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charts/chartEx2.xml" ContentType="application/vnd.ms-office.chartex+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6"/>
  </p:notesMasterIdLst>
  <p:sldIdLst>
    <p:sldId id="256" r:id="rId2"/>
    <p:sldId id="257" r:id="rId3"/>
    <p:sldId id="258" r:id="rId4"/>
    <p:sldId id="259" r:id="rId5"/>
  </p:sldIdLst>
  <p:sldSz cx="9144000" cy="5143500" type="screen16x9"/>
  <p:notesSz cx="6858000" cy="9144000"/>
  <p:embeddedFontLst>
    <p:embeddedFont>
      <p:font typeface="Open Sans" panose="020B0606030504020204" pitchFamily="34" charset="0"/>
      <p:regular r:id="rId7"/>
      <p:bold r:id="rId8"/>
      <p:italic r:id="rId9"/>
      <p:boldItalic r:id="rId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156"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khubs\OneDrive\&#1587;&#1591;&#1581;%20&#1575;&#1604;&#1605;&#1603;&#1578;&#1576;\Business%20Analytics%20Nanodegree%20Files\Course%203%20Using%20SQL%20for%20Data%20Analytics\Digital%20Music%20Store%20Database%20Project\PresentaionQuestionsSheets.xlsx" TargetMode="External"/><Relationship Id="rId2" Type="http://schemas.microsoft.com/office/2011/relationships/chartColorStyle" Target="colors2.xml"/><Relationship Id="rId1" Type="http://schemas.microsoft.com/office/2011/relationships/chartStyle" Target="style2.xml"/></Relationships>
</file>

<file path=ppt/charts/_rels/chart2.xml.rels><?xml version="1.0" encoding="UTF-8" standalone="yes"?>
<Relationships xmlns="http://schemas.openxmlformats.org/package/2006/relationships"><Relationship Id="rId3" Type="http://schemas.openxmlformats.org/officeDocument/2006/relationships/oleObject" Target="file:///C:\Users\khubs\OneDrive\&#1587;&#1591;&#1581;%20&#1575;&#1604;&#1605;&#1603;&#1578;&#1576;\Business%20Analytics%20Nanodegree%20Files\Course%203%20Using%20SQL%20for%20Data%20Analytics\Digital%20Music%20Store%20Database%20Project\PresentaionQuestionsSheets.xlsx" TargetMode="External"/><Relationship Id="rId2" Type="http://schemas.microsoft.com/office/2011/relationships/chartColorStyle" Target="colors3.xml"/><Relationship Id="rId1" Type="http://schemas.microsoft.com/office/2011/relationships/chartStyle" Target="style3.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khubs\OneDrive\&#1587;&#1591;&#1581;%20&#1575;&#1604;&#1605;&#1603;&#1578;&#1576;\Business%20Analytics%20Nanodegree%20Files\Course%203%20Using%20SQL%20for%20Data%20Analytics\Digital%20Music%20Store%20Database%20Project\PresentaionQuestionsSheets.xlsx"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oleObject" Target="file:///C:\Users\khubs\OneDrive\&#1587;&#1591;&#1581;%20&#1575;&#1604;&#1605;&#1603;&#1578;&#1576;\Business%20Analytics%20Nanodegree%20Files\Course%203%20Using%20SQL%20for%20Data%20Analytics\Digital%20Music%20Store%20Database%20Project\PresentaionQuestionsShee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[PresentaionQuestionsSheets.xlsx]2ndQPlot!PivotTable9</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dirty="0"/>
              <a:t>Maximum</a:t>
            </a:r>
            <a:r>
              <a:rPr lang="en-US" sz="1600" b="1" baseline="0" dirty="0"/>
              <a:t> Amounts of Purchases of Most Popular Music Genres in each Country</a:t>
            </a:r>
            <a:endParaRPr lang="en-US" sz="1600" b="1" dirty="0"/>
          </a:p>
        </c:rich>
      </c:tx>
      <c:layout>
        <c:manualLayout>
          <c:xMode val="edge"/>
          <c:yMode val="edge"/>
          <c:x val="0.10386934204959168"/>
          <c:y val="2.409908328605232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31152152590270005"/>
          <c:y val="0.19074953028474056"/>
          <c:w val="0.65397041533768363"/>
          <c:h val="0.66271343712567499"/>
        </c:manualLayout>
      </c:layout>
      <c:barChart>
        <c:barDir val="bar"/>
        <c:grouping val="clustered"/>
        <c:varyColors val="0"/>
        <c:ser>
          <c:idx val="0"/>
          <c:order val="0"/>
          <c:tx>
            <c:strRef>
              <c:f>'2ndQPlot'!$B$3</c:f>
              <c:strCache>
                <c:ptCount val="1"/>
                <c:pt idx="0">
                  <c:v>Total</c:v>
                </c:pt>
              </c:strCache>
            </c:strRef>
          </c:tx>
          <c:spPr>
            <a:solidFill>
              <a:schemeClr val="accent1"/>
            </a:solidFill>
            <a:ln>
              <a:noFill/>
            </a:ln>
            <a:effectLst/>
          </c:spPr>
          <c:invertIfNegative val="0"/>
          <c:cat>
            <c:strRef>
              <c:f>'2ndQPlot'!$A$4:$A$6</c:f>
              <c:strCache>
                <c:ptCount val="3"/>
                <c:pt idx="0">
                  <c:v>Alternative &amp; Punk</c:v>
                </c:pt>
                <c:pt idx="1">
                  <c:v>Latin</c:v>
                </c:pt>
                <c:pt idx="2">
                  <c:v>Rock</c:v>
                </c:pt>
              </c:strCache>
            </c:strRef>
          </c:cat>
          <c:val>
            <c:numRef>
              <c:f>'2ndQPlot'!$B$4:$B$6</c:f>
              <c:numCache>
                <c:formatCode>General</c:formatCode>
                <c:ptCount val="3"/>
                <c:pt idx="0">
                  <c:v>1</c:v>
                </c:pt>
                <c:pt idx="1">
                  <c:v>1</c:v>
                </c:pt>
                <c:pt idx="2">
                  <c:v>23</c:v>
                </c:pt>
              </c:numCache>
            </c:numRef>
          </c:val>
          <c:extLst>
            <c:ext xmlns:c16="http://schemas.microsoft.com/office/drawing/2014/chart" uri="{C3380CC4-5D6E-409C-BE32-E72D297353CC}">
              <c16:uniqueId val="{00000000-D06F-4276-98C6-3EBF5395377B}"/>
            </c:ext>
          </c:extLst>
        </c:ser>
        <c:dLbls>
          <c:showLegendKey val="0"/>
          <c:showVal val="0"/>
          <c:showCatName val="0"/>
          <c:showSerName val="0"/>
          <c:showPercent val="0"/>
          <c:showBubbleSize val="0"/>
        </c:dLbls>
        <c:gapWidth val="182"/>
        <c:axId val="1292314879"/>
        <c:axId val="1510955055"/>
      </c:barChart>
      <c:catAx>
        <c:axId val="1292314879"/>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Music Genre Types</a:t>
                </a:r>
              </a:p>
            </c:rich>
          </c:tx>
          <c:layout>
            <c:manualLayout>
              <c:xMode val="edge"/>
              <c:yMode val="edge"/>
              <c:x val="3.8049423851703248E-2"/>
              <c:y val="0.17104881497330723"/>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1510955055"/>
        <c:crosses val="autoZero"/>
        <c:auto val="1"/>
        <c:lblAlgn val="ctr"/>
        <c:lblOffset val="100"/>
        <c:noMultiLvlLbl val="0"/>
      </c:catAx>
      <c:valAx>
        <c:axId val="151095505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Number of Purchases </a:t>
                </a:r>
              </a:p>
            </c:rich>
          </c:tx>
          <c:layout>
            <c:manualLayout>
              <c:xMode val="edge"/>
              <c:yMode val="edge"/>
              <c:x val="0.44715506252759474"/>
              <c:y val="0.9268678212720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129231487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dirty="0"/>
              <a:t>TOP 10 Tracks with longer length than the average song length.</a:t>
            </a:r>
          </a:p>
        </c:rich>
      </c:tx>
      <c:layout>
        <c:manualLayout>
          <c:xMode val="edge"/>
          <c:yMode val="edge"/>
          <c:x val="0.11495227695543153"/>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43772323678802683"/>
          <c:y val="0.16420712624649283"/>
          <c:w val="0.49000193866077313"/>
          <c:h val="0.6325955877043854"/>
        </c:manualLayout>
      </c:layout>
      <c:barChart>
        <c:barDir val="bar"/>
        <c:grouping val="clustered"/>
        <c:varyColors val="0"/>
        <c:ser>
          <c:idx val="0"/>
          <c:order val="0"/>
          <c:tx>
            <c:strRef>
              <c:f>ThirdQuestion!$D$1</c:f>
              <c:strCache>
                <c:ptCount val="1"/>
                <c:pt idx="0">
                  <c:v>Milliseconds </c:v>
                </c:pt>
              </c:strCache>
            </c:strRef>
          </c:tx>
          <c:spPr>
            <a:solidFill>
              <a:schemeClr val="accent1"/>
            </a:solidFill>
            <a:ln>
              <a:noFill/>
            </a:ln>
            <a:effectLst/>
          </c:spPr>
          <c:invertIfNegative val="0"/>
          <c:cat>
            <c:strRef>
              <c:f>ThirdQuestion!$C$2:$C$11</c:f>
              <c:strCache>
                <c:ptCount val="10"/>
                <c:pt idx="0">
                  <c:v>Occupation / Precipice</c:v>
                </c:pt>
                <c:pt idx="1">
                  <c:v>Through a Looking Glass</c:v>
                </c:pt>
                <c:pt idx="2">
                  <c:v>Greetings from Earth, Pt. 1</c:v>
                </c:pt>
                <c:pt idx="3">
                  <c:v>The Man With Nine Lives</c:v>
                </c:pt>
                <c:pt idx="4">
                  <c:v>Battlestar Galactica, Pt. 2</c:v>
                </c:pt>
                <c:pt idx="5">
                  <c:v>Battlestar Galactica, Pt. 1</c:v>
                </c:pt>
                <c:pt idx="6">
                  <c:v>Murder On the Rising Star</c:v>
                </c:pt>
                <c:pt idx="7">
                  <c:v>Battlestar Galactica, Pt. 3</c:v>
                </c:pt>
                <c:pt idx="8">
                  <c:v>Take the Celestra</c:v>
                </c:pt>
                <c:pt idx="9">
                  <c:v>Fire In Space</c:v>
                </c:pt>
              </c:strCache>
            </c:strRef>
          </c:cat>
          <c:val>
            <c:numRef>
              <c:f>ThirdQuestion!$D$2:$D$11</c:f>
              <c:numCache>
                <c:formatCode>General</c:formatCode>
                <c:ptCount val="10"/>
                <c:pt idx="0">
                  <c:v>5286953</c:v>
                </c:pt>
                <c:pt idx="1">
                  <c:v>5088838</c:v>
                </c:pt>
                <c:pt idx="2">
                  <c:v>2960293</c:v>
                </c:pt>
                <c:pt idx="3">
                  <c:v>2956998</c:v>
                </c:pt>
                <c:pt idx="4">
                  <c:v>2956081</c:v>
                </c:pt>
                <c:pt idx="5">
                  <c:v>2952702</c:v>
                </c:pt>
                <c:pt idx="6">
                  <c:v>2935894</c:v>
                </c:pt>
                <c:pt idx="7">
                  <c:v>2927802</c:v>
                </c:pt>
                <c:pt idx="8">
                  <c:v>2927677</c:v>
                </c:pt>
                <c:pt idx="9">
                  <c:v>2926593</c:v>
                </c:pt>
              </c:numCache>
            </c:numRef>
          </c:val>
          <c:extLst>
            <c:ext xmlns:c16="http://schemas.microsoft.com/office/drawing/2014/chart" uri="{C3380CC4-5D6E-409C-BE32-E72D297353CC}">
              <c16:uniqueId val="{00000000-9EC2-4CFB-885A-516B4357ACFC}"/>
            </c:ext>
          </c:extLst>
        </c:ser>
        <c:dLbls>
          <c:showLegendKey val="0"/>
          <c:showVal val="0"/>
          <c:showCatName val="0"/>
          <c:showSerName val="0"/>
          <c:showPercent val="0"/>
          <c:showBubbleSize val="0"/>
        </c:dLbls>
        <c:gapWidth val="182"/>
        <c:axId val="1510657839"/>
        <c:axId val="1310770191"/>
      </c:barChart>
      <c:catAx>
        <c:axId val="1510657839"/>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Track Names</a:t>
                </a:r>
              </a:p>
            </c:rich>
          </c:tx>
          <c:layout>
            <c:manualLayout>
              <c:xMode val="edge"/>
              <c:yMode val="edge"/>
              <c:x val="4.365844674498856E-2"/>
              <c:y val="0.36095364680734299"/>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1310770191"/>
        <c:crosses val="autoZero"/>
        <c:auto val="1"/>
        <c:lblAlgn val="ctr"/>
        <c:lblOffset val="100"/>
        <c:noMultiLvlLbl val="0"/>
      </c:catAx>
      <c:valAx>
        <c:axId val="1310770191"/>
        <c:scaling>
          <c:orientation val="minMax"/>
          <c:min val="2500000"/>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b="1" dirty="0"/>
                  <a:t>Milliseconds </a:t>
                </a:r>
              </a:p>
            </c:rich>
          </c:tx>
          <c:layout>
            <c:manualLayout>
              <c:xMode val="edge"/>
              <c:yMode val="edge"/>
              <c:x val="0.58563880126182966"/>
              <c:y val="0.8918030548681628"/>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151065783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FirstQuestion!$A$2:$A$30</cx:f>
        <cx:nf>FirstQuestion!$A$1</cx:nf>
        <cx:lvl ptCount="29" name="CountryName">
          <cx:pt idx="0">USA</cx:pt>
          <cx:pt idx="1">Canada</cx:pt>
          <cx:pt idx="2">Brazil</cx:pt>
          <cx:pt idx="3">France</cx:pt>
          <cx:pt idx="4">Germany</cx:pt>
          <cx:pt idx="5">United Kingdom</cx:pt>
          <cx:pt idx="6">Portugal</cx:pt>
          <cx:pt idx="7">India</cx:pt>
          <cx:pt idx="8">Czech Republic</cx:pt>
          <cx:pt idx="9">Argentina</cx:pt>
          <cx:pt idx="10">Australia</cx:pt>
          <cx:pt idx="11">Belgium</cx:pt>
          <cx:pt idx="12">Denmark</cx:pt>
          <cx:pt idx="13">Italy</cx:pt>
          <cx:pt idx="14">Poland</cx:pt>
          <cx:pt idx="15">Spain</cx:pt>
          <cx:pt idx="16">Sweden</cx:pt>
          <cx:pt idx="17">Norway</cx:pt>
          <cx:pt idx="18">Netherlands</cx:pt>
          <cx:pt idx="19">Finland</cx:pt>
          <cx:pt idx="20">Austria</cx:pt>
          <cx:pt idx="21">Hungary</cx:pt>
          <cx:pt idx="22">Ireland</cx:pt>
          <cx:pt idx="23">Chile</cx:pt>
        </cx:lvl>
      </cx:strDim>
      <cx:numDim type="colorVal">
        <cx:f>FirstQuestion!$B$2:$B$30</cx:f>
        <cx:lvl ptCount="29" formatCode="General">
          <cx:pt idx="0">920</cx:pt>
          <cx:pt idx="1">602</cx:pt>
          <cx:pt idx="2">376</cx:pt>
          <cx:pt idx="3">366</cx:pt>
          <cx:pt idx="4">292</cx:pt>
          <cx:pt idx="5">228</cx:pt>
          <cx:pt idx="6">148</cx:pt>
          <cx:pt idx="7">144</cx:pt>
          <cx:pt idx="8">122</cx:pt>
          <cx:pt idx="9">76</cx:pt>
          <cx:pt idx="10">76</cx:pt>
          <cx:pt idx="11">76</cx:pt>
          <cx:pt idx="12">76</cx:pt>
          <cx:pt idx="13">76</cx:pt>
          <cx:pt idx="14">76</cx:pt>
          <cx:pt idx="15">76</cx:pt>
          <cx:pt idx="16">74</cx:pt>
          <cx:pt idx="17">72</cx:pt>
          <cx:pt idx="18">70</cx:pt>
          <cx:pt idx="19">68</cx:pt>
          <cx:pt idx="20">66</cx:pt>
          <cx:pt idx="21">60</cx:pt>
          <cx:pt idx="22">60</cx:pt>
          <cx:pt idx="23">58</cx:pt>
        </cx:lvl>
      </cx:numDim>
    </cx:data>
  </cx:chartData>
  <cx:chart>
    <cx:title pos="t" align="ctr" overlay="0">
      <cx:tx>
        <cx:rich>
          <a:bodyPr spcFirstLastPara="1" vertOverflow="ellipsis" horzOverflow="overflow" wrap="square" lIns="0" tIns="0" rIns="0" bIns="0" anchor="ctr" anchorCtr="1"/>
          <a:lstStyle/>
          <a:p>
            <a:pPr algn="ctr" rtl="0">
              <a:defRPr/>
            </a:pPr>
            <a:r>
              <a:rPr lang="en-US" sz="1600" b="1" i="0" u="none" strike="noStrike" baseline="0" dirty="0">
                <a:solidFill>
                  <a:srgbClr val="000000">
                    <a:lumMod val="65000"/>
                    <a:lumOff val="35000"/>
                  </a:srgbClr>
                </a:solidFill>
                <a:latin typeface="Arial"/>
              </a:rPr>
              <a:t>The Music Playlist Distribution on Countries </a:t>
            </a:r>
          </a:p>
        </cx:rich>
      </cx:tx>
    </cx:title>
    <cx:plotArea>
      <cx:plotAreaRegion>
        <cx:series layoutId="regionMap" uniqueId="{1448AEE9-8762-4F92-AA72-A9E2912CF574}">
          <cx:tx>
            <cx:txData>
              <cx:f>FirstQuestion!$B$1</cx:f>
              <cx:v>Purchases</cx:v>
            </cx:txData>
          </cx:tx>
          <cx:dataId val="0"/>
          <cx:layoutPr>
            <cx:geography cultureLanguage="en-US" cultureRegion="US" attribution="Powered by Bing">
              <cx:geoCache provider="{E9337A44-BEBE-4D9F-B70C-5C5E7DAFC167}">
                <cx:binary>7HxZb9y40uhfCfJ85SEpUhQPznzASL26F29xthfBYzsStVH79utvid122xqfSS5OLjIPnwMwrI2i
imSxWEX1v++7f93Hj3fFuy6J0/Jf993v74Oqyv7122/lffCY3JVnibwvVKm+VWf3KvlNffsm7x9/
eyjuWpn6vxGE6W/3wV1RPXbv/+ff0Jr/qLbq/q6SKr2qH4v++rGs46r8G9qbpHf3qk6rUdyHln5/
f5vK6vHh3U11Vz2W7989ppWs+g999vj7+1ec79/9Nm3vL89+F0P3qvoBZE1xxpDJOGLW+3exSv0j
3hDiDGHbJMxGQv+ZTw/d3yUg+MP90b25e3goHsvy3fH/v4i/eoW/UGWp3IM2XDV2+vZGv+Vvr7X9
P/+eIOC9J5gXAzJV0vdI0/G4VEVV+3fxk1Z+ylBYNsGCM/56KPiZAILNhXkYCQH0w/gfhuJHuvL2
KJwkJwNwIkx1f/nh1+v+9uaPJw38FLX/7wqYWKs3F8d0BSyKu/T+8ecNBLXOLEJtxCg9zPPXy4Cc
UWabnCJ8XAXi6dGHVfD97ry9Bp7kJivgCT2d/4vrXz//3bv07uHu6fX/+yVgkTPGKcEYE6T/8GsD
JGBkEBcYYetAn+wF3+/P26p/kpuo/gk9Vb0Lqx42t4lN/wvi/6vZdwMZ/8Q5b5j4jFvYNDnhx2n9
WvUcn5nY5hybsD+/NPrf7ch/UPmh/1ONH7B/Ufj21yvcKe4G+RN3WQOjM1P/IfJa1cw8O0x/fpzl
QH+p8e/35G2VP8lNdP6Enird+QcYmOVjkdyl/dP7//cWhuEzJLCwQbVv2fZxTGwE/2zyvApeqv4H
+vO27p8FJ8p/xk+1P5v/+il/dK03cL54UMlPHATzTJgccQvcff03WQCwC2AbbDw+UBGCbeDlKPx4
v94ejKn8ZEym5OnQLJ1fPzTr9EH+xI2XkDOTEYZs9uTavzJJXJyZlmnZ7GlI2OsB+W5v3h6Ho9hE
/UfsVOvr/a/Xujs83gfvrh+z+s9Y3j/p4L+3SlSccVMQ04ZS/9mv1I8Z7BSYCz7desfu/P00eFvx
+j1GwYnqn/FT5btff73y96po737mViDOBDg8JgJ7r//AyrwIPMBWwE1bWALG4qXx+X433tb5k9xE
5U/oqcb3F79e438U/vjm6U80NIZJz4SwqLDxmxuwYQHd4sRm/8HF/6E+vT0CL0Qng/CCMh2HP/4B
XtAfdVkVd/Hfr/T/t3CbQdgZaBkj06Kvpz0MEBUQcbOPziesipfT/4f68h/0f3qNqf5PlL/o//bX
rwPnMfZl/TMdIHRmUSSYBbE0/fc6wkDPLAvDErCPhglNjrk/0J+3R+BZcKL/Z/xU+84/wAudPabJ
XRE9TcP/frdlDNxPiG+anL2lfftM2LACTJMe3c9JlPMH+vO29p8FJ9p/xk+1P9v8+rm/ru7in7jp
UvMM/EwGnuZRu5NNl5xpu4/5MfQ2ia19tzdva/4oNtH7ETvV+vofEFjWVvZn2nvKz5gNRy5EX5sa
TM8wWCLbNtmzE/QXc//3HXlb5c9vMFH6M36q9j/+AWq/VPFd+vATLQ1MZ0ItDrbmYGlgOr90McUZ
rAJKLHvi2H+/H28r/UluovMn9FTll/+AsNpNdifTn6dxCgEc8F6Q9RScf32SMsD8MGpa40p4c75/
tztvK/4oNtH7ETtV+/wfkDW8aR8fHn+i3pk4s8Bmc8KOgbPXegczwwhEF+ynLXdi17/fnf+g9+Nr
TBV/RE81f/MPcGf2j1XwWIx2pvx5056RM0KZBV7Na/POIJNlCYjbi+N0B2f/pXn/wc68rfxXwpMR
eEWbDsP+H2B3nkMdB3X8917l/8ZwXt+C0PcYpgGmhUx/7g5rQa4ENlgIJR/PSq9DyXDKFQQC/ux4
mJ1Gkn+gP2/P/WfBybx/xk/n/GL96335VZ36d0X/ZAJ+wpzn4K4zYptv77YY/BtMsC3oKaf40vr8
QH/e1v6z4ET7z/ip9lf/gCjCunj8uXMf8oSYc5swcdxzX9t+wwbX3hbjOfbofE4Osj/QobfV/yw4
Uf8zfqr+9U/Zdyf59hcXpZ4vls3uqru5vpH2w1T9inBXbiJ63CbfXCOHObx++P09obChPt9zG5t4
tb0eM0mv78o9yz3eldXv7w3LOhMcmYILKmCxcPb+Xfs4UjCHqybj2rE4eFUEQtHv36Vw2yv4/f2Y
jWeUQ1IGYngEJEpVj3gMwQu4KgfLERM4dUAy//kuIBwCel+lz6o6wu/SOrlUMq1KuIOH4W2yA9/Y
S2rZ0DoScC+AcEuYcPcL6Pd315AQBHb8f2IcFiluI/aYm2rHUmTednlMZlkwiCVuLHLb0pzMkqEQ
S01FtoEPVFKk5oEax9GR+pasbkozvyWLxZ30VTDzmyzf6MKO4zxzTrDo+nzDx2KCC/0he2I0yq2V
Vt3Kp0OxPRVxJl6CkibGRkUrkQvzk5/Fyda0hO8aI5j3KZq3bcCXxMrpJ8Krhyit2gu/GxwcBHPF
i3ARDW3/lWW5m1ZYfGr8bsFEWFWeg/hAZ7E3eJu+z72NrlmZ8Dap51uFc4IjD5vnTRM6UY/8OeVe
71SFGfozux3wposxzxew6PFGw4FVXxjKQ39mkQxXfUjTbTgEahuPReB13I1RRt0JQYO6sGShtlEW
GaWjq9lK+G201bS464y5H3Th3Pf7ZtGZg70Py6JZ+Jln74OxNnRd5xSCqVmGl6o0y48C5cZlFato
GRmBcrqsUftmLDwjgoLnvcOytHWqqvXrzKGJlcyy3BdLs6r22K+GvZ8Z9AYrWc5J4/mLoivYTeBn
7c7Pyts8SbwZChBrrqMoLM+7wAXHoLyuUVxdw3s0q1RKecBpwrhWHCFDf61BayD+9d8J6YZi1qzM
Qql125kqd5is+01rRy8LjcsI714QNK6h2e1xzG1z34fNiuI2vihMGdx4nsGWJbWwW1AruOnKHjtN
W3azkLTVMo8qcwP3ourzjLfNysa53LMutOapPahr0tmmy4wo+BTFPHXaTjSbLM3RTJEudsO2DD/q
WvxcK1tDHnCnGjcJWYVxYM1xXEgX85QtReDVgavhNm3Y0k+Ev2pwX8+aIcgdo2yDG95F6Woomnzl
d8i+zsqmcBojCR+Crp1XeZB8rbwezwJqyB2riLf1zYjOvKr3FqqmzEkyz8cOJOKYA5NeLbKYqH3Q
B2qPeKH2/VjkvGVOJ4psoQmF3QcY1g1QjKBijp1n97zudrkXfyVh0gZuJnLjfATTtGkCV/HBODdr
9RWWJ7zQM1iktLgqhzU2h2QzsMrMHRpRvAnTOPJnVaSqudkOxQF5oIcl/tPKkmDFEybnKjAst26M
0F4y496okm4Xcc/cJ51w7ZDHw8cmbmMH5dK3U8f2q9jBLOsdn0X9pRhYdyhSOgMJ+RLjd7aj8mJY
ehRYu7hzO0r6Zcx9eaU8RRzSF8m9bP1VF9bdJ1YWe57my2i0I7oAq+dt2GhHNJhoY3KCYQAvvCGV
Di9wuK0anOyCgvIZbDfDZ99DW6sk1kMghxs6MPkpsUU7R8wLt2ookp0U4sjapMM2pIn69GIrfGN3
wRjSGK92F4EEoZAFocKCQypB4+7zYnfhOJF1YAX2Y2TJeC1FFMYOETI7NzJLnVcRAVhXp/CU9QX8
l+pUtuyHyDWqjs6pOaDbOvevc9Z3F4mU4a1qXS8pE9dTvTePx2HWBbYGCjYsibZpXB3wCVGB6Wiq
PUp0RuHNNd9J7FnihGdk8E1HS3z/GXla7PK0TW96u4icslHtlSRFsfWsIJwxq8ru/Kg59zvT/5gI
Q66p7SULv7Czu2ZTST+6KxNVLuDKrb2y4qj8aBjJOgkjpx2qm84f0kvDqth1EtQ7v+f1556xYDVY
Fp1jXtWf0yZPnKQog4uElf6q8Dl2cYETRxR98LXxyt5NEOq2TWr3N0mUX/IRX9pdMEfJ4K1zydJP
Q41cja9FyBd9FZKll0TBV1xdtH3HP3t9aqyauqBzjfYbuq7CTN76wq42FR2imdf68qtJwtl3Zp8N
J8PXs49zEyweNW0TPByYiq9n3xCadmkhSz6EODIj6cLWFaJo+ErRYLltT8BnyDzzuh5s2MpV/xXF
wnINvyq3Q9mb14FvfOphwS5wq8JZH3vRtjBRtE2y4ljTOMNOLqN08FcTvObtaqsrHc13IodWflmY
BWj8jeY0DpXhMgvqK86omnd13W5RlbBtVNjhPFGD/7mywgs+Lm7mscscUpGfNCsJ6JG1GcgLVsVj
/qAM8zLMEvzJ8no1xxkOZkVQ+TRwDGoMWXpp1+0aluSiDWnoO2MNxTTyHb8OjrXX1Cmf0clFFymQ
eM2n7BKfk6Kmrp0KtDX64WUhMrwOTatYT/An3sjL0FaDFlPbqku8lYz6vnZOLCdZjWMqvSBt3K20
qCZq/FQsEejaiEg761S08Ia4/wCbZ+hiGxefrb6Sjqzs9k8/q3ZD5Ae+E0aVI6VRSyeRmVMxUVxj
mRSuwdJbHHbhBQkQuX2GBuGbt1Lmt6RJwgs8QiNNQwR2qhPnD8kN4xOeWzk9z4cnaOiZdnreSDtB
zz1jaczXUSZrJ8Qy2NmZT92OETVLOPV3GqdrpyLSBD+mroW7I99bzEHneau/X8njB0IvFzKcnczx
mETg/hoRcDN/spCzulccZq/9YPgxZobDcE7m+kih8DKuifFBA1G0allmfMikpW5kf9ckfOOVob+z
rAL8iWcw8xD4E2HrHahC8uJK+P0MgaViQ062Jo39VZkhsmVjzRxxuqZxJ6rKPGN54tO1VrbXOB3k
tuUCvFdKukWVF+VFNPjHQhNULTo4TjzhNMsA5tnVhIzFHXOKUQ6PSN2M5taMIuqF8/c65hAqmOrY
pDacAS1M4f7sVMddIA0SFKbxIEN0Uw2FfWXzMNyVkde42mqC23Vfp6Z9Be6l3OXPeBvw5TO+GWTr
qpz0o5t233EpXvBrvOnz+9i7k4W4FlU81A4YULz1ni3DoTbi0FDm81Ba1BFBiYBxNByarAu9onVN
M4IHQh3LpNCiRh4at7GXuvkQoJmh4OCRx1HmpI1IN/l48EiUiZYBMuVMgyi146sKhwdIjRym52eO
7BK1kezrUMWu7fVsE+dVedGSNnMrGSX3OQxR6Fnd1wSOIvMTh8UePHZeNra15qYZORW2YOKd4Mz8
jsdl/XUUORwOKVxuhk9YCJzpX295PmukgbrAfGBp5bullHhbPxdWKUGLGq4qCt5h5s/NSpbnJ1Se
wvKKZWPOB8no3pAR3Udl7IRmUO5oX9M9GQuNlyGN56LH1J0QNLUTMZxsiZxXtTCqtRokj/dINeFM
kuRz3km8ZoqVF2VXlxfmWBvxilr96sAbhTS6oHW0aWhDbgeixCXnclO0mXlrRr19OdJyZL+glSNE
aftBqbifK2Lk67LNwo2uhW1/rMXPtRP1VPNbHm4iUhbLv19hY8r39QpjxKI2Y7bFLDBl5sSKVZZE
YR+l3n3UpzOMuaWcesjhzILg4GJhO9loMGcedlgRDjM1gJfsaPKEMbQDzt0Du2bqxjY054ldN6lB
3aSdsYuYmMlChlW/l9TMiFN5cb3PNhoztGa/jzSaZ6G38FvUOTEsQeKc6BDHqh3O42g5YNnvD+Rj
KxjO1U5RJGyu/HlW2HUFZ8i62OJQ5clMV3VRGrG3Sfy5BlBLi+0L5hNbP1ICZIuNEc9llkFzGnWo
erUEw8pNb+GVsdqVadovMvBiHA7RiJ3G6YLBWatzdNVu+TZDfbG2gio44k6MgaiOLWicyJg4//sJ
oD+keT0D4P6vbdExlQHXjwRFr1dnwAMvDntUPERVOpR0zjOxKILe2MV2fpkZXbPW0AHFsTc4RVr3
Mx9usbrxAR65NT2MZH/e8mLdp7axM5OANcteqBfNaILmlfA13KxSbeV4WRG6oRqML4yk1yorsO9A
hKyvOPzvm5cdSfOvrZf5blyl6AYFQzdPleHt8gyFayLTfG1bgbmLwGua4zYsbswkDd2+DPyvY4tB
xNHYIvX86No2g2JJjcx0qjZP7uGmxDLv2v6zbBJvPhi8Pcex5V1qjriw2n0chqFTaXs12qeO1mjL
tdFq8z5zmOnHi/qZcmJUpI5npt+kbtqa5ZXolBPnXXBDcxHckLYmMynscqFxzxxVl0cz3HnX+RhA
YEOQLojnyVk5ghonY54scgHOP9chB/8ZTuGofqUZNc4QYTgbcFheacKprURHLlJCHVwa1TnNg3le
2em+9jsIiIw1ThK1z1jKNjj35xO85tDEUVKznoTYKFmMks/Nag6N12xEdodmNWoi/rrZUqjvOG2Y
Tg7/8KG3QBSOX3D+hwkKX928nu2+GEImssr4MyqjeQWxC9MxCjufYVV3M71HnPYSuxHd3v6qETLN
gFXvKX1i5rNoGI78GqclBzl0++YeJtLY6rhLHdp63f7hoTLk3ziYvKhLyqtkLBp+HSCaXx48v9H9
gyP4CePbSXSZhVtaE7cDK3QVVTG7EUbjz0qq6NL3BLtJByvcWDnJHU3tcMduRgHqwTTQKIi4gkA7
OHFZpkvtoRoiqmewQ6iVBv0kr2ckxmqFxmB64D1RdeT9RNWRd01FI/NEFkcovVVJm6yHrPvm9SS5
DFCQHgrDbx6GLMJrjdLE2o6bdUiKbwku08sYkWHWwacL8CaJSutFaPqzZvRqwqaM3J707CLvUb3h
JcvmrPT8ryU33MILzM/D4M18P1dLr6uDGdiW4KbJzeAGR91c+JVxoVGd7BQ4WVkwa1kIJq5uyVxU
dboIDNm4DCtxkcN18gs+1jLm+w5EU+L1idBFgu5yY3A12wmvG6mrtHlBgFjh4JjIAGdDenTYNEUO
0Y0IfPIwU5fIsO6rnnef+0alC45Zv7SyrP/s1erCqu32OgqC76wDDjmcV0YfomKIUkQZ5pC20bex
X8bA6tazC5QP3Z9dAZF+5KSdkToW7dgO/LQrxRIvc3lFv5lNIDZDiJobCNuWq4gnratBXTTZBysd
8msNEAnzhnLuLTQY4JTt/JBdaaj20uamkd63KM7rDWmMbA+xVXqIc/W9MVdta2x0DOsQq4ptESyC
Jo7cE5+po1ii9ua5YDMjPtdOWCLgvBNlMZppv0u9BkUvklnFswWkvdjOjNWNDu7rIouSS78psr2G
PBiCeWxya37IBoSFdeJXuDfdBhzUcxp25kzXEquzP+R9sW3HOI3G0z6i56Ly7A+VnU3xZotgNwxl
4bYY+d53PDnMxqwYuIyQXdNZM44x3IWyTATfjlATruVM4pp2TsqqLy31Z9m39iz1vGJdJfU+7Pqo
d7o06Ha+KrqdrqkoLddWUe7hrFGyc808gknrhb0jzOsYxXwnlExWmRDBeWW0yY6HgzXnadLdgB8l
nELK5I4n3SaqsxL219h2eBORB973oZMiticQE9xBED+FCJfdQ14JNqR8gK8gHSvu08uUR47gw7JO
POIEDYnkI4FfAZmlfZC4w+honQorkOXWHosTrkkzB+HOdzgReC5gd6+uVWOtU69YJaQzP5lhoGZ9
RtmaxYb5qbLsrUdEdl3HfXsdVt4GTGD0MeMXnA/RFroSbXVNF/ZQ9KUTNtVGlTFeaVwhGsgQER8t
D0c6SDx9iLPSW54OgfrceAL1oU+fCZ95NUpzWEY291hTrcvM7zenYmiyfpPEySpJKrIyTT/LnRP1
APMAElaWN6xZ2NKLwWpndZrkO3OENKqCXWeDqm6nIbAxR3yjkFz0IWrdE06zQA7nK677ctlCjLf4
MzRROm+rzlqbqQXHr6z3vyRmaroQu+w3qk/ST7gID3jleWrdB2E4h8hc8MVUJcSi4K7kBU1S6wrT
6tYa8XBPD7KVovOWqcFTSCL1wdA6Xt7hftN0rXWTmkreVmqhA0+0xBrQ8SMa2MFI0UA8svnNCzZf
LvJQBIf7AIcLQ5eHpfMqEY0gpT1ZUmAbObHgusP4EzHWuORepAo6s00zkQ7mn0kA6wV+nMHe6sKw
h3CR93HlnHA0qPrGIRAIP/CkcYy2sPLYs5TmnYCan6E+deIEXonn1U1gDP152AgIjI5Fz5ALPxnR
7U8oS5bI6XOSrnKi6IEtMK1oYaHSdjXObCM8Y7nIF3ANu3OzrkzWuMvFh9wy0NwyM8jojmA20GIV
VXYAXieAYZ9CPlBllaPBGj6YumgQ3WkoCgb1wWcHQY1JrGblhSG/9IW8D1GSbhILgs417TxHp8D6
0f+c4NCIi17znXAGg8z1Idc2katNu9+wlkTOYPhf6iiJPpZNY8wxCWBL6X1vZw2omcUsQl/Q4K8R
rq2H16wRh92Hjqwsb5qZ7Lp2aRcBh8xLE+ztscgRhHMRCsYfIAj2FssT5Giqhlu724OvT9dGQWLk
aJxoWLAvjKhyzaBP5y/kcoPwZWzDPYA8COILc6i+DnBn8mNogZtGEwjcaLDIWrrkUZDONViSWM5N
u/WWB+bYC1wSN8VGg76Rf+YsqC8sv8Afg6h04ZL9Y+3VkExkJrvpWS53mYU/611MoyA3t4Hjjbzg
SvCtH9Fr2ivIc2p/HCcDcjIMEcGTo37yyjWV5BAWnLjrhofUusPSPheDB9anqvvwPJd0HXQocUJi
Q8q9LzfmWPhJVkLCEGqDihRYOzE7oXRNs2kODeoCVbzceB4ul5B1l07o1/aSeNycKyXlZ0up3pFD
P+yi1vc+iv4i4I38jDzmbQYvTV0NEpHQGXyUn6w1qKp006TYuw6L8ItXWncR7vnMt7zuXAQqua2C
eFPETf9V4+WIJxS9iecQUz+Xhjk4Oh3aWSKaa1DnRHU2VBNOadMTrh6qVTagtVEic+ehQC1g80OQ
9AbwVIhn0EMscVhO5VJTfTj69gfuIifhbpBrL8vNXSjCfO53NJ2bg2nvOjiFOX7b5l/g3Di4MrC8
TQPx5dus9mCxy/wLjQy6DElcLcoBZV9yQncSdvYbmwbiID6MbBPxpDZmGg+uEp0zGW5lbhsvrj+Y
KgudMOHmub7+AJ4AvigHDOMAlyb6lFcuG8BLtGs/uuD1rew8bjsQg4LDASQbZ500inkTQgJL4+Dj
cMhg8FtRq1dsKfsctXDycYLMEFe0vx4guKdcLFJjFhFTLphZBzdI5N5IzMe7D15jHT5//Y87BDap
+XqPgG+K4Kep4CacSRD8Og98vzjZIxDKU8VlUELMH5y/ukuIm7TSOEct8z/LRED2Eo5CNi8gcEg7
6Wi8H9Z8gRqJF4ZMg88CqdiBk6m1h+BDf5sUsavZUsXSjR+I7gAqhupZGbZobdkydKuuys4H1P6p
kjr8lmR7wWjhOymETHjt2V+SpMxcAse5a+rBICcoz7dV3PBzXObtsirocKly7M9Ij8mnsZ2m8uS3
YTi2Qwx6KS3H8LMMbskEFtwbUWGz98xhZ/uRgqUBv6Xg5DatIWDg17vBuC3aut5rLo3WYF/nw4o2
6E7jNUoTddE3OUzGilnu4QkaWY5NlrhrnDpN/aXGvXiYzaslWJty8wKXNGmyrVA+Y23Oj53Sj2Jp
jZYkLpJDRw84zWOwQs0aFjczjZz0umgbsDkQMlumpZ+vfVRemnHH00VIsXRbOwb/JUKEbcOMNJs8
wl7m5LXRbDSsbOW7lY/l3Db7eQymRkG8P+rdVthyxa0queF1wHcD9S4sGgA0ouoYgqxlhdhaCpbc
oM6nG4Mm304cLUPf8jTkc7jgEsF5DSSJlfB1BXctHN2GGBuKu+Sytmq20xw0zqNVDnlvWKNA1Di4
KTMvUyO4PDwpEf0i6fsB1ihwCJmvvXCAZG6xlGXUXWssKe10jgXm80MLysuvTIgGnhrleJAzJWm2
1K3SIfP2MvbPbQZ7qlvxKnRF5vUrOKppocr36Larkk+aXaO6AfRY2c1oO6AnXmDTcwN3EEEdQV3k
PlyTiy2y1VK+7RurIoMx0b3SOJOk5ylH9l7zSyqLJYSvg5nWTd95X0cHdWtDCvuiyEc3ksKOOBbm
0IFtw6aYVxYLUrhdETlc8uRKs5QDN5fcGG0pIWpOQlotRbPoWRnfwV2ceNENFG5DGCT7GA/eCkN+
+44WXjmzKkU2Ztt010bT/IlzL7rz0xaimXBhb2/7Irog3mA5mpBa3bcm58aV9FQEKf8qnukHNCzZ
QDzqc6+afs9jo17zDoZCPyT2PqhMmF+6qouXcdYKuO9lZJ8hjupCXNdbkLgMF3CMo9dGtWnDfMjd
ugtjF6xLuMYQHL0xelBZ1qbgCXQS5XAbhbge9tMrTcWWbGaWNPylBgND0G2p4q+HpgqYwzkEIfe2
qNENQb1ceGRQcw3CXRJ0EUq2OvBWXRA7OR4UBMjNe90az7ixFLRlLoSb8A0xOnqdgA86duuAgXOi
m+RBdOiqbVTpOdh25JgjixkPYCZEMZybJXY7WT71OaP1LPSGYKn7UStEIYOaHvvcWvZFVcfpoc/j
dID7XwzuH4xNxiwfLgbOVxrST9H9pqRtD/36uz5roa40/tJnPyoQZOdVcFGl3aI1IrasC7HOIkhH
zo06s84NAwJAjq72MVxOcesKLr1KzlYQ5gOKbSgFkybG7gE2Ktj+QmZDiHbwQXxso0VVuvCk/Sky
g+zYGErLKthq8gGbNQQ54Ed7qRHNAgkbgBndhGWOF3WRd7MChfENhNbjmzz5ZMN8utIMNSfmHNmq
mGswQxG5BmHNqEWSuLdnbdCmC40rISgPiT0X7hT0a9XE7lEM2i2DKppZdZ4sJWniG+Sz6qLH1vLE
keR9Da9Zq5VuC1wmsQONjGG1LANvHzqsRQu/4w5kF8u1xqUdarc9Db8M+VCvbTOPZxjZ4ZJWHTtH
UZrs/K4oXb+beWm2tiNV3A4oTZw4yPrHYFjEKS+/9fFw36KEfLRVy2dh4aV7uFBkryE7wpeYVP5V
5wU99IUkX+Fq9SYdhcJaLsEikLuQmZDNqIbkWj+56xU7D0M4R8OF3mVmW8UyIgPfVP+Xsm9rcpPn
uvxFVHFG3AI+tu12nzu5USV5EgRIgATi9OtnIed9nck89c3MDcXeWxJubJC091qrS/bTG125YYFl
7weo4JwLzBpbv82djVXTIJsrGac2JeTN6jbS9zvUQEfnG8ntSyPaPk8m+8rIhJtcTnLLCrf5x9L5
D2kP4Wc42VXqjzN96fLcyvqlsh+Jt/y+dl677fGv6xY6J080WOI0Ymx81wWyH65D/7reKIuIJU3X
buO5dbZhxL2t6oMxo5xy1LCdKAvmwflmaSehg9t9ibs62jI1T3u7apr32A+PUqyjqthJgTHVZ28a
nMe6qILk1nPNfDI5v9DYaY+RXw0b00HUO6CHyFffZXzr9GN3WJOYr0scXk0cme86VY4cL6y1p0tk
zSK9dYzzp8Xxo1c8dv1hslm1la6iX6na3jp6ZNi4emmOjq2Xl5Gpz9sHEUuQWDVuXDWPw9mNpJM2
60cvRuvYFLp+Xwib9y6Zw63otf5SAX5pGlieIqjsO2IFSMrnmAC4ZC7VBV2fdFg1XPN81KdwsHlm
AlbQbWO8NT808fwdadW8Y9VkfTQ+vvn1mq1sZLYwwk95vpRPoTUAIrze6MbzimTGsu85tIh+oI7y
bkOqUuCB69iXfgnz3bS0ah+OZH5fGvdgelbCC7BSFQLbZit+rKvSTRZMSW+BqN/kPNZJQaTYN3nV
3+rhpige9H2dUBaK/b1Q7uTRizUR97DOpsoqg+d2PRCOtZ30Smtjps8C++TnlvxgAJ/dJtRWFMsO
mwUvNZ1Mq4GzlxnLybOxwknHx4mMmIabxt1hmescIz4kEW/ZG/ct66nK2weHDvnHFDW4OZUIk8It
8g+lnGmnbTFtTDQUOc8sfx4OJjqM/i/eEvtirHVEdyT5W72OOCwA9a9DBBLXXYQKUIRALqDa+GQg
p9gOyEkHA1ang5zc/RjpR3cNKEosmf0RtqZ2j5d+iApIicyQUwnkHwP3P6czC+20X6Z/cufr6Ofl
nupBpEETexU2r6wHqKPzdhJ5fABHc75zB2C7u6ARz4uyGYqr9uPvxrWF7fmkRXaz3dqbElfK/oD9
Pgbr6pc8tMsnXsT8eQyC/CFg8U8dcsRcTcTG7Tv8zMyFsKH6odve2bgx0kSFLpD1bsLyg+dWuBFW
3OyMKUca4FdQtSdjTp67L4AAefYbuhah2k0z19VHzlR19lp7WBfS1ceqPLJTNv0dLflUAd1E54OJ
Dnb0zW+YejRdrXyzePb0rkC7uCL18GauI2pfHs2HEuv4AIP8+4cyUaGc24eyrGrCYqGSO2qwOiuK
J16RPcasx2JOKHYym7uPsBXZQwwQyHhzi6I2vzaKblie/w50a0TXMYu1USDEksk+38zLlGoRly95
IJY3JBI3Vd/qZ2PZY4MlWhE8GYs43gGY4OpmIdF68vJmvJoY7eNHPjfk0VjIPL+g4NDcLOp5H3qK
nIuJ1bn47rCguETLsrzZFBWrjvtgMKyXJ7biCZ4NejJRR+QqqeO5P90uopspKRxOHky0xjyfOMJX
D7doGFA8Uzw6Ysduv4VRzIHAPfehqg5AFTWvSxiVYF7YTmbMnNv9mSj6GSFTjF+xrJJ8pvazCdo9
LtV4XXysO6t5naqh2dbl1K34pOZ1pJ44AeUK7Ljp22dRRfiraSrqugJMO8fCfW3K9DhsPCAGtyYa
d7I5orLC1dhduOezjFfCyQBG7S6BbMB50OtpyciQoARDtzenZIAKJbJzrqUABtjN6xmMmXUMW+aJ
8MQnMHqHaUGVoq5o/eLEo7jIgl1sy7GaVPEFGzbHiw4mGhRd/0BnUiRUyObF+FyskwPh6pNxFfFI
92YjNJsBZqfbd27T4e2L0SenDbeULTozpunhgplQDfaz8TgMa7054ICFrhdgczVe9TDfmpsW4xTh
Z9cG1d6YhPXDuWyG5yWavtZ06E/G3VsrbmWZhqMx8076R4oZJjGmOYzKffV6zs/mSvHCu32B2Su9
t7CDbBpFhh8Kv47+ZG88Ww8bvGnktu6bKDMdh8axnseft7+2k/GSzciZbc0ogEK7jxUvdy7Spi+m
eVAvderai/v745Pcxx4o+ECFOm/TZQm3wBmnPkBe1ynyvGuFbOoptsjx7jJn1QTUtwvOhLFurnGw
kridph2T+nf3rio85L7mIZ3y6sDaKdpwP9e3ZJRJQZkD7cizXdT0eMtBiQ6l8mmqf7fzYj1udRTp
TczaIhur3Dk7Ae/PQcVEVk2c/aAHgzW5x21/+B/jpj+mZoHNH2+2YkCaUhaN/6ABTk9MeeRuGkDv
3TQlkmZt3Ic2Gq+Q3nvU9O00aTIV29OBTG382HnOL8m8+TMkjG0tpcJdsBagsWo7z4rHzz1WoaYV
LaO3eXSQVxRjvEUyHH1c523QRf8EnqF84h5/Z7yaP9syJ9uoBZZIY+r8ZLhZ4UgTFtkNUo5VfZXe
gDq/pcSJYdtSVQVrN/cmhRMAwD4xmU1smDbz2KCSEsX1lVpueQhQgzzffLIm4zmc+i5zY8X0oZ2U
vXHbyd4NoU1w00pAGBbf3pF6IFlPB+/NRKsIRJqWuAlH/ng7gX+UttbY0MRxG/vMqnjjqH6+euth
FsV8RU76++yq6mgs4yfa/d3V+MzBDq0JNcciegy8agBIE6jOOeqG16DS3cpa6rbjavqWEx3CMi9S
E238EoAD5QM8haBxtShQxJ7tPBmLtmxI4hmQz7LL/xzNdrZFrsInYEV7wMbP2q3HJ8ezuucRBMlD
THs7MTHjC3OrToGGRUJobW98cXXulXZPQyku947hPNmJMf/q6NWBzVN0GtcrFXT5fSXToRQ13Tcu
IfxSY9lQj46DFFYe7S2rdsE7HMP/4wwrfBTn6fti98geIZOGLIVvP4fAuY5yCE7G0pMVPDDH+2Ys
c4h8ZwYIuPZ2nhid52Eg+fOAfOra2QxDi95an+4iA2ZkEek6Ys+C4ASoAXsO2TaweH0qxPLumj+p
nN0w81lINvZ6+8yhVOqBe551Nhbq6uI0jc67sRQYcyfVkGXHAaE4FTnDGmA9oNb5+ywoYr3rK/nF
tOCO/O035sx5GvhteQZutk8Mi3NBmTaJuRVdRsnjR3sNiJXe2fjUT6BFEF1YM8aPw+T87lGW8a+l
dfcDDfhhwL+9ePacxX/yqx1d3O5Z1Lp/jvBqB3IcaRTTwPjGSQKj5Le/O3XAIT9F8baOzmEwpWHl
Fqegr/2LOYzxBHjtUubbQc340GuAkQpMpHmN+IOzmTyk1Ew7E7XG7nWoKb7toJrOdRyCmBaShzEE
mQ66CXiYTcDYa9Si+Q8S5MMTYwDt1PHovtzPcmtmWbv6LLA+Mr+K/4ze201NcGri/jtbix5Izk7J
iK//EjuF+yzb+Mn4FSDXSJt17d5eixsM2yQxteH7oLHgmZsYW+7Vf+9et0MOgG9UXXtXEWwIaP6B
jQTBEglnavWZM+MzUdNuHBT7Owqq2+++jaIqjUfm7qzFy8+kZ+zMmZqOcztvjOvuN2dN2OdnTfxu
FwfV8upzerZaOf2znlQowJkTJn97IuWRJC7zwXqh+CZ0qdnRUs6VU+whCvPNmdMuXmTSknlEggTf
abgeTMBbXHaM/9OD4C+9hEIAMg3CttqTyFsyt5n63Uik84qv0tqNPK8zY/Iu6E8B0jaJMbupwjYN
K4VcFa5OPcvdjmNZPplgbDUqkXjyHqzec17NwKqUSKyuJgsxcFwj106R4X11FwCsAwC+WuZOF4OT
M/A5OwA4zE8s3oL96XsfdlkuD10lWlSDuP9hhTWytVYt9z2V3odquy9z4PFrjvzn6790spzZzurG
Dc+1zizLAnUNmfE8H3Bi+VlhTsYlw4wV7qFfHGyF5da7WVCB/DjoNMb0Oh87q3XyNWbfxzJdBJNP
88z9o8tjK0Xtf/60bd2kgw4EMPHz8OE459r350/TirU+QG1tPH3GZEYGfW3lDZZpZTr/WyvPkk5W
OyFDNqQaPnxAc9cR2l7/vqwx/7osWnV8bLbSGp1sdl1xuR9Kb9cgp3K+e4SDeTwBaipVKmhPJoBC
e33pdKNPdjuAxifwLGOeeSt6Hu7FLINt5dvB56C6jHeq+F5GTpGBxEROZRS5j9PgRwmY3sX3tSdV
ZfUGPsPvng4Vt56mAUDHv3tKV3i3no1D2HfJ+6e56fcFLeU3oBungLJfYD0j+9IO4VvQxd2mGcbi
rKRVPShrcreAiTYvyLSgthUNoJKAp2F6Vc38RbOl+OiRjM/qYGQX5tP2CMkXtaMRcMRlh7J8Lrj8
XgBthdx98auimFGttvtcilhmZQAOY6Oj4UBU8wWLfpHJyUcuClC4NO9n8hULzn0x6+KXE2DSKJX7
pRbOikUIiqvTU3dPSBXuG89BkahALjBwx+mLHzZnSN2WH45Fv2hMCNoJ4guVTvM6RAVN27nieydu
mlcbpao9ZoslbX3Wvo7zaD/2Q/WAR7Z5NS2CiezzZeZX4wpV3KUlIexg2i85eNlSODwzUSTxQZaf
oidzKeMibMpAvNZPxuqZFydVYedHM3ZRKGsbNmWQGTPMIeUw5O1X03ZqhLqIIrATgqL5gyaFeEXq
6jLwuvnqFR3NfMBAj4oQ+e4s9bbrnObrTMGOxa8YP4q2tj9b+7tpbjmk2E0EC3tjEmcbNf34pfG0
3EOSoNsa9zzwrPdL8VEr4R4al8mNGXSwgmODhxFAxj7elJ5/aFVTPVeNH6WFX2MBEQ1DlTYDxVQo
MVcjm/zc9g1/ZPOwQVZ+rFIgMfSeDKOFAulq/z92vg21Xu1fB3DyoU/Kvjkg4YGUaD+mpTvEb6VT
d2fttEFi/LUzLVmbj96tmaqnP5r1hP/ZLMRi6QAymzrPhYf1RoIi4j9F1cdJFzn6pPvF/wBPB5mB
rni37Zg9hqFkybK+RLE+GHZxWQMjv5qhDIKkQqLgZEzqvQ152L8zT/mXSeSgDa+DDWGQRIAPV205
JKGY9Y+uU5nt1khOYPn/UEJR5KvvReXKdLef2zCC5EPVWw80Bk5HISe39YrWeipnR6VMV+XXYNAX
1/RfKpLosVD/tHUAzYeoH98mTxWblsYAsLezPlhFMe9L2vWPYrZ01laMvqNA9FOUA/uV2/vA9fA5
pOO+EU6mz2h99qy28a5lKZ2d54f62LOFnbuhDjYF5DBe7fVFgTLm9N0Ku60lkRPz83jYV55N97MF
ZHXfud4qz0L2rUQSwpizhzcguAnlzbRc6u3duKtu5pjjKRW1xTO7Kf03bk+olnt1jfkVZh+UE8yw
uTWOUK7ey7CUt2io8n4PeQvc07UxayKs8zjrb9E2RPUEcg/61tejk9hT3xpuURH01V4Te7pF47gt
9rljzbcoX1G0+eDYt+jCS7pDid29XUhFKIQU0vNuUSCMgx14msHNZIXt7ew+DG8m5jZnt+iO3PrW
07js3IDGt6gzuBPUH6Sf8Lk7dKTt9yBnvzn9qvIhB9GdzQFf7++z0gPHeJlOf7cwzRgDPRaFPL4z
Ztd2dlqzgGfNRONH4bvkHC99yoeWPmLy9aKEobi5lTlbbk7TzhzypvweFYFzMJbpEVoUqV8xbsu1
/71pyZGL4iVqYXefOetd+9Wt+Xg03Y2rWwrrgTAQ8IAEjxLjo2UdZ1JRaHKsAzsCL5+kCJqLCPLu
4X4x2vTFg7Saa4UN+R/XHytMqv5SlxvT9n6xyK0OAena092vc0scQ2q9myvfxy5ql6RIjDm3MaIX
GjktctqVvh2swtcnFjPotLTA2f/HzTkL+sTYbmvfTwOU0hpMvKBgWCKzAQs53U5N077lVsL6Lr5F
/ofhel4A9JWjtLBecl7HCXONXZGx/dkiaV7HYP2UBGuzavmMRyc+yBy/cmOGQRVh38SaM4gh+bsC
XM74HSibHKSysYwd5+XT6XrQNDuiz6zV/ptANsD4KxFPh4UB8X0bHOpHqJEUY4IcCBa0wGifzKHt
y/ik1oMx+z4A7pKC+GV8o5QoUqPGD7wy5CiQmSqjcxn10bniXaZjb3nAJOwjN7YGQhoNGyS+MK9U
NdbZpqGJOABHm9Zs7Xv3m7OYOr+7GfPWV+XBEeSQiWNt1O3m2bVOgDRw4guwu3CY/aI+j+vBnBlf
gYJRlkc2YOr/e4BhSv6jW2kBzW63zfEvvxnEdEWZnG4Vlsu3K/7bxUxfR8XfkUBcM3NI/fKRzlt7
hX8bZt2de3cj5PGQxIcwtzfKkPnubUYvt1M7tsad20Ul6NhB8WK5CiI8reC7keX8vaDVk5fP4sfS
0RI/i/7PFjHr/y8tqCX7bF56qEbErjjFukfyqs/rk2tHkPUo/cPdFfEy7JK7fe+h3ErvIfFzJusg
xn9rHM12lA1C2mmgdX+dW8zQvm8j14jcSYxyn4r2DYiEiZyD/npztjXw2i5AgMbXrIFOAT6KPbad
mWFuASi6JSHQr5s7E3OyZjvlnOr07rtROI39N8/zb27oH3HTvuugufHXcH8PZOz/mRVq6KOGJIqn
DhO76UJqOaXDFuRCgHhQcZkSAOZBLZgdgcpOI+0HWULuymMwTUTTztVZjv8vmgT4lrfGGarQQ1pk
9sqsUkXSemP3LAsb7xK3iA4krpAuGVX15JJPEzMeGdMS4P+4Tu++MCj8BJKTK3gmUM8MWIHn5tk0
NwcO5Y99Y5Podg3j85ldplXEur3bkHHvCBsYGCE40JsjP3fIfeyZnj8kbZwRv12Co4mYNsAp92nn
DF7mrK1NIGq0s20Gb0ZRmrvHJqiG7pWKUmwCaYe4TfkLdISmL46osE0LRI86tFTbiecASNTdfJxl
Fe6wcMyvkFxQoML6znuFrXMyCn/+xytBAIqDMU84BDiiyYuBWfKdpOKFfrUoiniDp/hljGx+sHlV
Hqx13WU3stl40zy9th1YRUUYse8OqQ63kaBCgOQK7f8ZNB4/LuoLXUTWeH37gH8ThDpuNPMW1aH/
2ObMHDpI/+39zrv4Ms/P4X8PSK3l53bCa00UxN3ZpPtignf/X22XSbIV2/avY9y7sooMx164GzP2
3W/O7r6lJcWpIC93z73p3Wc+TLWcXYvUp7ub1AD0yrCOUHwIujNhcZNYUe5tJ+j0bEC1brJFPMVR
H7xYTU9e29q9ttFcPa6Cx6+ddpZkiXr+MIwifl2o7jLkXSLcA0T9bgy3Hpb/m/X/PbzG8xwfFgsQ
HDNSOSjnHDP2zQSDiBXPFI8L1twnVQXtQcw5KN6VOdJCiAdUoIBlMLY5FfgRHYFo7R+CaYrfBI2+
4qEcoRwGy9XOi6jt8fFmMR+JLTJdb1YY7cXS2E/GiitkSELuP9de9GG7zbIRY788moMLIOympp4N
iAJ8tfR/BxQQlRDNIWTT24EOE24ijmJJDvb6/j6CrEpAz3K2qyEdcLr79djGm9oD+jIeZZ0Bf+hv
erCqrj1AN1e/iaBpB9kPCB+1gJasBw9ZkbMQKFRR7EawKoVPe/nOUwukwVbLtC0L301UWFT7UJfD
VessLK3pZBfzmAlktr6XGfbO4Xele53ZlYCkh9VGl3lAWc0EZIA3k9fZX4Yx8FBA7n/GwiK7ueub
o6ADpAD/OC0DQHBR1u2WtMxd6FY5YbvBBoUeVtJBX3F9DQPVvoJD16BiVoMMVvvtq8ACZ6e6sM9M
VERTcFajeEcymvepBjGU6KKD2Bqqs2PBliSIRvDd8ljsmgGaLUmta/vYgQZ+O1T1+Kf53VpCkdaO
lT8gK5Q/mDO6NOwP0wT+8vG1R0vqsklMF2fpN3i3BHuFOtTEGCoeswDbmNnqYciL8skJ1JAw2cnv
3RC+xpPtvVZ68sFQ9OmWtwP9gG4W0gKt+i4XoQHWmvsLGCreeUK1M5Vqqh+ngtndLofS4KYGyusa
jiM9OB2kgvzOpVd3PWDXJC+j52eyRLp/AwwsFundeDFB0wxT9E+kr8ujGcMcoEUCEHi+RZkKuDTm
L+9qkdvc9+avXtuOG41C+mGKdLkrBiDC6UogKb2yuDSS5SnorCEyETDvAbaawu8BffJmQC/+28MC
Q+VsAbgZyRpUkLqLPr2cjtj1qOgBNNL2Y9Tfw9UNzZDwoNfkIKoEMgGCOd87trBOpB+tUwuS16kD
8noz5mC8mIDxmWjgYJubGBtwWJnG4L5YYoke4x4IcRL5xXd75s+dlBC6AbRr3y2QqOKytj6h3ZGa
BuArVZmWlX8yPWkNqE6uMUFYdv0sHBv13RvWJu4Djtmu8h5LqAA/IiM5bnNhiT98JqpKJtM1nbGd
43moNhV2RsM8Efww0dccAsXdS9y8GsNr8IJIBEB/h6mJ/onUrKsN1t184/dEZPdecu2fe+2QdDON
diZgPgoF9iFBBbpIDKEQNBygNTv2Prd99Ti0kC1AQR8JZ7XMu0h20cY0IxQlAqjRYd5do//fvSCf
It+07hLLc4crtESHK9gIwxUkrkOMStLp7tdFjULxshBsB9HMBCpuQ7Agcg+mk/Hj7533cz+uKa7I
ewT1Ahn2kYQfdmB/Ct74v8p4B1Jr9NPKOwZoCGnfo84KsyEGvs7LGSiLNRn2QGZ5j0Hb/e6NO/oJ
9PAvL9c/MVx+Bhe6HBOynkZSsDMLFEkLyisIi8J3D/TD9AhlRHvlnQMM3JGzIY4ZVlg5uLvcLsjZ
WMa/ukyreGF0dyv8unUDwN9K82hnlz5Z4tkQQMxhWUkhJeRdbqQQwEWREaBy3slyGV4Z0afO6efH
YBHDq0bVPSVAAh5MsIDI63Zh4GaZqB3x6UHU3lq0QFclNHuegeMyQeMC0wJQW39+NFZAkWOg3Yli
e1NDsnYUR+7H+XkAoDSDshtyEasJ8RXUf9Yz8L1xy4w9rW06afXpQv06sSMyHRS4ki+EQHvAtVyy
xZJ3ebFsED9JPL3Nq2Vctuu+17LhZ9O+w092B5oXZp21BQGM6GlgPhL4GCwGmUK5GZBibsomt7iE
IFuNYsLbp+VPsx1i9egXZ9Sl7AwfaHxaAmhEQj4D782nSQ0twJUuKPliBuHeGj4Bt/7MIUJ2rY4h
XjZPEThpfJ5RbeUi2oFhDuYPtIe3fsMBEmgtgPRDK2UoT+5Rjj1YkSqeYoqXOwTuxq8EiW6/t2eQ
/Hwva7CVvZgzKwDcSLaus3VDfK0l6Mmp8to64yjrI/+EWRqpWGTOMCWPNm3SsaN+RhoXWdxqRZLv
o+lpjtcVUQwacY7rJzWgukfPVUv65hb0gZQlP+L5nxLA2H6sFNfn1vbyA4QYvsRD/o2VebyjhRND
z81CbgvbYcySBX5Fy1tQzHwXroAH0k2HUrX4W+MwI8UF8PYgmUXLrq304i3TV7eiQJ9L51V7zlfo
VZLEBiIs8zVFttOKEgV50dSeAfyBem06jHh6kCWoWbb0XQmhSm1f49iGFCjqhIm7QBAO6Jp+A9Bz
ZB1bED8zVDogIqwxL9u8fJgAW0xY05810vFQxSv+qYLaAWDQ6zd548gt1DFEAoXlJADrMHXbAkCn
4osT6uVbL/WOBsWhW4JHr1X2QwwlswST07CJC1UnkN/5RfU3VYsixd73Zzk5uBfdlxoComVcfwwC
YBK31Vtvhros0GrJqNomca2PvK7SQElMK7I/q4b533j9GbbV1sOdqWOFukzU/bSxTMgC/x1sAHkE
5Bi7E1XYiV8OSBlY1pi6S80BsAq+uoW7APCNNWVcNBDCGuYvYEdu2hoT7CyG7iDb6lKEQFYvOep2
QdVt1dToHdCi36yxrl81/SXjColE1b1ZyI5inbBc2gkJJFHkYEFPHJPHEmW2416Ax8RfsshyDzWY
GRDJ8Scvc3WBaMCYDfxVD4Pz5kXHAQjK1KLs1QEvJGtAzoTIRbhmPP1Do+qLv0zHBpoYz0slLiMU
jDYOKDKbpcKXgULvsIO6pjoW+SGW/SZyW/9AG+WB+TI+aadQWHz2cleErE2GQV8B/ch8NY9AIftH
pyFWYoOxD6SdfomWBgXLuVkyCDOoIytHKGAAm2tDrA5yN2lpaXs/juCYNX4N4CtwXbSJUe0vore8
aVEm6jU5iiHQeJ2HFxIt8jnyN0zLcNfr4hjXhZ2GQECymoT7ZQGPwccrLoHumXPEtpykowanXFLo
HoGx5st+BorDPoLD3R2xiijcjZwlNMCqcFJQ+sCpBO+NJ3/EFteGo27CYQe05qFpkegCOhJNzSgQ
fkX4NkBeK0ihuYmYlhGS0UV9HJWvoAftT9kE0aMjiwt3G2j70XZbeQSQfMETVhD1yLE/zjqQonfa
nX9iEgtBk1nipw4S1amFlUGC2S8/hu62suo8pW20IYyTf57rSX8pCTZwcySLpHa/g2T+AtHjxEVN
75B7uthE5fCj7fD1sHi5tn5YHO0WMnGowDc1TwGbjR8Vh0JoT7ZAv7LXuljkhmsAkZX+KaIKKYwe
FKDCatvNYhXkcVD0IBay1vwTRufiwfH0Wx2ANl+27Ze+5tYmoh2+POEA80CHsx2yASV8FKqdrnnp
iuFrrvx+y4Mi3FUhCirtqLd0UHWKz1s9CDHt4gI3RLQiTlwRDGfZ4GY5nL2KEXV9V2LrQtmuKsV2
QUJ5H7LuJESjthDifhtbO2UlFceFoLjG87hFRbPa9g09qVa9zBAE39jOcG2p81m4EVI1nXqwsd+A
ptgwbMBcDI6WazHk7Cv/wJk9ZqqXv5jTNIkP8rWtfrmQek0mv5xS2fEspvlTX3vOvhRHlesgUzJp
ou7F5uxd+nYBnYsJW18iLkUUQvXbGyGJlAObqmJxcB0sEipSffYqXvA7InMadacWOssknMOExbWb
RKIl2wblnosGZFHlXX+pA41srmi3dMIaCrwbO4mtTr8hp19C5CL49JocjCyknB6ZHe9HnvbI0B8b
a/4JuX4XMt5fglE8V4E3HmpUnpKCoVyMyXlK5wBwvgZalCnS0FARrfH7jiqZSC7kQzn2eAeTyd+G
NHQTbU1j5nHnnfN2AnYV4lczibOyHXgyViCnsrF8MIeBBeUDqqMPXKjwCAiUAIx3eCEVCBbILEHH
wUp0r36VXvAejPMP5faogRX+CWDshxYsRMh9QKAghIaSR9VHB7EaaITwV1Lo4DJhuofgHlf7Nu/E
VczA4VmFfmJ6SXwt+EZgUZe5IGZl/4utM1tulMm28BMRwZjALQgNSJYtyXa56oao6WeeZ57+fODu
dkfHuclQJgjLEmTuXHuttW0jwfhZGeHS5jhfK23u1Wqk+VVppccmt8JLEpFla0ctPi92bpwCIjU/
ilPFT0YNhWZcLOcyScdjMSUzzphCO2CRPz8NcR4SzCJrhR5T74dxVKFUt4pXJan5kndh7IUYHvfI
evRIkEyde+NuV4TERa0VxximuLuyIN0ulcmb61DijSgyXoVmj+6IW/lb2x4HScRuUSTWW0fS3m1M
o39vklhy0OVH37R5MJwERv23pWbnpNRD+SHV5ETttJtOlaEbOySvrdMxXX5MBkqfGF3LB7LiDnIy
3Ad4qjgy9LgbsYD1TodU62MSfe/EaSR/lLHROwa4yEdo5PCby2X8AE9nw5bWw4diB4OTw5L6sI0W
bHGxmo+wZIqYgqz+QEI2OcqgNy+hpPnxTISE0b0NIGEGu62bRIt6LSRURFP8sXRp5aJL0uF0h92+
1icWWV33Y8GeOAj14dp18Xht+V/Pk9XsIZyxV2YB2lV2jtQyM40nYm0QJftFWhrptUv5ykbdHQSf
sgqS1O3TaXQqSUkxHtNWFLSHpBk10H7Dljtk0hVXQBnfy7LU7vFF/mkNGSnmFmuWWsbeR17m/ZCE
HZZWlXBrIFJnULTsuTZG05mjVPNSIGBHw5pOLVP7NrH67ZfqOqT1fOzbJLgu/C9SIi5wFt+yOIhe
AFJ7J2MTQbghyc9K2Dc89suL0GcW7LKZXYAE2HXRGlQH7GTlIeldxAzdXrMMN+xxo9NlLX0WY1+e
7EWxfCVetN1YLT/Kvtx3Tbkc6nYkoqjsd8jBu74ZE4QvPP/BAuN3rq2If0XADbFGRCOwtfEpCtI4
dIIMoJW6CDNTPmKsJEEyFAVIVqgA8CKk9KquU3eYAVyJvG9Wm5idVDUGC3eE8AFAwC36wHB7Ozcd
OS9JRLI8dDiH3sfKBlQ38n3ba5UzloAapR1au7QMhdOSWfbauBI7bMIHXzOEeEoiJeGmW+AttMBl
is6EWhBCYzyRXAqthqSrXWapM7zBwPcSbUeNU61p8MmepWGqj8qcXiOpDc4dj6pjhtVv3Vx61yDL
eBxk7YJZOhDybCoe9S3KQxlGmasnb61Q6pdwnlQHRO0HszcZ5jGafQwQhnnAKrUNpWdRtf11EpPk
FKTrn9oI912Vug09fvF+3KHnK4F50q55Ae2G3NBD/CkbWz8WRhUcTEWJHhluTE6F/F1W0ivyxj23
xHTtWrKNKaxEPwysws1z6ymTiQJDKXMGS37WAXQ8Tcyzo3SS39nlWxQJ81J00t9m4oeaDEV70qu6
8No5/dNq8HcafPt2af9S9k1yyYZxcqRkNilUMD53rPsm0nPHlkXu57IeeDNO/rtoQCndB4FfjFW+
i0zprz7p4xnnN+0wVbEb95PhthH3SV+puS9FAxJQDWB0nsqTNQ8jIp2yvuijcpUbtlQaVBFN111V
ShLIskRkUS7OzWRPPi72jaM0Q3tAZOvFEy4SVh0tx9zIWqiV1WvXljcJ6wXX6kk7mm37XYky1dUa
RecJy3j4bDyL+gmVHD4tVlhfxYqJ9ji8eePKX0I6P+9kdh+VHUc+GiWZ7NXyo201uHKEBTseCgwe
Z2blZZqinejt71lQ6E5nDmAd3X6csuY8tQJXkG66TpAMCybYfWaF7yZGO95kq5WbRJm3TKFgMzzw
BVHPYS8oUOBFZvZe5tO0q4HMvKyBUZ7FsAlLKbwuuVpdiilevDZgicqFrjlmYGd7KRlMt8uTzo2C
+AAGl/npUpyErIozMT7lTYzuqCfJi6Yo0qHiQXKC+SWDwDHmSXRr2c+GBolmLAtZ89GVdHXLjlVu
VCJ9dnaVFk6HvBLKLoFg40SWaxrJM6VSDMKbdnBzGJI7w0xvsR2dMftsvM7uQvLWubynjIRxXEzZ
RvFbY7pJ0RJHHdJ83xuqt/Si3Mdknp1Q4psLZtlrTatxkCtne0wFmUmCKPS6pPuupAKvyL4dH0oO
LJSjvqlVNXJk2w7cThNgT0Ey7TK1efBTWWAs1k/gzwxTvWoXztrOzODIhIBysPXNxhuzJtlNKuUD
tHiK3mPwGXSurgQ3EFJ717gDIcW+NmJE4zhBwA4vu3udXWCxkgi0yfk3Ewz6bNJnRyaS1nslW+ef
X9gsjOcoyW5SUC/uICvBU9Rq34VOHn4ZKj/p0+iEz5ju6BJ0rpJsRmWeTXaZSE/PgybvlAU4vK4V
mXkvQDoXwFNKW79TC0heU+ZA3a+dQBjyQZbYswy10Xw2xgILQi/zYYeHwC2w02WPRnNyKeWSE8hK
7NSnPIEIYNcnJRl7fxqjwd9efTWh0HufmgkgNj1P5mQCt8NvP8xFZh34cStfy+TKF+Bd+26hlsmU
Ln5UszAkOZs2G12Su13N6kgG9Nl0qEkwUrbrDHphOUD910ixGz+ti/fGygFQCn1sjkuMTy4L9Q/V
ymYfsxHMXLW+8Ab8Tp1SKDk2NEbh8CXop0HKBuCFwzQvhc8qUrAJmgLP6Mt3EcMK6KhewPWBWloD
ByC9dKW4xMh0tgJ/awhfiUPj9GoAu+8DSW78pceaNRuNQ8N06DdyCncxJix16qZ8xeb+d9sV/ed3
tb3avqZ4MRQilWCxHIDH6BAoecGOln3G9spauxM7Dn7vXVMVEx+aRkzB6IvwDVFTxUTnKX2psbsg
K2ubybtWhIXitnKdnrpuIeG+7KhHdVMkO/GKiX+M5JuhVKsTBBF82waByyS1foD6eSjbayoxXUQJ
x9M5yJ1YDjBzyurjiHGxGxSB5STxaezQJUoEa9BgJ83fPgFmHuSFzeWNtF3lszBYi7u9xAytYvsb
aLj/Q6LEKgT592tZ2GytRh28prUUH6KD6kdozN3KRMdW/7KW7Be4i8U3G0zcuaphsTumX6iDg7t6
dNp+q0qdSr9Zm627NTpmHtzm60/5/x0OKmqlfJ2NfXy7nynaY8GEVqrRrQfxnc1J77Z6pgpPSDoG
I0V6pLqHTVKHE8Kq85fSShzqoDiN3cDPjMwayh3NAONvP/+JguREBnBSpO6CKXR8yqQ8dsRzX+Fr
1sfDrQiqS8o84Be5lrlZlf+ccwwBJa21nLzvJX9Rn9vcxpdykSzPTBvJgRhNOiFMlntQ5wVz95JT
SyO8mWTFgvwRm8NbI1vaYVhhAtkwcn8KbWdqGvU8K8sOCb89mo++4Rm2Bwu+ZF6+2psM0gRCDBFS
DuNJKkXKo2PN1BuKMaUxpZaoCZzRxryhHjIf1yf5iBkpYRVirDNfzQkvGMlwFrLOjjRB0rI01Unt
UH9MhlNUVerb5fKHH9t0Z0irJ30sLMdSk24XkyJTx86+jtGiHQCVK1RjbsIWYmc0bfks54gaB7ZR
bpThzNRnYflsJGScyxLH+b44ILRfdmRhbM6KA0ebIsWVW1LHS/oB6785B0WiuwHeGrtWWupLinGG
ppTSe8U0uzenxjplHdoNW2KnvBhL93tKo4O5dIcBsszDNKPywCNQHANw9PeyoABZkUg/+0CvXIzj
BxijUXaVZPY9rT14VRZHP0OqsYAkuaU56d+HMLqJIDb/5hF4GuuCWkjiOQsIX4owqZ1Gno+13opf
IPMWWABzlCl3/RGw5E5qEI1LXyO0Ai3ZlWGbnlSJnKaZ68uxD+zlsJA62MHS1HaL1LUe4eOurMbk
INcr3mGDSBUgrV3UiytE/6NUR8MdX8CblpTx94BKPyjBSSaoj7SSy1W8EnuyJpZ7O8rfu1b5KMau
PgcDgkmy/eRhyhzJc2LjAzQWuzBF+RslaY64NZ2ZpLxuzrNznVfj2VjRuxmq76g19dEeGulNnhMv
sjUgVRR7u6DPvClMwjeYgr+izlqe9IbCE5qMYf48yKNn9TnMRqOM91kzWd8b8OvGtuDWt8F8BvgM
d5mOndJABvmozSDUVOz72dqj5pqpqTyzA9BOTRW3hxbt2SPWO1TvZML/NvJRN+zkTzNzwwCxaDe7
zCocU3L9aGMae9OokeV2UlT8zqq/2ArE5EipTrI0wn7ANsbJPTYRDNdLQUCdLs9ADH9mtTstc9Q9
xrazbj3GFnEBn3keWBayuGE62vLfGR/W33LeKbm0zPnqfx7eztwGt/7WbKd/vftr7P+9xHZYLME2
zwdqLp3wN8StVIpZVT5flqNCEL32t1fbejPEMidt/f96+XX86/RtbGv+Z2y7zjY2K12x0+SKWncD
yXkHSnDForq+lE1CGODUf49qg05AsB7PJCi7nroe3/qfb/1so5k0oGRI+zCNan9rqnWZHXUKEzhb
X2/nf/elyCaKHKjKNavh3VBkHgcr11xIROF9G6tyweye6ONhG9saGW26HI/B5XMoF+lLyDT29aZu
tO2TrkLz+XpT0S4N+R02/P81llAdUFEG+fQ1xo4TY2ahPZd6pngx5WEORhVSnESqjatc6fI1oNQF
S9/U/Wws5T2HiPxQZWnylyDKPVFE4lbOC9uncHawAS2/xzAuDolWpUcSI6iWUSeOmbJTVHvYDU0G
lhIUT6Ic2oueZAeLNfbciIkQaUmzE8qxQ8qW/1w0ZnvA3OWtaDJzdYeUPYltF9NKKJ7GbkqI8OWn
dOp8zFDysz0Se9Zsbo6wqBZPsxXhzFKOf1y5/IxMLXT5ou0HgP5T0TXyd/zWil00isKTF+WFdHPP
FrOvXFGmE8U06uKgNyWZHhlDJkVFKEfovUuHQX6juB2E0S5d1RQgSVluwIfXQ+0jqf5obd+yU4bQ
2IfG+zLq1S5HO3fPYkwKqqn8BZaPCe061IRqf7Uzinitva1BKBzuW6Tfu+38bazr1TfbGJrL1hvi
ciHDND113WzDU+uiXZmn472IggIZbDx6Et6E920sLgl2IUddt57d1/U5rvO/2ND864RlMkzsMAY4
KOs1tiZX/4lHI7ptl7ErTBBliqA4XycMfbWG90122sao9xhfOim42lQOKWd8BlHvvihLTrGlJp33
phWu8ATT9jYWGvEtL8igbkNGOSznKCt/b/P6NhSPy+zKlaIetm4yt+V9BhX/vEKR7iUVotLGed1I
rtBBX5IqMY9Jy/yKZcu/Sbefp7TYpupK8O1r/H/PA+IvoENq6n673teJgxI/JrJx7Gxw58bBqXzC
MlA/adPqn1NTaWIb25qhlMunbm3CRKLUhzovq+cT0pz/HPg6WUkX81ip8svX0PaKymHl09eYleR/
ZUooOkUT247VtMlTqZIyjqb4X6++xoTUQSJobH87QyLD9HlaEdbZUVIhw1DIcQSn1oPVvaV7CwGC
vICYYb91FWw69+xJ0F2bRos5fbCSfFascD05HqP8mEQRpOq1O0Z9dZpieCZYNbH3isSbZmfw2yjo
8tnVSaof1Rbmfjf24m0qmvGIAXy9207OpjY9dk0170IdrfzQCdMPGoISkYLOyZISYZKWiVdzKNiC
2dH71jNyJX2seYKtF1uBeMWtG5ekLr9tQ2UfEk3k1XLZujCmdDedjO81Pg87dcKF14ixtZX6WPIM
27ZeFUKjo1wQ1G3dEqsX/NcIcraTNaaLFxQM5+1gAKPj9ZvKbT2446zxXFXVi7xeNO0IdzvbLi7b
ibVNjZxg7iknGYjM2cYo3hl4UYsLlc3+3o6rARENS9y0LWzb2mSpVIf9TONQ2lGaXU2oy9HM2j0O
qxnczzA+FLiFvIbjraqafG9LdbrPxtX3chQPQAKD5K/SeyWsrDcpHUCnMvkbXqCs7nORvxnKNBPn
M8vZpsiIxTXzvMTInanGnr0N0kSyxQ7e66zP3qAIlze71w9br67G5tXUTsyOsSeW+mDCCvJNVbWR
b6XKcSqC6K2dQLKympQUMhr1qBSh6UbkBFaUz3QHmC5enOn9HhhrxcYswvn8Mfda4epqHh5tdSdW
FaqQh+a2NWp21HTpWSuab70qxfvQqudnPjQ2HOUEXp2xd5E0ZJEJyWM3FBVSQxUPQVyzyp9dMbwE
QS2/JiFOkzBunEa3g0cOrpXWxOqyVPP9zArsorXZXkVrjCFK/SkswuxzSJmC2Je04Z602e9KWNqx
1TSk4hTqc2ZC3HNe5x/E3u1vS4+uw5Qrfxv8G1K7NdgsPVOb0iEgp2Tn2HXQJQx82VXcp8KVfx0V
jRNaivGmJ+0phsj7W8kxhpNeMtsw7qooz40iF/tSAactpKTwILBUJL3jbwR99WGwEDJEnR05Acqu
F30oKUwXi/h3E/2Uw0Uc7FZZ2fmFtZtlMMICz3ZKnliAtjLMWGrnUkBgLF7HPlnVhVnkb12qCDyR
elEuKO/FS9DP5KH6sUaroU0vcaOv+rKk3cMKTo5tjUeIIRVHbUgLN8lEcwT0azx9lZWzM9fuhP78
+YUcJAmKHSQoL5FI9JPUosiU2sWAN8LR1dsodfdwYQbSmGr3YaCWT2NSwPqSlOqN4sztc5MXN4Pd
2tuwWMqta9X9dgxzUfvcU5DFmcSfnsn5TY9M+4EvsiOEarwNhjY/FilwtmMTRnBgzbK79WT8Fu/1
AHK/vo96DMu9UAtv61Gptbq3drqPgsrAH72WbuD7h+1YbxvyzcQL/7NX6fWtG5eTLqcythbqMa2z
5ZqvTSeP1HjoVOAaelXfDvvBkgReRqq4TqpisuedcwdEB8+AbVBbjyQGa8w85+dcbcRVHhWOBnO3
eHpMCY3P/nZoa0hg6m05XLfO56XyujVIqpbAqJTWPY5DDizZRiWVSo0mQjCEc9jWLdc/QBJA8O6V
9kzWAjoR3alTOXux5OXUR/PrZ3c7ojTV4MdGes2z4UMvk/KUg3hdh6H+V4MDpulVqajd/zkwyvb0
pPJRvs7tNFPRnHZSagcCOdYi61XiDjBoUhMMAyg98Kyl1rSPBsSUSiaHzzxJiATEsMyXGHrVNrad
Z81V+Lx1qVH3guIOlGF9/9f4UrfYFzVCwpcxbAjlAoocz0GE4pSmSLoCgjESyzGrSCKvY7HO7IkR
UAidQ3SvuVG8VUEdXbeebc/BSq0s2OxycOwS6SCNImEjXfSvsijUJ1GZ32CMdJBeOKOGlsrm+LF1
ooYcU96ky2XrKh1UDsR42WHrVnORnILRhjm8vhMbz/x5GePPP7wNCWN24yYL71vPyEcg1hFPlK0b
j8nkCX0Fote3R8KofLQYwtm6mWoaLw0S3K23fb4uVI+ZyJuX7bPnK89rMhLptJ1Rr8SiWVUqb+tW
kbxwaxb159VskWODlGAEtf6p7WpxMLxkFRAviWVSa4ZSyJRdbxtfkCwASJ5r5mq9bI+yIDMUCiV7
Myfm6CQMzZ8QiM8NryIUJi9aayz/gFu8zyCh36seuQhJ+ehR4OvmUJSjdAb2K1cYHNmxKkXgd9oS
YW4uxUfykMWxxMTzWc2T9wx7tj8Ug8GhPZreTav6U+SlcEo9nXyFEpLPVgL7Buwn/nMiEd+C4LMx
UEIruWZTkcDECcMzKdJDMi2vYik0BztO6BtVJp66pS8XJ68Vbm+e1CHLn7dGEiJ7Bg3VIFT9NHF4
dIcUBbo1UmQNQHOAcAX1HA2djMdmj4rF7qYzZPnl1LT1r6rNJMri5POr0dfcdtOLEjTqu1ii38Vi
4aKfPg1zFewjEf2t+zx9jpMY39rMlPbI9OX3ykgUgtZur1iqeIvEgZRY9k1blnGvSWvhQik7h5L9
m3Bd9vUm/qvH5a9+inTSO7V5VGCMkmWzvKTCaGxqkgwHJsQPdqSlP0aSRNlsWFCRapKVJg92Wk/2
To1IL9UQAe5leQCRT0j5Rfu5K5JH1uFOTJZA+VYvoX00bDKfEN8zr46wx9RNyEojXPi2HYKL8cNC
9X0dC+VOFRUfIXrtkIUK93IJImZgdwnwMoH3ysTmjak9T9MPtSNIupWdsI5z3mN/OEFQblxwRumo
SOTV0DTVe7TzKvYggeb/huohXzMQsB3+SmJXiMLRcKs8sTxisSnC73VuNY9FZdFmSH02SdxD7jYj
EFMaSZ+iy2Qnv+eCMunTiHfuslT/LMhgqk61f4R92LrGEHU3krfKwaBqpB8aBah8XFm7sJC1d5if
vyiSVP2j44JJLuhv3PcUmDLXOmplhTnE2PWOjEkdlVfC8S6XSvxSw1LZeltTG52yRzgPOLaesTVB
pcJ0mexzgFjljo2KAu0vOcKN8BIxEvAouvyYSa16tkque+saGCle88R+2noD7MLHqCHGnsRw2YY0
1AcHMxb1rrVS5WEPWgfLEwLR2tuGFM3A8K3LUn97w7r6nDRWZmKX+Fgqwer2WfWPOYDSqsfVbeuV
uRJ6mRUU+607sbMhX935W89Wlf4RSxkMAXOYP8fU2VZOg10ImLxcbWsISvY8GvnL9obQkmYvrVMZ
NgJnEFUnL71K9mG9mrQ20wjwJyEaOG1nAHWPflDiAvV1ydDKfMxX08/PnMdj6cb2/JgT4I7ZUNRH
G5h4yzWRn+URK13ZJf+ITuArTex0NyNxz8Y/lb1or2Ca7qwZ0511Qnutpup3lGI0sR0DopVdzCnt
I4xR/VUoHXyugart27mFpoZ+TU0Gdzs6ymR65DY2KC//wnpfQYZp5pz6CkQQSNHi+9ZgjlJ6lGst
vfQ/Y+oc505Y25h3CzW+z+EEyyuw8f7WD1kUaw+r7LVHukhM+nBaTls3kez+pCzQQ7ZTlFFoDxaw
2czjz/OLljTyhEvrUaxvr8NmD909wBAdbVst9eZ9a9KkZbZrx+lkhol57/BGv06JhMxchYBW6iHq
6HwB51nfASIY3fCSY08TdIUL67f1+IImD2Lzv67X9P+UuRR4KPshRqmzdEdLp+4lpe0/u9tYpze7
RmE923py2JaHpYZg99lVA9615IcA4sbzNjRpC+m8PpFdKqOFj21sXgJfKXgwtl7TScOxM5qSM/ij
WzOI+bmCHPL0OYQK8jQS/zuaWcQvpsVj3uGdJWYqApLbJVOsjeF9a2w5Osiltly33hRY7ZUKEYdS
zeLUXdoVBW5q09mOljGrfGaoQGdtmuy/xjQ7/WvLMoveULU3hTrIzl+z3xtTK9+3hvsIB4+BbPXX
WKCPb00sTxccfeT7EAbJpVHEx9cJKfsUnDfa9vA1Zu2A/afPi7bDiGEFNkKuMYn5osbJSzfZ+ZU1
MKcmVu4PiCD8rUdxTCE720s7i+5Kp3en/xrb3ma05a+mC8KdUlGfHkto87Y1VgNKaCIIQKHOWCVL
kHTJxTTjLkWj+miSoHoEaQW8ZifxYRvL4wKsMoFiHhVl5c51QDWfOA9O28m6Zv0IS1yKNR36TyWL
zsuYZr2wj5tHs1T3DqDwCb/X5lGmmNzqkRS4MnJQaj2MZ7PXB74ADkbQp3YkUmFKKaJ5yHOTPLeJ
ddoObkOKpSmA9619Uuaxus76dBZNNPB7jtpbq4+Vb09NDytoDvOnJqy8ovIkeax2bWs2O8UIF4hH
QbvXJc18GlIkGslAPfpclz1D1N9aLSjRww+XoBqejCHEsT0iJ4Uu4VfQJ3sjwvAgNdjplEQAFFyv
j1NMwR6rgMHWnOQhRDkhRXC65UHddcQgbkv0Udg/2kTNnQWWsEutEISkAav5lu2DH4O6XoeDLkuj
D2PiTWnM+BCyIABwy1DSISkPg3qWF7zmOkXSSC6gTrKkQzap7+y7mGxgL+wqTb7mfXaaJVO61H2F
PHYYrVM+IIDTtLekHRO2fxb7ZNie+RBZjyU3FH8mow3e0QEmaqWTF3OHZsqRJ63Hkwa0HjlRu7Or
gaLLC2skm+EnebgpUWu/rCZ8MyIGMdc6usdQu+htIu+lEbvgMn7H0/WVjNAu7pRqX4rOOg+5NjcA
Abz8auYRB3ih1WdMy77BsJhOgdwN+4oarw5MjeA6FH+4TORjt6I5+D6PrqlrZG5LSbnkxKq5Mck3
LePKY50vZwPD2TCCJJJLi1dSXXVEgHpslbHxmz5oPFm3xl1rmuEls5plJ3fqt3CifgCMqd4LqflS
y0t1M6B/3GpVf5OSuD5SNq+7YJMIr4Q1xctas7tUZQlKoo7ot5bADet5uEAkOPYNhoxdk7pFUx3s
fLJPhTbXVHiCECUGPXK0GG1EM/RHo14ZgWGvePpIHSwIwr+wavrJLJcfdbLkLt/W4EKH613c2UDw
uG9EK0HXS7vurNDikwBdCy8Jduy9xmqvCdQ28q86VWd0dXpzHiEanKQV8NDa2xZRK2tYTYjCbdST
B8kijFkKCpyd4rGT39T85yCka5ah88Ucxc2SG+zlfxZLq33ybzIrYdrguSb7c1krdx2Fh85tT7pX
NGMK/8asXa2I4ktf1KEfTkQYucLzO0eli7yT+oL2uN69VQ5kZQ54Upjx20x9AE9LwVBF3TSHSMy/
rLUA2WRRnwoosIuAQj/JDi0Ct2YQ5ikcIipChIhpFHw5lbJZkZJvCAEKd0ziP21eUSQ21o+s5UMK
YwV7q2bPF/pPk1EiZgKGJ/tAUY6uNl4ARlQngV22o+TogwK3aMysVuMh1spT1DAPJpJOdb+hdase
TKApXvA0lS/DWmB3K55r6rNBqh5pR+FEahh4eg9TL1JUdiiS2TP3Gq0XpqnlQsrax2X4RyLzgBND
jKMQUMbvwRir9w5bcxbtY18E1D2x0DSpITkQeUKeahMeP4UtRJ7lxo6kc8l71pVOGcgsd2QwyCyR
I/68aawU6t2MuPh5sgHYG7WfyQqHd4xVWD67GoZSgFN0hbPUZYJ5STEiuFmAsRDGZTQ8egd4vWTh
Xtir+2w9/AmtIMegTIPeaKkUDsZjCuJhcIgWE799BPNOryBl6v6OiAZjaL9eSwHLqBEmqLPp6EUn
uxhNl55c9jCUe4kCLIosYR+JX0wYBiQWKusx1/N9ikR7AWqklmI/Y4qWd8+ol+8gza1j4Cd/smcV
FqgaGCdTWL4UDLYvpYHlGytPp076n61lX6qYaVZvqQ4qZ3V9XHBY6pSIasyldaj7/ge1DzQ0wSL0
pCqdn0ZqFV1MwONyFRCHmfrITOsM/2Emyl6Lwqnjj4ldO+hGCH2JioGq1gdOWyKiyJMaoKILdbJu
lXGsrbp0jFR0B6jrJaQ424B0w2KwR8zsmwVJKbXEcwvr2Edl9BYoT6ns0iQ5VHOnH4amtj8y+xUt
Uy93we9FNDs076yl9kqRkX7H2uAWRh766hROrlrL7Y6dun0cIJ4dDHig8E5ISUkBm7cewb1plIAe
sr4jAnyyJ2N8yUY8ikx6mMlQTFgPX4tcEuevph5L87MriPxPokEi1izG1QiIHe3RgMdo5RA9a9ve
BxTwdSMb9zWFqc9ly+yocsijGOjaeWkS0qZEH3+yQvWKMJ19ecG+CaOom5KEf421QhRSnQtFtLab
kd0ZC/HarOY5ejEpF1lvuts4UHO4S9aZm55dhd2tiQl16yY7VKFJ2bvM5GeEE3aSOvYf/ZAReRjx
e5qp+Bzq5YuhTWI/FTH777UJrKfF7tGhdUritf0tM9vUj9ge+FlgxjutRACAGjs+G0K/qaGGesOe
uKMoAjbCuALfS7xRam6LGgCugcFw/2NwpuTHjQMm1ow0UmFoibqx1rqCgfmfRurJFw14m1LzlUc1
wlIrqGBqTLndAbNQr8HE9nxNBEiL6qmBL9UU3EIj0XupjcY6HGBjzeE4s+MMeC/QyAVD6RM3anlu
9fllrTSOtCMQuwlXGpdylRP3HHm/QefH0jMLopkZZehKeqwnFwV2ka2XZxgZx3FGkQJd6drr/U3q
qP9U6Em6U/u6WNyNMxetAn4D/plnjnOBpmCxrlOmKISCff5sk5rzk/b/GDuv5UiRaF0/ERF4c1u+
5NVSq80N0dMzjfeep98fi55BW2fmxL7JSAdUQZKk+U31NgM3+ozXBmjD4kc4ROlnNccLxmv/dAuf
xi2rBM6yVFDPOjOdlAbleK52L8HEJwyAlaccfKmNBnjAoFJCBbCnD1JgqnNMa5czFLP2ij90fs3i
ki577JxDbcXAQ9hSAARXzPsCxbTIKWzeC3tv0uXdDxqU3hqggNIBrEoarofkiH8fs8B6SebwLUQK
DvHRE66L5cFxRgjuC94IgPYBm73qBv3fVEF9q/7FvKa9bYfsXI81n0lQgYmT+Gc1gSTUwuOs66sT
fivy0viChDyKnOMnPQmsSzoon2YWARZ6K27u5mI8EH9XO+MSe2PIbv3Bi2fvGkbWQ8xW2j7VkVVq
1RzhPwPEuH3rmvp0p6Xx66gySw2rABnFEMrwYtJU+ejaJA3XAwr0tipABFndnWw2vMFylfYqHJFO
v7rB0V6A7bpIYysTEwGTflpbcPV52jeHIrW9J1gAzqM6vc4g+J4MwAh2HjSnKk6+lAwMkK/EQrEv
2UyV5JzqGWO+MgOgqeBy3Lkh4ycjBf5iHfKgM/ZVWfQX2BHFa2fWzQWbT2svST1xGvDGtbULG6W5
Z7jM/2k7+6CXwZ+TrUznIk7nW4Q/nvoZsLfp2sljgJTLY9BoNTvDSGE6vZMerdquziU0cCOAnaEk
SMxl/LyFqeEOSAU7IZuMBS6885gdmUU/Gqxz0IsfsuyxCwGL/cjtV0zL2mu2YGbKBVcXgrC4ms5j
tOBGa2NSrwAjwgVJKsGkR2+KYvjH+J8syZfq2fLa1TdlwH31Wuh0OISnhAL0bHSQ01pdBQf/NKkG
A8PwNW5ACvgvYxOkpwA6r90acIuG8QWhctQN8bxbdTUEIyS4ocxkwuDGDkrei/aGFHR+Ckly/GNy
m+AGXJY1Hxms8kskKm+0VcElu0g0mVlBgoXF3xvqArSv2+ooCJXKeVoghYxlAQ71wK2DBq8Hf5co
2rKOQG4AFuvIrso3R8kPiRo4z9OfZj+AYl5uXLOcUWIbPtHGa30+ClRRMsc5m7KL1IycljuDLGLw
+/h2OYnU0kJ12tlOlh7kVyZoTbMBi/DZ4up3Dhr1LAojjreH5D5cwXD+7JbnN5qRc8lRo5btYAkS
uf8SxVU5YEsL4ztJZll1DktFx39m+U05uM8A142LXFJ+hhc8hlE1IE7SV0evLP+U49IxgGO+PMb1
CUum4KVyn10XayGNbnljqXdnpFbwZAL0sWJ/pTVAu2WHepzS8ajq9Q/BA0swAKPuavh1rKciOZJV
g40ZUeWk9PFuc5RN7xXnFarB9x7m4tFr8LpHxgFqY5s0L/Ls7cR9HFj3Oc21QbduDRF6ewzd2d4q
blKH6V8botm2PTSwwzoQ6iY4yOOSpyGxUnPZ1pWotAIr1H32lbudV/T5Db6OHugziS4BRATahnKu
NGZR6AsmM0AEYM4pM5r5+C4qRzs4UoBEdo38Zo3OaQ8ayo4ucr2xaVijbg5xm3yZR/1G7tx6l6CW
7gornQ5yr+WuJG3B/L/VEF9ZINbyTOQIiUne2hwkLYGR4hjSdCEQTUQfh+6TPPi1acqt2VqDlNSs
fO4qMOwHuRXyI/W+5v60QaHvWUFnlGtVf7SLbQhyl+v9NXOnnwFeGScM4S1a3YtW5S1M2/CUzxCd
W336pC9dh3y2s9h2znMwgwTGjm+nQudECbdBT8hK8uL/ufC73yBRbK8gu+uhvtZcnx5qMjlIE0M/
SBcg3/cOufGLDSBr/JTC5V1v7gqnePfWvANVfLyDBtt4RQRrcm5ORphr8zF2w+9Kl6nH7Q7TCd7o
jgule+tc1P4pw8TyJL+l96vHFHfkExqN/bxvsvCuHXQFmMfSDy2vtRwpsf/M87pyRjggTA7SEvo4
PTGEYeqyNAR9RNrJhGO9NZ+lgl3NVDD1/YAE20Va8NhZw2XKLaYl1TF3BoyP3AVc+Z/XtYv06odg
hb3cAK6wAFK2tjfH966+ABiNwq4XeRu6t6VblpYkyS2vYPVn6ZEsfXaOvlMNYFbSJydQ6COlvgTb
2/quia5RKZ8rb7h4jbmXlrAegq3AWXlrGzYIpC9kwt6cUei+bm/41pYlT5LB0grVvj81gPTOoROd
pMyUxi41tuM/NkFJy1OT2HqMpNfoh3JJfshbm21Z2fbvrgdbOTb4U/MawJXbpcBjihSQW2+DcF4+
HLoH0TTQmahO+gkfCvbpGRfIEx9sHWNQ5zGf22eHsQHzwzudFYtZLXYt1IkcUMpQd7fWglWdx/I5
H9zuZJozQ4lGVw9qULB20yMws2OD9yTMgilf7CLNeagPQVQ+Oln17sHLVaUdrK/TlpbMrZlsbUWq
FEPaXnrsB6UxSlAv3bXE9AT6khnDeZK7LycpwDNOYFZodr0PrX4vbwmsdnIl+i53cI2vuYWIksxb
JlyDj5DqvtnCpQi5YV2spFfWwaGGxAu+YUz0z1EP3B0Zk6PcYwnkscfL8AShXObIU/pHPuk3Xmxk
J3UebxOzRKDM6y7SyWj02i2c3RL13ENYBOsXwGj/hJSfXeWE8uQlRk/fLmwYOxr+nAfvCXs5d8Us
+4n94uN5dsqlRWydgaqpzpXjtt+nt6N26CeI99tdLDOHnjRZPjOZm1kH34IuJKQSeAFfwSUbjMQ9
5EelCntrUE4MdFFGzTquOmYy2AKvW50n17lOAHPYzz1Dj0SjOLL3GY5h6+hqnUVFWlCw56ZraycM
l/qhNhLjJOeX3+Xb0Xht9cfZyNuTahrP8lS3RyuxvOt+xsYU7caiQOkfCvnvCdrWcSjy7Zf0OrBj
elriSMP0AYz/UcvsHHZ+mw/3CLKbF6Bp1Y2wdoaoq25oC7/KMMvW5ytPYutjtgfDB/ovvMd35uTV
BwuCNLIYjoHDScFL4NKDH1AIPJbcMnky0qwDlbVHC3iwX+Ab8k9nLhW2Hn17kmuDXvr77SZspRKT
Kv//UzFWG2Ev3cv7JCMF+TGSXMfiW1pia+YcYfvBgBZhBhnoKp19UfFYlCpy2XXIJVEcNnnV1ij7
2r9h9euHUn7nu1HGemyZu3tgAXdsCGKPwYdexq9sjrB0La/JYj4/74PJ/I7WCuvJYZ9ciiYM1aNU
X6P+8gWNAIN0QbqO46SlyohuC7a8ac7YctBQitSAiS2DMPk7W7CiJCX9biy7/vpyHmHi3I8Fum49
8QZ4+slml2reo9dbsAn1hys/xKxvdFdXr3KzZVAnse3eb3lsBKF5HUAA2SrL1bfkdqzEtse4FWzn
+3BslH/uEOqgD6PPlI4TCTewRZKWN487njCNX8rXHz+XWrGLlEF9N4yUR7i2vPlHANH+Ks010lUH
0PTyDMKuQ3JDWsq/R+XotasClNNc3DI9fKSCBDBFtincB06IEDykdCvY5oBSIMFWT5KD/3PQ6vy6
/vqlJa9kj+2dWccza2OWXE/PO/ZP/nnvJLbWkujHtBy0nvVdrY8X+HiUorGx0dqv2ozUrPQr2+hB
jv23vK2KlK7jbIlugTyPLSkxOe4/z/puOiO1peKHS/1b3oezfrhSsHT4GM3VXQijb3nF8XBmr6Ka
17mqvPASsJQCORMaEZP3ZZltC7a8OcMTFPoddarWILpWku5WTr5VfVciUd8MQAixBb+2aHlZtjf+
w0u1vUDbiyZ522FyxH/mfTjs306/vq5zvpD7ixi033hwcWhjWLuMheXDtQXrTHZLv1ur+LfqH/LW
+cRy2vUKcp4PddYrDIl3pynDL7Xzwr10DTIHldj2jZY+ZEtKbBuQbZU/5H1ISj2/RzCg/6nVSCIk
hQ2Rj5eTvXeGt9KE16jkSnpmKZtpdVZlJ90rXrbuHTAVtPEtrcwLjVzS0vMzFgpYUbIyy12XjvzA
aue9dA+s/iPJ2qAM/JuutnYatsoagvQuRTlDwkT87SBPUoKtu5WkNAVHJv1bna0ZbHkfmtB2mjFo
UpYsXJhegzqbh87R03kv898EgAHLRcn4GrRDdFrfeLkpW7B2q1tabtd/JqVge3UlGbCQ8rv7lvSH
M0jenCVgJ7SE12jr7NeB9Vouz2c7ssGrhMlbdrVYGDGWFZJ3M8etmhwrgQwMtqTEPtSTTnTLe/fH
peTDIYNXKcfZuAcV+FRDpcA1QGqwUm5oIDmWD1eJI177Il2XnyVZdpE7UyZ9nl1m1dk1mWNd5Alv
T3R9998tZr4bKmxVJSYPPyp6VvTWSusiV+4gemLEETIpOlrZw+yVbMeg5qJND/KKruuU0gLGWY+b
r/Ii/17VqtXgiHU2WycNm4N5nl0TJIJhiUNak6Bu2K3cbWnfChT0z0JrVy66w85sYUBGh7ytfFi6
FpxN3b8VzrbFBkCkol0jd1WeS51BZdKr4rWM4ZkIn1xfHvDcIrrTruuZH26/3NR3j2iduq53XeYs
El1f84jNydkzp6PcZbnsFsgP2JJyYz/krbM6KflI5txqSvH2l/Qw1Pc21no7bAyxigty/60r4vFs
IAR41GHMkoR6hgBpccVnklJLZ+/McJDpWUo9D5inniR4N9XBS6RlZ205h5rU2X0Z1O1Oas1dNl6U
uTQPap8B0huGYtdEvOoSeJlr7m0PgKcGpuguTdyTGoVWfkQyCMNlZvZHViVBDU/OtdGD5hFOFnvN
iMZCPM8c3Iti9S71x9cF0f4pgJTyCf5NfUA1bkSVg6TkZQgeZQnbE/WICkRsV+mn2HNQFjS7+ylG
C8EBtnDS2ds/e5Y/P6VV8xO+46U3tfJtzE1ctVL/e14yJK/xgb/xAxWkeNa89t5s/fBYrWdn1w/Y
cNBa1HGGYRc0df2lnsH0MiUvP+tqau9R1AFeFSHbpRaLLYDJUvKcWxX6Tap6qJAIRhmqBMeNEWP1
MC4lLCVhJjDgKBAm2rkp7PJhnpLqQWISZEXhoHuW5wgLswhvFXFwKCvkh/xp+GayeXZu1UXKL1Mr
AzsSlDgOywLwzvWZucVFjOq1CuHT8DESVVEwPLRZASbIawfmw03h3oDUYHvNY7G9RfVr6qfoaVgC
iC7Rk68m35HVVK6SVWaYdKO7iCpXgfCZYbFb4wRPDWrYTyo7oU+pomn7aRwDZhAUxLYHtCq1uZc5
lqJ4yO6mYegetKTzHuclqDNgezZtC3Y1NbaCUM/SvVY6uKIN7M6YE2Zz46ijC+P/NSXR/LCmQHOg
/OvQ5rbjq8jyHlGZifZV2O7QPTWOjmaZh2lqcjTeANMXhmbe2A5QZ2Ct2kG39aTdYQWPDAYO4KUX
lncVVLu7Zgm2JO3znBSsoQ5IG9lw00r9Jp/N1NhrpqHdSFBMwd+ZRV8p+8mD5e6FKYvNiBq89j6A
Udce+2/JkH812EoHFw7dn3fLhM8MMhG0QlGhEtPPf7Hd+SXME/3b1CSgFRDEeQ3GDNg1OliPs8Ze
sjUl1m3l5v2N3sftJU3j4oFHoEH5b9VPzajQuLLUvFeN/rVGNejejZLHwa4aqK9K/Snu2ThyEHs8
SlIK2Ar9jPx6fqzHXY9xx25aqsdaiilfDJZrOY4dbLIcBdotfcbh3cFW/t1JZ/NWTlU3pvbgeOEF
chhOnRmyaCc+ONVh+wVtkPwKwzlZz1sbc/vYdO0xV5G12ftYLPdB9oJR4cyifdEwV7bNW4gWzSe4
5/0DS8dXSWG0237CtA4yVDYi1rTUkDzHKD8elLivqoseF66BALWh/bBisUQVGHR36Kf1d/XAsnKZ
onYiBQ5KFldkMBPQbNwK3VTaM2Kb2l6ScnuyVF0+VQ6YsOX+2OMI0KVaBnrx2R5/rX8nTXL/bBc1
nLPl/iE4DSIvmzz86Wkz42CinCJRCapghuG+paW1jS0Sku8ypVhKOsgdh+ER4AwIvACda9bqf6Af
Sqek11/rOggvvT0EaLyH1feyPEl5PIT1KdVRbapmxWHBWnFxC2c98NoEUXDXLcGQoHviGv75XUHf
p9jJvAW+HR+hMMS35ZjhYbgEEpM8k1l2ASkARbVYixr8Bv+johyy1t6O7kbMAf8vh6TuAL5C1c4f
T9N2BSK3z+NDqbIauP/w66S2XGQqSr25S9uFR8G2o2m1MGBRpLyPliBHYOJekpPvo1gY+QPkdTVm
cX0pLlWUy3dbJYnhoHfLh69jH5mDY5dVlbCsPDwxJkW5cd4soPgoS0nph0MlKRduUR29OAiBr4fK
1d4dkenmsSsBaHwsWH7VVMaQHZ/nwv6aYk8Kcml209t2qtJbd4wAnGgob3YZ+4wquxXHpAi1F7UM
hztXr//IQ019GexCfdHD+qGjg31gbxqmC6KDfP16A/0vp271WxtoyZubcSo2c8r7FDWDt6hSvsBH
Dh6l0CyDe7+I7ScpAyl8TCHUfcqXmmP9lgya+ar5UfFZS65ShW9O9qI2DfTLh7BOp7s+0NL7cQkQ
99OHnZnURO1m3tFng8ZbklIHoikbOb77l5oMuJe6rF3CXErfMq9GR1sz2r0kjb4ZLgauqYfStFDE
39lW13/C9ArpImvUjxGEyremxxZBha93XviVb0DByoOd+eZlxDLzqbTHVyA03Ter/DG7jfvFUtz2
JisjpJNsvfvWzAApVMfKnxDRQUs37H8Fjt1+A7KlH+YYF3G78V81wGdo2LYDeE9icdgeZ6xh4Qv/
nQUt8nfhhzzdckDFZvNdOXj1Eb+2EoU5p3jNFMu+adJuQnO7L151GNOfsH7fSaECjO0VBMYXmLzq
vWTZfsP+gjuUZ0mOqElcNW9K9pKsY9d8mtmlk5ScsRvUexWtNx1G9G0wzeASCis0bmu0YqBF1z4q
bHZ+z6J73B3A4iHribTssfIH50ZK+tb3jqY2WLQ73E5mn54HwZjorVerfg/HJ7qRpBOpNjCFqL+V
pI0RET6Qun8nyVmZfrh88x8kNfXZE/11/mTE4Hv8MbiE0aA8p1mr3kc+NOLQx65qyKsngD5HZCf6
59JrPydxq94CVhiedb3lVYlRla8S904qSD66iKdSqbMHyZLAROUosiEw1J2O4WqBe2xmB89SPYaO
9pSbz01TnNzOrTAsrI/ImJe39uQUt1EHWW4RCy5vFZWg6SoXmVl1OsQeLlq6HTWPoeZgBT5ZryiE
pd9Uq/KO6GaWF0nC0QFSrxdvpTkiSWn0YAmWalo/+Ts0/UDV5CPuymoLULxKv4Gizs7Q8Z2Tzt7H
N9sybnNXsV7MMHPuy8QCYLFUayf1rwm05JVPm3bPsE7DjYiYuwSzlvp7VvAa8Lt/521VJGYp7V9V
r2vnfztebwHAdHb8WI9z8zAqFXDpwkX6DlSXyZfor1z1P5vjYL81zog+UK4Xd1lo2CgbVymIuGH+
0lfus1QdjfSujgzva93k6sGtY+s+LT0MWOoatRR0YT9DR/qpIH51jIu9C2zoTi15qdwx/tFpAMQs
w20ePbMLbhTbSc5RGqovqKrUOzm9M39VS6/52bFvBIzIjNFhnIwLa7Ylqrul9ezZaI7zujsIW2r5
LsnqAmVcNKruSvrUO7sMD72vxzc14uS/C9Y6UlxuufBIAD8j439Q50CND1Iegnu8k7PFjkumXUEn
rBzzuialWPe0ZDzxakdrzUDTny0zsc6qPcDd3k5hOeatDbz8xgkt5ZhqhY4t1eBcLPC+V7xumjvN
MJ2TnWTT04SPy6Fv1eYzb6MK9Md1vjN2fkabR/nVeK/ukDAkHQvr9Pxit4X5E04iYpEm/Tytj5c2
SxxIKsF8rKuqfoj1tr6YRjXcRG5r4e7rl9gSdA76WIBV6fhgZuolslh+73+Lg/FzEpnKXwpIy/VC
Wa4hFVdYf07p8CNUFOerZjcZasfa/BLaaIMzRAkeoVC752wRFVcVP73t09g6sxyQPrpQgcA4Nxbr
Z3Rktj+H3+iAv0M+VP7UA3yQQScxwmYQngSu+VeGMrLe9a/Bi2U07ae+A7OMTnHz6rXMCbu+0h7B
bXTAc3BYgnflHFhc8/2Lrht4UI3OImmgptntrHXZrcQcp2YLEAmE+y5B1gX/mk+aM3iveep91aZY
uTd7z+MeIN9bh2l9I8nOQHkud+Luqsc9wlQa47JrVwJ1KxrX+xxASN9VQ6je91Xpf47q+ZtuBfqD
pOYFAe7o1qNU9TTnNtIs/0lSYR+c27RMP5mF7n/2Z/YSC6t5KQ3H+eyfRz9zvsV8Ks/tqLZnpx2C
74V+rofa/l6CyMIyp6ovQzAUX7G52/dW5H5iHnmHyUPxUPsK4vkB5I2uD7XdmrcURAU7zjjrLkyW
8YzY0cRLhPCaERl/id2hhZha6ATd561CY9TGobI76zRgKfjQLQENYzo0eCMfJCkFbNgWD82M2xaW
1beAnbhy0FWgGzAc3bF2VzwYS2AjxXvrKsZ97lTzJ1YBvnZlNH2fogXo0cLnQAcKyb1U/xrPw/R9
rCNrPy750ZL/v+u7SC5t9X3X5zzA0/ZN4CL49vf5t/z/Ov//ri/X1asB5rZnHs3civcDE/bncpjq
Z90x9bO95CGXUT9LQc7kd82TKghFNs/lkvfhWL6cyFkp3jnW+SZKYC1sS69q1BMtI/udp2If7eXm
aasmhWPsebu6hm8QlI9K1loQJuF8jVo9BEeHd/3Qo2NzyEateJRgNHleRf+m77SmOuphot4FFUQ8
OilJoNCu3rVLIEnbUCDdr+msOvRM19B6/LtU8rekHCF5aNvd5hGAti1rPdOWTun05tF9LLldP3rs
P1Ak874l8JloVGV+9Xy4pProfJrs3vthIEDHaqE3PFqui+Fogt5KkaoRu6+wiSEeX5tSORm6N39B
kWE4d5xVBE/foGVd5RphBpyvr1rrHids78HvNDa6lnNjXvGoc9c+gxuxcB0wjJPetOONXododv/j
sLOa61hhATmXyZcUSNCj1X10AVnBRO+dq5maJeI6rf+cOYnyjEB0d9AvHjZiyTyj6WKgHYMIuWPu
GILAi4nH+qxUWX9m8ocsvvGrMtvvSIwMX6IYJ/ika/vHqOm1ixq32dUfU/MhDHQ8MZRyfkvD9Beg
w+wXB4fYwd8opok6Fta/z/jJnI2xCx6qommeiyUwVIaHYYFc4lLB0BcqUgNkw2rLBy2FF49ksnoc
vKJ7kPpSDYOnI6aREwZoiNMkiyc7kHm8ZPvkOUCs44gvZfqE6BAGERbGaEanjid80OoHK+iScwW1
5j7JIFUYoznfOS7IYtjx9q2TDdG1QMr41jMj68qyR3HjTfNwk1XjeFXUqLzNjAJjH7+P7pLGR+Jp
cNy7pJzweq1ZJIm6xD/FbaviwKDWJ9crRoiuiC4jANU/sT9RHtPY6Z591J7QDQY7SI8DGqjq+5e5
w+oHc+fxNbKQR+7MXd+FLEoFhfq5YQ96H46q8Ta6Llre6J5+wXum31XRNN77+FAhQZ2nh2oKI5Sw
0I/j2wThw0/nP5LGPfr4kX1l97pB1yZauPZz9AKW9Fdkq/MfSmL8wcIv9HIrYKE8cPVT1vJx9gfz
3C9ncGP8O8CBlVg8jEyo7AmRTiAmfxTgEvXO/OGBNWAKmA23aKOOT3Xi6Isa/4zoWn3vWVOHFDJv
ADOj8pI1GkIyiPeNDzFqLQzKx0tuKtGrr3jOg6PBphUj+NDsodxZ/nDp02H6atrMnTQteHUL3hRt
ygtkA9TxawQA8BiUQ3+Ro/Q4udbGoN3kjjYcWEssbmAExUxVF2Sw5WHI4be7NcucEESUKhJ7l2kv
JZL5sWSrPmaiT8gFtvNIXlW58NDYwNtnOAY+WGWLlWOrdG8dBpY3o69myFdwSzL0tlm3HGB6LEkU
7bzj1Bb4XC5J3ZwgLZlWcZWkn9baDnZivMPkAZKc7TApWAI9D/F7Ks2pvB29pMLBgpgEWx2JSR5O
49RudCBKQw4a6/9w3IxgVAlB/X+dW5LvLu3gI3BlJLR7l7cdItcfo3K+ydKvzRSGr/S5/q6IHeuq
+3Ar+tx4UT3HPxtDqOznnMfseEX8ZFfFRVJykGl4L22XefeWpVyQLpofvK6BUtjm7Zd+dKqdMTjB
jzZQXiEUeX+amnbKXboDdMD3gZbrERUQ5e2y+BeLGY+og8R/VFEd89lp2q+L3f0+sbrynnXuWxUR
93uIAtV9rlXhCTnTeZeYanW/FUgpA6zf9UwseYrW2avdGxAZnJuXM8ghUnFL9vbo7JyhZs/yn4t8
OLUyJvCFdP8tBaOKYOZyke0EkkwH9cLmV3xzcAfFuevGAAMirENxfFH6EAqJ7jyZKDk+pfbS+2oF
CAMzdNc8mL5YKqXuxWGp4N5RMS6JVaT+1+SSh1P3cB8tgeQBwdSO+KKxC7KUbgVST/KqWs1O5oAr
gCRb28iPEbIwhy6eWN6v6j8iiAteodbftGCC/taX05tTMmmvp8Z/yee8PwAV65/1LkYN0xmzR9dA
VCVGxO1+svrhUoCqRcExArOPbdXVSj00QZZefHDU6CFP1eqUMdd9UtHaZcWA1evUqhUW1ovsM78u
3LPm7X5JbBRQrNk0v+Mp+tVvUvtnafk3KguZAUo48JqSOmEo/bkoWxv5PhYZ2NDofo2Td+fnefHT
aOIfiskqNb0lAHpQQ5bV44ZlIrVgIemZzdnw2a+HBk1zJhBSOjpheRtmUAGlNMfC887v52YnpXEa
ZnheoiknpVNrpw+1Yn5PljOx45E/pnX1ImWx6bLmhNASY/LosWxV5SHGSYh4YM3Ro8QkULPg26yr
1XXLkhhuqOEhxsdnPWorVZ3MOcdsRO0kz2lC5CbdBt4p4qD7rd52HXXI7huzsG/8WafuHONKBRPp
ZUy8ki0in80TLdVuPbfTblV4VHDWI+2czkjFSIEEo4tq0F5Z6tSKMlWn7RjNV36Wc4my3T+neVfF
cmI4ZHLy7Ww9Nh373pnKw3peKfbTmEu8qznbirLHDss8GLYHEWw5vTLUUARhsL47UArWS8oPDDPV
P3mm+bbmGfILtotPXkIT9J1OvTZhe/jX/7TV/n1e7c8sQLdh/Q3LXZDYux+7/Lj1N0nJetGuzB5j
hF2hip+t1lVvi6WaVPDNmmUeiUqJBJPcfomabod0w/CHx47QvdINJ0Yb2KmNzX2TRNW+xsAiiKCa
BU3+wyqaCQ09MI29erVDfz47XvcXsNzpkCKsqEY/ez3BOtK08aPw0Afzhu4apu2fdeZ7J8ZMty4S
plGlRwfNnhYpW++nrWCRHXc7paYjR2jWRA7f9VhjbHC3cuvkjXnmBRLeZ7PpvV3Pa4eux/Ra+xXg
4u6zFoycDJofitjJQ682d04M/7IC9cSCzjFldasw9R9hMdwp7HpOBZaIExIM5bLhVyhsOiTwfS/w
iJmmesltpGjPdZsoT2rMlLfEz+ip8m9NxiLYyy1Zw9hDk0qT+zVPw8RlNxdDdt2OCljJO2Q1kkv4
pipPUgAH7Uc7w7iq2h4q5/zSVC9Nag5PAwOh1qnRQs+Zkg8zkBHEy2J+SPBZKTFZwSEH24Oqc1B2
aMfdCNXU9MAbWulDr404gC3BlPrP9QCPPytunWCwQP0TFKwW7+GYjSe9QGtM8nIUGM4zLmssmP6d
180MJJA01c8VLnqFa/mP2RIgR+GVTvXU2sg1pS26OCNjmKd5CaLUKC/u5Ew7SdKDGE8xahQQhpo1
a8tvbPNLZLXGjWS5SqWjSzbO2IU2xVHyJDB0X2ebCM1GqfKuAMU8Y2rWC0u2pRfs705FfpULS54f
Djvba41DO9XsWC8/UgqjRM1vLRsBwiXLYln9wXGUwxCE8XNRHgsIwU+tpkXP7Jn/GqPKvw6acY8Q
eXo3Ylb1JIE7o/WPrJV12vLSqc8xcUOZP1GVWIHS6Bt4Xnc3iZVYTyz2W+uxXWQf58LH/Shsm32e
u0za/BSPodkq3fOaxiGpOtVFau7B+VIelpZ+uwye48Z9nD1GB/1csVdUdeaT5yXKoxXdBkvCiOLf
wWjV3zpWLW8mM12mhfB9cP8DmLHVGxNUjtKZrldO5KiFjXdF9IThXfdQFtNhbVFzGQVgjdsdqsjN
Y1FnwbPJItmzHhcvpR+Mt1JNAoZk+g5boPIiSamrobJ+sCqQ43KU5MGoSKEkJPfM4ca9pwbeU5ob
3hO63PONYXTfA79GJWTJ152sx0kq3vmxC/NfqqGAeWXnPryXGoz8ntRIM26jmfZXTFF7UQLPfoIs
6jzhIFYdtdDFy2CcnScp0FrEPdWSzRlJSgGCKeZDlTJgxHlDQTk2bNlKNox9H9H/Jr11t9UNWTvF
zKxxzqlexSd3AjGBnGX4XMKGOGDPkhwNB2W0vdNW/snwDJTD0W95Ruo5ejbbBm6okbB+MLIe6hop
pkKLl4kEjF1m3LJw89TnkdFGGWCHp2AW4i9KfT7Cw79jSxJ9vS95i5cf3hoe+LvFWsXHHPpGYtg1
Z+xf37QLS6hbIIwSk2AQoOQSMKkFOCmZSNd2Z09nx3uMEXwpptdwBV4tOG+VYXf9VdVnlllaZrEL
8WELGCNDdZB0JqyH3sy+mAvxqFuYNPXyE/AmgnlkC//IqhB2Qw2SRQF0d28k0Kt2nDE4qhf9jX+i
eur9jBIdDYwmR/ZRivt+hiEq0RjZGST/k5htDoTz2bRDZW+9Y+6EBUmCzkjs2mwhyl1cixF7uV1W
Zc5on2B3AMMM+oJ5VCZDgWLX/TV15p8+ahFpUZ1H7L8OlvYS4Ot4U3T9V4fbehthB3ZqNfN7OJne
cVxQtQmnKbxbepzsKP93u9sSkyfAHlZ4NAPulYJL2q3a6Yc6CcxLi1HbjW0U5dVmkpBUcb1T1O48
mPbnlH9tWSMMfUgdKk+YJqDVjMldBOlnxTrENSTmhZSWL4hrZ3lYEssQbThWyILw3e21mwZli6Cy
2egySpT4knS8e3djoChz32yvQULR0faKkvms97PgVoXWTzMLlaNh3RVDPd40oT2sgWFG442vL3cu
m75nml7dQPmtbry8QnRcornr9dpRomK9KjEJEsevQDt5qGEs2PlisWMpjQqCDoOOf21Ypefk1yhD
CGDhiC5/UwL5w1uyywyUZTR8M/2FwzQvGEW5HYVwTiXazix45ZkzHbYnI+10S0rM0wbsrSDw0nkX
6AQSGAvsbwuszgzPnWndJgv2XtqBBNGSHNjiOM1RcydZpW9h7hC4jEbE1qAXRwNb6Xm+fVF8SrWm
xn3UyOGALayxNep0+nBNEPmCJM89/R+uzmtHUmDLol+EhAkCeAXSVZry9gWVxXsX8PWzsu+MrjQv
re7qLEdCxIl99ln7yodoBTEG//74988shUJspNpfR0k5HwmGHPy1dyZSUbRMHR23Di1iuoZaLX5c
Eq2bkE8d6m7LKcbUox3az49XqCejuYJ1qUfIja0JnGOUfqF1vjHLibnR/FzWbeLDKKNRujbJSeKF
OcfRGNBv7/15KS+lwRZRea0delBWj3o7BCwZDS10lMWmHQ/gBq5H21W/Z/re3K8zCULSJZPWeR26
odoKmjC42MeJLJY+3qYDQZQkgWtTSX8Em2DIhsuikd0K05DBYizaJtIGYmEmcwv7Hzzd+myJ4lA1
DfodkURpL97buSWzcCm24JfSjc2gXz2MpyTudJ/NkcnkpK7DnoGMZDwBfsVPktHS1XRar3GGqMIs
VQCULd3O7TUjerBw4SJR0JwO1sacyTd2+7ABUdG7aI2T+usdLow7eUSl8Pnr5J3iJc+ClICtqMp0
uKZElKYGcvWkA761yD9fCM1sp78sYiJbx0kVqNV2dxGsG60Z9oOZcBHg0KVCcqVFwqx4Pwt8MfOL
516lS4Igqcf6H4et+7q2GAbsGEceqnxnaQuDwBp+/3HWdlQUa0D/8YPiOdm4C/P7jSZz2ETYdNyV
2lMwm+OCR8O+yS8eV96yz917BQJpT8dTP2GmJT3DJYFBr3ijG6Z0mZkfY4DBbuzqZG2NAuYUU0+J
9jdEZMt06ny9g8xMDuciWX9t/jOoejbKlkO25kSX2hy/2xI6kskjGhjzRFjTMtNvTBwSc/RMhAii
pzrvScCVzIkxwR0WyAmWYCh8zfUikMMVKQJr2Vfm8BqxX4RQXn1ymckHLWnhuHwv2XopTIh1CnDl
LBC97PPYatsy7qP7BeL62rpfTUGqXqzHn8ukbQeXg+BsTOG1AJyklRzxym1tL/nR4LD6tSKb2FDr
m9ciWCBAGtqvQ0QiXCMrPVgGSp6X6fcQF9zAWoowSqanxXC3BOFiH0mwYmlCp9vKCUnLv/PWGLdr
q8ZwSYpmq7kviVZVvp2V0aYrKvSZqdraUqtPa8IXnAeUwdQwbmOVDaApl8Oof3LyTwJvcabN2D32
OVGtHXld6Pkb6TXvxjCBZwGQ5FqEHg/TC45cC9hRlgSkeJY+1aARrPBXfY/AVH9YVOlnTrK3hab7
E8gumYkXQGKtwCQJ5qugPmr1sMpIX3EhhurGuDes2Ob/ltfYmz6juO2AOtU/2fq2mjnwtSL5xpxb
hr35TITi84Rfkq4LtNT56IFMvfY2BjW6IVqbWkYHyQwTsIzMP+QbECbyPZvtS61o2hfeSZi8rDTm
s6VT/bOmZ5uJ1OGh6U/ROhIgWy074nkl6bJVsl++SM5Gr37Kq/HDGAmU14flTmRU/uN6xfXWCIFE
o9PoE6zQFZDJEc8wYMOYeyLo6hEgWPY5cZH8riEUWLO0Q6MoshJhtMGw49rrYeEg+BMpcLSabVfa
0T3ZhsOG1k4WqNZ5lqoMrWpkIdDA0BbFGxn3RWh4NLz7bkj9vi9f8Ysy5DhwhlZ5Sl4S7k3ZESR8
zYnFGa02vVa8APO/B53m+v3rJCHQtWnO3P18cFPzp9bynzI1v/vWIiywg8yvc4ZC4d5V87hs3ZJm
QWrgZXcLfETJEr8ZqKCqBPY3L/WjnrWX9ipUVcu1Eftr9Q7RCzM/cIJVtp+ED/eu2yhNXsedm9sp
yfy0lqglV6NuG6tDbbAplHiEJPA+WC+smjIOMuPQlemtgxHDb4r6Uub1X2k5h7aVn33KwUuJu8Qt
ylDoxR6jCnpQNJDXMkfM1bvzzUCaWQyqOmxxoG9GK4PIM095KDXS6E1tWHzNrlQYWdq3C9koiSaM
6Km1EYRKmYMjd4vqnoh5ow1dih0qwM5eUTKT6rlS+laQ6r11E4l/GM9KanObafWbp9fZzRTEiXtl
iD1MVgJtvHhZ1qEI4c88Jd36XSv5atbL/SQDs5TtVsbqvILmzCXkuZ78SUPKcw3G2q17OIO1SUdN
9Ic8irBpy92caqGbknX/vqTNhxcXT7IZT0riadTnl2Qo9j0enFxxT2RDvwXJBppmOiWAAzG0AUbr
CjvMG07gWhdaHc8nVHm72Ld9PSPiLjDj4EMDDSC7IrY/lkF9kE1d+k6hPfcuIJshNd/7Mv+ewelZ
rXpnvuwX2y6+WGu3TulhFOXTwhh5UOj1QzMCL0/hME05jmqux6MgRGxX0wbA82ehHfXrjgYkMLX+
EI/jPZlGZAi66OPz4Pz2ogdNwQ5LxjZR75UA+QtA2dfETOSlXoFtKk7mUN3noHl8Y53tjfC8nZLe
4b3sAfRBGzrUyh7g7eeY5RfsEQk5mqSxHwnFqC/MDWPhc8CmmzyRTYSygyo82N96OZxyfX4b+aE4
+r2mmDAgfRYvXqcdWfkeMZc1/jg6XPr4YpBMX9vmbsjmvaqjbb/v52rbc1lYJDj50ztUPr29lPp/
BgXsNJcUlWo/kKem9wSLKe+U17A+Ryunn1Jt55Snd3aj36IgQjnHn1ap7lWOw8n0hrvRLQLyHO6b
If6wS86NjJAR3TAX7w4z9fBJ6ymgNUPKgyD6c+XeoCMANr6ibOiMmYpGbVxLx2A87gTnjIPHabku
L0SPdtQBqY5WxeMyvsoBUXktXOXD4bktMtX7rQMRUBcYjqwyfqpl8dsMqvPLoZjD1htJjGTosEv0
w6R7D45FEbkkkLOreDpaPVV2M0Yf48Bzt47mVgLzdvrpbKHeQU7JQxB3UivohrYRKFG8UyB3X2EQ
YnSKkdAstMNusrjIDpeRyJOVBd0ow9F0PAb+XdefsrkMy8e+hBE15Zq+NS2YDX2XPhAAP0Sw7dng
qCTvvR9djePJAETGaczeu9HwpIkF7KY3fogB0viipfhexo+u97bxBFK0T8ko9nIvLJAIOhocBcb4
sNI1Hh6KsFZkQRujCIy6XqJY5/tyndwDIZOvTgq8hx18nJofY6A2XmYezxq+TpaehFaTMDfDUMy4
Xdr0wWD5CZlOwtVEfs+atqc4rf8IGU18YYy0laznqHcJKqm+DMh17toxJWGQCBalLvmc1XmM26Ok
WIyH6jJ5NA3JFwF1dWaA6IVa+8WlaRHY8TUrwlTfi80JIHcndXE9thq5hLk7XhMG2c0lAVJZD0e1
fc3NlqdjDmS36rf2VCqK8SL3hUsNJgt8G3H6N6FnD0e7vhKybAXvTc3Pdj1vDNNWFFaEZqQObAc5
3mmzag6plt9ZMQU5mbSVaVc7C2WqbdeZgjaZdgxpW70sQwShZ5nEX/CtYKfmePYSo+UJ4KbR/hD9
PtM6P0TSUiQDD3QrL2UDxgzEvfAL3Lb71Y67sIeI6c1ZkK32uRs9vKnjr63dELV8SglmrRChAT7i
vcubDaOMd9kkxFav2ncgCzdjtUJ8rq+I5o9WEFytPINh/Tp5boRDJYQHykUk8Fs9pu6sUzCTWNAr
d4dpySYa0pmDTDLcIxemQuzPbAQBOc0Lme3S3ApreTJ1eWoznsCEK5wLQiXoSv7aTjSFxQBxuNwk
htylUn2s6gbnzHOBI9UnF6TdlAbXiSjxC5MY2EZWzuuSWaVhuUrw9qsGme/qbQugh7yZ/VEztpLA
I9+ztUdRi+0E4Pa6SNU+HFRGoRYM1LsrXY70j5yFTbOOoAPfp8T6MqW2bCNzApbMCClEQ46nRQHe
jorQ9rj7a43ZAQoTYhMT5leo8Yc0gZGUW3+WHCpfKuR+G2oS6yYSog1e0NTvU1c3oco5YU7Kqa95
3CWObX4iuPySodwcp5yutUnjfiGqKDeNB4B9ZYhVhgFKywj1vLavn7BJ0YhD06Sx7+Y7YcOlNZTa
O8bkUgdkTQBqroeeMrxlRguOejhqKXdb3Qm/L5rnrKgYR5I3gDHDtaZ+ngePVF9ECl8WyW4mcRxq
53qRWNgb8bMY3ndTrlmIka3hNh3vnWp+d/r5G5Lofl2WQJrGR61SG1ryDKKX4YtIdTZ8krkK6IPo
jXiccud+7F3GMrLyPLkjDZRWp5HtvWf2QKJ9aT1Fw8ModFDdMERJECNxR3eiUCXVubDFSRiSRzce
yHOij9Hpzm3DqWOqqzlMUv2OwJFncyIV0xurbZwsD0lkT3gBnXsaKgS4ZBHM5vXN9R5cqWESMa8s
vnJQwTBkFNgUmODr4jAz63CBYkvMuT91I/2GZKc11bkqnsHmeTQ7oz33ZNA1ibVRmcFJbDJ4qZlW
G82UVuDe9DHATkQ/vAtkg3sjnpPK2cyt/qYVBa2W0dxFCuaeigjDK8Cgtc4YxNPwnbRY723rQH3R
VwUFxuz4NlUlp6/5Vs8PVNI21OGClKrUC4x6knwb8hAKTwsivLlVaxmB62Y/i5O8JfQpl2UsA22C
DZh55nJwltdapMUmMneFoCFdMYfKDGq8keTA1GJ8y6v4qlBz8o8y3jVPdgEbAr2SzkBpJa9O22UM
kS4yf1aK3dsm1XvbzJQckxxoE/a0hxNCoj3Hg6H800RkZORJcxniZGsRJLL1FnVscvOr0BjYTTLI
71feUDt840h6piFebzU8Kn7LE7/xNIezocejNM/9pVq2HhTgZUFux8/VhlEeQ2erGQtsmUQo6Gpl
PbN/RYQWkqY/dVScdEcDap41JAtFNq2ntN8nADZ8TEuO39Xmz2yBnSqeDelUJG4ZH46h7Z1VoZ94
uHms5qeuQZ3C6/6BN/NJRT1vWzO5rCCHIfvmeUAaLBSC9bZLiHC9U+ymPIoMHFafWGKwfk9/5Fte
Io+I5ZQ1yiDovJycF89Qx6UDRgJnjix5q7udOvFZ8WaBRLlPc8/cadfI5aRZToWtQ31Pq3GbppzT
dGr/pplfeEaxgWCqvy6HctPFy47Pows+xoBvkwOxQs+5YWohCVi7FwZJI39uI9xDP556bV3rFW37
ySlHqk2MqfaK44zoakYnjkXucUxliYosCl6eTUy2aL1th73mXZfmR2vgpSrxTCDYPtRcPL+arXut
yJEMhfU20bc04nkKSf+58lS8+JTY4ile5d4oKNBFTCgfqxMVAKQ9zrCuCbu1HS2MxpCEEazuvCS+
b35ZeCM6PzOTlSqZ7gvBSU12zNNkM7EoQn9LOoIaFrMmD2p+AkBabPFw3WXOdKKtwKCfVlxEEQ8h
h8DTfCW3Ltaj8RlX7qcz9i+9zo2Z2y9kXzyasgpFTE4hEcBQwAmSXW76jqeFsS4c4vve0t/Gwf7S
nAldGadbb5Fdl+mIMRn7v7OmFhMT06EdL3kLB5wFABvcFd5svEfXw6urxacVUiFI7VNuyhXhrv9u
WrVtHe2lIJLYdxJrDuaawlu3cTNE3C1UMWNVe4yKC923RXFTR8NXJRihSMYVKCX2p258dApxtErZ
B6Y2UlNV2O91ANUq07RQXPN5R8/YMApOFH1WfydlsgdccdOlyVbP7Z/E7dCpOrqAJKkSpZjuzKW5
5JJA0a4tDs1EZOqoNxtc4Z+50WMXNUnottNNltN4zgb8b1EFONje8CMcx+TWSStMwvOp0gz4TtJI
fIYeo9l6iAZGKKLob620J5MoISXr5EnLP2AmVvZqBlqs48aazcsCeyy0BuPbGYeD6aWP9UxnnQnA
nyG6Xuyk+FiM6TWvmKsmbQH6Vc3vnM6XJZ/PdYY9L4o/KSE+CVZNfKeetnazfIzNdS5PZyPXSg9H
4FrDHjdx21GbX5VKtaOLl4TWgjSrpyYB8CZqQvLh2SRS5H11KgvilGr7oXRnQQdde1/j+aS3IKS9
6myyhAvH3Q117QblDOSuGjbpnL6lRSeCv9Zuvm2r+IqaBq+lWd+X0BoHp2RxkR1pS/YAHu+4VvMm
Ij8elxOz2kZzZM7o0dQmzOlM/jJlsV9msIQJ2aBZpiPqjdXE3YjnfBVWqNNThcEVMwtSzYEeDKvK
SEpM8+0aO0cmKD+laD+Kdb2d4HzRVpNnnpBXmUNr08bQq2o8mG68M7sscOYRw7FGWlS2XhheuoFa
u+5a29rY4A3YfwzyKIvANXm6plWf9mQ6QNHHBq7cEcg6v1RjeQ/KQbxx0FN8i4qOu7g6W8XLKPKQ
ANW7LhnekokW+PUWXBcipjCW6NtYcqMwP3FZi2iHIv4WOcMF5fY2ApTPKYE5tKI1NqQQHQtRPg6J
+V4qKTjoJZS1zFO5HpQnMbAxVunjP6tArCPKIB43e05jj4RqvzVD9s3p94kp0OEANp9M5TUKmXt5
s5tT10TvlAf4MRJKlAih/qTRyOkMwlbGxc43bmnucRkh62WLRcnQxuRDaqfaabQLZ81XVaLtrqOz
JS+7CmtbzpzplbctV1A0qyjyfdWdq1qjQcAX2Li59s2511+YhRBp5O7VqjE3WYKsJCQrVm58M6Uz
h0bICfT2taDJbGKLF3u39KVxoxV0sFomEehEOBzU3ERnPMPYLYvXHhiPS/1uIYNJGVb5oC090Hgn
73f//vmfj4Ghz3gu+yIKHUY4APE3JnvVQNi4U9ZkGVzTn9SbK1Jg3ARYSEctQesth9phJJ0hpw+J
jmwI/KeONWp7fp/talCojiJC6QNiz9HmZS26fjdRoXcze9jUIUCmwyP5wp/jUFwnu9h9Vm0+CGPy
dk7055DZGSyF8YmPjL2mx+6W6SIm57h410aAqrVFaS9n4zeqXB4aKuwyir6sTIwBEpEbgg0QngXE
Wa/4nSTLktvepPO1ZEu0Y+Lg4Yuc78Qzv6ce+/bCIhyN0QESM4B0FKvBM1+9HOi3vW0W7dxev116
7cBYEvvUDPnec1/g54E9rEiWWKtgWrLTqsuHsrltMjH5WTE/VjHd58J1D10jkDSd29xkmtxxfzpl
A/GP27vFLu6za+vA00pkQ9UdhR7PQd9ZPBEeKfBMld2Qj1GFbdwqevhDSHE981hbh2oSBOrYnN72
VpwIYBM4O3QJkcBwGpioueVAaIy7TWY3t102vanyGrSosmkXWeXfnK79eYC0ESNv6zYnZSv22GAX
i/6AZW28RH9LF+fsxX9mb9GT7chDczlwNqlbsTxmj+X8ElkpdCGXM1oSW7HPiLWvBlgOqlaB62Wc
nR179ump7rJUN15zj9UadiynWyQWVZIPZaRHMaK+yElcOGM/Sb187Uu32GidSDFaxG8wRhhhd80d
00x6gNGDZfBqOnSIHUI5RKQag6vsuZlMhtVN3mPz2m1dNYIh7TzfEWTKZ5lHi17YVnfl58okfzkj
VUYTzRUQKoy403GfB8UZTiN3ya0KN8ilNJhomp6MAiCgboF8meoGWxWCld385FkL+6Wa98WCzmwU
tncwxWEoh9FfYhpT/Yr45Dj554jIx25Ta36F6aEv6uQQZ9O1gDbfbUZcfNTKGNyJ6u70sqSxYtpf
9bX1FH20KCyBkWvUrsOpR7PEJtvdxIwGjhQj95HkrqxqxM5RZ+5kukzM1wV4VJqNV9lQ0hfaHvKa
WDO2KH7pOs70y7hhICPkuy6BUkF556suH+9bMtPDnnijK5D/iC5/ju02KEZ0GwVRw5iRNamlmkM2
tRA/2BGSVkRBO6b6eZj1bUlN6S8Ok9PpSmK50G+9Rlg7oY/tFkLkYW0zx5d5tUlMAlvWmM0hjkV/
nNHbcxeDe5arF1lhMtWHZ7pmvP/VivUHRTZK++ymqJHVObfCqc0k0SvTFhYDFIm2Sk+DQ/+07RDt
G0tpDMXCgyy8crMOFpvx3L+B6NlU9rX+rBmNW6eDnbOSFmn9UsnV2jtmjZtZ1MuN6K89oQ47DfEb
ePicvKOuLcgTZ3ZjIxJuC20WDGD3CIE8aByzpP1SFl0ZOEYVBSBXKrycTL02WUBkWwUA6vpI3haK
b5EvPMJW0dmBEOKap9CebJG9DpJrGxmD3GdpjoGJx54xn5dO8hu3Nt+SeSKUmFiyrNGSke70ans2
xuK8PIH6VMe4vteRULijKj/iXdkkeQ/uu+847vG9jWbZEjQy0XWmynLo9Wyk29RBFk97wcGdeOGS
iNVRVDuaxRaMmK03neuE8BZmZT91KYh7N6PNlC2v1szU5eRMz33ErCc2oG5XEUTDEj3cqnTlRdqf
ICUIWSf+aiw5ho473sT0UBEOPRMwSrwgm8vmB34zl2jJ7iZ91AifdpmAmVxiNyoGE9oGP62JQmcS
NjKSsFlxJ9sRuDUeJKb+m7NYBpYbVZkHQCX1Sllhc8+JxvhRsf2pm3+TWn9AzxBuASjcbu/WXuqQ
cSJ06OgT+BafLUy51QsmKGgZQq/pGTJB99Dm6TLTY5ak+GTJtOkT7d3rhLsZjY7AtTSvz3T+nE2x
uqTjCXo6tL0C3aDS4ZzDcC8VK+faHWAfEcDEyEO27UNmRcuNjHR6Gxx9RIUlx4lrtdVgweNDfhy0
Qt927h2MCwpDfXmZlLFfex1VWHXPw0RHRM5DYMZVH6jZMygUi5WfPj4n/fBeSFpk1p85pXcup30O
weyK06SwGnEcGBUN6MTTqNn3HXPjtzF5JFpNmDXhTuHcaz9dPb1bMbleRXTOR7yVYvyZXQT9JkOC
x135NCAKkPfmwf2tJOKH9TxFHA8z6A0bBnQ+tev0WuIsR+UQXVBm2b0mGuj59sIttza1X2NFCY2J
M59zZeL3TfWrW/PXMOlULHLeG6w9uyt0e66LL7wbpFdCP6Xfy8nYdLoHfqOMuyrJkF/sYpeAwMVs
GOZati91Ap27yLprey+7qXvubasNYy6yvzQe9kCa4Ebr2ZtkmOdL424s3LOhqwRpG+PnstS37LAZ
VbDli4bxua6u8IE02yW7DuwOnDsIbcMgvzY/GUNWHBWyR1P3oiBpkV6T2k75G8JJEdfjbSWZzNW+
0drnDy3e033VQTuJy9TTZltV9e04VzaL4GjU9RjrJt4VQ193sbf2t+n1Dxv1rcRJe/PvQ7JoiTJC
eWhyyW/bXyNoIrUvsT/iyTVZSwlWdzUPin83LWHTsg5HjfGUjWnGfaC/9uAlQsM0nSC29q6UdihW
7zVOE8GUG5p23Zfzpos4yJQzcxCZ36m6PbSqf5qcZt2ZmZVupq64KCxj9I7pzlld0e54eAg2dscc
jrCiV0snjhKONZYpfTAVqMMbq+vHy9S4D0XFBa3Wwi8bo7sM3tCQ4b112fTdBibLQHsD6thtFy2I
/MiMQ6K+5tGAIu7Qls9G48WSOAub/qNpIbkw0UUpVG68zrkt6YiFzSr6gKJ1EzE6ONFihZlzDdqY
f7NuCSM5DcQX3uTdqLaAv3EuRhdvjc+x5KzCsWybm00SzFqOHmPMNwb5AxQ56pclF3iU494ZVnff
jjkyjIxfioX+p2BfiiFId9ryp8gPziLLuKS2NYVDVcZbrSAZoTXcP8fGo1kOL2qYIl+AQQ6cRQ+c
fmF9ttYfodx9ZxGTnf05kht0LYvvVjFbqzsDtZ9GiFG1xMfZap67HDPFwM1l9k/McRy9DodPHCWb
KO2geIym73ji+zpxQiEOnaT3TCuITOdk4rwu6L9splgePCw/NwwqPhvXmPG40ei211wAR/z0BcOW
zBHViK9bFblAbbLiyZP0qU2HjCJYIDeyXm4ni+6BLaL35A4HCqtKEM3rZjSx7k/deRnzYoct47BM
0S1xIYy+oEXkhsKq4/A142V5LSv7t1vVWYjxlioVbHFyzCNewd2pYQjqt7kYubuv1Rl9lFuZJYJy
ti9RTqx9aw8HQ5GDXqpHbVmN84gXyMQHvK3TfdlR4g6e9Wvm1uhXsn/V6mFF58rZDLhuJpOZLaan
zk2OA700NLdPUwzDySAsNkvcZasNgxf2ax14IuFuSe8LyAxBzFpfdzuwSgc8k2zluW4y3998FJI4
sUhZJE5rv7E9fuYi/xq6ZOXuN3dzy/siUsILyVvfyrX/iC1EyCy7jtNndNAsMp7M2o0DAaIMhYGO
rc1lnrppi/GJFfYmG7Jn3v8H56trOi+M0QuQaRH9e0/3tZljlR3/ql499Kbz2xTDq7v0j3QhosDM
NDj5DsFZHkSpNuI4IIyre4c+qkZqsBRYsok8cP2xXFuO/DpdZyeyjoDSvoxodoO2wid27WZVA+P5
nNSKkNidw6Qk8IebxVp2Dk9QFde7koU7ktqbNaZ/wM0qlOdW7WodWxvj70n3Wzn9KzlTqNFVfduK
rRGxc7KmQ1f29qWYoB9XX2bu4k1Xm9FNsdTpoiGXgbnT5ho/oy0Y7CLjxzF/aWi6m2T1zgpLWlgZ
oBGwXqetjqfXS26UvRp+libnptZIrbTKk2RaLa/acjcstr7BNmdTXczBWMmdMasY2ljTEsHSPph8
YQhrPP65uOk4lMZMdJLumDB47bUDK/xuabLfpG6v0KnhYFUavzepnEKi4lDecgi7ZqAt84uxJt4R
ZSNQPdnjrp0aG+VUT0nT3VkjQRBgqvkx0nAu8bq6qOXMe9tnmXMUammXB+miE1xl5SeYevfYv4H+
qYaOlaKJoQh3wjm1awet2czN7bDqxrEqp+1caXHY5hRlTb+vK4O6FU04rVLePVVt3GQ9pyULUJS0
1UZvhpvYJbg91oldwHFkeFq/8QqNceXprVDdppt6SoAhvtMMiv65qn9iGnptRhilF2tpqC3mpxza
W6EP+9Irls1gUO8WQy7RgyyGhQqILNF8N8TWVyOOscWqSU6gQzvsz8PjUAubMffJ+yUj5RPxS7Tu
Cx2UnSIGjpmWo8WhNIkpI1Rs3jKwcpvM+m06j7g9jEMTF+XWQB6QpbxTpne18lCONi1Bigte16Yz
X3uVPuGwpByFQ2UPE4MalbxUq/UYWdmDYE3Zus64y7t15zXGTcROzrBoMNY0yIim3GQZaiSJnVna
+WarrBAbJf9yY4qdBl9MX6KaM8ud1slumYytMwxUJYiNHpkFfqMVJ6G6nyibfvKeXkW2+kb7ULTj
yEPDyF9Uv5mJ/EmV/TtONbx+M7T0otkBv6dftgBWaDm1y+QLSZaGfVN1iGfarVWvT4ntvGSO2uum
dWgTSlVtME/gdxj3EHh0RjZEu3dH//RnCG3T6g0bBmiIyRNbu2WH1eevrgIbmH8JS5DDlh8Qde+l
gxJXDPXrGnlht6xilwzGs0cOa9t678l4dcSnyUmbMVJgtCMFolQnuyT3tDYRuEv3WYfiNkb1LcCj
CefV9NhOaDFDzDBs7cgzg2ME2kXNQ8kgg++ty6kavTBdbVKUeAkdk5MFJ4U2q7u13e7BssvPrier
TNMdWPsY0vTpyRPIy5bHWIHtPs6DQcFmhyy5dKBhJGDDFc85AZ2Mm4AXs63us9LHUMOl2pIaqlLz
VhoOmaFwAzM097GJ9tctj77A61rlti+Sitl0Rn2i1r5vrf5id8oN6DVy7Ca0ztda664YZb+p8PTM
Ls5HNRzNkW5wTDul074hORD1iLbqzx0ESXyppsNbO9MvLwqDc6lzQIJnbUyNhn1t3Y3G+FLqSGBQ
ka4T6TuNwe7ekxQlFIoz0yrXNiA8qRTshB4viANUv1H/0brGduzEaXQceCgNyZA5azZAC6dG0ByH
89yI4WzU6XhGgFhp683aHvvI7Pdaow5lL5qHTGj5A8fq69//faDumX+EU8S2KSNYkFESG0Fn6/3u
f/+bF2pq2hBr2N7++xB2APoQtnj/7xfJ5jhjHXfVxl775gEdpn3ALvbY6MA7/n3IIt710nr6/j8v
uL6qIMB0y0+bhP/9QgjpTOnPpnb49zrM1upetcTXX7/qvz+YLdknDFTStuYn+/exXvZDgMPOBuPy
fx8rUjcwgPrc/nsF7K4Ft0uGoG3n861Q0//+wdnu3hXVfPP/Pi6oDUDpzDS0/u/1RiuhWIgTfVLz
8t8PF0SrXWIcRv++6L+PF/VC9FRi33EW2TZmG91lZHo+tRHGqbqZh5t//5RenV8z4NZNqrLxyevi
4mi2aIlVPI/sHIN7TwZCUDB+MwSVo86zzuL771OXzuuDGLPe4d8/s8LLdgw2iPA/XziO5hNZhYhm
12/bFVDncuM/L/33rVyveaXrIs7/vtOcEtm4Rm6MIMHL57Et9xyntf+h7EyWG0eWLv0q1+66YY15
+K3/XogzKVIklZIycwPLqTAH5vHp+0MwK5mlW11tvYHBIzyCFEUGItzPOb6QZgTz9Nh7+ktWKrwP
VX0ySq1+lvNojCSUUZWPciJLAOorheevZW8TW4sRTC+smjS/yIuVltU6qfhpIZUVhovWztG66LN6
IbtBNOcXXjDaVtRgZhWffbJoCkFdkdS6z5PU48B5QGwIUujrpjGiJ0Ls4Trvh/RMCn5GDhTFBYk6
Z5kHUXdNkNRc1qgqPI9VaS982Dcf2HtVi6C309eG6Bu/O6t/Cyf07JzUcj6KwRIPqdLmn82q+EFR
WeiSlXhzuzj7NhQC2mBsfBcTQPbUzf9oBnYUGTkVMhz5olMLFo5JPfsDO5qH6pFoFZDcDBUa046B
H1CamO1Oh/eUb0JyIT9IRByMZiq/p5VzcUD4f436+JMrwuqLypmA3VvtfdLJ3T4kcTquoyKgNIqn
lReKyaOrmTosQXPBZdkWJAWUyklh89OV5UV2aIHmsEj4xUqasqOKCA7FQaqw3WGqm18RDCsbiNlS
ms08Qe7o7qobXBT1fr0GtZ5z4NPk0ay+zMPFVDnqWjE0VIhnHzm/R05wM5RWd3urskPUfrsRNTkt
6SLnHxQVnH8Xku/PS/BsMNK3U5dQLpIU6BPVgrJtW1oxJUGL8MjPTFk1yhA/I2IQLSrNaj5nqXLS
raIPyBFfJtcP/ygz6wsAb++tt3WXEsgNtNneSYmqeOVBEblxcPTeXXN47fj9Zzp5caP72PvdRytH
yiW0VrAH+AdNyXQRTmF/Gmw9XwRBP109LcrXnp0ht5PV3R50v7uharP/RFnTemmUifoKojBGMCk8
l2pyFZOun4wiQ2jBsHtSE+QC2yQsT3xxSBQFeXJKODptDLQWjklippu2RCUlFSS4sqQfj4llNBtD
gCoQJsn/1tSyo9aO+gZlm+Coebq94YfiPCYJRICcBZdf2V4AOtkUUPu3hhWHF3YjbOk0x/4WpHt0
JezvDefwh7oJxqt0jaxJISrzp+vQ1e9cDWjOV5Ua35uusVh92+QZ9FT8SO2zTe+jbYraMuEM2UbA
c9OVRR+uesqFLotKJevn95dMr6msHPvTSo+m/iIvlJd1FgZyEmtparOf1sHEDYzC2hQsbRTujoll
o+oT7PSoHG7jwpigsqv71Z4k+PeJan4IVRHpB+t/bgoP2Rt4SpwG3W1OFRUwlj1kYHgJFwNV4SWg
nWEl2/rc9S/s7sHoo7hJTgg/2eb0xrIfkWeSVh/62QmJsq205ETw07xtTPU84MzMIS+WafkUbuY3
dG8Dz1mRyrX1XfvLj/zHUkfa7kk2FZ4rkHSrtnlFCfUhTZulqvegKwigNGslNvnfUQ4yXMFGhI+p
TAmxLL1+cngsAASYG4lNJoubXZcVAnzEcW+e0kQ4n1DTfLlPITtyK2iebFLqaE67yMD09ZPmj+pW
Bu6FkvIm+GL+XxoDy1a3ikaIXw6UjvIiO+Chkg6eB09TAXw88exdMB9Ay7AyTh3xn6cgK4G1oBr4
mahhTZLHys96gVCFNcHHyVsSjoYjfgg99y5RAPHGK4mny/bM8Z6R+1CfvXm7W5bQYpSwxV/kh7xA
FcoaqTbtj6JcyfY25ETUt8UbWRwHcaKB8qoxqcvMouSsFvbKoXb4Nj3I22akcqkYOqTMLeUgm6o4
oVfat1vZeu/vPIhraab88a5dmu/aLN3VdlmZrHqXGCp1r8ZDqI8/L6paX6KWv3UywYtnoWN91GLI
B2qRFJ9J2n23zML+ojjitdG0ZmfahrlxtThceZmB6gca8K9mrpE+g+EhdJf1NNDQZarS6I2KlxQ1
ZsEElaGsamM8uKhs+WNsLEGFs/6J4TSWZfZjLBD1bGv9Y2DVKgjS3OXE3iv7/m2rax2yoiqp+we1
N4KtnwmO1g3ULlfPvhSe9on65MoVwez8IHRkBiNnApAwtOsyK9K3TiWJNiqptlagcH22/QUTZKv2
rauCYq+VVbpWIYjt8jbIXt1x3BGMFF+03shhPfn+IQu7+OqbwR/y5Sbd5T9YDvmTk2fdyQ/IMgzz
gPl9gKAkpxWDDRR2YG6Qk/waI0l6lBdDDO2xNFvgtZaLxIHCKb0EIHk09MgcHqQPXM75Fpg2HDjz
8NP8NYV0z4riLcvSfHufOjWABZtK16zaEmrAMEw7dFu8k7REAgHN6ZC9l2ZcgWIBnrrr3frkkBBs
djURENBharTIS6V6GzvyqrEwy0/ORN46GtL6S55mb8A8+m+UaD627Ed/1J0NJUsEVLDPp4fchSbw
oHCQn8PRXgC/JRtAyLiBOdPtM3jiDTzlWVwud0oU5nSteIgoLb2R5r0jSZWMOsjgLDvC3U/Rq9JR
RtxAkPrRtcPSW9cFEN9+sOtdaLR7acmLdLFmP2mWM7vI7APiZY1ziQZV2QkXXlcGS51TeoeIgg75
ahnN3dKnUnx1kabERCvLwofH6jeO9Mr+NkTX0kWlB9bTzZn/00mjsoRVWc4FwhCT/HqN2/jezyq+
WbxGDaTgMBRNv1404LCvQZKJqz8fOSK1Aqvzq82t22aZEAIDuoMkHMwV/VyprvtY6nH1CJfljTOx
9UGFVoXemH0uagdJ2Rg8ucMX8VF2WqjaL8GBFFu1ACfYdEaxEQ5417QxgpfIz51V0SGOoMcDPCro
nRTP6aC6DZn9YUpB2Xh5oPxYk1/zf4iOLalRNdaHjLlWAGSTx8EywmURpxCIQAo8E81cDcx1NizD
ep4qn8Cpo3PChGTH2RxRd8Ns4gfZ6xhkOsfG8R9JzyMwGkXpqajt6uSAWCOFXkVfSyfbVyK2Xiuj
cOBUBMiBTFn0VigEEGYH568jyaXWBNXd8Ct4kdtImxVrUYy1fia3RMTdKdMPfQpDCQHP6BL7PrpR
WpOTIkmdTT/a+iHmGQEcJmvJaMf5I+tbsxkz1TmZfD4rJ0mMS55S/i5SFefDMEsWocf7UJamu6lb
fxofsrkGQ+uM2pFUZ0rgEtWtuUmA4D8W8+Xm11RmTm0L5ecI2dOMIxWSe9OnBCHkdnLcKxCJ7dU2
2vC5sNGsiBB6W0lTXnAwHbu9srOfWUAID90dZBsOmkk4kAhIv/O91qQybRccbJFWxz7ss1WSpc2r
HsXf5L9aM/6IrD78HvNdJZg+UuhiHuMiVXQw5zGpQ0yhis36dTLm9EHv/zDFbYzwUu1Bd7OfY0ob
XEqSigOUKu+gNaN3IOVJfqvXSUiUsQjWCc+GimrYdAnZ9f6WTbCxVNponQ5l1lKkwITHR1Xdh5q/
HpVn6qiPASIMD5bqchVzw/3SpBEFgEG9fpgg0q7agYrrdTQYj7nQk1VkxcobJPmnnm/hdyvqzmbd
G2/wFgRp8fo/XP2sfZJbVzMczoUX/XR9N6s5qdRYz8uEMOIXvRLGi+pXxYeg+82Iui9aZ+u3Hs37
ref9mMIr+k1d+YBQprKjsnitDjxjYfyTEFXNlbxNNAQBovlSeDEKk+6Tim7XoUrm85q8FWjQKtRU
/WurtFGGr/aTQcjaG5W9sIIDlBFzk5Iq3pOVV/ayHeI7wVPZqGWDiy7y7E3SzxMP0qu1tdbaSoda
tspbeSldi1yZ08YPBcoZP/1lz6gFn1uvCg8j6/w54KexTQcCc1pWirMvNHGWd+xCXxuSqft7++AH
2tY1SNzLoX/1BW3607dBu/cBjYMW2WE3OMqLhdAn36PMXDllhnZJ08L9lrd3n3ok3fHeR3bbqoVY
S0dhmQiYYfBBQfz9IESjEp+eb3UFxJe8k5c64NkFPCl8uLd1ujuWx7ud2FOyjjN0zORgKI4oNb2b
h3AlSZq6tlmuXHJkv83BxslZiHFQwdcUcLWQ6+u86IyQgTgHaijOZTo6cMR9Y+mNevZ7x7bpEPC7
txaG4SzJtBpLOVBekFYW53pbzZ6yoe7Bh9lsOTbwNDIqzbxNpBuPFEMoH6QJlSnf1AZKS9LUTSij
ClzNR2lGdrTkAal/KDxdPyeZ+UE29xHarY1JDbl4FONbrZHq5Qjh7GSvYqlPVNKcLhTKNp9rMd2m
9lKzPfRxW6CnxCAyHuMKXSHOo/Pb0lLUBHNLMU49dZXedJ/KJP/5bs353bINC9dkkoa3+7uVUya8
26xGoLmEpb+RSugZj4t1kwfgomex9Js6+qynfjfLOoSJ5gGhkb2yYxpSVnZpp6r4lGqp2EprzMoD
SyUUn1RbeTF7XWiBUXRG221Y1sSzV0PtjECZwmzhI1RwytkKUTrJt0g/VMhnSe/bQMcIwU6X7lzX
IzpbSh2dwZsFHC36S0L9i0cE5A+tMrhvqs7Lj94A68jzzmWXvNRzs/Dg2VQJ6fSmTdy3oTHiBYH4
6FH2NnZMTYwxeQ000NONSYmdoVfctwrS2FpU8bCWo3S9JxzZxvHJU1LvdYof5Uu6Sqc+ovRKBnB+
KT+OSeRWQtlIc0zGTxN1Z9GwqosPdeCv5Et6DbkxbaLyddul+qsJayyJ3GOTGmQ8VBVyMYWsjlTK
do59aZF7iTXbBxdqPo9jaiI39Kt7UMAw3IdM0zSyiCKxb/FoNSxYJ2H3HIRt90yhJUKHKeBQP8BE
8oYCMv345e6htf5LHxvpUfpT9aTeGB1ES2lW84RzFneeS47pq8xaoCnibTzD2jTtWD0NAr49GwCg
9pXCr1VFJLM17OB7eGnDLv9ODacMnGAw1xowYdtOjQvRv49fLLv+6hmK+J74OvAXu/xo6Fa5alAm
fCQaaR+LSSupgeQ5n2OlXErX0iXPp/eqe51SasONasSTxKr661R43YN8PRuSYtrZ5Re/AKqolAOb
MSWxDjWkylUe2e4bwIGjdG1i/VPnqnAQdVvjTRHRkX9D7vflwuEc9effkHCGuv0NecaeSv4NFayh
l0iUX4Hvdmu/TMx1qibTFnBAttQR9niRZlclYqmHqv5iNvXP3skLjN9MNdHLLUmjbA3bmTyJocSv
KnXSl+qoVifA8P2u1JJ6i2wyOqJKlC4ddPM+jmP3BgTa/MOtD3WqTD+akmUCEfIYQjmjJ8+vTjXx
zLxFcKE3xJc+K8MNelkZ8ndpXzwSmaNk1Hz3zmwReabMsNksOAfgXZb9CDuCMtB+k9mnVDNW/qBE
j6SN3EVK3HUl20tXBwsE0Vk8Gla+ypuekhFBywjDiyj84g3ubYJ+ZzgmVbW0ubye46iPpgkWdLbK
OADFk1fjrbOrQm1VVR2KBHOHdJG9XqfnBxIIqOjHJKhQAlunVWAdTeKbR3u+SDNMe/swUVxSWrJd
emgZ+SOSPg7K1CKG+j6P7XNqHIVWtg6perOQAuwwXV8KhP6fowDAZK2Bs5BC6M5Uv9iemzyTTg9v
7UXqLFpNrz+jtgHbvPuO2jjPMOAvl6Aw/W2AdNDGDVPxnPQkORpF7b4bvbpAALr9oqLatETGUTsh
nUoFtDaN1kOp1K+Vqr0EVdIjqUOhrFF4b1ZMDZVYc5LHtih7aoAYI6r9Y3DmjAEZWwQXaOX9o6E3
9sWaL6YObtHKL2Mc2bOiWHsEgnmA/wfWsjKTaqdPbCvu/m1dR2u14cgm2+SwLgSFP0ZttpGm7FCj
6gey9db+7uaApHLqPHuCvGlf0tKvn9xOWdwdUJZhaxaP3+7T1IZTbpoJUp8cJDvaNhqWSRr6UC6Y
SLZpjRgodh1lO2l2uW+vRVSAhlCpjeMF1pvLke7Qe4AApFmPY7hCqUbdStNJ8peGdNcZMpX/DEN9
XTet9VaMAQQ276oNsXkkdYEEf6D+AQxL3cRVwZFGtslLFIn6Ec4VtGV81Sk31v5UFbumE5/AAkM9
93x9qalufO1HYZ1N/WtLbAHiDOUqdsiYQXmdO/MqT66qGalLlezQSrbdOvzikzHq2kFaSClaZ098
le6yJbI0dcem9fd54jRXQUU0yqpyug4iaVN/CuBQ3ebgcAFcu5w+QX5xF5VHZjom9a/NC1CE3uvz
3fL9myXXqgGVi3tf9xfr1zi5yP3ylOPIOfXPek+uel4Af3neXm/umwV3/macNwSgH4N+F/RjcoTZ
mBytxL+22dhtkWNJjvd2eXdrKwcSZj3IBtzvzaJipX+Qdj1139IAYD71GY5+ZuVHeScvdTmiqaKn
LQXE/uzwNTUafrNNJ9rmapDt4546lLdp7jN0tTKutHjW7pvnlxc5F5uC7uHf//qf//t/fRv+K/iR
n/N0DHLxL9iK5xw9rfq//21r//5XcWveff/vfzugGz3bM13dUFVIpJZm0//tyzUSAd7a/xBqE/rx
UHjf1Fi37M+DP8BXmI9e3bIqG/XFAtf9MkJA414e1oiLecOTbicwxYFefPLnLXM4b6OzeUMNzeyD
R+hvn8i9ttC7jgcM8FrpIi9uVroLUYH3LR+UqPfYqFAkIF0HcWKeqskybpds0k4mS+ue3DCfNWpJ
5glUfrFRtKB9uPvJDnJuFNDMIySTi4igqCW2pXD7oyWy4SjvjF93swfKKYJtHLjTkKPJ0de1XRO1
+aWIgNL65vib5Ql1Z4XeuP7nT97y3n/yjmnYtul6luE6uuG6f/3kI2sExxdEzveKMq5HW8/yU9+q
6YnqFvM97O2a/MbcUq6skcpkwDYGpEPmy8/muPKQDSxr/6iQ3FxmpmoheDPUFy9yKiQUaBt82wJO
qnYhrL4/7aKtvpVp1VJ9Jnwtges/RWTDX1X9NU2a9sWANHVNwHLLVrdt4qPmQzGUZqqRVBkMBfH8
eYwF92AVpHUFeb+1XsFapIvJEelB9oo8+W3+ofhtfsVQd31bQbT0Naqe+n6DWEfdHYk+//MH7Rn/
8UHbmsr33DFdDcqXaf71g25d4bJhDcQPIiI9ejF8fvITDjKPD9VCygJiH2p58jO+d/c5sqi1EPub
X1i3MIXREd2H5lQ9EtaBD5vwhcvssaVo5tzYuTN+WN76vjnfOvpPr8Kyf3Ql+64yKLwdmlXGqnOb
6UvTPIw18fCJAjFrNdPbXZuZ7gfL186yP+OUQ8RcL2By+vapQt54UXfu9MWvkw8DMeYPrAHvJkyB
H1xVzwBouBhSdEsnazh3jhM+tn1xlBYigeP5Z3t3ps4zCnxdIfyHzkD5EZiLsfTNuwtDG1PchuqK
WS0n9ifbPAblESIdgoR9NFxVv/wwDppGgbeOWJLbzH9LoHx0nNXYWuonFfX/LWAh+2baY3QScFif
DZciQVFuZRRMZfTfzToPrwy0EP75q6FZ+l++Gyjs2JrLAmirmmHZ0DTeLX9OpghEtJDXKPh/LbKx
tg9qFwkgLpHG9XZv+5Z1AH2tLoCHgVKXXTcH2XW7VBYFd3uo4lUdUnQwE+lKLpikjsuN24SAJue1
1Ke07SZXKAQul1m7g9Ate2OqBl88b1irTpWfQmgcJ3nX1u1L5bTR7t5eIBB98+j/7JT+6ID9HCRN
jyNIPNXXXBds4JKIWm9woLps+kh0PtuFAOOXRlCNH71+4imkDuEp8fqbmzI53TEbUFD2hac+9nWs
rn0LeQV3NmWbvAD5RdDHzbRbmzTvzrJDtt2cZ7+7eZ/ZnWd+N6k+dI+crt0nb2hOTq3bqIWReVaS
/s2sONCZkB0eKYTkoXg778iUOPtYG9UpQi/nS9uyLdqJoAmuPispYL0ZF2mBUe51da/Pf7RRW9m2
Hit9JU3ppnsQiQutIwbno8nDtzo7d7GbnUeKtZzhyrx0xaDuvTZ33AfDLoatkfEUky7y0szOoZ2/
tH2u7u/td185JyFUJlCs/DZfjBgwyklhtbCnNLkayagth5o6H4VnxVd50bPo85SZ40FaPtLiZz/5
KA05JnRQoQZPUT/c297NM4hEXf3zD8jSrf/4ARk6rEZP03iE2Zb9bnFNwL5nfpgXnyH/Zjz0RXiU
tXsIzpOYKjxvadWWoD7gr3I/77ql2RTWpxpo2AH1VcIL3hOyI91VGgmPx6WOmOVGmsrQkjbwhyvr
hV8sAH7/KHMneOwq19qOGohRH6nrnmKCIG0NpJWXfTXa2zJu3yJ2AJzUURZpWL5AigG3AIpuvLmC
qIlss7Xce4pHRXtkMdtIaxrN9iElbYE0S1fU15ECPibQZ8+8gN9dyTfFsi2g8NvhigBN9+znbXjp
Y5A2edA/S48KcWswi2m+k2bp2O6+L/nqSBN+3cwXjXrEQCbxSGHDZWO448kuxvE0lU1BUalQRRK7
Bd4fugCll7KrVtTPXuGa29Gj8HxAFbJtPlKBIhgG7Ro6NcIPaqqRQBvh+M938dyGUoh+JIChjQcn
0bw9EuraXk/Ds4QfSCCCRB7IdieOUcsDrzChIJGGsXdw7cQ5T8rMUOJXVBPnW3fEJjYalbEO7BXs
XShQt0jR4pf5lUYXyS70KIrJ8zd8lhdkey9J4tRHad09IF+Ez3LUrzmkRxQg6GXwi0cH8M91US52
0EtDzp3f3zVL0+lQ3g66W999yZTLqOzz2+/3NVXeleaxq93KPs2/bzCnyaPhAGH3aNzasdUfVS3P
1oGbDpfOCSM+VCt+bUMwgdQayr+UWXMm5Or/YTdfOzHaBLWBlOb2pH+vG+2zsD3xKQCRvhB2aOwL
PY6X+hx+G/XYOcZziC6CdrUTWnJxkWCZqMdMm+wQ7rMdokvYqQoh7Lmo7EJ0erC5b78Hka5zmIJ8
Cy4uBORvv27SIL61xH/ezF2N5jwpIcWFbTV1jwr7G8Tvqh6YqQW5XTYijsKbKBu/WIPJiC5RbFn7
QgU7F7YNeqY1OiBLqnh6JGCt+srqU13i8SlV3E3J5uLxvv4ReLbX0cSacFv6OrxDl8JWWhzs+iiB
2TIBo/DN9iu680j2aUFytUyv3jsqeP6yEuXnOQ4hPfJWi5ZNVSFohqLTyfZNFoLS0XeKSxFfnR33
ocgEtNT5Is37pSrVTW+k4e7e1NpJvzHGKppeNShSG8sJVqaphidyfujoO4ZxdpUYgR+E2TedY8LU
yd24W4elrS5ktzk7RkMYP6pqcFKiMt64EeQ8ozOoP5dWSKVnQiAkQUgT2iJfHgBYi9rynbfSsb4h
oyt+FAk0LQ+cIGzccauU1fA1USJqEbW1TxVgE+HaLq+ec7TsyAsQBYFC/0wJimiltgmUs7nTiBqH
SJ63lp2yiZJBqMTbRbGTpqKm/cEKZlmTPmmKxdSnL+kcp53KQiwLqzbqNQXyslVEoZZDmKJArpo2
agLyVjbKC5WEUBefL6C6rfwB0bGf7rJRmiy39sY1BzJkfgj6ejCraB9G8UfSPd6TD8X5qZvvCC+S
ekuKcSU7+iQftn5FCQktmxAZ9yOWFXcYP+r6ukRE6q3odP8QDEhVArkD5W7G0+skVJUvrh5f5SVQ
XlofWK/SRcm1QW/zoI3V53u/UUEg7YtBX8o2Xa2/uPkQs1FweqqgpSNSan1QfGksuOkeyEKw/CS4
iST2C74p2be/8SgCFYHYwvxomGN+DTx0lubwrLRiK/jNmvvYaRi3vhwBj7s1941QV6jImflIhbTx
GeoBKYb591amtdgMDpLv8vfG2bC5iro7+Ga95keancZGU14tF00s1AFg0tbdVdXELk1z5ZX6iMNj
aZCB7mevuOiplFOGkEzn3jQGGxnWhfZADtR7kFPreZqetaa9vZp8ya7v8k3lgxyWZgyHZEPp+vgB
nTu0gSad2IoDgV+MiFt1yIOtNIAzV3lBlOo0FLmFHmL9ZBnmxCmebC3KmI0OQ55t5a0RSBvKhHqZ
UGM05hGGAMkqgnR9LoxOcGhR+idUlWTLvfnuGmrUdpQdaaYNs6vqzHT8AkT8Nsohig0h2nMeyss/
iEiCsfF/OJmL6KLdAEpL50J9Wjs9DoWmHRB/HNoFm0RlmZf6+NlIo71nT92LGjjVvgvc39rNwYiP
0P+/ZkFmXHn4LNTU8D5oQ+l9AFe48KK+uEoLBe2PGqmVo7R0SqEsurbMqV+DaxfAeCuUKd1IM4I8
hlqDoy/lbPZYjXtHn9HXMA7WnZbHK12HLjv5lYVYxmg9VY7GoROy2ld+e5dOS4IXxPbcLTprBkp7
eXkcfQIqeSNInCvRdycl9sgS3D77U0CyKRxHkOZ2d4VS3SL4i0ucdJBX2W2kvcJ/pAub44Tg+uaf
d5Pm32wmHdVxOKUDybAQovnrSR1Otgige6afqXD5YHdlC9VTqa/wapN9UaOECoamucq2wqk1Fv20
3UhTdkxQ6t6NGhRtO+ZeozxbgC3EtHAHL0M9sr3fmLaVUcAx0AFjA+eArtnUB3kh6Fauc0v9MilK
fRCBgyAFMkX1QZ0v0kWaSJAzTt7eB/82Rs4zjNWnf/64NFN9v/l2eA6hNm57mglV5/3nVYPmAaBi
9J905ONAKmsgh+b9hDZf5F0RpjzWI7W5VlA3d/dk3y0X6LZevXEUwA0yQSgzh5luAFXuHI5AecBh
1Nae3t11eqrf2oZfd///fr1erRsrmDbqjAEhZOASObHjgzwWSzMw4+Qgz9DSTIAq/2bK3rvzfWyT
I734zvluBnXFC6F6t1AHzXl08zx/ckdEUyH6PssLDDeqHnqGsbFKL3xOJ0882UgtmRQi+wrvV0Ez
QDRkDzodrW0OkaFrJpwLDAPEXmeTd3yo+W9/txOE2bJ0iPeFxpJsF2jywc0WH4ORJV8JB20jTTE4
H5TcERehT+U1VA3SWkaGXFWO0IjSNqubGU+IIPT+eOzjbnw1xI84m8RHoFoCzJg7f7OZWmmyaJm7
ar2XvaNJybBQVC8wzweOE7wDOZmaRbCi53dwM815herEpfVEea0765QFIOwtK0ZXOUi1ZTU41iFL
C/8cxSNYkaSMvvLj+AQk0Xg21NjY2UhLrWsrrj67zlelccKv7wZSFvbtn7//uv3++284tk2Q1NYt
XdVN13i3XkwGq6YC0v/VHth2vJqaa67rMIbUE6TLtmv9g2Ib/iHsykuIvMlGWrK9yVqH2iVzr7Rj
yAaQ3gtj2/cmqSA05B8ELCaERCA3ghec6p3RWcO1LO3ijPjJAtHi8SqbgOd3606hepA0ZYepe892
1eqPsslx+u6xpjK7tORl8LUChUSiKqD1vVWs+8Ga7J+zyYHIIehQGG9sMpG8V8GFWMS+3waE7Yin
jC9RZwS7MnYAHnSIAm5M6tXCaHZckLwcF24/eflTjpp8Y5rVIWiROrV4LG3imQIA2vHnBV4thOgU
AYd7B8J7gNDnEc48QjqLwv6qGb5NBqwAUtQFbXlQ52Kaza+7SvZIm9rRrov6pQMRx4vX0lEZ1BPK
+Od3cQBp3ttQOp6AMjzKlpzH0fEeUWgoW35Azg+JB2g3qIK6yiv1ZD6brP1P0mqbJ2rdui+oo2QX
1QmfKBWpvOptOBxU8mKQ5lrlVRvbaIOYyKruNZ5xJRnYK2t1fKn5h1C12XpWYi5l2OfkX+LyINuy
wtvkTTZu/LjoDoqvtCh2jN3BS3W3eLjb8u7u487e0uTYdwq9ZKVTcGp7O8SFBC/2oV+83LMn8s4M
Wyi2ORVlbzmUwKt/87NyUI/IPU1sDzTzSSOTsbArdlDGbMqL2oC7FWZxyYGc7sfKipyHpqNCaYXq
wTu3uESRXkUumJ3i5JuHpK7CJ3lB+Ts5ueNZGkQDIWW4Zviat/q0E1OfmQ+yx4nccKmZGqoC81CP
L9PBJWPAihNfAeaAd4bwIa3CRiInIA4pLXnJUq9cIwxUztoY8VVezAIyZlsg3pd04VFU4/fa74wX
ZPpdackcTaxMv1nhn1ZNsbSXJPF/6+v8XF8Ses2WQWFPeyRL1L28a/phut3JtmTqUY7sU7AObVru
HculYESu+erKdloUf2736BIlmwzVXsQPO33nliDgh6xFDh4l702pjP6p7bNppZCbvKKeGC1NETYv
wiKd5/dV/Gnooh8x58lvltD4Og/o5iCvQi2diENHjWCXkwQZPKmUOi+l4n61w/oP9MPdj8LLKSpS
aNlLTvR+6SOY8v+I5kH2+uuGwjUMV+XwyKLKYkr3vOD+lg1MbD8UfVk7L9TOUh/ko7cvWkD6aE/s
Zfh6UJAnBSSU7uWjV/ZmUf2zV9XQIZe997GyFyHuHWKLxeXvxt8HhHoTgA2p9PEgSip8iAbprswx
g2OsoSAg7+yWotkchjsd6u8cxHJjDzqlHtULzsv9SwGoekFdtf7F5NDetuNSUfQn04yKt8mNpv3g
5CqKT5hECtWVG6CbIE07cEjalk15nBotf7OsfAFDGbaXBWg7aEJ7a7h1ubE63X5Bie4qD4JjMwHb
b6L6mZof1rYOkBoKmth5QRvjGil2sw2s0NwiWLdX61x8shTKb5B91Y6mQfUhJO+slZfb3SsgulcZ
5f7lmtXipysiUdrN1UUyNu8LZWk1unM04QtMS0pCoH6YtwfUFtjstRRvOup6nB2Npne/6tl0tflR
fkUy7YcTDvYnqG7tg5f505tPdmlR2Hb3gjwk6kie3j6nMXpXZUuQQlUQ2aL+ifkkBFCk3qnCE0hd
dTO0ZvNo96az1ZXB23suWHJDyakc+39YO4/lxpWs3T4RIuDNVPSkKFKuJNUEURbemwTw9HchqS7q
qPu0if8OCoG0oFgEkLn3Z4RQD26F3/Fo4y7kRUW06YbSuUMlUQEtMk5nNOaDVVGI7iGPixQ+rNs+
NbXOXl7PxRceXAbyF4P2GjnInTelUCAeTa/8JfUPFgBHKBbOL0vg0dsV4T4gabOtBH9OD/T6NBZj
dZ+X1Xf0kDT8eU0V4UGt2sOPmMGO4kbWZ0PrbGpsvtcDJI63MLC2CImFT6I7DdzcACrGeAs4Z7rH
CBcpoaZPfpgV4mJVguVaBYW0s7sSakAarHXAkwdEEUHOBla2wrw3eEmE/UV4U/dLSeJ116HvZhex
vh3Z06AvnHQPWeEba6NT+4MTjwkPxKCENR6Wj9i+8rhESum7VU1rrQR2gqg7ivPQ30FAKs7lIIsI
B8Ewrq1wKRs0RwNSKE/VLOZUdrqcevNwuKv5IYk+TCM7u1GL341apDtd8TBeFGQo/VlztcMbC7kP
N3vCAxf5PMXMfxnhm5jC6UfOi5mcZK7e69WUb6G/uVtTCfSzgoTtrKFdfW+CGmAbY3LX/d3pavFc
Zmay7vjpHSyjFEdFy50lIl0D4eha5bUYZ7BThkfJUZRKS8a8SpH1dTc9Xquu9c2kPcrShd6YRs1l
jr+tk5PIKwx9+poZUBPsyLWWjmoET11fNXdt5p51JQ6fZJVttfsm0cYTRpnhk+vV2dLCpmIjG2PL
zfZmTDJAFtH5Ih5nb0xHjZtFAyEfJYo7I53ak90qLeKoWF8izEzurcf2REPAtZ+jWmSXY9DKXnOq
MJR81LvgQ7du7GFOei9G4ozbkjAdnrckm/XKJQNtje8HWcySkf8/YA1LwkfG2dcKzASivWr5xCtl
FbpqXw3Va9/rJpsb3UdPGtE8BrDKKA//YYGu/xXjYLqm5QItAThicXNqgIn++j6pAF1MRZxjo9SG
JGPWPGvLvZjcjU3c7b6awRYTxime276X5rZraW6TPdv5tT78pec/j5M9wdYbz3+u8GdclCj1RtT5
dIMnAekUvxOkV7xbtemt4+Da452skYcxLceNAgDq5lNDY6fsAmSg2HUzdQnBHaqu5R8RM4sfuMGR
v679rSzJg9mgqMmDol5oVghgq2/dDs0Pd4RTjoeV7bjYUnfeyRkjfx8Z8X2Ux95JVskzJSJd0wUT
0uF/Gohu1WtEreDPes0KBqKOGykLVlDS5RJeODa5Tm49hjDLDqwfEvwv9O81cd6nSHN/TUiUPdca
6ukj6j17zU+sO8QPw6WeBs2uLISHVViwI4xhPaDFWz4mZb5JMrt4sXMR31odsUFZhGyu89RCLbke
8vJlnPRoocyKVGV3p6Q5UFUA10uiYTa3ubAKTF6wXm/Mu7RR0I4Ad7TqM00Um3Gavlk6KoJjAiGP
yLT73JX6g0Gy9UfWk0JBqrF+tNFy3QJp5uX6zz2IX6KvgVzLphaltp7wLz7YepYd2QOXK1w5si+8
y35KKo6uv3Vt15yhLTvm1nfw5tLN0iJ6k1pnkRbaPiZSgjxlY72qyJeFg5X90BSYWLIHn17ddyOs
MMcmfdWUCLuEWcISvCzHV0LqgIRr9sp6GUWvo7GIFFccfLlM8cMuuI3G4XZQgwojLbIordLMblox
mpuj0H8HmnlHmDn5XiOdj9mi57+4KKwtWJQmT2MfaUufP+acRl67zj2lP1phNm6HVtX3Y9SHB3+w
im3hwgUl3Jiu4zqI7vkf65a9QUJ5DDK7WbMGn45GNU7LQi+MXaAq4yuWXQunHDxi5n59HMBi4y1H
veljg2SEA93mB9dQIZf2p5uaVMg2zU8w4KPM1uKWILslCaZcifebV3vyYvIVasZUvwWpSFep7QIk
iSvQx1riL4K007+jwp4Gqv0jUnEHnDCIPdmBp++bto74sHr1kuAQlNmJ/SNL01+5Iuonp6rK/7T0
tf6KEpofVZ5mmLpGOE21TM389Khqh0RzsGYan1Ur82CLfXGNjgdvjn6R1XsoG6ZJ9ZZFcXljK213
6tHCvx907UXWJ1OCYg7uF2WNUUI5JDu5EZHFqLE+FmWrXbSHKirvvclNb30tEuuwHhBcAZG2GIh2
vBnZBMe4RKvHc3el5VS/G7v8hsiU+6K4GkQNoWU7kj+/27ZRD4rakLzpkFYPnfyhMT39sZ7rQxB5
CC8a49cemxdkgIRK6F3u6OGKqGuB1O1C7vfl9p8E13CM0G7b2aljtrA5VBS0LCPeOGnPytJCCeCI
DXn9Hkx3hLb0Wr/HvDwHkheqg7iVZT8oxG0wWB1ZCZTPPzXILnZpM0R2bNFDW2XuAIzWPqMK39zX
uVnfd0hqgjqyz0rcN/chqmO3BQYxy1LV1aPrtEikqfNmSFVLfHGi4WcbwZGFcvrbcauH2HeV1wwO
yCKJa+08OTN7Edlw0pf/GA65830439xluG0F5u8aPZLJGIMTmtli60RDfkJ0FKZMYOevdR2hKeXY
2Uapm/w1dOy3zscQPaqm6NHDx1xWj17ubtOkCVdyUD6y+zP12r/FfK99iYqtafjZqwcN/kCWuEab
luKgjI/KVJ4kEjyv/TsntqqnAGXkg9CQMpT1QR6cfK2pngys93IPaTUUqtZm27IEZyV/24zi4+Fa
h4ShWJlFbdzILtcGWexcTHhL8hLLXDQAv/UsvfeQilmx3FB5Uc7Ob3GGI1SFeHDCsnCfgVw4GNyg
WyPuumNYo5+hBj16PjG2QWMWDw+o/vqL0s2bZzSm/RvAXd2rGqKFm6Fq/U335xxwWSCt0qxHfOZQ
VQLJbgX43xijf9MlAX5E2K4d0AZvf3RB9Gj0Ux7/xqCD5eqcPxsa8gJ+l9yrc6lwI+Qj7eRetpHR
ubQZM2T4T5vMyf3zOC+pw2Uvcn0VlDBxcYxAhKYA42bOPN0ZP7svyrBHjHMm8eIJBlk6LVv/hl9k
94i9945lfPDb4ST0i+iNWAiKfsqQ3KVeauxVAxpHFuvOo1uTxZ7ld37hdMbdD/xTq1R0dHPlwdVg
WqGeHO2HwHfvgor1ZqWn41tRBYfIS9tjoybGxiGSd0PgM/iNYkKWo4aC/epbQXL5xemSclm53XQy
nHLcToZe7gwfemqipIg6xsD/07DRDkatRUcVjf0VoK/kxRApkih8JlAuSJ+Y4bcxcTR2hmOI9eTA
k6aCQx3UvXHvhAkOQVhWfXfEV5bM6NBidS6O0QA/CVxCKQ5zflLk4YBCCg0ggt7PTG0cbloL+rs6
Wva5F+1bXXrDa++O49rJTWKNM6Kk1cwlGsTe05gKFJndIlqorRm9dgUmmAY/j60selMNsz4QD1gq
tWh7JI/63MsrjHSbtXByZC+Cd0Q+lfBHbonujnwCX0WJpPgVJDUhqk6mOSKW/wdshfr/EqchcZJV
iHYgeIQZE7kCA0+WwdqTC/I2ZtnwZFBR54GM1z1BnbNv0FsTX9ugvI/5dQRIzq0QfSnCG6xvDqPR
B9/bSeuwc4/MZ3W6uywMcFXlQf3Fx7HlpWy1adtlOTqic9HzEFNXcH04XFr5s0Qe2Hf/fp1u/9O7
zzYMAsS65Tqap+rOpzi6htCsPdqV8gRzEZseHzv5sZr6kyqyZN+IevZRD4snv2BZYuqZ87MEFxi0
3MTXvqMFdnVEKqey6A5ZEaW/ML0pC8O+ds9U933qVEEb+NJ3ntrCV+Om8Vt9gUejk6IJiB1OmqaH
lojvL3gH+6Erkq9t05sLFAnyMwQTfVuw79jiFgTx0p3DoFhufM3G+BCwKJeDsG1KiIKC05jATUiC
QGll0RPiUDf6nJ0PBdJuiSD5Oz9BZNufEqZmn9vmcaBcnP+AQwUy9ynwNouAGBavHtvgn6l+gtER
vvFN4ITOk0Fqd5l0Y1K+pBaiy+GUbACKNQf4ZFOJAw+ndUc6sp0Pl5bcHL2FrBRpQyZyGt1FkFkg
Se3pKHEuEg4jzz5hYj4VhbCwk5haXIJb7qad2c0mx+TTHlHMY9Hp9t1BUyrnFk1JpLhtzXyOMrx0
5l3Qr6zEdqOwfspBmRIxyMFXCsXP90FNEnBbhq7x7KQlS/30pKP0+7MTYuXqDXdJFRQL2Cn5rwgr
Cgf9o1fcwJA6MFTrAValtSqSyD62SORtpzJRd4mahEcLuMDanBA/8ULzS+gTUEsB2dwSosPmfg7C
KNkknnLggrwrxfgL4eq4NfmBgMcD79Ej6IrP0grv6PdBBMKjyyC2rdWfQaNECtRYEtUQZy+DEEOu
b+dt0+VKvq6IJ9W3SZEAANr0JrL3yBKG0ZepDb5plqvdCiOJ91MZeyx2iTI2PmvZZhiCrYxBVjBQ
bqxq9C4xyCwCiAIw6bnEPVWo4DcVRcMIrv/dpP34FTLVsK6Jp2xdK3bm6sqIi3NgJq8YAPh3QPvr
XdPoL3k7+HeySh5k0cvSNYH3+PZTvdno+qLLRL3Kx4ekQ4NGAtrJgNS38ux6kHVJ0JfbJL/lCeX2
7NvUxxyXNew7fetWm1O7jg2eVndzGytxW3+WrWOnWre19xjUQ7PTs8R4SSZvTZLOflQHJ7yvQ/GY
6gNJMHTVthq8ZNjjurFSuiFaF2WdbwXx96W8azV3zLfe6HaXomzNbGRztHFjle1va96aDb4Kvh4Y
F1UUlVg7VuA/H/zipzE6ym2DH/VRLnBDbR05anW8rHl1FzNSovN6vyQ4zXIG77SVwHqOTEkIulqM
X9llBsuxCcPbMg6zR2uKP9bjAnY75Fb2OPe3usx7M/XbdDTcY9aq+XPShStTfqIoK3cs/d2lMHp1
a08W/wFZiMBQ20LnTcLiWWnxh5v7jnlX7jLiwwuR6N3jOITlpnSNeC0ThX6SGRDNTbxd+cpe8vhc
qto4Uy+eLiAYsF7GcjJwKWVt7Owzv1Nwgm/ZXsZt9Wq1yTmYY519XO5txKHfRIJGGDIh0anyI3+H
LG2ziQLPfEjzFFFwsCo/W/wkk+Z37qvWW148EAzGYOHPCXJDn2o+NsERyhHD+dAnr1rnDauYLzLl
APZlzhHBOJVJhbwhZaRHOGTJ1r7eAb0cv7t4n43s1X3+OxewGtu7FHOd2w4K+SrFZe6ty2oY5HhZ
ZQU6GZ4GWT5lkQQQ0IbkCQ/pOWv7J9kDA2g2rFH63JZIq0MgiXYazmAP3Rx8kz0cZPJLqx+PJc+0
JWbgzameD0K1xVINM23paiHSXIkdU+nYBt4dTvycDdGdoafVWb58CkoMKM/yZzy3XUuoz3wo/RmH
51L/H14+nur88/t/htuQ+dFI1GmeM7MkPqR9DEuBSK0O49Pk7WtFE90uysAkeZ7ZL5E1sA+SGCHP
gs5nA2TqabSMG18BS9b76y73LcDuolpqxCYOFTrqZM/Vp8RJ8O/gUbVBliRe235OVHgGE0uQcTwF
zQn7XYxYSshF6tQcbJ6sX6DyfMndRD/Jkhpg0pHHT0lE1Eazc3/Pcxvfityx3kZ44A5AufvSa5S7
ZOqHWS1Mvxs9BWHxZLgP2775noXdTws997eayBrYhX58iRHGxkA0PSdjIO6K2CpRhXGLu9pz/G2s
iWZXszvFm0uBq1L1j4OuTrdphCP7pPePY5Xrixi31rXtkVUoedf99OwG6R/QRokWY8zrt99HLBAe
MjND+8wMYHJpXv1N427P9dJ5MUcTRy3Tzjd2VXb3oV0eU6C8b2mGqPEMMFRbES5GUYRnJ67uhRLG
u2GI7IOfw0WRB16fIBQRYGWdGfAKLYqo/y103rdkaKLKew3hm69aQ60P6Je1J1JivEq7aFwhf1Wt
68Q3TzVPJwhYlbvGR5bkg+uFyIF2ifPg+giJAoP7pgGYQRR19jJxsExjcbEuVPcFW5L+u+tGxU0l
6mYVT128sWEVL3gCiBfPRqyjNsP+R2CNmzqoRHjTGU99bnq/rV65Zye9bcnOL0cHxsKY6Iu21RDU
zUJ3g2CUdyiQUN/arrJHfThfacjfTCnumyroalSBMQ7owcWtC79jB563J70Ev9cAOvzeJeLskmz9
RcqJmI3jLRDlx54YHfk9GgJAua3wjg4ZbmJFH2JmOfXQFtLbIQjje3moKuS7lQQI31yVKEqNhQS6
QVJ/SDizbJEoXwe3PFd2Xj4BvH3Sai89QT9TnwtF+1IEmnOnx2VzHK36DBEASD8WHGzhfsVql9+q
UfCAGdO4C5wsMm/qqDBvFQLQ3mrC2f1N2ESNy06t17KojPbJLdke2nov7jq7HfDNzfM3U4ln79Uu
POhedwSm6YJ//gcPJ/Q4q0LjZ1KGwQbi6js/R3JsEoKYhGvmLrLshc1XxcFlo/fHZzIj+alK42dW
J83diFzWguWTtse4p/+iujypgYZnG4IkP3nvivvM7Y3jMDhbKzVDlCDtmoCeCQR9bsSxV9z3g+Ps
yyn5To6RHkKzxp0XJSDtZDnSHUyaG0y38BzoVyWR5S8sY7oV0Htea3PRNmwEWT2tg9EzlevIK8eF
aBulIBVn5IfLqWPiTOOz4nIXYq5NAl5Qrq4sQrQTRejt82Y8V2Nsndys3bD7XJme8bMQGIipcftd
mFZ/ntqsnA0A6nUdvU0192HMTmfs4ua3MB8RAxTPTRJ6t5U/YZyCW8hySPAU7mIe6ZHS+VtVRNlN
ye18xui5POfzmWNq54yH/kFWyca+aLKNQJ1vIYuAm7I7Rau/Q7o8FLNKWZ2o/U40uL7KohMFE5G3
5Fus5PZT1I3iIcOqIJ1LZaEC3wx6dCnVQcH0jANosvezNDH6TR/a365V127Xvp5RVqQ2uPqfkQ4m
kqB4fyNJ6+6Hqol3bud7B+KX2TYyteAooqjZhLWR3JFKxNOoNKrT5NYOOocqqjMiOHu8mbdFVmSH
3J3afcjtv+2iwr01ihFP1hG71qFqUVoH9/GAKQRiyqZQn8r0HvF9UAfulCFUG8fb3qzrXRx47Qmx
ADwGvLR+0/38qFbc6diZ7Totb77GNfa6IPWys0HadQuQSt32ZZcsKqxyVhpR1J1mM5uwlPmVgRiH
izfHN6jMK12t7V9umT1qrCEWDUHFszCUlcDa8LcJqSzkWfgW9HxCESbFGSPKbluP7Z3LrbRJdFds
BgusjOq4xBbsUH9Rrea7bmfx79w+gtIkkMvNfLbJPb85ITr6Va81DxO6qesKgfdbF6s5LyYn6AdK
c4Zh1C3yhkxAhXEbThfpLxXN0hsvZ01iI4e9hl5YHKbJsI6IUWnL0BPaq4kULTEQl0Slp/HIXjcq
ciVRaE3IWKrVnjClA1xc/IJbwYOSrD074sa+z5ouPhgRAuFu1o93mTdvXyzre6yVAbSMdtxqYdtt
7IAlkhaN9x0o3R8eMDnsZ7LxYcwQEklTJGTrvO9eCE+QIKFHNC+c3arI7nWBl1A3NFvVCdKdMyEz
qk0ox/F/mWxGtbVPnomwSCSqAAky6MWjHqFEXwLHHyLPf7JMszk7qHclZXwjDDTZq1lVdWjTYzRV
+oYMcruS4C48YIqlLaJqJ6FfXTyDM+DR3snWpkNZx7HMJ1Xtc+iqBSFTDMisuk8XhtmLXddpwWpy
tfwNIsYvsi7DufKgdhRG+DOan7kWvr5lr5TYvhCHRQPL3vVRP26GPskfAl14xCu75oft4VGEROgv
XKZ/VWrkPFeqOaFYnLy5I/6uRW5452w+jBraWnrMDxW7Dl1BhRYB3ql2ylXo195ZdvQ8GwHR2PRu
rnWlgulHbfFgmWeR3VJrsM/uZe7LZKmtbQJQDb2YXtBaDVduUeZQxQkAwhlk/dwb6a0Xe1+dxPCO
kcH+OmweJ8OIFvqk306NdzCz2t87nosuHwSVxTSGGtCTdth6aaNjeZiOp3I+RNt8zPI1m+NoW7JT
WMLc119sfCSMehh+k5+bQCqzUGG3XSspXtetV6wEsW8el2kw4ZzJg9pUrPuB58hWHZV4mVa29mzH
gbP1E/xP+clzv2rpK5iZdDm5DQsuFVfmyQc9khmWs45tY1gKK8HlQh2d26Lquv6GlNyjhdrhVtZd
D1rj/qNL4+rE1ZAThoDTYGXWNC9uIxq8Xs3oS18XxbLPLOOceCFbVLAQ4Lk3sTFBEYCQAL4nDbZC
rwQmzO1R1AZbQCJUjxl5ppsK4cudrNMyw77pJ2SMYXCdcXFyfpGLWmJG2PqB+xAYrJIjXf2mKsoI
xbyY9qbCQhD5dp7u4xyaqBTBQjB5RbQqfRNqCGAdONAMXHYJgId7UOn9oZsMe5EMbr2ywdBbYURC
Msiw0SyHfBdNOfdDqSrYKE2YW4Se/zA64iGwgyPc6ACV8FghwJJ0G1Tji3viaVCSFQQzFa1VYGKw
aoJSWz9jPBQfB+IahELa+jkpC/fOS8wnfj/IYo6weaDLul2QnJyOYM+YX1i0kg9WsYtbVj0JYEmq
lXUxGgZ3bflDFuwwVFeFI5JZgnI6J4EPk0prB5gJxnS+1KmWvdFTF+zF3EU2sFswT5ZyK2tKgZy2
auHi2yodMAnPqW67Ln0/S40yWRU9eVf0J5pZuJ4+l1OeRPyuUrVfp7wJj7WFZShOPCh9a55/lAd+
Bt6ug2mFNcR0tGqbF0AW32NNgy9lwWNRSp5q04DzF9/Mzpo1T2Vd6xZ7PUGuqYhdfVGZMLu61CYL
PySbScWVq6gQLjJ946yOo7UwsHq4D/nUm9EZ063C1rLSgwk22jiHEE4gWJe9pZq8pkFueqUOFyc2
33pIfcew/zkaBYnWDjkSzyVwW0aJs2/8hrXYfIbyU5NfKmVZHlrnjizvuO67qF0RNiVFUcKEFEr6
5idh8tVSCPJjydB+4XmvLdrYDx7BokQrM679k63yo4iSb2yuSMB3OMboncWrZS7KAzYFoGotj+gA
vDaa9MGx9znC0CLVz0bzEJkNxEbVTqGY8wXHXozBnOrV6c63MRvOJw1F+XIiHmAmVopRiWLcy0MV
QglktdWtcVV8r6vbDobRoFe7Ia3NSz+h4Qs2EIpCe9hbl2jro7+qmXtsVKYbzx+LJy20mwfRYN06
ZMWT6fQrL1GV+3mh7neN9mKAWL0lQOBfilaZYYk2inid6WWMwGY/KKuyCLERVNOUXGzxA6e84hDn
yDNyr0XsmM3h3kIJCGv7dNpYnu8eklr5EsbI9wgYkmZXN0/40dRPBWik0kC9qQyU+skzBCJp49jx
hKXokgfeaD2hGb/173BJEkeoW/5dHts/tWmKX4IsrneRillS5QUJ7tKke0zRRFvZCiMC56rQLEGv
0Oor1pKIi/Kouqb6wPsDGAvVg9PDWwzRebDZaB4cZQIw2FvG1jIaVNB81YYxlTTbDADTEh64/ZwR
StiCxFeXxPVpxTdpUxa83pXEsQixhPXGBCa6kmN1rw82pVZ2q8vYDtAZb3vifHNnVngNZpIg42Vr
0hP7M9EguxSBafHCQtZxLTvnIiW/OWBzLDurAeamNU5Rm8vYYcBRmYT2RnY2+lbHosb1L62p3eCM
aWfV9jI2EiTeelJC8k9IJmzYyLAmGyzdtpbj9ac+GJ01xhflrZscQJ9ET0qz6DVVPCma0z9l9fAF
FpV3LMx82FY95E3FGMQJd+UdMqoe3CElsi91rfYNJ4jy7lLVI1ZwZ5Js9tVSx9mdHTNA83CPtKY4
yTnyGqE29s/Rxs2HRebkgiVe5KC2G6eHIID4DevtR05w6ltZhvoNKA/rlPlWvI0Gd9+2U3burOS5
U5PgBT4yQj2mhuEdSkkvdYJfErH2cS1bAQ/g+1Gl3l62Fmb9mDVFfw4i1/jSfWuqLNjqITJRpcCC
Dn3OGunmCle2mCQnUtbTuPdKNJExPHb+cYpzx7g3kSnVFx86fDg1Mw3/u5HwQWA9+JAwv9j8eSRk
gfEOXvDF4Nd276fFXpYUS5inGIsEWYqnvLjDcf2HLNX80dC3I5yiByTXp7rqDu5Ajk7OGrcTMlsg
U5axrRin0VffD6aycxQRnK7VLPjLfeoHz7LTtR5tTW0VjmSKPzUUQaxi8AZb4NpZdiEewV7Hdm/F
n8v5PRtGq9a0Z/jw60i045s72f5yagE1j1quHlWdcBfY6aUbs0cOxzrEjAwSvDxUsxKIPEPU3OX2
znmHO6iAyDrtz1laZAhP9xBKPjXIzrJVdErwoRWyT0AKWzREJYi9XmZtGvzEGmTO4w5SMQGWccqx
KoreD+gp5vt0Psiza8O137XhU7//ost1+glAfILBEBe+jpPFa5/rlf6LLp+muo7920/5t1e7foJr
l0/TN9jbvH/8v73SdZprl0/TXLv8b9/H307z768kh8nvQ+vHat2F0YOsun6Ma/FvL/G3Xa4Nn77y
/32q65/xaap/9Uk/dflXV/tU9//xk/7tVP/+kyLvULM6NIoFAiEs7aL5NpSHf1P+0EQqilG4qr+P
upQ7E0MWOculfBnwYdi/vIKslFN9HCVr/2X/61WvfVTyztPq2vJxpv/r9dnMsPUWZszq/HrFy6yX
61yv+7H2/3rdyxU//iXy6i0cCKsS+KX/+favn+pT3bX4+YP+7RDZ8OGjX6eQLel80U91suG/qPsv
uvzvU4Gp79DixfLAjMfmrhtCZ1WDiMeAlSIO5EgGmHkDcociGC2cTSrXXypuU+ibtME6sak9VpRz
s+w4jAGYOMAriMi29V4v2sFcyuYAx3gz9Y5gfmHQyap+8tJD5bEKLPVS3+gj6t4mSSV8tqsFaQag
lwSnDxYB14MY0Ky/wV+QfDgmxe+n1jAlykLWyoPuvA+8Vl1Gz+N8XC6VRd2k3/wID3Ic4KxFnmXJ
hpwU8Sg1Kx5AZW7NKm/vEFvKHxSiL7eW155lm+xVcediblUPS2jh+YPspqP8ehMSbNnLLhh1sETK
WZoyq+yQlgUYLjPWbq4T/ZdXx5/m7Fi6TxD1X1zZG1Fe0v3vQW4QgZsFFyeQWODAZrFFWXZ0J0SE
zntvvjaYf7rYpkKXYqAL/nCXYXKsPMh+3p9ZrCrBRs6EvKuVMFqMOiYLIE/lgSihE0Odoel6uHRK
XPcI+nLcfBgD8vQf3T/UorWYuovBUMWN0oQ5e03Tvusx07uTZ2mT3vQ9TjSf6lkQRUvWp/yGPg0Y
2vC2TwLUGv4xh+whDyXbW1Sg7H5zrZNnYer0W2iQvz7Vy0nKxj3U5WTvZaOsclKxztRxFnUWFphJ
8oTWfDBq1O/t2rvUy0ZZL8+uB+B19kEWJymAJ09dkil+Hb+PlcMaM/KXkVHjM51lwxoIANYk8aR7
N+jrNWdstgmSYGuh8KsFQk3Yzh7WsVe0ZxGo7bnWSmfv9O6TrLrWI7/1hCS0y16DrvKQAUde22bQ
L8Z5pKy7XEPOdK2U13GdYLxcRzao5fSKonODswo0XXmGKNT9O1/3E3UXET6vvLm0Xc4lZ1eyd8N2
BO3QLr0qOobkcPdqaxgpSv5V1uyVSsEQ/sZX1Pov5y0W5epCdvfbuh8OrYYQZND0uNvExjt3OlE6
zyW6AY36ejDKZlhbRPNl1Ycun5nXsj2IXejYH7oaii/kcEnERr7gJvK76CvRuxKQMUTpJnXtQziD
IrA2VL9mBepAooLi8KdHaGsaTsoiW+i7T6CfJAN8vpaVzhQWt/BfLQIgy+IPNghNowNmTmSO5ggg
d8pDRBb1ION68uAgoLW107a/iOaVE349bCnSh5Zs2KUfUAuxQvWkQTqubO5nhYJ11NbxMrRiZExB
CubAQfBcFr5X35dirO9lnTbXdZC6w0VDjHYty7L50zyDGp9wmAl2vd2I2x7u860nZhllWY790Di4
Oqa9xZAvLw0En8ADDE73PTTaiMS93i9UJSiX1xm6PH6f61MddurGwdfvPlXbaqRsFB1n4fnVIF8X
H94rl7cNbKJpQQxB+/CGkT3/zRvp8pIRfqQuAkBPCxh+zsJXyJhmGIwhtlrgRl0npFc4pH/ORuD2
zc21LJt7kVxGfKqXRXbQ/Qbk/2sjOhdLK5P9ruJBYs7MSDleD7nfvBfNoL3pgIncykZZfxnbw8ZZ
BFM9ra7DiKr7y76stAVySui04tyMpRDo9KVuGlEECFjDOM5p3owRldF9mzviNo9zNqZRU+3iKa12
iZG66oOwiB2oWLIsZJ967phIqsI4G/d0ZN2IQ97JKjfERJLFqEAepNHUbOEhdHwzDc605TWnnSCz
6id5liGsrk8Y+V7rdQuEXKZbaBfR1VMB1d5oQ2ltHD42FD8qrwfCevwloL6XkeLNmYG5OTJxdNb+
XE3WNfMlh0IhJcPVrh8grFEN7xt8HP/6wcI8rUDHmAsYrPpuSqMKjY8cF74uQ6hSwVhSR4s67DLx
3cUTYVFD6j/7f/pGhjN96iuc15rLpFV4ZwcaKYCuQRwt9RrCSXmwNdBrEpfmyo6ISIJ0eK8rIFYV
Q5Wu5YjLYDkPZo0E9aoQJ495rhodM20pZ7SHcCu7fB4yzw21NjrIEbIV+7hlqjvOYOMyNrsHNni3
8l9n/7RDeCJaUn0L7RhdD6tJT1WdNPtBDzHchufyJPtKuZa/9lX7ySJNA/RB0bFlcTReSZIz0Oi9
AhkmoTgTClS85i+tkm0gWx0XoINslWOLjjzkuwyvzzwLkzz5DQZlOuRhkwh8BX7qWpStFRIkl9as
KA9RbQJoarRNDMQDsWacGhEqgcEzn10brnXh3AqCQ9vYMWwF2U8eROu8N8Dd+DmR4ZuEIIl6HSAv
8WkmeYkRtZMb2SA7X6+dzh8K9FVzrIA1GY6Jde0IHC+yh/gNHpTXjupbwBdAsjAyVwDwtbfK0gBZ
lePjWAj4eUqCqFkfIBmcqw7JT9U/BumkPmjR/6PtzJbbRpZu/USIwDzcchRFUjIl23L7BtHuAfM8
4+nPh6RalNX+/71PxDk3CFRmVoGWSQCVuXItvrDLdFk1b/P6MJLv/e9W9VHl1kZFcZw1L48Ha3Ct
veb3dGaDz0LkXOlPkR4FL2gPHIKKbH/rxvPnoirW40KMRv9c8aAjzrIKliiaFnl3ttHWFa+HqAb/
FJYUryxJV95wEm9kqu+WzKecQjFruG3xJyWFlAqDV4Cgd7onVUnaQ+eG9i4jYf9VmaMHeQ7fIlKA
n4cycqxd2FgoZpiwUyGyOlvVXt6TZ+Sfj6aTrz+8K9NUyRv4rKrG0Ypfva828URN/c4zjTx+VtdX
dQo+d0bRoEUN14KRwsiems092vTK8PA2pCganOUw586B5ujybCseWLXRLe4azY2e5OAB8CgTsHgy
gttCR8yxPRq92STwLGfjPuuGnpssE2Z+/08OKmvrNoq0fQEVXbKeWvW+bDvnLCGT7g8PtjvvbxN0
VKHuuIPSVS8TfLWw1q1VRdeY63Xn5LEsivC6iAG942M4UfiUT+EAw7/zKt9aSawcQE2nG7BNw85c
lp8VF/ZtMwmelXSjxnC7Fl0zPE9Bra+jwQrvxDaCuD2BivoTgbjhWUxVYUIVlKlnZzENoNOR1bZ5
i1yGJZu+J8P6Jj4JN5GLW3sZLTut6pv3U+b/BnfIcPQQND5O/ggKXU7lwO1dUdrjLeBjFDqer1Ml
RoZ+0QbVSsZQnUVb3Zr765q3mKyIJ399my3rWvX0uth1CRmXmfNZHepg/yHEblSeqIH3JbRqE5pk
z7x3eyUCOzirnMrhNha/RIrbgSrrNVLG9i3y6pJQChLTWgvgGZEgWUPObpe0obEz1r+8mkSyRw1h
HQSZqOrN+OhAMLhBUjPZyrD3Qmy9MT5Cs+6sBjgodh8c/pCiPxSnh4/2YrwPy0w71nmd2itZZHSf
9akcHgI9aAEnZc7OY2d5sdWsXvn1PBxkKIekc9Hv6OOTjCrUby+dNW7yJAwfi2XkmUFwoTHzNqWC
hePcISznT2j8rL2uhWXAy37XaP+O1nC8zPxEdMj+ZPpy4dEMh10TZeCUqhpq+Ha41I4aPtMIAK7S
f5aDEdstCCLLv08Xm9sAVJ1nOP/FS7W+e8wD/b4yvdcJeg+EAUFffuSYaEXLts7cQxu7TAd7m5/6
wvn7Fk9rIPAuu7lIQNVX0zrow+lOhnNbdoDR7GgtQ8VNjae8/Jol6evVUHGrSF/azsFI2wTUTWGQ
tHEXtQy4RNGzRtVnA8V6cRZbhIbyyFb+n7F5MGiUO4vBXyZJlAzlYER2DI6mCDYfHLchGlrmLrQQ
jq6/GppbnsfJCC50FVNsgpV/bQF83LRDM++owofPvhuFFzVyVyjQZf/yylyz81YSmxpu8Czzae7/
OF8iQshprxG3K7xdX5y3NQAFw+ULCN2zIvoDQji8kjqB6N+meefsKu2WzowAIgFr+KNu4+A+XjDW
K4nu7MhZT6ExfpJDC2vqufSbrV6306fcpskji32ke5Z/IRTTv/mNVZ+uI5cyWqNY4yqRP8ebVz5d
9gtvSkrs3dxumYumcPicI1Z4R606oMMppfUmKet74IJwSwGAfRrDdRotBf/FUqixd2+P+d/iugYt
et1p5Ubb25xgKNLV1Aev64gDctX/j+vcrj3+58/T9bO6RhO+2laphRJno+97tFkOrW/wvpX2vXGa
Kpbh1Ss1TqltxPcjLcD54hDTIN5rjIRXNOVstdajl2SZIpGytgyVcVaBCAQQPrVJNW3FKO7rFSV8
pAlpS/MVIuxulLzepcsJnM+qNI3prpvbrWpWkbkmqWHeR1VmAd3mnt8GPPJOMvbk/i5+cjmTuy2r
tr17fa/xx+hAlk954AcSPLpd6qIK2SKx82ZTF4cd1XTm1PrVnsO8Y15Ps2L+1utWeZD5MksmaHx9
NnxToEVZ5otj6DP3ZOuTgqjkSD8HQmVgJarT/KZb9mEoDrFNsFoj30hr7X+OlYXTKPjdsWFEq+3n
UjGUtZyZgFauZ/liK1PFepaz/yLOdVwFVDDJTDfdfuDGkqEOjFfJIwCzb5xZYq/DPnjHo5UCLUjR
vEwQqDtrTlC+0Gu8Ms0MjPNoGgCY42djMSPrmiDSS0pUhlZF6z0cSQoA5rl40TWS8GSBIBxdgnmj
v64x807zKXbC54BmpRcOCT9bk/cYFC5shMbVfVE6T41v14d3Q5pDDn0AocleabyrN4Cs7BLbpnUS
vRKUWC/WZHRHkTDxF5GSJlJgwa4ifeOIhskY28kJpd/rBJklB9dIr1NlJPNHK4m3DlCaTelWKbnO
btoXWmRcShqttl1Jnsy0LASNF5uvoFxXFnZzDRHHxAJoQHv5falPf3WBpd2TGjYukJreq3GonrWu
dVEKf5noFbu0i2vqWuWs2eNdazhetOYWOt0niv73NdKkWQt0ulms5Zq3D5MGcH3HwGJKMOxHsaet
164rJD7216VuH0bc8gFjJ71+kNtyxYvmJc4hj/UAwgR2jMayn3Qjpb8D6k/flsKWfnUzatMM7lb2
ixIO5ptISOuvMbclbo6b7bbMvCwz8ztFrnj8SgrthYZK5XNbTNa+6Mzyrs3q9LMyw1kG8PGPnwPG
CMGLOiAtI1RAk0qfjAGRl5ABqqFtbOwqez80l6EEi1eCb0Pxfphb2MDTWzDW62HRa8sS8ECj734D
36r594EGXTpNPLB81SX6bSLWRm7XOEt0MyJFXhvDsWj/TgvLvA+heDrSScp/VaWUEOwoQ4EK1mJ1
DYpKpITEOy0hciaHuqFJ6ur5OLaj1ri3+z9KD1r7VuJkORmTROpohUYtawqgaw+SPqMNmoMxa6Fy
N1Yk7GeeI+veQg7r7zQ1syNo4JLUZ5RlxwZE1BodYEQ5l0mNm3rbqOsi3q1yRzHPVanStT5MdAAu
UlLLENao6dEL/S5cO4gBi9dS+/oyQ1V+pgHvhV1n8a3L4nmlFZH/0nXAkbS+mF78KrJWCOrlL76T
uquiCDxUFBpUcC16djuDjibKBt695hhIvi192mYc+9ehJlQP0NC8G968Evzfzk3TIFo7A1vydun+
NDrgMUaNFHgUec7ZXthOKJ+BYp+oGR6HoNqKbQRyOaO9u7iXKVlfICa5rGDS0LX1NL3eurVS3kGf
4m4T2nZ/05P4a0OLwUXtK/0Rvcx0JfY8681NpgIj9xZQL+3PvJpp3/y5au/5AzQolWTJb3S3Nasm
8PwHsIDzU6m0F7EHelbtUt+0SIxxkahpd50JnKiFZ/Ml+m6E8fjnMAfIFXBbu/RlO9+hflLdqWYW
PLEdBENv5/af0Xe9hf9EIqE3my52DC3M65s1fJN0PuVTuIHCIqUHKiVrVC89fGKk1SDdTpOTnkHj
OY95hcKlElg8zd7OgpxUqdiit7Ob93oWj8W5yyHHigL7EvL2euC7aDzIgSZ288GKfXVvp0axiFW/
d8hwiv1LWWbuQWJvEfC8kwmzwJz2afAEuV/+rNVpvPVVYP9FQ+NYrJTl2uqd9I92jNezOY3fg7iO
t3ONtOstollKJP9rhPBEpXG0zqJw+m4GCg0fOVSbe9htMn5Fiho++ssOpAk9Z2OhhbW2wzYkEyub
E2fZhojfD+hvUCLr6MEZ2iFLjUO8Xuryo0FgflLKmqaQZU/zbtqyNjXg8djU5zZKsj/0noSvUXnl
0wQw8TC4ir4b51L5SgbrGmHQ9LPKJoiH7JiWqJz6sLbwrSM/9zulZ+0Is277BI/i9AD3+Z2R87HX
ajEVO7Trho3EysFQ09+hsEMccpleddFMTyUKi2xKP7G5XPdzTVnSz8xNOznjt7YhD1cYZEfmpp2+
OHq+kRZo6FHZDiOnspEuZ1d3tJVr28jzIRiYhlqvPEf+NG1h3S9sOmWgxZVDaKvqvWItB7DmGXcR
TsHWmjotBd2PjHsjlYLFI+FLT/v/dJoHEyQvtMPS91pN4yVa7teQfVnUcFKLbT2NC/lfs9/mu6YM
JghcOczgbo8zcqOpOzl3YjIMWMThr/wpJI+N8ZhOobmaYeHY3Obe4uQsSJp9/LbUh7DEfVQ8LUNd
HcoVPd60mbVpWzv/ZJUpG00zife1jkJxo0fsNNWUxvlOnQ+WWf8Yyszb6b06I0WAPmAyZs1FbK3X
z+ubcOD/aFOXuXT40Zp6i5G10roZ1h36bRspPN4Ioq9ly3d1zBD1op0/DF+kanl1X7mj/31+LW+a
hkGTsCzZFZ2964vuixttIL9cWfqYnoep78NtotDqifDgx2GydBmjlpqd0Obby+gttF3uY3Ize7PL
ijISu0S8xYvdDPXm8S1eLimh3ne7goCpXFir5VCUvr1t+npe3WxytvBnnvXCg8ZWYiwXXkL69V/n
te5AU5BEDkkVnMchcbZFtQgLv8XcVmwhXttTjfoT5QP7vqqsh+vfQ4awXtEWzR/g9i+iynYNE5Ob
O9zP36Zeh+L5YCPj+7sf1NVK0wd127Tc2YRdoGyMPwHU948B0GIwrAgqLmTlTVBlqC/DEypRMskJ
etgXFu+/J7VNcn4tlWiRNm49M6fdrUwmNKSCYlolpT2ihMo4QB5n10+UEsWmLLb3gXRdb7lbLeKp
eMRNTlijskj+Dey1AfFQ/JdJ5e2g5JPxSQ5z2zsbZ0BK/maraa+jhKgGqyxXTbbFfbAZFuEwOZCt
hm+1Juedjz4MjotwWGgnxkM9fpeAd+au13bQ2WZrsd3WICcH7qlxnOsa4rBzzTvrAa+ay6W6t+uB
Akp382yil/mzg3eOPyi99ofb4pXHz6A0O758nn4HgxKUMAutGqSG9cXQC/qsHfOxySFZq5bDEiAm
CZBD7Lw3SegyEbCydZ3481q35X9eayrab14Ua/euHq4c22qe5BBrhbkPNL971bVpC0iR9NkzD90i
adP3mfepz8IlR4WWzBAM5t5Xib6OSVxRi8+112iHdpxPBVuZj9G368kMdVlfbJM5ep9G1pdRV2ov
URa+jEnkXMaB170qMcKDDKV1x5udI11ozVl6eLLYQwpbO8pAgkKY6ellND9HZvva6EO0v096UFO1
RTPYukM6b6M1/HJkhsylA/n1Urellks5JHHPEqa1RXjxa/r8ljVUOq9OA5fJvKWypfo5euAhIAtw
+p/CrEc1N52OYpJDCavT3pkTHTJHwsg8grSIiVOtbjomilPdV6MZO9VOK3r7TrYSiTzi5FQOcDj6
m1bTtJVsU8Qm2xI5u9luMz7YZAGTqt9KdYtuG9IACmQIWrB3pGE0izqHWk1RYljoxGh3fSUMK6Z6
a1k6FJk94oI7hf7JXb0USOekzHa0GSS7aqmm3rxToP8xaiBoKOlFa/qUnO0HmLwMxVtScrx6bzB5
gdNTpQ2vcz84rkst3mTmm4y2IdktuojQNPo6lzB1+RqM/m6vWV/9Tv+OIFP+KM6u1VeQ5Omfqwxl
1kkP92IOM4T4jIE+3FGP7K9joTaHXC2TjXitoFG2gRdTR1su4DvV6wWuS47OhwtQTHx3gcht3B1U
pqBeaXNpT1aYrBmSdpFhZgHomzR9nSb9vTLl7qnzp2jTWFH0o6KRY9bhP0UIztwNemFDalEkX0al
vkgAAEoHsovAeLzNRB4w/FFpbII93/yWzpm1Q9yFr5UFa306ZvDDRHzt+gXscjuILUd4BXrbfH+z
e1E97CqAkuS5EAf7MFWGioApl7n06aIX9bbw9BRHfJmsLqjLVbfoU8jBLjoSVXJax0Cw2uVwc4tt
moNwMw8kgsTxcYnrOmVNoZgs9MbQa/t0Owxd39z3JdClN3sAGulkjBDtbf45peWwn5t3MUUbjfuk
9X6I8jBcyfq5Vq4qxVfhYXtRgxZ7le0lSCxyJorQCEXrZ95tbuYAQUk47Siy/rTou/Vu9p8WDRDE
6vMmcp21TufUsqeQDYjlu/Z+HJPv1y3KYpezD/sPGoW/IfoFnnaJAF+m76J4JFu8DG+xzrJaFUbf
rzsg8V73M301bAA4ucfYyCpSOnn93KQ08KnKTDNKVjnwCFfO58mmMx3Cmr+RsHO/aNw/yeFp/mmO
6/qoGwAh0S8ynvmbD6tQadU/lfZRdL6WOValv87xNcU/NUFUH+ekQHJ9mNZTVrArJqP9veX+vOoh
cXmsmx46DzVg9xVm8/fGgfsBvshpnTZwOTrDVGyoqMSPQI/Hg+1Oyl53muLial7Fzoc+LMODbnkh
D5ui4dPYN/q3D5O0tlZgWzWLS1vDe+BOunMwB2/KUJ3gBZL+oNrZJVZufE3q8SGd3PSPxEjopOTt
7Ql+zZoeUyJCRTW+1kP/IPmzX0W8rfE/RtDEhjg7XcAbt0u+wEuRfRKgQ7dVqW59taampgEs/CyA
iiJU7fsRjq0rzCErDaCeqGHsjBH2qg6+3X1p5P26QOv9XpAQcR5dF5X57UYWnUBLyqKCoaCx07ku
2mmIuseIlgAt5jVFdYZPgVrlJ7QN2IEgTnYd0kPfXIQ3VsNE7gSGlcUk9sVUx2p+kiXe1hETgp5r
J1Y0/szQ99uAHmm8guQjOM22njw2i5BeF4b5H92yT2897ztix/4mZaN1jbBatV+FgHQ8kHY7u4lp
oHrLp0IH0DwWZarhQEZukvzpzWjBg43MpcLWRWZTtKlWOpwPywM5sDfFOJNem7LsMSvhEq0Xvreu
ikcAVf921LbCXmJxBGTUrjOS3uNbvDiCuDRPugEP8XkkVZUVjdo8v+Z3BsPJdiMFatG72/j9pP7e
Ji8ohcJB1IfqOvKm+UED33SigR2KsNeAvI+2daqA51Nidz+13c5SW+doT77lbEiXJLscIkVQRlp0
dUeK7hwj/j3QD6FXmdJ6d0h1mtjlXwbMemuA/n/pRpg+bna4cbZmmoQvv4i3F7seeQXIxgYusgJ6
jzSp+ZUuOUkZq25QrygbWwjakbvwSm1cmXbWIhlbGS8NlZe6JQlJcuAhrLtyJSybk5tAaaXAdyhD
0zb/90mVZgLOy6czSaoC+tvloMBTCbwQ/Yx2/se2OGJkylCEGYA9qeigw25cam51iptpuoTLIR+t
bVMWsLsvIzkA+DejhpfOxeJlnfrYUSuWEZSO8HGA7EMSOTjeTPFYZ8ehV38TkxzszisOrqq315lN
VIeHvLb+QqKnO8L9iYxRNyY94qBFt4YI3aLGNJTk2xejeCRSzq7hMjaD7K88VVXwMsl4Ysukbau5
H1aCtdQGum94L8cjY4mRMznAkgZvQXK6maHvjbtV2XWvE+oGie1qVh8T3UHKSGk9h3uyovOX62p/
O1WBu4kTY/rc9CF5VMu76CpYrnAsYQ+1NeUoznlQVRoqEVoXr+ta1R2i1f5avC6PmrM9Ob/TWTx9
tuCCfkYOoKjrulsXtfJYDXCLSWRh0Z1dTbl6kHX0mp9OYw3TVrx60w33Gv2usGHyicBxxJ9ivbyX
ZSUCJCSEfUr1JKMoh4iSLWd1ktXIWXWQ2FcTNFo2eqMmeniW1rMNm0P9i08zKwWPCJoolEjvBr7I
BwMa3TNd2dya66D8XEGOsVIHlNkK/mg+CZ8AuaBmowbxeNcFOYCLJXXKdlpbR1FYwYrHMNOL0FiB
ZkjOPJTgaylNmm0U09nEbaytUz/7KTB0EAHwq2yn5hUqwBbVN2UpwfmzNQL3HtZeP7YPYhKn3UBg
o3rmsJMIcdgdRE4yX2y3RTSrA6ObdQ9iVxtlQJIGzSz69bVT3VX5XRn6F39WTKi/hNIqyHSIrDQ4
Umc//iPjWQ65yuIJG49TtGCSnY128EqMcDcTLqfXUKgr823XUZZCnnrjeS9h0U6PtxTApJi0BfiR
cieJA3FEjTkihN3UG26wxidxpHpDzbvQXiDISO+dosi58Xn63sw676Fs0TXIrAhBBX+e12rtxC/t
4BYrZ8783yu3ehgGEvKrcf5esuHjr1q0dJD01V+JmX21hiT/3in819K/PH1hP5BtgPg2l64vSAiY
lnZ2w3G+mwKnu69Ub0CVV//XlYvRfH9la7myEpYP5VSQZynS7xTt31+575KvcZmp6zg3e6S/8x0k
ZrBxz6ayN4tJ+d0Y+J57XaJDhl27Wyj+vRM9//09dXREBYdY/ZRAaLZ2mqr8ZjXdywLaZv7fUBtR
6ZyT3xVNUV+C3kk2Oj/6T0HqK3v6t+P7KImb89jG89by5uKzE/oQRoem9gMhjdePofExFD8IfnQG
ScAPH2OavX99jMh0i58+Rs2LzdngPXndjfyeqwH5CooQ2WeoYIuL0XJbWUamp3IAy5c7U/4gJt62
mo3XGN1ehjI9nMEqybA1xut0+rqdZr1MpTGAHnNIkZ3ZjDa9EVoIxGvZha0WwITWekZPwHrugyUJ
gwjSUWx1ECyo34XrCpLjZxBG2cX2X6cjCUY9MbLIJpideupa8/XQLGcJ8Hdb6UGXLiM76mdyK6lB
4nTxQM6Dao+mHlRYKjci2GBqZBcogcwn2GDR1FP/EDPqokjFLFGiUyNR+TxNp7JSL7y3+OuoLOHD
nAazPvULg4oc9LbveT+GDDqC/vFwcyCNQLT6Fj2N9bZo/TvkOru1Qf7sIMW7NIH7CoYJFzJUcNbi
hfPaO0jhL9Nn5Hhd6GVt399egQPzEIYr3x/cfRFptbER8XdtMaKp4O5F2F3E4uVMvDosbqt28VYt
2JluaFFdhyTscQ6Nz7qw1C6jyVY/C4Wt+JbRzbdEqm+RP89DYPgaWRq1QSMZsDB/sKZt0sKhJK+A
17dBMY5RiU7I8rIopXI5XKPN1qDLl9L87eBNyrSdSt5+h9C+i03FAKQQTd8Bdm3K1EtepqguafXD
Lty0SeTBZFGlV7s7LQxjrj99X+y3eE03/+L1beAeRu5lXBjb5dAmOt0iQxeRbsN28wZLXOa0M2AH
2S3maRY+BBoPrrYd6LRYyjye5web0cj0e6nuOMWneZ6alw9RgxMvtcX7lB38ReE/rTNsChdu5Jgb
Nw8pcC7CrIPRjJdq4r9Uyhq9zp5NymujoTiX1FSNZ1h2tgrPGzRTrO6kpOzXRKlGTzVe5/SQJqJF
xwbZlxxoetgcxdum1v0EbcVTEISmrCHmHmnRU5ixhixpkAcDj5RkqywsEhSsuvC5nKoK+h2ASpUR
hc8FxP2QtbjreYR9dl0ZPZqGvu/sKtN+9SZsq2WqmH41f4kQp0OD3dZCk8ar17XTlss/pbkSmDuF
WZ34pzRXznLVCuuTeOelMi5equMEL3Xzm1d+TTIMHf393F8Fy2+Nu1pyGo555Izr3PaUz0ow/ets
GvVX2/B29iFOidFyH5t63Dd5YhzD0YV0Z/nSgoN4mspxerb61jiW3ZSiasiXs4bu22D38s4uX2b/
n/ghhgt07ovBVrel7ZAggsTkODehfpz01t4gCW+sxHZz/GpILkGvVjLv5jby2d60IQrZHxzasn7K
E3fTugYSX4oWPsohK9LP9K86IB7/MckZvG7eGk75dFuIXqYYy7iBNsV2oUD7OToKAbun9o+b2ZiC
6HaFzCler+BYYLcW1jhvrQdhupUZt2BbyZ6DITsoCiybdC/Fqyob412Lyidacq5+aGe1elCXUq0S
Zt5R7YAYLJVenrTNU+NB8WZYFbqtS4Q4ssY8aPSQXSfRXtxtGsTNJm32H5AjbVdK6pW/tSXlSEvP
wmPm9+ULemRXez2hUoQgkbmtkrr6reRdVdOK4snIfdiKsgmk8WLvl+l0QAW36RWSq8+B3X1F5KLY
oL2XPA8q6RY5E9uw2KbFJmf/b+KUgvRCrkJdPo6htvaMGbr95Y5m7ed+ar+ZejgdJxXMsliTNNPW
48AdpQwN9Cu23QwJtocIjwJB3q5uYm0vQhezYzxYWqE+JdmYfIoa/U8xS5Qbueo+N83p2xKles7e
yMDDFIr5zLsm3cwWNwHq8daz2Iow3Iw0OV4MC32SGKHmjQPqei8RMsGcSHcuArDPYlsm9Dbsrdc8
gKsHESC+ZAtrd/gCXLo++H2tb8Ml9eVgt1rrvb1gW/R9if+VfZhT1GcrfxWOYfeQ5IO7S/S+2BZ5
mH2BxtC4Q5fSW4d+m30ZwpqmZSdwVorHMJ59khKLzpEEawZ8Pn02PIgzKeP5KYGELODVaUBna5MF
hf5Z74boMjjtcNcntquShrPb+5KHZboatMA/mMZes5qm/1McSgHd1THTx/b+Go5sH3oziFABxqpg
YZnL8cGMiu6l3dijObyoStMiODWmqJkwDMpuYZhUkIFdhqiSlogr0Moiw2xEwSywhmcq097F7eyz
mPnrwlAUAHIvk5olXVTQMoRg7sTraNN335zaXZKyv7s9bsmOpNMqIkOCFsC7x7A8bW8PX3/cLk29
7wLEF4oCC84ZmZfrs1om6uSgI8iQTibs7uwhtWHXL1W2rBvbp2j2d20XBo9i6lQXveOw/lN8YrpN
utl+ntSOc3XUuuFPif+/nRR1oMVge+CjdY1LntQZH704AOpRNoNR/Zjq4KjEvG0+535bfM4T/29t
eeuqnDpaubxMnqETNK5D++eheG/BZKya8204JHScaWlQbTzl4JtLZ/FouPMnRoH0Gfe/HBlOnq+G
1K6egIToaysL9Yura9MOWen6BBFcfz80iOV4jts8kl82NgqAiS9zhZDGVFT1D7cKD40G3nZVAOeG
pACh0Mz4gfJO+M3WHX2dUG67LtkrC+2jk78uOcwAlrrBel2SlvJTwHc3apvhm1LoPdSMnE304K3Q
ORi+5Q3XlLNhsf0yrjBmaGI9CEvXY5uFO9EG80mrnG0HiosK4uStDOuuRigcRU5RChPNsDLTnfOb
XaTFbBIYPIyTmHfBs5sjG7zixPR5/qyQ6rievHf9LzEqgJ/7fo6MXdAZ3SacHf8Qed70zUHOuhuK
8mujFfE5hSF6NaLr8U3CIpQeD3AEo7NpOqtS7727ONH9fUiz4obGZHMbDSX/12U6dxujSNH9kPHU
mh20Iqa5HREVQhfUnreG6uzBMv3pW1NwEN56QFfto5y92W8msc+Wdo0XinsxWQtgZMTOUzU4iF1M
4vyP9g/r8x1/93l+Xl8+pyeIjre1B93aeXS17TTFRi387dBDZDvp3WOXJ/C+V4NL6SKPf9SG4ydb
sO3kf+oOkpFlwjXGmGOEXmIHVZiYu/S/l7pZ3pa7To+h9LXHDIXwRQ3BLKzlW9SUa09z053YRDuh
g/n0YUjVldHr8GLzKDXMQDtQGlWvuLHBTc2V1bjd2YFl/ktUGa8P4Lh8DbvCyJYwry26M6wh9pfk
n7C5Hf+12s9hMr3wA/6Lbb79xszGGAWmx7a00KQ3KucSNZF5Ae050D/MF71QT2kLs4VENqbR3tm2
4cKVqLMpWeLrOYLqMKzhupWYSbHsVd2AptOpsVxjlivAvmy9u4K6uYangz+foI34JNGy7Ohx3zKu
xSG1Ge9HB9SK6SvZXYoO5le1pCThO35wliFUf/s6a6NnBUW652wyNtPS45qkhk7XU1OsZDjPmnEH
GbN69aZjCBBmzPM78cqSIYIbZxkuS04pnHyyZA69TtoF7dkKfGhRFI9kRbjWJW+yHJo6AyaOHNxJ
cildUM5o4kXBToZaEg5HXUWzqK/C/HNA3ejZTK+pFAmoKyifb9ObplLXntNttdZApTCIvctY0aqm
L2qh5dBDO+G0AI27HvaHf0cMbnusRx71HyJATpEWX0oev1jDYf++GSMDfXjeWTJ9CxKHlIptmBzn
hXa/j5WdEOlfbVc/pPqQ7Fc1LLBWrmh7qzKpSuiwmtIRXJ0cGVIyuQ4FYSOYmnCwrqYbpuZtkqB1
JOrNJCMJfZuo045wCgNaqWO9eOzS5Ij8oPMMNNh5dnT9K21c9RmSWAfJ8srdkt8et+JsHcU7T6Ss
2sUppjxPHwon1WGlZXYSWfGWlvp6J9NdtdHYidY/rrOXSUhp7IH3R5/EpLo9L1UQP+/lE4y92x1D
9IBX4pU1dGpwuar3FzENpUIH0eAkd/IRUNeu7i3dVgGA/POJYPZB9Ut5EkurZqg+zT/8OOoPkoBr
IMjdz1VXXhN4Q2S0DzxoL+KULxnVWETf4/AiX7AwaWn7+Hl6k5XlJrR16JvzxD1EPAfA7rqH1quy
z5Ye558z3pOMMRkfg8rgO27p5trSw+ZOnCCk5zsDooS1THibzv0qg8R1crauXcQPhvEsoAmdh9AG
SO8M+w5890lFUbkexugHNLi/2x36PhCNeIcsRI3RSVPtOxPFLxOnUnE3VgxoJt8oaqwfrAWCrynV
dEdZXFugF82FurC18ss63bmwFgzIIH3rksiA7TSlgrFUFttFymWxg6zV39l/jqdmeNa9OuwOtC6P
QFgTkApL5u9DDrB0onJtRBQ0bo53ycJaMoHOAKtmHnEP7/sCLo3Bv6Di5V9sjSoLr8fevkfG9gJH
ADl/m9avwfVOEqH7sfZp7H6fJ8uK16kX2gt9+F++M9jx2lrYgetlSYmVNWRJq6rR7FuuUPU6ydsO
9W6/p+lt2dlxX7KR8QvagwxrXd2EsMJ+idh58Nry7zB5VPQWCtpe1v4yrFpWEyDzW9iyj7muJna5
qNKZze2islrXw6jcJwPACYTJ9u2cJEd0wdJjpinmfgKF8BgOBTD2QnOfO5/UdaVbxW96FP4WhUP5
VxWjd5c4Y7gyRiDQdVj81XnVb5MS5r9lVR4jjZM4z5POj7lUwvQRgYrXq1Ta+P4qthnFW+pgNfTH
3ytDfWWNQWl6OILZEo6Yd2a0Ia+0Mr+yyaSFgsMNNCQ2PHebknt7RiSmuLco2SDMY5nPYguab+1g
9k+DxuPAs5Adrme4sG7xSF8BaWxU3lJrrb5cDy99OyNaWpifrGm0743lZdUGu7HTkimmjD03jxTb
R9CuPxuv4vFiNJbIeGvej43r/lkk6kmF5eR24tja1eL9c/JTTBF709eorb7LO7K8LcuL8tQjNt/4
6kHsg+c+hoYL9iGdf+v+D2vX1WSpziR/ERF4wevheNu+Z/qFGIsXRoCAX7+pom/Td3a+3diIfVGg
UkmcNgekqqzMCLIDS3iXwsDKbpsQO7fdaEuVB6N8qSIoVUAqwlgnyDNCci6drlYo9IAcHP8la2s7
iDmK1RsR5YGY9Gg7JY591YC4nRvDN+OzL+xNX4QIb9EAuUjILQUcX7It2XrU/611J4kgTNeJWy9B
F9I62bAtucDvry41BCDFeMSmcfwC9lwGiUpHO3aqa5rb2h/YawVampPjQb0vVtrRRjGxoBOg8J+Y
xsGEVf2qRkt7UxdeVr1fGODHzQQEQRwD2UVu5MZL7bXtOu6EfZMGtAWyJimOSBiA0SGc/E1lQhUh
NUIe5BXIdyJ7avAfiKvOA9obQB70dQNJv3TQjc1/9iFHatIUbCex8l4Wo6u4+MZ56+O4ZZ3pyNmX
8XRnatOZZMiy1Bzv1BidMGmsMfHfog6nH2P/0zzwoYDlfrDfGsgyrEB8FD/GVuhtRw8YGwkaw4uZ
+smmq4XxUmrdt6Icwl9mAh487Op+gO7ZWg1qkmb+Mwng2+GCgp4UzJqa/jINwzwJsqrzpKZEQAtw
Ey3ss1NSO1qQTzINEHPKTlE4gKSdRtowHd8vaWjKdARQnGI6WgMSaFyVVZYaCsETA8Lr0AJLzn4I
Bg2tEM2DZqdVUFYifhsLeWMOar1WvfzWC6/9hZKp37HneC8st8DD7A32LWN6Bt0nER/xm60u2WiZ
G2F77NFMxWsSRrtJ5Y+okeXoA1sTo26c+rmFdHHmDEeDMlCffD6GYy8ej9RrdSjOt6M/7QgSVA7Q
Ke8bRPRmhJCCD4GS5e824YKBgkSpyZn8ho+5hDqi9cjvP64Hbq/o4mXtGfwbKE/RmbZeIiy9rT+B
JR2YGxWk4TZAgaXjgqpMoaNVQ5NCaDttFtuU+ldDe6tx7D4mnl/hlKxrA36H0XruDrJwb6MsUlTu
Jj7CBSBOSlRDA2CyC1eWw+PdJ2/sltfNmPeXxdlhitg7qx4/uUHIPdkMTtGAC/wVBDH+RZSVY61a
xAMOvhW+VqYZXkeBc8sa8Puta4F8bHZBzdW0SpNQw9NlLNbAE0HUYHk+DWZegcx6Qw+mluz22NlX
nrfFWipnGglzZOBWugBAMBWz8x8PP1q9MC0DZIsoS1dsh66iR4xMjrpMutSJ+HAZIqM0UhuoPmAz
1BTSwPvkF/dGGa/J0UkMlAdZFbMOpi1n27yCNVb7BjJtdrwqqgJyE4Zh3yXZVO+dpM0P3HLG2wQh
SGjEpfXXAXKPTIu0X56s925psreWFUNAkwo3rfcyN8A84nfjzcKS86RCdy/0RLB5u0eMyJ0nhcC1
3fnpuDGh0LcqVKWCqyoVqKmGOkDQyr9YtjSAq1FHe3BtxKC/QukBCBnf/XBqAnOJqGrgzRHyWX1M
1stE7qCPBnljpHNuwAwPtyKT9cV0oVAvzMKF+A54VPSkGY+lr99Tz1UmugJvSb7vXFWeoKbSIjTA
tSjb6hXgdyxs+Psqfp63a7NDJDUxvDDZcBsHzSEzQUi43Aq5JXwaIGj2tNowpvswTcVVgFRh43ky
2dA3qlRfKz3hj1ByM8/Ua0K/vfC6A+8fxqjxa11uXCAuNmnpv9tQuXoflpo3fxdRVcsv1WTdyJ++
iiCPF5solvVmWUiG4s6CbPGF1kFwGPQbI0sRZAKlSqX4r4ws+S1kyu6cHuLdIgRrPdmF67DAaAzz
1ER8eDbTeNeOnvE1lwaUrHkz7sgtQwo9N3Cwb6bePP6nZSdTq1auBA0XLVuEkh8tggU2WmftUTUY
bgpnarfEQkbdFLH1T91YdYmyTG/qcLOMhhJBCZ3/jvBaeO6hKXQUGX5K6toxouWl66EQQY2mjuKI
jCvgElVXT4E9FIqmn7pIGSSXrGqzuRuNUr9ElfZrXgkZj2sa8W/Ui4TjXPtWf2HTND23XLQ3DTpi
NBYbVnzX5P6VxgYgF++a0QJnAO4IRo36HhusfQiCledEmzRgisYtjRW9aTy4IAykeZ3TNY9jmwQ0
Vk1R8uQWvyv85+1kCqx7F/L+URY8Ay1X3p9cRe4E2LC1T027gpYO+KJmF1TT1Jbj3FMv5bkJDGBi
bKnbG0N55Zl/pR5N4tigrxAg6E/UpSWZ192zLH0aFe1J3jfZg6aitryK7R02GD3kbuLqMKB2/0ou
SMrEV2hQHJYJbSH0HQoBgKBQi1DTFYmYF4mKuj9YgC6vwDDhI5Vduau09oFmrmxbW5maE0NkS/hr
u5vCuyovwztUS+b7BPJGK518ahNldrzqrjRKDTmPR+5H7t3slDV4uDT4H5jXzXwwJelOFu2XScu9
uLqNkYLC1s+4s0bBFTAkfqSbJwe/nI+9QCEToLWp/+ntPyRjvukYguBVq+/SLu/3LqqFHqPY+Rmn
U/GD6z4yB6x8LkCX9jeHrGHP/lhWswNevP2+GnHoUivkOCw9MPDIrBIXmvbciKoLyzXr1RTbKSyS
16oe6uuQRMBpK3PHZbzLABzfIhllvS6T3rvYraeIZE1TeZrfjIPp4zuSxCXK+yCP9KnpQgDe4n6E
yi8GGvVupSvIvLMrDjyJNfhrsvimiX1OVpa7MOdQw3NsH7Kuudg4wkyfRYGtYNJG7c8SsSrNtO3f
Ammsio3pV6dFUCMHPhsn7Q7HQ2y/j0bVoNhOTQ8hdjNPnzy9eUbKo9+kOXb7jcJCuAofIRobr0vW
XanHdLApTG0mAmM0gO9Qo50n30ejCOXytVMCMaWmfsz3vYFvdR8MpgkorBELQCF8r2pUcgu0KviC
PCJv74ErCmeBnpn6WyefaDwEt9vatPzpRBNzNbGl4pZpeKrzZDwyVVZRtx6/OuqKupEb4nsa9mdj
gtY2WDjAz1iX8kxu5DFpUblrO5DFHgA+6gLPKWpkPEdtrg0I87RcJYYu74zeq67AvmhAsyJ16sqq
xP9npcRJ/5lhRZl/D0JAcJjn9g8mPHGil1PXJP4VMmi7NsabPmjMqN+CSa9ZL1s9NcGVeXsikwRN
31b3LICkER4VqTu8hXl1APGO9stwjDOES6evAswCAUO9/w28Wdre6fR+j/JSoDbVJOagbjHV68M0
xOVtCm2+ykYeX3JVcZolgEdLSALNvQ+7Ixwu1oUsjtwCl+JCMgNYKHR9tI6BXVXnRxrI8e+1KXMb
OX4zhJJrp4+XGgxpr93vShrda2QOEThywYrm1771KsD/tU0NOWzJCayt73NMt7ZfjR92lO9lzZP7
rrbiR7OwAIzPddBXNWnymIuyOeOJ85UGpziuLqCovvDBzc/WmOVrKONCYFF1/Q5vwBVdUhNqKR5h
amQcMowwCHcqoR53Q8be+Q5IXH5vj6y+5sCPrtre17/EzaCty9rkB+pmyFhAHVM+Z4Y6ggFnu4rB
DPMlTOsB2ArdO7DYS0+oOnUDbIdWXSbEy1RE8UXXRh8EuoABQEi2XWulFx1L1VVuQrnpUR1fEK+E
JlrUIBkGFNYaVDbxkbofboZaDWAxcKMRqGBqvqOyAwxbVfnNdxFTVxHzVG8kkFaddx18Xp5REeeu
PzyQkkAJQCpl4CqPsAWlPHlAk6j8FtXva5CHBsU5cBGBIxkPJP2hRTJtM9WoARnK2nhAKb3xkAt/
2yBKeSOPIkktIA78YYXoFHh2WepOKzxtxgM52xYKs8XYAHOFqTSjUWsiHNls7FJORVC52nbona8m
NLUOGeiYVq1ihnGmsDpRFyI11rPTifduNIzJNkGp8nqohbuvOATD6Kzu4qfei1ImazrI0yh16bS+
ONutDE8I6qQrymq1dguq4JT326TxNICUi+4obMs76UBtzdmxLAQl14AMK00gO6XOmnFIdiMwQPNK
y4Q/10SkCKqE6yzGtsfMAXSLiz678zO80YaJ3dchhwkYgtNgem+LqU9dSCLYhQyiNu/SgMWFWKda
m23nfhVNirM8sQ5z3wjx8q1LfqUlysLN7sahw/lQTQbebl4/R4ktSOqGY56cikhmZ+x23pvJSwH2
+bMflxWY15sT2WlGG/oWaFR1opqxrkyBzac+hGAwQy2lFWrmimyOGsCfvww4QFGbhQaErhBGRxoV
SLs4KR4nZ3SeBgGYzJjcOlDOPZHF0qYD6CO6O6FMvaXXq7Tq2Ik8ODIS60ZACa3RGhc7KpRKihoc
UjQ1hpTsEcVY/oq6KIk1rv/LnZhVd3cJIC4NsvB+lzuolJ7q4tSqJhks9LsxLoAZmooTXdFwaXcD
yImtAbyNH3Micqdx8qymCnw+f17SuNb09QZSWsnOzqNsTbrhh0JVh1X4P1mbjS4vHQD4FyfPs3Wu
m9ZpcMtfIsy6syG79yZK7e5MNtcDv55j5ycanJRHB7YGxNE+XGhkQAUdKJ3Bq1Zo90uaaupZfNLH
+qv4qCy3kWYgE6WpqNFaUFQqL+qRK02c4naeOGe0/llrWf7fa5H9447LWuY/d6SVTc6tE2qx8fjE
w6jOUHlLCF7vo4vjjvmctnisLKPYTnzu0igS4nFuNhfb0eRlMEV4wKvt2JopEDtkmy89AFQOqWEc
yUYNdyvUM6sGZQYgKX2NW5wgwNsl2PisAX7vpdpr1dbld255rx7+Eb6DCnq+AJ50vvjXkB4O7AVS
GUc1zNXM/2WJ/3cfSIChygv83Runc5xzPbj2iogeijiPtw10amd2CItB2aWqdOfa4kd+Mb2nZDKt
179NCj2zmdkh/vukIa2s18iyk7PkKL7sCm24o6ZNWA6tzGCxTAjE3bmJ2pBnsRJ91RWbJa+MnZHg
jOpKY/w0Ne8CLazLcF6yN8DVoQ8qKKHuoGJ6d3UYG7ssBBEs2WxkKFdNyzioQXm16VFTfwiZyF9G
bdrx2gSoVdl1K/MXu4zKdzsDY9uhBr7uxSlxhvywL/7/tpc16tcoezUnvlT2CpSX0GQe52RZDdra
c+c3T0v+LO/Netc73hAs+TOJFCaisIm3XZJinR19zSN7OJFptsdBGaKijHJukxZm59iqnpZbd3jg
7Oo6HoNlmSbsPy9NA6ORz0vTQjqonO861wwmAxWCwp0QGMwBSbnmlesGWiMK1AEM4XUewRNqPKCu
5blQNvJrzBAKikCQ7GiFeS4t8LGKBLsPCprUoh8NtqfzSotpWbNOsh3eN+xEg8CBPaRO3p17lPGv
h4Jhx602MvPOAy++arSRmlUmDzzT+zIfQdWlurRdcXiEXJsMsxPZXA8EBwCF32hwdlPrukiFbxcb
N38vy2qj93lZmuRrCGalUmQ4R2EbRMv2YLSmQWraj2VDgaPCWGFXNbSac6ha7OxoP+NFwEFQl/Yz
1HW9XqIQCamJpUujqGXD9yU7exFOPT0qiHfhMH3zWxyJIqb3ZxCKY49HfaaMdEVNEnJIxGbNjqaG
YFnHa0NNof6yQliC4N/qm4c/7PPKn24y5n6yYh6XW4Q4+sPAokfT7vU3BiFWP3SSH0WX9kEzpN4V
EsDtGTQeKCccS/+bUV/IwYEqcVAycMrXQ1VdOHRE1jTg7ixoTH2HsnO9dmuZXPw4Kq7xBOwBUlvJ
D9d86itj+mahKH0NHVuuts3hDilixB4EhDvxzh3fCt0WqySzojvOXftKAzgCoLZCDWgosZsHKg38
y6GJOoqhPjIjBrWioyBQg5APZJOtA5Td2I8PNSKDWyvS5C3MY/NmNPq9UJvaFKkk6slWi7caGPOh
CAyRx4gx84ioyoGKWpZCF+pC3dk5gvx8HiR/slMzIrV0dBJ3/6ddLQt2aO1YGu3+k7+y0w2ySYtP
KMiZB/+Yjupd5I91OX+8pd6G3ACJ5KepynfLsiYw9ZfUk0GtieHiukjoDMDk3/oQr2sUmiUPIvMB
+y2h2DA0Pg8M26hemWhQxieb/M3zgAKQkv/wM5Ancbf73dl8nWUFg37oA5JBKU4puQgq3wp/I3UG
GHeefR+Sn6jRq5/trhs3MR6N51rn5clAdnU7eTY2lSAfWEWF1/6wzCjQprz4DQ7ul84Z7VdfGxDc
R+T96mq6foAqqrZjOJPdp9zrA9nqxtto9wfpGvlvnU3HbvTrN4A2IdAF9kPWiVUs++lRN3m6C+06
O9ZMZDfbi6O14ffyDUj63Vhl+S99jL90eTq+9HIYcfo0+Nk3OvuMb3a5YT0rX1mHcKBytdrpkDAv
PtVN4gRVlHagwHbEKfGM6bEVxiN4Opw3aDRDzSm02zP0w6oH0LR9Jzt+GERl+lpeOGjr7hsRA0id
eGvNR3EdCDCjq1bw5FIbMQ77ltV/b5yNmyb8B8A1kMlSDqZwxx1qKONNamb8DsUv/K4MUeCFgEOF
eL1T3BnQXvNWVYFPPOU3MqGGS0NmWvpWvBq0ch9pbbqVCvSBP7V2b3p5skLYWB4t9d6bB0JUC0xh
eUe92A3LS2HGl2VSXuKtP8YJSDw/FuJIGK/xZUq3GkFEsKF+X5h8WGyIVeE1P4jsbVJ8nFXWjae2
WHFHUb7NxG9zSz7UfOpXQzSdBLCuneEdIWGzclyweJS5dZ0xCxOkMRAcSLeEcYi4KS4o0HihQTK5
sXExrf7dXwDhjjRZ5Jy0xnMCoqOwy+ZLmdjGg4mg2fkv9r7mn+2p2X5xcvHuXwMAFBB7Bf5vvvhh
aj4MEaqp5kgWD3vxzu+KJMiZueAGJUwClaoV4F9omxbcE6F9h19M+dxDkmnfooR7246W8WXCgzfq
WPwdrzDQp4hMO4+dM92gUu2BKAMFyWomcrrl86BmihKBocit5pnk4IQoAqOZFhAVty6F6Dj7Zybd
U2eAKNJMJ/b0LwLgI3LATg+1F9GmiBr7AQjxdIs/hn+WWQK+YYhX7y1hVcgLxBbUwjsdetQW6FUt
M/sB6aLtWLEpQk1ivAFHl/EjtVFZCMRs+uJMulz7pjRvpYy0XT/17dGt2/GMPDvEx1lZP9R4zKM8
r+dfsY14CjOAe1fxw9Q1YAyrWKVUReyvQtN58LfPNnXWf/tsUaV/+myJpkFkV9V+UelWPIgiEFbc
HufiLNUFar49UtmXMLUH1JGIQyWzTK4QWQWFHIXrvIbVGysBY8BsdJG23XhDrK2QxuY4tbZsO0DM
LIiHEL91MooywTs6cs6TUvEaVMM7nW1FBLFzVg07a2D8qAEScpFuN1zoipouLcFQFrruehmo6/B7
IvRwVTRs2FppZB08VsUP3qhK2kZQ/QJ5ckaJZ/VKHqNtmchvWs+o/pEB9Nij44BHibWk9T/F+OdL
cprgRCkAlibOVg4xjv1goxsR3HWYhxqUMN/UClYsLNGujBbIwB6woCfXAUTazqYv5BbqoDl1qgoR
uB5njSRp22ur3PoItXxq+t/cBnzzdxxQRMhYse65KYodSrmR18M3b2s68bQrVFfmVZBCN+Q147V+
zEwXsuPapH/VneHXmPreHRLNww1s2qhYV/6W4buB6BgyV2rZouM78h9T9r5sibjxfipQ2Q5qbTDs
bj1gxgJkF5MDHW2pW+lpepgPvmoUFRvJpy5imckhrXVkomtUl3oEXI0Sp18ZRu9sfO7rZ4fQrnhJ
9O4W5Rl373eEOs0pahGnySezPaPIBPQSBYiqzxDoDM1tVKGovGSD3NI4NRpLvqVuZe4GbnaoYUGT
8Ki/lKIuUcqfO2CQ8dxhRcakFO8+ltt1QSUEsr/KmwY6Fg3gv4TSQlYheQut9e7SyRBgQuhLBW0J
iUaZAc2P1D0usfNqt2B8a1ceQpPDioyNGqErD0iZQ1mz22KvDBPUH/NoZ62NCkDDATsDB6/xk6Av
Gr5C8aXNbHzn6DL2HisrT6Fwhrg5NchR5RIh3X/6LfiFOHj9yfJpJvWnLDGgWR7QWsscCAkhFK8a
s2DWxh5yN7+CHqzd6uACv1ZGaF307tlQcC9qyExXUyytwE1HvkmwU2E4g4TeeYqKgFwyso0+b6Df
E9ubZYUm0Z9xOolB0+d1fKVBlezoq4auosxpOZgUXBhxnvM3ZG2nxgZ8V3k5zIbSuRj35EMm2yn/
mU1LLn3yoW5ZFo4dLCOuwcq14UJQspFIGEmevDcpopEN6uXRzwevBuFQ9Gu25TRC7k7Dym1faL8p
AvkpSJklCVR+YpCnt0Czn3F2/BzN/CO4SZM9J3rWEu0FKGjrYmrgB5RWPEIpfkwv9ZhzcC912j2K
0MygbmMTMZ48WoExkv8comwDkCIH9iOBcI0Txr+6tP5eRm77pRmRt9fcWH/AhscD96TQ8XcsswNe
Wj1YcBpU87Ns4+Lliu+Dw/G7SOV4ni81q9OORoM9Fc9qVBKpEWpcCWTWCFq8AafBNjFRtAc6jK8A
Xt5DrLN59KbKP6NYsAnIrnUgXyybuL5loTXd+c6A/YuaEIMrABmj0jnZqC9+8krI6UqdP0fl1KwG
MPKdqRmlVpx11Sw26nayE4GTm9tyAiBccnERblQ++0DBPggvDHSziYFrWTcuz5+doS2fEXkFvLHq
HsgxKvMrUFLejXpN2vwceD3Oi0CvDrSqeYzvoVqzVAdaPIjkgbr55ExrYIHsHXVbr0J6EAHuLXXH
JBQ4jTXe2lI3BVdockB2wwpoFJl47ViXoLegUc/tk0vbYodKo/pgNjeEDO5pEFvXZFU5o74vNM2a
wLacNSjIaI4tNgcIJRVZeMH/VnihK01WX8CXLfemUTrTyqzDHgH4EUzwRoGDYQFlZnVFTQRVgGOY
oFm6f/NbptEMcqFpS/f/vtRyyz+W+uMTLPf4w48GmJDdoTcewxgiyxpUQsoVXS4NiD+cdWlVwwpC
CflpGWAJKOnrsvhnCvWXYU+tuHTp6s8b5C0ykgYDy+H/vExcf3wwugt9ktm43JWMblPb5cq1jfup
S3B2Ux9imULd2YUuaUpVpa9Q3qwPmpWUdy2kIR2kgs5cMXZSU40OUCBaWAWjab3bJF2l2VaDqNFl
VN8AYKM7sW26DLUSH3NpRpkCLTcw87LYJx2121OOJxHddRkYQa8jXZlduRdjZ97FvbvJqsQP5jt+
LIwoFQq3weEt6d55x3FKro10PS9Fk+Pua85kfJuXyjuj2sSJVs8uvuZfLZAQ7cAw0R3dTu+O8xXL
+/erv9jIZfBsluOLjXnU8I+rxeaqZZZVaWCx1WAJDVIb33jQu/kPVc/ATRWDSZ26oZP5D50JCW2Z
mbdYedSQV9vHrdMHNFjbnv9QIt5S1FK/zJNkB6VAFPEg8gWIKO8Ev3mWdQVNSv2zmpyr5urVT7tj
15jhgsPihak4syQHN5OvhwfWDM8ESCcYeqSw6IgEzPbFRB5kL+rphirzlT7iQJA76R0I9Oz7NEnZ
FQ+kDfWo0SawOedW+7MfowyZvhaIvMqvReC5IVgMWBGdmtxW5/na/dp+XGWp8W6jqz633a9xPOYr
vSzY13k02umG/5h1XXbvOE52D95r9yza6UQmiENk9y2A+LcQzzKo5g1RQG59fx+DjOmOvKhpG7HP
rFJeqDckaXbf8PK1ZBxMGmplMg0CnBWuZkaHxdaXVhN4qZ7tyIUG8q5A0UWJIh6y0ZpxDTnRqLWz
9XLXiHXWLhvAQL2sF1m5eWDGALyW4eEDp+XknWy3vadp9CMBF1FD5rT6tLpRg4Y3nT/C8iNkOFFK
sH9dFxMPm7vBZ/F5+WQdC5OVAZpE1KTiF0a+wm3Claa57NNPVZshYKQm6KrIhRp/AgeIMIQx/1S0
KOt9iO4VRRcst9Vb7u21Grj15Sftm1476p78svziECAF73+XH5ZPN3DHv5XRV1pr/hv6Q6WiruNt
7k6VfQTDhlTFNPLATIgkaGUxfEtF+2TmRfaUQrLxyHQdCF1lh56dpZXtdcI+HOBPT2xbUBkdvKKy
nzsQ3ZGT7ppG0Lp6c0ksR1trTlmsOgjwPfaD8SLbkV+k6rmVP22BFQFzcu0bj407NHceSK9aLzMe
ydQboPaKiig5kW3oo2pfJKUezBMcM3ocjG3YdQaYOAHRw766Tw+0ODhxsyOiIsaKujTBxz+L5hrD
PZn6CaHEfOibHS2OapPinFr8Fw3Sx9US44QUbnSb795aEmizxN3QYh7L5FW3qyv5U+On6bcyY8aZ
egO2h7uQmT3oRPADTdoQ3QOpsqZBMpWQyFzZTTgcqZtNlbVnCYJ15EIfQaIyTp8eyaAxaLz49aTv
6QOA1kM/Rt2AoyTOVDJ51ROrv59s1t1Vk/wZSt//Amn3cQNFwHEfDejGnbYG6RYwmqnvn6umgAIf
Kqi/gKfQBiVu0Z6qPgF0zbyfzT0U+Lq6Bl8IYjTB+4kbFGr7Gae3YPMzpD5OPa9Wn4B6ViogJm5Y
Dxo+dhWFr5S/jnT+vRNd+VQhybbvBCR+EKX1n5QDpbaxB/xuizcNQc7vqQMAZCbt35mV39p8NL92
aTtCD9Tk966V9DuvNodjWLsZ4hSZDtZAe3jKRijjcgh0/lDToVFq/04wnRUIBuNfNNyGVo5/jVxH
SYKqI088DcwWRobiszweXqBRAS5n2Bc3qarPc58hjYiA2uzmovae3FAd8b7aqNyW1ZL0R0hEB5A8
HkHzjfIObVWMPwsWA13qm6+QHa4BSjSKvRja7KXu7TOrjPg76nnyoAI8+toxU7+UxojUmjUm3z9m
yhxiFDSzdCPAti1LX2tpigRRxPMXuuKRm81X8i+2v/lFuqHjuVnln/JsmmuNJzCD7T9l9eYcmzM+
as7kHii9No8yZMk2jlajzOQjR0fOtEpeiz3ZhzRf8QmJ3WvVV9XOBf3Aq1lUM5+Vm3vGJrO85gAU
EsR583Lms8JeGva0BYG26Wsvyt9DnAxVaoApOCQgblbS3CjsfBC7Pniw6zj7D30ZpN0qTLrw5GeQ
HQFUJiuvxeQg4WLINQ0gT1heE2gIWut0GtbAUIWnxS0cnXg7RjkLBhvVnBJAjVNX9P1TLE2+AUvZ
sJ27E4jYbLfBRzJZ/9RJYwKBa36mQWokA2EYirruqUerDZnxvpptyPfVIkuLtn3HW0S8PDNbEWcW
5IfO0jOaK/WEnot96hdNQF1qEOQFMWckrnbtA7CpPAQIxAJbSYmQ7S9rzB5qwr/X+NtdrBrar1UP
7sl4tKtHLTNOxM0QQp10n6HWajOoLwU0+hIVi5a3GqLdj7acTjrEXzd4OLJTLKI4aL3JPoustF50
0KXPtHUdL49goazWEVBzX8gtzGv7bOjRzjPLHkX17nf6xggB4YoaMYv7VtfbUxv13lqPsuR7V1zK
2vLf+gy0q1M7JUe9yPmjmkjjTVZCQ8cEXMhKMveQ5VjHFab7M0LAJ45b+R3ZUhn0th/fZZ5hQMx1
AsuoVU4QUc7efR0osnSQY+RrA8nTHgy94P6w9fVAVxaOqpJ3HsIFuJpH1ZUVf3PaASruHsqEVANS
zC7aCQB6d05rIynb4UnUYhsBfn827Xw8Z+5rhtS64kub/xhxO66Fi6Ar/S3zuE/voSynNLjuHF93
3nJw7UJMUb6Z06AHXZZKaOlFct+6vbbXkem8SZSEB8jLTV/rYTgTh7bPwd6ZlPJNr3PIQaL+QpNp
8cRReo/SbVxFTQXZUDySn7S0e7cto3TFdV1sJG/ADGTjQYkSjeJIHzl08/zs1s23+ROrH8WtQPZF
HkXc7aFYkD77RXUuS81/SkH4dMQTRX0L5fim7LmOt4UZx/bRZaBK+bd9QiJjVRqi3uPxN1yw4R8u
k+NK6EPb5S4zq2RV6wNECGiExcm0amsn3pVyhK6ZBh0Ez1dBLdVdbCzLxz2wbc19rxoBYn1kL2Cj
Lg0stlIwsa1Dsw8I5UZ4N5yB75nthgfCty12jaXTTgd2eJUTTeuibOVbzT1ya2LDOzw9Is0wbzxz
tE2iriJ3fL8i299GASwFfQ6wkrsU/z1HD6mDrZhY9dw0/KeFKOPPpBZbBOLkm1GE2Rr4qfHaeR4i
e0YptjxnbmDySVuFXmGcPWJEoEAx9R1E5LDPiY5kooapKDJdIU0BLddqghAtwKvblHWoVlYFdwTi
IhsIAKB/Y7kXBHLKq68ev7wzv5pQltuntoNHcqUN2cHWNbwl6gwa6L2IbIjpGOnPEN8Kz3Sdb5Uf
p2vDcYqrn+neKZ5KsRk63qHWG/XiUPP8aYvi91j27ZMXJ+0uDMviEBUOlNLUYuQxWVBcT4TzDaH9
dB2yia+Z7o17UAgSRp0an/N6EzLH3FBXonjvwX13sC1n5xYF4OJj+zjxEKX9WVIckNNAgSEUHu6h
DPJuq9lFC9MDj93N3zQrQguvWjU4qVQ847G+BmRRao+IruG3IJOoWlPtf4bU1R65XhOvMKg8gUix
uY8RjJlt1KUBoNvbvRVoDAQIvd2bzygD74+2WSluag/hwwbSEEvXBYEifq/WJbUiIKQ91w8yxTAO
qdYXVzTRI3Pa/NyPWRgQo7f7j70rrfxcWkqeCRH4Dbh8/4u6L2mOG2mW/CttOg/6JXJBJsZev0Nt
KC7FVRJFXWCURGFfE/uvHweo/liEVFUzvE1bG00AEkAh18iIcPcYooT5AsPW/Aa+jRo5/zS+kbXV
g+sFDRGLoLknqgTh0DjV9v6vso0PRmNGa//ON0FeXbsIZGFvOHzlBMo8Xd0/QC7m1/kpEQMcmS/n
p/JDGrprzxiAMaiqaMvbwN8gyIG4nhowLyJWDnYbgEKiON6aUVJ9mUr4VcCdEOJ8CxhbyfKFer4y
SOf88Xginke8DCgZoewttUAN51sa6mdTldbl/uF0FR7/9myq/yJof7s6u/e1cDM+qlBG7QzecN72
CLpCCr246OAB2KSlye5TpIRB5jgdfmTudd617jMbip9MKPWpjk3sLL3OvUQWePlyT53kxjrtgVSa
xhvpeemEhp/B9zTaQPVo8LTjn9ge2JKQp1fM9CuuOgeZxFlSQNyHA3ndWomGQHFf/0Jiv5aDJgNs
8yb5xIkm6KdtCW6ahG1igeTiICryHUDw6RppT8XnUprfJ2ijYX3HtBX9eL2HBIO/MlzxWFtozAm1
hgzjYvN6aOuu2EAe2d/E0vMuRQ/olegepuz3LGsgTee7/ZXiqr2kNTYyQeGaTzp6KcC6e9KZC0QL
CmSIYEhksDDhFub55SRDk4yHYjycrrIG2M7pKvaK9NN09U/3RpaPyEWSgkDVSK9gJsCuhAAtLTp1
UdQEpuZ4vi0tEAb01WNRq4z9rCOp7qBHuwLDrZfc+t4IYKiDSzB1C/49BYZ4BVoNfm3kUP3rDRl9
8uKsXENJatgB8hWfW3lkOUOesRsW5mLZCMt/bGh6l8QZ/wlgP/Ib7fqHX/x7u/RrpG80EQWRP9YK
8CPYcMXYyaWoGhfZA93nafhP5ylPLUfm5Yv6kN3T5AbY7os0hTDSqyBRkvuVI2ofZLgDBIleL5g5
h+CHcQMGGzBR5cjah3NlUYigvZgOqz77dThBD7E67F/t3x5OV0MCeNjBe7MBOTpFmqxAbXsptEzP
7NHAQjYiFNlUkfi76Xj6MxZxsyE9CyMZXJowPic+g7Bun12R+TdW2/E7MkRXExkCS1vmIG003Eyl
+mR4BkrPu4Ft+1JqOk17hlJdjFKj5fqfZ4G/4qVUqnNrUyvN1vBQIkG4K8lDwMANh3Ht3qa+Bh83
Jv8dMDKIQbmND6dLy3YDUsUhjqjZXZXpapmZafcltNlTY8vomRYVbh/jUCIusFUi0Q/LhtBq5wkC
QTYPY9rT4EZpe4RJGjPYuabxFBsufzEom8hMLrPQf5rMtGmDoIByXSjWROeTsWZz9EGA4fP1xOY1
8XrVnRvvjBJLxcj8NZ2vuhrQjvE8b9Xyteh0HjKdMRYGu1iAsHdwAJpJHiTkxVNT+d8SFzBoCS62
qzD22ysFADVSDSr/WwhpAEHAvUFl4Dpv74zMYLhJE/aQwrLZgYIp3cHqTXfYgYRb0RmfFQuCCxYG
G48mxX0ch82NFUkktLRQBu3gc1mWLiHb6arRiOrS89TXl6ukt35ogD8uYBxh12JxA5KX8JBNZac/
IK7biDY1rqejoLCt1Ye//ut//vt797+95+wGaaRelv6V1slNFqSV/ueDRT78lb+cPvvxzwduK6aE
4OCwEDbYRyxL4fr3pzsEwVHa/F9+Bb4xqBHRe64zfV/RFQQIkh9h6nrApnkFXLc23zJ7ZFUAkv6u
inrAcOta/kDoHOHz9HtjrF72sV7rRxdArDjRZGG1QjRbpJqJ+Moa/MRRE68c5FL5wu+LwHlRGYyC
6s0xcMRXPhJhXs2MMBLhCtGYBAIhYCaa/niRu39uKlwk8Yqgj59DnhjZs+MfkSbdjo1/urAqNxkm
PTAy/Xs1LusvINNPtqIhsNhFYpXIR1LNS5Hp3qnw9ACoKZDF8arn9PeqtyxuoWcJgRi0xd9WPejx
MqPV0rqv2qDfIgjsIWvKHNYJN4rHMkLQZDQn2gE46ELx8mYqYQHzBKg2QZrYn0uVqWucJ77ae05L
RpoN1tUQKzbOhdD+YxyUdBWyqN1JSGJeFDl4MnrEpj4PIH1G9Vo/xqLgn0aO91iUuFAa8eL+chpm
Ztlf137IzjmnmHMBaZAn+qXN5pXDCby+qB2O1BBLWOJt5bQqKhRS59P7FyPdygVw+Rn/jAhFdgtF
2eYWUP1P03QY6NTYTFPedDiWQrpWetvn0Cqmvv0EH3C9tkSSgjUNE5Ofaog1CFF9oXW5k6ONiEXx
Lg1J9iCMHJJBeYuifcYvtLzxjay8QaL9BgF7cZ+NbPoFuG1BdxC5F9M5UIZFTpWD/3G6Ot1QBt1G
jLz88JpBtbYMOHB7LFnCORWeDTIFa7+bAvLYueDMYG1ULrULFKFf3UO7XtzPynLzRlv0TEG5Y2ba
TwpztBb2+Xhxkp8bGg/opBZOD5i/5NLkwXPZ2snHavwDT2FeihAEYDhIAqtZNIAenid2nn6ktVlu
DHPI1tPV6e62jV/uzkDee/3ib+Q5JWvKq2iPXL6p5Dgrm9VmulBQ4p/oEdx+0yMEIcrE/wKK2RIw
ZMnG4bQ3U2FmoT2oZLx7gSUK8nGku2pN0CtPOMOg+Gzamj5NRhg3mu7SE253Zfg2TDSjhBRkGO0m
CdgXldhJPPZFHnb6Z2nneb6oRrW3AEmA0N4pQojLRMXFdNN0YTo8eO7lYR6JXEdrhSybnql4K9vB
vCBcmRfTv3gXsWKRBj2yrRAoIluuwrPXy7+VeTnBy9o5Mfe8nfbHygQBlMWJpWwKIjrbeluZkV8S
M06Ieyc73SMUm9gLE/iFGxoYNpK+E3PdxHb6mBGxnmzdqURZ+kDptbwFwy2IZxFGzBWwx02+1Ygz
jPNsOc6ue38AMto1NcTbUGA6DY0POJ1MH+40b0iXZWSC3pWS5Na0o2AxOVumCyQxfl1AdCaAlwC0
7gav02WY5+Cyce341kKey/FaseVvXYxxSYQ0KSh3CWezWoFFxb20iq07ArncHRsFM0BtEiGFbVS5
nThRPSsMV11+G1hDvNqjXs4gaDDRJU/nwJ8HYKwClfxErezKHnlwnVWtdBka4OJO9HJKBcwE6Dkg
hexdiDFjMPQcWefy4bWUtpCdJgmkG9vRNZS7IUgxAsPbTof1eK5VQCj5Pfvt3FQuH11NL4XHctO5
XiuY2tx4LEd674X0Bn6PaRi6ItQLwdRlFWfTlaCAxpZbQoZrurpX2uZaQyCX25d+Tccu0H9Fd8o3
IdXDNhVIVBnPk6yzMEfAqQjWFOz4QdivkIwv1KLRdndPRwBJDiAyQrfYKY1H47W2h4JSXMEtB4kw
30tB79ya7hnEvfOrugpAMz9U7oVK5Jc4rau76VSGpWsVI4axmQ6nC2YMCBUxn473ESp+Gzo29DZs
E+ICtuDYhY/X9+ah3iZY7npW3Pm+OXqd04dQl8G3tEXSodtZ5AaRnwDpeUgABr+e/y0HIwbi++5j
jrDSBrqpYMmQVvDx7Z122RBsYPpLOzECYFzBxWK1YQmfFOhqp0MVDGs/r4f7xpdgFfHSTQAm0Ic8
M7IdaGKRajoeYodRbZUcWW7Gw6QE+WihRLedDgE0+vXI6RBSyOsAqWZrxdDLJ0RQ4FK9Dgar2oNe
Ay0Oy6gsX4BDcFQNZzEH1O0Fei0SEElACcx8gV5DbS67dpnYg17nXqfXdZvUL6+Y3tMDmIO8bxrJ
R0plfWtR27uOGuBfO4B4HllNoRROSHKJDAX50fSKM9fPzUewilQbzKmuMxULQ/Cf54h1tZVCvlOD
HcR03uLV0+tjmTfAAzzePj02rzMPrvj8Utd8QN4opBv7ovE/gnOdIz8H3rpS6rNeIyIAWIFcgv0i
+AHzKV0kQ+F+ipqBrlyji69T5IZu66yhZ9OTRIUI4OuTWpJ4d3beAZwMnazG7ZYUonFwTgObrMY/
03lRVv1aC1YvTWv4dW66MJXrcBcjhL08QwUORKz0tfLgQUl5nXwFAfz5pAxZhdWF6Ab7EUmM1jKU
vQ/8BORTZVWa2y6Aw96kjOEXqOSrCvS5dtNPADNE1wTT4W2PjRE0LyBwLbLmI+JcHuTsvOxjlgwa
MgF540yHVhHXZ7pB4vh0CBFmdqM12YQ1y27hYTdXGYnlHS2y+JoU0jH7Tt5Np7rArVYudYcNG89R
Xmgod7wUd9s4vaJ5ejY5ayEaBHbD2DqbHEb+FCEbz1WdRG50QwAIh7GkQN32aKTmbVAKOPUyfcbc
svjZ0OiJhYMC5lW7S2zT+U1hMu3wWBvIBxpA1wAU5yYP6uzuT8+Jo7MuyQsHDotmXTSQxEuD/C4f
0ShIg4RK8ghESY0Moo06TjGkcG76IyAcMJW1BsxSKigQk+/6LyrLVkOf9Z/CCAANVVgmYi3YscO6
5QBoZFhIR3JDEecrAIu687asSkTg2qaNdjrMiqU2iX0LflLfYSoPoDiT9ZcRhXceKYny3qIIFFiZ
r74BU7WOE4//9Gr7oqkQkZluRzqAfcs9P3CQ0DRsjs+EbL5awmrghBEsDJZpmphT3k6EcEMVFe2M
BoLxJlysrYvw0gQZAN3Uje3X5hZUYfCITOcaaEf5VfNxqKwCgjdgybdkbt6GTQp7oC2S7xl6JZLL
+MNrCeTwewhUu8FWjhQrE89KDZJV7H8aez2RqtQeyI+mf0HCEcK4S0/r5MWOYMg+Xta8j65qv6I3
0wWCCMjN8Wow53bpWA2CwG4Y/7OsaYe9tx7IrkOetyL11a+cdmmPSFIMeQLlY5B4wQ3A6AC+zNdB
H3tsxTtWzCeD6Y48RpL/NPr9HHx2iJSFy+M/mZszO0eaylQKLacwefDfdp5AmpoQGgzCqxeDfnBl
CSZ0L/gKn3A8OuXBthM5he0S59/T0xpfmkil+v20B97Gl9OE1cFXSG28ltZhJVciKFJwNK0nN2ci
7eATFeByyeJ172sQByPksUoj078zvOLXvyCEwFdtDZhH6pl81Y//ei2XQiLvxHZ82j+8ekIE1nRs
gzk2FsyyOcHx2+7c9kMXlIOItr0LqJdYMoiyNAOktiUMTTiQ5F07tBDUHQEnbR3dIOmt/PxawjX4
gPgQ7Rat50K1kQLKEHQdpJx8EEzHWHOAAs38e0GS4rwdr06H0x8PgeDe6rxLnxNoVf3n/rQVEXDC
pvmNtBfH+wAdvQtvPxeDV0mwhHAqJTBZbz8XUIukRyTL275guFi+fPHIwLdv76iXInAJDpVy/BMN
ngYPOM43fQpMGwiqF5EFFkevbkDMRyTc1h5lTg8uZx/7BUB3945fr0+YMFW+9Ob/euPD0pNP63uW
92Xg+dXs8H+c5+zqKXnW/z3e9Z9Sb+/5HyxX+P9okV3wvcSC/7Oal3rzXLz9169bPVVPbw7WKSzQ
/rZ+Lvu7Z13H1b++uLHk/+3Fv56npwDJ+PzPh+8Z0i7Gp8H8SD/8ujT67saJ6D+uvvHxv66NFfHP
h0UGsY6nFNbty8P+veP5SVf/fKD23wjUWEoxmLA2xWTw4a/2ebxi2n/bNmL3tiWxDeLg9PjwFwgs
K/+fD4Yp/5ZSmcwGvySsX9z94S9A5qZr1PrbHj02Nm6SQihhf/j303+5IV/a7M9uSWaOi8de90Rs
3balyakAtZ6wKZt1T3BGeqSsknzRQ+0bEL3SBJvxogoEFIGKUHNzYfQks+yFLSDocNPmIeQQBfBH
MEJML4xXHkPm7C7paaYQUapbY0VqpNJf1H4u5UdwKPruF9Nqi+E8qM1Ob/NCh+llJlr1o1eKygcX
7F0u8omf8OK+XsCz62fLQACusgTrJvsM1mhkIPoFglRLmAihWpTKzs4JUm6EA6ZIP0eE26L0wq2k
J5a0jN1yI5KhLjZAEzOQ4fhRh1VB2lAWCQsra5apDTaatWcmDNipoQabGCeR8Wnk+ZZIhe88a2MW
Rflot7p/NmXsP3bIfSywCSmAgbZlRdIvGsl59CokdWesZccZ4D7Y4/ROGlmQUs3BSN9vkqFvymUN
eaRkYZv45BX0KIFphcefSBj+rIOJxYcK+byQ47zXyALMziC0N65nUQlB8TJjQCNbgMR/lNABbcBZ
V6htW2dIKELuGF4hYTn81G5YPUiz1WKhoIROwdFTIaoZVTVRz2WVx/IpiBMBZ5vA3P40ADVBzlUD
munn0seWsV+GUITAj6wio62/acg9NE6iWw+6S4mhQgvpFrBrmzMf8UnsvjKoghdnwq+gMOAlcKfd
xojO1I8MZDwCaCT6aKfNIBY9UjHEus6JmW9p40XDNkjhErh2O2jJA/GdikF/DgkdvrulQFu4cEsn
C6vKI4VQdxR8LnxkcYSykgBjqb6r8OphTJpuPbNe0aRK44VM+4ruEjsYDFRGqDfAR1YfQYUbx4uQ
xf1XXE5/dlT23yPPB5dQFYQtmEIHbelrr06pv4R73U4XXHEsNrLvBKBRfkgXHZj12mUnzaJfxJnl
+otYC/cRHD3EfSjSKirWgRpkdAVpbj2skDoNuh2T+P0nk1Q2aB2wrDZrwgurfEbOoI8ITafy/HMK
AkiaLesycvtlUtMMNWoDp7Ky0zYLQEJlesk2BZg9O2/rsmo+J00J99oQ01CdB5UY+V1JhfBo9y0M
60H9yE0EYS/jRsfRdYBIQHqmQj8RlylGi164SQ8U+iLlwVAoLBgh+rg7JMz7mRQw63dmZYJOjBdI
TD+LUhDMrXyeGp864ropJDHc6olVqf8laJG8hri6wYGCEJ5v1T+qAlQajmUGdrgOkOHFb0CjVjRb
rpnoENYTGjDIuNUm8o2GBvlqpCdu5ZQWD8kmhyVuATtRNv51LqNMf4z9coB6WAdH6V2nwzLfchN4
Tw3lLRqA1xdatnJNkXsM+kwrq2AA5Yp1Z31kVdiyIGOErxA20l9hKMJxKZMkGLV/Q88/k3wY6A32
+hag7Sr0XHKTdYqkFwHkX0uEXI0mf0SY26VXwI112LoPtYBKtkd1uVaAKFtnVR4kQKSCckSbi4wa
WJ6W0JznxoUqvbC5AKl/Rs/BBmh8HVKMn3M0hokEPygIk1Wm6JCtcuUBFFybKZKZI4A3B3/RI6Lt
nfmi7PUKCwLSfCgZAOiE6q0F1dUQSbPnZm+DHS70dQQGIxu6lmuikbhzbxAgk6ALM1CkFbuufTNg
DgEUPjZ7ePgqIxq+I2co5hsb4gSARlMZhrsgSpi97APwsMBXhJGwDAhetoD6CJg9k7Qosl3W5EDg
1phv/C2Fwjg87I1vgF6kDrjVnlNhBilofZEtmBaXOfK4gWCAxngBBOJWJZ4Rk/tE+0lsriFW3vU1
ek3qCdvDSqIb9ZmCl0aC4Ao7sk0Mgif/DkQU9qNMjCFbdgLIT8DPiwQEXb1XJAtKKsyteRhh3kTs
Ddahm4R3gQvOCARcizgFIb7QEZLf+grRJb/2yA4BKG2sLCS4PbYQD46gox0Kdl+xyPvIIVXzqWLa
7pddPCZ8xiS3AkAw/LxdMQtdGlJHcYC5kLVInsLcMLjbZICSwaaEQFMfAmjaBbWDZXEwkYtY9oMj
tS1bp4InDRl9IQ1ByBqnRfMOA+yg4fTGHrvOn9P7qnx+rnZP+f8PJpYJC+ewjXWW/gjeGlhj+RcL
y5Z/I6pqmoKbkisEsmCtvVhYlvqbEqw4SsEAZ/gndme/LCwm/hYAxVgEORfMhlMVl34ZWNbf0oJH
2obFjjwqC+qP/y/21Vvj36Aml9iwWubMd2nToLF03Mk1IljgBoKebv/gU6u72quGX+bcflT5rWfg
P48n41Z5byscSiPq2y6V61KnsYepJsSUIkmpvwI90dmL1Gxd7DRB4+S/9ME3e4D9N47hwFdz8fWN
s02bnQyRqhGuXCdlY4bXNB5VNX02vpfFQpZnxz/sQL2R8YP3PkxbxAqR526t/T5v+CIPBgWVh4Fm
X48//1DFzVwpEkzhOaAU1hpAOL6DVi6SdSr4t/rLXlVp5xhysMpF0hf53fEXHvqgWXg1VwTAtvGF
CPPI7jwDuQHy6HTtB+vjL3hrx782zMx+h7O6JVXNxFqB6ir85CIiW4GB1Y5csSpZAe4GZOdhJ3l/
/HVTD/5TR8BA3G+hHKZOJDSs59rzmmKpqHJYAjO26e3YeKxrqwtXPYfG8KLupXFJkdLJ4qXhKcCQ
j/+EQ188i0/GSIVrYtGKdasovAdl9hMMy8jba2IkEXq74y851G6YIPY/M8NgbVVfiXXfa/nFK0uJ
OCOJt8effugTZtNDrMLA0gz0PBGSWp4JdsqXWkMGETgncEjyKu03x190oLmw15t9h9EKiI0IsTY8
2K8Im3wGSYlcepadLAeb5ovaq71VbNXNgibgwa2a1fE3/7kChT2bMMClMEYQC7GuMkQW1shoCr1V
LuBpfOcLZlMF7WBu9DGQCRbx4m4RgUzKg/mQBO47XzA23t5cRMPeSDOdG06a9dK6qTI1GPfSQBLr
iTn1z5ORsGdzg4Yvk7SdwACSLnewkcU+EMpHMPOSsChhM4941xAhiPe1yNhSe99jZ4Aj1bR3Hagi
DMmmBUSoAXoyyRrn+Av+vEagKd++gPHMVaBdlE5V1bTaplaWkjWM4bhb50HVdicGz6HXzMY/IP+F
y7pEOTmNho9R2fvXBXjzbuCJ96/f9yWz0d+CJdls4btxqNEFa24CgnSBLEMsFpFQUffOBpnNAr7y
sM+VuXKA/O3PDHDbX9ueWcYnHK4HRqCaD3036AlqyEICdAFvKQk7/mgNWX5i4TnQDKNna7871SCo
kgp+eqeJ0QxdBDUNrKzYkAdmnb+vhtRsjNcBS/u4D5XDdRMF67hXnbHQpAfc410NrWZjHBQSAipY
YxMUJbM3hQ+yWGzq87o6jwyY8O+sq7EO94aeRCKpNo3OclxkmkKZbyjAmmyzXd8ga+/4lxyYTNRs
dCegpBNh7WHwcTOpV8IDGgUUcaUBSbpisEGBixwdRCA9eJTeZayJ0Uv55qt6VNkY1nSaEs3k+AIK
86sUmyp2YqT/eZkUajbSIQsBvU9aIsBpeExi112DhyK3azdbgG6xUQBu8jI48bJDFTgb872HzXLS
oq8hzp7LDalro72MKW2aVebJwLyKBCgKLhXcJd3j8TYbR+LvttRvGQ6A4rsyA2Weg12Ib15lSMbX
3zUd/HxtDGVm3UIvJPYwz8V+dQnNyJwC4WszcXv89QcmCDmbIHrXgvkbGa6DPHboNvOYgnZC5qvj
Tz9kesjZBAHERhcUtLAdRvAxa+QSNNUagp5x73gaIZEHaIi2yZYPKhWQUWA03VGpVPhFRVSIEwP8
0DfOZhCVhmAXbQENyaWrQbA02M9517XFiQnqQA+dh2bjEl71vgulwxkIHSCCAxlGFad3hsoGp0vc
+sS+5dBnzCYQJAxaKgw94DXIEH4NVWHcuMjBPjE9HXr6eH5veiqYl4aGIW1HxC0Jl6BIS4YFFKd6
/b6xJWczhQ6KXtCuVIhyQsXxjMuK0s/IheXIGA/qHE6ewco9sKEPmp5ombFm/jC25GzuYG0aox+V
lmMpN4H+r7QROx8ir3huekyNJ7rXobfMJo2BD1FRW9gc+EgwWFtQZl+luUdXvpm/02yTMyvBcm2S
hkU3OBrqzQ5EtptVnAu5OT5KDzT96D3Zb3p4LnwD3rbBCaEfsKQV2GPcPqPv61jzpHfsojJlgvnR
QdgCgWnffEg9/isuedAlceinz4a2aYGdvYuhIhyAau+2bVLKAMs1+Cnz/NDzZ7aBH9ZVzkbvHiQT
7TNI8xYb7Af4O6tm7FF7Y47ljYB4Fp5eudDv4QlWsx45rSf65aHJdx51VgCVqUaiXc1Ir1hbb5nR
7ZLE+8Lt6L5ThmNE1gYMkUtASM+Od6UDC6g1G+QhMUoCATU0dh4+EpCwAb/QIXLCQZLoDl6xtKGh
d/xVB4adNRvccPj6kEI3Wqc1xDO2t1GzQZp0njoVXLYnqvBQ88+GNmtASorU89ZhGOB30J8P18Ae
Ryd2GOMi+IfpaZ7MUqWY/NrBah2TF6D9LIavRhRdtjlHVIy7X3QWg77bDU90tgNNg5jxm85mVkmM
4G5YO1oIAxxyTKy8gW6jvE5A0QMEao4su+NNc6DaxGzVx4oPdnGTVU6Rha65BN8lxAH9LjqVpn6g
6cVs1AvXA28tBKXXSLjOzysAPxZNAsllO43SE6vVoU+YDXw4bo3GBEEJiLwQR7h3TS/yLvM6jZ+P
V9GhTxjP7w19IJ2awmtot+68egDVzfBRytxexCPfwPE3HPqC8fzeGwTo/LlSLnLrRkgo08gRLhD9
PvH0A0aPmA10loccyt6qWeep8Yj4CDAa2r7OdXhe5dD5ft8nzIZ4lA+lYWhwaE2fwGlBQdMI6qT3
PX0+uIVya+WbzdpubbKg49P1+ytotmRHZAygaTy9GJDaioD4DRILgMqP6oVl0fB93zDhOPYa2UfK
dEYogQ+H0+eMgZfS5cbwvuqfJ2lFXRKrwMPDlVbJegDz0NprLf/8ePUfmI/4bBB3FTxecR/hp9Ny
y+3yvqt4stB82DQ5f9DQFj5RR4deNBvKCQLtacZIvUakwmk1uQqj4gaRw28+Y1srSE54iw8tt3w2
pDUYwPLMb+u1B7VIYAsvVWRvjbhYWpGx9Uqy9hsObXYIIwKn+b46nI1xAuZ91vsG8sdryHxAK1iF
3F3oLnjiYKmSdrc5/p4DcwmfjfYCmIEQRjrQWpY9wntGhH0JddnjTz8wF07Yvb1OLFloACphV8C4
GNbGM6DckA5aXmMujE90tkMfMBvrXc1pyqUNAL6JnLSFMSRRvIR8njyFpTvUyWbDHXhwO6lzr3Eg
p5ffgYzf2uSJQlvwwVyQ0hbIjlKJc7zCDnwNmy/lwA2UGTTMHA8pNOd2CNY5HUE4+PjTDzQHm63e
denmgCGJ2qls9lUb3QXYyyHwrozV+54/H/i6D5O+Nyon8I0rzLqPzPVuozy5Pf74AyvTHFdkB0Ei
zVRWDkKfAIC3HllA4f2ugTifHYXsfX2WzQZ7GmkgpVVdOxBx2BUlyRZwRl1XVvdw/CsONcLY9Htj
ApHsNtew0de0RJqFdu+D3nygIjmRmXposmKzEa2QyWPAROgd7g7EYR1CxZEbQZbVRKKwl4WBAzVn
tuRlle26YPBWvC6TE3V3qIXo228DV33tg8wa5CEwDyF7G6erpLXpFrI6cpMr4B6O1+Gh98wGfQ2E
JondrHZ4EF5HCZT4gH5zWE6thVXYP9/3ktnAd4E/kMgfqp0WBGgLiFJdJwmYiSTNb2I/eN9KTGcD
3oZmTZAbSeUoM3y2ahGcY8KRN8e/4EBXo7PxTitaAQqBbBavaa9M7V2zobnI6+7ufY+fDfeBZ3bo
QsfYISVkVWkGErg2+xoX6p0/f2z9vZHCW95B2wTPV0Z7A93UTRtm50icPbFyHOhEdDbQsxaw7Ip5
FZY+47YhRQdpBnB0VchE0oSdSowfK+MPW8EpgXzvI0wzh7iFQQ1Yiw20TPjCa7JProRWR1Fc1bQ4
YaMcaurZqDd8bDnKDHUV1TDo3GFNmd64ib8+3tQH1iU6G9gc+EfWIcixzoaRjoBecHGiFQ798NlQ
BvVyBel5bF6ZWZ3lOtsmMBcGXp+YDg/98NkgDuKq80E8itk2uyc5Qsj287tqZMKz7LVrbCODcYjQ
rmamAI2H/LAt37dDNWfDti7Ag9e3VuX0OjQ/DshwBYsk0ycW6QMd0pyNWoVEq5DEduWY7nXkcyer
4gtFc0cScks1PbESHHrLbOx6tIKWNEgH1piPIU6JHFFiPRV6SAHdKsAbFr+vY5pjt9prBvT6oogB
nXDE0OZLRPuKJW9ke2J2nirlD6PXnC3WSjey4qIx1t1GOd2Z/4XzBXbE3tcSwJPrZg3iR2MV35af
IHdxytN2YESMyXD7n+R74D1HEmXlgMFjV5HgKwjK4kVmuN+O99xDz5+N5RZxxL4HB9ra9PNtgBgH
YJhIufRVf6LtD71gNqTLuka6fYwXQEXzBkKM35C2sQNT2fuWhcnw2WtyJPz1pAAB4LpM2E1Ho28x
jXdaihOPPzBjzLPvzBY5wgwUDI7dMqiLQSNuW/DuJGPMn5cDMhvbvuZNDAvcWLMBfFxJXX+TyIuF
zhZkQ5h+XwPM8+w6u+ZtZGMCkZQAdk4i5DqthAL18goCw0D2vasjkdkYz9uEg2cHY8/j+ZPRNg+t
yL4QNz5h7h/oRmQ8v9fODehyS1D5gQ6NB4iKjEsyko+zBauH6sRceOgVs+Fd+o2E97/DjoL6l+Ug
v4ZBu3NT9el4BR3qSrORHCYSgEcfyNm+YDtQFgRQfwH6+PjDD/322TCuvRL5rXWDzZboV5yUZwAq
reN2OJGHd+i3zwexMNLeY4l2KBUUsBv21e7M4p09Z7Yq9z6IJlVSAVLcNxd+zM6zNrtGhv6JIfxn
y47P0+IowpzIGDagftu6d74CNX9IPmb4+cvCLYb18fo/9JLZSAbEKbUbjpcUdsCWrp1vlfIerSz5
YaTR5vg7pjn/9/WHT1Qbe2OgzqkG5rktAcPIANlB8q8wKYACifjBWvMS4Gp7BT7nMwRnomU78pYH
JL/nRlU4iUtObVL+3NX4nOakNRhmXF6juSCHqStxB7q7j9pmn49/5aHHj+f3PrJqmfYhBqihBMsc
j4pdl+dnJDnlvvuzKcLt2SBvXAXaM6BMnbYK1uDOZ8vG1bceg3olVcFOAxJz/Dv+PGSQqvH2O4KB
u7rsIu3YAK1FvL9K1PusZGAN3z4a1NUUBDGydCA9L+pFKS0IHkHMGrT5FA7C47//UDvMhryI0i6N
MoGK6qsbA5Ns7HMIp0Qfjz/+UPXMBn2HRNjYgu8BM0qjt0kP/XnkqbITlX/gx8/z4TzqC9gyEK+O
ufnQhuEdsvfX3MhP9NEDP36eD+d3RR6VxNeOoAFv1zTKIFvlIYQcnfj9B6aTeTIc90FoV6u4dIbO
uA0S+jEu8psuzZwurf8PZ1e2HDfLbZ9IVUKg6Vbq2XbbsZ3YyY0qThyBBoTQgNDTn9XfVX6dyF3l
u1QqgRawN7BZw/bjCVgbokvXf8VZJXwoDfToosvGuxZSi80wgS937WFtrfnL3//dfGSzuh2t3msa
/nLHCGf+yOu/kNyIK3vSWg+XyfmrB4izQ1BSYIEOxnZJW5GbvFXwqSniKzevtQ4WEQwdMaefOo5P
YFB4ATnzPuPuPdfx78/NwCKMew2vWxZjBpBQb0br3ZRc7iMwOj9ufm0NLQI4Nnk1FPAqB0tVfAPa
/LHV6ikY83vVXnuXWOtiEcR45IdimFfqvYu3QL+scG1vbyd4csDIa/vxV6xMwhK4hrJrnwXGaeEa
Fr0EeXBr8fQPj5/XzzW/2LczqPeXuSqwpWKskriFmmHuRzk0LrrP5dFwccPuKVRBiyaGAEo8fZ2m
+Yv2yi+DE3/9+AMuq/0fZ4IlKs11cTmUvtvuo6gCdZeDF5g6U1M/fdw8uSzGf7V/mZe/ogymI8U8
FhY/H1S6OawfdNTeCad7o61jtmCLfxWhB9nblvoJ5FiHBBUbAnnS4pPft4jysfCDrI5ou59j7aWk
Y2eY8F6DBK8N3iLCB0dGjT817T73Z97zJKRto96jGPKpHw/fWgeLEGe2cWO8mrdwj+56tSdgmoOk
C4vpzz3iMH8xPcCPwDy7rdS+Coof4yTvYyi8Z6H4XHj4y9FHwWyqYJ0AiWBI8MXVKWzi/RzFm88N
zyJFWXgcRTAoVXvfz6EXXk6hGpIB/EqdfNzBSoJaAupI7bnMxA4U9TPzG3XXW+jFQSaOFGdXu2r3
cSeXsf5HiCxxdSHUaiJ3dNWelvqrL+Al70J8PaWoSlz5jLUeFlkK6nnEdlSiLDfP8n2cJ3siM3SZ
SjvJaziStT4WeQo6LYE2E4aq4UWT9IHeqNJ7nCryKbAQCy5T9FcigVmCqR0o8e2hWagOtnO7HfjG
/PDxHKwE2lLadIRPt1WVuUy0P7+40Ok6sDBS17AFa80v4gBcYuV7FlMcywweDOEQUZb4WRNcuwOv
LNQloA5vu2Uj4a2zj0J40HcoyEI5/Gsj5U8fVuNXwm1tihfZKCxrDyB7jWXEevipdF94P7/EUXel
BrE2SItozjNraFXl7T6U8Q/ZGGj3M3btIXat8cVRo4WwAYT1awXOg6N/wBHMOw5lPX5u+SxBc6rv
eQGJkWafuX6KerS70VUQbD+1NpcwOW1hpqUqNB41PVT3pQ/phasQvMvT4D+SzxIj14oJ4NLIa/ZF
YYXzFT6uBET6otEZfQzcgeobh2cBjGSyMLIPXZiF6thCv1SlhA1+BKswD9oFKYszY/dgKVGzMcYW
+icMn2vYS6Jaj22+7GVxrE2W61M+gd63d+aC+w+0K/FuHFMvGH+4fVmKpzhr/P4QQMA9gm5/4ELi
d4I+HJSCaSe/TyFj2UPPAqd4c+H2MvyuZMhRhyz7tj4HKHAQWHtAae8GoibSbI3Sk90oTWL/MZ5q
DyaDNmv1jkhqhwOKyDMEOuOxlqA1KEjzG5kV8bEJaZw9DtPEIRPbZm6GEslAI/nJ6VwksnpiA345
9kQHL/eQbpUoptrmc6fFJd7OHwH0IXUBbYg4hlSIE5fJNBW/wWC/koZXcoC/yAHazWkA8SuF0kpR
JA2SADXOj6DQzx8v9rX2F0mgAAN6lKGL9QhdIyCPHXgDmkkcGtrXnwzWRSrggXAh5RJ0+xDPPBB+
jghuf5o9fvwBKwWiJdRO1/k4XpzE9lD4L1IAd4sbHHnnbTtp72gpbCcG4n7qnZYtkXetFD1IQTEG
C6ztxC/bb1q2JLHZcOVjVmZjCb5zhYaYQqSave5bP9/E1m+OHsDB31EfKT95cmCLgCBSkNmBgcU+
gFPPtOWOUO9q4NPv0MEnXdm7VvL/EnXXw/k1c3iPaWHVH2CnT77TfY7Zw9ilz7+OJmowemxt2OCm
3ATPUtXDazk7ze+aWfMdPhfNn88trcV1Y/TbmY4DXlerNp4v8jwCHuLAwXm3bTlDw3oUjm8hRWSm
nx93uDZoi2A3CgIx7pRjw4+aH0MzmL0Q4pN75n+CiH+PWmiyYs6xrVHb6zQeSICd07ifO0ywRZAb
F2R8X6DiJZuqOvEIvrR92bnfPjUwS2QdVMmgx980uNfIITxxSd0fuOTaK2G9MuxLZF04wSq47nCY
K7OqOg4yKvCeDsnGj3/7Jaz+seP/JyH617h7tBpicbnyRXV0YpU64xj0gwr7begh7vNxH2tfsAxp
TaZhwuUYyjeSvnMQCt7neqj7K7vcWvOXdPXXJ/hw0y54UeLeF4SjcyxjSVI3M8a/gvNYgb2xpdId
yNAZXOsiuQdiqy8fhLQ2SrNQerBy7RrnOe/qsxOFo7cLeuwnpyiw2p644/vNlTWwknmXeCITQnlQ
1hq/wDYzDHfItJn7uHhmEfd2H0/SWheX0f1rFLuCwZZBknqPPescjvNNFnh7Dv+hj5tfmaSLaOHf
zecTXnkC3ch9DB0wmKhwcagUxKA/bn3txy9TUxmIaCxpvWdNJ/YW1lTPTcHGAw8H+TkhG+YtziIs
hupeIN0aBwVZAA4SHTLiPbV2/vrxN6yN0CJHaSXzPIsFRohxA8O92N0gFr2HT7W+hG7qkOL8XuBk
b2zLo9SpC1Shay5VdWX9rPz8/8Rb/1o/gUtnXAix7WVUF/VtOXURymxT2197UF/rYDH+sztokPk9
uaeUCBxkTWEYioQM8vQfD9HKIqKLCQg6yANLDx10uXjtYCDH5+EFlJ5fHze/8vuXcMyqr20fD7Pc
Ky27dMrpn7n3r/32tcYXNZ28nUnXwVlxP7psV3nlyfO6K2f8lR3CW5Ryasdxc4h9yv1sAI2GHMde
cu9LwPM7J/c+ufYXO0TPK50TEDH3McQCIJsxGsjLaHllg1iZ2CWeLjalHQ3B7l9QDhIxTAP8GVLX
BbMbUzlN+OdTE7zE1kEwKYsCmiPEAseB6r2MIflZOm7cbD7uYO07/t9MiK4dY1HvvWp4rBqyGXr3
MSfZ9uPmySWS/nEW+E/x9a8QhjxKH7lQlQebG6KCTnyABPVDy+qtC13VFmp+jc/uLM3+wHwjAZ/4
Sr9rn3X5+7+6lUUUOSWwlNtupuRAyx5Gx9ZRT5L78kpyWuviEjZ/dVEJSQbX66o9XJzVjsDsca9q
iMBCrTb65OQsNjg1OzBrqWW1H+fqV9NWN54DtK/N5ivF/7VPWGxxg4W202Dxw3Hoj3gKJrr6IaC5
eT9XMeTuP14Ca50sciykkbIMijjVftbhmw+x/YbzJ1XYKyeplSy1hNex0cVTOiilIEY3WZHolvLn
cOivIRlWLttLeJ3wOil5dpkCWmTgHqj2ZHn/WhjabKvSCZJM1uzKirpkpn/EyhJs13jFMM0an0I0
uSuEK+CuqEHZI1DGgtDPtcvkyogt4XZxMMOYpsORn5ie2I0YgH1NosBruyt0h5UZXwLtotFkCsdn
fAcP7IaUlN13ytPpDCGCz836Emxn4blYO6Z1NjmBF8CpgMv82fOUf42xcdFe/OdcLKI7gLvsFMCN
du+A5VCDT9q6PlRJoP0IogrxRwj7qqbb4P0d4viFziLwqoqINy8wiyj2qspVWofMeYRbXoTHIgtk
YL8NeexUr6rxiNkZZXibDn4x/aI1YzejKvqTFXwEY28wSTzHXPDErQWbnzkBVemLzvhs77kLQOy5
UNBA3dDa4d0dbSi8EqmXNeOVY8W/J5AuAVRuFoe5p9py2020DDYwqeijPx3MJPqDMOB8XZnE/3ax
/7/g6ZK7BJ/ojGsqIf6vonevMv5vKIsMpwH6sY9NN75SU3wflD4Herb7iY/D4SJ0/FgCyr4dau4m
k22ahFTDmFaUfcGHeEkRl9fYbf8eBuh2/m+G9+eg9S7s/m2e4T1uhHItzGmL+mCYW7x8Kjm6iwzM
nYKO8zjCSa7wv3WZu0EYfikd+8lIXORe3Olt7cBfY0/n7mIHzo7t3L/GkNX9+OevZcfF8RaqRHU+
d1OJqo2sPNCorO63MUx09GauW2c+haCuR8cudorPgUboEixJ2tgP2OiXKG47wZaVptpBmHcHiw7Y
MoEpdmVr/HcuhgLr/849R4WTUE3hcKFyAclUB3nYsycl5S4w3bXX33+vMLrESxI3F0OpB8hWV4N4
AnSf3Uc8n35OBXGu1KLXPuTS9V/HFGA54NcQQJ0nF3j/2EFJmgCFB0KDqOfIS6Px6hPVSk0DUrb/
21XOUVfKdFXu3fpPFr0Cxr3tZ/pHFfBn0upYkmgLjNK519cKfP9+WqJLBKMDDxaUTGS5n6Vz4IRv
oBWUuD3Uyds+mUi99Sr4OEefna1FsIY0K6O5CuMNhHvC/hhDgH3XRDGgEkE+Vu6Vlbe2JhYxC/tV
+IRBRWYzwUXmdmoES9uhkQ8VbgCbj8P23ycA6KL970RB7a0VwuKRLIT9+i4QMNcRjnutqLHS+hLa
OAoUdOlA+D6AGeJOCyvSosr/fOqnL4GNbgB5+Sqssg0ZxcnNaMKa4MrAr/3uxVXooqjagV2UbeaZ
gdKFGwNp9x//6pU5XSr7WSgdig4quJtSeDea94e4fdDF53braBHhwHm6cHqB0qgqTHsCf7LYTcJ5
zOEU/blffxmwv1JI5ofQtKVOvJkGiCFHUsGI04GxT+Xw9497WEsdS/U+KATrzIdMz15K/e6J9hX8
yTMkH77oie4yJ7ifRg7/Ldu/ww88/bjTlcwYLcI5D8LcGb1B7CvrVbuxyaYTaZEdO4i0p3goiq5k
4JUsFS0C2rETnrhqLaBESm/gzHeXjdmtoWbrUwo2u7rFupsTOXxOyZMurQqnAsaRHW3iDaodjtnJ
C7MGWpjRvPl43FbiZAl45IAStxWTMZ66g9t89HfWb79/runFrmv5NOV1jhNX1Q9g+g/yYjThP37c
+Mo8LHGOIxgcc5M32aZW4bfMhKkzvkbdjxq1FCq9x9EOqYCtysedrQ3SZdH9FTMz1LS6ETYNqI3m
7qbndviTaRlfwwWuJJRwEfMx4OgsLP14E7Fm9v7zVt05DfkzjNnsfPITFmE/BDKTYUtjcOLnZCq/
kObae+wKZpMuJfhYMBMIyeUcZoEOHW/qsqjpzzCAj2YKhIQ+cesDdexAah1SxPMEOzzT66bdwnYm
73/y2Wi273Fy1lfOsWuztUgFk9MSqNf0l+uk7mETOcpa7IqwUs6VXLPWwSIHSCH6ICI83Azx7Pin
qJR22kHlHSz6j9fbv0/idIkj1H05zGMGG+uhgWBnmY0PIqvPZabffdfsBhjTftzPStJcQglxZPSp
ojD1HFTBccZy78oCtmHd4BxqFl552FnrZJEGVDiyLuvRyTiYMnFqcvZmcbQzeYlJd2XXXOtjsdsz
PkA9BjYt28Kbd1LOD10+vsLu4x3FnrePx2pl0peAwqaEG59Ls347erxOIseB4s7E3N3nWl+kgDyy
pcscCrEaEIgTODTl8Bal/bePW19JMEvJPoZSIOy72n7bu51MRJABddbHJOURu0bTWhse+r8pUmhD
Gryd99sMqgxfldBQHAvcObxy5rosln8UF5ayfLPPTdsPI4SgNRbo0EE93/XvPBEdpGIHmUcvPLxG
blz7lEV4g55OZxr58NCNSb3zXSlT1J+v6SeuxPZSno8aj85V2Xfbtsm3PvHPjAIKHnftn4GAT1fY
3x/P+Uo/S4zhYFoI2oW222akehRB/lCH/KZS7T3r7NOFsHRlY1nrZxHefjkEDm0xM4aQe40nbjwR
P1bGKWGflW2suAZeWpmVJfLQmVXdZhWFDha4VpsYfMMUSf6aJtxKhPiXxPL3Dg9qTCZG3W1D5b2J
in2BFMefRuWHjydj7ccvwpvXvG4axYatH/MwcTwGbsGcNduPW1/JfkvYfEVKoCobXM+abIB7o9WD
hU7sUIt6ZwOv0jumlXdNin9tvheBno00Y6TAp8BQ4hfcBe5Qz3wdPT9H9SE6qukaE2Ptoxa7uOJZ
2PcB+nHgj5S0vjlPahrSksMJClC/z43cItTLAoklmj04cSlYc/XFiA1Kt2MSwW22q7MrD6Rri2tx
Q4fJutvXvq+3YzmMu5pHXiKcsLrNLTGfi8IljNDWNAhmbfSWoBaQgILwa2bFbZ3zexOMb6Rtrqn3
rUz/EkM485rNDcrJ2ziu2qR01Kku3QIspvw+7Ks/sKa6coFfmf8lllCGFt58Uaa2ohx5opifwxNY
yUQHF/PCyb0SOyuRuUQTZoxVmhQBuulbnlZ5SfBOUwxXDlj/aXX8Y99a4ggHYuds0DkqJ0ANhyVe
Yy3dlXkDMzqvuTUGrPbSmV58Nh1Btz7HgrU7CLTqhLT+rvcn95Pr4/L5f+W3jKIrGP6pLQyf/wQ0
EpDbU095S+4UJAyD9nOqA3Qp6YcnFTxc2DjeMcdP4tH51VTy+eNYXTkCLPX8SuKRrKRtuGuDoU5Z
a2QSGz87ZF093IxzPnwDJtzbl3XGdx/3uLY2FtmBVMBizlDZ283ZVPlw8iZ9cxOQSkZXEsNaB4vE
oGB7iruKincRj7ZN1yaV+8kD5RJyCKm9trcemh49bz8LOECG3eZTw7LEG8K8RmQ8bDEsF0myKAf5
CO6s4ZWVupIsl3hDyAOBJmIbtpnAB/BleSu1enCD8EpErgz5UsfP9QFDonXNNtAP2U2+d8+k+PLx
uKxkrCUKUCrSFjCJDvGmIIvXqq3wLjiTGQhl0p4YBEWePtfPYgcWTqlYZLJgVyunO4DWa+W7N4D7
csjr2fC7HieLq5f74L8D4z9S2BK3FVovk2PRVlveTUZOKalE5alt44Oa1CW68glWAYc/pJdy7cUh
S2g5W5zSXcUyD0iyvoWrRlOpgNc7BWPfsk6quYSxFs+sk/2k1ACaiUt00ZeJ1bnRBqwMQclNzOFX
dR67zJDgOEH3AZ6xk29U9ZWBntM8w+tWT8nowT0JekUudElpUbutSkfSt5Pa2VmRMN/YdjSwrGNx
g4N8JhonmcKoONGS9inwAOqrD6c9mAPP+rtuZvYHdgVgeIdz64Q3UOius6TAVXJOYjmR5gQ5Mn5S
JnDvrIx7UFGtmHCpquPa6fbSz5j4YSKinJOUBcuHJGy0OAF+GOyNZNV+cLm+9zqLZ7RSAHs/R7yE
aQXsgrdTE9p6h+rpkKfFZPKd78wsEUwcKx7PrxxEgBdJYOs75bsqkMcm0v5lCcc0rYSZpk2W0ToN
ChdGpIObVgHbUi8WRwhfjftIdt4OsNRNqfzfSttbDo5NSsLpjpp25zegHGSjgf93tW+9uN24oyap
iMK0cwu8xdnqkQdeqtvfXndTNKZNmqlLGcST4QF3A2VYuCLs4pbvu7Y6TfYRyjapJAXYJDd1gx0N
itS8TMQAQUu4yCbxAOnu8gebq33puV06dEPSdW85cnqt8b/a/l6z+Q1GsB0pfsPO4Y06b6BN3c2t
d4bTbaJKmVrj7voKYwXhsAGYJPVjHH/jxhZMj8Z70lafoKeUaC2OwsOIKZ0E9msXqw2fu9to/GZy
fsaY34E0cvSn+k2XnZ/AmhjLGDanvpgfwF5pkwtsPoX5LDw9G/EInC8UvrKgOUwxiMiTM3Zn0vcs
jWjWnLmXZ3sAsGmVBGWlj0z51G6wNsFhzguc+lDk072NMfCd2ti5jc8YWjcx2FXwDXiXbBr2i1rv
2MnpCRa8QaKNf6p1dZtZloYFPY+82rk2uvOy8bse868FH99p4FeQzFYbcO5KMFoNaK0Of/Fs/jz0
3YM/Y8m1LYyq8Qi1lRV/a2b/J5HOCwRL3ro5vqtCkTbW3AzutOGO99XQANrPtU1dl7vbsOWvEQRz
QInelF5/rkSJdVGPvxwDE2A4r22ZaDfZ8FRHOc5nu1xB92n0wW239OCK7lsZkycq6IYpHSa2UY90
hpBtPN353gsJwh28HLZTAVdhL8RDDYu/jqa6i93qMYcliS2m2yqMtr4a4bLRbpy6REH/SIN45xBy
rjgcxru4O3eQH+Kd3uTcPTZucYCgxVYMsLQm0x5qJTc5l0lbkJs27+9BFMo3jWi2A8+PMFJMRSm+
I9ySucru89y+ZG63gY9eOpPvsMh9KMdp5wRhAjxdarGfIg1yQN4k/lzE8VmhaWVMQuQ9a5pDP8Mm
sVRbYJgfhs7ZDYE651hSQkmYDI9bA6MK0sXFRg/VfS70Yajew+CXR8tvoEntpYhAzsGprPRPXtal
gWYv8ADGjZEntD6qWDx5kXd0FdxuclxbYIqw95guNuD63XrU3ZXwE0pagTmNtKluO+PzZPCiN0uK
XTQ2D3QAZ0+N9A1S2ShiRW+eUuf54qUxjaecyFsbix0spE1Su9JcMsYzjLgepJkPeeY91RPAGtyC
xgd2J47LXpxvmRs+YDeCJozxadJQX+2Cwc0OIYeTaByAq6G6GmYE1YxFMWxG3E03UzCKJO+hLzc4
jH2fy0w+wTIuVonspznbDoMnn4cC7zkJoDThQ+9F7KmYJhgth0YOT5IIu2l5g+kvdZXCfPvs2uy3
b7VOJeRGghT/dmiexto6D4wM0E0WbQP8dOEQxHXtdmDH86gM94JR/sJgNzynnh83MC3gsEBPAh+D
8y028DpNQEqAjrgoWFiDUa+yPoloPzyzcZTf6jiHxi1hSKmbGXJqTTJyVW+DzhUVrCn03N9oFPkf
Mkjj0q3NgCc6+U1Q/Yzw6PwahahiNVrTM2O9c+dNDUszU+GIMrZTLnfdNGhnW5MYgBl/JuW+dnwY
ZzvA8oaWie+Q8fXyFHDb5rWRfLiw/lnKR9h2Z0ZEqa1reeQeWtx4U+XKI63awd/UGRROj0FhxxhG
yxkp3wPH74ZHUtTsacpjADC8yqlo0itH/ewmPv3MMk9+i8reRZpQ7DjhXfIOgn522irs+u+2UiPZ
tJ2K78Bpey3r2LnpQ5gAbvuu9RFi8IEfNlUXgYEJLBY9MdL4u6wfpN4VVR8jlw/eN+FFxfc54w3C
psKG+dR3XXPsQyKe9Oy7v/IcAhRwfOITvR3ruP2T1x11t7CEGr6DCTa9i7rQm8zk5WauJD1qJ2Dn
Ukzeb+qNTGEeaXPIiWvPArP4owReB7JxvT6P8BH9lbmmZw+zrOJ9h43poWZB+wjNDvlk67Y9sCHW
iEEWRDLtmwA1tGzS7iGD4/dx5jlJRlZHLwJNIUpDjXMD6+avHXANxSnyYI7eFq3YwBfnhyask9ty
oiJ4bGItvl8s1rzERd3xV+94w64b4s479h38HO4HKA1Pm2rERtxa1iC+GPyxEUisug+mpts6cDH7
wo1vXuuITF9Z54bPTU/qEyrs/k5Iafaq52IHBW7vEPuhPSNhjj+D0dEdrChMsSn7PjqwHL/JWuDX
LobIaRxHzhffghJggwKA3hCjiPzhODbFNjd+1RORxaYprD/iqSWM6e3Mx9pPw5mVf4xL6ge/6Cy0
0Ud+I40JX0Oa16nDOUkBs6Sp8YlELy12MNyweAS30JJCLevdn6HWzFPIkYdQ4jBtq/VZRIxM6Sw1
Uq+dKqoeoRIyOSnYc+3bMI2RSxOcHaNXHcfspRKZy+9amBXnIOjC2+1NQpdabGCCSMI0cnMyHstJ
eP52kjjgZMk0w1jkMIHbbLczWFpOMo+TevCB/+0SMoVTZ9PAh1LYjogMr5m8dPM8CRU32Z8KC9U4
iVvNVZtDdzIcxmFra4WS37Fiph/0VnlQY6krA/RRzJEgHgQkx+q0DMp4F0CHJ22CydQ6hdGd041p
qxw+JIz5nocDr6SPoii8HxXNn3yoBKV93joZLnRt9gRfq3FMfJoFyH0mrJ+nycslDoBRnrfHPANC
dw64jwNM5giyDX3bO6mLI3Z1QyXVajMgCz5KnWfi1hSln8bTPOldbSdlU1gMu85PHHgGe+fWeezt
48gPvSIFQ0Sy2yg08fA+DHBNfDKlA/KRIV0fn6RniGaA7kBCeU5Hr47FjaiGMvzSMJj2Nolq+qG7
NaNn75BjIrvzREGqrRG1E5/awfjOBu6S1H00LTdQMsNgf1co1UU4I3qjC6u1nn6FcUAxpnlJDarn
VV38zKcLWNCEXhTvWd3KJhHQzJoTV3ryxS1xtNhMPIO3dF1Ns7/pGA6MsIcPXMAzpYjPMTTr7EZm
yp/vCg2/rYexYNOwZRam2NsIi3HCmE/5tC3ryIYbbqguDzKDxu/GNlK8g4I1FAdVk6J9wdxYaMfA
T3JIqeDukGYI+DF1WwMhtdztcMAigAYCRwvjyRJviGOQ7UD3DbsU1OWG3jCvj6qDBOlq2MCebWZn
eDuGb1UnkXyULXizlSpw6mRUoKHvjBlHH3iRsux/tl7nKjfJDSUxzHL8oPoldAtlI7ip1FY+gZHd
2Dtwxroobb3GYXAG5CQ+CjC19XM5wxQ9vWiPyreByFYf89Kbz6Ab5ahcsax8diOh+GOsQPt4cI2c
YeyWDZPfs02H1UtOeasL+rsEuIffFEFL7V4F9egcXDoZ+7UAf877Dogyi38TU2Zn0ozOCRij+Vdc
EYgJGFCHc5dlAE3BpNucYOM3zgdoitLXCgUyPGHD6iv4IsOpms+5UO1wEBmQQw+e687xtyK3HfEv
XqGhlzYhKacgKdy4K5O4DrrxRGC52CCLqwAXSbwmsfgsG4FskjrKuhFO61hSON42wPXOIVQCbovG
zt4Tn1zdpeCfsHkrsXlGCCT0Ot6IsouzDbbIjKdgfkHQu3BqRU7uRSnnoIpC2W+cx4VKcwkFgyIp
rVbhvioUU8euqrt+Mw5BhANiFdGQzzCNgUfsLx9Z6jWMJmQHXB6AUvRoG0w3AJmGUCnsq9nZWlGz
5xyS+xSFcQtkSIYMFOKqm7tTmmOAh29Q//SxT6HkUQkgfcoZb68Gcivm2cIrXGe4uffhJBMyKwP4
rQkyMZdJgYYQQGYYqf8NroYaN1zYOZflY+EOHYG3r7qktcFpe3fY+bGX9T9dp/eKKekNa8sbM3U5
r5IJ1sDxAZIIqGtNkA7Kzz5yZvUY54MJ7gyjU/elq7Cuj2M/m3g/1JAa3rTGy+wthbXoA1RG8+65
USpDkdni0ZJCMwMb8C8uWB3czGMTuWeUBHS2k8zx2lObD6yKcI2qelMkZqIRVrfIRXVPKDjcxwmA
PH3XmKAXYEDD8xIn2dgmrdExORIad/2937WO/OmJKapug4p2qDpIXlf8tzJaN7cDXswrILdtPn/L
HFL0X6qy9vkZpLCCHiGtElR3g/bggbwtB7cKwDNwaPY+w8Nlwn1Dj8PbCHNmgeNBRFhx4kVvL8uk
pl6eAEw+uttOQQYjGXsrvSfpxNGJejVtj3ggHL07VwlYK6eaOCV2X0DZzaatw3xO4H5h3nFlrJER
YRLZq6QGh5kirwqv+lV6dWO+MBXBlTOPREWefJSm3T8IGe4dfYfhftZrZIa3PAJkvEjCsinF2wjs
rIPNjbblZNKuDZk+Emd05zfoEvP+mCnee/dyNh3Zw+N2egibXh47VJjHWxzfAv6Djk2Qvbjap/2L
O1mgV+ER7gwYdEPzGbUONStIiSY8ILN2k1ZKp76Pwn6efjtwJ6TAIxAJMusmi6XwqzQ0+RDciEx6
9q3UocpPPY1AHkDxDaqoSY65KneyEnn07vdDRp5xu8mm3Yhj0PjgEidynt3Oi7JTW1eFvouFX86b
cOSu/FKBJ4/zPeBc8PVIugB0gOiumIfQNQkkO6t505j/Y+/buuTEsTX/yln1Th0JhARnne4HIO4R
eXGmM22/sNJ2mjsSSAjEr58v3DXdrjzt9vQ8zcMse3lVVsYFIkDa+7ttsi5hGukYfoGF5h45mFyT
rgUxRSJMWI+ww1p0uhjwhnowAGTF9kU4836/QFzKMl6WXpP1JFL555arGT1osJBuQA85lH6cYMzD
oiCU44Y3UALVip5CWjF7S3uC3O9VlVH8uCgfcVIRbUrz6AUywmUniActWsXLGsGzYbAC0GqEXk+q
ldJbgLqEYwsapWhqPCBkeryYasSxXMV/TXEZMG1XPaJo8AuVsFro+IgctNqAne6vK0ExAqfiKQYh
8mAzktxXKWZRTM1z3YAb7879lI8uTkiEC+9J4UYLnsZ6dAHAFoI9IUhFG0jyjIwk1wZZYUQI5Ehw
28IdQYgC4OTZsbO7ZsHd8DEk42y3vmhammKX1cvRk4WpNyFQ/nOMUmY2SUD7zh6jdo4qmXa8A582
Q4VksiCidNp72q3hCdSbCN+TIFYTSaY2p/YdYmtr06WzRnLImXnDdS4eGEbunpsZVdCcdnlbg6EL
HIaa77BzY8PpDQiA28HneXApgyKe7yhmuNcQaoS6bCF0CLCg6sT2qim2cV1idYf/pzCf8q7Vpt6G
XV/VfZIjmgZNaCS7PpRJW9auxyx2zZso4YbNA0mZ5p6mSbcCzkXP3kxUPOdrF0RH7O4ducHcHG22
nQynBt+JD43VgwiI8D9P3oQCMmFuJP3X2JZR3ad1jV42T8JuQTxG2iPqNnwZIcxgc5IHXgCMCofB
mjKBoW5qD2IlZfUVs1SvivjSRGHYJ61GHQD2Naj7dVvSNaRbDKGt6vvZi+IWg+X4GJM00NaZJ7S/
63QDh01AMxovYXygMOAu3ypYubpbv44lR3JKo9nyoVdersYt7t12PQUAZg1qwigcv/EcnkhE1hnc
p/uyFzO9yNqLyNMivVg8NWETH5icegye62bxsUQnbl+asa9EVi8yhLlmGdca1bTIAZ3mk20wfW2c
FgAOuIKf+Yx04qdoxq36IVKQjLaZBwTYYPpG3Nr5HlrORj6tFlGxiYH/oEvjPGj9Gwd0l0hUeYi7
3kb1UhXvig6A6sksgneHpSPlAPyWd+hkmN8V/ns+F06xJG5czsJk0W07xyhJVJPvRj9QETw/tZ5o
ulqFryCDw3HxTqoP6yF1Vl03B1r5ZfA+5JFsqx38RDkrEhtW7ZAtddfwQziaMtgM5RrPYzYA8O6K
JIDhHCnotV9AY6uk1FtHBO+3PXrZLwif9I5YEur8S981ZblZB5cvUdKLsW+fYi5od3ByyM+y8NF1
4VfvRt+BpkRnA3T53rVtm4yYX5/AQlxMQBNJN/qbsUCPdBzUgkHPADV8ULRmMrO+9wMgieXJqTio
MHoSX2B+1FE81iLFGCKht5i9sZSfK7w9QQq9P035u7nEgESQyXM9HGFQUm6P9MXgfdDDYHphoWyL
T9NAVPc0BlG9bpeYNFNWxEyQA/EBrmIYb0mrm0qPA0K3SS3Lyyho7t/CUkbhiyUSix4mN601/BNJ
M5WsCDa4fEP/sOQ+4R9CUmNwasGJm25Iwxbvg6TGDlW6CICb32aqWod5PLZl5U7MNiw/LLMd1nNT
ysZkdFFQYiQdr6ZKp0XVzOyI22LmmwEG1ja1UizYWGVOq2zAnBH2afFlN6WzHDGtAosy7PFJiUW8
fLTrEE1PORJuoldpyrnBy6JaIJ+9QPXSpbFE9+WADmPONpQRVwV3XC+jd4FrRgMEVqNU3YdolUF5
m4Ohj9+LXi55hVkOIeiHbJkN1s894oymbifbEmOmnCrW+b4OiB/fwxe2yj2IJCE+RmVcdNXG40OT
n+bV47LcNK6YO7vxkIfPz2aGlyLaYrFx65iSsO3GQ13DU5e4IIweXBRiIEPSz3wS773a6nlb5PDF
3c/R1DcffQRcxWlelW1zO2BibfQeeGWByyic1wi1aI7earnntfHGB6WDoP8W9hrzThZatCSFxL/T
dYKyKe+/rhCh8XO/itr/NrbrBJMyweibJ9Yskzw7f+7oe2t5Q46rMovZKwktJa5vxQZ1QseJhPGg
JVPx5K95rzd9TjD5cwLk4d8xNINSJMBXAnGCjdep7RwgOXJbSoy1GhLPRn1/ALvDUSuEFpSUSFib
N9Wh1oa7L9bGFdeJFHqhj54u5LQv2SwgN0Bvz3Ep92WR7x3rRY29zUOu2nvEusQ9MO6QNUdZBosF
/oQ7630ckbZTqRdzUvQHEBZdDvzaxeaYV1DnJsEawp5Y5oCd70MiFar7IeryAIhC6IsKs4ZZU/f+
RkPnqcObdiJzPF9cXIDg2+oS2YBsG4qqXZ69zsHkmJTUBHLaorqy2JDlymnzqSx1W4MTt0XQXGqX
F8Wt66ieHUBtJElgKFaDglaAjpKx45t4XIsWpApKBqh5ANxKBYC9VDV88Kilpui2jeN6FgdQdkry
dA1qMeqssPFEXAJgL5rqzSzYFD3COdl12GZHNjVPygNrcofiYBzu67HOo1dqeGwfwqYKwvclDXvy
qNzU0HcRMb63IG4S4R+fkaeYLwschx02OAwwxV0WZCTkJjrNyi4F7ucm4mfK1mq4J2pCVk+LxWre
tK1uBzSPhOQkbXo16ZOrIldfhA+o+z4P1bw8u0mVNbAmzQCnTV0E9EobOI26kAj7uLYQeqZXMUZ4
Lku2kq8RvWrP9iV0vwJgYu5GAMitB04p8ie1H4IqZFsfQ8Dmz7GeWb01fZyz05A3FgCzCnQ42wNg
8SKu9o6TME8MUuYpegEAYGM6Kl0s6dg6WCFwcYC7OgLkZdPFIeC/L257yMaaM6Lop+hpGCmiwdjS
ObkZJmPmDfKQ+n7TN46cgb2SdzXWijaJR5BMWUW95VPnGbSuy4x2En0x919zby0eAqB7GEbgOuBS
cfXOK1hn0VL4/gweradB4oOn7E9FFVqwZPHgkE81sWY34zofwLNAjHxEaRe0J+dHjT5iEQ6wNvLc
Nxl3M4jMxVceOry2CMOsuVZ7d6OPNecmRh8b36mOVLlFQYV41+J2DQsxdmdkkHCHMQWKuJWkGGbA
vff+XCyfVYvrjKelwTZ044UkatMIZYDMwMXMeeKJSmEOxfU6xSKOSP9zJMs1uC4+EUrsqSaAuzmC
UlMS4xwxNKTnX20bF+QetTsrty3Io+e4hanutgDUJbchaI45A1Lcg1ccXc8S5NL7vkGUMbgErPVr
0dG7HDjHcun73rBDX66V6BMAImhmtIOgk7l4to8FDdR1So+8i4sYx8R0LeabehV9tA+gya1uwGCL
JrU9Dme3BjrXu6YWQ3huOM4nCWYUee/KnnouybtVkz1IXYUxSZXuRVK08/xBeSxvL82Q0+exFRz9
W629Ian9fPJvqTSkPQ9jyfo7SQJR7+BAGwH7dsBFb/K4DPJ01JVUXxukH6MzWhAisJdD1cBJMQye
uwDXUu1OmCLkd96CUiMNBzGDRQnQgqpMhkiFTiGg6+DfzAOKRbgJ+QNTgnwEnNjVqPAUz5N2Rrmc
TR4kfYltGoIt1q5xncIi7x5YJAeZriJYmzTXqI8Sh6uUHFych8+A6REuUTIPNTzKb+ptw4ajOCMD
tR96oVEflgrEhki4diV2Yt3Vob+b5CLnhwaJMEVStS2iKdmAZmtbwvQi7sM+Kr0dsiFxv1ZLjYnJ
axVUn9d1WdQGbVpOkhBGKbLvW6PWL1i26jzlDGe8QWUX2xMCwqi/KRoMALzkUuP/e27oPnJndLPJ
Q9w3LekAw0LiQEC7Cs8DL1pqzH0mqB/jDbaNRWSIv51QVg+GXfCtNWXaYWf+ylqKxF3wlJidXvOw
8VNk0rk+xfKWQ1bVoa5PfV+M9dHF4SS+LfPgnyZeCuwrfQUIALIPx+8ji9UwG9jsl1kEfMGewoUv
RaYlCt+NdBU7MaTNAzVr5DpdkEaNSSFTQLgEBu83Q5S2/drNOGC0pAdBW74kAuW5fsTG49dZOfKW
3aoRnEfaxlC5kqTDEwjAeR08rnpkIu38bi72ofTI56iV+iP2goBuWQteOEUg4dRsAlOo07RAY5BJ
4y1tCiwivgVZ13nJTNf6dVJCdklTKjC9uMmqrxg1MneZ4BpRYalB2Ung3UcpsStjgWxQaTUBZeeJ
gbwLOtiNoFsJB/D7dCQYBNbOSJc4Tz53BCojLH8btua2zQJjKMvGYTSfTJk39TYIsCruBPf8r+WC
4TCgn2fN691k0FumCBOI29OILGY4imfIlLKimDx/083zigYNrd4JTlkrD7Tw3OexZygDnBtqMNSg
WctbrPFtcZS0xNY2U78TmReAZEp4tLQG14vol1tvrpBU1nkNODnMMrOXeERAYJeNZT2un0rRwIeP
dIJXXiyQAyQDRLldSiHGNC8TwL/ommGDkSALpjtA6z1ZsGOIGy/GR9vEhB/zZpXAf9bOS8daCwvU
PQr4A3TcwNQkZgz3GBwzRKtaPnoL9qXEQw2pXVLwSufnRelBPS0DtN5RAqA/nje0C9FaJmPE18pD
0wx4pU5CbMZmTQAY665PoFuZoLGeySSHeNMvjJcfdTg5aCoxuQF5yjvXWKCn2ViAXMsxVkZYj2Zj
UEKS9AuF3Pchl/9MM/VGOchRx3Wy1+3GbIs9BJ/7eOs/kY3PU7bxd6j5EpZAq7trMpvmJ/8U7dHw
bdgXleIKR2bcL8RuP9PSvdEXhm1gF61xGHnxgURjIsuTBQX1r2VoP9O2vs2rkohqj/NKiC3Ffbbh
4Eox3UZWoCcxlyspPa6fQdPSQ0SHaYOqAU1JDxn6jLQVmQgw6XvTQAiLYLZfH9P1zP7JB/926igi
TjH8z0Ekiq7Y19vWRKy8k9gg0NH6KOGTOR7WcI9UQ8TAWVOIKQXkW8YpQDL5qxHwPxECvg3EKpbV
gBsfxVZiNW6zqsQmLnLoFLAfsz1IUR4d/vV38JMv2L8ewQ+y3nHQTrMg4Nu1KAfxgASYustoBxh3
31RynH9h4fqJaPJtuiBAyCHuZj/c8qjwM4OorM1Qqer/8iSu7/rDSagxtBphKuHWig6ILn2KhqJL
hHK/8AP+7EN6o5c0AyIlVJHD2orZSAnEXYc8rm+QlfSrKIGffTz+n0/AQBcMlo6H24gNG8iDIQuA
4v4Xt9nPXvzNUpIvtkIKXAVVFYDUJBptnmBJt79YIX726m9WCL9RAShnfDb+2vFEmBjzZ1f58K+v
zp94Bd7GqvGRdjMMIbhsShH7X3VfXfd67pAeRFEuQMU3wU+whzswVDf/+i1/cj5vI9bKqJgFsqPC
LaZoh89sGPVNTfmv5ul+n+z5T5aXt/NLRe0Cbl3Btl0UY5PRce9m1BD48+pQwT0x2cf4Pz2jPd9V
qn6s1+oRbG9evB9llQ8P2F/Lzejar4sNSgWvr1jNH2Mb/vPL8l/Fq7z723Hov/43fv4ilRurojRv
fvzro+zw97+vz/n7Y/78jL/uXuXNS/eq3z7oT8/B6/7xvtmLefnTD5veVMbdT6+je/eqp9Z8f30c
4fWR/6e//I/X76/y6NTrX377AuTWXF+tAFX+2x+/Onz9y29Xifl//vjyf/zuevx/+S2Zxqn/Wr19
wuuLNngq+T1iMf5ihGzsC3FVZc+v19/48e+EgJOJRYiujIdXT2EvUVv/5TfP/z0gQDyhcAkJtq2I
45LWcvr+O/Y74zGY88gnDH8Amfz2vw/tT9/NP76r/+in7g7CMqNxPN8Xz39cSwBwBQ6MMsgSfOr7
9Pv2+sPyV48T4joC9eRCRu7jsSmyuWL57ZJTBV4SkyY8hFhW4kMeW0TmCydPsD50GSdsgMxrsreN
82iK8rQeEw2t9hcxm/JTGCgwWQLJ8ZtwQIZdrFRwX3iFBOxLpoNdvKuQeC4OYFy71O9tc6YqFyfA
qmpNBxCzz3ZuoFYDuJ3ASxY1qU/WKE7qwrp3gRnL/Qqi911cj+MX/BMeMB1Ob0K046fZLhCIthA+
b5ZFg41sow4qa17UXiJpDMzChl8I1M9IFt6pmWXorupTgR3yvlnbcR/XPQK45JS/LJ3u02Fcxyd/
GqI+s5B0TVfxjY9A+Qm9sxhFjeR/YfewYucPMo4h0svNkGg7NscGUvXEL3OTTehu/CT2bUwAKML2
YtVANBA61TQHAGrLmoWcQtasEWO190E0nynxxDNQgBKIfw8ffpT3vM0QZVB8aVchNwChwJJWvuWg
31ZCzoEql2c+VnpXYMzWe0zvDUCke1EGzJ2+QAisn1B3RntiKnIftQUtkXHUso2cmL8jHDgn5hP7
9e0MBK1HT2ToJwCq0SZ3vcOHEvA5SheJEKsEAUPTSwRy89THMfHBGnf6MtaVNyP6DY2rxga3ppIS
aAk6BJ8llWXtcUIb8sGjfXPArBgsUjHeG5y4Scei7k8om/P7Qgh4qGkRZLEXFttyWHJoL8n6qYq0
976qPLNf0WzadTrxcJLfEOHaHaWBvJqA9n1SOFuIzPMlG0IQzwFWy5ManDkUvp5ue0OCd3HQDRnc
OuUOMntpNoxrc28AamfN7OUncJEI/ikAjcIuXnkoZlD/P/QMkDOrq+LTQEUlUjRdM4FIEwOPksDg
xod8oVwP+Qzpn65lsFtysl4CsmAXBmLh3c/UhJjVBqnO0xCTKtj6I9JQkzwMpENESI3JLc4G1b7R
lUnRPA8D6tdh3a3SAxrVjJEySV/l4PACjRC1LRL3yqdmCEeOiFzYBDy29s9mFONX6CLCcvu9sIWW
J/x0ZS5EBm3Y4KP08JYPsOmRbdfm7NYKzaZDLOt8D00z8O6xBZA8wnl/jCDQWUCW2fHCbOG2IaiS
AaKuxkH92ayYV1EU90CuynTpRwPV8HQn87CA4KJn411MR/FIq0I+WqHEB1YZfQPzRZPNdR5krirC
TYDZOw/+wNQl6gNIew1ZT6GFdhhW0fYjciiqz/OYr4+oKNcv0+xXO8GC+FmynAAixjzwegly/OPU
A5j+6Dn2C4d+UcqzHwl1v3I/hNhIDDuKiU4gd42M2xSRbub9EhueWdNQLDIGkz36mtyAJRiOvGTh
txCCnT2ioIYXXil6gPyZbKgm/FHPA32xk1nvsKTYC1uF3WKEzYSxOBQpe52hWzWN+mlaaf8p5jle
friakMdOqoOLvHILPtN9nqF0vweQMbQJoIB+B4Np9bEiTt/nRV7eFqXVReKiOLofROftrTcsuxCo
yo2MSszbRkYVJvIZsMOkd4mMpuhIYbz5xPMRivi2XKpEFMxtkPAeJlSsUMCWS3+Mirp9D6ovOo4T
ZPhTO6DMwkyZswm0Plq4ajLhQ9/r+9fMjHpiJyDoGG23NsvtsnBco1g0c1yZM+MfVg30C0mC/kGF
qgzeIXea0U3cIXjuUMBfg/VmGlScFrNCs2uhKPe2fRkInZgVTO+jZFgudxHiU25RuTYWUnBvzKct
PkIFVcBipyVZa6TsdhYa9lKMah945R8DUf+tIuVSfRkBXH0zb0uQP1Utt+q1fzDj66u5vKi3j/x/
sFi59pz/olh57as/1TbXh/9RqqBSwXxbFB0CVYnPr33j30oV8jsynzh+I2JyDR/G9ff3WoX6vzMS
U/yOYsoV4VeL6R+lCv/dD0JoliIIkgkVoYj+nUrlzRx66AgCVElhGHEawthJv+e//FCouGiMfcQi
JLB8H4Cx+scgo6d+i0jp1Lu36QQdxaHe+6dfzaKn1wbtHxXS/3zjNw0cEjUxJw+zjMaMjEmxp/su
/VK3yZq6rN0U2+gXvdAv3+/aXPxwohJQXmlA1pH7/oBczmzde+m0td8A52VFFmY/fP9/VIQ/VoBv
8JP/eXrXvvWHtyMQo+UTVA/V03hWLG32/mtxrFK3NepUJyTxsl+lHPzyDN/gBpDVBmsf6KQ+jAeo
1xK98zbjxtutDvVSgozM7FdYSPg9heDP3yK4UezFjDIwyMH3nuqH0yynJsc6XCds7AP0fixiyAhL
rvMqoVxYrpKzHcccKcgCQNQCv6uazLkZfFFbePH8VKqqjTf1yqdvzQxJKRW9d8Psggnnvq+gMBgc
yiZoFSJVpJi3zQMoX7R7qsqYvacKesy5tPICPZlpkTIaIYk0wnhbBiJghlOGQrx3xGCl6MHTbL5V
ISluGS8ITyALWsGytREg8HEZOXQ5EI4Hewyo0O/A8ENosuhJYI1uBujXMEfEQUgoOhQWE3QzaRlH
9cUySGTe6dJMXwwOejmhpCxvalBC2Qj30w5SAbkz5SqzGgWEyjpZzSHkRRO+EAmGYYuhWvUBFR/b
YLAWfaz7qTrWfQBNpylqt0HRseyGLqYzamsQgtuwJirTmNB856GSXhK4OKMdxKzueZF8PUEaqpK8
0sgoLcwxCGZ6ggDUHqqw7l4xYGreltCwblpQko8dh1hwBXVWJbRBymWyGvgz03GxqCmraMARUPuA
cS92R6yJL8RDcq+CkGPPQTN9oyWhnwYHt9eK3PmLmvMwo9XktspZki0ecXA7rlM60KstqeR9vJdC
isO8MnW3CN29g697vKy1XW6hZxfvXdRh0hYUX4cFGs3NaiOWyhK0O6aT8WNhVwntmi0PDhN8XuDK
mVIVE7kTbcueZAXxcDaJ0ULCgBheprQHiZSS84v2XF1faskcjIqQiNPN1If8mYUq/BbUKPASC4tC
kIVr3YIJ8Domoev3V5fUnZXDeYXk7ANkw1B4YNIZf0dAK73DydYwcygxfKYYK0tTW5Dx8xQCJ02W
FhIzPHaFbF1ZUIEpK+B82AzrUN71zK+BzCvKDApUPQcb4sEawccwahLfdWsAjXwMU08MbUgBO1k1
+GngMQroc8nFpyCvWyAPptxVZqIHCxV8e1pLNgS3bmErLptZwzAI539XHFXjl3YP3TnIbqiGHrtB
NPerH+oOengC5W1MJ2R0Iel/a9dIHWsg7C4joiUBbIKI7ATJlH/D5734u0A29AA9dXdq4DkUHxsF
X9srzKtm3SoyiOW9BGHFtg0KJZVgJnSN8bfoutgGhTk0Y5Uflwl1Qn8copofVGcdIiCAG4PwC/ot
8Rb2aGHoBedWGlshyKjjKxRjtj5oMk0QgFpCb8lyjTUwvHWpxX57MsoMH3oyDSeoEdi+UeCOoT+g
lUp5YLBicHgxj3OMoRRpS8ro8zXVJvWwLbNk5WQB4z00UqRlb1bxjDjv/omxuXzq+DilkTOZVjXw
LG6eA7idUkNJe1dDWvMS9h04L38eqo0bMIx6scbczDFVdFsgvw7+tUZsIAMdngxdI4lRenL8jMCy
BaLj2Y03kKKJ7chzATmMK8/BUMBzjcIP4j3i2VdCJ++GL4F4QvlXHlHztS8wp5VnFrV1CmXSkkLc
2EDfXK5HDwafDbcC/ig0s5kfyeYk4AtKZ902ez5yZFQvtkMBOXTepmGduHDK5pNYnNgXBR7NYMk6
1mjP9saTzRY97HhQpo3QItvpogSMOuBfm5NrRHCeYyEPsz8akIu9v8v7Mt5A/YflFy814Spu2/Gm
s0N9s5ry2rtMq4TqO6+2sx7cJSoE21eTklmoZ/7qdfGazaMcv7ARqW4LLJCwW/PrwSJAejTx8jRO
ZE0pQ4+D66+HI5bBvrgd4ds+YkSq54o05CFCASc/5xpWcOluWFuNF2jSMacswDtBxuntB0XUcw3V
8yaCsmmzENE8Ni5oblrFvMwWa7+Z1lpdCEQskOZbnWlEUOxy6AUPM2Xg6QiDOQjkXn1oofiEqd3U
l8m33W7qg3kfLlOdDfAT7ikJy8cQYuwdBVezw1wzhDsOvETGGKtORbEWGSRjfQa/LwP7G5KH2c3z
sYfQ/rYbRiiIYwX5Joa0uhqfXc2u6T9zHCMTY5zTuOvi86i7cOd6XWciV5DhjRAvTBHyKXGxwl/i
OaQ790MBfUyTB68VE/I4yY5mDewid11humfISPnFF178eW2iFhY3qr74TTNezbXYadsl3Lakhdu+
QaqRdr47LG7im96ny4tFSsy2myGw9rkJDmwky9nUQ/NprUr6YuBbotCsVuGLhIEPpG0ZbuAaJRso
FspzpKbpsbMIX/cguMpsPcsUXDxPEDbWfY3Xkn9egBydCt1iUr2v8g2YX3qPpLPyImHaeZU8wG6F
vGp3D9n5jPDgpgW4YFUa+JX9EEZtt6nWkmTxEIltGczFRUBxe5olmq8hyKFE9Kk5D2tTqQy2Vezu
hShhGq1bWt72ldcnEt3SLWSG/AzxNjeJxDFnNXYVAAg+JD8ApHOR0tGDMx5gd7FpKKRJ6Sxwam1o
8Z/wO5HiYfCmajyslQbV6ZUwfQCbqPPiBL3LchOZJejW7YqVbOZQHa35oY9GP7/VMqz8q9oMGJto
tRu24M7Hz2GtuiWhUQN/m8lLD5HGWGEhwS9YsI0QIaphNLO2zhQks+QJhldpIbOgttl3kcZ1qZH9
DCJSKoouMAqHMotzU2G5nlrZLJsqisZi20P59dlb7CKTvKD8/dwNvuhTr5g5+9JxyHpTCjGHO9u6
mfysGAo+HSqEOtsvfgRn+EMcRO1pCnD/BCic1GbVmtx6Jgwx5tJUy9EvCGKGGJN3mFk3F+Dx5+4Q
8RK+c76ut+iYZgwDDdZz3cbLzpl5wFCkgR+VZ80RIoU48ZvlNVR+dQc4Uz1Ce+mnBdRJG8ATV5Fd
Mdz4XgVDJoL9EsfmHNL53n4NY2tefCBBAIWk41CmwBHnfKvu5Rqx7QrJEoR6tEGYF6szVuTrtlIW
u6tGgFus6bDVfsth3wirFFoNl/lkAO0Jv8TJn52/HbSzp3Eu8632kAO3yL7YIf1iQGkcFcNd1AJa
KCfIF8BJ07Tue7f3c5jM6qoUT4pBlcThoPuKzUufIHeB+sTZbrg0Lb4a1sXRxiiGDOiR8asSYFhv
5IIxswRV2v575/L/e/jfrmnnP+/hd69j99K7HwmH6xP+1sXT8HeCllugV4+iKKZorf7WxIe/R1eS
AbQCuiBGQSz8vYcP8RzOaBTHFA4JsA2gIv7o4Zn43b927iII0cvj+eG/08N/J4R/aMIgc/YRTQqY
AbEKYYQ+/s+95iryTgVmrdKJmW2ct365tRyRLZ6aLHBqAA9pUOusnZy6rBhGtavbCBVQ0/d3ME0f
ALxuhxr3xjZu+SUY8mrPaF2eKSJuEhIrf/P9R1HlzW4a56/NWujbFTAjSGNuNt4a/IIz/p4+8+aE
rvxJRIBMcCwqb7hXMeum9grUML0SL8hLyU/x9Z9QIU03nj5gVDFSI5xASeJ7OoN3xJ5zxG+d87WB
DlzUFobdal8B76+RGfqI8tfdItjmbMoesQOAaXeKhtVVKiVSX5bROYCR4MwZic7Dlw7izJLLLeXF
fEF8wADPcrcrLQJIf7i+/glG8EZIIvC9YaoxQ4Y0OCwek7ejxwzTCh6VWqYLqvTtGJDm3Kp2Tb3K
tvsI1sqpReDm/6LsPJbkRrJt+0VuBjj0FCJ0pJacwJKZJLTW+Pq3wDt4l6yyot0Jrbqsu5kZAbgf
sffaRSqvrWnlgZqm6xlHUO9m9LWHeJk/gAxbLh9HdUOjzNBkXJQHJWy069iZV5Fuu+WaRMRECEaH
kE6OJTTtYLEZodtJp56tTFt3Vm7n/n//auq2wP79G9QsqeL3VPj9TPtPnNSoVHnTLCKlSyt85q3m
cdTT/AUVJ0DtyT7XPcYiBxOUa6NQR2GGYwxL8F+GPn+s4X59wpaUhu5IXVE1w/rjzYBtNPeDkiJI
ahtn3+ejTWWS92d10p/TPoKm4MgCag7/tChls6d7eo2TmrGqbT06xn0sRudUsYgk15F/mo04/J9/
ikxrAHBv4psQQ3tRW1gpo4nCcoBYsi/YiP7tV/mXT5QHUJeObho6IQx/vBP1VE/rKLqUTkZrD7oW
8ZdhTrmZEivcQ2oyqOhbaz/DssCNxFTGj4qtYIg18yS6vgbWEa7AfRIEVBVA7VnyVJu2fEOVF94o
2MsuM1lZFwqrvwhM5L/86NY2xqTyZdz5jxCZrjThTdWgRQbMuEE/ZyO7jocuT9TTr/8wyJ5/s/3r
lUbpwHh5OSTbb/T//1jX0DgvqdMxD0js3a8jiPS4QEztucT/6GLC/cvr+W/PMOc6xylgBH7uPzPX
66HXIPhCX7Lw/pW4dV2Eaoi70jkLolFV/DxKvwqCxY9FKPS9qf9URPaXo1D9XfP06wnm0pGqqePC
1/G8/H62z6syYFdtCm+uEXSsTfTJrED1ZWkaCKp15eJg7HE7fEVu2CR3VLJ/U5H8kf2z/Qg6RkGo
UlxijqL/413GkDzMG4wly3PjvPkGfEF1fk0Y16q5Ep7tqvtupiSxLI6Izgll8qhN93pTaogI60dc
EPPVNEJPNtF4VqYqWyBrDdlflED/8lHpigVX26BIlKS+/iGqYfRJ+1gjBY0F9boqNOvaqnI9yW57
Rgaqf2t0fL0f9EtcPLaIKP9Ctfz1Sfx+6vGc8FczJ1VM1f7zQLeEmpWNlGiS24OqR8kjrYwX68oL
ZVzzbuLPwGy7YbaG7nkxYxmYi8Cmi9hSMP66WF1W7ggwofYuHeXSU7a7uibjQAnnKnA4E9zVYFaf
9gyiutYKdMvRj0x0+p2BHqd2qjdrZDEcLvUcqE6kPTNnQSGaVa8y04EmmAAHQB4IF7pZBjWSVwxP
aveXsCj5z2fWUrCzK+geYJsgg/j9mc1AcVR9SJ49QDYUbCsIFGdSbuLOYito9VdnicejMTBoHLsu
wNzwpDI+flbV5YxSID9Zo1qx447GHUdWdFV67QTsxTr2Pd6ghNnv/r9vK+cfl5WlaKxUuKyQlDDK
/v3nXSH1xzPXo4d83zj3jZKgzZXRpdUa5kCp84a33nP4GG/ydvz533/37zKq7eXi796m5zZXlK79
SXRGxq+ntPiVNyWDs9fSSZBlRBfjddpQPPEj8zIp2d/Y8L9UWr8/qRYLH3BaqsqDqvxJF+5Dldia
Mtr+WkZi3QeQC3tDfFn+7CSDW5mtcmlLtvo6Sud8gHcW6WYK8UNBrUYqmlZ0xSkDp+bPnXbYytzH
7jzmbft/vzsslVdap0ilkNCNP/YofdlF/Vzz+cSWVL5PTDuiuHUbOZjP5HoWhFPGDxmKEvAMcPsm
DV16K8b9wARqcZW2MjxZkKCTJ+v3Gq/bFe5ScYtfSbhdGPaPGL9JTojzv9zW//KtWhJQnsUFYv/z
KGpUOyKbwSz4nBTSr5Ixdc0kv3Z9Y7AaKJDZYHH+S831z2IHdRAtChUCxzWWuu2H+l+7mMFKVzYp
OFOzRuWwVt8HzD6nTM73Thz5iW2hq7cq1SWw1EOpkvl6UpxCQGmuhgKJnJP8rlfSx6WLvjtZ13O9
xGSEhW9aFvVu34j9ELIgSLPWzUL8lgRd/+U9/AU0/u2p5H6x2JOSGSa33+CPDVbFN0fYBEDoMk3G
J6e09rAc1o8Fwp2rxMu5auf8RklN5ywKDan1an5gAqJxhx57PynWY1+r1RsaAIix0h78dhRuX6zK
WSfi9CydrD8J0mwBHCtn+qVHoxXKQwNNirFpW6EtYefeNPGthDRzJyCLuCUDsLsywntZVquLsDJ/
MVKt8qN5si/1GuNe2hT3+gDtR1Gbw9hb3W1tMUDfyjCkdujeJQI1ys7sfoKceWicxbqGaJOC/z5I
fjFUf/vweE3QvSFs0yTytj+bJkb0Tr+McJwivTE5toQVhNXgYM8lCKZmvlllSsfh0vpL3WWeUWsO
pkH9HYn+cgIMxyxG5C4pZxBhRLz4CycSV3ZyaNvMDvRowt6R6EfGUJabzqHta93Nlo8IxwO4R9Hf
G0OjuzZgPmdLS9SqnA5mshguQhl6shdBalOMBGOYm52tEerz37+/+ivz8I8PwLaZ6iCo4Pkx9T+e
nnEDy6TM1LwkF6orcKajnwFW00NNZBnE6hB6w2NRGKB2AJO8wU74MXWzxMOTjah5WLa4srQ7jyk4
07V6WW5qu1xuMsBcm34qDrTBqO4At52GQsx3a9ssd4N6ii27O6Cs6u5jkz8kMiIyr9CBZqLSL1ZT
fWht+Z3h7RvUt+42iztJ2trU7DHtkqAj02dWByyiervxC3Q0jtINLG0r9akXqgkxjZYtirKcWkDt
jlotq8c8jR5xiKq+qaXiosVKdVYdrJiJBTmDcPLcC3MoAaJd+htzcq2mNQJ1+x8OuHrdOs2V48C/
Hwc2qHqdQcMynfJQ9AnuXnz6t2YxrMd5NEy3qcrJa0TubH0llEOrwY89wEJb69xCMQtYv0ydW4OQ
CEfK/BrGC2RLMzw0Knepoc0g4PToW6XHP6Ek2oxrUSJ2uYMNNMUXX0Iz/p9qMs+wzK+c234vhEpD
AgayVTh52rHwsREvb7N++HVJNsgx3cVaowNk/ORmEvbdTNBRwBUCrNOAuGBm0/cFudayw03rDrE2
nAFhqpdff8ylqV4KR3lYcit+54c7xebgMNqfnkPaccKhsSn/Gjo01Rieq/7DzOSNRIp1GBcMBiD1
nI9aTR2X/YGNJ1sjSrHbyZqXM4i2W2oYAKYhyLlq1JjYRBMPE3J3O2mc+VMM0Ikq7qzWq8litCvv
YphZd/mgf7cqIo9s5g67BZrkRSTVl0Y01b4fIXiOupbfr+3notYXns/CJ5x7vWJTqwOnCRm32gwG
ILrF98WovCZVkgUiJU0eSy/o3SmzEDF1Pfplpoq2OfqNQrvHFrKFDdXY/sqh4Fe4izxySpp3hSMk
S+ebZm6Nx5UxLJHW3ACtyfw1VuSz2c0W6ThG468bKwM2ScdahF+mGy0zqAG8+og4lZ0iRwP/SNwE
oT4pXhVN2SUpm2z33y+/RaX2exGHIEvFOWsxCdtkCIhufr/9Ui72HpCf7YKiag/sVuCtbAjiBObg
mtIp2nHohXG8z7VEXkd4LYsu0gfYDnPEw4iUz+/1QNGKMiAoHJqhQEu4hmAwR/AsPlgFjL0GdlKV
qT1Zmnd1r6XsnnhpJ3ssd/gj71dGyUzunR1fvHNlInMc1TLfdbpgYu2PsC0x3GMBXtm6cVo/lNKw
Hzodv6YtbQxQMPcgAKfilKmJceyYD7vwvntCEtGJreNLK4qgAZtzHgzsuqbSIbhUM4be6U3B3v+s
Dm+jyUE+wmQLEjYL/lTjHoX04U46bqocq0TnTM9lq6N2wwLW1Rp+lkl1S2YLvhJZTdALrIUT/ayV
lrc59JHOWcgFEHioxaVsnu2w6x7vawkJqZpgn1IvsgvsQCLZkepzr0FxlQy7bUaFfu58QK0CNUy/
5I+KaRAImG0eebZ5JUI+doBvkuM66HrqltSCiJmWx5y/Fsn0fNZX9W4WOqHgXn6dNC29t0JIE5GG
VlHI7lVTRvbMi9kFWYtFcy52Q5Xc4VSSXqJuubNhY7hCJ7SuU+vTWBWzlw73nTmhHlDZfORI5Fhh
qtKdJKvlMqVeiOp6oHkqDoPVw0Jw5te0WNhJzaM7FUMIWyTFVz9Qn1sfsHACShIZYHUs/WVcTwgK
IX7NhrbrTivakbOU4mbO8WJG4wxSBlLMUlYyWErxmU3zJeyr+TZSczajlepxoXzvSpn4AslHTIqi
ayHAQtmIZgDIal9kiT/grvf68qMPafnxuxIqSAzTzDLh2M3J7WCjbrEzxlFME5j+0hC7XdvZp3o4
IlJlRd+UPNdxfE6SLEVq/ZZBIWBp4XwNZlNAGKFA0oqa9NYODEdql7U3yFMbqYT+wrSJHe2Hk9sP
xeJQLGTleTjbnLTulC33VTuq18jh/6Av53uJx5K9ffM9rg0XxOF0WpUfprGUfiKz3Mtx4+8ixLtu
keuvDZhbtx2ArRFb50meveNkGF4GUBZjo6+URrcz1qJ1yW/fxpzdwUCtEukjZ6hWQj4t608Ez5AY
eZO3JfTolbb5ixGX7VQ+7VNiYO0eojbQiexGCzI4ICfF5EVz+VkszcGJYDTUAM/3xjCcaslbLune
dmLNVlfk47rHj0jQZ8lx3rSZHvR9MbHKvp/a5Nx1nCfOQp4paTBdLA8NR20DJ35fW9njQAkaxHGh
+fmxkMzNgb2b+2EujpBXen+R9nhA5VL5Crg2P4817vvJoSIYRpajeuWu6vRVWCnaehcVW4V4tsbr
vFpkj/CkzTJ+yYcQgC5SK5+7pTjRJiCjU1i6FQDpoO91g0cxHGA8ZbHkKI/AVwBepXgMVugyfhHn
6l4U01Osf4a9g2DZ/GJ5oXqo6J8aTiQvN6hqAFGbB3bKsBvU0BuxR/th1T5mHDD7NIPXYq/vijqb
OyRS301+NcnSatuozRQ20iOEe/FsgsMCxhRPcbnE5yzF+Z+oCs8ou7dwOWpVHF5S0ewcsyzdWdOW
3aR0uSf1lDgPHQ13oYSxH6r9l8Psukaw72/0RNcs71onQ7uUP8nqmMTRe6EBOy5Hq+IxQ+lfKorf
ChzoGyw80XM/Zc4bpM7U+Em7dF6v5y8hyF9IT9pbq/EPgge3ACilOHZyqKr+s99OiorXc416UKNt
4mJtz3wKcyNIlvpjqdMRIPQ0XPTe/GZ0Q7GLJyy38c84zRovy5LFazqTDqQYk7ulE3dFO9luozQY
IhyMFNYs3iGKHWxyhe7MesDInXOBSEdZLi1Et1qu6YmJNkQ+JEjcC8lDpyqXsLSdABXRW58u1i3f
L+fgOkPGZE9iGdkbPEd1l07ved+Z98DDsC3HCaTtCsPqjLdzsO3Eh1H3usrFwngAa08fVy804Pbk
+YMw43CfxjQ0q8gelb4daQXyb0VSAk5iv0LHFD8xx/hRUAnfz51xAbN06IxE3VljIwM5ABmq2pXH
KScWKyqqwqvKFncss25mURRfeWVJ31wj6UazXnhE9ax+p+evo3GvsQcGslH4eq4fp9jqji2mTkpX
RKtOPPtJRsneGtnjXOWmZzXJiEEDXkMxRJ+x1k6uGBFyVNY3QxAVEHcjppAL9S0IFCnbE+v2MIjS
W8WA802l5+tD/qU7GGuGRDmgqCddfUnQ3/BoNNB8udEr1xgU4z2ONKw8MjkipLoMadruNCO64ao8
tqHu1lSWnjFFb7EKxZvUkQmCRHxr6OW1MCfj4lj2B4Muwx+GDNbTPJ3ytjMhdig3HFPFQweiokES
orR1CdUCFWkhXmM7fGJMe6xZ0vFfs3YkLvt95iB+mjd3aLt6rT55PbYLX9NQVdQJ05JqJE2txtrJ
rumq5gY0fTKZ/UyYl2wIq73amoO/VtZei5TPsqW/wwLMUiru3SKxNDeu0td+afB7k7TgcVZ8kMV4
KzFtB0jr9zEpPmtbfpT6Mh77Sgwe+2ngk+7U1r2fliATu24ismyAQVsQMQ2AJWV/jsfYmjvk+VXM
Yw51XW/EiHdEfqLKWME8OtIrFss6SJPjrhzls4Ee/qDzKl2SvHJca3tGlUUeqqH6kOJn3o+o67BG
uznGj2ASOUCRNu9Q3tgPjDauqxpyr/a9p89g1zENA0MbjOJeILHRtEudSO2dGy8PyMagjGhGf7JS
3gWT8ReloN9X0AUGRJ4kXzRBrU2nKBfFjrmVdX6a0qL83o7VY8kcDGjeYLNxtQyfM4to71NV52+l
pj4CsQAxV0F531GOAMI6tKN5NGSKTkcejFx8RN0zu32MOtphqReOt8VW/cLRgyKPbM/g1HalcZcQ
J9zH9HUjoEofAKYTxBHHvJLhM5CKN6YVxx3YjcgKH1QF4A5MvGUx+0Mz8wSTcxHfySZ7KlOe/0Yt
x6A0pn0PzIvMgvnWibPKG6CpHGQL2T5Wo89eM1WfMA5UY81tmSPbXuzwQp32LZ0KLTC7+qpF0/vY
DipbifwYtQ1Q+IratCVIbB75Trt+2imJSd3Z+5CQXgcdGFhtKq469z+xMn2Hs7c5MMXZmLTYnT7C
Isv2czZlTFT6gGvMDAZtuiuF0C+ijoO5tm6dRil40+JHpGIHu863tAwiZI1auKJxtFfmi09yEZDB
Zu1ca2bkLwrBHWtAfOh74ZA5V5SIjMk9uGpMjgrFGq5WF74b2yuRS/WGw7TcZwlJArURSSZq/d04
FFHQteYDABb7AQjKs57I5lhSd0ip3E3pavsIRv22hYejMH05D27TUmhPdXLgkBVMY7TlQZUMufFi
TWDo7pDpOMcUwpq/6kZ4slCHOVW8T1XNLxatf8Ta4nUJ6TBRbkh2/akT0P2/Z9ms3FbqgQAlhSpz
hW9K/+1mHCYgjTMvJet9YNI75wVvR3yompu0y0cftdDiMnytHunb9lVf79o7Np3YVyHTBjhfdxis
dvBxgWaI9WnS9e+zKm7xVbmm2p6bfjiGGrSPbiqo7zjm1a7/CXoETfMPNKa60t2UGXjnlnqQJJt9
3hZuJZVLpk4HupI7fUv8aJ4MlIeuCb5wM++XCj64dDnD9PrGNmWr0D4cVR/c7EUbrfslo/YZyyOD
BsUb+poKXhMP5AhcNeB+ttLm/mIyX6jU9aY2pLN3SkDaOm5AbH73VDrJfUNdNSilesKg/EpTko1I
HgWtlJtHIAjnKTyNmrOex0I9lU5Kv+ZkW0Ff7VFhfWvTRuM5WqxdplUe+98ngjxyZH6BlkPY0LpU
PHXldA476NxFCHFyCdcNt1/zyq/REXDOgahRfxoyxbMNkhqWsHpNEMibi3yIpXop071SJne5LlW3
XmoPEM9XXGn3VadCUrdxbOoqk49ShYrDroc7+h31BwaDgXnPaMTP04gsjzmOHtWhP8Ce84T+Q8mM
74oyQxjZAtnVVJs3NgLsyvJK51O6duM0m/v3vjCSS6okcG10zAtd+Zpn4TNvBspUU3lPLPu7Ts4A
xKc3QhJcUrn8mIgcLwvTZzMKmcX0SaAkdx2lP5vTCtyjPu1NZpLRK73l0jbfhnV5T+r6vkfHiwm4
ZY6hN6fMBvJJY5Qcs6Jw12R9ySG+F5m8NrXFlEy2CQepQSaFdrLaRr0uIVkOqw7eV6EBhkDmFQo9
cal2HbflbZJYXH7En7MWS9r92sBka0sEtoWEbAL75SRkKF2By98dxEuH/ACm/tpGx2FUnkIEsZCi
Hc+MithVZPwTn+DiCzCoi3RIEizSvS2dh1or9osK18CO6wvqOJi+FL+67JgXlQzsTBGZ0KagzBNC
oYyOw4Yp/2g68U5QZBoUvf5jC48g56/wOefCSn/NnPgTs3vsc1/fLFZD4TvkLuspWg942K7IHC+f
wU4gZWV3hte20B4Zi3QHWvBHLUuPQ1FUJEdsgy+Nr8aKEghWeV17SAwDghWUY5wkD0vXfyTjlavb
HJFg6mEYHetq/iZTlQXCNpojRfxUtuICidNfRfxNiKI5xNJMA9IigexkPYE0XXusdPOhKSRtHKV+
fYDbaAd0nXx42XSwonMYd4gPonhXLb0FrQkOOTQFpKmsIiJpPS65jk45YW+9WDmnZJcwnOaQKZYM
5kI2E+Kht/G+aHJiZBjFBPBEW9fI16s96LXXLBleGqkpdErGyv+/y2zZ3sPMYGzYZLx44XifoTU8
oG+1CK9OSgo/sDzdxiFcDHraHD68W4fbtlWMd/p4iA30o3ORrOfwmFh6d9LGcHMfBxYmW1pgW3pC
jsdu1E+CxeTOyJNvjex/YBjUQNYotwOMSKuNX7GWUMV1Zo3Nkz8cHYW2kSNizZpAPKzsA/d1KLG5
MNUYsK27YDUn17RHt3dwp9oT6Mg5H+6zajzFlTnsmx71NVkrmQHLTSdg6Kw0RAxkNY+RKCFgQRIP
D2iuf+ZqOzPZNP0IIzQGFjJb5lh/11PGhKvK55yHLw3LW88auGmmrErdOL+iA0Y8H+mlTw136BG4
uQM8XwSmvXUKl25nFZNz1Ibpmg3d5zxpHsxT8oxm0NYadKR9k3R3YPjcSFjqDjA/tgshX3HCKHtR
p5o/TJty9ctuMWs2ExS1LsMLD4ixP7aF2C0CjTA6mjcxt46v6Gh0bSN6sBvdfmrq0g8N5BhF+30x
OFvLpAJSnyYF1MPSd0aLy22eaWdamTB8PzbbDAlE7hW2IPMMG3m6wZRlam0a1PEC8pZcIvHQlYoP
3L455RPjT8B4EM7bLwdymTdY4TdNi/djLjv6XfML/E/oTmyF3CGN7ps0eslnm2AkfTvMZi6qwspA
fc/DNxEOHETqcTHBps2CYyB8idf+OlT53h6tMzPc79Q0aDpriIdlc+6LnG+HcChBbo2tomlhln2Z
vqGiov01ygp7CuaUFrZvbKodRTb4uplDCst16XeWfUzt+jszg2PUl8xRrGL2Eb5xiQoHRm8rsqBt
7NDTDD6QcBp28J1cvlubeo9DcZFpioueBWsdYsNDO1hQnaLvy7PnbiXmJ6MTNuryuADz9rOWEalM
6p1aCAsL63qaTaPzVkIikK6TStbQc7Ds25cqB1YMyxQUW03hG642RC2/0Jj+5YYoDsqitTCEiNch
qsFdI579zGiZK6NmVzQRWKX6mDsq5jlpluhuBmCkCgXfPK4vkxX/7E39lfnIvjfkN0cSkoUbEx3w
yOszqsJDVsPCIim+8gh/rMngzkJuD6AqBkE+MQ6V8Sde/R+cqeyy4KKTxzXKW4WONV/woGuGpOVp
XoapuocFWoQ8HtjzsUWCc6ZwNB5kwm8Sd92xDEdo6fpDUoY/xAKCtM2B7Rn46Fsx2F4s+1O52BQ6
EVWOwtwihzmPl3nWGURaURD3TLu276PRB3YizNHneXiYVALYHLV50kRSnmj1ovO45EFbG9setgcP
ppOUyRLGZ4SdEeSnMYJIBBky1wTpNt9wUQRpmATTUNZIR1BKGwsFzLRYDo8aDyamoSOWeGKeuoJ1
C2Me4TzM5eo3S/UgcH5jyXpvyzi+EHWA/6YhUqoIOSAQqK8q655MvDrZq9k8DQvyy3zV7y112iDh
7loZ1bGAnhnCXvWgiVfHCqp7O2tHKJD8m6h9o6dMPXNkldo37XPTam4ygTAHg35dQ/Fd60gdbKc0
WHsF0Aw0ADftyB5MgD/uyrk6EKleuV18YCbe0I/3zw3dWG1M3cmqWB0547izyowDTyrMTzBUOeOr
ozvKiUw6BwOMX1tM/tJBORa9Q1PphPtcMWsuXkR8dpheWeRneNF4p3JL3mA6etXa+IsF9ojNSBg8
HZp5THLDN2a8QNoy8KnENyQcP1ahCdG1OObp+qwZ1dWR7GLyUFsJ5sJQFEEfJeND3dmdftNZ6hxo
RbgyrWPLYlho3Sqz/iyXJT7YbrazMA94tZmz+4JV3GS+oTQbWlIvL8NMqacw1y3VEYGgwbKgHBMc
HGu3V8fhYsr3WWcvtqgryAO+oB2IvltYeUwkHfHZUys0BQrhtahstxjyyavHrWBqQO/nTs5d3BCo
dA3zkIs3Yo1SZEwFFDxd2RbfTC1zFm1226/EAMQTBxFNOdIwsBx47PBXdMODyBj1GAROcrrQehel
QH6AqiYjXkyhUnDjGEZpro/PzLJgmbfGslcU1QJLUXyKmL+qKft7oSPcqGRNJwGEnTg+XfHELa8i
ddLCeJ3n1556PJFmWoBeVh0v+Y6t7qviG8CLyDa+gWzvE7/ouLoxH+U67atpfbIqwTho7I+EWxpu
PvJUkIYU+Su8whZQjQs4PN1XygcolpWZoBryOqVnxpjUSCUXMPtAXywl2wiNeetcjw9RvewU0MWH
McPPuFROzQSWoMcwnnhlOzISc6aJ1kRaYmr2sSfQaqE67a6MLfA1KtN34XTRPsHipUmeqcUCDTNX
ughU0/6iseK01rVrm6eCuLr5C4FT8bhEBlF53FU417gCdI6mNjPki7nZCeBB9nlPuk44B0xz7SOr
xIehwRHR5vmJQLdHo7c+uUSYJIyoLSwZfUFcex5t2yBtUZxaVirM0mDZ1T8g4DCWrF51m7o4Dl+6
Nv3qhPimLYDuRBhWOxOK7mwNcFO67YNE6qv3BsB5GyEl91zD0UzrXZcM/kCIRuC1GHRFCyVcvUtH
5ClDVGa7SsnZqOnFGRiIB2XUDJAOfpQNXYKMrvMWPDENCaTpSn/SFhIniNu8IaH5kNgbtFF/MOlF
vM1QNfZPazru4jhzTpxqe5HEP6MpfiA5DRlUSRtoh1Jl49H9aIV6Be+E80Zoz0nTn5pVudQlX1Au
G3QQaH/DeP3KlxurxXqm5iRfroWKtUgpgsisX3mRqAfyH9HWsM2yoS7ABcorE5e+Cl7Fm3e5Uffe
aLGyaHEv+mqrP/fzQJVZciJxVUP7vZZO+WPt0p4kHvNrYRqB22sbhmrXdcjuaq2td/DY9yUGU5o6
ho6YS0g8r4wL8S47rEHORQcR66sNP3o5v459wwIRX54nB0TRBa+Kpw3dThkJ9Fv6r1zUL0VYE8uT
Rk/mHJ20WwWIuvNlNTW/R/jEaOcRqVi1I731IRz0twE8S8BK2WXaeFp4bg2+L4BaipuWiiTNU7tR
5m+WBevTVMVG6gt9whKd3OAnnz9KJEZqS9iAIwgJGVhPq8unvvT0w8zua1t/6aVxI8PVPLHIOMIT
X720QiKfpYfZSqNL0hadu2ylarvyIZs9B0axaSymnzZZsIDR1Y7guP7B0IJcQNkp0hGmC+83GWvB
BJN9iyhzF/70SrXf9uAqQxqblslKOy9ZORWLOcsQWhQOwSyQl6uijXAEKcFsMuq041vHbAyPbzVl
KzHtVD0nWcXodLJL7McaImtsALkEuTF4UIIhB4ZIKMbYUvwp0h6UpZeXifusjrkvgUARe1d0r+Fe
dvG3ThXTHtIL9V82Tju8QgsYoOKRAJXV1xl3eRO9njpnQGaN+kXLAHk6ZsEVUIHgboQ1udl32ToU
RTWHDb7AxsuHeU+ruLhJUzRk1yEDQzPL82lumT+zGoTMriho2rtSkhzXawqoX7N4ZeKq7yXpCswJ
rSxQacC9sPoiv0w5dAyN3YkGzZV1vVuxkbpicAkAIwSQ5HC3FyPOLmH5i8XwssCFQdug8PiX8sOi
pPP1ouXCdShXONwahiEY+SbO/NEShq+I9AtvmIpkiTjOri7OzII2IROuXovmeI3YlrKWO5q9PNcF
e6q8T/hRphFjNuZgHQEm68YsYldtx4HaKKOHWuLEl/65dPkRa0nllimtEBbOOEo3OUMP9CpMXQJ3
eq+fEO3l5R3b6MazSQXyw07/OelSQg7H/T2YB1k5R7I62qCNmVql/tLRzg70tAA1QLsSaztO/M9w
doOPdw1dWGRjgNYG2r9rMnGKwpbZxRL7S06ooMowy9KyW44DPyPZz1OqteCz46nskAZY4F4ZBRwA
X0ojcvatQeZr13/C9DUYEjgrK07xFtGWFLb9Mojw1i7DAfUsiCLILQECeioq6aB1myPTy+uBfdEW
pVVZ/SXmuk1EXR3oK89Jqd8wTNxINYS+8ZmuZg2Zaxk+Z7bJJTOsaflSe06RVtI4zOQ4uyWtbatp
2y6bILhogz7khYf9/Q1a8EuYame7TX6mjny1loVZnKxeTKeZjg0Wc080pT/NakGQgvE4hW3lWUB1
ie21vKaKjwppk4BIeYQGOAGhc511xFzSVE68dPjycJPu9SrvdlCRXxlB32utvN3CoVxlegFhS5oy
hzGoYBTozUydUIQglYm239tbfsFcfZpGekIQwKtuWZcUXSiDp2U/2P3jSOFJhGSNDiNzAgYf7x8K
aWELXR8518UWODBiLlLSp6QKsaY2H0lbUleSs+0CpYO6HQ/ovHV5z+rOhNpKDHNSztgi4wxYWry+
GSSSMHWxP8eSZhxdIwos56sZe99Qu9e2C9UgT/4fV+e13LgSLdkvQgRcwbwSJOitvF4QUrca3hQ8
8PV3QWcm7sS88IhSn26JAgtVuTNXmu8Vq8hGb1mTAhks5QpEUyM/1O4kr511z0E80UqOh2T/mb/H
2VvQ5NXBKf/VnP29WT6r+YzpPClewBFhBXfESdWsZ81V3jFYH6ped1e1YGEuGgT2nkKonZPTFFI2
Z71WrR1N1nSbZeM555Lp5XOfsTthxmv5mNz/5LycXomcDmUYkQtcMDUTqymEwOT0ZNQpH0GywUrp
dD/tBFi5TdyHnqCaGVm+1yh3wWbRbueQd/ig5E+JXv/QYKTCDGs31NxsowLRgVCp9CGGc6BE7sUp
vXMbiwq+UVgIknCWHZ1q73m+21PPVVuk1kYfvkBi5xtVwSuHVQmyB/tTIsUflHzc+6As12Cye18J
sJmVTkbq+fdoE64N4P0sOzQ1G7W5jOIwDUz1k4Z1NM0+RVHv2qZ4oZ9jzanDYDkOjhNxIc+tef2c
mL0HmEj2/cykViSR3QV/8GozE0AqykdulAPLIceBEbP7KnEosSyKmKITdavmEwb64h40jJyogP0i
I4q6XWBtFqL2RIwJtig1Srf0+Y8e/e0ZdexSxpxhTltsVz0lVr+hqw7JhINAwAlA0R51YO8StF52
GhbbvpFxoaOeeo55QEMXXTH+C/68X6EqcFuAOOsRmbrNzR3Smge54CyK/IaDGlePzlG1nlacAbZR
Z2/diGxv11q7WWVWMrHhKoL4PSE3vdXRrVwzQ38DUb3JjH0h7c9O43xWa/OXwEkY1H8cF6Wq0tpk
TcD2hD1mXHPqhIORoGdnyvQCgp4iZAaHkoLbLmgr7tSkJUwlv6Qjve5h+ZTAFFu7iA5g+NKzQC7Z
mVZ8yM2Y4wL2Xb9kapsYFWaoepsYfGtl37dek+Ls4d+rivAInG2bQqHDySFf+9iqN5HC7YxqiJkb
hIAP2Ie9fWiqv7E5rUt2WMwuxCu7wmhT2JBPoknsR/pDuWhUByP2Ut4MF1AERU6Au1kqAnqcHE2N
S5kSiDKo75Y5qisUaV8he8aLTAocGIYFkmPTlF9Tm2hMfVjHsiR66ah4PXAPTte1ubc0hLQe5Rsm
gHGmaJS7F8oIZBvCbM6zHv9p6MnQhrJlaWm55HTkz3I0tkyPf6IoSDzFGt7bgt91z70d9LvpW0Xy
9chzh62abTyqSfHoyKpRxpr3Xu1eZgA0q+FVlRzCXA4R/SWxFV+ds3hTNtRKdBXH4S44LTXXvcH0
qCZ9nrlg/SpD8WLZ2BQ049eMcSfOefeZGxguJ6YzK9m21MVjR8IWxuX61+6RhOrWNi84e1dxk5ys
aDiwEVe5f7ViE2Xxa5qoX6EL7kgo2s+wNJGKQadUlmKfVgEiwb6YqQHuVodS2TX8/cC3x/Kd2uwf
tcMVY7fmKpQF7vas/ofWY/XZQ6rJgdKyhiMK93FXtfzSwaRAcwsCC9PPldoVH51d3E0wdVafxJtO
Mj6gHJ7NkRlseu1ldhw4LBhPLWoQRI+jQgtdxjU6FjwKcoi3UOKt1foPPYrtezp71rRpqBNFODWf
4LdnXlwCihDda5dk7zJl+8Dc4LlKZwUPEtka6uI26DEotmwvImqvtiL5MOwp8x0r/bRHLCWU0EDl
GF/ppWPow+K91m2WzbxWvCYpaDoXWs3fgaxQMolns5WlXqVnu9qI/4ji9gN1H5lT4sgVWOHgHr31
RobleUMMZjwGrTZSfAuqs3flG55WDMpBQfmWleMnxEig58ZiPzLWFceo5S3yr4qrdw12DCi67hb2
qPR2Om9T2T+NctDWo9H3a3xE1AopDb/H5q6OICgoN/BsBcqDU3Y/IKWYP2Lo2UOd39JDzwqJlWyt
T9MHwM6jmtknh2/mTJ0ifILE/ugMvdrCSDqojoBc+NcpTXHEZfQtZ7PbFm4p1+psXEIK2TZDb4Nq
aNjX93X+0GF8eO30xyXjiqbOLw4wxIpWGfbWkC3ohlG9MaKYe6iCel1abuuNHR56BPdvjeJQJh7T
16BSlD5jr8RB6/rcNyEj6eyvCEpi0G3629TfS7VuN0ZgByvye7RGyFc1+46tkdpYq+9Y8SYsDEOL
fsNcKi/x2CVYBkrs33E3QytlgocQFx81ut+3Pb6hVSmN7ST4pSaiLJYBOm09RrUPXf1b0dr0QNcB
gEirUG8gi++lpr06qhOdJtoWn0YxP+NgzhiBqSauzeGQN7Wy11xSbdGQXDVXNCjBOHRC2gy8PG8O
skaxHQPj2kWUZ6jJ1gCu+qFG7Z0Wqu0s5mpNSQeTLiK+gYjkZU7rE8AtLOjC/XACK1qrcYUtj0ON
X2vs9GoZoYwbfi7hTpHHYIwL0x1ZDI3UER2TqV5uQ7UokMBz6zqahk0V211T0EbNcAoZtMvmteQX
61R6c5qT6ULSJb03ZegzsD5C3zOPkdvUXqzCZKrnN0UimZEyCfmVY9EKLHTZYJx/bLblY6I8UQZ2
6tuI/bqDquvExkEVCaYe2z7TlKl4ZYwFIxXikY1Um+CiXk0daj5kaRggdlNhmptph4Yixc27R6gy
4UDa02fWaedRB7PfJfNbA8r+5DDK94YQNFisf9f2vKYJVd9ZjnIsJQqrkWQ0Z9Thl1CJA9sY2zw5
hI8OUbhWhg0XPnbAAsJJGXssoNHRTGmqYoGXdnYFRmiyBicQc3UIRzWCr37D+RlsEAj3s0GZSH0d
2RIfNCduD6Lqe4+x85WQ2qK50ieaCDROwU+YsJIOwVVTEhJE0mnRQaJ1OWfduRjbMxkh/C5mvips
dyloKv1S0G+Oib9J+7PqFOm1m+VODPa97YAZwSVOD2pd+zClrrVSq8d4yruVjSLPvjI4UKFpr4OY
uXolNwayF4IC5RK4Hd2nJPgcJ8I9+S6v670ah8+ydR8GtySgIy76KmOPupt3cg5xC0ziBqzuWOnt
XsN/NSXT1TF7P6CkYksQXe5dBd2sTcVbjvi/olEHz50CTAlePmMH7n25023yKjZeNJ3eqMEuon9p
5ZtW945smUNGdp3jMLJV64f83+DG4VpNiNzr+E5WZq5Eq6KVt3qU+k5TYr+gkWMTDxJfClsr2kU4
8UVotBWZEuZlGJNdEfwZ5/nQTRRYl9GY8raIrF03bW1e2R+n1h5ObcJInpuHxtD30UFh5QLTjcPv
U4N7vDfmWMVFUCpHGCyYvUtAs3UKV6DKA/Vm2lZzrtRoOzSVduuWh/8+b9i3yu6mY204BDrNXjB0
rjrqk5NdOEM3zuUYPQnpRk9uq0ArsMDKStsWO3ZQkbayaZC5UMnWkUSfXF8sT+2R1mmlR/1jAVJ0
3moTq6qbnlm3jcvvQ2sjFjlmiOzNIOhUdS/FELDtDaPmOsbxiFfQqB540CtzIGU3OuFRobbplRDz
10JTvvw+o6Fp3Qd5eB9aSuWWQGUaDFdu4OYlRit5doYqZd3urO3vF2OT6rVEnHXqo9nU1uKpteDm
d/S7LE/CiltzLtNLSul8QX7+YYA6eqhVdjRDUV5ULcr2QVOOXpQ35rbAn4FZVYy3+imvmYZSy0IF
p83Omo6UD2Tw536Q9rqrAtfvFOaWTFsjDziR3HPfR97+xW5gV0v8WdDGVchqPDbLTPP3IR0mppuy
EpTR6d4vhkBdYiO/2ZHfp78PeWeeVXtm5KV2aIOwC61cuAcXavX/iR1LqTCGtoM/FWyyu/5h0R10
7wK3vgvgJttkIDCsf0y6ep1bpFT8/O9jZULPTGQHfzGN32OVnaPT9vg0mug2sXPc8HM3viWopBcG
80K4+N8DFXUXqTr6S6OBy1ue2dPsrke63TxzHjg128DXmCsc+9IJsJM71h2/9vKV3wfZNOYxy7o3
3Ll/VVxsz1OHSKMRKHyVWVysW0Z/t6wamq3VqC/BgnjsHex25FJL30QUWESL1xII2aohfu2N1JJR
t7gZ5tm9FggKV9QD82peba10r8Ss2w2HoAItQzWWXLBxtKLaIDPd/XWA7xLgQriwdfkcT1F50ey6
vDRd4hVu5x6pS2wbyILtFEU+DNbm8fvQpOWhGCs0ajVrH2MTkAd1YthYrSD9q5gfWbElQz59Ei8H
8UtE+79Pp+zvbBxjQlHvtZbpt5huc8cd58LrcUSv6dUOffxZrWdIyqlmghieguj44sAa8xTIX69V
GmFeoOlq6cvCPR6eJJ2h7zR4OmSQ92ops9ekKmo48mn1UOb4SLx8QNhWGKjYY7XPrMGnVi95KHYA
WqszQIJjeea4L3TuCVhp8ISSFIqaNzr63H/otPVA9HVQc24Bmt0fl23BitjpjExkDddUWj+IFeba
NZtmNWiFgpOAdxr7LfGEeJKZWvdkJ3l1pfDQZ/+sHRXsQHL1++Hvg5GaYEwm0ExOkrowwt8gbelP
nPKjF310wFmowbUsNZC27dBvMgdkxzDUYMuKaxQNf02ph0eHzOnGbtr8AIPpD81D1Ck37A5Jvxn6
aQJY5lrdklFhK2+30tdrIpPmIJKTPrbb3DZvDXfUWzpaxpa/r9mZ3dA94QwE+6X7memG59+HdCqi
/z4qyuFvqRI7sIhKQfSX8TepXnylrK2P3Ei0Q9+ODZtzI7xlKIhMx78G/DN/VbdgKUXWebKwJW4t
Te23sBSS3e86rNtOfgjJG69qNTN9qKhEWOLwEta9eIimDW84+H9GzCuXIWrdTehGvoKB72g3rNCq
21ucJ+wtO9V8q0yc3+Kxx/FaqgFIfxaHYVkVZupCuelFvoYjR6gI7KQz6rstagrpRrc5AJrBX5rA
9y8EJiaXDX1ZxvF7QBexLyM5bBWrj9/t2PkQWZn7otE5vlVTcwzzqjkay0eRjP2ATMAt5LjPrLr6
sO2o3WK3N33XxnvYTGCNUoc5IvWZKn5FI3/8Phi2+QYADBFm+RQ5It7O8OcTlr7//gAphnnrKH+a
wGCSyl37olTbYQnu0ojXXK1YcXZBav5UsjjAWf2TV1HH2DqOX+B+L/Sc/lEr4bjS+V+OCtyZtVMn
I7sDhKGhUo1vSIGM6zLtrwgx0BdxioldmuPNTKv50k9MZlS3/BTRVK/dbOw3MjH/UbuUraOegaIn
RtwdQZux07VrYnga/sa6ClDYGdr5Dfd3tFzjUqm9ei6WB52mRFSY5UNzKCKfcLfx31M37wqfuSbA
2wXa1M9VxEi7yA69WEJXdvUglJbgwaEzSzE43RY1JNLYVKOnkSTGk44ReuUYLuO3BWfRT3p8/P0j
fUc1d2zhUuFyKK03tNO30tGb79Ipn0vtmDAEOFtGFz0ZptR2hq1knmsH1srAaLShzS/0flc5PBP4
KWrfrfAxV9FDb4tsRw7b2sW1u2BpjHRlNzcqhKcjQvnQIpsMzem/D4ex91NtNEjTR/jPulR7ze1J
281RM661kj25FmjKpsjxFKtx7j7ySHYnveRcFRG3YiLmvGGzuLVB7t4a12ZElLGv5Q6EtAZjlcBg
A6X1aeiFBTq3ZIjoRhirGEWEXUmaZnZpKOv3SFYA5cfkYKm00tjA11vb2ml5+MVyskmiD13tuBqD
Q2J9PvZkoOvvIVllx9zwcLFrGDb/pDdzXe3Gt0ass2oNk1D/m5/T3XwkPUYP4FsL99fZdBcXxblZ
RX8CEu7Y4eK11mZ0HXsVaPx786P075IShUw/0PnOTMTDA6qGmNSuYoRvtYbggg75xwwg48LjybqH
O6xVfwi+HEb7bvEu3+dtUfsKJq28oT5xXuoAtnJKys2tdVqxxpC+Kdnwu9Vrhc7acNJyWSdU96X5
5hewMozyjGaCLl548AbOcXWv1ASHaVV/J63OsLKs/piYf0L91mO0di7GB/MDx6m2KUsKFZke6Nu1
ykithV6g6dVRPFRFssbg53gDzTEnlodWTE7F+QfjBJJVU7zqTEg84q7+dKq+XWttQw41XFnsKlF8
WWznZLLBsGk9h1sSUJYqVqrG3WoV59QJ4z8R3VdDbRtO/djeVxvbS+Jgxf+tPtsOmD9tpXJXvDZ6
R8Emu1B6HDTb+3MiwNznNwu7E/IJXWjmcCbXuC1Qa912R1fAQaY3HZePOZqHYZRboXPQ2nDePybr
rlG2eQZObQXVFrW/1tdKxWiKn7osDyLt/Xo8Yg05cnfC5onSsDEKyC5KyXRmX1FOoLjds7vcYBM2
aGbbb+kAREPOvpVm2oM/XCoB39KfMGVphzZ9c276h/4Rt1ht0onxXUVMGRnK6aZN5CgrKkk90POr
JtmkRFZQg5xnI2c4Gr4jfE6Cq+wrd16jb94YInnnwiwZmMFGJShS48Tj3+HvfmiXXt9DTsRjylQk
mE6U4Z7sl/GufaoGqct80C4FZdeE04ZVbJ2knh3gJC5+v3iLxU1OPeIupneFBpBVhXvWsN/nLPm2
WnykGgHtx3w3nyIswUh7qmGR89wIdYt9EKcBLVqDkty0eKTXQ46b6RaezIQs6Mir/e5+RWO07T7c
L0PXjrBNRcNbTQ6r5XXjymDTEYnu0eA0Yj8OyhiK+WO8p8QMoqk/K6/zZbrp+8lYWX+xhUfp5icw
ljUK34LyGI/xodv2e+cwhfdIZtmlV8Z8lcwa4dT4vVMNL68Qa2BEw+TV/Ppo7VftTlnWiNKOnlKM
fOlwT7ctLnH0jMTaBYPx1adnvPKLhQs3q8Jy6WEZ7Tn7kHtqV6uSjnvhWZkVHx3FaA49JRbxiiZa
PX6J940f+OGWSst9uA23wS5Uj8rXahlP2xtsN3hs82jdvU/JWqM+8U3/q2aepp5d8p4s2Z7y2ibe
nkCLkf/UJnP/lfKmpKeWdc139vFW3ddk2tbG53CbbuISvkycnVUmdB6ZR42D//zuXlo7o69P3cbD
gfren5Z2cq0J97parhGx2sLw7fohglOh72BbpeiCgGiNC9cAFNtNQM7VDxTfdM/6dKGlRN0nREbs
yGPy0eRcHl5+KgDIYtVZYQ1i3uvpDAIzvNsFhl1GTAwnOeRSbFBJj3HxhVy+N/S7GjR10Tzh6edK
dVTpSRfiJrxm4axQA7zWPcYzFIviZEBU4SqJGT052ip9YZhrmBZhQEDujje7t7D0O1JNo9YfkDPW
DPBQTyoIhrLyY2w8M2m3fFuPYkNqKmmjS6i99jj4bnPrl/Jst7E3pwcy88gay8IUgCeEswGIXaR/
w/rgNXA2PCa0SChZ/23ba13jxeAgGkIqBAC2smCll8kjW0Id/G+6Uvh/RmzFLByA4oLz0GFcF+E5
RoZUGqxH8RcbLF4xRz9i3MN5MqAD914igz04f8Zn8s0yqSGOfPLc6zF910d1B62fuvCUlUPRcCoq
e0zA8+GrbS5N9jUo94YaNCxHx5qCklI0b5EFktIgVTF0WvJSp+2Ommftg0apwVNUm1sT9hx7xEM+
xG2wAfpU0crtqntqWcSOFtHmIvuhYhw/pc/RsIxAMk1cwGaA+FDGtwJJ+xuu+n8fLJ9RSoZXcUjE
jkC25s94t3e4ct1nmlweHbFhQkZ43Nt5yMAhkqi2ewegcK7rL66lDmeZBk+Em/zpvRZV9V7FhXZs
UEE9q6oWCAV3AmL+ES/XTBjfGehost+6EEkX9QYevlGN25mO2lUiU3efa8vmq83E06iNnGzgbYhG
eaSN/WoS90X5s5+A8OcI7cyQc01WN+LVH03CzIom6ecWqu21askvc/N8+n0gZXgfUsU8Av508IWH
LA7/36H/9+T/+zms7jZGsR/Za9WdFD4p8jjN/6S9s7PSOPXbemh9Y0RvtET8Gi2JEFfjVWbzH5zi
VrMNP9LBzFmLcNOzzbukavutayXHjgVS9vtAo5V6ogzAM3pjuI5TbfmJiXjlTlLcFGfIN+CIj5pm
R8d6svtdaCW1VzCPwReQt7tp2WpqStGd2bcKgmeHSG1PXK/oR/gfLlEYaWcXbyWE8+kzmRta1fm1
bJiVN7us4eKMCQ5RI6XtrSx1X/Immfd0KXwXojzrCacnte+1q+4omI4ihOeknS6wC9ztNM7YFgpd
3WRWN3mBE3NysWVITwGKQKVE4zUBc8YKPvAPd8xuLHJNN7Bu7cUZmmAVapzgc+yi+1ZlRKZ3AFdq
aOeXqa44Osdq9J1y/fVaZO5yhT1nU6rlua1leRZS+qopp8PvMy3tDq6apedJPiGt27cEoPldsZWn
kdCNHrvc7TXA741ItFudA512085ay+Xp7+fcnq3+0C8wCarj5CqrpHbskpYPkZm+Kn0qtiZGhNPv
Q2lRGD/wHUSRI09Ne1UiyaEcF91x6loNt6rQyCA449GtMM5IeChrJ+iMPV5Prv0qGBuKHqfijZcH
H1M5fcYJnG9Br/w+6AdMLBYmoAEo7pp/SRBeaO3nxBpOoJx4JRtdxwfXo4lnWDwhyLIsqWlC01kb
RWcblG3eDPFHUZOKU7UCk72ab1ttcHa1bjVPlQofGTyBvhYVxk6ldPJTXJmHkaw0XhLn1M4WwBPG
OpEfNyMhyGLIr3NzDEi8vxoSJEfWT58NFRmbsLKmfSRG825V7ksMbgDW2OwCoeisy1vuupjdwHtP
q1mApmbWd5naGMwI/Jxslwb2D07ywu+MUD8SRH7HQIrVLusTH/MxMiNFnwyyZipEzEDumw7ERw2i
nLuBoVt+Li5uF84/Zkb3TjaG8YVXpcXWJNVdorq3wjbDsyaDwp8D+lnh1/B2tDL7KEkGIrFz/sCr
On0aLTd9dzK6a4qT4Gr3ycMcqJMrq+CiTSmLuNZzN3cc8zGC+/fTbJpORYCkHDiC2r0J42HUVuoW
zBCey8Htrr8fwePsr5E7PxMfHg6lZExlWwkUsGXda2Z9OOX1exCn5kUyutkJq/8XJjz71XB/P98P
qthGEQUruH3YJ5TYUNUSPxHXEGw/3JlFQ8D6/35JGXp3ozbcaovZ1g8mBupgWWaUZYX5/ciIjX4L
e+21qcLp+L8Pc1/9v0+bVCD+dfA6//sjMa7WypX0LCwa8++39vudgnlSvCjCJPn7BYDtg6dpU3Ic
ZHCU5dx/agbrVEowliF9Gm9Da46OQd1Op85iC66SwsS5Ot3nLBjv+SzXpeyiK9UV3Pznr1K28h7q
fH00BC8ltYy/f1BEg+AK1iE32np6cKAZAwm6SQxWp3J5iAsbM/P/Ps9xbrtWdlWAmHxpDjWQDj2o
99ZlKjX2DeUyBs5ZCvM2cJ3/qpr5HMVgE3puo36sD3uAOR/4G4GsmHgKwWhxxDFBmhiJz+XMKu0K
CiX0OPYRffeKZTwl411QSNfRIvLcKONnzGi5rQPc3dIPuaGdbeG+Y5NSttEIndw2z66VhFswpo5n
6usOm5FXmamyy7NRe570nrwyxh+Zmziax8zyh6o8oUslh0FNkNNA4O+1gVeeorpP2tMgxaIX7cK2
5WBg1dpqDNvvMsiGR5F0gka1bK/qmbOh6ZwgDI7LmPyl0h3VUnE2rkOIRY3ngALHKji5Y41Mmqcg
pHmGAXYHKOE1sLEIQgwUlHMiOAxDdUjr8FY1ID4qLVLWOvMaJIP5WBGIztXY7yRmeHWEnlPbUbMB
PHuV1gzfctmW2/ObI7BxCANfR1IfGI/8M1SMSGbWjivRhq9Vnmms+eN6aju873abro1wlBi26hEp
yAKVNYKVMmxjDTTVa5mjeAALdI9NXbucykciRBFMEAUjUpIdsiimYGgJ4UYFYDItP0YN06Vcz5tN
pctdEabfdtfccugWwKCuoSHfYsgOd7XJz63bnx0hba+3mDVwCyPHppR7iWjMZh+PaRes6gnSCnGi
HretOrx0y+jbbLBv6uyj1pClqlMyiwOul3kVYuxeRFZPldPwjOB3C6d4XqYeTELV4cks2XjWlLNk
NMKr7W5k9xGOJ5HgPgUd4LDV5o4lFEYgNTSxuTaxZXeZcU7jt7rMX+XsoCeruIqlKjZNrJ4KKwwf
1NEk+AUwQDvWkfnhtQvIeZWaMxycnNs56cYj/RXmhqV7uTqNVUDFzDqw2nyH+qRuZKn9SLG1BBbg
sWmNU5nTECYLrEgQbje2Wt0aihNmJWzPVHD8KZv4i2pHaMbhUOxEJExO1xT0uQDovKamvyKJCZn1
db3pp6HeDlGir9PYJ7khEaTyP+HsHrsqJomFnx0Xe0AcLcLOladcjTOIQMf5Z/XTDzd4pF5d/FRf
MnfeR6YbZFiZmdaTdc7UIV6nAfZXoAXcjcyZkC2tK0pl8V2qH2EI9YiE161j0E3mKf/ULWfCmT9s
Rm2mUSWsR1rai2CP0XCjyO6v7NTqjumFv3Cajjj2PLZJDiEuyXxfzs1huYIKJTkosrb3C5UO8YON
Pm9/UhKhQMcYprxfUarIIbFjzK1JkOypNpH1wcy3ECZenEG/j6labKdYfvTFlHiGBizKbINuTbai
XNNZWOiOc4GWjn7RWWRxdRe4mvrHbZGisfQQlBoy8Owp9bAJ9IU5TDddrcEiLLWNkkeJ5wCDIiUH
B6cTzVcqwWUTP8KrOL/Ry7XlyIjk/doXItvhD3cxh1YUFXXFkxhEs8+T8JL2EhJWX43rxsTaZKdY
OJiDravMZF3snzQ9oEhosNZlML6bbXd06YEZ6nLfN1SEFW2u4d3jeDcmAAUCvF+Ji2tXdYYJjoyi
3MO92Ub5NlYSFt1+nMEjR/8CYq4HrK4FyhCgB2coNn2kGvtUxZbHOXbDYMXww6GFA9SCY8iM52ic
FXwtlq+XNc7HSEdJGpGBdBVxNhZ+xZm575WtNXLIV9shRtAPbrLSgiWtKbArc1pXBuUyOc9KwK74
CUISpBG3IbHtvk5Dl6/Cgozu0lFiud2nq3I8a9yjaZntLmwAN5R4l3hncxOnSBZ/v0WrWjgfwCXu
swFLGG2UwWq02X6MdYE0WUY4SyeSOcIVRwchErNjSurCvFdGRb9l6OIRQO4kLhf5pAEDaqCca1Yr
8SbLGw7zxLk6bLPTqGNvNWSyy3QjQ49iQcSdi3Eb3kSC3YtljBWD3aUV032Qc0HYnEl4k0zkvqaw
PbatOE+0AZz1rveTSduEevfauwZzHIWf1qzA+8jyElAHt9ZsMXIM1guIrjFJ9WUU25fM9LPGgNAx
IOpYWSs3AsOFx3LByZ79BJ54Ms4dzlIrTA9RX8kTpot3MJ3HqUDRUNrqy2GGLunCZTWAoZYymlSg
BOA/qkOs2cPWNT7yNLmnEfnhbkalk/N3a6Iz55VTru2q+w4GEjP5VBxxO22noXkynPhgKmG+7oUp
/amlOY3oJdVodFi50j26dfec5vZ7OUWUB/TPVSMjLIoCB2hmM95vq7szz3AxFVwEfV79y4JskyRK
sEm1XmehW0t6i/gJCcgh5e/yAgEQkw97umkZanPMKWP72g52T+pdqj4VPfjfEoqYkDa0myDWsDIJ
GM7xgNklGX1b6KTPzGTrokCwEGDwU8i3r/gPfjsOA4Xc6DLIjlr8d0KSXysk8fpCcR6areOcIq5X
zirPrFvOyruOB804utRhYO1DuyJP709iwsDMhrlwOePUhBHyFisMvZzkisra2FRW+JZFZB9C54UW
oAYthzmO0QXjvgj5pbAda0ZcLmWkfNYZ28nEhehgphQsCQYHF4qig3NyZKtreWoUEdoBGcnt79HI
mhNtTNYtFxtwwZh3aWdQJ6J6jktOiLY9SZAj6jaxJvdpOYS8F9F0nAz0mjK8lULWb41ePMOIfIo6
1Dfe0jgNFYOsf3iNcm3mTjYdu4LkiUhQ5OkuOxdmXp3Zjwry526zB1pJ2lNsyVgsJpdvY0jYckBG
A7jUBWz5y+9Knau71BwIIEkPqymkf3EoGEBlRb7pl/OxEbRwcSzKaOgh8oQ+frux9kgpP+tFo+1D
Y/ysKc3oUtfY2ZH2aT1RCmTd7NHFrWbBoONMyp1Hu8/EhNa2FHcl1VdjPgvsNKCF4pNeoYLJkGuq
oWj8lwWcBWIhoRCLjzr11uD1rr5aq1au3IyRtwQMl2he4cTgWFDV1pa0EI7lG/0T+pq4CStF8Fq1
w3GStnmgcER6udb84a30t0/fU6etN5miY68dAN9QnnLJ0O6IOHtJ0He8GRrIDTpDuryscRulm9m1
6Zsik7I2nY4+pWoUpI0LhsruP71Q3vIGZkttoh6OJiJelzDG7wWjNTLq7rrTO2KQTXOKuxg+sYUm
pxr9v57V4JjhQa2MHvCLimtqCMkhKQ3O2M5Y2ri3c0FTmGCZsoLAWSBu9iYGZgKHhf2a4dRkJjXP
SLEDk6gxtkpAhbs1kiSBDImTuPDLtDCPlZl8aQq3T3Br88QRxVTfqfo+lIl5DZLoFZJF4v8Pdee1
JLmVZdlfKePzgI0L4EKMNcts3B2uRWj1AgsJrTW+fhaS7G5msofZ9ThmVaQlI9Lh7gAuzj1n77Xl
DFVTjRp4aLxl6UcAbDLMNzAZKxKD7rgmkgiAfG7vlZpGgWDTZCR+tQ5H8iR9JdiPDs/VBkMbDfbp
vZhsJHMVyqDQ1l6ReYtFl7UXdQwsjLMxrTWiZJLetSM0JIqKp2PobvqEO9NMR2ZKAf1YU4TOvSOX
PKkKimPE3MFrl8g5Wrl76L1km5HSuEvy7sWuST8nesRnFL9ke0WWZYNXyEuNHZLNdEFDlMDXxHsu
2mebbHZ2onxma/LoiHTaIavhyuFnQVCMKB/c5cQ6TPx42hHR1YXTLbpFxNKh8xTZyhcQ1nwdhTbY
sEJuvAihXhHZz6MZs+VKb0wvmN0PIabdONlVenLpnPor77V7EqehGU6ety4PVZErx5LYuzYpnuOc
fpGctk5Ho59hhGBmQOWhDjddQbOYMMp9EqYjZvVwQ3qMWGPdSrFdI/CL0XFagfkaog5fJV5A46O7
bycCCQofSm1L3UTVGsjjhPnALyqsi1VCIMuYvyY6xvseTEsPu6oIyFW/n7BTZeMcna3s7WynlLbY
GFau4e/LH0dLXJd4/To08bC04yeYqYKdBwIUZ6TZrZWSUylyvM14nj16DSvtZYK4yrMQM4kdc44C
+1R32aVUTCyIZnFPDUOfv0ExYdnctpw5NxvuIR72M2f1FX2XdmOE3ZuvQF5QLeTv9OMNyQq5Szqz
AnQDB1eda2JNFvq1ldnPdp2iKK8vYdoMyzJtvE2uWExGE/XFHD7IJ6N/Zj5Ggj44+U9vVV6sCNr4
xiS868s2xOPg39mib3a4xJe+1mPlncz5VqjdmhDLBhD5zlbHW8A3C+ItrjyetctoVov3jb4MTf9W
Qn5gogAAVsSYX9ipFA3S8tFLo1Wv93KdUzQnVoEwxsefUHXVpk24AacRnxqWAbzgEQ5AcmQ/Oj/A
ctNYX6RK7sc2uW0LDQtiLc8tqjBBVxF0BVM4pLY85zrzaB74vtYtKoFFxEMOdBG7Q4WZV+jg0NDy
FuRJbqw7wSamjfPS9WXhwgC5VWyc0diCUU0xGqnozVK5qXBlBNJTTYc2lYdIZ+kdmlHXr+wUqxag
htSBFqV4IAj64YDlcMXZfw4duGHEI74qbbnxfKiwRMrzjcT3iDlcK2VD14U4X4rpjR1us/C8ib9f
JXuTRm8Lar3wljaTRDJdVRm+9g1+wTjcB3X10pTsVyylxkyQxO+Q2eAxQwotyuDsNEdu7o3V5s8a
GbSsQ81VaCevTiLYKza4HFrS9yrMSZGo39Kh3Ptxe6yNtiH5tztBL6JG1srbSTFcQ8nx/Iju0cdF
uBgj7yuchm0csDbZGhcLfAiikBaWVTz2jnHyNAr2QBgslMOx7Qx/bfT1vDa/W0HodgWpsrdqRatI
0zKKesxAQ3xT9M4x0b391IHnl21+V0vrIa0RaU4McFCToN9NmnsTkE1KOyl8pz1uIillTugo+UMx
sK0pjXulbfCK57RLNLXfCKebE+K7Dcgn5pB+kyNcXDQD8w9by24CspiJkAz3hBu5pbFzqJN8zu5K
RXy2HZvpQaQV8aw8J/Fc6+n1iM6CO98tSkQO47yAQPSKKBWMhV6pGcxVtGcFRJSFhd2f7AMs0Zm8
VwLGcrTQFk6jkeDDin1swRHrGTxaS6VKG0s6k+ns5U2w5J8MpWkWlLbVsvELGs9WcTU4eAjKsn0t
AuWRrkC59kjAQyujf5jWHU4rQDEtZwnDnHDn1SKDGUlYkF8xAXPZ8YCLwV0RGPWWduoFHejHLJb0
IQGtM12CNFWQplud71JvaIjeMKBXg/kwte0dujxAl1Z2Z4n0mATexS95Hlnqmx58AdVmkl/RPA/S
4Bwj3wEe9YTqqF+m0blHMAB/6F5nIjr1g7nULG4njKJzf8Z5VyrM91GFT7mCCkFShWYsfRtqKGNK
S5hc9iK81vFu0lvoN/aovhlmczfgUpvYm0T0jBUjvwl8mFdxEOC2yCAjqVX6Ziu1s+0zCdBeijcl
ZDQTIw9ayZFP6vTGB20YJso67k8vqhZtysbRYk7DpeTwNeQ9zxsq0Ey5CTIegmgrc1dnO7AQYiK8
J8RE3i3TRglXJD8/aSrOMr/C6FhY0vWwyVyoG/dJ1p260tgqKfFpibOzLXrnRf+cVuqF6Eeietv0
DIboSm/HFZ2lO/KryXeB/8R2OXML2WFRh7YOFBp+q2YTwtCBfFrWpsAukyGxbXRt/aHB0HVtHZpX
meA4aUdZbigztQnZoCWqc2iCgrT8djsmVO/UkCMMioIcy/FlRoPpJr1pc0CBTvF4N/nZBwZDmqNR
h2k4ERQ46LIawIoGjEaKseRTTvJVJM0dmzoYOn20gjd99KoaMISCA9Nk8wdjoYLsxFWv0KZdpCm3
mQomb6w9eU7YFOXMLwBjFkLn27cUembWBle1gyfvKlGVrym7iSEPEzCJKcTuQ/qpDbu8QomuI6Rf
o93QJDC7RSlHY1Vn+pVVZO8MC4qV7IJbH9m5TxQRi1DoNiSULhzb13c1fKyoth6rNn4p0F2PDDRX
qaWdxKh9Gi3qyP4UglroewBwcPEct8pBltnIS9UBH0cIRgO1DyTfsSD/wQjuakcaSzXjRsw7i2rG
vNE0GbhVC10nsMOH0MviQ5PLYu2EcJ3VnsjhpryEDjGsup+ObjxxQSaGeeg9nHgj4KisVN6ZgBa8
/FYJ5DZzmuBUypRT4vE8Dr2e/FWPic2YIF4hyXfinqNg2E2OzzxJmcfzcfuoprl/RAULepDqBUKs
mDltctCMRWmKTWUpVyaKsT32mBkpXLOKt6Gz1J2HkI6UC4aKHNiZs1Y6z0EV0dWVJa3sQX7ivpoW
Fk/XFXf7GmXoUp3UYq0UyDHMiWbn5AAE6ZgmAQpCwGJVzquhomoL86vBZH7PckYeCHT/BTrh2mWN
h3OGWSDx0hB+Jc96/LNbTXTbEvfoMrY84BjqcbK1mwzYzcI3nU2AFo63bfWIVvRuDiBbZFB1IP9Q
NCPSZOkzbeMk6/4x1Snk2xSvEiY+YBoxvYAxpLVV2s4HYlVwXmV1YDea7dN8vKPxV9AT1Y61KJ6L
bGS8XaFwG7urnOCLXpxK7p2kttFnTSpM0vl2rVuHNOZWd6Voed60wYOv7j2juUfyVLG2lfPVew60
9EEG4C2bmrTqSKowh+PQPuHN7BYCR6lL8fWQNwjYGsjC0pyefEOjs2B6666VN5bw0WQT1delIJxt
tdtPCmIWuzpnSicXjsr8OBrZcql0qcMeK91IiT1aUiXpMbhKTfXN69hTs1ztuQWQThjtSbT5jaZq
+THt/C17c8LqJ/siyuhV6iWTMaWZcWbX2MqK+d02NDr3MVIFt3F8lYvVWpETnJzh1gdAKZS3KqO2
Ia4VEanDA5dA+EoANIRBLcf73rIbgjOg2rGpiKB4rWqNIq9NfBZqMzJWspUnE1cYUOScPrJ5V90r
UTb7MO2B0IH0qLYoOJW241LzB7dyJNPdIZdL30LZl8bJNkqa9fz/qo7PUWlrpxi4ymqKYzwj6OGA
kmjXiHptDErDC8FokvnjGnSjmwXGQCnJva1JBpUDTUtaJqynsUzcvqlouSgQF8uazYkXr9m7bfBB
XMlJ+cpQB+YaKGYeNhGSQGseIgSH1H5uMiXcVTWoRhBsSFJ8qM4Wzig9cE64mAIGy5xpWqJrzcTf
hnwSq36q8s3ZanY9GV2wJFt1ooKFw1EENCMsv2TT3eJDwginrzuCOr2pOY/4W2WGYGsy6secNCnX
C2dJqLJvGuugDYPrV3xIVcU6FgkFXV6t4wvQNrbV+Ne2zXaxDCmxIp71r4bUL4PfssntrpHiVbtA
tw/KXPUShTStO9AgC6Xpr5whTAg4NrZ4SNtzyKUVlXTWu4YEBl8NdsIQX+MEb0DIbjkoasNTtTj6
akOTyIQC79Bp0JplnPsfZm16sEtBXRnc76u8qd6Qg9CcixhgTQfDsOW+RXdq+9mVcPTHOQggTz8M
wVNHN6xh2ZwDskqXkn9spkZsuzp+qG1ffaIC9PHOeVeVqbVntvH9MXOozJMqfmCoq55ie7D3zgx+
M/pbXRavaY9tf6g+IIxJpAH1BfY70w4VXHHoB6jp2ictEcrRCMoToH9zE9UBU4WiYPHWYleNWYKd
EfecNdUWAjOkMwS3X41PecfwJkAhRNY24E9RMGXP0ItmN2rTxLuMFJ6GmQ47W3BxuB2mzTBquauS
+Mq6sgx8UkLrAZgO9OVDnlSfetZl2AH7YGbg4XSHxOraqnMXwqiqy5RnkKFUW9XG8YaqxHV6KrvO
MG6L0NiEhuUg2ww35D1vijGXlwTC0i33FsDv+qlScKAkNEyFq6Fwd/LPgWVfU2ldSCGYBBK/g1e+
RdCeDayvHmPk0pdMQkHEgEp/i9vyoeick45Yq1DPNZAKfyzTJxPkJtuxnv2rkXfMucvpVffpLBjh
GhTeuNSabqAd0u012O+HWD4EjRntpZ+byNNiJnn4godZoQaWO8HZD4BphO03YmlsaDXZhXDDunKH
kWVEHX1rJYLgWkbRLfER5pzgUu8HjGxJQ0PT8mFilFX1aPZ1sOLrpO6Mi4OCHHP+dx0Fxm3vw7OZ
HZGGioY2D74IA9qZbOpcbTrWTIc2uWZd8so59z4NYdGN+iHsjGkHiIr+MEgyaDk+iMmmuhsag/qz
iaNNf3EmPdt1ef7cJygFRa+dQU9oK/UbolhS23VgtTCYrliuQHjjRd0UNY5APy2vYqfNH6ALv/gr
oQM8ZhuEcYEms19MPBna+8BysIdzRbHPfjN9eIHNvLkOWCoDgcbQ1IKTCFCxNVa/1PYk4LK5GEE7
mpjvGmb8uFHCSygpHGQl/CUP78/YtF68MrqKRZ6tR4YR8K/LO0HnDZFDsoRXs/NVZmzUAGx7dA0s
l+MqVOz0ZYY9AxKzurO8GQYzYi+D3AIVrMZKNa5kMxrQRgASKVq8Hozqzkw+7bI3LvTVWuTx4TQr
exMvP/WqfYXh4Sj1kEjy7KNQHbmu21lKw1KSUuZhwGY1k3nONCUp6AN7V1HfvAy+uM+kSQuSrW8S
W0cFH7EPiLqsmZcOPq1q6iHQvswoWBtXsn5BsgLZAxfVqu+7jxYIm4uW+QGDxACujdtL6+L7yeSW
sGmvJbjzhyLZlnnfwSCgYvbHZNu0ySUybdWtillqhawENH8bs6DoNd9QiG6F6rhYq1m068ECprL2
cDWad0Xfrpjvv7ARefdbStipRkqoauOmqkuQZQOcIJ25hdXI81CHYICGRyNBhlyXzjuZZp/GLLaw
DKjjFT0QtVI7Wjswhah/vvKpuu2IRKss2itFQm4AHLMQsusX/ios3q09LQRPR0tFxcjE0TSMK0KS
c7UMN9KgRLeLlxRt1RICX8FNM6bFK/6md6wG62oEIa3yYdUKhaSW9SMPPvtuMMRz2ikfojT2oSOb
UzdsssK/saxhy29fFHYdq8yLYFdq4eDirzghsJ+vGqnA+2Fw4QvlDlSYs5yUYW1XmAv7jvTmQl1j
rTyiQQFQwYALb1JKKwySfocSQW+yr7Sf2z4NUgFb//I6/aNT7ys4oR3Dj7VZEckQ1I6xynogHZUi
PpxYRq5q46kq9WlYJZPa7yLEAM5nlN7gJ3uJ9aSmvXPIe4a0djJG2xKDN10kEI4DmwODGm9QzRPA
8i7xr8pq2kMgUhnzkJ+UxU9eYtJqYsleADb7GhSwbXrax0usSHdWqD4ZjF4QPBgXM4l4eDMljwIQ
1NgJA3J/xmEDymuR+0v0M5dAj5dl8ZVbW/IMwrWo4neCvxkply1SismqXKeRJQNANtg2Cm+a4wEe
Cp0wi5g9cAvgSTEN9BXZeK/G6qHDezLRmN8EDlZiDZiWjy0HUV34wdDrgK0ftImiKktyx95LEmkB
H+MP9hv+C6UmuK5bYWfYRxtc8e3c0jWsdYTS3VGDx8q0b4j1WU+jHey0prhkKEw6fm9peUxJfUAz
Zl5yB0bBC899XAb1hDyEPToU157FIAJoaTsPwN/roxewgotKeGvPMa5ESZGhVd1BcwjPscPyMmHx
W4dz8pcDEsVUipXaBSy/ZFDqifWqymtUrfvUGh7HEDlfPhtcQkYrzM3LimgDtB+bwCpXvh8BizV1
DMxMYtC8Q2idB2Et0XbzEnDU7OgAKqLJoi+W045xsCsbroGo7fVNYIAIyEKgiHXCxl6HWtFiK5E9
iQMeGyFSVGYdXPdWAxzPcDbyGPde4gxvnIVGWCP8dN/5K7b/jts0vEWzw8Lo6V+J6pPhUo4PSsuX
WGL5AQx374gBLkFeZcyAcl7QHrdNH19ZCWVjh+Jk6EckiT5DW2Ui9gs74XEckq3VbgvhxMwG0IIX
MVi8uFVddno+cgjxjIYU63fYNDhoyEgNCN885J5xZaIUCnvcnI2uf3gFHS44DCddeMq2n/AN61aq
rqwx669pYzVVfrDREJqR9hEzx219f0vXZlhYdCCxFGDNYb6zd3whl7oVSPYF6OMTcetFybktUMwW
vPdMYD6Rrf6iG+X12Paam8ECuJrIKId1tAsyfdonk1RdY4QWCjWjEepd4fkt5XrQr8ehfC39Ot2G
yAtNcjM3lNVvOi4NHIN4rOrswsi23E9h/uoAoIcqkm3swPkEd/I0gamOIv19VPVxa40w8ATXQd/F
NiOAaSXM8brSOpCPtAjyUsaHWqY771yriX2t9dOhr9CfSyy5LoCCZFUVSXsoCnkD17++MWY422hV
PA6njjZ5b85bZsQFFJ3HXDow2oRhrG2Raa4q1OxQ5aQrKxi+s4yVBM9YusmlITcDZUqRKgj90bBM
YDzXRTAzTiieNkMJqcOx+2nV1x1uJk1x2E/XB6kRNtpBn3AVLveFrswVk7GfUaTk8WgHAOxAgjCp
L5sQPGajFhvCUJwFwuPs3Nf4t+s93xt+CUXj5/TClhR1uA70bkvi5C2rPhN4ZhzSqNRdhnp5YZsC
6ikYxthjTpVn4b7U2YKpCL6ABAyrNtBeKt6k26k0cRURioNQ0FlpUyzPBVpmLyy61UTdyDk5B3Ht
HcwwfojqYR+lMQ2ndDYM1BmRSOFdYjM4HKL0DQLleui6DQmCNyGSdTtQtiRH5otWDvnFLqHiOXgj
TG5t2IAQMJx+XAPHBOc+0MPODLhc5vBVJ8YpqshH6JANVl4Wbjwvue5z0KMq98FKhPan8ItjbwQ6
WQLJTur5a06sw9KmU42rmuG3hfpBa8S75Wk9qMOYdkizDkVhIQ3vNHdoLbC7hf9lx9ltMjElq+ah
uk6pIwfnwQnCN08SYabjvls4A3dFpkbksrUhShfWG2J3AE1GnE2SMpiJszTGisD4zl5FQV+DAXxL
0AyQwC6SLBTqqdZZ2ii2QXFVKk1pkzA+nPPH3h9veyPE3Rm8Oj6a3SlOYSFjj8MYsbEo4MlFNlce
qtsGSyRKV9vc9zGOtFoMJzUvDxBuUeegT20ZGf8k+vCvwYcaMcOqaltogCzH/iEhOc/bxuhAs5It
QOJmWZRoAwb2hlw70SYMadQC2F9Wfq0cQnpBG4lne/ktHbz1rOrSdMlRn40LzRBs2ZKN52/2T79N
j5GcLtBTxPZb3GlkpdXKBEDsLYIhA2oM0/kgPc9ZlmW1a20PpsSsd2cMmsGl0jz/0qVS2TLPlAdn
rBAi5Opn0fniuYkIHNKLLtv2A6NYkr7ONRApjDxk54xAZMgGD9lQunoY9KuuLU5hE9ExZT9U9BC9
uIjJ1WlpG+LZD8kC8P2nujMh0NXMQ7/9ccjYZsIaxj0QZvaB3jaU7YlAW71QdrFuPpLuBIhIazx9
R4jzWUGruFSaRFl6oxEfcd/98Y9Q1L8n1f7b+/C//c/86vdI2vqf/86f3/NirFifmh/++M+7POV/
/z7/nf/8ne//xj9P4XsFjvGr+dvf2nzm59f0s/7xl757ZY7+x7tbvTav3/1hTvVoxuv2sxpvPus2
ab69Cz7H/Jv/0x/+4/Pbq9yNxedvv7znbdbMr+aHefbLHz/affz2C7Hr//bnV//jR/Pb/+2X/0PY
ePL6w69/vtbNb79oxq9c3KRn2JJnAOs4L9R/zj8R4lfTJihqTvwUtpQGkdeEKTfBb78oxq+6IS2H
JGACsXUhpPbLP2ruhflnwv5VJRnLcoRwuG1U/t5/vLHvTt9/nc5/ZG16RSJ6U//2C8rD77JHkRAA
4RSWRYy7YaG2U+eA+fdXQO8+vy7+F8pQRWXW9ca7CPINsJNasZddQ6TEF0jiVqFg6OGefSZtOaT5
U5ikmkoEoR+iH8APCARQn2DNAIDBDRXCxBtwqCak32iIuhGCjLgq6kmvUYuXYMApfPskuq/NGuJn
v4otFvFubyulLkdXCYzEYRcBKifjmVU0Md/8Io1kP0uK4I+YFQjyuPGfurCUlGRpho/6ITMbG3uf
pk3FHS7Uvt2gBpLja0UtgXZSE5XSHXBWWemrqaaMrsOS7up2pCvt71OWaFI+4dp703OjNCXej4md
B2RfZcCF8Wz4nVNc0+ypIzj+ZcEnJYEefnxh1JWB3a+csfNd3Q8baCDqsG7jwqAYDlNDpQCuJcQs
ZMN2QHJcnZIsfDaJoivweaWA67Olk4/4xn0aYRx4qHTnUINWQorcGsWdCbyHjPqc/vGm0tLBodLW
utJi5OxgJL7koTry/THf6XmAB5HQcRemviYShoijR7+pMhlMUwmWqj+eGk3P7fY97Lu6OWmGNtb0
npOU9vfC9ycj3+h5FmtEh2gTxma6naNx7ZVCA5vBHH568ixajlvD8EGOR3UTO9sRWQTzGpwZJwU4
mwZoFJNYfcz9SLOrjReGwt9Femwjoy1HKXK38pMw2Ec1jZ5llfaR8RRhttOONu+dYXGdc+QsihvY
EqPB0GwLFksGB0EMyLCetMkeLsQO0ExiIBEQ8gSLGlWaPtDC50uu6fUo7fikNZXzYhWF9TSEBJut
CsdGmOfXaLtnfgqMdx62LRosfR4n4KEhyA7XfTsrQ+sSP61lK0j1REmYcOk4UIo1W2erFTBjDt2h
tzzjLsuwZK1lnBjVwsoJqadI5FMtFIpiY6UFSjvsxnwM2eSqgnonTK3wS2RNCyrEFPCMWYRIFFBb
ZyLtFPOOv460mKSDsUc3top8ojVcM4cO7s8NUPp5PZGjc7wzzdKpikk9sPTukaZ3QIdlGqbwSKi0
jr2x1BmgD6CxKDLRDn32aYWt0qgUGh91HsVfldMHzpro1+lFb4YYZHzVjWIjpcKkLi80I0/R7fqe
BXY1xlyAWVRDFOKts4Dk72WgqORh2x6crUvMKGlcCvboM20LCU+/ipJQ7S5g9cnMtDp2zUvY72C5
cx9bIYMdKo5dx4QRFKQ+TNamiekR3WnB5EMor3SpKBs/Q2t87uMAgP3UwdjGaU5RNU5uqzlmbgLs
9ANs2JUZwsOqkwgQ206iZZXaOUKpj9IaENhbznkqkU0FLILUihVtNm20yZeOohFmWMRdyRixiZDn
t7R36B3qPeo7wsidgVXBocvRr9rJY3vL6JuoWy+gE/sUG7Fq7uXYIDwqWxp97aoOGYHtOwV2ySYa
ggYhjx7JblfKAo8VN0DlMOXNpjDYIi3WdAJ1ypJKbSjpESJmqokRXCelrHqDIYgVmmxiaUeHEGe9
EeQ38laEPvB5Qe8UMpyst76OBzrfKNWJlOMq0kEzIfFVE9yLQe+MfPdKXuJRzj1muGOsGZtaOn6O
41sxBziOasvFddcN3qAK4LsdMhv4cUXvbxpFtP6jHWt5/xTrhV/us3pkDDOGdatsCugEQDvy3oDV
zH8y1Df2kBDqFnpp9mAh5p0h+tMQsdrk9mXtNOxYGaURJaSBnLoTfBsx9YzGwrHyKhMOD29lcDYW
qeQKxHrsnWyZmmLuaDKF9oyzHekhUTZ9bR5E3prOOW0w6DB/GBv2G3MCrbbVMtFXDzKuuuyLdnnN
WJ3+WJXfshzSn8d/QdcZXfuE2HrdxbX0UWplapnuRSrM5hzB25xuQeI43TWjaFQwZNdrpvYWOLlu
nvOuNIOsOjhZ1jkBWbdFD0OVNZ8kkrNGGF14gr5jtWvF5/ulS10ZbQvmtSC3bHTLrs6Uuz+VGX88
zf/89P6+fGaKYNpz6aBpqiFMSSLP989uE2AsyE3tIhU0C1+839racoIn5/KvHsfRGQ/Yqqlq0tQk
pcqfa4TGGAeAQVgLGBRqRDfL5uXvD/Dtnf5ebM7V1fxJvj+C/f0RnCRA7gnsBzordpTyjCaFpMV7
+9lcVe60HFfdJnox36p64REpuyAQbBkt//49iLnS+fE9gIhgdkJLlIroh83I0Pp2lMJC87+KHbKb
kk3Ucnrs3tQd/o5VtM+ug4P9rruMr/AKrH5y9L+cS4syT8fQomnC+GsdNmVJ5IRBdorYo+4hFa58
tzmYK+KyPppluPJXP/28FJHff97vjyjU77/zpB2h7CvpKdqF2/qehBe3cIlOWBeb4D5+/MnHM/9y
MB0ckQrAyHSA7ug/XEI5ej0Fiu2pdvGYwjNd8hBZRrcMnlZ02/uVcPP1eAg2f3/Y/+6oFheuo9mm
6ZjOD0cNnaJjp8SUDhB7ON7lMqRpes6Dw98fZr4yvrtyLB2tvpCU+ipVu/rDlRN5Du2XIj/pzmtd
4YurwTmw5/v7g4i/ni9dd7jNHYdb0NB+rNThJkX4jJmKHKtd9BS6UFmPOKaX4VO2sX5yOf54NRo6
VmpuAW5LR5O69cMXR75RabHF3s1Wr3KYx/zyJx/nx1Pz7QgO0kLBJ9EdOe9L/rTvkHTM5l7DLlCr
KxDTpzYNV1OFodJLd3//xf13nwVvnGQrjLAccuT3R6prdjRTbO20nGZ8j9WR9rv9kxVSzEvtny+B
+ePYpu6wHxPzru2HS4CmgipM3WJu7j23Bk7LtuvYIige/kyVjUF2saz0mCbh9VgOZ+gr27//kD9e
gt+Ob6mWZZqSC8T+4VEwaXQmCXuCLpIkV3pdx7dplwOdkZJH3t8f6i8X4u/HMjhzJuJ81fhhyzj0
xtAljrmDy7mic7qA4RQAIMp3APbtRfSTe1j7cV02DM3Esq9ya+mS/csPHw1hIGDv0F5nfWcrxFr1
WEcj14hT0zkoTEZjRl1OwZbIb6bRiFaEr3pE5aHGjjF6jzodmWXTZI2/tqMwKvCJq/iLMO6SPdsC
0EWXLlN9PIKCrtsvVWNrh0p+2I55EvY48TVFHbf0lfVtA0ED82Q00f5Zh12VoYALxwm1zZwq37c3
iNhU+lhsyLW3n3zpf7mKpWVaLAAOUCBb5Tn1/VXsZJZtIUFdV0/FDnrMonvDnL+B8L1BhbF2VvL3
FeBf6vT8z9o4l+Izu22qz8/m9Fr8f9DL0Sxunv93N+eWTsk/3JYM0SZs6z93db79xd/7Ooqp/cpN
jhNkPh0mT27O1++NHfzlv6qqLnSC2CShw99aKn90doT1q9R4CiJS4VKWQrIq/tHY4UcYD6XFikiv
iBdw/pW+jqnPq9p/LUg8YjUpaehweHpJmvPtrvrT+mq1TeFovRArXFR99Dhfwu02Cc9IrOf0m5eO
7AFcdlWxyGogdGgM6TqjykIHu+1dzZXxOqhWcjdHwW54FdLTmo0k5RJJafAQXdfbZmXsGYWCRWWr
ydxghaaX2ZQ1y6PWEYOAaauaB8o5RV8WXboNug0KJip0EmNzceKfjTET4XLvWDznNyp0WUw9OTXP
ubjL5hdjbvWRmqviY7QOtHpjJF2OeaFrOttLNXArYKRWk+mq5aIy6MeSD7ltbtMXNX5ADgDRHl8W
WCo2zTHDiR7szUIlnRGhy2P6QiINpItKbsfeJewbo6Q+rnpWs2nh3Q1vdF2OfDnqsMT38lbd0pVn
82jdMEa9DIsYv5fyYohVVS95qefJWmdfWkIS76JC5Pk42zA6l2i7Mtkwez+RgTFT1IN93u2YsNb+
FodgQhRAtBVnJonmHSnX0SW7NcI94jjrjRQqljIaFwqRnATWUTSlF+3D3KUnoS56WvLNUuRPSs2U
8amTmwoFTo6Hac/rBObJmW5kukDV3rJIt2tGUIhCbmezbrVz1BMTErR4DHZljkKZjfy29vcMNxbk
AvcfTvuphMSTGMwrXbxVZn4MY3BYhKhtUw12PCHIjD1XjX1doz7ot2r/PN5bWwLd1ekFY42CqmKD
PYIMBTzanPbqhKzEsaEuA1VeKE9Ejauon3a9iyR6E2/Qog13hCFHa/9zwNfxGtyNbrbKLmRCLWF6
HhPwc5hk3GHrvCVX/hlG4ip2oTIsMHpBWdpxwnK284vskRaZ84heFjtWejPtwmvA5cRaELi3ZoQS
MI76st+5EopkRSvQeQ2JMOoPiXxywm0zus24nbxl4ZBbfoWs2LLXqj+/2aBbVqy17Z53vEiWOJIg
4wGvIjFJWb63qKgW1j5z7ZW+4SJq3jKehAT/3ednfeu77FRRgF9EseqcNfLOZOXtTKpfIVxOZ7IG
F/Vg5Qvzms3zkje2rB69teK2J0TEoVsdEezEX+lrCnArd+vJnX8JhNluIqx5WbkI7EgZKXnaL6pt
vol7zD0rH821WOCRGulC1khV8EjtvOfscbqGRK4kK9hh0PA0ZU3WDIew3EBu8ntQgPkLXl2ahhDl
zHZBKwMUZPluXqpXNiNMmJKtMNfTZ/pehTRJV+3t9KBjx0tvO7HFQJuiwELLz57JtfOtwJ8Y34jh
XhApv6RJACo2/b/UnVlz48iZtX8RHFgysdySAHdSEiWVpLpBlGrBvu/49fOk7Jhpe75vHHM5EbZc
1e7qlkgi813OeQ6jop+Fe8rY0POf9VdGwF/6sYQvmHnCYlvShWw8jOjtE6tl63f2aF0hdh3h5BR9
MPDp4elnPDcHTet/7RzZtpGFzBaHmd1+zU+ETjl4ZaJdU6N8hNuLC/2ctsUGg936o91Cv3e3XSD9
dG+2b2t96dIPVB/F+NjbuB/RTOD6dR9nHPHQfa1Av6hF1I0kkgAFGbRgQGPykM5sIS9hE6hfjw/2
jLDrEda9UW3b+aOPD+xw1vEap4+AjGX4exyvHu7dLP6YCHAGWLJGLSyNS2rulhrV8YMpjnLrfsIS
8J6c6Dm84U0iKS9hefjm/LZ+sO2bdoIO2AhYIOPIPyS+u10+R2Lx/DXQ2o27Wz4zkD1n85M/ZRJd
s55gOZrwnn6OM8ze7YL8oQmy+riau0gg1v5s0ofJQS56KacAOV7XBLrpwT8+ojOd3nI4buWW5Met
BUGDVISNua9/uoRWY0Ebgwp7aH1Yxp3obwnAP+NMzlbkvJQdQTA+Q6dq2HnDS5Q+2d1NmEeHrSvi
tejNc/apiQ0s+Mtt/fj3K+6vQxHjnyulf9x8zJuYh9BdUDj+c6XEsj/jr3I2w6/nfGHWl21BdmzT
m71rt9O52Dl/7zD+V7XS/7UqyOVl+/8XQbv2R/nz91+LH/X3/7328f7GLovihmqFToPmjWHNP0of
+TfDclzC7qhQqWQMiyr1H6WPNNiE6bqkO+bVt6Bn/WfpI4y/WZItmStsyiZBC/O/KX2Mf2mFhIOi
2KEsM22hs1Zz/2WWlDUybMNa8RoKmBWjRe5m2Bs4AUczviB/jy+5bK1dNTjjc+Uyyy+/W+mkJQC8
JAjcdV1uM1NQWEb1v+3h/9v3JoVlGhYjO8emcfrXgYReaAhtKk6ssqjZuQwDmeph/9jEi86DRTRs
spiIpkAb7UtIahevGbVD2ZJ64y3u4I86MY/9ILNLlGJ1+8s7/P94cNT79peSkZcKhYlrCHaRWF9Y
C/5Li4HqhfGyTtywp+RbomOToK9jewtLl+SED4II4lsKUJmzY164XjTxnJFxiElurMfqNrQ/6nwW
O+Y8xqWVp1Da1mtFuqnvsEbBqZFapA/Czpzr1th27DKCNZ9cP1n0bp+LiHH1xOhrjlvyzjVIhaUb
2GNRAeqoPSiWU/zw9cXzIm+XKMaKxnv9b14EQ002/qtuVi+C2qyC4pFCWMgS/qXbtBguh+htKcm+
/tV6pB+tygcUWb3FTuXc2ikB4yheTPi9r26KsKVo3KM+5evx66cpOj259oo1nqVYEmVs3P/nt0kt
f//5O7RNwWPCpJCHyXNsHsy/Tk6SwXbSuGVNuYxAj7ZTMnh7sqCv2A3Xa2VCOq0dZqg6Pqsvtj/g
phyti0ElK7NpN+dYP5vcrG7p2hT+2lm9T1j3ci6zRT7HSfHptfZDLuZH0SbtsfUW5yo1hgqE/t49
AuVxaDGpSwEjf4G5p3CWW0+iZ2OvQ1J4GXGXrtkNApH1qhvlaa0dvA1Dbx4jsbYXAyU8XTu3Try+
dnE5PvRJg/TdAppuEcxTK0o/AXfxQUTwL2oIRJ1F/IU1rOu/mdrI//aJZ5Lm8UragkOL00q91H9p
ksTMnmtiCcLGokVZymqlk/hjOiy9FWmqp6WWj0Qqlo/odyzsDVX0UGfdH70himPA4ptnfYUFC9Xi
PmypnfWqvTKW+M6ftffDsrRXwNCf1UrWlTF3qInQS8KJychQdIV2rZQc/j/fjsniJfIQzge5yiWZ
0ViicB0uQmgPeThdrDiRjxHIh5UhNdC/jeOGL+VoNXQfCxE8nfJvzfhbJuJhyI2BQp+VoJTJVGFx
/jSybH5oi+I5WTGp2HNS32JE2FDcX3N3Nk6RHKLLv/moeu4/f1gdU6cz1ZE52IBbpcUC4Z9f4cIl
WWiWdrYxpnT1l9nGL9p7t3k2n5rMErQKK6XpAsgPICYRizGy8xVuDZbfqL/AdGQNz2DtstTGd2SU
FFFjca3lz9YRCcs4DNgCjhsb0zVIAU0C+MElNxia6Y+18dlGZozPFp8hiqk/sXqQVzP8YJMXOISz
nFfDIDtbZvushB3g6At5ALXXXuzGxOcDlipMa4xDhnGpiOM8D/nwEmM+dFo0tOTD393UfR0x2JmZ
9r3RV/tQV6brzy202B4gYd2crCFgUBUHbHGAFUiyMyiapgV6UYrjLW7vjp5dYTLisCf6XXQmSmJL
OYHucYHy0qMzx4ZzgRyZ+yK0AhaJn3ma8pblz1kcvWkhrRDqb42Ro+sh4GrRyndZ++wYz2tN/gdD
8XCb093H2IG3+ECfCnv8US33jqjKYeXY7ZD4PxTxn3FKxDcigDcOIWhQ+OR59QyqWS2lZcRfyNDL
Ok6JamUrNOBt2c+7OEfCnKLUeyrLq6m76V2S/epq/foYji6cGkN6ULNHuw6Mkm+CU8DwNS1xtsiJ
yYuXixkY0VQ9mnq0Rxj4Y8JBtevahbXyYj6kdfmPL9LUkRZIhzQNszo4Y7G+m159cgAW+jDtxEms
SGq9SET3Lqa4H7wYC+0SEefVGPJCqqh3KJvykUGju59A6TKLqKGKYxbfGk7evRnx+ifOXffX5KVb
g46ssM1bpxnxw9cXrw8Flh5eZUSZ6PbGECtfCPPVLoUd8A8oQF2EES+zilOpwIjVMzkMInurCSti
oljUx2xeol/ouj5SLCDfEwyOMEQr8Y3FMfY1YBDPIKN8s4QrPgBpuKHL2c6lUbwQYQaLiXnOxQlP
BqLsl1gfP8RQzzdjtM3XAkdNvlpknsz0L1o/vCRjFph2I96yL4Zzv+6axMJbrEXdq+Z437plcvb4
C9oA3kD8iHgAw2cvn1pJgtXYwz9RuNyGoJttLy3Pt9ss4Ph0cXOvLlYNuWCsJi1odcGU4nkyn6FK
xtuYz9CrCKMfs2NWGE7Mp4qwwkfLkkC5MOqfqnIwAtG3f75+16Wu6gTU/8GSPiwncVr1WOnjSYo4
/f2Lqd0a7LbEC89oImL1jDdJnZxyIgwHQH1mVpQPkTk0FwTtbOPL2GMEwIQdC7Beg2WOaICYf/QP
fWfb2wqD+FagsNvh4Rj5YM9RvU1GjE+ga0C9f33Bg7+FY9Wwlh4rPDXN0F//60tnhtlhrJgkeA1v
zojpIzKz6R10nX1I+VbIxo1NuARNeMnQkO68XIwk0hsXjO76U6rzA5pRTTRcPoRHcmq+Ef6mJf1v
pwBDA1rwCd9F++AUjX2WmcA+HhsXAxXOD3vcVXM8fiaNGyL/W8FFYBUA2WPp2aWuhTyhrSdInd+V
8RD6NYvbx8GSOy0duyckOMYlHeW14h//1Dfi3KEKPyaZziYuW6IdapDGbwc26YaX/vmiSlPgkJzV
yLcqiZ/rhWlYKcTyXq86LvUQrH6OXUXf6PrQ7Yu270+jQZYZINjlgNLKL7Uuxbm8TvcunV0/6oWa
Ffq4sOoPvZ9+G233mZgwTnApIryVJdWjqYPUd/ngIRAxnyJEwPXc9vcssZu93e692ezuGXqHjpi0
PKrvBLU10ISq/hHjYv/YooJQaaThASO+B3o6RUMduYEjUuNkoLjB41T8rLiELzPEm6OJD1uvTvpi
EEfuwTTKR+JeWJuQPKSSx4SDWc6Zopihlbd837Vow17k2OvBamEW6NVvSWWhdAcUdPeW5Pc48O4V
67o3ijk6utjQ9BG+69eXwXHMvaHSiqzeW3040tVlBhlJxFuLpN/xmr3wltIfiTBpNpMAqEtyurcX
bkhks8UgUeup9OxEcIqWIrAJXT/wLkfbpRXj3XSW6tSKnj59LcY7mhvEvl7+RgjIcK+0Ybg7BaU7
KlnQeaMGIQ0jJFxklhYLWjtk0+Q96BSfKJnw+Cwx1zVwwfScaAL4g6Z++fX7r1+5JWgVFxjTXA1E
/UxgNb9+tLDL8ksr3lqrGX8Y6MQC150wfBE2GbUm8YsMnuskm3cFxYsfuoZ5+MqY4elQ7nCDiRbU
hF1trVSrXEa7Ig3V4n+ZLu2SEZVsK4KbCoVZiW13czbKPMdMhFfzSqXT7tcB5GZYOk8a6qInHPlS
3XS/vn5OPaqPQ+oWUAdgCzkdOj8vcUgGGrPCF028N8y+DJqptl7jqqaJLAcgbWTreNOJaUOzS3Kg
QA3RhZdxwbVWryNUyaK6mHrJAbtMKk0+Ll9CuJNbI0ErHvUxMQZOhMA+VnJG22qesS4umHLvmixd
n7wSznYEdW3Cox2/rG114Uob7+m6EtHkeu0mTd2neiZNINWn8kiuMiX8ag37yVtvLc7cp54Uuc4e
hktS2MGKdAzDFoSAMbDM8XUpa/ckZrfd9a4sGCE23MSuld+c1ZEsKWuCdvrl2aNduPI0Vveo/N3X
wIUysZY+DuT8sTXr2l+BDTxrMlYRctEvXU7t7utvL8BjnSIlH2+76XMwEKJBMGuek8z4jv5tvHh9
0j4DfNshA5fMhGArDW71pFOSQnZKf7srfJ5BkNS4zg9NbxOtQYvMrVIvRfdzTc1f1lTFL5YkBisW
gEaaQZ66ZbxBHGrIDKjdKwGwIHkzri4akDyKAf1Ozge4dFxu5kQmYjkSGko+24orD1N7uc+t9i64
SE+UKNPNhH3GzDi7sEvEJ0tmb1xjw54z2CbJMzI4/KTfxZzCVzfR0jkJJSJMqwTX6oM1DWTvONWt
mOGkpUWBEsijNM3bKwTV7HXpR2hR1VNnMF2bJ3zP1Wrt5lBlSDTYHoxImZWZi8K3JwO5M5/t1Ppm
8ak/89qNa76zZ2Iy8MafG7EkJyRajMqdEeh1uODZSfsqcCVe/XkdP/FqIebEPlCAVo3inHdNK3Ak
aLuecBvWJiS+atfF1gJPpyd0hmK8QINOg6SHW7zWywOwVeGLVfMxJdgHtOq7wenLQ8fgLgMtvZs7
eUKRFysGxAy+6Z4MGLlMD5cWMWiUaaZ2ri133lfVg86Sw6276Cl3ClBYjeyo99rAGp7niO2GOf/R
Uh0vfH4iYetiWMRHVRR3yNV031vJpw0z0Kn6srDU0dO7RbZXx+C9ujMEcE6mbpnMOPlWhnh6AvS6
myFxnnsSLXszdE92omo2HbHgQHDzVD7QinAbtubst+cGkWKQSB9UFAZCcyR0eA6f7VLzDtpq7CIC
kHzFDSUOztnKIv89LNFNAI+6zRRm7QyWzhRRg0jQT+pWbpNeXw9z/muF8KBFMYxfa32JSVfEVupi
4MQJE/bzfABGfRkWpqbYBjfOwqfdjWd7E6bTC1Zxoru9D4e7BesnbOjYESR6GdVbmoMSG4n3ZItE
GZO1Dpyp78iFJ36GMOU+/KCz5pScNMxiHWzZHAzvwuJrmvQt6oRvcEhws6dJe461+jroLr4mwjRN
K6wPeVpcI7SZcPhenZ4t3lTJcN906UNqwMVJTPvPwCGCawTT69RSrS3GR2lBuOCGf08WEi9FJQem
2ACyXS3cAZ7IgVQAK7DBKtObjiqg97HLfk42XBtExw9L9qmxft9T183PRal/118HPvcHb5pzMPYQ
mTyYsXr8lYe7Xq4h/M45bFx/cIgMEaX9oHw/F3chgluk66eLX65TabBG04GySaBdzOBQlhoCdZ7T
QsFty2v2mmNMtk7cW3djoUHLEM8uObvGoi4lx2V/nLBZY1iD0OjkpX5LM/cKUORFemOzsxvrJuuh
OeUMDAfQkYHVkslVw1PLS4NJY7mco6ifLw5HvW6TZUJKEXDh5XfKDs3EZX8UGMm3OnydxvHac2ex
hmkoJoEtMqxfAHgW4nGZa2ANg6X7ZYV1dZk2qLXkTu+KaA/LySRFN+7N71EFNqIhT9UPU47TCNL/
wKqnWwyAlcT6ZOPo4NAFD2nake0jMj/niOSjjJ82zKNtbXXEDAJvpsdNW5iroCrs9lQUGOGKOn0t
sbc+eyOStFTv7poiQy022Xtu8TmtpWCP6VqYkRjbkWG70aE+H1VPlMKeVZQA3vyUhySDEQQ3dUcG
HHy3lY+wx3G0wWpYw4hmMxeF9xQ64dlumnAj6/nQjpz/8aBXe8fTfpQR1O4S3Q7IkOKsqLWMXCYU
u0P5J2G24CO6qM79rKFYdy+Vlq/cBtY5jET4VNbs1Jo9Io7qhyvcp5kOzqzyN4DOTykUpI01I5eV
TgvW2aUaca3SX1NRXrucQWxBpvwW3Qm8Sbnu18ZlGNgbl3hsflbexNVIQ8Vnkii+YQAiF7IwRsaf
bhNnyK4I4aaAMsiq0L+ifasplpGVxP38s8EpwoEAMRUGl7/WBSAk9yZTjD7RqBD48h6BdSBIgBLb
tiI4YpC9A4Z20IINijsEu7PVAFIEAb/tMX+ucWiyEK4uVUcCRVYSgoWaEUYB8wgiqlufHBfUwzH/
JBvyzlw2V9Su+gG6yhm/kDguE++ZbBdAIbpk4wN/S7RRebJ6+cFQAP33itFtzvAv58Ouj7Rjbjpg
26R3jDpWdpNYh6BcIZyCWLmXlR3Uw1sG5XxbTFW3c1f55IaUyRF13HY2MUG5Zkh/K9k0143B2Yh1
NJsiCHBgNjYM7dgzzQZKT53XoOgKBt8Guh9czeD8OEuBvmAPcxJgstOyndz5YIxJvo8Rrke0z37r
LvDT9Jb3YEneW32DFbr+7PH7wb4wd/ZoNMQWVB4OS/E8z2txJIDqiGvyY9RgGcvfS1KwUR22FXtc
282PVQvpOLSfnRWynwaDFl6EcRRWsfi17RIOOZnHQb7l5PKAMCj4adxun+rUr5iGt1MDKchdvHAH
LGdvMli4O7DworSnhM3IeihsjgSzTKW/hpxlUxLEQ3qNBK70OAvJ3J4YseOh2UpXr4IoJSS1ryxr
G3Xc3bbWH7OOnqWuBPeY0Ds+2GggjBp1BKmHW3sJ44MZyqPBFNC2we+pdQMQRJL9xoiFXJy/ToYD
e2dFYpVb9V6Pm8yf4mrwV6zacMavbbc3DaPbTfgYgrnwfJqC7sxoyL4yFm5HDtLENCscEUyDhV6f
ehdmoGNg0va44OuS127ALGO5tGhJlfhL7bC+1MGyTaZ9gaFMoJ819EFrUBllg7kEkrJ2wlBPTpBL
ZidGPKwJNRfcOPq5+lTaOJACV4zfzWI8C5gLZYLViCA7vgMJowbp2DUWlQ/RHP+m/dwvhtgJMBs8
cCSnhwia1TpdqgONobmA5TxZ5LC1Rc9q/82W8aeuOYOPGfGlWJznfmi+xSXLfvAtdUCT5MNdwre3
4i9AeoGFNuJqCK+C+wFdxXxwe8Bhgqg9kESQ6FKpf5qMvhDUGFEAOYeyTmfMHYnsuR/D3Re7LkVT
fs16eoeVOohIFpdMTDcL2qlfiXfEdDAniw+FeuHwj+i1ZmT0JtyHDp8Q+AJIekVJFntqgi8MnU1e
k3qakfV9LcgXW4aSBBttwCXrONppjDnjXGHwDC0D3iNi7u0oBzk4wnZDuX7oCtwUbtoRqZcZ+g6k
OzYHuIA4tQhw4rmSqxFMRkdcSUGrS9w99Sy0I/78oUuo5bMJxLCZjqcqhOezUlZfIMFirYbegDB0
ZJnDv32ttDWQ8xoUenSj0mccKDjacdowNSQOvuDgm1Zuwl4eaosBDtCemrlux78B4+tmjH1RLx+N
Oz3qNdMVIHITkxhJrNf8ELvZKZH6QLMDmZV6cwk1UPOxs6kzcbXDgZBQW3Kk4bN2k7rbSJHMG5vN
FAllq7gxxg9oZ188A6JTEnGX8FFqGg3HjGj9xmFK8vecAQv9AzJWcjChR5/K3MZSQYzrtmvd8mzU
a3mWDqS4AbSk304eihiyZ6ahh6qWDr4ROrRiZkjMWuW6fqa33i7HpaC3JGaIvvkAFRBfZ2s4ZjI+
hlpZweGPzesMyH5civTUkqYSGc1HP7fLyejJqqztgodeL8CAGyfayOWb1QoJfB0aqqS9BEyHMGqM
tEfay+SQySreiQ6p0+gEjkbenFlmx8pbiOW1Sd1ml/Q424/ZCjoaDd2fyJ5RiNjxTVkABzl9Alm+
0Rz48Gkpe28QH3q0M9WPTjeGoHWtG4XGZkar5PXXeBDvXVP/cMCRbuadje0JVAqJgs7PeeEv4XA7
uEQcucN0HEhgr+3qZWjkT6qxe0bvycU+5vbvENYqm4GPmg94Z4nAjcZvnQzh3kXOpSmankqBH7KZ
yxdWPMbGAe1kTxDl8fcZXMrOR7pkzqY16I9l+nso0vvSmBd4YHZY3uoQG/uSM1b20JYa42asmU3a
P+tJfHYjfB0nUhGNISHqenlffjozzxO5MW9GgYGAkuGl72hb5HI0F+Ln6OIX30T8llKXbeyCHzPz
jF8QzJgnGi+MwPjccY6PBdq6KUR4ocVFENt8k+kSY/3nEuobOE8LdOXRUSGp3r7J9Ne+UsRqXT0Y
yYN4HKsSRUkIR2LMFbEwzV96h6ys4ikNsak7U0uiupfKXeqO8hg2+nOeEVblaIyS5/qGd4uERjfB
h5HSVgxaS6akIHoxCvufWdN/cxKYWgyZ1OUnOFfGZ3iJ7VWa2iE2BntnORJoCVFV29CwFGQgh18l
wVR35OdWo/HHI4JXDVzWDTgpBw5BxkKta2cAC03Gflg4ZJpQ+sFowAqBMB4/kfik1pl3bfzJOimw
Jpd85J+dVJMWuxfHmLE8PtQswGerqJ7UpRqGReK1bwNV7DGd2MGV3C6ghoFANoQ8bHJvDm9JUf3u
QWTDCbgC0dmlk/zWMz/n+0Gcl1sTOXgZbNtUDyFkyX6LFTa6hbEifHGAPdVNKP34cdGr4ZpHg9w3
/Nl+MZF6xeQ7EhSpJ833CZv5Mrndg96RAYZl8vekM07Qsx8h7alygL7X9Kcbt7OZYrCnD8JOFAc8
PmCoEjJi+2S+tszCt5FNU15ZsOcXczkXXai9hVa2c6yOGizUkpO0pzcxjWfPWaArVWRXgz7pnhqr
v5ODDPHR6KNtKhUkmhXspRtfucujQ1e5RCptMqf/7Lvk1cZneddL+qsoyr413TTtV/Nb6ab6gx7j
UY9G5I9px2tCPmFMlzMnOzSpDM2M4Vvc0L6G4/LANJvk2/iHaJmnDi0C6iUGo8cWwikbeqKQNBgW
xnzIzK65WDbpqbII3DGwk3761FOTaL6VNyoiG7ds42fMqZxYNQpTXm/32XHyX52LlqDJ1/c0hySR
gVJ2prNbncyGp0nvnQsxL+/zYjEObp/Jf9J90yArLGm0RwEtBC8oZbhYwntnDiNwjvIOE9Daep1b
bjMokDyl22UsplM8z3tBbvG27SxGBBUJ4FpdIRJbJzpBcvBQj6RIbvlgYYWBZYRq0rPB4WH8vY2O
frKHVwjSExEwq0Q/6HJ4RgBKFpdiaez9viVEgxMr3TWMVNwB1QUrY59Y2Y0IQU6wZwzFuxXVycEU
4EchXu4gk781zhxuMhPSFik1PrqdPz2mtUOxaK/QQW75MEZnlu4g20pahDK3Hlrtag3DieScXTSi
ratn3e9aB74sSntsojU7v43t0HoUTvQSDuF77mBZteLwT8RYZjK558d+2kCrz18klapuPBWjfK8E
CT00FMT9KfDiIOFZZimVOuOzEN7XYrQobZ7CyjOD1OAQ4s29LxXDZ+rYD9uh9uc79lCOEhPS3Ct4
TRsUPe+iY25pX40E5LLdkIjSW0yxVsJSGuJip4VMssWYdmbvvpHy+DNv2m+ZC1GNRKx9x+hoO7tm
t5+S+hGnlQ8Pp/CTMKWzGKlOiGY/g9J4scPuTk26DWd4wUQ1hTuM8PmOvNpS9U9WZsc700QUKy02
fZMC2KRlSTnigh9ukT+YlkMGSIqHtxADZEkvL9FNC8n2DjHRkBExiauX6Vi68nYtFQs0RRjk0CXN
MbvgMb/hCU62OplqszNam3muAUCBeMsYrW7Cua62CLcnomgjcml2OXrmxXuLY+fJCT3Ul4wkGEsM
KYPZiiKT2EKYyeG5NcxnBBDY3TU2leQdvHg0Y76UOOphvgWeYMln9LGJJxk/WG5BgUOIw/MrtqPe
OT4/Zg7fTh+vBoM9LWaMm3VMGie3mh/rsttHc3hfHQKyrKbYpTXZvED8udGS9U3bFRANfWZ+RhdD
SGnde6c5322z/8PR4Gw5JFXaGw+aVxjvOXPlrexL5dE9Gw575RlRdmIyStJfFsfYxxqjABvSBWHx
w0e+jheZN+EDrLIiXbwLg9CSq2qFRMl1JZBZ4uw/JZ9mnRv7WlZ/7BEY8qDpYdDM0dPAkdjl7FfJ
xgDc1avWxdaPsUv1ykZ0g5jN3eNH5dzEJ6qtSDqTP5HFLawnjOBCA7QKFps8oRXD9guAq+5mOlce
/qYgOcha64Gug11K+DiZ4Se4E/J/K8ZopY0kgLyhZU8u/PdUL4NhYttHrlkPBQkA0ZIXgc3H4TQP
86lahXlKRRLuU8xs1WLvHSeiSIEds8bmD3COPGh6/i20QxK8iJaIMA2P3bEhTAXJ508UcCNzCdCC
nj68xjwZUkEHHRP8oAmHMPYrmIS5ghPGUAobhSucDMCFZEZ1QYPH2R8ssIaRbu+zOWFFSD6mzMiy
iciuojb+kJYGFPExVIjERcES5759oeIXXNT2yLthtyQToaeqhWOxYCLXLiq1W6R7D5mcu721Xhx6
ySAqwPrCaqzYLHWmx8jA0jZd24vnUjRnR0Wmqf+doZNSNsR+27ZvWpPTiYkakhfrI20s+pNcWlzi
Zf4sYyKIssKhZGI7ypYlmFxAk6Sco3w+w2JgnAWIkg8+WgsFpxyQ5bQKV2krcGVP4OKpK96ooMrz
ANsSrsPs2yxReXjT3TppxwqMjlRAzEinaF+BLTCCL0TxnnXsgTPzRkffwNOEofHNsKOfMbjlJUa9
HNrIDxLuPTDsgDnZYiNeBz69C2vBJ7KgUBG/abn9DgLSwCikIj7Cfk8jw0Y3iMqjH1YJ7zXf25BA
Fz0Jd14rGZrZz3A8za3t1MjF0fF5PS4PfeAmX5CDdK720gM9ClyFHl1cIKR0qCURYe3vGj5pPwOO
SCK2ip6Cl3buu9G7VWCA9d4P7qgFdYUIIk0IT2Dfe2xf6iyuryZM1EzBUfMBGi2fJg4TYk7KR3cW
E3QcvFQI/wQoKZ42RpiBJ3lSMgVgHRSKVcJkRRemXSb3vYHBcDEzct7iMMq3WTM85BM6Ds/+RaCS
c3La7kfkPcdVl26QlbqnvLX1q9SLb2vL5xL45YQ+Ix5vwiPNvGXC0emD/p6CcYZfcMjrutp7PRvf
+hEvMDPyasL2EVa/MpT+jf3WaUhSIIFZCl5LsM9Zhyt4Ia0miofPSEYUciECuCTmV12Y/CLTJPXa
FB4XcFxeyzP3zyUHTOLrGWc1VIgttPM/xIbExzhfo4CtB1wJ8AwyGW+llIe5qXLwctNji4l849gF
eMRZA1rQhud6mNqjKGdWmSgALPlQ9ov2Y8kYkblQC7aEM0VP2OcTEG3QfSudLMiEdGWFDbbgBw89
HGHHOxWDsalGIF9U8m/2F3IY9rAGgxgR3K5WUGKihy3fVaBilpj2dlTwYkNhjHUB0DjDZPhkINHZ
GAp3bNkTlBYIyIRsLLtMQZEFdOT+C5OsgMkJpoNOIZQHBVMm06RhxXjuoSxjjkq3tQIvVxCYIaL8
ySEyG5CZpy9EM6zmdGXPVk0AuNs1DxifWSr9Id6sCvLMvn67ToQKNwCr8xV0Rt+ea7jQHFfwayBF
lwoZjV0v2+UKI501AKXxRd4yCNPqv4NMD5NMcvpaygBLZ9xrh1ztKTVt1+eAFufskhbmvGOSEPrd
6wLTevHyz8WIVCiRvFpM8iBnuailmBFvRzWV1RQem6E8yce9Ar2/6viaW1ZzGTztVIG1QzfoFGg7
T7XPUqG3awXhdmjp4gZSZra4HfOo06yA3YZCd0sY3rHWP7I3NvcmdO9kdR88hfsu4X7zjbN7hgRe
QQQHh0qSKIxwTcHCWXd+znP6uFSa7k90fAiLaQd1ZPyxgo2HUMdXQR0aee1Nh0cOg+zkxELhnc3i
osnwhlLqbsXRvsrwPNj2+j7wRlexrm+8d0f1sm0wNNqwEZrlXEt7JFShMMEjq1a1B+Pcw05vYKhX
FTMpcwIJvp46GOscE93Gbc2gV/j1UoHYZT9AaNQ5rJLB3U7tVYAFzAmMeOzSlmtsufZG/ZFo1iXJ
izpg4feyKvC7gAA/LCmujMz51YgUPZxBoVswKycAztG3CESAIEfDm02U5rWA5LUh9CjeVgo6T7eE
GAcMfamA9IlC08cw6pFWIi/WxF3KS64g9gsRSyhShkMFf1DPas4kZFsH+t9tiNYMrJjVBaRN8ZFb
CsjtNrB8kVSPhIUdQH/8oDiDy2vXJDYqxL5D0UW+G/eAsQLgL4TDWo9QPQGLrVWQ/kGYv3NotYdE
Afxb72NS8a2Rmpyi/C4DQfekoP8lOhguI4IAHBUJ0JENAFuG0ERkkERBUzdyjyEhOBHWumHcqJ07
0b5FkceHVoUOFKQPLCtgVokOJlHBBGkWHhOoJwCivuKfnG2hYgxC8gys+OCqeIOCnIMqdmYSVOo9
POczwx0Yq4CGcNJh45um6sFg7Bmq4IShIkIhVWEKiZt8480H5A5hPDBHcZ8kSZsqgoEpudhKpA8q
nCFUMQ2pCmwwVHQDy9HQZxm+TefGY31OwENK0kMxXSUGrdjGiJQYV87jhWw/xfXJvmed89aTGBGq
6Ih4oLcEJxREXQPMnXwJm5wJF6+u75I84RbyMamF8MeOpVOj4iky69aQVjH2wHDIbmftqKIschVq
wYinIOMiVGEXTGQNsi8K1qW5RiHdMxE2VDwGQckqLMNVsRkFiJO24Obo455IjZRwjQVLkTmjhyIs
kAfeMaHVEcXRk8lBB/diFO6PVWV1qNCOnvii/2DqvJYjVbYt+kVEkJgEXst7J98vRKsN3ruEr7+D
6jix7wuh0umzJVVB5sq15hwTBQmWMPI8OEdZy2KO+NDJ+qhq+eooDFWOyQ3I0JOs6p8ezGUeIIJC
pjkyRM3hITEpIi5pIoC6yitt8H4kZqSeA0e8OXrEnENI/nTkkTjPYJI5omRwO2vZuUR8GnQRmf3Q
jPD0mq2GdBPYTTiqoNcsdVpq0gcbEaAFHHofJDW/sxU1bzIY6rUTsnpXTNe1wb/H+Mn3xlycWoRV
meoUzsdVDwX12ummXaHXRzBAf6PKdDbN0G6m9tiE/iUskUwjcfmddxjb+v6LwgyJ0gBbz8pzKsiG
blpF+Gv8Hcy9ArajlNg83QYsUzF58S5GxLkV2Q9zH7iGa8j3MZ3/8iOhzaj7Vr6xa9rjQdCtOxOS
Ud5aaBSMIttZ/YdfR/4avXaxSApsooTW7VKzOKqIsjRjgNQ6oJn9AJRy1hmnRA6PQne6ddnW8HG6
6mv0GEeVI9Bp02tPBDGuG42+pwY5Nenle8WQnBHZZxL+NVoV7IaBLb0Pv8dmKgjPwFxhOv4vHkTi
2SKPBiFZohgXE6RYY/K3Kh3wbLCQMqu/Fq62QnZ71FI9A4rVPdgyWOiS+ePCCyVL0KdOiKrF5YHu
UaArS6H22Gv9PHvupresDTsSo3G/22H4OVpWuSxrLL+hWDOlv7dG+KcLteOEhwUlivM3n2PxuBG6
tkNgbBVoFQyO84rNYcXY1yM6miaynv+y8nv9DoQKMdNbPegnOdDjUCTYImAPfjLSgz6Ojjbufoyt
R6mqsCxa1Zw6XBPN2uN1bVHqAbg2yVo1JZra5EgLak34MA9Nbf/0QkpN7Ei7eJTh0tWiczY3xGH6
is3QzklMjvqb9CGqOD/5dNNA7ojM4xe2Ve1xUHIXhVd9u5b+1dSBts1NRXkxh2QqJGuFlN8JwyPi
GqaPqZo9yXS5tAwFbK3iggpJ/OxUe/WRIoraqfd2ieqKNhB+RBG++129ESifVhrPZ+MzfulG9d71
jNGwljTrBxLnz1yAY01tJwHqj3bPUbRdR90i4CWMLlGsPQwVQZbl/Zy8zv94zsMbbXwRrfqREo9C
PqmTkjVQ/2H6/867BjkX/c1SUkDzv8XxwtYLH1sDDNOlei9N7+rFpA47CbZlj/ZdXtr7whQGQ0Fu
QLPQ0+0kOdAy4i1XLLsHElnFhroVnyJJwQUmLxJzejjQSYzlkTsiBLWyilyLpGAqk23D70NxiE11
lJ9eSj6VYvUjROE1r4vfPRs4aGYX4i7H9M4b3ueldjGeXTOZhxE2uyKzHdNpPwyrDNeQem96vGjc
4mG09Ne6LP/SCvJ9ibn8PdUcuiYjLbYVS82ZYNsj9GiNAErCykuzY2OdDEJqOrXou0vsBn9lUH/T
LXwMHUjaYNYW1+ZEilZGcFh11s14bg37yWq0pWLgG68dhSwpaXW2kcL6tsXrUOCjFE5zZ6LVLbNu
eETuDFcPTi6Bxj5ncqTYHO8Swh6h5r8BSr8ZjR1u3dZf1nV0HDoU13kS8qiQJpo60zohfjPPX9xC
OHSdJ849I0+/Xx1jgNtbZa4th7+gylhWgWznQTCLLdOQ81O7q4OEYFyK4tKEglVWA7IyzpQNgbkL
D4MwUoKbPiKtYfx80Hnvp0wedKmCjZdHdNkFPV+zqt6a2sQ0qlhaQ0z2Y50zf82YGklmET4p0Oto
ZniPPa1TDZaKagptmUXVqUct1/ZRtyfqdB4RMYKpxV0lSbj0sjDe6pxDRBwBV6b8B7QmieZS9C18
zhCFdG452nvLIonb8sBhQxd7owFPz3Tise7ld9VCHzAVuXB2JV5xClBlxPGqTuIHlqxHxF1E/V7T
RZxefcNc9yU5FYaie4JL6TwwQ170PvXFVNBqqJLgs5pCuRnUdInK+L1I1sxH0z1+nu3E1O1Yu8ZB
F7TcJD4FahU2V+lWRyhxq1GbiKJToAkxUBGW3E3lynDS+ljkyGM7rb+WyPo3iMZZ/rRDU9HdsvXx
1eBz0R2FmFcR71UEOaQr9v/CQflaV951cjWKGPbBnhPUGCLoZ9tuLJMMdSh/0uBA6eXdtzAnuR0A
Vi7ViCy+pwpla09JIDmMgb7EF/mjCsg2j7WctjfpOUvNQQ4Qi27v0mc6SFs/W8GKhjWz+8oDghKH
39JE3lLOB6vaaG+t4NDlMp5c+JORr7KGqVVbnhxTfRmOGnYdPrc+aMd9bleflZ+RyuIF66nLqZs3
FHvOKM6l1XcbYmkwEsZiHY9pskQqQu6CVv8oZ2U/Gt8lsQjwBewG3CDk49DtVqk3EsuRjYcpf7fM
fNj0ANloh403WUuoz07frMz8d4O7B/tS9ma700szVAgAQVt3k465nEMcgkZnT3j9jhP0a2sZL9NE
GvUEqBoXe/vRjt4WIuQ1Aiq3ZUtY+4N4D+3+A8ALYzuy7hRg9X0lmS/1sNtJXX13jOxvaE1f9MjD
ZZS0xOwOV9cH34yOeIOFiLA7bsgFnE0O9SjfbQF+hqIN5gSFbFUf/Lr7sB27P6OKIAOhpe/hOv1S
WMWuyCZzDVBoQBkFkT1sokePdpj/fVy7qU6dikfUpYSAhtmtJCv9oqQ6oCRTH1RSGMbYyMqA3bTX
EW/HGOe2uRqRSYq/DN5YpiJQ2I31ocAHatKEXZ0MDxHR7KRdlJ8yk7Q976LVzLggG9P2/w7T/C4T
i+idgS5jPydWjIS7aIwM1z6BR6RiaR8Sd9OGSNVvL6S8Nt34HLrVvipM6+TRTNnZitH/ZIVEJCu0
ji6xLU7lUeRb58FHZt/WhBT52RzNLqk0JDdQSRULOnPRNxxVO5sHrC8w7udSCjpZWANbpESUq1O5
yxESBNrA9AmNCZlj5i+zdS9xxy0trbnLeKS1GC6QWCJEQ3pKYDOFctEEcpvOuzauQqAQHbmopUuo
pzYggTATeu5TAxhd9jemNySb0btbup638TTDWPQio/fa/VJ4WDe5Vn6bGTzv9K90QAPojQiXtR9a
mGcjbR07YUdfn9JpLp8zjbOSpphkdHF0cEuPOVg60ve1fmFj0c5Zo84j5/cdev03BjcMlhwCAxLE
iektHJpL2NpUgfqyzNQFc0p6T6boPuZQ3s0yfum1i/LUw+ngRFZadAwBpK8Iad9yZgDhVUSfA+KW
PYjTdVYn5zGZuE3rUN+gt3COQBH97Wg12qKYJT2a+ZEYYb6l3NyWebvGYHgamSmnDUfekgRAhI3A
YcK3XiYe6yo9GfsdHmW4TVPWay8Klm4wBDjn1DVC2sliVH6TMW21AY+jnFa1j7DSlvEuCojXsbAp
AqIBvOlG2WPmdBJ8jZUtdH7EqbmD8jTSCELuNbrTWQ0mKDKlvp1y60u3PwZpcBhops/3/sOKguhO
J4jnz93n6hTJbps6cU3EBA2bLn4HkNqs3WERG5a7DDr3ZCrEValb7PsemQ1Dy3UY9t3JzZqtFmfx
1sHJhtDUIVss4guRBi8BevJRjkT1hiuXVj/N9zA7jMVbNBHY5Um5cvOwOo2IAEUXEmhTPw3b19IX
+daCP2e1+hF9T76WMibESCYkHvlUoBPtWFVm+9DKd/wbDpFxXy8Kx6RPM6uLK1VZm1Sw2ceue66o
1mdZjHUo57FA2Xf3BPpnzjB1npYCMGUNADmDUQI6VzTixUFcYVC7CmLROv9Hjv5naWnyC9OLh2hc
eX8dKFjvLeM1M3ZW1TDa27RDPhBN45msqFumW3R36oiEu2y4qs5eKJOEkd5t9Y0HqyJLE7k3ybut
C/Mn2Xi0G4ga3wjLImOmi/Zwo+U6rtaGIsl1W2MzWA850GLX7MBnccZIdOKg4wNpxLd08iJ2x3ie
V/KBuZI3GjuYuBTlT32wf6cmpuWYFqnmW+mR3wltJTEIO0kHn0M+hhSXRoDSd41R9keUJ9vcy39V
uNX3EJbXgSWeHcxfOCceLRXepmFrXRL1sLA1Ylqd1dTPs/XaaZA1K7HuPbKhU0WBLOiRgOJ5ZY6G
T3+eZVZj/V1nYIYMD22JWVGdmFm6bkGNLcX47RocuiK8USDk65Zpwvhll3WOqKuuaOAlB78Df8rO
vLPZtIsWZ0dBE3wNqhVKycScMS4oz+w08o8ZlSaWfCTAoQZCqeUE5tGBRUxobvNBbAAOBAuvKZEO
CkvfaAUpwQ07Q9lW2JUaEm3lKIHxOvwwk5LKQG9q6MVPfpoVkDIRTAmHWbXTvQaHzjhwWuSnLYQZ
nfG2pCWaRiMxfmtBVSwb/5Cz6HCvTVvdvBV0++gvEWCAhmLYlF341tUwSZPqhgBDVzEiea2vL1MI
PYBVQRsQmHrqWA2cISJiqCxrHTaMNWSY6Mx12rPeGF9lz82j88+muDsJvzuNmlFfU00nIkFSiiVt
/SkK14RbFZ1pKTvoprqRPR1lo3oV1HpL5PxEzbrVw2DcsPUtOHEYM19x5/2JTSvcW/imOAsb29Gg
uU4zFffhMLjXODGPHu3/HY6HLw3pGHIi14gvCW2QJYkUFWFxYXIJBCNblYQ3oQW2tdNyrC317Bqd
gHxCq6KrkjR1eM0lW00SeFu7L/hcvSS/Dz1ekbbXvwHv5jSPwgNqk5LQLKhVCQEpg++6VE/JvbDa
s6/G6ki6dwMXpxxfO6si0ZOZ4oVR7YEtttppvoanBJ3QKNpjmobFwcs1JkiBMeU49FqPeCWV2XDz
4z9Z4kR725vUfKJMdqaNvCBv+wennhpZADlfuOajH1UyAJYG93eVmNMvSWv+IIJUz9MT93K6d5P6
F7rAYD/a6mT7nnZjhvFdSoWlZn7Vk+oz2oZ3LJKShIrICzY9nW2fwcquxdBeqQHRpE2mZ1XTxgkR
3K7pgKBQTOJx3U9afmiLojFQcgbpDkm8t2GKAWs6qaAqzZfnV73Qg0Pd++f/vl9rVrbFiJ/u4jOn
rOalklh8JhT8yw7hi0CE87AUSqJEV9umJ9B0QVj6ln4yMcuh5+/Ttg63lUf1gAodiypIiFUmjO6G
oNDF+sq/w3nExCWJfxIka6wp+cVao0m6wG7j4lKM/J0Oj/CgXLWHkLDieSbBpMxY6xDAJVouX8ds
Qi9vzufvxrFfjdz7UcNLp/4xACqB2KfPlUQXKy+n95zVbSAJ/gGSUL4Z7vYp5WO8Gd1NsBzP/0sB
Lfg0jF5LX5aQA5gGW6O084Njo0IU0Arf/t9Ltr2LVjnvdWf096zem4HIH/Z8QdBR7BH7fOsIJcyx
sy6+7hZHcxy2faCQqQnv2GkyuHRZ61x60wSKoSCDo8I8+rln7RNDf82SyZQkZ7qHgVifoz+RCebB
e4sqYR/FRKwGTzxvrGLdjVLHOf53UXMmTz8juYUTTWs8E/QoXavdY8qzHnnSyYtw5M6rMmOZZ/Ww
i2SevpW42xNfmQ9FoN0bQJWLlQzm1XPT8CKN/h3kf7CUeid2dasp6Ghaec/9D4ji6tGMJBaQW9Ns
RiN2zppRYOnFzNH07qO0M7+k0vd/C55e10qzgwVeZp8QZbNwKjfdTNJp19IGombPUiYH3ci6pTrZ
xWlSfREDSOOizj4wmEF/8+xtgtFjlYWR+Iowiy+KPGOVwma6GMENoq9rmF1FzT013V9PhgYCvdnm
+xYlpNgfgBQ4GIlp/Y8eksvEsPNdFYp417WWfnpeWm6if189XwpGALCmyp2gGbbTBs9DCoUS2cv6
N28Mg7MLfhnFRWuvOquxke/pyQZrhI6YRg7vRlUTdssmvZdWuw67sjtmpl2d/7s4Pjd1Xs1/b74X
rinQiPzvEszy1AHkXI1ueJ8/LfIoY4naGaAZSMsM4dMxU7Jmi2U6tO0JzRJ0Ru7pJOrmP7c8yoCR
40InXXdpeyjGkUal4UlmzQ5LOnEEZmUTdR0Kd/38so/yZYafdtl4ACPEUCQjiyAbhA2OpSmb+5gi
vyOQKgM269V3TfrfUITKLVxmcSRfSRxj7dMoISesvX7w39jYtQXPcnvnwIaOJZ5hQUiqypM9Hkc/
Bzum0ZzVlUGWtJ0nV8ekdzYxcxDsNs9JQhW1hwy38kZPyxPC+u4PgMizk1nyXujTZ2GQa0NLR3+4
rG/I0911piZta9gXB//QO38caYa2Ijtx5lrF1ocg4wvPaopdQuuaA6d5uGG591MNYXS0sY0zXBgZ
FfrGps+jcd9jIaBsCDnGZGUxu1j2oH6Q2ylhXcsyd3dGRiWeYetbOnmG/m5+H56XQEeC01VqA+id
8mM2C/fGjEqrjT1BF/PqSI82irDnEbHeLFP8Kpuk/fq3WKS4ByYF/M6K03cmMPQJZgpMhaJgRUxH
v3x+8vrUdIs+jiQfoYnAHytRdWR2VTc7oxbvCc4khl9mdmPQaK1zHkkqIlmtEmXiEU/AZmtxuHZV
qMgr8hgfzh3XhvEsUhPviNbXPwoD1+sU52oVGzoW4aR7ICCHRVfZwQPF3F6pgA3cm7JzEWpi6WlO
dNRQVQydQz4ImejyImtR3/9dhqK8Rk6BfDgfkABUt4EeyC2uJ51+duRtm2n6InEIaCwZJDDmsApH
lXPLGkhwg94NKIahzk1DXLCSqX1cmuk7H1R4CAwt3OAJyHZpJQ6DaervKytr7WMQQUV3Cz8+qaKu
kCtaX0k50CCU5sDcSb7WMujfSqcmnX6irmwt80NENV5BtlQrt/stSIHiBSjp6zxZiFqte3fAe5pD
n6F5SbNPU5ly1TQlkVdt/B6ZEwiI0XipxRBdUm6iAN7L95Rat5h27T4QTHfcZEg+LGqstTY2+QaZ
3DKYpvRoTm7KQdTF1gthB6U5L93KrXbT0O4sZS4LYCv7YeIMhNydVbvAI9MRPZb7BMUljmPfisqa
ozCamuZtVW87lOCXFJHnBRMJv0un/55zdonJYloIo5UA7iTKTnVYoktyGoPMUeBSSeoSMFe4OEpp
dG0ne7Rfa+IClq6LbSsbs+RUaZkHP9OhVMrU0QLABaOcACesOeMlcd8xLw7nXLe1ZTogE80STZx4
ChsvfG/1QjtTiPavJkl+y6q896NrrGkYUZvI0MbUMw7JTnXEjz1vezHnOA1u+9PWWvvFin8PHcWv
TWO6RHQB3QevnIEQknUixCaXgSv2i/hczUgHfKjG8d/ik4Bf6GZcEY3DV5qutBL9oUGNExZXogKW
tGGAhAbF+EMi+TBML13X81ECxj0IAUq7w78wLOxWgnnMsA+zRL/lWvtbpMiyysAUpzoqdCrG2n4x
quQc4rxGmAW2wcK66hCQxxugkgPYgPw2xWG61lDYoPTHaGCL9q9Tmmix+CvPIyFB5w5ixK7OzEdv
YDtq6hy/UNH7x3Aw95FMnzZkGnk9MBPp6tBhCuKAKCYw0cpoPURY/ws0JgssZHAO5w/Wd/uHqQ/4
4KuMwBo5mlvMkxlVmmMSmwl4O+k8jsBhp51Cc4TMqULaoHoznpRFBRZLH8lEU/5qDDb5gEPAc4Xq
WAs3VMB/DRF5qzB2wZUQxMlW6Pp7EebaEsfRRFE8YIAYG4zYYfQVQLh4KQIa2BR/zt7hfLLUe1PA
fOCiZbDgUQPOXKseUdLVbTwOXCx9Ghk+OMWFvRJpqh9USoe8hKqmQsAVgpbgc/EfwylZ2g3PgZsi
tQi8ThyfF2WMnL+9LKcJ41EmJyJiTl9r9ja0hk80HJjD6pA1xLOhI4UtWmbXAIHKKHE9SjWdhvmi
Wrc5tLQ6bR86A+doZzzEc0svMSEm0ruTGjURCVho7f2qWShd1ocyzj5TGGVQfCkwc7Q+iwZ0Nw9p
mNGrq3o2WRQUNm6/bdo0EyHncxk9BDdgP962CAjIeZ59Gj7Ltxz4xWxqfAduYJ97IZt7Pu2IdpnW
zyVHhc3B7tpqTcbm1R/9dm+bA43BsFYXfSAxwWUp2rat6241dK/6Yu4e0w5jFONnyapLxLjrgvJU
oQd4IAHXlgTawGcy0aHXeS63eSUXaUjxQe5ce/KUHDiLpS8ZC88KQ9PwTkFTbdJ6CulOSVg6/XjC
7EIUit/YGwwgzqN3WSCmZD7T2xGHTRmupDSirZHKVev3O6vuw0fuUz8QF4in0FlOVVSfmtoKNyYy
9du/31xFww+Sw1cJ8t3bZBvUmCMHHNARRA09yzkNeXAVY3LL61Kt9PmRERg5dun80kz7cDtqUbVE
auIf+aJCs56s6oqM4i5G1SzspqPiK2CXNT7azZamYKQbyDSCaStLRN84n5MTY894H1Q5gfQ0KlXo
miQzyvjEf5Hjb1VaF91JfRirrcIMlL27OOV2uAVTjv5gcNwR5XzpT8E5huDlyfTUDzBPO+dqF/Qv
dDqVAUa96/OZc4xSrGKndc7+YOWHUDfe6tg4DORvfQwIqjZtZ71goq2vFp1qQ0owX1SlAIrB28g0
g2RbFbOKF69IhgJZZMGPbBphOHnptHN1CNgjDywNwVidnl814UnJ79kLNMkguuL6kjdBWXqTCaq+
Kj+q1BfIfP73beRxgJnArqXkuqAys2GK1tmhS/sEOKxdrEZd2+qRNC+yZTDGScGEB+uZN9FUm5HD
2Zku2rap4vIUz9wSLAj+0am7neXUlDywLVZ5Xyfg9YLkTIrVnuVsNZmjfNWL3j1i+pFktaac7Xtn
xV63zrxc3l260tuuxSxAhE7JvDLyT6PdVUdjqvubGxfZ3qWWX4g+6G/PSyXMM4Hif/R0uluZw8yb
4tIT6vYMROzHBg6VjdLGG8tjJNtjEdv5sY47727LYfPcDIapqggynp+yrrA+YZtdDY3bQbRJ8lrZ
Dh9GYEBBhk6zBX2e7Ml+sFcKABS65hE6Ud2Ro0nao9GRa4xGuFpPeJ+ORSkYmXsNxR/0POSSRv6I
i0n7ovvJzMKWwVbmU7z0M8xUVR3PTqo6uDwv0hTBpQ2s8VAn9Z6hq74qSsi5NBDhfkamQqxhxNqd
J49aIvEfnkCiJzq0voRkVgwM8UzHlZhWWuBpa42w3YdpvaYA41B4S/ZDaEEtU9KtUbg0U8oqoYRO
LHHsBCOfWLBX1zSdRnLQ/U04ahJINoDfcL6n8cACbgCBsZaUHXVQNwTUqvSk5ovs0i8WBcWWEyXH
0imqjVdOmLvRYbyOVA2d3TEiVW6zKYfOIz1yBKMr/GNncAK0kF4fGryni2j+SeYswquc6kcOaO5o
m134EuE2X1YGufR93wOyQTy1RTKEMld38LHTato4IICQvprpbZDWpQ9Se22H3rip/Sa9eUJeniCo
pAcjHvX6eIw6RFtFZDnEdjETkORWbs06f6+6Cr60bZcuuoq+WGZtWhwRiQUgr6dhqXF2WpRd229K
Oqd5YWQXwmX7O7ancjujYZAOGWeS/+60eJoXc6KXEcXpH0rf4SvBmzRoaQoQz2NnhaakiZGzl5FW
BzF4f+PRrE9tWDk4LphbMd+d9rmP0iyrRbgSZN3frEZ3trpmwkeSIbCLMSDJp9GWWpxn19y3wdTH
BsCu2nUXz1+9o6FNmzINV8+XGGxY0fKQPm+LtAIBUrKycw6GncTWxO90xnNMu93wyJGzrWNCIBT+
aRNXg9TQTvsm3FTHNy8su6AfSFBGoIzNNlZac+tbiGJmgNOjbL1306KsaDntrcTkok6YFfVL06jl
iXJNnmzTj/YqzF5kVewSQkRvUy6CV3MI2YCaWNuKFMlgIab6qIdttQlDm3m8C1dfN6JPVKSAKRBo
Xkal/Yxlo60z285vgxNunwuqBnYyEXKgAXEvg0A/SmdKTlooz0jd537q/FdGmE5s9hRo2whDps5s
Xp90pSrdD56yiMOyrRNaMDgTjhWcLSNitu8xLUaV2lbjzZKJeU3cL9/WqF7qYekYmiSeoLsIkdGx
avkZGAgZunB6oaVimoeR2PYslqAj9Q6TxV3viDAw5q4Wp5YFHRPtIrr2xSv9hAXT/mzkOO3tENcx
/8WeQfmec62/+nfQMvJ6OdEowP3ikazoprNm08uGnWBueVSGy6bGOk0zGVyjOf0YJ7AaTwxUZ3i3
0tSDY+bb4YGQd3Q8jdwbQfqn6vpVYMfopEHIwhafQ8ekKLyr4Ufx2Yt0ABwcfWujB8xAOkLjocpB
GF+sBo4uhye3jQyZr4qstEWHGxsSt9ueII6+hxggL/F8kY28KqvODxU8ETMYtqaT2lcegAHE0NzI
xMdHCHojaTlW8ndjFOAWkiF8Gb877BwbgiwHPI7ddBSyWzs9e0wJh3NshfZemfTIYD4FzEHFu99m
wQ1IUvSxNOk3H6vaIHsL0cEmi0FnPa3I+ZiH5451Lc1/OtA9WoG2ctkQoXz972VWWURUgmb6Rz5L
9N7bloxxcfKk/jaUy5ywijdhoL0l+m9cd0Ba+ECtZmnprbs1PDbfJkGWXMwFRZ9UASiCGNdrVL7p
wXTQwhhVWPoyK1YvGPyj2/OSED0K9b80j3iStTfEQYtMv2mtE34DbGUEGzR/jARvYq8l9k4Uijab
tQ2HgP4RjCsoAtj+Vn6ON1NqXrUutN7ncylpuE9j1x/8P9VQ9Ie6attPJtQ8q+6n02A8JQQ+e/Hc
8iT1kHN4nU8bP/EA27tVvbP1vr5DqleOmM8po/5V6Caflxc93Iwhv9P0r0nS7/JJA2ZXIQlwQ7s5
dC6hlGVlj2eOXQHcdvBwvuz8A6JwzDgOVENTqz/roOv3Pvqqa8TheJmmHvQ0ZU3HJPL/0qlCM+55
6hayaLIYoz8TfeiiHeryi6YO9qBXYFkALWtaymyIalhbaJZxsjSYHmTk/cxJjH7YkXkBs2pdBcp+
ARX336sUg6wp0mKjQyf4nPIHLVTnK7d1mqkqHTamapyvjt4Q7En7jX4aNlXrAwweDPnRMV8yMhwX
GuPzIxQDMLDMPLso/TK1sdrXmHhWZFKtcyg/Lxo+qNXzqyhmUPj8iohLJu76sLZaZMqxHRn358WK
ahSDDiqm+VudcsmjZy5bS5chZdUeKRazR5tN+i1ix+5igrRJi4B5SpMB4ECvoxObL5MHYIBedLuk
prgPMtM3VsL8H45dgUQHS76LZuCExMhZxBaIBknC5j4LJ4GThhNBO5jMf7XhXLjqJCYEnXP8Kify
PYfT+GjN1QRJjhOGj+RVDmX1BYPkA5+xRjEAoiISaXtORqrvgfn8LgU7vbErFOwmlBSsEM6fCovN
raeULoPftB6j+/PC2NbahfMv5OSmd9P/KgfLZ6QF/d028SSGdOzvqJY5Xc5VWaLgqxRCLQgfz34l
aGHpsTfJtcJMQBaJ9WsoZPnaa90atRzw6dT3oIcRX4238WajPHPSvkPUXKwm3fujmiw/mU5Qfqys
jmIKwar7kC1vYqlAOhTzQ1Ik1Z3jVfDd99RjNRwo9AnN1rHL7K2KmdyjOCBTIokQFYKr0Kd2rZSG
aaFxXEGf0YIAM9ncpwH4gnZE/pH24AZ7lINryKv2SZXozxOn+kxwty3N8E+NmvlYUyHYTX3Pdfy/
zzq4L5oLNGQOAFrnWYi3SslGqZ803f2JbRnZroPqlN6bv+6VHh8r5cWo6R2ExgOrdF9mR2qOIyOh
DYxYbx/O3TIxhcXuuXE0ERIXn8p7nWrFgSjL8dPS83bZZB7jDoqLRIPU3Ez6yN6PTm+yPITnGMsP
WLAMfv4fvQIUMiivfrVRS0I2yY6GyDRY3GtZBcMi1dEDjGMhXh3MSeu4bcTm+bI3chhqtXgBwwUP
0WWabofK/a7K/hqZffE+NGW9nWPSdkXdxq+hO/40G2FfmoQUGfxn1iUbcTflaGp2xYRkb9UVKl0n
o35mFowzZO6LVkXT3GeQDOdGvqfZQXNXhiSLAw8Xmc4O/4S06V2f8XFmWncyPDUCFqQXmqWt/VOP
x2/q0+pBdknoTc2V5a7cAfAk0jctm2vjsMBoU1RuM4PeOI0oHMszZNxqOJABQ8aFONJ5Hib3PdbM
czfJ7FcDNSuwCLroLP1B3S4eiCmQ+esory2PiYIDY+BeF7MMsvKSn6Lotn1F0aibTB+IKZ1OveVg
Oprf1sxRx94FMmQioUMO2xmb0qy+sYXgDCyCPUuPewgZ8xJp4vQvOn2bGhPvB0NcBCwCi3zQxAZZ
M062nnDj3lT5x2UEtoQTMnxQBMCmdpzK2rqKDzgqSM7oDGJFARxFZ9cvmJT+99rs4peapsXu+a3/
vv/8qghbZioaWCUv84cNMBsbd5M+Xf67OA2gbUf6v2MywHfP74eyVwwJxB/daBNtN9KEPirUy8dR
Nsbe7yzxgEHav3U/awOFIA4CnJp1O954p5nWuUT/sKrVVz8HmeS1XvTZg0daBaGV7MXMy6/bZofp
a6crSguIKPbD9/0zm8P42TMIpc4QwMcK76WIkfIY5m9yV/HJ6J31ZsRs8NHQ7KQA/fU8ryLJt/ad
cjYFc1seN1RzjUfL8NmUqHS4HyOemEdlau098bfiHT5196scRb80YroJQhbpESnF/1F3XkuyG1mW
/ZU2Pg84ANyhxrrqIbSO1OoFdvNmJjTg0OLrZyHJriY5NpzuxymWhVnquIiA+/Fz9l6btwNRclNH
r+77odcHOBsIbLngj7QF9l7RemdnftDIk9RXQ21+8b6UYPfNQl/99hUc0tu61zGC/+u7wX1N4AIm
ypCuVjeDM33Q8DD33x99P5Qgo3dsh8TEdoWhsEOh5ars4WgbVbGSAtdlh/MX+UAlDrTNb+vEl9fv
T30/pEVocPOD2/nLFxy/eTTs8lop0NtuE4ZnbRIBxJX02Z3K9tDpnVxzdScKLfOrJw35FfcS3f8p
sMkszrLXcZXO88tC2sbeqdQNxSqdYceUd7XoOH1PhnxCMcM7TNPVY+Tkd1PlbopWjW+97dVrrNoM
tuH17WHTbUYcvfdTX7BH+6PYfFfXcX5EJb0sokAcmrRE79ik2iIdK9/AKcqSTq/qQ7ohJzAzJ5h7
RCYBR+4LjtVsvKtIMlaietZ1fa8FwLNqo7iHyFKTU8NHIEcZegNqYoQ+YRlbxJW8SeJgWeria7Cf
af1zNDWdeJs2uACpL5Emy1ggmO/igzCRTmt6dXBm9zEjLQK00nReU9GoOrQRqvCVY4WOJd+iHSyJ
EscCjhLEX2Xw0DCCTtVGi98Fk+CdiFxAd0zGEa2sQgeSqh3jPvcoN100cwy3MXQoYIqgWYqjLuob
v2+QNNVk/BQj2uqGG6To/ZkYiCTY0uZMJ28g1joSS9SSCZyF2Z5Glw7Ze3Nr+yXD8PkHc5CftCiS
tae5P/O5+ylbRPmM+JetUcHt4GC4LmtqtjDkjNwHHwP9b4s6c4k/mCkNkGLilMsLjiuYxrT3fO86
Ci0GiOm6e91O9pEEWcIAVB1SS2xdmCpLtypBlAwnepjdNcO8VsSyXJRqajCmOiY6wixcTxZH6xY5
mmfUADExvNgxBRQ72Y/Ap20T0I9FCjFbP+X46iN/W+S6oc6jQqocyKbbNdiR0x5bKA3Iw1DL7HZq
WC4i5rlK0gqbLfCejIkaz051m5/KoO6XDXX6YhICCkbEHkn/bTW2n5VP4gg1NYDdIrhpNeGddAJG
lNsCVOk45UcKpzbVDB1LfVhELTbe0EF23pI6ZujbYiD4RLq1tiksgubsaCA+GEbNyoJGv2yy8k3X
AUikXQnoxVT+2peK76C1qRmXyEnUMgzQsNqopAdbyDfy1Ze+V8fLeoqBBxv1PkPJsSsiHJqduAmZ
3T66oY3vYmzptSFdFw6iRavxb9AK0/yeiaKTr83SK3Y0DkEbPem9fdmZV3ow6ZZh5EIDyb/3iyja
d8TQV5xpVi45Axi9wK9NKRCQ0XdfwypbNlI0636Szi5SxP99+vjG73wIl32rCCFrYQVIl39ygz3w
kDd4FIKY6LFZ9o1XxmqwTwGhXXW5k5x6iIxV0NAuxXRUji24l8AZALcyfh4XVTFUqCeSO+gGTK6y
7gOM3RsQjhGEomg2qhyug8Ikh0E0nTmWBsqs1egMr64MISMmjjurnA+ulTwi2JNriGesRR2Fa299
coham6b1YaOJWHn2REkzbOSUGBvR1c08JE1WNofghdkqiZUs2+ii8w9+iWgyBRjHpA/cIghCRn0T
RZzIHhON0XEuglccqrQai0/yWOTG6c32KtCROhJa4qSaTxzn1pNioSw8sZ0m/znOMItWI4NKQtnV
YYjMV83BRlfY1k0QGRmmOQzYWig/I8fhSofam0ejdJMP7c4Ju1sFVZiyON0kFT6Lg+F4ydXjhKQm
72Rw7H8TYbONm9hZG6y9oKJ4v8nys3a7Tz9hCklmSLvsAjIx1FhuQQv8CJ38fbDSGQQyg5Ggri9D
1FznYr4VXF0YawueLKKXrtoDA36e2JY7QibWrfOg6B9cRQyBPzBBLUCx35hhIU9R5COcrgYAKiTW
sAGwVJkKso2A91Wi07ZHHBF6l6aLuiAzoidmceqWta3eiYYhUMxWN5DV6RnHAI7oagCKrJKPegb7
2MwR6eIa5cqoHCTY1r7RtfbQ9vZ1zOVJGcjgmRHduCacculN0b4x7WiWd89+ZUoOoKAoDbpzSzbV
IomRfutddkeCDp53X711JTqMscQE6k9duQpNcz1VuTxAP0T0HB9z0OOzmucyOPmN1zbRWtnBMSmN
L43Wzzrv1S7pU+1Qja5/sLn1aOpM0woDf09nh0TEsugRfreokQGvf2nAH0F/eceycSM06foz76Tn
MoJbiHZu49pwUGRtONxqfb6dBx11bVQrUo1JTCxQpGkWPJE2+4C5BqswWuZlgJnaMMHtPtUKoGya
tfdJqXmHxr+WFU5rfCJqiaoUFZLFBMNLQA4OvXNNS4g0Y9CjgWPd2YgbrWbvoMcU3FUeWkmTgTz1
nrkXtZbuMRni4g+rk57m3oXAp2jtu4Q1yLs2IAECsvp5MrnXjGqMz9qgfQ1pc1W4z7ZKJz5i7I0v
lefPdF7QRfnJl2q7x7yaXqrJvIgQLzsWHSWRP1MRzqRTAffG45CdQDKuytehAU3T6v1LOdrOwajx
pvV8HmMtXNuUinEyuHfCYjzcehPBwGGj57vM4f5wmh0T9rXTR8aRW+seoA+njJTAv2HEUAAhDvH8
Nh61/hAjCXPj3N6Dnz7ZTn+xUf8f0CnABfejQ+YNJFQEOE0arcwPbRS1myznvZTgRh1Gzhl+mV2S
3t5gZPiYAv2m6dTVCArz7NbJoayCnR3lxrM7y0OQ6aTIpaM3z4t4UpG2ivnafe8H5HkCUPTRzJm0
cBeFFsWbQfj6xRwfR2NEXBqeLEdHnFiwBpuEMtKnQS8CP13T7/Dh4V3HDb0bovzdg+MTa62ztpps
qesm3WazaLauSeVRar2+9McAfVljrVvczWepOL/n4KDsykQugmSkK7JPWoTdpWvQtkoyFGhgLb3Z
jo/IcgWf9Xayib+YnPi2wwTmD6eJXExFiERmy02d6VuVBm++rj5ya0DNBBaB1jtcCCO+5LpMdgwU
Fom21bSWBq8WpGsT/8WWScttp5lPUOpit3g3Y/UWDd1PNcwphVhyNjRre8TM47mvQMQ6qfrCkfcV
i/wWNxROBGYCO3egIuwaj/G+F6mDMVTqQM3ECPlc4n9ZKA/Cj6jIF0CIaG1cZhUPajCfDejCWLnz
akV3OfUBb+dJ4WN5nu4Q1+KgTvJdEgEmDTv3Nk4RRXuFB5IJGMXadHtEYBYKMku2y0YN+6yjO+sY
5MP4FIJ3lWR2YOjwLIdVEmMrZ3R1GxngEFrap0vLCo5NVct9r3Vbu3aWduVOpyqbo0UrgnEtRfd2
uoaIZD+6XrvFAL7uiaN5bFi5qhlAadoPvK3rS4nMfppzHe3O3fRfTWA0a1MCdWhQkRQohZvOU3tl
YlaRQ3iK64KHMtg62GMn/Fpnj+Jq0SQd+RaKVEUrA9Co6T/cQBlXlfn6FXx342rBzoMheTByslcd
zHTBOD2FE4TRSiZvWH60e2nUzT5A7LIYfPu5YWy3SnzjjgaCjRjNSncoTYjorV1wCkTiONwlOwa1
0I0VZBJfDP01w9WaZY04cFz+H2HPYEgmM0KlyTdgLft9iRc1Dkj1GXW6YDDmIkztGg0Rq0eoTkxM
FqgLVj/xYBfq2DnQsAaxQt1jCuS8g3Ed8jAmhtXZc5beFKnHcIVRJqmmpCgU052d+BzkJT3HcfP3
+VkGcdB/iHqjP+QK04ak5BmOaUG+m7/+h3wyhFcO+D0M2tVE0ozbAs4JE+msXRJ1mH6hK3HYEREN
Bvm65lKjbpb6KW/de3O03oN66ZqRYGiG8iSJhsvfPzvz/8j2coWl8wcMsjZdmxHsn58dqBjOPmPD
swvYN5J4gNYfpP5ta20wF3IpayfaWJm+zhI53hmiQdkQPVtGeGbb0Ta1gqpH9+2EdcAAzcJKkpt0
ljNtR/yH/jzh48GLrP4foWTSmAPyinQMinz/8Y9fuKqeq9uu6Ti20HWHNtqfn3dV26B/0hb03vfA
BA5tcsHvjf7MG+0TOq3sjsXpB1bSfDdRYf2miYGXAx9MkyQH4Z5jcG319OGqcaONlX3oXa8+VEO3
Ro2UPEgzeQi8MdsE6IYZWrUbVvEWvWOm32Fx1O9ajF1aDYNuwqxNigVkBL10gTSmT51udac2j3u8
xLUJ+8EKV1YDEhSzEjBISZxBUYAX8N3ohOA7OwbFNKxKXBQUSmLd+mVx07RGfc8FkIC7SIDQFKCv
OlbMwg06lKmeR8cI7uES/ZyFdbKPWLIHmDRNHLEqQmvb1WC5YMjhfSqV6/LqWlDZSmzonLWaY5dD
JkoiYx7wwt0svHYNgo21wUy8Q4AhEOIsSFt+h4nPydS2cSHq82QX4VaGY7AMU9ls0NOXB0tpMPjn
h+8Pwag/xegYN//5qTTMww29sydYDczFmoQ2GptEsv7+lu+f//5RJ7TJMSA3RvpTeLXnhzLHAmya
7WmqFBaMgqOpAaZ75Y45403GTKwB5s+yr90bBP+Lcm4mVkHv3tMdItzDAHZucvpJumYEks5DWsOd
aC2U+RjYLt+tL2WIcW90SEkCGhnrQctTSvCWKJLIpKtQ4M39frAN+xE9stzilYrXuHnI+05KZ+fV
2s867jJ8yJA+CL0sDt8fyiS6joxj3FofSDPO7trGKnf0aumjapepIRdrEua585CCQhB7MagF92Mo
ILYbKibRAMz+UI/2rVkppBsuSQ9gJ/zT90NepkAqnBqsqQy1U6YX1MR6Q3IMddZt1SvxGAFU9LR4
up/y3ERQOJmrgFrKCAPnLfDMHt8WCBQRkNFjDoyamrJf2hHJNSkdb2acKPxHXgtvkjemOieu514b
s5A39XhxEqltrLbxDu6AoKCvGsC1wh44UlviQBoNlHdVjaebgXflCY9yhcrZCuAH1FWzYQTit4vJ
ieSp4VymzcNSrF7p4VuHyWZLB2Y6DlqQXwgUKxkfVp9AR8kydbIGT4ZammVvHAbh4SU1R+2Obglj
UbqhS1qUMY1q4hTy0hiWyXyfNPPdka+9wE53JPkVz53Kk0XAeEtUmbqTYAXhZExEKcwgASZK3snC
ALHuWc5J1Coh45MxBlhXf3ENwBeyM7FnwbG+SQPcAkVeOKvQns8wUQqtr3YQsk1ZvXScoSK1mZuS
5IU6q6HLVi5G6hh9BePY6DC6wUfNDoE6ZTxNk0TJC6veNEuCMuxi37hxtTc9RWlO92unjVF9ifwa
L2mBkswvPSYm8+di1hvyy7CeVLXLUYUSGgWoW5a8rpo4Opp3IWgu4dmq8ISG4qdvJQPD7DNFgzz5
0kK+muavzOGto+P3AbSjCkNgUmfrSmKJHDl7+nMirFCS44me1+uIFK7tkOUIMDTjEzXF+BLOuHSv
yCRswZ4BDozg2hqwGqMGz5BSofN0vfAL1665Y26p9hkUyVXPcrOsRw2mZ6+rm1hMwQ7L7NFJvfoq
osqiWFXJYxtyi2jNoZBZekJcGG+62tUvmkObw6289CAcVLyy6M8CFziWVEGoSxFDthkPiRvHr+0M
cB6T1iHGwKCrgd4BOzpaDtNv3799QAS+TotYeyZuYIBRdXBHREHwY632CbXvkYabt/OywdlGevPV
hV12G6VDeckN3Vk0QrQXFIxyPTYiOll9Mu46s3stOjofXY9ZeHCGVYYxc/Tt+rnOXyKJZDcQnDGq
Pi2oTyBgpt2lsdp5uqIVW+wa3dW1vYMfGueICJWr70ttP+ZuRaBIuNB9Qe0ANetCLcVEbuLUYfS5
hv+t6jZZ0c4XdB5VCoxpGmEK9P/tDwVb6BT3UKOaIOgP1fwg6aAt28601tBM2EGd0tgxbMseJujc
O4cDB9lAlIrCB82UmjCGQGPuI/IxVhrtgnet24HYyY/0asptZvnTMhhRK9HjR2mdZWfJVXjOeh+g
qe8PBwa15m+Jv//z5/C/gs/i5reNv/7nv/Pxz0KNVUTj8C8f/vOhyPj/v88/86/v+fNP/PMc/ayK
uvhq/va7tp/F5Uf2Wf/1m/70m/nrvz+71Y/mx58+wH0XNeMtDcfx7rNu0+b7WfDvmL/zv/rFf/v8
/i0Po/r8xy8/izaHNnT3GXBX/THQW5Js/H8PAF+GPz7++t2/xX+b4leP/7muZVme7hKx9Mvv8d+G
+JXwbpOjp2Bj1+c/8Hv4Nz8jKRX5MclXbVun5EL814SUY79KaeDJ4HO4o4Xu/vfCv505pPqPxd38
tCShiVh4+Q9945+Lu2Ky0aoY9qHQinHw1m7cjSMCDia6/hk1RRsv+ULUPzWuoYm1iGxFnxN+xTDb
siW8f2lz715CXGdgpvMQfeh2YnOj84B5yfGyLb9J17qlbgtrQuZJA6p/EnmpTECiWqMxOBjgIeoX
aTkGosDajbzkoddHHTQvpy5GSLjBORi7iyDRRDp/kqnGc8zwSz4iRFA2HD+zMFiRbQChmIiRQ72S
DGA6V41pLbPcKOUEedELJ7NChDjQj58yk6CwrwymSveZR0FFXy/LwTDPm4s+PKRdP9S3QekQJsm2
51gocIb+w9BdnM+rKi8I+UkBOGIDhn+EU0ZZcWQ+9G05Tpc+j8BfrsKm17u3qCb5gcRZQjTp2mKo
0u9wGYXivmvMjgg4Uq3gMIeqIavUJuygOesO+V3DsjLdKFrrqIGoXil+QyCjrV6yhs7AOB0+Aw6N
XDxPieYz62hBn00GeDgMNBC686SjGkLA10zNysl9JRiDmZo8EtHriEchxYApxKANDp2UUdaxjews
3fq17cK1ornX6vDE2qaiC9ZBPwQ+JcMO4RJZ7+lb4dupdg92oXSuoh9ht+J6lojPWbl0J/ni1JjY
PnkfZulzYK3KLMqZdiadkF53NcZuYgQKkSJPh+5Nb4lHTN7LqIxzbPIVhpgM/dUkZELUExJwLe3X
oBxal7derycebUTTId2XxEWDvFQN+3YfTG+mYda9ebSGNG1+hpGkomCzR6Y4rf2hmpD3smvSxvlK
MiHTEU85dS421nbi9g2/+AtDVZ55S6KbWw4iTLvqUCNRx/nv2hwmCJg0hkZuqrzSURdVJadywIuA
W9p5DELxPNqGrxsXgZ6u5y3GgGkkNQKsZWXyOhu9vVWlYCq7LoKUszvJb6hefoCIFb5DmRVHI9A5
8Ih35GfMxz5Npe5ZJ65W33aVO/jvBa6pdlZdM9eysOUUVw39GczIwZ/yF3Z71c89TadlOJcZ4Llo
O5JAaqB0j7BpJ8s27rryIyB6IQDpSyUZAtkhHAPPKBtsyUWJ7cnieFrRmXE3KFMlNUNmu9jyUBiS
CbGvEiqNDszVlBkB2rYeYOTKrYVBMQjgRGuaM9Yjzf9BUz/qnl0zcFFhTXkFHzFs2ja7+V5o/1sb
0n9tt7mqz/y+qT4/m/MP9f/BlmP+7Zaz+MTS3GZ/3HXmH/ht17F/lbqgYrGB+eiktv/HnmP+avFy
24z1TVc3aEU4/9p0LONXS7cAlzuWOx/0XX7Z75uO9H6VHgkDjtBNU9q6J3/5j432TwXDfxYQ/5bz
OhZR3tT/+MX785ajI+myPUt6lula6DPNud/why6NDnM0LTOmoH4KbSkLHTS+1rqv0gcfubEXy3sr
tbCjDtb+D1vy70/kj39Y8C/442b321+2abRjCZW6tP7yl6MiKPqY5OhF1INYZpD1gA/ywQrrrTF9
KaHv06yhNgxX8Rwz3YtnvRt/tHICGe1HC4DAB6ol4m2N7uCJ/sYR/fVY37gtnuD60ppyJ+EzBLiS
kBwvBUkRkBTyG0r317//hxie/OtFnOffpiuFYbN/Q3nldfzjRSRb0bd1H0oTuics/kbMoIt8sRbq
HiAU2BatB0amJknH6UDzZdO+tnMNi4F4DYbmvTcZggzg/OwZ7EfTF8if8JMX1LhqUcP/6xocwZav
DH4vcECCFFFEEP8klLsLhQdDyXcYPIdzihFNYZEemT19YuTgEzN+sJ313qD1VqIETUj7GDb/jCsc
9f6t80KxmFVY8AxxMEEOq8iT0TLzpDndo59/iRcrv+1nFiLjySisyNduLeTAJsDEZEYnNjNEUc44
RWh+neZ9jTNmsYG32Pr9TcF2xrBttmRWyZWgoGtbvw8Nrh0SZRro0mm61DJIHcK5d9t8pucCSFDe
F7fbHsckwJBAo3VTes9eV72WoI8Pmhvd9HfIc5YZY20YMwUyBrc84OLrl3WXnp2WQ70MiW9WkIFN
xGgwAKH+Z316jeucpIkZyEztudQbBhNZ6O+ok3j9QFAdoqrvL2KgGeEE5Dc0CPsUDXdgdNEmZdxE
3JVkn4LMRjgNtgvUnVyMvZW0BBCW0amtA/D7UdFeAgK+l1rkj1uZSdKvhCKZcwBPTWT1OjEhu8AQ
3KQjLBiUVyh5jJRhVPoytn24UtJiv6pGE8H99KCidzwopAyI4N4rKTucGMCp45o3SYiEv3bqPcTs
ZZVJgInwe4MgvJiV2GoFPiRCoVBD2B7KUf0+QrC8cKrO3U9qPY0btK19fEKL5y8ntwIqGHpHURFT
4Hac2WO6ncuWlE2pMyh3bd9ZjyRh6JIed2GQMg6+BsJP3U8P+dDEi8xNbr2UTkoQvCeI5MeA1A8L
2mqHpNGKafyP1rhT1hcuNndlaVG76hDpFFVxK3GXWBgqNIbEupaIC/ZhkDCIiWkNpzftMOxbpLQb
fPeXWhEHIeCA+DAYJ2Khfbu8V5lLj9mEh1A541fZBGvgh8ZMo5QL5oJ+8TJMtkHDZU+EESOhceFh
/15atM0XA86vlTHQ91GEwCrG08MwJbt45p8EpX0e8Y9iZyuI8zGg1M2BBv6Ivk7TiPDKI2NT6XO9
NXa7wNc3TT50dIAWNoJUMh0ObtW+chqvwfjCDsRq8xwRLsGoLv1h1WQC02zA/pVhzfWgANFuCcgf
CfOc6XJfo+3ozCNtoHNp5ibNmeKlMJzr4EAiGCy3XBMDpCNDDKnpBusnkIl8iRLFXOlO/prqYiXt
49SANs69KgO9cw/EuSBWQe9XsVuenAKxUTjQFGWHWs6cBpAedK16BjygAlHNuFO/LezqvrCxGyVF
ucZUJRdWITeiaN1F7GkosTSm2/PdgaQY07NBCMccFeMci84+iVmrRS47MZsVDo6WxlldOJdW2O3S
HvN7eP8HyuKvCSA8PBvjI1XEqGYpCEigK3BPoipYMbnHM8D8dLDRtEiEkP1APPzkZzFKmRycGrTa
zGRV9Hy18maDVuRH1MUAe0TAlArP4TwcJOSBAlof72ugmfuK8FNBX4d3xrQsCKJbG3iE9RnZodwI
WOZAkowSnFf9ZlUXAPI99z0xDJwxsWE/I3tzho8i1d+U5gCpyRoyLjJ8S7Jur3Wg3oXwXwmmFbcE
nBI6ZPn1CiR0tZQHmU7PBLCLJZBs2mjaLTT9d2Ss5p2NvjuMua1j/zECMrYGdA2DTWuQbFb2xrDV
Y4VsZtN0+RUWyznqA+BM9nCrSy1eZS/U49OKlhOZDiQaQpjoFkr1sxXdgQSlcYhqp+QFR2N8rDgI
EP93m4zFs+UUJqwA1yB5Yj8Wxwpj7QINx7F8NBRvLtp5veE9ZUQMLoqx+DGgK1qEiml1x8ww4++c
WqlI+Mro1PjOzG1xH1VL1JYNA2dFbuOP2DCe2jRHagnBY2FwVtv4VrxVE3GgiVCHyrWaDfrWuxyO
VQpDAPsH1QcyzV1a+DvA8K+I31e1KrRTdcwn398YIW5KkuQfnbj8qkV6LcdsPwURHhwy4RaezBjI
cdqY/FdyvMTOonW+BfG1avOp2CSu9tVHHuEK7Hx9NN3nHVFaUCZwZPv0hGxQWcyhFe1bMW0G7kMX
mPqh9FW8oayDpdm+MgB7bXVXw+zgQMnO0HU2pFY2ic3cr7SDpYDX5yHRyYrurciKYc/A/dZMlLud
mIOMvums9cnOiT86VNlZCx286y0RnVEZPQ96OK8EZUOaoL+JCbF1yANhzpHe6f3Qc0NlG9MFlUtv
/J149/nwc6yIH2Pb6jT3ga1yGaAHilIw8Qkxg7UZYTKNXYyMUJIzcK9e3jvboJIElbjihknLUpau
fSsZ8dB7kO6iqYtilSYjowwZa1DKUOBl9XiQABMJ0uMtVDhjuhYQ44cOgZlhYENHM7KIS//OdbR3
sICwtcbBpZvqvNSDc5+PLsrILD+Sor7wuifqNf4talxZEgeS5cIX71NvM5V00tzuQm82gM843BZN
RsRXVjyGGMgWzfgzMR1m2RX7PXvbpS278RwNbbyo+sTdFuG+jawXI3F+GPEJgm9zRkf3FujGTTWw
rnCyu0xFjWcUIuUCruLPIFLJgWu+7MuB6yFa/4Ji6qTVoL58oW1CaaQbkTdfmo9KnHMf+z/Rwmsg
hcnOxceBsqBVyxrH+rkLtrPHdewvpdtW99FgPpITPsHengsXMyl3IFyG5ThJhMupc7UtRY0bjudY
ELrlIrsWhBdh+34AgnCvVQzC+lA9qcJJF6xlCwxyT07rWkuIRO89GCJN1Rszt65ZRy7R0Pw08P2t
A3NcEaWOdASB2FIk+Zs1YPOAv093v/fShTcZxUrv1F2pyLhBTb9m/AOwXvvhtkSDJBAiF9NeD+jR
1zKFyBqx3Lt9csdUba2GMd8yFbjMT8Z0cUTVw3qw9KfOMq/EIzxXjTuSIe6UN1UkKGUwGq1jNixK
F/BifZ8vq1EFR4cdclvb7GO6uI9AXhzr3O+2xOk+1oIhUj3UOxQ+0TYdw2Sn+y7MpwVUrXbjY7te
bWNRQTxwWVlUNaO62uSFXCz7viq3kUbhY+Fe2eC3hVthAC+Nhtg8s5Lcxy5UjIEu76pVPeQQ3K8U
2891qtOfnhDM0tp9CBmU7Fo1xBADiNcZGc8dTe+jcD2xQtQKDLjHqhfZsj3oQyvWFc9mAROMAStV
o9zp36gFd+O5uNOwTpGwIXK5Eo35YUZ99jj6X3WHDJJGFnyutk13VKidhl+M3Gxi2YZ6rTFEXZFp
TAdwqPd9k6rVAxWv8cB2vTe7iLeaNTBKSeGl5tb00EqhPTu2vY4cWb9ISQJxFXswouy22nHJfGCr
drVyqPXC2OcohZ4Km9dSDRkZilr6FHr5K+wuFw3mcxPG3iWaGrE2+GsQKd+9lvjW0S9/xhbDAbLi
EU0i8XkVmfpMyq65SROvPGqJfYZCiqQXQVRZowee9GxpzTOyzvNIWAxsEKqNeckKUGaoUNOj4Y3c
V3pYr5Oi3uU+A5UxhEXRGi51X0FwrF7+0HsxcsJr3X3KaJbuUH9vDM5ZYRfcBBYhAUELgAuSDxBU
QpAMA0W3hh6Yrcnpt3hkpgjfRuzb5i6IxP3U1hNxDOikDPMN+OIGHCZoRJ2BF41OcJQcwXelRjsG
sb+3hvlD19Odk5rNn2OPyUjFAdOrxH0RktVJlU1LPR9fsyI8cshLteAMf/nF8nHuwDzbmdhTgBPq
2UpqFHXfD0SC9ZveygXI7dZm7GbfgPUstg2grh4biKzH4mwPr7Kpx7UTzC7WaIeq/TEdG9pZduMe
LTtKOIRM2240XnQODpvERwxEZvlDpUpzU0lrk3gghGcWiWpjRHKz7Hgk1OkQBEPJeNnaFJhGNkPM
XtDrlEmg6gnfhdhzwQn3OBSBDai6eqxzetSd9nMYQhNiyImM8+nYT/ZPLWXbCTTIm6gioWlLwLdZ
VsGwLnDrZOOH5lkGzbqZZTdF3qHrK2buk/MiUIHgEoeobvfV80AKKDhj6jBqzAHjX9xiCk+8JF5w
86h8cjdm3PMSti1eu6Sgk+eXHBzhd/Qo0QvfuykqcFEGaSwrJJtHicNrqepI39b69Nr6BHSRJEwc
RfTJOa5hGadUKCrYJmk3nNQM00SIVM76dJx8WZrRai01EpWQbc2xNiNUDIgWmNdKbWqPCUDkraab
irwObv0At9rRChTGxVx70Yew3DpaB4VfiGqPnYGMwSjJ9lGFFKONObBJu22OcQsFSk0VBByzA2yR
txTUfqcuraG2AauxzUva2iAlSh04DO1bZ91xMqmanlJqRFuJqPlidd1zDbzB5J4EnhDedAE6uz6j
stdtxmMCahuHi4vmuQ+ixAXnBO9GcJQu0WTpiDtMes/GGP2EaJLsCgPd4ug8tXEDVvpnqaBLwGUl
YU7OXFEI6JPf3GhegSYty46cifOVlwRU5qVDUgoZ9Hhq12W3T3WddTPv7G0LWMU3o01OWzjhhTdp
em7K7kHI2rlS4kW22R7bUSP4AJ+ul+IaS0ZxY7v5j8ZzkAJb2ANgnZn3SUf8aFFzvsbe4IwLy5ou
jR6+WE0zl2zGycNiDsZf32ZtepKl8yFMpPkio/KwSmAnlQGnRyr9EHTTfuhQ4Wphp1/IthCrItJT
MjYB89i192BYSXC0IvDXRqPQOMYkqxUe8TGqDeBbpcdsdq1Lhhs1rLo9XtX2NcMczEbUufm9wZZl
l+EN4+H7jsQw2bJnh5VzUA7BX0XgcaEQ1sE8WJqzcrw3XtwO9Z4oJ45Zbil3hM+ChCIKVwWgfXEe
v+Qze3mCWF9ocXRRcUNWYOh4OwxvBxIEoBlGq4aFdEcWzWcQcsKTIWebqhRLreSo6uZxtG1GyRVS
1a51KCUpoCsiv3NOhfk1KQe2hwQzCFNYH1NIWpj3pWG6jOnjL8vXHgwsXzQKueegvf5v8s6jOW5d
2/ff5c15ijkM3qRzVJZla8Ky7G3mnPnp3w9o262t433uu1V3dicsAlgAZVndBNb6B4WPatOfor3a
hLhq2wHV4hFaRVXFN+Tmm1tEwHZwyhKOz0gtdSh6PId40x6yipoTaGt3qQZ43o1+qz/AA92FVWEd
K1vZVEI4MTbsfo/sIeQ7I2brn3ZPRdQHT+XYbompq6G7cxEP2vPLIq+eNQhxtDPCHCKo4Ey/aBSq
Z76hIdfel9lNg+tjD2v7poDnFmggB4M+6zYlQCfHcb27JMhA6MWJu6YW9OTUHrKRrbNSm5yPVqZ5
+8ZMtmZQfwJHlt1dLr75qS1BDJSok+sKaiQGCqxRYhxzock6C3XWUei0pr22xYWiB3GPhquPmOuQ
mE+eUHfVPKHziuBrHMHbU4UGbIgYrIcmrNCG1S3NgXoTndm+YIujFJ9Lgw+/BUt6MQEwuR2L9jTF
YIaQnS2E/uyMEK2NIK0llGk9u7dXcPcww0O4S+x3sJuwNXQcpKotwslqisqt0LsVEuVC/hYZ3AI5
XEvo4tZCIZckM9tB464T2rl1oD40+TEuqcr4jvkdbgympNVWNSKkWsjpFUKHV1XGbOU30y4XGr21
UOvFUgHMvuNHIOb5hOdC1Feo+04NOr9Fi+LvJLR/fUSAQWqoG1foAgcRvyEqNxtNQTPY9FAPDuzS
gUmkrGbyhCDEySMLreFIqA4LVVN20VGzHHpHoT6NOrGJTLGFXLEndItxkgHSyvHVFJrGDeLGJQzS
ZSj0jik18oNPb4yUqNdALHEqbJ8mYOwKOseYw3VvCsrQC4TzKmRTn/QIbeUxp3TjoJCILSiMA1v3
AbZrwn4oWKfT+JU8Px889iZlHSYbT68frL76ZmqWyKma62gEo11P1beGrW8t1J9xlN6lCugDLBur
NcpIVuPnO6Pm5OZgrX2MkJFOhJ50Y+nf8/JrzmPBmcKRzYT2dC5UqJOZwxc5D1Aw8YEEp7rx147Q
rUbk31tWA1rWR0ppBfifdSp0rkcEr0mZVUvMppUNdmMYAGnq1xpzJlh1Nl/+uKWmOVkuFTciqrkL
vgdvsWOagchAbseV/Q6Q0NkCQsxfGVrcCJOuGjAgtlDpdpHrdpHtziH9219iJD2WJJBfB6HuPZQa
VjxC8Vsnn5NRdMZsA2KN+CXXGVolTZkto7Lv0BXWD63UEBdq4pXQFU8QGC+hWqFCQ0YyF+rjKen3
RQG8Cce6ctca+X5okmwdlbwzbOTLQcIhGa7i4hdE+nFAyb0QWuch76KZA0XpZcYKCTEMvfEtcRFI
D2dgQWPxPAnldGfmF00eflW54wpdUFTWLeUBmxQfES8QzkKBHZHAeNv0LcAos0PMTZj0IT9UVtU+
jnoYM6l/iiiRLJ1hMQiNd8QLs4Kz39hU9caOhm0G9BxReFKPcPFQie+Qi++FbjznTkTbUZK3y22L
sPwwoDBvx9O5LxrOjkJ93jBRghrMV5vcWBqiT88x7gEcOfsooV0Pf7pfpUNEYoWft2wQEYJA9NRh
DonwfTiide3F460jNPFdxPEToZIPXDzciv/I2UY/Bh19MwmfE6GsryYOhnno6rCRjDMLlhqaq0jx
xzqa/CBXX0pE+meh1p8YlY/m/snYgKdSNzaZ3mWKvP+AzP/gY+tWIPyfCgcAe1T4YEPEnZrwaAuX
ACiBD3F167TpYxU1cN3n5N4UvgIFBgNKjXc6hgNahV1OnN81GBEoubNuMCaIgowtLE4FUIjO4HeV
c5F/11tr2rowykFGxYdatSEPKQ4OV8B42WzqHKBwQ7Dmgm8QHRWOhhT0cgo8hBbIIrbIPiHG+zYI
W4UIf4UOnwUhbYWHjnBeQKyIZBylVlwZQAV52J1h1IBRH+5b9rjyRv62CoBhy0QYO+TC4sGuqAT0
wvZBDeCeKRlWEACDjoUmzAX5YOAVkRvGt0iYRwA2wCGPL+vaAkAqvTUchz03Cmja0snQ/sxcG3ko
nc2gKuwpwE8VYNehbaFmYwgLC1K9m16YWpjm2RYmF7VLZiCN2mQp0FZ8rK1FCV93Z1NuP3lsBOM0
OiMmxLd7kb1FQ1RteNG9eMJcwxc2G+gMTcu+F0jDHDf5UuO9lvDf46lvVicEB2wgiDdZ5e4QS8hP
qrDzUMLuoTaQyPJ4M9XmiyqMP1RhARLnWI/a81aJUFHgb59kU8CrAYUwfdnjIYLb0ov01sCUE2su
fEaaimy6I61HgunRwYsEXDFfdw0+yDOaJBT4+GrMZmOt4mHikA7IPWQwCv6Wl57T92dIsC+5VR7Y
RPLfVwC8tTRtOVW7GvfmZTIElFgsmxSJpkGyyyGQ1N3tVNY3pTBZQSfni43ritF4n+qaOo6wYwEj
X4Jo9BdzkMEvtfoXb9A+dXi4UPOxtgOuLg1HsxyXl0nYvUzC+KWcqdYE4xMppJ2NM4xGkWOpgyRe
ZqbPh7HHsiLUH22reE46S8Fc8bsbYrg7TeGwTSz1LhaHi6Lp0C9RP2nCnmZUEB21+lUe80cN/mXT
Cisb2ABLEpzKIcDlRnMgckbC+GbM9DU7HvaYwhSnFfY4eE9sODkhF+ZE4Xoyi5s5az/P6J/tO1Xd
+7M17PJc/eJHRnnq6NAdHGAmztylr0Cj1ds7PAnCRTRgkIxr0lvdRvlKc3DwNkkRT/o5sdBwRCl0
P8devnSdxuJvifymHcEKKyrldbLVZchCB9ztJoipvD3C2wErMsTtHJx4neENjlN/xCNuAfezIx+C
IZE1hc9KooUIc67BwP+oS827NXNzZww8OhuDGyXpKbcUOnnaxNxpjvqEnp6zNEmEZwqWC6rSbDp3
vA1a6iI+3mhHd0LXJyr4gBkDv2gQ2JCL0LLjnUp+iM8t5S1ngRgYVUR8mSZh0NSS5+H1kpKMXYc4
OPU4OZXC0gnlhc9KVXq3Tg4XATkRdmA4QHWmAkdRmEJlKnj0cHyKp/IhFrZRKPg+5FH4EPXs9XUw
0l48P+nCaipKEIdis/fmm9oScjaHB614LmJ4tYawquJ9+iO3nTv0n/ksCjurlpM9gqoh1l12u03w
pWUvEm0HYYOlVjOETQMXLY4bY2G3+xk9ja6B/DCQDpZ2YFZaJpsJNUPPE1ZbNqZbprDfmthdxAEf
mFBYc9W18abj1TUI0y5X2HfNwshrwtELe8fVKJRDptiAqAtNWAG8HmDFN8QjSeAgHVZN1+s7y8Py
pI2OKFftVGEilgk7sbI6lRm0McMhHTcAzhXGY3VdHjUhDa6O5DHrVph6po8ktBI8yyy8yzJhYibt
wHI/Pjr4m2kNRmc2jmfekD97wgJNAdq09rNpgZHgpk2TkA32LhunB0p56G643X1fUIhro2fLtd/U
gr0GZMeGzXZMItQehaJSsprhdq3KMwKA2LRJwzYFZEMvTNyUJn/g7/gtwt2t625QYEDAJsT2rYDj
WlT+CFsLS7gcb7hSmMQhHFdsJ2Ecl1n1dyetkQsA1NC1Bv+xuMxBVlTd9k4XflxzPryowo6uxpeO
d8+wGM91NgCC9YZPfQXcXFGce8QMS1KB9XcQ2E/w7IRWK68k3O+qiS+0Gg4S2sOgiKGUY+PIniGD
Eo2VQfwJvmu4R+oWrlFdoCuPyZ4v7PbgkB9IzZMp4d2+dPI23cKqpgAWUs9GHG3vjDiqBw4mfi6I
RUxDbr3PmwSZa+QxOn89RlROnYTPPSeqaVnBNFm1TfPJzbq/VGEYmAjrQBUPwVqZHjMSUEjKYy9o
CqNBHQmUCrEeU1gQjqp5sIUpIWdFhLdrLdnUho1RUpl/vofMyI6rx9CwxdlQLQakz6N6a41hAKoA
kSK0t/oGpSSzxBhRFRaJ8J0fWjwTO7wTK/HW/u8DqP43InoNMDX/AdH7Nf/6/et7dJWIv6Cr8Dz/
l40BiqOCkzJ0U9cYGv5q2v/7fxTtHY7XNf7FUdEFpgOSlzv7iuM1tX/ZEKoM1bKByQqE1n8DUaVp
H6hv4GBMsFx0g9DwbF5eH0ha6A3x12W6wYui9BzdLTD7UfQs9f70+l3j1wgC6PozjcTQwmdVyAKS
6rvMEUmWxgnh0nQp3KgMZTw9wvu91vHV9c0k3mbVGD621AfkqGxZlRc+FlgsvotImv4SIQdlGGl0
vgNthH5lUz6hyIyFSITYinMcEQTHt6VEBcClWvnzNoRLGRlGts8yaB4L1x2dZa8E6n7qfTJVHjWD
PkYglWo60EWrn+pdK9tYfcV8kO9Tb6iPCM9SPKmQMg3yrnwZSt/bYu0rvsGD8iUKSgftDys9yNG0
sR4QBtbWeSxOdsi+PToFu1QXzd49XzfOY1kF2d7rmuwyOjiR/6B0Zzkm471CIetdhMNhMFv30Y14
HukU4JStk95OcbkxaohcaIzXBwXpOqTlZRujzH+/lUPQV+qDvJsiCx6PbF9uIYPXB8hNTJW3ctXE
JUedsMtbwW+Fy1zN6gKpA/OuEpcpUYcbys5LKb0rL1kWck6EMZmmRXEqo9TbW5ho74s0Ks5eIQQ4
DD++1xLqd9aUj88Fe0o8H4vudag7cmOh95cLDC2Bd7twSjPYajArIhtpK6dG84ozS3NSa853olVz
aLzPHR0mPF3B7yjDK5uToGR86Po90dRb41TBpcTZJOdLsqmyU6HjqTeBZkGTZ+g/a11yliyMxFYe
4nbMXq6hlQjNKaxgIe/3n2GGnHMndb7XuvcQ525yY+jzXQmv72wPbn3WrczG/7n9KlvX/obDZr8q
qVvYc3QJVedywKhUTJVxZjr+GMHAbEd4KRiqWhPydFQKsbwkD27npofE54AXU+nFq2HW+7e2InEY
1e0rZwMdAQm7O+RZFj2w0coXoZX3b3ZYf1byvHhKMTveuQU0G7NtvRcUgbcy4Lo2vsX8YKX5X6xd
KRjOdWmUb6hMFxs0MHLOOVl627noeU1W3oFlU7Q3kiF8/aVvmYcKzBwP3tHFNOg2SQT8XPWjG8wI
pnVtBfohm0v9gPPgzzvZJy899cWMs+O/x4xp0rHNwyoy8zkEOLn1mGL4clMN1j3yUvaj7Gpa7b7u
s+hGiVXrUdVSHeswU1/LZmXn4Y03OvekHq1H5Kjmw2D7N+hBqB0ZHXQj8DKB6hB4xQrNAe00GrV2
cqJ+vgxnmaEjVyGaclhLjQ66NhPliOy7DF/WGHK/2SmIA75pRbua+dle4YD0q77V2rOnerDNqbej
rK8NX0qt2Da1En3nAE3+tBi7xxhZaxhO4bzDxKF7AN/eL2TI31dTG2wBIJjOJ7BK/irorP5LQymA
qudwnoyw3KY9qg0s9KZ48YQPueUjk49krW3pQOWGMXqL3fDYd+H4KSpreKeZNW69WT/ZMPrPjYGS
+2SoN1XWoljbQ54+J36084HL3seumt/DsAtuTXjjDjJbly7kARqA6Gc5PkYt32fdsCMFAx4hrDTr
WFKrOco7ecFaq1qOAcDFSbgZXQdkE5+abzrCz1spzMxGi4pATgYGzolzljrNoIHQSZRt1DFi5ywj
5dA1SE70E+wcO+A2JFzEHBlo5fmxqTjpWtYiN/vyLbaQEihT270NU9faoxiXbykzmY/U7hFTsnP7
e9ojoyBiAyxx3sVGNpu3Lqluc0zDILuPZ3nhC3g8x+OEfc5kjMFBjMo+ORqJ0VCO9jnlz2lAg0nM
xWwwxVkDyhbuC2LEH1G3ESNWVB9MddC3VjNVhwrBNszvYOsu5S052hKFGTEkL2qiVOniEmqWP+Ov
w+/CL5GB0Ght0O3h3Tu2D2h2tg9qxqnZsdIWvTOaSdHFdxFnX9mSlzpt8i2yQPayqzkc89dHiTKM
7Fu94b2aurr7JdXjeWk6SXvCeTd66tHhHLUs+WJAWBt93OtTJzoYad48x055NDTFfjXJHK/8cKA2
oFEd19vqUfZrcFWWadENpzbo4weS9N+g/tivaqnkS8dFZsN3h4njfV4u9HK0X4chAh82ozs1xi7l
cL5h2YQ7D2Ve7N2+8k8Wymd7ddKPyEX4JwohPmBE1T9dm/JO9gG5tb2suUTJ2TJeXq5RlT09JIEK
xEEs5hW1cUTdDwExc1wC5YzefDh7Vd0VyNPYSI6Yo78FYT99ckL/gNHhdgio+BlZl32LX/wKF4IO
87uRtw7Wf72GS5pio8noud0ryLoRjYevujomJMmR6mIXl31KKpirTZF9hbrzqLTVGcfabzllo6Pd
aiYGX0WKR0P/pa9D6wGjNusBXCAmk2UXbupSWVllZdcLbHSUozKbuCCIC5BcOuVtiDPQOqts9C5+
D38MjGS4jbnjNjXBaISgL3tdAJSgmghROU3ns43FX6hU6H8g/pTf9UAt7ZD8s4zuCudX9Nxn+lYR
7N+iDEsy27fWDVY/BQk820MNjW2cbGoOuO3GBa3B62f4t5FZDMuY2ofA1Mf1rZzroAVEhfbva12s
tuSUsmePJiMvnXzto7qGkOgeLtPG7p30myqyLKBf5juw9tYhywU3DlHWL3wrbtqhyi4RviMwBH6B
dV/dPiB5apFEVGD7G0iXqkB/7gFJGTl5AZFW7XZZNZArFIN/mjCJCQj584pQz+Po7TLyo6e8cVr4
zAY1eg8GjmzKAXmp/KQ7XePkXSpmaCk5JJuKBbvxX6vIgWtzcNH2AujBsEbZDolcb3dd7xonp7V6
tx76qTzXJAHd0h2OHJ74n3eQ/QamFxirLlTHO9cBRwLyELjhjJAxTKYYom/tvliQD6Ba93eakkVP
AYq0PkIfL5mZqAe7bWxSy0S5lVWvStdDh02MItd/hIJgPtRkAe7xorozgW590ixkHiT2pdLQ6JWX
ssesR0vaTVfE9qULeRNeVheMTK44/AJFND+wdYQI/z10xnajTv5jpnfVNuzw1NzLiHnGxmTjhcXP
ELkMeGMc7Kr5GExTiXiw8VpGuXkMOxTow9nMvQ1KnzZoKYSDMB0jjUNWtl9g5P0WR7zM5ehoYBy2
GsrXoh5+zr0sdxmVM7rCvVVKI96a3TgctEgP9r0WLWVLXrDTGg/yDgcSGMci7E99oRiVIagho2MB
abtD06gF4yJGCj71UPQAhCIkIO+TwjlUXW3DL3fmE/5kKoIa4SdbD8ytbF37UR9VLxHXvjqww4UR
AUq5Bvdmp56uIfJO9tkTeRjLifX1/0dwkVDTcHTDWsngDw+f2rI5JrW+Cf245mWXxq+4EVPX1Of0
nJFCfhg077miXP06VXa/SgDnH7JAN+/KFJNbh8SpkZpvWsP+iW3pz2ZppSNcRYEzQDjkEmJWiOYt
zFBvbi2yQnLan/qkmmcrpiYpZhcKR3d0rgYBQEvby+dkqlH9r3R+i2qIqhDO8ZgWZcp415TDk6Om
wVF+nORFTq178LrXPl9B2GZkFyInob8DADnsgZtzKF3HLgnXUijtggMFhFSa7o3rdyXWXZ+lAK8L
TP0EnwcRXCCUL9dJsgmj+cMk5kFf1w5JMJcCtxxUR1fLQyGUaKKQaYeU1Dv4jpcRYc0q7+Slg42w
QGFmXCFs8H7gGnyZrHRldQRJ8SvG9NB/xfV5aVg5KEIT3aMC4uVTruEp67W5ug5jy3oy4MLsTWBU
S9kso9A4O4H7RcYi/Kc91Km/kK1LwGSRe42G+8tigxoubJNfh2z+TzwK3HDgthpHTuA08oL75s87
8gY3BaDI/buu32GGAjS511o0tH73XefjMV4cMjc4XgetLqRALttRGV8Wvo5ep37LQhDzZZ51a1R7
KP1LF9NgLryTU2PVMlvGTZf5gYGuErfz7I7LoQjwR5k68+YyBeKNd1KQwpJ9Mk5egjghJGIzlGRN
h60aC1wH+np69wwZ61OGu0RcnyMHgrZ9DfQWHRnPcRZNiYnu5Y9V/4G8Z/RJqQBAQnYjGS7+aGsV
wTZIws5aRvG6+NOkoKLsUwTDX/XITjZCVOlJmyhLOub4giBG/zQ6GAw46FkadXxp1EPz1mVGepZD
bN6LFfxoayubOkmxnVzrMtp3l7VkSy7IWik1sif5rCzp33oX1Fyoe1sMDnHm1PixVYMvYNdJ7GFl
rdJGV546B8KiEsLMKdsueR465Ls12PHbzAiT596Eo2FZmG+kWJs+O5zxdj0uSEvZVN2uP2pxOFGP
ZxSwPwC/HJkIMbUy9f6erCIwPVpuEAfP40bGyQeBv0FqtC5ALkeAvDAkM8EIQuTR7kO30O5jcF9s
epMbVXTJfr/DmhlQWUqu/FcYXwYqZrDYG8q+xEI8BCrFAU6Hu5qdEBlOsUNSxdZn0vVjSdn+LLsw
bS9PWhB/kmPyIie5UQGFQcTzN86lNlGSB5EBj807R10X4diA3B24x1zjTG8H0VK6w8omPwmYKYpn
z5cmkJ1lk+mA5SkMvEsa/4Fzqn+Q/RKZWUezdTg6JlgM03A+ZGZRorewPRnqT6gMAP4TJKKw6z7X
ZjTuinysN0WlT68lZ3+HUtJnX7EHaFEgMWI1mV9t4rvf8df+v8dXYp1eGBiiffwxXq7/+7lyfc80
fsaL9Z3SSVaGq477IqvzUxij0dPbAVCvPJlXkCLGfZLBLx+tchvjCPGUIdh7W3tQ5WS/ryUT6AuK
5XKWPpeC+13d9aVdPFKFO4xiMWMgXWVioLuWTcVSqJ0PpccxsehevHonJ4fhxPYrQFNHLl1OYALZ
4KubydLcAxsv5SwvVVnYRwyVVtcu5Kf5upPtYUpewyFGPV1MeDcAhrdGS74tl8Bzfy6lZ4BqrZwz
QaCqbFZxC9jNvZG9IE1Mqgps0Q3JuPyFwy4noHl8Tu0GrLRWPshuvY+bA+VmUI7JlL9kaYn7hIs7
nFyD9C+cqCxMgKUzCqVulYBaq3skNNH6wY+xdfMbeYExqBTZjQYMVt2CwhQNR1hjRkZWGSsT7Iyf
3jhzWhurP00oO7JRVW3+yAH/QFdLrAFos9quIy8FnkANEHgtgvOLVIucuzCzHDbqfnDW63Yvu+IO
yTxACxNEoky7uTQnrE4XQ61y4J5CDFe81rmT0XL9srdb2Jm/+q7PkMvLuMAfw3PUV/trl5wgnhPN
g4bcqvjxLs8Zhp8/iwx2nG5aQpm9iUlCpaVXn0A61Kdc3HVu2rcL2U7tqUMMnBLILiTwGnOdIvsu
wb+X6cIk2qlqeZnwbr1rHMZg6cHt25URoqq71Jt6WKk+8DNbK8tjoJpJuehnYNfykpv4wF2afcbI
u7aIuYTLmTLIFGuMgNo8pTd3H/plxMwR5CLf8zf1nvcceEyY/0aC5/vIcvioWGyHod9b7kc5v8gK
W5wkRv+5UeHnol1VxG8I8zls6wFxy8pANCnqGk1w3myiT1480AuHSRk/XbvkXan/Baqwvb1220Ds
gbeLFS2PVJZ5qgULJsazeIs/Vb6Spp1ZV7l3kedhvjuk9TKyiwwsD9AyKlx/Dm49d2XK4BRW6bvg
PN+bXQ1EPBooXwxTfS8vESJ/mB396pPm1bUJOgsdoXDRCS/rD32yKQfkXBknl/pT33WufAamhNXa
Ar8Ey0+3j1poLqU7eiGTkLEwnJNtzKrhylIgWcsmvoswJ0evuUx5F52aQwvrSYR7eV6vyaYhPYOA
oHP++xPk2peJH55wWUJ2Ik72cx7LLOWU3ldfhSKXESu4srR5c2r7kKy9dF0TF9WeTdDKoJ0dzwD+
L/pSvYC8L2+7sbrMsCcfnJ+Jpcc2tocJbhKGVluxYFZW+sGS63tDiCDq73Uui9VDdwNadtbqBvtm
2A/ShU9eCrU6WfDDbmRLRiBf8zOiMu3wsSex8iEi65rH//z+Npy/i4qKzwu/Y1szbdM2eIvr4vP0
Tq5idgdU5MvGebY9/y8rs9oeHf/ROVblYOBDORfDotTsAlIIfLh6KBwstRnuPNcgf3CNVJ2l307D
0fTCDmicGJjE5dKWE+USlzYpFIoaZLAWl+fIocjO+35/fQbUqx+T25WQFlU9XF1/gnpSfz3jGq2G
VDcQ813kJEPqBXukCIinvcV6NjlJN7VMWJnKuw99vgJHqq2LeS0HZFzeA8ObezYBJL7Uo//7oveN
gga4aPd6wP5RxFyH5Z2p4EmzDBW0Etit9ojrpwOA28t9WFTnEJo9rAPR6Q0GjsViORkfDnN6MH13
BbjEPKcjHEWLY+CXGtbPUitq9ZTVqvHU6rj+CVbETKFokxqYBctmDPN6QDXluYa+eszr6ERS525E
a/SIXOEdCJgCpYUqO7YTaGdloGq8wHaSq+wFXm46S6eZ8aCQHe/GZLsRc60STpAVOMoKOUUMjuRa
8hlUvFnq2r4+St7JGDkqm+9WbKhCofeGpLV4wD/GXad9eIYckH2Xf4JcQXYGgNjWqdP8kK3LqLy9
/NPedVwCHB8uad9BDU6gVdit8zXu8ejANqI+6TPpP1NPQf30rvOVasVXvdTzxynL0crAr2HNkTHD
WiKst8qYvNld5u5DNczvlFlclKLYC44CZDWa1wEY3G8ohzuXWKSNclKJQQHLB9IC1bPsEisHxLpe
AWBTR0h+hXSqcz8lkXPPP2cflLFylq04Lts7/GQWjWUhyE12sT8iPfZZxsdiEnLi4xZTgWYpJ8iB
EizpyqYEv76uiwpXSw08H/Z9n7W3WgzMvNTTs9s26VlrET+MtPlVE13XflI42bsmJishUk1lvr7G
yeABvY1hIZdC/xRqrAOQQSx1jZODcDWSdT9MfM2u6h9JFE3UcK0OK4fJuQ3dxn2oEAnZRTUJp0yO
chy5y714QK3JdB8mFFb2Ooq+pCQJlhdLBVmWQyQ+yqY/jxaOP+03OQHZa/dBN1R2rVgP7mWER00G
KnF/vq7RzGjFtGjfbhWHdaPJbO6oW8Mx+fUUMw/cFcfCeGOw3H2gnbIQqGVq+O2hifjgwrb41ZZ3
18t/ESOHZfRlnWv7wxLXprz7xzjNSD9rKXo6fwora7Rr5dRZid6U2jE3haJgcScuilZaGKkHgmsi
2qPSvnQhXK8PIUGNSjiCIkQ3s9LshbfONeS61Ic+Fae7pTlh7XEdkI+8Nq9zzerzgGnDUT7l2n15
tGzz+XXXYS0ENcQPew1MFMzVXLUotjnC/utJScqtdKGPTNj4slmZnUa2oKKmGfvpbd3N6S3MYOfU
4dAkW7K/qlLr8J9f1doHUSRe1RTOQMmyQ1TBVjnuBzFDsDUmmc5yes6L2N0rZnJbZ5b+xeGnWfZZ
Xtz7VdZvVSEk0DlGfDZDVRUfmvHJpZi+4LBpfAuNFnataf4wU1zpg29ZamZH08CZJrUPfgTnMEx6
qjpTQJ1Y3spOGfahqfQd3/WyUw5fZ8s+BRljsXLpRfOy6YJ+CfmMfYW49EnmYZ4uIVCKFXabwNXm
TdWNb6DA2F7LkWt4KWOunZM53xdpr25lyIzW0bLVamqJRf0YWm12uGSfhWerTGGLfr3WMyAbdMmL
TGP/jr92ybvf/XIducTv/us6SDuRI5/a9jEWz5QRMlbOEv3UviGCx5BSdBuPQl78+VFelPzX3Ye+
OGoRIk5SGKALlE8JNw3qiFDdVpfORLFdhsr550p/bl9i5dpyFRkPRcjbm+x03i//+0eSIZdHij4v
K0t0BT0sVVCyPuI3E14uXT4J2RLRjsvg1+11PPfglfZDsrl2tZEeHj8sI0c/9HVy0UjPLwjQfz4U
wtH5eCp0NDakgBoBEuoqmMa/73Ixfja7cDaCZzuD8uI/TbMOsA23asgNEP7PLSo6Z0yxnzt/KneK
lqfJVvYl7YBUT+19m5uq+hnsJ3E4suUbn5E2KndygdAJ4dPHJdItjS+cVwAeLlPOwJta1/2bDJ/n
m1LclSg770KKNTjclATKTjnsgHjvZ286y9bHZWTcZYqHBuSuDQnXzBG7EDyF48E3IJWqxllD+xAI
tPEtSbTp9K5LhriUJbcRpR50IwrzLPuuc2Vf0KBWFpd8RV4HLovKdpYj0xBOp0tX0c2gAEfb/rkq
e9ASv2Pk/n1O31tXpTrhmQ10AgVkf4v62OfR9++qcfD/0oZqAxpv+pqr1Kt0vwUy10T+dq71aW+n
0c9JSTTPn3XfvWsN7VuSGnjIi1Ij8AUfyuPFBFv2DLK8KG/dcM5BuCuUn0Vs0FGmHDCtPinoe/aL
3nXZ42EGtOrdcRRY5KlBOTSBeyRvddGWd0pKde1DH8ChtR2o+V4OogPVHOXdZS3Z/rfbD6FyRaer
bhpjUhGUZYl3P4l8fIXfymIM+mqbqmkJkNGGKd9RgYhylze0oLGzBZ2NFcqp+sLM1H5TuWaKz5YI
l+P822C9tSOJy8C5b6Gi7ElAJSo1Ezu4wb3WXpGbMbB2KUawSa4CuwTcz6UZRCmiYHa6mrLJOcrW
ZbKCkWJcZedLAn8QfkUjyQYoELi4bqOpyndhFFR4a2UYguQc6ZC+bkVCoE6c1aUdjJz4Y/RsV3qc
DTB8frdhsdT82TTI4fXjK1KK9QNeCfpJFdShOu2xE2ybV9C1NaTmVD8lUFepYgbTa+537+I5nbyL
V+fqrzFQwrolv4VppFGxNbEcwDxmdJ6c7ucl94tKEHFoD8rgrKNCny/ND4HXpu605QrnKdIhYtp1
ICk1DDple2xTdr8k/deXznePkePqWEN77Vt/c/1Rrgtd+0gkAv8zn31EPzaId9d3gaLX7PKTYu+V
UEIc4CaXPjmKeNGN70XmEdnEzlugC9hu6oRamIxTVK/1kKpClctUby8hrZfwHz7p01qujABjfdei
BnuGprUNoIPtLLwe1sIsYVl2eDt6jfE5GAv1AR4GZHUDYf3ANC79OOXOD0FO/zXeIT7U6JfxHZ/T
JVDJqjSbm1yxfWwPdh5AD1R/B/7CohRlP1HIzey+3PBXFW91uzJfAJ/yXlKj9vckGWUH9s9JudUa
u1LR2x1F9sXcmOibI4x5W+K9+GVWURgpHM+/T6rZ3qhqPfG6C8BGGIm+6WIFfSsPET5Yp1jSV+Pe
UlrgljixIX0WvA58ewC0ogsWZbuh9I4qnmjCe8pvUbk9pljxrewWNSp81OpzpvvVuW+NfuNMJspa
kRLB9xCdVozFoDEgkq774Ru+Zu4+gxICpVkc/hAxe39QvJwWOfzJuOuhUMaikPs+Vo6KQ6X5+wB6
mW6Y+V7GyvPou1Por8Mq34E8X/kd16sK7d/ryUOqPIZ+WE9G1JUrnIyyfJ04GV/R4oLtd8odLOzh
Z4+JsU6/mJMYMEjjl+pS4Xe1us7IS5fxa/ufVpAr2ljGbvnNs9XiqJt9843heVKCEaVMEqAyu3nt
0my+i0QTvsxwDC3kQGVzEBOuTTlfMX+NXpb7+1wNN8eFkbYJdbiiQJTASfvzoAK5RTDuIYrU+EGj
prQNQ09byqYcAIqcLE2bSoXsk5c4dTFlpyp86fq10HXSPy40luCr2tj4iwqjeihCyMIktUmUebH7
Cs1xrWqd/R2dtB95NwTPBiCvTQRn9RIahoiX/Q5VEO+RoY1FjfQamk6dc9OA6lqh/f1hVRmKf+uI
wSQ/QBRFNXRxvOevBwWkrmHMNqq2lkeEJLcsZylPBu9OD+8OG3++lesVJX/i16UuxxJ5TJHrZdfb
polgayN4DQiG3yuaB0A0R+tRXtiXf+pA5p+TNrUeIfPGm9mgtCwHs9w2biz0Oa7xc1x/woW+Ocd7
d4+iRPmS1PGzaqjtna5rLnKCL1SDyxcbTOiN75Lml0Fu8/84+47tyHFl23+5c65FArSDO0lvlUpJ
VVLVhKtMF70BDWi+/m4E1WJ2dnWf894EiwgHppRJE4jYO812DZC+1qHqxqg68HdZLSBC+24sXl07
/5TqyNCEVuF+GtM38hnB+TyFaDWj3deGX22bgG0BxGv+arxmh1Rj/w3F3wGaelMw7xZy2DBwXWFD
uXKRk+9bNM8W2pNWA15kbB3rWwV3YPlO7n4YD/fu3B2Bgdsq/g9kLBJgTh0MQ3guKu3cYleBOha/
1Dx/nIQfNm3sZo82UMYfyQ4tzwAJB1JTs2CK2TnHtxc8iAbqZjDLdA7U+NJ846HOJp2aTZZZM+lo
xhm2wwMWXlKbLe+LIPvAzU5KQUWPVMs4mzA03J9cPAsIpPCnckoyIwtS6jpHgyc3UTuORHi1dBrc
fFB8wDlQJjvA7xjsi9tLlAnhORP4iv4fafVDD734Zwo0StTZyupZotlzgz9CeEQXaXFOvSFfo47j
xqdsvqeiTn4CJEbHPb3AHq2gHusuCsfHKgBWgmeG+SZV377OltkZl/9XN7HMZxIhB4qaqMZ7ABi7
9RzlfoqileLdvvHTyT5CDfyq80e25joqhDWRvAAvr3jVAUd+aEXpL6nLx2MyR5OFE+1Ii3ZKQAOC
budM2rb7aYmcffoIQVILr+oHPGn4wLJDRKNy8nXY19hKzItnCQCGfddaHC9Mkp/BBWSvugQF0W3v
4T2AhKQ2gHh1rtHjgAYWZ0dyEpGShszw3YNAudydfLaNWGevGpaPaIj9c8VpHZqr6GgYcXYS1O+7
ALSlLzpIWRMkbQD0gqOgStBu/9cjDWS2kwyb7u9HOke3Sdu1X1HcUB/RV14fsbdRH9FjiRcCmk+H
JO0A11RiTwAGWgmo20I39jSjYQ7xexcy0jWtPqZRWm6EyMQuYF19wYetL8JuPQDZJNUCW+H1ReK9
4EJHs4LsyGNWyAwAsTSdQ6FA2tuSYja+W2M2nkPR4vO63ACwBYvN+jgYa6Z+vUDfj9FtfDOREig6
Df/URBFpiNo9M9sYHJTrUf3+gRBxp1E+WdwvKnQCgFcDjJj8AGyH4iEdreLBtzNjP4BIvgVMwsMs
p6Neej/zupT7BO/owSrwWuNIA5dAjVuZvqmvi7LOAddhvmvubSbzv6qHtkJ3q2GY4Y+it+N9KJrx
EH8MA1DCD1ZXH0qv7sED1gHJk7RkN81ZxN5dyHpW34Uhu9+H6E2wJwOFEYuRE5nSNJEChLKAMtx6
4L5aVtiE2qZOol1r0ORcXZY8FKUen2kWolv6ERTXCzIAyzKQcEvQIqBhKf0WA1oSF44aWVh84wC9
V19idQTQjADPpj3fkYJkpJ0VhZaivJmEjm++W/ddhyzYLCx9k+9oSgPF4WCj0w2Gi14ltsD1x8Zv
4w3OuVIDUAWzvW+PKNMqnDPJUfuAzhaalyAVB4xpIrZkfKOuPTn5kaxsfllu3n01dGNjxaX3lqHa
eS31lquqQfaoV4m9oNJ112abrHTcGwsrqv+DBcXgaQFo6h5PmZUirwLIwAGICu7BtDr3ANKj96Ox
9QHBOs9JTYZ3Mj/vAIFIahqYikNHAPKHhubTIUnRWWQu3Qb4YDfLhhE6527mH6dxIyMbCnGz5M1p
3ixHVvNAZ+wLKTZpWr6SXN6tOAnVsjcR9QoAm6h8TUDhh8bALhHnpoxKQONqtjwIz9mQzB/sEkXK
rTgjFwCoewc4J51CxbA81ziXVmFAC3ptmXpHkrdK2SEhAHZtwGMe8Dx5CEGOik5UZTwdBplrrS0G
/L67WDSlISsKPLhjh2I9yygCLcxzbSl0LdtbYyuAIpy29oEGgHTKdQ+QA5Q0chv/80yaSzqcbRJU
Dhk7EnJldDMHXEWJcGXY4f+ogk7xJVCDNkPlV+nVqWywsuRmdRVqAErCyQLY7olEuVVX1wZtd23T
OieakVxZ1X8XkeNoxGhCVY7Kanb8CD+J0Im0l4Br3KEtE4B9PpOgG0AHQzkGxoPuoHdzgcZMA7B4
a1O30ocRxJMMDDPQukmPAughAakMCcmFwrhV9hSElrkn1ykKmEu7PeBDX8h3CkPGOl680QCXFJub
5dAPZgOwA5xB6gzIhcK3rSzXrZXrS2GM7UmCRHvHkXo8AKAPL4KNHIDbzBxZHnQ1THMOwPz3Q1LR
nLxoSgNqJTLUa3QD2r7wv3Po/1+h9ioHwtJorhzgSkz/+wHsM2BsJ9Wt2e0xxaChI+vJR8dvYPo6
zXqS3SxJ894zhhWvi3Y5V77bYZifHAUFo/pNAmo3AtjllWUuHluokD6PRbLOGBglPOpRMQaenTy4
TC0r6MJITzLF45qO9maU1DraY1ZlwbUF09LGTgACRzIaTInCWJAS/KJZocw0XDzPKdKN5DSbMvNr
7gjzMls2efDErYwdZ0uhBQxcpTm4OT/W1fF7WNG5UHxSjGGm/eO5VJEEYe9QjdN51AzUCNM54xxM
I+hPfubynR434HcugYl7aNGPDE6AwLQOthpGG4iSCzr0ABJtLptUWocbB1JN8xwtqCjPzF5JNlDQ
SXMfatKRdB5ulqL1p1OhsyKjm0XpJKqqAk6Qk7zWfggcnz4SX5oBnR0+LjaXQC9wx2+8TyRPhRzX
7ejxXQ2esC95/qsX5fgaCDDQAv01X43KWypvy67evQ2mfSLzDuBkeIx7MoBZs2xsLRJowG66Y0WH
us9UhgRzwOj0xwwAMQL4xBDOGg9otNts0B9uXBqQOPrL2ebeewqUeuEfuEGnCqNHZV6wzKSY5/YA
+tANBZqX/Vjx5kzFAGxjvwXX2FBy7DuoPooBIKHomRR4mccm3ZZkwAKD4sOEpvMwmwBIDr7z/M5G
xIDaLmzg780KT2/R/jGNtMKsmuMAvM8Acg/YeKoKdfOo6sEmUpgz9I16NQAXSx9YvT1XmDOk52C9
udhe1O1ceC3CEAl8NE/hjZHhAZCFFbRlkFzq2G4AUS2H3cjwxDs5p6hx9tDYtwcqLIh+zczBTp2J
TqqjyAAZZisExEmIjj0YSFek4aYk48llGnWrzcLNZAk2cIAEJd1PnoHUAfhq0ZGGKcJk83evKcIk
pwhAzEykaxxul791nk5iOiE64wSvF6tRS0a0ADW4wm280eofR83Jz9GIzYKoV1+AOvkiwQd/ICUN
Piio131VxSvX0tCrV2VFrroatuEAqlPycLomwt80RffnWk9q7Os0cbYOErQNj51ZnWhwkVU/qU7O
k6hcVOLS4aRR1loFtLWsi7rmxofURiNRwzu5K8uwhuXvA6no5DMF1710OgtAjvC1FwdSA4Z7816Z
iKpA88FRA5UZhp2zsbEDgcI8FDSSiAbGeLZpQZi7nG1JQXY1mNrx5m8e0cHyB3DUffTu4vk7jDzn
TEe2rXj/3L7YzApGz+5MlN2BxeEeuUo8p9fqKX46JJ+hxg+XhEJpejfbCS0CuzuYk+JzZcQ7QmcZ
ddu45kGILQWdf5J9bFyZAJa3Amvx0Ud3NTEj6JYgxkzpZr8Pyw8/N7OO6HxdAzwwwmYMCqwPNFhu
+37Ug2/5RlaGegL8WCUkm9ZJjHWNTaolA5hnD5h2Xp1zHz2TeH/AOxlmJKrG5v1oluGa9+oabrzT
ZFifyeLOrM0FW6EoGMSHyv9mibEs3qoC/XGA8W7MJzMGDiBgW7yXyNBAJ15n48GsgKTRcxBiNCnX
vnK9nFK7sy0wq0bsZHigkFC2uQHcpcw5ZpGsH0UTawdZtvra9/PyiwswrzAesx+OBaDgf7Uo3MFb
AEXgn2PMFlFj4yG87rj4Dug4sGZ4Gqg9ggg7OMhKfaJpgHfUhTQl+9SmJb/XNjpSZrNxpaazMWnn
KUWuupJ/ApUoO86+yc/Ry9hm/hnQtx1deDVu/dn087j7AVlRCOhgARriu19QHYXNgWfJQ+z28QMq
Lm3VrwDA6O88UezR1MqgppnTNLvQ9tBkYQ2Ay1BaiX2xB5vaGZSJUO0LdzJys6hPAtxAQOTLtWZD
oAoDspMb4L8C1t5AX9WhHdBlqJdAo5lwGNJ41bu194x8pLsq+sTe0Q6YwtjzmOM+1nEcvMQWmn7V
9lkVh+GRK0oYmv6TE1iyrTUSYREuBTJ/BmohkB2RvxEszp/rYFB7JejxLiRquIDLCkoP28YtzYy0
czYoQtXEBslVAejbnaF3X0hGw2ySKuN+kJtEWslxcpjtrNJDFajIAHGv4t356tng7/XeOU1uI9fS
fZ15F47mr1NU2sGpjZrwRNNJlmIjszH1eoFb6a2CtLPx73xRS3IttNzc/qMrec2LUTgUirvbnreP
vw2pToLMfucKlEak0HHlAZYuPsrdKYKtAlRoegHoV1GD6MKO7a0ugXFlWr25alsXkMBqSlqaGuo6
Ok9JOxv/P/mmeWQfQFP6R86dpP4jB+nvIesrF9Q8aYXKsdHa3chqtFiiUBC3AlDItQU/SIn+1AbV
NnALozJYDmiEAPBx0YxfBuQJxig+g0uX9auG4zEqQ6X6Jtelfo5tFK8tuiHVzzR3E6AFmci6kMjp
nHGS0zTzUuQYwO2gzFuA7L570nxMnW7PC/v8O08KVEVDs1F4SYvITaNlyBt7Rb3yN2301B4/D3ML
flkP4V4YLXqiIuBE/s5kChP2PdvnAlkH1o9nPQCZhINS41WiSNFip39CUW54yMcuQ+pEycYEWCSe
HYBCRjPCC8loKKRlb4EqWOCt+MNa4/iThBIZxNS3g11iyqegrcLD7EZR3NqxADqfles6l8ZKIpGC
YmewdJeD84y9sOiBZugZl4CQQikzTQu7MPf40YGLnbfZi9nz5poBudBwWwdVkzU2wP/qWg7gFyNb
2Qa3ruh3bMmVlB8rD5UWPrhdnr8gD9au7tzBqxlOK3PlXvXo5v9Y2WuFs0m07CsI9gaU0mAwo/b9
iKYFc/p7GZkYPfthjWa5+UfXwC9VWddH5Dl85QNA/D9UeTogL71h8TRd7BrqzNaRD7XBcaqzuypP
MM9lLdh9w2uqSFPaugUvYJ3k8cHSzU9lEqNWg2RIVYTbHkRAiwElhvG6wcbgyoltY5UbUbd3k9AS
8SYCFfDS0uroETg49gX8GEEOQO61J1HgpWm9NSnJotB49Mj97ji40j+SiAbuC3+XIquApj0EArOH
ANWJjuKibIjEbjasSnSS+5xv0c+PNewCuK4FEJt7A4DMflzkn4EsiqPCLT4HfY+ydF1Un7FHHilS
+/oz8IN+ehwQGKrJiRqQegkgTSsYNIBY/7mfTzJU/GjraY8ePXMgkWMoWkeZF3b0uyp896E4wOSt
r7PsLo5i6VqTXVoAah+AMwIbbll/FgXAWFrHFyhscrvzzVB0gPxUMjIBO6JYmcqDZOQ7doBUWjQN
gFYogke9znMIckS/6F8cpQ6IpEoFR1NnsNQ8I6ujrcgq54ED1nljetjUBVVhfskjP7to4BzGAJwU
sxY/SU4DycOyGI4pesZSprnmwvXz6ATSnj9C7G8swAAd70yV55Os0h+KItQf3CLiqIAbN3dymvom
PqKrVUD+Ug40NB9HATPWotb9o965wEa2I6B4U2f+1OSPDe5N6Ip6atSnrvwMTOh4bQgBCzBJ6fBG
VanCtSZynA0Juxjp3qLzQSeCu/lTDZrmBXAVejyadcaTBLPHgxzao6yTETsjDWhJa09EgHtUcxtY
QI0ZyEfy7frC2oHEHP2iIjGe0pRV/6FM+76hCr9fptvoHfAc07XBAXzXEF0LwNr2eWY9WqA5rwGp
HbjvLYKe39QrZgC6PSg187moGHqBbeywUQMhyaQZbPAQmBx6VFHBOe7l3uirek81N1Rk03DO90nT
/6AKnLkWB422wWIE9seKJaONZt6hq3LFzSGOhgYuIEABfJ+gJkiGduQPMIu/IlPcwFwQSMWMVIG3
+OyAHaONEWnxI+3tRZqGB2ORPNKTYoAZ6WhHULPDC0MpzKRTMzBzWlsQ44xoJrY9XKO0DlxeFX+w
sypeV7bZv+S5A/olPCZ9KyxxGtsUFBVW/GgFkfzl+P0rz7n35uvIUjaghXjCm1eyAR6vdsJzcrz7
94vxfcW9+l/aLlgIkChVWKj3ze3o4RVNAWaiaw6kgBAV3L1/QSGAsfbduD2bVursswC93RU6GC94
pRlXBlpqP3uWBhY4ry5/4ha1lCayvyjzyg9FH6EAA5VkC1b19nMAINS1MejfHcdql7oby3UHFq/3
0igqb8qtohYroCbjWxEUh6l0ikqjpvqpFKVS60BPTqDh9L4VkblOk7T4ErRcX6dx4x88ptWAokKZ
Uqj1/apMernqoxwsFlUoQewsxv4kws0kyhwzOHPn87//FTn7+y3NdEyuc3wOB5Ux5l31tRf0wVgB
EeAKnsNiVQtAw4Af58kvMnEorKC5AAe7P9bp+GOwmx+WbfJfZ+z+mb+KLP7RALXhtfTR7e2bdXLp
wNW0szPd3+EFKL7obtmv7NYPXju44s8NRgBb8J2vuz+Ac9t+MQDdtWqa0NuLymFv0gPjU9F+SdHQ
uvekaNdklaT9p6Zj6VMaM/PBY0a3yHq7fwjMsECeXB+3pozKVe6V+UtW+A2A6dtr3XnZC4/77EW4
+rrB69OVZjZKcJdDxds90BqyFw+X5K0z5qgTVVNtBI9xV2BXRgUjB8ca1wbYfhZg5cV1m5pTraJ6
AA8rYHwATEIiQ6V3jLDMV13h6iuSzQoNkPzKwY22w4DLnW1ZyRVPBsk1SfVVj7v/Qw3wjWApkuQx
xnvYiZTYUU6ugAOKwLADcgjUm8AEVWH+gtkoYAQfWHIlG9uR4Lr0vWTD63EIAPIy1uvId43VpFbL
MXfUNuDwa5dTHHdEeYYfglmDbGjBATAGh1i336azCcemxK51tZd92z+CIkJzQOeQuDuA/AGhrSrw
JNKyKtgZFmrn1YxE8/A72eT74eYrXDfwWfhHHun6BvzZKHBPmfcpKuTSLMvhjfUu3+sKDqIZnP4t
Giq85lptdSYz7E8sSR6ikmnf2xG+Ell/aHEzOqHqQRX9AeepCBK3WJlOXmyZ1n0jrdV3jb0BK0+y
R9XIaxGxnyCo4lfQy2dnw8TODtBsh69KzrXK/J08a4Lfyn0Hb/6GrEDLnWn9I20HgSVoITrkhKed
ngQcX0C/LfE/oY2hIam83Qhgk8U0l8oReGQLgNonl0nmhGGx7MIqWtUJ+wnoQe0t7/gpBzXSH5o2
PhTe0L1lSGWvEqtxz6mqhYoMcMzmkdBfgp6BbhhAPp9rxr4CpcT5hFKiAigT0vvRudGqr0Nwa4g6
BPBu5H0LPOQ0waKQvKDXt1tXfsHODYq/95n0+53nudElTjW+cju72GdO9ZblvX2sFPZmjKaD6Yhk
bgCoFdHpfDEr7IyBejpRLtMhWdL8Js4g0qWNfWhcZT8MKxHFoBNuljeInxWIgt7BPwneE4zU+iIp
bBARIUsZrmodJBua3oDscLQOPV7JD5FAUxVNEwADgAPmYx6jxQQ1AsposvzwCUlDwllN08ZqUPVc
f6mN3AObAmoOQQ7xI6kAB0kQzz+j1M9eI9spL56X/SAZQxP3HuWQ/YqquXjigvCxAWQ+aV34O2Cn
ePcfbDN/teK+vPhF8qOUZ9NGgk0egGcNeOygbA40YAMYuPOoCn+fJ6xvDnlZQEj68s5y9rxTzwoK
QdM57Fj4w396uWJ0qynSISjy/c///R/00Dm2iT45B89opoVWoLtbUWj7eo2KveazIVHU0MnEPQII
7BWtbME2TNHi7jOg830fjN7eBlH46NbMAoeFVq0jUw+fAeKcPDgSuKZq1vMCffpNCq4ubEnsSAb6
0+QBxfCThWEG0bPj4Xfo4CEX10K9OL4DUwzLPo3dB184v2ogfL42+L/sshrZHZoib1+vNLMFqxEa
t1Eh2KHzITEuRuJan4WLbyakNgN3zcCMKUKiGxzsK0gIkZIiuGMm9mkJGKgaddRT9lD62FARceYs
p+QizTMDHLcEzNoy4LZ0bQDaVfQNLGqF9xhHoOTjWvfKIwHs8hDcKTyOnSvao94tMgOtg5xFV17r
h1ZdWcxh5HtWil+sjEHUXoL/rQwAcKX5CiMT9CEMPHeqyV6BwfVqKPOK78u4ufdgWbd5/6uNjSfA
twl2A+lp5UkH62NVaf6FBpI3wF8E2qqmr0g2lEKbtH5oYdeiCE6z3EU11CHPmzddWbUS/C9unGVo
RxTpVlpgJcyZI554kognHRc8bKHp1h6VR+JJRMOC+YXxMIDf4RG9Mw5KRON26+cGqmUzkT+itBSQ
ozboLZTFLG+S3lkEXLRbMkvbngPz1rLXDYodV3HNgA1VlOkpb8IcSOWe/VZ1zV56bvxzkAAZHMYm
ehmZHLeNqZCwoti79oIjWa5MEi9eBr5df6NoLKu9s82G9ARQkHydq2glooHZK/4JPh0AioDS4SW1
QOiXZuKnweuvUsvTSz+OxucIX5EsyrTnoubBy2iYy6LNjM+Bd2IgJcbNHc0i0YBvoBo6NeSdggON
0OxDsz53H8Ds+m6RMNCNtkGb7iYtGi/4IgiQby4jlCNQANJEWviC0iD3QKgrDPumeg/A4xmDpYwk
MhBJxYG5awfaAhCjaB+1kOowokTNNas4DZmPlwI1/Qjj1aZznmR+WrmL1rb4dg5b5T52IGxtywAE
fA18NIGgekf/BvaXjaMF2h9jGF9zKYa3uovFCrS8waXx+Lhv/MRT4CD3TqAm9/+ww/TamAMabSrb
sLfxkP+qS/CWEjBxIAFQpnnnGYO4d9Ae0Ne4qEQttjWWDr5ziyQKQ3wh042XpyYo6jHUeZ4efXN8
AOiTeRG1zSd5D0jrTcOCZjkrSAtUMEDVpr52E4QUDZgkByBCnebgKNiyTtgH35DBHKgTwFbUZM/A
cf7niZCJUYAYx857Z32n8I3myQWWG356f54mrlz9g+V+u4uth7h8xRE6I3EDATouqcOqBavXiJ/0
7E8ffxTuHxWv0v2dXI932AaPL7O41KL0YNTZ51lEEXAz7tYBuClv/lCkkOAGxM6TsEGz9+c5Tx/S
laso7cR5/owAHGfHIkYxsPp7zHIOJkfU1QfpTXCKAdQF0LkV9Xj/Xxgz/eiWmXGcg2RIhp3RQrSa
/1JAyY03InXBlqaF7Oz63je9TYJdVoUmwA2ULOwMHFZvqEDuziTpwpqdJwurQscqGk/fSIbSCXZm
yOQPq7HUixWzZLSa/MmR9P+40BzC/0SLkWA6BzoRNdCCFXfe5oAgN+xWiRfisueVyVlEyPMvcgMM
2epFVok4SnnxHiOBMlrazTnBrmyziqMgOWcyBLEqs/xqDZJHD1S2HyrS0+Dgd76oEktfW9iKfPec
1dIJjuh76PfTyobZKOZjFZ0bGcddrJ5mqe8tsS34h+2Z6ZYu+nQjGHvQvmK38NKq+0Aui+JoPopq
FIdSlF/iRGseY694H3RrfMzdEmTEH/JecjA7OQ5wishMKVJP42CZ35GkC9BcMqjBL8G/4UWoy5oV
tFJhVV/mRchBrdQGI1b6WDzw8LoGHnu+pGikAEsusGIL1DGEwIyxvWJ8SiNveEJJXb/mIDzG31V/
lwVhv/d6q3sgi9wexoPmAJuKpjT0gZXh8agVeD+Dl8v87lo619kA5UnBFuAuwWqWYQP41Wij4kQi
rUJ7JwgaX2hGJ1RGQJ100V2wmZ1AobsYctSqkUhaFtuhzBZ1X+rkyasTKIP3ctBIkizxneDSs247
x5g/4/y5HTnso1TefsZMQxH27OVb4FjnniF25KVlor/ioj0vXBos2GpJGN58xj7Wbz4jC012Amsz
CAuE0+IV9oflPNsMFTT0booKPev9XXd+V51ecZN+jFZZ8WJwOzwiU4534smaDFvEU+znVnK2jPGl
xv7tUMnyMQxb+dzgd4ZcNsqgaerZo35JtWiXoZvy2XdC+Yy7Yb8wuFUeaOqFjrVPGxvkgWXklUs9
c9ZGmZSPWoBw+hC36PxkwI9VvhTOLZMdKWkFCtfK9xMC0be9JVCEwEbZuBOmwZaQESbchOhD2A1o
EV4bAbhJyWjCHk5aSyyKqXfGAAE7ik871wy3ucpROXnn7Ru92dUqiUUiGhIjCm+mZOaiB+dOnqoY
s5cAvOUez5U3ZuBLQIqM3GiJpEVRDDo/OoDHRiDAc11QWyrYtyLWx51pl3JJU5m7xhO+kJTMJQlg
/EBBj6TwAYCfQH7znL/ZR/kTmdIQmSVAAVT839n7Ahlv2JsKRW6KH4JfiM7HtcP45MbxExjQ/YMl
UvBb2maJnp9WNmAPvz1GuY5/oKFTxonVDgsRtePq1ujvx3kYapPbrW4ONi0U6g4WjWkEvtp33AbR
RebYwCvQBTtaqvOC1SGbBvBbvx+RjLRkdzflXiFAyGigdUR5/M6OFP++BoDDngaRNFtatrYGUyzI
7b84DbIra+Tx0pLt54/xuxV/J6MlkN6Ijk18+C8+xGxSlSl+DdNHjvm4S0HZ948rkBsNQVBsmN6I
PUgBnaOhhlohuAXqRRfFM4fG58OORKS8MyNFTVhrsy9SfmKLvvCXSfsRbo5CR7TEbDKH92OvWeQV
q9eTlsL/uzPFMnUUL+rZZT6Tu7Odl6AjE41Bq2Gs3U1kgF23cZE+VCC86IcXR2aUP28Qd5lEJzLA
6zazDKy9W5Alar9zKgS4+jQL5KipXfbnXA2mpXXnoql20jDBa6Jm6PPtz6wbzW7FzXrXsfET4Dfi
x1gv4kcgt4FeUVyBsSmuiZfrjxEqltWExOXQpVcBnsw/TUjadEuv4N4j2fFyBJ2exL3J5K29bkNz
XFACn4ZEXeICJvJ69Tu1YPafWwBOzOMNkM0BLG1HLojBs/51DOu94RTG9yYegMyOV7gLaCS1Yx0W
FlgD8/J7ky7IoNORmM89twGdFq8uKFJD/Zxm6d+RUdsWhsjeStwvAZJnNfs+87Nn9On9Is8oyb6n
zLeeXfTP7mntXDM7Wtvm/G9r531krdDdOa8NWMD3tYGIXV1qF0/bRlNHF8dBZjVAajQoBf+mCQPF
cFUjLyk2/Q6mkQNooc6LF7tDtjJI0PhsdGyyBYQAyBWH6N1Wc6xqKXX/icpnfAlExDFKnB1NU8AX
rIqgBijC2ABcWWnn6VCH0Y3x7IvSRvmAzQIf9BAFdkO8PPja60BBcTkDVqudIk8PykWScyCdLupc
rx5c15VXqWU/hLLH5RxMdIAcP+K9PwOZPCqhlFx4jbuWcWjtUvSnfskk6jAhNsEStk1MuwcLHTpC
AScklvFoWg8eQCRWSEMDnT5qrYc673K+QB1jdS5QiTNNSZMqaxQlgPtM0zXUjShD0qAYAaDsnnGg
gGQ3aX0TGIK+wY0t+CpKF+j9jrtDbunbFKvKkbAd7OpFNGzc2wFe+3oQGx/LpWsg5dI2UfMEUlNr
J+vSw8YIpjQA9MVfyCBhO08X5iqLHbZqQNq7ryVoLekfUwASeg+yzmFJZU7zlP5PNG2C7Na494H5
PvuSdjamUKSt1EL/hW8dpKtOhuaVFaLadZYbb5FSqt9k768yEMV8Q9N8srLCXj+NYYH0EQCJUYoJ
hWaVr2Dy9J57KzX3JRCD1mAndb5GA4o5oQehZrT20y44Ol6ePcU9XxdR8ACYqOGrboGbTh9qfh6Q
ark6eQ0iA4XSUeRJDt7A6F3BUvmuaIIgnzzcAFkojmYaMObwkoeA7dY5eIl8UAOoIxpYU2ELsSlA
zvqhSHXxN7vJOOl/RcLwpkhk9ruYk613jLw+PJGVXxcaGJI/VqUjANNoWyCDvJiRBw70GFyFJoqp
HMW7CiBW39jlDcrTFnrSepeoGLK11aEspIos70JDgh/6ZdT4tRtL5zDLa18YR6nLE4nInY7SXMe3
y5BsESGb0FQdLmyOEPpCww7Jntk5CMut9iwArYYsaJyDTioEHxsDLsQ0VTIbG7ErOx699Szr8BTo
dKI9WYnMn6wyiy7ouNjMBoEWoec/ltgcSoW1by0QV6MCoz/i7H2UD8fsS2OHYLIKwE5XF6x9tGuw
/+q9YXyJSiND+UwTH2PDKD/nvrYiuT6a8XbA3uG2VP4VXsBRE9B9zqJcO6SSA7tOyR20F6FLEkwz
ABU3L5XQUcATY7+aVwDBT0dAkBbZUFyMNveOAfYg1kjD8K8WaMfYUGU//v8sDBWD/yVG018bMTQT
kVpiVdh5mXZZiE/NDMYvrmNZG12Rrelu+uvfd6wN27krwtLxTs8dFF+hmMIG5N7dNkGZmRwwS1by
3NZ8A2Jzbcn6vP9sa4G5CdMi3FiG3n8uamw++0A43pFWmthYrFIDD6dK6/virQDI1IWUxchW/hB0
z8XY+S92FiwmcVfjtT0uH8llxO30lGs9+PpKt3ty8d6DelgvfE6EiUxzbxxwMw2faRCmkEu/tBLw
KkHmmRFDr/Q4WZCTg/K8pYYrzW4IvH4ljRJkfX99Q2rVNlSf5cNmVtALDxLlRb2a1RU9MNA7UwfG
9fUY4LVG9xJxbIJWHKUaaFp6JepK5GA9mtwot7MJHc125EayrrWjnTaww2x7Z1ZRTFK7A4isHfc9
8Gz3vqw6DdMRG9dpnR3gHFFPPC9E55zodrQpWTRe0Ok2XkID90LTDouNrUdtvA6xzwnA7hiXXpjM
dmMPqA2zGk4s9Z1l0+n+GhR7FV4FNSM7DdhsGNvO2ggg0ZxoMEP3CS8+CsY5sJaR6hPGu7N70DxL
3/IkPw5Fq5lgd0HPLzJOmQ8ce9h01DxM0tzARtDi3gBbXRnfkZQcemTXa5nZzxWvo3Osx99yFKe/
mMJMXzyQYvQ66JVJVLT4iXGQiB8kWk1fAuGC+wUYjbxzw0dDDaUTNkgdV82y6/vwkYagy6NHLXKv
xRihnCQ1chccejI8OGb15c4MBZ8akMfby7//HPk9fJ+rg2DYc23P05mHMoR7+t8xKpkFtvrq0yhC
bzUODt+HgQ90+f9j7LqaJMWZ7S8iAi94pbztajP2hRizgxdGOPHr71HS09T0mu++KJSpVIrZrQYp
lXkOeASpMUrjtUdixHH1pCxm+sHFjrLnaRTVFaeZlpB0ZJIoFsOe1dZBwZdNfTmgLqiLkf1Jw3fm
ZOmj1nSj4JdWi4vFD+lq7Ek3FrJe5qs1mkYDs6/Fw/t/gHoS8kUmqB179fBPK5HJsghNawkVJkI5
gSzNx76VIWqIrYuf6uYjU42FkqiDAUrJoOrES1K7inohA/KVA/wiZP6XoOt4IKk0/O4MvsFnENEC
vqiLHdzGOXmxXibkWA5ZWla4pxk08C9OyKBuNG+PZPdhB6S9fjcKfPAdVcxmqqI3auoo904oSNix
P/VkhiQwJDYAl2yxT8I6e+DgcQmm1G72ywBNAFcQX8d2xdaLOxpY1rcq0GyldlltaYDscDnO6CH6
KevtQFBhXoH6olwtTnbLQsviSE5MNJRlgOeT1lxsqOfaU78DgEMHQHD8mwHJmB4nlBDukE0ocFSJ
OvM4lCUrgjmtXsnAvTGPJI6GI/0TytPN4+hN/AA2hKBFRjG4PKglo8XcQNR2FUuQ20pZg/iQa86u
0Y0bSQVKCVF6rgYSjo1GQF1qQEVg7WvTO9wNpChRPC0mKY/DE+kymjwkoXmQIMQblMPFLg8jhC1J
fj8l7Qb7mCLPmabMbmZDtVQ+4CXzOvFt6WYw2YndrcEjLnHUMqNxnQiJ8u0sBbJYLxF0Gi0eoRTo
NxYZrjNKH7W8cjjIdDrEWtunz2BX64KojaNtn+UgsiNzSr4DqhVq1cEbY42uVV1HUFJ7nhadJgtE
eywHdRauDjQRAEyCnzULEGRr6s5aQ+uvonOrvdtMHJeRPY5sd10cDJAqAkrpeyeN8kRG5Ih6iw54
+lcLNEj7O9Xi1raiCCWIb89Gkwu3vnmTGx38GCyRwHgCQihPdEQ/ndOdKiH4UByWL7hnLLZ5VBkB
HyNTrmkGNYPp5gGSZfJdqAwNnCc3UQvuTNZ0FqjyMuucRsyce6DzfQoRRt8vqiwEZuW64rw9194X
z7M2upZ5QDxw2OMgUWZeGHkRkDhNg4fICGD25eTzNemo8Qd3XIWIcO8WncfF1zqLmxPis6BHlzjb
6J4UN7Jwc7CoVghrL/Zd6yB4NuEWadE5Q2uiPLOy18sz9XaVrZosjvZkF7lDdg4j+1yDX/JUTFq3
T11vT1KpVM44WlVgDVmHu0BsXWmEGotGqCvd1K5wswl7MvJKC5BMgJHY0MRlYBHfuyCZmrtl8ato
9wpI5W4tVvH4fyXQ2O/oIjzDdJANyzzL93ykqr3Pn8FlkNZVZm0+d7HXbVDed+t7Gf5E0dk+qSNk
IPcTCu1BwJIA7vgQmdiQBGN3xR1UmQRZzdfIpg1/uSlSvLzG/Flx8xGc5MN3q+m/G7ZZXcGs91c5
tPyqg5ASJYrI+hZmH+3KEAw1njoyAUAGAfOwmgK/ruuDrhflEw104y4GKc3jLCAAcjRxiRQsk1wP
VSNJlZfbzGzcwOkqa591ZvjY2PW33PGqkzkAEG6F+9QIe47Hecx0xTnV5JOBdwCYvZMLqY1eBzBw
WXSryp1YusLdibbqw9bctk4dPqL4Wnusi/Kby/L6NDQN3+pD1awTtdzf/QOO4WleG9GwV7+u+Vyb
E7vRlMU9rU5rqKfmKqsu810DtR48TB3sXUJHoTS4FnhodbsHqQ2LP5SdLdYiacNdbJTJBzOSfNtY
gEkhEdmv3X7wkDouayP5gGQS0GmHroniQxhHHepy9En7rOlKGvP+UZfGlsao8a4tKlleqB/Wz61d
FsdurLD5GsYdCHntY6sapy7BvzzlKG5wGvzP7Aq8+2mkbKbQWgGoAePZ0Df6nsYQX0PGDvKGPBS3
wMHczab+G3Bp/c3sb7b8vdoy725JFNkkHDW1anlSsw45f/+9RzVM692REfU6tmG4jmEhUxzpZe+J
VJrGcIapHp6Z+4ElOUvXoam+E0DJDqrMS87UILTT4Iuh5Luui1SwM+6OypP0bzYJKmMX8Aj/MM+K
qmdZgkSr1bp09vqPdrN/O61xhoTvFRmRc2RTuiggpUcxNaRjI2QB8rPMHT8iDB7uBwNhHwLQ1Dq9
ObeOfFhKcvzfqhkwk0ThDQ9UZ0NmpOoxacHg/NMPmXp+Pbt2mhIMAnO5C2qcr22Gv2EA03lHFKB9
J8mdhHxMEx4faqmBL6JJQdw4OpnY+UmLaBTNKMfy0IgBVK+ZbiOt1HCQpKYVz64dFdquxL0bUAuH
0ygAFwrcsDxaFy0oTAoZh9dUExK8Nyk+0V6kP8RWoz/UFrLWeBxFs24ZKM2xWFVW3m9JlyRyxM9a
qp0bvhG5LO6bRVe2+beoxw5jUS22iw50jdlZoDxKBJ2JFyroHrvtYhg3AOz/H79dy/jbb9c3HcfF
j9Z2bPtvb/UMN6DYKdTVc0UF3NhcnmIp7DPODuBHUD0QrN+LNABSjW9dB07sWVK2STolIHh4m1tq
4CpGFOtO9c5damqovhaGW2z0wUVWl3KjRz0qXaPSxuY7Dy9xzT+3QnNeOs30n5xkCHRHOi/YQjsv
QP/fuokoH0nl24i/JUY9nkkEXjRbNQAv3pOIys52Cy6tYSO0xn3R+WgfohqhRPLUO1aybUN91IoN
MxNcXtcAEUhUQz1qEFKwj8Chdo4gIQJ+AHWXEeqRjgyXeeQGL8acB4uLZd47N+DfrjeAYkhm/4sv
kzzQPKNlYAAtRnHx1X18zlGOO2IvNUsSFQJu3JlbEtshK65WjcRgZRpRdoDdpqjfjcdTrvIBWrzS
gXuv1ysa9asaia0uAvMKiMvorW+iKKP9KDWkFnlRn8t19snk4LkkA2qqiJsXbMaRgWQMJcrStM+k
l22DSTq19sDLdcLxzVrmUY/mUQ/V3f/r3fy3cB7eyQhsmLbr4Gduz1nBdyRXYPIBMbxriWfpTCxw
UyTctVUVXviQTyfeg6Qi1JEn+aanHjX6aOKE7Dl8t+gWO7+Ku52u4WZ7GSXHi8hifTMVeXN6p6cV
J0S21JU7Xjtq7cUx9UKzm3Bha86Dy/zlYSuUGwWZK//j6UYUc9z9i5e5tIR6OrcCBc6y/vIQfTJV
a83pXp+Opi5PAbKz6TSNxppUY61hb4MdXx773w6oD2DfGO5FN4BBrXF4ZdlzX/bfp1563/S8QNgM
RRioNUUZimfzDqEE0a9d1owbxqJ23II4w14D3A0JXnZZJj/8CezsGlK2Bvou+qZMzrNlrT6RXRVv
6ihiB1e3jfwT6bREDEFYeWLDBr9OfsgEXJEMwPgB6jka7RGVY81Gl5WLQ41T70XUfB81cFKKciqu
nWpIlMDZOmBX9LioSN+OfnFF3ic7CuHsSYXCdVdH+QOc+LnPz0bYr0h651IInJ8isaGxxe1iFQ2f
YpTbgiIWLDu8aYZtJGx58etOXkL8MV2SSpsCo6/zbV2i+nVHI2PU/qWPzrQLtQH8NCIpEJ3OTPng
tUD9JpO8TSYA91d8RNWO3GgDiDmQnV79trZxZwtkxwvSvRsw4pmcbf7Xp+YdE4dn4A8RMBTM1nF+
wOfmXXnkJEvAsgKJ8hksNN0Z2ex7HZHLg49zAY5X5XB2AX/QBSSzlKNb2uCsjm0gES9G1MP/meE8
26D8Y3idbrl7vE3FgZwt+mXuvAB5bUOc/d+vSm4Xc+q9PWc1AFkscgB1GnveL1aG/kuuG3JbOPV0
1DXfu1pIOV6jlCj8KnJQJgrT/ZnC1NZHQLrUntziCPFqqmslNiFWFn41igYVzoX7EzGoxCl0lbnA
1gtIe9aH6c3fzKDrikqMetxJ7dlyqQXNe6QYvFr2BN6+WIWaf31NY+qrON9oPK1WUhUxUOOY8aVE
wcCVJNeZekBKueVsEauCh1rTzu8sSi0sV6msinL1D6O0AlLQshJY3H/zTnNLG5BW+PJn4Bz4YIOD
OVtFYNw9+laEk7wWR09Mb6OnrIjYJm2sKYh9gC7jRXLKJ9DMhAlHyE+JnqITKlWp4SzfdXGtlyTr
BkRoNiKpRzIfAR1vPFJ3bpJRrPwMgFAkdsF///Itk/1tl+X4yII0fWbiFG2AMBm7sLuv0JB7pQDx
UfVsG6V3DJ3SBiSpRCVV3HJEZjPzgZrOKKcz991tjM/Zw2xmVFq4K4upDay0L7PNyNJh3TuIZ9KU
MOxeJwP4hQcDE91+cUijaiFExv62EKrWtt7bdJpEi4EHtg1IbNzvadf0Z4orU/wZr9vylOHDRCpq
7gLtBrc5jS6xaqBxoCCe5LfRuxnWlIIk1DLTlaPQ+axxKHFeU13Ez91jqRrqea4C66ORQgdzih57
d6MTYfMB6dA9tgT4RxNnLU2XBPu3+Mym8kOUAkoF1S7lhRo5+ord1W63oR5r6TyCDX8EMm9/TyYd
GY8MBxGSKz36a7DLcOdq/W5InBy3YYD+aVUzA/4o1CA12KYJiBeV3ixDZAW1APYeOED8WOhPOyr7
sXLcKQ2jEBcSCy9dIfXLfxnBC/VoIXEIkBGoFcLFy7EYAP9PVuRDG4Q++0hFdu9jmrJV1lr+S8WA
vTOzoFhjA/RlC/nW1BDtZZXHzSZ2OHLH1QDpiArTrVsJVnTFo7lQaKIe016FoQDhBzBPNrLGB2Ps
XJxaaHb15vudMxJpSqqWeucVBGdYimzumsbesBwFLpWrNQf6F1cy/JL0ufUQOZr5Ea9K+s8CnDTn
GjWoMCQjFMMbKC+3nTWS9IGY0MZAFdC8r9HU8y9OmAPJpKraFx1kwkhqGrJbnGraVmepOCNO6hxi
w8sOA5CDUeYY91sw4KHAty/rdT7x9oNddSbuhbLma2awl7ZM3b+iFnzDOTLbg9EPgRHeJb98hMoQ
eDgngG48UcVHkUZISG0QMprrO0CqaAf4A0sPVAPisNp77IoNCTQh6XuxR3JDikykvH2iBgw+P5CJ
Y2WXdGTlri+lXIvCND/EtpfgEkbINRHAV2Z7L3KzYVvTT4pdHw7iJazA1YU8rB8h9z7jit9+cco6
3Bmjl+3/NBiqL8C/t06NB7byQGdNCWRFP7lY6fc7VSzj8jpKsC/YHYK3Tvq9jyIEKqTO04uU32k8
Bb0R/ttYYka6wnvBFyDfmt8i6torppcFyb8H53fF3f0bBkIULMyzlvcMTULusg2iownwvJk2oRwz
LpFfbiFQD1B6fnaAK3l2gWZZI4n4mNFApmxolOt6tKms1MVmA4UYyNEpRrDgIl5E86a29/QLdb3W
Q92fbm+ZjerAWHP1Dxz/aYOi9Pivje+K4lc/VikK3fj0Ie0txBIsVP3mTuUdvTrVtkZhI6iI/+Ag
qLGA7dOIekt0VWaDkKfTn6PJRrSAyKtI3+CFtG6M2lkZI7I61301bIwCTDG4udIBd8mAXL80k0KZ
JxF5clOQgOBvXVvj9Gr4j3Puxu+65MTtml/CYgMIefJfuDycQN0LCsKTnosu2VpanJ+0sAeml1JS
QzoRtw1bUbemLjhaH0DS1uDN6gNxsu5+Ed+51PzE3HIAQgAxUc+Sc8tXWinaAlsppZuNYoGuGKsI
Afg2wHWOGqHxeb7nJdqhwClCuoU434/4ZYXsHA5UTAV2kSLfEQVv1P69LyYPeQORQs7wG+uoGWay
93SGMC5hZnh5XlcBDecp34k06Y+egTKEwCu9AhkWRrZGJNy6eOq2BRVTDJ8+Jetd9VTqCQpyfTE2
O15a/SmPunU+dJ7EXSBOBXM3rpiFdACcfmY5JQOcyXGBW2k8CF2DB0j6iFeWjIeHDlGvB+rpDti9
JgfpzST6+DS5iDfwX5GHsB7ZAVgNVITckbdeNsZxNiFrXEpsgRA/gsrytz/Sa/IG+lV5XdRtgU9Y
Xf1IXLO/W91EYfYZ5Wu72h2jwGizOqAU9TSPq6udlDfKWqfU+C4uno20cS9zzvtguBuwwMkNiSUD
hUcT1zcypUlv9qTKLeZuQlTqb2iQ7JV/l+jTrbx8BmfPq+/szTfZIvG4xE7bduvvppaaK2nIfhX7
2ojkMtx8UzNE/XFCFtRllsDxd3UbXIYqA7ra1kru7sD+UKOA6fekf3NUl4V/oVkI/8+OsJ111xYS
PTbArdgb4+jgOk40M0y3UoUtdy41BwA44XsrVVX79kWT9k+87PB0CtU71bWdpyzJiDz86c+S9aaz
cGYkkJi8yrC/zZEESocFaoDbA8assJ5VBC9DeoU0txLAWNpq/cS8wCjD4pIZ5XaBmyE78lkru0Iq
3ijyhxTGbetaWrkBlerrkss8MlGuyMF8Qlke7Z2dcjWF0YehtK9+WvUnlnWbuuMA/i8lCI1z06sC
py99APbiuvFkpSG4T6g7a2kSyWrmCOiowzxwN+nVi+EddJTHnJzYBCUCcNgDI8y93WD3Q4yDx29Z
NwdUsxCGSWZgr4gKT7ablbHTncfCBpt3lX3ITac7SlVWXLQ66pNlb5wGb5qLj6u3kuXcw0Yef8/a
XK28DKRGs4+E0Z8XlecA0Nfq2LdGTbclkhMQIjbbla959ZaWMbmOIxFYoINOxxekRRXLmXqdKwY8
HBdbr9ezgAYcc8Dxmobnrl3ixWanCIOSUnQDWJJcHfA2cLP4ot47nbRbsQ2V6wTwz8hdTAdAQNrA
kNxYuAs5edwvbowZeDAgmP9IhmyT/2nhAlZlP8k6PusAYA8ss2A/q+g5TEPxw8osDkqb1MKbqMIl
Z1TYAJ722FOTOgMIuCz3zRQ3oxypvNvWR/I8UG/amq2Fs02laL+PNRPrsDWiC/iTkqtfld7KimTx
4w8DUNwhscQ1Hl6rj9KemXhbZNNnpNg356iJf5bIJNlWljZan6o4+wmKW7b1HORyri1mibUsEUcl
4zC0AQH8No8MSSoqvzmPILp4He2XrvJY5Exuh3QzpUwCTLKYbtQrop9gA6geSKAGabsAVGSNAKYU
rGZTv8/2Q5ziU6CmT9043aTri5vztLgicyPpBtQBTmK/WHoJy3YckS0cPHJAjukgIUIiA4AR1QJ1
1zfIv0YgKQA0Qn/ok3HEpTcKEBgYDk/UILTy2pt8L6+CZeTdcD8ZN7VT373Tk/h+7uJ18Ue60Ec0
2sxKY6VxdsH7BVdp2JOFgQ2kvVU81ICqByx5GBjjxECfwt1glnETEl9RzIbTtDIfmWXdRIzXvnJB
EjWLm9ktgKJf3XSW5gKyAaiTusJJ7QGR2iisVOKyav+QPKRUuQpVlTiwELKdLUlS81gvnkfR9/tY
RfrwfAByVD0QcMlL2oArKOxRrEcDpKNRagAcIy8ZbvMAc1R3q8XBOzseAeDOHtmwXuYuDnqvAkk9
/+RmApcwITf3wimLJ2fQiyfUua+QFpDfSAVEGeuUduDniJ2gSt0NuCq9hwZJlM+qMGVXTIhquVYX
IyUxiZ+x3924dus9kGqxoAmke/OxWPChffXxZkE+/mkVsvjPVaoO6WlmOVTIddPLK+DpvtioyNyT
1CO9H9DLagBZYvNAYzCwOnWmty2nTl+5YPZb3x1L5uOIaHMdJJGOsZ4PJqATDEovSYvkOjWpt4vi
dhebSD4a96WdrpGqHG60wom+IL9/m3mKjFgm+PxyW1N/ZPGXMK6t1cjD8dRLl38qU3AvKf0QpRXI
ZqN0nm5ME+6FmsF/ACOF+8i87gO5LYY82zpg7trRrLdVmGnnF6RtguJNrd5bnbWa/liF9LQKDs8b
0/cPKEr4MhVd9hT2SQYSDx/gijjCrkmcB6YYaVP6CM5YZQKIiZs9xP659X6AzNK5kXbsMhOM18WX
GKWTiOu9+ZnlMcq7IK4r/eACJ2mj+agQyUR8KzRmvPC2S46uV3QbvF35t9QY8SIJoy9y1Hsk0IbT
rgst+zMyZwMy0Nuh3gD4nR/zsuteHL94dNKw+Abmh2lVdFV10SJjxG+8E0hVxIDU+jqYPN2+JT6A
ye0+21glogz1JPi3Px/DQEBtQ3r1GCrGfS6GYdjaXnRM82F6YPjf9uz4Q7vmSCHczeKgAxspc0RA
Ish6Q+xLn2OWOk+kaVIbuSZF3R5IFKiL3CPEM6xIrLLEfsSJcZZIJR2wmeo6CBkNJ3CGIbtaqqGe
1v2UfhSeScD+9lWNC8Psqo3gCpCDfVj0ZEaN6HUwO7gDuFWV7bv5GvBRV4no/fUysNhpBfbsEne8
q8UzCvQBjKQZoDJjrvlrWWgx0fD3eJQC2A30dLEr9fmfo+V1fE12i2UCRN6LCGdKHC65OIB+pA7A
M9LFq0W27R8g1W2RA1xWGnZrWs6Mba91DbZbCrLf6Ucw8BqNvSYlNXYqPGPr48ydlekGSECodce2
9aMWhRtC5QqZjYOk0rM/9JEHPdkLC+H6USKyoyYB4V1+Za4ccVkhxoPH29kZ6ZdJb4twnN1OuSPr
XaIq9m2rOgjHNc69qvwn1RiKeoMTY7tOFEgA6Ya4rq9jhPd8OgG/nXRJJQ2UaJj+7ImMWTFglyyT
LMg8zwCHvPKq1oiz0TjP05RTkfB6g3oyrKGeghq/0esriBuQtg6VE00Tfj6o/ItxQw8Sx/4vpD3i
CsLp/cfOdZ+B+QlUmZhNW6ti1U6bYFWUHYAobANVDhPoNJP24mdgt6T3tyiKcd+NvFwZ0sC9AVIh
L0nLsiu9yd+PxrJ6P9ojZWSF+xSVFP3bcy38s83L/AwswXZjTMi97RVJpVTsldRL+Jc2jOKHLhlf
1XWPK8HFlKwigElt8gkodJ3f6mBwlkl+sYBNMgR41z/a2Fbt3VbkF78tpmQ3GghGeDZigsruzpgl
05e24+42x37hRCyCZcRANt4jrgD0M2PtEL8gMQLedXst/QmaRWOLgFJ/Bq9qf9br0tjqbhdhp4s4
PA2Msg3bWfbCouXrzLU/pkUtdzRlTEAoER0q1jlsXdg/kJ8NDNvJsa6W7IAiyKQ4DXmOt4VZAmna
9/bYiw23VjUjfmG7WHejFYk0gKssjs1lsGio5yPiGxhZbO6WAbgd9r6Br4OLl+sOuTmAFBnztcEZ
+Ix5kgb4axJpEGfrNvHiLADMgzGJHBrUOKN8Bnm1DeKXXjnkUZAVbNe4rflXk1Xn0ffLn3llP9a9
5n0HON1nm4MRtWzYX8DY5F9dAwUTbQ+AUNzLI74dSbEKtSzcDn6bvnjItaWgKEkTKp0EqjI/vI1R
/HSR3saU5f9vXgPsW1dwccJ1E3gQphh1IQIhKSTbgzNOkZfHOGit6sKNLhO3QtJnvf+qRzJ4/K96
DwRhix/H1t77If9G5IPefkx3mp08UMmiI7sUf6rJA9VCMiX9ORb50QOBxZOlkpZ5GXABqQ7SlMBg
VWP5CDRA4Eh2qwlZ5CupGdmnJht4AHiz5jte16csT8CP1sWbjoO0IJgApNaXhfGj8IF7ZE/1Z3z1
qpWmOcMzrugRGsvFzRqSJ8tovc9ZM/orrcirm2U3HJxeUh7a3ANgJq7W1mmbTh/LkP/l4rvzCwBJ
Ydz/ctriF07q3cc+9NnabPLiGj3i547N1+hYNx2JmKuiNN1PwpXf1Mv6l5D4+CgcwjzrHiens76w
walXDBRIT1Pf9NvU9oszuFpD7D+sez+OnbJPPh/e/Bj9qPAMEY0xGJJtpqSd9jFQPIOpZexLNAx5
MKpeqnTRWHlfltGl999270b/1R/ZoTAWQGK922w82wOhQOnnqEcCTUYUGvfiMtooeo6mcV5HSVxG
tVoC6ynzwlUygan6gLh9c6wbZLrT6RflxeDMyfCzx7X/LrdbYL+oBgH/D6gR1k4kySxhj253icZM
wwtZCa7ZXVg7nWZJ5YAXIIkBVCFShe7mACJ3EzUabrnVLBoodQbARrWcq6bRQN/nHzokmN+5S9iZ
lqM5jRsBzdBBrpN6uBacXwcDKZSBNRr2g/4lwu/swTNAXkYKz837QzM43xvgqrPZqOP4/eEyX66L
WGjZJvHKX4CRzg5j24TZ5tUHm9KEBW/zZ9Nl6gAoS9ed2gP+RdmJGlsFzl0Kp0cgBz+RvAxPkYtA
ewgSHmMqrT0NLHa8Fd5RWAGpZ9N3Fosn6i3eyck7XT/YDcIjLcBj43pNARj8qJMgbaLxBVieztbv
0/oY2R5/wN0KW+XT2H6LtXpNEZiidZDizabhpcwSADylfEW5jLgeKzNUxv/Ojax5hJtDu3HnYUpt
pNG2czLAqMKuo/THRY4T48hxxQEMNuMzr5E/RL3Iql57ieoN5Wh8pt4yKpXund3ihSfVcei9nwxM
CqsC92fYjmv49lJ0JqSAjh3F2qobNHMO6MxRHlyeoDA2woUrM0r/QQJSPSgLlB05SiSdXdkuKN0/
kKZGddusBuA9EkCnPF7RwIBb+doxxIXm+IBzDmIgrc9+aBbgZpnyQ0LS8xdkAowv2iMxVA85y4H4
CnL3pNbcTY8KhHORttpJL4wYZRy2fKk4bjp63zD+0h6rcQhR3fh7TjPmbANcQnHkwxRQ0kfV9FPA
gCF6IHHCR/g8eXhnS5XgAW6x+1EULyD1luUPhKlvFf0LvufGaUbh71r8ZpRIKcHUcH26U9EkAStD
t/XTkj2srOq2v1f96YuJDHlPsaGQh8HK04DnZMqj+lYjmkMSNtyzRHxRHm9myVE8U39avkk09maJ
Gx9vnZpldBVNddOnLnlhrdOc4hAYln5cTF+Vvi2T5MXnycfYi/PdiEqOa6mJ10Z2uJRGNBZEG0Ok
6cEy4jougBhBzb1adMtkTSRAO3TSYh6lASBZ+DhRVYjL5iLzg8Ua74TX9VB5OWyl/8dKZZYKIDrr
zwXS3q7cNMQqGVNnM4vtGF6pZyeDsw8j8eOdnsQK3+MYca9z5EQVEBr8ca+wTm+p3WIPn2htQCLe
Z/JGvTx58HsgTZEmdqCWFkgZhERkaDGVWj7uUSSH6KcyuRvADjXK8s0rSXvV5h9SRU880wwj8nct
He4fY6WbiHrYga7xQCZ+R0/8pgPtoQdEUeOrYyK/MgHZIHMd8URN6/tAKxx61AS+6Sy7/OjlvETQ
HFftf04ilWlYr5MEfgcnwV2kLKxLXEaveIUsAfzPQf7y3GWpBpzVgiMLcFGijBX0Lz7wlrA7RcL0
W6NN2aOZc7EnY4Mlr4PvRMPotUNU+VvS0/R5tXfulsUTyrAmy7vnoAVw/fPo4xS4zStnRK1rpHse
CsgdZ61Zrr+1Ecx8KUGUfqxyAZJnJZqGkz1lvod/KAfvSy2az53mdxcjHYBm7kzOWrLpfqoMAexF
U0EGPN2yTvzsbVQVSCb6F49Jc52NebEjsdN75APaQiKkjVELeLnXNjYfSaJG599CLUyekeKEcexr
AdT42xmv7VdnqYj6l39yBgx1hIEJZHxCQg5qBJClgF+G3sXILKtVFjDJuY0bTMcLjZ1v14gIvw1Q
r9R8bStrvPTvJk+oDMHbEaQNCYv80+yRxjsDyTYDa4ttyIBkDpKjT7aUAmy6TgIiJI0XSOLzgC2G
wlBgEHolurbq2on9lJhggBQDcnCQKAxdq/AR8aG2T05YA/0CUjQYCqW5RUEhi806qFApD/x8GFdx
0SQ7WzcR0k2jbjMvM6+AUpUJ1OudvW3GsjlORWb2xwa1AYcucg7LWvPa2AoVm6QzwiDlIDIzGucB
4NryjAKvsgsMX1dExfFrQyO6GmbFzw5X3Ke+4fhAk4oGyXYRkcoRB1GDY249IR05WFx1bHqKSlYe
gVFR7NKh0gI7Yog1qiaNhvwWdt65AiPHaVFpuIvcDSh8DchimRAK7wl57/5xUZVZr+9TBYrex0Vx
55d50dcqzRMQXriWByAVwOYOpvxlqpWjQuka2cXg7/b4oeeD7QU5trzHDnDC5J780QN4UdQE3oh8
ShJpoAC2AIh25OOUZXBFOq9liOPgnnq3OCgioZ381Dm1rZusJpn3O7rqrYYGb1qUIs+xsBBIxg9g
21rhdYPXLY0qkWzpuhi1KvOE2YJE6duzBZmRj8Xlmw9nkC+ZGeofBwux017Y8UfWZ4BBA+z9TfBR
2yLcHZ1LLvpjovd87wA29YriJ74ZhMeecRePWIKu2V+cNPqg6f7wNSuyMnA9MYJKJLVvg7p6iavE
2RmRxKUm3cd0Ja7gHd5tmjq2WlSHVBfGZHGeRw2PTyvygCJh3N5oJWZXGpgHjRCnLkuO1hYXr+Lh
rjGxm5ddHm4jfxIPmRw/u149gO857pEhhNAKnqU7k0g90jWufylRMAfQtchrkd4Du7lLhqOa3JdJ
vNdr/rRMuzMpRDWcAJwfCNzTIlCE/DJd6OVNz1rw+3Us/q43zkuKqvCXLvOLQ9q03bZv6/6LEcUg
Ii/XdZ34j30d85ehi8/MA4GGjar/l6SwXYTAjHJPg4UEhLhsAXyUjiUwIGQc36wCDklSE96mk73V
TmAXq7NqHyP0jiA8knDrlJ084D084YbAu6Wp9dGcjOxz3KbGrulSbUNiYiKXLuM1BxvQCPTX3gps
ZVYii+NkMUStabsOEBHAjJkxVrCA4nJmtnvq8aa99U3dI+8p8y6RBrY70pUoTL6h3haRSIGoP4k0
IDW8nwBK/rVQFqNWx4cmT79qKtGTkjmjKgGvOsgWkDZqTtI94vXf2CvKBCWrKB9Ay6YhFsanStgA
RcFUGp4nSeSC+JvZDXlcDKhHTU1O/3kVLi3ELSLgbFxGSm7SHPx1qyaNxuQ0vIl5z4BObvIeryYM
pFqSnuq0rMtgtk7c390MUeddM1afmJd6+xLspOtMYb6bkdutuxrR80SJuMn59n+Ufddy3DjX7ROx
ihnkbeeoVrAtWTcsj8bDBJIgwfz0/8KmJLZ77PnOuUEBO6EltUiEvdeqR9lcROGHz/k3zZXFc9hG
QEEzkp/koYU6uwqQC60BCQsCkHbQ2RQgtOtqHQCxczkqXJcEVUfeUutNvh199gAMx/IoVUNaam5k
kwdp8AXCtmO2nIQqVoWE7lk+ubDUPgAzwdtGFoqOlh4ehsXCH/ro6Fg49RxFb6wnYVng3gzVcC1/
N7j2mPrkN1l4PUBTdZABbFEXe3yXzcFJfS2doiNTMzpSlGnM1AeZP42sLZxJKJsrf1LTmDSTIwnJ
O6BJpx+hcXXpLjMchEUJTj+JhIPYO7zBdI9D0N9N7B0kCxxg2ALP+TjJ5AD4kxhY8ysi/SDfP7l1
ubSPZEG2vcY8nMO6DEBsYI6nxvc094iKkbtZRLZqVnIHzot+TEU0PRPp0UdH0PTkqwEEaYHxYn8j
JyUdUlOPHBzhjBuHxdF0ZD0ryHcezr4JigtxUJhuxzwHYuTNHHP4FE+yPdKbkRP18RSfPGjeG7fU
bTzcguJwcg4w/0A3MhtgesfG3d18ukC6+DyzF01RsRLsBrghnF4mgeg3EulUp1pdQYxh3F88dzfd
LyBfCAg6ftCskAScrsWINTeQja0Ob/O93xTQ0p3FbEJ+wk60pSMde0kvrwhwVIvMS/stDamhN13A
rGaR+imO5NXbr2AOO7Z5yRaG211cPxyBIuJml7nxtAQpGpEebGcZ9QZX9kgYG6z1rOhanl+MMcnX
fZwGAFvAkLSkEA02eb7bDSjv+piDFBxZK0inzr/eyEfddk5jPqzmGFqH9zsK1h7sMRR35D3GR0t0
/GKHojqDNm/Fgya4ZJ4TXKgXNPWwxkWhthz0bszWmaY/4SceD7OdkOV4rEr/FFnP4HUZe3YoJU4B
3agGC3sAtH2w7n00RuMAqtbgGm7psTrbkgYgON4uRJJEkDnvxhG4q3ApLdr3MbD83/3IwxubN9GB
V8QwUHkPFilrLSLUqAGASpxaPMadve22xYnGblZrS6QvGkvk9xanWdEYGpznMal9adYHMG4tRQiG
tBVyovKV4woUsrY+zhADOeBWB8lYx2YEes+OutT4saXvE4nrQGVYawEMqTubUA8JZh8hrDYtQcmk
olEzm9udBk0CimckW9l70k7WV+4kHfHeAMSdikHuk1WvPgMJh1G/HyIXbxoynKfQkE7q72g8/VQh
ljQG8uW2GcNCRdPLDptXRQVEjQbuvQM3n0mJuukKpUD4pwR4nDKRZvjRnXRcD4pNaJn/kNpphxEQ
3spy9Ox1l+MPZCVpeXJUozYmU9NgyejFojvcyEvkZF+ZTQ5K1iONdhG6XkO7m9NNTNfj56YJ0p3H
MvsI+kALDAAG9nbR6FtHME5jpx12B1JQM9vRMEO+WomERPjdqG1eoJhpqMolKSjeFPrGcHYmm3lY
4fvMcWgCBMNfPtVVFPIgPbllSBhYjQY/2SGSrVveDS+xCbCBOK/7Q9zE4Noqn6VW8OcE1A4nn1cc
dRAQ43jq3Yrh3/Y0Agp2KT2sl51KRt/DVHTgTAFyagAaqCdW4E5Wye0GYK6AtwRltRpmWXFymBie
0rAr7zgOpRYh2G2/8wG8c2kKKnUWNfpLak5iwFDFh9YJ+hVZAfirAv2vLZZ90JZLw3fkaRi6r2OQ
o7KmTWpAuKMhOTU8qq+HJNMDrMjVfnw2+6OtW6L+sqrBT62mooZmoLl+J2vzPtk1Y/Lwx5A3H6no
dWONQ0MwsH1+VjDp5quMY/k7PglAMx0ASpAcqanaAM/apkuO1ENxubVzebQhZdB8mNEQfHN1gTR4
CG/cSPY7l9ku0Wz57twDOWjniHia5CbePEwGJLZq7bDTa90/tF3lH6g3qCH1KjwVwRGgxlP3Rk8+
rPSvvXUcIy0So7RWNwoyNi2s1FG5/jEh2dwMp6n+bH6lZz1AdXWUya+R3w/wJFwDL4hcc+LiBJMN
1syA1ymPJCWaziv9b8e5ilSXFoB3yH0i7wyNBlORA8XzQRd96Nwd1xhOsBkqmhsJCHNXOsCHFsEY
nmuvw07tUzMZksYsfAAumMDLIh+SUaOTgudBugUERrJIamAkhnirLlB5GXtbQyv2JUqPj7XfWihm
tYN/qVnJH+soQB5TOqA2s5LtJlZb83lNg2yCeDmAUXXas8+KXO/CJcps9UnBa4m07Nj2AjxpS2tT
hIVEUTs4GZIofEGBd/CA8y7kq/AML/RSM5Y0JAVDEguQNF1v46SaP9nhDfAalGN1JDOSy/4U1GX8
QIMkHeyTWQaXvtJQmTXmibblYgS1i5qFTHTdqldm4CdT2LgVBTK6B1Dy2folAIouwLws5wl/BPB+
gqtvXSqCAICVAKbX8p+0AhyxJPq0L5SBI7VrexxiA3BhAHG3CvZpz+KguqMR2ZsW/ti8m6YoWG/S
FEMqgOjK/O6SOIPESWsToKKk9lZ2n1rIsupG40gNED/NIw5iwYOoZe5yVlwZyspKwhWprqSzk466
8KPV+qheigfQgVQCnE8Giq7OddVa5xZ0Wwub+wKFQQ7gxT4VNMQtr3sKxBMNyH62ol4Q9dEG3xMQ
SlnB21iBiJKuD2fglAlSZb6GJMQVMMoehK/Zu/kWcrKb/QoF8cAGtmvMGgUIpYY7OhfJR0iG6dP2
eNXtrb5cRamvLbA8a496PHDnRF66GPslDv5TnLgC0xnLKQVn5wg/OOIAAAwf1DWie5aCaI2UNtcg
n+2oh9olJFh8+sJBSPza6jzNNjhh7YttqYipU13cZXklgfufAZ4dZ0qozxzqdWdZoBUz3XqnFc11
L67jZpKFn70bu+FX385osKXI2x/lqAMkIrMCrMB1nDz6DVDe9M7/ZVy56uCI50jaI/u4tZaouCM0
EsFwxFrhFpFGWtnjliuJsvU0ZA5OB0dQ+ACxF1kjcYhsz4I3e0IpyUEwdGjcsF5MoCUK3AR8QAdu
YbcQKNKSWMO6k8KRRac3UzjCPCnGHliFDL+dUibaHklFLxWqutkiyhMf7D6Vv8x4qa8HhSmtq4YU
falvULfiAvHeeRd9+pPBLJ9jkKIesfJ4hxX1+7I9zOW0PA9H4EIV2beoc6otFb/e1MbSkBSzG8mU
16CHcnsjvyrHJTvG9HOLJKsdBfFZ+c2sFHqPKuydbKk7RzFDLI0y2ePQ/6pgDqTZKrcn3FMJHDVX
RXU09m6r5abKuVlHPRUoz8twP1XUTTZM1edxlJr6qObVnv67CJ/9C6TLM3UTNIiAsNNNxzdvSvBL
XhodsgSjxwnoCPmCwzr0jX9E1duvqoOjT/s1sUA9HEfOl1TvhxWghvI99g7WY9TbGeCxwYdYV9Ul
7KP+21i75Ubrqm1ZCrGcOWUmvGRcCL4TzbhxBRriiINR7lcE5hvemtkuAHLr2sBTe9n6DCSLte9t
SpB839lDgYR16jIbaEu20b5rkDaBujxlw1TJeVwBYjS2e2QYRO0qAbDllxSP2ZPbO2+RGpGoKJ8r
H7BKNDAzlHOYYckONEQFTbNBeh1fFwagfYsWGEDckPl9KZjc1ANq55AZgPOLUAcmhQCwkmnaNa7L
vOr8338595ZD2gCgN8B7fCABez4uV27g1cqYFQkuuUGWV5jeqdNwMWN1QmwycIs9i0xDURAKeaxU
gtHIMwFPpxcuWJGYh3RgyR4nsLIceDBHZLI+NoaLZxW4lb1j68iHKDXDez9C6jn1zGpERQaVUgEP
895TDSkc5D3ZwIX2W5zJLgKOeTqmWNaVv1sPKX4TZfzsAOUE93FqCNom7VC6zUOggrBG4ugIWLIL
JKr398ALqbesbbWF5wCOdwH8ZXZJ2j0pA3WlHqrbcb1wgJCFTNfdZEZussMfBJgRoNKMYulemDa5
zb6mcnPyst6xViB6VRf+/wC18HX/FjkMfwzb03Xd95jvOLf/UB6Or7QCoB1PeZ20u1jt8FlToZE2
yCOnrhrPGidR+7y02JNyltPQ9oHitpjdeOBiDN4ttFN/1k1TFAbgDRJLR4La5+TXXmTvqI/w+yiW
5/N4QwYCeefbWKumnwBlCfbeq5xDNprBReL+8yGN2x8pT8vvTddla7NCNjUNI9wkB2CF7KwwP+id
BnAsZQWczBQVsJF2CSubz95JaQLsTHlXDLk6gY/tPW70jcUYhf6WqNomRrc6zPfa4GFprfKwZwW4
K3FSmBunWV5YNlLFa1+uSEaNVo0gDmlwSW9kyAAn2TSPj+T82Y7jKn+fjVhIzCR1pM11ufccXz/N
8lLNIzKgSc4sda0J6nE1D3BuMA99zh7X4YsBaHfTPHX5BKzh8i40cBKp8FV+xCZ7UlUgX7w0lfsM
ZxUb3fCyV5m8kb52UIFmBMND4+B7pcBnQtXIKjOXpqc7W5KlockvyoKIdklUKgt8Zd8tND0EaVDd
7PoxHRep4wH/iQA7reYnphjuJ7hOnNOdQ3+4swkA1OODtkU9D8rFFY4nQW7aWQiWoFwrNhOGpwLy
rDXzn2TQrANZkPwj7CSx8PxP4v5uDoM8wvfQM07oHHqO82tokmNvnhgAivTidkR2NbWajZReULfW
0amO98RGPokmNbGQU4N1YnTqyj0NhANwF+wFzTXzYn7qUBkVxaDFwFI6xfWiEqme89m7kQU4Pjj6
EvgnH1azAcnsptXf1TQeKlEfMkA1AnLK38mx018rQJjEwVC9iqYdl7iosO55GWc7qYEqyEOZ/CUE
DdEK5Q/8BbctX4xBoNA2B4IfCHP5tkMhBFAXdPfrKAt3g1olfZ15Efs6aGazQelcMGmlA3qjWhvE
RgtgjIs+Z10JW9+Qb6Dh2n5wun7lAG3G5GF2toTJz3Vi26hBVV0SjrXtLSU2jysrKrNJRtqyAnH5
gmwaL9iCczo96CrMHGvqKbeOAaXXypynWUnh6rGz3oMgFR9kg9WyeRuAhLqucThy0RMZgLo5N56L
MddwTdtaF2rSwWwuuEifDMi2QUL8fmT2D0uavrsgs5HbfA20mHx1JawbXIlqkUx3ZIPo/plbKJpI
M29V5GF/4CzPv1qtdqBqmGwIQbCu5AXgPL5mOEaxsKU7onypWPlSjqvByvxjEQXuPajj8cLq+viv
sB9f9FEgB6DR9T2K7pLN2DbZq98i+14ZkOeIn3ry1Aa8s5BHGiP3tn8BXqM3eUbYD25iE88H5UkG
5CmapNnYYHXxJJKUF5nUUHAkxL4ZsuieGksgC5mB5qCSXOZrC6UcYDwC1+VsQj3sTdQBo3GHBysi
SRnl2wFw4QAZHkHHNNkU+l/VyM19q+gRSMRL3h1rNziTaPoUPHGcJdBDGBIyP+yCkKVYNthVaO7c
AqRI1ehq2tKtPf1YGdwAawWOoUDv3qMaSygBSUnvimSdml2zn0WT9e148iYpheA5f2wU2R2JRgCE
r5HLggUSA1KIpZrSFd5yAPn2cpYh5V0eqfmdTFewIkihOVYhC7aoGxrEFI885qAjwxHqLPvveKSd
jWnem2GajC8p3konIRI8/UaXG4Ao8vQTVrLJIcv8NY1IbnWDPilJpisz6jVGkh4AwbUOnH4RRxuP
gwpWYC9z7NM0mnokc5WCeqYfxMXiRv07lxsZQ0VdsRCOVy7jwTCWpKaIFGtkeoJdPxC6cclZH6nx
FWw4GMAMVYQPIY0JJnweztY4X0+RAJOkK7JD5Zh1EFhEv2L382ZFUfckrQD/CSgXBQVemb0AyxwZ
mDaOtHwb0N2cIyktHtxHF2ng22RMOaC0A+ve9pC4nRRd+9Zr94bRuH+TaY1kgStTxoQ9maY8ujU1
UyAAJYB0zkyLL3A2EOOpbkTAKEEKEvUEuCrXWl9oyxsFcEvtvVuyL2QLrpwMtAvK1/SfUeIcnCfR
EHd3gDcdDz0I065mINN5hqzBrdosox7NwAf/yyyfPxdmMUEqdCYdc3huL25+hkxG4TLIgae9KQWI
fAEodVb1tgcCNyJkpEHBI1Ev4GxSzqLZDBwYk5JMZznZ/hqWlIIDFoV6n8oJe2l2/Qw5i2ZX5TUO
QXhodWTQ4h4xO+Glh0p9DSk3heIJ62x2QW1b+kWyuERVG9ASSA5co4vo6/6MOzp/iezC8hgmKsGD
urdjItwBsOmHnsZewPS1DZIpFCJ+UAXNzDwkmyh8PLdJ97aTrMO0NfWv5Fehqn4B6tsk3ttW9Bey
W/o0XtYxTidoOdMjEe0UGtqSI3v6MK1/aCk0a5mM9Wbh+f5kMy2hZG3rp9km9Wpta7XCW9htJDd9
IqznHBADALyNy3M8mtbziKNXXH8/x57E3wJpiwuy8mIRbn/nRFpcwfzOKVBOpppptLFub7yuQ2o2
0DepkcisPLhBse6JipZkgaH4HEnjoPAmUScJKYA9wy3DiT9goMD7J10stOKkOVCPGplq+Decx9RL
lGFl19CEybgt/IRtyW+SXXXJ/CZkZvb14TbuNJ7aKcrsKqVnciBz/+aTUOg08nDOH+X+KktlcFdZ
5r0mTFAVycCxFiQDQxFKcISVTSYkmxQAqjj2RX+YRb08aBmIbZFfUAfLkZntsRBmgDNboNyhGjwB
7G4YdseShKTvlREXgQyWpDKi3FmZQ9TeWVm3zaMiChemIbDJ0gKUjolxif8UQL3ZqCI3A5PFyI6/
96ICJdoOmNhTC6jAInSDfRAH2WF0nOvmdzKJUlxUYhjvdjSc3UhxI/Ox+kEOBo6IbhTkdjPHbDLN
UZinQHO0DXgJq0NiJtXBwhEkKE7UeOrKiJWHAgsIviCD2ZSGs4xpdaovSa1HevLenYKQ1W2QKyuz
9bddoTnIVWDhPXAbiz3OycJFQ2snJSNFaiV4E5QgXahobacUniZQpxwbC5fWbLVSZJYDpLUa0G0U
AMXoOKnpxvEQRgAbDrmGjA1cK19wbnXBzt747lTmgIRALXuo677dVhnvD/qQ8jPQSce1AWS9Lwlz
8ezIc+cNhKJ4qaGgz9a7J7MN/5FI3t2hJA/ppA3DDRSKoN5G3ib7aUga4Gv/SPKhvJYlYM+qnLzf
J3434uJK1TP4nnz2qsJGTRnikSjGzu5Sc/l1dCrt3Z9kfts8yXjIDmRLDUieJQi+rYcqY/UkL8r8
8N/ncLb5LwBfnL4ZJnN8G5znvmvqv6KYJm7WOeBgrB5Za6tMIy2967EKvpNMA9cskK5WrRo6vajN
lVPmfMP6kCGDxR4BjqxUpC+dROy01viLIthl0ZgrPzPsw+ginwuFQ/oUu8tt3I9nPjAa1l3n/LRV
/bJu2vdMVtHBVCMtTm2ciqJXF1m/5d5QIq0uCK0FachGmO69iYO8w6QgWdDW/dYd8f9bsAa5oZ+h
m+IbCnj9JDsb1bjqXCP9PvjCXRdVNR4qQHw8FCkgC0bdCt/CODmwODZRBZsBp9kOjD2yXMvHMGTF
ZFEM4T2eLcW3yrVyYBvwBJsxs8Z1ob0fGPaLhNMyN4Tnool0OGtmjEze3j2SkuRApgN8Isgp27O/
tu0K6IQkJ4s28XFhxzbuqMmzEVu9v8JZL5AoB9lscO8EHJ9C4HHKEl/btn4IZHMlnB+b1PPjV9ly
90yD6tOAIuXZ2Gxu7MsRfCYUbZqS1K7+fQ4CJtivuhF88Uph33EWWHcsupRd751dJZnFAC9GkmIB
7JcrmbInu0FOThSBGpRz2HcDkBhXiXIimW2lL/WQ8z0pSQRHELB4ZxqIsPYOaVwcaUQzhhUQa8i8
sQLNXJCmsm5no89Es+Ha4H02MiXFx0eMoqBDOVWWpkjpCXEG+kmrlubeX1nTFliAAzXODxvxkBnT
gCRA4wKcSA8MLhpSI2oUNRvGiJOaP8SJUR1xqWJswhX0AkNGdczbO8dwmzucrLR3ZaXXe7NmTw1I
WowFaakxKpGvUxtp9GSHF/CH2tB9PO8iJ9rOsaJa4oTS8/gaXEPeMZ3KIWs/qVZGCGQ5QrWaAK2o
epLGhkApuHQ4MOcUdNYEclUo6KupS1JqXJ5fW14FMvQWYBq23M7GNAHFbhuUECCDiwMJz3qldSC2
VEDCqa7WdTdLQVrwkazC8/rTlMTzirAAMHKxyvyFxX9GY2JgwdkXtX5iHDAxXLznKFC2AvgInRMq
RYAraPbOwhdVs/GsLEW1BhRANli3pQCI3CBLVJqO+pESOks9zw+Fy15oNCV+Wr75HfcxOLp5tssK
ZZ7IIfzCl9Q3lSAuomeDD97ZcIPuSyCB6ORIPuzyMt0J7DgvdokcST3J7k2gIgI7BmS6IIpO7Y2T
dcajTDzjEXcTFriGHkgygOBgC0iQcUnDUhlw2/hutjw+kcg0cnkys+iZRaMF3hO7sZetOTZb0qL4
wFhbI+h8Mk+LthZgf6Z0Sl+lRc65kVOiZa3j0anlzu42dZISJucIsx8pqJki2Dp/MOLQ2eV+/MPy
cP+bAnnzkXXZsDIE4AJpGCtZ5QzLLkvFfZ/1w2PTgvYLGCTWgpQky0pwptdJ0e+BfKUBiaCPFrzh
ICxQTRc37z1H9gXHZvljPNskn9azS2OAYmqKc6OebeYInuOJw9gn5npggOn3igA58oNeL0OcP0fL
qERt3NVYVjLbNryrUUGt9PO46IbqwZZCPswxAIlQPUirTDc6kpnXGgeie+OOX4EkisOC1huBSmXn
r/GYPYIvtH7KuFGd7EwBRCk5PtY/GjjuH8LcT+4qH2U2JK9dnHlyHBtdgIKuXVjZIAERVZOvA/4O
SN/3u7POXfBfmeEPO+ry03+vQQwc/N9cO5m4cAKZgu95umsx+xZK3XBV0bPLm8e+kjjPZUw7CNX0
ph2AlIXGDWp2kLW7yfxBO5DIRs1evrgdTz6TbuoPTgqE2U836vHWg++kp6kaw+7n+DcuUzSalLxv
x6Qhn3/PTtFBEP0DaNr1RgM4+iYMqnCheY0BaEmAEb53s1yEZ5JS0/iFtvFt+1tcmThKtAEndTQA
OReeqVu7BTyjLPG3Y5bckQsXTVg9TN4C9yGD226mTIC23HuZ1R/rLMO16seIEgewk391mji7tCwz
1qiiLXZWWA0vfVMdRFXoT8B3KS5thH8CkpNZ9Wk2aPJgIrH6CcuhazPLTJegJsIZBT1FUxuJ034p
TrZ62CYqKyxSjdYBOVnJtdKQOxOpmaiwxje/SKPsYIGNdVHT3S6NAXYbLqZ/lHlM5vSfYYBRbPKh
ISlIhrv/cEH/S3NsikVDUpQZaMiH7qdpDi0YQ3n0FFdN8QB2skVruSiWj7paXzmAztoQP3OqtEbW
ITcohjZRWvINGY590xIEgmYZPllWGu+Gvu7Al4BhYJohrsnksahdvNSVqB+iZsc6UyxJSTLWxneZ
Y2lnEiEZ29nh7QU4fQrZ2cseydJGZuRLwfL+GTkB5jpsUNEVCqN/ZrzFGRpPmjvbldUjvjzrYgz3
Fi7AX1CJwzdm0ucHv4qrB2Aejfir4ivx/2bBQzfaDVLTTzlu/1LQc74kAA1bm6JFLn7iyRMy/Ks1
6uLa57jQH2yF+unxYjKNDRmt855fm+KZPZkKhfqpTBugXQ5W84xEPGPjulUXLeN8sMH79Os46gvU
rEXioGFxtgS8rvlgDqG7DU02oqLaS1E/mWUrYDqn33FCdhYus3+2wLgszaZ8NQfbXgqniO8TzfJ3
jXSanRErgJnQa5cS1ak/uOdtqqrOdi6SpldhhWTkyHQi0Cjkhti7PNuRzFFJ/9SzVI+GOpUIkJAa
tw3/soBpvSETEoFEErAyDiAiwe2MigAARe2JYI2AFPpA/5DR138ek5oMSQYguXRfh553jlmDXe+6
dXSgNHWB+grU/OKlpfUEfOW9qf6nw4SVu0ITI+7M/P4Ft1tIR+/iKzNbmQXgq7oyA+Q68mSGeB3i
xbkbdKAgxBZjX5ldODvXxN581AvvawxsSfxK+n6FEnPva61xY4u1YbAqB8P7qtegX2hEIdfkq6ep
vnFk667JNw8r5AODAWND2qzAMkSWGRi4la/jYmnrI2NsS1qUkriroQNsJw0rkMatXB2JEdxvxdoS
YG6skxrn/3asbtPUVYBp6B9dAfomVJupG4FCM1aSB9qOzMlw8rl1p3GiSjwSpHfjDB7wwcSUy4nX
VjWxZeUbHPxFE8EtKSyJ7ParMQmRIC4XxMZCmBxW3m1a0zEuNAK9eLMtgaW+TPseeGhKW39qe6U1
wPt+xeFSxO2m7EE2MvtbygIHIngufUbnlhc+ybS79v91fmKEie3Y2QgUsXiFvkUCTfMctTluk1H4
jkP0sX4u+dkJA/ktK8fhkvXaD5LWNjAnzMS1VzREGVkCRKHE3U8+8fjYt01wP+bS/WIDHpUipz5b
RnUoi3SfgeaoVBQTuajem0ImOA5mIBGZFdgHgpCCxlpbA4WGzHuzeLfMWJSeZnMaksksC0sHHD0c
S6Khsr9TqUJmAkQ7yYJ8S0PPax6LRqFzOZ1zr6yo7MEHOOaVVeTKyWqIPOce/A1TLLLyEhwMxL4/
vHxafcbqVQkFzUhWNPy3FTnnXnTph27rqrzS+YtGfMq/k7UZ0sKsKgXFyOe3kr6k0/eVhJK+urPe
81mzChq8WyjsZBlziyP5NnUXHTJln5DK+IgES+tcRPr4hDJWbP+izF2Rsh6Zc9/m4ypqUJSFAqZG
B4gh3sOk7SKknGC7FS67SN1KWmmJ5AYO9nkVygH28WpEUuuWjMvUcU6Z232fQqlppUjts+Pmf552
UiqLBqeJV1Oz3ANp1KBp0w9BM6jp2wJYx45ImwO5/u4ztGL8TvZMxf388b1OxHdFaO4blSjcS9Yc
qSfV8L9lXYRKeywwUWen3P6/fH83h5D4PxBplq9vJncpn5lcSq9HBpBWo1CKJVg2sTq+xzlZ9IhD
gKfM9tyXUc91nBePYtsXHnAjyjzF1ta3wJmNR6iOzekjNUiMS5emHSe7Ok5wSynL6GABgfos7DF6
rCKwZNlavKnUiEQ4BcKeMA1sAOEiCI9bDXUnIl754S5PXMDIOW25BbcjexNt/bOI3PplyGSBc1tv
eNJ8fI6c5+XFqh1wACP7+9gZqDfqR6Q617jAvfNcvDgaXmeP0sGeuckq9i3pdcDGG2Hy19j7pwpg
7+Hif81XBMX4FGdxuq7jEmy+TgOIUHUfFsgRjz3qAtL9DUBxfOO7TBypITn1rDz6sJvV1GOf1lMs
acX9WqA43gRl59IoIn7vmpGzA7W2sUPSibhvcstcNmUhX0FBtsfbzv9ZlOOprOz+O7j0tGUECu8L
fsJ0r48dyH31KNxWXb7BjZJ/ocZQWc2to5lrUCQyrJt+UYxp/AqEKgYO+A951QXB6dcYgTqEjPxa
rLo86s8cpaznQfU8DlYj0dh/4wrH7lYkI5PIN8atztnfvAsScAB9uknQgx8cqTKC4aosSNe0Jczm
6D6SfSgwzTXL435AxdccXX0SMsmZgTz4z89DHjnNPUf4dEuDCsAu2PYOSLLDROpj+EMnnMNngCle
qnv5ssKSYhl6oJLRXftZ1EC40xMnuGdtJy4hEndpRHJ8a4N70+k2vgF2CgASMW2BHUuMZBPT3JMd
NS6ea0tLB1Z/LXPYgNqz3GDDwJazTdwN474ftQTALpiNFGaPug4/8DfTiOKbLF8YSV9faHL6GCWP
np1kDI+TmSeHna2DySDtwHu1aFnA73L70UBtDr4j4XWj9fm+8UBKeSP3UtREiMTC+ko55E6jo4SX
gdayaH0UrH9GoaBIN3A3VRi7i1kBJKluW2eBfR4NpO+NuZ3ccd3uzlGRasukTq2/dPtv366C18o1
ijWrguyIinbz3ksTczF0hvkXcslOiWydb7y3sm0A8J5dU+TFF91qv0cqQqFVgBbtObZVfdLtUfwJ
BOe65S+AcN6KofwHm5JHCxAe93GJOoGkBdn8KM1xE6ohyfreGLZ8xEFI2zv2PRlrRtmeyyTd0shy
kFFmdBZwEXkbHJCb/94MvuXkKsM/OJDG/lTT0KyGcBsP9v2NGzLR/hBljFH6iZIZzHLVnYLlug0k
1F9dSdOTE3WzPnxIkN+1ITvdKn56I+/XYTC0B+TPtwemGmBqYGtAXeC8o0v6hLpkRWPSU292n2xm
9Wx9pZliXs00z0yetxPN4ajnWuNPEDS6AcAhY9tdz9VpU0FbV3N74RTmMGlyVep2VdWW2n54nm2m
UjcSRoZA1duf9fNE1KMY1uc8s9YYASdoA+l7WdbIBhYDvn2mXUV7XhjJ1kr07BsIOIFklGRv/2kx
aCOfLAZRfbXxCtqVqY+q1kG2rwbzH02vbZ+SsA6OPoBaV7izbF+tUX6Ttu49hiW22sypnCXJRcpf
B5mUj6Az807S1folxRld+XfhMOshDYDJnIOVcpIbhQNI1yznD4MxfkfufbYA1Fx1oIZ99n4nY7nd
4PujbNJUvP2Pk0DD/ddBoO16po3aMcCU4pPd0IkmSIv3g6HxH7AaqE/gVk/OIMNIztQDwsp7L0Py
Egd14o7kfzQzizc+VMBbUiG4bklwjWdmAuBSBCp4JQ91ifsGNZrlN9EMVAFuC2n8M5mBNa5bkMns
ZriJvspzAMPdKOYh9Qz17c2iUV9ffRawr+RLZGuIldebYmuh9nM1YWEXobNOevVCN+v+kYNgrjSc
IzVGqHX7TBNrAzQEk4g7VY5yZ2WSZk6GSvlPVRGH9TE2Vhao5nGyK8LhyOu8wzdFdamJiiba5ob2
ZWzFu4jkZWBvI8eIDxXWJUCosJzyXGvgE7eRDUcjanoN5QIrgVUditWqn3jLN1sOQqgzaWWjAzGN
xhaYMMD2CaabKWBfpNU2SVAhHgzibagzcWl5VjzvLBaK5xSvu0sSmG9dNxbPdp2He3CDD2BlgbK0
TFQztf9H2Zd0x6lz7f6Xb3xZCyEaMfgmVN+5t2N7wkriBASiEY0A/fr7oMpJ+dR73px7JywkbanK
5SpAez8NTORNs6H/Qi5yg//4LgY2ktG+6wU+GBH2Fbmokr5OJsBn71kWCP2iOmbtfQdEHOMC2Vh4
rMA2rNpc+pIiBJUH5pG/Rs52kRpmlHnPnFNbOQSJdehGI9k5RJ4b69vRLsTtPw3AkL7ZZk1TY9OE
zG8SIltsDqY5mOyvN49cDTsJdvBQznu99MP7LQEnrk53A6o4N/18qFFKAYVgtDemCT3mZv3nH7N3
Tc5y7IB6DgFjNQhdzw6vfstePfh8cLV77yfhfY7vxKmB2ObBb3oUuWamspgv1+bQE3xuUCARiyan
fAWzVfIyBD3MHhLrR4ynEUYSF67R0KVK3Tp9tNqYrR1l+6D78/EUFFDeYi54n59wbGf8mYGiuRQi
fZHBp13gagbnFgRpt+Ul3V7HaddJgK+m3iKl1Qj4GjAAcZKVB5bWuHbUFryAHZG9lD3/wTs3/mHV
z2nmth8dRNshqpdPsEup9Zpl2Fz8+YPFhuD6m0loQML5qxnCCJP5V+QpkfJybACCuffli8qy/AaP
B3LPU6j18xop37yZ4ihoavYNDHsIYeNDFEn80sq6/8JG5PwCOwdiGaiDKB9jdnS5jTx3XEJuPvfE
u+kzh08x51Npv/WefoxBvEB9Dd7g4BhjO2GRF9A00m3l++0GhST2pVcFoOGzPTgY1Qs8lsTHEmLN
twz2JVFZ0J8wCqo2eT5VziLzgmnPEj3taSUnPP3Ujtr6c9t0mgM2rgwOuh2qFLT8NQUScbIAmg+B
fRE3uFrOCwUtuPCLcEjECl8/GrG+bw9l091I6lu3BDxEwL87yrF/KNUKCNu4WDUFQYks9k8B8rBQ
2hJAKYVDtQUoso3OIcMkYZaYgEhi1jExRMbbsrM0Xr6j0KYAf/Vkx0qt6mziC8IoOZmDGTjHVJDL
i1wZt+vL8CXGnDUywTtn1eGq3zTDsSv2zeDvzJqmyxxEkwLZaPuJvarlaIE0hxe/ijF9eKjREag3
kKCeQxo1kF035B8ssF0433QeyBJNcqAatu0o4ldPaRJXUTZm/Q+IwgS86D8gFksjz0qbQwWFfkss
tA34IsqJ9hhBHhKc7WpgcH6PqYI3EbArsay70yy+uAL3t1qEte5OSU7tYhPik9hCnfM5HrrO2VuT
oseU7M8tnVcfnKdvMuQ5mDzOgLJnNt22NaRNYzXye27DDSyklg0qZ5sjj+XVT/BZVAsBZ5kX1+9h
GNaE+mR5yl9PVtxt+tKhx4aSaTuirHuACbC/c4Mx3NWiKg6Zn82bDPEjcVQfweCl2l8OqO9DXTot
RhvYjb9G8PXPqu2lbc5AYEEB3pyaSVfDlz4XEuF4mJpXK904E9Fl6HqhT6GfTj/NOp9eT7ss+Omd
n08vQ5/e7+WtfnqVT6eZ+XvN1E8v+Cng06lZ6/IqeaP5r4/q0vnppT/N/PRn/eMbuqwMsVu2+/Pl
Ffem68srZSh0ezYNQS2FwffVjSuE0CIKM5m6T3ki8WOUPli5cAn9BoLoUs6i2yMtn7oiCL9omU/L
THsWTGWcDbzKE9CccHCZfK/AD98FwvnVZfq9FijU1hnK5dWA6Otkj/3Mw1U/g2D5LSTpl2MIeWGz
RsftFU2dLWqzNmpcwFbGIMK+wjuxXw8oz29MMw/GLyFpQ5jEZP1DGdg3adjIV5WioKVFoVemKdMG
Bq34x9w4faKeKxXDPRNhLVTZ91OfQ1lm8uSrHMFhyuvaP5hRL1vUNAy+dH3aQ4Ir3aiMa10uORvv
M55lm9GZIGwN+pd9yAp1A1nA+q6AeeP50MMMIvJJP2ylX4kwKsgQ7iA99s2EnPvSwH1nTc1Btp1D
ctj7bAH+7CIxr3VZUHgwHpBVviXMfuLKB4IgtR647zanLq8FCrMieLM4kgp1AD4g0jDTfZ55X6mT
srcEQNdlAHTtftCyfWFggUqtgzcIDnhwUe/WqIwOi8vz3cUDPBG48/hEq415xrsMmGAzqpCk3JiB
qwVw9y6iIuPIkOA5Z8cdfdPNyHV8xuQIY3tyNM3zmap9ACftanXpMwPtHGfOzGEU47h1oHbdrnII
sz0MmZYP1hBWu3h+JGX9BGGmsR/UorELZ3Nue4VasBIOIiYaeCy1rYo7qKfADwKQMciWBRTlzi4t
DyRpvO25qTq3OjYMLveRCTJtcxbGAvdcJuFgEMhZIm1e4xyZkl5vZZ3qKKTEWsWpGF5HL9iY2nOu
iRPJVKX3UmZqrzO7gcQ9CKVgM+E/mFnBDeRCCTYTuQODx5x/Y6PYpAIoTaTkm02LOu82HEvxUjX6
aAK0SgoQdeCtdZnJ7SR7BB44i6oEKpSKpj9J276WSsSvsVANdGk8+tAEkG5BPU2daMeanc0SscOW
1z25haarDvzFRxVA9cUbpHzjY/siFVc/Ycc+aGfaVGnGdsDPLL1el69NglqsrptpA6R5+5ojq+4x
u/+qcJtd2hUpDnbaEFTokQpoiv7rWGka2cAyLQo7UQsZFxz8YQAKuqxOnSVzx+wmbCBVBqjfnisR
lgc88nXNgOTsPMZbmTjLzh3vAgaUnZeCpge7BytEgg0m4XVv3WqY0n1VMG9ZDNTpb1oHApVtASAY
Hs6crwHMgcvYsZ4EwPU7pWFo71mh/R5kR8trna8ZQ3Uy7hYlECxgcON3dZY8DVSWrBpHtFEKGmV/
Z0aEgkHbux832SFPW8SrsvS3VBM8HkGVbTF08X6AWcKGjGDhIacQtPsJzo7th51CdciCkteiJ3kH
5mIv/Ecz7jMktaLeL+5aXSRRgaS9P3LUNDLPe7JL/VELJuC+IPwnYFLGRZ3A8/08iCLECgXQcAVB
bv+JUFbsyrYZFuEc7HGrOumRfDdTA7fJH3xQscxM04XS5Z9fiYW42pu17P/2SmY1DlWo//ZK5wCB
avbvvwmi+B8eINOC+vYaVuvtwZ0PFlA057MY0kWQmZrb5nBuX4I0YOSfwqtp0U8t/9RjZn2KgsDS
4qy2kDXekw+4z6qardAUrwGAzZMXWLAm+7/3C06t51G26T/1t9Bt2tM6LVekSb7jK2pFqS+h2sti
rBpbr1UXjA9hy8djNvdDVWd6j1v+Bh779E/96aTGhxZghHN8n+X3BPl8ID/s1E0WBdj/EbeBfeph
2AVitJOINXHhsX1uk6Hvj/1Q4uZmThOjEt2NAryDql6bPlrm4tew0D4W8RoONT/+ed55wISbQ0Pj
ZiUhBA8GDnSnTd85xshIn1+x0OlXuB3mm/N7MZGNJyHhRgBk3pRt/HCuYuPO1MKbdt+YmrfpMwcx
V8gvzU99gm+SwWp3BYSroZPz3lZZA7+IsH1lkJLXnqOB2JbuDa58VWT63a6gK+bIbFvYTfcaNgF0
5oEr7bpW3aFI9BXJnO61clASjIkbr80kqfSrGCcf/mFO/UAm/7buWw5oaleuq0zogznAB3naDvhJ
mFYqUWXI+wLAwhHGdUC81egwvWCFo80G+mui6SxlCK6+svLleZLpZLSFJqhZD3fxeuNhrwZp/ZKJ
d6JJfeu1A8HOFrryoFXRZAVntmoh7LKA2Q6GLwfIjIWLbmprSJG3brJKKkWWWVcr0M9aL1kN2EMv
KmhpLeM5ZZ4DYLSRrDwylFDdVQh/rD2FarW7MsPgSQB5b133KlEnTybATGBjYAGSo7tV3IXexg5a
dW8H7k8oqY7vQiTNwp6s7mT4eX3ZVMsBRduln7LmdhqDd+n11gvAJXzPWsgNm2YH5tIKlTDAdGEy
89JTUK7iygULag72tLhVYVncT5qHz7AP8+Ygs2CZeO+mZRb07NJfmKaD0tN5QdO0aghfwNcvMoua
rnnRCmDue1hvh8+le2Ne+e/vcgjx1GYWvXqXpgnrpuzTu7QpMM5A5JwXdLFJl3Xy5e/vkqc6XuS8
UFCYF/EhK7vvQy70GuTX+NDgkfVg+s3Zv/SN8nrqZT6uudAY9zxrZYXVBL4dQJc9kQDh9CMw41Pi
HoQckXv6PWqJYTZMKTJruXBLVb8Nge/uZBsHS5k3Ei5h9U9UanE35tN0l9VIEkEQ7a3uBbx94fQM
E1g0t7g0/pqq4gyk/HkqtgM/vV6Md6DuDzvIZNVbfABkfzlowOH2tVSevzKd+ElCW9Scpp1dNRCT
/yueEFSv4278Qm3FKchlcHG3oDkCdy4UQcuoIhbY0bMsdt7iZ3DE1R86lpCaTNaJAFJaTmG5Gcug
uQXZpdxCKAnfiRQmaxEKSO1tLQu5HQT4gOlMexq1wEg1et0WQM78V6eZbaIz8ClwMc6ic6BZYhwC
DdpVCsOpQUyHOnfuRVnLL0M/AKCFhCn3ib/KbFfsoI/9qT/TAAKgsih2/tyvW4DP4F//LuZ+E9/7
XO5RpWWRUWrqAN3jjkV3RsvpIt404XKHAtFMwfwdYrScaA5RUCo6PDlAdjaFSuYSon9kA7Cjv2QZ
YUs8C3V3XUq7OzB02tMsKRKHHGaeZoB1EKlFfsneCtpCToUT0SyDFgZAfKyPXVEVuEPNp6ruwOX1
s9W5z51KDEt8rMtPkWk8HZE+0VszXGkfwNl58nW0YqJfuH5VLpMS2dHIjH86NZPMdFIhITc531yr
8wCFmKaFq6d+a5o6mGpkQDw7Ms2y8r3HhL37gdc9XMXjadp7tFXwKx5pEr4ADlW2fKNhdbkT4aRv
k9y1oOaW3lY01LemyxyYC/wXAzQ5uvSZEO3ABptDwGBpBi7TcHWEAbiVhOtLXzEvOpbkuVcs219W
6sbKvnVA+YO7YXJzWajhPjvyWq0uXeYsCaiASyH9uCxt+mGZna81abqFaWoOEArMEHA5nkZvOq9i
RswLUjVX1Tq335o+s5Z5h/XEdwEEpo6X5ZldWDcpdl+/PxYTKXwQu7k7ffqkzNIW9Mg3yFdpkBhB
J7KbJNxnhUDdHNjXr74mOzVwGN6Abb/o20R/8NriEbWQpSUB7N0C1KbvUgas7NBaEAZR7nBsnU6u
UycH9o0NEh6u8Du1e/og22lIIrDjAE7n4Mn6yPRmtf8K8syERB7x7lVWOWt/COBSViso6491t7FQ
Mb0bm5wvS2y1SO2Om0JB/9t1hoxE5rQdiw08yKvDp758jpkg4GfXpXswYc3Mkjf9fQfXdBtatthV
6kXIoNbmeN0UFXVrvRHhvcdjR77rrN1XwaSTCImIyMbzDgzvkp8d0o3g+6p0H0ND8XusyvcQG7f3
DkokAGimzk0DWow9888CCw72Vcv7qDPsMdOZz6w1m9g3Vq7lPgDA6cabD31le/9CyQzIdfrJBQnC
dQl+Ro5D7WsyhO+liXaDvLtn0no2opRGdLKdRSjNmeBJBom2yVuZUcN0vsT9U99lbujmzSEugKys
Pow35Mia+PS7peaWlRcfxmTSjM2tAg6u8DDq8LI1ZEwdAEKWE1N03cwSpmFp90cAKL5rI0AKmtS2
6gm9dSHyu+hIYa98+CCwYzLJYNXOb/5TJfJSgzx3cpLYENWrrVUW+z2km60czsOBd6/d6gMqseQe
RlV5hKed+jghx7KCN2j6rBzcfroWt9j0vc8t+0dd9HWUSbB9bbfh6zZz4kNSFGzx52Shfy2Y5rgB
JPdhiOQRLyQ+uyoSgjrLM6tV9X0LhkuIp7jSth9bRd7h51x8z5j9pvuBPHn4OzZDqbItKdLh6U8B
2DtkN5NN5bGEA/wClYoeP0zcWI1xmrldUrcD4j1n3frSJ5HA39Wyvyt8ADfLogIvkWf0uYRwXlRA
cA3cD8c5Ny+jkDzwI6TD53Rcd2dZx9G1sgfO7eyBMSfeFalXg2GFphmIXe0v4VhOV5c+a6i+0U7K
g+mKuwZE7nwRpCnK0WHpeYdh5D7ET3AW2xqd/e/2Zbhpu4e0TAF2ha714c//I5f+R73MQ6HM96EO
6AYh/Aev/klp52YZ0VLd5TaytM5MLa57lGDiSkIQqLdzhsIA36YdVYdO9jDVuAzHQqc06nhLjkhd
LOGFBHXGth6WY2arx3TwxcNE3pCzUo99XCqwZQjqm02utqZJyOgdnDYEAX4e9SFY+wgtNGhjpeHJ
zMqrmq2z1n7hlcoi01WVRfHgeK+mYV5namHRe1k1xa11KQiIsqnAF6XqOtlFLTZWRxRKm6M5y+aR
sMgfMi+PN6Z1jjNTTNvEBUP9XqWqwVXWmta1gHpMjczNm0NdFOlF+4Wkdb9vC3tadhMjb4k1ffdI
I+6pTOXtpJGccIeevGXjQBcN5IkPoI6J55yWW7OOWdYGZHATq+eg3A9Obul1piEYO2VuebSsagOb
X7VrIclATqbPHEps8HAnmLlpc/B5nhkxk8uKWm00zy7zsIeX17xsnZXBVgfwHJvECL8l5Aqnqusj
pNesO6vpvUOV4L9oBljxLdFAWzq8Tde09OgudDP6+A8TW0K9gzd1yP7XdHgPh+/gr0ee1PzGQCnl
rByL+lK4HQLg/y7wSjMAcTVIJwn8Wq8G/r6IGfTDPr5epKFefqhY/k6xURvBqvjSawBq8TCNhNb8
cDz3q7l/mPvZ3/ov8SgFf4p3Btf+Umtqba1AWCsxu1b/w/p+4aZ428WwPNunJm65wTUBLs4propr
w/09e6jOI6k7TDvD6807BTWyniKVnhzdlNVf2jGd1qOgzq5M6/ShSGgb8dErvv+OCAMgy01EjETO
Q0mgoGsiIHVxRFbxD2tUNFsmozhm8IzemUsk4JUw1Zo3HMVYvgBQGOwGYql0NTfFHDYau8nfIZ/6
zEX197SzDyXDTnwV4zkKks+eB7Pzs9ELXMvqZQYc5CoxRjDCksWtdB8MCdj4vhh7+ngOS+cw0Y3e
CcoQCQjZWTihutxNN1MVdtajLP1kC1pWiN2Vrq09+/vBZcEJhel2c+mHXTqCMycBXRLUp70vBVSY
2n1qGINGJcxARuKZaugbRTLTadrmjFWnYVL+CT4EMSX5jfGUz/CsB7GFMHGXgdPkS9NpDiizYwRi
8J5q8pskg1CD6Y9nyQYzQVC1VT2H8/u8Mb/syclEvSZKU8j+ROdzs1UvPKsAP38IVn/ew081tKUa
Bb5dSsQMCp6afqmp7S8yxaUHtSa0paXgNuXEVgT0G3T1oFoLvpoaI80stnLyCj4Rpm2G1DQ1J3OG
a2F/YOG44GbUDEA48teoaQKy/ND4MdAfOYTr+PzDnw8lVTPpIB7sBSCr8dJ0Ur/iN6oOcciiAY+J
uP57IuIZHr0WqGVDCgnZMyPmTrRbgihTdRvTtFs5Hhz8ZKMUAugPMT3Fsega6FmA73c5IDkvl2Xs
5YvE+j3ciQ6cQDm7o5hI0z6faTiBRbinPFkqaTYhtG72k0MGUiHHHkB/PKFHe+ocPG/wBmLf8ymS
edWykkQvHBgVAvV8GW8q6hwlYHFRHSt79WkcuIO/5leCPwTpVG4/DZuJn9qoQkYDhCQPwjPA6vkl
wAJ0zm/GvCKMSPp9Erqouv5e+vwuFVTjNsHgv13NMM3a/CEoaCYrp2ySxdRCNpxS34mg8kluzYHa
fXzKGhey77Vz7jL9eeAkO1lgr3MZgG2bMytpVStdgdnEbO36QB6jMyhDAJcmBWTBvDIAzfJfNHmD
/4Ch+QzuuLCJdHzftck1JHIUfu60dd3fgXMLcD38pW6pV7XbwWMDNpI+fAFKHS5zt81eipBy3C1L
+0cCNx3gLH9Oqv+CrUby6pBELIceV8CEpvlC5CgNuVMnTtkshDVSqHi24Ys9su6mHwP8KOdub3Az
oJinam2aZhL/8Uuwq93J2Wt+CuSh4yK4a2Zf+t8tM5YqiAvOYxWDgTUeqgBCRKXi1hzg7/GGxwK1
47Ty93FXjAekmyEFCvYoajY9BHp9iP3kpMs+quoH4Lj1NzK6IaSc6+mG63ACcJ1Oqz6IrS/4Ph9V
yLIPK2m+p7blP/V0epr8tBzvgSsfdh6ZoLXFWb+IWUEAN9T2MSxD+3jVhESM3v75AdS53iS4fsCw
N2DUDxzmOkaD5/vXB+Dh2//9H/J/YjLiK47niqcR/CtoVpJjOgwQFKbDuO5DDU7CyOWb3dFVUtrk
2e8ncYS1wrCwFMIC3woiITKYPIQ2yJyY7tV6F4yFI7/ZSYNn2RFQ/WCkS+Uq57lwjxB8a9+Acdij
jFI/hyMf9qL0YQShCfuX7ydxrver2AEBiQblfhD4SUjtKwUhmCH6SRX3yVNQNysKc+2eUQ5udNk9
JjbdIkkafOmhobB3epeDIDgGXxIowC07aEzvzShnfMebST6OLTDJNjg5JqrRnd5OMQQ3nnqIcNy1
VBcwri77pc3t9BsNdASXdvctqBK5Bpq33Y0JAEsWly8moLKRIqGwO7mDWG6x7ASEZesxxwamqB4o
88uHVqTJNqjsanHpQ2IhW/i2gsflHGIGJpUtQpeIO0ekzSYNWgIvJOCfoFr73QRUopxAdq1IFEK+
+xgyyZ01AA/jGpKJaYQL0tBFUDn4Ak2+IkbNwn+DYM4Kj70ogdnQug0cuCB4zcRefBvs3Lm/VK5e
sbDrd2Phib1MR7Dlxn0+/zAnXWX4OiCZYpoBacp1ONXwLZ9V7mTSQgvIB8Ucrhj+C+BFHm7QXyYA
4A4O/th4zL8Bs5nUq5S6aRTPIl3cj78PYV5iG9becQL5FQ/iEFFd5/ZTqy22VNXU3DYA52+sNAj3
veb6kCBNsAkKXtyR3DokDnySkkZmx2Fa9ranjr3fDvDexhlgzr/OTB8INkiduw6UNMOiAzEM4qN/
/tHB9vEqj+JC+IvRGU9u48IZmPFPv7p2FN1UVUX6BJhHcSiF55xgpretja+FaU4ZpH3SGDYWcZnR
U9F222Is2vscoL7bJKkWScLVXVWwcVVVrrpLcvzPzJnp+zTa+nCmaRRbdE4RPoqqW7kzRhnqudNR
w8Y1cuZmC/r4puVNtjajfTvVCxlAQciMTnZ/KAq3eADiHACCyfU2cUH2LXfITeP66aPIh3xbV71a
+LRPH9OmnI6+ZN9iWUZC2cVz3Df+vSDJEQUU6yW34fSYwyU1Mk3htf3GgUTKyjQblIuAzuN6Z5op
H37I0nIhw4mp84oQwmb7M/R5gPH0eA+f0bjbVfEs3VP3K3NHKEY/XzBPs4NvvmFDuxj8sngeJh7c
do3/1UT5Y4vd9TzJI12kYbrS7dpgcPMTwCuPpQtxsCSGYhtcg+Qe+yh4fBCneiX4+dOpgTiB7QDk
hGwmfASC+rXSAGXZ8dCubaaAdPewNzkAUe0diOJIMLS6qsFBh45eTMIiXV7Gq5J8d7I6ixoSqubQ
Jd4G9gRgS8z/9ZAHzX2Qs6+kCCAT/7srHr2v4Gfg8dqIEZSWc26aSSbsd9c0ukCpIqeSgzLHIGZX
q2lXw7wIOFu8ggnWSQkm2jRbos4vWLmut+6hNwDHlwoiykx9hJYno6nNk2cbaCd4NYjm1Cdpv0cF
bdxAtrq8b+LZFdjl7C3vxQ0ravIT7CEAsNLye17EMC4vrBhay0ijudjnAFs0ikOJy/RaAzjx4AUS
8Bh8f78K6e3yzA2+pH65x3/ZPaWd8E59HeBsbo52GUTYR4cr0+cnrcRWayB4YGYrX1Py6o+ZRF48
o7P43fAw/qxj1NIhre59QEBmoengf22k50BuwR1vaVrwPd4c3BhRY38ysWWayUgGDqQyBrc52vOh
bljfRcrqkc7AxajJ7GxjWucQDVTDUCb5eB8zuFFBfctZjwXtl+aXYn4fTlcs7EayO1Ax5X1nvm8Q
kte/tmpgiK1iLdTpslezaNiswcUZFmbXJqebbPDoqgeq4EsqoSU+fxndHIVBJ7QqaDHX485qa7Z0
8HUtNyyRzfr8Op7H7R1ctSGrn4Bz2EFhaZlIoR8K1PZcSz6ZO7Vw32pWXBog1csn8+CEMDMCP7D2
6BfF/IPhYfAeWg8QPoBMZZtCA3zU8qfrYoOtwaQNg/LFK/r+q9c4EG3KM/Em4pfeOV5sof0YnPqx
aOI1kYgZ+ky/VIT3y8ojzu2gJ6Qn4Xm8h1cVP6EWwFZcxd1jX7VxBJMD/rVFanz+dtVK5Pf1nF5M
RQHlob9ak53vqyK0IVSucXeYs5YOBGdWLE7SJZ+bdN6SXwY0E+kS9xNUDNW8Y79Em0AzRYDrwjM5
rgZUAfdwe4HO3nyWSNUs9SxJZtIQxaxDdhEVO2clevvg5zC7Mv1MOOUCf6AbWQMu6aofkt2QBPbb
z5AN+m20B75zZDGsrLQmb7mQ95pW/LFl3D5B7A1M8jlYNHDx9qZqPCExJh5xYYDVCOLhszeumKjz
KMgTbyl6lEBSJ60XWoOH1I4vllf6H2kLLXUik+RxSHJno9RU7XzstcrK7g5W5gqolCfBKcmAcDNn
pm+Y+/jcZ85MH2fwsbGS6v7/IfbPa1qD/PyKZj0rs16KIh2X9Sxu5/NpuOXwbTq3Zuk6N5XONi9h
G2X6zAFKG+mSzAzySx/yxnd0dlcbqlQvSclrqNeh+jK641OMbeK2o1aydXKqn4oufGsH2PH8a4AA
YBX0zMgvnewDGdtdKlGTgpwJMEYkyI8OaJknO5Hlcsqy7qsFNzplFdlH0KCWqfGUdV9WAzjpQ6s3
Y1Hxp7AAI66lqXvbxbYXkabzsPFAtZIXZfVcpgnF5dLN4dGNpg1T0SXMONUGxYr6uRBxhou3SNZm
1C18vfFgVrQ0o34M/XqFJO6i5CBtV4Ufo5qKW2GNZ2r85sYJBfmx+gbFykjFhf8B2zaIlsS5/1gB
q7sZIZm1M7FhDmXTAFjdq9i6HP1HOceqOTYMZfAvVB7/eg+K9Dn1YPbhEcb80LOvCCd9R7gdpr3z
eL63oZq9qeEotLa9Pn2SgBtEUMzNf0zZd5kNzXcIIOMDL93qfszjcQuwyLC15SjvM9lli6APuu+s
eT9PmXn2zMutR6/owOkZvXZPceu4ceHVu+Rdk70z1W5NrDWVtxN+tN9GDtcA1rDmkYzE24KNs80J
gZg0VP1sSEB+hfz5kyKkfIrrNNyF2CauTL8DazFByq9DP6W4E5Zq14fBEQKL6WGIR3cFVaPsznKb
X2eoWrmrIbH4XZm77mqaz5L4rXIo4Bidk62MYAi+u33UgG6D0qHnPjlFC0sRWKDyAdlVE6ZTu/+X
x9vw73tKj4Ru4EIE3sbWksLz/Prp1kEZGWLa1XhHaLpDyd7fg1bn780Z+X126evwFiA8VG7/KfYS
dpn//9UHcDXKBpDaTRT8Ls/2YsZFzLSNCVifiaep7OL1Vb+JMH3naaZ9thAzp5dxs8zZVmxeTOV2
DDFa+IuZEGE8zc5+Y33yzQuzroPAXWknyxLF8X3990OOJ4b90DKAaOaBrtUe9ky/Y8wIyJj+buye
L91Xs8yA6TNnQDXDUezS/q/zLiEMbMGz1aZJpOYsb1cZVLkWZ9NNX3pRGoA6VzbFv8juOY7hic1a
pvD/+fjf//GwL4I5oR9Q5CYc4tvXPDJ31A6r3Ca4KwlFOndclsorPrIyTvBMn0gI/glvC/O1fDvG
XvXg+MBpg8mFaxQuboUsPiatoHPmngxANOky7Bqa3r4rMHbD4zQFjgDIUbD4ADIS2a8BYUGz2wyk
ME8FPige7lAq0C0KtkVu7yBz0UKBo2htlFuq4M4bdXDntiXbpg3oWJc+2XTWiU96BfR7b0UmDuYv
a9cR9GRa5hDA0SByJklAN4iDOzNfgLO90mnPliaEzi9Beys4v4TpM3EqUPfJrP+oBVnnFmGPSZJa
d2GTAiI90i8qJ8F2gG/20jQzK9VwjRvjvWn+56SJZ11UCvb9ojwHp6QpyL07kXXiWAXqFZrWgDdD
lQTpWaR/JJ7NltIFhhYkheA1l4sBXr1vE2QKwLwb+cokj2gsvwNzFN5VcVHcoSrGASRHUsnMnvUU
wPmi7rIJ5XSqPAtA1bLOnikeOKPCB+R6gAkHaO3uT9aE936XZ2+aWBBdg4TzHVyt3I2SRbHvWfJr
OvKev6broHnI8uKUlqjQQHjiHnKzyf3IA/Gc5QTmi+jmnZpOqD810XnjS7m3kRr0OzPaBIkLkVen
2ZvRLu7u6byG+msNoICimA8hhXCMD9oq7e2lIgr4yJmOi2cxUBwKGVQ3g6zxpXFlsvSArticPQct
UkJ1CFK8s0ce7EWKpxGAy2icaHdsaV880dCaaROiXJsQgVT5ocClCv5ZCAZNvnt0sLmZGyZeJhWy
w05j72Jjati6bFj32Zif83iBgpRc2AI7LUVwdKyyXJh/ReAlYgHDFus46EE/4S/ZmX8w2HzJRmQy
35is4DzdtZV7k0IC3/BHznzjbK40AULxf0m7si45cSb7iziHHfGa5E5m7XbZ/cJpd9sIxA5i+/Vz
FZSLcn7umZ6ZFx3FooCyqwApIu7drh0nPEoKcE680j9DoxysGhTbJNKwNCSzwn5bOjRoDXTntj9p
jhjRF4fBtHlxruf8JF35piL9oETBE/x7ux26Z22c7aPdaT7QP4RR5D2SgOgqoX+SptH4ow30HJLI
w47GR52N3R1JtDxP/GlZnveyPzXYTmx81u9m5p9zWfbPPgj17sFPn6IdxJq+VBoqDVANnh2dqpq+
gAUlLComn0u0pdzzOgKLhC3mLzm4Uv7RLa65AN4TljcqGrYb2RRF+E3iVpzvSxaXoSPrmgVpVKHl
EjTEFajpML2VWzvh1YYWLFN8WnwScgI5sQqy6GilqHrQ8ND0wyKS3QLwHi6QeSbHvc4ukM3RhMv2
XoccnKMGmpkV8LrdrmTn0RCHVQ+MUhAzdVPcBXkbpTvyQ84auRhahy6R8WqphASij14CPbmQbKPp
eiuR00FtBraE20TwErDy43iIovzvFY66TnBEBBg/4PapT38yDFIvNnVrijPpaGjHg5Vn/eMiRFEa
/lMcGf/dzVHz6pkz/s413QgFq5rPbcS3KD6ov6oSs6Pwx3zvKBHnzPd2pyXPaMcs7gYwyW+Gyau+
rssZvhKfwSdwiGXxPRfehEp/MJdV8YDS+CkXF802kVpdZZqRj1oBtpp5T36kF4brbgA9OG0HE9kF
oUXRM826qtGWWfM+q7jgpzlygdkUiwIN+m19wOeH9YpfnANRYLm+aQboetGvYzWzOzmDRZqOo53a
vliyFajjZvmyEtio1isXL+MILBF19zc/xyqS1Zzc5DiioTWbK/OMUnXz7CeAjQrKpsCHRyaQOZzB
+Y6zOdgXpRPZMJGvoUqGF/ltwXsYZqUA8Bq7vwnqhHBVGmTtwRM+tvsV/oQAVG5EydMH2wNlm4YO
lVEC7ICGFgAPy4xEabagiJz6643+xtdWfUUcjY17dFp9XM+a1j46dd89DO1UBsIZLOBZi+jFaqMD
PUY7GeUH1shoT09bvwAh+uTKF+Clp9ccVDXLU3hdnnhD9IJmpwOP/iyYMT5RzZuH7wKtyj61Kpv1
U6BKOQgCZWaffrqhCuvLWLEdSkd0gHqzz5k35Y8GqlKecAwwgaoJ/dAk0lBpUxOwLotUrrd7Ih0W
jS6ON1BWjbzcYEdBXyU4+U/551If+DO6ksQFXezQeyaOyjNQkMf4igfwKaplLg14Fls8A0ec80Zx
tY3NGKTKStSnRNWbsXtwO8KFdORnt9kvcm6+RtgAh+RBQZdwKvyNbrkawGIqoNT4YjOXrnZEnmQK
aWjEDHSRVTYJbWSVNWN685xQyrlP3Pk7GVf9EsGPygDH0n8iNwvGqUJ2T32XdE8TOjs2fuqUZxKl
7pUPdlIGJNEADof6cLPKcts/BEcNvr4Z8CJHqYZIxMFFsmw3jdhx10UinDvDGvaJNg5nrWu66YwM
/A6QLtVj6hbsWTWtIL1ifXqXzN41FwmAyPiJP0qr7X+3rpS1jqyT5gdSN5MvHui0uNW/dqmRXzPu
IXOt1C1q63foHwCtohKd2X8CwZJ8xM6pf3JFdyUvfLSyo+50GpIw8AJsSoJKAd4gE7OEtvWqf7W1
6C002hmzZ1ObxnBy8+5uUANIGaONjrqafRbXuoEvc/Um71l7V4L5oTbi8qS4lMyD3yG91XjplTwW
5yjOZDj5/r6YUV2+XdbWs4fDdiMBAxfXTdQvg63bNDQzyORs4AIqNl2/GLy3Sy9XeL8gueRDg3rG
2tIO+Ow7xHHs4oAuTx5rPjw7oEtB0zPzj74ROdvJaO3Xwer1oAIRxRkkR9ZrBcw8WgQCt+Sx6E0g
KH5xsS84Gp139FiG3lMduBVhj433MuAvxkemeZ7RlaqUMU3d2rygQqZ8W7O638ZY5CLifmAn4xiQ
J8WkmZXlKJNel6+W97taLri60GwJS9PF3vReF+po2PSzOz+ytcMKAJQoVCCCCrrRkeFG976+9gt3
wRYiN5R/P8UsBQyjZ1kPbAQ/NpN+fCDRRHXLQxm7JZKjqE0lHQ1GOhVX30+OyPIBZo10MTNPppmz
y+jhl1ARwL+Foig1CBFCdNs8On5p7SUHlEIf8/Sxr+sE3eU47UAWH1WkhpE8tmrwc9cOUSmweJBe
Ic3f2Rn+sdUiGkifJH/Vc+zcr+o+0S724I+XVVXpoCdDISF6RFR4MkyyAG5FyqvDel29qp0teIvK
nc+SOg4sdb/OjJqZNRbdL/7q2s2qE0PqhGniPq4/Vl96aNXr0D6Zdq9RNWRfTYnWPJNbSFAq0ZVV
oPNh/mxUpR12qO8KmNJXXcc2yAqNVzBOFy8VQpBezJ041EDX2NNyXg2AtARvJxqJPGzEXHtDevTp
uoEd28Op6qONZo3DvYbjxHv0YjcBZ3W+jwYG3buhA9jZxuhr7UAGpqw0qwbrk1OAN2/1JX3iIi8C
rovLjR7EPkDJ8O9WdTwn8iptRd6E21iuq+4Fj5Q49OvuzhxNeTUtf+M5RgZYzPbjQDpPEdySgVlb
WQx2+DvX8jcr2YSKCsnq/Rp2dUOnttHeXnVAPuTQ8PnrzSVuxInWUtQcKbEteK9cVKPi3se5ZWeO
5pvRzpsTKnrTjeT6+EBDl2vjwwz8gjYrp7tVrzdo4Uej7Yw/DPiCZnd8EEj73q7PbWR6AI5RAJfX
cC8cdWZolZlEvB+MTG7iaapwJmI27sV+H8Y4r3vUzBunEdgMJzLQ6sV7kfsaDWDd8I2wo7XZt55w
TkEC4Ue3jdPsTHQM7UjXjpX9lGWLA2kKOQMf3tT0HfnbeCY/1WglV/DUld652KgLcKp3I3iMWCSO
yQi+bFtvMjzP0MRSGy2+flFCAd4hDLnyq+cGCfxBq/aka90ZnEilWhyrxSDIgIzT1ARQoiZ2+ZsW
1Zd2lItwHcxfRTL4US/CunW/SBm3+1W1rjIiH+0oym3V0ewfw9GK1ZnW8g50K55E3WirF/ji6cED
Etltf5AeAEmxa0B9Qq8BagJ4nkVQOG3z2BY2wPvfdSSSgXRds0+z8tgk3nUG++XZUEMZWcBtpykN
1iiAJZpYdXRepqtpcS282MWmb2JvAT54TbNsDio8rcFT3DxKvd3njo1mNbxT8VvrWBcUeuHgjaZV
krjVtgb3Nr7Dq6PhJahRYnaMVBhNlXs8AeDERaL0nALP3ekzWFPsQfbmgOMH6sWjoeMMHFGSHRvT
Rcse6ahvjzr6fnUhPak8EFscjMR98jWOTdA0G8im1wYgDyHSrFQizX4n/otl1pgbObBYhlcZlc99
YRnHDpu1O8YGbdsYevUJVX54joDY4y/TavDWKPGL2Kc5ICKm8ZvGUNcKvmTjZXC8cmdIYKb6Mq/A
IdOy46QV+hIJzZjVJ5A7tQD4L8Gg2OPlAhB++1J149sAqApzl7TetCEdWT0Uu1Vbkgvl2AHlZtNM
mbPXwceK3trUs1GvU7NqC8xBAI6394tEBgoxtlUCx1+DL0oNpKdHVAMBaB21Faa+7apYv/A87kOt
/VEU6BDYkIoGvStTYMbyvaHhgZ1ElX4h/eInlBz5wKrfcGTQ/TGez6RzQOeUnMlT4BglgvUEzly7
keek49j7orF9OGMzDgwRp+i6YwtOyDOqUyIL7AGTclC2/9CSQs7SM0JyWMOs/gPY8YyAPAHJK4KJ
IaMt7aIFdovfLEM/mHfdjC7OGz2JGY6hCjDWXVd/0jtO2l2YLYMbPYkg5kOKKrGeFgkAbpuytwHf
HuATv7hybe5GQIGhkuuklVMfojPvHrWPwyFKqz5kaqCZ1aAPHozpmvwokx0A9/etREOhoydVFJA7
OVLAGPnOKFgDkQU0Fz7AsX8u9DNAD23IZ5nSSvJkhtftCy/rljdABFr7Bm38d/QqmCVvjrM7AHjF
KlHOBFCyZ8fWwtaa8mCIwPsYxbJ/jqtcHLSprlEkxvvnjFfz04TfT9AwPi+aDJ+Iid0CA0Y5gCcz
vaAa/m+SUDYDt6pGuh0fSYuEGt4lIIk4+x9DNEJ+6SPwpqCMiQM/gA1Xp8hxmKYGEmkYYqCPMOUy
oo1wAIE6HOsS+CtkGQW+h6cBbILYWP4MsS5cY6/W9QJrhHFUj4IltgpDPpO69BpB6MaXsQPxOKEG
sTGJjiO+slZEoBuAIIIPIl8+ArVO+a4qWkUizciNxHdf0lNIgT+789sRqiuBu1wm7QtOfVDHODOO
QpzID0c7qp49r3opCDjkXV8aU/Ws/D3TATLMyNEf6iIh785l0FX2oWmxhUGoDuzumNmDkPiV1sxq
s8o0W5RkX9eQOE9WDSA+HdgO78HI4IJw5S1OpSxkXpSrTEpyF9ZoHJlmLve06m9vh+52CeOM+KvQ
fctGG2Bq1AbmQJInYMmVGpl0qKMLIr3WTyStwwf0SlK2qVWHC3jlKq/uK6ClCtjKwQ00/YuGB/tn
f/J3uV44X70+sva1lhsHEhNQzeSlbb22Wh6fnQ5IBKSfzOzzjO/Qp1ZPY3B/YldB+qIoAagCnpQr
8wzziZfxi+mk7lePoUCiVe+KwTDuGFCM7qo5Nu6STv+7cor+GOM56KHeujDOFqjnXOWx6KRrd+gc
Libs/l3dBP/MzwhpYER8fnOzC1Pfza6GMzO1FkeHyGHRtEOfQJMa4AcecB63oeui2m4CT4/8a0Za
5k7qHatG5Mm8S685SZgAqzechFkBg+hdJmWRlvj6pCkNZF48ScaOog7SZFLlH/82xhrIinGyZuko
ni/APytnbdoInIrtUPhWBqgOiYB9O6DLw3XNr0OBT7ao1a2rEL41AVqA62ECzgTyqOfSvtKMXGjW
T/lbKBJpKKrHxPxMnZhd395VfMqu1LlZtSa/R+/Rjmw01Hh7HYtpjINV107SDTrO+WHV/RoIYMfD
1SjcAyregDAmkLpCAXM49L4I3R65m4CmUoumckNTsjPZiHD2UTrnTLm/nXJHx0He8HH4X+mQkHhb
S8u68zRFePe/R/wXwSowe+QoO8NNUDSdYf/dFP218zq5L3mCljERuY9dJOUmUe28dSuAd+UMr3lZ
yL0b6SYwugycf5mgGwStND8nbdy/iCgq9jFY/XZJ40As4wS9x/W4IasO+KFHH/S3IzBgXmgAgOwJ
WYf0gfx1o0GpmYm9NBkdfCYs0cBP3Z3iPALyXNEB9MkDMEI4a6ATo9kqooBAgtYrSXakMz2zDXU1
FKCfFHVybScHDL9qcMEyhBz6U8U65OZI1aTZBrtW97LoetGc0OpinX2rwtcdK9CI5RlJSIi+HyB8
R3DQAvPmTPpSIbOvRl4wgIu2vhEkGv7Apce/tWICHWLcFvcsG+trgSa6AM/L5BuQrnYFyGa/yKLA
e9oVwIJlOH7lYrojBy/BhohWRqjkTXy9vlYKJaDsQabVDtmf+BYFm/vEy7tJzTyrnE5vqWBU/zja
ppMSSCOE66T+Ny749AcAE+B75cXPJv8w2+KZJC2BqiMUqQ+Ow8SqILbmfvvBFHVjfUzL9KlUiWga
0hiFmmPruAdKTq8GmvVG852xRhwXKR5/rtKz6s5qvT87TcjFmCqVUwsDLGRI3bfuNOGlmfrnwvHa
l96xPIW26u6mum9fUHIfIS3Epw1ZM+AHP+JRAzb2bO4C1GDescpM76Oi7F7AbDwG1uixI/nqTtYf
atQcb5GUxJlLzU8xynLrzdxyMyTawVuZN152wsH/nqyr3+x0eBGTchn8CigRruCXqNQF3qtdX76Y
olYdI6B4VS1t13XIAWCziBKHraEL4mQyrvpb3x6odr2wD7mNX4ffuf2La9kdMpJAGwIF4eyMG3uu
k92Kov1bBO4VkfvGXKsIpopABq2if0ZASqG+cARNW6I3rwLpDCCLup5/adseAMmFg4x/m+8A7myD
d3DOossyBVROdCFZGGDm0RL/7DN8OW9p8Zs7m7+DXFEcFpEiLma1mGYG41ZQx3W5pYBeZFQXHdg9
vjmUG3TuiLDDtqsEDhoe1qZ00pCUhrJM5ERKMmfO/N0ohac6fvD4/22ID9GWKfkmMR4G6GfO9mDi
+0ytLjU3fbRI1/mFd4X2VLXtZ6E6kvt8/K3+N/4Up3yPk1lzc6qB0Amer3GrMg6f0GrkIJc0bGc/
tlbJUFI+zYsNkCJv0q/rUDlxE2Vdp2zZQWvieY26XlFZV191/VV6t9G9eSgU6c2iiDe8qreW0OQm
bWsvQmtenYdSDYZTpOm+m4CjPupzHtKMycxB68C7EzghJwApzFeXDF4L6IzN6q4D0ghtsmO5Zd3Q
Xkurl3uBmgJUdeftlXQ0G1u3vdKsneIm1BpsBNUCVw0082qwxi7L9HoOLdAknBbdGoVmDdhvcbKF
Bsobw3oNug0v95G2V7exGmgFXfP9NhofkHF9JdG6NOv22WidWj/S1KKpL337jM7Z6k1LJrfXElSb
OY199rIRpWo0dWa9Ad4noBOCsWRjQEtZozlgjVBRloA6M8QGHbUOYFd48dAzkR/zZurBmlsxIKEr
Jbp+Ad2nAQEHQFwPpMLj+M2PRBrIyhvAMjCTh6ueYvpMIqbRFst6sirfHFm2MJpxFVJhf/jz+so3
6sETDqTrN791vVv52dFwjH5DV10N776rfo0p8MDemYq1SNuYwmx2A3XKG06HX4DCq3b90kgfqZOB
D/Kk0iZjFm1RNrLDjzOFdiKnkGaLOM5g/1ktmgFULqMGpfUomXMWdeaeEzWQ+DsduQz29EnXdMAp
vPveLCWR1pOLiF15AIaaL9OTqOJsowFqDHsv98qKhqPkhn8cPugGPz5xiy0edjqDKwNUTng246/T
sZznMi/1ByAf76h7mwZmlmLTJIUZLrqhB6cHPlHQwQykHI348NCXWTMtV/3rzRWJRRMsSSgNN1V3
iXhGsW/0bbVXFVjB3sBlpkiztwMvyvsC1FoHd2zkhZlpc0pEE51Yr1mhkXb2YTIAutwD4XhX+uXw
aPYmagOK3HvhCQO4Jxv6L6UtEqDEpPLb1Iu7bhrMHx248kxvHFF3OHx2NcWfpsf52Rj08a9aG7/p
zBu+gqvb2hTAtQCkoOcHHPfwxKup2623hao/BQfk1cttGTYyVq2dvd1WGxUMxYcmepiA1XTKReM+
2YbqpR/MC9hA3KcusdynWvGgGBU6GrMcj20njc3HPH0hG3mlOB/ZCYDW7ciBDHY9boEamz6QR4xO
qaNml21AFyEdd4ZPZoumGPLHtyw7zx5qGSgGeUhFIu6OYPAisZMg/UtwurpexSlYvI3KBLQw6nYn
ozEfffMZyfAJ7QYTsDEAGsxfzSnCPjzVH7lCudA5cIf7CIl2vPMB8aGB9/vdw5Z9FqDzzN8PLOtR
o27PDY7P0c9CsxJEYCjrqLWAROTn28Ww+km05f0P0EYG6sl/6aBEfbCHon9UCVs2jC4Kl2D/2EGp
+4ArxgbhoXFS8L6iwdxk2bDpeZb9CVKPhxkkuj/cGoDKc8o46gTnrennyffI07/0daZ/RbaRbWpf
Wi9e089bOdvNQw6kIhTIoylN8Am5JpCankwWiDrlRyqARJ3qJq2y5NVL0jzMuBtvSd804KswhGvf
TQ3vwSqYPVOlj15G3s5oTRB54DApd0FNac/59NVHA2eH48JvEsjzWw0F1fh7n8r7MXWSoFGG3JxD
lIvNnwsgAmKvpJ+NDGA/KCRxkUrtintPs+5TrXBf2Fh3L30eZEogTW/zC45zo/uy9ZwXP2mf5DBv
hpoXL64eZ3dZWT2TJJXKnMwtcrvNI54F+csgElRkuNw8NVZXvMxZ1h109LlvaYEnmmmfTk0SZrNT
3mW2NaCm2Ml3Lj7+ra2vifIuBkpbkCmllc9/lqz40Qqb53KTA8Br00+9ttG7Rj+aVJvknGq0wj5V
qu7Ijiz3mNYV2+iqUokG8neKWT92OkctUx1WRl4+5TMOVSakAJ3cC9B1mKLUWOBYTgEQ00BiLBQA
MaonsBdtTEyLfvohS4nOQ+U4KwNZb9b9o7iEomUUD73QP3z9uzQUmhxY80yn9M6Gr7kfhlWHnLkL
vMf/zoXW/gu/f+HCgNxywAb28i9818u2M17bm0X+9U5vwtTDBcSX1tkzgIoFqOQupBkNwjXB6qQG
mpGummx/n7X5p1V1s3Q13CwlP7zucdi6RnZiwL14xt99knIFhovWDoUfx9VAs/+Prqn8rWV4+an2
uv8I5+SZC7judNgZnj4EjeT+H32Pr55yjL5Ll9+VflN+Zeg93/ajHO/t0chPeLxWx0xP3Idiknf5
0F6E0+8bzwT8VlKh8rnWFDwTP/qz5gLLjuP3XSoNbIuXFQ37qgYyvJW5IfDIir8BZPqUxbz/VjvT
nxMeeH/4Bc82qDMUT/hqGfcRUvTXdfDArnRlIk6u49cb7SrSTGqZFgx4jG0Z7/i4oZW8dOJx87Ye
YGjQ20C8DUTXGi4SEwN3dwCuRJsdUO7O1GfUF08uNgyvwHGsLzo+RQNSkxez2Q984bpLL5rhxSyI
LHRSCNW4hmblaNvjf/zgtF31SRsBIiDs3N8ha1l+MjzPOEigTSxr29J962OjtYDPTkPQsYCOT601
fJwqRbaH8w61FkAYCR6M7h/FXPh/2YZzD7q75FU4PNvPaKI847SL4elqV8BmsdlfxrSf4kL8JfsR
rOxd79xVrQ4eMoC3bnHWFeDFOeK1CjRZX8d7Bwen/gPyg/kdZ3y3qiIfeqVqCpHfkRcZI10K9fId
T6tOkygH9DN8RIAz1H8gv7zGW9k13SIgPwqnsPJDv3Rf1qUsdasHnh4cwf7qGE48TRy3YNsyztfe
t2188M1Du8P3EWgylJIGqRXDuO1qBwC8ZYQvhTrHM4r1Az74vUzubz2Br/rCXd84Lo5oj9g26MkJ
yc8GXu7VrHT72DuOq47Wu6HcOnzL0an9xU57/PKanQRZQqPYpsFilSVShCS6+dZ3S/5Ft7gXTmUl
UW1Zgf+jcYEykvTi3A5oEMb7vER/ZiQAmYS2VRu3HXeT9WcB3OvAdXx5v/qCVurNF6B/xmvLjdMC
sgDOlHTbZqCo9VWru4lq+POIAmRx1afqMrLhzwQUbyASxOAV3dvQx9pHkazkRy6/E8lALq4mnFOC
HtxRAnQAIHCRuPQuNsqs+Jwr5PQMh77InKtpowjHySMrRiCvo0x49HwgPW005qePPPLSrT+w+EqD
K4AVtzUsvdrbrEf9WTt18aGqRXTifctQUVXmDsomBSAEza4PG6+pI8BBYMpWUuYPclUyc6d7uFda
tDiR/YOM5myJ1OqMJJlhNj3aIoR3kRz9YVaOTo8PSt/uvAuZtd7swNfHTffAvMg8Gab/TNXG2IJ0
T7WHzqcmksZO0rselfhXie7bK7nE/jBd1AKLPhxWZ7JOGr5Qi8Y4r3Xgg6hx0CsAspUaZfSBsJOq
xMlvoeGs0nLc1D3qSRvmBsjnl2Gl+ibWgXQmNWD8zoz+vjfvyJPWJi1nNCerCKszsh3hgM/rw43+
Nmiurv5hWaLn+2wYxEPRAUO/L+0fFSbaYFs/bMAO4H9+mfARmncfZRo813jNgavl1XvW22yzVFT2
zY9U2EBNWkkZyXBTUnlTefm+NgaXLXa3P4s2P0RBch/ld9hyGHf2rNVnHAyMIQ2VJcYwS603cQKF
PTa7fHejJ5EWkO+NuEZqwAlSb8gMnsJg7DX9RFbkIN4uQeLvdKuLW01BbLrluVV/a6kE5FjqoWSe
xEL9EU59AoQ5kpfpWBs/zLrr96TTR/PI2mQ48h59pb0bV6iAaPEYJJlmALmow3/UmcC0Cb1Pv/Nc
FzaWL3ej63R4bKB/YW1RECCZ2HWKrvLGQOKqAxDPrk1jCycXv6zXRIoXeKKi1Gg/WqKsa5Eyao4j
yzsQmrEhMwKUsoHXVRjtZaoic29F0XdSrQNgxtrLKtLMUQvaSuM7tAugpl0FWQ2reLN2RrUGADtj
NMupAHTZ1Zl0JK6GGDupDeDp5K4oam2bytk7N+grPRmD6Pcmr3t8hDSh03vZX02O3QjQFdmjLECy
FjFf7rER7F9NsKi3qsufPFBYPxzf/oCMArw67wXDVCq8VA3/Y8FwTwXEN3XHVEVMZcit4M0OcKcs
jPrYB3d75YckeiBFAhrhuyXC+d9pAFrT6kIraEBBc3EofVAJ4rjWDUwDHBpd6uO7ezKMHXpynFf8
KFfLNpO/W3/81oEm44WjOeVgW8VwmrCDfszsDHW6ysPWvksUIX7D0UMUuB0OapKhjc5m3PfbsuD5
p6nytKPpG3ZAYgpYxrBNHRNw3nr2yRTgu5yq+G8yNtOQPbQMGSy10o+75FlaLqAbu/wTqUqgOWcW
UAQ0YKgLN3pxcF55TVQro12N+AoZsvzQqSZIlvvaiRsCCPXKOuSAEnLnPsBrEMxNqjIRtHvxvkea
ervUKA69fJOp9BAIMC2Sz+yPN5RMn6H4i7rHkEwcjxOygTgK+NlRprVoddC8yNuTjgZ3tO9ROhJd
SEp4Xt+XTPvQhnYTiNxEKaIPgQZ8/TkLMQhQaAoUlxfzJjFF8QCSAB+bXje6H/q0CRcRp0gR6izr
N5/G7HGcq3wcPweMf0V4n03fv07ZMH0Z0PePOtPspWx0524WI6qglL4t9XanTe0MGgSI0083EHI6
d1yOf+A0uw8rqeMzS9TlXWJH2NfnqXXORudEepuLBMQxwn9t2zQLpVsIgCyWIDBU/bOp45n7vO+7
BTgKNI9pIAAfvgBHNak4VQBpe/JHUT8XRn6gPtoeLYIAn2r9pemWYvDE7PajYtO1fJEGqW/zs4Hm
M3zllvl2hVBxjXY4FI38HEU2DqQIPmWBfKWpUQHPZkJ9Pc9A/RIh1/VAAzg9AcEPIGlbTA/cwUBq
26lBctDhNOGDK7opD2jgSXCy9dPPRA763raXRaR2HGDfNv5w51WzvLQgJtOSqTsD/05eSIX/Evz2
M/wJpMzHA5xknEjMB70rPpN047fqyEChhNYnQdE5OF1V8ex4BOUPmZfpusaXYrmF//BZL0OX19Ls
M8Ve7otucQ3DvZci9Wseoda5KvS9kRQPiV6Lay7H7qlLJ36dQEjf6xnan9QQxUO9K5Om3ZHouk77
lPPqwbHjt0Um6t2u3DWXRU0KhGjX7/3NoE7iaXDUcTzNKpzzhgZ41axBMw+kjzUrBT0ZuYzgYV3W
caCX/DJ9X7RGjFjLN9MQ4etPhf2whHxWx4Hi0iWEcFFllFuHD7plSu5o0MXNrCslEunI+EdI2ovu
hO08urEsYQUGNp+LCDYfC8xRsFoq10fiaiXn/+NaQBJ56HUrjyZKdXYj5UJSBWWE1gbAoyrlAhFM
UMJZ26L/A61ruxWBeDWQN1eLSfePhkp1UrQzQNESpOoadKANKMTcURtpfjXR7ALgLrfdNZrQz44s
+icLR4doYk2SbzHT0g2qnXE80eL97DT8feGYGd6fSRl3y8ISzeIPVstedO2Qlq282iVaMIbUi4ct
yf3ED1OXg5JXj5HORiuuREW5mpot/zsB2Sx6DJUu8zVQvaoQ6ZijFzLpi93iuCjfgxszUHL71msC
utZ61dWvQDUrOvfx45SzjkupM56DO/jfJRjdQhosP0K1fyr6aidSZAwbV+hILIFiJHTIRFOTA3tn
3wEgPOkAzb2ItB4NR7MWrPHcQceuTy+raueiHHdDlkW5OvWooQ0/BPGTBItwJnUocRh0JMcP1yV3
UuogNdwP4/zHyJEdNFVNGM1kggTgqjNRgjJ7pjiRatWvYq/Wr+LvXEj3L/zoLtQVS0f+xxXzKi6R
MFZXc0CeEEiHpzv0kepXN//aoJtiAX22FI4+iQbQUsA04oMDUFlXAy3y7S+rxi10zQR7UBuAoQ29
nLwDkkNqnwi+jwZC6/PeIf1W3Y0LiWhx2ZqVZy3rJcrKFyDA1VdUjgTTeO8f0fENhlBjfmqQMLjq
Ol6MmaWZX8EkxwOgRU5XVs/aUyuTJ9LPuVPvxNA0pymPNYDxH0jN6qE/eh3gnnLUCnwFCFuYYMfw
ImKvv+A3EefyFLWRwwYnavE9wxnR45xaqGzC1XC4is4c1xvQid0kr2h6WvzZGHUHEMGjTUeF1YFT
h+xX+lnMUYZ++TbbziX+nDWnAvyjaPL9VCXalk1e8RzZDSrE7UUYjaJ8tjs+bButtvfkwPGJeI8W
tWNrz+UzqYQJbolCauxIopGK4eJZ7leSaCgU3QdDu05IIefZYqfSAeIoWctxqB+qEl+Qmf+1YICU
ngmEhbcAowcbS7VfZC9BI1puNkBYNQtkJboKXy04enokjJUO+Mti9Pg9ga3ECoQYIKsrTIsK7urT
fCY76YUA4Y4qJN6TbkF4URcxUfUTrDq6EB6P2wyHpU6FjgYRzVEIuKAoJLEzZmCRNzSSabG7vthp
jT4DM+LnmpuFJJpWNx10J37puwnZRDWAf87BYQ3KWACn0e5cABa/6WI7BYb2YrdU0bbUuldaqHPf
RjsW2cF/Mm18TfrbNh/sM8ObZRlmdPefc+xFCmCXYUoW8vFLwGYuyg/2D9ME/DRWsIZiIOtCH4D7
ynWbbV2OstQmv7ebMUNNp5ddZzXQbBV1XBOAd6hdIr+qdy1QmKslHEhnTI/y82LQomNfgzRkDbcG
oRkK/cA3IMW9nmb5cpmEPZuxX1xuPG+uSf5rWJqlQNgdiwZbJ+Z286b1Jw9VI4N9RN73E0mOXXrX
wdFtZB7z8Ufk4lvHy3r55kxmBvxNWrE4N2K64isQMA3dE0pJqg0lbzPduco6Y58L7th7nUt5Io//
Iu3LluS2lW2/iBEkOL+SNQ89SmpbLwxb2+YIzhP49Wch2WqUyu197on7IASQmQBZ1SUSw8q16hgi
M7SW/YiwSmHt3IrdRtB6GNOBa5ZZ7v0YuobzU3ve05594TJn47Z6d6QmdNA2hrV0X5s4s6+OpOwm
O/SfHOTgeyA8lusNvYCixa9ho7T7Fjb+/y3MkqNRdxrt14tOc9yvFwU34PtF1b3R4PKiFNZqOFQw
Pegi5F0xB5FRiedMGAmIXGv8J7Ub9821/WOf5hy75dgEnAsfMtEfEU4B7qaGx96GgMotK8FE4WBz
TyGQZ4ZdcshpgwdSStFQEYHpXC/N5Yl6iRkyK5Oe/aYCOL6q/2WgmRXIDe9B/WczbzlyXZfcfNBB
c2Qx5GEyut0rWcaZl6GmgSGSVNBUPAmfUYhRrfFjb5yTuFgO+TL0Ut7E3HT4BH+M1R/0W3GAJAlT
CPo+/EuAxjURJlb7HuBgwV2BB8ZvJgAHcCTwYtogzulBz/qj8paT07Xamxcv2ja3K+Okl1X7tHAI
oVIEpAdCMeTRC5SLnwozyy61CfYjumP6KFpW7UdMkJ/IBAQuBM2B8NklESSVYpz/b90cmbSRy61z
MoBeHfyWP9tkpMK0pwgMyIMRKBvVtF52oepn/SALYmM2CWFJEApAuxMIFPa3P3ftgSS3Vt0tKcvl
cy07cmf6jUzA+8qDeheqXK5h/42VQnsgoa5Vsyuuy5yCWQEpGExx4h09tSFfgWe+erLftKsWMtdZ
+kAviPUR33H3ny+IiUEuy578U22YIZjHkwcF63JEniAJ1TVB4qD9xIXJOHBkxchKkLa2gpIhjtwa
vP3DAW9K/aGLoGuROVO6M9qkBoW2O+TX0p938TR2p9WW9ci876DIOOXgWlhtwGMXOw1LYUDGzKf/
Tp+NM1BJ6vgLO5xveoaum67vMl3373ndraQHgdXcx4/jCGBi6WpjkFfAhHHm8G0v9/25GWvazgGb
KV4cPgtdTYCCCnJ/E4BgTLusVfLblgUYZGKP4Wr0Gabts+aVFaUl7wkmQJAAhRX4V+jAMNnpBme5
eah63A2wQhHuxvJbyONaXnKNkbuPN/XCf7+rWeZY/p502PouIR1w7+2a8nVOy2LHtEQ7a1J/FDkY
7bhrpNgJGWutBvwgjwPyKjs1qbCM+bFrOHtiAgqV+fJ9avxkb/WOubc13/vdtbbY/bEDkXRYhlk1
cpkldIzwY0n5AlIX44UspoOpIEiBsT0nA7gH1cM84WZA2LRJCo9Yw/CXLeIUtJlFDdrbWXdDDQfA
WzI2vE0fwfmZPuL40NgngMziQQzbGl20RXrVuyEk2+z72IwqctABAUXzQAVyqq1wAY3/FvCYmgXY
7n/3IPESW6bucF7IQdG634ljXrWvqw1/OvFAPbCHFoVIBHM398N4oEUo8hxImKSBkqhWdwfQKccP
o1+/Fy0WdtHQ4eAVljTGkhQn0KjKdWkgN/Y2dZ0ckxxYeUyMv2Z9M51wsOJtcBYuvluze9I7vfoK
XrPplE7gAyQlJGkffcyQOxz/70nkzrOQbIwdVP2Es1AoZeoVWBEnEFqRt47b6LliU6DbkfbCkLCh
lxM7Rr0rNm6sp6FTIwthl6UgDHEwAaLTscSo0ykwy9YEYUaP5FyZNNF7Ey5UpxEU0GOtOxTLwEOt
4PYxkRrn85BO4IXo+h01hREvB+biz1pNnf2F6WK6IBcYiCzZBJ1i+Txr+hqrpehfiCHocK77QgET
y34baz260mB0KV730P3S3Supx1Eh/HjJNgMOfB17kyP/NuzAYPAIpEL/6DGcOIFj5UQmnU0C9w2W
wDME+FabnTDQPsuigh7fGUcNJzKVA55wc5/yQ+TrIcnl8RwQK10UxmMdGwKZgEu5BYOsAzFYSDc4
rqUHxlQgdwqwurdoNJeLI4nw3RIk5ksJFnkDyMcq9Mz5xmtLL/XVZ+hNgjt/fsPXvVyIKVz19SY2
4a1rsUAzyiLfI8sWxGOj727tiOEUp5eEVlRgu7e6VpWogDzG7hl549pK96ljgzYjS5a9W6agpdIy
/VvE7ZMr81p0JPOFCWumBz2akWOXtnNImTCiMw7OLMq3oeccKPhx2a1rk1QuWOhVRIVVaMCxdZB9
2Zq9fHzS0sU0xYMLGeuDjYO0I2CGV5WYIxyGM2tKw9Eh1nQEEHH1qvScespzCKxZfnxt5AntkuDH
MwwgYuiQFv5oyocH1eomxVF6PO5cuyit1UuOARnIkQekl4ole2S0IIJxkHdMTVUkVWmBsA2XkLvO
x6QCj1+0jD2rQo2BvKwjqQhZTJW+A2+RcxyR1HIZSVFC2mujnUoQfKDKXT5uba4tgYrxSVxCtYF7
g2Au0/qwxAbYZoYk36tpp9hqZjq4LtCiwrL7P7vOWy5ACmMKGNnLrkzb/yQD/+qmI96yTpfqWOBR
SbmwsGkmzuP0LgfH21BGF0/DLyAzy/mrgTQu7Cro81ecK73XFmnrAVo99TnzdioxTuXJFfG8gA5D
ptQp92gO4KSeNfwtpeMmt86OwIb2Hq56ItkdPwWLbRcjhVJOBomxJU3GbVZC/qZYuoYhn00apbtZ
8u/gwnQOZMotEw9yZFMXlySyNiqMahGyBIwMF5S/Fyo63r7WU9UeMmka6OFFDvUr/AhZf2vqt0dx
E/Jd2mEEi3PpshMkO9iJy9owaA6HahWqnaqSv09yE+eO/Sf+JSXtIjnKTXUd62ZYNUzFy8c4dbTd
/ZVuulM0uL1PIwY6RL/KB5GGEGSg9Mvgiq+A/jt7ZaIaFaQ3RF1Xr5juYxMBGhA74RAx1EBFDIB7
9tDNJQ5/8u8dCIK+smkanvCdfSErDlR96H3yGPRaTvXWLFaxTb2mOJBXdyEGPiFBHbu5gJb7/guD
Gl2QYLqA9S2WxbRAXhfDYC5/mt0MCgNyCU1eFcfsBSsPJKVARbfMt0nW4hHEaW82eiyJq6T5tQk5
OrlzGz2yDBmRoQzuXacIoJ5q59c6A0raidLKO4Km2MLJklNs3xUEIXORLJKhLZwEpJaJt4NIPYjG
gzS8Eyvptiyr8Fgj9zsHCBgVMRJcZKRCUX8om25PXjAZZbdd5b7V4GsbKce346xGGgjzXKS42Tj5
FnYeA3EhtFPruhoAGKiRrc3SN622euANYcd53HvEzKyoBLHHP7tZotFKAA8ReVNVY6sxxr5N8L+c
5LTxXkLmlJxwAkS3zQwxHcuy14FwlvNRVaxGljsvepy3ezMZusBMRL1VlHx3/HvKoTj5PguZOkCr
cuwtpgOICTvN/qIZY3mZc8GhwYsmzxL/qU7dfQ0VqDEsxr+AoK9fdVsAKW3F39IW/P0U2QkrxTm3
BuVz2RHCO80WZMUL3hmt88XM8u5gW1m8KbJFPOZOckxnAW4EQPama6rnAE2mab0TJXhPJ1kAvZUJ
HFSg2uZ4nZGboqlwujFD2rjxNYbM7dnVsY0Kcj3ja+Saf7gdA2eEPe212c6+s6yrNwDa1w9+hY2A
xuvfGihmyyRYB9kbqKnixmYKP5xyOw7t2LLvg2/iPgYAd+ztUJ9dQzgR/vupy30Wo4aGJt6P93SR
tkK+Lr4PaGHLdQZO+Oswm4bpyr2eP6enVVunjkEBsCTfo4HV2xkML+ex6u1Hy4B4s2m2yIjU8jrs
BxCsFpJbFakq7CA6DiVVSbcqC6pRsXiZ6ALVpm7MsAFj/Nnjs253tjqLn3LwTT3GfCrPDQQIQ+Y0
1ht4juJt5Jb6QYPIxFsr+Ddzyg1sa2jVFyis4fa75HGAfMA+lwSWXuGCGVPWqOjArLSZTTauHJkr
FSbRXSqmS9VvdQ/ans0uMHwfQ90wauqFk2JPBHkyySSevPQ8ADL6XE+iff5poYbd1d1zj3NYGUOW
SQaK917UILPPXRXzyzh+5n31R6uNmVx14M2eD/4jScZO41KfhSseDGlSdgjwsk1U1tZmwCob2QOx
f61Y3EM2Z3HAdG+ZRx+zZUDIQahIh6bU9JHhgBUksiB7oZerlw5cyesUEJcmb4Y8r9oHbY1Ulc7m
ujg6RuKF64IBCJdj0wmQ1GVusXzTQOC9ASGE/chmw1oLiyXPyDSGbMGH3Yf64NWqk5CilH3uS3+f
ixyMZbK7cmRDYoci7cxt55XOgVXab31ksmTnRm129nhl86+zw9oQVIq4F2rXRVGGwo3KPD9AHKBB
sqs+nGbPcovASEFqOBVRtZ1jB7AxO4oD0G+BtHjWkmPU2gAc26AUi/I5eZt6iO2asTluPNlkeNRs
q5Ih5cjNkresBn2RVyX8Sk1txqMacK9XE9rRrxOkcFtIWKTGl8RAzj9o4Ea2qTLAOluO9ONxdJPQ
l/v/7Wz4y6GX5wFySxwzkDbztlTFjTnmGkX+NZRcGe36U9WKXR54lpVuhew/YC/M29LQ5E7AVgNE
V51tI2fCxK4pRXxOoCrjhPdVjwL8wo3Pa7UBsOvo4uz/80hmaW++SN3KfNHiuQTvQwLoUhlj83PR
Ry3EVLzKN73LzBCpmua51l9El4ARazGdRwdKXt8nTKmxd9ks2PTQmx30WPoLg1LJCbnDyz7CevRJ
55AU5PEyvWn5+EMHwOsvjOPwBhBXd9OnkK5KISdoSMSAbE0AT6qWYDnS30BRostUmBSnNgfcI4iC
ZZOyZaA0YgXIRUuPZLOAnnr2ILbZ1cbjgv2nAjNCnI4neI9XnamdqFjb5LppDxYQ6MHqs5jDwjHH
r42ieuygnVW8slF35aggsnz08gR0BbsyAutloRu7TmoFMi8btmYCdeVFs8dvn9inaIwe3Thv9jmB
UhMJLxVLZJ/BDmefqXnjofZS7noOChoKS6PyVVgxMpU+4sn+ac+f3QdsjNxcwDamlw4ixo4LFehE
D8D87Vxis6L/wJCV8nW7Bi8FjLa97KGa4x/ZnFlQJsud+GRo5Y6yoOt6HPaiMR8cw3tPjAbRHT9T
US21UwUUR24yUpNqZEtmSKjib4E+lBdNNSq80U5Cd27KZNPOJZiDA78V2Sabs/RMRTN177U7WzQ7
yRnScTg6b6oa5V04+QumA31uRyBXl+PcBK49/Tb7rUJGrBQfEJ4PDQeOGT3S4+6kw418LnaJN0+r
Qz36pzr7O81m6DkCX/SIPE3/kfPFuMoxuDac+qzFDEiyLWC3vb12XdTO2NFFG0R4G6vDC+3GRjHk
NSevCpcUirp9BTH6oJ8adCT/qHnFwTWLNwoUDBrDOAj4Q8FrZ4LtLkM5gxzkKTaGCudqEs+rQgif
62HvfUXyUlPZ1i74/7Lre54ewU18h08iwwo8auvIO83+PeKJsEQscv8Euc4PpLx6ZyoKp3+v3dtS
zQZ1AzLGVVz5a/C/96Xh9fGEJzgS6GTrLtYWfrGNo2pYnxr0P3x9MqxPCfp/z+UDxaBnCwW0u0kb
/ZN6HFAAhd4+W9b63SPFjaFH1RY4JwUDLPa+KQl7rToWQy5iaR3J5uc8Q4YDJW7Tt+qNgOOUDvsB
bVCx9zjUJ5W4V6brTWhg02PvLNAEI0dSOAcTengPZEoWx7+WUXvCrsOYhzQIxFLD2oQWmylFMZEA
DfX03Iv2k8QlgnFenroazpW84D6DdEw/fvW0wXripvYSS0CkYUGLQOQe8hK9JttWmRnHw6NmQxiE
NiLHZPrRNNjyoo1HH5IsNth3+hsbhdFGpLT3HTbPlIlqH3aKIhMVcmwVrzqVDBtkaXsyndHe0Xn2
3aE2HVtXwl0uvru/O2knnzrmbpw+2WFtBwL5X4/lVRw5fOQ4B3TB2EjTo9W53/DP+JLllbXFVCLd
ObIZI3UbFLFTHZK3S6zuwRDgC3YH48sI2cIvAtIsMpIss+M8QczVf6DOfBBpKCDLeUy8Xn/qDGhI
NQneQIM+bSmBNQM8+OJlMSQFsWbtwr4D32Kkv1I6azdkOEVrGug1ykxYbI5lO5u3p8yp9e2KKV31
+xzwwgc8sQUIDZHcjvuzrwqRmljT6iAAqt/Y9bHQTXmeH0GkLWm0bV9MSMvx+mhDxkR3wV9K1SGz
IpA+ILKBMNxaW3BkqG2V52YgMoIdfj5OrbfqMihxBqUbcWerHL/d1B4o6clRyoUR1ajQaWGk2qTs
ABDGbRfyukPhbDwQOmzcrC29oxUNgLrFDHz7UhazlOD+OmXcvuKUtt5hMpAHDWllkt+xHWytjHjE
ri4dBGdgGpBdp0r4xo56VZrIg7XtSL1iK8Zxg8gB6sU6Jz67NNUDRRumeqrNfGzbBKuPzBQwQ/Tv
rH8H7M45xTRxVP0c2XntRh0g6fYXQBjpLo4aPMzpgTPSUybNng1uWyefgJ83DkuP6rCtXb7LfHM8
J30MOuB5aF+p8PP0a2GP/EqtTnjevmsjM6Qmk2EjdqMMc3GfyQQB5GTbNchC1PoUB1FQeH6EAMOO
nIvhYC8T2MJgSFh9JBtdVMc2MRvFLsaOI3Z8E2u+iMh3rJ09Osg3tbAr1+eeha1qeMqk1MpN3GeQ
edBB6yVtN45mGJAsbCTiUtbRAOGOpN2QrS1inJZlXuACtv4bNGqf/MpPX/q5HZ+5Nb4i96X6De8T
Z99r4HvK+VJipmDiv1Y0Ng/a3Otfq2TC1AW9q8YXkO4F2QY1scLDQiFZkvPaTNogTb36W14I+xrN
yN2i0WJL4Kw/jssDNeUtACkPrVxXLLvYcpBlKIuynpB8NCLVHppvzurQsHmAc5MCidCdg7M8GZI5
lsmCNdrM6k1VRTOWohmMapylMwJbn5Orywu2Dk1OHpfjDjJUbjD0buZukLRuPAwafxXLZOD5IFs0
lN115XGp0je6EDloKAbdTcGGx8oatk2UZlezxt/akEWElNPTXGjPZJogLQ4NSw8Qxx7vko2Ko5o1
VH+OrSGOKZhWHwfsIT+Cxnt8YMBQUICya72/7KekA15GxqqBMgh3hl6UGDsVTN6Pm0ui+WFGJvDB
jFh7Bv3ie4E9fIkw+mhTTcUYMzb/PAgLKJOKJRsOp27Hu4sj752NBogbD386pABCO/nnAJ/FWbY9
HqsW6ooy+UPrbHubjxKSSVu/qr1uFIMA0YbieA6RXslfTX2gk/UPG8X1mG1ttGzsnimYxlJ9xcf1
lO2/j5cBExniBBNpXtCGdtiNjBYJajm2WZ/jOdqRcBYRtq3CYuTILG23hknFMaXANULzV/VSXan2
q5OGNLz4MLd+fVKniVU5QTis1LFN/usJI2ZMzQA+Muix1QY7KO964khtJITfdmb1iLQj8sh+wB+x
A4712mFDNid2/4aibdeArDDzr1PqNhAoGyPw+EiCgUySCVAtrXUPDFLiAtLvWzs5qeBeBqaAu27K
TUNRZ7JFSGAKoqgHtOjjGirYkRdXTZNICKj9r5dHmpI24ShMRd30UkPd3cZnF++92UfmNAPQ/Nfb
UMHuMhvQJvz1zu+a6k4NP39a8mrYq/EoVn0b5CBbRd/iv7pz+Wew8GegHgsYMLB06wJrBP1iL9eP
ZjqDvpTaGustUHdKKxU3bYOi1litHfSQC7MLmYVDPySoR+8d1rYjx44yDVSpazcyuLNTJzuqqotj
WtfMUnJUdllHX7sIq8G6VMzuNuL48brl8tBky/jFNDwRgmjQxW8STZEjMY2xBuqGspkXrLtAoyUF
WZU2frFSP3vFRjz5qJCDtWMPMStQN4FjdxKStmGozGcqFid60wE6PitTJlW37Th71IRmPk9O0zxl
7G/ldzEPwry1eFKmttfa49L7PbiP9PeRGbhnd1h2IWFNjkPB4AIbN3zyfBxe4g7IYXmeE4B6YDyQ
DeIHDaQdaafRhyKpQIpMgz2/FFpzHl7Va3soU+tsRhY2wMCw1gSqTcaUjebZT2YNnmJTV3V3vjFR
CBWGHIFqazAFLSK29u/7RYbvm0FcfbPbxccEr8K8A3gKaLDM9gxwZTUZgQNtti2W797Fyp2qPnng
xdiBUiNGVhUz+GthrL31BfyXGoQuNqCrA6m8gMjPJcFb9eL1zNvyQXIaaNq7TXnLiWdjQIFxvIDL
wTUBiQFsagwoKAO2od5Y/lhdgFynEVZvi7T4wLRmZzvQHHb08Fn0eISwuJy90uwWBAiNxMg6ZoBE
Rb41eqTLrXNm8kd9mhwx03ioiyp6MnqcOrY1X1vWsERPosMjuNEZEvJkBBWmAWSN4WOerWy5z5An
2lhGSN081/OfXG3OT2zK/iITxVojfvY208K1Ja9AtbjPt87I2c9fMXSXvEC95/gMPt6hx0SWXnv0
nnNnIw4NDc8C9d60P2ypgODCmPs2jlVtG8KVnQNBrrRsA2qbqYHqbGsXv5QTDGqSZ5TZElrLzMAH
hnDnFKJ8GqHcijSq3t3hCBdoRaseQeO/KzNm/G6bUxM6qdG9OJPR7RZRdRffHsxTXdf6Xm87/QgE
rgidWd8TLmcF5zTcDhdu6siGBVYHipPdo1EtNxEpdsDDWUZQh4+IuHPysF/AZK2gHA6bYuC6JPKD
4CC+HqVA/eTTjmLekR8SKHITmZkRiGEt8aDGwSpmhrQ2ZV6DOIKFBqSpzt60vBf2nIO+VLWFy4Yz
gNoUZn7E3vQycdqupaRROgOtux16C6oGaWpcehvimjqfT2SiAkIGwAvIQrNcILIoroag4LE2xtON
ba2Cy5PvpxqA32cs2v6gFTCvIHbGY3F08Tu2r2T71REXcdq/zJItTAaD1QMalwP+Zp2O5DR7SrYQ
EYBAq9v2R+q5LsYNoDdHH4ohN/meAOdgFZn2QIC60ANZs0UHH3qfJfdn5BsvGpJEXX28+MhxPE9G
8ostrqYLeaM+GvGQQEG1BRKVyC6ypg01IfeIP64KbJKvomqrSz279bDxMTsKshQ6vJpk3CmwmITE
0QQhMiPWr1Fpy8lSre/AquZAitpIH5hrunjXecWPut3j/0b7J9Kge2hgCntfsT7FQKDbrjHdFJBD
asC8bdT7DFgqIAHByk3euAKRdSCQEnyAztRLSk18g+9uikFetgGGrtjakMOHAMbhHciAJQvgxpIG
ywXE4kjVyZuxxYWNqTlIGLiw1za5coA2ORbuPQTgumEXj2UGcWsUEX7yoJ62uiqg9jA0kYOzEa4f
B90JyB1FBY6+WvlCX6uqp3iMbNCDEMCwbNzpUkTbd6ChxBw6nV0CUCEdIseD1+XdLRjxp4O6r5Qe
c1R04C9szH0ChIrjFdHZAIHKjsU8C5LEB8qajK3EKdy3owVABfLkMTaDqA81lUN1vrOtY02mJTaJ
zdp6eUXKlVSRaatXP2E72835KU2Ff7GNvmmRRICqsVLsSqmBmrHtjQciLWwMBsNZtrreM2gpmmmz
9o9NTLeGDtmDcggqODaiA9cdqi1t5q+79+vGPW32r9V/+DQjivb4dk7/CJKzNaOYBU7bZHVpzZPE
Ex8UisOX35VqYilqgWAdW7bkwCQf3zQBj+26QZUiqb0iRGTvKnUsqM4tLLxzqGDughnBfge4kdYD
yCD/tHIsLjRmAPR2C4Ajf66nP+YcbMO3fvKUkPXFXhKOHekJ7bo4MjKF8dv6QF6f2ncAPXqeN3b3
hhX0tFdPafWcv7P5uRFO7ojDsAInyB2bwM3QGPVmauO2DMhIxf+1rUtWOdX9fxvDkFxzFES3kE/1
Aft/WJpE2nBWKih3mirk/X+wDbwTYZ1nxirKQgIrqhvV/k82vL/fx1u1WaQ6DC849n17+0jbn2qz
VESgq6w9u98qB5itfm6ofrp5Snur9x5rbiA71Q5i55VjcfTz2ju7smgczb0pPrOlKbCByMIDb9C/
Bf/38UYv3Y2t24EI+ufFZgiTzJw1f05l/tJIIaRKFlRzGXg+qVb7DOLiFnNDZUNKOdSP7gL1AujP
MYqPZKeCxjNIU4nakDlpjlAxPKmhqFaAi37XDsWABHNQtXdsk8oj2dJuMV+7YQby8P6Z2jzbFuSh
oLVKio45x2b6bbwcJP3opAa6GXjtA4g8si8TYLmcdCnwWgQPewc6k19UwVIpEFYX/vKuHUZtEgUb
q7dy5qCPkOpia7+b6qf9yE+d7aUUdqjExcARNZygsIQEdrFJfaD4iXSc6MZX6vDWl8zkZKBiIsZx
QBZHyExQnczUDZRt2naanR9kItJxsq/RKm4dGemDSbpT1n+M6RTZg1fhyFndE42puszypfukyRNg
LNFw9kvVuDHL9yq1qQC+AIIk5InAXnumdjzr2rac0x93cWXFwDijjBxco/t3VhLDtJ5cMIQ8Dn3q
PXRQP5WNxvJBrEc1j0e7acTSgRyG7+hukBU4/HMLCC+RkUfQAjL6xe7w/8SxarC+V+D1ietxQzeX
1W6c7NaP5LdA4Qd0u+qG1Eei2s0nXj8ihed8ZoCPYlAK4oAtvk+9XY4NZG3MzyM0FiAFn3bIWrZy
vBORhb169Lmb+wtZKdLSkuIsUrCuhmSEYA2A5FCXW1okPEMeeTpzKxJQTcYUzk9a/O+hSZoTR8O+
KiD8vhrVFI+mfg2fHdDfZf72viO1G++PvquWi1YVTbggxXGTIs/rPMuz3dyzR+yof7SpRoU5tNDe
8UGELJ2qoG6L7HtnU83SmcstBEKRLvkRBy1unHC5PaC9jj6O2yLTHQ6YbwPQqVt4byCMKMcnmgAi
kagHDqGWIj1Yl1NaftZYFgThoK2NORt4PcnopVF+zjMGApnBxj57moNeFwcXa2BGgWTEtiGYWIT5
HjhAVnsbCQgUeiCIPUBB+ekmfWWS2WGKJO7XEGWnHjqOOaYAOcDdPss3S9Pz35dyPFWV6fwH2Mxv
rDSmb6OR29vRctgZJOb6NRmFvhE+CK6RS1qua60KZ8gVEqYE9shaflTrr9ka9IuBrRW9KNtLEjO2
sZA1961Iir8ZACR/1w246cHshu/xe6dN4xsfynaTD/342M+lgYk/uEXbhScQOqo28TxCde8TcTAQ
Uk/XBufX4ZgYUpgPi2Fk9/wUEKMuDXOm1X3v+BD6qrk2hXQRGvDTK8mLqPtYL/wxADVpFLoPaq6i
ZOstyMBSXkS51xGkjpkaS90H3arqSyFkUyHKe/e56EKp/MqU4/5qH9+JGlmNtwZ/fGBqKi8NCnp/
47g4WCh+fCp1sfXP0NBn+7jQzd9GjaVu9ebbUgOpDwtmaMgYtZLs9IORIwa2BJloQNBKU64YNFYy
DeLbWKurb62P4KN+Z9qgfnfkIGBqwYmeA4QcaFOuywhJU6C/kXQoSQyakTXjjto2ZQb9GvMPN0XG
vnc15DhrF7Ih/xMpjDTmrzFA00VnF4JGkDDx1/SQNR9kQs5RIV5mhoW3yhBZpLmLarbnzsCD+zyT
ouUgwMtd7BxRfxM60bouwGFhNv4M0oC6wBQHHNrr/dx8MKpSQUENB4yF7i3OMmREUZXcA89fdOjX
7CIDCXy2pFZmckZPtTubltk9QIkyBsSyw763e4DO0FJx1ARQ7H0oav7/2CxIcm5a7DxhmTm/Y5JB
TaudEvEnWVbIsSadKqIFiUp30yMugJzJO0gKxHHLAcT/wDfjjD253IxhZlComGp8r6YUf2rTttn7
c/LsjZGUVZHqUWuV3DfWaUQiL96Tkbb1QVUcpOPWAuz7MalB1RHHnFuBW9W/18g3P5KNvFREEas2
DpJNN3eObOnnA8eeVKCCqaaZMkfp/QoG6I0zz2nq5Hnm6bIlPlQthpxbUFT+Dx27WTuyzZ07nAfJ
tkq1OxuIntFj7efVkEKehYUjCV9g/72dgDQSgIJvqe3aZrRfunFItksBqaN7/3177IZyt3Qs/hot
XbR1jaE5WFPd/A4GYUiICJBEVHp9LpEYFpaj2fwOhZAJeUym/tAKSFeCJvUFB4veg+s18yR22lQB
IY1dQHdfFhY/Z7a/0bFRfqRWCe4gIG2kQ3AkqE82c6tgdUnjJI3kIRsOOyLMixx9PgzxsF+b5NHK
pjxrLP/ZmzrejK6BKtZFfhzGXKwauuaNC8Knu9ELDVs8dLV1ZPKndM01lO5uqfB4XLqYb9eLyDFv
hl+7qnumoPXO1o8oL6o+ofw+Mkyvj+sQiZnifL3DBEUbe+CHVxJRIvstJJ+on/spIN1JtSMPFeSA
sB1WOtxNwKsnyUiVu+NOGtTQw9qtMeRps+i3pjXdndoDphrt+AJkjsdU1OHZ9bFjrLaCb/aOq1Tg
J6VcFK563znUBT4bNoJeWVDr8bzRfehKKvFHcPv/1ZimtiX7vYakiiP3XV/VpBqJVVJNDrrIB8Cd
XSlZqliy4VAb3KzKrfqRzdez13aq4ouX29YrFA4aQAvaej9R+iW3jbPJS1Aht3nRSqzKFv9N/dMY
Gc8G0OJXPWm2yJDXqm03gGHJjxOsWIhPwVma1Z1IER4quBTFUXHaCDRVAKzyCEmxNjREshjtHzn4
J32QdJ3WZ0HmLa83TQhJvUKjAodZWgqBddAFjxYICwNFGrxyCkOQGNZ7fuG1DX2ho1f65UFRHFPN
4tX3ERluyMtDPuqADIOfSzbQpEWb1Mumzd1azrb0p4It2knZwQZinqME8wDZvUmbdsdGoGlijiNC
g3abTbnxzPg0n9rslew6CSogdd3JQHcKdDWPoWkxRTJniuXapoAaT0iZUknVzleqrSlVSSsJX6Wb
kq1u8qzW5Ktfe1MCFvUmb+IWPHxftmrtWO80E/qizTI/gKCgf3JkwbSq3oy1GLaGhaSHIGaQ3gPR
FZASWf9EBQVHKbgAO2PsjsqRu6MFWHphyUNC9KXAOPVA8aCDecbBhgjtishitiywoWdg6SObNosO
K2DzTz81mpMHBulD0gArDVCSAECthz5pzZcA+x+guHT66imFPIsktvRsrYxAwpLpwQhaLEgKIKKI
RlBeDjPbpxl4WMk2x0a8NXWAyE0At66p27tXDzoEW1dyKwjwoi7Q/bDBStTiz9dlWX2pkwJNvXeq
cAJPyFXL8kCABTwNkIj/XpO2CVphT/hbZ1gkgua4J83NeOIFFqZoq8KfndYFiTOM5F6Q5BKw2OMb
Zfs02kvxOAWlbHsSBdM2QIFOewbO3q/UxOxt2hujA75F6UXa6nzTJK8plvZr/UMNnssMZroJ7kY8
XLrSW28swVeJubC8R4q5uzNO6c3U8dPPOfUQVoX0xbwuudS0nlYMk4c3Kgienz5bP5CtjKAOBfXz
p8/Vl3/2X1cOLniAlsk/Drx3H0bTdB8s4siDtELYyybZyOt7WXsF3iIgu+pATR9MY3LXXduRI7a7
0QRdDTcOtp3+5y6YxpxiHErkExhi5aVFha0fH1zf+1GkDZ5DEH6zOCCS2K5KHnC2W+hBJKu6j+zs
uvqWpEXyYJu+NQGADHRkveRHsvnIe3jvgHmxFVqNsDdkdP2lNzZqaI7pWYjZTRnSd0wLpPVbmeIa
7Baj/3b35a/LKfJ68NLXrdZVKtjokgp02NoaQWG1JA1OanaBSpB7hkYOpNp0UCYngODFsqDaaPT6
7n8ou64luXEl+0WMoDev5X1XqyV1a14YPZKG3oEW+Po9SLYKpVrN3bsvCKQDS6pqEkRmnlOaCf5Y
pdXo6vGi/HQg5izzrg5QEwADRShrEFcHC1vOA+nVwn3Wio2RFgPaoyw0F4MMkSixiRx7TpHI/O2M
CUDyze9Odzedo3+tRcukokI3BgW3zcdFqmxEhorzqTWXXellO1ZrwOdN/eLayYFmgOf6FkZpfiAJ
nd3l1UbF9c5sEpDc39zIME7NN43jQdcnU3ElVR0kgJiWvsKoP4fcjfbzXVy10E4MtZdt5Vlr9SSg
GzoNdH8nF6OLbcmgMc4PCzKU8wNljNB9JcoP84dSXoHc1QVIpKvgqf4kav8p0zRssEwfIPzhGFSL
WY5Bh3HOassUi0oDJ1RducdUZ/BEWyogTKTZN5sYMHVWtyKRDHOI1Y/Z0Sm7zf1idJ3EQrqax0xs
71bj3oC+heCfpP6LdjJ326qadjq0/bEtC70sd/sf8iU58kL8sIbvdy5OikOoBnWg6E/KOx0nuVPt
LjIfZ78V3fFT+WyI5TBO4MBIu2oLUj3gxt30NCOdbkVPOtLlOopD/VOQduYykcCykRz6ATgzmc0K
QF9DtJCtvTMwD6/npKNhANXSE/PGaqcMtArFKkOpoV54jntYn7wByfg2hhkIZAELH626kdmoRMMA
bnobuKxWeWz1/2XsAc93bOVAvnh7RHUyyWTRkQtYAO0m25BZOSrRqzyEKJlmNGge69fCjtp5QWVQ
znNwFPAf4MJx1qMXigMN+L8fcbQqZQB+DwUgcUA4PXomplZiCvnl/HL4MMHV1pt2MTA0c96Z56B+
XlrG06oqiJZT4t3lyTKHP17+wb+nD0ahNHjhBmjn9SGUHJbezHyJQpxDIPky72THzKct6PuOs85/
cKdwiqEZmWmmDHYGkjRko7EuNjXAmKDprFVBqHNHp6JtflZFbWkVRMuyQjUwp8K4fy9jm+1UGDcK
hx3KZsTvGnVxFKIK5v5YQDfS4pXj9QAXzY8AnnjlNR6YqFEZTrpkfyamZxqI7plmZAgBK3NgDV8+
6P/kS8sNsemvQIGjLf51zYfY28cBKUR5Qhdpp/VA6Mv85IST7XHa0NSe8vTUFtYJrEndzk3KMZG9
rslSbwVfCRRDgjVVxnBjbJHOk+4ecgnpajSiHIBdQQpgKktoz2o5J8DvGTwii6QwGmNvj5axQJlr
CGyXEedrKOKzVl6NxoFZfrgFxcbn3LS80919i+5KFIY2NWupblw0A8Ged55n8Ze7UOVGoa1eWChT
gO98WboZztf+uKL6ILMHMo84qMCDQ8PNdNnEXDuXXnk/jGNqH1zBdkrv9HEoFiQzZ3zGW0K9/1Mo
6zRjxRLhorzntzXJGYgmllo4v3nwBHUMC8vTnzW06OxV6HzZTi6aNP39oieG/gccRJrAtMld0zyg
4848TAYaBdE7iOlsKqIeGDmO1XprjleNndcUa9N3WgvwaXAiM83uYvyp14OjMs3+6KBdRE0bBw0Y
qA0LfRYRCMgjvDAdG2dYAz6mQvUihqbzywuJNyO5Kj3NyAhEr/WDntYgIx4ks/EhXAOb2WLye4Yq
U2+RWUFyjTs/+lSCkf7kOvxJT6r406wSVbflWgveAelBg5ZMAi8QQFREUvDDL3GNK48NC2zScGuz
rL4GxrhQQZnBw/2YZniht1iWLYHTVq/NlhcAhvm1iNnjaY02H2dPcWQwYm/hmVV6HYZBx70kK8cB
tN2y6BEllKdBkgdoOMvalXr5TBJv89rakNUiVoHGbtvlGKctzq1/hTjaMPhny582FhoV97PjHNP5
SbnizGk2bRiBpaJwvKuBHv5r1aGdBhRa7Zp0s6EZi53mYB+sdJVtpgBVSPdKNQWdB3wNB42ck7iQ
nlQmIFpBPWexfSQv4wHxyhiBsyd/Gfo45bgpdNM2KkCeslCtDqa0IFk2bcnxzuxw/bcYXRMR2n1u
2k4u/NBVQVa1Gl1mXpIsRoFXzLv2C7kC+ahVf3lX+JT0qR1Dn8Dq9nvfhgy8X7HuFr4WtahUugGe
4YgGpN64JxN0mTIA+do6lyZOIX5HSCMRTdUvaDwK9yRVYsRZOSDsUIcIBP81KTOtFLt2rmE3894B
DGyEfa9dXYLO9Q+2hMpDBf0IsmnRzLrSAVHIAvVss5/dpMGBomj4g55Ut3XJn1RqXdLNIl0RcIlA
UTridKw6gndRf6IhQDX5U7+huRF2H1oLHFhHP5guypGM5hD3W+Bt4xjjtoKQUe7YCzxNDHP1YGjR
qYb7UMq3anWK0HDoVwN49IgMd3Nmnb/iVhW/CK1GvVvVjwcSWx2wv8Uw/ohtPX4hFdAoUQanmfce
eSF+kBGEP9FLa6JghtagqJhVzvHmQW6siq8dukVrgIAMwIDbOznuRTQ0ofkxU7pkYDEwO1CiQ7r2
5vLgXDVhuamTCgi0t/XUoqKzJVF3AkRrD7WdFKuWUn4qFqnyu48npun1o9Y/T6J+D6B5PCvogSGH
VA5ghAC0GCnBg41nTVijyBG88rNEBgdlbHjq3wLVOpV8RpGBdHeLtWpd5BEba/ngSkF3TvOFCu8p
YaCUAzWvddDRRnGI618zpTMAMbJiRg9eHumiDMztg2JWkuXB/P/SqVUpLBui8L9a2gCTwKjFKCKu
AcKRoB46TsKvduF2+2rQ9XXhtJeubuoTeFNOhI3j+eN0vUkAc5wlgtGJI9yn8wJ1cmYyVtV+7oMF
btDRHcxkH4BkjlR37bN1a71noIhssmOCN2MUmeE+F+kAn6q1ak+SeiLTw9iwBwel6A1K1n492dWD
/mYk1UP4vy6rh2KPv1Ot24dR0G5twdEVJAdjQH+QkAOJaTT9nOLcWJOk44hh1pNIbhRA4n+hi+y8
AaKKXP7jQhZkClTrqKubDrYnAshAIHiaULsDypAgz0Pg+thGvOJS1+kW+JGQp/CONHC3r7ZBW3xR
KtQzmvFqXoGmypSVaEgSUc9XSnfnPjJudBu6DsrWV43l42xaB8R7lqAwZ4YtIQwShV1yh1PyAHWi
fFQIzYYg3JWWV+3Ig1QPoaQj2JPmASpFhfzR57Y0WR8+AetddOxa9jvBt3jWgI0lTWkogT3l8eRE
QlX79YDuWdc9zdPeYmw1legOUxE0e1wmAU1lhfcc5fboYUzgKfjTUnS5xhEvlSTda4M6O/N+QNJV
RN9qNOskW8sWGeAPMZgxj1fmoEerCgc65yA3JiD7+hUfQTOAwMKbvjETpXjkreLIqHRvSYm9Fynv
1iE5FD0Hgxd2EsvKs5vDyBLNfc1Bp1tlgTglMe4d3On6L8JCchKJ4vAnUP/wJpL/zBO/XThxkH+u
hV9tWgA4o8Je77bRlAhgJ2o5WngADrUGT08OpOvCBOxRB65xYOC+u5UNKDCUy4PRIWLeepald+ik
qNO1q3RVZG14QZ18eKFZoqVotkIB24Z0bVU7YN+ssQ8rK0AKKsfZ0gPoqmD9hckFZhWtoCEfs5ll
WpaP2DHSCrNSrZPwNZj1wN8sPwddKOEAS1/VLNi6epucQJXWgsIczWoGEEdOU/L6+BpKb5AZWguR
dZpsIOCOeKVVr6C9yUu8M8Z84bEIbRRyZ0F7gb5qtxk2MU+kwmGW2Ga65yzV9iIGuk1etqC/lVsJ
8lBrUJRcI5UeJDG/BBqwvIphSX5BgQzaQwFc2ifGwQSKCempdI4K42hQvr+7KQ+8MWcAQ0IDRx8M
wNYCq/MGpRs9up0TR6Czd/I3umY1AKtypnGXAzdkW9bOzuXCONDQTiKYZlm3alQXdq1vAIA1SYCk
cPNS/mS+85ynZCeT8qRZYI21f1RKq8FzBRhJkbeNTHdHIZaw3YXbANVX5X58XvLupGSV2AKgEco/
yTJnjVpeZ+vcQHnHnCYaCvBcDyxcAUQQJxpeEV7UUCOVcE75G2l4WaL/l0+ogze7RtuSsnVBY7To
U1BWAj0uXIRRcenD8uBKUEcakMh178QHXZfjEfufXSiCpx2QHdWqD8uQaN+uOYQ522u1Nwf86/J5
hMYiNlVgGZInfuCTsQ9MfiASTezMyoWy0IzM5EgiDYkMViJZUdSCYOX4EKcPOMkeHP0v5fGwFOM6
TgjVp3Had8fCERxV6KquKtcwFzlHNcfcfTU3XbVT425Nr/lB9bqzbra3DEXOTPRgTKJerg6wCaAI
Qj65JmCUQesZjvqqGDBDFY4YRjR+rkhpp/ilb5CfAou4pE5NtdwzNp5sKp29KAo4dd7izn9er2/4
JjOxnR5r4D4AkbpAmxiyT3nVDJdY5qZINEwd1NnYI65JR1blZ+ndp6Q1BVhCf4XSjBcANemNaF5S
GWkNdcGeuREqEatiCyZQ9zRkeRlsWOr5YGTlW5GlfbNCJ457mqdunYlFwxNrbUyuVV9GCbCmg/w6
jPmE+gzcqxZGB1pqiqElWdKhBZ0Pn+6+uj4Vhr9WX/Ldb+rO5ATJN1cIVC81eK4t6UufF3n4UdzF
zD+wygEEtRHxYMUkWoqdl4BdcTn76fiut5lFsrhuNp1oFkqYFRLzqMDDrMpBRHLTkQsr8Po1rxgl
gJJpkr/IwwCebo8+clxJRTQd+qy6UJ+0Ao8zvdzrEkEnxl2nS7XuMP9O6HcAOGy0RqawtChCO9z9
TLgMITnDx1nHINoOwduIRka9i5aohUm2nIftEjlgyBrSCXtgHoF9nGQzYYbM4H8ajaCNloMx9pcy
dFaRZaXPFmvT5zGK02eW4p9UG9cxYX0ENEh9CzB0/Uw2ctX98S2c9PAwe/SDzvHM1vmO1qABRe1I
+AbttJmvxfAOsWYolpgvpuGbuIRxsDBrEwxR6HXAyanHUC4XgYtQ6ryuhUGKNCNd3eDgg1v8+OBG
Rl1Gdbk9bcdM//tf1yBDNopwkej6xUmLHv8PGir3rCmpVlo2gUvwQeZ59sNPenGa3Ka/tqI+mxLL
VEhpYgxbO7BDtqEx21wW66cM/6OgrjT6bZbjz7kP8IPder5gwVPeGihli0AWoHEh23ntEwrG/R32
ucB+DyXqNw0o89FPIkzzTTiCJxiUEGxhNbW1C6hKBNDQ+dYCnM1SIxmw3d1TYb16yQTMatfF2ecQ
25+LymdrRYc7NRN6kKbhiVSOmbinHAebJBGvbmlO9sbqO7xLSF5dGlzH8XBHcFFBYBrYdPC83vSo
q7t2smQqGfUOe2yIpENhVHQtBu+liEc88KWeVL0NzsfINT6T66ySxgr1CktLG/BYbIPMXwjfCZ+y
JTkM0xRfNS3Jz2nC1p1lVgevr896jd+tFeT3Q5hGbDMAFHbxYDCknxEAoDcBltdaWclAIuhvXi3L
DHe0sD953d3qnX1mjq6fH9Xyw4D65Wy5oHDM0XzOs8QDJ3PnPQMlaTOg9/dCkl4I8RSC1xaoNF26
TMIIWdhe+0H+LnO8594Yoi1e9GReBOFk6DqQwtbZ2G9KHP2n+NMGcxLP9fRAIeBLwHuD6znrMB3w
/LStxjnQMPkxsF+FcIA/ixnpWO3/gyqvaW0qN/QpAbtd+qkwmj3EPojkopZRsf+6lK/nPt7hiwzg
uEEDqEVqsVHDOA5LkCb0+ySr0D9NhqB07GBHbTkuTjarBWltmlYtirHNvvwajahXLtsEzUyyeXvu
1qYpDQxHjGmI/BZ1cZMKr4jVGS/4zapHF8qiQfNRwLdWhMZlPL2S5pvXT0CC0oFD3Aq9/hYU9U8g
whhXgTvldSzCf0ht6I67ivrR3TuVlX8b1oGvF3tUs6B2AqQyq4qVkqbFtl4BTH92BpF9ChpufLK6
6tiFjfWaZSwBxSpgZh2var4EIEUUbm6ceO7rJ3RU6vOMdF5mjkc9+K5sZsiadRAYBiia2vJq1q8o
iwbfjqxVDAUG03La9SRwOyMdDXi/+WmJ0dnWAOPax3wAy4Ud4a0TAxpIQA+j5KkcZxfwEsGQ3Rz/
4KJUNEuNJD6zePhYmVYa0WYuaoCYAGChk0MvsRQcQl0geZ66I/uHMUkvSZ28vaTnIE8VQ7oSuUrJ
+XydYyMAT6OkpFpbJgPuq7CxW2kDtDeY+IsBxjt360sWAK8ACMzkYkg/F/mXNd4UzbUmaxYBllEY
L2XT6cO6qA60YQcszIRDVVFsi2663+vHIBrcilGfFvNG/257T1NyH+pyoQfTswaECnBTAvtX8wLw
E5vjlkCASZWga3xTp6JdkUiGNs++9zj4WvOWx+vBqtpNn5XGKzDuDiZnxfd8HJBeE571XMRpuP+/
PQAyUy1t3RBbO7ONIw2ijc159p91vUhekPRv7kKNUPtua74OONzko2vq9wYrvMZ/NYdh+sqH0F6D
S9o6Rr7xc26RDUInOYyN7EI2AVSIdyn3pAa0feE75BxHORO6Ck6iBdU5VA8eQM6+11ljgnqdqC23
faxPwBvRpisHHMq2jRx30UmRDKDbKK9ApyAh0poqRAUGsqplHKQ7oI1/RlbwxbyhiQ9O5aLUQ0OP
+01Hs3i0kfgzNQcw7r+gx2nWl92yApXTGdxZAIb2mgA4knlyHUgUYbywGArXExFXpwkQxKfS6Spk
BOJVJlWkRxlSma/upnjN8hY6SClXQRfARK5pnWkAbXINBraGAYWAMYAOewnpPc/krf9OlIYmD+OV
19r+7FwxAVBD8naaKkWVwO9LMCmSztdNQNb2csnBtQMQ0cnpnbahpVSAXgBV4wOkyA2B3Ulne/O5
47/CJ6tzwoejRXUmqFXYQGda2Cz/5Dwyc+n3efPWpshMBK3xGuS2O66qJIk3RRSOQBaq+fGBhoJl
At2rJSiL0TPkBItZJk/RoBN8g9yPALeuzg+mm/8ICh6+oAC/2+ncNratHxdfhrD6mkZp8R199T+S
Kfx3B7QYAG04d7ZlOGwHp0cPjm2k8akdTDTZyFkU+RlKi24yKXUGPtfMs/r1g2FKuhjwsBjIb6IV
SR4yvF+gcng7tG2/G2L/4I86zuYaMCXPKf1ZpsT+nL2nbL7W6J21pCmSBcBboOlcHTBPZQao02VN
wRw2dKjvGA09xBblFjBPe6Mzdn0RYvsT9cML8BCBywFSepDKA3uyFQNIzjN7TUZ3aqynwHK2ZIxi
+JeZDe5a/OYPpCsDw9tXrW/h6ARWF1sus47Xd+/UYYo3ceGi4uSEG64B4hs//hIPG+IWIKGvNsQ7
8MuiSwz3XwJZXAGshTIB56JXdmhYQnUfxtozLMCEIwsTBQBToTYnanDKcXSc7oehzdaVsMKFgR4g
EMGBxLdeCO9lEMiDOWibWTgSn5tELhHCex4jzyatNHS3mTKQX9DnABX/zyG0fmLHe1ZWAyo8I/6W
+hkOZFl1SZB6vbQ+ChcAU1LaR2kASChS5g3oLmfziJfKYw5DBmaHbR1E2cID0uzRyn9Sm6vqep2R
gxTa0C+3O3AhMlIY4Q+RiMOBQa5mecsaW6fzY7FGL/hZ4/s/pYc0aWu8u6STCo6QHzt76YFyTiAH
/C66FICpEidDQVqUabd2dKvYK5VCuQhyU7Z0VXwA781vYaRjgaMv9cCyAQzXjFMsERXYs5AwkVZf
v489Knw9nHPHSzdq78VU9O8GFy5Yp/B7WN6cmxIQlSAcYSq+NrPkOczR5ZWY+yEAuDLv+uov0/oZ
9178NxdgmzaTxjv2KHi59jpqhyurjf8ew+hbDMyFFxtn9fvguWFDj8os8I4VXZpeTRwY57jTvJBK
E8Y/TtWCbEWqOrRlbUYkC1BQCFEDmLLyJ4+kt+/8W00PN06IqjAfPErHseHt2pui13Hw2KnNDP2T
8NrylBTZW+UEvFj2Vu0sQxSlbI0oNj7FwF/4hJwE2UY7AWyU7LSnSBoAif5qucG0rPxm58nuJxBJ
G0eaKVHnEboGbcNZPxiUqJzHJK8OMRicqBIc5yAcmdLPqemBGOOXxMp6qlB6Iv8sonpJWJpU0qHq
OtLIXrgWwLVVRYlyi5i1GNpcl2QDHCQPQPAWInga5GACSAHQx9rBlbAJpJ9w/nsMTe1IKqVvIj0E
B1s/rkgXcFffChCFTs+ZHpgH9It568TI9YMPPLbrZIb2ohNu8T104y3Tq/bs97hlzzQL4DnuVqEL
FlgiSyAuhT9RK5BVufDSEMsuQ/WYQgWKCAaI5M7GN43DdQm7ZGreqm9N8Ove6EoVKpDSzchBSvZT
9yNOAQTRDBi5so5w0PcOc9JrFHQbkerDC47GhxcBOCaJzBzuJ6lzfVScO5krFrNV6pKp29ogkn0i
VWGi0B37oWlNYt4xB7dhVu+6GAfUbah/omEIWLcBZ9y46uJKL5al0VxqdDieh6oxPvW2BYRpmyV3
EU1gFksDiFY7WgAvUvGzXJM7wli2vv4t8kdz5cWWdkzCMbs6U+EuRrRJ/K2FMdJ1dvtVK1JsGESd
7ABJb3xJq+5KDqABFItYb+xraQf9sc1FtC51P/67RaOtXIGW5lMSrKa2F/h/+lvLk+Q631ui4P1f
pSR4b/IuufI+xj0KcYbV/e0DrWHT1mDTBIRrhZMouSkimQaXh5N/AqjKRRSOtSVd03dUwsnWbWiX
r/n4mTi+IysWh9i1EoCrBPzN87x82Zdee5rAKP9q+3deiePDq0/4mxmjO0x5dfUXUqPqlh9qO05n
L1FmH15FAPYiTy82kyEGUCAnaFdvpvglNC3zUvf8oHtRHq8aiWyPV096CZ1fWwe94Fu9z9/VK+rj
iy65iKi6c6F3V5BpY3+nRadYEl4gP4MzjPyJhFqyXxg1iFqRYgU+nXRQBr1u0WWGs45t5uWGtwjT
ZpGi7ZFXKJ0xhrWqDX4o/xXo40WL+/TtoYSYAjJ0aeJSKZrXSPaKIgAg5RQBXRqIxouHte7cNREv
ccjmHihOrY1ETLlCMxy2o3k9LpyoT64AE/ORvu6bJXft9B10R6+tKOqXsADLVmm4BsoZoM94tU0H
3/nqo9RiZwKTZ5ODGftd9EtfDPpfQN5zNp3u1TvQEFmvOCVZkR2MgMlawyHxYShZ9nn0u0+0nh0V
AI8diuJcMtu9aqOG/Y68kKm36HGOnOSK5tlDWQwAeRJIXDt1zd+KrnXXQBxNdoGdiTev0Y+mCOuX
prOnJ/RFI78dWx9unI3JjsTf3fTcebZZscIeYINDSedzP8X1BQcG/cxhn4TIn0ZjGe3pJ2rDDbSi
Bopwh2plJ5b24pbsa1wK5732QK4c2Ln1NLZjceYBbqVkcOJ817EuffUbEWwLYJpvOYBmX6PJXpND
WicZeiBrcQKwSnu1KySQOc+cd1T5vidosH4xrbQ9tC7S6aR30YqI4pz3qNDcde3U3r6zG+3Fmbqv
IRLtcYmn+QQmuk+dLaZl7aMsPbkR3PMsO+ojOBBI1ZVxf6lxQ0pTEzwaJUMyfMD3u8xAf5whcY8F
ChAY3y2AU7L/ZgFaPuy69pLY+aaVGNRJh3114fMjqtKrcy9VpCeRhrRBO2jnTdVS6Wim/LjI2WnS
wd3LVn4Yjge1yQTVuletaL9Jw83FI25Vl9hW1e705oNzvOlQ2fE/Uebi2Pa2EacteUKcPrQnpz04
mZVIs9lH7eCjPEyWgzfFK+VIcbYbgnZrzv+YGiANvBL9wpHfNutYdtTYsqMmlTNHGjwNjFNkIB1Z
lWGUDTakUwYUcXxERIknSz3TDG9lrV2h8I8ahEwr85Yp6A4Pmcb8K2szdLfKMyVzwgnPqBlvWRUH
6z95xC7b1miEfbM0Fx3MicZWYWibW3DA7Mc2EyAZHkJtlfmxt46Bo1lgT1yvCs+Pr6zJjE9DVSZ7
3jaoGyFvlEI2qOXpq0PU2/qnSEuni1wr4iXyWHXZbnx5WKuOc+cz3dS0NsaEk+vwZvXiDohGypE7
5cXtUe9GKt8e02U54UDUtZGiTyRZKc1s/Hg6ZIyUGsQNqOhoi4Kveuy2lxM6iASyJb/CEIEOOuSY
JKUpKJXRTkvGYWIfEUxayEwGtxBvH68P2LcbK3wf9oUQklBzY61iR8tWeD3+BZtEkEjIvrAEGMLk
NmMqZdLZd7J8Rcq7CDhzJ8xnZ2NM0stHQ3TR7LvW7Ld4A8fGLRVXv7CDf7rx3fMjRxYZD2t0W08/
gPb07viG9sbQ+LwsujH6HGGbB3pxVzw5eYKXiL520O+dtQcdVA47YdZogyiYvx6yatg4TYHkaWaA
PkRyiADIyt/XWrhWKtLTMNne1C3u5G4QeIgWZ6Ui5GWKjXW0haHibUJLOarso1xPLvjk+Zdey8AW
5Yxvk5a2e89m7qqf2PimA+0ZMNCpOOvgHfriT0i1SrfCc8BClPqgidCK6a3yA7QgajbD+R063fah
W4XLCqgL57RCkaye4GbXtwZQqVD76+dltg91hrYOcqFBSyMc/jeZtWzd1h62FAd8TXlzd/VVPJqX
yg6+NjHu936Pp6Ype5lzgXsriYbsdFYiWSvpHEpnXTo/xJI1zrIVMFuQya09wD/MY4yql1/z0a1u
8wLsHa5uohYm6I0jDZY8+lWi0t3HkfYWPF/jf9nJKWV45eFxdozLyDob04DzQz2Kt4EBABTsiqCk
wZcQuDmKIztjVigtlVxkNUhNciTvQeX7h8hu9HD2iU5zPCx/LUklHQVevjmq60Hb7gDyjC6jXNBN
nKwjG20/oxNWSw/oecgqgLkjr+PhKZXD2CObH0TAMCYDDej4GZ7KDCjice33u4eIhKdvKR77+4eA
CKlxv8SLsVqDZtrINmHCxxNJbYrE5iLxsoWLI4GL8i1NAxVCqMDpEomaLweckQGiF/vZWSRdmBcS
p1cqyXznjQ1c54GO/saWFelBCQJJ5A6JPIsMvRm89EPMTqRC93W6CpII+DTM9daWjWQSQHmqM/Ii
uJnSVA1Gr2+NXKsOSkUzT96DZ12q369ChkBas3KX4AznUxAO+NvXGDLC8sUO7y/DviiwlwGdJsh4
gmBYGWjnvNK7n47D+7Ube2AHAInri21E5VMhgn089GCbfVhKr5thP1RmsOgm/HkUmeluizbcoQYo
fgHJYvxidy6OccDXs21sF+X+bZE85Zo/e/DoGzrh3BzYU2EIIL8anGEgvwmB26S7KJ2v9PBEcpnj
++uDaFiTaIIhVduQmWMTvMLRbrMk0S9jBHoyUEV71fTdtjW2UyWJVMwYmCa+vayqtniYojil6PR0
O3royuFVrM3lim0E1qxqzN+SLsezYsgt+4J3PvviBMU/KChrdyQpfTFMyR5/Dd90o7UvphxC8MKe
o8YrvlZe/zVD0gtlQIuJuDEr3/rCsDN4CztNLE0z4c8AzgjwjwvFsU+dEVwBpbZhiHxGmzHed3ll
vZVT+3WK40auM7DJ/SY084WOFFCP8NrYY7ghSQ2K2ZF0dVC6M0Xkg0vTBY/xLqpTe0Cq0quci8TT
uJhf91iqLUqG0hKyqFdAHNJ5yxBEMJKGo30ybZRDOjgXU8xqaE41TqAm3hYmICs0VvjbmRaCoz8+
AkvrChDrw2eXZ8Y5LfibXiVht8QTJHfLz8QmgeoOIL5U9ZniAmH9eZnBl1xSLMj3XtaOu8SIxRa5
J/bF7Bn4QzPkDbT0p5HZ7svs4A54jLg44tOtdGsE7DvxvHtUHkKk8MT2TgNZbn6kalEcthIFc/A0
aKomBuVGal8tOZQG/2kDgGc/epZ1JX3YV/6qToS2Ujpe4ZEZWPhmcXighQu9CPWrjz5mBI2eDY3d
GXcL+Q5wNifsIMAMbQpv3YkkOIym4x9oxv4gKhfyAwTlR4QKq9J2wWJL3ytfb2SvyNs2G7yO6yi2
/f0Syo+uqESaPXwKin3wm0AAt7AGVi1dCbDYtchiFaXvbmwpgjdtnAeykk654DsD3g2TiIDKMeHA
y6QVKKTtRLvHFwsykskXO67VfK8zB/UlQTes20AHkZ2NXYxl5fHfXmruei8Cda0doN7ON5zvoE4G
b9PkWV8afNJVkAfahVYCdCjf50MKqoqgHNYmit8uQZwXO7rzu2GQovhbfKE7Pw2VzeuNU4VsNTMo
erKUGTTlKElz4jFbTrG1sLSkupK31ZaZWsBIAbemAWfY0QBw5Xagv8M/Oi75eF4RvAYNd4AnUe39
Zfa5d8m0yPgE6va+seIXGmq8Bq6d1DbXKcqZXrAHbZ/q8r0qcxe7Uex7Vl0IVPlZ5g5A2SfANR3A
Gwo7sBMXPHPDJz9JtGfu4VP4nUDffxM+p70ZPvsVuHdLC1kZEskQiEKs8tYJ1hRlMy99Qo+kjpI8
5F3jUxh4+RGvwyerctqnduo/hsp38nVQZJuor4yT1/h8NQSp/z6Nz+3YFN8DAL3jE5f9JbBD0DCY
+OxFjNpAw8ubzeT5uM27AV5QQ4+5S1W+Bngx5JKpJo2GEoUZgeBs34jR+jCA27aYK+HMkRsbfB1f
9cbEPsL0juj3kIVeeecdXXyoYV+6QKUm2Qb3yIr3RrusWlQiDwPaOr3wr9rKcOYhZB0h0fTRjIFm
dQ8cs3OUpz9ArMy+NEPINprgPo7La2DpjU2+cr1o/KvMh42Whu4P6erYbjO7JkMlUCOWOgdktobL
mAKTwAXw62s96dk2yHi5yYVpvYoAJyhCVOmZrPg2izJwv6qgTHeqqxB1jEZkCbgH3LmgXvRmNxxx
DnQqgKiJiv2brpNwfbN87z/PJyAYHOMCnHiWz5zTiL+xZZKK4nuTffG4b76bAlv2Kimn05ga0yUH
JtayAUz9Rs9iwBXLnFAgIc2docKHIDmU2SKagV4UBOCTMS2VwaeMkpJp9rhE3UR8Y4jmO/5XYjSl
A0ZHDaQLJAhu1Ob+Cs/gDysZUj15jocu3hl+ypH27x0kdYBIcup5DcqpBlUHpMO+6cNAM0HeNK04
niqFk4FxfEgAFNaUyF9K5njkSNizrESddbbkl1c6bI3TfWe4SGcpHzJXfqFdnDJCVVM4vQCziW/q
MURiM8vSs9b4DRibtORr6qY/mew50f6Hs+9ajlzHtvyVjn4exBAE7Y2585BMb5SyJaleGGVOg977
r5+FTR1RpXO6+sa8sGA2kFnKTBLAXkZ/7AxW/yzAQVsBizU+wJBn3OpDlp3iGHllYPufdNbXlxGJ
v+WtJUE2Ny3vjJoKyzm4WLbd/PMf//v//p8fw3/JP/LbPBllnv0ja9NbfLxN/d//5Jrzz38Uc/vh
53//E1BG+PIYru3gXwELcEP1//h2H2ZShf+vIKmqLGtycZMC+bojqR2S1eEi2WocHMeliZR3luqs
vhPCpwX38q0dN+EsyEMRn8R+OteFwCs3dKD7/PhsWtA5CJFZ9PA4jc84Y8bHTEWYOMTAhSGGqnSB
1UXstbF2F46G4eXIV36DR7mHP7/1c4R/0CotWPHIkIPaarWZHPV0bK7CiHFP0CH/RtY/zMTpPvZ6
cj876lEdO0u5Tyh7udRnBz6sZPyVtMJgT+Z4o7+Z3PX8/ItkHG0LpmnwjCgASKR6peqjlZr9GmBp
do5xcwPp8i5zHP0uDGCFXo32lWoiDYdr17SeLZEw8DpIup1AG39c4kUfm3v4LILyTSFpHaTb1PLz
NU1AF3gMRWt9GOpt/f46GgzNV3pgy8M8dZgZ9xA5S840tcaN8KZ3QyhUucED5Re6Mr9JsJK9UC0q
NA63H6QubL/Pvd9/02ztL180oEsd4AUs17C5Lqxfv2hVYsoxlu50o9m6PJGPklUNRTCbL83uSjnY
fWGI45W5G84zJyjpZu1cDzqeB+tfY7Sp8OstOJm4u5GEoYbH66EZG7nyRz29JUVD6oib4Qekw8QB
6QLYNY0h34z4Um2ZXKXRaH/P1INMb4ziEsC6/uJygfcC4CXgjeZ21vg2gza8scpDPoCStZMCynSy
dox1A/XwrYCuEdheZcQ8yjZBFRSQdEotVUYCR9ExvVoJ0ixzDXrC066SSXmGcWh50+gAC9JmTu3e
cpGVHkxGm3n79h6hjTzNvSSo0WuEb73S/Pr7jwo//c+fFQx+cDMQAHy4UB61Vf+Hm0LXsSFPDWe4
ASzT94bJOduuzh70snbOk2MUXtFJ/opNqFiBulvctCIu7i2dPVG7H7BoM+ViOuCUUH8J2NHoW/4K
Sl+/H0Pd31CUhe2nVSb2RrZ1szeSor5mwJ1sVKLVo2rkTvU1UJc2Fh87CjDzLu2EDHLFIy9ST1wf
znebTBZyP0aFeO5D6BK6ANtktVU8aS20GlXUWA0MXjEY5LfTC5d1A2pwDPiUhvvOmonK9WjJm7sO
TmADN13X3Dn7XOtf25b5Xm334ho6VXCA4xz+/NjN3nJegjtWTtPXPAgPhbr555l5NsZsE7EA/b1T
37tWEK9yp+FHqnJ3NK5D2uFgFHh0r3JSuQOZxYelU8EOLLJxYh7qL2PhR99VAXq88fcQhV61qAK1
vHdl2rTEoGvHs6Q80W5xudC+EScR9hrOPblHHQK3mu3vvz2GbXz+9gjLAkIBNgpCx1OFHjkfvj2j
HtuxDMzohgFx55WWY1xMfcRPyoX3ciP4z0ERkqiJOqmdqlmkpScRaJtP7VSlS9B3zdpuczbP+3dx
DY8PgwZGSa5eeRlKrzAOMAmyY/78qZ3eg5053TEq5M5sI+co1EVLkRsD88eyjwMbUKSuuUitVKcS
NCac49L2OYamW7qpBLLhXoLdu0/64AE/J3379nr/dqoPb2KZ69PUn1+ZAundzbNT+PK+UwjMpuq1
l/YPccurLNMsbQMLn6yuqbc+PrqjG8cwhKMiXSJ4Jx2xvdOOSxuVPrUhuz5AUUFNQZcPdZpirttl
CIWmBsdQfzfH37XRywAMiFX6p+4AInWrklXZlrvAN/Dc/wOYO6Qj3elLk1TQozCK/mINk30EHBOe
fjYLH5AGgE4iEAM/lHVK0hj+H7zg36CbOn2xnP7PQWqRUhZDt20K+4I1fAItUp5knp3VE/gvOLBj
GQtu4t68cLqfj6o3b+O33rQrQupFpjh4oAFTG3wcTxEhxmtIyG17Jw63A2AVZ1sXiZd3kM6uQjzF
Bz2G/RZv9ce2FYAcFeUr1ofhLhbgbPejXbzqmbW3Bs4fafjoANtgqrBluIv/Mw1HFiuAyTL2dTPQ
jjPNXcNUHP/Xd4zdjLmjHofr29LO2nVn5MmLVnc3dq1bP5FoveMs7p8NCPNs+sxooCmdOedUiGCT
1nry4g7NElpGsKxoAufJKQvjxq1tCPI00P1UtcT2BYSWJhwWWiPXPIDiyw3FUQ9dQB8DJx0jPrVP
8Br3tLGaNnoPLD4bZTNnuZbM2ZLg6i0TK9IUixKVJJvzZxTXCSDxWj96G0sjPiXH1Fg8YWDAwYId
WQXGKQNxkood0mvNiptyUzdhdKS2vHBBfaOOwp7YAc8NC94sk1sAeKMYxaVZ8iOVTFWl0tLRKv5x
R/xjKlK0QbRhCgKVGgziZWRbJsVqdGsArN2p29pp88NUq66S92+XqQvhqkR1DWd81apV5pdL/5An
QDakwMdkikFBl1pRIyriW1B9AGRtpfuatYkVfGUJBIOQHSQO3uf/Mf3nQweLGws3jtkrMVV/kPmP
xqO3HvpLAY/CvahRqLCuzU9Zk7xdSt+FsvRSp+5RV2BVaqQ6zF30DRaC4Wru+f+ZY57NqqttxDQR
X5y0SHBsDCFa5rruLc5K+yPH+nQzcoA5gNTYEYCaIkr8Vm51B3I8FKFBQHNVVFm6BjLAPENy9dC7
XXugGl1c1b5UQSZsj6WsgHMFU7AwZA5+iDZsRtGW5Yq0TqywHU9znYpBaWbFlop0SZHn1spcbCEe
2+YHaqPZqBT6hYKMq9lNiPvimNVqzlmNTXlUAytzRz3L69AYHFNXAPj1LPKqnucHglmOkBA4lDY8
xAmlSW39tjZ97YHKpobdHYU7SuAcHKiP4bLuas/yk8KDbLRr6au2635OXOCVsF7fEUUxnCA/RlWu
kM6iNtJNo3onVaVePUryHTEYx9RPoU2u/2bsEkxjHVM/5jJxVhVovqdYfc8MnMjDPRpZfDB+VKtW
TBlSY+AhelRPwK4En0t10SXS027TSxNJQhVJbX0WynhLdZp0iZ6H+H23/v3SjGv889LMcMAC1HUL
vo3cFZZaun1YmtlawCwcS+gXwLei5uC8atGLsEtvQZd+AqUuYNN/G4LcMDuoSQIdv9rGh3ew311x
tpRfOi1pwH923HPs9ndpOzT31NTqRb4x27rdUJU6/mZQ5o93FECXWg2y1aBlovdBvdGVKyzYk3nb
VxhQn8sT5zvt/1I4SUA2fQqCFe7D5YEauY6bfjR0HchxqcPk5i82HnjauLhfHnsy9SA4fEZIeCrq
8FXb2kZU4IGWIV8XOz+NwsaKIB+fcwkZBR2aIHcCIt/bWLbyXEOTEP6YjbGLJmFeO+zdAWLl1pMc
xgopuN753loQl8YhsgTC3lm5/c7FDuMEmiAMWpdcZBLF7tqosUMMclMOqyVBOdcbHTlfNTCE+fbv
v0DuXzaGhmMZlqNZGrfBfdE/nRZFft6U+Ol2F+lC9EcKMHxX5VSC85onnhASVVamcKG2nQyyX2Cc
QOm7gJFakhpraqQLwy9Tw/HS5K9h3Fp7fs7FxjbFhEUSdPxWlMCKWmgot9k0eVSF7SswQ+pC0UsH
/gjNlUKWDoqjEctUgbLu0goz++rXOZKeYKI89CGDvbITwmjMskCgAinL8zUT/LP0BYoIxd5E2s6r
1fFr+26ZQiVqA88k3lksfyArlaX972I/hCS+vu36blpF4xh6Y51q58IynC+1+MNSuL8E3qTHzEbG
rhnt4YWiqqDXziDiuF/M7A9DRZUjIHPSREKOorAVU7KmmIuiMBc1L1E0iObi0No6//6bYZmf7ixQ
ljBMB9sEG4wYQ9PV8c+HOwuOGDtuJsAdVUMWTMhcAgsL94ICblvceIreS/kYvLUtpX8blxtGA2E3
v7vL/MdKsOR1SoGNdcNO38ZTP351yqccoq2vXDWHOHbaskCUly7OoKyYSx9+Bw47W4XRfDE6DSkS
gHP9LgiPfDTqdaQQvXrlfHdCU48viVaOV3PCQteTPqxnbCari0xhFOfyVtz60IK86cDtwYkDXtrN
CwjCQSTytgVg8kMHjYAm/tuI0YC0EI0AuiGFCTE6JrBv5xE+/Ca/JlGEqbDN+P1nwo3PHwpH+t7i
gtuG7QiONfevH4oOEc82cI32Yky1401K7ZwuQcRh82hBt2hpo1I6Dh5kcaKbYPBh/UFxHCuPD3HY
Fae3djXikLCOblonlIe+NepVXiTpA+6/BH0gSIOD0w0v1CNrR23gS2hnu4u+zmiIyaqeGT7TM8U2
HLJICX6Sa4qtsrJ8yM5zZB9I12urSszztFh2n+uoeXVigFq9MUxfHBtK3jSP1urTrtQbBuUhu1rn
+JgPNSTsATbn7mG0WfwFZ1+7vNTHr30bfGwvQFmjdrfIPrar+EiLp69+Mr4ys35oTOMGcgDNPc4G
/FuH588hjvBerNrOd0oRcpvwpnwR0ri8AdUiYQDKJ3/mENK4EBZK1SYp/QsBpd77zKnRn95rBJN6
r72Pg6zjh1lozvdxUMDwL1TLZDS/QhoDbCslgMVqqn83OEH4794evdn3t0CR729vcmpvyFqQ9BLb
1IJVqRc2THwddmVdn8Id2yweJHa6OE5tiodMs97alt6lRHGsq8V/uD+5n4+fVaLDMW2b4/GFIynz
00+h7UGYkGmfXAobLD7edNh6UVZwThVCTm6nG80Ec4o/c4bCLYFcMIczmypkhcAI8iBkZj0yJuML
fll/yMg0H43R8e8aa1jbPLEeXXUB1R4+KWN6TwGuXf6INKu8zLUBQgBd2+QHCkU6GjjTgMstVbke
jxvd6F+hHZOsoDAp7tqsFXdVXae7IWCAOqs2ujRB6a7jym43Sxtr/dgbA9vemab5FgfY9U+9dc1j
K2wc/gNmvEt8WdzQqLTO0rscS1P1KtSC09HyAiDtaZlBdIk8Lu8oNs0AsBGZHScN9Ny8rs1b0B97
dX4dIUORTd/GFpjK2k+e3SgM91UX5ruy0PSXxNc8CoBzub4eTDBBBhx/3QsHXxvqoCltx2MsQHJg
lfmJffgPd0Xx+a6oc93SNN0QhmGAr6F9elSVXSgHGGOxc2BC4X4h9pjIvJrIv80m4kv7QvD51AbL
9GbtOBK0IjALV0Eqpw8SuwvBKshhGKG5xjj3Lh2k46unsKmgsUuHADCKr6jHDJMG1Nz6tiE0ea4B
jRZHwK/VqmgAcbx1DTmuqJvh4DfeUREW4Adfl/KI99YdNRdrtDRnxUsBXS4vD81sm7fdTY5b909p
Vp8KqmuIivrnNDWfuga0TKrrlxjkqZKVMIdyX20styyuJKHr0GquXFPLXKH2asOxdbr+0gIUYbSq
NQUmyd3Gy5QcQar0x+iSTRY/R1CfakhhDGflUIuJbf17mTN7/yFODbMBPN90PGi9yQFCnFcV3/Qh
iGliPCzaQmFRtM2KJKtIa2i5KMbt1BfbTmE4/KIKHsweHodYcgN6rGpwEdn7OHvDL7m1QBGGW3aS
wF6yB6+iWlGRLplqpJLjTBAiiVpr87mjGx9+/wW3xKelmM5t3OBMC2xCLoT5OXtj1RMUFm0ANDKZ
YzEDkYGnPjdeiki3au8ezmDJYwidqsc24+A3m5F5akSbPsZRAQRqVJrQoEFVY3AJAS42BQjNAtml
dZVKaYODnijRXEB04nJHiTW65KEVn4MyOtHeilJv1K4V+QHkkni405LI35lhy5pCyRttAvZzaHBb
wt3vmzQjpNyBCAeZ9L1KvThE+da8J+7jPyPmHD1FQBn6LsQ+fM6NQauJAzGLNB9l0xyR8XPvJs8D
ncN2ouVwguveeqNm4OcWvaULGtTvPwVkO/7yMbj4Tbs65y6HJvVfEp6WMLFS1nF61cXGBGoo1OIn
T8ZdHUCrUivBmpLm8KMcsRascMzxoCfpBvq5sFoCLOyBFYHA9rjtkBErsXQJ+bTJXencRxl0DIbM
FrCNqJ37uGDdOcZiCpKkXeZNbhnBodLV9xScaZCChPrSvovLIfOqbkzXRSb97eRr9n2RCHML+Lyt
fZvCTLszpq7ZQpSw3U+hjx0GBE1q5JS/BkHRbEU7IFtR9eML+H2rBPvmuX2JT3DutrT/Gk/zZG38
s3dgakIcYw3+zzsDp3WeSfzipU7dWQoVRbPTfXgrD8VZRriYYwaTr8nCJWL9Ic+THTVR5xKmJ7hp
AoWPOD0Eod5pnfiU96YGhCkuAgSnmzbXHosq7w59EhU7MxM4OpBywn4j0eqzQ8WhSaJdO1bf5ip8
t+7yqZTbMYHdworhlOeYTa52xBYOJcNFI9U/FD+EzsUPAfMwNcEy1TyUeoK6helOCSRrUfJTGLav
3RiIbRM10NbSR4Yr9QCgyk8f6nO4GkOlSkA6o8eNazNXafg8CUxjIZVWrH7/1Xddlcv/CCqxdMFd
zbFxTmByy7E+HRM0ptb1wsrHy5gA3aPDiBvnZKGTn+gyxkkBRypckgaooRUVR95uhgx+ShTC0rY4
WfB4ehv3oT5Hq9EUuVRr32+2hs+CVar0N0PkdTe5XebXaOD5lUqNDau+PPCT9aeOCdp326DADpo6
YvV0ohIEDAGUxVYcx6t/TpWo+YLRD4+RGB6W2SnChc/tORPT9sMcaqSFjdpNm+6WcJqGxlR95qWQ
TodDdsxPUTYMN2WRhsg65bgrWikwW6ot0etEX2GFXALADUhaypGGytNR/BzMcFVFhgHTpexB6zvr
pTCBkIE9yXA79KBd1LAC3HDpn5DvrcW6qvKvUd+Dz23h2777myoyLOMebqtYhQB44rER7lNBWvDd
4Ooa1jKWBjVNxfq2mh6i9bBY3LVCh6APdrgAnV3nCCiH8F1bTNoqHXzE0oD3UZPTTrsGcmQ30yw/
IMQPmxhsMGzAUdDIszWBiaA/jVM0whtRfemeoUqJaK0tww6gXUETc4KAKeRQITHj5muHeHHzKMcu
TwWSo6912rmeDozvxdYB30IGqlp34TR8b/U1YZVbFaCpADj2+gceSedEiE/YTNpbMDVwAx4UsmvB
gs4A0Qm+pwCyI2OsgLR0+RAYvHcvJm7QycQ8kZGAHg/TNC9T+Q4pg2cWTLAEoJoxoUldWkoMzSEg
Y+51mVzdQdj3SZWFsKgBqWHM8BAYxqTcDGU/bcY+cu4pRJ+eBR4Vq9A09sIU5oPvGGxd5yBQlFDy
eQiQ7Dz3Rf0VAlpwEs06pD6zsF1HpWVhFw/CXphAfA+SDNNxsLpbagpc+AqtitRujobL73DkMiGP
Z0M1Lmrd+2UUlcbWiaAdFj9+am9reIqA/vf0YUqIDYDs0Thf6EULMtCqcMM5tEn2Qm3zJOp9waio
O2ix8WoGEmpSdQ2IjsHLb51iDy5hQBInB8fwv7ulK3cJjAtWpsro1YrPBjcF8OaYD8ARs7xP7RRB
bXE4Zl7nQsPRJmocNQaKbtdxWGSqsRT8oXcebDVv4yiYhgEqZXsQ2MvAFQ4hoVBn34U0YSaRttpT
E3TDGmkddu2HdtgNXQQf4xz7JUiLlbsIGdDbQQ712mh8+aV0elh/ZQX/nlj6HiJAYbBqy2gVJz37
w83ES9yH7suYDZVnxWl5AyIkZBuhMp37enVoR/FMitF0Wagbo5tuNaQJztTe1T6UfSuIjnksa6rN
wtyYu422Oti++TzHLfOpWbK2e5vFjLdFuaOctoaTLzBIbX+u2qbj3kzA9lKnQWny0voYYVWZfyPj
9rDkxdl7BLX9OkelaDGFXvw04SSCfXJ8Av4Xx/BAO2uxAPMutZO5jWDQdjfALR4GLyujGx2IZCrd
yl7oGzBmkiNzUn52mwTilXO3r4QrVXc6QDsrgUK4ZqcXXis77DjVw5OIcNZA7iNpBf/PqLbORGfN
fTgZ9iyMsPQBFZYu1BHpEDEPJBL0U9/jEPyNFftnY06/AT2DRr4SUp3VU5c9S6/5z6IewV9dlHv/
FOnFiYabOc/hYFa7D+NmLdYRA7kaOEcD2puuYDwHuZcuDO6bGKqMZZA9tupil/w5iPThIrDUeWwM
HOozrQdrRjTZY8WT9KjxBpIQKrZJ2uC+bEJAPNFJA34dzkJQKUIJeL7eJxsfokP71hnGF6glbZN2
0B79Vqtv8BRoIMuFdq7CHBXWq2pdmdvQjbVHMKq9VCT9GdqbEBDQ2PiC/WaiVOXcfZDE84yRmrGw
/LcZqZ1emMJYCrRVAg1YHMV0j1EYKIp58cyZKS8xdqYrw5bFsy79ame3nbWhql2KzvMjYESo6sTu
Bao5+h3NkadyTc2jGUGxQc2hv88R5thqVcxal0nOwPfBLpf2u20OxQ489OempR2HPsLjPqjS1Dbv
gYcU8DXTTJ7n6gQD+NLqob+MU65rIQ6pb3Y3WWVrsB+Ww40TT/pRai3OIpllJdexwXcZ5M5hp9dA
GqyTvI9A1u7kBusKuLIELTT5Olte6aKD47wvapasyjTI/bWTjvhL6vvO6d8i3DoF0TqLrW9Qf5OH
uUpjYa3G18AG4SGrorswDeZJI9b2hw43eQpb2qk6Nf+KjcgARgY+lhW4GzsYL2E5ImFEfgCX9bED
9e7GZ3F+M3e4UVd4ne4gaQ0M8QfrchMgFb8toHhI4OJPduazdTl10cD3aKrpdXmqHN85uhsBRdgP
9HX6eb614uFVXwf61bqQUO6L68xNp9+1tYbrHLRdQ/NJ1jlbV40FsDug62OwCmujBYBmEHuHh+1l
zFRGlCFZSZtnEbWdZ4H6vY0pg5nxeo5ZNtkQHpx22OzDTkBh6GMFs/8khJ87/QliSNVhUb6nUgPI
kuJrHCGXewcW2fiYg394H7UxzLtQ61pzfOzN6OIncX+lJqvRpacNlQTGBJ0+0KEbLNWsDfVOUYU8
ZZP9LMw4h9xN3L3W3Yi1tqnJU5637pfOzL3GHLvXKGfurkHmeEthkSPPuCfLx9hqkwsS4/Ecxtw6
9IamK5BV8q2HOIOmZYYvcKHZ9jFOovZelvypGzVINIGbda/hMORia/Y5wU3nPlMXVpbaJu/McLO0
6Xp9r0vTPFNE4oA9ksH/GNjPU69r5tNga82jw1+p0kFS8CEAYYBqJj6TB2BKoZoeWE9hwP174LrW
c6RTd/e4I+GX7VuPyD6VMbQ9QnAQChYiJebkGUTOdTC9KXcVa0jUStzCro3NpuuYwiTDz4XzhF3F
0yLxkMsYTyMSG+ttqHb7e5KDgCNBg0UvL8UOwIhpBRXKW+Tcsy9RziMcZQOjCiNidm82Tbwi3Ens
W7cCAMsvEmpuc0QxJvKhbMr/cYR6Fd+EK54ea8VmBHVtBeVnDabdNWyGugYyQMHQb814kGAr4iG+
RrJi3HTBEN0aQQpqYuBEt+1hqBt2pVa65JkrNpqORffbRCp+jOCIGpYQZ1e1OS7yzR2DFvGqxa8n
34yR9Zq0SXCkaec4K8qPPbee54giTMQq7RmsJMDGfXuLfdVBblRNAGmRt7c419kxb0N2XaYDbkFs
qkFDAooGMKvZ5epN6ckg17Kzyx3Lu682x6OqgHX5k6ppZfmhFgesvqlTXX8yzGHuq/1OPOVG/Xfj
3vug2pSvwogdWtPGd67pv0duhz2AqsGwXu4dH9xvqg5m/iV1kJaoxk3m41BoVKpRXZ1DX92vil2n
6MijOeJ35LJHl/JmVTB9j+u0OjeqM5LJ24Rzb29sQtfARIXWexlEIXdWgftIbI2zyuiiN+rUERbO
RXgmRVJqLwW0HLRcCzYkQkptU5cMJ2b1txS2tL8PT3wGEmJa9Ftn6GM40U/stZ/0t9LS9qlUTIH8
OkFBbh7hVPXVTutTMxUGvIBH/Qu4OvCmYMM9OK3IFg/PdpXoX9Sj/7YItIdWxUBgSJwSaH6sLCvK
LknA6w2w3dV9rg9nSGgbz7Cjsw9jILEjVdrGbHKSNfcB06IqamcrGtr7tOpAw4U+t6GFhe8RJ2rA
/9x/kl0DaEHg+N7MnqpEFu9HG6KaSI2DHaI1F0u9sV5zAcWygnvLKNhT1O6oNQoqE0om7Eq1Ghrf
50CA20/VROu0fYEb8pqqjUz5Bn/8fB6amQVO08NCO9pm5eyZhU0mtHR0sQKBAQuKGiIPA4S8XbC7
pwECPTBHpGolBvcm0N0/wtgd9rjngXsFU5Nj50JWq6/q/irAt75GoG/uCg2W1a1qWzpGfIQwHYea
6dJGpaTs6zWHCOj6U4ej9ZU3Ok2ypY6lVxidUmjGYQK9JHXQqyFL9N2N2/JA7aFlTxfHnaaNOb76
AGrhu21nZyrVcHhrVlSULXoCF4f4K8NPY49P7gilazRSN10i6qZil5oABGQdWwstB5wUItm1U5p7
qsl+jKHppO7dVBeD7Z7kJFeh6qDeBOpp/wHIpdvu5xM24WK362im6ZoueFOfTthsxw2MvhjDi1bl
w2pGUfXwtcQCL9sumKkmh+R+qfU3BJkaQbdUTl1fl4D03wwClMjaNkjEwkBApms/AXl30dnGWQmy
LMGPpYVKS6gPZXtnRWFu8MOuCy8yoUE16sFVNrZ8LBxI0U4DFAHgbh08Ii+iQTZ/RKJa9U6G6z8A
YKC6qAHirzjaYLVxpHDNqRPc0yL8d1U4nDbcm7KxLlSjUfACvnTulAAxIPiql5GEkQG+8maf+ccK
SvRPNTxM19ggh/tGVWFFCsa1AWE9Cubwtd+LbDQ9qg4aMtqhNYCLqIKLWi+vUxbdzrE1sAowqVzh
BiJ7r03wFEO+7p5eZuLpk8n8/oZCO47fLB778YnmsQJrVUOxBbCdCRb0SjMFj1S5Hn+tUi9wZPrc
yyr7YzAo6R+rfze2zKFeEHewKfc1LO1h//Mg+9I8uaFd3eFArL5TTWYamKcYu4o7ai80fW5ym3qd
FTG4TLoNtTfIdrjXXsI03VGr87h1r5O6BGEOG47B+RcFLO3Yq3WQKffTLXXMk7yPX4KDGuoaw6S1
6xkW6gDSEffRV5LvpCYwy46srvIrAUXjegRwOjGb7RKP1PxXqpVVxO9EA1KhOoeziLdOzB7iqPsd
8OIJ5GLBEFanbxSUNdzddtj7eG0epFezLdQXJx+/1tA6xJ+vHa9QVEyvTRLyVabwIw0ORecOGhFC
3P7DCHi3j4CqpRbO4AJtR7q7ON7AYst9BMVFf2qyD5U/eyisZHsK+3PMUIf3yGe78NcBFHw0e/HM
ozE/ljEOgMiIBxuCfK+L2owv0aS90OOfVgZgA2+ZpflXqmWgG23oQlXqUBG0BKBFApgJHKc8WnCk
KpVAsAeikBYN79PRK0BG8G06Cg7xRb86Pu4bJn7JVtDhVxlw59A2VuLhyeE82lE5XVIxfKOa6FJo
SBraBNVe2z+EbAwfO9ZpWGApsIiqGnFaXAMsLrKiBU4wnsJLImADIIADe2RSL9Zjmva7rmTh41TB
NyICuXZFQ0WcZudxHNaQostPMgA8pSx6OKCwqKDq6Os4ZWFZlu5+n//glGH9Jf9hWzZ3kYGFpIwO
vO0nhIEoooLj9AIPacmKo9CxdXEK9tP12Zb1HQRYoJk6tMAdKh4zCOUG1AYmAcYWNsQ/cHv4ZjBX
fjUMfL+AqTO/1FqEk4aMmQ9jx6Z1BkzPXVF2cls4dXsTDf4E+X4rwsO7bA+ynOSRu0Z3gjNEtO8G
zcDuM2u3I2P5LQCwciOqoPEASUYWG8tNz66G7tkBfBkYDL34bibyAl3UUa7y9l5rihA6g73clG4K
dwUL3A2hllzcV+Q/u35CejVfx/6Y341Nl23DspguLGd8Hwy8Rmqsh77KNPCdISMGSSAkIvQYq+6k
EfJgmaZ+AsfbXXG/0r8Ygx3ubdEwrK1QHTQAu+N2MOFxiyos70GXxaHZiaquK74YRalfqRY57Qpq
o8ajVXXxQxVEW2qWoipuJnBP5xfoc36Ex6hRfjdNA/Inq0aHpiHSm8gztTFkGhQAq3Ujc5VbU3ki
wFP9Xu0DHLvikPHB99O7dkiH52ToQWNpJ9BY7NA567Am2gCRGb8gOXDDeWv9xAHXHVLs/bOPXcGm
g/TrGRoW9tkKE74WCv7ZV/1OT8vsdoy19FaADgN6xQhLbAvnAGABp7fMhc6qgE/KjqoU/B4XibLd
acwPYfwVDRuWAUeom3DuoaoBKQ1wnICDX3oJFu9oFfR7WBif6bkTGMwTsggeqNZimbrUrEmuC7jo
nJxYM4AEjGdp3tjA0w4bYAfS2312HmphrYchzb5p/H8cERVOB2Js4f7dHJE2Gf8hKy/4ZxyY5SL3
DaiqsDhIGI6tUpcfcKqaD5I0KzFxJXqoSi7CCiS+EMY83kRO1M5aDLUOQYZZZYG6ZwkGGsS50DJo
XkB7geo0Ejv8FgpN72INIJGHXgN8+NoXUjs56oIN5XSiKvBGAK1TkRqpO0buem1lFjS/VKAlXMRQ
cRn4aZ5lsGuwEpomiQRVHcc5E0jiK8J1tqEAxjyMuz1VoS2Y3Q7xKI4qrqQ4KxmzW4rrcYK8nxsp
Blo7jzMeNAQ83HN6tUXwx38RKHIQdeXpXDYXqMcC5RH3c/sYIttA7RM3+zsVT+BK3vCP7SoeaM2v
ARbie6vI+IVVA79QSckAXYJ24w5j+qEZDrUTDlNDtzsEaXVDoZL5MDwU9i2gTHeDFQ42cGmNc02R
LV3bUEBYU5UuRVune8nGE/zds0eksqY1DqcSnIz3qOrI90Wu767+H2Xntdw4DqXhJ2IVc7hVlmU5
SA7tvmF1ZM6ZT78fIE+r2zM7s3vDEg4AypZEEjjnD2FlZE8Gmz3kIqylLcbKCeDJnkmB2sfr9KRy
060cP6Whskez9H26FpL8cKFN7bu6xzCjwzUDsbdVlnbNQYURMFEcZxUV1VaLiIv5Kof1o6dMCyXR
/GlhsAtlIYzyvpwsD78NYpl6OZmMyXNdx8mzupX+KuOa6jR7JTBv1b7QSpStleZwPRhx2f7WtGRT
HSuShvrqOky+kmMvI8RJPkyVQz6+hxwTNoG7tvIkXPS5rpaL68RWthslJipPLLumKGRRg5UCu9fu
lCSuAaVD7ReVq3anRhywLyqWqjMnO9mUHUWHe0YbnuQk4eawKw3LX8x60F9iOJSYoK3nZC/HKxZK
91Zz6XMrUMixY9wZrEbxn2maL4lu3PiWWQcLV2WvmHvd90AF7ddhn/ES6NYInTrq76PKK3Yzi+At
f/YusNmSgAkSMORC+axCBp/F06Ao/Z+e7rtPWZ3Nm5w1LNsehg6GqyztyvY/oxqzlg8OFzuSloJp
PZTGMwoX051au596s9ef7QTlatYRn659o2d9qlRXf1b0EomFv0b+wzwxkscz/LQm3AaOSTHHiaZj
jEQqZEZk9mTs2mGJXtl0kXjG4NBHLAs2Gns1MbkLFHdd1XW9VrTM3YC/cm6qvBqgXUKjVVF2eWla
7UvblP6PLioXYWKa3zwUBiGKFNHZN+z7vB+eQxe10MWkdKwYxCHUjOYmGilkLz6+lP0Q7pqbRPZf
JlVBe5l5nf7bGPkyQgLk31d61seniaOapq1DifFszYH1/oFP1U+2hbiS29y22MMZuhve5FoXLS4a
I7JdzONf7SpjWV2K/ok60aMUFjHSaNxBjV3UuhFc2MGuMjl3fe3gRJnCHTbxvUa236uWSjR4rB0V
aLDL1rQ2150RQjfhIkkUhUc0HLrMjyN03pLhspUCOlA8oBXKRsk+GnFN9UQ4iX1QQsTsYNpMmVFe
CEXuVSPxSjDysfHDqa7ZN7GpHv79s/xbSsMhOw/wwNBsR8XlRPvwZNZRydEQ4stu33XdtAT9p8sz
zA249HIv8zeoLXjuYppRnXH76f0pJR9d1Fdu7MFBXuNeii75bujfJjzQFlL6IdCTZDOVDVkxIdjU
eAa6MWwB7yavn1/+PilDnGc5hGOxGwT80Nchnw9KUOxLoSAkY1aj1JeY1SAjJDsC449xnZh7jbWl
XiMFFuKdBjHabTeOQz7SC7ITOMLgLq9GdxHw+bxleQJ3xXBdKq1tdRqq+UXGuyy1VmQn8xuryYpX
ryuXQ+fbb1oj/jFymlvZVNWZXawVvXqhWt1EcFFWcrp4OzXT0lOfhOHl7eT4OsUlSr5d5oP1/Pcv
lgfJh2SVo9rIWnquZhmQJf6mMZT0lW06EMtvvXpYzJ65fNfcifXofqQpFXrk5eD9LyF+eMuLMI8c
Ic4hryE5kysnvhcjZGuowCDzPR9YThc3aJEnGx3E1yfk3Hc2+6Bvhoq3gu0G1WM81owoGqHplX+y
Q/VxDqvmcSgjLBf0cCd/ODCvVa7amXeMS6TesZHAQNNM9rKJitpvk7Qg3hWGoixgy7eb2Bfo3z8P
jQbvZSGDmEdnO6sdjv807hqr1PwIENC0P1OEGhaR8LqJbdPYVfn8SbauBHzNwQ0nFJ2suT7hCVHc
ydB1mJw503mJ+8bjCEhk4XZ30m7DnTuBuVTqO6prxq1aGuOqQhHj65xcBjRAa5ehXdV3oQNJ498G
2H5V7mfPW0XA8NVs9++/qr9hDB1DQ07IkjojpmlYH24XOfmbdnK18IDxDvW0xRD1N1mXaC+t6Szc
WO2enKSYz36sr8LSUF+GCTNWvcq/+nGlvrT16AFWyNFBEXO8DBao6yQ1ZrOMnarMX/EO8e5yRgtm
s2rNI5Y7zBUbT9X31ftfb6f6zsoYMTu9AqKjYpxXHjrK62ss9XT7HnU2GblipFNV/32o7JBDm2Ep
K739gEijZUJD5fIpsUbJTdwd+1Jt4N2CS7Ar863tuYfFA/8LhTkZRWXCvAt6ctEDXhyvwIa13ayh
6yx70z9PUTra5RSdNspTaOLEkam+n0LOURtHvZwiEOiI61+RuPXPWfWD/RUPBTXrQXdtQEESKHWF
UIWenvJwMjEyF5ira4ceJv+RiHHFb+D3PIzDc9kFeW14mq2rUBT/3OzZVWjaczk3N+Sb4ByIFGon
Nvzo+7C5F/nW5s8meNT3XitXjd8GN7X51VMRA4pLM1+3qppuAt+zzp7iI/FvJq9QuK0zMnnWGWWV
o2O1SEGKEDab7+NlZwJt8Bi30ats/Rqfs8y4u5ywqgcsgib0ugu70/An8KOdJE3oqQJYazQ+t2i5
3NfiIONGnTcyLluDlZZ3Xh8tjdbNN86gJ+dqZjuTxDq8HBAbkCH9n9mEboiK7YrfC/OZLHHOupK4
68TuSU10jnpDgbbbZjghiNshoi72FL8Z2XTKMRT82aSfwyLOfozchBeW0cQvKfzZVeoh74W1W7AP
bUd5wOriU1sqDioDfrxRI9XZFv3ofEphPyn5mDwFsa38x1dufCQ/uBpsR9MxLd3Wvb/zUJNxMLU5
p0Ll9i5poEk5dhqI+DRs1fWUuwq+ncSuB78TGm9m9P0akq8UUv4rHZD+aiimlwFfox+95+O7S+F/
4ZXNqo1t//tUa5/9oA3f9JEVCvhl8zxHmIw1XZPc14prbftuTA9hW8aHKTQykv9AJov/uBeSVvzw
Q4faaagOP0ADqieLpw8/9MQyelKiRX0wYajdQgtwdh2o1n0bFMHd6Fpida61T4pHJheNnvirimld
VZUdebEyXlEzU77lGRQVvQFPqBuKulK7prrP7bLeTZPrYsjjVEf4Wybohm4+j9wxF1Gmk6qcyVfJ
M4UdmwfcuX/MRRai1GO5L1NglSuDj/hB1Qdnq/dxf0MyTodnFWUbu+msk59gDOYDiP3sOtq9lVlI
t+nKQ+/64U8vzb6GoWq9YjPmL+UpInT563uuxB57h3HaFrCdl1fLMUWv/iXWCFcyOViOK6MMwK2F
3Rk0f3dZ1SGIinGoT2AUrbnWH30zqU82t/J9ouKTKvvCcXLv0pEsGF9l+RJS6QAiPfVf+Azuqx7c
10Lznn0tcvidTJTRG7f/jtrwF7/id8J2Olq61Inu0MqPl2EWfb4uHoumB4CgJ5/lUlKuHf8M5QnY
swI5/20Q1suiUvkt/vkqNhKodGNRQTTRePVb75p9G1gYvR6ak9xGihaC37+1ZJ/cVObFvDbFSLmp
/DWvEVtM0Sfnyb6S1v9t3q+z/JonzwKF2tt7nTGu62iaDo6mjIcyV9PF3JX6JRZAvMRe9a+DHHdt
ylcy1qcIepPX3Q0Y7FRQDjhfkY4pUh29vr6Mm6rvrupMe9UZ85MDyWkbhWFDFoFmP3v5KUFlcBm6
c7uTsVbEuAQWnp6VDzJEfqg8RGbzTba6IIYJoGrqFoU70iEBdhoicyUPukxWyZcNJcZtR56YDZbI
c6WzelRlt2x3WghcfWoivBREgut6DvkqSGBiIdAUbU0oTntS66QTwQIfbQg1BzTOrRurDi/cs6JP
gmnfdqW6KSf0CxLPwKXJacv9ZBQIjQVueuzy8hya+D+khhucryNkLBMjABSf5Xh54L7zj+eIneKO
rNdzZ0XRV8NoVk48mp+w/7Y2g2tau7LWkufSzx/lgBCHtMWokbTPYwctQaWNVhjshl8rrV1BiTI/
ZZFus6dBPYbFB+y7oPM3pNwKVpE0NTOIzhnYC7fOgKCLEHfF9xGyU8b+HCHPMZlWsQJ8Xt/Vqn0G
M4q6hhaRQozb+iEGT7M0R8P9ijsXKQqEf90Gbiv6ACXma+P72HIKrduxzXZRWo/LyWFNbqbtTikC
5UdpmiBF/eqt9dpwNebWdN/ATdlTBax2ulfilCcmDWJSC5EKH8j2ZAN45otJkqdCyfZqblufejv1
t4k1hpuaJCPiifPnaVYctM3t8tFVzFcZhoalgGnE+gFjqXsvHZapUTmPeqzYj21hOTdlYX2vUR6M
Ea+oweujJeq7sbsPYTu9JTil6Kh/Zea81zTQySnmFG9qrX8v0tJ4UMq+IV/Qk/ESw5Bft1YG0o97
WGwRk/M56V//fTWvmR8zKS6iNBbXpudYOtI0H0UDfcvHp1DX4kPr9QYyAtognCjCdI25GYIolK3W
bji63+zETxa12egvagu5PNCS8cHwQhhchtkc/LnnQBJjK4y4H1ozxTZgpsymZ82z2VEgRDk+X0Iy
aZ6dfu4P1J/VRSKalQMUt7aGeOHlQfvcqt14x7r7VU518zZ/KNzgKGcqpqU8+q0HW4+JnRq653z4
3lLNWTVh6KzK0ShgmnDo5qA89NFA4uva1rMIXtO1rVjtrWonQ414Qthry14oLHTRmD20tp5tYQIo
Cxm7HvSkvjHauKSWxFh5+G0sput3Vaq84Z7lLeI6guKTtXq4CZPYX1C1VCeWlZOyuljIIQxuHCru
t9IVTspCXi0GZFMeZiorBwUi8zUkJ3wYK4dZuKuurDFVlYVfa+7DpBnHptCKW5e1g4JZHA5J0BFc
tFNE2wZisOa+Mb3PcfxO2VVKgn9Nx9+5CIpSO5KT38iTXeawOVwGjjHdeWrgPcgOVJ6jhRrlBqCs
k9nCJ1AlOmEgg9vaw+niVidjOWyalZWh2fdbsBsG6Ke2QuZA4BkEzgHo/mXuNSTjlS9svWNH/w+V
XLkj+X3H4rKOYwGLKrBOCflvAk0DjLjAaKf44GQZfNuKZDIp5Ix9alihhZpHp06QkgtF2D3nSMeF
3ry6EGyxU2fGv1+X5scdFIouGvqvqkdFW8UD9sPCMo4sqyRBhnKRo6a3ExAHfqoc5KtrMysqYXRV
kmITvdxpuo3nljXl9Qk/BQjLdzUW2bJ1Pbh295hFIXbVYpQ8xNAjl3VM+TbKDDLNg2KXuxzO0SLq
cU5JKo8Cbip06Op21HdegkBMiUDMRnKtpA+qfHUlWJmm+tcQoeEve387iNgQGqd//9zEh/NhSe45
KCTZZDQ112I5+vGTaxp/hGfUVje5zfrX4l5qrX1bHY6NgImyOwkWstlmIEONGhliwyZt3gpoaI61
8iJBg2ZVw+ZeIJ4WHou4pVBvZAc3r8OjDFGAA8Et23amnNRkdB/D0ve2k97n69rqlBddnVAPwEp+
L5uKoyaLxJxgHIveFJ+T0nPrp6op5xN62js7dBWyoSrcloI7o2y60TcVK7+dGdbpMm4gSNhIRd8X
wDImp4EuUVv9ExfZMgo75VEOCPqywdyl6g+yE8oparhpO25k76wlGgytDA2DXFlAUCxe4eX5m5ri
/kaSJhzfzpddzM1c9rJ3uInKtD4FSW6ezdxZSy4FtzPMIkVCBDdg4xBCkFyijaCY3yh8fo+HEqcL
D1O0SZK/69c4re2T5BcZCFasex+R36ozVnabhgJH/BLYhg4WKg8fwmJgMTUZwVuRwyWZAMHtASaG
bwpUc73P4temj7RDWevaUk4ncxAui6yOWJB16TMY1A1+h2JjqAS7fvC5XAcAKeaAE8KsZP6ui4YU
BXG0qC/yZFqTvLlTmd1csP5IfkaL2HbjRa145RZyygSowHxUsWw9qVOgPyjt+FmGsSzrN2aUwgsT
+kZ9Zj8aURCxaGVU2I2fBzHZycx+I8/VhdPWJ+nMHkuwr5rUXCrCbDwUfuR6uzJNfkyygUp2ujKH
vt7KptJM+RGY63Oi2ngUjZ3yZRiM9tYXVuedpq4tG1XteYrZHQsJgaqMijs71k4IHXL1+66y6inX
PiZCfUD1Crn/mffekEMXasp+Ow04nkTudKdYSo5eezSaqPgOL/5sjQ/yoGAL+VAk9g5fJff2MiyL
DADybTit0xH/o8KIrChg8V+9OOx3N7mPURT2uvbbUEc/Ci9OHjFWwVUE7svCHBvnzVRRlgxMlKJa
I23PbtQ84CTovEW+hhBQ7Xf7bIx65Jif5WmiuPC2imGPG9kMDD59T3OfW8Bkh8Qx8cOYYK6F3CgX
JA88jUxw5W0GL/92aQZtGeI5iUxJsWiDVttrXQgjLw0nHtGa9mR0vbeLfH9e4qmqPblNqB71wnuT
LXP02nNYPisxI2WEy+4WRwz9Xk62zNRapHk131yGZ1aNpV6/NCmyrlUs40+loEpokFBqVOuPMqTa
wXibq8UT6TAVQepEC9ZygmdX2E065kswWf2CrAHvEuTRfanP1KxStAFkh1MExv0E3fdebYzfO3Qx
Q1Ewo/ow49pRi1MlQk6gicu17tVht8cIahsmjrsJyri4Kwr1b6/iX72jnfZ82IWdHCdg10uW8OT4
/eYF5gEOW5WO9E5SBwdy9pTASGvyBScaO6Uy/O4oPyBz+z9C6gJ9n7zPMQqEv6jMBSziahM/1IY5
lqtiGWZe5yRt8q2fGv9m8EkPty7lHNS8nL3i1jYcMAxWG2Ga0roh5Hx7fL2OMMvAflQj/+OI2pr7
Nfj4n/WIL1GoD5h4WKbTbrqGpIijTWcQe9p9Aunl2Nk1zjCdpb41QcOdpyuH48Su6Gz484PS5+it
+/m0tvGS2YUDTW+Fs874pitGvHc14LxyMpuvR3TSg/OgjA8DSIxN2hgdfCPPPgcaX3nlWMZ3Oz3K
jyltAKqxVrCeMy/EI2wY2cOFanugGLWaxmlX8+thf0cWtBeHBoszjFutBxnyuqpYAcNttjLTCQht
OkwOugvWoH1zPCdem6AHFxf+cWHsRluYm41wk1WNdIdDbnJ3oSr7aDogMbCzPNQAAeqjQvTLCuTS
7oJRoHWFcwhuljCajCHdtO3c8PcM8fwC1xL4g4BJKf5Jw2T1SaqD5sZZ76b3RlSf/aEWzmiqXn0t
m8GocCxy0vkl6oryJc/g71idER5h1hmvdYFcWWC+9Lk13tk9Up8y7KDqgeBSkm0GYxj5q0O8RQxu
cXY5TXdZrukraG7xSjZNEZOv5KE1p4ch8by9mkbCC0f0hm7m39RBdHOJ1VDa9hYc4Z3mWxqrX/bS
Uag/tdQKnjplyKgQeN1GbWNIVzYCgWJAgxX4yoEdfVvAlnno4fSOY8zTWKm685AN3RqeGhvlzh93
mu5EQt1xuIV8ouJV1xaPVaNgZ4Av0gvywRnPeYzaZ0HQi5scczngX66ZxT+DVHlREO1+M9M4XWZp
weprGn1AUywaoqQcWA8qyg6YSv+kNvBeByWxVrIXvcgcx/koWcjeRKm8U9CT2BJTe3EIHeOhD6hw
oEc04C9LFrfjtnVMUuuQ9nVymoQ9sKlAbK0a1ARk89Lh4nIuJ8iYPOgz2kzUgO5ka0xxIXS1IVpQ
t0RNFwADyfygeko1E80bCKZ+Oes7Jy9wohUEU1NrfxTWqxZa/tnNbW+doUZzSyLKv2HjgE92rVmP
4C3rpVkUzec4727xfzF/avBkujoLvw2A9BeKGZg3WmR/s5TWOjtfC5a4Z/naC4Z0CeQ/2zuiq4/G
YR+1BbqaolkOardUO2VExQQPr8HR+2VZsg+9LoLlgtesO5zZXJRsgxx+c1BCE8d7+f1VRGwAcgrA
IAZWK19dx/3ZG5m1uTDDvtk6VWPu2lS5v3r7yFfSx0fa+qCcZ+xrx9oFGbZpUV2D4RxrOGOJkf3R
7v3GWTcG7+1htzp7Rxeq6dEb2HVD1w6OdjIXzSpC7WRf284RL5Fvmh/Xr6M1PxmtWpwLPu9DwsJt
dRGh4VeiDtzu51ajDptp4QpL2Hg/AENYAmoJPH4GRfjZ7CDMPo+V/mV2/LY9I5SNq5PXZYimUL03
gqndzaVrLLA0AD3fGWC1cKIxUDqk+5KqvcakeZCcI8fIU7gRJmiBMCKvYhsovkCVexVVaMOCSGC4
VrizcaFb1X5mHrJ2lQmvo1Lc0TpxA/vQlB3XWDkCY821ft/g5Y4e+KA8e4DBpd6O1SB23EdGcDOA
KbvG/QmJ5GvcDfOd/Miu4z0LKZSGWzN6hvdSSDXwEc5wq2EvQ1JW9Vd8pAC7lyEd4Z2NKnJKqFTF
JB/aAAMePXnULP1LH0/VG6Z96bpOg3qfyKxTsxlS7CtYE2c3rqLOq1GMYpMcL0ZYP3WN7r5VayXp
bi156NL4C5kwhFxrNheqBLaOrbHQsrA/SLy87JVNvhTkn8Xga28qBk9iriEw+LI5+HW79Pk+lnJh
GjcNYrRJSDVMrFNn6i0HuTCVzUIFeW7vL2JaCMemiyLPvEMakIyrCwRQogohCJRtrcMsDrIpD2Ve
lYt28uZ1CtygXlx75EA5JQ145MZZYbIyNEq1Zs+F4eyrBfLnqHjKwgENurIzlowSmwDD82hGcQwN
NjBOtk0xXGAU+qiJbwQIaCVHoZ5Srcq4esBtJxsfL0ulRHWFPdecH0vS5Gu4i/oTAK52oSq9960L
06XN0+ynAT5LLc3xre2wzRwbK36k7D5uoa10GEUXX/BKtkiU43kAgAyLuOnWVqfoaxVNw4pqhdAs
j0o8f/4a0JS3UTzEX2ez+WOAnpzG2eau4nk5IhdF/hQm/b38VaoGPgL/ENd65En43RSHRueLEuPl
r15Tmm4VujxpCt+dGx1KmRvdDspwIPuM/Lwo+MhKkAgZaQE9X3pA/WrOAp6VWI13d1E967IuP45+
xhaGWupXZL8XqkDzQUxuQQV2xblTlGELk7zbe2WQ76Ygs2HPW7WN5V6rmdZN6ea/P9n1dNjkjaof
rg97+exP2AAhT128yLgRGH899qHS6kse5elanil30oobsDkt5P3HnXuWdziWrq+Vow8xeSOyf42T
TTn4Y4wlJroy8J0LwE/7uVK+sBBt7i+aFJmITYb7j7FB6K1cRS3iqlC3vnHuc345vevFX1sWqmDd
7O/WNCKRM87eObDbZGsmgkhp6+Y9HgHz0nLLvdVbxkMGjmeVT1X7AAeap6idILGCruoNEB6FLemU
3CspzIQCbsgTIkAOyuNT+7kt9Mc6EktozXpfk+RNcOjMPv7aTfxnYTg4z+Ocvoy+iSjwmHZbCZEP
W1woGpx9tnJlKJuyV64Nr00JoG9i733w/2vu9czyja5zwz//DPm+fITu3WXh2ZA0BPzXoNYjYBNA
K3CzNPUxP0Id+4CkuEAuRjI7S1DY40qiMjywL4fJbHdNo1hPs0bKrOrKx9marKfGRi0md73xthOd
8YzkT9/O6k420fLmJj2W41oO9vrA3Jt+idacmKsNmXdMW+7gotXGuXtK/XEhZ8q3EhbNA/zcd+9h
23nyxHY+sNjJy1duan8pezO9cfqSXb+l1so6qRRv6cssgG0k0xFzvU3Tq9YNuCVrmVkN3D+x8soc
w4a0mxdHxW6il4G/qndRByElZ+/TxF5dPj0e9o/NNNhwgAJuhobj2Dehzzsk+hyf86INloPrROui
dMueRCYjU+9o2sgqlMG4xe4iecD8pFlhHZq/UKUrhNJF9Q1l4c0ACAUiSRetHECo3wtvRN8v1JPX
uFKClYVf7cPo9OFWFC0Og2ZEB3lOt8fXu1E85zb3EzjWNlmn0e30vVaRyaHSPp8hI1RIdHDBaNhk
hnoxPGbe7C+tVjs4SHXcmRVObrpelmhfk/uSLm7yoJkYrAo2mBKW1bOX2Pu6D/JHyUIfVATxYFg9
Sqb5oJmXPsSaq03UwulAFTFYp7aVHebA1B9t28gXskhXe+53+Ev+yWiC8sZxBqrJblt+UTT8HCj/
qQ0EHVR1Ho2i1S6XFIoSrENFU/7wZXOaVJri8XttyksKtT13pYZttSliTLMF0FI6I1aR/egbSDRe
fRJ5NsHAmcLbizujGCpCGswiSL/e+0QRkhNJGZb3tRY9dwoEP9uuh3CpN0W8ZU/2RzviLrFQeqpn
SrzNm4n8Wz69v/gV+f2FUqhezJIZGQBzPpKCxYlGBwmmqMGd/HPlXyND5IHvArmG9DVGiOb1f0RD
nISXG3jU/VAhmyu0aMlkOisMLO11GyBMPw8atnN6Oq9IyVjDZbIpoKdNXK/noB8u7yhPKkI1nPTL
qF8hOfH6AYVRtZahUHxNlaKCdq3GJdst45VHBJaHZAd3solI1TNZPPvBx+kRAm+6kWHsJqLDKoUy
c9/amvhrk9MMMO40cW/dAQZyhQVncpKHFBHRZQc7Z3ONAbl/iMLcAfbLrDyMi3ttJA3CZQD4OdSV
5UghYZtVY3j2sMe9R6tTpMmgWMicT1ekjzCs+cHPZbPLBH9Vklg7Z3yPXWmuRlyTnBqlQH3DUsdQ
MP+ZSdBS4qjf2vhBpqHqMbMu4WxM6zf43jIsR5PMc2UKQIXOHGna90bwnLsSC2O1bg5KoGRfoM94
pMqmEYm1hu+OXfix9LzwxiuibGdG9nxfOWq/MlEifWkEhKpXLPtOV5Of8LHMuwlRPhJivrOVzT7z
MS4IFEXd64N7Nieqe7JDHmbfTFdpoj65hTc/enWyRC09YaOJNjFs1Mq7uewgtcHb9pblXraMyN0H
q0smhP3MRgJntcTxdjaWvAvZlAc7nd9jV8h6mNfvMQnZJeeNnnrShbtaNS3wiRT9K8+KT/Lgq/EK
cUD1/tJSEM1qQvNRtrC+S07tQIp2HHALuMaMHP2YissgpSq6ieIWa15xgL7+/qqHdB9E1jEyQe4g
kkGnDmlu63oY4VzHpl5Ed19SCMjFqSwzHpfpkIqVrJAzy/N0vI2hCJVCDW1qjAFz+qb8EptVsJca
Zk1RMi4Lc3XtRCDzZDBJJnvTW5W285wo3pklixZtVuuz2xf1ecS33SjR1EnZLp2NiC2YT7JuLTsr
x0fZRFXWslNOAoAcLa3GiPZyBKKNBrq7YvXy65SZ67/oI3h2W7yBIt6Ur+e2qHI4wXqkLhzEAlZV
2NbOsiJFfnCaoGtvDSVMD26O/yvVVKLyIINyklGUkO8cP0+SHUgSdZ+iTZ7BgkyjTR1l7ToyMVKd
TWqPieX/KDPr1TJVkKTWaK+UMg7u2kBFiax3yHC5Sn9ysxCgYUs+wx7KZScoH+bkvOptXrxWFfRA
OSk3dzbJ0cmAldXgjPYQj9Qi5EHtuO4KFcVOIrLPZFe5zlIUcFySBr8N1ZAt9Ytau7ueIkwDbx06
AxQ1MdYPLEDSWoZnEGDmc9EjiCkQoGM6/tb61SfhoJNufmcZxKq+4/Jpkl5/gss8I2k9xccRu8Ob
WSmQSjOV4dEqom6pZXX+OdP020INtJ8qKAWImdZXFTbYAt4xQLkoTTdzFRdYH/TdIegGYxN3ACnH
2g2XnqkPXxqr3PmOPT/jSPPq9G63LGrWXuSerbNZxPENCrFI74mmPLTJo+sp+kk2ruODUjHPuhgf
aWQnZO9seOdGV7MjaOr13CT+vSmU9awCwISWhpiviqYUz6uo3wwYYt/LkJ8CMmviLKSWITxH/6G3
Er0Xfztx9mbuqeQXzZeUtO2mTgCFZvX0yctm/TteOzcl2ey3AmDLwgVCszAoe+5qp0d7MK+fk8w3
HgKlSp7qAH9QEW6wPz8ofj8s7ToyXt3Q9lfk+iweB3CdqTVVLFWAIL9CLCCroNUDd9rc3UljOyv9
VJSD81oruXbDxQSKU/jdVQPm8lnrNvfcLc1HMNCvtlV+woP91TOT+VNhQ0jA2+LU+cAqoGV/r7Dt
+uSNToZPLCzrvgibRZoZ7Wbu7zI9tE/y7kqxF40Vs9Z3spk5QYg4/mwuBiO0zkVhW2fG58OGmnZ1
THTWsDdNn2arpGnihZ6CwZX/pFrCVlAAgm3lR1CSEF1UXa7eWdagvkTznQxTxfTRH2ISFJ6NwwN0
mDbefMuO+qHSezifCNPlD6ZZTQuHbdAuhXkDacaF+C7GCE7EEvMO6yLWHSmxDRlLHbZXSDofhnvo
wndAe6CP5f5SmKntml8EOAsUtaKvc6xAZgqU4lR6lOoykzKWzDAHC8XPg6+pwtWL1rV+QyqzPsmJ
gU690cnzaN/Ubn06kdGnGiXqUgBpjB30fFC2sgplVoO3aFlX7Wxrth6tcGNJno1Zkkzz++MlH1fS
LMxpOMrd7Gx35qqc5wnWZ1bgD8hBvmKznCwjIzLW11gFRPq3XsspSPyIGdcOOVjOdUSv7JAHCgzv
46691zOrdrg3epIoUTF8cvWOK8iPMcELTGBUcR1H58avhtukNJdmrXULJTPrCyA9m01zgdgi1QmB
T3dqF70+0SvvXbJ57ZWD/w9zkd8EX3atoobc3LsUxJord1whyiXLAZj0RpZX5bjOdZX9gGeybOGa
lOAy1zzGuXBRKvMMtebZHZcXK2RXRVUkwearni3jLi8o+6SdgiNUkzl/sV0k8WXsKPG5BZV/ZbT8
cT8WTg1tp+jJ0oxx8iKRTE02t5i3g1mUTa8r+PWWrXvQ0Je9IJ4aPcP4N22nna7V+P205Vup5/iQ
4G+0sF2tPMmiMnLmxgKsDlRBkcpDe93eeANLXdnLZbOPGkopUurTMfRulWNRspRanzLmC5FPeXDF
q8g2413jGI/TVPmkbjz0lEv7vvMzjw0bZJ9rvOr1qt/IoK+OxSbxtWR+GfXivssrHylmxPCNgPtj
6Wu3OluBs1vjCYxtG6oLpklJIVAsOC1+dJRsEVid2dYRYCnJCLkySMqmuhHX563lVPnOdPto8SFB
LHPIMla47ieqW/H2mlu+jv0fxs6rOW4k2NK/CBHw5rUt29CKkii9IKTRDLz3+PX7IVtDcLT3buwL
ApWVBVJiN6oy8+Q5Y2sBKSR5uQPb3T8OofM74e1zHH+s+Wvcvm8ORyTrYMedQ04AInmrRIuqLtXP
U1J2z22tls/N0H4Rc0lCe0cvxF3cTdDlqa2RfWrcoH/yivRgC89wHMJdXUyOvdRa2e94Kx5rO2p3
WkeUCEmsYzmntwyCoM91EXPG4X0cZd6ISnJmwOXNsM14FY50mN9rlD1gtoXPLymq6L5Ui22pjbT7
qmUWPHq6ozyU/vTZBc5zWk0QIQaPvuP0O76ow07cZFYmjGHm4K0Nn00gOyBNFmdxGWA1kh8jviA3
AjKlXAgarE1npxbthgxvy5plXCwzH4zvv6Q8NOej10GwYyeleyltxbnMaetcnuV2Ncrwf7L94WJa
ts6XEnavdcJ9f/Rq++N5nNDHO6L6a9Q7/gZmYfM31fEt45SqZgYjgreXnNLNdks3iX8YGeZt6maU
7h5ZQ71+Hy5Eybc1a8Zq/TmkuqcDBN7qpulHjVPMEBxpOLBfeEXSlVPW3V+g1cgsca60oSBRqxnN
NB/u0rbIjfuo0TKwk5wL66oMvtIadqdoswXsr0xfMz3eCeRpzlL/3uQVtJFhPRneXZyRi5bhWLXJ
vuo9gpkFH5X32USiJ7avSR065wA9430AOdpFLq4KoXjgZAmiXkwMdgCNiBhvtzenNCXtL7fOOFUX
yAx+L79Nu5120Mci2LH5mrRE/Rs4OW2X7GgUmg8SJslEpzcvDb3XVzGFSWAC/bW366J24AAkD5rN
8DkCinKVXTGISWLAmpZtFXOpYa3jTupVMi7TgoIYwioPBC87SRCHdTcdxb7mi8UX9slsK4/+4/lS
E3PrmBw45fojmVmN6KGqDyHt3iQ4Eks7zYr3z1hX09PN1jhQ6YVKCjs+GAS5TNb8EC6Su3FdQoWQ
ytWyxmSbZF67HxYehZuRlxuUCstFz9ptSAr6IqPbwpujjmhpr7k/ZBREgEKMrA+2bU565L5BWndT
B661z2wnCvdRb4+2tTNVGIn/CywQMEHODn4e1Br6KGp0H1xyXSnuCkv7B5jzdEQCyz/WvLS/wEJy
Djon/KlC1LIN9Wp4UP0xeDCmftx6SRX9pC5+R/t//rXIipicjfdka37IGQiiKCRDvCdDiaiwDN6r
mKb+ri285FUsTpI9ABCYHmUKMHi36YdMvcikpRJVZwkqhjLbWHZ9QOhg3sus1iDNUsGDuJXZihfU
FanrcHN7sHECMlH6zvM8jsp+tLPmSpcLgjmB+VT25XiBtAV+I3C019FddIxl3Fc8rl4Kl2yHx0RJ
gK2giqseZeyqRLVWYZQGdMDk7gyYfjY1qf3T5HbWlxxu8o3ChxwgC8O47+7yQB1fFP4wn/ljcYLF
XEfx9OiMxRvJQutL4jXeuYtBo8lkGGbpsaxaay/DqOvKXRCpyckNoZJL4phwUU0OCUole8GktHCD
PMCnDb4FvEqwtPT54fSlbrtF+q/qLmbUoBdJv/yHLvhlSJS4BUhZX1a7HQpN3TJbZWGyn0Fec87+
d23WW+XJUMdLDzKc6k3UTb9vezeZKBSO7R0wspOMWjqVi9PNh1Pq5ZbGNuZuPAR20Dz7bhIf27In
gG8CkpnrGHSE8eB7xlZZKudSPpdLZqTxGaH141pWF3uXWv627AN/N5NweGzBNJsDsdc2QrX0HJho
HSSd7j/LxdV9Y180pbmL3m1hSgq+b2r1Tlxkoq3Cc9zPVOkXtzgu7Lsua/+Gs2ofdKb6IhclILJG
qDcDROHO2XZS/ONI2e5BZv3K8k6OlvSbdUWbAi6D/wAu4yrRXoaJJtyh6PZxoMeXKNY+y5lsbbn+
0G0tRt5LVyeLm7s//KzOcvfgPaqNWnikb3R3rHa1kurblVUZAB4zne683YDWBWKnp8r03EdnUbSo
o5A4fzaHrbUMxSazrhv+Q4tgcVrtJO7o/4m9rTiw2VLeUMcHmMw04tS8fMiVJj0PtdoSgrfJi51A
uzyW3fxTncJdXoz+3142ffa03Hoc+snYSuAmB0MdaNkuNntYAlSgpevEKaQ8+zRV3lUDcEKCyrPu
zHYwH1D48naTm/efUwrOmxHetr80eNIA7sJ5An/ikSp787NTdDS8u2x8VboI2emaxkIzthqE8cIZ
DkWOXTHMhYK0tUr+N+HDuqUS4LOA8h/ati0InpEKASjz4aT7pZqfXdXotq7G0auDizk/I5fEXjtQ
QVfHNxmE7FDXoYmcTZWRyoG9Um8BmaM+m5d9S3CR+902a2MASYtxrOiw3KnrbT0UzkUuYqTP4s6v
IuVOTLenye1t4e02ICGmR/O9DdFkvfnwMCtDCrMbw3qnL1lYCNz6bcBOtpdUrNjkLsqQqNTHcdtK
7vaWsq3Tv/RYhyva6oa9MzbTN7cLYMgN87/YH4JtmbrpE+i/5PI/eIxOGmz1ZEyflqbLi6/P9lav
2vxhhHDhqa5ThU3NCEBPMZSLOsIxpCXGix7F5s0k9rn3N7rmkW9+t5N0Hzd0SHR34lEVyYOeLNJc
CzH9mNxb6pDcCOrFIhc3ne1NpdTaweaz6O0gkDWOlG7KzZzno7drs/H7LeiJIQmnK6bkhGVyJwUQ
JfgfxnY/+fvbgaQjhNslrf95Yju4bS3I0pfZ7rbLZB7MxmP3K1QR4+4hPNhoKudLoEYnvrrGmfNR
bewkTueddlIXm6bMgbZZswI6zry5jPMa7M/isqyQp0RGVhm3PML7k9ew/79Puv0IQ6GLVOdHF2WG
rj27vg4yB6a9MH0wBlT2oC9qbrs+PU5nteqtLyH6Kke17/Sj16fR195JTt3kwg6lV8+Gb+sPUZK9
3ZKT/aA/xEb8YZSzD05U9e4ML+jp8a3gIo/NsNmrCEtuat2mPyApjeo65Y833MPoWFs/mjlWiuZW
yvviNkYpDuHb7n3+homwLP23vyAmaHgqnnz9wTXMGfUAuUp8LOGyGebeESrvVzF1XT3vKY/k/JdA
vRoBOoWzggZc+UVWmwwFciE2dCPgwnrHaFitbWzEJr/AutZpOrjWRJVuRln33KJWdkzSaDhIjAgy
/ns2uwDg+Ye9BKX3nE0pGOUbMqPQCbNroAfSj1CR9ryjEXDp6QM0ps2a/gCq+HlYRmKalF+B6ysv
MuAlDzZpLspb+0MaJuYurLPkqCy8LLXWX905Jn0Pb+aHDQKSRes+Rl9X9oF14wg8eOTsgbfYHxNt
8xJDqTqw77wUZmo/j675FDp99MYIJTZ/IpXSetGbXVhswHnjXhcm3K8ZsmhR9FYpjXaNWp062bKm
j1raGKJAvZNZSvrsnDzZL19vdbTWGczk3mnekC9Vjqj8aq+W0X8Dypb9xdfk+wBQ5HWmxfUOAeUZ
xY3uR76cwDQ/LTZjS/QtB7KOKkziaOYLIDDntZtI9C+nNsunazuJ3G+yBn424zw4c3M7telVGB6N
1nNvpzYya9B/lnp54vUbcPzr6LWC/ZcPNQiDbuBcMAakMNsFq5BFefIAf/eXfhn5KeSPepLCTaXk
y9moOkZmET7LZAo17KYo6voqw4R0+HZA0vNOHmQ4yrDIh9GJlhdIvaagQuR1qHPc3gSjg/bV+8uV
5jX1oLhUk9a3qFGF9TXirw8iy3xa7U7hUmNtrHsxyVu66Q1nxx5f3Idz9SOLc+MI7qC45xiUJMS8
aG2MuvlVPPxlwhcN+JFAccepytmGffrDJzg43ibEUS59QtgbxM5XqGJhD709QRYHYfEjdNKGlHAG
nDnIaPbXzSk/VT5gdfCuS9Dmm/nzQJsk0qhLnDia6XMNcofjPCV116Mo7VXuBZZzdOebRY/0dgtg
oNwr48iKLijguePSiVzp6jPpyP46EXuX26eX2lXnR3RivKOXZdld0aT1q+dMP6C7y/4KjfmtnlqU
dEHdL8CBDw5CU1OV45ufpvnL4GXJPndMBDWWi9xN9HTy1tOi8J6OwnjK+ivNVQHqA7+oH5CJzsc3
LVeqveuDFzU1Pj+FUyY7RUv1Hx6dAWWpxb9QZgfh6ZXaM8mB5GQXKlTsuVKSSVD+0b3Of4p8kIWe
E3wJYDL9BOQ4vVotpO9qrMNCTNSaIL3YQJnJ+2uwxjOFwAexQTuFqun7xemGa9RVSF++m8St9ZRm
5xWQesuEAU0PzRRH2+wqRKby5K80+tGjNPFLq5Zv2ejHnxSNGkWArMZJo/zxhOoErGEuOOvK7u9R
2So/0XF/8paXRo7Ay0mHQWAnQ9LuNcyOvn6RYdX/iON++pLDcXDvc0sPGotoMkDxBLGco3hBBffV
NnrtKUxsDhDO/NWPy56ijdLBlMMdFYf+dgfxw9dBdY2D2C1hx19dPFSHyo1STP0lC4fk0kVorgdZ
eVcJYTXsbdaGDvH/jHPSCruoB3rcDSZt/r2nbQTTGRrhfLGsBQ2/wEPXocBDxVlmqywwOOdEn6W/
PUYYIea4RkhLU3kyTP3JL8i9y6Rcwn89ZGTCxnayDfW3R5i23V0yxsCPgvmnm1TDxbGt5kUJe/NB
jaxjp6bti5iAAtSHqrTb3WpbFpWdveubr/oiN9Cb3TdSOOkTjf32a9bkyKIjO5AqOQSiCOJsldY0
vpp0zu31cKRDMtScY1yMzYFvZgGTTBseNBW+u5uEX0C7Bloji3XJTIBAxknEh+Uups/ARgrkWMeo
uY0Qln6B/mc+oh477GVYLK/kKrPakwztCrwDLG7Tw83ZnTYh2fBXuh6il6lTzprfB19rIpArry9r
4/nznVb1f/lGoqDpQf9jN3nqTik8/ygNj70Swaolw6UdUobjrBmbWVdRgruUVfqyHrjkDkJzVE8G
az7IAc4UrcJ1JiJ1QG2cYk5ah/mhK3LtUmW7eQ6GH7bvj3veKu25iGEg8dLoHzmsmQYUyGoUuM8I
o0YXxMDifd5zUK9RHHHJOqix+qWzMu1BQVCUmplnfLUpyR8HN6duJ6CZMoFwbhr8qwxZZPele4j8
hlaBJSJTQsV4iGE/ktEapPmLsm5hcWS62ZbCWqyNdI1QQfShUz7ZgcVeLuCOIdmZiDfcmgNsT8m3
uh2Ep676UcIXdyyRR7pX1NqfUQXilnx5u+3rPt13iaHci00vDFRjSup+d3AMfP09XLxXH8VJ9nbW
DRckM4OD6wQ97WodgkheSaZTblVSWMCwufTLzP9kGzoqDqk5vfzhW8pTxOhn17KqXaD5aFMjNEFZ
ZFLJrmdxcrV1lAtj/YwcLh2QVoXiWu9Y11hP8qcyHzZVPkwPMkrFpBT63rbKYCe21puWLFLPVtiR
ty2aoLqMkqhdx2JMgpl/k9zenKLa2PJ2aYHBsybQaPnZgCz8/QwxVsmhyqbxsewcZVMWaLRLvC1/
QF1PqislmbOE5WInkTZAxu54G9nsEf3M0Yq8rpu3mNdhF3T5LoCrartO3Pb7EOKlf8HNnplH+65S
xz8B5dECRF8vN9D5DWUu+POkLvlALAvB+po5dbM+jPcpAbZTbJzBmqDqS6L9xwOrnFr7BBxknbrR
XobrxYGDRHF6/6LCOOBssiS3zmoZv8xhUt8jSESsq45LhDs+eVr7S5sc97TqyLQKuh+pA9euuIHR
n56SxnSQRfm9ch7s/mQC8/KOWuEm3wK7IGE4R8U+CTjGOH74Nc9c7QiEwD76g2N+Ufz0LMjFjAPY
FtADQjz2mDxMI8JaQkiiJsmJg++8V8I4Obpx3146Y1a37eSMb2HDQZemvOEyKHr/hliDpRSvaHIc
Sz0anryR/teltTZRyKzmA7hh6cedPe1pKPLiZdHlYqtOZ96HkL5+Ubz2J4Rk7RHWg/oo4gJX0+6G
7/Zi1KumPoqwwDcxZiPSO5VPf602WO09HdEKnXJgHaBGajj8AvAJx7b+bLfq4QZ6gAz+OKiRcRtW
eXFxujr+RP/NrYaQEfXAuWWepWIQ25X/7Dys5YWxMfszR4wY3DS78JbOA/RcC7fei39jmCP65yJl
FVEBQszCPs8kfNcCqdyt8aAUUmVYLSmeEE5TwYitP1LnI7cDXKSCaqbyIRMLPsxfgGJiIs2vPVpB
uFsXCcRMHtSjrLDTBeiauMREVTg0yRdknIMXWj5ue3c4T4cYvOCjbNt1ZXRHJwi87W1PXzb7+H/x
kJNANRbplUPD9QY3ztGCLr3pqZv09GVKsmcx21SQji0idYehgPNi6V7fCYHHtBBt0+pidEjj9DGg
ErHMC7GJ0qB1IbaMzTt3NfU+CcYvwdKs6fpRtM+rTD+pQDffuv5+7mj1rJWwuyvhIj7IsLD6a5Xk
0as+IWbmZRZdzMvqDjQwPS9q/dBxinpZnlqG3/K6zZDf5hV9KJW6vGsDh/Ml3X5H0WvsnF6F3BR6
KhmaY1E+6y0aPaVD7zYwoxcXEY8HUXNsrfYySDMJfKEGki5omNieO56KmCDR0tl6U31K99UyhJ9j
uuhdXG9kVqvU+KUkOJNJudQxtDpE7o8y4oMAnhbiLH02kGdv0+mSOr7x4FYlKbewovuqiP8Rk6XP
oBFsmbCyb6ifhqcJXR/0HZTXIIiK6jN93NXWP5ZdOX0HfF0dh87sjkZidN/9Y8Au+p1aVnWcVeju
xEpCK+j/niG2tkvHaw5FGznPdPNCBuvXwVOcFuWdFRXAClX++ztijSvMThzhxyQ4NI1Kv+Ay0dvN
cJU7AAf0HMj4dlvZ9Tl19Phk60MA0/yyel0Dq4WRLQoFQxg7z2pn/BJEjZP4+cZ1A0jJ3Dq/8J4N
9oLBsdyD4Q7FD8DT2j62jOLcACA99xY82/CGQ+e7AMihgN20UVX/HFt9pFEp9R8nczRPPtIfR7pm
jE/iW3YPfoeGpK9aqBkkmXvVMhuJzmzYIt0xXi14K67GcrFnuJ0Pjeu3G6B9QHNaK2weUg/1Ny3k
eNNb/djDYUFjmuqhWafMqX7lzG5DuaCABHCaCwd8hLpkwiin5mItF782zhH5yWPkk/3aun4dXwpl
1lzkzri1/LCFC7NO6rumh6EVHdULOWrIbeTW8tKOzWuu2xOl0A/Ze0Nzusuk6ZtbGj9ZdBJDrSSj
L7fv06tGIjV5wkgZp/QsZsEMBZlnhnfAId4yw6oQMvn3QpTbjBsZTx5l27SnYmP1H10Qd65vK6p2
yrZuzNnyw7L1WfRgZYeMOkLnpPC3xQCCIYEDCG5UCJKaSXESkE0nmeXUy/I7cRSjv8CHbxCdxVtV
3fxkLJlqmZXLMHT5XQ19zEYm9NA61QC9z5Oq9g/DcnEDIyajXnr7FAKPh3VC7vywOCcN0apMhqGC
pOHi1qqKfbEUOBiWkdjFX4adxh41B5BQyVAm3CrkaxnS5leDeHukx/8L+hIw7TV1+CgXsecWzdEl
+kFg5f47oarFnZWUyBwvE+Isd0ZcZg9W/pCj2WbeJsXuTPkd/Z6IE6bG3R95XAkh0k59S6lI3MlI
LmvM0QXTGzJ47nEsySC8ml6UbW+ZFPRhn93GSXbBbEUPSlIG18T1yz0psfmNr/nZbfzol9YRMgEW
LV4poiJsGDcxogCT/tx5o74RF0hAycJo8w95GonYetvOfnEsAkfbwb6kfNbmGOXxpot/VaG1pTWa
Ck0LjAq9W+OHmQGCr2xD+QTnBLIDRT2REFGNkzJ6bI2lkT2majEv8MVTEHLei3PNvUhLSDsJVDD6
OOzcGhjKEquJM218H4dzrY2bKrX6M9RY2jaw6BNDNm4r3SoAD4lvrC58tf0gOgbAYM68HqKzHlBd
nMaMclDXXSwbgVpjucidq/XZJZ0J8vNkeKi6/rddJuvOSA+1Su1ChuusrA80eAMaatGHdXZ9yvsP
rAk3O87ln2wbiZnGabsTGhjBt7qGxSIZvmZs4xe/a+ytmC3eFZwhvPqejmDrFbjJ0VooYLwRRRqA
4KC6ltVuGr0qrRq+NBVcF6aDfqqzuFkFZAnuFD5KPkSSG2tm5P/DJi65Pisnp7RhNCaVcsuTDN1z
OMcalTTaSKyGD3QxnqnocOa2Y86MnAHSwx/JZL1wt0naaferPU8h2Vuqk3KCDyzlQPGuOs9J3FU7
N6mduyJ07/skBWROPyp9UfXSF5V38ClaaTkebp66ZcNhN0KBAVvm9FTZ7TPJnPYirV1yyfM82eto
9+7Wni9qyNnVRLRDFt0avQqWmstSsa1LNcQddnHCO4D47PcymV39lp/aquVdCeXMRXrqSj+EmjZO
ynsZ1u9DaTxKvOT3rAw/zC49w6Kms64VZzWzi3vpUlqdE63s9rM68a9btIFdjsRKH+69RQDY2n0Y
hEd0mxAGd2NKdCQeCN8TU7usl7kJ9Y9DfgsQAu8+WUHKCPn3v2aZUOc+2uVN5dAQqFKjeA710T+b
dDDv4AGZvsfBcK92EE03cV0fJVT9I3KV4DdckEwyKxe7ydJ923qwrr1P9BIqr2NxlMVtbUARA9oW
okpIB+pFZw3ZOv+OIOJZRmIX0TUZrh690T5PI5iHzTohfsqs+3e9NT5/EGwTl2pCsDVMnRPZoFdB
q9sLbp3tji9Gk7Qk4hiSsUV+1qleZSQXqBkpjcwIZcuqtmjD++UZq4c8A16Q388Qj+UZ609Zn7H+
lOUZNKc4l6k0/1ZzLXj1UvezDQjiHlW48DWqaLCf+rk6yGQEVvaCTAi6SMus2BSQmgW1jRcxeUS5
2zmN5lO/eNSw35ExA5Yrs1VYNE/VInr4vpzekGNj0R64dGmn1d638vAfaCKoOyFh/kWNNZMidas+
FMpUEnZ5EyCjcn7ky0gl1su0r/E8f/NIGZ5NqECqn01Ak2FKtdtwvrqFSXrL9afvlUEVf54SVNbh
PG3nGDaxeYCqB7uj+NjTpryo0ILwkYYzQDP8/CCYsDSm79PQNJRzBWNGHuw/Y5l37cHbCrbMzIOX
0HTiHWiW0dr4VTaepzJ4Nv2CL04f9bziSv+Jf4P6eXBSIuXaNrZpU0c/bc/ivd/bXxWkVI/p0BV3
WWyFX4hk78WhBdy/JRJGfgzJHYR7gpPT0qHi8me670IEyiDHcvap69Vf3Hj+Okyt86sz7FNsFs03
R+mmnb+4anY2X6bO/+AqXKH/dWXLjM4duY+CD+XVLdpyr/ql9jbQBJFobfzLdYyAruMuf4V8bji6
/hyd6DIyn0HowIS0uJSJu0lDZ/yRz1bK8WcIHzgIhuSK3hozz7fUcQDrWX3xXWlC7wJZ9/iSqW55
H1bKo8XO/yImBTmGXenY0eHfBfkeCJ76KLMgF6GWKYCfF72aE8GNlrKh+mrcybRp2Dnxx4/bUsXT
QpBVyNTIZNDCqdJQoz7Ash/ddbOegSrQ4sem7nknJGmvXtsGBu3FhvhDb96mVQ8dyMrLkTFuIoV3
IR/h0OjNYw+p6G+fKFNVTnsVH6l1ofwYpYeaQ0FoJ4SY7uqqKu3CZJhO9pRAWz5oxOVLdilpzXJX
5fawV/wFdZirnFdd4OV+FeSPfomAYOwV7ROMTyFfF69D8YnhRDfTEyQ5+hFWV8DXMnyfSNC6Vuil
QclzcVvsgRrBS5vReRK7Lg2JKh+ga+5YZ3nSza9vQDc2uQu4vu+89FBNrn/W1Nk/d7BC0QW/jOFN
vx/SuuF08m6LjOq3o3iL34fpisqhspep9VL4hmptvSbJly9QSk9OxMm+TBwV5Wvdcs92oPfJNaST
zOdDfuRlj/Q8KQwSEWz020mPAegqhnMvd5Fm+7AwzZ9We2oO9J2HvDHuW1SKN1majUc7yY15Fy9G
TZtuS2T0YWJQ3HBjef5wlBl54tARCdkFdWySZzHEKNusGDv038Px/mZJc2O4jYF45E53Py1zqXjL
nFx6IIzMybrV6s5dSbzo7Vs3hfBUsSiyIhX/0ipVADHQwSjoSAI4B32wHygRXcrLWFH7T2U92ou8
jPqiwjB0KUbnRxNC/LEl0JjAjTbtMR52ksmR/A16oe7RQJVpI0mfUvTUYAR5nNquvYhLu+R+rK51
j1keqh/oXOUpi29bpr99aWK/8G/x7sc2aVAAs5Oz/DK6NWgPVHJOceOrL2IaLDrO2HVMugv5dQc4
Ul5MJKkSu0SKczEFDoASF0jrZl1FGfavxvyVtzMFHD31n+smfPPaSf1GcsPfWYMNi9nUFW9Z/Lno
A+1b32i8UxuakxCd1L6R5IBsMa1e87Gcr1pktFtZ7RsFdRJ65R7ytHscXdgYhs0NLUeulg9m4Lhn
Qmhloy29LbRR/h6KzuI6lNnVWUQZnQgNxLSeacYsZ+OYpa1KaboD8U3v2A/FbPbshP7fSjxBbj7n
b2UQQBoypFTfkt46jbCkbIsZoMRMrHLuR6u+jxL6jIPecl7ttGg2ie7Fv6AM2DhmYf4Tx9qTMyjV
t1zztG2FzBUNVY56dDy48R2roR/fCbozO59yClKz/fMuAa937utAOf2//TguFYcBminUurX6GRZk
uvt+jgLqbP10GYRlOd5z3jc48QeNZUBeBVMxmK/zreh1uzate+2QPP6AZ7Leu5+0xL+Wy4o1oL3h
oZaJlB3n4KXe8tfyy/AzfYuHUA+sf9IQQVUq3D8suIm3vdVVL20R2Qc1tJoLzbL5Na+U7KCR2/o0
+661UU0yTMtyB+zznopTflBtmj5+oar+YqNHUcyedbJzf6Khj2EKweUmpRDwwOmuhlZ7wRcvVbL1
og3dp6B1AN8v9jI1/UPmme7WCUB5WED5bofydSjHfRlWSRjdC+3AOvwwSxH6Xk7/MtsX6j+/e2Eb
R6He7WSev89d0zs7KW0sd3KbLuNhGuGgkFs/i93fXgG8OeekJFiKjfl5QIwkp2kb22CF/hnQhn0o
huGTM8yQNywXc0w45Mutarq/jeu02AbF+KaXrY6Qx7/LWjuiS98MEFusOZWc4QFBt9Sb28uYtPZj
paS0gI9W9lfkECSolfngOfpPYLjao2sqUEC6NJ3ZNCfagFkxDgOhW5DY7qEeS/1RbHKx5uDBtYnJ
rarke1OPiv5g28/i1b67wkRM47A5f19Xy2RrOZQXK/ul6GoSpP/CvpIWDZU8aa83uJkMF48MWee2
gPyGPi0QoMtFos1b4OmnOYW0Pj6IbXXJSypjm3UMNTT9XnTy7MWxggSbEvHkQQnmg4t008I86yqd
hm5eZPsh8Wto5ZN4v6pVgx3xHvt5PudlrlzgFaIhJ0ax787UApM2S16/f2coOA2C4Q79sqw2wwLf
lsuH8YdbmXIKvTiPC+3TCGzHG4ZdYfrxz0VHoleAplgueEqkDyq6UpPmhCByfhw1XXs1+/6XeDgO
HUGQxb/lIFL2eVnoZD7z7sHRNGWr6Rz1FUsBmOak+ZYet/JKc3v91U4WhSc6tIxBO8cZ/xMy/L+9
ItoI3qBK/e0VLVSy4kVdrrqCOZZnidkfLO2M2kgIoT6PXr2q7imlje2UREP8ogCwQupAC3+6OQAc
m+o6Z9RoPsMg0u77pLV+1J/VIIl+GkYCPbBuuGdz3tUR0T7tt7TFOXFHv97SeSeXSGlpzE4Vb7/a
yLHRobd4iw2KXnCJ4hj3qb/3i8Q5joX/+X/lNs97Fai3T//hymsudxC5Bvc3hvSogjNGfOIFVdQN
QX0xoE2H3Ck1BmBC5KfDg7Pkp4GZk582JUsthlDS2FEJjh2hSWeHAC0c95KxTpbk9W2Bo2u01Ma6
Doy6yvUrJIJHpe/UO63WJyC1S7ocgihy5B2oM7iSajgaa8u+o7uM8804vbERxacZdsl9oEJQ6FUJ
WmFtnj7ABzs+jI1HjsLoj+EA/b1whgglyGpbuUpay//tJy7ivPqJTZzFNhEkkP1bwGKrz/r89Vnx
gIxhmbU6xUT4i6QxTHrI5kSLd21Oi7YMZeLWPFbpqnof/VxdzcrPNqMVZIduItyl7Su2Ly5CHBtf
sdq9DUT4Ija5k4uKXlZzkFsj0vj6re6Bnhf1RqY0L0y7hVLtb44p1SFcKudySaRSLreQ0LF8Wjjd
QHy+smlUaL7i+MGnbnx81uVyJ0vk7n3dbQlBwO8f42TjX8XI1kEUyOdXPsqQYjnnBX8gH3Ex3Wad
G+p2+eDTQeGcMxqfbp/72zxfrIYsPHo1jtE2l74nAfDxdrSN5zLy8qMOZ9BFfIwwK/Sr3GqhnZ2D
MZo5bExO7fG/EmbNpu718DpELew673cu52CFVrrTH/ZYVqx+69rY43NbDUsq8f0pq58SkHOEjuU/
ZBX5DBXIQl6hpk0XHWLF8Q56o7wU74QWH7gu4IvCnUBw3PayQ4Z8I3Z/duh0CERdyH3fenOkQScR
4GWnoZcxAHjdi9FFjmL/m72d1vVy2yi0GbRBn99JoRK2QusYGmiTyHAopvSeRORPa87616D041di
QpmSi1JpX71hNu9lJM+KfOVVdTVj3/Wx8tWuim0M0vw7XdPxYZws9DvBYyJEoR9pNrU20RJ0hvEM
pjcmGuWlpT6IrV9CUgUkxA5F5GEfSTQ6L9FoRjSaQNiLSvkS7Jad1gGexVvWTe+P9tjBkSSwTvqo
mY9y4R9gb8q+54Oy2BytMh/nNrAePd/cm14FB8G7bwrNxqU1x8tqkjsjJQXm9B2Sz4svEJkS4Syr
39GFB0QSxJe+hQdu2sHJM97LpY0D65qXWk9ErEcboYOnSt3fGQCTyQggS9dnWraL7XE6yTA2va9j
lwVPkRM3X5TiHC7qdLWbdSDvnCr6brsRucYMbuYpoZjbGz2Ydq/jpGa2Dvstl6mO/xmi1DjLSOzl
5G2T3CWKWxbBBug8kHHYN5bVoiem070SagW0ZstyWUDNeDxEOrSLssJte4qWSWgR+qd9WJ3qHH6w
DXrPiKUvl9vYoJ/cUuggB1KZpzuZud0mc1hwwq7Mg1WFvxKEJQlSFluE08Esc51dC24JQABL9lXY
XgPdqnZNDHnaalvVDoQfVlz+D2XntSS3sqznV9mxr4UQvFHo6KJ9j3ecIXmDoIX3Hk+vD4lZbC6e
rRWhGxCVVQX2zKCBqszfVMuQ2c64x9zxKSR7dhW7sFBF0htc4gdwKulzUMzhTYaJIVKO6HP/iqcO
Mlv/IY7KVngTtsldOQaoqjmQdTtX34sY7EUgtpHKqrRNz9dwU+O9p4CAD46XkTLbZxG+gzzgkgtS
2UsLJ9MDN6m3WzPne8NMMLai0QPbgIpFan6VmOj09CLyU/tge81Jv7HrSt/F5WReYSPwrQi88kto
letJ/NfJr67lBC+w6otEdCv/bDmfS3+4bReEYlrX7cPSEjRj/rfWr74MeubW5/d0XoEKRj7+VFDH
x4d0UfYqYtRop9j8KFiGyLXx2MxPorYY60guAq3p6oVB7qeA9X+JK/4VljEyWgaQ7pfR4zCQP/3v
F5CRzQg+wSnyn3Uys3I1oSC6Zpme1L7EhUObpms5M42A3nUMbhOpspVwkyfmqRgU6CoM15lMpiTF
bRW7vfcL/jZRBl0Ol6tLDIIdYqTZx8lv66sINdCdFNPaSAdkWCGh3eHR+Kyr5a3EwzFTwAglIbcI
NTfTcG4aHyF8dv/9XW2P1PGXeBL09c6Yq/YKoWTl43cJGiGfmCL3EWX4GOIiC1vW0lhZWOxDFlDL
W6F/kHA+QQlJoD+vP6980PUHk9P113L5QdZfjYZw/9Yx+IFkUI8y016rmnyTDdHQbubBrG+MuHG1
g+FVH5SpVo9uGDU3acnuxEY5n3X+ARUU6xl3ZLTODc/ZgJ6xzrh0m89TDUE9d+xyK71tBMGhK/ck
9G2v3iJIhQD4zYTA+I1m+ebW9xtrWxsqqsG/Oi7NNA/mZoOzynxyAu0qwM/Y3pb5FFz/06mLaD5o
5iEuNuD856u520vIXuJyJpeQs0pH+BSNTqSBZjS53/kvTXQAQafcSKVRKpCR0dtntMQ/m+bAFks6
esNFdjIojf0aLJL4wSxbDG1B41Y7FHo3ebzLM3yaZqQwzE2IcPN9PI9f+dGDczOm6X21HCy+Svea
WqOnYC2W80vTaS2w2gU+JvsEMB+FCoca8BQbuAKb/rc/JlNWsMHkoPeYAODfSK9cphq9rXwCCZGy
OaNnod4Ynh5eG4W92FhoD/1YaP7G9c1dp/jhXSvNNJ/TbZmU6bHIfPXBRATxAQkpCywjO79+mSeT
09z175DTeQ/J3LJsv6TOUF7JMDm45D/28Ei03SVGPXX9FKBkFs6U9zo2NVq9npEf46VqU6ObkJaf
JYrhyq+oYevF50RF11eiXRktY2e9Vx6xMq83TYHASzMO+ueyr29bJwDLUCDcj5ts9qOPQCGAQvVf
804vd3HsKveR3Xt43XX1VVirzo2j1+AucB54liuZDSvKtE+rJgIxC5I6XEomCTY1B1Nx0xe2N+li
DWN9b4t5m3ez9WVQWCl4WTzeN4vobhT3X9uRjWJt6yiimjYoPiMqH9OiQ/woQuFqKQjiuoK02zJC
mr9GSEsmDYmh7po8emgwRVkfDaXiv5rtnD3y9RseoyRcHw16izdCHanWQTbKY2m/mlmVP0bAQ/8Y
hXKVhfsR7gtZnLIaW57lYRY8aUneoNVCS0LG8linePLU9X79WzzrUcBqBswGhsVUcJoCe9gNdjfe
oi883noZGq55ZJPwRHFyj8vQGGKw5zx2gVGs+5PLBuS3DUmcWbgmyWZkPc2SxayFsvbGwzl+M8F9
f6hd8nYqBLq9yIiaSU8GmXftojNq1l2CSEI4H3FQHfe5oVmnYdHqjscv2jgab5E7G1d2rxUAoPCT
C23eIW7SlhQQNecxMgH4LH5ybWKBEhiUF8MGX2GQJ3pM9EXJxyUFqGWB/6jyI6+6pykKRf78HdGF
95Gxl76PRFkI+KpJ1lEwJzhUuK36vZl3OumG25X3sFIctNfBbvJbvNRgRggTYuU/aK+hH+W4oOCQ
h+jerWAKVPNzXDjVvctewt+UbsV7gvXWcYUoKF1ggbda8narVm0cK0fkPkFheHZ6I+wl8Pi4U5G8
eIrMVDtn9jAfYJRlbyRrbuzSYs8pTl2oGpAXLIq3DELxDYQO9YkbobjpC+ctEEI8ZizWFnmE5ii9
tqXOT9/lVA4kbCsQVImz7ZuE0kWiVm+kaWBC1spNbAK42CTDnG9x7Zn3npIUd73XOdtB7RdhDWq9
OYmcB9iO4Z1mmNFW1n5JO7936FQ77gbWzluzNiNMYRc92aJCfT/3tWcqNeUGGWrnezuQ9C/S9qsC
g27bRxkVyCA0z4U2F8eItd4OVua80/JhuDbVsdzJ48VMqkc9MJxnibfsb0j6UHD+FQdjeYuyWP3N
NdP8rSx6JT+3DkUqR23zW8DSCKctcn5k4vLbsQYHJmWDftpYCMfcARTxrxWWt4Lj+hPutXQGLqzz
hQhzQXpFg1deoSiRoXC1HxZuldpQkjVyr8QINY9PY5nap8Zo4AUjPYeGDLWe59ovkfcaRu3OcW37
tjQojSot5F+MGI9WV3Rv2Fn0xxoNpOXeaV4dA0hrMecP4A6GTT+lxQ5uuwlU3dbetOpbM6to1XmN
dcqCcaKKR9NAU4mEsftYLCJStd9XG22MAIMvs5sIYSILKsw7aTeChAJFpTutWVbVyt/bK+mXx/d7
+7fxuqF2Jz0bjO3YlhOCkDFYDCDpu15He87piuCQOLV9mDDcfDVijTIEb+Kz9JJjSFBuz61b6XVi
82T0SfmUDY6N0PZJBkG6ch60qrqXlmFHE5jqkKrfcv2sr8mxpmjv5vAiOsvpsG3wsmf1GwDV/rlf
DmaOvKWOTtVRmn3tziCzi8/SkiluE705phrgosZ4IEz9MUZmcRcVnnHC/Ysq6FKHq4wC+kQSVlup
10lM6nCDZwNZQCP+EleUUDssKdDVllHGSm+eALxdxkooT30wt9XE5p/f+Rbk/IcqHyeMWcEz4DEc
r007whOKysEIIj/376yyeZUSBBVK/85VylcpV7ih50mfVCusZaTDSEEf/Yd5y1VkpF9AXLWojx0i
NTvK8lEWjb6CYr1jh/GNLDNDPwyOXj6OO+llVZo+zMbboGMpvAgpy6FE1vrW14bjJeFno8cnoTXf
hxeEh5V5f/RrDwWbpEhPqV68+QszLQ3N4dS3YwwKEt6aFQIhb0KtJvNJE4Ls3myi/iU3o/7BwlKi
ij6x+PF/uMOPBOjG90zBbSmcrfIZOzzjEIFjv2YDhNJbYC3OFWnz6tvlNy+e5p0b2M0WWfAC+Cru
rbGu2UdHRGfAj/+tLf3p0t+lOl/hCrrIX/TXue6LjRDyqrBrnvBQ4elTTrcSqpUCecVYfxYCnxyC
pfJKGhJd2IXntx7+PyeVIcXGUdi4anjvFTMfJ4udfdx07tkVvQO9c9vdO0O3B8R9cGKP3V3RVgBX
JuWDBYda8r+2a5tnVHWmXTOxZsGMIZpf6xB0YEpiaCfyJyJPtwrv9dOOGi1uy7ZhHWHSP9tm4dxG
i0CXnMGbcm7biod/WLbT/o8OGTJQZ8G/ydlJK89wqUtHRELSybT3IfJseyFQiL+wZx4QHGlA+MC3
0Ert1FAuvNIwTJs2F4jYmPtnLyijKwF9zdIrpwIlIw0AuH/8W+96haVH5smlBidW9ya2r6z2HV5S
qgKW36n6TL8x+m8jL3dE5Ml8srJgMW/I6ZIobbUCKUA2GQ2gTW3TBNDDs37Sd+vNJO3RM/RdAYBb
PV7615tpSPq7VfAiGz24JxpCHkHfKtfxrKmHLjGDJxXvUbi4RvNpMNynWFSj+f0lhaX+9J3+k4o0
8cc0zOF311HwmGKfdxwHZziNlv5tHrvnVpBUjd1gLkJz/R5asW5dd/rwHJXKdm71VUdgxYOO/L42
/C15tso+y1Xi6A7n2nXDtcbSBMsWVjs1AuMG4MugeRnGUX3rdjw/jTeKdTqeGXkHpMQz3jDBVQ+R
0RgH6a1dbLbM0AI2YnVgtM0STYXOi1COM7EbWOymTW0Kr+0W51j560usr+N4Y9jA5KVpqM77EGnK
Qa5yBEo8nLRZTdRjHdqfZ28s3lGv/CQa+a9kWyXZuKtShKzQqG6Do5DA5XDpucTkbBCKuJxqHQYJ
iB1DY4q0K31wznEIF8txjR+6ot4klR18zxMgMDA4QZolX/tU0T/bVY7GQJ8nn+oAKvzcghrTGqBG
MMbi18BHym8ksf0ylLq3tbsUqqbOciNN2VHNIY/FrBzvNM/K7iiAUX6tA/NL2rvHNFvQfBDxo65W
v/Qe63I9a+wngEvjoeIDXxcTz3i7piQslmet0iVnRR9PokcmITlki3vQxRRtHbuYCcm4wTSyc58m
J9E0k1ClTK/h4PZQZ7r+eYIq2yXYTnuLtSOEp2Tvhz4ogaUJozy+T8P+yqeMgPAWqGlKyQq508zu
n9Hzq8++thSVlyuVZEHYJxqLyweQV+0X0PUCeQ0qR682MRi8g+nmny6wVzn7bVzCfdUivjG/kjEx
lh2eFzqASJXwUbZ0SY9cHnw1bodlRygxHeFK3Z3DRwlxoyIxmPHqk84JQfUbCLavSKrmL5GTz6Sd
4M33Ee8rV8fNdmLNInyoHGeWLRiJ6mx4avYSgX89jrOR7RR1UA56ZRfbQgm8At5XpN0gsXvw5yC4
WmN+Wj/n/WDcO5vSMAuEfzILCw2bcuCyhrMN7WdeFQPoRmN+GCzrh4Splnk8pR39bORF+NJX1fEP
G2Ir0mDaBDMc3qVuLQfkcPq7MUywxbXeQxLPykA/dLWRbvnj90DUFosah5zRjciAre5arlrjMEOa
bSsqYYEV8RS383zTIe5A/RxmfVnUt93sBA88BcOHejmYReRtTQtwgXRITHojsPXqgu5Yxssl7EDl
AWGA4//jGkmhfh0LTzvLROk09OEDknzGSeth4hQuDn5Sl1kPmYUsxiKhIYfEbhyAJc75EpKzS+1H
moOl/6z9JyjD+Wnd4WlhMh/zYHQ3K8JcG6foITd3NkZjzR6NGAQgl9G90xzfLTsNNjDgrnPreWgC
+zkKP7aNPzxJJM2HEXRFM5ykLyin/EopXRLhAQjLdQ8F9nk+XCAfeTRx+1/aAvX4DRzSNvkrRafg
eBmij9gtY32TnsUQDx1ICyj6M2K26NUERYAlX6jeSF/uO+NuKufmKL2Ri2p9FE7I7QIcf1Estbqb
Im2dWk9avcmaBQs9BuYWHYmc4s3iyWKT0zhnbvIjRBej2ZPKAZAfK7fr7xDjzH06o21aF5pN/Rmg
Tgrm8aEMyvouhrV+gfNIXOUngYPGWA9VkN/Gkgn5bay/mONexk7l+BOIN/BjJKaM4g4u9nhUJqVg
eUhKV/Ozb00wVg+1GXdP4CjvJRzV8fsowT3oc/n7KEO/l3BIlcJH9G4XVo2BrM/oXek+HqQsbw3w
E2WzJeNdfg4a8yZLMO5r+2Fn6Er8LSzcmS9HFL5kSefu8SIstvWEuiRqtu2TjWrjOey8ZrGaaJ7k
MPJyZdXRq0c4I3itxi7ESJSvH+IFzd7ZtrnW2+yYjXhszvNJim5SP5MaXAdwdUS/6xKeTT/AH7l/
k0GXeBE56V7DvGp36eix2v6rqFk1PoS4snB3PqiKLQpIGCAOeCysZ1o03eEQ+5RayOVe4tKpsw+5
9rnNQ3NxYJCYHGIXzmjn6D/Z23b3uQNSsbRhdZFnehvVfr4mPZNs8eAo36oRXVBbiTDbsJviDYac
u3FSM7uR3mA2D542xY9diiantUsLP9lLimYewu9WWPln4X8Ip2SGfXmwHM/arnekGyj2LbyNdYIM
SUeclxVkizE7xkwqt33nVs4ipXBvh0BDvyme3dtpOSPx4P7eG5uv5JuCLSb15keUSHbid+OzVt0F
9ejejFql37s+mXuhm48KxoC1lnwYXNww/Ka1DgEQ7a3dt84ZHJ25DZTGP/oBL0heC+3NgJWyvFvl
nRlF8weU6PJbaRmL/7I2wiuU96uxuDPzCaRPDi6GV8CzxNVkSEi/11Z47PPOeGyXg+16OQbZqn0O
Zt6g2yYzbxrgvrdr01POlAH9BxlrFbw8fGs4yPQCaOfjXIbBtaWNX9+HR4ufNWnLrda1bA/ISU17
rUY22p+Wq6eKr27lE8hsu+rfJkPHgGIpUWYkyLZOWwb7S3VSapKX5mWI6yQkPqUHqA2VAKl3ulqj
7aa50pckW29Ub2E6PLJGICNdT1eYaJc/Z6390pYjGkiV6SPLn5iIgJULVgE/zsiuMsqvEEry3Cif
oPhW27JzQEl5xY02DzVOg6R5bRZV1nGenD8r2tNQRLsk4CEo36nLAe7KC9vE6kpC8k11An6bhv9d
IhR4EDEMakz99NkrNhKsHWU3eD5iWMYI6yqffe/Up/WtseggIuda9Zv1dO02MKXsuR9QBVmGwyCn
ShejmB2UTnhvzGG9UZRSPxoION4P6PSZm3lC0So2FNzjluA6cDkzqP5eKXr++NtgOW0shB7npL29
jHVcxTo1rvNBIE0CYYqzwN0O1Jy3uUCeEPiKr6VbDiusSRBOlzm/waIuw9egXFOGZw3y3fxgX3AQ
/m7LPj4i64uC7/hdXXb5MRqXiDSRa7gbsQ+RjnVc8tc4t5qjk6GO34df8sAtN8utRuH8VomM7yaQ
xqN0xqItLKdTpKc3batuLmP/mO+EWF5ZZY5b2K8LT3F41tDZu2mcXrnHwUSeURd+WhdW46a0/PJ0
6WhYXRxLcAsbiXWON99Xya3c6wVsEuy8piefCq11ZdQKTa17qnFvLo52mGs3//7X//w///vb+L+C
H8VDkfLCz/+Vd9lDgXh981//tq1//6tcw+fv//VvS/dctjOOpeuoabmmqav0f/vyhEIOo7X/ASh6
LKIgT6/Admd7K0qg0Ll8yZfcqGTQJXNuwNAlXa0/jzi9NHo6vui8vc+4hrl7bNbnL3KgXOnuSVFo
5zivpxfPqpHXWSitmpai8F9Od5oPPrweRqRxzVj9gvrp0zh2+klPZhs+2wCt4Qr9PPMKQbvr0iGv
h3354iqAT/gGa3r/YOeqomP1lwc3qEMeKGlTRsIdd83QBaOPXUAFA1zLox6sxNKMUuSWVJwinMKK
t6QiYhwrOCQT+ujAytIjcIdkjUVTdGsr3P8yoqhm+27E+fgyCQRpdpILpSnO8//813D1v/81DFX1
kGYnW2O5lqHx9/j7XyNNDNIu4C6u0gScz2QF9UPq1jUFQ63Z4bZb7iUmB/wjtNuyidcQOnKwtjrg
17rZxDsqrui7pNVwD5+mXw8YcuRgRQveuwCrEXdJwwGUcqcdp2hoon3bVN/R7d29y3yUbuPeKe0Y
bEOV7DKiWNAbL20KDVSw5qC5r5cz6dAr8gMSc3MHIELX4q0nwXV2abU6igHH1DJ8qMhsGNctZo5i
xly8bziVlnd9qhnvG07kAmNQR/WVDJVJk9mw6Qw740pegXAqmvPlkmuMS6a1Zz9ISy7ZFWN8kCZ6
fvE9ikXrnlWuK5cEK22s/41c0tMVH403Nr06X6DTP/+pDdX442+teY7DV440sWGBHFf/+OYpimtg
NpaHp6hUtasxdcnbN7hD6CkawDgYuLs2nMDz+AXpOmlPXWrDjXnWp9i668wSw7wG/9wtklb1fm17
kdLceAi7OVH315i64a8wxujlGnnp3IWgv0+1lg1k0hPvZfKSz9jkzd+MOXvBRMn7MCFSdjCUrj/P
VWA/8qznGeZ26regbeEGhM0nP6RSOJORvMZKx0f4ocG4cx7mb8jNtcMUfbN929tmdZff6f6I0zj3
OxQbq4ZSCMnP5H9LgsbeeNagPMxJniJKj7SH6aXPSKMGVwZkuHs5qDXphjBPGsRJZxcOLfQtiUnv
qEfdoeuMYFv3fbvYHjIvLMhG4Gt3u8bycWFe9rp+Doax3yVDEvH2T9G49vWWPBS3Pvx01HDkoJNT
aGy2tdKanWG8ta3x+iJ4bSGdh78yT+/1IqNLmblhEbG/XMQq0MAAghCvF06rqjqTA8twE4w1koM4
HfB41ygjxVp5l6X4Eg2JXmJ7UpV35RJrYaPzmnPtH2Ebxad1tPSYbfzmOx2wEJm7zJBp0oSRe68M
APkktF5ETrXCOWt9a0BUMbiwxOQqnm68FnZ0tPo4vu5nAAvjr4NuF0gaoCgPlpgy+h8d0gyDFhZN
BaxYmjLjMs60FeOcoVv7R/zS7FA6czzczP7T9MGeYI1lACBlgtPp8y4Mkay90LzU2tm5SphdB8jR
UigXgthCG1s6/KXjElpJZdZt5rKFVD8rRTZ+6aLK2jRNOd5rZmre1pXbb6VjzuY7xOnzD441V+e4
TRP05MrsC8KZ0o9BfLfRSuOkIjpyRxKyvXNGhwPg970JKn9rLU0XQISJCD0lbRXgxMEKQJbvZI5a
5fcGXtln03V1bSPDrYgdOSin5XISWPv8qrbPpt0+rIPkGngR5AfYnO5GRvfwt09sjMn+k9GNn8v+
5OgY75WdftOQY0bJ3zUfEwMBIS1aGzFZ+1ujS8/S1S2D7J4vH4W+DPczmhIz2X9RWoSNLE3pMBdF
Z7w0UlLbjJOYTvYDF/shX68nFy21gGXaAtlZ/ncZO8Qg1YL2sTZmCySyMd+WAcJTNhCQiaxlqOio
OXRQ7fCbnbGwjSvjvvdV417OqsycN7buTscIWTobKAjdnlocmskxb9aYo8TtTcoCXjrX2NBQoIB0
C2xI/gPpaqxRh0SM+4M0f/tfUpIjY1Jfjct/LPFsHuCN9osvmwdgZ4mXxUQ+sA+/rzHgnbf//IrQ
Xe+PV4Suuq6HX5tjeZya1rJc+G1xxvNed0hiGUeMPxbEV2pr6WFszK786J/jsRqukOHyH0wFMdJ2
qLJvpqoeK6yNPtYmr5KqmH8fQapn/FhmmJjltebxPKCAXvUjGuxuAxd4YeXNYdttpVdEp6V37mAK
W7lq/DbYc1D05av14M5Ke2iiIeJN5EIBT6Zyeca66MdUo/4YL4fRABAV49V9klgY1a/RUOvXo2t/
TaBzXiFprD+uB1U54sAe30lLhsuZXEdLWjoYgeCO/cAqt7zWFq13wwu7ejPHaEVXira8E1F9byaV
4Hq6tIMUBs1/7EGl0Zv13wcs4+XK83J5mSRNOZOYNDvWnnvfD7Cs+fU/oJTBe/a3/+z/dS1LHx4p
IajHy/XWT7dM+P3DX36OIsybU2to15ePtU65DJHPlWbxWc+A+MWe7d+yTTI2o+Zkn1y86LawbYZr
EInO6+SBJGdhj7rMNB60hZoiKku/aS+tqks84VAIXrZ4lwOyfsZ2styKPT9EFum4XGL0UKc4/NFj
9Q3+m13gbDv4/Q92b3xD1cI/T3qJ6xskmBqjLF3dOsriAjebKfmorN0g+9cXrfuRnEh5mmJ1PKBY
hXBX/yPpFGcNu0OS7+zK9o+ZNhj9Zs4SnHzDUfFuoqEqDv1C/pBmvMTkbB1pl6V/02rUCzu7Nq/l
zdI4FeLyoXZc3zPCN7Y6HRh5pOs//Ekd33uWF42MiSyj2dadhWQf666j0Tr4rRpx+ma7zrGbCvOL
7TnuFtvD4BYr3eChiskKl7iQfvFhmQ6o3zy31oglAlZ5e4nzLQ26of5iYYK1D6vcOqeGmbwkSoZf
4hzs55ryENvghZieYJWnBl0DRgOptDXo8s267tG8kRjO6uZda/hsnaZI9TY8ChvYmQSlu4o9MCYe
sPyNuf4zRl1yLGvFv3aNJr5KqoLcRK/WVPry+gDENHnkgV/uwH00H4ouM7CH0JPPdla9glnC7GNM
d9j8jddjiD9qpyjanZ3r1MvHgqWcp+p3ayxjS7qJhv4c8/S/brvqvaNezswcE3nIjdx9Mk6CMo9K
0rcgwnWk6sLgLo5vxKE2QElc9a3wTo/huoGZVQ7SBMYIRakuouPM8/pOnGtD3tRnPw565XlNzGue
2QLpaR4ELDkmSr1L4ry5NpjyssQFuSTxuCke/vlRr7nesrX7bSNOGkyzVQdQn2axGbDsP7Z+6lCk
bNJ7/TB2FIp94H5nrW0CKkIgimyK1l8Qsto1fZz+sK34R2K23YfYDGFlVxmCfEWq3bqg5XeKOw0f
5zS/4434fZ5ZjqAn2O4myjlv+HJEe9RVs5M0TYd9VEhxg7wnvUZo7nKc/55LbdCeTBD1Eg4bs7ox
B9tExo6/ajlm87mZPgdaZ3/Q3LF/6CIDsW61fMN41T8bAzIR8ZLxDZUSt6VUTU7SW/bRm648dwjG
PYsLoqbct+MQPkmkrUpUi0fubATk8oIyytqpjlV2CgMw3p6eJoBJ/zqM5fhW8cU+ugmqBkHpxmun
gXYb351fbemWabiOIFxrBM6+sgprY2refJd7jblt3LD4MExZts1my30lp6CjnZzOmJCACymx3Pms
tMM3FSDh1yJTnzvMVL/z4LgOVT/6CXrtoKtjjB6CAxiOdVm8iQHkjWr22qppvcGvY3hzkaCDktrB
yS+UJwStzhLGUiEEvKy8qlZz0/f9UBwte0blwM+08xLL555EqI4A1MZKioTdzlEpNf8b+uXkX9M5
foRY5p1iFJxPqkuqyK0MFV2LDmlwDTnw7L8Ndccs3tiaCc59GQ874Y/xTghdXi6tQyY66WH7fum/
DUXNyHoJOvdbNNfqTZh1014F4PZByY2fhVfZP6zhFceL/HvRkbGLUzV9hjLVb8o5+jCGBtkvR/fO
LAWTl8JClTGaDeBmZpq+9HjR3IEYv1dNTLiwCw1PjRKUDyVwuq0O8u7YjB2kCGW4WVJX19JytHCy
NmXZ39hZaxypbX5KU0V9BZz6xcKZ+4eN1Zdbh+a3vC7YaNdd9GzGlXvo1My5CgvcwCwbaFK+TML2
6ouzTAJauCnH4X3SEPT2Lm3RExaQQoIsJjLw+e3aglV39sIZr9UF+PD3EXqCsVWkVA+ToWgsTvvb
FXz3q7li88K2hKkCzldF2Bv8eakr/V0RaeWjSTFKO3ZKn8EHqhy+G6p97yMde9072Y2EUqOvKUGk
zbQHI+Jto06xyXJwkMG5wx2aZikimUPaOJtBqYMrvYNBDeH7UTa4g1tcqVZA8WQJKQoE8ZCHz2Xz
awbouDUuJeHLJG3yzH0ddMZOYmqb7pLRQMK96W5V07fu9eUgZ5Xe2nz3GmNLnko7jRoMCXkSRG3A
Jnp0cIAu6/DZ1cPq0YhQx1yeFXJI7VTbeR4ZVpkQuFX56CNecxkh18iKwtr3GWw2T3tx0a67qkYb
yxtptm1234/NfcMt2m29cN9VVvIifaadfOjQlrmTllMjnY8T2Ln1teqhi0t/rwaVtsuHFmVcdIZ4
UZBpP6/tNv9kzYn7MJlKDK7HnK/j3vq09l3mSm+KUcDTZb7EAGhN9+j7bFRIPNPEmngo+MgxPOOn
NomqY4uJ29U8G4sLD7XpHKvSt7myXuUGRUl9q/6alBlq9eSnoO/RBLuv9Cy7s0sFdW7ffJJD5sbF
blZyludWV99pXZq8hi5bMiwInpuxCl/BXndT8pqFivo8aO2WDWLymgdT+zhjficTVHAC9zbvCQh8
CAwjooXXfYmk4IzIkTRLcs3XdZl8l9a4jBisIkOFpAquY4u6GV7Kh9YFZTqiGv9I1jHeYqjofLPi
szy7xhzVdaO2+qd81pWjDLU7O1yHFkXpfvPmU9fCoDd957lZpAph7YdQ493uKCytHOgRIHytW0Xn
pffSzNBO+n3wMhd9qduUvfp13bNhz6ibfDIMP9nyCMbzLSrrZ/bMDxJXtHHY124OHRus7ieMW9FL
jfdqUSDJidrUtprC+stYKCeMufWfFbaAuEFYX5qkUjb5WDlPo1dPB2uM9WtnAYp1I/5/UZCeIt9K
T7LdMl2/31GtyU6yGYNgNOzGenrvTalF73JKArDK9WQ35fg2wq41Pox5lpyUsf+96S3NWnX1D4XV
vvdemjK3xFfmuSh5OQ6hy6ono2JihzAEMab4FPXVMaiG6Tv49B+Tnzovvhfah6goKBzUNdiWjgpn
hljC13j4ISP1FFnJuaBekKNMdPQaVv+1WVZXJO2wFO+idlsuTYkF4HHXs3+OlZTF54AtK6sMG/91
ELgqerHBcV5OXcuutkM+Yi3fjCEF1DS6lTM5ZMB29s7U6jt1WGQgdBQt1Lz4OFSYJOIV2u/bUis+
OmBNNnFFCTjL6ujVMNAYXoYF6KJdpU3vbvsp+cTOpVWeh6rUDhba8mxfrPFzG1FtUMAE3emlWqD4
Q4cIfavgINGqU947oABUGxH7lo7LDOnwLHI6s5k9hiTgnyCQnlmcuXfS8uEanfygj7fSlIPStK8s
HV8nHvObOsx+iiQyD0jzTriFchjcEFB5F50v8SZKHgoHBIWqmMpeUR39BaWqYpOqNmnH3aQV/g/L
8rNN1Jvui6r0496IDmZW2A9e75lIIYXKR/x4nrRucH564/cKa7Xvtu2mm5rf1QdldHA4c8kBF4Y1
nnVs7KAbdldWlme3URC6rEmz+SPcuJsVbT+UoMuK5A2HqmqrRfaVEZaISBRl/m3ui1M7gcrhDXZb
mgMoFzMZHqYy9T/3mqZufOx0PxQ4IO8m1iMP2QjDQW/1twY9nwc51H2FJ0Ra1dtLTM5mDBXmDDjz
JT5anbbPgavuql/zpdeMrnGYGe4xuY69DewJb+GRb1jt61tNKVEk8rz0a6YOxjVaoPOTH0ELV0wy
boY9P0lIHVH+tvSgP0hTOqpI33R4+T1oy7A6buyTZZI0aYywRy6Y51DWATksY/VBZX927fnALWMg
a1/Dl9DK+6/RGFk7xXCd63CsyofBRE12gML1VR3s29G31as6baqDGft41Ii26HoKvy0+1RNSWX+Y
sog9y0WxdO0WGdNVhtRIg+QUKPl1hwzkPgeKd6v8X8rOrLlNpdv7n4gq5uFWQrMtW3bs2LmhsrMT
aKCZ509/frTzxHs/76lT9d5Q9ACSZYnutdZ/SGpvO+doMSxZtZaK/rRBnwIb8sD810A8NjKgRtGX
bvoVbWXsSfPgqQhm/bnF3oG1L/2KWmZ87w1YGKmmlxnUa9u83RVzkX3FV5wiPHRe3LGYbFrWNwwz
hwc16DnUyCeN3U2a3AoYXhsdI9SXotUneMBa+ZixOTvMk4l/a2HkZ8Q49GM+VDhfpK6zM/S5e5JL
ouPOKKevgw5SVZ/b6odmF8d08khI5zklompcpRblgzkb1XdX5tNmSoT9IlqtDMdy8B4XJ4A5MI76
3bKgwjvGfnLiP9ffpyWbeKjw7i1NXG87WcGp7usWefSkvYulTrFkPfs8eJFX79FsrDdtMOAuh8Fb
R3UnLcKBeEs/DOx3P9pVr5dAGNdJqrPOyyJs1k4ihu6ubfIvsV7x2US696Qngfs0IG4m5EggQ7n/
afGs4ZI52S/VUoeubRxYWgAf1fy0EN01svKP+ZpWek8jxqrQ7CZxgLSNFoVfTec2redQr/XyXOj2
8Oa0x2zlhLWOWZ6CqSt2g2KOleI7EpTFzUtlue0mZ95H+DFtiB3Kd2Niv9e7MAMnWJdvAueqtXtB
CB+/WHTKPpp69yseouFxWDSLp1LzNzmu6t3tJdXNNh1OcdeW74OzA5StvxVWg3w1LKRQdTdRJzf2
4BnU7fX5VmbjW9bruIdP/njnI5C9W5LBOEpC8bcowguHIvwLPy8MOzNywG69OG+j58vQ9JDgRWDB
fZsRbfDj8q0e9PLiQ2RDoIzuNoK51NswVkQGvWgqtHwXYbLxOrHYv1boi93cpcaFnC5S6+mdSWy1
UU1/idJjkZTxxwWiFSi/s/Qf1aia51IdOpCz6sBoL28iSaZLOpl8v9ZDVhebIu7LR8pe3s3tMY1M
0Ff/nFA1oJK8CvbgZ19EDnM/+4MM84wq1taAe4SQJyhEdRc1EXb7rxLlx7Nqqf7EbsLCxK+ts+08
tBJ3LMIoLkd4by5S93CZjd2c5+PGds2pwHoqGu6MgqzDHhXlo+EsE+5U9C1GNGsfp+qaKIUopUbU
3dTZCOg0lUQwwp/6x1hCT561ZPxmOZIkdF0k13g0osfCsHEOXgc8wZfMMzRIHW0y3Mgq/bKQ5Prm
y6rfmpGW3Td+pd0aYf71caNVQleXz7h05om/XIcCYoOX4nUgl4naEIg7c6NO06p7XQHCp3/0xZp0
zqYfoxbDtejVTG6IB3QSOp5ph+qy2Br8fdDAbVQSqAbGbkYrkweln/qnS3e8+MFpq/am+nWyp2qW
6lqc1qC8DtEJ8ZuS7XhrbMx2gQ/h59Vzozv5xTIRbPY9IwXY5JSvhuag/qgmeySTYfF3Wy/pswqp
WROpSjk8qlFZeTEaiXW2S6yufJZJmj/Z9tPHVPDyf4l5/Io2YfXxytJq+qstsKFYX1jdoSmr32/m
44aGkB9vRjXVoUybf7yhJo/bI4QMjLzXl1R3+veb6r3+Lu7i+yUJskek6PPHVLfZPJDOAvsNjelP
f98aFKJlVO0/B3yK6VdRUvxbp6n+PNdT+PL+iifhkVibJlYNcJAJYmiCzpH3ZL2fSthKACcatp3k
g8RRjcI0ix6wnoWu3l3KYmzO1HGxrMKLdOegLWafZN1MuyRNyACDZQ2jMhF7pYWmDhPVs7DGDuMf
fXlg4B+AX+i+TFwghZhoNPbU7DuraV/dznyuvVj8bQsDnK8oyK7g5iHZ7pwDPxWPgKXZV68zRv6g
qtR/GC0Zacfs+ofAJMlBOVfshWtqr2VqPTbpiDC94391yEq+DFj/7F3ZNHtTWI81UsmQYCv8s/Hj
eSuE84gKbfSzsZq9VnTT99GFP2eypbgZeR0d5lzOJ3VRGmG6nZvL8pZzkXIrHrpqD3tr/sdF0hLR
YVwvKtDUehiFDnV8vejPK3kzqgFhN9v5OxJQxs7UMrT4TH7rNfQZ3Cwy+WOMkff8P2fMzECS7H+/
B/zw/AcSvh/3gH8eLm6c30f1+5Rr8lEdTFjejzVE4bCEpryTRub7rBl98sC0dOnZ76t5MpHB1kNg
Kkup3PaTH9pll79quRSbQjOMn2l+loVt/XIM/2vnlNFXZ9HRe7FBKhuA9I6GVg8ndbX35+pgvVrX
c/PP1YEPnW4m7cHjD9/l3vU2ijdbVALs9mLlj0bsLFc1oNLY1aTzncXVREHptD51dolHCbZTFDjz
qRUoambmPnHa7KgbXfbu+y8qZGkmNjBlsdJEZi97d//Z/a/ZKo5Rs9PRcDdjW7/3cefYJ56nxV23
HuxyFSoNPPakbbnSvAMCppjHB/u7LH8y0tY6UP1wDvUaoS5G+cPTeYIP9mC+ICr5j5ZJK4MPCIaM
SHedqVpJ008/Cu05IBQBN2JULwGqQwsxxNc4zkzM3Obyo9mPebajWDAd1Sg6UtTLR5BHaDY/m31x
GMzA/SosYz4jxkbNO0/JW06usR3X96sI/Iq7rw56J7pjZ1jI+Bmr+HtluVTo1vYn09+sihaNHnav
TtynpA9zhwRXkEJ0L1Had+xn1eXOc7lpSlldABs4z7ocMBz49wWwH8NROdU7SYNkXpuFdYnsu53o
y10cJQNMbuRK1fe6k8+jlTvfAc8uYYc9LlpC7XDlC8CKkch3HL5W+DaEPNIW0AatYNqrlKWJzsIN
F6ZNOlesmJ+jvm6KnQv562BQ/iGS6qdD31nVW92PX4C1NbdJ6trN96LHya6qNzDHFME0zdmpWSbh
0WaAdXdt7QyeIFoSl3G2QjXoFo520j0ftNN6xyzXKABQ6LmoUe8WcLNzbazTyRKeK2qkH4eazVOx
+Wwbpft7pIE5voHnKXcE/97587qiTXwyQtPVLBAcRVnZPaEQ3jwNREC3QD5F6P48qZ4cNtGx8Mp0
q5pqYElihAEKYR5VnzoU5R4yPsY0Gfxz6ffzdpR1GW8XVE5PGKJUG1Dl4qYOo49Yy1jUD6kfVzFZ
onZ8ME02X6qJGnW5B/pXbnW7dUJLOGiVmMKeNmkVdPfqUJdFf7+sRUiwWn+rrqhauvt/zPOiVFzK
GqD1OldNycnlnFLI0Wlp+GcixQWV6Czyz+rg/zn77xE1PXHnfIvKKMJZ60TVp84+Zs+itw4x6r5W
XIoLlDhxUWf/W/P/qy9IB6QpPCcNP+8HQxyqKcQCTc7jvTqQkhjvyxViXoGp5Dnr7z4Hgz/TVN+s
YzOaA2ZR89WVsGuQn1an+lindxJhQDVXXTo68R98PTV1azdZjQFQ2NbvYmuJQqAqGGcLaF9uK/R+
44kBET/NNDhXE8gPxh8T7JrS9G9BqyLq7gls5JPQtexmt08xKuIZUn66PEW6q29MG1XzlHW/wgTw
IObW2vm9l7whVk2tuglQxiaR+hUT25Yf5lsTG+ldaa7JyqQSb0MJNlAHoHFSzaif7nINjYkeSOht
zIxnR3bytbVB/k1ARAvqMm4D0Eo1HSxw3U3Ua2+ocRon1eeN/vgAV4zJVnXSKHNcVEv1QziTVwsf
UGV7KUSdXJYJsWzV7BvfDyvdd45sVC1KkPqXAEjyY4nHQenpoTHn/rUfSqQ0MT6KEJhonxocS0gP
Qa0JBeKv5qqQ+w9SlHQt/XLLmuFrP2gOLNIxflr0CCpAByzej58KkcdP2HsmSIDLv9X4uE6q+yzf
Dz6sajVDDSTpNTBuVeq9kLGsHn1zjF/L6VlxVkysdq+tXuZkdyloznpXHmdscXaqGayJCHAQzgfB
Zb2F5+pwCyD+7PBeLEO7t403LZs+dk/oPQCrnIfvU2vVW0cs5S2aYo0yezedhGmJh+zPRXhZf1xU
gs1QF1mkdQp2XusCoFYMibqhGSTyplpWDgang6RGPZQ1xfGh1+p2DrJwvUD1FY34xwUz2OIO98Ps
vrflSxenP+QqP9hk0bB1QUbex3bv3Ehl/V3V5vwN6WtsRDXUN4bW1m99Yv1U883OaLaxRXlrwWnz
VvuYn6uBRMfEs5ra6d4QVbWaqCXwYyL7Pin8YG8oe7H1UEwxIsU9dcbVWeyzXzVbpxwHRDKKLsSL
DMPtf88RIHTRhhphdbvSR8mX+0kcKk+/qWKTb/w1L92rPtnyrR/dNW/ETrk2UDT3h1E/SaHJa+wl
BHlGGr3IHuqkv/jtz05ng2zbv/59tdfYycfViWv/8+qhi5sNUcccqiQMNkPlVeBecYVVZ241zCLD
oR8glqt0TN0l7g4gz48OHcLtXEfeA/I50LQldG82TJTUrYR12myrL8HkXGfM9UB1kY5dmrs8CYz3
Zr1w6RYKgZ73+8Kkn4fHICVsnfygvJT4SG8bxWZP5oR3gtTOSAr69LH3U2yKta9f+z72h3zCH001
iN9wcIrtdNy5xQ44svfoug2wihTvz89W74fAyv3HbJLtDU239kbPbPVf21FUD0Bx0wdiC7mx4mZ+
IzWHook7EuitzT7CdJDM+7OaFpVUDUvbRogYN5FtjCCmgqg5ks82sebxTpVBrH831Sj+SOPdlBXx
zrR6VgBpv856lb1Q72VnCVr8mBVp8qUqrB/KQlxOy6tVm78nmJoLeU9YO82J21tNLetx7p7dBkX2
z54hef6Q81DjtNRQa/TRwRpnbeMLj+kuiSExJMUxXz8JRx9+91WiKo6qGf2Zp/pMoZO9qq8IcftP
os/PY0XxW7UwydGOzSRYAjvk1rfO6L8vkZR3atT02gqZLJN0rjvMcGbYOQ/6bJxUU22kVTPxGP1s
qtHC3X9gXizLfHQSExw/L3PxGpDNK5ZfdamzJGi0i4y7I5nabpVnqXlUp8mxYpE5CjeavgRG+a1P
EiQVc/+96ILli5qgj4lAQQYWCGHex4TciN5rf/w9Qd0hGc1ss7oQ3v2/syatTo5Enb9v4/E6Fuqs
P/7c5nOCeiOtbL6ZlqyeiazcfdNqTkOudokueDMQmZkOeA2X7ddFdWaTua8Kpz79V78aVH0fl6l2
5JuHpUAh9dBLw7gZEnA5RGttY02t914FULukibNsMGAExtbybSQl/38DhEw98P+LqmN7QWB4MHQs
B5KI7pr+v9Gg4LYK1zUq58RatxwTzBmWbWDI4twSfcwfpzn/Bmomay+J0+FUwaoxzD7e25g77Iyp
Dr60SbTWRhYQArprk9yjL+mK8q6dqmJDRSr4InFHJGPonHsPS4yt3IDt8r+omWIRF8/A2NRcJ7ad
X6C0AW1TDSKu51CZ8u2jalI70XYkpbSdmiwmrF382H/30PTdQmtwvzjuTOjSkWVXTcuh7AXnaV8P
DSXGdYbBm+3KJMcGm5Yoslc8osqramGPnmyFaafnvp/hJJIqP9txMJ0mElthgpzusR9BKQVpWYd8
RGhpdGgSyYZ1u1zS4GPUjAMX1l9fndTkpbK2ho/pWole2anvlu5lQHQ9dEUlKTjTDHSssXlfOSRe
2b2Az4j3ydgjTL2Omnkf7Us51sQ9NDVLiw5TnE1haugCRh6amWT90ntvPbBXTu8XVw/Oc9CHqoVM
2u9+Ne2zj+AQmF9GOOF75c++1Mt7dXBFWX2cffYZhvk4Cc87fnaRcMLDbD2oPqQi4fTwDCKB8a8B
NarNkUDZQjRn0hjO6aMvQnw0iIG3Lk72LOB43xd5HAH6hkm8t1Kg8arzHyOf7RGifOC5MWw2rvs8
fNzBkqv4s90/GpP5e3QpfeSMYlxHzEXqTzM6SrVdPqlGxsPuMCf2vFVNfZ2Qu/UPA/OPi+pSdbfS
yW7OaoOiugqUKkJIkhTd176uS5LHcqjCii8Y2c4HF7rEXZyM4xPpKEDxEj6JaqpDZpugixpPnFAP
HZ9cl4BOShyV1wvUAVktZJdYy9F/og/yz/gkRPXTmRYcxNcuE1voa41romqp+0wIP+w8Ly13qg9x
GVLElRPsZbncewgc3UtR9U9J4zR3iEe8qFbl68C8sMeGH4swl+pTB8SiTgMyAFfV6iDnXoKs+UvN
V13YmYDbb7xXKxspGul++22w/9bG3nqbtHjB8w/ArYRdzbfdhOdc+/pL7k1WOBlmEva+/OY0pXbG
S7Y4eGU2bQvZVwjQJf3WWIxHMbJT0KyFbFnX6O+DIe4NXwbPAs8r3H2W72DA20MDA44XGZcdSibD
cZraBOGGAvvHqTuTQ8D5ZkqPehG797ETpYeJTTUeS4N3bQLrpWzQYvA7QoyANxEYbX5q8a7aBSOM
wbGRh9q12zutuMe1RK7hVjBgemDwjkb3aOTpPrOq7JjWTgqMPEeNI5431bxAQykS96ZHuF5bujad
i0RQkfSN19qbuu9INPN8qWz9Wmm1A6gmZh/kV/HB9hpj1025/QAqd1vNZvykDogk6KcFkAM3/08f
SMts11ROAwTzP31jgLN8ouXRCSf35OPauLVIMeT5o5qmA2W7o7r98HmRXmsjz56oRwf5PxdlkC+3
huGlB9U3ozp2FyXBZbDBaGysdq7PlEQxv1HtckVeqLY6uBpQ2XjGdRtFuXzzcTQxizsbSECcM20w
9J1qm4NdndUZlHOmLut4q65Svb8v1atpE0nqP2olUotUnEZoy68H1ffZ/Oz7r3mpWsvU8Mfp5/jn
Lfixer8XvI9TKQeE6SDU4J56ntru90HEWHBk6yH1nCTfqLYaVp3q7LPvcyATDeJFn8P/fYvPq3/P
RO/8UMPs20a12Iyx49805EOfRT6cUIn4G/jg8qAP+MPYQ2yGLSAf4Okyel5yWW00sjg/HftnFU+A
HkZsZnmKJzeeg/axCtoKJlhi34ZR4oYpuuzvwj+mlpH+rOU0oHUVyWetq9pDaeT2ydJyE4ImWn0+
QN/v6eyFi459mhMAUY8RNAgdtCEv1lLlL7gLnRzcJd6TfBB7P25A/Y1YqHEB9eI4jV+Mnl9m36Z/
ddQBX8xB7jxbWpQ78+49W7Ld1Nvay9gu9VFozqabvPHi4sNyQYQ/vzT2zpTdfAryYi25kvEgUVmE
ltsER8csTmJJrVMfI/QAhqy+VK71toIe1IM9XfOOPoFgGL2wes4H6XYop2mGeE8bCnZ8oE+pqI4J
ymNX0qaYoNg5jkzLfCiqMT34cglnrWt3tVwL41WHuBHgsoMVxzoFMBDTfG+y06whyONBi0XUwM/x
Qk+ftMboj/bMDidKSfSDwXb/Qmz/mJYU45MpGe/6DCgm68pWaliCGbP3c4nTmx1oNjWEdGuP2UuO
YMV3QqxdGvvthrR0fi2reLxGyEpu0c7Tvpe+dolEX7y6aAsfC3T8DotHCD8AZAsa6uq+6H9UYBI2
k98MN6ia/imf02mfRob2CuLgCv6/voOUXYQyKuwtjiXNBQB8/qbPO56CxnaRfGHQjQtCJ4HgW5vl
oa2n4pL7FLO9unwgVsSKuYvzbWtadmhQSnoYDDsIJzRIA7cKx9a1Dr2wg6tr6m/g/tCg6JBUrDEr
OaWUy7ZJbP7tuVN2RmAMCpr97PMY87KyOA8peGqt0ldMXVydSsvy0QIVNSmmSj+6mjzbY21sW7fa
BCLvwsAs6rBEMvnquSI/u2zooH1stK7eBLoLbmzyo699jehnJwPvOT0J9pXIhJHnbwI2J44k3SuA
fuq+dZjT+cXq6+K5ODmjuA2di8E2sjZ4C4DPScg77d2sYSu/aP6ukezCZvMBg2LtHFkt1R05Ae1b
iX8S8aQ0SEl/6s1dn043001hUt80XLE2s5wFj/usv4PAEkfpKfrZp7Oxb3ETPatDHTR5OGOfN5d+
ukEcpzvXFRrvtQyQ7yqyo6PZ+8bOTXfnZnW/rQb3XWeCZ2IFNCbP7IS6fW1O5VkdzEBUH2eqqVVu
eQ7Wg2rGONzyGP8z+7+GczJ01PzHjUVMeW5Wn0BCu7n4aLdF+Vfi/OXVDt+DxNviT2eeS5mb58VO
HEJ09rc5NMOuijYAlr/hJoXVO08RQMFYCEMmCpatOgX1/OKaSbVPqsk6j6lrnb0ZmiakkQn82ynK
RLApk4EMyYgBWCq1g3AosW8CnzuUTbVN055VvwFDXPsIUePAMXvI5gTIQm95xgM04vFupZSpJ3lz
R53vt77RzTk7NY1bGNspl6+e9LA0W98BrDQ30KvT3L3UVTGdg3icztp6CPQwrxN0F8uhOEfrQa01
6gwVnAQSDynMjRtrRjiOqJ/p6difSQJhAreeDc7wo2rKLzhwuJtaz/gE6nWJJSvnHGZWBIzjGr7m
Y7RfRHZFulw7N6v5ozpEAlkRLbdJ+2eo+7XzyRH8Yer/Z9j1qwOad9eRZjmP81Kc2QD1Wj6cW7Ow
T7YDwMM1JDGaRzVvsPpiZ+s9aijIip7LQH6zytbZFXo6U8woO1xU6uI1NoLmzK8Unh0frD1pFzfF
yLOfoQsF3kH9YQnKZNuikuA/hLmcRd0tZ6dDMYr0OdphfnUmX1Gf2cv7By8VbEgK/ZytPnKyqfqP
j+n3jfiY1Fle1MPHWYbe86mziPsiZDyA45tyG5c+GFK9Wfat69ysUqKZFweI6GtJe1YHX6/bc59B
zcKyA2wlJI1NVZYbiOntWYroG25Pt6YGD1jFdbdNTSMEhXbxm36jR/7FcKZzLORTWoNCs8CBnIa4
OdcFaXnDc94bV4vu02lYtl1a3MpUTriaGH+hGo/YeTteJOVa1OBjZDHdwoftgbisCyQh07unOmvj
0HXZETVV3u4FstJbeLpUXmsbMS1wk4AXX2czknskXtIQcYBmFzt4UmhijIn8YAlrFT84O98Xkf89
00iAO273PJfVFE5V7HNJEG0b00w27tLl+4TIHgLX+Jx4VFeneQCFvibA1uJq5rgYpnuIS4GrwwfV
W3n7qbeZV32IzjF3BtYJe+RyQFsRVoX8qOAC+o1zBIus79ugY3Pg+M0uCRIWCXkD9IlHpj7Cjo4n
5wgB6SGIQ62pYtgt/CaMqJgO6A1ZvPRkohrH35MmC/nOydjEPPExDjb5K3v2MmSZZPSYZzHyrHmg
HWKRP06p0x19t7tzI829ZEl1SlmzziISh16mHR/l4CFzgIVqjpXYBjsuuWuWctlBE8HrTIuvmZDV
Nmsafcez1d1hSw3My8tf8YXUd24KuSjValyNJhQNRJLvxsDEsB7JxV3mx6/Shj03UviJvW66stg9
8BtqLkWC9bQ33K3L6gbS/buOEl4oKOlsC98CO8KuO/R1j2qlYXwbfKjyXdckZ4DbW6dxZ2yRWzRq
BpHtvL7rwyCur00iTkVigRAI7AcMYiELlYENyyY3t34LlLzP2wO/T/SJ2/JmlhUMhabd8c9ajq4v
nUPuDrtpNFtYMHazoYjEl1q6FycR/F+1NH1aLL5ypnVaSB7uCSau6+7/rhVop+XzVJ4MayA0GHRq
lezGs2UGut+z0FPZ2I4V0oYOalmXXBe/0rmXYPVX5aQBhWryspgK2jir6cgHAdXF8zRj8QvGhzib
vY2jLShFgH6/y/vHdsHaS6/4+7s5+9up6mJn+Jp1rzm4/pKB+RXYKdpZefNCMHVZWhPtbgfS8ujr
D2mKWEIVLAdTC+7tPCm3mdEFZ8cA8l4Z6Mhkqb/PUDW/dsH9FBsxOtKJePaKKSL8yZ2jrw1eSA7J
gfLTPaa2j6Yf8ZnpBsHZEKidJ2siO4iieyjVGHGQIrvWdaM9LA5+WUB7zbKez1reLwfI1d/K0jA3
Ptvix3F8KfMcL4cRt2k2fMaOfdS4bRrnzs0T54igPSqvRvNjmtmuIMYRXViNrmnu1Md5ekA2z9k4
ULUPjeOlFzfXKY8n914wtGFBZbgZKv8hmXCdsJouPXQjiCSLHPwmjTLvvl50nvpL78Kwtg1svthR
jYP0wziQ5rbrrWpjAIDbT1WwQSPNe4JxZICSL8MhkN66cDuQ+L16Ww/4L8U1RpaktpC4BbMH8Qq5
0d5Z31R6TYbikYILOoNx1CJJguJrFvA9kS6lSS0TMaU+z931yxmtNP58iMVL7SdbbYGfj1BksTF9
0nKGPYRLFbzOmckSjQDcIV6qPfaY30zoXmG0UK4VBqjQshL5QzmBNQQPvY31qeP1CmD+hVNtxwQ4
AtKf2XYkdbOdR286j9J4NOO+2UuW5wcZFLAqHBhDLALJYxyXL5ha3iF3d+1JL19Rjp0xF6PQV437
yB+Cm+0Mh3xm/allbe1cXUdKtBbyYdZmaxNM/fr3sBUtanfeN3r5DPC/3flW3Yel1n/PCtntXb/C
8UmCuLBivP2yBIk4y55ABRI58Y8g2I8WfQSrVKJ5V4kRmjhcw8x/WUpb+xKk2iM46YuJqvw9qY9h
b+opAZDbjlcj6fZ+VhmXZG31nRivrrTGq67FztnFhQW+MzNEAtqZJ8Q2h/G5SA2CUmBeRbKYVwl7
LWyRG9qqJg/t8zSnLaYj7QRufanfYht8dVfV7VtVjeOmt/r+bYLJvwlca3gjpzsAnIynt5g1ewOP
ETYkEclGIATzZhRzD9yB4mawZD2A1sF6a3sXsjZf6DcbUzokQxrvDbhUu0FA0H9j+0H0A7M5nDoD
AXSb3EwF2v+NeIdvVNMZX9N2AfRq2cnX1UZgY0VyeK2SBM1/9AReGqEB7MT8tOnrFxdm8bbTO+dL
0hcWUhtx9UVInsqzS93MC6LiOLUtCkBooTxBgSMCtO0YBMY9zGCBYh0IbccAVrY0nvkQuGO9j03Y
oLARMeQRzXwfpMI+pHk335VeMx5t7KEvZNnrU+e1xrkHlo+yJ9bCPuAB+FV+dNTmHH88N82P81hb
5w4w5U5Kd1unjneCR+iF+CzwlmAfo1PS5rtO6ISxor/ls34o41Y+gtBujh2ScCv/w0F7qfjSZJg6
pkv1tYTuHAIS0relje9YYV9cYd/hLGYQBRk/htZ6BbX7q3A1Ei9s/nWzPmXsHwABy3CqYVNMBOJ9
wg98ScbfhyHTzgXvZWPNfhBSOb1zgmQ6NN78imLhGDqRuz73JnsvRoReqlzWF6KTTVpArzA8YzoW
CIxtJ3QAN75lTtsZ29+tt4YSqWONJ3uUT3bw7nu6+VJo889kIDK3+b4m2rHX4vShyQuCicB7i6An
birH6V/8GOYXrHjAQ029T2NSulpjAjvXLILxtrsOYvT3cVCYG8+dsU0lfzuYd1Dr0SBaxRhSP3sz
wI+HdSBPTkBu3Rp4oAqZJHuJdCiSnOJppty+MfLktfJaiAcba1zA2/TnSmjGMdHEjYUrHO102hoz
KkGm3vxCetlwmxJsSPeLhOzIat6BctOF2Dix7ZzlYgy7pegLPNibS2J62aGMjDd6H2GNt0hndc+O
pt3lXr53KvCTGpvAj6rNuEaNeflCAoCQEklIEoI+KdBi3wy5OJj2u1lKa8/z8Us9FMXWlOl43/OF
p+xoxSFC5Qevb7KLtACqjtUIS9IdX6a8dg9xFHVY1wzf9LYkpWDL3eImPPumaLgXpAbcqEVxD9br
jir9u3Q6+EBW/xJHswDhsckXeH59g0qDJliZtKralZ3h7XKPhb/u0WBI8IWBsLOD0JF8af19nWMe
WepDgL0Nwk6BfV2qnrouCi9pEiyPJTtpNx1+aCYSZIafoUwZIaXjes/S/GvySJpRC2fHOfXvNy/J
/b8DOGkpJgYgWSFOFPE5ao0MotOEp/e4BDc0Hd1zZ84/m7mwDtm4fiDCbx5mD7W/bStIeqLr+xAH
wtyPxdKeW7wKAc0hdzuuuQJZtyOpIlIUstl2mTs1D7qp8wUXAXFHNRNyFBWu4ACq+xMb4eEwq2E1
0kB6wre1TZmvOj5u8I8xdRdT6mdbyPnger+yOmpOQ69RN2n8rQ4N5WzhbI87D9Q0o9LdIwY52wp2
+rZC2tVIUvdgzbuMItYTmjfXHA3Rreh6YFwF2rQT5ccXqKt45AxwlopsN3ZQw7Ws4GEJWoj8zUEr
XO9HnFL7x6KUhaBcQncpyeFHOG0IZJ51klCbrLWI86vxUiVd2A/9I+W1aoOpJRxUA4Cpa/W3fpEW
8JDKhkjW7ZL4lMTo5Fg5rrFzZtfIUKz+kDKTuxlMEDJqyVOZs16haabhDTwHbocEkWOhx9dEYRQl
X3qJ+qzpnbthMF76/IsOKgflhbi59uX406bmexiWOj3WekL5zGB9W4A24W+2g6ppbcsJmIOmzdco
QOKnatoXETVU5qJf0VgUX/Ro+E581yNA3u7nOFoVrfktVlV2df+Hs/PachvJ1vQTYS14c0vvyTRS
pnSDJakkeO/x9PNFMFtUVfc50zMXhULsiECSFAlE7P0brFz2mOQGS8+210j6fGEfjvZ11s3rzvHZ
7DbuV9xC092s4G1jxD2lI8OfF1nlBAusd/he1Z8T0w7YPzU/6wH7KSeeX60y2ST5e1WE5je/as92
XWFnge5tNr0FWVYs0BzH2nIqnnHM6jZO5DwbY/pW5LjAR82XZNQ++V37M09Zp3bBNzWafrlRnbOi
8DoqB0FAXS5Sj66G8pEV7Zuq26p2N3+rInTZfAx+9bTHAbVaFC2pFCXXqo1WGe06tnJ4+NFfLS5r
FK6K9jz0qFNmahoDFqzQ8vSGtRY1zUrRD9QRsgSn5szyfzUCm2U5EAmQfVZvfUfmjW9u5GCGnIJB
RfUXDjKrjx7Ihjc7Dntr/6vaDsaqtCZ30WXz15QPBrt59iPdragMbzNmZXjzR9MCMXcpPHsVsXF+
d5pxb9mDvzAhzm3RP/6kuFl0FTTSbewrPKJab0c62tvy4P2mIGpTqEawz32/eA7q5Ad6j+PC1fC6
1w3l+N3hBsHywSkOAaW+BdL82Cl7fbp0R27wO1bdyT5JzMvgsvIqSKktCywrSSnkgGNVg58EJhGV
UearCB00bv9sqCLwN5uZlMtK1U0k3ApzvMgzoyXd6sBIU4cCXolf91B46ugJ//J90JTOzrZtZVnE
pXIxCt6qg9+MhS0NX+HUuFTRZJ0pS+ULFkjKZ28CMGelySzWS8pnY1ahqwd2utOtJrwpcRFDNA1t
ZIq9VLsCi27Iq3iktYN4rtf21PKXsCpvX0ASoOWddqc28KnxJHOLtEUBEunDBitLgLb34VntuQub
c5qe3NiGwgOVdVk4s3+Gs79q7RDN22qIf6oQxVith+T+NKRHcTqLTAiFFe4H4URBivyFgudEbC0k
WKcOsvo4JbCZJKO58Nzq2OFstZDIHjUmUf0YLHtlkwXl0oqxf0tJ5IrCcI/1UFBnq0gNh002+t7V
1oqPw+CjdwBq5RHWDQ3TxxnkWDvP0tH9Y2itYHwfT9BWUExHl7vTKRWSKeQGCR8dvsP03iDHT2nN
vU41vMR6QhZChOUo22UJgT/afZTLNus6N5b7rFv9WYYRkro4HpW/BI4cVpD1k9Sa6Qb0XdMkObL6
ZN/p1CpeWqBkZadUrpEhMYJ0EQ5CsimuYST6Hsp+yKPacm7yoGc/K0zJriiO8wxR+TcBMRAdHgMy
B43FmW3XmiUXIBUzdcdtOGoBQg5iCoVVfMYQmZBT8nIuV3acUEiy43dWVdNL2U71QSXtcpd21fxz
jar5Vyecmk2FzvBes4IJj9j+zHdv/hZO6kBaSDXPuda0V6cdnIXsgETy7pbNuRsBdEwerhJpk1Cf
BOC8Vbz4re+9cDvHKkWiEcSkn4f5ZyOq36X5XxyB4pvN/kuhs9SCQdydUv+NGx98HFQFlrbdwciM
9T6hHNBu0tR0LrI3KLr6bKXNOdH9LoFM5CdbzVNxthL6DCaS/xdQPK+9aq8U4JnPlUBOFUhYy5bk
FYjWVCf6s2Qg/B75gbGyV6abTKu4Na6oS6PGJVwt7jYWs9XiDpch0TXpWr77CIr+f1hfxKMd7YWf
oHQgB61rH+8O5fiZNVtS6C+yA/5hQY4RttTxblhezBF08LtBdzW4zumuk605+TJsauP4IRv8ryZ6
1Xjs2M6mqXeO43o3H4eCjaHP2tITTXmAppYcpiL7+QgFETK98MaXKHGYCkotjMXZd+3UZQZY818z
x0YNF27eWXsq6f5NJfN/m10ydfhLlxs5Tnag7OeyFyYN8y02IIGUYTY+JVmkn4e5b1cZGdSVHtbx
VdO0+CrPxshACt+dqsU/OiZ7zk+JlW5kfJiT3rwPadiDVzlwInmRtu47c+H3M6KbahCRXuPyj4Ni
q+2qhD+y6Lrxp1Sgz8fZWpdu3yC/KOTqJ31cVDBwzrK3Cv2l7Sj9azE36pPbxZdIjErI9x+CvgYY
A2KXXZw3rQv4+ZtqQN5empu1OanTyFJY8wmvM4wicKw3regsm3w+J71TuyfZmng82sNnLe21pwrY
iAw2bV2c4wYtAemvxoZo2BtNGKy6MVY/h1Pek+Sjwma69g/dw54ka/qKf1DwKwhNZa9JOGXgZ1AD
10vMsobQeC8K8LpyrOrOZJO6yN3IsZaRfUzthSmKnMrW8mNq31v3qfFYZK9Oa9mUkB1ncx9L1gQi
fE0RUhSNK6fTXrEmSK6eO14L0fLKSHudszWK89G9keXqJ25R6UV2cWiWCOjVezlZ74BUTUOrrmVv
lIfJAU6jsgg7mHgBKcKrYzSXoRrS9yzTQuC/rcsPImhPwBnr9TSP/VvJN81F0uOvvw+1Xf1jaK+6
1T+GDlN3QYO1SnZRWAKf64LqBo7OBi5U/KUKzxZrnoI1e+BpP3QQwbpfiMkFX8oe+aucNc1KDpKT
fUykb3Bc7Ztlpn9Mhmc67eWwmn2ohVfKY7a8pg4DfCFnWzUZu75KlKU/AlJrUDXdaZHv3dxQ6ZaD
T325mvWtTab756gbF28uoi816g6CW9NcVcz2FnjHU0cRriVqP5AcmQd9KZtTpkTPFjagssV9xHrp
k2HEAGuGxx0olHBjJ50/J+kVylmDVKJR7cxATWGt6ig8yyA0E1hdWGYsDNwy7gOn2sS6bWh5hkNy
XARdHp3qwctelSFV123cKmvZzBsNvnIACkaPx+wVMRr3xYX+IBpygFmSpaPed5rypjlYKk48sG7m
9zZg4d3Upn6QD2gbinPTtm88SSqAeK1+U9nd59qsXADsG5/iPv7M00qBuUtL9GFaq1wifC33FYbh
qyCxFvzn/6zm+Ys+aj5Le8Mnu9+bPMFS9TA1c7jFm858tibMOlKla34Y3GS0vLmVjbRsjceb6awC
7rrJItdX4UBpkkIz6drsfqKgCog5D6WQfxujYl22KVsPRydnUHd9Q+q9ESw3zCHVnVqV2Wry8vJ4
/1OmLXQR8bMxSBJJj6LZDL7DmgvOMpSjirsmXQLGT/yQdVtKTNszLGwmCALTM2o9mJGGQjS8/Rpp
ghafNfnJS9rghposzklF2HwfOxchlTD9XFidu6XAbm3t1is/51l+JqfZfG8cYAC5qbjXJq2rU8sG
eVWZXnfMe6gAkiiDhVa/a7T0ue8yMuRO+Wuw8l2h19UvlXzZ30/EGBkZORkc6OJKgAyeg0PtKkNA
fI/k4YTuyLSqSiTwWpWaQgJEbCG/BlMf26t4CLu9bP59GPSzj2Fj865H3tvQWkO4VscEgyplRhVs
HMiVKOyAhWqCRPHLM6cNnJWpqUjOIOmwonpQ7xGO9zA3zfWnf5zx8j5iRj6UR9cL01ugBJuZfddz
k+n6J9FqDLV4hlqiQy/X8VbtANiErHMUzJpN55VFj4U8OQibQrAvwno6ZSG4G4Pv67l1fWUnzXQ0
HZ/rCAHIDY86MCodZNszKaGNNN2JVBR1E0U1knOuhljlIPA4LVr4Zdtm4r6D8gPMp7xsI0AWYPqA
a7TqThlGtjqhS4kdVebshHBUvKAsbZfThIakOwF/40we2NeMG7tEbcT8HXv0jg2cRpUt2VbGSlyR
7xcwxt4+G9EJC2sdZZIBVYgoiJ6zuZyOrb0zq5ZscT1QrAbv3C/4eeKKres+jgS5dQBeA8uDkDz0
DTKawEviS23O0+ExVp6p8zyuJvG0l02gTN6ucwqsBgrXf8qNZqMNbAA70YqoeF+wXKQQSEseIKyU
e8MmEfaIga3KkTXkIGfJDpeUzULNswpNEuYi/ZBenT5fu0NBjqs3rrxc9XlGZmvfoudL9qpQs2XT
dey56kFB4bTSnlMTmR8EeXat7A1hiK8zXcHPkG1sthTXS/SwvybAt1PFQQqrc05gaq/KODvwFnLn
KdUUeMFJBAhBNGXHiEUtE/14baVdGy+V0Pdw7YNtH2ATThHT9JErMceTHO2Ja9lPKRvc+yWjPDKW
sCaSDRRRpWidy2D2/Gqs5H9usfYBvEAuRT47ImWKTkWBe982UZxw1RSIZjSsCVfOiFLDykGkhroi
1mKZ7lf3w5i1S56y/fERH6gA9KuyFLaUnlHw0TC4LSYKGo95vlk72zLTvz5C8ux+mXhtm5uwroNb
q/987M9kBDPz+/asa4LglmW/UqkaOufYWVh2gMkz6A2lXesaWj9WOCgr6YyBeuKenKO/w9RvJm+v
43CatNWmMSeEvEUziXwseCKtupSaHrxN7gYrDOPNgDVzQtC73k4toh5SuosH9uv9RnC3lQ6ssUUf
3v2UFbp9uvvaWda079MRrWNhdQ7igN8+2aqVZgbRy0zqehUHQ7aNBLc3qs3ohpPHOpJkXltotcBK
+ug1qji++XxD5dg0RfWm94zuD4YjcKt+owWQNCTDsRE0R3kmD/LeXmdfsmBy1gq57sOoGfq5TV0F
nhVCmlkWfpW8pRasDuu0/kcy9GQGIt9+jsmbbZGIO7ZN7K8C7u4vJkKR+zEAqpYICvQoiGutscyB
Cb7ICHn8fGmz+92jgHuIisD4TEJvCKbxe2yMiKPy/s5NjphPTbGespygi7AudILpjwF9OytnM6Ba
pNZT+9ygO7HMLZO8aRD0yT67dNCRr7NrsnkEhfAjIaEM9yP8iqpiuSbn1B8hU4QrZcSo10csiNWJ
Vr+ELOp33mxT2p00+9PUWc/lPCYnt2UPHutDc9WdrhfKYurWFO7v8vCfOmQss1BZpEJub9zcQ1/T
UNtFqE5im0xTxuSZPCjTrJ7SwFQBmufc7SlmfY4FHt2x/2VPm6jaUimj6CY9bce+aw+RA5pLjpAx
B7OHpSVg5YrjfwlMY/rq9+mlbsLhVQmy6AhrbVxBOJy/okd8j7sCIJI0ykfcZXwrxtsinol4jHrq
PnNapCy8IF4AAnMuJeK6n830DdKM8RYOkYVCAIKsTqrAD9V7vKZR59taoqmO3pNaBvn8mZyHvcKe
GzqaNH/Uq+AFq0QvRTuoJnPedjAU96BpPIAxytgGVHVd+wQpbiarVyJYa+nfCjzEn+smc/6It5l6
j0cq84ceXLqd2xiaeN4Sbyj1i6tg3S5W1/rQgnUMhq+ZUSEOoxfDzezUfjfZtbLD0B7TMcfirxuo
xCR23FxBeNmHzLUuqBwPOOSNyJYaCB/IGIU3FtBGU6J0oSZYMJil8pfBN6t9dYzWetYHFmld197Z
pQAz1OOkKvFSbk/TzK839dyZfFbsQyn9oTyXp9lJNp3M3WhW7Z2xin/R+C2emtKLV9KXHEkHVk6U
ZPOEkhICihSaiiH4pBbOk5tU0XdVH4VbwWhdtbSIPphiMLymXaC3xppNEKY8Dh5iSzU1ywWaMMpe
U934WR5q72SpBvCpukieO88vj7bWf5ddMmQ5rSh1QDmR1tmhjnAOTqchd5gxu8mYdOOGVPNd0yoX
7gmSK16CEG80TmQzUFkZzi6liFLF2fYemwu4AmEUHQoV3nOQaNbT42zOSncVjqX1FLCEXWErMB/i
KbtEmpUhmuIhuK078Qpydn6L9eTj4EEJKJXAvsi4kKRd6l7tI9jFijSKE+1p6hEtCFOj2vimZ7x5
Ahgv7jiPEWkwfowwitp8S4riPkKnyLIoGvXYZzloa8kYt/84spMeNpqXJUCZO/WE6U/jqGStfJzb
Z2MK9kHXf6lny7igrGle4rykA6fnn0jHdLsqarF5cPuf6MP05wZ7xtY2lGKdKkq/dNlFoVagI2Mp
TBpbDUMSLUP7MK5hjDmGccOf27zp4jD5mCfGJY/lNsIJB70igDOdXsPIYJw8RG3lb3LXRAxGzJAx
XxlNmOv5ITV9YJDIUbC99En1bl2hSUj2iVerOMoim1T/JGNSolDKFpbN2K5JTU9LGdPxWTEz26y+
J337zY1w1VMiPo8Ui4MA7TAEvjJ/JZsKFWuSUSb3ditEoHZWikOjY3ZeIwy3hOCAk2WDXc418vFD
lwafFCwoClS9u7t31yMS70jxZfCz4VLr3lquEZS4b54esUfWthDjml7ASmXaFpeLj/ZjbSHn9WWN
m4+quTd579I85WJNs3M2xZ2s8AYTLmXJ70nezSYrvMpeOTYMS3PX+i26s8AUwKdQgC29+hSacIHl
IRPNBATeEiHMYfXoGO2suQ/R+nFe9x3qAIM+dEhjTevO9+qnMFEoIdxvmWEVUTtuWEsbmDodgKfn
r3Nh2Bs4lM7KEPtxygrVeaqbL53YyDfikFXzwmqaEgU/xocaXgOgkrax3imwd8D9hwgT3OY5/TiT
sVjERhGLB6vYjEAQf1QNmODGG8ODVXnhCzai1QkA+pesGsMXx2ovg6XicD0M3DNxJJ7OKoWGflAC
vmo+CFBYxZtKbO01x7WRWgnxCfh7U4rCQvF31tNIXdNr4Vv0SrKgOtE/dUJpmN0UYkuI7KxkM4Yr
/oJkAJWOFIE1QZX/cFY3QV14bTp3OPryo7LAvK0oVGH9Kx7E8pGMHw3d1P1/svR0FuTZvkXa7F4r
JUw+AXC6iyNYdonJ4IQ9mif8tTsKf2tL0ah2Cq0E/C/uk1qt+3+aNAW5duxr8QYrBF/k2jIASrSX
TSn8ir/JR1P2htPfmglGOPfBia6AjAriz1ltVqvSRTMRLf7p3S6aRRrV82dVsRz4SeBOlDHKNqY2
B/tMYXfplUb9XIwkaDQP5VUTR+TvBVtMHjH4b5ZwQhUT2TyrePYmVgae6PAgryp44siXOKP3fMGH
4V2+wqKf1YszQyKHovAJPfB/9k2MDOsRP8TIoZhpNVRfSkiJZplD1ZeL+SEMALnPvbqXGlxyTI/j
9n+MuaKQI4eEvd1u+wGcY7iaIw015qy6kuNwr5aoQsmzJCKJncdg8/7RgcP6uUOc5PiIFyDNjuYU
7zI0M2QuVWZQLaM5oLhLWUGkbeMEZBkq38NOJmpj3e124HiMpZwwKZ12zSbjMOdJeUDRe1hqaYI8
uh2Ee0tprZfc17U9+xb05Sg4vxSFbb2gdFqqWYU0EBGe299jgHsBugTfIxvjLgxkwgGBUDXKvTMF
7vScxkO1cnLqKK38/rc6n7FYy9plFZ2pbCLbRUsuZWW8TdR7XIZG+XP9e0wOk7N+X0OOHUBW3S+E
jM4aHM4NdC3I3Sj/MbANX4xWW1P4HIIj3815nZkYZ4gRvWtc7zmxWmvXsNLGszxERT2eA3GQTXLf
29gCfj6CAV2YgMgRQTyUTQYiZZjqp17cD31QcuEw3UwhuCfDRNzMmW6t6P5XxKjcLeIMpImhObFC
wtBoec+/qGVp7BxomQuZnpFZGHkYLR+qTtwd/Ml704YpPJYmCb088u52FLIKqDvpyqc4fpGPD3mI
oEmlVvMRko+e3xPv21XRbPTm0Oo1wLRMGW9jXU03vSmgB4Kp2MiYPWjTDdoB9JukZTsnxt3Ltg7I
GgMJuItefx8nvCOikAV7pWr4jETFgX1VtJY5KBHXuvwjnjhptIZhPX/9+3gZz1jl38DIxYskVE9t
GpovY9BrZ2UCNy+z3rZiotDnOekJATj9k8rC8p40r6lhI3YzbmQWfK7IeylY3LU5cMq2QvFs1TcH
wFrh5d6yWpEXtNEUV8RayK3S5/utulHbT6geq09IZuKz+jgjE46webUecaUkIzkNy3nU1Pcozb9o
sR7/svsvapcKiAcwuTyNjW+DDoIjHS37tekKZVVgq3JRFLB64+zFAmlgUE8NKrDpPUASF6brL95M
wn6tsJNzM89A1XrN+hx6sb/BxgJSvGziorLyOrfZy15zcNBazlz9XJWF9Vlg38us9p57N9Rfe4wT
5SSQqtk1C6yvcg78p/mgln23tOBtXLwQrUYn8y9sZatVP+CW2+g+gHkZVFsU3OOkvsqWPKDlRxpN
zHCN8VjFvXJ4xM0x0ylIg5OowcpbwMY3kXCaryLLu8qzAPeZaGLT94hbreHs8AaNFzIGPNS7auIg
L1K5NbWMILqRnp4qloECe6Kk6e4hNZypx2Ry1ePoatUWPf/3unYR6poGsz7FSgqlole6+tQF3r07
GShKrmTMjCHsbgLQHKtp6kvkQ1aDrpqHTvFJRMa9mhzvp6k4HXovOcozebAGIM3LezsYZ37BYtA9
ijuB5tTmwZ9tXu7sHStR25fPEGBwmClFT/8euT9yyl99NMVPE3aV4ZLBsiWfKv+X6QrF+l2UtBg0
NHV49VIEaeOZyq1s1ooWklSkAxJNeYhNcDnmbAU7yiKLOUPIPp8HHIDvc4ukATSkz9vHNNmRquhS
2mG2xE51BIiujjd5MEKyzwMKUa24TzziVhfsKX44p0ARiI8gQCHyMVUOllOdOPksZ03iViTPfk91
qOAgoZagEymnuq027Qt+cSzrPIOUuOJQNYjj/b2paMXVx7lHtqxWM5955QhKeWpAkbU0nwtxwDWh
K1mly1Eu0DkcEEJ9KfvkKBB8L1AE3JNsqWjQH1W9A8IoZstZiTX9ymBIknow94OU2asduHktMkZS
PomUZPqCfpTskxHMKqAB/f+MT/vBh2EbjTsHwM7aHgZrows/Ntt3J0gt5Z/NR68cLHtVMdgVgx+9
j7ma8HJTXB08UmVYG2tu9U//mPtoPv5uGICUrnRnG4tsdZWq7AFbbdHIdLQzOfmmbaFaFoM5ZUDz
/VPjNe7ZFXIKZmxZB6zFkoUhk9WlV8VL5Hem3YD67pPpfDeMPN9pLhUpqRipTV/ROFLeuyT4MxyF
3zrMBt8fo6UaZRB++8doGR77bzAv/PtoM3SNNRqGfKOFznPsFm9wdJ6r0hPqRFH1KYAfIMN2l+hn
ZF+rRduV5RvYcGc7+V6D9VBXvClZaC/v18i+OjUOzyaiVjFSGnzbWxOmhdWa8QW7DhwjBs36ZM6s
WhG7L35a6YtU+cw1/VMfhPV7FSXku8shuSlkYHc1CeG983u29nu2XY75T3d8ydPC/CVmx4iRvccB
aca5dJJbBm1tN/TOx+xAg+bot+WLZg345fghGEbHH784GiZMpq7+bGDtcatFL3/ENGrWau8v7mRf
FXRD39sRo6NBBegzWBQxGhJdF83MlS0q6N6hNcFkObExb0PTaK8q26xV0ybpazK9ecDMFrHWxn+h
IrAA9Kp8cyIlWIms5yXvdfOIiWG3TsqweDfd9ug2PnBDzKrQqBpfkbQptxVe2LCXsROJQRMAhUzi
vQ3MmppdGR7jBDsSgXRKtci5gQnWb+Mhwn8ODSSvJayXr6EzF8d7DFnefjk3/Fhk732mia5JMSAe
ksh51Qi7yA7Qs1TOrhKZXwNP+yVP8FO7n4BJ+aWpqvFVnPzXY8T0Wcz623X+ffrvMeqUrXsjDJ4t
3+lRVwvftXhgz4xG5WvDLgsJ7/hZtuwEllDs2PnB1OP8lQwyywboYivXH/szgPNkZSRYNAlPxsLt
uxffgaQp7ggxZbuX330Um+99Eosn+zTmydbvechvgE8Zo+JoZVWyzX1SSKApzE/23Fzkpmwu/XBZ
4ixxTSivnAtkypYBWoTfVdRHyM00n5EsW8yCfZgWI3iLguRrLM5Az36cyZjsleOQPfhfeh9XIakD
eSmc2v0EaRxNDu1L7zkkTPWo3pnRoH1pjKcqVtv3MFTMvT/xl+Woaure8GqPyEvo/SVIoSHKOIWb
BhXLWj/pOGa/tvCzBs+LUIqqtWdvwHTbLrrmZum1guxgrmJtoJZfglJDFQR/p6bolTUyvfPa68p6
J2vM1Dv2Q02itcdV4Fr1VXYvRYdA6+7DZMVaDGOZbbzMNvY5NYIn92Gzhzh04mZLVQkNAcMstgVa
z//z2f8+zk019Wj6/tJpjGJLLuO/v1KjYt8eIlKEbGBzbfAVWTaorW2KtsFaK4WhuGgm/CwkxCII
s34r378etjelV6rndEi7G+KK313NbU9GRZ3TUBvtBFf3uyzwyCJOoNr7UDOgDIqaTymYrQYIk40s
9yDe2C1CwFZbqApANU0138gym0SryjPQ18UFmo+NH0b3Z690q5fjtMZcTz3qwsJKy9MsssaKlYxn
2XYUcgAqPLFN6hQkRPGv2mHnHJzlofDn4EyqZKkGHoo0v+MDCe6dZtRUNqLmNIvFaCXXpUW86xXN
PsqQPGht37dYn6vByimwc3QcoKaYtNUvpsZnRhoDvb1KL29aF7bQS2rnuwL5pVd8+69+etFz/Vl+
rrCHyY158XT/mCNLu7Kd656LHkgRZIEfla7Pi9zuBA0MvLS3edTgm1gXPkTaL1l4l0V7Fda/vvDV
OllWdgFmtvxXEf8xBlNhPKoL7yRL9Rj5NStfTeyt5fef9M4xPs91ra/BOOKnWnIrGqLGoLCuK+/A
0I44W2bfNBfp0BLmDjKP2dIqrObqDpEzvbavVjWgihL6LIRNWw22DZKjSykZKMUDZSyt8nHZT+EG
mn93Uqe5sM5JX0EileUdVBGgvLEj2BlzVrOk94ybPAx+3V1n80c2wtG/x9FF/ZzrowuPvjDvo1Sx
6jQKIGWPWNPG7q6g2F1Uv6TmnaoPfN2NxAp3YdiUMCkRyDPEQXbLjkjAyVU4VssSqcyt9PVqOl3b
6Qbw90kgTWWs9Hoej5FGmUZCVcEf3zLHs05ySIRl23VwkA4RE3AUAnougUSo07XX+/Z+mmsgG+YQ
z5+raF+3idds8I2d9nOTr3EZ6pFsnNmotNopgxRxqhFnPk0pXFKt815xzBq2sBnHZiFjcogt4RVZ
7Ue7sXNeJpmk0RVHP7jGhOyHULL2rMQ4WPZw7UVaptKxwom1BJmY5eh44VJ+EuIT8xGavYsGypD8
rETcqxAfe4R+j/9nPAK9aJMOXuKJwafu9818SXxBteNF/G6J1zCOSrzAB2hADQoojnaTGZs4oj47
Yteu2Vh8/qtFFaBZR4XIzrNkudo2egRKl+ELJZpZlrZHgCXH+ztX/QnCRejvpWY35mi3O2wh0/uz
zMF0GpyAkFTY7m4k6vl4lmat0+8+AAOiv9XAOMn8DP9USOn3dSisgYqzHbYQLeXpGM/JyjV6kHyi
xyn74izPHgcZA3iseqTRxCAVzvPm40fehN4XGbxfE0UV1K1dPAxk8B+Xk01P/Am1M5chCdPjY9jU
VfU+gv4QbTXhCRtr6mGw9VHfC4OKdV7oVLpvOdpX5GN//3/gQSDa08f/f/e76L8hjsPr0Xekqt07
Ur3PQElGWe6t7kB0kgLOrg+0hiwHazw5ENl97+y15voOZw9ERwAEZ6LscY7lCs6bTSGlrGF8hbru
EhdMewWkRh++2Xr6NdKdYdPpbX9sx6Q/wtasfKTishJ6UIlrzDBr6OCiHyzPHgfFp7BqO9PuEfpP
w2QMAFAPLmyK70gkiSTSC59bOwDZpWw+Dnk+tTwbovUjJKFLKDf4l7QpoMLUMVJQ4Je6wLT3SFqA
cvD5V4hNz1qaFYQ6e/ItZ6W31O9a79fd0Dec63DtZoq6yroRkyKk61RjtK+9mrbPs1GoBzWfk4Xs
lDEvMSGvuG64lc1qUt/xsHKpT89eN9wxqnrgry0fmo1lqDmmQ+gWyDRcFwImy1AJP+cGzoCBW57C
YahIjClglA3c7Pxg8heW7Vhb+UAOUITeVXPy9nhQP57Hf+98xKuh3vgUvg495Mw7Q8RAtO2s45Xx
wR8hpXaWvdKenDT3n72daD7myl40jF7moGy/6VhkQJ+Ecy6XX6y+SZsF0/OoIF4ZRPFf8YRRbd0P
4zEY2Tqc+iFOLhZugktWinuvwP5TbXyIpdH4pRPwW1d3DHwPIUAEjd/u1Lidb5hvzaRPQ/WrmOQP
/VHTyEDL/OrgO/N5DBVYxiIL8js1G7rp99FHKUmG5CGIxVI6mzG1McrhknjDKirxV6VC+UFLGSir
WBZ+I3JtMOoKJhCNW1wMp7kPk+8yGOIAqeD534Yp5ahdKgG49NGldMYn+ciJx0QYmvl/yZY8JKRc
110pFJGFWaWM1bisLhxVzw4fjpfmujSxj/GhqN9TyfJNxGH+lsWZfghldihDYGk9uySwH+8zjgzl
VJio/omPxKwnb+UrjruSz3AYcFcgEpgP8pO/P7BzD3qRS/51I0fIp3ZhRuEOFI5xf8zL2KCxKKwR
eHysCPTWLdFG1HSqz7WWzNseuZIL+AzqWcJA3I+BZSVT723Tyv0pHwxdP+1qyuxH2bqvA9p4/CMm
lwGwP+vlYLKpeKohFkKAWBhm7eIpNNj7yeaJxrO2f3MLzKMFIOA/jcDDrn+DuPLHiKYROqJWi1KX
WNZEseKeCk3dG1HCkka+zXyOd02KBvfjbZYZOCWvA9L5iMGNCbeW42MHI5Y+Cc+6/ezG8IaV9vsw
5PUnfSLDDtOcckjX1Fdqt2D8sH4gizYt4GeNf02NyzfMbmE3YeBK+s21d3yk41PLP9h9iHDMVHPv
h7z0oOui6ODCTTDsYFEk0XumI+iIl117qPlBHuwqaDYODqJI82X9ax/24zHDk2tRxXP/WqO9/TwH
WKAWkd8u/bQ9NVo7XRsr8SDnq9PKNvm2BbGZPtVw3A6dBjglj9UKpmW7k3UiZOg/RrRiRPPfjUi6
rELHoPvjGt5ctmsVp7glmItk62pxusxtOC6AZf36qsRfusmBEZdM0GL9MDZ3994ONvXKrJJNphek
8VrTeFNQCl3GgR2ddC8130yKT9lUdJ8moOlXsmk/5KgiKL2tZXRM4i3w1qYjDoks6YoAHwF5avcK
X3tsnuC4CG8BtDM2fSS46UJsXC0Ub9UFJcIvovnAL0sV8lSzPASuEnP56Kg7IM4WSbOV73jZyhtg
CKepsXeswQPQDYoEsnMesG7EDAeSshAEwQwHy0UkB3Pzk6F1/R6NDFTunaB8G3KQN8WUTrsw78o3
NQYXp0WG+n9YO6/ltoFt234RqpDDK3NWoKJfUJZlI+eMr78DTVmUvX3uvqfqvqDQCaQoEujuNdeY
J9HqG6Rvjt0TeYv2TaubL40d4FOD+cFMLvAJNSXf+W646k43ErxUk+51cOL4V6WML5jMGS9jHTTM
PPX63mcBs0JI6x/tVDG3dirLm6DtOlJItHghk2UQ4nO5Em5ZwiRLjVPuqlMd7APmiKlXfZS7KaYn
Ooo6E7uJyzhR55odPAlVbVZCKlHHaFLU2mAibdnuYQxG9zAUqrcgnVaaA4owW1a7iXQQzYkKTRz0
6HyQ7W+Q4Kyb66E0ymhhdli4iDq7YWWFfsE/YAyv7K/9oJiP+zSsgc0xPo5Nf5a59lipczeESuLJ
bXhszHxZsCtzA/TIuBFnXVdGa1ax9gSZ+6hzcrXdlaHxPgTGXAUh/chuBi4iY6DDq3L6l2YAkaq3
hrzVJzC7A0UQ8Nf5Q7wzRYpF/FgElrVQXfNT8G5FyVACeYFXjLMSQeWyRzGeSOEvEZLGwvE70THr
qEwHcSbX8oubOPXGZ/+vXrNC9zdy5bwFVv3Ro5aLYQWqi7WnU3WbiCUkE8aOJAszG4hmd8o6QJN5
vBRhy7Nvm2XlQvRJc6u6NcsaZ50E6+zUtXgCA6jrfTN5TYfEAHgw9vsy6synvIeiGVXJK0m0w2bs
gPnoKoYahJ/6Gek61WbUGDpUHkmbYEjLS5mdSr5GrqqddVd5HXRDferT8dGqVCzX23DPD9B7jSJX
XUSIQ45GH1v70U1VojdQtmRH0x08SM1CQkvWN8Wi97Fkzmpt16SlhgiLtN4Dt4lo6TUaYW/RR1dL
80DmTLfmVjiSJiCDQ1L1gETv7IF548fuxXW/gi3nCL4fYumDKz8MBuQwK1xC2Gq3ZszvaD1acoBS
IsK2Rs+s46WSdAhMxemzikgRmuVY+xyFiUfHT1TXymdkB8Epatg5F9W5TOKY0lrtShTFIF+pyrnR
9vZcLJ5Sq5BsZ9bzP1mx29Zsx1g5x9ziz3HJB5Pp4FAmge43s9DOA+6QX+qr6Tn9Z/+RlfAibp1L
/QCtKEzXauSS3C9WufG0Bk4/D9C/p6WvOJK5QcILZhsr8tPA7ZrtY0PKys6FObYQL6XU7razxu4R
QmXxpX7q7xMTmbTT1TEtWbRrrn5nWLZ/zvVhK+7ste6QOtdYiEaJ4T/Dj25Zc7LKMPM4uvsQWcGK
R0WkGDG5WTjI1AGCakm3oOnEFQGtDrHsRfMnmsXBjFMDoXyiFm9ubrnbAvbBwkqSbu1MgIPRx6d8
KA10oZFF/lRux3cR/pK11pD6N1XFSkGQjLmP6C/DalbLfBezUXD4+xkjyoDZFDaASmibrhSuZLWS
5l1Qqif4oSAXlZBtaUNDYCI13YZ0Wmyd+9I4x0bd37s2vyoKI4nzu0hWf6SW7h2DJqvmQ4nDoChe
DxHB/6Mo4m8L0wNt4xqyU0eigM0nYbA0XxVEkrbEZJ6tPoj5oRTh2pxkc6nkp7eyY7GQmTTAmaS+
NWYjw8VH8iFEotdDGdcoNkrr+7VKnGGQ0x9hb/RHU4uhGOr6pQckkLOvm/i55cm2VqrhtScrboG0
2D5WTcsyU4GmH6Ry8uTq8gsmcuY7ESsCG/5BlapnRZOq+6Iva0KL3q/MC+O9qMqwdLup+3Q1Th1E
lWm48iqMpGSR+o0Gsq6rll6fR7hKGN5c6GHzUcZ1LhzMLR5V1SEAcmDPtPRdAhaulIp1x9LD2haB
1azGvsKXMc73QrmOnKyZmVNwAIQbd1jPP0VpRZKopz2Wsgo0j5JGxP5SAu/0Q/NB9fTuAHBLCH4q
VrOzXg73vq+q90OAzNdO1UlXjFoNGua2BKCFsJhi0DfBQontYCd+ANMgYzCgVeg2vOHOR7g3Oma2
Z0F1uDgEs+vFO/X9A1ie5KYRO3ydsgIVOXHt+PTEJ6Ra7jDXHKlfXz9WI++RKNvjragC9uPtvAjc
4VCFBVu3qHZSnEdQThvFshus/FWqxldH0uo7v1TUG4snwUzUw06ED+769a4OzfSlao9Wlxevlv3Q
qnhc+3E0vMQab10iSeRIuq/7CB7rUm9Ehb4lxgCjIbQWfSaXp7RHH/skbisecAqhfpCCzGKZBv4C
FYSoEcqIUFGc1TiE/vyvhjSHsNSWcrkRDarjehvXcPWdCl+t94pHEb8x4rk/UBDrYlrgXRaPICnH
k6Igd5l2vk39TvFsfKr46WXrTsOlpFIK5bYqinii6SY/S6weEk//JUvdo8k376WHtwJ2Uo1vHVhN
m1rTtS0eAeGpi7F9waRDuulTmFQGZIwjgdXqkHfFI8tDoKyS7ruLsSqNZYst3r04KOwqmFFoHpO0
AZJpu/7GDgw1OqLkUNZ6Yt+RriHfiG9kGJt3fP1k9lr5Dk5tooTkzbkflXHpdcmqNLjzD5aE5XDP
3FKJUnOXQodaqbqfPpK09N65ifk+de30KplnfmQWbxj8RNuWrbBTpoRPRpF7lxKur9lJ1PdTo1H6
Ty7xwq2oj5ARKzMzei81/bl0BoutGA4az1CyKKfTDtHi4Ml8zjxARaMdt82IwEkuFiqeqYsMVs3q
Ike6pOFZUfmEm3qxCBymQOIfadXD1+K1VQT0NOz45m3vHdQ04s/94xsEpVtbIN6FGvRnQ6rmp9bx
yv21vkrtcj9dwxnKbFWMmNq1jaEd++mQlLkE2TQkYBGTQ/Kl7tKnspKNN0ivokEcIjFCnIKFSOdp
aOXLpmw/LhisMSdHFeRrxvhmNYa+cSfCkd9WECann2PgW5hDOTJZK5XtP8r+sBb1bN8TtMLDayWK
kLp2YRqVD3gQxEcxvLS8pwtAwMm9o9ypvvU6+M7ZQaKU4728j9w827NE90AX2TJC37ZBisBMPUC9
SnvN9kE+E6dfypcBX9ocW1ZnmpZnG5Ca9o0l1bfiexn5jX2D5O1WwYTx0IddArwPmF2S5Pmx6lNW
QmU5twvDeMBZs7rLrRFCOCkaQ+HJO5Mttblmy/mzCxF4WWPxsBaDml9qg7hg3AsNc6g6xm0RkQzp
toR4m8G4/Wzz3My8lLgCKxLFP3U5qaN1KUU78OkaGw/KDhW4Aee29+7DJDnFIg+tsMat5iJVdpqx
urULyA76iKfdiwTztIIoeHJHo78NzaTlFu6/Sno03IqqS33UrCuWhEefgNqlnj81XHC3Zz8IAMjx
EqPxu3SntO4GYy/pxRijeBmmYXZwAKIeIdTnC51g83dDB5DrJ0gJavLmHI13ymrE3vA4VNaaIeEa
kdiQ1XQ1eLdtacPsyt1epkG1pTlLJnPurk79cz1A/1uqLfQlTa/zzZelasDebK/vx5qF0S7vVTJB
jdQ4aCEwakUOT+IWRYwuPMjZ8CxuUaIqkxWSoNhrvdzJFDMsjl1THcpQ3bDBpr3WY9CwcVV5Jztz
yj2jMdgh4fEJ88NXsRD47FqgnoWiHnx0rVzXW/Va5D/Bmr92ddrCOoxa9FPMiDCo9i7TIkuXTmTh
W5vrTElMlwZTIT1liMiu/8xYyaWHwnOjG5HDIrJWSksrl9bgZKh0yWvJU+UkSbW9KV0VyZzlFaCa
MWRa+pWFbi7vpHYH+ujb0PFf9f2mPQ+uGp5t5IOJ2SIy8Nvz9Gydx2Ngr0XRiWScBQfvuyiJMVVW
PQ3hEB7FICdxa2BzSbggnCljHzPKS/alvWM9kuPCrgXunVPIVRxEgzhj284/mElCRtfgDDPXCNX3
dulN8yw9LID+tZp9l+vksNoOIqpRxpIujpkW6V0aL6MSlTquQg9kCHk//jjBzMMXNaw0Lid2XljP
Rpys8wZvdu42xl1k18gD8Vpfdm7tv5Xk8TY1DgoGcX+DKcVONYCrNnr/U7SLgSZ8rHleqfENoN6t
xdzw3vK65qxM6FTx+x95FubYwswks8qem3GSfDXACkRrFoM3NeuEG0AfBI+ZrC/rFD0SSXhknvnr
ssUjV+tq51X1L9UyGNa1HMUf1fQeJRejNlfpwKA9VtOdg7VC80BBEBBEIdAhaZIl0YaqaBH56L8L
nluCpsSr6O6SZ240GUI6k4QcbFK/2THAhYgVzslSuZUhAESkC2vzwa7qXwCSh++G4rID0z9XmClt
RqKHx6xDrb4eqGt4HEVsnj8MaJPImPSzo1CpiSLc5uwoVGpjCVxMtLI2VVdNGCUL3cC+qVPlZm/h
KXtOQum24DWlh6BsLkUlsvpvolvmvMkjGpgxhzE7bb7yr3olwqs8BEGL1aLahBu/lIE3unW/MXWl
v+vIBxIrCnGInchYqIWRr8opvxZw9MAu70ePUjdZeEw9UnPIITWyDvGt4gHec3qn6bBJKi2ojsy3
wgfTBjU8wUJwWNFXVRPX62pES+Kbxspm1kOiStscwqQEX9eaFayhaUM5U5UTGjb/HOmsAVwXPNfF
iHeopIVXYgojWoOp1ZNoFR6+sWZ757HylmNhRreDWaXbyGXP+4lIfbTxY2AxmoxbwUWSmgH7I2ZB
2RJpS6IMPvV3eWz1RTNCaSYX3EYASS6ul0uwThPITqIoJJAGdkf4DJxFTeLkAC2n/uHU31Cwhbj2
F13s+p/9tSSNZoGPHWg5Wbi2lqYupLQa2bBwhnZ10VBnURewLTrFeJVAOoxxOhxwCxTr21R24k1O
ZGseTMtdrbZS8jKsg1gBizWvlY64khTxrehvYBbIhEU3NyZo2z0B5VcAS5OGWC4ewgIvWydDQQui
scKDcYjKZSor49ysmMtd3oKamCNpGMxSxA4jHCcy5gAAcMdbeCzh7zAFKu9sICSnNrYmaRvvW3KD
S1E0im6ih5QYi5JM6XWpleTuTxPLvsSQwkl0bRkEDnszn/NLccavKN27jk4uO/POy5TzMmyotmo0
mkT4qgD8GJ9mPXikDY9Vv9IhohPOpu7LIeuggKVOdelybRh6CFczvv/aQY/1Nzch1i1iIpnh1RcZ
RBMowPunBhHzt1ISRsnhpNJyg+7SW0RLRLMzBU9Fg6NgsvUzs+MCp2Msb24ggOjrziD1QfzDaux1
T2EW3JLvYkG3tPIVJEHj8q+TUHbOE3/It13Ue7eDj4lINwzvviyBWZ/m8AFEf22hpgmw5ucgRCv1
hiZxINOCRb7PF2QRygSR/9oHuGSRiuaKmOKl+bo5IHoXySjPbTBjl+XB4EvlvuWxKV72y4oBVxZm
BAHwG/FWbH2GdUqIrTxQYDstpJVuApaDqzotsa3+B7onFruYeyoGOcpeYT5BnPGWfVyF2w4I4TKc
uDtCkhXHtndEc7voihwCgyhKUrkQPWLE/radTOzYQD+JQ1e0v1K2LzbXKhlt1Mkb/HBLauWLqE8T
hRwCs5wMfb2jXST+UZwB9xqXegI46lonGnTVCOZ5ng+rOPWSvRq0L9fvdJWArQME9xJMP4QATjlJ
qiInm4QZfr1Sa+8hW0bE0zOCQC7s3Z7V/E8TuHjWuz8Dg5Q8ubOjx05LjaWaadVBVpCKVrozYrMO
E0DRBoAWthleNGMO2KjjGJZPQlAmZGQu7mlJCs2DRNl+Fje5uUrPAPB9tL5Zc5N0wZuuB9NU3Y+3
kDLahSjWKHUWqZfbG1G0XOndsofgRpTS8+gYeBGKbZGxBQxVm4B5Ek3F/GziJo1ZpsGXu9W0Lirn
xcROSpQ22AmyEmHEdN746kqepGMiW0FkNIizy6EwcNGWggdRf+0mqW651NKiJMErq0542i8vgYy/
irFXbjrdSeZtUnlnbijhnJDB8A103nGo/Iqk186fWcimfo5a/yvmp/GMcXpGoqsUEOCprTVw03qn
RY6OfxpOaWouJSuzK3/GTerEWzNh6zQyyu+tOvTd9xFhPIQosiMndQXTyI/DtZgFAxvFopy6A64i
rDD+1U/Uqc0SgoJ3FPcpc7pZkXKucgPM7Zm4MV1vYKJVFD3HU5eYQXx0uTZUBvQQRb/xiiFbuqTK
LiDRppecZ3EWBjdSYOU312puQ1+7SiP9f3dtjLj40rWOg1s0oCdMUYe7qJXkVWcb6UEau2Hny7XL
cxtLhKbO1AUh3vaxbbtmNjIje6u5xV+Si1xDmWlmmkO47X/Y+Ms9l12hz5vSxi2ATUE8HQpz7qMv
eJMAc8Qdm5Al4sOVG7TuVs1U/Z5FMWvqqQf5TD+g5HfnyMmbreOOAKDVRntpdGIjU4chJOMUj478
BAdPPVom9zLk5NLB5qZ5lCah0fXQ1K9NNSSHa404+9KVrK4FvmP9/FrHLtXCIiZ4G5RVvmocxCqG
mY7nFm/HWwdGJ3Lm8dzJ1nDOK6Nl5an0O1E0c8nfqsxtUAX6dTHX2idF7cp70ahPa5E+ZrdbFJm1
cYMbjbdLV7eG0ymRfyQaS4s5WZ14ewS9mFey4XUC4QXYOQhr+MD4V5Obyqb3VBqVgMPUJRy7ZjNG
0buovxzEKAxzsvk4RjqzKjndZWimZmbGEtBWneam4Re5IMOmfQZmjQrJM37F0dyQ5PQXFHLgMe74
5Di6ykZQqZ+Q6eHrHsrt8rL9NbIdmbqLaHKycrrCBsyO2jZ0nOGFgDzQeJw592ETDC92uEymXoOF
5fql11Sts1PyZy8pKKSv1/rsNbagvMW1fr9iGfgLNyHPURoWdgI6d+xD/b7JwnANL5mUg6k4Iha6
b8lUxxF2PAZtS8kaMFZTzHyGZw3Z4hIe5njgqurWm5p9r2tPSlvvxPjLiKzCxIccu1UMyZIRw6Jr
8cC55FH3GaqXvMU0J+p79vBD9nsm9HuGpbuYAiPdh08DiVs0x1Oz7/ofzez4kEU5jbYHjG5Ctbhr
sXJVAN3VpFV2hCT/igWg992bZm1s/3q0X2MB2Izs81Q1tmK+ILoVodTteog6/wpbRIp2O7amvClx
A+tmoguyF1wUxIL9s1k0qGGWYfMxRUREK6DKy+CBDeHfI/BdhcTOyhxWbbQfPTjdl1NRzqdKcda8
4jop7cS5LvnxpdaUUvpfe4nmv/qIoie1JLfF0WuSOOXlT+va9KcWQgUnPvix/fCvP3napZDjNr0M
En/Idb9CDOiSFA60NUCCzL3JnUm2USV42bYJVH+PIOrjgD0HrWAfPH91rS3tQsG3dup66SCaJmJM
YmH4qeXGupqEUPNmTJ9kPTNRadfW3RAFHFxo40wWL4WA721oG7tLd7f30i2Yapj2U/9wOsiVxtZV
HagLMUI0eJ6Uzq3pZdpCajduLk3GOegWJscDtdpbaY1FjN26oKFtrUbjM9UmZuTh1CI5y79bDNGf
JAtiQN3Cjar8po60Ak1ImPwoCf2nYa5+65BcLccwsUlHIHTqIC3eZpo6K2QnvMPSVENkhL3U6mN+
L3XfwRdEz27U5tt2sjARiBsZn3nL65NZQZhjlXaWi6amTKyNOsS7MW+JhSq2sRyCCPe5HluzvMTe
LjNNvrCWmPjVDd/Ezgb7wANdm00mItNGAhPXCJNI0rLZOwhdldlZsRR7B6KFwrXld7ffY8gBZAsk
SjXCV+2UG1r3M6HdFenUxUC+aBcAInf1SZ7Rf/YRzSIT21TT/xgHggTrcK06u2zpPZie9aIOZfLD
GTJ470X1kLTEL9BQOeusyryZkaHYI+4V7NDoYQdXD/bzkBo8d9gjSOFjzGzT6O7+e4/GSB6rMqyx
uGyqmwvDpyd/qW1RhdiKj4hZoH+mOqC60uGvfvJUl2LUvvblisU96v1VquTewZf67MCk2lq2USk9
aBp5JNifuz8NnLwV7afW21A6lUJ+iKcxgz96B1g82cHtdAuptOs+kC3xMaY5/DVGvI7T4TkZ2sGT
wg3+iEZVWcLvwOBzCgI0vUMQAG6uxl4n5bFLf/p9xNpsKrkARoaZGMdiPj0MGeYxn31F/aWL7nYn
KKBbx243itKY75FqvGaAgGBuKv6qKuRi32idjzcAKg1itfrr1LVIx3HmxskvInNOhfOy1dZryK7D
kqc1dhMKJB3uiuU5LI3vqWL7bznu8rOuV/I7rHa7vQedcSG24wLlltCA8S2stNcgbHV0S8qwkV3A
MsH0UMT1LGcbAycFEE3hQ+qwfyiF1daTLZ2UVMJvPLFAwVeKVSxMv2Aqag76U92ghUb5DZkw8+Aq
xkMCXBHdYbSIVHbNx0CC/0tD3RjRYXJsm492bux9RT9Xmhvcd6T73bCNj3sLFP/Xzsewp3CHZiuK
Zv7qquyTeUUKEz0GNckdxX/1OzY1bUOrjkFoaw/45KxFPYw67oORwyJ6utj0IjYqqBnQdHNTZq27
FwfTjl2g0PpHsRhCMnwaFXOtzy4lqo1gYff9rOOdL4fcbc4Vt45d3eMkJ4rqqLZM5PCK8SLphGal
PStZnmBBh5mOaMQuiE05w5yLRjEoalUPSzEp27p6wwpGL3q+SiMGeVZr3UtFF21Jr/DXfhFVT2bJ
EqRIq8fWVrtdNbnXTfzCfDrYphvsuGHEPCps8040pLKERtyBZ6G4ahXO/QlSCPTFX1/Kia28R1lj
7VyBM5zGAW+e63Uo34irQDxTT12YrTqpyVYtabI73KTe6yBKfuA48OS7Wfqot4Wyrk3uHGE4uudS
y/7VoeiTZpO27EwqVrSKdWxhSfP7Gbgu+kkHLaTeumTyx9pb0KF9b7xAfewqbFi9hC9EyHNrndep
CvqjDw/g1ckV0brqbiTZHLGaqj7DSXkHVtCd8iniI+7HftsstdBpLjxRY+igJ3TNXdg/wtQPsPpR
M5TVsf3cmuZW/FFkorASjsEhtynOIszO0oM8qRBsspMy2dduRSktDGdrByZw/KkRMUd9D6Chn/e5
L6+vdZgF/j3K0NRqJgaIbkZv4gfE/OV/HNWmhHRICK4mOSkB5OuIS3l6jXJo9twt3APiSP/cZc64
MhwyZuQuZsKI5xU/JouvHusBFCGhvPLZS2ECO0lCelrZyfPuKmXZsSH5bLSsO3y5wympcQ6+DdSq
nUhSYywTFNPiCEdLbhAa3bTY7790E/WiW5OAfCB6O7wUCGRFN0+JPq7Wf17Nmq4milO3HL35bERe
fHR11vCxiEDywHg2CRiteguIFno8lgKSP9nw2t6Ngn3Bo6vGc1FvRG21HwAKzSOfWX5dD8pCHfJs
K1p7/pgCWuW9OfT6nen2yGK4mBoSdyXpy1uKYj4SD5fs0t2Lotf+wrO2QL/CG3I9YwEEzZyVITTm
0UvCF2hqoB308mkArHYCyl2DCiyCl7IHXpu22bAGJxG8qHb0qkh6e2ulNvGiPNqK6lophm3S4+Qi
BhVeTy5h7vZ70frnteUwY8o+vWaVGF+vDWb/tbHq9jaqs+5f11and9COU57i57Wb9EXu2GPTtMNo
aT6EFg6yXH+caTn3EUuTBMTMPyV9imej6AgEw13EWgTYb+oNYJUWMbq342obNM0dmbfBSVfqRlmI
IeQEzaTO1w+dXhgbQK5PAdRPMJ9STPgQXFIrlwbeQnWebqQsZ/Xv1spC9DEcwz6qhwYj9mSvKfYr
nlngHqbh4hB9numjGS/YeUkTvV+lE3rJt5m7tJZ/Z+mdcqfH0pnVM1wkvwKTkOOSJCSdxNb+6iUG
i14ydHs4qJY+j7ln7eyifE87I/w+neS/T3S2CkSNOBn95l2cKL9Pps7/qz7/7SXEBVGXHvlMmSJK
sLCkLh82TAD6lyztN3FaBw9NMkWglCCfiXrRzdUADZhMnl54uGx8Nw4f0Kn9RzdnuproJrfNl25F
K7Fo8sFKX6/2+aLDAK2+//NqtiPXS/GiBmGuRS5hX+wHGJFFA/kNIpAlioZeSwcR5oq5vVxaBW7h
2ipADoNk/n8dK96GeCFxZeLi0uH6utc3eX1d0dp9vo0hqNs1eYXWPDJsNBOOczTCTr+RJVO/EWdh
hReKG+k9Ri1TQ9sE1qxwVHmWjnW/Fh1VUVmVxSI2y+p4Hfz/etHp1bws1m+uF67TCCNb8ZqfF77U
/W8uKsbHCOsu7/bLRRWUxLLlf323vgZxwNOky0dw6fv3n//5uYiL2qbcr8Ubv/7N/7cLf3n91DWT
pdYsBAC/9aPnJg9lbAvB70k2HrrsdvprUSQZDsFHUuJc2U04vrx27/KA+MhE4hM9MtX/Mhy7z/8Y
bhfp1+GVmc3FxT6H40AyzvKwko9ewyamOYmcI+17Mg7BD6KkLGMhUsOMtEknxMBxnbttdPYIO/+j
a2RWH117k3wc0XVQip9R1811K4gftUzXl/FI6gderPYe4R/yU9zqHsZp760sh44VyazmZv8zgwdF
TZKsa6ZHM2UKa4zTQctbd652OuZiUxzEKFsYRdAAdZxez6KbqLc8A5sdSSVk2mLX0kBl3Yuz60HD
A4GYo/3R5drwV2dRdG0tnycWWkCiwN0xcksyHjznDcJwBRjldzFEzp2hX7Xw+2ulcZkRUYAhEqMY
CtJhsoPsdkwejbMLSQypHA7c+gRzAyAZ37MpTzLyLxiJ4QMpwPVDKT2JZbco5NKTWJBnUGr/bImG
L93+HiPUAHz//nOMmGjqulY9yNWzuLSZevbKkSy498PT/2bgP98T/mDq3O9x8pTlJpuLpxOGBdIc
rL++E88wYJ5MyNpnZGjJwbEHvp1TtoKf6197KcqRnNr2meXLRy95LN/iekxRwckBAMte2Tqya5zD
zn0hoOS/NTKSrVHrbEinJLMPI/A+Ab8Ns5+9bGff+mkg+ZjKtgJ+cLZ9+0W0o2T5OjD0Cng40xXb
9JcY2KGCXQXaUzUa7a6KXMzMYSuhm1FIrDJ4ZPbuk/gGS4HzXude9ESIoFiqdhcdWS1h0fmPMUX/
JKwpPse005jaT6NjX2TJ3qq1caVmm0qX1BWTjgI3IdvYt0mrT/gEcO4lvzGfqNprLINyIQXFmznl
LM8zd/o+veTwBF6wmdfnrdwkd9oYRusxwgdZSyb4Klpe/4zJp7Mc9ckXsu+jm8rqFYLgXfgj17dC
ySUFcTgPwn64ZdrvbBu4sqsEe6dHM3deRA/FUG8yDaVm3nyX0kG7jaZMtzHHkA0rAIK3lER95mcY
E4w8VnO5Zpou4TO50mPFnYtmcTBljeh9It2VoksYPvcmxt6IIsKjVmXmtmg9eUOoYzgZjh4vbSus
HqoBWxwf1d53wEPHrJzWZxHreF2Xf+XZ8GS1Ufg6DEo5j1H233sa/806sTEradpyJX7b4pCaeQ9o
lp+6lb0ZQVofcghsW5kJxMxjU6I+DwPUf+dGatnKewNPmkGpJ0dzJri2YdisA8Ue95bI9IWGl6+s
JpTwwRz1E2FlBVJr4O3DEnHk0NSPpYdEMrLUfhNCNDtrtvITQEZ260XRMM/Udk5qK+G9P88yfYAA
5EUNnrHT2Z+tTBepYxH50fpnv0yuuD3Z+KVOo/7u6zMqFOP/vObfr/g/9fPyQ2J5cvGGwDom0UWX
73maA9mruh66MUXTSJqbPsPnPsYOdO4WY7sMmFMvuyqijFfaumIReCM6d4UHs0tmY7EsIuUeUFey
1gCtLnNiLIARv7O55yyzSGu3fuLnj+poHMmwqb4bdgRgHmzV0SQf8Ra/p2YmGuKEm+3Qm81dii/q
ITexPhdXkqx8iwq8gkeeG5u60NtVFVvaN11f1AUiPpgxxbo3eeaQxPfIDiwIhbh4F5L41FesdZYY
41JkjJiV50/ru/gg9PPToArFVOYT1QMbNTIbu5x5eUl+dEhdL+o8tKxfWiOrIm5jK+js1H4pl3aF
5AfdOo4E23F0zbNhEMQmGxniTOUWZ7zJMMYpfqZmZP5QPOlYFBV3+ELnJ9ZqqBQGJK5h7DCV8GQ8
pcJ9r+WoQFzTmeMHWZ6M0UOzzwbWsjG14jXX/XWahNaPUZVImbDy8d4aoRazjlLWoVIWD3h5/zTG
0L21/ATMcUhWh6oab5VXsu/slPaD66nxsiuq/KTKXrxVbcnbdmbfsDI1g6WRqsGjkWvYyPKR/JBG
F7vOjoj2dKUqTscP+HuAAQdUtSqaq1prslHV+6fMH+Bg6r353WDpa3PLfCJK3myMsccO0ausF59w
lL5xkqOQ3nZ9rj045lHQgkUBGZtoGQGqTS1fuiVHIdDtP1r+GKOSjEmGGHfEqIeNkhvNklCL+sq2
+kJkZ3Rl4c8LLDxv/3uPMcjSPcr60q8BR83wh8UsJMUw2sMqs+MzAYixsrn0y0AuxCrqyGtSUr1G
ypj0lx5x0e3lws+fC8zsV2yxNczYeuVe0qT4o0dm3tVpbj9iP96so5pdU6XU3bPtpT8uL9KMr7U/
dg8KwdxNhUhxDRjdmhtT9iAiv9tEs/x7z4qru1rrHojd5i+yAkqMzQmeplNRIV9v1qWRc0ps33go
2eAV9ZlaWNtOUmoySIz8BWoBISTmaAfR6rxk8PxeGgUxSCHjEu/bTvbSGAJXV/dbMYZ0spXaScUD
y8T8RrJhCmNrnTxmSq+TNJmBzb7jKbrM8LDE/5SzUe0481PzS10YVdix56DiroE6fK/zRZIN3Co+
Q2Mi8CWKZp/5h6Z5UEhNOhTqyCZemjw0fU7CylSFmLkm7jKdXrtci+LMlnCybshrW/zVEMtZB1sd
k22MbskLSYu83wOx7vdV5PV7wybb8FIZlMm8UFR7KxquXcSISz/RYokh1/Zrd5SjNkgHr1t8ubY4
deLImUFcHBZBoRh7birGXpxdD9e6yA8f2bgljmiUaTn7V5drXVW5v/vUhncZN/T9e03+5kuJJVeB
r+G3LE7km1y/C6UefU2u6dsUFOZFpjU2CQb0UYI/GBKvayhXnIm6qYeJ6uog4rmiXhw+vAN+t14b
/g4bO7cfWZuGq8Vb9oS0C+kel0sseWpbXlzrGvKHSHqXvqufQHzRWCkrp5eiC1lf1JAvFHFDrurt
2E4AYXZuV5UNxZo0qTZeE9IqZpdyMPjZ6f8wdl5LbiNLu30iRMCbW3o2yfZG0g1CM9LAe4+nPwtJ
bVGjrbPjv0GgqrJASg0CVZmf0Zy6uB9/jkgfbPRAw6VQL+5lTmxiP3ntDGH5buMOjXXcZR78pgs/
uc4Qb9UWqYux6wbc2BLIw2CYPizfehTUOnzfBwSUfoS2yYAzR0hC24Ej+ofQWlPsNXtdeLOLoUms
D82DFVrW2olxi78JPV/1nUl5kStg4Bb824BcIC3ied30U4L4PmhFwfkMQMPW8wDuFm4gyETpvMEV
Lb0Z13ZQAaT8A8BR+m5XuF1V4EKDM40n9ogbs0y7fT4CPNVcO3+G55M/J9Bu8W9TbN5lWfHsJn3+
XM9/NXbgPUqjGjzrrsqwtHAsHXl9neI60PnQ3Q5lpyRrKvkvdmYMZ7lcBLjzHjrcTlpygdunpsDd
t1UP6fym4C/S/remVywYP8+M1zdpfxltUKHMMr+7C73ag20rjPW6t/7GeyM9toFhr7w81Xai7dth
73LV/LWCxtwjq1SubqK/cnaN6y6WOiTX0Fu3CbZ1RXlKXnYjINV1MmkYaS/GZtL06rY5ykvSHOYf
o7dmtAQ3uWodHX1Z+vk1Fijh+B3c01+p0SafoszR1tOcmU+e1i64VdIBfu22d7qPF3CI1SCaVLaJ
L1pXvuFyOKzmaSz+mmoMNjWYxKuypmyQRvj5CJS9BxbgNP1rOpfdVu8ypESaoAe0TvEBmj41qmVU
gwf32Ck1P10GrxNIind+M12na1UwUKCEyZmFYfaoK3BpqrxCydkeofEVOFvWuX8AlzOvpQk8Trvo
lvZZWh1W3y+tSyaDyCDRtNfC6NEzVvWHa3QCfDb3++kuWgb1Lqy2dTOa24iKgEgoWLgkrEunre+k
iSXEk6F6wRNGQdlb7My8x9BdqPp4vnQFlZNxmIuPHEfpvTeH/bbn/XE2hvqfPARCJQejcNvjmLFt
7FEZuPWnPyOkT0YRLsVWU/X9bT1XPJd+zpCB35q3aYDoSM7D6N/8Fichtw9ybJA3q2zUPvtQAfa3
73L78NtF5VLXZgO6JG+Q6V6+8v/+CGv513Yw2ZA07fCzAw3SKLX9mk25ve6MSTv0jWKRWFHrnY79
zVaFvfoaRIp+zHkWrKUJV9+9KLr9SVq4M9rPSa+uZGa7TFcDUPSBWz1JgOL7IJZMezpHs4V+YMn/
RqVM9QXI+hbDPowWpyx87JZDAuBqM5uhtpGmDEiIPvc70wWrd5sQalCvKbVCblsucj2MyKDVbd5i
ghLnB+mTKxX/+UDdCbf91cVgTNozIlPR+lou9VzM2Kgqjdtru/R4C7Gu9g63+mmjamcQ4QiaLdVU
MgvZEzIC1/hcQW+uivUXKc5KQNCgn0eaHplSS1fuoRit2RvXZwG2opu8SHqT/bhrK/cq3i2jetuj
nSin1xg5/Rko0NhaJl8HFjBtkOCv4cyBuelHMy53oA5QbmiDO8MIMM1tymA6deYclTs5Bbo7nUJF
g0SP+BgJNQRJd1A994XrQu+aFJ4JKK5YNhbzBUImVbwqoNVGCJUAYe9b9DFvfSPCjbfR29n/Ja7/
w9zlekMAAkMskoNER22VbVtQFtrn386KJtE/j6qZreZK/6/Rcembl9H/HSejJCx+xP32GbfP/T0u
QoOtQIh/yVWKDshotRtsDSLq7OQr8V5PNrC60a5cmk3ewP7pHMztwy6r10uwk+vhk6iK3ILlclCU
fwTLqN5+YcHVPZaaedTx9X6P62G8h7nxd+lOzXuE991JtSc0iZbBCBe8o6q5KWRPRlM7cSjJa85W
RnPPwrYvsxEDWIK7cV4wAWF5x5Kyfs9jBYSnOgY8tpfRuH020eR9lNbQ5FC8rfEl9Jz2DbyO9BZ5
az/5qOZ0k+vBo0XKRjHqaKfkUXemQJudMDbDIYlC5bMaFexpjNb4gs7OyTEG8x+j67c52rR/QaLH
2om804tpddG2CZ4XsTwszIP8nGtokCwtXUFEBXwB/GNpx5PeUtGd4u21uSioyNkwKs5dExn7a3Yp
UIZp004DgnGDBnMP7Wg89bp7M5qR6ZzRdYzWbmi8eE5ig1DTqnBH+oBlqKy1fGX+J1M17461Trti
n5mcxIHEUotiVw9zvZVm0Co9VqHDPzNOG1CarJOW+eWLeJfM04MNQfur7bF0iKrSfoszY9w0nmE9
hGVrwvfUrDul6IKzFYLVb3WzgJZVueu2cMaPKvW/D8jnfmuCYu16izWD5gx7v2zt12FgSe26E7yb
qThKHsVL9UcEbMcnlEvLlznXD2GHPMHsugM0B2CzkouRSTnOxEkN7LZeh1WKc3vZwPBudefSTYF7
uTULt1r5id2e50oxZ3CNxFVxEGwTyxjWdZgP26RQ3RWGZfXZD9RvRhTg3DfOmN777IfPtpxOtl5i
nJxW29The9SjcwHgw6ctZ0Ud9PPyH8y7xgsa6NR02mrKCydsoJV73LiIJzhr37W/2G013oXN7D8V
VE7uh8YEbVUpT9IV9p5zmKFOrMxA8Z9kwEk7b6MHDfvtpU8OZWVXq8QHBjdS14kXw8RNVsX1Q4D0
9jpTucvriURmUH5v8KhddXZvv2kJVttV1Sb3BlqRx7ix2MCF5Gc3oTtXn9zSebNcN/+nrwG/H5UY
yiYqgzP6FepIPhUtsdLCLk+z4vCp8WMsqcgmID0FsBi02C3USQOFn2msHLKkD/Ei/U8oVzUUN32N
zHlaJYU/7KICP6Z+rDMVil20RonkxcaiDQMTtd7qlTZdWmosSJ111h7QrMFbN7HWvk+qF9LrEzwq
8x8F4WE/Utpv6UJJSfKy2jeV1m3wJ6vYx+NK69RuDQkWy3tJ32Sa/aw6/GtvEQEyK79EWKb73PLH
essHnaUbviD7X3hCVAXge7BLRPcR3wbSwh+55hhIEFXKpg1TPKHGzHrt+ojf1aLxiEyqceH2OGeL
/qN0NYaibZBQX4eaF2yhRI7PRlFPz6GikHZwrIt0ga7sTq7RfuNGLDI0rVB3sl2v2UushKDCrrW8
1qURxFN1MHQ0/qUpBwXcKgqNGMvLJK+v4wcHW4ZbRF7DWTWrOLx+D71zP+IFIAGstAcNbKf3lqZU
9w3sxHVvRdFfga8cVbQh3qFB2Puit/Q9r77gI3WBtC4BMnPwAQe36rjy+MX/T9VUdIus9Wz71Ubi
5PCL+CppVeOsl3u/tZUduE2cifPoF6fREi8bhAKL7k5kqhsEug4QINW1MIoa/HSeY/gWWUABqAfG
h5ITMipIuwDQx5l8ry/NEnfSrc/zhEcasiq3UdEOkFFUbEjX/gyWZpI1xZ5kKJa8bnFx1Vn/tpzk
oG3lJAiy4CVPbHJvq4gNh21tim523w3TpraO2cNldqP6DEon3vZRE39uwEMMCuz6McY93dGofba6
b+xBodiHss6TZ7vH7E5C2JXi0T47r7nO2sYwdHcTUXv4MDzH2EyBNR2kObWQeTqImBdpema75bmr
vhS6Xr14ZsNfSVPeZ7wfLzG+7ytp+mbfHOSStcF/7w8d28hwh7MNYQEsoNo92WnWnrLBxbmxQ1Ve
0cHC6soXC5mRbTwoEZnMKn8xDe+vEkGGTyl+DWhbd59iXO0pNant47AcOqtGgtEtT7d+M69z1s6x
DrWCWDn0Y+Q+JMXu1iNnYxojl1jB8bwNpJRE7vS5/JR3+rThP7td64HmzPkqrTXsT+oAOD8e7Vh5
hGa0L5DyHqYduFRrJUrACKVMp8Ap3qQ1aXHz9O+uerGRUYb5GiWtf0/UY9Ls65+TlMWJcCpH9T6L
fzhaI6v3nE+6fxSR2ZvmrOvN/qbKkAiSgaYocfZLbeB0qRP+Hlxmtn6fzV/jkIS7oZ6uggDyMgMg
V2cblqQJUjW7xB3+wVPNPumuZ53q5aypQayufjmVoWgY7JNPdfBQmM1FugIFyKg1sJoJExV736jL
jqgDIBwT0wxsXjXqO1l9+0U65rYL0KTElm4YMxYeeLeN4casy2JlYrN6Sti8owrxrzOsrX/0AbD5
r9HbjMBPkWxUJ9C5f4gbyse+NiNKjwT871D5wFvcb19HPjAwrE8IG4x3hd8oFzlUHvJFmtJO2K8C
K7kNXJvhyIoxKQBY/pzxWxyvUzwu9cutG6NxZ13jdMYToqpjBXhBWVGonaqTnMXBXOJ5uLSvp7dx
zBDatRFbxnWODLgpCeKVnMph0iP3EBXaoZ1n76HszfoeJsMqhKOZbVNcD3dTNODNvNjhSYichSNi
n0iwGofbQJN017n9cqVbv1ykdOp8/dtA1tdgo5aLyIBcvepTshYoWjuz+rlysEqMs6Y8JHVYbsVI
cU6UYt3EkXoSYTrPyjahktqvhgmD/g+TJMp3gL/w6/3/Tgqs2nwqbfc7dRRsClwP9RKqOSMW5F9i
2BUbz3aqi66OxrlG14ZfXqh9NkZvp85d/C2seXD0ET4AGuLgh0R1EBSHz/FcGglIUs1p0AnJ5mM3
YNkyLI/IusnMhxwd99Woz4uMUX/pAjt9V/XSBwbu6Xur7ad3y7NPEtAGWbhOs6h7qMLJPqt6kbHI
Tqq/kCta5XzoF8rsynaC4nLUhjF44XH5XWZaC5XQqmb1ue0LnFvH1kK/Oum/mMj2SATJrhqtSwZh
eqMTVISv8WhdHTByLRoPmo71S7WA6GYdty3dhYNlD2r42iXmQfolbDLwsbIWqJ7qaqDuOtxnfNsJ
5Gq/hYmksbZc7d9hepp9YnGKKTS7l4dkQlhOrcZ+g5MY9AtJKt86JaksuejbgAGgHTE/cta3JLUX
YyKdVZDhTRXVW34q076wamNfpaH9EXXGlnT//FXxUW/qIGydVUUpn6wwK1ZhM6lfqQIhSFCgkNvp
JhrGIOI2MmPqcHfnN/mJ4mSFus1d5Fg+Cia2/gapwrs2Rcbr1rwqQxnsujzL869a2GMTN3f98NLg
7rXqYjd7tNMpf5wT9KzBdL8laT3d3foNXBIPEsufFf248V9x175ON37EDFk1QSEzoq0/WuDuVag4
Be+e860ZY7onTS9yeNMuh2TMmidu7rWZ1tkDRGrniQW7dSwnKFJW2sHSSskc7ywvrzZBm3bxei6A
DOL8UO6vbaXSvyoDfpiIRzhPLLicpwwL3rEKw0e5IGzz6h7ZpL2MaTyJtkVQ+ftCa/dqUc7/LCdj
al1P+v+c/PeQ9Ki9sZ3HIfrFfT0Lx+LIvu6r3BCzuCH87JO7B0NR3Lv5jF/iJHhoHW4hr/g/9ANN
AfLhOfW1eCG1h0j3l1ex9ig1iev2W0obKcSKo6/Pj3ZPiXtVLzoNszIOu6AvtHU/ZNNKdTA0Sq0w
fQvjEmU2YOxiiFwjF3M1RLZ1dTuG/p19J/uVCqvKTW876sXvtPaCIQlb06gL/66PyN+1qx8vjwIW
wiEGwFOsvCjLTkB/lspk1KJDsnQGSZ+d5ICl848zaf4y/Mv0W7ithfPObIDEhZNyQaGalxh2kMpl
9ki7BHmp7GTEtbE02DiLCGyQwVmQmGu4jBe+oV2onEvj2mO4qwBBlEcfhSokdZx7ISCEAFFPttX9
feMk1Kg3b/i/6nYSMQdjeed22b1eopGEXj66FUsZAxW0/zQX8lsWzT+agra7NQUh90vwz7n5Yjil
5maO2mmUkumEOpRWMBrLYp7SjRb5BRYB/AZ3eOHpq6Si9NOCSbOP5pSXZwrBCZD4OfB2SFj8dW3q
ywj6Tql9RPcNzQE/3ztu5eyiILLenNmnAgQGI9O7t752nbfYC+0daCLjCPc7fYr4663iBc+Rw2/0
QBF8DdoGHZxWyy4a9EUUmcZxE6Br/KUdmzU99t/l1OJa72v5UzVk+tE1Rmc3l9Z4HFooIVWXf7FJ
HHyz2+Iw2L79uVYQp3AgO6E1qpanpiMVhnCm9/YzFKDTNbQzzT+HGn55vWpo/QhtltBuUH9ctbTH
X66akqpiDwLSoZjHs4OYz4EVwDOiql6+iZY+GZDDqJbjGdXW8ZzZxlZrRpgyS5ceJNArfz+dksX1
MsrGjUz+07WuE112rQfscNao22E7368mN0gXo0HjLcXfhC1jl5z7xbX4NioGxzJadkZyZhPxI3j0
y3jTO6jdLT80BeQjwLHUzE7+8muUztwcxpVTsgm89SXy45RhOcjIb/N+iQEv36/wsw+7o1vqxr5c
YFMJBJq9m9UsHjtTfb4eTMB6djufpYUXhHJqjOTLFZQ19UAAO12b9jKKcn7xjMikXEx60jxDyLTK
lDXiHWoGAjF9q/99tYqrXSFdt6vJBcpugpger2PBfxVsrHet++QmQ72vi6p9TGu0K6LIHd8nA26u
F1bG33HVblspAtqhvbGtKvim+Rix1qVuvathkSLOrqqPee5keytR+1NpeOWJMkG9bx0b5sdYYGDI
VuNBDlU6OTjP9vn21heUTvhQeIq7t2PEk38b4G7Seb6yjf55EZkgTc1LX0Lb9o/Skv52Cg8FkJq7
LLGfQmgpzbqrgoMeAe4ZK8RA5jY12QV51QE2cvTq6Up8nB27XMto5zvVkz63bNjr+DVSpujVn5RP
WWQXAEOJjye+PEZn9U4GO8sdT3rJ9046s8EILQSg2fUv10HQy3B8fBW+KVM7Uw/2uk3FWZpOj4Iw
Cn1P0qrD6HOyCLdHVKx2fprOTxN5hw3iuGiLkzJe2YgkfGGt/IoGz/zd0bw1MCU4RVkYrbR08P9J
u/qhLDP961yZ1apAEOcdxzQd/Lk/PbP2HLeeWhv3WHDYyJmjsle783w3sM4+DJ7vXILlk2MDjlOf
hOwPFYqcRl8690imm/vKMDsM7Uj5mj2gSbO1zEtWmPEO2/f+qQ/jdOM2nfbWJgl6+25XfXGK+S1o
5u67X+bI8AZ813b8lnhKFKwU1byftNL+ij4qCxs9CT9icA/rMtb0Z/nkIgPxqmiZvunIjRmbkpU5
Eh68INWmO9WtFz5aPcVjZUh8CuZG8NmMCpvMDBz1vGx74PvzwcIp+XOmFCo6MAVaK0tYjjSYqlrV
c1/n3QP0YBaZSz8YLWeT6bF6dJZZo8Vdrdkf7UJqM7QQvFLaGWvhrU0FgleTNuinIrTzTzYuwwvN
zfH64qT1pbEWEpxE9RARoSPlxScLA9+fUdTMjLWw2W5Rci03uzLowBYW4OeJQo9S3YfdmHJPAgfJ
K9VaF7HF32ZZbsuhX1ZN9kS27jYgwcEy4zYwyVJMOss/XCaGHXyCz/8ouwnbSpzV4OCNAZQweS+Q
E5F+v7OdY2P7A6rhWIYg6thi2Bv0r6bHftUzsmcYxf3rkIWQXVVVO8mgowMeDVxL2wkUAKW2/ojW
JRIVy9TazNoH084vMhgUinJAIUdbs7xzrnmv3PS7vV8781bSYGPKQz31tekozVrRv1d9Yt1Ly0iL
ldKEGQs51XmaIexKgm2ouvBchiaSa4VNdb9yLJZfeRtWb1r85lN9C1ZDOD20KNZ90fCOXrdNrT1r
EAd2jVkOZw0pwDuUedU9/8D20WjneFOzPPgw+uCbk2X5J4f0Fg45ZJLQcF+TzJmbfuXqarvpYxhR
djBFK6XwOlTwomxHeak4OwgAnUjYOrsaL4rnGfcdKmilgihveefppvmPo8dIGrrtX1zUWnldqWyd
2VbhRpfuLitJa8uOhaIENhNjkR2qJjbPsjuRAYlzUNy5xhWyeZnm/BDqFpy+ZRcj+556xPg7D91j
22NIIipjjoiQ1bwUdn/s7OrYXV2DJP4WOdTcIJ6St3c5hMCHDs3Cf9te6AXiDYinkt1drDAMJOXu
4nj4HGGfenB7tnZdZSAXWMfRyzxP5z7yynvpqjXjR0RoLsIYUaWeG3P6MWqEXnDodds8OWFk4d6U
aO9ZV/SH2jJI7ZeG+p5PlbqNcKvZy2gXkk93DLO/k9EsKv9BHaK9l8ESz5sgNoIXI0FWN1K+X69Q
NBl7jOLl2tJ4iaMlwaep1OOcGot25ED6O8XL0rWksW9NSWM7Gp8mo5LG/qUpSe4/zM1ifn+S5P4l
OFRZWi+XSpZR+aAcG+99yFdxstA+5QrlCanOZbgIbMHvJgcp6Wlx9jVpHO9BVavozalZdSwa+65X
svUL42AHqMj86GPnBCB2oOgyls/quHg3jcaHH5W4bAVuvrGo/Xw4rpMgzG/6x7aO7rA1hWqoGkfH
tppnWOHtc5qH8c6fEw3uKn1ysM3gsxqp3klaqmUjsMykNOdHmBfdo+L605fXVk/HL6EyIHRoGPV+
ytLTbBf4p+MYgrpVa73aeAGtKmv0vvM2Qu1sSod8ZZWB8xrBsdsm+ZyeUbdOzouaoTvND1PqdNus
BKIyiCWetMsQiaDrprSM/XSfpGG5tu38CSfy7l5EDocCI+Sp5VksTSv22mPuKelaRPZybD2ffFvf
ljFveJQWy6fEW6jHJqab7k+Hy5vX5bwALTQBZwSzoW1dy0HR6tYpp+SxSBXLac7K8Bp0u4aj4iNg
YqCNeGexHePS+NB5MK79Qp1P0ozSYoOkkPU6lCiQq3352YoS88NVjfLgBd5hmtwXqpJ38cITEWsj
OYvmaR/GXX259WcqwBPPqOtfXJFKU/V3fq3AWVvmywFGhXnu4+LOzbBiC+MlhbPoV1LRMTdOaBs7
EZUzO6Q6m8n7O3NduFpoz2EFAi1RSkO3WJmqzhTsllgZlK4QRbnAtY0Hz6imxyu2I5la7yxJBDPz
7P08N83q+icObe1HW4Y7AwgfqkzfRDUemlm6pTpTXTW/UwcC76q245ea1/9dozs0wyyNzhq2ajKj
iizvoS5qCHeNWR/6T7WXKzB8Bv+JAot24s3zaShc/wnUmP/UI6+5g/tqraVPYgEHocZZ2Ple+uSA
3t5b4LUhggVcaApV48n/EgaI714l19GUSdZhV/FHqbWBBQFnxeQO+3g5Q53mx5n03UbB8sSIUSbO
yW/ZeDVz3W7J+DuPNTYGjw4uEdS1e50FPX3U1Bmo1OgSVMVRuhABaRVeXHh0d7p6f41YYo0Spp1r
zc3x1lea9YhZOE9jjP1wVoUMHdeXzLAqTB7UGrmEpU3xTL/r2cj+0icxlcRUQfzq6iheSl9dFc24
ukYGhWtubte1DFy3K6SQ1I6tsamkyoM3smNshyr728eQL+lU63OZZzhP/SFCGbATGSL7GtGo3AEh
i86nros/e5GuvFc2nm1enCPDDavpbtID4PB6V7xUBjRXr8AwwkNeJJuc71Wls08bjiutNN2rJYEo
xRs1S0+lduHhyH0lnZ4aayvLsmYIYcjPyz0lA9fZ11vuNlPGJfI2u9HdHuEhv37Xg2xTIav0kWpu
dGx8DIc7L17koUS2lG1MCV0vRNSmBbC6mWIzP4OvJmOMRuSqySvkTKXzl3GJx26KlEoV7E1bH44S
co1uLCDxiRWCpnTakxzMET7LarZjs1xJR6Yiqmwbi4m1dNoScA27ngfF1J7MIelOv47J5IhtSFno
wfHX+KjoUDkDJdKehpqN76JytBHIdgIsB4V0pL0c8NwC6pZ+AXE3vbrPgLScfuuXCM1EM2iZKYO3
6e2INYZied8Cr9NORoKJlJz9qSl9SulQypXTMvG8TRxyg8g8JR1wGJr8R968/WnkbXJqgeRdz6Sv
WQZuo3/q03QHq41i3P0Wq6JzopPDGiubDLHaHpIZVDVry/yhMwfjoLNqPFtu755RJyz8XdmCWMpw
+VpbrRWifGkP0xHHTYtMQD5F3zNXjRHf0z8JnZJ33Roru+xva16wYPyYngF0w2I05+Gurmf3AhfN
3WBrkfM7MvNN6Vnx89xiP+TPlbqbG1bk67IInpXGmPkKKeaHGJw8VCVc0yVWDlow2AfwytZKmjgw
u5uwB9yPwiXP4LF+AIlhvFXW8MLmvH7Ql0XPMiYtGYNh+Uvr55hELvPMyrn0/ZgCwDSGy42zcOM3
IArzPZjVEV4NEXK46dVJc4loa3j4JBX9XaK7wTF1mnseP/pbraoY5wT1fb0knaK5zB9/jpWJE5+x
B4B2QZLW0nEk7lSnoLrXor4qnbmTKxe9Tsr9SN4SlgzN24AleV0VFzarydGwZ/DaJadNFLCjPop+
06Bvyshqv3bzOG1D26nvPKw7npVB/S7jXrYIPAe5/RTA3DzhSRhtywGyDy4W5tpBhfA0ui6a4nHz
IAesI5sH6Wd7croqc8nAzz6JuE2oFDhZSJxgkIJga47x6adKQ5fHq+yWG5Sm49jHJFKBsQWZ9lii
uzGEGBu2aqDvnXj0UIYmCrXvZdvUcYvpMcRo9QuZNIRJ8lY/yaVt5LkP3djNG2spkBa9cQIEYp4q
08NZYuny0O+6c3UfIRu65NAt9dE6UHs8jxRK+T9jySCra5Nt9goUa7GNAwUIZhQtlmSt9XnOjNcs
taZ/6uqdDR3lu2q2DqxTrb+GMKOm207t+zgESyrMdR8Nk9fEUPTZuWjC+q50gP5QhNXu5dplH0Xr
yQ7z8Wl0wvYBmU3/EGAwsx14In4hY76mqqp9cI/4h1Jx2Orp1vhFoT8u6uSCNNunrsXoqlkOciYH
p1dWXeoqd2KAJV2j2akojlIZm2o13cm/PkSI3GMVd5F/vPzflX41HKNo+Fu68BNSUZ2wUm1dJpGy
lU45mNY0ruwoezOAAj7UTbBxnTS9RIuWsnRhlQAQbfIPKFSazqa3hkeIn2wI2Ho6QIOjYa9ooP5I
2da4K+6icbAwKVbJ0mTt8NmjVoW/5Cd0QaK7xvTRnM6U/nNjhN+0cVAeVbVGtaLuWN0v4Shlphtn
CqITiuzmu21Pa7Szh8/kb8z9jH7TTqYXYXOn12r3alaKcYZEVa1lOjK2PNOw/7oUnRK96D7Gs8tl
5UspuTujnW7r3GJYgy1ay2tc0fDmWhSc5ACzdMY+8llMlcY4Vw5JlOCi8DPgT5Nm5zpJovxYwdHD
zX9Mkgs5zky5uWdFr3vxh4Kj46mJ++qZRdz3tMiar13n4GjeaeoDjh3uxeOmXzfsjL7GSf+cqk31
Ckc8uSurqN/KBGv+W/EBLgMBC/ZRr2UHwPPNR96lO5lnhdG4UdGZOIUtXPMZDceDuFKiYW1TIogt
Sl//squsVg66LI9T3FTna8kYP058HZeXr7ocYsc/eQBh76QVqK5zblDECvOYtY6XO9tpCPCBWpq1
rK6z1P7aeap2lD4eYd6Dq+vpxUzbrXRNyzKJ7Syb7NnA0UtBAEq+pBwkfWB307OTKMqdfNvrvyAI
ikOCaKCBUEAamm9CmSkCP3j42arnInyIKvtNyDbSwlvg2hqyOZTIGfQHfnFVjsar3ihUfgt9Qk+k
MD9JuqqrKxDsFJjOksvyY0/beCaynzJqUcM9tFiYXzNdJbYO93YJHHkhyciB3GObOclL1s3ByS7C
ftWCCiL1prCL6gsU+krSSjIgTYAQ1UvidBfTmHiJz2r9Yo91SC0UVogMSliyLxHKRsSOK9hB0W5m
D38sCXeKeLr3mvF8u558ZBFTvlPQmx2iMHs0ErLcQ27OiGUn3quWWPkxjnGnk+Yix31Gx5rM/DJq
jpX72OjlQVpy8My9Y+GZJw1qpffIUs8P0rJsp8Uwq2Z1tUy29Cna+G0HSHJpygdP494yP/Vujkz3
rCbqvi/wzVhw74Ao61jdO1DLt+YY12usf02WW4WNIE6j3PHTpnoBMalAAC3D8aZrkG9oYYkpVQMz
ta8yjEG84jQs+Dpe4I++6riPjtbm7zWc77RQ3ovJgh85Wp+k1WdzcWdYvb6WZteFi2Mq2bdr7HLB
aKzPyOr19304l/e5gi0m4l7NtrVjII5xjqVgaIwI7HPwyrDbWVhZIbcWTY9WG00XnSIf9SNWOhAA
yG0AXuEhQBP634+mpIq6WvmvphlpP4J/myvBMtrnsYWhm1lv2dpmF/R000vjW+nFrWvzPKkb6Zae
21i3BEgf932y0zBtX8nob9e4xQFwy9Ab7vXdb3GD2oDGV4Z9FipOz1rZjmcofFOzbzWKJFL2v+Zf
bp2/gE/00G72VPjn5QHahWyJkS0QRkfZOT7eIdvB8sPLMGctRnU/Wvmo1tKqVC9BWGPclki3XiB0
uRvHseZPQz6fraXcmubaS1c10UfuesPWrbX4XCjZtGlc83u/WK+5ujlssTeHY7Q0xdgojuvnJnes
s3QZUN0uQWjcy5jnhtgBidtOU3QfjQLWtcMHbXY89b2Ayn+h4JyuOn1Q38sqI3OmaOZaRrvGsJb7
KtzZQa29V6qBoWnjKAcZLcOZt/DszudxudSsJQ+Bl3mPMpglBy/t3befH9fDKuSRfpe5XoAu4lB+
dN89fVDe08nvH8gofTUX0f7ZwpQxVttuI01lMjVY0yWI91YrPpxu+O5YinOknK1syzG1N04xUHqc
zRxB6E6zWe5NZb8Kkbdl04kfIc6KZGODwN7o3dEgrwfUP4NINGCCcbKiDrpQEI/sTZZTx2sxXWnJ
pHmeRoGs1D/EnPVq3gqmtd7CdrdJYiyfJ0MjUu4sEJUS/1V7UcfurPNecgvuhNujXaTB+pfsgZzK
YSJ7cGLlvZKWoaJ3sZfTRKn+mkAXXq8iXb9kJyhuAeO56hbbPHw2LR66T+romk9dhhlypqv6rkwb
cON2k5Pn9xLneG1nTnrXtbN2kei+KxsYBeugBuW8dsoJMbPCuVxD8xY4TNlSR5ZYOSB5Vew8Ky8w
5eTT7Mz9C/WSr6PXkqgJ8UVHuecSe2nH8i/ktagG2f+j7Lx2I0eWdf1EBOjNbTlVqVSyPeqeviF6
HL33fPr9MahpajXWxtkHAxDMzMiUNF1FZkb8Rj9rXeI+S0jgGsEx4lfEy9dynoPlshBazkNt4ou6
rCIDnTv7iwXlceuSfi1kY3r0qUx9bae4OsEZCPlzqvkFh85hpwVo/YZ5ei8RWVxVJ76PwT0Ah/kl
UTFwIbee//9EhBnshCjjwG25Gp9d1TmkjgawZb1OZhRdLEV7+4R2WW/5JtwVuRFcV7SLwFhSu0dC
yoRPphQnHvvpF9sAjWYh/fR3G5HiLvy/28JCIb3Ju9/YmwLv8cndI1amXevaKk5BEWdfeGZ/TLIR
h21N/2+vhr1WZiqm45yujkFlzg9DqX1M0hUru1owSVamPnJa5SkjQb1x9H/l8WsL/V/4/vhrZvUu
QZ6fb6DywFOtPvhhab13PZRo01CCv3WkkvmfTJ4cAMVDVdbud9dTlN3kBeVb3vO2AISDOl3qI7Hv
DsEZG1TnSVaCD4T3SNCq9zEA5fsy1H6Uw1S/CLs5XboQVFm7xMpbopYuaUmodOkd1lQNH2XpmrL8
j3zEfRKGyEkSVbkku3pL0Y85n2/qTmzg1s45ib7HaetcttzXUPKXtnl6Crz6vrB9fQAAaEdAPldt
DrzVkjNmxnda2s8/eO9GOK/380OUmfqzM0BzlYEoiUKI/n7y6jYRuaVaNZC+YEbq43QOsfRbNqBu
lkNkPteTHX1tOSloaFDt2qaIMT83+ud67i/COu0X6mmBMw9p7DfpsavqLaWU9yg81ClBJwQ6dX0v
g9WAEECVmc5JJkadE53xWwcsuhBiefq6VzNDcU3mIseRHx0vxlYtdv9sIiW6rGnrn5T/tLU+9a/v
wcbQ174VTycwS54Yf7bT/CVXIDI5bRje5BJFyreqKqy7rYttVHibEg3Bk7wAOYMeAJgKtfDQKd/s
4gpDOVldm90ni6Gc9PdO8bft8zgbZlc9zoXmHVBYiV/lkrU87JIkju+dJbsjfalxtpqgfZHGFGjp
NRysP7c5kzn85kDvCP9JUEnYDWLSpZTaVw2i4Vukp1QIoNcgiFaygTOtEsBjx2PKVMM3eKgGZrZJ
R+ZvGU2nCjKJYaMmQdmzFbtb9nIZkMvCRWVlRJ3W6a2/UuOhWgyBxqoPdq3Vmb+pTjQcQQk4D6oL
l0cvgu6UhS1gy8h/RDNOP6RxPZ30sYN/1NXJkz0DJVtacinSxNh1HRUOaTpG7N3DcCx30pRZmq0/
K03i3KSrt8Luzq1c8PbLIkob1diuXSa/m19nza7fXLUifVPqxy7Qpztxncxd69nPlOElnZOKSuN8
FtdJv03Ge62lYCXNKoWrVy/Stf/PSW4KV29aykTbpJyqM68qXdtX6Ozjkgv+QdynUUCLLoOe5oDg
a7ypvaZ5g7Rtzyjh/Bo7NH10mVFJ3Ac4Jbx1oSWxcWySBvJsnoSItyoHFdRelT8DUXSPMfqLJ9gU
PQ9fvFISF8OQO2fxTkkNvMTT2r78yjeSNvXH7KRA89zZYUul8dcgfuv7oiEf6mfWv8tuP0utMes0
3FFVsmOtABNwOKefV7y7kf3Wz6H9XA7Ik/pGcpJuyy3ia+aH415g8OkU+we7gezwc5Ja65iJ5hjU
aXP86ySJclNUs2RSZFbaPlX78Ro6AOi1EcFXbE9I5ZfJW73w87I8M84GpdaXHsYxeypCkF3YaRQ2
//DUwdg3mAk/FXrE81sv8pMBw+q9773fBiVo/uLdTO6um756Iwa/Sd3o1zIyMKkF/3SI8Sv6sfxg
qnLd2Sl5oTtZAofJK7Ojpanj+9QnGA9UALX1MUciz8biJWvU/l5G5x4FIDMK/JuMVmpw33i6+yKD
9l05jS0y33Xyyl78IiFm1SSPYYzWlrMsP2eNdp/7HNlkivzwsFP1fWXmZ9NNje+lj5z6YkrpWt3f
CYXl3wo3R8XFd4z7TsF/KoZwe/gZOkyt85dPqEPW5L+GOrn6adWfofHQfayq9MOik2d/WjVH+1fX
k/IVI4vipLe5ckdWEg9rUKt6GJXvYKmMK7bqBkaDQ/V7lnRkdcMwfUQTJ3vjQ/wk8dv0cCAMNfr/
Or22x4/phmmlMl2W9T0HrlUCJbwpDnk7fmiMiHCIZ3QuRp7pm7Qa3TcNkCyERJUBa6MbrjLQ2jMk
pbFo8aCe+Ab20v4IxJEP1YS3T5Nlzs8VfvmROq6khwA03Pq7mBnUv5mK/y4eZ6rpkdmirvfrbTIW
ww4rWvMg45mmBFe5m3X9427r+zRbhj0XTYGP9xW42UPl5tNj4gceNszaUVrbxQIi/wgbtzymtjHx
hCIWrDDfIbl1KtiT1hRe+DxNj5+mxT7CHu5AphmolLyH/RGNGg+liZM0ZUBQ6xjSfx5Y38t5w9nE
S2EYfTqvSqcbmf5pW1aWcJe1/w8DEhzxlBu9TLlmul/dlJQdUhnq99KSS64WlFeXQbk0U9Bjk6aa
h18GclOtbtKXsPAZSeU3ZKKox7YFTJudTO4LrFYmN0Ztcal6bZet/jXYBWWurb3FwDxFWjqM63Wy
UlfNCaY20jGLFa3sJpBPWkx8lo1FlvOvVBshCQ/ZgEhnrjgZfJ26wfZaS/11Zu8Xyb059CfItg1l
OnxhxBxmtYDxoWaFahbeO1Wf6Q8yvJrJrON1GT12UKxxD0v1EKh/HnPwjDDNMMhsXgFqefbe7+iV
oQqJkjLG7aHrKh84yBIugTq5yksx1jtrHFr7JNl1U2lQ+0Tq4CQZd9DRU7dzmkgF9rwk3regtLcJ
CnOnwLG3/pFWSoJMjYFZWexxGp5b/betKdLW0sw8SIz6wmnZRkXaemuu/q5RCGo9J4+CpGaRu69Q
W9N399W2h+Zdy5zuNW6ru9KMm3fy8DHW2d63dUy1l1/EVPkzGJzRT7ik1ERIXDGzCQzQCePILmkZ
LUcyLoo+9HcyWiYuzz5nYuuwjOYGJkBh6HcPMgqb5B35xB6BMQYXCXr5xWKj8C5zrQwfolxSg426
BrnNyE+Oa3MR5vrQ6FpGnNL8GCkjDRQof+lH569CXtuIFH5ltf+6kIzMZDn3q2eWEsO8x9Xa1H94
qvsy2TZQmNotD8aErqQ04SSZz1ljuecYJZqdsTRlQE3VDm7/n9LYQrFCfQe+6txL1zhbmCfaeMxY
ZPjOQHv9qz24/lW3SgQUjXgAHkESDGL6iBHy0ofq50W1yr9Qf9kLkEdVcuXK4Q7xlwXAk86Idzo9
hzskeoyvuT3+UVqa8dSqbfnbMmmo2mZvj235ZpXqwXfH4kcFVnmvIey2bB6A5VEhPumcSb+osRvu
sO1xFwUOQia7I2eKmwv+v80rTB1OlYhSRjDLj0U19Od+wnC+QSCpC8v0a90r8TWO7fAg/TI9gUGT
O7GOeHOzKC6HY4AMtYXcGra3iJk56fzue7b92Ff6fawWGjeA/fxBS85alEBvl/Ttz1EfVNkbWr3J
eV5GJTiwxoatx0iLF3IYx1Cc3pV6gP/PzdrDUNgsPZ9jBoDSxz5VcCLJlPGZZE1KCcTXgEdDHuFc
D+srmeNvXaiOz27lZ/6uBp0eG3p8kz6ronQB/OXak5c7Or6hsoH5t8q4FstMVD7Z3F62/pgnxg2i
JEbAlCG3fsfvDhNYohlL9qBDritLzOTUBpze03ysUH9R512zQFr+S8Rio/ji42OxRWgmSuB6GmoI
+2bVra/RPvhJDBXCZ+IX/hFtI31ll27sUCsO/lSjdroIiVT6qdxPwGLy8DE2i7+iXp9/cHCFQFVW
xbMR9MpDECvOnjrW/MMfhsuYlCP6yxi8GEbqnWrLqX939XEnAUqInXUZ1eGVVIv6qgXxUydnNpA2
ILSrqnvT/OqHSBVAZm/Y4ivZSxlTBvNNtOjaRcNgUF4TJ9S/62bgHct+9C5Imd+tPvapQf2cstOw
R3Ii/T3rgPCLMjPZQrM0vX+sOvvWZ2bzrWkRkMjI7rwgsZGAabNgueudfY1V7GI6z7NXhedyTNB4
LWa0Fyk5v+WjXh8UK7FP4XIeNZEWe65UUW2ubmk8tMfOss5wmLtw743+fHOQEYGiCPcPus1/bbqt
fhp4zfyWABZFkNif7wDAJN9zpKQSTLhJj6ZsrdH8lG4+jCF1n++/RC+fUSqsbwoE1P2Q1U+qFeJ/
PvqdB7SDh/raNk3OYphh9ecNgBEHxVHHCe5JuprRCm7LApkaK7tE0dU7b9Kz52Bx+wSy9sXt+Mqm
WpOvXYne92d3QCHOH3Mqknw7E6ATqOosL/qYFCBONMpRmtuANCMU4NDI8rTTUDbhU8zmZodtEdRj
nUKBkQFlkqZb4ZKtJPr0gBeF8TUz/5rJNrx7uXa07cBqEAOKNOTeoU+OUwLkBHudO2laav/Rly99
/hISNepRJ9d3GBbn23ZQfLhX6Au4iWW+SR+yorXSuK/SUw8uD9KCU6JVhM9a34cPcMHqexu4GZIR
5fTdsuP7Nh7Cu8akyvfeDChI6Cq+r4AYpjuEbCM0YHV1Pxtx/3tYJ89pFpj/jHG010PP/9MfO/S5
mtD8UinlePRtmCaGY0b7vGnx6DTLx1i1cRmjNJHsAt9orp4T9m9Ba1rnoVKLvV+CjN4PwEcH0PYv
aWb3b1A/jYNnOTD+QtgoQ4hOyLKUj5f4bvDhQm7kgcgO3CNuNMNeiAEysDINJts5Bs7It4l3+C3z
xj1K6ry2mgzSJcR3//qpXas+ZQU7uZM+uVilh1dWwgdEL/0nb7Z4nHZWeR9a8/fASqZnpy954LqD
dgpJO90kYg2rObHEae5iNUvcYEf6XWyqeBbrQX91elSql8+jfAzl4xmb7GMSPXFI4P/70QRz1l2z
Jn+SiK3fjTV1F4PsXT/ZMjCYVnKd9LMXaffk1YNbpS/2k9miTjuCwKMcq3fDhTz/vfTJJVlG/1vI
QK3wAUQ6W8WYcr1aPK4cFg35qAdweru+C/+AoKOdykgvF0Wc4Ddk5z38jUjQxog1f+mnhR2U2+/h
0qIamb660JJkTOL18U8TLey3JhyUL86UPuXo+j/JkNMgdZDrqDNLuGpSb7eH3APwz1qqBo3VXkT5
ZHSys/DsZk55UEYykR+CIvNUhygn5Rg2KHixHGK1Dw4VVOMbiv/GekEwBX87xc0e8aGYLjLgN6px
2+LcENCsUan3a+w2N2iLuza3rlJAVUuVNJDj8+BZKrLOGN/VWQsqQ3UcHrkmsGu6x6jVb3PfFztp
zmgzn6MOmwFppiNgTWXMc0AamfZo2WBr/KotdrK/Z5uLPE1KHnCyIT6vzW2D/6n96Xyw3sINwjVY
t65YRiUPcjHTaGp27lhRCGpbBM+kLUMzbyQqnb1rHqvYMe88LYUsh+vfVey2wgjGEmifeCfNwYEH
iGi5c+nv3XmcMfZOzMc4LwNjV+CoAlCJ9410BjEjNaf5R6AVxW01zR5J7XAGKn0HEzfnJVykhKel
liB3sdQSpL3eSm8t+sDg9se7ZY5Oqe7wwVSOwxCEBc+7HJPP9xrlkDvHL71jujRxYU4P/pRVl4kv
8TsG8flSp5pv0uwbvOhAS72WLqIQXoMn6DJpsuvqKYjC7xIEzR4t9OUHhIjCXQqQzicPOBC2I1V+
0xuUY/dRU1swAbqvgqxTBqs89JHfnXtYZ6i++B/NbbSo9e4MODTY50nFy2DyavssG7tIf0BTRX9a
t3XDoAV7voD1nezhPjZyTn+26q7byYR+2Q7KAFNjKzH4Oi27P3AAwb6ckxoWWVUgU8Pu++yTyN05
smN0eSo9TdM1t2seZH1DNRb3cpwCu4OVTcmdmJmb+uCSHwGPYIidOfUP/BeK4OioacDUPjov/GUM
QpcfIb9F/k8NhfZ5/SFGQbbcsbA0l19TfuFt1vqLYgzKw/JPvpfl+ndIVNDbFgXY0Fz/cplOaSw6
e1bzkprdJYaIxAt7kcETRTyRvMOPYZdAeXso4Nn/q4+3BHK4Vw6R4g57AyzLOXI6g2xqqSAKFqUB
FDRDKS/NgovcmvLPlXeOuY4KTnJryugWbPMK/er67vfOqxw0OpqTb5nYaxhWciqH2f8DHCP7OWBE
EMnhD9W22TyiTBtd9MqNL0U3VI966OJVEJvel6B1gErjXnfR/RQstA1z3Ezc+CbQUd9WE55waXIT
tKiMSnNesBeBw+gWbAXqC8RJbL8b6wnB9vqFY+J3OfW0ZCoAbQTZxR7K6vfBvqeOx7sNBdDhIF0l
3ps7w47ti66k7lHrnL64g9+FCW5G2ZtD+8QcH+7gVONbIx8s+RSkwwHJ2vjjY4CzjUvhKZ8/fYwV
UMAcypim1cExVAu456Dvs/BgVU5yTiaw8LzGdWS12L8gHTYPPDQrHTQNakkI4nUPtanfQDu0pwiE
/nqaUaMUKCC5dCimfuWf13acd9EjWHESuqAs1z6ZCDfpGk0/skXAQqQsJqP7OnWASqUFpLp5yYLq
az7G1XWVw3BqkGhL01e09II4nApgB6EZwN2te8iUUt0JYuBX8ADII/R43M6Yj+6ACmlUV+c2LECF
+zW2JJmuqMceBbvXpPHVVwfCrub2eIcsraHkCaYYOkp+BXCRfRvW3Y4ntXIJKIK8RrnpPC7r5VjR
H5xhwNHjgHcCALfEUZ85HMAZ0/ovcoECe+pj1XuWlmNa+k6JXfVemsGkWkezrfyjNPO66u5nY+Y7
7IXDF71pmlM8NOa9jincE/vfYD+GZLqBhiVgnOmTC4BF/VhE6rDXNC1+amIbtxW2mcOlj7qv0rcF
B4rSPWY1b3PL5p0+JE/Aqsf7dRL5Ae0hwfZOUEX9OJr3haUEK2tM4EHSXEFGjf15tPnPZrc0SzST
97nhlA+JryXzO/VM7YjCHe96xSe3gu7OombkO6dy0VzaLt0i0JSAsTkBKOt5dzGqqDUlfrk1B9W+
WY+feqRbZsma6gRfRxsobkBmBg+UJf4tCm3vhkWVjoNJRV1cRqQzVRSC6gQpDEhhV6OcW5WvE+Ft
FA4HIEQKsJveu23ryKipsnXljYwOGbGflpLbym+rXeiQIZamzJ3K5mwrRnNnTh6MOqdBFpI6gm22
2aWxbP9QL0ZL/gB+Z0Bh4V43W85s0xitz/r1AZ623Z5/qO5RvvlyURNv4GtRjqf1PRZ5Qcfjlept
FOZfP2T0OQZZt9LUsj2Y3PzcLSAluUCqJPkzv6R5174mlVMgtq/Dz14CEip2D1XXu5RE5/BSTZby
arVtsuSCsj8DRX+ewfe9W0Ue3xUIZ6e5594pUdvcYs7Bxym1TXAYlr0op/Q/7Ka7X5/TeownchY2
fzU4scDeZY2wVRefeqN56lK+XEOiUnuwFWzvHVSxqiTGqljFOjj1OvChlguFrE7d+4yCxF03+OoL
XLwW71Yv+z4Y0U1OUC0aFoVJXsTSwYWBGfxdHdrmqCQBf5uTTTdX94ZzYM71www8Z+7q09RmBnti
0OJLwWS9k6YM/NJX+raC9hX/QNtApdQ+//LLCjKPojLtbdlt7aHkx/pmet4GZRlNHdR7p/mnDDA2
zhbH425xN557r73LpgEd3P/o74OR/aSEFH62yA1mX5w4iG5mn/aXmQw1W0JKLNInl4Lz4E3u0tgz
sBwcfpfWp7gtRBmopiZqhTbKL8tsa1mB5xxsvS/I2/GDt4FfmtrUGvvOUcrDNqAGQ7Q3k8w8UJXw
QQJE6KjjI4TmhY5qge6Z9zIgFxWWAkL4cpUOawmUO54wxbVCLtud7D087X5vqRygC+zHAQosKjqb
Rofc/e9CHTKM7N+H9Mc2b5tC6jvalyGYVLsq92bBZz1o0Axd6HwByd8X07nESoLm6wxVL7LM/KrF
/g9pSX+oq+pJR97vIH1ymbO03QMTmQCyso70ZfAGZWks+YKd4wJSmE6W5bv3sAjqq19SCtZnDgMc
68xH8bnyAPNgKZIMJ0tGSNtHD7OuAli9dhZ2J1X8aJakAFZ8ca7+M44du9mFZZ/q+gAD2m9XZLLm
O/M50zFhkVFKucWj7inrzHjh8Ef9TYss49CXhXvAr6t/tG2rf0Ttcng0Y/Nvx7Xys3SZS/86uISl
5bG0tWCN3Cb2bHDO6lh+kxU0n/92Msmn9Hewszk5bGso3TvWKezolzPUflJKBEIMLItzC72QvPHP
2qSBASnUhvSr4e4N40U2kn1h7jkAJ29yZPD5UErL7xV3Z2qByf/iUW+rfYDmMGSXYfTWW+r4aGxJ
73rbxLp+VL0aReMtijJjc2XrOZ2N3ij2Gwy9y/X+lGOrsDcyQA7bgJ5jrhSW1a0Nu7deg28nZcWh
daDZTHBW1VBfpdO2fq0yvAcl0tZ+KQZKIfFnv3S19YjCawmkbSvV9ux7Hag6uIFl/uPWP/VUU4Dq
jMetT0J0NGoA9yi/b/2eS4II5xKN79WCj0VnXkc2LU9+tz18krPaHW+l5phXc1aMo5+OMyql6btJ
FvGvJXQB+3wKHfzEugLR/AhFg+y9LAxbQgOQ1Se+GWX/juFeXGnFg2DNBJEGn+ZudCr79p9dpsIW
QZBn0m+p3hq1df2cuIHUli6ZOKfYqYR1Xx6nETjqblLG6jKq6uNmgQLQeLyJgpj0eYldXTpr4tNM
nXidJbdyqaqovoz+8FgvmmJbf4I9xhUe4EGp9VTd+UUfPs6cug6tUXafO91lxFXM8Bz16V9rNEI7
i4vyIszlt/C5ifCAED2GUYqgqExYLq2XftPYBp+3/tjP+lO5ZAXGLihuc1uCblKK/dSQXj9In5fE
i+knUIV9Y1URqgAErp1ZzQtnV0yImqpMCvQ8Te5kXC5DANId4g166vByb9vAx2yz8s754EO9CfZJ
FCQ38s3JrezDkcrvz3bsYjIGQaLYtV6Z3GRgtEIYCnLbd/kipwVDa51YL0FTnuTtQV++RUgXXPwU
TtC6pCu3SrP8nf/xY9F9qLOivu8pRF8ndc6u3RRmV2nKnfSxRUEP6r/F4J1B/txowT2zQDQaxMnt
toLuai7y7mZOsctGsHwetKvaN91jkcJxHLI0+aMBXuo2fvSXlXs2Gj5q+UKdpLmQyM3vbL3Qv0RO
+pdE2Ll/LfUs+YYUOUo07IEk5zEuelXI4uDTxZla/8+mujRBYXyMeob7EWzYdX9BKVTnOxy5enzU
QJ3fu4hh3ZV5OQDPS6myRUbwXR2cm2WRko5aZW+jN/Znm2gj/uF5+aXCsPw4dan3oE8VQIF1vcao
y32vAlR10+U0FaOhK1K70seBqkLHYTlpjkuMUtFedXmXwKYGJSB9ucTIHNJHWKWvYqsW5cl96jWh
cqAmqe9ABConfTn9RH7F2Wi5m9A/PCZ+5H4EGsiNnlV9+pNN/keIxKlFo9+iPgMGaPXmTvrkEnNa
zdo+v0ormnXop01qH9sWWt0IpuqhiyL2G0V7wQ4GU5efXRIhgxiTZJTFXzP2PKfMs8zDPJJn2Jsd
yp+mNr6UC+tmbLrFMAFMJdTx79CP9H3kBNVz1eKlOagIH/hdg21JFDn7II3c30mhIrIX+H+D1jsE
yfSQz0qNUzfE1LCox1vXVygYCos1RqsrKvNm+dL92yeBclEG/V3mbozXde66TIYQyrKyOpd82mCX
7QWHIYiNIak+8J/Sx4nBYfcOfw40xwbp2Jpyp36O+oTs2MLQvtvWkZ8RJcikRoM+Hz0pmo3g+S+c
WGxOG/zBnRruE5KAV2ltfwco2/keTvOfkfkQ6Xrx3lR99GzmzdcsdouvCfnySwBg5gDCtvhqN6MC
EjeHIL00O6uJdzrnkkdpOuGNzVFMec1RdmiyIoVnRdadaDVpk4VlRG2/8gxXnvwy+0e6e9iMp/Fn
FLJEn6K0If4UZbdkgSPPm77xAryBSf5YqzOCf0T/aV1LH9VTafiYFVVG9qXAmPVgZmF813pVhgKZ
H95HWeECKGe07yrnxcOEUQaDpSt123fXIYdTVn+3wCzuiiQf7jqY4F8acw52/aJcPo0hmjOx9g2y
enmc5yp8KLQgAjLW8j/KHqcf0BbWUKQCUAxNcvNl6k1goF3js1FbNmNu3Ke7aql7wdYETB0injul
+LS6OUrBxT8BOos4q/YvRRKGx3HwPu7mn3fb6HaHRNHwMoJqP/4f4ooJFASv4Ts/M0v9qzvGe6pC
E1hGsN8qEhD7GD2j33ste11x8l51Nztj/08+NN9rBTM2PfRdcBWB+1yi945vNjRSrAEidAtZp1DU
amdmi01viznHru6B8T519ttaZO45IVtm16IamjQPndc1vyEvdGJnj3HnYHZ3vVnrJxd43O8LaKmt
vOBLhDb1za59il1Lv5rOvNWnqgJOWwwXA9uUl3nKH/Sist4NN1IfUGRfBIYN8u5TMZzRNQUdvDSx
+YT1ohTGnQRP1UCV1saxRUaDcnzN+7B7lkFTP3X8w783fYFdlRt+QVZafTD7yS3YCfSXsXd4EeWe
+mAb5txRIgftO9e1UrWHAvLS9FeQjPUxUNVzUef6qTVg86UelloQwLRdlDjZF1uzxtcqz3YyKNI4
0GB+WAEZVunSPHCH9RxwAjeDU1821beMo5tb99N3cLhsJXzdupIbaZ6aceK45frByYBoclwJOGNK
kplk6tumJSL0nNLqKbn/1BchMXbKEUK8/ywYIoFWnw37pE8N7HMskHLLReb5qc8ehsKqxSkdG9ND
MTTWF8PWlOtgpSWmFJb1Ja+b+Rm5wLO0lIguzKeLqJvfpEfN4i8qTqCAxhnSNcRSHDss7mUtrScd
WeMbeJKm/KQ2jKA7YWVHRTHObfU4US7eTJoSPD0zDlxg54osnU/Q3eoHYFQuwmmLOhDeuUu9eBkf
3RqV8KVTgmIFjsxJXdrSqXfxR8w6Z4vMU5tEz5zc4a2XXNNe71sq3tzOAZ9HQIHaRe/L+GwqOU0Z
kYuXW6Z31kzdOasU58Oqm69wPDAYl1soyTD7tB4f7TirL78Of4pcb4fIUXg9TtNubfuDMV/RapiU
vdz6FfYXmHhdcuun7aUx5EV4KNIasFujo6i3lLyospbhaqQpbbmskXJb9xDXzGaOd0K0kT40T93m
hHTBv4SIABb3ikHrlHg+u1PyXZBivwiH6I06yeCKLdtGfw5s8LNtMMzc6ZzG+ffVSlIWljhP0TF1
yVo+B6hZgQ9i26926H+SP1OSo9ukfHea7maMmvmktoH1BFMtJ/lUPq4RupMEJyzfp/0W4mqV+bQt
hdrBHpjFwZozjvSjHt2b5Bh23qT0X5zBSZ/jYr7IoHR1Y3F0Pbt5qeK5/+IFNjIxHsQqGZyGbDwW
6BeculEdHnsd4plpL/JhXhIepdSNf2rxCPSVZMJyZ6UPwRhB+9kHY+48ictK7wGLGcrJQygMfTCx
Xwm8Ep1F3dPPa4gM7LysG+4/bCAmJ9QuPWbGojoWJyTUiyBx99I07GQ8xEVQr6Nqnz779qC9FJGi
v5jlwr1x/tV39kNEHhYpRrMPkTla9J2l2c/thBEfxNABsj8620hBh/lRpKDX0An6C0D86ZsbItVp
aJZPLpKwX1ZcwvBAmr5twtKlhgiQEdt831BZzwalupmWYb1h65VAsqZ6JDSLvkMYE5WYdTBY2BS2
O7yXXVnfJEDiwQACoF1oGUgYmI/ePNyQZLbepEubSJx4WrhrCpYOF5wF3+3pGSqhiaYeKjr+gsSQ
i6lqzqVLor+3LrlD7+jQmJ1/k5asUfKT9pazsC+W1WQA9z3nYjXKX9IlYT+nGxOJ+fUHI4pcaGW9
wpgRfrLRL4QTKoDkFYe8oZnVMqkeJv3rJ2TyBnBOFqgzgjYo6Pt1drfO3bDOSUYBtuSDAUSKrG+S
P0TarF2L0kORJF3Swpp3TZYuGRcvUK+YwcFLm0HVrU5W/QevDO26Fst8t/7yS7MzIJGuo9WQf+kM
J7mko6G/NB0snHIBw0ttsaz4dDVO9B/NGt6OlBolWEal1FgvwTIXNUL/VdWwQAbcBsCCghqqDVH0
fUmhwLyIzZvajNp0mOw2Z3ccVJzgGVEQu59265ys8feo4GqSdlnnZOys9mFWIwJ8KaPiTTJISd9B
0EmT+LTyqre25KIkRu5ye6r3nLqij0Bpy0QZ3jJX0KgBvEnqyE7JzpYuxaBVfkjkiHzVch98zc3v
EYs6JSJYNHjq60LpPRsiS2RauKut89BiuwDcu5fUjiRz0qY14EeW3XlL91Tx+NEXWjHHTs1ePl1d
2J0Vc2k3P8c7zaa9rfFre+U5ZoiI2aFnnEqLDVLZuu9+h8+sXEKy4Y+K4jqPkx4+NaZW32NNhw5q
BvztccJo5ehq5KclWPrkrilIrkbj3TZd7tZ1G8RbOCrWp6QiqQhihR8mPxp1svfe656yQTWH8NCU
pYFRnRWUJPzS4sq/VnGVu+1S+V74MfxLTG3XjAS9ltz3i8jissIWYkSYpOlN+iDvpu0F1bXOm6oG
xeWTM7KMLgMGSZzLB8h6AW7/HMAZ7t8Z21IKoAiZIe9FdAeKc60DHBwKzceVPInwXe7S3+YKjSjy
aI9Ohxb/nKr6K1Z0e60PNYzh8suSof0ikVVDfjCZsxdpgcT5mo1lvc7DUASdcGRkrjKIAdSAsg6a
jbJqZ4XOwe0RFZBRpULA3ltwUdLUTdShExPF3UJ+oahC8EqvOR0uTfl16xnV5dCd0XyK8gf4TiCN
kGOLr51vQDXI/PnfDrcZ//ChFZ4+BWm+Gl/X9hrp+bxx91ihxeS41Grv6Ln5ULWj+WCmGPNFFHGK
paUpGn8W+Ol/byVGB3+PbnQbHaW5TZ6aMup3W6cXV3vABsFVutbRLVpRgfopnsbH/86ZSFJ62K89
hI7aIx7n9+vd1mc2NXwmJ8UoOs7xevtfA2Wy2V8p8OFgtKw0IDRymZRmQq2/Q1jKsi4hSf4JWYgE
XwbLHtbLz1Ff4zVGjYqBWAJBgl5hpD/wgDCaE2KhDayWInxz7T/0ItZeBJ5bal1+UmFuHmRMLl75
p7oESANt2I8AiQ+0/jc7JNvbHhaO+G77q1u8WA5ml+ELt/zvAGWL6PH2v0IC3eUvk7tZd3f6/5B2
XktyIlvbviIi8Oa0fFWXa6/WCdFyeO+5+u8hSzNoeks75v/3CUFmLpKyQK71GvQNDnP/7Yi5rXTe
qvSS6KEzbWXYOUNb7Ot0vG+lifumVed4KJNPcYIzYKB4ztGyvPpo11m5zka8LHOEyFq0cZYavuOn
3DaMh3YwHxFwtt4otXpgYkZ738H3f8WgalGNo/WWZE2/TaiUgDsgzARX56SY3TSJohzgSGNSP4UF
mfI5M1CfRO+WRKaK0pGIh8oZorQYdSfsc1aDAQa8dYO7G7Xml92md/xlLiGWIzpv0DrwzeGvobde
HoD6ddTJ0k7TMRLs4CFstKloLsn1D1tW3Yvil9YDOaKT7TTlfWWhdnry7MCFSZOYxzEB3QDcC4b8
0IePVZDaC82RszXGiGN6kPEW3tzQCa07UP3qtVdZXQwQK19DKwpRKsLNloSr9qrVhb1pQKqSuqbp
dVq3MBXcgbrQoKTGzX09hNrEuyel6zc21lMhQmDYy9kYuXuLKOfzGhzSCwh6LaqiLDmd7q3bRgsv
jhV7u5DSzUHxbeMO/F60dcGKTyyTcoX4pvWMQEeN4rIpwQ1LjRXEaINnkZbsaaGQ/ULCBUcwsSs2
YaUWrJHcYDX3iWMCy9EWRWE3Sxej6GsXKeq55Uo0o2XFXie7/qrDQ5K1/V8w2lYp1HOHSLXomiGz
0hAGv8SiDazvC/AHO6E/52U4Jjv+cJwF64ZgUrbTG1x2BqTmca1vTXklxoPCBRLpWz8+aNyJZjyG
yToZShxYZziIAH84KOotwXg3a9EUm1vM0PjZBA18r81Kb0nkACbxTXXpTvCNuAAsHbKGFgKlYpO+
xqkrX+cOA+jKULQSGQ3kUIXiKQIP49J35eF2nD5pogJ0NDeq3zZwamiKvkSPi7vIkh5FlzgUvuHn
RA+RJUo8UOO+Lb10yNBvxqGpNqLZqOCsixYFBtG0K+VZS9zgKlrOA4LL+kvkFs01UZrH0mikl7Dq
nYOYD7EU1Mp8RPWj7n6sWvnrtJNl3m2n/4+e/xLjdVX9KSCHNtoeGvxh8WICAFxr0OWPsdGlRzsK
wIcBxnqubP9r5yDjr8FdRgm8+NKklMVHzfWwNWqhE3qjunOrBgXgTKqWOtrM7zm/bL+Imu9B6X4u
7bQ5aw2o68FmER7aavLuwvjG3EkzLpLJKkoOLEAjGAG+y5757IKfR+GqRY/Cnsx3yjh9HwJ91QMl
ezWpLu4MMLLbArWHN924iglLSbbW+ph2e9S6++fQh9w2nSiXNQ/1k7LBA7Ho700HSLaDRNRT5PX7
2tTMne+b1WKIe5ayVQPap5H0tfg6xW9CfLssujdp2Oin23c9/VaMoGsQyuvV3dxX+pG31geq8LKY
rvx7emMcKfS4wf7mPzTXGsMOlpc9KltROZz7b2XGabQbSLSKUa/RL8CuslXlyflpiP1+HcaZ/mRl
2PnJauh9S8gwckHSf4xVfPVyp3nTVF1epjw83VOrAPnMX+TQmHq0jDRFveiGmyz8VrefPNA969AZ
k2NSJMERsRtpbcuW+pTZBVXgorC+eytkjJJn1E7OzpQ0dKds4lijWxWQXFzbdUwO0bUT5TaCojpt
S0Q2kxjKFDQfSJ6ohUtZ6NtJ1mcuzQ2OGe3rXoa1RNltrrXlY04pa44TI3OMaGIA+1cxb67wiZGU
gtwCwMNb19feUoAvBAwj4S+0GuzU5z9qwK5Lsxy/cJTnDiJGoDmKSAajaUZX0dUHVXUaSMrhmGdh
psL9Zsftx8MPIo+2kq4U5zST0/abFErqZy1R2zWWij5srEG7ik0Ob/OkJum2RELu1iX6Y2s4FDzh
HYNJTVt0mTpGynhPIF02HS4GCieqt2JKLmWYh8BD83rXshe53a3JiNcnBK6S6zDp+neDW21acq3L
JuiT6zzwz1gxKGuAA13MWZYiTGlT6IpSNB4RWZw4I+a3bFLP6SQ9R1ROarep37Z7reqLa2STdI9R
HnyQLeWx7UrnUDqVmi6swoHUUPWWu5Zr+a9dEXDrFQG32JpkKAXSsF2JThFUuG5pLLECz/Yxsi+1
HwHfUwrDPeb2I7wq54Q7mnPqPbxyV9okrjoo3PRTK8ctouyLbjdqxScR6FCcBoIxTdCX9p1X1gHG
e1NcPHTB2tD4kETMCJGS+1faHyQjlTcllNbpIaV7S9sAbdAw+dojh4UmeJpcLfQg8CP1xGPMLUKA
50xL+TUiBxO80IDB+1YbfAosvZkUtZ0T1r3di+2gyUA3N3q0wxX07ezaCT65rTGsCqdv9mLUULU9
v63isYkb+dro4acsC4JPuHQp29yyoW4bGDH+FGRUgrvOqrxLWajR0S57e6WzEn5vwdoJQSYJqhur
Yh+eJ9ePtfDGK5sAuG5onXnT+CqF3mvTgYVVJgaybEQfxmqpts7/7Ti8ObqNwrM4DoBWdvZ171J7
gU3+rs/OpppkZ9Ev9v456CWODyxoCpkGkM2x9/V01HxoVyXKru/jNytFiaZTcuTcQUc4EybC10Js
raY9RFNh5lW+s/owIIKDLmu2WCFFi/mIeZbp/R2j5Pvcww+iVUgyxw9jWed7FNSyVV662R7nRkQy
o2i8+FWqbscqD+/yoa3vIjlvtj2+4GgeIoIr806e5RCLbXtou/c8TE/YkExysi8F5hreojSiS57K
3jvGdOrCBAH/1OrwW8AmsyYuF63qKpfbppLVC75yw0pSG331YSACAQ6lgnxKIDmaCblsirbDtdaB
37v1ea2rHW1UWFE4VS+WPGJTEEllsBNnEp2DlnwFj5MvAU8DQZOCqDm7vK461c+3rti1EeSo4nwV
Bt6IHQtNBOEHxKLRgePxOB6Ah01gGkV1vwIFV7nWT60uYzU33/CwkviqRWCZRJc4YL4Rhnr8antR
sRVpe19TfwQKZsOiRQKQ52KxO28+imuFafWzcmfVD+UkA2RgPZnFgfmemDJZD8no7nXbNrYD6qp7
c2ysMwDYijWgXX7qaukedygXq2xX33uAodKqa79KaGdPC6DiSXUwQGwxoTrKTqsesJeCYRK79T1J
dtQYEE1885IUWUBd+xHiAoD49kNc9uqpE/YTbaAsPjSrwk+3jqwmZBQQVA9Jz+/q6ZIursvhZEpZ
KfqzuMDPl/U5VgzMsag9PYvW3C9iowAfSTvAe+mkuMgnoQ6AL03ij0urgEYlmpYyBsfK8r6L1gAL
7BH2+kMdysOpddP2UTOScGtBD0dZnsHWTPuH0LuN2XChliOQz60Ua+YFY7DVrI/rVgaMycF0ltT4
5RheyOToV0byoejL+mFsXwbDr8/R6CE2rLvBjrQtPsW+Cmhu6psHTB54FmVR/uyrp70i1YKdj+P3
Yg7mZmG7UX8U0KUmM0xcfLzPN8TTBziTADZVo8c357s3/NMg8FMkINY8T6YLUXWXzEiCjTlGiyFL
LZR4n3KACY8Gdb0nr8PG1BlD+U6E9nrkQFaQlInuo66xijXW4ksx5fbFMsf2IFpiAwBG2bkm72r+
igdp41SDh4KAwd1j/wsgERwqLFoFMNcNtehHKGcttAmmKLCMitVb4Z4MpYURRzceCj2RlzZikFt0
IfAOslAUTpSyv8Lorh/kXA8OteXxr4pkms6gX3IXNYygBnA1A+PEP3UU/2OjrooN1Y0O+5K//9e3
x1cxJI40FCSrIwOq4FQ0lsfmR2/U3VFUiJGtLdehrWe3AnMZZdEd9FpIWVO9ucwQv1Lcuyw2o3tK
QKsGNzRQQVbsrpLUB7L0NzZ2RsnGw0OfqcZJQGZJLPnbVuiM8SirKZC54smSRJB9k6Pq1uOj6JBi
OVo2doXM7TTuBgHPN1O4iroTlPepED3dlqxpU9R2isblOo5646QPGfcs0SU2MR7OU79oePg436AD
pcO/KfeGu3kztjnEsVDr77KyyQqog7TNrkS0O88OIk50zUeIPaeXqSTl567SgrvG8gtwoIiPNyCm
sIRJ/U9+mnwGHNbxOf+kT+lW+dDrSffm2xMDz/Wih74chk2r+IjL101wVzvtri50fYHJOWJD0yaG
NHOWWsvdlEGu3AZEnxjNDHs4NzgPBXgyr0RX7RhkxqjEbzPdSXdQg7DYMqryPnN1nI476ta30olo
R2X+Vzssu/Qg2lYBgmqZTPGiXU0spUJvcRqpvGIzyJRQdKN13yo7R8wTPcYwbg8OFYTPfTXpkiCX
fe2zUcHHDkNlSR+D6z8P6iflx+mghJze53E6yPnNQT3q3FglhDXKpGTAS1VSz2TqlkWO/4mspqTt
QxaRiDB4J4hLrAmnTePEALZNL9rNfR7wRASLym4l+sQEBhStfWvA6i6m9aToU9LJYtSiiFBhoQCR
lo3YExsv0bBsNAvuGIr8c0DpPRk4w19NcoqT8nA3Ob1wrBgQIfMsuZHEi1oH2Dn3fZglrzqERfIa
nv9fE8+TWF5nQ6M9zj1invm1FqUU7QNtvH7ojzoW/2Mehvti+kZ1cwKlwHW5fd+22//a1FjMdF3Z
nEVso34ftC6+B5TYHnIIsIubX6ZrolkX6K0FdxK/TVPty6sm9cub/2UHp3DT6ZW1mg00oXIdEErM
zyym5QfWMnsti439DSIhwBM3BEaxypAiuiEryq4kVeAou1EJ0JhKHGURKrWKlWw9nOfN2GnDObPW
hZMFZxEqxkT3CFZoGxaQReb4AOtDFcA50wVOAj5mOn4eFjP0/kZMN3eLvUwpf53uw8nmKUHlX/lP
hIdbZSm0HWsvBdrDh+qUqEUBBn2IRcBU3ZrLU02kS2vPd5LlXM6aR2/VqrktSmPBFK01rrQWJxKj
VrlE9Nu9Sqb7xYw75XCrtU3yo5TAv4ouUdITm6mrrjBgulXoENC4NWdAN7RhyVKuiZd6l1Gy/Ge9
Y3VKpd+6C5QseI5KjJ01GDJ7MWqFY7H2wlLfiCbO7NR+esVYiWBlpJAtWWW2FKMdBDIgWPxcvWmq
tuwkcBcG5WRahR8rj7nxWQzdJsNRxRm554hWoVcP4lXFCmh2EpSvPb8uSDyF/03XOhm0xtTEwzY4
3naxZ2IX5cKj2EOLMjgiBlKTxwYwmRlfFF8zD9CJf260qWmMTZECwKVTdiQTqVc7/9nuSq/8z10R
ejtKTPDb9nwmEaMATVki+9yShPjrJVjixKJtWYOMFWS5qCXXO0YVNWtH7/3j3AymvnwcIsiAan9t
lc7efgih6BhXi1uMmEIcY/VaiBsL1iDT1OIQMfhhatE3D4g4MkVfIs3WNnN/TrK2ur3KPGnHja0k
aIiCpDmEGCEexN7vmv9L34eZ//tU/p9eRlz5brSYX+B/nyZKOu4nv4v546tx1BzW6TBcxVG3092m
gQbwj1P/Ova76T6+1F/jfxkTh97O8EuvOPvtjLiIwewVHf/xmv79eX89u5hGHFpFDX4G89zzyNz3
8VX9OtP/cP4kBvTw8Qv6pf3LaX/ZFS/r9+1SHbleWW7BkjRID/m0EXudYSQfm78LEXETnuwg9v54
7Bwyx3042x+n+hfHfphqfqXz2f44/Ydj/8XZ/t+n+uPn0kjSPQLdiJ5PH/0fX+088D+/Wgk3lQim
wj++6X/xpv/4meLuRwbs334m8zTzZ/K7Y/8/P48/TvXHs/3285hf5fzJ/3HqP4bMAx8+7nkqE02y
IPIQdWmwvbMXAw8Q54HV89LoKrxHwZUrwA7p9Cd0TNtAt4+yxFmLQNE3j3ZtCNdhGp0HbjOAZGVE
M0DcTtMg1vxzQtH0UOpZIrWHm8SY41hRlatC6+WT5KX9Mco8CfkJa3izKXDXaaA+OxgMA5+TtUs7
bZzAtI9hbKF8T0tsAmjsLPqTYZt64aSqVEnm7QhvAMwW6Y1yixaB4hByEFQls/wwT2BKnXdByvnD
vI42oqAW4wPq9o73UlWKuUi7sbkrOs1/oQRcUE9OzWPYF/6LaQ9fUWvGU2hqpSFiDtAOL6IFDh7l
QAhFopVrIxkoNIPErF78KHdOsMjQJ9jkZTEZTSGGdfhlV3e9Ul32wId+9rbzrogl/VEhJhciGBOA
KwQcbqDTjMrEyjZdaet+8uxGe0kwc6YulD+2cuS99rVtH3w/xAe+1BAycllea31Sb8RolfftMogk
5SBG1T547imoXU3XBH9BUVOZyqEZEq+LBHT7O8S2r4gvKQ++HKKi7geTF0LavVtpv6Q0EWyTEg8s
V+u7i4WC7QUThkPQpvqdI+dqsNYkpAWQmjnPETnCMOdKeRc9JgEmcs6tc1fXGKJO8+TtpCNMqnuH
pYdzIjH54gKDwFVK7p5chIGkLHiyyDxgcnck2WBtdEzPL6ajg92r0dEbSchYfmY+Y3SmItbYJRgE
0jRN0tHIRAEqmpqFb7tbYOfqCml549k0sMnEoMX9OYqu5Hb0ohRSEMFaj45uAgp3LYLTAa4MEkrG
z9FhLDZh2wcbEZyO0AcUFFo2IljXdW2NioF6GwWG2qwVp/WQhJWZWVbidYwEyFYEZ1nhrPRBVrbi
LWgktfBTkrydmDlWnWrFsrnaiWN1DWx21hrazpRw7TIKn4w/LxffpjY95uQTXh0T1xabZeaYRtKj
IxlYJE7dvp6fQr2nZjuO4avWVcHOiIp4LUZ9Gat5CfX5vRhFQu8bbBv3rGd5d3Jq9yy3fbiybMXF
AFwqnxrImjtb6xDemZqZVivnNLGvUj+UT1pTVk/tkCy9MIsewlJ60YGa3UFTG7d6FmXLttZ7nOg6
bMnbtDtEjpliOZZ8RQsweqiBiW+TCTwfqzmsvWDowg0Yf3RWHEN5bSO0kUY1KY+i2Wg6tg3cEvXJ
Q8cdsqcMLmluAfDOKyl7MuQIxVBEEA5xBDOL/4u7KbLeBPqnnYe41NEiUvV7DYzvvjURVxJ9PhTj
e0v22k3hodEt+sQmS9CjqiOHhNB0rIhTC7LyFMdjhGyZSgyopXOp2lY+Bk7oTw5nD6PWIW2hwLqI
rIPaBPycXbMnuexkbC3U/u/ERgwF/HVvzVpO3ocKWzIfYFIwYp5ohIX/CESb1Z9VNS9xn1H6wPTy
c9Zkb8gsIdQzGDjwVFm9rj192FBZKGDNHOaNGlUV/tVTZ+1WP0dc8tSLqEE/rtey8uy13xq/jU64
ur/1pZNszRLltDFwdRCg6spHhkex1SOGj+M1NPpV0JjxLh6qcmtltXfP0t9YqlKuX7NYPqfwTlc+
uOxtG5uHUq+g2YKTWGpRNe4aOzvEem3dm6Vh3UsRcGZ1JO8r+pRMRwqTS86i8ofwXlGsbYjO4Cnh
A+672N2jISkhh8em1L1iK1leskBFQTpZhtlu+rCpFqCu6hq9bTgqt90so8qct220rlEGOTYT20Xs
iRibHPG6ltNo2frkkxRAD2mnX5I0kK+ihxTDZGjiW6DhCBADpSP3iBCiLi36dEuJKM+lmFdMFfFe
/5piC3mebe/NGl+xAMzLSvSJTZo66VWznvFVjy42Zaxrqi1TTMKf7Eh/CpFDOBdxXT53EwzUgJB2
kiqvfEZLD6Y3HCAkg1icu5mX3TtKmd2z7NgOoWSebCQNwAIgp8if7mESgHzIrVFdWbksrfypGjjm
fbqPPDAYuh80k9zvAihhuXZL21zantfd2XV4iIvevm9sp4ct4atrtwrit1aKPtWF1N37Q8lHiXAp
VdAyWSiSRMUo1QYUKYd3vXObrQFY5oEasK/Lq9Ybze+2ZF6x70F+I5kqhqWGjL2q9/vYJgWh12H6
KPrAdp1atUANMeceGEdZutOCYjzKg6RvKYuEjg+WIzG0a1Nm2QptxODFqrpqgVNdBXKnOrVWpy1K
W+0ohAzWUWzkCo/AuSn29MxKdmSlH9OiQQZd9LXGVPgztX4Va4a1GXAlW0KoHo6Djde356g4QlpK
/AlPpqUTSekSQVtrFxWm8oz3WLjqNAQ1PF0y7t1YWmISNR5ac/qEStzg1oUUJwupCZ8Hf8pSU95V
y77/YQz1u2Y26mvmOeDt6jjYIduSbkwAw2Z/wQq1v/g8f+31uu4xVPeVVZZH2tJEvf6kJaV7GCoE
60f1iJAvYih2/hjI+rqVKnALg/lZb7X4aIxkKl0P2yEry9NTD0lx3bXd+CrV2DkoW+4kqrRIU825
WqvI6M2r2IcV61wLQ7lmUm+Co6XluSUxoe4sQBTr27lvKK187SmVshJHiQElHOVdr6BuOfehkJev
oD2+5TIr5Rxg1rMbx9/joFG+G065GLOmovzZOQuoKOlDEyBy2jsyXu8qmbislaDwRQ5Oqmn6lmLe
mTuhfm2phlzt2Po+2Er6VjeKt1b1ttvrZUv1IK+5nLkZhN42fagtQ38qGxtsFeg3q7Xrc81jBaLb
oOmMLoBvHtXZSoymLm7m/lioW6mr45Na9MaiBbpZ6Uhsmu1BUerqGiMg9DRmsDbNwOjBJln2zu8K
b22DCFn1cm1eenQkt/IYZrgUOyYubZCM6r7aKV2Vba0iS+59qIWIuaXe18QzD0XaNq9RXJLLS/Ru
L6fJ8GB3XB5FhBwM94bXOc+yX2P6AqloFyi594Q08JfYQVbPStrhjOV8uI6rJrxTjMq8r22Lp01E
7L4kVffd0TvrocUThqdJRMhL2Sze03xj4ZC2UHAyfNK64eQ5nfJJMVJlNYyaceJXn90hnZRu7DQA
OO8jmedlWF3lWb9MKiv6kkLpmZQVqqsdosZh9eVdHtcZyfyw2eStUj2YvpYjNlVbb4NvXsfKhyiQ
mCfFTMIfo1F9gfmlvo6W7a06Sj/XUMV/3qokeYtiGwIaATqNPsUXqYkgs2sK8DOtPKNanv9otUme
XkZCbTBQqcqTR0Uuze9GZKwtS1PeM6crljhGJfeyGYY72bCKfZ6p8brJm2hZu/xQ1cbQdxMD6RqU
jbaslbTCSqoHHAE4jUc+FGrj8o3vMlgFnlPjgV2W+6ZlNrCGkARKo+BPfx8hMfYE+9FC/iBAEK6o
s7WCFsRFzQYXNf/MPnopPMeEb+6QQozngluAMu28K9rVwNUVVksh7taXIjKGjRMgH++5Zrkt3NI7
WWqe7DB4d+6cLAr3pu/bhyIPfpgmsjFyLx0nrCtqCirC73mxFy3RLzbdFDGHNb75HkVau5275jDf
a5u1E/XcZCvLeErUdFmMSfeQTi28J981Xx1OndFgZOWr5VIDBrYXTXuQ7yjnfRlVPTnj7ZZf8UDx
lk1WJVvRjKUmv8Yq+FZTJ8U+RYguMUhFH8yg1LiAEuICjDGCRGngtati6OpFVGn2sQva7rnVH/sm
rH5AwFtyQwJMErwpmS1UuJCPoIJ3HcP6S9opYKMc7VuDeraV1Ghdh8YlqYZr1vnOwevOBsT8pRya
D5ntYS5IXdBetpjLT7A38MrJ1Hvb5VYxLBNvzDd4nTZ7QwNekPV28aJaDroXGshc0XT6tF33FWtm
X7X6hcVTxb0KyeLehli3aBVj2M992Rh9aXrLOoyD292L/kj37w2zzGBncJNedr21i1EYPIlBvHe/
IdebAK1NEZ7vqvYlRhjk0KN0uMThuGIFHz53bYxLuzs8u1aWrmy/+iygkSicKYg1SdhIiLbYAFCj
M/e9be5rmNITIvoF1hLbRnuvOM2pkBv/TpNAa0su116eavqFobbd2cpT6cEdzAv/6eQta1D+xe4G
uMvUdBpn7fJUmulHyUwCnqbCftiPgfeAlUV69J3vWRKGd22op8feKK9KmFen1FMsPE4VuOqK/CyX
TnxpsvIpN5EM6ez8Onb5p9YalFNmZMoJ8quxDiWpXDaeH967kfaQF7Jy100tsQmHmPdntwcBt7Kx
M8OKe8Jx5XFzMBQVQ1ojg7cQW3yfWBJbBv/4OuquJbb1X5TcDhYexh+X1G0+NYFmboa06fkNxPrr
EFf4KQ7OnWsE6boo3IOuR/0uYuVwlxmGta1qDOT6iFyARf0oT2xr5bXJzqmd+zDLnB9AfFrZgHLo
dXAuIFd+7W2NlTUwoFcTJuCypca0NTkPyBA0cRVXb77oqfkqlUh0IbW/SPMMqVwPvxBVacZ3y5Uv
FRfIB9txkZYyuMMuUPcF4jkU3rLNRri7GUnFSWliLdlmBURjwIlOk8s7L3MpiwaF82nUcMRVN2kW
tD+ktlunrD+9hZS96/EFnrZxJzZdH5h3+FRzIQqL+75DwnysO3+pwi75GiXaKnIH9c0z85OJzjxr
L4Tu4fy72zG2zVdgMBCw2/LdzC1W6gqWuUUzaA9DUX6BOOrueJZTdn5WLWK3Db7hcNEt2iD3NoEa
8Hk2RfvY9+XnOCgBkYK0fHRHVUJ/CutfrjV7ODHuDq+p7IwRa74GF4OEWBVeNblAH0D1h1ctAaLo
aJXz1hTltxrcz5ckbO+D0YLHVCTqWQ6wr3GKQDq3Zp0gxRZ/y6LaeNOCoGSx7TqHCB+Bq+X7Tzaa
xDj0KS+lbyoX4H0volV0RcXDR1wvcjWbKorlZcYSBTJiqEGVhpsh4alZHnCnSnz5Kdd7eyEHTn3X
YN6xqlPXwKUmczdpBYUjw8huheJXv5nKtPtsKnE633qsk+9RvXQNzTpnnuksInJZGye1eGjhUl1d
5k5jarp+Y64oi+YLE0k/7MdQ0YM4hft0g3RvC3xNLrrPIEfNdzAXt52p5++hzBqNf8bIUW++WwSj
R9Mv8WxIz73a+wv+bxnYEdO6JoX+tWvc4k2WQ3/tqVW/F1ZWkPTNEiWzhd76+oq3QIZHAx2F0XXr
7n2sCS5lD0EI8T7/i8+qMBsK59l0zALau55si8B2XhMHxn1VBl9IoOlLfLXaUwlzoyxXQnFYyBCL
PaFCLGmdeUyzlw/dcygPT0s00pC4b4OF409+HqpHiqYdqnU/mZbbiRXw04zj/RDJyVVNivQaBQZu
u1HxLiJY4U7Ud98GrQg9Md14mgc/A+Ogq1uoCsnLsdj6qTM8ukWJdf0kW9bjKqgmQ/aFB01IomTP
uzF7HRwSXI4VkHezvPw1UpNw5Xq5vhejuty8SFXN8jOIw5e4uxe9rloU58hGY9htMnAfSG7Ue6cG
tQaLNl21iQY5ZdLQhIahfwXVyYMgX+kgceOSXCne8kKzB7EpNX07tKFyFq1UDaoNFtK72McOzDFM
foqY731WvZ0k+fX7aKjAzzRF2Ru+6zzlUXtB7Lx+B73WLyG3dCd78KzjOCTByrPr6M3KvI0ANqsK
HCsFoBAufprFvwt52n9GjAY/0S7IjAPkw2dVCtQ7uJPaKtMq/0ssvUII6D5reiCtIaCae+Qd03UZ
NMaihD7JYi01li021o8ZMoj3A7KwulQbj41V80ivVe9aZgAIVMtinUgpJGfe5WLQIPrksZzzLGCj
1yVIvlVUbYrKPygoJJxHx6lectO/A5LS37NUr18S/ZJ6afFskeR85B8GqYJeU43cy+gOj3nKp+CZ
cbtSvb7AdF5O8kWtSNm2tQvjDm/mFP4nFlCwUR7ERnGQqqhCZLJ4NmyjpQ1Vc+UVfbwxR8wxRUzR
2eAaZXS+psO6QWmu0yR+i307HpZYMPzNxzJkAJGj3Xh8RHC0xAZUXXhwI+ftZsnRmBcpCzPoyD4f
uWQEr0HkYpWBYOur6EtVPK0/7InRNDN/jZMyeD6ZnS7UQfoUCNdGrdTvJKcLL8AxDXKXUbj2YVJs
tEm0YOxC/zTFgtAIl7naRRtDsD3mZxZBDrFiHsCCSreXYkCSVVIFPMpJ/Qp0Xvsg9iwyu7c95++9
342imHyyxF+k9WQeHa2FiTbhtyQlaSe7kfmIbneyHXIWcLmp43g7IophjUH2ZYqFca6zLpwcOiQo
MFqjgzHXNBDXjTlekB/uuK6iatQZyFjp00D5zwFxhBrIl7ANX3yrBlQUhNpzgHbYVjSrRFWfWe+o
2yKjmg5fcDXiXn2QwNBepdrPl1muhN/i70au6V8N2BO4ybPsqMdAPQQg8za2pckvbjQ+SB5yTZrb
Pacjl4uq1lt0XZpq7Sb2c1DIVg5D0sfSXJK16JSmoX/W4ry68N00e6n0PreyS0t0TRuPpcI+sIPP
oivxi3zn67gL8Lvkj+nlX7ErCE6REuh3apo15Cqvndn0p0BQbaGk9Sc8b2iDHjkg5Gsm/Nm2PsZZ
CLmRSy9h1C6VmgXihovHeBhAS7YTYSRQEYHWc6d4tJSg3aoeDkEJ5P1rOIHq7AF6UScNKaIFXLyh
CarPudpaqy7Vla1wQhuQLF7JFr7cwutMjPZTsDwFl1NwVQGRV6M+uDiZW10rT931VoXQyaR4mvQu
XrBxfB+UyJnyi508qwrrIAZBPQPHragciNG6c9LDWOWobE2HOi1VHBRql5Xbas9JK8WbOq5iHDv4
1hFeTDajV+brzIgXuGRyvXIa4w6uJQ6ZU1Ncw2TJ26DF3V1FV+K11SrybX6k1qQ9k0ENkpWwupdb
fcXNTj3PSnpTl+fF2jm3nO4aedFSNmGWkqpJn3qe1e5DDetbgTrWYvdFqm35pE+4Y50f4P8xdl5N
kurAtv5FRODNa0HZrq72M3vPCzEW7z2//n6I2UPfPnNu3BcCCUFRIKRUZq61vLLRwqMojmaUXMSp
0gjzXA66dheCIMJbPCdXWdNhF97KmdbOHvk40B8sh7cDkZaVAEag0ZYttDqaOJ7uDBxob4bCIAwn
Mr4LLUMAlYBnaZXhjzn4pViF9DMFPKjlEhJxbUtOrBbU99oUBXepRSaW0YTlS1YkBElnM/jRDL/a
poT37r9z9GzO9mh61/dyXWjnKHnqfad+YllXuujCNMd1pBdlxSEjrl0OO7o1YpbMo6c1U+bJuhkd
RAaq2BC0g16pkX/XidxS0W4g6+owL69DtPMLlpaq1hh8YMROXUkiFzT32+I10Mk/FXvRn73tqDQQ
ldBjGdcqWLp26OyH0igcrKeg/5bqFs6ERv0Ut+Cn5i4qMKHN+q2rfVzuNBgthPTgCAyexmQo8Ayh
izcZkca0dxANdF+dYIbLpYtuvU6LrDYocAIc2hktw2wtiGpiE/FJK3SCTEurrWmr6/Yujsr0KA7A
k49qX4ouZqlZiIdIz8JeFQ+a12nfaT2w1OW5inpRFTXW8/roRdGghTioL5Lgjt9adz6ohkSzrsIW
ihw9vPiO4riiqFpNsW8gMjgJI0gb0ZDWJzCg4qjd/cr0QHlTKmd+nDrjJUul/pw7EcjvdIB1DFRB
gbcdzWD/z17WygReau1O1IvN1kwUsziBAKnJK3c7ACVketSiOd0JItyg8/t7Apy7VRBV1AlOXObK
iPg3VMeibjtghzjbTDLm3a0Op618HuL4awGvp+Ls5NZ+0Fu8KyIVXWSoi4T1CKDeBb3Im6gSB0W9
2BuAVkDfAwzkHf3znzNEk0wtQm23ta6W1uJaWp8f6gW+JngXRz+tLhp00Rulo6hPhD4X3Gvkf4Nm
I++TRFmcuz/gF5iPIxqtx04Pxs96Nx9XtyQp524QJcZ93tX6zdI6stpLBR0jK7jOZJF9ksM5Pjkz
wEC9dw4YSPJd1BX2KZ8G+U7qg/+xxxLaPv2tXWAE11bM1RNUU+MTxjecPcVVKuBDEgaJtcQlfGPy
z8IgMaNSPwW+0rji6CBZsM854wPiWzZcZswVmJOA4peimDqAEHasMSmKiWXM495tGmQWtDSMFggK
6f8SsstwucVX8RNGJEuH1GFsEUc1p0ofIzk76mWgPxgEw1YG1Em/D9tGuf4mQKUokeNwFQfVFArw
CY61I56C5rlzWsBVqRPCpkYRBqf2uUieCOzVT6ImadtlPofdXhyTsgyiWseEai5FFTjV/22I4Rf7
Xl0WIXYWnAXoPzdn6aBEeQcilQCJlfgwibe69rmIQljQov61kjUA5kb/ufUr7bM1LASDqRbvg45W
dd12eBQHrfq2Tum41mUoDqLOf1qrc017yCp1+lKxTPX8zKnu5g7567CKH+XCuKt+87imC3+BMTv5
TfE76VhZk3mICQJ/sdGBHNCYNsdSO2TTdVU3jHvUYTqIzeI6M64OCFWviGPnrdBhPeq4ARTCXwWx
EkpRxEL0eC0tx0RJNVrt7U9LQbK0lf47piqGjkQMJEJCgUmbzNEdM4Q0K91EgLIrrFtXQ2q1MI2L
zYC1+rsFCE4kKuH/6Rp9bSFO2q4hTrAk6Hv+XGNKdO1xVIkeKsAFAAwlFylWlNc6aua9L435AQeI
AlvEVJ1JDWlccdQsx+TW9/5bmNBWRh/xVbH24pBo3tblg9xb6cPaWoGbRoOr+SL7bhAuvEToLe5a
a0xPlvAvVAbQWKWTm4OxAPC0ZVMtbNZDaI93GFSuKFULhfW6txwUzfDjjXeA6H+3WOqTKup2UY4U
7hSVtluFFWz0MlJ7vUXCwGTXX6GVm++NIJdP0+C8dlMq34sqC7TC6Blh7EC1FxuMNxPQlapfHAbl
E+owE1DFUpaze/EBzFMhXbGwnkT/F1UwvsFdqhL32T6av5xEWGT9hkQrB8nLvS+P7V7Ncc26/68T
Qn9unrdf2X75z0lWUvSnpmIA6rO8vOggQS+N2ZcXUdRkFcnpPGpcwgk6Ys0jBmIz5XuTnucZqKft
yxAmERy1bgG8MtsPfIE7q9H6kzqOqoUzMppvkvNzLWn6lF3toT/LOOEOgZpx+8uMLmZvMfkbkZLt
qqzmYf85MA5Dd+sZMEQLPYVAKTKd+NAR23ocxzE40NkUd5aJatRTFj6KA5NmPKLSGt0pkxPdioy4
ez9Fj3YTS2dHhhAx0jCPx6WuIZqvOJnj9jDwuJXaFPYFbgVib1nRHgIZPlkv1nz5PlsgJFER31kY
EVA5aPnOCFire6lcaddGhvYXtJrfI8Y3/FswNF11wMeeGaTEj0sIfIghWHhwk+omNhIClOte26pH
KwBjqE726ILErm9TbuBRCX0gMlEJUaTFcs4DvFXf2gDNHMBIkFj30uyFY129qE2FzLMvl2+SqsVu
oOv158JgJYih294naRS6YYswQ0zaG6kfHR1Zn5B8t6H3xHFEMMn/MiEY5A26Un6SStQUqua7b/jz
o9bq8tGGKONASpu9s2e9u08c6yUxARA3Y1kec1xEXt4kbhgUE5hJNkmmjAc5QvRc1CE8NT5n/via
FrFMTAqZ1QogbiTF5BrKbd08YNuXQWzle+Qfun1kS4lXSRqrTT+K101YO4fR6v3r5KN9bjjoc8mw
qF/EJiWBGL7OrLgPwP15cpeNMPEYzqcKV8hOSersXg1y/1OsZEeIVgOQjQzBvhN6olWg41npQTvu
tALxx0AZi3NfTMV6VAewgwpTPGI+cI06UeydNYzVLlNT1bWULL8EkNVf4Jv6vbfViQNxsYCzxWFL
JZWOHCaai41ouZ241W1NxB7U+jkpida079T+y6SNJq62iKsUlfl/7xKF4lbsiOzaecmeFmXRVOyJ
OmlqAfq+ATluj6oTlRenGvuz2Zavmu+oh+32oyQc3XqCl6otSEIcpTtdXSS+SF+4DEuiv7akgpuz
8aNQzJLkjdDYOUYguQwW7TJitJeqsXHybeW4MaGkyPPsPJDqgJsXBcFaJoYt4AHiosOsxs0/ynJp
InFEjVtyUC6lMt0aIvqkl1b7Wg87SNe6+GTF2HVxQe6Ha8w5mAEzKEH+Ii2Qr29EPDrxiMVmbeS3
Kq9k3RfVov3WlHWheRolVMOSPs9OzZKnPClGlp3EAywYWltglbyAoSPoi6jp8tjhiMhRtcq16nHS
7oeoI0aw1G+PX7xMUbe+ou3wdmSrE3vbRryXrfihXRfJvPM2NP2TDi0DGhaE83nBWzNJ9ApR7sgq
mtabTsn8nFwiOxWsNGlPDit3vG22exd1QdfZv08UZfFkttZi78MpH4rv/vh2ntLX3DxyhKxck/E1
1jV73ose0FpqOrs9uH4PWg28UK0xpnvxunB255ftRW9FUbe90a0oSSUJadsLF0c+nufYjpeXQKai
QC3Iq5FLmRBrW0D/waYmRkd/zqRmdkUFI1H7e1fPSG1GmeV16nELjsXFYOy+1ITv6ZzLrtigPFu9
L2cRlNBdCx2peD/b43r3ma+769PNa3PfO/7eUr9PNsZ+HzBrL5t4eR7a8jt/K/6tTpwhDojTtqKo
wyP2+1LyQHBYloZffeJc1y9VfJNi0y0DgdizBGhHlMWH/Lc2f6uDSoLXsh35+AviiLjs+gtTRm5g
XcUumXZ4gZa/vb1T8RGLF/uhbiuKvQ+n/a3uf73UdvkPp4WOVeGyCfpdtIyRkYzm5O/dpdwvPUiM
me+OlCyqU7gtODRlGbviVFFeLyKu9Of0iXQL1Nz+VIo9ta/mY9OlJ3HxCsZQb9b2EnSX6/csPlMx
dG2Twoe67Uve2v2trlAW5IboiqLhdhlRtxW3y4guvRXF3vrFb5Uffmq7zN9+qVdUGAODt1RrYWNe
ZtN19Pu4K859V7nOxB9rRYN3rcTu1iiMqn5eB/JBjLHvfku0+nhVLK/83Pvft0HDWJLCtmKyDCxi
dBF1oij2/n/biXPFaYmeenOsNqd1WN1ufR3Wxf39j13xPiIxkovdgFQnEni+bg9CTDWib3cKyj9a
D/hdDgI6sxjCUgJq7Z0YJEQ5I21xSaD8M8RVKI107ds2tIpr/XW4XSbq7UMTTT60274xcSAOHIn4
9iSvk/yH7/jDuX4m4cWSL+vNm/n3qZSL82K8zy7kITDaDQQu1Dk96Dha2EfF/j9j7Z15EAoDQ9zI
thF3bQUxquLa3iS4cRAPYxv5RfFDnSqeItlrwjhrwlDei282F7s26dEnHe/XURr1LxOJ7bMrrC1U
hCTgfstXL5r7Tvc6hLCqRo39zgZd7168x6ZXpN+mZioM0PWdCgNU7K6deXvTDbK8kt+ZJ9FpIOtL
PWnOJ8hD/zwR8Y/XVykq35X/vEby+bR6Hs9bZ1r72B+bV1xe/OzWW8WeqBNH/1YUdX+7VKo2OrQp
nr6s7cXNiaZtUvwTkA3LmqHy1uFWq1jhQSzgkMXLEi7ppx30KT+7xboTI5HYQzXifbEIs2xvZsqv
QFOrS9LhhSQzr7r4MGqe/AhPw31f2bDvhMRgFGmGM6GvTu+mNKxiZrdtlhRT41jEyewORQHIlTjC
juyD79uDEXti0xhk/2t5e2jUhy4Gvb/N0RKJzAcyFW+ioTQaioduL+sg4NRcepmVU7IKTw1QJxi5
yDVGKCGKzOeqcYCSj9VRjDlznWLKFCDI9z2PTPRe8WU7RsdkNJsm6/wu+FeCtQ4JzjLbdU1jeKKJ
0sDtDw0iE/C60Wt+vx0VTzxJscEWgjvDOou7FG9mHaomBHJhzbNfRF0VR84OF8ujaUw/QlA1Z877
8GLSQcqIif8Qn3hahHsl7ltuxHHlUb2Iz6R2ulPS4SKa5/EOQynDK6eivll8Y8ZI9rgbYZNfXvd2
fxJ5z3tILr6ih/RGcoe0b5CMmN0WGYpzLOOuQxMs3UFl++/oONreaKbqgqGn7+kA/4ibf7eqWw3r
d7XrpybM7a1/D41dLakSeBb+2GzbU1SshMhI257E57U+smVtKfq2uMiHMWj9vkXlh1NKibBtWEKP
yFp8QuwJyRthmPr5odBhh0Ydi9gh4lIM8qC/dtlgd4dpLJ/0XscPRJYosP2TMWRPBM52Clw2WeBf
zThxs7l9MrPHInKsvfjVBErPJeK4gy79EJSsu+lBdJbl44JWamcYJcJ96kkqGpYnqX7Ww1pbF6nr
Kna1LMSHKL7zzTj4UKeJ1YJos+5+OC6K/7uBsZ4jugHh24OcFP6xiYYDKDJrXS79r9aHqdXwbufN
cR1oNR5j+k/dhsZx66u5qbvkDA0nUUVEnflEjCnrrqgVZbEnNmYg0ShAwQL7cTjo6gz5Bno+emPs
t4FjNYNF7/1jcquFWZ+TeizQp8X78ccPIbrJGJvBrkPaG9RM+u4D3EZR8VGu9owzy/GJMQX3ouE6
WTieRI8kAWYCaqC6EE34R0VJD+LzE2+cSNtO7SP7JLpeO/drA/HbKU43Ly/qeTUVxZ19+N2/1YWd
s4Rmo2vbMzO75WjKB7K4HtbhrB76A9yVj+K2xdXMJiiOWfvbnSKuaI2NjAsp/KKGuTLvLWkmmp8e
Z3iSxfF3M7y473WiXL8eMautn5P4h4bSRJf5xax1r62l4rR5PrJeU71uVvLdO4NYVlHALHU9X7v1
uy74blfcvJ7khRe0WmfuGljgTkVmMUmQc3BIY3qhmOPF+rdR8alJRLODMjqAu2zPcf9SzZF5TBv9
oOUWtqnoTVaThgBvWqjT229+vWiQVJUK2/yyshZfhPhhZCpnAj8k423dT3Ssj120GbrnrPA95GlP
cx0uyLv/vFbvnuD6RJfJX+yJpyiT6L1rxhb93D/Dlt4Vk1dUEcPeH0uBbKRLr2efGenxBcGwtphE
Rm5Gp5GEAvQjGYXFGnTdFYbeqIcm4YblGu92Z7/ESVD5EUJ+0UmH0dITrUUPDoOKRyvKLSTyC+pt
NXHE770bdLavvsbc87IxUNeHJB5NE0atV+Yq9NZiVW/gSJiq5NyDlptdPVbHg0oAW3yuWta+GHpM
Isw69w+4ENCm+PLO5JpIX9snHexf+Jwn03UIBOPqVRsehoki2PIPfz+q7ms71zDkChtUdEvxmLmr
Swj3/qIo4HTH7fk7CoGkeJnvtrrVlm2X/wU5orr6QHKl+mHA571P8bOd8+xBdAnRGyRnmvmsB3eY
AQmd0G8hG4gRSfyyOVrRPrRgenz31YjddVMYu1StrFO29Bg8cs6+Qv3mXEJfvBiwUi0fNQUw0Djh
dkd2Xl/X/oaVgaYMZayyZZATr0PsqTWsjBDW/xlJ15sSx9ZOoyTyvBe7olJsxFsTexqxbNf/abeZ
9VR2hUcE/F9UktR1UWdHek66mlQOJIXqPupbw38+O6trpWNjlZ3qDlBRiiezWnZiPNIrEtdPYnd1
VIqXv+6OdhNcDP1b66fDeVvroXiAIaab1e7DInBqfUhZ5xQWTWV+Af+Z7YN02qVmRtodLqVQ/qWH
ryMBz9N0NJb3CLUPSQSin4hha33FFnm4u+Su0xf3g7ABFz9qumzyZTNDgrePgvSTqBIbvbrrUQM4
i+Z5+Og43HK6WMHj8kWabY3YRPYmz1/78DrWDyoQUC/OD32pP/StRmaLRFjVssiNaJTRVUxgLhgL
QVqddPLBod0Md3pN5zEJ9O1ZbHU7qVbQziSb8EGzzeShmzXtDM/qY7AocUVxPh99KfpBMpvp5VIv
eU4FG3BAYhLOfKsh1B4Ur3CnGm6r17+LZUkwCy4izY0CwwOXn17izg5PmqZJR9OPMuC1BCqK2dae
urIumS8jAqhLEaWdz5Fq1Ad1jnaIhPqP8/Q6a2jl5eT9PWYp6U6yk1mo8RB+66WJC5KY5xwiIIsv
yfSrIW/6sexL89Fo6StSWndAtyOYmu3I+dQAYfXIupUZ4aTdqgdaBT5dagKHKgVAMdvpik71Xc7i
oZEhV1FhAYgkWSdPwbjZ8exwo17kjOF+7rSTFNTxl1L/PGuhfET21/SSQXpWkgCOOAncjNZ4eV5q
n83w3x7kULPYwygoIRWwBDWRtSXw/6sZsiP0l2C9+/qXhqyc5MYKpi2Zlh4Jn7MHpVngVmlcefN0
UBJ1vsh2/CnqRkBNGZJI8LnLuzouhoOp6/G1V1CuXjR9csnkWy3MWx4Eu3JicOxMGzJ/I26PCtKI
XhqXGsLFQX7OZ+WV+9EuI2kFF8cn9Mj3V/g9CMxMbEmFk8AFGQ4CazW/J8CIYjOkJCZXs9q75nIF
cRlLtLbbH3MOUgHJ9vTNKb6OJcCcyRmst6ipPhlqC360jbOHdhjJkAxn+2YOU+7qkdHstwl+XUZB
gp94M+gHt4Nc1erK/AaXmzsEPASUf+/U5ZVqC2FFYIWpJ+btTvcdNzO1yTU7Z7yloeK7PnSRnr0U
ZU1+BJ1QkuKjnqUMLXhUDwl3Req0R+RHdZsEWBbQhY5s4lI5qDkckjOyDdUxd9JdancKeplJd8rK
Hgr6aEy8oEtMz5prYKZytEPBN7htmw7s1cXJM5LUeLuVTsyM9emCObuffENBhgcut16qnxCCAMdX
jxoyZS7s3ZGrOka4a23zyeny+I7oir8jLZdMaqkHj2A1Cb7tJ79VYtAdYwwd4q0dyLZdN5NuohZb
PMapaqC0FX1q+xTh7LY0dpWdnRMrQQQgsNBFRaGEtHopvNll0D7Net0+NXG973tI6URJy0flmg3a
OSvr5Josm9SCFr+eHucCOI/ujOTiBj/JDcmf5jk51YU1XsZE2f804BQlocw+x2qv3UGIX50g29+N
Y1W4QIJDBJgN5iAiN4fJpkPZkGN4ul+OO6majZtR90fTyppzPRQklTHx3Ym9bVP6EUghLdmbHdqp
wzjubMgqH31KrS/rXm0ZBXy89muBWBCZDOnNMYrarW3YdY05cU5KJTceFIRAG40suIRa7walLX1P
Cudiozw6QdnRyq3/HYL7hBSEGsxMMbX6MY7jo1YUoHSNzv4nTqIXpUBDU5qDHtW6hqCeBdfAgIQF
BMulvGurECrxhQRfykvjhAYfoSqY/Ny2yAOCdRMEhFGJWqUpBZe0C9w8n7/UreLv0hRwQThAXVrp
L7pRl6/gYQGlO4BQS15j1pnB3vJ9bVd23ZfeL1AzSpMvUh3vZXOsoOCIcAskXcTfdq5l3H3VoyKC
McNHWcanL5kmMfcoN89jBbEwXbQ4J5naIFPkPIdZ+zB1U3vqAPm5AxIHV1Buz1VPEFqSnF1MnP9m
KrK0yzqyYkH1LrQAjNN4TWTXQAi2TSTLTUyqI43AZw0it/3ZKpmrsOADnUa6WOzbx3axAxqohAkt
LBAJkiBOdgUEziHfBVY8xDz1FknIRNa8Mgh3Tgzlp9JZgIaWzkgeaLdTIe11Sb13dnMVPFdqNx2d
rK13ZkEui4oWbpJbBkFxHp+SZ2/k1GdQy6N8Z3htlrSoQo1PuFpH3TLvG92HqbAB0AOndrRTVWN0
DZ3ksya7t7S4/BRK7XcFONudT1l/w/zlXtHgq/i7lc9gVrcS3LONNJAlDlYqUAN/n+Q7wgK7XNKN
vdCCnrX/NKJ7kIqdOsKgUDdun+isApPS64Yeh2lWMGQnheV2ErBvCUBAn1bqTpcV41EJzM+OoxsX
qamMR9TGf/Vy3BwsU0fXMHG1KtJPdYY3IY5+DDAyI4+RfTaroT4Z02Om28pBR4HEJfzFZ0rG8w7E
kXYp1Vl1W/kxLcvWZTi0r2mnfIv6CTaILiZ5zW/SfVEX8Zs5+6w3CP/jx1AIiClaeVVM9KtTxT6T
xorPQpuCiwUa6yorUoWEPEzHSg9caQbWkuEWUpXnaaGz6br6NhaV8pyPQX0hNfdXAkFEYbgj8Ktj
Z0o3Jfta1ab8BrHudA6zovJMRRqOiYLz0Wh7895aNrnePdVddVf4oXpu6hBUR6JO5PTJ38oysIDx
KNq+ywm2Q9q5k+uEQDlJcndGAw2EIcWkbtaRW6F576YaRK1akTsu3zKIXMP8Ghrmt8IP0kPi5Mre
UezhoMXtaTbLwjV6PQSLN4wke7SVZ2ejc87q8tjUWGU1ID5WYicJWvcrxqrvxur0mJpjiyJ20qEX
rjh7OYYhBZh1e7X4Ek+VZL61fVU9maGEW2hUvRSYzV4aUPeaW/VzgngrM9tE7qROpptWJ82eflBf
htZMTkGu7VU8o1JgqHsnVV+KsZ/vVEShdqkxyk9pQJzVL9RrXiPwYMzSQA9D9C4th/BiqT+gI5Zu
rZH6rBtluDcSeWQW6D8DmwXTG9kXUsvRQPizie1yrjE9qZwcOJO4DqDy+TWPPvnD1O+0JpYPmR9o
V2NClbWZhsy1k3s5bJzHuX8qdXJyG2AOJNfitUF0wusr3tA8at0BkyLNpxZCew2NNLSFD0CviNkZ
qE71of1iY7sWEg7RqIFeRtXe0h7B9q4f7PMie+mRTyDRidNzock3qbZqL62kcmeglMPbCU6R7I41
n92MAJqnlNqdIYfGnrQeF3w/sp+1FR0Lol5dU4xAE5RfgzPoh7TrpAviUJOnRDZUos0yzMZqtsuc
LyRIuI2eEylB797LevSD5YoRcSzqM1ohoJvQ6MI6OiUoibmpUbwoTTx5GZ5Zy6m+xYoOjRAglZ1T
9vcSemG15oMVNqvPqS4ThM7Ta1029j2SdzbKVkl7CBu4cdDtIp1SHkrynvZVQJrbFGT39lgDsK71
obxMg/Zm1GHPnegjUH+zvM3kGJ/DySKF3siaF0Ux65cEu1fO1PhBVPXYa9BzI38sDvZlMjz7BiQ/
YQ9TgxNLbtDYIy4qzjSyab6XlPpZH7v6hdwnbe9MARaVA0gjUPLkUJQSmibIUFRj558Z0fhhMuWX
fHzprhtG+dbEPkn9dgU9Fa/PE41FnaZ45qg5JIOCQoMo+UlrpfpsGyVR3zblkRtNCwFHFYdeG9Tf
RjOHX3t0sptZ9Za8G+UAKYwifn5XJ3atNJ0vWlhcREmcxkeORpM5XZHVInTRD/0RoIP8bMrt+Gx5
Yl9sjKCBR3fAdbfVVYr5Txf48dUhh+u5iuQR+tHhbWsw9G3gpTUEXFud2R1+IJVO8nhPDrwty/5F
dZKfEDEEzyRCBc8dqtiHBDy2t9VpdQV4rSFxL1fTiEyw2j4Ovt3cxBlzoc03bK2jKIlN2wx4lSdV
p7/awbNp255q5dFjX0PHoZpaclbBuDwXfqrdd+b0IEpi0xhw21agDk6iKOfxdBtnbnJpr6pV8NJ2
gBZQYLaOog40QfcAhOGIFb+0oNlUoaQEBrdYW1RKVj82Ogpm6zVoQQJ25+kDWt+iLs2lysszyd9X
3a9S6qxnAKHWs9P1497Oogaxd/RmyMgf0deRwifRJMpg5s2ZsF25VckxJ//22uSYuSaZbs9qMxDM
Qf9sJxqvm2FYSMRz/1QGYK6LTnsZVPSWMQJ611qKo5VFL2V8lAdTe0mwZ17kuQ5cpDC6s2gwsIg6
x7OEePfSXjSBPSXxHRa8waifM1ONnqXSyS/KBP1BmtTRc7xsyiW1tNazAk8VRbGxQ1aoFWmVFzxi
ZYKsDFQaAO57WS9cEgr11xLxFjfTVCzGOtdeMeaGvaGgACqO8oCc0wKtdwtn1l6DxCzui7H8Ltoi
cTQ++1W4HkuGHzKPZZrDCklvM7nmbfwrgbEBgHQdXmrfah4IcakvYxxm+xAga4rwiRtPZffSGEPy
IFks+JeS2DjFoprpl8Na5we6BoCVtYevokdmL5tWLQ5gv+PH9SzEkfYM0NNeHJSR5X2s0HnfLtk5
ubkjn1Q5izpUvaZLuLD7ixNEnd8D8A9BcK0tbMIDOTKVe1Ec9ah8Gn3Qbstd5khnPmRSdFI7J3ZN
6PPOnaLLL2VLSryssTCr7UR5weWlvIwOfavX2idRZUYmQuuzmR3FCf5o9tdeG79hFCkvoiqNnXu9
5MMQJVu1TBKYpH4vipHJw5Krfl8V8alSa+Xe0ZvhWR9GmD5K9V8mx+FZbGY7RhnGaJVlwvxdVzq2
OxdK9Li2mAqbuAJ59hqxgGNsQUAXdkhUK4of/tT6e8GYUkzyN4DZ2icegO1Jep7c9MqA4i9UlCMw
7PZJalGZK1rV+TJV4Vmf5/IXytWXMZei+8GJv/sLF7ODmX21lo1ZWf6uAlX8oGnETaqqaF66Mv53
KiUeW6DN9PIcKo7K9CQnCr0caPIt2QkXQVjD4jEqWXWQJb3e6UYmnezazUf1VvUKZHJ15Jysl67L
9o70hTxF/QG5xZoALUDz0VSKT43unPk2g4PlS9XOgtihz5Vny4agov3epEg6DbB0QQ5t4f4I7ae8
h/xFd7QSaujAOcmf84bE4UD2JkSTX/jrh1oxo8eC8XFO1GcSPCcP8K3D0tEZ7425UvbJZMAUMseu
HWrJlz4ZzMNQx7gbipzwq2HtUVVWEHHE59qOoX6ngRXV6ujn0KnyJSit73aT3M2FE+3VeQZBo1bp
58A8yraKbYdYVoEX2HXiSv4kp5Z0COPIIuabJQ9tJP0A8QibTBXB9GeRYxl+59tQPxX++Kh31Zuu
ZNNr0aQSWorVt3LM5HOyiECwnkRlExXJs2K1UJZBjYYx2qm7OEnixxzIGDnbsv/VGS6+aUL10KfZ
ulEQDq6kEV6xqJx3wpxOtTpHHoNwYTTOr4MOr6GF+Gsy5vENzZ0YC9HM90qrNIcTJKPRDwtyD1cu
I/MhhyRjCQCbmG3lD20Kx0/NZD0nhhH8ULL4U27YyEtl8H8BLSHyoFfhnVKN/sXq6/RU62N5g6q9
IIICDSd2aPCiZEbuRiQA/+tY0pvVl/MvBeIZa1E+yv2UsDPcBKi7T7shLtM3u5p0b47C5gSTgLIz
WBogyFo19QXqQUyzQEaUJCnRFAz9/rHru/a19c32dVogYmbWP4tSquYsSUN5vhPFUVXKfamW3UEU
B8TDzikIgV3X5t1rYi4TGvjR7WpVLh0S1TIeRXslskwkao0Srj5+ytCT7BAO8bgXRQf86B36Gqwd
l6NhzdRvGBPcRZTEBp2xm60PuNCWKtq3YAQgqBdFsx2A5JHT7okiUjjzNcCD//tqVqYvM5g4Ju7P
KK3Ps5mr9+Le/cGMvZ7g+9piympW4c6El2L5qYL54pYa+Zsotf0UeKGepLtg8sOHHmW1B5IWkl0W
tzleB+rEJu59xVOmgJSP2pS8CTQ9uoZy8IA4MJz7MKg+SLKUX6xKf/xQL4ohSFSjn6dr3+Ik2Im6
oG+xVEhsP4jzB2I/5Ng78b7rK+c2jZV8rEf8jo1m0aFFpdigLbfrZT7srQoHoXMrSKh32zG21guI
o+KABjD+nKb9P6jS3+S67FlYqYVGBD00b204vU62PJ/f1U1glA6saCEcWJrkam3elCbkFIvkBgu7
+7oWWZ2gVJQN4WmZfggCNYZLWkfF6ms5R2uK/oY/XxTEBvIfDkJJgsDc1BJwEWVxSJ2m7C4CkaRm
qnnTl816KZKLs92gKtZRVHbw84FPb/pDXKXzDaZb9QJaDYlTSqJKrdVT0Bvz4xhOZyCWFTw7g/4G
ZB87qJPXEnJ+R6w+/6kNHf0tMeJDNZvFs2hZK9l+Tsd5LUVT5TXR7Kylkkxc1KqKF9ESJfBdPdfT
S+SXxlunsnDUO2c9ltY/VJ/F6ewY9h10QOVbmSkHKxyVp3SwizcJLHaXxM2DOAYFKRxlaGff12mZ
HfSEcINu188FWr+9sfs/jJ3Zkt1GdkV/RcFno40pgUyH5YeLO081D+QLolgsYp5nfL0XSm1bUne0
HKFgqFgDbwG4mXnO2XvtyESnaDkSbaeWNIwBGFCngbuO+vIhnkm1a8LZukfTTsUQ60vrc6r3oCpy
D94/zz+PXkpxtzd7+ipTbwQrSxJ0ZJVFdVDdxBZo6c4tDiTjLMbmYi3+6WSSwXEYYXd+fmgUhQlW
xuGwJpB5xIQLjoBqPMiKch0iHd0lYMx22vStjuvoPeD858Epa24VZMEVfv4ECKFb7ngDPcsGpmCh
xfmmNObOy7PF3JLnpxK/OLQl2CDxQ2V04p3n40BRJZ56m55CgD82TBPtBYE/Pj+ySuexyyN6ytMq
vkpT2sGqJyGylqb+kWjaRflW/Z6p+LX6xJBN5GY1GXF9NFatPcFY74SX3IvAjKAOVwkaASO5CSzf
uqiSB3v5q3j54/P/pB5bO4wg8crH6QVVyX/AwbXSxkbtSLOeH8eive1VVbzFzBJxxGTGygKu5Lmp
1kLTM9qzadbuerZcoMVuNaEa1CK68/WL66ibzN85WVKjiOGPiFApvEnrItc0Qres3Av77CGdMLsU
JfHjqd1tO0OWm4y1zwv6YdjreeB6pRObgEOKeluPhNYOuR8+5X1i7B0T+74z9QlhGdUuzbpo41iH
shzqR8BS7DEd0EoQq3efH7XKf+60sb06rpM+TRFYKNxIGLaXDxMt7DzbGKfDONGBbANWzyHVX/yk
t3b5nHVPJjCPTWM5Am3k4DwkIHVpdiwVc41Gvb/LIjN9NMcg2gVun26ctNl++eXf/+s/38f/CD4K
2KxTUOS/5N2iDcrb5tcvlv3ll/K3vz78+PWL4BRv40R1LcIlXUN3zeXz72/3UR7w1ca/MWfGaxGH
0b5zp5dUd46fKNNq1iVX0Bz9FZtLQWju8vEYhPl5+RozKr4GYmZfKyvjLmDhXxfZrP/2f59/V9iZ
j4yCz4bk7XEnSR39/DpghTCB8Tr/RtuZFsZOCf+W0kxk+0++zucfHB44dGTN/edXNNJZff7i//6H
37z5vBLvRTmx5+Gg/eOH/7X7KK5v2Ufzn8t3/e9X/emLHouM//7ll1yi97poip/tn7/qDz+Xf/3v
r2791r794QPwVVE73XUf9XT/wfu//Z87uHzl//eTv3x8/pTHqfz49cs7rfd2+WlBVORf/v6p5Y4b
rvO7J2T5+X//5HIlfv1y/WjDjzp9y380//BdH29N++sX928m4DtLOdAUDVMC6fzyy/CxfMb6m+WY
Qui6qbPHSFS1X35BddSGPGfW38TyGb7RFq5uGeaXXxoMs8un9L+5wlKmMihOpSWU/eV/fvu/P7+/
3bZ//jwL9w/Ps6szCbQd6SqO0zo/Tld/fJ4NOTfjlNSKY4BFC0tfyEMpmU3sH5tKpZecIHrM5eAM
5mTOGRbE7YZEzRDhciy8IPvos65gnWjkuZG075DRgGXVe0C1rF5B2oXbIih9aPwaJtZ6GydNf5MS
9YhAsj4MTIx2jd2i2azTW6MyD1Rnl6TvilMeYmPrRA+RDtwHPkptR9jvh6M10S2t/fGCdxG9F5Cy
xI+mI/jelhZgtUAg9NOc+jBFMdKvaQPXj44YPM2BqxqL1D2O8WjTXhThvmDMpEq992LBVCSd+83v
noV/sloY/+TqCu6RUK6Ec2Oa+h+vrm5PsmI7JLUgKG9ZtjFdFSTOfrbx6Z+PlF4kazK4kRo6nTZ+
NUXXUXy1Pie5ot43sfWmDKCrxfA8gqT/i9fn8IT9bjX7vPtCSt10BNG2pq7/aTWb7KrI6oHFf1Av
oqKXEYrgxq8N+9SNwbENmHVLFWl75uMIYSpSvZOktHeARB46WZ6VHBqQTj0VSdzARX3Vopo+dWCe
U5mOq6DTz7DDX2GRwOugaDngO1O7sky+OWXTQ5p3bj6fANKCznM1s1O3I8gOs/yK1OYwIm7ZMCjI
jnN3GwQRws103o9DOG+XTe7U18a+tQg5BQrUX83YslZF1m+D3kkfhBMaXlhGjOenZW476ytKrp92
32rXQtSDF8bWxXdd8yYbdPr9S9lLMJ/hmwlCNXKeJzeZt2Jo/ePnA5Jnc+/964fD5T3854vvKFOa
FrBdyzbt5eb8bithV8VdnlSMNpnjl8J/KBOZHpzAuC1wEZ16QyEGbxzGsPpMQR9q26CaHrPYfSYQ
FKhdSQcbjHwGpzOOdsKmDjWy0T1Ycf5CYKazbgrAbRPj0WIer4NUscPZDMh7Dgx2Y4HqS2qt3tQ9
IxNdMyxQRe2PwKXRUCAe9Ao5GATSRq43uwk6Rt8LF0aWLuTBiab6oKK8uLa2mg6+j6hr6uiuT2nR
7CIbeeU0dIir64pTZ2Cizaq7D5pP8aUwbShIpH5SoHOkK9r3QKFZ/cRl5P4cXJygge5TjRHBVNbA
d5NdQXOCs6Rp7uvGCLZNlhmbNHWfkNupvaPItPUFw0qAx+3Kz/XoL24UN+Qf7pQjHUjTnKdNVnHB
Ev77OzVYdp8abY4ApggHUHi2B14l3pJaeNuFNGBqZd3aff9CgCGuaWBpFiqwlRszeDCRIGP9BonU
1A2AKcIq7Pa7qapdWTBa8EfYQBCX6k0x1w5cghIgoGa1J25zTNs6Zb6TNtmhZHXyakUvH22nsU2M
oto1StdeMXifqI6tEyHE9Qo0QHmQUTzsokR1Jz/RHqXdMIVNmiN5l+j5KkzHGgjfPUevDf5URqoE
J3DeHsxNkoz1WhaPkW7ubcO1DqG/+S0cU8C+5PS4NydW5i7GZq/yHVAhkviS14T87LXUuxoDartv
bflTK7thVQag74wI1YGfQQcqcuN90mtSst3+eyHIzfjkgemycGlNXJusjNdlab9booNehpqWM30T
LKORO2ZwxKfo0wkhKgdC6Pudks0mod++CYoxXauetBQDjv0qHCaoB4HWQlRe/AVNK9el1mheYxIW
03cxWOS0HW/n5MJDPm5FHeyl1pNX0Fr3kAe/B6H2mIR8JnDA6NmOu+VfCFeUkOk+acJ4bet2tVHo
UQ69TtR3OCZfI0hQJ1ECK2/sZMM0tvLIxSPONeDfpMZtjsI3vyam73tVNH5UdaPWLhw1r/c3john
8Fq8TFVpkjTsr8wCht3Uyg+dWeYexsWuK320T9VsrzjUUocApHYDuokmDWrokIMlqlUrBv0yhbXL
PF14s9Zt0nF4cBrtJiSlt+tl/hA4wTbdqTzvvtaoKQ4go5BPED5jZelpwEfBggHBlzAMpgJljpKn
pW9gt8Gp0rXHohXWrhicdJsy4FwHZDZcJ9avxdt/GFzjWEH03dhVUq1i8C6EZzCoKSL/B0UAzQnU
YMg79klrnZ22rbwyTF6VblztfsYtrug7FI0XEwUr6aN3oiI6Xbkkfsj8LZ4ssOZpzeCZzv4E4jZ0
TBDR/t4kdvKm7B+NLsSFEvqvs9O/Q2+KtqBHwA87u3EUwbrsDykopU2LmKhy81VpScT/gwUSeE5O
Pv34/eS3t59N9MA2Np1G4l5ZVvkp+pmRZgL2ST3brkCqLZP9mKfvna1eksnfBMrGI24d8+mNvmRB
ZId81Jr6ymA8/O0A/ofz9+8rD2M5if1f5eHqBtu05eCGcKiNbIqiPy5COV1216Uk9vyQ5UTxy1gl
8g0D/voGLG3riZolt4vNca9oa4Q2Y6ismLcBz+q2IX127L63pngD1nc1Nel7kS20Ndi3y7/e1wzj
n7xQW1hSsEE5hvPnQ8UILoct1Aw9GiK1W20SM9ceDZPlE60OBOw8HpBFYXbR8mY9ZEOxKfq/uFif
e+efLhZ4VMuWNhoNZTt/OniVThCNnLQCL6zS6CRqWtSEIh1LF7F41yh1yFv0SnOVnfBiIRWcBtYT
V1203E0OXelwCKmCC7IV42jbSAHysjmRQpGpsD9PNEzYqnYcJvtT0nUxOOLS3I59Ik/A174J1YzX
mIPqmgM38QRx5nomwQmeEyBEadNeHMsqOER1Zt67tPIRXmF40YfNPHeLBogjcYsySbHFIQ0/j137
gcCv+4tKdqku/vQ8cSp1XV6+wWJumstt/N3xQzecwNQ6VFlhXQHiT/pT6ds7emLNKTNEeHUL+lkJ
RX6d706/nR4qFhgS24PkJpfBxLtbExvHF+KkmUTbE2Ah1v0iNfo81E1OPu8NKwAYHRAckQ2+lyAc
2xWLVq8MQ+2YL398/h83sdnBYbvomdAX2YJ+ZKSuH0tG2ExT9Git9xZhH/F400ezdjQJmalsxm4W
J8qVKStiPIP1J27LKd0bsojio2iijaYohPUxUrsh6G+cCizOwhyaYUJ1kyZ3f/HkS/0fLqrBaZ/j
viNMXSl9KR5/f1HrwSUXQKu5GLPzPWt7OKV0JuZhHBh65vcWQ5tVTzXSWtq27bCIIaImS8xIXipm
ZLy1Xd2r0FANx5m+M8AZjg/amJyNpJQ7OYYM6dL9GBNnbisdNFj4toCgQJg++sJjGqKe7FDAAMkm
YzXC+PNa936WzOiSaUCIBPtzg8YrTQZPaqV7qJOBkPeF0tmJN6c2OXSBEFu1kfleukbnIXlTqM1i
VBGMGKyU0S9bs0euvLFqHXUsoGRtnF089tYqSJK104APUIOjASRN9q1uN3As2VcICNhqcfhsB87N
mEVAfKxXq1yopunG1IptZcdvZUKqFgamrfSjZkVYEMRurX4P+87a2SQ3LcJsz6aaWi0JxKtY4WTh
DmwAx/EaFeu21ZgPtmntpkAcg2TA/jKwTUpb55qXFkHU2q52de0kVfOzcQg8ibuo4zU3Z/BaYtWI
kMGWgSocXTy3R4ho3djN5NFuCXedHr6Og6KEyIGNo88SsgOIpxN5ois3XTsJtR0Ww8a0+s2s8C0m
PtkBdU6HTSBAzUpiAMhyAoJh7BMx15uOJJlZ/kiN5t0WxCYgMLSPRTucRv/ZAYi1QvFjrgP/1rR1
qCWTs6tT1TNZnVdZUXzlRTLzsk3tRr03cPMcqEu3LsetELE1r4Db50cEKJFSQLPKTY7OJWuiGDeH
IA5CmNj63TvNEemiPbxLFdpdg+ksKg/tQGKScxs9a5P1DaOlvdegk4bWCLi1MdhL2ysL4z234TsL
bYrARW1m345vCUea4K3m2WYE5OgHUQzHqDI8x7exdWTQp2yZfi/03F/sQty/zB/Whq/efBckui12
AcRuTkcN6mtuCE2x8kI3/5IuskAzQ7Nek6oQZca87zOmI504YC1qKJ+L9DzOzoMuy8cihTDU1fNL
4peLb8dZSdrNj1UMJTzNIfhkfQUwok4J3WNsmWbyonUKVkONo41DmVQz6CEMRnHqbPHUEkw+Zo5n
natw9C9Zeq20zaDEByLPgONKpDZ2L7+19B+IFaraVUxj3sqmQzoyZJ3StqGv9ywoBFdtGr+07YhP
U/DORAKKnqrW3DUP78lCCzuLqbkEWrhl06rxYMKVjAfDOuVDjwDEuS3pKt7bPmBO011asJq8D6R5
nSnl1mb0w6qWCV+TE8GMk9vjgFgDjzUnat9wctDEBJAYA9msZV8tCKThLPL5UyK4glJ9a8ZOPaxU
ktIB6iusbYPbe2UE43coCEOHBIduf4ACB1hLp3mS8C70HNskWspYNzEiriRGhUJi2GbIyp+6RrdA
zajDZxB8dw7C8TQR5TKKDbfK7B9Ljkhp5r6O00CDW1cnaDwIKhCf4AM9zpVWbTEgZGtbYnMbmocw
5iScok0fiJ6w1PA9L2Wx7myWyXr+3s9SW+mcX1ddkt6F2bdwGnddjQClnjPLI6NoBSTMwSWFPISl
mFD55q1KU+IeqLWzYHg1iAY4y7pMjvB71iPzUMxiYpUMFHg2W5AnUiS2TI3zJX8jWHcFcuWsKseT
mWG/MnKyQXRXjFuNmdA6qEmpxK+wSkc8BwMFYmh2z3DLNpk+bOcp9Zkpios/BS1nbwO8E9woL8kw
AftOhEnCtlx8K7Qm6jjf29dxy8ZV4eXCpmqlnmZCHp1q0FIwhEcEUVt6v8qjoI84UEgUJ2S2c+jm
UsuJqLs+UMtd9ehT3rEkJetmnN9sJU5sFHxbEVJGwJJccc9Tj2AifyWyOtroAczSzwgn5XhjRFmV
awT06QUGcaxSK86rLWWROkm9vAjVfRvlwG/bqAdnJjOFTPJnYwpbrw/q8yNVGaJ5+eg2zEPZg1Zm
ByEdiDkdkDG4IzOBazxS0LiCNMBRuzhzKZgM6wyO6Cdy/TZGUdPWiCU1iNSgVojHLIoZCGGWkGKy
tnWgbaSLky9upXWQY7FpG0ROKg0WzpmOrmNOfjoLN6/SGDAGfZHthuOgEERLw572VoUqucsixuN0
FeasR23aZgYO2mwisKs4yD7bWW13Chr9lc0e2mlse5oxPhiV89AbBiDluaR+0oKdEN1IB2SoNr5k
MGyFLVV8+ZCYvU3dwL6KAzYjrrF41gnl8QljNI0XKBsoOSsq7bp/a/sjnitV0/jJOfDg5zc4HhrI
CpKNH2vZ1qRAjAb6oCifA/wLiMGtUn/XclNtEb4/GhZyVYpnedW6LYZgJmOp6NZ1QtNsgNjmzVH1
1SBNbqcG884a1dOwcchTyVgPD2E4nV0EwSvijcgiC5g5DHUxc6/MeN3scIudfJJBvNqe3cPcp0c3
1G4czW043c7Nsa8dua9E403SnU4tinnHRaTLlPKHEfHPVAORBiNgOZXbsxeH4MOYNJL/Vn7LdGzK
jtXcDkQ07jppfq1ppTANuvolbDhnoj+XBBPBMrMRoeqVl16SgdAWIUo/3X9V72MvP1gAupXopw9X
/jRnU+47RaO3VcwOZaK22FRHhuSQlcNZnUw/e3dTNuE02o5hbK6Haah3IxYleMoZrpba+e6Tf4nW
KZPr1pH2yp+tfB/XqMgDP3nLou4dmkN7kY4OQLS+VU6RbvQqZxvP8gMtXevscmTwarGjOfCBkQhN
F3kae8yW/VoJi2cuCngIJtz7YIlVFtG9RD997P0OSXhd34RwP902XaEOxl2TGtqdrKdzNdr4vjDn
UF7MnuXHz1J/HjvUiXrNWmfVZNw7WujFqHVOBR3pkxODSwzH8xQl2xpm9N5qFpN2gXpoC6zwYaS9
x5YRzduyiOjKs0DnLS1TGTTbwtWxTdNFR11fnpkARwvxN/V6iYhocvXhSWvyfk/iSLN3enwb7vRQ
kTqwFKwHVODutmMqx5bcu15ojhcDx0BME+AutKoXeI3qJm882TW385x9N1CmQDdvNlGjYeowGOPn
ZGhYoKJH8gF5Jx6lMWAGWBT1NRKhcNpyMlWBjlWpcl1vCfVtMsI0QhNMcC6cLeC/cb2kDayk23Jg
TWcC/8A9F1mK1r8Nni3aQysXvutKm4qfWFXro23tWNd1vmN+mQttVTqzyRtN3lRuSNlYSLJkx4Je
0EyfK5U3CoXnqat45xihti4wi3qA/W7DAXkxSSL7OJ3E2qzwA2hSPSN62BvR7J9ZbpLTWDGDXz7S
XemfRy3EWTOmnK/Goj819hhhOixNb4vQSW6KMeOaTsxhxDjcs5V8R2BswLaeFYf8MtqjfJto4dXf
xsGNT0XXo8ZomuloMRrh8F6SgtRwTbRAPwrigBAB+ShNlfFIHoy27zIkCYVcJ3qgPN+JAzpRrn2J
xk3putpOCvUatqkAVbodRabQHoJv18ZvvRn2j05AKuZ4F7gWwm3tQMMp2sYLSiBEy3EL1XBrcdxI
OuF6vZaNO7OVAPps+6uTTAfXtsptFDWpZxj2o57kP/Q5nFn80jfLCVtMlnToqe6jmC2lCCKvc63x
vsvBzAMKEXf5pKCacSIboDzvGDZQ2IwVAVdCtIdhwzeYaKXqdRRS7o/5tSohxxnMSA4qKUf8w8Gm
z9E+doJmX9T08cHX22IVmwMJMiNdTvbRDzu+1khG4DrCE29TxA1ZMG3nVrzoKiZtQJd3ZeDkt9Lt
fM9My+PnSxCTeG7z0DnYtKmYyUg8CxvbGMKbJOeRGdHHndrJ3reKPnhnF7ZndM9BNzEJgRk6TPZ2
NIyfmiqeCB/qseog+HfaODiLpEHoAfjxe7Z4fpIGMDDxpc5WoDgYjbq5sC+j9xRWvI7bkViLkCYy
YZNMdpp7uwSNnw/+vWMTzGSGc09c7vID1TwGq7FxO0ZC9AhyTEioKNWeNlt9cnod77VV3bXSrA+F
Uz8mc6/D4ajcU4C81HO56rvPucHUXco0Ta9xmSEpCfsDKrRyV6WadZji4sVP0YeXeveOb/VNpB9V
M33L/abbK5Xsk9oPjn6u9HOLB8UP2NsnI7hpeNAIckscryikjtZDI59x+SMhVY2dICK2ljHiRbTa
U1o67jrM08dqCUtdEuEuhBtxKAKWvIWRM13DdGlFNvRSx7EkXRwp/n3YlS8+QZQnY2S2ya9NHqc2
fRcFCtAGYeKtHmob9iNr7ZcVhaJyulu/bWjH+r6x83O7vnakDOwGwlwxtLHWuBy1dvQrmY6hW9k3
UF+QyrcHjnHVI/ZPj6P4ja0ouXWAh5/5DIBMt4U20Xq2ybiNQko3Q8sWVjeny0ATK5kxMTOd+zwJ
H4m6sjd5xCZVC/r9EwMwwsdIMqTXO2vNjpXyp45mp0VmvO7MdrwZXE6gHV0xk12+cThbztGwa5Li
3CZO9wgxfz07TXTSqrI7NbT1gqLGAxKhgfBjuz7VgTOtrLa0NnmA9Okz8KnwqT5nCy9IEseoaKKm
u5pp/aysIb1Nm6p5Huf93FvZy/JL5KY23vaGvm4BQjzO/RwdpnK8r5a8kFQQy2QJ4IujKyaaDoTw
1mF7rrBgrmPqHHA6BCMgGkIYErBokSHzoVvPQ+iO58DjFkygMCq1+eyxm03LeKBAyC8dA14nqrjN
3GbrcW6vsR0XXhKFtPHbkCQ/zSWha8qpX1JSQSSAcMvw0x1QC5Q2Bjp4Mg5pLoiSfrG7cSX6YUKB
9U1jrmv4FLzPBsblqLBRAJYE1bcU/0NuXBqaputkrnjjW5ea5PVjMfPAlLpzrosBvGWfXyhny8hm
WVVmsinbfHycGnQIjq5Iw2tcT8skbyArSVYlST+Hzq3I/9XUbW7rjackGSExJ5RWTfollikemQB0
TutW3SVUJvV013PMbVtOiYP2UmFQOcR+ynCOxvKn/djC9Xbjs3jRrPKh0FgwlgsaQ73dD9umgLo6
M3lY7KBdBLlk/jmEYeo5pOStBz/8CR3b2fe+eTVSxRIOM94L3Jac3byiSKv7kdgluzwPeDbWvDNI
wiutJ7LNz9ZUVcjl+PlFqvRXRX0QCwMkTx8V98oFLOyC4L5nBIbcJ3T3th35O7Q/wcMUs1bhElrp
tj29tTlCGgz32Lv17GqF9IKSNsyf6at2az+WrzWjqkMZVt3BUI7a4STX1xVo4j0BpduynceXtAYX
1A7EYWsTaZN5mSbozRpKpH7cDpCEv5FicomSaXy0emoR0dmbqorloSQx99yYZslWdLRrU3uEwUzZ
Nulf9Ymg9KhGRJ8zgetLfVgRhXWHZuKZCZaxGbi8LObudy0ajpVTRDu/pK+XuRw+yrqNdqpvvwaB
P3ilxTu81DN+iluxF6qh2fYs8l69JMWJKX9y7bg96Dr/hBswjdMXmjfzqDPgjuI0609lR56fGCaK
OeMlC/T7hF9AhYZFUzCAPC7cQxQXmjdCliIcD1C0bdhbgo3KQzbWqBFwYyzO/XHhr0R0xjYFR+ll
P67VuMvH0PHaEAZy2x0/n3iUXymDmwkerSmWoUD/YpPAcE6qrFl0HrRMNUmOssuEtc7cGJ0Zfa5o
6lb+lFPe9YPYtLQAWtFHuwE9yBbsRblti9JmrlD11zYFxVPJ4VTZ1bs0CNBOFMna7IK6W9dIbnkT
kgU8wHsww50287LGeYsCw1lNifs6LL+Ho+f6AZjAXN83Dh+ztPW3ZKx87yb1FOBMYSUHGcxPOIcG
VAKXSUE8VmjkSCvUcgZVVIyzjiE0HNakuNg0kCxsVV3xDl9iINAwQsKNqg3lGn45+jaExALU0s5l
MnPSF9hRWGlAGXbtnVkMLN8Tl00TueQt0wabgvGZ08/My5U8yzRJNsIKumsAoeO3ceMoGdMG5CPR
/SpO1liE0MnHaetn43ExQK2ysin3dkNXlhZ1usuy5Yr5w8kEorXx+5ov9WVFCB53W2rB3qBRROOx
a3eT8zMvQqD8OSh03wzrs+1yd8r8tex046ZR4V1f2OF2cpqDBl3pEKDwXHcdvZJqxN+YCWxvpXsx
LOMrnTifrf0TjVOi34TPFVyGIWlWDCIrD4C3Fy9P3+y+5o5V37RuUOGafiJ0zVrlhX8lC7Km4ms2
OU2n07C30PqTl0ulBDRg2A3DN2150Gstv0ZZXm9niwyCylW3gWWO69Fi4BoJNd5ztky2GF6mcxZc
2JGpbwHfr0VuYubU5wsS2J45edrv8aXYW7T6nKvsO81Kzkz76720Osy3I7JEsnqxaOgMLTs6H7W6
j3VeQGTNpAoVxjGpEoNhQE/6pBnFR9lFMB1tc+eSNkqLwT34bXucaurgOcJQm6SOx9hX0giiuWAR
987jzntVFBxatW/VMtMe7fw5WtDuBrG7Xol/Z9uVKXbtRCAhbHI4astMtNXVsRtqxeMV0rtH2r8K
s+lHVyDEysgvTmB6rSngQZ/4LB5+2qIHKtW73WIatcpLK0vzUPbae5s7qAjap4kQxXtH95+QKFVX
FeNvJ+EZPElsUxyhqd+aldiGFFnelMY0XUSc37VEHqxiiVqnZsHVfGfbhyPZmm741ERlTgsLaUQ3
Ga92Mu+UhF5Ehqk8katsrkJVPXHccIKJpjCtmI0Yv5InVEA3FNsmEfT89GJX6PI2KzljDQNuDDHZ
WI+1JLl8/hGQd0Dq0mAwQ495cGLnhELgtWFWeakPtNxOsZ/cEC/XbWsT3dAw+a8Gsbse/r+Gtpt4
n2lfrIqB/OnO5BDBVBMoYCr2SsNqQxadS2dk5DAjTYpM85vdDcepa7B6hhYibsfcTxHrcMRv6g67
nHoV0LJlNVh5Coc+MPW/y7PCGwPpDSnJW310L+yQDwnrBM9MJw/GYE1XoVdv9uKEnZHp0qswCOsd
By8umr2PVXgjSjBQ7RRmJ793x51ozasbOPwLc2R7adjGm3zWM49VwBN+Pb/6iXmHg+1S5ll9Iqe7
vXX9+gN0Tfi11hFYWFat9iiD3kVgTdS58XcTSmmMXoJQ8FZd0Uy7WJppU1VfEy19piaVK+LzbGqy
35CXpVSnKAEVgSXYX40OQpEqVs12yJB30+luXi2Ltd22tJdMzI9TmtgrQ4zT2ehpiOQLE1VWxuPD
UAbl2h+bg1UDNo1HLV/nMMU4iPbHmu7pJSMZuQM0nBW9xJDqNLvR/0ngYfY0m/OPFKYO3W7aFFIy
hg7kdm7wNErT3hsLbpOlhJhMNkrd2kxD2B/zvOqPfTeN3FOFs1f9mJRE6MFJaN2WY3wJbLPcoyN/
rOaWE6KNP7UWw4sBMG2b2eMhnbHZ9lHWrDXNf5iQIl4sg6Z6sSTf2EIbtiGqxHVVsVwlzsMcRq8t
2ZjbQOao8bnu6xOXLF9Tj3QkQ65mXx6SKUz2MmEPrMdmX1s6MJGweapzwh3CQs6n2XqonYVGI+tu
V2EiOUHy9FjheK+ZDG2XcdmmiizMnYgnb6sWEycpPi+dMG/SfnoOmnFjSI6+YfvcmdGVxDnag+64
cYfkPorAWNR2mnvzIs6We3LrMK8pQF/9QHg6R4XKYB9xBmSZbX5f0sla9wNsmDZSGf5fRRs+yb+1
kcGUraFosy3aMS4JcoWs3mn8eUYubvyS04wL1MQX3wnCQc/Ci4k53KnUZve1Ml4lGRmWpR4yy3+o
WyhDtKxA/GB+7yziVbr8JUvdm3G2xx3y0tHrQlXuzW7OPDNC018V+tNkQzc3re7aoTkUyym3uXTk
E8LjKGsEom6y97WEdF5WR6RVCKfirvqZVn26BUGobWu/O3SY/6jh/GsA0AKqZMDiEyRHQn3eywzQ
QU5srdeEwbWPaPeEunFbB823YqBRWDonPXHf2ki85uGhGhK5C8nyRmbZT5fKwRVYA4yKTXc+NNN7
4DBtiLPiyQZVQfRJf6eGIDiQiH1F2Lw2OXNso9xCRhSG3lxO69ZcypP+GQoSxyuOfHDS1/X438yd
2W7jyJauX6UfoLnBmcFbzbIkW7ItOzNviHQOnMfgFHz685Gu3Vl7HzQafddAFSFKLpckkxFr/esf
vJe8Cb4Q6ih4Wz5z9SH+gc7vBUluv6pTURDOPlFmT9dStxnOdlaGgNKixgI2GmWSrR206EzyVbST
siw31L0COyPWxTIovBv4LU4q1lWr2QuoJj0qDO6tCaPHKiyxYZImNQhNrzJBYviAgQC90cQrcRu1
163jMjxFsN7+kwflQBfjrOi/v0ISvNoyQiDvMsIsjf3gjMeeW9eXjzKPL/J5L6wBrpO6FqRyRWGE
NczDeM40dDImLfXUq+9marzHpf2G9mhTie7c5uZRn/Auk/tUS16tKX2tQ+Kp/lO3QUjr3KW1xhAj
G8GMq8p98S2iJbLkNWFQaGbOYxdMxSfX8H9Fs4c+zz//zo3/F8r9f8ug/5ef+u/4+v8HafamDTv2
v4QY/x/N/l7E7a+f/wG8G/4s878z7Zf/8JNpb/zD823H8hml2jDr4c7/k2mviX+4jDrgk7meabmW
KSC7/EW1d/V/CBsezMyCgQLvuLyRv6j2tv8Pn+Ra12dVdk3Yn9b/hmpv/Cs3xLE9sEqDt+bogBT8
Sv5Hf+eGAM9CsIA+uJr94ip8wdgFcQDSQfGG1hH7yim0g7SaRw1L1M0QOvJijkkKE6RmBSQb84hm
7kBQ8vlvX+X1kxX1L8wyvpe/MYF4YxDLZs6KBxmVebjzb2+M5S7x8e5yVkUad4euhHwv0uHdoW2C
l6fKh5B4F7Fy8450FJjGS+ZYIgMMXfREUT+61eZ/eEvz//IPf2t5S4iqdF93LAPNjfVvPBoi01xA
zMEBcsV70lad/dizzm0L7Mgybxpe9UH+0A3CkbPmOgrDonaPrfWE/u1/eCs2kOu/vxnbcODT2K7L
JeLZ5vz635hSfRBEIapJa5Vq+Rop2kgQ+iEaunLXtrZ+hmtAARKGj2Gvy5PCJuUUGnAH/CyybwJo
YaUXJDHVAs+RWMfhsPMlAWDeQY6dfDJz2iXTNr5BX802pvKirVM68ml50bLTeX6BNRNGJ2VsWacl
KNWbBM5Z82mmGW/CWxZf0qPhIxlP+gRHGpswsest991Es/VYawoq5ZywaAWZfKrxjaFbLYEf44JN
gn4fmB/Nhk59eAnJUNtKaJLLz/YNkx8tKsRWDn2FnasstjbWmGHnRR94KGQbOVgYWGR+voPVW4DX
dLQDc5Fe1Xa0qVUqn602J9B0NEZx+ZOelXepBfuifIf7ckPqfjMT9J5oaflejUnwqUNTEBq9NZvC
uteU7HdBmdCwt+FBBZgWm6k86VDHTkpk5PvJGN7UZJwy8kOdyWrPS26bcLtngB3jccl0M30NEjR6
UBEopI1+FWwiXeg7Bz+lfR5AcgoGaKzajPYH5URYnq1gCxsonOu5akNGemizxn5iWlJ0YXM3Sprh
oSN7JEkT41DpDVGtVlu8gsddBED3UyNzsLfehvGMoWO0GzLNu0a+vxFubJ2aiOlSP3Tbwmt/Meu3
j7hAiCsLXPygfMa3kJGbdYrlKfStdtKofgZ5ITOUEXdYoLmpijOe9n89igDIo/NkmUyjpiBneEy4
wBnGyHQZS4kFtoUKuYE2w+1TPhMBWjzvluNkhwBsqeYQq6nJVQtH88CoNt9XfvtNVTE23b3SNl3k
2A+jiJyHugDcMWvraAOVM+y/SEs5hz5yiMTTfWdnmDi5anFqP2pB1eygoImjpaC9hBLDY00NLf6T
DuMIU/T7BrX/vWmncKtXdb4HqUqztP46JN1zFWbTM7VPcyxqf4NLuHH+vOnmR5qtbqrWy8PylKG1
G631hrcRWeZUlfau8vt+K0u9vLSzEsFvi3RtS7y5sphIdafWi7XKA9NHXpQ06xih665UTnut58OQ
iwfYO4a7D0j6WodgNpdR5O0ty5y3uH5xUiiHVlI7m9THHJdmkO5sUniourmZIpv3TzU9/3M5H5Rm
k87uIlXUWDKel0NHpimpiOq6nOlIdA5k/EJEUl8yru/HFgT6cXnEzuEey0B/EdJ9ckvS5NOkijdg
jhGce/frEsNIMatkHJx6L/e2dLvaWU9r6zQUbnbqyWi4aJa0YQ6Vxoervql006uBwYmVXvOia5+l
hQzfHm1iJmTXrfqsiY/Bxda5x5x+5tW0bU83k1P7gx7FRzMC6/eVdzGF24LUkSJPXdbgUFi3Cte6
BKHJZDD29ydnvOLJo+/lxH43DTC3gv6bF04KZMBTD+5YgOAv5zo3P61391O5GbaKSG+w70idS1MC
pmd2j+EoDcNOZOGI9yFhQ9LWr2HcqIfSCdunXtvJrpqMjVMHjBX1rH1WzhcjbLJbgQvd52soKr+F
JoM88hmhPzUMfxGaMwkyY2c3UMwu/11DVvhtxIBsjnD18iLbxa7T8h44TZkqXRojzWBSKBwwch1I
vRxpyz3jtW+c7KUufimHEY3Sc/vWjrjFxrCdplLuOim1H0FR/W5V7z9VdtY/BoGsdwFqp22Sevlr
E9P6WpX9yxAY+EHlB5Y5GJJeDTyQhGAvq540Qh2Uev7zrCbM6FKxFNcfkYtpsVu4O2KWjSM9GThd
KrNNYEfVvvL0nMTi0SdPevjq85f/4kNyAmB2vnW4Ublp95I6OX1BwgRGV/AHEYp0u0BXyRZkp2Iz
6yt1IhGImEcIlYUNpJRNxORO3SgeVNDj4eoSAfJ53wVjw6ZToeZZ7kAacxPJBio9ki4iOKR4Fz5E
Qjvntcc2hfkm84Oy2CzxmDYYDAIADX+rOUqzgXVZ7hEZRKtRdd9IbW8+E+/9eTDozYflkY/YilWm
xxUpxLkhyXzm1rierJzSAsFQbWOr1Qh+c1bVSxCYIWFqyRUGWHou5wO8tmttimqXNG2/8tnJXytf
C57cHnp3ORX9OhdrUgY2Fnrl38PorWGbiKvS3N9+G/TngL7lDIaCAoPxLtNKTpcXZNC+CmmYh8wz
ggmPSiM9ixkImieS7USTgZ9ks3XwlcMwZRCA1ALPdWVzEVRRd5e4Vq0rw8JsaNn/GG3ph79/KLQX
sCTwL9m7vjAuI4sO/f78cKaeFdUWQMI665kTvsWl/1P0oYWpYUiH1CoyEYSr3cOuMj7mB3TDTIAC
4MZC4EQQuh1uLB15NE61Rx+xtTQLeKp2OsZiDhNYbXCpzIqQLHrGMXDIqvKjRGqwwqarCFgOCFMt
fzf2T1gQ9VfMzg24M9w8ZO1ah2pqWLJ888LQfXr17AjJeJ5U6c7GeuHSuKW51Vsz3Mquth8QEfXr
ZcGPoExvxkQ2ALvpgezc7N0M9AwsAF+E3O4gS5bqHpj1ppsdo13ucsJO/jxUSG62te59gQpt1is8
nI3TkMPRD4MAVJhM4e7gLKuZ1H26ail8xFlOAxIOm7OLx/zaJyK/Ss1ST3b1vU5y4600Qb4VmeTb
8SRDTV6RSbTHPsVwNHNs1iajNAeWbh1YoWgxQ9dnc5bssVTvwqWntusGtjfZo/GcOZ7mU80cKY63
mau6mXg54noV4XiiVU30YmuwTa3I8s9M4inFKeTBAyH7uJUfnEymVfjWDlgQTMEpGkaTNbGmmmR4
ywjcDv92aL2vgcDuHg0DtmDputZZypfTzG3FyUxtEW0wwtNWqZAZptXOtCsy+G4JlicPoZH+6kWq
TnbcIcycH5WgOic9zt7S3jTOGMymz7bf7pZiTiorfSbIdMcI5kkpnRXW7cdbLbG7g6uRrZbTuPHG
m29M/aGKZ1Vyln+pDf03nGZ393l5GBYrUOVksLEbEswfDeySG/cFFwkvONUp48KJQt2IG+ehqXBv
hTR4CYj23JIep761mcaG6xuUt4PYpTLQn0uCCzZWHqWfp4ONEWhswmL3prB6UWX/4Y+NeMdBap1T
xz0sh3R+pOIe0nFkXZiZJ1c/CH/VgBFfQjZQruLO3DtVpb54sXpM9Nh8Xn4qq5qP0rxESRlfkABg
uaBAJvoCN366BhebCDau0jfsI8HhAFSGEPdQtXfUNe3aigLYRG5YPyX1cCwdDMXWeZ6+4RK7tjHu
urV2ox3woGZYVEbxa1Bh1Io13Llpc/sxNPwIRl10gwJbHRvVbHGTNsCkWuOCKTKJsvNpgo0egrv6
u2nZxRN5PsVTHVdUy1YQrJbT5QVN3uqqRkpK5h9ZxG5A/pnKf2C/IY3c/JjG8Vcjy3MRxcbXpozf
BK3Tc5KP9SMFGjEdVZxgAL6sQxaO/7V0rScsU5pD5aIha5Wr7+tIWrxzNW1rCLlHAwbXHSVv4RY7
qrhxNTZWc2aWANJU4toi/M/+iapAbnVbGWuQvPKxZIS5DzwQqAADmWM4IDwKw3BAC1i1+xLs50Jd
1e4jbfTQWI4/Ju6yC2UxZH505N9LP3rCGyO893FmHEeH8bQF06SeY7KjSss3OQOkg+W01t3O3XzT
FTqnkW7el1edVk4Ht8m1XecJfev0WOdR2Q+UQYHxpmF4WUTYbxqzh5XhB8wFm/GlKcfu0KTMR425
1RFzhzNYlKwaHtfL2fK8N6YWirD5R5w/DwV813Cz/FSrf4ddrz+4SAs3fdgqwFQvPC0HnMvCU5nk
kPaXhzGxy//2+5ffUfvylzYMwx7UGN/IcCwfq1QL0LNjTzz2SX6sUygmIgtOAdZDJ9WhPHOF+5R7
qbgaOX2pr+evLUYCI6DjVsRecwvmg5OPxZrWC51EWT8nUfKDqUf0EZQYwmQdgLxHDJreevIUMsD8
PCynlI6oaUiGAhYIrMfGzG40m9rRdtEJJm2lnQx4+lvHqHtcm3rrnpZsJLOVoKf5+YWyrIT54TJA
sXzSAqY6WUVJh6wJx5ctznzqW+q5R+4ddXfy6tAUWbcp2YRfIt4IUosAl1LEhljStu9OrG3DXNWH
0QbZpt11Xhw9v6d67aPA9cl3SKPzElLPXbD3q4Fr3yA6tknC6RG4SmFO1IpjV/vX+V8M/q9uasEP
CQPtrTMkJnW+9iTKxruQFPY9wKqnKi33p20nv+H0Rvc0dIddW7vGg9XvfM8bsQC7wpGo3gsvbB6j
Pn7lq93qQe39qiTtQgTHYRLmk+uk+i6otPDozdJLPdXlUfdIFXc6FEN5lvY7q8Dh2zL87KAMxgu6
Nx6I7XZeIuIPrmQZE45a5c1a1DXDM7P6goQbJy2ry18zKa2tl0Zi6w9F8Tp57FFqodHP5a6Vw18P
CxXuEAaB/8Ik/NEONBBEM9xbzflRRc07bHGaIh/ymwD2BoHKayxydPOZDQG3pXpAXSpE/A3yZNr7
6tvytJgsnf6VMIfA6e9WGn5BhqU9xVZh32d5YEoOAg2sZCs+ijJ+xrBCPcHwCmeZO6azGyML5NXL
Xfsh7TUEGWHXv8RuDEcu8su3cYh79lqbniouoq/cFgEG517Jeo79llt6iIkGpFvEcBd4/aXye6SG
gxhq/U1vgQpMyg/s1KvfoaPpT2XHN7A8ClMt3E2Brj/RbPMcLI99lUrEpdDy11ZNHJjU/A19gPfT
zES4IirL3Fd4NB+YmDNdL6MnKxnzV9fraQQUw0O/o8CUuAGmHb9M5CFCGq8ODw4zqEvS1je9YUXO
Qiva26ZHOpRjJBgSAcM7kSmfWjLTcEk6t/D39nZZfedaRQZJEgNQQ7ZLiFIeozR6Q70Ai2Oc+hPL
c/Rmem0F4uAiYZxfrVr9Yyid4hy2lCVzub4w+sIRIpand3TMPv2RH40tjtUR8m83Nhizcolo6plI
4JgJGjP+xMWOMkenxp+5wBxrH1lVvxdDypdctBiNVCohScLpDoVhmPcRtM6g5fvQ+tnOv1D5k66r
y0gQByqMaTqWaJrxIaRog8e7K5TX7c3Jri6VB696ZCt8IYtbQKPT8LGPqkcxXw/ZfD1o8/UQRRzG
eFiNebv1hU0naLfezUw97dqOZwjyLTR7TY47ik2ka37OtPGf1d1S4hVmhddDB94lU8RtdTIKDH/C
uMDjKo1XbWgmp7hHoo5HrHuuy/TVE0YE/Oc3e8026bWzojTXTeOUh3psv6Ofal59nzmozZq2p8s/
RLkonjo/px4yiupXxJ8swVxHS3tUVUG4tytZ7KCK4B+tJdnP3MEOMSO/wc6/yz72Nr7v59CTK6a9
leAv46f5+18bti4ufhdD/FcFzX1d0+8z630pcDB6CSES52zXl45UhktZMhES4txG0fiuFU0Ok4Vh
UR00+puB/XwLz1Vlg/oig3zYYLq3UTDvX5CP4OvrIBtJ+nOce9kbSS6sANJ4hr51c2o/esnysV0H
UJ1rfINee8ZIwod70dPfooJpOpjSLSyRGALMKYR1tNecxLkYMInXcaq3z5j6t8+65h/KBupIS8AZ
UBE4F1Pn1okVHJOi2i2nloZm2u8R+Hxg3zBefDMN12xQ7hljoXItmlJwrU4wLvH7vYx1i77QSamI
s75d8TcZ9loDC2AqQMIcGSSYRtvV1z5Nf2CkgE4QeTdyd+5MaCpYwPCFTZ262DNqm2fWT2h/PeDZ
pJ8ro+3hzTWvYwelFvEoZK5HQFwJ60avSRx8jJZnJ8hBaeXeAQQwb6k8sm98O7qgMq7epvneylg3
XMhg2xTDhpWlpPNu+NZctIp+E2JajR/HBN0y1zcdAzQCghBPFB5BRegeep/kRtN6t/J2XPcF/pyI
yI5mCzlzBTHfZHwZ/1RE8sR1egk7kK/lwF2gY7ZqY+DTqf4Zh8G8C65G4mJBwXvq3aq44di8Zrao
bWKbnVzBa6K98fjtQy1/NKr0dxBJ2gPOSuPbaPRH2Yvpu86IX+sxnNtTGWKqSq20HMreIsRZde52
OQ2MmFmmB78bYuxW0YK9jKMZkqZj7jrH614MJ1878D2+Sl0mtAzAmKWeNI+MGBZXkqnRWoL00Iui
MBgvsZsj7MZLqV85Q59etAYXBI0K/Vj7TvIcDkX28Pm20hmcqZPS2vQCF/3InpozwV3ZBuFZj0xq
sQOZUYjPO5t8q/QsgwOqDJs5ULmGT4qUOPE6/CuWh/bMcMmMdNgFA8ttHUfWIYxzBHRpUVxZartN
pSphH28GuF6E2wc59ZbZaNs28Jub7sjuUuBp3eVwcJeDn2BT5PDm13+eQ+urLlkV7RodCBVwnSFA
XyXhxolHe2PmCkto9tUNq3pLYZPUp3yERQVS/lG1FqaOdhi/9LasHpg6QC609egFZ6lhE41RvS8F
xJq5W7ISK3+oY2J9LAvrtMb3gSbmEctoNca5sqPfzEECqopAIzbICF5tqZkd1Mq+OS+fF5mP3GoR
aq/ltDUIXClAW1ZuFDQo6IYe6UJnvKZN1WBvBG2FtIHiVg1J8FCSN7D2oDt/0FVDbTTdLxXOztBm
GYMVkTPnC9PcDnNz++cgzf6Kr5N1nqT+I2vt4Jee/Bji8RlfbP+ha3D2YVE+xQYVzCoDlfdsh518
zJHajIr9eSzjg46e8ibRImfIKV5E6tgvrcQDP5u66Zj2mNWmmn5pYncbzGDqcshD+6ZLSEiM1e6p
5C1/wptuasfXpcjsnC/YXWXX1mnapwHXfXa/8CTmWt9zB2gBy/lfD8mAWKVISS6hmFMGlP7YlRBv
UyX9hxjt8yruWj1bj6EWbzpasp2hhUCotdwbaPIekJGA1c0tbq30ChKElp4Zdr1EjfK5sc9dKeVT
hNdSv5p6+zfjh2Glii7C3YDkC/j9H6Jo6Eg7qbaNZ9ir9GBUufmr9sWLp+nTvbUrCF7dr+XPJymP
niHurNwZcZ2v6xu2iiSFbaCAIIev0AB4vkQO40v4VmGSvWdZbHKhIIMeqrzcJB6jl3nqkOKCcTVz
89Qj3L5Dy/bXfq/EdhKo78iP3DNGoa+Sojwt2G+b5gxiND4t0RQBpukeosU0jL5OfoRKu7bsUxCH
9Uvr01/iZXTTqyA65334bvA53ijXGera2W05w8xxHMv8LQt0JIVxdMM260eEUdNP5BBnU8Gtiq1k
2tqj265KzakfGwhpkPFRM0/961DbH7EHuTNsLAaTZeWcpjqa9sJog8ciEP3WVk7/XGSVQ6D01L8l
OohmWxRMMzIr2+aqrE+e126WOnDZzxrnXrfGcDd0ZIS5P1cNMc1sf6nEzQ8j9XNsE4zkh9p8KeoQ
JL4eCgzcin3TJjM3vWUO5vmsg+2Ig0w/De5meXJ5OTQcccZMFj43MRK7xfPpz6Esop2H8usw1o6W
/awS9PqV9jCYbNh0FPOx8BWYy/ysO0Qzf6t7w1WnJtJEry9qZFNxG/T6y+nygtLNGnWsW9cXWTv+
Qymy7fLqnx9JB4a5zajdIacFV9UQ4qEVBCgWca1dl+eENXYX/oz7an7K1SFOJ3pY7b1q6uCwVx0y
SR7l7VemP+0pwemPv5aAYCIz3dxBH3cIoxlysjVaLDUZxt8zA/8gGQHDV6P2k/lKQPpx5UmGHRg1
Y1520nwzP/85WPjg7/mJnwvgGKIhRjxoEM01nFRpmacBM5S1o9wufTcjq3saKBs2rfCC3bKaOKUk
kqr0ftf62B17Gct1Bmf4MYqSnyQoaW8FTnPHOIWPb+vQHJXTNXuQw/TcdU56HjLTXAfdpSPLEnfP
LnoBIzsWQ5qfm7rhxlbtuNctBCQ4e8kn393o8r2NRnHozYcWc13EWEn9ddTsazkWEx/inTXlIfQG
xrL0Ky+xz0JN0Fm/HvXue1iisCL51jx6XX8cHNNbE2rlPMgUW6OIfLEXXbUZVKK2+SrC7J3S3kWj
UqX7RJuqm+jczVBHxSsOSCg+hyQ7eLD1BsNvvjs4vtKjGuElYe+9OshVV9lgBZghSSIGCjFccBWg
DnKZYPyF/dLDb9EcOhsCqj2Qo5HsV0yyT4mPeXgXkD0VSqzOK/hHhsJCxfegqS575wKAm1jybtHC
/NB6zT9VrsBAiwHb4pvCdPkDOYxiYoKLCs55MfFNdv1kxN8JDB2vKoVRJ3XEQPMMnMyXCp6cy9iw
YyhgOHb5AcuZiLCh/AW6/buLuvrO2ojlMFTfE/B/d9GQJYQFw3JSKDN7YFQ3uYC8sAGofuZ9VBER
fNSjH5V6guh09GqbMkHqpc70MwbfGh6HGclYtqYBFmJnSQ8306Lb9GXNBaDRfBjKJgCqjO/jOHT7
z2E3nOn4VFoPqAjdtxbyKzmB+EyajYmTTugcO79kBg46RjCNA7qep3AMzPKy4CZByQatcgDsdN4S
l+fg4LJPEqfm5NGjhJdCkHjv3iUUd6LfkObza3E7cpzXGW0+Nh2sxOU0VkF6cRJqPguL4hbSA4J8
/JVHqHAHEE/7eUCx+DS/KrwsPFmSGoXZu/FSev0BF6z4iy/xpsTmBM1UbaPtCwKsZAzna+p66d0f
yCu067w6Mpx0b5SBSGSDMHhDkYt1RkZ8TT8IhB9CS7eW6J+GHuMcyG/v2oyS+fNheYSINllliZme
GeK9Qd2YbtJz02sNyX+l9QFJ50VUbIvMOQcAR5hzBsQxpYb31Q9sfz3omnlqez++621+NJCgPSw0
BysZIB/onqkObGsWpVuirn2kXZn2aG9mo76OhCbemyBhHIH2w0S4++G73DxZVfzV6MV+j/j5vwrq
BXPUinjc12lyl0IxsuqlRlKrO94UDuwNaX+Me4fd2IUUFPP4fXnUu/W3TjC4WuC6yTPCR1c/jaRX
jUFdfWWyQmoaMiTKAgdRxHisgEM3nRPHH1EvVpFnQCU3dOOIuMm7gA97F5JE753rMcuty29DTa50
E2BiqMzEuyRe611iA/6mKAq5M+Gp1xvYfQiSmhhPgDS8dgZB0KplvQy1mhAqEU71OS70k6gDWCaO
V42HJvFZl6G2E/3BRV21JuLmPHiQNOI1qoHz8tqiu6xq+VgFjdXRDwUTKwKZsSmklgchkS23oov2
mWYbJzbOV2EEAlnEjPrHAvK39zkr81pzVXp5uNVE/yWJDFZE8aGp7BlLDv0Il+uY5nFzDAlN3Odm
+MuKFS1Z7Y8rYszVo1630BGStMJPegzto1XbrCQmfyAtj4hbhJ46lFSjjWaYx1SP/upOPTEN+89L
RS5sFYyoERjOJowKcevOmhBytAmu0DazIcakJndox+Bcw2XZ9EPrHlpj+jyfWbHORHX5XB34xc0N
9Zsc0Yg4kbP67JMA4WHmzn3t4Ib5tjF1EqLnqbwFrnfGXHtOEFLZOgioTxjkx+fI7xyKLqYrQfWq
4en/nvpY9+j4mbM9ID+MplA7Bl3ymg1c1o4cdmFrWKdlqC5CYJgwj6djVaWvqK++qVDYTxjeAIFU
ennVGBfSOkp5KEDuT27lkuvVWDe8FKIvxA7S2tMtIAUUz3Nc5kLDCho/Xldti+VlRL6ECXxq0wm+
Mj96yYyoPPrUVHsrD2BFAY6Sqdia91nW+fktt4dqHuhX06Q/8T42NhfHlyEenj9fngJytDWB82Ll
4esweahqkumyFEytp72l8RDsI5KsbdJKXWm6P7O7BVPnGKK02hOwxOpX2R7eP4jdJ0dOW81r/bdh
7F9rEvxEa16x+ZTwfEnNgsBDXuO8kE4aPmQDFz60BFSLcz/uDk60r/kmNlOXNhtMyJEFFekbNn/a
I3CPs9bKKdhqcHXjoWfMNCTz/KCwV70JDUtAdnoExyDAQ2JeLbSrKAb1AKgDWWSo6q8mNrSr5RCV
nbfFqg8YxI+xFzS6T9IDnCyceql9sC0gUE/VjnHEg0s+DwSdrgJmkwj0AvCLRpTGxdb27ADlo3TN
owMAeOzmHpLZb+OQyK5hrPOg4zC2TB8cvccUHfQj9LmV57FGn/d4NthCIaGSqL/buoY3Pdo7u4QR
ZMXRdghRrwgG6p9QTA2F6Bg1eL9D/vkSeCrbVoQQft5EfXhIEkRR+BVYiF1BZCtNuHNIlXrB5JZM
l8l6IFcn3SyjCF1mR5jPfPwB8FLLnfdBy5OfUQYTpa/yo1cxJxxSvOkC6Ka7lmt+JaxWnizPlCfp
VM4mrKkiHOm25+UQ6fo3k5EIJblLj5dMaXuMLah3MfnpgJ8XL+sZ4qvcb1G6Qp/UE1cZm6Rh6cN4
dl13evnoqGrH9C3jbiN0BuOzK3une1turUDa7IzF8IRvuUcs3DNy97kzmy/IX6JLhp9YQc+/TBtu
MSANmgGN1JHlGguxz1rlVm/t2D2tdTdDEqGJ1abMSN2pWa5RBTIumKzKOsSNL7fDOGH0T092dHRP
3hDXMPudT40KaXiKIOIM+ds4x21+CwSusLIZXJKBA2JSR1DgWm2UPwLs0IdsNcaDN/Arwhzn76Zq
+Exp3u35amTjP3lGzhB9YSVmbv/ckcT6t1P+ANp++V1DXmaARNS6AzZJ+KW5JNI29e/lCi2hXs36
SKCxIsGQqgmHHbMK66KVt7oRzPQHqw3wTiCGfebqYOLRnMG8CNGNn9kA4jvEmpiJNUKFBOHKUZiD
hSVV5F+1Sv4AlMHbDl6L50feKam6D9MlrfCzWgu5jXERLDYkf5XnBPPQZ4arO61Gcuak3TGxrX8S
19LUPncETW+LhkxcPUMpybtO4lNcW2QjJDHqRTvPpwdc2JJV32evVQEgW7tQBomD68lhMrr3fiSx
ElXoa4QnyItAypQWsB/QqAF+zNSpJO3C0+edkWMT89oNRnC2BO4e0bxT/1WgluANizOAhZPGypgp
rI0RkWKB6gasPnsh0iz60MIaWQK+gOhKRP8Q4xz74E/mm9dQnBW+P15HXCHWC4nhz2GhMyynxWDf
tcbP90ZY6zAXUH0ZJU5hnVTxPq57dny7c3eRyTbrJbNobRZ4TiYebzLMn2IcJa9+CyekEawYsQUy
4maF+aiaBncuOIgtCMMh6UpMKTAxmuYlyY8IBi/iJNpGRRVaeNphNcCgzoP3WZHXGfcTrcE8VGat
OM25Z3tZZfnXtH5tgrLcldjdMmwhT9crtV9WlG4lnTYuEDbECohWYPkzSKUFVoI+EESVr92Lj/g/
iY0KLe6aGaOJOm0jKoNto0KLHQ7SPxCHUOzNzNbufe/fkhZPQAwISxr8iFitUob1afIKe08b8UQA
DFwTwjwDMse6aetEfbn33ch+rYOvGHvrvzDP/UlKtHrUoA5Tucp6Xbi6fl8eaUncgGZAuD46Zj2Q
TcIIpcNwRTW2umW52794+DxsHBTXXKrISOYhbTi6X5rKNw/tPHaOzPwGyUEdP3lkNSwL7vjwNE0N
EsHaVN+mFIqpPmr+k1F33mOHPR4o4NqUwmM/wF7cNz1tQ7jkVxwGfbIVRf1FeI04e639u3HVdO7c
qtwm1CO7BXSyvck7DPpsZxdyQ9oo1HYQ2KurP+8NAX2D1zcmpuNGhqAUllZI8nzYJ+124WxpJc8v
j0ILw8+B4ek6rKdvvduhVxIZWu+IXBMjiRiJ9s1LUME3UxKDI9AQj5A5tKIqQ6wcYcF1QKlp3Mo8
MW6p+abhLXCzgtbcyzoe0PUQ/xr76NaWBSgeve9d4zZbpiHuc+7bF28qf+gxC3ny/wg7r+bGkXSJ
/iJEAKiCeyVBT1GkvPSCaAvvPX79PQBn7+z2Rsy+MEh2z7REU6jKL/MkGDEMvzFflwzTdywtb9+0
8rmZIuWUBB2dxjb/QzVxcmKZ1Y8c+NxPv7HXQWwFT6GSaDsG9CcdVyE8kIpCFepJScYAYe+Tn2Ts
xaUz5Tcad439wDEWE2AybhX2xeTB4vRH3Nl7M9XiDwjiWG6GKj8WTVFAYoTauwgDjTF9a1XCzalN
5DEeBkA/ZSAJkRFgXhZf8FI/jSyqrhrSGnwC/TVRYgBV8BsODM9TugBSSTsab/AahZRROAYQCjYc
Y08ScXxGgd4Cvk5Xep5Tjwbk7UocFVQMSP8NzhTxCgOdy1PwYaPejHlfXJazPQs8h6j+Wcl+LTSA
VJt/NCtFp20tJGUBIEfxn/2kjl8SCp12sm4IpS87a7PVXxdJvEwiey09HBWLJA43Ya3l/U5TARO0
YWO/AcPZ4BAfv0wfiyXmNuWgtOLHEggHxSSvpm+T/urhcLCJCl4kL0To6VfV12MScOFbkUbD59RU
ETXB0fQMf7HedGO4hU15tDoDzlYovqDi1IjQTXBhxQzINWmA3jwzn8OXVP1S/oOLO+1eghiDg9WF
H0OL6UvlYueqznThOvFUDiVSApjNW+rbuIMtC1KlMMLnBMwVJ4cHXQ/H9egkDJUy5XOx1d91grEo
VNhmHdbgNk239jhcEBTTLQ5w6mpbmzhBVLfGZSJOPDiNdTVp3FsnI72nZQpUIsX9/yAUQtlJNf1c
3ov8/5/vGdXtujJkAgD5kNNtlP7Aj3gCkV6+d1p/Fqb3TTaZvCSeLS4qkMmdqgFwSQ1MjJnZofDx
6XDZdeJrJffcIe/iV/Gmd8GsMMSj+xGFob+OUpqbpElCYQjpspOB/k5vK8PZsDKDs3pq7GH8MCaG
8V3e77umiXaFrnuXFN/ZpTVw38AHhXrfAIGouWjNFwuRIpXiy3a2fajrh6HTvwWJksMj5euJMzD7
cDQXNKL2Dvtcni2M4aveaLI3n0ZLN0W+IrmT5U8a9uVVnOjDscsznGNFVp8jL71FXl1dx7osz1Y7
h1Qx4rpKmdgbiO7GEdpJBfPPM94yxHPIqZLiPafG32Ca71ppV2fEkvo86EWyZTq/tmLn15JcEXN8
JR1gH/Lx8U6QEbwqVaEwwYrNDTFey0i84YEtbiqku5WuOz9o3HH2cH1i4DP/EkMWWaTTlW2hKufJ
KNAnB7FLNIqkiF0Ha6XLukfJ78ccA5oilYbFu0MRQYTQVau2eOXUau1jW3JaGy3McVTu7BdJ3gf0
UsHQzX2OAxThaGeC7PIwzjlqOzeHbT51LKOzsgnIpF3rdk5qJ0yuIEeCz6DZSEqF45VS/3UnzjYg
E/23SGnax6ChJGtUW05/mN4+lXGlISDdaLz+pIQFFcTBsknzrX2+78pxu3q3LLNyikAkPbqq0W9N
xhhEu/PkuWaX6gj/UhS58UY3QXGuQGqulodaM+T7iem2ax0kUnCWk2wscAd7OoZIibd7N7GmvjDH
Z/iZyvyXoF+Wi/36nse5r0UyZJ2L6Bs603KYusUUqS80Kb9Yc/Yda8mXZVNqykxfJc6AaaKLi+fl
pcECt8GQd2DtrG8dmtxZyOSN6Z14nQR2Dqdr+cAp4eyjadodixWe5yEMXmrenY2lmARWh0wemilX
zqGNrODgu1kiExxJvH08UVUfi3BuRcg65KvMeKbE65DU3fCoRKrxDCjdYv5MO0ZSZxUjBxTdPJN4
bFCHVeb5hxGAyJVtveU2neEQVWqkm3K9o6PRZtJvFv6+6tvxdh+debaTuEAdhocmQfzC9UBl6AgQ
iH33SFU4Pr6yzv962DZT+zpd8QxBtEhwzkUT84cgdBCd/CzeMB8jK5TigyDDhq5h86WzTZmeFtHD
L3zOkfzBOl18vVibyrUdhmxGZ6UXsxXFMATtThHRW0iN/TY2KXSrkQMv/eL+VvWe39urgq2nW7hx
aD7Hbww+OpbRl7CDB6MbxU8uug8yTFxpQQ5J5nfKK7ttX032RVRkDrNsPHaFlu5HiG5bp8W+oKgc
3wqD1bH16TNfTtU+ziNbULtFr85R9kF0U8nfYLBXO4ohSPXTTs06sdyLsC8ty7umV/CJ/BzzZFKZ
TzEbfnc5bi8/RwKb2UXjmrqQ967UegMUe1odGr98yXN10+NVBWdmTi6rXfizmLq5FqTrqZrp2YEj
jO+9Lv/Qc8fepA2D3UWlZgfp3l+f1pY1lBeuPFrkYxvianIcNG9baWX9BvIaz1c11GzDDZ3GzKk5
R3pJG4Pv/apK/alQrRe/GMsX6SQ/kW1ikELRz34ot3Gv9Z+KmR65usn3aARYxKiRmTzYyHVgRW7b
e8mtE4Hx7I0ErIdmUME9mAaNOer3ZcviQfR77HADHiv8SEzT/HwL++Z3r3oMT4JqTjXTVexE6VUf
Joz8nLDvqpnqZy0f9pAmCNXr3n1O49gjn6ol9GK310LQ40ctSvLGcZpXLsuqx7bUwIlGzallqOMq
bLyfS8erjv5Ilr+cLXzLc373iwz4RqsN600tEzBzTUTMvplI5JXi3dFV2Eq6Ep21NuFYWcYpNlC4
TdsQ255rzEMhU4UlcF9bzIwPXocb58nm/L0bSLqR/h5W88X6R99/0hjDxm6cdBfkJjtr+sELRB+K
fFBqtVinTRr1PgZx7cY0B+3DNEi2hkPGQCXWcuNkg3FxPseXqvlo41U5dUUdbNS817+6CFRbm+Q7
TsM47WeDhmWa6XrwRLcXy2WCOJnIffE0prkKMrOLD371THpfvAKthvnLjNolgmTtIE1wqg/H+Cxt
flcts9qbrHpmSLJ4mOjeBvzWk16i+3083u96DIs3yHUNjbhrWYXVT9xoysops10TUK+31pjVzt9E
lTYVYiMXqy3US8kof9cD/zjfX0BgIM7ZijBe5viE78kgo6zPFaUHm2K+qaA1fPWB4VI46KDEHP4w
4Me6mkE6nH2OUzBeUiXGNu/o4+bvWVLDxEMzIMIukae0HZqngU0qZn8Gd239lIqIkxNR+VVC4crp
/pPRdQaSCQvSkraB2Zq5MlBp0F3E60Rt1q2qyn0fUF/gV4M4wxLz9zGzzPu95SBE2qVmR1zUt8AO
NAjK3Yvt6O3qnmyho2SnwJ+dZcviyBWpe/bUzDz4/iAxhqa4LUpQloXpwzUJPP899Ojb4cRkfAdp
cnC4mr52Rf9RJ9Cue4qWNn+vO2DJarccrO80XSZuZ7TGk8iTZG3HOdc6KS5hpFJAYzJBygWhBQ2b
UE0KAwz4VDyJVMizDzKXBMSo+OvMET/VIWqOqR/Do0trQJOiotKHyNWZtkGKcaif2Ya65q35nyuX
mmgwe2tO+YgLJ9Av6a/5TgbB/dcYQ+LD+7Q8859/pPTV/e8sfxm9i7EvTjRaZnhBpsy8+kGCoslU
fIONs2Z5iIydyJXhTLYFaxYi1CcfKWK/Xgow3o6sRzSxgpmGpXyO2JCLm1cn+cPfN1bR5YxPNnb+
aCu94kbIjI/G7InCqV+fhWZnr7gBgxVzvuCBrJR3arL8y+O8fFpuolD3GC/AjfJYbLsAXqtWevJA
EgYtsmHnXmFZeI2toUV+Y61XAvrmloexpX54A3iaTWWyfXPGIvuUkYc/C/vkqCreIZltIyQ0W6BD
zfgq+16cCx2zR1TJfpe0Jpz72fFfp91b0qbOU9WHlZuqtb23uvY9mgrQhJodIZeo6tPE4SPREM31
YWNWGiE7Xs4jH0gQ0bSiPSsG/guE2k3bwA1a1GTLivRNS2acz2NYX6g9F6mV0joji3U4dgzj9U6m
6NHe1yg6G7kgAUMOU6LbdVXx2yEh9zVCgFEtxUKtm2Omran5DF4R1HCrWa42hOUnvqvfXsLPQnPD
k1oVINR6Qh7EMJN1TnysDNPXYX6gdDy9/AWfxuX7vb//qlq0w6Oos8ElblW+EyZ2o6kfv5xGNzdJ
NSQHwFEV8l3v+ho6LkmBflWDr7xB8EADNz3TTbOOFfq/Hrey2DzTwKa/tvEjIP3WtUQjrpU1wiwI
ph80rLNeFIp6teK8PirBmG4jDZOOx2B4T+9UsmprsqZ+RQEBQY3Qa4uHRA2mI+8EwLOWTa42TdG7
WlrlSq+Bo4RlGr0HlKfXglGQrTcl3tj8WDp+/F54GWejSjpsp/lbXpl9bz072xV9ykTJmTvS5gvI
ctN4/guEGi5NcffXU4VonpqAkX4C9zTAn+ffSGLQvzH/RzHlHpd7NqwJ+DhqSJ7PiQHdV21c3dMn
zP1xfzFNo8Oo03WXFGKwy74nduX8HBvCr75KwElVAzhQor3Mx5HtYkQfRpz4DvuSdo3OJHXUwMZ7
zms8PLpR81UZqu1i/Vhumjl1ZgsSg1Eaj9us/XafOEItoqqqaOyfhbGRKMm/SihqK16q/qXEg7vq
VT3cKwP+Eme+UXphuJPhI8eQnIoztgzFqD2GqbAOOprkMfHxcvRtZ33FUw1jLUjfKn0YEHQ7bUPV
a3hUS4/QTdjOHrkZCZ4OpgntiYIRtemd9fKQ6F4NSH3UfxiZU23zKJlOQ4IoiPs4Z4hh1p80hk28
DZHLHviW21F/pWKLKXeIEiM914hBbNqVnhHKLP17KL+WerCJoIydZaP35+VesDw0uTToXXpDPTee
NFP5kn6ya5ynulQFhxhuOlFMJ7M82gx71qXIOdsIHwc2ielbTN51VwV+j/Ur1z4BAOqTaX9FxsTk
xbw1VSceLKb7BGgI/sBEj4Pt8qQSVMFuVDD1xkX5BqQ9/F5W0bRSnSTbAu0fwHzU+TGVI5HkxOG0
D0u56DQX/z5THSlAoeZzUqwfGBXVKx0T2Ges2NY+1wmchYUZ77yklXCQifKXkiWzSVOT0BowoqAq
xbH2vPHB1AH3J5GY3qbK+6ZLRflVS94jC+EXXP0PHRV0zDOixSTu350c4ESfOo9Da1JFx/wkPvuU
QSJJHxriuiutM3HRW9p4KGYUQtQYTFuZpIxVwWmZMf9FESbXlS70LrpVcLjso/oICRwR0OqgtXdN
cgxrS10pfbKJESqehayp+yioFOC09l0LY/IILQJbk47iOBWyvt6VoUI3QalPNBjHSUP8ra/WzfxQ
6THeQqQUu8YvEO70rjyRbubVa/DAEyFV90WtqIBKtcBNQrRqz5TZtU38cFPUED1l3FXfwsw4GD15
v5YJFq1ERbYbex9ql8blVB2BdneaWf6M5MqoMpxlTuKc8zyc8BiGtJ4Xlb1Ts9E4ac3THJD/VoGe
dyc8A6eBPufDqMNtsrBmqTHjuSq6hm3Rc0EdmmeotY8iE8MnV6mxAom3yIwYC6sjWUKy9LbvPJZC
5xef7zWW/JF2uwxU+XkOAr7peXCij9u+AXowXpGo/JzEEkmyCk3O09cJ49tb1nbZlvJE2hY1fTzo
cDlWxGHHndZ2+WoZReOPEuceI81Kn99kn7NkP/j5I73qeRg8DVKJnpiTsfv2OlcxqFXIw85/WW5U
DLMkL5+XBxZJODI8ECP9cp4upqVwrbzTtn6sjyu5BJqRvhkp4CLd/HvaVue81nKoXlWR+DSrULxX
hZbPTHwgYvNDgQi/jg1HPUWld9anwsJZi3WWa+Not+XBV0ZkGfl9uSjX85y3VEfIfMrY3g2GbTdH
Cokrr8w5E7tEYcex9E4ZS4Dq2NlRm/y3uHTk49BNJTzVJtkovuWtl+m9EltA9yMcKctLpptxeAJE
5TpyeFpG8aTUy3M1PoZ4Hp5I8oiHfChPyyMORuH2rrLc97WWqOQpn1sux1FjaiPjfLsE180OU25v
ys9U0b+WqWQwe0cThfBF5CcEJQshd23WosbOV2V6UIWZpM8V5Nl6UovPkBYFGJ/OpR2lcx67iHYQ
wIWHTFNKt9Q7RtWoSGVZ+O+dqWqnUILAA4JtPyWqulkSTyHkubZrioc6Ca/KNFj7SFGB5Xl140KI
ZFgVaCYXATP/fX8I42UeuPfeOcudy0R+9i1vBbbMoDV29y1NrnXPi9A9pZa9BvrX3YXuCUpjmU0h
KjuqTi+q9MIkaBfJ8FaQk+FczC+JTFhdsYFTLRucFWXmxC53bfTfszffMFm3dyKp3zrHY3JhRSSH
HekXmxArUa31nDuz+LHRa84aSeWfkNnIY4lJcaEzrBNbKodhPmakidQhf6QCNQlN245osqiMqNyP
jdLuaor9Qqh1V1DplAdawNkJDr2a9jyYVprgxQsot9IwIleE0bKQ8ezYJmBpBWw3JgfePKFuJ8+F
ZFRUTL3S2n6/m8HGMEg2QTnQDN7TCDfb4rUGVyHJLQxE2kThR6bQFrDq5cN8BFBytfgR2sqTbzbe
N8174yDzgK0n+mnozTfywdFrYgFNZLAUuvdLmkNv+rqj+WtVc1D9wZfqGpDSfOP/e2ymPl93pVW9
JmMPp0GtzF+SxKRFnm5ivulmXAvJcDVjdVpuut76657l0bWVZnTFck4wHuwgrM9ObiCcO/AFCaeQ
ACn67q3lA7JfjrtGXIDDpbpxzcvym8yBdpV5G5H9siH9meIdmrdxljrIATnpJX6j3rtVTqbcIjgL
mcUW9P6y4HJAztdy53G5wehDm7Qd9MApvb+eW/5gtBJCsxgz1m3Qf7Hy4F+3KHWMs8G/LIdd2kvT
M6jJZ04H7jI7GvTYuIUJgePZHF4m/VsdaBIftYOs6JjitNxTW+NlhMNSbajksE9xTkkuuVrtXU+C
X42S+784va5JlLiZAUo6SIgmRQaORpz7vRsvUWcvNOL18m+KNlm3dQIGiH99Q1VneMiy0MJbADH1
Lu20Y0CJU5J+5XMqlrMA8Zqs1k8lxQn8WQpoZEpP5ItgJC53WcmYfKnHbGBB6mDFoMXU58UetsDu
a/iUm9Sz07VjxWbvimC01gy4CHfBfxw4ysiVnEsJlhuo76eaLP+JAWOgm7umybbEgNAHW0FNk0ia
GB+YOcK97FW1u1hB2xwra0JXL7vLOD9F1R8bYFZNsMNiXDMsXKlKdS7DbjzX803XJvONUa/KXDU3
gzFWXO0YMGTS+CY1hTJRlautH3pirwY+E5N64qKj8KWKUzN/D1UMvxzrrnoquxMjOGa9s6ATxrQv
qBXerBg54xlmziqcFxQCYf4Zm8Q3P8CPszz6+3kafa4o19YKiw5puIL60XU+inBdF7GN35ehg4Ju
/mOIhmtcVNaPjjtBxDMkyg0uZamlDtdGT9MnxfJvizGo8rp6F6GFb/EmpM9aVn2oWI+QjX8MgErW
Nir5Rc0moDZ820Unc32Fxa/YDI6PDWeuKGiikdogmJQgXFLj0aSM9T4S1XFJruuO8uVgXkOUKDYY
oq3bsYdXnvWcKEsRPAeWoC7G1N5zPEK0mBSEfMl/bbKhtBlSYy/wWw4cJkUkLyXzulPvcAx0NAik
qcgftN6unyKNwSaf/wOyrbGBzM34f7a15Q5rnRcWuMxaFjyIL8ols7oHxgje28DZd6vCqcWyH24X
j7g9Vk9+gsiyGAzNPjtkyZ75/vBRG6bnakb+07eV8hjPrpGmhK7bjhnwKpvOL4f6gwdTAZrNgOKZ
EpZvpabZ90eaiiHDJpqOSMYfxkE4PGDtelseLTcdFjlj6uXj8siiS3psaGU0jRCuVpIMt2Iof2tI
11EETBoZ5H0RbdUUvbuznIdAwRBWsuP/Yj+8pqEnfEqVnpsoCrAjKNqq9PCir/tAaV09Q7eU1GnV
XRIepDa1x9AyoLlCO9OnHbsyendUQ55K67MXhGHcyOEfos2XxrnZHdlFzB9YsJjspRmOLtW4TZOt
HqR03omWJsTjaryuqtc/NHb6gW/dPpK/SqkWCcHcDJ2/M2svxvOeVtepGapr26n64z/j+qz/QhtK
iqwBUVhSqtTD2H8Q8sJB0xEy+LDo5Uh2OigONZyyhwrf5pWi7nCeqUxMAU469WJRFn+ElgKDbbTN
hyz1xCrVnH2f295tWfQL2zL3hPVAIs/PtUqy843qQmVSQ0QaxXS5l8uB+Qo+2HsYaxB5eU9oYSKa
QPVh720HKyVEpYt32SvRTle6611HT+gdLKRc4eouvnd5ymR6HJj3ZnmLho8RKZpvxtlBbNmxdQSQ
9W9+Yg8E+452aqaVBt8cy44irt3Yn1qYD8i1BTvEOZfW+IyxUN3ENW0AV9UWvv5IXif61zYcJOgt
mlPQ8eCZKxOn9abAA1ZDj6DLo6THLvfGF9wRbtOnYlMHhbprIMX88zun/We1uSGhiiGhGbZm6pYt
9T+LctWOAZtZwAVP2vy3EQgu20NzkyLeYBj2jMY6689/Z3Q42RT7ojLSS6bDBURu6I/LLBJPz3eB
qvk/GlV1YwY9/jsI0jAAbDP9pdtY04UQf7IpY2gSGVhyfDUdLSldl61TGBnLqzryDV55ovZ2y8Pl
JtepGS4z5aPsia+FYaVcK81W1mURso6XfNEXAg19tbRi4DVxB84UbgS34yt14hv49F2qECcEJpq+
VGNWrIPEyQ5NZz1SsvQDr5R6yM3aOEb4mQ5BKrh2Lu5KKOPYRIx+t3jVifZqa0Z+OZ3Rkrpz4GRM
OHvG2Rfd78Bc6EhtbCdZMThlQUZr0jfYhFezqvXVfe9s8ZFc/XUqL+hEKtL4lE+9crDjlrLnIIiB
sWCPszvtK47M8HtU4HCgQ0icrJ6f2/GNt2XvndqJq2hcFEMzI6+bT/Fb6mDt1gOmK6Tyta2A1YDj
vA/Pde+kL/0YGmRvhar99btVSA2W0TtAB5P2a/GTm+bHiO/hKPHQ7IrWdG5O50Pm6hyC7qHynfzq
yiir9pc0td+qbNpXWyu8zdTjBrQE4S9bu/oWvis/ptc3KEX6kiKZvIwbh5zDOhiBgBtCAYdDDQYl
V7ToskUGppf1vAn+U+A0417DMEOAw3wBgzzdSpkhyCOtnMEfwr7vM3tX42rtCK7t2mC+IM8hV/oY
M1ct88dUGBgpi1B7wT2SHBOdftHlYYwj/XGlNM7jci42OXk+mpVyf9SqynhmV3C0Rv8YjYQJUVOc
fu0PrbKDOWZpbPGasAhoIcoOeCFd0+a0ENVTtZMyK928PzmxPV2Wy+Byk812AyIaDPp8CJgFjDt8
UHmxT/FuP5gtlQdLMD7hQusqRUzi0IDNYGnWixz6+rZMWynfHNl6cEafwGwuQ+Zx5pvPJc0HxS9+
3Ve+Jsl6rBpUHNq1F/4kZEnxgGp/RAxfN5UHznN0rGdNl89xJOPH4hiOkHVGldETbw/2z17sFWWV
UXyJA0Jhd2FxJ2QppMGdijZ0HLfTDeXUeOKltaNpX1kU/GzJZdzA5Iw/Ru4oUT/hjGhdel2Y8daN
+lRJlhKymPAaC2ai97lVZKn1dohD61awLTER58IZrmCmUfIALffBL5XmqntT/HDXGDozcTVffzKG
qeZSg6aR+NFPEwstm4+zOj+R8UTkxNnBaeuLXRTWSWS44WfhoJ1vnGxAjLI8MFCYZk9eQKlDmNUU
xFkA+pqWBrKoI+DaVeULgx/Sfn7pBgreRga948oGyPUtz8urn6TB939eq3U5t5b/x2KIp9vRDKFz
ClINXf+j1dzg6+9blTInGejzwTMQn8244+YNml/y3o0ZJV3lXmnSYJcOzjclCeUl6zI0XGJrlExi
r+6t6NnHJhOiJCMwJMm1gOO9ohWYunsHtNYytS0y6SM2whnzMi27eok2uFogabachfDRGo9FLLIH
M9qLMqXhWCesMAAf45zRhQd+pnpdixa6S9v014HTtZq+wRZIz91Y0qtI4kGvSCGwCTIeBh2TvJM2
HsDWqX5AalyN+WitMFiaJ6L6rMMU2+M/u2DGBKkBCwkiwzTN7X7DAwCgcx9q4oK7Mb61vrftasV4
aeYbhxg+hpQ3Jaq+j/MPTr0VqQg6cnZ2Ds8sjfjJxlnmMgICdYNNED8hvSRLbOxsRahHwafPLve0
zCCHeRBpJHPOFxVkPdEjul8yK4vBI9M92w3QdO35xL9YZFAUlG2GV3PdCwJmfKF21c8OcyxerQwp
xxIWlvhy7+VK/MAuTd8UfZa/pD01mwFUje/2hAO17+PV1JRnBdzC0Quyv26wBSt7ZUzPfIBztyll
dS2KnmJOSYNcBD/GHaexeJxGAVbYK5xD0E17WVLsFEb+W+Nk6IZ7YfTpuoY49jECRnJDg1B1ENMY
1eeRW/pB9qmSwoFVY/mM39vss6zkU2hPj2GCwoCHF85/Zf9aphL5CC666oqt1KpyTwCVLNV0960Y
eeQ8L/N629PNtxbfCoTAMb/022VNbrKRsIvd84/rmr5fomBBKY29LaNbErfBqZ/o5O1K2rBwFu41
MzGIfTZvKqvjiuLsktEc317bQE+0PVq8Vo7iJ5tqtqD6kqFdWHXUiIj8oIWzc9Hmm65TrlKaF1Uo
9dNyQ0S+j0jn+bZ8wmtApRCSN3uI4SOJmuTcQNA5RaZGwzSHECWysdQGbbnPBhMtfZ7G59McurEn
cUD8J6VZ+c1BGs13xkv5Y57iYOf6lbk2edH98gFps54geb4qNXrPF/lH8cP+JigM753+luWcNzcN
Mc8h8xBwxBi9KC3Mpo6hxnKka9n1wnGrUR67ZlNjbqZgyg6zu9EG+G95LHL99zL+ti2NgLE6GGus
yGDCGls9UVSO4SLw5VykqTwnAU5wxxk/clTy/7F6/fdOzkIgUYVgASON8ufi5dGxQVPerOFrHn4l
XDxnP6BHcwZJyuExtsLo0dMRtP3uSamE8lbaxXsR0lGo3dpZ9i+lYz/6klMGwpO+i6KCYZcyJT/4
cD7HTW68Ah4rd1RLHrzBDjZl3uP8IALyz78IUcY/l2GDCLclVQE6Exy49seedAqhpCKbV4Q5SA+k
bUSwVMH5EnKmx6MrdiUr9RkBUbuKiM7R3oJLVXZgDqHaORf87mydzS6iUcoOVzJmkhzU3jUWo/9Q
pbS9eE2jbTSHLAlONrrZGsfeVx3tCWQ9W7en5+FpuacxnIAS6Tat4uxoM9BfEatwVcW+trUiGJHE
P78YbKyJ14XPd5NbZX9R5gTogjH3cqMqpnMSJd7RYG5SkLjhb70y/sA0qn9U7ARVNfpc2H1aUduu
KArlYORm9DGE36oW5aspo/6xi/E1YOBz3tq8VdZCa/guJzRKT+wCmRMR/+oLjY1vmJZ0mybflyXD
ytSUoyKDL6m9VZZ+anXTeE/6enLxEtkPAMFwEhFSHtgGrvXUYG6tG8zAmzx2c49qIduz9t2CTamQ
r2CWB/1fMeeuVeoHKpGmKAKggqOPahD2dbbNIlzo8qDgk6YCAkO6M7YpsxQ0QPIXzroD+UXGsR2P
qA3abDy0/lJhg26jkNzMWv37GIJiWJJMnBn1DXWU9B/i37v28z2FLSonFj95KOm2BaNj+/s8wsBX
9jg1Aw2GC4C6+Bq0qXW0MtsC4ZAVF7XWuIe4JCjY7FJHwOvEEiZmV2ecPKpKXL01FrZGM1SehEV7
/d3rhpcfrrTQXiIR2KAe/H7f26X2UiSes9UXZFGbEwqx5JUVks4azrPuFP1PVD4tCv+5PzE4pwkD
e4/GV9z+8zDZlqZSiJpgQ1OgRHkG6atRsc+0XlXY2WlzRHaBRlwktFPm9gGAm+JKu+72Vs2AM8o0
mg07Nf4g1PVpGhiHabn9NKHvvEe4siJUnVfpjcOjWZMGpBlOC/WjpRvDl541DhM62PRdKp8NaKu7
vjBJOoFNiwBOfG9J9qztkVg0B6ebrvvT2Rd6BsrJ/PQK89Ho7DlC6IfHf14sxH+tFUxThMNyZ1g2
xYvqH1u2QTVLMZQ+9uOkYY5bB59ZTy1p0RMImjyxCxtdZT32cQiDc0j6RJzU0YZ0Xk7mdgQTcVZb
LIZCNfZWqNukNSA8xkYi4PNx6FJgMCBd9dkP9vVQMnPq9VIM3SQO8Dzmcj8MRkVL4dDR7Ub0y55s
eOVMec96xiHDwLXjO0p7AA/I+FSjoiwuFAKJAdS2f34ldNP589NhEpmnU97SpTRNzf7jpSBXhKoV
ATxme6+I5rQwTAhWFBsOrZhSc0TLtso/7ZiESZPWfOBtwSjeGa8A1nx3ObjPEtx+eWijNVGvpgyu
42sUBHLmPSwgLy67DzgO4jVeNuXNpM9sVeUKzuv5oUeZqpT6G6gbee7zkGqkqXBcz5MoH9g3C9DQ
8J1zk2EoJXR/Sx/MyL6ljcrnDajGHZJgpvIJWp+8oNmIV8k5Nq0g3GIN/PS08VerzTlWaREfq4S1
KubNARn44DyOhA3VxpMXW7lnoJtK+Slab9wvKzL9BNAQeyd34877dUeratjnD4opIAXMN5lCd2HH
URaUWAuGJevJlAZ5/g5EAbPAcwoe6Dez/NVo1tpPymtued1uSCAmn4MkD5zTtHaegiFfDXYWH0h0
2SQTwuyUqom2ymBhPqWSniG7d54m7biMMwsbeDdOW8tdJsMRrXjbTinVla8F4YkxkonzjxP7feKJ
981nj4UA1/eBfEtGDoaJNSS3NAn0raR0fl0gCW5DS1yj2u9eRqvuXlqSgCHch0e1a/eQx5J9YmrQ
IxvaKYhA0dg8U5H1kOSso0YadWo81IYJehnxcjUfFTJGwIlEX54dczzgavZvQ/M7xzC+MZYpZhrQ
2HD/Ga2UitzC7oprbvfRamwN9XMMgpRIHNA9FF/S+Xn/c9Gg2WgQD1qs1yan/H/Bk6Oi+OEFDd15
gqCjPXBK0djmIDDYzVEja8Qe8f9IO9PetrksW/+Vwvud1RwPSaDfAi4larRly1PsfCGcxOY8z/z1
9yGdvp3Yhfg2ugZBigdZEnm4z95rPSuzr7vWe9Ti8UE2ogppSHCVQs96QtZy6ozuQmqKq4qEi7vQ
4CPoY4xjbMq+S4bRPwITOst+Im7brP6qBGaG3S711m8m6eVxV1tXrMUNQoh5SmsZg+QuWDml0G/S
ookdAfrlbI71Gns33pf5ZrnHtRCa+URkeG0jQ7MssyQA2wTn0c58mZpsjoFIRvLWRuTkBIyQYN2t
iioE4k71uJMSu0C6QySe7zG3KePqi8GeQpb8l2gyD2rpndHuyVeSZMZXVU5HsR3AbixvYstxvB9j
RXUQJ5KzMRDLsORFtEHYuwJNCx1/I+NwynHNyH5N8FfTgPmOcwYQebEvCSxLYz3e5HYuQ+ohMoGg
YQwlmu7Fx8jX0fQVlXSwGt9eSQpTWdxuxXWgSvJuCsOH0SxvpJx+i2/JPQCcMuFcimxxUNhmH6s5
zAodk+Vmozeul4eitMS5i8mnlMKUIDEFx6eSR9KhiWPlAoKO7YpMiTYyAkDXM+LhEosGy7N0rzx5
3USEDpFywIPeMqOIcvJf8uu3/f+v+T36h8uukLnKGNSipBQZcNJZeH/Jp/H9oOP/sBSnThnIlsBS
JrXWabJlc11RakWGBjZiHph6iFDWKv05V9GK1DXpvLgL+LoqdfJAvMrR1RQ/HWWnozCUz4cUchK/
eXESepqcOMvezJDFPqzl9kxEz25ptISll+0aqUHOHYqviOKCfR3LuuaYSb/pphoj6izoq87RgPuT
cXnigq8xLxf/BArR+LM35cN2gzdFmTEk1CGmaQr99zeljsvGUyuqxrqYhpUyo4On+SacbBjykJ7m
bf/gBR0JwDk5vCpgOyJM1b0igLEl9UA8E1oleFAoXJPwrIvuYGSydr98nfdw16fNgarL2i49mJGr
sWnU1/1szg/TBk04qWIMCuj7J0wa6NucWsTspLrXnhZcV7LsXRbs70umW2/GNFIir41o7pQwzl5H
mnZqUuyVYlBSPJaAvTDOxPs/X5a1f3NVNqlNDF2lSFHpLf3+PilMOFVtfp8CU8WfEKjQn9oJTr45
hIhDuhq7K7U7JtcTeo+Ca29LO7JPhmtYE4RXZoIJYUrU7GyPCUUlsKBp1r5UA6eaHVRdp7wOViR2
CQuNizbMxlkwJxRlRUR8USvotlCbtTqnqk/qzy6fHfFpfT/N01tYVEyuAjch2HOzGIWTGD5q3vbD
Xial789vhvo+CcsQ2Do1gqd0jhpCv94dNF1mRNB0aOkanSALBoPVhQcpe0kjWW40HcFkW0pfOqv4
IVsefU7NGo8JkOlzZRGnShji1rMix7B8nFvtoDmV7WHGIzzk0tfCy6AvvH0v0vqik4bmkz02sVQf
ayzmcHMFbmtEl73PGFMSVeczmHd8FTY4MK/kms43ZU+C+38/XO4ZHWrYrsDGsgtsNCaNMawhUxmn
RX1TK76+qboxXaURsVdByFIh0Gsi1KnqQxdl1wuUSdN+CFFWN8uDzmon5JoeDLcZGSVGUR20CukC
w5h8/6ZHoTnAEL8adkjNlSsrISCyUgvraqJkvCiC4WRatQ9MLZQ8R/eIMjCsJ6gR4W4pErKg8XD1
4GgKGA7cDDFLMhnzPbmzZvuQSGSEOoMj1wFNkjQR9zVK6sfWFNNqnoeeNQluaN/YgLOrMtxAtGU7
MhDa6KvaoRuVx2ma0SfWoO46qa0umuGqbP3xmHG520q2/rxUPj4a43O4X4oircQfwEwc58w8Htf7
9NuIO/4oetVNK1yCiytjufGpPUuCk4dzOcC4IY2i3cDyTpj50SkFaX8iTGQrqaFu79oYTllXVIS0
AukAsWMT2ovS/RRJUiLWSGa3EgjStza5Feh0YBktyBPk7m0acMnPJp0ByjyZT/tZXS239mppgHfD
FO4rA6Hmsm4LGdEAKnOU1fgUJOhv55yjYeWFZf1YEhSkMRfaqe3s+YmCcDykRCVdLjd933ibISUi
oC7zenBwyoEl9lhMlZbSfEr071rek7jJDrxbZRHxqOT7rSC5V+BPu0BwFKUoE6xh/8YK0kEtXWBb
JWVIl4/U/aCbtDLY+BOu4Spq452dEBOZm8RcpoDGnZ9du8b1+qG9IpdVfLIgaO8H24YQc/yfYegm
WHLt/YKATk20RObQI51mQFuh7mwdeIIxU4eNIuHGPlcD8n7JzGO3Y+5EVAa4CljPBPcNQC8Xy7E+
LydMOKR1pZf+uisL4uZn2AxX9ePUKvfWMFk3XSlIy4BrXeQyHvuBzATUeduiiJKbXPY2Kjy2MdEp
mRSdOCRFIWkYx/1R6Yzx+MlKOC/7v40aME8qGhcFU9UMUCrvA/ikLI7rPsOqFDV0U+uMzBDEfvMK
578sHHe7GPurfGqPcj4AECC6yUUQjy8ZMc4YZdnRn/KvnYUwpswgtbe+sVZS2vp2qBbb5dq/mCVb
ob7++W/XPy6CtsLfzoemWwb/efe39+iDQaMgegAW8zzqDYFmcV+6nbxpaHYdglE21kNI+HAce7P3
ls4Vmv9sh1GSZmMIrMaTzXAXd3KzMcFVX+KRvlsOgMizDA7iHjaeD0FouaeSw7PFujLgdplHZkSd
g5EXyY0OR+SMhehB6kGwEKgsvlh+ygYbVSPJcw8jIRrR8u5KSDXkqSTIuutJUQvt9FWtp/QqGx5H
pvMul+76iK2CuLv5norcavPn90yb35PfP28ObwUqNWmLVG/va8hO70MxqjEaiBTC/IFY8emg6fIX
YPT1ThaRWOcVquLlnk9k1CZKVW+jJKPrzZJkjUKcnGmTsWLXv9JLfsqaAXc7RfkJQ4Lq2gWV50Kl
SVBm6/Bi74RWRVCPEHVIKUZ5RavI/WujH2WNiq3QAn2jYjWnEd4CdxBpdVnk2abXotZ2Ro/89T+/
A//m2o9wxZbx6JuqLQzl/VHjF6ZvdB1Z9BTxTh4Dr+4khPYBxI8ohyE+oVkEZ2doEFwj/VKx7YSg
cvYlNpOvizGMHpdGXReY+mWTUwgFfdxujTA+4WSKjkRC/bxBmxIdpdF7+PMrEB96TaYso/hGx0En
3LbfH/eRRQ8j1XsiepOO87QKrcchGELcksaTpShftV6mMahp2U2ddSSwFLJDvHpzXXVRfpPrM0s4
DVH46pkrkERdWDUgbYN5i+N1YXzDpFysxdjprmfL0m4MAF4sU5c+ntGbivcNE6ty0ZpNfkj08RgZ
Nnq70nvGwEj4I03rAMQiSV3BtrY0kr4gFxyQE9Y3BB3e1fAWRJjtVLs2n4QlQ0lu6+oq7RrUF3px
M6gshSFGvNXbKlSzufFjXOCNRsTyyDx6/bZUNZP4vtgYlhszsec4SiIFa0UlXnVexhc9F97zRylq
iWJP0+CIDAb30TwWwjL/2cmlfKix+WAsDR0r2zNNZnLLyffLBi2c8w90UcAUR3Lp0oPT72PN3w9j
/72rJtqciqjurUD7bvbD114Owk0SKv66MDvtCz6gleQFa9T2vhMDRL0do1LbGSYlgBo2n6z7xoe9
JD58Sl+6dwxrDPP9WeCJcioyevkrhLPXSs9HvLTd/EkpwAbyULfsfNu3zHHqOYJRN+0fRq1jz5hj
4ZabJtACR87Me0Jn2RtDzT1Ocals4bXVVxP2nbEDw7rK6yq67juinQZdXmWI0S8j3Te30xSj9uWR
JSnABbOx4cqpgmKAXHAytUQ54xzfMw+UkOY4tOX6KyNCzifyHHFdIEBd9FV1WQ0wKWIFH381v41M
waR1gr8WPQIP0drfh+wGLmWrafaSpLp/PhfVD+upKRuKjkSGGRH/fb+eZlIO7bpMCRtdjEV9Ix3J
jnHbKUDFg+ICMFYC2JuqYZ/EMPfi2Y7HG0Mi6jkIk9CtILA7VTFJB22QjSeDVF5LbmA1m23gLqVb
YGxaP2EgvZzslO06VJJ60p/+5y9Ftyx2hmylZV19/1LUmj2CCsaU82OuPZDI+zRlijXnUkBgupru
JLgoqw4NgjP0Q3ETIQ7fQUaimM3qu7z1pNVC1jXtcofwWNovDbXIOJJ+yDo1QTrXVFO/iXrP3P+8
IvrMKjKiM1cZutvdJ6/oQ3FjKrLQ9bkzr4Foej+nCKrJ9kKVDrHaRE8YCUjG66At+cIbTrKRmis7
9v3vebbtuh6HeiwoeuZwuDfnCrDZfT8c1TYEeeBr1docc5PMeoHcUyqG2ed0oRFYzuelRJ+dn/MO
9LfrNANHrk/YLOmg27r+boea2So7bgUlOyqy3mmlrF93kwgv8r558YOQMRNoQQar3PP9sFhXZYsF
WoDTkprJfgLAtGFjr6FuTqAuTBPRvV41rpeKrjWC2zbHHQJDbD+3my78sfMvO65zS9bTUrGqpVWu
FTWCO6mMKruYqXCMOV/YFiC7O6160tq8XqtTxW6yscWJ0JZmDVrG31M635I8ZTwGKWMq2aj3pm0B
LVFWbRGOX/VKibeGuH47YwoYdJu0SdAydAyvlnvJfA+8/yfbZvXjosdhbRhUjZyoivm+B8KMhrpW
zln0JjoQ66V5KnuycfTMuRMi9G+lKdsXwaxSyyrpi2aMpDdLHs4pIBLawSBRlrnVEeG6RXt00C71
ltHlOHb59dIayMjPcMLC/0x4uwzNfz8cTNuecYGmzWVFXsq6X64shYReTyvgpMYZ7vliZjV23lbD
JHRqZ5VdWxdugd9vVrKq86SdLZz9s47P6qbb1bbxRMqBtveyAMKWXQMThTK1YV1lh59+Ojz/KDhd
FhHFNDnt4J3I7w7gqtEkeGAsjHln6ve2yrlFz1E9L/dUn046lNZTU1Yyrv5ediceHqW4qE+1idW0
ijBg1UwZT+V8M2oNw+HGVFc3EGFA+ih+eoMyc0cM9ykqOZURK9u47IB1lXJCs1otDr6ciNU8Zs2U
ysDOTcgszOXs2hjSDHQb/zY1Sseu3rLW+ogHMgyacdU38R1/QnXx5oFY+sgFKoOh914aUZK3Ulhn
y5NXlj9MNyQTHSQ9aBCPV/4aSEl2KFoswX5I4isNN3qFKTKR+dHy752pRdvErJD/JRD24QlZh+Wk
NLuejnpZKfuQbR5z07D80lXVqsdN5bZFGaC7YiRYGHqJCylH6ukb+Yrzxr721CJav62noX+jMboh
JAZ7qs5Qdm2nSX9RD+Jq8GnV08fLHDG7+xNIV46dRtf0ko3bGmv8uhlIfV+KJvW0JLPGkmK4nU9w
8gLjQwwfn/qDBabXeTuDDIGKYekWvfH5BPXCZiSPcid30YzK4WJnZsljS93ES4q4rKRlitbGh+lk
YKaPGQTdyGEe3CTR+NlM9v3pLih2gdUoMnUycRv2u0qfJJxsSPuBvW3SXkldXz7RPYc9MWFhNdWH
QvGHQ6XUwKNiwWLoG9dq0WGvEwLiDleqexO29xjV1l6oXewu8TBypQrQPgfoXZu3q3Pixzfzo8SA
WttlxdNUVht9TtyKYwlmhtFWribi2SxFhsSfr3A0ut9dJ3iNmjrv39F068J8r8hHYTF6nDkkduQF
GQwaaCLfoClmNCkvq0u/cXYSjbGAY6Q2c/sxfYuMySfZmhusgY9qJCBoy6gG5y3sSe67AO2AHDnt
jIShA8MMUsYGabbbTLHMG53RjJRFm6U9kpYD7ZEaAzfUk2o7wxTeNMVBUoITy7ufIYGTbvQ7vVG+
eBF4g1bBT1gphXwHZ2TXQbDnDFNVVy/7nu2xcRSmz9YDGfFSRJCjQvmsK81uiWNVojbYaLQDQ6JQ
B0edpvYybVX22XOeuKEjfLGKvMatnD8zQ8wY9PFtJekKJ9GY3zDEhif08NUJo/SPpm6vxjztb2Ik
4i4dAeMAYXy6alrkcUR4WNJ0S0xmTCJRkN3RsgGnlMBrnJD5QT8Lb40W7QfprM0OWMad2YblVWDT
DZVqAZxWtwl4wcqrOVpIyCsXa0BpBNluQnKgHgtIr1FeWc+JQoaEX8Nts9eDknsvXS7R2qyyr9ZY
3nv6/bLpRJpH1y3gJc8i17A1A9rjOkh4TFmrhdqRtuUNbjq3t+YoqhHs4Sclr/W+5J0POYHWAYmq
+W9kUX6OITc3GZr3dnLXGvlTCSV/Xw/tDPX2spXFJot30N/YCARes2E4yORGHe1SySkXoEi3WVNf
5Z2fHVD0WBuzjus7I/Uve83eT4pSfMkrPOMsNspZmruVCc6tixJ137ozzWcxpBZ4XjnbKnrIfAVQ
0zqoDRN7Zg4OrSrxYtJB2+U6uKtSqY7eQGf3bbZb9GyXSRc5tCz0caqkd9DGIQJlijtYrfEwKOgT
K1V5TUp6q0tixkRbfY+4qVn3s65AH3C4qIiM7InkhQIv0E1fgZS2EmV6TuWWY66P7ysjRBEFypJ2
RztWRM6VgIDjwtzTCCwcJF4ebscYz0tFu11WlFNVh6ChU7m7hxAYOnY1kHQyg4+4qQ+MZbhRcgEJ
oOvukkgKrodrefKMY4V0cpUEBSm+88PI08dPRkfq+zKaD5y5EVnH7HGE9mGvaFe9D9JCjleRVDWX
pRrWhIXJkRsPjX5u2/pHI0AXLcGRsxK3NlNpr+kTh+oEa3Mr049AxNWme1/jL4TA/DWdkni7EJAn
KXsGGGZeUw3HK7IMsk+sJVT875u7wtKFPvd8bIONjf2h7FMQbkqtjkbD9r+GppqCFh2jcz3fWDpw
2V4eiMFT0+is1XZ0rsYQOIKiXC3fsfwT/FxmV0yNnUSQ1jZoUbbKhqjdwj7OrlFcanu7N78vj0ZQ
xyPdhq0NeYdtbqWdSv2WhCe/GbVrrXpc3E6L43W0c+tgXBnVVTFll0u/aGkfvWsk0SAIVxWXuY0u
W9UdqRprMyMYQJW2odR2R5Pcc+iwQUpNRUED+A7f+BAjkW0k8wFxxo8IQ+9rREhe6EkkT9jtCvCD
samTWDzgxkY8TuOL76l3qsi0rZFbYp2011XPoBTC2DPbc+0a0RwWJ7xUbsqgZp+V0NTkjqCFcaLp
twjNfdRtuhpld7bSeg7y0PmMniY4STDJKEBKNiSddY5Cbb1EPmYoXMlDaRGweD4NkFYH4I2DDt+M
9iWGhpyp0Sv2+muf8dr3rI6vM8YDbw0gfwzxFMTejSaDiLBJSSWTAIv2LFbwRLUyg6w9BkoFOb23
0GROEB0lG76zboAkiWzCL4qoXeU0cx4prQxsf/IK8L1/p2IjdXQ2K25KRtceNVfssswSBd/inEWP
9WRYcX/djw2MijZ2q6a6kBSfnCxrm3IoHpNYFkdiJ5XbQDZf5E4/0zJeYVAKSYQWyTa0ycwbGAjs
8OMW+6Yw4n0pGfibSg86X1i7k5jsL705D8c6xNddZyAzaaL0KgpYYuVhLn9rA4dAPhAPnYj8UoK+
62SS2d6rRU1SbWJFq0YEZ9r3w76vcYf3nMP3wo78CzUlgbKdH1oUtapikLSsREgYBq8/NEL5eaPJ
rbwv8siR55C5mkY5XZW8eHs4zv/mqRGhN6mqrUspXuOWqK7QfClbs0uGtSehveqKnv1lCEiQLRb0
ggp3cFOdrBGa0nIvk+HbKEHcuctXgU9Xp0pk2aaZL6ulLC5jT9cfoxyEdSdr8ckfNWUn2SNaJDgg
m1pO9XMoCci/ahB/qSDIOWxbjYdJsa8tiZ4k6D8A/G3rXXod1H1M8WbUXthaW3wTZuevytBur7o2
Ehf079J1kw75N5wijmLSAfCTBieqEUxHBnYErrPDfSCDAH1D9cObE4NE7N/5UhDf1DrXpb6vjqnP
HHIs7PCEjeuG2n0rqsTaeB5ENSU3J8D++UXTVeZdVXrRnYCudaPERnWT8F7vhoq59PLQsxF8KxFJ
glTn5Q6uCalB001rxQqQQW6iKnnARFRcLo9szFHEtQkCjMrytvWm5CD76bAKZcgYelP0J3gHmCvm
m7Gk3TgVKiT1OTsCV/+0xSVR3nVDeQiZOGZF6mfrXiP16u1uq7InN6ksTTZA+7yU9pEGuJr15l6u
DHlfAsXmROjRoOfDOpYKUOuz8rxJJ/lYDNlYYpoxuPUiG2niREx7MIHaheByCmimbnLAD8CLQ+ty
uaFFM0QlXmErebZxRxJ9Wb4yFLiWCSR7gm6G+BjdmxcOOwkl4jotCJmaRKKc2mmYTsIhhC7aKI3a
ud1ct+mlyC8qtQVI1YVAcZCkAcEYb5ekatGzPS1AXB3zxA4v7AAVfpXQSax00ZDH5Y+gOisiB5OW
UehMIiOxz3AjHfqNVhC3NZnPOniTtd3GEJ8ayoxpAFqnc0qqAWdoLAX3I1tTTZGulUli++Tv0YNE
TwYGvgg7VurFV21vtochtoCaJrabS9O6DW1apuokg3TpaLYU4cyuB47nlx6YxgIduknzR2NL74R8
crbl3eC1xnjwwOUMIG6rHSJfkC0yGCYrXbXrEvm2CNvvsh3tosaqd7YmRkfLCwgmVhMC+ExnFvHz
5MduibV/nYI+U4FVu/a0T8fsWZvCng2ojy9N09EArtBSXmbANrb4Jp+NUVEZ2cPww3SHsXQiJysz
KlIo1Glc5dXaSlrW6ZL22dDlL/gt2LQUMUFNVvnFjlQ6pzUwgnx4lhMGzljgjx3lItld1GRYO7kj
3QwVCSi+mWw91BgZv+sYjtI1skYO/zL/0QyDfJDZBDjQVWt3bPG0NFrn2HppYyVjTmBr7EzsS22C
DGiBnnXx1MWg6ltljcEeDcENHkkukTVZdAqpPa4n9cqqyLXilLDGO50ty46Q9XvZZv9Lx2aChyCU
tVq7sUJP1M9LBJtNwuB+OA5695yWKNqFaXwRY6kiUtPPUdC8cA5+M7pdq1/1GoIzbdwg2YznPYc+
QxMUpwfyw+UCUTEiD1vPEtj+euwOMZr/ghTktWZ5h6ABYe+X0WUOv9kZR/MhJCHDyHD4VFwQ17XR
XbYpaS3INLoL2mwJM5dOM4pNk9WuEiTHokJTUBcSyrvekFbSYMyO/2MjvFsznKx9N3F9HF9EPUBc
6zaeYYUgLqtXxcfVgs/rwosjb+1h9XaEDmHAQ3k12ThhA01zukZ76EH2r2W9PfPGc2lTCIaOsb5g
Zj9i7YSvZaIlUOED2gptCJNPdF2iLA8H4IF6A61M62kGEpD5tal9t7TzCdeEV6ykAKWbFx3H7J5k
r/GQCHXGn6oR5LCJ1waDpFcqQJV0z0ixtb/azSue83SVJ/JNZkXhKonEc9NaJRKDgOg7c6/Nzc1w
J0SDHBJ7IlJ1q2G2puUvISMTGOeYG6DvKysU1iw/lhKusqpBIVaD6MTD8EICzF3uZ88gOdawX18r
W5t2k3fN/mLHGZbtEl/ND+hV9mgyHjW/01eRUDcGhQHrBT7SnI1kI7RTG9xE5FQ6etHy7Q1Bml3H
6I3O08S52BrtuGXKtY3mJPaxqfyNTwN/09Brx1OO4rcyCQNJaq3b59mjZY3IjE1WzMwY+9t4iJ0g
baWd76lrPlKx9rCro6GjOZNaG61rrjovfiU+rcfrBRAfSuFejFhSa0qHldkiBx6xP+aJuqMC4iiD
QeGqasYfVyKPHLVLywzgEcvToa8yNOe12a8qTbu26HDN1jqut64YMtltTOsxYNJKhrB5KFP/SmVj
4JD01G2Grt8SXjluUmF7K8hD5WqMy/3AHmrVe/JBL4uvU8RkT6iuopYs9+ptbGODavV2ByTksZDn
So+RJDWvfPSRk7JoVmz2WuBtwh5cu/bu1XRak+8hr0OIriwwh3JMykNX0PIZIfA5NBBbL90ANHSQ
UWwZQzrEJVFbt6RVIKjDhR04mk+9a8qvkbRBkUPOLe9mPuliB/VlPQyMSZN8/GJFWrwq7Z6MIZDU
aqlWrhc/1jrD5Rh00tqrj3oGzyg3AfvFPewmza7FrtOQK1bVCY4qlGzNG1fY8qpjP6qHQMbNVQGh
BQKH5DbCLZEDA1+VfknSVCBspy7KV2Lz7G3LFmmVjdaPoey7S6UU+zIKNmOk3PpeGjvMi19jPwLy
REglxDI5mxOVCmsN6Hjn69ZDX+dchwI80HFQSkTUNg3og+TW9CaxBuQh3FQtnyG/06UO+zmthUEz
G991WiOsKRL4frUhlysCATe1Wj+ECkoJo5PWQz+CSh9jf5sMpHFFQX5uS8yQqrX1U1FSh4UvEzmj
zlApcDhT36PO7SEoF69NHl1FNVjmoMVFEcWbxFYfstaCdOgB7ctyagoJHXrckxVTplq5GSQS4KqZ
W97bB2q3YRvl/rdwTC4xQp3Jn78GJX9NDXFnEhzsSr1xb7AGtg3Rq6L2D32GzLTtfQa29rNC6MTK
1uD8RTMIfNdZ3pei5jX2oXkPH+h7rnHhYTxlc0qSFqgYAjaiJXaRGfwIy4boSeJ5VFS4TUkilGV7
h0wYt4GPUMQaTNpkvsoyyzIYEpjslzci127RIxN+5EUXIfbvGCtVrgNwqkAUsqCNdXNmMg9n+bUO
i4PQ2/GS9d64EQ36slSeI1Yx3IjSIKdRM1aDGX6RtXI7+hFe6WKbdkHmmIRhV6F37PGBKc2WUk0V
hEDXNMlWZUIGkRIgF0yVrwEsA8Ln3BD0z6rp/IrXmkartK8bRy/J2A1L5N1y+EJ9abio8q5UCuFm
4s8mfcU0qU7pH5TXjJ+Igae9Xc1Rjb4xflNRErdxO+wEqRSrUSrJ6oTIuAnYCvLlsQQOpybjjgVr
W07Bl5Jh+0qqTRs3jLHJvdim+UBGNkYVRE0zx1cGrl1y5VEZi63JlBDqQ1UnT+Zg104/0L6MZBgP
Uf2UWhQcRkvimkIrM7O0la/1OEL7luVi0pyYAFt9SKu1BqKoGOyB9MlRnQv+J1MH1IY40jWtkd5A
qmDNVjyMoDhNitpfedgtizb1XHWsO4ckeRbG3H/tmvhGhhE4qROYrkp3WaM13EJIm+QkGzdDIk5U
oxqhUf4FW0+A38x7wlA4WIjow/VsPAjM27SZgVPf4/KlGSq9L6RzQ6iyAUKDuLwvQcs6qw1dfURb
+jrl/ldO2cCtDdJ0wgpSHTAJR49maaRmkqeBYU3feaFAjKGy4sfZSOqudlTCF8041qFZroRVHeyW
ktX3Jm1L65xZBa5z+oDBoQdBi/COqYvghwO1y5iL23htRtooFtccOf8eMD90TLZhjtndhoyMHPRe
R1XuXipCOC3Vt9wRO23nRa5fCn2ll8ajPVHWAF76Mnng/iTVDPdFTBOM9IlbY8KbbinYwWboFTA5
ApuyYh2UJJoqxMO7BNeu9Jg9ut8X7To1JWVtRujX+BHNpgHdujJYmTpUcjoAXbWZ0sncRAjJfbp2
m96sa2TCxT6rU8MZpPy7hx3GrzlGlWSWQ0RT4wBz2U3gjdjVUvcEcfPaSgpjl0naQiZRHN26a4rM
J7BImI4QX2d8g4arkTgJXNolEMxbwiVkXCadAMDOw3y+8UqWsGyfh3JwTg2h3g2CJHirF59Rfj7M
TWxTVlUTQbClK5gH3s1NpIpJsIfGizNap8PeFdYq1jBN4/HPDouePumq+KZNXfQdgVvUTXQRR9m4
wzjEq0MCTIR5CNzP6i8lU6xJdjupNOk2rIH5bVKDHm8lICHeYGsbKzDqQ6XxwheM1/Kw9P5rFNHb
F14SwzGUhrsil+xTMOEGym0ldN5cPq1oUyfrTYVzw8nnqLFqVNeJZvm3xhwh2MhFfFhgWXStzyTT
Yj1M5GgvFY24jrn4WC1RMFBVAezPsPYTRBLZHZJ+fBwr/ekNy4b5hzC6NtD3wPKNLRFJ6q4wpCfs
3MOpbYunoDQMOtT9owkl71e4dgbFuNHEm7DhP36zgtT/+k8ef8+LsSKbpHn38F93ecr//nP+mf/3
Pb//xL8uw+9VXuevzR+/a/uSn57Tl/r9N/32m3n2n3/d+rl5/u2BSxRqM57bl2q8eanbpFn+Ciwt
83f+/37xHy/Lb7kbi5e///qes6Wbf5sf5tlfP7+0//H3X8osg/iPX3//zy/OL+Dvv66fk3Ssnv/x
fxpA7h9+7uW5bv7+S1KE/E8D5TA6LdYeXRZ0u/uXn1/S/qki5EEYpakW+si//pHlVRP8/Zf4p6Ki
IpH5bgXpHWyXv/5R58SH/f2X/k/gSgwXTd3E9aizq/3rv/5Aqt/Rz7O3T+7fe3zezfMs3TDp9i9O
FoOygMb17xIyAKvx6AeY2XLa1TBVV7Eb38cr9v3TqV4PLqwDKtrPeuS/d/g/PuustP1FXlDXqsXU
0PbPAV3aXbYJNsXOONvnwW1W4cb8RIexiMv+W83w8elmgeMvTydKrzb1lKcjaVa67S50N93WG4Vu
5rZbWY7nqDvtudpan0yu5k/pF1HNx+ed9Xu/PK8u940WpxiDeZWn/oEdtnL01sTxffd/qI76jVbP
+jPX1mdParyzw6Y6vZd2SoNzv5o0gIhOA4r67B/sFXp2p75OMhcuaLX99EP9fU734dUuEsBfXm3A
HtIOGj8410Rmu6Nb09x2eZP1284NdvVtCGsFB7qD6sf55bT7eVT/6lT7XQf58Znnw+2XZ446MKQ6
yusz0ukds8C9uVVcgpb/l5+nMdt8fnkeIzTJP0x4HnGpbGDWO/lWXyVrbx1uja10mF6IM/hs4v7J
qWK807WYdithZ7d8Ps7era7bbcwxa27x0KxgF392Yn72Ts5H9C+v0Kag0q2M5YDPcN/eDBf5QVU3
HvB4B/vUmrzAG+VF/TK8VC8WQ//PTtT5xfzhRH2vNCb4jdkLWK3zsAmus+vUJUdr1a5By+4Ip1r5
6+Szt/f32uPjofNuJSJCpQKhzjOayOenGUyepNa9Qpuw675WguyiWKLhYq+tms2DLz6zVn120rxb
mtTKYpARJsHZtoa1WdODk1+SXqwxOf/5HHknkPr4St8tRqGcJBASOHgJu3UBAUWt83/ZO5PlxpFt
y/5LzXENnaOZAmAvSqL6iAlM0aHve3x9LSiy3pWYUeLN90ZlVhNaRmQmQQAOh/s5e6+NTOsYbWgF
PVCAP+EVWiVe4AXyhcfzwl09l0VmxBKlRlmGp4KSW0cWoWbcfn5yl46w3OV3wxYSpdL7I0cItIoC
DzXs8sKTcWEqX97i749Qw1lra5OpXJv71TQ9pOSVT9KliUy5MByNsxmGvlpTotDFKLprd9QzgpXt
4jJ1+1N2312Qqy5D65OH7dyDNDZt45dpwuKeCkWYYx8ECIFj1oFOuIbu5Pqlf+GQF6aXt875u/uE
xTqfQrMIT3EL6+VqKVFYdg9OtDo21RXZ9KQ9IPb6fHBcGvnG2RqH4DJt9BveiOO63pVXo6d5NEI9
lhwbZSOvAzfxpJ28vTiZLnPHZxf4bG4phzLpzGXMNKt8N63oWW6WJy5zWweKwF516GA+D9uLg2gZ
JJ8d92xOMQAmotDjSRdKTehSROPKhMiVO7r9KJtffQqLXQKpzYKTjndK9vLh2+eX/NLzeDbXNMJv
MANwxavQX+lRQ9X+wqZRWR64T07SPFvmlKB6pIV6gQtFeqHhyOt/EzZG7NGOx1iiKE8+ltMur6l5
jcrKhmIJm244fn6iF54h82zigRDWJ2LmfTl107old8cs5UdSL4+NEj9YGUVFthwXZvILF9c8myNA
wyZBxz0+0VX2EIS5qEs/P6uLF3f5Ce+eUyVrSsuoGLmt13vlbb7ut/3ecggaug88/3/4Dn6jAL87
GqpJlehgxisESYekYzc6mStzE2/DvXFpCXdhgj2vNcQ6Lo0he1vgSN+7DUTvdfGgOmQmX166XTrW
2fNvQ1ZuLTRjJzC+2+44Oomb7MItQU7rS3PNhanGPHvkWy1K9SxmhzOrCa5/Q3Ib9Uc8616Zl6da
e/kfjo+z5zvr9Hgm42JZlI5efatt7RXFb6e9Tve5e2kJfGGJdM73CTutCrSOwagqX2WifGriCcBo
m5d8bpfeE9bZw5xRLRXRsnMKhELe7jisfLJp/VdjIoVcdUn/RvwB962TiUrN5Oy1zkFl1QlOKzVD
DwkhddMSXenkcq54Fy75hafeOluAjFpZdSRRLQ+JsiZrlfYElEjv+8gGlk6qiiBqfenKKxfeJNbZ
VGOGUlqp89t97r3ZUxxBcumazv6uvUOfN22z589P89JZnk08clgaqUXy0Qm32GEgNNYhR/ru82P8
8axUldIHtlTcLtbZ6CXbIk6aioOgsYQy/9yEp6UEYbryOqEJi2Dm8u6Ysszf31eAblAzwn8wYJp/
nFKzQUNgSoPsdjZ7CS7B8gv4o2PbYzjfytZMTRo4CqYQ8xYXphqauLELKdxFKYlce1+2o2GTqIk0
ICiBBbemBwL4QkMKiQCn72pS+0ptydYIyZjegw6LG28mdVZsZCUA7Z9iGylJyrYAT4SaYQ1eOhpk
+NWNrKCznoUh7WXDHPTiIZUbG51srKpI3kjaqBJk3g2l5sh03u7FP6os/mdlw5vyZ37f1j9/tsfX
8v+B2qHFFP1/Lx1uXr99LDUu//nviqFChU8zdRtJnmnaQmcg/a4XWv/C3mBjMjH591TKmeP/Kheq
/9IUG7ks/QJT0VVNY3D9VS6UtH/ZFNWpMmLiUWyNYuM/qhdShvwwkAVQFyycIDcpPyq2wOn2cSDn
E+JdKwEfiv0eRdo4V5sg1NXS9Wc6sJsa7M2zGpj0tGbK8j8DXybEqTA0yVq1NdQHb6FDDftuAFGg
BxUypGoqns24h9zViTZKNonZ2hjm5j656RuQG+wPjK4/BmGT3BRClnIYHzIJnHVH68wVURpcS4VZ
PNuCpS1+sUDASDB7/kclQS7iWbVob2ahFM+pVAmEj7ZRr7WiF7+iOZJMV2PLn0OuBCW61lvZRB4Y
ScqPyfBjwJItR0WDaz0FJkIzCbuAcFstDq5jYQ7lxo9Ng8pEAwftTi8V2V53hjY/M4eNXkFg/FXa
6/FP8o4zT4tKVGYlwg1aBPM4XtcAW5CMtL0arayu458LpYbMFmTmkprVK64v64D4MjPhZFoKew++
XrJpgvs2P8eNWr8Eo9xuTTS/u1IW4peNoemlRd7wFDVx8aORa8twAMkbr5jkaKsReKH8kHsh1xvy
f0bEaQixsQYocGcqTzJzbYemddhJStgoa1tqx9OUAb1zaOem+SYnl3hyJC4rWOSZkJ8ATcDNrJhK
68lW3X1Pe6t4hljsT6sqt+P1LC30XkI50jsZsUrttVi06a+ZCCsdIiqH12zICBaaspy8uKkYAgwT
XR44XVAkD9g/xS+BUEfmK+z2oEpmlqLtLRlRtdkVz0M9+V9jTc6+9JIae3T6OKUIyddW9dsRBUHL
yAK1dJMKVCWeig4HPaKufRdmzkFwbxk/jNJvhRMWhKEsaUwbEsOoW/oqYcWrkSj3rQ+9J3TmGXye
V8BIfSHaOzuqVs83lJYALtzbTa2uJbM0v4vInp9VJTKv59Qan5C9mYAKfG4UXKlwhX5h2HWUkirH
bNMIpQei+p8w/g3jTg80+zGTG/PRV8dSXhtjSLsxn9AROzpaZlbHVOpJpi0jn7pASj6JmCN78OZE
Bc4qqeJXaWjlLVHDI8Rk+Op0zkMjaqD0dwzaVDLS46DTBHH8oApr+tRF8dTqDVlg9NS2yLmyvTYV
EsoxPAh5TLc6H/OKgK62y16gXIqOhurMl5NiCLe9m9ublOf6ibyJ8nbQo9JwCBVtfg312FzR/2Ls
keOYfxUxT6dUC/QJNeRBO2+1XSRB897KnVK/1C1iHrea/P6xhd/SOELWCPRRp7nWyc+t7FszGoqn
pIsbGsBmM23MrIxaB0Ku1nqNXDZkmfJbaiy5rzYTEgrsAMwhazT4aQWd8F9jazE1NIU2/CSmicSb
Ce0WyJAmuBVFElxbAbcIFQpgCj0h0lQdX+xm4CkiOhy9lK2HSJrl4Lq0E8i1oICnCfVdKAN/o6LB
L04CNT6oxChd2SS40/0XtCZHATcVkq5OA7BRhwLssFnshq61n7SSGFlPbgNOFPzscuXGhl8fJcNO
yfVyLY+a9EzCxpxu495QfiiiROEG1OYpj2uSoEcNJyPkDZ22qTSoN3pmhLuqmcgMapGPa3GYleRB
J80vghlihBdKlvZrNRXSc66n9i1Aph4BGPagF8UfFMMtA4NhTt+1vcFuVN6aqiA7btR1op/qWN4a
M5c4q8iA24MZybNVFENlAP8mf7MjRT1ZBSqmIuL7/XLmMfVHIrEBoGRcbcZp6+RRIjNTduMEvY2u
8hZ+BFnqzagg3gEHwmA3y7yPHNNsrHkV9nWA9VTvfFB++jTfjoY9b3XFsJ7IlYBpkmTLIEYmhetl
RKSC961IFWTUUsPoLSfp2Yzg7O91Yx46NyU/azfO+iRWo2RON/HcdT90KzV+wXgw4SHFdbClFW89
AXqof5EpIP2s1aQmtLbKBoEOfsRDZU9L4Bx3CSqP1FA3wVqkwI0dwk0h9HGTRlN3Zwkz/S5jgr6H
LKbsulovT7HREDQfGoX0KCTYFTXrQRTKgW3+UvWwqJ24bxU3JV/rZqLLcLCgJHtgGGvX1zIikKVK
3WdBAP7NsqppppSjMv34sT8fml7Sjr5kdVcTEo5N38SgXPS8doVNTSSvunUdjdSwIS5ayfRzWHIQ
jEHPDzTFuvuC4XiLaFLadGImOWgMSKkOa8UNUVOukdFpWPPjwI6dPkkS4JXYNSRtko8TBvxji6HV
i0YDE7YfSahqrRRTQCYrtyXxcq94mU3HDER+XWRquMa0J4IVk2zj2XXcrzoQiddjCAJAStr8W1Sa
yfNolYSfM46AUGWKE/RwFArSWm4BNJcrPQnKewRF1m0eZWxyh2a47hPZPokAA26uab43JEEOQXJs
Xa1sFSKVJpJDEfs15U0YM9fNiE7ddOyGzEGiDTo1U+x9BaxuXSAc3ocp4hkQIeaDNMvBFXhUmDRN
R1k84Sk20UHtfakgrcQfKB0QYe3F1Yhg/rU0yXYw+uRIXmB+FfhmcdMrVb1VRD1wunmKNccHyGB0
IxJLJdwEJJCtuzh6Jpeo3pCYhW4/DuAtCGlc0RpGdoMe/i6tiNLiFT64BGlPXhXAjjbkSfGkjFxq
w+7MzWRoIfuBVOyiWrfWNKKLDS4HYldbm22paPqDVkxfA1lpGAshLmVJtwL267GZ7fJazhEnLvTE
QiVolh0TQknmUJ/p92iUWkdQ9lBtxiKdn5o88G8KRpxbtFH0pZMJea9Gfnlcyw0en6jHi4K6jl3Q
wilTE6+M7ZngPaLaW9Yrj10YV6+0XMwfllwBTM3s4mnC2F43JKFXgak6UadkOzkJUKakvgGnWwOt
ZCg5My1aLWXIjT3JS+E6JBT9qpYrfRcNcv+KSjFAgC1lK5loKxcYirKJNDncs+6brvJoWZfEfXU1
hXP6qjW12IVDR1RDJfWrwWaJAEIjPIg8EOii9HEnJkt3Sh6wuyLJ5Z2kFsZOEvawCpZEJ+ZBw52M
ud1QYIlWy7bJ8SWlcpvOytCbqjqy0lrrGV16uvVLmfjSAIW03vt0Jskj29VZHDyYNfHEeqeVK3Pq
VKcFc701JjkOHJl7up7TWDRulrS0TNA832cySXOzwsMXFKnmCRJvTobsZ1tVqrO9MRXaYW6bbBvr
CFbJKRDbsKmIbmlZVt7jE0WmXUZZ5KqVme5kHyuczhb0WKpNt/XtRryMsq28FnalS/gJqALSJCI8
ntetCApYiaF2FHVIXO2o+zBZ8Aog5Ay/tNMgfYVCTtiPXs79YxzMCUKzsYlvIMTOK2zhBsXDqgDj
lgbtLwhf+UtIsvsKdAs/J1cQOAWLMRquKqsTDooOyh+JZFLBuKQR0nu28e1h1s12VbFVfg4nqdlm
cVZc5b5KuOCIqqyvYP6VcCB2dUgG2hQEJRwzv/BCvYxu7dJXnk0/n7dWmc6e6MiSCRs9vu4A1nzV
mLL3ZRZHtyxyynU6F8ZWLQpWk5mY6xjFGDz3imDa/SQn1u0ASO6VVU37cyADa1WMeezieOhdnVYX
6Q+kFkZWTtBgKb409HQcM2uWoGI9WuNmHaBFwwvUi4zwsXm4p/3h+txLHDttCt8uLo6qTMuxtpuf
IabRnTIZwzEbR+J6O1VeNdUQXDGL+ffEQYw7dKP2gzEoA0wrzvwZlm9+bFi3RHBrM3gqcoLVv6sH
UL2K8iPpeDQFMmEsiDFIZGfSyKpTZzGlTiQjyJ0YtzAMWpaHwEZF1tVL536cklVQRHHEnMzzdsrJ
hExOCrkf/aFB+ZdouwrX5ilvS/0eAd5wxUwDMVaYo3AQBjTNSiQiJHpgTK19PRMyUiOw3OgjP8gJ
5rLTccqnfeFVpl/GPJOWHLnzhH8SnZVmuCl7mV2SZ420ZIqJTU5d8FkP2Rivx5p9EnZrQuDR6aWa
cWgQ1B+hw+JlYN0TPMiEYOwKnZkUdubwUMdKe51PXXDKypROl2TK9RUlPOlYsQhCCUpy4q7MfSta
tUaitBQb/U5yEugHpROOenCr2BGySWzJlcdOIdoDZlNv4kmPV6pVhonToOfuvUrjIQNpFhTzXVCS
EqCkIiNLEf7igPCy2vloFvvboqI7g+nAp9zStNEvNPXkHYLWdCjTYGJJqiE+piqDgDSVElDVYOMS
70ZPiXpFRlPrk3EtIa2opUx6NjRdemprvbniBR/cmL2qbTUzQh2Lqs7eN5Wd7dpg+OrraXilYep5
9NOp/tZpw4xOOPkJg1jzmoDgQyUKPNheP1iIjTtf1ZaAqSfREONSTjubEKBVL+mTmxqYqErOgd0M
07YW11+bWA+3IZMBKtcaCq5tZMytSHnbQXwnOfu+oxdFsx/bil9cm0DiaT4u0n/CEHVejU127xso
g8nUvSMpmHeJT6auCcFBQJNw0kJmYdToL7kqzcTdtY+xP+ooTVla1upI5nmYeHY4kw2cpiuzHfV9
lpJqEwZgPONqH2v9sYiL2ybUngOTCBc48BiXhL01e8QOEWacwAerYNcECs9J0bEF4hsRc1UboYFr
GLLsS9N3J1OJvptqXzoqXikQRlgjsriGhT796IACQOa4xaP/ww/a+7nOv1dhYm8oPgb0jlFYEaIh
0uuOEClH7k6RwlQ9Ngl+IfqgxNricf8yYtqG03KUu/gutQK3NzB0oKMuMP8Wg5sPyd5CC9jl8y7K
wnsWMyd9gmtb2fdWXW8nLcQbV/9i4ShcJfYZmGmquW1iBK6MeFkmlmqD4vQQ2irRhWGCy07aNLn9
FR/rtOqT7CAb/eR0gij7JLgvFNu1ohF1rV8+aPn0WE1EgZpJdaeTHIW7/Ch14UY3cYdH6Iib9pbK
1dFOCFjARDxJ9qmp6UdWN1i7SfHRHNsXs6O2FpxgQn6VLGI1GTplhEvFAu+n9tmavBMSHrCge70K
SQYXGULXkpS37Dmfhj2U5Z/WjFUSvsGNVIe7MRSreppOSjuvQ1X+lpbZaxAED1nYHfsw3hh9tan0
hxFAKTQx8srEnWWbmqv6WbU2zPwxmu4tnZjh5i5H7Y1y00ulRed517dW6ZSBpSExLRJH5weKBOOB
tGwJ+dVs1K1M562lPidj8z00lXWrPFbNjBD7ypDIBGqGeQXZalfW2a8pNlm/+SUFhupBj80HG3ID
TKh7QrW8cqIcke3T6cWvXiPti23xSm6j51FUGI3xOKT4/oh478Ny+Q63syZXNUdvMjPcz3LyXevy
67EOn5Numj0o3CRX1k4ENG8xMeYqX7AL0+HaaGqvT2PPHqV1okurqe62Wt47NQGxuTyw/bbv+e77
urYdH19PamDCiG54D0/hzYDgVUjp2uAM64DVDp6s3UyIb9jFZFM/K3OF0cJKt0qmb1pWekFc78E5
eXqLtnCijoZn0c+KTdLCuKKoo1XSOhOs7ax77O3s6pKtEUwuJRFczmwgx30pAFb0pJBz7SyMLbDf
3EBR6BOI8ZF8G1T44DywmPqhtkEuibvr2lblbTFjMlKggAVUAaoHNWZZErcufIiV3EUldGGqj1N9
0nqTQGbrR8x2MlVVz8itIyZzhyRYN1XJ0dXImQV+m6NHCtWNhp0XztWxHiAJxviOyuHbaCTfKiv7
noFWU0tbAFeQt1HZ4En6lZFgFZkT3oO1SdhtHeRAsQKMGOG6x8QbShHRzzxuOXaTWTmNAD61Bs6o
LJmbQWlrlxJD5yY+nd8UAw02KSlZDyncnsSuQ2/uI4xLDboOyyMUeU68mdG+NRITiM9Qt/tqASzr
hWZ/xS8asqAN1wNR4RCFo4MhUYUBt4pjyJAPYL3um4SsCMLyplU0ZM8t+QHMtZm+bcv53qfAhJHB
CpL0OrB8e1rNoZ28ZJNovvYDE83cN9z3FqG9QZxKE1ovtYy3wVf8zoF8Cwam0EDz46pxkyzBNxkb
M/DZAl18pLa7IMjwTeQ9EwEu2CEbHEIjWAv4uG7Gja/74lWUpSavKaUX13YhS5UbgQV+FVkUVl8N
aQwG3ghT3yirhh33vCLaqBrW1NSsnADtVolejb5IBzeua/Cp6hSSk1DgWf1JqLp0l7ITgGigoJ8Q
97Jgd0cKJXnCy83J/ZeE5az/kLcq3oKBmSi1qQ5hd5up97A75q3EuqLvH0US9eEtWHPzKh1KxqEv
a5Yjp2pcPb1rINz+lj68F0F+bJ1Rl1+AE5oNPYrelo06+GNdPqQAZBUyM2pGtvyotONeI4px9/lB
PvZi/36Q8y6WQTZdYQJKjeZw6zMJrawg1mnJhsPGIh4n/d0f+iA8f39SH/UVfx0PsTO4j6XncN6S
RQmtA4+yUeAXdwxSqqGhYzQUT2HNtBW3p2guSMnOtA9/HRIvsb3Eii2hYh+vo86uF7PE7BA/utOu
Yi/08m3n4VU5/gfqzuXL/q1ieTsYcYwGIccyIERDPmtFdmpMSk45OwE8csfY24fYS9xAcsgh2oyb
cnNJCv2HQQKJlwu5UP4sGklnJxfO/TBaskPyKlF25JAYnXT/+RD5wy37cIizITKEVjSNtoxTngiM
bti0WkEuz7fWutdKFWHe4+eHO4egLuN+SZ/m9aAq/LO5SCPeqUfGPq4CpQed5ALzvrWzo1DYMqO0
6t2od/R1vKqJ5jGd8Gs+ujABA++i4GrpvZ/dReqOAnShIUy8LGeqWaFUU5yEk9Os/I25xX1bPhNJ
4NV7lvnOkFxSX/ytAweg8f3hlof03RnX9pj0VbAcTlmzll3r3TFy+1V8CPcwIC5c3j+dmwlkSwYK
uYQ5nI0YanB1X0JUWR6H5FC5oUfmB5L5/+7jAP/AJJqZ+paOI+HjmUlSTheL/hbpVC5ld2mTromk
2dMHgzuwTS7KZs6cAW/PH8lRS9/UUHQox2cHDCffDOiwONKBFlC7Cl2T0GZvdEhrI0rby58Gb7r/
x8KKvx/37CExB0pAEPPfP/dkIcQuDZO1xYleeu7/9JR8ONGzIer3fgY4bXbkzbyevf52Pd8bGwpz
K9Amy4ST7Mj1vO9P/8E1Xq7h+dPx/hqfDVfLaKuxZwTFQOPW2lqlLbv1PR1/5XryuptwdfFkLx3x
bEoAudZhHfyvqysfC/ftJHWHWNbdf2tW/XBxlynx3QMZ22lBNCiaoKD7JuK2IYb7MuHyD6/eDwc5
e1XYJKl1w/JspG7rEU5mb1MvWC0Po+Lq0Up90PbLM3lRnXfhYr6FB787uSasyoDFoNPtZVd1qXGl
a8sj+ZBnUkasd/nu/eEF8v5EFwHE+6tJm1hCzP17qOrucAe6k+6yq67YJEZ7bL31mrnVARKQrC9a
PJah8bfBStwRjlULkcWb+uHd2SrGXwefNh0WFppzYXKlu+Iq2veOvGu8wLjDKQsYZ+NfkCaeg+KX
F5mOjuy/Dr3MxO8OrQeBRobaMhe1XpDd665hu2xuVrc7JoarZ0LSD8naXw2nUnuonQE/zaUH5w8n
L1AJ6BpcZiDT2tlzsyRizxFVajusrkkQ0fedMXxNCeN1IH5pW4RIr//87fLhiGdPzgzDxcgwI8BL
2hOuxcz7e0DPx/9g0v3Dq4yVlsAUqi+YTutsDozxrM/yOLJSUNbAibzM/f0qq/fSTlp/fmbLd/17
HMEZo8GxsHMVQ31buZ49rZ01zGNum+AfYNzADCCvq86+fX6Mj7fr9zEYMNgAWcsZLII+DhjRWTnd
TyrrdOSNObkNKGU4akUSlJynMhx1/enzA/7ppN4d8FxzbaCvNliB0auc3DlkZ0c5hGw19/OjfFyj
vp2WvtgiF9KoyiU8GxOFrKZ6p4NvDw9W3VwlTXRhia8t2vCzmyNgXS+3R4A5Ns/evomIYmjjvhNe
td6iyw+SA0gNGGwjm2cI8qNDUtOddqKz5rXu9NzcRF4mOxmPHLXirbUE07l0JxTX1Jx/fPKC/Av4
tCaZp7J6dk8zVW9yK2XcKFN9n0rsoX1/MB8/P8iZAvLtEr8/ytsFejfVJHBTGiuWHGhS60X6GFO4
uhJfLV4l6WrYzpcE5X+4pQbrY0apiWwM5t3HkSoXllbXrcVaOM6dXjSJYyGSuHBSfxidBkZbXciK
LsjaOps/DQnpzdhYTvJUPdW7xgG4ta02kgtCfmX+ak/55uK78eM7+e06fjjk8u58dx39pPAJ6bAc
KM6TI17Kq98rqn5rXOn3lO+L2+4+f7w0TSt/GL8fDns2fjWNkPBGaI4ARNKN5rUkg2Gx4vlKyNYa
6/+2r/vXOJMeVHrUn1/lP8w5Hw693IR3Z6wVhbBCH1kS9TCILZsmuabEGcX5sQyj1dux/r849H8h
xHx32Rfj+kdjOS7wLnj96Clf/pefvz3l2MMtAAY2IVKmDmJ0eZ7+8pRryr/QgPICR5qp6qbM/ftL
JKqr/+K5wL5JgIvK7Koyr/4lEtXkf8kEFvBuNNjiUR34ZxrRj2MEkSqOclVmR25TjzIUeRm+78bI
ABhsRvJkuqhGIpA+P9AqOQN0optGbY0VC4oHK2ykldk113ZWlCe/oBbaLZv2pnzIA9veK0axM6xm
XJcG1dJ31/L29zz/vqakf5wo+H1oZ9lgEsYjm/zK810mWW5RHmpIniRKteugi2t0/QSIVoe2Y/WT
9zBjQqLR+zqrHBEVEFoDRQc+EZ3KsiUaeg53RhYVj5WKfFpJCBOvOmOl2t1DYqnQMq2suhH5bg54
hc1NdlNZ+XRt2PVrVWiQr2Iqr7RnW1DnhJDIRabTh6m6fVBFrwg7xuscR+pTlcbYGY3Aq0OUYoWm
vAYGYgfoXsFtT9oOcXrmim7VnUZx9tIlWiauf78hl0u0LACpEaFWR4J8HtdCQFthChV1TMzNXk99
Anpx+aD8bxH6V5DjMGRLKa5W3ET302fZIJdQqOhEjKkeoc9E1iGJ400QKOMhnBQJuE0aHMau9+wo
kk7lKL00IgWUDEb7ZErdzdwN6UNhKNdBKemowgLTGcrSP4Z5TmHYigGM2eF0pUQtmJZwg1fQeh74
FW4HQxjK3GA+z5SBZnJe95MGTzbQoJNLARKaSSCb/HwQWR9faVwhmA02D59GWQQO+vkg6mfyvwGk
YoAZhm+6TTz8mIfjERwyqXgBP5uAzzfUfTj4X/Qpf2oUJTpJhv89jKxqL5O9c3r7q7mnoWkbnYYE
iL97+8gQlHhUpzFbTfImlbToyW+6cNvHie5ZSEGeSCAnhtyOVglrJVfvxXj39mH2bHAlAgEGOvZ3
AFCMPQ4OhBnLfxHW6XSnmcBjWp6yDUJcnArNbRbM8q1R+5LX2liP3/749mHWsbkuTAsoYjVJ1z4d
aTpZmvFq2OI2mazwUUWOvMk1tNjoKSnmW9EXa0q+oCisTtgKilvyYLdEu64Dcunj1YikwaMOanOQ
cpXNefGYFhSRmwDiWA5qeaek5ETP8pwdZs2C4MaMsJbN7s6AL3hTR1rwFBjqvkOPcgLQGTyVYbEq
lVzcDXr54/Nb/OYFO3sIWH9SXURMJ1QkIB/nsWqamiwINYRXOCbGsdslKSqOIByGuzjV/GtUc4R2
ivjQ+4QsE8Qd0qSQsY4Dvo+R9QzxwdbaY9uL63IkUFjp6hj+2hgc09q4mVQ9ORptkx7DTP1KOIO6
efsrFPD0rns46oUY5ZPa2eS361K5BnQnn8blIxMCd8gg19vZpngs9D4hEDkGQxsgZ0ybW5H32L5m
+QqkWwkNVSt+fwCy++uP9AxXeanoh7eUgXoW2rUcF4TPtvU2CcvimJhWcZTeEoXQJQO0DNzYKpKv
IhVAmrIkcLliynaUyVacSOXtrajZ9cuf3v4qCoPxquwixKIkUWoklh1QyraHFiLRwfJd8iIm4HqB
fl0u2Rd+0Vya5t+Wyh9un0G1Ul2eTZUOAqabj7dPSuwG99I4upUlyWi/1fQ6DM1bLsvk2J1Wb+Dz
tR58/fgRMaZwGqtKH9DprKtQppIrxmBdj7W4T4d2n7etdVfNS05VNF2nuRZflVqZXDcJZSbrmk5P
9VRO0M6SAjRyriL71QJCcN5iLUp9uOT3e8M+fDw5JiAY6Zwbc8/fEmUtG+KR7M+d21sCFFptnoJM
Tx6Kic3L3LwEuSm+oGiHEhmTklpAOnz70OiQylZwnahImUZ0KIc+j+c1qe+UPmccw1bPRmD5UJPM
utJSvdhmtX0XtVZAfmaqfu0R4m9QtetXGTmv+8lsD6SuUoqOtGpnNJryEs43ZWerVx0oUYihtjjI
egtlzeyegnTsX8LJ+pahlv2RYCOrNbqJRX4MREyofVWu0GjK+5ANOdv1fZJCIXUmNPL7UKv+z4dZ
GRfed8oZNWWZzk2V4r2g5GOxSznPtRglRZ3qQi3cYVyFht7t42ww0yVjvt9nwif9SyJRcIdxyolz
IWgP8mEpD42qySe8K8E1VM9txzcf/v1RDa1XQoVaV7BNXYNFzWOVQFuMDeVZVHmMWmCYEGAWCK9C
sZ/Sot/wZO17woIKbVqRuBLfkos232VIgT1IjNKqHmfzqOjlVaGr+qleUsNzYY20G/VnGw0Y0oSB
mNW4kq8qDQ+LaWxZQhFGAef61CwfQu0HtyMp0qvQrlVvcaHKRBN6rk+ynVSHDlI3G1CfUrRhoiag
AeeR2P0EWfggKY1xGw9he2MAD44qRRzePtC2CmKXw69itO1N6TfSsUs06QjADtSjupXalGzsSY+g
3aPNA8l6FCJFfDEpWxtx8625fFSIwd0JaM71WMwtPM5c3GThSG+DnMcT0D/Zs0spuybUud/5AZEv
bVenr62S3ogwih3UASlUAX04zMTAeE2aF1+HaHzpyrG+G4MyP4a2XLlQgvOvZdo+ZGpBWM1/wfmL
edrI0aK0rud8dHxTwLzUxHGIpe+WXOTfP3/BLLasj6ssk0QLSuOmStOWGOzl379bKJNYqyJCA7sI
BmnEBHCX9XO5rUtfBiIamkfRqfkhtePRbVVkGwBUexaVya6fmvKgjSkSyDb/VYtsEeQUdrulgLdw
Ipn36/BHEtnSJpSQ5E0nPA62h+46WTelIt3p0zAsetxNRGzT1dsHYvphvaSXIa4x+sdS09x6iObn
z0+Z0X++O6CTRF9VZvYSFGFYaH486cpuh87S4R/Ly4tgKh7ePhaYHco79W5QdeVITMeXJhWNE7Ro
eWsDTa2CvMkRfRI9iUHOryTfHsD0jdGTlUfGfuiJS377t4Zv9LsU4wTicC18Iond3yidiwOhWE+l
kj5acQhUnIwjvwruerKF7qQlfz5oi3H/9semwohFPKvNAk4Wv0bKpccRbKL3v4k7r+XGlTTrPhE6
gIS/JUBPihRlSzcIVZUEbxImYZ5+FqtnorvP/H9HTMzF3DCOTpVUFEkgP7P32nPvXdsGIU5Xddaa
mn5b4TIKKlwphprGfbPI10y1zzJDZmak8ncWyYZ6QX7U+cO+S9LfUPyZmOVoJXL/I7KxdknYf3b/
Yzb9dySbZD589Zr3XSmxWpq8DibN6VZJPn9MJsUW3XdQ1FRz5QIzsIrnTzmyZdXNeus6cR5MZtEF
i2Nt/ToWMFsHdCsF8js5ehdChaIFIHEF17dKHwyIqn1ZXbNW/chae5e7+Sfs1K0vPXZ7JGsGhOT1
QZ0t3MMRiG7U6D20Xtlv7Uj7XCr5mI6Ls6LmTc9aiTuAKJ9VooHaa+r8CbPKZlA+R6wdvWYkmLba
s+PIJzW71j6z7JRUlP6jb8s8VM74RvQc3dVQBJnsIWBP2iXzjCgYdPQEVjm9ZJZGmoCzSbtxKxSb
K99YZdpLgh16lVT+OZqbR0yDzXqKFW7XBjRplzKqFzVLvLFayakuN0hvtFWLQaIV1Zs0OxPhZgp7
u2Ahpdty3hWo1He6T3zfQO0ZmApFaZtupWFujFyD74mqCZS4vSPRADfE4MuN2cS/dITzmuv9RjSz
x/2RbURKxKzRl9E+voGm7jZWoU0P9p1WWtjQyI36Qs/D3akMPTfzXioEiyXR4YNFvoIHU3NftAjH
tXTYGm3BqsP2AKIORKMKBd9aAZtS2smK4uRQ2f1KDFCGx4R8FPcOhXTVdpiGlcB/gNp7ik9akx/5
zdx1bxU4v0SUriRac0u2rFdn/aI3xje5xvpRiTjdJEneBtpS3dpBf2YBi4IRoZ7X7Bwc5gIU8X2X
txeNfSCauFllk3P1mhmie2eSlS5HRMU+4sVZgGDMl9elBcLZWTaapYH/z4HoblDKVjtbdDVSzGJt
0ezu1GRPa6UCLa1e/d77LGtsbekuqs2zY05e2Pd6v52mtn0udfe7aEHF2lZymRgbzC0FBnlY0FUc
B49oYa4akdyp90/Srn52sbOFfY7YklsIhFqsb761mxfgpYMkIc44NxNmqHusRDcIMOOwIheyhqaM
hBNd/9SskbMofisQr8+JvlOOWuXPaWIwX+yBZZNMdIHXfZkMbz70b4PfcBlCZl1aZ+uXM6K9HILG
/aAyP7JpQBP4A38SSKtxxgsljYOavvKhqH+UPPFxAjWsEWD3WB4IgNQv5Yz+fdRRUwnJxTzb9U3k
/qeTL+SNjvJu9jaRvsU1hH4YYWFBVO/Gxbx6Vvr0Xd2p3DpRCC8MvHddjHwL7UB7M4cOb+qoi4Pe
IjwxzPx3Q5AsqGFQsAtrYpiujkt0l3xEXFmFWJd2qZX9hLJWbbNsOppzsvGialgvs6IFiAuEW371
Yaaz3BG29bo0zrU8EFrmcQW247QrJVcaZFuw2UwsVkqyvSSwyUnzL09bjwWcZIVucB1hHdrazm32
onbT2xhV5tmZd0tYK8wLrRzFAVX2U/1Y5kSQwe324INHH4NV74cCkH49Qjan+Hul9NDO/mhoZ2Jn
do5y0VyhD/NT6Lx6ZB0iT75HbuudGMEQ4CC/s4Ln1TWptpJIisNZYnDRhsdx0la9gzJVL9sttgV1
dp2Ze7poeBP8YWcPGNuUux2kjbKx2CqXxIkh58eUiLJj3en3WGY32H+LoEn0BmI7UGtIzC9dlDm7
XDSSHwaZ1my+hvTsG7d0dr6zxI43KVbTdYxBZGVIg/MkKs/Eti4bK5rf+qajzBckUTXRmAedQwy5
23LlGppACgICdNON0W/gyF+elxbvZR6tEUMSDAbf4lqZV/LTXjSN5C7hYN/OiYNCf9xvMBw9V7VA
79+kT25vnUZbbQidWvZKLN3WzouvHgHvBi/CGGrOFF8iF7L70FlfUQF41+sqQNfeE+sv6Kwi8lbo
69Nb5Tbc+ux+O4jpKO8UAT/Lo1Ux9x14X7SjPsZEgxfONG4aFFoMFRRE0xxgEfIuaHUNS1ZhprQy
XPziMZt1UgtRkWp5fm46ibkvN6q1W+2qsnbXDID0rUAunKa/hbdIdK7cEMclLfeWhDI14CoickVf
40GDDD6FjVS//Jr/KFThbptJ/5k0XnvpcdlmfMqfOWxfpZroGpWLUynVzjaiSVS20aMS7vhg4UVb
D1n+1SSJ2vhpGaDIxA1l2XMIhol13Dy9eLRcm9KsEebGHs6r6sUcxWNkPmHhiwM8Iq+2KbE9eG7Y
2N1yHoS25q2O1olWQU3ziayQURtKQlkwC/SBjW0oSPySg5eYLo2y+Nhpzfs4TkDXO/+nLoddm4HX
j3Lkq2Pd/VLpcFK0wau2RThcTspdxynTDSxBuAqTaENAc4TQOjPDUeV+OCaTvasDnRDjRZXzGRkw
ybaFNe6cPs7DwRqTvT0Z4L6jG8vO51yftwafMbKQnLUcExyacXupJ80LCDH/mS3Otc00d+fPRbQu
ndEGdm0d/U4uR78EtSoEYOsmwzgkjn3uLX9/MOaBo4nDrynd4uS47XJNzJwOdChPsnliClkd41yV
xwoCzpG+Ah3d5H2zWuvI3QhRGSG1bdGU94mLp9pzienQEDFzaKGyDmfueatBOMM2+hQqgmmo6Ogr
5fd8GtV7hgDbLVAceHjwd2k0vQAlxjmR3Sdq5V7V9xa30+J1qtlVQIio3NwDcAHYroqEQtE3+qCd
vHdI+rzk5qF1C+fIBIn64TcxpHJl2v2yUxUIa9/KMLoOjX7AM4VoWD46dZWtFRGf9PccfEREgJ7u
Cb3R1oQPOoCS0UiD5fjJKIhYE4t7Zot5NJR5RJJUpaogzyMg+B6eHRHlb+Y7imB3Z3VGEQpX38K3
HteOJrrQ0RqU+M14bXAK+wrhWjfAuUErHth18iOeuwfJVKpNlnGjmvJMWEo4t/FH4vD5G6MLePmV
K6iHRv7CPFLHzLZ79PVkn7j9Ku+G32ns7LTOYjpcP49L/pz3E7xD33zBWxhE0xhj6iERzNG+Rb8A
sbaitStEEY4Gml8ox+s8lfcJ/KlaegTDPVjrND4IP1t2xtT/iibvlFB3kck04GLz2v28HPqB4UFM
R1N0uIqTedmTaf2yLGHjF6gpehk0ltlvCjmwvEPJ7pH45LIiWS+LHxqNttYiUrSsNhu3RtSvMqtY
yG4izh4WoLXJG1p9V3BJ9gvB9t9eyeeBSBLLOmZk+B2T+0NcSvIqbHc/dwJMfV1vpH6PBGqMPKB8
ajJzWDMBJ4GHVXryLKZ23OWV0tbLNJCny6IvqCqxYZcdrdQSAWyrnTTwMZrAT49RpfOtXaSyDSDL
C+0rVWpFcTT312XiM6iwl6885W60PDPW2SLJvlWnsfB3WRpdyzIV62ww59Du/HSr+SY+i3K55Jp4
W+QaokW7s1VyqSveN2/stp6WkVGiMyoYMnVwOKXWne5suTTsQJbGwB1Zfoyeg1K6oZA3CVkMpGUN
hIXuM83CTZbzadciq2Wmk/xKGvNW1ICMxt4Bkt7Un/Sm3HBSwOOipKAVseEcyALbLCaxjEtGm4BT
6beZ1Hlo8OxWYP0dNZ6izHwAQqGTRJdGoZikOC+o6euqhXfO0UAXJOCK65L2DX+RJinjawJXuI5X
llESn5AkBhlR02NmV8vBXLrLBEFgX+vpOsoSP2hnh7rQTo9Yrz9LA7OnEQ9nabvrjrwMwprRDjod
KU+upLdJluXg6I23JSn2xzxDfVf+yS+dRzUsEaMZz2E/0hIhNWCZ9m3Vnwar2KNUf2nQ4mtoqzd5
LM2gYbnikpkddrn+YRD/fcDmaa68VH50lUiZX47A3wR5AqVvXaL5B6nvl0xqcqUtCdxx+gKHlMhC
1+N1K8RmiZdTShzBEVvpphQN11ufPLSxnAPM/WM4YdMMYI8sa8IxzbT9neIUn8hC2ZBWE6+bCes7
ER4BS5f0tdR31PWX3Dbja9zj7+GmQuxWuW4rvstzmaJFj9Okhbme3DB52tls3lRKvovmJBaxdfkM
V4AO2M398WZX2l75zGHz7mQY4lPEiujK0uH0U2ujr7KdblWhe7eotZje6GV73FUyDQ28kwrbCReQ
/dhqyQ8q8LDxLCiHthbYpv2SC2uXq84ONWld1PQGCEIEy3s0uBmtOPkpjTMUq8W6zxNmXwWJOBGk
a2zryHmB1U78g1h+F/EYVg68z14T16TnaVRJfG6aVh3myNnhyNWJ+uJF1eY9liKcA6uJqA6xpG3Y
VY67V320dUqfDodQH465166xPrnC0nDw6WYxN86BrZddmCzJZxHXlOZ3fjMq6qWgLs3dDVFgBIJH
lJo+B5RhaFA4MIQMyXveFLsGFEqgDfTfvYZduB65Dsx7IJS9/M7i5j02idVzx+E0ZBmhNBGNkGMY
YbdYT+XQYxzUx70XFc/5PdE3S45WTkyXR5Z9mKC1CKN4ecNe/Dw9M7MiVpUD+aA5+T5lGRIs2oi9
ZEl5g8h4rjT9hyHtB7a7UUDqAibOofyKKUnJiLeJftn2o/pVwwra1x2hkqO+SfOqfxAkFunNigly
t2HptjCjx4pSsDLdaxobsh6zKPh/sRoyWOW6orGM7atc9LXnxTFPeAr8mntemzneGq9zKBUtVh17
3CZMUqhFSSqYap1dr9wTRc1TVDOgn8lr60YXFgGjHkNwX2SaT0rKZhyjp2gBz39338ypPDYjjtm8
lSEb0eySt+NvNS6kvUz5wZ+8JMgVZ4rfGkdq657T7Lvzxhc5SXVsvXRD/N53Qjz0tiJiUUX6j65O
j1rZp8w8uBXFPUkU5DWaq9jXWSXZfg+le61GNFBzyURAK7RQpOcMVEdYpOanSTSa1lQswRTII5fr
zDcDtbCLZhEXbbzJ4q5kXZ3J0gKCkMfAGeqAX2HT1w4ha94iVqKOb/BXslCRb+aaRJW0STOtc2jp
FC/AQfIc101KxTA36bJKFz6Omt5xal2pg1lwWK4dyoilRy+qjSUS+/4X+edUfms1AFEDMjtR/mit
g+uWpE1g9SOjMVqn5MWt/Hhy147zYmuJdhxmJtSkarr8GbrHYag3jV89lVFLCM6gyjDl5yw14298
zlSk1K/tiN+Mvvb+OdFOaWQ4e66hnFv9Yp00ufW1xqLBzqFXxN2xYRsTSLVM8GU7DP9smV3NJt1l
usZVerAGzLRK10PsOvx+rEmDNi2/J2pp5bzDzTnmJgkfeXroc3kxveJ9zKuceiS+9pFNMHVrfBXC
v2ZLy6dtHp50ZLPU1LJbYZL56LRp45cjHx1GdbzX+UeSXPqxUSFmcronOW792SI0Wn/NrXgiMwRH
qSrME4G3eainFKPGkqogN+7RlUMe2kv0k+0N8TdVkpyArIa+YT8NxZJeb43S75nwza1Ju7Mmqvw4
xf25+FklQUECBhebvVfFjOHS6cgOaTNv45QQk+PnujWeQQmmg9iUS0SHgD8kHarP1Jf7auh3jQVj
KR1zTr+6OzQSGZcqy8uSWxPx9tAvbLrZP1/lE+vFztXO1eBshdnFu05xIo2GD6TDIDEJtyBWRYhO
Zc6MLk5foR7HdG7Zc+wScdcgMKE5wXgKigRZPmd1LRl59/PGUeJr6lPtMEbLdswJhLMiVF42EhMY
VnpIkWxOIRmA+a725nWRE26XCEprp5/M1dTyTWR0j4yFeF4SEAjm0qL06UhlmNnOp5mwHgR6gZKy
iOE8xOIR2BEVOLMNdmIq6Co211i6WfyLF8tp3+qJaYHhz/G2bLJbXNpUcpX+1ZU+hwDgJuLCBYFm
qtqMiy5Dxt8v1Rwx4FXOJTftra/qjU1jvovJDeweW12fjy3UozXsnBrxKKML5fzYpl39nuvxT8fD
nmlqxXUgUpePezIHZSQe9aT/LsQ91SeL36PeX2dFeTV6iUF2zOVKjCraERR6Grrud258SxfPW0ps
nGaKV/KESeApknuAObeIDOUF+vm1pdMKNTJdt0NfPvbAZCY/jXYWgIb4oE+zt7c7pCvKdFf5JCJu
P+1HMc1JeNJ1ixk+plOu/zYs74FoUwe0MrFeqlISZDO4cFBB+TxYE+Zq33DohGadoLODZLvo1VeL
RYip8SbZ2pORTpSQaXFuRnqvOzimHnCq+gsTHc95ivr6VNqsZiPPf+Ug5S6V5K/umBV7DRyWsejU
2BEjfneSF23mLlZNTJMYHthMf5W1JkD0WBrUgnpuddyPKXGMcQmcpvvMRl0/jvdmMOvtrTMZYczE
BUKRTSZdcp4IXSR/zbPWbdTZm6pthtU0YkqUTCfQV4c8Y6YBRv6gZVEd4I8japu9ww47/q+6wJ4X
d5Jg1J0WG0/m0gapQ1xdW2SbThZ+2BdFSzmb7wwOr1UtkN3GcvnSvWog+dC/M50bYtusdp+R9LUq
tQb26DQRQa/2GYPyYGEG7JjxBSfrbph77pNW/lZAYB9UET/pYE7GaYFOa9mIYXX5Y9RIVu+fzNaS
5yScmJcFjqWprTeKZjv480NiGFffEMOKT+IXQRY+b0auD+xoMoocFFtfLDFWXCengcuL46JQXEde
t/V9zv0ytahrSDGDWjEiGllccUDAfJmN9JBF6VNKRTJ5fIDsiDvn2HMBFi3SodYYWLf4NcJUNa3K
nIgzlR5h58OcmOwf2v09J4TV3YFi3npd+5PjQFs56IiC2oAS1Hmnth78LcvC715bvohMi0Jar0/D
oEYu00xnUX6dEVMcurzcFT61UmXH/Yruteca9tDmgDgoRoI3i169uz3ekjo7L/4otsmyXzIaryw+
o7t7ZXTNiKMmUwogCkAO93Ny6ZZJNaBYLWpimFl/HIiUCvqZ7Fblx6SbC05jL6k3ccaKQSYGaYGR
RqqY7l4EVmmMb4zutHXDwuIp8ocr6d0rQovKW2E8ZvFYAEjbty6lkAveZeViK0ZFRUhj95V3QNs8
4pXWvJBb5XWPfbagkfV7QeOsvZRaKlYdVMGVOchvNhBwf8hRRJcvrqO3lHcv9XeZl0AnjIudewM8
0CZedQ7lMqtNRCFgooORkVY8EehFzfdGwU/WEvXKENnF2W3SX2CnrO2QR8xv7s2K1s0bfgsCJVo0
eL1pPI+eNJ6NrN4KKuZVpU+slzx69FizanRV+nzFgEBUXRXfOD568ISCzwDZgOuom7QANWL0gBM/
evD0ZVnHoAmDrKlpY2b/iLipfzAjj94srk8EbLYPmgevKx/psMhWHpvvOOMEMmq7P3HjJtCwjebt
TOV29xZ/wSw5Cum1p6ycVu2A6GMymuTaSIJUCMOmbGeovsb9/lMb62PlzNVeJCnjutxoH6rSgLvQ
9P2vbFplcD4I/qx0ouhte9Pj8ju3NjOBtKjasPX08TzKobz5uL4lVeGtqbclQX03FoVrtdQjM7AK
752b1VmIzp/XAsBOn0LzcNQltfPx4vVOu+s9atYh+xzK3r5mWZvdUnOxj4udvHudlt7+PGTKKzaJ
RdNOWuAeTGDxgKW7udEfIHuwInVQdcRGOoVAZJMuuanSBN+10cyPo9eY16GglTB+gKYDz1RH6WO+
NNmjRiG7mvpo2N3/cCxK66BpHdsYpZpQyYy1aWNpV2ZdkHeH3AkB9/QhqJNu497Tp/37Q9tZXIPJ
+KDfQ6r9eo6O/PLvZX/ngeW6eUhL4T1F7q+4oWdmSQ5mjuPsZNgaVmTTklDp1ppDfl47RtVZuNNZ
X4R6KouX2WvkjZ56fILdB6SiWdLtny/1xa5XwkrLzey7v2siDXvg+MXoVc+FbbXPVl5/536lnzzZ
tc9eJVx0jKW/+fOHcS+5a8fL82xmN10m/tsojJ6BtCx3/qLMZ3tkn6pSfRN5lKA6eQTbznQmzBNW
9SRi3kJ6Ee7KcVc9uWIganrWrIfS4uOSN4HzXk9e/S1SoP0IG8tzYgPo0RfNCQGGTQ9+ksbrpEuu
S5x1LNDdT1NZzkfLhiuQrbeDO+w9VhZLDgLefkd01PdDx+Ki+ZyK5CPOdPXSmilY6cZ9zDwS6oy6
l2j7hjEc2q7a3uenJ/gc2cG6C7lKKU5NVjYIZMXw3bbi2dUc/eZpR5Eyv1Dx+APG3MZkS3yyTCbl
ljYelsx7TmKzYllKSns5cFlP7YObsVbuWboGPON5O/bEWtbtS9vH8imnUzKM85DO6g2wXY3M7gE2
bsFxUI6HOfbjwCBm79hTNzkVrLYUVWNY2M+knkL0qWmQzS7bOZp784EtPtgaXI0qGZN1ruXirBXq
Hrae7nlRCPgcy/61xDos3cXmsxWna+WwlgLBvDYIwnizKbdIea69IIWzmVlx0GS1dsuz9hn8lTiY
rZczdKuIsDKb5MR45ZF8TBFG+iTuyBRxRm5rhG2GXJM1+cz0oqiRYAEctTNnBXtObkep2Y+zU1QX
BtCbSfb+UzVUtypv3KOy/IOtKsx3DJEItkfkIQiJGcxSrsu5v7Xzn0WKYO3h1fJkLqV9kAO3/cQu
UBeSR6yTF18CSlhXQmH8SLUECZ9VoVRePrj/Rjs3B98xpJmiVna2seaXN2Pu611732HWzrvZjc7e
bpBINxB1uBLSBxSE7xnlAnYxr+JZld52oeffdp285j0CFTC232NneA9/HqrJ2bkS9NOMfHUdeV94
JDhMMzbu0v2ZM0awi6ZhL+Cxip2EdQJWF+KQbx9yn2BGEvsOM5D2des7O58Db513I7mXDh/URnPd
0IicvRnHYCwy2Fe+c821atpz1vkINbVTk6CCmWOt3EU9c9CF6ORQA1saLKqZj+Bo88BwUnoBedd5
AuTcVFzH+5Q4z7iR5i/Yh2Ezq1VpdPpbYczzif0gIohsyp/Iow0NM/OOfx7qFJ20Fr+1qqwe3TK2
bpWI7+F/7zFCls3d4nRIhUGsUd196LUrAlFmvy1BHeHFs/PoofYFenAf7BDlXHZuf6pEGU4L6fWR
ykMnF/oDPGhoWY0WQYCtqqujo+ty7R6HdsGCn2ar/RR+/9u/GAt4kvwexTEWVFw1gawYzIk5nSGr
VVHrhfjISJ2MByR8VftUll8VEMU5X+aLyJ3mJRq135pEq65l8wPB7+MBAvS+SUVyKmyABcLOzjp8
mUaZ9uvcV/ZJep33kIHBwBvfnJckfTF7NnzAGY3HvHdYxS0kzcDiANo3xQaZyo1/rlRWcscbmEUP
JgMQdJ0oIxpg8PnyGKe5dVPedGxrTeyBSM6En6fJuQJydXZRJhL1vnaEIsjYjKNTU4mKGZ4YV3ZC
0GrOHWrrm2CBlsnaJ0vjPsRTN27qruhPWWZTdxbjJrv//8msWnQQK8KxrWsBgj30O3NhNg/LBIAr
t6hsEOtulsnKoKl8iZv7bD2zxtNcWe5xaiG/qkaxoOgszGJztLwWlr4lFjj9DHrbGM9GBJMnjYlm
N3Q3Y1WkcVFC2tuPQJaPfx6KKGPYAGXG60bE2f6A8t/LfnrRC3hESNmly7qc+7kF6smMblUa+VQc
DJoMP9+oEiJc53T+cy1/CLZsF2vxbovBLb5aBnxRU2MhiEXLOHu6DQ0LsK3s6A2J9n7sdgv7/Lgw
jUfmYtrZ0MfNMBjmQasjk5V++7qw5d4mHu+56XrlukwHpk6yKk+eXu4S5D0QFMvnMjaqY8WILIyK
ARGiZdWXKB+aiz1kzSU2oBZ2z0k5tccuj9B26/Hb2NvzAxfpo8IM8u3RiMoOVEvVTfSWth3+o86p
R1iXiK7vZ4LvNeJDH4ZDxUo9dKLSDh0KrEPjxYjfdUI+BrJTyfKii2u95sUFX7deNJ/wFBNakxSg
lNgtQOXUG/3KOQT6Cdb2M86ucd26WbMB3XSAsmdfua7ysJdygrY5RNuycOd1bc3dhm+Ij2nSuUHW
9+6zo6ItooYSuY2dvcbLRnc652DWzlfhz9tySuqbkfQCKS5ZsePkgibutDoEXE1WtOuULNkKdSbo
2FGQkFg2VrVjP5k+86g2Tj+LpGAKGAMYlAS2nQf9AlA03s2t/lQaTnwaKZACuMou7NLGHYznqIKQ
REvBDBZi9IGlZ0Ban0sgjsvkTmeWDVPIX8cxoyNUFe3JLQgpj6Isw+eZ1xtm+WwaDBRxvszYi3iR
dAMCz8XFn6C0LT3Jx1YZK0iXkK2l0jCjJpJdf9s//PlKRNJYob30YItVGZjg6NOy1YD8bHKYTSTD
bkyWeos40AyYrzY36TfNzVK/0YZWF5+64UyI+9ol1vkUi4YH1kzBYjQxipJYXQVCo6uXw4j0TPsa
W8NNd1vjwY+K8XnMnkWii5c/X1TmU+Nr4lLE4tmmPj43ID8DcFD+j9mFQjkBg4vKtNh2toweO3su
H/+9ApIdz19Un3d8vyVMZgQeyBJAM38RQOaJ6sCAdkDnChP1TKc/Opnjr1wzhVyXNf3RvyvlUwPA
rz7EZVjNExdRMu8dv/RIgdaHDUcKRC9Z2UxVl5ExGpqVxHyFKVowlDDcYG4FysK6wSU4EbDuA3U8
MpC+CzYgTR1cDyeIm/dn+pP62kzZBc+SOv950CaWYdWEnObPl3r2s0lZ1JfCVcco9sJOdd2uVp5z
RJST7ME8pkfiSs39XIHWK7sPW3FcDdJBaqgP9/DqrH8v8XIRbl9e1f0h6fhsL6YxBSlLJ6QsSV5s
TLjrmEMK9MpO9VKo3j6SzotaplYIWyPndRpaY3V3izO+zncLJcdqcdCv0jSTIVZRz/NzrB+m6+9g
sd9XcEDrTL6n9jJvC1qyf6smVRJYX1QPzQic0FD1BHs4qm8DE+LQA9O0+fPJM9Or5/bgIOPpXURT
9spKBnH/VMSH3nybENbc/jx4FsUYtguxqY91UhQPddTLU54kYe9q9VPTy/9MzPj/EpH+m2gYOgqu
P9d1hCdscAF/wSPICoa4ru7zEbiPwMfSmqW0Wa9/qnzRfgxObwcKGU446PydLOvHQ+lzcxOCKVWD
B4M3LNu4+dTg2cnsc+I17YqbSnqd3bYKzEQx3LHa6KKZ1s96KCZaE4QTSYQArjGgotcD8CzOr67s
bqrIGyLjakbTkg25YZjXBN/A/t9fMn+ID/9sdrgDYXzPMNBqEDlh/fVX1iF/9Y3s21U91IopqlOH
uT+HYErFOgIivqkmRI6doL02APef3MoO9S5KLz1n8yXVEb4BjOwPKXq4xne6tymttUMtdeIOqS9+
DPF95aEeyiFHED9XjBVrvi9OnIek/VR69LFUTf9giJY9pOyQkdbTxaRwfEusQT9Esnzzcv1A4Jl2
xB8VHY0SBSdbq+zITOCNjqh8+vcvyf0e8S+viKfDrAEY4fKqYNO7+/f+STkeN0IkmeKzrJmKwL48
+3JK7RuCJNRk7T6gB9+I0TpmHm+SXf3v//G/2MdtTAzgsD3eCOTdIOb/CsmwKtj4aapzvM3WZ6Gl
H5Nj7RX5U6FcYMjnhnYgBX4p2jVL2HGFCOHTKrw+UP3Q7f79c/l/vRAMKIAsQAzgqviL6ZvboJbV
MRvnSFS/p66lsk/3uUrgw2rD0Ul0tN7WMuxqKf7+KvyP3MnP/4tQ7Ps/9Kv+R9r2f/7DdzPw/1Xe
NW/qP736/82W/Dywj/+q0q7//JeY7D/f9ndrsuP8DV+yqXuGg7vWJHDhv5zJtvibZfn4sMAtuDZH
H+/kP5zJ90wZfOU2UUaedX8W/+VMtv9m4MHjR4IlQZxl/0/CayB9/Mtl4+pE4NjCxS/tY9q0jT8I
ln+6bDKNmrvl6IULmqLIHBHoixqBp4bjwjIhLm71bOJkbbuJwS86BdO/kDWTu6uaMo9FSNWUuCaH
qEHtrJCRnRmL4kA0pT+Zl1zprG80E+BxREYf6mirs3xSSJqxXsP9m9XZX3yLAoOXYqHcBG/x6LIY
YuMLA1qXa3Z3I5qu1ItE/eXLpe82wF79Q90OWrSb8rnpb6rGpHEoOq8BAvQfpJ3ZcttYlq7f5dyj
DuYhorsvwJkSJWuyZN8g0rKNeZ7x9OeD0t0mQRbRzhNRURGVzvLi3tjD2mv9A1iG4ilUcSAkw63U
ALRXrun6fVBXJacAFW00nJUA1ygw1bpWkVGkiWKFi4L3cvLJr6iJbMsS2NyyTlGuxVyKJkj/JHpt
IWzhLUvDfa8obbORcwmXAhJLK/pcUpuFpembooeJlJcP6z4FgJ7b4ZAq+T5kHVToDsN6wkWg7KuV
KYn+o4uWY3arlx4shozadvXDCGgx7HSto1ahu7Xkg1vAMm+DvUaO6F4Zt+2tjA9J8qYLAAqXrRnF
zRKQZeftFR3m49CrXFk90u8rLQYlY2tDn3e7qJN5IoWZG3wP3bark0VXEyPYqJqQdS8wbYYmsckt
KIY4kaOQAWrS0GnRylfTIH5IoPb1tt54ghPtmZsOE2vTcVsJ8LAaR91r2AgSkFvAR7xVY/pV7oES
7ACE0sx155Znkx9CXkNFf9lmvqX+Reu71p7pA7fg4YS6KUi2aTlZBzFOITEkYuVAZGbVIphfWYWM
z4read8UtxfjfYV/l2XzXmgy4Fq+EB36PsFSwafXui7ETqLEkYdFAETER2g46/Mqv+9w5iD/4ss3
dl+ywV6HEJYBgkqoCsgm3dWiNbda0Dna1szFKt17WVCSEmmN6H8HFt0I0E4N6zYTDYGipJXunCZW
/J9x3Hc+SWBRZQc/pRwLcTTCu6KmCuDTpuPvXXRACtoN3EMcx+qolGK6ZbH1kHeiyMtfTx2cOT1n
EO0I9kIOhil0Xjuuc5Tzzb6h/eP2ULpzNYTAFIQKSq6yWAL5S8M8HBalULgtKI0UJVkKeO0j8F8d
+5bAL5tHx4Nf84DwvxvWqyzSO1iFiZVkmHaggIAyVwf6XnDist1Kqc4LEKHaMEufIjfQniii9cln
AM8KMIccH6OvggjN+U62uhjhEoqB1q5HU1/cp6w5gKcZf8W2IW/pNqmb5JhV66lrrFuTJxgWPAOv
cgli46gskw1/Nb5Az1QF67yAv1R4tqu3YMmczOu9xRD3H6LMRs97y63RYMFTlFcTyPzhNa7EiP55
qtJTirh5X/sQgj1PFNPYRW4TJTvVGkb1aRekdHVwAhIi3mVhVRQ3SowL7RrCrxlvVNXlmIEm1CeH
fFD9ahs4QYZdQiVTDvWlRsIsPlaNdEUTQoBpD+c+W0S8E6u7ln+FNmEZdOUCQKJMe1sxaaoLa68R
rIqRUmSngud3zY0sB0jLDkopPJZ1GGxjqtXI+wbhAI2tRMNaZ1XR6dGwmIjqetS4NsB2JqMFTcIU
IubsuOi6WwMQa5P2eYAPBLg2S/Bu3dpsXmj5qAcoRl20qnzcpoI6HNy71q+b3qEYgTj5XQ30MMHq
xBA7cKQWmuqmraWU2GWEizV+y02mmVnV35DpyKV5r3h53n/TPE2JyVTSUjlQ23LIctR2wFYGzyoH
YHwVhJzgAjoPysqIxd7BJ0MsPqXOaNjiqmK0K3nhuOsw0sWIj9U4DQexrgDakA30YAQOcrkQy3u6
myJI6r7aRqamvWdoosEs8OHlWLbgwMt7l6yaSkWR6XkBhqCVUTz35Wc5buJHeYBOsyWEoCy6qK6+
Nq5Yi8tWaIAM5F6EFguqELihuG0GqEjrlED+JIbN8AngYAlOha3C/SZ6L54pVc8OjAxMjAbP3XiS
Wr4p0jBss7Cg20pJM6doHyTlm9oCa3nKDS2zniTdib63oNE5Qet0OMhKa7wV0gASz5JEmmjI0bj1
e5+HaX8PgTRsbqpYd4cfeq6WnxzqC0D1JN95zUqf1n2fj97PsE2LctlLtXc3yOo48wh/fs2UTIxX
4BELPGd4KHPFgWbd0iNWAE75Afsoztsk3lldL+u7rC7kx8HPRuJEJMO8VhNNFu2sD4Tb1lFHnOMg
QMgBP9prNgWYZqN6oVKv/Rg0A9hl6yULEvk7vKOuWDSKVUNg5eAi8y+Mt1rQqjcc7KxP/ccObhxP
frSwE3ii14ThQ5d3W0fP9YfCMGH/eJBXS+AkQfNG4QQESFINByf3s/vGMOH9CpZj7ulnRIeYK1e2
NaM31r2eVz88PCgOIn2UdyvGHt7RxPqrhnXlvgvF8lmCbrVTCggLdpDFoJWVsn/gD6SRMg1nrbWc
J/pF5ROd+7Hn3DndVsmhr+SZZ32vQ0M9xGnCWeoMiBz8KIZMfMC0qXDu0iaDhugCg4eu1QnCN9nJ
soxTT+boQHI8Nj2Et3mBdfQbWV+UhsxX5gKPHVWLquBWSWrDWuBtkS3wSKNfLLQr0StdF9BtJXlQ
a6h12TVcmqciVvq/zDJSGXKvffMhvFcY0Ljxz6p1BNQN/MEUlkJUQGpJdQtwy2hbwQpz5QYq0aiE
PJpq9D78oAFdRCjeHMpKbyX+hiyD+8Uf1ODWqStKUQ59RFvLK0eHKwtHdSUlsVsslczPnusGLfGV
JgbySEqIOLWNwAUxwj8f3pJOxTlPgySagiYWElAn4FeQQTcD+cWUNN9fuHofvVYcn0+UsUGjOJH0
zVQrq+I97eGYF1uhpj0oVm8CaSoCTa23cm61gJjythOfM6rTBtmTWmjZFxfCENYdGJnI3U9sQfpX
CXHyV+rDmbhgNw/VMgH8JkGB7DAdW7JqAxBdoPepd/NmlV48sWrjjW+0Ucm5oYC7dSlvtmsIeZoD
JhWI1U2eYdq0Qu2vUnetRkvBsQvLr1AexOC+uaEvyD8D/dX2On7ltG/JUeFTdc1769LP3gye45UA
MMvKsiMV8uU6jvLOtUMtTp0nQAVFvc5jJQzXsdv1+otU+U13W5S6GryYXug90bOq7wMR/TxbVBs1
ejUEScTfQEsMBWQz5oQ/ABs15coH9dt/EnxzBIJg4FWttKhUjcc+cExnaZa+1S+wHiuTpQdlPfjS
x75BRa82Ec0RsuesIGkftQrCZtsDySruXVmK4QSEeDXdDMmgxhiRyWn+bvWWWm0xPsTIQu8xOoSY
FIW19h0egq/dpq2PK4dbp9KPCkR8aKdgBUaxuMAKtnJVDD24qFTyHnMINdRyRVxTbZocIZqjcDjQ
dG6w3cEhjE2AgUXkJV/KCpbnk+F2uYmpmFwGXPcVXVsWegUUCV5oKbZusKQCI0Nu1bHGtQdRpmEV
teQlK7FVrALxFAjzT6HcJcZGL9W4RGpINf4C4hYiSuNBw33VsJGoN2oj5bQEFH2EokWI02wVCByf
6CFHZMP8dKAbtcqeijX20XuuR268CwOsI7aGU+rmgZxAAjmJJZB175EjO7so0OPgb9mvf1vhkqav
NG2Ub0POEISUhou0NdGPirhzdU50fYWqBE351bDVVua9tJBWAKRmTY5Py7GGCAsdMWyVoiLScZJm
TmRCkGDKsZsTrJUEo4eyZYV0cwDL6uil/Onv0syx6JQ0luV+V2z+DsMDWOYVq4ij4vBpxYZXElIh
emOtDEC2t1rZyp+6Wu22Oeqxia1hPv1V7UplLzeC+A1/Icp2vpS9qpVrZJvrv+VDj/rkt/BmRByM
nIrXNjWcyZAdA+eISFOUFdi8G+P+4G+7JWTOZb0Jt8Ga7MeWHvt3/xkJgEW2CDbtbbz8Y6FXpoT5
Rn6Rl7ihoKRkTZQAQkFD9CFptVUpJ8O3yFXdV9lwmuIVrFRpsSudbm0qQvFiKlm2VIvasGl+pVtN
CocXX9Mp6VRimj2NPXXrvuxdwL5FNSpuZpqECQvdv5mveKoc9usj8kgyTIQ9dWUsVByX3Tg9AsWo
TGBHMTZDoOZLiPJDKqhQ3CgBzKnfn+8E1qY6ivqzcog6/VCZPiAK0NEFdYAeotcUNIdMgQMaWpa7
6UUtWuSVgYmZCuu7GuKafKJ3lqSl2tKpwb38XfL6tzvzVLrh7+FTNkG/UTZ1VBzGrXRUPgnxT5Jx
ebBWJqf0c6H51c4I1eQVApR7k3mgj8NyyPM/j2rQKIGRRomIyshk0n2xwQdO0x2OOxFarOPRKqE0
vqidMF6XuAIfHF4e4UzUs2NBp8YpSvQ/UbOn0jo5hHrITULiqpgWi8My7BO8wqNgmFMRmx4KH0Go
5xtsBMqp44QfTahrwQxXHV7joozeKYAJjD6oLGEw+JjL3kuCdY2dAKP5J2NDmm/UwKN4qoxF1aOw
Ws+EBQgErhwrWkkhWBp95gw/WynjwH5HmIpG65mcV0JHhMCCSvkaD130KAVtY+wdOXQDnKiGDkQ9
7z99RlL4bIvqInp1yLpyfSDqbo1/fjQ2vpijVQbfLRNVcpJVDMytNg7XT9ALi0OVZB1xE05SCpST
JamlMARcZHdWluLowYgdJynDHU2d+VDyROkTp0aRGqNKkR10ELKw8uloEtPPqBu21kqz2xXMvTvr
XV0U93C2fxgvug02/5O2iO/r1/TJ+BLMrM7xGji5JgiOAoIpSpKIDtpUiLepdYGOzliqGr4G1RMd
h0WX39DQnBmldGmUqoYQjm6yz/lyp6P0BTlCPiiyVvAM98oWZRIb6apNsam317/bxRHp+lhJHoWK
lcmm9qqhdNoqtJBWg5UMIoZXRAqXIErKetMFxXBzPd5Edp8TkykcDyODfIa1OJWVAqKUa3RyzJXx
1K7k1ShHK3zuwofkyfyk3YFWxCYCVYaF/yQ5P+EnXA9/2hw5jz7Z52hCYwVeED3a+dv84G/6Ne6T
N3M9mIvf72iU07MSWkiAgMAYB3g7ntYoCtjUMlR1paz6LST768OSLu1xk2WC0K9BHcCaHJtV2quU
X0ST/EXdSGtpiVrDoroB/HHfM53hUliqf+aD8TGXXD18RRJGHXTUpO0q6lgmqpiZrpwD+lOrdJNt
3Z33qKGAH22KmRFeGCCdENAz9HpVVdGm7T2/F+JchIFsRhgtWSveTvgpv1+fxvGQOt3eqE+R5Y0K
VKzMaXLhGUD/seoUViUqliBXYeneR+A8vOgwZI6t5O7+esAL302i0SPSwEUanf+aHJt9hklS2Rbu
evRqAaC/EPVFx9NjDUdwYdrl99paz9uzXBgnGrkku4pCIRa1ptPTpY167KmA70Bz2nvOvogBGGb1
bZdYmwHZHZDGy5lxnp9no7sOJwwYWlRCp/1Rw2ws/CIDdLXZd8oNzAd73HnBw5wM4IUZBUiimDxf
RI4X6+PVcXTb1Z7nOq0eeevRISEKHsfHkrESsLMOt8irKatkg/TFglLazBDHFXi6eJDLI6rCaYrQ
3HQLGq3R0tukRluuwB0vAbOsnJ15a2zkZfrkrmeVtufiTZaO56FUQUbmruWH8E5bS9t48Q7VYQCk
jSgTQg7Xx3eev5wOb3Jy+pHfSnVEOBPCaZaYW1XX1nJwl9XGMz7ZM9HGFfjvJ1ObCiazkuJAjplM
IdI2lPORCH68Pp65CJPTK4Cc3AHodQGWlc+a0N9nbf96PcT5mcWUwSZSx9aqwXo83WapqtRWRTNr
3Wby3u/xshmwzqrL1fUw0sWhHMWRT+PUQz8IGJOOS95NNuICcYNv/ooidwWPb0kbQrb7rfX9I+of
NfsP/nuRlunP6j9OWvf/9R/Hjfz/us9+JE9V8eNHdfgrm/6bJ//H8qTNf/I/VkmFRMhD/aPoH3+U
dVR9BHF/pGNP/n/7h78kxZ/77Md//p/3tE7gKD7+cP30pHmvMH//9/ivP1Eit4u/Bv9Eh3z893/J
kMvmv4BcgM0Bj2TJOni2/272C4byL4s6h0xWZ0ijcxsb6Fe3X/sXh6KkWMaI5cGDQWWr/+r2C4ry
L0NDbZp2ojEKLJvSn/T7T1eKrlmKrIFNIBEgIJLEkzOjDyk9ZwKw+NjCvKV7VbSno7n49PcOPS7q
zAWYnBJKotSZ1RKgEgs7bl71ZibrGP+C3wfD2Qj0Sb5aVImo5AoBECPYoq6FxvitBfdL9vZxiGln
Ya6LcC5nHTfQtaCTjdzXENjVSmVUb8pbtUOfc6U8qO/icqy+mYvrU3h6avwaIXUg8gLUXujFne7m
SimqzoVavlDjbFe0b2EI60ow7etRTo/zX1Ho8rDeKCOQvZ1G8eB6498rYcoI0dGocE1Qsbzq9nHr
3Vrg1q9HO31lnEebpKeS2XamEYp8NcCbkvYiG8Naw3tU8P4/A00WuJ9YlgA8YcCVCbEY785NymUl
bVPj4fqAJs+YXyMy2ZQa0ooadnCn89e1hZb4JoRSqiArw66aBZTYlDphsjXvcbRdDntEQ9Z9ZVtL
azf3Dp28L/47/IjvolxBBXW6z8zYd+gFDYtsQLip05YJ8jmN9JrHxQ1SfyHqvOYQrCzh71P/39a7
Ln5IMrlfcaeLE5t7RFLqjg+ZRotaqHfgbxCFoRSPw/f1Kb64D45CTTYdfuMa8oIMMXS0HwkSLmkP
J6E0Zx4WcyOSTz8knVWMUww6G7H+plQd/UnZRqqxQYLsH4yHA3h8MXEAT8vd+gDj0IWTi3evuOOt
hmQAWp9zL8GLs2bpVM+o24M5mJweWqCJuVBUZIHqF6n9rKWlXfjvfzgSjibNoACry+TYpPOnU4ZJ
QVk1Ofa9RfySqfeicosE2szXn/gQssJPg0wLE4bpy2pTEMQ5aG/VMx0i8XP6FbdF6McLKGUPUbEQ
sZbdzHnJnM3gJPB03VWqIHbICdpl+yI5A01Aek+qNjO+i1FMScHAlXnkrXw6h5nRuW6NBh19L52u
/hD8FBrjrlFldybQ2fpmOBRawFOMDqdUp04DwXOmrBkSqIx1m9MRORXw8zp6U/FMCVA6u1Mmocbk
4Ojp1bqxKZg5odRDvxgds3f4xG3LH8IdbVBaiNXn/jnZ+/fKJ+35+oo8ywqoyKnclRRAsDKjF3Ea
OVUNIYmLqLLRvQpRsItrGPwDGrzaSIpIVHnY0h4s7x1lcA5ZIjQzh8jk1clqnfyA8SscDT1QWt8p
K37AeB30o0YAVINFvEA5d9ljmQ200dZ+/C+8CM8+7xiYzUiviGcnlevTwAN5ZG7KMZtiXX9G1jBw
1gCG1F23aJfNHfJUWE/ktreSAB3/0fPm15iPQk8+N2UoDdYNof0eMVsF2jQa0qrpL69/27OdMhnh
5Ns6pVrjSUoYdA4tmEiVAROxmhnL+FtPMrxJkMn3a0L8WNqGIGr1uSpGEM3chp90rn5Nl0G9hUSe
ba9MvlSLKIHUiIRoF+1Kxcdw+KZ/ypf1LSrc0FVmtv3FAR1Fm3ycrumBHShEEyQ65Hh0D82X699l
zHCOpmws+5l4i0HcobPA8CY3jSIAeXZF561C0CJDXwkSaiI+V4Zm5/6zVrxcjzYZz1m0yamM8AkV
Vdl504Dyd/oXYTZFnX6fswjy6U7yoiBHUM55i3DaRQ9q5a6sO+urvK427jKdWW6T8+os1mQtYEfv
Wo3mvAU7Z19uwo2ygfe6na2FzU3aZBGMJYk8jZ03cV/epQ8+4nbL7Ge7BNiyaLfpmkpYv7z+mSab
9Wxgk82aCkaZCpjBe7jauQjj3Nf59s8jjFU2qiqcMDQ/Tz+T0oHWCLFKEsxqVdcHaITIS/28HmNy
qH6M4jjGZN6qNNJTrxawtM8WRrWL4APRRCM1nCn/XpotYBZQNRRDMkjkT8eCCtBQ0MH94uF80aw7
Gk+PZAtavC8zvbm9PqYJRUX/GBTtJBOiAY8+mkqnwaRaEZLSkx6cg7SOt0CMF5VdLimQ2pyny9kX
yqUlfhTuw0ro6EYUekuLutB8C27VPTpb69JGv5DGRLkBiIX/oHeT7xASPmDotJgZ6aVpPQ495ilH
obXSctPCM9/Gg1bmoK2RNmKwo0e3soqX4ZOzmhvupRVzHHLyHEysGvKca6ImYtiyvxVNNC30R4j3
f3as//0RDdAhInc9pfvJPYXCvlDGvvWWoYcrWi8icnTXJ2/iEfRrmRjki7oKBkWeEkIE6qKo1EoP
+crcwOn+S9t6S+Ou3qQH6xHF6XVjN4v4IG20vbaoXrpNfB+v3fXwBRjSRtzOJeMXTrAPcIlJQ0ak
hz059tsBxdJycN4MdVWi8OHg9HB9vBfWykmAyRbUc/TiUm4xy39EMTRFGKJ9vh7h7J4Eo8mWU3SZ
E0uE0HO6GnNEsWXFr3WY8s0ahTZF+xaoaJb2eHSYwGn1uY1+tvM+An4gmQBvUTg8DVgaqdXkLSKs
cvqUs/YjPFLSCLyoAV0wHCWleTahzJ6YzX6Ax2KVSOCZIpqQKN1l6i4uX43uryBDBwqm8fXJ+Fg+
J1nD6Y+bPut00rlsSPlxNRBFGxr4It+XL98QEohXHotLvm9+BthCfO6ooUQP6Sd56x36Yu6IOFtX
488AIjMSoBS6NpM5klNcJfy40nmquEBMvEV8Z61NtG8RBpeWvNF38jIKbWN3ffgX18LvsNPyScEB
XMgKYYNy50jmRo+gltb9Av2hhYhLuhzO7eezg+l0oMZkA7mDabSQyXU7ciK78b9AS16m8jcQrzMb
6UIg3IPpeVOrllRZm9z8Fl5hQmUBSAsaWAlo/KUSrfwBs57P1+dwPL0nK4guogb2CxE+ShCTHZsH
Q9nhA0ggCMqPUHMgeAbBUpNclFOiKHgKOn2m6HxhtWAESiNH44WLmegk1fUxusI1xdTtMiKNCu6q
Tp8Z1PnCoBZLt0gEekgv/Qw+41guHqa80OGrJ4sk0LZ143xBmHRfYj3ky1hvhuH2+kSej4qYYwGC
tyOVZnFyTZaG56ldG7EVYxRrrXhhqjPL/fxTnUaYHH2N6NWZ6zGqUpNfghySPd44gSDu8Xu8E83w
+/UBnZ3lwAJEaDIgvcf8ZmpvZ1QsGj1HTDHIzINuQIGHdkLDTYiW1wNdmDmmS4LNifIy1cHJWnc7
zUxQLMYgz5FfUjXcKUox03OYCzFut6McBih2MSbvMIR0NMhDfVjXXvR+fRjnW1ZjqmBNi6BeTXWK
842cGDidHEH58Fxx6cONKX1smg2jsS0kIv/0gMDWfmToG7BNyXmnZ58rIpheoxNj63l7V0OeXwha
ukFeE+3xCojf9bGNTbjTY4IOiszSBjkNVIV+1+kE+q2CQOpIqOv3+iajEqXQIEeyY+GvUG77lKwx
iLxL98MWT78Hk9SweOjXCq1S+SZ5ke/cJbq9xWbuSXb2WSe/avzzo89aW5EnW54o2nU9AB37HNOl
vT7ws02goYlsArLCO0bG4nFyVhlZU9dtIYl2Ogx2GAIyjL/zUv/repSz80rDDlckmxFH2zLpoxR4
NI4c4VBTjaG/UpYCtV2OSkkZ1CB9b6XGM1vupsRocubWPh8azRYozCNSBpiTNhmaUIaK5Zt+C4Xj
a+d80aUOuZa5DPtsU+AUSkNHMwxQVFxmk43X16aQeTrmB60bwQZAAt3MMUf7VqM4cn0OLwyHAJQO
SUTG3HBy/ubQ2iAWK43tSzvW6sLtb1B2m5mzaWUSerd2EmVyBouqYCLlRRRMJR7Mfbfz980rysXw
B9DpsIsDMoxz8Dd5zCpO7ugxKOBMFWSTBSh8ssyROPPQmUDtJLiFryC8y3/FK7pwB+xdvxtfb5V9
fdvf9rvmRX6NNi1TPbMJxvTtPD79D5nOJinNdGpdhUq4NcYHbqTdYAO409fyzdxuPt8FlD/1sYRP
FQzrvsk9kAhKIrVjK33IEv9QO67x2eoq76CHVf+pUIVgE4Wl+slUC2vms35kOdMR8kAjiYXlReow
Ca0KPQU4gWXab+oVOrtrjJ6bcoEPvf/VWpRLaUELclXfCvvqQdwGB8xLNH85s4KnbciPxQVPAfEC
KhggSCe/IsadIA51HacQu1/Alt27m5jMOdt4m+t75bx6wYo6jjTZlp6c1rrnEkk/DGswqtvGNhbF
Cre6RQy4ce49P20/fYwM3IVqsoz5z/SKRy8tIjlnfmH8bhDYKRfhKn4p16Jl+76tbYy9uW5vsvd4
rnpx6fw5DjwZaBcZeoNnBt0T1cODYbA907A98dk3/rCw/vcQydlJ/zjFtelxClNN4+u5HKfQsr+C
zzN2gSWUS9GBdj7z+c5vY45UYPVk0GPjcJpBl71SSnUcYbzY47hg6i6kfzNFfTIfdO1RdpASyiOz
WSmlmCPVn0orgxfanZ9k5mIw/dnfMx5A0+1Dpgggkf1jojx1eg8rhpcOOEW2thna3Xu31NZAdPfG
Cuk5beN+CrbePt3OzMFczMlJDEEOfQOJmJqN5TvMSUpTzi5btTC61gj6r8EJzGybiyElcjwAurTH
zPGcPLqmCxQ1M/iAfGI08DpNXPTeHFzl0lGr/w4xbQM0lVzFgcM9SZtx70TJ0jHCZyGON1Jg/DSF
6gGHoWXnQea8Pp3jFzr7gkdxJw/bSGpbNcA3isYicoHaj8ZRsSx6Q6LOFiGsXQ82N8hxeR/NI2oi
NS6ABMPmFLJs3e2hIMFPEbLbss4om6jpW6G6EFCjuVfaxZOPfEdDNlgCCjZ9WGMhGIcKjkt2tW5X
yjpadjf+wVipdr6L13jWzZSPLi+Z3+Em50/uox6FcBFX5/AaKo+l9O36VM6OZ7L1SmgwOGMTYCzP
jo2WYIlDBg1La4NU7m7u7T5BR1LQ5OY4nr/JtnNSkzWhE4/GVGR3S3Xh77V4xEba0qJ8lm+E5Vz+
Mxtzsu9yqw7K3mDfFUvzoVsqS3dV3WQ3+TLldiwW/Vb6dH1Wx4v2fDf8z1ebZv19HXtlqRPQ6pKV
ieiNrrEPEm9mH8wsjinkHy9Kq0QLpLU7F6awV32VAejMbOy5ydOnmy2uh6bSCNKsk53/qNKJw/pW
w5TAHokhLW2LrbL7J/NHdYdbCgHC6X3QpFFgJBnzJ/Q4hyH5KeO/mzxdD3J56as8nTSI+DCJJumS
FPZpCq99zMXHpR8tg6W5xPPFHpc+WOeZrXwxicHO73/iTfZy0AhGPCTEK9bak/lgvKHtufDWRKxt
elpADNcYEi+7LzPjvLhMjuJOtrjcp4WRZ8RNbvGpUNbK1lwmBgkb6gp8Q9Qz5mE7Fx86x4Od7PMW
EwnArQTtH5rlsGw3Ym7j5GPny+6nsve2EcQb7fvMSC/uu6ORTja6oYYWso4EbXG5uXP2mFLxUYGH
biKUxnl0FBv0lWdu9Q9w4dlu/x11mrnVXdp70vhda+CH0lpdyLltoWBMZSPdmDsMB8lTN/o6XEeH
di5BnRmyNrl4DVSm0CwiOBZsgnZfdq+iOkfzvXi5q6aFGChvC6TTTu9bsYnxeo1JTQNHR4TSiXAm
bTeakn1RIowVo0ybA45eHtXviJMlG+fpYGqIKNlK9mAg66Fh1SJK79eXy+V98TvIZIlmhR4aeDNB
Jhd00K81Fo2WT73kepSLQwHmTZcQfKo0fZS5rYOFCUIReB3GOd0fHHrQGcOA1Oza1fVQ4/I+W4hH
oSbfCTMqrMVwW4ReTrspx++88mxdfzdV9l77DSa6kM1V9uaGN/lSqEDAds+JmSrkQA72i9SBBiTD
rg/t4rdCTJTaDLJ41C1Pl2CgZSFISpPjROnXQxneWnX2+XqIyzfdUQzlNEYuujgMod1kR7fF2r3T
98naW+vfm4VOcifezrdTL87dUcBx0Ed5rI4mcFYOBCw7404LzH0IPM7X5ZnqxOWzeOwlM3OaSEPj
NI4oj1iq9GNg0hvCl8idWethq4OKrqEogU69bTbZxpxZjv9mQn/HnXy0eiizrgjH8ZEpK0tpO7YU
MZhajTAHNEI27cM/+oS/I04+YeNjehLSSSVisRNfBuyBsaG8peWxKx7CpbXEx3Ym5OWP+Dvk5CMi
SJapRUzI/Cd+5Zz5FLmtFQrIm3KnrNL1GPWPUTccwzBXqJqBIaXlMDm5FK83eiWXMECsvY2u4z0c
qdtUdX9eH9uFTWcB7QGoakofxfvTdYMI19D5ZtbbiRFL8kq1MrwhVRfTmhms6ngwTQ4u+NtoGMiK
RA172voYkFPpDBlJw0xAWOVTjtKYtGkHpQK6KmB+844nga/PbIsLH46GkQ72G+Y6vIvJaSngiNzq
LoaMchktCukdZ66FEsy9+S9GgYAvU9+wNNRDT+fQCQekMh0kljAIMheCnGsrtYc4a1jysL7+uS5c
0wBFUNtFhRj+6pS9iiCzZlAoY1XgSrFC+1R8SwcP+wmAobavIaTZyY2+uR700qf7WIQanHUECifj
841OkhAdxQiv6zdDjtobmjyuSCtCfLse6dJqPI40Se4yFVtFcRye3gX7UDeW+P/NbebxRJouxKMY
UzwEan+oh+DcYBtCuExk7wceQHunLF54iO/9oD74efDaZDl4Iiw5Q8lLFmqFMco/GCmfkoIye4FG
9Oma6VO/DiONfRf0PxrAGVJVzSyVi3OJsg02TnQBP4hxxzeP4rtC2nVEUMkS0NYGl/oPElNUjzWV
KgmdWfBRp4PwowgLe4mpzJ3XID0YLmI4+VwX89Lu+h3kjJga1g5WmwKrDzIHBt8vQurauvjt+ue4
tK/GJrYij7oynIinIxHlvE6MTEErESsB9KUiQ7FL4bsx1Nyd1up6sEtfhsY5+5gSPiEnwUpaiYoJ
JdwenHhZmzH6rH8Kc9Qo/R5FGH/BUdYR1RmetGMEJ/FQ8kW4FSPl9uf1YVz6MFxM9AUV+k4A106D
1KliBKJCkM7DngvQc6XWO5lCz/UwF2cL+ZGRswHHeyrjUmXaoLQhAv0oNe4ls1on4hy64NJIRpER
2rjsFaq2pyPB7L0IxAIEoeKF96bfo6zqlqMwqr68PpbzQLpIJYLKvIKqEuLpp4GiCjEMdOa4j1rt
Hum2lyAuD1GhPP2DMBThkBVjVIjEnIYxB7TkAfD3duWhHdwj8GXyNI2jmWrHxdEchRk31dEqM3xs
rXKLMEVefDdVMiKzxkbCmEGwnS8AJo0iETc5mCBaGadhehet5axi0rK8Bz6GKCUObPrMjhln/vRW
OA0yWcyemDd4NTCWsvLefCP4rCved7yI1lqIiC0CnPjwzSFOxs9wFhO8gK5ApQE7MIlpekXZBxF5
g1ORoIPj3ndFuS6k7hFhuuyPUyEGCHcREI0+IhUmayKhIKvFAWe1rlFGjxDnGjxkU2eqohe/FWIT
HxQrMpTJAs98MdRrrCjtjorivZVV8c3Q1e3M5XmhrEeRGagJywJj07Ojh8dh1Qid0vIGSIeFtsbM
ctEt9Pf6VvlQXpm7gy7U9caAHEIkkYA8pqQfzL1L9JsxclLoJFW3eJMgk7tylpBjVkiukRLdFQt3
PfcIuDCdJ2HHPz/aYbI7uALuv3STishO+no94levnxUXFiEhQBFyFdFV0iabuO/axsJmA5nu/mti
/sAzbJNJ9x6a6P8gDspKIysOIPUUI6vV/SDlnOR2iJOSNir95k/42C4s/PKuR7o4ab8jTRO8Rh5t
U+GH4Vvv3tajX20314K7GELlgiUjBowwzYiT3E10X3GxazJTTEshMWkzz6WJVuPYROE/RyEmuVVW
9IVZuF5nI+qXAHioW19Sln7UeOYhSzvPv0Ps/cUF3oRCcfnZCis8M1EubNVlGAnJnP/JxS1HO2w0
+xjVXqZXF6rYsYMeHXayVNLFv9IGZDo+PEAeUhwiUWeeZxWM59/kfBw7cP8TcjIFvqCCbzUw72gX
I4/BXyFzJu7wzVoF+/w1ncH/XZzxo3DmBOyErIrbeAPhgl2zS9bB0lm+j9iK9H62W3Vp0x2Hmlxp
4Ha1tPeZzGY9UFFG38B/cTdCCD2kWSFysHHX2i45zOXrF4+x47iTG8fyajEbZIZofvV5L96N3Qnq
18/W4j1/o4S9Tla4CM7s/As1opOlPN2QGJThQjrulvE7YqC19R/CzSivJi2cG/nG2s0h8i6goU4j
TuZXDrUkDWQidu/COxrvcJm75NCFi1YbG4M2augLax9scco0q62MiV5uizf5qzCzps6fFae/YzLf
ItYSYj9uGrmvNnKnPUaxtsr9Yl1K+dJIwvX1k2/KBybYGA+LElB04zU/iddlghsFPfHKVYe4Fa5x
5srDTHijL2t2ar/rDtAOsLTO/pTEfRZ68qjJwdA42RgakX87yvOFUQwLK/tnN/HRECdXos+BJ0o1
cZSaq1hclYv8JWUjbTENuK3+CmDZFYdoM4sl+X+kXdeS3Dqy/CJG0JtX2mZ3j/d6YYxGEr33/Pqb
GO2eYaN5G0fah93Y2IlQNcBCoVCVlbkVjACxA6wVvUoFKLvTq7iNZRXKjYDuEd6wyU/RRCfDxiRA
ZHcsjsDtIwOUIgBnsIm3wqm1AYToVdMagCBgutl4Td6at9jhrN4dHM7jW0QIViWXBFM62AJU9o9F
Kg8Q83qBPAwsyl64IxOSo0t6laxa2fnQJ3HRlR0qQywC8MCjkkBWNthQELS77xpyN+BxXM4W3i4f
iI0XCoyB3xfDiwS2RxmDLrcSiAkxpn8oy8cAGn2IEl+2sXlvrI1Q19Qkh8ihyoCsiLeqH4Q7Es3I
++buXwzakcB1/pX+WRCN6uLloASZ6OdXinfzVWQjpLnRrrgrLCYgb2vzQM8qAtOJHOeMEbPTC+gX
pvpv2IgCXMUv8PGA4dxVbR2a33cKUu3kiXnAt3KrtVnys1Y5b1EMQzKWMAux+0ewqizAr1vLzrA6
JzV8cEeabP7t7YuRx1kDiJaMaFDnTc46yIS3GnLGK92D1mX0JjrSrvSCR/VIaPN0QCA6UA/93Y28
MkwduxDsup1aw7B0o3uSi1JdYkO4z0yel8acMDsZ24lXPDHRnVvhDDO9/yyYOhn5gDG8qoFdEPNZ
ogXpl0/KU8Kdx+9YGcDmJ8X0umGAkxBYbypmZ2KXQtobJwTKAeZgvFTCnyO7CVjrywLlNJKego8C
hAKYGA6sLgSINFbNYWQx5GxGr7Udyk9iMMigCoGVzLJb+ZUbOqnVzbvJKtEIil0w7DOCy+YhXC2M
8g+Z42Y5CGBwGh5UjIemoDiEXtByX38AUoLR/9kmPsKaAv1/0v2vDaX8o2yEIQDcGRvqg+G78Vsv
sIVr8UbBGCpU6dn8rVuRbb2zVBRVZk0eJyhFmf1+caGA6QXH6DowEwcHgPHk3UBznHgLjd2a+Dpr
+vHzDrInO3kDIu4hiV3sa4TpFeGT7oawxoatFRnPrDNPfISO4auV0pCuaOLqpM7wSSGVy1WCPeat
3Qcg+Z5CxhQdw3nOcF1LBZWVzzs9rx7VqnyHpNMdFKJY+TbjfKtU7gfx4wU0rlhRKIVO1WPwNSuc
ywdhK5NebxoVQlKwYBV1BPcwlltu+sjkyOILiI3o+wyTrJdtbYDsT/2DiiYgDv+Pf5CXYPYAmk8F
2B6oNtsMQwynp68dJde4PBiwca1iVn4ORl/hPnoeMIibuixj2x9JxgQRmIkwgEtuhNW9WssTlFRj
FBRE5VWFHmfBoife9uuv5zq1a8GsZoTMd4IkAXTHytJsweg1ZrkVhT5j37Yd+8sUFYaFZhYHgURF
zHd76aG5EQ7DLgSpB++KtnoQd+OLwSh2b2/fl0kqEEtRzstdRN43MyT2yg7CWwPLHU53EIkx4YsH
iQ+G9jAfAGrp00/UB301LzE0z1FiGYF6xuu8O5CHsuy2R9mFgJSVXTETLsoJwdyLngeoM1FzIq0J
mpsYWJy2qkdAFb30XtqpfmaS1F/chUyZE+qzSaT7jyoqZogxI8+fDSkJ2SxIbWu8pvUvVb4tlEc9
vbvsGac7iNoiMgzCRQyFCLAzYcrudAeDYgnUWdNeFanZ6dz1wGtOANHGRZRYdwipBq2iOPijQesp
YiYPU3mYiqY7hka6AIYSaa9cAHGiBQA9KxUa3MgTyMv0FApsFf88G5JZL+Ih1QPn8jrFc/PAmYlk
fhloCmTo1GlOimYulEi4S469o9mj1R3DXWQRdGtm51fqbewb+/FGsqBi57KMU0eBUGcDgAD5DbwH
NaKmerrJcqO2Xddrr6VQpCbfxC9FHjHKnxsmkIaDp01DLwEMftTyuDRJ+3JMO5PM5egJtjFoGVGe
chVAdEHVgJ4vAI+iQbhtTlehKPVUJIv2WgjQEdNKq+kCCJyXZsQx8UOUKQjdwFmwYfgvNDBx2E5N
ZeUMletBbSy9ByVQVJGhBhcyKWaWpiZQW1ZpgKk+fJmg1xoK0LlRRq+cardJOpAJ85axMK846j79
z08CJy40bcmRpK7sDjJ8TZsGjSViXMTCLKTuYTJgl6HoGbjoErUYkZEsbZ852RProqA+7plt8vfV
TbTkC8QxIqOxBDTctfJHMzA6hiRXXJ3NMwPUTdSIQt3xOQyg1+tEC/joGuMarVe7qSE6GulmKhru
OHSMQ0m/Is/sEj9YLSwFSmwsyaaqVwCnHXE1QYzsIO3CPe93ESpiEI2xCAuUIdmX4wEVWT8tG4QF
HYpV4JbVqRWXXMPxGvqJVlZCubNBDaccIaEVs6Ieyw61Qg3icU0d160FhaMrdGHfRY739ax8EsbJ
c430J8RiNOfFWMZfVabv0fUJoVfb7S6vduv7rldL3cUg9YRsYInVzm0AFXY7D37l+Kq50pr18KOs
r2MWPxVdkPu9wWBtwPQnxi4hvXT6abNUapW8VvEg8JvMnZ34IODBrB8nkHt9kPlL9sW8dUxQ6fnH
JBU11HnEPQe2LauBBwvytxiV3Mv7SCe6ZFXAbqCjiYsEeAQaibKEaZLNs47POQ+V3cngp2kUPvP0
Su5dBODofR6QmrZo5qJwljnKtPCMG3vDoyBxBNkVUnok8eh0Y0Fxj5JMJ7fWFIkPfAjVQTEpSrzC
mvfLi93YTijFo7stAhYHICL1wGxnsSpFsUO9OAgMH0qYrR8l/cg4IZetAH93upwhXOZBU2BFqKU7
qeH2aGA5f7EQSEgoAA3AHWVqIRARxHxh27cQqo4FUwijR6kZ/P/JBj3vYEC5MF14jDePom4P4NaM
+ZjhfJsf/msZ9IniWjVSjI5MUEOMo49+aAV0oUFbenkhdHX2t4srkGGCj/NoJlIXnZb3SEn7ubWG
QHC1Wr5ph2CfzlNjVkMC4dyQfwwE46UtMRY6GG5a5YxH+KZHADYJgBHyDPBinHpEMajVNBcLCZm3
HPeaa6z6M0m3qNtOIvzyoixhbhoH6dRAu3TQ6Q5wiPVvBdRbSxNaNB4a+om8gzA46lLT83IVHTAr
2b4E9xnD4bc+I/ArAA+ApgcUDlSU0sumS6As2lqV8oOMjgwLBw1KVh1s2wrK+CLo/AGzJX9f3azQ
uk3x/2KNYai6XPRm4B0LBVP7L5wFIlf/mKG2cpGESkkzmCFSV4TIrkRbNrkuUAtiJUHkn6K/GpCT
SHAVwiJLx70BgOU5xQyh1Ut7bYJ2SfzM5VA7RQrIWNRGqof3/pclalGGFitDFaGWNX0Uj1XvFKKF
N4pq86/dOyTDOyv6pruVV+3ZdfWtz0bySwy7E3SdSr0UypGrxXEsYDqJDgFEUougvMs4llrnRj6A
FX6ZoSJizNXAtkI/y/rdu+p2pCfC71gtsq0kYG2HJtSZOrkEvpHYuRvfRScE6qg8ku4V2LHRDOlf
mJVKcnrOvATkkRqIB/HWo1XJwHlfLp1QkpV1/qhaoLGrXzG0bw0eD+5la+YZx5lunX/GSyCGZcg9
olZ0NpcZSKXR5mSNwkP6TBSSwCMSmIWd7kNHfCPFiNwLPVR3onvxqAb2yJusStXm0Vj9BMprhFbn
577CT5CW6zF66KWXuMHUG+sCYpmhvGZWJ6BwiRk5vAojoPCS3o+a90oIGNhC+rFO7yl9BYhlpWQV
sZT4+l7cy/cDMsj+OnW46xhtrQQaxMCRibh8TCRCbGrQ7R+AGxCkIRDZAmH3afhMljGfjDJpLdFb
3M4Hy6Q17YpD/kRgc9U7YNuYDdLsBs1mccei4NsMAkSzAXFVwXueuiE6ta1AwwzjjfysJ9dt+iSz
YIebIY7QFCGFFcCBQ3lMEjUAsU148HGzajX9w9T/GjXS6/1Zik+McLrlNuhPkpkSkjrTDA9yOjVN
kyKcit50G6ogeTHH+8xNf6aW9E01pV9BbEpPqcsEDW3d88j3DQUvPID16NpW2gh4bC24MUjLbnwW
AMDirPQQO+mTCthQeis5KWo9Km+ymvZbKQyK72ScRARrLp0NCs0IlXIRSwan3fOQYfZVkNU3xr6S
RIwOdaDtxLpkVJgQzU991KgMWRj0uMWAreoFXu9x1x+d0/pQ27DYPaAtp1xbo5yy7EXIRI1wSiOb
DmoUv9VL7AVCzagab5rBRAEk7gwwINHOAoltHhqgMFPmslW2BggRnpL59fLWfaJB6K2DMifpmoNu
mKeLOfGYRsoiT42V+bxH+BZKKINbUJgE7meyZluxpvsOKo+ShZHsQ29NULhLrOrIlknZOhzrX0IF
mlBtOjzhwB6qxYUZa481jyGlAWL1t4wlb3nL2hDZ+FVCCOmBTBkDLJkUWrQbwwS/uye/KbvZQRkU
yMT8KDjKnggxzn7j1e64YwkkilvH4nO0GI90tFRoXFuR4uncLVqDmgDnDq/xfX0/OpVdHdXWlZ/i
O/BY26WlOeVRlVCq2EHuU8XzdmfcsvCom68cTBMR1QkMlOCMnm5HUS7TUMsLuBoQG9rrzB3ABN5c
Ayths3CSnyxptLetbVHfWA8rVYkbTNLJXnKr+cOrvBet3AEQVX+Go1v6m+DFnnKHee78R+YAZe5I
fuRMToZeLitX2PoG6x9D+QEGA6Q8NbBwpRIdDOFZCtSwL/vauU+jb6GB2IxQjoFVmPx95WrAyk98
I6idBWgKOu57NbhW5m95/3LZzCdo+HRfiR1CkwaALS4XKiTVHUbvY+gtWI2re9NRfb/qd7XD15Zg
p9Btjfe6LT8g9fKDB91swCgvQtEGVLquAtpEg90lP99aUhzG+CmaoZjapAnPdD5rklkPB0tUzKU0
rwgsjCDeI8XFGAbwWoYt+Iw9IEH+dA9ObVJ7jQZYVEoBbMpe4/e/ikfh2HsEo4oEdFe5BHLfuwU4
yAqM3XYqciVmTez8c5/+BKq4GNV8BOp5/ISiRxtOtqJXElFRGPfJkymbbN7Fk8lhCRTQPM1IEk/t
UjlMKdTYqTjCKPqd5ms32WMEAjR1rz8V/mKLTzUOlm18G+3OanNrwsBua+J37DXGjbW9fDDMkb4W
/JE63bmOh/bCxYOVGtPNlKmNY2iVzfFJZUnlwJr533hSkVV/maPOb25kaiCH6YDApXtgDnyZgPTK
AfNKbdQSQJXC+r6s9VEelshNMxZ6AoaGbvS1MXJlKfUyQ/L1jnFHnSelGFcCezFqMqC9Bi/iadwY
oigHLrDGToagAzeA68LzFGIaY8F7I2te4DzRIPJT5JWvITVFInxqbBwr9AlnabCQHeziBtRcgwpm
iCwXni4f0S1DEMnD1CKZTIH8OG0oLYIKOmxWk/I3c99+lF3YmG3NTeZlQzSY+fNAgIMeihNA22IG
nto/aCjFdZoqAxJCPXfUXxq6U5Gt+gNa4uC+eG3e54f2IWYCJTZXuLJLbWXaVVLeCjLwxOiDNTOO
Wf6ryj8ur24ruK4XR13YatuAibSDkaiIdlWbvidS9ufPTqKq/LWB1FHuGiDE+wIbmMTmfN+hnfdh
fIC+ABB4wwKi5aHOrPZVfM1/iMgTMjaClLVIstPrmxMPthElWXK4u8aeXtP3wJOgbhBbIuemj+1j
5/35Y5OsGUkQ0ebGbBi1r4MSVwbElgcraGNTbXJLXJ7nllXl3+j0nZqhthZ86FkqB8hsIzz2Phog
AUtrAqG/bKbWdKeBaXkPlY8X4CvBjvcXnqOBu1nU8QiUaFUjYTHUIF7UwVI6LXTDMRVsoe/sy0Y2
z8DKCLW+MWnmpC3hOhKQQk3T2pkUPvEDqwi6aYYM8KGpRobQqLt2njO8A4UG1/1cFWaQxU4Wjt/i
goWnZ9mh7tbJCJQibzvsWVS8QIXc45JGByg8+rN5DxKy8AjDdACaaeAbo+XMB3nSm7lusZ4Oby/w
ysvGjwT4EE5AmQWucvkj0aQvv82BaRJMIchPgVw+PV94sUuxosBcW1mFLzv1VcebwY9hL35IYKON
9oEV3rBmEjcqhFjkyip1xMZ4GFJRgtXCAAct5kxeweQJHOzoqkfOGr3wDgOLoYfRsNqSfiqc2R4a
1iEgtTkqT8RvQB8PVUqwnNP9gEjt5kQE7N4So8KtZu1u0Hu7G2NHa36KOBE8t3g86+qjcaO/91uG
nqQukS47fclOxVLkwG6SeDbYEFxQDAg8mEQJvDtEL+2HsBeBnNJd47m8URjZBI3I/W0c1MeYrv2c
Q6HOSiimaPBXMI6Z1wKpUobqT223vRXcQDLLqq7+/GmF7wy5DhG4MMzaGlSmNGUznj46Do2gpqY0
P5RdzYgyW1f8iQlqTXOpRTWG4XBD+cNxtOLaAqlaujfAtQkE6Wxn0Kz/dwDnjYgAywBuQUyAtNjJ
31dXU1DHfFjUBZKLmtslc/V9mHkXLG8MHNOmGQQU+Asa7GeDoks6BJJWwkymGs9jyR1QpE3NcQoY
oYDE47PzsLJD1bIxJT0uS5kNVhX4IcYk9erhcqxhLIRO+xJZSaKpALEZtIEys66KX5hgfM616k/J
KH/7OUo7yGNFIFpoeLTRxn0OPmLc4FeoRhPAu821puRxHnnlSj570HQjUQcJy5dFKowOwJ8N8QyL
baVXplLJriKHThBrx3jWv2U8z4peG7gLHK2VRSqELsBlpENUIYQe9X25D3wBy1uuCouFNacHFv6z
mxhYIyVrRC7qhLVlmWeiAQeMjpWvQpIh8DFLbA/P8u5fjAydl6ixLqKqDmU1TP/TykvCBOjg0uAV
Mjdm8lg7vRPuehQNigOHI43ZgRmj8qKdgj+cVQLbej+f2KaOQAwx1GasYTs7wm8840bUPysngS1d
L9fCXezngxn64mvhFFe6Nbz+AGk647hvHUNQH6AWSDCF0OY5jSpiOPJc3JOrsYckz/CNi3Z/fgzX
BqhFJgIUmiMDBoa2+5VPomzmY3EFD2Ug6BgLoTtW3NjEtdYjMJdl8tGLvVckAmMpW6fuE/eDWj8P
CDL1kAzkRImqDEvRtO8Y/DDhpyb6VN40506OutbljdtcEFqoyJfBiQQxt9Mvs4CualCTHjcNOD3S
pXF0w71sYStCAnyMr4OnPmFeObUQwoIh5gPilvCWjXh6h6/CX+TLYGr7skHFDbDGyPpSwYa61Dfp
3ByGSQVo1Xi8vJSt7AqQZugWQi0DjQvqcqwMvuwTiJhZBVJPa0Ab385TLnLmTswOQGY1IDsuhTu9
U7v7vo25u8vmt3YSViH4A2Er6IJQ32ouK8g/wOmsppB+tpLwXKjVvpLL98tmNipBKJhAtkVDRw3N
JcpMl8l1kiWYv0/L67q5rnI08ozdWDKe4ZtZOiiygP2VAdg76wGlSgRg6Aw7PGhyyagd950IFcfg
5m2uR9Ayshu+Wx9wZZKmiAfbXdqNodD/BxCReo0T7XJ2S5L4G512rO1QJZpubhupavke9xiZN+9/
RvaHbDbPYBuyC4tFs7qZLq7NUUdMjQpt0hTsJMF5dDcVJJT23YGQHGOO/5DamRfbfAXLLBwGcYVL
66TOndQZirCMWKeBBg7grmbOYuzavKjXa6O8sdFbtZnI2rSHxSVPCtkP/d7m7dxld022ThjUJlEn
gVuiNU8ZS41kaocZRVARNUqzm0e81OTyewZ+IPvyIdt8M61NUbGkS8teUBJS4G1M4DkI4wTKT077
rfQMp3PyWzlzEe1B0g7wE3PiZKMxBkDcaqXUIwYTsAKETFDO5vf5feXm4J2AKukr4SZlNehZm0ql
Wmm/8EnWwpTRBLorifVeJolXqjOZcreuzvWiqDRjkoywHknRHARsTgLRdTmKQM5YOQGHmYLo1998
QiQzGuRm8GKiSdTVVpQyQCt7q3YEV3/nCqhILuhJRW6Tm+JTCGICgl4hAwtMvoDNtA5m/zFOfcBu
HMcSmVaPZ6/ggjrX6dz8nTR5If1wAzkqa3YNuA8KmJqlkKLbv5DW3fyyq99AfdmmI/QCGn7DPIF7
TDWgSvi0JM+MbSYroYMMmcEibK+4ls4YX/lMKaKcAx/Ma+aHi1P8IAM9qh/70l5v7OEXEd6JHFbi
vBXb1maplLIQy7FcBJhNe7TtB9GKZ0ZLaes2Wlk4Y/Dj9KiTEljIfAXM9N1O8QRQ+Pw5SgVH/Wv/
6H4LN2sjauowY4hgH5kLU+sKRha56QgrE9QFpOldWMcyeoP5kDpZr5qzojr9xNivzYxhvRLqujHG
OM6aESsBzhBPYKLkRVgXfjNykHoI+w28WV5a26SuhKrTIjUm3qfdCCByLj3NWTzwklqk2QmdIuuy
t7N2kvx9VX+BugrHiRHMgRMbxOWu3NXmwprZ3DaCvj1epUjz6A5SVSZjqC8BBBGk2AxKzlyG945Z
hmVZoZyiQinZmDNYkbs4thJJbHYg69eucS81DP/bzIBQKydPTDznESlOty3JSiXhRhL5H0rzm2yl
e1Ih0d8IO0brK0/J/iG0FdYdvhkiQAEiGthLFLKoNC8ppQ6VR7SmE7/zVc8wszcyKDaEqCSIrvaz
eWKd5c09XVmk9rQZxKnvBBy0Dhy8fAHyu7F0JoA0L3vhZi2bkJv8d2XUSRObMWgFAyuLfBF0mZB2
yJ32Sd5LdnGjQylKfuXt8ab7NTmiCZZvFNYY52Az6K9+AHXsMA/coHWKH6A0EiLvVd9LmFID0W3Y
MyyxPiJ14tB+gaMWsKS2qakmidUNj5d3k/XRKOeUo0IWGo4gJ6IRNbsIDZ3C7P5X16Au47rD+1vJ
kWZNKb8TleuircDcoDE8g7UWKsWK+7AY+gW71RVv8ShjpOGe2QPezPkBQsRQkkwQnWd48qHjS6kh
kcPTXserAKPXy35wwKTr/Tn522cpcG2NOsWtWglhqZBo+GB8EMSW9B3aYSg9yh9El7IG0hIcaN8v
+8T2XbZaI3WS1TgppoA4BcnfOiIFC2ha4TZIGJNDDsVz91cGUjLnstnNlGNllTrXbdEtRiNgrZk/
HQmb1bTnPHGnM2Z7NrBwyDl0grnEeI8GHv3TeCzzc6SVCpyRexDcyKpwd/JOdiO/6T+0p/hJvomt
3hac8LW4aq40n8wkzHvFHlz9mtmX217z12+hDsbAI470MR51rcNbnGm43E28IwBl8pgEohYISWs6
pPvI5n3ZxDxXCWIj4Sm/ja6r+/Zm3DGLz9sh5+sXUYfImBp56BKCtXEHe35vzQwPsI/JinbKfrpi
02NtB9Mve1Qqi8H0oQKGbrDCUvBS7sfMGYh2/sD9uuxdW+1/0IkBbA72FDBG0+JVmfxJdoHoIHv5
dclbOcoQwmypN6ONWdA7kjAJPuezysubQWllltpP8uTr6wFmK/42H+8S7aAJjA72phOtTFBbWEDJ
b9BTmEiFOwN66NVjP/lRcWvUt9N4kGJWnN3OaL4M0pXmbAFeY4lgEJSFEK7tzfC+bc3qIbGn3Gwl
C6jlzAzfoGF1E9tMMMUGdJpwDEDcHmSuUOX+/NKrPDQt+mrRMgNPu33g8XfT6+gQUrrSAgEe+V+Q
h5FtyQtv42N0D8YzF3mAS4CszMNC6t308w/FCAQtEEsAfUc+/uqXJKlWzLOCGpPsZbcteehijKl8
TPYsL9pM9deWqKAlCo2SFSIsJX52e/VY2LnH32T3ZGWBxUo7Ns8KqgZQjwaSFBtN1fnlKJg7npN6
S7+S95po5jtwO/mEAPhKA6tOe5PdFU/9gcVwtnVWwEwPTDTQqxCtoLZTnZA9NglugCaRXuu0eBvS
6knSBsZbbeu8rM1Qe4l2bhiLCvynOEpQNA18cDQfxR0LwLJV8VmboWN7pUtdF2E1adx4EedFkKcI
MpyR/mMO/nzYEmeCiAjpQI/hsUEZK0oocksd+qFq3HkgbDGrNAdVuMxISDfTH1J7x3NGBJKQ7sF3
TTMlHY+mNcaiPNmZduHxt1xdDOwnK9EWNr/Uyhr1pYLFGMeQdLABRrPBSiS5lYtMmNB4ymBHlSz+
sUIpFMqwpRuDeoORUDJXS+1q1Aktr4oEcQCaSBFEisKBIOFmV3KyO1YtcuvmXW8tdVO0bYzsWMLW
hnzvQ/Rqr8XtG+MSJJnbWcBabSh1VYS6lkw6wTaMmGkjjG3NbrnLfRIkNb+yGdY2VwTFDAzTkPEg
OleOpqoulgov3wC0kPp+/lk+pZZ2NdrzUXhPQYGXMjJXlkE6XRb6JB9ybCGXfhM5f5EZfSHWv08l
xrUWplEtIjmKlB9zhhLmwgJXb19uKBcAKQj+Tsygn14ppdhGbSEiHxLvhFfi740f3gPL7g6H6iF9
El6GQ2xJXu2P/oCTsOuPmJdxg/vkW/sXaQW6ef/9JZ+AiNXl1g75PE8DyZOH5BVskLtuBnA3rhcz
LYH4Vg1bTHm3EVn98s24qaNWApp2TCDSgIQ0FIy5qtHHLuqE68whAbM5kNFl89YuZfFDUbtC9UeO
iFhc9lcSTajDoUHbB/+RwXcl0x24JBQWUO9Jo6WMxnAT80Lm5H1YWzGEsC1eblr/sr2N6+7EHuWt
wpLziZjLGP8pSidrJlsNwOLBM/ANW6+5EzOU08aTkRfiCDNh7qTXqBUfwIjigkJbMEFHOaJdNXjz
rmZ4D2tx1GsubMH+FESwGqe7MnxQe3BY86zh/w1XOVkaOa9rFy31GkwKMNI18pWyoKkSRHj2J3tD
ckP5z/EVIDvBMDkgaAT4ShlLMV/SGgL8MloO0ZyYRc26xLeWs7ZA5T9zVfb8EJEevhxCbx6FGPnb
UpXWHMS2xLwLtr4QAgyhdgPyVaGzrZGXynKeyXr8EorP/FVtoSmE8qD62mB+kz2dJJHYdXLAkNqJ
aN1DtAJnG/W7088VLADFRtUyQ0sCKEHlsQRsJG6vkQ1aCQiys7i366CEQHnn96Ujt6CXHm4xQAs2
sWxXt0+9FrlSvbi1LN10YrWbwVSkLDdV8HOaYqtpvlfKfChVwcz7R318q0f1IULpGD0a22huIjBJ
z8Vtkb7MTW/17cPSfVw+0GfXA9YHIDFSAiIYBGqc0/VFaSd3QgV3jCThOMndsRE197KJreEbxOSv
6EjZqJVqGYcAEJzmdXDFX6jtWstLsxuQBEHWwkqc8OYv6v7weKL/ASzauayhXElg5805vJxz8P8n
+HxT6IN92b68tI3ZTBANk7IMFDrANEijCKWwk4ReiADUdTsRtRCi6JB71S73lKvswXDinx1oXgWU
IjqgCo1Ho0TaV1msYuVW//nkd1AB02i1dJJ5/A4ZI30Val/pESryaOOxxy3OPIZoz66WTEXJspez
sM/jERha/gl4BUdf1IfL27p1zNcmqEMXKeDcVHOsJu7lHRcLTteDEjzXnMtmtnJ1LAVcAaDtwWwY
LbeTJlLKoZQFHkwruAt3KK98z+z4fvQWUx2hbWpiKs0b7ofabB/AJsJseJDb8iS4fG7ll31qnala
TMMENXmrQa5e3guH+Ir0LNsbNlRnq8F9slYqUEd5P5aaDFvJEXK0NgTbOKvYGTla272tJVawGxxM
eFr9d/D5uOp9gNnuwx/rN5DqsKaCFkvTwM2pnY/fo5KpNuGCn6HkdlDdj+3bpMuMrGjLf9ZGqNPA
D1rbIdHDrF8e3S/89E1oq59FODMCG8sMdRKqUZVDTsZa8l4yF7Uyy8gLWNHz7ALCNqFeBDA+OAuw
e1TG1cd5GHGSQk72nwgmbK1lbYbasmbBMB9Xwkw45ceS43wtm+5QkWYEzE0zEPLDEKqsgqidqtIY
IQRTxgFmNOV+ih/51k/+YrIUvqXin1dEAm+gbhtRloc0MpASD3gztuELiDfNAeJZMUt1ZXst/xii
17LkoV4uFQxBltvqooOQKw+G9Ifk2p8HZrUc+vsvel8N3AwrUoMuRvNUzg+B8n45ELJWQn38VM+T
rOFhI1cnnJnMLOXC4saScSy3bo71Uqjz0iViGcUlzMTTd4iLQ8yR9/63hVABtRfmWgAIBBaSHVf6
mPAy04wl7bqV8q7eXLSDtamCB68AIwuXucGivShj35nVoripGhA2ofj75VWdJ1BI0pB84iGHHB4T
C9Sy0tLgly7AqVGvCp9/BiTJ5izZDB9LP0TI/hdVYlK4ObmZKIvEY1avFCgF8kmRq4igV81RtgRf
xf1Y7slDXv5YHKDbbgxP+Rf6PudAvk/LQFKAEBos0TSXlzL1dTlPsDzuMfQkQmBIthTgUjRL2jeY
1QFO5DpEzjjumKW7s2NAmaYiB5fXgPENMB35aNC/pzsBQ+IQwTmgX2oplvSEhgsjHp4nkKc26XoT
phzSSuhhM3wXXjFAO9nZbeU3LhlpaCHEQOTBNEuIrPYD7B7xbbKTD9G/ECvYWjvCJuY9IX6KMg51
zUwKUDIxJGyspKuvivRpGOfHMWO968+ODlaL6gxoEvGEA/0dtcNSFcudEsNK64ScI3bf89hKMWJm
ONUOKCf0UZdv0WSLR1As2SKji3pWK4FxgxBMCESlBwzopz5tiHHXpsU0WW39sQT+2DtdGZnD/KcF
NxxSTKxDqgdXAw8u0FMzcsQpRcwHyI+1+iC3yk7kWfwV5JdSpxOvG6wCTxwJo3PULaqhWB7ISzhZ
hS59G4PhZpZYk14bXwqgeAwrgcoSrAIK5Q+hkpd6VMNE2GEQXridBPDAdeDyApX0pLJ0VTat6UDH
Y6AatVed2rNqUblIL9LJyg3elrvAiaGIXIs/I97waqX+07wNXwiCtcg+CY0lRpZOv5AeD7mc6cVk
8Xh/DtzNuAiWqDHcYONAnRihNlCLYsgYVjkkW0TezpbOXsYOks9/WrKilkLd3HMH8eBQzkAN2Chm
WR7KxBNyw2LcP2T7aX9bbxj1ebJeacbBwFogk97/WuzCnnaiL7Vm/4qZUAwWsCZDzt+z1Lqos9om
aEIZKiwWwfIEZbsfgzbfz11114vDGz+J7rKIbmgsbiVpe6FiDQ2dd1GI/U9VY3LdgpHs1EWUMux1
ZF7AEPiVL9nhvvt8CzZAZ7G5Qs7fZsQaWFUxaQ/lV4UmPiuTeZaFqJ8wUyaZiklUKHvAdDBpbYEl
XrUVD82b6+ABbmriSe+FnckePth02NWPoBwWoE1j4YJuAkBXP4CQ3yr1/rZWF+eyM7HMUB7bBGUR
8SrMZEKz42NIJtZ58ZLINaP0uRHtT/aU8tnYgFpAHrT4ghxYpTtJ25Vd/tRGmddwhfe/rYny1qjt
hzEkW1e3R0G755IHfWEc9HMAw6eP4DkAlCkw4nQhcpHLrgL91mT1CgEQNkiLUgcwl1y259vJGn6N
x/EmcYy3nsVtvHXbEEmB/1omX3SVC6aFKsphDMt1F0I7NI5H8UGQuYaxiVuZH77Ylx3yRVd2dGkA
MdGIt1SGKR/CsyZ810F38ZId6qNgZbvpaj5ot1CVZNe0tp3yyzS5n1ams0QNRlQJJ2tE0SmfX0f5
5zTuLjvJOUKB+oJUs3QUm9CoR7KPjgYVNpCt7+KreB970bsOYFzi9IfGY3XEto8BmHR4A9L2IAk6
Xdk0T4aWyXDNsYJadvrGlR+8di9EPy8v7nPs8OyKwDTdf+1Q0QOq4koNDV0E7GPdmg0GJXbEPbMb
TOTelI9tYqYeZGdrv7TBHXGf1CaaBKxseuuhBBf6+hVUcEnzMJ94Fb9i3s+/ZkcCxCatTYwE33F3
9SN+lCuxeI83XUeGVjfmm5CR0ememmpjK6qIMwk45bv+EIOLYmEcDZYNKr7kXDLycdogl4CsapJV
JgZFzGhSGPf8xqMP/FEqbiJdR3WOfgNUcq4kRVqjBNBM6k/M+ac2eAelo5yXsWSOyTL73MQLoDgH
o89l/9l005Vp6sP1eheV4QDTzaK9h3l9zAurgDSkGcn1X23mJ54SoB3s1OmJSI1mnNUZl20H6laV
/yYp+z5l8RtvfjFgvTAPAHkZIL5OjSx12HaBhPWM5Wz23XPTv0thbV7eNJYRKqAs0ZjnQwe3yLkR
OlF3OZpSTfnwN0YAHQb1OyCPZy3EahiDpSMZpvxTU65S7SP5mxcTIXr5rwmyzlX01eTGmBsB2X+x
1OZYhVavs+jYNrcK9BiCiGlE8MBR3yPqGh24DuSTQ3JcjI9eSUwtY8k2npVqwekuouUEWkVwH4PV
7nQdUaDo/8fZdS3XrSPbL2IVc3hl2kE5WvYLS5ZtZhLM4evvgs4ZixvC3Th2TU3Ng6fUu8FGd6PD
WsUsWbOXAtBESgNFnaXIM43KqX8UJtHkq5hIUeUvRj3O6ATOUuKXCan/wi4wAYHKJ2rgICNg8WNq
ghL8LNuwix6Itnk4TJZfZuF5u+DcWApgD7gHJIZ4IDJPeaswVE3SyOJl00UK925o32T9uZ0EJQPe
mW7EsG81y6rklugQ87/yt7ajfMGiQSaVxicmftGbiq4TzcLBhHn67ZZJ7eUFzNJo5GW33Rft8E9L
qPPyu7RxwRchoehVH7J9Slx5/0vcaf7cjKKMAJtfQA98cwuiWLUiZ60Xz9lnh7IL4712kaONqD+O
QXUPGCnZddCqAYzbHcqNxo/zn5OT5J1IZy6IqRLJBO3ogjKzUwGOq37OY1uQknNlOOjeY4Zdxyoz
c8aFmaxRWZeLh6pDAGCSQBPdQJEE5gxT8NBasVQsnorVxvpJm0SEVhw/YgOrFBAnaBo6Fjvog++n
omGPRFEl2UOrr67TlN8UexbEKJ4eWzHM5VpqJ1F1ZPtehoQ7Tu7t8u7PP/dGAHutaslI17qBgHlt
DvKMhaDZERRAeA5iK4LJCI3MqdsxxlGZSxdjirR7rjA7YSupZxWJoLT3eWAIlwfQChjvpOS/n66v
PndODYhtPF7RvHhtb5crrAt3aL0X1+QC6CWPVZBXqPUIIjDPO23FMvY2ELkENDPEWs3BAoO03FKE
4GOafS/aFCDcmVd1olV3vgl+qMrc1LKvmrooIbM0Rpck1w6KWFEvsA9eJo0DxTsTgFyImCyX8jpg
/a8sZdT/nqUbI1yu6qf+oriYj85Oe0Z19mv+5bxFcpJPG5hnKiaBgTxisMknQr/SSfShAgpM10x+
Snq+N6YVMAiN2zuvqkYO5wXSc2I9/lYgk3JWhdkMUUrzwBErFfEjFrFcW33V5MHtDYF9imQxxQhV
XoidUOWGTnNzeXXr8bG3J39ILsz463m9uDYJXBhwAGKuB1ybp3GkcTpnjHTcO8oCQadRhtA69jvR
qDjXDDdi6M/YhKvV6uS+AHabt2YISsk1GrvgGUwE7wJeIc7WsftCsW3pDBEjJrNHcxhUWHsXLEF8
0RyBvXcf7fGcC9UvoDM8f3Z8pX5LY+dHRzPWWnSfZk8qbLcafrbD92j6czxF6qxQeAZHroO3Klu+
b+uqTVoZT8b+ZSnc8ZGimTvo52FXKj3IYYz9eywtBedV45kgGuIo3CHHwdg9447RVCuV2tTxwmpr
rJv00lW9Xqe1XAIxYwLtCxja9ucl8g7TQLsdk4fYe7FN5tMNnd6RYtCQc+vqLlNR60hQ39RlQVbB
FQPAdErK6gBGnLlbWWb3utZLuFv1rbzo7pKVXi/Ei/s85IyPhpcDjf14ROB/Tu3dVpa57ggSxMkj
vrqrDtZDe2l7AxqUiaddzIcG63/5pXacj81B+rYGJcgyADeyE9ED8XIDvJUcEIOg2gBDOv0hMSbb
HGdtFg+DTV6fPaz2y59/N4r1iTiq6XjJMN9NqcYcezTz4g2p6kr93qrB+JD9OC+Er8VvIe9UMhv3
Ec0Y659UCJGGLNDbxm+Mw3kJvHqbjdYV5jfpuAlw/piDKlO5S81ugeuoDuW9+tpghvgtoc3c6RLU
1350Laa/5lkjtlowq4PrjSV2qvdGLzXVKiy2Q2iEq0bmb3HxWlYCzbhnBwoTTKyhJgvCG0YGMCQL
EHDCFIETQhrMbGkCCfQTs7ERvVIMaaEQhE4mo8VkKiv2I2BjdPGQjhMOYXorRlH+vCKGS0X7l+CD
BjIW0P9PNZGqKSKznSxeH6JOYh6HXe2ZB+MqK1xnV4dxKFKM93m2AhnFnFg2hqhOEfCrvHQHhGS3
ItFVPWr3561PJIj++8YOmn5RmizH4GkE9j+lMPadpN42sR6eF8NrC+AEweuGRi148djWUQsvi9oG
5IzhFGhhFWJNqz90u/hpviDB6sn+HHtgsXO+msF50Twr3EpmAkqUFNjqkvMF1afsySrI0+AUgiyU
KwIlOjS5FdCWs4WMckTf0XJghu2ag4Ps5yBaZuZ+JWDng1AIvXTtPfvYfCWSlqpKLOoi6h8JOVQW
VrOGv4hP1kYGY+OxUWgRkLPxJh1AY5bVrkN+yCKX8Jl6i96kjRTGsNekKiJUoml4moJ0X4XDK6XZ
ktFCrHdj6ZYv6k1yr3lNWAPLfhZR4/EOEriwdJYcS5CyxSTTRdGZHYqqi5fiCIn5I5nfdIxA/LnF
bYUwJzmSbqhWCycpgSGlBFpwuohyM57FbUUwxygXytD0NfTAwk0YddX95Ig6MtQ7s751K4LxDPpE
sE5qQ4tI0hqASdf7VsEcSi63x2jRboimvnWtqG4hEsokDX0/2X3bQ68FfB7pSLzaWtwUCy6pcmvo
1S7rvp3/VlyDwGwKHnMWJvBZv7SUtlQpFT1I8qjOXxXyrCl/kadgaxRtLbwOQJtDg9jm8hZqbyzx
jIMEE7Op387pldoKuq70WD59qw8R7Na4pKpVY4PW1Vut75X8U5nB1dIGnaBSwj2rjRTGkxYOUIEj
A4o06uOAkpUyP9mWwJWKNGEuqD1XrVRE8A+lKxUApWuIazmXAiFcK9sowlxQZBOOEi9QJEleR6Nz
nfmXA7DtdGncbL7Tpse/sLGNOOayRlab55NMzw2gfhZQBPoXuRLUn3nn5tiYvUQaCVomdkk5duJ6
6UFT4OXVj9ys3QZI+zXo1huBDfAcz1YOPdqNMUe6Hpu2BDlE+1WW1+sg6rBxS2TIExSdsiOq6FKc
SnDQGx0NHRYAjDc/IwDtUPa590ae2yrQFlf26SCpsCPLPb+NVEavVSLlOsX4RjQuKX4Ljs9w/WID
ch3sO3eLn+1BGhzIov0f7nFuxDK+oem1f4/TLh8IYlH35xBZ4M7CmB8w1wHrJAPx9/Q4MTqXWmmS
rl5iWSjqWIuZRq4ZS5nqamAawtJPqYA6HvslEgBfk9YsvCnLl8xL1HwBpn+kLik2NEstvyhq1Y6x
bj/kL3IykOVSshoJGxmNGQuy0s8XlP5ojNmBywzvh/eq38bKStA3162UgFyVAv/Zsz+V+x74Ws7a
BaVDdjY6rufvKE8iXZ4Dvi7GIbFhdnpMkWEmBZhSVk+d01DSn1olC4vlR5PEV0XSe70hGiX8/HR5
fxeDuxLYEyiwMK++GkUpxeid1dOL7E0eay/G8GyTvY1Ywnfmwsujdq+IkFo+mxuEajLwuA28ZjCZ
eaqlJi3lKGWJ7Fnxqz49ZtWX86f4OULg74PTG6155MIAcTr9+9h+n6TUVFdvBMJcOie3sh3fqPof
bxPDpjGfiyI6IN8s06aXeWMe8WKMsd6tq+fUsdejHJV0aTBqOwNMG3+hEBptWLA34FxZWuq60s3e
kqzVMxFSm8jwu+6ulyT/vBTuZ9lIYfSRirxWFsfGHUW1a3o0+4fzf5/7WZB0oxqDZtAnNiyTRCDI
yTTUE3TD2UlJWX5NK2nyKgQNUWmSUwkFCyxm4tHcQD3jEyafLFUVQHYxqYDuIPgHw25n++tOfauu
6Ry+qFzICRen4phwEa+pmhdOJiNcZI+J7pX3JnCnkof+OPiLT4Ar8SyGYRUqyRi6WZE8mjUomT8D
xSVcEaGivbVbQcMnBqPkfD6cKEaOgeQGM7QYFVdp1aZFL4BitRj+Wr70E/HBBeadNxJOa5me5IcY
RqfMXhVLaiCm9VHCfs1Tr/hqXQByNcPuXdP64AuYn+uQ7mrmrnqcf/7NfNvpT2DC4aCnZae1+AkN
eSPDvlYTd7H/OIM5kcHmynPVaDGhn25EAXYeSgwpCbJx+j1Os3FI0DX8B0ROYORhQm5dtGvcm0T2
zPZ+sUY3Hxa4dJSl0CKvS4GHekftPCeN8ek14ge4nhv62Vq6bJ548z/8ZRroiKLdeKCwuVLQ+JPv
HJULsHdol/GxuJhe6sf1G/GkQwwuTyFGOKesiVNAZc7RQQFFS7SnTnpRzbrLMhNOBxkVWI+Acy0F
tuRKKwbdFI9c94AnH7Gt+njejj9ncqdy6W3aBIchWuXEGOBMI6cM1fZVz9Kdrf8qytg/L4gTwU8U
ZLz2MKEuWaVQcO6wFl80IN0tE3Ta8/JWyoovKf3WlW0FOpKX85I5Xc9THRmP0CWJnqzl+9kis1ve
eWbB2l672IVrXTvMguyqFFg1/V6f7AzIKTLySEwOsf26QpPT0mlwrpKRXc1pd1EJAWo5A+bQayOD
uf9gOuiqaEa4dR7sHUiQgEv+Q3Eppbf8kGLpaG8FBWA1qgCrzuo77li3J0+ixwD3w378CnYWVbGq
ATD++BV0Sb3bSYG26w7qXrQM/44CceZEWYRmtbEXAI/hK9a/+ksgM/qR4UZXQFAOymv0alAkHfc2
kMzDZF+3hxYNAYQXB1BQYmB4XohxZDS0cWHRDzDU00vTSPo0EJBpeHHzXCeHNQKms5EKIgznZmrY
nVHRDsKWMHK4UyHFJI9tlZmyF5Xw66CDm2YwXNW/IkMIo0ezZ+ZoT0Qx+iRxh4IIqj1e2vZ3al1c
WZPZuRNwoNw2WVG8L9O7rNXQVIzKUIurr+cvKA2VrHjMVAJsATkj6O8YH1SOC7C8wOjhGekSgDR2
F49Z5c5d7Y+1nGOvVMLsoC1wfJxvSAc5fwtl/FGaNcUM9AzZG0jmLtO9kXxprD8mjqFMpxixpErB
+9nMNzTTtNUKC0K6SffVCFsfZScwE46jQYUbo1e2otsoZjDh08Kaqt2aDr5dE3+Zi/rrYirB+e/D
PSoV+HuoAuPpxTaZF3B39dYM82gsw1Pmt1H5qgnRlHnmrmyEMDYYETDDpA2EFIri93bqrnbsyR1x
U0P0Vbj6AD4HL3xaNmHtbS4iWZlq3Ky46HJfTrSHTmu+OpIsCDw8ld6ZrECETXkWmRRxneZFrSJ8
Gl2ur6ZSvsYr7UUbp295Kyo0iUQxoaBUyi5WB4iCy/DzWnVVBe/+KHOj6e28MfDsbaMU+xJXyjqX
scuH9HqIdhmgr/TaFiRpvO8DS0A2CGgEtInov29ykkSvwX6Z4NaM/YtZfp+GlzQXtG+457URQf99
I0LL8hjvPIiwewvT6LO7zHfZmu3IKEKt4EyA0tH7D22Y7MMiZVGMVJvpWF5jfgy7wMTtwEle73JM
fsZH0y+eEbVQr/nZP2m3f/65cIwaxpcBYo9VkVNF8Q9N1GO40cv7NcjV/JA5ieAseY9KDQ9YTCVh
VMOy2cmXMl27qLBNwPE85NfTNUXoxD1GLNbAN5+BWkfyjYNdB+c141mJgQou7fJh49NmHAYZtUTX
Gxlzp9GXun2SBoBB6H9xg7cyGOcKjuCSSAVkEHDStavhT1HhNfDhs6izwrtWqDCh5Ejh5vT3nvrG
IOXBasCFpIASlWR3OZ5C9lQJnnK8MGtoaCbLmDLBtDyjzKA5HSpoy+IpTftUmfnFnIPVyV7v+rz/
OvTqAZ0xgUi+Vh8iGetbOklZ5xQipab9Hkfll8USQbWKRDDOQsnzmEwaRETd96y71onABER/n/EU
5bAqKRIhjFCXtuv0q7suohDO2YtFTRM0YhodiNNQyj29pKBZxNO4wsCi4YLkC0gQMfbH6stkX3wT
UVxzhjNOZLEtvLRRpjRvIKsLAPLXuGXuJj7lNVp8MKIj0wTK+PmLyvO1G+3YpXOLLI40LZCoSN80
6UZLHxEGJ9FqO18KKA9o2x9df8bN6rY0Gmqz4gIltmvOT/j/uKNlo2wvmPp8d2dsugrM/d+SmLDu
oONC+gKS2i4YGm/110cbuKwWHpP+GtoNkNKB7/ADkIZ4VQOV+grwFvcVQL61XXVd3aNFS0ksHV/k
EHnvXJjRxw9jzMhqlBEL/vBWhlscJICw7eOfeJkcusNyaL0K1UQRPjPXB39IZN9+Oso2VtniKJb8
C+A3K+BPRX+MdogceqMV++6LExkDEAn9sKD6jno8+v58qZ9KAAYL6JEBU8DOGkr2pMwRveKYhDhI
fXUzKpizbRWBM+Qf1ocYxhk2alQltTVhAk+tdzG5KhXN1zJBesartaJfgaYMxq+AL8M+G4FaN+er
reK4VsXeGUmSYf11Tg9VUype3Q7KzpHM5CKmdXl5zeWbTFOax3E09asxAyHR+bvPdzcm5hrpxAD2
4Zlr2bU6OFJK+nPC5ln1lqvxwghMN7nXwxK4u6J0h1dHQ738Qx57OUe0JmQD1mJfWTdToL+GeRAf
Hc/6hu0zgM0YnrwfM/+8llzfA4wVjCug9YG5LcZ/r3rerDWEYszEbaPKbabWVaLLyPp6XhA9rU+u
57cgpFyngiKnturMRrBzSiDY2Kuv9D8NffEjQLtIomaoyk0YAC8HrmsVK4ImY7DDoExtb+Hbxa/k
UAe0ljKG+nH2gbw7PVH8aQXYQaavPxi7BY1moP8G2lFD/xcvt72QDISr/Obn0Pu1SZEynWTGIOHn
6Lv0XgJ7+mWHOmlxk/iOV/0qrhVabr+Q96LRHg6aD/zDRjCTAtT4ugoIp+AfrpLH4ocOEB8rrI90
NHgKd/Wx32PjJtAvs33rNbdl2N+loSiI8pNsC3uImIvB7WYZYlW9lTOs6dKhSn1nHlff2qdg4zCu
td3qDQc7LMWs8bQ8wZqbqdF5H0ykOtjfOj1xw+mVcnUsBJQbUNbvK3/87jxZO3Ag/xSV93hp1lYU
c28BaavGcWojqOo/Wvs+HUQ4UDzvC3ggbBNR5g0wNpzqgtbkOhYTHkLyGv1oZOWSzCSMS5HD44qB
G8A4MP5rmMyrRC2r3slSiCnXNkRgORaK7GOLXhBLuK9KsDj+lsOo01ulPAwd5HSBVHj2sb/BGgU2
DtbS7S9yj6KTxppPmaeIB2wT0SQGV00wL6PuC65fhz3NgQw1WUoNp9k4NyW2v9RWvcT2yP68v+M5
VryIfothPFBUT3JdFBCD2pTbj9GultWwmkCUFneCogMHqEIFi8CHLMa9tJJkltiLx1tlbwKUMb2Y
nvMLCsqWX0X71SOvxf1yae6TQBc1pUSHyfgXpSkna0rpYa6r5s56uys7yXZTuQrPHyc3Q9zqyFzo
WSnmMjEgafKUFyU0Ltd94oM44bj4hjc/paEIDJWvmg4AGgyQOlgsPr11xNBjuxlNeJA0bt1BKy6z
MvtaSaJXGo2wnzyV8SGHKbSSRkZJJ4ecofrRW2+tGVj5SzYeFU32rfF7nwoeAVx3jH2N34ox97yb
FHPJVty/yUMnokAgomybJIgfFQ+lAm9xAYYhunXch+JWKnPrJ9tekzWFmnh5PFNC2hXkMhRkRAwt
y3XIGwWZq6fHTaKpC1WQRG6jzK5hCkpTfNsALyyWzTGXwqIsR4OCwYCIXm5A+WSDiT29GdANIpwr
rhhUpYC0ij0pVLFPTXBOZIPAUeNer+prpyn7SB01N8r/ytTB0Y0VfbCwYk/kVE6nzFVZ0TlmMiZh
VDwrCqYp1sk/f4W5n2Ujhfks8mBMlUZGzJ07SGWL7zYh3nkJnKFzOMKNCHqgmzxrwXsvJj0UUXf6
EcXr5/x1PAC3EC3peNf5yKELNwotAEVG36udqJ3Ij2wb8Yw3NIdM09ca4vXdeEnwos5Xt/Iz3wFo
o7TLrsESAF6n1m3+w+wI30FuhDMOclwc4G+0EB5dIcIYl+0j5ao0/c4vIze5iC7Eu0UckJ3T82ZT
Hxu9iIxAZhcktxQlSX5GTxEkyesB4Se0UZ0BTva19RTdyLqH7piY6JregU/u08EUIRacMEvKumkb
5bmpsTrqzUYK0uTVP0e3AT0nUr0nUcWOs90ChQGIZmC9BZjRbP8lmQtiRRjSAbPI9Cu5HQEQ+c5W
TEH/RzTkX9qLKUwqvxcSQnN9wUYyY1tGHaX2OuL2SHrtNxo497QrpxKwOvGEYBYX6EGAxYW3Zr+n
okmlUbf4niUwk7LHKnpo48P5SyqSwbw45Tyu2sHADo1m/KzIl1q9LmZBiknPgrWJjRpsobBblKQY
Gqhhgnhx7K8sbUBz9jESTePzPBo2joBMhIYPOgiMRzPSprYBIEqXGB5s7Udb3Z8/Kt6zcfv3WXeW
d0vb0FnvYlTcomj8HAhBQ4xh3Tg0E8M9L02kDWthslMpYwVtpkIJK0UFj8TdeQlc/7xViPFRQNBv
pHTEZW2WgFxmwPH102B2c69T4KnMGzWUWtwkDErcqvtGCZa9yEdzlcS+LK20gGuOrehqmZ6MsU0t
PJruoqX5ZltSLQhDXAsHIwi2mh0DEZUJ202/LsgacFUtCWzcctnf9b0DxIk6ff6b89xIYgK3rk0J
aWpISg6WHqwJBtoxQ3NFLtSb+s10pSXQVVffF97gOg8ZxklExylSlbkBXUVK7HHgB8TxzapfrOlV
IspXRSKYSzADAHlu5AFlsfKnnr4MOerS9ffzB8l1GJtzZEw/iqVuyBu49bGX/LXNLxrLORatEkSi
fU+u/QFvHt17E/UQk5Gk6BirKCfU22ryS8HL0GxFCAUiCcwdG/JIMSRAwnhlBkLdrsDgxsv50+JW
lQBr91sJJkw0lSEtpgoRrW8erZvhdX1bfhkvq4+nROLaPhAr2tjNnjHWD2i4pzmofQDdHbDVJbhp
3KRn+0uYYDIZdtmjvIWM6w4JX9DtwM59NK4b33SdYxlat6sg8+es3aMG86E7i4+t1G205GCsRNtk
9CscAPHsO+lBP+pe40WHtnTJ9/m+eqZo5DTjGi4bDIR4lGmY8sOd/xLcmjFFsMfAOiwKSACnCW9N
4qkkC+r/AAG4nDDVtdd8WktxgN5Anu239XkGL5UUnhfLvS4Ujw/+E815VirRZzt16PJeUqRHOyq9
UnmYTLKrdBFMmkgS40plTD+OKc3unER30+xlUBNAltylpWCritrJp4xhoxHjSIHAt8TviexyHAGc
EIP2RAvkvSh/5Ab0jRjGXVaJ3ZuzDXWQNntYp/dV5zlvHuXJCUuRSly/uZHF+M1kWEpzkBDOsQ+0
I9O6c7ryUMtzcN4WRGIYh6Y7ixTZdOdNbgENNXdZqGlg3bKUXmB0XEGahnENQAyAIIe56rYiqU2U
QFAJcphR13wzH4EGIZoY41rchxj2ftcEFGjYTcRb2IE150O/zxr7WksaGJ4x/zp/eFxfjc0WQH+j
toXXy+n1nbJ+niy6zjkU6J4vKH4uokVbkQjGsiMiR3amIUKTGmj+Y9F7eq48nleDf2YfajBmnRVq
HqsTwifB9cSshKcaq7+MAJvfnRfEtQEdy4KYubcpMcDpeUn22JGYrq4rw+SqaeKCWhSg6asgrIjE
MPGta9GGK+hTWipGd1K/NWh824OoScX9MhtlGINOcqPJiAopi167y/podqLmHlcPQMPoaIIBjobt
uS3olK62hqdWHTVuUn8DArVbGn8Ox4wZcRk79hhlApgPO/9PDPCpAf0fUpwo7LPuSs1nQc2S5563
Iqiim7pOaiV6V40Q4QwU7r+e76dKx6fJ1kNjRKFmqL/mViVuFEn35y2O25Teiqa2vxE9rGmDjV+I
no72TvPTYwRE9CC6MUP0DK9FqIfcgI5CBliIgT/yebGuMJTIXkaNBnTM95pufYwOKQYhJC/1Vk/z
tKC8Gb6L8ij++WL7DXtcIAtlt98Mu47VuVZp4YpidfxvEF4U/ngWT0cV/ieGOctprEhl2DjLvrsq
shdCROkCL75uBTD+YajB2YA1FdQWxg7PhHU+kEH6vpTLtdGSG1sWxViRQoyjKLtmNRsFnU1MIoCk
E9dY9GTmZrhblRgvscgJqOfop+mC+nV6pitojjeF5ts/tOyxL2oDcvsDHxIxNH1q8X1prLVO3o3B
2TfP82PxQPa6a7tWYN90t5QJxRbc7/PniD3gU5FGpvbI8/DdLOyeGfrLOu/PX2NehNrqxARaghVc
c14gYNWtm7aM7gw7D+dZCsyuDc6L4uqCTV/ABlJLZyGE0tlygNuKlNwpyN7O5QuwOQjCINfMFexa
6ViNxZYFo41qdw32chFvC1XxIca1jLs+bUEdo7ld/zffZiOMSSAao19jkwZ3czF9pcGymdG754+M
+3WwbYQWJjr2YOE7/fzpbEwglcPXSTq63gZGZANk7J7sZHt5ygXFQb59b6QxwcRoY9Mq6RAceJUe
c1RJCi8F5Q+lNcqeVWu/XBagtBBtVYl0ZHxfYg9Nskgwi6613Fa6QXbpTc73ivxFCddWTUVVKYO9
yVJI9sPQ2CRH84sot2rWu0n7cx4fz38vXl4B6llECgDOghiL0SWSOlnOEwSpaIx8m7yuneV2bSXI
wrgnBjvGTjZ6lTp7kUAgOpRgUEJtaU0dd0jyQxkVx4RgeWpYH85rxL20GKBDQQZAukBDPLVAkHxN
5mLQwFHIMIgUy31/vlWHvy8DFAt1QaxGMdcIjQPTHitnAUVSDk7b0dWdXuB5uJa9lcFoUQGxfplj
CVrczMNO9dRAQZMcS5jH9NK+wQLHf9mQ5h3dVihzneIiw1CuFKGm+77PpgaFP35ZMdkTf6XkMHT0
6vy34qZkDgWDhfUp6qc5wawv+6yfYiycKlHsx9FouFK7GF4xFXvwFANiSpp3iVEeG8m6mqX0iJXG
xFWHWXDVeHUw7LwqmLDCvrb+CZM2xeqKoq0g9E0uhyBqXS0JxtvCx5EfAO2HIbPseUEagueKVwV0
mCUB5+76c9hHgiPhfAP8EExWYSmCjrUwSULRj3OTaTiRdbQxFB3Vt1ErC6yLc+mB3oq5TAwoU04g
JtexF4Us9ZqhlLUSv6/uUpUEzfLj/LflJKIQgo0MPCMAwacxka2J4xU4JhCSHXowF4/7NqBYsX9T
NzuRw9xGIJuoSk2onEtl8PRfiZcGkR+FywsmTf31mANcUMyrxD9CGweIZhHgOZj7Cab6JrGaefW6
cXVHBcv1GtL8WrTgLxJD/33zZCGlPhpSCjGW3T6SIXmuZ/vSNNrn89+K459xhh/aMFGgR/ehJi2Q
VPo6PVjtdJEpyXVmxCBIywQ3jZPw6DKwbQA2ocgIBoztLXWjaXks4+CiL72VuCuAzlObYvyHCtjq
z+vFvUwbYcxlygZdqZtWwW6yjppPj7VkEdg518o/JLD9SQxldmYfQ0Ip9aETXxt27zrRbmoTvzIf
08nx21yQMnI/FhY5gcGMe/UpxVrJ4phVgUqJLE1YyTW9wiJuJnVekmWC8+OaH5ZBsPYK3DiNRaiq
J8kpsQIMUWPhSuPPtXxwYtFH4r2LgGb6IYUxCQlJAWwPUvrQvgPweIW2Oxiki1+Dr3nGs7rvZFfU
7eIeIoZkMFKMdVVsxp1erB5oVY62NPRi9Rdyn7kYHfdztQl1WTTTx7V4inWKkoqpmewAs9oZ+hjF
Bbji887T+2/m8JhmmWdVDrDM8vC8xXO/2EYY4zBWpcau2IA41kxP6/yWpq+y9XhehEgf5ujaokEx
qoYI1U4kVxmsWyI7zzIxHxslznZWIgJ75lVSMLmnYzEX0BwAHmeesZidAiGzVtPl/kz161fnhQ66
SQHw/wdPBcyY7GdBGopCMddGNmKZp6ydrXInRxC71rZnzKYbyc92CmDk9K/u2UYSEyu7qZMxuE8A
WSRLrl6onjTXO3kRTV7yvpwCXiLs9ingkWFXWp2xaWqt7WH0ZZO75ZSNLmqBr41TXSGdTt14kATe
nmeOW4mMrVRVkXeoI4LiNkn2SZE/WLMWdHHz5xk56CAwiAwscAtQoYwHsYZyjgsV5zdpVhEC/qn3
yq4VjDzwgslWCBNM5DbDvEEJl6GRr7ly0Q0P5+8VLxneasHOP/XtCKw06pOqy/5S89c92StHOsiZ
+1ib+os8c6MN2/gzeqMznQnCoi77PvblPamWw3mFBAfGLgtMaJRYUYKvIuWll4LCrJYF5sW7oYAd
oNiwCE4A8z314mSQR1UqYF51tVu0L6V9IZUXXf0Xz1c4n99i2AUz8D2qZZG1eByMw3HMeiTLkq/N
d70iolfixUIQH6C+j/wcGRm7xZzERZHELWC/NDomIalBrMYHkiUU3dcrknbXrke7vCURMkH5osAW
KHgm3HoQLTLSG8N0UUGyBEBHEzs3gI9hbpQdOcti2gp9hhiP5pi7EwBl9SHdLdVTZ2HPMBKluu9L
WJ9FYj9cRV4D1G7G3SZGpTptZgCbJ5xTV79Hcf5Guplf0tlXQLZX7uSHwbeO4KQMoxBEci72e17K
0os93A8h3x/Hc+EAPn4N45LnrhoyY8avKR1s3KoHp0e3YhK4FI79Qgi+MvagQSDNVl/mMW5UwEMg
Py0zH/CFQOoFEbfigIjv+x/fxRNJNDRsHhKamQA3coEkw+yH65jkdoAkXBRg2KFKAF3jLtJmB6KM
hb4e8xhbcnUoJizausqNDfjzOEivrbDw429W6Sa927ygll+Zrh72/2GCSSidOqSNknE3DTIBU6RL
NM88dm7jlaYn3cc/9dtqcZeXyJXd5Khl/prh/X7+gNmJ4X9UBwmGDN1RsjOZzAvM5E4PYqLJpdhZ
jnxdqb6GzYbcI4AgvYzyy3lHvAjjzNNz1LviUXm2ZPTpBzCxVp4diVi5PYHCVcY+cIcuhlvc2Cga
yaHqPqFhWAlhl9iY9UkoY1cVUfBEwO6qC9wloJMCSMLxSjBVxN58Jc7I2EzwkzjGLRVk7kpbh7jZ
cdtLxU/e0iAJHQ9oT10gY1B4uei+d3vRhjG7QPpJLhNo2lRd5yKDXKk7RjsSmplv3JuXNeBXL/tv
TeJKvqiRx0RPVuSn6QWQYud5Qu1puo+z7w6Atc9bLP3NG3/7SQDjb2fJlpxihE5j2KJTOO6nUNr9
B9xFmp2fk8N40rhb46ahiiSH0ZewDy5hW/B9pEuQb7DB85NGjPdZxyYuqxIaUXh6K3VLsMSmQDeZ
sBSZYR2GDk+eP0ORQbL9DtPE4rlGL10TFAdAq9f3lHFHwszW8ia/JddYsg9lEVQWk8d/0pNxNWPt
jHHe40RJMwMa0Inf6gKgCUpp7qRu3BvEEeRZIltkXAv4z6zESKj5O8ANUCQPcBeikxTJYDxJb4Fs
XqEnKR9VjxIYO9dmFXbhHGD6zk8adFrc4kXw+aiNf7ZNivuIRXVwnjB3IG/HeXJSCKXd8vYBXBbe
fBwO2dE5iBJutsT871f7kMXcA4VEUkaorDHUwu5u3lPaKVQbtH3k5+gD98/aL6oqDQ0qOLXsm+HQ
XiWC8bj/55J8/AzmksxS18vSP2FiCiqghRZhHFD5hg1GDwqT0/8hIu8nzZm43GNH0yE1NI9MjOMC
C6/7mqU/BJ+SHt+5T8lcil7tprqrIKTDZnTiVQ9xUHr6gxrW4X+oH/0/ge/jGJkrka9FNdX0a04e
WtF+5xZYhGuBJ6sF+Y0ouWDyxH8PkAJzApYTOEpM2FOksdDqhaZViebbiLLllWIFBDtJ5w+RJwcA
cegDoh/tWGzWjwUc8OTVxeyuWueW+l0iK2E0xph+vz8viHfZgRNOOx0gSrbZxHfQM6z0pxlSRGuv
lavf6sLWEk+XrQjGn8TZrKfpks+wB/qAQBcHTOiSuw5hcVEeYq/14EABwhChfi/ibhSpx3yvqBiN
3pwgu+rIbm7hvgbRMCC7hUltAsVL1HGwughw8HcD3SS7rZO2+lTL/7iuEdYOr3wAscgX8LsJMgWe
sVPsBctEfwwcbyyCoDFYWkOGdQKiS7pPAfEfYhmtdhVPdScJzTDn8bx5sGvQ/yr3IZDxlWuVWY1m
Lf9H2nc1x40zXf8iVjGC5C3jJGVZlnXDkhNzzvz134H8fmsOhjt47N0q742qptlAo9HocM5ooUDs
ynZkq9EhfkCZQMI74qsEnl55Z+joGUXOFm1Ufzjx/SEez28Txxsk20DYhK9ZrW2sJkZi6hL0HcJv
mhG4s/CoB933cuC1HW0FEDLAGTHAArIRIEEy7rhMSNU3CkDQh6F2GlF/NIv8uyhiSkhU0n0hKzvD
zL40UvbFiLUdSZLnLM1e2xT5z6j3e0O9HdXhx/Xl3zBfTOEhLw4kcEocwdyKUR9ITQ3cDQv96N44
Bm9BVX+7LmIrogbZHUgKNTyVaLXzfImnqBbBXwCToregdJJ2ggvOORX99ZIrH8XA5o1rbF18kIg9
RUePKRI2oAbEsKkMRkttanCWUxDaNWDOtYf4eXmRT6VX+BMvqNlcSIq7B6o4GS9D5pLoNSD+VgtE
iuho1MdPssxDkdzWaiWCMdUk6aNYnyEC0PD7Zt/dx7j2KjffK1hIsuPTbtB7lLlnZQnwbcCYodUT
tnlbMjGxaII8y2qH93TUPzdlBeoNXpfXpsuhJITonxSRhGLJOdEX1ct1g95g1Ve8SLIiz/heuRTU
Zaot0+HSc26935Hi+0cgS8KYgv03X8BIbw2vlNuqp2JRSk79DGO/5Hn0FOATyFYru3zg7Y8TdbGo
K+HMiZuGCiSQHbQd7eYknGS/2udu4ui3aW1lnVW5gBDDjSXu9EPpjDtpz8ugb+7q6gMYhyuKGWYL
emifVO1dJmZem8jfM1P2rh97nhjm1JtpKizzBDGYdbsbzLa2SKXXVgDuCfu6pM2jt1KI/n3lwhMp
C7poxIpOy71ey9Yk8OqWGwHGmcFQXVcSSNxlVUKgS69hGnzE0HKROov8GvGCpe0zvtKFcSORUge5
Tk3zA5kPg9HZE53HFj2L7Cqf+0Kgm3DNGBmXIi5hDuAFiGtdCWeg9XHd3xMHTNSYw8LwDi/TsZW3
O1tJNlwK9drMO6ofGjVwHaCHD9UPxDP2gBM/gjTZXdzEHb/yqsDbRqIgrDbBcaio7LFTpFlpsXVW
OlWVBQ7bx7ppnq8b4r9opyMlCNIgGf1F53YijvpSBZDy8e7LD+FxfOsx0rXL/cEWvfzLfAJFgzPv
5ohz2P7Fh/6WzNhNq8YjCokfGxkA6hXdU2htRj5EchsfOXxuMmTbcH7LYwxHNYYoyBfIa5xCtvpb
vOHtxafQUPDat/x04Eff4KWl/hbIGI7S10E6DhC43C2eDOYh4M4PO0G0pOME2a1TnypLs5NDf1R+
NDfAqvgfEnXbPu33RzC5wX4Wl1ajPm0RCwDcfje62A/kTxwr4qwt22iij4FIEnooKSoDZWjJbfTJ
qYDMjHYYX8gtjWO3dLMu1tZAvR0wX4hLNcaBGmWSjMWsjFZYirdZVXttKd/1QaE5zdx5qVD6HA15
Atlz0k9xGQkQKFfAf1ic6LWKrP4hPpggwtAflIPkdg9KiMIBD9Zs0w3g3QuwBDrQwBZee2AHlwXG
nqxCmayQSFZZzJzraNuHo6MPxKXowL4Y76yWRCiB2vcrnilq+LfuMz2LoqP8UCPgY2V+yamKb0YV
MnrwULw3TMD5MluYKokSBwpi7MGTvnXeeBR9+RDvUPygcEvHwJnvUtVpXJr2NXIreZM4I7YfQRNr
ROsvYPYU06Xa1Gh4x4kHzcsPJVy64ke7/I6H3La5vmtJjK9D/6YKVMKP98Tb6C4oGEJJS7ttHdNH
E/gP7qW1ZTRrgYyzI3OLQVMDqtFbMgeyKfI/9PnSDla7B/mlM3/mXVebjyaKRW4AyQqdzWy9OxHQ
siGOHzJpTqPwSj/HGyaztMPgx0/cSIBGfRfbp4JhCI9gcBR8PF5XIc5olsinC/R+zKzqmSZR4rcp
tCZAWEY78J/xmjk31xT1ZsT8qCLKbMeACiztYcmgX13I7T7NYwRVisljzd2qlAH7heB5q9JZOo3Z
uiQjiwmggAGVssEpH03PALtEbYUuoioEHKCGGQUncv9q+9ZymevKEPquKTrIHRet9VDtnt1xiYgf
qWLo5WaUu2QIg/u6nForMXri4IXc9VYx9sGuL9GVb5KWV7Ldur3wygdvn4r3KWYxz6MTxSxJY84R
vG74LEipUy6yNXAbnLY2di2FuSO1tBfSsIQUVajgdjq9vRniIuRkFf9lY/9Rhm3UKKLIFKQIYshN
/RLuxpue2MnTlFsDJu6ALfdD/zF/1b9fv7g2dUPzCdpnMcYDLCFmBdG0bpR9iKhnKo6GHKE/vcx4
HWLUfbEnEY0CGAJRwNAGhOBzIaXRyao05HDlCdIl5tvQvnRZ6gwVbwm34oy1IKrt6sgrnRjNYQtB
4bvwLQwBKRe6zXGwC6vctwOAn3iee9MAkddGFgijkkRmli/rk9Soo2S09NDXyWKR+hk3qHV9jzaX
j7JaIauFBn82m5CPHWlxwFDAkkNL7qZ9PR0y5BCyoOdcups+Wvktis0jIEKqFDJAFK1DFCiI649o
2bZmr99HB23f8Cxj0/xW8pg3jAQQwCVXIC+tIn/phFNLyqfrq7e9Rf+s3sc7Y2UTrdYGA6GnVxAM
RxhBcjnpYAfrFfkvtgkuCOEKRsIVnWVT6Bvwvav6hIdgrzipKjpZHJz0/mtd8Sa2t1RCXARKFCD7
IL/EXAFzP2iDFiBcICNgPipih2npgRXVu75ym48/XGVoTaPtN8idnx8nlWCSp0k1OIfX/AUj6FJs
tWhMeYhd4ozfwNDXA1LkBdARXujx4r8ty0CNALM1GK/HJzAh0QzedimV1dFSitqqBzT1c2x9axHX
AphFrPsurhITcXM41zsytbsYbS6DqnPEbJY61nKYRQxDksPZUUVQDZjd1koP6r3mE6+54Xmj7Q1b
LRrjjgrUqqqpxiuEZuJmcScFVtXZv2YK81PyTmmFSet3t91Nv7tuLJz9Ym+vQY3DrkygplqFFqCL
rDLhkKRwNozNd9RxXBUkh3IJASmPqtglFJK+XleDt10sFEYWNH060e2inVCqTRMPoa/5hhc98EIq
3pIx12Km160ZJVAoaomttC/SUHJc0mYpamV8Kv2ElfNbJKHFIAaMXAUjiiW9kgN6WBwKu02c7iA8
ZI/pc/aYuYXPy8nylKO7uZJc9RSTrMY65nK+B3vzzTTMvG4AGb/BxhVr7RgfQYiy9NIEGeGt+tPE
RHqMTgCAuP9qRPhDdNKPuppOMVBRYjaki/oyXkvFHLXw76RVrEKQbRXt9EEqcfZsy8zh9IDriH8K
YWNaQ0uFRiF4tkxjfVMkta8I9StwEVyOoW9FFTptPqbMaqJiMKZRpvHULibqZKrf7E1PO/Y1ILMq
Fx3cIDIBXNMxxSALtzNs812/lssYRpNXaioKH3LzWxDipbmVH5bdAKrFBsLFU3FLse/HXer09+T4
dzWg9QewVjNFuYkSJRyyUu8LVXeIMLhhyivDbh0AnSJFgzUa8zesI4lgR0uZQww4uj4RpXqStcq7
voebpgLucExDgBZCYpllC61IFbHA6e7Cr4sMl0v5dRZeHXAzOwHS63/EMEGaTLKpBAEFApu7wM8f
+0c6VGq6nQtAV8XN/gd0RK5IevJX3mNumk6JZYgUdsFD9KXyap+KHL8g/2svLRph88/X13Iz9F1r
yXjjoc8rKZ8gEumC9B3Rr0f28R4kfZOteupx3PEm8Xm7xxxAMUDD60QFakpo9T2CKALYRFzZHMW2
vORaMebACbG+iGoNORRnW0YBBrgJFCdW9BS3BELWniNvo2USbR2/zYU5X3hjdmM+QJ54aN9zt/TR
arofHgSHd39yt4wJ4QCKldayCEnTq3ygQ+bNcfEJiFpVENIiCeJf14y3YUwk1+WI+Qd6DgQt8zQt
uR06oDp3EqdfkasWG8UNvbzI1EPS7oLxrSusAAWzHljCxrFBjvePwYt/XW2/t4xlJKyNHDMq1JEM
3ugGB+0YeShfYVy8e+S/mTeDkpWBsH2LwwQF+4qu444WPtIjcNpy0AXdFVTT2AZk4QuCyLYDwkty
Y/zhSOOFsoxv6WUzyATatGJ2depreQG68TLzCcl6J/94usnfrxsOy3d1IZLxLaqUgxVx/Fjf7Dl+
CuzKQchymE7TiWZeKxdQcmQ/2ORb60w7AwggJa7BBLAFoQc7SFC1Vx+vfxPPxbKgwXNQtGNBD4/s
BzcBOkj7x9YP8bJbDt078DL5MN30fLDhmk5n9jGMi5nHjwTYyqmjVpPW2owqghKL/pzfN1JnlcZ+
SEKrKFrgg5oc17cZ4qwEMp5IbUE3lNMreBk/A63NkszPmuCrcm1fX8tNx7CSw/ihIRenRhwhRxVB
ujveo5HTWVReYLgZUKykMO6nKpK+LwpIyZrKkjGGoSp/8YZbbxDjeIx+QJdvBAlhaFpholpZxWsu
5GwJW60CsIKsYeQcLltGi7tcWKhcgXsp2oUiDw9us4K8UucjEl3Zm5TlplKWkCXdKd+afe+DVMBL
MtQcC/cvE+RrcYxfAWAEynNUHHWi1T1ejm5+g0r5ftyrQPnn9jVuWx0670ChgfidRXKRxaqIRRn1
hsHrTh2AXdH2I+2m3WAbd+bP4ba+E7kU4jyZTMwC9NcuaVS8gcCFpoK3dgKwQwyKwMJQpi/XD9W/
bN9v/ei3rLavqBJh6hXo13gTms5TV8it5th7pl9641eNE7ZsnS5DBHUk4LkA7MnCigRJ0aNrsII0
NIWSvrJK+RNHIerlWf9noFkDTI4UsUhm3NGS5kZa0uYzFUU+TAXeYV5aCq38FQlC3a+9cWeMvFiC
xuaMTMwUi2iyBZAfXiGMa+pHIV/w0BwsDEGiF1Wy2k+0z1t2mk+8QvTGhqHZFPChaLNF2yWKYOcb
JkSp3JaNOcAggwcAxB1VpzyNaHqjffm8EublfkEYek4JOEkUPGOZxQSkyNjmMoR1QnITCniY6On3
6xt2aexUBHKPGOikHZCMPkReEtUcCEQY34LqraiOmcqbmd2UoSPNibIohLDNyeVUaX3T0v3p9Nug
qd1KFQEnqsXOdV22N2cliPFO8Tj180QFzQdyqLxgH+4Hl/ZAI8ZwFM7Fe3nTY+VWwph4ZzLHKlEX
CCsWyVHH2AWJvGcsL0S5S6XTSDhnl95L50Z+Lo7ayspT1O1Yh0EDcQlIVpQd5ZRr9/zAddPk8JDH
ETbRkqAwZ2noEyFF1zfy4GH8MkjidyGQOD5iWwRKmeD1oIPUVNOVJu2kR2TRUY4rZM0REE1Uxbfr
hsCRwFZ4lBEPFjJDQtB+j4zKLtPX6wI2LdpQgciNWWigGjCnRgAek9gGEKB2gAoNvKbJ3SipnD+U
Qig0E3r6QXoEFPSPhtjVQgH2u8umWEvsWbwJ459K9T1Q3q+LuFipcxFsqCKX/f+JSLTUT6fEjlTN
vS6CWsyZ4VIRcJeAfkAJFrMk59ttNG0OkgYTWpitrYux1ekP1UScIv0+dpx2lovIi8oCGTyiEDR0
oyviXFaRkbAKZgkPjWWyhzGyc/XWTAOrEU2OVhcWwEhijHjoapBRmGJit23sjKZ+RDZzPxWad33x
OGLY/enzLhXDEArJQLHqzNgRUaKaqz/ET8DVcrZubBQ5prmcGSXEDBqx2uyl63TbbHqMaf8ZwOWF
IMZD14I6Laj5JXYatA+pnD9EUcN5qGyZNMAg0CQmSRr937kNxILQ14kOETne13Ly1mkcHS6zu1it
tQRGCcC3pJNUKokt+u1sFZobRY4IWDMKgRCiKvUzvjd/Jrd0UjG+Fx2a3+VVHrbsAiiNFIgCkOZA
ojhXUkyy2hQLKFk3sSMVkjUDAaduJc5aXlaKoCqOLSoBALpT0QRwLmdsUlDJAbbKng/JverSnk1y
V+7Br+CQx+umfjlow8hiop0oGJY4FeIE6CrCTnNad3wvD+EPEz3G40l4W9wO5NS8fBdLq/VhkWsN
mQsvCVA1iANIHe38PTlN98ud6ou24uUupQRudt2h0K0+s4MncBF7BjpY73i7eRm4UNVRoECcRzCL
ojA2OwuxhmJ6l9hAZfBBGnsT+p2r+3QGjh9VbtnOWhhjvnUTpZjrgTCZvHbFqzoRe44Vzt11mXoB
gpwI/BjkQFSVDmqdW05ohsTopCa188wyJJ82xKa+/jb9FE/IAVnVY4cJWo4F0d9krpozmdQ1rC5M
DDPNWpm0HzJBCHesbwD9aSXvND7vfH6VZcPVnMljTkfca/Gsl3Vq9yqYFitLNCbeMm7caGcimEMx
VoYAxHUs4+x3TvGs2uWbnFhLhLwltQ46Soj51mPgXl/KDRtBiR14n4AIBrMzYWxkWIQlzPoptUWC
drvmB7o3rSHQOO5lWwrBi5RaCkjVmf1K9bLUQfFid/L3fAAndtQ54HG1ruty2XRGTREBCO3Kwuud
vRHkKVCEcYEy5U/MKuZ01tQXkPqdDLv30A+6z+nbzb8udUs3qAX2K4yzIRPMbBzGTgZT0PLMNqfx
s1Z1xy4U32NF5Szhluug+NfoAUWgiHZJ+h0rm0eEPY1zI6egIqT1gfiguQswqahxFEAzua7U1tWH
zlaM4SO3qeLqYeyiU/pKlDoCu0Cbcn5LG05Dt7P0B/0YHtTnyRb85SZ1zH250+/58wRbp0EFdo1K
+2tFsHWeKxtXSy0lGI63h1kG6uxLIb9XwXAwwx/X9dyUA7gBLCviSeBXn8sx5FIS5Qxy8s5w5FAC
v1Nm53V5WEjIWdItO9E+BoQVkJteUiQXoE4begGuP1ZelzzYVfLsl23OcyR0aVjfuJbD+EbDSOJp
Rh4BaK/Rc7xbjgOG1hqXusbSi/nlFp5ejF0C07bKBBIk9vSaPItueow6GyNDrmqNjjhY+TfKI/zn
M+UUtxTPV93EAwBdyoyB5H2TLJOSpbYauEAUxUv5aOz1t0CguBE2AIInHH+3eAg9lVdyuZxPZGQz
KzynUYaHEGSXP03J6fbjTWkD4OC5QQLYLUdUIwc3eAX6QGTFqV288YqS9PcvdnilO7PibQ5Pqk+Q
H4UvoXKqzYfrh+KyZkcVxAsOORwJw9XshAvRJqUZwwgTAncqmOUxePZJeARZwR0O/afxyCt9buqD
R7aBegCmTFlxbWOaILtJUltvY18DPlQPILXrKm2KMEHBjn+08ZQJ/pREG2KMyCZ214OLLlbtadpf
l7Dx+kXY8VsC8yINJUGLiwAMVFn8aLZOYsiWGNyl6VsKKoHrojZP3EoUc5tqU4yengbKCNWXyfgi
y/eNzku1bjnGlTrsniRkbAqQhNEYvdlLDvoxYsAaqKhwWMpBOBhHpOPtxuO1EVw2/VHTMw3cpZR5
HfzM5w5ZmcZh7hUkEdQKLWsIJuFL0oMGYJbY7kCYMTrai1qgnsfzKHTR2EOF4Bwp0o+7nGVrIYgb
MOhs0AcQbZcYduFe8Du/5XRQylSBCzkq2vvBHwSOOZlxHkmFlIhEAE9dOcAIOsqHxFcs4qsPiFcA
t+fUj+YxPQhusCveg6fugK7UWLZocwrgzikkDa8TbONogDYRjeYm+sEuW6caTHVocURiu2xfInLs
B84resNaz36f8VZLPHdRommxbbQv6IK1RjTeNgOve27j1juTwkRhcpOjgU2BFPq6mzGSA8i5+Ef9
rXeSzqNhH7fyvnUNIFdPXzxYt8sKSAQqBYXSr9vGpx5j6h9UhYk1ABXDDGwR04631FwVG90bqqN1
TsmrGmwdFnzBB2IFZpAu6A/mtpH7sBNju8jsj+ekTyvgz5Zc4A76RY9Y3sVOlXALFpfznhiCNtCv
jUgUOK8gDzs/p2mfR0Ip6rE9eOHOPCZODrBIcEUC7UewjVN+0xz1Txl6dHMnF+zopkdp6IlwTGvD
SaFUiKDbBO43DJhJjixaU4KqUYhtdHvthKxyI013pTa2hPjbH7tc2gyPSIMeXGCCnquLBxJJY8WI
bUD52gngIePWdGo0c18Xs5WkOJPD5AcQ8RjqTOUod+ap83oA5hBbS21kVCOv2AmalT9PfpFZxW2O
QeV2pz4kn3jB/9Y76uwrmM1VwiEEIhA2V79DbKVmGD0BOo+z3Mp72bSQZbUnFd2UPLlbnmi9yExM
VxFZHQSwYCIN3lt1dVM1nFuNJ4DxveqIyTqzhwCSEFA+F5YZPnE2kCeC8XZFs6RS10KELlniY55j
elbbRc/NPRBO9sUd+sccxVdeRtnKvpo3uM2AzijdVD4vptryuuu1ZPzhUtWS0sj4jkTHg14MrDGY
LbAw2tf13T6Bv88FE1cZeZiRLIWYDKDCRTLbk/gliZ67uuCcDJ4+TFwgkVGdQhGCauNJQetDfZ8A
s+q6Mtt79zGeCww6+cPdrl7YQjYFubjgDsnLr6l031Sfrv/+1hMe5+q3AEYJMheSFGe4asmDaam2
DiIhB3lWa3KXm+Kh3V0Xx1OHCRMNRavqOoG0qfpSxOAVbkLnP0lgixaVgszSQiWIhWLBClC+frwu
YXvb/1kxtl4hL93Q4B7CNZOclCB2ShMoiyN3soA6NCYoUwwdn0sr13iCMG53qDVjBF5EDFj7cFfd
LUdkMD9VeDMTbz4iMXZdqc2NWUmjX7OyM6VqJkVqIE1fJCC9ixager3rIjbP5UoE40oNcyq1EbBr
tjRIttJFVtd/E7ovocibedt49pytHNV1pUs+mEkwxNigKcDOBCeMZtpF+TPUM/AR8nBSN61hpRX9
+0rYKM14e5vQqu9ObXabNV7bfb6+cBvPgDN9GL85t22liYDrQDQT7mgmWwPCWcOvRvBsgHGcoUGy
oUFBAviS1V485I+qS9EfBVdzR78GpERsN+hoyO8R+0dW7YHoyOPfEhuPEWhLCz4YZhXxMj5f0LlT
G1Ogdq9F6bEEKHxr1julS5wqMp2+lrEMs8kL1WmsdH7YUCjALmqUFwxYD4xfIumkLpWk1BBq7NNs
PCRy7ATT7GkJkGX0+vsojocQZeoqDnmZjW1z/a0wcy7iUi+1voPCqi95NygbuzqA6q3Qnw40Xi4O
8R15zD1eweLDE57rjHB5tdDMMelMKQefKzxl61JCgeKuOYmu+Kn0U1t6SB6DO9FpbBT47vun2OH2
Mm17g99aM+dm6uauQ+MUXtDfaMNM7wu3xVF7m780H0jNlZ+XzvVjtPk0Aeg4HcWm7XxsBxpREzFs
eoTmvd27hp+/G4cPphBk4/GiBeiGvbg0Hcl7xm+6COSswLlqmoAtYAL1KG/msI4QJ7Rx7o9tb4WD
6kqFzIl7NvUDiydmpTFSimuOMaS5LSalqCCnex0PFHZUPMwuBt+Ogjvfozt3egnt4YaPT7al31ou
Y0hKn+ZLSkPYVsvB7PiMEULg4r9d370te1kLYeylr8JoGAT6uDMMt0xQwFtqeypGdMD8vC5pUx2k
erCGJkW2YRwQIMcUBZxXuAqzU5tgLPc0La/XRWxGXciWQQJqrqgLMdqgMzxbDPpKpgVKf/TDN5Mi
L2UWMnT/w0zYlmc30S9E2euQaWR5RNuiW7SBoqjN5XFZvpLlG0efS/+J6tZKAGN6wahWQxDhNM+H
bq/syD7dfzAw4DXIkbR1Ga4lMca2kESTBg2qTF61b07xY387Pi7IjiG7jxOs/aSj9LIzo7Prhuu0
qBqsy1wLZ7YNOO9VUxf0brobPjhYdJcqSpH/fiEzX1d22xJ/bxtz8YtBJg6JAF3VMrKa+UcF/vAK
A1N/IQUkiybmUwB1pjF3XyYJQYAp2diOZvArynea3GP6l3N8ty0eNLa4XoGuqbM5RgAiZ1WJrB4y
FYItm4Yd1DUut278VNbEWorlcZmTyNKT+SEimpdGItD/yMQ525sHYfUV7AZ24f/F7m0CQiPxqUo4
uVSeAGbLIrkYzYDm/JL0k67cZfXj9c3i/T4To2ltpyeNhN+v2vKkCckerbWcYGjT6lZrRAO0VUQ7
VK2AzjwaPjezPYRvJB7Akhr/jdXhQYsORmDsYOT3XIpc9QTIaIjmWrKc0L3q95H8JASCe329toIr
zMOYyKHLhoyGkHMxeHLUJBFh3NocWWOInCQ6GEh2k6inAfgl14VtrtxKGKNT0PZEAOA/7igZiY2s
trT5fZxT57qUrVIYrozfOjE20CddE6YjvFBQKC9pMLudsBxCFQWCPgIyZ1QCoGg4FrXyaOKWsWIl
uc2bwG6ikEdEu2mNqy9hTKUQplGJ6cskNPv3IBZfst7ghMe8NWW8U1nPUj9Dil2Rnwp6zEiGnn4h
/Ius7WpJCROi4YcLDC1ASlj9zCfRlpMXESzvVThz/MOmOqD0kQ0NHbxI257bY06USlq6AMmp9CSW
iDGIaunFV46FbF7HKylM7mAxy25JM0S6GD0DH0nuL369TwAjxyv7bh6vlSD5XJ1RrmtNL6FORBC3
a6oj4TXfyM9JJt91Fa9iyls8JsoAjkk3TRqkyVWIpiedjEVg68A9jK2gmONhz1nGbe3QuSOqJiYH
2AbEFKzDwoKuQNu4mV8o1FHhGXsKGQcCLvoER3+c4JncQsaGmgjRUDsRwbFFiZ/OFzUf9XTQC4S6
4kJol/eL0YMkSVREjrvaKpigjwbOFcCDMuWfPBckSZXZxRE8/S8ojtZuyA24a2K3egont0wttCCi
v8btPQkP0Uy3QSNSpFYAAi5AcJvPnOWmxsJEV2efw/i1dlHQPUvgTcaD4X8w3B1pjwiKG5ig+PMS
oyRhqIFSi+K5dIkCATfdJ0aY2+IsWqN4KxQ5Z3kvnSNyCuiPI4ipCK4fZnXDHsS/c6vVNlhgiDsE
feAZNRAVr6/apbFACiVox/6ZAACjX7G6rfUwiY22IrUtGcVebEE/nfYPXanwOkyoKz/fnPMMCePq
B63UY5SOQZolzK4w3prtzwrjEwOguYLgU2HyIJg20hNoXACMhAJOCwA8sAFjmdY1hRmvYQ0xRpaf
jAPlj2ruvuY3uPmehoMNVmfJ1t6Th+wm/nx9Vbf2bi2cOYJp28d1Hho1MPW+1qZpDVPHsY6P72cX
dC2CNY8uQCd3BBGjLb0GP3u/Lu0CLaMvtf0cIA3hTzhz9fcZpHYdBrxGqFqjWyp8Mr9f15UKuvwQ
E5R6oNXD2AI9lisL6oYh7lMTFhSMPQAVOyvPWlvQ78vk+bqgjRqehKIoGvfQNq4COJa5lpJ5qhbN
FGo08Jmv5H2+iYGpSFExx1P/PNyQHb9+t9HYjXE58MOieQPCcRDPtVviFrjlU9kgyzW7OhqBjX3o
B3sqlQKbIqVoj595la4NTRHZyrjiDeBroV2RuebnrBo6aR4yPBSxp2B6sxKw+PSejsoK0NqL8H+Y
/t54YlGh6FDBUBDSpyxFYggssaIsxMxuQPHW7cP5JvMA6eEB0Fk9JgfeU/zS80AcUaAlyu2A7GFu
40pdUGyfoCPckzdFR1kod7HAK7JdnsRzKfTvK+vMFk2nD0eQcwmVtQDDeY6/cMzyUgSuHTQraGg2
xj3PrtsUCGapGrEJ/I5ir2toGECy+fPQWMWL6lWHvrCSG4ETB160qKNsD4IbeDj4buADsYSA8zL2
+pKCkzv/2b4LSO8+ZJ5xXzWWNFvxF+1leWtqizuyzUY0VCry6uifw3+Y62Ku2BSdaLrZYg4q7fu7
qTHQmmHK9jQWT5m03End7F9fW9ZG0D5uiiALQlcGzj0eeue71wOXSpmWOLcy0nqFrr9hrOxebcLd
dTEbqwkkJ/QKYaIP+QXocC4nD0zARAYTcGhf+5/jO6VmMAAuk30ePf0Qv1Y+r0edtRn0dCtIp9He
QOSTDcJch305aDNmRjKA25WLJQ7zWzP1nPhzW4ZJd0tCOMg+kWdZG+RIhYxOOen1Z4lwLrmLhPEv
JX4LYKwhqZRmahYIaA+dk9wPslXfRq/jLfqq0U+dzJbxVNwGhqWiYeD++o5dGgZdv9+imfVrMqGT
Qyo6bgfyfezDcG9KGTgpczwl7f8mizEOY5zbOogha0EBXdkr0U2acXImdKXWdyizkmzXT52V/dTS
rRKKL0Min5SpsHq1s8Uc/bfRnxYUWGnMPYqZqHDOREjTlMRTq5MGpEjABnCW7eLqZMUwgUGFqaB8
UecMftHw49bq9rSDzQw/8HIz4IngBZQcQoenHsfuWfKfoBTBpDRArlotbpoaVoRS/n8yCRabpQvy
poxmrKDYtTdSlVqpmTtp+Ye5C3YBGe8HcE0lqTJIUTE6PUZPVY+WBG65mx6Va7bHRDhDWRuDFkIK
mQKICsPPZYTJ82X43AydPymhZs1Fw/EdvD1iXIc2IG2nNBAKXhj0tpH+rm7j/+b/WL65OqikCBzk
kBEFdhfJlr74183gAimJ3SHGNaBwv4iiAFOLTvJBdIG8iokEUDlbMVg6B5u2Shpfo8kyvoZOxjlf
my4QNG3o3qMMRmwEMEy9LmQ61JOkCaAYgzNphYUB/usqbksx8TpETyieh0wkqgQy6sst7ZeLHobp
VKaJHag8D8s+IT6WUfsthHFIQb1EPQaE4JDAf347zY3fJeUO8+XtXmqlw19oBBwRCUNAID28GO4D
RDqSJhAGMpFjnPhVrtp46HM8xOapWkmhB2AVd44kk9twwrpJIQDCo2WwxB4lLbmx1LhwRTO+aVJe
tPTxALo4yiuhjMMohrFUhR5CRR8jtdV+OZkeWjAmK/HGTwKILqr38Dkx8OylDY+xE417gdOPeDF1
+7GXq29g3EndmGXWDFRxMzH3Ud+JlT11RuZqVaVZ0oImyLGQiVsRMdwDywFId7IY7w1xGnbXN5qN
6vCoAP4+7cZQVeDxY6zmfA/UqVvKQB1ip3HKDLRsQQ242MQxnMmWe7t7V9zc443OcYUyz5qskrtO
BrS+E1ORfQEgmcTL7c4ixR38AZBcheeQ403Zp9uFpoy19dWUEUWApuDdQUy0W3boyQT3HM19BXbN
W1i6cCs7uxDH2JlJuX8U5Dgc/UkG9Qbo9ezAk18piRh/GovxQBfCGIMSlFSMlR66lQuAjKpFfwYu
nFPq0/t1c2GupAs5zJUkiP9/42QMflXlXu9Ljsdmn/UXIqjTWDkFMRfzWhfH2DEjzEd0e303/8ju
UHTxiGWic+ee7CI35+VpeYoxl5REmnYUF+wWKGLsIgCKLBeWnq7NvxsEXlHnikVRm4lpiz2KcyfD
oK9kSV9NMCTRbkPzQcc4uGbLO2D4uf9lz/ByO5dL4gyb1kE1GZC/snEzVpzrb3PtTAmtZOAqAi0K
c5olodeHfuywYyjnLEV3q7Q65z5iLr9fRrESwZzdumyEuh+pl2paJwxjS24ORfYkz9+vr9XmOVrJ
YQ5tqMwl6otQZYnmJ0kdXwstddHCxYm6to18JYc5r30H0Kcmhj6DJ6JdBMXfGJDWpW/a8V7s7YJY
2k8BIKDc3g7eXjEHuJuKJDVLCNbaQnKjMgrdKQl5mL5s+fRiv5hDvCzNYJQofEA/xSsc6bgg3YkB
TQp7lmCm7ImHfMY+pC4kMge4T4uqEqnE0Y6ABoUeztxGYm7yshmFJIoFXWFeOrrJBP+6yWyZJnDJ
COoQoGzVDXZFg1AN1RStjKX6HLa9W827BkEminTOdUFbtrkWxKypaSaymeQQpJNHIUavPbCtOXa5
KQI9WWDHMikGGuOisqoSUMqfYwf98IAWDYTAQ5+v7GoqqIaua7O5bICWloiMdhWkBc+9kjSIip6j
N8GRGxA1YZApAVZxWLqLYe6uS9pWitLc0nofGCDOJQmJIRVFDElL9UXECx6ESrY8/rguZOtcgcXw
HyFMGIVWs0xsqJC+/lakoaWqf+FkMaynUDJgELUQ+gGra7EMkar6f6Rd17LcOLL8IkbQm1e67j7e
yr0wJM0cWhA0oP36mziaWXWjGY05ursbuxOrickGUSgUymQOHq7FsZzClj6B1kliX5tR2TEE/5BH
EG7vMXB3ASI7MOpTnx+i1H9ifj8ES8gQtsgmfzaN4GhRghts2hrhJ7/rnQX6H4oagzFs3872s9rV
kmO6aQXIIUKkh3PtiYNr7ZyMil0CSnPWUKc/MJQR2YnskbZlBiAuQLUXkyTOWTWbTPk89o0JM6j7
a9tLIu+jaZV3R3cMIXwzumL8QsXUY8imYm+m7pWeszcTvV2XDXrrex3DCG5tIElDqhUwkzffa1p2
qOchA2trImla28YBEmedsEyRcMJ1qrSZUIgPHToGFibsTKuLnOkPfABesohPVIwugvfu1LSpp6lZ
S214GhhZgrSoXzfLk27L+Mm29/83jvDVVJZD6yyxYGWlEzs1eUCb/fPljZFBCI4T89le3qrYGGth
0ZTSALHRxzKt/5jY71UId2lSlIbW6FhFwaLa3Jnl80D0kIEao2MSt7YZKfzeGbSBnO5MgSpm7WH4
KvxXWdf4zB+CDno/0iC7MiVNSJtO7hhPvA36ZWoXFXjOMxfwm1p/3Bs7EM/69Ia3m0CD/OHyhm0G
e8eQfEeP/GqaZ3paoJ8QoYm7s1E2YRBHZH4FNnQVc7IDQzxUBaNsRIfvkvjeOIYV3DlLOygk2oDl
VC7GNQOJ73AoY9lk+/YB/tdY0Gt9ujobI2aDw7k+bZPuWrLeuWN5P46zLJ0sJm4Eq4SW+ykQ9Dtt
VjgAAnEYGAK6Z4P6ij/s6K2CmRkFfJnWFZrvd+ShiBa/eJW9o3QOcOmDCiePpqubjOb7Pk4RO9Rf
ZzXMR3ANgWj+McP8M2+OniMdrOe8m6AK5ofhofiGYYThvvoG1yaxq60Mw/EGC8cUikzofOFHZwpU
TCLwGez52gk4Cy9ibGnSZnP5vP/cgZ/maqbC9x90pQIbEuCSaIYIjwF9zyTUGowtJaH+wru1zP2i
BQ66VSTB4qbPO4IWTDmhFivA1Qz3nWtxq4KwIOlfL39NGYRgxsaA4o66YHX1qgRpnT6QtH+7DLF5
Uo5WIRgwUZNuzVxArMl9gRLFzF5zg4WXQWS7JBgpZjiUXivxqUYn9R3jqYX5OWkdG+0N0WVBvOyj
CRZIm1mbV24Sc6KFa7G+eqv6QdaTX8f+91cTuzm9vK+HjGJByH1Hg7ZE3vSTWTLO2u17CF2WBu+I
ciBId2rdeYUkOOM3dxdqsft9um0y6DiUnFQoBDVnNQfSSYfNr3cEKdhDnXAqbYKgRLvvP5lgl8ye
QWOAxkcFxIBsl0q1P0Tqil/f8ghRMI7a1Zgx/nKh3QFty8ZnJSKRsuIcgw90R0Ft4Hev1Y4FC8Qd
pOH+tgvn5BEoSqNbwRHOMTF1NFWn/3is7tD7FgQALKC7NybcZaSjfTYNyxcwewfkHlSM7rdc1hS2
+dWPfoOw0USfvRINRXz00A0ztr70avv5D87gEYSwsWraFGPWAWJd62Cpv9fVTVt8yks10OgscY2b
TuUIS9hSRjttBStiHpbLYwnVH7W+HQZZY6IMRDjn7tRBY4MHhN3y7NYp3gRliEEdSZJPgiIqQaHZ
w3YTfr8S8veqdyFp0EcgCcYkuy9SlUPn9J9oxaD3dASHrCITh5CtQsgEkDZDAhENv8gELL6ROqFb
gkILp/yyjW0Hsr83XqTKGwaaa3MLHH3nVDEXDvIi7XH5OUYd5obrq/r2j27hI0T+bY/i2MJT1xLT
fHh5dsODDkbV3Cy/Xl6V8PGQ20DNkb+bMUCHTLXYaVtZuqu0rIeETmd1h7S02I2H0BOdEfbyeBlK
uCjfoXR0MoF+D/JKZy2ZtrmodU0ww6ZrmMRSyzTZd+MAdibdXb7qxaw/lki3yW4z7l2OYshfqFzr
AjNDvKdJsI5VrzyrHtHuZqfdsjPMWQ/zxEnvlQTNYpbTy2ist/FsLittIP0lskeuiaJjQgJ4k126
e9bbHfHhhFboIs3UhIhNOklOsXDC/lnhb0TBvypl3gy05HpPdRmqpPrirfmPy1u3ZSW6ZUB8hzej
gb/q1BDHudHmQYHgUtfSJvaGeok9Q/9kNkTyEN4GwnQAJCFwZ4kjK/mkLN7Uwxwxflte1ykIeBZn
bND26ci44N8Znc8sA52D/2KJD9NBdwnjpo8eA+1vVGwpvMcKadzRUiMr17wdauVlOOtGixE+qteH
ctWd6PKXFSvTv3aPczxhfBCFf3GKtRvplFUGGA2tliI+SNgbNaritmiUtyRxqp8dY/QtUTHRXqca
uOB6imaOASWLy79j04jAyIaufj4WIj4qu6qZrDrjDV568RdGK27gBD7YHfprqZg4AT0YeLyQATq1
oolVha5xDHeA7HuWxODXq31Ds+ZIdfprZ+6/KZoWEuhL+fbghbOHbr3ZnZWDko3Xmts/XV7zlrHB
68HpYSjlnFdsNLRkYrSmvk7szMfl1Fx7hWN/VvF/S5JuW14BNLlYN7rjMVsmePJxaa06MSoKMfje
/Vr1s534DNwNWaDM5VqF4CT2kvjy8rb8rQneO/TIABpNq6efu9Cgap5ODfWLtswXn2nVmEa9inF6
n5YUMzB9BoE/fyE9LST9FlvQaBDHpQKmyXPSMtOo8BlGtE0ngwVOtiUfhu826VfLT5XGgxi0Z9tj
PKpOYkvs+PxDg6oUiWALdG342uKrYvZms6k5cp3d1Un+zXTo/aroET/nlz/vufUACX25vAaBmSZx
or5ImGeSwcPB7bur1B1v0Kb+7NjZ8x/AoPEdBRsIiCDJfbqLi7lqVjkmta9qSKA7jWr53kKXsBsK
WcZ+a9f4J9PBWARhUEcw0qys7aYwYB59pw0/i6nTXpjNkKtL0b6hmPQvbzBl7bpbfgfOQMV9qXMG
ZOF6LozaWaYKmFmeYsSzr78WTSETs9xYGIR4sFug98dYlFgvJ7ZaUcVxobLWuhiO7tQqIbsuHYYs
yMa6fvXGWYmmFXJyEmvcBEarMyS8QHl51uxsQn0affIAptBJvFoNKE529Ml2Wz3y3CGC4kayu2wu
W7cawEwQgENUCRxL/CcdxYw1SJbtxSxw6lEPVgIDmiqLX2aZRvylrbWHdVSntyxdEw068GVhBnif
D2SXY1bgj04IKEZxdXJrEqlJaKsxki84IV2XRRjW8x19PuSdJPw5P/G8D8KAV9UgpwCGwtMFW+bc
NbmF+WBdK+Fgy94u+6BC9zmLtcXU/q5Jh/v78lfesFq8qXWQIuNcIkoRXKvSEyVTOwKDJYPihGXp
DXSXOUY7hpeB+GPyNEZBlQZFGgzBgToUdnS6OHQswL8uRe3nK9VvOlo+pImePIAPAxLZOCjfvKqx
7t2mpfvLwOcr5EOEcKMup3hHvfgUWK8RBPULpDWrQS2eMwzeRko9TT8uo2xEPyaIE7iqiIppQtsS
Ni9tZzP1TPhmFS7GW0nY2dCW6tWreVI+J5i1pTmGGbOVwsuqd8Ms28iN44K7EQE59hAcGJo4z1hm
lOYpBqUxDLeyXdW53aPutl6UFhWNx6oHFVQ+KvuG9VZMcr2+dgkm9C5/hY1vreEZ5vEvriLPK1iT
XTpD1WT4DZWikslvLS3Dk7xMmCyjf+6O8CBRMUkC4TP0mYqb2rZ5NS7Qf/bbrr/rm2xXE6MK67m9
B79n6ltJE314ZQB0+PGEhgu80akV4Z7qlXSGXuOw2slNo+pzaOCGkdjqe1OxcErwfAULB8g+EOyI
LsAlbZl2noMeEHvqcTMqStwoSePntTujzXU6LDqEXWqzLcO2sUbfrS09cGbPOFTmWMaZ0xQgOqRe
oKTmJ7evi4fVSVK/mWjjQ/SvuBrUNExr6kSLvpCQ5XMV2gPGmBXHuXd7cp2bw2vLzGel6VS0VKK3
ddWTuNSKtxHtP/AMBEorpZKGGIKOVup+Irn9dVWV1dfKWtuzGp2pa56OVw333GptDb47lz+KoXku
6PQDo0FDOPXmAey7NDR6clvNxus4Z8Hk2LekYA+5Qf7uKy8u67L3wScW6Bb0rvNCfRyy7qHsrc+s
GYuwMz4eQyPCxBaDegqnB1st7DDkghIvw9WtQRkWgjlz3kZ95WJoaS7TP4mFTJD6c5VAkFaLbtfU
q8LJE7h6q9JM8IoWGJrv1xn6V94HGfDwVsG68C/o6+GsIJI9XVfdO0VRe7i7zHEISmr7GdgJIYcn
uUi2gshjGOGAKK2aksoBTEYtiheBFxOVPat69/rxg3iMI/hZex0XhKbAcfs0aofimRhgZb2McX4R
45PhOnzngMDdKCRGsxYKn+6MSLVVH8vRiGfrkGhghC6YxF9ufjQEVDyYM2ELQoijQ7kv6008HUdF
+5E5g+MXNVP9RXUkjmXLX5pHQMKKNMNNbQihI3zry8jIp69tU3xX8NeNA59Wepbkhbz1BRG16YgJ
0SOue0LWlzCMEucVHi+Nmic7vWHqLXpPil1bOfX1alUyLoiNiwePpX/xcDOcGjnIMf95LJXE20GB
9NGdyctlo9iGMCAdgV49ECUJe4U2NrVbFfiHNCX3jlKHi5e+XYbYMgdki/4HIeySywZzYTa+Wsns
224pKPgOPTCCVZLOiS1rOH5a8t9xFFkbKppiEx04VvqQdKafKA5YTjI/Nb73TIv/YFFHsbNgCo2B
JPbk4sDqI5t309KwsK+n+TEbXOMPjpOLVj0DXFmYeBYbtdIZnInLgi3CyJWfLF90ffYtFDYuL2jr
67k6JtY1qC+CSVz4eoW3TCb66bBLtfXoVCjvsWHZF7Px3FpwRTVdJO8CcQzq3YXjxYfyOS4MJED4
aTvar7qE5oxi4PQW88CuMxAm3RmV2cVVucxo/y3nXZfNQ7CuyxcnYxrk+Ty2s3jOSbUWL1jtzgxn
YzWCpa3sq8lc3vIsda9zr7El6ZKtcw/+RsMGbYmBtm7BO6ugROmGHIkocxmfy6Z5rBxl9O0F8yGp
y2RX29aRdC3MTnnozvTw+D79LusEoc3GQue42vXjwaRk2K29XTxf3m8ZinAqs570C1mA4rEh8V0r
fbI61oWXQcQRk197zFv/MEsMRmHxzmGp3WvmghwXdbpFCVOKN/Et/uZGC9ah7U0fbezNGNa203e7
slkrxIP23I9BluTQPmmKtqojs7bVH5d/2OaOojTDn4d4V4h9vajKF7Sd8EDsbXcOuoShMXEdsuve
NLNwHMzsw3lzpBjAzA9qftgQ6DhP9zStJhCP0RwZ7Nn5voBUEglU5ZAPyeHyurZ2lcuX4UWKtwre
wKc4SQJVD4T0UP1x9eXApgQUo16lSrZ1y6ODUxQPBg+kebZ4DzbT4M7OAk+7jk1kJe3V1OF57ygS
h34ZBmIDp4tB2mMeLR67DlXmj9oUJJCZpB8cqn83UcgmIMsMehCe4z9FGTxIIdo9wvrF8GoajDXB
k9bMqDF8/KuhV8hDe7fG08yiF/HcROt6SNf7WqsXyK1XL8qsg2MFLVySy2nDujkDiOlx8VnkeIUP
R8yBJmRokWwxm6u1WkHCZWRpqOtjSNgiMblNME6WAx5HJM7fy7JHbhyZUVrYVk/9bFCvu7m+Bavx
FR4iOj7i+kECP75ZDv4LjDE24pWz5thEc7PZcbBZbmEeMOP12XTbw1CrPy8fow3L48lIrAcZz3P+
FpqierYuOK696ybxyhjSY8MBbc519HEgJOChHw+xYxTUBC+MEJIYFghUfPBP79JCv53m7sHKjd1l
mK09OoYRopVxTh1oyAGGOWP3t9JRdp/1eQaamEQNl7VNXy7jbX0/TwedI1yerVui4HWdzHOVDrhc
LHUy7tlKtM8DY52fOfYsgdpcGiqftovYD5GEUCU0c92onBa2PoO+ugZVlIWHB8vquEn+vrwoE45A
yGKgR+c3kuDDja5HH3APT4dRqC+zQQrQcJQy17oNgg+H4pIGhkr+50enyWidhow6nATK18hfVPpb
l8hG3Dd3BwmBfzH4nx9hVKtBaL3iUrZtdQ4Tsw3H3o0ZZmklMaUMiO/dERDKlPnqeVgMzYfYzbM7
d5p3XpZJWpg3QlcMmmOOBUcVjEsiD0umILbQV8A01bxP3S+pOflqfmMl86GR9ahtLAlOFdcEHjRI
TIo10ryvslEhE5bUd1/wqk2CiuhvbKhkxNpbQMjNQWrHwsA5+I5Ov53XQFYJMqjUhy7VW+4or63b
/awNEGF82Kr5FcGftJAPUsW7vLcGtVtafiv1lt8kMTVkksobJn2EgPLy6Ursoq3rxOQ+LtFoVPT9
nVW3MlHJTRAEjnDb+F5nF0M5Wl692nADEx0xmFNmX60u/+vypxL71qHuAv6Yoyl1IVTIwOjC2g65
wDHOHqY37yd9MvZFqD+4z8UduEmWF30v6zIW7OAdEzceBpw81IywtNOvxzIFiugV8nWj0V6Pedf4
fWnvO6/8oMH9AgJ/l8YLQrzZ6BTImNzEAvEpBsGbrvdLzYibbrT8vq6iy59R2KozIMFjO1rlTGMJ
IIjIf84hIp/Nxev/D0Jw1aiVacOg46NR1/62KPqD5sqyDcK9c7YKIdJ2tExtbQMQ6jT4RpFFY5X6
bfJagcj18mI2LeBoYwQLaNWh8DKC71WAF8BNSDDUNSohstBKE9zo2Yr47zjy1jUUUuaEAoeF2ehX
DzCCCNqa2jWfG12+eFZMMUjghWXn60+Xl3huEmiCcD3dtnF6YXoCNCWrAfK6Co+VrFGfcpo99szN
vl4GESdisUCgeIj08W5BfGyKKF6ipYYNlC6MMR+gJF/NiO6M1J/BuVIs+tOsPFtBFikgzPmYlz2D
Fm7CkeUDbRO+QG9cI3Vsm4g1thNLVsiPzlGI8g4D5kqkwxG9wl0IMEy3qT4oFghTb9wraCNo+3I3
oo9ZH4MK+ooSNH6KLqEJ7rAZrNZpPaBNAXhkblb9Hc/YZXuShupeym+4uTrIWbyXFvBaE4JlK6lT
N3OAVxzy/fwMkRiQBWjB+CT3umLh89eXPMISI2ZStih8Aqs6pPtOAxeKG7IIyuCD3+1kpIbnvgQP
UAN1DLzbkWMyhRNe2sQFY7gKlVxHSSA+Tj10XbXNHiwFbFcP6HuS7Bz35eLOgQhQRYwOegLEMqdH
PXcHdfVaACqG/khn6J9QpoWNk91QZcUVzRzw3CTRqOV7UCBJciEbjgZpF3D+gWBFRzpEzDkrDmZP
NQYtpj5Ss863rCctuW+TZwu0MyWmlohl++3Y+ll2O1ZQ2TOlQ//SnyCYkr0SWswzfoK+68u9s96B
0NyI+10W/px+ti8mvW/AQhCRECI0Ene+EUXw5aNfCPOd+Aq2YFodZK+mLEWpnIVT5M6vJFr3TjBG
8yfSY16qvpvheWNZ4KqfXyMnsGJSoENv5Dp6E//qM04r9VR/NOfvnPLYDDFoTMzPkK4jBzOmBxD6
3pG4fFg/ofqZ5+ErlE/2EhvcOM34DC40XvlwsCbaoOutWgUlBn7CyBPXmf25Bs3diCkPmTafOMrC
D/MJlHC+TDQw6IU2gj7l1voCFWIMloSjT7+4P/Ubc5/Hrex88fMjnK8TQPGmmczEtUcAQssg5GKg
BUZZQLOLKU4aq58/OHF4tj7B7Y/KOrlmi09J0b0ZKKiPJ6l2W3UQy5Rs2nmMcPolBZdPukF1uhQL
w9F9Yzf53tnnVySwD8l+Daq7Yt8+k2cllHGwi3nksxUK53VdSjAzD8BlYXOo/xp26IjCpd30GFNt
Apk/5v+0s+1Dz4uFZ5cGVVdhlWWrs4xQnNAVj4E4ScqXOSM/FZId+qQG62HZofxQuQ+XP+7mAT1C
FdY46Dqti5orRswFeOc8vbeRlHQsL0jHUqbnYGwevyM0wQv12VBaI8EawQQdr2vMEh+dFLEZzXtu
qBV4rry3Yq/H8/ydHoyoelJjb2fqvrufbvKvoN47tHHe+FCGlngGfdPI0ISLy4kn4ERPNa0MutAO
nHMblW1glp+1ITDo17558Lq9YwTlndc2fmuDsqqKuXAkaLJ8HdIqYD2mWbRA5rdsxn8YGv4kCkGf
/e9fxz/sUZjsaZAmqbMh88viwHUOshjaXu5OjWmYx/9vNOElU3n10pEE36I4dAcSjXska6I04LIK
0nhu87vzWVYUDnRQzApYILPth6zo+OHW4m5Sn8xPZcQH4fobZn51qj2xzXjUoOnQYShNdsY3giB0
+v9GF2ISt8xQx3OAjhTol3nUIvC7BL3x3UJN6PJB2wruTqCE+6AYEra8Tw2Yu+qBRMlhiKfwXfRO
fvdsBMknWMJVkHsV0SYNHY5c7mCYQ4ID1kTJPeLWFde8tJohwxPuAqNjAzUXfEYWQglbuZ/ZwXB/
uuRzirfq6jw5ThY0NqjACZ53XEx+iZu7aj/qtwqod/c2CUqM6WGs43kefzSrj2BktH3H9he0ouMh
PYfWW/5F6cEh/TA+miYuULm42/aNfWQMggd26qn3phKrMHcEmZWwiec9Az3AvAb0gYZyAUixGv3r
huEPQ/5sMjBicXqsa7zGGC2wT/DvN7MZkMXwq16J3O9gbw+Zj+6/p6Y62Mor1eddf/8fwpTNrTv6
CaJLttZ69HgzLHfJtvL876J7PMCNK7mj3Y5EfwMaQspnmaDQls/vgGvcQFE2M8A0GZEdD0cb8lkz
HsvCr9AAt5M6m83b7ghbcKMd6vh9yher76ZPVfpjLYbrvvdraH96mDHubAjCWjfZ8l9Cz410A8Lv
/+216Ojy1c4qsgKbR+CK+amJKcKJIUz70HhjT4aNN550wZveFZVZTcf4DirAgoGtZJgN3OgcdAyR
Q5yA31U3qo01z3Draqw2o6+vz1yNT078uu30jvAF6zJnu0JxGPh9lOwqIxx2437EiHFBo/9gWtu2
/L/Viqalti2rawVoxWH4zn0ev6Ott+Jdsk6WXTmT7XgP8H+v7T3YObqT9dF0rMRDrw/fUE8PMxdb
WExR9QLxBX/dK1GyBztx4H2q1+pWB5/K7j84Ldma+Z8f/QrNSdjozu9fGFFjfqvAl14pURfpMcu/
/IckhcSkxGo/VavBTlwAjjG9q3GTaTHxAmefHFqQKNZ1SPE/ypspTUqLbdn/eMvf2yveoFVLnTQD
IwD3zw0eb0Nc30EnRBoVbPsolFtRoEByH1Xm04+qpC1a1yiQ5jjZfVu6TzxnZ4cQXFz5fzhDjVw8
dSsWARyGXtDtjRYHIRbpmMtyB/zC/uBm7Wd31rpwbWfravBaM3LXvoguRyRbG2mg34cXmzGA904T
cGQ566RVhenleAsXN6urRZNyr9EbdAcvqyd7wm0F/sdYgpVadmEaSQIso3oBXUVokReqaUE+Ds8p
hRru5DzYNQtM45Pl1DLwjcQTijM88cNZodFqdrqbK4aH0OXTQlDjKoV85rjXdsoO904kc7fcm508
4aClanAVHxOZBS62dAqkl81UopX+zQRhKrli+ynO9vpepkRmnm0c5FQ9VJ6Rx+CDQqJ1JnPbt9qI
XJU9drFdt/dUd5/VCvy2lgUSv3qP+vTXejHv8uElBUdrax1alfld+mCbxDcnJ0wggFDXz1p5nXlF
xLrEt8hNVj5Vzl7HE4dq0Gj1vpFJjTGlE7TuLlE1xHFW0GMUYVSMgGYm+N2fc2feqZkSeai391rI
eiOwsweXjv5M3JAYaKlbHivd8i9b7tlJgUATNGeQtMRRQa+HsKEJoXrflvgAxjoFjCgHV/mE/qab
iskq4+c+R4ASfM5SJ71bukOLKyXtEabQnRWBBl67BXOFzE75zz41n9NlCV7HwCT+tFjA4smywgiZ
FfEgwQxtpGbXwDUDubrHeZJDWKAQuqdlp3kOXyAH5bRYS3GNx23EJbEJiFeks82yVQqHpK6gT9F4
AGSgeLGDNsjayAnIjRZAWvZZK/7/31UIghR3TNzcASJoSF+g/sR30UHkhaLIr7Dnj3YSpSULA606
ZnjEOrrZV+28KGODoHoOc8VChoPzXC8xWT0QqnEFXRn16ns3n2g9x5iC9bTzmKl28o6p3E8U3g7Y
ZtAHBI4C0B76Rs1AiXpQ1vlGtOw1iJ8E8piT41z6HYJBQXYeDW/Z1PjW9Iw2mZfCetU98+2yBxA5
bNCIhcN/9IUFK2p0oymJhdWqV9MKmfMlIE9VSAO7iMrA9LmWHqb0a2QtkDaAzjkIwj5f/glnXhgs
pry93EEbFQgQRGdfg1zErWf7W5Ze2xXcgrv6WQl2cQ9MQt6ny1hnFwsK8ei7xxyjAQFDeP3Ti6VS
ipIOvf3NTPrAyIzHxdi1qhNTTfchkO6bvQaWKYw1XUY99w1otcQl894mBmyxS1FZ2tHVR/I2BV0V
Nw/9ruZ8eUvcs3eOIFkO7sxy0K6PgpQJalV01mCK43SVY1YQDDi5b6OV+3bi+db8ragdmZfl9ndi
nwaXUuDzDbxdESGBgGKCW2FxQA5b3cAoygN7McL6OX9t9khSQJcc9YjlZXxVQk2Saj17AAIYuwf9
Qgw2chHxU+ApWYiWewDuylfHvK/Y60e3C1OLXMIT4/VcTEDsL27LLmULYwAI59CtfGPP8AKCUjiq
6zvvIMudnUfJ789KC4penKwY43ynC8r6RS2Q0k3fU3ceew+tuNocuwNXw7jrbod7Ocf++Y0soAon
Py+sUbEsrNLcdQdrz3kjNTiy//DSOQtaBSTh3miWwVQXG0gFikXWNQ3QogvP0vyH0u+59xawhIfy
aNTQgPGANcdaDApHA2E5dhGE5B478ArlGOBBl95DJOGnEVR7VvqQTS0/LAoBkRbkCnDs0XMEchz4
ndNNxUPBKVjyvqnJDo+5nUcgBItk7BO/tcAM/aWQCXueZwmAaWg2Eu88mINm+ikmrsrE9uqRbym5
a68oSMqZ7/rtC9vJgudNozV0jFXwC0RFX/QpFsWI9rxkU+rbj1OkRmaUR1kMBZwrpEJAA0ru5YWk
M4/j4CnA43TMvOoa4tZTyCKpWq/o0RWvr2lUVWOoQc0DV8Xl43/mXnh3IGhauL4OOpXFGX/DHAqr
mEFoiHocpvgb35CJLVsbC4H3wmlHJdnDZgkL6UttzTs3LX3ejxqDGeoar/89uKrC4rDGIb2zENAZ
19M6BMljssv3062m15AatK+GO2tvEZC/46+t2AgbaEk4AViAExI2ESe9a26rRNkN6K1AHBgq6jcz
pMj6r6+v+k0DeaxfodrHnZjDPfLvNQlX6+pMOlO6DLpYn6aoO6AhIdaueXlljKDI2gU8LSYF3dir
E1AhVlvAc6NVE0CLg41qAEZ0r+Y9h1xtn1dZ/kOeiO/NybUnrFOw+34eS7Uu+TqRBfyEKy9sngm8
yhAWUJoBprTWfnadC4jCqbZ7b+ncGojec4M6kh4h/XfLS6hjBMjOB8lnIK26y0AFn12UE0naFKDz
Fxf3g44XVA1T+x9oFv0H0LOLgq8UbAG8l16D+IaQ3VAL210xO1si3Hf89aaCck+3pzfZvtnJ1ATP
YzIBSziDirksuW2+Y6Gj4sC7CkB562tXRtTs7KfLPuV9Fv/Mao5WJpwOZ0FbUNoCLbtZ43Sv7ccV
hdvrZt/e2LG6T+MhQOMaiXkRksXzBGHt3XSdRDLW37MAWFi1cGCK3rDB6IffYe7S/bBjuPSRwpEK
vZ5JFaPF+mQnhVOieQnUbClweL5cA5kvWDaqJJxuV8RSyd4Fw4aNWij/1mizQUmS3xZTkFu7/FlW
huWmevLtMRlr8GYdy8PkL2iiTq8NKHLSgTiYZ2B2Bz7hVgd9rEqVyHCrvytXTZ5S2ioRzVaZIPWZ
dwIwQkkIfkKIygObySkwNY21cxnm1NZkqaHzSF+GxJLpHMhAhC89zVOaWhwE+bR0v7gVDRqtaCVP
mK1viG4KpFUR8tsY1jhdyjpRVJpmNJrnbFQiEDapwTgvP/F3/0gnLQmWAlbLqvDyseH/VHHnjlEF
J0TaxlNMzHX5ljtBRIawYf6xej3oJgqqND9A6p89s6lsZZRG29/092qF2E0xqz5nIC/xTVc195iS
t6JJnc2vl1e3+U3B+MfJ0cD6ZwnmgccmyCBzhAAOyCf79u+OeJByAFcuiC0yEKm3u8t4m6s6whMs
xVlwkVCON3p17/dVYvtKo/QSlLOLgxs9+vgxEwwpeyiEn1qKRTt16jOOgmZgypLYoeWn1Uglj8Dz
5wtwLA0jD3woE73Hwh7hGHugT8bkWmqNVRk5YwWN4oZYxfcmc7IJ5EEFdK2tmumljyds9X2taPbS
V70tY0w430cujuyi8xOijNhL4T2argYbkW0HmwkmxYxwwSAL2aXo+zDvW5a7TaS7GHB5sJwW4/kg
IUwtWR73/JuDAgrDtxY0mCAuLNJw9vpqFnWN3rjRnpBT1pqHVFPMwJ67l8smtAmEhj9MwnIhapFP
0aWzVVWLAleKxiJmZq9Labd+7XSSHrwNHF7AAcEd3DaIPoVAoCqmeR5V9An1mPX19X6oP/fQa77J
PHP4AyhPhxIlSFPh13T+U46qNyOIA1le8d3rGven1syDb5uMvjZskRWKNlaFagZSTyh2cp5PfkCP
oJypNtyFmiVGncjfNXiXwnHpRijFmLICyvlR57MuXL4Te4VXk9Ab0K7KVM66V/oYiG3uW9WYHody
8WSUR+cLckE5gCFBPoFrY/TkdEHtrPaIeUbio/miu1IbmxDfqjvIW6OHUjZZvwmmIzR850rFeL0A
VqzK4IIczM89tgRqB47FVRmf06Qo9h+1cpeXRDBXhWoe6lyCo1Qtss5tkRF/nhOUadb82lkVxNl9
8fELDkgWKDtxnMBCJvYq5lOdJ4vJkRy4JYO0r1mlPzF7eh6yZkLjDhoKL6/t/Eo9RRS2rEn0KU8b
yKvn9K8Vs8W0ToOk26fWDuOXEqytHcOiuEwRQgfUYk93LLGtrLZGSmAN1bW7UvUbdSfvmiSLTHj6
3N4xqoqxEF6VRDwn6v6OACeaAqTKpekPoqbje7Dw9PFvx5n2kNPxkBwQL2xikRpHGN9uTtDD1Fef
ytz+vKAXq0+0a6d1f1yG2/p8x3CCGQ6WMTkLLQhYsoqYznunzUNllY158n/KaYyFc4vWPQ9OEJ0t
IsmD09Baz2ccq8ntta9gZtP2nArsWadj9iNR0cN/eVWbeJhwQXYV/z7L3rKlLfJ8fPcZKXSTjQ4M
gD5rdLUJC2KTJ7Qpgrj1MuaZ0fPMO8wDPopPAYqFXrUyQQAFuiTfLXvvtuvyq6KY6p/56JS3LVnM
b2Ab6mSzmWfbJ4AK2+cmU5FPuk7APebeJ4kCYdzmkGna6+W1yWD42o8ulbocapJ4gGGWGZRVc1Ub
U5RmuiSsOzthoPgEuR0fnsXkzNndRScGOlnLIH4HoUrVHO80xZWlczaWAgxEUcjpoPQvRherNuVq
oWIpZmdF8/BWpG1QpHn84Q8GFATuGEICMY/YoJxaZQOuMxjD7PxIKJrl8uY6I3V4GWXre2nIYPwf
Z1/aIymubfuLLAFm/MoQUw6Vc2blF1RTA8YGY8AYfv1b9H26NyMylKFq6Rwd9anu3mG8be9h7bVW
8kWoXJ9Ofq6c4Rqcs9gWtKI3jcrzPdgv9Nt/sYKvFQDmAmDzSeiZyyjk+QgrMoQQuTC/IKx3IdA+
uxAPVOuYb1qVLtZN++BfNRlI7bcRTCwdS0Xp9Ynv6tev13Fu5wFctnERgaAHl9GxkUA5yth2hSTZ
smovdTrPXcCWVCngYBHj/yUnJJpV1soeH4B1C1FSdPpcSNfz9ShqEGOC1/B+1My/ldD4+PtbB1bQ
isO3Ayj7NIxoJAUVBhFgmWpr+QKIR54Oja9iW4zsiVb+KGIxd+Hz15/yzF2HxGvNScEgYqHLcPwp
TVdQ2nYlSE3l+NCPZt9CsMEUEFSKZFaPywU/P7tzH8ydxBO9GuTAcnBMLUX0UFfAG+vwMMzt30bp
644hkgVDCVJK97RxO4ZhTfMZZkBnXFgIXopyzwcTIc/D9OmFNZ3/hP9n7MTlUUVShYtZXRAL96h1
kG071rHHJAgJzD4qLlBpnbWG4XdwVIHlERM6xxvmORWp1YgDNoGNukpcklffMTFc27EotAzjqG/9
MlmQkf2lDsr/HAP0OP4t2uNNP3GVfp7H3GBEHW4o/ziy0knTii6ZrOpSfPbp0V+3D4S3KxQQIznu
yVsIHcGq6zzUAH07Iq+ilvypiryw30Kmanh3NThV/8MtD9woBdFDCOrXf8dUPlxbGE6xrdmGw7AQ
IqleF9ZXuucAG3lRd8Fdzh6BCCVrbAEwDKcEqZ0A1bvvyCYuWqfYgMlQZh1y49TnnP2HVa2UguCd
B/PaJ6IEayae6SSIg2ciNk5pnnve3AJ2fv/1HfK5uIL98tamHlYDXY/TS98uW4GuLa6uMYzUd21p
N3WItlNtGZXlqrFj09j9nqzvZzCbZ1ZXfym88a9zfvwJJy6DrocZSISfwKfipjJkiHM+/CWh/f83
gszLByOWC8qg47PH8qogCpNbMYj1EoG2WTCRjS3qP7V74Vo+5ySg0vlfSycvnHJ6FpHVUqHtMR7C
9hsKqhgj4cUFMYRz7/UHQ6ep/+jQWqG8je/WDuU3jGO7D4op58Jyzl1aYF+zcZ5ROQGL6/GHGyab
KZvAEetFPQ4G4t5lbYmkU02edZP65XVj/njBKdeL8ChTgVPihkSZBruFDu268g9HuqtQWfFDiYtS
CSDExw7IjMgtDgMtQN/INhA/qkBVl+SyMZvQNUBmWYW/+/pXnNtHNPQx/YsaDmKI9c8//AgTga2I
VZCdAanj/cBrsB+bx3q+OAl0dq3/Z+bk+zYjSFDUAjOhyqe08pH2+ca7QL1zdi2ggFsRsCh4/Num
/rCWojYCRdEBtQDZmd3U2ks6+uiC1NB3ujQ2vub6p5uH181BhdLBoPxp7uwUvalFifyhEJ3tAWnl
thtC9BTjHnFitwuWrA8UiYUgfbObyWI1bwY0f7HntsNG6x4kz3+/k8gIEU/g0V3Rr8c7CebxThe+
h/ysHW2ovph6M3amTnIz8v/gNEh1Ud/5F5F1CpzO6TT5lAAzzGXlJCPS3D8Mws67UubqAtvluT0F
H5AHggVAsvzTklzf56KuRyPinKKyWEY7u2Lbhjn/4c1b9TkA1LZAtXbKVUEXY7eSIou3QaK/68fo
hbQB3wa0vbCez7wfOPWQs0FxfRXwAXHW8TahvQ9ZwdlCFSRSRIIJ21LZXMoI49kdsW4KbwnAeRB5
d6WxJi/2u2oAdDGCzHtJZqjtgMSAHIJgcF/6indXIJsCxroKqksaP+uJPHZwG9IQK1wdpQ3MCJ08
Ja03Ycx4wXs1sdBPFjfY2Q3bI8Ka4zJsLj1cn295WAN9NpgIcBviCB9/FTJQwqsc1uxprBK6kCff
Hy9cD59tYBWWBw0EAE1RNDkJTCUkO8DNDVdyS5CLuVW1KUrQTH19Ci8ZWe+ND3fQEJGOknqGv0LE
ZrqZkZR9beBzox8NonUYHGIyKLzT01tuWChAirMvYidiy7dRud3LzJtgo0UDaLjQFgjmy3ljKY+9
Lii43SzWjXHwtsDTtl//ljOH8+innOya4n6kuY2fEs7vc7kj/B+RX2gqfsZlrctFLRSaC9ATQ931
+IM60IEDihXJy4Tr9dmyuNz5dKi3gS3C7eKpKYkcBjpJhdnSxpvQjTD+XCQNaHiTfHL9RLc6z+Dh
CGWn4ZKA27kvAN6I9eoAxSkeguNfV3VR59saYTmNNE0mYdP9xCHYogZ9SaHpnCnErwjqkH6jlXry
IaaxsIpmlYfRsnopKkiyNG79Esn+0gDbGRcGCg6vGrhhUcQ4RcIFIcjs21UgoS66Mg2r9p/Sl/98
7Tmfb5dVOggnHpMaFLjek+8mhPFkN4DgWQdVbKDpVbqYFVsZXkK9+drUqRTjGhSDRGwF2UKUDn+1
rvfDkYyMT3rIPEFZJp2TOWvS8RmB3jpKviR5LA9+n1xCE66X4/HlCZNov61E2ai5nIox82jwu9yB
UgkykjEupxXCyPSBBvl1iS5k2rbidahRs/t6qee+6sojvPbJ8BCcthmFLPIpX5EhEAp4MrlVJkM5
PinHvOAfuVQOOuePqNIFeCXADPlJzEHnig84r3CT8Zm413bfxwP7/fWCzrgiWiD2St0PRkU0xo+3
bpJdNAqPIOutwmvt2Bmqg/98beLMVsEH0eW20AhZP9uxiS4Ehz6fkO2OuR2NceQZiIF27qDbmHe9
eTfl6PloJuTydQIA8tJ1vuZJJ56CUABl/LWuSlEjODbPaq+OQCeCCySMBggJckxm+Lna0lFMSdOP
4Gsxgu0s5YcJ9wh/+Hr1nyG20Vo4BkshbK+KfidfWPhOrutVUZDYTYhMZLntRoBgEUcnUmAgLJxv
AfzdFDma15b2X4vxUih9xo/wC0LkeNAcxtt8sgEFJB9YzvALujnHKyWHK3Cbqrjplwuh1zlnQnEU
QFt0TpBxrT/kwz0wl+AJCHJ86r6cEmCcYqIvKW6fc6aPJk6vNdwGba6wFrEOwlpet/N1/UNX3o5b
7Zh0wvrOazr9feS/AnfWJNJd+TJOvqBDddtLOuGUzCutLehaKLceWf/7a185s1FIVUHDiuoTaoan
A75RgIetXUlAi0kuNkkmPMP6rcHN7TnpGELi6sLb/zkpPw4KT86Gg5Hewa1xV1PL2UXahkTPAwnz
29nFEFPwl8rAeBigOrQSOiP6RBnh9M52l8gvVYlCg1Fe7BRDPBQqVvmFj/jZCY+tnDihZsGcg98b
70+PYqzBwOgeL8Ulcb7PW3Vs5cQPw64tqaPX6kyrUroMqStoEqpLWL3P7w3MoOCKXgBmED9dXhpz
ZTJa1tqMEalV3XGoq/jWjKJ2fcHFz7gCyHTReMKzBoD5adY0hYM/TA2HJaWXdKDtyxgBZeb1+tEu
+b1beiz+2tvPbdRHi+uff7gtOCQf2g7eFweTd43UbA8ez/+yqFVSeYUTIMk92aXakZxZBFXkYbEh
ODUjRmjSCgULLgYERdGFFZ1zCsxToCy4NvKgQ3m8orGuGjDNwBymTfeN22yEmH47Hr8UhXx+0tZC
GhRpwFmFOPWUYreWBI92j1xO6gFo8hJZbmXVfhUPWNutmkh0wDPgZ+Xi0m0l4C9f79y5lAFDFSj4
oqCMJuJpAOvIriLSXzl+AQpeJ4Eayq5V5m6Ge4Ip0qJMxsxK8rq80Pn4/IEhWI0YwIFhdP5O97Oc
GxISZXBB+lbKijBx9Jy00Iz4en2fPfPYzEnW1ZX1EqoGZryIgwNelha6YrnbT/6F+/ezIYgkrqBE
nDko3562FStwdvNa4NDJsPCSblbFHhPW3oXlnNmu1QyCc+RQqKSd6kX7qkI/kZd4vsbF6dKx8KUL
0tdxBg8q9xbgDEx/GAooDCYTItxXI/lyo8uxXdK6icYHRh3D4g4A+MM4CnGf50gtLhzVz58Cocka
zEPdGRITp5weQMsC/d2A6p+AAW1ofwUT3369q59ZhtBq+Wji5BW3VWQVBtkWJlfZ72Yf/mAby2DI
G7P2Ju02xaYhuwsm13/lSfC5VqPWaAiwJrx+xzcCmUC3vuDzA9VuJVbGU5fEGO1OyHbYAr5/cQjj
TMX7yN56gD7cqXbbQEvUgz13S36N2yITSb7r9v9zLC+s7ZKtk8sVzcAy6FdbCuPk+QvGyVNr3+6n
p3lHL0AKzm8d5OLB1gSmsk+0/33ZRK6CXlXs81Ttm5WFTe9+AY68FZtQxIRd/pRn7poIT+//mjzx
FsGtWeC2gdrYDAYdAZqk5lVmE8Zn/G/OZmW2uTzP8vm5X+NzrBDwPpyEU5k7MphcuCEkUCIX0d9U
bEn7h0K8ntQ/v968M2H0kSF67CcuqDhJlWNxWhZdjJHuPhZsmoB77jZtLm9A9ntrVebta6tnP+mH
5Z2chhojPKq3VoUX9dKxX6a4d5G3f23j3D2C+WIUH1G6A1JyfTs/nAC+yAD1LCDxVTVaw13LKO8T
bc+WdeE6ObdXGGMGfBBJAYYoTx57HYUVIngUWPJgeGAW6pz4pj/sEOi+0YFC4dfL+vzpEFJAigDl
lRWGctoQGIqm8T3pIlJnE2b4GrvMvLaU22Zymv1/MIX6OSZRoH8FNYLjL+iEbFRzAVlSSgFaVH0a
mPDV7S/Uis8u6IOVk9SDhuPkY8QBsRLaVZjSvPe6ctvS4cINfMnMiTu4XlvpOcJ3q6rhbqyXw+z4
mZOzC5792euwPf+3mlM2feO01K0pzOhcoPKt8++T5f51dg29A+Augc6GyimACsf7QqQkSkcDUt+J
AKct3Vuv6i4EWGfWgbQdcSWwHfjfU8h0n/sukQFsLLoD3xK9c5i40Nhb3ef4ScQy1qAVBXZIqEen
5yaXIXcNTIyGbUkZ3iyllfSGbZbcgZhqd0FV6tyKPnZZTrw5avKa6wCxstdYOxVa16Xo/n7zga5A
X9xDIdIGq9rxxtDS8SfbR4l68LqNHvSTYkF74fx/vm1s1KTROMOADE7laTcUfUbGZQfkTe/zFf1a
X3OdezGKkTvfFNMFa2c+2pG1k6edgtWsog6sFd30Bg79H5WHhv1fXzMAuWF8ApgbpLanOYTStW+z
HrWHJirHfa2mMcujKb8XoyguuNzZ5WAKDVhElFY+1ad10WvoN8IHyBL8sHudzoV1wc3We+TEq5EN
4T1Agw2h3unBGbQGl2mLRN2mAc0Eq+sNaJL0roZmUNZDe25LSIlxG+o3mSXG5cJteuZQHZk/uRvy
kM1mEPiYrtXZb0Mpg5fJFnLIhlkFMjYcaVMCZln0O7/exbOfFlAYRO2rGsupHFhNvdLXq1Y9Y7IE
o7vKWbGxab9cOgDre/DpA6O2aAHig0mi09y6XqZBTXKtFsxB848zuJjVjuryheGjr/ryTVLZltp5
DfPSr5d47ughQwOScJ0bg9ze8fFWZgH+MsISezSCwrq4rqcruzCpgpjW15bOrXHF1AOcizYUQBbH
lrT0wVVQwhIECmcfNF/c2i3zxDeVceytVYHcw8Z0WkoCj13w33OL/Gh6fUc/hE3h6LJFQvQyxkC+
SgzG31b84kZa+ds8BZe85syrjBInYl0ANHEeTzfTiCryFwJro+NtyhAjcLX67QRF9h++J0AAOJaY
VsDxP16UhsJa1c+ox1ShW75wWZjdwkBsrMmwJD2Z2JP0DShGprl9+A+WUW+C2On6H+ck7BhVNUwG
3URIkucBEJkMs1WJWBzn3c5n8+5A+/mfKrS7+87xMHr4H4wjRABKBaQe4L05XrbwaV04PtJ92nn+
ZsFAyABlHI+DLXKQPGmtgmXoMohNb3VPX5s+dw+BSRr7CmJdNJROTPf4Va1c1rZcIIIE6n3uhjX5
OFUx0piwfR7GwsgEAxxtcOGOP9OEhP8G64QIhCpXrzpe9dQy1lXOmgyWEwa9KLF3Tj78DD1wH6Lz
FGY2N++qcq5yd9rK3sX0SM3UjlNTJaUHuhdU1S6c58+HCj8JuuhwdA+CH6fjCVrPU1+3+ElOl6cR
H6/KSTxxkLu3xv/99Ydfr4bj6/HY1Imrg+5h8pkHXD/w8LpMMCPje1nAIl7uvzZ0Bh2B4BO1fIBz
weQEzbLj78yMGPpRIimtibYSAejzjeeW4x1nHSDjgrwBOgVS335G+3yxMKVv9yBBC5mzabpw+v71
r/m8bPyYAB10kGmiaHTavkS/MY8EpA4BEw7aBA2cKWPRxC+s+fM+rlYQ2EEeEp59uo+Yu+S9+vft
Yc9+9YeUrwt5nOtL5eNzh8dfobqIixDqnTaXW5Tf7W7GuUV4Z66dAYUHA9jkfU3bOaEkspIhNNaF
O/LcVQyMC+CqCGHBOHByYrkjy4KU6x3ZBM8Qatm1Hv8+e/OF9+WsmX+3CkPynyckPVSRJ17ADBPt
BpEEBgwGKDlv/94dAD1apQHx308gM78EtSlCVUBZgtG/Qi+teJCgH9h9bWX9JMdnDQB4BDshegpr
ErM65Ye3Ej1zVfkSDW2W92OmVVhtJx2ANQ2n/Qpad96msyrvwXhaPn9t+bOHoNzurph4pH9QOVn/
/IPl0GJNqCU8xNARuGrOy6qOx0LOYMlEayOMoaQgolj3s7yERDprGuce41bARWGg79i0F5Ay6hTu
shKaWf77HKh4oiJ1w5+N1n+d6WKZmOsBUhCn+pNyV0OXloQUzkJlLn6UAGP6qcdr1qdff87TsiI6
Qhjww3gf8E8AkWC88HhREWVALQSTSoMRtErDvj6s3O/zW3dNQUBUpZeIRS4adI4NFsZjufZWg48V
OJu6bZ5i1uZADyBxgMjCJTrMk+vx3/UhGUEkCYKqz5NrfulzvJnoUDJl7YxF94PtXXh3z5rA1Boq
lujofmoFlY3P57GRfVpF7FCIZW+6SwjqMxCKY3848b2SDwP9t00yzRb0QMAR8d7osnxgU8z8WmdQ
as1fMWsN/j2BqdVYWuhv2KZIvnaXz88Afsb6lIOxGa3sU0jVwjnwWhqnryxLGlc1AE+QhFXJWLT7
WZkLKd1nXRTM1zpg21zFlmHsdAa1iWRbsQaXmaOrHcQuQc+g2XVNnaeSQrEv4JolOmJWXFrlrtft
7zwc3xwBNq8GSjI8tH/KXv1qhfOCFnKDfg8jqILNQxKNoCehbR7EjohmDOeFGMJabDudie8k86y/
iZJcONKf78x1MZgLAXYK2tunlNcNCCeakWIxNZ8dkCZ5tLjNu7J6pOFiMjSf/Xix4zYv5gtPAiYC
/w1JPlzYSEvXHGOtmgBAGAFJdXzqIkz+yxKsL5kcgm9VHzjdmASMubgwW4Op6XCDYV8NZpBwVU6e
EtK3GuNVaiQz8OZaYQJ0TCbutJDYGBnVca1yoPfyJuhAuBzVUyje5rHoa2DBfWh6BplboIIiwHOL
/B8aRk1P1JBMYDoxdw6mD7xni3s2evjNbLSP/GCQgCUnYV70bZSCZmhhaKEuFETo6MCPtrATBNvA
TydaNU237pTb0HI7Tip37hrf7XUsI2tqN9Kf+ryL5yWsUYcs0FbblG5hMlJJtmegM7qapVOiOu4T
dmi6hR46b/CvG6uIEgy5erEH6qMHjzvjmKih7Wisa1HdGBEtD04jK4z+d9U1GEmalE9TdKtU1G2W
xrHAITSHSdg1mDxDEnBQvKMP4WT117waRwzF+c22wI9ImGxBWK8tsSl9o5N8gcSlzx11cKUz74wI
yL7HZHZWYWromgyF2Qw2VbHDIu/KwxAmRJLI5P8hjlejVVEv3zzHFodipD6+WN9mtint7z212A3G
rcPvxkz1zRIYswEohTwvAfRZkhYqe1Nq9YF8IJpUT6YLbDCego7IGheWEVNWsdv24GLkkMBKl9Ca
bkQRDFnYe+Jx0n71k/AWOFlTmadSyXAD5WN0bNC0TJjHWVzpwXqu8kWlvk34AvEX1gigV9v2R0C7
4jAXoK7qr2rG5yCWkx7w6sy1/kEnDvGfyM6XbdQMNEbJo0x0d1DzGIOINnyn8wi5wMDqIBmBWleq
FGm3Cw3VTdFH1l7bbv1NCNm9eAastLlU1TX6tnYsq2G4HS2bA7402OIfIi324pcFCLfU1A9XjBM5
pz749xOfhCa1iA/G2QiKMLTm4ppzhNce67zMs43zTntL3vj5qDZRnQePMwdNViRyvlPWDC0CAMGA
i2whaKKWRaeBKMGr0xJvVy6L+32xizELgwbaUnmkMLoblOlojLghCiiNOqDwMqo0uCG9IswcIFPm
hLlFsW0H734Ymiiz2OCnaHWC5x2z0gcoB22m0ssW2RegKQqXqchM0BgvGWvbvDbN4P8SqJ8m02Ll
WdWEQN119gT8v1PZsRV03UYYBxXpwS613AKUaD/kszbxbOo722VAYI3/CLt+9kqegdzj18KjXdf2
Ozbyq4bJZ8nBxTST34hkvATjYWoXLaLfmbLBdOZsMDjuQP2D0O6JeMNzG+RjUpllynp/Vge/o86N
O8iY9KA3VzYvcOQxHVE22IWw3rfudMMIfbTA75FRGXSZiWyD2Nly71guvnFemUT2IgN4csVH95i0
gzVr8VLiqrd2rJCzOG/oVzlxtxR1gvlsoLnzfo/C+DXSAhW39fKOy+7ZHUUZF3YxA/zlL7FX1nTf
IQEZLGhHOk5zH/nsDyYWvlVhVWyqNm+RlgiwtEJIGJh/Ue7aaCmSqbPgk6BJa7xm6xCfbjDt1ydz
U/3EkJVMSmAR4qIsWdqIUcdjF0GOVYBQLSfua267Kah86gO4RgYgX73pWmp9B5e+6akDg8oB/wj4
k1JqhgXn1T4MCxgAFlxb1BMPQ2lvQ3zvuAMiE7eGlinxhLvJJ7/ItL84cTUxED+JGZ2taPRn0HVy
ByuOShJ3oW0wzNTUMbcIIibH/g3ixjDuuxATlHazGYu63BTSre5yPyxTFvZ4U5sctMlAGqFbBn4r
GQuaoyVOG3Vrz9TcCdYhOcD09nJndBF960itWYz5ZJYG4Z+ZlFeRiL4ZiGJiOucN9wh8G3laDFal
h6kId2GwApa66WYq1V2PiDbpoBm6HYz0EyTpW2vGN2Tubs7dzLHqbwXUg6SXp3neZ9HYx2MpXCAK
fdSmERfFftWapGqmX2UHttClr7eYenliBfs++uawAOgV+159HczhlgFmjUrRcq0W80xVfyMdec/n
GdJnFv51HDXlzpAw8QW/4jO96nqeamB5K+hoZIYU3zSrtnWR/zFdDgEKN2QoEIAfHTzbWaTnO6GG
IMX8b5W0pN5MApUa7QiVaN8Cpbd2sqYlN93ivYlJvPMFh6nnYEDt7lvZJoNsQIFYg663QH2LD5As
Vu2uYRCz41ZqB4gGJeZdoeuH3Sw6CFj5y59C+m3qsigD19gfDTl3HQ6gLpdukocBJIjma6jkOTdg
PHy0K/7W+suUtuB2j01UPfQCWshTV20iCik6BSHRCXqldrnzZH8gM61jEcGXMeqDKSc3+BE01fVM
KNJ2RAbxYpW/rBJsqoHGckFLt1h02xoyYsYeEnfSvRnHno0xeMqGeevbhYxSfyQ5i/2Bym9WH7W/
+FgVvws/EleOVk5KSudVqSVP4CErnjcCUTLNr4c+zLQmh0XWKHNWRr9zd1ZZPZV9HFbzpvJwulS9
VXAQgKgeoCNs7cZFqrQgU79Ro8/SiKgRRcNVi8ourjrcZ/ir4tbG31TbIEke8m+ipuKAACaBytGW
RXUmmQM3buFiDuDV7rxra8FiD30ePD/8dhqcTST1jZqqJGjUw+xCdaq0b7kl7oIGrGCtKXjqWb1K
oiEvkrEHflOWVKOEpCGYxMotAf8KxtujNOqhTdZiYotX7LYsIB039tWhR41z7K7sqNv1bXXImzaT
Xoh/sWoSp9XglNRMx3PFD0tUXLt1CCmNAOMRDq9eLdEnpAOtfUXcTbmgwcrVWz/6mymINhGabonk
3q+i6ZMKD2Ww0Nem6nHPY8IhtL7b1rwBrewzJQDpR4xlzFNZoKFZkzdJOM3vA6s7dNPI/ez7G9H7
T1Hr4CUAFiKonF3hFNu+zbPZrVN3nDYucW+bOocr591vOy9/Fp7z4lkmwPugqrSUdgx+wzJGZ/4O
bB5Q7lpuB9Bzx17lbujQP9aT/YApczSd4Km0eA7a+btwbn3tJgHp70IeQXjGdRLPlnsWyuvOZ3U8
e9F7X+v7yS2zcXBTgKXSeqGxYQ74N4eMS3aF2GuO1SxmIA6LR2Px74Aoq9hYf9rcedUz5r5bnn8v
5uZusZc9AawNBFL3IqJ3EMH1YjqZpJycd8bCW4+371EPuvSFQsqxaKo7T+V/8rZB8DU776HNTNKV
UVopcteECiBlVe1DS8d2Z//AH24b1D0a890rgCDIXTcNoaXi0eV5KdWerAN/Q2tu28LsK0RFZPxd
TGChkfaNDBDoEVzfDj71jItizElWM5iIZi6TGm+KLlVWOOinte5d07WbSHi7yM3/8T1rC97PKQ0d
GJek/iOs6mcX4WAH0fjMrea1yOc59oXzDWXDP57TLwkTaoc6cBq1YxoqfFFPdMCB9QwbjzFyaPXy
uCE2gfZatTXTyGOou6Y9QYzlugxAVffgMIdtate6UWy+cpgb7hSJbkEltS1Jc8UEeJ+d6RFkT1uq
vYNxoJTdO5nnL9upCyPkA/oKmMY/gKnkuFnLjVu1j15r3fFCiV3Eq9+SIHLvCrfNiIgepwBk4JQ9
eJT9A6mX+3pxEy7LTUfkVY4gAWUbTBP8NEOISMt/bCfyXtjyYBDk543c4ezsVVmlc1/txoKg0j6m
NWsyu4eQ4NgGDyDcSineLz6bLbgcIPosfEz3evth8jPajZkbdO8i98G17tcPs0czw0EOrd0Mwl+3
E1c7BzPcEsSsboHsxHEhPbHgFm8Y8PmYnt3osUpbMr+G82oJMxGx1cBZcgzttyrrlmnvjcBwoQ4/
dHlmI8Me5BiP03OEp2vg1r210AdjIC7mNHWwnVv5Gs2Q4dGheh18nId+OQgmODanTep5eQSnS51M
argHPdbNuFR5DLUDE3vax2QSndLAprg58AmqKuHtU9m7Dx0NYitHX7FQbzUNMcUETuE5QgOjQLCk
tl7jPTW0TSn+HrzXcgzTsS7SIlK3bUX3blNlRdjfUhOkoCZOTT6CzvIPDkCmKYWYrYlLp7tmJMRu
09jCWG9YQbyrHO9bXd+RFn9e3hhvOZSifvQEz9pmiQlBQSGSNy0KfFI9+QVeWro8GfeNTD9a+1Hy
aQsq1ZdhCDctArCxQhIdvXjy3ep/9qzGx/MSMFrAH93natwLLJL7Y1yZ73l9XRn+QhfwvVQyDbow
nnkX2+1tO92S9ikqQ3jMnE7DBNKDJm3kL1x3W0qXvTVZsTc/E13sclJ/w0gTjwWxrxHrxMuUp1pZ
qe7/uMxKgrqKm1amlN6RBuGCxW/d1k+Yf11aP0ZMDiJkTJyweBwnc9vbOURnx1T1VWKB97PUOg67
N87zjBbOoRMor0Z/CowtT36fFfKhUsH15MhvZHjJ8zu+dLHo89uK91nYvLTlDPmlIQsKVDPcamO8
OeWuSjlxkBYwzApwkCx8p319g758HI7QmbQBrYcAuIU4UoDvv9jPw4j4gFyJSG+K8deCJ7RekJvw
BSdOX1kW3roo35i83s74/8ImTExUbEpMY4Yr/VXdZKgzHBi9d4cNwfw8LXRK7YeW7G32PFbfuUSe
HrUZ1C83MxKcDje/v7ERUZPiN4hdUm/RG+LuW3lr8xu3PmCWA6MNbsppg6Hqrk0jShITvmsX6oJW
Hs91j4EEeyOL58L9RpzwoRleB7HNXSet1WaW3xXyyL4MUXZww/1s4R0YXQPF9/6X798L5La9BwJ6
QxFot7eKWxuvKDMf6CamAUOcDh0YyqgIrpQbXEPvGloNxqRjOzwFc5TM/mteQKS2R5v8ux6H25z3
L334k9IJZY4qq1hO47kcDw2ufTqLrBbPUTfvc7+69xr3EWCQTc6aV9tBxBN1WVkt2YTJFJLXiMHH
ZBzIwV21mec2brwxKRu8GrzerWyZdXgzdfuFDFkr5s0yzXuvcTBo7kDf3XnSvQ1feAqnPzNtMuE+
Su9tsdyU1netf1eMhyVc0qiGMlDu35Bq67vVVQ9SDCVxhbbQ8kMDOWzzeE0YJ6/c0FAe2m7aAtKI
BCU8BJ66crAJeSmKtHIfvVA/jxq/WkzAdBdZwX824lswzqgsVdcUzlx39J5MuxJIm7iTf3wH9RjK
Nh5C8Iqr/8fRlW23imPRL2ItEAjQqwHPdhJnvi9aSSoRo0BCCMHX93a/dddwK7FBOmePOdMrepXn
U1wGL+MwHWfVbZUdz32LniiQuJQVSIb4D0N/gMxT94i45S8b0zoDqPFYBcMXTFg3rRx2fHCQwzBs
iOe1GVvqW5XSL5wF+7lFT2LAzVOkTa6XENN+JbBh9ZhJm+qvXHoc4CCl8PNYNNXhH/a5gmInjC+E
x/s0bc/43xibWu9SSi9r/AtAp/0IzldiO1Bd/6jBOkZY9KY42bDqqlwxB0nRuDH8f22ZpnQfTO6K
dKhtT4PXWle4YZJdVPm4bWxhZA1PQX2squGssTEDRbG5jG1Oh89Gomu9epmk/UbSZzam5Z75KH0Y
xgLXKzbmv9CtOHM+LFz8La+LQcUkR9bPaeIYcvFAzhFmZn2Ihu7SMnI2C7016byVrcC+groxX7kp
61p4OeLPMYhP5VphsEZoThvjIpj+SFxnpffrxevNY23R4oYPFlfwGZvFHBbChjtsaJs2qs9Dj7vU
w+KlXoLmvxqHhTZsG+DfWJC1Kid6M9odPY8gb+BHkQCfTnVh82NsE4Q950PnAE0Fm8B7gn5uzKIJ
3zpJp5zXQ6H7cjtB2YCaIPzaYbRzxj1bkRxhoH5xiT5iAH+m4VsT+JlqxDGxLHd+WUTsecXiTGRQ
xHIf4htdB/Q94FDz+vnSW/UGpGnbyhDhd68VxT8aGPUYhdNp6gjgUpZ3PPoSMUGdGACkAHNoo/de
DeYbNQCnpGIXzBb7kAwf1MdcGpY5QmAeiHjRjZ8xVh46GyK5l20iJAaWwWZmczYkHGco9GeJwIIk
i7hRW7gfUNT3Qwa681J85BXIhbjKTPKs/b4YA/Cz5CD7/r9AFiHfN36fT/y7rtoEH6PZszk4BCl6
1FeS06rejJ7e89ltJDrBTAxrtDflHT3DxNMCxJ8xK8p9j0c/rt+jacKjg/pjnDfR+s/jYc7n7iwH
c25itCgY4BQxAAR60PjOFAT4jW+ALr2xalfVIhNiX+IvIjkEEWt0s2L5Gcl/AoOFj7MqxNKPtfsI
S9xHwND5xpcPVOfuRPraOah+Kv/HK81REbSETHhh+JuvcIau60l5E6Ztd5hk89Hj/QaQhuiKcNoH
LsWBTrD1VjL+gFT5Wivv3CggaI6Z//hYHhwfdaHZgmD/idzUMv6Vqub54jdXiHfaTY3lGGqa/2o/
eguj4ZbEM3J68ZsuyfwwQKgDfv8Wht01Hdi3NwS3ZrS4NdzrVG47a7YsuQp/ep7iWxSbXMgHkny0
uEP0+EkDBEEFXY7ej4MQuNZChl28yVl0Yut1ZCmgSu/iuyWnY7SzJWriuna/6L+Js1zFHgKCqoxy
IAZVFk+I2G1/evTXdXNfJPi/EUWiHC6D1NuU0XfJyVbQz8nO+zi9xlikV9xmFY5OL/kz+CwbbA7I
qIlx6calylM03vsS9gIRHhuNI0vtQQhg+5+OLEaMnNI3UT9QW37xCN+zV28SD0/NUO9N6zZET90+
jpflirQcoEYAo3BGMfeIh/gwrGtOmbdt5v1sPFRpf1YoIKn9aWvXdwajTUm7HRb8Q6zYPhYfCePH
BRqVuoSZApV9SITKljTZ1c23FYAYapLVZbLvsHl7boDChrrnrlxf1qA52hivX30siXyMkOVMyxcP
Abdx/FgZrKz2d+UPzOEew7gETj4Ty1Yos69rHCp+m8e6zdd52qc10NjwiWB2bggifuRldM+J8DBo
f3GNVnKGkF77VipUy9nnCrt6jw+2qo5hDZiiecLjvKnWdNMu/qYDm0TUe0dMptMzNWhAmbCuJHlU
7ltvf0/Pkz02/+W3DV8ioDy8cifgFhtD8AfoX+kPm3j9k73bAdA9y7X7MhSmZji26wiiFoM+ITg+
hyaEtorpg/NhgwsfJQrmk5cZrXTSAsrUG3Xvc2JXSV8pgvqnHmg+R087+zcnQz61QbECDB/gh60V
lljgSx09pfaNdOq6WEBbaZt3HQfkC5VY0u99Mu+8cSlGTMwVdExQtR89CxalricgtPPWqPTG5xEh
tbhG+rTf8bbcyrg5IO3kuTV0D3vivom9G4/7XUcgeyrH+aI7eZu7rtvUc+lvCIAD7Y8464II0iig
hWtQeD5IKDlEJ2S/7OtBNri8pzhDQFN1KfXc5FaKn0apYjHivTbqhjjTU7xAbO+xYiAomnDi6Pzg
yw7J4wo0Zt+V6Qu8kaA7/LYCTlXiBm+WatNS+tdaDcSuT82P9WeLGEXMyLUtTdbU4giSduc6LOfM
m+CZB723Q8z3QxBipiYApudqENtGA5PWWt1QPgCnMatWWPxLrH9T1GIoo/vIlfsVZUsbjhyyDWF8
jxy0F2sGNKjN7HWIZuArclUZU+3WdWo3av3RBfFDZDBujPFDz7GnrSW+kT7EC+nFzbdMKxAGEv+B
AIRT31YGHNzoA8aOUd6SNrj3Kpy+8zkN2x1ZCc0AFmCT5wd+fyIbcGMYL+WVLG7Ouhq0l56Xr7Yh
nwNLAN6xsXoImlXlNiBnlSxbNYWHtRdmi6RIktu6Qx6WIcMhYGW1nUL7b4i5zOeemtOs+/+wtKXZ
OOC77UE5ZYyPoM3VlSfu5uuEPpW+PMJC+sxojbmXzohlpx72Q9DQmCK0zIGd1YgpTGc0lBgGcCyk
IEzCLkblpeRlP256JL09J/4iXzUbIJGSbJ7eIg448bXBJ42HnBB9wMPQQCU9GHZnK+oTRomZvWjq
EpN7k/HB9WiA1lT4h5mJ4ZtR3i7w/JfDHmIl+tYlXeSd12kaukdAvWv1XblQpz+91+t6G5m4AaSA
d+Ls6BheVIrHatE9u/jxjKweH/xEaYz/MSJ1IicmxWKKtaIAxVIewXL2n2SK+L6y2haiovwWTxXv
EdrdOhQK9N2lqULQXEKvMBLP45NXBvFBeCte3S7Byd85fCFAms/+iiRaWCiqQtVTBNgzVPUWFqUu
T+fpNmGrPVQCyyKTbfgY6L6vNz4Qt8ILiMrWeEiypbVwaaXN/DszVWfDrDEqJyxDnAM/xcB4zqvG
OdDCa7ud2qUqWt3SeduR1BwAK0nk5HT2BLK5ytDxiIJ0Bz4T79SyQaI24OJlKp/qwPlJ4dEU20ia
uPI8lyGyYoCHwTUR4k9Dpng8bCYrm0PIHLgSK/ynaLBjETVEPXt8lg94fknu23DCyEBB95UB2laX
CPxOH3TzbnaIq0+ktFjEk3Hf8FgX/cr4mfE4yaK4xB6HANU6W7gg78v9EZ1h0sZ/IOaZDOr6kbX3
c855Td4QWmUy9OxxUIg4B39TY9EXwbKchmAsr12zTj6EzGyMMc7huIlU0B18AIJFN5TljhOff/M4
BNOKDKfxVcjFHFHHHeR3JVWxINobI5UDALH4BMSRn+7X0nRnPclgF1lLkcbEoMKmzIDGitlRegB1
l3nChZKOCd944ChOvReFF0HouF0EC0BLSldMdZUUi5i609zcVxLgzVukZjVFaDEBS2jC3yjt/tFm
TjZm0nbXUuLdocPghVKrM8I1wMzGNm/ETEbnpUToBQgtkDir7rvCk7a9wfNU/lWJlejUHEU2tkO/
9Ye5y4gCZGlqY89LP+GiNyJ4bjsJkwJy2Qa9Qz/LjGt2IqoN3hcJHhCRyimqUV7XMXgwjaRHfNxN
eWGeaOLhrrpvGvBl5RCWMke4qGXnQfsNQhVDgPODAGTYlu0pbEPffDHfg2T5tYTwQEwb2spWY8jw
Otu+K9n50RfC/lY3bqNoNUYdBF3WFsRRIhXUlivvH4fa08nLynSMfxF5vqbFuIMvwr4nSRei+5sY
6kC2NF4AFi9dTbocEc+XNk+N8Qg7QhgaMUwjnMrtkuB+PE/aa+/sUIV4mAAZAazy0nxooFwAowYx
Y/sZDEhv+xURfBvfvScS99/q1RCqb8KeLaCdYqi8MQYjOm+sRDEMTWS+AHZM+mLHVXOVB9RhWtss
qfHWx6qPOnYMYjWjeICy3g3vfjPEgm+gtiXwwpmIaYGHSM91P2yUjBiwPUBwvPtsYD8H8IGDp5x+
vQTUGTb10h/9//CwJUCJoS3Bj7QZksqoz6lVcnpC7LZjB5SFRPqd82BkhzYRhP8lePSXh6XnbvkI
aTSGxzruuclGkwidr9Ek6V5Iq2O8jUNVIeOxkf5bz8DZneIIy0WRRmlqNuMyRnoLqgNvTejPSf9J
R0VGlJlbN2AQcBACdxPsmBAsxgka4A3kTtdRKR3ms4LHoKjGiYfQoaQi2RGxeJ8L6dPPMUoTbC/U
V7wqarKOJajwMoLILetEwDr/kMKmBvjQRL0c5x0fvBQjRND6zfSHX1nFhVRdAmKuKf2/yZ8m+6sd
8+oqW62w+rOD0gDDZOQSvwP2wFdTvXr+ZJdiBmqBr8MfhvgjZTjwAdNV1QoLtXE+RvA6pmv40od9
+d+YEqdOTkbuhuzRKdwtQ2zqBxZrArdwDxwcqF8YenrJhhQalWQjqyUA1UxGYUHpAjGGbE70gvef
kV1xrCpA0HhUAc1gGd70w+C3G2gXe5E75A8G2MBFspx4L0jyLHAKdvmorf+LLpXF3JBTSKqdUSxU
x7kBN/e3IAaRZWvdqj5TMWSxfDMmdnSbBMWYFZY0Yr1sEFMQbqNkxPCtLUEHeboMgcKHM/We+h66
VFbb3k+1OHmKaprDD6PJn7J94vIQHhj6xoS/ohtVN/aSaHAjFjP5HCZgcQR+t92yVhUwr6h3ElNG
1PRlrqp28H5TWqbpW+w7JzDpekD2v3szrP4zeJqVX0vfTuW5xUtV7gNRT+hfWyuy5NPaWvO14u96
H4mscXxu2hVhWZk3+R3NgpQt6o+PlDXPEHWt1T6N4TqAsA0aUORUc5SgS8Blc+tPDyP0kZC09kld
vU8DuOAP4RJHd5ybMDmn8G7YF9ov8VCUjZkidETqWg3/gmpOslmKErPxZNSYOXwl/7VBOYod/lga
bZa5qes84kBsVu67n6hh5T0wNfiQo2bzdiQl2bu2nKMD02l6WmsxHknYIpepEgqSqHpc3fzY8h4x
FJzL9FqCHb3ioISwuFfkg1Xgp2fE8/EMnF35Zp02u1hgVm3TifbFPC7NsglGBQCoLT2vztKpjyBd
s1V6hWAN4wzj/inxA6jaoqWpuoe66YbvekzDD93f+QhvTJLfIUinrcSr+ETrqLmFyNb8V6I1AlOr
BmDbpAi3KjyLXRmh3CNYFD/i18DZZTwgch3Q/DKl7nnwGeql+jTlI5QWYAGyCfqWahOUkFRmshLj
D0Ev24yQrt4xCAp4uIXCmWRouxmvSk0V23lNmz7FZrDri2l1D/VnKX9h3alMbmxUU7h8+nWE+igI
j50by4d0kuqhDDxdeJx/RGL6xPj1NiSjysYxhPhODQIRf7CqBfN8Fuu4C+LpDV0+0PzRCYxSzMai
M2GaISHt3Xcg2WIRv1csmc5aLt1WEIjseps8tlCLY5908ihi89WNWm79fk1eOTX6B5CzwBfZzkUV
91+gkx88ia3QY/P6mCR9eWqWet3hHpRnykP9D2tFiVFfHXkbBdlYD14O1TAQKqvWzVr3yFzhQfCm
jB73epi9xxr3ANIlan9ur0nDgwvES/j4WkQz1ktZYZD3wJFZe0Dxd/tEgdJ9Iw18flNq6dQt9Juo
mCm3wSE1eKuy0KnuAh0BhD0dnkdIr51it8Uj4dHEUzhlQQwTCEpuIaApRTi+Q0xiNkNvfivTx/k6
DqBx7Drt8OP/WTl425qxFVB6D1wVtqQ7ozZu5SBJNuKDPbh4jHKV6nMJSCvuNPIlFdYjLwAotUzN
MTIavAOcwSFko9zL+iHtMrNYVgQ8eqdag2mXIb3AvgGnD67RxwEhU9kcqjeiAG5CAL2eNOHiZtRa
3edAu5EkvJiWnHzWYkWBwQRZbGGXuTKONojEe1oDSMBLCX0AT3CCMbe+TVMKLUi9IOeCB9t+0gLG
+GTOcFXjDY2wvgUOn/hEysd1rSheNNSrsE4/RLqhmz6+J1DfZRquhd4UmroYUrdEIY42pfkwJeRk
J/qIQeTLazEfCbCNeCy7NYOwFLF1zYDpL8Eob6Gv3VC6YsPwA3yqNQa3cI536VBDuy6lOCobHiFJ
hoBobGSmfZZx23bAp6HSwIu9QURBkjPp+0fXr/GWDhoaBjs53DrADBSTqIjF1ZHNeE2vKCVLQOc2
ZdbhAoKs8smxtcVnhJfXa+6nO9iig2+qZhs79A3AD3QCOVlmZEXJI+intUAgA8vhEf1gxgCvxOBa
pKnss7ZUPzM4g0Em7uw10Us0JiNo4vFtitcwG/2SZtAKuwKm0ObgklrluGlM3ojB7KpmoSePS28H
QcCMVve7HcMzUQGRxGmwMyYOWYMOaHCGluOQaVzH2aBmgooGckBceL+bNN2rEqSH66EdrLvmUZQV
mEkz5ZXAbmBsje/ZsyG6gYN/ekTfD4wZYK0kPuCEkjVrorY9AFcPIBNowGoIjCRd0+4g4wBrUNlz
yiiILyDXYGL1OeIwkJYNDQ94qrys7TAeNWX9Tiw0DdH9qhbrS+maIY9ac+o77zkh4NCH5KMOAX6D
Gt8juJBuWFI+QuD1OkVAJ9Z5uPE++igxu99VCiQTkbJPolcQvoWdfaxZPW/biYS5r4Ocu85lM5Pv
OGzDoq9wQFcNMo4YdIzZQkGo+MKIg1gIqGr8NXSqiCGrqiYCcoK9qLvzwu3S/E6BH+cN4iMyC4NW
Xprkh5PpIaiWT+huP4ZBfepJPxCdXqtyegB+sZUYhjcGXUqx9Ly3SgQPXYJeyTmVSxGOKdCh6S3Q
/FZqP9wma/AQ2AV4WTW6v35GFm1IK+COrvNr/DGYUioAr62P3WmsD5EmADxIvGYgnLqDQ/JWv+lp
LS5J1BhIcHw8Fqm3QtgS0u1iar8waFoBzjBWN+BjI3iFsD3VQiyPgBrszYdM+U2ycX3VUWRvsNeE
W8usvAwpMzukHNdnZ0mZgDTvoYECq0XTQs61Wp78YcRLGc9BhRr5WCrow5LXANIcVKsvyBTGfhib
PuerDAANDR2OaOWPl5GGOxH6PrIXGkgSgshcG6e8N+PHyzatfFgsyulH+BTkX6KxR85rebBYuqDw
m9ej8dWSNRXWzx7gTtFjEchjOiE9/C6BipeqzBDBD7LQpMMGmzcC/5g4Od5/IC+7ySqISt87DRZk
bhd1wDo8FJMf61PTYbFvmhK5aT2cyFMHNkZfG+qinJpV31mC5RGtZFHBvWDeAtPZi3UAwhuYQ8UF
9B9ADOpUQniMXWK3yMTfyLAze6i4Cbag7guM1HqdJoFzbRghjlht5q8pOyCBkB39rhGXscHHgk81
OIy8bEAkjfRVaDg9ZA26lJDyoWymK9BJiLq9Gu+d1RA8iPIpWp3cMRG1GVcKf2B8hugPmzbyvzKn
UH1pPaRh14NDLTe+rt92GgGKr+55ZeEEXC+BdaaJUE7elpCbGL9I7qBnHwCi1v1Q455rrhjBgTjN
WL0oWzZ8HvbUoe6Cw07k2xX2gPTfaOzPMC5gdjEw76DIgA6oFL+mKi+Vqg9Di5ruVm9DTzbnCDvE
2t391wpRpQmOekDxkPAA/cbC4ztRIKcPpye0THSd0YfGWKbD5kbQM4MzOp9K8lOPw3trAWq34/o4
oeksG+iEJUD1n0k3RNump7+Bq5piSaIfWeIRWiflZ6XDAU0ndSBtiPgCkEz2LiDh84vgJSuw7iD8
mepgvjtg3qkhiHq717dsBtm+DTR4DtIO6rGGQa24LOfENu/NPO47gn18mfyf2W+KtG8t9HRKvMUc
BzREHHVOBQMwYdq9ce0JsdPe0bc4GMq7RGWOWn1O0S6eI5XsCVfsyYh5yWRjzgg1QHcZply5DBAm
aFBvZOTHtgKMlab/8ERnNmkvZEEosUsf/Jq/Bcv8OLVuTyIQ3UsZfIXtAgB/bkAmwUy3RStJmSdD
Cqlg7Vpommv0VMwaP2cvGXSxU521tsSTL6FqqgIbQ+oSArSLywTOFig3aGKSV5eIQIF+5tERc/UM
cBlSgUmri2rScZOUfYVcNUhCS5KcuyTYoVKnyvUQelji8ZM0TfMGZBJqtHQEz9KtEXQpdzUo/EDZ
ins7qDusTesJ4NIAWfLy4Er7V5G7FrGH2BKuApvFM5YnPiwPHDNrRubgaW3BR9I2yBVAYSgx3JcW
LUroRwNnUTD9cjYkD8jNR0Qvt1+LNP+aDmQNgXI/EwarqFbkqbXhk2j1ruTwQfkze0YBG7AMmv7C
AgllSmLarIL+IJumucZ3ajC2VOOHwyqJNsz/4jIKc3TNyYPS3OFqJGoLGtvbTCOB9LJVhU0Gup1Z
d2ziyRxTD3rqkAdr4cO0czJDABq2jf4QfQQRWkpehz4K8duBRSvlnyT1LqjpZQCjDnsF4Ewuyv20
lEfsoQ+DEw+jwCA0Alevk/lfWvKbxrpYrKr6T2JMB7ApD3q1n2Rt+WZVrMMRh/KVQIsnD1IxpIFd
R5ucYW/6c0iI37ST9wV93QHnIOQCNNoibvICwTErHOVJNqG2UiOkSSj9LVLo4e2ASXAN9S1Zo92S
sp+wrJB2px2CJfroHYVHj2HbXByz4oRC6c+qcgI1BsEHUiw7UCRY5ON+/YSVwuJTSfccuvknuMzd
dkJsSuaniPHrqvOMXeIJZp/wkmL9BdpLMxK7k+nlAtsEKHQB9I+JduMHyXZ11U5PqMTC0YTPRYb/
+aQvkD3h7UrAl0EGgjE6tc7/r07GT7FKSCWH7mUV5WMfLh++hM3C9zWINQ8xc/jnMn+qdjVpD4mr
T2aVJzTbjRl8AP6j6NhBeoaA36ug0rKYOYaZAS22VACLnevCKoh1mqE+1rM5RH1A8rZDZgFaY28l
73H7k/SXN/MzVvYdjsYHHngOPgf3h3IXkC0xCfcjBQaH3yeeIWDAXVWEjf3FNXyVYIEK1mI2nAW7
hkEKcZZ3i0Uw5W0vnxB7ZLJWQUA7opLG8n/JvYptwgOJyRJhzXQ+BBYKUE/Ve0RXobKh7Per0P6G
0y7NlIf8om41v6WqRB449c94cwHb3hucYNCNkQePT2+Ycy6Jir+nGmpFnDt9oT3IVACSeWc5I4Q/
QgyW4R141wG+YvBE8KqA6rZpKYtKmfEyjyvDuFVfGj88UkEgIJp/Ahd+CImlmY8cvAB+Fihv6kwA
bL2LW0mmsZXj4ASAZXuTJ4CBIJuHVKVZgCMOpHmpy+jJ8uCJcGTBDREnEKPi8U0WCq1HHW5KDGZ3
FXQnaXUo69SAO8bpE3VY+4R5K6NkDzYOGjfRHlAc8Mq8/uTpaJ8YSAE0OVDO86ZLMfqWdAczPVRt
XYqroc8JUs736Rp/glb4YMu4g9MXr2R5WNDbu4EdzUI9saLPFMslBCzPaVyXOdgmkWuNecOf91VP
QE4z7yQwCmR9CKECAlt2RtOzi+ndTrIAP6x/+j6IN5FXH6Tu9MZ31j/ARbBrpnnOcMXUl7T1fqN4
gldnGl8A6aiNQ9cM9+LTCCmqVSEsgtDRhSOEHfMZr0CBALVCx9+8HJ6IGXJm3E8bqpOXGrxy5DqS
7mYB7DJjdwNZPyomCkBjhZMraPJxeZaTl4ctTrWaTP8o4WWWzNVxjqacdZG/w0L9hMa/HVCpHWqE
IKHgGcjUwmvIZoXQcwYXXqHyTcUJeg9xtIbVsV1+WQtJHrYjzEaBe+lT9xHw2WTW0WdDp93oI+q8
QlbV+j6Ny6U36ooC6ARENh471cGi4P7gLIG1ERx0Jur1VdbL+5KSZzpAOEBHeopQy7abe3lb8BRl
U+Xte19tDRA/uDfoQ1wlYMW6yyigmkhLGINM9C+VyTc19AMRbHFGIzws8B4WLIr3JISKrQcwDNDY
7/am6g66AxButN6SIf5bgg6v9HjsQH/Vkb+Xa7JR2r6mrdzXc3QCoH4B6YuHtLtWTOadiXcjWvIg
rY2PqlR8EwQeVG9IjKWefAymSBZcQL3BqvmBLfxkAnmoOT2Hd0MnJDGQFcX6H4XECzLMoxSA+Ft3
BTw3Qt0zbms8sZ6BPEaW/U1K/YZmm0ceGIES+btziaPQbYZ/fQrrXTc5SP16jC3pK4VsYCDXZLX7
NoX+qG8hO4f+vPLUIQ6rs/btgVfwaKoUpHryFJoavmqvmJx4xODc4aNMn8ph2nlkyEQK1SNyb9oN
lgDkpkr65rm7e6yCq4Bi5us7d3XMbRfHtwBwW5xl0CCsIa5gHPwPjYDT0mcdoI/6JxnxUN0lJVAE
shHSekx6fGwvswxOorH/DY3/D60f5zDq3jzf3ujqlsKmiZcHcD+vyfwc0mk73hNBou7Da1QONL+A
/QkzuilBCgbYqIMw3HfGQhl4t2LZYokjyHJgc/BT/hgqmCDXodo3XXy1fP5a2fwCLBcbcXcaSHcE
uXPUBi7LJf3zscVtyBpFm1FzKKXs1aANKJNdgjB9v4jDGMem+OeR6M9Z8xzDMLQJEa4PtJJmoV/9
rRWOSJ0G4LvJ0uYCusKNVLboxxDp+NB1a5ocQ0NV0YXRQTmyHZJmu6wU3GSTwam2L314CyL7KSg/
VKY6ljhkOgXAkCaAroFapMs97t99+UN4JI5neD62lbf+Bd2YY9M/B5godEPyuQofBMH+MMd2ayt7
rP3lD4wi3aAo5IKUIJA+0AaK7/muI+t66FyNOfBuvi3kGZWB75HvY6xO8xiGyLvcnEDXT8eVZuPM
/w3KB1k1nwTaeEjIIXl04wuCJp+A04E6rKdjtLZF2QHPmR1AKS4gDwYLkmQQUEAax6Hi4vM05kg2
PAD++q55U2iNgknW188RQb+HN87bhK+PzAZvc9mioWsd9sJ5/wW1dFjD5I35/Jz6LcmNEq+0wQbY
Le3WlEMerzEGORtf0mX9WmL6yBqAJAAoIOvC2zdAgbRx8wp9WxAAjJDRMQnsAapC7ClyR6TZhBAW
WYKMbT8BNCHjAUg5QltnlWM0vK1LnZeQDthqxmFOL+VKvgYRfIsemlJmtsKZ+xO8q2Joao1eAUz7
0a4BKTWmQZE6BgoW73vXP7Qxmljxcp6TpE2LVoy5qe1POXQ3+FKvNaxxsA+ogyM8r/skH//H0Xks
t44kUfSLEAEUTAFbEvSkRPknbRCy8L5gCl/fh72bienooUigKvPmvSfn/rUW5WFJho4XNDExj7Us
91Xzfh7ar652bnkge0/aysSVRWJV9HfmUJ198tW2ehx7hQq4iEPi6VOQuQ9GmX5M+GnagBlp5t+7
8b+57EIVNaeSGIZ9+0M9ZxtPzakvnX3d+oTgjCcWXhyNZt6zQ+dCFjpZeUSAm9F5FNIME6ej6PWN
A+UwazynQBGxw5FjlWa+7TEGq+VVMQy1yujkx429mcriL839Z88kplkR2gjlmOmt8ImC0hZU67pG
EXObXzBm+QovDbOeivrNY+iCegtZLEM9FJEGn0OPUpAXSKucnJPDLKGN8l+/8e+WgHnJIvGvc8YU
ufUwRcFJLs3vILN3u8qPplXxDjJ3tX0Sg+2bOUAQa8drO1ywwKw0RvQpFe/Z0DO6GDMGIGO5kT6J
Y9LxTAtvuTGswbQDOMUyY3kyrP7aW3WIFxYjwRD9mRM2sbk9mg1OUOLQge++8OJvyuStic1dIfx9
6vA0+XRT6bRDkVwT8sTtWVirKFMIZjSyZfYlbLxmjQh72ydc500MJqA2FsqswnhyVGhXU3LXLxIU
yIw+i8HAY2hJw2Y5Iw+tFc33Y0KYJ/AUdVgl60sbpwptX+hTq5W9872+37Z1lT30DclKAszfY+w1
2CyreG21CISFaVafkmzljpykFRadyEITf8/FFF2BrQv1KaoZ+SQxhoEy3phO+VcY9ZFCb8/hvJHT
19xMkLO83Vgtv11mrSVqRlzumBYfOuY+FZ4BAhM4Jogqcn5bsqHUmCAKi6Ou4SS3DL1R8tDML4mC
dl7HA8RPsccKdmjIVuQ5BVBVYJSKun7nFs02sNSdTold4mZPyBu6Y71xpeaBNa8V9IqI9z0qm8st
DO/ZMhwotUHKXs3/28/xohJ0VwfoRV6FOZmlKp9ZfjT1oZEVBzxBqwy2bRGrTwB3u2lsfguXhCY5
m1IAlS7S52qiHVRJdnaz/l9QeRdeDsJ8NlvH/glZE40h+WHHx1ilpxg3tU/DZXyPEyjTyVkbsXXh
yzqnpdg3DgFZWgN89nt/do+pb7+VsfMdWO2lytoN2gdlvldnISpO/l1NrDFh7JwBJe83uQi22Sgw
q3X8XlbI+oYtje266Eosuul5ZgZD+Omhiq98qm01M7/Qk/NnZNYBi9RaqeHiYGWMYj6YAaQ7ZqSG
3CP7PJzI8rrzLi/QjxB/Ai96zQwPC+NLPT3X03eQYYSX6IR9cc0RhhgLPdswoXNvXA/Vb5/K5xjW
C3Gue2tWL16mttEy/cZq3No4yN0x3YwDgWNm5R9zlDKMJVaCzDDeogjpo1dXu8Eq97YqgJbhTK2s
nKKOh7gZ3tP4UpnpbuBm6efh26vVhWBoWMTUCgyy151bu+ulMncSPxeQs9Xi01AE8sic5DDkw270
X/i7wzrXjyPB3BvQQQ+fg9QbxYPcDunJ75o7WZenOqZDK9OnaokvwTAf1WSfYLmf60VfCMoGdkKp
iNSNiqlyfXKkeS7jmp9zso9UfPdmnG5m3w/NhlFHMj+RdyXWlh2bgPvSGO8TR8N5cC/4dSycpfIy
O0jdxnKKFv+riL1VzMKXgJymQYq1n83nPrFOkfVnLsVBLN5poK5uEAFzDeSjBWSx6huOQDl+8BL8
Bq5BEZptKZDuC30YvCuzzKdElJeo7S8ZWMym0ldiFkyYjwHCib8QT7kNGCOxS5kR6AAVbmpsprXG
rpP91e7sFyHpk25CqT/Jr0ql300RkX1zvQo1oDqUrnXOh/Kr8JtnDqZwLoZtHbAyhqsSOBdrlPxN
n5qft0HpEBUnK0uedKoJPyHZelPxz6uLNwEOfI0h6lJEOEiV8RSkrNZM+WH0sm0GbjAWQWxvcxXM
Sv2KigRrY3wCnEBAybtjlkrvUe8sRiV5Xp/qKDq4TR76/YBYxxwp4dskgM3Pc+XxORez/iu8wmHK
RSKhNV8rAELS6v5iXBCAYXvYCsmHoNBJi+FpQp8H679XMS7SSS7Pkcu9lYiGZGf01t7kPLd/Zmse
Yz4C3G2/T/FmYdAQu8Zl30ZJ4C5Fj8cn8zj0xoPdzldWuGwyx3qQwcfoLGTb67Wp3Fcv9W/xcrww
OV2D7XK6EgUc0UP4ZgO6fjWpsM8IA0x98kozcyjJi5TdYzTkn02GM7t5mEybd6M4WigoPdsrzU6H
RtRtGgz3JXH9kqmrF01br0lONkbtwT8OmUX70kZ3c4tDa+z30q5e8sw+asIQOuVSCYatgR81Wki7
QYOwmQd37ksbTfedNBoMCsoHd21uGZC2lvFDQmaNLEJSLP2dHec6Z9PZbN/GkRs1j/kR06vZF0ci
kns6yjvDXPbLWN6NxMMCbZNCZj8VBguaDuwyDHhoGoIC2lNM8ZshBI89snNefI8QJpHF28PADGGw
+2/KvGPpUF+0zS0A4rzZ1rjrhMJQbzyYYjmw2/7VUzMkEyJ0+HeNajPjbRKtfJDdvCfPhQXsQEDH
5aSMOU8gD3TL31KUcFuWbafmTVN5xH4pZotTPb9yURy5JP4iQCOiMVa++ZL6AX5RPIKaHoIoWtAG
Lz4XF41zmAVabbxMvObzuEsqa5/Z6uAN+dbo87U1c0swz/apPiwSTzq4JKkb5qP/4CB/zGxiKrvP
rFnCNAp4ov0L9cvB7aNVHI0bp0w/qcVWTm+sbdy2DobaBtGspRLMKyOs5nzjNtY2wTJtYt21NG1e
M7Py2AxelGH+4gzZFSUFssfGqRUry0+iCLZJjHTeTldcbWfF4h9wP/TSEDEq29lw8IVdKgmfE/yu
F+NcO8Gbwlw7JDXBEO9nrgnXD0uIPH3IDLbEEAtFR26NzeIe85w5Y2dukuBqTM4/O8X86w+EPIme
SGMrRbfWICDqOGA5RxySAEMl/qUr4P6udlZv/41DdOqQPA3jxYcwEopmujqlPrJpY1UjtVXYQ1c4
Ru8mOZ6V1zx0mbNJVH7OamwXtf1zG4VA1L1OjvU2W9UemP5O1PZu6QeG9UC1IEV5c38opoCsYLXJ
sFYvbny00vLYR5/RnN9xwTHmA0jRVBSN7kNgWViwqw1/9pvtpI+Ilu/wZbtVLBHSSL8g+Dubgva/
ncutjHs2Z75oAnmzC9/AXXBgTBn5BGdT6+Yk2hRQhsCYNjoUHF2Muw78DvbSHCtdvDgMhQf2GX34
TEJLxjFpZr/OJZkhhsAMj3nsovemIrI93N/8TR2BHi14hb1n2E94rUyxxly8CRAKBHst3G4XUJEO
aG3so7sIpgK9utj6kuefbf9nttXa9v9s+EcO55Id1Z9ipgeaeitcrOxIQPwjmYID61GZf2XTfdnb
/2rDo6TD0cAGHUJF+lxn/lp6p9IQW7e/DgQzHPMH/NFdXzibUcu/msyDl0u4MozSIFdUnTpPzpeT
kbPP500Gk0FH0cpO/oZGY5FWzEL/6OEI7HbfaUaYNZJnj33MRq/Csm8RwJJLQTHu4/um7U9YUhTC
3brls87ga/dovIBqOfJU3h8j2itfdrs8O7DWMcTQwAHOi+WKk+7/qa4MjY5UHmCsZ8Z6Tpin891Y
2F9ex7W8DPUdZfB7jOFacxRwIpB49R0qWK8dPgu3uzrGLXHZrl1fQtCIvrwKr5qbtJRFXr0exmEd
uLj9Cr5qMynX8ZCRWhweZpW/lCCth+6mVueQIbC7WCkEqT55a/m/dl1xr8vmHPOFTgILNrF2DC1I
GhxmnfSJNj/G0VeTvnMxrZ3bAM/1mfk7eJw4W4aFz7UMeueWye1L1W9zan0kKO8gVYNftzWxzMob
FoPQexJTTanmszIJ1gtxbd32PbX8D3d4RbY2N0JHuygzt6WbvCG6fST+/Vzlf0rrl6rc9dzrJCyA
p7xDJNsKGqEmfQIO9m5O1Tmw+jCqrU+VBj991HCKnSrOga6Ifg3T3lcgt1zZiZ2pwBN5YHjWQRwU
IUl2brYSakR+jiOqscrQdyTO0kd/1tFHd3sk81K9pKnt4yJkTohjTCMPi3TjF379oBqjDJlq6NDV
VoJFR5jkLXv/5Da+cxCNgsgBfWqjcvuEqykSvAoJry+83X1FgDBsHQVDQ9Lb4xaHK2ED+silIklf
tPFJm26LvV+169myyZIYjsa263/ih/9cdM4IJ2g+pODHK62boi3qx7Kt820k9efkWsT8AgaBxkyW
uZqls0p1/DK0Hv/NGMbbePayzN6wax0U0D5TMMbs+ZQMxnBwweKuURjYmn6DOakWOjyq3XWyGHvL
oSjWccV8wqOgHN10i3GAf03JIAv/4/2o/Ud/TCUqamlTibWbSBA2TAYrXWW6Ejs/Wc4ewiEHLenc
oR53Y+99YrzvKThZuyJjdpc7WOd6GSMNVl9SeNALLP4CBxA1AeeSeRNbAK2ryIOH0UW7dr193jDi
ymYi1Mpjqu4PT3417BuT/ws0VXahbz2/C9kecQDn9Omjk0jkkKyProbB5FTf8j6DfQ664Ta3Mp4L
6smllSHj7x6BSH3hYWSGNK6Tgh0+jGalU93xr8bEzncaR3a6GhqXfIpavvKZF6ZbknmzlLS2kwU8
JfFLhn1zRyDQvDrCP/Dz/ICl8kheGgdYmA8TGKhR6gdksmrTSSBXtkvsH5MH4mrebF1RnGWNLsZU
83nC3Ojm81vaozdkOA8hrxe45PzhUKZLwCC2oR4MvC928nnXsqyRvaKuZru9BBia5eHCcZQCCQvs
+uSbFK190v+A4CfdRwvNUvHi2VL5b7rMl6zoiSaqx0GYT6Zf/ziLvt1CyGLsNSE8Njbfnm1gnK+S
A7GCsOmcj8gnfeG45N+DjCFV2jp4hMtfK/UsbIKEFPqawqCuUJQdrIRV55FTJMThBctBJBr/QKHm
w5y2942XXPC0/yyOJY50pV98r99sKDDXS0H02hJXbHIfN22rvlUlVXaTn7p10gJmYFVNutbSAlzJ
qGPq/GgF2HpcT8mUrJNs+rDU8taTQ5uX5TO/Jb/baNi2woETFEV3dZ1fRMoxRxOTrsYyBRI0LDmm
yngLK1HhQYBh2FisIBEZ+AmLU3nt8GqtMlV/qkg8LbzcFS82vyIQKiV4GRMWIhwGGy14wrHPKBDv
W+VA4Jg987fEsL7RPWEX7spXFkjfNqEyO4oyQDL0uxslUK5zdvVZmgAavvrftMJl006yBc9Gxku2
kLRK/BXsZ9v35fyLADDtu16Qw8rGh9z39gy66Y7yg4E5EaTaFPY3idMpDLR5bCEQZo7MvT4Lx980
/AeifThXppnq0zGYUxT6ksiSxLsFnCRi0SRjj4SnXFhnF+hSuFTjxKEgiPfSOMuMA9fOjS3DnW0y
mtzOhXvK3FjtIt0813Px6QfkWsvG2hVA5lfZTH05xnd2SwMHh341wURZx1ZJy5ePWy+KXhbt3avK
+66GgEuqDouiuo5d89EqrI+1wRSShRZhmtHiCPHU4CgDoFM54dS74LCTyMC/X5/aMrrDfX/uZnHK
OmtvO4NEWX53XMvcFtp7Ajn3Mvr4LnD+PFZ6+M6H5F4P6lBl8pJlKDwlbnfKlr2TWNcuRQoRotil
zXCvLOejL+O3ZRpfrVa8IetThpr2iUHp1lQGEnPwIzDbHpKpn0MtUHnTzBr2i48Vvlh2dmL+MtFa
Ze6N50hgm6gz0U13peu4Jc4Pc3DuY8AAGXUNh2XkDIe+Ybk6dsF3mjCbkBG5P89uP5uc2ZOZcU4y
FLubp/Ixy27V4YL71BTw+bKOhyNzu/sq98ttwAAyFZUZ5pIbx8BgYPrZXU4ntpIlaH6hUpzYLjvB
uQX+AdbJVsQn30VM4n6B4OGqvlxJqcgPyVFu464t17q2202XTAeeU2fNgP6pFT6+B7RUl7jQJh95
AOtI80oroj1kr2MdXzmIjn0mvvw+P885SQAQRMCPimDcsCo42iYNvmcTIrgQ8ykV9r3lN3+LiTav
JXUqeE5M6/BaDrBhLz3/+9gz9ujtQ9R4em+Mis/pwvayW7Cnt2HaksGyajNkdaNSJw3EMkzd/n7y
1NGGBbXwxuPF2YHASBlAjqfS9soN3DLCOlnH9kym4q7hP2a1+GGRSRJ6Q8DtnRmUodFNemJUsFce
d3Q9cs7qXHE4VcB/0F3TzeDKxyThnAEcsc8CnsmeiU+E4QfLFLXhPG6SPnjvDfdNwrCJ0uhCeGkv
U/MhKNMja3boqYyCaW6NI5fW7pGVIKcJUulq1DSqDQvwClVDZBAoOi1iEPkiTFLpR4v9YqHhNuL4
yxyhDM2CEwt1Gx+mOFCFM4idh/RJ+VBFCln9q0pEUbJpm4E/vbx5dPUwotWwX+jWHWaeJtKuR5Yk
BnhskrhX+z6A5ElEpzvH5kgH3mDMGSU+MZdFRFe84XLfRc05kM6DEI61tSrvJch8k3g00LRFedAI
BXGWOgVTOVatGarSyTB/09tLc2kgm0R/wQCjh9p8jds232YWEjABT2yN7Q2IgAjauJw0U2dwkqnH
rplonuPXDBWnybyPZkbvd1i6w+bKrYNZYW0X5aUq8ld8VPw0txUxCcAL4zhYdEc2NoGEMx8b+KLV
XknjefHFdZTOa4Dn0GXs7y/mPw23Kq9TCMJCXkwNmF9V26nLN8s4hLp0UL6zm3v9threBuzY1s1L
Dx6v6YhBuon5oZrpMOBptFv5r530O/ufTRAqA0N5w3kpc0CkTiasfcqaAdwo8Q0WqxmJWPa48Scx
rUnTnkfYz14s21XX1e/MGu5GtOFVzJgP3p/5lCcUiI3nvix1/9RTFThVfzAkTI9+2d96z6xOn43E
uCOq/ZIk3iUKDNp7dXIS+yy6e6kRoOhyblyBtdXUJ8sAADG6OzKly6pBtF33UI0A9G2dbr54FaG5
tJw/4/opyLoXWO17BrnHoVgeq7qn04GukVvh6BkIvqhxpUK2pMwaEvnCM9WtJ5yoguQZcld0XVz9
z++ridCg++e2cGhjejATzZWxBAzlzKPDd9Y82vEJj2N7M2m/jEV8r/PolDAmHACxAK9ecSmFchAv
bDz5yXWyjczyTiEjqOEzV/riwIjKcv8NReheFQGuVUYuqt8PwycD4FXasLrXo1t0lnNU1OONEPlV
I+SGhjDu0emwy2Zv2D7WRQUFH96Vtl5cxu6pOZ3rVh07SbAH9teqGjBzYK0mHHaue/MrMrHJ+FzC
jq2eh9qDogynESRBPFGQBv0fInQ3ugcMlqsocLdC9mG9YD+bC3kyOEwbUsx4uO7isTjpKT2XQbVL
AKJ3NUFXs3MAuETla9QMb7bhHQvsNclovIHSg7Hp3k8ULMi5Pu+qT3lQDliWqh7SY9clYeSY3P2D
dnfKpZ2t1C6xEQS67C3C5cCWrmMSqBDBBB22WRtRs1smHwbhR2u5j+TL9mRLP6Kb5Qib/CFDA5Dg
fgNjfnZw+DnVp4mYZjWYiDHo9NYCP8OzCTngYi7jfTHypOiYf34KHczkxhKjiVT/ZH0NuHHjOA4d
B0SC+q6JplICNxjZl/RtVM4nAg3C8Ky+qBqeiJGGYJB3pPQee+lvaimvbSF/CF9A9NDHZjR+KVs3
Q4SqZvmPExDBcVDb0gv4wavQjeZ1yTFMiHfZeItz8JAPaS2pm7A6xfmfyIlo6xRvKTLGkk9H6bXM
z6rppaWP4i7fWt64s/zsGDlEtqRxdTAOFwYz4XzEs2k+jZV9U4Q5IQBNWCwo2mboEfDOXLbSRNNZ
ORSbtfYvion+WJsPkDoJtTo5Y+PlLDnpmZ3nYZvxxPMhdmMBSqS2YQYuFGJLP32o1ts5xkKlaCz/
SISg1Iq90RlnAtAPE0aImAAZw1idhCA99xiJT1qyjCPr3uIZ85hZ0nyMfzb1wNqbsQ+0bblPmuhi
YSYjInaqg/rUBSBao1LRi7Msg7nFkIUqB2CclxY7uoTcu+wS8W0Sx6wAVNB41drqirUxk0FjFAKM
q+NprgiXNsIAW1SdZsiUodDqX1x3b0kxcOTMVDiurHZGwbXolcM5EdmhpTJvICm2HkQ9n2tZ2jjd
LXRGOM35Bm39tWQd9sqT7noKoDyUuRabIhHiRNf67FoOmXz8Z9w8BJpytllgAQ8WzPP1+OFU9XWS
Gi93txp8cYdNtV+JCtRe0nYPTRp86DKY12MWPaceFJ2GViBI2JdKoI6w+57j+wVROoyku7KkPvaj
80jZQPNucKwaq6Cc7mpQgKTopAVxFvPlZEwnB88YvXpYMy+bGlDI3pcLWaQpYYDgf1mo7mpsfTmI
DP/JLF9gQPCW+YT2u1PV0ewzvjRxeCX5G+EbwEgI2oDYQBnVdEulWe/HpT/5nnoKcMMBCxJo2bq7
Iu1kUIISOjYwXTP1FFqsF3DbBmX9iODJ5mIsoDrJTlWi8WHyE6EYkA1s3LfIgH9bgwdTloSUlbxQ
rK4tZW9Yt/puUevivORkswOSO2Nr6APWw12K0X1VeglJGReETqKCh5iEiZcbb01WPkJMnig0xQPb
3EA9eN/aSg9jx7xNgoRl0D1RiuH+SCav2Pl+txma4cZoZO4yW7spN9J1KX8Bm3N6cco43KZNnh8H
Vjtn4oPZ5KbvMtTBH5j6IRfMOirM89zCzBtqnp3uxtOWl8jNkK87434BVcQy3hE7UTLXoSmGN1fa
98uAOyeSzjVoAhpxz6A6y6Kjy4B5wK4bKsvfBlPL+bvQFXpPpkieStYiMTbuoYp4gAu12VChzc6X
N3Mz40kOQYHwYC8mlbDTpdSK9aPp2ziyre8Old72pw2hVKajxJZmouddSz47d+4aFr/sjMh/LHQV
byhFr0nh78wB6xVjg5+4JX4GTP+5M3If+kKXswgwgUqTm/fTmD5ErnuHCX+XJSnVAz4w1LV+5+TU
NIOib0sbuC9qRBgp9Ustgt9G1/QCiE49XqM6YYIbu3yyGrYXRnU3JkwMlq52Hzxk23Wdo51IZ8B2
kTyTE/tOimLbQRBTjfMkSvkS0GSshJ3Afer2AGrv5W1gS4vJ6Vy8B4b1rKX9NZj+nTZmSsvotJAq
QxUh5T4R0vAadipEqNrKhRycCTaTT+N0TQf3mTEfw4OEtEDp/XrzHcEL8MEduY1GJojMrIH1Zveh
re1LlGYHcpdh5eEyZE7kjBO2fT6Dab2NqbUvOKhjdRtq9B2NG1+OoFiOeg4819gUvrM1Jw+sAUwg
rRfOJZwoVbiU1nOzEDeQUb8jk099H4WJSzsBWNicunecIDOP1rvlRGu/9/fMPZ2dEAhGYxyfk8Xi
QoyRtBnGvFVchamVAOXTxyIqUe/Fo3RqHiCTpqejdpn95QJ2Hwyrd9876jy0OK0CdgnUTMSLYf7t
eJerJcNXZZncnuZbb3MVoD38cxdWXAhl3NFLhpFpYJ0v1Homeq3Nx3ISawSO+uZjWhvTGE5cahk+
4SgZL6xBPjtTsMcJEVoOxCMhr5Fj8GZ7HM0503Nk93FEs8FemKJ+p+gCNBbWPsJzltTD1rcfEwz/
8QghRAhq2Ujar8Rx75HJsjNpsvoU9MGPO9t70vRHMoBkD6OcyAQOPO/bbvVujuCRj5l9mNqMkiC/
wkP5xfjBNW9E/0YHpySRlGWt0u5tiPrHJfrXpsw3svktLqZHq8uqrRSAMnyjvGb9vBExPrvcpm5m
Cj6Z5snr5hI9LQchU/trB46oKHGqkyUII10toV5ITpnBQ7dUG4IyG1Yo8ttN6abU45PtEeRrqo55
ksPqFrsv/2xveOxjK9q10UwlgRmWKFaJZRpbPjJXi+t48ahZvcdYt99mym2ATkeXHiQemygREu3q
HPv9VyxwlAV+ve5jWdKG8Pcz+g5G9d4OVgEvUmxo3PemZbEcDodjU5YfRMAoFlvqSZ7QB9TvR76J
NayU43CrPmzmZr7aSys43Vy4UyW2jodbJXA3Iqg+DOyxphoOU9+eA5V+opod0rpDEWHYxRrNJLSN
aaf75g6u9SEA9t4l7iP2S2ttEgBmAm+YW7SH3xYrBoueairYZjfY1t7BP1kx6jQ6hr51MFvwRPrP
YT5UgtyKtfDSxiwziSe4PuPBc+u3Qt+WsS146TXbUXIG/ojG+FNACmey27atvzebrRMTrxXfVoRf
kL/I3SMK+Wujc6FZQX3Vk4F/AWLl4DzNE15xVd7FEdy0rHtm0oe3DlAvyVorKh7GWT8stvuE03Zn
yPwgY5R+vNQDz0pQ6LOeKMzc1P4lzotheLofIhpSTvptxqNqdjgDbxVe5g7BWmhuXX5xEhSuUVOt
JhuzWrgMWNDid6MB8zzjA7EHAUncI9nokzJf2k92n5VrFkTceMA9F1xT8c0xpBZUt6BcVgGDU6YC
oNdKjvO06n9dzmXGEOJdWBAy+ugxUPEL/dteLe79ktgXg7QS4HyDG55SyyCrs7aq8V93a0xx3Lx5
FQ4gYlbv6YjMYhVPTcAv6dXMcOS4wkRGrfJr07X0Wezu0pjk02yso5I4km3It1qzFAXY3Vdfq82U
TmERRdy9Y8raCqMm9459B4zgZpqBhY2kfZMWe1byVQpshpkBdZ8poOIutqS5jqVFzddspJ1t3JQx
iF4U42lcf64KAAR3TMFyLluzyc5TTFCoyfS50MVmcSK6Mm7gLudHnsQFpMPBARAjEnbxpDnIx6jN
T8rAKagdSkOb3SnoYv5nS0pocMYTFqMG98gAjj65Ob2ralglQJX9yX0qx+DRajiG4wRLMMsIjCub
SQLqhO4MfOrskv+rp+442EQKzBbnzQ9a9towUbhz64NGHV+WQYwH/PLjLNR31dUdoWJQE25s/PNn
76lsJkqf3t3osdiS+MU6V2Fgz7xdQNG5IndOIzXKHxLAL/USvZZW/60jNDEUlqMYvjsbIdjJk93C
hD4iIylGbBZp6rFSQ0x/VfVuLAQTfP+pogNhv+6uXNyTPT2VknvKwj0+prTEMrDO/AOPkaKGx7Zy
9czpYyj8V3KfOIqAj+zcdOY5TM1/WW7dj7O8+P34l7AAh1Par49u5D43fvM9mwTSm9v4y+bbjSNQ
C0lyKieCll6w92k2hozcYsdsplb2NqnEa2E2v6Rsj7l95xLzr4ITwKB/FbqCUPInSo27ii+5m+ej
lzlvc8Op3eWHSPADSCQiEKd9bF4lO7MHo7ykEwNXytjF70NAyTyACFxpF5rLi8dg3bTsnaOQ742T
Tu5b/joLx2NGDcWqaszRe9BHtyOPHKRc21gxs7rlo98VICg1o8caU2qJK3Yp9sR1iJTN2564/ZSM
h8kwwrinS8PXPFocWUu7EWbxHNxMMhxyFp3bQjKuQFSuemaWjILXdqdYN+Y8mEj4VZFt8GtN8ed4
C27VL4LypMO6jtL82LJBRQFR5IF5NefsuNyMhEa5yz18+PYcn4f0082YDPNatawpQHsdGmMv55Ib
z9/VbnVxFufiOz+EMfjls1VBuFXbdDCSJcHyNWN24LnY5uIffwnWIKuedeF9Mor34+LmpQcjyc6V
/djLrepImfsKSU58MYUOs1ntclQOM/6qblDzYAqTkjG3eh5RnzQ3YG3IfZ66CDU5rUm0y22e94q6
yhSfHrcMi3f4aAmJQwYZqEqv8CsuVdVsdfKp+3rrSrmdodLebN4Y3aEOlJse3a90mGTK4MYjXc1o
4f4o1mIg2tuWR4MBRdF1h5Yxf32j+MYu+pJxGNm31SGxDf45w7Vu4e9TAWoJxK6JYTszPBwr9AbU
Rk31Vdn4G2LSmAhGcbTFjUcYNd51xnAU5rtbYRBY7FUNNym18Ub274Z9Bm7Kzw8DYHzWBGFGDkMC
5JSfh1qDiSUhCh8PlDanM1d8b/W7FuAmONW7oX4tDTLTftSESXLuOwdnrf3Taq49rpWmRJA3aLgZ
5OonMZyL6ama9ia5tmDaL8Mhm9vQNYBYVBFqDteOLHbZmG/q+NtHn8jBjrjLI0sttqZB33CjpXtH
GCR3vlNtPcwKQRJ/+GZ81pX954Ag1wHoZsOq1oMYwniI4ZRaz25ZoyJ3ARsXJI6nYfxhGdwqxo9k
jsWGdXGc60pvyxbhfhYkcztWI9CExqQDmyO8krPt+1e31DRQ7NsT9U/X6ft+vhiQdtwxOgnP2Myp
sRb/cXRey41qWxT9IqrI4VUClJNlyeGFcjuQc9jA15/BeTtVt2/bLcHeK8w5JsyxmB3uODWblrtX
F3f6hUT7Z48Rq63tyGyuEjpVmOIJkHb02LBmqGdFjR2TIXfOi80yd17mQC3RFVW/YxzJ+oP4YHSS
6lwdQVh2ulilIXBGSXFt7EblnFNWWNu5++ocBp+GsxPiFnfA3FA1pZjTKZiYr8+1r/AW2W1+bLGI
6ucwAudHpCD/fOuG4ZpMhEtX7wf5VeVdVGJXl3wOHKb0X0kI5lh5a8qdFJG/I26C8iK8ju2jSM+d
rpKYsOwtvhEwrSrWQbbihcvSwNY9pUPgZjwTtjM4Io0x26qCNT1BoTBj3LjXV6O1NJ1kSZSd34a6
N0OKVVGR5+jjZTBnIQsM4ES8Lt/6AEUsxam84KSjaaP18otekHFgHWXLp0taYPVK9G9u3ioaonBm
VEcNOUZ8ugkkLIxrElKremdzQWho+IXmL/NPJf9EXJfVx2r6KpBRV1i85vDP/gwqnJ7xuaA7ZRRs
o1pUuAQhBsAOWhuwKUzPGj9jGcL2he2KOfpsp5mcYaTbiGYDxzGsT9ZCDIcHloArg2po0iQalZ/b
r232ajbugP7YbGHlxhz57dEIf3V8fxpxZO3sDhISGOdsq7PXhePeQBEj6Xjk02JfclN0uUNqQcPM
cfQaknkazeGcwMWDJzHUsPiwjGWg6dURdz31Jzl9FHE7wmuc4Mc0iMtLz6qjbUZbWufMMGz215Ox
qHzJ9Jvzo+7seOcYPGP+rxkE4g1QzTcngsSqpltUvvs2Bvdspr9lQuxa2fz2kgF4UEYDMNYdGj78
43muvCwzazI9IpqxKILTMIt/egjHvgRMSlwYHuKFSJ8lD0dFgGRYyZV9PkgBKDZgNGJsIOVobYmU
c3PGBZR9rhbTu9k+aWjRdOsCAVv5Va9Q5WFEIBxzVu8ZlMpGTjyA1Zj+gUz25j5qtbXcdFeLSpIt
xFtpUBSwEy2ieJfLF1sG5fjaGddwODGVWqm0xdJMVM38ObKR6nXplJYfg4ITAmkgpqzciN/aibO9
gtVmVgdjuEuJ5NnIIAEOul1s7U0kjeDKaJtcYbzLGAkQooAxWuU0acxa9HKbm++QwK0AM3LjFkw6
i/Kjk95a9CJK3HqWNCOmwT4ItjckgEpe3jLui/BeRU9DfpfNQxOcBxEyrzxP4Js7XHsVWzA3gdqn
THvqVdNif8d0WP8mBHO3rDhAY7LAe82riaVAumsHx1dT3l0ScHJsrwYhPJn+2s8b3XkpiT3SaEZL
/HYqBu5B/1bqEe/rWU9AA23IsTk584fA0IoEyQMc5sbQq3sacAaehXGeUDrGD8veZcrdLt8hmBqm
6Qkgj6a9TYK7yQNoJLtZ8ZHrMIZA1GEr78RhMrtAX8Jedb/IDxeNrwi3wwgIlwSsR+ycTRbqmFmc
PnPH3mfsZiS+hp5XY+UZ4+XtXgJylwyEpE52jGoyJbyWpBieUIF9NhCWj/3oWHGhgoxY7upVBm2B
VD1mdoavJNOLU/YSiGcoY6bG5WWH9jtjBEGSAu8P48ggxrmMLBdjrfOYteEmQ8NUBoZ0Urfvm3Rf
C/wq1aXMS/r2O5v6PeT8aw7DJirl9RjPa1g+DBSqVcT+U0mdzxxBpkUFDPWRAb7l6tOJRSC8XYV8
BL6HFlRm3PgGyX2MCrTmWcOranctkVmzdBX6MaxfRXsZcUNmmyIrfFvNvuOIB1XqysMoYcmC9Mdm
d62hvQwybQMe93Mi/4b4NNNP5XRToK+3kM07A2LFRDl2efpn45JoDXGjsNtLZNs0uNe55tlGKduC
PZlgOh5mx6YS+6ElREViMKfa+MqnDgxxjV1qXPP37Dr5R7dlV45NiFgUQdX0M2vyy1AMz9mOT0o7
b0yJgdpQc+qW2r/QwgkM52vOjZUuQbZmzY5FBUxwwPliEYcjghl5WqJio/sNperaT57CmKL7GNn1
ms4qVsEAELHIImXaZTVekkdQUS9NbjfVF20c4cDdlmYZfs02mBKP/B6CIbdzLr4IQER2gua5LTzJ
GvYpeQRhl7/Z8rQWCimU26QdOF7Fqin6a5vAquZtPQH8Y5KWy0z+ZLdF7cnC9D2X0PtrxqaXAajq
v0N1mKmyrfw0z+rGZKhjT0dJqbyhvoQwY4RECBbeBnbXQyIjZW3PGeYmUgsCFWrsXgr8kqYwnbQj
StatqC7Y5DlRiJnqEEfNyANiQ9xRkrsDKVF1xygula+KKTZDVz/AnB0NVGBKi9DfeuCPzJakSlpc
FQWGoUm3ypGees9Si4IsUKNtCg6sEFeMKT+65FzLaqREzOGSEKNH5rFmAfGaeFhBt1AxARdBxBa4
FMcv7FHBAixEoGijxWCmGn3HDN8jgIgMyL+eoWTUvstUECMWJ7RiTrTXpfeC3U0jfYux2Knyjwkb
OBPkNTCRaKrTUD0B5PNyU+brwV7E5lFlUYy1djMJuOhM3AebM5P5ZSzWjqX6xYJ8h5Fd8MeiOYGQ
Mfm1jtit77b5iOO6iXbEUr0mevASd6e+mn01/OEEQgGO5UIgA5zpqkwq74x7Rjoaur7Lwef0w63j
kpDvRWPtePdl+1umGMy797Z5lgbfXbZLm0eENz6m/kwCnDx1+Bqg/s3Q4CKR8FJDoB3v/4oFjSAi
SihAvlS3CJ4y6OJNpgND9Rz6crOqmLcOxCyYbq3htBIfGDgjdd+ECleRtMOyNFaMSdF669XbFD3n
kFSgkF4koi/Mr2SH8SM0r+Zrhrd56TvUCDOqenvf0sHEuNpiDV9j+oJvjq8n8wL8k8PAJyVGsiIJ
TFKcl9Fwp+TRqbuhmGjUb1JJe6pIGyinHloqS+pOeYSWN6d1N7S3gI8aHWhR/LOtmw3Lr0bDUJSX
kbWgkz3b+qNVZ7c1ebLHd5HsWxRVFTFwLBv4baZfVOT4CgxOEGu73Ll20myJTl56LqoWhbu7HRt3
EkibhVgZINNYya5lB+IUbqx4av0K3nA3se3DQEp4Iw69mYgfdbtEngRS6SeozGn1aaXgENjlIbWr
TdWYmwC3vqzJJ4SQr9wS0OMk9sQTuq94J3rNS9Ng3ddMW6JmXWDHWlZXeEpc+lD0vCerN24x3G0F
9Y9tjNucF7zkBJoB3c2SSjqMvsettoW8ckRguJMDyq4qfeI/usdEAwLoXY9k2daTAw6GwS+grIjI
rKjpVkSrenGGGYO3rVKZYJq4Wnnty+FHptzlckFf1AY72PRuh/gnmfEWpMoWdPFuyJ2b7HwaSXyJ
SEkIhbStDGDiDSWuBraAG37Sc3pPGaSs7OaYC7UkhiwV4Eac3Dq074nF2RhDZQmSDY7xI+bUnYnZ
em0hv7rMAdtgpUDVQtllxsn7YFqMOCy6hXoiCoN1Vbjq7Aw6YZb+1nBnix7O4RCfUnV8zAirUqsg
Z7O+qHgt8z7b6L32JSX4fYpnY8yvWfbbFCFiLfE2CgKJFe0c4g6vteQgR+FFiHbXGc5fODpvETva
ppL5Tpbr4wpOzQvTlzbnuDTkH/Ynv50yuLapeP0kSPer9sD0wRXVSA9rZADPokRe6CzTUZuirZ2h
fFvzpkl7DwWGa+v5YRj6c9nVz2ZqGDsdUx2qMZIBB2KWYfqQ5iVpANpS7G3mSlE53SMmaZqubCxL
vvUEg84Urq08MPfVXnDVbECwMcJ+r/LrYLL2d/Yc2OidJsWDVO6bQnj6OOw5T/6lMb8jBy/kuF9Y
Bpc0wouJt17XeNKZPST8HjYlSjYU297WT6myuApPinAGXE4qNTKcO+lfhCuK98r6mJG0d+oXFVBG
5IKV/0wIbrNEcqMxe3QcJpGSfADo5BDEUyKH1iqGLWfyVybqG3IhBhy/ncHK2MpoJGN6McPc9/MT
nt7/Dc804j1U0nMUeOh9f0M+etHLa4NLDHc7/BBqa8tINg0+qxKMSlkoMOS/h+x1JNNsMGtfxdEm
AhPJIokDOhst2zyNU3lpysxNahMrIYbbstnPbQsrU4dTSWrG2D0H7GOFHJzFXHkKs1TupCPMYddq
mK9V0VVlpGHn0i+jzKeRPhLnJ64fiQTdNDAINgN8rQhq3dbV58tUGfjYOohFAOl0+avSuM9StOqG
gnuAt30G82kwPigQZ1hT45ZW4dcWASpOsuUGccVMWmA6HONY3acdzjpxQ8yw06PHkthBxCQfbUx9
lnoIki5xhqC8J1+meY9liAL9SOpbB7ZhGf6ERynuvTp10PGotzCttyqj+QVDFAx0RhO0CjzCqrQX
NtVDr+2NmEVsFsG5cuioqdD0uH3RiD3taPoh+xoKZVNh+yY3nURUIslxf1DxeckqL8tM8kvmGOf4
Pu2RuJMqVJehZ4SYZOCknfrMwCmfek6lgd8MfQQzbW8AvWBmS071mN+YfL2kQYdfwHo1s+UQYufJ
T6wRsLXG3mCupzrmRpnlDzlYIDMGG0AYLVJHl5+g5Uv5FToJLXPeKzfZyPZy3/+mcwveaPiXYuuj
mgZlFI3IGsYcpHCqpeZq6KdvYII3Z+zPgt9ync8Z4g18n4tCnoJemhdsBCycPDf8xmomPoQ0e0UR
116KaQouUV0+bJ3YbkX3SPrmqs/rewYIi6Sj7rPX4C8QSscRUQRI9VLtdYrCH3xvTylKf4GBPBlD
/I5zRO2tcHrWAkJMTN6cZ9XUr0ml/BP9SFugsRwqJ9F7Wi0wL4u5hWGeGhvYaocJFnbAV101PZJo
o6no3Mts4xjYD+LxYkZJizdE+tG09ErCTbyZ45HlVvCS0724LR/sWuhlhcEjBLeS6g9VcPhOAu8q
XE9l40zEPBiLalorAgJy+DcTB02wo+L0GIw4IOpW/atSPG1hpqFeGcTZwlXP3NLC0iGb0nooFQd9
enWXmVgvU6GrCqBtDWiSR8UwPsJ42thpcO2LzA/nct818jZSOX0L9dWmpFQKbaOO1hlXv+UqChwb
M0Urrr80GuN7wrhWuqj/Shkaeag+QxCv2OkjwNLYRg1Z2kdN8dpS9K5yDWwEfj1NiDc5SYH3pNND
k+NH3uimW/QmVzlowhh4Q6r0B7yiwE07dIzWplgCxlMrvBg26iLHgm3LwrSU2QkaucRQ3MLxkR4H
Um3jSRzNZtizsNnCsi43ST6/xSXucHj3ON8sdwjpIgfJR5j2IjJGj0GF/tj4skV9xVDmaYlzlUeG
RiOCEDjqQTp+oEg5VmXLBAYxLyNJLbJIb2ueBCOcsq65GQoNKZ5LPOiydVTHmaWj6o8kZzcLVooj
jnnIQzByx/nyUuodtARZ2daNuRU62wZmFNxndcUn3Od3OwxvQ4zUpFHtQ9lm/6KYwXFLFFPPCCCa
/9iFfOo12cqidzutehsM8q5I4UF2atxLbb5PI6syeBvEUJjpUQo4cYjEdUxNof4K3ggmu2nKxFA6
vZh5/hyy6CS68GtBK2liPDaMP0nZ2IXlXPla3/uByiigZttbyF5LeJgWK+dKDf+Yu4LjGneGrO9a
pKNYQXNXjFq1ajtKipxCJ+olRoHyOVVsTyU1QEsYqYYV9gX0ZxV3LHG3TWPvEra1uTTuoVptm6h1
YaggDuyoU9kkIGM6ShJIgMx81DYLCDXF2LS0MhWNXD5Zl0lNab/iTQtggPxAkjdMVrXFLpiUPfEc
vl1loNaBJzkgHVkAsfmR05dZDfyigooxfNcxQXViiy7BGyt8f9yAJBCuMjtbQ34YGupfFInMME7I
zTfkJO1KW72YRvcK/2k3DvmNdGfXoNIM+9zvFema1b8xErPBQAmOP2ezIIajoLjZU3bhdNqqcX8Y
ZagbrGSk0nr2qbRtyrs1vxsYRuT+VZYlnySCT1taQgqtF6FegRafQw0owZAcBNs+keCwpC1AiL+e
J+tWa6kXmTmAPVIiTaQPMyqhxK721jQh/y3XjnNcSFaERbt4f9zOwnBALVg48UaVLIpDciDqnjte
R8pnHsP4n7qM6qR6r2EgQ4jTOv+KieCiDuQaC4go0jxrosjihSzAHSYOezOH34eBif4yh/RKbPdK
501mRdwwN2AQzTNNALms77sgOBW2RsoXdBRu0t6sNrKKxSH4zXvHHzPdrzVpQ1zTliwLr7AwbOsq
gyOs6g6z8JTp3dIfldyU1Px8aX9aVX5lElqsfrKR4Z5ki0wRfIIwo4I53YYB8+l04uWu/qgfd43y
UPNiS2DFqjURQERenaXHBsq7nH6lxbNqlbU06R/aeJxwY4aYn4zEcVOU/wQirQtBGV0zjERfxPXi
Q6/DVfMaAw0v0MzGMtH2rF+6FmtCAjek1OgFGR1DZKxUeF1Z07+oCKxkBQR6Nu6dKcJBMa4VKadz
axATIHoG4mRrRzv/sJmqE/zDFLTwoC+E2U2Zs41Ma6ctxLIlNSQTzEpK6jRAiCV4jJFKt2hVf5Hb
NIJDHB/FBHyl+zaHh7LMe837Mm7qbRIciYULDedItsZWk6X17ESHhtq/xEoSkvUV9N+1ckiF4bbI
94z5mzjKdSgrPyqZ9atkZmzIhq0O2C53kEbM3J2U8J+SRi+KIbwiTo7xXJ/yGWDeyH3fBLvCyT07
xOwd/yG7SkR1M4fmWwpJkBIOFUHCOhevCuMpoiIOtk22MZ4tvII7u9I2A+q90brrEIdgGBDRYSFL
H/0A1ZZD1g9Set/iLbZS0EPVVx+95TbBOcxYFIS9KpiIaKlcpoUqwCh8oEzV8ehBxkEJcJR0eR9G
eL4HjtZp+uQYc7nFj3UbHmXW1P18CbV3R/Yk8Qb0lHUfCFs59MfWetbJ+FWYFrGVFZ5r7alM5h8n
5B6SMhAH+SRyoEpsrdT8pog/E81KSDsDKBOP9aJvcNqTg3nBmu4y1Va5fK1luS2mwEMG6mXGK1lL
a/FSSyGBW6ecgbjJy9VVMG6ByCGkU5XHKBXPoJH/KV2NmRofDHpK/qV9DS5nhruBB7Z3YHzwYcHN
2Y5q8yck9RuQxpSMrKciBqokN3BYMFlLUmKb5n2Lb5qZTCZdrCUrFqGyQB9WM4BsJRwpnNe5jKyq
zbbzvGx9xkMBsX7SgIGwHe9waSdafpKRntkIpYa6wYbUuORZoh1WSK0FNQNM/y/RHZTh9d5mH8KT
3vEI5qRL95icSLXhUX+mM95gvtqYRbeo48UJ9CTHhteSCTfOPTK+ybKsITpkmwFAgaM/2uwFL7wQ
J+pDG9WydKjCbdwdEzS/MCxmZ5vS6aCDJfu9nk4Vwrsw8Tp5y/iy7XZc1gJUx8UEv+K8q/XDnN/z
AWEd+t1Zf8+1X4P1iL03jatVKh4TE86vOFt3zEPxfgntChRylgB3wfj6UvDdmT5WUhaF0EhgZyvc
7hYogIzXDxkAqhpKunZJ6Br9hlNRw0do/Mun94wJSvsLmmZONswClGvaH7WBrBKPd2kh0bffOph2
mJis7yb6QnN6gBIge+A+GzCuANlmh0DH0ka9ucnZ2MVmtBHhcxwoQ6KTBcPLAPp9t7V/Y4LKwVWc
M3K/bWt9onbAhKsCScudfheqs+FZ2btdPDouTGKnvBgiGVs0AyvAuAnDg5ZvemnPAJ30b69MKhrC
jQ4ecLAnoqReqb7WeoRsTkIfw5r7U2puZvxXjrfagHQJjw1O3LnuV3q+qjMwpKuq/ZGwtbdvZr6x
5BOlYT5/29mipQS/BDCEtCztKAqGl9UrKfdJfkMlkEhYWcRTVAiTvcL4iWP6oqMB1YXEN+R76SZ+
A4Ji2yCdFslQfQCs3xg70mYy29UHX60/6GBlYI5BDWQRsgfx0E35BLJglS+WlMDQpnfZATIFh4BA
K0epBkcMyLtXYHIc/yzFG68VfZVVnzNgOcq9sL8WQbtlnaaGHfB7hiJUFp5a+r19ydRnt4ROPsC7
zBh6EOLM4gSGscq/5CUpY/JitvwqAG5sEyGNAqhsGdv+JovtUz6EO1O6DrlfKphZQv3KKJW7Zh3A
8F41YGKcaz8CaibuEJMnSV0xldWmMD9HnSDDEGhbuY+YVGT8oY75kMRSJ+mMtaOFZFCzo7gp4zsC
oa7d9dGdXA9eLYx5zb9CuANmymHT1/jawGHAXB8uZvnAtM91WaJexkgRsuYngxc1Nm9Px9j+vXor
COoxOFm/aXSwUJ0nFCYBCjyNrHccrUxeXtv0ypNi4apxtAuD56SCgbbEovgZzY5B3SZA+WGXLYkg
YogeeWpzkPM3ld8ujW5p+dsDPqDakK5GBSgeKUuU+5G6S8Sua29ivOLR2+PrqvUNy5SBSzwaEPH/
APuMra0GrRhwP3PoIy6wVwD16mJ6HMVB40t3aADSdnHY4umMiSVATpXDXQGkJ/NZJfioXO0bspAU
7oHsKPN5tB/SQACEi8ooukiowDIA57w4OGdr0uB6ADVbIdkEUJ7a6aYxAVPoG5p0fo6SFyzHGtbn
Kj/hhUSKuTHwjTi9O3yF8w9ZKXH0x/rElgZPxl9BxCLe85CwoOvUbnMmvUDUlycLxYArlnOvejro
2xqFulD9a9XQjSYEbuhGQup9eWTz8IrPYJg+NelNoKYp9V9t3iHnaGK/sLyCdPLJdm2qsDY8Kf0O
SEyKIpB8W40HJLWvSnhQynuOIaqD3DR9J8WxUY+w8GgYTvAWK+t7YuJu8UJH90z4OFn56ZF5sZ1n
mPkSJkxGpeIv5f0nLqy/OyBQ5a3JUrs/5kiiKLQc7YyQurXEgvMAzA/3gVIJ1ex0mqxnTOi5wkno
FwPICbgi+8L4ytoPq/KH8JImH4bmxwFNN5i5OyYyPIhN/jXxZOob/qdydomUvAU47e1dVLBsyd1U
3yfRccCBJ+nbEcnCrLxDYegclrlQmQjBsXeQ3q0ekzVzNVmdfGlRvxKbqGIiQiM1PwsAhp38LWMI
bA+TcSJgnWTRafoR0b+OaAPuTugFpbOZ1DXis0hQnePVJMVgcaR/MhM3szXG4ZJeiVKS88+42Ngt
iEyh8b8P8aHut0QE6gldEaMMJlbECFocf3N2Zaw1zMded6NlrfyddB3j1PX8MdZozLa8nOGwzjWP
sRVIVYTWZsiyHHlgL13y8JlX71XEbJmNzZDPZ6ztdYuzlrkhB7QTfkbqP9l5LTIAB8ttdEjZlToP
R3udgVRa3sJ7kiLwmLGf5S/N/B6ymLKk4ajGkRsmtyV+KC65boZ/La1Z6KbZbkpOZri1sw00fn/o
37HTopr+yIDPyz+x9pXXaDro1Nrwras+8ChjLgGgnhVMd9H+eGO4U9vNGL7L7Zukxntblde4/3js
HJb+o/ZIkXI2Ov+KgQ+kfI1+WJK3L8ko9vaA33NatcMxL/9RArmG8TWn7zrLVQRG+XcSBS7jEvie
lwa6oQoZvKbOArYeGJfRVH22iSYAceSi3WsE5UYZF8/bRzh8GMPgjfPodhkusYjxCVJvAwsCZKVu
fi04uPBlwlfkVCZJqUaBxX5QkLpmUUCoXgjVv0TPadFENQUaRQM++xnQ14x2JSu34iUz1Quri1K6
FIYvKSiwtIcZTytLP7G10N4t+TvhOcxw5BUaTCEUuHCYH5HtYY1d2dI/CxkQCBg1eTXzbZvu+uzq
JA89uOAnQp2RgQBSHmbr2t0BtbnDWmjguORQZMcvI17yQk7eGABTY/iF89L3wG60P4WvhqEO3NCD
2t5l5I6FcYffiOZ2M4/OqhajvuqMPz68KLnoxB7ppkeiABXVBz83PvYETSIAcoJzkN8C5yFrt87Y
KcpZmNemessFWF8/zN/1+dQAx1dJMSc6JOQ4hL2AnoEGvSqPEviGhgwBIoNlLuetOrmV9SiqD4Wi
M3Rk14ZvKTFzZIOsktmMFKXjDoaktYqs/dARSd7sku5PGr7G8AbQAoGVC9EbXH8Pb8cbDA/FT4pd
Eo8WCb9rfsyU3fTYk51jbLzpPaFIxJjHlErkbKJN+2tZCMP/4nFCg1XzLTY7iUq6bK1zOjHQBaJX
rqUluWp4yNKNHZBTXBaha8Boe1k63ApwZ7FsnDRbh7iMGWiTKJRgvzICvuyzt2BAsZub/yniy2H7
HRnaxuwOdvVmMkKRPfLxasxlNGAUhHj0GMHoEDeTEWqktCmw5JQ4c7CjNIivk0uQEK/NGhqCDWwp
fRNxa8zMm+9d9K6+wR3RTbYVBF4YKrBNrJCvVctevvud8zuIii7bN8jjmPdEBLUkoPkr3MA/U7IR
3ck2/xlcSu1VTP9Yqq+j6V2fdnbgZQ5lKPcEa1RpesYR6xwazrWQgHcwVrIBjhEquLXUXT8eZFT6
iXZAieCMfwVUA8T1LWkTrNICST7FBGswrUZI5tLrQKadHKgj25rZf8xmXUF7jyYzbM4SouZJxho2
rXvtiaIsjrZLRMXIjLokvbtc9jxNRW+AzVVsJ8UPzEeofOT0r+goejQ4Iv3Lm38zFlDFAkcDToRF
L7PkXoJlPDBpOunVVYGiHJlUCzwWM3MTt1N/RjiRRg62JvkUzFVqdVNzOoFSNuDyJtukfrV7bGHV
Qam4NQUVjL6zOJ/EGy6CiWSs+Y2xAHjVPc8ea89Cu0VM7OqtWX+aAPkcZr1ghT4UBQPL8l8AUNJt
l+xjmRejYFhUbZr6K00IeTpPuj8LLO3DBx6FRV6Gl9UDHxwSCNV2R1IvmG6P6xr4V0AV3xXgS39K
tPp9cuyZgDY+Qo3VxGPQwg1M03MZ/CXUfUqa+ZbuW9VVQxsFPZtjw+T/bHgi5GwHpI0VkD36W5dA
Hn0Qujr1SGq1p118qDS1SPai+tVS/tTq2jrA4KvVklNd1rhb1i1ScvUtYN6BFYEtHwEv+c0k0sXh
v1jqFvw11VlAIV4gXWiUZ7yanKEfZE3rcemyvoxl8JKYGioOyyye1hnUcQIRGmtb2E/i45kXmnz0
cfPQxu8cwqT1D00BJqyb/QHTzAz9Ojs3829YUwmQNm+v4+IzQ9Radc8w4vrmt6Dpd2ZB/Ri6Ele4
q0T3dmC+genFH14qnoDGrRGB9AaGyH1oIGWIAdS5Zvunt0R97RT1vcVTbDioCNtzYbnjGWvielFw
KqD4AWiGXPXAw3rjMHI0BrQIjCzC/BCDWJjFjzITHu1K0zEh3ogOB/Ql6HwR/yYRj+xfWXxXyFiI
6Nql+q89f0bfBgoJVdpl2idWLt/IE3KMNoKvrVke6zckn7b0IlX4ey1uFBbJ3T0ZPgcERbqDwgvL
9GmaLgRmkaRs4EuyAiLefBm5M3hljhVF/mN9kkmnQNrXElmId9qQgU11M5/7BNdZRh46WF8j2vZ1
tXESgmMhkZh4O+gOFOXXJAmMP4NJjf01yt2LiT0NY7M9bcwQT9hTYwhdWLpnctzzozhHwa0582eG
NaupfvToMChH0QeuTFUSZ26MNzmPhhOR5DL/oDQ9pBD15hOQvV4cnOoqh4eAhUbwNF5Qz3Xi3ZSY
tz0yyHTG5BcRTReb2i8dVZSNPM4kg6pL7/UP+XNwLKLhp8RLyLwHDOApROQKLVV90o/0gBPMrR0w
F12DPMyHhY+yGuVPxfxNKhph1jRrY3ha1U9jvGrJDoDg2uz3Fa+lChnwbsxnSPFOwoT3pLAWCHTK
kOUr1rh779bwlcRfZG1EWIO1wTdKH9kZKCJeeRbJ1vgUGYyCnRxxrHuKva4sX+QnY1yzT24Z9Bk7
LvHZxHMCcQQxYMphytMxlTv6VTyAk+P27YthT6t6/Jy5n/j0ZA7q9AQrukUhm7KQNe+0eKStpAzW
1YGx2p5IVh/MI+q5lRP5aXVDnMpE18wPc3wOpLeo/JAGn0mant6jHKNU8TlkrCDusozWcUM6AcxI
C/Vqo/uBfrX186B4kJni7NZOL6zFhhhPefebIrAbMGBOi7eJAzIZYlJVtlTihnpO2+PU/SpVum24
3cF7uTOpouXXcgCmOYb6mIFe/SwXezojTK1ehp40tvmnFf2rlHRvVv9sRqzY2+yBFcS6tK4FzQtG
MDIV2apzQSHHaHzJPtY9875tLk5JT0g4aQ5Et5HMiNK4/4LAgLJsl+S//xdtD8V+jfAN6oyv3Rxj
ZsuZ63A0mSiowXD1XNxDSa+ePHUNM9N5gc4Lvp4owlW7ipZ8jG+iwFEWnYj71fKtU15b6TJwTJOq
MnDQTEeV5GBCBGyD436vmkTH7WNjTyim+IHe01e/swpYBl4e4A10jWDCUSOgAk6fE1uJ6GeefiyE
AT3FZF4fVQ1R6kg4EzvPnmUqryxP5aYtrxYdZmL8hMyq5QTL4HNKr2l7F8W2VZBEbgPtVjgoITCO
l9pKSqApcQumaF1BOaABKt1hRG1KpmKHuAG7WYPZ8rcP8bjejXDgtwdHsLR4TDUkSFdyK5PNEJ5g
rsSM33GCOfNwUp5sl1Jevn6/EGhRsdD54FA1Ue2yVChyX/9d9hWaHfsLU3OY0QOBQ3lNTUySaz09
sEgQkMo5nft3oz0BtI/mHWF2lf3M+j2caxRMgKpqOuV8BKSureQr7i+eC/vKrrLvjmCoJlKytP48
SH+Wdo6fUoCrBqtTgzSGdWgCTCFjbV613DVnGF1kJXg40Gis7JbrbrUgFG0N8OGqfCWVFmZcvE4V
djlLh0fMKSqDjg3PihLMbrYsU3FoIlJZ/kCrPqv8XsqLsw+Hg9dJH+ZIfNAmsukzYMZPPDSzSyZY
gcCAexLCmxQi3v6tDS8cD2EbocYduWc8xSTqAwP4PUhtXEhgtb907V6Nm4k9AcZAncE1liXUUygF
ZbIqSt4LlEmr6ZTYr6SWUEO4BK/q9QMFD9kebfZZYouCKdTC6k/9OaMDgVO+0RyU3RodwrmnZT2H
qd8NNzAhVDMnomQrXqDihT2dNBrwtmlD2EsrfhztKl6faDpG1meifUX6Wzt/j/9xdB67jSNbGH4i
AmSxmLYKVLaSJYcN4dTMOfPp5+MAd3Ex6Jm2JbLqnD8qN6f/FsUWHLdFkQ2z6bTkj0sLrpUzovrU
xD1oPACmJTQAgB/iW7cuD6Zh4MQgre4sYcmMcJ/h5sXsY9AWbONdtsTdgQMPix0ABsWrpMTwD34Y
r9S5GwDdMnb+TRzu1Um/tygkNW1Ocq8WmGwWQjukZNokvzmmXNVl1NbQj++tu4X4p5fjNvhRu1PZ
vOQwgF75p2P/7QBIWcJVGGQdofDGl8/eWzC2pvKXj2vT8jqZ9g+5E9GEDbgvUI9fuUSw70/aoW8f
UYszni8AbR9pI81H/RVXlzB9GeJzNn1LBA46TFeBZWUfAK5YB6O8jg6GUW7jCE4ItUt3qNGpAH3o
2AwvhbzZNqNZtRXGvqjXHjkiDWxut/WLSxd8dwQGlxMBl223JkFrY5PAnvW/RrzFudHZNHOrxwhN
FplglHmBYBCJnYWvDR2+SfpPDodSPQYJn5bzUY67JrTR1OPrP6vFe50Xa0I4UNGrNjfGLuSdy/st
be6kq1ziaDMgHEk0Ii7o/+RHcJIXhWhBNh+5s+lQZh1LbqOGgcY4y99Iy1FwXtVu300UKKaHlDYv
r+CNO8YwFOounajC4ToaxLXXLuxzRXwJcXIBoy9NNijxonuuHa+tWKc9ql8qziuGbqxaJOPlTOHc
ydNa4UgsMHfQUsjEFBAUkjbPnFMGaWZa/hP9GnGaYAMfOeTbul7TPr1ocABFtPvIYImKuqF1K+V3
Y0Og/LxAFxy/MTSp8Lbe/7f8mvev1WH6NK4LbrF6Rv8LaLLauKbGqlHtQzB8pWQ+dIQP58ySLUq/
GnX3oxteie1wHQpepLqMjTWBqUQf/qrdt2G8ptbVRLmK9I15CWyseiO8Ui8vUCTdnI+2hI9uKSal
bmMywxWF75s0BqhAb1F75FAGJzxN25i2YDNMv7zqaCT3hPgpYOaK849p8QP9CnbykDQabGQ2bXXM
Q/UWtLsjaJrrwv9n4r50AhzRPvDZibIamlWs6bsGrEi8g9b9k7/WeNZM1xTrOsXDwKfyR/7tSJhl
Em8iVMfjleFPB2yRr2Z1rGOe9o3ZQeOfzWqr6T2u6XWTiR1hJKycrh9h6kPGnVfx1iEnsp6qV3RJ
xBaMob7iRhwoA4xqrr8qxFHLWT4uo+yriQ7zIBKkzOu9tsjEvo8+o2wTsQZy+lCAM8onfZrGrHbb
8+PVjG2G3Kko4XbUcNYkAej2cXinI8jQl45xhB/yum87uRBiY1hEP0X32D5rxRPyDrGsNM+9SoAX
mjF2DL6Cg5Nequ4mcuruXOijItHXdncB4NbtAx+xF95s41YhfA0wv07N3lIvivrScesj/oG7sUHr
RPzTaxgqUIuhHveLU+8Tqh0RvNqezfolBmTX6nPYnkZCvjqABjqo1PlMorsVEG2+YxdNuANmNm2m
GQQf5NdpFJEZH8IoAN0I8oD3qOI3jRjU2PyBqEQzRj/hjs5DF0sFxCHNVdTiHnKbrI1n057w3JNl
BQnzXpClTfrUQhp8tVdFvzgW3jQgqFxezO5qJFefKUGIu3wvjcfUf9FzJCinZIfJb0HyOhOzHtZM
+Sv9jdesg/w71LxtZhCCXLyVwzPIbj2FeTQdmiyQu6a8jx5P+Lpw6KbrsSQvpgBzA12/LMOQ1AoK
YlRQ/cUD0M7WUwuRibYg2Xmgr/Y11g7KeOodDrRHLaU7h1NWBEMmDP2/kQ3sorlJ9peo+qkxwL2A
/1HEHyN9rq7p19pEXj8uS0+yOts5OsjcrRkPS0kS5L8ZVhHjloIDbE8JnwNnR3Kx+lukrUb1Espz
oR2JC2OYi6jxhVxJdSSNtEM0y0j/QBnt6auyI+TnL7XdFNCXkaZFHS6BdAoefa14o6KTVNZdHRwz
ZuuA6IKqDhfSezWNtT0ta3SQdfjucOqM49XIfvGoG707IXeDHUVVL4oztH+ZB4jLn2lO49DGY0bi
fK65Nmb3zkumfZPRgPfSb0kjOnW/kzYuHHPay4Jy8tn7++SfbGuSEGrSH0x0ExlqCTzfeOBtkOzw
A30Kzz9hnbb3CJyDyhfEbRGQwxH9K+Yjire8iv7S/JMPFV448z8bYDjSVexZS1AQUpgexd+Yw8hy
E6Ef1dF2qpDND5Nt1BOwXVAMOJdAHvYWb5gETbuSImqNHFf4oZQvnsx42FBUYuE1LreOeVMALCtx
KMuNyktX41vNxRYfX4wBMqIzI56h0OPk/TGIECcNSLTU820Zo2tcocYeFW4/gGefkIS2K7d6z/r0
sIofvTYpFfhVwTcGoIj+i7eNVAtd/oNzKNODnSF1QKTBm3oAuHIiol0/0I2wr5GVm4H75bRF7B3o
ELxpsUCtDbhKfYxO4Ma9xslMaLDmnNsWcLqjhoubsFvDPYhnUDcHx/nUksecbpZoxP3a0XJ8CYJz
wb6tpA5YWUnccruu1HNYtauh+GsRDGgr3dpF5CBP2luGspCW46UyPSPzGQ0XUl2cys2IkqmfTcT4
mF+DBhA23oeSENbiU4WeyKjlMJvm2GA5jIxjZe2LIoRWulcxZbo6C4t6t+COo6cevOKltlVI9pda
iVeWei4m9FM3pAFOhev14hluO+8Z4kKyKBPvUQ1fB44m22T/GNayGDdwgjYZYzlbEdJbVt630HoK
0LiR8ETKBsZ+bUVvqv/iYLspy7+KYhg+AXAC70C+AP+WaXPwkGPZMn8CwuVLUvC3YXQL8Mml3bsF
P+MhdzGfNlpFZMTYKblgY4ad+FPxr6J8keXTHq7x6Bb2rn+J0hMLDBEhfehO3E/5vwwtVR7v8DOC
cvbpSkzXtGEsb9cqDh7ilOM99FZSb8UD3Zlubidz0+Q3OaxTjWV/PehQBTXAM1LLvPtKUaT42Z2e
VFzt18w8Q1MBVXZQHPtsIBB35Q9XEhXEsJPta99+CoLKgy8Rv3jJVge59stHbzigxdOSi2JtyHpn
ystgvqoEQajOVx5jTLjFKcPEsDZG4Gs8L0tJeSjjWvVvZLgt7EdSvMQUPww7ffhNve1sTjFGc6WF
23H4c/DepQhC+Rvw2xgv2UDkGWcz1ToCr3Tsf6O8oIJhMBEYbRh/FQfhd3/TEyTvlE7i/tHrXRZ8
o4QNrVs8rzcbAgs8+TIwWPMBR9G/qvtGXxVnuxnn9NPTQMAIqFFgucXA/o3HFL9ol5wz+1Xtrx6f
bYqQXyLHX6Nlhd2B4el2fu/igfGorjVODdRcBKZckX6PEf6zYTUNsD50VNcqxIEEySVE6U+6qszf
bZKM0zUxf3a/QXHfRjfLP2D9C4tvxfoxILERDEL1S47rOtwE1NCHSxlthbyPE4Njg37gVYZYft32
o6C+QVwGdMQNyhJ1vtlaipHc3r+W5GhjlNN/9RiPFWpWAHD0IyyIbXKvg1PXcoQ4K9W7g2FIq6RD
9Zaizimwf7lpuMXtONSXrvFWTvYymjrW/X9ooTZ1X6DiqpetdLbksK86oP4pvtmzTL3+lLNf6lMv
Z9iWArkY+NqT3OG/VfssbMKhbX5+VlnImsXIAK4zwMRMUSk/TaOqd3prh2NW0TMIWPbhxx89I0cZ
XhQLFpW+x5zQQIDHgN250D6qm/AhhZ/1PYnQJNMfwUvKzsnlJ1tXUY/t8Kko+ZYrgGFe5VBpNizN
pIxU3p8ARbKWjf5iTjzf28okk8Idv8NpKwJG/OmTTBUF3r4fvqX5CIhXorqACq+FbZ0V5WgPz7kw
ZdyE3Vox3JFcbtwi8j7lBzDSUW5rfhH9J+x/OiJL5hrwpD/08iONdtr47pE/UsuTr9H0fWERUvBJ
9diCUI7ZzxwhZXmejdjpv/qjzIZlhQIMAku0dx11SMEjyNKVhOvJPEnzZdT3sfWe0u2cb9F0I1fQ
H2C0XkaS9wr3BkMs4U0LC135xHtpz32rzwyW1OK2n+z1xPNqZiRgwVmRgaJYmAtABd7i6lVagHBf
U0IEhPdPT4+qcZAIE7BEd6gIgwe+MH14Cv2QJcyiPAIUOLBMVxW53SeDFyM2XXv+On/1/FjPeFx9
wEmZBDcdK5hgcBmYcGKIxdG/DeW9iA0G2C87PWs5TbYzzLqJ2z0SEwzAKRnJrb8f9E+tJ9MwXZnf
KsJmclaa8RxhYMyT9yD7jpyrke/lu98sHTIrQZDJaJO4aYEDtBS9MyJDwefJYFkNwYLYBN+8qc2c
nIVOK+GCZjP2xKHvgn1HnFzEWUs5jYYgcVbXz57Fxm9XrboddVch1Sx/5ugtR3k18AVEqP5Ftk6z
g4JDi+QGuRTfQmw11rjEO8fIfzPlzN6YotRW5rCyn7JdwXmPGXMBIj6ohrNDDFlP5SkFqnSCv5PB
ZH02wTWZVNrACN1Ex0XMEhVUbZ+69tgt/ekwqUet+y2VG43EoTjysaLAbscNro9F9aXM/EeHdhbg
D2iz5UGwsa0Z4couf1JvbfZMOP6fMqx7+Qt4nHiuQYiDrrFzseEE2k9ROgsTyU0LACHfY7EsA3CF
R8IVgfzcxUSgnWRGKNhj1NHQFE9LeeuIWUj8m11fsIoBRBrdKxnFtf+MLQuAkwWi3Q4oG7SepAac
cL6z8vkvIxOcz8C1gpu707+s+p61/OjJqYtPxIP1uMcTb6+X/3B1muq3Pa4kbbq4vETragpF3JPH
N/k7tGfiGrvu2RFNOzivA2OZIj5DUWzM5DpitmtQ5Qb8KJRFLGOgLW1O4ZvlivCYToSjZ6X6mzzK
1qp4NN52zoey1nJ6H8Eya3SLLdNrfswG1zGweKRnQa6MtZXVnuIzTvCDFR8C+QJvhI/vu6RKbNKh
ial6mbQLG6ApT3l76inOTvdxsVLMtY//Vz3gN5T5Zw2QGduPwLjb7T+CHQrrMuR35IkcBmV65Equ
Il7j9VgxPl/akn8HppWEHzpvyX9d1eU2C44l73mdpqtA3CTacnIG54uoCLZjc8+aO3p1gjqPZblr
vrhWOYcKGoyShx+w1SwSjRTmFdqQ1Lp1wxUQ354Ir7+l4sQV1X+YAtXeGzFUy/IOxQylAYUZcofl
dGZw2lCcgOW82SJ6kpSyiFuX37XPNL41bbds3jKYTpVPlTaQD83mbm1pPlTjtUZtF8cxKvswvKMg
yvl9gXLgx9H32neD3WzufKgRasc4WgXq8oTko8zRD9jveLA/zKPqbLLy3CKbD/271+48bZVZh6Rp
LsSWrUIQo9AnE5FcYXrAWnTcAmJ4g127lABSkzvr8sdnZflIrW/4mdWEsceNqzUXUtGuw0dnd3ey
U1dAM9kEuxa9EINL9pzX/ZH9UFe0o4ToBunY0k/KdDVaAsbSm9peB7I3vYORfMeEniTDX25c4oI7
Giipcm0ENITyUmpaQYh2lzj48Mb3Bgk7B9J7GPxVEpGpfSDcrqCx2BlWZeFsFEY/5YMRwZ6vSmy+
pKamDC4qxA6jIJ76HIkNhlgY77R79ftd8gxCNLFSElJ2RX3EcqwgmUUfNpD7itqmMt5Gsjs6lL2O
8zdk+wkWw/Z+e/VdiHHtkxBvth8symNBzKaNvISEqAAthgSESkLO1WivGOvuYZJLipc72OMSArQt
khWXe0GKHYpfDTTfpnZ33U/fwPVG96uhqBjo3wZpPcbaPjOPJePhYDz6+DAq24EvSIykg2kwILmx
45iZjPgaZ8Dg2pJ3j7h4nd8uaN56Gv+ahoHWIgnqLvVTAV1VXZXpRKTRkqUaYwmnYBa4JvEtZCpR
9+2p647PYBZLy3VEXHFdnHjkMnhDYJ/c+ksZs0ARSDeqTa6Q/ru2zkPyIinraqOCo5sGHUKOxddo
kYMC/N6gmEtPolhYTF4jalikCeWGB1xGL4a689n96aZkKSdBoVyA+dTmp/YIox903Yq6joyl6r/r
1UcZ/UkCkVV6aaeZABTNsyj3DpmuxavgRsbg3xzkcOFLJlVBOi9z2kkPX0/jOAt/CQSXgg5Xv4VO
XudBIBghzNzZmjV6TsSC2444LHIP1YNn0LWHGq1eNaihOO3BF2bJBbp/zpeC9yAZkB50Tywqqyq+
x+bkmh1tIUPzEOY3ZjZ3MnAkEQ3rLxV5k+igZd4sRoVQ/gEpG382ExL2n78OvDxMPUTV+buFmIH+
pEtpF8ucHOuOfnSab1pD3UhxT6v3SKl2RvPEn12FH15mcGehNrWunfXRhrg4waT07j6CxyaM0a2n
bSbkAlr00tb/KDdc14jqBIMBKsHBH7d6JNFiB5eSAvOKj98BOCSeNKiXCkEVBcJEyXgWG59xumvz
S1WdfKwHIenEepQ9Euz/Dga8UnMV75Kgf9TTdcgA7pCzM9LWnQgTXGmWNwO1yOdAxDpNl8ueUDkq
71dBIxaSbJW2ownRLeHdVApj0ZF2pCFhC3Mn799Iv1rw5ZAIB1UIY1sfG4q1kvqeUjHhcyrahjv4
bgRmSyDwooduxPFAZhI1OuhXbHjoKTLhsSCGMP/1NOIS7Mn+sKVWatdNtFR5a5syhRIEI2o4w9hx
8DYtZY+OAphFpw/LKePNKH9D02TsEOhf0C2ObjVClZgTzhcQlxXuygyWT44hqkVc/lingFAHchRM
fLAO048gjZTwdR6hEzaydYS8KxveKI7ZTtFtCOFVuThi9D8YDBBXYx0TxlJoWPPpRJNW+0o+6BmZ
2V7qDgLMBH1r/a15ZB5UdbyAroiiXUoJyui49WzMf/jjX2tfMVjhsLx6FecgzC35ZDK7OsqH4n2l
9pGsxeUwPjrvmmgfsvyoCM5jO5hesuwliD6FuBYUWPq8cBW33jhAQUKuMI6QUjCSkRVw/oAZliLl
yn3DN72MtFc1ucvmc4reNedUQ6ON9lNFrQPlGUF1G6W39In5XAhwasH5GHBv0RkJfwjkMk32SzqU
mwDUK6xPswe/UFFxVX9xZN/HWSUb0MyYhj9OwcxIRmHGVk1iwqLSzioFNPa1T9pF3883GNEeRHTG
zTmwiwO1o07wHiGWFzq6Q4WKpoD/ArNBl0bbBMywwydGJ9wyBWgUqPtM7BeFoRMuMn+h/VPF1+90
3DMiXw+KsoZXIKYbKtpsQDDZW0q5pdSBC0NDLv7TVVBkdeNzYuvHvC8hbst/DUFzFk8FUWVc1ISq
6yERVuW6bKstKd7rEKHi0DHUhB7SzK1RnfpIUtwW37XqJ6LZMaGRqKreysanCuhGXYjRbPth72XF
OZQxXh17oUJOlTrLazeuKaMGzvnM5x99/jDqdj06JndBBhduOihW57WK4JYQAEPsC2HwRTSEwjbd
v1SPXmpD+1NQMwX9/wKVZQt2qdivunmmv4A4Gi4YMkMMvUF4OuClblcJagRQU9PBRudy7QUN7juI
j4jgKBH+4owgWJOZKUCfvpPGQcAcIEn15NWz3u3uKCOO234j6+RQvgtmmwkiOcf42ljG0o8/re5/
sxZ13grRPSdqu0skhF2tE2RMW0scuSGTW68EC4+lZyIcwKkxJfb3NOaC2KagaaYNXzhRgyQZ/qA1
j7U274ZXaV7C3oEzJhyPJL1+46Ch6dJlKn/y/HdSY9z/ExmEbgWzXBffqBlflOg9QH2ufNiMdMxn
le22aHzRf4Y+wiJI0Z1W8ZgdioZIIH2vNnQniZPqf6nw1QUqFXUJSHcpdOM8Gukzg6pjEZHZviX+
PkGON2l0icZHI5BzL8JSRRNoY9ux8h+rGN12+EfMTIw5okKgBhwDrz8Hzesvitx06t429UOcWRiu
eiZ3nS97TgcjOICZzK5IrBxumvlDTduEvIdMe/wvdfOto7uh3Baqfk9wiw50OPT3SMwxrItGB3wz
6PXd+hB3Ad6fFS8BJT/BjzVeGJCF8hbZGImAQGxUMUn3KErSHtRHHkeEjTFrkZU7NzyBAHjpMe1f
HRFjzGM0R4giVjlPU82XoIXvpc11QuN5nyGUtUkLdaPkG/Gz39664ipLwvv4nZOljRwAi9yisbDD
o9WWMObgkStdI2p/1TvvyAmiTF/pMKIb33vYCqGBYqVyfit255K1vYgAt8hRCSArOLJie5WRRBXs
Ym0XGCaxx8/BQ3xGSiesFXTMr+RZL/Ej5FbtGlgkaenkbxoJ8Qf5G+K7Y7J99nxad9SvFf+v9LZS
vajjIa32w7+UyD57VJYlcpF5l4Vl0+oLHZaoP6i/OuYZGvTLNCHpgFfzkNS8sDRF3VbDMNQB/A0h
qEHzEve/0igJI8Y4cLAEPdIaP+1PXsBLz7llCRNr71aAWjIdiIlbESGJGcoyrIWPeSpRp7Vld5tY
Y56iSjglZxA1Zb0eidf3sAfMSSKdsUX+liIN9NV8Z4lHiHR/SPLV/F9JAVPyBh9TdG9ICfQ3ZXMa
271igyft0kemvLX+9+wx4H8lgi59XXn7lMysmmiY6VUJXaScPtyPziNwxadjFzcrRDtJrnlFraM2
U4DEaukEXQmsHCNyJLr4rpg7Tx5qlRz+YwSOjtl4M798meKZ0CXPtB5VFzWUG2C7T/AeUGn3NbIE
NF27a5wEpzpYkwYYGyQ73in6OQ2QyvLi5+0G0WXCo+FTsXcAxR3lZu4oIECOZqqeEJ0zpqVAdzP6
O1SXgi8n3iXD2kwuCS2K/pEFgqKHWYiMUdyn4LMDb8fdSBGrjSYTDHNYGQD3DcGar22xIfPFiDck
NmEbGSFgiu0oXKGj23gqON3vojznYlng7clolfGimNyeO1doO6GK+Obv6eroQ4V99VV3gGiBA8b3
gjLDoQW61r9zXKRFczbbXZXdGzQBw1/NrF2VXEb1G4VuC7ZF6gcSY27Q+OlA2Idq4raguaPJTwlE
fs2BrVr/x4uO+seknusankJshO8c2aZB6CRnxRRspAxXZTVt0KvjbtAHBYXMU7ACxdHbGHVuXl39
BBbJ3xX0bMWws6T1pqq3GQwmh7MvsO33XCUDqA5e1+amQjtLaov5AAUfmKS7E2Y8BS5+FN2/iYjb
moxwHO/U5Lx0w7ox7iUi/8Z+2mrF+H2J/WMTnizmQKE4DNjHQD87zcWwoFfUg5M9BytZjWzSZvGh
a6SsqpRuY27FCVnmxCsmvjsHrwzJKdWvlf4vgJZQtGcxx9n3ewfLo5F+yTYFg8sQcJ+obaYCO9LZ
xPgTNU1YxVdaUNxGLgPj0outXhNa2rBvh295vKXNCBQGIe92jIo9KJ3mXXL0EAl2KsX6dTgkRpbJ
qr5XrasTLYwDhDBzFDckixHh+BpZblv7qyyI7zldbtplCE/B9IFoIHRmRL0xKvrJ5Mq3aC513tvx
6hsvJVM4OfLulG3JY8HMpBs49JCqzgo9D996Srf82wTG0fLiganjpfbpV43Xitm4qDc7kghCUHAv
YzjGu4XKTBNIPsiyFv804mmi3sa9udGKXRjAzvv+Xg0vQf8To/oXhWCkiDa2AYOgvDUc5BqWVtOf
vZxIAeYMapiPNjqrCYOvi9Ns14Uvk3ezq7tFJYSZofoZXC0/A5iRnIzCk3W2geL+9uWMI5GbjsTj
LxSrhKok783sT12GdAhBkOEQKoZSPZI35d1xzJXjf0RUeZa8K1JZotOios2U2DaXJYRfBksRbFNr
b5G8m2vi4CsQ2AaLBe92dLW115jIBpJ03EaZKHtu3KQmuKvSwJAJmUSAZwHManq1KaMKiu3XZhHC
pb+wEC3wXccNHlQ+8ApXCWYG7iQ0t2vCdkw0quaHJMInHHaeuS+9t2E4yFL5gz+/Z3UGFW3is+cS
ofpBpRvV5yigYG1r2h7nCwlgOTJ4hV9a4NdWd0H8q4UfLRTaYI27tt9nVc8S2rkUbm46AS/BLB/i
u+gBBgtaJ/KUVO42rT8jJcT85KyS8FI4NomDhoU0HYRKM7utLZzd/PQWnzXYAM3laJUL0LHpodos
3mpHbXX6NsENi/irRVhTYOFJUcHIjHkDKUbioXgrnD+7O0VDC0uIiU0LoHCcNeLOrxAYztOCY6Oj
K/MB+DzSf6vuNDUjyhJC+UHEW4wVvkGHGeE0nsNNpQ/1oTf/31bpA2QX8z1zZbEPtvRqKVmFuB4f
TT3UmxL9iSnwqXPzdvC8jF2xrN8zcpPwBww7m2o0oUliCXB0DPwYk7lIZLUppqcJzsu47L9OyGIc
GoI0QdY1IyLyxggcXxe44HjSEr3eI4BZWbW5DScykUi3KxsLvfSMjTzCiajuwFr7BpWi+L9Ft6rU
uzEEa0oKWeWfA4+/AB3sqIqjEK0x/0hgIKwjPGUxnegRbE2a9f8wwQGn1R7kFt3R0nLHPMF+Yo2u
b+qfBo7WBCbKvis5mGyy6bGaphweMYp7zycfE6dPM4A/EnGsI/gPbV5ta8c6xnQO7YpxxeNjxgy3
tBqOorp6V9CkVVjDW29vtd/cWz7ilxwDQ5LR4GapzxD+i2A0XBXWeqIIHq25R5etIotrNumUS5dv
OGvTsfkpTdL9h5w0gxx7Ej2DiCLj0FspzdeoErQh9aPP25nZs3rY3yUcNLmRshlieuCRLcveDRrw
ebiKiOu846HJKzzi/q4BQ++br7S9UB50pll8SS32wsL07SCzMqrxJTOfc8iC6hwTdAT95GHabZd2
gtCticl7ciiYkEg9fCd4MWE3rPKHP3htc32nTp9djqETfKpK3YZ2OicfHxgNoHWyOc14HSI08jQg
S5zIceUc7PSgEmFmls6mTcJz2YG1pcqnXY1i0RFaa30F0KM+XswUACvSlzqxtUqEqD7L3RhTutNt
zezYoagY0p0etSubV1mdtj667TE/KUhHHMA7QZRz1v8UbO4jGhutw+lNQDiXOb+7XLfiTP6eO1UY
fGlisEh8rhLir/N7g0LCmz/egb8iRplujAg4xhb5+EuBIJ0q80XkqPtITWmSiZaZSPfJBLqCVhT9
VN4++Bh29N2Rc8VlgrpA1/yNkh4pvgFeI8u8KCcsMXMqZ7sKE+1YVsG5GnH/YJNpSeo0zWar9aC/
RsbIW10oidyK2c4rkltqDdsCg4hE1JhD3IrmZnI9OhrLbsd2XwYFlWMKTfX/0jEZF1XbncOARkxy
5BzVYYXbkFu0cup0xWaxUXSmJDZRD76I2aproccCJknj4WEt9GpO0dDuVlqpH9n/X+MAtN4m2eHU
kk7NELVyED9kbbHUWVMVLAUp/TdjS3otuW6mTixsY68Undx2DFcEL7VkXOu6slPYfFsOkKfeb1rh
fPcsqR7PciS1fxPcGHcHbKtc2sJYwZljvlmqWLhznfVAj98jo3gGLJkaxG6TCjCLzm2w4qC8XHTd
n0WG31QyOAclaRHg+r551vpoNSD7ThDqkOLszs5scDxX93u4T+YHbdOk+zY310b0agHrK7QwJuOv
EZLOq/+MJbqPL8MmjqYl9VqPTg6qZsVKHoM5fIzKCWHfINA+2gntbqRIdptMLZ60iiBr73ucjNL/
ycf40PnOrI9dZUXxalqvTW6QjFMTjp37JGGQ8dNcneph2SdLz5FvfToVlVgDnkOfrO7GvhZNfzUQ
e3tc2TX3sI7Wrn3WaKwoRInJu04fvWUdQt/ZpnqNLIBTLR3PgeL8jmVIeh7S5AFJTBXgXLy3DmbN
nLmXcCfKgYWBXFLMVqp73ilg28Y+bKxtH3kw6SgbSuLjaHrAvIsyv8GpF7L2yF/yWpd5xOo6ixq4
HsmilkbEhvsu9PcYdErE360F1B4Zf/TLsj1pBNtAdvqY+sJ6G4/06TUBlawR+8NZ47lvW8IXcHfk
/teEmNfz2xGGpsJfTjRSUNxEhuVGMVYoRvDzZ9kPWPlQ0heZ/laO/eOEs4SL0hatX0nIRKgC+Fpn
nQOujVjY+hpFNQ40s1UoGjm3VsV3vVVQ++q8PDowRd5nt2Tu+/QY1+ja6/pnwVFZdpzBZ2hMFfot
0O/EypfOsTCYXKqHgzsoYnsJDnqLMIZCgFyCP39E2MN136OChD0Y9jtsfeiwk2PNrPasL+pRPf+N
5XcliVX1L2mMGLjHCsx5PVdj5CNR1S3xIJQBaSB1g+WSdc+6H7H5EqJRhva6F/pdIR9jQkBFTveq
g61N8auZ3MteSqynF24n2OxgJn95MGq+s4pYPzVUHx6mgFaoJKv3CHvlNqJ6TCmt4xRGezILKRab
X276vYl+Pac15R8eR2WEpl7i2PMdYs64Shy/c7VZYosoB55d/6v1doFjtHSq9ZTbH108pMBZ1obJ
jzK4GJKV9E5q0EyyptGoOsZ1CAALAH4nC1UQD6PAKDsEtxp2nX+R5/Kb9qld2JAFznMNIothfm+T
QFQ1hJyr75K9sBarHrW3UdKfnZGdc6/oIqmxGhYYkcqmI/vSWhTZ92TgagXerXUHtxvNaEXtmngX
rJSEfXsf4UDUoIeGtHQrPNFqWu1GI2JlDdcKxHYhDsl49fzmUFOpnFbqSceeIfNkmRonL0m3ITXp
pPN96l2zT22dEIyWetR9PHfRGbdCFVCB6FIBaESX/lNgFWNV4eYhET2d24UPNe9ZaSDyQo4kcMT0
wI5hLLe9n+2qDv28Pm5SJJP0xqxj5j0TSaOww01Rk6xVlZ9jZ70l5ohI6ycHgdQIr7U8sYyajzTX
T5EB/cxhlTjNjcrylQ7r3VYC2nN6IdBtEQJQlCpZCH3+MqviY0L2cgAHIutuJH5QhPNqGyzJDWxi
o624TCkO1g/Cbl1iBar8Moh27h35nfuTB+bZSr0NUXvRmHmyyWKoazaVY+5o5F7IpHw0Qc9e8YZ3
j/jVZG0xteRludZktxsZTpzGIzntOUvNFKZCm8pFwXTXYVuLC3/Xm+NBqvam6LJNOW89ZNYxztMS
Q4eAzdsBR05DcUTMehar72xbqFJUN0JYqPbha+g//VQ7Gw4yYDC9ZqRl6ZqgBSiZD9Px5qlU5eCh
wue6cxTizji7Rg60CNdf5omnwGYLPxG29H/ClwnqYCn4c7M4d73/M0ONNUMvL3q3kf9xdB5LkiJb
EP0izAIN20qtK0XJDVaq0TKAAL5+DrObsXmvujoTIq5wP16hsAiI0J3KS8Jgy2pWHq9YpX11+bPl
JICj2VKRcapiwCA4A0dxriXjwCb/N6TTuqJZavXg4EfxxsuKi2qKfQ2cwePjDjkgKjBHRfOO4pRu
oL3x4SdopCxEc3033azy2FuUIF7M7pqiSoNC5klqxcI/t2FwCtz04nbeMhvo20hFrDG7su1J0mYz
1OY6IbUwM5K1hWjVT8Xa0N19GINRow0WDAR0bhJM8K4wTgBnS/mwKCT8lyTGPho4SIjIcqhoehp+
zV+WOZ4RLxQ+fIlsixXiYqjLi8KpGQLkKQISG9gaBharAYpil+3GzmF5UFUDWkH8+7TrwhVElpSb
Qu499KwZJqsKZpaN2x3IB6TjTQCXxnHhsRRvEQ1q3KRc9YyKuJ+KKj14JFO5TXiikERRF5xjzC5W
X6yimH2VFm710d3KtlpV1OXA9pHrylsbaC8N7tuWrcCAAXpiVDLmnMVBt2LRr3pmISKCM6evAvgp
olC8w2xlVyb/hViwhWtm28hirqKCfUXekeNAauKXciysZK9OS4YD0k8+g1TnHcF3V6Ej9zCjWj9B
/UmGYJC86UwcilAsfVAMBXApv9xSGW3iYHrzHfKtIsXdSR+E1ds2vxtAYRHbfCUeebFMBTo/+IS9
VS/URHEYOM+TrTEiIJrGBv6DgmPWirgjQ64CHJcJjNhX647Ba9CHHy1pm2mOrjFveBWQOsOGCIB/
NAgrkBtsrQkhe0Yphl/HSrKD7fi/pvWdllTVoXb3Teek9GGjzAFzur4aKf2HSHtoPsEUbXtqg3/d
+JvHy5bLMQnn+kg/uL4GA+1T2i/J5K9C8aecP80OboL+Yp7Xy/qf6ahFiExiyATzWHNfe/Q5WbMC
wbc0cZoI5gQ5f1XDvBqwyYeczTHtZMoRgY1XY4cL1Q3IXocuTkIgZt+H9ceqAWsiTWqmLc3Qw4l8
DGFYd5kSSz+jkw+WqQRa4anp3UXu1GMa7fT4NOKEqaJhE2kMNmtrr5vtrsqig81edWheLHnuBjY/
gjFgEFg4slmjYndwIA3hsTrjwNvqQkO64V9hBcLZxlxJKY6iYZtb/TFkd+yleBZijLOGh5moICMl
2LloPXSBZLQr+D9lctVkzdc0DjuXyYrX1xtnQpPmdlwXfNoj2QqAEACiH8e+fnW9bJ940zU0mKG5
8c7CBl5CYe4F88opPvTopsVI3KoDksFJN7CYN8PwFnrjg6KPCalYpT7EWhMphFXCgYjtAv1ChgPd
2/uwZgTm9xALZheQn1E2YBYHBkEhqlSWswiSjVQHfC9vo3Pu6JkzknpFUPyTkNOfysS8hiz5OsJL
JJPObKo3RSWeUyQOnW8Qi/oThy9syTeuhl0CsqOsG9S/8+4B1kzvQJMzDw3/a01iHQUnxprz0LJy
sTgjFCJfNUBZiXQk5elZVvGDl/48TtGbZ6fcE4ZTLAb9VWcqb9SvDJu2bgl8FUFUxY4qR6yl1b8l
oT8EOm+B9/6N1QYG9zpC5Be1H3SCVK/hE4U+xiJkphcVUWqbDoqYApQRnlpcRhnE+8Q9lPpPHe4a
7kaeuYM9eg+dRPYGQHQ+8AnMcYZ0CcE0HXp/+G1TBvbY21LyWSJyKfWQUxKE70jd4tmfbRVvSjbD
Y4mzdWCxpD/NkTjS5TZCzxcl9W8xkN/p0HRlMluP+A4EQ+o+oh7h+PGAyenOP8X4SBvDUwAXoYF0
UMX6XegzxZOWGmicbd2R5eIpTRcGqPm2oztFS2CjD07Er43gKxQCq2WNtQP+qmU+D6LZzFPYwnC6
DZm3sxsLbF0I++IxtG8Cb20MDygY93pNvSu47CvYLWw2jxFval3br6SDvCDivAYt3hwnnw/tGJpe
fKTReXYTWHgs/lpz6VKoagT3sCJ70gVzK4ORQcFwM4jMjdD008B5HI9gIpX7Ly7mFS4/zMYCYbF2
BpbxETITGBD2NTb6dsg7o7Ye8vJW+8yXonGXsH71MfHmSbEPLTZzbcOuOV+0xINJHAeaU+9ynXQ+
PKajoreO3B+jUK8Nx02uGRRcFvo3033NagSO1NdlGs6sFxZg9cEMbwWckyLsn7PJWnkyeg+BOnpl
dhhyeevZGIgx22kNT9ucAVGjlzHTF37MXbpf9TScosZlIFQtgOyvSsWr2hI7BY/PGMaVYvtvzAYh
13uzIhrXodoXgCLqDHmK6f+1mR2jWe2A7bg3YghjPG16kL82HDfEESAoj6ejlYL14zMsQ0H4V7Gq
lH/q8IqJqX9EFN7TiG8qBf9TAckr17wyO3cI8S2004b4egp2pt+6I9bCfG0tKjg9xH+Q8UA4Er2c
0Yi3pLliNPNTZ1epEr06JWGmZxeSHJ4t9V1lr6qfDrXF+VjbR98U3D3fc6CLDZSvspb6gOUPtLNo
/cM0jDu3qoHJ+fpKtYyVIiz7Ye+TF4BOUbRQifJzC2XBz3xsD5TNdX03CgQtRbwRxOzJFGmEx/y0
7Q6m63CFhKSZdBRqNA02itWgLx7V6GwdgeDXAUBU2/sofxUBUpQ5SYQ4hM717yW4pFqNeAjmRV+D
BZGJFAqu0LTXqXFSk/MaNu1Wmua5j72Nyc7RLqKFLqp97Q5rq2kPeVsiA0JixsjyXx3kB1XzHM6X
oJJ4h7O1RbCVObIQcZ21qppXlX6F+ffUAjepyzWQb44htkxFvzancJ8LtYvT6TmoqpWP7pktEJPv
dGFN2L5wNpvT0WQGFnTuiosZfVMO24ioS/2z9clX95cedNJauGdDsidJxbZDrpJnpzjgMgl7Mnx/
eSgw9JCgB8V4mGihoDOS8M4dbJ/DBEwlNPc+tHfKh6XIEqaEGFLrLtocxoZjanDGqpvHzl+RzxLF
8cYgbwmzhOXOXcPscnX2JGABAWclwgIwItFWlAp3mX8CSdP25TVAPMhdex9lt1QFdgI7ZDdC6dsA
DJq075yu1ECGaYX1MYu8TZI4P6FCsyHkVrcmDsSVl9znHiQR8p1+izVCxrKtQ0nyWaGMGxB7T0Lt
q7hBYvwXtijyXbyasxShRfuiV/0lF9hTdHExXW9jNxVOrmE/2GD304g0CLbfmqufGj/YBaa7snt5
03QH4xzkDiaq7hhiSDs7pINP3qbTwdp9FHq/yioOU5SKGRPDXsdSW25DiRKWktuum+9cfTZIpAv/
y2a0DXv24U+st91yQ4AcSc5Z9plyI0fxiClniA6RYkCbtN+OE90r1u/LzOmw+AQs4C1dzTakFAO0
sF/d/uJVxSn008WQ393ZUo8p0YuPos72OQ7hng0QEAQmbLxrSnE+OveZdFLA+UuTbVm/Z1NycNur
BUEmTscTZo9NjafBd4ZLlkxYOnECIBo3LYXpWy6SgfJvBgso76NCMmB26jGO+cFVxt0gakuE1asV
MSMbnFWLHuhpFPAEgbo6CjUkhWVg57Pjf7pF0QRMI7/pbo2WsfrT6oBln2JOlPzosqT8Uzx0XWeD
zUmGd1R2JCKFzIVk7DHssJqAKKpgk8SEKZFo6QKvKKt0I9CiTPW5HourqZNzhfqkSPJn34BD4J7S
MAZfJXMi8FKNYsQ6VvFvWLh0s4j6IrY0tZ2tmeDtBxySfQnIpdbfopwp5ihntTEQDIi3VpoThIGU
f/jtLKbp0OpWIuj2YnSY/lSbdAwxxAMCb41TLfEL+eUyUKGBjoYqbfJPUdHfLCTACUebJtpz6DnX
Ko3PrhjXRmpvVdFxf3Y4LFwibC52+TIFz9pIOTO4l9bTsf7jIsira1KahzGSOw/31oTGWBras+a5
WCUZDBN3afbdJYU43URw+f3J340hskYTsPU8cyZ/IdWwYNJNaU13CiErxzMtEEgexGgu6vyQDmLR
9O9+1m5CmysSepxym0VLMmLMMcSfx5IJEXeUHWYjel0JyL7Ghvp8RnzrHF3hJu3yna3ZZ43LWoUh
Tz1x52Ck4hygJDlB9kBnOOvVueQTEz2vYDCJVmKYKPAieyHzWUuOds5MGC+2mNk5wPVwV4vfkeAI
g71aloidDwUlBVgMf4YEb3PXGeO21viRuYHJAv2ZDf8icAH2jhHoL3WNXC+8lrL7hwhvK2P7Japj
yXSBXgxTLvpUhcIRam9nlK/eHO2dINbskFElcx+Me6n11YXKD60F5jLb5+ziY/3K6NPk7HbR2Gtk
uvVpaO2xD4KHVso/jpLL2NjnMSn/WS6qoAJtpqBXdCYIUil705Kc+N7zDQY9BsPKjr4x54YApQra
1p24t73Y5IXuvstZgC1z7I9G4By6tAKw6+FcjOrohUHyMixDvFnAgp+40566CuNQ/Nnr7814r6tp
0wcpezrCUlW5m+Ob6CmfTDNau+7414YNpx6lat3UxHpCRdcLqmPukx4SOiRyNDCSHnAizSBN8p1e
ZY/GfTNMnpiG4sG0XIDK8JECqEwuEpFBklKr6Fw1j2143Hi3VAOUZyT7nrNqhO3gqvBgZeY5J3QH
TJOFmp3fPAbE14f1x1gZr5ZPJDbtvpa7u6y1QJDArgx0e5N72pYB5oIae2tDpUo8sdEohBnvrZWh
HklhzOs9HAwYujhxtUzu42RkgeEwbCqWbcg+M2vvkgXfOuLNL5RajxylIdKDUVpnCRC/dcuvrlV7
3aHVzu3llFWnHG6eyfK30P4F5SMlDo/xLD5tTDpGQdTvhMCH6COaLwaGuPkt1J5aC7YRN2eR4Ois
kkdHlo9dlgS2Fvs0Uluv/lbU+Z2cFn1/d6ht6FZwliN8a9NbhX8LTyogmlevHN7LCS2QIvbcvtP1
fpR4+mLd2JhYk7WsYtoj4R7j7gnhSnJfazNQgQ6rj49hi5QsmYUfSwWoM7DIBHPaowyrW5qou1Po
N62AOjyZQEnAPQrnMWTqyw67bTVuPeyRdaMtq44a0CaBQws+KuksJnazHgMHoTB7MqZKRh1Zwsg3
3epMG7LfWPOIRpp9AiL+JYz81o/4zzvde1FV/ynhlj1Fcgak6wdYnLRKIVyjqTBvCGdvboIkXhtw
9NmUKDp6tcp0wFd5uLfEZ41DOuMDzPHDlvoA823Cg1NXz9JJ9zoJR4Yb/ECAP7KIh/sb3nzMIZ3F
t1moa226z7VJ5Aq5RgaiahQiVy6GgUkWEy0N5WucX3K7vOnM9ZJRakzKg43VlAe7IPGzoj0skUYj
M7E1/7Mx0VYL8dBa/eSZONhU2BJyFG9MNDGTaZ2twtuEUbKRPlIi5Dq2otJKjAcQf0hGsMmY2JwH
wWSzcDgcuojdh4ipIWDeGLK5J7W11oX3UtY0Nm06rJsupEa0UJWRt5Lbnz6KALxdfzHlCREkV6eL
HEy0I+5nmOt5otvUCkhYQo3A9wBAdThnD3WxmNO3oY1YCVuLJmxedBk+W35/VzShDDRBLxqA4YYS
GTvkND77jQTS1DK4oxe+5AhBRBoxxZRHn6+60vLpafAJxfPCku4w2+htu3KoaWWiXZlaEBPYwxbG
Cjiqt1LSM2MM72nwY6MHskTZl9ocim0S0bOoN3rNPzpUfEIozOqK4VgNMR+FPJNHZvSu9Vqzrsjw
XWaD/DV6dp8GOSr1tBgylOThcDTYdWrwi/lwaJbz3RgNa6fwV8Ky8Ri6q8j3CKcGVgFlVqddQSS9
nCAAaJ2xdPD+uFBeLaQqDuOuLnbvqs/6Ze7N0WBoVSr/vTTBBVJ2OFKyf2q+uGGdRR55u06v6S9w
iseDn+Bfn5HUtMUzSFuG4t5naHYr54wTjwDcAD9ZCRjjn+xgZBXvRVtRspnHxhoPsnIOlZzOVZ5d
8z7dBDncMaOxdrH5iGABmS1CWIfBBRJ0i23sYmwMBAqu4WyZjDzLyFyU85zRr04svP+yCgyuC3ar
jEmHy6fuhJITjX2enOsIhHpBAECmeeypEL6WnJ2rSVp3l3M2CkpklRWeUSzJGO7yBEJViRo6cZuD
1rTXvpRnwu7WFaUE0CjzvcqQS1RJx4ZeSxdl4+HHdeBrGKuyr+lTzeLuKKatqrowFTvjd8EooL82
RifQZHGsux29U5k49JL5V2s6FRkXHvtaUe9trX8rx+LbT9RyKpxDa8Y3RtzMlMCzkDIJ3Ddc437/
6X3W9m1NIKPkNcSszT+4EBFst3w3qmkfdulfEeYEmmmHFG26XTk8CvHV6pH+8x9ZXjCRamWw1l1G
RXl4sCmJEg9ZYq2xgIgYvkt8iRyQxIwYUN0m8oJlysJJYEkLI0paj1KsxJWt18F3lxdH9P3bhhyD
0EQOa0R/IlXPlQH4t9SmjZ6iYPZH6xF5xldvg89MkHONlGlR76JSpJIGNT42zGPIknInx38aOiad
BayYwu6SpSemnTIVMdSYymzJosGHT4yfJ8CqVrfF2QiqkzPk/1K3J+8bfGwZVqvUaAn3s+t1oYgY
05J9TjQx1025p07F1YD0Q/d2BT2N03xkaAPlFF4aAd/ahYTFfEvPSK7P/IXlJo86FRvCfinwoT1b
JHbXsnmwOlwZMLwJWMKVFInnnF3iZHVLTUcepDtnQ1BfliOWEqPe8eEhItNWanZGpZ1cM146qMk4
BzFyGQrWpuhPhjDvZcyBnxenKPXXeSH+pRq6nho1kOcQtG7IEFd4tfahGSK5wSuqs1ujRlEeOiIX
jSrTLAMRW3a1EZY9jexDc5dFG9M8BIh476fpMbiQA2WoYcQX3nqiuh4QSulJfHBd1lEpmz+h1wiK
h3vctOfEv+tGtgtFf4hj64fMsFXpJIdKcCHX4mS0rL5Nwqxc9HHAKcMqWAxe9RH50aMOR1Rp9jH1
2dOPLNSJvkVzAqAAcbhVvOfu9Jg/qlIBfxPlmtcAeyzWHtZWKaPLMBww2ob/mgDQQqWVl07rLxEm
S83nikjMkw3FOemnTRL5dDAGppfoX1+C2zYs08TgN1CzocWJyvOg2Q/JHkvrWJYYOAsHD/IIGoqn
MsuYdXv0Sb2BHoFCC/SacRh1sTE7FEMjIXAWN0nU2tduTLmmgKUM4kZQ71PR20v25lsnI6mNOvmp
IK6z0DuA6VQxKMj7Tn8LfAT67JOJqfbx2uFWgjScO81Z2Aw2SsxugU1/O1CnY7omTrG1l1GFGWWM
86MUGKFbG3Ve22OELGYBrIz2k+e+5Amhdlg0Z48TIpWdxOHTCP291odH58zKlTLYCH9a9ar/dB2N
PzvauG50zuDtolvUlw2uLng9N61j+S4d614E9bad4G/p4d7p5HXicy9tVCk5MOjIipBo/Hg26Kt4
vNumR91lFCz2speuYuTq+JRs6pL5khOwuHb0ag5gODMo7l2YPIQT7cduesknjUUU/psqvedgE0oL
+AWra7YwjJTB1gmA90TOYecEwIB1RIU7wglpcGHJoM/qbzZ2f7qutRfOVPdy6yX2ylTZySY42vCB
5onO//ToQTQO+aizfQhwqDQH9SO9N86Mdz3o7rrHgJiAEFu/W5OziEu6cKXdOqBII6Wp7TRXDweT
Uxjvzug/R4zccoLBa7oUFAA7o7mCmcU+0axM6yUFn8LVA6eKdRHaQGPUztOAmKLnialy9yVmeeRg
TXGs+g+J1lvkJvg2X2xlXHHp/JmcxGV8Z1t9rhN7Zw9w/eMPO+P9RA5S2ty8NeRgSx31HP1LXMiD
bg4nggxxl75YesaGM0ZfljrdMXHnmBdU4mFMngDpZb5g2G4hAi3H7zpgA4S31YTWomEKZAP8PIw8
VK6zGMpXzZa47jJ6aXBxtbHrjWAXar8lfMC2LbejAxTd6CTFKhSISfLttrDaeu+lLt+HlI8oHF/j
HnU0U1IdEEuZkaKMuXSwGGyVETkjBDeN3OLdhKPOz6ETwQtJC0AYoKLnXcP0ESfIPQLnz9Y5KwsA
VimoQEIFAaN7Fm4w8dXQDSs87qkaiZ7ujmUKarz1Txgez4FyPk2uhUoZ715dPDVwHJSXvIy6RWL7
j2rKFzcEcK1aWJnIgdkV6UW/0fA5ufFRn3ocSFjJTB8FRJqVzEyzfalrjKj8mS62qgjG8jICQRzC
YYbklAiQEVojtprTgVpklRETFjoEkKAmKlW41JekQY1me/FVhfJsh0hI9c4mIbkjnpMdPDsYVC0b
I5aHGHeta/1M87LFcS74NqjPvuvB+U299jKV85gahUEW2T4dEV6nmnmKUj8j4ubJJeY81qxr5TVs
08dlABnCZE0CY1qyezXxBrV1/CurAqkkX7nfjWdSN9YDcjWm/bsR6XUbk5zAIyJa7w1U/LvWkIuF
L6xE3pnb/py8qD0VkvsiH53j1KO1bQv29G2xQT0lls3I6iRhE10g4n5qzLLAvwFmOs1jzsMC5A3s
dk37zsIR6aEfbN2x24q4PfiCg9nQSJDOp+GiDRm4I0mllv9oniOORcXGzFGYgcsCvWgakh/Y+5LM
wQrrhpDTeyvMW5PJXdXhoDUocBv5D9PGLapYszJzJ+jJR8uTNT0xDKWPnKXfYAnFM5UZf9aIYW10
tc8GRTwloJM/zQ+HR5+D4gHZwgBMpOgZbuom8wOOydtUSGID3SOiEvwHUXxpZqSYXrMBE+ps9dXN
7Bi1MxYA7dAe1AA5ROXGntuGPmVERK0c9gzKSM9Ax1wAEqDbp3z61srqYhTerUoYzNc1vzPqv2uS
V0cjLLZWRcC1K6+WHe018tTtNn2VIBkUVqKcqDWkAf6HzTSsoWSXSgP4FdMnexZk4MxxsJrhvCfb
b45q0GG+mS2fe1JDBxhFtZsyROiaWyLLN0+xyO9+WH/5qOSVKzBFmHjqwHA5ALyI03JM8oOzmCZD
z37BEC+n9J8n+Uo1bw+g7Dao4ovpwTNBENsk43Lukx+YSOa6cy3kZoD92CEx2uY+8VlUxJm9S7i8
n5T/ZQFptiEVNJi0XLv6dSz9vUunPZPIqz1Um7CNHpU3rX1jIFVVY94V9h72tHCfZoKKSMOpDqKK
MJFFkLQPu5Z3084vdQmEkmoVVQrBxSjHkok4dkwBA3oPn+szNazPpA+XdWbfkwbl80ilMIKFSlKF
sg5l6qCTneeRfahjEfWM+mHE/ktmQKf2Kv9hCfOFiIc/xahjkB7kVGgRbrQD4nF0xh6OmdftG1vs
Bl7+MMuPYdWcWE2tPIHP1dXOKvAWno77XLTbIIZ7l3B+U1hjSaWNdqz3zAJ20o7YXEe1DGKaud7G
yI3mTndiiHgJtmkTAmJQkcmuBdu0jA6GSC+job+lBfFwUl8TfwCRasYhgnE1XabADjKDqm/OfodR
FXxgrCdL5V50eIgD8x/bmIMYRHPt/HLDlb+OBmfXmHtl2zqgkcw6OTrEtiJ6Jj56XPRkVbVFtzaG
jEwtppooU/URDZqNAlcNDZkSY7IeTZsAGrkasvpopqy9+WuS0ho9dxksy8AUK8yfKRFeMC6Ngc4h
VCC0p27GdhGCljNjnhQYmFow+KReGRGcj6X2MFH4jHpybCTY4iJEbKFRC1bkI9t0gEtjhN6XatO+
b/SbnUy7Qid5Z9RR28i0ISbT/uk779w23WPQQbDKQnwY0nz3cvrAeoaEK5SlTonny5cpR2qF4nuI
y60spnVTsrA14nwbYCYc8tBaq8aZlnkUvbSegeONY96A0xAML8mYvZiSPBF29RxCnjbTZjilZNnt
7Mj8VAk9GcjfS0xVvtaVv544iBzNogqA6MRcolyV+AuepJ5+l6Hz8/+U35jeY5Pc2HDS/oW+86iE
L1elhrWUGMydlw0HYvpOaTx9eSJA5DJ5L16OV71toj35qpsBMik3HyaoAcpZGblvnTd+VlN4Zca3
yUiNrFW3jejVEFZ2d0hHARjTYNkVxQCLHuaRwLRcmtXNcvIXLe911Ij9J9PcfDunzfeNEqiu1C5s
OEyVN/fWCdKOdmCmBbmYzQuj3DzNMSmKCs3cTK8rpkVlBKvWUo8yTzCPJ7Ai+pa9k1VgKIxy80ZN
POfMVffcsdnbImeS5iFW3ls/YnEM0lTN0Wqcba1+b2TLFxjBEqvC4uSk3tnKlL2goCCqY1AsK0Z8
MqA1hWBD6/Z0Eclsgq1N/Rb5RXNUHpBx/uQfZbLbrT3n1enZT+qK+rWl03/S/PI1h0HhK4gCcuBD
EJrWrHXSWf00IxBZtb9ajh1b4YAB0APIxuvqb1Qij1iM1lKrByiOxk3r1WeRVGjAdPptK4y2oUoZ
JhWHJkJ2EaNyn8gozC9dUP9YFiVMauD89kt1krr9wYP6TZUrWfzUoJH41Wgp+FoHb8SBYAMZrGKm
f5AQHrHVuWcbKTz+qUzj+s/AoblJgKosBupkZC4E5070Ql1yPaJ2H4KI3SFj9DgHl1IUm4Jpbxyn
/3pQcxp5XnnXkcVAbhCgTFGxYHIhPnvkcZ/C8pXkx5Xt+XvZfzdMLwIGt9hp44D6L/kEYs+2KWFJ
+Qli5hqSze0X9K8TR69G9951kiVOwWMShuuiwsKclSfRjV8uCWipWwGY79jTXXxdnAep1qIrL1qC
ewX9UcgXxs+5+7J9FrX9BCm/kuNC9vp1HPuD4yoo01+Qs5Zilm6wxJ4M98sK8yPxwZsKU3xPtoBC
eLu0SZvYy0jPNzVaOlJH2+9G1n8UxTj8TDJZevxkqy6GVSkjWeyH2mE9CpDJ87v6MODmfO51BCaW
BE/GTAkBBHDxpnLGvdtmya126goDcYkmKyO/NHxOJ/C44PzbimktoQQO4bHdDO8YOGBaXCsODWck
/JsoAjzApfEvn9h5pbA9GsgoQK7wHI03E8kZSi1Wq3ykx4FuxjtXs+T+k9NH5Jsc4Ezz7qhlV5/b
6ay3s/yEJsLeJoSfp6iUFmD1+mTjZtoKkuki6e8g/SM26QbblPplcne2fDe9XV0Su5CXK68plkH5
VYbwR7W1AUB7IAnKDbfAJpd6mq8CCR/AXyIcVliBSfjp3GdPXTtUCvITVya7ErY+T5V6xZTKADJu
1/DRqu4E0sosQbxvJ9Zxc3TGzP7nGULwujXwCLA6jYq7ObJARaU6pySc835D047nN0UVUoRvITTs
wEGPfRvkyuvgoMHumQAtwPMpMzyzyDjjMwVjRr9v2qex+orxVkWBT7v5TwM+SaAA46C/EC9R3+eL
BH2dY8YXRpu8snT9nKYuez6fx9cMk0XSsCbXuCZa3l2tPWfI/hwchzF/ZoxNACQKajaGvmA3v3p2
W6QTtkezgVZc7mqfzwP69Gdk7lvtjU09kWBacDCvGEeXbK+Zv5O9yup+YbibHOKpFUEFxhQY7kqQ
5jBw4rfRcbZDgxDtyfjk69FrApC9VYngkhYOLfxhYDJucYmy4qPTKuPLvPyv69eK5ICIzTRbxpLI
3pL6kLAMQO/s2nZZsYot1EnUKzTeuFu4dPp58LwoUPmK/BWms867QGSZ13xE0Z7HuGs3TE5IPrP7
/dCv0fw8NWzQoieNWqmo/ubPVh6q4mjrM0yrrD6KZGe2zxJKSId9I2bCtagH1iPVwi1OffYc6cMC
DZb+1zDQBX1gmBdCLkT3PUxoPs5SXVPQtsbGDgUJZRuajCf916WJdxgK6+62bNY9Op5k3vIgUU7P
bnHD5+YDFKSljeC+FgReSH70W4qeoY33854e8yry2cJ+rdvbWP9VKWaS4a8i9cCjsfCZ9xAt1vAV
ptWuTc50Zg22hMBHeABKH/RlUTxZzF/od5Cd5IdkVDcdDmMZa3uHpgCHDNcg5oSDx2803evsUPhI
SWkZgAfV/D3gE7j4hZ03zPSTdWs8GAevEhuktqr8ndbtmvanyy6TvE3mAfsH8lDeipDq7QbsiTiF
nJmbVi/1kTM4gD06wUzMHgYBFKA+WCAyPcL44wK3+MLcIKNXKuJ5Dj5tlbWKw+VQIvjeTu1mCKlk
etTZT6oST5hU6FLRu29mYRZbj8zhbuDpK2LmysgXjaUhmeXfYECY0Mv7ryC5O+4h1w38ita2mJEZ
VoELplt5bC7luU8+tCzbTDOUX++eCOpAK2PI/22tcywv3XeunSo4ULV/aubHj3mKs9TLf6a4xuVN
DB94JHMcqygRgLFtONQJ+Uijr7Te1uYLc0Gbg2SweJZABKTP/NvScfG/lAgdaeCwdqQnEUOIbY55
QP76UrBWquiUnd5b+xI1ykpHYap92X1wz41NZ/MDsPiNFoBrqg5cdyyenuLxPLKUog1byQgRXQ8u
vbrjt13WAgeGxRIpJmvKJcNxYw8fkEjWAAMWHu630KaAceglnxv7Wsar0N8kQBgm42oOu56pxzQn
tcmXAJVsOzXcn1tHm5ceH1y8UfoVeet6gC9YvUrrtUTgpT3ydKZJ4HFY5F71VIcObfA3NLS4XyeA
P5324HDHzEQzYmXRO5hbCB/k1xjayoAPZgCJoHccYzAr8Pm9bVueY+MtZp5gwJZJszNrMRQme22C
ZSouHRfy0JF0ZS379gdcqNUehujEAjstUSmtOoUAPmY5s2h5QvNrhO6a69Hwf5vhGI2/0vwCmVqj
zS2ZtKTDMStvShkoa7fJ7IQd9vUIbC86D11zDatjpaYFiW6bNAGmD4sxOLXxWxj9+ngahuQj5LXi
2OqBTYjq2Bmb/0g7j13JkSxNv0qj1k0MaTSqxvQsnK6vFnFDbIgQGdRa8+nnYzQwdZ3X4T6VtahC
oTIyjpvRxLFzfoHYQBd8As8jHyLjEZcbh5EjAuTkWw1+oc/8VPpnXfutkslMa0f/whNW6ltL3KjD
A8qSYA7SYTsmcGQeexCBPccRWwxryzH+LHzKhTi/DY9WRk7LjMSHkmcVriJJjYLN52q+MKj8Uhtd
xazv3NuS4x0MrIaCfQFEZ7wv+08a5XjjhwJBK2jxLX1BAX+lV7N4QYJgQ+E8+fVjNm4NMnYP4Tr0
g/UvNfZNNMgrAdITELlxhOWSVrcVCEAFAUDESNtmn0BNTieHY/0YaDeN8bNSvlnKocMOI8LfzpB0
XjbatxpmjAq6sT5o4S8NGZk2fVLqt0nRYT8hXGNwecB2ofeasSskxplBc6jxh1UU53M8YraBWGY0
7S0T2WiKtKTOgb/W5FuUo0NwrOx60+tviSIAlx0y80tTPxZ4lahfMiA2Hs/zCvM1MGkdVjrjrAdx
OwCChC2fCRxcno0wXuuoW5reUWHzohXEQ22tc8Ek7b0nwERR7OJoSbfCqXZ1hpA9Ky58nqEVLE/h
6xAT9rOWVIuOI2VA6OlFD6QZrgNCx+mx5E0ugq/Yq+XJ0UKQM4qeI+dToYHiUj+Jbi5ZUb0NHCxX
nlQkHmijo1+wp4/EwfvNUBPEtHRQ/HdV+DqkXyznra1oC+11mnI2B5nRc+/23wwq6SnS+1A7eO0U
JJV3ZlIAQGrXmMJtG7tyASNyMqBqOd62Y0c3ptg1Md3Qrer4h1oftyOVW16lPPW/5KzDatgj2b6b
6nTXZ/dSQh7W7+3M2NcKIuD6vpEAdxCbj/bS+jLr7Ueo14Efq6wvWhxugC+6NWhY2LgTZop2Ts+y
/anZ9wYUGODpFJxAzUPx5f6DIVUheoAMWmu/KP73RsDYgojphChwDDCAKwQKYV7PYCizf7PQceoD
ay/y8jnXgm8ejjl2KVg8M9EMbBM4Ag3IuG1jgkQv2Mtz+PFiVbfOHV1O7C2Go1IqL01HodyBzZHM
fI3QDA/oXuwCnOe0EGQxIiko8n4FscvTL0UfVM2Qt809g7PbWBv0NlRs4AOunqRPNpU5k9KwvhpM
tbjLq1ygTumBZ3HiV/AhCPEiBpWqwg0tZ9/M8KIsCF7ALNM3BeuhhzBgHWs3otMA77y+UQ1E6YZZ
90ChYeyWnr4zPGuX2B6GZl70F/iu5yJnAdlN4h9ao3wdS6BuDlXhx9aovYMI0AUefQdD+2JI10rY
Fp+jpoSwNaLODrh1JNdy2vDH4PypgKA+Uo7Obe9Yh0EvZv3DCYK1wQ7QJTu6wD+iNqYANfjWOPiZ
8mhZfrz30rY8thagtbHOAJIa6l1emp9tTRuQLGLJ9WlBic03NU5x9MtRHKjvbX7uKu7Nz1gl02S0
erk1B8N7A+ZAY0FvkFAd6MmigEj9xjpOKar+4CTJ56bh3lEg7KSFbs2z+djnsr1RFb90LYn9lNVD
ozeFdk+Rl/fUdJfAdXD0imyjH29CEr0kFZBl7AfdoZAYkFq5ooJPTWNxX0AlbiL1u67Domy5PwAO
8EItXLUS5jotadTkdD9SyZYVYdtTyEddpEX0z8Q8BZmBOB+PmY1M52j8tBVw6ohlcs02cMXrUt8N
wtD3wE72QzhbE0VHw7AQInIGqBWS8ZRpdz/o8eeQ4glcX/sw8dgZAeiPWkkPD2bYOKsectXWdMhz
G+HJqp29DGKaVAUqjapp4mOBLwEEKRvSyohovBdEv0Hj4gqMi2trPAucOJUIJeawQcIsw2VtBFBu
tBRP8q+htJ87sH8BFIR13XW7prD+yqb4p1/SH+G30dEZUD+ple9DAL1P0iTIGvV708z0cOWXiPy/
Al35lBvIoTik9rpyl+D71YIVqEWF4F1+F8nw0AR8cSW9T+1gXQwBbpSccZN+aEjsE2m/Ad4B+uhk
d/S3BB12GD1NeoBxuO0snuW2v4+QBw4j+NQ4s0mzhtRZH3Wr3umq+pb2YCWB/wA+C9dRhbBjA4Fi
MuGWmNk9j2MU4czoKa1wMI+b17DmvVQ7aKygOKjUPGDEt8RTGqRRNNjojWfpOAZrFmoFYtfZY6/+
hSbNAEHDqDOj/6HqoTS/+zGw1F9a15YtvTWk/3UVZ6xExfixh9CAkqeuJDGtiCzvMpKu3MyzWGz9
SubcJI1STsgscT3Tmg30IqHBVTtIKVHMwGgFv0SL9BGunx8UingIcttAFLhJPaQLXT3LHIm/ZI2y
BvepVRVgYfGbryhncaXlCcWvKZ1B2JXgs60QvKuwPIYuW0lamhO96R9jyEPntwryEhMHa6oFBlJS
6bzui8e/O5cGHM1vreeys1K0utIooWcF9tdrSRqUdCzsr4FnAmSgCGYF5QNv3Q4d0dyuY84GCxGq
ucnT8qnkOpZKw4MfcVEeDQ09CWoi06RRDqKqJLhX8o4G5U0fp12WrEsrNXpSD59E/67Wsf5Gqs3q
9MKtTR+Xij5w5NGI+yjlFurpUaxrW0/RooNBF+BZDLg240kaA2dMvtUOJebRzdQgpzwWA1/yfngG
/Yh0A5lOUssP8RrmZkrbMGmttZ8MXo0ZkeEBz0Xsw8csIA+8ySgBCna9vkd2Muc9YHkF/hquZdMV
TFl4wDvRVGgchGCLcch/T6XQxDcdvBWSOzarm+d9JYDlIjZXBkaOk6pR995bi/yJ/epntl+gCemZ
1NcmcwCuhu2yYpBcySQ329+o9ufYcNSt6NDTThs7RqQlywrtpcmrirKwGpdJ/yluACyBlqPxBswO
mP4vJ0ZWFH/POmjEX74mygH54i5q288a1Sex01hXkzIjG0tkvOwuzkS0QRh0xKexknHLQ14OqWr/
mCJTtBE5h5ajQpsqXqZqx8RT7fR3kvWqLddqZ5ElSLscREzrRlRUclUWuTkD/ZUCEzepaZl9F7d9
Y7+CxfctsKTNZNrOLhjjxNEpnDQGOt+GtHMHAV9HH4eHnlsO3HPWcJ31oe4N26QMBMb0/dhIA/eH
1PIoA/e+SX9rFRiD7X1puiiEcmc31Rj+Ci07goxac7e2P00wlVDNOD2aw9gp48xmrZ1Ko6VW+2SH
GyuA0BH02N3TnrRgTFIlFF0X1wA26JeGYt9kEMr7oyWUHB+tMYgs+smtYoZIMKboscQC/Xjd0XGG
UWuhKdvWKfLhzYDQAZk2klFsNhsgpTnV1rirTXq0WuPRfxLjMMUVSPAs8TqUh/ymAzhd058BmmgW
WrDht1X2XpRTSaelMRX9xtBQEtwPke/xle3SB1uFJk+bVbxH4fzkZIxNU3WI6lXA8GkJWcIZ31K7
9mvlJqvbKBs2tdL7dn2n6kaSmus28Ksapk6iz4qg3pjI4ntnt/4UovVUl/Kr4EeDctVUNVUpDqMu
GMs1m82nBgKuoOnsjQirULzUwvMSRFm1WBbJk1MXam1sFJgB7W+Nwn6bvmQmzcbsL1krPlDbKC6c
CT19NcwoJzRBaCffpSdj7c6PA1lS4s2NDGhYX0KARv5GyyUs/1GxUmc2863N9s2L+1iMu7jqhTOA
FCkDgMdkDB3lsgK+n+RQVgrzwXMqKY5qWmaYKAq+4eugdzmvWWhnDNoCdUsb0a99VkEaRn75BYCQ
5A+XYAO7Ow/gC9CzJt6i8mK9+qqBO9IgaYE+BWqAh8U4WRmC+51AIJnjE9CSMzpzdhm0lP4AjqU3
WWsDeAdhZ3d/CZkY2HxaGM0On8d6KDDpdZpR8D5qp7LSfrOh/emOsbEUosmPwycEHnN5qxvaXDBA
eIS7O1KjKd4FSajpt8ZQcaOXnOBQDCOTp1DZ8LzaUFq0oztF2nMRsKoc5bajITsdUDduEDLkXx5f
piZMnvnEYXQTOpXR/bA0MUwHNQ8TxLkCDa4SIuem9zRSU7CAQjRattenNnXQFGkyp91JP1ERTEsU
3rbWlIaILRZNYFJqHSK7fIZHpiBwaOeZGlIHm6qy24OJdBpkaSM4Q7Dk6XG81U1WQylVgDw6G2ql
MljLpppslTsEZtw3ZyoonLKEdcoLQgfoTTFinKLflpGmPeSn0A+rFyDBKUXE0VMwjvJFbJdf+lqG
JNJ8I4UySOVPPVTJxPMAsPiZ34e0jIAo7NMBa3PY4/nE2qGEOUPrrCYnl8HJzUgiInhTnnTHGGEa
T8POtaM4hq6zX3u05xPVHO4shzL2kU1RmLQtugoCL9k1kD4Sq9EYfyplhwG87yhvFaA98HlR1E7W
jSKzWNJ4iLMkQjXJGXzgzMMwonGPHAPSbRs/9EqaowXyPyzpcSNp3iFk6aPuZycTD8bcGYswADBi
+w46IyWOFPlgSa/GVF0q6LWmVdiG4EPyLkGJKDGDeDdoNq3v1OAU2+qYcFk7GyaH8mPgHqAA19M1
3zUZBoG3SpDDwtdT7om17YeAN+2sQMPSQr/Cu1UcSctcVe02+OlAEG/pvASdtysVX4w34LG6+hMu
IjG8rirOENWDxTgAkdKFx+GhcDM/jnEqUV3S8AClbpXHGSy0QsT4XAfNL50FfSfqMtd+BVldkWRV
hkip2+hGq7boNdl5ui2lCg9MiQCY0JHjBXY3OSgOPNZdbWs3Ra/0nBes2fKQ6WUpb0p/8goKHL7W
jH95XmUl+1CfRqoxWePTcLYVdlTlNTUAw7iRFQ4hDWmsIqcs+hRUadZ8YqvmkdvX3NxIZGhtf8+J
PUZHMBQekMvBGKbbpmGPa4NV+Ou6sWC8wlBpX7NKIuoT2/Eg8OKx0SIbbDPEe5DmD5a4bZCz9hR0
XY3i2A89vq8prajglr5o28AVzBEuB7AILseMjbA/6gZJ4mowpBXcqVlJh6anWtltqo6G/lZ6qvor
inV6LhVezfJR87zYedIosXLeTSXSdVaRNLi1Y4kVbBo1razvUyhiCB+Z1XdP1F8TZ5dKywLEalkN
Z1MV2wDacsXpkwPiba3cGGwW6cZGwbHYD3pusAxzNBNLUQkk78c4JmdzGvEzMKvuV+fkDXdsoGMH
oI2dg5xL1mv3DCZ6kEIGJU5QHPJrpelpmYwWMDvc1yolAprRx9TRY2SHKBVOCpU52SA/PILZxyko
cDDuFQC2VlY/wY5NVAsc4Eh1dFw5Zm6A3Gj0EnZZXvT2XBs1o3tppYPhFuhB4+LZmM2PuJaSLh/a
ULMth50m1IG0yNnZZQscTaEtrj2LUAxAFMzYkc9TONFg1TRQUw8x+isPovCir1BF0FXRm8hHlL5M
R8AcAgcZA9j4t9KsxifLs+FbaXXsHy3PotDtc6CAVgOWT4lXL3MMlXwLw/UyR4nbg1b7I69FnLiD
yDP+e+zGX6DiLXrMoO7jbQQn76sqPOO7ow1w9ukpY7Ubl30Iq8TnoEKRQLQ/0COz0dBIA7CkIzWk
LyMd1WeEEcufYVLgr2MUWQCdrgpzEGbQC9HWl1GLpA5gT7x6pRlgsglONtzrmkSSU3EsgcwkIgov
lWpOuNY1EOoQREJsbk7XWQWKocuEwqSNFqNS9cq4Hjll+IvrPkUlR48b8AG1k1Nj5BwfN0Or4UzS
wGPP1r1vYSXsV6rgQlJsyIsEz/xNRoLprELhGGjMw6NQN1A7kVcdg5CWTN1HeNGbiEFAcrTUrKOE
VzWvgwJaapOmFpLUEHwMZctpbtq3UeeovRsZfuYcAt9ofqHV32U4fkMzg3E4GryKWFcKN7UEiqoE
ABbQqMqORWpb6EOjq4tkXB+bwTPJi0TGJul0pIFzgduyLw00WgA7WbhUxgEShJASyW0MlfLoduwS
tfyEtFLWbBteYPEXFmRWP0AvysK1IxUV4G8wpNXeVnql+m7mPfap9lj3wbeqbeHMamiIh78SH62/
bd5qQHaQOhtFhlUGSl3xo4NmGmt+ArIrbdKVDhKLFpulvUdudUzeHPBXMfdWYXa3DV2r/jB4ah79
5PpMWCTTiEINqLcuoFdKRqB4t11oAiJY9bzxOtLCCtU0CjpA/joKZLMqtzZOjwMZOziicBoHVHBr
svjONETxZFeWpeMw4AxA252yBZceA5wb3BzdI9oyVRqoJNcWatIs9KDee2j1hL8Krc5IEMpQwTcg
KDD6cmQIdD5ObVD/TTbxIo06JXnuu0IBUzbmGpg1YQ/GA+YS1rBD+Sx9jjtTWM9SbwDHInftfych
nKpNR1dD7pNOmv4nH6VQPG0aVS3o6wRlxrkwDF7kISom8z7cdQDrUIVsKxO1Bifp74y8a8ONLII8
vQfVSlE0hCB5qJJBK9jmFgVzozXQ0+3KNI5vyr6yml0IIKXfq0MWBwB+/RRKmj8fXFObZ8iZTbx0
FJotce64SaX33qbgkgs+W2ACHSh8MqU3GytO0X4Ch1KTt/twO2jBDNXYgCaVlralEieRypU6zc3/
9MIQsmUBdhPm1poTlM7uz9J6kfWsHtm6PBTJxWwEpOFixVCrqjnHNwBmBAk4haahkl+VvGxpiav5
gBo0RZspfivZxy34rSQALwfawZGD+4//+F//53//HP7L/yt/zJPRz7P/yNr0EZpOU//3P4x//Efx
P//v4dd//8NkY+imbgmN/8FuxrSDf/7z+3OY+fxh7T8tYQhV82FDTR06qP1T4SWwfMX6b0RBw9g0
wWAJ3RanURILWJNQAs4z7THGOB6wjv7yr4cwHKHaqmUYqrMMYchUk6knuMuKN00evOI1b24uh5jn
YjlXpm0L21YF8+Jop6PQjWrM+pDrMjo0B21Pb3NLmX4f7S6HEfPfcynOYrYaOaKNFhMHfn++56Rb
pxtQ+ZErjmjAbdJdsVGeENx0o9CFvrrx19X28k+wz/wCSzUk68PReJWYpyO1CrNVRpNfQO3uh0Gz
IiuUzdB731EAdOGZ+d7r5YDzX7gcsm2pOlV23WCK1dOAAV6IUzXNvWu0HTnrpmpYk+StHF3Z/HuR
Fh8x0NvaNLsRjMaAewQkxb6HE6asWqqIlyNZH8ZkGDrKiNJUbUtjcKdjcrgxRdNrwzryqD5wBusJ
Iiq4zoLjocJyOdiHfWwI29K5VQ2NQ1ZY8495t48rfygivHV111PHUHkNBwtadMW7ofjR43Ix/nU5
nFyOjXC2sHRTSF1FDWYxtiiqY5pThKvnxmLxqzT2lwNo899wsiIWEeZf8G5AwLgF3XbEz6s19fKn
cK/t7TXdCNqwLHpl7bn/ZsB5ht8F1Ksi1b2WIRkP2cE+pnv/ibsJuuQKM9e1v46uBLw2hYs9FsW+
kpsm8ZCNQXG1J2G7cl6djSAtx5q/lEbn6HREUi+4Zx10LhseU53zgi7BlTn7cFLNH+ldhMVJpXgI
o1c9EdRjuDd+oLK0Qpp6G6+dR2t9Oda5Bf4+1GLF9ZS9SMgJ1XO+e681rqV2+3g5hvbh3FuMZ7Ho
6FpXbTHOQdxuPdwW2+oWlvYOqedNeau5xk5zoz3uwl+vrr6PM8k+0h3qepIDkG18+q18KCvVSKPI
TW69XbEd9uEtwJMV4Kd1e+Wo0D5O5Wms5crrRoGqA7HwTNyAJsPzcw05xu23+hGd702y6ffBlUvt
zNTqqk4CYHHMM0p9nvp322uMyHSVmWUun1QXCUYs+egjPCNNt3Ge6V6BhopRM3WLZ3b3If98+ct+
vFMNwtsUZaVBRmMai71goObVDi3hu22/Qfdug7LsV9Nl4G7ohqtXZVNt0KPYDHBjjygZXNns54f/
Lv5ip0i9bOyhm+P/7DfItB7hh+yjl3nHwJvfUHvUONbAmK31w+Whn/vauqNaumoIw1G1xZpWLEPo
aOBDT+kT44uPlwRQ36p1w6wPni+HOj/LjtRguziO9SHPGw3HDKk7SHc8pm8mRNdwBYJwg2LjHQLm
B7SrVhEgOxei3CrdQmm7eqp+SCT4zoYmJZ0lWyIFuJxnmcSgsVvYcDV4FJviZIG2EQovQX5lG52Z
V4N2jLBUyzZ5hi8imcjaDmqssaA9SBbfAqBE/jBeWTfXgixOPS/OBQg4Pl4qX6vyM3Agm+rc5a+m
fUhUDP1kJIsVYiVhNqndPBIajTt8JzaIrOZutVc+Kd8xsRbbxlVZnrOdqnHlWNfmaTq950+DzzPw
7lygS6hWaUNwFEc20k3WyjPvw42zQ1pom1+5Ec+sjpORLk4+xFmm2ISuOOtHpklxM+JCEAAkdsri
yrjmOfs4LMtSTSjfvEkWCe2QB/pozDtBj28d3tZwIy9/tXMrQ+iGNHi/GaTpi4cbTWfhJDoBsESL
sd4Jbyf7ymydG8M/QzjqYgxJq8AJAEaBQA2kN3Sn/eLL5UGID08qfr6wMCdwTJtHqLn4ILlVOg4t
BBxTdrDAjspDuM+flW12KO9Zh0/BOnbrNbQrF2jGoVzHr7OridvcIx7hwjFeX7snzsyqKRxVOHw1
3eSqOl2NCLzWWlM3SBUPMMhsiKbIcovk9fKwz0SxNMPUTO5hkAHqYtQaRQpHxVLB1cAXan65KzAp
DFDWvxzmzORCKzElF64uuADm7/tuawksTgDo9ZAtdmADd/FO3wV70HhXUvWzo3kXZv7n78IYJhWj
MqDM2+XON61sP4MacKF/XjkKz7wI9JPhLGat6QaELuc45p2FU8Da26GCRZ6kyk19Cypjd+0hPv+F
iz1MQHIyEMQGlJbF/NWqLFot7gxwBy9Bu0dbwtWsG40z4/J3OrcLTgItZhAWvomVNh8qfIt2Yhfs
2k13q+xHV9862/De+ZKRLCgbfHi1dbOSD96qWuFBe99toC7t/XVybarPjtyGkMfRBSZvuS1733CQ
TcZoCqzQs19v0aB9Ke8Aull3oUMSrBzHF+URcPW1u+jMkQPh6p+BF8/Y0U/0hr75LK/brjCHpPf4
+8pkz1fm8qtKeHzUYzVhgxQ7Xa7SAPhiW0ATzafye/CK7Oqu/uTfUGK5M7ZkhFvF/dl/Se7zxx5B
DBcU7fHvLKz3P2GRCxddE/vS5CckVb1u/ebZavSnCFNYt8Y6/srq+pPgXRrw4qbIvQ6NqRqLXrGr
j85D9JjukzU6+gjtrJUdi277r7/VdEsaNo8pi2OMqs7pFFcys8IoQiQZcprpAyPwdmiOby9/yHNL
RVoGEQxq2rZcBCknfRinjGGVIJd8pAOK9MflCH9SuA8z988QxuI2oFLt6MVACPTeoHscafuv8533
6L1iutavEd97adzPkE9J3p1julW+yufLP+Hc2TpfFKrlCJ0XzOIXTJ1lF0GnGK6OP3nVmCulrdyw
fPnXo3ALQWA07LlQsDjoFD8EEeExzsyLdwKQMPokYXdl4537XqYAhKQh482iWLzALDAKhmr4pqs7
34X9V9w9Xh6ENs/F8muZOnoD/Iennr0IUMRq2ukVgmbj0Ty2d97hJwyyR7G3DpcDnTsc38cRp6s7
hg+LyWvMQGj7Ac1YO508CM4qM3TeLoc6l5rT+tWpZ5sOid5y0lSFDiagHkgOhwmWmn8H1Qoo8MrZ
IAm6rZ5xM/bTLZqGawCbV26Bc+N8H3sxzho9Yq0vgtkJMhq2xYg0WW00NOSHGFFcq01uLw/2zDOE
jaxLwLYaTzh9cQsmILWnxp/joWyiRk9Zqa5yCKZAH5F7u7sc7NzGeh9sHvy7pKUKNMevcia2bpyn
SZ12tjBDKkrZlUGdi0M5h8/n8Pr/8B4dPXxaamUQrqo4mxBFOsXqjvBY15eHMx92y7VvU653dMvQ
LApIp8NxqjpCEq4HJN8G9Y2eBrCGA7+ATJwjw9NiwukEyHx0aJQ+oWkpruy9c0sFConlmBQaKeIv
Pl1klGAXC6Ghth7ghRAoffjQAU26BfOe3MLCH39eHu+5w+R9wMXnk1U80h4g4KCm+0FADFCy3eUQ
Z76crdocJAZNCRh4i6PXadBJEgGqunjRle0d6FrV+PY3QlCaIRmhaEKafvrV/BxPBeBQuM11RbnN
aQ8f9dgJN8KOpiub+cyE/Ul3aPepNPyWWQ98hwlQvCLwh6RlVFsrvf/6rw9mfsFJECOUlZeD0RUj
CQDGIpGGQO6kFFtZhrtxjI+Xw8y50WKlk1JIjaqBTuXF0E/nbBiytLMmBuLZmGQBoTW7l+SHTVsb
ZCUklysL7dwqmLujfCFharpYrOwAZIOk3SiwcM9X3Ti5XvxJc7K/8XWEIJuhU6TbqrnYvqnh1doQ
MagWh63e/pRYVzbouYsECDUNIp2XjM0PPp02zoI4B84tXAhKUK6+9m/AUDb+Xf6l29CC2MptfUs+
s732ODxX3zkJvPheJQd+JFMCm3cgQddAbtbWPTdzcX+9c3ou1SWtF+gxOLTCIMudjjLPgGBGOA/x
bsH0yh1u9TWD/DTdT65x1DeoYL9eXo1n7iwCzs9rm+YzZdbTgAr2DKDLSq6RGCumavBe9MobV2U+
0AkxENaVKONeDnnmrCWzVhmkKXSSg8XjIS67OAz9Cu1iidXoq9ZikRF+1/1w9e/FWRxOmVoxxw5D
S9FYHwMT3ANkgKRfO7iJXw71pxO13NQGvmBUMukQ0HI+ncbBqGKgt8B4zT7fTGCxQOmNAtkKS793
EI91qunO6+S2UOmDF8qV8Of2uEHJ2DElyYewFjOK322Hg2xP9FmUrrPxBhw3GtYjl0d55o7mqfIH
acElKcRikAaOTGHfon4ud/bxf8oxclvtrq2P85P5Ls5iOGaWmrBA/sRxvszNq2YFRfQXCqtucCWL
0s4uRurfvFHmGuSyUFA7WUwlEpbeeGy22a34jZ9QfEQC7AV5ix35N2ykVfxg/J3jjKrn/4u7mEuR
JaZfObXmenfxPRDcDWIB++RG2yFGvw42GBivsIpet1fO6bPjBapCzR/gFpSOxUHd+qlmtDhhuCo1
muzV2UJb/Ox/+pkeMNrbgAh8QGvjSgp59lQzVYBijkNWTHf/dHckFjKw6ZTSf1zBJ8TNatvxTQH1
ukhxME7ncLUdeS5dMC1pmzrHzPxeOw3ZDJkWRqlOu/MgjxiSu9aNv0ldzNrXzb26To5/656gOSgY
I4cbH/Y0Yt3l6GgXJmM64Hiw1fYIbL9MLn6NG5xMrnzHczv+fbDF8pF+lSp1B3m1TT4nfbjSw7um
v3I1zNtseaaRNZr0GjXLofl4OiDPBLEIIUpgngNUNzFXVoqM3G08AjCsdDeMr8Q7e8W/D7g4sLFb
TCmKeNqf5nVzgPK2QUXGpYa+a1YkLqv2IXxI7q49E+e5ujBOubgCoUdChoNc62KTvaq1A7wQ5Do8
t8Sjo/4b6Rh7wCIfN3Vbc6x53b57tuVIs8HXABVSVF9qwHBZ4G2i4XD5oD43k7xhePFBkNLI/har
P6gyxJJxTkUie1Wsm1se3TttHT1g3X6HCMOtdlTXc93VvP87gR0ydG5WnW232ATJqNYzJn3uzOOP
uqpXHGs/ii3mV1/FK2SndQqy1oUmNV67nM5seOB/KukEKTVcz0WaZpdKiRNzAd0TmHRuPMr28+Wx
nbkpOMEQSiKNhs23vOKF59R2pwA6mKroFZFlxiCqe+yoEKaN6BNfjnamWcAjRHB+WRoL5cMBZrRV
IRMQF275m78cJdKAXn+zH3+afFWm8TqA6OMMEpFVwztubrY7i6VZ1FWGQrwBecSemTdj+ibrf/2d
QOGa/pRkdUBHXmYqTQC7NiDpBNGjxfukAO7o8MfXVybv47cizMyss6jX4Xm0WP+TOgi/HwijPwS7
5md2kBucX/1Vc+yjFUpixg5fu53+VX+9HPgPrvD0LCEwea1wBDVPgAmn29vGewzV0ZnA+KYTFonR
Q7cevyMYshZu4IYbzumVhO6K+dyKiq+Li9je/qLe4vC3v/xbPmZrpz9l8TlNaUDNqPgpWgGf3Fdf
JQrbVPjuMXe9EbqH1yoySE2sXjl8zsclkzLQj7N5WpxOQeKADg87pCtkbu4SM/kJAR52JG+a1G53
4MVekhRBHxRbdpcH/GdyP0y+adq8Z8GJUEQ6jSz7zszbiBF3W/MIO2Pfuk7ijm/Dodzx8Y1v7do5
Rt9hw203Yktat91faxzMk7r8CXOpTACroCBiLu5lrwo8PNjQMkZDCvEQ1DP7K0fsx5tf0pYwTMvC
CIOUf/FZ7UQzhJZIdpAJrQSyZIlhsq78vDyXZ6KYUP845hyL6o65iAILGYlJlE7dqjlG6FoGgMR9
9OAuRzl3yJ2EmX/Gu9sQYlzjDQVh6g0871W2zj/h+eXOd322UQ7XkERnvs5JuMXt1IzKZCdqSnOu
nQnHaLwlf2veuHjpv+E4pi4Onl5Dma8xYhrj1oDz8IAUdb3K2iuvljMwJRodULZ0QQf+Y3br2Agh
x3GMZXca/k5REZiU7zP5ZxzbdSl+Nda3XhQIy9jrHo2trMPnK4JHDDZMm/Wa0C2qgNVWzlHzVHT1
cPZFqerKt/2YVvEbacBKFUgvtf/FZFcViuuGhe7snPRbL8oDzIHPiPC6aGPfB/f9es79s7trcT9+
Y8OUMyqBapRKKWWRzXUdlfHAQy+hipLZ/eTQFuGVqucZLNxpjMUjShkxKqh1Gihy5+/zY/dI+YSz
nUK1saq3c1+tcos7+dzcXU2wPt5sp6EXC2ysGLNlErpZR0heuZju/Yjgjf8Id+kBwUBjpX3ytf+P
eT3ziDuNvDjXqb7rOkvbZK8OdIxW5VP9KdjO21XZ1Y1bfMvca5n5tcEuTiHSiKSCD81g40+C1oNu
sai7dudb05WT6NqqWRxEUxujQg8fn32L8aMew/L2/uWj4XT+FvthwNDSGgtCVMUrVxhO6Q/m6P2N
cZgU/Om0cm6LZSO0pptdJSWioaGCpeQP6FJXApzZ1eRUPB6oKFuQyhcTpSHijolagsABpvZ1cj8a
j4WOrCw6JbGmXwl25qucBFtMGRS6QBkigpX+sMaua5Mov6+cUvOqPb2wDcukbqZBcgCw8Kcn++4G
6kKZyY6SNm9Oezf3JtO/EEhapa8wbG+qrb25HO/MigZSB6nCNCCncESdXngDGvKJ00rbnWJlYxif
Ys3azZpq0dVCz8fXO6gCwHsz0YfGmlxs18YyvKmCeO1WtP5Rrtv0m+EQboJ1to/eUCjZK0/ZJtth
Cfx6eYjaxwTwNPJi1yL37Ot9igZGs1ZdeSef5HPvzik4gkhokmyAopN3JivfbV8QJFlfDn9ugb4f
92KBpuiY6V1E9Fh87dRXQ300/b1tYy/pXFmd89+0XDrvIy1WZ4lGUIXrAuM0ov3gI/WI+eYUXMun
z4bRVFqwBqwtmrCnS6aUVuF02ogxOyjgPvptj/raQHT38rSdScX4au/CLJLnMs0qdRKEabbmblhD
3Nx0e/MA63kneZ0o12qCZ3fC3MzhlUJfatkGq5NS6H7MdzJeMA26R7HuLnXFq/U0VyGDjXVYK1er
gn8u/w+fjJoIT3ikwP4vaee5Y7e1bOsnIsAc/pJcobNCK/4hFLaZc+bTn2+2zz3uxSYWr7wFwbbc
gIoz1axZNWoMy1otGVotMk0KDFI+lfBoSYf0g+OaXu3dDHfDbfxcPcbvnMN47D73N+p5L7G9NWSw
eKK2qMhvc81arUz9nCuQp86PsdAhjaF//aF2O7nlreiQfB0TS9GXEN5eHf0FTavRmGXLQzFjPJgk
JO1T5Rv+dFxY10hxk2N8glHAgv7GrX+Dx/mo7HzDVrQA4od2SZ04lX27CpE6IwZuIajaRm88JN94
Ab70hNCBEnxFLEwscfrz+hbeeP8ZorHR1mBUUnTjpZL3ypdncdf1U0HECTGDAhKu/YTykic6HU0a
UZ7M597v742H0dc860d1CohMi0+oX13/DOHeLvcYm0uXHWCHYGTfZPgGKgqylpI/THMzoLe+tE4K
Uk875/WtVxBWLECABNd0R63WWB1GmDRLDNjlL6X42hsS7Afm4V8Mhfc02TSR0ljjb8sBPvDJsgIh
n05bOzV9GzYZ778zIkb6atVmPaQbAs04D24KpKpHxNGXnVTI5mS9Gsfq2FtyZOScB6SB++RdOqE5
Xjc6EGkTCtl/MRgaUl5gRyTLxN34ajBGGeSFJjGYaenhmsvkb3TB/3c2zNULByoya1QyJ/CyGS5X
0y/abGcLv3VUbC7R50SrMNX8NWivgOROR7eR+SoBDmhzh+JpA89YZ0B0qyzS3hbYs7dyFvlSTiSj
tMDTetjR7MjJ/W4eaiQIgvtshk38+iJtbQcubpKZIFdIxK9u1EZJRphQ2A4aKqX2WP4wR/pai70c
ypYjIHdCJggsPvQJq12XS7mqTmoEh7leAgRLk2dtTnaSbZs2AF2QJtZoSVsDVZH6lo3RkSD4lpMP
EsIIZa/9i+0mcB3/a2JdHsnDxtanOoRCUY0e9AJGsJws/M6O2xnHuiw5a44CvyRGikyC+2lEu0H+
cX3V3waG5O1fjUO9PJq5hFiUtDBVcJZCWQpzRwk1ng2vau5piF5et7Y3IO3SmhR2WqSXDCiOGqhE
c+e9FOs7qcA9G+Lnr5wN1KuKMgaMCFkOyOjqo11G364PY+tkvp60lXOOa+BDgcww5pqGczM5arSV
yPrnZXx/3dD26pDPpJOPRpq1yzGqDh4rM5HQf4RiC52eJ0UrHy1JubX06CGpdpZn0wUY/5hbeZwI
RewcMkbJa5ryK8J1vgRJRo1MxfVR7ZlZ7bm+aVE6N2LMzNp3mGN+QWf2k9Tuztbe3AgmL1iL3h9e
fKvNZi0JxJpOjgJwGmQHqmDUGIal3+mm2hoMeTwQJgRYBjCTy+0WhTAbRgZ001i5K/MvMVzyZHB3
cpt7VlbvkGKBIJmajoQsR+BCQolCE3kuPd1ZmbfPY/w/eFOw3BAAwDdwORgDZQa9ajCjQ/nuwz2m
f7aH7FGBV9zrm7Q8zP3cecEC6dX1LbFRIsIy9B7cCAZgnXVeFDypReYVHrH4s/HLQHCe1/noQQiD
3IunuHB/eQpwLziX303oHh5mP4YvYzo4f+03CG2A2y4/ZjUNU1TrxMx8jPURHcLw3J7yk3k/fnVu
gYIc99pGds2tFnfmCqOwCY/76MWP9SOkU3fm868SyAsyNjsbaetQvJ7nVSiWauosaAEpctvjO5Ap
D8nsX1/KjTfzxeytm+1SezaHZcbEYN3Uf/WfgXnDcxJznXwYfcg/D3sTuOGOVRm6CgprAj63Tu9R
eZbGuchpmBIsskmAIL31Dl5ouNR3zsdGjpseBzqRecVgjP7GywOyONVSBTXiHVrxVFhneAW94cn4
Yt/oT+gwIwf3ED3akZvf69DC7RYvtwf6f9bXsMRUKpJEgbbRX1Qe6oMZ3YeFgRiy833Jgp1rdOO9
zFAVuIOotTs2OZDLoaZ1BN5YDaSXtyoaNYkfvu8+Vh+jY+fe38NwCoYHoiQ3OPRnAc7a68fYnutX
H7C6JloHn5s0fAD6RH7zjPBn8Dm/jZLjOHntQ3OejzI07GcUb5BZig57SckNl3sx/tX1oadTDrMd
5kmWKVC/a9qzvvtq2UCeXc7yKlrp6CZOkITjSX5EkKkiAXMwvuReSkpgHFwrc4M7o/e71I9u93KC
G66AAdoUZkUTCoXvywU2bKhBu8ZmgCVanSqkiEJzdMcZbM4i4HTd4W60KctdGpnTEe4y9Es9GNw+
Js9hCOis9pyDckp+dJ9BC7vVaW9gGy1DTOoro+KjXoWA0NtBBFZhVL6dD+ALbvWb+Wge5bs9z7OR
0Lm0JE7sK0vl4CxqJWMJVrS/5h8t4CzTL+/J4yKB6ulnaRfj9nbVcHLkBy37pablrCwOmaLYWYYi
2Nz8Lotvk/z1+oq9DTkv//7V3VfFfZIgTlEhgfZBRnDN/Flqjts1v7th5yrauPcuTa3uvUpQW1sJ
1atZGk5L9KjD46epfmH9nPChQQ4jZfLRoH+N5pqPY3W+PtBt8w7PQ/JFwInWIUfVIYjpqGHtU619
KOfgQR6/6Vbh1X2N6vvsWnX2GAcdipgznHM/E5Q3r3/BxlLCagG6HHACgc+6PYB6SNDQpEcSUilg
mVDH32EQ79xYG8tJsl2kdlWwpm+SFnTit7QOTcDdYgNax9r+oSrBEcn4cz6UX0nVF/6fD4qsGPOJ
a1HZjJcnIm8j2IknufRT2MDR1kHwk0TdztbZmjmVAy7b5MjxYCvfbCVzDBmtUvqlCmpdGrOz1kw7
b6+t/aGB/SdhTF6a98Pq/pEnqDMFYy1hmeyJFofay0/GQT5qh/lc7+zGt36SBK0uOOhoToI7QIz4
lSOpIA5ojWgqfYglyvF9psGfvZN9FjN/mYK9NLH2ilFPk6g8lP5CHW94CJPbNrHp/TM9yPq9IT5d
3wgbcEthz9QE5AvY2XqRFsVM6qTDnn7SjvN/4lvVA8ri4ZWfBM+dAAMkJ7lz9y7uDad8aXg1l8oS
2sEgDCeoLLndU+kBcYaPJ3nMnxt6KrNdSoHNqTWYPpYPlYY184MeDbUcqGJqzd8VPNtR+CEsbjOU
nmxZ8rs+25nbjf2Pv2BqFdpurTfkP1SiJ0h6kTOfNdSCM9LuyIRqO+5p5To4vJSEgNPQs8mNw919
uSWTSWvVTGhzosyCAPVvHdFR0KTHAZkEt4L07vp+WY3pb3MgYzhovNmdddJuyNTQnCYEANFMeOqR
KEJd56/rJlaHbG1inbRTKuzqKGYj59VNB6mgxwZomnNo+3rnrK0i9f+1RBmC/3LozxJz++o4Qy+i
x6oG/ROlvpPU3jWkiCdLPQbI4l0f0/a0/WNp5W/TcAiMnH5a1yqcBayT4RTS0V706Q/T32+GtHr6
FJaTNo6KoTqvIHsq7quQ3FoX/0CC8eN/NaY1Wskw4jDPYMcGXEdi1WiYP1v98C9sgBgkk//SVbYa
TtT0UC41dP8BJPOtAbGiQvH/KxPrkoTTJ7BAd5hoZmlu/ShLkNpU565vb64b2jyp/4xlHUgEvZ05
WYIhaTF8xHtPyXIXIjUk6xNRzKfrxrYOkXgTkr8XzK/rHpIxk0JTVjDWUsdMcum4OPNJs4IdF7d1
guhS4eFA+5amOat9jYpS4NQG2w1ZAS+c7KewR+nQRBKmlPZQ8mtwxsvehtsCbjN6GggG167Oyepu
ogvNLYclTj040uPQlYOpO9CljoaUpuaP01havhUlEYwxU/WuNdP6eRmK7lSVhoTMcJygsLego5SE
WvYhdfIe3cQABmRRi36XlVU+73jMrWUHBc/ZJ2Kg0231FMA5I/dQI5NoJ8VwBMVefEzQkvDrXHWe
ECNDVUOS1Z1G3ZeW4ldhxMtcUbsmz4Jne9uMqbBg0zBzOKMZVQI3c+avbad/bScivUpNHC9EsuVL
mzukRKv8w5Si6BZnk3NANgH9QSR8XBW6aj/Q7Om2iQc4l3tnOFCrhS/PLu1jaQw2SohZ7YV90B3r
uph9q7a+I4kkCFdbyFBLU0Zob/yqDDHJFjm81SdF0K5opltoRXnM5Cr0jEy50fWI/io5ukul/hy2
2n8qJ7iLQ/uhb5y/ajuV/R4i6btKze27LKi+VkMqZENrL4pQgQ7l2aAVXc0fCpR3UPilB26uCWjl
JvTkxVCozsLv/ufni3ZuMJp0/Tv00V5eHTQNa3IKiYGbonxOU8j0MarTQy1reziyjYNMrQ8sBGRA
vM1f6Ite3VFVN9siVcemn8fgJhopQaAYmFSfh5YH9B+PymADAnsgNtEMMLCXo1KyxWjmEuL9Rnae
LWmAjD9DcC4Ira/Xp++t3zBkKlo6zwMuXv59aWjpxkwrLQem9XSRHV92aM3ECQq1pSKLa0RDKmOx
dzz9+q3AoQAmx1GEFId+UxpQLq3WTVy3UobVqR7m2S3b/qduRBqKiH2F6jr/h74DZOiUyDWDeXpO
LMiQ+sFIvFBZ6ufrUyB2yOUJxTMrgi7YhH+AqPTyY5Shm9MqDfALcEC7ST8Wnj52e35gy4hGVUbA
A0mErrZppTdtE1UGuiuW2SFDXkehg6CD2SWezibYyUaKT74cEoEhnaFU30U8um4Qo2DQhRWMum4k
Kb+6yP6OI/9MAOLrs/LFyavAnZbqjyMruAgoVZP6ZGV5ZV5Oo5NGwaRMHETUjqzD4CCckbWtvLNY
b0+hAIMTJULoqxJli5+/OoWNjoZaLGId24oRYVTOeMjbCB3A63tiawJfm1kNJod1JRxGrtOlJFHe
mNbvrJ/ubTn8GLYVlbgs92mN3jH69oISYxNEazC4C+DPamyou0z0LIuxVZD0qwhKlL6qt+44fpWk
+l+s12trq5M/h4neqZBtuLNspK6e2g/oRu5EJZurBZhKdJ/xSl93f5rKqKNnyGrljn1jJQ8VRzvQ
x+P1xdqyAkshcQGuWezBy3mbII2zuxGVZitDf2sej9wTN5M8/AufDAeeaLikJxhIxqUZZ1Rjs05V
nkMROlNNkSyoMOqHKSzynY2wbl7HP1LVg30RhDSpLq6BS1NhC+63axlRa0alN6BklLo4LuesaZp6
08VdfB7bCUVOReuQp4i41hdVjSKv75Nu52PE7K19iWCjoxcKvDH9dpffEqMbQ8jKGi7L70h73zQ7
jRBbqwfSkMwH9yqV1NWub5WK8ozFVTfUWXqPtBLcH+gYH1NavnY2yuZQSGHif2nTf9PRF8apBa8e
144S9aBSTfqRRjkKdibs7YC43HC7XGwQBzov0fMrF2X3Tb20AfeJXP0eJ1ipsu+aZO5sxre+4sLI
+s2nzqnjBKVUupVtU/jNi/dZuTw5WtIc2y69q2Llzwr3f1/Z/4xqvUxy01ZpjknXbn4m2k+lQRJ6
byu8XR+Bose7s+UFvnZ1wozS6FQj0wF2h4/yglZas1ex31obkib0VAoEwpskdtMnaEEt7ACnRlE4
+aLNP2xzj6Nz24jm0EGBQ3rDOJp0WTuEMrSpI8JEs0M5Xv9gVtbOZt62QqaQ5wy9Si8x1qttRrSb
T0pnci4NXF1XBU95n3+jdrSznTcXRWQk/9fOKlaTUiN0ZpvIRUVO2K7k20JvP1x34MKFXLoY1v2V
CfEJr4aiVC0dwyND6ZTPet4+9s34ZI1P+fzrup23t7p4g5OhoDOZ+vf6Omqcoa/6DleDriwirXWt
B/6cI8qXwFt9U8pzf8zxuk9NDwjuuumtIVoynOtY1mhoXXm5Cao3xOyySqhzfZkbMINVOKAklmvP
aeLsLNmWc3htbHWOdHO2lyHEWGLIiEejytP7UzRENwGZe+0xSJtF+VyPjvHp+iC3tiS9NgqZUK4L
WlMu1zGW4iaih56QolbjY5a1cB1FSPollrRXjtralXQuwggo4MvqOgUxJupkjBOm6N4+V6GN7FnR
T+718ewZWS2aNg+5IscRT5JhnO6jIh59xRnsnWD97azRKy+CfF5D3LHrC7acM6PPJcQai6X8KtNa
aS3fWkv+9qdjwQrvVtwr5EK081yujdSgCZuFeeWWajzfh1Lq+GVUJ398S2CFuplqU8SgKWOVGWo1
fRjksqzcOBiD294IpHOVIzKWB7v44reLQyafIZEShnQHa5cDSiBB5iHD4hSac2fM1jkZ6z1Kpren
FhsAsEF58aZhiS5t9EGsqX3PcIL8hD7UqS4/tZ1Bfmavk+XticUQh0a8waFYXldEHFggcp1nqFuh
lOotcWe7lmUda6v2K45SLHTAr++HjTc4LgLcGg3GGrmKdZhiqPBslCJM0afgd5FMvwIO9oFy2wdH
kj7CK3g/2/mDNqE8nEXKp6UsHnWz2eng+Tu1f+n7+QxN4cFDnwnUq6vE8jglCNs1HOTWuIunQ6Cf
ZglcQOXRb8yfbcsDJVhUX3OtPozdb4SJ3WmIfLCxbm35uuP1DlIOy+xl6VM2hK4EJ1if+4N9m2Wj
23KcNOm5iXlQLZ0f53QBfg8bmRyg7PVk5NPsQ7+8s0v52EyDLxfpAc3Q0jpkCKpVN9oyuGVXeNnw
pBY1tJLKcWyPcnxGltTLzcdOmY5BHntNa9zbLSRrzr1EwdP5MdiGX0SNN5oTWXn4SsLoMMPlvtza
QhdXoZ6X14fK7NBfizo3sLP7sU/q2zyavkkIX4bSd9u5yeJG0I6S5/seogTbBAiiLCiX9sYXo/w0
dkcrOpco30LPoISeUt+nyFArT3avu1mgA3uafTNRvTLuXC17r8/Pgf0goy6qnCOSV7PxWenHQ5h/
0geI5btzm78fp+dMPiZR6FXqh75HXdK6HVMIj2rNrZcnU35CFdS1lMe0/AvleVRkPzUSjqS57SQE
E3WVlG/gR06IfOivBXoTzfyroSdSe0zl89Ko8LtXbjqi2GWcluqXgUxr2v1I+w+mfXBG2CxSJOyM
yOvk2iuLL51T3+pO4aMM/FTHsavYvbukD0OVun1+LFB3RVVOJ9uASNZk3KaaPzrfWsN2WdqbqZBc
uyWt2g/I3J5hq7jtpZOeHdMeOsvkvrY8szhGwWMUtI9TdhrHyE2bh7H25YTnFuKOZfjJYPGDJ2V5
GuWPY32nF57sQMz2IEMRjJ5QPPS3UVp63XCH7mDYnfth8JTyw0R3pjm8C4ZT6HQH5Kj9ToJNRj2W
Ue/q0jd1oQ7wWW0sT04/xuOPyTxIwTc5O9PKmY//CZdPZXevosKH4t10Ihtlph/C5GBk79X0OBQW
XQ2T28blsa2/TzwRm+Rn0xRu3Zk4j/hgIHM5wUxg3SDquFStaznIcy9+nAkFw8dKv7Gy1IsQf7dJ
AEAj5iXNjKjyd6N/TNE9LqJzjFj4NH9bnP+UA3nyjxlyfmla3EzJQQme7Oy7kRmHqohvbbPyDEP6
VBTlQUpBFBqOa6TTrTpl5woZHeiaA0EU3SfHCkYN531UMwVDgNh16Zqzjvjl4kpZf47l/IAG+6Hp
odaqB78z36XUu4fcfkDWix+RZi70Ix3raWMenOBJBdBAKWFxXFX6qQbTO3INB6U5Fwrnk8xhske2
/TZ+xFfpisjgvYBuV9cBwuZItYe4TKshVTrTv25r8+NgmjdT3t4P3XKQrWonOtgotgijBKsQdsBG
s67sDEkbxoa45wQFQnzWUz8pHubxISlcgMeufFTvI6Go5ik9EOTDHB/Hn3sQsc2BQ8UiMCrcO+t7
EHnYkGZcnLQWhtVN40zJ2eomxa+yovkxRyimpk0yBK6iFXvph60rGBkbkQUR+YF1fr9EKLJLK/w3
uqU3hd1/iuxwoZ5u3qhd9fv6nbgVifHqBPtDcQvadvHzV+8QbXHGJM3DymX93Rj9R6mdvCz7ed3K
VuDy2sp6F6X2oA1oqbph/KDY32Zrr71+DSnmrc6WEcka0UKmoDR5OY7JSMIWlQjyHJMBtDbzgK16
ut4+lLomJrJLD2agp7/twAjvo7a13DGInpdQnd0BZs2dSGN7vCRcXqCTdMhffo1uSEltiVlF1OCQ
GVRBdwkFthYOvi5a1CGX5rSswk7I65YsjAifyrGyj5ZkwtVZ9ZJbt+ZOgLs1mNeWVk+COMomNYgS
EU5oPXdO9DWais/XN8jeaFbPqMgIJmj9sRF0KhrY9DUenBhhRjWVdykOt23RtA1jFyWg9cm2Y3ps
qc0yHvDY9yVoet6L/wlhLxAyb9F5eA+11OH6+LaONBU7+BJIkMAAutqeIbq0k9bwFGl76ZFQ98QT
/AYKtN9B3u8AS7YcFzUdAmtDgLLXL9KmzEpCNZwnAsuPZHoy15jqmqLSAsy+T27rprytu/H8xwMU
Kna6KI/Tv7weYDrMKY0bdeXOMYB3/T4BaeIkutfbe6StG9tREUJjmEPpCw99ebZCKYdvTe7wWDW5
xsZNdglwN3LRZP1A8aNlBl3rm7rObNBsroSYEJBry4aML7gX8OBURX9yj6xlYzuS/AN3CcqTjNB6
O2rxXEC7VrH145gOLjJf/hCXyAFnabWzC8XDYvXwEGh5XqlCb/DNxdJ2haXGEc9uo47OxiL/Intz
0mvt7Ej5WRt7N1Lp8UX+ZufJs7H7ETakgsAvRvgy368uGR6AQVGK5Myk6p+Nrrw3lxma3+EDDn0n
dtjY/RemVo6kHpS+XDpMDeo7tQ94SjpHW/+49NmDDr1UYL//831PVpWsN49KcQdd7ka50SMrSDnY
eh+bhPr6+HFJNPPdNFWzzzVeHP+FPZB9lG9BE6JNdGnPjitoVNMWR2JWwFrro+RMXj3VN6JcfN3U
1sbklUyvF/lc0c1yaWrSMtnuTXZLPuaHsS3v4iCj6DL0f123s5EIAItPhynsbxv0c1o3WlNsM6RK
kmOXJxEBblLWbpJ3n5yqbNDL1qedadxwInDJE1wyOBm6rdWy2XHQTkvJCY/QlhJAlcm5n7LaMXfm
cGPnY8e2STmAEkbP43IOJRv4X4zCrAsJdHfMzWI+yUr8NZEmxyv1wXGvT+XGkpFvFegCftPWuLqq
Vc5wM2i8N/syUw/p1CXvlcBOjmoTJDsz+FJueeVMYOBHQwnCJBsYN9VFWSzrq0MtcERzHPelP9+O
B5IGCFZBxVyfILuNzgGKvc77/BlR3fEg3wW5q1vuXsl/oyXw8hNWOzSczKzqCj6hPaQwBqOZFZ61
c1S4Nt1AoqtDOkD9gtZR+az6DopH2W1xmB7KJ0gfdoKk1cy/zAbMjQDELF0TEm+Xs2FVcWb1egIU
PG6j93k5JjyMOvPcRLr05foib6gTkZeDB4U1tigCr7mkAiPqhnHISr/xy8+CpiM4jbfVDXSxfvEk
mq9McpHo8c6+6mbv7bv9O+ulzXO9+K8/Qez7V4tfhouelxWfMPwKf2i/Jl9wdAY3yDgec91Nvf5o
HZY76wAo791yUF2YuR9Tv/2ofiEHu3Orrc7yy9T/LXJKXECud3WWl7ROBLCohKi0fAaA8zWK91ih
tkzAx4KGvUC0wehxOdxuafV6CuzCz2bT7WzZi3aVILY20GsT4hNezWiRR1UohyR+SCq4JCyM9GM4
78EYV7fjy1RxXlGBoPYietcujYRdYqbdGBS+aiy/lVKH1LWauRStL0bbVp5cqb+6Rt7xgVtGQalB
2kXaGvKz1cjGMWztXmOvjDXIvLgkBxJ22d04Tv8Jy/4uVtTPQ6nu9H+8DGW9QzkicK1Re4Izd7Vk
ZFckJ4vQ22kPnURjgQOzuPnOfCIJeB+RtfBRTzruippureJrq6uxlovU4JKwKuh7OvJiNEUaj5M3
HRoE+9qb+mlf+XajDxPQk4aIlwNywqDUe7mqmtwFpW3HQi8d+i43fBwP8Z0g8uFI+tPZ8TrklUPP
fkrfte/i427L68bpAHQFOsQkvMP7rdyw1uXSvMhG7Qvy6vFx/CTUO4OPAUxl+TF/gi/Iv+4BV7eq
2MYWKAOubnrcLHgWLgdsLEayBLZW+3b52SgFKdpzE02HeS+421hN2r6gCaLBh5h5HdzNqV3PitTW
flsNkTuUAv4y2g9qAhLg+og2zgjvUQvKZaIFVV53WtYWoY+OEKBfys6NGmmf4mx8nOTkmTRR58VL
Nbo0Yu7Erlvrpgh0j3Ca0KGujkgi54usgXj0Y2X+HGj5Zxo6ztfHtTWDokvEBLdmIyS7ChJoQC4B
thS1r6r5bRiXt1Fzn+QfrhvZGsdrI6v9lxhtmtlWWftSZeYuVA+fcy3YGcjWAqmiXEXWgG40azUQ
yWmMCqnO2g8caRi9tHYs6Lgiesj7X11txSd1KAJqCElo6NV3JnaudmK7zVFCgCjq1ZAvrLnp1T4v
TKfgC9S+o0JDC5G6E8Ns9WORPROBMXE/qaXVuZKKOIvNIqr94Zg+dmjoCIF481uKCO8Aj0LomWdE
J/z5dH39tjYJ0p/cDdTlYMxama2MsdH0zqh8SftsTwBV2l+L8vW6ja3Ze21jFZ8FkioplYSNUZG+
t1l7O5bT7+smNochoDzEwjTEr6uzWl5PQ5s6lR/kumfmv5oU6Ydm7wrftCKAI1BYCymE1WbPbKeJ
JWmp/Ez7LHWisPYUJjuOYdOGhWQU3F88/rRVRGWmylBH9lj5aqe5s34bLZTnzE/Xp2uVjHhx4oBC
qMtjBTj2qgpaJRF9C9pc0fwXnilfnMZjdK52G+82b8dXdtaXRVpVEpBMJsymFeFGMPmVD8tNdlTf
5VBOLJ51C3GhfGxv8uP4ZV/nfHMuyQOLPkdKz2v9raRIVJTpUSqVFMol75tYdec9BZCtqUSpGPgd
RH7CP1zeh20xpWY048jFVAqBoRFZr/8P1hNxEFcxFbDFf+yIQ/YqRu2rBhYWYSe7h6HUS2/Nm7+V
pfcYH9Wt4woTIBsQTjjgLqsdGHdANqwFTxR8V0qXEpA3zq58Gz0LPWvJsxAHP6hPeXhKb5ZD4nqx
Pzzyxjhc36JbQSSiVP98xmpiJWdUICXkM0Qhavys+Ol3ocAj1HAkpBCyQ3zcEyLfHDlorZeeYngQ
xX56NcfaDKVf6dBdX8axH5u/l3EPBrEVPQm9xv9n4c3brQgSSPAhDRTY4aZ3h+ZnnxVoRO49m7bm
jxIWjUciOoRfezWYXqJOVi/N32c8mG7C2+4cHIdbQdNDcbXxUFmkMr1Xu9uYQ/JxFJzINRJMrWN/
dQw6Xa8xW0gQWBq3w5zvxGtbb3BCNV6CBqopbxFMqNHYbbMMuMhT9AxQykMP6lzd9I/Qmd90rvQw
HbTGXaB46Z9QqziVuyWFjUMP1JapJesAFHJdYyqqYJFLuah8x4w8GwXQwixh0Bm8vO3dMvrRt+GD
SrX/+pHYcGdY5VDwC8aO9SVHNWrUAjBVvlEXlE/s5rSgVOyqjbTzgNtaQ2yQARYAd7DSl+cgHZc2
mpZInIPmNGbV/VSFN9fHsjWDhHQUSWgnJoe1ukphmQwaR+//3p3tyb4xTsJt7gmKvJ0yku0isufK
Rpx47cvswUmCJpRoNu8dN5FOtg6t8/JnzTbcphjhHwpbkszwOnSTI7PLmwwqgiR4sBSUfOihMIAm
XJ+xzaG8srKKoqzWzHOnw4pc/ZLtAViS6dfhTrVg2wisqTwYDNpIV0YKNecK0hbyObp9X4Tx89JK
d9VuWmKNMvh7yhzKpzIoAxJE4jteedpG6aK/KSKQBHjWI29SXcV3vqS3JeQ6sZf9qH0hSTB2h8br
Pu2SF4kXw+Vlyoq9Mr/a4H2U27M1MJf6qQCtg0rX5BfH4U6ww2QfUIW9GbzhADSOXvfz9WUUf/Xa
NI1d5A6J9ZHNXj1m1HwByWrlpZ9XgpOqzH8pSagcmno8pbutKhuXABQEZCoBURDQoYB4Oc96l6I5
UUNFMB2dX9axQJlzuGvO7TG/kU6Nmx2qT87v6wPcmNsLk8K5vFraSEsDJNgwGWbA45yflvypwEvp
zmkO9h5NIhRZTaagQaBEwo0Kh+BqMrvQDsEbYEsoA84oEpICPSVfBDlb86ndsfbyJn9jjQwTxRLq
n290CO0mt5smtAqfXuH+r+y3c1y4fBB887QHNKZP8QmmaHc6Dd7klc9CUCP09wijN96JDo5Z5ERe
OJSM1QnNpaHKEKAhjfi+U92BDLRKfoJ0s+4Hv4fb4WAeqxNPcVs/OQkaK3/uhai/Go4jlF5R81nN
uGyHMBDqTYFQS/YwB8anqbWPJsjrP95EvIbhoIV8R+AsVvs2UCKlNOYh8+Xyl0ZlqutC16kavx8e
i3mP8fKlcLdaWPSTBTBV52GH7PDllq21cSKggJMhu5l8CA3PgpFKOSS3fwjLF26PvjE2K6y3hEbr
uCEMejVI2i7zi4WnvMOjqA8PY2q4IWJp12fw5WivB/Xa1mql6maptDrF1iB1h8XpPVOrjl0Q+O38
3nIgM4Skrs3gqxyHkxUMnt4CweirP0UHvRnzanJDdB/1UOY70GCJXfWwnAW/2OQBSPLMu30xhY0r
jDlmEWnTBmBiicjjlf+pU2uUdL3J/JngxULqtYLmC9HSnekVn/12ev/PzFqpPEr0flJizIjnCSIc
rgg+k4+gq9Di+Cj0nWVX/qkACtoljX/JM1yzvfIB8pL3YYSiiQ/Nx/3k01dmHQWLY3XQbrMP3Sl6
FDln4X72ovuN2+v15K7jqTi1jaGesJwYv4YFTnxdppfzR+98uz69G3ZQA9AQfRUpYGUd6iq5XKfx
LEW+A4hrkr412eymQEzbvN45JxvXFXh76jKUbnnrrukp20ou+nSOYn8Mhls16jwq1k+tE7+LrP5G
D/fS5xu7E6QOSXRaOknzvTAOvtqd2VJHyzTbpPacd1Z1k2q/zHhn7vZMrA5+qzptMo2YqI07sOO2
E7lRV+xM29YCvR7H6lQnudpGWY2RtPoFrsalw/4wWNahie2dq+CNJfoaBUEaUyZ4vtat7KZeljbZ
iMSvtEGrPCuS29DvyqqGgSImI3KGCLLc81oiSLk4YS9GaSQmNqX4sMYOxGFit+nUJP6y9I/M560h
zzuPrM1xUQwEkgbJ91tgThxNSd3GLFMXHLVioRUtOahV4Hfqnpjxmx0hRvPKlLpyiV2awkwcJf4A
GiKlT8AqZ1rN9yQst81QfyciA56wfvr3QzCD4ghRrcxrxbxz5rRt/CS0E+1uXIxwDxu5ZU5g+pD1
hosDerbLUfFQniQ7mWK/zz6mknXbT8FpMvb6HteNK+hdU8F+ZWYViph21DtxMeIgPO3XfCCuvUU+
tXOtk+p3IGVO1z3fG38kzEH6QU0RLTiKbZejsmE21eXUiX06d7yylkCfn+fgW9l9TeY9DoU9W6tD
XMiQcUSOHfv1Aka++WjYP2279oaBSo69J1f2lviNkYleWB4/8M0hMXA5MsXoKOKYrJc6e4p+qG7y
w3RWPhh0Rf9CqVm+R9TFL39en86tg/za6GqI6LlIebVgtKOB6xCEtCqY1dgfr1t5k81gaJBFAr5U
aMXmHrkcmlEPVdM3+CiRBNbO3VlkM+Tz3t7YnMLXdlaxTRoXUyCV2Enuu/v8TIeC37nhje3qRxq/
0dfdY6HZclKi35fsCcVKnj2XA6s6c2CD6LGf9UpUw3OTUAOhRSqvElpjyqw1jtJQTuXOfL59t4oJ
/fuChCAeQe9Lu1mTaHR/KUSHH+332jE/wPo5nHVKYSilnupniGm9vdndGqsQfoQCB9/1prLdKqVd
DkEZ+0VoC6i1y8lwQ1s6dvV/rm+Xbc8FGzYwUEG+u4rflmRRAn1iU8rKpBzzTH7fIpZ1kGL73XVD
b1+Lwpso/1ha+chQCsayAK/+EqWm6Jd9FlglYELEqcoH3YVI1TzS2jS5ya5G+dbRe+04V6Ps6izS
5wrbkVJ8ifPmgSJd4l4f4NaaCX0MqtzMJWw3l/sEQoyFOjc2QIC6PVjhHDYqGVT5tJPj2zO02pB5
J6dpbQ6xX0XDe225Q2oxq8C1yvrOw2Jr1uAQ59GL7wdlurpudEka+7qRMaRNblP/6vaCgS1f9dqA
+IBXEegCJ4E5RxiQ/4e072qOW2ei/EWsYg6vDJOkUZaDXliWLDODOf76PZi73xUHwg7Wuk921VSp
2UCj0ehwziHcFmgbbAIAPQt9lUgPZmfSfMjzqYeYQTooGI+awPh6ee/ZVvHTzbzWhNkTmeCmmVsq
YjN+68EC0LldYB0AqhSI8sifK5n08lptC3N5tdaUy0sNWRlOUH0zg6KwD5C1HIZTDsbcN0F2192U
sQ96OGlb+ImwwUm0oswloztd2bcFPkFTkDjIjrX8eHlBP7eVMkoy3n5El3aUE0hQHs2jlG8G0DBi
fpSSHGcvlJds7g7AfkY7fgIi8PRAtorIYVHzZgPvj3XGHMC5dWpGl2GIFZ+AXM+faj+/LFeU/nHy
tNyVY1fcTsmN7yjtN/JZGsjnHEbpTi7puJCJCMFvrsdv1tV0Rbs4tT/jrTg5Qffos3r/E4amnHP1
kgJsVBhBxh626i+9Vr3Jwbh1CmR5DNyWkrpvRiLYVa5I5EYdFY4SKCeM5Ur9aIVRhCs8y1vpVjUm
4MiFKmaF61m+KgbV+VP2UXQtWX0qiL34BxQPN8AAQDBgAM61BU5Sn/QVtLVz7TjN0UOhpQeMvfnV
DEzoyKzdSVHv5WXUvLhNYs/Une+XTZq/u6tPYHxEmMh9VxN8QgsyUROVwmLcqz/7zRLAgKvNLJxw
ojfqpx1eCWSWWy/iInUyCCz/yB7tCOh26mPvo8UBLuGvye7ogV0JY1xCbdXxWI1WAmRj9EXF3zT7
x+X14/qclQDmcJAkAUpkA21G57HBGLTZCJLq3Hv1QwCbRiunjJQWNZExibcLRugX6xEzhn6yiEIF
XtC1WiubCUfmIjXNzIKkCMBVKMIDj+Ue6Ove5QUTSaHmsbpdh6R2ylKGFCM8VoblWsOLaijBZSHc
8HitC/WiKylFilikaOmqodVVB5E30mLRu3YDx6X4NbppUPS23Gz+j8oxoUM9t51ToeHO17slA27u
uJuRnuv6UJAa4VodHsCIXUEKjTLkuXqahoG2miD6z6v215ynT4kjqqaKRDD7pJulUlcZFaFHWLTI
HSWBZXMtATj7lH0KnVw6s1hZ1uhT2i705Zm7euggrzN5SiRSRCSG/r4yhaktBiAZ48IcdICtGo9m
+tyS+8v2JpLBOFGM9wK8I8JiNXGTuame3OqOduU0keD2511VyA1Qpi4QhIIX9VwXyTCiWVUBIRRX
YerapTNcJTPmuNwlHLP7gij9vgckXu2OXYzB3r9Xci2cOVOqNSeWSYbUH5sh33R9Ju+jtCcGePfy
vwVtO4Wua2GMcYC/y6Kc5xh+TQa/IK+2lu6U4tffa4RhSrRp4xyhrMU4bwAAZ8gtTqlvRYY3jzPS
piNqsnX3103AuIYsgKwCGIdSS7Ad1JPjlHZcyMiWlpE3WT+j9ukLmqwEMEZuzoW1WOGS+qp5JWc3
ig7CAMCW/DchjJWPS9ZKjQMhQ5YfYskIJhg7pkb/oxgmQIi6Uc4LXG8+wE1frFk7ygOqNUktQpPi
Hdr1pjCxwSBVVjjJ2JRxSMDDPbpDncDTvV5eNN79vZbC2Fg/mg2xCKTkTeG4UQqUbkkyXqQEzWVS
LrgXBMJMJnrupEwncwZhSKu4SZIFi/LUO2i2+fs+vZNFY8KNUh3I6Pk+90RD0SFunVok2kr7GinN
6yg3XpxufCnpKPflJaQbzkaMaNFDZcOmfKgsVJZMpi5JwYXqy+OCluK3bt4P2sZOrgz1r/vYqVor
Ucxu5QQ2pyGJ5w+j46PAhga9cntZG26OEnV0TImjnAbmcEaGWZQlnpA6Zm9iN1fdKD6WN/122GXX
ObCMwoO0zYNoI8JKoX/18yL+K5WdzW1tpU7qCFIpnYm2k9BXjAYXYUcz90mz0o5tkLL7wq6zWcNm
zZ55AJ7PZoncKkh+a564e020lqfXzepybxdVRx0UWg2b9pty/U++V3fLfbtv0MEJTr0vXIJr9ZhL
sJticzZrFc7JeiXN7Vim/uR8u2whfHv/2Crm7otN0IDXI92qbFS3kr60j71NEs8KO5K4RgVmR2Ow
Rv+yVG7MvFaNuUMUog7As8fOhc/LZg6GfXXr3CQGupnB46a6iASR08Fox2WxVJlLdslcKsOUSiUQ
RHBzkTsAwAZG8Zfwn6dQYq0Xc5+UaARYehlb1oXPvfTbat5SkJxe1kJoiMxlYtdxhhADi9f4ygYl
ojJyJ+KGe7Q+bZFxQyLRJ1vRjPHnFpaTu/qwFMaVdEa5ULQNXGEeGn3RpYeRmHAfbZ1jdRMjMNvF
AufF3S0MRaDvACD4n5r5izpGN/9CbzMEnboaAY5ekEcWSaC/r060NQFhP6QeWB+TzSCFoDr4Sl2U
Tnb8TwnG0M3FGCMEhTi5ZrZH6tyTuldiCUJ1bnSxEsLYtZpKzT/Bki01gAxAp4n6ZFfxf1wtxrab
eaiSUUOs1FuY5lSPBUYBBZYtUoSxbEuN6zkZFVxX843Re6oXe3rppT7Arp6Mrab9bNzMJ0KuUpEd
MKadpksnOyU2qU8iN21vxvBLfuFjh9jMCnicJ7QqY+20OAdylnk11s1NZaui8IWbYlvZG5tYIYA9
LgwaN7cBHXxNN8NOHt3Eoy108i4UMdhyg8CVXur5CYqLxARCMFaurJYgDrUd0ZN7u5F/Gs4ouKkE
m8Q2NCiZBGgr+q7JlMpbKhTOynwjsD/6uZ8uiJU6jEMAnuwCunrYHzhivAJQY+hg7dz+h/YHEy6P
QpfKFwfsV/Qfo52GRX+1gUluluNMN0s7bVYxBEAA9bSg2hrAgRUdL+5lTwkxAc6qgSKCCShqJTTS
RoF6MyAz8830o4uBKodmtRp9cpMX3eGiT7vr2Ud6VNitxr9AVtKZxZVIrgEYAheIutWLQEWibHnt
kN5fDsZhMt2vxocriYzzJZFSYSYb+obHBr250gMgAyfPOFBWwqz0LxsPN+hdCWOc8BQ6rVovEKY0
4dXSxF7bAMcQJUmMmHp9SHbVImWuEc67y3KF68r45cjqY+d0BlEfQlCKaXMkutG55MbmVbzrjmDG
eRKIpG+7z+fkw5AYPy2VJqBqOpxFdRtu6SGJ9s4WGJG+qNRHbeKSIMYzl/JkFVWPRdUSEEs2mpuL
DiH/yvlXFZYourIjLQIfD94QMlJb1rFEoNHP75cXTCSEyaE2jYYUxggheV54ZvXLAXzqkIpm5wWL
xU5YKsSOKVYSWr4aw03RL2Hbi8BDUiNm9wNj8jooZtAB+IkyKKE8AIqT4UYugI6rvMbOW4JLLF0E
2TKep8JAEsScKGXY9qRyjscS/BgAjx6H3nXyfN6ilDNty2E2j1NsvKk4acHlTeI+SihDmIUcMW2n
pOu7Cgd1ua/GVNNQISPqQSvH3F8mU/KqYRw9Q6WhgRT1VyCTtO4cyRqv9WZE60tnaIEt2WFglVVz
3yfK4nW2EPGfu/CUggPz1ECKZguHYRtbU9WgQTEHP6IFhu18Ps5TJl1jCD7aV8nQifioedaEaV2M
9TmKDSoq5uilEYmH2UbvG+kivHiT1sAcEjFuBYvOuwM/xKDKcL7oSTXqYZmj7Y1WT9oHDLUGuBI8
YOX46tVfz/vgDQMIhhMHCCqw7CrOhFTLrKFUMyfSoQdSm5uQ/Nqsi1ulWETRLH8BP4QxTjJa7Hox
CwgLgYUcWplrSX++sng0cMCEOAAZ2MULy1hv5QF7FAGgmkJOefD6OVISsg+u060IYIjnxlAmR2Ue
VAafWXBap8YEuYQ0RFg0L7ZOXvMQYxOlbD1c1osrB6RuSF6jwd1hJ9VB+whQwrZCVJmFaPx6Gwd1
Ow7vl4V8HnuDMQCEUqHzSifcunPLA0LNYGsDwWOj204/zEO/RYe7V16HsVteA4p5CyDM/trczTvN
FWEd0r1n/ehaNuNqDCvPG2OEbIdoXpXfznaLf0Yg9P3u6qtcEbhtlbuiK13p7yvXZlmjMumE6uqi
yf3ZPjbomt0ArgzD3NWexmLldriSMRnm6m/xNyATzY2v+hlALkRN99z0Bdwrll010VfF9pDXqjZF
IMNEnfy2/Nb+snYUnQcIQZhrf8OcT+D4oso891WEITFNpQ2v6Hhl1C90ooM3HN4T2LDgp27d5cpG
gDRvTpH2XmBY3MVeSaO+fL3YvdnGYw1pGLLxxwfrn3Xe1l7z2vqzj3mt8jF+/opQ0KKhq5de0Daj
YlabTpg0uJnpCMywV8GDiPHN9+p7E6gb5ai8y3ANpaeImlK5yq7kMspKpT3bSQ+5arOhU0yzYgCO
sRAYMC8eoKRv/9OOiXE7jBYqrQopYW3us3a4KfsFdy0gLHQ8X2JdsJo8170Wx7huRScmyaIciSGn
cpX+j2qKJsL4CuG5oKDJVUWoc24jWTXPowNcdX+WJXAFPScArI+mGl0337R4Elkk3YRP7gbYhOhi
B9+8emqoW1lklTZRfArb9O1w3cpH2dMQh6ICvrOC+KbUvUbe9YUnHYqNcLyXbyAfsmkAsJKtVxEY
VPKCnj3ZA8m44ms7DcAAnrrv/e5b+VOV3dwrvlDwR5v0vxozT12dqDVmPbCDnaR7lPBpRDa5clL/
8rHjG8qHGMaPy1ExGtIIMYrZ/VDaAjejCBGa7y9RicL8C3YPwCbnC2jKRW6OCVXF/6drKnbAG/Q2
3xW45utbW9u1+dFIBDlFvs9ciWXeLEuVh90QwkJpEQc0DFdavbUwTKtvKJ/CTjTMxruigMcH0COg
OVIONeaIZ1FfpKlTEHjN6IECSZT3YA/yre94XW6zBPCVDTrOgaTmQ+tN5Un7/NhsIr8UWM5p6os5
LGcfwhxNKdTx4LTxIdpt8Y3C7oPE68UKpsPoa8ijqX6zxRNBUOvhnFDADAE4GmCi4Iu2WUNSe4so
S018vXwz9GunwUwoGjsnEL9etljuOmOaF5R+mLLDbAvjsDMTN5NsjwXOo701paD90x/srf5rrHEz
Yoxr1x/Dn46X7K3DBHRuF6wMS4YKV4WBEFEYxPENmCXDhWXT+X+NHcADEWwaN2pX+PqQ7se2yFw5
kxIvJcn7Za057vZMEGtceMORvAc3TGLJrurE4KYCv655KMF2IZlke1maSC3GgoCha4FmC96glYGO
04T3hdY8JF37+BUxOugRHGDcmjqzk3E2TlNTg2GmVm878q1T91X8dlkEzywB0o7haCSV0QXEaFKB
qtQZjKjwe/JOsDOh/S1tFm+YRZbAe3wDT+5DEvPcHBQSJsMCScNGBaSSdSt71mbZAT9xJ91XD0gu
bf4Si54W69Yi2dRPKuOJO80JnHYNahTQp6TkHcQSLngiBYeOfjzrUlbKsTMmsAeAQihQTt82FLcp
6FEQF9+1nNvoTCHmqh1Se6qLAgqlnXKs0GI0NPPmskGcqK4vqcJcrKO1zBFqS8UJ49La9KYbNe60
aX8t+ySIffVO22Z3JKC94YWv3k4AGM02cCR3Q4DQ10s2omSkSGnGc2aymiszGn39yOq+WfO8A3as
QGneecZjFAA8AEAA/TezrsQOq9Qp1dzX7GVrqbWvtNOfYmhFg670NLFri7BTAyQVRuU/MX+n6G+Z
wXyKUXInd+t8r1e9GxnftfB73P6JjJfLW8lZOCDfAmsf+R1Kr8IsHIkmktYdnG+O3M5+rPXiRiYh
iAS+IgYOykDyEUQgzOKZcy7XUw5nqCfHbCi8CfgYlyXwfAdFtwLjCWUbttgxTaTb0D9apIVvAcML
mBHEj2MXEDI7ywP54a/winZnxH/f/3QmlHGNo631SdNnOAhTegyV2xpET3WKE9ELkPyF6jGuMTLB
wzbmVBICQDvDzNi0059ytyp8cGJNATmgCbj0hfNcHK+11pD1j/pkdsBbhdx8/0/vPDApgv+PMg11
GYzZn8lhIs16lLWMaJBDXwgLELTrbRSYeJ8722E770TQMZzTfCaOMcgUfTyz3EIcBXbM859pAT6Q
WITN8hkXAjV/mSKhA1gITAzstKY9zlotLSALp7tGbbLaK9cYhrsddrEN2DcNIKJxIP2W7kShNCfY
WUtmIbB0y46KBk8uv7HsQFZ2EbCNFGnw8unXDPT5y4eP60U+1NSZzaumqR6tFsKkuNhZRv1jMv4a
T/R8Jdn+v6JJq2mmdqjIN+rwc5HuFEfkpfhrBiiIE1A2AHXOH1nEnhY1KuFC+uqGgHp4Br+aZN8V
deOF6G65vGb8Ew1Ix/9JYyI3C23TGSmgESgXFjBrofiLDJxXYKqr3GMtKV5IciuyC67hr6QyQXBk
5GoUKdCxqp4WI3ft+CG3vl9WTbSOjFc0OzLq1QTNSAGs1Ky1b+WsO0iGHfutVO1bouwvC/wMQHiy
jo+1ZLxjFssNMCEgEcNLjVveNBsUbzZ0pD0G6rjyvdlJR7J48zXFhVKC8DUOvrSwFEbeRG0G7xjm
Jk1aVaonK8z9LKxc27hp0JHVd4Jon5cHUPFq09GfQMNkmZESNwCbAupcjiByuEbPbb4pPQdT+7rf
YRB77Dx5pwmSALzDrQA0iPLLAx6FzVLJpQFcbAqRVAH/oFbhmXVRIozzwgAbCOhVgRtxous4P3hj
O4StFiIKiYv+QNrM08r60IGAUav64LKp8LRZi2Icf6ktmdR1eATWjvozWobOTfNGYI6f4atgjmsh
THy8TJNlTs5AQ33zYOwoSuri9ftO2P0q0oYxh5YMYGyxIajVAEoMnspcsPm8RAhUAfQP8AcpSASj
Sjoro9nriNzID/WgoxerfNeLBxlYAyjPkaB4jDYYDItCL+oEDpLnRdaSGd0cexjmAczIvjWrvzp7
xHyiNHnyot0mIdmbeiuqbH2Gk6PbhhQB0MCQfUET6LkZDhn4ipNmpF5E2Sx+dq/52qb1pu/hvvDk
fXn9U92MlZtDdyXINoCSmju3Id5lC+Uv+eozmGsoGQBqnbX4DHI9+Irfb+0RaWGvfU62tHRgeJbp
De/5FjD4lyXz7oa1/syNNM7xJCGZiVgvyvf5SA6p5uyT0BHY1Gc849M6A3kNWJMKhrEYBVWnnEHm
AquljGKm41XppnzOXij1HGW0LI5gRUWKTf1BW6rz6Wl4pndh/CJENOYFtwAI/fdDGIWVpUqMvMCH
gMV3exqpTj3TCjKvfLbQr04DXesONMQIq7eV6YlyDzwwCBjch3zmMtYXE3gJOuSDGljZYFDwhSY7
Ji+5y4Nl2/u226GJPfJFvflct7GSy1zQimRgxpPq3ZAnq2pQLtb9L5gSxRzGSQLbEzswGLYV6VOa
a4uSQvZMtEM9OVqs7pMuXH5/QRRSX+gUUUDNajN3v9Z3ndPHpABXLs5mN3oYql60L52NDynsOyjN
iVPPTYH4E7duPz211msWCR7j3PO3ksGE0a2kFwBlKgu/6PIHxO2zW5JpJ/WdKF7nxp40Xfh/14zt
EhpDR6mtEWuWX/eHfHAXPJjbbXs071CUmb3sbt7HBxHPPdfqcNwxeYloAl723L0aWZLrTY/I1kC7
OIhDLFHjKzeMWAlg/IpROE6WKNgj8EGBz5r4jYOnP1qscJV8xb6RDwVaMmCGP5EiGrM2A8Yej+/G
Qcd9ofhN92qH3e6yaXPfj2i9AZEr0LsBzMxEK7ZdLGFSQAwlk2lbV4tdjCShNbX1nF/F3t4ASr/2
0SzqqaC69oT0oByL1NHgpdPkvAWsAmbLulBvk0rOcr9BESCxbuoKnDryLLh3OPsGkg1Kr2CC8AL9
XueGkYAuQDVjJfOL6UWLrsbI3C+hAvZT0Sw4xwIB7wO4WIpPq2DvzgXZGabL0szI/BoxejO92cLR
Md6CYaMAgIZPBh45c6OQVknKsoAEswqP8ZT/UsLxm5ZJghiBLwYYwkCCArgV26VG0BvTAUMRAXKS
YuZbqV6InZFtHDY/L1sgVxAI+9B0hql4YHafrxgSvR1Bux+aOrvclZZXlGrcSRO8FwVCWGy/BinO
JkRp2u+b3OuqcJfmoIWvRbvPCSiBJYukqmqB8VNlEc6JGi+49OwMzeOD7lbafDBy23MaRXW1nLzZ
eSSCDuIZ9lois3pjh/xqNENiEwGgs7tfxsXTQSray5ngCPEqtSvlUCU+36hQUewBYW2G/Nk/AARZ
DeY5ZJD3+g4oZF8yi/8tJd5s59JSI47SlkCaVchgdpfcpW82Vb0IwM8v7xjAR8/FhOFQDVaN9QNF
ZFAliadWiRsv6pXc/Wimr+gEuwA1A+2mY3Gcy2QOhziRMt/IRtXvY/u+r0CUkhXy2xfO1EoQo9VY
G2mdxbCIadAOC1i6zbEKlFhwd3B9HWqCJjr9kZJgh1gjVETKUAkz384egRIQmKBjvKwHL4rQgc32
rwjGvLUB8CCkx7nVbgdfDshGuomORuAcUeRx1V0EXklRpofnKoDnZ8OzKgYwhRkPPs16MWcp5mfa
8k5fnsJwCnJchpcVEwmhv6+6VSpiRaBKxQZFmhWUefYgqbobkUlg3bymfUTGH8owl0VUO61SoKvj
39GP7N25cRD/00FZGxShD5f14h2ntTz6+0qvlADkvyyxeJjXubeVXdX/mcJhq+L1rkmRwCOJhDFv
DNXqkRjXcZyqChQ5PZ6wS+RVdDoIPfaVEW8u68YLlbCYIFZBEQj1M7a9qSv0BERQkCdv08EtEs/+
oy7PWUBbiXvfqtAt5pqvzrcaU4t32UaEVci3mQ/xzKFO8swZkhQ2YxQA4TJeEh2zkfEXIHOgJMrE
poEGRjyjz3cQiFmNGhnYwUm7ltTnpsq93hLhbvCSjGdStHMpZtSGdTtDiv2MGAmzHdNuAetDiMbi
IQjxJq+OpnD/+PbyoRpzso3CjiKJCqUXmOID+r06TKXf/yz29PUPyHDUjZth5xieqO+Au3cqHo9I
/QDemiUdr0EBYRQpzmGvZhvDjLdO2705SvgkMFF6KzI1LpSPNYwzACIXrRTskejNXM2qHCMFdbtJ
kpvZvlEAlJwA831wiNv0v6Nu2mCA35uqTnA+ODqeyWZ8tTNg3mGJIJvEFugBNB85cy+0RNjQdJf+
3yp+CkPI0Bdm2kKM1e7kqPdmIiKR5mWPVpp8ij20IpJ6MDrneBMpmxpJ9uflVfte3QFDamOCd0jb
lR5NIw2YHhiOauca+H+1kfZfyPiffQhzGDvViPTFwOMoscegGaI/pFF2ikR+XTYb/pLikjURmeB9
xMRaVTEps9KmCCBbQEippCWuCoCSy0J45gHCDnSE4fGCJkNGlwIEd0U+GOjgzSY8vFq8aW8aIYgH
L7UJ/qsPMYxn6XXkdFHdQMerR2v0Lbg61NStXgEZomyNE1BkdDsRrxBmPDih+Jlkxr3YuUyQwYGC
KerYuNkxbImc23dTc/VHE2i9FKErqfzi9b+tK1331ZUbKXPTTHRgvtEDs9B3YGLZl5H/34QwcYQT
d6McN9CtnHZRrLmVeeMgT31ZCC9ZiboTzhsmP3Rqjeeq9PMUZsMEVfQtJpj9obylDQFSUL9ZhtsD
/+cH3k/GCfRYiOFH7YJ1K0i0IM9CCejAZnMue8ijGdyi0JBONEcRkvLxBhBhlM8cbWGGGx9Eh5tz
HUHbD4mMveQIJkyVrqkxOW6IVpw2TL2ovwUrdWCjjf7y4vKOH5I8uHrQu4U0CLODvV5peTdIMJPW
SGrXmsf+kBR5tVXmVNRgxDsJa1lMFNgnY0xyC13Q+jJ5pCaeGb9p6ehJo2jbeJ5rLYm573SjMOLC
gFbFrP00q/YamTRRmCmSwdxrqCnqhaZBBlB0QUjznogaDwQCLOZhXTkTyrCgzgMf67s8wznOD5f3
XrAfbKrcUWKC0SQIqLrvlZwH2fCUt7mXtaK5TZEmzAHOnLiy9QqCiPGnJb3XGqKsKFeCBZxABBOU
k4m9qtS4kecFEqK0k6/12bF2A2rK/uUF4707wWYAShkUJRUHi3PuDRp0NxqqFmEw6TG7WXyM0hyT
Y49x52pnPyoozz23r50o9ObphsweRi/RXwY/SH9fefI4tRQQKQNUQekCKcTQhLTsL+vFczkm+p9t
BPagk2L7bJMhNeRBAm6MjpR1WvwG6adLM1Wt9lJZIuRI3nsJb4gPaczBCYtM1cYE7nz01EO0I5Lf
KV61Mx4As+aNAypPlQdu5WrbXhmSazxd1pW7mh/S2XIKMbMSvgDSo7Z90xQAnlulAKqE51NpgcMA
cgwIME6jf6sNW4oJdBQWYo0qfYimdhei3oDBmO1lRQRSWLrmfAb5l5PTm6nJfL0fA02SvbovBdkc
3psMyBMYujbxusUVwZhf0aWjEXegd8HBHYMeeUR5h4Ih6F91F3Uc6JVjUkLIj8WN2CzdAJogDrWF
gt652Y9kBtlAitti9JZNc2cflw3moFCq3di+ftsaGMYAD/ZG9CSjVwN74a/FMldHO+TL1DtQ116q
2JNalDxGTDc7NnCiFKA4hMoV2GgFFnMKpT9LxcS5jUwCGsMZ/zUqctsbcZydnhbZVXRl3ztorvSj
nXGtuJgMDbLSBTOXienaApHjVYdq9VdiAQsVsv99BOOmYzNNi3mBd5uG73qG4fLU8ZRY4Gt4Zovd
xCwknpMAPqC/rw6HE7eqiuko+BrFKgI7xUMwM/LuYNVkFs3SUE/yaVVXspjgphxBDt8ZITWhU9Dv
tsepczFJZKReq/v0pRa6mOZ56bJg/F7p4EPzLx9S3pgvskKoLVEQKUr1dK5un3ZVW7VZho6D5jqt
3L5FT7XrvNYvCGQRRmJc33S71nW+zcSd3pNHUTjJ83frD2C8bdziwoprfIBuds9pKn+XCdr+LmvJ
29OVDHZiGuB/ajvOkNFJ3U2jo2Ox14CFVw4itgyOMujkpsPfYLJQAZB4vppgTB7BcZwDhamqXINE
O8lSg8u68I4iZMDTIc/lOGhlPZehZJYUGZAEzmvptv9VbZDlTW13uMpld9mO6IIB+HX4Ou5w0QMA
//oEdyb4CF5R5ewjGOcHFnGVLAs+goDULfa077Gf4fDbLoYkH0UwJyonEDyTxhhpZ2ex3smQBiPd
WztjY72Gd9nBBkVoFuChvJ+8GfJP6eF7wKGVGM0mOsbSu80Xev7OPoUx16GX+iLL8SlZn3hjuPQu
qmcioje+Gf27xacuupUPwvMqixbqF1pln4MgsxhNwYkQbSDr0GtD0WbZhAg6EJ3sutiN0N1T7Mu7
9DCLGTY4z9T1sp0+Z6WRVtqKFWoQhwXr/AUdPXTjMq+hCU14Hul0cVoP7XHxTa/+pQcJ8tOmR4dm
TL/18xt7kwft3t4Vt6qv2+7s5tt013jNkQiznlxzA5MP6vsYFgeUy/kJW6oeSK0DPjYmx0m6cjB2
6GxiIXEbxyuh0eRDDP19tSbWaOUoUUFMEw+bsB4DuQaV8LIIzqpIDOMvQKJilXpDdzo3XF1uf+ft
cp20RFSz4QTpZ+owLmG0jbxqqEugNS8DJI8W2XfmwS5es6O2nf08MMZ9k20BVlMYR9Hgpkg64yKW
zIqa0sIDq27MLoiJvC27mAATOUopuu/k9o6oB4V3SjGfDqQfB6U+4OKc798ShSFIdqFwaKEAq0Ty
Y6kuD5e9Pa8SBsLHDyGMkRRlq1idTXMS2w4jZMtrnmwyj7Y0Awf0NjfRdCJyDSK9GIOpgDUPdFro
le4x3Wu7IcASpqc4A921jnkaG6Q1yyFZ3mpBOMQ7dmtVGQOiVqoMMSIvrOlDVj3o6h9zUQN9HgQn
QqQgYys5sp2WkULQbNVBP2OuIE12l/eNx09ztm/MPWFGUWbMIfZN2vUBrQAvspuom0Z2O21vRC4l
7ZYxK13LboOWCzz3QH35XonYyQSqstPxDfi71JGmtABi+7uXkjsSNaIMMs/BrPaNBVWcJRKSpoeM
MgLBa4imyaVw5V40gyJShYmtGrVBF04HMch+tPeyTrqHXC167/LG8VIo2DgM8xqAkdI/NTtkhUYU
fbHgSP6YMXJNrnJNgSIllPjw5LAbP3+gjG4iIAi+dh9iGe0wyV7b8wSxY1xcyXO9sUUNS589JJyU
ghw1jRodjQ2CyypWJa2ccJ+qxJ3j37Wh7s3kOdaHzaSLipafbQLCdMhRLEw2gqTu3De2duJMpZnh
YShhvrssj44zebUT/ry8WzyddDqfiSYexQZF/bmYSesQ1ncORnntdkPITpOeEvU7ckgAtJj8y7I+
75BmrmXR31fXtdZk+ZRXkGU1SnaULEXaAjr+z2UhvHUDdywwLzH9hCcE4wND0IRJdrMAt8E2PDX+
U5qvSyhCU+BqshLCbE6Dl28VlhDS6Mn3ONY9dcoFCQPexgCpAX0M+qkqwZjzoJTTFNkmaBw0SU+2
6jhZ0uQv7aIpkafUpBt60HWNjTL50tBpf99eBmoH1AxgFCpmXh3mCtPC0jIbyUCfDZCc1PG6zoNq
QcoO02SX94u3lDB0POoMtAKitfHcKFQ7nJxRWWL4V4r4h6dyJLhJeBYBzkC0bSASBSAOY3ajItVJ
rpgga8vCK1COPPQ1uVLK8fGyIrwNg7MDRwQYNDHjwRjeMJqKKTkqCMwieRvqP4khuyQNJnP2pXx/
Wdbnix6dUStZjP2NCi7H0dYhK9XUGsSEaRn/LA17iW7yPinSbTOUlvr3c8KU7gMTp1hKDaSZzEKm
rZSoIwlh9W8Yh6uerKsIoHMP5rV5O+Wu9kt2i8evvCUgFXPxCmpX6MFnn3KJJveaY0Wxb4MnZthr
pUamF+QUVSdxh1nS1A1WPRv9v19hkIOiBACuVxOz8udmOSogwKp1BW4EpzvVgFtSTls9zNxief1v
kpiTFtd61KGpAwPkuXyVaRVAlBu3l0JX1gQHgXvUTiwXGli6Ffb+mnBAJq2Chc7dRlZ+S8ooOMvc
kwaAmdPlCENhzHKWMk1Dk0bsN2lCfAfg5G6fOsa2mA3BAeBKAm8QaPzQwP2pR17JHE2qFKpKle5n
0m3awXArSbBgXCkUxQMpW9z7nzh1hrrpEtCG+W09bqomBbZAC7yaTqAM13N8iGFDzLLJqjSVgJWs
apJrR4emeG/bfNsrv+1i+H3Z2gQqsaGmoeREkaoh9mPYdI+EVx5VbhxlwWUxPFPDwCrsDExEAGZg
jHoB9XKDLYr9YjDa0VMAZ7pX5mQS9SbzHOFaDuN00QdFSFKHsY+EQ+SqyeQNUXyVjdEzGI5rgVK8
fQJ6hq0gtMVdxXqiIR0xUiUD3EfPqmeMzrh19buuOz/UUMCoqufLS8iJozUTpRFMSAB5AnMgzGma
FtCD10uECbENoNaH6zIDgOR41+HVk6ieHW/HGIjIoYcL+rJk/uZ9CHbOfZ+jF4vTmBC8DJEX940/
1YJpJP62/SuBLdFlqpwavQoJg60dwk57BLPZo951e9xhm8vKcKpMWEZsC1rzUZMAV/25Nooydfqo
wETU+9kD0tgm/Jk8V1cUjvxnvsv8XfiQ/xDI5FrKSiZj/rU+ost3hkzzRXqc/Pqhvk8Ozg0y5hjA
e5ITt7vJD5LfXskPlyVzFxbPBRlwTSiUm3RrVyF2U7dGNlGbaYfFjQYNEcjowvUg57AInCPXSlai
mHVFD8Got2YM/lj06ffqu2puL+vCybBi51YSmFW0zZyYlgQJMbAs1Ce6d8U2v5LK36Nf+uIxe+6u
UUhYXI50Iol5C0WaXFtakmPxnDlYOtAsoquyd5vGRF3ABNk0Ec3j8rcLmVvAXOGSYc9BH2ZThkwR
6GjS66iNXHnBCHx5H6uim5krCAEopmIRTH1C/kmKHmjLJfyxUpTXhtneE/W9lm8iYd853fXzghzI
58DiCEeIcO0T5UDnmF1ttwWgagJQJl+3N/P7dNXsCuAyeo2r79RXcQGMLxPLB/QfQFebTGm1Kcs5
1JMazrGq7nv0MLuOHv4f0q5suW4cyf5KR72zhzuJial+AMm7aV8sLy8MWZZJgCS4r18/h+qe8r0Q
+3Lkroh6cMhWElsikXnynE1ZTeaKY1w0ZKK1ES8jA9wakmPE2yGxOxSNffAW0iz5nrDnpP84LzZm
8JcRORogKUTjWgJtabtVfUXJPHd8OX+w3voz3i3SkQlpwhq0iQA2BROzTi6ejrVXASK8Z5CJfwT+
+0LcKF54yZ+dQ+PlD8MWJHPBYFLVH7bDp+Sh/f5xNNfpmPVTt4USnUbiUSBw7PBiMkChl6w4xgWI
4akJ6XDzNO87tYaJdM9vB0hal5610aBp6lvXkMzzDWTdBlASjzuloPUa5mBl58gFkUQ3B1Nn885B
nKomkR+RDL55ZWEXatGng5w/48j9d2Kwo3IeJDeD4bbdGRS674cUOqFUySAaq8541C8TMAY+6BZX
kRVro5QcdhOqdWpO2FdTI676/L7Q2AYljc357bvky44PyOzGjwYpYlWp0P4W+83k+BYraJKLreF8
SaZs7QZaMyWFYI5aAfpXYdnAlZZSLjYJ8eurBFwJ7gsInsE419zX5U5Yq8IUa1MpuRo1Y1FaMUzl
YGRXKM34eVVdVcJa4UtYNIPOVEgRziws71B1rSi6xIK71sPrRgO8d9i32vP59VrelUdGpNMdtZWR
qwRGIK+x138WG+OiuolAyj1+bQ7JowEiv/FiusK9+32NbHVxASGYBsJXSD2APed0r2SKroRqC9O5
kVMyxNSsOxq1pW+LNcaFRVOQswUkzEELhpzIyqHqaoWCY8UGMyi7bEPcvqHNYHwFi+/TypTOUyZ7
cMCVHYKHqTmTEJ+OS41bJJ9bGEv38GV6MHM7lH6OsXkzwflavnNpbMfmpAvDzAtngrYOwgeeXJiT
fl0VKgW656BHaXB+aAvoDGNGYv81NGm3WJwUttrAlrkFdHATPgnwEIFKFYcPWkkmsO6bYttzj4Pc
fj9smyv3fm24izv2+Buky6KdhYymAd/Q+EKnKMSUF/NV2YAaL4NGyM59LHD2wZ/bP+SC9ru1D1iK
rY/tS2H8TOHI2xH2SfgpzV6LNWGHhWOPqgL69ZBaRm7tbQ2OXCibspqRro58FqrUbEnggOOntaPN
+bVcMyMtZREjRlQrmIl0MAsM7aYqY9qFw8dfIiejkVYrMVIe6xnM6PGDA2LjHpb+s4FI62GWE6sa
HRacgnuxKLZ5PFEtalbum8X5Aspj1oVFfekd3UhRqanhFBhI+Vqlwku06zH/eDsOyJl/GZHfHCSL
LKuPy8iveUUVdO4q9vVYx975GVvYwSdWJI8x6CnjVgcraemj+Qwdm/S8gZW5kmlG9LHQuVPAgJKA
nMIltGWhp/+GgPM8WwDF4qigqCTnfMKehVNvpSjDJEUEjgztgeWQWxkcsrLFFifMQY+ii+Zj612V
Ai/NIenLDmtvKrQxh7uotNcu4kUboORGeQpaLoAFnt4aWd22zLKayFcP8Y8ZMFR/Ite1L57jXf1Q
eMRfa6legBZj1o4sSgdnKgyt00xYZCk1M/+b/Tzt7D3bgx/I3BA0ZTWf1rBui4MkeIOCvuKN3eR0
kFHXZbEym2ydzMvEZWt/XHjHQJcs9HBAOKvaukzEkfWEjfqssF42l1E2eBNYZ89v7oX7FlQSGAQq
6CDhUKWFErhvm9BBJqLU1X2iGPtQi19akgLPapRruYGlk3RsTFojkjIrqRwBHaFexWVnW5dQXtvn
U01WRrVmaP750a3DC612xJAhY9RaO8esfMivbkj4cS1042Ty5sk9MjPa4ZDgPmA+qAX9NB9oE35m
1YqrXlsh6RGSmWbcsBYrNCid79ivdqLQKg9B9Br9h7MmvUGQiuiMwsVwsIaPTYRnR9XftASgm/N7
bilRCkEL29GQuAFyUuZjKeys6S0tZz57yp8Gv74WG4BvrjV0EUNJI/KGbfetuCpXLu/FTfHLqtxw
kxlDrGQEVhXzNU2/MP2W8LXC5UK0fDwy+ZWjQGgCcFDYAB2jeNT8GuJL+uM4bqwDmgpX+/XntZeC
8xNzUtjTlGnYjyEOFB4drTfYzk5tqpiGMQAcnX3javz+40uHdJSJkh6COhRnpZPVoYDUN+rEoNiM
Hoqn0gtvWTCLddk3hgclpi27iVbpXhccrTsTTMzQOuTWbWlj8jaMhiasmZ9UzyEB+IqvMb0tJW1O
TEjPNwelUW6WDTZHjEyGtskCltDyW7PDvT94AIMdqjt1l3rWvl1rZVzYl8em5ReWYMzpeAHTGchd
zaGDJN5juaoRNs+RtFVOrEhhkm2j+KemsBK3Xv5zrk+0kMqApD3apZxP0Ov6ol66ORawp2s5t6Xz
fmJb2qZq1KPY32P9+B58SM5jup98jfnWZ3S/pg61tlPQP8xMZ9tVcsSFA3liWrrfUL5gYTO8mQ4P
M01B4EKhawhQtJg5CdegrQscvkjX/tqqMnIhigdiVzWmWXuwt2zXRuhzsoMZeT8nP6F8cxFBzMqr
v6ibOEPCf6ZH3rCPd9/MX+EAg2ICveHY0m4GzzRA3HXP/AYP9RFbetIfu37Nj8+/5f2W+svKu40r
ojQnfQfK9jctiGRrYCH1VUD68vn4ZUbauciAp2RUWuyeFqXdONrWZbjN2W9Ec8dz5kib1CGNPbYh
RmM37iHnrV8i83Deey77sV8jkTZj2elOOFUwobfZnjTZTV2vSZuvTZYUYo1pOVT1iJXP2u8JtAM6
4Dt19+78ON7C93MrL90Cpq0MtVDngdxBpRdZCxMyzDpF5tJ+ZkF3MbbUOEARC9m+jXpJtmkJmvgI
XfXAGqzM6b85cb8mVQrClElzSnChzcFEk1NX25LW016cFxJtKxbMZ45tw4cs86pkPxpeHN2ZDMmr
5qq/WMu9LyDAT86dI8Vqk1O73TCfO36ZP1sM754I/ka7C2/mdgiolgfnF+LfeNZfg5duxhjMDErZ
weDM0aw/Z4EQtLkgb+09wzNq6gGwyulhTX10Ie44OSuSf4lC5oaxwJHsyHgbIkMxlkaAqvotwIJf
+qlayR3/m9v5r2HKlSoF9L2dMmGNuw15ga7Cl+ERPSdeEbCQipRmj7MX1X6A7XNlgldOrAxisVMo
9I0ODIvEpU4Ksga2YmEpA3g8l3IfWq2mat93MKEeyJeioxay11+sDTskngDByM+QWh5KfxBBLvFy
Du/XAE6rHyB5pRxJ37jU8QH9oUZTbOlBRSJtkRKtgQJ5mUbPpf1lFgfaz8qmNgjR1o7wym6SS1az
qIvtDviAqc4v4wxUysQIeqIFdniwkH9dOTOzczrjvGR9SUBdm6wTODPJE7sefGczmjS8JYFJ0+f0
urvONsrX7PN5o2v7SHJSvCVxhJwLHnHDg9ohagZh3nkLa6OSXA/J7KQ3GlhwxY8xusmN2CNrp2F1
q0juxuSl69TR7N8YdaIgGqmiUfIS2dQCm8ncJBb3/qiBPiwwI39WT4pWVZLWBir5ntDMOwLYAs7L
WPhO+AUgAFqW2/OzudATcuLJ5dylPfCRc3s+FF5xGYXXHZi8g/5TuhngXZNLraJqTsv2YATjhb3h
lG3WouaVLSMrbSmZphGjxheUzZQ9sbZoN73h5CutYEtW3siMIYYM0T6ZMgldGgb4PE2858Bwoaa6
x6y1kGTNhORfQERo90YJE0Z0W0ym10xkxYdKKRLgxoHMm4lqwaWBdl5Z3IE0CSndmSwoExG1rMsw
bLx0esz6NW5maSj/NITWBSg6A5WnydF9aOR84iaE1UpILsxgHdVcURGXfOGbBQ2YYgTuAJiYruQo
wJxlWtU0gdg30y6nOLUSYCaLyR9Yne5yexCXeRqvPReW5g90IOA8MaGP8I6KJMsyta+5Ds1kuwNm
wNgoFqgzmObF9loKcNEUig4GIDvgzJdvO7DzkoFEGsRFxHVX536ZuPu4uzG7xD9/giU38c+JJGBZ
AjgNdVKZ3DWJxzauhAqERYbcryuAePqsgwfhvJXF4RxZ0XHXHGUAbbcwnCyGlSZpqRtaW5Z8H6pw
kykfxLm+G490inShOQmanQrKuuhT27c7UtYrjSAyDO6djXn7H43GyG09K4p5NJ3YQv/sLu4729Nq
+8Kxk601lAeSTN+nsgwDK8+2pT76pflB+p1/fYSNnhp1xsTLb9dh4jEikgGbMbrS68Lj6EI5v2jL
W+MvC/K71ZiqrFBrTOWgXya665dKusmGn+eNLO+MX0bkVysEcHiIK4ryOg64HgZ1hna4rqJZu2JJ
jo7lGZNfrpNVZb2IMJ68GqMDa8tpPzgoHSZDhb53kBAFVlrXW1Im1R6kPcU2VcPkHik+gHUmEhke
5C0KGlpAi05dgdt0tEAQMCjm5vyULPg2gLRBKo6mLk1/d9f0kW7Xgw03I4zcsTwIzKhfe801P6mI
/jI6RHlu06yK47V39/sFh+QPLofZF+A/WfUQtU4BcPFQguS5v0tJ+qwOyovImxXf/d7MGwgdqO25
ogqDp8cnnJqwAiayoEhWfGZ9CaIOV+zAmkFWvM6aISkEavuRkDCDoW60vSau/Xaw/EhZu+1WzMhd
HGHdJbXNYAZVPpoUz2N4UFj0O2PBbQqKNQukjTL1kKYohTnERkGJIx5T5zHP2ytBVqKcxZEcGZEO
I8Dvk9oK7LxeLx6Za/yIVK2mjtp+/NIBs9GvwUjXwRghhRzPO9yuroFY3omy8Em39oJZOke4p120
ODq4Qd+i9CM3HQOJVmHFC6qqV2k2enn8c7IfjSTfVv3j+SM7e/yjt9LsWuwjU/LqgH8lYUkz77Si
Cnh9yzlbccaLFoAtQgRHHMN4SzUdDSYHfl0QbV7/zvkx1fHObaHO9RujOLIxf8ORDVFNRClDLItF
moce62K1xtN5E0s7jLiIDEH86RDg4U9NcFeERZk4OPtD/kVh4ltZDTutMlf67hdmC2VaFGoR1xjQ
MpBcjGUlXQ8YHa4uNxY7Lay0wKmiaH9+MPPHSqsOKwio5xcBwbk8HUwGTQYRm7BiGcqVDvIUIw4h
/mVVtT+h8nje2PzJkjHMG24hE5hqNMJJQ+pyRtq6KUpcRWnzKU5j/aqztNpzQpts20H0mxhsVhtL
xMV/aFlyo5qhGNyOYNmwynpbZUN8XYZcuwiRf9jx2FauId/t7MJ6NWxcWEY8VPBa0dEkrEEDT5pg
xOKNyHAhhX3zxPm0aepiZQ0XNqQLpWt0QWvYL5o8rVEKpI2r9RhczVvKEyWhY1c/i3Gq/PMLuOCO
CLrwHZAZzjtfDqeURBBQUxkl7WrNfRB44t1mkPP2wKswXJROrSEDGYdWcN7qwvgIdOY1gkYbtOXJ
bz6RRcTOIcgL3GPu59Mn4pY7w+5WQpaFhQI6Dg34Mx2kgf6y04WqLcQoagIr9jBBm4bRsFyjfVg4
bCCZxLUxR0WqKr/zB0U3wKuFQLGL7IkqVq6C67m3qLAy3VMU/eP74sScdEUxjv6vjiFY7EakoUBu
7TpILuq786uzOCjARe05FILqimRlAspJgWZsQSGR1niT1n9hwv6MCDNAN/HTeVtLOwEy0xDesRxj
luo6XaMOjLTQXEcEO5RQo60HX4TVvszXmruXtsKxGclPmY1dKyk4bumgJV6vulTr12gY5XT+fN1C
1efXUCSPNPSiI1EOGzNDsDrRxPHs5xSE4CbVvOkpxEolHiSS1nOwK6OTM+xGNyaiDHENg0b+RxLi
E/jYffwaRmwERBNOLJgJ36onR9dworV1Hs+/2uSo+upVdcma8eE3NsORjXmcRzY6q1V6cK4VtEjE
taLdVmS6zMY1Sq7F2TqyMm/JIyuiDvHmSmEFtLcVnRi/1JN25apf3NZHNuYjdmSj7UVTjQVsRIPj
6cpTPYogjX6en67FgcCzoY8abXx4JZ0aGXIIc7m5Dck5o/1EGuNa6bI1lNTCBY+b4ZcN6XwmYwnq
hxADQRowg7qrdqP2BrLEKP4bQ8pwN40XUOhageKsjUw6rk5vIEgeYZVVP93wucvvz8/c0vIgNEay
EYh/aNNIo9Iam3SixO8PwbakJflDo1qe2fzOMI7NSMNAmTsGnw/MVO5z6cTo5hErUdDSRB1bkHwO
9N6qzCywBfLxWTNzqoa/sZGPDMiuRYn7TLEVDGHKcsrMC6tqaFc+n1+ORdcJGR+EVUjHGaBSON3J
iOyFXcwHP69oeKcG6msqKFjIFU8Fhg33KugVwTTo6dxTiX/e+FIENKMn4blRowTjwaltvcsTQCgx
hYoK98waz6i+u1XkTdEj4ytJhqXlAnAOhHdIkEELSxpn3NZDmwxRSSNE4pXQvFlj9fxwlrY2MtAO
3jOgGUUsejqctgTVgRIT3AVVcVFP6iYc2bbo2pVIZJ4VKfCHxM0vM9LWNrXJcKoMZqI43Pd6iOmC
Rko27pWE/cYWRHwKvLNpmCALkEy1jW00I8cCsYYFooNKaQi96Vbdnp+4txvs3ZCO7EhnqVHaUc/n
jRDXQfnz/6gSiddZF2Sb+9C2W7G4uFS/DJrSbnAmEppmCYNu5TxCPvmKGZNvddZv3NyI7dU52QD5
DkMaVwTViZCP2HSV8lj1Iy2iLDg/dfNveDdzvyzIA+FTYZOihQXHyj4NbXalpPVntB4BFKYagaU4
X8s+d/zCXCu4LO1CsB4gbJwfMe9oYEFv4/JcgBaUTCMaCNTkoLfaLs3KG1yZa2Jj743hNWaiZdlF
YIyKm/ScKPQpsW0mSoTFtvqtMaJ2VzHugLhsMrjwyrHT1ngr3u8QmASDhAsdCBswb2mH9KE+WAi7
0GHuRHfIzkbUnsA2b5hrht47JhBwzrpV0AaCwjaZP+QoXjFJNDYhaUv0u443Q0x+grLXWrmrZJQ/
9t+pEcnT5ikfSc67EgGyebDTHcjlGdr77IfWTxBg6DQFQ+pqKfaNYfV0d85m0WjuYNWQ4pH8h90r
ORrh8F7HPekgFie6MNDnGqq3ZpiV91alNd/zQuPcy8LMrmieiuQiaQB0pswifC3/+26qkZJBFhvu
mUA3E4Lzp1PttFGLBzYizyo0lShoU5vft6no0hXvsmyHAO4LAnqIdEpLilE5Gro2IZYJ7kztbjRi
hWwIL9ry6vzpf3cudChcIKUFO8iJoLn+dECtymq1cUhF68qYXA8rQXI8QCoXrbCWQJlpmOL4wwEi
uiqQe0FL45xKNY1Tm/FUpGaXYr/2OdjPY934XEb1ygS+G9fcuXFkY57gozPBUz1KIgEbOTTIE1NQ
baxpH6tboaj++SmUsRlvRwPaXyBxmfOQ72rTVtXhcanClrnlt+ZAzTKD2YuIA29KLrOtCRyz5g2I
8G/66bK2GtrbqSe8NdzCksOZBUsA2kH3oCU7nE6FP3OSCfMK4gsqmhLA9CK6VH4jAsfk4ghAaAaP
SUQqp5NrNhx4oWFEiBeGkJrIQUWeMIjVIWu0xp7h4FfJ5x8FSR3Fd0T66MQ5NRXVjWVmvQXf1lsH
PFzAHRent7yO7lks7l0lXdmby/bADoIwT5vP+qm9dsomhtmDm2PNwEHpqqJ6B+GAEY2AKsuy2udD
Y60B0ecJez/KX1alE+ECpKSw0kRKbQrVC7cZq31YXbuKFl+DhrO9GerW9jLDWWvEXRwtQQeSa9oG
ehKlUzKNmlLboYaFjMi3LnFuqopcjKgY+G3OrtF9tTt/VN65NZxKW5u7CdBUNctBnM6uqqtRrNk1
buHCAHm/qgQC9SF63shCMf3UijSbfQYJmdxpSpomIMgz2Bh50CuPD3VV1/5QxHmAbj/2zcg6gPHR
8+DxyMTLYXBqPwfpQHD+c5ZO5fGYpTnOJiOZ2hhfoyY7Tr5G9kvSrJXyFsLf0yFL94XW1HZda5jY
xh9y2qKzx7NUWjRU1/y4Bo4R4th6gIj//NgWr+fjwUlRQWwVFo8d2K0D58UM8m32pXpq0G+TemsS
JkseHRJ2hu7OPIHv+pktpUYWkMPptJoN+HM5dR5v4/s6re8jMMGvxN2Lq4ZsGRL4QOZA+uF0p2bo
9yui2ZfalSs2hlJe9HGaexlP13p1l84gqjB/WZJ2a5XkZcVKJLpTAoZDNQQLZ1OqYPyEzikf9Meo
tcuVG2vxGOLqnaFAyD/JtSy84qcInMeoUOSYz350r8pp+rqyNebw9sSnIVRCpysYbtEH4b7rqo0i
KPTYPXICXA3rTT3m1b5yuuQltw1+kdi881uLQapvHFu/AdvurhecfFr5iDmsf/cRc24XZD64rRzp
piLc5iMzEa+VaMqgrQCLG6vA2BlNg7lDGaijnHWmF9ZadGdN09B7dge5ol7R15b5rYv43aeg2mZi
rQGKsuZ9cBSRaCCyrV2RVbTHm3gLai1lDyqoLIia2Ajyrom8qIfQexfzZod0u/mUDWqyPT8f73a1
jvgARRvNnkXMQZlx+g1pZzAA2XCb1h2YWDUXuGNL7OGv13Bt7y60E0OWLCfeJ6ROdQJDqPRHnimM
63IQn227/xlCQI4S5j5aTuGuuKPl4QHOAIgL2L0c6dCKWIl4ahp4LJtiU2TtlqT1wdL4yvFZMyOd
2LAwx0HYMKN3SbJVOR50dhrltGDOKkZ9/l3SrsGK/RqSdHuUUFmYQkjt0DDUn6xy4Jd1odf31UVb
jP1epD5uF91zEr0KCmxaSnq19QDByzzdKKPHj24fG5xYyPWhtdwBXkny9oUSI/tn4JWluVti3SBR
RnU1/Z1FxGlFOG2SWULxdI9OzeCOkWMiJunUT701eFafBGNr3J0fyzsfOO9QxLDovoYYNzrJT82E
5uCAdsctqdAAsO+fJ7YG4lm0gIOKAiZIacBNc2pBs4RRJJ1dUit3vVTD5Tvx5vX8KJa8CgickeQH
aAAzJld24L2U2ilmI6BjNz3X6O8T0X0y+RTfA0Lo3kbFCLC44xjpHcqF6eSBK7ErVuK6xROB1ypS
HcjD4mCfDrUwcrDBqrjDckA+i7IJtDoEXf+aV3mXqprX7MiMtP/Goe7KwYYZ0PVF21LbZspTciFw
OqqWFNdRQ0ZauqaywmSpzSv17hAe2ZVct9mE2EQjwmRXLRBOiafanK6snFynUH2wx26XV6kO9VR9
04cWOt/VPRixVhKpS2NHphtSRhY4/vDuOp1iUySCNxau61p7jLqyvEDQAKIq/Ef7Wgx+5moj1eOp
9MG/XQTnt9m72AsTPyv7glgQNxhYlk6N61mUdnWDeZ4y7XMD6C81NXEPYqnEI4P4MA51tgZA9EyB
A6JhXTo4mR6OdTb717LKLonbPExFtlZHXBwRIp8ZzDNzDEtexgJByoTMHaKfosspUp7IgVs+4INA
qg1rpPhLx8M5MiZdu1lv5mASwG049ugJhHiZGVWf4ois5HJkNlkU+zFxv+zIFYowc6eR5bDTow+1
pIltFVejpuYPxEzyyx6Yomc7c4CSivPhKjKFem+OdXHTQqA0SHgBvYYQYRFaJMlVmRJxf34TLc4C
UmYqfBVe83IpIB7NlLUjPG6rOl5TVQHTLaDQ16TSls0ABIos75w4lFY2y4laArINx1646OMaNoLZ
AXc+jNSa59r+ZUZa06JnYlJcmAHtAMKcWV1wBJwOYLr8dVCMtdzO0mUCJz1fu7Nmmtz/MBM66M1I
SsqS+FrtxiDlbI3zZPFMABwM6lAkXQEUOD3lJS8YK5UYucCMa1uriB86R71MUgRsLRO6f347LFub
ecCQ4tTf9SMwzvVSMRWMqNVzGmvxZ6VLnrhhfWs+/uABKRBKKHjY4C1iIaw4HVlcTmVGJnAhdZ3d
eM6g7RutXaOOXlgiGJmHg+QR1mge8HGAP7UFMG3I2brD1B6SJsk8jbFiBVC7ZkW6izik68NMpFik
ob6d8gEHl694+wUTM8cq8qfwgBDXkgoXvM1SrYndio56S+0wQrHTWXleL5tA5hCkXpBTlH1BWAhl
6vsQvVyQb3UeQ32tJrLgBVDTghA9AlIdXUPSYihq30LTHGMQ/D5NRq8OR9oosX9+D78fBrA0BoHa
JuB+ELiQrCDiLnEjJjVV2H3JX0zr48EwJCCQmNPgbbASMlvYiJYMKzYgFmAzx7huFQV6l6NqBhy0
HJvzY5n94mmQAwsoCuuwCFFluW1HyfiUFy5mLIZUOSWV0W/wgk8omoa2mlbPPbHD/bQKdV+YQhvv
Q6TN0SSAIqe0n53R0orIxE5ou5R/SWMUvUUbf5B5Czcjgv05MY4QGSGUHMAMaE+z3QhWxqG4DVny
iDaCtXh//lJ5AomLqvrsQdFkIl08CY8MDfWgmvKmhNBDRkfyhYjschq/TsqP84u1YAu+BhUoaK9i
7mQgOnjR+m7S0C6s2Vl7aVmh/S0Nc9NTkMnYZmgVRUKeNx/f7XjIgMnaMeDl4E1PHZwu2lqpKoHd
nvYET41JA3zRyvbnhyblFHHz4Dk2U1hjM87daqZ0s6bDOIIGaUQ/4U2112hy6Hazwmp+u05wIWFX
3tmSGy1QXUtVHe9N5C+LPf8RXaDYNX4rPcVjnrpxIaLYUaKBP2AtSpHeFC7KM/BPSC0irkaKEdI1
p5PZtXmJywKPztxp940D2lLIq9Mpz+4Ax6e8t7xBSx/ZOO0rBV9i3/M1WOXsnH7tV8ws3CMeNYDW
AhgIcWhpnt2oH2JArXs0/lj8OTLYrEwh1An8G3ocX/Ew7fMP3SxvJmcIInQZgBWy9bfX7NEV2fCx
VlQbdF2tmlRWALhL8VKXzF0Dvp06lX/aQUsLMI/zffwOIkbsuLLQWj/gscSb26RRtUdCim53fqee
3jFvVvC0R3UW7zE8y+QD78SWGuaGMVAQzXP2XRvNtnhN0VeVPugxoI+vHzaHRmGglef1Qi+XtGMA
TlWBrS3xxC0Q2W9Hl5fqwdbHKDlYeNL/S7jxv16G/45e89t/7oT6H/+DP7/kxVixKG6kP/7jpngV
D031+tpcPRf/M//Tv/7q6T/8xxV7qfI6/9nIf+vkH+H3/8u+/9w8n/whEA0wp3ftazXev9Zt2rwZ
wJfOf/P/+8O/vb79lsexeP3zj5e8nYGa968Ry8Uf//rR/seffzhYyP86/vX/+tn1c4Z/5k2vLzF7
lv/B63Pd/PmH5v4dSgoQmgD7HK4TtAr/8bf+9e0n+t9RJvgnPz2eYG8a0SKvmvjPPyzt74hy3Lnv
QAPa3LSQ5Kvzdv6R6f4dfg4SRABIzd1LQHz934edrNCvFfubaLPbnImm/vMPlOxOL4aZABkOGp+H
GiVBT48lbRIEhPg09MR4JbQAqKNDl6UR4qKv0RbQFO4e3cbFxs7UDvUFfpfXn7M6iT2VdVNQGOg3
id0J2tY5IiY8rvZRZmq0GcMnXcuSfdOQoIizh0axQn+KGYHI0D0H8A4NjOJLcm+R/sVqc+2gDcod
/sGFmvG900TgmSqRkExc/SJqRLkrzdTrIN1GbaXkFDHcY1WNvgbpLg8UksZMeZy76nMbpdwzTF9h
qR2wWAXdDUItLy/RIo0Er0tbg910VWzdCxUcN3ohaKy4pa+EaeUhQ7uB9LLnFkV340x5TwfODtDr
gjhnktxPbcS8xMkuUtAiUseu461dt/3GCRuClEB97RTNQFN2kZmgtbXa5qI1UnvTpBFEddECiDpN
x2kBHfS5bAMyz8H4AjyTH1nOwXatn4gL20NbpJ9DLf9hEzz70WD1s66zL02h69t+nGzgIXc9OjhA
nJvdOB3paWmRK6RTPN65kDRvKn0mJk5VJw9Si1ReaTgBGXuCxNf0nafKZyOrJyqg6afx4VCrYwBw
DF6hUf+lSq1daG4S8RrzHqgEzS68MTKQuyIKNUjW+26EPgQufJZr+7DnB4akL5g02091Eu3KfPhm
WvuR2M/YatA+jpPNiKvyIhtAcCN47ZOxAlUyCOHaSIybLHS/umYX0zxJ7F0TGXfortn0VfYtMQA5
ze/SBJyqLElRkdUHP0zF93ZufrCFds/7tqN6XtMhz4C1JXygYkrrmTPSR5JdD+ykmCEVvPNEXt9k
XMk2INvIfIdh0ANB2YZBJCwdFR9Irl1IrhkfP1W1vlPQqYLCbzJ5Sc4PjYY+Esxwd5EZkBXNoLrX
ZybZ9mUILXeQo5UsKoI0x640ldfchli4fqia/jN6Zw286rlO9embzaaDWo+1B1qcq6KJvgsRXyIP
IPZoDd3HYTh6Slyq1Bmir0WKoj03oeWsF5jtpBuuoWCxRxL/KtLza7QbNFvHApVxUSCQMrqr2K5/
TkZ0HVrmrnc3iRqFe0P3ROSw3TjkCFJ48aWYbIiVpUPoo7UemADTG1WFUbNiEKRHlwvEy1xPVdLo
kNtRgEfLt1FonLahUnpQGcxBM8N2Jf5Xk67YpFG7LxtOLtvSBqkGglZbVbYDcAFoFdCfojG87CLr
sgVpWza4ziYdedAiqgnyEZ4hmWykVzpUmlGXTSnkhT8rTqt5emPfTMiARj24JN3Cg15BghoF8O21
sBRPT13mWQwOICsbHHgwzQSo4UH6OIY0cewqu0GP9UBhFwr4jjbTj9SKqz16dbwCFM20SpKrKOJN
kEMLj9YjuMLZpF2FZnM3QmeIxoeucrRNPMQFJJvIpRCdCJhTIDq+tIdMmRVRIrXQrjhvD7Xe1rs6
TQ62MWSBomahr4GsTqmNh7A3jR1jjw18XoCyR7EvteRrP4VgWGlVvCSsxhtb96EjpN2qDggw+jaJ
qWKgAbzXRXHgVXtgfd3tLAuN1d0EVVZdbEUU8gtNtKY3ORV2vJUe1LGHAGOVuhBJHm8yQFBomY4e
UbNNZw4K1VAd1fV+Fw6cAu7/LJgabts8Cvgw3eAUT2BjcfcAMCAUUQxCa8C9IPoFVR2WgUciZqhQ
hXX7NBE8EVLrUTgVsiCZ+9KpRU8VtGaGIJYMSLdripZG86I4bthR10xfuDF+GsL+XnMQqyYo6l6C
bn/CwJvhYF5XkOUNTe22sMg1IqEXg+H90+m9GsQaVx7VCIpt3WM1OvWN1kXdbVpAlq6xkgur06+H
uMq3ptH+AA2GFXQdSS7GEW0JaD1EN7pdgaWvFjYyzPBTXdd/Qsu/z8FgEThJpQSl4WYUbpB7ppMR
H/3LdVjjvKuKB6/jIzfX3vD8f0m6sqbIcW75ixThXfar11oooKGBbl4cNAy2tVleZMn+9Tf57gsx
0zMNVJV1dE5mnszkvj2Su8340Hv226+gh3RPcdjpz9EdZyataNw/eDv5sx5w3g0tKu+msA2WBeLL
YMY6HwdyATsf9lcsyiWV7posAW691RRBpFesOyGjsBeRX/iW7mWEr7UWHQw5bUJO2ZH+xwx0GIxt
RxnIZC+Ov3guVI7YI/mwBf2p68P0RADDzq6dSxlOT+nmZ8VCw4olEUQO/GAlfXAxqON2iXil5/Zl
QE00PG0bZtl0XlHRnPEvjsSi6of2RK19H5agjknMQA9IHAoPlnT7oKOmZxIImLFwKFz2Qg0K53jG
+j8b3PEDADc0O769xX4QM4sioH7ly+5pttEDSWVUg7A7t0CHKj3RD5nFe55u+BR3oa9+aO74uPGT
ya7Z0B0N2a5MxPcTFawZUpNnYX+W0fbOyLfLwkcRwfLKDVZVywjTxmQFn4mFT7bEFzNAMNNF6etI
Rg5Rp59vpm9PSPh8otqq2kg868Q/qR4YcjQGAtGiMJeLOeN3w7GfkqCzz1THv8e5Twq3zWMJU4jo
NDvU8eWgBZf7fIr2uQhX/6iPFDFac7tGV1Tmxld2LdNpkVd+rPahjXEUWHyULOXxx0BplTBDP/aE
NLB5bcSqzEewkos4kM8Q8PQ3phxXRZpN5ZEgaCbSSlUqnPY63eKx7A7lVfDmL6WTwckC3CmcZapq
8bXMpne3hnNhhojg+ltgI8isOGtvOI9WLXdGQDs1srUwEWe1PcIkV2N733q4fTaPIIp5R4Ffumpx
1j8fvfqQsPs9ExHDI3Bcbhsi7ctOG0haBneih93uIPdagZINqK62W4pezzfjWFvrNjZ5vKUfGnlZ
J5+vWLfiiSmtCGMc/7bkwPKvB46A12XZeYj2y5F5+3kJlmof8OMmOOgEY2IKD2Ywhe7hCTj0MMsd
cD2UMR8pquy61RFbvDztw7h2vfeETeTvyHXiHpvA7+lhYEjsKK/djKQuXKreKVjvsGYGY/EwC5AP
wZd67ndywwJKsxwTe5s3xfJ+jKaKIAGhYAfoEMx/xdYm+4NC4n0bS//W0ewBHX7FDy7O1ucwCBEO
Djw9Pfk9c7VefyAUbNfmDDKK//8R0kQlHYFUDi6xp2j1o6fxmKojmvpT0tpqn6lA00FBe0ZyK+X+
gtAvEmNIExIKlGCz4imakZLVwRPjgiW/rHBptJwyu2ONKRyKbLOwgIX1eA2h+HOyt4B3JsFPmuC0
QvN81eNhTzSdugufvpJxyooDmzeXWO13YzzGDYLgzqN/bBcwI8uFR+N9ZOwdhhR1W5Az/Ug6HH1l
6N0RHrU34f5HgL0pVgPxieUT1uZ1P8G/yX1gujhumfVvU68u/IgUKE4MEHTXFaR9Z2/TT3AySa8p
mc8iSdhVxmIsy6WdzDUe/L7GfdsVrVimBxhX3AYu13oUw3JNoJQ4IbVrwRPs5tr70cpC+B3XfOvw
nszVvumsbGfxgV8UqfAzPcdyUZfDC/4TPkurTO0/R2pfrizqkx85v6p0PJCm9c0nDCAR1egT+H+I
9KSsIKXHJyxw2mi+W7V3CUYLjbin5mqeyAObV3Z/7CP8seLSWHrhfPzPOxp3yDebAaZI1XonF4S2
OX82OULDCrejzxoZedWLXKsFMXwFd2mz9VNaOoF97zGcr3Gyn13QnlTi1sJa730c1iBnW7zV4W4L
J2EakiDvu1o7BM7OWVh0BGV4S9AtbX3R6eHOF+NQrVubw7q9y/cd1cPfT6A25rrF+h5dAtyOP8tp
c1IPRxpXcoxMsZPxsgp31OHcrDvVZbAMEkGzywMS7o98JAx4rvX/Qzoy5BXTf+hHRS3w+voNbJKN
+GWC8WLp2um0kRWtwTBA39va27y2mBHE66gnpKNm6t+AMC/kRhsMScGxnkZi2oItoS64mXgRYXWk
DAD3fIgH5v0gFnrByKT80qA65USXnR8QpP1C57Z3OHgMyqxc2QXtaZv+E9E8wj5n/9Vq+qA7Zwrs
lr7CcgEM6rq/ZIuOqlbuaUmcXEvsqLNq5Mk52sljplwOM30Ak0WHNLl8l4g9n1cUAj0/U/W4Yy4L
SZYUizas0tbbiuE4HvY4nRqXZKjTlt/BdjJvab89HwjoCKeMlv2cMNjTuk86qf68BhrzkIouxpw2
cGmIom9/S2a7nyHyalq/GLM9LDP9HZHgNMbokmd/nPOYqELLPu+WzS/9HU315I/vOqAVhnZ4PsT+
WvMWAdYyfF6N4/dErCPmxO/oJUKPiOy7McqtJXHT66T2wu7WcgaJvoel5UYyJfNIsRfTO1ZkPbYl
phm95zKr4uc3cEecFpMah0L8RBCGe9Y4MYdooDtX0UkUcC/CkO6SD4IK1m0pKSDgNfh50X/tX7a9
Wid4vli8BsMnWcTQzSlmtmJs9+kcHV7TTfQv3EKL0JcEH2b7qj3+T8Tom46f0b//bxD4587aagy3
X8eKm512WHTrrXroojE7U7dcPNysYYx1/G4IiyCRv/YEpRi0PIzW23pep4+YRO+z4HUMM+LBjVW4
TjUym0zR9+le7Nv+uezhNzHjVff4e7sDngrUsYQHEra1sHmQLxRHSPJkbDqCX+ofYBZRLAg1RBJq
8JqC9DimDi1Yd/zaGId4trMP28jCc6Ywhg7e1lbC6lLTiZQjzS68zfQ5dbTB3tLjxJHrHG6bQgpO
+Kl9zRqD3XGbwMOTUW7rzgQwvEyRqMnRTBU8LmkqxiYc1VRh2evBeVHDB1EIMqnT1gOQgPD8N1ym
HjSPcbVkH9lE/s6UO1Qj/rXFBNrwabj16c8UESx3Lde/W5Kewti7h7/HdjK0RaqEhSyHzI0/mCZe
ug9IrOYz4mf/uCMzdRi5v1PbYZJLtyvsAz4WrbpiC2AhMQaEXWfce1KML2vvfyH3dHkIO3/Nhx5w
ZEcgA7Hx+LvXvM1pC3hmIkBHBisKqLzGXOx6wvnboE2ezVgTGSc54V4VBaqrYwEMZRgThLvMy1Ec
Knhzc/QAWTECTSf9CA9YDBTzh+r3Pk/laPBrbC4fkhkdLMs3P/3giQhOaWgqjIGNF5skb3cjEHoY
Ixqiawu6Pro0M2hbuxZVuC9WUKY9xuoCSWGyGCxF6ZWv4yC9ZosZlpro9M05pg8AUFwyr571s1JB
iIOZHIVdUep82sKGYJENBdAE9Tx0OfH25Xy9XBb0rEXM+3fOOwarNnVul5SeEiP6wtRRe9iKtCHM
gxS6gEMTOFv8tPaD+hv44oHGS5YfXVQR4HYF2fCfkz2XoYqqbLA+NGRJeBk99H1tG1/XbTurKEzO
uwefzAS24AUNhq3oI9guo+CKajSXlPzSg95KYMXP8wLd7VQzuL0Uh3DPjif/Zs/4VcxG+GwEWNoV
y9/u6MooFNdNdV/hsEa5GgBzHPSdA6UBDPcNODysu9iDlZPNVJVhHSTX6XyFsSBUigMvHN2vgJKe
LLB9FCUo0GJ8YNHCZC4zqvHA+lujj76auyGu/vd/BMuIxK/O5kHnT6XnYQpPksLEGi44bVv1dl5r
4beQXTocIN0mL6kBwgIP5hXd9qKBhXcQMo/7eY+Wp2M5zItAxnrNx3WqpNGFwVLA79CvjoAdRbhM
9rKN5jqA6iw6D9Om8ZYAnHf6kKwM9vBR9z5HcW3Z/Eo5/4TO8n7p20JvH0IMvDSCr1jeh29wpu7R
UaCCJJuDDbR5WVXs57Byw6wSvfc85hW0zfdptMo6bjU84cf430SCf+2B8y+oLRf8CSSCf5fpnU/j
eYOMtZzhpwHPnraMUaBLJeKjkbJ7bM1O72MnG+gWGzr6IbqN6XcngBElU/e4RgwhJTOTeJVbHjJb
b2JecMcrV+lgbTBZr4nkr501K2xphidwvAOCpnt310cHA7Da03IduiqB6TM4hhEfJYIYNvx5pRdk
IfKuPSX+/ZLiHksZjOuGQMO2MmJvKLQlZ3F3O3zyCL1Hf7VmSWvow0CFHu7bDeS6k86eJXe1sHNa
BRtq29JioQ/gTT4dCLs+4E8B183+0e20aIH45YeD1TTUSc+Jydp8wJBzRt8BOMX75FO4YMMh6ms6
aQARYYCuJkWqHGJVYYxui31FLYfsOiqPKWkmoeVlIed0oKSEOLov/B7oNcLLjlog45vocC2gsSvD
HWLx+Rhc46dzuQbg3zURb8bvT7jBTgxOfmXg3sIUNuu0sx4WEULMbtF4Xbk49RO6Ogjp/FrEyZpD
BqLtxh5H5lBY8Y3xk3FBzKuoKeCuyKz73Ranb9Bvwk5usEfDO/RBJgGsiXs06XtWzt4IZXq0vDE+
y5sKRkDuTDd0VneZS/gV0+4vHREHh1f1rqa9v/O97tVu63+IRFx96E+56G8trI/uSdbeLMMAJvgd
MHi/mgKa5LjtP2AI5kG8iEaMyVpjvbISEzaB+fa9RA4A+8rvGVCfes3m93iE3ulY0OJKTSvu9FIk
gJKLYJY1mnOYGK42Kw8Os+WJ4nVD8FGIBbjSTwx6kYRhMa/4tNjuvi3h7jHg3hl164JL4j5Qka3b
YSmnjASA9IUuwamdYfc5XrwR4WwHY3XvxXO5DQ6X86EfgW8/+waRcKFW2D6JCSTRmUPakeeAnInx
Qne5vWAaOXVheiBavWOFpex7xbPf8f3JLBZtrce+8YjoIlhmyGRbW6P+7EWPgQUUCAxgPCwKk9DD
yiKH+R+ut1O6YzesB0RWaiUGzJjTCEfAfiiGzH9U7bADy8K/uT569wgctlP9ixvq4FRgSLFw8nUk
6lEihCTvfCAf6bEBM5W1C/Qt3TCp0DE+xUr9diKYiyhgotrj6zgt7b2IwTyMQpTqmSgDgD0Fj4vL
MdyG1yCpMw7wz5MrqSXfJdxssL6WtkHZ9XY4IdyRlx0ghtwbkbky7+LWbR90SuHSMLi6D9gVp2+s
PBoSJM9vWyF/8ZGvBZncR2DQtmVT19DWeCcX9rU3HCR37oDFBM6l7BJx4QyQ+aDjU7IgWujn8cDE
IvXDmk14HpW8eYHkN8Qf+rlvRsSBADdvSZbVO/DBcd7QpbB1BwgnBZI8uW7IiACYg8M+YFhvOgy3
ZnbBw+C3v2PUqEIRPLpR9xn2kD0CAeT5NrZBQ4n4rQzmGD9Ay+A59rS2AmXFKiTjugVLhfihJ5LM
Wy7TFLz3Gl36wQsqs0DzkgJQWlWGJr2H4QPpky8g5UExwSZ+SY6zgpcTsKojOIcY7BN/f9fLZutg
YLKZuQXYbu/QDyASwQcGa0ZkiTG/fcI7PNcSmvGCMHrDDeBXoz8+2cmKnynsvQsGVacMeyrclWtL
/AuNXzFb3LBk/oALDz3inFy7bk/ztMv8BpU7hiedeFNpVwXweanWYPgUkcWyNLdt4R3hQ7utfWnS
FU/oBlDdB/Yq8qwFFoMsX9cgBv0KXGIHi8LHYg3d8SsQ4bMI15Mca7oaC9cQLc88s+9B0r1lenJV
P7/5GYdZsegSlFj87UD/2rvkbTCA2IT213Kn6f0yoA+FEiFf0MsX24Kt8QjsoScEzObX5VksGSvG
AI3ABD/sIujNUHk2e8IOzUkI0CY+wV8+FPzN2w7VNsUZ4A7TSp9izGIpo3WXYkpTZEayzTo99f+8
qAMqcwwbcPBuybXBdrMX7yBFgn+Tf2VW0Wr7cWWz01RjIyfLJ9brE9jLejzUS7RvHPDZVutAvPnD
Nl3Pm4jnnHPcTMhYL5NjpnV652vvC9up0EQvICkTg4eLQB2VqbaC58peHjYx9WawJI7PHtfc0AwK
lIcLwle5PoQxqM8WDhxsf9sg6QO25nVI8qBPdt0SjMcZL8ADlK1k2eMKNN+Tv7MVFJZnhbn6XSTr
dkKoxo/hoRdsRXuk62XwQT2NS4ofrmdZht78krr1t78HSTFNI3AxvXRoC8kOXCpoUEhyxCyH98cG
VBCTeO+waOEVIeCZUnUgnCSGDeBU2J6e3zQMS3IlzylatItGh+7GIPfSba8tnkWbyA82RJ9TMinA
7jhuPU3eU+0vuSJLCpdmdGoTHpVZg59aExWWFtv+mJH4WG4kMxUDkYTGXT/T3k2V6+wj8Pk72gU3
30cvGbMuH9sWOCgUcc2cdZXSw3tP9I2P/w7T8GlTtZzpWy/Xe4hY5iaI+PvRh9945X4xueC5w54+
moTtaQepedq67FvM7hq0gKwU/ROCv8Q68y/hzB3EK/bEjX1SO7sj/o6b1hSxMDMW19RZtj09q9hi
EM60q7olfPNaTGbxrIvx57r6wW3ViKA9RSfYbUVuL5LJs4Xsg3sEh/jFYHxQ7VGiG3/xKDwoXDGQ
IykHjtAQQNYVsQPLk6yGQUZwTWa/2LVfptJsjUp9WZgQrt2IgrnBPujI9ZIJ+KK1b0tkMEF54dvQ
xbiGPXQeB3sQYYt5a++7e3wDpD/r9SrRj6z78TUijx0rsCDNQBS+7d4EracJp4LD/iNPtfhcj+Vi
d9GW8L75FiuB7BSeQnCM5S8enYKzap/VQEJcuf/JOBsvCEB/OxALsp24Py6F9W0e7+C1LC4+tGkz
riD4gT6EK+flxHxRySH6s40REif8BdgtisaWfa2bPVuF51Xs8ee8zlkx9Mcf3fOoZMph0uhTisGA
JfkRer86bzJYcMlozlsFKGlWcMxMpg82tgAPxO+fCw6guMb9BDOCBkWh/PHkWP+qaMoqagB5sgDu
0L19Dudhb3gvCk3pHSA5KBz0cEGB+VzUVvv9nDXYFwb+L9NmSbBXEyh4+ZEIDbpvX2dBEgBOyYPu
1a/ImLcIgVQoI5NtohEOFWYJLqJr0QlF5AYvgfNscRpXBjehsT9D4Yk+vAVA1wL9mo/42Tlflt0M
I5aRo2nyB3sOFvmqDLAFngVvXIhvwsKrPszrIMc/1vSyCAUmqGXabwuarJFP1dxDWhB46DGc2lNA
Bl+e4h4Q/DPbzaeiwL6nr9ii5YlnTJrJHNz7k7wyoscTQoQ/NV3v1myBiSXtvHqHvrrYdkxRQwZX
BTToY2VWr0bZM+eNtA8qTV97tFWwg/szt9lRCahUinhZP5Uc/oRxlzU8AkoQjSdPRQBVz8kUucKT
RpYpxupidboM6fCAeE6aA1K9zAGS0dNRwFiOXPxlr1es9lVwy6G5xQCRWVG6zfZlOy4gxM/Gk1uO
yx1ATTn1xMc3tHPlA14yw7lbDzgxYLu4kop+U/kT+XL4+AileNQuKq3Ua5EJikcPNAZY5i5fWSlZ
gBMYoZl1C8K4+/STmuTiYrBzNkv7imPSr0IPXDz8Qaarb7eCY4bCNlQK0i32rrTtznvnYyAJ8To2
S4vZobtYAn5dE4wECQFr7hP2ZSnBAtGBONNJrH8cnp06iPA+R5nU0MJoU1Lv+ODaWwvVKwEKGeNe
khBaJmIBnTj/dJzpVB8QPiuEyqG61tuE9JyFY3DXWXScgvhTw7a/QGXllQQiVSVxFzXE8Lcl9NoC
Tg6qcoN+NGrDvYPiUwWYpetIGZEPCqFOotVn9D0wIxK2SUmE30z7AUYatLDi30woxDZd+uNhO2Cg
bwOQDrF+DRz0PdaoIkJlwuuHXRJP+LNyqSukHS0YqRXXunK2CdL2b1ALqt/2FTBQtqIJc3j3/X0N
7lwXPh2e7wHtUFmuvE6U3U957nCBV2Myl5qlz3xScN2AngAkIXqydGJlm0wxYNGHdaEGC79eNS89
Hqx+gV8q77NSQRdUImRiKX3KFlAzeChhlZeP/ppC7ZSaIuuAlEe0fU5AWeqRqhJw4JskClCQA8Iw
P9nILiXCv9DuqPUb0cUPKlkpkK3DAFI8TmyGZHenrLvzaKOC7iigqtgL6auzD576khD/3nfB6zDb
HLKgtt7J9olPtoky4oGz/nnfunLezEcrgExslclIufEoylM6hsXC3iffv1f7Bv/SDMYKoORFvuO6
lBYRfCDCIPWpMhP9AbXzBM2AqifjP9v2N5A2XuzZlx+c6S3psZq8h+QZH/SJE/2qtP06NloFZqmx
rJEWwQTafVohJoL8S1aUvfUxHr0oxfuIJwPN0Wxr58K7JQThHoB5zccDljJRT5opnHXtGUTUxOGN
aIb+c6R4/JIvbwGxOWYKerutvU28WtXPOGUmzCjRy5TtCfJ+oXDCIcScXlk7ALzzelUGUEzBUkL9
sC8R5Gj+F0FthBxDvY2HqFQEhuFwUO3IFHxsjCG4P762bi1jKSGQ8/Grz4d3x6YVFHr4srbdVC/E
v/F0+W9CFS6PlWLkHKax6Az51Q79NzuSBvYS6UW1a8229TcmqXiJAfxBHZAwXayga8gy3sPTJMsD
S8PfFsFAa4Ls2Da4k5OUwP2WD3+bkypOO+ydR/KqsU3rZMJqsVFWerru96MgeGUFNDddnkU+FMk0
w0Z1DEgVeR4gs8IdXF7gYw7NEF5+OGoa8HH9JnRNwV0V6Zq9c7/7YiF9tRBV+dn4hr2Muku+Dq5l
uQXQzQXkwrRIzvGoX8Ku/YRQxF23g2UVXFM/SRg9Qy54aWG0nQ+HehJbTM/REKH56fu1wEOHcoIa
E2NHOUJ856pZDzg++P+tOqxOyGeeuS/gqaQhUXgTcQqoOkm/9jEiFRZXJyh1NgNAyl1YJ7uGdOaf
I0DFATXf5p8PCMWvBxy6iCY1LsiTUIgmGCEKQ9YCmicUoTmd0spL1/FERjSlensyBJoO8O0dfkNW
jli+L9ItyS7OsGtwAMWH+BHtE6SGoLea5UeW4QU/5T7uIJXD+R7FESMDHhFyIyG5tsfv8LBNN9vz
gNODk5zwcmfbTyUEpIgQ7C/7N16g3tj7VlTEb2lj8FTlFO2FntBn3O/u8IouBeYNU3yZ+/GIEiX0
L8pR8y2uWyxmoGVk+97MC+bGeFtfMts7dDTcwoN2cVBnxgVWgEiJ+PU+Fzgn8xyAlNTLU8AiL++T
zoeoxyB8paNnYGldAULroY26q9Dg0rIAP0raLsTslhUtxT73cRPT9scFoEsU1GA5RBw+ksiERc+O
+LVZoipqDppQZZ9xBCEhV8eDFEeEgd2uuS+kVyTjX2+DAMQ7lgZpSUOtu7WA9z8rVjQcAG2zUk6R
uks8vCEBvm+JyToR8U94CytE7RXHAIN4+Hx9YtsWkwk8zXKWQDkFLywHiDm6B3VZY3URkMMI5Yhs
w+O+l1AwUTfdODte6DyeJ5bg3Vmet43dM3QCibPDHVQopcwMUsk7tC9QqG+gKPsvCHPeJCxi7DD3
oLESXniBuOHNnwvpQTKZZm2j1gy3TOafKQoGbOwTVSIbvsV5vLjhze9hFT0poAG0M3m7bXU6Ivd8
ROYqZiR6Hbb5pbVw2pj7E6cA46QbTz3uq9rtvc7DFuuQBLw/nuyhomMm837K/ond3gYHlHAKsE49
6Jd46xGwSNuhCI7xTx/+0JJdfMYKQRUoAMYRHcZCWPe2QwdwBouT+OCnDD6gX+vu5VP4W+9vre3/
QAAB7QBwVt9B6RavU0MkDBNV39/Z4W+bUn3WO9AISMoYyZ4mcJXwo8gjg+eOodk7dyOgUw8as2jf
KeJTyVFt2APOh3aAG5qUVR9QlcfuBrn5o/aQarRDEwM9CxoHF5kra8GeTBrzNHW8goq2uwaYYS+p
P/3eYNLThGaBuqqnlY5+tCYmzbtVIn4YoWdhC/UuD4EJHWB1eQdFMEjgn5tyvUzEpEDIunoSimKM
tFgpVC0iu7E4oRx6+mU5+6hMQsVP4oD4DgIkNHktUhulOq92/CWzFwB5oPN3DwQMrg/SxsEDkEI0
c26cCij2/puD/nO2UM5CFpEnFggzXw1ctkIA6wvWRwgYZxqDHoLeIbf4Y+Cd1oAaCt5332JkiN4i
j38L4V4ljWRBjJmLPoCEgWd+d4Ee9vkICYZwvNvxDCmzw/7J3O0AonwMZKOH7SwZyVP7v8UsWUa9
TfNslBavi5GKJgQU5pw0yRDicROIALU+dp6SGPy3PS56TSh2EiH7mA8B6e+gSoiTzgHPtjtvF5XD
JeV5axVSczyh+T2eYOOR9zNDWk2AL5LuJjc/n0kP3KNrramD2N6cwbprwgS+AcEGrBox4QKthYXN
gvHSmO08pPqfnFucEkj5LJaHoLMOCuAZkHPP0Ex2ZKxkasbGESaK4Q9yCe5ggJdiWu/frIY2dZHi
r5/MV3CMryKCtkTx/R/d6HUdRdMd623G9RZCFbs71+A6PLetQbNk3gUF09i21AAEzQSwSMwmQ5K9
rKz7takdrOYC9AVGfl8GLT9cM3rw2On7ZJG/hKYblB4ATAvFusZK9QW5VqWJyBO2q+pjXe8iTusI
8EKbGg50SPIGAes3lEqHAeoMCTf02OBoUFCRrwE1Y5mxQVaMYBocWAyA4Bj/kVgWWHgv6RSlv2nc
PSEUTpetm7MSt/wfR2h/p2D/NwXzep45tnS0/aE8Zkhu46/Vkr1qNYO4m1uv6Unwlk14WaSFBjZs
MSwPy2NggqQJ+90iTAZTswggnTLLZ2DsLYHeCKI8CA94QC/BsJh6wRpdztGuYi5QZegDEu/EzQoB
SMLQqJrhiFdMtnsj4w/FBOrG9tFft+DQEurhgkqSkvuzu6zH+N2ysD21WL/LmSZhdYDrLOBLJK4s
3sdqg/mPXlGyoBNrABtdcOJ/BRNI40mi7kxg13pNgDKmMeysGEWVDli+w6mgAZSK6TYS9L80ahWQ
QXix6gVfkMPbYozt31YbXVAzHowXhjnIr/+wgP7eDo7W8xZd2mA7d/BERNRaBMksphzA90CtouWS
na0cjmsH2W4ZbhB3ucfsZzuLI2oE8n/sAHjUopbgTOUbFJRAWuEXzxJIdFW7/eomOGI6JiXShoe0
2SlYtfgoNp3ilpTQDCwRRNF+693iFsIwAzgDVIvoQMLPfZNx17+JHRrViP28ov+RqQJSvAEjrRMR
PxGfPkuLG1pr/rRjNRyrmSvemu7/qDuv3ciRJQ0/EQ/ozW2RZeVtmxuiLb33fPr9qDl7ukRxizuz
VwsMBhhooFAaRmZG/MbfQUigBtWeAq0BzAVaH76iSXd0qqVuh16iyaE+1lWJHy9IX8S2oC64Yrh1
haQ4YFf9leqJk5TCtZdZpzAMcQ8OJe4WEALowXpHre0yW53wQjd9VX/zguAR7QTxmICKHqfeSeaX
vU22xkXE58ZKvZpaxhAduZs95cg9HrzyqbeC/VQr3frqBICmQz9EvFW93lNBfPBi6Y3CzvLgVhdc
3wkt/weKRrS+9rGiJw7lpm1cq7/k0UWfz/QpMmIrBdXODtBzo4xta4KnO1IK3UCRK/lW7vWdK3vW
CRzZdaHSgc6UZJ+MxmPVRPseD4ONm42vBqqG2IRFvwOLu3wqkaWsCeIjy8+oY3nHGFdjzIuFV1cC
+eDKrox+ZSye3ICuS8yhNGCGvKFbXe6zWPB5LtBXE+W7ROISDsswpkDecMMQqaSo0rF30Q7QywIs
YnsCtOdtRyUJnDw3qJ5H8k1kUZALxldZSTZGQunCBC4o6c224tq9MQfj2gi05DbO1M/czshRXAJP
3Ja6Bz8CJJ+7/YG2Y7tpTMRJeTNvAUn/rPJY2gs0DL2RS7gfvICYTPloNR6+Ke0gIKQ8lMZiT2Y8
+Ya2b2Vka/OEijL75bfokRjMQoGLOOa8jn8iMN5tlBSIjJjxxI0z6HyCyJGmuLEzuvq1P0rNRjCp
WA+cDGg/Nc4oTPg1qQX0mWzqWvkppMqxtIxtF0E1ket0n9U9LTq92But8KUOuSs349ESaNFVU5kE
rtKhktNxoxsIjbth7291X8KFK6iu617YyjIYJDH1ezsT97oUIUsnBT0pGKhKrX3u0AvfjtbvPqu0
GxmMq1iC5Yj8RNrn+nXtvzaJfyo4d73eTJxGGL/rRvrk6/7PfCqvJ01Mtd2WWtc9jUX1Cr+DKmm2
szTra26ayV/OgH+LhfecJfwzJ9a9I+P9f6LfTSz5C/Q7P4ghRv5F5JvYetP//hf5jnbrv2AuIPYO
415WUSSGYv0X+05AQfpfqoYqOyLwosHPIOb9m35HOvwXDkeTQYmGxCasU372b/6doOn/0pCetvA/
QvETFXnt7xDwZqxeyse6YaDSTRaFAAgyeMZmB5gVjK1qNQfxVNymu/Yg33GJ2YDK38JFWxFRkGbi
YERDVw91MKjzE6FWnH5+RqeVR0PuqT41h+FBPZVf4h3cmmNv00zCgDzfr5oQv2cMT6ObdCFgoBo6
LHCIjO/jVRQKZbNLraMFAH0r2v01fSW7/a7e1xvxB8Jj6g6ndbv/crYB/k1zPKc1znVtdLSzVSTv
WHakHydVl/dxzUrLVbAb9ZECql0ex527967Gg+lER7AhSNfb6X5NcEWeBvOHHo1aAKIEyHnQ6uHs
YMAzFYx0UhPU5Ljeo25b5PZNs9V22SlkjpUr3mktiIiX/Df/ttMH697f0pe8z5DADrfVCs94Eg6Y
/yUygBlK2tP2motBUy6UtaIzmkMw+Ponv3G5ilDCJwPG1pBxIvraa+ZjokXBrKRCszL7MyFHJgIF
btRA+OQk5EDUGe3fBJZXZsiIXYVHGBq7ZN/shH27X3fCmdtpEglaPMgYRcGTTkbp6/06g/BMTQXP
r8PExte31Ta8T7aZLbZb8T657hwoCl+TJ/fWWtFU+bDB+F6xf5rkYdhosv72h519SJXk1kMd8yGV
jrsXt6mDu6NArdfpHFqs4Avs6iq9Wf1+Z98T49XAjGNfIYpU3JW5KkXut9TaRGa23iWvya3729h1
N97J3cHuDlA83yhboA/MxMqKftjayiS+jUYNgvEkVH32HbueXjR69DbcYTs+a1fFjXsMbGPfHcWd
7ED2vDJWBCuk95R8PieSh2aSgCcfIiQ4yMHnuWrEXbRKDLM5xNf10fhk7bytZZe/BwdvnZN/spw1
rYH5ICc588noWBfNKfhb8jxbUwE80tgZXX+My4cCbKNFR6IPjJWvY76Ef0VRprQ4HSNzS3vfBZwn
QFM5jurPerzWtWsZyJkF/uzyms2nbx5n+jvORhNxqoR+QJxCeLJyBCfNlST7ttnOs8wUQRMRg5jE
GSZrnfcRqijJKuoRdF7t1jGeQNMeqhdaN3a4q6/AouUHCgN2jBaGa7dfhsPfNNQAyvg+/pQFz0bY
qCgtmC2dX195pByVmNhA7C5P4ntyPNKBsxCzPdjLYtZYKSFUaiSq8CmCOIt9mY1OIi+alQld2n+a
hNwrjUgJybNZ2iyzVuvEglKxND1weB806g9z/HV5RGtBZnR/tQ81uMAEcS2lOkYutFke5uqTRPl6
fznU/G5jsACIvgAm1gB+8cSfncKj2hX0kEr4RpvWSe+n24300DnlhjKGra3M3kwFRv8QbRr52XaI
jAStmTKrduERxBplfNKFdNJ3U0HQ+Ztm4h+Czb6uijqJ55dKvmvg5fVKv+lKuoq0kiL1byo6fQg1
+8zSeMSQyYBAIgnfFbyRpIQWUbGSLVbXavYxyX1v6olFFG0DMW0rbYp9ffhh7GWHRsD28saY7cG/
RkTnSTGoq6mWPItFhb+QyhoeGt0JdKqeRPNONNfElWZ59kOQ+acLnrHBgcs7yeEnESYbdcmOEpyw
sslXxqLMLn1ezp0adznv1HR02vJb0aTzsJaGloPwVJieHeiZz3ZbOeiip4aFcDTIDEJxF0Otk5JP
l1dleQugOMIdFo09XZvNGF+q7itJ7R7Lz91v75DuUAzY+KY9bhNHcMKViZudT/9en/9E02cT13qq
ZyVKLBwjSv5CeZ0Ha+KWs1vwXxEQi5OmBwjSi7PHTltTvh2i1j2qe+8QnazH5FG3gy1Cx0cLtRHH
JQ8FO+MoUI67X5nL2RX4Q+xZ6huEATe4LvFO6sTessDFbRvI5ql+omvggjQU6895+/BPoiInBhhU
4fGjz/aJRG1eil0Sbq/8xFnUgf8URDdF/l0wwA3R+7QmXGqpriSPpaVEy46XJRqGk3XR+8xrmWAn
1AoMQIhm3sRUUF8uD2xp/58HmO3Mzs/wlGlG6Vj4rtOFL4J/oBi88jiefsnZdeZtyc6CzEUMa6Go
69pjFCbuxvCQrWOZxI7gNw9iAeIrV4NTDSOl6POny6Nb/PAUTaI6AUSYpZttFqquRQS73z1ifGcH
h+TBdX6gOrP1D/5JX7ErWVyrs1jTVJ+dkmEKN9ht6U5qJe0vv3GqZmXvr0WYbUIfWQQZlqsAwwhX
hwwESuOvhFjK7ecTNjsSy0HAAyGOhGOhXYn+QcxSOmbQ+rKVjb26MrOdLVpFW1uQr3f+0dxLjnJF
6Rylt+vmut0PdDz/QU48H9dsnyul2KOaoQvHUbzXsk+p+7qy06aU92GP/1n9uXVb2bZKJ4SyewyP
+bHZeyeFyuo2OCon2REP5ha09UrElaWa1wKSWGgSE4zFTt3nR3k7HgSIdBTLbfFYb/VdtgucrN6A
lQhWjrPFz/lsqPL7jT5gH0Fbi6WL1IgsGGzENLsa2k8DQ+6oDCf+CDitWVnBxeEakkl5QOa0nku4
i0pv1D4dm+NQKDu4ymL8rYFcXvYrqX7a4R8Wkgc5NSdRkuT5KzLHSCD2xoKzTUI8wQTdSF0LjNBB
9vdqsZKglgf1J9j087Oc0citnOgC9hPNYB14DMINV8D6gJ4SCunx8oZZizUN/CxWG/uJaKmIEYUI
HcWWvIGIc3KjO8FfK1MtHipnUzj7tuWEZmWSiuZxkB4G67ck3jTG8+XBzOtTf50pvHzQ21RNTEBn
M4eijSz3Q+8ewafvZGGr2+Vdf7DAovWPU9k1p1fyCIXwoK6k+cXMRXlb1g1KDcqHMyVDxgspjlw4
xuroeFXuwsrVnRCspJlbSDW3MphrmO9eCKpUYCXd4YGeym5lAqY363yfUkqRFFBfhsiD8P1yShDC
QlNOhaP60G2N3XhIr5KjugOAtQtXzu+lc+c81GyuQ8AkdZHq7hGJq42V3Nbiip3r0tak1IiQ4tQz
kOfF88LN6qET6dKDBjtI1l1eHAKAu5pgbVdmbcpN81mj8DWpd1MJ0IzZR4DLGPxYj8XrTuMO4N0p
PUyGcNzhNlzEV+ZtcaucR5t9CCNUnQ4TP+HY7oJHwGon7SbdKDZ4u8O65dziJFISID2iYYhU3/sN
EQlt0/hAlo6Yhzr0AIGKTThIUBXymvnD4tfH5OHFxBxSoprFCmShCtIU/maobpXYBrbW/VZ2tKv3
BgBkVMVsHYkhbTNueQg4ysolZSm/8PrAlJeaosSZ8H6kSeSrnV6F3qnKS9zRPMRrANnCT728WZbC
6Lylqc2ijo3dyvswgyL3sVlx4uj9y4SMEXRIEz8vx1haNOr5lHPwAeIznl47Z0k5BX4Yhx4xQotC
4vAAkp+p8zdlf7wcaOkbPg80K4FpZiflysDu8GL/WfK6fWumzuUQc/PFt5x8HmO2K4QqaTyPQ+bo
faPO4ZRIe93UTsl1yAdptPGugcKDNuOGcg0SeK/8k7mUkQDk3DYUY/5GE/sOvtyg8u7tZUfL7gTo
oTVd+sJcuSLMC+h/DXQqkcoiFThqcO9XzSiovEQmkzm9f0FvPSBqEt0ot9p+6rol31FkWmv4La7f
WcjZnpcVz/Q6RfdOPseqJqC0kq8t37TX5rkRMxP6iRwpVBdnIUQ3GBsgPRxsXvis93m4KWqA4lYX
ZBsZRh7YhF0iBnfwTJzYWKuqLybL8/CzK3pRGiFfNlf0ydVW3gI5Pwgv+kbdJVQS1hzsFqdzMlBR
eBpO/rHvVxDuSZIWeHwdeZdCtgzjnSq4ny5/D0v5gzsCGrOyjBPPPAaulcHoDQX8tPBFqa7qGF21
vyAJ73SBz9uxS+mDLiSb3aLq8MFmVNVhFsVgS3Zu+1KS5v2uPVbCJImqru2OaUbmu4PTmQYODnL0
yGbLk8dcfFqTTNXvYHKq+95Bc8YZD+5zfNV8Fh40Wz4Un1K73K/1XJfW6izyvJ4V5BRABIUzO3A1
GKbmVuBwu7xUi5vvPMYsPeoIWGktde5jvYMY+t8lOgMNGweutbMmOb64bn8mU59lyhhuJS95LgZ6
Zfxu4+oQ9QmAYiChaietjW1t/mbnWAVftW6jyD/Je++xP1b7aK88Zp+lk7sBFX4IX6SfK7O5slf0
6S86O9UsH4kaJWHF2l2/K77JWxD/1AfH78gYH6VTcR8+Zk53QDNrrdP4Zkg036a8EUEoTHe8D883
0StSEOZyu5MfKFpAnD9YDmJc9ui0z/pr7BQ3xqPwIgs773lwEF/56u3Ex8vDn7L/pT9hWvyz0UMF
qBByNhi9Mim7SONtr6uHOhFOSiE9eImxEm9pfc+HPDuNRrdxQxEqMDDKL757L5f7y+NZ+/2zXIlQ
cTBUXiUfM0NEXMgRe9+5HGHe9H87UPExFmkOT3Ytxiy5uEIXNarOY8b7HWZo526G38LGt/uDfDSj
HfK2xv4Nz7EysjlqZx53DiwR+xpsMaSyo/caPpuvMZ3wdqPCaAE+E2+93Vpj9X8YKHdXUZffwFHv
94alhn2leALH+PUEYlEOgq1tYXI5376V9pPnrOILFhdP0TBRxl1gQq68D6jLhZUiudDuakfavRXp
b7ybetM4MPY38lVzWH2ZT+nkw/ZXp2I1/QHAOrPtH4hNLAgul6PxzrjzDsqV6+SH4Do5jttwC+D2
cHnvLJ2ydMmBjQBNmoBj7wdodALvm1q2jnH31HVfpIkit4JJ+TiHqKBg94ajyPRunDvkgFVREBuA
FGChPArjbeN5r5cH8fE8eB9htv/1lNZxnZW0oYKX7zWY1mj8eTnCyhjmD40wVCSIGJ1wzKr6tenU
lxbizeUQ0x/5fuHfDWJekJTRNuAyMq3EUdtNp8x4mq7D2vFymI8L/j7MbEeng2ygwVFTM+vb4IAU
RWdnodXZY5LUKyNaDCVNfQO2ly7Ni0ymYEKHj2v/NP0/ztB4ITlQisH2Cms2GQs3EIZ1FmuWxTW1
78O2zDmlb/R9QFdNsKXHaQYBle2KlY9mcb+dBZul9LGIqPQnlYWOCOpW7t7wI8dqH921KtXaBM72
NcK+PQyEQTiiQYKeXObovbwfu8a5vCUW8vi7yZubmWTw1qMS8bij+3XYKg5ULETTHevt0KAi5uh/
+8id4gFO4+qNb+E86TRj7CtRpNECN6GAV76Dm95K0lleIksHlcaRCPz/fV6zOg9SOK3cU9EEu678
GdQhpCJIdNL28uQtr9GfQPPrYYgQMXw49kL/Iih3ZnkMgi+XQ6yNZUpOZzeiKpT6JjNJb5Y3bEXr
VY0R2/I3IaptlwMtjoVWPpZ5VABgT74P5MlhopslJYA+eMmBliPrGTUrBeClTEqZDasQVSfKvKdI
jDaPC4Vc7aLojJx/tWIvuhiA89rkAwWq/maUdDZbouBBMuhi/2Qiqtu6CBat3egWChi6op6FmCUb
6IN6LHI7PVmo+50gjmxiB61FB2Fp/c69A5fAm/vy0iyOyqAqIwFhNcDrvl8aQyndCuS+f0LmAreJ
Z1g4/7cAs7XXXEWJspJeig4/L0u+xNLnywGWZ+1sCLNZawczHrKaCoX5Ask3PwIDuKHnlV7Jd+Gt
f8ic9aby0pejnoWcJWoP1g0GorxLqwChApFmWwEHHu7GQV81Mlsd3yxbZ0jBRlpf9bsEKOrOPRUn
3m03g2Z3nxFphFZuC/drL+HFc+9shNasApq1aaqLIalb/zoByidsjHZbfZbfzr21T2taofkV5TzY
7JkfGj0qJgr5wQjEjTUqjogeUiACnc+/xN3z5f2ysuOtWQY36lFpC4ntoiPBrgUPWrNyRCxlu8nn
ebqcYuM6v56UgilG2cBNKMz7PXqsWw2qut8OzuVxLJ6u53Fm+x7RSqtTrMA/KXfF7/i+uamvTGRv
gk35mjkDGFQ4T5dDro1stu1jvJzMNqXYlCuUjN0rOXhE238lyEIXgyx4Nn+z/a4Era7nFRdWxBPQ
r9X32i7euffivftTih3xKTkie7wBpWePT5fH93Yh+bAR/4T+cGFpIxk9p8w/xaZ/RKPoOTeLW4xu
RjQ0/busjn8NenIUfOtekrNvK8EXkwpnJJVrKAQUJ9+nYklLcnGk73xE+a7aRrfWDhp/uE0Pza7e
Ntfqrt37Wxiv/+R7OAs7W1RdytIgmtInwr4bsfiMRvblgU2/4MOk0oyaqqFwYuYNm0Qo9Kr2yn5n
GsJzK16bsneb1ckhqR+a/FMY/r4cbjGZnIWbvv+zcxpNnxbVDsZj5A9dcU8FAzuB8qSgJKWO3y/H
WvogJneyqUDCq1qdLVnbKLUXY5l01BVY6IoTJji1rKSTBZwvd82zILMFypUm1YWMr25Ii+J68BBy
jJW3o6Z9dhNXOoxqiJGJhIdG3GfNTRnFcBTdtlxZx6XEaRpcfjCFBIUxb22rrdiVeTR6pwT2pBV+
bqV/cBeBYaZMVRiU3OdfnxqNWdoL3EU6Aa2gB8V9vLxaSx8YJBLzrQRCj2iWWPIkMRqpFOky69k9
spvbIER2EzVAm7LgSjN0abLOYs3BdW0ldQnEegj9qu0Hz8bw+fJY1n7/7MjEWgYFuoTfL6IC2iBz
WKPLdjnE4gFzPgb5/ZeUdDhNaCUx6t24m1o/wq16rzu9LewTzH42ysr6L35NJtxErKLgBFjTz8++
XHUMOtMX2WBpIr5oQ3pnuMNWb5MVnOzi1J2FmbbJWZjU0EQ0RriRoiW0Qw/sGlmyw+WpW8pBExAX
DC40IvC470Mg/Irue2+SU9HwtxGkhkRe6dVW1HFjiQOt2FaaupL3lmfvT8zZ7jbz1pNRUiNmH9l5
/BKpP7x/0rUgGf0Z2Xxf13jH90g8gG/ZR7e9ox0y8IGW3Tjpo2dHDu4sK++Hxesvzy0eXrQNMPec
lvNsuaQ4zoah7dyjvJfwtbMRssR+zdG2vV0d5SsR5cVPwu7y+i3O5eRgKcrc4mChvY+ZN0ZVVbHM
/b7zHBM/3xK79yJf2e+Ll2ztLMz8I+7wEZOsCdR2U23xbzu4jnKrPKAI+L8oci9u+7Ngs68ZJnjB
+cy2r0p0FNDuqYSHy7O2FIHXK9MGHhCG8ezDKiQzN5VJWQojJt7f6YbBbf9vIWYHrskxWErV6J/o
3dxUOkKlfriy9ovn7fkwZh9viYqyoaquAc1LtGncst8QET68QbhWUuw0I/Or0Xmo2TerjEFt+GmE
8GKpmFtrhAPVFkq34UqGPHKZSysf09K+Pos3J29oaVZDGQr9U4IxkfyjQ+QHT9DLSzRNz4UxKbNN
LcZBk0iuIByF1ot2ol+gMpMr6X3Z9fIWLY5Jki/pbbkT1trFK/tvXptDPEQ3UOLxT1WDYL5QoNCy
0thf/GLPJ1B5nxgy3e+5eqb+CRFFxXb3ybY/aNvat5E9dfztGj5aemMuX5rNWfZrhxCJLX8EUKnF
AbRXNJaMK01rtOC+oPv4mkuYnDujh+aQreejimlqXDfpXvISlIV0bgZoOLXe5PunS2CLoiEuIyfv
pe51wDL1Z4tkDu4iujw+N6g9D0gHttZvsc+1o0L51seRDusO28hF8yQNmv+MYqucOuhw48XWZUIn
bjpDbKlBqHGDZPxQYZ06qqN7E7Ro0TmBkoy/isyXrjU5xyqhaEfcHDjqo9qxpBILHr31ReweKzm8
qUK5/5bUUILsQeoVhKGzXECJS0+RAsX0Fq1Qs5Kgc8hDqt/XjS7dFQYXEfhICL7mQuojdlq26MGg
sDRmdkKh+EvdjLhbpJKYGlj+hggcF6bUf6E5R+INyP5oZfbWiBp1gcWeJ6KZhTw6KjlZNurJd89r
UOqQYXU9Y1qFen0MB/2uyjrU3LHX7KXDMIjNF6xROXZpGGHYGIJbCI+CkmgIuOBtmKHJExgo6PiD
IdheYrp3RdaqnyPkcV7dQKjNaxcLkWQXpk2GDWaapq9x2eEuHPo4N+P/65rfrNgTHsywtxCTqzSU
+9NWGh5iBi1iDCui7BlIlRQdEFPxY+Tcx7xArbxVo5dAKHMNT1CNnq1Y59YX3ddWrlRrOVOZEs/Z
IZ0gkBWUGt+F+tYkASN0M3Uykcu3114Jq7Fmx0ydwo6pjMI/TbzH5BTtce7ZYuXrDJu1ptZaRpkd
N5NrET54FJUTkVspNlF1X6yAbNdS8uy0EUcL4lTKaaMiqJKXWyN9VeV/8BihwAvFHOS8Ks0xqHSD
0Vc1SIyK+tihelOGKzl/cRCSJoHNF2WZNvr75UdFrx1LbXCPg7w3U6w1eJasjGHxNQKM8T8xZudK
6cYNXn9kQh1kNSzvvevEV92PzpGQANDuxX/QTzgPN7suIdck6H0DtQx17WthVA+q+fPyQbm4uVSa
/4ZJExvliNmkFX6A9CDPnVD8lNaPZbQ2Y9Pt4cPZwf0SSQw0XeR5O6xW3TAxUAw8yf02vvZuEfIC
7iPYiFtaACPrTXXtf5Ns/F7BUq2irKej8EN07KfpxU2aFW+QoLOU4Ms+Figxzbjxh/YjOEzSK/nB
+Iq80TbbRXd/H4mpg7djewPYNWRKr+9nMy11L7QEtmDcGFiOtUhlr3ypS+t1FuFDecLXsMGUKzhE
Fc8cH+Or8unyjlj6jM4jzLZ4ZQaui060fxLwhwlFPA6QS/h1OcZbn2q+LudBZht7pPo4hiYbGwkR
3+mv0UHch7+1R++IPisdJtnBB+pTstI9W7rpUgAEFY7kBGI1swwhdKi3eQZDGyps6AIIQt/L4as8
OpdHtzyDf8LMZlDJeKhp2M8f4xYry8RAQFy586jfXg7zP0zinzizSdSDBFxiZnDVPOkP7TXe6HZ2
Y35JPyHAvMPG5hCeUFldK5AsfdBAPRG+R1pINOeP7yjOA+RZ04nNBoKHdVNANsuHtVvn4kaHVAuD
BeEkmqnvP6Vk1OW/eNGN1X/JouzKU8yVoubiOp2FmOU+yGpRFGJQe0Tf7a7wu4cs768kQ157yy1u
u7M4099xloSkOm9GNwiCU/+jMtjs3pW6BVR8779SNpM/Z4lt7vJJrOzn5Q2yNr7ZHcUd85GTLOIj
a3CNupEoD3vi98sxFisjE/n5v9dpdjvBxHCotLgHYWhtY2EXQzeUDsEe13MMrnueJPU+vslWPuS1
zTG7r6hxmTeJ7vonD3ahd4zW7iprKzbL41aN21GLCdpJzV6j8j6OcF2IrrJ65XhfWaAPN5bKM+oc
SuHJ6PlO+wqfzPQX1/bfK2u09MmeF81nG4EqiNvKnYUtxCm7TSCfolCZbsI74zb5nF1318rrcMwf
yh565qYD97d2W34ruszTPelCR0GJhwlP4PdfQKiIhWh66nRbrl5bSB+SM2zrZww/2vtJG+BHswvu
zTscsPfSN+y/6R4icQ0PpPNWkubSzqGOp1kKqmAIK83SSq1oGImM6bgLje9Dj0yo+3x5stcCTD8/
+9hdRfAx8eBksxTs0FUPAdJOT3eXgyxtnPNRzDKKnkYR/jTcAhLvRtCOEXYNphY4l4Ms1hnOo8xW
jfY0njOBAtjkZiLEjQfVQd9yIzrTi2rtqjblifkWmRqAIClBv6rW7NDMs7qr4qLxTp0mY/TRo6Gb
6aodufpVw3O2MOWVnbAWcHZ6IvCLJAo6vid8PbeFLqLyHGy4PWyD4kbSVr70aao+jA5YjQraFijq
vH6MnT2p2PS5tmU53qC7HDcZSdiW/6S7xNYWoYzRrKPU9H73CV4RQkcTrKPfAJTGJoTu/DZSUX8V
VqZvcQueRZql4HDAVlHuJevYwh1GyjuvNfVkqUqOnQXFt2hlMy5OIAxMeDmWqJlzGqgf6GFrpDy8
Yi+90Q32YWjiZlw4gWuuhFrs/dNN/U+s2Sec4YbLU3uYFJQ6bSOSM30bDNTRvRafNmazKY7ZDlfH
4z9BXlraJGynSSivfXghj1rWWgNSMIV0wsW2cP1NVN3U7u/L3/XiygEKsRSJLqoiz1KgloXpWMEd
Ppa6i7irhzizfJSLcXc5zOKKnYWZzSIdnC5MzQ6QonQCbxdhzdj58KBXnisLsHlaIxjZAnJB1uhD
ayYpUc5LNYGzJdtEr2XpjA7y9k5iF5+5XqEZ3TnIKe1WwUnT3z/7pImrWKZomSY5a/apyWnYidUg
iLtJiE0yD/6PprdDR7BxG8IVFvH7Q7lfi7oWdPbVRVHpD1i4oDVT4Rv9kCtrs7kcwACez2sZXuvs
ZJGThKquiY7IKG36XX4v/godWl2P1efGKR/zU7q3ni/vk7WI0z46OzAlOVI7fHumu9atar7m7cqL
eWEf0ssVOe7RCMW0dTZlVtYWpYtQ+KlqGxwivCshkw9lIf7KtP3lkSx8WERSMbLn1KTnOjvC0r4y
1LrimmW+efjhrVfcasHKSbJwl3sXZHZsNW3iMggKNnoJ2SDA6U2TNiL+34W2DzUwwPUhlz9dHti0
lT9sdXrIFNWmrusc1uqG0DvHniXyzFrATb7Eu1fohT0Ql2LXyo1/SM1m7Z25OJtQRBA1BRQKmfv9
vuhDSRFMCionVf/c1i/0C41uZcGWynlI/v2JMZtMw6wEUwMDABWtDzbRVWED17ZHu2lRqRJRsFtr
JC9uRoMczw0UeMEcXoUsPm6wBVukiXR0yR8begpx/dKuCaQt3d1U0DH/CTTf9U2jyiUS6HB71JN3
kDah490oe33X3vwv2uOLG+Qs2uy9JEhRPbRIir/p2E3sLHXYj1f9Rj4ijgqXUL2OHCHEXGqVLbkS
ed5M7HDZiXMzDU4mbmJqcGVgdY0kBfszOsZrZJ/ls+bPOOdtRUzKhhFlQHEXW5uh3OAB4bT3sYPO
cOzaytfeLr9pL+2vZI0AvfgtnMWd79NJ1E/UYzwOET5E3h2/TZjy1trNZzEVn4WZ3QxQ9ZW9GP+r
U22+hPkBi5vLeWTt908/P0v1tJaH2pe84NRM/mr4DoxrK7Q2UdPPzyKgVyz6dUWmyuvPWv3bkvd6
9HB5ECufsDI7r/pmqHoIJeiS6d+1BqfDxg4Cx5SPl8MsVff4glF41bVJsVGbDUWvKkTxx6nGEW9E
uKKxbe5zSIgRhmIb4StoqzelZRgsa0+x5Un8E3k+QmzQXR+f25NQPOSBtXGTnWStPcQXgyBUatES
AG06J87VOJhTKWClEqoAeR/euQbGrkG5cvovbrmzMLPMpI0N1sEplQcjwxYy+aXh3Hp5oVYizIvK
VdqMQpppdOPx0OrbF9dbOfEVSX1DDXw4gf8MY86fi0Mp8SU9sI5yrUORKiQDt4hAaTGbi8LhJPkN
/kZi7fb7NInwvhEG8TMCqTINCBUHBnw1NkIganS+sX3KOkk6VI3Y4QtM9WkTq8FLFmK4gzqMtNcB
d9566G9ft4FZPtVjkZ8sutcPFaKofLIWBoWuW6kVnu9y9ruKI/xY8rjJfkouisc5bSq78rCg9Vos
QNyCzDhGk8SpXoZf2l7z7vwGLIZNUxmfzMknqbIVN1D3uhm2XyntuYItyCkWeJi6dk9pJ7m3eSrU
uA7XkfuttcLotip8dksTdpMbtpvnrZ3rkjXsiqzyr4Zc9W+CYmxxYHTrmxAX30MzBgif1qZabKAr
Z2xrneb1UFJvkoNxK1SNte81M34eK/VXiL3rVeBiByzKNdrDAmpSV6rkj0+G5Xa2FmTeMa0h5ceC
m0//mXI1SSlhFSLWLrUc3YZ6k265Kj4Jo2sd2Okq9oCB8UtRQhFvoLH+EVljZ6djVDqW2kO277m6
IXkMvBHI3k811NTXAZDggzimyrcC77obc4z0h8rQcsqsYrcPA/xv0Q/OftLWy4VDaIraAbRY+9S4
QngV6BnVZtFoj1jNl9GmQBz+t1pUwp0oZ9JzZpmYKdaJee3nRf3kukVvdzFOH2Nc/2ozzXAazxTs
scWaRMeLb49rK/rqhaBdp52sXamDYly3ci5NHxUe1mGeW1u/jnpbwXJnBzSgOSA06t1hRJPZ3Zhj
+4JvqNOmTf+EzVB+FwuJcqsqofDJV93RrjBc38R+JmEREDTjCb0YFZy21HwS+ry7yvKouMftC2/i
XsGpq6VG1AtJckqt5rkKZA9vtQ77wVrqCydNOt/G293dqUES4vOTaPhTRq3T96PpBC16mW3VlLet
LPY7JXXDe17lkvAU5TmSk2WvF3fRgJ9qVpa4BfB7HMMNObCsAhPdwNIffUAj6NlFybAJSjU+8izF
kkhPsPgzfDQTxFy5H6pY3xlSmWMF1uKN4klZdj8oqnSlSUHwCkQl/aklambrfVXibxrq+0TCAzAM
snKTD1rvRHWpeRtT8oy972rFS5qNyotnhBPrwY9uPab3XusN6UvbYsCeyGV4SsW+nfxj09HuCkyQ
LFcN7TK1XEd2w9IJu8jCIM0Yv1VJJTkWXnk2EGHxOKZSaYcJRqGJwQPGNvquy24KledFH2qf1LES
bbEz8VsWSruqkvuoArQsYKS2iQXZPLhmZxz4BKJNaFX5oXfBPYVygNRTjNllmGlPELy+RqIU25PZ
7j5MRnOn5dlOxiMpl5N0UxS5isdX5W7bRGivES7wDtgl4j44yJ5tjql5osnMrMdSnW7JfNZXIDrq
baCEtegkbd08WmanfsEcyleOaliZWC6lwksQaMKPSMn6YJs2qfKMbBP+vo2IxXcSWMBn+kFUcaux
WnM7JIYGcxglMlyck6zAsm30Mf6rgibGDBKrKGcoy9rbmbWPgWwb6RzNTFcp4yce/OzSvLoJ1eFb
MgjNUSw1EMshkyZ4bgmU3Mpv/ET3sVjlr5HuxXAonkyrT7sbzMP/i6Nza24VV6LwL1IVEgjBK8a3
2I5zv71QSXaGmxBICIT49Wf5PM7Unj2JDVL36tXri8rzEi9p8G9dsJR/IIBRh5cm7FHfZzNZAtYc
kavsLVjCJYea4qQor6mmwZUHVdEh2Lby39EggLRM0aLhnMOwx8bphLIfuL19M+o4azkonsrCmpSF
APZeSpnwdKuc4/DtpC3IXovxG8FK8QuO1vQyaXDJCHjCLy4a+J818/jYN30EWJHu8fPKuNkkRq67
1dMQ7lQfPlRG8pdexAOwwMXyXDOqdzYdpq2skv4O6hYaqyDU34Z6ILXqCHhMrFE3v9LNcjNZvNDe
OnkcjIAYq+IZ9Ca4CuIw6wjhe8wx6qz0ErzgGCA7XIZ+xtabcHUO1yKWOsoK040GUJQrmFTrmnXR
1H9ilTQ+OqLGO0BczR1f8cMCidYekkaP2aCZfamGaO42DR0wlgOr5ddRpe98XXYfRTMIPMvpMpZI
p3XhtWV+fC0mcp9MDJx2E9MyxEvawDMVGAivK2idP8SRtt3USRVuagemG+AH4srbLv3qyiG8g0WM
Z1WLt68BHtGCtU6Gu8iV9cYEWj9JbF5fEqvaC08LdhjKMHxvSO3e6ILEIpx7U7FmNhyHAfO8tT9O
Q7S+NZCYj0PPp2080jEvSqYeVtxfLybBnbM0NTmZXoi7CsTk1xKJRofFi+R1nDgu9RB27UPTkiXZ
ARBVorAcDf61XEhyntOqhudrIntupH+ihEYZfoLpuCiKEXOjGlwJZf8CPBrPRwVCNOemyEugDt/r
dCRbGD6bOxYX9V1V4KxYRjL4bcejas9c0WgIZavZsXYES6OYaA1VY2owEE3bFDKara9IJyCP1Rg5
sHO59d8pDuIgk/gu69vDQT8q0UTHljtAIqkqx9eyKBA2Vy0Ma3wYV+8KvLXnFZ5AAKy77hAOEq/B
HFwo9qjPRCp2NQXWafseGLvCaxjtyh5wSOrio+yWGxXdYE286F9C6ci1kSx+rTsfHuZGB++Vb8zO
RH681DCJP40WdLlk6PsnG3D2PkSkBp+sKy7zjNd0mCLQRIPqFiRum7MxhKO0Fu5pBVXtqZQSbvl2
vd4YSU9JgTNr9C7auWhun/kwmA+/Un8BsLnKDTYvnhvWr2DWpwzXZxv89LFYcTTWw9HRyR4C6sMj
8RY+9aIVKjmEOqx33iu2S0t4AKcxjYGeB8W+VU1y4RNQuSSELWIFa/A0eWAIJ1cCRd/P9QUZT+ql
neR/qUqbTVr36YHMvNpGZYukpyQWL8FS8I2Xwm5Z29oN4gqwRulKkKQT0T10gR82MiyqLfyd5gF8
6G7TBkiEBSCn+0shi2yXbhqOGKBEOxtavmeDld8FShtk74NZOeHnzpgqi2yETv7uQUa5162ObnBe
MAwTmOT3Yc1R4LmxXq7Vsvi9ZrhwNGq77Qxt8BT27A8EQHeAWZQc+MCRyaZYcIoDQ7964UMUb6Aj
6bYWAJG7AObFgDZtrhFxE2bUSQKfsnI2jvcFM2uUj6QtvoR9IeFfErlsmCUgZnrU+ezKZh+PK1CM
SobYI21x2c0baaUDbbCVN7erBjjGhT15QspM9dCWXbrjcNBmjpTr1g7gvRaR5ucimZH8NAnxOzdC
XgJj7aYzrHwogTaDk5YbMAcXBbNbN+kcW87t2RGERa2oa7DhtgBhiyCp06wssLY+EuYvwpWIGsIr
9cDovP6uYby+4LmNX5NF9idOkupubZfpvgVClMG8outPKlxzlmwYv6eQ9seaK/3TchyIWeliwCGt
YglO4j6dOejhtH5L+wAZp97wGD9kW0T+AOixP6MJwL0KX3sQZFOXtgAXdyzGKbqUNye9A/mTJvU2
bhnyEwbefjaJXD8Yk/xmaw3eSNnNOS7E8FfHC/5fpA6RIxLUc5M53/ADAjWTqyfOttnMbAdyowWx
zje4uCJVfpVdFB/TCYREiRnqNrYGPkHRsKvwJDzg0Y4OXvHok9QWP1TZxp/e4Nvf2VrXDxQ33nMM
YClyEFa+7QkLDyYw5qJHh+CqiWL1lSw4xSYE6L22JRnum9WsP+GkOfZhR40ppiRiX1ZuATNzWsbf
sBLzo5qGOgfvEr9DYBbYhFQqEFGLeah5WMFaOjWgal4swaO6mcCn/fK3DClwh/j8koDqsEUtH4Cq
OAQPpQB9m9eE5O2g4HrFA/sw2LF/qU1I9oVv2acsUN/NQLdDnnZYbWqRlHCZCsHOa9PbTaxZ9F2V
ZvzFNqF9lzeWCBpE4o6jGEbs9rXmC/u+C9BWfGAMvwbOdUKGsM6wIQPHGPbzpjwEgnzbOOPuFzzE
B0C11xzsRHVe3SD+ZCDdE7cufYor4XZGyPq9m/sZBucYzOMVmURhBqjltOtoW92zIlGPtNAW2b0s
xdHCPadvtlnodhxc9coG34ZZsfYRZj7DPCKgaaHtrsDnBww6eIMHjPxNzgTWAdY5AWu8K8T8XDY4
WmPi/ENVtutOka5Mt0wMYU4jMDTBD0gJTp1AHluUCECS40Z5Y8hMOihwM3cW1Nx9NI1Yha87d62S
Qh3hs54QI1aVi8lr2nRfNWWyQ8WCEQSQ9IqLDLRNvqVm7teDwxai36DSk3CR28ZnoAC33aZKV1zv
UrLmvzWJPMtI59df0dv2yFnCEJLp5YiuVFo8+jBWwhK/duPBWXBaS++EyHQ81+eqbwHEFsV87cNq
ONrU+vcyKNt3Emt3JEFcoRRjQ4FEdV9uS0xuz7YbPU6QDnCaRMm8n5b4GskOcNGyZv/aii23jBbz
a1TfnUApTV+qepTHKa5szqrV7uwgcXHwrtlj6Sa66hUXRBf6f3CfLxxYVjPj3ouDH8r88lCOKd0N
InRbLOwWByqBVQewNXAdak5mNr1w6S+8ZnF0ExH6DYYTqKtWs6XSq52RcZoFMrofRkxkB4bgCNYt
vxPy7DaFViGO3IDpv9qp8sRHRQGlJF3wERah2uOYjU74HQyuO0EO6zqabVH1/medQ3UxaYgnqJi6
uzGp8BQTDpRuYX7SwkI5X6rwFzKI2WtVkpyiuMrp5ONcsL7Ji5uiMZbObcY1eVzQke/dmqgTSMt6
16cqfKUz+aGpKR9Zq4cXrBi2b8Sw5GWWK/1d4VvZtDP6oxK/LDj11QRYcV29N2Ul/tBGBntq0/FU
xiOeTx74dSvQzeZUVGu9mTDjwmuvBWD02GhwCX5d2Tfu2FjRfI0upIcZJecbdan5EqOYnkoSDxct
AWu1isNOqnqMIiIiFExqK23/sEcVnMlM+GMdkOirn7CPEKZa5I1H+C9K8mi6RAVDll7HF4rW0ckr
nxe5iXqUAtThLZAIb7utQMhmyxPAQ8N0HfYVD90vDmC/a6xmp5Wt0YuKWrIjIVnQcfqRPepC4Q9i
z+O+xz5CHqJHyUc/T9sp9v7cL6GrDm7SBsc3qz8AIkfghi+Lc1eg4S86+tYkXYv0bRLtwwXipZnn
D4kdyS2G3utmqfrPQfHnYOaIVhzHc4QSFhM0955Ac9qkc8SwttLSvOUEu6atTHdmAk/XN80D+jpc
Li39kgz4sLZUuPGmAFSd/n5c1WMpy1/MUKHPDEfhgThODH0CjvHqgnDdoKYZNqtepmwpW8xFJsbz
Kml1LkTltgQPdnfDBlbzuIdXZsKCEnReI+Ul9CnW2dysti5GPAowrdhowqJHphucxV1IFBr79VpD
8MRadPKVoM47DKlJd0thzD5d5Q4kwmfZdw1OwqpCByhwJq3mhDHVc0j1a92Eb00505wXNdBhC75n
3oyHokk+J2X+q4ZCbNquvTHQR7/B/fJSpvisnfqLgiLMYzKdBlMehmX5GmJQvdtobTNRNu1WlPzV
mmjKsJ1jEamhoJ2s1bhDsPIvdlJCaAjz72Da+yEEDHi2bZcVku27hgYZXk4AfF37kcYlXGuDktuw
KbHUgYNoryegNHw4fPpevqLCzVMAKrI5uZHLk+S4eMR1VsW5ToL/4nIpNlVX385huAR6DyCNKv1+
ogQlIqVu76rmX1sPaOncGmdsFjbr4uZqyW0SLgOwsicuNiWDTgW/lc3E4JMNl+qouyACAn7+mcfy
ohFjs5lMmxxq8Bi3YgbosYpCkdF67M/pkn6IhFiofEEMg1ODY0tM3Pwo1/rDlPT0Y/Tt8DfjyvsB
1hwsyRiveSaUjcJNyOL5tRdRD/WRtLtYI/4+69GOPNZFTa9Vq/pt4SR2f/phxGodoHohk9hUSqc4
PK31Gl4N0tGabJSJRcgzImeTKQnyJqmKv4V282Yu1uDMqwaN7aCEfEDgAM1hgKC5ixv9b2ABarOe
L++p1+6k1nRVWRrX44uHk/EwoCM7V5NF2Mgsp+eZ1O28WRdpr2yKMB9zzsQZRF4L9ESqyN3KJvYV
y3A+LZ5EH3jwsUVGRDxtKHDWWJAHzzMKNDkov1Z7N1iT0xRfV5DabttqHb/M0+Lv625OIWwn/n6a
cfE1AQLLLOTZ7cTd8jiVdYWiPEyfROITMNk1HGxdhWJ3GoJPbitcsPNM37AQtQJpXbDoX9kEgHIQ
YvLET2CQzDXb0DW5W4LC5US1yGWs6SNKoZ/athcwsQ99IdobFAL9RHEKFTaxbpun4wzIkVLhp666
Btd4GgOQTp9CG0NlqRB0EbroP0GSP0AD43PEoTXxiE0b66dPrG+BR5vEHzV30B9UX2YtzttN17t9
6CnNQgPVbLDRK+A5PGtK9e4X2W7WOJHHsGg/l9kvO1dTelk7CpuxcKiRqobuInxGfgKsXSXrXRDp
ai+SGbTULi6zTnXXIpFoOOzwKaz4VyWm2w2IBASN59F0KEhJBaG+HjNXFodZrIdm5EduNbKnmwPS
5/ELt+4puZGcu4TlBEP8DIaj53lcPwW1z/ATXgMrzcaQ+mKj9OLm8nGJ4dQJ+/ihw6G3cZ2a81S7
McCJnMLVXta4hoMeQSTz9K+V+oOOA2RiRHqgNzUvyHj8tGhXkrGqdj5pxjwFjikHXxuge4kqMekx
2yBWm92UTuxpZZKiSNN/2rtio+FT2lRN8LQOISgevH9jBnVtT/2uEpLtKrzLfYaA9Ft10gbFBY2n
uCc9ic4JmotPJlXxMBkd5StIDvAbTdFjOel4mxZobyCgxJuhsC8gUpmdCnV3IeNaQzRXTwULEMLf
z0giD1IYAuiXtcV7L9G8aTEAXduXV9TQD8xTlETrspcCqmNboB+sGwweRg51bzRTgo9iREexWrX8
q4WJLlUaJK9o3pKNX+sAu/icb9Vgl5c+9v3J9hM5ydTyZ+hV9CK9K30mY4MxBOF1/eSb4TsRdYkK
LCj2oX5Lug/0uciaOhJaTJDSHdzqlbwL6gbkJFl+1LM+6slDOFkARAn4+OuK9K+Ma4SzJhA7BPbC
9ivzd1GBW6DX8VsTDa/E1Q1A9MK/swSw4m6psVVI0d5W4XDqBBbeY8yBwC9nKusQl40nFxEGYRNW
Gf4sjtbu3vG5yhHDf+I11iyqcd21YXyRMWox0qs257yVe9kGdyYhF99r5Edp9jFaMhx8EGJJAmjX
jLeo/9oRYHUlmx9rVbCjscMwycH3ykeEc1Rk51kTZDYiEc5Id5AzQ+3dDc/jugKR3X9JvuxXM7oc
+61+x8ap2xYDgg+wk4a/G/mgeRsJLFEmIM4Po53w+ZVvhZdXBnUOYzj31On4GFu869gqKk86rk8z
xUpvw9CnJn35DSGyfE2NUjuC6vDOdRMBRh0Dp6WCRtxU1XooifpUzoASIz2o6rH8g5my3NMORW7F
WZtNqn2khh+VdH7P0M5nwQgsyWTlycwVpNXYgNyDh2fDI/fcliLJR8fbzA/BlC/lxLfamTSrrPmn
MTd69aKyO06Gcq/W+W4iiJmo0wqTPx+ojYTqhrI6eGzr9cMt7UtN/Dk2GM0I6XDLEtymIElDFer1
wY/FVxrbMxrkAy3l3wiiNqTT+MVbU+ZrVXfoalSI/sC9DR3GJLZkdOOj5X72bDqn/Rh+4kvhGJNX
31ghBsYzqJ5Hz2MEOI1NvvRQ/SlZ65zOeltitR6GfoxvYFC8oESIYInvL6ktU4wl3QvlBDPJWV0r
iU8lrhoAcQb6RyiiPZe0XtFv+GSP47jNytX5DA0k+AWy3BYFvXaRwYsc/5tHBp+GCyBQefkG+fEx
CqzIHWG/ZCCY4sNplQVztNMQgTOxEomxqhqyW3uwW0vx3zLqPzZCok5KjGopW8YrRsBfLe/I7ibu
xIbOSFwpEfrjar6LpmTJRtwkaBN1nFNVBTmpyYWJJTlIdN+bxtNnNLUqK5r2DgUHUFocA4Upjc8s
NEGOvdwlr0v0FkwHUyZHTJJLOr5q3/fbYbod/vWUibGHEOeC8yLkKyYT9WYp2rs4nty2sBMky3lm
24F6s3EWN1rXc7qjbsXbHLp6Y910P7X6oxMeoR3D8FVwyDi0kgiylOxVGvwnuKwnmFKHy9B2A6YY
mNclpseGOyx+W9GuXz0hb/omf1d8vfrJLHvk56hNqfVzixXufRKjjpzYgu042Gl39YoTxBb+v9nG
pwKuVOQb1Ee+WJzomKqcRdR+hNBXUF5OacamxWwwyqxQKdIv9ORPaOi/g7qOttOkkzuPLaEcAwP8
nLdU2cLUP0Fk94C64p1Lwt8wss/xBEMetRI3NFJbpyj8t4Yat4j1xQ5WqSQTlcaP2a93NecYZoR9
hCJU10DceopSMaw2VuGUJWa9ovJqoGSidIpspLcVYLXQUJncojHbdrXrd0Vqqixaq2dUeKceRzfS
M4M5RyLy1izkqe5YkwdEmKzR/TMG4d2hTvp/6STAerIFws3iW8sRr7A7D+PnJORLRdrPUbQDhpO+
hiYUImAgROcQmfGUUlRpC5V/dWfELm0NDAVJ+pEusNDjQbxd3dXbUEZXEfTYaCHDE2nwuGYYAxks
hjdyo0SP4V6jqgNM1m5LpwLtX4dyp8CBl0RVsevK9a6w6QRWWEyzuuHDXTJovpWQjXE1x0CoW1zx
aYuGsK7TfRusPkvr4CmSku6Qkvmqq1hB+sXsRs8hKv/UvaxITERQYf1KEvm3iF5u+No3G8LR00R+
uEi2QJGl7nFVOD8k8KUxHAcbDPnQLak5yoIS7UtvqmhbxqzIq6q+Rj7IK1mUm6osacY71D8kxtM2
Uig+lqOEEdjzv4s8JpkKVuLczdHnBDzVrrwdNpNDDkLkxZYRV5ziOC43s01RFXSt2yQW1g1TofOo
NHxMmn7r1B9b0L+AzymvdScPrTDxlo6sPfcC2dMYyCRoTW8dbISLTY7ztfbiLfl/W1WrhxHGBjyj
+quMQgwk5GfbNLuplo+1qsZ9SGu9h0T9Nyz8LQEqdoeevNzVod/5ouMZApwV/gkKY9Rio6UaMZzz
ffCI0njHXXTWA0HAbhiAe4lEimi650ni8X2SLU7gfTAkzxH3IvMYLmdsmO7quX1SSftPRPrY1A4F
VC8/7Sjf6gKqeDng60+VfyzndjtEywfrEDKZlLhjJ9f/inCsNg6fJOwJPMQcqGy3LVvHHBcutDsu
o41o2o+iHGq04nifCj5i5DGjSOGw8GV1MeBARLV8oJjQgVlC8ebDtZGtSR3mK9wV+TxwnHY9fH4h
hryZYgxXnxyeHVgom4iQIMMqOIYVMBdvUonjPfRlNsf40gqN9Fokhl80xd0TNPopTAoIynRNt5ZW
7baRwZDD4IoZNk6cwto3v7TBhjXlCyy9eFwTOsIxgtArEJ1y56GtR2uKIQdSL4KCvri1wFoRxhy1
b99ANUDR1aGv8bWfNz3+WpEOP33DyKbqk3JjYsRJzGRVebmM3WamidhIiZSOvoyL/ZpUWEBkdbVD
wW9wP9XPK8Z0yaIxmmPEZsbwp4GibTRU/4OIh+BPweJtrInM/WxXVDXJfyLBMhXI0/UGsKmzvpm6
iinCqAWf8XUdkAYBdN37smLAQaPov8jy76Jvnzj8GlkRRqe1xywehFyBwwRHxBLZNJ+hicV4eLPG
w1q1mhZxGMVcbyI2o4rterObZajx7vK7LlzAKIWomZvSoqpERAXSUMVnOcp+t4bu0cTDUQXjBwgQ
Sy4DriG0NRg/1OVLArR4pOmDmCXEJ4qPH9Mp7KUHUFcqiDY54wXPbINBSxniTGxUrA4R8pdz1fB8
UPoKRd9kgk3ppkelXcO2fBjg7UGOMX/XmJBlk6W4QUcNPHs6/teZEp1gQJFowiocv415QZ7ePe6d
5adC44W1TTxaLeSrWrxB3Z5z3CdngTgoBKOsGjcU/kpMNmYcLjOG4Gq8rGouoPbCslTqkv4aCvrt
CtnFiFlkdetf+6qmsF1MC0a04WvRklM0hC/rEP8KD6SJSUp4Mcyxj6EwgYx6nhqP2bhZT5YYko09
vmu5sh86QM5ro6BEYVBX19lPAjd8cBdpgoRWAl5OQaDoQiw6IOvwVAtcRssMa4ebjLm3w4gCSwAB
piOxbCkWsjdE3nR9DRpGqGeH4V7yg02iLq/CFeI4TFKwy6ldOvvuKexAabeKQiKSWzd7UEMS5TKB
Kx0fjHxFHIzL1kq9liZENb78TSv3p57bTz0A2Bh3QEOyWnUb2kQvZdDwLPXxzeXyLZp6Qeb02o6b
YUS3bBlkm4Q0INJSsMsCpCBX60XApIR5FxxzE9wRTbge4zk8BDr8xqfyLFuUifEUfBE/4tax8z0N
wR1Li6XPELCALPWxxR1SeVTQRQWm7TjgIFx0ox90M8qtrCWe7QlFxQOHO+0ZT6zZDVGTnppwwq3q
bGAxkcerjAEkjH/hOFVnV90O5tGNB0yCmgZnm3lFyTm83cqcI9fIlUXK3PrgJTfvpqr0jhWK3qNc
h/w2af27IJpyv/SKfDQj3GBFSNVp6NL5jk2ueWJGtr9B/EhsDDEySJV+AD+ao5HxyAGW6aRPdvDx
O+dF+VgsEq9BmzCYr+Cq+xJ9Mpza1mP6Os039TIKu41bnLmyNQ7eExp0W8HW9sqaGDzoWNBHaDIt
ZJFE1z+9kyofGhsdwBNtLj0c9TskEM8P2iO2GxqiOEExaRAeEGmIxnFJkMMDifyr6dh4N6gIwlUy
xXmXrOGWF2h8wSKNuveWTMvRR7e5vExaduYaX/V0I8a1HV2vJuLjfyEu3aeONGhl2qVO7i1hxRsv
Wg/pbBIcS7Ipv7UYSdGfoTPP30ExpDNaTjp82nrUd5wt4ZeM4dCrIwwb5z5YHxSh8iWe1iDXY10d
dLSAiUfJdA2RnogwIg1vizKmgpfcme5oZkKeMMNQ352c8Yl7PviDHcxwcEHA7qXt8IDNrbumpik/
sYrUvPGp67EYRNfzPNbt3xiTBrMbmBw6XKTILMo0IWhZfJGws9HEXgNMX462oOSaqIoDdaXiHzOG
/homyscZncPmqVAKs86lWh5DtcpDpRT2m/CGbruAxheEkbMnRIPyZ1iwQuhio4XNZFrvcQphLhix
MsfQ0R7jFURwN0ThXQXt8b90VPZHDRxPBaxscZ8VseourDDB0bu4fVNrXNwpJoLnYCTzew9LJwri
kGEGYewegy/6rGeKKfZSY7IH+238iRu12iVudk9mXh2+UtizduscAZcAkzXmKLL+TjFpRZnC7YlC
tCOLC3YFsWwP58hwTIekg+ba8CcWFuY9LLrhFW2H/MN3ORy6GTNkhrIACUqrxKq0ZaU+C+TQPPhU
2Dvt4u4ZljxAxmGDixBOZas+F7bVO3zv9aEcbmaj3s7Vs4IIv+2DyeNNHiaNWGYYTo8FSrYDlGvx
SGeT/pJiVuexl4VC68lwBlSY5LEaoBFkEZrP0Qf9Ka27Gs2ZqLdzv7Rb2Udo7zH1nHZCxf1zogao
Qlxw+9T7ZD1NMibfMmT+p8Y9fTeIlh5VMqi7uo0gcIioOcxD2pxmFrY70azNFk2X+Avazl2Gmgd7
0o70ydQwDuTIloRDg9nlcwp0cgSbTZyxcFI9KKjZJ9jIkH0+1Q1Sb2OX/JRxx+5wBqJEEzfHhkG+
/NOSKFg3iyLchX2dfg26xy4/o9hSWVDzDyiWvts2CrdlOeB7p0XzPDXavXndjm9IwB+uWFZoUtwF
iXpPQx/8tBAgTGZ1has2WFbsSoz2gya63EPIsrn30w+iVt2Hj2lxIK6xJcbFbfgWWlsfzQTPZAER
GeB4ORYnQzlKJRB4630wYak309GIw8J06FYDX0c5r5aQZS3IIPtgnMvLYHT/u8IWyTEtqJFWxsrQ
77vINQ7iXQH02eTSO7rwtckifFM5KUvMJ+qYLYemT5KchTFwo2FV5igd5D1fWf+O9pzkcTqzV1vy
ZluhafmY5AIhr6j9t4L/7dMjEXfvFokEsXXpt9Yp9g+1FLSnpqQSXR5T5zTsyCOD+e4jlhoxFBbe
vI0iHMeOKMgDwgEq8BDKcueQEXEIRUiP0PKBx5q1ukfEiD2gjtWXJk3LTYG+7GhgiPjqmlA/Dn0z
fRNdFGj+w+Bu7ZolVwzSWueLOddr6PMAmtxhwmLOOcHgYQMJKbpMnTX3tV3ocS2iFIehmU41Q5/d
aT3ngxvdfqBDt5vEkJwEmrVdr5LynOCWyA34ivhqaAhQpHSo1OKBzwjLDsLdaEZ1SWbQQbN5TNJD
U4JQLoI2/o0asj5giXx4iEVkLiIq5EPY6vIkMKpG5S8lPvdpKD7QhIR75Aemuy7xqsrgTJn1rT7U
+zEiYE7pyD8Fa4wxZ2FVaTYxpOAHsFTbu0V2GAnjYHiyMChjPB1at18IJnsY2c+Yc0tVYaaZLs/j
wMmlGtv5YimWlbic6YD8XzliSuzMV1o5D81jNEuHBkTAOKcCHGksof6M9aPmIjBp3g4QW/eFK82D
9UsyovJCwQqJ4EEI97GgrXmgKk33cacwFphJ8hZ0EXuH/Tc+lyruTmFSqQaNkPI/RR3rE37f/3F0
HsuNI0sU/SJEwAO1haMVRXmzQUgtCd4W/NfP4ezei+lQt0igKvPmuTdFMDMVGCnRXYUXpnafmglW
1c5tMfgTZcgu7ev5FGvj/NV0y0DNqjYvN/7iCWYLNWMqoJpEXLHYXFn7HVWCzW3RuJeC0OZ7MNHk
bDqIk+bcO60nZ1XncsxhZizVEGHVxvpBwUcWVKW7hIo1g/gpJL2eNpk10o9Lw/o203y4W4XbPq6u
Uh8b1qc2DExrM0oaAJa8aEQMRTRgruPr91o0Z7RIDUYBxWMJ1EWvDtpUag+3l/Vl2Yr6rrKA9gBn
h8VzSY68zFLZTnGnJ3cb9PmTvfUE51lbnPxrbKkCahit+acVrUo/2k15ODeTpodL7vR7rHDKuanM
2xySKGm4bzSsrzx1brOfSjkvo1we7LwufnEVy1OmqK3XzRMzOysRAddHB3bAzMg3M81dfHvNlX0P
O7Yn9t6+Sn02OXS4HK647zFRpX3lem6xtJGiyuqfWIb8i/hAxpy6bKy/zlJHgDmTNsivh4QKo5in
4s/NluZxc2rjJM11ObeVMu4YS4wPTm6R3j8OzjRcHCt2P5x40IJ2jUs8OnOOlC2owYdqaCIHWKQI
VH0sX8y2iwdu2GI9ZJ22Hhen1991lqN+xapSHtNO8HR33UZDX9dz9RPD49DPYWR5K0hUQ48fwdTR
xtIJU5WzjD6hKFXtsyo71e6koeZGQAWarFHRk4R4kLLNWFBW5BlqnmnHZx0A68eZ25azYNbl4Kk3
6pbVA+VtXKFiDzzpSS3kUSPsbDnNrVWb37G+rsCmZsEDFRS2JZ2oY7ydXrfVWB7tRUvr0EmRGx9r
oStJCASE+QMbRb8R3yDX59meFjMo4ZEZF7WDYYfuBkZDP+paeCX6uS8jpAZ3DDJzWmRk1E6XHBLW
8aE7584wQJ502EArS7j0ej3TLW6CRDFeTGuovk1Z1MouscRk3K1O54wRwvhsBHzt63zmXe1wfhVJ
/LzwMrBDUJe9wW6wDHPuOObNAk0xrMndiHiMoDQvcbwf0ZvqcIKuHIOE/Jz+lHfO9jlz7snzbBS8
klBnIIrpOM/zuWlbNUajU9olBAyggXNGwSbRZGuqa6vZSxquA/30jl6c0E5WmubSz5sG9hSyZCg9
KtdUe2kntWFVVToW5d4ti7o9AddYG/ROXVQnm4iCDZ9ADfTkljpplWiSo/QzSTd3MgvdZG9o3+bu
aRZw9ZFs8wnMQ+puuc+nqY3v5ey6yIsV1r8AxgR5bE5pxthfo2nZfqmVPA4zaj0jVEiqh93gmU69
zBihDWnciGmdJ1kkYV2QTvyijrJ/jIG6HQSxuWf+SglxUQUf7J+6po7mg2yjZHtrB+8dFrPWC7+d
Gu4hy0ronjWg0GUX57bde+W2MSEHXunVI7bzzfCMRGe6UcdIUKuWrVoEF1EDxdasHt+tscwMtEqH
uZqdGulnlRFyhKAQ4+2hcsqJWOosjE0qXGGJxA98Q5Bt2ghfXyxD8dW85JobbAtIf1tLe6aXyKUW
5WlRffRJDyEVA6wXtS+JnW9e3GkqcoxUHfojvTcmbv4VWhIT8e+U9HUOtaDtlRxyzruRzt27LGcJ
BKTjgrndTGQDb51kOBU7TX2uk1l/HdvKFOGWK43jV/lQpbusbzsJLFI76r5ngjXd7lCKY9a4mxy4
jVz/Zl3pc87zclaxoQyfJNythRfrDbCeptlN96COWIrCxjVz7aIDNJnLYbkxILOvO2tHVwMOuVpQ
iJ01GJvq12pu1rZvOS2PELlGS90gcqVTEoxN1eg7Z1EGBKvWdlsfS7/xFvf42KOyFWLgzhh6Pjp7
YKGWEC3eFivOEVSFovXbfgDvOImyq9JotBejfpo3dVX3dlkULhpIPNqnFGR/DOw2bpnu0TGbru5R
RxUKq8dmsal4Z6R0MvDDZJzCmQXfcVSvTZyjqs7K+g5dHNsHd7ntkfB1t7FifEgZE3aVj895bbaa
sZI1x/VEs+wAopW2zv2Yi1J1f1K1vLEFy2pAk7SGooVjYqo6GxN0Up+YTdIVCOgxBiodObinastc
0ftjPvSZ7a+wiXmGWy9OXN59rW5D4Aw6dyxYpoDP7TT4AEXT2x+12BAwxOx6ZtZs4oBvlLW1VuHM
28tSKuic7dL2TUimbZk+DpvWawfXiFE9QAQzO8qJt3xXtmb54zPTu3dAXNWNSkMkNxPTsAxYohbN
MR6WnvH5m1F2C0qXnad2OA6ZQm0FZ0/FpSh5dSrlhtTFByBNvsCGQdJvYa/D6k9OnzaXtTGm7WOw
WF7sSUPyGxZN0sgQ/Ni4aYvoO56TJypeK3vS5n/GNktCfSUdLRLdIPB+HbttnqezwqalCWgtBnpQ
41wLdFXpC7a9GRQAvlaPwv1e+fqexUL5cyBXrhEweLZAmi9jw/2JB5ujjmJP/RRT47yo+TDMBxDb
TA0TM17r3SDH+gv3jZUfYzstUJMUza72BXN986jNrcI4uaCXDTs+XsVzStPKPwdlUKowH7ZGXCmu
GHMWN2egryiuRqhrZXdMmqTSperv2qR6GcyLNVt+CpDdnRekFA10gzUfntMzZoEktCp9b+iV4Zxm
hvzuSZ0TMR+ZVaW3XK6yuc8cJe13ZZdvG3cy2DimyZqCu2lAAaPOmBcb+uzm1xOintyDYEnzT7vZ
jMS1ORvNaCuE9jduDP7PG/Mpkvtx33QfrYGrf0fscrPSds3mN0BuWwRAkHmz1zlO2o9qkVaHDqPX
ev1SlZpJ1CYRNuqFiWfPfL4UIj2LLbe7s1HE+LJKzSnGp6oXtvKEMM0ByxqR9jvrqbwjDSEnf0Du
AftnrfkE1iy7sfeNYaELpk/CD2lIaV66Xiz/Erc2yxlvQ60hVs1kTs/Bbe+8Sep1mw07YU+yPGLw
XMbAGs11DXP71rEQ2oE8nqZKPV0YNckYqbwBVO5yxbCOhqHP5UOZO9L26Y+bf7MldAYlCjxCmCNg
4S/oYIj8qaQf5CldbOdOdExxotnYYjwZXe+40PuFVpxc7LFuZDvKSPpTAc3gY9PVsyCRxTgeIMUp
Y5go4ycLZ60klqEakRuaueUq6stKqLDA8NmopUJlWlGMWh5O0pzyoM22G12Hu4DqSE14aDpooCx0
13bITuyAKUABa7EW11Sz4vVBCp1Hs97UCQIl67/7pnZ0H7sLrVIPB2/4U5V1STAPZTt9GGwSlwHD
tnoJY1XrZQA2Jxd/EqrWho2Vr8unIt04CSaNGjqUVWF2UWw0HSwBQYRYlppJgY21ivYvXW3zdSyR
LwLGw3ZFAm1vu0HhGMsUCsUFYW0qwnQINMk5TsFy1OKAwG5NPp5q2wqEslnFT4mCqfzaMsmzb3CT
PuePItHMDxDjtPEr0ijj16aV2XY3dQ6OHF4caTyUVsawQLQbomiPtaCIymFLf11dx/OUTTIudnW5
IrMBi5jMIqdm7r+HLukniJSYZYjmchsR3ixR7SEfY4bFzhTXz4Y7ax8ygWHfl4nRxpH6P/U/C0W8
2ePoTkFOCcNsHHPMd85MClzGqoflDntjrPk1CHcZ2D2V0G4i5op5UFXHsEk11RvkVMUgcpGjzfCn
VZX4hf7JaQ9ZEavvOGkGneABIURI7184+02TrK5WYnYCMTkt1KeyrNkRmSjyWbEh553YmZ8keTbf
c2U5P1zJ8sk1bWC2tmItJmE1+nxYyA0Hn+CqCups7Xn5sF+02ENs7X0smAeOabYsAUFBGwMgyd5L
rzGt5C/edA42W3RUf3q9zfu+NKBXSTW/6mVev+Z0ZVHjcAYwNL8BO8WIydFTMKUVnqmyoOkEkaZk
h6YYYnLUZwObRr0sfeY7QAXYFvBkZAG/IVNLhjOm6mWjQQ67cKlcD4ZonSnkKbrNNMy4owrWuAmX
kasudu27whlo36cNcYt/ZK3EgRAr7EIl+HG21SXXZsoJXEwWoeFtX8vl26gN8YJU7tb3+D6g3jZB
zL+nauZwtLCobLvRrNUfwxTJ6+A6y0/TQ5UeMQsZ99oQ25Gb6pLCbG3XgIW7y6szzawMGTr1KDmU
GbssC2bj2U5iJdSm2LQOgB76XhlNGLelHJXrRpzKI3xyGSCJqzrWD80O6wbmbBMK42+1dLOI4W4f
ldqsHZDqi2Nllf0PMeVNaJqzEkkGal/8L38hJcWQUd5tnskcCEv/vc7lj4B12pY7ywHyAIW74Rv9
+jCUtkfjFazKFxYSb60bjESvnNf7xD5XwKXpvcVksaKtKGf9nE7LUV3vpqS5xGu8l8UtDyV/2pIs
ynin9F6+WwDBlni1x3bXa6qA6cj8bDvJrAPz7AKL7IBm/rHM4oDqFcmujbKFDhpMoh8i2y4+iqE4
tx3AVnm/ZBBj0oVfaHzRGDumBu+5dTUVZoIZ+LjdHRjX/GtiFpeBS/y2LGctkvTDHcunwhaveVxE
g0tg+PzeG5R0xRq6o3LPepenPJ6ipN9et7J44DkPmdYFQ7lkGH3LcImdtwlys28xk2zXssS01DqR
IlFop25vL8PTmLKoiiDoSvl1Rc18h100Sc4sWXjKKgDMysbLJBYteW/TaRUt6Q5pfNQ783EQyyvl
9r/1VkcOZsA1dSBPJ8o1F8Llq8ZLMDXpdVi+CkqWPNM8yK/YeBGDDapnVOdJjfkLWd/rsO0nHxF9
uigdXyTCr6PcNU3tZRpN+dwojb9JLsttIr3APqyieqw7ffLmgf0m28A3r2MQaaqgv8Ull67HsMUb
E8fvp+pMw5xTPm90bmzUXCL2JFTmtTcNT+YXPGsByKnXlRn9huM5xldTglunrj9nvDvbgzG9axrY
eKEE6lz6gnGIY6G0lXsO+J2NgQJXfLVUoes038JM+b/C01in6+YbZu3IjF8bRK0uYCckSBeSlYoJ
ravIfUmebLgjMMaNTBa1hJB1fGueo5LNh2YWDJVy1ef8W0oX259hHMTtc7jB4BOQQT+SYVEXGzAv
5iagztl5UtN3a8RncIsoqLPPpbeOWe2cYLmutTk/tuJ+sT4b/dgsPzOZFIbKoGUDddWDWD2QAjF1
VADHTE6EIOBno4zmW19HIhlBE+Cul+KitfnVHTdUJwf2AU3gbPYnPPNx8lnzc3joXzhNEWzdoDG4
wCaDM3Ag/oBvKTkNw0H7TrnBpOjIn2j/pvy0oSYYhBYAryl11Ildkp2L57VwAjBYQ3+wmagq/a9S
fCnxh2Hv+vg+VaOW/25RsILIrPct0zjxVLK9iSwJ2IHc9tTc05AQ1LCNA+ixZjm15Y6Rz2YcOiZn
1fem+7lyVrqrae976XdxqGuHrmSLx7XJam/lZkkeuSE0474Rd3kc2fHvBqzn+GOGGPvRaLtYMtd/
bdZXq72uy+tG8ldBf39hviPgjrrQzkONdDBrT+IIPM1b2d435StDml6ea+ljfA2zT6I/mPgmq893
kJmnjmOfxVqucyUn22tULciY9mYtyRt3Vq3Q4oUM38hYKMJpxdIn29AygwQRE29yLQK7iTgADWtf
ZBCF5J6UMruMusYVnX2syz+8gWp73O7Nerc+sD5USx9MHSbPNMNOpEQpzNhDOFaniK6lhxojHFbJ
Pq07WQ0/jEk9RQNsyZxh16qPacKwJTZVfB7FXQms1nb8pkJY15pCNGn6Xc8fFl0XuHH8mPbOYVPj
kDCQC5CQpnw2G6bfhGjHodw3xj/0P3SghUa9fc+QyAlfCcwM+/3axd5MJgEn0Xe7aG9pTj1UJude
+WkdtjFnF1lYeLySQFfsHYyt78TMhDrfaMpoyQGsTLXwlDgDB59CFZW55H3WWmvXdXWkqclPm004
7tWAlnOvbqw+cRh7pjYpH/EhXUrMntrJcf9hRg+Ab70idkJmixFl7eM8tWdLyyPZ6H5V97tm1K6D
BpmR2gc1019JhLgV4j5SXzBytyL8MOXjkx9iHILSX9YhyNjHTnnVJMmOpd/hoCIB6utB41WEqfA5
rfx0Og+wZChh+NTfMmS5RaUezUVgUilyu0YaZLAlLN80x2hhdrqN/0heONjqbzf/pv01qxK2qlG6
7NVigY2IV407lsuhYCS/lTyzPQBF78eQgE7Up0taPCxQX6RGNZOuQXguBJlYCATu1Vi3ZX2mH+9U
XyhrW+GKWhMlZEpQzBHncdLvE5a2dJ8iU+SfagzMQdo82ay7Nt7q/lI7W7uclKnEnmR12AqACHNT
Lf+NtNbdAYhOTUKsxtLYpYmT1H9kyhMbyJEXs2URpVGQgcLXWSkA+MmEzbZ1AebEBEPudCrcjdFF
s25gv1uVf6auPm94SWdt4oa3Ap6up8x0o3zc7sqBh5utOr6j2LVnU9jRrn9po/5MpMS+ngGKxOa8
1GI+3GyKddeWQV5qBMIoW3grxyiSK48mR/WrraNiciS9ZTXdDgvUvbVIT0xxggpr+hgXQRqTE7jS
fUDhe7M67Um8PpeJ2v1TBMGfQ2z+9GqSeHLJzo3uPjJLPeW1vM/s5HVxBTAVrFdLeC54UT8Ermw7
f3TphGYc58lEip6rPCfKeOyX4UHBm2NBHtNWqpg89VCq9vtQtEOwwTH6jnFjkZYClKU3/GYzz4uh
0SsbcGWqIT/drPi0UpxYcC+d19jaoXIbsJZaO1vu8N3r0IUtcsu4jkenui0ZmmwQy6Rim5RuyEMt
iO6pW/WqudsLCwVfSt18t5gaY2ADk3Xd7oyZqvDK/GYojlm0kSu/o2xoPt07vDsDEwcN+s6oXjMH
vsrULB0iqD8wPeVRAI1TmVEhUTzVhhlAEpCZA2rZry6vKFLBEfaBhrhNL5XC/MPs77MU3sZSAemc
CyX+vun0/ci4y8va/hprw6eaKxTVMSDcObWNPbXsZ9qMEdNR3Bbjv6RWQkNxQmd034ix8VDZsCY9
og98wsjTdREbYeIFcMCYVHE/Ntk7L7Q/Y5fTcyJwRBwlzhaY7uBhN8Jnv9yjGbZeuw6HpBTciZ+i
nPbTGiO9WI9gSv6GJ+w2ABwI3qHtUpEpR3IK9Xo56TYuySVr/JUvAZ8A7b0duLZEJ7zmlnpv9v/Q
wc9mx7+A+FzCiEKnXi92E38RrIbBPjUDxlx+o1u/2oBKN2utl8cHBjsQ+23gpAd1PdjOew4uptaY
YYAO+QoGkW+B7VCS4Pjr4ypE6wyG9a/SZ78FfoRdeeS4u43XfezbIfuKWaqDXSd+xxYbuYXuW/YS
5fPzhCO5c6ZjwS9qWojvblAre9O5ElYbxSpAosnEG+7PZosWrECSH23dJfIrYsQfdkPkJK1fyx36
nb82j+70LXH8gxsqG3RY/Z5okaMXPmMJMp2ipD4q4Bz1eLfa7y3lHBFgvs52CPFep06UJvtK9v5C
NTlphe9WnCJyl9Y3xvrDivfdzfUcX1GW/Zuj1LDf44ltjtPRzKDlyztbIe4ZD5fSm1eSoWCkDqJY
d+a8vG+Qb7Gy3deaHVCEWoJqq9qeGlTmfH6znP4yIg1UVe5jmw1t7PfJZOLdnPadk59W3Ne333P4
uKHKcZ0+rvb6PPAkVP1G1gg/pLKe5UIW04Brxqh3jtIEfacdGycOKnRutSUFJ38u9Z8KO7jGhLAI
4IPY2vXd9J8ZIsf6otSXxA5K2kfXDTusYmw8IetGhCs+U1ZI32Y0wdxVnA9l2OJjTcfnvj0TBXcn
2Mu2zA86GspIpzu3F10/pE32hU3yLddZOVYaD4ToHYu8vdDkT2RTrR2va3pX9Mydc1qO8p35uiNf
s2a/uv+ccS/kiMAvfm1yruL0ftHw/8kZr73pGy0UPDWe3O7bhhmoE3sWiRFVC2AJOFFXp3Ryj6OG
7LvugbDCRRnDQmUSWFxY6uMxFRP2GPaqP2x70Z5xGzFrrbHncFCLq20cpHbNho9kuyR5F3QreTaJ
Rbb25jz2LfvXAMRU/XGC8YPcxwkeKjat3SUxQlw65JAMgRTtIY6/u+zFQaAsq+MwM0Qwv2aGSNJh
uLCAIRRHy6086kAS38bywd5+5uaj3x7qljaDe39kDAlB/5YXZx3eYnkib5ags2DKI+aGardL9afU
OSUomwOV8WuNoEzu9+x3zSPoyqKNaF1BP4SEHLlNWNXhLfFBI5/tLKuTNYV4TyYVqfK8kOvklITS
Be377Nzxn1ysUlhE0+F+k0dRHBirpeopB6RLzg7msyy/r/JrTZBwl/6Yy9uQ/eWvcvZnDJR6kN+4
uXdD/jCUH6wTbX3k2sZx4HaZwREfZPGgmOE0v1YJ+SA7MhRW7XsaMK+H0FLeLTYj8avsvrX1AzEw
rtEfF/wz5lvFd7P+q407G0a9Q2Tcxck+hxl3P+btyOaQXCEV7473V1V2is3XxtcMnfHS6a86M2/J
WBCvdKjnXN4707rqxW5FQtx88lcENab91ugnU/NcLh2TU7/9KN3+jDQG3Xlt4mOVfbEB0FP7naLu
neHTLS5V9QrQ5cH7l7kPYhjChyw95kN1Ddf0JW4/8/kXQUJtRpS1u4UDhMV2nLd48CZb2bVUni1x
2WOoacf05gAw2JnQl35a/MXAchnDit923S35QTdfLarhbNLINVv5+/5qtGaruNbloTOFbxdfCTiH
BG1l0HMSiwKVfKfFYdmfcBlRVt6CXNhC2IN+zl/aqgc0Lr3AkHMyHcoO5T6TB6PaYXu3xZdkoJWV
53rcW+unRaPVTHesqKKfu89ayweTC2fxWDWkZeFnz9QTtCsRBOUAELveO85DOf7IdohUp9g5lK9r
egHf8o0yQnwOwB883TqXxpsUDj/sOswTVNToi5zrYEX1ne/S5dh1d+qzOf8BiRd4MT9EHFKzdMuF
SLuh3PwBS3nPdEHvydbFGLZUw0sLcG3m704Slb0Fb5WEsjQDw8KaRQvNJ+EtRh6MpHk50xbW9Z82
8QmzXbKY9qXR3hnVs+2sO4V4pLkz8Zf+ukux09c8dEFC3CoNGRMETktLiT1F6c+6eQCc99QFiYk4
Rg3Qs1Kos9IvFkIzKGG1osQRl1/KrEEExv7RaEwarWrnWgnOkhbZqQnXZDtndR/Na0w496b85XzR
aoezoP5ITPfZyD7xr3rwVif2zERDytB9xe1RO/sVnBQvCZ4hPHJpYKzm3tXqQ6bxZDdmUJRnDQmN
FI0hf1PEe1wpXrYYe3mrlaCttn7+LcbKH+chSpf1aTVK8juwQ+DUIOxf+is9KWa3oOke7c7lRKaN
SfQTiBinCxCE+gSIFSygvjRUqEFduLpfPaw0/TeTQP5hzBXx/tIzkclh46ktAC5ibFjNARvgMcVV
bzhxhH96Z01VFGuPZZbeloEyL7WDW9gGeA5zWK70Tj+aPbdcZfPxN1GZiLuaTVLpRWiHgSQ0xkz8
rHtA6wW9TFiBNm1+XZeea5Ktj1lOZU+t0I6OHrNQYzeJfeJ0AcahB8V90NTtywRPkEDb4j5OHxOD
fK8Fm2t3yOSROA5K7885e6/ml6aJ1JkXiwwT/SLmXwPI200WzxoxVCgMyOJnbX3XUBS2sTiqXfPS
ED2yLeLDdXICLn576y+xZg+nLqtPd4UiItNM94bd71kvde8mpKto3JUEPyy0dx2H50gojGktQZLP
IVYOD1UxwIBG3fmm3xj4CWUEv9eUrp4ERO5Oc/NVVG8r2m6l3iv6PrlR+M19gqpzC7cg68frRwU+
aj3kbnxteTlv3vOYPaNqSyGCc3Kox8DFZOWwIDWHg4oXd9fbr3JBOTE4S90uzHAvSYrF4R9D5oOx
uM+JY3mWuJ/MElvq4Llrt7NjgsQYf6nrS4wm1lBzrlQxbKTZVVkcdCjHTeH4DEkDYxyjsupDOgq/
VU2f4Kiap6gXmHr07CTm9dKXsHWcFEYOFvvlVgPoCcWHi/W7RiBQ8mhTHxj7+Ep1bdbnhVQ9O1YC
Y2IngbEeElRm7JPoofYuW68DGwTXj5wcoFby6aZvWn9u5bbbbLafFotnKLrvqPqpIu2UYdZeW17F
8uhSusiBhbHFkZYqICSH3D1t3zCO7WL67w6P34G0o33tTHdN/yblHvsgILK/aZxQ9AvqrctEGRxT
Xy7MxegoyQjyagCtKdtb9bV18DggjzXGd6t/VOZBkFM4J5/ufO6zAwcGU18CRxb++E0JgCRlKkac
SGn7ablQ5juU4I1Urqqm7xv+mgL/FN/Cu1Kgl9aDPA2OvNNr5yHpk0ur2y9pZunoEjL31fTmB9OH
h6UeAkfJIiNFJ3cIACD9xvFkYVzxlYMEug26M53I2K9m0OKGowzVcw/V/bKM9FrO9psOyX4dkycc
xR9QsVhRFOc9uVl0oB9IK9litqLbRFbO5k6xquPSoI1qlbmzENIyuw/TzXqERYh9VyQfwkZGzmvu
IpYyXXrFfMvsCum16ZhydutRuzk/tw5voQFVpWCXxUTNezgOqkUolTERRkH6VIHO4jnZDFGkMmpQ
dDsn+M+9b1Mh99gaee7BvUOn7z+b4qbPyw2RaI6aXP3TUNJGbXnOl3p/a7DjVT3mS3KVbf6gJqRr
DNi8SPyr8TXEe92la5M63IcATJlQf6BXTWb59kOeZw9mTkwRgbSh1Y2QAIxepr64Yp/KIw3R23Xo
OExDXKsScVl32wdWYwJBVgYDIrvCAYLDu9DLV70BxqkEerluiPog0+k1RTsLzXohznMDprLWBt2g
4b3qSw7ucWOFUavIfZLoz1JiaOgM96XOkCoW8Zhp89dY119lB8WXxPl9U9w8dpQFgyqvVscBzgT1
yIbhb9Y4EFZEvdtouLh5dXVimAeTpk20H25u/FkDMZL5+E3kGWkhmf7HMtR7q28E3yO9UNn90+hW
ewW5gshBrm/920JBavr5ZVsZvFS6/p2gfPlrOr+AWUbq5uLtmN7auLrA3rD9zDGPE2MqkDCLG8pc
/EFneJzhEgQdzn9bsplVDPvg1Y9tpv7EDclsjji0q3kkresC+odhq/ghmOwesxjQ7vBAhd6jL7eN
58zIeuBXkGuqCeQ3uRGUxamrYysobsEMgJu2D/2TeTG5v2JUd9OyvbVE4Zu3uXC5IpAgjVTdPu2X
IpJK+7RoyAJqZ6HREtYjx/HYovTOG1p14WAjVpaY5pfwPlykw4WIhXmXzttpq9qLkxsMOm/owJAV
BzgAgopc+eJsHEmpAW++WMeVIMSQ/HVE8cV9yzcrSmc3bFvnQvbXQVfEK2zfwVZ4UATDipxHFG98
SCIuRU7Wvud9/iYTBHxFkx9ZyubdUrlsM8dVq93GJta7XbPTeizwT9A722dr1Qn61UPixv80UMNp
wYIPjRGWBdlqmpXsIMQzbxIUQUVe/5GQenBaFv1l3V+dm9fWHJ/BNmjek+VBazDLkfpG648DL5VY
4kV9NwKcjqZ+v0KZYTfTjrzcz4nuhqRAT55J0+wrmf5SDGSNkhqc+KBYqKJy+cqk+Zqs9bNixi99
K+Wxy8eTuW0f8dAfp2TYuZUesc0789LtJvrHOz1zPyfTZZ/cSpRJTx6WaDHRW1Y0Tf2J4JCwr/J/
BMCe0xmwiWlaTgam0NsvjN7MnEz1r0NO83NC8Ty9BNyz7FQgkSk0ZOS/eUQavjHT5hST89nJ2lfm
0r95rnw59fgoVzIFh97t3hRpFlSsvBlGIqMt1d7rXjvCBFh3bjHinQHB8KXdvPDv9GvNQPfPEBTG
WAsq4z+OzmO5dSQLol+ECHizJUCAoBMpUZTZIGSe4H3Bfn0f9mpmoqdftyiicCtv5snqBj7xdTHb
Q7JKr327vrI6v2C0r71oWYN5xj1ZYafcxPX8VlQ9j8TKMMPBrJjpP8FNZWOzc9HiOWwUQJoVSWAu
D0gPIFbIOqbpNc0E7jDap7BZvGMvIvEq1GeWpkCl+gv8keM0qa+LavpmAZAbdHZjxQdqub7znrEa
vjRr8OG1m2kfZUoBpo7beJYPiq7Sq1ZKYQJKGzZZ5xkW//qSxJBZ7eZaQChnysIfvs0c56COUmia
0m9LWQT/b354MfJvsXCRSOoNpQWHUpvMTWojNSE5W1tz1J+dbKw8LC6oOnN/0x/c7IhMCm+F5qpY
807rk2udNlx0yOgto7q6kjOe+tF4GVS8F90IzRqrS+pWunToY3y4JUXYmpkcSGmRQJG+15ivfKs6
l8mxVfLQLfld0rrk7d5hEL0Lp30fFF4sE3tPqbfw+ZfTfkjQY3JjZ8S5h8uDSluyoaQ6G28BBEuG
WFzUsnkbisfJJPS9qJcnvPOEAJxA13mQo5yfxMKdQcT8FqHIs/1yfroR64eaf9mC0WZuvso4vUm2
ta+EfTJngsalImxkLn6F5aj9K5fxg/cU2jYSJcsa4WsWd/jY2o5N960gYoi4ImlRhgs71NqQQ6yk
L5rIlk2V1ge7bRZ/lX7g0qE1wIZQ2MMgwyEEEwmfw77Kdmw2IqLY2XxVuZ33unUciNdnvHolQ/Ji
sw87qdzZJtzbNkLGg2OU6i6hJcDxBOirZh+RJzRS7Wdu+8yPksV7qIZgWjdxxsV1QJNPQUVrww9m
bF9qkgjaVLEgoTrntK2u5uIwK1v/pPqV1PkmZnpO12jbWJZPusBNYdTNxU+E73flVimNtFBTXSRT
WKrEf9iBvTTtgjlnZ1Lx/MQV8RtjZrV/wk11JsDw5rBVsWNgcq19Sg0NVU02W3bJ2Wsjach8eJ4C
ocML1Ib42VwfKaIh4E05uSaWXksuPYWpOEZciVmqbCBI4rx6VhIjnLvu0FW+3Qpel6sPjtiDuIrG
whZNvQG656X5IVm/sBs94WiXbNVeNAl111T9eDUDa2hdWJXflq14VlvsG71kK9hfqoEUVesBaSv4
1vAG4kQuYrBqlvGqlX9rbW2E9oGqfrWnu1qBK1i5lQwcg8iymOJ9YfYcc22LbVrbJnbxlk0+kEHA
qgv6Oi9oyqEBD23UDCGf/TXcEhccQrNcMs6FiUUIfpgMkaIYe+aUxLMWdo/qn7L+NWDSUNCx1Szm
1yyfzWxwq+G9riHmmK9rBqH3U9J8qWLpWTbHqZ03Gaa3tqqDCDtPzGOfqSU6M3a16WUYlIPccQ9W
LVRoesRllMe0xSfcn0BBo4YYfmR1p5FrtxzVZ0VPsVhUjJBttXeq5K0oY5yGmoXRsli/lmLBo5k+
rTru39i5A5D5TlGs5aE7wOh+KdI5SOP+OmrqXqi8ZNm9ytVZ2DH77tRdMhaowtKPEqHeClxkBoJg
0HcgJE3b9FTeCcVAXtXx6hipUi/pVpg/y/kzkbNtxnZyNn8jyx8GTrskDxo87wOGpSwFnpIUXgrW
q6/tXR+ho2LgKec4TG1c282TRSw6l8yD6uiwRfpgGDg1+aXVU+mXU+2NuAF5Z4YNP6iI86sVJ+do
xi+mZF46jr9igEBLWN5LLeMSF5qn93oAvmVP5hPk9xV8NKYwkPzOSvlBFdTpEBKC2VYyGsMy2a/1
LJ/mSsecaD/xnIaxnarcBqMrLv6HXOXWxSWF2+cU2UU401eM2hBlzzZOBFYsmL3+8Rs0uRANxYlI
2XlKrVd9uTXZS15+R/pnRb5AoB9NqDxJhTNoAnwxogiWyinPeV6U4YvZ0+due5DnU5LfF8o9Srbi
m6lodlHV7TUTQGv71Nn3pXhW4Ss35UUeNW+JTW68eaCwYMnxJCS2uTNq42qwkeA+WYwnp/vhdeJl
iYMPTzum2U88v3WDuA2NfHW6xyAZwXd87cb0kCuXwsGnJlvVFxr/E7jpJUl29mqwnpex1UrLnjH9
GTQbuxEyGVaRe2bU+EReGHi+yCkb07fMFpK3xrbVqk96UlCKkx2e5oALFbyq5Dmz6l2uIVKuJhff
nOSpAMZtS6zPMDQTtH9QlnBs41lPFUO4xQCW0+Jw2VaLwiuBb4tcvaTlv2odduNUIbOgNZrzdRWq
65g/2cSRrk9eAXhl7gIcyv9Gq7gumAGaIfGIA8WIvklM4+c87UTCsIGxYmT3oshvFtoEftWN1Pxl
dhqS0hk1ecvqC8Wu3yKn4EpCSqJ5BM88EKnBZVtKDAuMO8Zw8whLE/csfJwwK3qvopMq+XLEAb4U
byV2UojdxbS3s2qrshvryrsFVU91lK2lY6FQsoBCDZApLDwTRkoy7yN+IZ27RcSXH7gZrza3Yksy
DfgAKvA7oItKauCMhoWViTsDNJzywRqfP+gtk1TuwdYhq18z6jJ6R4f3ME9v9NZtmF7Y2prc83E9
Flm3H0TkRTYppFRWXWg/fm3OupvmkKZgHoG82klcbfRs3xi6r/UvS/6SEQ+TimvCuj/6MrunzL6a
feNn4z+nMo6yjOirv+rdu63gBA0mGpK540J024J3RDkk8WNDCVtMPgjzkydVS6O7Gi0embVwdX5I
B/JhWu2HI+We09X7poANlDOe1yVaFuGIWzVCYKhredzPJXjNqh3Oq02QzhBtGNWPY2Dx0hyEhNr+
qgarSutlKv666SQewQPC60Bem+9oKTeJYIeRHIS2HfixKfX5QRyuQMF+qjhTct6ATk8ROawuYkvu
bM0YkbETSQc4ksQiQrnwGE+ARxCSxbkKEN2YgrgKTLHNE8y6lbLv0pqTmRHlaX4fcbatu3XeTdM/
SGebim71+DA3Ny5UKAu99T3mnsJqRfFt68wa0kZzzVyjPwr9c6yCRNkui99duR1tYMtuJv2rb78l
zS1YIY4cQxzDjVvGPpH3Ag6+FPT5zZjP0FtZBA43B63S0F9sLcTqusREIdws2mfdqdNQva/D5E9j
aBrf6ry3WWuNfqN8CXvgO2i6NqowVJxYOdfZE7DLkX1NXB1Sm/BnHDjjR4MhiwWZgWdKJQfsiw4K
i/RnLp5TfQCFWcsAWvOsX6TsaEmgOb1IIAkqql9xYRn3SxPSDcMbype1ALr+ZPvcT5QOYMMF6xEo
rQJxnFW5dAFe0kA4wxItWNsZFAF91qzVCB0F6vTVKGe6S85z40mjq/EkZt01K191fC8WLpW90iLO
h0p546likYto2PFEvbIZ65o5jNUTUm60HnXOhWFbZk/wgAEmpMOT/KhGUdxm+YoILDRPfA9diQuo
9JGoR3P+JpgGz4htyvyAP21V80+0SPIcLkiTnRE0lGsgFwm5fdhrw6rBq8YPNtywz210tT2YQgoB
e2yXYnoqcuWaSC8y+O7UfHX6N5XjEWw+CBN1i7oOBaCRajB5sj+Wf4722em+Or81ynvMV952MAEQ
kYcLeTC6S2lsdRjJSlBjoVifW6iy2m6afUXdo9yMZh4YKe+REQVPe+Zt/UyU3Fl5BI9l8alQ+cNx
KZ6Rg9T5wOTE1bpXzi1LABTvcicPARBEk2x8CNuIL+12xpTqANyhapkMyL7ucIKQdnKzJjT4sMXJ
ZBPFLwfeyyO+HSwUV4BqYLPQwQxipZFd7dmH0Js4YMHYE+9T9WwlRwi2jYPJ1I+BcuXu0hPi3lnV
celOag1W5JEp9qDHWcmd/aFhBfA2NsPAHsibM38ZTs2yyUkeZjehn4z0Y1JfbJ7vOtT7Lbv5Kf8x
wclyoi2ggyd+D24mblgHlGrb65tCP5nKPRF/1peGcZ8gq22C3/8lipxgQMxvZe1n2gnhd9Oy1NK2
KL9sC9V4SyBC9DuLo+VZY+FNbsVgr+WrD7/O2Vl+ODQZF6bBLdhqpf8U+5aw0OyeCain+U39nGSv
KL979TmrA8M+gqJwOJ5GhBB0mp2tHsaMQ3uPdxpzt/f/nhQqAqskzPOeMR+t6AJdhb0y71XOe8oP
9nJMFPXQatvqj2Gb4KfWHxqL0ZWCg6AAN0nIuwuaNOSCpHSHuMRjOh8VxIoiQsza0xqPEQDrv5T9
9A2lLYFjb+M0KNtnS5xVUO5YLqFtx+7woPmT+Rjw6tnXpgz16W0BpSZ/lCYGxi2ZiYQEQY2Y4yoz
owCvXdKe0V4rn9v1qNiueFjeTpzs+XqorPfavqrqUZH27bhd9V1h8E/EEHuc+yuPdIkpVnmiZR7I
X2P6BvJS4y7VCfjGoPhMQzCojTSsJJhn8PtPScpcDTeTqwuG/DMXUW25aBMqF8usTQe9CWftyGDq
GmwtBJu3jWG/SW0ox34/76JhZ6pBpNFaRs3OhlAmpH7bTcBuYfDF19zfOh3nKryMMKLtDqbJvM/E
1rA3WokIGkCooPUH5C7z3HYsdtPjKeIuStYN/xBnR4V28odX7ZEvcTu6r5GVVox98GK6Y2TOW2Yv
3CjvsX5aBM1RfzKUWwYbQYBQR4rjPr6JxXulnVXn2bZ424XRfJKh/02Dz9rdhY6b8VkA1CayoASS
mpMnycuz0F8FROsV0p2caEfVSnZiXQ+w8lwjCwux66HGRhjvBRvIXDa8QtHOmTp8mf2wi2oKV6Dc
afJClxct15p6qgWdZWScj1NjPzMZPY6c5lcvwYabSrO3EqULoGGw8Lf5eOR4fe0Ft3pHmf6GWvIn
WE4bQ+sbd3qA0aMueeQvJoYz4mV2MgbFDI5PW7Cp1uGCJcV5LCdngEu28WszjGVMmUtWcZs7jQ41
2xCGuqe+tekVaGCzXU3RcluCoAe4KJt/k+HSljTdlODLjon09hA4ZtvTH5wCuof8rNjDDpekF2dB
44TznfOKlF4d7aCk7/oDNApaybUwTLQhfn5Zc4ka89I92s1J1n+15GR1v7r0WrVcyitP8JJZ/uL5
31x944SgNmOVNrg9MYrUfL7cdxhx9/Pkdu66RRJ9f3AzJg+vFzh6uFPR7Ef4veJdeutYlGYudmf5
GxmFrxNlF0b6gos3qq7Jg+T4tN5TwY7YVymisLHQYF7zmW8iMEB8YNVWYCv7IXllDK55wk0LZ7ne
NFvzo1pcBH2TFNCffEi/LazPmANfbYQiKKcoJtahQ4q8j1e+d/xxuKq6z8hi7r4yfKIcVOAFKI1o
j49xwIKL4cHX9c06jMWBKwV7iZSY/SEGZB3vJAxIhzneMQwpiHuBxvUnCxOsJHDxGn/4x6GA94Ku
PTq/WQAB021DKeRvwwMOkUE+ZS/47WC6MGIuz+UfFjYLfRWAGw99j5QFbh9rkZvdpN/oJFfeYvrT
vuEuKL0wyKhYPY7ZkfvRysu+x82yAT8FtTLbxOf5k5KbAMyHzY8EPCyMFXQUKiwvzXweOt7CxOl3
9vf8Udyx15ouDuyvHpdZtcmCaZ9iz2g31WeJgxqIJspEuzFPS1i8DvzM1teUnCgy5MrC3nlZd0XK
cbircOSwWaEM5UyoLAmLC3QoeKAC4/x79k/tjsQf0irUanKxbMD9hcy747WKV6g7ZU+1pLGj/C+7
pxIXpoD1LfqTUV/mwLlAzVcZl7/JlYxkvl8V2xf4aFFRNe5YyDPP8+CzEAfQhrTmtdBiACyG6eyq
T/nN9Pi8nDdnp/4RGm7/SCqsK4zWvXjCIo1LaCLOemFAwHyrvFSfEWNKtmVyCKvvmFv1b/KCv4GS
aeMU/+KIgdrM/x5nz8ZRx17xgltjkS9jwK5LbzbRkwOq7Wc+W5y2kBLxRtkbahu4nWraW7cXprsy
jFsHzBtUdBiwcJTNciONMBqX7IDfUMFqh7SQhOCGsRmSScdZNAFUhhpw5MvbG9DNblaztdN7lxKJ
OyTFdR3OJeS2e/fNf8T4m7q7MbuM1M1dnYL+Aiei9FXs3WYw9YeRHbub6081qyiXIrUYIZixGIgU
ANNnHc9bIPzy7OzYWGMQ5gGRpA0BN4xBB3MrggRaPFyXbQ+yYNpY7/239Y+tIhvvlzp3W2zzvLeA
/+OwgRip4GHfZe3reAUYqdQ+whjtGkm+dTiPn1myp8uT81M4X/lzPj7lUEbKDWUpBGBgMbsoR3+8
4Rmrqi0r38raMzm0nwjQznehuCXCebwnp4okuVnfiT9J8V+b+s2yl/z2Pj+ui9j/N/phnoN4vAwG
nnQ32ZWFn/annj8tDs0z+8PFSfE+HOo8iAMrGM+phDPNzfGZ3nhH27f0Vh3KX/W9+wYRSEZA/THJ
M2BXf50UP+FhD5GQewIXcPdYItD6uZpcld2yUD1CchuqsqbsYJTvbf6d6gvnluHLQIyR74HUcnwS
ckvtP1kFlGScbY2Nmcl+kMei77cYeO0FZPN8R43i0D1Xia8hM0Fzd4bfhtfhhKmewpjO+nzAPOXq
m9gQ011ARBfW2r2J2AQi4KJpb8z8mOVUB2ZoaCK0qq0jLlZ6Y0XYVKeK0sqZr/uP1p+1ht+RVp8L
Gry6MjCio2S/8F+s/p/c2ZuUgzktv/QK1CFeF+EwX3Jt4/FWuKB4yACVulc6nxsYbSYfnSxT3GHU
W7sx3hxwy6Kxv/X5r0h+K4wokvZi6CADyi+DOrws0JWzJG6r5qdlKLGwfPRXoP/o+8hoTgABmGx+
hh1uFFINnJ346bg8jDmicPmYv9q7PkAcqf5heIRodavwKAsgm5wRVR57ZCmxjB4WrH1sUKAfZsZB
6p9zJCv9E9ScMInGTNSkxj8GN3IaIoOkU7aEzJfyYBPgW/FDLVyrRude9GCjbXFvTC99KvhguAHB
77xRRsyi/TGNJv4oXhMcWxMRiAL5GwBQr+3keTd3ZMFwXkgKl8hAkjBwQzrTaAVZzmylOl63/GUd
p2Exc8Bx1bMuY7XX14DoOPUt8q7iBgszDlN6QW9td8vG9Tw/uP19854oxTHmy8wdRzXql07KtqAm
XVnH/gv3T2FrrOlo/E65LczPIlY8uI/uCP957flT08y3las+H4Us3XuVgXZKT6mqupF+AOfAfqDf
wWvhXl8eIpVvPLjRkHy8N48r+VpIvzJgmCkDBG/zxNF1GGF44/03HAVaJ52gTJPFKTf1/Sqk57bv
cN9xChEs8doow/guNwN/r/mhywRrG8Y6lvEm4MJNorF8ZHrB6BUQtpeB/ayfIFcEFZNGOI4qmP/V
OGtgtxO8XJZoXzIue7UkuwvYBn0EzyoodIH5CdYKGQtHFLQRmWRQwjYP13nHUayaT8PyrfOSkTIc
dtDoLBnPHklXmZSYRdHYgAKMeMoUxLJDGxjNral8N2KQl3yxFOV36PjHSrqJH3r67W3mmkxiohLO
W5x9mLCbxybdNZN5kpyBUZqIerbunUkvtokj3eq0v9E2dgdT78aEdEm18PSxRa0l3rERMIlEkBsT
ChCAghwydvOqlYnXguixfzHaI2w+/IqpcurqlMQHT6DcB9RQ7GOn3RoQ4NdcOwjKIGQJ4x0PbCcM
jEALGlz1a/MOSW3kXjvypyF17YxdPDf6fE0uoBl0CELtDQ5D2NEdxCFbEmpw4KmM696W7L29ZntZ
m191FUJfpJ9E1IeOVuxMq9k5swpnUjnPVe+tsORL2SJ2hmGGJARJ23dMhh4wSKYKRoCmva/R4s85
ZGoW2xq2U/YvUK+Zm6O9pb2YtA+CT8ltwYXOOfai/InHU5G/FU4HOPU5LjHlNPkRqh60f+RtWhFY
86rTudYZtFKddRoewzTVJY7QeA4MDTL8oGlgD3SuQkmSPRlNooQ51RqbRR3vZSS8ArnZkefrOBBU
7GZmM0pFZoClMAbXAUYEf6rz9GiaUjHi2/a9VP9xCvh9bHl5wrqVVoj8jSwNoOpqrw3ljp38Bmrl
W4qJR6NVKq+52CzneLm26jWLJSCKGAlXc+BZVthUEhqnffSMwYLBr6kh7p8dJMespTyA2MEwGNyh
Kf7iaWmowpl7CoVt8EmbssX7Tnaetl5a9TZKz0tv7N6iudzLynJoHukBI0Z4nhyVwJZpE7SqXofK
+aEeKkyLPCiKT5OftzeUQONRLSoEGNOXiEJNhbKbFlqphIzpp8L0MzwkNaEcm5TmTGM2OVf75idV
JIcs7hpocWq4ID0+S4SagHit6nf5FFql/gwqpOcWsdebA+QCg1uiDWBiIrMnIXWJeCRyIx2cciA2
uGIgH3/7zLz2GtXaYtj2TJOSqntR12PMsLcJRR0bW+VkGlYqlKKh3UfcuOzUOimpFBa9ftJFeori
8jTxeVv3KBYnFnYI4Him+ClZqzwJ0LeQiu+AF18NwBVD+VeVs0ulDG83e0NyI+qjB0TbhXayjZv+
JwUH5oJn/1cnk9+0eEbwv+8xtl5sYIJ0Q9wUUHodABkL6KGCMblVsZqvvSsr2rYdzPOCFozdnLkC
QxwxMu7v0AXMr6iKSGLjpjF+ALh0E5dvti8GkqRUWphsnUNj3LgEUqXBoylIKbvKSKBzNChA0Nkr
mhUSP81+GIjpFHyaljJQQVj3Ey0dZXKMVSZAase83iyD0UxepgH3tVbfzTILqTL/BQHNL4aGWn5f
0oiO3aO4VfPwDqp9N9rrc4ddvrAwDBOIpd3wSWUT2qE497QdLUn9UilEf2EWSXC34e9LzfzD92Nf
KNy9Kphs/VXqJ8HsnD9JEmxVljA2fLSasPCSwHZH+2YnanNaLPONQki4NlSD1MGipojXqk+JBfO5
xvDlcMhIRANIjjnTGXZJ0NpSkJP+mUW0AT/cdDm9TzqJN6a75J4SUTTqw5B+mAOL0/LDIQ5J3Vs5
f8n2eZ6+pfJIOTqPkrIrSN7ADA4qbtMY9naNjdDBfgW/o6uz7rLH2k9Gc5/pb6CwloQOQbUmnMJH
jfeJS2GMTx5m1SaJJS7sHBHk4rDIMTjxKkxt4u2kEyLeNbbxZiIw8GLbF3W347Xntc3FKBuPRKFX
TQuGuohkPObtXD6YqD05DIdczb+zAT96M+hXmKiPJ2E7AVg0DSdYEs2LDbHRchuYW5M+02oL/ZUk
/qZm6gIkjhMICMFMwK5hIldK4rdpd9SIm4HVOhtW7yVtc5b5TDIHyz1HISuQjYPESBQRo0j+bNKC
ZUBwnp3qWmPCMJyHASVzq3X2Uzk9PAbI6DcH38OGYxqqgYYNrhhGvoIW+Ef6d5c52p4h7tCqNKqp
63ZMHuq7yuKed27Ouol3qbmcMCZvJ1Zk+bJQ0Yi9knI0kza2RN4XAzorRjdIDqtv9lOIMyHIsSsm
sEumWvUZ08nzLKwzxv7fY5/IisVrnVNqcXSx6qlM9tN18VIs0kFT6pNonbe8ze4UmITzKLxOyZ4a
RPMxm04mWqAhA8AZ4JIS4s7X4tVS7O8xZVi3xasNzkblYjGltDZoycG2mmvclM8U/4UWGqqZTfsi
ysNq5m2VCDdXheGVmBXoRAmyiAPQbpnHezvEirLvRePlLND4t/ANRBHGLtq77yB7D1la4Akfdykd
szLny1INYcIal3TFEeAAbC3rYqrTh1Fj8HbG6cTa4mEhi/Low5QarMR5cTBHlbVPXO4paGbEyod7
mWHMJuzY0tLwaKQB/Id7/iN+yOxN/69hvHOQ2P5fgyzuXCa7MYncWCghhAOQmYh6OVRdXBhmpu7X
B9xihQBu/fQ9v9MclAGXqVh8yZj78+F3jXl6V74gGCuI4C3OR8cd8tEwv7Rs4Wu8olCfk1v/yP2t
MCyB7mDw8cuVvCEFeni9No/lvDqzAEBNphaJPxZlyGyCgVq8aJq/+qGhRCYLEkFfH5+gLpJQ0h3b
tcfeU9EF0hIvldMyOepn+2FXuODEc5e2+YgipDgbaCZxw1QLy9709OZfrnyXqDwKqROV6WRIkssY
Y9cznGSLOYjxsDZw1hJYt8aSeiAqQ7BSfmcPOVvXOuJl4jxF5DNZNVoTZQtqexIY1wnWGodUpGfT
6Lgl8z90oB1qwuM5xp0fI25u2kVHX1e/S0hI/9T/C4kMdnvaNH43IzDXio1CYVRw0tI4AHn3RHD4
ag8l83vxbkvzDdvvAoqQgoK84RLQzM9wTQE0ZerrkOhX2+HLoE/3VtIuuWE+DCY8cww8UvQNVwt7
P5T4KY8gtI1SBPoS6kjTJXdmIza5MZYKQ7xOHeXKZmKFNN599IY1X2c1ekwxjDM1oblJ1rm5JMO/
WTNbL1ER3+Kpo+pxcD75SYjAdQ56ajleTMes0CnZDlO+g1rXjdhYEb6jWIPAEttPnWmyI8p3RU8l
W9bv+iEOWWSDkX4YciRis24a5X+tmm5FruwBCG5EfdXaNaFUBB+e/SgsrPVe9bS6b0/6HN9NNYV/
P6O8dz1Ee7sR2DMwBMFZHWmZ4wuTsRWHEkSTWof/ZG7St9FGA4GJgyZQ8MGrvfpkECLfluZq7noZ
u1Bu4W3MJH38LBo2g6kjAH5U6sdaLU96Yn9mkRTvOA1CCEtXVaC69bEkdvGK/us8Yl8NFq1RYXh0
lJSrwVibl1xHJonnEbW9P8w1JlNjvcoW8SooyzRchfSSeHw6sp+Upifr6xNwqDdHJisO0ZHpFeyp
5WBnGTWrD5g/TqOcf0U2UZCSAGnRiSucUieY1GardiVbB1G+jSbjAHUU2MspoJVEQrRYvRiNyraA
ZYdtO19cQKEsxtXH1FIJ1Q/yNzv7xDX17KWo7BOiOQYyh7NW2+WThRhJGBJk/qUwplegtrduZJsl
Brb05XJqAD8xDHU/s8UaarQUwJ1UcizLHFqJwTIsxmxc9OGcgOds7PndgQ0JzoPVNasVKACsDuX7
2mSfqsmbjV9iegLu7eUpUlaRmHey936hd9fKWTvq1AaMVLjg5jJ/7blvt70VxiUmWTVmx6UXMXAT
vGuseX8tYfidNB1oGnJ1kR0UCRmJMKJl2J+dwlRnPoQPo9qlpqCnqLqvubE8lQ5m85kPc5hQmhwt
RQTWo09+fcVp0jt73zQrWyS1QnsulMirKK9DTYpJ1hP/xCfL4iTWKX+Hf4AEZhJjnhTcLlyBo7qm
Oo1/V73CChslL3mskLFdmC2jR+uiU38x2x9ka/4xm953dHPPM/O88hLbKrpzpoF5clMd4B9wgVB5
QILtLH5bC1aHWl+85rJ8GMkF0BJy0DD0jG2BAi2d9UacyjE6FFnvRw1ygCIgBvHSX6nJmkt/yew9
8W6yDTEWnEq3j/VSvCuT9WzJxT4zTNTSpPBzBZ3bhmJCM8EWTMBbLwYTXD3fFhOxpjKSl0gpkQ7J
lNpx9C41bLKUtQ1z1rGOzvybSsaHKBHYBs0mx6lj0cy2g4zbDj0DPVbky95WxWc0q++t1CjwmpSn
aDb/L+N8zksCf/FgIY/29MDoaOrVQEBIeyTE0oSblclrpO6rh3OaCFfv5xgc1Zgy0yaGNDRcyoU8
DkEVsGYYy5r5bxqUcyID5q+XQHMKGvyG6hvqIFNUhNAMXXv1QUxIJG0VC1W9/0ABKDfwJoaXTHPG
R0G4fDYUht2E6UKBRbw1RPGnqxFXxNj4rJh+iELNO2PUr5WYmi3dU/tKts5gAH+mKS1dKY/7XV7O
34Ju1E1CBFmW1M63nfZHN7gnDOW/eRBcIAFruUlq/kvhNm6Z7MidFflHif8VKKpISDD1yn5e2hwv
qPPNN/3dgRjmNmsfBYYO8VLimVllkhI95LWNsUREsVVqwQ2V6jWnuc5l9CJyZk+lOTwgZzJO03XN
3KKvyQaDHu2c11TNzpOebjt1ObUYcba69nhr0JXgdmyJHRzWs2pzBk9avVlT5wNOL3zipH2nyeMZ
22lCuAsipNzuh3o8DHYZJHkNq1Bb3sy2BMLSSrjQlMpvYp5VZpxng9FwHoxl1z9EGzxkjSfosBnk
8sIRdV6z5AkkNeK3CZ2boMo03UwSIK3BysBSngqe1LJezhxEnmONgB3RN6hy8VpeLbY17GPdMPaN
U9ff4F7to4wPT+IrH89pIGR2bZ3zAdcaiaTcpo6G3MsIyQqCBMRe7+O9XX+NxUxh28yG4z3pTrX8
pTrXJKmxrNT4IHAQLV9TencqeSOkdhfJl8H6XDGXTyIsEjlU5aNcogaAf0RnemjneI5Fyj0LtD8H
u18kNcAyqBUOvX2FtlkpTrSNWySFKJsnbh9wnRFGjWUMOHW8qtevjqMCm3EOYysfO8qzlnaftrIv
xY/EhFT+Jr3uyTBuyjk5tPa1sqS3sjc84gD7FHSRXKaHlA85wY8mE4YdWBzFI16vMqXujnzwuNVi
tEpdhBH58oE6D0lWVjqNAfUpixdhhly5rIt89pzCOkcGTFJ70k8qj8/j3p6S7hMkjiZNvgFd/JdB
rQBYgF5kDgyl/JUYpx7BBEKSVByw3Wj/QY5mG9kVnpY5rzhWD5LRvPRI3Ukv/JwI9ThiPzX51hCp
0Sexl4342Kkae3A+0LEzAHshOqYqdAeS/2ayXCGA4m/+lhL2jHXOOguGRnsfxHJtFAVHC+Lk6NDa
uBRAa9KYlQzmMoYs5pay0kM9jl5oyyRTO3DvsdhKtaTfsuzYRMpL1GHsUwq8kNWk/lEXfUsUIBVp
RXvCatoYAMq9VVT/cXQey9EiaxB9IiIKCijYqr1vdcu1NsQvh/eep5/DLGZxY+ZKakPVZzJPjntB
SAUwE5ZNmAGANGtHYNMMoFiMVgyf1yQUHgfoXTQ35ZPZMJUewVhcexjfVHjays/Y0TUhZuagkIw/
9K/EdDZ2HkCu8o7M6/4ZBF1VdgrZwl2a4PYCHS1ZmV7gAV5lYMOZ6MVK65u72QWwDzFLNwXpqK3/
F0W6ty6IYDIMmzw89o9eglzU6/yblvuE5vqBJMp5YhKTwD3yqOqICt0zgkaZQDCvJIFlUeRU5qUJ
pbCyCJxsLSYMaG6SzibXNDEP9YTokJjnXVjEP5EdrjW9Y5Sf3Drb+SR949bjanhOGOqXVnCCJj2S
j9UqwOTykHoarhMttA4E0harQR/4ctl4/cucAYljtl99YDJxJm+rMppvN5LHYqDJIQdNosDC1omR
AJFJjAfD0MRL72TNvjJpkh3OQ1KTJpSi/FRaWIeATgYEifIRyPQ+Mq4YUUviwn0PtPHUto1OitX0
PBXuiaxx/kuCRakwmDK4trp30HZxpquDmxPQLkjiWTZD/2MMPq6OsEEPpBOHluWPcfS+9ZSlBMzR
F9EWYKw0ahGrd2q2+7RWqWiPkhzr1q8vrmbtk4iU2qjc+wr7bMJ7meAptbq5dFOoTqoIWlOgxldb
FgVSb5ft4BAwN25Kfd2GKN7GtoNxIjW89FSAj9FkMK/HLGRF1X8OHtQJ1x65u5SRbuyA56FuSSbu
fNb1Zh9utNE6AeyAhdufDcTjxMgxLmoPhpCX0J3+nEnB6qqMoy86m6lejpLJ0CDPhPWnaVtbM2OJ
bodUEqF0R/gsvA5LZQhlg9Flk4h0kaEvXcX8BtYT19aooUUFwjRCoH7qo/YxyPBog6un3m7R73YW
/5OUOPZ7FCGDm1yBU659GK9h6CGLgVEj6EchsJvnajLvtDYEsmvZXzvOdGJ7WlaCxbzqk2vq6r+I
kBmeQjd96swu3vGd3oMSP8TszAxKGP7gO+k2RBn4r3YXX/uIzI2Oz02f3W/CKO/Iaj/9RHwPhX2X
hXrrPdBTokaD7zIIq/XPSWdHZbK14GRmq6ZchGpG1H/D9b+Ymn+0XP85sDSU4rwHXdYRLxFZx7j2
KP0MnH8Fs+cyiK5x4NHk2OzQequ5UR9dC6SyS49WxgvdHpQUI8zU15tF0aYP6asPD3RfovIAuIQ1
oMinpwogZj35avwdW8xzVeGuSSJAj+HUGnGb7cYNWqYa0eQvPdm86MpmrzwignNL7T0hmJTQA/3U
iJa1ivS3uu2D/ukpJkcNgC6y904HveO0zIj6GD1wTNYgf9HwVOqozFoZPghu+CNlKQV76azz0fwg
G2diAWH6a1eH1GZasHEdHbdKYJbHWgZfoqg3PYJBXel7PQUyI2z141aIJWqMvSuleRUeBdg2pYtM
RzhEYBCyG2ztSjwokKZFobr3msGME8yan9bZ8ysOVo4ONWDWQlIh/UJktozg8n9h4pBsSoIBMGEG
h5olCVxvbtgwP4QNFkA1BF64L4Fh61u4qqhV9H6TUi3Ryk7FcrLgY0/oEZQThNu6ENuc1JpjV/oC
h39WIk1VF5mWnwSP/k1wMEkV1OhfgShvZDdaB6eLIDTQCiV9/jv1U8OFUNwhI1mbqW+TIznXJAD2
PCjY61iSdd6bmzPy1j29XOrjZPzrVOaioxjgFgb+fAhPABQ9QFuhg3ZApcxr3IBDDz4+tksuYVtg
eZVGszbd7LPrIoHf0waIlYNDt3jutk1qoXZ1tXNJANsxGuUXOTr/gAgiPYrbkzdZ9zSZVkVuvxBN
9mlZ5rj3W4bhfQSDQhddtzctt19NVoMranLImMDP1Wpqg9VA4ysbbLUcu4bJ1ATRgeWuZAIlwMIh
fXRFh3LOBoI4igprlf1dKfSjY6P/M/SAIQ7HtB278Mn97l+bm0xYDXhrfpPdCrafknHuE1O1jvPG
gHFpNQoTLcHPTYZ4T04Q0XTYfIkGYyN0cT4PQr30SbcpcFszniLAMcBqLPv8yPLkmFKQG0AkhFm9
TIrFXCmJUmPjla1F6mPMCK5pMB3xGl6JKfokOPdbK8rfEDbAwiows4vWgfBkdmDyQqhCZq+/dQVR
hIQGYLP10rsWmGjO4CBoGp2plmz1KruIAtFsapzCBGqJE1zYV15IwLgyiXxuO9YTYJtsJS7ZiAt/
si55xDlZl7tK9C9D06wGFke44YttGxofloXndeIM0luNHq5GjliuMsiDzK2Wto7hyiKmNg9ARsh0
Pw3yhQgKZz9I7xcEwwLu+HZwEfslRr5jqbCSUv3FQ8v+UDFC8D8ngh5Z5FHTj9a2kz7fbknfbekJ
qxN0XMAFCNxrWfTqxBnhffdmBIUcwhmkrG0b2g22T2fVmxezV6ckYBMrUVCIBpaGSOtsq0lMscj6
l2REHSrjO/fHjdDdC2SIa9rEz4Dd2L2pdQgPKcucb76AX0ZariFEIkKlVBl8cEVo3+xiOGptdQqM
WZXvU/hbwcbkhmocSvjAxh9KgPaQpXdiv9/5NSuyZZd6xUCt8VGw9u4Sr8vv4GqrgU1RQAeQeegY
yQ9MKzl7yI+1pn3R1qyYhnCIyvElZDAvspisz6L4M8bpZtTVD/Rz4oW0Oy5fTIGugmvPNd151l/h
aZ9V5W7nMbCHZLSqSl5XvklNuevxqfcOsnMrAJRVmPV0LcoRMldiI5JKbXEYOL4rLICrkcw3BAWI
XhxGfu0EzskZxZckfKPrTLV2fAvfzqAtukBjEMovt3JmdK6g/y6wx874xCeCyQ/GEF6diUVMlBuY
HDRwJsMu5tHhwe3SpUym6BROYE54Q9jwWbgm7cZ6rTLnUvPxTGRsuJzCGlBhAXWk6hAnYpHYD0D/
+gJLCylPl8CIzW0x4HFosOzDoS4DsN4x2341h9IJFFM9sXGGta5JaBKz1AP3GYL5X9p1UFXmWzJ7
6kPWnZDCzqDszoyoJHrR6WbZ2mff1ECH9eHPCKzjSBhZRqpNHTmvvqnY9iTiJag15PkF721TojOs
IRcGxvCVd5m+SUhOAxrXjAgAXZLGK+YAfcvyyXQE9AdhX8zWQmYbxHszwMmbatazjIK9SfnKD0L9
nyN2ZwA6VhtPwzkKZHNEL9lNMHNG29jbzGtIFXkXXf1RVOTQxvGPS6qqK913vl/M3SVfwZqJQzXL
DWyFgQrDFeK3HFmBsPsboZK3njyKtbKnB/Cfc5LGXAAGBNyGcCfHdp9bgEi0GFbFOHqAtqDVX51R
nJOxuliGQlNiDp/QND6ntFxq4XRraP3s0CD/j+KpgJroahUgFFgBAy59oBTmKfPBGYrRUGAO+5Wa
3GusN3JrF9Ef/P5Nnhgrvj5/qRae7D76nOiDV1ZpHVxDv2mW8WZ7FNYAuo2VaaPCLWyOJEYwQdNz
1WKRlaOaKaWTRPcIYy1NU5J9k/TV733WGcMtAOwVev697330S/qNwVPDUG1wT4YhbhPDfoFDgO+/
DZd8l+BP2ppmHK9Sbxr3aet/5W53jd2e/biCtlaX1rWvVLNgfwwYDeRvqwURXrlhT6wUWQLqT5cN
MWIldMpakb6G3HSoPqsRCLZNq1HqDAikM6K1atr03nRMm3TH/fZ5WWufuIiVMBtaE0fui9RlIwok
el0L/HiBh1ogreOda+YbPc6//ZQGhNk00+yukOtiioOTGHv22iWzsjafX5TW0UjMuA+rKwCNGHvG
nC/SLt6zwMXNYmWPQCb+mm4S0ijjp1YhTQOYmjyXERqhNtG4BwxjXPgpE0/GV7VDnqrjnLvcZSWJ
+ldMPHL2iB2mzUK0sTXg1iKIP4XtEj+fGMUyzBn2ZWH/4ogaDq0QijRZB2xxHLBk1PwPq7ZeSk38
jDVfV3CIyNTSAWTknJZKPZ2pTRL46zQ/G4qMCswqZKpja3uHfX1kPUAUDJ2Pm1MrOodwLHd498dV
E4yXOs73OjspU0ZoYkk/CFP72DTVi405u3beXNn+Gyft4iNL7wa5Rl5ytaZxk1gxLynHqT1Fn104
IYrNN7XKznPgSG+RU1fFdGiEsW+YR2x9hmSGMfyP6Lz0+fTaUYLzh9DB4MiE06rbL+lYrrso+JSc
AGDNX2jlCvrNWqzJgV36ZQ2jQV+0DRO9WzqxsCIkyjW5XGpjNQ5IdvTm18F+I8XzwIA7937mm6b2
4XZiqEERACaQYKCVnv5EIMJdBUS4emTFPW6yQ6bVOBIeMGMXnm7jI0VgO/yiEjz3wd8gkc6OxdJJ
ceKmxHmr/IBj8+QapwZVKn2Uxv5dZ/wzchFpgTrmLQ78N6CfGJmYHi0je9215yb9LazkEKRvKIp1
ZJOMVAEb88FJ9MYQ82jGBN49IF6jQba1Fr9HkJe1llVfz9jIdr901rEegrExU9dKWJR8Vzdc1R2F
bYmYR26L+q2y6k3oCYa9VOh4CwZcqaK9usnBQNKRKIvxBH31kLwOOaP30jxnrD/yVB4nmv8UbkID
CgpE9aK0IejxfHDw70a6SCorqmj6TmD5ooQTLiCh6u3GYp6fV0gn26uHN2Y4EKLGDwI+5uwCYweS
aU6puvjWfdQpdmeUVQW6SptfGjL2Yl+AE5ziM5UABAUM0m95qzAUcWwYX3Xr4UhrjxwYyA+I4ZHT
yrPNjVfqCzmrfdgqUN6QoLFltM06WmFAh485cbiDI/OBUBPAtSixu3mEZbYtbgvtV02rSsfAvnG6
e+zuJynhyP3ELt1LEfA9odQc7sQs85rzJzqbZYxYhBQsiunHnBCWweEwap3GG8APVxbK2NT7109v
sBoOUGKf7BIvkVk8cjv8rNA/dYm/M4nOJYGQV8iSIZYXJkRrkrPXRIkDwf4aFEwBgp0jdALK3jfZ
xasvqme3zHXucNhEvOdGsgnFVbG8oJscmpd+PBGpgrvg7qVIuamXmqnfFRxGKv3kwFsalnOwcwj7
46bV3omTWcbVWaM7rJHPi+xb+ViJGYJGEInNvDlMgh7I+qcV9AF2snZJoRsc7TSZTAzgD+QPGI2t
c2+YYMSUTeX4FcGbSXKMOuafYMxvo4LoyCPqZpcPXFBaMS5jRI8pe2547LbFFYqY2LMfOujVFN6Y
5AuoWuaeRBRGwQFm3f8CCcJDgPt/205+zgXKNwOedzqb1Z8Y5ayjJvpoqgJLVPcZq3qRKMbiYl2F
RwsTDHxOXdYbJ+SrTdKdASzPajFnDCYesn4/jT9D+ybVvpBoOXz71AsPJzqMKxtKcoWmlUM4rv11
Z7ZbxEwcQDhV7W9Cfa5NCouCz0mzf9LhhRk5QtS7adAwTs9phyDZfIBWZ6DWL/uuvcU1JwFkeB4a
RncfBodTGfEy8nTDLqjtzw6EEl39VlJtKxFjVWvxe2Dmr1B152yrmmYpkGlMHf0M0vywRMnWc2iY
tDUmud8kkejMKTxOxvyoC3PlB/VTpA8bWpAd4VOMZ8dly7XHko5yBrtrQmh88x6wFu6HvyFCxFEH
b+z8qQw1SFPzJvA1TnfKvPdkhym/3LM5RlBhraLMX7Km6BE+mUG2QipN2gGNNFNXCx9qqV3yCn1F
pJ47LmknP4X1XQFNLpxrU/Qbog+efIdaTANqnbNvxh1ojz9tP8JJxI2hh69iXpZOAZ2Sx2iaDaf3
aHt9wcjxuXKchSHKdWy660n5e8BFpKaBPyy0HVEut0S1+MvdHYyglcfDGUtaGesjNNKT0GaUPT7+
GlNF/W3x+xOFIlZ8eG61bUrmHBx+kf+L+ncrYZ3FRr1r1GsF1jiumOT1L2QkP6UOR/i7rnNLZduS
Sa5ZYT29Enxbq7vBJCcFNNPrTy6CCN/aAbjzomPcHbz4lMgD6ZWtuUvyTYzfwLw06U8fPYRx9XEr
uMWht05lhyn/KBRz8hSiBNDR8Hnwfovwbvk/Q00SebXM5Jc0P8HIuD5WHZQ4yIbU+DUaeA/kv6TZ
yZL8wWsUPUYDi+ertI4BuhY58k3cOw4Wcw47Nfwpcs4ndEurNj+3JTMDlMUH33zBTCDjfeFsdRSN
zn0a3lkghR6eAT7qAvoWEG94p7fG/2ibD6hKT355b/vuRTrn3PvlXquYnY7j1ufKwI1C3iUAq4md
ee2eM3Lbxy9aqrB/xxwuUw3m4QYt0Vi+FN7PDOQt8NNE5DrFu3JcxhgW+65atf6wLjUHyWJ2binm
23FTELZT1Nh+A0rI8bPo3wxdgFm4hfVyyK1VGW2JReFfkz9ob7Psqx6XXX+p23XdXV2Lohnddr9n
j/QE12T2gOeIWs2geArqVza/S8sdtiNjRM6xdq53FwB5dFbpQNTS1ajjjcPYdnAjPJbPiferE0xD
gkovdmazrRxUJQAPlqV16kx4E1dNXQ1n3RIqXWz5qokGbB0AA7YdxDq6yaupfavkn0Cv760agDD1
OQX90MTcSPTxJbPguD8L8ZJgUoidFw3yvY7r3Mjxb4F6FuXd1d+qPN4WhN6I9MMkNiS+6BQj45Ya
g3nlU+gfQ1j1VXKwULpOzSaMvw192w6/gYILmvKTCO7QA/nosMWkEfG6JadJWYTL3GUkZBXlri/x
lUIxPFgZm6u4Y5ONWAMUUpUviz4m6wZDXey7OwpelnMZIGXV3gef2YUnyIf/H+wX0ukhcFv76BrC
RrBlI3ulKddJFF4R/qzCzNk0zsXoEDrjW9K7ntX2TMOgTCM4iZKaj1iVks8Z9zC7LZwPkfcZKHdT
MOQfK2pnxkoIxUmkjtDrgxhpsObRJe21Aq9zbYEtx3IvnEvPAMex7ohlmWx9+/b0HDk9WwN95XuC
jRqK98DehmGyF7RPrjKv0xicuqHDFImCmU5paTjf1vQgsA88j7+HSf2SYr/Q9XFj12JDXPm2Q0RJ
R4RivwNY0YXr0ncWNURivxuJcU0XwmPrmR4EEGInPBh0g1o2LeGQLzibCKWpUfKshLDQG9hEhwbr
fsqf3eAf8Wj80t+yF2cHhQd+RI8pm6Qtf+JvgAA0HkA4f8DMXAjDXJtM+ATG51CvP2KKNKd9tyYX
s9N0Qdv0WkT6EUzPk9Hm/4RAp2m5pBhjFdZ6LVjWMW+b2VcfgeD7a7RL1BDsMB8DT3hllGt6thcX
piJj12U5KFJB6hpBo7dJTIN88mmRMkAJ5cYDx5ukb5RQRDd2T2VcbdPBXhCYzdT+NTWKtZfBP8Bl
YsAZw/FMTgSVp6wvvVee69w+W4jzBHeUjYOSAfGtCe+Rxj86XW31yme4mh8Lp/mbYGFowXgDm7Y3
imI1cU95udpYRrllnz6wf5PvMrIPBMwuS/Hh876NDhOzqNqb4x+50WQJLoq0eW55SnzL+BV4ygil
gTPOzgqA59KJ8Dmxq8AdsGr1cWfr5xbDeJ5DOTS9jW0xbGdFoeOQFLTSWo70qQmPBT6xlOKfjynE
x4EKn0lrHHGkFf19HrmbEb2rKdG8Jk+106xy6TP+8zrSxksWuv6mao33AQOVYErdYdYMADxVDqVE
qz10GEO4u/a2H1HUYfb3/dcEB5Lnass5goKrassbuAg7++zA0DUDSAAdMW8mPS+heoStEpN9IKD3
qSKp0K7scwVPfzjrFg8o08eenan3Z8XYkqdXxVAD0fc6YC6SwqlX3nQPYf3lTbtll4v/72ZyoBBT
tqwcrGhexVDkNnbt1qhplpv0A7IOqxtKJqikY70p6PljYqKQ9j614TcSLderzuj70NAd2WOXDTZR
anQHKDtnxmou6qu+pnB7Gz0XeMdhlicywVwMfsxnjGfRIyiHL3TmiJWMKIHkRxGG8GNZ/YUWlvNq
l6TNBhI4m3jxLgpnFRXapkS+QbjpIuv9tcQmS4qmsXVzhDHCQGLtAO73sBGW6ixLeOIjau6g8k6h
bR4DJCrMBbniuFRcH+nOo8GUBkRQEhklINUtC5kfcje5kZZ77UZnyxoUxbnH9KN4TuoYAkvFvJYx
hXgyDLLPHNaREwPk0PxDDcblMRjMWfr8JwlIIn8umTbaHOJukRDbS0UV1+gk1Q2J09rNTchQ2caH
OOQ7PscHHnAACMMxMP+G9tDj/R2w9CUXi1UGU3uWASQ5BVsZvNYaGTw9xIXw1JgvcXE30S1iEK7d
bcXe38H+U6Gt6ZGVio8i+w3krA9qT6nNyDGvT2luX0YnJEhr5XHRRpV/tEdANDXpbsnF4K9xErEh
b2ElMSo2Ij6PvrlynP3Y/hlMktT4mZnIh3R5yzogRraziQnYxBcezwhmf9xLczyloQZoOeJlzhFp
/g93xU1HMAhZ1EQT18WUFipANF2iVr9k1aELngvPWVYsHMuBGjZ3tIixOmbA+Ich2QOc2yoAxGKx
H0Me/Wlo8Vuf+8+xa21gVe8Q03Mlq4fRMkJkqGYn8uR02HKaL7xX5JDCv9WXrPEOUVysUE7s7aJn
RX6w670nCOCcmlsZAqxnTiPanc+iLBfMkO0B+yPhD3lVPtv9SPtCVgvkppRBc0iGttFgpdOfPbAb
WREdvRxWYOg9POlddAEExvGWQyV3jsjWaTPdoMxh04rWGEA3A7wZm/bJxRlCTEzTttQqOFATLGX+
3RH6qqk/Biz9Bvgojyc5RMI+Ba+t7dCOQ/Agr5rwvlVS/FOgx3o6AF9dWqrLhBxCTEt5/c5mpSPq
y3rviVLxWGkO3PolI1cveeTtxU7ea944U9GiO2sn+uzdjxRauo7UUVu4cDqL+ozKrWM1WSjslNZL
bLySlQ00/aOINXBB7yOFUd3yTlkQxDTGg+4iRyQ8/nNDUFdf1bh3W2PB/h17J8uHz6G+hLAOVf4r
4qtf+3jYnk0MJMnJ955L/UqkNDQSAl8w/GPmQnSxmLT3yLl46lYbGMF0ZnetuSw8FirqovNkVh36
Mv0f4Y5LQjHJA6a9ZF0VEGhG+BAaBwtkJXJEjO8t+kSPv7if3iEcLAa7f8LBVTTbQZFrZf753Std
XsfoHOAhkFqMQM4fGS6ds4oVdY982Aj9NPHrY4fguaOmf25IrfT3GDSfNDptOZkbKi4GiKxlMg+N
KW+M7ezZlkH/p7SLfI/sDEJy0Ly+tXOGEObM+FBr3x6hwD46YKKkIAuG31nxbGnXOj75KH+qYTeJ
HJsdeEAg5yMNU2yxLLOIHaHxY/Amh5szh1yU/VJn+Ujig3T2RHuENiq1PRBEcwbNRItx6NZtexy6
qz865IVzMEFSx764aJCJ+XO9RupHpuxlU2PMQVvoqrcsmEXANxvxwTgHdHYBmnLGzPBY2610lnjR
0op1F8u0dtUO/aSh9dHqFOWMbx2g7Ub/5p36nwJPygRAdTMc1sjOwWRAimENo95Kslb9ZTTNmFmD
wu3UtBhZue+GZhs0WXirLcDBiBaCP91XDjP6rA9/MhWOQL4THEMMxSJ/04Zq67by14JQkw4zt6e7
t/5zgsu8sL/MebFIGJnNnCzvxM5PvoUD6nyojhw5LMA81uAo3v16RyQ0/pd2N3GvZ+aIndWAzE1T
EX+brHkMbIQuLY/OJ5EW7UGwcMvk3ow5pTLzGtuQBCzwQ9lrOLi493NCAId1ymeWitno4qw07N5A
QdAmDiR4TyxjIHtiDfUgvNusiGvJR0Fd1PGV17rPGj18Ev3r4moTm6fOendM8kRDWBryahnNUhu3
STxgFm1OTfbbClz42Z9oeZBJXQX8iliEMVxr3RRpHhKbc2/OweQ6e9UEqa2JJK/jueSodCm8YDAE
ScQVlz31ww9m4jFgZ+Sqk8peXeJ4cgYlExkiGt/70cRl/Z444ErJufHkSeDya6cfkzl76cyFOi8+
vyX4F3L0tLlPYl+G58h+yvpk1bCFmFi1p+9cfHldH5q6hw4eHHxreqJAxqr10zK7IqGYq5czmCo/
Lay3NrEPI9v/0VyQt4CV41nRfVvme51az1XhLEb1LM2XoUJhgo+lZ2Vuo7cSvN/BqaAmDTk7PBNU
CfjYsf+x7V+9eIuaXyrFhK1uT5xaIcjjZgsUcLcVc5/0aOVfr7SjZA0/5He7DFY2gAlJ+ruHYlFV
/2ysJgX2ZFYqRXrvYKd7mrskv8TL1HpEB9AkJZPmkxV9xz7ItJkFMh5V9Zxq3wWbBN/apFTiDTUG
VkEbaBlmJyXJo4pXIn/uOF8LCsSGarR9oAzfo2t+mbpLoV3Zw71z2T+xwaMKBVYA46/hb0jeglQg
9ppzJNFyuuIjGj1uHIa14l6HnzhgniYTCBAgA0/SP8yhBFA2i5Vbs7sISRL0GIFt2/4EXDxhl2u8
C/dsmi6+H7i11LEkrGTTtAoj2mQHFmXunC1GMgZQDXcsr2PU42TscRD1jOzlvKZ+KgYmixQCs3sr
8t9A2ayA/zgMRMb00uKpdbNr6uAMMl2Xye5UVj7q9SSQ8P+cgDsRHUmif1agfciAe868l4LEd4ct
l87PwCBUDcnGIb8RtwrT7V1r8eGm66YBSjAwFCFZd+z/wC8zD/4XyPavb6q1phk7y2cBMTIiwaJa
YZnFwrnQi99ZVJe7n6p407hRuMr3g3mU2NJgmD+l5q43Hm7ySAJovo6qF37bHPHOshM5NtNHZ/xW
Do3S/D6wKKYUXKQjCLH8VnFjV7AEIiJkE/bstfT4z/L5o18lyrjkU3K0GnSOfbeqfYlq6c0yqveE
uU4xqc2EtEkA4/PJStbH6J2VGZuGYYVTd23lw2UiBdOiKlLRmz5MR9U9BjF9exXAh1pAIPuN1aNq
P4GVHwz/S/N5YoMDa0ituGH5gRHw6nPjxfWwqgBM5Hi+cvSUdm6fBvmWVGhO85vPGEJzvV2UlisT
KXDNHkSE5rqGyh9Rdxbddhj7h+CRsIRDEtWP78pVApDKFF8psyw3qak3g2Xh76X8m7/pevNow2Zp
jvlqsBDxI8IwtHZZ9sk26iw+PNZQnYnIxWea9TmZRx4RIk9ObbEt8RwjyzkMzIoqbKQ1aRjRBJ4g
/JpYRqSAYyLHP6umeSojENHWi8mAyZ8XwY1syDBRoDwqGru6zj7DUoOyx+6KyBCrom9saxsvsdyU
8xDBzonsCXqsyNics+jHrQGyDfrFiLQPGL9bLWT/Z7vBdZRRh1S9Xtbdj2qjVextiCmhn4PTD8Wx
rPTt7BsDXu9SZkQTk3kexM4czrhlFoKWKjXHjWP4axWgsxyBeEfZe2ZMa8f8TMe7QM5SeMVGdz4Z
Ie86Fix5cxYAYhJ6/JT3BD+m1l1wIrP730nyFYwAd0YWv2kThr9UJ46ailNj3UWDPCYvjXvTQ1LD
WKQHzaPKf3Jc10PR7/r6oHJsVAndHHQsNunFtoJVFOSS2S2OKhMAhW6QR2PvJrh+aYqQHJt2Wjjf
eR3hY29eZCmHdYy4ioisiVsgd5/1GqWQM0udmRjIpv6/AqGoj7uNVSZnN/COkUzXKoFrRleIAgA/
fC8BXY0x+2alBbyTw0m2nLB6acCtmcpfkRtXt8Tg3imh0fqWR9tCuJWlXLYBiLUBAReBuYh2MaqX
76OZH7puMjixseK1IpaEcmYAmhSsn6objKcw8C9enK9CVZAAGJx94TJwDn8azEZOPm/TCLzWRf4S
9uk+LIDApop7XpylGhS2RvEXT5hcSvZFRhUdEMtgB/U9yMbeSwduhpNDgSwI/oSJDsTtcO6Z055U
TVLx3FMeIefQ0MXWg88JL0eELg1BMJV3sIv4e3SghhhuhO+1/ok1DKc56QC2kX9ZdvtZ29yhzkio
VVK20Kdp3jqWzIHLaBC+JdlvaOKJ5LsmFfa4DP8FQotlGuQHGxrnckhAyymYBF5G6mueXdkHcE2X
mnHBDszygvu3ziEyS017YHQj1zUarn7aM1XMNEBoJV2/lTKnLkAI6mSIVNolqqkuJTXgmntYW2Z6
+FLorFlro7k0A/E9xEnVyOJM4udiZSOyS0+mKd/HKR1JJh8O5TCum1btetliNxj2oxB/ohq+p9C4
2JjXU9s5mPDXE4YTulc80sr7qFqSzVvnICV3jCkarMP6Ja6GR1jJu4mEFGETOI1KBIcstjYtukuv
DE+mKF5QiR/4S3edS/I03/9sBqsxMhnJ9Lbtf4mPuaCzVk5fYOOpQ0py2Ezo13C2cWEhBOORSeLf
TFLBY29jlZ1h9/SH5tiPTEcLN97qHRGY0Wi9uZpfMh421gVIpakdgEZqywTFJiF7xqGp0o8wigDr
ECjBc0jmdj4osu28owtY3aI3ltmI8zdTxUZATHPdets6qMQ7pNKIzlEF7Ql1cbG3phT96ZvOrDPR
Q4m3xLnWOteGyb5Jy9xg6RPGLn0KvnRs4FMh4tIdRYBsXcHKLNhnitZ7H+xklYf3kofaqxtAYUn3
gazhVR/FVo/dC9zndSGddSngB4Yz5Z1AstllIPqHzJhvzUQ2zHOl4P8HZEQ47irzG4B/8bL4v3+L
uDpsyIKhCfovCZdmLj4mVqVIaLihrQEpRlejTHed3j95M0UgMZI9wjciQh3uDBSs6WgewgBpLqtg
YgOLVTPD+bn1nsLa/8sk1TYam5U03VMgip98HDD9u9Q5YFnAUHTZNezZHTpzZ1Nm7q9pJN8BYgXs
vx9+ku/yIDshxSZ9lqkhXNnvbkyH1aTai0EWhGzPZeNuVORg5jeXdZvRf+gIHRFllnbHXpikLBOH
0jrLbcKZPXou0rxMbFYstl3gS7DjBqY4/3F0XsutYlsU/SKqyOFVAiRQtCTL4YWyfWxyznx9D/rt
3q7ucxwQe+255hxT5nlwxrWyE02eea8QZSdXsPgoxIdiQYHZG7xXi1nwzKVOHUmgxWY3sACsifpr
a1jPXFwOMr/DKeJWk7Yw9AZ4D9b8nfeWS+oVuJPpLnSi98ULzYLiYgE11H1xZGeCW5RDbT2IKSVv
IRxU14ywhLncIzl3I057bRxAB/4YlC3UGmF3PCi9IB5ri5C9dgkl4wYf1rei5a6y4e+ynjwDHhfu
Rr1i0OPSbImEbcNYOq4bDgJLMb1r8AH70mLSWuyhfYYGtwGJ53iWXs0EZ0+0m1h/CSohk/RVHC2g
OgX9fwN/dGrPBF2Qw/dV8q3WARuUCah+sAew4QpWvAuj10pE+NfAuS8iH1n0vIXmDQ1feQzz67Ea
BdYOy2SfJiiQmG9qymUTysC6c9YcV/QONzxXhtVSzCmMzn0sUwL7WwjKfs2P6CH2Qlm8wJfEToBZ
gEFktUyGawVpHBLUvtTIPC2msXVrH7louxN46RlIVxl8Wy1ZeYWd1vBLazWWqo0IkWiBQt+yMbE4
LIeRuknha1TRUNkkRq12GdU1HEIFmoMrO1G9Rn7L+9ilpwiPPu7N7F9bv7JWSdOD2vjyIPpaSuCN
bXeefsSUkwXwsQwD4CCoFCWEZh8wf+fNLs5IP1h0a7HNLJaf6EPAUdRcq5WSnOahXWnSrioPk8aR
5g+tOxvcatoH2b+e6lyC7pl0ijRXmWiUMsDRwnmW7iic+JSB4+wi1FN8DhbFyqiB7bvc7ztuW6ry
A9nAMv1hKC5j+ylgYWiqxRZyAMq62/Jdt1i/Ztp+zEnxpfSvIxLRLLuEC3oNI5cdw7avPlr4uk0D
iUUjATRmsieHIjG/e6fNdo4+E5DUrnAnhgRbyeA7Y5X5ZZoIbsNU4fJz6exZtORtl9DiNJCq3iiq
CTs5MJ549lPYVFr5odXALVrCBa6ajj9GAV9umjWAeQVGhDA2PU1FiUkmWJmFHInQaDT+6PhpJvF3
LI5POp5VfpHpoekMR0Zll0rFy1Kr3E4RrSINNamk0As2B5o5vVQLmHkTp9Bm6GR6MgVelEHQ0+MJ
7WKcRwLVCZ5ZCbxFmEDwbPsHXbj1zlx4+wQ506ayNuvOMvyvGNlE61Kd4qEk2o8Lb6W57xGIy2M3
BJMTxRhnCpx3kPkNm1OB91D5LdQTCQYuA5NIGfXCLhKXT6T5wGO2IfZOZcGDyRodioNTiPE/jHvH
KEC3BfOMYLXB7LzaGf0CmXoSwAuluDwCS8MpxtCVS37V1QvbW30pB0dTAnx0eUbQgQGfm5uPgkKx
nRi0sWmbZroMriQlyNRSJ1u/ZHIQMYj0J9cSBI0jGUIy+xo6KqUWVUY9yWRO41O3eg6JECOw9pOm
ZNx3YF91gVVYpQYHvmDi1wRBznlSf7M8nTmPyfFMZgu71BAMV5ygWc9lc+vVoQMLR4+tXw3CQ9Lp
ooee1ymfVVLIj6kkbVgVSvybZ5r8xZCYX6NpGHZYKel364FAZhFQy7ZFdFCwREUJP6Re6RFqdJSr
gnSaKyd0MFv69BcvaK+VvL7hR83kAFZoEJM4BYYkGY8wXg45OeaLXpBKViXOkZgED5xHlrg4RxfO
hJTNQxZafEksdbtB1PAKSLojQ+o5i0X8owWyvqlSZW1oybnpk1aBCp+1b1bGWJfqILNxv5WAw/r8
q0gFZVtkOewma+x2UyGrhz4gg2YaXDPkOGLl2vIB/lSXibSjIhiAabGrzWOse2VClkuR+C2Yo7Js
p0nvbiAOy69aVcJjYOhrI4BE201aRh7pjIYTI8GwGwc1hHlxeEpK9GINyq2X+524ZoQjbLSGMW8E
g5QpN+HHMhUXga4w+lKlA9SjV6jE207t/AxdpRhBeMpjfV9M6bgYqUpmiOBmPEX/VGKq0ElMfuh9
BhFheMvSGoFHEOhDCQ4VRZktDPS2pGyTk86eG+u9Tab9JLDbX3PnDDALFPDkHEvBrptXpF6FOLxE
FrRUAMC5PHkFiLawST66FeE3jXYnmfdagbPfzh/FejaNKyI4WU0UEQOSEvEKYYLaJJW0RjnHjb5k
Fyke3gKBiqo+if1BFtn703pIj4DBNZ2OgpzOlX4oC78hU75RqglGBiUJpjy5slQSaFdIFVcMqj1p
uLYU3+pAYaKNuOkr3XIctHqwOw01qRBnP+VLmQztKAeF3+rhNyv2mSVqfg07Io1VCamnYRQei1zE
RavuF4qJs1y4a0FGtaNAIeEI7rIsoE0vlRNV6sMSBm9O5le2L7uAc6NRDbvT4V0gCx+IR3wrRr7v
dQoA9eynTRVK+zj801g/0muIkYUJXtW9oaVlu6nolWT+U9oHZBUvzeoDnA7kPnaugoj5PUq7l1yW
vBG5TYtZtJggqLG1LINx6pIM0Tn71bsc1WDZT1O341VOAih9UWvB6epx39fZvRjNCsQ5sW8rtRYW
4ThlMzTUHGVza1nGo1PUbmMRwmORF7HJWzkjtE/I2sjcpQ2Du2jsfDWRWSKJtcYLp+QUQgZmtgbO
TDkeiwK+b1Q1wy7ACKTFfMTuTqqKoz4EAAR242K1jARgd8Cqinh14gBCA59/OFDw7npd91L+BVvs
LKeCW6PijDUrYGdimnwmff2ddPN9GK3FGa2Ci0+8Digg6h0FKFYaMHd0olr7xDHQjS3kE0ugs4bq
Vcpt0fHUVC98XmCfxkQ1RY2+xvjBBSmVFX6WcvDZ5Xri15WQe3NlsfcOUeVVQ6UBKqClFSIa6nb/
1nR8RfjrOJHmMbMR/H/63hTsRlcNj7YtInZZs4KRUK/FlIYgXlUk1wkUsg8dNEzUptXDQzX1FFqM
OK3NSY8pHk+G0kxbrSSyPlSRxoRYsQ5bNyYItYiAn41OPammowBwGmda53aTfpslamKtOnDNoZFR
4nXavY3rQmN2Wmu0QnEXljNoTTIFlExscSh78WxetGHa093r94voN3l+jKwi2YzLfDDj7HdS+2Vr
dEQX+McEFqikZlG6Z4/4UmO1ZDs6vi8j65RGPGkKF4iy6r1EI3pD7SzAvgx0IQVnjWbwPgq9OsNO
2Bvzt6DPL+08HbF1RVhpEH5b1DeWxkRMh2j8kOT0ogGIbfgur3WoJWcNcmgVVXsuPJ5kwSRNE2Vt
a5dNVkcVGRpNfYVzw7q3JZQr5hJ1bNyL2zH+YZIio1nhlsmjG8qnxiqDK8QSE+9sOGe7keXRmGmt
s3BXQ5VHtE0ibGSBht0zaXgXjQ2uqlF7JHP+7JUOLDQv5EayfHoAf9MheG9bAo1By9+YJL+FlH0Q
kzo3rXRYasatuM6xU84NLX5yl+P5mJ2y6bk1ZKs041HCeDN4t6ymJrgFEEV3cAb1dX//j7/tXcvN
u9Khc4Eb00TrV2FbSs/zto/w3mrWWZ6YbKWOX1AHLWpTGtJuHspLPLVeKgoH0KWib03zr6popNEU
O8sUSv1a0RnbZNcYRH5nIdu1q0AvZNRusTOAIPdL5Ah+hfxIAex3WuRhLLbnLsSBmPyh3+IDNx5R
StuzQP8ofpZTG06f0tRzWZGiF1nDzqhTJNGDd5QJssRhoWDe6PaDXJJfJGYI75O7Jj8ePsdhBw9Z
Nzx5EHYAOL+onP1I8YJDJQORHTD9KhOjrZHm5wUnmyFr36LcvpUrtr5mZTsv4QcdVrslq9yJuC9r
WHCwS0htNW2S7JvosvrsMNsshuhZPVhwtRt2eTgRRl0ivlSuLh23pITLlM4I1rNyaBiD9ij0gKMt
HMhFMJwTZMOgE/2iwV9T14BWMToF13yZa1TdRN9LQcZexQxFMJwBlTmr8w7zG3sDPqNbvRZfDeox
c/ZUOii/oUh3Qw6npNbUi25omhNa4a/IBMk6Z9d1awtxdMzVZj9ppIwwN4eWfl+VMG0Rf+dQehQC
t4b6V48j7n39rZqyqzgB8pFMXN/8lFwR97W4ZB9abO0KHNFrbKydKWuJ6HiJASH/RoLI/toA8IZt
aqy9kk2VpdPQsTA7ZaZb4PSuCKapM+95sXgM3DuXgrBY3JH1TZ96EjwWXQtgaFhnPkK0I9FojzFa
jcRLxiqDVbdyqXMRwQP1JkO5jZv2SxDg4MyRM3ITGLP8ozQw7ysQ+Hjerlmv+fWkwiXIkZLQpbMZ
qIOO0aOovoS5JaCGa7dvLb9MFDpbgugYlWy+1NRNE8ZjFursRXBlckNVfwvrZmo4TquH0OPthj83
EDSW1M8hG+91NN8LYbohhPBQlNpDq023UeWnkXCjFIjbjJzNTa/b5DIdYajpXwu6V7nXHi0pokCd
10g/yAHFYf3yY/L2U0QqvVTdNgngGhYuvFCcPCkjMUn/n9nOHp49nPWtl5nqFgnNm0uOpyq1TkLW
+hXgkEYb/AgeaJ33Pijf48QdbsIu2uEQIAjFn2o5k9l/V9iY5hj7Iush+se49OLXMCXerqG1XzQE
P6PST1bPSw9Kg52xoBMl2KqFLO11geaSUvLCAPdDbdqaGdx0akadOSapkGmVreOxGSXtKCVMwjNn
TZwve5XPQ0dZ+ZQZTzkCkbyQPaBsF4yzTfyNng8svlj99LD+IIK95dDdDVoL38JyjPA3Sd+Ckt84
HTK99gXhi09Q7gTkE6SQ17CM3E/sAPXCHiviLFY4vGlt9zKwlBWJsRRwTMtyAvzLLYL1hN+zKzHp
aBrjkWcMzlcoEuMptc4bEzYro/hDZtkNayIlVshrqtgPVenIEnLedI0x7AXIfwvU2QUaSCOsHUj6
zmoIaDQh3V+YWxqK7lhjTGZMVssQf1EcubbO7Aa1UfBjGSz6lMa/xJLfar1QaXOXBadPs482F0Kn
TONnkMAnmEDTaGwRkB5HjAuGYt1E8FxsnwnZ1BTzRFTwWsX4NRZFdM0NNuhJzfkw0ypI3BvnMZSA
qVlo1rO+aqMBtDY5xTJ/5DCeVgEoYE/J14lAIGzqoD5FiegJmXwbqnm2x7nEMc20oxic2yW0h01U
C/UNEiBYQfYgc4LxP/qch5RCrpwNAyBUW0lbsBICtl6hJOQWJOhxUYE6VanCi6QFV1AluyKBF0gk
bAMf0diIINfzlIoUYSqm4xDDNS2xYGZxU+zBCnuWBeHZUqhixZcsiFXHnYcWALIgZLV3ea97EsGX
bUPx0VRkOKCG9NLw3LmSwN5wSLiWS1kf+9zF//IIS03QF+GuHVMQFmGNmdPIfpJheLEy9sZmyoKi
VsizQx7Tse8PMOYywM5LMDAx5im19oPmVZi/7BKS50bn2drICpYGAlE124TKZNxgswOCQ21HQiqM
xi3D9DpS4HqM2oeadnumXIXQl1J5uXgSuLzmz64+hcpuQfMboQsY+WtFNW/NLaRcBd4e48VasHKe
0QOZKVcibk9cYU7+asQfWKRB2qGx/DTRAVD0BtZFT+KzXRPFnNnaDdI0KKqr1b4oeOkoSLdNUoCd
9J0S6h+nm9y+RBDlEXwq3TNaH9LqML/Rg11VF2qjuYPOJFWzz2l06RkAiUi5UqRxBlY7PbhUInb6
91R2suhnEE4YZmpzIwKqMatz2LwK2fq/9sL4Sn+1JtHMBR+hJlb0BoqZ0CbhiKNBGiYLI76XqLIz
EYMutO76Ut7Zb2KaETOs87ZAQSelAXDjQgZ+fHCOEl0TBQEENQGiCfgjIgDzy3wgu5TyPn+d6506
ezldIOAvtT3lkGG2q1kgN+6gO/zke08rcWk7dXMco33yj/+wowB43i1UtwH2qF6xggAug2dtSXut
AuLjdsYhEf0QtICxH48xuR9C5vIWJDKD+xrw3CAjtJFN6QyD7mC9B7BQNfAEJFqbPZQ0oIKsoKLi
Y620EwjDJKexQTl8MF4mCNXWPz15aD3O9LPeEVqPz4B9VSRCtpHU0mZ39aLQf8hkik8K4hRvV4vN
vU3EOLuCvqZfrY+vUHWN5budfYkNlexm+Kpkm85cMmZ8+0bDPHek1sWAkiNPN53e9RSNjCtQa13m
+FtSdyw5+mKjDE4EM2rV2fVT0nx2T/UuRZdIfIGnNF7RZqdXOmj4mHPANHuBNEXMsXWMMB+ySMyd
hRzk5C6VSx1Krr2Tq2Y/kaIWNLljxm/E8rP0WC+n7qoQhQEwWr+lvDOG31S/A4HYdpW+tZQGGxjL
PP7SR19/5sVN0i8ifJ06/pmAVpXVKUh49dpGjLGJ8dEpJnsREOy22uzouJ1YKROnjG9wkN/08qT+
jHD68dUDnULLQ/AFMj5zJXwrjI2EUI+K9MYWEs4KSW1xJ1Y/85OsHUdCnmMEZU9pLyu0wu4e3Vtj
2QqkUcTBf/1J5xgrtxjoNJ5rrxj2bNkg9oqDzW+PihYYGiyXFCybLp9G8a+lGYOw3WS3BoFcSipd
gNYEgheKAPAkC0TvmOS3Q8Pp43CvbwtXwNFsTz/We0lchsuzejIh4PKjB83wz7jwGRl+18/hU4EO
gDVxh8dasjb9LcDkBE+RKN0WkpDSAWLbAOmxzJ1ypfJngY0UYFfg1+nqiZd/AhjSsfJjFIGQfU+/
69TTf4s3UoBmfknO68nOexDTEn8kHejQgf5amOlbGFhgTIq/KKb1A5SGrTz4ZeHMazu7euIU71uf
/CDL1TtkBLSs0eBg5nH2R4x/TwH3EhignuJUp8OciQvJwIGLng68atN9W1jA8DfxEbmQABQojMPE
PToJHUAj0j0WzUP0RdOlDrXKsKnTY85WZze7C6gWb3AqgTU0eN0FGxVTnbZ16KLuor0Gr2zBO7Qt
1ipOA+v7JQrs+NiQ6RUPPPBC+xVHPtfkBlwAiOUjO+XSUYl70MRU+nXA6fw5v0zsiGIaKZ21KAwq
5v/NQfiRGJVEYR8luO1JNHA9P2CWYnBJKEJgair24MkSoM7LBovsp/URRu5awtdu8fAlyOgY4m40
q+G0mV+JIGLZXzuccmew7NzhiVseaslnm6cMvZOMldvJ9jjuddEFPKJTp1sQrHlDH1HehNeu5Fvw
gU9rwDoyO+O7S440kWXH/pxZCL47sb2041FOX7R5V/2MNDTFxxI4MEuY0pfpydNxF2Oy2mTHYf2b
5eoo+kkFZBm87MakF2l9PITxQQ0m2wE+9OFh+lYLpw8ATfGqJDyGXW0jHDGxYa4dErv4KeSD+gkI
O4Vcq7sST08EgcLG3Rp/14u9vPOnw5Of1vCu0/2g1wCyaV6xJ7aaV7LVI8vxLcQ2XMDlX175Wg0A
84wNDfWAvzHlYZnX4ZuRHhHxqLd79ZgK24rR/a14J3jHLgx7t8qJxFFTHxk21mRT60XDRe14OhSK
R9XdNNRbtf6O6YDQMVQCHDMd88V48EHRlDPlGZuZSIo6fhrCvxKrNPssfD75EeJ6rhIxXDt5MJ+Q
9U40B2nNuPZ/uHeB8OIuUrO/UfYkQA5N8JdV4U7rXwS81ev4da64sDXES8gbvuX13vioFcMReS/p
iDWbgcJ18aTUD4mPsMjd66pUV/NNwcXNylZyxIgzD7cfRExWUhKfGTtfe3SQJXf9uAsuAEHWmtRy
3yV0q2E6wifLo//CPhFQhBNzCfpo4ZTpx3zyhdyvNafKjjOXRQ1XGs/0l0Ru2PD5+SSfavZL7o3E
GsztbcpnbKjR9P9JBKW4AsXqnmdUoGu8Uq+hAc6a15V40ygZh72seJPkRD1beR8p5xzH+xhtX1G/
JF6X2nDVk8McnwVOrm7+bpV2w96nMxXkpLVNz6Gs1QgcJaVA+VCcRl+TTuVdUX5qGFvCVmPvQ0Y4
30jviI35U3xlgtD5eFLhcwr/UkJ6Ah9Xn4eh+gPLVYUn9R+SWIEg2IEYQrndiGRMmLZQqV5VbHL/
qNWtR1eNfERWig1JYq/rIO7rM/uRTYW8n9vNbXyz/gSAoO0ltFzjHpzbnEXfMX4rW7cQCCFv4qtl
nkNlA/GKjA0PAbmerjhiHa26XVG/LB7kxFT15OWSrkSXV3KpYncbwHc908BrTZ7IHdhwpSLm7AqH
gQ5kfG2wKHIn/Ebbmj1CoQVD7Gs/u9JT0g86W4TksF6z5H1cPnvaeigM/Rcvez6qBTma2aWfdOHx
0qCintLeZ+NgaqdCOpbNof0gK8h2cwFtwZ4hpONrCz2ik5/l+Cmad3IfUefPDL3dp/y+BBxP6V22
/ErjRnRIeh7RO/vZOXo2w7N952vR2K7nh1L8y6+Dur66m8XDBDFMTr2X+Jq9Kt2Q7UWBZam3vIba
idAwgn/H6kN+lARPL5iUGZCML4JQypcR3AxqWC8a5enCW9X7UOPlxpOPC6gN6C7BiTym8C/L+KJ/
W8Pl8RgZCwSSk0ySoeyLyylHb1Pks8oDpy63CShn9abGLzleMZMqMn9ITwov2I5vIf8qzUtsvjbn
+RtwABEgpiy+Nr7qnvwSO8gZqBj99eN38FsvOlDTvcq2OTvUnVcJzUZ6muutAn35WBg/rAA5WaJg
PyVHUz4aqk8eNS5L0gI0x/jNcJJ4OXDRT2mWaC49fo7CRTFGg59XhttW7l3qdWIeGf2jrN8n3V/x
PokzgcYIfUghivwgppZxGsHfBQcSov9Mr0W0ZW4CSVIN9mpVkR8mq9r4GXbfXPos3HtwKGY3Atyh
/iPXL0suy05OJ6IzTbofvgbrzMRMco6ow0gMe8GeuqHjAVtxjvnbIilyATlJ8kVSr6V2kOlQID+A
VhG2P1WXYzNgOU056zK8RyQ+5cSbQvBNpPLQ3rv3EmVkviRYFfsvNs7orw3rFJf8eWDuGslP5D3+
XyJOsSJfpabbVBQWP0mTMy9jB2YVQjHVp2F8Uwk1cM3qfA1tRYT1I6Ynbb2D7BTlXmC2VP4Z8hkg
GIGfjH/IqCIfGcFb1jnlVxtd1fhAf5ZkzAAhuWBgLZCVp/U0jG2Dk7jkkN7Hdx6sgVw2jUicLnLX
ohJu4uGzC79Za8KD088Ww+Bi3Q3pMVVnQnLarwEhhJycx9tqWFJej0f1j8VsyR2QTiqyZKzW+Sjp
3B27fJfd6sTFpUEYhT0vB40U7wo+4bipp3sNUmbCVsRPCyO+O/EuE5CahX1h/tEJMi78Ddd0cQwO
uZ/SeCGtLhNg6Y4SbYdUt8pHaLSAaWOU0+pJ2J7OSHx6DIfaSZqZy+QvZlvZ2DGtmLMbvhfC3yK6
tME1nG/gvR5MC3JykZKzGvAdwPpDQJwuU/gDiwb2bis9e+tmBUd9RX3xICach6d2eMiEwQPaHILy
VYyeJfNUWbwadeq0krRtqe2my9c41POZtqYUX7s0f68iWRLTGEVfXoZluKFdGHXyxm5TabhFHWgM
VOBiBO8lia3ZiUVbkVxopMyFwivlz+CgEXRInI8MaSzrdvPHkDx4QanRYWTkjSOekn5TBqc8+AyT
15IXkGFn7XlQvNBge/Y+cuLy7FHNqDGaQdupT4Lqzz9yQzfmIRX8iZljRPuywYOYdy4RS3eeOCex
PWh3nD4xP2Dxm7Rzxzu7eZnSfUnKLJQOmWVXOQxhO35QHm1ObyKSsigdYfUzmofxDcVlCN9F6Uxt
5KBc6O9rJa65xSc6FfL1LuWKkyPq6z15bzHbYw/e9GixTvuGhCS3Flk1kEIgcfuYLg0G8f4irtYT
FtcqieiqeJvQNssGOVWJGEyBe8+nKd6roPgXrMZL99dSWJ8Pp4raufTOevuOp+NcNddJ2BvVQ8p7
mn3h5o+7cWSb1FduWnw00b5hauksZScN3WakP2W1t49t4wgLgJMKUwcv/UIxtjUfldqot0XdHbMO
f1b7gIsHDgEC9MJ5Qe9XfmgxfGCqL17AyBdBfFGkYh9Kil2hT5r0f5Grrl/mZPrCgZWqXwZurnUJ
LVYCrpPspHfQBtYUu0J+vCEv+k8LQBPM6zB507vDKKl8x1eV3GxMEpk+DKjrKVGmBSJEWBBUlJ5G
0/+FwDMzygykr3qCUYzRlHvB4glD7mWMPRbrXOtc9vvQIL1LPeso25VICj4W/4Ro4VMW/GR5v9MT
w7EoN5er9FbNl0qh6CUwKBEu8a9KYFPxyilveg2Yrx8fc8Ybrk2abz3rWRvPL6Sfeea5ald9jw+8
YQEl1vm/Iao8UKcZl2/tLYlTLEtRxu2hjm1J1z8h3z/BkHEdTZ8TGQscN+qurWRvAT00mLjko4C3
OWCsrjlm5kpYiJ5sMWn/HclXz7L6AYD/KpSB208dZqx+ErdKX6KCILXVVfUj9sul7+EhWSbdxOOo
yC5LO/nZ47rLko7oBy24LAOK6CeAZD/wGzPbvcXYGDBHEnNKNymtGpm8wgaXqzAOsLYJgzWY0UzQ
pHgqQuR6sTv0PMXaN56YDe/hkOlT+xmjUy5WfOxSh6RbzSnZcfIC5m8oovELzTdJDpENz5piMyG2
A2rbx2ve4Kh3PmcXmBknwMw+iy+RYQffoSSCl7TI+7BRsQ3k09ar1J01XOj8lCRkTAghy3akWHju
vpJJcxZoHTKYK7spvno2K0RKtWshnoXxbgyvOrQm4ZIJuyKlCvWF3X2tXyLzkA1Ojw9qJSftuWxU
5esyX8sZipobJ3BO20cbwP1Tec3T5PRF1zCmJV8mR9j4ve4r5S3lHljqg1dKFg1prFcxMVDhyyJF
SK8x1zHKMWDhEAp7b5G1J4oUDjlrVu2iaAcA3HyOe6bi9RvbTWyZlJgyt/ts3Zv+liXDvlDvDTLa
tFNqV58PrfnVdm8ACQESxQK/3AOtUbHoJKYItOMXxgIDwT7qEXB/x6NGTAArl/hjYf42PbEkIAHw
bHTHyl2GrcX/t5RjoPW+kXg0peRYgLEJuvXX5Ep3VpjRRjzrn/UfYKBb9c4OiJYi/VRXO2HcqS90
ziLAeFCi/vST6E8X3R9vmrjh3v6ZJNvKGV3y9pNfPmHfZh6dDW/zi3avPOmIjngFv2b3H8xNfI71
D6ph34NHeSCyYm7r7+zXwNjIfzWadnqgAOo7PbHeuUNyeiu340480FbllH94imxmFqwVl/FpKFuZ
AXiLl6j9i1onYrij6Dd3gOWXf2gn6LoLWdYtdolP4NAqNe+3+CSptEvQi3IYvnVkP9f8Sb6UE3nP
7WgXt9ympc8x1mmxPAovnaOceju+VrfsczxwT3RJkjjJPXike+WAWcrvnwSihIuJ4unXJ7TgV/Vf
bSszESIOxeWWHnkkbONW2+YGWeg4n6Rj7AhbinLBcWKu3Mw7lV7j6VB8xxg9H+jL5oMNDh1mCBLh
d/4NJtiFono1/jXvBUeAJ/7SD8PrUdvCZPAIgt21PRrSW/JCWhIn6Lmzwz2VBJXP7EWC06D4ZTMH
d75MBqXgi7H3kCNtVJv5ql4g7bau9sL4R3UJNlCubONP+DA+2YJu4TW8RnfTbosLZmA/98AS/oWP
eHbnd9ltdnzI3PIkepVDHVVePRA3kWiDS30dj6NLgQsjhe5a/vhvOqFxA6LmvbDrTuVHTEwCl+Fh
jBxh3hSctBvdLf32hHq0hapRnesr+Zsr3M+03mKs9IwDhZma0xyFOzMZv9Zym24l3LYb8YeftrbK
r8HdfOeYP3Yn86c6L2DDMH9vqFi3rdfkLLGBRD/YBOxjHO00u/JF+ERV0Ggjp+fzBZES3WWNoh8b
ypxgUcJcwbtgL/yodoRkne6o2LgzI5s069Zy+9d8vxSbele81TZyI2Hq8ijin+OWcJ6fC3M1oigj
uN2e4xstrw7D5bP+0RE/XBS0N3Pb/SzvlGjsRif60P/mr3Zbn1hFsPWqDsJTOIWO/jldWE/a82fs
xPvop96Yu8XGdOYymkt+7emH7FQeajJkG34gPiQ23ziX+/w5eJnN4btjmOI73dIHu+O6hTSXfPMZ
PUf73E5elsQWSfzuQ47oY/iQnAZv5zbajB4+dbbrbFd+J37gTvavv5W+6MgIpPXX8j4dQauxtPw0
7R/zouwwfO5XF5qzONaL8pRdhd0A7qE7UQ1Ejk3NNXWLo1v1tFvkmS+4/JZ3Ft8gAd+Vd+UennlM
6xucBDDqyj7eAdyFHK64ii0d+GxgWvWTc+o1zrTRbEwCmI/cwqXHxU737UvsRHb0x8TFbpFNni/s
wkf+yJ78RTfRN3kxaS6g9uu8a/d0Fh2IfL4bx8JD7jh1H9Y/XuaoiLOx1TaSW/1DgLeb++RV93xr
PkIHzkqAOn5Yb2yvpmc4yd9ajbeNHcuhzJvq723uIhaRH9vxEW425bm51LfYCWwmRaZsrIwYIXp7
/BmvljPsDQda0b9yT27uvXrwYKEh95vpKiHTHTMvPZMec7VvQFoH5MR94GGUwrm/QfnUHQon1v3s
vsW2Tf8SKV1vIXXFcywR6T9NDJk7KDwsQrH7vWefzeZa3DVhi4l2x6xBTwQSYXUlFTUewYpz/flH
VimpeEvzPHPSM6myI/o0+Neh3ESOWhwqr6zdVbXyYY8PJ2N4UmqNwovYHjzQOmJ/OsS/5Y6o/md4
ItQNDP/G8Gza4gVZnqsW/+JH9t0dVM8wNs0Buz0GL9s4CS/Iw1ycKVokrMBuYUu5CNjkjfYrj64s
s9gmj47z60Xk8vJNrtuInYmfx5m1xxnoKz/0++LG+3onOBUyJMP+QfcCD6hvuKOymmMFM3+7h021
+AAO2mcq7zgcjHeOU25sE3QY/F6aze6uf+35oAkOJihZdVRf9EEtUMGIbYvXUH/OyZmHaLDecNBu
PGvFIfQk/F3umhcApcX9DiHpjx8nEJIQavAfFTrO8CugFg/7EZlY2mY7VOPVr2RjMefXhFi2iRxo
a9885FsOts3wbW1BTGdf5cPsefNOz/Zq+FQaxRbWl216U1qn+o+j89htHNui6BcRYA5TiRQpKsuW
04Sw7DJzzvz6XuzJAx5QXWVL5L0n7L32vqEJRkS0zU3EVSfdcMoH6YKAub2QI09+HezSA/YPgLk+
rSNAbg/Ww+q2a23gMREPL8NbR35RSKLcsIDbLR6a5fTBWJnBKLWyG35zKDLw/ijP1XV6ab90Uhb5
lkxH5s+QG8VQ5yTvSRnEZYaA/Vm8S4fkZWRsvCUiBEjQdt4XfvxJi90PW1gO1l//S9MIBIEYNWBc
qJMYv9tcDC2xkS6Nb4ykBjLDHu2QWyseUO0pcTKXeK4ZXwEBx7bhN7fhzJXB/HAPtPmLdok3dXqp
rtgg1G9NYgm2kako+m98ELODCpVshDfVD8MdyoYEiSZukbdo/UfvhBbnqg/SlvaV2dqmuJTqpj6N
j3KLcu4RKBvtXFyii35tH/mJnRtrxfzBvgv5y1S7nKeM+cRrfDQym77v3t0nJ9wyuYK87TK3+US+
sq+PqIIxiLniDv2PZs9efi1YMm+tPY/4Dm4WetIdaQHDtK3cyU1FW3zvD9hv57Vo2hCdSUXwyPx+
X74ON1rd157rcAO70O3eJOedm+a+7KqjconYG+0kjs3FG6kdtymPxcJyRd4UzGZ/rXc4PUHkz8iy
bjlBB/ieOEPs9sYlD/zpwhhw01F0zCcZ9yVDlnBL3+syM12OnM7Mhn4o1raCh7ti/WdK7pXyVOnu
enUrTBoe1DcOQx2OPMHlffA11/yB7HYMGCNh4XydzuYvtkR0WzMsz6Nxj54cDpqjOmzn04PwJL/3
kO2g6KCjocr9gmq5U3zaLxmMvAu/keX7tXJzW0WK7PEgLA9GAwCbIE6yOSPN8jXeE8nr0UvHNm5d
zuODRbWyLRWHiUDODB2mzMaCQL2pD6KLqWDHTRi5wrV7gEJAp4aAAmMD4EmJjfqGwBXpPVxLDo6y
PcZ2T/ICkgLQnW9STj4S0/IHMKYN5FgeXhd80S3ajt/zenU2F+y9B6BTaCKpMeDdbXgIAbfxGe0m
jwMEWwkpENAhGqIMtgyjgh/iVFFOStK+/Y0/isVVn/CfBA6FJXsGjAxXaCvbUIS/+U2c+WtZv6cH
9r9G6AmGwxzToGJnRt8cCCiKEKCIbA3sYXIn48jgGkL0wK36nkV7JXXYIrJwinvEdjbou+oBQl/3
mjPT4q5wR+rUD7IeQ9bwQOr/pL+S9/kVUSJIHQAVGB0qTl4asu3qC0i2yBCE6Low1ebVkNgebTjb
+3RL7O1dlDf6B2VnnRw7riEm5srWuiH/5zoavgPqb+xBH2DE4wqI+m5FLxjKC/AGNTC2UGEN80Ns
9zEC6Yh+XsmorHOfB7phsDYHpd/DC1EkuJw516RMCrQ5AZlnTsX+SquMDdPz4h5ZJ2Yj5cisGgsH
CxTYU9qEg0gmg/Y8FvdgdPm/Wfwcih908rPJzOxPiqgmS3vh3pFPhoq1csN/OiOMrZU3aKU4l49J
do3bczud4/lWLh/MdrYZsX3CX6ohMnOA/wqDjjjFXaMRU/ZsSMJZ5NTvmLpYgZls+TqHGG/N3Gls
tKW5+lm6/jEAqMjbl4DBsBoiNMjAx0i5mwJfq+cQb9DfqnCprfklnHTQddImB103sEJEp8Y4Vf2I
COwSl6tMTdR6Y0O7hVenOw8sBEmhdUux+RSJY99YKbB7Tcl0hlcYRJQRnSOJWD+zaBCVVH1ZCgz1
hYEdwXTolVAe5tIQ2piPDpHY+goRdfI6NkUhE8p5tJ1NY6+Y1VGbmZ+21sI2cFg0dBKITCyhOist
iM05Racp9sqviMfKNyZF2MmaeYektW0n2QUvxksa98I5FSECZAp/OsmqcwGVNq+nX0EEoSnEuAmi
4MOs2vdCDO6RQKxgMBdOq+ExjuQSAI4EoCQfjokWHCtieWMFhaumNegVY/3byFn5lubolii8NpMK
9FmcOy46E5WDMuZOD8wniCLjW2/Yiolz2tuEZhd2PegvgUy6rUD7M9UTs5SOkqzHBTLj1FVb7SmM
7ToBlRB9kmEbj9eMzx62g2Mpoy+Kwi3RuaWs0fL6GeNWs8woTgKuYzMgfwWd61Sa/tKZt1TNnrnM
NCRIla8hrGwh6W5aNR8WCFZ6EjL80wKEoPo8IZXkDCiFCvZ3pFcHU48gJg5ts01j1laW5adkdQeN
+UywgEtE703S8E9VxvdUGgB+iwxzE+GFoBHfapnM5HCBVgrUhMRoff8G5NYhy6cQvUe21FA9mWNH
X62Gj3wBMd2J0n4i8YGPqY3/BjLtVC50oV9JJMz8tZeyy5yc4k5vuguZiJuoBNFKZpzGQ5WwGUs7
jdnLddbo33Vpk8lERMRfSkgmXl15g4U1Uf3sCbaOtaeopm43Wd44aQhboXYAgosXmgx2naF4VYSv
3OQq7ARfBOOUthayyAAWQo1P4DcxGRNgiZjZdKQtm616pQxjJ9P4KgEkzLIJY83kvQSJoxm8HqWL
DnsT0aEIjIOqvsQcSN9mgPgHTIFW/D6znkQYidKfCTBTHGRgFqR0FY2l0eBZTch2N8Jtlnp6+K/K
OMITgVO4fiGdj5LnnNemNy+HUtpJbL8rESUSM4Nqn+DJENkdh8F7w5Eis0VJ2J4IOTMs7RtW1aMO
Vi6hBfcwqP8UM+FDWPAeyGXtVnV/MVLgQnWslFskzB91lrAVMS+cbad2mr1mFk5jwPIzjJNjLtQX
RRfsTu4OSdtuJXIz5QnRKJdlSIx2nkcfsya/oYpEOjG9V1L/hauco5vaIjPfuxpjf2EitenZNnAH
KJJwlSWGHyNkjqliLoZFqi1ENzSw1U+HdAaUSdwcNUkAlTLoNYqiQ9GcYU2rxesCVN4asp0KGxY1
kR7+kqTBhJBTAs1pFlnfhll/G7yAvfETYhPSgIKQDn+OVQBsVDbIFsl1PkkB7//AOqSjgJTx7NbX
mh8g016aGgzYXNAUgzdWtSvOqbxDuMJKOxU+J3xFwHKxz+z1lO+QvfSiLtdhpS3DP14oji1PZgSL
RZKUrk0VEWUhxOwDa7LYmYqV5K+aileO6jaoCXPFvgeQUytODX48eo6if4MiuCsrBXjTPqC5CZTf
ILcOSbbYWnqWaERyhUaysln5ZiW2c06B8g1T2qZV6AymYTU6c350dgLJAdgIeW6OXB9BzbM7Qwoi
fSbcsF3DFZwzcbPW8W34YJLMOvIONMqMVZxFnwobAgqy/IFjd3WUlSwGAnU7KZdER1JBwjLbgEh7
b8A05tFDZHmQBwwuG3ar8X4glCYwAbteZpqN4jg2t47CVGAw12I3gGbi4UGQuO4EhMmS4uerXE1/
08veMRIaoPCfIGKq7S/AduvqJxzXQkLbxrS8Yc2AImPG0r2mOEUUICGKXn3JQGWFMd8qkoJ546iw
Z+4tdiiiJ1jta866gfg/W2UYLzH3B0uIQPJoZcGvxINe1JpfICiPpK8yeSL+ZYv7mZhU2wP4Rl7L
kh37cJqGu0GKAsYMN6xRXJfNpQXVOYUFljh4oawep/I6Dwnuoae8uBJCOSH8jBXolt3Z7ACc9CeA
vo5YA6EzP7IptLEqwFXReBNnRlgpmXx1t+wnEaOcWgtwKhizVusWJRicrlmcflj2tcEdxHqxf1Em
87DMiARjEnzwr5qHXtDfZbXHw1YhttDiU0o9OfQy3jj8U2cy1TmdBPCSq8w/xG+W2t0osfQvRmBN
cngsKxogrMtodePkQHSTX6XjmyRbnxAm3JhE3Y2Vkw9a5oxYIuRkRfyWqgVQPOyZQN5ZUmL68BJC
X1L5ox6JDNEMtwFYmVXzEXLLi1rMP31cPVVN2UsFZzUk9w3oz4NRDaI9Wh0Ge5xsWNvUsH6P0uY5
BrSXshbvROrNEs5NR/ewjF8pKgi2xfgXTZ7jjowPsWgdLaNCY5wE3QVRR3OFPUGK5auFUggT770D
oFZFHEJJGyPNPVp4bLt5tQjpMDAlBQTrDx1Ro9DjNTHxBUCtMNGehwUDvPDUor9GUU8J694KyII1
abhgKctIZOiqT7jFSNVqG74FfbI9cqlwhhXEjwUJYRSeQbBcZv4skMtE5XXKEI92nF50IDU6ELyQ
3V3lAwx3c+ePKyBtKyPoM8Fz7SrztvQvunKPg3+RvqPsjGGssnzV4DmQrEIaB+t+2BAItSBHSmx4
WP+R2WMDEIc9309+arlauA+QIzEGSy417mDtQwTxgEwFvFpLRTdR4qIeXS6gWvhMoa0FQ0EVxhIh
eV3Mc6JeQibQVFDyBGX8MrNXWqx30FWBAr1qg/tGyuxxei1DWBa5RT1C1hmE2Gsd43JL7aFCpuy3
wbGwXMI58FSU7B7R3k6vBYdwwXpS9fMPnahW4X2sjqkFrpg8WZLAno3+u1R+Aa+XLn9XM05EMSEz
TP5Ga9BFPh2MIb9NoCi1rVDvVO2SsiNgv6C7KswhE+oZ75WuuwK/ZxjapvIbk8WA5lRyWSKqPSkZ
qZP2x0A5piQDGDK5eg+CK4h6J4bCOqjCe6Pe0xnTvyd1hLQd4A2P7Z/MULfIU4B+SAd0lLDgtQoe
HxYwIMsIySVbCsReunKLrbV6DfhutK00HQbhCxPmiuiedyMfIifnjDZXGz3ESAt1JkcT7KFNxCqh
t9Xqp0a4SYe50DWUHo1NC4klC3K7KC8Sq4T0GEeeTDOVw6oYph1eb4w23y18y4Y5rNVjwFXthM4U
A9lmbM5tpm5podgxC9O/MaIVCM4xcARjrVAQ4wj6U+dZAMMy7cLFyeXXHGjvoeXHoHCn14OaQzzw
RtmjPOSZ7mfePEaArSNM51E7GOOBkG9gfpCzqXLyN2Uv/iVfEci2G6pgNUKDA05ur/rRafmIUQud
sfdYKW6qMx6P+QzeSWZijcoCWWTtpYsHl0n3cFXV9NSM5HMwXMyC+Xj4sVV3uSI9Tl1Ej72POJtS
07DNv9wv3jF5KMsRVR9EgMQZqvv41OxURzLnGK3XSW/8PGiCgBBzOshUFV/cfGbsEuqHpcEkMYzu
5bdABGPT2eouf4TBmsnHyCQWyuqyb4Hc4aPGM0Sg2Kax3KDa5oSKAeH8DE4ZORN4xtvt/Ble+7P0
01zMXyD+LJYf8YlvR7iViA+LC9mcN/2v6gGSMw+O/iFoglhyRKOJWGK5QILp9vlNyXa9iw3JciR3
+gCTrNnSVQJtysziiAScEfG8IKH/Yge+NPuB6qfIvgThkpu2mjtV72iamySXBVF/6UR/I5EV4meR
+rJ8zErKwo0h+ivcjPJ5M51kfG1bi/0NUWQ5SEKXVXpoL0gKmK8wRP4KPLn6RETYCc58YT7Obb/K
CSYbbr4kfOcFyQFc35vCpugnjJFDNsy9EnSznfqcpiun1l+d7ucG/CdqU6f8iAQnTo9FeOq0XZP6
SUGQ4LURL32MgB/785a2BekWcLiOXTA0jbfpk2Wmzgov20NylOlRiLPv76igMFuj9SzJwzBd80vR
7gqH4lmcUatsNPbZqAU8qbEpMBMiSFz9Lwpd3hMWKoCOWU5EV+2lhoC8JR7ElT5WIfgP+yDz3/CU
jsK+spkpZTivGaozYAo/0kv8F9zowdo/qn8Tbb5KyslWXDalywAcUgdf9Zhs2n8IOenciHPFOKjv
Fb97UuQpwB4TwuG3uYJgl2MEvYkAqe2nf+PETEn93EnPGlk0BdB9oaZObXhY++az/sftqDHOf0bf
/UvkIrK6RY+cPIe/yItu9a797QnFZFXtC1fxDpyYAtY1zqgpGNrVn7On7E3kfE6E2vqWeMUJ0h0/
jeHk+5gyGftY6NAqabdxXzyGb/MwevxtKNYQAyEM5FwhoqhD7P7UL+0+POE4oJQ1F4/HoT6z3bJO
a+DaXbmaj2iFW7IfkG4pBtNt6Cke/wGKmHodohLYCyoH3BqNmStflA9AgG9MWvjXl6PkLXcEd+Z7
+dqc8n8jV5erYYxgmm/a9Q8Ix0dx6BxaPg/H8XhaniELuAJg/7jpHD6Kr+kRusJJOo1P3bKTL75R
6cV6Bfuul3s4AUde1eDa7qgr4sNymG5UIdF3d6e/svRt/z4xj+VIWB4ZW9AZs4+jegHCUuWQPgzu
Vhp5HgCeRfWk+hOtG6YKnMwOtXfGAWrzjg4/KNOYO5C+AqYyYNnpqeRf+OZ1jI/astUvzMB84xp4
Peus2m9eq0t+4nc/sEFoOTjQvV54OhNIGhTkXsIpij4Vlfdl3Av7+Bm9YYpdpajBJ8sdGSW4Px/j
CysFYRsRZ223P2GwIeDh1H3rTwFhKNfFZ44j06uejJiRdSnNTnKL7/EDt3GE5Lh2ylvzu7K8fQv3
GTaU67SaBDcIsuNTFnLdMmE/Rb/Vzjh3F/MqpHDRtmzH2nk3sRpIqPaQBu8WwxbiV4UqjdnV7/hM
Obg4apm/E3TyiNDub/p+iz+NHZWB3rpA6AnDJoZfbPrMUpm+6owdK5dCVZntsLyjz6qK13x9cBh5
bKr53qW0jR7ECoLej+Rt1fMRSk08mhuFLQAUOyz5vXTLhm1DGR2Rnjbg2GORZXkIflPrrhOe2vyM
8Y6NRVjvRBQJjwAxW6RyFPup+cirfwAOg2rCRwF7DezT50KmOSnNQ/wD1Dipd9rI153ZQeCsbjYm
Myx2U1vDrdSf9ejfsKpXANx+hctejS4rOHoQENetOmpXb0/adCsKFKaUVozTrVdxeFGkB6B+NT8F
mdtnH1LBGcFhGJ1acOyABod9rl9iXAM9t+bU3Os+oRyxJYbYTMw2JDo6Uy8yesK9xm6IfQ7RxUvw
17WKa9S1jTt7KtlKDZSOjHar9Ip7NmTRJ0sEWxHJjlhPZC2Y3QOhoho6qcY7NAgknSfBujd9cu6r
AsT6Q1JeIROmzEqLgnEIs4oOl4ciIukOInQbzhD+AGoppoMhtnaujHZJqMnYoDae6bqVGn+CVG37
fygWjMydUbM1rlZj7d7HnUtY1fRO8gR3bki1hrobo47DlDt+miXisA9T8oQWVL4jz07DYHONu+Ad
0L9F7bXA2By4PZV4e1UTOtK3TORGz1/62/BMdY9CfBKdmJUWW7huAtZIFhaLCXBy9cHiMjZhfUk3
aUF6ygJw5fLhydMVTs8SZj/y7ZgVGOR6YrijmaOvCH4XAkIiNbdHflHs45yVLKqS1FmqxM/bTwWg
PnGGVbw4JAi4nTkzzS88+F6HhUjiDD1DVz3Dxq+Y4/ZnQb0qECKQ/TaFHfysPoyfOd8x6/vBnwrz
ntta26uLF0hu+zUd8QcBhsc4h1SjzNGYuN3NekVwHzBLWycoroLIOraFfbMTye95Y5XNC1f/CR+k
cBS3Aq8WRAPzhSo1+7KIOKVaZXlFw3hFBIn5hh882Uc8dkx3//GKs915mRgRPOhVAKswq8TGRIrQ
atzahKf2SOKvnzxCHHqUcQdqKWRh9b5ze4+RY6wAOoNGv29nXMEQHlBYGG/TO3aUfC/cFQbkeH8e
oWxbXyEWxdu6P/cqlyp8OoueZqs3vIiDsOFKA2uBz9LV/fKg+ixesDE4veaKxCCd+13wMbjoNifg
Uy/hgdUXosWCChKnw6r7ZY+wUAgUB1ZSEEP98K18R7+UPivcP5DDpn+oCjD+SzbAHrqMgDkHHJqt
eMuPiM7aH/Z4+afKpuTavQ1udlpT7pCwMbIxN2TrBQ6qMQS7PduFg3nufgYwsGfTUV1Z9FB5t7iA
N9mjbXdcG4SDtVz737WL8R7D0IXZM+vTBnf6vK2u6Gz25LIrb5xxC8/6jRxbsE4JunRXd4DFIvji
SvJbrzjCTWifPA+Gq77oP/lpNUwCDyS/2JGftH+JurNOReGMH4wCANfdlE9CPO489ztO9HjAhIUH
Yl3voOfzSw83lnwa3BgF3iZEhwtm3x4/iENAIuwGB7O0s6NwTF7nU0gsOx4yp5u2wYOS/1aBsrh0
52AXXkGK0kju27MJg2Nbv6inlPv/WZ1jRojb+Ma6MD1qPomDGC7xMV4GoA6fhMJAJdqxuhK8mk39
Rv5jO05c5T6wEePckqsEwO9FvOJq74+YE4VHevr/Q/iU6awpPZb3aR9dejyHTudHP8ykWKert8yb
GYlvW38Z4eJuW6wcjErSK9Vn99BIoYI6TsnzSJQDCI8I2GWFacHtTVbNu+iBrzP5N9yyc+ah12VM
AGms5jUc5ptSatdOJSaSQU9EaagBkixr82wui5tiFk/wNsThpw7fZqzVIynKTmBKrpJOj1o9xcGt
rYRdvP7hmu2jRn8YBzuZnsMo06MAv8oMEZYrUC5R8pn9mww3dC73MtbuATpHR+k4DSxUh5BCH3jy
qDRnUzbezDDbBRXSipR2FlpaucsiLtZNc61poYBnrctQ3XQqbFroOiJ/xF8JlBmPoSFlbAg+9YS8
Fx466Hoi4ttjzIMxOiOkOjRG+UdUeqF27jMDjwIHJG1VSzaN3d8N05XVW4JYK8p3MBGZD7xZ1oUm
Ms2dmO5I43qz5yLcpdVb2TAKrvym9UWB5ugAHUpp91HviO0DO34lbzWmc3BSBB6nyjZrAb88nG4v
jX0sBKPGZPsuquAbiC65DNnFrEi2Gc5R7U8igwp/1jHtQUrfyg8E11Tdq5RV2gLwaMg1oHdUD/m0
L1eY2i1G54WoEeZ9MNEuGXvy4CF4OlXgr/lAbYjC2EVqDYBgZrzDSoBeF6lNW7A7QKyLq3oLwiIL
3GLZYbDfkUkL3PUDgoSVAcpcGymMfQweZAoki7zVI5JnNV1dLouO+ovtvGmd2wX49kYLv0Pphsmn
Zvma52SrHFQKeMudmDggvGFKMjbPLDkKCh5B7FZKfcPEX4F3GMdHiqKOzJJU38WiZxE6bCZEYngG
pORdbzEOkhTUpkoq//bWTKBIZ8cmPOgiUt10jcJguwAwX0AsQzYyD/SJmJVtj+Q6sFjzTLnCviUW
TCJSukiNfhpJ1+xAklnXgEGOwRtItc4vqtbfcdbJROG23U8/LtWzEUhcCIXQ+s1Ip3haQdnsx5G3
Ihmt9FrKLZkqqfoIm5kZdB+avmGE4Az0NkA9y/J3Tqp/yTyrmNwHbduZagiZfKYyN7SQsLha1TB+
VXn5QZJS4IoTQXFNOdfYnMDJOiRmW7uIxI6XdmIhGVeN9DvlfXNBs07MoUSB2IvqsJPDGklMLDdc
liKBhEZvvnbdjAG/BC0i1XF3nfKS8y4X+pB5ZkdyiCTL6tHIx3DcxAZqa+jz1n6oS7ISljIiiMBC
eKMYtF/BxLOgdUp2s2JxXtjOc/z38iK85bm0TrdKyG4MAQ2s2FkffaTJkJPGObZvXdKI9IyzYe4U
4vwcY8zMS1JrOSSlzMBGrpIk0BrmV9xm3DKGWon7OCf3MtJjBnlVIUFuNbWWWhTmZ2Ieur5kRqaV
8qXROwRMcLAZ0zKt4h41GTLJU3xLAiu7ZgpZMrqkCIA04d+xBWtVjGkLJqk+xOI8Efg0xsQWTIlU
vIj5wORgZCAX9nhquxUlKafdvK+sCKqTNj/gaU8xl9oAsCLPy9d+ig0aMoleak4ZbZCKUR+iThH5
ofqi/JCzFEqylrb45hV1QD1YzPdSqlD8i5ClGVQXxY8Q8kgiNpgi/gJxpTBNmtDWbqlaxjOe5uwa
jh0unLkCGC4nKTVJJVpU17ORvHR6RptVKaTAAPUQ669GE1aTpGp4LeEDVilSJUiVRdGQKfQn/A9O
lLTLOXfresTxGPR70CgmzvW+q9/asBYYPGbA82Szx/y74HvMM10/zUUbP5aQsNBsSn8DcfyZa5ap
odopL4SGMZ1vysRWyv6uRIN8WAKzF/BXVnVuE6Y0ojVPOC2KVF+pfmTofhYq67ZFIuC5STpADZPA
70p5mJSiN8tS3foxuRVHJZ7ZJkVJy9MWZsnMAEEuM8c0Ta5SVWH4F7XsreAcyldBq4JbUVbM++ql
nu8RT7LTih2Zsh3O5GABlMT+FgDhyKoRYvk73x3WTxHy+T4TgJ4wPVZ2JNwGdmsWyTWqrID82Awc
VDGHpDAOz1plnwJPMNo0Rtf7s5LT2rQS4QzzMB8qIDcTGXmvYtw132lApAAvQgN+ZU241FrxPMxt
fGlCMA9GCR9Yg7LlLSrhP6xNG9ZAS7DTTRlNFgwWcpZIAj0KgLR36lRT3smNCR5O10bULq1UPKUg
nLempDN7w6ZCmnNdrSprK8s8kqm4JPUBMXMvkCIoclxc9SkIz4aYjacxMSQ/JzAByynWPDVuR1cI
6haVJi+dopmjX+mECLa6ORyURujP5DF2r2arlKhZYtk4WNbYo8afcRpCx0IPQ8UayCTyMb/TwNcA
liImEJSdElQyI0E1+JglUEriJDGGMOisJSM1iafT1z9DoBaMQ6gAKq/3TSIQciuPQCII1GKwNlqk
ccazgriS1JZm37KstwluzO5WF08vMOVaiyuy5zFqkJVUZUnZ0CergaeK5P1Arj1aPkLPDbkt711V
hmdxQVETsC+2J7Zod+4ByR16MgLEQiCKph+k/SDHqLGA1Kp+psfjLkwH9VRUk/o9qTKiTsvAbT0u
oVPk8/hMmplnu4wCg+l1MyDOU0yqz9JY7oOyNCe9n+HMzgXKqVRLaa56yTO71jQRb6AO0eo2P9dZ
CeV+DqE6VNlqPxtzjKyS0GSnfJyYM+GxBDIDSjLx8hoB3zJCfYxVlXyNSoQpFqvhZ17ODFMn+SOa
ssBJSX1zZnFG2xIMmHqzKK6xDiOnHxQVfsYARaJrWuh8oRz6HKCME4sZBtOm7sIUr/SSQIcSBkpF
C7RFIK+5k2mloDyMrGsZCShAjDgf77UWomcbVc7PLiMXdEzJvOOqoBxsGNwOc2AivIvKGDA88R4A
GCuGdnUmXJRq0Nnkd8AeU/aJLOwO8xRm/5ouLtMd6K3Ri/QcEkhJ6J9WldFNEHWUvjoxg4YaTDQ8
HUQYLpIQIBZo8HdIRyusRjeZCXVJNTnyEKWnSY8stDYZm9/JqnSg04wr5abMLlQySMJaEqgHWWMr
oqcQ0sJBYx2ZjjJrHaqm/jpLYmYQN9C2rhW13a7NRLyEObyAfCATdEsQABwCY2ZjuQHrRK8npMBw
hiihYYYFjGY6FRDcxI2OcDCQa3dUMOT2DfgvBA8luAJmMgnqq2PQhLziYxi6YzpUbt3A6yVxQuCs
mhEByhOLVCvlrQwzjEdjteBIR9gSM3DLzehkwnl28lEhvV6etKOaiM0xRum0l4yqPrYLCc4gvUfx
OyuDO1Su9KEEhvqjKkn3QUJAtBcFQh0ijSo8pDBwAwlFUi32vNaKyepQNPIYLLS6AN7pWgslW5wa
uOfHUN0Paqi8j4uYPBrZqN+apNCwxERjfZAaK3qTg/BvRCG1Fmk4F7MM/WdtsUgL4/GzU7VZcA1l
pGfXWaXMxEBlePl1BmZh+Ez6uNiFSRK7EvFEu8QwmRUnDcwuWRysB1lelt8ozZepddaRONrQU4do
OKp6jEOrt1ibMBvRw+AR14vJAMa0iKztFBOb25SjYhxGSbalqVk1kJbFp11283BUqmT4lVve120t
ZeQeTShF/iG/ShyrMr6SSKvtfhyBqomDRl/NEXNW4sUqvQBKEh7BlADTbmD/IwJSSiK8Xh2thmqj
A+PKowphVSjjXuz7Kj8GyxppVpXitSyh0rHmizNXtsgtXULYvJmZsfrMJ6JKtkEjyW4Ssf6U28jc
M2wzVFIBJWSdoZYN+3bSsNdUiM3LJO8vE+qkjV4RLcojPt7AEMu3Wu561wiLxDeGkaFGMtKUNNHy
qKoq5+XIkxFb1zjbU43ksy87goOtNCZQJQkcUdUsR4dDDg5QFo6BBaakSILIazXDvCYFqzG4WOVu
Aje947tfdwlp9yXpUw82I9S8JWZkIpvayD6nEA6LCs1Cn0s++FnXf0gvK9/UrIScVUzqn5rUyplM
t9zFvpp9tROzoUwNhxNXtexKLagrM0sHuxqb3LfGNnOXduxe9WxGjhxN3VYDkIoCarJOoiGlfq62
6UGqWK8a/cgAhzT7ljJ8AlgfyvCLKwWX5oiDLyDPcMvjMbws0vhda6NiF0KhPvMiSX1d0SRfa9aG
R+X3AiBnPAWNyWAtm4hIF10OiWK3WidsiOiqZRA0jQA4Q0nV2h41WSesqF6bApnYchSP26QUJABj
Y3DhCIEgkqBexgiLLiIhtnNKUuEhToqFqq3N3oeUXMpUMoXDJKfFbYEVuCX25CUMZ8iCYhThnk5D
L50N4SCS+btrZ5nmus509b23ouiDLODpNUO+5gqmaTyjeCZfPrQCj1cSYq1S8VUNE/rcbspnz6rm
4B+0R+miN+u62yp6EEN16psIZkHsDwaz9oq+nwHBa9FohE3KysjyQe5VnuR6mrha2OnPRcKlHlWD
+rTCRL8Ui8ZrHrElJwCWHhizo3CxSpD/mZVDB1xyEzErOjFRWGgjdTiwgFJaNj5iGGWsHJtGuBda
0jA7KFLDaS1mgpFZjYepl2eguNoKpVQmVBU4mS2t7g5RjWI10eLA14X2bY7m6jSG8cQAwFgMKNzR
sC8y4GpRBNhSlNRxB+VdJvY0o5Sax+KnlOEzMNNupsJrwv5K5NzoDk0MRL2vJ/NGBN4MoaL4HYpG
cEZjMX/TIgtdEejooYlGyWd68qIHQnYXem3yhqykIZa41W9xZ+XPMUk7ZqYWaquK1rVmntv9a6Iu
QsprUAVKbRl/NEYClYGW+JuzBSyJGBTngH7snUdnsQ2+UuwP6pg6fP4YatR88EktrY5JGkOMoV35
+I+j81iOHNeC6BcxgiABEtiqvJW3G4ak1tB7z69/p95mNtNOVSRwTeZJNyv901TGLPUp8WfkvhWA
IzPjYK2G24JEi9uQr6eCYgPieQ+1qpOXiOar51ncqi6O8ESL4CVIcExYMpCENTvV/SIs5zD1eXiV
lWFxxQ0E3siG9TGFyylYBJMtUl4BeCT5u5b2otiE2tNT1JXTh6dpWDx3KXdjjSeulzfUyuwKJm6S
wCjPIzJpqFlrD1RHUWWxKIsFAsnAYeZWt3ILkg3LkvbEvpElKXPCjv7CICZaLm4BBLlN9x9fu0vb
Bc+qblwWgX6fMYWpU7zwhnF0TRbKKtKKuF1Phus6L+oP2VrpPrEXSWp7yJVZqeXXEsX80tYsSwu3
Am+uyuWx8CD648DuBoV01QYxMy0Di1GvBOclgnZ+znLHP1a9cR6IbLg6lZr+02keXDQ0Xabks426
l9LFnXtEAFOKZHxLfZBtGXORQRsLLPSoyrMnnrEW6fzyN2WIvkD8YmFdCJJxlgj7BMLacxmb+cnT
OctIu4iISQLjMfSBfwmGWH7k01icklFEF98exD4pKwScSX6LLaA6UGs9E/U7uowN/d5vTrbbcwh0
6EHdkp+wUXPzqac6AeN6ExerIMC77IL45URmgDBDB2H2b2nf+R3GPnyBf+29m06Z+74LwfvcxNxF
O9RvFFpq19YD3j7jK0NqlSxfXS3jq+0i1+qjEIZpETXbsemjbZ3ay964CpsN1N6qXFtDBZxJJ1n5
oce2QohUuN+c54xe6so51CmukTrDdgF2ggFzJ7hwUQZjC5e4eaUv/s2TzfA9I1oymUbv0MwB/r2i
+U3DUq/7qQZUGHbjjyVJs00T6nyOXzhqyArRs2mearOwA/WQKbUdK2inmqmx/ewEyNoQlxKpV8s4
/SnQTYP1BV5GTRSWe/uWoeR4zNhsYbnnzIQ5Vthsgt1x44eC++5Yf7lk9lWd+U1S5Z4YRvgHEh+w
vGpDpkZ7P5joOVfDnxs3/+xF8GgQ7Fc16QhnDwXNUqIXvYWRe2m4yzt7Vfr9dmq4H/2M7FEA2Hf2
EOImc7dU66sMGtbkpu/54rO6t4kXhE9J+i5iD86mrbaXF3IgKCSa6ew1M/Ccqn8srP67NGheSm/r
h3gOl8h9LLMeHt1IbUEZVW+GEUkjX0+68VjXCCZssg2uXhye2zR9UcQFrNwOBdFcBPddXPwGDnJX
HsReLc8OSUme4DCzNKwa+5hBMeYrnM5WNJ+BLsCvk3vS6DYB1g7VoAFVFpWgPmhPPiwJLk3H2Qq/
PuBoeAnC+NAZxmSVeO89HKmLOVjXCdFiaMHGcFvklIIgCGQTjt7FlrikS8/VM54HH/Vny/JhzhpN
Z1A+zaqjEWLZFcFKDIaHoMqfamrjcGYJx7JNslaueEfd3n3sOrkv7PpkZfgI/YYhu4H5iYCCtKFY
YCYChkIw1dWbON7dyDnZ1fKaSoW6MFkFnvpBp7ijsVmZpXsub22aZn/lYzSJ5m2PHFhibWN2s0XH
0H/7kV5BCT4wBKOCvSlEgvG+w0/gZt19HvVHGsFn4TZ/ngofUiQGdoa5fMqenCUM8Z0G6H0lJl3z
NUYtvoME91EHLlXY98ttlWb+3OgGzasPfUbQkvOQdO6OcE/czAxatw4wqzDqdxZ6pgqysYuEhCn4
AJ3UHbyjN60ST74S0RTZDwAmW8wcltddbLR5xlsOvst2kxSP4YWRBbQNyRtg1hPqieVDqPfW/vEK
cqwQKx7h11j5udMbGBjQNPe9xhe97D36isHfYCth3UVYKkYSwbQhn/6m5l8Dbc1/zIpXUJKWOWki
HUjCjkI4pFJ/NeiKJIqmrnY/I9bGdmFgpCx3WQdOkgRWO112pqu3uf0Va9JVP52EWbT3uOQwx9a2
ve/CDeFXd172TQGNXuy+Ei8Oi4KEWXS2YZ7l2E8lER/UrsQlVr8lwNP4t67IbeWCmO6TCuvFTeZd
CeQbkIN/Uocd1lCxP072i51/OjBHKeI3fRMgCJe7BAFeiOuXATg1CSl+KzUyHTCsrqb8PyvuNuxM
7RDSJbpyRjVHo/qzCBALskAuP6NwD6Ut5AHMxqcSZArVj3jnoL+LSXOuporimYUACLtJIZCufxwx
Xhrc9FOIvnBkJLn4Ow+hNwOvxEF0Nt68bnW/j3Nq4NuuA7WrDK/RBBDuByz4DoPOWgBnHAL0Gbf7
LLvxqr81Co7AYjkt5X0S/fojriM0EPr+Br24hQR0440oDyWfaissvt3FORYAQgiPW+ky2Dl56u7s
vmYXbraUJLzK4Z5TKecgYpTZNsXfUsvrHAMCwml0Cfk6ldcfYpjEnh6/YygMQeKsA4s1J4I7v49Z
tMbk0PIO+wFmBALgIgYZKdcQg2ta6J5rLgAeJ8l9MAGjA6Qy2GWnGX+Po465KQ6+M14NJfyIuSe3
Fcqvnho/nz9cjFqT1sysnQs5mJ+LcC4m1idj45Vtl+HQm3HbRQwOZn63E37lRvBvSNUnnfHDcoP/
cZMiVWLu3SPlX1GguxtdefIUVuDMvFG/dbQGx0R1wHgon7GJy8+oBVqUZpKGZOGgFLWFUZTdBgDZ
pcKGmQXLiaDr29SYbjtaBR0eWl0AvI69i+NrrkrPeZHiphP1BqRV3I+Dcv07aw4aJGfq5HUta2zV
XMeM3Mlw0HfDQM2Vy3zfaZ99c90gqyTm4BZKxLE3gVeLM+Agul7g+nrfs53sNQ1L4WKNjtSjNYW7
aib5LWR2FJOthYvotcZkqEeO18hXjGgjA82T7ikYNFFoRQ07vXsMSmhwTfcxjEByp3R+K3z34lbd
MSCGkuYTMr8bdC23h9pwMv2WIrk3oX7o5uipN+1pUERQMRfZtyCE445tnO26D05iHRKTbiKadSqG
vbLqK7OGs+sjroqJ9iau1S9rRJ4V1swqCH8CaKsjDCDbTT4zmb+Eg/uWELlxNxXdzrOrvdthZAqm
vSfjM5F/a+Zra49MElsWnyPlBc9p+SDBF854EKoUp5FXZHtisA/+AAKXOmo1ot2s/WGduvNlGNCZ
Yx3qeHa4TwzS01QDC+RSMkOwdbl3M3afyU3X4viokwgwZWxC4Hb2MoX4nsvqOapL7CS2d2AbsNc8
VnfWsPzopeTTcl9Khwl5QEq8HboF01jFHDFYOxPpKbS9vNFuXv1DtYPU2g23bGG2RK++LH11pDF/
XCoNmw95spyAEOPXTIAMe456nmzvnCrMIoKM0cpciazeuUNyGBL4WE15bhWSgira5TmoOSoM+quD
lxeHNiV8p4BE0y63SOgbS6ANWHk1r5FhJDujq6kXBsiV8zXE/oXKb8vw7Ju59CpznV8qqL3Xzq9B
Fu6NYdnJBGjTZtmPy/Gl3HptAnFsIhQKASuZFrA7dX0JetdtbijevvvTJn1WAPqmwEYAvjxWDr9Q
c82TvXoM3XIzEvh0TCVQTsMkkVutuie0C7XolD7qovyNZwIlraF5FqjZaISi9TC7N15nue+z6MNS
cEQS2xwdhdyPtPeJ8Ky7VlNqZ/aGinBDrXKyrPGQhURMFzwpKQlwdPzfjkW0UrvMBzIoqXmEg/K0
fiRWh4IIZo0LXZsFG9PB8CcbsVzhUOMuy8t1Geb/smS50qG+5n7/VLUBzmwLftmIJ8KPUT5HDCiy
iqw04uT2USruqvbBzFhhwxGqkCsfFwr6SpVwHDjIXOdDifm/pSgeshStL3kZ+zIpJoCUzY8z3PZL
s3skcvmo2+ZVJYG8VM3CMcEecBUpJiJNzyA1DKJqN3KS8IHMm9TmO3IZJmH5Y5DQ9gl9ZHNyzHTp
MBaVLgITf3b29RxTlWj9R7ZXRhwWhz+rMkQeeDPa2GbiIu5VZw+bcVHXNErobNmkT7fWV9mfxkCQ
MiF05lBxvRFcOpLH6EN9LE/Cz9gEVuPjlDM0t2Pr2Nclyg8B7ihEYqrhbbcJG+AG+0Ai4d4HubUz
CwdyXTobBy4QCUaXmAEFp08bPtHLiJ9x6bkyW37cImWl6kNUgXSUhvHA5Ku6zwbvJfHtHWZVFg/D
+M2E734SBvdYaEVrWh/u7rjqVoWdvGP4XYkYplWoNnNoNsqvfjxePy90toT2fiSIvKQ9Pmk8QKvI
nbJtxQgIIOrYXTyDMz/BSq06/rTEZ/CCXYNtveZVXaaTthGSyvr2dc7qMlo30/OYf7kRkIcxmd6b
xLbWuRc/TBkIqzS60H78yjz+EHJOV0OJMrim0k8lUTX8n8FNfnOn+G9qG8MIePjtdPvgKhwJkq++
LqUm/aGioL1hu53xfgjk3prxhxNmCpAJPS3FNTSEpXlmcnCZ29G6y31GQDc4aDGP+GSW5VG5NpL/
7ruvvG7PTEvwG4b7LEP9kc4ue/Z5H4wg2CSTroDkSfqc6zRxi0sRfxZwGC0L9YasLzyw92Eq3sq0
hqntWFcRLoJOZ7mQwFj8WB2yNbIcDuyM1oDdtiUCzabRSE+85TQ42DVbZRbQeMMunexj54iTSKnW
QAjTdL+4FjirgCPcaVCGx6Ue8AbnP7kV/vCBoUtF09mY5WxZ2T7AYdp6eCkpZWaV7mwL22rezH9M
pDauWrYy1oJb+jaKnVim5pbEMCTTR0rfY435JVu8f0Tb3rclg/wIMJQXUQll/s3mPeMdKDU4BXpn
gCMgStKod9bWxIqxEcl3JWiJLWHre7MwmkjhjrNj+w6GCsRbK58TFZ18yHWrhgonncadTyACM2So
q+SgUt21b8pH4LnI4bUgfKZpb+T/WuHKcLE0ME4lthQn/KD97RLbw4W33l+HGl1a0kabpMGr0cBe
BbaYiTHeKA/pcbu0zaks2oNkY1j3AWic1DrlDkBNZfK/LPAeLKa3u04GWO8QHi/eQ7B0r9btKCrn
7p3Q7INGzsETd8+CgaPAxG9YOcF42CZ+JGziF4vbemgwvLcDMvm8OxOaCW2EJMVyIWwnN49TZI5B
M37Irvhpbi73jt61qNoTMoCHBdYqXLfpbGfuMaZUVdVyZoaGCci+Bmn2w0bm1HbMdxrmFhAJoxjo
Xxs06xgpc1qKfd3M9xxmN4e+gHEss8eQA/zOw3omwvBsG733kxq5T+W8NkY/m4lsMyIEHDR6S4e8
srIqTA4d8tJyb9ru1NT2ezKq36yND1YATXJO3rMcFpC2OKBz59fGQFXl2bbT6mqRqstaeN+N4zHI
pr3fe194yjdNaX1VXlvee52fotXpwo9WAHAWcF7vEv+2VoZCNRGAkfabvBOQFgndTBx01XA/jMdI
vS7klukTSseux82IqS0azI83NP8sI2fC8fi3ezWodlpSVlUI5GAIyJWlXDCQjN97jZpYL3LTss/2
s/qlMuqV0ge+TDfS5zcTpKAMdR0ZBncuyYXSFCed9ye2ReIuIsgUdsBT2XhX7S33WYOMcczD3xx9
YTPZsOMAdOK/qigLEEHQ9uANYut6MthpRR6+KnSCtsZ7mDgfWlLDZ9HNXiOYXBmU2iPzr0RZ6zoh
sIikgdhz2SQ1T0kP+Z6wv7zjBE8wS+JcFt8hLs0sCVG/6pXbk0rT6Gup8m+ClL5K4e8YNf7K0Qfm
qL+KRFznpd8sFDFxhTJLR1etQJo21aNr1a9u+JZqB7wpBiYtfuIe5vvM7daXzx1Jcb49+4RwTXu7
7Y62GU8Vir4SlGFA1jnxxocyrx+97OYgw5gpMWQvE1OEoX6KrfnRIPVpCDpAV7Ihm2WVAJ2ZUSgN
pl079HIND07kxlva0h3TNl7U6OrY1WeXqTOhpLsF92ZYSWLnrFPTzu+MVz/8Cc9YSk9LI4guwyJ4
bIwubimxrmRwaWL/ahOXGBBa09L5V2GzWibMiVb9mDQT5lzHOqRN+j3HwW/rsgaOY2AUnrlL+u5t
AaidF+V+GCiCxUBLXFRYhOrxZLniQt+HN2QwjzKaxtXoJ495U7HyVZIYQfs5vSVjlOG5n5xLNtpH
GaPOtSGWReFhpEpnrfESDDjPC4Qhqxgrw9C2D4IzI3ei1xkP1GRTlpjbtt2zOS89TCi28AkKafDj
CBBB7c1OV7HNOrAm2qAV4ufj6Z7EXG9J/Y53Bsp+kaXQr7H8uFX6ljDDsRUV4cSDguAIx+NItnbR
+REfQxI9sZZJDlnntju30xdbQceqvaz+SPjXuxiiRjLMTl4P32+2sVZUS3hYEv6ZUY3uXmGPqQZO
pHQqJNpuGn8j1B83RHzMJED/Ip5PeIMPfYU8mNjOjCGFdfvMrWf6PTInQns4dr68a5zqvLg15kw0
SFB9VUgqhSk3jbTpaSLmPv8XF0lZPPsdFIhMVCdfUEd2SfptEZwjpwE/mA/1x3cB5bb0DYqY9ZR7
qumL56GlX5NPaPQYgfUIrfoZexbTwYOMk08XfUQcp6A3MGEEMGewxNKQV5RTSztfZqvZEfWDEoIr
xXCvTWP31ffjK6koe4KiyWIfDx4DiXF2g+fYz/bZMv9NNcnvhWbOknSGsU+JGLTrELjfFPb2/Dpp
p2Gk7L0LHQHUGMIzypyrKib3Wvts7BPMyyzHBXClGRTKElpIgpPXpEGYmdfOMauxMmmBo3P2v/pS
XV1/2Mdzec6wp2idnrl0Id8nQFpi6C5htPyLEpOviP5S13ECrsc7cMyaPt5kBT6+wlj7cIJH2Kns
7Njgdpwiuy6IqgA+7EKbPS9DxbtSMvRi4td62ZfsyGZutThOmXrinr/3WP/vCpQCW6sx1jHRGeHD
BvpiJ/I3ln3VIZIe4dyLww4edDCCp0tCmA8xlbs+XT4jNEAcxNgcnMZp18bFNpZNZtoqy1oZ2wPo
1DWg8L2nqpnXBVkt0jWQblqxcWt87hXz02hS17yT70b0rwb7bsjqYBsjsGzROIZecKLYoygcKLWa
Ru4jHwG130eQuAVadhis2MxnXAa00U1D9m2f0xeWpIdV9kmbov5C/rIWCu8Vqc8rp6uyB9Yl3g7C
xyHARuzjBZpN/ciN8UW99jmJkBrAPBf8am35+aE2mhx5wTpaEJrJ2c5KVPEfl0U33qOYFCg3fMzK
ENEjnvptVGUVrmTUbANh4mw9WVGwL6BOm5/atBtPdezV28Zp3lMXh1dqRXhyEL+TSf1X02MAEiJt
iKh1wnYLkp9GGuegJq28jonEYpvJZh6JMghlbEfZFoXtxm5RA/TgnX3/ua6pOdOhVPuoNW+Nh1ct
MuhGktw9uLO9qYfkL23ZsbThCFI4f5QZWwRKHwwTOFsr5zlBIkaPUK+rGrqMdAcOwwrvsDfzAudt
wieNgPQxHAkhRmtyWPzmUacE5CTpYXGHV21jC6sz57vp0FKkxRbpIW5bab36qf9eAnzrc5I0dNm9
Oqo6QCCZ17IZj07V2sze8gwsSlesPbe6+KZ/KHu2NZOHVz1NKcWbRr1M6fiiVUieU+ZFEEfFWXvM
snzHhhjpe9U6X/RXvnDuzSWH99Dq59j2ngsr2VlsG+KQWQftKb3bOO8LX6PWHtHtTn3wwYG2iZiz
48ogrbjhJ0W00j1mtriPxuHqMfsiZMo9973dEb+UTydaIAPKpvXJ2i2+C+0cGoexveRS4Kdxr4XB
jl4QKWEad8Pf2hxYRDsXVE/fykwfoePAxA6WHXHw/sZnR7wWEZXyMpw93D8kZtsMkaoRRSjH0GGx
Bouys4I5z7svlsZsF2/5b4k/ytk8ZABkYm9iobIwwdeExqJ1YSiilL0fE46PaOqPirFBU7PkLLBd
l7n+qBbs0UmYfApKUDuKNVf88EKXuFcZsO25BUJn1LJJb+6vKBrD+1y16c63bNBuC5zHPNLuCgn2
aYH2rG38rYCe7ym7dgvHLSBzUgyZwrBhQ2tNQZLs4EZw1pEJUqbexhQeSIkyz1elRGSb5HhYmFJS
qoeIZyPxnlnyRbT9a/P/QbsI36Y5PulAvrYiMTs7bg5JCpUyOC8llE9GB6FJ5jWtdfufBsQui+p5
yLAmGukyRWuvtauhEqEvv8sMB6vxrT/fHzAOD9iSmopxNjv9NkGcFiJhvISxR80QMOWZChEA65Yd
6zLHQ7jMbzA9609XOn8dX8SdEwRfVQngz2AojL1r36eAvLEfNip5t0rRIZUA0JbfuIpE/u1Sb/km
7PYlmXweDi6syPCtT+WnX2BrUREu5eZ2n47S50gldCCKmGlJFgRqCY/RLV88yBHbYaibh2dVh/uo
Kfatib6qjqUMa96HMZoQ64uRhaElYWk750qH7zm7uF1uoXOv05KRo1+/DrrQJDPEYtPN476+nXQ+
0tJihHWIwG5VKYPG19navgXLCkl6KNudE/k3C0XvkBsXMRUommU/88UmaQpwZoZ617bPQzdeYiwq
qsyf3cLie85fu3a+L3yfMMACC2OcsKOHbn6XkdYNxVAcOzkTIg8tKihfxKQ+kkzdFzcukMaQ0UAD
LOvhgTP9VEk4IC5hUaEe0fjiyvNnd5+WOnychQQXLF9SUhf5ruEmquWoSfhJ6a1CjelRRMVp6HN/
WzfZdhH8SfbDTEaklf9Y1gwYnB20g1p7XWZhfCcdQ2CGnp5ShIz9XG5mtyVMLACfmg5IBJs+iFfk
kf8mun5DRvbDp44mK92nCdgC4NepCV+T3u9YxiCsQz+cB/l7S7xINxL7V/mvMysj3D1S7m+9Qp9O
u6RJDtbUZhxG7rVP7Uen5Ecseocig+OPASwyYWaLKSpZYAveXKVrBzTMU8H8bD103pNo/4/3JtFw
htJQVvBPKR4oD/aKhOIipHhijPSgxUyXSCOnRXaMwIF7asER5+wCxDNRqN4Zenygn0uBdVlr8pBJ
vDFusbI6SArFiFkel5mCqIcQa+tJujItk3Uw8YuXNvpZ8gaEKFuqENhFO46b1rVXvmEb00BuEH6z
NdX4V2T/WhAM0vG31dAcagvIaRc+dAznpW7WuucNXlCOSv+BHRRmVFtSqPG4dqiFyLGwTz3ro3ju
DoGLP2+Mhw8/za79jEqxoO5gvhHu6nD5rw6HrUxxCjoh4Y8EjCZ1+D2ICO93XWSbxCLdoR4YmVQ9
Y8g6qzjPWFT6CI+5ZqEr/isa3tm6wLstW/iTjYCtP+DyLft2U2ifYDHcoD38jGAwlxKZuCVuY6hI
HB2fCjNtLtJhAOfakI21ZMYlagGXRrXHKQ6ui2O9yorXedbrYmJymwMl8CfynCeW6/5XPZzikIzY
PssrHI8SjMfRhT0wFo9dPK9RQzUjXun+Qg+OGYzqFmDrMHyLear+VVGpf1HrSDJDR2s7ou1jytL0
f1kcJU9IXmlswyANSYRTJTRanCag2zI9PGfIbDbpGFhvbVHOP5lOsPnaudWe88CyvxI0Ayc1LdNh
4lS7OkPcvU7OBPZ4aWuQQzlkkcF1sIEKG/eVLAcynTtRbkQcwI1WmMKNHQQHaEncGRH23FKxH9IZ
CI0hHvqHBTPOJmnQmfem+M9WMt2wzJwx+XbRb1EqnGYlCsO2z+E2d4Lglqh/b3NzxKiwiTWekiQi
2rIAy7SSlgEWNzRYqeayfBhaaoWwb9BNwYFzLEgnI6Nmhv/hZN7jKfnokM+dE91gy7ZmmlMcM2w1
IWmw64v3fCAei2c+7RalOPdYhCS5b8P51C8LKXVo9h7iEsdSdgt5LmL4IWVO3eQoGHkh0dicMRW0
w6Tq0H/UjNQ0v/EuN0QEeo1yeQjHmshFgnr6XjHJZKlP4yZu0oEoizd8Pn9K6eXBHoUbnT339mf3
lqGjhgfopwbqfmmF8EBtK07nVTcu8zWUXKUIqqH7UAhpiHuMELzkxsC0LfpFBHAk43a9jWTB/rQ4
pfOAOnG2GNfWtxVK51OZNExBqp6BuNDbFozWLi0Y+ctksT+riTqCmUd5nXPxFLdut0k7/z4eqy8H
aXw2uAfT+dcBiOfQRwi3S/8XDw8+H8nUq1qiAwLKlyAncCHEJDG540OZD+WW7gTqR0PGXYwpu9c5
Xnf5qZAMzHYlWD/nD3QRv7NmlwJkkHipirxrlYbXWE2HIIbI2TvP2RI8LzL5MklPEdztozB7jjXi
PaLP063ohn0zRFzQxYZbJt7ZKEwj29nSH50rnHKNrt4KDVHE1xcnJZBlYNs4j+X9gsATXe1H7joP
tij+PARQWI7qR9nV9Fk1571+rhdG74lw3oJUIq1yrk0BdCh1KBLGmP1A2z+yi1veS9Me3Fij0XGC
1xatG9FVEKpBeMSmBSE/u/OmoEBbB9I8WpYV7PzKfx4FO1X6urc0nDZD67yPAxExcftcUEbd9S7u
ZzvjxE9CkuViJLNnxQyJi4k9/hLj0Ikr7aBLGKq7NEBFMhZP3CN3AesaQe5zo0rEJw6rXef2hpVB
whAWy04xUIKOauOTAtZUOV+0PFtpb6hxLYhw5l+o7R+OEn3b5jrbiPDTqIdp6wyPltsA07FjNmNg
155T1cOGipJXCwDJhNjdZv9Hn5pgR/XR22EkWGcLT6aIBfpb0pjyvp/e0tRn8t5KoPPCOfph6e/4
TPapGf4jz7g+1373NBL0yNixXaPxgqnQbKF17itJcAE2tHUCdVIWFrOhBBiYxSNl4o6pynCIHb3O
Kvlpj9EVPSrlRuEdujQbrihPV3gIDUtjQjVvHVxho7ULDX9hNsh1e4sqCxP/iusOcblVRDu7TP7m
kJMg6kbAXT3u184NV3qBoJHhQvBnSqISPdjo2V+yb/7rJbU2J15zGkTw36zkgw6ZgOCIxJK53Cz4
bu6ulV1B7AVysQzyI/b4U93iovSAUz4s7+JuWltGAABxxIcRKEk8By0zqS25z19HoGsnOPyz8LVX
HU3KeIgygNkmugQ3RSlI1k2QAfquU++xS+KtO5UbpvGfYzXBEqpxRo9eTVvRVuOR4n8zICRfMmwO
tsRvVzIjs2zL29dhYTOL6exnEViomMqiv3da3vrMvlkiRHtNOLhqdgNjvqwiHlPSVO6oojZ246wc
UmdU2T0rBQJDI/6SPAU9cxSWMCthp+cGiVUlwh+VzOciqNiciW0Su9BBPzXcjc7d10H/V+o6Wbls
DkqGttzcDxkGVN4v6IHmJ0XY0tkPzgI9nZStpUguEtWpll8lJVUSgp4yGuSKusVeAmEBFM6KkoDc
jxlLICLwQyHxy0P6m3V9jyZsQ1m06TpoCYF3l3hi2/n/dRZBiM5vU8kXiYYo8b7ZwdwO3dCDCSCP
ReVtwSNeyxEbMrQRC7eGcCYIp4hi2AL2AckeBKZhjOA2gNI9QZkHQzUXQLDVdO5ycFgSsANPUVVy
HPTEU7ndOWwiNvr1Oo6Y0mLwjKAMMBQzBH26RpxrREzB+O2T3kfFcedQCEce+Fl+WTkE3/5ccIvi
WVeYnjsUfQaBrFM360YOm7kSJA7In9Gi3Dfcoba7GcrmoQVSwNO6zfFypHV3NyT5SjkNaOAnfmZ2
wesSyzmir7b/54DZwv54k5Fva7hZ2HzufG1vo2KNyh3PYg/yBOADWp2sto9eSmDS4B1abxfrF3Zh
7MPmrV8oBjjTJoMI3r36ig1G9VortP4OYpJljaGNYvliF9VrNK/ihsfUIcQImAyrdcNIwDnmEfaD
8B4xb4bG2gGtgfBD8R2AOtv4KJmr5aUevypivST+9XlBpc5fhzp362YWyafWe6DK9xB+UXgj0HBq
ha23AoC4DagDWHfuCOVGZ49RE4BFl4mtNp9Y5fa3rG6vtL696gyL2OLymNmBhdK7ShRhKZyQBZ9n
Jh14v/AMWTyUCEJJhoLZplZu3iFRIFupfpVkEbJTKkmZDRc+0SW9Fp29Dmfvm9t5l/tXNR9mfRLw
5VyUrV4PdysndXHvY282pAkn47XO00PSLOw0GMJEh879Egv4lCU/JEt/ameb0Qm6qo+AxYsilck/
Wj2j97VBt5HOLxlvJ7QQDwuDUx27ATT7S7NcNZwPnyDvDKIrchSvvtaNTfQYKRnjp0neqqLn+lkl
1avA6OGzUybP0t8twDZS+2eGFsXjd8MUgRsIyQsyNQ6GJ04Ze7htLgkoG5pdezO1kvgl3oQsYEOf
QvCYsnws4TOhduiKfxlZfnxh2e0ZDoCXQaL+bxBPERUnLlGqOKY37aHpX4KINgdEVmPdxL1g0Dn9
+hq65B9Crjv0WndLPrLEvsEqip2Gd94A4XIgGWHZw8MfropJUOP1955vP5pKgQjtT8PUn6L4b6F5
aJNlPcWwsbiMcLuRkRs+xAj3LPwN+Ip3Q/Y0eWQYJizz1TUMeYpo7NAw8IwjsSPMNNU9I1d8zaDg
lP0YQxrmVc7kXwJoYZZnCavZdppNhY7C0PY5s7/D/QX7bH4yvTm0Fpd7+xRWMTlb7sqNWXkCGs4J
hrYy66uYzL7Kn6nXL00HUodZdQep4n8cnVdzq8oaRH8RVUOGV0tCyQqWnLZfKEdgyHng15/FebtV
12fblmHC192r4wEd9TWTP1Wk4+S3LQqFJYcz03+dPHBeWIK2ncNOBQwa62m3R6I6zNH4Plb5b95a
GzLRcGWjkxuCxVTPU0KJGaEnDQ8bVpLTPP7PSUzCikk8TBhGkdEEIsz55TDyoKrfMtEfzJY5lD6u
pjj+aloz0OL0NxrLR8sEJc1HwjXoAb/dSThA3LG7zGq8Ksn0w65X+OkZgPwO5vhYJ29N+6vN1jHF
KaHw7WIbofBU7BQrTh5Hx8n0Nk6D7pj81Bp+tJH8rJmfI4+KGMoTld9+eV18HKPmPDCKMXv5M8sp
sKhN9vIPvetgj6Vrp9v72bDTYEjYYjEzw4gy9Fcf6l83fHCEOc6xvzM5YsSyorcs3BgEkPm1+CnE
4th0OPTCqA3zp0qTG0PeJuBiLtPvZiSO0/9WCNtG4QSV/aOoZWP7t1gh7PnKqPMGD7mKblkstqo8
cSJh40Cn9l56DNvZ8F7kZ8JiyqRodF10Qc3cmYf/bJgnJ8NvAbl20J400DVWNz/M6YJzVUeG4pAt
yofZ+5ubF1Fe0uyzick70lNnwsFVe3N4ytEbqA9qOLZmsPwdhlIl80k/fvQA5ybwBiFxVM8zdCfP
R8XFhmw6G6Jlq7Q+6bC984Qa8wqLcUiXrr7tBfKT5wP6oocuwm4MLELZAyY+b6XIczxYDQO+sJeQ
vCFNcrHC+76rvQz5vkarMPc2h8+Z0/WKLAIkesAXMSdtf4QXiPrDyduLfjzQ3X33JLj8c1F4wL/i
ckS3P2X0mSefRcZIN6kebObUhQTTsi39xxBccWsvna/wPaaBM5bCK9Tal5pMLr6SCmHH50+dEjsD
nBeBc6Ettms+uhDsiUi3Vuo/6Q1yYSyb75jOk8lJL3r07ObRqranNeEvUnEIEhzDS8gRD1WX7KSH
kwwlvSFXPcMIKGHaxLN/M83AlV/odHA882tViQAowsZjjmH5w2GhTwv9n67+YmpiTDLYWHM9tY+A
utTmgSDsmlzojuwISxGv/DCcKzrSmKEFbY5FedBXoeiDEQ+EBURBIw1QMeTTw7cognxt+RQ5kqbi
7kYsRUcV5bQq33oH9SNvQKINzY4+S6ZrZkgFmZOgK1V8dYXdpXMMBP18vrv+xAVS/rMG2nfxjhiK
C6bh5auY3lH+WptY/Voi/GnwHtV8Arb4ph0RwtRzbr5kPe5vEApafE4d8yEPh73KL1V9nJNXn4Us
BlBTeLDlUmipnLyIwLeDemBOWEzcSp4HgxYYA2Qbf2VuJSvFIMmVjOigl/qNcwLKk3fg7vRdST61
43jSLLFGvfsYGvgDvklpiiB3R29uGp7Grr20+b8G88xctY86PdMqulelfMm1McAmDoBv67HTEdkN
ZJ2SU6LAwdIwizJbS3bEhdBzzSC14x+NEdhg4QQR/lazURm9fMNaIkEoGp+VkZTQrYb43kJYMKP8
Xjj5qSPJ5zL8coS8e/21NWhELgBTkj/CD3gK8f8QG3usxHvvwVCOjKeqb05SPCvzx+QQ3tZvDcxr
5V1b+U6QjfHoJquOVpdce2qPbaltdcve2h2hSK4QCVWF6dJzZGuPQ0RVIH+LiR5hTVrveslbI9vv
sE0CJnu0BGT+y4g7mAv+FqgJ6H3OkRGzEqouTJLaxbma7zMmo0GVF41qtrbWN7k3FA8hY7JhiNd6
co36tyL8w4zXGcdC0LkmKdgkYja4bcCxfz34HZ/yxbTuDBB57cd9UnYbgUt+cLQd2PrAyvWt5U7r
AZEDr0NJX8ljh0O98cK3SWqBmMXeZopZ1r9T/YkDZ5MSNmuN6dCkAtXivYvubv64HHcjTHXzSDkv
9Yb4NzVecMiZloVfvkuOecT1rIH62vDSzVxULJ9zH5Y/GCUPFmSGKvrGAL9GWSJnKTGzMnkfb2rA
KsYYLjcfOzqqLPtnmr/h6++tgc4nrB1d/NrSV5JhnnSRMhyCBMmMLti27PEAFFrRcH/A/+82/Mi0
BfUnFxZRsVTreMk2dXvI7RBjVVbuzeg+w0Vr+NtNNSc48VIBq8rFZ0fdH0kX92lmDmgytAzgaaTT
b54CIu1ehQvCafowxGVQJ05Ch3HMDw77XAFCfXgu5U4nQOGG3oNeNmtHMf7jQ8r4TctZ7lLMB4n+
x7AzoDSz159o9oisQFSvNHCFNp/pRnNf8Q9tC7XkXugTf/TkR+fDnsMDW8GrYtOq+6BvvwQgNA4x
I0PsmN2FY1J4ZhOvhjfuJB1DBDyMEAEmTLxH3GoCgRLnKpRr/jfDFh/NgQxWDT++ImcgCP/EKWZb
5WwZuYETAP+LV7ZzePC53DB9W8VQK12Gt4NGPVHu7Ar+OyLgpP+4k4TpVQCf0MW1jRaTdYyBKA5S
h0sCpHe7/eKq2cTXuroSfdzUVHQLcFQiKHkLKv5hp3iO7As+MkC7LVgo9uBoXP54R9vDYgAYia+3
tEc6IWzjaFUAhicrGHjsMMJKXhN5NhVQFyMNCm0zMy0HBTYWGDqPYXvv0sNQbohM2MWjgxkZbxFM
5BuXiHU3bZXIt2b7xIDfyj91PpgYM/rIt7XwZVk6pdqYTyc0E9qFVy0nU218zcpz2nCs6YY1bve9
zJfeVkb/xmc4c3OwZoTNN9UVgV8fZvDAMzORuKCwzyUWM1K96/ML8uFlBfZv9mY7w45fUe91pMUF
5Q0GC1pm5rOMlase72qMATFtkBSG3yw+ClEGA5rwhCk+S4EBEBqAuaZ7tHqkCs1emlR1R4+1favK
fUdpTpMA4C2spy7PSYBRv8TJOINCH1p7gTFF2Tlgoumqaz2x2A73pjpF0zpdUgKC6Mxnp/w9yeHA
YJ+lhjLR/LUd8gcNI4jBM3yr/hkq0EZLsClbHvuxO545Bj+YNvsyRVRi10Y2KvPzVL9jkEJOfKhB
nwpbrWOTIDXMggyeuDDJ4xAiEvTzkCtge21Wo5o/KBc5TDn1S4gXofQviX1Kw5f/CT4dMPO5ppHY
2hjVmzljI+DIGrrHnIG6EfHZqv4sEeAKC4jNpaguMFYMmmuoqcQEeHBoEfCJlUrCOOieWxx/a2aF
PIKPNsx8iAD24JzYy0HfZifm8lQmpRfDvlkRdLEZ2p2yQsimflAUPX0WBr4sFTRR/RXNGh/QAduC
gIfTqJwmKgxdJAfAqMuRN8w+OY4dr0lC+EzQo0fHz5iVZ3V7VkWy1JyMzbnJNEqt0uwXcM+/JJTD
Jl96oOMcw5yGiXEFEwA3w8hUDL8JUViT1TG2Fm68eO5q+6pGOEZVSMWJD/CvRY9x2xjLG+6Pjkiq
3okt/tZFoveOQoX/CF9TAokQ0mXmtjeTg21Fe4kpwe8pBwUnAz3Rp79OxPkFrx0vXHLo3X5r+SOn
QAvoojl3FzVPvEkNgVG/mcD0O7gmh2Q+SjsjgZHX1PwZVbHpc+2DecyutBnMTouCPzkUgkUu50O6
w4WDWN8Jk2RYlZPFgsLCEMwI9/lyFdSMo6Hbh9iYPrWJgZVLK3ZvWp8ukVRcbZyUmH3l7LPkOBQp
kayCkmocjJIVK0/XsfU5gFjWh3Bt4kAuuZIS56EttDKv6IsXo/TflYqQWnDLZKaIcZDH4HE1XLvz
oj+P07fHeJF8gT0Foz9+Mwd99T3vK4ynDjsQvkpviWbN2N9SHJmryGcQjEfgTJjgwg1N/+JhoL48
o/4ratqPuneAWpAO82vKMUf8IV6fUlrW+cthhohAg4EC6TebQYinVrsWlvZaA3NHU0lq91TG4htV
c9ty+XQxLhWWAUmlCsYkea4djR2C7EUcry2d4QqhFRXa+xizt+kCdcDkKr2L0EASFt6LorULKzlR
CuyCcHtiQXu0xhlpjs52bh374ZoQNLAqXtgl1aMPgsUO13un6rsKMdOTcHKRPrSfmGJszcl2zMY/
u0aA3oQzhsHTu8G5M5jKdVvPM4EOyrXr8GR6IzVvbvcehm4wAHzDy2ygGeKoBaLoUudgSomPeboO
tnszAOXHuX3SMq6zjKnj7IWExH5MATxoAwc8nK6mOnMTWidNezTsZwESA3MmFQh0JGBUSbh3E6zj
AGGiH3FP8j/SutxnVrwtp+rVJlGXEZ5QixbeWnuYOiTMmIVDsZTc2trW3YwVAaEspAQsxsRqrPMl
xOorhjL3qgeLwG5kRMkupZ6FGx0HjfGx56Uta0Ytzkbjr+EZ7mZqX4fu1kUvQAB8wsTc5sLiYqvj
lFyN9tRAg84gQ5UMGOkemhww+mitKKMBSIVtjTs8xVajMx9UOXkQH5A8NmQJnNYBBW0zkxqszwqI
Rf2qY2YLnXaDQWdTj9lp5oyXaV8LuNHDGNKMR8ngGl38wcjh2GM8bItxO9HUwrX9WDWfo9ZtnPDT
aVkWyNcCYpsTznQyhG6805meUP3AHQbzQw9KL8aEkNvTx8zM16IUs1/yGQSmipJ3tQmSJr0XkJBl
t4x7Fic+Gaq2I/sTc2lh/lpogR76N0hJPLtz/JaJ7pIT9lne6GImZriQe7xiz5O4b0T/XJB1thFx
c3fc4TI/etNPBcR7qP9wuT84IGfnCjxLTf8oEm5LkDntaTTGqapXLENCbah8WSUFL42x0zHJ14b7
VPlLzmSurla9nbqvKXmrqTEqO++sJeQRLx6PWtI6uK2tR9V/pMklBmCNj/JB2u3Gjzq+mQp0Z9jl
UkAz7tY2qTwT3QL+CzmBftXb/mvULhV3VmHyKaeQ0b3xpzEpclZlC7U3io6WRflOZ/6OMsPYKB6l
m7y2FRWhGanCNGRtq41+Xvcq3yrDYjRc6+ApODWWE8cl1lLGX+MBYsa9q5xThSkhZhYl4af7fbaz
lPxzgVuykLu3LFRXD0hcFHbGKibhoOEOwposTnGtE6o0NdYAsRGEwWPGqSIrkXuGzWyDRYsn2q6X
GIT5aNoV6Wbt0wecwiiHo0+S1AJKRXaE98jJKUm2CENoBGlxSDV0WgMH6wOADFDJWX8iWWuvnFQM
ZJyAWFmiAv5L3YSvrMOwbK2egY0+rbSfSB93VtdRXZ9u4BZ5eCpQT5I6fiOD+FWF1kLx+HCMxX03
u28ZSM3VoHshrVbAPWzERRhrIeufQaqWqq8GL2jnMWueCD/s7KL5qG2Ql+bE12TRs6Pw/+ThXxWN
h6a3MU2z5o7U8iTRtGthtveF+Wrn0aWOiV6GzldndoTJype0HD4h3ql934XU1or6UlafGrPY0h75
k+NJJOrp8PYz7yqBvY/GpUipIdMhHEfTeZ7ye4k/x84oZK+MwK3iVavULeKPT/ZwHUoOkcKDsFst
AHsdK5puyi0CThB3VVBZ7JmZ/mR4bU8Ch8F7FmMYyOriw8iABrTWsVF0AMh4vFXMkfDuRBfbMZ8T
LTnqIILMqDgNdbVM69DGQEgIpuFlSMhGGteudwhsaBu0toMWlX8dhQi+B22GF11ifmTazhQuDhG0
eZS1VY9pHGUNIqSb08Ndk390atLeXv47O/1nBbczSUc61cK5gsoOVLlGCeq75J8wQUU3rNC+BMvr
o0Vms9rYegZMwB6f6gGPvuhoIMqlWe81ow/ydEJR7Mu32GR3k01QEkRdlWLJPNngbKvlQJ91/T8c
Zfj18J1y/ZGP9egTc02/Qg1mfYw1a05pVjWb2T1lCXcvq2q3kUbngBZa1ymEfBsu7UWUEQbzBI7F
Nek9LOtLO+iKO5sx8a9i1WxjDuK1o6/JxxIhB5g0aRpXQIvhLs+d7B6LJv+YrHhP5B35ZHz30QDD
qH3LUmrRNbx8xJEOdi4Hxvo+a5O2bVwqPMOIgHvvmX+ObV4Ss7liJbDe+AdubsYaMObVTVewuGKS
loxJ4QObuZ5RZEA+eajTTWEMxW7Qmy9KHU9Zlf8YcXU0IuNk6pO1znw93XoYLmWXvxFrOXSuuwzb
lm1/+MO1FkSO8c9RGo4B57HsEFhUFQZE7QMSb+sZqdTx7KOq9KNqAA1r5Tmf7T8xuE/tEB5ao/7n
GZx+tbg1ILhzzRpH7Y21Y+s1I1yo+BACFrdE/tp4LQ8AUMDZTc4iST7NfGK26ax1eis06eyHrN1m
ggGdG+J2tOX7NPAJZoWFId0zoUdG9Q/SMmHfRSzRr43eN2e3Tk5+72xdYXzAA8lJD8kPrEMHFVVr
zdIXavPDEJKLoTZuoCPTx9tZl3KLXWfdDukugczsl3j16Tst6+kfZqh1Hoavhrn0HXgHejMJQFtQ
HWSICpAzTgkbbR3HxiONenfIj8bKafx1XlEx07MSQui9Yvc7UR2JTMI5b6jgI8hy3mU+97dSBxvP
YcGU6bH1sxHee35TbXeeQJlrzpI/K8Dq+m0blAqrG3GmnCVY/LkdE4kKhY8oAvk0TdBJoAPPhoeI
KdZhRa4c+PgRfOVsuk0K2kufHKtK3pNSnqa4PbiDuwxjQaU4iDLu5J/j2HqBfEChea/f83g49wIc
umVtSive9a7D6aNa6X5yagRNQ2NEF10CyoojafJhuw2OILa+RDIxNCvnpteTjsUgJaEy6+durE5Z
mGRrUoAQknyTI7/hJWscnTR4UGl3mF3tR+u9BqJCdx19lx/DAJtG5kkOCZ9DWT9aCXddY6bKYyBb
j2n43tjjqzlSIFGCJ17h3vsk7nYC93dyZLfUfvZflo5CmrXza+rU7wWqcxlTZAEX5CmxEpwt+rqr
ENozwzn2fqlvdFZVQG342ZUncTbK9FvYlHvY5riJKuJVqchPWtdja0SMwgxAxsEqbGMD043rQP0+
Yv1iEI2+pk3fUeUeEgoUKEycGmRZMw3GbCk65TYhC+cFs2m9aZgHYLxJmVGLT2ix9BDYUfeCKX9Y
YfXm9yBsg80FeWnqqbIqG8JgmvYe5w0r0DQ/Vi0eUV6xhwKE3IrYHKuKGTdb3oWXpOLcpDNyQI1I
L8pS11px9iptLOKOOexFExP20nYsfHvPa57mkM44DzUWHtPSfMPHtXdSkj0p3sSNnZGybsgOBj0g
D3aA7thMVH2baq1j/145k31otDTatLMUa7JKS2NMdFMhxfed1jO6RDEycVNsMEgC3uFds50GF65P
70rXPceJy5ncBSfA5UxGI3wC274ZlB7bGtexFtX4ocujbTeiYhNG4SDpcPyK+B5xxAhTDxniUn9r
PogRTTspxxd7xLrMd3y3GwQ2PA7bUFBJFffThOrTipOMciqppLDusxnTTrTMrRgYhVes1Jxgkt+G
O2LqmTCNqxP7AHXkCSRBc25BCcD4K/huhiyyoPS1YqEJvsu57fgFizcvRslKLJqefWPOt06omCdG
Pjir0TEeBjG8WuXMzj/QpxANyKqc7ccMmpx4DPt85+m9ixzOFTa0QS2it0lSw6V3SVSxxN/H6hYN
2tZKRlhN8/ijJ8bnHEMayWfJesIHo4/qrli42tqNQGiwrRqVPFU4OV4h5LCcjy4PojXz/9FmEOFW
x60tX2xhviiAFihr2P1sPf9TEsaKDsiNlwqJLdKY6vtj3a/YKbiA1xwTmoFq6RLFQrAdPdhDTg+6
/q/xaaRxczCOqvHefK97KUpXBkRIHrsyh0Uw5W+EB46zNW51u3h29WabZeFz6kzPVjGfo6G8DcSM
LJCxQGn/QYe71LYdaBEF1vqILu5q3qZ2oIyGNRFL13uK2nDXFWVQiPg+WQveJMXSKL1zQzg59zlT
AQgPRtWwHLHn1dzzSAj8AT7VVnjxLxV13eHA1jzO6a53dAwyI+P41NsDpT0WOnwLNGM2l0wGcb3I
G0viWEWaSzzfZ9RHS+3Eh++nVIsNSzCkN884P6++Nn43cV4wcbAvonTxgXJ7BN6RflMPymWVsUPd
60cXTpdHoAL28MzQLAxUD3rY4nJisu4QQP9L2GmIguRfxJGuMgz/mSPNg14rWYTd39ZrLlBBX+CX
cyyzHpfS0ikpGG1G1SVNQYQM3lVNVG3BnKdK0MAqz7NHwAXXgA4/UiUN83PDYv3LTdwD1UheIUJs
DAW2UU/jlW/biglluiWWz/lFDtia8hiRIuMGaE7+DkF2b0/xqcmGm+7ZBLM4maMeULlKIQ9Guqfa
So9WmeU7K6O70xmmExbbgkpScQdhsHWMYQ+N/1rM03ddTO8cmflkcP4gno8hNRQ5jM1iWpl6rB0r
lhvOp7Y2XgVR33dQu9G9h+u7axa8v18zzE+SueQ4TVtyoHRw1QCX80dTT+9TbspzkaTNquzRdzoP
iFUMTRm642Xqe2vjMEZh2eHOpwSTHc1nx5k18pA0cW/DVrwkIv+0CVARAW657lfiF3f6VrV2ty/b
kbGdana2bZf3gZ5lonoEmCtJiWI/ZB2zP0FdZ1s1e7/y3sdYQBbLsMyCUN05NVchJpmrtkaS7HX/
LluCRAn+kIc0U4/1PC4B/QyrqP/Pj132GQeJAttL1sL0mZe1mSJx1BzvzTDd67wsWpr+wxzqWnkT
IJPYp+a9GfkOyXAj7H6U2ngLC3EMLfvMmP4jUuKFQx0rG3mt3kCIm8G+hcS/H6qJSeQ0219zR4MG
8NQT6I4fAravTcERJKcJamz0N5gjFFJHtHZ4YftXZEzGHqA4xsCWUuswDcNX7Hr2hk2q3+FNXo+0
SvKWKmqr+mmjAdIaot5lsUXNYl9oHyIdj39rdMzQRxODB50Ncq11FdKLVdOIWxwTH3aDzbSU0y14
jGKyPnJuZ5sWuAwzfskFhmtVXc8EKBwMsIM3fYQ5vZ38/0TsqJ7x7G3jY0oDnPiP3eZd8ptDbnkB
bHC2gN9phjHuVMFWC9k+GCXjyJhXqJ/Y3ZUHLaB40eeUjjVweHnlnh2byzEOXi6Qz2HYs8RSpZI0
z9AryJMZTH0i7dpzz5NGfxKZ96ET7UcPgrIPFGlthfrNLMRTZVrUS0zVJuTkjc7YXJ2UQplR/M5T
xJRBYKwFVqOj1s0R/Xmps3dbC5VkeskYv3PyZfgi5+niutZ97JfWAS38ZTLG7J9YotM5H143bvgM
tqkHG8fyriwBD0lhkPar9SgAldI9YoB+UjUanMLisGEmTWtVk2jHvmO04XskTmsGSEFn4KhC3au2
+Tw/p7x9mY9doZfk+yJnujC/smGTAbRKG7xDZo47yTFF9yC0atoC1SY24IdvUgN1UvjYLzqeh9Bx
CGsY2dahZHbBw7CF7Zu02Q4aqPdZnz+90T1a3s2OOToXifMxQOZee7wuOwtIIQepZeGroAmKko5c
J6FmCyZCJA8heUKOWIzcyCUjugl2ljibtQOEPlgnIJczMmzKhREWx4SDCceLY2fV7nMXNwrDFsvt
gP2FM2glmGTmeOoN018pgbNEG5fmrwZhhdQ2T9YiYPrfhW2GKw3LoFFZjyQA3xtd5Pinm19kaXJo
RPHLFA9aEh1zHoZVbDLRbXsS9wYEEpP3m7ynXGkRF9Iwc/6lFEuvoI3uYzCfdJTxodn4mHjN6T5I
IjswcCHxMVYrDjE4AzB1rHHy2puuSc1Dhzk3E+2PI+MfYWULWv7eRPm05msDq+kDyXylSWhEa5fO
hWHcTDqLb2re9RkX7FiFP0bGQVbLFriZF249hZAPLZYgnIZRwEsWXdci5BGPSyFQa2EDxghmsR93
zow3TYOVpCgZRHZeGEgLdqYKKGTG6lcscClD3WafTiNlP8sJFokR8hZK4HNgxUCdFrvEMq9xk2yq
0bgVffWNxfgA2BWLV1V8tK2YlsfvTzYoJjHVLXTqzam/KwaaQWNPL3ZVm76qcj74dfcWmeq373mz
U9u/w+C/5GNLT1ES40Bp5pU9/M805IjX1uUzpQ7cH7vARmFVCWorwQIALl4ZoFb+tZQq8zNyT6ZZ
KOEoK6jNAzi/IxlMowD78CYcq++C3X6VIMDf8lw9JujP4Leo1oGC8A1B+5lY4h/Umq9+bEMq6sx9
LRwQ0D5VK7I6+WO5i2URcBnnGtrZ50K4wCH8rjrVdtg8xbE4Qa+65HEDhDNq9uxSazNpGJ7xb5P6
uXcdptspSRa2/XdiaOGm9My9i2sZPUPwxHvtj8+1c1L4DJ0ecb5QXNip9Wo66jCxty1xojc3OvWj
cWSMwwFd8DuE1H+D46922egslBD/yKjT2HshRdNT3wCDT3P7MbUUq7/r3yTkAgLLrEGKUFELD+ms
OUW9NW1cmKauv3pu/TSlE2Nwmr5By/FozOhxtCVZ35rl36CcB91gHSBuMBfHDLZbIkczo+0gD5EH
fRyIVgkYMEmZiBhgzeBaGTk997P+NjXmhzfgZMpq++Jp2r9Ko0tDAUEKUkSMh0SWn6DfE9SMFA8m
GdJovGkqfXXj6aGuvL3JoXomhEs4L7zLqH5O7Hlri/4zsYzPiR4H1GObeb71LVV8w7Nzo2rirSqG
I3QKqpxjsfJSmI+Sstxp3nRkwlL+2VhgyJntrZ8n67rimJ8NJHmaIbn1tkG6sID5YW9aUR8LNeFl
QHUwhokpOalC37UvzVh+dkMMIS3ibjSPaHgQpXo5v3rKOIS6wneSGO8zULXcDDdx7m/TZH6VYXpz
Y8qpii9Pwydsu8c5lZeJMeboUqLTg1lVzj2C0gjAivo8l82RAsVsxrXrb1ve0LDqPkTPi2jQI6dx
mEQcxN9CGVTFFonQLCcXaREnUdQh2H+L8ZNUFUfObq+1RD2h3JIbObB5UGJZUkzfn8p8usjJYIpa
vc0JY/Gc7QeBvS7zXWW2tIv3H54nH/05vVX0TIWufbATsekoPs/S4tjTHsBBY5/Rr9HUxluKCtvS
LCSYBtMl2/4m828K+hol7clnrFtJysfo6p0WQTrNKDhDO9tWnh6UBdc2w3NuvY5HwKC/ctLiSzhH
b3HZ73KW6Dqn4Lclk1qZBzlwyBfE+j1T4GX808vPEtJoGaWnMcW21daSN5AndVOW7sl3jUD2+vc0
qcDl7Oa53G9rvaG8M6S0hhtsm/31nrUr45Rx1jLif+Wm8dBV1i3DS1WiTyTzk8/gJKwp4uUBJY1w
rds+cLxhV3Zq05YOMdsJD6i1qkfjZSrVusqHbK31xC2WvnCze6FN7S1Jpoue+C9llJxCnNksv2ef
Lm0kXwAzGtgPefCSalOX0z2MfVgFCzCDNZnes4zqgaqjNdTu9UvfTGonc7oCTbUdmhi8rGEH+oD8
pbfzWTNQawS92Cqev3Ka4AyMKNCT8FQ2cbMKk/qLNfY8+4wnWsXn4LrTn8zUrx27GVQuDXqRpMK6
TvDH5+CLIjDVpw4NYW+SHyTikPlH1yfZX6vyiTGyH6TDcNJs72Ou8mZFZOfm5YSGDeyCYVY+TSU2
+YgOUA6TFvsmkopm+nhbAXu7EcTLuZ3feRw+eyABlCwE3KywdU9kFeE9Up0jLXCuQgaIDoHK5caR
WL2Akp/o0ErWWgMVoWKQ5sb9hSvDQy+qg48Xz0Y86p38KMmSe2G+B3t8NEtK2yBEGT3EChP4LG0W
5GgKylGkXa0ByOPmJZORgBR/qOPoHSYy26pwDIblGl9pochbKYgh7NRMqQVwCIYNIXURE7B1n26M
Tq8Jo0DKS8lRPy+r8Mz08sFwwEZaE4eXyfSIVqoXg7NOo+OAnPMDF4DLMi+TLukwRZlH0rUBZ4pD
qwESQvzqTGxbsoZ6TR+UWEvFGC9t+S84iHVrK6sgXILOx70UClqD9cY4pYrrU8O8pTbpfsrwUmrs
5GQv7GOzJIwLEeK+4u6JhW9IHitDP0bzyCdM37Iq9g63DqXNj0azVJxbL/rkvISOccxa7AKzj446
Y/XCNoCOZQ7bIaUNFkcBQqZdU+fmlMPO7Jo/0rRQBws8CbVgNzQCMGyPQz2ccxtwQ0+bw9wsKQj0
rcQxLk3n3uMZMSis5z1Cxk5B62ZeGDAyoQXCPA5yLjae46MxGfkvmIpV7yAuyulV4OfotDhaWzhk
kgZmPX4jlNWVG0LbT+YAKt9pDturS1Wva82fiFI73StfwXP3hIGbvTHK587rfqFQYdUWIS3jGFB5
nNjBcRs6RwqhNp3ovzLFEbzqzXs6wwVW5t8Yx/98DOJObm8539Ednzb5Wkw+Owdl5uFwaE2YkKXz
3AgUoX541x0gFVZrvESzejTNBKCRu1+qwDq3bx5aiiMw+Omntmg8fozFT2ZS5ZfU2kV4PQ75qPwX
puZ31MaLZrsUEVbujYlPuGr1dkt2jgtHCn7VnK+mKG4Q177Kkl+rZqSycQbsM1wh7r5bPnVtmgdj
4dwGGAZoBEV0iajnMU2WYzcBnEbwwbISInF0NqGXFl9Tk/1qPj+/9EmvQ9cl6bfIiKVs14UTb9N2
2qDAQMBK7zbDEy3DsaoiuklzsgN/7XIbsvzm3UZudeLpKPL63rWcBrkDP1mAwzqIz4ahAflOiV6l
066WQ0AM4dA69Rl78r2wsKPEXE3xsSAVzBs6r5ibVNsK9ANnY9yReV4g+GTrFH6f4hS+6htQtrG5
cpGh5FAf2phVjlDZTsXlwS3nW2Xp71IfThZfpHxk3Nr6V/O3LB0fYTV8kml+iUnCzOP4MSuak3q7
4OJpTRYmAf+Ju+q/McPW2GEunBpMBz3qvDSsu1iSfHb71jfOJmuJe9N1iPOCnJaZcvA1jolh4mlk
GhxH1hlh99WIyqvp2e90uwEyoxxdMQXE6ZyGagvc+Tsb/QOJ/v84Oq+lyJEoiH6RImSqSqXX9g4a
aPyLAhiQ915fv0f7uDMRMNstlcmbefLBCkJyctXFsNOXOeaY5xtPBWZXd2KwMGYnROeDksNDn/dP
vqwPQEFPDmUxZcDKgedmbGm4MILsOA3DMUaw8jqbfYICwcG+SZFj9ugQE9pTVwoaTcKTEeKbMOun
BuhGnhlflDp9lIgOJhUACsYjY2t/2f+ZNsrkg0PLrezTB2sIbskAJqQT2UOb55swKdYVrsO4MH9b
D2isbByAWS7dXpYJZpGtwUI1w2CsqLCb6PpF08JD0gKwdZMP8jjkKvuWtwkjAWizIh72NQ9ONqtL
QBN16E8PjiISJd2/IPV+OkYdjNvlo+qZF9GoIDCeJILTFlE+z7yrCriJBaBniEX35hBcGAIu1dX/
jHJ8tLCt0xFynjv+BfMQbAqcclUwLt2L2zAhT0D/IcbrEJRr6V9SfqcIfGZ74yMk6n1Foj3XCCO9
v5+T8SZ8Bgh9Ux6H1r3rcnEHcfErZv7mcc8unOhsOM0lKT1j6abBUjJcVBAe3B5yqS73fmI8OyaP
TECBbURoC87IakBrXCVsUgHXGLz2VALFMZ3nxVa2BvyyeepBu/vP2JXl3goAGCULycuqZkXdYngc
sQ34lNjXBJdJtDX6RHowQrHIXmeXibrnUX2CA99gCcJysHX9BPEGiFQlOouBBs0EvTG/MT49TwVS
VDwwBRsv5eDspnR6G03xpsf4AVVnE0bDZaqHrZlD16IKkaq1dsdR7M6dIm7uXPgw1oJb1RTqQTRL
qABgfiNeZbvoChH+Ig/+5rZIJWTMHiloU2QiugLyKhfaIvD3WEYfEAeKzaSn+orHIqCgCeOCY+OH
VFjWzy64gbWJ2/phBtFxQaJYMlpj/IG3Vv/YBf7vmXX7l2I7m1GyTTwlVb3eBEM8fWhFbMvuNItH
6S4J2sxpgGLMrbOdBQu8LEneuxBTLnmi5QlmmLoOpmu+BSL00yUgrM8zENdNH2CgKuGE4KbiLQik
RaKgn24qZ3pPx7iSyNokYLD3TmD+ONnP3J48omfczxsH6ac21kDy1lUyvhKX2FX4RkMy8WbbXnX0
aFG43SnzamIfnZ3yaHqkFYf3tGD00C2sXgw/Yik2AujNn40+eJ6hWnkR8xiA0dAj2IH81QB7siGi
ytUNy5jXfHChwY8tDqSBmffbu7nihW1RIDBgZJmCIpytvN5cdRkyn+dsKCG85hSCK5N+wDJ7NYL4
TBLuJNLs2PuQj3mHO2Pg3CXPsRo/swHmUyMeet6wwH0pdXCKKsZ2A+slYFga/nZT+9ck8zaH6MD8
jFkERYaoUq1P93T/zRp+kBxjG/bJtPmU+BZS7xXs5M4EzuJK5wVL1qbx2t/Zmi6lyB6DkhjdHG2p
wbpRILdZxDKC+gfZdSj/wV01/JVmdGisFv7HuLbqO+wraznTA1HQbV54nCYZlK8wh50nGpExaa60
P1DDAwC6VGsd34COoPRREVoWWyciDye9C17MNQMnrGZjcmcb2YusGnnyezYUw3TjM+nrXRxP7wkc
2pc+pV21LM3F4ELij7QBCjI533aa7uxivhNOdY4jaAADplaeRye+lQp7sJO+CewA57hJYipAw+wO
X1S390PT5OkJuOoxrsBMNjaPGqcdQnv6PUTprwc/CHLOyADa5sBPbno1jJSjgZ4wbnHV9d9zn4WM
5/vzkEfHWYnpXCd2t8WzeeUaz9u6fCQqdGJ4uPVzHVbDly6aL7vpf+zRvdU1xNiwY9YxBSTPsMiq
Qfwic5LD6iEdWCZFcIpbrlWQUXbdNn2ugrTa2z0QqZDeiCXKpv3+xgjl6Eq60Wrd4rzUWvX3nuGF
z7hBjE89DOpkdtlr5cjkXRs4Sth6i3OY0oQ05zb8U1vBLWTRd8y42mRhqU5tW/zQQvVkGyVeEy3T
YxyN6oWZ9i8o7X+pmXpwN2PglJ5PlTHlZE1BZp+AU35CCR7ONcfwY5nlOcBzYj0Mf9SnMfQJkmoA
vnteoMBskzFmeGL65TRCjC7liKzpw57Hx/BdRFS3gwM4s2+Wa8B3f4DA1Rv3CH56WuhLp+efNBr/
ooKYsS5fcoc+KZYH7Gkj51lexb2Bde+QjZ3xMVehPKioamjASto7XTXDYx16tBp3drQuajT72GZr
LIoJb1ng/QC9I9sVudxFOFRMyNk0A6QKemAhCPQoU9YPuW7aqwNLeZ0VXO/CAlpP2Y/RHXUs0T5Q
IH9EcqqKGc2hWrhgKremr0znv2ZpyWvS1fUl9obHwREO9oMk+9POwGo1WjUDQwfnftUzk3MCwhLK
ws45xzz5UmJBmatgiVngwykqC3fGQBUkYGLkqaI4K742tkOmZcXMiuEWkGjgJzU7ars6RmUes1Ir
rnbYuW3C3FbzwpxFbbtwhtdf1YjFnpeFpC0DcZ0rQbGs4x0t3yq3OeDLp7i1u6Pr0bmGyHuLYkFF
RAABgb/jjazCl2YePjqPDE3r29aDNEn2CQgeHEf7bht7TUdsTHTnOs7gcVhNNt0FsIR34RSeyUDj
SAEJAY29m+90KdoNNtkv15Dp/eSasGxDah21JyMerzamPc5+qxbsdzfX03s9pzVYPJZL6AJ4k/yZ
FkfSQxwg/fnOanCRpSZX98nBoDp6PEBlCGtb+menyWyA9ykx3M55Br3LmLMSwNgyWrJVMDdfbR5z
5JhQFibXd571TIgLUOaMwOg9he0y7PHAappUOx2tmcmOGLnUWcbkrvEdLUsmcYkK+ae2sabQRA83
ALrpPiRntalz2mXV0FgENmDe19ZwM/GTUFGpu/af7+KGAfiTL8nlmiy+XT0HHA0PuRGWW9oYv+Gh
e3SUVEB6Es6/nVu529DOohUR5QmxjkujDDQXoyh09m3pZHflpMOdthqJH674DMDFgpzXNCPNPUty
mHFE9+r+qipEwlk2ZIGSNLh5ABK31kiRZWTgltWUDKz4ajeJkt6qNtsP1eZXL0fAy23i7LBFuoNr
Dw4wS6HOVmpl+8TCFee7NtH5SmPNiWIw5BVTiGiEg9on8rOlvvMQN3P1ns15h1e5/nCV2IHUOPdZ
yvwr4c20vEs/VB+Gg9yfBswEC4PQcALC6agt6hsbEydKDySQgg11NfKYkZZX/LkzsO8B1tiK8bN1
r8ruucVedEjL+Ih/i+sRGXJYYGBBdNA9DTOOYoSoXzyH72VVvzuGfuaqemNgYK8KtB3M8VCc+okC
cDNRcDZJPA3Owu/tgvoHUGaGzBcBzusWFEE9zZvU5kza5CNlnz3EQGB81U7AH0GaMJyd4OdBG+LG
21GnaGqitnVI+KRP9akXKT2Hy/EZR/mqyOroInBir7gKym/bdwDgTA1R/5lqHuBW9hYbFYNUq2X8
ML7xKd2VDlbS3sZn72WC0FCR4QQVjfdPGbTm+tayKWo0+XmS1clrZ9wqSRydlDV9smz4K7PiXwds
znhv2JPJoedrZwwJd5XFms6iG5OQ1wpyx1rzbMMMmD64ADL8zaeP1ijUNpiQVSJkqFMQcv+wHW69
2VIwmKJSe+gtazECyZgiymZN4LPbOdePaJrmLqAdgydSMLusnWPhOtnWGNl4UKkUbjCLU3ZB/VCI
lYDeIbIoWr/20TAfHCGOnMF4StrpHqtFScQYyGTZzEzwCujjTfeA++kScTzf43jvDm2M/1OroOap
EMbOzzjNUVjBWTQeMtjXnJQ8M7J2rBnyQlP6sGsbT8MGmANxzAu/uCRBb++LsXNpr0ixFpTlBJEb
U84xjcjcxqaN08/gL9zRZcQ2hOq1I49PtFN6B5S2kaoxxXjMA92E/cotdq4khFYXGaESnBW73pP+
yZ2LeRuYMSNiyzy72qN50xsDsjoh1gHc7NaiG3/LYfGTB8mPlTIxY43qt1adOTupm2kPfpmvXPgI
jYmDzZV0Bs9G1DVPhiR1aCPspO74oMirAN7JGcB1GXSvxBTiPtWO/C1lVh3xvrZrEisEtZI523Bt
JQ8xDgLPkpce53KKnix//ld2MVAB3KLPQz+Hj8qs2Jjq5aoVdr7JaoFLGHBjtK+4aXHqJ1VRGSbn
dI9qLDdSGGvcoX8XI2W8RZVTrRF08s8R7Y9lx+E+bnwwM3SwrChBBscJMo3LjaUZvsbp2fGApKQ5
/xlHOJkoqaq3k05Q7OxkCE9JQ6mqqjKxK4F0rWLKWbZEKqIXVTYQFWNJqM7yXsPQoXMKVoPNNW4x
Bk2pvzcSyPZgwmmzYCWhkGxnZiBsI3YLLo/xW9MVIMiLnkhfjrczNJyPvjKp7zZc+dLbmim0Z6II
c+lbabeMOKFBp+pg/c1+9UU7GzfDqiXyoAJ8/4DFt6pyig0cTVrR+qI7WYP3oUq//3JKaOvaVv8k
o2Q6O+TNDPT7BHVpxQnuBXuyhD0GKNMZE7YUDOR3dLcioVEBtBo7ItFMtZ0D6Tbj2gbVr7XAmjOp
4yO/67ELokfKHJncCKZ+Nun3G9fQZqfS8ECR3LfWyGl9D9Midiz4gWnIi0IINuit9C/KgvEocv8m
kWxhDDE0EPDiqbKahhvlnDBrYS4dM38khq3hH5Rgv3H42vd9077npgX8q4fDk0Oc4CH5VtHAlIkL
LE4+ARqe6osNNu5XPY/AUKNqwFvhYE4dmeTT0FYDe7CX9SwOXiZPn5DUBixhcXmoM4rSCo+FwS3U
/cgGn+VkVKaRGENRVyGrMRYKbDaMutNuNyXBY+K5Pz59ovgQZqDDic9KWlnks5TeFSKvDijpxZaL
OsRRQRta2/tPUls+QggFhmPt5uxoAw059jS8t1bzQBuqRNET+jjOFA8lGYmsilTgpnYJ4qVOid14
5CxYaN/Y5nKE0eg0tfuhoxmpNkuCC2Rf3ll4ca+FrFsqi/TLPFRiNY01NNg859UM8vo9GQCOM/Ye
TyXf3IeNQ2lmyMrG5wdM6NuCE6bZFcWtkCBK6I/E0TQGZ3h6gjUpZzBf+9gqHf8MHPUkmbq/zViz
YS80XH/kP+JutIu35j0LBp0cgqxaiiWyYV/lNIXSSfXv5D2bPlfGFE79ESwsQIKQAkvYsPkpFNG3
OaXJ4ziTObbr7oZhG0hRZ6KGOdlz0pecPewBBM/gmww5wujTcQZ/hyDBwGmJ6SZl6pHHhIOSqDB9
dRHiaNUaNpM13HEB/LZ8BugRux4snEUj6EdSOOXon7I8LUhHqWucJj/C4WjjjhWiXhwyOGqC2sbV
HaIKFGXJ7dpk6zKAi63tWLo/oD0+a23hqJyekP3qg3DScUPXAjhYlrn7ami+qzT8yLopeAzzlrIa
q7vL4vYnlvZzHoV/Zp3T1gOkzSe+s/bajqRP9M9q1a1NzUczK+gd6rN7Dt6L45wvjMHUNcPcckTr
5REz1Y5BOQOhrPLoKy7lSQXqh40n2JMVxyLHYWzje+AemnR87VDSvXB+sF3rDl4+wekBjEUhX8ve
fc9daDVTCv94cO+UO+Cmxva8aifc2bXrUgRg+CDY/DT/SkICvCGDiqiu1K/di4H29UGswmmky5qN
BALB0sAkY/vRCNJ+n095DTrMhF0hM/p/zGi53TJ1QXGpy4NvtRC707HITwAU1NEAln+Y5pKOXGNO
SK762LmJSib7CZ95jEy1bo0cwoZtE3K2RrQZi3CDKL3xZBXjR1GoTzSLv8imdXGhqth2aFx7Tray
XRisMWYHtjWbwD7XF0pE94bE2SFTJixBrHKSyeSPzL57TzKim0S8hsl71JO+58PyN4z2F+Og988r
mtP/HNvIKp4U7Wq4dVyoJlHzhRElXI91S21i3T8WifvPzWntsJ2AhNhUVQ+GWTMPtVFW0lLejKWR
M6olFnH65I44tK0nvmUuMrYMD5QNHUIQ++uesgyM9zG+cNvs1lNhz7t8HMdbgCuHMbuI1pjNUTa0
8Uifgbnrxqag04n3oEirL2xIxUs053i58bug2FDwaQc9+FDtVccIG2+1AkgcvZpJp8ESG+JEUNn6
8hJwN1IXbO3anV76AVPTyqLecBOoZnzyyYWsjIzJBHdV5psmFCwhFMvTuOBvbQXPVCmjO4wp7WHI
tc4NA4e9lWSwNgu6b2PAUSaTgbUENBvTQJ/FJTIyLIbhVMkH1O1H0lsjjnOy216IOztnPraqC9P+
nfF73cdDQ/IHvC1TucoB4id6kfA5lL4BC5zKIM8xDLAhCHs/U9DsZSfll2GVI29z81C35GBQMxtm
PmqpQGOVazTeEC8uIlaVLp/Zp2SDcMyDxt9DBcrd6ZZwGSWSiUM2xMJP81ze36p6JiNY5Rg064Dv
QyR2/xhQDMTEMb0La5r2zCkwb3hD6bcIDJAzU0GYdIyNJ9XRwBxbWUnnEhPLdA6BTRDS2TE/Zp7R
uQTYaAFYM+p/bqhN2Dq2AizkcN8RLah+I4LQBwq43qNhGNui71lYKuwsHvOIBusZ9kHvOnnJIXea
szDd1zZvYfw1+HFtMet9bEIgALXIJxeBTWgkGBvu39yW6yLZDAs+PVvu3ZnCHlHLEUiPrI4NbQO8
pjShxuLSOZ2/R2m39tjd7rniZ08Rt/fNkMGOzPzpZXR1hQmQahXe3o3jJ+owKDs72XpZbohgE1Uq
kHIl5NaV9tQ/V9HN0heLSG5h9qk8LPaJHs4uaQhaATCRVW4cML6Gtilt8UuXp7qAtKbIhB4hkMrW
nWxMf19WQjyjj/J+CrGbHZyDBRnVE9mk+TGKug/Djt5yg6yFJl2CTs+igPpjPNCDO+4ygayQIn2t
Mlj4DF1tEMx2R8FrQDjElux2QxXOm6CpbEqOSA0Rjomhrgd/hqKIwnEN98LrT81ACI7Rjb13jcTM
kIXaFOQRfdcA9yWWyG8onPkt9pkf8S3iYpuC7pIyA0EUyf+NpX7yhXPrythEZspSkuuxcZZBgMxh
twbObS/C8+OW58luvwZLKnxEMM35YDtAwOF3WhG8r4P2J6ySctP4I/WlzNQeOlUVF0d7C2FC5OfQ
Uc3BTEzooxJDSmJYLQMRB+aVwfi7n5Nu31WVkKid0jwPrZnttJ3R8yvzaVcaU/XckMfcNqgU6zzn
Gll2UHNjLH2RM8Ex8lqy9CUWDaPLaFMah+ws0vZIb0gd4z+KnIttu6AbQiHsx7LvLAgwBVKhSjgA
k9DsPnyrbh9lroqlOcPbVg40jDwoeubmQXowC+W+C0OSprFr81qkRnPCd5sfxqRpjzlEIeJ9g15n
HGlxM+Bb6yLpXesw02u0UvcWx0b37JoiO/oUmO6ZjgRbp1Ka6s80fOEA2e3ZjTmq4Jo3cSq0Xfs+
OSDlElyTsER8OnnHBo+CaIq9X1hMdYnsHLoqWjaeCiMEUva2pXXMVyltv3P9mzehsasV8JIpQKI0
bD7ucTmpkuvWD3E9LlIWTxqX4OwylWLEfkMy06aoeJPXwXtbQRJKJIkv/gniiDoCNiInGJVmM/HE
qHjOvUBvo2l+7VXxEKdGCTBH+oAIGuoCmY+R9LCRAvp82jJHlJt8oJmqbJECMwKsk4undEqrjTZa
H3cnMHh4lk+Tll/9gJlrWuIdHiFDQD/9Yz/q4+R1P2akm3Xr6GtdchEZdLkB9pu81q3hPfouEaCg
HTCA6qZhQYOa2iJa7w3TWvCgGEh48pmVmk31nfbYeqCvIyVZcbIL2DuAJxHEI+jU7dIhMratbsJd
xr15wQRFIFj86tLMdnFTvZzuW0oDJL4aLvzEVA1YLaMjHFom7fI+0YF3S2m04HQYaOeTKhPOFIq6
FkIQeLX/SNbWP+yRMAU1Hp9d0FM5Qwbbks96iPB7+eTGjG0P9KZl5DXNiDuGlz5jBw2ZlDbkhaiS
JcQJPrTsXmbqwPYOUaSD74/PIpgdeM9zfrPtJoEVQ7fPvqiN/xMlzoGdZNiqsgzOXNckyBLDvzNt
LGWRl8hN0vXXisTfumQ0cMKLkhz8sZ/ZQHp6CyNysj5y88pqzeK1ETWpOcPt+PZxCyiDb4zCF3Qd
DJ3XVPn+NjOh/7o51HgjRoaVLSeEoDDIwEjeXs9WzOkMxvuRDTvV8mtrW1rCfDQGpthUQEQHHQ9w
39gtnF+aYbrXtnX+cq15WruoO49GvOgdiNTaa/pNk7j2uuIT3TmGT7NvltEuBxkCQShss70duOWV
KBKZ4BYjLIfrmMBUFRJ1dcJjSQ3BxszZAPmpb1EYpswyVHcWUFcJaJV32Df8laFD82SrBNSWtNyd
b7HrNmZLrW2MHuV57vMo+ovQTvebGW54zSalX5omA3JpNBZclZRaWZyBIbYtmDlkrOkOjsYg3AZI
ePCfWO/3Zc9aSMhK7ZFqQ5CQ6p7GOrVLayowDG64d2HZWFBcWucsagJgUeIB7fDTx144pNNp2cEB
F6z7MnrGonsjRcfUEzQBTRlpxFdlmBQQ1nq+BKXdrISsf6Ox/LO9MrhQJX83Qf2/4Zqc1hx0060L
CRwgR3cIkubeDwgeC2azW7MRWJ2mJGKANeutLbyJSlCToK+FkSpFn9sw/q8O6Qi63mIOuJnhJz9S
0GcsorWVwXgy21MoY64GnX0aW/+FsQSEkSR2MftQVMjn8oif/dsWqA1xaybHKEieysRWb1wmcPcv
9JpaBOWxzXpr1TCA5bjo7YwGFrVPqxTrgetv51p/g9KnTdsR25FRyhuKULgXbtPsiVyRonOR2jWh
3sJdEm113nx4wjHoJDeccxK6f7lVxTtW5gvdwj9J5loHb+7gQ4Lv+Sul/8tjyp1U3FFMEO6tgVp3
VadflY94zuXGJL41d/s0jIcDn0u5d5Af6YeT+YGHdUD/YYYLzkqvXc9jRtqwlOIKmjYO/QmbTMGY
aCaY2QK4tnSqHfyicm8MfrsZact+daKOxqseJ/hgaoNcd2M+xbUgw8A+hgG5yfKHyusf0tznJWB5
JmCRHyoJgsWw0q+2jT8BV6ak8FhcGM40myKXtDFRrfPSlxK3QF8Vp2iqxbkKaknZGzysVEG9B//x
64ZS7ssIFZU6nvo0TlW3yRDIl7tRu6ka3DE9rcEXST5wXwS8lvHCl+3GUN9iZy44nTtfJY6Ao50Q
B6hTwLWDmXEeNMXeUll6NnRkAtiC7B5MxMFy/UY9K2mbMSWxM+XWWVKrtZl87Z6LIWSKF1TUe3vY
Z+Ny6CG7ZFvV8rKZCrWaYylQ7VJdFHI8oW/3kAftk6P8Hqdm+qEmEg5DX5YbAltPgeeLjc65tk5p
+prqBm6zW36PoviqPQfuDYQVKWtACykKq1xoNvEPxIlurUPItP1ILZZMxO/gRX+2AdSPyd41qnz4
XPDXn4wKPXSuicaB7Ar2CSxoKO5A9fq5ptCG0hJ6DsZ3zoHPAK4+xNDpfYTflWEfVJIYxYWJAGOK
CKEOrUHUOwEQ8ejga17RrIvO7yH2d653TtTig2d6fSh8bH3mXGIATFv/vqhjMlkhzBezqoJd00RQ
oKE0GDnXmMx5tEMbydWOsMw2zluC598WOHsBDmGryEjHj9S3ke39QvXHDYkeMmQaVnftQlBs6j0o
ivtyHL7JUQEYgQxN7yJTqrxof6pO8pEyx8H83B+zJN1K23tx80qcfCn4XT2yZStw2iuaAIW/GMLu
kNXFoRaLEb/x3I0/823mY/oaojt+6Ckomc1i6HeJ163nznsIWtvjMpXaP8nsPHk0Oj1zutBvdPi4
O9Ejyk9UCm1xrjSsmTRuD65/F+us2YBjoe0hEK/Mhcgf2qW34VqAL6NJvedZOW8BIY+VCCgctwbM
NEmVZOeo5ZZaeRVPHDOYi+lgv4xNVkzb6fKLSIYr/RIcGNCVFCs0/kqNWxHWyVy2v7nXVkfNwGTn
JTWQPGVyu26MT+wUC90XFgRaJE6bBM6az/NMOJKYsm/Sx9thFerlfIl0gO0nhtul5EtHIbdhN8O9
YyJV+GZE067dvUBbetOxA/rD42dyw553s+ePF9Uu8FuIB7skn9oVdRzfvZ0/hDIBTFRwJKiEGg6Z
oYnTVbi87RmiLh0RVeSeXIlcimU/3s2F/00FNBNKDgbcNTDAFSMjboOj8rqqOO9z8eVjKIbsmVMr
EkZE1i4Z6xNlLNGp6aI3QLb/CgNGjmWKJ9p8zCfOHQT1aUIA+Q+1xsKa7LTN9OQJ9S/jREX9CHvb
5NtLrXLVf5Qjsm7QRaiwMYVRtG/ZPO6KAHWt4s8iIT9C+AMzTGygbiWZsWVFZnovW/OmFYmX0TDK
in26Hja55hSBXyR9qASYyGDuHciONZAi8yGp0bFBZ2yHoX+ri/DgBPKJiwwV3VPqnMeEIFzf5snG
JYJyVWn1KycML65dqLVheAz6nZ+m4EgvTBo2GgYZMtEvZhvYYL0l8ZyU+3zquS6xwTJYJzkwmjm/
+OQvcPRlD9NSF5Qb5YBrq+wZzKFwVa4+p0V9rFUa7ZAjdnnfGFtGg9kOWPK4ClugcfbSLqrT8GRH
OfjDqILIlSAqYL54m7r8G8DKNnNd/0G65Wc9zhicArSZk3Zjmh0jROjJw2xRjXF+FCUggLnq5kPp
BQDEvDGvH7jkM8ts44wGCXP4HrywubPoAceMLOqvWqCks6Lnn3ON1psG+Lm4CWHt8eK/HksRbBuQ
UmlatBtNyw6vWd4cYvI1Oyo8ORdkhXfmgt4fRF3XRwtSFyVzWIbz3Ho3OeHQe5j/dVERwqnB55iZ
ofU6isl/jxhLraeMIEjr1OlhsBvnnis6PYcZzRFliJsvCyIDLp9rMDNtzMc4tjGOml3w4TDWs4Lq
2XEXpHhN+V9YQ3sdjakG7MYla0TKPYAfofm6buIt0r3cVKF9HzrduxPntxSda21j6T4PVUAGLh71
YSQNtE0iOHiRiN1zy79tM9qeRb2vBBDMqgPY4tdAm9gwcswPHp3251Izhc5D9rqk8z+6jiIZJzJx
fid0nmcpDTJ8D5auqSw0GT5m5NFXFPSIa083CUSb2jrYcftVzIk8RTjBCHrIe9E0OfKMWbwwRztb
zDM5zrXxzYn0eJ9YHKDD1gsPWSgK7D7kjy2bWWQrPGcXjQ1Br9i5Onk0nIOp0fvRnUJqW9wvXmBY
jz7qZUsuqPedq+2GBxT4L2fUT5i0n1w7+FcbBPeq2c6RYwH/mDOFbcvFP22JQdiZ/z12tMWESWVd
B2hpR9Mdn7hA/3BfHTfOFOPZl86WXhXjaGGe2oZzezC98D4KWXbQpuOLoZLfmUdmZ9oFrPA8604Y
c/DkJQ05diQnvNB4UwdQ4yG80rdO2c41NCJqv7jHtUHcbgKReteY8Tfrg5U8NYtLDrkRi4xFLj3g
0F7ZfUutUgD6qYficUehIZtqCO22qpnGk+mg6SB+saT5KALxkGDx38Iekati8I+jDelWQ9kCssI8
NFCOcWAiSEGzbi52JZ7neHjzNQtVM8zREYcdtkOA2+y44770BM+M73CCqjh1ZG25Hb38Rvc8NSAY
iJe5K8qWzf40LMfkMnW/deG7jMnDE417Sz8YUdsuwLNvMr4tq5YuXiwjnm89i9Y/q2Q8FSXj/zal
ggBhLF01PkaOISD/b1EB5bmaksBIuydD63ZtD9UVM5aFNjHtGWdeBgQsWhSJfTdDe3O8RGwHYAnr
XEbvvVnfVFJMF7fyoMe4zT+7MMhJLIZVdM54n89Icm3Z/hU9E6bJtEETMDpGnIUgXeDfXreTR/+O
H47XQQ37ZoymSxFMj/HkfGAQRP308Ri4Clhgkne8ujGc8ABQOLJty8hePklVvMSu+RQWGKpZ7GBA
du6NJwZ7hVuWV+7CXDE4qKHv4gYBE2sS2hz4M8AGG6vRHONq9xNq6sVAXF8n5bQd+4oLalkOa98o
nEPnTEeT3Owqki2aIlbhc1ISCh5HrJg4kJaBIQP9wOTiWDvvFUNO/jeLNwuqyYIfidZTZbiHpGZ5
zqEMrLjHU7yDSr1i5rYogOI4JuIlaWuodRlHrtqGFxQBU9p4KWqrWswMaflRQDJArLW5N0TNI1Ru
ZALCZB4PJGOLmYA0Ofl9uhiC3Nj5EdLCMtPXwCRM+d7V+Y9FXnudCpYZ7QT7squemGm8K2fGOz2n
5jqW+Rk+PbmgYdq0KVbDOXdtwOwYi3zi4I4aE0px0IaUZ9yNovkuUu+e2QiOWqu+1POAuzAZr4Vu
s3tVUAJKiQeTNMbWFD5+Dn72UfjWtbRAyzizZhFOspPhAxEl8WFvGfEjXLXkOwnAACufO54jrX9H
u74Pkog/CcA99SH40t4Z91kgclIk1UFyNKFUg1YNWf84bvIcM+6hw9367VsHbdP6ZrJK6nGWbIMd
uDG/5q7hmMFraQrceAY9SpldM3KYh1cwZXdUWn80mnxUNTI9XKxR/RSoQ63Klxk6ESIgJ4EspBdZ
UBCiaEBUYVttu0kfaMaAt2uzJDaRtyVx+VCHmNeBvJ/K0HqeK6O6Q5qGIkhrmcUTyYt51q75mXdk
HLNguEbEGaSaQAljbiMqCWcVeg42IJcJBz6Lse5SrodAonmdi31o0caD4cGiroBzWmkO19IIP6Kh
/o+j81huHYeC6BexiiAYt8rBlpzl5w3LkWCOYPr6OZz9BNsSCdy+3affGjeCCBnjCUhG/Vdl+uZ6
4tmP5hcgaG8kne/IG+QboHLPxowptvfREudycg658NlchLE8Go6+NLG7byz1GeiC59Cru6NUHVVT
wnqJFv8Vxk60oSb+Q6Skc8NwsNRwK/81eT/ysOXsFVw/4qJhRwQxTH2v2va7auIb79nPweKiPpc5
0jTI9JTyFxvV9xArWOm86gmf8ADphP+zwA1IvosO5N68MS2Fm6TONNUhPbXhmVdekjgy8LzQfqnY
Ix8j5OdTTb5pQ/yLvumUjYbXdBMmbHFBLrtvbP1pTvEzDljKI7S3TV2XrL6mZs22HLnGiLv1fe/o
J3b8UNqme5Jwn/bkccDsB2wdC9zA1FumwZ5dQYvhXDPEWNMNgPGf0DCKRHmc2sjYzyDbD8SN3LWY
FSoSUqTdL+942KGnMPGICpeuZonq/Jh9ixTiuK9NRNx0Nrtk4/rBR4Vyde0L47XAf7NJB/GjSY9j
9cmeNa7hayDxP9g5wMd5st87hVCDP3a6dSp5AxOGApjmLmx8+H+SNEIVJucQ5+Mmh+6w0YrYCftg
3lupj7quxqBdZaVT/kZ4jGijYdE3q/tETPZZ+MV9jX7Pd7Y7Ve4gjz6rZKY1StiGDq+Gp0f9Zsf5
YcphMcWhPA2epGpraRlcPkJrFN6670wIIKrdssukHREsrjt5z3ZXf1EJSO2YaqqHuarRVjqKMDG+
sGo25Z1pjbu4p8VpdKg8G4hCr4xWweYYHPeu8nX7j4vUIeiS6rvNdEPvvBofe+Hh8LNLebNmTeGV
9OZTjPN9j604+Mc7E19g2wzF8yyMbA+LgP1WU+MBimkVKDqCfW5iA3rPIWZG+Fl2UFEA8ldN/YKO
RhMdlkTUudzGX+/ymVWNnHaZ9Kl/F51/SwEh3MNY92juxYxgWDTAWEH7PVYaGS9NrPLDHYW1TUfx
PeRms6lTi8xvRQtqNrr2q6vC9BgMdvXbpNhb6X54oU3SPDVIJCuG5/kX/QDDxcjipmIRACnCwcbf
ZMr95+SWd8d1H/Atf6dxE05AOZ26+qaneLFdQqpkQITiWVISONjEfdU0vURZmZ49tgh3hiP9R/zd
QF+NkhBcaYoY40+UfoqRrYQqJYj8GuRFbungaiu+7CvLGRHGWKWjEHrKxJWnW/3rZhb5i7BvyuHE
JMhtVfY/iZbec5EwjvXD6GL7oVm41PGM44vMVAIXDp2JnZAmsoXaTFcsX0wBCg2jmJtwCx4htjWL
kBvJ1MKYizlExBUNElXDs+4tlnA7tyhXzqZHOgqjDw4QD7ctC7CCNshUUk3jsd/dmbT0qZJ1mG1G
DRCqguijbWxYpUL6jhvkNuNRsup/sJau296bqNKsqoOfe0tuzlAQK3Lt3DeTib8xWrrcTfEnW8wX
he34WIGmne80Vywp1iqYDeb2gWzAKq+YBhgVZxKdWuhdQ6PihnHGX1okc+CqBCR2pQJbFbQxg3uA
m4a795Soa1sYDKcqnrd2lI0rzu+SPy9iXwCFjOASSXUyNZzqLwakyEjmJKRRm85pxE6B94sBQqxI
V5OcWL/nwWvkBfpzmgpuKzG3vVktO+E6Pk3V/NYR6yd2fCz8AL0+CtAF5+ZfQc0qbuv6vvTzWxO5
/jEMVPBPR4I5xyYo8EAbLR47NF9ewULFP7Il1ijTLmTn3aRHKIJMDVB+6FV0SoPEiPwBV4mh07Ew
rQ7Zamgp5WtV+N06unsa8QrTVURF71q0Y34w4YrpzwwkJlTYqYQZ7dX5UO6LQAIU1PjFnrtmUlxO
6ocUDBw32y7fVJo3MHQPopoznQBDPibbvqP9sWjTAP9gdh90rrUBXbJvVASDVZELZtNPx01kXUrf
Bd3bwIu3OxiisnTuzdiGp5gbyP3xNbOZP4YK0mNjyVdLmdixVaoMjl16TDDfgWOzWN9x9W1ZRzcW
aUDsWqPmMMnaWx53TLkt0iT4gaphxtCKtCdwvZZPCeK/07Io6VzIvLZbN8Q+2/QLCscdMFJkYNcU
T2x0ppexCTV2RverN4MbARtMkAFjEwtIvZAfBgKUbMRttikAe013A3WhQW623+1qOBYF7rXar59r
C51S80nwQObtQfQwGIl5D+SkierWEs/JbGN3sweWhxF/a0A3AWm9jOEZpkHgLWEkaOZOR+8725SW
mBr6gDpEfE8MU5H9DKZ2EyE+IBQBE/DxGW51VQMMJLoEjz6sdlpnL03cXQHQTHTmEnMNmZ0pk+AQ
JRD12IfcMvxFtJmqDBfpMHCFsPEPtQbbBN5cFewvEqvJMZrFNTN6og34vtqMKFzall+laKjx8byn
gvcseOBzkbl0NCcD3zK7bJf6omUplXxppuO1X1W/bPXERlkcqg3tCcqa+uswZJ9plv1hZNpq4XJ7
wvqNmTTWs9WtoRwXeLRMScltNdeEzNA2508rbpIAMKw1Q06oHOaBMSUqxcxQ+88po7G9DZIcV2LQ
Yt3d4nibniGvIOLWMrfvUUwoNuINW93cRFMA5dtdgDMKn3j7MJt5A0YmM4d3bHctYV9gkwlupWTA
LFjwBU8CSeFATiEbnAU7m9it4Ttb9zUvrlqoZ1Np70E48c8o5Ws1dg8MMQ4Hr+1g1+GItirc61WQ
wYz1f7qYdUfv2dkngQOcPV32Jgt/WFeGyM/mZC83NEyw0TIo2i3LigzZZT3Dx744tTO+BVyEjgAB
cHJ1TNeolwhJRWh8FWZPSkCSpduPFtkwwsslcDZWmUdCGhFlRVQ7o0CNBm3uA1UlbIQ89rbUVzVX
t2HnSK422WiohisiAjQrxjhP8VbG74CGs09pUb+Nt9IkoovLw8d9sMoTDH5xgHvD8cg3J7LKnqys
gKxQ1vYH+7CUVjfNLx5StidDG6CZU/LiR7FhCDOqDP5pZIUrh7X+jvtaArw6L+8lf4EfboPi12ta
b09L9LyjFSn6TaU7fQ9hED2IEbdG5lApzF7c2fu1T34HaYQmbxZWPG2DG2xlGmX3MW7Afx0hlkdE
nfrZGUS3tlXOltcrvYIqE+xyw04wX7/61kxXIaJjs/MpgQc8rNzmscir9mVSQXH1WQTihxiIQzld
mT6FvGJufILN1ZTxcga1CAp1aji7Slk4mkozp+0h9DhwqoSbRd3NoOJ1Jqzr7HZ40ypqfq1VbgFW
mLu57jdiIXvmVmCdwF3QLzzOAPhzx2Bv1EDpVml7mgkZrLQ2eBVlvsKuBrvR6TE8VXqwGeWb6Ozz
R4Q7x/QaDkG0c+DHrroi/lf2FWyWBcYe5QtffRmkXD1ma5XCLCq06Z29GrZbPCAoJ3Gp91L494Lw
DXIicv4sEiaMQr4OFYWnCcs4mfUazzECkG56MlISv3iMPlq5ik4ChZCY9Az5WTIGK3/kJecZXAMA
DS5oc9wWg6qOtQsAQy7EvlzYA+Ux2Lyb/0dJN/P/TDz+G6eMHgHpU6AXpTfoFDS+JbQ8xXHJJdlY
6I0sS2NSJTMPAatula8ht0OJncqWfoO4QhvuHnUx0SjqD+zkPDaa9LPjHA8rStW9mYbuILaDFzrc
io9iWVwVSzWHN6ZfUzG9+C37Q128JfmQkWbp+PM4xhKzbL4LExkATSYiB8v9OlcGKGGDh8Pzsgde
4++N256SmZivPynk4rbHxG7lz65fvM15Rco8jrotXsrhLsgABHuah1I43V50ylgHKdZPxi/1aln6
bYioGUVtWI9C3Litaw5HkUanrCTswIIyzY/CCNmYawbrPQN6dgn8hcTVolckXenvdGoBBs765g5E
w7jWBu9tHszqI8dyT2ksL4fByn/sMoInOw2PIVE6/Kz6MwyRlvLZDh6AU8aP9AnXm35MXpICjhjr
JaiFS1R3YMY5KHsI92bNr+7Hiy+/HJHDXa/fRzAf1krxswqDPRBjCLvxUrBMnawHjDLPc9BRUtPM
zZ7e5GDVy+63LIyfwoFh43rwOaOY7xp3IK5ZWXgO/Yn2K33KPe7xXg4FJhmsT1wTCL1Z/lHHxAUb
c7LWVTjfhtHBKle/sNiBQGJHfz3SNxD0nK70obcuTtIhmYH13fq1cSy1a+wsw3jxQ/yzg8/ucpQL
Xtmy4u0cVJfIcxbIc0qHhUUPQ89LsMOf6ljQiUfV/7hUUAJZJNPpBmQ145bJ0Rys15DdFdu94S0c
8xdqoRw+NxbDTlr95XN7X4foXr6fPWIFaRg66d6kO3fftxPdayNzlo2djr6wgf4gnKnaE5/CDurD
hG+c5Lb6LkQJwF0IF3xb8ebrvNkLvx2IWeERHwKa++qIYH8VIlpxWjBVezTEe8hSeJpJm5aN+Oi8
mKlpvKcw4C8NJa593G4nbJAwi0PwHMIxLo5dXruElH/hu+DxJCL6Ami2SfGnPo19xhTCG2XJjqHH
CmBsTke3TKNj40V/me6BqZUabij4z8fS6MF6h3bC0D8Mh66GapXPyFgqzpJzn03JIdbowoBIgWmE
lYb2AWdy3ZkeH4EoggPB/VMQheMKILHFi7jxcX7l707dUZFQ19aedZ9AryfqmjcPc+QUF6/zvueG
ZyDv5cIrCJCB6z8/ZZ7Cq/seh/WDai3zblK5yx2q5u5jV/ikV4bb4zVsdPPB7YjwuGs5P6QVvI8I
qCQBdJbr5VAPW3wi04mGeOygzMfUyqbBA1Mm6jrTKtlEIVliCe+Uor7uiro0N1OxlKYkZB3ixUKr
2uBWTdFirUTRJbwdXdyYAagh0EDEyL3h90svXVz1D8mgs7vBjp99jw8jw1Zz9M36Xz8UmpWrh2oX
qmw9xEF2LVxZY9umUp64tflZKxpqLNdyH2Nv/GcUPf6Pml1U3R00bxm2s/zEMOBo7eBRjqSnNl1p
Iqw5wcCM3iPVciOe92nEIZN1A533lXIfgkGRKaIl9mAahvXmUvZ9cPEJrPK4+hmGhTFbON6xD/Lv
kiqINTTgx4qIf9oEXw7bqS3XLd7TuUQ9TifsMpm/du3mF5slrk+7gdvdZ/VdnmKTDkbgZAhrTbmU
KS1zzTj11hqfiUJpnfHM1CDsgDcZS1h53jgVL1Yx5W+WHA4o+hHgkz5/VIbl/mOmLjd93UwHi2zq
oz22f12FRTeo63rfyIhFoqp8kIG0EGgurGZKlMpIbbXmhvrFeNKunNH9mWoKw2O+edtYGu+NF8dH
V7qfNntMoAD+fPT47m5HzBOb0Q0+6ar67qKYvhUPtdLDDYXKVr25TSLvcscfto5e7tctWdAmksNJ
dn78Qfpua0Ud9vtgbjZDUw37MJu+FDsowmZRfQzawruycThDL6XtyTPCvQ6RrlpXCbzmk3fOUsNY
2ZIhXw7Rl68dzLzO8I5F/NGpfe9Q83Dt+cQ8gF+FOIWRwgqEeRwX6Vff+18o0OxKJvp7grYrL55w
2BEZ/nuA0HVl9d4dY6OGAKZV+KtsNVxcr8W7Mgzdhtu1u6Zku+f60yu4AgPdNzk7jJhww26Y/DvZ
CR5xl86FGAcZc6pRuGTzaBjpNzE/Ivh0JJOqsMgqW7YAhzmfAIIeJH2sBPPP0hofC8O5BUHppkcj
cMVSgj1I/cCX4BpMwT7Bk0QhHKykST3b+cI8NvYZpYW2oV7MUl5F6pabiBq5IYaGLizeObo0ropz
e5WPQIhh2o/D/ISkiJyPbVPFbxZ1Km5RcrDZ5B583KsOmPwlaACLvFVoCFMMR8AF0BAGbEPavH9a
CBYVPHUQYxEatAie0ll9+LN1kgvqeEZGqHnws44C20L8+CmPIgyDdZlBxYau687mNkr6B6eKP0RK
0ko1L1zp2IoV4yu1VIcxZxGHKYzXcLmdKYSVwGJx/9onxzG3aaneA919/s+ewSVH/qzXlDaGERBT
DjbmTvWpJ7fF0OERw4RP5wTmpWdXBVXDp+tSmhc/K+9mLOsb/NZojzjx1osl9rsYQwYO1Z8dlzVn
xAG7wiiC1ZA7y77tKwLKBYbBD2RIOrHbCXKtkzxQF37tqH3uAeEjCJirqurGvdcPGCEku953dsF/
jZse8pj73DzrfwSw92UnT1WQ/iua/sUq8kPK0sKDPwckKHqziMmmgqE2z71jbobHofffrCoHlWwC
A+qHDB5GmoxbF8/ugeOXSwQXgJUwJ+NBlOEjxvbr7OjviQK6A9G2hM6ykXe4fmlNT/K5kmcEYf/g
NLlYOZJ1EsTkP8jO0ASJgu3t1jZXDmDzNZunPT4XsZmcuN6SVE52Q1w9kYjjH4q/vDR/paEr3OGg
4hecudFWD1FJOIMmKej7KUmwMiFCN9EhvqEsh8aAbnK/I9A5N97QZ4xbV+yZCjCs+4ESad75kJBz
Of64KPV2VlVk0yhp8lDoTJRBv/cOc2b9i/v53ekhofQ4QwzP+HVzH/HSrf7MKgq3CKlwYDV/E0NM
8Inj5lE30V+TRC8691iTBzeTCuD1wpaT4XKC8KStbCqfkwFXRoDVbCNN9pgIeWT6Z5J8RvFNKCLf
TD1jcSqG5zxhucxf8Bk8msETYu5NeqmbiRmEG8FbFDWk8prPKCbYTSCanz3EOjpwC16bqj2btv6u
Os9dkXz8MzQRAadOXsaYk9nWi70zhgI26ZsjpnTnOCOcT8bODVRxPCiErhTKEFGE5B7DewH1hist
VcaP5TQSR8ixnAjbYm01LD9Oaj8TpwWQ3e50tlycnbLdxzGCaljZznZizfREthbORZC9m4QXI79E
qRHz2nCaWynsi7CdneM2FWGx/koM9j5umblgPNPN57DBrHnrJMImrxkWlGtMxDvKzjt6ut4GXc/c
Y8I/6y5YNJ4luVKyHu/KcraZ4Z+EY3FhrQc0ZV5yylvsctXI1tAyr+w7L9NsPGldbC2uY+TT+fnG
VyOEM9KHHGa8jT/IGPRP9sSSEaMwexsd8MtrY+sZLABFZ4E6FBkJ26I5SVFdpgGh1B7PtQR+MhSv
JPmeXZ1vUsOugLg2eFghc1hzeKAzUG8iJ23PrUiewtLC4lePnPPchYWe7/yqkOshbe44zvAxlsTa
BnXR3AcMD+KMt1Cgkmj+rBsYYr4R7oYWwEGeVg+xGT81gfXILhChGotTjt5vD+qJpoWth3dzZen+
OUz871xLPqD0h9rFn7jt/uXAFVolH8gaXduAwyMAUe8EdN4a5Mgaytsaflc5ocpyZcaRUKx9kdJP
EZxN2BZ8Ry+OwqidZcmFpPFiHGTlMmXmvc9ku6fDejPAP996ZNza2b+61FrS8rVVofE8J8LfK7fl
K19+V9rvVnWAOWo22VNb01kq+5wXpOhjBpEwHvZZnvy5M0BCHTxzUbu5rvdqutMvSZUd5dvWGgfI
vJ5HEIVmWL7LssPN1jTfge20n7MXc40DtcgvE+2zWsiDhF2+qSVbj66K1AUxVR7l0L+Bhdv1GZ6O
VvCoWmZ0lczlnGs13PIkf+kR2Z2aMEM/qCWN5d7RAxltNNtfIC3BOZLtk2dkrMxlfGzQg9eVF9Ag
r7wLvxtgyLL5tiIaAJLx15vY6oH8bbZ16/2a5E5IKj0lDv+yPd6cEfw6bqQDTpR92Zt7imO/TMMh
NJF982zcjSNtwxOfXY4QuZZl8KhNlR7STm2bWu4NAlZEmV5nN3yr6+YrjgKf0sD0tdPBnafEzR0I
IVqBF3BSWH/W1LFXMBsYbnW1tUT/Os3pF8TDa0haYem0QdST3hlIyENWTwO31+QtZojBKRNfMmIH
U4QuUlj6xsNHb4M/XBqzZH6b1IPqHFpSePPSofKRIJtg7lfHtBwvNd29fqHRzMz+yXTZ34Sp/hCg
tNeMAx+jdP68AHJvAEP5HBKbc0x8gNlcnbSZU9XF92lV28lt7miy5oq4Vabvr2CNDUhPJYYvagUi
Loot0Pb2ZLjY5rqCCHTsRggUimXIeLE7g7VYHPzjg89XJt7nGPO751cPPdcGTBwjdcBYJzw4Cr5l
wFtzq3cQBXTpEWsqKoNjQVn3Sc/fFoGT0geAYUA7HkH9r2UcAwy1oOIWp6gZP0NJk6Ljmg+THs7K
kg+jZuGhugPQ859FBqUVrMNp4pSXwUi2edsfucRshMi+Im6+fOCFQSIcZ0hgUZ8BGoPLLK1SaAvR
sTdH6kua9jkaBeT7AdeEru+SKfhOy5gbkiR0G7zHkuW0nJ49n/I7awgOkZ/s+XaM1zEwk4PbSGMd
tXG4BrD5NY+Lr8+O613Oh7EDv+OsAmT0tcjyHJ8v1LLJ63Z1qnFFcfkdZix4SXFvlv4tFPWuhSHB
CMLFlyl0A257IzV/1DqcNzZO5S2GjV3UFW91Vr7mhojXaVC8+ibSrFOqkwigG9XJDbsTFqrIgZmA
2JXW824KS2g51J7YU7EjnFxtKzh2IHQuGEU/W6dcjxPVov5k3MmKBy/p+wtgOvQez+NvF2NvFsQN
gkzT+QCNHxDGNURc7nqMyFldnQEFZ+vQd+S5zqOzPTookNm8Jx38WXZYIfBdUf/gZz9RkG77Ud6s
XGzYpobrAQPZaqIRinSvTnZeI17J7ONuKvg8O/8uFfahAi6Eaz452XWh7qOAZjSeQjjAuQaiwb9u
eIBPUFWhYc07rww2HqBeL+YX0DkLkSzXtyHKtuGUcYa5dMaXPu+pzGkfeQvTa7GUb7fEKDZDL88S
ms7KlQJsUO0zSi54aUIdWfmTjNDI/fZfGqsjwbizdHpA5j6lSh2mXnxQlFcFppuCTcXJFlOHPTms
HVfSn3hppp+Dml/VpImVcAlaJUvfQSisc2gIEqT+C721x7n11HECDN2N4fuMMQbwtA53+Cewt3ZU
QiAzb9I4P/mt+EtbjvIiPHaFccvKWtJSiIU2XdAxOvH5McFVj717dQOmbHjIgVs/AbA5Bob7jjf3
zE720cMJsS76+VW03gR/KnkR0D0KbrREN08ofDgEhMemqyg3I14XWSgPuGv/AnKJJPNk3AsRHO3O
qTei65HB1TFhp59PVEqogCEszhxc5bV/xvF0sSvxG1jW1S7Lr24msR0SKszz1l4PhnvgILuzK2aa
fHiZw1Ac5v8v9sCb5kp/4lGg6dKfsK/yj0LKJSdP32t9qeXS/YKVFSHJ3NAv8VhnBQn6/DdkQBoS
hJmW3GcRJc+97/4DZoP7tY+ehkSdB8W9LNDNq992O1TPpxgv37bp2I3hef3hG8OuF0CsK+VJFNmr
KRKWDB73SCtpACDS/zrp2Nz7cwVPGm+MITEJsfkuVtSpHeY+u/MqupwDFEeP2bNHB2ZqCJ9mQO00
uHAidHxh+Dse5sT/xW/6Vsn0LjScU8vKgssdPiCrYiCEFIghoovfqh738zRQ2wvCA6W6ISyD4Zst
VIAwKMSBGvNvmUVsUlMWhQNXUqyjNkHMDftE6CnFXSDEY+5PX5FTXWhV+K3Y3DGvxpsYm7cFfl2E
zj3OJuzeRf4DU6JaTeTL3MJ6TvyaBmYdUHCymKIBcHUDzFYueeexL+9E4twJSiDmgvHQSbCzxvWx
SugBnpr+mWv24+CLQ115j5Gdw4bjBpECcBgSzKkp/9UyGqkr9anEaGL11QTeMbXUk5P2Jw8a2Z5W
N6bDOfmMRMmPEMszXsajaZNAbSKnXo+QlNcjoKs0mKrvJmCYUwJ5G7HijLmnv1eC5pfM7b9EzQY2
WgCFdV7JfdCkmGYbfWZH8jv2xQ3qFRmLsve5qaiTbF0PpJF9AVrur+14+vOyNjznnr230/aFkD9I
+ZRyBYR048QqVq1RKynFM7gqddN4cmLaL1VwttGxu8JC7aW5IIYRuDLm8aUT3RURnLdNmxxsowTQ
aXR/Jh6mLkx38DwOyBJvwMObVWLgzmN++ReX5sVaQP5iWbUkytvOUn602E+1IrKLbTBy2gfD6F5Z
zF0r17jT3tIzQOlio9svKK2/dWdjX7J7yqrJ4gNsOfA9mNamETybfjjuqG/mcI3tS8guVmTNnzBx
4wZ0jq+Gqr4G5kQ2Bj+o4yMBFEl2r5MFsw48P49PQ1t89Y7vry2zCo5EShosUYojz1nzab9hSdkN
2v7Vfp7tXF2GO7itj1nuNlhzyc9FBA2Z+9HEY1jta6Kj9BuHHdS+mpevVz31qnnFOQjJYYhK+klK
B3Mq+gv7hc1gO3x1eQNQZzDvEXoLfHNwiyWe992YiX2YB9BqqeWWeXHyCNYHwiBNQLkR64oNb9D1
6HY/OnXTbcfyaMfSGL4SLLd9bYY4djxw+1DcOakBA1X/C2LLmWRfdaWey7C4tNQxd1Lu5WzuKEto
NmkwglYwvy3Jm1wN5k8q2KB4fQDIUTd7RtNru8DGDe9I7+XM6oTs8JBEe6/FPqJEvB2tDi4Bqcut
iVdyDeZzWPcxaZp8DqPd4BAysXjOqogyxqlJDuj8r3Gb0jE5JrvetHYIMO9l4JzNKNu00/A2pzSJ
luLRivLXwJp+OVhfg2n6SlMLW2hvO/tZQmIW8EB1aN/1Ktv6zv/v36LYktDReGOx34Q9F9ekeuHx
4h7SdeSdfMJB+uxFFRTlmuRNCuPCsv4lBaQ7jD0XMum7LA+539HApdLiLnW8f4WZPvuWqU54/bn1
FeohS+WVfcRjZ0OG5LDadhyuq9k3dtlo78Ou/DA6bqSW+lOuc58qm5Ox389FfjemJngaQisAALzP
PqOLjxyfKLn1yewR6/KG9qcjRR1PZh/goLJ+W8mpP2ZYVhbfgHCzkyW893AaDoMor07WVxysbE5N
enzzPO8OEFk2ZY2J2iEfmzbdSxA2V5yge5hkkh1WyoYwBYijkLzWPh7YB1HrfYrLpUzMB7ODNmR1
Z63KT6OtH5zRwcdJbo5aTvoBMRAP+R2C8x99WZs+TO6GDm6M50bPTSuqlTeb/8KaFvClDBRl9T3D
MDuP7nufiOra82yTV0ZGYjDlSk5Em5wZbQqZQPi02BlInsXyo1oyaabYUgV47C3101LguI7tKl17
aX2dUbnxpXFE8a46e7nca9V8TdrF+OgKKFN55aAwMMtFIDc4jcZ1b1kvCkHOqtSWF4jady7ca6oO
HBZ0LC68B0ze4WYwSegSWgAnX2dynWlKIHQStnhnpgwhmYiQH8ynzHQdzGPNjhkJwC76Y+irL7eu
9qznZ+hidX8/Tf0Fi7pBdyojhhX49pI6fDMT29wFPUzVSluPJuvAoxP6sC0hd7zUbnw2W/lljPJs
5BMtvgV4imLiZawqcGRe3rCvwUM6NXdcqxBr1cYl3udO884x8NBJa89y72tq1C91KgkOL94cCbgT
n7j8qkdSBkv6lpTVeAwa/wrvhH50/j+pNR1UPSFMD9GTTk2oBsRfuerSy+u2S7Ez3PUkhNQQlsa5
MMJjPM7EDFw6jVBz4Z+qB4bOJ98OjoFPDVlXZueQm/66mYmmAcS7qQnppOmtpxT6fFZOH344X2Nt
feB1PuRkmFb0FSbrSbTPQ2rcDBuB2tZ8olT4grZxSTSGUfhlsq7CVw4zNeqWRlbgXXjx9KEBQbkl
pMvJTyiexQOW0rqkTDMTtIQM4ZeXWC59nEtYyyUGNocA+BrP+odHmV6UyLrHtb+DKFKuy4UeTg5r
ZDZrWYo0XbvpS/t5gpixaQzahzBU+5g9cdhXz8zDQCz407Wju+DU3Wg/Vu4rqNoPHBHMnu47qekv
WxS//hwRXuUfr7m5y+YfS1nES+pPwyp46rPoY84xqmhq7tzlq1yG3QvlE68BKis9SnRHtR5ke+Ib
m3QGDNWMFU0MdrjrjQ4ZMfirfZZzk8JnETA/+i2yZ8vaMfLTO/CMHcloViiSj8gyu5HYRXcKRzrg
WySGvvBZBFfDyWvZE0qZccY3v1hu8OX0nF2zZhiqvJH4dN0NYOXhsg/0LPlG/ViMnHWjEsmGMopN
bdb0vYYJqSinwiiFr3MLAWubNeWbKzUKqldvB3f6Mdv+NubjsCpgbHIFXQwEDUzu2uRlgFFFrLFo
mJjEBJKBLPcyHf+ElMAxqDqJQZVbk/sVTYTmk5EZWvchniE/pk2D8rL1WOEhmc3sw1DmsQ0BPcPO
mYrubdAKRGNf7BGlr6VjXmy740JqTlfH9pD7S3Rfl1II5P37cLAQDkmFoD0zGukHu5bIEonmq0P9
YNINtymWZNl71neyMz7chiUiNMYNCs++tiAQBPmpAN9K5jagi7CwT3VvnqgO3+b1fM948NoXir0+
JyYm7XlvEQDAv/pY1A7E+RZMZkTaa87sv2q0Tpj/J3SJ+Z6NHcAgz1klhXfDbI1TRgXvUVTcz8i6
1FJgADK9u9pvoj2k/A/JLWYSebJ2O/NVlLguBRFDH9skPTfRCS7LYZzDW1q2qF2UZngC5dQ/aYic
Kz2E0UYG7QYsHRmtlDK9sKZzpNtxCfsh/DXxRmVEN/JoO5TevvFInPod5bZN5j4rrKcsGvl50GNX
MyweSAco8GioDR8hO+kGpbftzbfArr+dZOqfwpjW30oH95gNAUHCvHbNf4TZd5MeD77LrNkZ4ek/
0s6rR24sadN/ZTDXSyy9WezsRfpkZXmVkW6IrpJE7z1//T7UhxllsYgkRn016Gl0RZ7DY+JEvMbK
FTSM6cagbRqAZuiv3GK4SvHTAMaEgZc2IPTr19nGAau3MqPwR5KZD0LUYFJXt9duqfw0KmuH59UB
f4YblV5MFUNErumDtk2K6XeNT0ciDc847CpMtPRdCstHtW66k0qZbVWJQrYq9F75Uvrpc1UwQ1pj
8s5AaIHkKV/zwr/XCwr6Iaq5mlF/x4r764DGDix+md4nkC6RdS1XnEReG6KDVWp3KGAfLVyeLANu
u1SbP9yYrr4zYBGKSL6gOS+d0Nz5mBJROwWg0eVHzKofKe55mzySTooZvgDGBaLdp9/MXHrkjyno
G5Z/BVhkuDKOE9hBXLXcGL7e36kabd3cGHwU6uMX2Wp+KMhvwpLsEClVRhGYRHtHFhlWU3xV5ZJg
VxqQD+By+baTwjfR41XUy+gvBHSugQqGR7enWJ614KzdtqTJZEYvRRy8GrLfPqhwKnel5TuHMgfk
ZCRsPTmhwuz2qDTKLb6tIzTsFFOLOHgtd66QJS+o498hDXPb+iFVJj/v96LsWrwVK/NQDGr1TaiB
E46VdMkoc563YnTllkxIKaF5imzyO5k6jHwfcQXfUlzsF+pyi5q0gIZIJu2LEkGfPpCOdYuyRwpx
9YZSZ7orFX6tENSwzTkDj8jRpSeX5sAObAty5H2S/+WpjgeyR3yiuq1cIy2R71WcTDvE14YvVSYJ
9EQVSOdpLMmHqNcU2uC4ZB7xPomfpaCiHjkYbyWsNORbNBv9MofnfdtuPWDYryhRy1fI5vUHw6qK
10xry/uCb/+AaWmNl6aUP6rNkOwbDZPaoC3hklnBTUD5Cp003AZANjyqtJ1v4ybJMDgyaafCrOY1
jUAu61MS4PAlwLzi5rZOySijHuc3yyrjQ8NTegW+9SWS9PLBrOufaPK+t8jJ7BtV945OwEuShotg
y4OQXmMq5mwTpdo7Wv8DW3WwAkH9ouQKlqq8jXAC915gNcAkzaBDDyiS4wxKLTrXoqcarU6A2Qks
yuJLRnUF7gxCjg3SeNvCgJKSovoi+ZxbfrUJI+U1Kvt0X9Wau8YsY4/mK33ATpVGfGJubCq9VJK1
7rvfcZosbcAWWGipIkU72XJAudRq8dDkZDemR5bpRYlyUqF0bx0ZZTNJc6pjqCXiA0bm2cY0SpSf
acc8p541UE7FH7jFCYbUnpu6yILhQQhChMOi9FlE1Gelx7pF0U3nAYdbU0G5z3t2hu62CZQvDv5f
ONxRcAXEjw2iUlAuqQQgvIqkoQ0VkANZOuA3jRKgWqTvKGjTlimb7grMtwZP0MK+uUdfowJSUfnU
jIewTU51pgdPGiRlgCINGY8i3IYxSY1XixLSFfEr+n1c92J+JfSomiHx6EEpxfIBgB1LIR51hRvp
Xe1FwBQIY1K1rJ3rLuEaDpO22vc9KVwUunRHqwiNXks6yn2AKEJZ241EaSRvQweiVbOXGppJQyGA
SNGHb/DpEMBp/BsUA/AUkrQ3R0EmpLOUwVZo60PdEUN/n6GucK1HNUxj8ykUfW1jgFretw41eEfo
aMklbbuLh6ZdGa7Ho3RQZTJ8HccqM3vSU+VKhMi+zZLyMSrjb5BWh2sk8J4z2EsbeTAQsFfRMYsk
MXxS/C7fdWbl3yHIJ27bAl2LDDbZIaKYuTd8C0liB8aDqqlvGlLUW0NGykNpVOc7WoPWXnDR3i/p
z+ZIONwYKupAJSU1ygEUNToaMdzoTHUdYR3u8Y+gC2z4xa9iXH5J++GLoaRPYa41e6GIc6q3QY3H
J69+NdEtqhDYcbhh91AWYr7xdOVGNhrpRqpFPJB8Cf67gAVamUZHoTDCg1iSA1q4LMD+JkGsjZ6b
K25RQAQoHQB9LNo9iBpnLdPN2XLuZahHklaEDipPntcjtV0/xEBGTLwMYhe8th74AgB7rj0wUDG+
tTraD172xXU1lLglcmHI8fV9qWgPXNrhFoegBGx2fsvvHYmZZBRD+5Bl0SFCunGtBMFRdJKeRIim
noOM95WJdNq60pCfsTJqJ7ouAoeSwLIdFLVRtppYOfxjcx8jkrWNlVFmu46wtNHrF6qn/XUbpMPB
T6NmnfnOl640MYsVcf/oRxj9EFTjYUN7MMlh+hcBlsbcnOaGS66CuVexP2ssaLcAe0bxnUB46bjR
yOKl9NQrBb1OwPokTlhoDdkDWqnFldjAO4FS/ogpL2/iQlJXlD6w6osVVAcN6MMkXDTbao4gnfc2
gLcON0PQpTRzC7tBYGxtedUPFHrTQ5q7yTp3gnepbPKDYAkyumxmdSMrqriu5ATjb81/VFwE2lwH
71TdTJtvkSF8hdCoXaHxFB4EelW4k8mAf0w/RvS0pbAMUJJ/roUAKKYpwNDjcClS13iSevKYGC3v
LtSHNeXm0TY2zU+D1+BIGaCcoOW0OTmd8ZwjZe7KRx8U8KuhFxIW9iLE+iTpTwqKSxuOx2ibWqgm
t8EgP0FMUd8o7xuviAr/zHiPHMjK/CPcBfEoNehxgDLObysfsyaUzVE0imXAoDC8oYcA+2y+Bi3v
oT2iGMapIQt9RyCoyUGcyhAAkrzADsAMFR6cOotPdzXnGz1B6YvuwKsjezW8BgYBj2pwOdKLkiBW
DX7cua6thi5AKChgwV0d07DGEI7h4JfX9Cct+h6WiZ5PbenYQauU4QJdUh55lrTfJQQn70034qPL
CDHwuA0QnatL/dUsKrqArVL9lZlBTze7CJ+7htK+J1bVvZCGup0PhQoqyoD1G3SOxoNfpMNYJQqP
8ECOCtsQ+u+yr0pHLKYqZM96nPdK5KjgiKfte1qgmJTRhoeFUmEBhzu8cWeVHYglxSpem9jkrysS
6g9YaUOAFTJyP6WMW3JWhORUdSyieTjmlWMCgSkEaQ/yymsZ4cNTnPOU1pAnuTF9/SfcOXPnZSrW
AaLOu8GUeSEWND7BOODWRTbhBshz6eSem3YQtG3u+T/qLvuhQb09eooJkbJqmnupFK4psNX3vkh1
SE/oXaErE++UkHQWetl71qPm4CUW7ReLdpCDUdDaypvu65C6ygsLDvVMzR32IuytAzUk98Amatxd
JWLrQRpMDo/+9I4mdbGV2kjboWviHLLY1Xcq8ibgJRVqsKFTUn7ttNcedPlX2CLxNXQcXr2ClaKA
Am/hGLWmf6wKdDv1wvcPRYclBMe8O4qDIyn8aoaFcNXgu3rfVhnNBHTqUDLhSEHYi2jYf3lddkcx
T0fzVe73LW38e03I9RuHFXSjUZ1c10js8KHbqyarm6tMM7w3muXAz3IAg1Fd9rdDTWBKTpFoV0aD
+9sgKoheAS8bXX2pwabpwKmV1jyfzWhI7spU5/Hda2TVJhyTStd4Zaf4KCGOqB87r0TTr3fdd+iW
/rFV3KcOM+ejjn/vQ+lp/AcDzyZgukyh2GMoKBvdSWhdMr2mo7YRpbG3ZwlQ79JciVSnpFoqB700
4vLbq1jNi9uRyoucG2Q9g2eCAX76liYv5k6yUXjb0Biw0SqLECiBBQvDUV3tKmMVctYKWmfXfURW
i2KyHZh+c11X8r0Oj3M9tHLG8xcahITwMFkIFOZOlNWtJgMq8lSRdh/1XajOFWSOXDFQkK/x4F1L
Stxcoevkrxzyf5CUWkXvKolB5LaQaJysl1lTgqmTLzXyFYKeXCeuSK4fxxGKCp7o8uqpxC7H32SQ
xBtU5NH3F4DJX0l43q9rBeV0kYolqWygvtDxdO7kSvKp+FTwfRyKJdjjquG6JJOiewI6GthCLR4K
iMvNpongsK7wIdHNPa9SFYss0AZs0RJfXXBnKCeW7LYAYMXKlRTwG1zoGC0iklFepX0EMr2DdJrD
bNRQkUUdKQkPeg5ngEsxFao9aUS3+1/4H1Zpi1I9wNwYgaEhfcoBknfo1aUIHG+aoPxRCMlLqbXX
fsYZMYR4mCS4QmNpGUo2FuOcGZ7R5JTvB7m5/+c//vf/+7/v3f9xf6R3adRTcfhHUsd3qZ9U5b/+
qf3zH9n//L/H7//6p26oWLaIJnBVmf6DqKky//79rwefI/hf/5T4daaa9pXi2SQp0H3xJ3/paeJd
DqLOBuFwMmkrIFerfwxSQEsNE7F07aZ9KQrKrn9d/vvzg/j9942Pfz8QmkoOXf6+6F67yuOgY8G9
ME/WwhDMjyG8BEl/NVE9W927B+UQ7pW9dyj25eHySJZmavwZZ59D7BH51AWdqmDJlZHY8AsvB/g1
158/+H/mShY/RugAZ/qFGwhH7XbYQLvdCg/OUb5r74Lnbotb4aGlUjosLICFDyRLH4NymktlgdAt
TqDPGXeF6+0T5+HyyBamTp6sZL13JE9QEfyjogC5C5pweXU5wuwasEgxdFVBvcEaR3n2cXAwyMB2
/loD0V2yM4+oANjyIdhfDjM7WWdhJrslpo7f1jWruVC4MdO/XNwfgy+XY8xNFtxKVVUVXbREa/z3
50PJE1gFUeTaGmhKINRUGtTbyyHGnzldaBIlXklXRPp56mS2SlodRlVQr5Q7/NjUJ4QLKNzeVEvT
NW7uS3Em02Wpjh5LaE7Zlvo98UqkSndNC2TdQQEgzRcWsjT3cc5HNTlqrASrRaUbgWzpqtgBwtDc
DUiTHb3znYk84QPMgW1gLw1yKezk+GkSfNwUh8kswm9ecGuIe9laOOGkmYnkzkYpQzJE7AXEyQby
O7nPlcb1bemRCoBwEPAc4S5jaBwS6+4h7G/MR3nH23GzdOzNDI/QhmQa443ENfFxOYZ60mfYifl2
5sK1N079KK8lRevLK1IaRzBZKh/CTJYK159hmC0SCuPQjsrB2figa1f6StxU6+TaWYq3NKzJYjFM
scdlGlej3pbX6rrcDyLcrhV6ctm22QIMPkjUvoA2uwvLdDYwKgGgAJAa1JXJcqlA+2qNXjnHQLg2
ye2GGyR4Lk/mbAhDInNQLZrexmQu4foraLm1uOJkJsVJXFuoqA/bvxdkMoHCQK2gVTI03YRrlNjy
8ITK1OUQkjK3KM4GMpkrfIzgWdA+OCqPMsioo7LprpTr+j16plm5oQ+/+ZsBJ3d8FoQQGfvGt8Nn
fGQO7DcA3+WqW/t3MvcvRVizXFgPM8e9Jv8eozm59JEKcktJTp0jRfGVXrz6xt9bDebkgod87cCk
qYRjNOwKkGu9vK27h8sTt7DizHF3n91ZVM0LwehjD0OdZNeX9dHAogt7tdOfhFF1A8wB+bA0+Tx1
zpqXe+oQRnsVchT1O3wT/1aIaQ4WBXQfgS36tubtCywOh8Eemi9/EgOcHi1PkntzsnWAjNS4HFrC
0TdfI4m7sEbIR15YV9L4XT+dqMbvKJPNU5gZT0GIOsdqlx3jrWsjF3REn24NPH8p1uz3NyUOaVVS
YO9MFrFsgEq1amQWMT1uNvIa9sgbVQ8ERjbAdnfVHktBaR2+/ME8goQwFcXULUUej4+zVSdAo6nL
3PdtFyvljaj5ILM95TpHSfdyoPmD6CzSJCeLE8EU2gRhuW6Hs8A633u35kbftDthX+yDH/lCNjt7
JpimKlmkgAZz+nFg0LwqpyidcTqddRiWG8V6XhjR/Bf7HWKyYwGH+QEoA31X2vW2fVY2+V678W71
jfpOP35F84J+we5y0KWYk+9VqxintLmMVgGCSh3g8SHEm0mQN5fDjNvn08I/m73Jx6qcqNaELvQx
fEFDiDJN/i3rjHXRFqhSLxwXS19qHPLZEqyjXpI1v3apWzYUW+9waF1Ye0uTNrnMncJFGL1tPLuO
fjYyuWxGi4KC/OU5G//KpTmbHEmtKtam4pNgCl53MFJh25r9PfLlG8VcumSXBjQ5lyI5CFJwg74N
ZidMT1V4qKSF/SMtfZbJRWFqAvrLgoKfxMncltvsWO+7t+iNhHJYK1uEqL9aC1fTfIr+e9VNj8De
C9siFOEhao+AvrbJDuuqI8XyY3dlrRHFIGGJgGqtzaVMdjZJOgs8OSzUpLRayEwu5Q9lh5obz/d1
+xW6+j7a0iQEn60sLJaFL6hNzo5AVLO8lMid9Sjb6bjiSoNwJSKkenlNztVDEPdDZ1XD/07nCfBx
cw2qnkkpwO9jTT6Wnepnb52vzTv3Wjz6tO5W9RGrlY315XLY2dFZY2Aex8gnTLYCkmIZJe/OsxPj
LRkV7+7EduEgHJf4p912FmK6BdDxwiZlBJgN8kHC2gNbGdWE0l5ehyrdEOHx8pDmtoMiW7pGrVSH
xzP5YGbhNQqUCIYkakihwZVtmu3lEHOzpmiGhGkwz1RRn6zCNPHRPi5zz86BjntGecygnGvF0mt0
7pGvnceZDKUROjE3ip7Dfaut+q2EAOTKuwUquJbW2rrZB9+ETbC0xcb0Zfq9zoOOW/DslHc9hc4l
ihs2KQcUCf1bnMroxJBewUExfjC5zYh4BdLcOo8xSMPLczt7nJ3Hn2yEnA2H4CGJTvUOhBNztp23
QQSx2yU/24209Wzhu3izEHP2g/KAVGjRg5GalqG8rjOkQZHZ5Nfxs/oTieUtwC50u1fuvt7gr/yE
iNBmIejcxlDxqqL8ZRkKnaKPE63HVikMSiYcoXzb0k5dV49jj32nPIAO31br6lr6iZb8Blhiu3Co
zebLYHhIylXJNC11MsmDG/UpRtCu3a7F9bChWmWDCKUUkO3zw+VxzmUo56HGuT9bT5WIBL6ekU4i
9LjV22zbo5rnts5XlM6Mbvh2OdpsbeU83CSFMKowA42ZRns6GDv3QMNyLaz9Y350XtzNUmVlZt3o
omKouqRzHFB/+Di21EEiLwlT3uyGCXLFv3WtaosqyMLn+hSGY4YrYcyPRYSHpstTqTSpqci2bAtJ
kE3rSq8tWN59pXmLj5tPu/9XKNOwAAIahjK92dHq6DELRYA/OKY38bY7AAa6owW1rheWxednhqmY
IitQUqi4Stp07hpEe/QYvSgbJo12O77aukP7tb1Tb/Hn2jGlx8srY2YSP8SbLAzE6jJUg4Cb4Ke1
yiEzeYN2lw/Wwvk5H8YAQkPFizb4JIw3KPAlep8Utnd2pOcxWbl0DZfSvjyc+flTJCoD4B91/dc5
eravCg/mYlnrCFdtkuP4CoUudkDodG3slW1wv1T5HX/3h2th/FyKKXNGIu6haJOljpSmG6ppjhYA
0uFe0t3oPaIsQdLYcB4W3/Mzy/BDtMksQspQIkUtnGNcG89ebd1UEBKNULofVdJosa+Rhr9GXJkq
e7UwsbMDRaGGkVJPMKYP7Qq15YD+VwBu+lYVf8hIh5S2nC9kKbPL5CzK5ACuuYz8EgcxOysPCqKq
mXhs+Z/La+TT0Tt+MxWHG0mRSZqnOWVRJ2EnujRVcQ2HyXnytRsk1bB0amC8LFa1Z4ekyZyHCqm/
Oc0lYatbOBx6zrGkcuAfyr2ECvXX4ooOYvrqH8euHjJz1d3lMS5FnaaXnhFZ9QCZWgeZkefXbXnb
GQsxxo/xae1rFHwU2QCPJY2r9Wyr1ZEiGZY/BLbkXFfdm+E/Xx7D5+R//FBnASYJJYi4IAJ/HNje
qdul+gpxXMhoa3RWyHiKvfkqr/wNfJyFs2ppXJP80sJwE1kZyTl6w2NpHJ1q4Wk6/21+z9sklWxQ
oMVBlMsk15ALsH5E7RPOm5fn7lMWNZm6yUYyW2BCnSdYx0oFM288594PI3uM0d+UQMoVwo/L4eY/
lcF7RhMthWt5cjJl7OlGFrm2lMf8YB3kfbsF2r91tyY4ulX2Mz/9+mLby2FnvxSHL5pduiFL+mQF
YlHrNgoC+HaEDeoT3d/2iqRKXbqTxw/+aaGfhZmuw0FPq0CEs4gpJjcKPMuXCHnrW2M/dgSA910e
1ey3Ows3WX866uZalzq+rUJwRYlcsva4W6P6ZORAT+BdPng+btVu3BY/L0cev9J0oIpqaMyZJuuq
MZlPERi4V+V04IbgyWwfWgwgBPBdoyzS5UCfnzOsT4WUD9CJTq1Ym6yXzh2yEsR0YMvX7k18Axp2
7e2Sq/DU7/oNgN/d4rtibq2cR5y86ftCzvCjUqgUP4c30ibcpk/Sg3scsLT9Bayg1h8sXDSfs+7J
KCensOHqnQX43Dn2Nvi57XAwyLmlNWgkihZLWffctUYvQcLykYIjgKGPx3E0pEAJqziwB+Unxi8j
iHVfq4davvXyamGJzk0muKT/bLzJEaa0aEhRbPdtL67RA4ZYEeoL1bTZU/IsxGQ4mZhVpoxCgz0q
LscPOVYx9d8cxfgTzi6wUgbwqeEPiSLpjwiOWLlfWOXjfpnuJ9HSDeTOkP/Uf703zwK0Yo4XhfHr
+/9PXe7f/Zcl7MvsfjqPNDkzUimQQsvKAtJe5BVWyibY6cE2uup34+O1rFbmWvt+eXRza4BMUJHF
8ZI2p5m2gfmW7qk4ccqNVu+lAJdJyFnVf9u6ZAtJ5BeyaciUIOTJFkLvNoobbC/tIIdvHX+pehSQ
koWNOrfWzoNMasWJB4FVqWRK3zGOcxGeiN2VB+73Dybs91CmlY1GcryyQDjE9lC6rptHatOXA/xq
fk7Xm0S1RuQ6BDqoT8ZRJ3pR+13kHDHIcTElhNGMVj0wJRjSY/8PoEiooFnxIALjPCrrYOv/UfZ0
9humd4gaeD3m3w75LqybyhHvazQbLo9z7qQ7DzG5jwvXR504BNzQAZTWmxjzkB9pcZ3VMYYAxkKO
Mbs2fs+pMdlZQ51GdQVu1Tabpyh5rR27l98uj2e87D59Np2D2xx72po1WeOeD4/WDKnNCvVrbKHc
kf0sIdxH0cJQZncsSr20/AxWx/TSrUTMIDrcGeygOhZytcL+YSF1nh3JWYTJJYt0SRwocNBsX//a
olPn+t9MmGmFLC8s9aWhTKYMcr5GvblkxyrPXnKVDAtH99xXl3WK2IbO6aZrkwvOlMyBtl5Bwcd4
MsLbKvJWtfJ0+bPPpgfnQcZBnl0PkUtykOMdDwLIfMk98yloIBH2UEI1Fa5khkSnt0uBSAd+/Apm
fatq8UL5Z+6Dnf+EcR7OfoKnBAbV9NA4tgZcnvJeQtpziKqN/l+DKjjHzwONP+QsEGc7/HnMtWyz
MpDpOOJADVH1v+6UjlEoOSrct8CmzckBSDNKR/MsMo5CBM84wV6s0ikX6/rC8pidtt9xrEmiDNTd
zYaSp6/m2K1+l4o/1ewoOO8LC2QpzOSgw5g3C9EnDGzEAeyCRzDAii31zi1+IH9FN/quWAuLFfjZ
pX82tsmBl9ZoCKheQjOxeuvUazm9daP7hYHNbV/Z0iyLSjsvxmnZrFZQ4Cb7D+3sVUAQA6OOTbJx
t6hAu9vRD/yUAu3KjYV7Y/Z+PA87WYQubxKtH9KQ+Wy3sh3D7OJirPfNm76pd/ERlUx6pukGtetd
sJDIzKZolIBMRMQssgBr8jFbqeA9FFJBK7d4vF9Fu/iHAWd1pd0r63Tj4Vn8Q1rY3XOf8jzk5FNi
4+umGVzYY9Ps4+FVqE6dswRm/FXmmd5eAG9Uw5JpUFni5BSjku22LabItph1eYZYe4crJbQKP101
vgipt/UQoXWCCIEawUyhkmd5GhZUV7DuXGhZzWUG579lcpzhLtbixwiGQW9N6kUwZzaq4ieHXM91
FF8AHJtGVmwvr+a5xXwedLKqhj4fINQCNmn67srUkQJsnWIJfzT3KVV64IqI8K+mT08cMwNmggSk
b5fNU+t+TwZUHh8uj2MpxGSB1laM+WNKqi2l6alO/CswwX/h57jwsJubrvORTBZlKLuRF6qMRGlR
Hzylf/QWOg8wubszw0EIU0Oft3jXkUhpVhgWbZwN5hOI64AH36W7+m2pQbw0eZNdoASYOYclp6al
QMvqJcjVRpAkB6hKyh8kWRADTB3nRVml+/DxKvWCbPCElA6plSrrDPH1tn2RuidVXyj5/6rpT3c2
tCNOELAXMi2Vj4GqvLP8Dtqlnf/EmLteD69YpuAIianvDlHhY2M779JT8gzNDabWqngetiip7BY/
6NyuPv8dkxWTxLUb5209lm7wRtqEtnsvPFRXwrN03+/c8RWzcx6Q+FgCF85dv+dxJwsJ67PAQ6eI
iTaiFWzIVTkgr2K8ee7COT27Jc4merJ4cIEPPfxb8f5TrXdNEUfXxM3lzT1mPp+/JU0Ikwe7aEyb
pT4d2WTwoK3EpQE3DzyhjvFBBrhrG8Y/6+zW6xeWz+yOgLDw74jjvz/L+Aak+U1qI5S5jfBF19IH
LYuPGP0uHCef4SDkfBBl/hNncvwi0ViCgQcO0kBt1KF7GLt8j/CftQmKlfw4tk37K+dmacPP3nvn
ccdVezY+TmpcFDqOGQ0B1sS9QuAK3apg3ZYB4lk/sDEKpKcco4LLH3L21UDSRM1bphlNnfZj3HDQ
Kbhg8gYqA7UrWzq41/HJXPWbYIse28JZM7syz4JNBgkLt0ITm4+oWu0WTwlI0QvdkKUIk9PM0RIr
6MeWX4+IRYY3HK3FyzM2u43PxjB5FIgaPaTM4PhohrvYfx6Gg408++UYs9kdrUTAVbI6Ei4mw0D2
XpNadLLoVUHNtbPd2PpIjFV4woxrK0JDc98uh5zdX3DdkO2Ew0XV9+M6QNYvMRyEFey6xorKVF9S
TLxdXVzaX7PTdxZnMrK0EIVewGTNhhmIZQjeFFsswNbOKYPxX+z6nb6Ld9SRHsRv//0Adcm06Dmb
Gnj/ybGfKWqNWrMU2jmrAuzAWhacrRV+/4Moqg64kJoIPpeT7RRU9O+jTnBtxX/ScjvCANPXFsh2
s3uWMrBGYZ72mDj9Vi3CDYbbU/qLTigPXtVPzUE+avfBQ3Zv3Pl/sDDOg00+mC9VRiIoWmAbcvLQ
AiHPItT4Mm3haJg9eM/jTPYVHgpZ1DVyaDtPJuZQIyRtBy8bQxpsQxBEpa9dffWu44UDY3arncWd
psK1Ch3I6hhfoKKGx9NRX4+bDdMKxNvFVxmuQbJeOu7ndtt50Eku5OcSEihFGdqh631pFeeLW2qr
blCXBjcu6uk9fR5nsujjVikrvx3Lp7wSR9oiNwoCetAWxYPytbu7vPhnLzGencDtMGiH4DcZVpiX
lR5jFm/7jblpSPXqaviO6DwuoKT+rbIKJQXR3wHrEeOwEHtuqOexJ0P1kIbEtcVEtHM1EkYoANj8
hrW4S0jolvgUiyOdJHOhVWLnUOgc0EdQhaCqnAN91ZW3XYJwzWWr58MaL7yzvKBqxSRtTVrvpple
xV28M7G2R2DSwQQVuZY4/PI353GSaOFGF4ZF8Gtk5l7ZDAe84bbGHnFOQJJ/sg/ORzc5LqGleMgL
0SKOexRMAn2L69khiMrtwqDm9huMUyCEMrVB0FwfZ7FANqfVNOJUr5gHK7vrL7hIrMN1xlRyQt8p
6/FOXQg6roHp5jPonJqmBHrxE4dJqrXQCmSIrqEQS4cm1J2bDjeWTVE19aZqFH2Vy7J5qj1Ui1oF
SxzNd4s19oiowJQDakzV0nSPw/z0i8ayCjxwXRa1yRmLRIqjywbZEUaz9SqT+lvfURZup7kLHkzj
v2NMURQFwGLPTcGjZAiWKGgeIw0XRLaR7C5P7+wnVWWdiroKZ2RK0A9MsbT6Edpo6fAp0XgRa+yJ
ERX/e2EmKzTBIRwzMqAFSXTyQgwbxJMrvl2O8ZnqwaNjBLiKQJUNgy7ox+VJ06k1tEEgp9xh7HSP
hJ6x8q+1rXXdbbGgQkJhJZyik/zgLZQR5yfxd+DJvsCImtYQUlhYwpWr0ILNglZ+7C3dC7Nr4mx8
4884O8R0V9QilAFIWF7dG1St3L+c/dhA1G6QYY9RajuhGb/xl3H2S4EnX69PaiWBNwD45Vq0nX25
enOzXXFVQQPvN+WtshVQg1st7fz5WbU0ZCOAK396U8UaHhKtEVAyMoNXx5WPXt1uLXcJcDCLTjXw
VMMtgyIwfpofpzWloxRJdcU1C+XOP+T7eI3A6RpGEpCQZTD97LB0UI5QMnQQ0pNMMFWbuCkKumRK
bZ6CwbmVcuu2FLz7y7thNozBKQ0/X5bV6ca2MmSMVD0H/GX9FQUW5qd3Uf96OcbsQXgWY7IujEgK
FEePQltH10is66NctQvn4PzXOYsxeVFFmhlkSUYBtN93O2VX7tEsi1cYdK7Lo3xwbpYIY0vzNvk8
iYlSk1PXxjHX8H/Wbyx0+GsM1S7P3FzlB9D6f77O5ApxrV6JUYhFbeDoHkJb2HY2jsQH7Xg5zGxa
/jsOGISPa7tVUeN1BW7s7r3+md6MyGvMudfWtYJk6Sbaoo+2cNLPnhVcJtRBsYdikX+MiLoVqmWV
wJrAMDQw7lPKvCg8u8YiiHfcl5+uYUuVRYCuMLZ/JZfnxyGdYhSoSbFkYz0iuYKNucHjvLGbrbxB
G3l7eS7HHz4NZ4oSZbqxRcaz8ePALE1tzS50oJQaj6/4BQntiyw/ZtqVhEzy5VBzq+M81OREAmKL
7KhWmEdLw5+ncuQE4wMsqwfYxzeJA5ysMOPwzi1MeNwyzoOXw8+25MxxoDDHR27FZM85GL94sWrV
hxqIXH1T3Jb62riJr8sdMpcrBNo4GIWvwVNx7T7+ESbwLLg1ucUrPFNUx3J5Ib+7f43aEpgJfenv
vGf/ztyJq/awhJmaPWLOI06ubw+78sjCVI3iXb+ujtJBPyLYzhU+Xm/RFm8Wa2GTzEJzz0OOp9DZ
2tWMXvNSUWH/n6Rjvh2Xr3sf7vUv+tFfW/tq3fxwl+/x8bt9WsL0/kwqlNQqpzAgJ4klHIxKoI/7
4Fg+I6+ybt7aUWgR4CwihOtile78W+Oo1QubZ7YuAUfhP6Enu0exBs3pChlZkvdmk32RVsHG83Dq
W+moCRP5F7U9+oGG/eW1PHdFncedbKV4FIwraq4Pw7lOhgerWbqfZo+Fs4FNlquiQtY3E7gt7s+E
OhI6vCeKshtqL0d3n777R++hu4YRu186jxandLJsW60I3QRwsF28OvfDRjoZL8HGv1aujXtp7SHt
uKHa9P3ydM5eKMAKwXFglKZSo/i4cJUa7d8c6+2Dnq3N+/AG0QVuFOfU2clzfIwe/kDfbUyUJJMi
HRxZuCGTJAOXOAV5yp6KVvEmq48hC+bymOZufP6wptOtwEZyWrrqTeAoLu91W1fwBjUxh9KClV+q
C6fq7KHOlaiNhZ2Rv/lx5iLJqCUHe0o7bQ+SsFOC+8bbZcm2Nu6xbV4oEM+2CU2mDD8xjb7rFKI5
WFGY5dgN2cN7dEd5eK1eNxsXpgud/kO4b9bpsTnom6HdjJp8yBBvg2+LpOC5p/v5j5hkOa3VGa1V
M+ThNjklFAvGtVKtZAR5UY/yd0uNkdkv+XvQUzCnIlRyU0kmWLoMV6x02GWAHFqxWlgwS5OrTA6z
PLKkrnAZl/Lo3eHdeSUd5K9Y2GzcU74XtvqjtfduHDZgtnfWyau3l9+Uhcfg7Ll2NtTJuZaqDhrE
Oq+IUt7r/s2gPv7Bpjj7+5NjLVflrurGT6ek+AptkwRNUmnpUphdH3TMdZI3GqDTXLHr4yY3AiWw
xXuUmNGITH+4T85Bvy2/VNfWZljKq2Zy05EII/KclOgrTAs3Rd/GWlKJVCEkWMtevzX06hCV7Q3p
1sL8zXyf81DT+k1Y46eFyxesDVxWvJOYHi5/n9m/j0wRZxJASGn6vHNFMw36jtpw11ibssEsun2+
HGFmM3FI/Y4wOXcFSS+1ULG4Q7qXMHlQi/syWXiezA8C80WLODzxJ5eJyFWSx0JTHEzjSqUt0S7J
p8wkPEj1qJTR6O8A8ZoEaHkEO04Z8LRv3rTq0QqvixF5XSF57y80G2fHYkBwpZ0Ei3FKU4dRmFVu
2ZpHsT5pYzW0/nn5e8wu3rMA4/c6Sxn1YCiC8avbffqsdgeUKFdKZHeLrfulgUy+e++2NVIVyDVG
p+IYboe3cB9dGdfDWt+hf/8gnJbkh+bybwtmOqil/0/al/VIbjNB/iIBEnW/6q7qs/qa40WYmfbo
vm/9+g22v3WrWHJxPQvDgAEDnUUqmUxmRkYQ2lVke4pq1wzJavYAq50gs3CgNKEDJNGPhqV4EDe4
4yHwdr1iY4+JbeUir5jJhWdDN/y9U5JAMCZvzaLeUQuwXxsqpxSzl+2fLZBu+ebTZb0kLpKJcdPh
aJwgv+GCQfuL8g4aA7s40G1N74SX+dt1f9k9v5tVMv4C8vQxFUfUzeMmmSClmXwt9PwbtN9+XLfD
/XyMw0ByXIqAVIahygIxvHI0wbFDDt0v8y58WDETyisM7p+ET3+h33eznd0o12VTo9w6yIuf4wau
JnDjvzUdJ4bz7DDRo1yqJiOZHiECQqNVhKY3FkiOyR/AsM/cg0mTEj1XI3kMs2MvgM/6tccQY8d7
pnC8gSVLKMtRqsKh6gLQZzsUezcut2vyEL4olmFpHtQLVkcYgUn9gxCvYGgRLQZkvQCjnn8r0nbA
usbAeYDmJhCm+sk0V44Juj3MqxZPkU8TjP+JeVgaEYXDTNLya1CIN0SLq8oDlDWT9xBkdwATvMpa
zPGOXb/H1QLiCcR7XPbMZxMUpQTIFHVjOlhL3NyDmvPN6lPsBaXA5LWF9+LyxpzClPIwhdWAAhMl
A12DSODRFDnbuPv3dcqmAYpjVLOYjHLqpmrNFiA72gmIXIjtdNzZir3AiwkXlAYpg5NmMIE3T+Ox
GiPNxNg95QQvvVE5YLRmmOxfK54EhVM8FGBsAA3KS8Xp4X/gIlkv2dpmYnADqSnwR636Yf4qeeU3
A7T1X2d0uAvUDaPG6nzDad3ZVfAfX9HO/M7v0u69nbG7APrJgDfJKJGenwUBKu05xCSAdO9V83kQ
knGwZoFyb0M3uLptwiGGEp+ijxAzGPMKL/g0FEcIXUgGtHNS9F9G/PHKrmOMpsQyCP45LrAXJHQF
oAMgiyh7C3NYYxKtFeo0AB4sEFEA9EC0O5Rort8XPCPMLkytarYCnRJSG6BDQGYEfIE6AauUCCMn
Sd4L4DrSfIrIVdAEYUzVhrSYJgQkD/NQ/m6lNrZ7MfoOAfoEJS+NkwDutR9NHVURZJqgKb5gOVHz
qfiorx17L7nvb6Xb6lh9X2+MwwThY6v/EQcAxWJkKdDc6zu6d3J1vKFUdOVlBa+bc7/ShqERYmDR
DgbEfuIaIlOL8u3/zwQTHAa0sRa0YYxDk75DsSxLX67/fXqVsqeTTr8ZoKHB12LnpGNo4EqkXgEr
Ex7H0TM1SKwoTxA3lKGrPHNLZzTQnJsDHlAF9RowZphIYpN1pSrl3CxQtOu/0tANWAFmPrSHv1t+
fKKySz88N8ecK2USZIgoAV2/VG43Qjvwuzo8mMOX63t4ebDOrTDePs9Q80yHGJNr4OCLxBspfZfL
1+s2Ll3t3AaTemG+Si2gW6cfukz9Xkayl4YF59DuhMlzG0zaFVeZVMuQtDkKQX5o3mjRqr8RD+lb
doiDwgvv//v5OTfIXOSYTYm7pivNgwxkV3ffxlzOAY4DsNlXhV4KlHuM9Dh+1U79rWB19vpFOSiO
etJPpl+CKs64F7zr32rXKJoMOFKANyJAnIeFOZqqdCJmfMzLzifTKY1NDAJBAj3hhfRdr9hYov9/
k5BnuIrQzEj1QxsVdkG+yCYv19q1gOIs6NkhM3gxjTuTos+rGkP70Rt0teNHWnY2Hslj2VrGQ30/
vgKw9nJ9+y5DEjC8KBRhxAKvboBjzhfVY25+TEt8s2z40Sw/Wh3i9omTCV81zInxbqqdZJJaA6QW
xXUVY5JMDB8kYEGhKUMhFgqAyulz6ECZ6qtmweUfQnvkxHOuPSagq42YgtAEY66ib/gELBhI+Mij
dKoOQHMcItHiPbr3otN2gYw3thrUhLQGz1EljE5DnLlimoAua3Kuf7UdVO/5RjK+OKmj2GpDEgHz
Pbg0x+xvlBfaXe/9yOOxMe4tCr00EC1IgFhcII7ISnptkTAjks5AwSWKRaDHuoiafX1RPDPMmjoz
CnMMygEMNpQu1Ywz1OYUSpN/3cxu5N0uh/6OzTkWq4gQCCxiHvgVQ5hpaGGoyImdkbJLmoutHim5
f8yzSr88exlvrTL3FplAJ1ingNMZ0Je1+gMtoUvgstR+0ScBf5Z272BT7groddDrn8X7qEq7NKNO
77D5ewR13yG7XbWjbjyX82mtOXj5vSCMuAUSOlQfEUaYxTXJGvdTjpl1E6K/GlR2mswWxugwKS3P
8+k1xewjAfANIUuSRLTnmGtMmkOFdDrKWkKQvYW+Zld408g3sbM8ghkRpGah1dpLUN5xm4L01v93
yxcokyEVBTEWKNaot+NDlNgUOEzJLMvUFl7nI+q6sA0RlMhZOYFs52iAxo1ecNhlykd87rKVbCyh
WrWgIiHFifTZk5lArjNUX68fjUszMohP8XTFMALBdcDkPdUUTmWqgE+8HsXXyiy+QXbzqSrWP5iV
P7PDXDprnKH+OlFEOzlN08nMno3myx8sZfPIYwJx3ydp3Mnop66DZIX1a6e8R9N/707hKfT5kGS+
ylI3ZS+hAHCAHOkDhD8djIw8X1/GRVEVpMkoGAP3Q7HIOFjMDdZV4pwrA2RUQsjZ3iEr6MGmUvhD
avndN6q6E98kTvjEY3RiPeFvsyD/R1oFEmp2psgcMV2h1ACZhhrY3us5ulWW+Ae4nzgFi4vnJGuI
Oc55mqHx3Q85JmbjwY5fCNAaqVfY1de0t+S78Tg4sj09o5nM+XhsHGEMs8onPWo00qKBwE08JoEU
tAEmBBH3eVVczkZe6J+EqxTm+ZgfIxG6qE6l1ynUo6FMbZtll3H64Rf5DrsoxltkUxQLc5jz45Q7
ysnwdY+KT7WL3X2lcDEx4L0xqYtvY+KHQRTSCEWf4J5hTrIBdJqZpWjQKdVfgqRCC1mwrp8AngXG
QZoqbyuSrsURauE/wRxXWXNbczKPC5AJswz25VLMfRNJLSk/2BkUVMvW3speVXc8iqal+5JdeVPQ
keD60vY/1+fusWA7AYCQcgE7A/CR5i8oU/qZrVjrUbKND3oNHqKfa49xjyQlopLWUYnaDYWcVX79
c5GtMBBB1SUcQleQnesr5Hw8lstmatYOxVb0h0n/NIvfBl5rdfd0bTaQ2t+kcpqZ1TXR4O91PDh1
6ilITCfz5/VFfAgEXnFyljIkqpWkygpQO1BubtGlqC4oluZedKpRT8Es+npPKX5rf5XBwW5lHpS3
a4sH2eV+PSbJGgc5rMFwlSPnV46KPfjRsQfNkWX6IO13uxteweCCk5w9FUw6oKV9JNRSnH2smwbm
NaiDv2ndeJzkXFtMIJGaFusbVwDM7iWv9gp/9YfbyF4sfp1q32kMlH/p1WqyUKtRr6D6MjfRQYrF
J10wPCUtMWjQcoIKzwyze6Yyp3hYr/Ehx/yMDcL1+1qXMjcu5V/X/XP3kKkGaEihzof6BNMyyaBG
C3YXPKqHPBi1l2Z6v/73dxcCDD9AY6iXSwZzyBY1agpThMSgNheWNGAEAirSEcfIxYv2w9k2Vuiv
2BxlsV6rsZ/WMJgoYeUb5fufn+L75kCd2+RZYx8srDXmLOWNWCh5FedHZXblX5RvnwKbktTXbml5
tMcLonnM+FSgNMJehJKPbQRLngSpivNVyjHElEupzY+VVKYokY6Sq0VSHGCcRvDnpCp8fa1m0NYW
U2mR0EgcgVTYEdCuel3cFpz0cm8bUMTHLD+eiFQB8fznGIsQzUMk5cdCLK12eheTn+VUWLmRuv/d
h7aGmOOdq43QZk1VHMcxdobkxogVK2s4Rqgjspu7NcKkCoo6hGSJQiNoElCrKl9JxukvcwywXy9d
lnQwYxmt8jYQo1+L9Hp9ly5KE9QtNytgEwKt7yBHUw7lUTmhSKB76Ks8QsbMtIQ72m4FVP0n4TR0
eGticgIBRKdVFKJElpl2M7yMJQ84QQ/uxVcBChsEV4i4MksaMUrpUKP7VxyhMKg3TvGDArIjN/GX
yFkGzNyCFBqctLxkZ9e1IUKpAokK6+zDaZJEQZOm1AzU+mXovmfdd5K+TuPEifK7tzLanHgvowUH
wlD5/Ah1ZTqvUdGmGCWeXKQfJe6u8WhiBrZ0e//Pbq+tPfo9N3ESb0FdWNQFisnVaLXpapsjWJ/K
P0nst2boV92YUUnW6kIKlaU2ux30FrqNPHzp7tNva4KJwVCtLbK6APck7ZL3D3IA+qfU1t3aXY+y
rf6gM8RDAKw8T2Np1+Vl1MRoRYVI7JssjJapz5paCNJ6kpyhBi3HMgsth/uDZ4U5WNNS9VBKCzHN
qgLMcAPBxevBgvf3GcdL5C6eR30AqZvohtJz3/KoaXevZGOzT4yrqQmdpc1QBJjs6bfoZm6Ixijk
SImXu0Nv8U7sB6r+IlKAwR1ASWQxKlvlKoUij7U8N4PFXmwIX0Gb8q/Kjp3GmTGQI7k1WJ4wEe1P
X3jjOLsxCqORVPlkR+EYB7uvqO71UQy78q4RIjkoZt2wU3X4j5XSjwiPMW9Q1qE6i4b9+bnKG6Nb
0FysA8hMNPWPZvpSyS44e677xm46TQVP/q8Z5vgq89rGciiageJnTzSdrt3JEXwqwKlz/HA/Am5s
Med4bJV4UsAii4FkTPm560343keWAtE5FYO6XW/1vE4cd3lM3oLBg3zIVTU/mq0WWbo8BIo6Vram
9HaahbdEr09RLL6WfY+sKfbN2Dhd3+Bdh9msmclnzHmS1rhRsoPavBTpTTk8zfOfxI+NCSabSZZU
Wqa5KI65NH6LpOG0lKl3fRW8T8cOF+pmWEthXxfH5fTRRnIaW3BXXz2t7v9LT2I/omAkC/BhXM2Q
uDv3/iVrgWhcMewcvS02bXkL7vIOVCrgk5Gj/ElmszHGNBuLWi5AjYCcU65Se9bTW2E2OAkh9bOL
iLUxwcR4E/mEoOpRegwbW8lWK4oii+ivc55bQps7nK+193gwoGEEWjwESLDwne/eGqFeW0o9EL1A
Ny4uHXOtbOn+78Ilb9r/grXkI1KBZl+i9A/EYIdqh0WoIcw0xEfA2vvKLSt1uVGGYo2sJZzB7z2u
oAtOig4ztqOWNcQyI61q7H5dtF/XF757021+CfMh+zFsG0Bv8WiKYrBEqO4gzJw0jmeC+ZBEVds5
SjSkO53TJI9i/O36Enbr+KaIagMxRRMtHGYNybCWrVySDOQ69W3yVD4WQfmQnCrFSvzejQNVdbJf
IBPkrGv3K27tMgsz4iGqtLUsjgK0OGMpSAVvacGjKJ6i8V7uV6sJH3L1+fpqqSOyx8KEih6U7ChK
jGX8K4xYrkAVAcKbYrTrwZqi3iohhxtWnBi5G8Bwk6I3pgN6i7Hl8yNhjrIe1kMeBpRWFxJHeFiM
VujhIx6gP8EtidGwfrGwjTkm7I9G3BrAHWE3s+/G8C6I96n0o5xUNzfdLG2s69u4+xwERhWIN0zy
qBdQynzuhq4Fd+Ix/F6+gAQyB1FxYsun1oAeoWrXPoGgE8djdr4dlDwIAeMLZaPQmSCjgBJ+ygHW
PlYV1NozB2xXdoeGJy993fPMM0PMp0uqqIjGIUHsxDQEWoF3VM+6PPIRqRegWESyM0vMVwtNko9r
Z+bH9Lb4MTu1V93lLyt0WGJPOUgQ7ySAAfzW0L0Nb4TH7kvHIyreiS5nP4C5ys1emvs8pdzAeGST
unHGiZOPcCyw3azamMJmLQA3rVpbGV7U8Pd1V+T9fSZ85cIcAxoC1nGxWiw1/y3w6PvJTka13SOD
CVSCQJQw0Qw1QMrmgjvZLp/75+gI+ribzFZd8Rf5VdJGBYby879k1Zathf57w3sK7Pk/ptbwsjHR
dgU52XlEEcq+MWYMsB7qebHXAo/4WPFn6WvVcILk3pZuDcnnhlq16w2ly9DZVbI6wNhQbhtJInrX
PxxvOfRXbN7xmEfotTCX9WAGSe8wSs6Ufp+Nr3GxcoIVbznMi0MuEyMTNeBbauGuqV6z7sv1heye
YlRZKCwOlW4gTc5XAiIHc2gNIT/SQgvtRuSPlBZIO8idpRzw4mjxxMGLwzN7R35cjqld/Lz+E/Zc
dPsLmL00lS41SrEpjhrYUpbM7REhQ558Go0FzBWDJOFzmcw+DkI5qGuHC5typnR+5rcu3m18wjHq
x9fsUMfZOIa8aph8JVGBZFIEkkXA5RJ7ia/6mife8Lrge4n/2aqYYC+NoZCBzAPx40gLCdEpDJ/M
0lm85oXqhKME/Ufu+LmNTMxfWjOpxaVEZ7A7FOMXwivV7p+rz7/PhPSxrrt07rT8mM2qu4wv8iQ6
VQTSHt652ksCTJTJwAkHwUiguZgPVXR5qtUzgApCUB/EuzmI+8fu2+CEFh0ub1OnnuyF17zaXd7G
KPO9ukILddz86JGtja2irFl3U1CoEcY0eJI6u4FjY4r5UtMka3qlG8As4HIMNd2RuQOy3D1kvlZY
ZEXS1lBZCl/zDyoiRbDIOx4SDugmrfrV/MZDbHFW9ZH9bI5XBvbisQEbQiAPi11Iw02n8HRR96og
8AxFQk9OwvQHq7kE9sVyNeMsDBY1fI/M1Wnk9IcgyXdxJHwlJjQP9NieG/ItxOhgOS3O9XBIP8xF
BPk0z/YdVwhKlVqE8qCUfx9NFECg/FQvdggl8rH4K+85lbP9Hf1ntSxfKIhkogGqX/mxD+/kvrNy
4ff19eyG9816aMTcfDIkOE2S0xusEn1dsStjthTCi0v7Bwv9NsygoSFCmIMlEiUWIKEYHUw5jyH3
EcoQxhyiXCj9RgLWyyq0KeV9qd2VqfATSQMeVGKf8tIywwuWlr5uhcwuywrGVvVLQXqZ9yDbvVZU
5UMDDC0Rk1kf1DCBD10LzJzgWqE0sqgo2eJBB/o/8Xg1it3N3BhjQoeahGXfKSiRCYs3xYmt9gDz
1rdzknnXXWM/gGwsMQEE2ORCaoccUlx3yVN3L6FZbDjzccX0NnH6u/+uZUbfLCjg/m8fL8CmXQVu
I50Y7aEwlhuoar0BZPXz+qJ2z+/GBJPTD0JN4ipRkIBOGMXLBIg5oL+/gMsYklNL0Tn1wCmX7eY2
lDHtf87PfC8jR02gNoA/Uvz20PljIPuUD46Xbey6uwI3Ry9BR4mdqTImk5pjAgtSCc2IPM1snDrD
qFAXc17KezUdE1v/jx1mA2U96YZUgJoz6P8VX0Yv86NHUgejW4HLSxssAn7y+MgjFN6NhBu7TKAC
LStgVQRaQgIkMFsMM+cpjxp/P2Hb2GCy7R7YmITkAMl0rmgrAMjPPzMb2k/3IwYM9Jfrnsj7YHTB
m8i7hgaEqidTCAYk1vWUQAjxWRg59KV7taKzz0V/xcZKXCpjtmhINNID5a6i81aGo0H2leoDm+88
xD/vK9HgtTEHNORqDmoJNMKSeHMoBVDUOlzfN+5XYqJtP4faOnaop0825BbD37T+JdgQn4hXG/0y
X+Uxr/MWxZ5g3ZzmOEccXEKAs6B9yNs1niswgdZIxkwdVik+VhhfLbqHaLipBB5hyv5b8tO7WSDH
FM+yXmgD+eAJyILQlxzje3wYXBXUm8q3/Ga2y3uMLzijZkU2fsyX6x9ufxt1MNRhkEHEWMi5b8h5
VBTJUpuHOg2P8So6ZqW6103sX1nKpw3mBE+QcMNAph4e1odatg3f9MKDdC+8Kc/Ji+HVtsltuOxe
KBuLzDGOq1BdMfuFDK0qb+Jcs2UyBivATIlodSCI46lV7/vK5wqZAy2qlRYRBdXYUQ/M+XaYb0oe
scPujbVZEnOIR70oSFag6EAxCjIoxSZP8VoAca5/LHpOL1LpjRnmHBvhvAwQwJKCvCfPmLeoYiBM
s37woqqH5lCMdhwOhnXd6P4p+CctRFvi3AvHthKh8NHTgJj8FlurfNGDxh4DFQCM8Fb8Gt2KvygA
X/ygh4ToAI/eaz9+bVIQ5hxM4jxB5An4s9aZnRV0gnMQ+YoFBQdv4hbv/2W9nzkVcyJMs0ijtMTH
rNE/o2c+f9B1S79X3epXAZxh69cfp319jO5VxzxknFO/66+b1TLnwyjnIhXEvsBL97faf11myW4i
zgjAbmTBpB7grTIGzTXmTKyKkWXK1PWHcimCyohvqlX7g1ozupD/mGDOBBTA4KEqeBpQPJrVm0bh
3Gq7Z27z95nDQMJxzLKwATzn0B/omUsOqIDd8Hj76M+8OHMbM8xVFsZpIZAY1bwYkMRVuysh9WIY
QTJw2tD7ecfGEHPM0rhKq6jTswPxV9Oiw5rCvfrU4/FA+QHRFuNFE57Fi5e5CMTWPAl47zniUfZQ
b3PLn7qtIR9Fte2Od4w5Pse+zCOVQA2oRBzGbJ4tZqNtpJyHA3dFTKDACMHQaCYEZeRn8Ti90dZ3
H+i2qYK7llj8vunuVQYFCInqzIM8gQkVklCuSQ/K3KOZ4u6a7iYVyEUQZvb5fd2q1pr9uh6Ld7dw
Y48JDQWUIvVRx5RLKj5WAlY0dpxovx9rNyaYyFC2sbR0K/xdxUAcGFzjB8GGQPJsU5kyDJZzTvHe
TA2w9Z9byIQJA6gcDIX29AUheSP4ho3DDH0Q5SF8oJNIoT3ZOo/6cN9PNkaZ2DF2Qm92SrMEQu+T
33SwNwR8TEUJboSn0IIpt8NOXe8ijmxMMnEEpE3LII0oQhRv0lfdkwLloD2T58Wj9NwjbxyK+xmZ
aFKMVQ/JU3zG8LWEBiMolYs73dUyb8aAF39ueffO+lwd+5ZuOrEB/VNlHub01pjuJOlUz5z75F+W
pNKGswEYOtty7tUwimPTDA+Kj7lou/trxtHuf1NavO4LrzC7v6BPY4yHLKYxxPIM9p9+8LM0sbvM
01rB/pPj/GmE8QkhlSOCADIHzTwgWMSWwrOwX/yFVjLRKTEm5kPPk7e+APHtsgJeCrWm30CK42gZ
sUXTGHTA/uxcbawx8bColjkuCzw0Ozf0Afs5KhMUcag6QX3MHKXgTjvtfqaNQSYgtuGojChARIdF
eRnn22p9nnrOxUy/9MXBxe5p4DZToVLABKiuHmvAIGKcJAMM4WtqtUrutBioAihTimrnD1xiY431
u0VsTW0F3IEIX8YisSqFc0fylsP4XF5nWjpPrRDEFXiBQ3M8QfL4BpS0dh7qTkza5+sL2j+2mxUx
kWiBLlfXJpg7EnpbOdJebOYLP3IrfhJpfHc55navyE9zbEelATJX6GW0pOhTLHPnm/ancphPVG0K
8wMPeGPyuOh4K/w4g5sSzriMRrtUCa6tD5mw2M5OlNmZct+lJ14+yrXGnOikquteyfA8QC3Ro2ME
+eDNAPrQ2VP1PTY5CQGhZdAr/v9xl25WV4N3zVAaVGOn2tb87F50S9BgCHaOe7Oxk9fJQ2cdvTgZ
vD3Rz/jIVSSg9dHLHwCghQkFbwANmaDyIbM1Th9BhQI+cie7Iw9UQ890/isvy0c5HZWC/2uKCSeA
x5RdIUJITjCbewq6qMkwWKY2vXG8dDcb2BiicW2zqWUbqcIoYk2DPUI7DDJ6jvAUerT/EX//gyEN
gCE+V8VEsMRU8n5pcvQ/+qOu34+8kul+EP78+0zMkkIxEoQRu6XXd8l0Mpb7gReE/8ULP20wYUsR
53QUobJ8bNzFrl8U4Mc14AJyYDrGYPmWSnYd0OlaEggOYD8Nj7B+v4q/2UQmjI1LJpKmMUDDVVmD
K77JQf1Fbe1GxmVKQ4t4MwEPYXQWj0qPs7sfO7NxFTNd9azvgE+uStcYT0R1BY1TDdjPhz8X91ES
2dgYhYqg9IwI1rnJ0+oMPtVP1W5HO3uZ/dIXeUg36nFXjvTHKPXG3tzX0riseMcIzRcxOyzSbajf
xTHnlPF2jgkcShaL3TAC0NeQF7mHMHd32+Yi58Lef8Bs9o6JGb05dVWjKvTCWdz1ILroGARtYSnO
atMiIIHgMhd+tn/L/XMcPmBymw3s8kiSYhP1b9180AY8WpCXXA9RhGeCiRqkIoVcADEYVBiWd/F+
OFKy5tkynPhBvU+92Am9ErM3KMJlz+YBKhEOtH/qO+4LkRMr2V54DbJSQ08RXtYHwzfeGhD5qJ0l
vI4uHabXeHI0+wnS59YykUZOS602Oww7zL1kKVNog0tyUQICTjAB3CPXd3n/NocmGUSSMckE2qzz
i0AwSnQyKOKpd/5WSsF48Z3kE688Rh6PG2D3QGyM0Z3eeE0plnoxFQCNGUvrFSNeuqPw2k0aJ8Wk
ofDidG/MMOcuyjHf0BGcbsn0m/AmlFD/w/AhyG3HNrGjyavCwr2+jx/joddsMqdwinUlSat0DiZ7
dvqX5a/wcURdkDIvGYf6ufB7cONF4H2qkHQakVX642ylN0gJPV79dm9i0UTn+J9vSj/DZpubFBB+
gCeMAP3kcLGFXxM4GKDTtj7p38ffokfBRPmxvAvdP2qLbSwzZ7ZvoRC3pDVaK8J8n4jpCXoCdhtx
vZZ+wWu7zdz4JE/AWzvjSEoPs6cmYHCMXN1VgFj+kAHW7tdHzvfdDQKblTGnUh81gLMW3IKNGz3F
r8Q3bztXO87Plf2h9O2Kj/Kp+mreUfWk4sF44g1A884Oc/+bldDpVVblRyEcHcywnHoBIwSS4V1f
6N5048Z5LhAdmGtUE5Gg+9B7Bu09eEZqTY8Uddlbg0MvFNOZbKi7BkD1X7e9G/H/2WNVZGKROY5F
Gjc6+phkCq2oz6AJ0q/cTOq686gsdLpRKkLGCuko+a75FKEr/xTsHnSwlox1RQ6PNIQ6/b87qyoy
4Sic0rhYZvrlss6Jpfu4K1wledJUDqiJt31MCAJtR5nWc4d1lY9DlFm9zknTeAth4kpUp+UyjCla
EXVtpdlkCc09kW4XnVdp430hJoyA8mINE0FNoK3aO9BLwgRE+J7r1uBNDq0ejjy8wPXDhVb3ecSE
xmRutmjTHmooGPd5YqnpoeIpC3DisioyMaSI06aXlyE69J6C0cLVAxTyCAy6r9tJ6+gQaADXOZI1
ItrXD9b+hwOeCfypQGOxDMshKizJOqAmYcIDs6q3dIBxtfcZ8Ivrhvb38dMQ4yGjWS1LLwNuPGff
TYxnEn+JvesmLvQQP97IVCDsf4thnGMGMUligCokUB+Eh3i09F/GEchf+oQdbxQn/gHuLUi+dJAm
BWAmfuWR1++XNDc/gHEWTW7ULGzR8P7fAIgH9MCJ1gMij2tr/yR8LpZxmdTshn4p+hid78ml/C+V
3fbW+DG23D3+ISZtszbmliEGBtuLwcSk0zIsq9WNStw68VTOIHDoSFtw/OVf0s9/1sciXBRxFJeo
jvIDlZNtH1DPwZghOYwurar33K7Efoj8NMfcMF2SGXJTAzs7AWmC0G+tQfS6JD4yRJdA6V54l3mT
LfQLXUb/T5NMzquZvSrmJdB3pC8sbRHQM3tX21ORz8e4BSdiQ/7oFv00SF1qk/2BZ4PUsoi+tNq0
PwdBXS2xmTk3Ae8MsBTxQN0XRDJBjSkEyb2KblL5RfwqOvT65FWPOMGLpTWT5USXJhmgeDQYvKI6
KcmbqNg6qTiBhecbTFwxtNScQogQHQSz9pORfOny5uf12MUJjyobORYj1aMEuVWTfFF7dylkm2Rf
r9vg+RsTMWJjUaRaRHTqw9UnulXIkzsUP8q4sRc8CYAn4OzbvkHAtYFhBfMye3fKtajXC0HMV7PU
zmXDGwriytF7Jelu1r20wx8BJCk+/H8GmRWmZhj2k7LWKBYtAEimAIwZjm7rAOlSyBMv8f5Qh7s8
wZ/2mJiYyFKpGgIWaAiykdhDnxmlJVWkz10trDLZIkts9N60CGHjpG2bEttQl+VOKWrVvDfKJHqf
h3U8ySHlwalldX5LJVUPvaKbVt0OW0O9SSvD6G09Tr53LZ6STlwRGdx8s54bXoIiSAMJM9wC81Kp
T3Eu1bmFOdxucOYwg9zcksiVYaVyNSq2DBD4TwGqHsDDylN7NwprH96aYDM/9LkBKu4sU8fke1nm
ZdBMFYSAiFCI95rSyrItRbKheSFYvh4XWREKPNKJBrTRAuE2TyWzdBxBZP+tAcnwbIUDdHrtHLMf
D30mh6EdZlHsh5EqdRZB0bAIyFJIX4RFjk+FKa+9U4gZcCTTmK4cH9x/8f/zidimi2nGUSllQgaI
GMUMjIHkC37v8zhE9s/vpxnm+kjNJZTHHKU2QS2ToFqE9KYudcGNh3X1rx/j/ZLop5d/3JybMB4l
oRqX2ZAdlyPEX1BIiB3tUTzkFh0Zxww3l9aGXkRX3Jxtc4SKPkRmBJKI6fg3CT2g4ZZkRyBHKW1e
UOftJPNWEStgzNZMASASgL5ouauUv2rCKQPxbND/v9nBDvjc1FToDibrz1gwnKKO3oeqd69/qf17
49MpmHsjncQwHckcH2OI4TaAHyq8IT6uLzD3RglpgCQycDVNdn1LC7yxo9+LkLKhEU/9xnuw8jaO
CbCiPNfqOGIoTFffIuh+NkVpZeP79W37l0LD574xYVUntU5mBReV8j16ml8au7iroc9DWZSWRyCm
JDCTlb70bX0WXq6b5nwxtqNRzRpo5zMIzmSgltWOU8F5v+7+fZNQqV+MFmkmM9gRk7LNpA7v5LIP
hvKh6jhs1Ly/z4ShNloGPaIjxoX4QMoHgTeYwvv7TMqqTIpIBlNBJIhaSxyCQnu6/gH2Qd+bHWJy
1GmNxlBqwOZX5vb6a5U/RrAqX3eFxqt/Jy/TYQl4PDv7OevGKF32Jh6Y2jiXpvS/Pq7kNH5rQPOR
Ek4Xz63OiQr0SJ5HU0XTDEi3SciDQYPDfCN9HqcOL1lUfOXMnurCgraJFSvfKoImfcXjQLv8YufW
mC/WpiVRV9AMH7TyLwPdsphLgE5/78V6TKhrmBIVtWLVYYtFbdc1BbkN8dtbygFtrhZFNcjuErS8
csxObFDwvgexAQhb6T9MBILCbgt9xGIKqIp7bCfu8BQd0Z4+0e8VOqPdvxFHOJSp81+lfPEZziwz
UQkkp+IUG9CEAK0gEQ4qWXPd640y0q3rZ0Cm9wK7o5s1slFo1SeAlZoZbBvEkCN7Rjh8afRFF6y2
NMPWrtGXSey8INor+LAzzY3MznwGc2hUvEWymvRWTiAqbs1LvkQ+GFKmLhj0KaqtoZ6H1NYACal8
LVrJW57F0k0JpqQfSE4V0zI7Y4U8SqIa2NmmGU4gCusMO4bKTmtVWSIccnxv4MwxXYUIo5tvYS/J
jbPGi/Sm1+GiuyTS0ZpqsjlqLHmQMBNwfXv2PNqAgIauQBgMMG7mVh0IicicaGqQgptnlkA6Ibxe
t3B5y0HzYGOBuVTjJlvMtu0gBqK/1vGNpKCL2XMi9YU4OXWnrRHGkctiFEtioFHROmFtq8+zIzkJ
PDgBNQ7tH5Re7KVfesmvoIT8Ut6XDWh9acLFw3/y9pPxawFa7HkfAr8QRbM1z6U18Whtd2o5Z2tl
r72yb5E1RJ0W5Lfl4W+oX+vG9xScwB883f96hgapCdT6oEN1HsyN3tRmPE0oycXPWS/xHApygXNN
7dkwVU0GbBGBD3PJ5zbapgtlM1aio1ndze1dPlKmIU6SurtrWyPMQgRNn1o8MBHe7iRPdqD0fEPT
bgKBltLnJvl7bgDZy/9D2pUtx40j2y9iBHcSr1yqSFZpXyz7hWG5be77zq+/B/Idi4I4hRlPT0TP
g6KZBSAzkcjlHANOFa9nADt+XNIca9E6RcCbUL+J6GOhbbk/9X9W3SmflYD6csA98jzdToeCqm+F
MvsYLtI8t7FGC+j9SwbgdNpEVRyl6ylyfsew3avAyVDtedetTGZbiSnIGFYDgWoIntbHdoxCpyaz
foDDUsBhmPEAdnd1BaQ0oBMFRZn4qXYVq3PbxKgPmhkQL/C2l2OrbjlVyJ24CTu5kcKsKuv1apBL
9N6NB/FXcY2+tyuqMIOTzk7l0K7xjlNU4q2LidSqdppNbS7yYIl0q1UkQLIpfsztrd47ru1lyKhI
1pp6IVcAthsPxXXxLNrGIQlAdvKC4XU8QYHyeMunrt4zhq1QZjdHRZ6GdEEhEMwJqGW9ShUvvb0X
BeIGU6iTUkEKyphbP0qd2ImYqdHQmYmH27OBwc3oW3hLMOWCXoDa6o/JIQKn3H9/t6FV2ETHsA5m
TTY922WJKS2YCAzSTLoqksaVZH/SS/cvpIBRBe3wJviDdeZyA79qJ+flCiyl9SBokWuadxW3/3P3
kDZCmItrjNthTQqkdnrlV1U9djUn0NjVvPfvs0NISN+I/RoqeEzVP0rFmoarMAKZFCdpubsKhM7g
rALCOOiKPvpdRR/zWKwm4hdyMItP8sDxDHtmamy+z5ipruWSsKQ4ik5IHoZcsVowmliiEb5ePvKd
VATi440gutDNI0rVE9FIGln3lrvObX3EL2jFXa87Z0UBRfR4MGdceXThG3l6lKStSOiEU31HryuI
c2vDEmq7LRw6VBW7EmcvdzVis0T6941IdQTKT1diPthszwUmc1D1EiZ35FFJ7B+ZCtRLBQyTgJ3/
KEZfZkXD3LPu9UYCQmkUTuqvJojfOQdGXcynZwZ5F8OsRp/KSDSHyDyKQetXgekrx/oak1sOrzF8
z9dt7yZGM8AmOY4AAAI4NeY6rRmjkdaaV1/R0HxIU/lBCXmvxLcXEru0rURmB0WahZ0XdEvPhxFT
+G5zpd8WL91TL9nzK6KLg+iAY09EMR/xthVex0dev/aeWW9/AbO5nSQQDW8ujCbLv5bwW8ebxtjJ
WXy88JlHCl5lmEMyR9MTg+6a4hDTtv7YEy0+BdiuqW0Xw7jzShjIJMhm5S3BikhU8uKD4fYYrBaO
FPfY+OeyZu7vHUIlE0CzIAtkHPuSmeLSzqvhLRMoXa+F7Hj5+/S//6wdf77PhrplFqtKLZc6sMV7
oLj0noYCkchFcdk7IgMs8rKkg72SgKz9ox1j2mMcFgPD4U3h1j4FMZ8jizzN7vSYHXipub0I8IM0
xsrGXJ6NbNJ1b1is9UBeYrQ95K8qWrMGvzuLjswFxdszMxolGRh7A9z9p9SPOqQq3rA6Duoulmkr
rp2B2q8KVq9Ac7GlubOdfpcP43X1UP4kf5ORAfoECOMVXUcy7a2rZuOOY4W0YapCLXXxJppNFMV4
jmTHE3+QwCj+aDQkKWV4ri50E/mUTQ+z+XxZGXfPbbsKRtuzpskHAGPTFP5bn+0hnI/E7tGuaHqx
m1/p99wm913N3MhkM0xpUfSqmICDw5xdNVAczHjYHe2RbK/bI6+is+c+sIvoOyBvk2osepewLqrZ
gnM6MPDygR2EPpodUhHAkL9ng3I0aPKwIbhCmXeDHJtlVqtIhfcv4RWdWY+dzB6D8GEGMnzs8sKR
fU15XyMTxs1rCj7jEWvMhW+94PTltSRz3BZPBONOpALYguoIdc+Fq6y6T8iTnL9cVkaeCMaHaKIw
9GsChCFdKgEdUx9q/Ws8PV4W8m+0732v6K/Y2K1OylQHugNo1sHiV7gz4hxKA1f5JXpHGx523E5z
HZiqNurHXMXlWuP5DYQmH9mnc/4ouzfLVXoDgBKMjusvaLRwpsf6yFOIHbAOSpAlmxpBwV3+9MJL
lWlS67XWvcZtz+hElgMzaF/mF+0wYYjFdCg4iehHiI2dBox8XnbgGt5O4GVIpq6LuEMJOMsZpYxr
MZuWPDMBSSxCuuSUD8L1dGxASZLBw4zPqVcDp8hS7zknvHODY/QVuGJEMQBIaDInbDahphdSg9hc
cUGG5kqvoa/cA202/xU9Si5eA18XXo/wTvsfNnwjlDnnCcRvq7AYlSd/A8bzckdTjflN6Pxo3fw1
ecpPxrG97u32js9pxJXNRmOaoKox8BI9qY+dWWldcfquVZNF0tqOO1B+pstRlOqbKa2u6zT3jFmw
ItR/yu5e0lOnNQs7b1BLTUW7FUrOm3+H//HjzrDXGKZDhJhgZ2hfooCe+O6nIVqDbnffgAI8v4J7
HSP/5ksPCEc7q53QQJR+4icf9p3y5oiYuy7uR7AKKqh/pufaX66BjH0Vfxl+NOf5mN5lr+F3jh5S
BWciva1KsIlnUUirWgLLsaffZfcqPM1ys9oURkH2IifnbPO+X3tfHTsx07RNX/QjEraxbx5xqR4m
zR7typcwf6ryAG45JkYY25579EJHUUM8ZFBf59Y8SS0vw7cTJ1NKRkpNgGciCnwf/XTeTZWRDoBF
WZb4qq6S5zrPnmpRdUNTim1pTe4EaQF2q/zfZxa3ct/arjb3Q0gqEaW2Gb3CPSYKH1Xh2zhHvMPa
Uw2KQAkAAhBpIev9cXGgpdaGuRHSQJMx6Bp5qkudciU54oEiEHB98c5rG4t6l8fEI4Mo5Etbgge7
r+/aMXb70Bda3cmE0WnngKwzuOVSa5Q4dSbq9FgL2Ipl1CTPVSlLwSXu58Jq6wIAFoBwO8Vng8TW
ZWPbGcuDomxWyMQnZqkZY29iyqA8p+f4Uf8W3tF0Pp2q189Zhv/rHBOTFK1dItHQPNBSBv9R8nZw
l1bMxDBVow5iquBnqMffj671WPnqiU/LsGeB9PFBiIS3BxCuP2oQWZc6L6IJo6LAMcmXU2TylGb3
8GR8GhMBgNp9qyFuDKGQo8pswCoWTORhqu6XfLDq/FgPIufoeHKYLZPwHB7booqDrh1+hjrurKQw
ikNPRAfIJs5lPdmLMcEF/2dRTGzQqlovC21CvDEurKh5StaHJP16WcZe4LOVwYQCdTtOPfiLUr8I
b6PFTtNjnN2PYMmIxIfLkvaV4H01zMXf6EZOlgkThdWYufpUu7F+e1nCXh3Q2C6Gub27NiwlcQWT
YXqeXNrjZVyTp4GmVb3cFu850qgf+mQ+QGMxJFEjqqYzW2cmYT3XKhivKepRiV6Y8lW++T1cY3Kh
4XfPCZyTqiKiEQZchh9NaNaSNi8nqnjgy/NVW7KkL+VN6qi30t3kxF58TxnY8p+84Hx/TzeCGV/V
9X1Mq3IZ9f4lmMSBAX4PVnZMYXntsfP+onfEQDL3zzoZAwvlNBzLOcEA1pC5hqAUoF0ofl0+uV27
2shg7UqcBjWaKRycnILiKlbvhS5xJf5g8K7KbwQxGtLrhgaMqgkttef1ILuSJy0ORpDnewM83plj
pJYp2tGXy6vbjWG3W8gY2go4rkwpcszKnTRkxDH6tZ7yQ3YMJfDbfwGTuTcGyhHcx5i8bjwwMjj6
0+WfwNtgxg6XPF3DMUVbiIw5orI3vFE+AXnavSxlryYOVgYwT6E9ELk1g9GV1TBFIQtRZOjc4RmZ
w/BIM4cSmrstObfDm7de9hNvgm/3UCERHQCGhHQaIzWq5QWd4l0ehNqpkCSrjHkZGbo9nxwLViZS
olmVsAFrAZor3chm05uyMrOGsL5XeuOXGSXeOGB9cv7YpbwuG6qKl2QyZq4NYlVik5OgLuPDhHsT
neuWqofWMC2cO3T3CUhpT/61PmYHSRGK6DXXDI8SNNAuhuQu+ZkczTNgaOz5Wn7Nbck3bmoU47nu
bFc1DUrfi+cOisr075tAoQYfZzcuqIBOdntWHlIfsOsUzsgWngo8PjFaDgoujqLun+e7TMYNiFNR
i4UQo6ozDLbR6pZW9v7YR7YYZ7o1CcNtEa4hb5fpiX0+0XepjBsQqrUXinlAUbZ6Ln3ZTQAXbaxW
9SIDC+ENH4+7uTyRjN2DaH2ehxEhtHk1uMahOQJh6KRaJghdkZ/lJo72HQDIFdAXgP4iZJA+HuaI
EXYtUsmIwyz9BHgSaABDYxjwG33p2awsyoH6l9HsRirz2EPTfaOLcQ3CFPJUjI/D8vw3fu1dABsu
y0PU1rGRpb7UOL1wWA90K1WfzJbeOC3AB5AJs/ipmV01NcFU+1Zgh+f5uJslgjNx6RTkwJTpB5Gb
c9UvqVVFqm12sp9Igy80pXN5rbtuxyS6KcORoteXCWsmsJLWpgqwTw0ARFYmVIEUgkpCnH8KxOT0
D+ya/kYW4+KWeWnqYkZ7UUxUO9KsML6OMZ/5vy2I2UQD7W5T0qZZAGK9f9SxvQIUIoCHu/kJ3Imc
zeMtiPFl5RqiimUgjhmiZAyycQ4fxX7EiNCscnnteLIYH6bJRd2uBujqMcdqK+O92N1PI0/x6Wl/
cllE14CjogN5g22GkWptCRtSpIDPlZD9lTwBAEYZskKIZRxef8++99hIY+yY9KOpjAOJArz19aP4
XX3GaPBRrq3px+S0K8bIF2t45TlJqgAX1sj2ykyjKlVFh+xGCLZFufu6NBw13xdACAGtNkBtVeak
jAGgl6U4o122BwRx/1UROQJ2YLRonutdAnOzAL1O1ZsQEnS4+SkBoZj4lLj61/zVvKGpiuhRP+CN
J/HgjOh3P2/du1zG3WtiVq692AteERY9EAzMCu9vKVNjVFP1pnoVRllGRVdWtfBw2ar3tB/ZeWBE
0n+0t4TOJmrIMMYaio1CPHn+rq29VawPeiJxXMfewW2FMOYcKl22pt2SB0pRBVFT3idN5F1ex25a
eSuDUQ7M56aKkRE8I/Fmxbj/AYiy9+b/E2MYt+PEWRNv4xhVWYokifvWyAJZuquAcZVK/pI8cha1
t3FbfWQMWSxztBjLuC/HwxsN0TG6M28T5NDo5F3/RHyuJtJtuqCJ7Mg9mQUVeZ8KEPbqtD4OxhC/
tHJZ2LDJ5vsMBGsOfulu6Xt7bozq11NrDLUCWJcJKdjZASWWUzVAq7bJ03LAeOuNmNorl3t9LxO7
lcps7NhGYVdUJbRFEX2AarmT0SIXOzoyJlXTUbvJ2sxG2SAALLJ/+VD3bF2RaE1MRee4ygK+JGCk
1kwN3ZehUlnJhJ5P3W2SxjJCdyXPl2XtvpgVWdRFXQEVKHwmjntj3sAyN0vVUCi1cPOcv1SnyRZN
ezzMlWUGNcYL0Nu9WGFvS61VfxcBbWIj8ce9kXaNZfMzGAcAonutKFMQR4Nu8CbJqlO4iCdciJxE
N08M4wOEJYr1rMSwpdEmuZWj9pZI4qMej8fL27oXT253lbH9NW4UuTHRFWqUAzAeMZh9NsF8eDuG
TW6tA4bi2jFBjTUWflwWvJuz2kpmrEUoSNP0oQz2hx/5WcUJVkfzMUUv54FSk/HAHXfT+VtxjJlk
VUbkMckFT72Cadi0iY6WDzFW/xUjx4cE4MllYkP+arcWKhjH6hDeT3cDr657+WBRj/qoxjrgdxaM
LQD1zrzJcreITYyccmxlz/O9r1Vme/TVNp3RiFbEQa65fRf7a/nLDIHW1c3u5UPcc+pbQTRW3Nhk
o666mizAWl/H46w/KgjSLgvYvwv/mBt4gD9KSNcONNwxJGg3i4v3caDejhbgmuk0Y43UpsK5p3jH
w3iZWBMWeV1NlPRJDDcu9tRlZ4VVTtnT5aXxJNG/b/YukTRhKOupDFoANINocG0qlF04y+HuH+NH
wIiG5FyhZP5vRpfOrtFY5tYuMov2/LR84XGh7a8KNHmmAgJ4uIqPqwLimLlkBhqHeu3enII8uhM6
5/LG0SNg73UFWbd/iWCWBJRroV10zBNWkuaqpHku5ZnjfXkiGK8YV5lRAiE5DyIinDB9+E00Gt7J
UNu4tAzG/xXTDHaEFGXh5agfE4/mYcKDdqStvPy0wX5sstk0xv1FAOsWpqgD1RqyMPHt22CrPR1o
+KXZufsfvNx2bxYFI7Rv1RDkuj9qwrIW6YCpCRQJjuQG5GHlubim1/SM7ihfuJpAmFs/i06BBCKv
sX33+BQVdUaanAWS9UfRyZoohaZi3mVqzokUW2tf23+hgxsJjOMT6nXo87TF4WGCVtJGwR6Mmtfo
smtL7w+atxt04yGWTBNSQQ6h6OuVmvmlnDiyzBvd2d2rjRDGwQrRmIuqis8v2ZexvTd5zIW879O/
bxYhASa+KXI980O9/97iBpqIySv47mv3ZhGM10nkIZkSURC8aLHMq9+oHkqEjt3hoP8A2CFSjP89
RAqCzY1IxguVYlxO8ToLXpuUGGS+Az+Cpc9/d/9txDCeKFQBw9KLE/GmIDzmXxPMhYx24YcvKeYm
J4uXb+GpHGO046z31SxDG2LiEx1IquF1o/A4d3kqwfiikOK8mfogeKTqQHkDjNaRN2zKexQxUdaq
1gAITMHuQOfRep+O2GlH2aHF0MuOYG+Cf6sHnxC9QxGD3WICrszWUh4m0yYvEhD5wJ3Wn5Yb5W5c
LGGxit6l+DKRM3ACJM5esgDf/VK3YBWUAdeakrt+rK4GLusCPY5PF9W7CrJtG3IkCSlpwctRvqxI
RxSZBYDh9QtycAB6W68L/60cY4AhDswELnF4fVucJbKZ9kHLyqLEv/1iRe6vmaxyETmvII7aK8yF
0aRxpq00YF6qW2n8p8y9nFeR5IlgbgxgaZECzSKYkFR/rfFXsQHqFaANLmsj9QYXjoqlyZrkdBrA
ICx6rZSEthAhPZ/IQv3UxS1x5HpY/So3DU5/2+5r410/FMbDGxHR44ieT1L/MpOfeDLW473KrZXx
1IDx8UVbJ2ulQ0zUD1avPmbK98ubxzshxqNLYtqRcsKMkwG4uiaLnFDtrEH9dlkK765SGI+urEkr
FiYKAqXkGMQyKmt5AsT7o2EXshONVnmNxAXXT/EWxzj2gTYODt1YBvkQFPKXBH0Fgn95ZbwDYtx6
limAzego2tD6TY1Pdcz5/n7G4F3R2EGnZZXyLlJAcF/8og930Nu7wGybwP7SPPA9K1cc4xRIPwlt
rBpoHSowAIrG/lNhr8YBUA9edSOlDhezgIZaF6yXrbNpmUwMvUFbjfqN8mEOmIIzOiv0ejf1UPC2
tcfLB8ZTRXaiywDfUh2J8OxmZk3FkY7OoNv3S5PbTWWFN29EPtwEGtW0S6tk3MVE1n5VJjMOdNJ5
qZDY+orHqIEc0xT9rLXqsUk56+Qopsp4Dq1L1ZVUjezFa96/zGKzHM2mzg+Xd5MnhXEfUTrUKSng
n1Th1mxe2ooD9LBvwaZIVElH3chkLDhPs1GTgDboExD2AcJwrJEFUcy/edio71IYI076iMT5HEW+
nvqzejMZvLrU/jb9EcD2sOdSKBVZC/S9IZhcwYrtbrZXK3SMJ3LMwcmDZhpujLZ7Q2GgTxHxGAXd
PbN1ojiguxzVMjCYrufkWjlM92DkclRHAIp96QpH7UngwrnuVuCUjVRmKytNKBvg/tCEdXswLNlW
v+cH+gKuXbh50HngpS++cgcnaSDxyb7exbK1S6OrljZRkbtQIofOI9G+GQD2KXezi6U6PNYQzt6y
+F/ouEzFPkfRQzL0Q1m8TJjPWfEmLp8um9d+JmuzLiaAGqYIFN0zqmK5L7yA8u6bDjjjb82ZNumV
R2WyYx60GVck8zZOAA0l1QteQyMoAmjKRFkc2n5dOYs3f0VHIseFUI24dHTUdjZv5XQlIcwcwG3y
kbp/tJEdG7//u1hgs5OMPyxDoPZJrYbMe1RaoekIemfPPD3cdVcbIYw7rNKkF9ARFwdNf6hFWku4
iRTOM2/Xl2xkMKEUiYW072S43KL7Jx2/F8nXyzq3e1Vtvs/4jaYdK0mv0fhSD9dRfY3G5adKWsHr
iNCj9yIzcy/L223237gMg3EZrYG6ry7DOeaDZCXCL6l51efaUsfDiqYOES8vpKLB63JZLMeETeax
DHiVIpRaWJZsPizTXdx3VpHf5crDZTH7T+X37TSZgCrs5zICESfFCJMOmPRBIVhF/7dg1yf9Qbnq
3fm5RyuY4fPmQDl6wg4Oan2RCRh9gB2TxKoTPNRbTlS/+/DaLI3xFFkoinknQhPNNsNxlZaaZFZI
CmtJ7rlqyfNLJuMnkmnNRiGeaFP74oJU9yABBc//DfGYHSrR4jHt8DaQ8RiVmo1S3YroLxcdlJet
iZuG5G0g4y7KUNaWWMIGhsvN3H5JAXqi59/V5VeT8TCUudvHuI0kNtdF1mJKAJ4DIMSjKthb7S8l
oMn32OXFVLuTdBuzZkM3qaxBvUyQjaJMkgVIPtbWBqT1G5NkzMP+51kz40OUTIeJ5eigk8vESgE7
Zq52Fx8HmQd3xvHwbCSnqas6zXBIQS+fKzTCVDdqf3vZZXD07tMIopZrYhTSjaujw6pIt9Ec/m93
CNvHbUZZ3eW9Qbxeh7t9ljJOKWn/GYkOcXShSwbwHRlj1Ze0JMh3ZoF5tR7Q5g8kaFt+LHzFFfxR
sFbOlu2fyrs4xlS1JBSkwsCbDoCtVlE8iOV8nKS/SuFuFsWYK6hKW60a0DYwav9M9V2keZcPnrcK
xkTzFdgDfYkg1qAk73UwAYYg4+wU92SY670VzTjpAboE4BTjZbylqBHDoTuH1vSQOLyWQq40xi5z
NRYwPo1CSF13dqoOBl5vs601GFqPY7+PQ0vqJAe/yE0MtbV0lZwA7O1e3td/4/v+qAf7OsjDhBbs
lxAhbeShbn8CXAyqJN1ZRkyr/MN7eu3QxaFM8q4o7PMgrSeAuZZIqqnfjAcKqUJZZVM0YPzubVu9
/MsKCHs0gaPymV4bV7/JBgeLV9jn7b/BvB/GXhkVVQS7gXqVfNcDml1Jv+S/Vjd3yyfeae874fdt
ZuKBSZRlWAeSHKP8LOlXYnJK19JayN85exMIl2+F1rdFb14MWpjGQqUBD1mSnsXcXaMWI8a3xJw5
ieV/ozfvgpgFgS7HKDNhMLzw6TccWnEcC2sM4ms6Dt55vLLhvzmud4GM22zlVF6XCkGpjn6dFcm+
1DHu54CyHeRHXhVl3928C2OcJkaU4mVIk8jP11MXekZ3KMv7y5bHE8F4zBrv8jhLwMgT6s03qS5f
atn4KixTxDspqsefH5Hva2Fc51zpeRSjKuSlwHq8iRDdUI5syoqCWjs/uOGti3GiqB9HKG3gii7H
Y5dcE2C5JjxHLXKWxLjOMjVIro14F5dn2Y7t1atPy4H2//CKuvtR6J+9Y4GE+jiLRxNdC8Go33fV
j27ylLx1xPUQi9yJfZ4s5jWkhhqp5VHNAxQOK6Bb+RQ4k76IgC/pNJG7YBoWrXATkFR4b/N97/S+
TKpCG68Rt2suhi1E9xLqeXICkpczKW/r5XhZ53cRtRSgZv6/e/pUOiSlWEkY2QeEBF0dhkVRMTQs
3YmfNVcyrPJECdUpBLDwz4wWx9rt/qrfbvMTGD8SCdmEVnuEw6V0nTZfasmTZU7haD+PvpHBuA/w
LKoyaMRicMvSwkTuoJXL9KPj9MZAilG5n8Xr5Z3dD4zfN5bxJlrZGmYa4QQl2enThzq8v/x9jlV/
ogIOdQ0t4RiK7UQvkoHoUh1DpOkvC6Fme8FTsZNhZGlBo9fEkR+Hw22Vky/ilH5fdOW2V9DBnPcu
ySq71gse1gjvbpEZfyLOYdl3BtIstTM6iwtS1YC43RspPDKJ/uVV/ps88J+zYuvXShdXBhkx8C6c
dDBXyzCDytbuDTu3sgqNjPQCrQWL8+7gnCBb0tYKc+3KCKiDkoAhRjmJIpsIzWxLihk5l1fIcSfs
2HvUdM06pVCWBg1dy11TX4nkdU04C+JZGVvcrqtYyBQTIUh8Xn/Q/GhlI2CvLelo3CkAYWo8Xs2e
tzDGd4T9OsjjhOiqi+RTgmsh1pF4FszjXOjW5T3kGDQLkjrGc0PmFJSZKckVOzIa0W4WncePuTNO
pakqptlAjamIwCpnbmtj1AgZwN/lC6fkO03B0bw2vXBUCRNVGFr8D8Z5P190VCamv0VVBPc2y3Fh
lgCv06NY8A1y1QHwQfcqwVGyq2jkxQmfNxGSgOAIKHs0h+osl0JIWsAnLmnmi8BKWR3jJJ3CW+Va
whx9azU3MWYzeTMfn82MitRMglE4WRbZeUzMW6xZ3OaJj/vbr2+kk3CtJo521yOVWdvgaddd/Y5L
47q7UIBo6CpGakyDTb2MMsL+KY4xw9vBiXQ3y8Dp6dhdFkA+AehN8TDfnnWbCGEiSrpM+Zz45TRb
yzRafZdaaO92L2v9jk1j+zDgLQIwV5MVllNvJF3U5+2oAtINmoj62GzRKW+CbvzYG68AxlpzDG3n
JfNRJGMCaicUU7/OWVBWb/CN3VPogOdutSUb2edvgsPjNt3dy80amdsmC1ekgNKWeIUQ2ev8Twjq
rE7jpLE4Qlj8p1iiA61NnfpRKP1Cw7w7KmiALPrw7vKJ8eQwUauJhvJSlSvImZ+QELa66LUxHy/L
+BwXfDgh9lHbpyO6K8UVvcriDZlfYvObarxW2XWvvSyaVw3cJkv5UyDyUSDzuFUUDeg6Mkg+yzOY
NzFkkBwFQNJQ8JTQTr5cXh1vB6ltb0xLNfsWVFpj6LVVeSxxLQtL6ZkzbzSDJ4b+fSNmGiqtA9pT
5s/yjxRQN2ZNLLn5H9fChKFqrIxCNwG1rV0ealE6NMVTbTbO32wYIfCzFNGDjZ/62qjWWFGJF+mn
Ovzah5M1FzMnFt31qCAwAIeNKgOomfEKyqqHZgQ4m2CcE0uR/TgZ/kKCTlTMssiU6UdnlExtG7la
4ib0E6K9KGP6KmsT5721twjgqQDqCOiY2Cqq55sz16S4L4dsiILCvG4TlxS85MKeABN3OD5uSqbI
5rKJnOIpXnZRkEQInGnNvTlcPuwd3BFN3Ypg9LZu8m4x9TZCDVw/9geKZZcFRmQZoisOAFXVD5gY
cOKr1E4Wq/nCowTceRt8lM+otNLXQyrlMuCA+mMaWohX7ORO/FpWtxSpJrd5L7nPMSbkIXTQJRGw
hAY7MLOSSB0FRc0CvYE3jQOClrZQcyPeM2T36DZymHUReaqHMu2hG3loJUpimbLDObp9ERqIW4Cy
iIFQxoaMVAMzq4CtU27aM0r+FLJ79NR/MoImPfVQ3EQ3kcSxqv3zAlkbbApQP58ilUiW5kZs4gRD
t78Ru8m9CmbF31DuvMGS3cPSZXQQAQUXTVh0BzYGNkhh2sFNZMEgfV2ig9EgiT87IxdEe895A+Tj
jxzGCLIlrvMm7hW/+tXoluIAGeqpt3RLfRFftACR5ZE4vMfObmC0FcpoSEMyENq2YfiG3E2xz2Nn
mWyDxmILSHcmdLj/9086KD8AfUXgcYIrhHVYc1uANgb1A79z00fhIfIkz3RCQF+ZN6tbHIRbXl5+
b2MJcuWmqME9SuxMeJrGa12IZRRMGjC75fWxrWWrJ9rTZVPYswQCNwbIFEqLSZiQz2jrcW5L6Emp
nkd0i9QhbzZo71EFzkWooAyYfEA9fNREgBoiYW2s4JMfgANVRoKtheiEHRUHN4/TpFP/N4a2lcjc
XyZyhQIed8CHjK0e7amF238Zwcp335xpBmPlrXD3qDYrZGxN0AmSSWUGdPWoPLSG7gzKOQIZ4+WT
2peiofIjqyqqszT1vLHosJt1ZexbxJqGAx4F5Mlv5776H4UwQXMhRZPe5S0abBbVKsarCsO4a8lb
yp5zogQT/1oKoxKjGUV5Cfhbz9B/xFppz+1Djl6Xue/cy3vGE8RoQjUImtH2kuaXnTd3gKGPgT6e
Vkj/cx41PEGMCqCQoYidGoW+YX43ouuoA/1DolrG1HGUm6cF9O8bLdBGIJ/KmRijERqzVYCMjiTp
LI286ard4GZ7RIyLVWuSxUndIrhILDVYz+TQ2KOXnIkdP6hfDQA2yof+OJxyzcn5nHhUzT7mW1GI
BbeFAc8HFCeRuZ/NRYoL0RAyOHjajgq60SA60rEo0Ys5kejeE24rinGAWtGoU5yj2gUWVXAnjV7t
0k5GXr1mX0H+rIh99eqVXkq9iCbDRdHsJPklkvu6+IU5IY4B74Du0xq2pqsm0ARFws64xBN6u9VI
TNC1rAaY8AK0B7CjX5UWiNi6FVqRXd7Vx8HTiXPZ1nYzdgQ4fJjiB9IGkAE+qmYb5mGtEeSqOze+
pf3SekA5BtBAfFN+b3zKC1Xxxoh2ry9Txv9EZLXwlPgoU+5IU65a2/iRthxENTnGuehfXtfu/fUu
gs1gETEiIaLQNOgxOpf3vgAwrFRojnl7JvHf5AXJRhjjf4eK9HleGmlQLbYwgNlFtusbUMY6vRQg
qEJcT5yCE9vsECZAZTZCGXcMXnu5W4wFRUswoV6HR9k1g/BOtkE4dBJc1akqSwlQezMfmrN6UL3k
wO07owb9yeAR0oGLDe0BeNh+PMeBmPmqChWmH39UhQtmrGfZzR1KZBad9cEqnyv5TXeRqOQOJu6G
kwRIboCCQhQE/f0ovKsKNatTHdTCDw3SezVgaVMYjfAcPaoH2eO5gp0yC93vd3nMIadrvLaCWBV+
75h3deQm99op+WY68RdQzqpg3kZvX21PHs+p72vyu1xmk+VUS9ZiAjizmT9oaW2V6L9UMDM7qD+X
ceD41X13ABxFBTwcumEajA/Xc7ld1TQD3edV+CQ8VNfDMXZwfTS2gTgdtdT/IIG/o0aaSP9BolkF
Dy1zDQvlQoZ8SrJA6MliRWnljHN6v67LCbheE0owgMstFI3ndHec+wexzKU8ATdvaYBuGEj4PsKa
0OwtsrpJ6V12RTve7oMc5lIup0WIwVyXBVJ+iJbaQr8S5/rYCS8ARUATP4jU8c5hDm3RkjxD7a3w
VeA0TsJiI8dRWNOK1u7LS9kVBMwFBbcUklhs0c+sJqD16Hjkoxxz13bROUGuuar/5i0AFhiQSWKm
xgRYPGtrWV6gr3GNguh5cMMADGoYpgEvCIVziA68zNkO9JP2QRxjYkNtlGMnpWUQn4Ec766osMex
9Sra2ffwaAA4iAA6Y3oZC8cISjefrdLm0ezuuZcPv4EJevNyXroFzci+GIRA7bOHq1RAH6dyNI4k
UL8spSVKdmqnZx6iyp4j/SCZMT8tI52gKSWNABZ3Bhau4oGNrA/i7/TmCtFRwcPw218s2tlR+5EQ
eLCUdUgbr+msiFHQEqtEJW065rHVvhJbtSZHOk7n6QGUIwcentheMgdMrn/kshOeStcZZrzUtJpW
3GcnWuDVrrQgtPKgvOLlAnbtHpVQQIlpqIQajN0bqLj2y1hhsKIn9pqtjjnyULz23DUW9C6DXh6b
h0XSjFrVCCQJtIf1UKqAnaK0HGNQP8e6FXvFIXQJZ05wd1m6JgN4BWx9n8FPBvAsiIB78aPB0O2x
L0tb7UruMC5PDGOTZg/GFm0FnpZwmg/FfeEKlSNdq8jQVg5yfY7grLxmx71qoSaiHPl/pH1Zc9w4
0u0vYgTBna8ki1WsRaV98QvDli3u+85ffw/0TVssmF244+npmH5QhFIAMxNA5slzkNkkw4A6x+Vu
FpKZzMjOyb74qDGg+jkipdvKWQOf15GOt+XbidcyXz2FFjaZVFcYUxj5sQiH7L6H/pOfu2r8oAWc
K+pq4l5YYXaT5LNepGUU7uVateSmc5JguAftgXP9fFjPJTjGZaokj8EeJouVfhZHRYXZTv8kfUjf
P0eonciT940nPvJVw9YDemGPetHC/5MUnTVDhzNOvfMpYPXgO71uS+/hjrJh8C7dq/bwTpKpSBmU
33VmfXFeFR0KtIKHbheVSymgLhG0TgK0PbhAbvloS/r5mSu2ujTILDAS5aQX6yQGwg3PCvB3q4El
vZMNEvOGR4Sx9qS4MMbciLLGD8yAoHX9T607+E4eFLywMStoS28KRkw/66aaC/o6ZzhwyevWgn65
WiZlgrO1N2aRnvvpQ6ieCOFcxdaCDd+OKAoK7KALZ3ZzIulUFUIteEqdbYpQtzpBtlLVSkfOPXot
3lAJQSoBDgZUxkxeVpNAroIgjz25vMsg91nGVljcc4JtbbeWRphrnwmh6ilQAbaBoI6xpUJlwWhl
duMGW2R/Orc6/eAVXtYWpqGujYqwBCQMOzFj+Hqs+YX8CTzXRswa1E7PrWeuLWxphMlWdQ/qq7Zu
Bc+Yz336Ueh313eObgwbVKhRmfgfrrHAuVxmjRasrZnZgpB2Np6K6L0gXmWeoF0KBa1vilhyRtJX
V7OwxnymskbzV5YaGcQiqP8O3zKd42yrWQndHFmFZ0vQNWDi1o/By900he/Bk3GbaqxqG7qiRxUi
yxPPA9ZqVWDm/rLGBGkph2LTqaD3CI+t8zly4WZPzdbwWmsAOPWZTjwAVRzafM1C+mH++HAy2Jd1
PDAwas8cliQZfE2uOkhhCm70ET+2Xg7duN4aUyf/kR4aBzMQjhJafEjz6smGz/TbNOOT7VDkzQiM
IK6Ofm1Jm2qb2PNWOYsuJV6KzjwMNdcgc9RIpGiKNEsaL3iW9tWNvKOyg/KJii8X6HTyPuuqly7W
R3++OEnNLI2CoYmDvRo9ZfK74XPqVbzfz/poK7RykuTCbsRFNX0dAy7KhmeB8cvG6HozaCd6ekn7
/E0F/ModdxXlvDFDm/Ih5NuWe2dcO1KWfsHkktiQc1/IMKWYffh3wT0Gj+z0IbMhXS08f/KIhrv0
DiI/3KsBb7lMWkkmM1SjCLXpsO1ukqLZaWHsXM+TvLUxddqglsK57VBlTzSU8OLUVXwcY7mV8SbE
V98xi11kR8TRfxfHqpzx7RBbe9Ut9tlJDt3GVRDQ5X2K25zpZQVnfatbiMcZsgnk33UWlJNletKJ
AUG3NvBm7TGKeWzu67lSMTH3ZeINiKrJZVRFgdj58HyAN/vC152s0arMaoyQ6idE4wjtb1UPTWss
qnobguUNzf4mwbRGXQLLYw0osYCcMe06q5pVxd8bUqj9jEejaSyDdKYJacJ5UN+uf/XVI16V0MGB
Ng7AOMxXNxu1ANGgAhqM8k3Id3rxc+p//U8m2Hd4TDCKHRdjvI+b1yjb6UNnEeXhuo31U1HHAY8q
gwiJNuY1l2V1lYPYuvKmvf6qu8G+tZp3He0okDW+8ciVVkNlYYw5meJSBw7fkEcvmXcJ5NHaj1EA
36Vi/Y+LYo4hICOFslUH3UOgiHYE7FJ5KF7plFy8GQ7cgsnqsuC+ENdBGQMdqkv/FesiNmJT9IF4
9k/AAk8b1e22pm6VB/Vk3pU3hSMdxB+8sc5VF1yYZcNGbApDDTLFi+Zvab2dk5cy4V2a1l5WwMv9
XhqTuLWor5OhHbtPOMr8SA71TrGIne76J95yVvPMwhSTqoUcfLEiGQRvKBNtZ5RxdNOOs8zJZusO
b6KkBilCGf8wZpI8FDE3HYLxGfwXUWbJ6ANBPGjT3NbfcpvXl1j/Rl/WmDQhVkGoNg2AdLH6XnfP
kuH91SsKaK9/FsSmiXbq8rYcTcPrwpMA3n9FsaX2LzCHFFL22wgTuZGPPrwpYh2A9FiqchBKTu1l
9dK6MMCELElDDdNAouEN+W3QfKjpazx8M4fW4p83a99Ex8XYkFSUJ+AGl+EayqqfhVk0e40OWmns
lhZbUiDwHG3NnxdmWFBLnc3TUHVt4MlntDuNrQ92ffTetuVGnezyBjBarszX6spoVQn4XGBQ2I6A
mqZhWOrG5JktmpqHpNn5CuedxjPBfKepMXtdjDCea+qJVbcvSqtaJOQMPtAYZF8wAJz9Xgdzqy/6
OasC1RQ8TIs7Y3hUp9mea8mWxOOoTeDf+ck5MFa/lSKhiYInm0Q+k8biXj9P4JcqDPSmlRNIsnvZ
po3SYJ8fAsEdCqu9gWCozb2crvm8vrDKLNPHfFAt9LO/G4rnIr2pxdYS83MT3GjCXx2JS1t0BxYr
FNJ0nHstCkFBT1xok2LaSLoVToor7vwNj612fTvB+a3Ql6DCwiXSXsvkJgdb0lwqabQRewOzHaRN
qt6+/uFWvVFDSw9tUVHU2EpqMYzDGAogVBfF4mdUFy9mFR+bcOTcknhmmM3ToZszChpK3gSVAnLv
R9/i6Of1lay6PGbBAGyB+jPaL5ffJ/MNPMsyTLmVvegrbtr2SXdMCVRR7VmUxfk8dGWZWhBPr6on
KcIotnP9D1h7XUDWxUBhBAAXZFrmYCx8cGNMxATytLT93ik/p7xjABVAMWDIGzzTGg8y23bxct3w
yu3pwi6TjtNYSUQyTRCbE7ajee5bMKZogeV3H9ftrOG+loZYtEtBpGFqEjxkmo0GvfINcYpvsRNt
/WOxDaCB1G+o4KQtHtKTcaNtONZXYuLCOvOBK4yKFaTCMiF+cke7JiGqMfL9cDuBOjVxZXTvORu7
Vhy5MMnk6iFJDH1Ent5PkEIix/IcOu+BN2EeGoKaO5PX915ZIVzny4UZc2YY9+XgT7JntKmdqO+h
zpvzownxj3NBlwHSF8HZiPL0ZZAY4qT3QzVEuI1mwFq41UkA3iJ9NqzpCA4pvgbqalR+GWRdRo+E
tuhISasl2n58pVVDivyCCivmNSHnpmNebcJcHpzG5/W8VpjaMEGyMM54TDQG6WQUhrZTLUc4m6+R
CvoNelkVXahF7KVjfE/BNL59d91V6S5e2WWWjKlosraA5qrpSUHpxf5shZGXaVtFfyLyDJTzndHy
Bm9XE+xiqexJqGfZmNcj6mrzaOnpMSukje7zLrE8K9SBF2fgnGux3IUKplq6ey38JqhO3XGuR7y9
o3/CwsSY1sJgVhJmc8Y4sRut+zXmlRsO8a+sDmw/RahLWW2lusEL9tXoW2wh+xpEoWJMdBSHlJP6
0H203vTU74p3qHGBVmJfuIEL2dDrjrJ2ZFx4KL3gLFYbmubQNZGM1abW8BHfhnZl+076AvxOElni
K9XNBi4y+nHdLm+pzEnl5yHU5KcggVnJmovnLvyL7v0y8pg8M4kpQcEJuTr3OyvMdkLFYSq8nlcA
fLrcODJDlrGNFbTYRDFwzLDTPSMqUk+NB8mJpWj4GQ9VscmgMstx0BV2S1UT0bWHCjBGpiHPcmla
yJV8iH00nycRNUoQqNbPE45DOXxs5TshSy2/AO/VzC0802zFZJULu4x/VlNb9koB+phZ3hjTJiju
g+CuAP6+6B9q9SUUKguCc5Yq8I79696isjpcZdFUeTxWNTBD2T2meJzwrG961Zr3FVo/+VYBTT4v
MOj3Yxa7CAzAzi43uZ67wk8VAaU7rwI4EOhyr/LoJPV/z5m0PCNQwbs0hEZjl2eyH++D8ueYnoL0
m2K416ONBvG1tTBZE6T1uOL7IKOOqzNBfSEaTlooOvN4lwsip/+xCi7BaJChQLUKwucKE9qS5NdB
L43Z3oTkeXwLgTg72Jg3am2DU2tbb2PNNni3Cvox2AUubTLRHqVTolQ5PhYoLcDHRrV0g23izZsW
iFxeQWjNGxfG2NmnOTaaTBVhzCBv6CCZhLODK79fw+VIxOML/1VZtLE+ik0Z9w3oXFDU0h7Digej
XL9VSgA1KRg/1QDHv3S5npBZ6+dq8lq328hushl/RCd9M9qVV52hIPr2X7ufBpTMb3PMGSMqfdhl
UZbum2QXQQwQsIrgrVJ/TWJhX7e0cj24sMT4XjSUoVmOSrSXzafYyDbdfGxmnpH17aMzBFAdRA5m
mzikLZuhkyOkftCQ5k6xVe8bwTJP/4ecGmPkXk42Wl3XwiJzj2yklAC4qUCXtOjw0EjH0qmbijhQ
AuaS+qwkPk1c2GIS39gOmOXTMcEtNIIjiZ4kQdRgEiwikXdVTw/gyncNIp8zlUeGuYbLuTDNpMKs
ClFxaFXi9VDImZ3oMGzBU7ClvcZ5l7/okH/VPzInOfffwo36xkP8cT8skyfLemolImO+DPMNBgCx
805sneZ93lNKi+zcHHizojTQmLx1sWDmJK9HZTSLCH2UrJGtJD/G2dEIMrvqeLdz7tKYkB+iJhqj
zhC8sdoFNxFSpKxb5D5qHTp2k5UWaGU4V7C1uyVKIQT4MYwUY+yGicYS6pxZljf5frprHdOandwt
ToajbsxvoiuCdi619cfrCWA1d2IAEQUYcKGon33KxXW2kUvkU63uvNb/ESiAkOXedQOrX2xhgFkT
0dO804WKCtZh3gvqJbVEbCKVXlrwRnvWv9nCFnOqaV0jN5UaBfvu/4RTQrfetXvlnAN6Ql8DvNH2
NbgyPtjv3WM7iWrv65GYBgUInWe3uE+hjQaKLainbBpH3ZPILlwIAW+4XAGr6W1hl0lvWU5iEhEU
51ooLehnKtYNnMHTdG7RiXPASXUYdjwgOs8mk+YioyzzIMKHjLPCMqvRKoLMSgXeA4tnhklppk9a
zRCKdG+kz2pMnDJNrGpQOOfeutsjzEzMf1O50MsDnRipasSk6LxSzjFEbBJgRINE+t+ssKUUbQjM
ijTwx1i7H9PICsOf14OLswwWdFc1ZhKlBWTTQ/WX3781JPqbcxTkEP/ZJ7YuEmYVLq5VS7EkqlW1
iiVKH52mc6z8S+L7MsN8dFkUNLVWoE2cerIb3ya73Mm24q3+NNqFB8WZk67axub63q072pdNureL
zAeot4mma0i8GZIHGUZu6xLgbh4L5FrvFSniywz9MxZmKqXpgrxPA1Cw+1t695kDK/Jmmw6/Nrvp
/vqiVh4uF9aYUysv+7yeZ6CC1YZYddk4/vg6iPWmD09GwqmZrT1cUGvF1ATcQzbQMr9cmlQ1eg6K
HFqalPblrX6gii+9rd9VIEup7Wkn/sWzZVndNZiL8axNatBJNZ1IoTmvAsOsbuvo6GSu6cyc9ux6
dsebjBBwpOjo6lyuz9dqTG+2EMrFw9mt3QD6PR0sKrfzTVlbkyvsodbsjDIvGlaPTBPDk2Btp5Ry
zJE5zV0+ZXVqgpwCikFbQCfdAAPogIq5OfAcUAr4VvwgDzwwwmoUfk7dqNAqklRWrQKI5bYAY7bh
YQ6N0vPFrgFFuEMyWHCgDYUNa7Gt3AQv1312bbkELHY6AZeS+AeUJJC0iBSiiXnVMLO18uD7hS33
9zEXOLkW8UtDTHAMc+OPWa0F8Fcw4duN1Yw2CBH8Y+aRO0qHKe6S3v2Lyp22tMr4LLByaRi0A5an
YIYaE4WByLk38tbF+ItP5KyRphasuuFGyzMLCtUSlzFFgrOzN28i47IDvhvaK2OuHOAOILkgV4JX
QUB5iwGHwgaGoLf0p8ozn2eFPwz2eXu6ZpL+SYvUWbZCPki1Qb9X7qmRpe+iu/6Qv6ib5jUByrbd
yNCQFneprTp6v+N2B+mpc80+cyr1ZpJGcQTOFjr/ptmxi0kHhw6iae60i7c8ovjVz/iJNsHcm44p
qsvlVnpSzWUMvEmPYWXyfQJcGXTdvOSy9lolCyvMeZS0gxhIOJS8TlasSIrtVCusWsgtQPscIr2W
nSdXjwGvvLx2MC3NMrE39WKpzQMwuNUIGj1xKN6i0L+RMHRlA6+6zWYebHn1MbC0yMRdOurJXIUp
IHcPOWYXGyDfNU86Ty4IfpwcNF7Xsxjv6zFBGEoVECqZn3macmcIGJMMvTHmPfj/ZVE4boloAHrH
UtIFslrMRqF3XkOJuykXDoopm3lbf9AGWcLvBq5+N43I4H/A/2Mi89Ip0wCDkd2QgpgcjGiqS4f4
DYdqycn3MjTClJ3p1Cf0We6v7+bq3QLH7m+7TDAMfhMNkDYSgN3wtzT2FC/bYvqUUqrKNnryJ2Vy
rtukv/KPcF+YZCIjlQp0jkG24emDsqnF6NQXvEEq3m4yUSCF0CIHT17vRVNnldJ9QQ5pfjsZP/o4
4vgjfcH8uRoIKsqYuUNCYZKnL/mtkgRInjN0Nq1Qld3IN/eiLFhlE4PtInGzUbMjVedxeKwe5+Ar
+ccw4zGJ789dXEDoQ+lqp4Yon2/mJ1DGvvcjTz159XJNFrYYL+n0uc/lCoeSsh1Si9afyD25E914
l+7TLW/Ib91BvlbGOEiJJXcZ6okQKM+9qq5cJYo3131wPcAXK2I8pBYbqCfJFQSvrBhNlCMwE26L
c8A2HubNcE5c3q2P97mYNAkgYFo1aZp5SdVaWRVZZvtLLSMwlPCEB9YtGRKgPqJh6grz5vYjw4iV
VAOtgqgB3g6u7tYKfMVWhx1nE9c/1G9LbMNh1DALFMg4uHsoveHWAEI5fRP8qpzOoZc8/z4ROcfq
erR9WWRuR5C2aaWkIxhm3Uc7+UBlIuKduONpXvIWxgS1JtU+YFQlemzBfIdX8wEDJpyVrH4lwzAo
OSQxQZ9ymfCJrwumVoPnIynKAwRMHzpF34Ii0vN9gwN5XHf2hS0mVQhhMaqlD8xjtamPYIjBsWLa
5SY7QpcHB4vEeT6u7t7CHP354j7ZtZoS6mWAgdnwtYue2urput+tOgGmBsFRiteT/KnGtvj9/ojB
LFEKUe7xqPpJv5MxkpW5PMIZmmb+yOxArEkaqjIauFgulwFoYCwlZRLsJ0wq3s5xVZ86PZnOhTny
aLLXdkw2DChlfA58sLSTjSYn4ZRi3rJBBtKLg9GHnGNq9ZGNprwG2gBwTUlsrCoqqUpTwKYFzxgX
pWMElKqgfkkP5l1wS+fDJaA1eZWENS9fWmXiFWpuoyKFuEeVebRNJM2ZzPpcFJ0TcXvJa3sI4kcg
QjHqQ9uUl5+r6KNiGsPO9HJjF6antOdw1a1hprSlAWYtaPYHJQHsBqDrSHVpgy1+9FE1iDbCxt8l
tdO86nfmvv1Wc0c+17ZxaZpJFtApVdOpxlnfiKchquy6ypxBHK2Rl9LXQmtpiMkUUxLnihiIGDgr
00dBbE+DGg5WplRvCW42qHodotS3cXRzUgZvgUzKyBJ1xJ2NYOB4fDKqp1jBNLBXRBMnClaXR5A4
gIVF6mV5eqD2AMmHAnHWZZ1djTep6Ezkl9hsS/IsiyXKk7zC7qpXLizSv2iRqwq5J36bdhAlk4dS
s4Ywkn622pg8XE+JHDPse8UfwM0rjz2+mzSZlhBPodNI0Hi/bmX1tSARTUarCv+CcexyNeooCVnV
D5jXu0MSUT6CQ7LxHdNu3jVLKqzsVkGtlWNzLQ0vbTK+36Ks02BxSFwfpxZiLtEBcp4IuWywAjB5
72mBV+Gy8tHfyib/pVUmEHSSAh7dxaj1ANOOdxFKclZ66MB8Iu6y1uLWQHirZAKgEyJVmZRM2JGH
aU9cxRafqqfQpcXI1DZQObDjPTjseJCR1bhbfFD6Zy3cM4+DfDB9Jd5rs+/K+lmmg5jpTuINH/Ps
0J8v7Ei9NPQTUPp7KWisCeTuHbi+5Gjatnwlu9VYAAU7wWCpCH0LxmGmuPfDEmo9aBYSN8QGbis7
2yo/RRmI2nyTnLXM4nH+r76QwPENoQtwSOI+x5w+cpAaWkn5Iwd7pOKHQCuCGduhDACY099yYmJ1
iZgyQp2QjpmxQLuxKcpeD/Uec1n2iBIyxn9wG3qpUrseAOGl1CB/G4kLq8xHFHQ5mPDcAP7nGD4W
N8kOfBcb6bbdZ8fmOHjKoTsUvOincfZHHILrQgMkCIwXrCaQCkz9MEgTQX0CV1fbxDqHW4oMkIC2
yMHHdX1nV8NwYY4Jwznsa0nNBMGTgBkUin1lnksuR8/61/taExN0zSiN8jACzQFa3bS3jL0Mkc75
Pt+hjYR1pbMloex5fWGflBrXNpL5eFUbj8kwKgIQ370TvkkbsjPvu+38Ej4YTgC+GRe2rRq0MpBG
9YSjf+P/qm1aw4sc+fb6H8PbZeYtXFVkDNUZ2SBAecaXDpmQWjFPH2O1zQJxm9+uw9zf2yYrciMu
TJS1qxQsZ+OxoSB3Oz9U7/0m3FUPAmQGrq9sPQ8sjDLnfV6KwyjFBW4Yflc+loIS+5sSfE8vIYCJ
m8yUg4e8lyXH8Iv0nIpEOKuDVtzGYjX8BPscxnM4f9BaAEGAB+TXoECjPfjLzKuhsQamN930tCeM
BoJIKHTLHUamMKpBn+i2xNmB1W7C0iCzA4JQKcAfzzm2fdjkb+AlQV/rZb6JcFhviS1vIEN7m26b
XfCiI0/xInj1jrKwz74Dat2sO2GczV3yYT5Mk4VefYZXYrY1jlq9Kx4nr9zGnEWvOfTSJnMvKkR1
TMJZCPeK8dBHj0O3lULOh6Qxwcbv0gR7quH6KCsVBJPbdq9nJ1NK7VB4VfJTNPqb6z7DWw1z9+nT
CqIVaht5fRY7TfemAug/D951I2uRAigugJ7ogiom5LwuHZNobTU2rT5CqJjqv6JlbxtvDSW2csM7
XkFnzSsvrDGJXZn1JtErOfZGt/Wo1uzs4ayGwpzhyfcAEW0ll6pUdhhDGw6j/t/vKKyj2YvWK33m
M9bFKpZao0xGLyeJlUg/BTyAk4pzdq2VeS6s0O+6uGQNiY9L1ggdwqa05XPuKRtyyEWrr23xfTi2
28CReT30FVcxaDNZ1cFcowGXfmlSU5tMa8Js9ATpuQBGKTJ+YMDguqfQhMF4/oUNJoNlUqdL2QiC
7Gmv7QHFOowoVgB5wXPIlWP5wg6TuCrVFzCkWBmf6NnwHbRGIDVXzvpWpiCSQ3MIflxfGMcgC9ft
xKlTWkNBBd9/EJX3vOD0q+mRfmXj2JHtMDclI5tlSB7pERhOMqdFFXMgd2P8fH0hPENMbiqrLK60
TNN30Dy4Uwfh+zwrh6mr3HrSebVMmkqvLYpJG81ohGUXGJhBwuChAOkUjFx5+jbfTAfe05P3fejP
F/E0YdiqFasyxDjLGcrH6vB2fdvWanJLjzOYgCVilKgpuLXhcca++6DNb/XFvIns2e4eJwn3sXBD
m+7XzXLiiRVRlEazzmoTOGo1EHa6SofiYjcoqoc8aXfVlDiSNLtNrXAhWist8YvlMsnCL4zR99Uo
3kdC5qrAEsgbCfJ/kW4Lza96KDaR/10inNTL+4hM9hhEoROargUPvfm9B0CVB29bP8e+UiALcTQj
s4wNCEfuUhRAUsxw5m6wqXcicShZN5+IgbMg9qU51mCCxxxl4EEiBhypqnYzKRirvu4ja7eo5bf6
A/GY10ZoJqiU0TCTbHo694dgS2knyxOXAZlzjLBNVM3H5AJmMTBNDDAv8NjJJtsSjIYD5wtGYmGb
boTBrn/xHkX/8u2AyaZgG1o0vozwJsCbPRCNfxSRUgd3VVSzHCplMbzw+iJcc4wvFlrTj0os6yBn
7Y9wk33gdXjyFU7i/NVTFl/wa23McSZVahAD4hvvB72xy7xx20nYqpXCGQpae2Yt7bDY7CBOMMXl
qzE0COT3JLI1O8UkcXrQKofswTYABsSUiwLhbeXnxMYiN9d6Dkxpj7MN9Je4PeJll1uCDXYpw61P
Kue9uh5yv7eSrSiZM96Sg4wc0kfflfwtUXacaFs/1L4MMIeaVNaKoBkYsAXe8pWyvWpvLQRLs5/K
ruPYWg+1L1N0rYuNk+OwFzRIxHlBNlqRD3h5kdmhOVrXl7TyXLnwCuZoS8W2FEohRyA1+vd8bDcz
tIssMmLQThN2Yt49/G/26BVlsawZtLqY7O9kDCI9JtVh1LbmcJTThxnPzuuWeM7A5AyRpGWqSqBO
CxQ0RSKr5GYlngUmTUBqPk9bAxEVF5awi54V0ALELiC/pa3+Bz/Jo0pfa25dfC8mW0w1UfxYwLCn
uB3d3DP2wlnZ0u6qsCk3IHAsB3BY0ONM9XhYao5Hsr2LxGj7UatEECH4t6nvFuQ45Jz3OS9JsboJ
UL2rzSGMQQRyFPdUYKDbkp3ilZvO6aBuVtt/R/Cw3FJWNb0QJszMC1jX6FJEerQHLO6BAIvxVG5E
V7aVnfCGmbwaggr4z3Un5X1Ptm46xOWUa+An3ov+RsaIU7tNvehesYk17sQ3POjBuQKOYnn2Jkg6
/NUs6sXimTRj+GklVxp8WPFvO2PTaffXF8hzGia/CEKTD3Ou67tpLN77LP82DtN9raec5wbPDJNW
IiMytCGXTU9IMrscQsv3T6HYc74WzwqTUurKaESRphQAd+wh9Yo8BjWVd33H1h9pvxM/i3ZP/KDI
wCmMQ6werLy7KUCJPfrVNht4GXK9EPF19WAJLMdBNGKI2GT7FuOS0S6FLpB8A3gxume4yTm8dxpn
+1iWOlB1FmhWghkYRE5W1YMnQtuK7cf17VtjEl16tMLU+PxeyAK/JdG+fMU1n1ZSs21dOMYRZGXi
+7gB7w1oYrqD/lj/XZXl96djB69J56u1PyOT1FHmFknwaI7GHoPYnJj6l0v/lx3mGuLLrUnSZsaV
sTlG3yGcSctygPM6HSRgalfYZhjum7acjeUcd2xxLAL2Js1NAPfDo4GR2twhuwT6VfVmcFQ7xgOY
+9yg6/izhvC1TiZ5ELEOULFAvCUfvaO/Qidvk9kmpluhIZVuwg3vdOWtkMkixdzhyS2CLCkOk2PS
Vo4iE84VdT26wTEHagMR4hnMpwMwVQgyGfm+6Z6EcEvK1qpQ1sw5JaV/Ce0vO0xeT0U8YIocasbK
tnvGxAzcQ77XHgAkQ4s6feJNPq+H9pc55kuFWh3FPQXiNfDI5KYSUjsPePJD65/nywjzeQBuDaBF
CnSNPN8a7aOkcQ6Rf6nzfBlg8nuTQ90namJc7xU3yJxusjUMcQM3ZIexnUjH4Z2SmNd24PC6Ibz9
Y66StZqPdZoBzxONszVppiVnqC39zZgncuPXApnbY0XizKxL6AlmQ+VbQiW4cqibf3VK/jbCFj7K
jhRTZMBImZlPlVZW1jx130Uj4F2eOP7A1j78lOTh1GEuTNdALA9FqKmIOOG69l1Qb0DJHI05AimE
y+cKutoxMTpag5tuenXbScfyr/Lq0oZ0aSME5+o4pkgJ9bt6jn+WcDjDM47AkzSRhcHBk3DkkTNS
R2YTK5WmwMqgHg9NwkuTUav7Wl8H0T418cIUJbnZjBHefbk6+2e/Bul20FY8rM76Xv42ymqE1v4U
J36V595kOFH9rQju85ZLmLb2Ql+sjEU+mV1mzlVcxftO/dSdCV31RiMW7VYFLg/1sOaAS2PMlxOj
vM26oNI9eTrk4dmM368fubzfzxwWRSI0Rg76jH2Tb2slsiefx8rPs0B/vniOx2YUS/6M2ZwhcAP1
hypVnGSwehAt94g5GcjYDW1I5NQjZ+3zoZpsh7fsVd8SEIOFJ16vZu18XZpjzgiigghDMjPAtdvv
YbcH2/BB8p90hdfmXbcDmhId2ijo5jEJW66lWRcEjAno6n2Q3Ux4u4nBrZYl9nUXWH0Rg4nityEm
VIUsm8Ugz1VvfqBi35QzUrsVGjoCoVkEhArDrtoNPBIXzvLYHN6WRMGTqsr3LTnmwmPYPZnyfuYx
5f2Lc/xeHJvBY71t86bQADChN3XZSRILCDBPO9LxWr+18i2PKmLd4b8sMiELpl1TkYq28kK5O2Z1
+B7EEqdy95lj/syuXzaYsM1MoZE6uUhQoyEuHcIxMFFLxU8E529urAvvYEfOBX3S0yhChkjmc9G/
lD2nILN+UHwthYlesPhAfyDNMy8OO2cYg+1QjE5B8EIc1MrKB/LMcXee49GfLxLSRPQgJYUZ78dz
dNPc5A6QazFI9DPZDm6FPRXIlT1gL++v2+Wtk7n56XkohXJOBe3mU4vxS0wq1q0rAQAjc6Uu6Oe/
5h5M6kjk3ixkTLYCgqi+Y4TQzWzFa97pLE5NGW1+Xl8aL4OYTAZpOlMqMYgRg3WWKuSQo7qLzxOE
72+S4+DIz9LBvzcfrxu9vp9/kBtqidEY6F2irJUB/Dtkslu06BOlIPVNTHJTx7V73eD1uMZ16tJv
AI+FmF5v6p4q3gAMaPzV2+Ar0v6g8wvmFPdA6JHs61foN28ocBRQY022KjS/joVHp02Lxh50i7e0
9XvTPzH4B7+fnhCwyBcROGDnG9LdGPOtrrxc3z1OIsYBerl9GKAZkwDkz+hwo5j8LXQTyLh7zbFw
oMUgQqyZ9+DhJEnAcS8t+p06hX6MQnaIsd3SzbYzxmdrq8TjikeQyF0dk1TC3myVsEK9RH8ovf4h
2FNb+okqHQkgdefxVvE+GJNMpFj25yJGGShtdk303pKT3HHii2eCySFyPMVRJyG+6vFQDj+F4DTN
Pzg+QY/Cf89TKvtIMJLKT9AwD3EH+OVHNgY8McR90+IsaD6K6UZuvmlza6W4kfDccRUFtgg29qkg
+tBPxhPF93o8iWov2/TQGzmPPxSv3SeoT35K9r2IVr0H0YlHfl5fOWdz2TeEECuVoacTRkDlk95+
yPVTxRPWu37MQdv30vvrADJLotr6XiXcBIAHxrI1+6+pwiPH56TFz8hYHKdRJMRRT3DdUXRiaeQY
xjrvgnr9OIOw3uVSYq1NEzDihHvpDvDdT2IBB32o2hqp0vv+/6NhwzlcPg+8xaJ6A+ITGWieQBA6
7avn2UEr250P/SHaKo/tvv2gwx+pYql/wW5uLN2SySNNORQ1JAonvGBFKyve5ohTgeK5BZM5Egh3
KBVgPvt4Du1Q/9GZlQ0WWavoNtddnOaHP2KbEMABCdg7dbaXlxpjXEoxQdtnFrZza5MJmoTyMRsh
ltRu1OLpurlVN1yYY07nTg9wJ+5R4hj6t6jeqTkvxfMMMPGUKElDZB+lQSF6iqbXQOfcg1dxDOhN
/94w5k6vkDEYFToYk2KWFVc2AHuBOvwPYSeo6P9i4Afzxl/2mKgy07RI9bQGyLHJvMroDnKnP6NZ
6PpCsb3+cVY7JmCtQhkI5WcEMLO2KA3TPNZVoHpCe3iWHVCDOCLY7j06IC7bGZBE8zO9CYxvHMur
/r6wzKwS1MVGijlJlKBU6xUKqTKGXYON5qAEq26FbWtDgsx0eEOM687ytV6a/xf5Q8lwuEg58IKl
6aVAnrcGrwTKWxeTKNSp0EJTVSD++h4rGO4vAGUHjff/I+26liPXkeUXMYLevNJ0k21kR/aFIY2h
955ffxM6e6YpiEPszn3uiC4WUCgUymTOg7m9gKs31WL9KH8xlX2U+DpKMpl0mDjP4EH9x3BJInke
fHUVl9WiQo1hjJJw6AIQf9j6nkBwxtftUX3prQTNDuJDABYZhPi5278TsDM8KJwMcEDdeCpRsI4T
s3li8Wiw9o960EhBpauSGiWHsMz3kt+4JSDEtxeWoTQ9hd2oSgo8Yojww6eyFB25uiu72eyi0qpT
J+0fAtYDg6EUTf4yS9nUo/UB3RXqc148iv1uWyPW/1MeshfisgaHTXRo88GUhgetZPngP/jI35ai
UH5E0GeFy0rk3sS9f6vsokP83tj/FAcnlzlbt9aluvBaClF4cYpL9PQEpRBwgJgg2GWCW7pkViY8
/FXn6FIS5S/6sp2nwAAzxWD1nfVPs43iKLfRjbwDHDnDHTPONI2tnWYSRkyDvoNruu+m21T8VoYs
UNGPAPrroQa51AeNOUaOPi8er+e6xgEG+gOfo3sIbWCdeLGb3LO0WTe7iyDKQ5XRXAkhTqtXij/z
Ctw6xuO2Xf/h9rpIoPxTWcY8j0JnjKdrjJnY3Wi330KrvC8qEzOPjmCFgjt8a/dH1vjNegx1EUy5
ocznIl1Tm8qThukZrWbHtJ5xTZdvmoaRMWG6kQXN3VZ2ezVx0j5vG2gyFaHQAUYSZIGJ4TWeY3j7
P5zhf5X6kkcBJR6PERg8LMfrjwmcY7Ln78eP+cK/awhRkD3/xwq/5FSyucTIPY/Mhho/dfVrlr6m
f/UWX4igfFKNt4Kagq75IAuHXLkWgzcmSfp6KmMhg/JEspQAl28GF0notSfJnl311NiTHVjAGP+b
euRCFOWKBKkhKIDAD4iqd+BFS/7z2DJaB1g2RrkGqazAWFgiFVpxT4WBgcyYgSGxvl4oPOoEtE34
MhUNKHE1A74lWOUB+oXHfbFPn7rn0SG800znTT73i6dbCKPUKQU/7ybyWOy/+5rV/FL3k0NIGDkr
kazhmTfM3skd9it1dRkXcinHp08TIJciFCLb6X7sHpEt+QtXsPh/yu3Nmt8BcQdPKoE71NNdP37b
/v/VzkQMwv3eJcq9AeQOrQF+PMKvth5ePIcIOH5m+T66htXBvNFIghf+EehR7WAxZK/egaBhBDoM
oGaBevjZz9WNIYU6hznNYDL7XXvChJzpe9ON8joehAPhSov/Bs0MSCMXmdSCAvu4zdBzHR7KcAae
PRq4ppbhXddt4iKCWtKimwuxHyZAAPSh4wvqS6FWT9tLx1g5OnOmtX2ltEqfeVnJgaR115ZvU3y7
LWP9krgsFZ0g81M+iKW8AlH0P039gN3oTelMiuzpntttS2Ms2sfHLOI8HbyL0xgLvlvKEhDDvax/
3BawXiABDoVOgNhUMAJ/tjag/Y+1b6gh6nX+fv5W7esnDWCqvA1js0hE2bisFON6Snohk2i90EpC
eSQrB953Q4LPIlvTQ/EQ8ybSPvWbcE7swC5Zp2o1XlmIpO6OodMxBQqMsUNcGraezxjj8vdSXHh1
20pmFk45al76+/birj6kFkIp9ztHkh6MOmi4uU52OJG7RRHxRhhTVxN4U9DBFIAJ7DjJmI8R4iK+
+H0JOFqyAfQxoGlRC2xU/hhjEtZt7U6zm0cJb1T0t3JWZeumdugP8yG+KhsgKbBC3j/s7UU09dRS
EvSRTX0WHjrMZE0oFWFE9QkMgaZyyJ3hnXXFrS8xsJIw3qtK2scDfmFKiVBWXR0aeG4BLL7ENKxA
Uid7FszaH47Jbzl0zjDheODsxEMIggUeCAWksK1h6GA+TB/5+Ptgx9Js1ZkBHvE/mtHTAHwflmFa
g0mv8RsrEow7SWtPYgwSxG0jJUb41VYucqgNQ7tQIo6gkD1wUWbpozfI3M6Y9lHJmrZhKUR5mjjP
i7RrSHQd3lWhm+Zo7h9YFzdLCOVa0iKr4knBqn3MM+wAiBuYKPcCNmsEsA5pf07PleCwOm/WD9xl
ESn3EsiAkuUqES2gQ7Qz2qtBCM0xAJRybOnc8/aGrd4JC8OgvMoYz11VymVw0OTGTCvM3/5VeLWQ
QEUgqR83cSfC2CMfXRWPSbLb1oB5mqhwQ+KHejBqVOWr2tQVU5MsMk4JjMTXdrLyx/5R35V7/4rV
MMLaJSoEiYw8R/cfWqr9NmkfNT+Nbb0dfzThUO2kxJSTbr+tKMMa6ab/hPNnwdDLzBvT10S6V6Vf
vvC2LYLhAOmO/5bXikkOmujA61JqivF05JrSNobUnofqFHbKsy8n9jznD9tyGVZIt/vLkZHJPch8
PFWJ7vWhdBt9trdFMLaLTs37Qj1IdYs6TQirGP33jD/ywamLdHNgoo+SG3HDC9L9/Vw/GHldIwPZ
OAMm3NOd7yWnj8ZJm8Wds560kXE3I9xCfE8vXSeH/Ki1gPWd7xX0BWIw1MpDsz/qP/QQ8DODTcoN
/c90z8r9r2e+FpIpFyxzQRPXPTqmMuTyav6qRIG5vB39B04Xz4buFN3b3Hzf3sXV+2Uhk/LIodEB
pLQMASuiPszdL665SvF26pK/8YoLMZQHLuOiits6iw+i+K3Or6bK2VZj9Sgv/p/yugVgv6o+QR60
4IabUeItddAwic3yjGQHvtghMOHQp8nLMA0qyaUDt3Dm0aHs9s/iK+HdmI+Z1YJp497Yq24UmqyA
bV2vi0AqVDR0vhglAzg60nAUyoPaHFqRNX296isWSlEhRha1EZdPfeUljwpQAm9Q17XkG9n07yuv
80CLdc3COlp/pS1EUpZep+EklkVreIo5ODKg7nwvAoWmiNmufM/sYmftGmXjslBnzRQh6EVM09uR
O7uGw993OwHAj6StjYXkx9o08vsi6tW0vgEX05gcACxmhv1zMeSWMt9uW/x6KL9YQ8rko1FUmrk2
ODd9zh77U3HI9gr4Zp5kszqpu+xeZzWwr6oFwFOewE1rABr+rFZhgHab0Gwc/MnzxV0svMisit66
UgsZlC0mWgyo7A5piD6wa8PUrslcfn6PxuzmoNwSrGkWZg9LK8oU+ckYG0VtUEH2fWcc5Z0YcbeF
7m7v1mocsNCLMkEgjguDqKDElSrJKS7C2S4jWd1FoySemkLpj5k4at9KX8Ix0DTWNOXqCVfABUNg
qEH/REWMmZ6KSVKC1TUtFU9sgn0VGwzXSKzti2dciKBiRkOIGy6o5+QQD2BJxmTwpOwn/yCXjJht
PTgFSCawsDCvodGVvKGflc7PUFGuCXbyASCEQOLiYyd+FJ9npzaT6wSk93fb27dulwup1P7JIOGd
pdgA3qInGlcE65+7MpwWPblXBBZrcFlTa0w9KSeSAz63E0hyWH31zy0aY7O9fwISuqmaSJ3tU/fv
YGGUhZKURxkKvyg0TFEC2ti3Rb84zcr4nbGQ5AB/sZOFDMoUu7bu26HIC0Ry0R3prSTcQNpBRHcl
G7+EuW2UVXJiowwtRlJBBlz8IhMKvatGNhB2TNLQrN6JLDshf7ilHvWGKVox7oo6lYFcKOwGiwvN
8kTmfAlLtBCYoPGJzOhG3+WJadisIcT16sVlcVUqPKnSOhyDaiYEdq1X3BYYSFX2xgHvardgRQ2r
l+pCFnUbVKWCmbQELEH9CLo10QLJDQhnythqAlBhp87gyozizKqnXkik7oZ8yJVC6PjQ6/vKrLPC
KrWdPr5vGyhLCHUdJLnQTwmYATxlrs1IPrbAORDiH9tCVqekFydNpdxJ5UdCoCgAwVbPzWSOACEj
d5zxlsBvXpPW5smtFWtb6OolsFg+yqEkmtCl1YTKXG/sByM0dYFFebR6BywkUP6DDwFB0+tV7AGy
0eTUazG7LoIOgH6M0Iclh/IhvTJEneajDIjOaTOTToZQW4n6UAO4eHvJWE6YRj7NgiJIVL6JvdjL
3gCya6ctMqYcAKUGe36sQUuXm/9FUzhrqygvkgeYFwA7HBIwDgBXv51x29wRMB//2ZSP/4WbXI1O
LhtH450a5aBM8pjzH0hdgataBSaduCvlKv2lnqS7Gs2ErRXZ6l1n2GPOsEuWk9YoTzIiYlE0rkbL
QPkfdFn1R4Y2arCJ1hbouVLLf9veV4YBaZQnaVQ9Kf1axERG7UpGZgb9be/fDz6LVJapGuVNjKYf
9H7OMEfwyl0HIKbOG0sandQUwIaX2JVgZazpBZZulGvR2jouEjQfHYxSfMtzApjUHIooP4PD0txe
Roav1CiP4oMsEYQBuG5iGYx/8bUKOgmh97aFMM6CRjsVABX0XCHkhyhV9aNU+/LBrwKDUf5krRrl
UoypqmoCv+t19btQ2kqEFxtBc/i5rQzTIKiApFLkJvFbPA3L58mafv2DfuCfuIf6TQI8/9/Amizu
GY1yJOKUllwoE4oq/sT7kl1kha2ld9tKMXaIxiAdGznrsw6dP3J/MuZrUd9t/z9jb2gM0l5VhanW
QLY4cc2tP6nHMsTURRzshqh2tkWtwiwsFozmVeXrYmjVJg3B56oegqvSK3eCyzkAMN53J4X4I48/
/lUt6eJ+aeCNMWw5v9cbzvWFwuzzdFdFjSVrEmMdWftEeYYurgQVqI8gO2w8Iz5rA+NaXv1/DcQe
YM/B19Fdj5UyzImh48XCZ7/08jSEzMLpanS9kEA5nKkvKk5PucZTb0tvegveeCs4An7IKt35NjtJ
ByQITsJ5+htCddxBF9WIiS4yOrXYJsNggFtGiR+MWjWj9syFj9u2Rz7+y9NhIYNyQWWh91GZi5MX
zomVVLsgLIFCxBoWIDfOlhTKATVdiQsi0BovN9DgJDsEvVq5SlILxLoAc59jk4VEsKqXzgNVBoQv
BKv789o1ui7GfoGOjGwaEd4W4Q8QAx2EoHG21+8DQvGLagtB1CYZaBXIhQ7OLsQcRI45iNpNMN1c
Xmf76Z8CI5DSrODeb8zWHu3YCeyB2b1KdmnrI6hdTAdfaTl99l0yrVjfAxb0hb+u0eopOOSNG+xi
q3KiK4M1/7O+yiix6yreXQoNzdXrkzIHgpZ4sfSTi3Zc95bFDP9B1u+rahcR1GWC9R2zBgyEXsRz
ZpTcTEECyMwnvCoYccX6Gv4WRNflhjTXQG3nS55WpweeDN7roy0pszVVnBMn3H7bcBhLR+c1xSHy
+QQht6dzT1X8XQaZ/V+hZegXjaiAc9bjWEoLNIQn6PXkwNY3qbW9rcX6YOJCBhVrZh3ExwNaPTF4
lgL0cd4ZO+292HPWiNGHwJoPmmFJewnpgHqPh1PJCuQZ9kEX6fRxqiJFxQdIlWI2fm+OExL8gyNw
rHzm+vt5oSvlU8aMG/wgxVHnb3ubdL1nVu3ikPeHDxhvMEgBmW57fVlWQnuXem6mUGp8tysfhe6o
84/T+GtbBFMtynnooyi1Yu/7SFeVp+gOsHfXqsdfF6fK0zE3GNh/l8VZLCR1HcRRowdq1YAV7oM3
G15zr9uKM1qEDTE/C4we4fXi6kIe5UME1R9EscUqYl7BFk7j98EhNDLJfroBFE7m+WbuZPeBzUIa
WI0cLnLpoZmkMSp1mkBomnKtmcjIxd2VwY0oNLt8fhl4xvtyNRJaSKNetJqfhXwwV9Fh8nNxp4LE
24qVLmC8jBgWSdN/BoOsdk2AhmtDQytq9jqgmUwIXYZNMpwxnW/3Kwm9iWWP0Cc0s1/qbX3y94Rc
enTbgy+YpCfEBPEFOEBZHL4s/ah4dZI5Luv5PD9o2vdwCFwF2B5Cykpa/SFs+O2bFcqXaIqhd3ne
fRATOzI4YdtT76Ex7jra34meeo+xMSvD9E5iT0fRHcB3s73CLDUpx5JymW/oEtym2r3p4XeNQLwx
eCdZ9kj5lQp89RG6aJJDngXjodcV5dhyiuFsK7Je1V2YPeVM1DEwOqUqOU+obAKZEzjRQxXY/HXv
qDtUX1ldo+sXjgZWabC0IbCkjhln5ANvFOCM4NPQrFJHm9719jlgBbDrj3aMA/wrh7q9G3ke5XIG
YKG4n3fA18CV6p+aHWHyq/eGPbOc5GqMvpBH3eR5UHGgBEB/KDDe+w+q7ASA8gA5Sk0Fgxv/ReFg
3UAuGlJHbajmEkgsQ+RpyU4+yJa2kzCzXh4LA4150Y1/rO5Z4yKszaOOndwDerfr+MrLufxUapXb
qmdf/p4lrEFUliDqfEkNP9U91wSHaBIfRT22atkTB9USwvDb9gFgrSJ1zMApLI5+20YH8OSCxj22
hJxFgMESQR0xuQ3Doh1awP731S9erJ/aeGIEOn+IQi7GQN/RUy+MogBuOfn8T2GnOmdgPMuek48n
omErP7bXbd0D/hZIl62ygi/EtMU5zhpkuf1ndTwGEuMeIwvz5fFCOkBBrigZIHb8/ArtwemlijNq
BmNRqa+RWos/tSKVTLGqAyuV4sCrWiC+B0oW2NvarbuPhWjK0mMfzafBVGee/qB8FxCVo52+sabr
2ao84Ywx5OxpW+Lqlb0QSFm8nlVdkUcYS2iyX34PJKAAiA052tbC8thwf1UIXEijrD4WC6ENjDg8
CClG9An4EOdoeG0YtxWQh/6ySr2QRx0BP5WyMM9xBKImsgZeNCVWPm69jroQQZ2AQQa0mKLDZSBK
RUbOA8+hxVd25ok2rjEW0OH6y+0iju4qK6o6S3utR/PaL3S5oEVJtjJ088TvsZ1ZmiPdYlDURauS
BajFXcPYv9XDtxBOXaId19aN5sP1p4AnzxBs1Zo5RkynQu7IjfNH81/0tRAGWgQd+b2IGKvaR3uC
5k1KPCCLZBw5cpi/CpPB3ApiOE2lZ7SA5cmBabsDQUX7npXnlgUss75ml/+nTFAHIpvGoffKG5rU
7NLHYKqsuWA8Iv7gNy5SKCsMhmqUUj/3vRhcqQSMTUM82u3QUuamBwKtuO01Vu9J47c4ejwrjUB/
UcWC5o1iZXXqjYTK9CQ5rGiKsXb0gJbq52orjmg4jaVT68s2sMLNrnvc1mW9cLtQhgrZqjQNh6ZC
H5kqg4pixOhrZSVnP4Jn4s6TDYaXxJyOrMiNYXcfO7pIEwcDV9V6i878Aal28F0YaEcKWPCe62H2
QjfyFQspqiyBuFeeYvSYdI6wQw0JgxTRHrfzY3yQGI9MlkrU5ZVPcooieBZ5IogPtXna8zmr9sZU
iLqvWjUvo4k0oBK6T8785wrJXYNwNjGJj1lmTl1XWpCEXKYjHS2M06+66b007G8lYX5LRv1vXnaL
jaLcRBvOUcz7YXQw8tKM5Ue1Kx2EAox4jXWgKDeR5kXlx4bOeanAWVwfotVU8gadVctmiKEvqRqZ
fcwiIk4SstcAfU0Kd99GCUOXP5gCOvtEgjCEtfts22I3h7UYYvYQLEbgTI+cqDL9XfPx0hqetG/b
bmLduC/SqLuvxGO1MmpMpMb+vhFjlANYwNJMhShHJIbdnCQJJhd0Do1gZKC89K0pwKCfb0bPGRPU
4g+3xkUn6vE4pInWNDyCv3b3wQF/jq+NO94jFGionP7kfmwv4fpxuogjS7xwRommNH0h1L6n9g/Y
UzPVjrFyE7LWkbVTlBvyG16MQG0cHbTyRRlfY/1vkAWMixqUCwJIRygl2lB5UXhboDmqbGWWaa+p
gOeHAZJmXZElkdoYPqmQw2iCCZzy7Wn2SGxHmjn53fxRGfov2nrIP9Jh0FIitTdikwvSzNUdupci
FykfgCC500vpNF71AnBCe4ydbWNYtfalRGqb5jZTI0MirTyKGbiJMxU72ax/CZZopq+B3bPe9mtO
aSmP2jYdz/q0EFLd1Qtw7iU3QxVY/V/RdS2lUFdGlhvYUGCCen51yiWP93OGbbDUoC4KPlSH0giQ
91f6p2z4FgVvnc8I81cz70slqGuirAPBKEodsJyBI78GT9FV5EYH+cWw5Guj2rU1wCYIsXZqqQ8M
qyB/vWGHX6ZzR2nsBG6uPMwqgJ9F/uWjatN73cOuwPNGDRz/vjtxh+I6P7PClzX3tNCaHtMV0foe
Kxwep1H2U0GkqaMJV4ncImcEzwJLR8rPT3UwcX5CXqW/dCTHO7OYTIybTE5oVSiptKmdTuDJAzSj
mT8ShIrQYT5bVz2MAN4EVUYLhmRQdloJuSAIKUCuyHRteR042l347rvavkbdm3uZMpPZF7+6vguR
lOXWGceXwpBFh/EZNDgYuw4emsEa70ZLNwkdCeZE76onwHoxTIqlKmXNnNzMqhHWGDc4tTZGiFJT
w5uyPiqv8vfohgAe86zGutU3hfpbV5lGOCr6WlXCiGC7eTLmDgDnBBo0X7EIIAP4nc22sNTAlH5s
q7quqc7rAKPBnLJMrbCu+L0/dOjnG/XETPnbenS2BaxGDCq4Nv6VQK1lVqqKUPMSTPcxDtC1QIqA
3FvznWD4p7PZnln8kSyJdDWu1/OiwwgYyregIwTIcWGWWEz5R9NZemAHNxKBSmsYNsNYSLpaABzb
seEUlJOGJkGX1U/M4W4vJEsA5QKKbAz9AGMwrpqVO0DgvGmVymiBJyf4iye9bBVdjMvkKSu6TMoP
6LI2xfxGaY+aig7r8K1MmdME5Hu3hBF9l6FdrPtlbmAyir+davOD32E33zXGB2MJZ3PftpdvNeum
GrwoSzoP6C0aXa4Lg0RA90z0Lx+rhY6/a35X7HImcMvqhbsQRXlKRUGrECjH00NSvcujO7WgN+RY
V8KqPSyEUCe35MrQUNsO3UiPnZPeEIgP3D7T9bTj7Qz1sPjMbJBbtQ9DwpiXpkGyQh3lCYBipaTW
jSe/Gvf8wa9NmVDp3k031TPmGbhb/oOczHeY40oMyXQOH00EU9kpgeBxx+ZRtaqz6IAr6AaD57vs
ZNyGbuxEdgWcEYbVrO/kb41V6gnHpdIUzdyAC4g7pO2xyV9C7ue2Ya7v40UEda5bvKZSHh7SU7Jd
175EIat3a90fXrZNpZ4GmjFlE0CPM4yD6GD1Akqb17w09mypAFpQ7xpGszNrzYjCi4MdzFE1a2KN
8YLqkatB9cC7Qqsz3O36dblQinzFQorcawYoy/BkQzdQ/xzdDef53XByQBGClCB/7LzsWnthjd6u
NvAi9vn3BKjUi2DGaGDHp3OG1P3gNGjgVa35aASmZml73h7Qw1uem3dWDX81+ltIpfzJPAP2NcuE
DDg3kSu5ujcfYPEH1qwqUzvKpRhBNHVxjdQf3lclUINuhvTjhIc2qM79XfddNMz4rtglnMWaRF8/
BRrBfcYcq0Lzq2uCXyh8OnJekQAQsbSkSGNZDEsEdQzKqFWTSYg0j9+XHv8WOQT7U7wWAHXVou7N
RhxZPwgXnaiDoKMxRxNyUEzFegaok657HST9lPAspMfVq01D6RFz06KqGnSPCS9poxDVSuQZKehZ
y6aR3mKtk+xokJCkyfzCVkJQ+lWj8XMqh8qOSg4ATXnPmtJd9TTLD6GOx4g2xzTOBs6tCWHTVXcO
AY8mm7o5nZp77q+4A8ElaegaESrRLYFD6Ddoa9YBoi3fFoJodupZlhhogyuLi6gBVLHIGepA7JAp
nbIKvaKRgrgcRF7Ihn/AF3jKXt2JR9Y8xcr6fZZFHfS6U5O8xCi119rkDRA5yT491s6M9l7g+lv/
++32WRx13tsSDGgaak3u7Jd7IE+4iZhbYWAwQpWvB++zGCpsKHqDL5AMxVSKcV0FP6qeEbaSz/wc
SX76fzre53SpF9NR4dwpbpUfbRiX38a+Ebh9kGmKb3eTMjZW10UjCp9qLYeM5N7XY/5ZPBUjzE2V
tKmucl7EnQbtmOg4gvrjdpDAkkEFCaQlGwS7GLFPIsPyk/eS/6ZojBzOmgxBEUG0IEgAjqN7GNCj
bLR1grImgGDQL2Hm6aHkn7f1WDOFpQzyDYtbW2pbRRLnIjjkmhdkrpb/2v7/r3Giaiz/nzqs/DyV
5SjhOcvVrqxztlqVllB+T6MfkjZ427JWAHU+C6NOq0CGocUJuJkgpsd0ctO3ZmegNdOcJcIbphmJ
NSopdw0spvR6bsfO6sDwZW1/BWtFqTNcZLrahI3CeRIe8Gp/BObz/08AdXp7w08wdC4hLyGfquFp
ahmnl2wJfXoXW0ZXfkKwsEuzUeZAPMU0lORnZj6jkJrr35Xk/7lYNKlpWhdBX+ao/0hKY2ohEHCT
lhVmkOO+pQ91VGVVEkahGbMP8BkC7zQe86Oxz0Erznqvf40LPxkgnfNHw0NYISUnIQMfIC5sXWX/
3+CyM0xMJL8vDm0vSHUcgrnZy0Tdlvp8NwUVwwgYvkek/AKwYbNxHmTfnebzmN1q8zlNGSJWGs8+
rxblG7Q5jyI+kkDFcigytPXnu/YY9I5+H76Rh1D1FP8UWL2WLOOmXIQszb2o9iD1y5/9M0Fq8D0M
k+27wdRexW+d7Zsk/9CyZk5YO0Y5hV7uOC0PMCYUKVd6ccYIIMPKWQIop5Dnk66COQVgPUGiuaLG
VYd0NliEgQwpdGYfmHbzHOcichnSYxfeyBrjpcr6f+rmRvIe/IBSFHm8ChRfpAcT8W3bea6UrD4Z
nUR5AyGV+SIuifdsBXMQPKFz26w308kwh+FbRzJf8V0qFaao34nFC0P66rFSJd4QeRBRKbRvDYpc
SbgZkCv8fnwWpt2MJLr01L4X30crf5MAaIP2KFbr7apXWgilV1Vv5jkjVbq+De2ctzslMcPgLa0c
0CKaXD7sWkN2tjVd3cmFTGqZ5bRJYskAs6Q8ZuZYfOf5u20B60oZBmofvIZBQ8p5DFqoFHyCaYgY
pH0E6EUCkZ7osp7BK2kN2IvBKxqKfrz8hRwwyyO9ybUWB+uVI0N+dyTDVliAsVFMwCQA+4SNb7sa
NC1kUrqBdDQZtLLB5G7IuUnkZtGjXoD5ZUQse7u9jOvnYSGLcoijhjH7PggjZC17W9mBcKkFPLBu
zg6gJ/aKvS1u1f4X0ig/GKJfpStCkfO04lxpx4o/9gFLo1XTW8igXKERZuBI9jtQK14DVxEnWUAm
tne5Bynbh1cSuJ65k8iYs2XIpJvpomZSNDWfFW8wTsp0N3Qqw7+z7PDjVby48xXOUKrW6CMAKY02
EMO0HXoQXfUmsaYdQaGfE5PNHLD6/l1Y/4f1LKRKnSL2c6NOKOUS60icbG84mBc7kHmx+Py/Nwt+
Omwfn7MQBzDYsNOFBEknCax2wHcxjJtBYiWeWJtFfl9I6Ywo4/Q6Dz19Pk8Db4ZRwNotlggqfKrz
qAzxCogxZ5d60d3szW78JF6nV6KdYNztllX3XqFIICsn84KiizLQKil/K+hcqAApDaAM+/Ek3g5O
hCnJ0NZtGTgy2Y2wJ+lQguXOSpGsa3oRTCfxylzR+nYSQMsc2xKH2fz5edtn/MFFXURQ+yXwYydV
JQqW8rk+tV6zr93mebZQVYE+rF7idQ91EUbtXOcXYznWdXSQ9H06nfrEjUpGlMMSQbl3se/iohWw
V7oWW0WRmzHv6inDI/3h6F4UoRy7FtRa6QcYSmx3I6aY8l1oA+XTa2xyYxmezLiPWUpRnl0KjNzP
S5TYahS9/PgxQI3NT1ij4kytKOcuqShgqC34c+vAFg/oKt5pV9HDeDtEuLF4TNz/7/3ynw4W7dkD
xQAJjTjBHiJ7kG8a2ar0F4aBr8Yyl8NL+/Z5MpIkwJvuEDzmpwqzsuE32SI4h74dt6bsxb+mXXwX
H0srtVhY6YzzS3v4oM0B7KwgQdNqdwYuy7ZjGOJ6MPPbDmmfjur74Pcjcle5dBr68yy95oRVEbNt
9vYysjSh3MQsyxqgg3JQD4R3+fxeKvfb/7/6dFzsEuUZ8tYI+GICpmdRHaU0t+b+e61Z48jvt+Ww
bPyjKrS4n6ZMnttWQNK+30k744hO9gf19EFh+9FVNzPMj7VulKNoyhk+b+o5V+Q9IR7MbBAZ1yHD
N3xcXguFRHkG+UaI6EgsjpNw7GpPKh8Yi7a+Oxr4uxCpCyKdsJjmKAjkAvERKcmldnif3yRAOwnO
/H1VAL5NcpL7WXMEb1vu+uJdxFK+XE4qRcqUePamYLyZOHkAAHD0v/cLEh90EULtkKLUwVyMIgZo
ip9t4eYAO5AkhnX/weouQigHPkulkMxclAKETt+LTrWXbzSHzOyQXIxmsyq3rIUjPnFhE3mvxzoh
Xve4NHzU4/4261KGTayb3W+N6GyF0FSonWrwPIBw9ednQL4VHSufRMKbL8nFy9bQDYd9nJflnOUh
6s/RVXWFOXJbvJGvlQMKRCZnszrYGVZOZy86bcgm0G0B4EttTGCMWFz5Pof33WxY23a90uCoIkmB
JjFN0wSwuVDmoMUxHhwKmAz63byTLckNXltQrEc7fjCH2BxutL1oI3XXmujyKARHadloFSRopRd3
+Q2UjdTTNDYGQXGobZRNYZLJPj92CGCy3eCyhnlWOmY/aUyjIkZDAdJTA36QYLlWd4mjzDbAAmWE
0BzopDpof0tQ/IwX1s31sW1fFSVN4rBW+C/ai/CCHmv+pHgYJ7IFTbMECM6Ft0mcHL/FiIxW7Prg
OM+DGwavfjfYKOoe46q1uEa1eIwoKhnY/oBdWnTnLsQzbUg9Vd0b47Xsf9Nj5ckoC9mMFfGpkzGs
PBidhQGfayF8FTKJdX8Rd7SlDeWufAyxtQEPT9I4gJwC2nvUmMWhf0qfjDdwDQCtfLyq0fln+izI
cpZkymj1KE/5whdnL8ufgiA2tdkLa7MwQAJTMO60tZMItojfW0bZpsaVAkAERyB8c4ekSM0+FExO
egn8xGGcxDVPuZBkUDMyeCvMAOKWFC9/7hzRkq3kFtRA30rn4yTYwxOru4WhGs1XBYJZXmoGkFKn
nae+gP3bUri7GOhPDMVYcsjxX1wBEniGtTSVfS89DU52VwRoC23OxpXmaGftkOQWKBbs1GIddNZ6
Epe+ENsWUVMjDwVsGPGRax9bFv/A2rWz3C8if/H/fjFxuhHLQJgvrrUC/K/FUex81uKxtCBfsZAS
yB0f6wZAZsiAbYuR5WwPmK7hRSYzJpgdRhDSsQyDJZNyU0VTRWPE442nwtPUQbNTh8TeNgrW4lG+
AxzoceNPeApJIaBMFeTvpFuexdKzmlFYbhHlJwR1ynJFRIQdPfIWppPJrf1inBsvRdeieret0rqZ
awCWwUWKYiPlKRS/GKIpHCNPEX4VwXVdPCrtO1/tt6WQT/7qdH9LoSsLshzPCS9XYIlKDKtMBDzk
BFhAZfnx5ORoK2QRX6372otAqqoggpy3M0ZUnMRJcRoMHBhObbwDEGPHj4woiyWKchQ90u+iBGI5
r+X/j7Tr2o4dR5JfxHNIgvaVLLKKlCnZ6154rqX3nl+/AfXOiILQhR71zOw+TJ+pFMBEIpEZGaHm
AMIZ98MWHZSxuZGMyG87XUQSxPfC17UxIQJZR18bkbYGZf+jIM+pRJx4FNHZiIwwcSJXbAKUHYws
2bcYQ0ydGbnmUIoSOa77YRAEOZxNNMNkTlRiGa0O9GcF8dT0tP4GvV70VJ3mn5MXYUxE/mEeyGOm
OUJRdPr93znkzi5zxpY27/VM6XWUQGdveYxDckvJ2tQf/4BAmzrAJVvMEYN8ZV5rA7q6RVCnbnkC
GzKEYQGZIcjCxXwDXH98XRrLgFtWPXI4q0BJw8wdUt6XZHayeXRGaQQvssgZOShQJKaYAoCeh6Yo
msrsZBXZ5Vz2khaUfzRwkm+HBJX/6SrFEhfPSB3Vkf8BKzk32O+sMntqJRCc0dMI57u+m9rPqimo
C3Hd//X32ddZMS951KQW5GHTBTIJz6RG89+/HBRFNpgYNRkmOFbtWA+M4jHKr+z1XM+C2MRFMey+
DvskS20ptnIzQrZ03X4v7gy3gi5CfIRQeQuFwwKsox+6hnc7x0QnC1WuzTBlKbCrr5q1ONr8+/K2
vVwW78/Tfz2OMKEptaK2LjsC2GPhWhDCTgvHWvEqwkyDbx3i0W1VB/Kl0OzxLEhryCfjVlRY4Xu9
quhg9VA022RpoHUQOZV6bUG/QAFphEups+Ekt4XT4D/fIVaCXnnjmneiua8XkM67xe8MM7dNWqQT
aBBkCTPp0bHC4KLixF7vbGfzZbwvD2tXcgn+i3DzMmf7bV3JwweEwHDmd38E842lNkc804Fh1HvP
JOe4wHtw+JAj7Ywwn9loZFCty1MRbtm1Nt7nH4FzqFDWI7ZuQbybdSNT1+ZNKrGIsoT+xBy7yvj1
sqdyI7EKDjodGreYW2O+VWaCmkAjpR3k6+bYxtloHMOYXXv19Fo0bcMNJjtbzCfpE0tbJaCBQ3n9
VunfNjWURJTa/MR0Z4P5IqTt7aWZaVb/TT0aoX5arroTZnWpIr2YWol/xjQVyYGmW7Iss+ZyM423
HOKl6ScjNP3iXLobVGt+UYS4gnFOyoFoE0fUraQ/++6E7czSnd69XSIF2i5GXoDCoj/qUu0kyiTI
eujldMkC81LRmh6zm5EWoys5fpMhbQSg/iEazM+zPd/k2nZo5+Q2T2RBZ4+LQEX/9b8byiRbxVLX
zWDOxYsij3KiaHswyQfySZReiRbI5ARS2Q2yVgEbPPlW+Bf8xQ7/gYA0N7PaLYjJAgw5aRMLVMbo
va4hpowxK2pd62Coqg+J95He62732F6bPq26RLSoCmQMispzOMq/ekNEqcdFUqiajn9pRIE0DRMz
4qpoFKvtk5A42hF9qC5Ab9TXvclNA+lmg/QJ6raHy3GK7/GvNtnYMUlFvjYF/DFfD9KYYzq8E+RT
/ERkty72MLepOW4qtRFUT3RWQfK62JmQJUbO4K4oE8kP/25VzDnWtFRJ4w5jUGpxpTbfukV0F3Ob
EvtvxZxjpa3mZInkMuxDGTRiedhdRX4cjAeq51W4wrFGvru/fifm/OZyPI6FnMuY95Chgkx7sJBZ
9GSfQODqI63l/eKYM4yZn6TRt0QJ7AaQ5Mo86n1xi6RYhLMVLYo5w1HVDkUfEfNFpExHEpffNCcN
LL61Hz+KAhP3ufnqhewZHuxiRlYP4F9F/mT6bzsD7810nEWuJ/IMtmeukMQe8rGlz0vFN08xen7l
TfFjcqlM8D+YhxMdLzbVsJuilg0DeArrmYxOdy05CSaWu1Pyp+mcFpWj6iiCk/PTgd1mMmGjmpTR
JMNaogGygCUQuql3eNj6KgQBpYNIb0305Zj4sWXLgr4qXrVWfoIWrl8sqMBJnyyiHD8SNizbVjSw
c2KM6+31b2sGOB0N1Pgk+bbNvqXd4+Xf/5tP9WqAiRqSKkFKMSNbYNR/4v6Y2cflbHfHsXPr5k9f
PxgBGU137RdHHz7FsiZIPv7GN1/tM1EkMzFuMALcjgO3HJq7/htUNw4LJlLru/ZxPonaR39zo73a
YwLJRJpWrbVlDNT70SPo1uHlGUpQA1wgIUZpOcRvUG4yjKlQ6IuqpmK9fIJdCtfkRrvg/ViFpLFB
gNLpS3NsJEgh+qMRm5ng+uQfBAiZgiVZMfGUYB7ypIC8rrWBQUK7V3zcbWHuNl77otAjLu9wL+ud
MSZBqLV6Uda4z8O5QuNq/tykp8sOyt28nQHmWNtFGRnTnKVhaWSuBHm54iHrRAIG3AxxZ4Q5ztKa
F7rZ1kmoT3hAELU23WmVrrJSCZul9opoC9JCdqrK6pzLy3v5Gu+yb8g0mYpqgvyK7aTmYE0hJdh3
oduzHEAO4JY3arD6lp/di+CH3K3cmWIcowC7xGbFWhIO2XLSK8k1J9MdyUc+2M4K4xFRAtZgKau2
IFcmBwwZo3SWpkYUNugxvbRtjFtUS2t0jY2K+hrKaPOB8NEDOcBV7tood1gOBMM8M6BFDyGTEA1I
lywzvjIuQDHVNgiprJvomLgYxLnOT4UfYR57/hn/2jzjlHjFUXTjcA+aSWgXFYAdSNm8vQhGYyRV
3eGgVShAy3N9SC0RdIb/IkPh1ASCxgBBLJP8VHXazVAcpFlxe1v5EzSCID97Ko6i8gA/Rr1aYikx
SJNmtS7h/pz1lzeFdAvygz/bi7SGfVAFWZ3geMtMzFemcdTWBL04fQVb/DSVTlIoJ1MdjnKHrlk1
hZPcAcJQ+pcPN/ebvYYVmdnP2VCyTkqKLFTWyrX6wmtF3TnukX61wGaQa1rUkSIN4HpKIFz9I67c
Ov9yeRHcVGdngv4Ju9sry+pMMyLQScVrBZDAbRHNGFK5nT/UlNvZYRwcs9zRVqhJEUr9acDnqGV3
KrYDsW6XJXV7U+SDgo/zAnHZrctek7wybByoSV1A5wSralx+vbx3os/DOF5UjUap2RGmq9dz13lZ
ETuFISiqc22AXwM6DwYeY6yTjVLRdqoOSno1DbL4UBV/GtFQlMAE62WdHkd6Ytd50CmdMxuTX0iR
O2Wr4Ljwc8HXpbCZS9G3lRJHgFb2yMwMtzhbQQwwJ6ULiQ/tB+TtUTfemWNuKnVMZqmswN+byY8Z
5Hb6m0XM2kovonfXhW3KNorziJ0Wk98SSMvn0ouRoHsy/TJEwwNTog6dhsq8qME1ddnnuH69M8j4
nBKNQ51XEvgLp+/F8i0V8mSIDDBRrbJSvPszu4LKPGVRBQ7ld+J3Vxq4ryqve26eRdQu3Aj0uiIW
1NPkIxVoBkNI3y13soZXJThUjW45rokIoygyxaRIakPkWpIIBgGWFingdOg6MMtVn9Lq330lljJm
0dOlTwr4nrk+diRILEFU4L5zCCUWUWQFKYPGhO1Wj2fIuxsxvtLmd79SLzq0z+lxc/vr/td6MkAf
LaxA8Txjb5MJ4Yo8p3EOcYVgDF+I7G/AUFwMTnr9Vw0qip3sWX343919b5M5X5qitXI7EjlYSvD+
LN8XoQoSN1nZm2BOVFUkrRYRUNoPXygFVXGmyCGqUjzdSMKGJf0xNl4QhApQ4VgmNDkYY5QWW1IN
DKAW+ddqvNGNY10Mvmqc0/KXNougUTx/31tjznKnkkWf0boO1nl0M+NsLV+sWXG0UQRrFxhirxAd
HMLZOpI4mMC2tj6Cz/FUK3dtLKLZ5bog+v6mBjJhYDUYd7CN2O4be0P0U6qDIhfuMny67HB8d9iZ
YL/QiMHnZhxLnCwK2awO24ncrqh6lmfIDwneh7yrl+yMMR9IxRhybxqrHETZFjY6ykyr3fstyCD+
nSEWYtDa62ZHEJEM7C4oa4gVn6pawDXD9YHXtbD47zaO5xFlXIzPtEGfgKLrqi6+kV4g6MXFJu+2
jAUZbOBQaapkSagA4k9FOdDyY+/G3nClBeRGO5MSkqMUnJw8X/YMvu8BAg4kuKopLAlqJmll3Olo
EUdqmjhZHkPHQ6ozUe+CpiXvIgSAzf8xw9xR3bRi2nOCTiyVQ6nuqkcrWNz4TvGg2uq3Al4dbk5G
dtboX7NLk2N5zu2q6CvMisgumF0P+W8N1IWDp0F1cfwB3uDLm8h3ktfVMQ/7Ec26qaxrrM4eHTmb
XD1DY/KXZNWHy4aEK6Ofc7eybWy0IYXQEVZG+TSSR+MpOgG84Rj+egU6bsO7bJB/lF9XRv/5zl5r
R5W+2HOFlR2bbQXd8c2YPf07G3R3dzZG27aSsRpyvAS+y9NZtr+3o8gjuOtA21YzwEOqaizrbidp
yTpXaHPK99pxDI2w9JKz5DUn/Rv5o7sUXyXqNYlMMlGwaqui7he0iof1ihj3FvnULV8u7xzfHV6X
xRJxtUOiYd4eNqznEYKfJRpoifzC/7Z54xmku57AIPccIzGzgGGgEn3Mt2pHSS5KZcOiXvpnlGvH
wPwEzaL/wTnmnqudNeZiLKx1kVqzjMHNQAtmjb85kFHC0DM5Qhn8REmaU/9/V/kAjnJnlLkql2bN
lqy346BMbsr6oS58Mn+9vI2idTGuAeVlo2/7rgo1HRpNSerPxeRUveRIqSil5j3ldqthi1ZTOWs9
IUhvtZtNwd0PJuOguYoSx6T0FpS2XNjUEplkYv3aRhgzs7CBs2s6qpu45o/kkLqFsx7GO/n0EbDJ
foVMsO9yy1DzGIyxvX29GFfGINpC/kH+r8+zbK76nC+keqFQA4VM4mLon8LGYq+SQf5rqdcYP1wx
qp76IviWyDAT7KW4s+3IauZgnp6nzDcizGJ9pEe93z36N+yCr2GnpFYWyOdE1YbumZ+MqptvPy/7
Oz2n725/TG5i8MnE246ljVzBdpgP9paHpj54pQQK1+xztFyP29XaCSI9d892ppj1REpR61mFId7O
qnV3jkCHY5JR88xi+MgwEtmZYmKhmczN1C8RXqvyrZ3eyfKNMv5p1nMqgsdz+517S0wcnIq1Gtde
ioN4Ue6HNTtWPWgg0tGxq/6qM8qjRiS3akAUYuJ8A66vFpXXWlAHiWL/8qfkvyR2q2bC41baeqVN
FkqQvuzKXu5Np8jvUBgq/eL4Eb6Q/cKZQFkMALDJhZyEE8TF5O8zDkElgnRxr7TXBbF3aF5ElpIU
mPDUwfjv6D6K7LdTOGIsdjqKbxf+/oEYCu9k/D+TNbdtSxpHsTEiOnbXFOqNNQVyUAe1L30V3WXc
Th2hFVaUWqE2wBLWGanZjlraUrwaRVCk95Kn3M4+Ja1LFVfgGjQevTvmO2NMvILgnDSByB5EfIkD
RLHyBdq6WF567CuAGowv3a0YwMa9SnXL1lSMsOIrMpdNupWYvkFoCdShXVwQc/makgbdpkcOmm2n
yysUGWOuGkgTq/lmId1SrLNsXq3WcZROkoiajxstd0ui9+suJGdqbtXthC6kXvdumd4V87EbYye2
IIocS4fLS+KnkDtrzEdbN7L2ZdpUL+yJC7DQ9IMZGKg3qEK9L6q3cePzzhwTn3W7q/oqhaaJPpSK
Ow7gud7qEUz6hZYI/JHvjq+uwcTnqRhGud8Acl/kVTuAla3woQYr4trlH2gDk70QDVJVy2Q2MOmr
Lo02aLQp5+4aQ8y/zVukV0oYYW4jPWO49/IH427gzhyzgfNgEFS6ZqDWmycZ8nr5o/2hiVSys8Hs
nDzPm71tHfRSQ+vYPaUPGHnAXEB0MtCjBvO/fZAEZRbhLjJXXDsDqK5tL0kj1Qwkh/6Z6mnpR+Jp
nz/Sbtivj73DDL1bEjnLw2g7j9VZEpLK0ajzLhIaOmAzuoKoqzGryXulieMFlUPdoT1+5So/Yog+
qMBNlohKK1w339liFqPLmxxDXJym2801RZFRwuzhioKDFDe76o4iYdG/+Vavq2NuZTBR2VbeJJiI
CaIQyRzUdPNr7bD6dFIk2j7k8P+1xl6YVl1Gqqm3djAq9yrxzeG7OglSfG5cf91CVkqmtck25OsU
Byu5j5PY6dOjOtx3cfovl8LcHzP0xAt5QO6U2KsDysGlOw7V58vxgZ8sWgBuQXdFJxgqe3t95I0e
Kea4FOHYOaMHTreQvvgMvPZISN8pFeZ9LpvkeuDOIuOBtpQrWqVgPZrytbHvSvlw+fe5n8eCDqpM
dGAKWRHJFtimqKdlXnlIXbxTnLL8LpGnuG4/cmPsDDHJhN5lfVPPGDPUtixzqrZ4Atu0wAb/9OyM
ME5galI8d1uUh/bj7KnedlLvttv8Wg8rqLWpotPzN+bw8jIIUcGcw3ycNR2teokWJZh+TuDg7cGx
EV8PHiCmENUSweC5aBxivVpjQ4MmjRgphIcvda6FmyLD9xI7vZ6bdnLVSWlNp95mw7GTmZztudcO
tjl/6Ip8/SPYUemYpElWZi0mGzto1uiru0ZoeQiFWkVby5Jbx/rWLU2MyGSeKX1JfWM9Sd/+mpfL
jiI+HS4D4G5rWcVtoraWZFgoxVIGQNtXnPYmvs+PXebqRwyqef3gnFI/C827D1UybTzdUfXDQ4Id
8+pyuSZDKYMire4PE+Y2plV1VcPyLx9zbiqq0XFAGXkUYKfy28iVWP3QlpIah2MY3dcPlIbVOoC8
tgA0rjyI1Sy4H1DDS0zDUwwqe+/kt1Y7NjoTc+e0K9Hd6af8+EKvcN0AuyF8i/HC5N4a/ef7vL4F
vXpDtfX0R3l15MJZgvYYHdAtWN18cqQw8wCFEl0H9LXApiJ7q0y+mDfKBEUlC+/NsP6Un7Jz7rYH
MIvcx+gmScJVihbJpI6VVsrqomLqt5YATDZCKVkElyj/q+HtbEN81dQxQPp2H9cSCfBiYmbEuJkO
BJyly0nFRFsblH56EO0fdz07Y8yVkESYP7QHMGJjADgDd5aIK5J3t2m732duAyINCrRqlSwss8+b
AQGNBwKonzLKol0TLYT6yc772jKTNanKATD90l3T6SGj9tUg+VR9wrDtAS3Up2Y4CA40/RLvfG+3
OPo37WyOIwWmxPkWgCzSLcc1JKb5tVZit6KyuRHUAYviBlC2U95tgmAiWi7j9t0414BA2FGg2Oci
vs71T5fXRv/3l5bG+LmuJUVaSKCNtLv7kSjOagRS8vOyDX5A3O0fk8ppk1oDfjDR/kf7yfSrMxQp
D0vYT9DipMFClMhx50X33sgkCyaJjWrpIKDUdCeoZ2yHClL05LbRMJKCx8sKrtkYoTj2wVAnWCv/
IJgGQjEeTRbL921H5TbWGi7tYoXaaYU2hdK5850Besz0CZMPpwrUn9tZpFLI9RPUpG1LBg+yys45
FLJeNBmQTWGHFkya106ffyThQ9/RAt0HwYCNwRzxEpPepBwRPCjvGNidPPt2OI3+fE2JxUWwYX50
NMFGjckbCyGSOecGeAZJv8IxO/C66X7hI8dKXSo9J1+ZX0VcS9QD3x2DnTXmhKsV2JvzEoJQC1DK
1fZLT57iPhjIvVT8uOwg3A9lgrIO97RqEpM5cH1ld0YC7tmwb37l9k21CB4xXP/b/T5z1karlCdd
irOgG1Y3aq7mrHd19X4R1gbo536/Za8LYc7YlK8q3uwmNBBWl3yhtAdRsD3kBCC3KlyvclECwKtF
aJYhmwTCyZrCvgdrORo1a4ZsZXeYwC1CW7bFlYzjDK654+VvxIkf4GVHcVsFGJ9YhG2z56oSN8rY
oT3sD4fofvXUZ5Dc4vm5HW1Qfll+cW/f1YKWD8fl31plHx3lMunpqlOeMcVvELEAmD/UAU1wxCrs
7/3wjTE2+ygHOermDFXFaX7USeGU8SfBJtIT+tZB3lpgUo7FMvLearCJVPJQOeRe/yx59AhHznJs
fguD/nsHeWuPiU/gJR4nsKtuLw6yHNDa/H8qn9QXdRupb79fGsISkBhI3Fh1T6s218GSmggI0haT
PF+2KXPWOHFKiBDFwPARMbnO+4uaru7VJLM6e55sZVhzK2h1JwsAfvNizwiiyYVuJTkqboW5Tvup
FU2h893k1SwThsupJVbaR0nYxl9I0TtqLqr7vU+u3i6MCb2g/tamToIYltkra2Cqi+R2i5Sg77eR
QxKVslebKugEizo9LbiAvqQYWhQdeBoV331QE4hPIHZl3HFMVN5WOY/lTClC9HvkFw6X9rd+FR1Q
EQzk6+jR8Olwov5V1Bjkbq9po7pqo+ujGsyRN2PTjPrNWoNpUZyp+JLkq3P5GAossI/RQlK7CDJj
VmBbv5Zuvklq4+myhfc3Dj7g6xpM5pzbZpxGfWMCCTdtc+7ocapA/RNX6uhYmbR9SUo1tg+XbfJO
g4XtkoHEQ/eRRfbjzW2YWtWowZQ8yDEoZrufBKWuy0Z4C9sbYW64LspGKZoIVISSXHfkujsqlvnV
IiQBt08sWBHPA/fGGE+I8sFUZjxtIKI3ONv0CR1yWTua7R0Zg8vL4nnEzhIL6Z9bc6oz3U5DBZ13
0360hYJZNBaxp2lvgfGIwpIrKML0FmZJ6u8a3rXaQT8uno4JX3H1Q+AKLJo/3zKla8iGquqiu6Nu
HmY0GMFOc7q8ayIzTCDUkrQZjQpyeWnxJ609w0JTR/Uv2+B+GeiF4krBoCHEbLGvu3dm3MpZpRGM
LKnS3ZR+ng0BRoDr0K+/z4Ko1n5o6iG39AASQm6tfY7b1Y2HoEpEKl8cbipAwFHhtgzbgPYRC8fd
yKxMupx2oH0h/gKUljP42jG5kwFiRTUsiO70hwKvsOwKsx66W4XlOboVJVTc7dz9EYwb1hjbxMsW
YMmeXOXReROhnbnbuft95kpONlBKmVa9BhXEPtRDYaluR/wsEr68eAuhY6GmRaie7Eu6uvOLTY8T
vTVKBdSIxKckMFlDKVMo1b4KKQkzsDpYFkQ/Tg0c8rU7qzRi7ayumgSFos4uXhhN+pv0CMFjNMY+
grN/a4iJs0of972W2XZQ2tNNO8jHAm8veWsFvVnRLjKnq5kzFarsph0U9blQTYekIrfnFDrerISt
2OsV2KsL9FxQ0lPDGXrzFORpP1tnDRwmq5BQQbAitnC/Zrhqu7gxgiE9NKvt2ol2+N8j0v5uZ1y8
gEiokUXSGiRS2OStA6VvgZvx4qpJAfvAEGEGn41JI/jzgDzo0auaN2eKfqzG5LVE9GV4O7W3woSC
JDdIadnInlc1rMZf1vLzf9+n/e8z+2Sn1dS13WwGivUsFw+5aAyPM1KGXAfCICZm8Tgj6GoJOuMi
MyJQZ1RB4pYedGNB2gWa8kN1G2PWPhWKZHP3DGAkyIKD2kWz6T/fnf9068YCqfYSaGqokkeze/7A
nqG9iyc2Pj86Mm9/v9djI4lyDPMTGegSW+9kJ2sWQbLDcy/8NB7yqg4PM5lre7VkvdqaxQwyrXfi
4ta20TNQdYETc5O3nRVmq+Jhka3VLqygsn60Em606C6Kjhskk0phWKZ/8bvkameLrnj3WSJVs9TO
bJdAPS4HTNccpYfR9CKf6hzIGBzy1YfL34lbDdnvIfOhpK7W1cpAX3z4mUCf/Z4qCxaWM13Nd/KZ
HCePuJHl5L6oxCT6dswFJCGTSVdAU4ORfNWhGzd0PxUhWyI3Zu9Xx9w+stLKXZ1ugBbeqyHqSg50
bH5Tztrt+3D8EAcwUqPd92OuoZ7ohEhaCxnr7yPEhaBkGGHyoLOgE0bHAIStbP4u2hjHU4kC9CTT
ZspSWy4yrUlDqtODckV9uzzNx8xvoNjomEcgOCpwMoTCiMULHxY6W/+xy4RcaMF0WrHEHfx0g65X
4UumEx22Bzq91B0rzemvak/gqTTMvj8brzaZMBxnidXk1rQEK0ZjzKsooMgr80gJpBNPhPWijnHJ
GBtaSqmCRB+MRTomR7afcfZcD5kbkessvxujUrQ4brq521AmyFTdtqpFrgHbeLbu4wfZU07d4KDV
izGSyukepmN5jv3RvbynHI5d6q+ve0r9axdvGuDZeq3v60C7nw6yR07ZIW4dSHzmTokRY8WFykp8
rR8Vr39se7TE3L49Qunj8p8h8mImBlUtRnaGsWwCW/0TodFGEjcSPY+4HqsQxSBQvQV9NfNBk26M
FCvplqDRT+scQkNAsAh+JN1ZYD7huJbSMuOixy0+e9thC3pXOS2nNXPkx7FwKX1fdWzi0/pweff4
HxESNQR9Zty2hAk6hr5ka25PGpD3pSPFjZMY12YP2Rh06tXfbfuQbvKxLr83de8k1W+pS9xcXpyt
yV0Tn1iVr/U697VO+lVIomfUC4/au4P0+sexEQoKlNGgZ3MZyscudawjegnXsjs8kSv9gcpCpmA2
RDgG8WUFhRuqJ5Kc1JOeOcIeA9cDdn8JE7PK3G46CKaglnBfXeffqWBv7BU/UGK1HqfCUQ9ANnWC
AyayycSs2pAry1zGNBw1zVmRpSyzKHJQx720wYxjdzUYAc3ZWACtnD3auVt+5Dc5gJV02gFla5GS
BDcd2m0j4+Y9yoGRmutFaJuD1zfzobe/x+ZTXQDjE5HDZd/mHqrdO5UFFCmjhrKcatlYHTFPiub9
RTQLolSwKxdQYdKu6ISYdiXi9OI2bGzQOYNeBN1m6Pa9DY2mtYxQpVOWQKZMSsjEbrurxlvcPmju
AWESOIrQHJOpVMCClcm0Ac788hl7F+JLuWu8EGSaX0WJAzdm7FfHxIxlnVM91gsDVYf4JLeOgbo4
aMZP1pP2aALPnPvWLfpS0LOkw8+zqPPw8nplvXZnn+1QVWvfQ8UQr1va8IMw6CE7D73bDM4qOUdp
w3io4gJQ5auZm5+l2TEbZ6gEe867c/d/AxMQtiWSar0yo8BoPnXRV/RdD9p4JUvCzIV3v+0NMVGg
UKah0W0JGYtxkh5VUGi2bnLoADP8CZktSs7VHS1hhYx/doCxtaD3ouNxySSHgzpvW22DJSs1D1Pt
WIBBty7JXNMbfaX0AFmjj4rkOTmK1Id4Yc/WUMsyFFQbIQv19uyA6KXYNDO1gkL6PnU/CktQ7eFu
qI4nM2oLho7awtvfb9dJj6WtGAKUAYEpLCBgC1q8RMBuxvWPnRVmFV0zkNY0GsCO4tHJ09totB2S
H/rp5+Ugx92tnR0m/THingxxZ4DeernP1OOYiogbqH+9O2w7A0wo09IIOgpmUoZa5EH2EozgzZV1
xmo2r6AddkHXT7RvTCizCZGh3ICvH0vrZ2OJH1dp8NPWhKicfLq8ddzSiQ3UtWbQrE4zmW+E2umS
NhPyZv1x8SnbQJa7w4/qh0zpmYEDas+J5dlPl61y3W9nlPlgaAKrVpEja7akEUOb7V3eNKdRTgX7
yPULaOVYwCpYskWYfcR/by1QXEnDJnqG7roziIQLODB8lDQpHQ7KgKrxDqVY9ZG+TTa0DZefcrh6
5FAfoyf5rvHmQ3Pb+vFZOCXK2Tp0YTG7jkRcx3+YNQ22XI1KVJWhggYiOs4g/Ae79U13Ar0kVUil
RLHiNhKHusQGYBe4IliE+7Hlrk0bynHJkf0X1/lD8pP8gJBcpLsRJkLGQxtYGKNsbqTp1H8WwU3o
gpizp8ho+Wi6JgMWxCqIYFA/Nwa9sIM027zZADrNBJTA+l7KlTslQVSJiE85XvPGIHPZZLWkS11R
20FcfJ7TazsRHDn+7xOsBDqRAOvQf757MmpDN/SWbAIAPTzMyZ0yC4p6/N+nFLsEJVGNrRxmsZRO
rY7h6GiR0Ir9o/f+5dPL83pcG8S2QFKn483E7FC+xDZICtGNlSrHui/uIMbwDEbVr/OX6RPeHb50
qH9cNsld084ik6P38tymbY1m1bpsEGhM3XgUIY65B2tngvks8gLG4GwBdNaCwmX5ZSEaNMpSQcbE
y1IVFPNNsDGgcGCwZEbZqCpplFQZ0O/NNS1vaXeTO2FQQ3ebowiMzl3SzhiTn825IanzsC1BUvlF
+hmtt355uPxhOFfVm/UwrgC9+KnXSSYFeQ2hztxVBrT/IdSrf7tshzMYgQCEuSDTxLap+L+3p6as
hqJV0ExFwawjrj1grtoGCMwIel+5154wXtJAxQg09bODZ6hglbwyqIKwi+lP2orBp3trXbaydpol
Kw5rbwVJE/BnsWe7mAC1b/In+VD6otcT79MhCqkqMKsKpq2ZMD/GsV6rZhKHwFV30oFAbnASxKG/
WZQFDClOMcH99XZRWGWvGzlBkgmaIcUpcwcVs590oBDYbZALPotevtxFKViSSv+NW+StwbbP07LS
kEZ141GZ/2z5n7EQkifRH2HvC+XVCMvn1rVzP48KEpqhPUAuz8vO0ZP0iUq8HeMwfh4PNl5nUmA+
TX7sK41z2U9552FvnTly7SaTRMoiMwCtr9k5qtzYQBFkUfdLVioLm5r1o7BwRg8Zu2TcJCZOBx4q
IPh6u69GumyavIJrlz59JYdKQ5gefflSOQMRKIvrNntrzJHvpUIvTFCmvVgDTz3YIWIvAhuq6s9B
di8qJHNvGw2YVh0zPDpBFv52dapZJBJkjxIIEee3lGkGo6he4qducqugctEcRZcNz00xTKOje0v5
pk1mgV1RDZKsrFugZ6Q+G/UiH2ZlSW7iuO3vL7sL9z7Y+wtrq9pWMoJ9K5BDG1IUdCsnZ3DKQD3k
ZyEIlOcoimIh37dMwMMI847pdEw+LlNchkuBG0fbrnq5O3SJ7C/j+Ize6rFolsMaYXhQ255yVXKj
UjR9ydtc4OPhQIilyH+YwJarfSanNqjoiBmO2+Q2xG/RnL+8rdxTuDPCBBo7m7Zh3sAnH/fGoa7Q
nDfcWE+dWP1x2RD/+71aYqNN3adqkrdmEa7H5QutiObHdHa3Y3SmUl/aB8qh8BYbXSNoU2rvtNgs
iXRqSotctnXsMT5Uqx/AAigKFetDbQCITxYRqaFRi6bYGofm7DfVqepFFzlN1dhgBYY2iuc0qJou
c5x19JfjbsBY/n/KrQlwpOZLuVUFfEZUSeG6ApqGKohRMFLAfiB1mNO0IRjErTPVMarHWJ9dtXtS
RBxcvAwVTzJ0R3QCKBKrD1wn2lAVtGKTg5e3lmdnEu0cPRnvNu7VAgufGUrdaABRkwJj/L6YNzYp
XRPQ9A7U3bMdTEUneEdwAy8qCjqeKECroY77NvCOUZWnxQTYcdy6RoFrZW6dxDe9HFWcsA8geXuT
Q59aVNrkRQiAOCigS8e0ps0cXqUum8isgMk18vEp35bPsax5FdpmgqNLgx27n692EJDeLm/V9brQ
owI4+PN0iEpIXGS+ljm2S459kHkS5LeXT2DjFHbueS65N8xc1/Omz5U5ZpA7jGJ3kVt/MAsHz8Xb
1Pp9eY28KjWgHQbmbcHkh3Eaute7t6YcI9y3eUppj5przIW70BN7SK+Lz7q3HfVjekcRctnNdl6B
mxcSCfLOxN463YidddDmJ+oaSeisYJKssR47UTjk7+Tr8pj7LC+WopXqBIdOyoe7OVJsxUksvfkO
3E7kNE0iVPfgO82rReb6sswx/z/SvqtHch1p9hcJkDevkqpUKtfeTL8I41ree/36L9h7z7SaxVs8
O7tYYB9m0VkpkslkZmRE2yTB/FF2rx5VJCLybYGyT+gNzugSJFv3NO6MX9cXkm3WAsLRhGgTrvCv
X1IMOr0OVORAlnkS0rdCKu3cOJjCXcClOWUuGqxAi1MFKIJ+FYQAa1mdDrnPLhXBlfWzbd3rvjDP
t2lg9Bt4C0gDUCmPXvXt0sjIACIIcosTRgri0rZEHicCyw8FV5kBDJVk6HTxLxShaZdNA1439V0a
PY+8mV7WkoDMF68zMHDoGCr8uiRdLcut3qiBHxe/9fJebPCCsnazeTZUThmdmXGvTVFfrI+KKgd5
ZA6mHgJqIrM7qfcBEN4l4HbkIYtYp2ptjiq2xIs1LvPc4aJBy1m/wXsDlMG/e17bnbUP1mbIAq6i
wxDOYzBjANyXRSK4bdlDndhNzyPwY5pBtcXSZA31MHoaaS6jIU3mfPFnPXDM4qGIzK3MJRVhXpak
qPOPGWqNpFYfpjgKRdQngsaGtr0v7XJH/rXcdZto196IL7wSAat0L61NUutkWIVR6gsUpPP36DG/
JzKH8ZP4qwEVxjbb4flwn/7gpVPMOszaKLVqmlYMw9TElq/cdC7C0PBYT3Z5ss7qrQp1NNMefaN3
k51oCy6vL8LMtsEUaCgWXoMQD6DCYCn2Co4dWEC7bXjWtiBZOBNlTAUC3XxsGDOArIxReUjaSQtG
ANLen4GPjex0sZR0m5XTYnBGG5k79NMQXRPMk6Y00hLM8BEYdofQboRzq3BaWGxnLAlUCjIo/Ony
mZlGfSfrEBqSpVddPgrB+/Wgzvz7iOmYOsKbDi+Ur4c5EMMqj5Zp8UX5m27cCDLnG/H+PrXXq043
+0bRLb9ddHdWZL9pYk5PlBn2Vi6Qn7CKR3M3Rgvo0xffMDxVc8PIwKDMY8/jLmVv4pUdsh1WdhRI
aGtFqJqIFNXR2Nae6RqnHIOsAAq4PFVB5t5aGSNOr4w1Q7AgTIyAdgfnLr4ZykMm3F9fevb1tLJB
ZWHBrLd4lMrABXmEiqr1rHPsiT4BvTWexiWq4X5AKgrI1qR1U4CF0k/EnrQL3OlO80SXcNbx2k+s
jbeqdinUB+yGZoqt0gKguP+RWzdWxdl1vL9PfbxG0+YWQ2dgf6ifxfls8Go+rF29/v3Ux4JGYaAs
vYbZ0fC+NEo7jhM7iEGWP7U2Zx+wMqK1KSpg6j1MYatBReGVAKmA3ntVtopbezpIBUdkrLfZhgBj
eFgc5gZcGaYhcoFaRGOtBxNYTzCQ7im70gF5xlHBVF2HtgrXHtvRzwIhFYwGYxL6pcboYzDZoDt5
JRLD0w+9ADAk2MYxmOU+gCHJk36WeYeNfET61bouTlJRShnrtsZM0Ix0xjUetJv5PdyRSZrc0VqU
uK0n/WfyDBa4jzYwj6uavZk+HadCF/ZqWeb6XOzF7qmvb6HZuFFjwKzCb5ytxApbay+pUyd3cVMK
4hztMz+7LXxgHrfCJh3t2FOAV5Zt8QWvZy57Dlm3a9+WOotg6alioUd5VAo/SNSnHThthd/9zw66
HIRKQYg31x3l+Umdzi4Rs1ZdOgjAGzsr+ta1t3nLY0hl2kD3CnczmAKRPn29Aqoox7SYrgR+lDw1
+IZi+rYsvL4H80isjFAL1sZapAc9RrWn1nQGENku4nFQ3iq5t+tucq9/NWbmi1fdH5eoheoTuTPz
CC4lx/qZ0J80L+FpOTdoeoC71JZf+gOPmY33FamVanNzHM0Yz70WdPDLayOXds1V/mMhzsCZ8OkY
FUILLa6aBrAVP59BVqZsIwyTlL9T3KbVe+5LTrmtntqD5HO+J8nOLjb+p1m60lfFXbNI6LACYwxq
F4CAiNRrlAFP3ECi2vp13RyzKrXykmbiVJs2mI1EbaDP3j7LwM2ALcewQSC1F75bpxH5fHFHUAT6
Ga3cA48XlrOSNHqhLIY4X2pB8OdOsQHuBlOjM06/r/vIvNbRLwYfNxpz4J77euimOhM0swniPXgZ
mv5pHnhNP6YXMt5/gB4BGkPT9Zn52AZ6iWdtAEWQ5OcU+3kqcW50ng3y76vkUYpFFNQNY/ZV9bEU
X2tUeyXew4H5cEZJ648j1JfqZ7GqMGFhfrDoEuaa9K48CYCzL8CvlqDttYPN9bUhf/Fit68sUtHD
rPW4zYsZsE4BD6Fv9dTYGaSUrffrZtiHeWWHChlFn0qBkmMoXth1buOLphODmbP4MQGpH7wONYRN
KofPXcNeNRUkWxgZBWE15d6cgYkq6ON8Hwyw1IKCrXNDi7M1mIAwghf8xwrlXDYPaWaaQQiFAGlL
Bu2GQ/OSvDQvxc7woh1AaIk94b83Ii8DIoW1i+Ujcygo4gK0SLPdB8ACywNgcBBYNqHwE/g/p33t
YzoM8YKzgsSJa6aoZKtMIqNVhyHZW7vwTGRVMCe2wQQcurTVYdjn4HoWvjVvfBpJ5hoqpEGqgvvk
gnGlabWsTzpoixvjw2Qudjc86RBm4rjH/pKmRsQ6MC6oU+412VgIVQfOssQnnGXjqQSO/Vh872+K
39ojxxj7W34ao4IJHom5mUpwydpNW6CptW0B3cfpJfWsTe1GZyKNXT50d/yyETMWo0j7j5tUhMmG
IIr1uIcutmQ4olx4TW5xkKbsKIZhXTQ2UWPR6TGLuTGVSRYWYAaajex94E5cYTPf6s1m2RN4uuWK
nN3JDGOo0qOPj5bwBSQzqjotzQch3C+tZJeVZzlJ1bh99leuoaxDpjhMzAlThW5N6awsasAc1Yte
fB787AGC852tP9SQWQU9RYSyBU+RjEWvgCbxp1H569XTT6hYiWqfYmsSyEe8DzGpKIE7mfc+Zr6n
wKAHYBdKYwbdjlajpJQRaRa/BoepbP026s0wapu83DWRacvzQ9JxHjessw1rQLKQsUHToCLnkIX5
EMRSsTfHp3HY1eYPqeAUFZjbEUAgFZOJBO1B4/u7Qi1yZREloLqbY3bb2vEm9krLNt4wj4yvaDz+
TTUfk/AYv0cLXNdNasHkol/MSgPWfxS/Ra03Gt/r9C9qmGsT1LM7mtMy1GfgcvoY72753Uo9Towi
P5KO92sLVECME+TfmdRgltslpGy1kwNgKHnqNt8GZ94eZ53ftTEqIOqNGUXh0Mp+of2Mk8gpi6dC
Ltyi5E2HsuLf2hAV/5DANS1EpmZfEMxHU+2P7TTVnLuEuakBE9AlHQMlIl2CsRprkaIZy68XkY20
wB6V3wpGpzkLxHqhI6v5Y4aKRXWshlkJfiaMIPbvjd97qAo4xbtwml3Q27q8Fgv7y32aoza1rgqJ
OEG60NdkEK/Is578yoso4wQEhn4P+hmAYCoQ8cH1QbNeJoCYhWkyovIshIdSAz3p5E1Z56bJRhL2
wHw46nCWgpeJBwFlrtrKMJUqdoaeVGYXKn43TadSF3ZKqu2XXtldXzaeGSrijUHVRqUyLL6qDbaV
nPTkaZY2122wQx4uXvAAimRoilqreBm6NAOWDVvDuIluI4xqQTLLT3s0iIgiaOYYj9dNMt0iLGvI
0tD2ozvMTTZ1oOHDE6xJcqfNFFvOv485t9rIjBMGmDY1kBuRWcqvV2GlT0PfJcXsAz46bLvj6A0v
yQ/DUe5if3GkDUTpoPWMkst178jaX8RCkI+glwNVgQtAk2nAai0thp8LvVuJbgyltcLEKH10p0+p
+z8Zo7FNgRBIwdjrGjA/L/34loY3YHNxWulW72+vW2IeaQuYZ1yPaNrTjSok1UKEF7/pLwKE9prI
rS1evGXui5UJ6p4S40KMjF6XwHxl2XWsbYRB8ApL4iVmrPRdW9khrq6e54OZ9VKnwJXsWCEUDjsy
/I0kevsveDlY2TsqGZjAAXuyeEFEpAVRMy+FtvjTtvLF+8zXts1N4jaHGNMLzTmGPAGh7+d3YZnd
nrVlKuQb4SRbAaAB6PlK28XPtqlnPP2HJkP7Jmyv7w7Wpl8bo85aVCtBFqWm6kdTClJN3xBTjNAE
IGy8LbkANNZWxG0JKAzkgwxFpD3rZTVSi1hEGSzHYD9mCvYocGO49JUQ9847TLtf9+4DhEif6bVF
yr0BJMGTLqBLOzrQME4yp3rNjtHjBOxbuNd/NZUzYFb7fXomzcj4L2QDLJIe/HGYOhhV22EWvR4U
f+y/R91vkQfJ4X1Q6kCovaTVfWgsvtLt6vg4j8+c70e+z8X3QwzGIAquatRXvp44zKLVpSlPChhU
ZIcUPcxb8PhbJ3Fbgvwg5bVbmP5IhgTeVShlQHfsqzm1DpqkEfTFT6wf+fgYKD+u+8P7+9R6YNgp
GgTseT/GKHNpPqfLX3TtsbX/OEB9r6CbWimWxcUXhn0XnBVe/sIODisDJBSvQqCRd30DkCHAPdAw
yyGz09nNxvII5Rc/CLLi+tobKo8OJkhY11qr+3OzLYWdpH8L+R0AVoa7NkKlZFGiWgDo93hHfShH
QnnzoJ3/YaMwc5vHm8DbA1RupkIJSw5TtFKa7G2OjzKPGZS9RDJYoMmQrAiSxq9LVNejCihPS8Y3
5k14IMT48sOEkf18C5kIzoZjZoEYD/tjjdpx87gERjAZuZ8/i+9d7iSv5VPoJc+GNz2Xv5Qncced
T2HlZ2uT1B6EVnsaCCIcVN+MAl0b2eluSi/2Qt/UNxlGcntf3GnfeA0p7oeltmMrZbOlduDKlyS7
QVYYbiCZfTIQjP4NaJlrjtqYbZOqYjZYvS8c4md9X2ACrnppt+or5Ma2f9OjWX9TalfqXQ5Y5wKg
1yiKrlQjg1Ldjpd0Mre+bKjg7xZV44LCT1TTKaklkLxHWWlP5QT+xofrAZaJTNChdwKeV0hCYJ7i
6+YPrVRsRg1rpIPSCOJRwPpACcirbCwRBDZ4h5lrj1S7VvFwjIVRDXtsfzJcMcfAYMT7+KRCFm44
i9Br5VpkfsNPB+nxCqNLxxIhy/Dn8DFMzlrGm0dhn2jAbEU8+zHLSr/rBKlrlaQUc4T4xp9bG0gA
R7WjM6bda79x4m1U29wZN6Zb4N7AnJQKEPFFVXAuSnGZpNxPMBqZkcGH5ZB7xrnfTpt6O5VO5vEg
3syOig5aYxQiNcu6xOpPSbKoYKDyCZfABPqr/I5wQ9d45I3fCBlDvY0fzHteGYrZTF/bpeKI1Ff1
0hO92+kGmhgfpE4jtg/6btvWNW1zG9+oyE95+GwmknRtlwooub6APHUYc1950CxbQzEZKI+PKiXG
jl4IaRoEaXYofsiHzPkbWNfaOHUwNa2NmlYtUKjPyrl0cytvcrsc6jnZcEIA65WmQxZGAfoCz2iV
uv+KQq80ScAkr+yRHB8EEbsS3ap/0/ljH/+VLer2EyFb0dXlnOGurXyQ1SDchN60L+xoB81Oh0dG
waqdr12jbj5DEQKwbYbZfqnuRvNVlEL7tjCc0m2CDbdWxaySra1R+1RupU4zNWicQeQErbgJz91h
E9jDv6GhZKZ6qw9J7c26AIRWM2FL9uL79l3bKjvB6aAZujVvCKNTfFN5PNg9+4ZdGaX25FzGo6AF
QGH0e+xLR9vV3pA40pv2D3cpZ2cyU03MEhqQokG4oScYQFyiDEpdAEVtF2BT+tVCUrZ6gTjH6Ma/
pvN84MkWMffLyiD1nsnkBSPgBkg7SFRVdhjb8VVoGf7dh1zZoY5ci8jS5GE4+GFxW5viNu1LW1Tv
VTQc45/LErpAqEvFo2idkt69/lGZG2dlmjqBQSwO6hiD9KzrvQBK82M8oBweb/83K9TBk+a0zvMJ
ITvD+EnybAFJXH6/boJ9Ha08oY5bm3QQXLfA/GpFduabJ9L+BvpJsUmeOTnT+7hFyxZlioFH4kv+
8sUre2WZOnxLV4NzJx2jfSdDvgC0xwGm97VFsdOgjnZzFwi8xg/zul9ZpE6eoKWNvBjokBjpm2je
1AlnvdiB2SK8FchkQORNbQu1KWLVjCDXu9yIe2Vb7qcdeIIexq26BY3uzV/wK+G5pUM4BTVO8BNR
/lhNZaWYBChR/T5Wyi5s7sqO031mfbK1CSrTFOO5S2SjzPbDWHlpFAOPqu44W5AVoFY2aNYN8B3o
zajjFYDpxBKTrj6E6hzBqX8Gkt0fyYC14l83yfHKokpySyO1ypzh+MoVpnjUcRD2g6XyuPaZkX7t
GBUIxSmKQ2vAdoh8fa/scu8n2EY9khTwqxY8l6hgGMUmBrpa2JrL2zB6mIO/KCKtfaG2dmq10O6p
ASKZS8M4Dm2PYowapPfXF4YVV0GHZ8oqCmFAclAxITKtShYqSA6nZnnWgt7up+5BlEvnuhnmx1qZ
oQ5OCK5RzKqKGRjDtkv7LiwhxwB76VcWqHMTZNms970MzM1x2pIhscAtdh+p7r+gtyZfhY6kq69G
v86ENDaEBPEIqpWFDf0ctzNPkXAUxX6XarzTygrba2PU2Zllva+zCt9O9HRPeSCnNdpCYRJjseQl
MW1KtAd48A2eh9RJyqdlmXQ1z/xRP3RqtInj0xSFh1b5nXLJF5iAvrWH1FGaG3GMLAM6WB0GGwpX
+mHdJzfkNVr6GEBzx111Une8Ughvx3w8kFdv+maZcsmKpGif2pASBxgmQQtE25AeAYHIXj8AzBbB
2kcqtYh1KLf1FXwc9/KJPCMw4ux2P4KjcSrcwA1PrTu6mlM/WLd8AD7n+H0swMpVsQwVszIslEve
Qh3xPnuUXEysb4a9qDiYFMZUg9dz9q3MNAqGQMzwYsBapbk2+6TPO8HsCiAZydiKddDfMbQCAUWl
s4Nfg5MP9vxBGhRtDB9ig5v5YJ4tn/flSWi5OKurn0HlW2kdiZWZKJbfBadxvF/Ar10NR029kcHV
CxIhzjqzvcbEnA4yERToqUgHxgApF3soiOpvIiRgsavc/HcKHlCbAPFQV3FlLnrjIogrgDNCOFLC
FDsqbjTyKRKh2I6Xd+nPjnkHBmsXZOlPKkQS8kfScBJc4ci70C9Pz4dNwF8gcIFSDr26SyzlViul
FdS2xvd4R7iDJK8+Esk6AW3z//arUtaoRUSdW4nrcExAbrJsieqntdyrit2+9u5/xla0xBV6TiOY
/Vk/XaTuRsJIEllqFe11MDJKxqukviojdziGZ4XaMN2UW4k+NCZKi21mZ79AgybakZv9wPQ2Rv0g
PWtCokS1Rx4Q4WKnUt+UujHLRVzMOEMWCMHboN00id4N236J5t6+vnocD2kMUzwosazHEFlJhuQ8
9MWNbLXbaMx5jwHyg7+c9A+HIBWMuiJeA/QxqFN0SQqBMBMc9dOH+oM7HCPUaqOt6fbfMMTlzY/i
ToUYMrdAfFGNIrbB+AseGUszL5SQdUjKqALOJvr44P8+lkCNRjPopgi1vsobvWetHEhWQaRFJD3A
m4cPsQrnNQAySlxgtjFf9ol2EPv3/37B1n+fuvyjPiwKeRjx90UffGQiMBDcDuNFWMYHW9ug7vwy
Cop6HCDUAb5VBGboErROuIFssPJSOsAIQBDAI6yrqQvAOzBb1z28fIVT5sknXn3CrAjCacjl/5DT
W6WtgPsBAnFHEGc9W+Cp6VAAT7zplitQwjoMa7/Jv68MR0suzXkLqEC7aZ/rs4I8VVRQEh63RFat
eRK+aT6P55u3X6joKeddGRe9qPiNBtmQ4wglBs7nJJw+9NFbe0WFSkhpZX0eK8BMWz+AIXPmDDIO
81GczmZwN8qR06WTPSQczBHvW1Kh05DaJEtGiMwoebUrZ7Gw6xwgcdG657jHOt1r96hQqelCUkOD
PN136s/WcDJRtyfrTh73Qd56y50qOZXmzirn/uEsm0kRKelSW+eLCZpRTYVmTnzXZd51v9gGkJ8B
Lg1RYZogQc+LIZDSBB2R5lbIHlSTF5HZ3+3TABWotCgT82oAi1vdfFQZrHv1F4D7IPeO7niYUvZm
+LRFBS1LsGJxkfPZjw27SjXX1GJvrpbn65/s8q3yETg+zVBxKxnKCowGcKnfN6VdPKJxBnUCsBTt
hTc0zjBI6Lk84Weea1SwkrM6burJQkN1eYiz3I6B39N4t/RlQ5DyjIpMSlSGnSyn6R6M5ZA6z9xG
QFFIhfSA3bs66slK4locQP0H1OYycHx+Tio01WmSh3UJBYLlodXsGRczpiE0t3yZPTA3vkZQqlH9
Wt9BjsDYZLOz7AVP3vH2zmXPjPKdil9xtYSq2vZQ0nuQJFdubHIdJeiaBcG2/nmMwUXbONXTrx2X
le1StPTDtKVCCAGkbMjev14IXSdUeqxgcTHm36KebubzS5vg57jdMo6zLVeQS3DHdslzNw/TCQBV
q9LecimUHqqg0CL8P/CCtnOkb7d5qULvvARU0k7rOoE8hVqKid1bcwd+uXzqXlsx7Wq7zcwodyNx
UJy+BC0V7z5gpWIWhqLRnTMl0JtTp2SSAkkekKJAxaPy8S299IS5pC3uOj/4RXjg1J3sYnjndg5t
3oOPbBl6S61tU6clqpe8SEPV8oVej209x0W+gAxJSA9JH95dDwfsk/m5eNQNNOSJltQBMMRD4Ivd
aW69Tucckcv+HLVBqMsn7mstbmaoPHauvO/8Gi9K5Txu9W1+w3uzc9yhb5xQSSxhSnDjTMG+LOd9
mBVeWGecGMqyAtwBhvCAsgUdIXWvRdLYTNMMgsCu8RPtJoifkoJzY7NuNhPy5ngWIy/HTPTXQ1XU
SRhaIzgdR7A4TsjvxsK/vvKsXba2QF03lZUbY98TJZGsdVt9q1eWGyrH/L/uB2D1Qa4F4lBo/eCN
T32sXh2magqRi5vpQ94/ZiHHD+ZDfm2A+lQmCLGTEbzgeLlIWx1z8eDb6FCsIDPqxjeVszDMtV+5
Q322QginsJDAa57MSAjn2B6bkdABXV8clpVVCBDJv6+SbKutEgEU+7WvYCLdrWVjcKKsjoDCTcXN
dVOXLSgs0NoWdYN1MZDNSYfy7OwFJzLjn57kX9lhxgEVd8otr9fLtUfdF2rco5iHiOCPYLqPd2ji
qG520DAbnGCq1U64vRtmyrP2kApyUhNkJThYSfFl3MQH0OTd5V5zkH0oh8HLxot+hw88P1kneG2U
inrpLA79AD5Pv4tCpxNuBQicclaO7OxrFwV1tOZCDsM2kFEZhNQT9BPB9RJgyLoA5xmPYY2zIel4
pJrLnEwaQh52pm0mKeiChE2j1e51lzgf7eOsr/a9OUDRQ0g03c+r2AYRtDRwYWOsd/tqXT5QTysT
baOqC6hxLb/eqJ7shAdQaWylF+tcHYTfhCgk2qXbOt5qtzzKLd7Op6vYhQQ92KFpZ18+aTeVn28g
Dd3t5m/NJjuXW2hx8Yqcl4QaH2cb/K6YBtEwCUylMUo4qpHUmmhb1rn6rgiCtG+KLr6vlGwEl79o
xm9qlcfnLA3GvVSl0mPbhG3iZtqQGBD+ncOHWCwbpJJQG0L5q8rizRTU6sFogzHaLGC4fsqXAFlY
k8X9wOk5sK4o4KP+/HqyW1ZLZbQQIOqyUvFROX0LgujHVJovXSvYeiu8Xt94l2A36ktREVeLx6ZT
NSUHQopMeCq77qV9ilyAlo4QcgQFpW354t9UMNcOUqG3ldVYDhbopRQBOFUW1RYGTn7HvB3XJqho
a1ZWH6UQjca8NEGZTbvwqNuSg/KQ+xekctRHpANtPhGGfBmQbmBp5qE5zK12NkKJcwez94WBiT4d
AoUX8zHFLKRlaUACuyzOUno0xPsujWxxlO3rm4Id9D7tUHe9laepVhAp70j9aab+WFfODGLt/80I
dUSTyojHSZhVX41Cu8B7aam/6zX3QcPzhTpLcjdpZWBCCqI4jpvm0ThkN93BPLbusAHX9JN+mA+8
tzHTJGSGVMz2oMhLq6cacQ+J+siEBpaK3R2VbhHeQKhie/37Ma+MTyt0cT5NFWOJ8xHEy7of1T8q
kduZJ9foxTW7skAlmFmmYNgX45DAfqS2qtfAbt3K1s1U7tQJQrD9IawVW+HVBpnlDHBm/vP56PHO
Ts7B1oKpJShACFCAQAyG5Og38nICi4rXt47h86bcOCtGXxfNNEd9NUd4dWC0aNwWwaaYdteXix2Q
Vm5RG7FRQzEYFQEI/v2yNbbLzvwISP9OnowkWdeWjji8ukGyNh5SbUASlvjKlmgwKB55FnCBhbwt
QgVyxTQH0GQAEwcRItzrubd4hHmmcniFHt4KUeHcGgtMdioRYPXRPgpDx2rA3snD2fGOFBXG0fPu
MsXCPNMA8Tb5+wCKxuubgGeAyo01IcO1h5qRH2mhHaUvEg+3x1l3mrcsjuMys6BG408Z9Me6W1U6
yZHsDMtb070v430OFPt1l5gNmdVxpbnL6rnOVCsqIYrwLEh2gLt22Rm5PeH5fp8fZfC/G/tya0EB
beTc8ZyvSfOWzdECmagez5s2Ve9CsLNFysQbnyK30JWDpFG3lNYJcdlWeuAbD9Lr4EuH5lC7sW94
OgT+ChQ8r39NzjanYZFKmUI/XZwFP5C8fHhUu43CLUvxXKJiQ9NDACSwkHz9wxZLasWtS9jF/g0E
gOcSFSICzZJnWawXf1Celr7FTNF7wWMWY9sAP6aBRq4OQYCv4S6pxEXEVB36nkp06mbtpzqo9yao
2q+vDvtZARKZf+xQuyGDSmeuTjmuJm941U/hi+kZ2/jN/NYXTnqKodmCWTMMM8l2nwK5yOW9Z4fb
T/vkRKzCujKpUh6EcbKvo8GtlZsqfyuV2LaG3zH+J5NvQu0+qwveESef7/IQfJqldkytdIDPgiEQ
t0mAodJpB3Rm7UPB4m/I2kgqvfrE1HaJIzmvxSBK9pmlOh3SwrJ71bgzKMzQAZJAAI8hJ4dC99cP
KU1WpZRVLUHprfMztwc/7o/qhfC1f+CPoeJYcsnamTZ1cDgpoMXSofb21aYVqO0C2U6Q8hqnSMEt
tr++O9nPbItgl2SMZF/MaAEZPAhj1FV+t+03ZmYDP+HiniF4Q+V7Bd5f3qXM9MiyIEImgbsJD5Kv
HkkxhjMSUDv4MUSTFWt8TQuZE+OZJ3tlgspBazNKg0QMTL9O0bbzJ+016zinmucFFTzqKjKVMIDO
pRE8Gt0xUR6urwvPBSpopJJcFbOFfLZuBFuRNsZ401q8M8ozQpxcRQYxnbS8qrLZzxrJGeVzOkV2
kXNH1Bj5BZi6ZEyISooE2lXKl0ledCmZxMm3Hl6XD3Sg7rTedAhcwRl/jm5j55j7r2/+BZKMrDQV
hL6YpjzUGj0PS5I7ZUciNzntuj2Za8fUqMsDBZE879IULibgqjUd//n6MXMjGya1ThR/EbNv5SIf
8gbkK0FjPaZGDspuMO6Ppule3yasdw/hXPtjlUpxtaZUR3VEDwfKH2rkzJCwx/j+IQHs/mF6731C
AJtz8hvyN695SmW8mpnmkoRig19JittrtT2EgpOVqF2gd/vfH+Uv/lHJb543cm4JKpRexXKTG8+y
+ZTFEe+uYhwEWLEg2AalFA2kcl/XroyFNpysGZU/76MrguFY2UdotxcnvyUozsDh04iw9+anUWrD
RFGQWkg+Qc53nFxC9F464Sk/kiFDLg6JkQN8cZDaJhO4XyKlQK4zOiL4U+N9A7S8suFHd1Zp8Isl
enNIeTZNIJnbR6hJ/5wBBR5Bcm7nXgwGKUnYFBv5ELr1jnMOGNkGCKug50fULRXM63xdwWgWtKEb
oIc3QdDbUzcCBEAOoae9Le+EVETlBTVG/P9ij4ppuSKVgrHgg4rhHfgOB8y5XPfoY27w4pStPKJC
V5BOVaCLDcSa9812dghXwLCb9tWucJOtdV7O1bOEBQyccjN8k3e85jDrifbFQ+pMREGlghsJze74
PfyenskGDd+0CVLlRCA42+TfclfcJbX9XwuHglx9vZTUuRDzUgh7NQNmTvLK4dSNPQQaDc7nZZ54
BCkQJhP2ZY3yLhN7oSqtpfJL4bYy940CDZ7k+foSsnIrePJphPJEMCEEOjcROC288XlxC0CHltwe
HMvD2/Y2veFVVtib0tLBpiZCZ5kW9okggSMYVWD5edHaafVYc6fceRaocKxN0AVui2QGnjHwdEc5
RDfGvbFpNgTOCBXNfscbwvv/7MM/TtH5ohjIEng+TagOvzev0k8Csl926Sl4nO6nvXEnb8HdtgXO
/v5vFg9k/2D/REv+YtjQ6PukqKYOyREUT3HoUrTxnrJD8b31Bw8jOGcuty8zSCN4YeEsIIvptmHc
jphqivBiqpdTPxzL4bEx7nUJXd7Cq5LnOEjtgt8XZZ6ElVUqcmqTIhqpgpKwuI9B0jC8IPsnyobD
Rt9iTsPRQ3sY7b8onuKe/fSVip/hYCj5XJiSj9lHS7/rQ0+deStIfvlFBF3ZoCKoloddFYoQyu5+
LlsZ8at+Sl6qxpb29XY+6LwrgZkA4ubBcCqeoujEfb2C+qXXR6AfwQChPw/RTaN+twJ8uAqsD+bL
ovFo5ZlHUTUkjcgrY3SQWreytipBCBfTb4poPkzZWDuq3A/b68eAaQXc+FAxhFIYXolfnRpTcwEJ
P3CWkrbplREV/b+KxCsLlB9C3GTVEoPztNB/9nPvylJj12XnXPfjkgqZ3CorM9SGU5RUbPseM6ki
MGqjN+1I4aX2O+4kFKtm/8USte2MAVDzODMx3/YBLTyme9PNIqffEprJxgsljmvMA6yLiPnghEP2
Q8VkjFaI8RQhJjf1ro1vO7GyOUk4uacuDtKnBbpr1MgWCNsEYOzM1nTjwY2FzAF5vI06p81ZJrIM
l6ZUIAlRkkO7kjpEnV408phlAjLxqXGJDFbs5RA13CDK3wBIvDE5X4/9gtI/LVIJa9vERiNGyHOs
h/Jc3mUPkavcy4/lkVxp4o+odAwOxo+9YJ8WqQUrZrDizDpOrra033tJ/q2P0MgJzaf/7VvSy4bD
JAx1DNqkbpv58wbshOgb7YgkRGA3d/ED75VBfveVtVOpWKEkWpZl0gJRpUq+ByqzsUEZv21G60aZ
F8/IJBAjKulJHCROkGLvzz8flK7kLhk06PtJgNhKtw/jX1FYbYxycoRu4GxPzsrRLb9Aq5Y+bqCf
Vwlvhb6xwpsu5owB8ExQ0aOrhbmTJMSpsPxdt6Zdtdt54FFYso2AB0rWFcjT0pjMIA2bUk4QonoI
8LTZ7ZRA3ELjTioyDzO5OwB3Jlr1ZN1W9aUxqJOSXJjgmhnfgz154ZI5X92yCcBa4JZg2GcZghYQ
KRWhbkkT4C5qZdZyFxi+diNt27O0M135l/D2/7oUt5kj/bp+xpjX48ogteUDZajNNKtmP13eUshe
V+PjdQPse2tlgboeCyMdllKpGmCrzT1h6g59Yw90usM7vWxXTHRfCUHYxTxdXKVdC3XcAM3SkyB9
b1EL5LjCTJCwNqTXokGshvyC1XaoAN9VxMyw/MKyiyNwVR88FENoq9/MY+3OW8XRDwqKc+OOt06s
DQ9gBYr3FuqPYDb8anqapyStwkD2Z/Gmtp6H/r4efnPcY0Uh6KlYKGqDEhm17a82jEirpS6HNIdm
y/sANYh0U/7uT5j7tlXLHo/dfeVY7qBxLjDWuq3M0ihutZLDBSDrwLcAz8y/h8p3jl9sA4YqkZkF
y6Kj6yAu/0fale04jivLLxKglZJetdiWq1z71v0i9Kp93/X1N1hzZ0pm85jTPQ+Dg4MGKk0qmUxm
RkbklVUlMepU3eLQOoR9Q74DhgrQsH4gGIERknXzAgdyWoiNwPMtvNHPt9JYMm3Iu4l2G8trDUkA
FAQ8bd9jmEiFVLPQHu/ltbXHHGPLrAhkfvBS0Pq3Uf4xSa+9DRVeoESrILSPs3U3C7FmojUyB3su
kmQ1Nbxrw8/Tu/6mBQqL8Ygima8eop2IjI/7FTdbSn/O5vCVY9nTEj3KSe3qQuziPpHkR4GncE/Z
xgZzwDNSlQqaAGCz2RUoGGV+bqHwpz91nrQvdtNrnKFAIKq7c6sseJgoho3ZWFxnjLPUo5RFSiXL
lL32iDP3bPt4q+yojDx4Sr+LNlJoj3GW2ZB7OCfOA9SuKpwH2tsENmxn3P9FziEi2ePu6mZ9jKOM
c2g2i1ZGx9JenCT/mg2Ko4qHOumfYbO37TYyDkJCWZaSRo6PIFS51t3Siz3La96aoNilzyLCEeEm
Mq6SQHpQi6cYirrA0YMGZFfs069yQEUGUMu8ErUshPboJm/c3xhn027QUDuuimPctlAMRhHVVZ/q
GN33EmPbjaBJws1FtvvJXDmpbKZaL6fF0cJ0eniEAqFru61Pu/0UvpV4oijGS7+3Bpmn01jWMXqr
soRMgbLGjIe/4FuiwrDIHZn30qSFpRzOoFYepV1EB/iuwl6wdyITzE06lyU4EfVRChK8OTUpvjOH
1U1Ne3c5XnFD4sfBYm/OzlyGsVQhzNeWT0n4vBh/kMorlkW76ooNug7m4OapLKdau2KQkyT3SwMZ
OXO+nYfFu7wM/m59mGEPbqSRgkBGLsjjB2PMPNvwcnDmXTbCrWpsF8McWLiypTcdOMJrIH6gk1Bg
bF/7rO1XKCGJMwDRmui/b45rFZO1LmvIGQ7Vnd6ljlJ+z+SXy0vin5ePfWMOaKnrRboq4Lkf7Cby
iqRUHBl4sNCEkqYSX8WmBACrlXzH7OXhsmXR6piT2oXgixymDsRl2ec2/USkz335B0hpZE8fq2OO
adhrZZlZBFKyqeGmxrAz7cKt1nV/eSl8v7DBIYfBAxVVcsb75FhLxs6cwwDV6ahxy6cafFWJu7SH
CWJCyU5EDsM9tBt7jB8Ost6MY4mnq9p/NaybRPP/44IY15uGTo2XHMdJuiqD7BDd250j/ZjdBZxF
+WkRsXtQL/vl2t2sh/HCEURNJFqsNlCt7q7PMXI1jtddZQVJuwrcjrrVJVOM25nAoJVhDZnkoXjs
7ehr1Kj7KtSfSytyVMzsX95I0cIYB0Tva1jTMF6DSnkaxod0eKnJm7m+XbbCXxOeCEhZoWLJYh9j
E/yaqQUZSym+zhQMbH+tpTdT/VT8PqkdCshgnkQhHIMUqC4wjr5MU9JZaRofy/m1K27V5k8cb2uA
8WwS4Q1iT5BNS6/XnbFTDvWVfDv6spdRIKzAF3jHaGuM8fJ81FFqjQqQoGSvvZ64RZO5l78MN+Xa
mmA8O2qXeiwWJEATJOwpdj39ml9FwV/SeeCo+n7ZHs/ftuYY747LMVeUEPqUUn2/Ys64P2EcCjxK
hsCvuYnd1hDj2CkK4WkZlkAQ+wqkpafTUINKjtIoa66pO/UPG0N/os2k34M9u1ujTEqkmsbSrylK
aSD4hsgo8NJXbe/UV+gqtGAaphms2rqrEKhNvfp/20UND/++uYhXPPwlOceQUg+7Y7Ae1E9D6lBg
zPu1rzkiOTCuY6JyZ2mGBm5oduyvhfSELOGhGthRuS/WFAPK2eNlT+F75sYG4ypt1dRWRDOmEqgw
DYAp9ROaya7lKD6msV61p/9oj/WY1EZ/q04gcfZtslw0Ndwkc1bT6b7VkNMAjOKr8MNxT8NmiYy/
LP2SmiZ4KzENeLsADCNrP1Igcsz4TrA2XgBWPwyxJVdjspqVVFB0r/z+rQwg50MZC64iP9y1vuXk
D+lB/hPFBBqNN2aZRziRxlVSyyQ/EjwNkH27oVjYl+v7GxtM/p50kb6o2WAAGivdmuCctzExPLt0
HpACCEUwfi7SYbsm+ns2Z00awrqxKwSWOFDerCOYgK4W4o6v2s2yK+6sQ34/PcX+9NUQfUPBmXvn
dtwYziV7wGWNM7ccp5+yD1Bf5pPJNXzaKWoAqAI/jCsi7viVI5P5hMwVNDRJX4y1HR/V+1h1kHRH
ToUuFZh8KSVYBOLGHMQE5r2lgGknBZ5rbwlGZrnJ63bHmStqDfupaNdVR1PYeKSVTXDHPZkn7UhZ
kUUFdh7tzJnPMmFHWQ1wRWYE78HK6T3akKNjpjomqjFqdRpQJGt/oiMNKWBRuYV7e2w8mQlAPQSw
ciIhS1LLm1Z+nHXDNUtBnVhkg4k41biQULVQh5bWu2GEOuW1JWJGEn0vti48wMBMUmQtOCHvgRvN
g+gUBfJOBcgvTj1BcBNEAI2JMlNPFkNJrTUgz+BfAHV7tUfYrr69f6v9dFBFM8489oWtj2hMzCnU
JdaiGNSXy37wZ0+5xl3h4zGwtz/LO9mDNuBj6IsY44RWmchTKbOGcNor72P+k98H9i7fhXd0tKG8
id/JeyRxvBPtLg1Lm7ATyTYJy8GAgMHkdS90aLM42W6D5tCLusv96VVUKuaxL2F3DUMByBdIUZvx
0aaPWtApZfGxBQeE7HeuckXumn3uRf7D6BiQox++ddfNLrrVQKNkOiArFJ5FLkIWSBobKrVIcn6h
gJIz26ikGOOP+n7xCz/dza/2A9UzogLn+X5w8x+iR/P/+MAfNpkAILWT1WVdGB8trPUmvbN3iR/v
ul12naiO9PyXtutwJUrm+DHhwyyz30ajxvqSdGug2HuUU/zRvDEhJ3b5lPJvr3+MsGW8sgn1ZtGb
5NjL5Iu8FmixjQLEBj/npxqugBYD3MOC+3tLV+1ksCh5iPaGLlgfdHsJHGVF4hSqswKBKAmfaNzN
gwo4ZmRM0JzqzPEA1qbLi2aWglq9buJgnj6n2bfLW8fPhDc26G/YHEG7atexy1I5GCMPXIqBuZuv
yq/zQxRETzj3BxEzyjuG8Zf3xMYgc+NqRE2SMqkL4HvaoL+N/BGPCeLUD2KaN/7+gY0MDwnV1Fg0
LJG7eVhr4PHU9DUBV46k6U7TicocXO8DWPNvK4yL91U+DWa1Jkc12y/xXQmRlMvfiJvJfxhg77xQ
rglRKigy2zVmi3ctumz2XTxHthEYbV+2ro032ttlm/x4oWtg7cJ/INRiPlMjL205AleGN64GmigF
4grhLkOji6LmgB5yhtixvX4SrJX7mNiYZTIkbZrTGZXmMKijvYR5YFz3jqEe0wGMsY+CJdKQ94sn
bmwxIVEHX3kRl00RtDvzca6c5EH2x1sFCkW6o0GPwzNO8Q0V1jHuRGFRuL2M0xijHobQs01Q6iH7
DrSw2XC7fIoC+rgwXBSXjH3+ozt0gmE/7on4WDL7VktSlPBxza9QKoXC5yeldeVMNFMmWhurh1SP
sZIohmShDdUHyyktQf9enQq3d6RT6PRumznya+iOpeAa4J6TzeKYzMmw2txYZeiIRxgYGOJiPy7Z
Lu41ZyWC9xL3yFNUkwbZQxWEHedBswOqv8g1bGMqfZHrkyrUuaE/9VfX/DDAHIMms0CcZgGSOLgj
3gkY+MBsqZfQuQEv/yzsVPJ37sMccxIayRiKZkThsfVMyFEGNBNbZUfyQUrpl6tD3qgSrJhGm7+P
tmXaqOeArZu54GRUlspEQicxMl8hUO0s1R8FZyBI/rbAXG9GQsYMOlbgkCKgjjeqY1omnwRxRON9
rE18Zt4IY2glU1+XkEt+7H5S4b/YG53453pUoSAaH0VdXu4Z3phj3Lwk1WxMJiLzgiut6nXHThan
TUWsFvxihGYbFPYNnXeT2bq2WKyVDGA3iV5yPLZkf9onyFWJRx5Hv76ZfSqPmruiuQB++NjYZQ7X
lJO2iowOE2o7yEMfo8Nwmg/GQxs5SUC5pdJ76S7dC83SiPvrkfvnwmMlRgulMVoVBMIBRvRNt/eG
wluR2HkGvfme4pc2d6CcUb8gvfx35Cv86sBH/JKZOyGUpHEkOVgcxrfkhhyXL2De88mn9mp0Z7AO
FTt1xNTVgmtXxAUsugmZGu+i2XKpFGBpxChToe/GflZuUblfbhcrix6trJUyt6kms943s7ZMnuAA
8cPPxyFlvviYzvWyFjFggW8K1B6WH6ln3oS72b25Ub68j/YIyj7cuENdWsE7EDS8zHpzO+7wAovA
dp8fIsVwzEIS5DH8QsXGBBMUykKPCmNUKRYjvtO8+UCuaS2txzy9OI7ys/iNNSYm2FGvLGtZgHNp
D+FkP/eQxL9iGMtbfaqLpj5c/mLcLG1jjkbEzaMhrklngJkPI55rceg0AzCQ6AkdusFRJ+lWQhdL
5CLcL/ZxNtjJKHTqtb4Y9ARPZjATZU7qZfto3/pQecVAafGIMyGqxHDj7MYks6e1mQ3JAjW7YFE+
2auXQq1DE5EI8D3/n6Dz/l03G0mMJczTDkEn6YGM63RnLG+m4aodLIE/igzR/d0YGg0rDCeoegeh
9aiTO7JODtGvlT/Cx0Nb7J9nA3NpVPoMSqyuWoO8Tz3wAXgZpCGz1hbggzgOTygaFaQYeHjLwNye
r8dSEhmK6FThCNiqMUiOoyO9IEJjSiQD4kCoh/7r/sEexgBlYlq2qbEMSdlgy8gFwQs47mYPQy8o
CMIBfdvt/fQmf2gflhJiDkPviMgyfj1q1DDA8yq0RgxTYz4ciceqqEwAUxVQo6a7GPXOdb6tm6tw
FXJ9/prInNtiPh7GliBhPM7JMR5cA1rBd8YhDNQnLXatR3mn0Z31LwcSTpgEObBGZA2YcygLsWWV
RskHDFJrUKVGE9MHicGtjdfX+hOy9p4YIMfbTEDMUXujdDGEfZksUlK3qtHGx6hMnNRYPW2+M7N7
Oxp2TSTC3/wasrC0jTEmfiTTmmRDTsogTIMufFgrQRDmngEMSWEdGK3AjCabtcctjoeuYfTAGb3o
QJP2yJdc4kFu+9CeRJUb7ubZmCpGAQzKZqyWdzi2am9nWnysC+lVGevvSZPcNbK6G8fMkdpawK/C
SYewfxt7jDdqWlHEBD4ZjDvz1gKdxU/ML0FErfHIrXJPR9D1a8tRnQzCLQKvFC2VSUg6Y25rY2lo
dJFuKX1X6JEnDcrltKU5ePFhfo52RuoUrwLD1CfOk9DzNdMftgnTsrKYoGFbMC9uOHT0TfKLtyTB
8BsViB2c9ft/tMe40Gp0yIXWESceWmIy3pmgtb/rPFp8lzxN8GrmxVBQtGMKE4BI0MEwBwLM+XM6
ohp8rJv7LHxpFQjxNY2TiKja348xu4sAoSs2Zj1Qr2WL/POc1KFh6flRizyyl1HA7z2K0q6AWUwC
+0txHV3Pxwx0bBTCoD+oAtgnp8BP6DDB//8ArPf8M0qtqpVD1pZgkV389Fvij9bO9DtAmwsgeUK3
Ju7wKmrxcQ+MSXlXMH4iKxY7D7yahWy2WkhZFaXb+Ta/lvFJAcbzMmj+ed0nDBa4qZMe7SD7KvAj
ms3+suMqwIY2QICayX7a2J6aGJTGBRZMqfwooeNwnToZusaiFg499pdMMblnC5pjfVym8kiMxq+7
/sbOR89YRXzknLErfMPNkpiLF7IZWmSkWJJ8VF0CxoH66i+ucKEwJe+i2FpiAp2ch/IwNaAoavzB
l+nQkO5Yn2w3R9e7+ZR5w1UvQvWINpEJcMmQRPWsaGZQps/aGDoDeaiFiGGuEc2AIgj4NWSwpp2f
ghD8fbkcJ2ZgJfa+SKZdARJ0KcwDgfPx0hbQ5SoKfE8GYIh5alUA9UdhOuBtcBowR0MltvRA2RN0
ZaAwvxNlZNycBXNQpoaKP17G7BSbnKzIklJ7BKUUWMkPoJRyWt/e/7uJRq5zYGGYa8Edj4z3fBMr
pe9w9c+gZB2PqQSmpUI0pCmwwHbPNKlfssWq0Y3EC0fBDIuIoooX95Ha/b0ElkEgSdC8kBQjDIwO
EiC3UVc6iflNykQ8AvwPszHEXDCxbGUlmfUJ0oqz1910SNBHZ9rNfutUj6IpCNG2MXHI6Gttsq24
CorlNlkOUylq+3CPD+DbUJvAmlQWCDBZY1XpdTIFHYTOhvBlrIGKMUWcFbxUB2pg/1hhloFPb65g
mc6OkjIhj4wHsLHlYezPZTy7WqjoBz1ZJvfykeV6xMYo3dtNmpNZU2Yq4J48FgtKFpJyq1rVMR/I
Hi+d3+54IIxbuJFQxaT6M8z60lRGSa0q5sCMvjR246whFggc3OUF8W/8jRlmRcC55nGp9magflZo
Bb3eQTzrRnnQVdc+TZDT0q/K0x90kbA42zTQl9bBFsPSzIZLPpJohaRnXaFSSZEE2gPAU3vbpzP+
rWNdZRkmTkXlQv5B29hlVitHWdcqUHM56veTb+6afeZ2u/TGwFSTmFaPew42xui/b5yFTI2y6NAk
OXbRaR1u4v66zn67Hni+j8x1uEpVEqUGXlJDdbUaJ1IKEkLREpi0PlcAQo5RQDoOYJkCE8JICrf7
fUD3+SKY6xZNXDUrUoDLrEgByXCG4RXDznPB0eXGi83XYO4jUHasc6ei+9DPthNLKEwnj3qj+pB+
DDEnIThW3EDxYY2wibQsxxKGHsNDfK3vZ09121vlqwRkKcaO3jkssttyL8ow6RJ+yTA3Rpl8Qs+S
XMrWdEbpNjooB4iEY8YJRGf7y4t7T4ov2WGuK4BJyh7J7ILrCujVY3EDIPKrjRZ75EN93TX3gD9S
USEQsO1MT4od60YIC6I2Lv0GJjwubT3ESxWOAbmnUHbknqDpI7f2Hu9qjzxcXjGnpXTmooSJG+AU
N5oizeOjfG/dn0K0h6leduwpD0vtDN8oU1+9l+PdZbP0r15aIxNAkiGPpq60smNXLU6ZvNa9wIDg
eLNFLD3vxmaawPI2ZmNxUkke7ucRc7Sm2ghzHNGJYEKJOkWmFZoZ6IB39GlLx2bDHd7vO3AMOPa+
ByYxvRdJU4h2kAktnTWUapvlc6DUT8bwYzYFlQFBUCFsUAGHxjIOJDqCK9OJwpeovouNfQm4ziKJ
Li/RsWOnxcMOFHZyqaNde9t9MW/DfbnrTpT47J32eNgpR2hcPT+PkGIECz10PjxZcA542wnldogM
qYptgy32/Eab0l5r0gKHLrFv4vV6lR4vOzxvO7d/nwlgSdOWQ9Oo5TEJB08G2Yot38915hZoTROh
IBrP+7fWmDBWV+BqlyOTkgxBVguD3BEVaqLPV8q6koPwarkSUZrzTsHWJhO2sixXkjYys+MwGf4y
R69NE8VOoqZ+i3bef9tNJmg1bWyUcoyxL8D/vLU7tYvsWYPhDLoFWkrBSRC5BhOryGTrazfANaT5
1dA+G+HLf1sM3dhNMjUMJZnqXsqPq+b32eLXSvPUhaDFMQovs+vdZWvcRHH7nZhoRaRutJMGNWPt
cfhJh4b7K0BOgfX33gW3BbkJDUNsoN9aY8IUqaqqHhJcL6HUXsVE+9w29rGO12dC+iszGp7NefAu
r1D0vZjIBZbSspSMagaCOQa5RZMqfeSmqa42v++FGImC1ryJwqmKttf5hwP/yjy1lbYGE3S99VZe
/K7KTlLWy+5clLtGkQRBinOsVRAiw5ptE9lkg1SvjIod2aBQT9TAChNnUV0VOgyXt49vhIAdCsqg
qPUzq0qWLkGnAY14pMhBPA07KZ4OxaQE/80M85W61oztaIWIsxKBdryqv2nx8mqEs+CtyasZYs/+
WQ67Z2HcgqJ9jsGgBPofygoygmyc6toIa4aCjWNrXikJ57FvOyWIoLX+1r0UuL+AkvHL0CXoE2CI
3ZGd8jSJmuKcq+Vsheq5G6YDCIntdY2Otalh0ENe5tozrMZ8mrtGvRl6bXhQV8yhCPxEFEhY4OIQ
Wos0pQoJoi/FTb2L7pc7474JgK/yhyvp98HeRNkEErZPmBMjHQuC60UqHQhvQxjExbV2rF+1z+QW
mxsfcl/4SenWXYhebA3dnpVGGms8qqOXwY8O3T5EXtz+pNByWyjEzcGzny+RuUHlRc+aVUdfufYG
/30SyYN4ZIHmK3EgEn27HETtn/dvdGmBzEWaqPJolR0uUutZe8yD5DA9Q6lXAZYD0w8QnFgceUQ/
r3alAO8AVBJEqR+3Y7r9rsztOqpRV1cRikHjbvFjVzvEHvEooRp4rMBJbn7/7bBz5kbMZauWRipP
cgXdFQA84oORPWaiXhfnPMKEaWm0I4veIWMi76ph1XS07Kvp8xDhUi2+FB1k00s/XJY/OoSQPQEw
WVeg7sh8wDZN1pAUGE9U903+3p8s9t+qxDGOBmBNwn4W90BgWAfa0ehpEYO5HMiUmESVUj3ov4X3
1Q3FVfaOtrzzMIgpwLg3+cYae0cQSLC361wFejj41bL4ij7uL/sDt0pofdhgyxlLQ5ZEn7GicPTC
EyDnGKsEl3vi5rmDccflG3SAsJO/jxjFWd+YZd4DVZqM1bqAo7CMvxTm9Vzstfn+8tI499GZCfot
t3nlXBET0+llYCG7G4vGyUeww4GI9rIZ/kcCpbopQ2leZvMFtI97cAhKJFC76pNlS9dxsgqSSG6R
AiSIJuhugRQBRul8KWXUDWXbGJTDjLJ+V6dlcubaj57BXoBBe4p6BfBWk5yh8sIfl9fH9xDdIBhW
MYH6YVnpSZdP82DFU0BqF2fsHdXxI4Tg8wjScxdKhqcZ1ON/5CAbq0wUacdaCxetjo9Awjjd/GSb
qVsDgiBYHL1TfrkANmaY10AOFJ+lDmGJGw7dEu1NdxVnPpRXU+5aQJhjvNf/jxaZEBI3gxmWpERv
62SA4QcqM8A4zAcNtcoTxdInO5EOBfcgbNbIeE+f53XbjhlGGlG4Cx+UaBeagleVwAQbRSYb0tK9
hE5JgyGOaQ4Sa3Hy+OflraOf/MK3IkzMaPpu1IxpgkioGjt1A+nEHvM/1smMv1029J6qspZAf4MR
LfSKDRB0n5+3NFfImqCVhnKr6sZuA/mpZG/uKRODiEiPgy0niq2DUxJdW1P95QZbMNDUt7FGaSVD
1B/plVLs1Ts5mI90uJbqAg1C6lFe0Noapd9zExvDpTfw+OjzYztXnjz3bhT+gUeAVhXBijKAAw92
bkFNSar3oQx0p3KvNce1jBxJVK7mPW6oAJlugAIUkhms+BlgSfmUDI0GzowxaADFaiGeDrjlrSga
8VwPz0HgKdH5tHUWx2IMZFmbpUNndcidxbiJMWq25t8jInqu8eKRDfJjwEcBHrBYGPjUh/UUNRhY
1/fyT8pPY950YBs9Vcg/l4PU3Yp4v7krgx0TAERNBTrv/Dvp7ZzlhZrXaNGkj1kcOnNanKZlPhWh
/P33j5UKoBX1ByxQYUlby6Ii1aKgbZYH9FhRDFvvmHs8s4+imMd7ncGWqagawd0Mft/zdbWKkpNa
i4q/aD/x7lWojCcYzWRUUEHgp3mXF8eJgGf2mIsksUZEQJStjqX1TKRvpAsqXZSr0b/BhCUoZoM3
XFMBTAX24nxNI2o4lZJpQFN9rn7KposBRLBiOGGgrU6WOPpbAxQwZvX+jZIYd30EQGO4JZT52MHf
hYxdDEr6CX6ya+fruUI/4fcTNuCmP0wwQSnBYESb1l10lPSHJr1qmlMjakiKVsF4hRYPUjV00C+a
yr2u32FMYNEEIFF6f//ykSyglhUZo/QgXj7/SFVJzL4acHdYUFAH8txZjdRNrK9FddSb+075etnv
eA9IysH0tz0WK1OpmJQCaRb6LZUDVRja5wehKMZUB6cFZrnd28JH5P+w+VH5Y5wdAyxlNtUkx6go
qn4t5s5Dz6Qvhv9/eckHUdrEubDOijw0bm4urHmqTUWS7RwNrGvV+pnFny5vo+jv03/f/P2kG/E6
UDDkO02fdYwg1FFw2QB3z+g71cJ/gEDbjHePTR02iwwEaG6NnlWHPxSpLUA7bwZRMpyixvBKrb1P
5dy3QYgyZfj/VXcFvsTfb/yDXebjdzBHwI7NSTOhUh904+q0iuYo/UObCHoGvFoO4C3Am6I4jBWz
D2VtCEHvaGFAfHDnXR2MT6B28KY74ijuEKCFJXQQbsBXCA6CjukL/ReOrrolXTFJsxKEzzN9Je3s
B/UJyi07qNbvRcBz/tfcWGNOAHQk5DYlixL0bxTgB2bbq8xdvo0+hrP90BeOAvL8c7s65tVQVsvQ
WCVYrMPnXnMpoHU8QKq0erNujSPlmcl6ZxZ9RF60RH6loOAOdQeTnTBpwyJK5Bg0mtORHCEWkzn5
bXbqj8U1Hf6rdvln+5MQ5ErjIxs/VVm137ndIVvE+Gff9BiOk6CQqi6u8YaiI9Lvwk1fpx9A2vfO
t/wLRv3dNnLVr91XEZSE67cINBawSzJ6oWyKghSp6UpzQVH3JftSfqf4JcuLAhVUU99Ur4Uwj1AR
ii7o1wV/mGRCWx6GfTER5OIGZiZoXpQ/Sg/ku7Giez695/+W6SipM4oqF7zPu10rE/PmplelogWc
GFVB6E2Hx7EGTJXkz4LIx0tbtnaYyBenU1QoU2lTrWlwkxtOCpAqneOpr9b7onLs++YJe+smOyF7
mWiJjDOlUmyWxgql4gkM4umd9aM59Yd1n79QXsTSb2IHpPaCQTCuTU2GB9kQ/cDg2flVMgCMJNfV
agbT6uAAuUsVLETEaMCLByAWNQCIJiAZZbUjJFNZtM5G+0jDW1gJ3+zM/5OvBsEIHSdRVjW25tTk
haImnT4HA8bsA91PvcItwHz4XX8adiPOf+vmz5rmyA+C/eMv7R/DNrN/ehsXeKyMczD3sWuQnQQg
zuW1iSwwhQR9HmPDrHQSmOv1MJyqbBIY4F4PyNH/3jyWZTtN66QpSYjRlf2M6TzFG57HV7MD8pfO
WxiTK7qQuEsC4YuFOSjIm7MP1NyEtLnUgoHYSB9k/btwgIVXEkEm+WGAiVJKLydpm2BObdz1QXV8
n+A4ovhHT60gVeIeoI0putZNLla2ZVej/lcFinWYm9e4fVGltz/wgI0J+hM2JmZjqPrViqogs/Or
OSN+PE77yya4Ccl2x5jYY1p4qUVEJdCat442yCdHp8fzTDqSQyJUGeJ9fzTGgWVDMMDADZMfmFEV
WwrN6iz7plS+NPPLH6xma4Be25sd6zKt6OvcIBDZpM/OzoW+hDcCEUiTDyGnHs8FNtZYQFTRGLGZ
QWQT13CN2JN8Hky/kiAAbznv81Gpq9yBIFqkyMC7ijU6/KmoiNz43/NF1npbzTmx0E1qXorJcoy8
9y01czDiKvIOGsXYW18Dgh4Zha4pUJY7N1XMqGuBE64K2t7ANZE6ldQ69vRtaTqvnZ7yBtdkvbc1
AayYt7EI55A7IjoOM3s5xWtsyOkK/qmluokmP+yOrQhhw3NFAHsxZANOaqjlMce3VZJIQX6MoS7y
IC2Yizd/X2USNT/4OXoSlI+XnTJNe1lJKpKDj3B6VtXv9Sh4IvFqshDrAkMrhKfwfGaFmyub5tpm
lh5pRba8y/B2wRi1lwQu0lInxSCi+P1CLx3WIVAmpbNyGKDFM/HcIewwkvpOAfSWqtjOpdP8iPY0
S5mfi9IRVk45dUbMIaoQprGgrfVLlq1Vi4yYQRHs7532xM/26wOFx1HpJBAhfbocPngHC6bQNNUg
JItPdr64ec6yYTHxfClUnOKpcHrtdowfY1EJSWSHCYOVmVlLkUGWJu9zX897R+kSV9YjJ64FgAwe
ZhNlWtSdkblDRuPdhzYBsZCKaB0zG1DpY3ongxgTo9vXkIP/ongNhmRbP7rT/Phr61ejg2Ig9MOE
ZLW8j7j9Ccyu9qWUkdrG+4yiwuGktxI4ak3MdgyBfMhd0WguDy1xtmRmdyPER61KUNOfUHpU0Ccu
9vUrSZ35dQG7eOmsUOV11d07ThvUuL2Xp3vhXCf3E9uUVp9AhwsUh+eulIOaQFK6FCLn+3XXBuAF
1h3Qo3nDrqPqmNfAGO3tp9q77MC8uGl+WGXj5pxVGKySW4y1GJXhGiO0gTHbWj0unZmINOl4AXRr
i0lPDW2UpqZbymPRvOjaTan/QYKNPgYe9gAwmJhEOt9BiGEVUxoPSlCTdCcbIFWtut3l7aJ/gg1m
WxOMp0hoCyUJNCMDpU0f1CG9DvNkdmMyLO6Yt4oLEhPBeeSmW+/EG++jR8i8z1fVFWU8ai2UU5Tb
wU+AVULHDvzFmlt4/0LUkUZjdoEba2xpxNCUToqWSUO0Vna0SjBITojmU+TKTnRbieY/VJ7/be0x
PlGERhuGq7wEmBNLbqTrv7hiNbAxWV52PUHEnU6F2K79TMlnFlDElu+NAOGkqeiHMNeUmqp1qhWg
5Q6fyeJ2L5KTY0IfWCnpxfgso4WOd+F0mERDBrwzgWIQHeRGo5SwCWFPMjVpwgYwRgjUtK+Z8eWy
w/Im1VV0VlDmUgCyQOPy3H2qIbQLPc7lwHisr6lQHCjjMd5SuvKddl++UMhbcVuemlftrhUcFm7R
iWIrUHNC2QCkU+e2tVJRpKUDIovGcVCLoSrhR6cEn1XxxxMV3rOFVGpcB97YZE5oAQ7gKbXLDEIY
kw+6by/KnBZE8k0wnuw7UU2Eu71oOCMHwIAycCw0qm9uy8zSsqRNahvnpb/WwPl/aNDoXj71IO+0
KPb6odqBuu1kBqIG+ztRPHtUQZNjWLQqrGtsSS+dQqiKLBFNrErVq586BwXFZ/tLCpgdZdUkTrKf
duA5/5y/41hQEQKtjCjj4jkwOsgopyLrQsOanqvNBhCCBkAtr+lxnV4to/GmUMTvxbsYtxaYLZ6U
qlkwd2AHYwxNY3unyldj97UwRckxz3PQ1jIgmEqnVw260s1KJnNIQWUBOMlfoS/yNdujlUrKB9JA
hca5fDK5G2epNl4tio0BXSbgrMUIxhUZ9Opl+WkN30pVcPp4AQ2wpn/+PlPYGIe8l1YLrGhNETlW
+t2IiaNPojudIyyAxH5jhtm10BibmOSQj+t3Omrp3V71kSa6feSYV1DFu1ffNNd+AS7zSr1RRRPV
vHqUJuO9B1iBBUlq9nJUYgjVNXG6BupJP1Idxeg+2nc76b53Uz/yRN13zjfbmmNvR2nNCotIGK+v
tZ958SOOD5d9gpNenP19JlhLzarGIWkgeY16/Pqmat962Q/Nx7wV1VlpGGSCx5klxvvARB3jJQjW
01T7oZaPat74c/U1z0CbN4GPt3YvL+yd/5m1h84DHraqiT47e8/Vc0QkbYQqS7L21XyypwIKaYNS
rJ8MyUCmOYIpvgkSvKtBepQhzjijtdi9I0+Z9g18Vha6/znIl51y6Ap0S4EyMdxuUiXbMyqlggrw
qA3qQTIbBQTXSoSJXEUBlZgvEbsAsUi0jI/RaCjPqh4R2QE6qr9Pl27VPU0yrNrF0ASK5pcXzfVO
TTbwiMLNgLILU/E1mhZ07CaxAvlYPsUp4vO7WttO3sUH+6XEe/SyQZ57bu0x7mOr7WhnpbEE/dI5
ynQbFsFlA7wbHQLBHyti3EbKFEXT4k6Ckii5x5rQw5L8/mg9LjvKAAKmJk9gkRP9NZSuMBoDchMg
iJgwNk1GYS6rNoOxRdnR2NJ/jR9DzdEKtJEsaJsXXn0qdcACBPGTv9aNZSay2YBTJE0UEqhALcf8
iYqEFe7/kfZly3HjTLNPxAjuyy23brZaam3WdsOwbA/3Fdyf/k9ozozYEE/jsycc4RtFdBFAoQBU
ZWU2rnanHejl2wLhDmesdCzsJlFwkoICVsOxzpYIR3EuTfR80BNo8StiQxDvoLugp06ggpPi5stj
I944I5CnA0PUR3ZGZY88pUiBI54gGwfp+HszKl/nOL0LBYkT1rb8EuVrlIyQVpCUj0vU6mQNs3RJ
e3BmHqJs39b7TuAk/7ZwxPAR/MM1zKKJzvOje5DiOFejqqBiPmBQH78Zlj25VGxKPw6tL2jwlMaf
n8XCJrw2nS0HXdtm3ARZUHVeclAGRgX65K3SmQClmwa3Kv9kFpG0U3Ug2r4iv2Kz66u4WOID9Jje
tC49CQDzXvbAzYUyaeoHdkTUx8/nUZIr8E3EEshpF3/RgYWONO+yhe2lsigeFDkzvHyYmFgv09A3
CwHYtbLVXY4QItlhBwIPNShnsKgaVA7ISU5VZ2uPl21vrtTKNBMeW72U5xRNKYd2VFwhuhkV1Kuq
2Nb728uGtvCb2Mefg2TmsZUKcxI62qebV32PaqLeXAuLTIhTjWZSuYpZNJ1dNY1ROPJoWt/rUsJ8
CFIO6Mzlb9laUhmvS+TG0bkia0z6oEfzWi4mpREMy81ITmTh5Se2ZnVlgIVIg9Km75IWY11Oyim8
ow9MFNF20g3x4yfpILry3uC2dW8FLmSygVgFak9Ek8y5o6qCmlmCoKUHUD/aKA2i8GGrPJzI5tSt
jDCrSFI5iRfQHAVSd6WNPyYUjH9/bVanKZvyS1NClGGAMoFZ3QjG3Shy1mZrliihOH2YUvZWOsBV
3E0LXa7zCrp0af2oQlS1eqxGzim5NUdrE/QTViaqskQpUAM5bEpiNzebvSbxis48E9QBVyZUKA0k
FX1i6/Fkh8lbm3ACK2+amDSFbsyoaddiHeTGt9B04+U6JLyL00ZZDCft51LQ+/hqEJDR1Q2IviuB
Zi8oNEv76FoDoru95r3H6X7+cofAmxIpAQtFHotZ8zEZ8iQNc1DJ95BUUp7B42yMx7kE79NBLF/G
P4DdgZwN6F2krEVwtDEDyw2l6rQG2vJj9iCoe6n60fIa6TfXB4hn5MZ1hEq2IkE6MGUZlZYcwvLG
ItdGRuw6e7q8FTenbWWD9YFebIAiB4oxDTr0zpsB9NwP7Y63OlvZXOSJPsfCTJdUa1I2JFiU7Cm5
SZAsMkGyCr57ml4UuCr12y8QA/IZwItDF/1Lw0dcgoW3Rm6RytxKx2an3o6v1Qtl45z3s2ELnBQ8
/fwv3geOM8MAsk4EifK5m1ekiaaMgOwwT6pDPdogP7QHAP17MQt6oJ5JE7uXF277mr4yycyoEBm9
qgldCgAHZbQnd8h/OWJAXEpb294lD7wO9814tDLInKhSlyXipFd1AI50Tyj1a+Bqny8PautMhQ7V
P9PInqmx2WjK1ADeVVX3pnYUIgc82z2PSY0uxpfFMgGwxo1cNb/QDphjJKtFKAAGaUwnGZ0fU5Jd
RWF5O1rSgzJk+8uD2vR9EBrjcYO7JVg4mUAOcYBJryOAh+RdHYy75jrZkZfFoVhu7Za3SltBA/VL
QHUBvAdwiHkSlJEipiBD16GIfRrBtylCsnr6cXlEW96+tsHE2igX1MbqcQsxhsmHdOGxLqdjUpPG
JpVkq+qAiuHMxd9sLRtyXYiGVGkFnVzne6xpVZXMmbQAgoy+wa516SU6R9JXM/xyT5lnsbnBl4K8
M69daHNSFV010ekChA97YcF1DKC1JgRsztBOstrVNlSSXblA+8nlmd3aAOqnITZzAsJ1WZwkisoZ
l2of5UNylC3EExU9f7Yo1OTuv9lj7pOLKpNBnjQjEFXgcutbLet36Nh3VFPm3Pm2V+/fKWTTvoKU
SmohDEhhqUgITR4EUfdd6+g13gMqtxrCWTCF2QWkm/UiGnQ9qC2AcC0bKdJTotrAG4PqujkWt90u
ccmzyiMb2V4/C/4J3BbSC3QWVteduuuWPAW1w6EYIIIgR7u6RkUm0YIqLThLtz3ET1NM/A8bPR4S
iFsGZPYi85h0h5hHgbQduZRPG0zI7+KpSzLBABMYulpVULeFo20eKck0SMCe/4DLQEEjxT+TxxJw
iINSRZDmCQMDTLf1t7E6JSMv9m8dYmsbjMOH0P2u0j5bgixu7Ul8FUXOucwzwDyelFIdFL0eKVr4
UUy+1RXvYctZdzYxWIRxaqaVDGJT3SfDXV7tmo7zjud4MSvVPIg5lMeUvji06Xe9v9b6e0m8EiZO
RODNFB3oaq90hSUXUYwEUh6HV2nZvw7Sn/A2n7kUc/SGHeSupQ4i7OIdJTwpff2W4Hb2SrtK5yuj
tqfXywF18+aJjB/0JiBqZeFhcD6qccmXUopQ3gq/DS7tpEIwvW2gcWsdWrT18/qoNpfq05zKpJWK
JkqmUMIbIcpDu9b2lTZ4mRZI8dPlcW16naobSNICYvKFfb1DW5okQz4qyJofhAD1L0OihJPO5Nlg
graozZoIeZDikFU35bhLu+/SyFuezWNoNQ7qlCunS5KwqLsohDz2sQDJzq2Cq3PjUDbv/Gr0jRbQ
LqoKkjvchD6NLOytU11ZZtw9ARSiFUfcAptKtkOS35dd9kOOqucaXXChMR9Fvb5TzPgqD0dPFP6k
hLc2z+yEfsmkHJpn0CWZaoCEsl055n8S+gCuxHsfj1WkpM/ndiymQepjAP3BCWsvSmBOz5edcNPZ
VwaYMaCNB/0LApihpG7ym0bZ5bN4C2C518o9pyq+GZxWppiDvFOXqB3Biw6ykV06vjVgDro8lu2z
dWWBOb8XU+2iuoyRoPSBSXWxg6+X3ewjN7IjVzwg9OaNHa0ESKKLFhKizKlkqE0ddQU6JIpxPBpN
6pAlb+x+iJySiAczFR0tzvw/GuGnUWY/V8RIy1YQwO12XQeyt+wzR9qRo/Kn/cyKuhohs7HJQmJU
+rs6gDSYO4c/YuVx4fV8bjqFLmp4zJnAvbLca1YuCYKExioQbxxkYqHeqvzJmbiywFxPSrHVzU4u
lKCRAsW86XOOW2+G2NXvM35QhrIYhr0SHZrpJCSlbbWJMxJOHNiMsSsjzLq3ugwB2FDTAnM+mQLu
DtZObV6s4V4RZk6ml7cizKp32QgGkVKXAnTKSOS2Kl4u+/D276PrG4VJHS0ETBioS6Av8gHHhZC9
6fq7Lnn/7feZIFBn2pB3kioES5Y6TbrYJnn4EwtovkRVRgTKh4mZ1TJ1Vo4UXzCWy0HI1H0Vx5xB
bN95oNb0jw1mllIymtKSU27d2FYL1KspNX3mgJgeBE132WvHzSdur8unRWbeKlNoQAkrtYFAgtZ4
/cNb9mpIzDVOaeVWiTqwuExkjG/CcsJNWKx637QS2b28Qtt78t+xsEmvcSEqvcO1gamDS/89NPc5
r32bM10s044ql0SpJxREJPVnWD6qBofmZPNg/pwttlutBMqri0PA9AX9h54+icVRUB7jhPesp5P+
5Qq1MsMGlqYfFaACaQcWvct3+9YDzA89vJcXZPtohuoyKkcQDNZVZs/0cjrWc5dClRvJA8PXnguK
w78LKXPgTvjJsUa/+suoICmj6epHexmzexSxywdCYjBBXnV4MdAkfGvY4oOCivC8T9555eDt4a0M
MptHgehulTQxgLdBGVh+tZM/NMEh/+pGUI7iDI8eKV+HZ6Iyo4CkQGJBENY0S3Gfo7NV3JVHKp0j
OJpHJ/N/Ud/b6vQBGg5AASTpIIynMJMZmdaQxWDqQD2jDQoPpFKp4CTXv3ofnT5u/YZSmnBL3nmg
1M0NtjLLTGlRyukgomYbQD7oDlQ5j22i8KIszwYTkuauraTQhJ9IDwQk839T7tgx1JJ71Zu8Djyl
vLzn1w0HrgegHAFeQUcbGsDOb/REa62wMHBdMLKjKPxQw9bGA6ZM/kohl6AcNDLwbsVfg+G5RWbr
oZBvGmRZsqCGrBpIxz7Iuig3ggu5L3d2oVODsi7PR3lWGa8Jh95I1HpJDvo3qDbGt7Uv3KP5ZRlc
0PBQFeraCe+HlA+i+bqm58Nl/KZM6rGcM9XaD/lx1r+J3HwXbwUZp+lGJELNBotG94OClgK01QQy
V2iCMw62x5ssZaJBDhN0vVXkzF2NLsuWs0h0Ks7jyNlUWczVWIklQNEFMT801a+wuNHqgxD5apo6
LTToYg7pD8ch2H5vKDerY5LB8dG9YPdR7gwdyHCm308Xn4+JHg2rbETWJEUuGHp8KMf6AXcOxbbA
bmAXU/4qzuL75Uj89ZA+N0bXcGUsBcwO7/+4DyAiBInZNi1dOTOTF+QkapsYZPAu29uoUJ4bpJO8
MjjFcjiHcg7ckW/uEqoZtIC9HLpB8wcLBnnO3tuS4yUb7JbnRpkAkslaok8KVq5qbeMU7VFvc8Lb
+VaXbFr/bcE1Ej2UPLUpnr8wAWSZkyyOFfRDJsDOV9dEdVBK5EwndYZLG4CJFWPX4QgAseB+PNQ4
SCUcpNFuOtBuC2AkucSWW0MyAZDEqU3TBgYzkWpCklKSu+RQKgTc79eQ3nbDMOME/K3AsbbCTFza
EKUdQS+3V+TllC/KdRvyOEG3/H5tgpm3uNbMqaX8xeim1+VdHr9G4q1sPXKW5+s9x5TXZphIS3Sk
RZOmEdA/Gu7GHRW5MUDzR4/l3OG1GHEWh0UTplKe1UOGjmmgv3VH7bW7Uc6O6Zz9fp/k2ahYYb1J
KBfByDQhKIHODSdfiFRHK+ffTkucW6Fzu4oUsTn1KfqJzT3p3kPrVygc0vTp8vp8lE7Z7WOKGkBz
uNcrkCQ5t1EWQi2lwlyi2TW8006iQ6l5lit9BzKP3d/YieiQHRLk4Bq3ChTH3LeZDWUzXItVHxR8
vu5d/qQNDg467H8/iW0OsFq9U2sSw2WgzvTxOfsaPYe4p+54F9TNYLy2xRyf3bDMCi55xh6qrcFy
LF280K9pz0j3F9UztwKJU0Ta3tmfg2PWlIT91CajHOFKfJT0KzXhHNEbiNrz2WMOTwGYmo5kWNDw
urhp3cWnasbJrvbKfQEYEwABSKXmTvF+edV446J/X/nqUAAPRkycakb6pk33g+Jf/n3uStG9vzIg
zWW1mKAaOUinv4nPQhc8PeVV9CEmPO+H0eZqLmzHk8/FYoK9SAYxGgfYVLWX1rhfksjvutG9PLLt
QPxphIn1pagKPVENlBXVH+a4NypwJYc7rTPty3a4M8hE/ErshnRRMRqi2ZAtVH5QfhMAdXeWAU43
SoDOL8RtvDzP3ZGJL+gll3qJikuCd7r4PnuWn3ggT66fyyvARPQX0QVPjG+8Lr/PfnRmmD0LFBmH
NOkA4Svjq0w+6sv95encdHjZQnIPgAbUdRh/nGszikOpFoJCVe0GkIlp5AXCTfdbmWDcz9TRKTEV
4OdofZCLVKYzvFBKPPq2lTM/lOzkkfJYcAkXaAz6cias7DIeSQC16ZBuh6Mgaak71SHyLE8DbXfu
je88EpyPsvkla4xb9mECSqeyDIO/6XLLh9S0jZu+t+MH5Cic0ZXd8iC+d9eJq6EVRj9EV0DLZyce
rGNztkE5i7YRcAACfHseYMwe/T1tj66RXhMhifGuVbfaf7XBRMkuSsM+T5oE+mAPefqYytetxAmU
vGHQv6/ipJoJkd6oMDFWf2nLD23AhYubnPtatcXmWs0V45lFnpJFSvBCox6CQ9PvQKbysVT1rqk4
AXJzp62MMe6oQ+kJJdrRCmYhd/VOsq2GUy/ZyP2dj4fxwca0TLzVgVsXd5KvgNkkUu38WdvFe9DE
gFH591XAz+0xUZG0Vqov2RTuNbIz1dsMV+OFcyBvPvlWa8SW5Yo+HJNFXYR9LNtV7FDG3MoRnBo4
cN+6655ku/D5mrEbVY+zoX3c7lb+1zfd3MyyhauxZdMKp+ohejjj7aRRTmrw/nPvcJsH6Kd/fCzu
ymJb1WkFhhhzHz3Rrl/rqrpLH9qr2quOkiN5+lX9FvlcpaKtd6epgJEdAusmbcE632cRGXqprOrk
/wXJxDPuDTTaL7BI71c8QhjqEV+i5MocjdmrQZKkGlIT+VRkcEGCc7A8yrH3PyDSNzcbcvwgqEbT
O5iMzu2MJIuXupXQXu/3Xvlo+KkvoF7VecKd5Ik2P5m6YRAQeKTBwHJDi8eMwWGx5hK7IT3EwvfK
eO9DTvTYaEnH6hjgfxItCe1y7HNCzMtUR5uwANVJfSfftH6aIE2suEBre+ivKvAijRtngFT5APQj
L1e8EY7BxQC2C7RTbggESF2hJ6GsZwdRaryaFH/FmeosZsjtLt4yBMIQUGqBfgEdxow/5vFgGUpb
x0H41gHMeaOAeTQyjsRHp49LuYrEZy3d8Z4zW1EGz6NPs+zyGa2hdnJLNSSGo/69fQihIREFCmCE
YPVKD/k37fX3QTvmmU3mpI4LrQb0GPx1ufWtEXRb17lMAvSzme0GE6qCZgnsgi8tpKHej41sQK+q
cykHVIN0KmgNdTu/l/f5jld72ohgZ9boHllt7gS9+XUUEQyohG5nVNgKNFCHpnKm36cUoFP3OS7m
dtD345KIVp0eiAAIde/VvV83t2ki26LJqX5unQRntphLggxgnGIMQ3ao272Je2vioWF6tNHX2f7V
INvOl/3aiiXr0TE3BW2YzUbQBFQozcJNseHijvO83t5ln/PHXBRKpUuToqnCoG/HFhDt5Eon8lGt
Ndn+7efF2eSxNwSElDhKIJ2chr4A+gwrSZzLFjhDYeOiFSVokh5NRIkqtcvsNE0gOUo56Y6t95+C
gKSBxFdBc4TJTJg+15raZiDgad0avVTitZrbBbSuBwOQaWlHX52R4M7E4QXeTV9YGWYmUJjTLl9k
nCuK0j2YofTTzBfO0cIxwZZ3UoggaAWEbQJxPhXRQ9XdXV6hjTN/PXdsbSerZJAgxGkG1Tda2C92
0k6AzjSX7GrjKnNmh4nhwqTHRF+6FDlayvJOKGGLYWcBvWDkAKnwYHfbkQHcZWCaA1viF1bQtEVs
LQcFzh2MIBJMPHm0i5ci0H11Xzt6xO313vT1lUEmMIhZHhGtLNOgFNBcZ/mFiII3j09z2x0+R8W4
+jA3WjJGXRjoi6fpdyqvUrWV2sM6fRpgXFqKu04d8tgK1Lsa+u39tewl3nAFGa/RHg4ASSInW/+K
Kwcs+Zc9kTM0NlYIkRS24FpID1kq23H1o9f2lw3QBfhy3n4OzWBuL6IlDp0c59mh6SsvzUq7zSB0
NJZOFn/XuIgZ3nAYhxeJjKYpExxS1pjeNEl2O4e8JyVvQMwdBVpyvbk06OwkSJeTaldIfr+0diw/
ih337ke/9+vsgTgPjUQS7n90vKv7Azh24jaUquzQWSliuPFzlOZ9EU2KbSxVbXdTZzeQmiFR6KR9
7YlWaAu6xntEb20yQ4R9qlQFfCuzyYRoMqpMqwiArTRvT5wR5YE7ClKgBMqgk+zd+I33DuMZZTad
kuaKUVUNCdQsaK3HqINE88Nl39zKDijrgTH7LuvjaEpSCWlg1Gsh0HBQAzEQT6JPSxLpHzQFAxP0
OY/swx0rpEfQzk4h6x7dhCi+1FetN3gLsCx8AULe4Nj3emmGgL1HH9bIE5XissBq0z1RQbbS4UJK
tjx1PTZm53WLpRDJmtJg8kdPQeLIuplPFN4tQvWW1/S5tc3Xxpg9iHq33qWjionUlxMJ1Z2kcIVt
t/b52gaz9XIgLudhQLFK3QlH4hkvlMEk9uu9aleBjgaXyaNJD16DC8ftP55lqx0/TpGSijGObKlD
nkWblDyo8wVI8ixJvMvuT3cQG1zWI2Su8e2iGi3kqrIDsMsOxTZ16dvQ6nYcq05rjm5qTfZli9s+
SfmBIHYLqneTWbgmRcSKdTGDmgWaAHyomt10B8qKDs7Pvcp77G26CW6nImS50KTB5o+aIqsxQGAj
anVxdeU+BfDj8oC23nfoZ/7XAjseAFogFY9cEVgYoOmSeh05tiS1QxAKX7a06RcrS4w7IofZZGiK
xUEd3SXJbaf5hfztsgneYOgnrF3PbLK0MLTyYIQdKAQr2ygSe5xu+5DDHsAbC+N4g9lr9VziNddZ
j0V6NEDw1T1dHsvmTXS9MuyZRZpqDls5OkSzrZ3MHc1WCg7kzDSAFBQv8Xnljs14sVog5rwaSiUb
CNhRgjjK3Uq9LnXZ1lPiGhq06gmP12+r5qcYtOkWvDigqWcb4VQRqMFexyMPJaQHCo5E3utNfDXe
Bi/e61fjnlfh2N67K4vMTa7Va1mLpiY76NdICIERjhaPaF60uOUD7LjWmPNESEdFXJQQLFjXC/jg
lKv2vU/t5aD7HfhdlZ8cd9n0/dXgmI2cQ79sGKM2g8adXwaGD7WLK+lefdQyO6ogeyJBbWfcN1cm
LyRuus3KMLOvF8McB2uukoOl/Rpj2UmTBzF5ynU/D3kteTxTzP6m5c5sIUhGScLkDZDhIkSyi4q4
unSr/Gd3YTY50YEQjheE+lYAHA6I3b12oxEbHCgGOkNrroIM12OYHW/kCZ4WahoflNPi0/uOfJuD
Dy7ey/af3q5W68Zsd9BPNoo6IvmcgtIFyOvIyxwLDwJAaf4XvXHu6JirqoXWH33qULqdDzTlVu00
j1JA0Ntc5PIuP5sH5+fgWP7TNsuqpBzoq7CIbUV/VXkwq21XNJA6QvYeSW1mu1lS2iUWiadgnk7W
fIUeSyer36zmHjq1Dmdr82wxO0wIiVjF49AE6NbpPdmBvuSddqx2uptDqPiHBM7F2km/dQIf7rx9
CiFM/zNOZsslutjUmdFrYLUsA9HLvOSugGEIsvmlh36035cewgtjZY/ZdAqJ2nmQ6ckqvOGYtcPi
FHPPns1YCdpK1E416ECy0rR9VkRSpUPaPJ+gGZgbDoDJRhXZTfVyeek27wkArwEEj5cu6lbnF5JE
DNU6snq08QjoRvMBHndBhcXxj8tGLJHpKO/ypCtTtVgCZW7srC9rO156J1fE5k9ucKBOQc1KtWSL
ZdAC4EQeWxXarV3yLVvuSuum4IkPbq0MGoJwu0blBr0nzKFpdUZYlEAwBgkx7DR/kcS7VN5VPJXn
rR21NsPsXrQKNXERN3jr5a9y4WpahYyO5vb9lRo/XnYBnilm8y5EbBUtnqNDLMXOYF4XpHDKbD/F
ICHnlDU2TaEpyYS6KGoprOI3aidZ1nRhFIhJ7KC7yx7EgwbKhEw8DorJ8brN+xs6k6HRBIYk9MIz
kaFRp9aEOYqFpPz1YIz8JYJspLRzHZQ+4z6zzTd5di/P5gaNPSR9V1aZ+JCN49S2LXjCqEpAhwaJ
4UqHNNDgGdAVTBzrzdpR45Jk88hO6EKxj821ZTr7q8dFL0VT3E84UszseYzuW179i/f7zHkMQtZq
AkN9j85SvxIPnfjGmbqtOLEeABOMcitSWojsArGkocqseuMvkDzvkHSebcnLvdSewX952SbHJIt0
g4T2pOX1CCUq6Zgpfqy/xP3vm1ChEoUuI8imgMGDudRHsy4IRG7jQBSit96UPVHrj0ah/0czTGCK
9EXRpGYQ9pG4ZKhJ1cgDt62PT+Mgq7f2lUpxGxB3lgAFZHUKBksYkQNGtVzdgZ93OOIiCGVb5bou
PNGn3RBgB+a16mz43plNZlepXSFYep4A+it4TfVtqb5f9oONsH72+8zeMZukbVQDsUKUDnp3Kpd8
3+iGbaQRZ5l4hphNpJYhEcQaj+a4R18HsvPzfDuFD0LDu2BuxNqzETGbicRyPaH/J4E451UYXmX9
fbLs2u57Hj9fnjqOIbbZeCqIudRxCp2wxa6yl1p5L+vyqAhPc7PsL5va0LjBMxwJct0ADyuI5Bk3
0Mo+rdGyBU1lH+DsxKbSZNYVsLg2uR724Dm+S3adTcWHP1Abbge1HbyEfnFbM7YGLUMeD8yMIF42
FWYZxXlsaLNvH4x3RYGLp+FLV7HfXkHAM/QB1zJPCrjjWvDStzwS1w/SKibOg9ANMEuwRuhA/TAB
pTHbRJOTMD3od+1x9oiTeLjo/Ar9xVGcEf9T9ePE7a90L7znudUWaOXMOhNnYmXO6wKUiqBf7aHr
nlxp+8hL0PCbHSGk7aeT3e95R7m8Nd3rITPXoUKaYmOW0hGsYYuvIhEDGiQMm7xBMhXgMWmHtiVH
chLwAkQnwHtv5BuIUKIfGM+O3WUf3HpwnE0ADVWrY1aI9bhtokHFt0g+pQsEif5P00UCA+stjdxi
/BYMAKAJyKQb0DI0USI6NyiTpF5qdQb/F+4xi1v786/YtRxKy1k8pvsMunEGclScYVIP/uJlK6vs
lMvh1E0t+cjuVU/Q4nMVf9xRPGJv2frtcpfeFLcpsFGAovCqYVvRfj1iZopDy+qqinaxmIObAJiI
YgeYSOvYl0/iD9UX9+H9wgNb8Gwyt8VIaI0shybzns5yXvjKMfEmO0LvjiF4EhQZ+BmOrbNgPUwm
mhVx3fZmlseHFITliz/gamp1b0XtcZaSOsilpaS7a+WxrQgSmHnRS+ASo33hxX7+bH1Tdn8n3Ebe
Ub0FGjzzVyY2JmrUg/K0R8P8EdIhP8c7+TAEjRNk10vr7KbWtiUIj0Ey2uHFia0Uzplp5tCTckmV
OxCx7tsP6BlQU9clFKso8qPf80pkm0Hpc4ewhf2hFMwR4gFxkIjZ89BogWDkii2PZTCH6s0scEFh
my4KLkPoMkDFSWRvktpg5gZJQ+hJOotf3hZI+HW2dU0DPmgknPyax7SwZRBvXB3t+njyWmwaQm8N
dFJWLWQGpX2KstUo8lJHmxZQexdxpiPPwZ6jaOkqohAMKIExp/s5sr5X48ThgNvqidPwVlcNCu0E
8Q79hpX7J0mVyAoRkoOYuyka8ae9+HNobdlHVuqa96DYEP00NQM0fQBkqIB2Gky0zpIlF2Qxs/bE
A4Dbmb+RJ3pgoWX5eX6VdtohcnJPfgcif48eQKDIeQhP6uPMbj/7ACZwYxLymSRKflCF0Y5Qu4i9
QTvINa6b8atinkweWc9GGDszyMyvLiRJ28cz8utT6SySfJKENFgGSB4qJpfNgX79pdExYbqVolRS
xCI7EBQ4I2g4xq4BjurehfweGip5Cf0N/zwbGxOicdKbyPYt9X6ScnCiBt1YOZzovPEEPTPBROdM
E7M5bVrAuZwmty3Lpm2b9Sl1TZe4Q4kbbOXzoeNbofLMLBOly6jTllLPwJ4LyagXWj6gFuXGHVB0
j72QcwjxRslEZmOphUayUBlJ0/shu9at08TrrOH4IfuWbxWLzHIeF4dFEI6RPO3nWLKzCcyyFe8W
zHELtoc5r6WqjOYeWmxKZcugHy55VKYbh8t6eVitZ3WUG62JQPU7GNGpswD97Uw3UWIfSmmQuuOs
ztat/swcEzSqUVD1MJUykHr035O9iCrSA5VfDI8dip0g9TND9C/8R6cwmciRIW3Xp0ZaHFTjBZkT
WwPFk6zZlzcYzy2oZ67CfyfnptKCgfrQSX9NkuSW+l2fip48PV22w/MJJlTMkyBkEYEdBTU/9C7Y
gsoZydZL4GyVmFAh9PJgjFoW7uUdbWacXPr8CF3i9y8dOgYoxim95pYZOQcKC0M2i0jtxAQBqncm
1BlFb3wbSht45G8NmqNbL743rwrizo/gwfBDHqEJbyMwgUMZTDItdFebTetqxU+iPOtQsxOg+sAV
oNq6uq4n2GIqFXXemI2ZY6hxoPwQTSDxCq8fPYhYe2BrmY/Dbkb1MbTHxwySwdXzZQ/ayqydmWde
9vFC8AAxcJJCYwK1479o1TP20fGLdX4ixxINFDwA86bXQkAKVEx4Wkosu1WakJFIJSkPi34f56Pd
LSbPazdD/8oEc9IUg5AvqWIQZAwGV4cy1Q1kwUF/Rny0Toyuhk4XNBj9wXtOQwfKvwNj/EZXQIA7
0DZL+ugZr4E2sIk/v1Klu8iR7eih5qmrcsbJ4kV6oQ8jZZKzIFYgz4uECBo21JlHN74Zzj7HpTI+
0mtJUcz9FAVh3ztl/1fXGDZBY0DWcWaQNxz2ItsrGS7VoPeVlCe0d9rh6Fs676W/ubtXo2HOHeDU
jK4Joduk2OURSR0IO3bvZm03GhLKf1ffKVFWowSVd3mzcRyfVXQiYzYo4LAtD4166NsXpeRklLc3
82podH5X546gxGar6Hjdz3dgAMtAixFox9w33dqb5Md4X/iWy2sp460ZcwYZ6qKTTpvyQy1mxyWM
HooBWieotnImj7ds9O+rsWlzMctDKKUHsatdObwZBNkl7UutvtbWX5fXafvQW80jEz6SbNHwzIYf
0mRvss9ddQRIlNLhlPvRT8nH21cDtIAHuOUNkokgwGOLollo+SEvXqH+Zde64jfGTpA0m0w/L4+S
440sHETM9F6sUsSOZfQzQ/Z6S9pdtsCJGxoTNxRVaBViNXCNZnaQ19ubJD+VJXLmCi+XxhsMEzna
Qmu1UcCKWYVol2AEyGdOIZlngQkbyyC2+TQDKDfXg3Sna6N53eljy5kyzm5iNT3jDpU7ccaiWO2r
Kux07anvOMkJngn699VGUoZpykcrE/aSseyGmaLhmtMsRLxNRCfky7P5cxOxnL1kzC1jLstxj8vw
myL2u0gIZyed8ltZEO+ivPWUMfRaEdJwOfHlZvRay/B73XAueyFvvEzgKAeJTPIwAUEmRXZVf8+q
b7LJ07PgeQcTMdDgqixClRWHOjx15a0V7S8Pgvf7TGCooXCjWiNEWOPuBcKvEA7iVcI5FtiaWpX0
adVNxbhHv3WORvLytDxLC0AEoa38Svzwf0hGb3VI4cKElnyAF1C//XgirlwRuYBSn9BYFqh4U1D8
m2MGTep2z7R3l16auuvsFOFm4/MC7UdXxlfv/DTNHFtjIVUhaU1k6A4QcnMqJ9lpOx15fi7fAQ09
lywx/ieEiVSIVBBCe/i7Xa/b46oh7f7Wps9T97KnbL+rV5PKuOIiAYIC6YssyHD3JTftqXyQ3rsQ
mRbIdyArPYt2CC03joP+f+4enxPKeCgo8OSE6HG4V3eK3++yu0lyDC8J8Hpx5au2sfNr8Y8i2b8m
P6qWK/cZy4GEpiAmh3ma/awV/lKh5NVG+tPlGd0MIPSxIoNEEDzKzAstXTJFzFQ0LPXZc1rvU7UC
HxPnVrq5+1Y2mKMSgj5ZrFsWWg7mt6F+GHlKn1slROS7PwfBHJByrIALscYBWeYOrW5J7xBlb1JQ
ddrkMQWWNnRinivyJo45MpV4rBUtF4R9pZMDmbI9IIVTzSvd8azQqV15Qb6gD7EVEHr7NAjTnRxC
w/IP8Nxns0e/YWVjhFZcPs6jsO/nrk+csBWhVh9W41EYO8PVrMp80HWDR6K2MTJdtVCFVaDHCEVi
ZksV0JFuNYnyDEjZUQCKIhmldyjz8LpQuM7BBMOkLLCXrBqx/4NftwCgAR0Asg82Lufq5+XdtH25
XnkiEw+jvBZUq66LA5LPT9D2+yC8u9aPwrcF1BeFK/sFyss8ECV3jExYlCMVLZAp6NAXydav/04+
o88i9tPWLsCqTUui/uWhbqzfmdcw6ydES5WlkxgfhMZyxRaqfvIvkQfb3M6qf84nWxMsEnGB2LFc
4rGygAwp8cp3Df2HHxIs/Gn8P9KubMlRJNl+EWYQ7K+AkEApKfeqrBesVvZ95+vviey5XSiSVkzX
PKeZPD3wLTzcz6GB6EM2W0ljAlVSC/o4GgiGc6wc5kR20ZLeYaT4PtQBbhZITp5VuB9FFWgTJkox
mA2cBMc5Vfa1a45Mc64JuizlAqgxc3TVULPMsPyTSnylKBO8enkOJ5AKpl5dHM3aL4qzMD3ftg9q
6bfOkolcojhkqVyauK4b53p4MIuTuryV81MW/lENvFKGiV+NMErRXAHWT1M+K6kDOjxr4EL48VyM
BdsFMe7QREMItBK8QwpWgwel3J4v9LG4vRR7Xr+NRqVbx8cEEjJlQdXOIsJjecmNxsrU3hLTwZoa
HgMb4Vk9EzymdpnqToqFg/pkZra4a+4Wp7nTfMnJQMYW7tO73jF9wxUxLIQ5MOyGebdNhacrE0rU
cKz1cgL/gAQ0SKN+WaTSksZLIXGW+KjJ3ThT9kFradUaLUW4dxujKJ5nexk5Rs+LV+xDFlHCIIsr
dNexY6NhJIPuZX1J91lxFE4UwiLmoSHw7JJ92GrzItGDJEqwEA5ONjdyflIqu8Vu0MeJHR4eIyc+
sduwizr0Q1EM8LVRPmdC4CSzcZ/lwZ8Uv79dmn3IMnW9VvpaS71cRc83+CFoT6YQce7OHLNjqRMW
SSsyPJelnpo/yObkpGlxyMTemo2YN+LLOzb6r6xKrEZd6lYY9ADA4BjeuZMP6LlJe2wS76bX8qk/
ypbo87Y7edbORBC9JFGYjCgdQ9mfokvOoy3iWh4TN8I0Hns5RtGhfEEHzCvctEdIrE3rL1zfOABH
3+1AwXUvJlKYUd/mWk0oL4pwkZ3lMFjhXY71Ndr85U4/cb4a+3pVKE2dkhQGMsHS91Uekgsgd0VL
UZPICRd5sHMyirtCWvK7aDIBU5O3ihWHkmo3Q/8j15LkRRvM7KKCb3J3+yg2vu66fGZpiPVgEUZZ
Q6BZ8lM8Hss+tG4L2Pq8VxKYYijStEKq5BB88Jk1ufOO7s8GTgT1HQqAXUwW95q90U24Esnc4yZ9
qtvcVCIANFGw18zBmeJp8j1ymt7CuxpsfN8rcUwVlM9VPER9Yh4C9WikaEQ/zwontfE+E/37yvEL
EaNSWWqmvt5+DrLjovHesDeC2JUOVMeVACXGU2Bk9JlvTABrzup8uESJCUbTyVAcpSh0XitkQ+C6
7meBoLpqmASz1OL3b6TYmRvhQfBkPOMx0E0eDcCwx46x60ZOh3rjW12JZUwji+VYAKdl5C/t1Hyr
wmh5SuIi3eUSgLBvWz5PQ8Ys4kZIQJ2OyrUGJhg5BsOnenTnkdMU4SnEWIY2lHkyx0hxjf6SaN2B
KD+jiveutN0J/J1ITcY8CnVqE5FeDBPs2ys2vtrhPwSWHLvgHRr9+8oOx0joS1kpUe6rBlZW5SRx
KASABahNDSxEouLc/kgbjnVlD0x2m+YxALk7aHmUNN/LkrIHSvT/Vi6y249yXwB0nV6S0uSk6d5U
Pv5vKjDJTFTiWm562NmiPArDl0bgfJLtruXfHx+va9ffpBoQS5tSy/zJtOJHytPUfVOeyaX5lZ0L
8JFo5+DnbZW2Z0NXItmk0ShjVxioRuktiWLrZYmNIgcjcOAl1i2OtNs+BKbWawWVQg8lKUCLnbIz
BL/oHH8KgNgamxNIwTYYsT3ePCpPJBMcqhRzfgHYf/xQPSrLvmi/iTwoP/rd//maApjYa62CQR6F
rG7Q80vFnwHeny1A3OwBXQjw7PpLEpETkYPHskLbmXOet51YZXHkCQmzYVBn2m2Zf2mL3Vr5AxDQ
l9xK70ZQbGhHGVvgfuzwXix4gpnoEZNZ6pBZzEOZpk4wv4XBoUAlXmnPtzXkHS0TNSRAd0+DFsM8
y7OG5Q/lOxkPsYq5PLB6xJ4yKryKdTNO6ZgtN3TsF2FL9/pjao1E5k5AnaZpjt5bxDcB1CHYi+YA
ezR+Bvkd2NJ4bwc8oYwFZXPRdEmV5X495lYHSByFi2RMXeuDka70YhLLlA3CPKtF9I4HOZ9rG3PD
rbXMVgBgpALvMLyD3HS8lUDGRICamCZGAwhxuk9ixtZCAG6VuOpjs6u9JLeIYTUnIETy5G52R1Zy
GZOJA12szYr2BEEaJDvlfjlTvIxo919cODbNcyWLuVGlZZ/lpViP0HFwinuQKmA/iS7rGA4u9TsC
sskBc4nYRnN5jJo8k2GSUT4lYRUuUeyri9s3khWGvLlRjgT2NqWnwhIHLZjUZyF1QaTmlQGXgJF6
0w2rZIvTXjAzXZ3QnpjcDgRcmRs4+m7wu13rYY37LLi3w8nWHUnFTvP/ezdLQofpRrDqFiAVw3rC
L83vMeGLhUnfeKq90in4FEE8/ejfV1UWwN2GygSSgU8e+l3gU3RUINc+IFJ72I3c8V6ftvgwrvRj
AknV54acD6hMVMmiu3KUhim3dXuydDAIL+A3k/bwedEVHbqbadjBrnjgQ/XxTIcJNpKi5OWYoxIb
Iy/Mc2vgjodvdxZWX5IJL9WYDzFJKM2jGz5S6B+wfbgmlgX+G7Aart0wQaXXykaQRpRJyxP4b0Ao
GwKPegiBxUO3aGKX17bjHSATWOQxFuMKFMy+LpG9JC5nVQ45LTueCCaApFM7m5o+Zn6KnKPSMTLe
Y9Dt6Giw5WwQ1JM0pTM5DLr8WqsY3S+Uc6eL9pRoj51p7nShM21hGgJeXXQ7BwD+59rtghA+nrdh
iGn+4l4+AHfCk7AbTOHXeZsQHNMAKe+1rKyLhDbXQaJJvojIOH/BNGXH9jvFuQhd2bsdwm5/NgAg
X4uTyqoXBQWPJ5Lw1nT3CRns2wJu521gsFwLiICiUIwiQkijAKdR9SZMo2oV56rDMw0mQBSCnMtj
pJoHwGh47T7dg1wMEZG7q8w7LSZKNGaZt1mLR6DOEe13yqodllUGK/ol+4Ctt7IXLlID/cl/TmkG
i2S7hGGYNAumJtP5MmV3AiZD4+i8qCbHyHlymBDRmBhYahMMYcUNUFXUXZhkFpEBCJhymuE8QUyg
IKTXphj//6EGa0KRlI5BkhNIdndyzr0gfqxSAVqkA/FdBSkKsIgZ4zPHWOqGKC6Ab1C/YhRqP6B7
GT7T1Q6By6P90dKvhTFGCMB/pcBmB2UYbayqslvJDhLO4W1MlV0LYSwwrpNi0PtS8eJXmpCXZ8Mv
QAkBHq578jQAAfVx2KdPUvInBHTXkpmclQ5aoQcC1j6HxguVp7T304rT5NvIwtcyGCOstVhIk1mj
s8nYEmls+VgdlSe63pwTLMPwthG3vxiwqnVwaAMPgTlMQ+1wp4gpqTRA42L1TKefRJkTm3hCmHMb
onFqSVhUgFq5rwrJCqrEGYnMcV+eFObklCCtUuBr4A01IFatmc4CTrZeN5zb0Xyjp0S/0O8jY7w3
Jd08C4AuAjvV4oq7fh/7wk49d1g8ke3qS3HiUnByNGMn1PqpxuMGrkWe6Aufs8oaHwnI+n5mQDDo
XQLI1wx71Jht/PednitNWRKbICKlmsXIjGERO3O5m+PzuGj/OjteC2GyfRSi5TLFseHBqfT+Z1Lu
jIbTxvyHkPH3J9OYFN+BHl7RA7EADiO2KysswUYAvsOFHStDeNHvbPKpAkjPrjvxYRl5H48JwJoQ
ovncowWZVad8egG8t9VqHB4U6kDXGRJnSLHmgbonE/HdZFeXogyM2WSQOg3kIfcCeZkNNDybuwl8
SoMwcsqljQHUa2FU4ZUwWRDmqZVj0xvng/GwYGMwceilT7sTNVzO38E0bIH3CeknuqUiE6jmUohU
md4zG1d7iA/SAe+P2BTs0ZOjmYxn+ttevjpSJmYZfSdCZK95yyX9SjEuwofwBSuYEvb1VJvgTc7j
rUVuWspKJBPAakEoi2aJAXvUfpPjNyVNbLzOcaIk9/Mx4WuIOoFg+xFMo5fufUkb4AWJhc4VeVYs
ytCGSfrEknig2/Rnb3w/dpi3KzXMWwkhQI9nT5VKp0weyhjMmcKyxwpEVP8YYs622cYk4pWhvk/9
rAw1mYScZHIY+nGOXHrCOrpL3lI0z+5LsJvIAC/XnfYIhIE/SRC/vyOLSRhlQzgupNFRoNS1LXzX
4CDpnlxaTN6fi7PoiAfutvVmmWdglFQFsAZwfZgoqhNJaScR7E49+mbATbdxfd8DxsCtXcHjJqSP
lwB6sr+lMfFUjDt9bkep8I0T3RgWQxDX6jvJ7++iENNRgpPsec7xsWa+FsmE0aFPW6PP4f9ScBI0
YvdGZzXkCH4pTn7n6caEt14LtCzsxwirHl+Dxh94W4LbXv777JhANoSA1l0mfCmti20VJMmGAHyx
/Pm2EfKkMOErM4wSyMNR4EnzJ02/G5MXhbzcFvEP/vVbEyZeTWnUj+EAK0hfF2yOm27pS0cgcGOm
R7LFu8rvXv4LPvLtRPBbKhO/wnkKSJQaojdmoVul34YitPWhBuuC6CRCeIjLX3FiHKr8iRRk12rV
Poz/PQfqlTGyE2cmUFqGQgSOe94AhzN86xTO53sH3vkQLk0CdEcwLuiizpwtFgO1su0W5PFwyEun
XmodEB6zHilOnKRNZWVjnh/Ttksbr9Mm6Uurk15yunaYj/KIAWwr7IbqEsW5iCWfpOr6nW42aWi3
0SheplLof/ZhAFzWRjeVyQ7jOQVUe0LOqZRlihUkve7JPRmBvtz1A25yihjsUpL0fp4k+UUE8vpL
lGvKaY4Djfe08sEFFVEECJ2uAZfP0D9gFRuVKeatBIaXiERW2Z/AzH7bdD94BwSgFaeB08JQKbbv
dQkTRP0g9poWeDLgdMLEAmlcLHFhWOg3uvqGjBTmGw7BoJZqs+AgL/Wr4ZMd2RVueYpP4JqY/AQ9
Bh/k4sfkpTzy2tYfMWMZ2YyXdD1eacWqmiB7cMzPEyA15UP/IpzVc+8myELNufDLJyxf8cCCPhYY
16LZpXWJ0qQRrZ288JX4eKJy2n3wFrjak/YOkASAokvN+Z4fW4aMTKY92WZNK6XDBNBVQM+4mk9p
ufXdsk9eR6cDkTq3PPwQhRiBTL6t0sWIjDg1PHHf7yhGeLkniaU5itV69QXweZyAwLFYhcm4ci2R
AACOmMGYjm33JhS7Lua0r7kfjrrlql6Sg64GewyZcM2kkzLpbvmGIc3sG0Z/nMRKvoDNCpUh7wWJ
pxn9+0pqkGhEwH3a8KL2s6Lel8qPOOO1jDZlANBdJKYsf0TxxnoPEFKrkOI2Uy4sYF8UVnRRH9FD
8sJ7VILHHltsj38QZIBnC8YckN0CwOtasQqdHCxRjDWmPo4zPpiiHvJcsm8LIZuGaKoSBXPE9e99
HGV1fG03Gv2QBgQUTrIbnLLnMLTwdokH9gY4kl/HtxzgIo1dnAxbukQnkOpSkADv9n/x4f5JvWH1
TzDeoMqdJPRJX3qdsrgVZAU/o+KH2mX2xIPV3coNSL5gsAQtvKSyI8vF3ORzS0bdU4RPavyc8gqn
jw040LMg/YANUScyWJcZXap5FlVTK2avUwvFAbBu7VZ5LbtpmQKWOGu+SY1ZfzHmUkdLZAz3ZlsY
TjPr6jFTZd6I3Mcai/lvGL8nXZYtcwco9eCL9JmuUmGS/pjeRYk9geCd0pssb+0h/HT7e274y9UZ
MJEg6+rakOpp8hYUV8K42F3nBjnHaD5OSjG6MZ7fowoxWj3S31FcBi99SO3OooO16YX7bMHTiKm6
A0Nr+0zKYDZ7zGljbBroDuj/BI58wjE+lq7gqLyG5Iap4hRVYBFqJsZe3qGHV64JQ+qGYERky9Gp
a87p+OP2V/rYo3g/wN8CGKWasetCkgGefbTTr9ivf6OLzsCtBbFhixkUwQvs9l/3pxmZTOmUlV3U
DJWO2uwufqVL3TTRNpRfmhKr8fLsh1sfI40poSJFaEtdyysvXE658mCOX6roVHGtg/o0U6mh3iTE
NDSQJYpsFzwCYEAHoFzKHh/sSx88eLviEHoD5k3EA1gZbn+3jbrwShpzhH0ZVeJEq89UKI9dEx1J
0X0WpcIWkR6yQQOBLa8e3DT/lYLMOZqjMIYIqPTtMbUqTGEt4edUf7it16a9EyBv4hkBFHUa48+N
2YSKFgJrqkJhPd4NPMgJ3u8z5l4GuBKZjWp4JpQIpvuRR3tKM/IHM1gpwHwYsx8WLRMazZOa3o/M
aC8M6rBDX+5Uq6jcy+i+lMHmrlTx4+2T26pfJREnpxAgcFPQrOtaIRRxi9Iw+oStDlpOZpiQC0AW
r1kUZ9Z0eNuym261EkdPehWZyiYpK1xdJy+oSrtRL8Uw2ln9K+x5i9VcxRibkPVYLpWoI17zPYut
ySkfW7rUcO7fBBAog2cSGH23z3LT1Fe6MVZSDHSEs8LdXI9fZO15BNBlcPjfRDB2oi5Nu+Q94LOX
4mRO37ThPk0/3xaxVYxfWQTjsanShWk/4gLXOLShhyY7WLFSW3xL72ZXvAORtmCphc2Ds9j2sd+G
yBStwdLUslngztpR2q8htyYeecV21vr9gdhOcBk2UjTGTemRfXNHr06R0xy1O0ooCRi1Y8CfUaPf
46Nf/60U2wgeopLI46RMnvqEySa7fljAghs86bY6O9K5wXA2wXB2Nvk8P9sOKL8F07yz8rPCrJWx
yimObX7pR5A/ZKGdN+BmlK2yBI+Aqlik+cSxnI0bwdpy3m8MK6HoPLdqOgJJq/xFfMPHsM6x87Wn
5pW6W8B/meGdLhNMBGBAZFqC8Yy6scwLvTkWT+Y5+RR6GfbgAkq08lDsf6i88pFjqmx5VY1gUxzq
LPA6IHNT8lpxOOhY+wRt+fGdq+Ac8LhJOXGTRa9eYqERwUqmeNLYupKhNJaRFU4/Bl5vYlHr9ofk
GQ8TZfoixBoT5csdFsDUK7VTgN7VAOaKaptJewRJ8KWT2/1todvXn5V3MnEHD3txoRYgXtPU43DX
7wOPeINqiRnAZSbMVfCmrzjhmgXBIJVUCaSS4Zvohul2PzyJvJkKjgh2UTAoQAOvtujV9GJmOKbQ
BM6oa6mj1O3ocI6PJ4tpRGE9S4xyo1U8IbIk0woeKEuUcNZ+CD9Jb1HceHLoRYu3K88TywSacpwH
rU6wolPm0r7FkxoQRcCGZd/WbluKiRl+VVIAF8+k1rpL9cUM0UYR50sR3g35z453veeJYIzeFEtd
0okAp1YPU/cydnbe/bqtxT/UJL/VYE3c1OYkqakavuqmO+Pe3IX7ADM2lM9YevrXL1f0DkN+i2NS
alEk/2nFDtJri6cYyZsJsRSMcHD0oh/5Y5r7W9D7Jtwq8A8RmccoFSev3U2O5IwnOt+gPQHnZQdk
2W+3pb2n6Q/S0EzD6LFhqGiqXee2cZr6wBgWFdIkV7pQPjTJKm3lrf2pn4vGIt/zexH798Z5Di39
jfcGuWkof4uX2VHYyMzzqOlr3ROXCx3UMyKn4+1ybWaYlQzGmUmo9YM+KYG3KHc10OVa/oox/Yl/
PkWZnXUVw2QK51RSvVyYd111UYXOaUnhgJvGijPdIllu1Y34Gqn1Dt0qnsls5u6Vhsy9o270IlvU
WUILBuT2uFXhQo9lTwGRSgQE9LCjZEfCfWBrL7fNhyeYKRoqeZQEYZixtwKmkqQwLBUZTSgPQeJ2
AA26LewjgwJ1wZWa1JhWnmGAA7nWJxVRJXToIreyazEOQOenUrvemzt5H1zS0sKaO8ZXKGiEfh/y
YCp4BssEz07X+q4Ne0w/kNgq0GaAhELn9PA3a4aVokz4jPvaDGIMqGFVp/PAi+ypuGTh+cO7faA8
XZgIWiV1h8VdqfbEQtoPWbUbi8wX9Z6TbzbLLSxtmopMdzBMxkiiMS9UgGQJXh58mgZgtAbtQU5f
9fSP6joVXEgihmRVhX3PjSPJVJVawYJm/ksy3hbxrceURsv5OJvhZCWFcTYjzBuRfiBPDb5W/c8l
+XH7q/B+nzkuDKcWhVJHtZcZBxVI5iZeNm9L2PzuKw0YP8oW4JUpGLnwSulBHN7UPLRG6eV/k8H4
ST4MOREMBPaQPFTNXk+fKh7W63aRq2pge5NF9PXYinBcInOYRoyKzg/v/WA0MYtD9EqxDGOXC6Kx
+V1wCRQJZmwJURhvMXpFCpHuwajlKPv0rLvtaUns0CuOf0FSGoDN4GTnbQ1XMpns3BuNCWLyUMOL
F7DQ0HLJT81h8hU3Bz9M/un2J9v009/CWKjhQswDRRsJhqLb2B7Ex1QxrUl1q0nk2B89qQ/ZciWI
SciCUKSdrNLl1YHYrQqiEWAOy5YhJk48S3Zu8nBfNw1+JZBcJw6lzAKjHqbKW5r0ONWC2xmtHyzj
4X87QCYyRDom9IMKywCTtoubQyN2Tmz2ttFzIgRPHTZCiOkS57KM0cX0SesGq9e+VXPIidrb9fXq
0JgoMWRj3Uj0iUC91F8HTzqkNgDK0d5ZXkO72vPeCHi2/qF7H0lDJmqp/p+6t92Xdrof/NqDrT/9
Ud25Uo7NsI0YVopamF7bYP1vKndiuM+l3W172O7+raQwIWPSyBBLggaDcAED8xWcRC65Fz3wZTmN
VV6Kl+Qnj5lr+6kRo0a4rIii/qEUnRVSjvoUUlLAyaE0FekX4RG7PfO98RTfY0LmIjxjJFXgoIC8
d98+OLWuqwZmFA1FYvs4aVwoVWGAKFW+iD487S4BB+ADOI4RIFNP8BfQgYgO2DHeKPkiGlju7cPe
jF4r+UzCQWelzowinr0pSWzwp+76OtvnDfBkAH1yW9TWWA5gKH/rylgPYPMFWcQOn4deGcDRSnTE
KxdEdqBdOxBPf5lN4CIHVn0JL7wFyH/4vr9lMzbVBqoUiG01e8aLfsl+UGIE4568tU71KmEHv9kr
B/5G0HYwWGnMJKI2DQdTTWHJ80Pn0M00PLmKtgbIKnkXP2lnLuUzjZU3zInN7eh9yvEcibKX/yrx
QCkfUG+d289gO/HIMeROeWympN/6vQ/yra4WQZLOWtugYYGpThfV3S7PxvMY1E5cAQysKspdHBm8
PMj7ljKbl9A1GzKtCzGAO+8EK132o2ajqyy8Bk8YQAIEUYoJF82eYzfiDdNsljMrjZlkVYAFJWgq
XfGyu8XFSMShSmzzLD5Rbg28o9/n3wivPt8eFVjJZBLXpLWgyOtLDb1e0Qavtm8Cerr1RCvyeXcb
nsXKTPqK0jmWR7GK/d7vwQ5R73O7OtTOYi+g7BQcXkLhHScTfqpshl7yPHmleCoUb8k5L/a832dC
TpsJaZbppelNbW0N3TGWeI98m1XF6uMwgQWvOSnWT83Qz+JHEn3HJY3Mj7cD56YSBl7NMTqICpql
msA866DNTQ8wmwrPv2G2S2XjcFvEdhmxksH4lKSNqRkEGZ2mGPRDsC/c4aCextl9x+7hbpjwVGLc
qIyaMlnyMfanunpC3/PBjFJOGbGZ2VYa0X9hFZt6gvmQtmqAaNF2kYMOiOSUCjn2ynTSsSh5+/x4
+jBuMwMSLScdrEDD9mxoLvbAAy/djgIrfRhXieVkVMSB0EvNgJdkCUlz8iUb0LAPvCjA04bxmllu
lgykYLGv5FF8V8xLeNCU5eX2kXEVYjxH72AFfVbqHpCMnAYwEpr8M52e+/5uGDBpOT4ABcioHNS3
nI/FNXYmLUuJYc7GIGHq0jOA6bIcioNmSTZt94VcbCPOYbL7iyUIdKc8LmdPzzR0atMm2pE2WjiB
bjtwG4qCEQoTXO5s/3sRsmIxhiT1gQ+v+ApGctPairFq6tKX5fxJeONds7cV+y2RuY9CnC4FmMf3
FWmvoQm9RH/UcVnpxAQl4NInuhCJod+qriBi4n+YnIGLf/9xQZI2SFdimGA0hoFQj6FAUUWHO8lR
D8tROE86yKpbZHVi5Zdasuej6fBafLwTpH9fhagAk/6VPiPoDtOTVLwKE8coNnPTSjE2Kk1ECvBK
OqO/DooKVbeUVLRSldcn+AgT836AumGKIngcwAl9rYc26aEilLHgmYfpOwl24et0mf3MK57js+HT
DTDBNr8Os9VE9vi5MGwDONMOeuvcHfztu6MpyfQRV9ZV1g0G0RiaPkgxwOoSf95hN34fnzRPsUoP
7R9gU5oe7wq1WY9Kokp1l7H9YjLhMhHrrlNG8FsoJ7nbU/T9cBeflMrKP5e9rXzGvd8GFPMjb8Bi
U9m1YCaCBv0MmPgxwoylagUaQLt1N94Ju+wTXqDkypZ8Ge1vPr/MltmuxTLhs9HzBKRoAcZJm9QK
o9di4lXZ1GDYa8zfEjBGyiAXJoMmpLiYgqLhLgMZ944iDU22BK5Dj8Lj8BYIt/wEEQCzj6aEIXm2
hVcnAnjA2xQT8pJvVoDUxfO1wlnIpIfyQSVJlXXdwIwgxtyufaRfKl3NOhDQZl7nScd4P7pg5Dny
pjm3qh6Mw2Py3pAVGpuvxUQyqKrNCW8gUuCL876LRkuovnYx5y6/eWJE1XDxQOeCsEiBwVRNs1kg
gyqiN7THsT3M6h8ZwUoGc2JmVqm6OSMsx/leuOhuva8+6YqP9xaHrq+WvL4TTyfGjTUNnRC11yev
mM9ds6/l7w2XiIr+xgcrWOnEeKxUqwQrZtjKJaDuPCVe/LW5E77TbG3aonlCiBTdvzCneI34Te1k
FSEKKFfYlWAMowvLIBlBw+Op6ctYfzXBDIIS63ZJx5NB/77KZ2KEGWNBRkVnLO0pFmV7LAEdFnHX
4TdPcaULYxnRWCzZoKBjLGI2xy7PlZs4w6fiG1b+9S+9oyHQzwcAdQd28yclibQSzRhJHUmhMaiY
S5IqsgPav6POgbsks3v7JLdzykoOYyi6AIJvPcR0O3mYd5Kj7eldXAYQp45mcnDR3DayBCcWrZqX
zXkfkYnuobKIyjLBtRcRkN/tz6FfLDniYmptBqrfCrKdqqAvy6pu0BpLvPlVxyRKcmm+BXfqKbjo
PiKjVe3V+5zX5920HPDVYUCb4LWO5V7OFnEAjEJtenUWAhkTr96AjcUpiu1zWz/d/oabaXIliznI
QioMXWngcRkZ3kiZPJbNn8wkYRjp/9VhMRUN04hksQ4CLzTrvRomjhQkr024/MHb7VoMU+kHC7p5
udoKXoO55bqdbUNcOAmFc1gskuIsDkkkZQb6aspPIt2Nze72x9i06tVJMTV+0CSGFktYJZoW+aGJ
BMq/a3yuSP/rthyeHkyYrZUZQ3ByCfDj8lc0fzF428GbbrPSgwmxgWpOCVa3NC/r/c54CIzXDs+p
8o/bWmyHn5UY+m+sIjkWJZK6NFs0G3zNb3or3XWH5Jd4TwFjGgAAo6j0+2P4jSOW455sJd13eMgs
zL7D9uyS2ZU3AlATS+ZR6ag7ulcfoNmBDSmn/TZxyjPeuTLxVo51LRQ6eFJU1cDlGK28qQDtkNuA
FLyt5OaTz9qbmLhgNK1stHODW+07zNXiFI50kKHcG5Zoq+Oy1y6UKkz8Npyql+LUHlteiL+t7Adg
cFlQ4mbWOhlGVIgW8kyHvkRxlHN0R812Dp3bGr8774eq529rwubitTVhEnwqAHQuec20kBydgtYo
sVPbFvVil6Kugo5trsZPklAMi11UifAmjJnuRlGEaVGpMkabYCTsFMaLOR/CMevMAykWklrSXOav
IX4C0MP9oGL1S876+wqj0Z/bUiWynYl1fpA7czmOhlh/kkQMtJ3CPBhbPwbbELg78v7e6Odg2QGG
bjbtMKny3u4NGYSBraiWWFyT+kdDQMvGGoMxB/ZAlxnPsa4vhS3VqZraDRmJH6tl+3mpSvKcmUu5
BzFaMPlzWALfrhaGxTx3qdwN/oI1m86JAsNULGUgeFHsJjxJA5VJFCQr0sckc+tCCz9n8bjgAmnq
TW0rchGbdgow91dDT4T2kCcx1hObIS2dudeGwtblUBDtoinCx1Ydp8wmbd7OFm4Ixc9WahLFFjMy
/2gaJSC7uBr00jIVoMlas9LiyPUirnd6k3avoqwuaHrMcyPbMXrO56wo4h9kzLXYaad++KGWZnXo
1HQ+CYWhGlaLrnVzkEc9e+p0Ya5AUCWJpWUMvVLtgaNg3mlLNF7INDWTe9usbofaD+jvAHQLlEwR
KwxB9s+9GLzp2XC4LeJ21lBZdMyo0RO919F5X1pPaI4jqmfeOg1PC/r3VaQlRYWbXFguHqr2twaw
4Nr4elsJngQmZUwRqZWumWSvAlBIlD6JvEec7T7Eyr9pvFnp0M56XgwhcLc6V9u3XxG13Qid6QPl
ZM12xSlLrWzPA+/bVAsTcED90YlBZObgpABY9b0cYF9tBNvn3IIwTymCeH/78DZ7xbi2/y2GOb24
NvQ4U+QJmfCvBz86z6HvZQADF3iP50jbjMwracxJSksbd8GEjiftEuio7k/Bm/kY7rvd7BB0zKKH
QrGMR+H5tlyeWOZW02Vj3ANANfWj5AXUA5Y4naPMqcA7d1vOtqWs9GPSbCGgCT4kuNPrT/k5sufU
KveGbI33lCSis4fSzh76Y8lxY56pMBl3GJclSHFz8/PC74Vf6pTzvhstHz9kuN96sbAfpaj2kzIC
PaJzFpeiRwhnc/cdVBRetx8PvIWHzaeTlVEqTEIFQwSYp1HF4gGD0mxMh8AtvT/FqkZzdy2Lae7W
TUD6MgQkgFBY7a7x1MPwaXkcv6t7SmgXOumn2zayWQOujpIe9SqYCNNSGHOUQTcDfStHK7CGl/7K
RTceWp458j4bE0OEJhsbRchpt5juGRYOhY6oDopF45bgcdFhOIaoMMFknqRS0Bfq3nfqd8Mf9/lJ
wtiNE3s6kPVQYsyf9B+3j3Mzha2Ok4kouYA+aw+X87ocQ/xzlj/lfXlXmjwUxvfO+i0XYGJIhb1k
rG7nsW+0Ux5+xkxTLbpqudAWeBQlkqMspDIsYerJ44xaIne7mCylNVdFv+xvK735GrYyWpUx2tGo
x0GNoLV2GhxQtIG3wbSV5wm8v91ecMxnjjzOh1UZozWDThNA24rZwn14aO3kSbBRC2kgGqatyvYg
uNLbbZGckM02ems5MLs8NAwvbbHQ3vqa6hQlxjRGHgPGtgFpmogpcA0oO8xRmmazpOC8QW6QahsU
FZYpnoDcxXHFTXUAFQHALyAkoUN+7fWaVOTN/5F2XcuR48j2ixhBErSvtMWSSt51vzDa0nvPr78H
6t0RC+ItzMy+dYQ6mIVEIpFIc46g6UagJUp3HfdleUjm/t5MMwNPkikNLmtvd790gpKVIqmARmUW
lVRJtfZDhbnX+jYpvlXTr8vf3zfAjQDGIMISR73LQyFIr4cCuAq1V/jRtTxYYGP5g+TOu+R2R4s3
Ns92WmtIebV6nrSBJiJ8SA65J9hpiMIbaGMRPQCenF/c5oVHCnO1TjPeMlkNGmhAkz/+gWhJrmPA
PNJaG7fZdXfbPpwZW6iJQMjYIeeFRNTaur1onNq8sYk5wreIwIQCT22kuWrxO8vnbzmKEqkiePMA
sGrZfLy8wbxfwtzApDLWKlQQMeXdIcm+KzHneDOnTjMNGZBCqkKAbCQpIgvaW7XJCD61dkLycLWj
8lsM9iyt5sVjzKn7jxRgWSrAh5JRLjo/dRPekQOyVVMQikGd3srxTTPg1cqjfmFN85Mc5nSHXSjW
hQE5KXiFae9ldtLBr0G7PenAEb+yzkZInyQyt5E+alm4RpBIaXvWgPJrED9/QILF5lHnsAmdT7KY
oDYKwbPaN5ClYgQ8/EovnPG296bfNGdvuqqf4LmNgGLUHeGYupFXcZKn9JBtrt5PP4A5hFEkCSa6
sacgSe5NDFjV+ddcupGMp7LrLXMB5lf5/bL5s4E8K5I9iZOo1SkwjKZgvl0p1xuFwtGcuHB7Kwlk
D1QVt8MV7ypiveonqcypy9Bn1agdpGI6BnFv5AKuxgmf4Fb/cM5OvJog2xsCiZiJAp4LMMZk1ZAU
xo5UMS8Taaj7oPVAQf8m3Gov5BAdTbvH6+UHBT0vnPY5cqrXf6zgc8GMUWno+OvEoukDjAjSIRb1
0BxXDBPk4EOtvwlH4D4HvDr4jn7PhTKGlHRdVpKq7YPhOKGzFrw0R8FG78S14IN0yuF1v/PksVZE
4jEE2R0W+Rc03SMyrpZxG6JnabmSOEnez+fkbHlsIyXBpFvUmtjMNGjRjF0AQps+0HgOgb0UWaNh
o09z6apq6SEnPOEV/51OIoM/7Fo+xC4fYp0rjQk1ykYoNbQX9GhJNvziQI1k8vKbFsB3wCK2OXZJ
v3bua851SC/GzfNMmdq8N+ja1h/0yYTDcF/YaNSDK0/eEo8nj7ln/6NKXZQJpjIUtBuci0ubuJ4V
MvaBOf3WZV8IHzjr+XzR0vV8CGDOWViVQ1o2E5rzXbQL3XV++706Ca5uV9fhG2W7B8+b6VwWSn/0
Jx0axDARTeNtzZY5JjMa59IkPRB0vw/hYz/+pr0n5GVYfl4WtG8bG0nM6jpAzSRmA0nCYbGJVwAF
3AimO9Mv3fieBBxpu7axkca4j1XMQAo4Qhp5HNwCjKOpo9x1niFZFEwMRKc8XPWdax67BzhkYNma
CvAKmcAiEwQtDMelRyKE0q8ZQQJXhQkaUI/zGij+H11+yGJMUdIqZRRANIA3ZQtyuc4Hxji6DQC8
jCudl93cv3g2K2N2zox7UR6J2Aeybiu+cSwOnT+i45cSsA1ej6oAZrVre7J4J27naodOAQCJ15hm
oIuICQoRSmQDgInhvZ5Hh7bQSY5kYbgQYM8gHyyc8qb3eR3HXKHMRnaRrMddovUUz+Z3dUNTrbln
OK07vfWGLTu1n9vk6d/Y62alzI6uqqZWWaj3gXIvecoLIEOdHsP/JhoVYUJ/w1XvHpCNQGZTSZ5X
cirhgNA5fMxB+dLDH+wnSjwgfeE2CNJn7CdHs5HHHMgqRc9iqEOrlE8nBFNQZRe2+EiPf/LIzW7R
rrwL0tjbvAPdBqpOUCclLhtgrT3yH++YLwfOxu2tCzh76LlUgIiCkf/zW6HS9D4vo3JAUl54TA7k
AGSbb6ofH0D56/BQwXYP/kYa26qiGv3UFX0BaQDQXa/b2AphJ9otHRzrUVL5h41v73feVh4T5c56
RTQhxuoWdPpj1BfEzbhiPdGjx4C7a/Rr7K5tpVFdby50oS3nSQOiGwa0Z0ewYrt4Vl3RK93olvt+
p/vySZYm0zlwyVREnVrQRtY0mE0favUQVO7qUfiZ6EEFQrhHiTNbJLGL1olvFJQvvemx9nnh5t5V
r22kM3otCqKXeLMMQZ4+tOv3rvDm6BfHMukJvrRCRpuJEobGrGHvWhQC6N7RURrqsxWHjojJlo7I
PcH1xLsweKqlrmej2njtRlHq6eKQ+kH3nU/BL9pTxzt6+3I0ohrERBchG5ApQqgBzcMAwMZLclMG
9VMZUJSn+bWw86vWVX6InuFpr5UD6EFO2LR7J2qALfivbMZ9psgdjmkaIr64BfnUSwfAV4KRWLtx
4pfOG13Nq/0FsK+vPOWy/TB/juRGMuNwRLFp5LKA5OhlwtOTONFRlK7qA/Hp2Eh4Vd2qwAe/41ZW
9y6MzYrZ4ZEM5YkYmVn6YqERR/yYhmD+GYF+jBa5gx6Ms88xYJ5E5pAYhADFtITEytXukcv2gRCF
gGN9L+X+jSfn/qH8a09ZxOlyHI1aHKFZ/bFOLPoswwC73XnqvW4jf+4ij8j3Q8ruKf0QyhyWucvj
2GiwyBDlAdkundzBbCDg88obGjya/LmE3Rvrw4A0+os2x1Mo1VZfFSwzvVb8P7Se9av5TFPB0yv3
xtr16RtpTAhXpuPcyBXWR2+s5ACONryqF48gyuDmDHiymMjNMBuEbRFW1iDGWDE9IyCmoRGG8IW3
rt1tw3UPpBpMOX3G2I0B4ABOIwwBiA/TdMwyXhVi/6rfSGAWsxjZrChVMiBgguMGrOIK3EpXdQlG
KRbM+rqc08ZbEROBwmHXKbp5BtSNhhe05rhqZCnAOVBvsoAiVgq1xUuC7PsykxiKJlEfrjG+LCVl
lih6ivDiOCeW5IBk3JOBRBrh0UvL8Egg6i98NOudNCnl4PxLLnv5zwtoOdI+o3JXBBq6ZR7UH6bV
11b9GLnIqLn60biqX9pv5QOywl7IU/ZefGqi2iOhFELb4JlT0akDUWuUfYJiqmL1JozD+G6VFLNx
OgAQIzBetPSpApLNcEzDSl0OYtQog1WLRdZ6lzeeimLCBKhewUwv0oooaDCBkJhOTaUiZxvEzT2A
v+b8d8Nr+9lJupMzGYwn15PFLLoOMihGHZKl1moB6+96tV3K1g1cZV7cunN1QKCOGRe8xgnKeOc+
Dp3wiSQ2ECj7NAeOJgjwOwW9pfqCX3jJbfH9shL/nxV+CGSCLSIKVbNOmB6XEA8UD5JFB82Eb2gw
tKegcDCuzmmEpsfx87Z9CGTuDTADoAWxxQpVqSUvfaQZ6JBHj2+apMTq9JkgxdEYFmeZex52a7eM
U0q7VW/QzzcgK6sc1UP8OOAtQChqhc0N73ZWCPYHDWkpzBCp6CI530Nz6AajMiCLwigWHdwDjbIK
uwNPkDc5kd3fF96EejY3A7BzQwJ6RVMlEyzUGMZiXGFY5Wus9A19ZVE4xc6Weis71S69IsvK5g1K
7QWTZ/KYYDIJkXOMRsiLg1a2aPMHQHRRtzg1DsWZKfDaKhzzTsRLj2NFex5YxtcxL6jpgMUSGSUT
uVbrWpqGYMxt5RSeKFAqNd7xAIK+KGiuw8oa0VrDIxen32XMdyuX9TphnzepoUNuHtDILsMMGsXE
4m3lzqV2JobxA3k0Rv1szEOgFb+KxtOQT7l8IuQdKz2TwBx8EBDNhUYgoXPT0RJfiIWm2tHKbkhi
iTgk63XnC/ZomSfjTUY773V3vbq1W4xoyFLBiMS7WniKZfyCEEnNOkj4PSkUSw5Usd3f4R+nJ/3T
BgK1TccVhoQnixY01ss0p3NB4zrEWkFxo9m5p6Xw6zpee+nX9Irm/Hnvrp3LSsaR/K9UNv9BykEf
V30dgiQdJ29Q+6cwF0EomfNgVXe31TQBq4oZdjR7MOfCHGKQnw3lGPSxItlmKLZWMpnxLynuCCBl
dNEG0bvBgWDas1aoEwOTGAnSwZF87vGAoi0AGDFD1koHtrSKrv+CczHu7RrcqSZrCD0omuO5BKGS
ejEdUeXqB8XVo7vBaOy++D2gtfvyudhZCuZLMfmM+T5TJOwFXE65pE6tAJAj9S1U75ru6X/7PnPs
5qLUu9gIl6A2f5R9ZhFevzVvAcxemHWVEvRqLoFZq9d6lN/0+sjZ7h1jJjqsC1ecjrlVVkeRUWIC
OInWoAtfazGz9AmZ7ejnZUXt+ANiILeqA76T0CnZ8x1XwmGU6zWGEJLcNkkl2V1FAiMsvit9p9nT
hC5/rQ1ylVuk2IkViAFIVw0Vax3EO8wWZX2uJU2RrcGk6mR1Er2cf0ejURLMSvT5bElGnQQtWdK7
QTZK3HjSVH0d1LbqvXhJ14bjqfe0vYlz2ZsO/f9DNw1AZe4TpMIUjGumnT3g2XFZ3/tiPuIyaleb
13UoRKEylojLhuV2yBwZnaMpp8dizzSRsgSVGQqRMBzGNI1VbMMlQodvoV7JE/aSw2LN+z6zhEyT
DQXkEHOQjIhfJQWD9V/+hZI2K2CMstZnXZhTrGDBXP34spauOj5dFsFbBBOpgl057osYi+jDYDRv
JB6Tz16ZiGx3gXGlmjqOIKaGANWSW2v8QesMYWA85VczxmTs+ECTNyNHcTv+m5gwLiIbqNbq7K2b
GeBu1pYBjzXpdZEBvzNiFuY2TCaOFUt7bmMriFEfqEwxEztAkLr0di3MboQZ6gGTqmrnGINgAa7a
K/Ibab6dERxPtenWcWzry5NQPffRCfM/lqj+rIHDdnlb99IiZxpg1G6CIgdTCaDMWe7ra5rRjr3l
Tr+nLfv8RMHOYUZ1wNDA/krjALb+OCDRqhXmOAXr9Ciq9xowS7T55fKKdgz1TAaj6TEiqalLkIGL
YNDvwvD58vdZgHiaMD4TwGgM06Yl2tjnCREqSJMm1/iG0DS5KkG6lmFLkWqsLXBzOtFPmuzIwPT6
/fIv2DFaRRYNU0cgIKO9jwnCQ3Woi1TrpyCLPIVMlh5OwAgpLHPkFeH39gsYEGikxfONIJA6d77q
rGtx0XZoVVQf1uqwJF//KTHCuza3IhjnOIhwjBh8Q/+gBhrxVrekzuq4rEN7RqEYoKGC1amIDJiF
1AruyapC9DHZZUC5Y4wvpt26mBIXPUzaHeba4vK4yFAOE9GDQkBHSYyC1iAVdK68vErbOOoIlYmI
/jpzwzv6AqXwrRhC5UXyexmTM3GMIvu2bbMyhDjVGp36LnHj0sr8EnUMWj1J7xUgKDxdNsR3tX1a
IorQMiVNF0HrfL5Es5uzogXiVgB62hlU2agwfhVsZPdR0Uc7Ab9g+/7FSxKp0jfhwKLECVCVsJGN
27mgmgh/RQt6FEGT8w5EVLcWRfdP7CQYEpQYaGsbl5R37/wp6C7XFOC9mDIbAo669o7bCE3foqhh
SYfJTx0jEL90X3q0UciglF3wZLM5yt6J/8D0Crx/zQDGjMjeVaneTUVWp2tQwk8PaHHr0RpJm9wS
h8c1trfCrSjGh8aqGc9SnkBUGzSrn7cT2DJdKU54a9o7l+i/xLQqgi+aMD3fTikZimkBRUQgn2jt
hBaLdbe/inwNz/ncTZyY4713iriKioDLUMCOjZkH5lDKY1cu86wuCCdhJMtTVzxocWhLqj8ajlC1
AWfT6PdYe93KY05l14hIucmQJx6TzgJ81DGxjVuKWIWrAbP23FfCntfZCmQ0WseDLgCZdglS8zki
kW0OP0n2miVHeUhtUW/tVPqdaq9GHVsdoLgvL3fnvgAulymLiqSjuV1j/IE4inM9GbEYCNUtcPSH
+lZsHy+L2PM5ZzIYD4CqaTWpI2T0b6NjHLMjbSs1T3Ruk5523tzmTuCmgvFKN9GTgntKZXKJo1FM
utkUImV1Cyh05uA1gXzg5Sx3NYfXHe1YBA0v60mVeImUoUnEYE6eVYDByIM/8xoidw4bUrAS0i+q
gkwsewkuSd+KSlWJwdT8SlIU9WXe3uwY35kExtoL0RySUYEECmdLvM5eD+3hBzmiJdHVHv6NIWyW
w1h6tYYtdqYVg1xyeicffQm13ui5cbLwVgZOUMYFE+MpkHGLStq2JBUhUV91p+3AYDg/XV4UTwIT
Ww6SBm7tqhYBYnMU4ttF5TxFd81sozPGmmdhELKqxAYNgju3j6t+JZWcLMzO3XFmA/RAbW5os8fE
XBNBSammWUpU211vAyzBqmrOWnZcOSC1ZBl9C7iEpU+ttmssKVnWi0E1JELhAbLAwB3SJ2No5yRU
8cJqSGav0qpmljDKyo/LW7WnShnHCYGdIioojp2vcxWiJJu1UQSysRogoeXi5g4aJT9cFrNnEVsx
zI6VgNBokGjBoW0x7FHVbp9L3mURuyvBCxjpWfTfKJ+Kp6KxhgoYAIO4vDXG05J5g+b/cxHgV0Ga
FET1cKaMssK4FSZgTIhBBF5qubG66UoKeSHwnuVthTCqmgGFKc0NhPSSbEnTrxK1pRWQ9+n9/7YY
xsJFPY/HtYUcsc3B8QQqN7zdE4517+27qqGOb+CJRDmcz80rb/MuGeZFDIzaC4cnNeHxNu2lJNSt
BHIuwWjLCXHeKtKiPfrZwPd4Qq3eBbFaoLu0Dymyc7f2zSf5QeKERbzF0b9vfESKxu9p0LG4tPpi
ioulxDzSuD2b3i6O/n0joTTkRUmohKQB32scOyT5jbyp9S8sYbNJzIUQd2tF1AQqnHPFagClrMa2
kXFqDLylMGdnjeJ1XEIsZRTC8ViMQ/zYSVLyOC89L9jZq5yqKGXo7xanyGwZMdHJuGYyFjTZ4OfQ
rOJr5KLcpjilNf6mE301Jhat+hcv/NlLQ50JZiLHMpdVcMpDsOJPL5iqRW/B4GR37wK5xVJ2oJ0m
Hc6kMYcLeEAm6cR3aQZmC8CveqJjULXNqwfTvWHC/zNBzBkbKmnMsg6CROlYKujTyE6larX6W51x
kth7VqKB5l0BCiklfGcMPiF9nYrKuAZVat7JaHzp4+Z6SHP3ssXvXbpbMYzFL2g+G1R5WoM1BB/t
IJ+KpXKRcCOWYnan1IjfCOjGLsvc8xbgb0EGCmU8gu7i87M8hTlg8lVxDRLxUM4Pos7x57vGp0to
cFGRAsYtyOhO0JRMWQCDHgDFIJMteTI1tCob3fOSo3EokElaHRv0GDXXXa2pBzmJytCOl7giVl3V
oLnCmSxrjqapUNZ0DBkFCdpFgKl55pYZq7ZYxyoRg7AlVowpKWlxzPjnZdXuXZkgPSV0RlhTPiVk
M00wwrSC1Uj17BWd6GhmeUwL8LOnqndZ1O56QIYDKUhZfirGKo2ayU1frEGKrFsXYoZtQQK10Djx
0t6JQ6j3lxjGWBL0L4NBs0buN2mtVU9sGe+A8PtQn5qqt/+3JTF2o8WJbHTAwQgIqIvq1xXpWJmz
nL2GEnW7HubANZ2MfqQaMjp3dMLfpZMcM19BGxSaV6z4QTi2dulLHLPg7RVz5XSZqXbTBKHmnLqd
KrvmXDu5ovr/XH8AUjAxCwU8S2A0nx/ssikrRUsNpA+nqzIt7Vnys4EHR0rPCXuOtkIYBa5SbHZr
DSFlVYOdVrWa5irU/Wx25/o1RI+JHmmcJ9C+QwHdogl3JRGNfWkLcqpi2Fanqd+V2LS9m06xwO7l
NxnZ5pGXr9vbL30jjzF6M55q0lXaEuSdHFvRMsdWitzPAkw6TsTDXRqzZ9IQD6qxYmmLTkdmHPMK
JOHw/tbyhhmdw7/I16mYOTBRMKKICawmSYHkzJS3awC6w/6eLDVw6POcqFYCWKtfZh8hciQ06eQ2
mfwPeXLfw4Tt2WMeFPVoGGK2wGXN0VWv39fx78v2v1fzPDvcjI8fxC4sNRHnjFK9Y7YDlDxKkClW
gv540Dod8meBcKcAOR7yvb61CY0XfZHNZMaqhuZOGJ2C+Ck5aMKxbLjGQsMb9uxtFMhmtYY6KYUJ
2DVoxleO0nVjA4QSzVpLZal27OY+b6hiLzoxdNqPA1Q3PCIYfbZtZVRyK69BHj/XWW1F4UNhzi5J
7KL4mfXTP/f/6MhBnx/gA1UKO3zuv1o1HAuQucJN1qcKU3iVanVNzBFC/ROjwzMhjP8q+zEzKgIh
eQ2yDzR2KyB60Nz0HzJKUGPXJIUotAdfVj8FQVMnyeXcIa/aNaFFyupQEEBqyLLHsfmdPUIHC5rO
4GtFGSn4c6WFI1xIkSMFpWVW/yNPrJnYqKNqR0zeAKJrVEG96pigOMD17VIIEd6sGHWGrEK3P4BR
qAp8pT85MJV0uh2FFeBAjTDnrJN+5bMUBFZgR0UzOFtoACxNOJsFkgRFcij1lxBZqQUPKinOOB55
536DPj8EMb6/GBalLDMkiBQfw6B+f6Cdn8De5tzVLNf0H/vYyGH2bdAU2awjLGj0FntxMbSM3vPs
gEE4i07Xlgfzq+w1HrgcwDcvf48cbmljf+M+VspsXFLIhaE2M5KjruHnd7VX2dqXCHMOFDz4GD0O
V7x7leU1/LRoJhAyyCK0aQ+R648Ez1CC0uqMSi46JJ2wtvBqPEHXrnHgE1fw7Ie5e0jfqgWpaTIr
88beXpX+gKZMMYqdy+eRZXj5tETGZ+oTYgZjwBLL69SevaFEh3butI5xL9vZgfYuY0pGhZLF6xXg
+57u07F40+FNq75fBp9OjIYwRpHwxsO9fu4YkiLNEr1F7psO6BhfAU7thPcUaqCxQ+fHZFrlS+MY
Tu9qb5UX33NHDnY1vpHPKKJYQWIJjGBk3E517Gj33cs7v7DffTEc/aQRW8otWtPmoSLuhVQYW/lr
4eyFLPZaRmoJgstrirZT+Rgo9QiGSXFF2v9i0OpMGJNoyQ3ga80ChI1NZKeJZpUZx6KoI7iwj2zm
clDLUlNDOPgwAxB/fDMonaVWHHf0Tjz0SYqOlls8jXVJZtPvzZy+p7LxnDRWYjp9LpSrlU1VMlqd
tALMWUHkEduknsLfRa/mna0YQlg41ZKkz40UIjKW46ETnF4dUBlVZlURrFE3K92qm9D4QmbV+NUU
pGyctJOayhKqOlosUx711uqFAljXfSLMOXqAiACsZyWTgOaTRMCABh/HegQfgSBaQ7VGk2VUGv4t
6c1QWGEvhKE7tPJQW6UmEAxCjnLuFnJpTNYkiFlv6eCgv5l6AE/Z1VCYz2OiIYkZY3rD5Nwdex4V
KQYTMz0iBsbY6FprmjnOR9wdsRpbY/hq8kYId2JNbSuA/oBtrClMsrnWgxigbRWiLDA72cr0OhoN
/tlyIqU9w5N1ahMADUZdiDHtsU9jBeeXFgR/J6ItYtotFDgy3lXC2t1WCJM61ImU6WkqiQHp4S3N
N8UuIttwVt0WTtVd7+cNuEkuu+g9x4R3JErQYDAGpAwzUYZ6itwmKwpdUhP6I3LZVSTYkTq6dcE9
VjtndyuKUWFskqxIVexXHd1k42PEbeflrYVRn7g0K5CoICCJ7rXpui2eDB3luX+Rd0W/moFecACd
yBgJPLc7kpijkoa4PbtcjK2il9ALZeqpK6tCa5nV0NutUWecfdqzP/SfyxqAZPD4YEEyorYLG3Gq
RpiGZGn6K5rUnVrlTBjthc86iMgwuCCqCkLL85WN2thUs9KNgdo6U3InzrcKiBXDw9j9jJe3y4a3
F1puZTGbhdp6n6VaO77PvmTIO00e2nA9HqgWozeM9uOtJiPDSYiKDid2SV0Zk2TMGg2wwN8T47oB
jP90d3kljKP7JIJZyZQskyK3EJHXX8rmNV2+XP4+o6lP32fsTS7CWtf0WkObD7Avjv1B9TUv445f
8cQw7nRQYqUgGsTo9dOquMnwNTF/d7UzrC1mFI9tGFmX18XTG926jf8eVqGVMw38xKb2Iy7vhIyz
LyzK0yfFUX+xEZBNZRYNMthINJAh0X6RxG8c3a8c8cBryOSZGRvLK+tSNSKUR5ISbcf3hjy6lSFx
AhOeFCaKXQu4JMDswdKae2n6KYanNn25vClcpVEz2SgtmZHlVkOs5L/YeuljfUADlLtc8ZTGBqfs
BrFOzajVuhpzrIe2la4YGcXLB489iiLzN1C06TnZ3K6fpDHerVIq4BskLZWm+dnD5Ffocsyt+pvs
gM2E29z1nqG5JI/xC5lZT301Qh4FGROs5Xm9Qo8X+sluonslmFEEB0eoU2JONfcpK0DV2X8PP4pz
0Nh0QYuGS5DiYUvBlh3Ob/3AaSdg45ZPmmVcRzQKi7hmOGjktpat8CgBWKl2M8yMpw+US5KbL+Bt
JeM6JrNfzaSCy11s8zZ7SO3Rq4P3x1wAyWik6zyAiTrLVRQkd1NApxt5bx3eQVEZ7zKMxlgVKraX
3NLmZMTTtny3gJ0xPvLmRPc3UKEkk7QjieWsAC5SlQ4I54N0fVWS50I5cA49NcVPpgo4AfSCYA5Q
NJgoMDaUNMpThZqq4VPezD9sFX+YjXkh564X2whjziEumiZNFggb1Kt+uFuzxzXhuf5dA9nIYM6e
0SjGsKJJFwmlMihWqwIIquDS0pY4WuSZf9p3b08Ag9OaKpqo2Ww0CLYioZAHekljlPcKTgaTtTKg
djg7RXfi8059yGEWJqqNkBMFckDnZQl5BZKDJ7GrrLIjVkYcoX6LKzAiPXDE7u/Zh1gmBpmSbiiL
ZES92jfsxY4OlCF3vCpBsEqnDkpkyLi3AxPO//EqG5UyXiWVTKHSqErB43Skk/1opzglJ4y5HYFi
cEAr/FFweI9KdtThj1RUkAEUg5kqmW0I0JUmLMwVd1J4qjHNYV5J1nwwgU8snNIV0AmJg1YLjnZ3
z/dGJuPOFj0BJHgBmcOK1OY8uVk8H4xZelZm3S2UAvOXbZLZiwi0kyl2lCx216pzTHm1CqHjtATx
fgzj1zLUu/Kkw48RxdKKxfvF4NBLsx0yn1TMBEvVlKx5Pr6flfmaeusoEPz6CD4qh6PYXRPaKJYN
mMJpXJIakhS/BjJVW1mwXE9Hr8yDdJQRZkwUh5Obz+apkImh2qnAGP6M+xDjsdH4ZZ0qjsXsHse/
1kVYomNtptw05QQvoKSoVv7UG6BskkeO9pgEC7NPmKE4DwUVpUvMhZpl9E2L7QxAKY0tuP1xRU48
wZYRkI8gaRnwLgh513tvlsc4uZW0cj+tNJ4YEKo1L4IXniq3v26OkTuigGme0Hvr55buy7cYS36h
kEc8OMXLpgPoqPPF64IgC4TAdOrFa5JfWfSQ54d0FDk7KfPkUFvaxNu6VptyL0FO0VpYJfB2F1ew
ci9yM1Ax0JEV8xTflL+jU3YdYvYvRlMGmEiclosde9lqkQE4/yVRpo4yaajWteQ0T4OtGxHHt7Ad
J59MinEucgJwzpAeyNYDbBvx6NAD8jWKlQHHqQvqe8FR7/jw0/Scf7o1NwbFeJy6BIO9KSBWW9rv
o3rIMFEuVLk9xofxxgB93+WDw9tSxuvoSMD+Md96OGQ9kCHmX0l2mJXXy2LYhspPymTcDFpDBpKV
OJ+UPSYENGT0Lb8bTtkpfe1+aKCuR1nhtBwKnlx67i9ok23k7AXMO6orgoHlSAm214McyG/ARwF1
B28wjaPK9yB8czrIJMX1EMFe1vxrMh/N+SuZDuP0v91I5P2huhGjA7sISRaYPnpqvPCY3bfvSZaR
i4PJVjrZPWOz4k3ZZYZEfWrrdC8ximHxF/Q7HsgDxktc7Xp0JRd6BIhQeR9eAffd47VH7waqH0fh
Pf7ZLLUL53yKaQ4B+EVBgWwS8eNDwX2i8U76e3vKRk6by5m0jlApBUhP37Jj86s/JHb21KLTd7lq
/dCNv3IvfM7N8f6rNlJDNZ9XEFJqqLNRfvT1ChN/mNjMnmhPyHTFk/dePrt0FBjHUqmliQoR7FPx
BfA1YVTVuF+Be524ycl40q5VPzyguQe0BBQYmtdtwAlWkZQ+d9mZoS4xYPWpkofc6r6BeJNeHLbk
i2/ljfnCD23+n+DNkIBpgDoqJp7PRQqV0Rtzi9BD8ccgv0384h1x0OQefbaB6T9H5UMSc1d0na7U
2YQe2QkvjgWV4xR0XHQkj3YwLc74EB9NTnPdflz1IZLZTnQmtq2p0mdOeKM2j91ylSicZAlPBLNl
pU5yOSZYVdT8nNVbDZPUHebrOVfDvt/8WAhzNaA/KVNBzwi/eTu49JptToJuLRMwUmkThWo36LRv
gB7Aez9xBLP1pKipS6OKIFgwnrMmQi7UT/vcTtVHzgrpVnw+eX+tUGeC08SMByE2IYhStc0YSu/A
Nr1ehY4CLGgJQH4ySJ8jICZz5O5HSR9ymdi0VIYRk5wzstYHjBO4sh1mdD7cxViDl+aH94QebxSE
J5N6vY1XW+VKn6oCaxWjJ4O8EOFweVH7d8LHmpgYtEmWekgkumlEs+sBickcCclQt1JFulpFNE+Z
yrMACM7LYjlHQWdcSRlpRRxqOG0VGOjk9KZJr8X2y2UZPNUxTsQQ61WPGiytNL5XHdiTJR6q3H72
Ew0Bhili/BWDvOe7k2r6mqlAJoSfEm3M0QFbLfYKe7SBtuhmt7zE467WNuIYA1Q6oSzwRleDubvX
5+s5OyhcGjqeDMbgIpB54w0LGSPoqECpAAvPbEpvScm3KIctP4G2H81iaF4DuqmCxm1G5hoteqzq
kxooX4sXynxn3NXuGlnjgXRAzZ+cxhMCMbXja57X349VNqIZ+1eUeIC1j9jBowHB1cmoLQIm1sYZ
3fwQHysMDNmdy3ti7l/fG7nsAdCiqZYkLFn8qlrv7Tk2GL+PGooDpt/b0ysvXuFKZI5D2EQgWxgg
sXckjziym4PbAbjZPwyEKM1t5PFgPHYtabNE5kZFP62wLh0EauthnK/L0o+rf3Npb0QwN2pWm6BN
XGY1qDtJsIx51PxUClVr1ozVuexNdm+3jSjmWlVWidRmitWEhW+A5liXnqrWF6Ifl8WwfXN/Qp+/
5BhsfqfSpUQXNMiZ7Pp6ALGyrdjC7XzbO39wLKLTgsyINbviY+cIPhi08W7gVzU55oLBvXPXluR5
PhX0YFC4UTBE2sACfsivBie9UW3x8DeIIS9r2GBpQ4dOD1clx8qNzFrfphfigMXilwI86/skBgCK
aImvIShdeHHLvhffqJxxP2laCkOaQDAascCdVgY6+BeEm8TPJHgBQAjdc6tYu9fuRiTjdkAgJUXr
CJHwsujQz73+O5p9DstdhLU/rMcST4fZTQ+Yi3QwIhMQ/EfhygQiS30KgSs+c+7K/deMZqDPxARc
BGA2zrd7JFqMYeH37V7s2QHi4DPlIqzRFA728h681I5hgR7CjxtLuC59LvoNVfKnoG7zA5ijXGFs
uDK0Xg1o67aD2RYU1QBtngFuB3wJ4DF3gTR0+aztPzM2MpkzLZVgEUAzLCzuVD4VbvNLU23tDzMg
pUpYrrrjcsWjXqQLubBQtuAGMKVM7skAa0vecuT5Acaa47kqX6mCl+mc9Ma+D/5rW9netV7t26bq
ICzGTZpHz1lS2yPxLuuRtyImLCmbJdSSGMYs61ckuau02hJ7DxipfjmfxI7TqbQb/X9smsGcVhFO
KVNSaqmq0yYvxPTD/Pvcfc/V18vL4umOOaMLMPzUYoGgrrpR4PHH6kpbv1+Wsd8HsVkNEwdIURnL
eYoNGo7ZTQIqPvEOEUh/jG80UJMUvOlPnvKYIMAkcQ1QNKwpV34kuTuMA5p8HpT1RpjfOCvbTRVu
VsZ4lDUjgyHRCzN7kXGHJcfkNIKn8f9Iu7Lmto2l+4tQhX15xUYSpERtliy/oGJbxjbYd/z67wzz
XRMZIZx7k0pVXlzFVg+6e3p6OYeykGi8ni/PAum/r15JY6eJiWbgFDu8B8f77F7za9QMmn3sZ6Dl
yx7odDnJbCDc7jlqcuIWuxtklZk0jxnUnL5SUoR6px4kEJHkB4yWoDI7cVTdriJej9WiXeKVqkut
6FMm4AvWv9qjuKPlEcWtTnRzAkUSJHTCXRd0v2SfvFIMfVwZh9saU7O/Eb8sJjHoLLOMxQJnrden
cbknKse/t8tMKw2ZcKJHU0MwHagdLLm1h9aVq29j8TMnOxFNPLk8ZPk7Vrc5d8Fm8oGVK8Ag65iG
VZioYjVVJsbAdDlE0j4Vj9L4C9gLjhC/3j68Tf9biWFiytABTh0IFUj7w+YoJ71vIcVrKvKK9eZf
Sp1zIvNmCFuJY6JLWAIgG1gc0Ko9VYkLuF67H2LO0W1foyspTFDJCLjOah1ZeAOCz3BHDotLuQcB
XXfA2ntol++xx8uguEKZ8JLmhpWpBKrNAX3OLHvrPh/2dIKM8q5IqV3v+zdz4ejKMxMm0BhpXFqk
gtRC/YhU2e+FYIpiW2x0jiCufkxuAmgwKc9SWErz1bBlR3dSnwLXUoK85CftuBQOr/m6nfNfP6TK
xJZCzmdsIEC72rPOkjveLbbgkDfVngjeiKKN/kvK03MznKxkMuFkjKyoH03I7Fw1yPa0zYwKOkrL
WFS1q114z+srbV+5K4kyE0EHsTRUFSdLyTFokqs9DcEAihOwcrq8h/7mzbQSxsQVtYxCS4pEPOe6
P+QoaNp9WMu2HOWeYDzLACW9HV94p8nEl3TG+7EuIS4dBgf4VR7IGzgxZfu5tFKJCSqyQlITiwN/
Fr3o6CYoxC/zVaFdBHgZ8G5YanWfLhwDqDsmkDQs4KP/9XshNGMUf8F9kKpPuvI2Ng9K2XmYnLFF
DCIZX0j3ox14B7kdqH8LvVxSq2s2TiWQ2ps0puUL2Y+aHp/AulQ7VQQegzKe3qos4a4FbuYSV00/
tTxLUTEqlWbr6JN5sZN42Z3+k4CHC7uIR0S199vW8jcOf9WScYV2yWqhp7cebX62HoUdTTzjKdwv
AFptn/nd+L9xvqtExh9yOm041zhXCd2JaC/tQ3d6Gn2wtvkCd/dv+/q7CmO8QcX0jSZ1UC8igVg8
xeVRNV84R7h9I1xlMN6gdYBKFmmcjk/6bjgtJ92hbbgumKEURY/M3RF54G2p1ORvuATb62zKJBzV
nLrEhT2k22cHuhfAu2R5Ypg71lpGbKdPOD+gjOJCtzy6qNHseGK2i7Aru2du1bnDOpeY4wzprjHx
8y8dyg26m53oOHhxJ/jNaTzylvp5ytF/X3m4WZdmLtLaYTtm+043D1kZ3vW58jxVqmRHBDNpih6o
8+Td/nY8p2P3MmfsBKZiBG3pjVe+Tic6QWxFGG4yHtOn6Vvktv8biNOfNcXr+bJtClJZEaD8IXFR
Y1swXsyl8dKldTmKcVzh8nRZnWghJHKWqrBKWtQSPeKrI6YcQFHk0EolHByMUN/57QOOl19GylZi
Sdsm0AtWGtcvBeY3sBtfccoonNvgUrRdiRiWpKhiehvIXeKa2bDXwGUSNc+m+S1ROF3iv7lff0eU
y3LBSpg8RUqiUPtIExsj2Zh+jc+WJ58HL3L0Pf/8eDH5Mqe2EphaAFDSChwg5XwGP5ALxgLKat0e
ujsU3XhdLBp1bwSvC1XTSpyuJp0x0Kg8TW9S+4c0Pt62Q549MNHEyKS8EBZ8rG557WbXTJ4Kgfvm
2axurFyKiR6SlkqDnkEJdVfeF36+GwLg9wJWIvK5cCcchRQmLdeW3pQFWoqvvs6BCvwKN/NiX3Wj
O/M0OeUhf/8vYjK9+m98JYXJy/Ne0xqFZsnD/9c1zEPfY2fmwmt5rEZO4sozQoVJRUQzKsS5xIFS
WHvBxkKQH7qaVx5KzETx9jh5J8pmIWZdSQMVNrRBTTytuF+qf5Ym/3ZjdnMjzYckTRIcIFVI8XVn
Ohr3GGClM1dICf5X5nY2yCtU55VbKaX4//U2/cvs6IAfTD5MDCFNXu1HZ+4jimP/Cr0LVtLCPp2w
VkSD1InCNbW76Zg5oz+f+BjWf/MUvp4kk4boRAfB0wRZGnozKmZ/fclWjuYBhABgVC8fmm/RM7dd
ylOQiSLNkgCrv4ZQq0AUrvxpLz8sl4knfp7FiYgKE0x6JQK49YQaYg7+xCT8KXDb3Jxkh33ZgyOt
zwGvSEO85NMpNbR2QLPpWbBI8jq6dMdvegid4R33m3c7HvMuNHYRF6vLGFWl/QHzG835Kdtd6GN3
5CSBqzn6Z8PM19CsMpFknOU0yjKEy2wI3WqpT7kgc/IBTvxQmfgRa7Jqmh2NyDOw3l5NumD8yDk1
ngxqNCsPG7tiBMksHoPzDqf2pPkSysspIHFSEPk8qD/qd6xl8p6gnBSOZdIJk6rOugR3Z6YWriaX
v2rB2ieaYNl1KXOa99tjH6sPxcSQRsFsEQAzUEl+7E4aRk2WFkEEQ2q/wmPlWG4OTvhiZ5y4lKWc
ioLKBBTwh/dSO8AbZCAtW+bPzAKhATh1p+8iKJQEwFSSP1pAV/zLL8qEFEnVO11LoO/gD+6dYMdO
ubPuVZcC2SfuT0xgcDLy7a8JbkTVAg3Zp6X+uAAJRg2ExENjzHbbfCHmexJ9n7jb1jw5jMdVVd/W
hRXSF030RAlbBFuy43OdIokc3c7BmAJQ2f7RfIlx1Y5xwsEaSDKlFsJKdAfSvDw7lYS3tLDthFcZ
jBMWSkZKq4Rm9OqpvfK1eFD2uVMd9bPwOJ/Ax8RlA9jeLl3pRf+mlePrVS1HKDOjPpm9hcRwWvlV
AM6j+JLVQVffNc1JHABDx2m7bN9BV00ZZzQj4GBFLTRdAESOvlUt4Lk2oBqcebfdYEuQLgLJAky2
OobZmMQSJIJRBUBogNvLr9byvamfbv/+ljGuf58xxn5cpLac8fuyeS9XJ7BmO2oIxhkuyfK2IB2Y
diBtpODWf/1O4Bvr43kuEaAJiCImF5AtjzHYgHOCGCb7GOLay/v/4jmwdZcDnei3XCZbWGRSTvgP
iWVgKQ5NlTFIbNzHv6IdpiWUAKQwe3CQ02XFeScceKnf9vf7LZ6dX2hHEDIDXBJRLPcLxM8i581l
bEoAeQ9FDjZFgJ3+9WDlQlYVLAniQT8dEbKWkmMhmwklVmR+C6B/wMrD8pbkg1Dj+raeFbQUHWUf
vtOpTfPc3JeHy2aby5uw2XzgrIUybh1mYtm3ErQaMV9Dd1q7zqavbFjKznjnPbK54hh/zjMxK4kG
HecA098eAH692J0ejR3uGp/bgN+0ydWJMjfqaBUCbeTgpkFNS0YHJ7vLPuSH6ZhgbnR2UxsrGHvs
t/jau8rryW3F6PXBMn7YZlVcZz39moCuGV6KyZXk59sxZTMmr2UwPtdJwhKK8+XjAb/NK3f0aUWH
6TEP+3JbFv1zPz28TeAxAWwDGFo6Y/1N342CmST6IVnOUfIBTABAfD0rZAd8L6CC+relbR0eJQYC
FRHYk8H+91dXsIiAp4GJhpGldXfxZO6bsEEpUlQPt+Vs+txKEDu3oAxdpZYy3lNtQOcJQQh5znbi
g/CFTrrMe7JDz5FzkltxZC2SuWnKQasBlgbduiFouj8ULD5wlNr8VtfTs5i7pk1zTSchEknlPP7S
L4ZPSeEHLD/gZUp5w1Nb9rE57nNX5HnKMWaiFyGZ5RjKhUm8U4xiB/x8Vyvq52Uw781Y3beWCnA3
oMdNhb5vSPwgjD0gvqSglmvOc2gz2KxPmv6xq4A6ii2ZIoHWU3w6tzntVVfCpj5Wn/zC4V1AW7Fm
LYwJpPlitYaZyrT0lqCBZHkUbwGDibvbH5fjGRYTQEGZjUF1WhUVW7sYf2Sy08hvt0XQqMi6+ipV
+VSyGQZRkyIVURN44Ut4JkkNZmlf63/W2rfbora0WYtitJFGSRjDCqI6bNxajWwXxrFW/rgtZPOl
v5bCXAPCkPdJBzgu3HEDHgHoYD5SGjUd6wOyi2F6Tl9j0+7W8pjQX5B8jvpewnN1bO90AlRTOTqT
BoVrrOfZbSf8itXyTk1bT0mrO2XBQ0TS328rzTtZJoIOtdrWuQCddeBSysN7VTyEOucdwpHBlm/m
JlrUhUay3BrtljzU4rGNeGnXZhtudcnpTJ3Z6mYSKXSyi4AJEvRAD3XqTeCd7Z5Em06bgMHYEfa8
R+rmzbAWy4TpRBBaUTAhlnb/jGP5AQjc/Ct63ugJAxqpA/KG5Ubfb3+1Tde7Jiw6E7kHM8Qbi77F
BSN+LHPlpJbCr1zVwbPT7Atl5ryuNj/gShwTrZvOkkswFONNpwQyVtCl8iMyeDSJ3A/IhGEjAVVL
3EApWuXTMXIZu5ZT77q3BC+Sxet2OEzx+E9GXNbfj+q+Cv5pkyRiSKcWNPln1p+ypXeV8dSBmy3V
3V5cvNtfbrNstJbHhDIAtEhSp2JSnA4s6A7WGzGhbt1rHjUZcU8c6UARbsv9bbmbn1AGPiKePuAO
UBk/16Upbzs1gVjd19uzSHyj5gRp+pd/ug+uIlhQNEGXq1xbUjx8hMntMVeW5U9G1dqYdnZuK7Md
qVeiGKcDs8UsRCZEiTvjmaZjwr1xXwr2n1CMZurwStA83RiHA4n0JE1ZhnylwLRVrbuF8nWWe682
Tf+2btsfSjFAuw6YTkTFv9qjpreZnEhQTeq+EuWPpozskXedbhuhDKhNE/wRlEHir0JS0DdE2UwQ
9e+WrxiOuMsBrxw9hm7oW3eiP57AjYyaF/kfuQEuXR5A3/6WyxyjljdTX1SQa0XmQZvSY5Jnx1Q2
OGe4lV2uxTDxSpdrUa9mfK0C2ByYTQDGm337K7EY6H9qooigltIkA9hjrD9NpoW7EyKsvfKDToxi
+O8OopT7ykMEAd+xuLeAVp3ENnfZZFO9q2x2VRmwzeksT5AN3gMAvZ+ImzxO39WD5mmP2UP/HGHX
hTfpuOkAK5mMxZSqGJYZ+I8OsdGcurQ/1QXg1obMF/T08fbZbi6R6StZjJVEWZ9Nagn9aO9RdTIP
5B+p4ISYig1SH5tGO9Oma3/ymxWox+JLDRRE4K9Gz9wMjRrKp5C2+ksYQ9LApkmyEX9J49Lx+AJ7
/MldgoEQCzVhRDjeVM+m86/kMVegWgyGmoEnB9Th/XEQzZdwwgVBgNl8+4i379qVICbKiFEoV1UE
QcsZmN1LjxWHwg0Pmuj0P8Qf9PEnvtHuFtd2eXZE/3113VbtnHWlghOVJFuT3MvWqpM71hcpsqv9
8ijc1Yf2PL/xAvj2lQFSUvDdU94ctjeUTcvURu2CabpXCgNH4RgsRz3TUUH6wuU98zbnpPSVPEbR
YkqzUaCjgs2luAoQuPfog5pOfA/YOdSTjMS9/VG3j/aqIfN8GXoFmLQhJBITrd7a8poYb/hJOSJD
9W+L2n66rLRjni6pYcnRJEJWejIfu0MWmK4Z4/oVXSxtPHBJLjbz3ZU4JtoOJAf/Cpg5D5ULWK09
OZk71Yufcyd+a1EWnBzVV7HUKfIA7rYj7e8jZVOaPG6ipKKjfS3wJTElkP7gnCNHMY0JqwJw242c
jvH1gR6IX6b98pSfKs3O7tRDdOjdC3CWl39veMhBmyuTK/vUmCBbx3Gy6ANUE4PlRAMbkB89JAAv
9Y/Gk5wOA/Ptd9PRdwkatnuBY0D0g30OrNeDZQKrmKi9OdT4oOmBoq5S1CKa/fJmM3nfj4mnSz5q
gibD6ccythdgzdXN8+0vuB2xDTQNUI+3VJZhEv+QhnON54MyP1itO8o/ScyrT9HD+HxYVxlMKCFR
K+ZDBhkUp+E/aMMIXvZlwJS7zLp9aFdxTBwxtUFpLAUvFDQwBPnM14ea1id9VLRG0AnBcqfFeLMh
9IUB4F2afY4e5YHLUJDOAPqVYlyW+0DfdLH/SMNGOlMX0OJ0CpG+0LqA5EfHHDiKpSOmtrUgXiFu
HI138ag8VDuu5Jt6QjLj3IC/7ARphvXJd51LXynJh/VlQj859yOfd8FtfrWVmow/q1YDxpqcHmoe
2WGEsYeP25a+6bIrAYzLym3bzaMFAenhT0olir/Fd9nti3olh/FZQ5YyArYymF/v6LOjBnR6aS4c
uQebnvrV9JPn5eG2attFnJVMJh0KLUMqKh0y56C9b1EDJs8CgBonjTYkQfksvxkH0JRwpG4Ncugr
qYxfC1GopITW/0rDtAcTTEpPNQiV8rNJ7owsoGshvNFBnpUwvo0SWTkTOhc5yu8WSLrbjsfMtrkA
udaKSQ2Eph3GuINWLQyxynZy9otgGoXknVPOO6V5UqpfqcmbxuH5GhNTBLSk5J7AOjt/8SWMmIYu
IFiUneo3O+JwaZE4n45dsFEKMMZ3dFNJByFUDIR+GUu6dOeZN/zOcwd2qybsE5BAgBsc9UXFb54j
bJdZfwADlu7neuK9/nTbKDlefkn8Vvm5lKq5ZtGFNg1DN7JZu2Hx2on3M3kvlm+y8aFXb7cFcizy
ov9KYNJlcZuEOMlq/miVX6rwTyBnV/Z4SdRXAupClEqBapRKp3mxo/5FHzjZzGYScHXkS3hZiUAj
JKm0CTq0QuQowrEzn+eIE6N4MphgMWKZJQ7p+4UyZgNgzo4td+Z9jO28fqUJEx/CpEhNha5UKc8q
SDsUwGTPD8ACtOdDwh3w4to2Eyomo1+6VoW0xpd+UIDjGDPT2Q74+xf2ON6FTI/ob/MOYMIwMQK0
1aUaTnClalGCRegeJN10clPwFSK6t6368ls3ZLFrMhV4lqywgWrWs+RbLzIQ10Qv9wCV+VDsVbs+
KEBIoYBU/8WxcmIhuzAjGa06tSAWPmQrdgr1QiBScRccOXbJrs2EhiTWQwdhRE/sLhntIXqUwffE
OU+eTkz2kYO8PcvoJqp2Fh3Fp/E9PKlnASQUkZ9zOnOcmMQuzDSWOAx1CmFW+k3XwW2RvN9WhyeA
yTdQ0JFIQa1DBPZtjK3osHb+nQQmXFRmahKSQQUFTFIieao6TszjWjgTKlQhxIoFOD4PyWsPoOvO
JQ9wYL+zY9/ylMf2tATYiwS0rgx80dvKbVdfr2FKZgJHI81aGlPZpTc7FdooqS945d3wluwqDxyp
zVOC2VvTAcMFd9WD/vYtz2aiSNLkpaDMlwuZXv3GefYkYD0JT/KzDog52W6ALk6Xv7mT6BzJ7CYN
yPjyNqZPduUs+XS/VshtBS93A4wluYU+tQkG4cytRRtTN7yWI8dk2Y2acBSGQkxw5CKm/ONIs2Xs
MnA+67YMPAoxVymjOMG4RVYDGlOZ0GeUH0csEGtv3Tnyop31rT1pTu4TjIRwWtN/c+FdRTJ+IqdZ
K4k9CjB/YiC2dvsB0AA7eaE4DLyRnr95Z1ylMT6TEw0tOLpL0AJbmC5OUssZ9joWoUa3sYtv1oEX
y7gyGV8pqh79CwKrKVqvO5QBMF4Mr/5ioOG4vEoZNdT7jLuBsp1HXjVlvCSezTEimGHCa3E95sL1
ie174bcctkKndEZfKA2+X4MpVnqm6bk7YhcVExvZMzfubFZi1Ks05kUfF0Wb61QapfsVQc2lvdEm
dXVZ9Gpq+x/Vr1byqParxFIy4jzvKLRkbnw1pQ8l5TT2eebPDquKaKPmOVZ6D2OMoni7i13U4ZU7
iYZuX0ttXgrGFUhDwEojQ0R/I+8gMANOGo2f5S50we6Jx9O854IvcAKKxgSUPlTUYaQ7vfqduaMd
OnG09VPjUSII2Za/hw73Vc8xfJZdSTViEPlG9ETL8FRPna9NWCEo6Ez6sgM/e2mr0+A0PShNb0dP
nq5MbImqdCpECjwE7Ixcudfrt3/3+0wckYVQFHNcvAdFAftYdWz4a6k8FZig0ehqEZZ00zs+SCDs
CXfjLvJMt38fnOhBdqsdbw5xO3n97c/szFDWmfIs08EWDBku7aGX36TpcPvYthtBVx/WmZiRanFU
jPSGGfz0RUQPMfblg3U/ODWWQ6sv45HbeqJf+nOGctWKiRrzEudRRUG2NLv3KDKshA3H1omC5Qlc
6w7lahvuwcPo3taU8/XY0V/FTDH8QdOT1Nxbw6vGQ7S7rFbf0ov+AavYUQkoKw10tbw46YHkAhvc
Tk/ZPTkNl0iSPAoOJSLQ/eY1frsw/50v/9+DypjbGuZcPCycPBlTLcloJU177i9FbMExTwoQM0o/
8XmIGX/zUr5+UiZNEfWy1aIC0tTd/NraNfb3PQ3bj6Nv4QWUVy7PM7b7QyuzZcLJHCWSHNEO39zY
SMYqOxOddqemdvFseYMDGHswS78MT3Svv9nhqgDm5L80KCbixDGmwQQFt1811Yd6zu6GeOLUDXkB
gIk4QpjF8dBABFqMqW1aIwA7NfGrmo9fbjsH7wuyQxujTtS8o3P+l4VIXLUA4n3pfdq6xPE98CYJ
/qYM+9tiWJh5XRTAcE2R/UbhAV5jF8pPtdy12Wui3HfkeQkHe+h5W0Wc4zSYyKMMVU4GupoSyY99
/EsBzoSu7DknSW39RhgwmFLAWOiVUFKEBEnfmzug3frGk/yiPkzO4DXAF8CJyqiNGj85cmmg/iRX
UzGVBSJDTEMycoe5ARk1XZv9cyyldcJDdKLuN+4bzuN6U8WVKCbSNW2jE2OAqMH8noVBUn3p1CDm
kg1u5iorMfRzrgJq3ZRdqxGISUH/ai/+Qi5JYOiOip3+oisisp09B3SOCfDXO855bl5TK+lMTAOf
DPlzjyl57fz2tZ3tcJd7+S7a4SuGfn6YgvgJCDo73o7KppWuBDOhLUqbpk9CqN1QvOTuUIWqXY6c
eu12ANWxKGiCdB07KExoSZqa5PVCKPPgcLJANhTdkSPFZ78zdvSZXgCJaN6ngGfXvcbl1fE3dbxK
ZzObtJKLWKpz0PUQfypKt8G+Fnr+nAi9PUiom6oqymAcNNkXeyiqar+MYGgVd2KA5AasWAqwDKu9
8mgFuUs5gfq9xH1d0sj/yRVXYhnT0UOwGVgLGJg1XDzd8JAOb2WSOMB0sPVohzTEu22r1N9uyWMs
Jh9kQUwXqGmaVWAB8DIZpD9ui9gO2CudmNsuLUHDTtCFxEAGCu9Hunmg7YChveO9YrdN4/rNGMO0
BlkvCw2moU93oTT4nTI4msaDJN2+8K76sC/zsOtJos+UJXtPDhSZB2Mex2lvOFJA9s2Xf/RUXolj
0mxjqCQsb0CcMB2HPra7lrcvxTE6dmJmkbBoHxNIWKrHWAy9yETVT/ZDoKNgmrolnPjIsTn2aT5r
hRalYqEfOvJFkF+K+V/+PnPHDENsFq0JM+jBwJQpTxNvImHzdll9EWqHq9tlsLDgAksD6Tdg3uim
Ex23aP6tObMP7jzpulTuIGZE880QVFerfy4YWrrtnpsf35BMA/i6CviqmMuf9BaAi/sU8RSckpo7
i6LXSHejdm7aIBV+3Ra27Tsracy3idNiSJYZ0jqXFkJBY/LcHQ1nBjm0vAeZCG/OjSuQ+Val0dda
KFKBKGzRMtoFwP5eRUlZCERuAX8zv1npx8TvBtMWlaBAXCUQW9Se51ByIjG2tbHifLfNYLeSxERu
TTDSBvzpuIX1wZYJtrqUl15LnNsf7IJq9umCWIlhgvesJKNUDRBDc8PuASNNtf2S31eU1CwATkYO
tJrwDBRv8MPHewMsBCAfre4wps17mFKFPv8lGqgAQYMgaSwcGsHCQKhXQELQ2gF8C4W21DZ4u6Lz
mGeFV0619DJLdfb19gH8jQGZhmpKmmiZ7ExXlfZEawSNVjmEPWXu6nfdfv7ZuosH9Iw7Xt330sP8
rOZ/5AFX9a/BpQSVlWk1OgXtEJ3Cspef3clAU6TcFUfQXzjSo3LX/erdP7ec44D3Nt08Zqwca7qI
TQ2RjQcoc8hxWYHIvVBf+9iwwbEa11+AxWjMnPG/TV9ZSWJiQRpqXW9iBuQgFOcuf8qw5pLXL1HE
eQl/rlMZmHJCBoeVBhPb1Gwql4LgqJhLKQqqHxJxikOFh5X2ZFiegAaiT0kszMjOecWqT7ccI5WJ
BHI4VKYIAoagSp6E/H6SOa3cT/7P/D7j/6YWG6bWJWmgioGaODMaxtyHDI39f7FFRgbj/G2RpomR
T2kwB83BOlKq386Wguqekm4ThzcNvX1kdJJR1YFgyoK917OpFIWoWIdeMx1CfhTyM8eZeRIYk5OL
iKjGlKdB8RUlRGKr9AZCnyNB8fpMsUH4G+GfrPxyhlelmAsot4oomkvBOowzsHb00DXbl5YAh2eJ
97e140liLC62lFwXVZIGIMAUbSDH6HYvavuqeCvK9vttWdvWd9WKsb4mik0hlnGQc6e6lgQ6dM10
x5LnRJ/XOZjTYyxQADCHELVZFoSTnRHU66K9hV688WS0dpTYFh5jGmxx3Gdv/05B5i0hKpmBwXy4
7zIse70xXMCT23kRHv6VGJWJ9qmgVOkct2lArNnWwAGwZJkrx7ze/qegTo/RAombriqaqpmMaTSk
E2QjRbBAv/Qkl5m7TFhrJyAlraaj2f4jrVbiGOtQMitph1CLgr75LmSFnUdAwpk578pNE1wJYUyD
lPIQqo2SBlMHdtf4w8g/Junr7c+zGS9WMhgrMApNrWOYdWBk7yFmPeWGE8U3ffYqgIXfUOdkEFS9
TIKyV4mXDpbimkRJjqEgNU5rGl9u67NtB7gGZcyYyBaLaAiAYTNMCzkNyqXxU2k5KEVzzMbCcrJi
PGdRJXOyVI5A1r5JZBXxMElJICbdSQ0xy1Isti6jJ2tm5y4xOOK2bcJUkLZgmk9hMWybqgh78Pak
Qds+RemdiDW69uX2EW6bxFUEY3ZDVc+CGuKLzQDHIx9jxymv8X6fMbnKMDC10YfWwRCcMf5R1xPn
jDgC2GEbWRtGfSmENIi7R6XpQDr7v65LX4LN7xNiB2piopeqKiVJYOizXcU7zSrtBYIs6+P2p7hA
SH/KT6yrJPmvuXITx4syGhm9zruvs9McBJuSdneNm4G7LXZBS3yez/F9+iTshMfFa/4L+tmt45RF
CdQUCt1rZtsfJOraJsIyZaAK7RNefo48F7ytxm0ZJpIiBamRyo5KExnUO0YzpMFo3i+YkhUylfPO
20ySsb38WwRzlIa45HLTj0lQo9HgA3vLBWT39+KYn9rBrjHCgCWFp9ufb8tZZQmsPrKMrNwwWEtv
iQCMCWRGVfFejeDpVj+KaH9bxubJXWWwqGi5mUpkTmtkycpLqD41vOfapg6gJ9IxdGvhdUgz6FUp
yFystO8THc4UBmJ1LKWPeeAEhK0QKq9EUBVXIrJJywclTM3DpIBAuX22UgvIAwt4c5/MUuDYAY1e
rEethVF9V8IsfYyiOMWFJwjEaZvE1qVfBXFF5UeaHYjh3f46n4dmECrW4pi8pBwUc2w7Exl/QDBO
BWj6B+sLxYvI/NCTOLnW56f8RZoGMkXJUEyZ3UnMyi4qKjGMAnR+4/fKlzpbTu3lfmkAhAN4vtYx
HkJOlvJ5mpQRyjhWi01rGYQXSaCc1Z38KwxadJsnALAtuxrkmUCiKjzxKBwMTIZwTpca3+ePaYE8
S1INXWenfTXSR1XbWRZKFwoqCNKesllWwI6hbBHKyEWQ37bUqzzGeJSqUua8saKglZTIS/Mw6Brh
ayrm3mBVjR0ZBcd+Nr2b0hPTiVlFZWfRNaGciGCJSaB1e604LhGnQrHpDavfZ0rvomHFZOmrLOiq
6EefmMSJiRyokeykS3wfNiDCHLSRExY/t56oxaykMhaDjEkkFWmTQL2j9SZlr+V2eac/hKfepwgM
uZs+jvv6e/J2214+N/YYwUww65qx6gdSheBMUXd/kn1m3+aP4QyDBTi0dF9/pYR9uezUgpN+UTmK
b5rPSm8m0GkG9jPTSTUP4yTYyfhU1l8KpXLmIdCrjBPntiPPShhjq5Js5RGRTOqWFABB2gPp68k8
Y7jSJ7uSY6f0xz454koYE+asdDZ1Ueva/SCrd7mZn3RD+SYsjXv7A36GQ2Q+ID3hVfQGgY8gk1mi
9RrJp9uF0cHapQBqIvjvtiye6zFpcCe0sjQXmnlowsyWc9Edq4ZzapuP/7UjMAkCiTK9FdMiDRrA
KfR/UK5j/SFxend2SxcNA9A68ItQHCtk02PwfhqJSoYoSKRHQd9F1ms85LZuPbb96+0j5FgFmycP
qdjlgjAjukSvda75Qv6sVA3nEuAJYYKJvFiKHM9KeEi11g7D2OnITuVxv25fclcDZyt3GVFaRUwh
RcBI6DlDn+VFxQhs5AlORhwZYBRGEEp2eaKYFLHHq1nzlGQiRztEEdLzGvcAoPPN9zD3lZATnC7r
Pp992NJUUdQtIOMwwbEZ5VgOyzALNFShDF85J/dAx8Hek3EvLJh9EH1M8h+Shwsh3zH8AMQIJ5f9
m4vh+iewak6SnM2iFh7yX72X3ys/KEcRAW6M6pqKszy2cAziJed/dLz03YF3DtqeOiNXDiUSmZMc
HubiIa99UwMft/Bx2xm2CiHySgb9xKvQZQmjoJtiBkTo+Es47aUu9LToGXs49m05n7cGaIxcCWJi
8YInr1SPdbunDa0KBLjHxMsdzVN2YmKHX0tcAO1Rc29L3TRQIGvjkYDCBJDK/qqdCryNZIxz5PD6
dz35VVrngod3uHmAVxHsXIxuWeqcEdM8qLH+Te0J0GKVyZcaIVAzY3dbnc28aCWLzYvmVA1VEepk
VenUVWHLS+2hVhr31jkqUjvUOKZPLeyT860EMlFsFlozplMDQSEUB9EMn5N+5IjYjmErGYyDW+ok
RlmB2waL1l+lc3SvB4or2cO+9Zuj+kIXWZKT7A+7NAPV+u0D5dgH62F9SBciSJwGS3oK+3civKXz
19siqIndOkLGweY+nPCILZCcp4dC28UgE2we43o/j4qrVodOebstbzsZWZ0n42iyOC5ENHCeWubr
QY4tNvVQzB7mCt3xyHuHb9cvVtKY1KcouqbJIzELKsu2nsv7+lF4qt66yC6xvPkq27lrvS887DCe
WVI/WQUtUcnneFIhlIR1+cVqarV0tIUMvCnpTd/WwbIpmUgUFfbuycBla2kC5Ei54sRNvk/iMjCq
H2bFcYJNO1wJYiI9MRUF3QgQoiYoMKSTHynYG+NFj23LQKUMZR+s3Os6860ShfTFIkrZJffO9uWd
4ZE/AMxl84ktN7/QShTzhcKp6sxQg9VH4MrVUcpKIx461eaZYb1HR2RXDJFFC44IoFAMUpoHZRKP
piL4VWs5S5v/k4QbZQtUmUQD4IZMeBpHw4gT2UqDKtSPuYRHS99xRGxqsvIh5paq8ABEmQ6V4VZr
DoNUOOISPmcDryew/fa6ymFLpqNSjJncGGnQV0BBoSTR+kG5059pCsUn7qDWdCPwsfPieQl8cy2H
tRnptzb7Lk/nxtgReXbndnJvxzzOAbJT4kkVWqOFh2Ugk2divTTzN0H4eVvEdv6yOjzGDuquFSEC
LZzpa/yguPVj7eTI/ejiF/Zf/PYh9rjBlXN3GExYKNU2bjAfaGKIqgIu4zlLnTHovckdd5RSYMQ6
XWZ3jV29lv9H2pUt140jyy9iBElwfeV+qNXaLPuFIdtt7vvOr78J9R2LgtgHbfe89EQ4QnUAFqqA
qqzMBw10Zbw2MG9f6b/v4mwKlEgjmFsemtHiDKAy72q7z1XO1fAwVux2lklYjSBniw5dHhCULn5R
xS+JPj9xvh5vJ5nQh1q0oa0mIvngLd76ypsAwS/hzsptOuWMItkDpNMcAQhuS304b5y3PiYWylMt
NOPQGLjGx1Y75ZYh/VFBbreFTARJhpasrbn0QTGPwTKPVl00fxKk3lLU6zVu5wuDVsqr0KDtm2ri
SW6ma/RenLwuf3t+mr4T3uywtcWs6Ws1A1kCig9Qt3spMN1Gp5lXJ33+F/Och0FqZ425USM+FZ3W
Kujw2NARehpQeA+LxKeqBTkUUNTZqa6j5w3ez4WZHrrFzjRzt07HXgRjXoOGZjz7lTJfCRk3gBwe
4F3yor9h99HKVRuGMlHzsHsWMRre+8OFdAEeRxdiczZllM0eeTYPd3RnkokZCdHWSqd19wk0KMOF
2dxr8kUr45S1mnf+YPFWxwSOGA8stU2Rmjv05sbppAneLN39NxtM4JA6Uxbluk7CFdI4A3F05bku
/+QVstsyJkBAV73MhArNrD5TggYVLzDINMXpvy2ECRHVkiyjuopxqNUXsXQRGadM56zjOEe+LYRF
HeTS1MStGidhdlm/JMTS/upzJ16sLtAszPctTnaRAbV9sX05v7bjDpOuQ0pBNyQCsbD3fp6NkhgR
GYmqd+nFBkQW9viFYo2pEobwwJumOna8N3PM0Z3bosvzaIIEbO9p6q28XGQVx+8Oo8NuRcx1Y1mk
LDElhEEhvjOLh9L8ozfUzgATGkwjxSx5hsOzdt+SMQX7xh853NsmMYEAuNA8M9c+D+cudbp4tWHM
LszOOv/t6SH/cM3crYMJAjMuSImwIoyWWmarfSC10HdK7hqB80Q7tIMngC7pqipLLIRHUSJtqjY0
2XQjrIXbQf9EyEM7c4Hzhx/+zQ57hog25yWwDSjqYDR3g1zNqfczZwiGsJys+bJ0+IoFxybB4Y9n
lGwYH8jbB0ypjmKehkZZNXAE+SLGIs9/po8MOzSvY9rhf0aYMyMXI945BEC+7Ub72pxKiGLFj51o
6aOnWJVFCWLloEysNcAEFg9VeFzC3VlnjtMs9WVRAEkWGldUjhHoTMwhlJZyK54kf4MYBPb1W4Wi
2uffFyKmCzcxyQlorULwf97HprQXxxpY1AKxKb0bMaU7hZstgtAH4tgOT7D0MDK9GWNxF03TAV8+
IPvOS/mVRMNt2nfhXOKZcP5zHtkBJsaQEXFlClh/vyg01oRVbmPhJEzikxytGhqHvTcN9cN5O4eR
fW+IOd56kYKOpUJvNCrc6gSG+Iv1druOa0uDktTgmw5v3OHoMOwNsgm/gSwwGDdwqcAkydx8Enh3
9cMsubfApPsyrapJSwGWS59oRyOHLEn81/a5C8A8XYCFHhkrs8AwcH4nj+5lwOfJUOtQVCibMSeg
jeKl3AheIena4I1jSn9NonRD6tleqw0smisHYXm8j2/26L/vrp5T0qLumSKO9epkdYDhy+PKyTCH
JiRJM1VVMnUklPcm1EXPllbO0jA3pkuQxtnqoPPCFg1LbHohOxuMOyx6RcSa1syM4pVxV3CLi9ZJ
rkWP0ofwCo7HvrEzx/hGv6hamSOT4QY1PSeTpfyEoosdAVEndkENRmPKA8ZtcB3lNiiQSkRSTKIa
MhOiVn2dZL2RQWEPFq5PmuJRBrQtKDH6omiBCAFPl1aIIpt3kTr+gr8Ms03fTahKCJZ0WRhVfynk
Livc805/GKbeFsa2enEpXBsoUwsnTGxZeGxZM3kyVQ5QjLcIJrNpqpZkc4HL51zFnlDpp77pvfPr
ODZh4IUPmTUFg1jvPb3puiLdtg5gxyKx9OlrzGvP8QwwfpclerZNXQU8dLVdqVJzPfa1c34Nx6Fc
elsE42VRq+lVK8DLqN7z5lROHAqu5kB/jVIefOZ1Tw9vHBis/N+msZWEREWvbG5JjrOkgC1Tcgqo
+lTf5i/qAizW6rTefBE/Gbb8L6aQ/uEgvxlnXiTzJk6ZkI4CmOd6FOxeZWnvTbsHkmgE91zumA6v
2Un372OoejPJ+CGJdHMzMDcYbKrbVrpbZ/U1nkpW2i1O199lseaIXLVR3ldleyS9Mi6ymSJArqES
ztdUkX3zqc5AckEbC9wIeRyQ31ZJPXmXV/CCTdRqadBwcsZXzrvtorugfF/kX3TgD4+FjKq/qdAp
RHZxhTy1pCqXPNz6z+VwinlkzIeBd/f3mcXEWhzXpE8EDCm5cUU7JQpGKh51FEPPH77DheCupuA9
pkEtmfENU+wEIpRIlYYMAkQBxNJpxXkgHbv8zgZzw8iwgbkudWkoAXFJmTe2IAG1j+ouYXxbuZ0d
34t355d1uH87k8z+zXKHErkEAEpZ/+jAdy6bCagkP8/Dz/N2DvPIzg5z3e1wrJZUjgENLJ9UaNR3
oG//bxboSndunemCIZk0E9Zj5MSQ0N7ajSo1ev/NDJNIpjHvF2HGZGFZuxO5EbpvXcwbBjkOCbvd
YpJJPoxCR6ANF4qfRgyO9SDkS/3O1UFjSulbuYH+8Gq7s8cklnqE7oeBubsQ0Rz9kNoyQiQZvJsp
ESApfeGK0gTUDh8AdQiVo1Wn/z9XbEttVUlVk/gV6hsHiV2BTl1Dxbr3hE9UaUUMaAT8beZUvCgJ
QVMavAEiYhMzvCYkptYpLeC3eVKPrt7lDbChKq/xebirUCAxJZnA9dhL4QIunWld8EwRi7/iTbDW
ubAnVbGaaPDMnHNRO3ygkzdr7E2wNqJ1LlMdw8LPo2ivoebTWYg0lG+Ny62x5+cFtGAoJjqjdf5E
HIetnWUmU6erKWXLAIxL+tMAqSOdsDfdwnRmyaLT3jWEwFBSwhDaf7TLhOQY00aCMGI8WrvqCyuC
y5b2UlrJNzzWSRgDbix8kUvMoZ+3exjKdstlorQOX1ZHdUJ9vr1qJk8EZ8DE6+EcZpudDSYsF/WY
bEWKTJBhMohC5V6xegUmhVw6vT8Hmui2PPULnlEmRs/dkIhpDAyFsN0S8rWoObmGt3FMhB6qqs7b
FMOVJFEsot2MRmSh7Hj+6xwuAmeNShpiYIK9cAixqkdLh7nUZSidpL3uBpFTB6A/88MtcWeB+TZ6
jSf/oq5ZGAPj3adBnC+2WiVWH385v5TD+LEzxHyPNN+WQhtF/QTIyfZCzLb2RVntNSuX8+m+0eXo
Npe1auKdK+rA5xbIfKdKMftYipFJ46fqktJGlH7zWQfOEBKD3nrx2wIoNBjvlslkVFmKVCLTYQ8l
Xty56S+FQviTUsrOBJNP9blpUbzBYJ9ZDs/NVoVRJH07/7GOc/bOBpNDQX7RLhUdiJ5tqpXb2rUd
/VBQZVM8iAvxhdA4bsjG+1aWKlNcGnwl6JECF5d3pkMQeyXubYTjh2wNoAC3HxHbDcEIynILJhR7
BKTolF5F3haqIXCaATRyLnh1xOO88rajhInvM95EZkdnYrXcqgEReZHBgbMF8xdSYpDQmtzmWoTm
Cq8acRimdmaZ+D7GY52VK9LKFoEJBwXGVLZI7Z13F54RJojUc92pxEB3Sjf9oTxFnZNJHKc/RBbu
DhaL79JFo1GkGYFq+F4/xS+RP/oxCFmlxdWALDQu1s8LJ2Idr0ojGpEwqwbd6fd3cEHKxNlsEdO7
VPTLpvfT1B/JzZ9s3ZsRJjwZCoJZtxg4aL1uiQMYv4Xbmcf9dpxG3owwQUlYhD7SN6C65xhkq/3q
ZoRHGsLbLCYotVMvm7loIN1GxnU3bU/qBsrHnIi/zSj+GmDR0zAlzJqBnuT9V4FS8ryBcR7dcah4
U9BaaSs/JuiwEzcJpT9poADw+csa49naVhC1wfgqYq2sfxoHc/FyM9+cHPPhnAfzcWB6M8W4W7ZI
yUw0IQ21eLaT8VQr13V6uUixM5UbJyseh9s3W4zXDXKl19VID5OeagTNmiyeIOXZaLMlVJ0M3jFF
WNzznn7shG82GSckA+nX+JX8QoiDGKV5I5I4Jv4hyL7ZYLyQDq4JU4Jng/Go4ukFuDOaKRbgxygG
FC+UHov/YjhcFwSadRMclZrC8ugZKKA3c4VZ3UZFepwrOzIezu/c8bJ2JhgvFFVCUk3bdLB/DXow
nIRvmTdZ3zG4mhR4lUBx/dv6jfuOpjn+w81pZ5VxyFabI/CSgFzGvJ/d4ouaWsL30s088PScFrd2
0sShvE2lN4BuzOEFFN62Mi5K8iitKwONt9W4j5s7Rf/+J5sKtV40OUwNXByMAYWMQr/Szp500+Bi
WHnZTX6FGaL0hFrwrYxbAMjGOCnlcFE7m8wZmNa+U9cY0N64+bGC61qdTudXxTPAHIB81bq1mZCz
oB2X+q3YN2Gy1Yt93srx9XC3Duo6u/JU0yaCqUDjPWyyPtOsKZWSS7mtTEwIqhLQI1VbrFdGaswQ
yZnq7SnpKnIpkar4LHblJlmmPM2zV8lDV/qcn0a98oPX0vqsYaAkAvzC+59WGbrQzxpKWtX3q+RB
hvB0cyO4tzk4KZ4EH2ljsP6ol7ozyeyGEPVljXdaFhpGba3qbTmE0fqZtI9k4PjPYdx+s8SWesYC
T8W0AI9L0p1mJdwgkzMmPlF5/Z/jD2zqKjh30bACocb7XczkFl26ioA6KGyfKLtmaXcBGO9cyR2u
gCzmfLVDt92ZY85Fs8RmvOlTF+h17UjiZpkQ0uA4Br0YfHSMtyUxjiGVerKQGanceNTvX1ODV33T
3dGLbzPojPII7nlLYpwiT4oxwVFA6zbCRJuiCFdCUnjn10R/8j8vSWdJCuUiwnBujDSejJW7oG+W
QfcnonQKN9ngaxPn2J9fki4ypbFxbfCYwIBpOCm55JRovbi10vLw34dzCQDG/L/vAYP03vcUVFcT
OYfvYQq3A03g9M0AxY8jQ4HKEy/ULzyc4nHEeLNHHWcXzOZaSZPSBJQ5KSbLHHpLqi+iiPN+4Rmh
e7sz0qgGYMwbvG8Fc7wWrunlnD2c9wbe52HydbfkXTbRhgvpP1Uo4RDCuXvz1sAEhSipDNS88GEy
wdM3b8XEUHw6v4bDj6+Ikki5o0xVfH0G7vcpz/O2MLPoNBaYNldw3ZBvlYf4pIOquuNKnh1tmQIO
cU0DThQ1dCbu1OPWRl2HyL1sYBXTX9q4dTgLOgo7exNM2AEM1czrCT2p6hLunFjQjwrkU/9cvUBG
zhZOa8IJCvQrsEFhb5AJPJ2Iu/xImaukBuP5UueYufHYRLo76DxOnMNH+ZstzGS/92o8kaNqBL7o
hBm1oHKAWhItyOI27uigmGHhTZ45XHTv8QLpdVs3AL9kk2CdkmbS1yQJ087T7+Pthnh0ADy3896N
ALcYbcmmypcCvzlAQ8/HvX0zzUTAta9MXUtwvVq+JxjwCSuv9Je7Rncw2+gkIY/h+nAYVgG/yf+W
yoTCLlk7sqTwTyHQb8ZQ+p5fmx6Y9lfAV06q2zwpjmbNEJBWPsdOyeOkPjrve+tMYCx7ISUSfQDI
i2445bIW1rKISSjyJt4O/Yi83SdZnGJuVlMVrSiOQTDBHK0GUR/8YQEUPlRrfWX1Nh2ucN3Rx9wb
ZT5mE8dwrw3xUmgdKg4LZYhLE9Jkq0MJSHlIhaPN3FtjP+UyNznIK/Hk7sZrcahOS7PZUs9TSDlu
Qe62kvlo4JTrBsxB5GH7U/8+gZlgvNIgRv9CPjUvkl0EpYeHzRfCyT281dFAuwvb7Ui2oUtBejpP
j/14U21BX3HaSDwT9N93JvKiFqY6T4B7kzfw/Xyt08mqFE6KO0oI+6/EpLhckypRN5CmtaZ3xVh0
izrm4MMOU9zeBpN0QCFXVFmHWrfsd6dT5UxB4wp+mLmVzetmHoXKvSkm+QhbUneRMhjQSk8tPBbW
srTy5kvBrc4eZbm9ISbpQKM3lesGD9uysLpL1aNKf+r1EFKiJPFhDXjyQxxnYHOA3mGSyVARiKPI
7bKHrfdMkXNjO947YgCngnFiyWCWpGXZkmRDhEZwU9im2IJCRbwoo4eJZ+gfHOKXJXYxRdunIEEC
p0l12b8obu1rjnD1CgtDq4UXh/4h1r5ZY8JeXtVlqtUge1N8gDGsubXqR+E69ntw+RC3+GTOFmjj
Obcg6tNs4sRg9v8202SiH56TGwhWASgcPAHK33GQXqD78VkA44fkR5BZJk9aMF/wrvbHlTMTiHQZ
ZDG0ZPw+aGik0JYOF3y0ntOgAoMWWFtsyNSBCkdyQ/qa6HgPTeoXH5a6M8mEkEUuBlXp8CiLB8MZ
hMgptqsJXYryGVChpLMkngTBxy+K+RBJNtAkxjiKYhAm+PZtXRWx2BSh0IVxYRUn3WvtxFlvNdk2
Jwc6Sy5fPO3DCaRG0RkRwZGPluar3MwuHBO9gtpsLSDQEyL/tS6F+TkVuuJzuaYDpwvOM8V4bC/1
bdXXKUA807XWzY6p36ZG43Bc9MN5ZxbEuGgNSsJiUuoCJQ/FF6G+up2AirCqYPuk+hTfnYTjBe+G
96ok/c5bGKtMuk6IMIhjgVF4qMv+rO+2h+GkhbMbfaXilPlV4SwXtGUN1Jy9PZUnOhdT3lShEWyb
i37b6fwmfPBd5tcwnpTLo5yjpjAH2WkAYCr385PiiRA7O2/m+IOqkqJQOmyVHT5IxgVD0GlahvN2
001PsflY81peHwLO60reTDArSZZmNNIYZ2KWJwvU5ZauBlJNvLm90bkBnGeMrnd3FkqoZUSgJNSh
K6ohpytuGTYNGHA1B3RG3ubKVuaOLXoPvMrjx9TBLJMJNqUUbXFaZwW62aNLmTsNwG1nT3TwtOSm
DrpnH331bU+ZiwsKdJsEecwiLKoaNJLf6tk77xfHkQzlyv85BnNfqSfoUxlkVQK9svKn5BbPgJAK
Bm/W+Fxcl05jxzfkB8fohyra6x6iTwNGMdk02bmR1pwlAoq7GiPmxBP9FRp1uTt9ixBAY1/y+9Pg
zxeUzotXIuQZZvZTngeybNqMUTDg7S0MrS7OKteFJa1/6etaOn0CjWQl+d17DbNcZo8TuZ/yRclh
df46g9hLEu2muRS5QAsaLz96y9u2MvcntR6nMm1GKG84mye6uWtklnzqcNVVMGfOw1cc++YvaxpT
iVCFftA2Ex8xUW0yf1WF7+e9hPf3mRw0D2o/DxXiSaohJxSbPUqP5y0cB8W3FTD5x5y0Soy6EkMd
bW1LQOabXepWceueN/PxgUi/P0haJQ3/w3APXekuWOXDEjep2eo+ZV5TwQmluEsg2Eto2gpqCeCd
fpyD335XvRrFqBk6pCLsflhcN6rbjIjfTLIvxZtnzrV1fmGH+6dgXhXs2YoqEiYUtlJZKShIlaEk
/dQqtyGps6m84vShERVUvlBvwEXrdchkt3lGLEWpvuRl2FYX+uTJU2PF68pZyaGv7YwwJ4dM2xID
YFCEkdCit9Za68CJAR/vxfR7vJlgh2Gg/TIVQgz6qsmj+K7Mi6eTWrh/yynFXqY4eGQrX//IDXZm
mVNU6UTIlBorA9rV0iJiTTWPdID+iQ9hZ2eC8bQq1cqaLJoWrPbkLCfpQjm1lxqKHnyF0cP4jdFI
U4N2EUrV1Fl2ztAqUhEl/YiY0EROXgRpNVqtcr+VFwgXAEj/OO/ghxfUnTnGwSGnZ0hiWWtBNIKJ
uNSseCicphqcXuBdhg89UAPvCqSnTDpc835lgqgX0EVGZqLtxpDMg+HKSiE45xd0HIp2ZphU1E9d
sYljBHA32KAw2+701kMKQfYscntiGfdUDKj2IAvFvTd9qFdQ/99ZZo5Y3CGci4WEWqZuD87iKLb5
rfShDieDJxU2kY95Ng9Dx5tJdjZgw8BrjcJPEU7S9aBullpe6zFvEJvz4ViWLTKilFEXMJJkmZ3F
s7VMvI/G2TqWXUuvqj4BYhz3B4zAot8NMb/lQnjVAZK/g9bD50NseFvHPJIkM16InvZFKFe3eFBL
w2ORcwp/PBN0Y3dnOQZ4R2xNWQuK7XO6hEP/fZs5z9jD87tzACZcbNKkG80UFxT4dJeW2WUrKRhB
lTAK0/M0WHl+wMSKKSuGZSuwY6L6bKi5lWWcDMIzwEQIqdyMGOObqDnM7Wmq2rCIU/d8eDh8jO72
i4kOQopXopRjDcm2OelYWx1qNUpxIkoJSRa/A69VZfDSB00PH9LHzigTGEwhAgI+R4KfQ/2G1jHj
q3qGUK7i5Z76hff8/zjn8j4OsY2PxkiTOc0wVT09G4+D06FeL1nbN+W2Uy3lXrMWcGai0XQn/Ti/
t8fujsk/A/UizWCD0WgonV4I4JSczet29Yf6iYtaOzaBHq6igDMeMkDvT9SWJH1c6nKCG3lqjQJU
wsAnby6xfX4lx6fqzQxzcFF4GqM4RRIW+ucGA6cSRqByyMJnFcfQR0zM67d6s8SeX2SUuFpmM5i8
7JaOD5d+5gm4NHc/6UBZLnEM8jaQOcNNM6otmNzUYMovh+xGja5T3igBzwRzitNUHNWOGJjWTeS7
bO59URC+KaAxOv+NeGaYk1zFuI8lQgpOwlEH2F2zG+M5a3n6ycch6e37MEcX0UGvM33OQjDmWKS5
H4b/tgz20twOZVsugGCdxPVGy91RP2U8UWbOTr3Kku7SEPjftkhOKj2IYwHsDjMiHllnw9FGJT2d
/yivSOmPoe7Xfr1Sre9sTWMtCU0PW8qV5kOCEXDEZyqxHn8qA5BMfBHsxtW+l7fqi+TWnvwZ5Ccn
Xh+H881YNPcKSdum7Scz0Mq/tmVwIoVXh+DtKBMfklwoCjUXAVFYFC/pW3vFs2PUiXN+N3lm6L/v
NjONhDjKZcyhZ4NppZVTppkdczXP6Xk898mYkFCqm0LmWVODeLUWb3Nod7f2BZfi3xVvAZPQ38z+
PDDuP9zU33yFCRRrkndG0Wxa0Lvx3eb0NkbHBctwWmdyKQuJHHStpZ94dul6PqxX1wh4okSQuhjM
x0trksZKMZbhmN/X0o1Wv2RmY4/b3fmPd1xG3dlhvh7Ja7lKtgHtKWfCW6C3IfHrTiFeAo55+n09
V5pIdtaYrwgIydykUoui7QnMV8EWtJVNrgCueJ1pNe4alZNJjj8faAIwuwswCVGYzxcRqRp0DTIr
0j0mGFC97S5pn1HSrchLU6sz7O0n9Rw+8/PhudhZZkK/UnQNyI10cHOvknFZDdPmZZh19OUu4qEh
D00ZKM0YmBMCdIP5iGOUKcpE+jKUhdg3+/GqVya3izXOxM5H3mz6+XZ2mM8XLYVaNfoApBEmUMav
JaaQdDs/ZUEFfXhOkD6Mj+DmNhQigz/7A5oZ3HOKnIpK0HWxTaofKm9e8VV96sMR21lgsmavNJsE
WJ8ejDZ1R0rU0F4JVoSMkGJ6ogo61wALVRF+KS7UsPbSxIo9Xho4/nS/lsl2wOW8m8nSFqg3TK0D
ORZ7XlqL8KkI6GI+LNYUoaBBQCQE2N/7KA1F79SMBow1dt/VG0AV8tYG8h+dGoDHTMsaPVQlxe+6
T+mNoDLl/0mY2ZlnjmFK0rrTygolXr94oMJA2qVmRVaNub9/AVYjnMUyR6+ZDEWoMrRroFSniX51
okyYhlMo9Mgn1yC5wyw7Z4V0Bec2mPGmrNmmdt0qJRicWXeMMLHLMP6kijYqi5hqvxlPMpa6QG2N
T5bFWS/7pukKAgQCtQ3Wjxai0j8J7uhDUP3MwUHjDnZ1xRuROTydJjQ9ZAQdWTKY76lscZfKa60E
wly4SWHay8Lb0KP3KAieNNEQKfMCezKKZCtFNSvKcDItClJLnOiHeDNgcB4VTu6U6tE5lNHLV1Ck
V8Fvz7iMMW/N0kxQ0axMH9g/KzZCs+Ak26NNg9SkKaFkKusYvnl/BoWln7IuRf1Ikv7Kk6cl5SS7
839fZTGpLZToMqlZ6N8XbGMbXK427OstnPVyjEADoazrYLEUmTDSCBPmJtY6ChR/OFX3S2C6VfCq
TALyvtweXD0koDXI7ORUnXIgsX9wjtnhd9JNRVU1GspYSUGBVOJgVr15orCWOpQ+U5UNCuGhNM7Z
pwgQ3MfyM8fo0fnCd/tllMmvTZEt8zAs1Dks9WbqXkm7lgAKJqUvP4PCMuCNhby+qD5s9M4ks9Fj
TqbCkFsTqTZ6ZeEuvlHZMQIZPLrdsrMGAtjDZIhWpE757fyC6R9njRPFAMHrKwKMvXyqcZQB89pC
Tau5WeYemMMRDJCnRRLd84YObxR7S8zOqk1WSYY0oPgYzReqCVn6emkeZXPxU6EJUs186tulge65
EVDS0nUanjm/gLdWZqNxq5bMBeznoYqx9A58kCA+J0520120sRvdYHxywugPvSDyCMKPjis6/pok
ia9YIiaGZvNYl9U6CaexMoVLVCO6WyVupq9/ssCdGSayDVsOBewGH7NDtb+6BQ2aFTnZYA3gNKCH
xp4eY483QX5YMoIeGwbRkCMINLvex7oIAzpEJ+ijAM8AtLrm617qRhiduRBvRLQZVjCVOZyVHjXA
aEnPFE0A8jG7/N5mNpdZlleyiv7u5IzXlZf7KVA82kXKhZ8chaG9KWZTtXECP0ktk6BY5E9DLFwa
BQBLi8IDoh++X/aGmJwxKEVq4DoTh0MOsiHP8OlVZrGk66mxl9VOXoDPsv6NcM3RhfHNsMYmE7IK
etGIpAA0Mw4goBpMYYsrTMbBNh8eAoAUZWjaQVtGZdAL7YDpb1Kh1I0BHkvVGktd/fNucWwBo3yY
iAQ9NjulXBiC2Sm1CSQuBi/TwfS2aeaEMZ4J+u+7Eghw57MYZ7l+Wkv5StNrW0u4ZLk8G0ykFLRo
7poO32O2RRt1CGsLms/ij+InZXCsoRk6Vd75jTv0AP1t45gjLI5CLLe9rvrRVeSrAUjevepaCf6k
YUN2ZphTO29dZigJFqanj2P9qe043/8wle4NMGc1gZAQydF+D3u8PqDehkIfhYmC+eRReJHvBb/0
KruHagwmhl3z4fwmHhZY9taZA5yuSvk3n4x29bfOaxO0mB6nNYfY46HeOU7yAQuEW2c10UO7CV+b
5Q6Y2/OrOdxLRSLAgKiQG0d16r2ny7OUCfq2oh8JRrvIbgPjMf4mh6pXVRZV4blKXjY794XHBc+O
NeBBuOmnYi8me/OMrwADkKyNgmixCLWdqaduSpx0+CKT0Vfby7zm9C2PTsDeHOM5KshmhaEF5/bk
1dc0BqaX7QldOU4MPLwFKRAIBYu4hpE8FhW6bAuww3mch/SkEWcBx319otBJfkP5EGi4t8XEqj7J
Fb3OVS1Yvuvfmy8tNFJ1d/2eXZcPBKrn2RUPUfEPq4MeBWj6DPB9Mz6TiCCF70oF+4YL1Sfdg6KM
P2iOFErA8fIuzkcnQEHTTdSAC4eLMvnEFBMxUqYyClIZLPZZ0n/NQXvEiYyHICIFM3hgIIZQANLk
+2OAuUlxjGN0+LRXhWxaR2kwUT3ZJi2ggNpxDP6ohLK3yQSSJFl6JVZSEYXoxZGotAf4oi4Gl3bg
Kl/8bRY51Pp25tiagtb1SZ30phroxuO23Akyp41+eENUgLCRUOBGiVtkHLFO5g56FbjUm4PdnGZo
O4DT6JN26h01BIrX53nGKy7/Q/DYGWQy6DjFXVTKCB6qmNvpfJUbogVN5RxTA3NurfnoVElrDTy9
jOMTt7PL+L8YC5MOwnnzNK5YKHhEHPN6/bJd55e0ddH5JLN4ROaHpwDxGcx5NFSzYJi4qMYesvFF
uGoX9fhJzTiYkcOshgLGLwO0eLO78TRJFwNoiVFbjN27YEnzBXu9zU8YUw8KmzyczzqH1lRMgprg
+kTRiZUcMfotUet8y0PtaybjfUbnAoawMkDHPvyJmjNcf2eOVR6ZzKzFsDf4yyvtTq8kqya53Smf
zy/qsJSigoBYNg3sIxGZXDY0azsUBTrQ6P19UlFvvqScbCRIHNBf4mKfP4zPdMC1dOpT5VY+2LnP
/4LDE7j/BUwUa+QNRA2rQMWCQLwpu/Qrts7s1SeKov8X/LTU09kTiJKCpqkGBOZR1X/vNem0ao1U
oyVCB7CkCldYcjc0qBot7npZwyYd+loktLB5Sz16r6GNBoZCzDDiGcAEG7Pt+qbArBluz/CgFLQe
OhQzngdXA7olcleImskXvIhzdFtRCdoxEFxGqew1MOwOiSFMy1pqiRjUHcbLuhtpBBn4kFsN6lSb
V+ANfv6DHm4vOLrBw4uJKAyfv99escpFITYTpHZ9tjFk4sia7I6delrFjfPi4ZhiL5ozJuprowVz
RGTebgC+JTIocb0t45U0j30UuRw9C1RM8Z/3a8IwqoQhwRrS35gN+ttFt7vWoUNsnQ89hi/nt/Dw
vY2c9MseE6z1uJrLNYZuTHaCPfuht+vH4aL5LP/ITxJ41tpvcoZr73+0ysQCTTHTuk8GICQ9Ce5f
2GnlUmGAJagCAGqXzjJWD9SJ/2ay//BT7lbMRAFl7JIFVQYtMO/HUEV0BQ7CVb4APDxbsyfZ6tPg
J1e/z1JLg6xGddAVUFCpbMG9Kbum0QR6lV/ui+R21ZI/qIaDwxe8zVTN6QPwPiqWSevpU6WXkOpf
1OlPshIqXBomAQkw0BoD6TYnIkariRJX7S4Y8wDjmhdd0tZ54ZqnP3KRvTUm40YE2bjegFnpXSoa
0dtNYkFr/VZLLG20shf0efzxYvmimZyjfhQ694ZpcXwXxdKh3DaVzupU2302Xs9j4W5r5nBOAA3A
bGrYW2EC9DoYQ6tT3DUYQqvSToPx0XDk+5myaTxX17gi+twbNT1VH2xiLAN8WTp9njCnLkqlKFvW
XguS04SO3Xidu9HtfFXbOZp2QmI315kLBaLomtf0PVysAv0Bw1DAXcTijypZVLJtEyBBNAKgmkIS
kjdSc/jo0jBkSKWpXgll3n+1GbiOGFJjwv9f0FJ3A/26r0IcIveaieMih1frvTUmahKtFOSinlRf
tSZnOkloC80gr8DZ40VK6uYfvhmONW2gyeBJZ3JcmhbJrGSocEDw6GVD1QFq1S/VOKfuNPwwemh+
EN2f1uKEiaIrVdh81eCNOR9e6LVfv+FDn23r63HN1fnvOvN0Gu5p68u8Mm4km1KzCw5XDO/QYXRJ
QjEONRdIlr//mkvajWInYQ54HpFo8bBNeQOIdN8+7OvOAnMWpFrArvaTfpJxNau8KSAA/pYe70rE
WwiTbFK5L/NR1IBZNdEUz0tL+221ReQVbbcQxkHIkvdKV0xaUI3hVD4jp44ap6XCWQRbYzAqvYwh
YQwNvVy2IHvg5evgnI+HR0lZ0w0UF/B8Q/5iPkcUN/CCrCzCGMJvTiRWMu19jY0lSGDLTVcCMMp5
i4dhfmeR+TLlojVTNGrQ90JiqbKHWhFsDYDV81YO73PA9JjozxDUghQmm2xkm8Wu1REZ3Cm1dEy5
pn7vLbZhyU7xid+oOSzV7A3Sj7lLXxP4wkdzRqcmAxbblV8kK3PiqwHzfoKfPhAbRTaP19n7h1Wi
3gUsAYI8C2Yl0SyXpId4Tfx/pH1Zk9u40uwvYgT35ZWkJFIt9eql7ReGV4L7vv76L9E+M6YgXMHj
e87DPDhC1QALhUJVVuYHcP2HFLxgakCc0WpNsc/fm8+3t5X78dCV/8cekxy05uLkBoFHxknoROPk
9rM+eVaiHW7b4brlxg7z9YYkSjUtL7TAqt8tUAyXH5LiuZFfblvhvvchZoeLS8fgJJBel99My4gT
m0apAZ+b3MeY7Sa+HvY/31RT9iKkJXXsq8i3McasSbVIlVXxaoeyNXzRk+pJXo3vWlF/rQi5M1Xp
NPaZoODLDSAbk4xPZiUUucylRz8blY3QnKshKOUhEcQQnhU0lmGH3pNXhHKKjlHqsZmssEZrjVgK
pgNEgypcR8cD1wYWD7yFSOMvv5TRDNFqRCBw+acoOQejC/3Bt8tDzFzFXdLGHHsPjllTzY2MXLR5
txSaFyNbFPge/dysO6AfCeJPvKBViL5crkiezW4ylI4AdrS4kwTF2fn7lL4S57ACBWGqiavIgaKF
UR8s8fOwCsZweCd5a55xfVITMGSNjR4oVnlXkPqoTPVdiibc7WVyN9LUIK/haIoKzpbLVZY6tHom
gkqMXdSVW86QmsmgeifYTJEV5k4BVR3UleORHAsL78doWuywxHR8cHstvKCEKx9s9Q7qyCpbVSp6
a9FyvVmDdrF0zZ1NrftoV/q0H4xq/TS3ebTsb1vkrovmn7icAYJ6i1+bO8XWerNNS5t2NAqQS0Uu
cBuCreMWIlCn+tcGE5ZS1Z6cTJu0oNktUKKgHd/uMN7pPhBwXkslle5AuO39xcIccAdblPkWQ7CX
buEsixIpBlgoxu6gSqE8/bj9+1zv3vw+s6gC2tHdkgD/XdlL6g12m7oYxjgkgyrYPu4X2hii/775
Qj1Gy1bIrsLfoHk1P439h/+/hTBxT7ayUnLWIjsO9WMK7v0VZGbR36RkAJD/+zWYaFdFdkG0FV+D
WM+dXLt6+iUW5bLcMvTWCBMJZqdfdJnyl/V7/WC3qI1CFMS3vGQAQ9WCmxeP4VcqTJkfirv11Yxd
5fH2Xoq+FRMlliaVimzECMIwl+Crj8puZ6h5K+jlilyPeRdUTWSlhICHQc4Ptryv110lYqsXLITt
G5iR3BWFgbCgoZpfv7SJwOn4t+1vh9Cv7ibJKhF6kmOzsw/tI7haoKIye01IqQ0HIQ++aD1MNGi1
JjZs0lfH3titADHPaiM4ptxMz1aAR0fLFsUQnTGhE+idpZOJ23afF56xpy0IHXw+oXNsDyMkx0QG
qTuz1/vWIBOBJoJubj6WZtD6eWi0fndPNX7Qvg3WI9iq7Yf0XvXxhn9sBP1OelhvGWYikkzWobMT
YEihJ4cexP0EYbwFQzbZ1/9+mrYLZCKTGmPIpo8LKDSqT+l6tqu/uG23v88EJbkwhgZAd4h1FP4y
2G6nfLAmNIkbwVXEO6+oyWFmB3e6CdX4ywiuS1kqkREjh1X9Yy5f2+Fr276/vVXct+HWBrOW0c6X
RR267Gi8jCBCBXVj502f8MoG2/tbKSf9Yb2rReO0XE9QDcuC22N1LF2LbvZOnU0gPlPQW4yb5qAR
1e2iameqohLnWyXxyus2tpjoXiVG2vULpp21lx4cT/ou+xIH2l3/0QoAIwx0sBLliZcAUSyf9FN/
WL72QgZEeqSu/gYM8aCBAyw/MNuXX3JelMWMTGg24wX+xpaM+8X06111omiJ+iDCgfLCFoaU/rXH
HHF5ciy1n1D4aZ2DbX1Rk3cCt6F/8K0FMUe5VfoFTSmV1jCGHDWMNci80ZNfzf0fdU25J2GzHuYk
yIM2VM0IXhe79rLnXw+t3KeATA0VDPubBiGSv5m+2u4hczJkDXmpVGMP81bzpP59I38UbKLIKxjP
LJeqmJwIapNQBetf9WO9rw7GvfwyvFqHcpfsRZVj0S4yWcbUaVnfKrBHVkw5ScmTEi1f80U0dMst
vG93jskzdAh7lKqEQSvw/Pxic04OZesC8+wne9H5vqbJRrUTNxYq/BoCmcmqx3V5N1SGIY2Bep5f
SeKu38p3Y5jtqvfWfR1oT9q5OMmVm31P0bv8m6oT5apXgF8wMAvEbGmr931eruCNrMvRA2bf1aTJ
LUuRZBOXKgIIcoA/NFmjE7GXAaTIEUntEbxdgzdjhtJV9pQrgjxod9LO8TDpOAMm8UeSqNyTvrHM
HD09M/QRFOA5KKV/kQzS2Vj74VchSvT44j75tutkDp0jOWVfk8wOpSA6V1+KzqUjsn0gh/iQEKx2
yx3tLoiciHsyNotkTqJZRnbfaw7is0EZcM0Pwzjjv338dPvI81oM2+Ux7pJlUQUawkgP8hA8g0cH
SpR/ggCkf+5VdN4shzmAEGGf56jAN5vyLnYXop2dJve6ApRbeQMh2zwTZESi78YWIFY1qkZFwvid
bLiR4TaNh09HkFZKdLoycTuyQ6Ng8aM7shMRivJzGEBpMJlLF83WSsEKm2bSiht+3Gv7BTPxy6cm
deNdgR7mBA7q/lCf9fpw+1NyW2DA8PxrlbljzQFHEuEbxLTzAkSWFCd7JTZHNOFWeYcxZwzpLxUA
Lllc13vJMFNgUJLxu9pruasZpXkvo4DiZqAv9gR/GTe72vxlTLAAWXBODAP7QU760fS62S0yd74z
nkevCpVz7SUP0cf4RZQW05+98jqLNjSAHYFONANtGsspWdIZD5mWfAVw0jUMwSuZno5rA9r/pltQ
yLoMgiRVItARI+lwRriT+Zi3kd9G9+tyiNLOlQ2RU3PvZ+u3PXYfpThbMDxvYtJv2oE99lB5khcF
RQgpKRDzVB9vfzf+/v02x0TaKs7sodMWPG3l9DCa2q6p6t1tE/xzulkSE1/XuTQWtcbTpTwpSIch
SvJA9roP2d+jBZZhynmQ7EXZKDe6bowy0bWXy7FeutRAEaeyXBWqvK5VJOe66j7dXh7X8TeGmPCa
56iiFZQkD+JVrr4mnmwdMAfuxo6g/cktQ9gbS0yEzcZRiWodrUKMGydfaHsrCnXNt1+mU75L/Pwg
kuoWWWSnhOJyXZMxwpeLF7d23BI83/Gxws1vuOo3HRNQ5GkRAaD5kfX3Mg2m2jI2RWIM9MU+HWdw
Rc6vLYihZ1fyBvTHDZemqeVBiwQHT/AZ2XiepsqS9sQ2Q6gaeWN7XqGSG2WyW4kkbASOyc5FFbVc
q/IKvq9SinE3OlXYVMo57YQKCYKjbTCRpDZXrKHFK3vA9QiShQiiHABAyy/j4jYhXoCe9dgs/u3T
wK1rbpyU7Uxl+ZqlHfg3UOiRPdUD06c/fs0OLQaEP5qndnGdQwvTMdiN5wflYdZcEWyZm4hs/IcJ
N2mpKT3KtyAzzWO3snep85AsR1Ioh7yX3dvL5XmNo4In5o0K32ZLj82okXgZ0Bgr9Ne+DxcJgpzR
F7n/cdsM9yBu7TBnItPyunEytKemYw0Bj7Z0aYEYDb8n6dAfnE+iJwb3EG4NMsWDcYgsOYVW6zE/
jT7SKvlM5wTQGjtlmIH2K5CbKo/me8EyeXm/g3nBt8IkSNyYZWqVNspyoWVH9WxbHn2cpvs6sHtP
Oqt78Qgc99G4tcesUkZR14oVVI4pnF732hc7XJ+cA0RbscGC3I137h1dNcBuiu6wrDH3RFsWjTQY
SnYsQKaKVsyM92GqCKIY78yjgQT4A650YC+ZMw8iHtLh4YoFdakr1cA+WIMg0xOZoOvctHgGsmRx
VCPPb0F/1w77logIo0UWmAOcEbOLgR2xw0o+S85ei19vuxn3S6D3CgCgrOMVzeSMZqGO1gi9umOa
jm6j7WsQ9ktx+J+N2EjTAUKRAX5HvfFym8oM+SJGAsHZox5KzNfP0s4aRdpLnJVcGGF2yiJxp2rQ
OQkkbXbz7J0lD241/UU/DM1WWrAFV72qsGMgg6536aijKKUlJ8t87sGqWNSCNhHvZbM1wkZSiLtK
/WIhz26VE51abw59MMz7ufXUlxn6aiXoLWLR05/jaWA5wakwKGUkHlaXHymaBozNRZIRVP1ziyQD
fdHbXiAywB76xrKg+YUaol5/MOR3mbO//ftcB0BdVbE0B6tgS0FGW0YKAbloIFkLABK+Yr1DDUyw
CJ4RAFoBaQH/uKKxiYRqSlm79FDh1LtTZp9IGuqLAH7BubNBJf3bBHNajHZZwPKLrKGqvifkabCh
OEfuFhC9kg+3d4z3RbaWmCOT4DWSpyqq4mP0Ba8fd5i/3zbA661drIVxqrLEKHCfGmDRfKsMZMfq
oH6qdw4u6nLwRe8c3k19YY5xsURN1FFaLTNUcz/7oEOBvPLeZZ7+Ypz1h+pEJ91EaFL60GDexI6M
0wL0tgGomM1cmwqq/KQa4mlH54k0VMrojEaLWZ7/vpMOyCxMw7BMQ7/Ca1dk7bss1yOAYwcIB0Br
BNez6UqH9hDvHZE1zssbQwXgVVJsA4VNFuxboJrSD70hQaZK/engobMelr1zpsLjZAeSbsEsH3U0
dhPBi4DDa4LZB8LRl7FHzuV2zEuYk2k+APmf6l2R7bJV0P+8PlmKDKwR4Gg2yNyQqV6aoQPAfZRj
lhpNN1dfBrdoX/MBEvVLCcD/19tf7DpSUFIViELhzsNWsls4kBnJR0yk0CGfHeLj47l6Jyhnchxe
wf/ANALwGwIf29dqJXM04g5GqHJK9wGtGbwxQOH+Ux/cLLRRrV2CQsSlfh02qE0ot8sqXRf7KC3U
BErnBoymZdfvQSo87kplqgS5Ff0Ylz5xaYXxCcWY1do0xyhs0o9OfN+SzF0t3IDG7BvSfSPEt3Nu
XWoQnQwV5FiAAjCxyhr0fpx7ywrlpxnRqvTJi/64Hlr0YTVPv5vulP+cFl0aZNzR0rJIxQNRCiG1
bNjv4uUuHwUHmbuJBsTXoLCrgwKCSe+aLCdq68Dj074BPwIolOZzPjzORuRpBQbYcoHT8x0SGiDI
IOD7OtsMMqt2LdM4kUBXMCOnD60HCuWXdlRpDkM0GBFSAxH4jmsUhGDQVLEVBbM0zD2mjWakgr9A
CnPHLX5Ou+6L5OIg7B0vG7wKHZud+gdVNc5DlFrDFAZ8BpQ/LHCkqMliQpIJPGBtQPlQxpf5Trmv
c1f63H4AL6uQkYtz8MDPYGPiH1AVnHhmnZBE7Jy2Q5gsgaYt04/yePjPMevCAHMESDwvKzokmNip
6n23FN6gqkEei442JzRemGEcv2snM0tymJmy1bNQHpe00a3Xd7cXc32pUJI7yORRZiswJDBWzJw4
Q0Lq+Ajp93DsMOJkoCDjZqgwDdMq2DmeM1hokKsovoNx6ophYrZIEhupkR60h/m1D/O9YrnfKF1a
vksDMcCAYw9gU5T6od8mY8Se9YXVrmVriaD5arxgcLp8LPd0pn89kC/AgaI6fhRO/9GAexmQ4eaq
qcg4aLIO0onL21N1KBlcYcVH+9yf1N0aKM+0vWOg9U/Z9m5/PE6hHNaAyVJxuSF0vbHAbJ7W8VTJ
eq7ICI6vBYx8+8UUCsDz9xkF19fkMXIxRL0XagJwV7mxy5RdCOgeWycl6dEJ5j2V4aMqmTNkiQtk
PiLcPz1PV1tqaIaD/yNbYBlR5zouTbUuoEs/EeKpWmWGZgMJ7WJxmlM6yev3pU1VwbngXHTY2o1V
5pS3UwISD8VBn+hbkgMgQOkgdMm1dvJDc1J2yg+xVB6H7vzSJnMYm0nPtb6CBKl9ttGWxE4uEMAa
flJpsuhRu4dMpmeewEl0MI7ZSTqMh2Qval9xz8x24UzToKrmNVoxlEjxHungldAKTPdlj4F4t8Hd
1N+nT/rzbT++DnUX62b7slFJhmjK4E6m/TIooVN8b0TSzNdxjppAWUVxMCuAvOzyXMZ6ta6TDVSJ
kY7eVDieo/X7tMd4kYiLiL+BOPwYC3PAYMAKyY5ysyRlJKFD9hMtkOjQHGOgH5LKrcDcuwc0QDjG
xF3cxiJ9qGzCwAJZsWFOsbgsG2s8UNfzak33TdHVsNnu/uJjUQg/kj8EOlYPpIiVUdE0iYC66kiy
xm2qdzNUnm4b4UBJ8L02VpgIY+cGpvsloCOdlzbUXnWKI3lxwECx+OUOhKkAkgDDJYSdcj1xY5YJ
36B4/p/zL9o7tYCIt/Jg258EaxMZYT6XhtEsUKPSE5b7Tg4Z13Jvfqp6XzlQmpT4u4FZt9IT0ohc
p7mXW8ocgXTF8FEiETuc4jwwx09NG0RZMFbHqCZ7m4jqDPTnrsL2ZivpLmycUtVbCeQsMNfUgOsa
UKtS97c3UmSBHouNBcjhOmlRTUCK6cTFYJ2ra8FtC/xbACMrGoj9TXTtmU81LsXatEWCAfCf3a64
nyDOXN61u3HX+b+e+cKJRO7VurHIfCWtsZKhoOFXPSzg0Uj3KoYWDpAw2NXgo4469/YKeaEDlW2q
6aiASodlb4+LAWJ3aYfpzmmWj71drMdizLpdVZXWPpdK629Slq1B5noBH+doxUuWHeNihzkt4xvV
MljRrEXDL2r8+Tn9gD4xCOlUwSXD85aNYbaIv+RN7WAmLTlWRndvm/NLWxh/4ZDoDunoJWI/r55Y
UtRXozPjzU+me0Wx93U8CqredHeYQ4X6BZjnFEUF0Qq7CBTbY2cYOvuNVZkW0pSjvscBECTqnJQL
jAT0TQCXt2Dp8mSBa0HpZiNJj4pcYtbEzt2BNH5WO/68ZkG/Gj9veyEnIkIeHOUmoBQhg85SjI0d
Cpa4RLJjZuW+Pj5ElEjF+HHbCO9OubDCRCTwj3TatGI4X+u99ESxCc3Buidf5e8ubudhP+8oUEBv
vQ+3DYtWR8/gJk7Jtrp2ToW5mWkaPF3uPujpcl/G5bfbZjgOTj+VDfQl/a/OmNFXKMyWxLZCXXqR
l/t+EgzD8pZBaz4mGmFggGXzmt40zHGGDPAxXj8PmeXKFfD3rQgPILLCRNxmnUdonI/QAVFO1Rwk
y31TC6I63YjtIQKHHSizKUm4bqBUzL55O4zrp3Ntx2E+vs7DQy/fy0nmyiQXxNarbjFriIl142wU
swV63mOltCDziN1ieLKAMJSjwBgPU/eaZA+GGU7grv5vrsAYZntj6RiNi2MpEIcn4IDpXacfBRau
mER+mbDgBqhfwR2Y7zSUihxNDgHr/z461OChUA4q8D01CFpvr4UNeawhJhaltVImudFDAwq65UZQ
QO96OYmB9FcIbdYOEx2i0VJIa1vVWxcGuOWgfqR8efNdGwwQZzCO5r4+Q0Nh5/gi8ATr86xp5uQO
aTESrSB2AC4JN3NaNy9f7GkSXL1sfHizYkNXGagTFMIdxgpRjYxoqY6Z7KU9dYkRZst/bfyyJphH
86o0kjXkcXnMnfdW/12bfZUItG1Eq6BZ7iaYTjmmwfMZqo6R8drL78xx/xfuttkl5sy2a0amUo1A
nFslvl787AZfjyZXVgu/bL4ODuSd/NsWueHoX4tQfblcUZNbpDM7KMuAN/o5MbKdbqqvhQExlEb4
rKK7cxX6NraYZ1Wdr3lVU7oSE4Jq0iuBgE5ytrxOcpPTAAqnwo/9LmjP1qMlaNje/m5Xw0VR0TsD
qCTSo6qEeXyWO0HbSvT7TDwiTqqnuZ7ahxTaD2v0OjtE4BlXD/tL7wYpyuWHAhVEGzVWbQVgt4QK
UY3xKON5fRr2TYip27OolsgmYaw5JiAh06rUrICnO/2xnU+GgZp95hlq5zZERJXEDbIbv2BiQ4K3
uLr2EgUR92CF6gOUmnaysDbPd3UkxmizgGiRRRultZUoQCDgcKGmnVgQb8GwKgkqVeBsIjvM1kHY
s7YbGxAd2cQ0NiZOFFDlZGFRhrePLn/bUFymw4/o9KmXHmFHdjuPKg1G6ZqcHKsFT7JlAPfqSAPg
NeriE8zE3EWNrj0NoIMUXcL8df62zzj9OGSpNteOE+pPerGrQ/nL8NQcHAzJmg9G6w6jC1Y24kpg
67y9cP71j3T9n5UzZyGT7aR04mgJ6jI5WHIDxWNgDFOr2LdJ9Jwp1rFfp1dlqB6ncpVE66brug5j
v60z39dppLkcl7g46uf43gYRYuTXAcb6aasfvRhPNPmuiQwy56NaRn1IqQTZ+K08NffdbgKZLuRV
vRHSqiEtu5cPGDnyhsHLzqNHBTt6r3igNWL7XH+LwTeNaWVh4Y8fkkAzhjeEBawN2+CIky6xyxRK
RfnrQkmLLQznZZ42+phm0fcAevoilQb+l9+YZO54VHN6xbSjGNdV6VfY9MoOVpTIm/VURx8t68to
+/0gOGhXGJm3YLixylz7ZuIYk7YgO6Nbj8oEJfK+Uw5UE0DypXe3vZt7l2yM0WO/yTH6ouu7uTPX
YGj1vHETIyqgwlYmVby7bUi0LLYTbJCybsyxKihC33kxjygwAaarx2gZqWiliHA4Vw0jZhs15v6v
Oi0nSYMAnPwcv9Uno3L1Xe6TB/lRf5FqT1tc8A76fyAzI9hSlrDEsGp5WKXFBB5ZPxqjW+7nO+se
4uJUF1TzKqjdvAA8f3t7aRi4ChO/v+Pbqd58x3KJlWGJGsgtmp3XkNbVm3nfigRxRUuj/76x0pmx
XIHi3gzSATrI5zkRwene2njsOijRLWjmwGNva8yRq5SIxPpSFMcO/SDMrf3E8Fobmh66mdAZf5Q+
2IrrtpYfP1KatL/gZqNus/0DmNMH3ZSq0XTVCqLPE3BVFPrcgYuBKksXaErfq644tvG2dWuTOYTx
uipVItfFMapSN4EckR3c9g5efrUxwD6S43kCHabcF0cI5AXFelBbslf1IMs/64agbMdfCyozYE4F
ObLK3FdSQnJM+GMFWRa/m7TSA3G5oDrDDSUoof1rg72imqio7YxO0+tQIsP0Rmh07vw8H/PnHug3
CBre3j5e7rG1xzhlMSxtbCjgacnVeAhlzVy9xmmApqqsLoxiU6Q1Llwg44RTqirLQIwCpCp1OByq
Q/oxPungB3zDb/3n+fBfPv97Pxn/S1J1tUvFsWiH+/RGZO8OPqD+R3w9QTbFi1ObrWRvARlTkEae
pcWxwADKnPiT8r0TzQnSP/c6hvy7HDbyz3aiETlHDClPfagFyWHak+AP5DVFa1EvoyHmTnSnHGon
oPJHzbP5swB9ReKZD+NuOPXe+EMs4MtNSVSKpqIvGChgMbeaFbf1PNRgUJnj+yo+WdrzVHxVhrNW
P3SlutOjg1I83/Z+hXrb1X5ubDLrtEAeIBc6bIJ+6aH8Zr1QvWJofXjqA/DUMoC0Xfg2tySUNOMG
k41lmqtu7ptcToyujJwq0DPds83180ikD7dXJzJB/31jIirWatBbXJyVWXgt4PtNJnB5biay/WZM
SLSHFFo6c0TLehpoAlJIPSU789OKLtCeIoJab5FdC0pF328vjRv1N7vHhEnJNjD/C+mvQGvOZlm4
M+CS8B40OL7qpQjwJNpHJkYqnakXxIHes5UmPwtJP83ZvLu9Hu5526yHiYq90xe1FitWGA+A6hax
j6FVz4hEXDgiM0w0XOsknxoZD425MNRn2airOycxP2haLcK98eP87xW9nfaN80ltOVixg4vfCdY9
5CeCwquD6vRL6kIELhKs662EvzE2da2GpBjbZ68Bkb+mJpqeglAhcIK39W5MFGk3rfIA/ZxCCaXp
NGnvb3sAN7Jv9ouJB8XS903rQIHeWIzcK8FADBiVO2XyfVZDJaSYn3qrrT2ITvxHQPrbDbkxzESJ
NGnXqZ7wCu/qxI/NfWR/mJbHBqiT2wsUbSD9hpsNlFsVXMqYew3y9U6ViDvFsSAaibyACQpKqgxJ
EmEL7SHxMKYAD3SF+nZ8x8b95Jgy1BSuJrwAGU3HJnVwhn4xztBBfTmUH+bdn7ArXbU73z7Pxhyz
qLySVKseURGdkbCbX5Qg+oTQCkWe7tvsSWB0yp8mxevulljwvbgOqTpA36KFjAlGxi+GUQJgb0Ws
oB0bYAN3w56WZYSPWa5fbOwwfjGvjZWRClk1taNASXv9GvnyY+fXLgUWD51Q655/629MMntqqjFJ
Mxu3fvk6ggtJ9iiGGsJs4Ef3oYf1swjxAkMTTETzxL21NnaZiySt2qqqYxy1oUv2zXDq0BqIOrAe
E1cX6TCKtpW5UeICaLyogK2k+5qQ92Pm/8Vx3qyFuUqIsjaAA6XZsa5r1+p1j9Si/if9DFfJmQEm
ZaSEOG5sh7dNHFlqrBIaV9my7LIsn1pXJQ7A9nOixZ6cYQj7b0LIxiSzqr6vijVf1ewICQDPMeId
Qc8wEUTcKxD/25n+bYV9s/Z1o6uLIU8og8k/KbzY9s2T/X15qMI0IEdgxqQ7TUBownf6jVEmvVYb
qUqJhpRJP1jfogPxhtkFPSKO105HWo9pBV/tXTyMMrc8/2dAFLtkJtGWUy02we8E1zf+x9Pl7OQX
EE8e/oioi3vSNotlbtPEqtNGywcrAPfIXvHbE6WNG13rPcQ/QH2fHlv3T8jjuDcQ4MZA4FNcj83s
ca2pSl0CpRpIJqgWyKd4SFBBf7198rhvFoBgKf0AOMjY6dW4mO1loB8y715BU+S22imJQIGa/7Cb
7FCuoov7/+E5vw2yoaTP9UpOkMopD6XmrQ7IhvbD5NPyBGUHmBQ3g4ra4HXNWfbTXX4Wvaz5X/P3
H8CcSkmVuzqlFUBL6v3JzO8w7XBnGt8H8ysRwRH5QedfWyyKuSuMelZM1HITu16+1BkxyE4eHd12
U3MuMAXdaoKyEs+iBmI5DGRhuBLYnMvEqNJUqYoiA/TWtXysYmNnlT+arnHTTBACeFfC1hBz7ZVr
XkpKgUd9q3yrjB+2+XTbMXnev/195npDE21w2ga0CoBTvzNWaLgC+Zvrg6BGxjejA+iIjomBe+Fy
v6Q4bmopJm3Y12nrNVV+JqQ4m5iYE1xx3L4M2Dz/OWksLwU0tBtnpMUx3fJoYQCCqn4Mtd3iZKER
VB9EUZL3gbb2mCAJApWhrzIZmPOVWA+Nnca+ueoi+aCrAYW3WAygOVTAgEKEnsDlBiZFHjldhPRn
8sxD8pPW8vVd88N6Hr/G743d8M186DBALAfkbJ26u6B6ECZ93BiGcVHo66hA5b7BeDaPgVafWocQ
PAbmV1qGbjxnn+1AL9i58VP0yQA2nAQN9K98DQqCgjuen8H/Ns7O2+SVNpCqwBGfjnQugvKJDntw
toLUUMzxzr/soaDkQEqTyl4xH1VWCnlZnBIV8My1zxhgolOCxHe8OMT8nPMe0sP+ItSv5R4SqERg
QIti5NiBvXSeML7fgFchJYW3WK9q2/hpHv7FgccDASIA9DXETscahWmlcU0buJgqltbca5UglQWQ
EC7+Dry9/1phNpAUw2qpI8gUpqMNueY1KO/oxyrAzShyDXqRsBmnBtUnMHuCYBOH4/JkDAkYd5p8
BpMXJtw7UFFQWa0/mHCnecAtO8wJnMxxAFBtsQ7LsQIcfQzqnflKYXelJyqN8GLKdklM0F8zjNpj
Dh34E+17k1YgfBd9H64F1GuxYQCEXA0TZ3NZZaYKfGTzc2yRFVBNVQwaTf4AzR/1jkrGCmkY6Te/
2sCNTSYlacuyNic9s1HWp3XH7hzBpPT57WPdiQblrsitaMDE1IUDN3cwDf6WIG2ilV2VtT5PKw5T
5RbgWsjDhXJrAToUVt+WV+mgu+3OTHYZprpUJJb28yKLghbXZbC7ONOY2kF6eemaAB6TqDMjSICe
2zA70gCShF0ou0sguoa4nUpY+veGZWxlUh1jVE9eghQsULNv7Z2PCWCvu+pzAVgK+UC+LH4N1ej+
cwMd+rv10+2wwu0EgH4WfVKQF0Abhsn3GnXs68i2s6N8jO+6A+1yOEdQSfrCe4jrRw5YYGwLslHg
MLjc1bnNOnvBjNIxWs90OpDsgbsoH6m2nAYUeSYKMPxgtjHIJC8tgagTyaMqMM+zr3u5X3kGnQjE
rLhwcby0GUQTtgOFdgM2GUjihHalBjoiEoLGLwNFqOOSdxKYUit8RAWU4Isrf5t3MaVl80Vvd5Ft
5iWUQ5xBKYsa5EGO7jnx5DoZaNLASL4GdS5EEvE+oy5jYA1fEAuWGYdRIPzbLX3ShjkZ96Sc3C6x
/CYxf0C8DwxJORgLZ8gNgGTMAYN+6zuqduzsNLjtt7w7d/NXsCVvyJ61NQ7vAnr+IC/aXSN/MJVc
EAhERpiNLaAZU1kEOFNJjl0ZzJaxiXnyw+2V8EI6Pf4WQKocjR+kbXJuOEh8Nekz2pi6vb/9+9zM
WgfhioIEHqAKll4Vw+qD0tkQJiSnYdeHzYFeGXG4erRllOxFx467aRtzTEDrtGLCcBjapv2onPrk
uZS1Q9u2gk/De8iBsMChPAlUp4j5NGozTV3/1kyM9O9V6gQWsVVQuscuQRNa8AripSpbY0zkkvKK
qLgQaOctOv5KVUigBiLcPjd9BX0dSAzAzmdelYEXTS2mUpucUHuRHqC9eNed41187l7JswZ2LoqO
MwX1Ma73bUwy2VHqSHaCnSPHXL5PsxdDRJHJ9YbN7zMpUWMUUTzHeXGUzPed45H+scoF0FXe+2a7
a8xTeGjB1izZOKVynriFAr251gOo3i1b20/K1VfSWeB83FfN1iSTEk1Wb5hRg+5HB+AI8YonShVp
v6TAjUzB9CQ4wPTuYBOwrTUm4iakq3JUs7OjIlVJOKipinqsHrtdETVgYBmJu+oaVU2uJz9R18SN
J234dvuPEPgJC7iwhtbR1wmnWq8St9K+l9PutgF+mPrtKSzcok1Nnahg2QrkQ31adsRbA3VyE5Dg
l/ca+Iayr7cN8m7Nza6y+Lqoa+osSo3smJfKsp+K6XOJGW1XNwvwqCa9te/62f5y26ZwkdplDpRl
+pIVHRZJsR4Yztnr74GAeJuN7Vf3D/ISwfnTmGgs1VJmtzLe3yPGpg23eqOwIaCwWb5Z75GVNKc8
kEIRZTi3jAnJIwOAdappyD7u5MxeazLmJCwrd9U8vIsJiDUAnCwO0hfrc/kBzJz9FyMHpUiLjEgI
tqb7eHVkNvaZsNZnbZNqFmLC+tDjmTTgzgO1Kp6YdAZZzITNDwgbe0yY6xsjURtg84+LBUwxmM0o
rOWd/EDVIsXkcFzXBRWhg9o3qEhZicNU7vVUagZQ4kqxN5ogLNG6fR4HqkbQhBW8ObketDHGxLoo
cVqriSjHsTT4KaBc5ePSiNrJ/KtvY4WJcWNpm+YQYy5gefo1Hhfv2rvlk/Z52ttujA5h/ACO8dun
kRvTfttkc0iStVmeZsQKHGPnTN9WcTWfmytvLDBZSgksi2wQTBt0O2VfFC59gqjhDABv/1wB/C9I
JfmfytFBbAMSH4el5dLWGcXaHOO6+iAVd1mZVoVfyQuk1Co9EeFbuLsHjUiMtqISAfq7y1DWKyTO
tRqodq39mJt7RRdU0K+YBGglAOOmKA+B+wgAeeZMtUaqWlGDbrx+yJ6Te1o8hCSKR74ongwds/os
2j7+ihwwbkGbGirOTKzElW5YxWqASKD/rHdQj/r+F/6GxeD5C1oxgH8vd2xUzBVPALRxZWde3A4v
b1/L52x/2wr/KGG2AXRp4EA22Is00at+SiUTD4oHcGVEBznxyjcx6iRMVF/7Ob1rD8OdKORzY9LG
KpMjZ2OTjGlOwa2pvNPayZPWwCQPafqxFtZnuBkfQN1gpQFp7pU0kEYaQ0qLzAnNtd5nhZm6WvPS
pO87+X6RESrS99Vwzkx512DWYf4/0q5rN25k234RAebwytRsditbwX4hHEbMOfPr7yoNxqJKNV13
fIAz58VAb1Vxp9phrR91jLcwKNfseXpK1MweO8npZoPTWmI+EiyALaHaj0kOg1LXOhnHAVkokvfp
VBfPxjQ4Ub76Yg8SWv1Fj455z6PrYt75TiSlUENqrj1gQpFc50nxIBp95ddSnnvjZmpOlC7f5DVr
eerF9Gk7oZTdG11XS8qGjoZ+pYZpgI1p23CK7wrQZfhFYqYTgC1aBMUTKAc0dk6OWlLdxSjFyd9k
7HpUlU2qj2PhjO4bUtdN+6PjnJDlBvYiKaetZH1kpcoE+5F0JzF77HgcLpsoUQU6O9lLoGxFaEYV
FUbU3LZMflC12E2N/FsuiF/aIn+4LIoVElBbgCO1JKAPvQ2V7supnawofYeR/VaYvWn5IcZA8KyP
l4Wwz/MuhNJDzUokpU47zB+iTmJYh2wAlWr0PE2cdzj7y7zLoVSv6uVqzAQ8uwzrWyF/xdyjffkg
TAEACkHryJLRsqOykGroC+CIgDginR/L/BRtz5d/n+mbMUv4jwAajaQf1SZq0xYUaqilj4fmAYwR
pCNG8O4aB0sVfvGYcG6NqQI7mZQ+x4Vo1GukYVc+xnw3+NqsQFQ4O+ZsO90JoVS6MeZ4U3KoQPwK
jBrCDldfSfdmYkt3qw+YgyB2S95lsr8WmqqAFdcJWO3HeGpt2Gm0lLkINXty4Ym86CuAG3L0BxaP
vCvMe2BucD4gK/RomJL6Ryb1gGukbkbOYxpB+aoDbkjzdWf7YVuOp9uAqADKnOJl4cxtMTItbCeW
XMXOjEcBbO74D4h+eewL+eAtzQC8l6DWecVk3gGJNu0kKUnej50B7zdpvR+1v6ox97b8IBSJnZmu
lnJeF/9iEe8XSk6+k4duZiz3JSxCv5uB3oQpqUBwiufJGb53aNLNgXTLW3xnNgb2H5HyV9hzNiqw
tpQhBs80n2AxDnYqkxFIQD/+0Vt0L43yWnLZbFlhoe9BHgE6YDISt3uebMLKhDWjyuZtwfPMgnJi
KSK02k4RMrEh6LSwiP8kpLzrIv1saqd40EGlbgZT8Sht96Z5ROLBszOOwtP13aS1Ms0EqjaZYes7
e53dIXHH7w1e1oYn32T4bEOIDiAmQ3gwbP/iy36r5Ntjf6eS+qCkSlGBcUb+hvlHsHtgUtYF3zqI
kb6BfMZfvmV3vLcHc7tjpyVvlaOdUCs2h1gYgdwjN5gUUTQUwMhuzM+qeHOhzffuuglBdOlxHBrR
9U+5yO5rUp6lkIRBFLBIGWTHydV8xS1uUqxq3663G152tu6vwYLJs8a2bhVO2sB2NWBcRv+TQSxX
59lkdipcDUh0nQ3v4dKYbKt2e3nwBD1DK8vhHJZ450+HxQ4NYCaBbg64yY/OJsktecp6ZEPVS/o0
nAkxqwgs7vRIAEr5swfMyCsDJI7AVluY2/gorl/UVNAj5OdrZ1xnZuybW4n4u+ovnHORSPf5XO+C
KIfWD8JolXmWhp1LGESxn+yqxwVAZ0Dxd0uey2ba5u5Y1C0KAIteMxwl3EbS6Kxkt77WkM1gtAIV
xtHRMZ442W+zCA4vOWfO6Gs74ZR3W7tUA4iElWIfe3sxAHNJKM7X2Y7OvUsqRcVdDeKt3OcZKNOr
/pYr0Zgz6lanE7hEgTQLtRx0wL/wQLaYRcT3o+Fp+1FdilYXBj1RYgBEJbeiV/haiaeVcKX6pQ80
SN7oAe9EVPoUYd9gi5o+CTXVKZPHWf12WSuZ5r27MSpVytt53JSpS0KxlG1NWO9Xc3YnpXCwx3ZW
0tSVzfjxskhmfX1/hZQ3i00x6RJ5TlBwi0h2JiGZ6LzoIb41gEb1v2sFlS1FWxvVeVFiktu4kuWH
fI14gZDtsoClKRn4H0bbPiqFHlezZsQYaUuOauTpQO6IvdRZCwd9GAJAD/RoTkhg68VvifTInmUV
9QbKHph3FDbSoyTz/AfzSIQvA9wceGTplOLJEQiuMkNJwhVPHkdd7fhEsPz7rzqglI7mc/6fmSpJ
KRGFsN8SKVWMxbwyc9DjhuhN20pfe0X1I1VS57L2MWeX9mIo7VuFZEO9ADWw9YBhz6A9xFejvzlA
7vREoOrYaGV5ZLN8yuzaGz3B5Q2gMYP57pyUOsZVlNW9AJOWYuD9TqK9xf46KW4y+LMgu5ePy/ZX
O2lUeNOTvFiSZE3wmF3OCvBFMJ9+m59nV0K7ruEOnhD39ynI7cRRQW6M5EKpaxNq40yu7FQuCrXH
+lgjBWw5Kkru6ZIoKsKJpbaVZRSZgaZEeCIUUu1gKH/2t14qOQbOtLbdqSj7VgxhrMEfA/uOjlvx
14Apr8ufiXMWeshe6cZSj9UqOyZie9e2liMI2mwLUc65M85B6AHuQcqVBPPdqDQlyaGXZFtuudsR
vLNQngOdiF4VBou4d7k66eEEQoQpSJ62MAa/3J30OhwE7ngV72CU88Dsiql0KnAbGym9A8zrs2yl
3uVvxBNB/n2X/APgq8qXOE7DbTqU6+1ccBJEZih+VzKD3Ovu9xd123qhhpJlhlqjuw2ypbh4mhf9
QeyHg4becNHziPN4Z6K8Q5cKddGsSH5LMCIpymSPm/u/3RrlEJSln5YlR77Uay+x6InD/D+aDu0G
oq2S1AzLOELyKIs3mXldFo+Xz8DMpdGkQQ9NRDuDrm/ridXp/YzNT+wZ2VstOIny1bCerIQz5/P2
YP7s0t4FUclliRmcZok3eM87wv2HyaKr4fXvyW7eA5ptpe+iKCtVzEQYyR5/KIx/FXkBrJ3FlfJN
5nwdtoK9i6HscsKwv6j2I7Yio+/buNlazfk27Gxy93Eos0QpLK4GTe3hbprjhiJACWgrtCAJfal4
iu55tTfmMC5W2n5rA2WnUyyuEeJ1Ek6br6Cn0oQmWkdTYPW6a2RPDZCko/vLCsg9JGWnilpMUg6o
k1DXwRuuepJdO7lTGShQLZ7yxJ9eIBHtkyaisatK6NyhzE7dqmyWUmOYJSgOkSNJQResPoBiDzxE
bvbB8BgAnSIKxFjB+ej0ilLEaHUKKAkNUxGv8b2FEfLilL0qdxOGQPhQjVyB1E2uhdwMsYXVueLc
HMEm4ZRo9neecAW0S1c4ps+XvxzTzHbno9wfCLjA+dB1TTBO9cFYF3fQUkCSdcfLYtiVqZ0cygsu
2ahEaQqYpBl51+bmGNzesL09H5JXKXyrmbrKbQXEk+ZwWTJTUXaCqdRoILFeFDETQiA283AApAWB
bueVoZgu+F0MPTWRWYs1FhFcsBJ9a6UrqXmupK/lxplS5GkHvcAzYN8l3xR0SOpXOSQbL4I3hNkT
QUouvOIg+JcvjyuP8sJWJeRVt0Ibx8QRYvetJeOY4LW+Hl+q69q3jlrKCcjsYv7uKimXDCBgFbtg
6MgYQA9N7Yns8aE/PFe+dqUD07HAw2D5KnIKDeyC7U4s5VFMoRPqxsTVtpq9Agv6CyConuHBeuuN
rTAGzV6LdWvOc4+ZVO2kUv5lznvRjAgExjptdj/cGmrn5dmPeG2dlJTF/mhCUtsJpPxLkqV9H5Pm
YQb8zN7Jv4lxaKERvrpAkwMa4uRxGVDIzX3y1WShwYJgTBVRJrgmWxbpKXxMBEoS7IDaI29uhCOB
fp5YAHNeogRqqmWZI1aN3Vic78T2k7/PQD9MVlnMiqwGblJnHA0s++c9IPh+cayN7UQs7KJrYGtD
neZjsEljHfhPI9ZJzW8YWEJRsn7MVXfN7PWWrME7MRYes9Y2ouCyYPb1vculrBwcUIhxBlLUTXBV
80Y3vlz+feYkJxTg98Eok667rOgNYUFjF1sem9OD7iGczj1G2RI3dYbVm2t7Ql7yJIFuhU/YxrtX
cv7dy0UA/Ygwp1lByE+22a+1xFezGSxDLSebZDsRXcZqEkYzwJpGSRpiSa5WrW8CMdR8uXYSV3fl
h9GVnNpVHAIMq/MGmZgfbyeS8iAA3Mj0KIYHAev3oJ5jncdVw1R9AFFrBhhWsCtBpwhWZGRJAeOy
5F/TGBpq40QtJ0qz8wMdG7fgDQRdMU3DrotxPRkjVDB/Ul42t0KmXLmZi/VmdMs0LD4Bxje+4bKu
MbODnVjKGy5ljDLlALHqVfOy/Cy//03lZ8S2fARh2YsCcNZQItxh1+2Jt+TC/HLghccelA7+FTqH
HTfZBC53mobK+jxPzzEPoYqp9rvfpzSjqztAsXYWgmf1VU2DbF2conLT5vmydTPvcCeGukM5rUZQ
NZFmPyAwMVLnWLIH7pqDkR0r4SjIqp3xZp+YKrkTSalkVgrRWM0JHKX8pS+BIteGPW9kmfd1qIy1
nnM1KUz4rDa7qkSsTfIG79hdKBPsrBh8JTpIrful6FxidNPKQbaW3rcmkuLYU49gPfTm3qu+k2Ge
yEDGsXy9/MHYJ3uXS4WZda5NVYmwBZ4lld1NIKTPOGO37O/zLoEKKGuRV1qlr1UoAmiredTlpwxU
L5dPQb7xp6xid3tUTJk0KSnURoPpFn/pum2gEi8Mj4nlaQu3ZMisGu9kkRvdBZDawBT0sObZcQYx
pORKtnA/hOQBj0DGqbEwrw4sf3jUYmsYw4ofRRWAiga6EnAALMzhZ2JhzyqSJi6RDNM37MRQOVle
i0OykVEr1Vq+TmYw1EK4GXoQiY+XPxO7wP8uiX4ZgbO0EbUIBf6JUJY67eOYHdqX1Sd0e4nuyDxe
D/YFKgBRkMHRigb9xwtcAIE7NhV8Q2tMoVWbXyzta7akx8vHYtkQ1tnRTQPPOMyX0nClrWaz7Cc0
SZB7fmtiVXlCZ5dXy2HpOBnCN0DRIeomvV5UyqvRm9uSgMIqil1N3SJ7UNdHMMW7em75AGf/z64B
zGO4NknDpCygiijt2wwgDnRzFQNmygJ9kepkM+fiGPrwUQSleaCBk+qe8GsQWwKgtR2D99gBMfVd
6wtH+f7yd2LwC30Q9+lpMCpLkQlShGWp7gwkD+DVtVjGx3iYbZdHkpdNh/pGcLkVf0YjD5LBeGVp
mEwBjjd1lzUGt8GQm4Kz5AqAdSAhPTTHxJmvmluS9iZAUdbu2mPl1TfgUQSn7/G/5xcf/wDqpkdz
xNu9FspQbAHoKqm22T5cvt3PtvZBwqcpLq1OhFLDg2XchsGRIrVzdbP7Um7Nz8uCGLESkrB5bGiY
4Ab7BXWZ8dprZZZg/k2x9cOGV0OAzb7b4QQmWVf3u8driRBFcQF+GAk9nqzAD9c0EFlj+JmSG6kz
UGtB0h02L+Nrd6z84bkJUNR8Xd3BEUHxwftojJILJMo4KlAAVNRxqawgXrN8Ngv06vvVBhmRrwRg
qL/Sb6Rw80o/9nnDW6xvqGqihgkqULejlf7RX6qmBtzIcsGWm7UFXdm5pLsj8+h5P/tLnAqL/mAC
hi1oNItdlRuGXicW8nvjVAvBUnAah0SXP2YDH3+fygYkcVuMOU3jY7tsi2vVFSYjMcN47mrdcIcu
VX0CHO0JYt+5cTRwR3o/x9OP8ukMoVDjoUkW4Tj4kwvcT6dW7RToG8Up+T48GSGp3ZaGrXBTE+bn
210s+fddatJmUT1VySRg4xVTMXoBYMzCj1tbuW9eLZAWfCEoNdjzXXk9Z6Yj339SKtDmhtkoioyS
Z/LGyrSc9F/aFea0XQTFrzweK640KuVvxNgq+lVKQuUhke3yGtuYvu6Kgr9hGsJyJU6Y4n1Pyiqm
UduSNkYgzNCuKQzQwx3y7V6WOSPvPLOgXDQi4doDqAazhOW5BMWUiLE3jue8rCDIWT4qiLQl89ys
FRa/b9RwOzaDo5wSP8LrIhD9IuhlR39OHzYeT8Flg9TpObQauoGxUDN9q7v/DQlDEMp4E3U8MVQe
lgzA3jZHIQ+7AegAN3oPhIPxqgbyz9DblvgSZzHH07BDwm+L00XK1YyA3zWbTgNHNub3K3RpyDyx
5RiPYE8l/DF/tBm89y5oQ338hsY6lnMiYQpudJSfGpDXhqAp7d4llL3mNa+XcVkpP+EbrjowwrDW
ikGn+qSOd1X+n584H09DOY6pVqfRKMs8RO7g6OJ4qubiarIsjhjeMSiPUVlZXzRFnwIqqHEKC+QL
enN32bh4IigvYSXWWqZWUoXKUqsnU55nkMSNRXBZyudXwMf7opyEMZZWWs1VEQ7SD6HIHcn8kqh3
4vgExCXvsqjLbk+nE7qksEYsGixWYCYpXuxNsyzHsYbzA1lqbo96bnD2ihjdHjQjAPyqoeiNdy2N
e7fJ+rhM82gFADxanfq7HkoulnCwn1fXZJ9C9hE6QY54+Zwsp6jBjrDyg/VW1Bw/GtTQzyDg7hUj
2IQfffTaotUUx7zYzBNC/n0XmpWkHjtxaC1kO+bUnFI8CFTwtIit4U39Fs3+5TMxquzQE8ykE7gx
PDdMSl5XC0VZSzIw3IA9nt7Hp+wXKSnlzhSaLwQhiyw6FJgY5OasxMt+yr52kimLTjXJ2KpSSMPs
bN6laEuax/gALjykPWugHS+fk3Wt+2NSdi32vd5EAphpjW5wrPYkxudU4UEDMfVyL4Uy7SabTXko
IwEght15cfNAe8aWaqB5YA1e3dgB5Q72n3mxhcSOzxepmgYSciTJ9HPD0At9RXAhF7n5m0/GP3Mw
7zZPhCOU/+GY5m6+i6M8SyrlLcbRM+EotV/H1HDM+HumX8uzyktCmI7yXRA9oWSlUb+Uqh5jQUvx
G799HJ6l++J18sijbQJk6BWvdc3Wkt9Ho5Gdp0jKzBbWH2woDkbJLYYx7WLiuBHesajsQ9tWQTOi
IgpW8SZeb7Oe15TmfCCTyjXScWqhiZkWdO7sKX58yk8oHvhDkB7L4/akgjMWC+zeZQNjjHkRR/J+
d5R3zDWxI/jRcbACwFMFkZCIEVnSfPx/gKx8Lq1+lEU5LavqIjUblixMFOdvYVIM1CW7RmVEcLWv
l4/G1AqCsGoQBk08sj+65NIopRLPvzSUu8jd1NmPgS0zN4v9P4mhK/uKpK2ZMlUAU9YxmF64hXIE
tgFHCFP53s9iUWX8QZUFaSSsrgT2rS1snXsMthPciaD0u2gA+ltPDa7rsDqbS4i5sTK63jaJA3RA
TAw0sFxF5AUy9lci0BMWAbPTKZ0QhGROkmkiAEfmYTob2MptTN/a7MLeHCHMQml28t7ZOF0L9hsT
xIX/yKXCmDgJmryBFPxYHMv70psC8ca0UXJ1xMDijtmzP9+7MCqMLWmOvLRBzCzHxi2AOlZED5e1
UCba/Cma7M5DxbDBFCJD6VchKM4m1pt/VkfMUJ7X1/aa0Hbkrd2dDG87mKBCkW31GTgvLprzL/CX
tvT97eMeLv9FjNlEWPvuL6Lsb0maSQRTrxnIVmPnalBg0zqff4jbbd6ckzqyR0W2x1zimAqzfLiT
S1eB10xNwckyoSkgHqK7PMh882hmdnVqvPK4HPQH40D8G3/u+19M6PdnpgdHNn0uMKsoCAfDxujb
BDTP6sY8Hm6xfQ3+mfSF/1pkPhfe75iGSM2aATBoSgtCaan6kqZpYo9ZdW1YmVfP5rHOavfyR2XG
qJ08Kkatij5KhbFloTikfrPotjhPZ21OvapdOa8F3tGowDSreJv0mRAFRvzdmG+N5SeOY+dt6zTm
0+VTccyTnnbvtb5NLaNNjlv/Jc1+RIXF0UmWAGR5KpJ1xCG8RD6GIvTexm2Z4ywU5odF/zrVnFlB
lhPd/z7lX9RFluMK23HhWg6BNMsnaQTETWd5l++JaVp7ObSTQWdUmVtDCABbizcH2VOasKa0OWSZ
EkjLQewrICjhbcSzVGEvlvIkprB1Y9LpSWgqX4X1V6xjv1v5XveBJPBI8zhfinYeeTECQq2owPMi
XKvjlw1rWJfvkGVBIEewZHTMkfO/VZx2D0V1kORxlLEsV3W5/JfSZ9tTVMiFrYjr/LM3anXg5OOs
Exl4JAKAVyNlf/LvO4HWYFn9PMSgxEo8Yf65CH9dPhCzRrYXQEVwtOXLsRLBuUXGfacv4MYjaaQO
kMnQCLPT9pfg8hBKWAqxF0nZk9hM05hMBuKpZXldVThT6hmGn5UPHa+AxRKFxETB1BXs9hNDQFFt
Y2vMoJaz8nMiDI5qug3GD8xG9boxPly+S9a3QnMG5DR41APel6rfrgTodUxSNAjVYyk96CkvODId
xU4AlUc2Qtc0o6blIWzqLJkqcm/Aq/aoGP9vB6GSyWiqM3B/rNjlqQ9T2tqyrHDsiHdVVCRqUqTc
YiEIwVpObj8Wx2X971C3ZHb2/WtQltMoTZItgoHHVz0f07ywC+B+Xr4npvHsZVDGA5jUXjDFFP7m
Lr7HZNNf04/ix3Zn3ihO64uDrZc2bw2AQTHy8VyU9cR5W2/ThnOpBxBNfxseJhl9pMwHAoAT385H
7TtgYQE5iCKSnbvFQUX5uXf+yKnvbpcY3s4vTZFVVOD6iI/iZul2Ug9XctkeBIHsfkvWecnyL5y7
JipBp8j7u6ail2EWQyoX23CcfAVtT0yaYxgaTKjWQQa11v8jH2T7jncFouLWUIDEs91ygPBodlwC
aYGQEkSpO3jll/zcfx1CMotdeHMgih7nsMTCLhyWxt9d+9watGjKw1qz1ZAwcyTY7j0kT6SP0J94
GDLMsPb+NRXKsSSm0S/FAJ0yxZduxghCKdi5cr8m/33F7oPy0mMyMcglsj5uARJQn8b1BSwT0vrC
uTuOb6FJ7ZW065e4LZOjntvld8tWnflQO6ZimzGme8Hq6CWtzbMH5jDATj1p5N1kMuUoVaAt+h3i
KAik28w1zxrYVIC6ntj9s3jPOSfbIICnDzo0jCHIlEGs1qgZfYuBh+hqAxEb4QaxHPlBt/ujfLJc
HlUHY/CXfLt3eZQ9JLJa9oBUSUPUmu4I1kLpiL+i1BMhEtM5/hz0lpv/sILL52R/zt9iaVNQl6op
OwAehtv8IGzfh5gT7JhBVUYDRSdwC/i/j56sXFSg5cd9fkyG1UnrcxJ3tsbblmZf3k4KFSnqfJWF
Sqji4+JHh+4hc0tnsAH4IR//VhEsdCgEJoC7Fse8vp1gKlzIvbxU8wogE+E0esUXghYjePNtgnFF
LO6LQeQsnE45s3SAkb7fN0rFBrXO1GKdUowbaCCGSJ7ktnbW6MlAQWoQvUQ4L21pK8DHvawovA9J
2UMrCY1aKWTUWLwSleu0PzYZp1HJoG+BDZABcBncXuhHEb+9C3u6rvXrRBzl5BPknQrUh1HmzR5h
Oc3c6BfW/6A9MPnatNdTdgDm6+VDMltH+7+AzpxUoPH0WKgM5EN1nmp79fq75mu9OOVhclZfHZ31
rDwmd/0Nv17BdnK741O2Ysy9kcFDmMeljXXL7btWwvAhulmRF41A6glTXV6wJgLUHs230EjAwMe0
xMdqHvIaNFapWYEuxWjOnRAVGceQmUEMk2eYvwRCsUQHsSIBOGCbNHloTA+57rf9ZJulP8ocf8QT
Q6kA4A6kBjwhWFBcc6cR3TX+mc3f45VTFGDaraqAhlIHHLJqUVctAnsiqSKIqc3itBn9bZrzugfM
BGfX0KXeK1KUrqu4TFYA/PSfmoV9+hSvdKXFrrPanraKhxvKPNJOHpVlYHNkqoFgiKR/+m5KvZ3x
HrPMT7PrFVO+rjfWqpyMJjmm6eJmoh5Ga+OnVnk31FxUG+ZhdCwEANkZw3J0qQHAK1WqlEUS9q/G
y3Jsr7qg9/NzfW6P4plMzyhfLls+072BDBP7ZphuBHHiR9czqyUwXfUyCaMysTUQviemrWPj7LIU
5hW+S6HfsBgomJsa5agQh/YH4DpX41mYsVOx/bgsiH2ct9NgKfwTtVndplqOkbQkzJdHgMI5U3Mb
SZtzWQj7gQYyV9zZmxQqJoClaao1vYyC+Kk5K37pVQ/bj+GE+KcD/7H1cwAMb5wrZGkGpqh0gM6B
7Q5DxR8/FNrrSNiEDt2e8SwZD233cPlQrE+0/31Ky3O1rXvd3LRgWx7W+DWpSrdJUTAseLwnLP+w
F0TF8XIyhaaZ5iiIrIcYwIRVjMeIjP5DdOgF/XD5VCx92Aujv1TSaFnfyth2jawT8FcObRIntlA0
nOyEJ4c2I9EcyljBhmG+BVnklwb4dTPFvXwYZn/q/TTwDx91wBKb1pjBDxnqV5MbB7m3qqA3JWNg
pY9Viv8OwYF867fKgR/po7ihb7sCFTcjkIxj2T1m5WsCEPTLZ5IvqwP4TT8KMQQVPDipKoAWSfHr
sD3It/GdFtvZj+mZoFeWB80jjBs6nqjLtQia7dlRQ8GvrsZAHv3Lf81lI0Mm9vGPGc1uivoRJxaG
uQWOjtp4md7yylS8I5O/YpfugddENwdTMwJNlxx1ftAT0cmwL5f+MHi4Tf+iMoCvUIFVCRdPGYCs
oDwfaU0G3FiyuZR61vX2pjEycnSZk8iyreBdGGUF0ZrL61K2eH6L2rUYCUdFT66rhDefyBHzqbse
qT1hLDADBEs7Gx/GarKnimdsbIf4+zB0e13QpHlTLdycelANgJpKII4ANKWGRmHpAk/VUTD/Xx20
X3+igu9iKXuQMpSH6kEWgkHd3MxoTpnEy5h4SmFRap6YSiul0hgF0gPmBroj5rVuo7P4E5wY5yzk
QQHyPhel7vFUCEmvYvTfrE5xHIjSg4G66eVb4x6J/BE7m8qXPJIUocIkTjicCexl5CrX8wvxjCha
fLksjfzFdB0NY7H/GBUNydroQ29quSYE5eJV87mf/rr8+zzVo0IkQD6WceoBNqCY+k/N2Jy27M9j
jwfSKLqXRRH7v3QUyj9MEjoZZdykxwTwkE9F2gHGU6pMp1nn1s5FYXSquDa8ppt5VszcjwIjNxm/
RHtcUaiMwxwUAyu2mPzsXsqn6WUE0qb4WDwInupuq6PfbB5qXJj8dPrjAIpBHswh6yPu+0WUEYCV
cVP6BABTahQ5Qx97vcaZ3uJ9Rsod5lNTIsBmSVjPpS2ljSdOrdODuCppvctfkXWWd4WU6cTAKDKr
aTBnEM7j2YyfKuH18u9fPolMZwL1OprrtgzoVY+1q0uHBS/uzOgdXeCoI+8glPerpaWvsLGehE18
0udQ55Y32c4IwRXoDCpmLKmcRheSaUhUUIFgdP9I6ivxN+1+nIFT1Z4nT/GS0FV5G6nMFrkO8NB/
hFKnApGlAs4JrMCaV/H9eK2cuufsQfy6HQoy0ETw02ITtdz6mTdPyr7Od8GUjtdgQR4qc8M4t7wc
80F50EaBk2Ezqzf7w5G/Yed5JWsC6raeEwBPAigz/jWItk4Qqw6lv0pO/8ybNiZm89llvR+KcvVG
KSbWrG8gqDoQBKQcZMP/H340nqZQ7qlYlUHphQYDpJsFrBBQr9pmLY1OJ2688hvbCb+fiPL3NWJx
MSUiQOiQ+ArZFSwsSm+V5Eu2mHbNiy68g1EuXxbjzRK3EmPp1p0MBAA5f1jnpz9xGO8nolyfOkW1
nKdyHA6bGJotAE+HyfTTeHsU+tq5LIuj5Dr1KkoVEKTVVY0ShnzYKkBCPF7+fc596ZTLkEZgnTbZ
hrPInb0M6zG3Ohd9Zs4xmFWFnSHRK+VikjWFjq51qGt2DqC5zDfuMQurgowWyD9NmLrWseG1zv4l
cfr9pXTKRWBzfW7zOY+O8sE8EI6CKdiuF4dYb+zzuj3sOPIujPIVNWD8U3A/Y0Zouh+b1R2HQy+e
Z+5IGvsuJQ3skW8r+jLlcTM96TDdC8CGyZ89wycV9WHAmjmZSwLb4VWy2H8yf4JZEKwIY7IYnJWU
GgrCqsethEXzNUPDTEdhWg70OnZGbHePlv8HOrkTRumkCTzsLJEM9AWr2R/zzJ2XZ2vkTNsxDWsn
hLrETpwlK0bEOErLyVruMx4HCHM2cn9llO5pdZs1Ffb3giS1pZfiFrz1fnvogMWLVbr6uJ6rMH7g
YYUxG0l7qZQSyvWC1XwA8IedXho/tKj0CiNyckXQopOhj8MrurzCw9TLCaZEtWo4d+om8XCvWXeL
Zg9BFBdly6I3+uqpzNbI6EAcK7vWAIaj6PW/a8heAPFqu7C8FYVYixE6x73cdLZg5ZMTC6C1E/vj
ZUHMBGAviRj9XtIUG1KeYTppxraA7Cmn/Mr8MoWbA3rrk3XLG1Vh35ypAXfD0FGDpYLlLG5xIxRg
jom1xsUckSNXFqfnw1yA2KsIdXlqnPSWnqHXSEihQP5sx2F8MA6EQZjXLmFe314WdX0VNtE6wZqj
Ywd4RdEDMqYbgSjFGTyy2WwaNu/hw4xnpLWPphbBNqAEtltTlKiJDsEyHKrhVEl3qcoph7IPhdoh
OPdAF4el/486EbVSZyAkJ9gNNw+KW90Mz/FBOxDnW99Yt7w8l9m/BGfib3mUq4qaVpmaGe8G+YBy
Bjacydpb66pu9BWVqCM+HYo18c0m+SKn5sUOoDvRlBPDAmgslOjfAd8G0/WYqxe8JthAm0IqD7w1
eOa32wmjfFfXW6ZowHMEytD6s7I+FGVm60nvX7ZpnhhK/9FWBa6JigLHUH9t5VNufTeTr5dFMIFZ
9p+MUkMzj03BSrA7hfWEY/pj+zW5TYklE8kmYwzWdyG3s8JWfy6eGlTcSbN/Ea9owBBG4x39to8a
Kk/yUGwm2hCdn9vSjWFrL8sZ84+5Ux/043oLfsjalpztewsmukP94/Lp2Rf8Lp264CYnw56mhr6E
dWOgASLFfpTwjJB4wk8PJf3vjhHa53Rpve4aXQIdOsB8fqp4747e4mJv5w5zuEcV2DfJ5sWYKYj5
66Ak1bkkmDKJKY+sSU/SAsOEcaCcBnDaqX7upu4flRZ3J6Q+ojlqDQZ0Ae5kCs+r8KvQvrS8MhXz
bbYTQX2pVmtzy4qG6GiJ7ZUUlQAqmreDpPVfI9XAcpeIdt8Uv15Wj3/xn++fjjKOLe2jTAbmBd64
il/8nK+WoDu1rnxD8nIx9f9kHxqks2/NRaIqVFDtB8SgFpBSgZn1J3muJxukya5S/3foOVS8dnKo
tycAtTJMwgB9dmnvrOpnMt9dvji2Xb2fg3p3GlYi672hxMe+uU5AayhOTjRwPg4rAdmd4S2/3OU7
abTi/lAaCLrqSiivJSz1XD4ETwAVPDulq9RRQjlgMzGedl5U3uYg+3n0/hneYtruCGKlNxKgDa1A
uumfBHs+FDe10522Q/U6n9sHQI3xel7/EiZ/f5k3jd+JjLJOE5sOhTflZkaltz1Eij02aKeQyJx8
U3mwqMzZuP1nonwDUjhhiqIYPKWAYhVbRBUdncPbTrSHcPDIPrX8jF4wMJ1Hybv8AdkPGwNwt4qO
jj1Acj4Gl03twcJQIqfLjnGwAGSxsqvEnoLItw61W8VO9a34xh8uZiqO+QZXhYCmmZQVd+DjsIZO
A+hmehbyuzQ9cM7FE0CdS2yqCFgOMK8RXRb1kXALYh0UxLNI9d0GoYQ7AMuMYViHB/CXJGNGjHpV
l/K8NRKY4jDhOJzN0ALRJl661/hobguKttofHteAjxjM9CO73gQVwcxk7Zq8N9dAkV/N9jEuMkc3
eRkQSUo/hcmdEEpDu1LFjnrexMfBnVzBVr32yvw/0r5suW2kafaJEIF9ucVKkCIlarV9g7AtG/u+
4+n/bM35TKgFs+doLuZmFDPFblRXV1dlZdq1TQQp+RcWUQ5rReTvq/MXBtUScgLe2kuFvDhBUz2d
b/oqYL0Gyc1EL0oTLs8zykWgq4OO+YBpwOYnxMb2soXHEyZpIdDwGvuTE5jqIfNYZf1No8D7GJIo
gsuM7ttHYTVqYQzsXyC6afCij5xjIJiB7fb6ASDXx4fFrexQXyyclgVqVYvsK5l2rrvUnoTZ1tIv
Wf3acYbDh4mNrqF13ehmMqBhZSpoNERB+wAC5w3QN6VqjGEqfj/+/kdsVrNA3ArxVytyWK5CPtGH
VSJ0YlIXjXq8FN+7SpHU0twoc+orwfcOdBeVASol/TFrdHduI2uavjAWuBVWtItBGowtcMugJyro
jeZ9RShCU1OWX+TCMp7qG9Xtju18owx+yMjBt0LL2ip1zeo8t/BTgoGxVkzPWd80ZqhLTmCUu3nh
T13P7FGToHFlX2mYbz1wYVDnGTRvgdYWYrt6IK/UFtoNvGg155iZiG+deVKOVHWdB7mOTmWRqgRR
g7CV9F2sRSdVW74pKbdHmHUZ32/zWGAGkgd1Nx78NNi9VOay0TuM7Sw/xX3XOYVdYqzbeyteq7ej
jcv2QbQb0upKQOrwCYZyBWOTF/t0bOuFoCpTETQF+eg2Ih463Y3U766vcjPGrIxQm1liiiFNW6B2
oumAOb9qX/J30sSqPG0ehZUV6goPsjjIOzXHoIcTeETnOT9WLwEGkmY7MZNv6j0Ls7OZJ603jwrY
RiM0Q9djEkI9z/fag+5VblIASG+Kt7xLdEMbi/NTl7Wdm2VYKNqKMgb+JQWQxvdRpoYuUl5pKFDy
5V2lLKbU7UcUM0Dr6+iGn9aeVv+smOjDzdi2skqtVl/GSR8LPEBEibdSHtxgohtnZzzuzNHozFpm
3Ydbl/x6mVQwjYWOizoRqmzSA3kNF5Ca4339QXQzJ3QVxv207aN/9lSmsiW9DtM0zGJjFwSYr8QU
fhyYY3MMJFZpYWsb8crRFVUxVOUDXb+R6xHwr4qxU8/JXWTlZ+EA7U17tHtfuf+nqY31RRiIYgGW
N3NrjEhrok7aO6CDfe83rdQ0iTJAVjG66ezOh0qAvOsOsukhtXbzB0DqMos177IVSNc2yUdeJU9G
VRuB2snJvpjv+NbN1cLi+9/X48vmQcROgowMuGUR01fvjWT50JXR0nB+VJqyh0olWEQzO7BHxQIf
zoRyerVPXVB5TnfXLW/FnLVhKnxWYtWXc90lICg9pMPDYDxf//9vvv3WBqjQqTcgIsmRbSCJT4GQ
tmvPwN2ueYpVP8Q2C7a67SGrjaQiS5+l9SJrNecHT5Pb+L0nDiCUW06SF9yOfoaLVvHrTzHArhdJ
RRZVEUdOLicMc04mzjrGK4HeFyxgS4rDYNV+dMhtAMP7A7ODsP393hqPZKqDbhzriZL1U8IroMsZ
HXIiIO77i1BqkxPB/4BiOCMjZRmkXkdaV3c5Xr2B3+eBqaWIMbF73WW2Mgrcgm/JC1kSdRby0YAA
VC6Sen7gEVHw0Oc8iEx+Jjqv7dCu30n8qHCVAHE+QkaeOqUHvbVbA7ZCCJJdXxRxczr/WxujjoHG
TxHX5HieV1N9DOvMG+MfRrnsjJFFULD5gXREEhR9eQO8Eu9DCV9pQlZkAFVXy0OUvAjc/fWVbBaQ
DEBeDEOXcAvQpWVlCfN44rMYgggEiS5bKHIQUvUWs7D93fL0uVwWlUlBUFQdmHP6alvGsKxB0KTv
8vALN9zl4H/iYxYaYmvf1kaou4VTWrnLAlzW2ngANNCUyu/XN27rzbE2QF0kKkRUpRF4sH1fHEp0
FrgFI/XqY4eZASVn2Nq6tNa2qFOaLN1cGGmK942wb6PdJLs6C4bA2i/qmIZ6FVVNBlzgmO506SRV
nxhXWy+BOp5TkZeGVMcliC++jHhYCx1TeIikRPShXJugjkqX1uCvj40ASJH8VLjTrncH9EUw4re7
/uk3n/EG0leooKFEgX/eH8q45UapHTCoFvkEit96+S/NkZC2dN4MkhyW/PTmrYuZKwwtEpJ+jDq/
t5clTVvlXB7447mzAw/U9YFdHeRb0pnE7Dj3en19m+62Mkf5wiCm2dzxWbhPy0M87bnFD1XG62jT
BLA1PIbTEQdowaQxK7hc0PoYtDXaYNat4ahqf6cZrDLPW3yknAKjnhqRGtBRBKFBUUKP8n6cgAFF
Pmq9GZxJFQtwLKeR3Rn9Xe4Zk2WAtDmEAg/NmJfeAmHKTjxmfmCxBgI2Fv3ut1D7WoypMkRaB7fR
UbJOXosI43MNSxh9426SBBmYWMCIUW6lG/YTz5dtIiTxXtCPU/MiZy5Q2KzRr61r450VKvyBzoBT
ejwddsXPzobWKHKz0pK/tj8J4KyzqidWKWvrEMD/BQgpoDMOQRjq0OUAZAm1pKIh5Agu3gruXAAE
NtoEyiF85Vj8rZsfa2WOukCycDCg5ghzid+ArUH6kT6pdnzT24EJfrkHbTQTr7KvH7yNXAlL1CWi
qoBXw9u7YvU4ifS6LqQMJNT9vKvwFtIrtxVPcf7YgA2jGi1Ut64b3Hj8vTNI5ddlIWM4QMxRx+KL
YkZ/Q16mnaEuoow+tpr6TTZMgZn2IxouZVRkLLT7VoKPaTRVA4QF0lkaXaBMNWXgQWGV7DPJUn4S
TWWI8oIlwjD5W6K1h3EBm3uVS+f6ull26TplrKdxmIkc7PpjZtYqwEFEhwR6qI1ZYV7yu+rOYIrs
WRwEW16M4hpikQxiYKBpqBhQ16rQ8iHuWeOhuzEAZpTtPH4jm4cIu8VqeTPNES9feVSXGGIpLzEY
oRDR4l3mxp50JtU7EYInn3muvVscdQMnTRQEnISv+WXeC25/Iuo4EFo1XzSvJ5MfNjMokJuPCu/v
LNIODG2ARpthEWwu+/ZbdBvZKUg6zMEhUn91a+WMuLCR9r0zSL0NJaExULVoeL9vSlDRH7Pi2KSG
FUVfFmYFcSMEwRYZH9dw7aOK//7jyVw6TCXEMvzIh964bKnWtJs0UziT66pZzMmL7cySmYTZG2EI
dnFnoq+saRAwe2+3GaH6oyho8CoPnGCSV1tkayfpJFdouGqOhrcBBizgQulDKlgBI9ndqp6gyI3n
ARCBAP7SakuiEmbaEDb8jrzkOl+1ojvJLj2MsudfDK9wxkMbmdodaxhhK6t7Z5dsy+qsoKMGktwR
MWHqTcVEWHijrwfNpgl66+cC1wyLppYc9g/eC5oQETJdhijQ3PWaCE1yeSpzP+sje6gf+k4xPxPo
ViaoAMAHRRxzeoL8JzWLm8L/EVnhXjPsETq0pHJZHIsnFgTlLzt5WRcVB5QQDAEZkHR7VbPG3+kJ
U3z2tEte9Nqefkc7/iB8vb7MzZMCCnBUMFW0SGiyhT4UwQY9lbM/5IMVxY9a/51fGJfz5seCchtu
ZxS6cSDfu0fdg4VRV/C84I3TXBVmFr9eX8TmsdMEQGFJ2gFaj/cGuGiZ1Khe+N2Qj6begnjV7bRz
IDw3yinuPT0qnOsGt2+HlUUqwFRGLnZtK/Jv5Sb1e+GmHoGTVSe44o51vraI6RDJLuujXjGhKnaV
ko6Qw3IWtzzUjnAn4d4VLeWm9EIvfqq/NKGJ73cfEoinK59Cl/Ujtl1z9SPIV14d8kZJgx68gjxS
/NkiiV1gN5pZgy2ZaNrop0/APN8tmjp/81DnuoJOxS7iouc+U/0uy45KlP//P6/fmaFOXDVhNjPE
A9vnmnMz3yahf91VNp1/tW3UPdvqdQ+0igYSLPW+CVRbCnX7v1mgjpcwjtOSa4i+ynTQtJPGomZi
fnkqvMd8MqqSUpD5+crPvpLaqvp1QjLE2/qPnmcyvjG2jI5JRHcKCoxYUCLeLKoXdF+ubxjr9NLt
k3CS1Rmaxwngym3+z1i7EwAGVWIyhozRzczC+GaYvXgBzUc9q7MyKLoa+PK3JbMqP0eRFQ0UyE/d
Nrkj7UtwOainlGWXfPoP16Sm48kH0lQRj/n3ZxbDZ3HfjTJGgMbsZ76E99XM3y1168xTV5o9mE4q
Q8kZ/rgFK8aRulilHDItZKEJliTDe3OyNRcs65DvKG4NVAsAWVoccUfegJZi8ij5MOMUCfbX1kx5
a6ulkdoUKMz/o1NL3kX/6NQCEuYyHIkEhyu2aEmPrFxiLVYLPIXQdWhe9WPjp47wQ7/TnsCO6ui7
ZjJBGuJdN7t9Pv7sLy3rkcya0DWY2PYjoQP9W2Sp0/N1C9vuerFAXW8D2Bcq4InyfbzshNpJhmcl
/3HdBGsR1J1WJEHbqEnd+I0UzaANTnsiX8z4QFuscqiUg1ocPQfI4dIPgTqXxHTmsVX8XgT9srgn
7cTwnBN+05vlhQP2hDyWk13+APIY4e76GjfdY2WdWuOQ16rYxLCeDMl9FQFVjJm7GGTJS8Hictya
r0Z3VkKJE6kcWBmop0ekC326BICzlr/D+/bUWuNTgNkP+WF+7e3Jga4BumFHzW4YW7z1HTHDBTIm
QyDvLcpuKheKOmSa5hv5MU9+1EwVorc5RfqQ4TUDhWGgd1QoGLwPYmEVQWdYTGJ/eQhPRH40VuzJ
lG3uDFyWetMdxLsaXLU6cnICv9RuWsVsWOPJWydi/SOoqJJ2+bREIU5EIr2Gyz4mM8Osytn2Vv5v
oShyvF+o1CCtNKI63QdlZo3Ga51+Ite5LAJ8ce8NNBOKn0YK3yurZ2F81UfGHND1TfrQEYuSZawS
Y0bADQ88LtRmcSa9YTzMtuoI60VQhyqJdVAhg5XJl8rbXElsvn5UhVdc51bC/bx+frdm4DCOe/ki
5Iutcl4RVdO4SgLRBy/YMRo5u5s7MzQGu4lRWRDPaV6ZfPYFwcecyvvrxlmbSf6+sj0Yelg3UQcZ
liw1pWLfKQ9i9XLdxmYmtF4giWBrI8XUF4UGl+P3ZOwuPHOWchwsIuFYeT0rHWEtiUpHRkz4C6Oi
Ix52wkuvii3Y9tLc5PSeNT7AskTFjHJQZqNqU23XLqMT6M98m1qgSLb+4/ZRUaETyhIQAFUABEiI
bNERgPFdziPklPzhiWOKWW8WX1efix67yNA70AVUJn3xG9R/TlAOt0BNfNJaaLOagvemE+jXESPE
b28mYKLI6XjQJFJho5ekUTeIJ8r6aVQgBVvP4Br9lLtfjIjvPTEpsixREnCMtigiJaNptHdp/fVT
3+tihIodoaaX5SJwmDN1e0iJpc60W+4ni2BEQpcln8vaNip4TFIw9WWGsodevGZ8Z6vLIRWfrq9o
0wYAL5BblUBpShfFR3VG5y4aUj+evymNCNGwDiDCluHnLCvk76soUSX5pCeYZvU14aY0nGhIzCZJ
GXGdZYQKRZExNVo5tZnP9/eRCNojPjEXlXEDbp+g1YZRIQizKnmZF6jQdjb/NmgZOtiy4kfgxjdk
6AClSsUSWOImTLNUPIIjAGDDKekbu7FgK4cwNXUwwR8bR3TVXSBY407zWVVSsmUfMqfVYqnw1HYR
pliFUvSnRDYl6XsW3dYY7hSxu9fdkGGI5n1QBH6AkFeH5fXDnaBAnzVoFG9QdcAgGxaBxnaqe1kW
HY/qLkwNkNFmfv07vlfPgRdWVv2ErMNUTUOzW/FtJgD3F2QxGU66NWQN8tE/B44m1eCgxRDIw0Be
fLylxZiYlYBi0O+UbyjvnwjjT+aAcTz7ZtyxZDe2D8g/XVxkJfTQv67UMy/2GBY2xKHBiMw0LJEz
6gMvQuS5MJi0iSQYfvSeiz3KZ/tclVS8A9EBS81xNvnfEa6b3Ju/zpxb+5jshpqB/Rk/upikHFbK
QkFGBpn42vwwt99m4aYpHGj0MNz1Lx70xw79aGnqYhTAC5G+dcQB3d0Ttfplxzn6DRF+K91kF+3H
l8C5vjymXeomTXR5TrUK0sKowABql9k6CiGxC3Qr951Q/b+VbwFLKW4EyWRVKzafF+pl0dQNW7XN
1ITakPjt/C1SNHMOS9bp2IwDGsFQaFAyFmmmzSIHUWiUcLWvP/H77LE1iVCn4kRQmuvBX6rviNQp
c1fJu+iDo66sUl5jVGIhiAYkPWY88gV7ORS72ZWcymNBoDd38GKIJt0EuUIcqgqoxELpUVskM5hm
xg5unnENOyehe4gHFJUzlEvKBx2PKaBy+M4tnakVHseU8SD78XG/LkbIj1hd54XedcBL8A2wwQSG
xeORZvZP6S8iWTbaMwpX0X0P6dHKk+5YQN3tLbzYpm55nVeBNeUDYGzEyVSbzIHaL+t0bwYukDMQ
zQlMisnUHa8pEVR8OKKChXl/Mm5AWtviLWHQVazKYwWtzfq4sLJHB8oWXW2xwJoKdO8DUH2UnuwL
J+0IZkwndlkkS5v11bU9yt/HxRCTitOxvsh6XoCRB1/KbeLmluZkt7ptHN8SGd0E1wBjazfP92Wl
NHwvhexbpapg7Imbu0GUwFlt4zZGasHACmznSytDVKDsQ0ATeHL3kDExGXw65ZN6J4NRj6DNcjc5
Z0854y38Bu/6cCxWNqn4mAwtj7ZAl+6LGyAFAZNKgfpIj+Ao3BW36ZMUmtltiB4+ODFUtzlmVvwC
FarECl2iVYTNPtWFadish9FmV3/1uRXi7qvj2oMbeqjaNt1jJuKfAhhBGU876b5FYa90RRfXxo7l
1ZuRaLUbVCTSxAZF1USAflhbmcnyoxI9eWoZ4W6zs7leGxWK5Gis+kZFXqweJ7CUSXZ6nl5U4AYw
s6ASFhKbzDiLJp4DX0s7O/Mv7YEFTNkMSauVUiGpCVrQoGp9uueCzqzGG7lhcIhtX/srC1RA0pdp
kWe8q335qHqz09/3R85Jbpud5EW74jzvCPCPPQTCWhgVl4pSCoosBhhNGk9zcExZFMDkv792YKg4
VPUqpyRcnvo5Bvtn6aBokPDqv7fhQ9qiHx4/Xs+eGMGH5jgc+TTsBDLZX72NyTY1/1zL9ejUQZ86
SySLrLciOfAf1wfpKcBskdHQWaKeASna5EXi94qp7nuPOzU72TTOvPuvrpHtE3cxR8W8hMtAqTH2
gT/vMXfb+PVJ3cvO8kMfLOPMeRyEI8zM+wQbiY5R9T+LpKJeAO1xsVbQmayNm2J4lbWecWewlkWF
LzWpjIrjBAMTxbtJOeb9OUXd/rprbD/LDJEXiXAyZjGoExboQhTICjq6oGuyI4yv4KmymAkqpnhj
g/TQn6AkCkwkGgQPzO7u5jlbGafOWd8JS74YIcj04tziisaSkufr62NZoE6asHQdXyQ6sI/hfdDd
LjWjcL+dwlyWQBcWR62eg64F3cpkmJILyIzff5W+pb5uEvQWd8OaYNw8yyt7lK/3hTBjlEVo/DhJ
bYlP7Sg0vAVUaRhwuL515MvThxjzPyIGdTA0I9M9j0UBooqP5HhfyfEZIN1Hjs/3UTC5RSS4Mb8w
zG3Bu0FbdbFHnac5DKQ+4RZxV+keKhTfW/Ar6358EwgIkRbu639BAbXlHmub1BGTUflLQF+KNQ6K
LXO5mWWM5Ihlgfx9lYNMeqvyfSeDG2kJbTmF0BqktK9/qM1my3oVVC4Q5kMiRUGcvjXTyRya/hUU
LoSD1S4Zy9n097Ut6s5feFGP26XjfFExETBeZSdBTtWZZYZkLofgHoula+uuXBukAlSYqyRywcPr
oP42iOKejwenyVRIKPaDA1XYX0rHjIrku1/zfSowDXXAG80SYbz8XPmypezCfftV8iYn26VuZrHK
jSwnoaJUL9ZB1YhzvOeb2FW4wC4mieUkjCXRgapUQBJSTy3n82fytms9zPPstKce+i/irt+1jGmb
zdRt9d3enHbl+IPailLBYVa+daQvHTgP/PFYWpAnm035Vb2ZLNGdvGoyC4vlMVv35toyFUiSQOM6
DTL2oIG/H4VdJzyGvMs4cowv9nZMVqszkqxFsRO65cnN6Cy2NkBsZtgpeEAGZlxY0f5f4HPI777i
lHTLopjiQmrzGSRYArIqPM5dyKIWGF6P74BQ3rGedZtPyfU+UmElCxNVr2IVmh7H+FQ6hI2q3Ae2
5sR+9sydebvxWAAd1qejoguZtSmaFnzS9ZLfBLh7+MRwsog19LKJbgEFrCqjyAFwBL2VUa4IXN1M
6d4ADnXGPF0G1sjxq7ZLwLAg3s23MhiEJYc/pAJI/VkOuvl4W5und5ZPOFUDoS56KdwtMS7fEz4C
gvkiwPfiJY1JJd7rXfwKKzEjp7BYcK+tRGL9G6it5gphLBYpDNCNF6yiPYXhQVd9ZXy8flI2s4jV
TlPh2wg7wH2XmNvF0bFOU1PVuAcl3nEjuMKngBF0Nu+KlTEqbOfJUi8CEQwEYRX0dsDrujOW6rDM
9wsmXrRZTG7jtE4eri9x02lXVqno3RR6psnFCCZS/q5LbitIfern/2SCbhMNSdJ0UonpzyIAxuWH
MX2r4l/XTWzf7Jdl0M0hoS2VAtS+hGOvd+IdlLOtEB6oeIKTOIbNKqozHIPuB4VCwHMxqMR8QQDF
+Xxs41MS8G4r4lkqM145jC9ED7PyYh1LkdJHPqfpDgSzbKV6jVBzur6DDO+jS9BS3fBV0mBkNokT
q0snb8xAYVYvVs6D2SsePTXjVIbN7Wt29dWoUCIpZT4M/IIenq178hl84359n5EanFVEFneU9oID
fbfQYoVqpr9QASTORtzvBmjTmi/9c3En7FKv2A17YW/sB6/wWE28zRt3tVAqkEBeNkrQ2kv8Silu
0TK1q+gzMLJVSKTVq+ValxcxakHUkqIGPD82HItXkrUIKlQU/ViFRpcqvioUdp+IR03N/OteuIlM
Wq2CHqXKsiJSlDILUBkkqkiYFLfmO8lbgGQsmI0dxsl6Kw2v8qCi7uvOECJup7RhaSspxKq1quWs
pgHO7/rCWKbE9y8pFLWrKOXBXm3wghUVjdPoldUrrI78ZkVkvX/Um1BHnyqX62Tyv/RW/B29ajc/
Ryg5mtx3ZAUDqiGE9liBuuXr9QUyIiLN1KckM5RitTbacwYecenPmQwVVijpdm4fG4zd3M7uLudJ
ogJHXTUI9lAx3w9f0nvhpgYeSvYnYHrexpsPuZsdWSkH0zWpkCFN6BKUKU+4CAlhigCmPlu3+Vvw
uKJnluvu9Q19e9N8yJhXa6RiBlq6vDDHSuITJv54JwFkNrpEC5I5fkac75olKvMY6ynNe2PO3ka3
ld2AQEjoKjHgj3FJFlHX9klQAR2WBchC0djsmK/0uQKGYS+EGdA43fSVm4dfsQI+nesbSL7Hx1UZ
qHGCAkIB0dr7I5d2kSRxORfvk/C+4d1Iexybs8icGN58mgoXM5RbzFHeT4SYa1/+5i3yNNXtwB1B
DEsKjxybFpZlj3KLUO2yio9laP48zdb/Zk2Xs+RxXoKHGwvOttmHgtjvn22knCMEEDsRqoTzC8NU
j9KXN+UwJ7fkzipeFEc2Sa0mLkyOUYffvm0udqnbZgYTNwcaY7RX06dSeBDzL9fd4y/n648BGjof
C0KsZCPEtNSzaHGmAEA5OV/dkUm1xPBEmSp7qm1spLKYcrvl5+K2rbkMZgGERHjs3Uy300eMjLip
G1islIBll7p05JSbeg33gQ8hnsYu+dJr+HIn9Mpsqmo7Mc4by1Nk6u6ZEn1u0wWeGc+IWJNducuP
4a62OBROoFa/ZGb8pbGgScm4ev6SzF2+JHGl1T0+iG2oLVw4gHR/diLCHGmhgwjmSMFpQGbFGlH8
y+1zsUdFlmzsikIJON2v7PR5gn6z0z41h/4rHr7JKbSEY+K0h5EJQmOcfJmKNErNZ30BDYy98BDn
Tv9bxIB7uC8O+De8KwBywITYbF8Ml4VSsSaQxChoY2Rjg5ve917uYTzZLU4i3vSBxapr/OWCvVij
Is2kdHVS91CbJ6TQEOPErnJWbEl7yUm+tQyswfY1dDFGhZdWmPtuCUPDlxTRVMTvs/bDACsVI8Yw
ghiNnBgnSenzUet8HRIfPnjxcBjCxFlOb4wASBs6zmR13lg2qWiTdBK0q1Mp3fetO+kvcsoKnIyw
olBhBdNGgZqlZeQXXzIflwJq9pCL8pvcjCEkGe1wHUClgdU7Yi2Lii56nyhGqKNXleY7NdhrA+vp
Qb74lXxBoaNI0YQhijCAooMvR3jkfnLAsYVO0Vrcr84ZbYin/QJlmTV4gNU2I8tVWLtKBZUm0aJo
NtIJYkhNaRY9xkUrN/CXMy+Z2WxOz6KZOPFtdGT5C+vcKVRcEScp7SMVvOUxeBNvCXIqAAtJ2VtE
hjZyWBCTzZcCOnKSIIIaAFXM99E6EMomAo4cCVPZ2APmdxLB1rPbtD6KsveZ87eyRX3TBrxcnDgJ
6R7iJd1NvRcwvi77JGcfbYxpHtHVuv+MSYXHTB5GNnio0b1fnsD3GG/kxQCMnwReGuxRp3Wyw7LP
fXIdEWo9huduOu7KIrWhagF86Vhkih/VgASFiVcMUNFqVXPUUZBtcSwXEChD0oixUhJIPhyYlV1q
cyeAWzDRmBO0FpzGDvciqsD3+RuEcCxY1si+XbNGnQ8ZAMxFjcQUZWdyO0C+1km9YY/hF9dgjvhu
HsbV0qgj0WlTHyrKiM67+CtLnlT1JhtUW50YzrIZ01ZmqPsV4rFGlMcE49WjUX3bzJ+pvK7+/9SN
mktGOBW1PvlG3/mV1u26JPfagoXu3O7hruwQD10lYKDFqNM8BO3sDBojGeM1820J+FbkoNRgM7yO
4Qc0PGcKQIBX5T1agd5gSyA2w6TNDZkEBTeLx3qEbKeWl5XRnAFar8dgjtczjF4Jroh2McbZ06Nh
qeZsjw8Vs1DI2kqaMqCNW9AJgfkOo3miFVmobLihR3DNsZuwAGqbCeVqcVTgaEs9UGUBcMuaIJ1y
J3Q4w/4p3rZ++SZpknfmf/x4VMiogeGaeXKIEfmhLkg+HngZ39h6Q/c/fzwqZCjcnBJmRs5Xvy2u
5qYYAEe/0R+IvOC/uNgYp1mjgkYYEVCjHOR79PnFcb+kn0lZV5+LihZqLYRRapSIFtLNkAlWrR5j
4fv1L8QIfLR8jxLNZTnOE2L5nLp5AFG4cwXK9iliHePN/Hu1GCpkNLKOFq3QR/CE9DlDYRKSczZU
dZzehXhVVFvVKXMyj3k9M+zS3A1aTFjUS1QOi5vBJhjq9En8SkaISMuSCMIVT6yEZ/u9eFnrB+YG
TW0CLZgjXxIt7QH0TscEWsPVQQAlGYgqbsHIeKhfltfrn3Ibk7QySyLpKipX/FTyfI6HAIbrngtX
/6qdlnvlG49gMh/iH8od0gKGSdbuUhFlaEHjHssAUze24KqAFUiamZdoxSGCQbFIfOF8GP0MmFFc
LZSKKkVWTUMX8IkfZ5jji7y+6RmJJLkoryQfOhVJwl4YoYmEdQ2DZoc5CBakFGOXnXiYZXGfDYbb
JayMZzucgAkc8k+aIdCempeQr81m1H875b6d9xz3cP1jbeMIUBz9nwHqocgHWiZHQGmijBGeBrvd
y8ALVW4pm+mv+Vb0IzC6WYolH3BILe4rKzxv+8rFPOWeWaLJUqMCxpBkN3PcmWPkiRlL743ExI8f
7mKEcshSaNMJynuTLxjfpewxalAeqlJTDJ8LrmTEtO3YebFFuSHfgySTV2M8bMLF0RLdL+vXcMh+
FgXjy21X2lZfjnJHFTJ8VRbHIRBe5BptreyhQ9PvWByMJxUsx7WLOV0B6nasGhTLJ6krLqj4aAgx
RIelxfYAMsN+vLvulaxNpC65NNGDCjS5KGWPkF9SKzyYekTJ1gxaFkb0L8nd5YNR6fFcYax9ztAy
nfVT4QN0vZP9eXKj5+B2xnMf41iMG3z7qb36cNStF4xRoeQ6jpzsdeAMyj0gvHbzT9mFfte99nh9
K1nr+zC4Ji5SaWQVGLVuyucO3G2co95oALLzdgIJFhYoguEcBhVPwE6t5LEA3GHfVLUJVSYPdAwM
+RWWDSpoCGEiLeqMJXXxvTyd6tK/vmeMoGRQ8aLmRFweM4pAdaacBYH7Pom4ugzj/rqZv9zNf1yP
VjzhZKWO0wJpSHazuIut7KKHODmIj4pX3fOgmu27E0v9fftkgRMdY8wgFXxrHa/SgW6Y6pqreVC/
Tvo9yBDK4Ucylk4uy6x3xfZHuliivFwM9bzh8ZLxRwUM4o0fYeTVuBf94nfQv0HT5p3Kmin6S5L1
xyiNMoqzcBHB3ath2kY8qx4hW4N0+VP2on0DNaTVeMWRNQnzlwN2sUl5vMhBrXYi5MRgd8tP+T73
glfuubzJ3krkxlfWid72zos9yvuTWAKVSouyhJDpuJibOnQmbcGkbc+xav8sU9RBMHJodvQVllaO
ixmMj6H0K6o/0+IDdPf/eSSNOdL7Nz7XWdsJ2r0hf6sylvQqwxFF6p4EtYSWapyi+ROmXrWbUmOk
hX+5iC8roO5DPs8kUK/r5BUzY/oEqICdfIfpk/onkQMRTd40fNBK1CxabNbXoW5JLZ/SZe5kbcfJ
sakHGD9MchD7/WBEKeK/H7Ony/KoCzIVUazlOFyQlezIe6SGZDKP0AB0XuYxO82sRVFhg2/zLAPq
LAXAYpHQ2o6sJjKFXYR+eniXGZZop/a/KCgRT76ySBpyJJZTyjckFPP7eAcg9MtSewmPoejFInPr
cmmX0u76xjL8kgYeSaHYaEXV4vM1u0zAjBL367oBxlbSeos5eHVqoUsQ643bMfSD8SFnCaCwfF+i
IkSq9UEVRkb0hpHXbhVX2HFWjUqzYAkeBq/A+m9rIHNJzJjllyTOXftkZH9XV1lSCIZRSUuGTuHo
DHfxnkzoQf1s1x3/BXSd9bXIZq+sAes8iXGLvnbrxPf6M1kmVwL4QGjhJy9Cpj2a8cv1D/iXTPHP
0ZPoyLJg6tGIkUz9I89EOlHVoQLRCAZjmJUylrtQ4WSM2rCSZCPyQ1FKkVfpms210vxFDUvevL4w
likqpDR6O4ZajDZeXL+W/bdxeulmFiEF64NRgSTKiqo0RgUA/P5m7B817vd/WgONHAmDdNRDKBjv
+dmPpfMk+p10/m8mqMwiWXI+ngeUgavyVlG8WvO5/lOp9B8Pk8khW7k11wXIX+oECAL9e6P0psDi
42d8hg+NPk2LZIz0o68oPcr9Y1LdX9+jvyTRlxVQYSAVclnPJyUGn4sGIjTU5zG/bxsY8QigjgGk
I8fUlWWlmTIVDCTURruhwvt0+ql79UKAPLZqlzcCLosexECQeYUQjn19pYxDQyM/2lYVQn4CfRXX
e0r3rFZ2aTCeppuvA6DyZA2ipAqI4d97Q2/gaSoGuAUT42dsHLUctDTJ96UNWSnT5lpWhqhYk6SV
oHMluAdl7x/duehB0tzBOukm9OGt2SwrhxlNN11xZZSKOhnA0GLSIppWduvo1vjWXI9c7TT+5N3S
jhzWlAwJMR9uqJVBKgRpEOvuohjgwwyDR62XepJHxKdYKJbr6zJo7tC8DMYJLY5gJ+hS2Jh4dFVQ
oAvUSWeUZViGqHgktLmhhmScqsIVOBzS0b3u4dujAH82zKBl9Yz/I+3KliTFgeQXYcYhELwCeUBm
1n31vGB9ct83X7+unt0uSs2kdnoe29qsIiVCoVCEh7uuyRgyBQiBCa9I/c9x5MnuTrGz613qS3/N
LsgS9qLa/HW3t3j59LaOTbNrw9TXoXMfDXddSpzFchIi2L/tYutqfWyDV9G2bzoDlO3oRem3jccY
kgynOytuisE75aD4+sW6Z3wixXP9Ba9/waW7nautrHNRKyNNKY0xoFVQUf+cvlRg2SgeWe8tOyk6
2m8odu3SGqi1619VtLtcUBnqwsg6AxjOzsK0a9jeZV1708Wyt4DG7bqp7bc42pWmJhMLpIjciYun
vMvqUpaO4FHA5EAG+p/quBwmh/oqlIlEIMDtA/HLHP9qiAAuTgsVkrVU8ntzsvNYF300kQnuzEW1
hLdXilqX/Ff4uTsvrnVqLyaIYR16rzn51/lIRIQA28H5fVVcThBAoiweM6Qd5KDtIyf2w1PCNvKU
MWVjiOg4s2wPIuyTyCr3kqistByUMgOyXr5dDLRPQzsPhWSMou3kTuBcS1PW6xgRQ9E8c4L7+Cdm
BXT8i26bkAUC8je4EQ1Hb5+A9w3lD142xqYyoicQ6oNt6KUdJ3dacqR/Npzz7v78e2FUurxaQEPg
WeQlNr/MonGE7QvtfSHctV0C7GSkVoH5MFxoTPik3beeeBZB5ArcRV0QTVY6aPx59Wi4aSh7KuJy
Moge4Ntp3Gq7uGihzOOS0AXNpxZi88O31sHE4A0aKMfF0X8wrikqoUkkOtHs+PyeFfzaRP7hUNR6
P6U9xBUZEaABmwmkXL3cYwSkAFukr4KYyHbrmj0ugqjx3C6yjCk3tsroGywCMBxf1LvsR2U64TdW
xpFOytdmr4tKb9tAlvcd5p8Xi0U7dUzGzMvIt2za5+RRxmydnjnd/EDyv6z6eexbO0dF+PqiBcec
f3Xow1goxjgGx8b8os53QSNKYEUGuDiijIMUtxEW9vccUOsk38bLcAQ1514ObDbvLBwgYIfr2nfk
ooiUKZ3ZBuhKJKUtPRYeyNEAus0PDdKj3s2f5q8M0RLuqeBSFZxG/t2B4cxYLpcRsybSXdGqdhid
tfzh+vcSXdw8b1/aJygkaXTyALIC4mkyDuUhdub9fLa+T9/NUEg3uv1uXLkmF2QgYlJqJe5vdOHC
owleh1OPC/ygAhmk7JbULXubsd9cX6doL7mIQ5NGHyMVrdO+0eyY3lkDcQ0Rs7vACI83N5MOE1dj
iCyajq7SHMq2dg1Rj2y7NvW+fzoXVsoC1+iQSRYgeMpec5djDU6d/+VRzgFy3V/fOaE9FlZXufNC
xjqcrZ9KRMnTzzatOzilF7KmjhM4161tnzX0x/AG0VTQYHw0pvWGHOmNlngyeSrkL3R+yOTCjqeX
KYwFpra/1rspzg8lw8hoMDLId9G6UYZpADl+rFPj8/UVbQesdzOc5y1VFerJhDqMFKeLOyU5WvfT
H02pG7+M8O03KY80qY4wHbm0xyV5izOnbwXZqWAd/Iy/lZvzrMpg7Cv7ryp4Ga3q+T9tFD/VT7M8
SqMRa5CCi1rkdgku8usW/iH0vG8Tl+pijH+e244d0OdL/tnwNbQ3qHOQKiTX/x9M4j+8/N4NcrdV
VqqZkSg5kMxH5asMupDWBqbUtOnOuihO+8QKVslFdAlvm4WItE4si8oWz9onZ3FILC0JjuTQeMNj
e2huYRQqGt60q+9Kd7nkj6MtlJrYDhUru3xoSlOQfKk6ZNmBRFaB6KiObCiY9SLEz+pNh1wZ4+KS
QsMxCMIh9Mt2n2SFo+YiqYltC4RYMttFTeciRDCBfkSb0IALQVef618M0ZDsZgii7wa42IAisFUv
BepUVEvskb6NY3Ic9UXg9tvVj3czvDsMeYCBJBNm2l16A7jXD32/eLFPPpnn4Lb3DLjjvFdeqvvs
MPoi8oXtZH9lnXOKvh3bAgIyhRedoycDXT7kbCgTt3vzESVbA7OXaN8LSh//4Im/dpafAyGxFBp5
x4QN/PozReu0OLV7iiIPO+ayqCEsNMcFFuhjxtlkIHYx3DgUVl4ZrxkrfjBhZkVQzdoOY6sd5aLK
3C1xVdcYeu729egGhwrzX+rj1Nia39g3oBkT1VM339Erg8yPVymANRXAhWmsfBYSGwOJo4JstHuz
hNno5pNpZYgrWaWEVDFtMLFnNbsys5MnVgdpodUuOaQHeLz0Ug+KgUwqR1yN3D7uEPc2LPBXQ1D4
4yr1PFuWTMa4UlZ/msmdMf24fv38wzl8N8BHLC2Yq7RGKqA9mvcaVPhqIP8jR8bU7HRUHrrGbmN7
2Vk7YLD/XqIIVyJaIuengKPpSzViic1gnRYDZC9G8HR9ldsx7X2RnHMuNSFNCF4jrxkf9VG1aQfB
0lEEOGKR8bc3GX23wnlkqoHQvIhROU7wHCv20zH0GC5CVEIV7Rfnj+aYyWkw08wzTTcpElstRcpa
ou3iEt4BLAmkGjGPl7VBYhOr2LVZeTb6bnf9s/xDGH7fMe4yswrdxJwaCK46pT+kan5rzT9CMtyq
2XSPgUDXAF4hbKcDaN1ss5rcfEkuRq95dVpcNCGNmmhjuZtPUdEQsjpcSbNyMdpPk/Rn1Z53D+EB
3HKR1hOt6taDnCIDVkd7i83BTzhve3DSHkQvl39Iun5tMD9nUEQjVVEDbL3izAbyZGJXqZM/Wzvt
HrLjNsARpm0uwNCICOIFLmRyYYUQvWjgnJNXDw/E+pGXl1n7191qE4rfOtF0jSqaanJe2k76vEQK
JLILTbV7K3XT+lHgn797xEcTnH/mRAm1Um6GnzQo6U51mORt6gyOdA+aSXA96p8EFn9/a360yPlg
mKd1XnZT5kcofTBijfb7z5EvCBeA8k33u4PkZt9FNKi/f60PVnlYcJ0oVp/HXeTP4zP68462hHsj
qAQ5gsgKd5cZVV82ujoi5Rt6Z5gSu8cQUS6aVxJZ4TzPGIt06kYLM7ay4Uj6oVAZNZXA90RGuDur
MGmWJgoeFR0UMsxzFLwKn54b/c+PH4W7tPpGkaK+UmLPvJiHJnbnBWCG+jIx9dzgMQygT0NfQFAg
201tC9kyBa5vsR1YpVdGB3X1eixiP36JDVvfF/vEzV7rt8kJvrKp5eBGBIUX7Sl3r8VNkAxRIE+e
vNgtwVBebbjBkIpOmMgMFzaWKqqSupUXQETAwH+P5/ZjgOJRj3nR5FRBfiv5/gdEUR8/JRdHyLhM
tRHCJxuGYmQvfPMpAHdT69W3kivqYIs+HRdDrEWivRVJmAqUosAJulqx6bKEAnLK65FK44EGrVWE
StIokzfRgxz+sEK7kaMDJbo9LiLR1Y17bL2B6Ph89MZS1lXw+ifsvWbeqxRS3QUUInI8aBAV0apb
wF8DHizjRvRoY073Maf7aJiLJlOUagrp1dBPmvpCyfdMIv4cfjaKf4+Q/2iIiyjTGJlVlULLhb2H
KxDXQ0MyxXAqREYyMMgsF7EsxAbfEWxCDhxyAoppWXyDnBRzKatKMmBIOz7S1wgcD/qh98pHEZ/Y
5pl7N/RbazxMzWmZLBBvqT/G9NR0eEZFx+tX56bXr2xwLgIpqnDQ0IrxtLo4ySl1FjkXFOy3Q/LK
BucNVaRX5lLiBhud/kc676a3+IF1XmoHXdbPlOyLzK698TEVolJEq+PcoxzCNO4zrM6IMUVfm64R
iXruG3JCH9yBJ+yr9AScrHW+gNtnKe32c3wkO9DaYvjEaXaKH30uPXbI+s5mKjciHxGtkLtw8mkc
Ol0bLa8kJ616zBMReuJnsfa3s7z6etwFM9dZQ1QT7t59HWJbshkv1HS0dpaj3FNnOIWXSbcpkC+y
LZ/60yTZ871Is3DzJLAmgq4SoFJ4DeuJ1J2WkBSxmSx57aRt88Mw9PlV0orx7fqB2Hja43sSFUrg
igFFDB5AhbJ1PwMnmAHeYBxUzAWyMtB+fkblApWu0Y2O6leoTjIQlejh8bPy/tter2xz/iprgyVL
GQNw+M3Z+AF2+/vouYOYTwfppOaELuxjdLRau/P7c7FrSjGfKzuL134B87dVAlMEZTmkgNL74Uvn
MsSd9FCdcD4Z6I56ouRl4yn7cbM59x10UL+EgYp86UdzZmQk6V/sqbDc5ygC6Cg2Z+IpcpY2XFsi
59DdTBlB0ZJB7GTZY9bkRTuG94HbHKcHvBR27dvwwuSEou/17P5H3+KyKFIu1TQbQehPeyiRPPfI
pWqfMbBITgFBqsFZnHaw2XxGdgFPxeG6+e18YOVeXEKVUlBv5nOEhGo80a+MejPEMZYm23w0vloX
Vt5nrKYitxba5VOrskwtiJ/heXZmYFW6119BNuLWGEhJvQWyjcX9+Cr0LXZYrnznn/f4ypVVGQF/
KJTcg+YGKxuEu/DSvWKfD7rf+PLpD9AFH5z5J5JjZRCSmJYFogxUQnzQ9p3BGbSH+pm3nCwnPKd3
+acBz9D6tRfWrDfTrffv+rOmvTI8dSpKW00cQL+hwAO4cJ/Q+T8sB/3wCZJ9yS5zRFRJm9fOyiIX
qKRCVWdwMYD9odDPSiKdI5MKMuXNmL8ywUUiHeBmoBOV0DcU3yjPSRraIaH2fzsSPwPUautQ6ElJ
FiDeocr5RPzmjhFZpI5xq9zEaLF1Tl7YrWyLqpGixfExSEWZrF1wEnXrc60qEKh3u+H+P66NizZd
U4K1YloGiH0El+jpfwVF0bCB5mCzCx7Tp3oveYroqchSxmvnjosykmblnTFhS6FH8zKW0U1Dxjsj
6g/1EHxaqOFaJk5+nKE1rHpSIgJMCcL7z3xt9UVnPdRCDFAvnjqkOz2/X8IJzPJ4Yu2X7mtlvVzf
ZMHR+5lNrKzVbR/Oug4KSzBMuFNLnvKqPaDs5pLE/Ndt+w/hhW/b11mZtGk5Z74FVm3gsirRrMwG
6fVHC1yiDkGpIskzxOm5chLLJj6Clx256p3spc+Gu4BK/nlxoqN8NB9EAM/NiGLIkGKXMcdq8TC3
MaqUMge+wh/o8CyVnS9l8/H6t9o8dAYKn8D367LGfytdUminaNT0EskfR8zRADv0dN3EpjusTHDP
qXJqtDBSURIMW8nPOmeMQJtqJQ6dRXe5aDHct5qHPOuyqcm8/KV5YhrM9cWCONYFAvb3KogrSswQ
QpLG/YP1mTKFXAolKCPLH9PDxgAWkSxm4CnRQ1MazlB9babPUhwK7GyA2eCKJpitiUlMGazTHw0V
TZ4l7YQ349Tb0i1LVWIfh+pbleOxTfbNYfz3rCMfLTIHXZ3kORwsc8IspN/rKP8YqjeOjyqys0SE
RdhoMX+0xD7tytLSj+pCphQ0u/fAe51Cf0CDufj8/0u+2M/+LRqvNpK7aUrInRTl3I0e6Z81cquF
oluGffJrBrhbpiqHiOImAwjhYPqgKvKL1+6HspOPQni7cOO4mwXuGCxhjPhkPndoljMi3eCpheSY
fK4Ook65aOO4pHVqrXLJK/S1gvx71KhOLYnGKzeP8Pun4cEcGZHzuq3mwh80yV2y1NdIsCdzKLii
NhdiKZifp5ZOVYtbyEzHSpemJPPzNgWJVGFnUSxIo66b+K2qifu+omEBLvoyO8q9N6SCq4/9xN98
7NcSfitkKtlcLBjExolJ/DwHLxCa67PX6ru49PP4ofmjML6yxwXXRQ2VbohL5ITkW5/eBMNhKBo7
Cf6A6huhYGWIC3NDZwKmoJAcFVoZvAcMIZF9yvYSmmX6oT3jMcjqDGj6XA/j2+/ulV32QVchqCjj
ZhysGS1kDH5De2ofFOciccY7HfJ2eHfvGWOcUT1eNytyEy7wTbUmLfk8Uq8yPRI+97Ggv7R5+65W
xcW6PCrIGFDIv8sY/lrOAzTSk5E6eiM4UT9LvNf8kYt5S9bp0iIVEKjcFV5yqXfjbv6c7dEidrRD
aAcHw1lOpjvul536Rp3ybP6c4o9vMTLpp8JC8XbdaLVwLjCq01ItQU8zX7llgvRsyJ3cxUdG4N7Z
/VvwqOxY8RGMtgcdbWtRuX8rkKEWritENwFn/q08F4wUxG5N7Fu6caqGYGcsKOoOg8BrN80wCQVZ
N2RV53khUUSoCTh3Qj8ay9seteq6XDwjL3bXvVRkhvu4YdoPpYTntE8WkFZcNNRkyF/XTWw5Kt6u
v1bCfa+kj4KiDtiG1SA1Kc9RcYqXR60VnIfNY65pOkNBQYUZwMePx7zNEqDL+xa1W1d2FleBLLJ2
xFsFM2jZAwqIEBEQZYibxZ61TS60hNESxaTC2uQDq2/R/fgSfa2d3KFO+KRjcMbpLsVB1Czc3NHV
StlHXQW0rm5V8CXCapHKdj4gmOKRlGiHQijwtRXE1uvjgkyTmXXTxFTytPlbPty3yIKvO8dmv2Rt
gXPAWlvKZdbi3DeeG7ffdZ5+TNzocbCl5+DcQqoTSmx36a3oy4m2kHPKNlHUzMwmMCSohm2mUJWU
Pwd6a1uSKAMWWeIykipRUyZbTz2lfWu01O7BAm8Mvj4LZxWvW1L4dmtVT7h0TMCnmZydZeMhgXnW
216y09HOoe04HwHXNR5mEWZpM4b8ckfwhH10xzmuuiaDMIo3Dp8DlP6CzpYakRbWdU9EgvfRiCGl
rTJSbKOGMZhxgNzcogvQt1uJ17sr4nH+0UQQWXOXQ4+WgfP8v8fve0wrinJtQdBQZC5oNGreZ10P
OzWQkz+ib/lRO1VfjKdmFz91n8M7YItxbwk/EztJ/D0OXQq8ZTWVUNPkzJZ1Nif1iAGctH2Q0ts0
rdyqeqQY6ogKSXB7bdsyNHwnC2z2PCY1wUhRC6l44Bwraw+Bl5fCqM9a31IA2aAU1UQCe5uNLLjg
L4Oce9BRVyHcGuV+l/2tgTDa4Vl6mO9QW7lMkDopdtl96E53bWOfJO+PIvLKPOc6aPgqcZJNljeZ
WWAbS6/YQ4QGaB6dY6t+vR4zN8/byhj3IWerGYZIiSOfJKo9YrY6aWY7l57+mxXukmlGSoNJ0QFr
0M5d6Q3dQz2LmuXsl/7uku9fjbtesrzrZgJJRa/cxS+MBL69jPOBeMkLCDb2M3R4hJjwbZMWFN5V
qhIMbH085JHcB6TVtQz658lNSfpD16cCZ9x0fgPgJ1NVoVjB141iyBEO1qIWflhEtgZ66vR2bI5y
cjPJleD63HQFigofElHNogbnd7oZmyrockofU8J22hM7HIpdSEQzZ5ubtjLD/n+VcLQYrka1r0aZ
GW3wLrfDVFRYEVngvC1sUk1qdUwiqEikwmOKIZzuVBwZmXBgo3uJVtJ1995OPFZr4nyvbTora2Sw
M0fn7Ez84g7IuYM5Os0RHeDwSQFPV7KTPmmjLQoWorUy/1nt5pTNYQjeSRRbwuSxt6YbIMJ3gtVt
5gKr1XH5TT8scofqbA6skLLXj+1NumPq50yURnNUu3rW76w7oaTDpuevrHKHqzc1g06GlPkatLwY
s2HmSjct5pwNF118l1FBVN/pHzBcmpb2bpZyhdrcHPrWTFhLMLgJ5JNET6Oomy34ZvyFFvWDjIoc
IzVsE223xHJy6Cphriiywt1iRd7pdU+0wqe9b2ivI8kEoWmz1KxR0LLJikHN33K1oRrpMEbIPdpd
+ICZpgO9qYAyrM9odJwy59+TrLMv826OW9CiyDVGmGkISZRzNp8D6yjw8+0A+G6AC4BSr/YpqTEa
GX5uzs037TScptCWb7OXFBLxsRs+GvinoEK37ebvRtlnXB3gcun7boiG2LMS1Kyk57xogU+ZbMwb
22G1CNa4uURT1gxVYR0CnpYx0chU6qqV+bp0SaXvE70xVYGJjdEsfKeVDW4bc0vvi9EE5kh7NFDZ
xhvsMT2Md81uQfgtfDAzi7LgTVdfWeT2sChbk+ZmVPjz8KzMZyoqW23vGlU1IiO/0A0uAMq1RMZq
ikovU5NjZzTobWOeNIr31x1wexnvZriIN6R9CrYW9CnnND7m5bILrUBwU20WvED6/H9L4cMbqcZY
D7Qghrxx/aLDm0HMkbvpDWNIlna4jgFkdBRUOT4XP0YXXr8fPv3BKgGGR4zVDAsarB8dPteUStWL
cvLapAPPSUMxKxjKIraYbS9cmeGiRQC6zDDvi8wH1c7yFhzyXbSPgF3PbbBdgZuvLeziIILObH7B
lVHO9UHkpTUTUNBeUze7rglcKJcKHpabvrgywfl6lWZV1BAl9tNiV0uRben7efh2/RNt2yCKzNrK
pspzg49VLAH9gARKG6JzU6aOMte70hJpRTN//i1jtyjLN01iGBb3ifRBquu5UmewYJgQRmMUddGx
OYiQnpvdeSS0v+xwX4VqM9DOWcBwx8SX7OUM+Jb9FF6qXaD85NhVj4zFITrXglC4CQFdW+Y+llR3
c6v3YMfDFXxY9gQIo/456RwMRhWP0W22uNWO0f8ppVMwdT85RdNiBK78+vfcoMJBSF7tAPvgq0um
1aU0yAK0aBOrrB9G4Dxu0kUiX6nVZweqL3Fqy4QxOKtDVJYA1RDZcttmjm7yqBQCTbbcC/ho1QQD
v4zcgYtzdVCofaFAqbtOH4Ppvrdus0xwSrZS1pWJ38JcGk+RHpWWl4Syk3Shkw+PUTK4aSR6dm51
cVlDn115QNnyd0PbDz3Jxmb2qDqpdtDoh0HN3UmvLwoFoGUa7ZrSu34svHDoS0fwYbcCzto6t5Ua
GSJtNoPRU4sb6Zbuk73haaDIfut+TDuk5k7hiJgVNr/e+4L5rZWqWFeUriz8VJO9MYXGh9zs8LwX
ZJciM9w1UemahKevNHmQ0zFGX833qkgmQGSCjz+lQXKr7wtvyj+V5imKIldLMsEnEhnhgk9X0kUe
M/hHo0CNm+6G9pKm0u66H4iMcHGGaFUVDGUweWVxUxfukhaO2YjGdDdRBECsExSYicViNhdF8qzo
8hKsxlmDiZj2wAY4tHv57W9GAVFSt9mDWZtji14FrWwxpHZWotErmZoze8dDvHZHHXJL3AnSoOU+
vBUZ3crG1za5h/ySLfWssskRFWrwRX8qlfMkverVKRW1XLcuP8bNYCJ0YCiGLxCHBVEjtS0KMFHG
r6U8ulWRPwTtDFKZyF+0+bW2YrsZIkngj5uRcWWX+4gkTLupAkbDUxf9rVBnmyxIhbSaZWG6IKHd
fCGuF8l9wkUzlqUHnhgvREz10X0NHlq0FA7yXnfq23gvGgPeDIerxXGfD8DFWSpaiXhteZcl+yYT
pM+bf19XdYXqhgFwFVccqPROjSvJyPzGANKAmHYziQazWDzgkyLCbhMoQ+O1y4MVk6aPjZHNuUXn
wptvllN1rHaTU9mjB8kcV4i93gwdK3tcEGxrQ4WUH1LWbm8c+hcD74DpRBmD9S2UTUFMHOyiw/Vo
tR1IVja5mCgPiqSmmVX9nIlkIAppF57HPUOnBY4IHym0xnk89OCBU45y6ahaWpf7SiWZ4zlOE6sB
MUN1iUP9LPeG3kM4IC6TziYaXVR7DqyucOopg6DAslTdKEgctvZ9nZJxrkrTKZSDNrC8Sntpxhc5
OXetoFmubvnS2gaLdqsIWqtkMJoW6efoTG770HjLrXI37ZM7BRRM8bN2IbesJBo79bkGBeTwHAqJ
f7fCzfoncE/nNjHzWicjJJkYh1n71xQbjpaeRtK4AqfaskTAnIcpJxmkaRa32C5pFq1J0SaKwS6M
tOF1eIp36WW5AXPsGNuaM3tw5tBeRE3ZzUi+MswtUQkwNU0CawDpARu27U6pp2JuTUSFyH7/b4Fh
ZYZL9WQzbhUIzxoeK8/L9C2ANoj0NkuZPesvgr3cTGp/2UKS/tFxAsgoaunAllSGjlo80OKFWDez
/lgmhU37PUQ67bm7u251M7iujHIZH3uKpoXUAKatf52th7YXvAm2A8HKABfqNEKkdjLm2Ndvs7vK
Y5RI1VHT7WGnuokvJFu97hcoT33cRKWuFSnMZcgbnAdQTVXHec/siFKW7Txp9Zzi4ps10IKYdYlK
xx6WzjqGDE1Quo1fWb2NaRLrd390z65Mcvd6OklFVw0h7lnZ11S/J951V9hswa7ebwYXHRW9NwgO
R3CMvOhpzmzGD1Tsl2MYOuQO8zn3IJdE6yHZqZ291JArE95Rm+FktUQunEz1POZ0AmUXOaB4BGEt
uguetMUenGlXupIXHabb/IsqeKmzWPHbIV9Z5WJJmeZGWBU6SI7l1ANZ+3cpoA9SZ6q2CaYpY5z2
Sy+sj2xdE4QaQDtpKPYohHOgGuzzwRio7JpgggggHUlt1KLBvyQdit14Ekngbh50BBVZR5cdTwnO
3pQ0wTCNoOEx9X0ffk2CH9e9Z/vv4zgrmibrJuU+XdJo9VxrkL+c1fZLF8enJPgTqBvK579McN8p
bM2+jaag8BX1TJRTMJ5k0aTTdvK8ssEF/LAKQ1BHQBDDvFRnhkmUnADSkL2r7DDwLVSc37xf3s3x
ZEEVXlumGluFj1e3I6m5bY23c76bdWrLIiLNzdlvYhr4NiDLJ6rOBZBI1fRgyDS8it38M2S496Zf
gxJvgP5l68576cJwn+pR/ySfRGitzWbt2jYXW6Le6MdFyUZk2IMr2eCkftZOwZ3+MPjDjvrJMQdh
Xf2l+3TdK7fj9GrNnFvGECYejAqvO9ZGNUCfjI7+csQ0+GFEN9M41o/jUXu6bnQznqxscn5ah0Mw
9CHJfJIBXVs8quVTrbuBGtnh6As1JrZd6P2rch6bS2mU5hqa0VJRpWDCqaTdLOeQW67Ttyk3NLtV
O5Em+fZh/2WTnwXAUdfirMUURah6IehqRIoEm2uCLAcon6iJQXpuBynNk06y8sAjdem0wTksz01z
MxmfpEmkTLV94le2uP0zMamGAhTYmBrLNqB2Nx1JZUOjG5rxTz8hd3eViIVhc/veTfKjXSExC4qk
bvKK9tIEp6ETvEEE28c/Z2cjipOwnMAYLmEGSV4+SUm4H6rumCeyX8jCHG/z2l6th8vxAB4EQjiL
0EPzK6+obJPYyWPugM7qDEW44iE5Ts/Fs/kg0jbd7DeBUBbXmaqDH45v6it6No3VGBh4RzP0buHq
7akDJ3uoglBFtdN92Tq02F8/3ttf790ot1oa92pN53r25BZ0x+Or2v5JOUKHKJMF3hlGSsklsS2t
Q7nVR8iMRU75A7I4DWRNy4P5lAR39KDtICQs4jXcehmvTbJFr16tIICl+TKhyNJFxNayyqbNF61U
7etbtxmO12a4K0gJ6aIlNB69cLaVW/NAkV7mB3BEDH59xgMORFexsNwiWht39zSyltfy0FAvVAz5
GaTJk2UjFQINJka0v19f4dZRQEonaxA4JQwX93EfJ2ukMx5yspcEl6bs3cn4a7aWfd+KSvVbl4xh
GYQqVEZ1mHIhcmk1UgZEL725+KZH4Cg1Ppnq49y1B8M6poHgGbe9LDzyqWGCS0jnthCstqQNWkxJ
V22xS4GvAjhvcIw4ellK0fjUdkReVao4Jwlp2RWkGBQvOxt+7ke39MGIMHRo2tou8nXNFj0ANk/0
yiC3OknLGyUsq8WrtScz2C/a/rpTbLr9ur7IZSFtVKqGls0LZKAKD9Sy6E85QHPt0qf5rX5igcq6
EwXHLa9f2+QcZJpJGM+mOXu9+Wi1j2b0XGZPf7Ku1SOGC1RGE/RhkPTU0xUAoQ1/hJxK9RoeyjdQ
doF15jB2tuX+e1081GlX4ZHbzTLXUzOZdDhjX9uUPBdgeu3JZ8HaWBjnX4VrK9z+mVOKLWxSC6CN
fvf3S6DzgcIHqDAWUmlueeDaGJeERJCVBIE54mI6fa6L2+xPKIne/77O15aGqc0XYrHwbnxZ2Ogc
eBNbSTDAs+VxayNcLSmxolQNG0nyJPIwJ5ndat+CSBFdIVsP57UV7vqVF13PyxJqYvqt9aa4ypFp
jKOm6oOtE5P+1rfrfrAV+dbmOBe3SN7XyEIxOKd+D8DLGPUgNEpRqs7urxsS7R5zkdUNrGqgfB/Y
pS/Jd4jD9jLuCmziHxhRKLrmsoFDxPMWmF3eQgYlj/3SANBoJI6G91AljOCb7gx4nYkhLlMh/KyH
Gerqkilh7pNLdqboqZBdso+f5UfySA8gDBK2EDfftvrKIveZAABKLDUBXLbBiCijZkpuq9YhYE7G
AwiPIQeVK8gtZcmhfsVAkmuKEijRkrnPh3JgY9ZqCY646pMWvzbk8fqX26zOrVfI3YrmkAZ1OIaM
rDO8MQ9xa2tvho+a+7E+hBfoEPWO+dbcJKcSMao5iCrhm7fy2j53STZ5mdTUalED0XZgv0I+alT2
8hC9TD/MPcM8yA/XV8xi3m8BWFeRk4HCQVNVLsyPulnItM1Nz8iqO0kCkqiLd0nZpy4UKY+h0npl
k56hNiF4PW2e+JVdLvCHVTNWi1Jrnj5Ytg7R1eHRqmJ7Lv3r69veUapSCvY3WYPG2ccTn4IQO1nk
GKXxx+ACNnG3PIySbbrKwTqU+xhqHe51i+yX/7ajFEmjqeNoKib3CUtJm4MwrENfnhZbTSp3WdI9
AWuaDO6N8WES1QQ3QWD6yiD3CQM1y6a6hshT45r3+q0GhllQDSaPzZcZx9L9mfB/mZ7nY/Gsfbu+
1k3vWZnmvqLRAcc7RFMJWmeGQwy8GA0ichSylLGPdG1PuZu7jYu6LNsFBBz+hMIW2NkuaNUAUSc8
gJsR5n1FPIEzATYwXsCb5akH46C/MeLo/DmEIh/VbVYej5G4Cq6LraNgAGMFSKKOmTPCbaI2BoqZ
qGPpBSBYTqOnsCO7OHwphI6ytba1IW4XjckoeipphpeclT0gC5f8wlRCFt+0wWB4rF9HEZfW1nW7
ssijCtooBS19hc5lFc8uaqXUTvP5LjFFw9ObDbC1IS4rChYdwgfWlPgReAsYC0htEw/6XCFoGSFR
mtiiXE+wlzqXIGlB38Ina9Nbln0tPYTql+snazNuIYZoBuIyobrGrSiXyjipq2hBLZfedl7q547h
NjvzdnZz6O2ICPk2v9TKHLceJUpLava15RV9aoJDo9bcYmmKL5Yyi1jcNjGbhq6YMog7gZTkuyQ9
Rub0jgKYAZrHzmmoIbmGkjbOksoACWlD6SGQV3vo55iHxdQiJwpaA/hmS/Kub/Jvi8Z9QEEdav0P
aVe2HLeuJL+IEdxJvHJpNqmltS9+YdiyzX3f+fWT0J1zREG8jbEn9KgIVgMoFICqrExTNvEzWJKC
IjLx5M/AKJQKXtxeQLxLW17Om/jiJ4wJZs9JkJCOVnVEMil/VqQHmdcceP77X94cSo1MS5WDAIHg
ONN/iDrnwkwPj0+R99Pv19iu5UKoswIBHjuYRD8AnXarbDx2GUrmdXyxrgbnAsYbDuOGShLFSIGA
nRcyYZlyt6ic19PXJAHGg4K1oqgysifgp/h8HehmsV0W7K1gfEuuKZlp6ESpAzEyWiJprdaOwYpt
cfkY6TKz07g1y4wripVhFidKgOdDotozfcoD0nvD8by3fb2/0uHJImg3JEUiSF0xw1OLce572FGv
kmvZBQWYHZZ2f7GixNY4UkA1LUX0l4m9lT5KqcVrE9jbUVv7zF0kHY1KAyIJrYiZZrX5S5M/lkbj
nB/llwOTGSRzYBpCKBVg/ciDGRARg7xWcmxHnTcMT+ft7DkjEnFIg0BsDYxjzN4tBh0JzTpdfQlq
SLm3JpzV4nyfLfAABzC2/TqjyyxRHpraOM1NxJmq3fWAvDtgmHhWgOzpsz/UYY/SC5FHv5Fvh/Sm
ah/62Ts/SzwTjMtNuFRUiYZCXNnfL3prybGn5pJ93sjX45CuOdwaXHwEF3kWcqIuLQifKkBORG8+
iK52pNzLsj8HgPIdIkd55djbHdXGHl27TaIgjkZVzOaVEpSbXnwDwo1LSlgiP0BLzZ5O1Sl2eQ+H
vVALYUxiGBpORvSwfTZZryZqiOpa+qP2NocPcQMS3uTbUDd2ySOz2hvd1hTj2anQRF3fdWD6BDWK
pK5W0fvtyHHv3Vi7scLe/oq2lDQzQ7pA1KzoqKANhrgjdK0d2n5VeuSnfKfddLwH396u2lplIrxQ
lSX4qnviJ0/CCQV4JK8ALzia90pAKegihxfzeAaZ2G4kilpKYZgHlXyr5qu1ijzOEs5yscyHolga
kzLDgib9jjrV0oABjn+e93jeKOj/Nw4/VsM8DFC0DLL6uu1vTJ1Tb9sfA6D1RAXIWNaY77dVXUFs
sQXwbmygxXCbLRdD8xehiFAFI+TcQG703rS0GUOjDInSaXUedNFVq/rt8LNEzvwv5gkgDoIrhCEa
MhPudLKOWQJ2Kx9c84b6kup/ihVEoENpC60I6E6j/Auf16GU5mJduw7UfNOjsFwV6eH876e/j72J
4LejsxkdPZrJ6qR3eQSUZZ6XQRqBRtO4FcrZanQ3UXk9cDRcnTPE7MMyA8qsMwig3lN1JffVm7n2
s7WMYm6FRDkYTeHltfF8fnS7XrYZHTN7GZqAjRyV8mDNgLNRn2s5GCOOja8F8fclMhQF1Bj4E5no
qVZVOi41kAWiJwY62oDN1ygIAUzMnxpfPUax9ceyUtQi0EQimlNEpHuZzZPDH/Ie1f9AGCqnCVH1
X5rbKc3887P3tauP2tHoBpUkpAQV5ggazGEVpDGfIVyBBuer9dD7JUDsGUTD6b1xtdND/0O7Wu3a
0uzigOouT8p796AHxgBXV2TPwL/D5JjlOSe9LEDbU/WUA5IvtzOUbS9BhgqoARKgV0nHu1pQn/ji
qBuLzOSWUFibY7wE/ZpYtT94kBucbNUZwKrVesOF8XB+kr/mKgCuE5HtAUJQIl97rldjSCElFBN/
fYM+5Luggit5TeusYF/jXyuknR3/yR7jrtW0hHllApTYuOgYDr/VwDmkjmBLd+KpgnzHLWWZFRwe
f4e8sxe3dtl2uk4PW+SOAeHo3PVlJdD7FO7DW3KaneG6COaj4a4teoKg2DcAjqleFDKtZto0y837
LV8rF+9zjic+5D9Bd8pmU8BeQxajQWs2pEfnt+6JFi/mY3kMf8q+5KXfE6C+DzpqqQt43XlQtf2J
+DDOBKUhDEFuTcFPAIl5Vag5pqS7czpzdi/1U8aPVUR1cCSDVedrbzNR61kZxAEdXqbgoUnuKhd4
z/O90IdCkyIrOjpcEWeZAFFMdd6sQlECC5T7U24lqIvMANRml4PTfqclEV7ud897cVSBnADvZ1VV
mXgQz3JjovWJ+GrR+cMc3qDXxVVMNCjVk8PZmfRb7AwC6UGAFdWVr8UQMYvbEqfj5OsZWg9Adq44
UaBcR9DweaEltZrbwb3nGluLzHyaxtgpQoyAS4pD2UJVxVEm3oV4dwaBcIKTQd9RY1Pa2ZrLRpLg
uBKO+m33XfeiO/CBHkKHijTXhTNc5gA78VhuaFT5MpemisoLpLXRAs9E1arRNTyg0Y2Hclqwyv29
bKPk86YPq2Ma+m2UqVYmCS/nV3BvOkEmhcotKlkmXrz4UZsLYNnH+SRIyIbVy3XYXMfJc9zc/YUJ
XDEVETpf4Jugs70xoZcKWXLw7AVC+i0nr5Jw0wwcqPzeRsYe+9cEfShuTPRgDyB1hKv4NLY2bWu0
jCL6i3usujXCeF4eRWIuJyDRWafJkkAnrAgL52TljYM5eHJ0myGjnKA7CVXNRxRv89AuzSqd3D9f
EnDNAnCtKJg0Ft9t5IpZxBNwF9X4XZsOuTZaJOVgs/Y8a2uDuc0mEfytS0Gni842R41+d1186CtO
59zehG2NMAfFVI3rUlXKCkHi/ELV55+jaP44P1e7ERyhTdIRUmUJYiqfnYukw9wnKwYiesm18EKV
hoitfevQdZIeM2e64AWC3fvHxiJbgdXMNA+j3lj84ncsW3NijT6l2VL94qWorCR2RHQPLUcNcEjO
fO4u2sdY2VO/lAVihNOCpjkVyptNa+WD4oYir4DHM8Ms2yyEua6BhiLoRdQq8oceujTyxAkK+0Y0
sBzjeUu+NAGWo6HXREVaw0grKx69squdiLxyvIP+VDZqK/KHFSYqVMMIYosa3pEP0NeEXJFD7BBU
LFeNXxyig+Sft8cbFOOMkyhXlSDFUdC2L0Q76dKvOns6b2LvQbENdGx0AJFsLYQkIXitoaJ7oAdf
5Om4r1AoU84FVOwNaRNXTSZQkKoL46iPTB8MZX0DCGyRqS5YlpCqTsV14FEb7oWMrTnG95CenoTE
ACpcEVtrhDKGxot8e9cHJMENZCZxnUdLPxMwyjQW1RlZajlV7REoPfm+aFKnK4/nF+orgROud1tD
zE2vjqA1qSiA51FmatDiuf2l5CRu/axa0NZOreQKbDNOaIFa6ZCdQtAdaZwDa3/tPoZKJ3tz8I5V
vQxJ02XBOt/r2vMUXjUpb4ftLpiKpgsTmSoKsfxsA/jvdtZFyLGTeyp7th5T0TIfjEcql9ja+S9J
4YbB3Zgv4zak6qYC9Tw295bGqVBkGdpDh8D8Zt7OjuQUbuFJ1zn4XCBolXBVNvdmEiexKssqGPQI
m8tWkrbM9LZGOVmK7TRXXbMjh7LKDud9ZvctvTkx2dtYV8XtnMmokrfD+0s6ezTczFffRKcA2rd2
zpvb2wpba8zFrGq6uCNJ3PiNmTutcRKz0lGNxMrM1Tpvac9LtpaYOBz2ZM3yDHF4iLQbo8seQ1C4
nDexu0QftyaDib06gHSGDnbPIEp1S4SQUzF6ccOBef2Xw/+fA+VLv3UHMqRaasAISe5VQHyLa/ry
bh4FW3PHGIRs00PhRAdea9Pu2Ch/MwIKnqrv9AGbjRyLvaCsRYFqUXavCzK6s+xI4ZSSeTboEm5s
QMxeEgYN0n45dvBkPo3lzzHivN123UDDU0NET4BusCiTbkk1tV06iSabu+l54qEHdsew+T4TcsFB
Gq35Ylb+gGJa+y1trkMegGA39QKBrX/HwM7TAn7OOhvxmrH/IziQHjTo9rnkQG+BoA2CF8iH0Wsf
jVeNx2DAGyD9/2aRllkqySj22Edp4UdrdG2ExNVNXiX3K6QFwXU7SBo5NnYatHPEYZYW6IhfL8tD
AaVFE7Ly9S0/l7U/JDg1Moj4Y7V70Nqj1tJSCselU6xpcuNIt7r56Xxw+NpK+j6gf6x8YcnPkS7L
ILSOGvtb7et2ea/ai4uGUnRUNC9h5MR35oXwCmYBmVMnem/e+XIF1QihSruYUzYBnKlypRcdpA7k
pBS9fNKkAEpFmT0jReTEGskPKSHSixIKox1HELwFRUDEO1doJD/3IxinHZOiF4x6ga6Iv9jlg3AC
ElgFS9P6Y/whXXeOETQ/a2QqvYbzztw/0TbDZz2266LRkFsJBGTPzTo53Xi79rKdTpNdTYqTpm+6
LqC0cdnqN5Va/82FfGOd8eMkEdJGl0BNnEbfyym1Ms3tU85LZj+ofSwwc4om5br+h3RZx4NweFR5
pzQ9G8+tHXN2Sm06luqMtZvJVSsCnfekSbnVQ21b0a+J+ZuzU3jDYc5RNaxqcYrRnmNCvBfCJjfv
l9Yf5DvoBqPX6iA4CbeddveZ9rFMbEpPlvoyXuJxAVrPziOv9Uu8alRnrW5WqPpEB94bfj/m/Ltk
hHnUmFGtEmGsQz9MA1V7hS6ZRF4488izwbwzwhhQUcNQEzCNp/7gmoFyDB16M1a8zu/BcZ96PMla
3mZje0CndNULmRQSpO4dFW3JFVj1o0u0VVHFq9rjITzo7jnjmWxO1IyNcFUBrfTN4Xte2r+GZbay
9vn8RHL8kYX8jEq1lJIEVkYt+9Yvft/wYiPPABMjFrOLQ2FA47MyWItdXReUvc5eXtFHk16rBxGP
6owzJk44ZhmQ1LSbenXWcBIlSmtlkXpTJomnpZDE7pUJj+ycc7njegYTREi4dupUwBtbh1IaJK4C
Pn+vdyW39dTCqtz/36IxQaQAnc6QtDj0YoD3i5+CwaM4PL9oOtubFtVhPMgg3giU2Fs06OugZef8
EM6vEcDsn69AS58XRiEiDs6tHw2nhFwNoz2aTzw7nAsCEmKfDUViqotRLRj+gkTvEKEUXZ9i4c0c
CtuElKGA+1Ac39YqxwfPHysojn82m0A3aG4F3IjAZl0c86oEmUerFRdNBiEJombJgcTRc4dX8f9z
YunSbu6Ws5ZWeEGhHGAu6g9V0C61/ElEhkJOZU9MC87pvIfawrXrn1iPS+ZncwI0hSciydABRLt/
61M6TD0Fml76ho5k2gKxHCORj5Dl7DhdZMJKJ1aqNi8QaQ4fSz87No/o0PtmeJK7gHGf14y8mxVU
UORDJpWYEtIin0cpVl0xVXTDTYHpyS6lb1Tu8ove1VH01254AWz/Pr2xx4xOJpnYmBDTQhZSDrI7
epOuroibPo/ovlDs3E2D5BS6Ai9YU6/8cuSgHExHigv1+zxsnCeKpWoep8V4L9iuEKCnbQTN2wzJ
Zto9w3t476aalI091ln7bugGSEbjtdcmILeiF5PyQn5NEDvVA3LI5p+3YtCnysYks5QpKbQqFujb
a70umheZx2e6Gzo332eWzhTQkDMUOLVVM7XHcrEawTkfOukXviwSAMaGAZgJqOOZnCAETlKzQo02
SLSXYhqtCuF/Su+kfOYkOHeHsjHExOghq6M8l7rKnwUUy64m468ebxsDbGxOOmWpzKwIDAG3gPg+
7H8mS+2gsdCbQeQxQVotFOxs+Hl+Ave388YuE5zlKUHpXl2Fd95NBT1+awqJGuV2dJtDfaVeF7zO
pt3TbmOQzvR2X+nRLGGpQl9D9keZiove+FVI0ZUYT6esGHXOGUB9+IuHUGQwaKV0SF8zPq5CBr00
ahPozPA5F5yseVm6e84c7jrHxgbj57M45ssiRwjAVxDDOdSn5Jd01znVZWhVTn4r/OQJhPAGRed4
M4ejlhUkVuYsKFPRLuQLNH5Y0/z7/LB4RpiLnCDJkTG2GNUgXoVCZEnRbcfrKtndv5uZY25vktaE
XTUCo2Jkqz+BY6VerGQyL5Wl4PgBZ41Y9GZjRsUsJY3gi9lREb8nf1UABIoIOlkGpP1AN/R5TYxO
Srulwb1X9t5xYgdDtPsA3c4AbOt3818gmwGG+zDHbCMpM+KkrXA8VUME3VbcHDX1qSfxj/NOsBsf
tnaY/bPg+pSECwi+e1znJSc90MLm6tEiYBqENq/wvLdMW3PMVhL0qp/1BGGwmgYrQtEPegPnR/Re
NWcjwtYEs3niLF1R+6gWf5rn8SnXCyN0EqGrIwe6bWsBcEImDU6SdBlo9fI8rqy+j7LOIZWhlNa4
FsKFmpfDtdbleNBrtfwUF4lwEXegY7RE1BUXO0Ej82wTcChKlp7lBWCDZWH+HLKsB4ViAkyEbTap
DA6vRV1+lPpYpG4pt6ixK/UCeUuSrwvwhRkwH38OkqbcejIkbN/16Zj5NcWiE+Y8Fv1lVKw8fO7+
6v0HBUhJQvMlpYRnjuQqJJkmLijAUKoDmtEJX3VH8QQPqNeIq3W2F0Bw6UZgR/svgjyz67oJlEal
BF5HTT+qpmt0vxXx2Cy8XUCP9y8+szHD7LYUXJhtK4voPgMdZu/jCmrXFxT3KF5wuVt3t8DGFrPj
sHRTDMgM5QRsgfdYL4gGKLalgBJQttSjcANYUy9453fF/j7fWGUcY5nnqlYBAgc2EdI/BbqEIgiq
vYonLUDLyRWUf3n4xN13C5wR7qig6V/5AqhJVjNUOgM0et7iUi2elTirV/mVMx2Fh4wHZd11lQ9z
LJpmbcF52MtjGixNeWxb3dG06LtpgkUsCwv3/HTunZ2bobH4mXbq6l7Vm9DXxdMMBSUp8rOMk/fj
2ZA/HzjhPJnlVImln6iVVSW3pfSgdAnn2NxfpM05w9wCTCADySjhuacbNuiusErateyTq/AE5z9y
84q7g0IPh0x0WgNnKfPSOYMGeQgQyHionmS7OK5HxbAAeIZcYu+1QW2nV1xH3EtQoKP6X6PMTLZV
jzNhlEt/yB392+AqB2DZ/RFob0pD37pL64idO7sFSAz+uH0cgWtrmwlgIhg2QoAdclCsXvTkYi2d
xXw974z0EvUleG2GxwSvJBfBZK/gqmD20kUiisc1zRpr0pbVqkl8mKbpUh5aqpzLo8TdTYlsR0eX
e3NRVZMpU9oIAEPlXgN8XbWHK8HNn6G4JZ9GF/yVF8rrnwsRM1PKhLKylM266GG0Ex+S6SEaLote
BMRHsMS8d8/P7X/ZH+Cg0ADsFuFCn0dodkWCejmqTrEvnMhhvVDRoTyjIRqRmss1sFsSVoHT/F9r
bAxbxHICVRaUY3LA7k07vI2OJW5kkSff97/1S/UmulxtynNQZHZuJz0vGuzG0I195hkMCGoTLe+3
wYPqTeAdE54jtz9qLl47D6KTu+IFKpycs2n3QNwYZbbnPLQ4+vOcPuGuK/MEtce/WUOIH0J3CtAR
wibJ5SUtqyXCGzGGJsChcCM37ezugGbLu+oAHPYzx97ugDb2mJgqaEJuFuKIOsDpXcT0ANINU7Eo
jzPIPqz+F/rL158co/Ra+yUKbIwyjprlfVcuM4wKRzXQ7epb9AtKlm+6RaV6Emc49mihIQ5P2m83
rwXa9v9MLuAYzH1wRO58Eigwkl6dBAvQlSMxrP44BhBhAPUCPewnjsfsniISpV5FFhYwesZmO5op
+tJB8BVVkE9Ll6q2qgw9Z51+OD+r+ytpQpQFPEIaJBQ/735tBVFZBoSpnyuOTO6W8df57+9fy5Bl
/ccA/QGbAAod97rPZsAw3rlrnfwkXE+vDVqsoPTgSZP9x+SFNHbKYBgh9EqNrrnP9oR51maJgNVK
iO4KXXbhNFaR3XJGRXfsF1/cWGF29JjrvdzkvfJ+nZbQaRzd1keQF7rJCdVKm2Nt9/zbvHmYOZwE
WRUSOU0CMUByJrbKQ+LmP8Zn8NkXluaF1nzd/ooOxmt3lG7KN4713cvFxjpzBIpknWUtj0K/dug9
V7Ubr72ofumO8U2JcLPJLonXHFCPazyRgyHb3fKbGy/jnYMmCJ0SQ1ZbDCdHLEGqpc5WHF3FMZSM
ebPMM8bMclLG0CgqkEwmR9qAiGPpoBHoBsmoadkzDiUqOyFfr/dLzNmE+2fwZpzMFAuxqQl4j4Jy
ICh9WpIQRFu/BN8AutaRvxc4p+DuIbgxR/+/2ZPLOFWKDBH2oBgUlNGWg9lplqmfKqI6551nf07R
BQTZJ1HWWdUCcUwm4H5Vw0/1N6VuLWkcrMl40GSvWf5YVZ7ufPXDFnMoGeOgC8aUmL5co1RbS3ZW
ZWBJHRtPCxfX6MvMPT846hBfgsDGIHMgDTOU5YXGzIImlw6J1tzWjXI8b2IXRLkZFAthL6CNU8wd
0vaaJQfSwXzKgswTfbQyBvE1LVh1vXWxcnIs1N2+DgzdkuBYhmAqC61dFZTHJLlCR3N5k0X3xXo9
LpwD7r+4/IcN6jkbH0yrOpoNE9RnKd4pXWaFTmb3LvGoIlhpc0k9dkMoekD/GRLjHGPYzEUdFjKq
BHrQ++CvdMaLUrSayZZ0R7ckG6IgRzDRi9/Kq6q3tJ+chaSh6tycMs4S6vqsTMoKEZRL3QOe7KoA
q6Ry9Z9WYzQEp3+1x/8dMOs40jARKutW+h0y0pNcOz02hUGOM3rUOUOjl5EzQ2P7HqY0rSs1wT6I
/f9tova1oPf4+Mf9DfcxJubUFYW0Qxc7rrmydmjlUzRw/H7/tffhJSwAUY6UbJGVsniX21Ld8GZ5
LUqbNkhR71BuzAz6yn958HwMiw57sxWK0OyGbAH3GVR5btEj+T1yIY/w05QBj60uJbu1KtyVQNci
ipwzb3dCdVBOSDQKQ5vvs+WmFmQDcB7TT6bHXn2pas7DZPfqoINE3UD5WUZ6k/n+CtqwqAEnlZ5C
Z6IorGwNEvECJCZSiMdltTrnXXF/PB/2mINNRt59go4rVNqbyhri7+YUcZx9NzSCmk8DKzxA5u+d
75u1MufcAO18GvoFqS5kMz5KeeEv6cy5EfDMMAORsnmQjXkBS09zO6cPqwwiHU7Bdvdo3oyECcBL
ES6FVhPTzxvZradDNTxEi12Qk9qOnEnbxe1QhsF/Zo2JvmrWguh7Bg9BOxq3fQsSsjx6Cft2tio0
89SoRQxLeioRqUp0pnKs07n6Ep6ICFIVURElePlnJ8y7qCuNGGInGUgIckgAhTd6dUwFnp3dCd3Y
YaITwSWqbmgvarIKwWSkz9mA62M4HxWSHeV0vTvv6/vBCgrY75xYQLKwJ0rXmUaKpiJfvQVWR7CV
i+Iq8cpjD/VtxRUFOw4giMopPu1P5r9G31noNv6f1WjEncC6FoAJBw/G3yqJbRMyqP3Me/XskkiA
7gtuA9VQmpv6vG6N2mqrqPaS3w9Wjosc+F9VCAzNP/pnyo4Mks+X1aYSjzSn2UPbov8tH1qQSPCU
xvc24/aHMA5ULCRMtbaKgkYCgO5mFK9Enkzg7jN5a4Nxnq4bQXMmTZR+RQTcPgbsULhOvBWiDOEF
OmT9886zt4xbc0zg7zNDNfPYNHxFulTGYJAXW4oiK1Y47rIXkLd26P837jIlVZ1FBpBzkMu0J6Gy
dS493N7tY2uCOWMWQe2iaVxSPI7f6V+9MRA8ShjD0y7jzRn9/3Ys1ZyreCCG/ig9heJplOrrZvkl
irxs4e7GhhSvJIsqCHk0k/GFUAHU8J21hVIe47n9JLtQgrqa73qXqtPoP6IDT8xi73q8Ncn4gxqj
gLvitAzAOxvZ1SwABb0moOJPm6F6rgZFArhyKZB86J6npps55/Ze6NyaZ9wkMqQiHHXQxY1xdxKj
w5q+QAbP67WXdOJ4/u5m3kwu4y5jV4S5FtaUlVU6JmN+morUBuUC52bFM8M4S6sJ2qyVBfGl8T4v
Dmr1LZ3d83t49wm1nTXmBBfaJhM0HUnCYnKo64Mb35ZP6XeKYEdM5JjjrRFzhnckJGtPWhQloDZq
G61aBUmTtOjin38A99fZiRbmnJaY3fCxWSzmiEMvqQGUr4aoOGpebYAyvvubxt/NJLLVfk3P1nXu
8KZIJ8+Qj2rv1j0HUb7rC4YOCXaazsVwPgeOXBnnPCkRBJcqtvRUsGblMKO1nuMOu4FwY4YJGzWQ
ERXpgTxRyfOg3OqpYmXqTVr9EnrVmsJfennqpoyzc3ljYwKHTMAqp4pAZCvFZJmDaJHogXRcep69
h4S2GRsTIHotnlN0dhrIt76DeBwhtBU85H/Imm3YyA062aFDL6ZoZdWRlHbxzJnc3eAPKC3oR2VI
k7HIcy1p81IvIezRQQdNRfc2mHydOrUVjyZhQrv48ZOvgrvr/hujzOSOQmuu4FEHiU7okeSYN4/n
R7Ub9TffZ2Z1arQ6IwIBB0MYREVut8XL2IMRVLoWyK9q/T1nP84b5A2IetPmCA3nBmssIpHdCe46
oHsaGtbnLexWa9A5+O9CMYFXIYNk1tOQBsLRRHExC4y72bBoMlWxZav8Zd7NrxyTdGOxDwzwclDN
T6CFQNHBjMoQSKXVKPlLJygHI3Ec+sMrYJq4hdde+8fihsjJbayx1MFEXNW2bpDJynvKs9xZhs45
u3YvozryfqYpQThXYQNWJq/tJPS67kv36XtKJ3IzyLSmT3/PGLA1xwQuFQTtykyQbkykh0Q5hMm3
VT6cX6O97bs1weykWahzYzIbKqgZ5HNndeTUhYd84LgCzwy7oXJxAfcfwpQ0eGUK0ay7/AjGtPNj
2a2hbwfD7KJ6WKRypKlEdUEBXUEzNVqq7+L79jgiFLYQkEaq73toUbEAHnB37xawtc1sr5o0vS4k
QniUQDpSDrOlqN/E9NKYccTI388PdC9abG0x9xvDSIUpoylio/Gr2hPat/Pf340VWwPMlWbVMJoQ
mPVAvp0W8BRTJMKbciv6M9rS9WPs8u5Q/2VnUW4M0YTwKtsGOA9J1AFbVUFjRDpkx8ylYNT5drbV
g3pBHB7h5N7pDG0M2QD1mybJ7BNa6EA0njYoaQ3I7wElmk6nQuMRVuxmd7ZWmPvNIOvhjAYXtG0D
OExJNFcPz3K8wHgSLbvOtxkOEyhWKe2VJEag7YqbWfyOKtb9KJ+UbrBGUvw87xy7UwfRUwlcpCJN
YH4O6skQZWUTz6o/671dFbk1VaelUpzzVnabg9Bq/68ZJjDpytqP9VAALqxZKMLJgXFIndhpFOtX
dQVUzMv4RGcy4nJ08sbHhKqsrQSzkHDv1YRTLD8O8R3IhCzO6OjKsyfjdnRMpMoyVN2qyESrxEk6
yO5KaTdP/zfO0V3f2EwkE5ighwc0JkGwiCr9qs4U2TKW0I9nHW+G/iiIoBw5P7jdWL8xyESnOlHl
UsojgHqgQl1OnkhiS5gf89E9b2cnSmnQeNNEE3vYgGYKE6V6UralJkyJv9wap+Sug7ZlfIh7ANDq
p85vvdzTHjgmqdd9XrfPJpkbTVKOpAeEF4CD2wFoYelY2OvdcFgRpjJKuc850b764tYcIDaf95pU
CmYVFU3hS9GdCjErcFM2HD64HZqOzzaYIAVHVKZSW0YUWbrvVO03utRB09Hf8ulvd4q2sAX4CYiM
DQJOUcY1SrMoW2kyBiCV0KWvY09Dg8wAYNFWLUqmPHrSr+QA2BBnkF9d8rNdxlPSNYzGelLToJAC
tP1arTxaSnpTRjz/oMHhi39QGliZIK0OVZXPC1ZGJJzqFlIqU3dJ87LDdefRO+Jq2KoERl/lF//s
3B/ch01mAWOk18NCMQefVJG9puqhQtecCYIcnRw47v81ltB5/DDFxH6zVrPR1FUqey3cA0wuu8px
PvogxWhAhL04aCxDIdA2ORFldxtszDJnQVNGg1zkfRyI6XNt3A4kt2Sj5MXkr0/pz4NjAr8+d2Mj
Vevog0xQ9KqjZtEXdXSkjH+jVefOHAyXkotTB10/nInl+Q1zHoxtnfSdpEeB6kXHzoato+mr/vD2
DqU9ysQ5b5C3kNSnNu/Nrhm7EHnWNBgG3TEjH05uz/OjrBwH3rTuLR4yAya6wzVJQsD+bKqeRlmc
dQytdQZ3RdpWOlZXwh1x8cxYLAMIKXJDEu/8+HZqJEgPo3pLdFA3QnGQ9dRUjDRIwlJs4uzMTndN
CYgwvb5qgSwH6wkSF1fw5mByIjtzwuvk0EHj6MgTwtgbPS5mII8HUAyVXiYgyMYST3OILpYyG625
1w9DUV6UkcRxoD3/2ZphYsCczJGINBfQw2qeg5Co7zs05cjRTDgTyzPEzCuag4Z8kaUyqMwXNbob
s5vzC7f7fYICMpEMBUoMzAFLUmONJ3klfld6i3BXL7fnv78XLJWP779f2TeOv7Qt+gEaBVlNZMmW
bnG1pbSI9lAhhp23RH8pexRsLTFLUhCp75JFRBXSMwMqb6V46bE4dMfzZt6BqOfsMCvSRH2pVWSM
wREDmAQUJ9HlYMVXnSsdoov/sJWKJ+V2cNK79okyRdY2T2KLs2gsWmIhYie0FDteJCDvV37GJscr
dnfRZtXoD9ismmGumgKvmH3wL7lV1HRQQZ6eNTR1nJ9MnncwYRj683PRNDIaY5GQVlfRrVGJR73C
nkDvdd4Ub86YCCzUy5TiOhkFQ34v648Kj6J0//uExlxZAoCFGco4jUaxTug+0SRQ0YRmMJYr51bF
M8EMAXwYA+hGoFmYKQ/Iwlbh4fwU7V7wFSgT/DMGeoptll2a9QjaTwCYF7FNqYhSRwntFjVtC/oE
1+Jle7VO9sBDsvCGxVwWVVCKDaJcJkFYXw9SjI68n+fHxTPAxDhDXjS1NFEwitXLoXnMRM7393fL
v9PGNkT3SZFI0gruZUhu38RqfxNJSjAk0x/XoKhUDji+oQ4ARLnBzJPQyouZ1WBLb6EMO9Z2UkvO
+YnaGwiOAB1JGogUI4f8ef07cHILrZSH4P6+XvuLPn3WePTiHBMsbKNNRnTrNqbpp/JvST322W9x
ffuLUUgge6SNEpAXYrwYT1d5RUMtFYPzACQalDudV4HfHcXGBLMUYwK1gaqETFo1xGghQKg8ROGw
uFOz8PofdzJ1WHasBoAQuNMhY/d5UUx5VaCY2wB98qZ7ybE89cfyIv+RXS6X8gV55T25ZXpOsueb
ivnRoPiqyVCo/GyvN8dUGadc9Ae7vFTe3kXWr8JXKKz31miHJxNHWmsTv7ZHT7Qih/f42B+whi5W
HUhtvMGZyZ3ltBfGCLUZ7b70cTuHPGb4oEIbZXXrQHB4B/ruWm7MfXF6SRSiGIkvIzyRMrbF1lcE
LjhkL5GBKf1nUOw9qItWEoGFlN5Oquv6MB4RU8G6g6cxcEIh9wW3U5KH14CpQ8csgs+FRU7jSRrn
o4BCdY/ecRUPHLTLv6mW4OXu8OPvpvDDGLPj4kIUNHUdZz+P7+TpQcjutfLu/Kbei+Hb8TBOQfLZ
0BcJNeUhG93eFC5kqCycN7HrCHhMQ3gFCtjocvjs+JFQVWtlVpUvlIUdDtJjHXZBLQuv583snrLq
xg4zFMmM+7StOjyN8PbM3OJRA9mBr4F7O7Xi2/BaveNi3Oknv+zpjUnGx8HsFq0yiWt/QsIp9dMH
yoAc+tVLfCB2cRlOF+KBNq39X3LlvPGyIX9C41MhLECU9XgYUsP5/fhMAGamJaLxMYys5siZ4t3d
RlWrwRWPZyn7ChTHGeIFcVv55v+Q9mXNjeNKs7+IEdyXVy6iKFvyvoxfGN3uNvd956+/Cc+5YwrG
Ec70FzExLx2hMsBCoVCVlXkcnknRa7RV27qzPvnNI/4wKdt1vuxRb4+x6I3VbNGnnBwdEztkkeku
Okp+iROe70U7cbksV+xv+mWTitNWImZhMmJb4yC8AwH44Pcv2sny6n0SSKiPVm51Ux8HzGRw8hCS
Zn5zJhBSgG0A/V+ZJkmL07ycoh7NKqnV7Hr5PVqDW6apzcUikgP3zRAuPVS4UFmADPb5gazjPDFV
ExN7hWVWtmyubSB0xqMsFm4ZOYoqjBwkMjNqoo5ooWwCzSCR7opFujRiWyNQtOzqQHGLQ3YMd9k1
JMH8BmrFzh+4Ka5ZkRDA6ZixpI7lEApyAx2D6XN4T4bTkDZc5rRA14Hi7ooXptnL+7JHJ6qz0PZR
amWYbIEC9HIktrJraBRCMksIeNMErDPxd+kZqoEg4KcqMeBShSCJmkWHMQ9zTwqX5FGOqtSZhYE3
O8pemA6uf8wcS/g/df7KcNFBuIvqU+MtAK2WLtHJXU9kJnbZ84homQENbPL/WKNOngKKyRSo+OSQ
Dk73Mbv1LTgz3foFtGyan3a2CT4fHk6WmRUhmOkEuQUeAFo/odAgwJh2xhQsh9EVvcyrHNNVTpJP
nDO853VCWIdcV8AloiiSDloRao2rMVfluADSB1aze1Ovfk4N6KeXaLo3jIFz7Fh3+9YWieabZ2ci
W9EEAQVo9Jb+mH3o0/vlc8b7ffLvm9+Pslg0BANrMVEu6c0aWgmc8RLm19kugRyGjQlxwBxBWETp
IXtOb4vITjyiV6ndtT+WAKyKOy6nIm9N5PttDK7D1FvqqBGYNpJkAKYxR6adEsDAVkd0+wyJOQ8O
zDNJ50dSW/aVZBmBHklOY6pevBqcfWTFjO02UhEfiKxQr2TABDTlugQSAo8AyXi+7A3MphgZAAGl
Eq4vUIydb12WibOkdhiPsPbKYM87kpRUd+PeFHdhaYM5DTFj7F0hMFyOZXJo6AtNx/GFiDiOFQYK
zi0bYlMVaokkVrsZPjD75wuOeQ35ywWNuGX/fzZH+X2zQs28CAm/qDOSxMter0x3dAyfKF9zAxTr
3YjwJIukNYx6MrWtfSaV0apKMy4zAWQMKEwe8hcCE2+feMROLDfBCxvRSQOdKRpk5/uIAeksiUJt
CfTmHRRgIN8FS/zKRfCx8g/0ujH1gcYiyuPU/sVCLEuVIAjod4Ng4rq4J0Jl/R7nenShGWr5yHls
69b4NfF0i1kLhIAg5tRkpAV4yZ0vcJVTIV5McwEV3Z2RPeStbOOh7F12R/IjtDdujZA/YhNCFC2E
Qhs0+A5rOrhjbzhrxskUmffy1gQVpdQcxLfmiILioCJMESVLOajeyw/AjoCT5QUo1p1FQDIKPhmq
mDQ0NitnfC25MoNIOkJE05Hb3NXyqyJq95d3jjEYQeAPIEmVMeIHYgzq+6CQnOnzJGugHUmD7H45
Sft4J90LT+tB3s1+ehc9WJziL8sZtyapr5VpcTNHswpovbaXMIKpm57YNrtVnaDM+H+0RX22Qijj
DgpwZlDno93UkJNfQZSmEDXrJ0vgURsxnR3MwBIQiRZwnlSqUY5zaLS9lRxm4EjH+VYzQN0y7i5/
Moaz44SIeANDlx1YASpDHM0OktJNAo1R62TFj1PKgdaTVJ06TPh9gOlkjIjh4FIhCUgLaRDk3EBq
TWAqiT+BM4GvRMtehqEhyUVgklXqy0ipZCxj3QHXaQ5gY3mMzMc/2CcJtVMIdeE/ugScCRXIRCZD
CqL6fTI/Sp5OJnMBX79PFwMqadDmMGqjQyn8KMtTPHNySdbtDl15SIijhA0BYroRnS55lOlhvaB8
qQ324MnecKyOpmKrbuuJr4ubApZqTbbCaZmxUkDYhJiVCXVE6LJSn0av57iamz49RNAgCPRDuSNA
lPxjPRDCcsHlXu/MrSR4SlDMmBK0mc7jtwwiAaNpMyNovPqaEETmu/Gl3c+A3mog8+6PvPcj0yCc
Dhp84PGWaLUuWY8hspapWqC3qb20lS1IEe9JzLFBV26ioR1QdsvRWMc5Kncgoozd3s4/IKiG8Ybc
z+UdD6zEiKyfZ+k/y6JZA8JwzdUyBC16Wh/D6ZhCWmEpb4TZGTFs9gen62sHaeeMxVJI1rGdQSPz
MMW/5oQ3e8PbPirD7Ms8nMdhwniKMgdLne0XmafZxrrUz/aL/A2bvKFt5yZt0T3ClMEKjubGB/nO
MNjSHfgmgSVrFvfyprE67mcGqatPh+xB2w1gtxQJrPc+dStnqG29tkdQkKQ709X87FZ2RTt/sq5D
Tz1arnyvP13+K3heQp02aZ67Wk5R455Hy15i8IRgoKJSdtAVtq2Vd12xMoyzNZM/Z7PJ6mIakZCn
S5A8J6cYpSHhXrkXA7AWXH8Wh/agdeZpxPOch7rDUE/rlNKQSSP2SpMeRePu8hYyLnokgxbaERZK
NJZJlbvkgqBQFLEGiX3tCP1zEf+AuhzniLGqM1sr9DtEhDyLmRqmFcTXUeMsuf23YliCUX/H0vDW
IuxJPO0UrlUqv5AtgFyiEhez9pAHhPkO/Rbjvj9ArcWJHPVnDgL4y7vJdpGv7aRFUdvKkOPcNCw8
uLIf1qv8nONgSCcydQ9s4kGCnAOX35PEj29pjqWokkFIFJAgnLulDjHtMoq09JOCDjeOW0x70+2A
tCx2seZ2P3lwNvKDtEGQgIPfAs9KEezE5wbRKm6HSpjNQO+VXaMCm56+CabmiFALv7yfPEvU0lQo
g3edkQAgYkLbtUlsvV08CKvYysh5PrDOgYRsF2ztAFLjtXK+JkUQs2QxQaC+4OEI0Yd9pcx2XiSc
LP6zkPFt7zZ2qBgyZCLUrAp9DqwH8yDtDQCnu6C6+RM6HA2J+9eCqMDRFZaarBi6PYCjV8aoVsZj
1GJ+m40BKnKoy6iWVjSYQSUeS21vmo1bab/NnAeAYEXAzULo0lCy5lOqGGDuaucHM36bck52yv59
FdQUEKQFzSn5901UbywhR+4UqcGI6n75NIw8LA0zDkmqhAcO6vyQZ6R2Cl2oSJ2sXgvK9x49Eye6
QkbjEnq8zAYVzfpcPUQ77tmRyBf+5mogVvkMDfgfVfyBvnk9mypqap+s3r8aH3AByPWgeGHPYI4o
vfaUuXiRn7qc2wljbipeRMB/A8SIVZ9vqmnNjShGkRBM4ts8/BjyP7i2JAMtYQBKcUPRTxYMz2tZ
1VdCoGlgw0AxozRLV2si/3L8YSUYWzPUDZIPJYYPF+iQT1Xl9Gps5+u1HEb7eHHVjOOHPFvUllUg
AdPBkxUdtN6y5eQ3BK7sRvndm1eS0HHiKvNhhMeCAkwuerF4gZ9/n7rSxTaGPv1hjlxxgR5P58xX
GDYjAG9CEJPeca8psle0O+IhDlok1Adxe9DnrE/1WtX1Ff1f/UAo1gw0SjCighY371HECk2wAeIP
UcFgG/0oanKjXpZJXMnIiNnvKv3WSl+NhFcR5Jih30WgmzcKsJMrQRFGTtS9I8u3E7G1Q51Tgmed
ps166NdQr45qGBvzGszpG2J51HqX3ZyZtmwNUL639KpaR6WygEhwdFcwlq773E3ddq/aqxPaw8Ny
xeMKYkbFrU3qWdTEXT23AxY1OKofP0Z7Mkj03r1Kh9VLPcHlcb/yNpHyP3Gx1qpfLTmY9NGeRiRK
XOgsa47I2q6JyoxECzE3KlAEJ5rGfbDuyQSnARaA2uf5OCthQSPQUqDZh+lNlQpNqdS1Wr2gHN0i
LAnztTpIdj0+XnYMtod/GaH8Qu6Gfo4aUvPuchvwPafEE7wrUWXI/kCyXcPefdmi/EGXpqxZrUQL
omfj5m+IWeKM7d8Ezlxiet7KKG+oo3ZNMtkQA2u0nuTM+Ejj9Ji3kYUllpzc8r+4xdfSKLcYIAaQ
iNGiBMZ/mjAYHrI/ebiuuDAb3sLIv2/SmaUbszYxEhFNyOikvY7XMRAM+m0GbeBrxY/3mCQW7O7q
D+r8Z1+PymtjqUiAiNStoE9Qkg4BQozRcU2MXdjPvMuLeB19k2w9hUptl6jT9LnJU4wU54+E7YsA
l6pABDF8wh2FZYYN1JDxSIamDAA21H5ieiUUBEkIzCK6rlflNDQ8EDFjzheuj6YFICeoV38b/I7D
XpLKDF2f/FV4SO5Vwuj0O3xMnsK94YevkSPvE9e8N35dPt3MqtHWLuWXyxqj2jUA6j8Bv7C6OuBn
0j2hLS8Rf3lEaeyAb6Bnh6TDwEQSdeQUacCVrYOvWXno3eyedMfnvR6oD6sjABRSPvGqscwQ+Tl0
hbYkuk/U8kKMP6ltKYLWdRbdMBz3XTcf0cnm+SPPDnXk0rzQzUVQ0Jp57SXX9I3dupdvh78EyKki
VPoZ3NL0uJAXpllThhoX5uvBHkQdAyOOpgQMSCIo/iaPyHFmv8uX9T6zbMJYS1A2Cyi57y/7DDO8
bIzSbxlJGcV2hMuo5msr/xCnys36K8P4o2/3ZYfOraxYEJUxSVExSu6X8D7OD/XEeUOw3X9jg7pC
gb3M2nWa1gAX2uKAaNjPjhq4k+v7yPkfWv/srSMQbkwVouBGmZuXXJKiFKc8DYzX5l65EgARCZFk
zQ6hTlkbW3xJSlu75QFTPhtp3wKm+WWZimFJLERGViMf7t+1m+rZfOpdQtU+mnbhE7Z9GWzmqmsO
dhEUj81tfOCdfdbbBj6KggQYuLVvGL4sqUZFIXlRqSX2mt+040eK9uWkzfYY8XTemQ9fjMxgVgJz
8aJMv7cFWU7aTC1RNXIGL7qXQT0c+vVu/lncFUAAgTYxQrzJduGJVxljRnLMg0CKUYV6LKjDzm8L
LUQCUw9thtl4CZDTBiNvskfQ8oYHuTVneCDDZ/GBN2HJLCsBf/a5YvRMaMHyNimX1tDTIhBijIvs
LTMTUqevl8TyYk0chJ2oRCAfMGeluamtoTCu1aYUK1sqsiRzLocIZqDHJWaA1Re6ESgxnG+CAH3s
IUpUomlbBuGByIkJTnQ9YDxaw5xpxAUZsO5oQ4RvgXGBCNVQ/m0VQozJ9gHTCQMOUfHTyHg5ByvW
gtQXaHdJI/A7KtYuy5qj2YAyfD89yJPXFTfJwAFmMBeBViXOB8ZKAPI737VQStFkm8z0oGeVN2U/
a8EMOB+G/AQdBwwwzWEEB1WZb1McQoRJH6WNs8O8C32gFY+hYtc/DWcEJ5C4lyTuh2Fu28YgdVso
Q6+GDYAzgTp7OaoK1kvPG0JgettmUXR9sIrKJANF3xoYsY3+p/Wq7dOHYbLBoZeMuAg1p9jlT7zc
ibkyjCUowCSjpEEHc9EYUqgZI6LVKEBN6OuKt0P4F+d7Ea/69r02Rii/Lqc2EVMVXcP2HV/skN9A
M3kvnCzIPww73Rbd1okexH3o/IGGDyrhG8uUM46D3IjSnAmATogfqA75giehXKPdVY8ygPOW2/Gq
pLwNpbJDKQpDSZlxO7Y90DNGZIdybGc5L0IzT9lmYeTP2DyPhCyu2soCFEGcGw+ySE4S8grjTLgD
hrVMQCoU6P/RiPVBlJK8NskgemVPXnEagxLFFHTVAGU0H4Zrxal25VPIn9pkXwPkeMsm0HEgGzhf
XRqbpdKbiYVOfXUa/HEfBU0wHvksJqxtxAL/MUSF+HHqkkgc5jAQrMxWxQ9df+P4PsuCJspAi5DT
JStUxM0qFNYKFRbiAILhGZhtUlfwkusJBSK89NDU5ibUrOOmQTEc2D4d8kq03FEZ9kk/KxIIiWSn
DAyM2mZPkLhv9y1i5HpQjiNU4NODehJKh/duZy53Y5v8+8YvOyOtOzGvkICVB03ed/Pvy/vJOl6a
KiL1AkATzCzUB+vRrlvVGheYOv6whg9VPJm8Rgozn97aoGoAbWz0UpvCxgKyZdWbr/rDJ4uOQ2iB
uIMazK+1WRHlINa4JlNq4ZIErWJik76nOP7VCk56Q5qfsxdhONIfp8c5s5FzuOtkX95R5heDMjtB
NhlICqi7rY7SuqlNoQ9kqU5OgpAOntSoFSeZYn63Lyt0E0fsWnVp62oN5O5nNR0jtcMs9p/EXqCE
kZobgEnJ9DirBnjPGiVLE0zaYwlqwjkOTPHH5e0iDkbfZahzqSK2CgBNuo4iKWo2J+jbHKA4YZeN
C+IqWykexMa/bIeZD+hAfKkS4NwKXhznJ6nRBV2dpao4rA9JbouOYC9HCFI9mrFt3E3XRGKWS/LJ
Sqy2NqnTZUiTWMjmTGTmCftE4WMgcvn1/4VjSsP7E1gIgJkyqOew0G9z56owVJYMbrFD163WsxHq
paN1Q/LwB3u5TQOodelZMgBahP775JiaPV9Le8ETB1t/LJDNQ99yb94DdsYxyvIUyNmDRxc6kOCL
od7JVrc2sb6meCej37/YrzqhA0ICYkeB+NcMBssOuvMLZD45hlmPVMLIhTcEilOSRi0W3KmrIOZI
DcpeWH6qZlR6kdg8C0Ubu4siGk7ULNYfdHZQVARmHgUqwo5z7qyIYKa1QtoikEuvBqO6rCicVTGz
ka0J6mZJutISQB9nBfONchPeofgL3NKS+MrRfOg9Ar2Z9lNhA5vN+Y6sAIkXmYGZT6BSECjP16ao
xSAmsQ7ufb++BvOtu15hTH7ffqrdlgch4L6CWcFyY5GGGcWAEUjK2syoMGbPf6M9w0drtfvDfAhv
NCf1opuFJ5PD3OCtVcpfK8tcCksEyBSTl9fSTrkenuLY1iIbdDpQ1wUhGEo76ZuWcsFhzDbu1rR8
vsUNZA41czDIGO/fE+Vgddqr7t8z5dFOeLz8Sdn7q0N6QARd+TdU+Ng1cGNhJS3q/agex/AkLz8v
m2AWb8CSDKZnEXhFjX7OFQt67qFuzkH4Ft9G+3yn/hXpjnXSTqu/7IgEmHoF8XCIcAXQeOcYJ/tF
X1IYYgHXiqUCpkyXb9LYEpdGxIzyLCjV86wPPxd5EcF+0zS2lisIslKFJ6ZUgBetNtT7Pl2h/pSU
imO1k87r0jO3e/PXUPnUKMxAWC5QNpYgJIypBgXJ2zNnxayba7tiKovK2nqVQdIO3Yqd3tr9Legj
XaJ3a76mkEz9I41fMjH5tcVUVJCAcyjNXNGCeEm9Sa+DRDyoZugs6UdXv4OeUy/8oujtQXlZgVwK
KydpzL0VNvYsviUA50zxD5FX1WYfpK+/ih6MxbBjujQJDtJ0mMDfvu6ToyJC13HCLRffqf/DLce6
bTCtQqayZOT9n2nMJuGfSiEuFXHJQUWu+iVGOnTbjB0Zmtw9FGQd4U05tKfhpj7xBxaY7X7TBB2b
AeMmkjEqbJjKsjatNX+mK0TKsvzZG2CDmx3lgKcplDqbFy6lELM2urVKJWajFhdNrahkkDsPJjCH
lsApZ369j641XzsoTgthCiPIXjguzjxGm9VS93qomlOphBhEDmfbPNYoyK77cW+BKvU9gZ40ac6H
J15KyDNKnV1g16W0iFszGIwkCKfMUREzkMr5nMUxL9nN4qjzu04xhIEqacGnrKHoXvlaItkVlArf
83uc32BBoSi9W3hzaszlYcyBjD4DDUkXGnRzhS7wCH0wtU//0pvqvm7LnZ41nByCZeaT9whW0Oii
J18qy4iiUpvQGNXAQZU8jqAk67JXzh5yrNBgsinCMZTyzgQ6mTDBdM5qxyjYS2/yzQQl4mUv3Xac
vI+V424WRue4k5KqUlNLRlAUv2YDmUHzIgq6EwsLZwd5hqgMoehAOK/WOOpq85zNGGlVC3cojksb
7i/vIssRtysiF80mnkE5p68gOFAFjfI41HdlzPl93kKomFXXvVLpMUgkq6KzlUhzQXJv1zVQeRrv
TJGEjc4CEBcVDcHZRMQi/rJZimGl2RCBEgtj/SbpG+3DPWEpIUTbOefzMGsmW1tUcKqzscG7bbSC
8X19JwTpha9f45Fj+f+LTA/zIyl4ZiB3w+OK5mToQmFW+hEYQxBK+aFhnnKFJ6bAXtHGBuVxahgp
aZJiBKpFk1GG+oD6l+TrNhkVGvY8xYHvCwL8CXNW5BollCRU+EvLPOnDHCOEnTLaZmX6Ch/URUL1
uTuc26AylrSTibwRMKaEyIK8YyJPSR35dkr8gIwSlJ4V/JKSU/GvG0JndmmZdyMXJqmZMWKTyXeV
9ZFqL5dP7PcTpYtgVFIwSI1uKYY8zt08XsK57CQZNVz5uVgPyAccTX/p55qXVZOjT2/g1hD1QIrz
rJfMEjlmeNTetR2KCE7tJYF5ozhQoQj+/ST6+booB+zkapDnKV6DsH9q1xdcw3aicnD836+McxtU
tGu0uJKhmgoYRLo8Q2Uu0DPBUwqeFjfjMJ3boaKeLoXxpOQJSIwwu/8pQWF43avmk2e7wGWTYHoE
Llrc6xYhJ6es5YNeGL3eoAWpTZ5cumWNZ3r2qwj/wLPBYPKPHSrAmqJgaWUmKsGauM382kR/5nIb
C1RYbVNNnOIGLtd41vAp3hG62n0P4Hv/g1Dr8NDNDIgFPhSZvsGksQKCN8rp1LgWGmXS0On0QXog
OwjkR9lLd3rQ7cT3NgeM0dynh9hfDhA5P7Q+z+sZZQj8BaRXAvM4zCLlkpGZ5rHVg52j3xESs9KV
OseAoClo5Qm/c/UwH5NdeuQVXZgnYWOW8plZAnIODKhrUJhXS/0mo/Qe/bocqFgBWAIrAQrteJgj
1J8HqsosAThKMWmilidp2mnDh5S8lMjbueeNuZiNJeo66cpIkWbyGk6TzmlaPErBkW9wvJ/RpQN2
H0UUfC2N8GFSgVcWcoyiZIMSNFN3EhT9RxyjWtRUfYAhb1ccVi8sBG9poejY4Qte3kzWErfGqWCc
4iUk1xYeDFldzSepHjsPOYHsd8CGuJdNkU9Px/2tKepMSEa1oke+CkEd/wjHF36ixnIMGZVXjBUA
NvENUWiqa5HIWglc/K4NTD8NZlcA6058Ez6u/uwM18IBunovvKPGXJcC2Ry8oFUMXVPfT5tKXShF
dJ4SCWymYXVtlALHR9gr+zJBfaVQ7wEF6UYzyIoHKzJtM3yOpcGLjZNW8Vrin1Pw377TZj3Udxqs
aE4roS6CtHWnj84jxDQtotQR72QQjEa38ZX2O8G2QtRuv0JAtX+W3dTTT9ENt6vH21sqig1d0c5q
hakA6UH226Detb3d9W5VOiTVUlCrbmqvMTiHgmeV/Psm4++ydoLqZxKCLNPrc8keNV63kHnsgEwi
bPwGFJ6oyAJhhbpXzWWFMNtkC/VDJz8rysPl88aoYiGwbIxQmeoQovPWJjGZPiV4XiC/Dxhbuhod
vMp22Q0P1cdZE52gSkrWNmhsLIGi9IMz5hJgw+A2suW+G93LSyN/+TcX/VoZLdNdpSFKs+mQATtJ
mkEZqDwEn3+N81ZEnYSuXWVBGbCiSixtEC9jqNxX15+X18LKsjZfSaNcPArjCjSwuM6K+n0VfhSG
4CrT0yqNzmU7TKfe7Bnl1KIuhOLcAwxiJdZvLRNQ82pHLnad/LWXvgzZ0s3RGRrFMuN6EILxVXr9
RCH7Khk+vmuCHvU8Xuz9LPlcskdldsUUZ2moAI8vxLYYQ/BThOJm4s37fh9e69dFYqc/JvCFgYt7
111xi4nMwLzZVCoX0RYZUEu5zw45kI3FXX4TP4SlQ0YQZkdy0n17yFyIJOv34fonMWpjmYogmpHE
7YLKbZBaiR1hSsDgQG6Yzq9LugqqMMz10s2P0FTWblk0vJvWo1TtO4h1qLz2DtMngXAEVY4EOzR9
V5eACahKMQSY1PexFKgt595ktI8QAsEwLkNCzwTGmjrBWbHk4C0tMYeym3eys/wQcqd+lAj5nyMG
RuF31y0guE1pC27DM848Cxvj1MnWunZRmwRzPt1Bh7woYZsxPPmGdFnJWeBh5JmBZGOOPuDhYKp9
n6UHML06GNXa9XFjL41bVveXIwnzbQFWPoxHmyCeREP3/JCXsVnIYYYkPw7yx8lPH9SgRbfopd6r
N+JOBuWakNrmavMFiZhr3FimE6Gq7/UuxpBD+1pfh74CTq+0ty28bu40PwRNau2kx+xnUrmcJRNH
+RZnNoYpRyrltk3kflLwoCM1n+TOdOc7Iuhbg/Fm5GEP2G8CwIhILRC9Tzo/6Kqkj6VcRsLX17dC
orgtGHxrtd63ndK7Yqn5ltXeWENS2UUh8Gi2/8sH/jJPZQ7tIuU58HwmkKbmMdJtMgMKrSCMQwDu
YdTog5E6uH6/PlzeZvbn/ccunUKEWaw3tVph+L57jeb7UgFKADMB/57NlBC0EnwFmIsJyu7cf2sj
S0JJnK2g0nd68tYWvANCDgDtLSp5e+NNIMEI5S2RFCeamEA4PusUuwTkbLYST7XQpdZv56q2U8Ko
PRymmWOYFbNJKRczJYh5svptYa2STCtu37S/m6LfUXxq5l+XPxErZG9NUBeumDVjPIV4iqyDZmdF
6upSbl82wSxzbW1Qt+o6WfmUWbjU4eoO4alM4X2GB/IiF5OznDDN2zPqIo2ySJo1A/qF0OHV1Le6
8hbeLD/LraEPgfIq0e3Q6XEBU2zlpkMpLegl2c5TwH7rYT+Obj/cXd455sfZGKLO7dTEa9RmKWbA
GusuFJqndeJxIDAAdTg8Xzbo9phWW4uBCVnc2c+jq+1yNETEv5bbJBgwvL+AbHP693jEc4tU0FfL
WZjDuRCDvDv0VaA3+5nXTmK73GZV1IldO0ssUwWSGqJeHdsk9YohPMj56Mq1Pti9IbuhUASNflfm
qOOl0V7BDlz+eKxHDQS0Mbuni6ga0gjSasqXvEpJRheMAeg5gmWn70QurplZm9zYoTGkimHkiySE
wJC+YSLnOjs19u4GeTKoxsEF0u6zp3Y/vFt3s4cHXGAM3uVlMn0U00Cg9pVBNqFSWVGWZpGiGLjC
07GxW1W0e57OE/NEa6C/B7rZMpBCnod3SWusMiowlNiIqKk9puFtgmG2y6tgfixwtyj4eXQGaVip
NQmztbYrckgoLzbiITGu8+GhLq+a9F01O1sUQveyRbaLbkxSkRdlT8sQFtRlzDfp1Two+8w3jiBB
WjEtGHu8bJK5iQZE3UG2D2AIfRVDiitushpzNKv5q9Vat9Nke5Xr/eVFMZ0B2T9Q/chyVJNaU6yb
XR13GEU0i9Arc+2qygf/D0zAALC/CubPaCZibZAzcMMQb5BeSxC1yD3HFZh1FsK5gE2CEaA3z/1t
DDE2BybQ/CDdmL6KWj/mfR+JwgPkQrwYkx2XF8S1R21aUaZt2sfr30w+iMDQgLacGnOjhOJruKo4
34hB7gf+XPQwwNwPMl0wt52vD5OcYS5EUn5IPkQH0jt/6U+DV50Ul1CoA8F5lUOptrg13elW88ns
asZ92zAT4u3fQN3S8JNyUDQxx0PbQk03v0n8Isj3y57HXMC83+DzaN5g+h6jEdTjRozLuIZUTn5Y
b6KT7Bi7DBSG+rX1holN0MXmvnR7+XuyTtrWIHW9yalaymJvmAH4BK3rRi/TXagnCxh9zYTzKdmu
s1kcFRr7GtSWyN9GANusmxEsuMqJjDiPHiF7To+8UWMGyEsHy7OkWzopIVgK5TrpqCcThOyBe9Js
C1pRVmUTpaN5X+8hj6b41bX5SoC4yY31eHlXWeHyzDTlMRUaLmo/9mpAlOZjx3gJbwnXq3UYj6DX
4hV0WTt7Zo5KvcKhkWJrjAjVq+pn98Nd91t3FSz1gwDjm594Dl9eICN0wiBo6kHnDi6Kb20wq4qn
wkR1V09+ic0eoAiOAdYr8MwCtYPNII5QTIAFIpxZALpRo4V4KhFoyORu4RY3E8RhMYJyeWGMbPnM
LLWTuHKBGWklmO1DVw0BfplQQhwPU8N5bTIO3tYQfcXJejfOcaSoQVR+GKs7F79nkwMMIFtEPQTP
TFBnW6m7Io/TUgPx2d1gXAEHa3eJK5Tvqngbiv9+Ooictn9cQqNO99ArariMGd610mMb17bS7gSV
s2ms+HhmhMrfKgBIimiAkc4TndXNvPwh8iyvAxi72kFz7g+kBM5XRQ7CpqRcVbGq5aSNoVSvdfIY
6ftQqDg+x3MF6gpfMKlVrZGsY67q3jLxQNPvm4oD8iOx7pIvUNd2uUxZmA/AFapDuIuUxjeU/NXS
46tMM9yiaDl05zxzVOjF0FO/6qTeD2qOsWltU3iXZldWbmMr56zsvwS/L8ejIoVcdNkitAjz5hPk
tQ4kVmAECdgU1/J7X3zhtZq4BqkYARK+LsTBQl33P5MO0ewk/n9ITmcbHO+cpIvjIHSTfsi6uehl
7GbYX+co5nRQgFJ4uooyJ1zoVLgI9VjQl2IgZ2vdCbbiVjYIcq2b9rHwUtd07xEId0nwt0za7GcB
Xt0oxdW+eTI4kYuBCj87dnQNSywyQ86J/ygP5p2yA4LFMWsb7FjBtFOgg5c9xE/i/eXQzwsuOhVc
mmSyyqVEcOnd0Q39DjqMaOXY5cea27mX7OIjV3iP/OSFY6lT4aXuZgsTJpGJLunkzdeK2xwFpwTT
EhGZka/+vTD0+bZSkQaKTU0qaZkeYC5pXo4LH+zESQzoxo0+i+UsN6MGGERxau6lxwQE7csv7U5x
8ITLPOiBepzPxjwdEuBOmNLBlKVFxZq8WKxwagvQ8wQDgOeqB6YTdADgrOgaEbNCIKU2L7tkJgob
q1TUAZ4kw3hXa0EI4WR2b0l53fR37fAXZ3HM/dyYoWLNmhDdTPkz1iB+OqWrvAhOD7FT46B4BAUs
804Buae/ueQ/FrGp1I2XSGYuVLA4oaEp4ZmV9xBHXB3y/tBuee+7y+tTRSroKH0U13UOa20t2U34
lKjcgu5l/0Dp/XxBZT7Xcp2L6icyRzwWb9BIcQZMZRvoky7XrS9CX5XjlDybVCipMbGp9sQ7NO1e
rpCzjm96zyH45m0d+fdNaqK2bWeGVm0BIPbTTE9NmPzJtbPxBLLIjQGtR3HEjHCwuvEpLo6W6M8r
5/Lm7ROVlrTaaIw6MAGBbN2W45UpvHXa/vIR4pmgwoMijEmirIh5g3C7zpjOV/+ax+CyDfZ7b7NV
VDRo2ygmYloWCAAgA+X3VxEqMC0R7/X5QH3eh6diQphmc7PEghGIy1st/tDNO85qmNnb12poUJkY
ThJGCEESbUAhBSqsmI4qfOGZcEdpXhTkJ7C9+NoPfheZfQVvLFPhQDaXBHKQEfzBb57H68Gfr9Bi
lYPWk3fVLj8uUNn0L6/2ciBHQ/7cy60yQzMpR9ojlh9WbWD42K2665mrHcrxw8+scnOa1DRs0nTI
yTVVQ1xT9HR0lkK3cdNTeQ/J7P+BGYW3NCpCFFE3qOOAx8sYi07eodAifZhTY1tm6l3eRN7iyL9v
FldYaYTJBCxOBQx9DBSUonnEwzwTVKjIBdyDrRgqgay/tLVu1/OdDMmGy+vgOiAVLRYzi5tahC62
fNc8L/hG2V04QSzU8KZdE7T3ZudULxybnBuX7tDJ4TRNC/hygnZXfRB2OCgvpzbhDekd8Yrn78w0
f3PEqOgRD23ZlYmgBG0oOMUMtIblZxPoxAGYGBbNFnMuCRvHJN21a9EOMXPIg+NloR7Mj8wDt+eL
6a5+jFrOQXbjQ+qId7mz8ClomQn212o/+1EbxyzTSbCEFo5JWJBB/g4SPN1NAsIk3fv/j7TrWm5c
B5ZfxCoGML2SlERSknPcF9YGL3PO/Prb8N5aSzCvcNfn5eypcpXHAAeDwUxP9/zMa1ysvw1P7DHR
JKvIvKBGDtQ2QMBI53dSCX0iyr7R2cNbtkt/XHYezqlgSRvKcpYrVUP+pE/3LbnXs+eI90hZv27o
7JkJIilw252f7UlrxrKjJZAyuzeFHMR9PETl/3F9fphgdm0BHWs85lgF5Syp/XqneZgbpVknklxM
JG++smkf5pjsrFfKUC7ySvHM5C40nqbMFYCJuGyDt2tM7G2CJpeKplc9YbpXag2ddy5DwLpvfyyD
CbpqUEedDt4hMKVjRAbUytA6eoUYlkXvyjCyeN2JdV/7sMdE4LjvzEYugUxOx++6em0mriK/XN41
ngkm/KpaMGAOH5OVQ/ZtGN9k0NY2EyfnXC8uSB/rYJK1aGygjjvg0U173RWweG8TxsDeXwPb9Ebw
Qd1sWJPKu1rWb+MPs0zgFfOkbIwZuU3jFB50h8gm9AMn3IEOWz1mV9o28g3EKH5TiWOYTecSwNZS
Icb9Irjxd8oJVO+AZJdya7BnVFOMbY4ijnnDbYJwPiY74dkoqQqvR+xtnGmbPFDdw8hR7jLd+iN+
SIkzbnjU+uuNg4+vy+ZzcR01jVLh6TX9JD5lmAlvlX47A/moQPWu2o374Er1Zt5558UwNr9r616p
qwRPGTr9vjiwC7IvUNpS4JAoctNWnhe/ZzInN1uTh7leie8xU7hf8FJX94tr2hIKc/2h3jZ2seMF
gP/jdvvrwu9/04lNSZjNIRNrBWyq6ZUOygQTQNYWZLIi7eDtuLcpjfufaxEf9piIA1otRRMiXD20
3E8FDLUbHcwQtNVs3HE59+gBvGSNCT7NOAeLLGFHQcMo+hM+ofIjP+pXfWLF7/wbpt8eQrDG0mnH
jstR9Hmx0KaRcclC8Qkk1Wz5kcylCRFXpA7BkaYOoS96NG94p6l1eH38z2cTbF2omdFuCoRxWDVK
PW/bUMPh9Ms28aIkLa1kAGGDKPMaaisZ9bklZlehcKEBWGRi3tDrDrqrPhe4ma6Vu/gwbfqHwg/v
Z2lz+RZZOYvnNpkIn2VQFu572ASeDlUsvLSuNY8qW9N0gofhW8F5n1tjAjtePq1BcBzfxY2go22X
j81+eO47J3BLT4GcnJhb6kP5gwaeyyv9nGWcmWbnpsU415HgwnTT1RZm911tnP7jZipM/oeW3qwP
SQbZv2+D80caJbab35QjhY/84S2IzQSVMq/7CRTr5nifCC8RT3Ka9/uZ1E9vxnYOehCwiJ0EFffq
O2Bv7uVvsjIWcv5RmNQPeta9VvZKQlkH7HkDUagNCtLZfeARFWmGuls2mPt9TBcnvG/RxL5sfv1k
g0yHqk9Dx4Gp345L2cRgoDZcMpjXPQS8raKKI3DmVZz648pNS9f5YYlxjH5ZSmMkcAzBbX9XnoiV
Sq7xKoWWeK3f6ph3FJ+zIw+xQs/ueZQ+t8p6SBwvUN5bYLWENktYuFL+htaNRSrBiZtjaWwv7+e6
x3yskvGYpgYzvD7UIPxrtqqcWYb047KB1QiJOIxBFAKuQYjnnj+wIsOczV7Ocj+BTO+7YMNrldjI
z+hAA71vgquQ1w/mGmVCZCsXWp4bOU71I308gIHIBr9sta9/lpia25YOnhWx8x9XykTKKmr6OZ37
EHdBA36R8DY+tgmyQQXNjBmEHMHdxGlEr6QsOu63v5vLJr+tkFf1KGgBUghjp9Gj6GXi+9OSAN+q
3yA0X17kmr+cGmROxVRIY1VUVey3uk2Un5PJzTQ/v/vOl8ScgKlMGzHO6tyvfk7pVoPGBxKxTRJR
yTQq/lpxE7+1mAJJHUwyEfDRgUPx3EPbcJ5ETQNhqpHJViFIt3GgbWWp+f2Vrfsww6R7YzksrTiT
0At6tLjixynjoN1WQ/PpQpijJsqlJA+TFuIpBHIE9JaTG/WQ3PwhdFaOkRPbEiJ2a9HXWP58eXm8
XWSOXJpi7jlXtMaLhdIDstcO9NkiWsxxQLpLbIA8XSNzyLoqmjq5ziNfKqH3kMuOQso9tMCsXk84
ffp1X//7wdjDNedpVguLDn7b7kUNJWtR1P+2GPYNKaB0GCMEh35e/op6T1HRhpRv07r9QpQ/2TT2
1RjV7RhkY226AyYkcnIX8MDGqznpqQXmHslKDBxqMW7LMrIrDJNHGFwDD3DxRBurpsNDM/A+Df35
yVNNnoN5UU1QDxPxdibPhMc6w/v9TEiYurzp0RzM/aHd9XPrtGPB+SSc4/KefpysIEhzokQBgo6J
GUnjTQAIw/h9+USuQEQRSsHVRAj4PXXgpM93aVLlNiq0IffT32NjyVR9MgVgwfCUq/lak5z6IAFA
kF63ex7r2pppBcS+horCKuCpbJ7WxHVXTgmgvsN2us5QMZAsULTY4UawpztDAlEKdYz6mYutoWti
4gNEQ4hCgDKG+I/MxAcoxegVSLFAXIpiK9QAtsrsDJiqo5CT6NjqnBO84iin5tgnSqUVbUbUMHBH
5VYUn6bk5+VvuBLuzn4/c98qSdLk82Ckvqzu8+jeyL5n4TXRXy9bWSm3AMT/sWsK4yldWSyK1Omx
r1xTTgo88mxwn5PX8WbyTbwrI79+rnnAL/op2E+lAGOL4WRwFH0aV0kaZclkPU7RVqb50gDC4uKq
2+neFxZ3aocJFsOc62aMPryvSBbVY2qtzIkfKRvnBIxJhE5UCXIskH5w7K75BmVLAygDBOJQYj0/
fmO75HoagaU/OvQbzacj++YmD1HiMSyaEZKr4DvH5Jr3n5pkltqAgVMZNAM04rfo612poN+UH4hV
eyp69f8OA6GKLB/rY4IkVAEyIZNl5LvJHTSwnTS6KTIeFnvtAJwaoT8/iZOlEraJOsqmOxkZKEo8
1XhNdNXWugfO1q0E5LPVMMlTXMQLvtYIod7t+KTtKPy2BDAPXacr2qwstzNYB3YcoyvJ7plRJmnK
tViS8gGuOd/O/h9Swv51vk49mr4HGx6J33tCwR65091koqNOan0uDCLsyG44FFt65BbM0qCh4vDG
uDj7yWZPUPksTRGMdL4m+ejHtsaurHi9Do67s/lTEcbSqBN8M9ojotXw6FpzCCgdsaCt8O/poIIx
KlARYbgZAyzMtwrkIK4iQRHcss+Wnar1gTdL+cyx8i4B8ekTnZhhPlHZZvLcLeXkKteUV0FCwELl
ATypAzoaqLtviFcepA2kDq8N1MH5AJzVy+BkoeyXa2Vx0jRFS32zs4lfQZ1FsOVfRLFoE0lHR7s5
Ro9fIIYGRzJl7AFzD+4EFgacK4usN1UWeXNjDbFFRQJp26p+aWNLPOTO6Cqci2ElPp9ZZO7WJVSM
0Zjb1Msyw2vF5krrUo6Jleh1ZoK5VzHOayrZ0BiutoBSfXwD4andNa0VxJxKwMppOzPE3DVZBGap
fAZDRWA4UTc4U1NY0DywOPGKZ4a5X6Yy09skBm+hcI8xyefwm34V7pDno9O2Sa/BBbMLbJNXWOF9
J/pHnVwBWtznQ4spLjcs7vv2W6fwSAx5q2LumEjMg7Ztk8hXW9lL53FTNvi3rnjRnmeHuWJqxJRR
7pvIJ0cZzTsM318X88F4jX50mBMTnXIrBk5A/lnu/vxgMXErr8ciiAUBSolNuGnTX1VyW1X7bvoW
pq8c91iJx2deyMYuUZh1yBJD1OZICeIyJ7vvMNNkWDO0BP5dl/tsXewTI8mFOc+y0HRTcGJp8+jM
igaBItnhLIruDxOQTxelM2GinJfB0AJN8BRItmv+dMjd/m2e/SLeBocBiqKqrUBx0TgIr/0zr+HL
8X2dCSDVlC4EqsioQWRbVXyceExmnAClM3FDNDpiYiwz9nuIE4JrbrlbUjfnXtQcz2d58NFWTVKo
hervQCUFD0H9OcJQfIZ3YH2TbyMg57/wujj7bEzUGIMyl7RUBqATRGaSG++6DU2qvpLCndlhgke7
CEog63ih5bOlX/8RJarcKMIIZv1AkMRpjxyH5PkEE0aGppPGJVNR3J4svOvh/XRH6S1d/hRbdHGH
XbiVOf0QnlEmioRRvIThEBb+oLwlxeSA5tjmrGs1elDhKlCPQjGBzTvCOo5LkLsm6DTS8TfaaTTh
IuIWij077pzTiucbtHCugpXZkCDJdX6rNJW65EQfgvdZDnMr7VHKNq/iI5U4/47Bin1YWAmxeFFr
rWQPflVAOExQANBZ6HO7dWRWRRdl0bs0aIF53fixC2yqP0574dHbHG0v7+vqQgke2BhlFSGpyhgs
jUABKcWY+grVeRQ3vTJsgv4mC35dtrNyxrGTVI1RFqFWoDIHblalLMw0lDGnprlR9ey21hu3CBTO
G3fFEc/MMN/NCNRZn6Q59OvMS/vbJuIlOavroEpRKGCBOYF1jHFWiqlXC9Ot1DctRLvI/DHyqH7W
GlQGhvpQozIpiTArpBvNFQWNVonX/s7vmuvwNvglvi63KWQyqELsVG7lL7RuDJWSj4KGBCpULFtD
1c5Gh+nS1C+WK0O+L3VOnrHWMQXoQkK1Qwf/CMAr554999PSjgDb+sXB8MkGBatvsXEw/vdBJmJk
IHVAEZ5xGzjru3limYmIYRlFbZZBbldLrRoM0HhKkw3KO7qFgVPhm0q1Vt5UXrtl5fF+tl4mJFa6
RpJRjBI/fQI5xSa6L0RL/tW/0NpmtFEFK+fdaavBA7gWFDd1aCaBjP98ixVprKdcMAyv/i37MTSb
oHdtNxsFRbr/FzfESkhGCRexHKPHCFWs8r1MgijPmkFCR4lWBsHNsw9ri7J7i4P1FVZQ3UDokBVg
hdDfZ0m2lEqQKjEzTVcPZqtqCWiJRAcE49blSLX2wj2zw3hqjspEORMk4i1EYxcv9eNjAYK9GmyW
VOSXHEHO43BsrnnL6dpYHx2XxJSCBLgMUCiLbzEGu/VHZffnvCujtXDccy1OntpjvFMdQNGQj2nm
SaW4CbPxJs2aO86a6N/MpMZQxDEhcA06PZTcqfucvMyKsk3LDJpS0LSaN2Ar3Ma79FCCNLaFAjlF
I9X7YQvS1S8sDRUSAAqAAaFqmudmSyOVApz3zMvS1yq4L5pvnHXRlJ5dl2EaCnIQlMU1ttQj6knX
5CkkcTtHRyUiu9c3wnF2RAjKE05etRq7Tm0xbybwlo9BVBcJ8LqQCt9nW8MJgAQcoIOb30DqTrFM
TomJbs+F1bF5lgQ9+jHJwF+vdqY1SkddVCCKBbYjweXs45oPQruISjODSOMT71YNbO6YIJS5CWSo
YnfcFTIYXDUHfC/2+GtEguVz8/FVmxLk+EToxVLio3PnQGtYmmMtV7Cf1QMK4Ht9Ex6C+/ZQgNI6
sMUdr3K1tp1gqfprkPmAgjBmcr2MmRdrL0C6WNI87qIMSKhY5MUQztpYWo1qass+7oAwUfEURYZs
1bv4sR+tbE8s2sWY3eArRQvQ1FIhWbA5gv5QPN/PqWvDvKhrvG+oxut0SP3uR7OvXEjNXJNtt6vs
fj/w5DjWcjBARZEbESiTfrrnZtTEKyVHXVzTRyfWJyvq71IelG1lN03kYMgbaF2XsAUE8E4ZEZ7X
iV+XvwAuTLnV9pVVmBpuMRN6WnT7mPBoyElXQpAu82rVIj4FvRZ7guHth2JGJTWwZLSdxGjLk7NZ
NatLSBIkAFrACn3+xcJYrLKmk1OvM7uNGUDYTjWgVGY8Xj7dq2ag4WqIpgGBcpGJwrjAA7ThYzgG
pjFiY8LMmgfODY7Pr30kXQQbMwF7H840s5h8EJU8JQuGmrS7sLiuc07WunKF4f76+P3M6Z37oURP
JEx9gfQ7KZ12WqY+yKCH0iUK/OAhk9+nwZjge2JPEpnj1I5dqceDDirh0orvFAf5wN6crPaKco1R
IHY/gFd7Ri2weJxuZF/hDtasfbePFUOo9dw9gmKKJ7ME8qDDpAaquE57DG7IKwHUfdrIVhXakEn7
yrP3bN3MWYhUiIpNQAiBvZwKAwLgiAn1GoguSBMBjRRsLjvnWqYMe2BVEwHiVHAOzldZK/lCOlLl
vnTfbyjJbrKtfsjXw2bZNFDbJJxUaH1TP8yxy0sLUuRxAKrTMBS/dZFqfp96AqFSNQHJ9+W1rR4J
YBtMMOyikPCeUZxkXZJOsfT1kvhKdZtD1IcXF9fAPCY6EwbF14pQSGFOtmC2kyZ1U+bLO2krow06
4N70VOAAZldXrC+Aec7MMZnxFIx90dEbppy/zdIvM+GkWKv7dbIcJoT0HWSjzDqMfdJ/70DmJxXW
5Q+ylsOdrYAJIpMMPEo1dRhq2A2tX3jLIbLbY7TV7a68Ebcdmu+8QLLqcB+LYonCh67RxCoXwYW4
mJaA6dahj23ZDDnnaHXv8PqDu0FJHqR958eolEk9N4VUQzZ72WhzCuAuj+RxdSUnJpgS9FDodVmA
Y8BHDZ8AgJw8IYfrn4U8nB4432nlDYas4mM1dLUnJ2cp4tIwpjryw98dSvnjDrxkupVAkZWGIQe4
zJb3nVayQxT6COWMNiQwpjLOrYpQaxzzJvHmKjvCzW1pjI/TqB3bgUenwjPF+DnGNFpd7IvAjapi
1+SdrTa6lWobMgYch19rUiOjp+rRko5HEhuCIJYkq00kYPD4luKrhfvsQd1q/nVrUc050ZtfArd3
XpffwUu+Da+5KK+1D0nFzjUUGwErZ5vFQa5JbRjg4Sm4qIA30GONnKBCYQJ8mYf2IYe67WXXWXPS
U4PMdSIpgpS0Wg4Yivaz7UprGQ5C/IU4dWqDOWs56YwoaYAly5SnPHgrk9fLa1gre5gGkIDYL7zV
Ubs6d39B7LIuF8XovcDeeWjPGRYpD9C821KZu2TcZL0T3PGAE6t7p8imSsl8CQTvzs0aYMsGZlwR
vEJ3c7xwQwWSouX28uLWAhXonRWTVtbpjNm5EVHuWyQ1UuLJY7eNRcMuzOL2sok1fDWKAh82mANW
17HQ6glBEWDXYfxFQdmDak+ktaVfKVcAk3Vo4iKMuM2bcRU/c6zTFbCZo4FsHs0kDbKiLLW+GUgp
KU0lBsVGcNt5upv64WRpN7RhMYO+ARhoeQ8CjiOvXrCaS51aZvKBFjLic9YqKXQ56ShmBtwQoAV/
aJPkfWZzacnXhs6w0x9rZb5mki1RUEmd6QbfqIJ1fZW6Hui1NpTaqPY2SYzXE51U5DFkrLvqh13m
CydzIWWjHELfLEWBU0mk1NKSSrQmnUsBuhrCTpbInAp9iqJeAgHjuxPhY96GxIqhpfbONPxD7Cwe
XG/9hPxdG/vcjcgoq+mEopacN8FW6Duge/Kq49Tm1oPMx7rYdvmEt1opjELoy8d+QyWk6FR0sM2e
UdF6rwlqd1x/WV0awZynguMJ+UImhRBSUwsQ12I/w9MljgpLU9zLp49ngf78JHOoRb3P5kEBIFxY
du2o38vl8O8QHtyoIqXSNnC62dp+Ysrl0vUoy2nqXjMOiXwblpxbbDWzP7VB/f9kGSEeRVMiEKhY
oCkOgONb94Mm9tJGds3XWOSkCeuB42RJTOAQF1UaxaGLfGGf/tbQE4q2KOYnv0dH2ch7iGTal7/S
uvOdGGTiRr0YMfRBltTvm214hyTcDjxQK3YWGK1rmyoSQard+XcJepoLfXw5JmpUfdYvuhYnvh7s
ovSoK36acO6e1cB0YoKJFiOmHgXIFCeeIPhhkGwG/YqkvCHty0agiXzuHdqU4AERlJkn6pJVNYId
J7ozxSnHLejf+uki+7sWaKmemxEAqKlFIQncDnWxDAqS/Wy3DYBj+osul5Y27PqBl7HylsbkVoDQ
qGMwlYlnShGSN38Yy82ocT7S6jvwwxE0Ng5NEAOXSimgBF9pY8VPVGKluZ9c2avmDYorwMfx+kq8
hTGBqdWaniw9TrRKfrXBrzzch4QTmFZj38n3on/CSdAQSZ1NdYJDlY7X87SfEt6VQc/HJYdgwsQy
taAmK4Dxzg7dIfGkLUFkqnADHpRv0dMAagtKY97/SN6Kn5cDxopiBz26CLl4m0EsgaVPjKQpN0kz
EDcFZYkff6+87EZ8Kv1wYzjNJriOXOExusMIhE1cjEFwtSDWENkotBAJxRZRwvghc+YiZHVAnkeY
noaUsOqWNoX5LnbvyW7NucNWzx2Sf6hqQP8KyhDn33GOpikOhCT3i7obrHYYLLQkdyVAozHpNtVc
H8K+3I5z/3h5k9evgRPDTPAqusYoh64FAuU6upFB0JLb0lW1oZDH3MkeeUdi/Rj+taeycSyMQQBW
B4VOqVkc5KtOdN25xJnsyJVdwQk2ksdZ4eoRObHIhDQzV9uhKIME01z28jLRcqOT20HraA/ZbKl+
BpqE1nQ4Vulv/XRuTqwyQc2sKZCKGJHfz0O+aRPZige19WYlaRBQW81K8h5BnAyGTcAia5d9GVpj
NPC+L7Xz6e8wdLQ5CGqSGPk6d6wlqo3alFX0OaBoS2ut6bfgQFVkEze95lVa13OYE2uMG0OUrUxJ
L4MVAkTGFCaGVvqVvoEnO+k1j4Ji1Xfpm1KFRAZ6KaxSuwZhOsmgwW/6qfw0XyBWbaNB60qNlT6o
0Df/UqH81CATbXMzyIdcx2PLOGoA3wt3cQJeSn1H+TaLR/Oh/wIuCG7ysUIm+oYITzN6tyi/1lcK
kPdEnDkX/trL1VQgJ47wBt12lgJA0kN1GRsZAwVtA0zdfa87Qgv16AbJOg7M5VNB94d1xlNjjHtM
kjoStc0BWFnmYNtWsmyTvvlZjqPJqcOvWgIIR0XFQaUiHOduP855HDekRSNFrjat0jpKDm5tlVfZ
WHfBEzvM8aqFbJibeQY+4JhfTV5tRw5xMstsLAxv4gnMJUJaO89oXP5dGLOFNVBGOpmLAFImwrW+
xeDcXb/VdwRUWuGWN4Wxep7xZgPkR8fxUlmCSJ0MQivlOUYcR9cYX9rxqDay1YNgKhqcRIit3ti2
yAhCp8y17WVnWW3HwfuBFIBzot3MhFChAkSvTuD8jaPthG1PUxBU96DoTAO43lryg3QrHGU0ukHu
bUf/7ELAoCqYSaVYEwwKMi7ULKlZZlqsuRjxhATy7Qz2Bl1yLy+Sfq7zEwEj6EJDLJGOaLMpRpAF
jVC1Y+0NySGcE7vu/CS5rsFkUqn3lSbwrqXP7kOBtWiqIwGWdJnlUxAbEmgB5r987Sj6FHvdudq9
Zs247GOHe9nTt/2n1Z1YY7bQ7GdwHfbJhFKwcN9haijfKVchcJTVVb4VuAzin5Oo88Uxh7HVBhUg
S+hPVtJdNnhm42VzbCn9U7P45XIV6TMnnvEMMocxq/UQ2p1l4os+5FFBVSztWq/j3jufgxldly5L
Ogr7ismCN8V8UdMiQm1z6WtrHI9m8RTFvy87Iv0Unz/Vhw1m70ywBJRR3wleJr8ZkVu1N11mcXGo
vJUwG1aBqg5TNnLggq6/fS4h9Ro9Z1pq3DelHkh3/74kXGrg5ac9Hp1VBKh7jNaEVZf4slQ4Y3AX
qyDjB0sdbyxwbVFAohkaHY4DkoRZ1JwoZTdIjebl6l7sD5V5Iym7y0uRPyexAKaf2GDSdCVqJhI3
AAhD1L606PQ8qBR/gM1xQyfCF6iRKbtGtcIb8DvZoyu9ttezC+wHr4rDWSs7U29o2kLiFoS6gnA7
S0dBWSw1fbq8WM5aWdqvuBtrAvINpHXLzWzeGbweOm8NzL2SSWq/DDqcsJJDK8agRtgeU95YDW8R
NDSePMxRDI3aMNQFr8c5KrLIKs3tF7YJr2KI7VLFR9a9S2mU51gRIl80241cDTvQi37hCvzfmU8o
uAI3fr6IbAggN6Oj+y8ZP6rlThee5+b+8irW4s6pCbqPJ/sUE6WFMOiIfQrU8dcyVlq6qaDN4FVm
LjxVAeSqnMsWVwqRBugOUcaFJAkAqiz8JKv6Us8kEFBVKGj9fh9Nvjdt4U0E4tKZHcBswGDZfIGF
9dws43aVaAqLks45XiuQZAwsSglFFTXal1lyJJ/qhVSP2hUX6bZ25UOUGbB/Ax3MT+MMKPcXTZki
h6OsG2jGbqUG4B46uVPshAPhVRDXHB94Y3CboImp6GwrrAursSDTBLxFcJNJjwFxOZ+POh17U50a
oB514jFdnlNk6ZTTwvXT9ELpKSZgHvsQTP3ZRnjl9WbWwsWpPeZmnPNAGVGywPhu6mbD7xSMekR7
/Y+LYu6QSaqWdJxI7XVQeKedGQybbvODiObv/yczW/1I1P2Reso6dI3P9xATXnkkC1rkD52v9zHE
aH9yFrTmdQoUVBVNAqkBLsdzC2SRh74NevRBrzIMDEjt1RwfM/1W1lzVwOM82WVBZ6XoeHFLL2sO
gpkIeIEIdCoeLuem8UJvUY/XEn/2l23qLq6w6V/1I2qVmMwHvIxHg0EdgHVICBhjQN4Ah570/og6
cUiizEEbhXroC1PpJGO0SZfEmevWMeY7oXy7vLFrX+7UGF38ibFQWPpIa9LMj+Yrsfo+zY+Xf//K
ixYJ+8lq6B9wYkCuyyjXQ8zANVCiwujiNnigdLC0PwhBx738hStGAcehjron6jjsK6sre8iOBiTy
dEN2SyXwm0jaqiXhlf9X/RH9eQmvHmgpslOuJC86Qy1witvZVn7S0lTidG4WvNemBMe442wjdbJP
ToGUEAgYvLRMlYkamWwGciE1YKIMbsIutCbRAWeVZeqdVddvIbIBEwSEXJzR+uc7scsGkqVopAps
Xxh8ajwCYpvYN5zOF26bK6okxn3ird3fmD/6u04mMe3A0hknkwh5NNDd9letLe3V/QQ66NxT7Boc
tOQ5euNlobxVshgjXW66fJbSGE5KSXazLQq6DzEACGTb7EZXfbj8NdcXiZoLAJf0czIRRU3NKRnz
2vQy9Wfa/NLE3lHLt6EvnMt2Vqi5ELYkwFggwwuBYTZqdqqQ6nVWQ5XN1xoLulsgBZtEy6C6UdvF
7xbwXSeb7Kjc8CYlVpod1LSOWgvBImUWgJTHSFiVFIxIJSSpMaIH6qAf0mz/0cjl3anr1oCBB3hR
pOLejNuU6CvO+VxEADrTQrFmT/vOF8FUgRjDSRhWhJyxsg9brPK7vMwYpdcJili3xB+85OFPXBPs
5QojpBKGzynPjoi0T7/BpJ5jOjwhi1V/JcDjAQIlo5mkMKeyBvGjsBR6CEDJn7dbXNrFvttELr3d
+x8Tb1B2pc+CZI8+DjBArdA5h/MwnkWA8BSKmXvaMXmoHig5jeH024yO9VMfCre8cvzaIaFDAAQr
hDyvTPOok4uDNjVI0/WCVz8JChqEUBUNDxm3Q726l6d2mMwCEVRshwp2yC6/yjfLPrVTKtlBZa9y
x3ydeBQk78ebjeWnFplYLnYU61ihNqKqYNtRhI0UT/sk0MhO6rN9pU6plffIrNXouhwnXkzg7Svj
O32ZpLiujd4Tb/90cFBk3hqe+Nr5kx9cB1aBgMAlduFZZfzHDFWlJU0LZo35yoxfp+ZH3mxU+f5y
wFvLrU92ls1DR3MEL6UohT4pfsnRz0TuN7PII2XnLIWtJwyo33ZxXQCBpKDFVjx3emX1hTfwWFZ5
dmgKcnIAdG1Jq4gegK6etsTodsAkeQ0pd30ucZxidd9wyHRDR9H4E5hhyJu6byAHCyzNjzZ5airD
ySueWM3K0DhiyIkVcr4gotZyRYYG6pb24MR30kF1k23kaCBtnB3FLl+hcOnwhgR5S2PCSJzpURCi
recLYvmtXvr7Wi7u4pk327mWtJ+ujX7Mk481a0Otmmo/eKn8EEjXfSg7cVzZpPJJyNN3WHWMk31k
4odKirAyZ9Q4Grmz62Ww8oZYSSzYqhjalw8Ub1lMsMjGxdQqEdMOxNgXYM2IxtZqw9ZWpdcpqLeX
ja1fMicLY4JEOBV52BHc4pJkgeYNMA27BVdkX9jTbJu3dMq4d2ser+dqlnTy7dh0rNCVvouDNHrH
ZbQ780rdZo4xWqmtvfPLQasvQzUl2micrJ7jm+9ZzYnTJHHXDsEwSV4j+MNwpQY3dfB6eU/pmfp0
13xsKfuYnKAELOayhCF3Td8NBEysyri5bGK1AIaogUwP2YGJwahz39fbolS6oEqQPc8gc4lA5oLW
DEpRkg8UhgU2yjtexr66LMyhi0gN8Ehme3li1M2GCgYKcA3uhdjtp6fLa1o7YhpoCSSCyQMkWeyS
Bj2owDoMuEyx68xbqXjSwkPMS5KpP7MfB1V+U8bMqEZktrYlikkfx2qZAmT+Di7f9VthJ7s8nAE9
pJfMMIsZVCkJdCkAVX0FHNA8uiEJrWwowBBz1ycIiI+XN2/t45wui4lPGLxRxaVRsXnjYk3G7VLz
UAarn+dk45iwJDfaXBtRjEsXSGoTWgaL9iD1h2F5ubyS1eTwdClMRILYVELkBvMM4uDo1yZ43CDp
dkPnNpD3GlsQuzaciLuChzfg1X+dgsVuB1MmoUo+oUie2RMIelUX7E+QDEeRNXzAILGl+1RKwXTM
B97FsnqSNQnPRYzww/tZMgSjT6tlEJXRq16MY3g1HdR9cDO+li/mUbLJdjqOe/3h8havxcBTk8wO
z/KC8hroDP0xeJ76m9LYhTy2mnUT771OGZCU97zkJMwCbyBgCKXFLAeYYeTGNsTQmouOEwY/e72J
AqgKxB0CBjgzGZ9cICmHTlCR+XX/PSK6JQqcUP75Lj43wOxU1izAD2Ki1zer2slUd55DWzZcSXyI
eZxFn88XTBEUTml01T6hvCZa9u+FJQZ8EEgCYmkhOFr03M6ln//69c8NMZvWyYYcJE0MxaH6hhi/
I2WXD7/+mwlm27qsbQkudyBc0BY2H8zqaQrdyyZWP/3HdrEVYvDtl6oSK7oXTnVuyUGVWroxcKg8
Vg4n3StTRo4OLjP8L3PNJiTDa2AJXIyTJ4OlofZAAXHCplCt+kXyxUMzWabHAzx+Pj0wq8pg6sHH
UBQW0dW0dbGAzcb0hOAa6pnORG5l899JIM6NMH4gJLMczwuqRbP00MwHqcYO8mbuVp1a1SS0KPBf
lKTO9y8CXnuelDb2x3xnTi1gR4qlaCoGSHicMqv+cGKJuXBnIHDkuAZrX/FCZ0+LbWmnQKrI9/k7
2XNm88aq17/Rx9KYG1dvgqBS0xljzzPAI1l8HWQ9GA1yzvOaty7mKy2L3tdJ3hRePjlN95byy0y8
b8QcViSqYHlOQzBzS9b0swcaoblGYX1fjxZm7mqgb2wACa/NB95cxwo0jXrg3y38VDrIsnpRlqHF
yF3/W9kqQDLpjxMepskejIScu2LlKXxujQERtyRt0XQRMb/rab54rL/1jyDL8fSjcNT90Sv8DEH3
jqeoxV0kU1KAKF6m1jXMQqrhUNFavjff1C/ilo4r5BVnlRyvVJTzA1eqRqEbrQQrIDBAGdrHYMu1
Ug2clg/1ifP09nwvmbg4tNJoiAvuRZpFt2CkajbCruFqC/BWQ39+kkX0EA7Wa0rxL0oPbYXhpvuO
95LinC8WmBXOmdIXUI31q94tpSdx4TXTV5JL7JUGfQLUyZXPIES5ykNNH0wU5AFK8NJ9eCdvgJkv
LHMz+N0mu2qswl+ewDbOlRBYXRwq80iPQGYBCOT5/kliroQjgGdoEL9k47coaKzLt/CqH1AmIdEk
lFacOVMxqO26dNCyv34wbimMlfeaWg1RJ2aYMzRVwALXKSYczK66j3Pyw5SJLaB45oStxHsMrDkd
AVgPDCAoyxG2i6LPWVbWI8FNchic4qb04820l67qA/SewWIASPD/kHZd25HjyPKLeA69eaUpklWl
kmu11P3C05aeBL35+hvQ7I4oiFu40/PcM5UCmEgkMiMj/PXL9W3cjU0gw4SgCsDOJnqc7z/UkPVj
JepChckmHZy9F9Up3BnUWstBva0+t980B9S6T7wWzv5K36wy7iFAY3oeLPSJxcpPs8uwHgB2ur6y
HQSwBdcAkwoKFa8cF+9XFskDiGJmaAiML/kDOYwn2Svv46N512boh/2lUl/4etA+xY8ZmmLXze/U
/d+bZxw0ryVrbVtwrWRhHxLMqVAHHW8q559XR94bYly0GIoYaAYgFpSpcgaR2PPAe6bufq7NVjKx
fRSavFeiMTnqw5PZiU6V/xaX1bu+Y3tHbfu9mMiuRBgDnjOwdhWR5ayWP7cy4IqXkUdet7sYFL4B
NwTjpswKCclpjIHBEc9eValtBdOjdGSwbSzOcvZP1psdNseY+yTLlB6SLUCAj5YtJqiWUaGk0kky
qI9UE9jydCph7fI6znvBFzS3/10h27Oo13JOBXCGhCWhKKrO4uEh6PdmL+GtAcblwDysUTXyMYye
iGxT9DIl/daQz+SfRJdPH7pTtIWPb1bEOCCasFalpQsAEfe9O3mKW9ySQ+zljkwVpxAcUZyh0tF/
8hza2mV8EuzwFjCFyDbAkNN4NVJGT8ikzM7zVuP5C8cvFfrvm5QjNZJhNRd0gOT7IsRsCwaSoi+W
6LQxWGxo17XrnO4k/bx+6ni+wrxe8oGORgl4TCzFY6p9r4SH67//yil1zVeYC0YS1jHRhhrUMZZJ
8lATpFVwhaaJVydqc/kJrFfpj76FYpoty7Nxr2uDMThlBtkLOx3U7ncli6SzU00y9ENrGTVm/2YI
33l6bJYTeH0SI3EtQf8JPhv1yywqPcreg7JYdteR6GdRtILmzdEMbTKhWlew9AnJ0HhRNYjAba7F
8iB383IR2oV8b5M2/iGTOfrVaHOMcUIRHEZOMqR4+5CMgCgRMHvx6xyt5g8jKtfnKG/rzLaSgsxO
SfIcZINCV3m5qIoPubYurVNag/Kct3L522hHIh7mbFEzJ+sXOXG7pdd6Oy5Q3nYNpSouVhzLRQAT
/VdSWVPrml2ho4JV3GXN8Kw2lXkYLXO9pLLaSl90M9MfIyXPRk+rhEFyDJSl7vU0H0p3lZQMm0MI
uW2teK0duRfU9IQuu1Zj32stbADawOSN0SzEQZwixL3+4V9f2Nc+PHPHS2k5GImgg88b0FHJXYMX
SMM+/DVJmEDeXnuY7gZXPhje6pchrXWK37U7XsWRG4ZpIrk5VvNQFBX0dqvQ6B2qayyAyYgOAUV3
JKgMt7rUh9TtAiu4vvyd9ta7kMUCRyJ5nACHo/c/CFjBops4JYaP9Z/Tj9FbzvJJcPPv101yjrLK
ZBxSU48LSCnjY6/2pV/LSuIim9R4C+PEKZUJ/rg1TVRxxzHUJLs6xw80UFml3Zd2DMGCFvEYs8aB
9lNL7Ovr200Q3i4BlbkESD0JZMJUY9i1ul9XuttU1SktESHThheM6SKuOK9K93rjNb2yTjIowKPg
L7XB2p8zRz8DluYJYSxyOZ15e8rEfgXN0FgVuzLEfOi5zsR7QHPCeRAP13dwp8Px3imZaE8SRdJJ
n1uhegOyIQC642Pqy4/0DV0A1cMbAeR5JBP707JMxs4AnlAdvjdNaJCH6+vZewRurmeWElhJ0lYr
eogWlwtUdxrQdKCYeDumqqNPPyspaCOOwX0XxLwdfS/JGsuaZ075WuM5iCM2CK6klHahac4CAtj+
9/WV7Wc8mgbUvwqKWagJvHfAqu/MAfUxAaAv+dgIHhUZFCDv4PVA02aBeCoP+ksFb+QFzN0lvhl+
fVZtPB+kgPWipBMSgha8wG3rgjbpFls8FzwhuV3v2Fhi4tUg1MC6yFF8nNVfGcE1Kh04m7h7rDYW
6CnfrGVuwes1NxArVW9WSK5RoXfjMnxZ/RHgOUoIb5ybf6xjjxO2MckEKalYSS2qFhiBy8pvVNM1
1/xWTxNOgNp/3W7sMAGqrudmxvkqjv0BomCgpRygwRAUbuQql/5384lyRjen5hlFEZfccJG7uy+A
jXkmYKlLMUWmUVkhiDEhZEdpEaxLi0ZpHeI+5U/r874k9drNl1xG1LdLEb7Sum0KXsDK7X6NwXIr
fJ1cCmLDAH0ocZ7wPP9kohcE0fp8WOE9UfYYr/e6PNvX/ZN31JgMqRfTEtp4C1KTRrIXubLFSXJm
5ZPBwyvtx/3N52KiyZKrUp5lGGsdX8pvVF5C8IhnDpB3k7zyEDm82jNn69i3r6L0rVQPCCL5UIh+
Io4g48y1lvOBeIeAfeiuax2TrJWpTOTo0vPd+f2pOFXfhc/AGx6RUdrZTdzbrRtfrJCHDd5P8dBg
Qm0V4pEfyCqtvJ3qdpbQBAbdEZ5sUMiGON+N/GltbYolH05LwKv2UKf7kJhsbDJBs7DEphtXTNVZ
c/9V6+Ygt6rRrmPtCVmRJ3f/nHOcxrO3NTIhNE+zImoMsTgS8a43v7TSTZ5zygn7x+DNBBMy+7Ju
cyUXjXBpgPwlg13kj410qWuOqijPDhMySVTKCliwwFZjhDVGVGTDNpJQmLiQX7on174RExzbVJxy
MV8T0CyvoDxag/hmfohDOjU3nXoe7/friPA1c0xszOQsUjCtTKkOwKho56utf55AjY1Hlid/aVyK
wm99ETr3aHC1DiDjJ81NPMl7FG3LFQ7Xg9r+0X/7mkzU7BUg84sWR382wyj+nLaP13//f8SyNwNM
1KytJi+UBYcez/Eq1A5geHdUcDoZGJ+PKSEz56rd7aNtjwATPA0tq4URD/NXdlV6yimGWgXDOe2j
8RoOvOWxiCCt0vS6rDD7JgTxN/0I+eyTHM4ASL4Kq3cB74DvngpIMSDJxJwD5Kzf36zruirZPIDW
MVKL05g3LiHS1znrnMXkdcp3k4aNKeYAal3dSDngaEfzKf1m/aDqt2bYE2d6gW5xEN/yZrX393Jj
kDmIebQAAaQgeIHf9AcF3VEmfuMmD+lgZOKZznXX3E1SNuaYg9hli9KXCmppVfStXo6J/GnMOVce
d0nM8dKKXDVHTf3rynslSbqP3N5WjrUrniyXx3LNtcectnJYqmpcaL9Vs/tQCmY7OkMDsU0g/ik5
vW+FffUnEWSzjcx5080UJa0I+HQjOkLPxo55SnOc78RmJ1VmtT1wLsWxAqBK9YHiGngvX54J5pou
hZ6IZdZCuKw8iflF0wiUNLj09LvJwNtOsc/RpgdVN6S4oZcElIkvH42D9Fw+RT/Br+eDihPsesUD
yuIOr7m1vzqdsj5J0JBhdQSSRreapQY3YYcWilDN9piH7chJC3YhUBBX+dsK4+qCOXelPkgjhBwj
HzNIpwYXGqTYimfVjm7zn/QqMwT/+hne79ttrDIOP5fS2hi5PAIfnv2sDlGoP4KC+T4+8KLFfuB9
Wx7j5qKZDLUgws0T9axMw6HNehcgg9rsOE9SjiFWUWAV81IeaDIO0od18kwxq560Iep/Dsk8noGl
mHTOw2YvBwCFPEYBVbC4YyTw/Z2ightf7cy1ChPDwuusSQBVIwXHyJ4Tbo0wH2oUCZCeBuYqyTjb
q9Y5MpGcTnjh+AP9mQ/Z1Zs/mMxJ1tDpEfJMNDEL1xV2900FhCK7BZ0TOc2OfJDt8rZ3pjNQurf/
nF8duffGNJN7r2U1R5j9K44SRtHHx0hwrIRDTb+f3ACPLtHxcxVz1O8/FRGVRgVMCCNh99CboCXB
OYj9KIZkjOZACNm7vp17noF48bc55ooEIUcemfKEXL/T/aXqfipdw0kQd919Y4JxPnBI4M0p4cZa
mjuleYyWu6Q69ubvf7cQxvsyWWqXNaKlJTCJpvcQMue4967fbZbBhId6HdtIRcMxbNvMa8XVQWbt
KFAVTO4q/SWPv1xfD88R2CghZ3iDkQgtVpAEAYgu2RRsqnn00SK4PHq0HcZ9uLYJ7QAQw2DG1GL8
YCnjCJh0YQiJ279UoFE5Wo+05zk8JdAatL51L8Iv6Sh5+okvIC3TI/vhSG+MMx6iEqufyzEegXmJ
nuZDH8rHxSu97LZ/1pHWS/7i9k4KstYkWG+mgIcHfE2pr9lnfCfpzaStxmFFbbcIs7MBWjpQMt0M
QLRRgEB/okSxtCE2gwwQiZ0cTCceAmc/sdtsAuNfop5bvaJFA7g914Po0Rke5aKBu5WKafNBqxx7
gDm9DzQLnttNJuGLr48ZuAXIIfqClpFqm0B5NrfE5wms74aBv9cHao339ohWGvIwpmNYlo8tBjdS
PbJX9VEXYvf6yaHe8r+/JsaT3htKI7XJ4xqMU30DDpn2VFVo2OsXob6gFXfdFP0m10wxb7WhLWR9
ERKam/ShElieAu5G/gjRfizY7B3zUBunQTZma0R+51Ge3RSYFeWB2mrxuv7nAuTbUIARrPf7Fy3j
UBeivoRVbRzGrjrPrfD5+r5xF8SEGyO2YsrlFIPGiC6IJpIUA0klGQB1P1y3tnvHbXaPCS+S2eZq
v/ZGmMynqPxWd5wLbr/uuDHAxA9JayGg2oN9H/xLwPa6tW0dYrt22oAkDr23MYTHube5NplwAfRN
KkD8cgn7g2abi10G3ZNwWVFCewJHmQAh5tQtq/Bf7SQ7q7lacja1LfqHkF7T2rM8/lH287aT7Exm
WhlzNWioSJD4wZpy4EEap2kL1+geuvlQma7W3Uo3a9bZ7fTp362NCRulMZVaOi/AUOXPjVDahsDr
l/NC7uu/b5omOnDnaiYCUVe9pBfzCE484lXgNz5TmQZyo5Z2xMta6GG9EqFe3WhjshKmYTA6awiN
sXIS86vcmM7KC+08I0zEUKxCbRsTV5fRz4k9aW1tm0Hb/1m3fOMdTNSgevGCaiiYh/aBcXOLx8iV
wzhcMRwnBiXAKv/OI5i4oc2q2s2tWmGS8qGlOjwaD8fJiUwsKlsRSqGFvJYRDsNZzy5W8WdxVod8
M6ZpKdPw+1gO1cHYWhJMUKo++FOB0hMFO3suQ8kTA0WwlT8rtUMy+j8G2WqpRNocD9gBFZwjWuOo
TwnOdPcXXC52uQ0fer9+9O43a0xOseSjlaQggkCOTAvseAi6Zpg6tOs5+vGB17bb/1xv5pgQYZKy
Fwd5xBuDnIzsPoWzX/e43YOEQRhoB4kW5K+YnCxq6iyxMJMZrsU5zqDDlH1Ts8q7bmQ/DAGwAkFe
PDINVmt+Je0sxlM3hennKrXrixIkELdPU3t5Wb0SpGo8MpndjGxjkPHCoYmSuIGAOZYFqoTokzb9
WI3a7jCz3vNqcLvf6M0W+2wahFwbFBqLpPpWTr/nyRfO7u1/o793j60/WCSLEIRkmospB/Mb2Nyf
hAfo3pyN1tYPGR5nkuHxuow8o4znrVZqGSX0bKF6+m0wTyD0zSpOrNht3mrQl6dT/RIEBpivBM2O
SkpH4KNrb0kc+SgdjEdKjI8g+2V9iB4BtfXjT9OZUmpa7h8lNG/mP2hJrKIwjxLRKjzAAM2Wj9ER
rG6H3CdeJLl1SHs7XJv0wmDjB7ikZEo0IOs6OyMla8uYVAmKBssxup/dyZ+/l47lqLd0WFA/FPeV
EzkjL0juuejWKv33zZ0sSXPWthQFkyeWD4GFCyr6AcdL9yLj1gZ1qI0NIS5FwCVQPbCC9QfgGYfy
pg2kS+f2n2UgUaxP1+3xNpL++8bcklZDVqlY0thNgN/6log6NCBERsIboto7CduFMZeytVhdOWpI
5ksUrHTSHLIC/NO8ad+9Ys/WCpPRK2VNqs6K8uN6iyJjH+ZHo7RbAupJKI2gBiDaqTtmboy2FXCj
z9c3k+cfzEEs69FcWsh5hUb6FFsP5R+QrlrWZnUsFLbOuhK6f7RWhqwg95Lb1K9fypAyKhiuFfBA
+68THB+OmSyJJpSuRKjCMgvS6lo2O0Wp8NpbPAvFDSXojhQgAoLBoDxG4egIoDjQnGeQiN5oXufS
ewj12y/ZDXniIcJ2Owra25/DLn9qZ1AeFBpVXTaPpReF+bkJKWMcr9C/+0ij0/oY4ofIAxjf3x8L
3RqVcdEMDB77ygsFAEBsJDRAbGO+yHaP2SNee3DXdd4MsrefNgxETCOrOHbF7BmVftBVwhn43E0f
NEouCB0FqBywQrtZqi+mNGloxOR277ZhfxtPHkadRkf6TcUikwledP1E0H364EAbk8xxLEBJOSf0
i0Gaw0cHPhggwykHAydq7kYxyi4PDlMJdHuMGcNIwcaapMmxEW/64S70mpZTMNr9PhsLjEPIVh9X
sVHkR3FqH4csP60TLwHabdNpf9tQ2MJeV6OErwwY9YRoaupkd6gXHSlJ78nwq0vvFF+7yuZ73m5J
Z2uWycXreElnQqYoUH3jxTrMQW/rtvL7lYCbO2O3ewts1sjkQ/MsY14jIXPYR0dLDWXxl2HyJlp3
vQGTn+ACRitGY8FsbVOqYi0B8St2sWYnhXKuu8wxxwwP9fVw3cF317OxxaxHAqnlOIgQCNPNS174
U1xh4v7puo3dyQvQpP+9IKZaaSg9XojUvauzVNvNJdLtv5AzIoiPujutwXR/7vIHIvfS/61deig2
ycGaR00nLbEaKmLZ2kmdQcsgQrxtO8Drh/NQcXAt9Jh+iBabddLN3thbSJor9YL+aqwqfqfK7liT
g6ndGglEKkR7WR84G7ubbG0MMtnPqmtKXbYmKpcB7flDv++GnKogD19BzRceNeFuENmYY1KgXo1a
RKmiwuvpOKU/ZIXjKLzfZ8KgjCg4WlOKAC/cyc1L+yfP6K0/MEGQxHMuSyP0lfv0Qc/8XuLIKHK+
P3u/t3XZzMVEiqM+fRX77+1QB4n4tc+AOy07uxl5r/bd/dp01xl/A3NxmS9RWh2VzgzkVLyXpfQP
SlHb3jrjYWlMxLUQYUIVgyH53Ma/rrsw/RM/HJnNEphPkmeQRooE9GVnIbej/Dum3+yRCyChUeyK
FbY4NGBicADkLEUeOHkgenZLnwTI/TDrMgV/AnnebNkHeeQFalejBZ0dSyhs0nxf48fre7brZm97
ZjAxO4kEychkfJNcAm5Tvl+yzynkHnNMN6qNrXIZPPfcTAezuqiaGJJGgvI+rHVWJlWjhr6Mlj1N
0meTV9zfvcG3BpgbXNSzuRZlTIYWgwNiY0Bt1LCBmIV2pB0MHvJg9zrammP2L126WSwrmBMe09/A
3IMQBaSxBx0a63XpjN8U8KyBkdS5/tV201coGIgAiANhabFJnjkoayTpNYiIRL8KFTTTQLc62eJt
9u0vuRAeB+red4PmqQRaYfC6QUPh/XeLoQMF6EA9h1V2lqF5lqZfri9p7/BuDTD3wayTWc1T1QjN
qv7cjLJq12viZXKceNcN8VbCXAwgae/XKZurMB1ABSAqdqwH1y3sLgWEdMCxgQZZZGtQa1PoHVlG
KRSaL0pyOyc35cJj075uQ2LzY8w/93I0GoAzdqZjpr9K5Rf4vuzrC3ntVLGxDnopGCxGfclQWalO
gK1AWUOICUwDAQH7HKTnOqT5FR8/sZdfbU0xnwV4Wj2Nk9EIq7V2YwFs781tJoBLoVdtwifQ3st2
tuaYu6LtrRWFwqI8Ln70dXYFmz5q54cZnc4i4Osu7zrd20ayNfGiEFKATzsAbCHO6IpxJBzSWIl9
zvfirIrlr7FQj5NikpRH8lKkoHer8IJRP6VnKklYg9adVxugp/6Kf1hM9KtnZdEKA9x7SnUDCnS7
z09N9tjx5Mx2g7qhYyAGwEZahqCnYZMMF1KzqKaOmSbzJvL7u8xNgE6WfDRI7tMDrxHItcbEuijT
DLPOa6DIoQQAISQ7SWwB/RjLryAsbXLaxfsn+W1tTOAjsSWn2qIt4YBa7bLY4ARyFVHjuMZuYXy7
hcz5ylKlataOrJiti24SQC9qezznwav0sC+jeqQcq4sAtamzDBC75dbedd/cP99vy2QOHBTbKTVV
jMpR0941q2rafRx7aYxBa1AwSIL2+7q9/xG7/jbI5mlrO4hNoyF26TfSgQ5p6ne5U5/1Q3LPG6/g
fEI2S5vEIjeEAqbqb4JFXCPJ7CH9dH09PBvMUcsn1B4FDGeC2OtY1k8WuSgSJxfcDVKmpmto3UGc
kEVtxqM6mf0Kxe9WSezKvI+j79fXwDPAHKxlVKNo1ufkWBhPcX8gC2/4dzce0SsXSYqF+5fGx02c
yFqU6pWhLI9ZhLGkerAT4yQK9yOPL243/zI2huhKN4YwvBaLSTtSGdEBHTR0Jp4s4Bo7F3JZ/nLi
DY3u2wPpJERvQacK+O57e0KmjnKtVEibMZ0EhUWv9FWX8ltgNsnh55e7H2pjjolJZkMImEvEKDT7
yBnqMNZ5X4pngQlHbaS186SZaqjl55Q8lfKfuNpmBUy4GYrUGOI5NcNx8JP2UZnvr7uypO3etW8W
2PiialDZVFQKEoiWOqGUMaqv9S1ldjHax0YfTLeTevmgSWn6pEargXFSkyR+va79ZS60yS3TOXUq
KVO8qTdiVxTH/HZuLQ1l26Y4maayBta6Vl+tFE1mpTBR1kL/OTDTIj6JaQ5pcaL8GmfDOjSKnp3a
HBS7aaca56SuVlfTzf6ZLE3plkrUBXq5ov8otPUBODLjIA8GIpVq1MDIypFiR9A9Reu3RDwu1xHn
P45zgL4aywq7EcOMUzNqoAOd1e8ZaSU71yPV7+Sk9MBVIHvEqvRztc6j07ctSJ5lCyFwKrPlMZGz
7JKIheVnq0QOayrjIVutZXcnjjqkDiRjdtJlSdBVXwzig0NGAo9PboJ4gaTuIi/xua7S/px06Wo3
rRwdRnGqD2VC8vOYi5XTTIuE/1kaj0VS/a6FGCJISRcYZPqVpGl9msEHdEzbEtS2MoZ2TWAffEHE
uPcI3gobGlyJPXRG5woSxBaluUicpVEFr5ktqHBGTXYWZoKRgx7V0lLLJweEQNCsivXeF5I5DUAH
VNriYopOupZAGsdz70SrqAVjuna2NBZ50Elrd1GmRLVF9OOcpLMUVyQlbkLRXBK/H0TtPpvX9DKV
JRTa2hXDAHmOip9a9ulFa+MEFsZZhK7pMojYZtNo/WLSoVBkDCqxiyJtbnJ1mWw9gxq0WM8pYD6j
rnipkfUXQ8AUQ7yWYmkDXT75o2hqstvEmnacJwjGGKWVuK0MDQhBnEV8jdGKD8sqmi9GnGnOSnoQ
sJRljA62eJIafbXXuQM/1wJycbJEYFWaDPPAOV2c8MDeqKVlaM0cY4AgC83fqpN7ahyY5+klstuO
dmdQ3/GE1L1udfeK3Zxo5ood8ZTSUgkCgHP8rSheWv1F5dH17/Y1oC3330BuMDdUMYnSlC2Ie6Ca
Oiq9J95QFSTDmdwurH8WINX3MELIyb24Vul2b64rpJOqKJTrDEk0089ju7OXxq5/qeH6F7Sz94vc
rp4mni4GjeIf3geb1dId39gVo3EaNTEjIfhN7Kj2jTGB658L6xmp6CEm4fUPyLsm2RGyulWKGM9V
Kizan1cX2CNsrnlWbXotgyDs53V7PIdhrklSGjrmnCQzjLMQDY8KXfameLlug3cSmItyTCDpLYqk
Dq3mvhc/SdxUZt8AWFVB1CkBMsN4fa+t6LauBIopt7PqkZBANHyO7catzwl6Xw7tfRm8D7XnGKYI
hJMBLhoIzTP5TLSqSVWVWQSqZNGJgwRkA97gNZfyXvAyiGYNTo4QA+Fo9JC0O14vf3dQZGue+XBg
CR/iVsWaq5f4Uj7gRCR3y1E9AsTtQ08rzD5L+onYJmhOhFD4dP2L7rLwbK0znzQScrVSFKRVy3Hy
BAxkyDZFj2cHwDPEzF6P0zkhDmIB6iyPvIryXoq8Nc4kRipUuw2JoOloSb+rPmjXxRZRcRm4fOy7
h/HN0ocW7qjX2pxZWY2cFVpNwfCLSgvrdmSLLmoRB4XTXdjFKWztMZXfJIb0dDdZcwhHPmR35JBV
tj7Z2gPxZi85DXjT/OIx3e4dnq1N5vAoVSI3pYZXbWrMt31hPouD6l93l+sfDLzL72OoXk+NtICd
PSygDa7Pgd5GziJBmOzx39mhS93E6qyMrawDvT2S/cgR5ycyKmFTHUSJW1XkrYi5FTIjj9Icqn3g
pJxr0O6sZyp9GrltoNyAqCxsL/39EvDeULxPxYScfl0TudZyEhraT6n+rJkcuNXeZUDpsKFrDR2j
D3KuayU2SKL6OpzK0SVrc46RUOZZ+SfIla0dZvfGOcKxMvQqbCGAhq5D0PgrHXkC8+tZPROfhzSi
sZC9w7f2mH3TFKiSJIoBNI4WOXr5eRJ+jepok+LZKjmPNt4WsmF56dq/dDZK+V5M5tAcZTtCmnnd
0fetGIBpAj4GJmdmQbIk5ZJgopXRktSPyxyV2CSYGl7Stetv6psZZjGL2adEbpFNAjgAEsP2AtDt
079bCXOR4MXSqGVSy6E0JTZRREfUbmKDx7m5mz2ijvb3hjFXRtFAnaQwwGZQL3byCaG8gLYB6FEw
fu2IL5KXH7IbXrlwN0ZAh1HBQCc4lQ1m98jSS7XU6XOYVicz99oyCTvjqxar7h9s4cYOs4UW0pNh
yuIoBANkEZ1qy9cG3omll8CHE7SxwezfXAFbN6yDGhZnqsYEOqfE/SHcJMH4q/gjUBHEsf67cSx4
LjGTiAxVRQAnWgJdix+mtP2hFCKn/rF7iBDmNE3BCYIgwPvbYqprhQztoIdxf7bMg1oRu5T+ZBjf
3BhhnEDRMkHLCJhWujKxjbVAdcGpeA193koYD6jjKTUKKQGdS9fbC/kWJaatjaZ93c92/XmzFMYH
llgXk0RQANe0npv6YuU3kVA7qvnlupn9pOvNzgfYSJcVpqpF4MC/tx4pZBqTz68c2str0sVrRO8G
uY05NudC6iNZbQzqSn2x+2H1DIAHri+J833Y9wl4GCwrj4EYQH1dKF/ASNXxsEK7s9MbR2Prxk1M
ejAWQDAtAqsEVOaJApUCTLfUSIQqJbLBzlmCbG4CWeD3XhLvlqlVb8ZEHB5VwHAzpyMp3s5lHTeP
aWbWKC4pUxOWqlzmR63V8s89KNY+mcMQW3YsdtEhxq/8IEIbKf4gzRFPBWS3hQWxbkixypB+wCPr
/fEswGFKRBWKS2Dv+m0cGj93Vj+6bW2aef+RE2yMMU6gzJHZRHoK6XNdnX4MXWYYztC2Vutd9wR6
Et/FUcx3W7oB7RH0JzDnQOPsJkPVSScPdYS+3FDm3qIkh6VeH0Gp7dX6kzEZz70++9ctftxHxiST
fE85Ro+0vljRAFcO1qn21bvmR+8pmDxbJ5tLLUUD2rUV0uO2WSHJGwls7eqMJ5Puy47iKkFzo3+R
P+mP5i0GV1Dst+6QkEe/rq/zwzFmlknP4MZuFtdS3VlLFK7SZar/X6xC1OOuLY25MNo67fU6WQyk
3/ljHJl3KZFORTz4lpXdx612k2WZv6zEr6qUk/CxL0Nch6IEFXlds0SNBivGQeMp1jNwtqJUj/ZJ
atMax4zSOuRhnepba7fOgnKi+HB9T9m06YNVxl1BED4u0mjqwQQRxhVt5MxNdWe5y895WFyoAGP0
IIucM8LcMx+MMg67yJ06o2kTh3VqHubhd1YihukPGU+vjj0ZHwwxripijqvQjZbOSK4H7UBnJLuD
5tN60T+OMB+MMf65TqZmpQLiM5ETR5RTO/m3+8a4Z24JjSnkoOOLh2/p8D2qTEfqDmbOywXpX7o5
Bv9ZCfIzZNNABolMHiDPakyArzL8/rC+0GwwPaaNrbuaT6dZNQjy8Lt5/+Nb/W2UBd2NUTwkKpK1
gM6zxoEUqHetN4DKi1rjjTlwrTGnDVKMcrtoQoJ5Vql7pZiGKIHmKH4SaCpGjngGOVv6+vdsgpea
lWZTDhFWl6nfZauYzqsmg90Lz6P760eafhz244HMEH1fQ1Uk6AC9D5OW0BUCOklgs6lqZ5TboEnv
Otor1yO3VrwKnAVGxQsjeydaouq+EHDC8BEL9bMko20icbIwUjgijJAvlgCiCf1uuSO/4zvZVoMO
Aly/eM/+vV3dmmUcNRXMKAPCDLN32ngr4uVnJfXPWdHs61v6KkDycU//uzyUst/vqaxGY0TmxPQp
+8jn7KkHLZt1yA59EB9jP3Nb8LJBQsoVwFE+etYxgibM7EgODdsVJKQaT/UXD90FTDXw7o3rW49Z
ofd/m7FqYxfrpRGML+brlJV2onp3qy8d0XaLwaWTeMUN1yz92WtbwrhZ2SndAsXtBF0MSp2VHDQZ
AOPZq7zk3pg4KQ5z9b8GJAnFWchZgaYTran3a1QrMdJHNU3CQsvsWLiQ0uJtI/2JD+vZmGDupGkW
pmmtiBX0B+WFJqOmq2I0ld6A1c0/TEY/rIe5lyhTAOoGOKO9flOBDImnh/F63j6uRsfp1zAJCPrr
9xsW5frUDaNlBYIaiW0glPECgETfZemdnpg1+Robi4AGctJK7c9Ckbs7AWib06TFfY65EcOIHWXu
imCQtUkOrK5doQORlJF2srSmE+/xH6BDvaple0Se2yrIxuRM678XixBVrlhFipsvig794agwwk4f
StlLV0WH9B7GKUZHHrPlucbsqiMuw89Z0EjuqiSf1SBKGovYkmkUlY8tIl+qTJd/QsR3Lh25U9LV
SXux+pVrQkw8yZwqdMsrc/SabjUENzXScXLXLumWsCnsGW2/2zZR9WPd0YdZ6q6VNWAw/gbIImIP
bXkw1fLTmkgeIetRy74WoJstMmceTMjeSEG9muPiSavWmn7djAPxJqOJEeLKLCWnUdVbwy2hK/x9
GiPr3qia7FuXqvJLpUCpOx7X5GdfrfHoEKEcVLfTdTUE6UryXKDxnhyqaFQLJzekRgDVp6bLjpE1
quGQNRluxGpN43PXVnB5MzaaOhC6vHXmyWxuwdKYYdRRHZrHtZvL5f9I+7LluHGm2SdiBAnut9yb
au2SLfuG4ZX7vvPpT0L+/hEFcxrHnom5c0SXABYKhaqsTEsw5ElG0qHktwaJ+/V5GaTkOsYLBf3v
XIZGxOWIyDanfnkwhu8BuzVQS1aZyGtIY5JImK8DiJOsVnZePNmTnL4FBnHzgSIpzxFlXab5AjY6
sz9ctn8Y+N/Ma0xAniNRWWKJmiebIyeDk20u4eVBzEOHXaPGRFZl3bK4oPJya59KFgSRdLdbvg7l
AnhBj1Q91LIO8weXV3YYzncrY0Ldlial1plg0l2GUKyfRSO3zeoOauWckMrbQSbeCfoKeS8xKkK5
XQdbKGbJGowpFI3SvbygQ0PyWyhiPaVsu7VrQeU4zyMuQN2adAyxlpvzn8ywHiEsSatCuAQhFdgd
Q8+d1rgfxqfLRg4/zttafvOIDuPq6wjpTU3ZHhfwXrR5HkQEXBuR1HC4Sw+9b2eLcYQWEhOCpqRi
AFLx5RPCU5LbSpJmH/KFaCje6BX0t3SRdJ8ur5Gtzv3vcvrng2mMZ0DUdK5I2plBcZ4L69erSfKR
xz1Rzb7IXjhDZIdvUGm3UuY2FOssFdcIhzku0ITtTqXb2oKrb1Z6bs/QMgCLQuJv3y8vk+OWLFp7
zORYLjQV5We5B+Qk2bbUymvZtNdJVjkPKp7b0H/fJf81hNm6ycRZW7oXpfbbXnFVARMKIucMHH+6
t+ChUp/aG+rhNeMm6L4IWkcFID8LbG/24JZPsV1jFtnnJTKHTrozyOQZ5ibERFjbIqxLXfequNdd
M4rjj7j8Ad2GVqKFDknKCV2Hjzc0L5HWKHigggHp/TKXWtbWcUOpJBqeC4wztb7pEvHDjOFasNo5
PJq+Q1cxDAyDSSjs4cJ7by4nRidDa04PIsjD23NTrUAV1qAzaBZeTZS6+m95284UEyyXutRANWes
QSGuVj+4ecubtT6sM0lvJlTm6oySbDWTNtaD9Gfv4rCFFQYQvypP5Nb0k6v6MX4UY86ddriBgDtL
hqRIUHRiLtKItHhqx40RFKtmd6VkTaR3Re506LFf7OwwIbOUSDPrnW4CQQaE6MMIjWzUQQV/uY6d
P8QGv0ZJFNdR5UXZjnJ+vXeKtayQc5kroNVaNFlmvz5JQ8lz9KON2xthFkQGBQNnhl5Di63+0ruU
JnYGZOTWdOnrsgSCMreTkDsvSH+W9cK9WeYGECdjrNcSY72g7fAbr/abxJN8Op0zB5tsVd8uh+Ij
p9+bo/++i1rtFJF0qsBFv/Yw1Y5e3QSXLbC9k19fSwLcHnQsBugmmMC4QQ/LjFe87rZbBWuaQN1v
JY+VM17PPiaQXkcTZy990j9ksbVdp4/NferwxhPp4f1tW3d/BBNHarFLpkbA18xOcSBfDQGtp5GA
Z+YwN8fcqi7JhiprCktF1+hZHiUrRiRKKs4DZny0cqc7ChrbbsitcYtr3J4DClz7uyLozjYLOAf+
O2pMSB+FxvRlGEvMRz5c/pSH8WtvgTl4aZa1jWxUZTjItuqlIFYoAdmS7ysLGoUo7PLFLQ79820/
2fFjuSSRMHRKDXlS+QoQxccpzX9eXtVRhkA04HIwPGZIOosJNVIZugyNrAb5VgWN0bkd5Nctcyyu
kVhyErzD5exsMWcBApbbAq1W0KkB10s+Tn9IOvDrrBkKpkohUAjqOyZolYpgSF0FnQ5dX62t+CFO
9uXNOozzxMSzEx5OKDzzfcCQ0YIaFhQp/MlTXxQoxWsO2JRfaOcp5jYODz+NifFl9Ckhm832ZUBE
Tqq5xBBrpRaeGaluVGMoPLHkRfcur+vwwwBSJuM/UTZYcY5mkCASU+sgtWiQi6JkK0zuZQvsJPiv
b7MzwRwejBVXS0IEPTAxPHEzvSRPVEglcQRbn5zkpnwCRyrmZnmX5b98sbelMT4hSKZhriKVhD2P
Pw2MfNLZSFMHnWjpxB6vLHyYByPK/7OTzAW29V2iZ0VcQv1wcBBrg9LW3d7TrM3FW/evivsySJoA
MRFBcWcwq6vURpfFCWpoWQ+OMnw8PTO8uORg9w5XBRQ8/idolqOw997tF1D75+aGg5XVVv2B0jOV
vrpZBBNkNyhg+cZD/PGyvxzdWHuLjLvkjdQg713pe4KqcA7BDNW8/48bix5Y9mbc22E2kJBtW8Ui
Nk/rvfqoNWhFim59n9xG380vBrrK4xnwBg8kBSceIPfozMkEKm9omaD9yjYuEqEeG70SQT8H4KpR
o7eVS9blTTxK4vYmmJxeyeZtMBWlDLf8mRSQC67cDVN/l40cO8c/CzHYFoUygwpjilCaAClKuJzL
0HxY7xRLCpMAgk/3fxPk3xaFHPi9LzbROIDfCEPcgI3VtgR+dqszVE5A5C6K8QvdGJVkWaEIRuns
mrvcre3cjgIZuWjhGiBx5twsl73BYGHMDUa0BjyN8FBXN1eYwN44d382Sf0agfcbR/+EXbJLJMxO
diK8QVpvtv5Rkb9P28tlX+CtgjrkzoRcpxkuYJQb6spZxyeVN1FymILt10CvzJ2BTB3VHoXhEs1T
bTtRANcUSB3oh4Xr1VlulufK5wnCHN4gsgbNDEx+4bQYTEhvliLS11gtAzHUQCVISc8W2wTahPJo
8fzg6M7fG2M+kpjgxpeyWQtINN/pffmTZBOKYYorRAPH5diZ918OsVsY87WaUqnzWY4NvPFoq713
JW++wYCmo7vxSQ6nsD4VQQ6lUjNIHW4bj56g3yLvzjrzKYnZScowYICSap9Qhb8tKH1w7IIFFq0E
TvpxeJ3sjDGZJzjrErCkm2sQXVOiz+5q9hRvuOY9gHhfj0kP85bIE1lwikf1JdYri4i3XaNZRPnx
F+dstxwmsNdaXVQkG4QAyttkfhTJ83/6fZaPYzTNRpwnwH41dbJaqJaXPcf5eKeK5eJolxYQPJGU
oYhXseLi+R3QysKvU8UrFlJPvuBrbBc3bVtzJamUhdHchOWmIYsZxKtEmx8u79u/rAogKkQLXZJ0
5vgucd0XhpR2J/0RmicdkFQJGvJK7s3Al/L97dCtIfiloRRpAPjH3FI50Tvo5E5CMNXkUZZnP9Pb
+3WO7poNszZG7ObdZK/J6HOWeRjnd3aZkFjHcYcJMaMOVMu8pUrUqaud6mvdpRI6i5/l1h9ySPyK
VTuLzMZuqdIUyoxejha1ft0Vrlr6ecdZ16Gb7IzQf9/dLkWfVkOE+fGwBPeRKMV2UW72rPLGPnm7
x0S+aJbz2Bhn3PVV72R151TzifOBDleCCwt4ULReQYX1fiWiMKjTGL2W72g5vgx7PwJGxO9cypqP
+WAu183honYWmQgLCsZkTCSUflZ1AhWpfA8Ib3B5VYS3Kia8JnGDXjUBAd/15EXA1Q2n3p++/iCq
bZwo7AUQ0JctpAxfKa5mwSt8ciM98pjuqZXfgslupUzwBdVOnrVJXoRJMXmAjFibqKEkhFkFCYmh
PhlXa8ITeeCsnA3IXb2V2N5VC5LiOY8LeyPXAhqal/f3MJq8LYwNyekgz6jqwWkoZfRrZuULPgm4
0600OlzYQDYaj0UEjHcCovvkFH+Jg94X3O0GGQe0jmgThfdgOLyUd8tiglW3xUILWSotKDNVvdlU
w7TQZJxu0yjOcbpnzflv28iEqrwYFWXVX4uty5luY3rCfDU312AV1X6FRFppgI4wYv/rXbSLVqrU
YCK/RRCeKZF/bb3ynoSpCzbxawGnwbDGU/0EUmC/uS5v+ZSvx8k4uhAgCqPoYZEJMkPfp6bUvvqL
7I2fxWsMCDgTHn4jqK5odtxiOPny3h6eg51JJsqUWklmiJrVgS6Eif65Gs8tj2nv+Om3s8FEGX1J
4jEaUbGnwGRiv2rUAWBGRflANHn6q9xkZ44JJ7OktG1VF1rQr9PsNhpFJhUaMH3L1HE88/CLKaKB
nABsd2DgY+o4cpVX05LJK0647M3XQHnHVupLD6qved014DJaCcTMn3+yvU3mvT7lfa0bvbYGWX0r
GSHpDKuoY97Kjhxjb4XJhDSjSuMlxtWtXCeptUB7CfqGAIIajvgoN3Z2o0E+KOHkC4fpHpqKUHIB
55AJDun316wBjZVcEGQtKE7TaYRMM2qL2qtqeOuVt7zJ+MM17qwxgSUB6YlebFEGgE5up5nqItDY
XWRy9pL+DBueoRqjmQQtU8zqMmYUEEsW0oxHjI5qnzr+JPnzZY+gh/SSAbrOXeDqBE1QptSsgyl6
npvFytu7ql0c04x9FWYvGzssPO+Xw0QpNRHLqF3NGC3FyI6eKR0o4LMfJ7s+UZ5+eqzTWx7omqVX
ew3Oe6tMoCrKQhkHA6nK4MxIwHo7ulOvMfPkCdz7TaYn6NJ+MgELsjFZZgJbiYA1u0Sz1LOOCdTM
0fw8aGPL/LpeF57haLerEwEPXX2Wnys0GUdHQV9VPJffqpB/OxzduujCGDohiDeqwngRukhN0Qim
Hqgt1EIAcSmhKi698pxonAhz6LA7U4w/Va2wCFss10ErE6deKtvkKg4d1koUGVV2g4D7DQqq7302
yUS5UvOc1kpWd/pePkjQoUqc6CnFTVt9Se+2D6otXmF+x9lu/yrO0EvehFowUVCvfm9d7lVT7eUp
edVGUKBmAZprF+oI4B6JuZWZo+O5N8YcGC2Ko6QTFGj5JuZdLk3ndMjckei2LDdf8eTgnRX6x7Pu
u7fHHBWpkkGuDEasUCl/LPnoC8MZ9PbO5TBw5I7o2EH2gWZKKls1HmJZjwQdohmDeSsWEE+UDQsY
GkH4QzG+14O/N8Q4Csie6mXetPxEQFk5eHqO6XYer+jRju1tMNdONqhd2oJEDNM4oy1VoD5fvhTd
zNmyo2O1t0L/fRemoyIWZkNEK2tOx4/1JKKlb0YfLn+Wo7eUgXYtQVIiQpGKcexkktekTY381Bcf
hCjsas0VmpstT6wuqe1EJ+5/s8f4tj5KaqrJan6qK8D5K90m8oM4lvYMBuIhh8ImT2Xo8M2KZzgx
ia6jycM2cXux39aexBkq1qKNlqe1XCU2lWQwacEzc7IEUjG07gVKm2utDIBcfoUSRO72eHnth3fS
/k9hXDPpoPo6onbzyjjT34Dy80TH7Bt/DnhJ32ESbRL04BXUzA0kJu+dp5i0vh2lWveNa5T37MrD
DLTVO7/avH85w7W3x9yBelOBNwg8bGGrWrXuUDrmCLxTjl442kvl8omCDs4gsj6gAE1NBUETCzdp
SWWKs4DSW69ndrl8nZXMWk1iXf5mB2ELHVe4DiSOdUpA9X4b1bLVulRR8VSutgc9O8nV16obLaka
OQfjKE16Z4lxDmODmpgYtaBMRxIhgRtMnO3oe3MlPm7heKbNefNO/54n3uUFHm3jfoFMKDMUoa27
XIpP0rb5rZa4agda4YmHgz3yx3fLY4LZ1kol2Ot6AfkYKHWfTPSUM1RmJb8/iQmQO7xL7V8Mamjt
YrpWl1ikSDdMRQmoBcgZ0FbR7NafrlJfcwZ3PQ++6cx/gXTEAt/sMc9INZlKeRmRcMrFZAHEX2J4
g0T3l78Wb1W/Dc5rlT6uQxqflPv05lVB3V8/AfVudTcQI/Z4u3hU46CcriJoEvBiNViu+DxRkBtM
WRbSNDqBmgS0TRugERFCUW3GZjqlhyYcxtwkt/PlzOLpSh898VDLl2Hb0AG6fN2R3S1oai2p+5JC
BEM6bbZcAddJPGKJFh+scpB5vbPFOGkOad2qlnLA55bRmifdqgkac2DGLIFCFxJO2sxdGj2bu6Ut
RadJU4QuUnbWb41QCia0NrfOwqY6lc9r+PEWx1y941SktdAjrRy7r4rwoqYPff1FVyJnnWfOyo6i
pkFx/bhx8Yhlk/XRTOhE1xKf9Gyy8zx2G0WAKFEhf4ij/MflI3EUwICbk2QA6DQCuoP3myiWQlwR
AbgmfRDDVOyuiyl62eKCM5NxVLohezvM9glJjfrD1smQmYsXZ5kssXT+NyxoiRjAks/Ax1xJPCEF
lo2P5rMYXgHmx8QdJAKK/n59kTj1Y9agrk/jGG305D6501E2AidnZBmBGER2cjZuVv/yvh4veGeY
CWhzPxE9KrtfhqfH1BVsDKsVGO1KP1FpxsImIsdvDgrgWCuWiXqmDGAOs8ca7iKg8MEOgz1GWTr3
aUla5MNkD/1zZ4dJjpISiDQ5fh0BT2861KqapwQUb1Og29Vq5SfBH+8anxdMj/K/d8tjPmVMYpKB
+BkCZKqi9dYsAXgECuMhWBFirVgpJ1fSktKXxHTxx3bRrB6iad4kRQOnKHN4aGjhDIMUsiSySbEm
l3EidDSsG0FVvPRmoGsczNqxCYDVdMDWoH/M5DOpWWq5mQCsu/Wgwr3dko9rZnKys0N/AUsa1JxR
AEQ9lTkba2UsZpxC6S9Mgy3oghUgtcbn9T6Pj8LODpMFduvSGfmAF3LvFgSnvvCGqxGjqveUpKCz
h9oufB7D2OFVj+fKP4tjNlAztbwYYo12aeQXOos1WdXV6E0ucShZLA+hcfDaJGDiMQ2JmPhiJnP3
bcBMRkOaFaEUgd/0qVy+ceLJoUMYKlqPRAFCk50+Get6mDB5RbULZa+/r26nKxGipO0Zkg5X6Kjd
xbfcV9DB85YYO5vMh4OkRJOuBR2/wti+GLYgcaVoRsGWbwpL9MAD5KhhDZAcr0fJWyzz8dK+XgZj
qIZTUt2CPqnECFYKErzLW8ozIr93/3iWoyJv2gwU749K8j0f76VM54Tkw1C520HWLUpFKpU2isOp
+lQXrqkKlmo4I5RvLq/l0P0ME+QVCPu475jYOLeb3nRlG5+McvSqFUPEzeL8NxPMhTapJea6h24J
mr6KAnA6PIIB/i9mXuFx/6yD5TIRsm5b8GYtwm5sT1qN0fs5cTWVB/o82i48twkOKxItYNPff/pe
ipRhmuQcrHBnHYACII8vb9aRb+0NMFdxssW6HumEItIxhK46aQraOV43kbcK5h6WykUYSmWNwaKI
m1BtrCjlTJjyLDBuFUcgx2paPMeM6odZf8tN7/I2HaZn+31inApVbzKV+pq/PpAUPJCExs2fkSiZ
X3onvqvcyt/APfixb31uVZrzjdiIOmTrUudqD5Gt2xwsehiG1G+qYPPL1JLDzsKYKVpgPErhw0LF
bsVs7hCTWWrNTc1DGcrERth/gRZWaJx1G5ImzhZKNuVwk2aOPx7Fob1V8t7hV8XMkwrSCaFa3ZqT
ZinVp6x/3ipO1nJsBsoGiknQZGBn+zZM+wCzPRmBNCEF0yfbrLNzNdwmvMk3niFmPUMKcqpYqZSg
Fc4FRLoFQMPzb+30/bJ/HpU/aenznwUxd8QgtgIeY+jLzvb4c0Huoj6JloAxj9lWQsXtfxiyBfIW
u777Nl0pSO71UPOUjzzMyeE5lHUk9bj4AWJhMrVRqwrJqE0kM8tHrTwTwrmmeL/PXPTJGMdQkUT1
pctNzU3VtPZGM+blSIc5mblbBvPVjHEt5UQD6xDtQlE29ghYXSjWo5MnBpBIebj89Q4PuKIQTUHl
GnOS1Il2BQJxHKSlEyCym8nEWvvJn0WvlzvO3vGsMFF4rMxNqjYsSmiu180fyh/6/PQXC9EwAIw2
PZzgtYO6W8ggFgJu/kg4TXGMOdbPWRqsCg9dcbiOnRHm4+hKT6RBhOhkq4GSKEXTs7C0ifNyOnYB
Day/oqaAkUiknrhbihkpapkpZRpq15tHnwLxc/JVO6+ejJfHMlu8EXRy6No7g3TZO4ONbJSgg0GB
Q33cTEsJF2e2t9FOvqdXhbeAmy35kD8ZBIoI4NJL0cyYneah/FTf8sDVR2wNqLS/LZ1xR8zLSAKQ
ORHoIVZQPylu5p1SGyHfB18c8EbZNVfr7nDxqN6qREVWhZH/94vPkinp+xbVjzFMb0z9pL6gBOFQ
aoN0u8P3JU7jm3/jrLqKSXnw7qDowoTMbNOLYok1UKMSiB8AkSOIlVVrnPrKobfurDB+NOD2GTRY
OTWqqzWj1ca5NRqN9xcHj5alFQRdVWchhfG4ydC/AX2WKQ+2Vnxbi9ER55//zQhz8IxEiYjclMWp
7s9J5sXGc55y1nHsB2/rYL5J3hhRGkuDGZTGi5F8W9CDubwG6rtMExxzvm8GmM9h5KtZNdoMLSY8
SMXZEuag0wMU3/6jHeY0g3x/bSuwyIeqACA8VG0wONPF/gg2qMsLOqwu01tDQ3kHUq8yk5nqizwJ
VVIDJqto0IuqvicaWD5NHSMes3hdz5InZ+QB0irfQM3jdGUdjGvKGXk6DhlvfwTL91yiPWNMbVKE
IM3x6pvGi+4mQCe00xBumE+DUJSvf+csnMaE3z4lEC80VIEFTWHuM7EeK8jfaTGqQrRRkT3qLubD
3dTjSWP+yxa/WWJeF6LSotCcwGkGz/BpOjDOqMsOLsW6aTclrwRNz9GlhTFfFC8lo4VWmuD3rv5N
R0dXgiAsutVO9/9DBUGP1AVr7OtCmkpokRkEMJQwute9LUh9ERjhyVVtCB8/89oTh0U2lIX+77Ox
7wp9jmRBI2j0YLTM72/qG9mJw/VWvpd+okIDiyYn15eOqkN7i0zckhEbpz5tMxDfQwJKQ5ew/Jw5
plth2FWGyo3wk5yn6+Yaos+cw3kYznZrZcKZFkPTDo0f8B4tGxi3VSuJef1IngkmoGmCWbZ6iXbP
VNZWJJTWanCakYc32G4RTCgj4J+rhUksQyH6FKnnJTmlA+dm+Zf48eYUNGzvkh9ZauWpk/FuMK6z
u2qyptqqUKtP3fRaPK0RPpISzL3NrfgeO79holapQkCHBeqC5gEsGi2qoYqfP0jW+By74IidX2ZH
dtdAV+3oy+WodbyZbwaZB0xLhCRFrSIPdeVnXExBt6h2Dra5y1aOneLNCuPx45jNhpRJeVhEXi34
hvr58u//yyF+M8A4tjwbqyqC5B8PpMXpb3JXuOmuyImGKdWuPut3OucQ8/aNcfOi2fIB4G3MCRen
DRN/murOGW+Om94Yv4fCt1Uxnp5ULZHWcinCVAolZFAV6nnJJli1dNeOvMrb8QsD2e7/+R7j84kw
ZHrcCllYu5NDh7tiFx1bhwJlMZbMxb8fkcYQ00SjVsSwjGrqzLWy9G28Fgu2EMJUwNsXAFZqn0qw
Iyde8bF1Fve1oDM48if1e/51ueO4zEEUBvnq6wyFKiu/kYbkbS3m+VQLgZZbq53c4S7FLKpTOVtg
OMCsZl/j8/oieos/tNyxtqMrHIBE3AIaISj3sG2qfBLMStLTLIQg+ezqXooRiioCG7QCjEHuTDxB
l6PdBtJOlPB6BB8WpgbfR7TV6LJYkdBWpWO3lIKjH53o1FzF5waspSDRTb36CroBd5SNg6ssR3+d
8WRYR/1FxHAkkFPMcZHNCsFOjVPA9JX7xSnuykCy6mv1BuLAIzrKkqtcFdflR843PgineCmLoIsT
NVVDg/f9oktz7vWqB3KeSspJThlGn5qrJRR87ap4jlzus/HQp3b2mGiqqlsxKDGgk+Q6Sy3DFj9X
J7BQe5GzPECNCioCL+pn+mRfg4pLkHoQkrBYYIUBWzEVndXQHNsmTkgsJ2HjLN4s+ctZdgon96V7
Ml/RAiktCg+Vzdnjg+zwnVnm00KCHoNCcQ95bEB1qLhk5MTXo0c8JYg9niMdRMR3xpiImHWErANk
SU4kFW9SAHsdhRCvMZTHdjQiS+oVTt3l4OaCQR14RkCAZGBL3nuQBJbmps8AVE1y1QZpsE3HyC7v
4OHZ2Jlg3g2QS0krvWzgnPlpNcB71j3I+TcUldzLdo4C/Lu1MM8GYZqqOIsXPYCUyz2SGqpYJYBq
2IpL0Obmnv6JV0Q6Non6uQQeQ1DD/9aWipp1m8HoEk7eakMQnN4pH3uvgtxhE84Bj7Ph6AjAFFit
FOROSOnffy2QsPYoOkDAkoifNPx8+lHhIYl5JpivhbooWftVRoYG8vdY+F71slWnvLbD4f2wXwnz
rdo5TZdiBtuJ6G8eDSHiJ8kfXtFukdtznPyotyLTlp6oUwI3U2OsNRViNpJAHZMkol0/1GG+WIIr
NtDPG53NLb21t/NHEE9znpZHx3lvl0kBBF1Eaz4W41NDwJqYN7ZBrpTkw9ZCgSQVeJHqKDrvrLHQ
XdHMoniuYI3cN2fJ+/q1dLcrKgQl+/WpuvkS25kbexrv2B0FSAxUAUeIogBqYczmFnID+e6tMAP1
liLByyB1p6vlPnlYfD5LzlEmDKlFkELJGMDBJBJzBa0C0Wk3KQ0F0cl/DkjklsctaAIIhituciM6
JOC2Jw4qH+9sMum9AIBfZxYYU6GSpttZDiiCqrkhV7z30eHh2y2OSfMxQdyrWw2wcr5W1jp8V+S7
GFkbJ07yrDA3mt7nyzBAST7UH+lzwvTkj8NVOVvxmeJuRCt/zH4AOHXZ6hHkFZuoAwUjAWz226RR
vWbEECK8kYYYE1zD2RMsyfIyh2SO/Dn5WJ9nJ7a750fzLrrhVSEPs0OaGmLsD2oHmsz46Lz2YxFv
ooASu3k7nJun9EGD8q4JdYnZqW42u31BARcFH/KVV94/uv5eWW4B/sHCRSZmKyTN5dwoQL6gzo4u
f+lMzWn7YCt4ekdHVznOg4yjiCbrb3w+SqbUUiEXZVi3N0V+X5Kvl7/g4WW3N8D4DUEpqQfkQjj1
JWhuafJV+uLsA47qZ0EWgpp45FVbjo87nhEEXA9Ekl9rTbtCBQBwy5zUCahtCnu1u1MbtvYUmLmV
fRCuFa/z9RMvBzu8mwhcVaR3OnyWcZZYHqaUkCjFw210U+jmyA/65w3MehQTKnCuiKPDCIoqCHDr
KCijm/D+Su+ico3qbjaCcdYtcS3tDHIyc5V5nI935IZ7O8y9rhmQx+hMUCE234rT4iR0pBJKY4Cf
ulPYlQ4FR/PJS18TIPZhhMk+wNzR1cGEGmOWUNFpedv0gFRXcnbblF8K9bTVG0AA4WyGU67bScWp
+RwdhL1N5vups9Qb+oYrYplRWwUXf14UnEvv8KvtlsVc7GWtRE2XkuEkJM/S7EUG3tPKI+eTcdbB
NunUWa8kwAeNYJMs6dv4YX2OP/eCFQXNTynM74yv+qf8I8fm0WUOYhXwLijg9VV+yyGkSjUNMLa9
kgT0N+AhCfRrCew3JABzKucmOkqPCIKxJKKJJoL/7L3vj1UzzUPdGYFiCD+avtTCKANoQ2kT3V7j
RHYlvdY5u3r45XY22fM2dyKJtBnFaW24amPlzoBczFys95c38vDb7cwwfq/KaARB4Rb9qOkOqpLg
MObcp7x1ME5uNNU2q2MWh0l02ywf5vShGjkgr8OQoelwB4yJGFApeP951nUoB1Eqs9Csh9Ogya5B
fq5ktadpdC7v1nHI3Zmi27kL83SIssl7MHJ1nn5LMeoUACJ8/hWUeGWMw61DdDcIHgWIuowL5Fmx
VusUVyHIVRo778fOrsfhJVNijkrB4Y0JC/9YYrxg6sZah14P+LkmRwlNrwazcpbZFaClCLiFi2bo
zHnrHC/ulbzBQB3q9ULd7WQkT1sGChUsLu3IVaVOC4p9k+QZxiQFl7/aoY+DcoNowJUCfcT4h1ai
QDHMaCK0ePFOo6UNvK4uzwLjFnI1VEKWZsIpGUID7Ftr/XJ5CYyL49Ei44+XwDYDMSbjtzKloEC6
vV1i8aS1ouToSZdZxQK1JGOMRGsbV87NxMIa/2ePas5iw4CFo19v93UEUoEfbsvQY3kt2M0fEnB5
lLbqdqv9C2SfPNdXaKlyIi17D/9mmPF5vY7EOplgWF5uUtWSzR95GZTz40DsVTovwwNR/ctbyz66
fzPJOH88ddsmzzCp+H3pAJtuN7dRA1TcoDt6KJ4LF+SzEDr6U67iX4YJWD+R8QPpz25yL8tFJrWb
CBXc7iw5BbjquqACNzzNF7PrP80Xf9kDewHkM+BHoC98/1GjfCi3UW/EEyY8UeivHFBpgljH9Fuv
8uXT5W1lzvf/jGkqZsrxjgL9/ntjqjrqyihTY1Xv6+vPHApamHjj+Au9PXZpG2uFTQMWBVdL37bi
qZSe9PWxXZ7y+LqdrnMUIfOKVw06PIX0aaajgg5UEhNICqgoJ32riSdVyYIh7UtrBP56LvvJAsiG
E7XoBv22NBr1ZRkaZ4iQ7zdwHgElN2JRPM39BsEMXHC614PMqjE+y+LyIAzmKW2lL70615wH1NGn
08F6jkYBDj8y1PeWk6ytzKzoJmDXgWYgqAEND3rUOpcdhL1LX7/d3gwTNCUI7wjiNEynyStACn6S
A9NVr6sWMGJK1c2tjtBzzG7o3h4b0+RsAfsS7JHPKBkuYAdXgySxoBHvCz+iR9HrLGJlYfKZCzSg
G3bJMhPUGrWZiLy20wld7KflBE1VP/LUexCIUGDD9Z9Wun7bWSaiTZgf2+QJ9iYvxxAZsuPEMe3R
A5LiE3/Umrn8Xq0hJ1Yxoov0ELM9790FeiHTDGUs8VQ3TVjrXdBF9Z8lC79MYMILYB7U9ZGuvjcx
YaIIMqPzdhKHdfWKkZjBKvSJPVWKzMlXj844qtbQYtZlDAOzVC+bIGexoA0wlYH3P7FyQ3cwF28p
EIL7iwMggx8SPTEsC/We96vSKqkTjX7ZThRN/MqKdJV9pRhsCiXteEO5h+dtb47ZRDnfUnOrYE68
pxUKGZLIXWbHp9mh6l4drw92FEX25hi3aOTBGMUG5qI2s/oY903/vPDkLtnM9ZdnvO0hCzBr00g2
MAeBp1E4gHapvBfcLkjPtOYyXPcfuUeZsyo2KiMdL4qCfrP6Z/wlCtWrxFFvho+NCk7qxZXtNrHG
r+r3y55yeMJ2i2QubmHB4Gg1jttpWIjbdvPTXOWcE8YzwcR8Pa81pR+wLk27ioovU/f58hIO942K
kkIaCb1+g/GGpe9UDdXW9WQMXX6rGokaVt202tDVUu3Lpg5PMEqYECHRkH+wUmjKEA94pQnrKSX3
wvJDWm4n+Z4YFef4Hl0naEZCnBZDuKA9Za6TJl5WZZyz7bS1L4P5LHUfSQn25NlXjKfLCzr6Nngg
GTqaCZgDN5k4kY2tbhSasZ7yzrwniXSVpbwn0lGygcoXJdHDrAGGdt+HIiQRy4SKNARpvelM1SVG
bwRPxh+Ogbye1r0ZJgTlq0HqSN+2Uyqm7rhBX9ZYOGnT4WfZrYRxtGFpVGOVpO0kCYO1Fm5mgBNT
AXIHNz3KeZe/zJFX79bDjrVAsljacLVvp3L8ooPgt/ghxH9xMBXQF6GCDI9G4fX9l1mqotLxeNhO
BGxJcw5KeEN9vryKwy3bmaD+t3vs4Yt0cz2s28nsXtbWG6fWL7NnYTkpPS8JO9wwuIGCsUUMJRnM
odHSGsCnnuAOqgwPeE+nbVI/brisIUcZlwLdHvRQ6PA5G6ZNATLIQmLg8vm8OIJVeUuPkkYH3YjH
DYBZMVAUjisc3kR7k0yQ1sdMM9caJkEo8EULR+RcJLPkazCRAbmVfR45jn4YFXZLZBwjSsU+QT1+
O7VySKIgmzhVtcNPtft9xivS3Gx6qYTKgy5HPrh6G4sIWpiOAy/jYnsnr1Hh/5F2HcuR49j2ixhB
b7Z0mVQ6mZKrDaMsLej9178Dqd8UBTES0zWL6VlUhG6CuA7XnIOOLB2Hgpv75N8K+FHZnNoliJ4G
N/2JbjC4hPvCAXkyesGibb0CKOG6ym99vLVIxhH1AvQusyAymR7z5FKTL9f//pZJrf8+44WWMsuF
qKMRewBvxVB+q5vYLbPJN1PzXIk9J+Rt1jD+Iw+QIeyA1SKRUlFxnvDXgPGf6ACCu1+RFz9HiS2+
vNPRC6/o3Fw/5paOrMUyb9SoVM2oHSAWawY99pE6v5/dfy8CUw/IGVAnQaWf+ZJmnQ5hrRTg7TNA
emu9Zvg/If55XQg7Z/ymguu3IasPiWWNeY0nL0XfonCh6QMljgK3mK04JSCOjFtedXdTJkbEKNIJ
YHJ0FhIxnXXRHKdqQPov3+S32qHcJbvEIcf2SGGVZoBZ8kAltlKjtUjGR0V1mHRlRV/2jS/r57z/
lupuwiv9bCn/WgrjmYAypMxGgudnls6RXZn5Xib6Q5er+0o0d/jMnNYk90tSa18FMBMLLdOiQWCS
2zlxlh/J/TueS1Tao+TG34Rdg91Jm3fQLfVfH5SJZpg9Lms5xQ2mpL/pJvKlS/N9CBqI69rJ+55M
+aCYiw7Ms+UQSAYweGL1x2yJF2kZVTuTLBcH/xvviGYXklvMxGIOmTXrXupH8NgPQdzvJyx6l/9u
aPvN2tZ/n1HDPo/bfKF/P48LOyM/ZulJtTgPjs14jM0jOu2GPSAEl49KkVqtoM3dOATKQ+91AR3+
VAO8dgERQ5nnuNv4WynHWh5zqBSVjy4eIK8F2ki0LyAP60CYn0ZDHntOJ95MH1Vqtqi0lsdYWVwW
XbPokIf4r/V+GHEuaduqVh+QsSox05IJHf8hEPbLD4q9Vp5CxaYVaopBkz0MJ37VmCuUMSnJVOQ6
prcm7noPtfidKtjRo+W0WLGW9/NzeA4dnlfcTEDWn5IxsK4EuNuyQGiGNsdZ8iWww1r3xaGKHVTp
jrQcU/OwaWhE+XR9qGhpQF6lpFbU6Fc+S62J1GsS4lo/fwVaWRT+HsOT1iFcT4ndtISTIWz6EB1p
t45moQJYr4/ilsZoWkDFwKTz/pQYxUkU4zOA0+7bBmDNi9ZzWoqbrpFu7GIcBg0Adsw9bEXgZo4G
THw8SPopLW8zwhGx2St62wr+RwbzCacYTKlZDBkEfay9Bpyan7C/LveApKmVDgD8i8Gr5RmsEzmg
XzRHwiiBZEcoHIScZHzjuAZmvlHIU1UDF8o4m2iuU6VSrDHIJ22fCr3TL3lsp3rMI/HeiOD03YR6
KzgL0Ylg7hEsJLVWdMKItkrxnCTlaSm0yOnT2MeMwMRJ77Z8KDjWURTAuQAkzsJh6HGkzyRuxzeO
MNGT7OyO8ikpO2tXusUjDzVpyxDBl4kKhKSikoxBtI9aWvV1PYWhNQTWQxNoR7zgLcPOn/sX8wXr
y9/RWU1/5S/Xo+vW1QHSAd/TUoAhxjaqhAqvqD4exyDV7/shCOfzzGMu3hKBpQeLjp5iPuyt27qy
9SJVirFtojFIwmcJCMvAPpZGnjVsxAOKEPgfIUwKW5VDSdIUQihQ4AKSVy9zjK9lMGNcsXKAJ+nx
Vne2JRrA5dQNul/OKL00xt0AUvkx6BM9sELpPgsnwlHBDb+FU/2RwUTVuu0UTUuzMQApgpuHrymZ
bQN1PZBMDH1wXRM21X0tjAmpYaL3dPEPxoU3FPZ5QcUXPf6gAZz4kc/DGWD3T2ka9OFsTICNu8KK
lxpni56swjZP7ZP1sLi6Mx2kc/+C3FWL3xjZKNoit9FOPxwTf3BpWPeCmQFTn20GY9TTmOql7wOr
FxPzoMSZZTmCoc37rsjUzuum1ELGbE1tYqPXomZeNLR5i/L2NA1fhAIVKWBT8mY3N1VKx8A0ogao
WdnXXqpkoTZgbgfzasQmQnHELjfnljki2L3mpFliPSymPhDJSOy2Wl7mOeUZ4+bX/XMOdpnZXDp8
+AFCOgGr4RQpw3Jkya5+0/VpUDp6HM3d9DAreYyZdFqqqACrhTwXe/1uuZsH74ccxGfQDznCrX5v
uRO3bkPtm1UhDdMEeMHSORF2rqaa2xIj50kf5LmPnRIwLU13LRZ0z5hk9P+icmishTHGovVJWYs1
hNWAtxJC2wLvrBJxsiQWovPNJNdS6HdeeWptCYtYECClKO0K7IEJyHQBceKYiV36f6OJa2FM2qks
4tKkWQaWqLkTnLKNUvxH/PdlPMyRqzoYh7CLBpr5jyfS+0Gv80zrg0h4GORvmnWu0s6+rn5bJmVg
qgR7lPSO2KSkycJcCgX4Ek106xDr2WPmXpew1bwEmDBo3wENi4Vs9hjRsOR1P8Ex1B5d5Uv9CXCf
yoliLVQ7hafamwdaSWNiaR2TVBrHEZqNdcadpBS6DW6T4m8OZWGyAw0XJDxIDD7eDRalxz5aBIg5
pl9QvbgxXWVXoOaJB6rLG2LdchHAybfoCp2FoSNGEUb8gMJSUPvRjCzoo/FW06IbLZs5/Qp2heHN
hNZymG+3VJg8UAnktFgjAkbShIiWXpR9DZo59aE6qJfRFzFT2N/yn4/ylt+1AB6M2RUEV0zPfPyi
Za4pmHFCJUi+A4jE/XCJ3eQUAioDVEMeHXWi84xgxb4ZdpGbOumjyKudbH7m1S9gjForZ63Ra/yC
KTtGyTlrYRF/Ue8yED8AQQVzwJYdkyZnABzU9SyipY3lx0xnWVrbejbdxElkuy/tHOtFfNhk+ldZ
dw+IHMxaoBILXgkmO1KBNChEAqQOIH4s/Hd05v9ii2kr5VvLoca58sG6OiaxRCBHvME472Bj+P9G
fp1vQWsJjse9egCLsNP8SB952zdbb6u1YEZ5umxYuoQecMmOU3OQEk8pbyWL94Tberfi+v58SEZF
yNzhoV5ADuV5xBiGJ4HnsdklUEiO16S2du3KGJs3u1mKQgOS+ps80EpbcrXvpRN+Cf3q93hM7dTL
H99IjLjbdhtmgIqKieYo5lU1OOyPlziZUVIQIxkCPX/QwLzVoRSWvVw/3sZ9mTJArNFG1GSEOMZ9
hoMVWnqH0xnVtAuz28T8bUW6HSe/r8vZPItkwtJoZwUQSR/PMgi5XgsjlSObXzsNGP36dInBk/EX
YrArC9AiHZk5+/id4i6fiiSHGAlMdnjrAvfVntKn61L0jdiGgWsAHmA0gk4vMF+t1btuGcR+ghhk
dc5QJsBA74SijO2wEXLDVRqzSj3YATk0ed+b5w7LMb2djWo236lJ153NKVaaB6BvE8R6MqovVaSP
xaumT4IjDhgxdaPKHMLvNZCDcS3yvGj7SK6S21wwpcKr9Wiy7M6Yh9xtUy0q0ddGfudqNfDePLlK
tVvSlHXnNDVGltx81OrWzcIa5p8YGmgZQk0VJncYC1I5QyzhhZKGmfUz7ucy3yl5Gb/0payG9kAs
8lurFOGxyPTCJ/my7/P6ohrzfYkuRW43Upftcb1WbGMQMZIvaZzLo1NimbFAM6FSv4ZFmjxgtyBd
7FqT0tI3+0QcLnUklb2fQPXlAKUeMfMUqw6/6Kgw9XtDbkjuWgUWKB+uX95WGkRhSWUJ1G6oVRiM
KkqLWCxNGU5B5+s72cu8JXXUNya5ZidUNq9HtaH5FpoAUBPQD4BLjhEHRTR0jIHPwVCkTqUAIUI6
N7LGSR+33t14QdAxV0RtDCIwzsKqx6GVJ23CIHTn1t9kb8FsGtjqsNiN58tfpUIWZunR20BrAGvq
jKOX6rDNEtHAJKb0GpcooP8ghOObNoIlClhgZUVnD70HdptyIPWo5cCXCiz9MXoOc+NspfKPUW5+
Vf0vZQxfMsnkWPaGs4dI7I3jwuB6PyV4cVmVY4751jGq7bx9AA2aPaBtHwvPMeZchaX0r2vjlnZg
iROde0xboXTGeJJQL9UlBAx1IMvSocD+b2u0mt0XhON/twol1loQ87oVc2s04TNQ6G1sbOE7hWQP
+/QSutivVHbZl+aMnUA39QpHvecBDG24yw+yGd2s40EyOkA2BJq5E/qfhfp8/SPy/j7991W2Uwrz
BHScccD0rLrvC+mHJemv10Xon7MAvDLgbYC8AjIWNnHrlaYJl2rGEbIB5K/gznbn3tjPXevKTc9R
CuoSmJTjgzDmPKIVisrco7enDDM2pkkcCI35LJLodpKqG1R3d9cPt6WE68MxthwBAFudNBxOVolT
jb5V5g7K49eFbJkWfd6i/aRiDIsdWxLlRFBjDYcaE9XRnUhtdw35VX8h+Yu08Nzh5nWthNF/X2lE
pihaX2EyPiDZQ9UfxKlzNGDw8YGmtlRPx04j0J+AVPNp/rheiJS3BgTJpxETwUdapkpO+aH4Xnmi
X/9sdrw61ZZyoPxNN5mQfWCm7ePRjEjA8reuwiuWqVu0k2ZbWWPaXd5dsOH0IGbK7+sXt/Ut1wLp
xa6+Zdx25RTOGt4s1exEWRCR2Z30gybsr8vZOhgqIDKGWPEsA03VRzkkl/RWHsQpEARfMJErRLWn
d95S7dSEB66yGS7xfAB4FGhHDaAFfBSmIlGcAXExBdpDdr+4FcAJwp9A+ZtdmaJKRFwK6S1FWQtk
/G9p6qGepojPUqk4BtKApXm8/v22rNiSEJA1zMEAi4s5UmopPYCuDbyaQ8NulOo7YqojiSWvnbDV
YbIsZGG6QdfaPvUsMJOV1LElYGTjSHkRkUDttcKlDJCyO++b1A4dXhK1NZz1QSbz+WoBNdSxRmcG
GGe75keHFUuQmvuCI52Ve+mum226st/xBvA/6z7aQRL4NEQ60fupPDsoQCTQQnEMJK2+1abZ7mTi
DFXiLjz3uCkJ7UGwVeuqorAPpKpG+wwD1mPQvGLRzQ2B5NZ0F5J03nUt2ZQDvAMsTICOEf3Pj4pv
EqspMwAZBQ1RnEL80cgo5vQ3Y/Lluhw2zUZXRsX/FKSkoBpW0Wb9KMhSs1Sq1Ibs9TvJxxvnRr/t
bGMHA7ObE28PkNH9f4TRFTk4D2zn0VOvfNRQaGrZ9DLZj9JJqB9Ccx92HBxeJht9FwEUYLpNZqLU
yIwH4nUW6/UMEWCw9Efsyve+cSPveSOpmydZiWGsWEJJSk6BbbcPp0ua+oV51kaOo2UHRD4dhbma
1BjhF0UcJS/tprR7MaBkmWRHmYQ0zR5zv0DTI/N58Ci8szF54FxFXSkuBdnLgGxtjW9dfdar3XW9
Y6LIp7MxuRMYIbS4n3qyV7vQzfLAAmOWPJ/bHPjj7fN1WTL9watE7V2YiiINaupYYbDogVdqV+Wk
tPDcJ/s6rY/SnAd9o9+rYTLZudg0NrzHAc/01u1A4+V0WvWlTcOzmDVuKfY77A2m+PZt0CtoGBq1
W8hyYRfpcoyietdW1s0ciYCj7yrv+s9+Q2n69LPxjkZlScUyhM7cvyoLeZeHuH8pk4M064+ioT7k
IthSU8NI7LjD8MWY5F+FpsKqW5w6iTWYTq22N3kJNEmlphTounbTGpmrZ91+GVFtGWtxcc0iM21B
KI+xtOwlLdpbeXHSU/2gJMb32VIeI4z22aWm7i2NHJGiHSHwMOrjTYpqzs3Y1he9EPyRKIIzxyHK
sKZe25PcJW6NfNvGBoxv6PmxqMg+IvKt1sSZk9d56VS6ujhlIxyyXCLOJCu/41BSz5UWgmNwiVS3
ipUn0DRjmHI2H2Q1vVNH806sgFNuTZl1lJPpUinis4Tt1J06ttJOTgH2vRDjN7Gy26pHRhJHWMNS
ZvkYVUVQhN19ReZ9LI/JvrPaGocfcztLB9DfmWbpt9P4vbHCIziLX2vZdPKlfFXayjVKzZfb6TAo
xSlSaz8LyalU4osQWostJrFHauvS1NpdIkovhpzuzDzieAAmGTHoKwZlAjCVoQZN58U/6m0dFpo5
mlghmEr1sSk0TGktv64r2SdbfxOBgWNkGdh9Z+c1VA3IBCCBgQjBwFMzkoZTqc6NW4hE9v9CFHYN
0bCgNKvsXhSsdKmKDlP2cSMnXlRjFr2ejZs6IuVfOBc0RMDhCpAMwK4z300rCDELIpF9tYR2Uab2
IASiuS+nrxOP7oPNeN58CwYLkM5hihTNAsZIhXyUoDHwLXnjknPjLugYKM/JrrWAYzcnb2UdoFjx
mfpohGG9w1ow46XLsZ3rWobgwU9vCcJCh70846b0+WSxm0nCWhbjQJtCjWexhyzrIf5CCfoEB9j6
MgbGiftfMGzTp8qno2EOi7Lw4pnxFhhX/ppUrYBFCYgDn+KlcdvD4Jff3hinIhuMbH6Z2NPvxWsc
DItw0gf2xfF+nyvZNHCtZJtZXcVYNkeK4kg+qp+O4CTHzqtwkRSqT7q9bhTbn3Ylj36Llbwlb8Z0
HnDWFC9Fu0Kzt/erJ7oXLh74N/nJ3JHiGX+ksThaiDXiBIxxK+jmX2o57AimkkN1uuMcikHnYz+i
xhrgrEagjoMYa3hQlQe1zGxZPetT5JjiZIOxSIr8ofmXbV+4S8qQjsVpCWhriPXM1XUpaqvAu5IC
UP3aGpYnpLhzi4EzLPw26/FBOxkxzI3hpRXHI9BegkpKlV/yEBlPS9xqs9vPIontqU+6X1avR7Nt
RZHxVR1qYaF1fLP369wYDlllLQMQe+CZnR4ALeekU4TUTgat+xpj8kM+A12tbfdJV4Av3MRiUm7H
qdaC+kCZzR+ZMiA6lmMpfldSfb5omtbNXhoNPTqjep6kdk0IshVLi45WS6xntQpl1SVyEf+7eYv3
8PTHoVtMqt3GYReGmYLNohycPHHiyOYPSeBRP9Jb+/i58URBMQ+zpnRUknXmZjuGxtQgCEplhSgO
XJs5+0462QVihCPnmNz6t8qLD4/ro+O8eDR/6ueNUTNLQ4KQWPbWLh+sQ59qMRK9KfanDJB32oBE
EWxEZnIsG8LxP58MFMKxioDHJV6XoCJnvPpUFBqJiQwoDDFAqbnW7oeB8+TbyirWIpjUm5Rhp2aG
BNwZ6XeqPIbqb84H/JRuM2dgooVISlIBbwd4KC+Da71QDoNur9pA3RZRuRZc3qvysw9lBDLPyjBL
5WFAZwJVouYoesq++r7cUeRadZ8+8jrNmzeE0Rws8Bmy9GmSRY6HRoqyRAq0xa/ii5U4Js+w6O9l
VZ72alAgUoFdw8JMjDmIyhIANgSJ0ChONPUFMuos90mfC+4sxSJnhm/zSAi3FLecDpQwj9lk0dpF
UxsxaItzj7dY+BJavJCwpRSALaPDzihKqaxzVnJ9Nguhl9CfB+X1E90aRT3qvn0R7uI9f/1660hr
cYyTnirSAyttkAKAGttKuZ9Au1kpnOmUT7UG6N1aCBPm+kbtxqiHkMgKnbzZqeFXoYvsTEULanpp
tX3C2//aPBZw1ulUPKjy2HpoZMVlqIaxFCgpagJL5oZCbhtcn7vlIqAN1EgRTXW2CVAt/VBY0PPA
zNuTEM8u4Jt+XvcSWycBlABme+iaxqdlRz3Oln4SAGfURQD2cXXpifB4x1hor/cA9UcGWwtKh1jp
gYcGvfb6J6z7g4RguK13yakHT2lg7rtv4HtwgbL7L6cEPwlmDEoSsZovmBC8TK1dGIe84FV3OZ9P
Y54dqZJosWnAZHvaBIo0xN97Uw2u39HnZBgKriDmqjoGbjWNrUJWedTkQorCU/g23Tbc4nENeB1w
nOQAUxdcHpPXVqxfy2OstiZ5OhvDhEIX6hNlfqjl5yZ8JtoxHwZOmN8UpQP3BuuoMsgLmCuKeqsS
mwJXFFuzPUYAKZqVm0iJznUq3ApZxsvzP5sUNSRUp7Gljxl01qRmdck0vWh0jJTNzuQqoMOodzro
Yiz4v8yl/VzO5X2OIh8lMlExzswq1uKWSsSOnps+TFgcsukIxexiHuoOOyB4Y9R7jlh6Rx+D10ex
TBbeoCqWayIOalwazG5Yb9iR3WGAxemU+EPYdRhIRJ1lx4vM7DwmzO6jaEZ90FyuMANR6LD3cFe4
0p7gmToBGlzz0A97pe9Fwy29zhV8Hkw473qZUKAngxkbGIdE3mY4XW2cMkl7uP5lWXpM9nhsvk36
GnCdNWQI+x4g4aoj7THi/ObWwHJwZ3mjTwIUPLz4bvAAxe73+8z/X++X5VlM5U6tZQu/QruEmMvp
4FTpBrJ1j2Ex4JkRN7woDp200zmp8YY3+nC9FuPzxtkKwy56U2ia5qEUfhKcECCC45H4/YELgPTp
FftRndhcPBObqaf42kHbg3pUV728CQMxmzy1H87IDM5lNvgY/HsxBEzpX79sjhVZVN9WZYEWs1lF
leIr51n0KsqCn2ehUw11ZSsVoLpKqb83EpmTB34uZjEnplFnJRWARbqQizAgFFzOOvQrDKKTciJB
dW6cGQ1Dchj38+76Ubn3yjiqUdco4jDOCl3CyAuGax67PepLwbRDDcTnlQnYzYdPdsR4qLJRZkVW
IE/emTtacVlAxiDbok3npK+f7XOY/qiyjEciBAzi0wBR8/iY92el+V41PHSmz1noRxmM6xHAdDTP
FdRUvMHePHYFtF28F/e8jcXrR0Gx86NuKI21yPNY60GfV6dCAcBMFsV+HOq882wKogtRMsZ40GJl
IjPp26noFyhhNAdh9AjYho58u34tm59sJYLxJLEcjnKeQQSeIkA2fp/v5o+RbweklRz6KFrZE/jh
6ixpIYf8BsdBYPk1sGWBF25EdngcHEp0onjyIb2LLkaQfL9+SHZD4F3PV9IZHzITK56QyEMx7obK
BmbcXnoWIttCUATwHvXRdrRbDqar2vUx3mOe4n7icUzwLpP+++oLmKY8KXFNYNvZ8nvCNuwBKNmg
bi7NeX/9uDxJjBfBaEwB7MES65ld6qlW6qppc9NOYfA3YjDriM6rSOFePx5oyCaUh8UeBxpuSPpE
4LGw0fg/yWChXotCLtPKgNeorH0r/Kzq24nwHhCbAQbYj/+cw2CsDC6lMDF5BSdYAKfkuc29PHsM
y0e9jZylEzl+cDM9WkljDE7sl7lRJ3w1qX1IWz+vHq9/sc/ZPH7w6u8zhqbTkZpGpS6dHLrEayvD
M63Ursil46Vhm2n1ShRjVZgnpyDscLdLhpnuBYalFrYV3vZArr1+qG2N/nNFjO0I4M5T0AeBl1L9
Nt6T6kuecnIq3mEYoymWPhlHpDfBKIy2lF/6enZS9VAmnFLxtrZh61wB6h4t5n60GmTlslyFcEUl
iXcYqcfwUaqAbSZpbdiYbI8psUdZefqbD/hHKhN9a9DiGe1Q6UFcYSHVeph1L8Z4/3UhW6oHwEpA
KmEVDPQMzC11Y65PVZvhKaeRU9dM+3SK9kNpYgWlDG29Iu51eVtasZbHXFmsFTPFHMIrILwU+cvS
H6Pm4W9EoPyNYh0erTpjTU0lRHNapggcluX1wgRC3c5W0t/XpWyUZwAsLf4Rw1gSlgaUCUitCPS/
9Z3otXd0K1A7LZRBFeuOCvjhLLfj7qJuf8A/YpkLk7O8xmoGxKrmsdX3berL/3Yp+i30ro/GXBIJ
qyqqqQzKboaFYRCNAlL+RIlNxwMPBHnLua6FMcYFowMJXQlhsvRaNfczj3/u8yASngVrAYwdVbJM
RKuFAIBOZd9kR3KbQEdVXw2GxsZMX/XtDcaXlzts1PWpXJgVxpHp3hPzFbU0rBQthv2mAahxML+o
a85ylm7wtnVDYle8McLtD/lHHvMhsZJrTkOGZMXsvud5ZJPsC0flaZxjiyPrEzFfchjLRe0UnGjp
TCeVH+PiHC/HVLxTWn/B+l2mHuPsIE8Xa/A4oqnRXhPNJC5i00fyTCAal6jvFtfwsxvBUU5YouwD
bM67f/NgWJ2VxSuW+2pGNxMCsybzynn0eg0kR0vlXD8Y59LYQl5ejL0lVggtyfLYhhcp44TIbXfx
H6X4NOAh9SQqU/x9QELYGgaXwM1ba5z4uCkEKzSUrAAwXiajeeDBUHoCEItAnL4uw21p7iQerSjL
9vbuk1YyGN0rrYTUMrAogB+dnEcvOZMzhf+LvmaAn+wBndL6xo5uIb2zXvAmK3hHZPQPUDc5Brx0
LUC325FJtxtl9dE0qrvr6rAdVf4ck62SaTpAXrGpoAFYh5yTb/032n+Es7cxMrns8m+h3TkEgcX4
yRG8aWArwUxGHWsN0F4bCI4DiquV3QA/6AQyOx8IQj6mEbh1DPrFPln0SiCTVJNB7qeYXmjnogHf
P4k3+U7eLaVNh72HQ3HIn+QLuq7Tk+aQB94E7KbdraQzScJgDVK1DJBuKq/YcQDVDMfwtsPOSgL9
Bau3Y12VfR+XkACPJY+IOYWfPGZOBuAwv/V7l9zWQETgdZNlGlWufVaqyCuxgJxaVKWDomq2fFPq
mMkJA0o5Z7rzT21XHitM6CBH8Sj1nAX2wsJ5aPfTI3+nmfeFmfAHCOkF8QLnH6vDUOxlXk92W38A
QkvReT5zfTVzbxEyiLCUIXmKxVR0BkJqWyty0HGPdfWlaQu0x8qyd5K6MNzr9rL5mRVRxqolVnTB
vfHxM+tA0ejkfoG5JNMeYzDHWUgdDeuCRRftrova1qSVLOZK29FQ6lmArPRoNME7YqHhgZ80dhH+
3jGP1DPngOwu37vDXUll7g/DsXDq4wz9fRKmh2hPSUqLQ3bMv4FosgLDpXxZHLoOD/TTPefEm85I
ARgcuE2wY8K2m8ysj6Iqxd2Ku/J3iCon2elfMPKx64+lL7jyPUfe9m3+kcectQTfQg50cA30QZRw
h/rcrMawnuGYl9p9y3v3M954PG+/GVVW52QCZ6uF8azCSNBpqo6DbHdBC9Fk1+yjgH7cGazP/NnL
TctcSWVCqULK2ZwFSQukS3Ek38Kdsgetiz1HaMG0QbOzXJHjDHkS2eg5W0knoLsY9CaAZmMTLfMS
0xQe5xo31Qbjc//vEphrtMwZKGQRxIxOD2Z12tghDqDLXWNHqdx5qLI8D8TcHqkyjATnEKdVd239
KIWJ3QmHOTkIDWqUuYfhdc4BNxPw1QGZm5NSzK5jIEEDEBkAKGnxV7/VPIz9Lx4dTeItRG1eGwAb
AC+AOWQQn3x0co01GgT4WFBPK5CHVyz529cPtB2tVhLoL1hFK11UBACHQYIQuRN6cRmxa2f5DgZh
v/NHTwFDPXr25k/NSxJMJCvOktmYG+l/lrc52oP/eneEPhVXP4fxtNOgmymG8XGjcTa54KUqHatJ
G8APgC32+tE3q+trWYyyAlFoQkcd8bH0sieaHZBThgpC/DBEdutKTuSoz4XT4pTWLS96bfqd1TkZ
zZWsobca+tmV+cEob4R034evnPNtGuNKBqurUjNFc0fjv5MONmVkR7vTRyfbGV3NqXb/65kYHzPI
pTGh0KUFc4fSqfIYN5HdTF+un4rz4VgGVV0trKiscCjSN34pll6qlYch4yHP8MQwyXhZTXKEyhbE
LJcQVGLKMef2LTdj3p/7UZj8e9HncsSj5v2loTvl3YS5eP043bxtWLqlb4E70+REWnmrK73SehaK
TsRoYIf5UZr1F8F0WxxptFX2Cwju0PjL7WTXeSgWYw1Ac4sd99FBle5Tdrw6NONvmqIwIyMyqXjJ
J950LFxKoZn7w3PmSDvthviyT9xCd7j9eI49KIxvIY2VdiHeC8DOmH/X5xrByfAwUWLaeN8gqeE1
bzcbaOtPzTiYaMFaFkFlCo3iARCVgGgWnDa1m0Ps59+T4+C1AU7qpCeK21G8xCf+G4Cnx4yfWYwk
B9M9dExMn+fSm8hvvdldt8jNfvj6mIyfmcoF6UALGfmRZooDUidrh1oUkNn+qli+0h7GxXQAtckW
Gg9DpMLjl7bwFLRNeusx+asa9h9JbPWpTYBv2MlQlsm4l9uLJV0s3guYpx9s6Qm4jBOg8nAaOm+E
XRFsm+bPwyHyotPgKChTNs64pwjs9KloHC135jgDevtXjJGtTfVtJuIdhR9gjM+EHMr4oS0fteYn
tnU4eQZHD1miRCxz1LR/A0lKYteVr4mvOY9iaDMbXF0Z41rkEet5FrGQVfexm2pf6zKy6+VuVn5F
5s8WDyXjmaP5HF+qMh4l7fHQjxR8PzEL7T55iNSzEI2uObldeEg7w9abE7F46Ff0HNdujXErtWlY
SdnjWybhOS+DQeIUE3nfkfEZoZUmLYBe8NoN8Bza0bjwRrPK8xscf6wyfqMSUhAc1fQcTxRgQLKF
+/HWBDYDRWHOT9x8j8bTa9+NcR5zoyVqncEdW/vqiIrMga5m1UdasuSjBn9eGv6YybLDw4PeFkWe
/hPoMJO0Uy4jnkSZ1z3nvumSFw3MYfl9DgNPT0CddqSg5Okn58Qsti6R5iQnDb7w9GNwwxtpb5yl
r++3Gf/ihTsWMOK9XvHH/tiZYkESq7qqIE2+i2/b+9oBfh6CXOPRdLO+JD5P4qZT+fOMZku1TYaC
adXgMSaE4a2RCqcxS75pUct79G0q6koOkwymyVJbZgY5Kbamv7y/1qsDgAF20S2Fj+Rhv2zmSCt5
9FpXbzLAbkzLIKMoQcIHaQyIde4jfxkTO5SeEi77x6aSAO8Aq5KUxJM1w0YkaZ3QEkhJvCoA3MZF
8OTAODVPM3jteEFvM+ldSWOMMMXmc9pIKGpNDSAr5ckLVSmx80zxLX3hVHc4slgTzJKwDlUg6gGi
+BVNaYDV3arLSeDu8G7qx58zsWZWCZVe6uGEh8/d8sO8ITfZKfzS3WTH5HbYjQeuWVN9++TIVvIY
/RiWKRvyDudqXFplQQ/mJj+8V1i4XC2bwWYli559pYtxWM3AZoMsdAZ8w693oRseuxva46F1qnZv
7a8H1U2jXglkoriIRekeSHrIFMgFMM+Z/Fzz+Fo2zwTUSBHc1BRCh/l+nSWOip4J0EE5xQQiEAm1
2bt+ChojP10RFh4ogTjAc9hF2Ty2kihF7h9IJqA3SlO4RRHbyTXttsIefqMXvNHbTR2kLIoSGt1Y
dmSSAiC0oxi2wEctF6O3dcDmkJ18m5T2clMH9HXDw1baNK6VQCZLADu0tuS01JcqtkResbVqT+GD
yiOE2G7ir+QwWYJUy6pBFjgM9e5dAQ2PHOn8Ie05c5+nm/e2ksa4p6hoyhYcuTDlXZnjgSx70sEU
bPF22dHqNwmSV7psEXo8yvlNtf8jmI1lSCWXKKEtBtU6d+aXObmfs/9RR9jJ2NkMG6mLcWXNG6u9
7ix2Co4SAx3bPohvuKP+m3a2OhNjZ1asl8ZIz1R79GmIAXjfOCc7Wg2W3eIOPVT3utXxlIUdua+0
xlhaCxLRWAvy27eEZxef/7viLMcC2Bn7OWpEtQUvfJCkmIk1EzcR/DoD1Zh4zzkWx7g/AdBIRqTp
NSQJ+6q0sZuCoXP09Bz5x+SBXebvKnmri2OciQDcmgYbR3hmT2CyEhFgyvScLznvujYTnZUcxofI
SgFysxbnAiW1i9rBz9GLgyKglRJAdAPR50KC4j7r7Xmv/B9n19Vjqc4tf5ElMCa9Enbs3p3D9Is1
EQeywQZ+/a393Yd7vtbotHTPeRpppmnArFBrVdX9vz/Tr87mp7ASLIRpcx1eJqI6rN5yu81fjQ3/
fnfgrMaQKk69z+fDTP0EJyQsZcBnt+S66MRLQl3Wrnczdkut9wWb9O+h6+pZxSD4Bbmi/87UEfjv
9dLjctHwSsxZKHHk6tnvwB7Uh39/eH8PVv93qU9FgW/bxU5bgPPoizwCtgUtyIxAh/nfL/PXRvQ/
Llz/e0fXd/iP2kOKYGo0x2UC+rvtj5G8rN19E1yCZc48awAuH//9gn8lsMT/uOL1xv9xxZFOPeuv
z7B9n4rkxE4ix8r9bw88u6tkoMP8Q52+8uv4e+P0j6t++txWSB6tzYirsr24uX4I7a7Cyon3a8EE
0t5+zXj/2/vDziyEukHQhRr4p/e3QF5wGrRgx2lOsxhiF+a7FV8U338FmiGxmyYUl8J/n7qm0AHr
hb5OgPGDvJjv3i08qsTd9mjz8Y96vOKD9S20zsV1fg4a7Ve54D9WGp9LsARaJbjLq6jfZxa87hoY
IsHO6j87lFeQu6vyGsuaEBc0uWWH5nbbXztT/hZ0+RgWxJb6iR7sB6ZaOkvi7P/D8UsiRiF5AWkG
QOz/fbjQioRR2JDgqPxmz/tijL7atPxbRoLOJSb2kBICzftTPJVQKiOS4QoubDMyijypvjd2KcL1
/YsP5W8n6J9X+hQ+rek0S5eKAbrUF5pDvggMwvjS3GB2kU0v7ECKrz6Try75qTRzDSKOGXFoIx8J
oVmwbXJi3pf2KX9rrv5xZ5+B33r19RJR3NlUQB8kb4vtgG4YBYs4fbXh+Lcc9M9LffpCahH63Ido
2ZGGT1BXl18pa/81sPzzAp9SQr+mbOqMhJnnH1usZVuYW9BZb2EycFTna1Pw1Uf3xQH8DPM2YoSq
VIt3ZKfbegPbz5xiNe6sb74oHb56dJ9Sw4Kxv48RHc6f686esvvaU19c4q+8wn8+vU/fq9LE1dX1
jNsdPV2fXnXiz1h+zfycn9svF8e+vN6nNCCH2Y70ej11jCAuBxuY8FIdo8y+wkP07uvlgr9Wy2nk
weoSuA8slD+dv3HUcxsK/r8R8oojKHjM5j/F47Br9/63fw8Zf31j/7jYp7O4pak0iiI2jebogvvh
/zOw+efNfMppcw9ZC0Pw83l8qerXtfpOqq+AwK/u4dOp00761VLjgZmSna5bksENxGnL9f4/ixEv
9Yf4omX7a8yDn/fVVxJaA5/l93UASWO4PrBjzycUjq9t90rDl39/MX87BlC+hckKS3CF5LMmrR0m
GyQyCgDx4K7K5eA9Xc/4lIsS2hC7f7/aXyLEf13sU+JI3RSkdYSLVSTNSIVBzXBOYTjt26/Q4b8V
c1B+xjb0dUUQLJ5PCSOAs0oEKaTgPwIGTWleej/H2Ok/HzDouuf5LQ0yd/gqBv79ef7fdT/T78Qg
CXUQxkC3xh8AIBzknt5dS8cRSxdfuRMG/meTnCvuDpcL6FCgkksQsD6dfDVy2In4Ad7fCBrAYvz5
ADkjOBwB2f2ZzuhQczR0GvDTNKzPxK+ah7ZtthMIj4nN4uS6VcQswzSEb5hDLsH2bNYgbjPRxvqs
4IsGvTAJY69gmnUmY+Gd1zgd3mdFa1MOvH7VowQ5xaANjiUa1Cay9T5WMBuhi7fcQKIudpm3qvWV
2HVa8iXicPUpOqd7eCZkcSvDF4hK2SBjbdKyXAWweiwTSqYPFVkKU8c+SXbrzAD4EPsDXnDrfdVw
yPgNbQRl9DZqabLbfGIbtFWtmjNIUiZj2fsD1HtmlTZuJyHjMWQ91CKxf+sWGUJBDfJmYExULMrM
yEWapfUm+2yQ1XKmGqukmWsjchhnGLtmY6vlqdmoklgZWIcZupAketsqGsq8A559IxZ8WnlQc6wM
uop4cOSIZ/e0NYuCWMc42rWIqFhu00nzw9VFFXpMKrlKkAtXXVLLUR4vkzBqP0CSe91VqQJXJWhI
Rlqnb7ZhWaI98hGrinrm0bxjs5HfpykYnmS7Nqc1sprm3SLwGK9SEi/WctDjEpumNpMLbHmybqPN
s21XzNjqhKsM5FrsHWxq+qmIqKdslFPzukA19rKFPHpubFPfxVqvICwkjffLX7S40zbsvsfMsIcK
ypjyBr0LhV9SIMdstkQWY+tB99+vYEopxm7Nt3rboJYawRWHD2THeue9+pR0mYQ00pz17VKXNJ7w
HKidpjLs0rgMeZrykiV9+7jgiPRZKrw2LOTsbySjgTQmE/1AkkOjluaDrrHIuelU2Ycbzd0yD9k2
BOzNgJt2HHTE7zo20jyoRO2yBY7OuYMB7JCxYaP7to2Sn2LT7D6u46TZ176InwTcfPeCzeQ99DZy
VjocSVYz3Xgw8ek7Lwu7uHVFK50/713aK4jXeqH8GRrb0H1oVpFe1prXWzaScRt3UwUfzaxigTpK
L21/41wFD9b39F3sNBRnIY8Uv3ddh9X0SS3sPWib0WTUqGqDii5n+HpsvRwrZAEvD40DqJaJINmC
vavj9jWq5BxkXj/LXWPGhObrUkFPF85D8feODPW9XHv7wFaefkD9j/1sE73GmT/E8y/COKjBgja2
3s2hV+UpM2Ge4tPIZuemDIds/E1rNm05CO9CZc4wzDdw7t98auwBLlDyAklb/aASAUbm0sM9aPFI
9w3TF1YYLyIPUkWVyMza+TcY+GKv0NdjCedIsfN7wncYNvdFChQoKmD/5x6J3ACPdP4EEdRkFd2d
R7ztwW2YChTbtEqoKC/9dg5aM8iimbh+MMaHeGBATAGH1tCUxswqxqFzQK4sTdV4s0By7U1RLvpM
zQ2F73wS6fdaKQI3WWbWYxLDLTeY0/TEWxLlgagQvIapIXm/IDae4NHl75Ouak4i1nGuVyL2iZRj
GYiGHMIeTpv9ELo+g9trtYcdFZYjfdb89I3n/BOnKv1dLR6I8p6uZwDlNH30ZBDvGhs2wLm6UIeZ
sYF960aY7TRDQo5pO/1uppoW/uypH2patYBusE6PUCdP0J/yqID+VbfrU+9joYnocrE05HWjLjgH
MCLNQi+8emLE4uD7snsFzw/mo9xXD4mbh0PS66HoWxW5DBZ5kBwbU0HcrseHVYQAtUQuuhbiYIlq
ilpU01uYVvHeBrPN24qSwwBefiYRMW9aHM6i63vYebczbNrSuIdaH2eRyXq3qidmSAUIhxqwuOxh
G7W4EbXlBy/cBlAg2rk6c+aB8Colw9AiUrbOBhaYbJpreZHzTO9SMgwP3WLVWcYwo1JG9yUQE5Zd
XSHLOBFwoiKIcJJaWsxBD34fX8GcDKsFWmoTWQh0u0O3FOsIDWsJJSX4Y1nsKmnunhKzpU+8b4OH
nnN1g9AImRYT6AM8vvDHduE/ieiXHUzUvH0IFevbpJ5hIjFg2zHXsAbe+80YftfriIg0qB54x+T1
wMYqYDfCJBl0hUBPlQyuipsnP/x6jp8FQpwqZcDIYRUJvTTwHoUslsPdBHOIkLfi/1ylPnlsmAKX
MF28mxY8h0vtbXhNvvXzpJbdATk53hEvdM/V7PmnK+/2w25dSu980dv4FIuh/bUuxttPFvLWeZV6
1SM0j7GiJYbluEoWHbxxuJBGiZx4lO9h0J6AUg3l+BI8K1KkPEqe1mWZUA3KuS77JV6RLJUA44Mb
kf72BN1OzgtVHsddu6N0Gz62Op1pPjmfFDMfYe04K/4SS5jOFyYaIogNjQM+NPwDQTLX8fS7xl4i
Pns/gb847WjOI99/VxVT+Yx3g2rbNZgdjK1/qJINmP7UgDU01QTgjS9Y3klv1Nmyrhr5r2pFqeNI
Fu24RYfJpcPbOui5iIXsniZgVa8rRWbJNgiV+9k8Vm05STbuRwgBZPEau58b3eqDkFH8u69jr0hA
f3sSng5pDk2sbaeH7pYYjbqCh22SBbEzdEfaBpvCHQqwbA2m9riZKd73az3kbuVYn3aenpsMG4gK
WWpTz3NoapJ1axU9eFBs1cXm2Y1lbaL8GzBeSAbUP1QFSZrlj/TC+qgBd2UJmNR6ZpCnldX24rcj
Uq2jMcmhwAZ9YzHHObJlhVjo81frDZEt7Da0eyKRE6y/kL10KHbcuPgdsmm4QbF98w4Q62fltoxY
9lZdIjLdK5nXXWIfZATk2p95VQ5QD8wqRV76uO2HPMRm9i6cG5UtTpvvqe6/6Thd88FtQUniRf+K
9QSl+aHe1GnslThtEfjznhMip1vSTcct0NgyT9I5PftmW19oG6L+o9xwhFdoymWd7rY8nim5VGuw
mTyJVVKqYewzU7mxNBv2Kf1qiJ9cWuE92Nof3hCifFFEcuaFGTY+55Cn66BTnKZtvoCYPmZEDNcx
DUJg1nokfNx0Sw9r5FA5eu005m2fBjvRaCMKA219uCVFTaxLM4h6OLImJqdt6kf4DoTsl4MMxmEx
nJQipDILYFCcwQMgzeyqh5IFm1/O3kpHlLl6PW6SNndJhHqNxaIthF8n+QrWFMR/m+2YuqiBhzJk
YU/4bcmazZoMJZVRrbKtMw9plzzWE8jFSc+fxtXcg8MHclDF0UCtGwPBdJOt2rvRgtnWzFtfurnD
qD4c23uVLs/9OrqfWKwPxIFDzX0BR4KhlHViBp/XobTdnIOYfkOwpQRNIGwIq1o3ZZ1UEIDRoRSF
Ywv095VWfcZ7qD3la7UEt6jyFbKpfDFLoI+sA7nNulsTdKSAQnRzbmo8fzpF+g4xH+mv0/E+8Iaq
6Al5rvrqMR2r23T0nwLGKXwcnMrTnmjkf/nd6vDAaD9mg1kfQX5FXp5hnS07qNDx8ablS1OsvUAj
4/vTZVhXHODFm+5XCEcvFMhJgnMNTtghaeVLnfj3OHdqX1nZZBtG8q6L87AK3uc+ZMUUNw/47h8W
zSCsJ4PfPnPfYp98T1BA5XRZzM1sGV6LJSh1FHv1tZdCL7keH1HZCFDBIt7l1NDujlPR5G0Yydwj
M9Aclai9n9YdAmH7hxNncy/domKs3Xhmo/8t8NXviXvtvuf2nQTRn6jncH5MYdVGOqh4gQc9SFBa
gk7cOihVHxbWZ6SbXkMX2L2Ry/daJ/XOAVphNtVYPQxmUNBJtWH8T5qhXIIF7a+F14GXtFk8B/s6
tYeugtqNX0nAg83yk6npGYXRE0q5+2GqpnypRLlBL/pgjTpHW/wNBdkZ5UKPuoBGew736QJODqTw
wbS/BW6a7IJGqrsVMh55ZYTJTBf0ue7XS8RriFtP4Y7M4pIMy5NyG8oYWj8xr/4Zbi3k4FeHRTyi
hmKZ0fV5OhFIfj3mLsv4zZOwoaC4ImJCdFCR/9bP4QVOC3snLT6PFK9siPlahMuyHYyckcJ09I6e
9vsm1AfHPAIKJcN+g7vAvYNMWWYX5Q7aab13bL1Vs03zsW8xp6u7Em8JmuNbwDJ/Rt0lB/jppVH3
6vH10i5UZCJEZTEz8ZT4ErQKvw2zyPntafCmqPAG39tt1GwZSbroJmY1kgzzdhPcOk6JZ+GY21Ks
vxuABM3QnSvF/nQsOdmORudJYlWpF61F4VKxk+7S7kdMKX8KjcIOU1TrQ9NsablUzUdL2t8wKkC5
bF113yZY/bCqL+Omwfc5xXWOW2zzzePpvTHtq5+AsV91haPtHz912MLFOTQ8Pc69+zlEoG0IJPTT
TJO7adjgDrI0N6JDQHMTGCRNgLrdYJ88b6bJ5Sklz8lmkV5bys6m8U/GuIth7bfJhyLqRO1QwuGO
5Txe9RtxHCQboTVeUvLCAo6mkovnylU/NWu+G0wz8hXmqtfW9KEJt0dHzYCeMCrHxqfZ1mJRc44h
vtjDWIZDxC5LmrrP0wrOHpHy8CvGaQebki5BIc4e4F1Sw7AheeTDJFDzmDe5Er6fILhzN0A8Iatc
V1+mqrvd/O0Ddqf4eS74Ha9y3Ef1CseWJLllrYgPC+lfSIQ+oWrVuO86w3Yi8GReRTrKJm9j+coT
7CjB8MQEbkWGDd9dErvCTf2aEca2j75KsCMjBHDjHo0w3CDKTm53Tnc30CsFe4UXgUkfJoj5A1bQ
v3qcV8Od2jM7Y062DF7WjNzbUd+Md9JfujtsFlVZBZuWY9r39hCj9djxuZ3uAgjGvEzM+ZkiXXUc
Ih9GjCOqqSUdeZVFPAUrjsjjYuBShilK9TE2KFgnVFGRnPZbM3Vl2sp71fUDTG7VL7ZtPgZkyZgP
UxxkhvTrASDU3mn/rWvkD7Ra0xGoaDkSetR0xTivXnMNq3YYW/kPS3d9eZV4gIdKmgsVAS9lpt5H
Lviu5PRApjGAzr1+lF7b/CJ6+NU7PNJRVOB+Tr0qxhQZPoqVA1QQPqwc6pTe9kKGDQqyRO37GgeT
9E1JOoY/VN8s4TeD2eBB1YUWMMHWH0wAjREfFXOOXewNKRJ9Q1TbJYNKU58x1CaCkFMvYLs+NK/R
FN2FZLofUzjKxKgQgNf8absFu58M+O9BWvuakPjsN3A3Cl2NZa70SMRyiROHC678R6+CU9zg9MLd
Ub0IaHHBIlg+r7W6t2ZQpbCgYMYwK8zgiLp37YzKcXZ7NfW3fEFF73zxOuO8ewg/eRUYWdSGnGgy
hEWvyNN1maztwsMWwjgq6pp86JpnrUyXE5yRtsUq+grDn35I3xNii8WzKcrg8KODwTBMr/ZND+pX
tLzWkp8WZ28Ru3446xco0E8QKDqN8PEZQAjQura5VN4Be0MFS7ZHm8SHMByWnDFkYwn+o6wgilC5
+Ny45lUH7hb2vikgH3m2jN1LQX7SePAvbDH71k/lbhzUbYw9Cz/sT4x2fwBpdbmptbuI2NxQsf3x
pDMFCVAyr7y/0ED/aYzNcXPPft2AUM+o2FOagLkD+/GrhRGq/3Q79yRGA9vjuTKmz13av810gslI
CoE8KT/gA7vXInmQ1xXXKoQJskaL6hj76ETs5Z6ubls53UZDhbzZ9I8jTlNWpfWOS2B3sSVFZMm5
xn5WZlP/iuSAnBVXP7D0gwoSyr9Fmsw3MFA8VgFM5ucRQI5SaUGbBpIlrn6sJkShSNYwTFocUNH0
0sXjgVk8cWkw/pvQajTvzZQ8mJrfWj68boGqCjZ29yvAS034WQ/ifuDRrbfZU+yS117r58HUl40D
3wnty7z6GCl7ah/NAHfkoN66qD/N/vrWDf0r2igP5QLrzqncfmGd7qQWaCLEk/4+BeJBz+luszDz
6DtehsnwirXJKzhwdH4E+8mZ/fCrarc6Pp6mqX4YaPDKAR94XqUyKD9j+tY/dj7zso1CCnONv489
un8hvN/Iwc+Rr2/F3APqDEThhwRpidLXuRkPiHQ/jHUmC9pkzslCdwio8D8f+AdzUIasE1vnQEeC
PCXhLzq0z0phQ5lHLwJ9QAKBn2xJDM1a3iOmCJPmJuwdUCtW3xhPHGCunc0BP9PKJ3ncLncGvuTc
a7oz0nH7LdH8hjd94Wt9QKGPMsYhZsdQYzdJ/DJLctlklZyHdHWvvEPtzxMUA6GtSmtsjDSEiqHi
Gp5fgp99NFlIAdV07mn3IhsSH1xrU+TI+ibtEW6WOHBlPA4nsDLfNaFPlRXPXbOJrCUC35FM0l08
Ld8aW8n9Guub0DbPcnVH2m/mvlMrpM+qZEdEdDdJ2hfRku5Sh2Pie9OyGxmQhpT0O/havEUohiL8
VvuoT49bND0IbLBnVvorTACCd3iYzwWcK2jGE4lCCyyx3NEBz6oHcZr62Lsl9dg8WhaVYQqHbtYv
dgfXklfWJciUHQ6TTfsbHnugKM0eWgjPijxGCAOIVt14S51ztNl5KIepiOIeNieU5vK6+hos59Ha
sovo0YThXHTzttyrtlvfQVMje4C04B+PWMZQpBovwuM7F3tbhvMX7NW4tvd2Iw8V77YPMSZrscmw
PlQhLD7QyzoSZEFaibued6yonNPASHT/RFwg7+2SAtSLmjrNNustSy7WnmfCa8Jdq5ru1pIxKiuf
bs+KUZU3fZuW0crWPDEefQnmsS3WqOpSjAxonQe9v+bxOv/ohW5vKZsAV6VrizmWfmSGP1YIXx60
Hu83H9/ZYBKAEzRy262p5urZD2iDEnrdoWl7cDBPQ6pbCoBpO3Qal6R2URmxrt17OMR5xbDlnXhD
EXo9OkgVA3cDLFvIoLd7ZfgOcOIvoIADsnO45p3mahcvtSgYW/rnKyaXM7dVWUDdWPSyvaRVDSID
X+IsZPzE+HRGm72gOPEe6sHosp+qc7f436zhD7rnwFadPvhKvC0UkEHicwwwFFD2tScXDWixgHD1
hwIHP1r0nQJxYYf1NITpazXUe1jySTFgYOhNRoD663e/VW8k8HlWK3qfbBoai1FYhIN/ooF/gzG1
zMbEfet7YGHtTG5XjY+7WRMvr5l4V2OyFSpYS92tNx6QzEw0q8XZpu8NiS4dm3bBwC+rDk98DB+H
zd2Mcj4gNiwHEHphR2w7fZ5WDFJg7MD93HY8zBmM3/JFMoA0Fa32rLbrPtDJCDzF/xHX49PYzjtf
jQC3R90Wi4BxFVrcsSHPKJT/rHR6aZ0t/BVCPWRqh7ypg7uw2nbhqkuoaey90V1iWkNDaOE3CUDY
gKwX9KgfHeBK4DB8eBjbCBRY2iFDB48NQO1iG5r0tkrmfYNJCwOiUnhj4pWDt1BEGtxsj9RMJS8D
PTyNnVeuFQIyZmbHmkRAJbr4Ukv3e23iC28CgPP2PI/UAb5ehxPcExlGPhE5V65Fb4ZiJyjGEYI/
MwxYdhPzupsNaxX3Q5AgWXrRx2wb7332e8TlKgge5WQxq+vFWi5SmsvIMBjpfb68od7aSunN+Elh
P92uY9vk8eTB8HxlddkZj+xAmHOFgNM2UnEQZI0TT7FCW9l0U5UvS/UTgBJiuxXQcI7c46BH1NLK
V0C7qzchN0S/jVyQ9UXu6lFmicap44l5CIAjAa7Z1H6lyBXZ6LPoDjrc5qWar0XySKbCAgjFewaw
jfk6th5mlApiWlgeA9IouOBsTxccrrmvC70t9t5RS1BedDCftSH5to1bmju/wzlhY7WPtigsa7/2
TiGz/i4JN/U+hct2W5O0Ps0SR7RlAFCGOGhRmi1+ls5hlweYYNxChEM80WEY8hpleelTNLAbj+u0
NPMQfseGvSrH2oA3hgqr5tMfLIr/GOJRIEHUHjaOm7FU8YZ3WyNRkbiu9olVVdk5GaIpjOSOa/2B
UcQ2ZA1BT5v28BXxEpeiwwnQTg0xhAVXDOqWBKBa0LdPstJ1yY2OkRbJqxUzPOM7IZ/nbiFPUEqV
zyyxOqfYudsNnsMIjXQirysYIYKJO2MBLGzWfRtFaK4hClQynVy7Xxio8BXFVgBLiHtVh8l7ZbU5
2CpUjy4FtjzLLtgPfLRF1cbfwOVkEPkEMhZCsr6oJoOFPBPPl3CJw1zUVJdwTUECsxjZLrH3k1st
dnrsg9MQeROQakyt16h9pXSlwDzmbsejDqip2AK+w9j5bACmQ8tCBHVhdSWxmGuUvWXci0s/TqFu
3ATBfvERtyuYaOZST81erOT3gDLqGNYWHV4UAvuXkboXVYgOIqq+TTBEuWsw5c58zKqAd7QYqcXB
LTDxeU88/h4FZNs5aw8WcA1mbOR5DJO4gD9vCq2vMHo1BMzBgvBJ3qho6uA92KKMAYvINycBQmEx
sGg3kfAm2pqmXJkpJwaDH98J0KjgJRzDB6WBEY/f4kdHmOrCj7qkc1tCZ1TvHLhseQKb+wwubjDy
9LqT65sKRqb2vGna5i2u63V4prHri8AGDYzvgSvGvg7y0NqqoOmGI+kClD8TZinRMr9jamGzpE9/
bJsthjH8uUXiVdNuKePI3nqRuhn51GRdt92knfslTTBm9bScsWo3ZZXw4AkSyCkzTXVEltE5w2A5
EwzA2CCuSEt90wX8Ngy7Ixk6C+ANvxBZMBRZo+koanbm/VSXiBgPzRCcx7DFiYZVBYwpd2gJcG7W
6+HpUasbXx01MyYPuFhQ97Nx11JPIqgvD8A0h58U6nnSq6B2MnEMBMfp9+BjKo3HTpP0lzdADCg1
B0/InZhQ/6cbu+1cjwayeRQQfAb2ILzcn2ipZfUhp/oR5cVTGEFVRfeIoqMgZ6gcNZlX12XcN5DJ
ceMNOrv4ncGnDDEmihFKUNvKuJ5yKIQs2egYOepInaA9sxQQv3jw4+a+ntqCxf1z2wP049B5HtVt
zTCxFd5wmROEGwb3UjVFb5yHJfPs3mOQqcFSbJJv8djlum3epR/88jQWYtHehw1CbI3FCKxQJLeB
ATptYvIeM/UKSAOEe+lhctPdY+boZzDC/fCX+VJHuoxjd9q88UcKk9DdOMdxhqC2Dyr0SbVpA4zA
O6weiMTb9fCvy3gcbHlDQcnAwb+tUFqUDF662RyRPhvNeK6T7m0TzJYxQ0NynU+0TX/fOIgx4dec
WhNkc212apofB2KjDDnyYar8VxbgSdfqUU3sflDNH7IAkuHjjNGzBLqvpxuVoEoDdxovNB6anHm9
zluGXCDa9ruthmNL2+QQcjSNPB7LNvHrsonMRzAG3yF2hjOphwq7Ja2XdQrkcu3ocRiaG9vWGMra
Ck+3QlNqkgnMTSyPjgmkLVy65CMU4ZBwtMmqcb5sPYNXrUOaCtx0MBb9aBQurxNiTuUSmLmj3c3q
aLgxy3aCUe0zjAKffZrmkXLHCp+gP6Q7SAYz/CVMlfC3d8HIbtHSdlitaUu7jBtAdJgmotM5JU33
fYz8Gx3UN+u40RPcmWXB/fTY2+Sy+OJBthzi0O2utgH6ewyJeh+xZEWTm9Ooz1dX3xmFP6Bq/G1h
JUGBpJB6iSAjRdG5deOpA6okFiisrtfnEwZ3Usq7Bvj//5B2JktuK0mXfiKYYR62BEgQzHlSXuUG
lkpJmOcZT98f1P9foiBaouv2ompRskpnBCI8fDh+Dt5LP/iBdhTM/D1L0ytyAWoH/eB2dXlj0bLb
VZL/QP3ovar6uzwz3WoiSBHGZ0pc35pRegcaf1ctGWASh8dQkg8MBFD70qyXeehhH5dPZm6ccK3v
TCoyZ03M07X5HWQD0oI5mp3ODF6DTqAg0i3QIuWq1RHZKkzZUXzhI/UbYGASgRVFjSAivE+j7iZk
3cOId5prma5YO4p2W7T/1K3qFGb3Mwloj6ddXdxOxuTvB3C8nmiM9pCFkmNl1UOogVQJa2E/S4mb
BMGp0Yf6Xgbdcj0V5Z3VBtmd0devVWJw6XQgAdbACBYNFksw75WZfGzSQWcE/pUIiEEOhh9ixJzF
nAw3VqId6nI8Gnp2rJtCtKdIfwjl1kPxi9NnhV8QeTnMwjBTMgu1/YCwsdO15nzKtf6d9ha1BZ+S
di/9gxxYT2oxVW7V0mKSG3965o5oh8QUHuugI/SGdI1LRYdP6T7KIjgMy6EuASFpU/4C38JbHsnV
vo4VOIobubIp6uqHySCN1pvyRdS7n2JTfmmi5OCXeEElN27GbPgSBsarUcQgNnTK+pMgLL0JVKhr
Np7NIz1WrqqKJxFo3900B5T1q/wraEgL6H7yCCbjXvbF75Yx3YK0v6mNErYmw/wiqAbTKDO+MxcA
tmhDBbTEfxG1lq/bmk9iT8gp5wCBpsCy/rGopt4aJAP06C1i9vhZK/Vrc6xkCnR1ZFsJaK6IZl6L
4Gmj1ddIm/2odLnbZU32JTIHF7pyQ95pWu92RX4lVgHfEoSO5Cad9K5rxZseExc1JoCFmirqTlcV
JyjpGvmy3zkpSQAicIzs8PuVsfASZXrtKuldJYsG6A/+IhFJhSPpLckkB/Xr0qZe81XpuRAFgw87
5t+lXSKk+V4Q49CpComRip6iK4/OlanoJ0ltPGmmbtOkpdcU1XclCO6NnD5jLXTHManQ41KtbJ+M
8o9YpSyf9ks8MMeU+XgCUf0zKNGpJ7EKD3DI4ezkcUdb9ymaUA1rq6+qltpmTE8tLFTpNCGEvvN9
uopAMxub7ndLo8WI6IMTVMB49C5YxS1Z35tUdB+yEPwDJzosW5YZ2YJUl4eqogurxxrBkdG5apS/
pSHAnwiYjNUN5GwqeLS4zY6ZGV7p2kAVu5OBSvvaSa85qAWanIQS42sEvv6maGaXBx9S2oL/Muvu
huLMl7TTfupWf9KTyc6C7GcrgQ2ckliyCR2dKjY9K5xF2yJlzFuN2dZ0T51EOqXK+K7RqdjHYX0E
THTDJaI8FoWPraTou0Dp0G/Sb4JQ/25O0ZfRKtqdPyg7sxPe23mAZxXRWpCUR7+gEUJa2jqFPh4t
MdyrDbO6kt8cCt6h2QxPqTFpTjYFHUE1rzkFmGs9pfzdB/Eb2cUVECJPMPKbPJ5mp2jonOiUVVAX
eB5BQERWmp1Eod5HugUsI5xTW+wUGJ2YCqLal8ROWQ2Ps8ibSy4SuZTZD+T1Hzw3R0sKcztD553X
yngNVPrQij7e1KX6nErBtIvhyKVPnj2WeOATMBEeC5qZu6KlvpCppEUCHWPKIeKNHBr5nQI/9dT0
zZFQ6qim8dMgB49po0wnEd/hjdXk8t7/LAMuTR0p+7kqqwMvzt1En2VXWePJ1+VXdUq/8v4iZTn2
Lgo8b6Nf3PZR+pjXaUqDKrAOqaXtkLB/mpU0OhVJzm3iJRVFEbZiojxbItKLk+QxzaOfvJF7s0y/
iNEs7abWeB8S6v95PthVGVpOMQ5XMX9m1/LYDZKQOzzT3+RCLO2OgZppopmi0ti153J+ox2f7fUo
pD890vCN5uw2bSljAaD8WUS970h8cmBnFkUXM3RE0nty9EdqKBTcOsBvkkj+ydNDgTWinja+VkyI
u6max0Ss/OiJvB4cq3pYOucgpoEDieP9oEcPQuyDkNIHW4kzN8gQ/E1q2mBC/ZqXNU7T929b8Ao7
kSLMrtf6n2UpegllKbNT7mc5vFHjTnKiLJddYaT+JU10HDX/azYaxVHMgZYYRnKbgFXcqbH2s5iV
Rz/PUN8cQhU8sM5z19C5k4GNcT1ZUwiOeKrk60DJPakOrqY5fJPNTsMfGVS3KqVaet4vvm8wVSrI
/XXFiCmNi3SnSIEAxG7MHfBC1HB9akjMGIFFNe1ioBmdmPGxLC3kBCgeUn6xnFEd9sOsTW4JeOQk
VYJvI/B8ZVXiYzTRT0xw6nkXHYPJfOXKnbQxXSJK/V4umw9FEW4rVTrydFlHY9ScsQQaMozNbZxK
M70NnIlYGK4hRzTIxPmQq+pdrHQdHlI5CgnnBwYSECkU8jt9svO0dWqj6ykBal9lP/Z3gt4CLyyi
xs7GgIrNpLrLzI8Xjzk1gKagViBw5pUudHsVyQKSlb081idpFvdS1z3TbnKJWZ1gSvjZZXcXJUZF
OTy1bsJSmB9k2I0qLRBssfJdXYzuy9BwY3UBjWb6R5n57TEBT74Lh/DFmsPOTikARRV42FB/zntl
3yZK6CmzqNjce6/NURAP1elj9kOyLcNJ4+zNoOS5i4PuMVRpYchgNND7OBHFwRQXq/vKoFdlSVTm
JP6yel1U3VNXJacpEo5tJNzlknRXzwNBUf9dnjN9nyRLRqi89UpAAOyPXktUyKNNnAMdziCA/kmp
DHU4pjYf72kuPKQdOILOgGcg0fme/LCS6NcmV7iVM93a5eV0KgrpZy3JtzXweMccQleSkzerHW7z
nvYAZ6TaFRzvyAol4CfWMUwoVjG37SijQQyrWGQJS8MQ11Hd+HWSOENddlcCXTenpWEJ5lq+Eya0
LHqlcwOFxiFzhwfmCxSHcMNFvu/dF+MbKQKvQ14BOtH6XpvUE4sBpAXtWjckc7JLSm0vidFPiPzJ
bksZossk+rJz8M0vi+tcrQZbt1oga77hkkYfRCmZdy0YZXD512CttT14L/6XfARSWV8jET68B/1Q
H8cYpJMAm4o3aYZuq02x7wbjZ16Xd4lY3VgMAXeaeMpavIHcq18RiEsO41CUh4bBYeA9OdXKpirv
lCw36PWX8Gdlez8zH0pNCk5TrTwlvHQ38ij8BPj2JFvNg5RE10NsAoZPS+lRGLN7c2i/APrkBFrE
iao+4u4m8b1Q6vteyeM9NYDToPvuVEpXfsIu6s0UX5VK+AIOsN8FQZ/uezkb6ORDWVGikT0WXBaa
sugxWsGPTE2znZyKKsjjhmPX1pQsBtHcVzMRTZDWP4weutC5ncm6fDX61vpad/C1qjimtXydUUAC
IAfUJJtymyDTBv5xr5VjQw1p3guC6ja+vLeqqiCs0HT8Jg9rrhDylEHhUiSud/FQfYWjlLZAS/VS
EEERTqC16ZonruSDAwEtfd0aemxXSbMUcKwh2kdmaHet9Qw63tpJCfNwgZgmu14vZ5txUOmYxGTe
lk9oD3ZmNwjmc6FG73JbHKqY/0vR9y8avJc7H3LUJQaCDAjQvCOnBb1VU70bFOlWRDgZxIHIpHn0
zFE5+NNonJq2Lo9kQ3t2YbADmMnBIvhUI8XsLhd4tzt5eJQroDfDOE5u2kquERKpanLeLbiSl6QR
H/OGnHJufcVWezqcNJHsxgiBXgjKdWUmox0JhIPSXP4Yo+Sxz4Uf1gCiF4VDoh+6n4eMELNEMbwE
AZOEw9dBbL8NdfqSyWDDJzBccyACOpO+dQpd3EC2PkDnBQwu5MewRwZUYGOlcnrrs1kBdZpbh8hE
tzi2DDrn4BJPlc9n7Ul7YUkqv85qTdoUFd8jzXxWjPEfujAcPrqJfUfoHI64ck2c3hQ/9XolotoX
lu9yYdFAKrvg+wyqYaeN6k8qYOVRm6r3qo89oPxf1aj6HinaqbOKm0bWj2oSXZmB/EhiAUMOJbTl
nTwyAEP+P5UvgDdIenzlRY2agLB0EK/9NnQDyzwNeFuytMKLFOFRUXynbcV+N1kUJc2++PCn5JvC
nmaFCrSoHw66ID6anX4UMiYSacPvMo36RVUjy2bFoPoEp+noKgGp/B43VsswX3xoCgJbvYtLJxrj
b1GSyRBQmtl1ypzKrlETOqRKAWwtrXApJvmuL2Q9LTSwGkItpSBro9FFNfI28kknYTw7WP1IppL5
d2kPAADCmf0ggFCYAJXZfUl7uUy/DxTeZr94YnwfcIbZ3EkkBkwLf42q4tRaRDX0fz1YI6c7uUte
qf7Ygk78Vo4xagMt8IzeMjPb75srsetdaZYordQjqLVR9/JWOXJQB9u3aifO5ffW10+1YN5ZZOc7
fTKOE058NwNadWVmGUTJL+1GleKdVlVXddnsdRkwtERt3onL+NQspcekBnCkydqNmook5AZAijmd
3ksajGqY3SiacEPsPXqxSjmY4oabT3QEOjXg8ZCmuN5TaO1AKOLQ0rSPTmSGw4ccjYPry0nw3FoB
U+9aEoMhlx/rZrwdorEmsPRHq8dV8l4IZil5VU/NeG7r5GYU6uG+riUrscOIdVmqOp1GJNDsKs2M
Q6lbjQ3u3qfpyrQM50Isv8e1ahxCKatsww/lj6DKjJu0yrJHyvCglLLgKaUMcSSrqelvy7ULBVng
6DTVPF+zYreuw/HRSqLkGkxaazlDQxFzp8tMhU5Sl9f7sVDEfaBWJPdihzOfgaTHIpJcQHq72Alr
qlwBrU5PM+rhhbpo6PSBrLwavR+fUq0AlFkD1QtlufoazmHmDV3be01EKlHJTWsXjKPuma/UrqR+
iGeM9AWwzayowGQ3yZVOGqLZZp4mH7UakG+lzA+qZVy8z0mdHaZeYdqrbhs31Jrqo/DBa+9mqZNV
O1J8+r1GeJ+kSnAXyS3KJdSlr9IK3DYJls4smcK7bXN5QT2GS+0MaSGACqOxrwheDq0/qjfVpH2z
cnQGzJByCrwaAM7loLoFu0+drNHfTDVvEeLxlYwtawCUKkFyMDS1tdUsoOha9Np4nCTlm2bl6kmo
huxKHKqWc9WMjT2oQ0auuMwpNEWbu3Uz9TZegWa6ohfXlALgq6XM7VGUrAnVw552IbBGSojjU0pD
Zq/yHjoKA2VHSkeZG2dRIlKAVWjczA1zHU3V3ptAFoilreqQRaX6mDDVckgSLbBJDRtK6v3Sremi
7/oMRcRu6IWW1yPENWk02ZxABZ9H+Ul9HOamuarGuX7II8W0FTi9OJxFcCvMNHISPwyoHIXLCEma
AirRUnDARdHeTrE/3xr9+H2MxfTaUApzQVkQ84XpTNdRo6wpq/X9oAXDnZoII/mOn+U7auQjiX9A
giVEoKh/NaxOpU/auLMssWv3wiyZJ5GaqMN8V4E37MdvQlpShEiobqoWg2i52k0HZZhn4yBDHPG1
12KQ4F0OaFowaQOLaVz/EBK9flFoQh7CLnkySnoQdaTO13NZ+U8Ta3DKNOL2fj4Ye2G2WJZUS4UX
ArIM5dcs/xn1iJzqTRgudBlAiBx0kV4RA//vRQBkCMIUWYVFjRbXat47BrPby5LP8wER0/DDqN4/
X8LFyddzA6sZb+SaLOr1GIi94JE610m/Vtx+z1u0747/Qrbsj9Wsxl7BwTMFSejjZSAE+/J7o/73
LDcY4IOIItqQyprdNe3KhDqwBcfAuBejjwQqpGaDhejijPK5jdXMvxB0CXO9Bjt2nXqjoyPqzuA/
hNiWLX6gaeKRiFxtkvot32FFjfLHylY8IXSgRjNNWdmAlPz4vAheWPvMAzH79K80jP8wtpr41o2G
BmLFd9IBwBrduBfALgmNtd84fBf4j/6wsxr3lo2YDlDGolpn2FePi4I7L4Ej3wuPFIEfAjveBYld
kOhtnJNlAZ/sprawBJ/dXCXJxlJaDEstEljjR0qTTL0Rc/Dw1xS1t0gILk3Qnx2ZNdtkEXVMq4zs
Z7OfD2DGPetVeKQ5BI95cS8fkT10trn9tw7qmty1LgdGa0SsTi450hdGxuV94xqH6AQU4qBJbn2b
7oPDJmn7BQaE86+qrW65mIlNMSxHtUeNQnLQMHgEfNYiRVHu5F1y131rjvUGR8ElV3y+wyuaB42Z
2YA+jOoVsMRbPww6hBtndeMCasuqz46MIfZtI/lc+0Xfcb5eJKQTqHPAsB1Td4sI4Ref5WcHdOVk
/EqrMq1hPYNtumQX+4VvHAAxcgPRtXZb/JhIG/eNA5ncd+lGPRpfmdL7FytWVRU5IUXSNWvNBtWN
1AIKgedNdac94o8n5bE99XsdBS5/3//3XCPyubHVOzRKAnUp01I8EfwsA35llm58wUtHRNUkU5Vl
GJ30NdGg0kPIQE6vel0csXlmOz42SdFvMHFfOvyqwYQZ6i8GvFGrYxJo46QEWaR6kXyi3bHXpCO6
4/8i8Dg3sjodTCEQIS8kQRG0arJaOTmNxo2vf8lFIm1r0g0zJdjFVr558GPCgsUGM1JyaZeeuo+d
9kqkwsqgyqHea+64D6AcodBpOf+CW1PWVJPSigYtliiufIgeAnoYGQNDJijy5HD4phaKM8/l2+er
vHQmzs2s3IZpmnOsqaLqpWVBg1046nP35b83oUPuyhVSYBU0Vwdb87uI4zAZXjzlP6eOjI6BzM9N
XDpzusk6TNXUJOOXKtmZa+pEyzehADFIRl/UZJmo2bWbRDrLjq89EiLEOqSEGq/ymh5XUNpZBbJr
wFar3C2iEeEB4N1RvhMP6Z42wf7zNV18vZCokE0axIbyFzsuU7TMakqi7vlvjAx+r/udbseHyNVS
J3wMj4kDTu4KuxtX65KYpHxudxVowZEmC2BMmd1DRE1ZNB3NXfUCK4VjwrDDfF5txw8R2oqb4jKX
PuO55VXURZsBwgBm9BbhD2r0DXiEhkLopDJU4DvW+FQlrqK8JUayW6ocoFp3GVBwKdsiVNv6Iaur
TyZjBdBW6F4fAHsajr763cw2aJIu3byzxa7JcxNFjvVcx0Y1w3uX/AxEZ+MAXVyFgqA16Q0X2VzF
eLnpQws8ZIa3iDpWBF7CLjtKPKDQ14S26MBgeNgkErq4rDOjq3wt6OBQaMf/MTofwNl60Ul1JAYZ
bf0Q7y1nK6eSLl7MM5MrB9OD4Q2LNDHAe+0mlKcRr3T8Z9VZ+C8nL9xvUd0vj8tfjgD1SLitLG7K
mnx+rEoGZqLY8KA1dRnMc/zOcvF7z4ASNwLn5aB9Zmp1EKUMOrdZEHQv9apbxL7cyEuIl5sNGtaL
STA+5n+XtE4HyCctpsBCwzNvSs84zEdYgVzlFNh4mU2NocseRlUsuthQSlnG6tEBmjTO/bKBTPge
mi+LVnhyih58Z9HkVX7OXxZxC+Dv7ucX4uJ9AEmBbD21BHNdrchBMTVCpxheVscgDSEEwKVKL58b
uXj+IQ+1NEOD3upXXHv2FFkM2k6+z1OkAnFvEuCG1Zaq8SUTpqgZBCcURDRr5Sa7vJSjOBc5f1V7
HWUiY32y8/kqLuWlnG7p11MnW8bqFjMS34Wjb7BVkHcIQa86dVs6ck+LW2/FXRJah88NXl7Tb4Or
OxwRh45dj0FxeDd6cLdbR/zSTTJ5tlUeVKhd1xloCrxHV6ye7+K2XnrgIXEXNYAtLcCL6zgzs1rH
EAErDsPB8Aa8uhk8BelWrHPZgo5cpaxpGu2xP9OwOevkQm86w0viI3MjZvH18y9x0Z2a6n8M/OLI
PTvBgKnrQesxEF6rD4B3rzrkdNQn/UMh1t2m37x0K01NhBNQloHbWqsdk/JwUiyL8DArI6eqbrPs
nYnyjaBmy8jyhJytKaLVnwkMugAjofVpHYToNQk2KpWXtBlp7f9eyfLlzoyYWJADEyMQmQz7ad+5
0xdmmh1hH1Dv2ws3iGO5IN34j3zcOniXlHdlU4c0EJEIk71c7WPYg5VKo9Lgqai9ZbxlJ5KzEis6
kT3axsmi9beTnWPJxMju8yNz0VtAy6wsGZ+i/5IiPls4g4BxJ2q9Tqb0jGCb9pr2P9P5Lk4/Prfz
y0Ovn8OF//l/Da3SvhkZdcUwMNTswaH8QG/3xdhPh/i4sBT2Lozr3ucWL162M4OrWJhFJR1zibqX
9Y9Z/KJsfrVLscT5ila+XGKeryvjQff0G+M69FQ0MIqXRYSLF8oBZ+YK9/VNd9ws5lyKmc7trryI
NBsBmjbY7Q+/pKE96AP6o8ZmKvvSBf2zVRS7eAN/7+TaqzAOOqZqNnFGxlcdZFhFF7JTjp9/rotG
wF4u5PWGwWH88wbGBfBP5JV0z6gUWw9VR9bbfVCNzudmLoZL5Jr/sbNyJ6UKfCMNK74a7aUK0H3n
uzIDF+B6RqVo7pjt7K8nOEVvG6nujjRxm2fALNYXOa6LmwHok2Rv/KSLS+fum7JpEvDrq6uxlAb9
eG6JFK9HZxEmY/IewYVvH7CB2CAnQBEftphel8O5vo6WLC/k3cRU/5fk8+ze61Gd5VXMN2VkDuzy
hy8zAxAfVL/cBwpphpVvOJpLi7Rk+sayLlOZWRfkwLqFqqiHLLI+pvmhCx7HrVK1fOlGnttYnSH4
deQBMkSdftDwc6a7ETsA0E7zIzwmt0CO30yvt/u9jIZWi/ilegjuoR62m1dGAje+6SW/ev5TVsdM
hnmhDf2IS/pBYcadHWmnvTIRikc378Snfm+hPKpDheh+bviS1zu3u3rIKr0A05kFugc22Q719GEB
SXxu4pI8PSf19xVa2WACsxm1jquqClEMQmiXJMnLRC+9V+KnuHtQugqyVfqg7Q9RbfeK6NupAuKu
G93cEPef/5qLB1lZGphL1I5+/J9+w5cNf2TugncFVFMmMjf8rdQYg4L+VOv3KfMEn9u7eMbO7K28
fjdDVgdhi+6NpdHavkhQ0nXxdZJ14xW8o8315+YubjZkwv9Z38rbM1nVtWAklgd61yCYVh6yH/Wr
eR1Bpbfzd6AKHcsbtwLJ5ab85R7+Y5WO5J+7qhhTVehBhnuwofRwFlmKECGuzFOQVf83DS1LVSTG
oZc4Ul7dFaWMpsIIEPLrBAm8414NOhiOwAJYB7N7Sad/8dKcm1sdX9FPIZwjQPcYtf2adSgHTlQ2
mCnd+HIXryJpnkJYacrGWkUnHMoyGZkLwhuR610lJzhgoxtob/f+3XAtH3M38J0Nmxe/25nN1VNi
mpOSpgVXc5FqgwTSzm5kL91ZbnEIDtWGI7jg0hWY3OFUEjU06vXlx5y9IYYizkbDeKgHcYLaP1vh
w6BsdCQu7OEfJlZHw4CkosihjPQ0E9AQEwn/fSXvj7+/OguBATZwzPj7o+kp4XM+PHz+Qba2aPn3
sy1qIeWa1I6/HzFEW4LqpGnZ/fzcxqVq8x+LWH10Q2n8WcKHeMlPBlmjR2mR6NtHrnQr32kPwb1M
g7a72oxDL34bkhW4XalSorn859qgH4VNcDB1T7lLbtPvDLY7ptMc+p/ho+iE+2BTAu7iZp4ZXLvC
NPH1AS/iJb64G5gHYRC/mD42dnOpj6xcn0Lt53+WZa5dnxoPpSW1FpXs03zN1DcbqVFvKO5Qzt5w
EZ8vyBRXpRpDmRjrFlhQkDPyHN1p1utIfP35gi5/Jk2nfUOMKf9VH9QMQYP6jwckeTSK+1r+N15A
/v33V4toVHmUU4O/n4X/tNVrILwEw5fPl3CprsE3+W1j5WmahkGmYMCGdDcfyvslM+9pyiv1Dj3U
3f+DLt/Wpq38jghytlMGY8mxAG3PoKq9GOF43sODf+d/lM1OPW49g9Llk/d7lStnBDdzwjArRpnb
uM8PqHPvhgM60ggjbNq6EJ/+saMrx6RGWTrGM0dPf0PmilrH8sBHtv61g+T25N9BPXGcwU6+bYnQ
bH7Llbfyq3QY9OW8KHddZS8QC8R0acgOmb3UrLdF3C/fst/buooQJ9USQIlicJrekuh7DjNEt+k1
lgPxt9f4bWTlDAuhHOvUZz/rf+BG8nL6GKYDEduNfFiELTZ7NRce+j++38oX6oMJHzKDF5wV9TQ7
2TE4Qb0A4yQHc9tRXaqPnZvTV/FgU2oyY5Msz3wzJ7v7osh0NKnh/Ehc5i330XdQ3ZkXP7aPkRM8
bfZTlz//ye6uk8cUGvamVDU+YfokQITp549qdj0BJNb3WfQoQuumVdqGd97wAevwppqVjhk7thhu
N1dOytOYZhvR/cbR1FduJomFaioK1uWrxc5iKE0P3GTYiA+2jKzcCtIFQTMFfLtIGGG0EA5Z1t+b
o3T4/3PS+sqlwFMtSTE9eJRTq/f6eYlBEljB7MzTlnuN8KfzucWtha08CbG1JuaMY3t+haeC+cy6
6zgcnxtZ/shnR2/lPUYlSwO5Wp4eLblWoKi3hXB+9QfzeZz1rTL0hhfRV16kGtLMjCxW1P4T3g/v
DZLmgp3SKd/NtvSebAIVtnZw5UXGOmhNCHoIrye4OiAFSqiG1A+f7+CGkbU+jaDk7cJ6rUMlZu5m
urtw1Ghjv/GdLlpRZE1eQFK6uRab7QbIFCdECjxRvJnJtCTOxAg71edrufhsnllZ3PJZPC/FjFVb
M1YgaNxJwkszPJvw6syMKGhKtWHsckCgyiZdvIVqYJ1BmnM05czh6wDphr1y6Nz+CKDokJ+2H8mL
x/zM1Oou5YgEoHACfqPoDah29yYTioNGJbvTt1Z10a/qCkqkOmVeeQ2xtELmB6aGVcGM5Yh746B9
gx7G1h4sgAagSQPHbLZsXjwdZzZXPjAxfYRXFpuDPR+KyNYO0g4JwTf4iV0LHlYbUu8rw/v8sCy3
9S/XcWZ0+VFnhwVRhFAzY5K/bvbQUAgY+zIsAamFwOmlEgLgjdfkr4016MfTIhdlg/6AsRaAjXsF
1haBWX4j+9pbB139/vl6/u7hrAysFmTUfZ7nyKqduIbTPhMLSMXVlzZWoFFM4G4NtN1Qjx+M2LnM
ANujWBZ2WisnsS4WfZT55+e/56+Puvo5qzOrGCE0tJlleVp9jLRbJv2tfsutLB7wj2+4srFy/0LX
wSGRG8HJUj9E7ZRIR13tF9b+Q4tIH4NfUf38+ar+DpBXJlePgICaQNyUcXwaP4i1fLcDVR7Zvb/X
dzJwNcZE/tsiyGKQJgOoBIRzNXG1j12YKmIRKpanxh7Muod02gLL/3UTVhZWu9hTJYWMfmkUC9ct
UkdQ1KmTuFfS1zL5EmwVjS6ei7P1rDawoBSi1laanPQSWVU1r4ydabVvUF1v+bK/noPVulbvp055
Ry/GMjqlcnsV5tqXoUuotnVB6vhQ30uz5n5+OJZP8ddx/L20X9psZy5liJqeqTXOhtC/VpAgiWiY
0dLY1Fu96EqoWtIVFk3d1Jd/P7PT1PrALDALm+F5hNuaaD91TA+6r8xZBjgPtdsds41KwuXd/G10
5V6qVIQhDWmGE9NIot5D2P6jZwozUB6NfMNV/v20/vpyv22tzjx02b4xMpdFcTa9F8fdEqsOB/Ug
UKM9+BuZxOUrzXtnmaplIca7ivO7sWLI3Gyi0/KQQ654hCfLG0/Js4ZIX24X3z4/JRe/3pm51der
h7QBFmaSEvrvYIxQv/j872+uZ/Wl4tQQEkMNuGE34Ft/1WMStzsMTDWyoO16zMUbfbag1deCVGBs
8t6IT0nwoIzJTg9dVXz5fFGXbVgSgYmhEEWubJRyZmHFD5izZFC6hhxtvJ/ajQj/4nOi/jayXIGz
e5WLMsyNqpCcmLW0FzAL5D69FdhdPe6U6AWJFTPdKKH/XR5ejvqZzZU7LAvNmFutjvhYwt1EqLOX
juZ38Sm5Dm8Ft/P0q+CpurKOn2/n30jBldmVbxzjJAxrTYtP2c/5YBzyJwjUK2RMTvJhQmUWffNd
aQdOday3mq8Xjz/BpcioBMpS4nqTlX4urUqPTowf2jPEKMNmEWvLxGpPa6Wcq8LwoxNSikfGSL3q
JiOGnR80V3R6dxuce9Hx/5rTVFTmKddvtNZXRoveLKHXdGQ4vxff1c61wo/PP9pFDwx8jJ6OpMtA
/v88nm0P9fiYtwkBXsZwagWtZGmb0NSUw3tfbFy4i3toLG0/Rk1EQ5X/NOb7Ydc3k5icEv9W0b/q
6T+fL+ayl6KSSDEffKC0xq0oIhTmcAL4BP3+Q3RM9oVbiox/NA5FOdeiXbHfsHh5Sb8trmrhYRxK
FmOHXO9/glv5S3ICP+aKH8ZL9Cw7ExXjbqu6f9Frna1xtYlqrKgljYUEVsJ7FA8WcpfJ2EjgL67K
VBgWps8DdGPlGWXAndNgJYJXlxIyTKgTwHrw+c5tmVhdWaFV8wJ5j+Q0TKc8Pjbzxov4dxt98UZn
a1hdWFNoSia3pfhUTDtkYI50tF30ug7mk3azqClnTvmydRwufpszmysPqESKAu1mYHoL67MIV6rS
50d5U0J+w8y6vhKg9DIhKUh0VntadCfNR33cCpeWY/RX3GkuvWyJWR269H/e1SJKu0bqkS6R/f1S
3V4S9r4EnDjv/atwv4mt+6sQ9utz/ceesqo3WzHZeioMzXFp+GgHegRO5AKFdKdl9GFTR/7v+vbK
3urimoIuC6Y4c2E7OFx30jV8L/vkxrzuDrCa2ZUn/lN5iDjvgieo+jfi3l9TB3/triUqCAEy8QHy
/M/dzbquF7PMghwkQFsOGmoYk2FFr82FIbufnvGTxmuU5BXM3t1QyAjKwcG2g5gtTiBCCH6Y+Wze
AlVLmLqBZjbaNfI4fB9LBRiXqmcJpB+CkF1pw9TcBoBQMwcuNPHZjCpYYtS2mxdKkrC/NcIY1sAk
F/oSprYIxbaohjbcNpKxg7Gli8zHApG0G6LcItkj1CW5bZQ3/BN15S9wvvQWOUkWwzTk50GPBm/e
9K6WT1G+g40rhCMqFPJ6B34Gw/GYFBU6QrC07aCJst6nvovvFSTK/o0DO9vfVfidS5nu9xJOslMe
argyMjRwP/dfvxKvzz7h4uDOArtyVMxUMXoeswhFGpjjJh8/WcXwlsIaVKR27se32RyBrx02q1sX
b8vZ+hYPcWZ8oSkpx7CKT/+HtCvbbRxJtl9EgEzuryQlirQkr2W76oVwubu47zu//p5032lTaY5y
unoGGKDRA4ciGREZGcs5dGm5PQMtzha9cR+dQYx3yGz16bqymwFnJY65DxQkCUMc4ziBnJLMR2W5
mwOOS2zHazyVRPThZREZyaVKJhhxQX/cCgAqmO0Qd3fkeEArugWlwz7HLAtvZ3O7trUSyCgVS0At
KhrAXjegn92ZQB/ftxieDz31fvrVHwEP03E3DrYzlJVQ5toDumXc9CMcX5Is4XECeOQOVcmdaQe1
Z7oFZq0ETiTffICsJDL34DBgux2cnYkfjG9F/aIoT5NROUF9C9pyK8k8GSBX162Fe7LM3RFLpVQU
c4M1oWfD1Z7pWHtxA9RMW9kb+2iXucKeI5FG66/OiHl27DHjDpFZJadwHLSwxvvX0S0wa9rSobmZ
99o+83k13u3Xlfkpi9EOq4DS3OeQpZymPaDwH1q00gGuZcVP6REc9h+LF7yCwrYH/i1UYa/HFIsq
Jbg/fLmVLCn5jlkzZ+zvrh8jTwhzJ9bl2IhNSKBZcaO3N4V4kiWOm2++Nz4Pj30CiKI0AfkPpmGK
v0ICGOwFmKRATo7AGaNz7HBLHSwYG6ps4nrCgtdlRBlr3DCaiddA3+0HjGKN7SnGy+b6mW16NHpQ
QOc38X7C/15KSWeADIZkRoHuADRXutCYYw5r8sf9siuxtPk7OeanPLyjLuXVczqIcQ6sUSn+pgqO
MgEOibPI+F90ws4+Fup1jWhMlAIHUxHVE/nQ6fhXPbq60QCjt/9rDYuHG7TpU3Sg4D8CGf+N+hjT
0znKZb0PohBnOYon9QbgszuwmAJ2Cy5VocjE3Z7eio0qXTEDlCZoWtiks6xVuahUPEjn++Z1tjU3
fFicwsnd5gA6IyAV6PfTDiAgDm72M3fkdusJpMp4eSNqoUDEvrLAsm3MhlLBFw7ZkS52RMApt6pD
/wqmTdwEAZC4Oda66RJoLGIhEavxqPVeGk8HhIRowYPEpwCxZXHUhTt0Mp3rLrGp10oI8zFnaYzz
aUS2MBau0twOHae+ta2EoeM/kqIAReBSidRcAJnVKUB8M99UUD8oNYAdwpfrSnxdG8EDASAFf0th
/BoEoLiAavgAccs3MA9g30Z1Sy/8KHdyRyu3EjoVw9AwA0BwoXxxqdM8GboYqEt7GH2U3zuvPXUH
+dSbFniMseMDHGdeHWHzK60kMqYAuqo+VtPA8MBLB1qQFGzfNucIeSKYDwV4TaEI9QE7GK8A4Psh
PKhn4xgcFlt7B330SdQt6Y/rIukxsXnA+hiZj6b3AMbTB7zqxJ6upb4TBZBXoavG7nU5myb4eXhs
4IjltMAgMUywaA6N+KgZt1nOuYw3gzB2X1HVNIgCWDP6G1Y5vlCSYYqLEGbe2+KMRzhdldfR+rGI
5JSe6KR73it8S621SMYKs74XcEFHeJYCIjMnXlRJ4E7hNB8300MNq/g60XW8fdm6eyJgZUVvQxrs
o6fAbV3jLvxWHCZ/dkKbvPQ3vP2VrTCPlhZdtMLu0xcwkDHJBhDATXhaYNsy9YcDRgD8hrvVsHV6
2K6C+wLpA/cmc3rSHA8iSOgNT0wz8OUMWQPaHsDri2mrP1+3v80LE9O9wLrBRAWyJsa1snkwQIeV
wQBfh3ftHsQ+3oiusXnW/gCc9vhanCs/vDWfOGK3PJru46t0Zw+tY+Zd3YRpXdZREPnGN+NUeCZg
VZqD/EM6d3ilNW7o6P9WIv1FKy9Qx0GJMyGP/eCHcb9gLwU7P7bxZP4YnWWnHLLTb1X6oZ0JR6Dr
cjIjMWrVXM3MMgYitVUudnuGgTrqTr5fbDDfynbhZ27GCZVk4wGDwXNTAvIEHEJixy1zoYa9iBPU
PCVP01F24h91CnZSC4y4N91hehDxdKL0n4LdnIt78dC/8J4YG9/24icw2b+2mM1YzQVqCnJklWAg
B+47x3x4WpLLj5kZRqib6Ey5ol/TosUO0JiO4Co3/PGmDWdEFRzzRiKYZIn54UAru9GGOFoGNQs8
IvlRsu+L21HxrqvDE8HcoFncNVUoioKH7PXGQIguF3DlVbycbSsTuVCF8XW9x98uc6MBdwFmEfey
/EcBepdxdnUMpkyoqsUjCDh8qXMVwCFf13HDKEA3Ag4cusOJhVXG4SeEArC81gAcLh6LAZh8A+FI
2DjFCwmMu0n1BLDBFKTwTfldzH7K7UPS8lZRN68ctEQ1TNaB4tNQmbygbpLIaCUBICbSBH6DBpNK
GCAF12hmPABd3+70H2DQwUbGs9q81+If0wTSWoUD37XZIF39CtbJq1BodRQNBW9EId0EH4UDVgUs
0aDzBrR/sItb+rf8aN7nd/meV7agRsJmRmvZjHcHSiGBdbPApVs+KP23MPvZg3dYUkE+9EoJxK+b
zdaNu5bGOPqoKmmhmn3kd5nqJZJ+CrLpqABuoBPjx7mt0YtDObjMQD57XTD1uWtqMvYal2CNyjGT
4VV6v4BwVnqoxdSdaww39iQC54K2vy5w00E+LYudm8FTZ6jRQKP4Lm8Dkk6l4kZN+puv6UQ9aBXK
lFmKcy2BD+q32i9abEpPkpudcRdhdpL/KuYdIZPGYAcGTA0iblzDKL/NeR2Digp8bJKwI3mL9auR
EwB4J8iEUWHMYzz0TMEbphs1OxUKp+S0mUivjZGJnyEWNYQQmEm+CA7ss+HnfnrSd1NkRw9YlLPD
PQ+IYvMEDRVhBrkSAg5TolGUcOpUNFp8VXgr0ycF6CJGtJ9AXpNKnMPbFAWwS2D2gScLY26XtqEP
WP+qWhm6tbptVGC8rK16uZFQikqbx+umvnUR6ciL/hbGGGJsTiq2F7TQJ/fCY3ig1fK5tyaUdZNd
ceJBhVE7+2L2K2mMHWagmidlFcV+EoKn4F3u37L8IPci5wQ3zW8lhjE/sYhBz7xgBo1Ub4l2D54X
TkjavOBWAhjzm8BGAp6gErFQVPZA1zxroLTtQX5+/evw9GCuuCk3KrAyQIyeFu4EsuKJV3ncSlLX
35/tO0dgbY1EE8RRwYnYip3ej+fRzR5pn1YCnjQd8QHC+UG/i2+Jw7/Ctg4Sk3QyBTgDgoXOaJil
IExZphiZAsneOzDsFSV5UBbeiOfW3bUSwyLxpUggMkMDwVdvNGDES/LAbuQIzKtiF+9IRVpPE0Lj
T7CegpQTOyK8cLXh0hfpHqMmYkqpFcOQ4I0Fqojq6a9NvfAETkntGB9LwPh2OGUQoIFX4roNbWUo
a9nsAE0lRMpYhXRsMXOWPbEjrHyNbuxXP0MPMOtvzXNg0XY8D3Bmw9cv5DLZSVrLEahZMKyhT8le
BKj7DMJh6XtQHK4ruOUkeGERDOUAkA20Z5fhMgUjSwTWNZztchsaGGR3r//9zRBpAFZJRcIMhF42
XxZCqVbTOIGzOwFtY8oAAFlcEJWLTgY4RZ5LbuvzKY7++1VqAJqaUgQ1hOml1XuNod1+KXbXNdp0
OgIQTQwqoIXyBYqtncED3pmxDzgnTB7YNXZ5SMbpUW7ZHbgBPqWQSz1Ks0lNULSjnJHhrzsFYA0T
B+Clhwb/gML87egUKIPqDrLG6/ptejtQeOi4GIWbo/qvTjAD8wTqVCL0C0DSvKv602IepvpRPkXg
b6FkcNflbZ7nSh5zq9F6RqmPmLOeQcWRTl4Yf4t4pcO/VrzZuxMgon9rxVxqdTJ0kxwBGj4DD+Cp
n80QCPUpXUUJGsVKFmXw43RMnvNKy49SqledIwtJG9sEDHZvU9gp7iCNw72hNsByIUoqGqDDGKr9
hH0Tz0ha4YHkQuhPRlq+VOosgmZXkPJDIsnhL1nvxCcx1kfQiimqHZuJcZ/jT/45Ao7MBd8lCsDy
1L61eSztQS9U/yS6poMSdNJB+qnIWAoGS6AVaXJ2p5Z17Sb6pPjgrisdWU81TLygjwGeNLMQb8Cw
vrgkCt+qpZFuFAGkyfOsovfW1PWtMSrdzQCO87M8a+1BNaLasCvqoNYsFeEjeF+026zNKy8ldekN
nV4+p0vTOM00ta9aMSc/Gt2s3mNx1m0sAAqnREnCgzg0BRL9qBqcfkmxzZRjgE1ZAv04Tiaxcrx+
nLYIsFUVLCNoTVGuBXIz9p2VXDukQ1UdlyRXMVUkSxF4I8HbAlLJKgUJe5r9GQhd8yhmi0ScRJci
EJYTbQC5Tisq+S4RwSO6Awtp+U2IS+FAsOVxFBqN/DmPrdI6Ithvtd0EbkBXbkbQaJW1gkHBPld/
VErdS5ayzIsL8t/UFqNB3td9K7vIjYV7MJgm97NRTXYQaIKzwBoUMMuR2CVxtZzKtA6esK7aOyP6
ZaesKQTRko1wqjCTVDfPZqnLYLlWOvNtFMrhVZsr3VEBs2FlbTX9IWqUr1PqG8ELMkIcMNP3N9Iy
JC4mhEDj0SdkF2qG/ivVsxI+n6O5HeXJo1qSoLQHsIhaQyIIkV2F+nJS0ml+LCcV2YfSqGdZiLPv
4LWTbqQU27V2PI5gcEkMUKNPQ3jXklQ7FhUWCG2h6PXMrsPCwPgfqgxeUDTjQSyDdFdI6Kh2JG0F
FzRNOQDJjKnHqkWxdDdAsYIt60MGZtImR2XcWFoRQ+8o9/4M5zHOLIxEAVBmqAs7COthh4nK7ACm
NlA8CwIAibXQwGoIFglfG2CaHmMT3N2pIiZ7SYvIrgPfoZcb6pyDGVSbsXcRZF2768Ok2qv9jDxK
yrSnXpmDWwEkaV6a1YbXD/Xy3hREcwZhQm+IdCGACrRFvA0Gvdzlk7kQ8PdqM/A/GzkurboLQbO6
aJOE/QNTSRuQNtIJL2FUnDxZ1JuyMMdTXs3BzxLDhTZJI/QgY3M+RTggd9blwgLwZ2zul4UIlQ3O
aYIMpCJYrtd7swN175geWwWPOQyr5fNL24JGN600CfRHiLF2CBbtM0iKUNYM5lgF1aiQ9eNOqHvz
PW+L6JTWXbEHTRQm1bU+BcKkqhzA9Tqe41SdXiIRCim9Kn5fRt0EOUMCcnEz6rr3sEhA1ghUt/mg
y9W0n5cJoIl6mk3OSMAzFi51BzrGIDwJYJ3bwWSmX0QCASont9h8Z66DLpvoZ1ObDhq28Xq/QD+3
xbhpdVjue8COJRh6KTnyNu/+VQuAuUlidchGPZZQTYrA0ITNzUZ1rt9VPAnMLTLGS6t2MWbeEz2w
ohq7QLzpiY3b8CLvY+79NE3EpOzU0NfLUxW5k/kCXufrSmzV/iADSCiahGFW4PRf3vAy6OjSQIEM
sGz3vxSfMgOk9vxH/To1H3tN/K7FxsFRzF86O6sQGe3cS5EgUheDvkWbBBU/sFGa/pIo//zbXIhg
Cl2FIkhiRfD1C7SZMrD9RSqPMGrz46y0YA5OybJQwDiQ4NXtgwyIUiGYd0Og7K5/n83nzkoK/RWr
BEwiSzL0UMBbAqxVNy9ZJj+0rd92dhZ1L9dl8TRiXCafUj0WItDnSQEIbg9L06Fex5Gx9ZRBV1Mk
CjHRtP8wx5U+ZlfncT1hrLCffkSAzwge8hyJ+fDruipbJkbpDQDChcEV1OYvjy1K5jxWUZzzpUim
O4FxKWW7fKGF6+uCtsIa1sA/JTGHFo890DOjqgUtD4IaWA3S+9jtdsTrnegA+L2OY9mbDkvQdMCA
Cug8gJp8qZosBfMSVk3kq1bbYKKKrsOGp9rJblC7xx6H/p0bI7YaU2uRjMMC+CNUxkkH4i/Q78qH
Fnv3HRAY2qfG5RXit1q3eOp8qsd4bm6q3YC0BgbiJwBtewYllz3dND+ls/qDzhuBn1ax6PTP9e+4
aTArsYw3Eykes16G2Ap0ixnAP/XkNyYWgGiKJSxYvYRFf+YUW2y/JiqgEn20pGErvZvbyB8fg0dA
GqE3TDirdVuR4yOiA1UdDGZsmVUEUX0eqvC0bnzRljdhuq21Uzu9iDy8881PRrewDLxDRAwUMi6Q
q6rZiGOCrd/MXgBzhhHMvWYvB7AlNmBJtWNPwTivqxz4/FRbn20tmh7CKpy0mRpEtUA3BbSbNP3Z
1d+um8XWXiw2Vj51Y7KWTsEmc6xBQHGUMLw4HYK96qsf83Y89LOtpQvIwsYDCtVoxrGxUYgDecgJ
aq2jjZdYBIBJFwzQXnicbjSnd/In5XHBtmAJaAY+6Pb2SWKQBrVYQKbLzEniLZDrekSts3zCSqY1
yY+co6T2zby6od6nBOYoSWw2hRaokU8jZfNYunK9p6XRcj8eUEXkjqjRSHFNHlMpFBo9B5s9wbob
RQ0Ax42j3QnZRzW2dARPeQA18HUVty7QlYbsGDIo0qMubKPUx/9pH4jhaQxAJ14u36+L2fTsz4Nk
eSQnY9SnIkSZTs2A+9fnYJPNrNA4iPH3Bi3L68I+wtKVY2RnkonRJVJRB6077ZMndZ9je8PKPFr8
zB4jp8b0OlCNrOo5/p68kT36xjsuDBDHchTmTjC7qUiMwmw/7p/Oq24jzJOPmLadTv8DthfHbhTm
Ksgq8FGA8xS83sf6mWKGJo7yHZzIO4mSeex7zkOF9zWZVIUsYasv4ZT4cVemL0GoxccGraTK6tpq
kc5RpBWTnSlx3O2uf9nNTAL4KGgfSuiNoe17GTzjJsUGYA5uYNGX9xKxgTvzJ7kLvdEZUfUC/rel
IxJx1OVJZfEXp9bo6iJARJ3v8+c5A5Igcqfv+rfJhg39UTqRTx6uK7qVc6pYe5CQVYgYZWbK2uKM
bc0m6TAqSH6lpoMxazsXnFG7vy5my/sBGQLAXhVcI6iKXh5nNNdBikoV9sqXwwJ+8KZ/kCvurMaW
deoqHYRV8SzQ2F2OOAxMYJXh1dlkgKayKJUbYLSPEmYmfN2l0Kb/GFYMUKZ01ldUQN9GxI8rcnXH
9oVmgIPXiP0os805BdR9BKZ52b5+eltusJZCY8BKSkGSAPOJaewXZu+q+WzP3WzXE8D1op8Rebwu
bMsi1oGayVjEQVCLSYcNCvW9Vh21FoAewX2X/rwuhnOnKsydGgBZOZxrJfBmxbBM8I3kJufUNhUB
GLYowyRobnl5ak2zaEFVIMkLdOGmF3vUzJ8wVG8nY+79hi4rSUyYUqZ4qeoyx0aofhDk12F4+nd/
n/kkAHLB1gb9+4r5EjY/6oDz+zcfajJaozAyDYgxLHiYDAihsFUQ7YKT+drdTjexvWB9IjqoNrCn
7d95UKzFMfroCtwGuWPo16C8bcwbo+d0QrfCjYxopqpYCNTwqrj89JPQJooeY4xCFOZdMr7KFfa3
9V/Xv8pmtF5LYV6b6BLmemHGnbv0VgsSPcmp7dItbhZgKddee/d74WZ9KzFpophiJTaRkAV3sXw3
15kDgDRPjYL9dc22fBO8C8COUPHfL9AOmjZ0M4wazyOg3ZRgX0h5Bkc/AJs4gXhKR3kNdbUvq09i
Y3aFqgeClwXdbikmdyLS+xzICVg+lX2tAgF7yXciuqzSPPPu9q0n+6fwL3tQIvBUMAeAy8h8nJHC
ZJiim+/otgRQFziGuNXVNT6IqIiIXe0ve0K9qFRlIuF+7Rxpjx6oW720e+3/i4e8vSDqN19OFQym
mB4yJIxGMklLGOSNIhKgtyxGYE2tS+TeldBQ1n6n+IrKzn8Esf6lTvmQ62JkUJaXSHnTtJ9RFFvX
jXBrrRc1cfAZ4krH+ChLxFnP4ii05KPaobjpmVAwmhtgVvSV1b7+tU5TnKqEYx30jL6cIUavFMyo
K5hUZ5zaqKfI0AecYeKBphvAyi1glVE54njAlouBwOVvMcyVrkYZIJxHKIdlVwur3j2XFnIrGYJj
AYUDzWkZb+bLGEiKpOuNasTAwql8G8DOmNuKNb+KeBokAFznxfQtSzdRLEe0ULEtIbPy5npWEpL2
YIF0hVfKYUiwthuARRRzcre8vGvD0i+EUeVXGZE2FkIRA2PAX6qnUQSq2eK16JogA+MYIT0lxhwu
BDFJhBBEmdos2LQLTulZwS4X8YzHEcNKFHuSt3C9ZfIX0phEYspScH7lUEs41G+CNT4MhZV+S+0W
GwudTX6S4X+hFNuwlAup9LBXh6lHfSrjEUBX+xAp8jbcA3yismJjsKO42BuJbjd1vIsqYMsKmfge
hsOxKfq9zE10N7wCiJRYqwQfsqjg/r78JeNshMEopPglnV+op4m7nkovyC+fcyWAURVuV0jtiEyq
ex93mEPbJY/xrnkhT6GXesnztKtRcIkES7/j9dw2LRYMd8BCQBkJA/GXqiVFMwFhbg6ADUzuhkh8
r7LsbCbqrm54GCFbiQn8HkUySs4NbZk0oSnEPBykUPAiT34Vd3Q9VJEtdYeyAHDTi/vsxCu7bHr/
WiRz9Uz1JA8GjWejj3sO6EloL9s0SFM/4VYDtw5zJY0l1S0TAUiKJEfl0bSmd4xLQUkHpMl23RyM
whp8oJvbdBG2461UUAtkDUjCFiyuVxXoqR91ypWvZGKKQYIKGXiIchmmMQ2z3zfJn5yos+WRKyns
MJ1Ug/aMiBjk004mxmWLvbAT3qYKtSRaEizcubE5EjeemHSRGBTUWNcQgdtzaZ4kryKkYSMesug4
7eiMJjBt3A+kMhSpwZ1xHB3wwtzOoQX3uC58y+tBDKLJMppfuBPZm8pI0c6p0POMFX8q7wIeItHm
N0ORn5K10tk9JqpkWoER6LjDN0N3nww/QbZj5eHP31BiJYSJLFNnRMnUtYaXp4nVi4+64P6OAA0Z
OeoNUIJx6rINA7xcMcChSYLV4NGcgnPhd0SY5gdJJ7IGRgczydRhUQD4MWeBtbQv5kw4drb1qSle
ogZqbWxWsQucMZBTRKWQsSGgizZ2tC1SHa7rsPWxYUIYJgabOhZgGUMugYO9yHoCEN7QjUO/bO4D
mbOGuhV91iIYe2q0LuinFD2dJfA17YyfYavpnYRFkeuqbB7WShXmc+RhkS3LgpI58Bo0/S3kAcRu
Bu21IkwNpp5BotWmqCtp4hNJb4bpHMrfm+U9TY+GeDOat0F+nyfHYHm4rthmnrMWzNgy5ptIr9LR
0PS5fJ53Cphz5AOgXg7jvhwsmlzxEda2ItxaJnNDLbGYjhEI73ylNZzJsCoki7XykMn3ROUYCE8/
9n4KE5WUYYOh5Oy47BdnPNcolAdPtKMzP5V0c4R7J24bJZr6eFXQTWLm3SL1wVAJc0EhScdb0FOX
lpouu3iRHvEA/41QhLTib1nk8rJQ00gYhwmQrmX3x4L3C4AZOaa/1VnBTfApgt6Qq3u2WMCj2RI0
GogbErfdTU7th35/ivambWIO7FGyxWOZ22j4HXpbvm1v+QTm26Hk8zcwoaTrlBY4H1BTEvxEPuiJ
x6Wr5olgQomBm37GMwYnqYiWkXqVPFiCzAFl2Y4jn3owcaTJg7YswwphvfxVtceY17bgmR4TRsQZ
K1IArAfexfJDQPrVLpGtNI01hLzsazOzXZsFEzjQQxCjbFZiH/hJjUUbbbVtfDdtEf9sGdZ4Ox/y
aM+JVrzzYyKHkGDWVa3RYlNc89V4zvZhD5D1xY/Oqg/Cpz8ze9J3HJmbhqHglsfKCi2VMorqo9bX
xoSXUB3Z4bl4wuolMrLuIGnOuB8Hq9hRNCwe3MFWIRh842D/Ai0GoII+boyV2xGjTEZJxpVjnKQ9
hS7BuO8tpZZFTAbUNQ99a1PLlTjGy4G0WeZdQmJfDtEPcobyWRt4X4/+DTZjX6vEeHGEizqvCFo0
IHrdYTt+Z54VJzj0jgbaKu3Me3xtGQsIOAGEjskn5LPMO6/N5yCfFOzBCOAkBkr5SdOSp+vGwRPB
hPopyarZ6MAzUAsYVrBAnaAQW4OT84abCE8SE+irII7MToQVGif9fcbpta6uW+GB8jmZu34v+SJe
BXToAyvm59EqndTJuNw9m7+CSOCroIsxX0pyM+mIGjToTmTzTQMuFf138L7QmvyUwOjZ9GWUIb+O
/KG4nToPSAYRL2ncMnUK76FjhASvcpZwI2z0oqoHPEIUUu5CQCVH8X2rcSL9ZnyUZTwQFIjQiMg4
VK6CUyMhQH7BniAFj0di1R0A1LOvrMoq9+Df5b7Ft/xrLZJ+vVXImOQu7Jo40j3VGpzFyRzppntJ
wUREiUQzjLzb161/8yBB4Is0R5Ywl8t8K/SOOqFVUrzmwIOF+ftp+CZJv/GIkIGfg0cKNpfAEXSp
0ywGsRpgrwHLbKEF0FQMYT6aWBy5rsmmXa+kMPdmlXZKGUR45efNnVzehTkvDd3osmCk6FMN5hIZ
wjlqJ9Kjx+rTWvZ0WNzaw6iZwwsUW2NuF5KYK7Jb9Lgr4iz0JXBVg9/o/WMB0G9uxoqCoSnhbrEp
cDJ2znfXD5Enmp3lS0CqU6ZSiNGIE3EBZ1t5gQ+sl5sAk5+LCqY51U9uyM1vEKHQcS00jHFXKjr7
zqyEStBEtQWf8nxuMtrEKpzrmm0a+koC/fcrxxKaohpSOQAgwXQzdOci8wEWcl3EtgV+KsHYeSeC
s07tcHZ99Yzaz6y3HBPfTCjQCzCxhi/CX1XGxstJ0sCPipICdqWqt6kngQGujjKTLS1Z5B9xE5YA
+WyHtLfKaRp+pdiY+hkrSfJIFjHD4k0dlrd9k5Xz74SR1Q9jfGORZxVbUkCprloAmb4u4V7kcSxt
m+ZKBuMVkl4IWT1gGE37Ie3Tg4TN1EPp6rsos4Jb47Wx8EkfdQc1td/4rJ9yWbQQsxJbfAtYTtv9
rIK7ltdb2jQb2lYHdxRqRWyZPh4r0EZrue4F+otZnY3s/vrvp2a3Ttlovw+pk4ZJYAk70yzV4SIJ
sWR0gXHom9KeIz/HWF2ifp+H5+tyvnwgVhBVdOViaNyOotHmBeiTxl/Ym6N5Tey2r0BK6x0gYY9H
APl+03b/dD2Glcu4tlHEgRqn8Ds1PC/Znzo3c2O/0F8CgGJPl29RaWOs2yhFmehlk3hm6xvDbdG9
c06ODU6sAMa0axKKnTFVyKltAoxulHCqR3BqIbWmSJ89LP3Ep3b5UrBipLJ18WEOR2BZCBkG4LsS
eSg6G3vAv80WxdrkE2lwlPxANViZh4B1wK7Q0tzv85u2vgvDwlJnXsrGE8LkM4lOmpICsvkqEOtB
Z3Se0csAkO5TsngZsBh+UZocgMFy4h8NvF997G8LIfKl6UdgoSWVluT+mJh2aT5LVQpW0VOSuLxa
DscWPx4Zq1MsQD+XijJgmvp0scFaacXxA8caeSIYf5JFbO6FXW4etFPlLU7vhveCDY7bW8nW9rAM
p3y5LpH30ZiLM1vaQG9RzPbF+EXTb4jZWWq1/w0ZSOPxaADOK/K4yy9Upmk7t8A58qXlsQx+jfpt
pN79OxHM7SyJuTxLAmyvznzS6xi88epIcq4L2Y6yK0WYYCR1o4E8ei4+ILZbAH/E97jeE0vfLb7u
03KoEmD91eKNJGx+pJVcJkZlUzoPnaTmPgrdVisDEXVyxPqRox11lC+O9CmFvWxFoc5JWmu5XznZ
Ud7nuwiZhKWjV1d7YI654058bxr7SiDz/M/CcBb6Rg694EedWeVbBfrcxOkO5mnSneJMKzU8cIrN
YLESycSoOapEQYynzF9QXRsFLBpTV1Z2LUgDktfrB8r5auzlr4yqVi1RDKgl9LgEGVR8f0QlBzXi
Cx7Nx0WyUoie8SomdUaidnOB+xHb0uh2tlZyJ+PhGu2B+HrW7eJZsjEJsU/3phe52TeeZfI+IROv
ymUketchJJYF1mPBfBnzUqgviTerIRM9kl4r86rEJ5N6K2vo8BkM07T1aYfq7F9cDyknKH5ZCGJl
MuGERIFUBl0aHDThDpuM9ji/lvIJG3KW2X0zx2+dAlLKHDSL4ffrNvOl7sFKZkLM2KvzYC4m5joc
WuRLsHmh3NWOZgVWaGOZ1hF5Vw7P7dngomNVPTcJ6Jv2wanxZGCLgpcW/ECz0/0P1zXHK9gBepG0
Y4JUPPcn430sTafUZ6uOQ857kCeFCS2dPOmlatYJhlQ6W8pfu760tX8MBct8LJ2JJiO2ETJDgBRQ
LphWQ5zAp6QLkiu+zpHTevUeKLG76xbC8TidSXeIEAVEzSK8JcDCPLyojWFdF/Cl58dqxYSUvCjx
WkkQUopjmzvGPeUEAX51bnWH994RAfJg8weCv3DJsFKZSDKn0WzGbZZjmbeQ7amdKg95ORBYewH4
nmk+YmNzIlhNAhSoNaZg7ClQ3eKE002zwc4A0LWwK2/IzOG2adWGQ0JyPxTL52l8DUgZWz06QdeP
+Es5+kPZlRzmiJVIzaR40oOD4nZHgumtcEdNh+yaI9nVbuwWB8mvzsTKzig27WMHOW3GRZfbNCUZ
FVZiEgVNEubICyVclMBAlItH7UFPhX0jxYfrmtLg/CWnWIlggvdg9Grckij3Y/NRUheLJAPFaAji
wr4uiKcLE7FRnsnLpRsLv0m/daI7TRxFti3j86yYuCyNRaFKiYhxxuoZc77WpJaWobxdV2LbCVbH
xcTiAJgwcZoM1SHxBq+2Q7zhKYOLCBK965I2j0vBDigAkpCRs1EEEGdpOIdm6ilmdZCaXzPAka5L
4N2hOvPp50DL866ng1jeX3e2Tg61I2KzVfDafwpqxkYP5vMvRZwKw0gyv5se8/jHyOtHbJ7XZ5ql
M59fnitjAbnneGgDLdmHy4B51kwUhD+uHxr9vl/cZfVZ6M9YZXPiWI5LMpooCwCXRkr27QyuhX60
8+ksmm6s4v2MNup1mdspx0ooEwZUuRVnwFxEH31FQPICdCzc0QmW0aG8H6HDM77t6sdKImMaeWSU
bZLA+trduKOlqu6nfo5t2slsXCw2/ZaCIDnB8jpg72RGnDoq2MkP5dTXIwtIRQW26RJkkLNEJ/BV
l+aQwU59ui6V/tGvn/JTKGORk1iQJk1rlP5S9a2r09thaPZVmxz7IOCQgWwaJwL4f/RjjBNTnEm+
yDB+MY8sQDlbSs+BGfgvNoLjwxyaJsoiY5htKfSLGcoZyNYUnxbJkr18Vk8qAOEpN8fynceku+0J
nwIZo2xqlBHSXMUssxcDRih1wex2aPhkZJtxndrF/yvG2EatBY0mq4twaHfS3niWrBLEN6mrOMtH
uWo+RN+k79ctY/Nz0euWgnsYoF2+dPJJyRUZC4MpqCsHWzLnhySanv+dCCaPgUc3nTRrqUeJ+QTJ
fFE6Hpn45gdaacFaRIF6dxWL5iEOX9Psxhg6C9B11eyb45ukv47DPx0i/AjxK4GMRSQTkGtCU069
sWuceFZPTRPwzJw65RenlRSMD4NTAlMPjFJN3BbNMpIUbC39cxJb+i24lI+9qyWWaUuN1QF+jU71
YQWTS2q1HRVXwhkFo2lOk3wwQNgIgmXQ34ByQXHG1w/yT27VdNMIV8JYu9eFoCkwR+h31WAncmV3
JY8ectO1ViKYCFhMM5g/VYiQUgwr6n0eoPeR1djiknh4tTxtmAgYjAHmFVJkfyhxR+pJLF5/w59W
qlBnWN3Ljazp80xgF4H0YySPas2bHP8vpcW/LY99FleJVrapVIZeG9ntr8rL8SRQvCG02u/1a3ks
PXkHdPDRmjh3B8/qdOalHBfKFGb6grLpfDBcfb8cFE87mth62BEHELu76yfJMQr2yZxOpK7afs78
YnrM6pelumt5NJqbN+/nx2Jz27SvEfkyWEJCul2l3FZBjXX25zze/ztVmGAB3NkiGNos8ivt/0i7
jiXJcWT5RTSjFldqMitLy77QWlJrza9/jp7dKRaKk3jTe+pDtWUQQEQgEMI9MoeyBTyc5MiF+kfh
C8Y0DIwzCHiWUnakobQXoesRkA0AZpquZMKWuZichcc4Kip3BYb1/csr+4cUwLtIyp6yNhkyoyhR
1vvdCgPIe6976TkTHA3iw+CstuyPPmh1L4s91o13qZSVbdGg17OEFEBdI5GYfh+lH8PqXZbxCWb3
r5fC30JoQ+u1CYNwE04N8Gelpd20z1tqAubEJkR7GLLmNAvw0k7nRQ4LrIm1rbStGQmnLPxIrpfv
/a/XKGweIjtyC3BeeBjNtMKGHd+QYOLzjfa+XCrYiFOunOsJ1bEexXsv98Hhdl++GpOteb973Rjm
feyI38VRgcdWTwIXNyrMW/9Wc19yjVVkZAmgjE7uMHhTEqPrHUIcAjiqm7yFMYCUGxNh0zmq7Yix
pn/IQL8viujtzvuLMQjm1Q7BL/9FAjN3FBqR3b3Mt1uY+a1ISBkZEo892LtA6nJWi2QaI6EDCHN3
l+WPmWLyXSBU9wxTIN99STcox2LUUSuIQ4XKqYWQSlXtBvxqtcVZY+62r1DL6nrwZl9kISixzpDy
LtUEYKpK7zGX3GRmugS9xGpIY1o55UpGQd6kfhUaf3GHqxQQ5LGj3maJmXuTNdu8iGQ6XrYP/D1z
9IhxdjR0vji2YpnkcGJidGtMP6cyMyPZ4kZmuyJLEHVx690A4kfwRcMSOtHE6RH4q8w2HPTQgrnu
EQjPQAq0QOvcmAzFIVZ8QXF0yql0myEmEqlS9079NXlrAFW++QZsUAaY323isIakWRb4CVJ+61ep
Vcoy5O+UG0LGOvnb9XpTXsnIjRWexkgD/0NQ9LcB0j1xvcQrTReJkZ8E5e9hafUKeQI4mMQZT8ye
w0N7ILPCCjrLeLA3f/QvUokXjZimkb+GFcC3GheXkaVhO5dn1QXVgMvcT3JAnw5wJ5Gy/BkQ2gJg
DMkwuFKgPV4AefroFi2wJUfgPf5R1XUnjjJ4rSmEVo4bdDZmidUJj6J44pMvg/Sm8awu+UOfthNF
GX4kJs2mjEB93xJQlebIoikNILODyxZAPvjC/tFgU5Ha6o3at+DYxCA7Ep2WWAGOJ3Vk5Vshyyao
Axkmd7gsdB3KhFRRl+mp1mHkp1aIK0CNLshaKeMX3Sj8SdP9y+s6NrTdI5tSRbnqhHyT4b3I9DMZ
m+ABg1jYi7UiF9hY7beFRSPKFEnp4qCJaz4Cxd+fXA0z3oVbng2ncfQHwnnPBQJrNpT83qez2y2R
UsZmnre1MMCzILSBEgXt8rpylsw/6zrzUUe3LdMpC0oZl6bTFgBa5Ogo39y/yIL+f7Sbhx7kfU00
jIna5WvWVH0ZTttVApqU8e2yXnyaYqNWIlOXjZFEpRa17ex3Nm8Vb7GNhk9bswlaYOwnFig+Au1p
xXT36A5fyWQ+K2d8aAC7FVJXjlQINSZSMA+QR7dN5ibCW8V6GrBEULFrUce5HPNNGWq6l5R3W3zW
mfOirIMif9+FktKmaOPE47W9rtYGZp1AsmsPD24kplMTzZqcR8wsebp8fKyVkb/vpAL/Yu6iFSqf
N+L9nAw/OwM8s6PycFkMa3GU8zD4fhryVUenhvFd1vLTGi2MNq/DmEcB1KwIBD7A0FILyTS0eKsb
IvGtm78XE/gZ4q18KlbjfmrG18urOfYT77Ko1fTdqnctUldeImcmx4X9isEToywB7T+GQP9luN7f
LZ+f/dK7PMoP6ga4pYbZiBBUVbG32JglDgW7t5KHFC1YpC90cZawJVPF+kvlsTp5WVtLucV0NHqp
niJ00IGfRD0vXGzXkVtntX15W4nPu7RMyieOqwzEfpKaVo1bXQrjYrqu1a9Nn9hJ/o2TvDxnZLiO
tfLvff0UkGuoC3dEYCoA66I0tYKV6DwOF9/VUqe8I9dP9Sp3cgG0GzkkBXzxFjjuBKHE+X/0Dh9G
3ztplCvkY6GP4mXO//MEzmzuevCHkBSKG6/+xhql/Aff/76BlF/sZlCd8F36V/6p9xt77EzlFRQ0
QH/mLECUBPJN5Fbf1Jvsnniv2B5m67LSHCsnEHUI+rQi0UOkvNBl20Smwao+lGZ30lJnKq7jjBVm
HWdoCJw8wLQJkihl9AChkbNWQTc4GvW7q+ytx1iuetuAhz550UdT+EXGtMXGu7y8QxVVFQyWACmI
TO999M/5GHW6nq8Ix6tbtedNpf1yWcDxe3gngXKctVxklTyjU6l10mu0m4Nn5bpHf0GOp6L4OvzK
H1W3uKs85iuVqP4nc98JpjZUH1V+XVI0E8ne+kyArkcXAHVI1LAxfVm7SDvQDJ3TQ1RhIlZ5Q8kr
T5nv3sN4brcYykcq60CwCQZkFRbFTg0UhJRs8qZue47SGI65SN1t1F44abO7xGAMwR3awE445TiX
me8iTQUlAF+dhAqkWV+M3Mmzu/9NU2h3qW/xjHlEaAofpn65mD1Q3U4q8grXjUOmp5fWnCeU6Vc/
uma9SxknSPvRtW2Bjp6iAxlkVmqUWCMaLhnLY+winbrgVaXUVqGY/QYpqJuxwaNNWbbI59Ksvmp1
TnPrRZat2QCpkl5kVlIunCkAZd80ZlARxgqnnvVGXB2DS1JLXlgdIIehGtDuFFGRROIOPrqCrk1W
eSzaMtT7K0m+KSpgbfcyYxcOhQArWdcBwgPSN8qj5zWncpuMdMq6OXl6nRWOxLuMjSa30CfD38mg
fFqxSsIay7Lhk0ZWzqzstjUnc8AwreSI3/7tEOPv98lOGrVtoGWZsjbjRV8BoU0RnWT9ibGew7hl
J4F2ZB1owMFbQRoSBtGMFGA2jNc5Qe5/0q+aF+682q2LekwYDxabuYJ1YpRvm2IhJeEwCpDt/ZSf
iyI0RlbjJ2uFlHerdDk3ijHLgHs4BIJvAGWNkJuwktvH0dJuJylHpquxljU1OgcGW/fIeC3QbW/r
gIxPzD7LpRyH1e/S6KlarloknovQNkCgV2SrcvufCbDsbzWrODWlKYQELXXNLO0KvciDiekN1h14
6HJ2X0BFh1kntbMSAxNlWl4kcTWj6ST2j0vM8m3H3hOCCFENj4L3R9chdXUpK7WAhrvlQaieJVYW
j5z/J4tW33+f0o9y4DnMBqOeP8/IFM6xO6u6BUSDxMp+FXn3ZSzzN4bRHar9TiSlKvIgFqCz01KE
uoKLqdMo2O4XSzc7k8xCwXnZsy89MoQextfvQunZPBBlr1osoUo3W7y14QWWk2orqAAnU7LQe3xi
3kqHlgeKTQ1IG4AK4invFYsgUN8WQlNYGZsZa51b62sYy6AK3NTU3KL5tRIrP5nr4PJaD/d3J5hy
alLECwloCpNQavXk+5IOfO80SzOvpqQtf9YuvzME6uHSDEUiLpxQhBnnkia81uLuq29R5yD9sYSL
QwABVd75gyUC4Alwy6igy3REv9RaXKQNgHZw0xMiTcDMWoI831+WQmzrk23sNpKyvWrIDVlpBOAe
CYvZVOeybsyqV82+dMVqY9yth4a+E0YZorhuiaRpqOlq2Rdl+MFljDo86/dpq2vkjVPKrgijLTSG
r2nMCqSPn5TvK6Dz56nSIsbsF0IRPDv9tfpMQC8Tm7Boz3ZsZU5Hns8Bqbg0qK9Ktyyy5eNLaPcF
lFMeIqkytK4yfBGIzCTV0jiKt9odGl7ZLxOGmf3+mF3+TRrUCWwjUuS3dePC2H2Ox6wIu+X6WAuB
lqIDagkMF5RiZDFfFLyM2L13VifhXQVlTwDt3my/gLrrwbj8Neis2GUlZ48V5l0upTAr+icTucki
H7eD2VZvpZQyEgDHD3NAev5nafRwogHirgHEnajB3w32f4BEN5P7Gge8S2q5IFz/tjKM+rg0sRNK
KQmotdI4m1FijZ91z3CTh+6kOEJIci2EinlgDTEcRgo7eZSDRIt5pGhpAaUU34blZ1RyprIBDGz7
dtlbHZ8X+L9BksAraLf7GCl0nQEOdwwRgWGQy0tbXNfiLu6KWbL/NzmUVxRKlODlOcb+TaUzCqVd
aYyE8LFlva+E0niuGkouGzD3C9ZvP1XRrpTrL+UyPl1eyHH/sy7x4JvUZZmn+5/nhS8UAMOVYfG6
WqQ7LwoWZIIru3F46MLsG48ZK+l1GBXsZJK177yGMmncUCsbjyEhQqI+oCNfxsObBeDOXBulDYa6
gj21hDZIoxkDnQ0p58rMgDoDb0zAbqYF1Loma8byUAd3q6N0o08GrioV6Pq8PDXVaVQYoQ05+U83
8u73Kc2odJXj+BVR3FpKZp0u9pDWtmq8JeAcn8vZrDgWvN6h9e4kUl4wW9o5nssI5Cn6U58kIIC4
neLXrmaVFQ91/l0OfXm2Sh0pg1Yi8lU2WwIxdh9l4Ib+flnlj6WA7B4Q3zpg92lfFCd9F4M4OujL
0VUT/q4tebfrZEZD1+Gm7cIzSg00rUPZqIsgZv4ag6nZUDVrW54mgfcvr+dQH3aCKH3QGk4fZH3K
w6l7TZRgEZvTWIzmaDzP3JsU9Y+XxR1b1U4epQ18qVfgN9HIu3N1eKd8XmzDzR40S4zhMshsu8Ia
dGHsJd3amHP1uHaxUgB7ujHzAoThxgtaq6SaNb94JEgDvatK2KKIQ/zomeacB9SnCkCHfKuAeXRn
VJ21EbtqPcYuHmnhXhLlAytA6G+gutb81lledU9yMZ4MJDZbNoHi/chfke4YFi7BkWfayySr3/nd
apWGTRmWPDT466RZzCVmgZSzJFBKH/FJqaHBrwh7ZXTUGIR62x+F2PtVUPpeTwro5Cbo3za88tPV
io4p2UowUFu2dlu4BgbLaj+Ozx0AAiIPM/zmMHxrBXMVrAnIQelbofpK5sg6q/uPpTyUYfTNwnVi
iQ/L48icdTSZiJUptqo5qb19WX3IPtJ3wG4PaKqCNBL4rmhQ+pO7ZxX0pJi8KturtKjQqs0yvsNg
UeMBcQqYPU1G7vaj2gizJkxKiRrVX52piktSaBGAdjwu5JGtUP9Mi94FUic8KM0CWiNUHYXsKo9/
1NLT5d07dGH7FVEnpQ6KkpQysgP6eQGiVAECDcCcm1JhAxXJmrzCm9DcyGI7Ozb5v5dFX29GnWo6
6UEKR2C3a+JXCf9U8svltbGEUJF9Pyh8lgExxm+S6m5s6jPapN1ubF8vizk29Pe1UJfouJZoKimQ
ti2XpwLjrxqjJnQ4ZIvEryCB4koQcVV/VDq94OK0HzFLpp/V0HiJAuluwuN5sJozK0483rJ3UZRb
bMRJyasYPUZc1tv6EvANplFqVhKTJYWyolVpCiXWMC9UdH6mA063MXlwY1w+Fua2UaYT9YpYFips
VfbkX6PHXU8W/0q6ZdkAS4cv1/0RUVbEYWoyKkcy6383BMND+yV2DKt4jr4LThKqDkZ6bdYNRn7y
s9/7+6jox3IxqdvWK9AKUsMjw5Np0Aedxyq6HHvydzGUEVVtlRdjhBKPsTys0qnLgFfQBiLH8OKH
uZrdDtKETNK2yoYxA9SWFAxIh2D6tIF9PfFzN7ZLhmf4Bz/+viqqOFbNdcxLC/oRfz+7Tiqq5Jy1
eZ2Toka++j2rPPAPbvZdIHEiu3hDWTQyXUAqS52tPJDHZXKjg+Xmmn8oAL2Uf08WkznTQDzPJRWh
HMdaKUqzoQH6d3luvF9/EoZf0uapfS0fWPkhlj5SrgMUt0NWR0IJcyOpmxybiUY3n1WgOPa27xtJ
+Q494kYQZhD4T0Uwt20w9a30LnsOlspTjkMQ9LkB+0we1CpvdvO1psx2qzqJynRRLEmU21iaMU75
UjHQcTm5K6bkxy/1WUe+AehYDiZdvMTRY5NVLiPff0Et6CfEtJRlrGdwjAmg4RvFB7eKmw3fevkW
3GSRLDiXt5NxYhrlQepYirZkRSmQU7+DwkJl1TcOq38710GPG1a9XGATJzKpAMPyI6+/TxrTOG1+
BFon4C3GAUYrLekpOYHf7ec2M24axnVGzyIWoBNQEhWY7apwl0FcavhR83B5E1m3Gd0+lEpRkYLe
ASDP1uxgnMYCTvINAa0ev7GcFevAKLfRyEK+qJUBvK/YzYQnDBD/jxtGuYp8zCcOjFUodGuvvdah
8dKZM9apHPt4kvrUJU3hP6GKTnEBTGzM84arp3vClYD2ZQS2sp1ck5lXXjNZzBKH+yaQxCHYGAG3
TCn6Ko2yVmloXF2kn6ocmerI2jiReLdPprsTQTz+7hrZVEM0pBYenWiB4oJf2UVx/ZF31qftyjgV
cLualQfJ/WqrJ8GpQiQun+MfSMp6E/MxdHi97D6GukSzqV0ycOARlRRDcmUT+mr5N5I6Z3OPlw3g
2Mp30sju75YOUM5oLXq0zm436TV3hTnZ1CR5zCgYzJXMRFncOfaMMwGf6c5/dO3spFM20VUYeQRr
DR4s5fPM326st8px/LMTQNlEOa5RBYg0Qr06AWIMoKoLsLjIblZOmVus9TDlUfeoVIOOnhNI686C
Ou0SbL56y48OGTceH9jAB4c33W551J3a1gj3yw0JgVQFXjHScakpxalZGAxMOOa6qCt1VfBY4kZV
hYXwVvSL4MjL5haC4fiB3fl4eJO+r4qOwZVkXDWwj3N+oX1TJvAxCHYqXfXVa1F6srhZl03g96v4
gvWrlIOJGq4cBRGbOClAS8tOnW5ryeLm8c9Zuo9T3dKyyG1SxpYyjo6OzOUKSH7piLf6WiX3US+F
E2ZV10p0+3qxL68QhLKXHRyNp6lEg9YXKVCDxF917m3Dtfgw3raxj3QOCnVmmvxc53PC21ITdDqI
/lTZbPE+HXnwRUbXmWRPg8XnJyNH/Ik8WJa6RhlkDxlyiOWbvLiSceKy1tRFEPFUmHX/KmSPkuyB
kWcS33olM4foxYisYnXyt6Wy1BeOM1v9TT53P0Gahj5a/ql6zL+oq1ndd6hJpm7eOOC4b68FtPRe
raXTlmbdPg+bxeHmacxZsjgPkD1zZqHbnpfPPboMM0eZvehOOUk/5sJWALz6ugZFFgDD8Ot6Gtov
eWcmIpiqAjU3497SBS9trVU1q4fxJCx2OXoYb13u0Oku/pBAt6iYDe+hzUmx582GBhSjhUGTGozV
aOBGvXszu8Y3Miuu3a6/7hoLlFTncnIb1Uq0W41HA4NvzCaQsKXGjCR33YKk81VQUmpB8tZxJjed
pleg4b5EgqkLIvDy/HS9lq8wuUUu1dHUlDucR2m4INJdTd3vVEBt2+vD2lulimDdUgF2hmRCZ/I/
BR7wbZY6mqlyn5f35e0iuUMboEFLehhf8X+11Y/fBDT+gKIFrD4vPG9qnTMbJv+jls3oSogcjgeJ
gT2oFv8wGVbSPhsFeAbNIUNEazXf8+vsDJLnegvqzTZaE2VcNDKNpbPOdudWP5vBlLfbqA3ryOoA
DauY2ZcJCI+Znac3CXTEb90Y85Ld1dydRM1WWhsnqM1YhpXexO03DWTz/NNl9WcaOHXHGXk3t4iM
8KZfb6pUs9MEWK8iboTiio9HK4m438wN87gxnjz/ECxpKHtKooiWeEpylm9CNsVdGYIdPgvIjHjs
gHiusdIA6uuibY7hVQ6DZnTB/1cgdaGWwqwi5Y85okhBqcYSB6vQXy9v53Gw9C6CulJjIxISblB0
P5fCVsnstlptBQAXTcabvFSzvPOh60LvAmr7BriUaMinVZPnqk9Rpm4EWw5LJ0VKYYjN9nUjg5V2
47Gqn8eHtpNIvmgXEnFq1RSjyGl4+EwYgG+9yO4B2UXGD5GHfNn+oA5PMLT+u0BKRzC9kKlJM6Nt
uXPF6axPpz/CxtNwKwhQQl6W6WS+Jja6vkopmSQYgtzRAwnIbewkwiESz14OdZNKtQhEsGxB08Kv
brQE13AnW7RmD/Z1Pb6iQQ7Qv050z0JSPlT63fKo8F3ti35WyiEJ0Kz2UEvjgxIrX3l9uLus+Iep
mJ0YSi8WtRvzpO8j/685eg4akd8OHivjQ877UziyE0Ppg1igsyTSf4M2i97Gd3bMv1xeyKEF7yRQ
TqIHumqdd0At7PUY98U9aHntMka3mHguYiZd3+F7ZieN8hc4mTRd5hod856Kh1UPcO3eHdGBmmHC
S3UuL42lCmTpO9sds7LHnGOFhozN1Uqf25yRNXHEEkHF3L0qZt3UYczAEFDWEcNxUsOaRe92GB3u
No2Kt5dJx1j8zINBLkfrxTTaERpL8h+6IDC8D0Pb6FjbyOS4FjNB9xdVw3hmMLNguRnbRUfXvAYu
4T4Du2U7L9mpmDsEIk1aZ9+VuhIL+/LxH79TZF0CLw2ACQ2a9VwbJq1MG6P2pRvBTQHZE3uSR9rc
OvRCsjI6h0vbCaMOKSnKSYA/qP1Kjc1K8ovla8rs/D28/96F0DSydd+1s77GVdh87x3dI7TqnV8p
JtIRfuNFFgvU/LNCKABL0EFTRyaFgTT60YI2XQaDtagXQFMTb1JBuAK1scc4pc/a/VEGtXFgY8y6
ddQjtImrHsYFlRuhRtahsKPAeBJHU7kDmMYtGymbsTa6PX0pJgzLohff16bWlOYvXP6vrenDwn5T
Duzcj9FlHSCbqzSMNQH84tPyA+TK/uXd+/0jHy+Ij0Ko666QEVHGGo8WCHT2q1bmKqfqUXQyG1ga
QYPRk80q39QbQhmTOMkZ77HLH3BwzX/8AOoi1IHSIwnGkgbN6+Juruh1CGzLM+YLQqAufue8IoRB
sMhqfo9WXVo3Od3d5oJZIC3RsFgBEoKEFb3Zoa80t4C+f1vdaqf0bkGrHYYNJkexeN0sR2CdW93s
Z0+slORB3enjDhDPsPuUODdQl6zGLFiBK/d70hzgQd8nYMDUbuxCgRl+7bOn+SiPukPbWtoMWa+L
QMNjl/+irGB/n4LLx3ooA3RbKljaAJknUUaZcpvRyEufhtDYdgk1xa0yxuvkWHPeZdBgG6hjjVxX
rxxCqOYKU4r1NaS4mZueeXDomXVghONN/cAE5fvsRLF/YJrH3J5sYJqB/3heo1zVciygy5pH0np6
rNxmugU0AR7X5nrVPtTqmVm+OHhGQKamYEwQwxMCeHQ/ypxaXeuNToiDyY289KSc6qfu1NpKiJfT
w/rCmg079Kk7cZRXkLgpz6dsTcO2nk7LGOqt6NXiL5kFtnDoQzUdN4Om8eAmplR/THhlbKsRxPdV
flLzMYzkwrqsicfmtZNBqXudiOKyGlMUAI3e5UGFtfn6bYwkOJmilU9GIDB0/6AORA7rfVVU3Aia
mXWZ0pYDSyYgmi3BT88zQAFknz3RcLiBaAvVNLyhNcOgDmqo1XaueBzUIvub9tAlA8M/swRQ7rkz
ejw1F4ULpPyJG9HKGLWMAzrUtd0SyBfs3J+cK9PWNyPn64Noa11pz9HZSJEvTCvGwRCn88nn7yRR
2hYZfWXM9YbBvFVB3mQx9ba1De6+nr423A8UqKxWYnXZsfaP0r5y7Nc6b6U4lIawyB65+p6h3oee
drcoStmmvuNkI0q4QMd6zpAAPIja49+qU/99s8Yr0cb7hbGRJGy7tJFUWJe12qC1PRYVV7HZdaOH
zrdoWE0jfkOnsoUwnTEJdez/dqskR7tTEl7Gs7wwlipQn1ZrsZGNaq3EbjNThRl3qKcxYaAvqqX+
iXa7HFQg6EgLXBMvP7UpAN0rqTKHGg+beWRcZReVBLIo7w4OejGt8rIO4jVQRtmKI8lhqMnFI4MI
ylGgs0U1QHRfoQ06AUouqBOs4haUWB5yX7/mwHA2TBnUt6qfOMw61uGFqSs6gDwEXJt0pNxnGzfK
KmQvWm6Kgi8P58W46VvNzkdfW7yo8urpWo1v5NopyufLKz/e23fh1N5uwsYbANiuwp67TvsbIf1x
+feP7e/996mN7bZ6HKoeTVFluwKIIEJ7aYaxfqc3pI7x1Dk+Q3DEGKghyypNfoEXFupzJQc4IqV9
S0b1a9vUX/TeuB4X0DWM3404f7y8uN8PtE+WbqiIOPAIFuTfl+vO7mJxkoVuy9JwVEzh9fdMiqvb
3WmcTe5ptjHCGQoWmRetWDNYB69vIC+AqJAH1jK41GmovcxYOE2YI7zrQt3bAjIZWAY6UJcIsg0z
SjgydyxSk0BgSQhiqWPcpllvjHgz/CI1V6v/arigfQlTL/lWvy6WFkqWOpixi4cYY4fJD9M7vBdM
XbBZWQm8nMmLjyjrDpS+vniLKqXD26AbYjq1w5h5L41Yy+48k7EGcUmkAx/pyxpmt+SZvPjq43Iv
3FUE9Mw3bpXgTx4cOD8FNFxghlbpKC9JVzlLohYRmIRBOp2/4pfWXqXsXwNMQWF2YqirdkIf5Jik
MI+qPSvjczEzmnyPLH3/+9RNy0nS0FZ8YgTiCNb7urVq7Tu/MiBPj9zVXgh1tfbpsnVK3EVBmtSW
1j+3wleGwh1L0OBDBLgRnsZwTaORz6dCNXDTmNkjwX3ApJSVfVPRq2cV9yh02jEriiRb80nJ8XT5
r0xK7bImGsd2aLOQW+PCGrPkDqhAMXoD6+/lKNnDoDNc5aE57wSSs9zp+QqIbyFLdCLwel7QXS6a
M0xKe7y8mSwxlMppczdpay6moVLWZt64ggKUAuNO5V4vyzmoOhLdft9ASveWbUy4HrPmodE+tmJt
TnBTS/dYjLfjGHLbXaefBnbv49GFs5dKKaOwRfpaSHg6tY7qyc+TCIB2wVxO6y13boPMX+0C7KAE
i/fflx4/rpeK96JUqZt8aNKwKlx+uEk3t5X8y3vKsAM6F5o0eloX3WIEpVybUutu8d1lAYdB6277
DCr0qLdu0fsYDUk9IN81VzjF6Gq4ivzJIbj2/QuTpp2hjvRrUMEzXW5rTFPw6IpNllsVmDiCYNfV
wHizHTTT43xUtNUoIHjgZZFS/IJHLycHfLYQ+brUJDM2paU/yo+EIFk0eRNY7Pfi/eX9PPS/O5mU
DcyVsKbNNBlBYYxeVdzEq+ys/MNlIcc35E4KpfPiOjWLoNfgJXganc0mjATLN+0e06PpVXKtm7o7
n4Crhym7y4IP1XEnl9L4YShmMYpTEqfOZoOBnrJzLktg7B+NwLMsWaeP1aT7m3TVaJuZbQ5IEBjL
OFRBVQZBn4AcGRrXPzreaV7BN7MWuq+paFp2l/Gn1J7QXXJ5KeRXPt0n71JocDTgD5RokIA7FDGK
2LiTLxDiBmb19HjHdADC8AaGezRK46RCFudOQtdyZwSD9LVKzzGrJHN87O8iKHVThTSvM4nPQiX6
WnKeIDEuwgPEQWKp7wKoA1lEQx4SQwLgn9hNjgGk+Ox1jZvUEnN9BV0KWnEGrdC8POYKT+aU3FTU
RXa3bMjtZUQn1Dgvnd3wcWqlQg4KPGGd3i6fJtnGz6f59yfSp1kWA1+gpQxjCaUXc89aplp5hxaN
n/zEGmtibDeNbDekWZJsbZUFBv+j6VVb4hb3f1sMifd3kQe/pDq3JiiojAv4RLQKvWE3lV7YUqqZ
g8xidzw2t/eto14PDYDKEz6pomAqJlPNMdU8AzP5ISk0hsc/NAWYgCDxqqwotPPA9O+mtDVf+Muo
2AnY3RWjv2tWRnB6eDw7KdSN2eVDLgEPIw5LDDpygqUNrPaO40t5J4I6n6Zo+Cau0EFQvVYcCk7g
qAfPa86ZeuegV9823lizHIcZaHEnkjqkKCnTqVBExPSAL1mC4iayxR/GF3Sfu0C5Qbwt/bisg6zD
Itu808F0KHVlruss4LrZlHUHBu4NOmtdh4elg7gU/eySJtFmKzRdMXW1koWbHijZ3TIy3nOHur37
fUoZKuxbXPMDekMj7gwoZClpTnl8LS5/8uTayaE0QuiTWu/BwBvwQtBOftc9/cFp7H6fOv6aEzCp
qUtYx9x4qoamJQnVlKRk5UjJd35yozs51KkLLeiDMU+dhctoNoD1wnyjs9xJ3uTUNoaUnMurIhfT
JWlEB3c6xiVKjSamOApqdMGXHTB5W8UsgfyyrLU3bU9i+3JZ4HFCaLc+oi87iQt8U16rRQ3kR+61
QdN4HGTXm1NicbE9/om/MxQNQYaOMFenhCkYP1TENc7DuvA58WaZ7JjFlXtopSjZ8LyuKCB+ps4r
l3sAsxslEGw4AHv4defzrLmrwz2TABCBrIto8PpvALDdnkVRpU5ZroI8CATXaBgNv2tnwyN0soWV
sEKNI4cgoYyHbhkCD03DXjUr6nljakQBd9JGU3rV3NxJf+qPU7iF8Q/xaj2x6gJHW0iydTqPTkFZ
NKjgZk5WPZIKQGWOEZeYxhT/UDf+ceiQq7usfEe+6F2QxFM133IttDzip8Ivi22oTFmtlZcIiV/h
LOqpNvu9OuADLss8vKqQMtMFVTV0Akn4UeFJMydgm3F4nE+IKAU/P8tA3FC8xC9B3sxK0x0+6hAr
qrqOK96QaThabhkzba2AM6CYKno7u5vlWzGYaQaZk0PoZWfBQfs9K4lyvM6dXMoQsiguizkbkEXJ
wWoLLf0Sn9NAuwPQI4EUY1dND9VmJ5DyXRP6FfRyQNQkLMt5SiQrkTGuV7AGpg/tYSeG8iFSkSxx
KwDEfNIis29Xq5QZV+RhqXl/ZCS03tk3lxHgSAPPBz4kTSxo8bPA/+qRVmZWqxDzmKinir4ZSb4N
QBGbNUBvoUcIlYBRMiu/t8mQY+xyjIv52HtJYBgGOjK4YGXKvIWyjepVxY3Gid/Fwd0w0lFwX41k
NgHjamqNnRs/4tQWE3SwzS3L/A6P71063eiMOLTQ+6GL4c7ir/OzZKdOZFenJYwflbBwEqdnlAGP
3kHSTiAV8CylnGLkUiuCrE9fRqG/SkERkhbFCRA/T0qk/7jsX1jro9xLPsUYol4Q95RaKbniOJbu
lKY54yI9lCJLOtL+giKIMqU1IzpoweDFR4EmJkDkzMwsdy6v4zA5Ku1EUGrSFpzCj0B8CVDa8db0
GvAyRrb5Wu2qUagbNSaCbjlBYizs0Im8S6XVg1t6o0JtuAwaKTVn7boUSS2cFdQdbx/aImUEIga8
/UcD5xH7LnmD2ol6N7hTbcb+6Om3uWV8Wd2/SMJYgd2RROT1NAGoUujYpG8dTIPkbbrybcAXL718
3zQMqxYPBQDmR9QUA50/dFNo2qp6LPAIE4Qb46ELNN9A53bfmUAgNcu72sot4Q4DwOjuJ1gIWWHG
/0fadS1HjivLL2IEvXml6ybV8hqZeWGM0ZAEvTdffxPac1ZsDLdxz+w+7MtEqBpgoVCoysq8k7yM
S5a5G89QGzGB4AJOTWXbqVoeI2MugJyIczu6Fu//EgFqjy0CdVDftAcucoyeKDZnRgNMBmkcmDKg
4H7+MY1Bs7KhFeg07geKwUnD8fijgKaweOSF671dppzyGjruaLybzKGorF7P6yUiwazHILeqzCRM
i3zkHAL6V35b0acVtoiumbFVRpIKUhVttNPWBsGTYL116WHCaU/axa6HgmNy79xtFsZW1duoM6Fj
0QD4dkW5pEzjOuNN8vNMMJGxbA2V6NZsIdszQzzd7UYXTllCeIFr7w21XYpy7g9Jq7ZxlfQkrAdH
+xGBU6VziJu4MngDxLvG1e08hXYN6FVu4++coMnxD4v++yZz6OukSYRR1CH3RgVcUU7HLJTmqegC
q0eo5dzw4soulmC7WrrrG4uAGedCPncm0tk6SADgKe9yLFZwMASD4RcD7X0KVpIfeGpVuyDnrWXm
3EWLOopzC5cZfcWHEKcbP6uhAqpjw1NB0ACdoAnaEjYI7WzZbQ9WyQXC713t21/A5Gkg2GjLWh3i
cBlnR7ccQ38r0uOcZKDD5A7J0Dzh0qFkrtxEKpUUuieoKfdOe7L86pC/5NjwIKdDMpwbiudHTJwx
ikgcAIGBMeG2iDM7yrgULPQY/PN6AF46d5yyQGk6W2Divxj1xJUeVEC/yJGEkcNzl/3Tr+qWiryT
giXOzQm6tWgmImc4iGBQfrK01V6bX5eP3w7zNhgbYeG/RphvVKvT0ol5nIRN62ffIGPiJz+TO9pt
6o/k1+RCBughyW0UjZ4nV/qgZOdxb+9/uc+fwHw5ySo7rRqnJIw7Yi/kB1699uVV7jYfNqtkodJF
P0TaAvDykQTpMYEgx6P0vXAsR741MDSY4/PV1+RLAsl2DlZj/3L/3F+W0SYZspaWV/KgdyVfdZoD
0Q6pM7igFneWFxAq8uZ3OLvJMtyoajOUSdOSkGRfM+WHmv/bFTGXxVTISpMizUXPKzo0ITgTArWH
WixNlKDX8dRy4wjnILB8NktVLjqAzFTgDOOXx/W1d/vTdCgO5VGpAS0FVw9Xopa3jcwlkRcxinEa
OnuRfK9NmS2aPNJU3qqYy6AdurhIKri9TCKv1RS7kEDqNPF4EvYzo79PF9s7JHpmGm1O/SHQfOUK
AMuQdv25A8Y8O0wg0XspiquUQAL3a+8md6KXOKk3X1mOch89db5uxz/JR0M+uf4DXvazIMY2e8Wp
FKI+BcpG/9rlmElvwZkGVg03pW+Tys8P3FmZ/avg711lew6dkkaC0ExCAOIA0fmLf74rHeELLVAt
x+Saqwmy7y7ArtLRCzAVMQ5ZdOMsNUWGYzfHXrvMwVCUdhdnh8uhkmeG8UpTigwzjpGuZ1moToHY
SrakSJx4zDPC3GwF0cpYxQhlWHeh1h0UcF40Gmch/5BsfW4Y45DF2s+SWNCR1keMc3nKEcKITuu1
xwd6CnBt/1AAERHu5KsOg5W8GgpvicylFpkkAqVvLhyrFXph5FZGX9TkMrLuu+Hfa2TvtW4A0A2Z
DwmL4n3I7qy+gkv4UnY9GLkrj7erdafm2qEjN+Z4IOT5X/kKe7eV6jIqqQx6D2H1s/lJIIFCMo6r
7IeVzxXK50lQqyfWiNFxMGPq0c0yaldqBZqxoQlitXmc4/QuUcXKjtqs4hjevwA+DTPXnFS2NSUQ
JFD/zew5/zXz5IU/sEm/p5OfFugv2LxDml4lRrzgnKW/eqgoQw4RYzo6xnQyZ3SG1I78wU983YXQ
JpiWKGWwAdHtxMudnkuARrfx0m9hogsImAsV+u8o8D/T8UsMNdzqQecL94on3PHqqZyzYTAxpm7q
wpwl+M0ACadYMFy9e6q5pNq7bQQNXYv/REz25lNRTSSFnGcYMo5NVIrRibwHAU25gG4HSfuMSA38
5/f05d+dCibuSFGupFkNjx3NL5Pp1dljn3EKtLwNZIJLYZhpXaRJG2TWS69/zUsAaOKfl5exW/Te
bB97xdWrJHXmsKBIFBY3tV9dd35zoqi62ikd7qOc44AsICaJokGZoHmMkpTooIUAF4wC1TWAhKiv
uR1CnjX675ujtw5dM5YzXGNy1o9ZvGjCawD8UEHht+hsBZy95HwwFuusLfKaSxKOOgniq/bUwheJ
n6HMEct28UpzhhbVI49jlXM7mEyAiWYD76ol+0tViULsK8cC1/D8n4leHlZ2L2LqmJLQQTsto3fH
RMxEyeoya+MWNErHRtFstK7tyyviWWAWVEeyNWLSl4S5cFvNN+KfgOC2K6CfceMWYydKQDfjoSFP
X3Tp2YiPl3//bkjaGmAiH/TeKgiTjSIKQCt03E7asZrA7kuZGCnfdOVW9bG8XjkD/LtHeWuWybcq
aarbxYC757kDXo+wOuggPYXD385eiXS15FUU9/x9a5CJgbmUGFo9wKAUX6ndraxhtjHlOMNuz1GX
ZQnjeBZqWmxLYui7PkmWLP8YnafvjfWqPhqHD1JmTsDddbyNKWYDxVEphbKNxOMivXUxsdec94n2
amXbxTA7Jq86so1FArNZOJ7IK6LDh9qOkNvykZeb8lbDXB+JKahSOYOpouogcXtqVE5nhfP3P/pk
m2NUqONEIJgIUli0ZU0y2u38xDlIPBNMi1I267TWiYwX3zUlN5WOUmGbgzdCLk7xygMG35EjVZzj
yzPK3BpDV45V2UJx2ZjU62SIMIDTcgDFu/WijR98/Ptm79ZJr5U2s8BZAxIG+bkEpjh1Rq++6YFA
sLhsL7sw8609uuaNPWtc1azDwF5oPM6uYOd+8Z67VAd8DNMRoioU+GC9FQbn8PK2kom0uTDr4zLg
QOWLBbwM5piWe46L7L0ctitjYu04V1HdqQjmUWaXgQFCBsGR3Bz/r4/qo3mihPHlfewaT9PVnxTh
traZeGHpZIkqHcWQsjmKor/oHP323fj6GY/Y1qU4LpOmWwIypGKGaJE4iuTJSkoMP8qCkI0+Zyv3
EgkdJQcVc5AQM2GnLMQqXw21RFGAnMbTcICIINh7UcmfHQltoeloVt5li7vuAQCQJoqaZgCWdu6V
cxLXuo6uYRBnkSfX8esskm+XTeyftI0Nxj8EeWgac6raD1nXaXVofwKU96F2kJy8sFOfh1PddciN
QdYpSBZrSoEkMJcnR0lwsurXZgjU+L1WX5P4NuMBmugK2EedvjHI3CnJFMljsZQo5ICvM0vvq7X3
lv5Rnx8ubyXvazH3Sd23NXgzMCGbDqdCP9UZ73KkO3NhISyfV9nFQi/1WAjG56KDdkweKUe34IiB
atnGl8WX0LgG52b+znuq7vZHdEOUTV0EVSNAcOeeOHSCphoRPlq8ABiggyQYg8DPeKXbyaNI7PJX
9CgcWryIpLf63bqnupq8DvouUAFQMHoWRF35Dc84JZ2Qx53UBs0vNdQd43tx81c2rwcmeGsNdw1p
oDavxKPugdrXdH41t/+P2eS972yoGlCVAIliO+i/b+6KtpDbtRwsvF4O6GVAI5UA4+VJoCJrbciW
3FpPytNlz9qLc4ZqATiAsGNikubcogj+l0Hvqww4/P6QN6UDLpy7ceFxd/HMMB+5m4Dp1EXgIerk
IZs9GSw6uvzl8lJ2N08HzBYMZCKlfD9fSpFMBnLYCWrxlnGsofxTWzrvfbQb04yNESamTZgInkYh
iY4KikQBlF6+jPYAwt37yMY03EvsTrxBFro17NHcWmS+UFmYiwCNwzzI0sUuOiA8mmPUvVTjs7Te
az1Pk363eb+1x3wqYdK1vFZzYNMCOjKcfo3udA2d+9wG/SfEKTMIwFl396NgcyvwvC/IhLnSirvF
VIBTy6SDWn2buRkLxwBLJKUkbZsT3BBB7aJi7cwBata+9gD+ZVRd8vAPJ0I2u6kyafQwY3ZuFKQk
FI6ju4CTKAFpHYZCMINNyeQh92bYIu9y57gMqyTZ9VnR0UHicCbEqeM7Mf9e1LW9GKGqPE+88drd
s/15JD5YxDdBC6NiiTFqeIx0+WOVHDXpvjM4STvvu9F/35iojCntpRKqJbqGKu3wtIwcA7vIwu13
YoJHrRIyp5ACRv2ovqOCOeDtPSgOwA7Bv4pSLDKM5MK0GgQBN5u/COOPTOLV83mfg4kXStcZyFOT
LFAwxgr2BfOXwVMq3Z1z2u4WEyO6RU8rq5FyMG2VwAeD6OVN/9mDVeCjenkd3WTfL+/aXqIFcjlF
x/iECp1tpvJVgVxJA/1cGqRZbEf1cy72blGDRXr8ednQrqdtDDGetpZyJoiTkgY6cBnkqeF+nv0b
ZGOB8bS4TAxZgTR5oKZB80wLsXE4vUWJPSeOdciPC1eladcjDN2EXp1kAmLN3FlrJmSLlChF2Bpi
OGktuOwV9cbohF+X9+5jbOC3qwosqgYGKHQo2LKul/TzSpQehfkfFGJZgC7/WHgU52metGvdzanG
PPglwb59MIH4bx0Moi7u5V+x+wU3P4LxzTIm8arOEBONyl89oBKFwXv30irEb8tEh1jVJAlJIwsn
nYRIaeQUFiij5PKNCkVL9xJWhgGle15uun8fW5hTkOi0DQTEz2OfNjblbLTQ58lPMipXVI2kBeLS
Ta9TcPIANNs3juiCL+JOvYHcweXN3Dt3IA4AQtjCc1dmIZgJEnZFayjn8zw+6srQ2uN0mmok43jW
XTa1ezC2tui2b4I8qcgIaHpHaYCSEUwDRdgfdchvUcigjAVyOyK7i1MA/MLYN3CzLP45VZVFGpZO
CNZbVbPNAxICf/JS6KX1x3pxVAls07k3QNXMu7zUPRc1MVsri7qlUX7685UWei3OeiOB7xVqGcb4
rK/Plw3sOo2JP45QiUOPF/65hamJtKlXMYhKBWxWt3SLL6nXhM2hvxp82uws3CaxM0xScbm0dy+H
rW3mAFpimkpzpkEB0dMUZz6Bpc4xwYXfnEC/EdkYaHJ5s767X3KzXCZxzMZCjeRSAR0GCOT17KfS
1a6Yf41nwjkP+076aYl9KA+zDIXzFqMikNNAKzn3xyvtxgDcjEJ+1MLmMZPvuQpeLaao0vEwEGee
f8hMaKOlz4CSMgBbXbo3UXAuu8re5WCBZpRSjVrAxzOnbkZ9vx2VhQRD+qqbrR03FbgCeHFktwq6
NcNc4IMEfplYjC04Be0+ql55C7nA9IsOBbApxV0AFYjvzfeZx7pFHZ2N1Vu7dH83QSValrrICpBt
6K1hRxNEdMvQyCEVXxs2EXghbPdrmRZ4xTSIEkOq79xaD9UoqBWqJKy86lnzs1B/m1Ao/+Au7B25
t62Ah+3c/X4bk8zGarkpQnMHCPZsMKBREzvGCBGD9U/83tqYYfZRjvQ+XzWANazYbU9FZ2MEzcsO
PWSWDhRpmXi8Yt7OXoKIDqmEpZgY+GWxL2RM296aZPPYCUr6ncy5+quahZQTivc6d2dmmE+WG1oh
12WXBZAjAsFI4hsYqHMnt0STQ0IbvuPs5I5DorIjYmhWwaWKotO5i8TzKohLhvRPIybYX67j6MaC
nFAvv4ncmcEd39jaYp+7pG0iY65gKwkWTL6E0hX5riouxIRBSDCiqGa5xs8/6TyooqUrlLdQUzAB
c77CCTQVNf6pCPMxup0t0dEiiwNF37tjMFaEP65icFv8jXxmHoZ1FQfcoL1PUltvbfQdXDMwe2fE
eBGCcRJKd4J/OVTu3apbqyxgIxlwBJYxTgFqaE8CKLIINENs1M4OprveZ08ihRxf5e+YVXzhmKZ1
AiaO4QbAqK4OglIMiNFPvYljohBZlVUBE9x5w7OFkXhgl9zIVk+gDuTcCLtHYmuLSU9aJR+aKAZ7
bvzcuzHkjM2geqWAajpVwAN67p2HrTH675uF9WuB4bEkQ6tPU06aFaV21kP1ziy9Pjdku5Fizlfc
OxRbg8yNWjb1XIlZKRwTBX/eJF5ZEXs2E15g2Ytfso6RM4zJo2jKgqMMJSJmnEOgJ/oyg+ydKl5W
BwqBMe3hqQWzZcNpoe/lJvCPT4vMyoRWryq1Q89qCrMHqvhQXkFtz+kCytwWOdwpcnq1sD65tceE
skWqoU4uKUloDfbqU42WCOm6clBC2dccfntn78tt7LHHb8bYpAiC7yhY5dMKXTMJWmRc0PhuaAG/
AFJzGWTl6MidOyTB+3xAh4CEKbSgIWMWlH5xGFF1ADHw/eroPrnP+aRgOxks6NVk0L7TdN36wLVs
joHQSFo/CBjvhiyjPS3fmmRw8+I4j7zHK88Qc7gnIvUYoh3jMDkVzw1GsyLEMXqVK9fLD/JNfhUO
3d1y/IPhIaRDkJKCBqyJRyOTpuiVlJGk7/KgxjO2eOt4nCG7y9r8fSY/gY6athrmCoDsktom2Jfk
GlhkiLLqA+cC3xt1OVsKE4rTemmFjCZ56rUYik6LSsfwXoClH2C6r/IP0QWA7wv4T2Xepbd33rZ7
yHw6I8HstdiOadD7PV4fqlO6xB2vdHSnhqC6NTn29rfUsiyMA0FFTWSON0gi0L7VOlRzSojtLc9l
rNtr8dgqxOVcbhxLv8FZtCVTS8T+oPg1YVmTaiemPb7op86FvENkE7t6xD0HtRyu6b17VcFx/88i
PyBQm3MXqX20qiuidHmSkP7hpNud2wSU2dDgvA54q2QCS9tqxbLEGjhtIHAIDU97BP9fJWPqOeHA
g/ZQcHDRz1Uxpy1fVp2AaD8JV2B1MJBFKdTnwpZaB2U4XEAxCtt/ROV5ZpU5g1lSV4OUiXE495pt
mS99fWPyCOn3btXtypjDJ2I+FzUpA7RuZvzWmtKDMGXHy+7IM8EcM/BgFwnBcyeIi6sRqtHDODmX
Leze1NtVMEnPmgqoMmsCRUZIPgaSoJBuHIHFCLKnFbjp1Ra5ReC9PGtrkkkOsjVtV6uXzKPcPYyt
pw1IRVAMMm+mgQcmoAk+mxdsTTGBY26WWZUUgAmy9nshvmYDuLylcIFmZtPeAu9s55glmLjdw730
YGOWJZ+PJbkeRgnUw0p/pSzfzSqY+l+cD7fnG6BM0Ew87pEhsDNC6wr2knFoUfq9Hd3kbTiMV+0x
PlUnOgWV3kY3PCA1/SzsXm4NMs6oFHjBFRPuzTXC6R2KFEhWQ8gcBah0PS8iT4vBaKtUS8GJVnu7
uTXMuGhZRaCDw7wo2O4N9UuqdMtN3JqaA0Jp3hp3TFFeQ0vGjKxqGCx2W5QTpRsWHYpMo5PEb2rr
Ctb75Q/HM8GGpgjvZFJMJMzGb0k9u3N+lHKBlxnsXNBnC6G/YnOZlHEVCWObomko2R10dw9UuNVy
FiBFckzbU8LtgpP08xbG+Edkaaglx1jYDL6mmtQ2hJKcqOekAjwrjDOAMg9dcxPaMFmtOm3aemUL
lLvxByWfs/1jYpQmlp2qESzGbH7EIDTUUk5o2l0H5lWQzoDvRGLx+sJSqlToUQjI0NhZ45Pu+2T9
79eHKW9sME4g1ojt1kBKNN+/CvqbNHH+/kccY0LCmQHmk2cpyZu+U2nzVbGnX7ObXikvCkafU69w
6itbbtz4aXGFUP2OeWuFV1Hl7SHjC0ZXKk0GdU7MFYbRfOyzxrZyHnqVZ4TxhFSDCN4oxkKgWzd9
f9PKb7nK8YW9h97ZPjLXVN80oETCAz3IP4AuDUi7bKiPr6BRlF35CI1ict1qvKt/J+HcWmV5VNI2
H6QZaVJoXq/+CKo37Ub9QVuh05HXFaELuOAobPNOyCsjMawFy2tuMhOzfffieMrSzrGUcC5+KRqP
Bm2vcnS2OCbFbQazb6oJvFb5qQYguDrIQRrQzigBcSOvi0b9/NLymCQXL+YFvJTiEMzKScRYJNjl
nHp0S5HH/8RdFnt79EWsVzEgigYGXf+iQMdbD1DEP6x7n+0hEz+IhEpfTmZQpUD7SDC0r7M4vV2+
Dfe6MWc2mBCiWUtlkCxqA+0xvVGgpRe5mJQ66HepQy+qwseA9TtPeWUnAz0zygQOdZpMWVpW4ThY
d91wUqI3I4KIpxikzR9QkZ2ZYsJHV0CLC/+RoIyv0vV1QU3g8g7u5IFnBpjYkU/KVMpi1wTVHGv2
EI0QNIsTHtrwshXQh57nE3LUANK4SJjBSK8l+X5pDpdXsVfK2CxDZuWokMgaRlPDsQdgGboEVe3F
o7JixTXaYz+k+wqMaq+yu1zx1UAvByeZlamKtKRRyQwNlykcPIqkjNz4MB7FL8ltehhDmlHHThmS
++R95ikOXY4csshEDgHy2G3TAoNlSnNzNLRuuE66+pcZkdHV62T0ONu8mxf+nRLIIhM/kimNOrnR
snB+NaFlTek95Z/rjRTqfns9vLS8LjXPb5gQMud9bIztOAQiEZwkRwteqJ85a7p8moFkOPfNom2M
Yq7p7O9rf1JclLbRlJgf1IDqtMWn6QdliiwPIk9Hm2eXiSKZNZgz6AyQwmXiVa7HHhFS2TZIN9lG
AmSxGHG+Hm8zmVgydVrTCAty38UiDsjW7FJ75Owl/R7/fJPJbKVNnIZSKrWyC+Tr2R/dycIkaezp
EMWF1F4VmH7xOFzxRjH3ikTbw89W3WozA+/EVEDwcbA7DL5j6hiCvMQH6L72OtWzFo/OJsX8kSia
Bvy2XogSAaaN3itko899Z+zU2pwEkPn2PwYv7ewSzbv0oBmOadkl2GfHP8pZLQ0TjDiFAFEwzjrk
mNSt9ToOhyr2y6Q9TmLpmRaPn3I3rmzMML45Z7nVxmVPAsO6Jcs7rnHXIoattBwy2F2X3Nhh9q+q
JlHG68sIalPwoWd2l1Qpr4S4/40+t4y54eSVTILUryRsX6H70gbDQfCio2zZi9s7qcs7ZZytY9Ni
o2grwSgxj6QpPxf1JdZP1XJlrt85J203En/uHJsS65EhVFDdEj6G//pgei8csIY8Fmjd0uG/npNo
cT4UK9NDSgNtD6KjGS22tgyixFQ/XF7RbujYLIi5ygygvJsIqqBBaQb1ekr6B3N9uGxiN+JuTNBF
bqoaIA8kkShADW0xgSZvbvOV2ACuOQolbeIxDfF2jLm6ptqoWxTkFcyl6XZr1Lbecyom+3Fvsx4m
GDT9kgE9gFkUMqB5U4B7VAdvs70eUJUUfWQ7R/Wmu+JJn+zNGIGZ/e8DZTHBoRisXDF0FDfIKQ9U
w5lfJbwl8Di7n7z8Z+HNx/JYPmth9YQmo34UwN4OZoY/IlY6+x1M8MgMQbJSBcIo0g+6+rK0ZcXO
TjnY5xQve7QUm3cK9nATMGmil2qgD259vMQ3HtRFo66IGQp8QzgluGUkF+rdj+I1mHsdK3fbZ5rr
gajtfsLWX3bePQ6YM9uMQ63jPKiVWWhBKRuupGCKCjippDD8NftRGQ9ANOky8Htx5SzkqzW890vi
RMK7VrZ2OSqeOk9OXX0hFSC365M+3zRjmC+932rgjoWs1wwnuvyL90/A52Yx7qnJFAcLkCEoGHo7
B41A/gcMVGdbwnhirdS9UqT6ECSCX/R+ad5Ik3d5Efth6XMRjJMRYU3VqsHmttA/STwB45ENTyR1
91kOFU86uoa+Mlr254GpV3NBz+ZiBhYTuqEugPQgNu1D0S+91OehK3bLblDf1gwRpUMRGpfn1ua2
J+kizwWuDjo7lDjDewxSTxHcUwC4U/ENKFT4PShOSlu6Mx6tN+tP0pjtT2Aicde2Ud5kCWj6qjtJ
v9b17xlXB3Yv2m9tMOelSAlkvRJKeKX6dLYj9bDERcEwZnuVOlWQXBkhGtwHQbG5nXXqFWxeuLXN
un6BEk4k6ZQ1efIkfFCwsL8U1yCtjPz/TkLXEwiaDJfHkruXf2xNM2cCVD+NDCosMCbpV2R4XDXD
novWrpYf//vB2NphDkYDYrakFHKo3GazDVpQdzJ+zZ1qX7byD0fj01mZ7G0x1kavIvC4jH4fgHLg
GtR5M6gbwEVypf1cHy+b2wtZm0WxoGhDWZPBiJBeR3GwLqU9oa7z7yzQqurmBtG12lLyRs8DfQ1m
8UvKU5TdrYRslyCfG4ijGJqDUq4HYtgHM5CZpl1kIMCsXwxQ2i1u5a7ZTSo7kDv0Zk46vxcst7aZ
yKJWkFeCWhnQwhJa82D0QPfZN0z38hbyrDDBYxRyJW6ySQ36IvGtYrKtegmKjPiXzezVdbaLYeJH
OuWqOrVth/FRxR+wg2lAC4o8MAXP5ZhQsUyrhUI6Wm3dItiq9j2LDpfXwTtC7GR0tUS5nmE6PTB1
XC/0YVw4Hfqf6IACPbtcFd//pUE2NLTLIMnFnKCvY97TKpHgpM7yurgEsEterOV5AxMgVsvQ+7QH
c5VFtABz0o6qdAdJqI+cRVHfvRDSWf7EAaz1tS40BXD/ki+5zcFUQfU/O6YtuvVX4Y03KLjb1dn4
HwsbN/ukIhbgLyClzJ9AGwpKrsKpII6GedvcI2H5had6z7m12AmKVAB5YicA7oABBwyfLAe5qx4y
q31fFgwpRutJWaqny9u6e1sBg0DpQoCMZyHWWVSW9RjDN+WkOADpBpisBQ7FETqmg/xy2daup2xs
MaG3h9CsVbRdHGYyysGxAXxnNrzlAu9m3P9yG0NMCNYbqynkAehq9dp67J4pAQMlINZ0cNRRmRsj
4N1bXJNM5J3zFLhqpSoDsIX5CcFIQ3HA7JdHDaa3HSgeeOdut/WibFbJhOG+SfVmlQqgwHpIQ0j+
6taP8T1qbvEpBXjRTo7Q7PLRLeMNHvB8hgnMQK3Ic5QCHtOL5KgmQCALEiSe2/Gqb3PVuew0u1nk
ZpVMeG4hRCaXVgW1IvU1wiAfeHM6lEBiPRCa/52px9xuKJO5aQaUW8xJUwO8MKF0u9gKmW0JgIvL
K9q/DzCD9cFTAhArcw7yZhiUsh9AJ3MwXuErlOdIdUdPjGxIInEdZffYbcwxpwGMPVD+zooylOsb
VXlJpGPHA2rxTDDen63aDJB6LQQpCZb4p9CvdmXWLmff9qyAyRscIwDC4/XEvNLMpuoSjMwi8kqu
Gqp4UKDc8tJCyJfKoawOHP7IG7LfA9ihtPxplPlYVpISEBy1AGHc0hGGwsuu59iWHxefkkdrAa9s
tZs/bg0yn6uzOixUHZDXP5dPjQFxjwJQf+VgPGg3M+a6+87OPQhYRQ6XAH/vYG9NM5+xqJtJ62eo
Z9av613nAQ9ynA7I+aEFYXytTkbYAJn2J5itrVEmjNVE0KxyoYzx/YOQ3xvCiyVwcoe9GLI1wQQs
TevlqLaSOFgUzRHn8ZCv4P8epusIzHOjJXFqtbxtZEJWjhEQuY6ArtZ06KgKKIs1r1M1OlL6k3Mi
6N6wOZEqaxiTx0QnJgwYS5mgWEahpwKGc/HMfaoyG+jxo/kIOjiC6J8moEfteT3P3SLc1ioTJ/tx
JSoRNYxMufMdEpMHyKK4xXUK7aynzl2dFd0eGewDKzCpnBXzFsxktmktyRHKcAAxKu95+bPmQqLo
cb60o0w2S8Rl6RJRBPsrZuStR+1RPYiO+EyJ1LQH/TQ7Wph0tnmLSUUIYv4/iJt2g9znJ2UlwpqO
CFC9gQZA9txABMBvnySbDqTFp6ZFfTPvbNz2Rx4f7G7+svmmGhPmoCapze2UaaCNMw+qt15phS1q
TnxYfDqLhtF1cKPzSM84X1NjQ10/4BoUhykQEO4qrb2rqvXL5SPCM8GEtEZvmm5EOz4ce8luCFAI
vGtp3wImqy0DTFEWCwEY1GEWBQPZ0JBei/K7Ij9eXsH+DQSY4X8N0B+wqVgIQ5TqI/RsMHvZD05x
Q/0hcvMIlUJZtiuoemYv/9IkEzDFxjSaTsPc3uh3zxR9JTidu/ig4UYbV+C3celX+P3UfS6RiWNS
Ja1DPswdKqJlYL0Wx+TWgPiF+dpA7Xo6cufNdiP0ZkuZCFbjM86VVpCw8RZ0blQnA/NM4eju4Ffg
zQaI7iC4BW9XqTtfWiUTvLRKNJZ1aBCtfeE2vqJCVubJOIgnSBuAL57zDXfXqMjgFoGwLjDmzInG
NS5NlYzxLB11J8VJV4f8VNAeT9wRUE6HZMe0cBaMGKUuL5HYjWEb08y5nk3gg2YRMaxXEttEaZu8
ZKXPWd/uudsYYU52T0iHSI3dhKwHRRuVbnNtgQTDG9zsJ87FLb/UsR8lNzaZozg1piWYFV7LS2ge
0m8jCqKWJ31tkXwqjnS9HLmDwrxVMidRbVFnM2fw2FaYUvQVdz5OYJt1jAMmMXHDU4UBnpbV7sMS
4zd/ew5zGtO4Gs0S0nV4PucnDC7OKThUMgiZpk4m2yu4arwZdCbojHDyNHoAfjsgG8PMsSRaX82T
NVrHKtIca7xTjNJeDfC3JL66+r3Bm6zlbS5zIIUJ8w95SqCmbXS2Pkh2qgaXvVTezSc2S2LyiXpJ
cjWf8DJSbpMn+aD4YDF6j+6s1aZ5fW/3HsjBvP469qmC3nDk5aKcJbLQnFSZLamfeiGYITVapDdE
4nwzTphhx946dVEao4ZWq5Z+rdWvd3V1RQzv8i5y4snHg3pzA87jmvZmZbRBLVf5BMV4okJPZzXX
Q97OBY8Q+B/8n+opoCUog0j0/MIdY72utE4wA8XuWr8GlCnxlYfEbaBZPIJaFPydLcr3PLv7q/zb
LDt11IgJMBgd5mRAlm1XiQIOjrsV8q2X9/IfYhhEVA0D4roiiySpmrrU5YrOyMQeTfWI2383f4ro
Dtv5N8AInfod3ejLRveX9mmTidU10RLRKJssbMybcXwV2odB5KRJ+7Hj0wQTmtNIXyWNai5FRAM4
y3jo5+RUSurLHLVOn8dXazH8uLyq/YeQ8mmTLnvjl8Qaka2vQC4OwCKMGANx+pOKfi7oqz0xGNz2
G4QNm9Qev1VuebB+XjZPo+Hv0fLTOhOmG4tkeYPy+9Ea0thfct3Ve/GAiWJ0WSft2bASzhbv4l3U
zXqZ+JxJY1ROatGgyKmGwmsVkls9RnNBBdpFc1TRVhq7fheeLq+THrdL62SidJ4nZh4LLWQNoYrW
oao6+arfcql7uQeDOfYlRs5reVSsAGJ599KpAdmU5c2h5BjhX+hFHj3G5VMhsfUsfRhUUD63TYBq
j50p8k2TV69r1Mqc07cfov/rKBKbCa5NG/XjhPA5pC9d/3WdFpRPf02QLbr8oXh25PPjUJtjJDUx
mEWS6JtploeeNPYEOHYbBZcN/UOE/lwRE08WASM3cqYYmDoYnofFXt3EKR6oEE17VAc77oGgyMP6
wMMW7t+mn3aZIKMNiRVVfdwF82DWp6ase6eRp+758vJ4fsGElciqO23uSRaglZvnfmYBmuJGotFl
h0bt4m+Xre0RlqK+DoVp0MdheFJlzVWi3GLMAUotg3E7L5M9jXj2A7veE+1+xow+sPWHuE1vRlQG
L9veXenGNBPCxjyvlXkCgqxU3kXN1TF5qPOUIHg2mKBVGno2SSsg7Fri6aNoR+NNUj5cXseuX2zW
wYSoAQxCQ15iHSIkrU0dDbTav2xhT0EFX8kCDZ+u6LrIAo9LVcZcazOCTCRxzIOBcdACfRf7Pw0t
97K13fVARAA1RVOVLYXZMwG0gv9H2pc1R6ozUf4iIlgEiFcoqqAW72779gvRK/u+8+vnyD3TpmVu
6Zu+L35xRCWSUpmpXM4B8TA6xwrUqskdhvQEpmLb2K4kcDumz00wlQ1YFyY0ake74FC8DbhaJvCh
aY/aVXZv7fSn68vaTqWspHImnpqhMgYj1qXcpl+Gs4ZJefpkPfelzVDp6YMs0ItNi/guj4fNGidD
1qQpz4+VdYlVP7RQsEbb+CJq5xKcF+He+n0IoO2lqSMfFbIMzmRWRCNXm7dotRLOtvcSGZVRilo/
LX6UETrRlQuNBccjWgVn1c0wQaY7aCJfLYDdRL+AY/X6+YsWwT5gFa91ipYnA4NAVDHg19Z7WUfC
PBJMgzId+hCurHaKfcRKSJ3NSjgsGrpzf4crkZfuRWiuos3iTCcQh8IlMSFmWiZbWgD76/63zeJs
gJxZMWnY9LHeHal6o+c7LRY1UDOtubZXnBVI9X7WQwWMNvI9vHhw6A+IuZxs3E0uRgP2ov4K0Z5x
11+KO70krGGZ0fiGfX1Y8tm7vmvbMfL78fP5+1Ft8yUassSnl+gu+6d6nF5AUSDfNS61yV6ObFDB
Jhdhyw/bqQ87+Ts0/0CwNVcT3jpymKPrTHbbz/q5vyhfwx8LsMdZlgiJYh2P1uKi3wGK8PqSN3d1
JZpTFCXsjCrQNdMb1cOsPjaitYl+n1OSJqwCUzdGEABmfqtEttkPAm+0aRdWK+D0IrKkJZRCCsMD
2xktp6n8ZmSC5oLNqv/740nhMzHlFA3GpKFOIHmsX77AG1F38xjclkzVRelfwabxaRlVnWpZHUCA
oMzWEwBivEahotvL7PEVnePTMlmeKvkQ4/YaGDxguHTE1xe0RzEm+tmrX0TQhYJjevPuK8sqZcmo
SB0G9irrtk1PLXmQRd2bTFc/LAnsqYDUBAYc+Fvw/5WIRbfCRCv0zB9iVE4lhN3Rcp5SYscZeWgN
/dtfXJ2VOM6Iz5FZ1q2GHYzkHBj+yW0SCHGpNm3sKjZlp7hakkxrAPZopQksv2WPYQVPu2HATYr7
v1RyNo9oJYyp5UpYYbZ0mkkKwEc07w6AvAd0od0aIo6FTc1bGVku3mlHXTHRZI01vQGnu63dP4fP
2uepQeTYHAJhICc061z8k45t34NCGakeAJeXNj1GDtAsk50BbjLGTa3X+BO5RJQ5E0SQ/KyAVgwB
pdB8P29zv5vLxyK2cgyOzm6ViDr2Nw9vtavc4XVjNE+T1lB/IpUbKerJiBbbioQMGaI1cZcsm2JZ
RfYqR3N+dY6+h4AAfsiQYwVU+wUMSdL9chmIjZTWw/XbtukjV+vjbhvNBjThLpibqsfSrYevtfUj
6eJdU6W2Ku3iLvobt7KSxznGuC77XiZV5Dftsat2tHtqxvvrSxJtJecb00DDlZNTtJKVn9T5UIOh
XR5/9nnnXJez3ZW0WgvnIuOKmijmLXgvTa4E+kEN6HZOfUDN1A/2+qGT3OoTg94WI7KLHm38TMDQ
SokKqolfLRmhp3iGH301zvM+8gCP/SLSks0tBTauxti7GCH1nyYMKAmKlFL00MsFwxfLnQQDXH2J
NMjwdH1TNweByEoUp5BNI1N1YMyY8uxE/SFIPAbCI7v5MQKOhukomOWLHH3xtXvznqE+hTsRFORm
nLD6BE5HaQNGoURDrY9O8HWnQsQ7v/kaWv0+p6BWnIWGEtYUvY6At/TSw7hv/eYgiuy3lWQlh9NP
9K+oeRMssU+frUcWXU2e8aQczPvJRU+lsFK5fR/e5fHRXIP5zDYmClBWbwP5YH4jYF+JbqtTcZqO
km6TW+0o73IQXP1VYLcSzLm+juSLPrR4wy5tbZfVj8Ho3etquR2prkRwvm5Jp2QJjTf7LDv9DajJ
DvI3xUlAHAfSSoFR3nQ6K2FceGIN/VSkFloxBrVAdqSFstNwscEZKzCVm2Ozq9v2lpJaxSZmvpQg
tUFatVRrI91lRqvFtjJmbYC5epVUdpIaQOqVjVBjCBALQFgo0Mdbm0S6eiii7lluurJzm6CwGofG
C6bJpFpOZDeol5FcCM3Su7RSZ+WQFNWSuh3qJdlOWVrjtrfSfLJ7PUbN0jCaZRGcmeAav4Uvq7W1
QUrUhuJxoXUy4IVDkrT7Jqyry3XV2AyPV4fFGay5T80WHGTJMTSzXbE8ltivhraOtLh9KpC1nfFc
CeNM0xiNQ19PHUDRG/tXEVa9iz7J+w6sP6JbtZ2PXAnj7NQyUkzz6xg8a91hVz/Ux+SxOsX+/Kq+
stlp3cdoxPW9fCsjf3hrrERyJkvXgkxrKfC7dHt2Yk9/QRrUN29+KA/ybe4zZwooqmp0osN8EIje
jJ/fRfOl5iUDImVTk/Q4H5vIZdWT+tm6GZy+YbXt+/RWZJ8Ft/ytTWKln4ZSErlNyOxXGnluSeRR
Q7qog4iCZDtMXy2MM10WwUgCJnzBDvna7ToVBBOMRphxsMmKLVt2flfupX80QcpPcPve2KxWq0uL
LDVqA7gGaUocKf9e1QIBou1jH7ASMAezNg4kQXZHf52lb2p4kESMI6I1sE9YiejnXtckUFV5FI2e
lu6bWrgTaB3b/CsKz1MTU5OqVd0iHtbASgxu4sGrvNDXIkfdM0BLUTeRaEWc/UiGvA3bEc8ZSffj
5n5uBPmP7UAR5BSWDmoRg3CeiyThkKcB4HySsLBJcQDl1E6PPYMIDOH2Ot7lsP+vTyYpaznrenR/
0ouuetEkbAnZNgfvEvizVyXaERMVQPVQ+YDQuY12xDcvb8RqF/NOdDD/ckvf5XFupMq7IK/rLkAb
nfIaHJq7t1q70+IhUfpA4Tv8tYF/l8lpQ6SZQRhP6EnUGu0zygC7tghf51A9YRr/oErdPm5Gt83l
5yGR78k8nLt8/qRK6cUgyv76RRApDudrimaRaz1uTb8Ya0CU08OUdpd4Tk96RwSZEpHucD5GUaZh
zEnd+rn0mIDz0BAMHAt+n892U63UZamAvZ2zFyP5DN6s61v1L3H972Pj+9JrpavaihWndRDDR99R
9zyyoc+R5bP/F0QpwdnwLenFgMyEmcjhsTJne1ZPQUTvxzB0omASOWGmcR/N4fvSOPuh1SpqUWbZ
+sEluZu+k9JRWsfMbcvFqAhw+Ps7POOz0Olfokvz31RQ52xKRQYtUTKkUhX1R6xeZrOxwV/kSK3I
tmx7rvdFcqaFyiOxFj2e/RIUG+NFlvZZLnCOQh1hZ7oykHlZxWU6tJFPLsZBOYMnBWA/39v9/NYn
NL5MotBNtCjOlujRlMSIsKlfmOk5bzBVEOSK6bQkF+iISBBnKZaMyChRlbkfSHdGMTmT8ViRl+tX
TKTxnIkAmGZhaUuf+qmFKKl4VsLJLtPnVPtyXc6/hNgGYghM74FClHu5DjMotaspQ3/j7BizbQBl
uPNovetc6ZLdaO7o5ScRqPW2fXqXycWDtdENmSLXgTeapzG600Wbt908g+zC/1sUd4kzEtK6WjCE
2+YveRHurOJiZYc6ym09+a5aT5Lyoxn9/7iT3O3NVVNvogRqkYFqQtnpJ+khfJZvGbCJ5mT3oLcQ
ToSINpK7xxrFM69KlwbzQeSYu/0P6gfndp8Ck1e1caS5LQqqt83j+85yt1oOxqIpgjw9qvPklPPg
jNJL32IYSwEHhSK7gj0ViWP/XxkRQEGGIImDp+wByhN6kdM91j8m7w6k7CC5HB7q2/T2u2j2UbSr
3P1us8IClhuaehbLD4tzqj0LVrUdcr9vIne5ow4MF1NeFig6hvnurep4E5/bHgAu5Q5UToJdFKyH
f1c2uYwBl7TD5ABgtqtvpaidXmRD+Hdk2MtNWg6l4THSzO677tWHCIlSVnPsHqrJ/rvpafJ+wVXO
ggyBhe79uAm8uji1+gvVH0xF8JD4l4Tb71P68H60mjgcUrDW1G7vyphkmTyGXFv7GYyiiPeE3dSP
Yce7MM54WCbQEawSwXdjebHkVbJXVQK1E6kB+4TVXVoA6To1RRceyXip+/tI022BXosWwRmHoSa0
JzGGhoF9UM9ID72NoDpdCOxuV33KoA/JKTrq2u66YNHKOCuhgaTMyEmGh3hxaPq72RIkKf/lafR+
OpxFqNRUsdoM1Yflm3of//y1MMmZZCf7ad6j4uH2J+WvAihT1ohCTEa3yKlE3IHBO9cjAPE/Skie
94emOgZPw1E/VDfFMaB7RYQrvN3BuxLJqYgSq0BHWCo0dTjTrrnDHFVuN1+Dp9jp3PSJVVTjx1Rx
ivGvNGclmNMcadLULJclC6OG024Z7PFThVoBoMPBZOwDN/ccHXvPaJzrerPpXVZSOb3BnHlMg7BC
6bHu7H5yzf671D9XqGVFf/MiW0niFIhKSLEsVRl4fWTYc/jN6LzrS2Eu44P9WAngXMo0xoZShT3S
Hj4jHWATwgqQdkUZw82w9F0M/7I0hqROFjqGR2q2TjOlOwVlFYpRtHJORTqxmf9YyeIiU5DZ12pA
Gcf16+wwmspoV3mDsziMvivd/w3dALgV/99149+YGZ11c1aQighlJFuUb1JW7VP6bUAy/fpRbTuW
lSQuOk3VpuiHBeAp6JhhKXTGIVPlh+hL9DD6sqcIAtNN67gSx9mRtEZ3Zcwy2lH7Cteii+ZK/8Vq
AJQJXep4U/JIWktlklxDC/wRNr8D58D0whqHE+BAVQjYFi+T3Kk4aOh0i4UDtZsuxzSBkwTwUQ00
1386tSJp02leKKPbPY/DpQsvTSIyxPLm3XqXof4powbdspROFnrEtB+q1HpLfjFQpAqTG6n8Ecn/
qMEXKRbgmm5PMa0WxikJkU0QvAGm0I+tAZQ8aC7PUs9YZk+tU6+MrTvNGF4IJfs0krxStw6prB4m
xXrpyeBa1eDVLfCOVf0wycmzQIFFm85pFNUtktAUKePED0DHC1uNUbwbtO2Gn0Eb5LCaeDUfdNE5
bCvy+zlw3mkKUz0bCwyTRWfrcc7eOIHR4ZCARcNhwC/VAY0+8dfrixUJ5TxT1etDhKRofDS0p1L9
FImwLUR7yfmgGSh9Nani8JihRg62U63+VJui+GXbbL/vHOd+iq40uzBGn9QA7Ar9vHgTMLBuohf9
oKDPMaV2+VU6Rc8iy7P9MFgpMeeV4iAsInUEbkf8qXeNN3Ag6wHhYBuj6xbBxD65CKcJBBvKv3ZG
xDCZhIf4Ue/tDPOvSGnUIJ8wndGyZd/63J8ZBHTT7a7riWCL+TeQVjR9ZqZgrJZBRF+F50kGeVN4
Z4oqQv/iPX6fJf/0qa2wUbWBIow/AP5uH93mTva1O/66AGXlXl+WaDc5MwSDq0RhM6THst3T5JNu
ntRA9NBiNvpj7PK+Is6cAK8/s4wK9nXKAPtQ7MES8r1x1b2BBn2RlxdcZ5Wtd/0Ikvq0QqMAmnvK
n+isMTOBkdoOKd/XwpkLmXaWkrWA1c8iNXImy/wydLDZi2oX5XLJTLSaXz+gf/G+7xI5A1LMbZdn
BVZkeYC2Xqy3qvx0Cp4ADnM/voY5kH+Y5yUPAsGb8RmVDWIxkgfCv4/lyKBG3lBUGe4ZXAcjGSpe
uqNh1z4rHP7de2glj1MTClkDoVATwJFEOzZ0KrntPo7t5Au8ICDaREA428++lUReWcDgGcvDzJ5D
rJU6w0x2hmjNdGA3AUeSgZPqIsqNbl64lUxOgVItRcdICWTtTDpm+mVs/UFU4xCJ4DUmjcuFGAuG
sg11uB0w2P4lzaN8H5poHhEoCYuNPtzt1XI4z7MopC9Bxg6ziCImqxMp6HNm2UmGICMCX9y0wQwX
DnMNGMrjIfwsUAwvlDRgMgije4u2t0Nbf5+U6oHKuqiEIpLFFr4yJCM4jZdywYNrzmI7k1Nnzh+6
EgZsFhSaNwopuEiAWgehCurZ5C1SXEmKlAi86ENueQVYVaGGNcDn0kvxQm8Vl37FPJ7Ak2100TGB
oP8ERI3Mouo/l4Y+rJIuIO060mf1nhxnF3P0+8A3fLILfQUIW+fFoZglMEQQlh+N85+CuT3trGIZ
NEaSPi8YZ0+HxHRCZEfs6zr58akMKZaqYWITuylbXFCiqxEeYFqEmTwwJ2eANMrBwBMdDfe6mM3F
/BbzYY5cUbRRmawFvenkqUyeM1G70PbvQwCjkzeh9X+e0jK06CpDmdy3WrcZfmrRj+vfv2H92D69
C+DUINZTfSmiEhDCj1XuxCdkFfBQlX1QP+m4wqzhSyocU0RM8/Fi/SmWU4K2Xkzc1jY9Bs/y8S3C
2cmA5A9t64t2AIcFI5L4YYLFQpT9+ui6DWrKhiKbOqaOgM/054ZGBekTbSKpX5ffCzO0eywzll+r
hniZNjiC3f0Y9PwpjTPCadQvtUoHxk7Z+Qsyy6hoRF51yByRVdyIEP4UxdngIjRpOLTILUf+iLYy
6wWNPhgISv1+T232LJ9PgSPCrttST1O2dKLpClib+eylpBdquSBp6pPuk7zcdakoP/TRi7FVvQtg
/1+ZxWEs61klqER1/asC1IQAFctYJGTT+K6l8EqhR5WUVFN0TH/OjvyTgRYP3m+eJMZUINCLzWUp
aF8BbiSw5fi++mroF6sgGKpbHnGvz6lXPEa7TLaLE0Ozil+bQ7yTBHdu86xWMrmbnqWLpevof/GV
rt4VEt2n+rS/vi7RsrhbrWRDEer5LPty/Jpgvo4u+3maBZZ9420EnVgthHutEBqGVmDCJiZ+dMcy
yAZcFSO0AkXJTgQUsq0bK2lsW1caqC+NpVrTxGYHezf0UheAWH4MNEp1n+/7kwgyQbg6XuPLalKy
dEyAKzrs0NoOsCrG62mCRwhcWu71AxOujtP8MiiIFOWwwz0m1PT921TJ7hemGsNZEpHZbrqb9dlx
BjFZMiXMl4qVAMYc20ncbCe5yFHcgEvJYUyijoyeG8EqN83w6gw522gs6lIVAVSfAesSJ3cDX75l
SPLABhPkYUVXgIs7Rr2XqD4baF8ecrvOc9tIzpWID2nTib2vh8fjH8y4VjSKNG9e5JLs6OpCAZMT
D03uqAAaoXY6Gm3mTqFERNNIAivCI/P3M4AVatOM/RY1Dll5zCVBEUW0Ns6GlF1JCzpbllfp067s
v1IJmK9Rv5ujQ9D9FCjGx9ftH6bE5EwJGLTkdNYslFP2wcEAeFRY2/GlcfUjQClO9EFEUMMU7c+H
0p/yOGOCMC8M1czAaHA+7Ot5POAQn/Qs96pY+qYNcrabYwCf/8dVcialNqrJNPQihgljlzzDG548
kR0LRWSvRevPf5THGRUznoq4nFEqQNj6jdV0JFwDH5TcDUZfm4MyuCL8NpFWcmYlLXQpqqwq82mp
H3MLQKKLiEvxLdNx7ew4I5LkVl4NGRyBdtuC7bY/ppk97JQdy3iCOBXma94bfgneTYAi/WSZz8gd
hZnqbfsCGjaFaITKfOczaCr6sI7Aerssd2Xws8qPyeBdPz+RCE5JaVlmjaXM0ZHkUeANJHxRzDBz
9TouBfWPTUmqplITz3mD8PSzaja1AMlTTd8KMtC5KXbbvS7J9+vL2Siy4NKphqlqGlUJHlF/evBU
7Ya+j9Fll7Cn4K78oeT2cMJwNC47fUJnn2vsk8+JujcBgXQTN6LrxyzWB8VZyeeuX5eDgDOOpsCX
PONYsTc2w7r1kZLfZY7oQbodP6ykcZcvrfM+bnNDBpQaA+ovDymojxhmqYwOHaE/31wbxjXRhw+Y
W53Pw1exMkuDseSoOfziU2Pt5PKdiZKDfBLRBW2vbSWNC2HpUEraItWWpx7oEVNQbNrKDs6/QOmo
4oro4jaTJOZKIFv+KviTpYVWwYy+ScvDZjr5Udml7jwdgn2H1DVDga2c/mvZOqLZUHZKH3RGQz0X
U7Aae57/KdgqZDmaJQJHof2k5DEG66gynKP+H8Hd2D6/dznc3cA8XWQsJXooI5/RIzE71u5KP0Hm
rnBEVvpfzu9dGncTpjHXjczCWFntLuBMYcX+4mu/Z9RSaIcWJOm3Y9vVHnI3QQvB6j6bqemxDEN/
ST8rIabc+x18EIYp+6/C3uSNsTlYmpVEzg2hr1uekozEGOZggDr5YTmwNobKCXeaLTi5zdBlJYtz
R3E85XGZjwjE3NnFi3WfRHCyLXBSwdgNPnLRVWeacE0jucA2K1AhKNADgM4JXy2/aNmn6wva9AXv
6+HZkAwyFLXcqxFwz57nqrDN8tTNr/9NBmc/UmINoxTjVunABUqig2Y+duH9dRkitdM4mwHwb7MB
BVL6NnZd5jalboSjOY87sgdelKbupTtRQmEzaCYygZMzMcrFk1EoOYlCbVosL0sHJ4kfTBUsJeij
mb6S5On6+jbPCWA6MpCVFQMp6z8t05xnutr2reWZ8k1fPZfNfbCIEjKburaSwd3cgupBrpvozR2X
2yi/LKHgjbH9DF0J4C6qAsSm3ASfBVjaxqNmgRl7vER7eq4+5ecABBN4GQqbWLat30ood2MzNFKj
Aw4UYwyzh6HBpI76WKNQHbkopP3NO3QljLuuUkdltazS/Kg3FyP+VFUnKRbc2O2U47sMnro1nOcy
6LKZeNVuBjAiS5uxOXK71+zaAuV9g6n18QX0z5XuXFdCgYLwDOAzbQ0tlAnK/wClUvpP+bK/LoBp
2Adrt1oad4nVuo3rORkjjMZ/IsAMNAwvMvfCbl3BZbI4N48OhigaLArCyia1zTHC26EHpaMoOSza
Lvb/VRgTyV3dzh2qxwV9zsHENv0FpiQ832q/OKswdGM1TgRD8OSesaEZDh4oHt11QDtKWrs5zCeR
yduOzVYiOSMBANMZ0AEaWtFQMEv+Sd3wWIAjtfMUTFNjsuuEEOZASmFGcNvW/jaAPAV4Wc4Z2A/a
0Y961W004lRAX1aSBOfXOIr0cF0Rt2OK1TI5q9HqeV+ZGZpmkRH0kQf3FsAiNzaDexEOh7Lfuqb1
nNFoUt0gNEInT+RXvuE0kb0gM4fxj52OgkzwQPaJfRw9Uc5z8xboMmiZwf+MRxpX5Ko7NTdMBXQS
Ybdvi7MygXBRlJPYvNArGZzrB8NA0yzokjzS1I6eJLu1x9oe7MorX9NzciOfWbpTTE4oWhpnR0hT
hbRQrPxoNImtad6SBfagijqrRVI4MzJmIFELWTkBnYQDcKwV4Nj/c10PRSI4E6KZYUPkSu/8srCm
p0TKyuexwwA2SYCHdV3UprVaHRX7lJW1knuLzlQG04cWFXYzfbVEQ1wiXeAsRyjnGEku4P0L7Tzk
p2C4JeggMzGIeX0hG51xsIo6+D0VBQV2U+XuU2JJgPcxkayxIrt3rd5h7SXBLjwss1PY6Z3u5I+i
5u1tr/wulA+kOwyApE0mRSjsTzDF/Q3ax5CY+r/wgKFjnJpDJuwC3N7T30vl2wkiSQZeEwW3s6ze
y+GjYTyHyykLReVbtmMfLBSqtsTEvISs8H1xZJAlrdNCQNZI7U9rshwzjn2gDTwSQ/dyU3VJljgW
sIiun+S2Sr6L5S6YGre072lUHOXke1cZdmkKQaY3be9qZdwFU8CxGys56ykrkVYsb7pzdpYboN0x
5Cb9gg6oqdlj9pqBk6CpRgR2t/1sWcnnbh14AI1BSvoUHYejywZEB8+8Cfbj3thXh+iHKD4VyuMu
oZRJWl0oaLkFqt+EqT+mpbqbfEr9xc3huYWFPGZqr6kOF/PHEQBoUbmIfPOx8vVzfN95ZBdHu3HH
WkVVWRCiChfIOW4lDcMwoRifN2+7yP1FBd0dk0/hneboz8C12f03HeWMTUo6ox3AS38sDD+cANEp
eDRtXj00TlCQMaD56s3YrcxyaHQJITNw6LMzgxOzbrRDjx5AEbjyttFcyeEUsUwKaYwzdBwasUOz
yK7nr5HuNXJoz9W3unGCAGMHtebGyb7PT43sC8tr28/D1SdwumklTdDUElC4ptsBIBmtjfbDHQLL
z7GP9MouvBVlxjat50ogp5tRryV5IFMWJmifpHm6SBoooVX5n0hbhL2kbAM/XISVME4xl1ZVSQ8i
nyP5HN/U9uy2yFR1x/7bAOoGL9+Fe1GAt2k+VxI51cwLxi01odcMIOaZ+pzMT3+h+u+/z2ehMRgx
SDpjzRoa17Aye+5+XBcg2DK+7zswY0mNayn3TYscLPN7GySnIRPl9ARawDu3MG5nEPBizEWK0Api
Hbuo24E0KiF/lRld7RfnzqRINee6xqRA3QD/SnZUt0cqVmpAa1jclLsU2be/MU4riUxDVsZDrZts
nvU0BTjtZzW9yfWf1w9o29quBPBWQ8uVomXspMbn6InRC3Re/Rr74GhAm0a4F5ZZ2HvhyiXiAZVa
pVdrMqNPuWhdNgg1efkrxdsd5iHe///PqiOONAieR7JFDKpx9ycOZjXvJDCJlXO1A8LordIEglLc
tu79FsE3GjakTLo0Iiit1F9HwFCFQ+KUUwF6tvggOKpta/Auin+K0VatmqCOjmAPjJ5kt7lVvoLl
YjiSV80hZ9mWTxjxEQjdvsHvQrmH2KCZelIMPXtGD35rOFMEk546yj2jFANuw356Dm8VETnE9q6a
aKySkSnF8f2p9iBOywoqoZTaotggITlmlJfWfJinb9eXt7mlSPwaqmXJMv78KacKMO1A5YmxYQGc
8mYcRE2729Xv3xI0mVuJFUnoZVwI5rpvWXvyaGt21XjpDUHaZbzrGrDpdT8DRKe58y14xEAv6kci
I7J5hhQN0qDL0eiHEcRiXIJUrxGi0ur7Mn8zNDSYE1OgKZtHthLCeccWgEdNImfxkY7RZWl6UIYM
L0Y/eVHS+39xalALDVbdRFWMs1kZenc6tRhQfCMkt7PA8KeCvF6XwU7+g52iFJTtloJuQx5SVyFt
Y8whSHi1orKV6ID+V6fVv876A+KnhnwL5q/XBW6nuVcS2QavTD0ANoGrUdKExYmDzfLcmKF3mtr5
31CjNpUCDaIMyt1iE6J/ipuSXipJg8BiLA95ltlS5tWDMGba1AqLAiePotCN5MSfUgB7qKiaQmdf
vXTf4pv8hjiKXR5ix7hVe+j+5Or/A5PAZiCKpm8wFvyy/ZwylksQBkuOfqHaHd3xpvGBSuy1e+uC
QTD0ZjfPoyd6J7Gf5BVmLZIzJWpHU0sFwxegPz/FSujMnaOC1i6rng31KVUE2rJluFbS+FHzeeql
QKF49crqPymyJEsisIxb+r8WwDkba9K03GoG6ie9lezqMdBdeZj0OzOQLW9U+tKptRHg/FNb+IEh
lbvrt0G0Ps7tYIYWeXcKrqUkbw+hGXqhEJeF/cSVA+Nh6otZk3RdQZKJXFiDKkjfdsvNuJ8BgQyi
TIHz3roH6+3kblvQtnUq5SH1lvjZSvaUxsfAwmhMUrt/sXGGjL4dzUD+jHAbN8y9ojctSfyx+m5m
92YtvNLMY33Yt5UELggemknCeAXmUOLe2A3EGZqThdyLPj1oUr+rrIc6rpySPv23dXEbqGvhQvo5
CPwxUVHgtk4J0e+vi9jMAALC4/fecX4lV6vRUDIMpSZnYDa55dHcx67kSM/9bnFVez6x8qbIbmza
fTRxKQb6rNAPxCc7u1yKp4rgkcfm6FgtMHQbr3IltNmKSwab9+pdGJ/kbKNglq0imRhitVzallmC
xEhr5UUEGLnlXlar4vOaVqvH41xPpi/RW00/06Czp/QvYu+1DE7X27gd5iqdEyS8T8opH7xG9dVO
IES0Y5y6j6mW6InVtmARyF2129XGsruudyIJ7P8rx08sXallFmqMCHY1vbDrYH9dgkjH+IhpoLUF
WC2IYOhrBL5Q9X8NGuZ7cbvS5tGbCsBCVAojxD+JxtmkoKgeJN+MnjvlTla+R41gJkMkgvNOYShF
wDQC+pQe3FaG5vYLkC/bn9d3TSSEU69CwtLSGK/HIJiPIXBOzaC80NFyrovZfIKjCIy8vKqbyLdz
GlbGKSI/EkdH7ZGNCjNHVLzEgHJhrkg+iVzR9rLexXHqlpdtiZdkNPhG/wxqQXvMzsH/P/4vRiRX
S2LfsFLpuJCqttZD4EKMuZ1oskMBdCbYts0IZSWDudyVDLkeyilPzQm9KMZRPzNu8tgZfqJIqNws
R8b2DkKnxOmdDu2bIpL7zTu7Es7FtYNO0jnOQGXX5q0dqj+0SaQVIglcCJvH6jR2BG42xUzpFxnz
HsmO3DEipPqcPHQH8b0VSeQi2KLM0imapAxZ8ItU3AT9j+snJvh9fngriedsQYkSePUzAFu6FNXq
+um6iG0X/n4uBmcYSD9plqZgehsjAcEXbJ1xr6J6uHjq3WTu5dsC/dIPSDXtRF2TAm00eGOBMTgQ
JWDiWbVcxSb15zLv9nqkA585stvpm6AuvxlPrtbJ2YykTVQSmDDooYW+NTR7HWh3kxbef9xOdqSr
OxbGIanLDGLIYQCXoq1hJyWHnrX72i8QDCXIV8Q73ReI3dQUSlUFg34qxcjpn2L7sQbrEV7D/nRb
+BLDKLnQXYUi14DnIgMzsEQLZcfzIajFDLmO96iByWduP+MynsMl0wGmduhRc0pRxZsBTso6bMO9
qIa3eXiWjtZ9DD4TysMySVk9YHwsb3yqlKDreZWzE5g+nKEQ9S+pzAx9XNa7JE4rc73oMTQOzMHe
6d3kTnbTLyrI3oN71moUH01XBf9LCNp3IN0ccv/XMCAoCBzQzwg0drM+RTGAgfILOp5UmdOlyShS
UDhEple6YJo8Gg6aVdvajm5Nhw3p6eP/0Du4qUgrmZwixfJsJEWnYqKm/KcqvpuiKHezy2i9KM4J
NXRK+97ABQGP7YElGXS3BA9GhaYY0WGyb/14lu/7x7mcYmyASKFJyTGIUecOlAs4eXeBlQhCqw14
YAZv8C6HczwqTcOmIwsoC/tot8RuCrzjvH5VAR2tvqTGN4oR91LwPN5O2KyE8r7HHGp5MAYgYFiX
CuMmBV5BltNbdlyCyMpuz93bHIaofrh9P36vladEyvWltxRUqY5F45nzWVMau8hwMxQNk76FKzBr
W/ceqMuYn5dVdGzx5baEoFMxLSXAEFtuAbwPBgRLz3LhWM/6vXkIHVS3e1FedjO8XEvlXOI8VGNV
WfBMwys96Pv4aDn6Z+2wOKxBAZGR6J6z3+P1dC2Pszm6BK/RATIFPoM13lluDMDlX0RMosa7reOz
ZDgKy7J0qlJOVeMCB1bLJZyuXtny5JlEdcJ2p7aBgw8QeKWt+7cWxqkoMbRyWFoz8OP8O9UGSFLm
YaeinVJ0GQTL4qsfYSTlQdIBWQc9d9btsit21i0aPXbxPfHLc3FTLI4MGy0eM94ylxaag8CiDjQV
g2+Ht0o9GEHBispE+WmUb8skF0W1m1dAQVZdsYB9IH8APoiUmuZahjfVc1k79J5xqkR7C8AwdouR
wNtxx5qfw9vhb2rE1kow5wmonFqTEqf/h7TvWo5bB7b9IlYxh1emGU5SsmTLLyxLtplz5tffBfme
LQrCGZztXeU3V6kHYKPR6F69FmoFagc+zrt0PZvCD774AyuR2NqhLgQVEP8VsowJBrsINUzuKobd
7nvvbWT0Rb7nhBSeOeJKmwRtQol2svKcHLbkQnoG+onwgPxpGfBmtJlX+HZx1HkblEwW4iYvMYck
H8jgb+OErnir2sZuccFYd8NLGphnbvPVqDM3V0mstJUKZljz0ifeYN40jXt9C5kmZLy8FROdHoM+
bMlatoqi6ECsl3LqtFNZlk4hdWlvL02acoIj84BtjFGxWOnCZO3XITkki+iM6jFOeEA/3nKo6Ivp
9jgT8yUJogQvxfghL3atxROfJtv+KcRvlkFly6g6C4uUY4aqLZ9lSNJYnmg+jdKXSvs156jMcnAX
vF0j/79x8rydU3WWJTzqLGc0HsS/eZhiXPYfF6BiQ1snWV40hR5YpebmuIHbVPOuexlvCVRYCIdK
nkdcYEEnazddgndFyKuJ8UxQoaBuhK6zhKkIlLDfWyKGrNOZA2V7IwC89uGpANAnRRJO1tJAsp28
I6BgPNvqs1C6kC8hs50EFJD5DWRW902M6T3hINoJXolxoHvK8/UtZRY1LRktRAx64N1GU3+ptVH0
BnRN/kdSAmqWfm+jNWtXbnuuRPu6PebJAoEv/EQ0IbVKfcKimIakb3RwmtU9VCydDtzHcsi5+5lX
/8YI9RENJaykaZTMoEfvsO5r0Eff1vG3NXtYTU6iz1sP9S2FOteKeMTbMGzvrdqN81+pzjm4zHIM
RpxBN6dr2Da6KrKMamOWdYnS9t3sq4eX79DBcNXnBOoH7ZPiHMQ978Zg31EmfAKtbYzG07PxiZx3
kLLUw32pOOJBP/SB6iUgn1l3kgRiQsJ28xf4CqBHJB21A9MC1SN1S1VQQzcqDQT49XJc1aMEZUme
cBsri9/a+FRUz0ZLr7ocQ3DnGVwU4IZwtNbJbZLGZ371wrvrGd7xwR51U9XLIhhGiQnupntpMlcz
HkKdQy/DM0FfVUnbjKmeQBBZ+hLPfipXdv0XLaIPy6BuqkGv68pYI8iIAQGrx7+lebDn5mcpcS52
VjD6YIi6o9Ja1nqplbKDIrnRXtkXjnI/Y8gdw6sQd49sHoMYI5G2RAm4CqBTSM+SbO7mToR+lAnt
JqiYrRhxX4WXLLrHUJxTxJwoS6IAFfE/2KGi3iCaQtPNdRHMijuvLSLebGfLJTEPcr+rVF6azoh/
H8xR8W9IS4jTJuj7R3OcuWBkeMoy7Tgr005PAZaqU92/HtVZFZwPFqkwWEhZEgI8KAQZxuFEpOwY
bgVaufTKHa9pwFscFSciDESGTQYQgJiHP8DVimJDmZd2pIB/U5PMr2C82F1fHSMnsNBVQk9JQvAF
kedHLwlFEK+so6gFTf0ytWetebz+95lHePP3Ke8w53bMJ8wxB+JS2ZGp7TrlJVGM/X+zQjvF1KpG
YWEGbWoqJ9UGR7RedOnHdSO8raL8IMkEpTUx5X6Ym3M8LrY080CNzM3C9LcMLTEFjX5qs6RVyaqV
CB6L4OGvDsviL8rf7BRQBCgsY6DdomusQj1EBZ5MwLTEk69ky+RIYvEwIX3mJEPs+2hjifIsMR9B
IFpM6AwAPfOHbli6AEUO6vLU4yPhyd58CkMbc9Te5T2GEGMZeCehNPdqLPllYVwS/bVUOYGc6QbI
V0QV5CFQxqEMGUrT6kMLkL+FYDdDVpOHSWYlKCiP6RgZAkOjCULNj2dSkFGSN1vgjjpg0zS/8Ejn
UnXBP3Bp7RQaMrx2A9PvNgYpzy6bFEMLGbggjUF/mJpStetq8RtL42wda7LYEkFtYEKSB+xEdOo1
gkUfmTNwptViR9Agd0p3/Zq+SLv29+QOAVopbrwjHCK82Remd4BARNNBiAQcL7WlUqHlVdZBsVFT
w/jnokijk9dLhaZ9al5wiXLHtklq8skdNwapLS0iQa5GjRAt/OG+9vPeBqO4Qy5782JxMnXe8qh7
Yx6iTJETIEOBU50cM5U1d20byKFNyeuQVl/+IhC+r42GCFnGTCD6ArQ1zOKms7KHUo84mBp2trSx
QWWXQOW3ch/DJcHiGZAJdBO0G3YSTG7pLceWR3tANujK56KpRYylB8B9xlNHPIygk233YBxD8fs/
uqFCJZtGWouorUZCMM8gyNUfw7HZjbPoh6nkXv9GrH6JJW42kISxTfonm6AtCc0I2hGETI28xfMb
tEiRIRm2tCOC85lbvZS8jeR4Io0jMsqw7HHYAPmswVXRZfbQi7Zam06aPv3HFZKfslkh3vtZOBm1
iqEem4xWgvYIw5XmrXiLwvRp9So//8WLzcxIudlVKo5AqyNcmjZNA1Dq2NAocMdWv8MrnKNwzHV/
KnwsidBmuV5AvMubchuKNWfpPn9qAqJvmO94rJdcc1T8UHtBXGYT4dF6yCFC7Jc+hGE8UXFIpYTf
RWCn1O/bSL9Ve+S4Xd+hXte6ROsTLcRf9XEC7Ze4x4QMx0+YF/bGGBVKgDOahUTItUC6SS6yB6Wt
1DVvdUjBES0s6XFBseaFY5PjJzTIdhqmEExyjRlU0CAebdFRwdsRunjx3QmZrduY1vOSG/m/Xjs0
SqG1urmcxhGiX9oUpl4/pMBwClHct5O9ak1Y38xzKD9lQx89YShOtnxzKLABppLpN2sajl1ut4s+
pB5nQ5gfAZoCmG/VMLAjUw7doTOWRg1mXMHtaO5Er3OUY+zGXyd/cpeTvscgGe8K4ZmknLqZNWg0
Eo6AFag50nuPPBOjM56KWbL4SHpIIsckxyJ9MepEdThJUebpu7smPUVc2Au5H+hrSkIRSYVSGKAQ
IuXK0SjrlRChcyqfkydQK6EzVu+TE15XvuzW3Mlu1nq25kiSs4mwqdjWHakBHkwVirG4SGpe4sJ8
JWxNUDdikve5keZorogHQiGZoFqc2tplucF8oVvcjJX/FwpHurU1SVa9WVXZFdUymbIWVL+1Drj+
0gcNQGcLs62Dujhy0HQ5WMH8fP0EsC5GCTxieGKLKvyfsmplnQhcfFsEZfLDWFIA+/djcalEXuRh
ZTJbOyQybVanKP0QzcAjB/PrG8s1QDzTzorQYlx3+o3yffEj9NrFlxEoyKD6en2RbId5XyR1JctR
j9p0U8eHJJOCTE7PscpDw5NA8fkIvJugbmDAudcwTlQzGHTlkqbN3WKZt70woolV34+66hotj6CW
eT1u95QKXqogJpahoOY0OUbu9EHua/frZXCzn6CiPfCKQKyaOBz0fYlU4EI2neeiAh37PPL61+jH
AtaI9Wh+KSy7+ya+4qyD+LB0cuc/fTy6zwkCUCWx1lQI9BqUWYNgiwqnO8R0D1lCNVLBfYyJ24++
OeTpWvQR8NJGLDqNNjlZu7u+Bl7aS8MHMOrX5k0MxH+MctO95A677hED2E52MnMnuZUxQxx6yheO
VRIIaacEy5IEzRfQgytvv2pz6MS8EbI1wyyUdpN+QZP9qLvajii+ErJPHl8k0x231qhT1o1K16qh
CEaYu+wHKSWrt5o3VTah9xDwgL6+ONaBA8sRhKp0XUJhirK2WnndKWohBJoW7QF3d2Qr28sYSzLE
6i4rO6dse/+6SZafbE1SZ9ywjLQpjTQ+LNEMukVJBDpCjU37uhV2nWWzMupYV1M6KrUGX1lfw53i
do8h5N+tR+mwAGOS3oG0eLnnmCSb9clRwFyErpOCrtfbT9o4Sh3NYomBgQT4iOyH5BP4B6S+gSWt
vfyJ6DrFh/Cep0XA3E6gaQww3SgiqNA/HrtxyOV+LQCCmrGH8nCuq4SzlTwLlI+oel6041hE4ETc
C8r3msfVxty2zQooh+jR8FQGVG4OzfxdUR6b5NZocscY/gLtR4gA/tkpyiPaVmkqsHGj6lD9FPNd
Zpwy6dQP90PzNwxWH0xRQb6PI1ETyJCFABZd4aa6xHi8gnR5REeovW++qHte9sh8k7wvjn50jeYY
Z1E4NIEVe62+2tq6M4RXjoOTL/HJwTdGqAzVVHptloUpDtrXGqIyrS2jt1o52v3wPLyiDECwr62T
Pgon/fG6aY6P0E8uILesTugQp0x9OegZWJ2W+iUqRXuJY44pjrvTryzNqOWuKUS87qxLUT5qM+f5
z/tSxP4mSqwKhmJmK8GBXTQ3kUe8JHSvkWROOZYZ2TffivyMjRm9ilYjnIAXrpsIdCXhAjxQn/yU
87h0hTEa93Oim/aMHg4nF2Zn/Soo4zGBqhsKXeGuzXrCZPYSA0xPIu+6jx6rCZpKpLqXPZgeF9zH
+mIAHf1jkDrYnQkg/SpNRqCOP9IptWXeuDWztI1ZBJDgIwMAgS/l+N3SDVHeVlDqu5M1O7q8kX6f
FSjqCvbsiL65j+8I6O6vpnIAuXu3TJKTzWcUmjxShrjNDrMc2YI02m3N8XeWP24tUI+0Ts2ERiAW
0JmwJ0Fz9ep7msvu9QP82QrYJzQNM3MogmIykAryMhLQtVVAr4cIstONam9Kl3Dkwd8Y2dNHM5Qr
zEMmiUixS/CViL8RnQ7Q2fbMVw2XL5+a+HM4/GiMivJaD2kHQQUoI1V0G5RshVU6cx7Zk/rUzwNn
AxnA/A/W6Ax+NYd6ssZKBfgq3FnQQxj85FbdTzYvBeUsi2YJrvRJDBt5zg+yatqW+qNXU0eRD1bm
mkCzXneLz3H946Io964mpVT7UABtQtbZPZ6tTfo0NKaTDQ/XDTH9j4zES2ju4f1FEbGgKauAhq2x
grgUBidMOjyzUjAPxWatcr4Uc00bU1Sw0EOU6ZrYyA/gJ3Mjeb9mOrhDXlv96/Ul8exQezeUGKep
p7A89IufC89iNdhS86vKS87Tkbjxx1sf32izHipAgEZ3kGJRAmkpEP0S1Pi0HfDn3PYJ++xu7JAw
vwl1q5rpYtyt5SE9lah+FeflZnX+yKHmDu/hQ/7YtUURf9kYC00jn/ps1IOiOSXSSTB5OSDP4cjX
2xjozWQFETZEG4auhTzR4Jim4OTW03UfYJQTyMfBwI4CoUtQAVMxKBmnJaqNcQlGyS0tuwTcLfUX
1S335WKHJarRIGq01a+KYPPyafYW/mOaHuiEcJCWqyW4oeb2bEC2bi7uOYtj7+G7BeoklW05dnVS
mEF80neKX+wxExFgVOcM0SDXhCCkFfDyaPahejdJHSoBwolGa5X5oSh+6dFdoSgOkdJSMu5QPjk2
nz3w3RJ1rPp80NUuCwUMMFdPPea+CweX1e8VktSAULi8dyKjLfPBU3TqeJlgzBCmCEoRnSf5uiPt
gd4andGD5Mxe4sWMN9K9T6szZFUC65SkA1n/0f3D2mgNK0nEYDmYu9WddtFdLTnxg3YUMgctX6/f
G9BMGU7LKT1KOvSid3Hl8MQbmQ60+RVUOqBqXdtDOGUNMjFxhHK2pWTBxHtjX3dU5knYmKEOoTWk
XdEKIL/KmstQPtc8eCHn79OTY1WXQrFOgatYyNjn+zn89Te/X0P3BlBqFSXsjx9rmWSrj0LcWP0A
IGZfn0Flur9ugnmujHcT5EttwqGVqYI5qYYRSNF9Lj4o41OB9HlJeCgrRo0Qbr4xRMfdpKqg0olq
gtA75QniP6QK42P++167C29UX3OWPW/6m311bYxS3l40NSbRkmoOWlfB2Wp24rOBpz7B5irPlXd9
K9lObcmWhKCPXgMVOLSoMiPJzMB+YdReFoL/tygfai3kXC08M5RTVE2D2ybGRq7xsceRgcK8Lasr
5+iwv5cpQ4HFlECRSz+tssXAuE1YTMguFm90F088J17oCo8AuHx5E4Pb84QtmSvbmKRifBybA3ij
YzGo8kPS30RoL/BOLNsERNWJSi3YTSmH6Mu1WcLMQHOt+i1WGHY7xyiXXPcD5pEy321QwY3IGOFY
AW+VS/ph6bP9qEQOmM+OZsnjqGE/PjBmKQK2JoPJjVrPvPYySMCM8iBPiyt0PqCMNsRyhvHcYpg1
vUnAt2sCpnt9heSvfrpENlapFWpNq4mhPBgB6DDsLoNEShk585hjStftFve6MdYnA5ugoiq6poN6
gPJ3K5dHwcJw4kFJzSCaTHvI5AdRj7zrZlhfDUUR9BEwoGAqGr2m1NLKdqlktAofzTyze/V7LX1v
RJ4YENMO6KZVA1MJJgL7x4Cb6mIahVZUHAwgxOMGpG2abbaBUPEgGMx92xiiXENLjaK2GkjGt9ZZ
X75hICeO/nXJzLSgcvHPWqg9i8EGIRYziKUHZLYm5BtVZacWPefL8BZC3eKKOSYyhJgTvKfwbqtn
R1rPOTpl178/xwr9jFfF3Ojn3swPuvC1AggnWhK74BHwsA4OFBTAukiI4Cya3bHWinkRprEMJDGy
dpkOyUYrVR6hAKB7cmL8EOYq/HJ9XcxAjjkfCWOUgIB8kthsozYN61CUgGoyd/MJW+iZk214ABY8
kbKw2NvDkUsozMqit1apU7sKUq0jOoFVBnBaCePE49cBKNrETm4JlnB9Ri2cs9DPDHjwRgP4VgCE
MbMnUn6ymlNb6hhxPywHCyjX3M/OWUDQTTyqJvLb6fC3MUTTEyytBUlY4MQO4fRDqJ46g3OsyA+9
9vep55XWxmmW1aVJcvSDtO/fQFoydxmM6umHDXvLnja5X6fnM4grcHxVUDUh1XfH3kaVbLILwY5/
SE4NHNqyB1P9MHB5R3hrpJIly1rlTjbKCLb/gEEGHxqz/DWSnOHaXlJ+2Jcpak6qlh80ADLr29If
9xGAOyBJPvwfRBl4nkGCzGZHCyOdwkTKC3j94hn73J+PBERunFW/3wk/I5/3emRGrXeffytDbAym
06qF7QpXMbVL3su2lb0uA49bkr0q0wIzAIA0mkr5ozxoKcZVQMcxJdXjGqs7cZ44Q2fMRAZaf//Y
IN9xs5BRS1ewfsIX04DAZgkauAgIvIpXYGI0oInXv1uiPA/ovHFq1xhYlhYuMbvxG41RfrQeyZub
6ELxhvaYUX9jkfLBUZ2l2Zqwtrx8FjGolVezW+oXNVRtlSdr8fbm/Ozw78ujXFCNhlG1sgr1GHcA
Old3isEdXwgG7yK1GPCU/hAXCw5a3pFt/bROAxcQycxxNgumchzRmkLBFGoFVw6gjZYN5CHgnzGQ
mLU3O0SNPPWE538/74kPC8YRDSLLwBjSaEepa1bRbMeK0I6cjEbqQfAl3Kht9nr9omGeuY0d6p5J
NAhUpWOHtlYR2f2a2GoCxVylcq6bIcnTpw/5bobGNUZFGIqLWciBUTzn7Rd1gIjCei7zQClOC49p
i7UmE2gTGR0gIB01ykUt6MaPi6GCgHQ+Vult2twqyb9ufCLflRUdcyCIuDKNQ8rDtltANgWG3aFI
d+C+UQKgNlECGNEHzbJednM9Vx77XBD213eS0fnEECiGhhQFORCAQlQqHIVJvqq5GB8gQPFFcrsz
uH5OqIwSAbjswXB50CSW/wP0oYI2Ej3OT00NvKjLvCtzXOAjyFwLsMk7ulnaVltxch7WLbo1REXm
ZlpCcywRWWS0ABTEzD/a0bwJCtYFsDVDBedmmCotzacyqJqflnkpuDVX5oZpkkgIiiS88amYHA79
oi7GOCNggGkTChSFBzVs4WI5+sP4GwrHu/LcfVXvr/sFc1kbq5TT92oP3HAbh0Gc+ajUt+Pz9b/P
jMUgxP9nWVQsFvpaNbVqIVLp6l17ylFHnW/kP/zFXlugRS2BqaV7LgLrUPhGcN08M/PfmqfC8JQq
5N5OEkzn2fId6fmnrnCvBn1kz/fGHSkwNy/Gz+tWWZHEUjAHgmEz6ACIlK/kjSINw1JjYFO4Eccv
grxTlIfrJpiJK9i6VECrkJIgbn1MFqYkkoY6l5ODgt0UXg1fCd35pT3WHojkf+f76Ft+iG7iMw9q
zlybJaFhrmqo79FolzGbajHKLUT+ZPCHMHa72bipay6rANkjOvRbGzvUcYgyNYF0pTgHOUQy64cY
yh7mDWHrqp3lyOus8BZFnYLQ0oSsBG1skDbPI7TFhZsx4RFOsG1gDk4CxaAMEOrHDwZ2qSQtDBQ9
ljvhQX8jKWl2+u18R2D0wg60qcAmXXcS1uHG7fk/JulHWtznFmh0gSprNc/snwcu5pt8hM8f6d0A
FXtVIRRnoxTByoVhQyhwOqk7QiNWhVIwxkx84ct/Ww91rpIlmeJwnZcAJT6vtdogyniP9s9RGNck
aogisnAFlxRVzhELtYvzTDeDWvtpgW9vDS9Reqd13//tSj6aoZwhE7JFIhLfB13xs/JkCTx1nM+Z
0wcDdFtGbDura6saR6daTtXQfl/L+bTkqtt19UNSrPeKknnX18ToNHy0SXnDMEdqYgyoto3+6itu
7qOLp9pZoPvo4j3zFMg+vyg+WqOdQdQSUFvoVtBGndOnj31U2yPy+C78ofFK5myvsCRMv8iGDhz5
x7O7hmonIz/sg7GuIfd+P6WdI0j7Rd1d38LPB5as6d0OlaSlKTI3QxGEoAHVU5Wudp/xaq//y1d6
t0F5+NzloTbPmE7S7BUjcLk72wbeJE2gHqc9L6fmWqMcvYIM8KyZEAImA3ek+9R+lW9rb/RkV9zP
vCFQRiP5wwbSFcylNTsBhHp/zKnAVU+3pq0447nccce8Pgd02CIinhKuengGtTQT42bG2ppSEAP2
NLuS+8YgFBB2UJLUQFjmyOsOMW79DzZpqFBaC1WstiCqnl/zL/2t3tjgH34eC7v1BhBcVYqtH4sb
K+iOXOpH5hkANyKOgAomRpNsx6Y6sZhDv1ZyCfLV3JkOQ06mNVFHxbUc2+QKK59kzIckLm/N7G1+
t0udPTGU5HFtQaY+twGY6I3yGC+cYiP7cbRZG3XupkbMLQs9iaD3y0D2mp1x0U81OMMkD6qegXh/
/ZizT8XGHnUGC1S+NavJzMBCGcauMsEpJ/OX2dXfOwDMLEEOhrwHuE3zxbZ3pF54VKuZcwWxf8Tm
RUj9iHiZm6Vowvyw5C7B5sz7/CX+bT4IuwrM0ry8kYEGgusCYonpQYg6qQZlTkjnPgxTjKAjEy9P
syt7mQfE1i/lkoOuze9OQyAe40fw4nM2m/zhj0kKMYzCHRTbNLSbqGtJMCYtzAUTWvLfkKmC37k6
JJ5+m76E++6bsVN9/Vg707E7Gpz0i/H4+GiZuqKAIe3B8RQ1b3r20485MI7dmWSypAQVH1PNrne8
ChCjtkeM6pYKmQsUG2jRFqGuhURvITAl7KvfRF4KUtFu+tv6Afo96A6oF5lTt2ReWu8G6SJNbwBj
0664tKC9rQt30fJ32/jPihTqA2pCo6oRURccfcknlVHrhaxJfCV1vMJf9uY9z2mYycVmTdSXG+JQ
n1QRzlqLmNUezQejBixpyqGLVGZ2MwnfrjspM8ih8GSC7FG2dBo3YUhZYcUrJmWqSPLb5kHIVAfd
6/9mhHzITQQf4jTRw8FcApSC+toVrb54ihZRMmwD1FaLfd0a89ih2mRB1xvdUZpgL+zbRTNikg2G
ua0rh3o6lD30kYI8DB1jDK5bY6gZwu035qj3Yhg3Wr5I8EKSfJZAaa6vY2B8s6CTVDhgTPUNJ3+K
L02QP+Ht4JR4cP1FseHjb6A2WNC6SpOMrg7WmzaxtW/KCRWcbCddzIf2qb40fvrdCHjk60xX3Syc
upchNWIkVqdCDn5o7CH+ZsY1ppkb15yfpPjp+i6zg/jGGHUZo6fQG2lqgSzUm90ZwaU7RwfBeVUO
KxqpQNAH0553FtlJz+aios7/OmXoCQtgFAHfhmbPrwKIpyU7gv5V96yf2tjpPfLESM/ciW323r4X
TakwMCV91MwpNDuU3JldUCl4xS7yBsRwCzqjxk5x9K9VbEcubySWu2bKnS3BUlvVtKDn6wEpFgN7
BOZSZ/zaPPYY2Svt8FV6EktbCHi9IWY032w25cN4+/YytJER+UIdsIkhSMEV+Fde9L6ttMtqoR4P
nTQH4Vk/1H51znbzPUbTVfAUjRfA404VgFU8XkL242CzNMp5G01bULtCtaLW5X1hhF/kYbabMTlN
6asY7tSsto22cAtZdVS94j28mBurKaYkW9AfAmbkY/S1pHoyVzVBGjKh82PkrpVxSkw8C9T6BJTh
iwGc2wd9do35NZt5krHkRfMpk9osgUqTx2gQ9XayooOlvyjdl0Q4WD1IDMLBTjHgKVmXdt5ddxWy
KdcsUkmj0jTrLLVgfJLK4ZDFrautAjgTIve6Gd7OUU85TIV3DVjVUDFdb6Bm3kwcfg52Uva+cyY1
4mEuSj2XpZCj1W+cJqe41H7xuJDJs/a3Cjnr6Wj9vL4k9psGLUBECV1SlLcLc3Pbt+MSVXIdolB7
lndtUPrImX5q36WDjoyp2/MImNlb+G6O/P/GXCWkct4LiBtqtg8xmvjvR8Fwt+rQXIayLi5Rut4t
J+OiLDMqZlGXuKYq+6VRukP1F+yBH+1QPq5E5WJN6xt8YfL0p/xm3Ktu/TR70Gb9Zbg8zgWmg2+W
RTm4JgP1jQLJHDTyXZM9pfKz/BdV2o9LorxbsKJS6EKopGh4/nR3/1+OzKsvwBb8H9Rg2J73via6
7AwAWb70ET5V604epgecaqcHnW/sTH85Wq7mcjydGZagHCmjyURWSq+vQ6NbH6roUDwB/iF9i/YE
MLSC6eFVfCW8d5bbP5dO6dWg3uFlJ0y/fzduUCdbTfKhK0hYH8AY0NbWzVJYnK4xzwSV/2jGMv8Z
o5eHxzm5QRS5voFsH/xn/wwqy6lwL664DoEG6vbl+GsC6QGPM41pAn1gQKlRMNPpN6LVj1ITdu0c
9PEPwfxSys+RzqlnMDqN4CUCVz7qU2jif+LCyMUl7wYU5AL9u/Qq+aQdkXjt1wxRNrX1QH4YPQVY
P/lFCAYEwIY3L8h68GztU9dvLYdCskz4OlN9tKQHiKxNSe0O0sOiRjbRW7v+1VheARZQ1KNBPooi
JBWoRLFYFXOq50BVDulS2tXII1d4a3bQt+/WBBWcxrrpokmVKmhV50FyCQl9lp0+gFG/T53lRr+J
9+3ZAm0S/t3yEENku64Zp061CuaFOJGaOUinYjzKrbl4pqQKZ3UyQldfBh4ulXlHb1ZLt0zSUprM
cMrAK44k/wL4H9xHgIawM4HABfyPpHrS8qaCyVe6skqZOtt5r+mZgsUEBUbPDVXIbaNKvscp4HJl
CdWuMedUUzjb+jYctb2ni9IYQJNYHExwp4u16CzDZE+jbOt9yKkAMCuM2x2lHjGjEOat3uk6Jp7f
ptJ3GqrUfxSXIihfXj8PzCfT1ho5MJuVxebYqfEq54fhkBOcL5k2NCK7fIlO2Wl1CPtU5qfH2As5
J5EV3CSQqmg6gQ7pOnUSFzGZ8xgRKdB1yLTgqagVIXBK366vj2eFOoyo9iXiVGFKKV1Tv5DQ8Ne7
g1UOnMWwP9pmNdS5ExK5VmciZz36dUA6Ns2EeuUfTS4oP3Bvb+IEn07Auz36Ap2KupTNucfsX7Gr
UVFIXf1W62xdsgnrMGHLs75c30lmXXbzwQzq0JmDNQvmiJaC8rB+awEaim+Ecq8HLbpgioc5jvpx
2BdfOVZJJnBtodQ1qwi4BMNWDIO2x5B8pLnDLN0saeKXQn/KZwi2YmZK0yAQVgJQd904x3kM6iSK
qwawNpnsMLo9OMvtovSB0eUYYSZ+232lT+Acg39yXqqga22CcSBvjvY4HvSb/KIAwMRD/jKvwI3r
kFVvTryUVXNWFbUQFOEDhuuhXCPtru8bzwJ1pytirsbzhKGbKV3Ap6kEstlzXu3MT6MDv0zoFcEB
QG2arjRdH8YWCi7tvlp2zYpwbPImO9ifZmOF2qp1HsxqKGQJrcpk3zigO8wgOmFLB0INkv+aoYLn
/8XWbSxSWyflUqkrCxgowvFkVo+CpnHcjbdxVNgd06gcKiM2gqkWIHT8oMSB0nA7yszwtFkGFXa7
um/yKRdC0vYsA8XVXiAspEW2CGlS0ZUipwDI6vrOMQaUkcniiQugKNC8qklHiqbCSKq1qkF6AhIp
yA7l19smtQVnPg6P8UOya1wSj9Wv+eBat9VXcJW4138Cs1a2/QlUwDC7SFRBqWygb49WndM54W25
F32iPdFwnjfsG2ezXOoEpCYkNis0ylBUlvwxAEagt5tvBIne7qCVxCOdZ57pjTnqKEhSOZrhGC/B
2mDMw8RJ+Jty0nbzKNfv9arStQxdeks4Z/X3UOZFWqbrA0KMqGFIBmgNPwa+UdZK1aoxdN3gABcY
if6i/PsBH+KD7yaoO1Lr9L5bzRSnS4JUlh4drbHjpKLsjG1jg/JzzejmJskN9GwGu4udUrYJWH/e
K/fGefoWVbbot14XEKEuntOxneB9eZR/D01YZBP4WAOQoEtyoKSvnANE4sKn236zNsqpByvtszlF
G3Y6qAfLRwsBOoSaI91X35QdabFP+3iHif9mX6Gyz3uLsh/DG/OUk0NWYcqkFNox2kMeu8WlD8iw
OegonRi62E76UpzwonHmc+2gIhNwu/3k011bPnUE8rJEql7oBBkoOhZ5S93Ve9IwaZ3E5z0V2R8T
5IYmxpjA0kJ9zLxbrGWEAHGAyR1HRpNP443/sFNGcJj8jwnqcxYgocmydJhBVJ5dor2BEhMa+QjE
o9fe1xesigt8YTbbQJzyj03qG1ZyVVSYU8A3BFJLRQyOPCV1QLKkeNLO2uE546ZnFcrZ3KcUb0Op
rycmOrRaVGyodKO91l+yfYa0vN9r5/TH/LQE8YF35bHzE8wrqgCrAutjUBbBbm9pCYo66E3bSgAp
CTzfQMuxnw1ngiJC5ic80TyuSSp/kKpsnvoZCcrotyfJVfbCPYg/zpMbAkQ1Hbn5PzMibJZIZRKF
Hkp9X+Nzijvtpv32561jBusx2UFjFvkloSQnAt3hJZ0cTjhi1Ugl4LUxHGQp6EBR/pvmRYZMBqFW
1EDK1XiiA/FewggBgcRb9WfUecLZukv3iTuhpsO7TNhX/MY85cpg90vDCTsQKDc9+HH3HfSlwXqS
u4Q6FhTsHme55O99Cj8be5Q7FbVcm/OQ6gDBEE+qzrJgJ9IxPM2OaaMS4JmFDQnVkNch49mlfEqt
+nktdRU3WlbZ6fq1hZ52yGMzJj/+2uIoR1rWMgnjAtTlcvFTN2s7q/OgRe8AqvXXt5EZBja7SJUC
skxAYbvGJZKGvW3kvaPlL//JAo3XzJQyF9QuSg/L9Ghah/xvIC8bt6f54jI1nHWxmuYgal4BIbDH
6leX3V1fA/mmVz6HRWUxghVrVZImBpKIkzifdaAUlPwGbOh2oxecXJnzRSzqptPMTOy7SbKCYlJ8
YHZ2zSBzPjrvrNJDaok+dHh/IE6pO+sb+pQ7adeclLfJi3LHa5/8L1EYSHtIg4HD+u3XbN7wkwqe
0GzKl2BAbxQ8Wl6iI0mZD7I/BURIfOVVXNlb+G6Q2kIVVABCv0JGq9KmRyjE2egxc74S+4C+m6CD
7f8j7buaI+eRZX8RI+jNK103qVbLm5kXxlh67/nrT0Kze0RBuI0zcyP2e9mJ6BKIQqFQlZU5K7FU
JKBRrTcIzQ4vqpxDF+MBjs7ZK+ZaAMYFs4EqWqD4h2vuPl7dp4os9SVuzcVTjPMIn7vs2+zt2Vmg
ngEgTo+B65cJe1DeOpqvYLwjOkYPxmFDRxSct7yLivntdgap05RggCDKcmBDkAhIP0xSQ3LV2/Wn
OtpQInvr4GAg+trkUSewTjGYITAuYypgT6BZcTRMfqTV3EMfZdPOEOw6DnH2RW+LsIu6p8ZUeOtk
3RR7e1QQV/NYGwoZM2LaQzW93YgT8LfWN/lGuItsEXzc5r3E07Bk+YsMgnNFAhZEwlTeR38Zgd3S
Zlkvwmw+TCNYLZeesy6mBaLqCI1bxdQt6gLMtlTUNlPEu8o8ZvKTkP/gOCTLP95kHf9jgPpubTbp
VbZC6sR86l4JbLl2zNu1curMnkIL2h34cGf1zIWC8exSd6GSYWx3TmUgUW4GEIhsRwNgVKIgFLnp
afu9uuVopz4PjXXZqiFSG5ZtSdMVJvDgknkzdF6DGZcZ3cR64X1Wco7pS+z9s4KG9KNnbFqyxZJe
rUi9SWoIheywwnuN1Ht4a2JeMHtb1BG3EBmjZlWsQLiKz4avveTXclDWwGgSGN/G4/tjxrC9PYVa
21IlpqQXG3RXhJv2DDHkF3PCFTO74il/kNAcfuI4KVnBpa9JXQBmpUnxqgI3ODsWwIoJ5uIWe/2C
yUyve+Im1+Tv/2wNdF5ghjJQ2KKcpM6iuN0ScEwLx80vboG3cDBQcNQAba8hO/FPCHOZ0If9xx7l
K7OxVjkeh5iWeC2C/gzBZ896gkiecohs2R6eoFQy8+4hZrjc2aR8pikayDJMEH2WD4vqNcEIHKYe
bAf1RkiQ0st4C/MJrt/i4aUvS3mOWFW9OECnKmjMWrhTlcFwyma+b+VVPsb5rBziOquOQmWkTh9L
kFOQE14OziwG77825UtqKaIULACK3nvKD/0s3+VnwrCcnkonu9lifPXJWzpQqZLaSoxJ/jXk0c4z
C3X7v4Hszi7PGPQS6sClHIfpc63bECp05RDvR8xSD8fejSN7+Q1J80f+NAP7Onl3NRIfd4Zz0LpI
c1yCKb6/080n0fQvn1SmW4GjVlXArKaYdNhL9HJctRpTxoNxVKfHQbwupsfLJpiJxc4E5bmbHNXG
sAKV2W+HfLvPLZyOX731rcsG3iEhP/XJXXemKHcFIXs6Zily6QGtW4Krja+HkGguoql5qLg9JZ45
yjNTDCsiJUWZe3DJnVG4Gfgd0Cu2UN2sfv09AQP0oneLo3wwge57raYQJ9q6+XHWy9s0FdzLW8X0
tp0JyttAVSz1+UQC6dTaumzZpZ46l03wHI7Kj8aiNqUxVkEOvIn3W296WifdxWLFETxi5g27lVBZ
0raKJjTvAOna6htr2xwLgwhT/GM07/5hOdAf0jAQCKZnGtcVF0kMRSmU0a3sNOhh3R8VHnMJ+VM/
OfXOBHXbtOo8bb0MSjNduu701BWzxSmKwFjOvbw5hsajrmQ6wc4edV4zdWqNBfQKoSWdG4w5Vv/A
BABP3lmgjqksRsUij9gczZZDCZVd5Vi39mLY5WxbqD8CqHiI1MPG459l+t7OLnVeI5zVdpOGLRBB
LTXeghzZ6WteT54Jo9qvjjqnYqZDayDRVpQPJgiWmV+MsxiAFtuLHdEWbssX7iuYty7q2G54zmt5
hh0Tkqe1eRKsc8JbFc8EdWzLZk00fYJEmSnfiS30QqLHlkt5Qfb9kqdTh9aUGjku5aIIzeu+daST
hLd24wHa8JuUQvjEaezEeOcQ1JtGTIekldYYagp3+l0KPcLaUW/j0whhzMFprnkfkdmU2rkGPb3c
QCpn7LfUDArLNm5kaJMqV6ToI9mtI3gDZFGrcwTOm+vNU4/FE6/WxNlEmsNNTWJ1AGw5CZf1VqgD
FT3mnAP05wQPmh0lx2S9vBpiH4zx6C9ddWrXmVNcklilfFArQ09LJpgzWge+1LRqFDQlAfMLgdgo
g929SPcNmFR99VEKMU7grlcjRt6uMtWG+GxwOeSzn287+9RZWLesbeV4RBg5bL7mQ0gadXXtGsg+
wtbOK1kwN21njToU+jJGU5PM6JNkT5n4XV+ujH8BJ+8/KHUMmmpexqrDUJuxQb9kEJ1xSE5rqvM2
jrOUT0i3LK9nNcdlSZgRlRPGnzc0X6ABA4aC/mYM0Al5AI3a5e1ieuT796OxblsndyhQT6hjjV4N
gSC10jkWeA5B48e1ptj0tNIX1A7+ywKDWQMPaSBen8rt5fXwPiJ1eQ5oJcXRBDLLESISgBcdp/wW
o9+8VJoZi3efjborAQvR8jJrojcnL+9JaBSc9da4lsFiCYE+3qOat01k2buHjrFsigRpexTdwfxh
oZiliu7lD8ezQN2SqbR0W6N0GNPOvqoCih4Rx7+Zidruk9FxYZkU3VzAHmxNma8bV7jN/Fr/UYOf
vcgfqpGzHvbttbNHRYZokvo6NTfSpN58MvMRueZJOmyO6JboYrbHy9+PmVJjck+zUEFVgMv6uENR
pDRbIpRQKY1iZ+uvtvnruFwtPNIA9iX5boeu6WPwcxFAxL0Af9uhwpKcxJDosBrf0fsfwuhBdJP7
HkxYpFPMx8UwjxdaLqCg08AOT1eIB7FfZlnB1LaVpQeIYAIkCGLuiNd8ZzkjWFNkUQFuGd+UcsZY
6LpKXsEOCFXK47hWT4mc8u4plj/ubVD+uNTqVkodoXJyo2sZhFtoLN1V/oL5WeNO+EoEFwq8i+Xr
jROimCnw3jLlmYlYZTow4ITKj5DepB5kkI37+JAH3ZmAmfR7tJ3+3jvBtqgroMGH2INMPvgufmzq
kIiFIOJNkZROAzCVoFw37WoLCPmXLTGnQvamqFA1tV28TpGFwRPQFks3UFvUQ3BbX6k/VRAVRmiv
k6kyUjnmYsXZW/q+Sspt2jExkwgzgjjyIGLcbOvH5qIDcJhie7vbQi2cSweoQUCM0I39yVk3KaPS
6bkia7KmIgKAwpN6GKqtWuuCCiWSVLoDmS2oLF9m+Zc+nfParzNfQIKeP3Jssq4hBZT/wPiBuETR
qW2NGl3rjQE6CgQRk90mjmTXTvRISrvbk+DyMmTyc5+WuDNHbW21TEJV6Lhc5+p3nP2wNt56WOFl
vx5qA1cVJPaWsUnBnDjJY3SofOGcG55oYcCAMEKhvnlej/+CD9tbpSLBoEhVVKgjdK03sOyszaGI
Ss4MHet22JugjnzfY2C8kVcpiIbCXnDlyY9GGtu89ijv+1GXUCHUSoSJX5BoFL1jGIq3Zb8aAA44
bsc0gyk9MOaARh6EZB+jCfTiIeZnjlk4+DpYVcdDkdhRYHjRkZSZo6vMm7/zIINkEz753s4mdbyq
ck3VUbK2IC71e2UpnvQq8aWsdbN0wv+n3HPWSH7vkj0qkSRSPFa9CEtQYEUHgnMQgzjQb1ZXc5oD
b+OYSTIay//7SamTrKZSuYCeCLVZDMWqTuVDgsDdAOOrvPmKh25lFuwVQwd4XJMBraC72TM2tjVr
EHyvofBaP2s+hJ9nW4FY2LV6owD0n3jAnz4h1/x73l8LN/q7ZeogGEUvV1orAJHUJ/4gg4A61w7Z
ElS4Azk7yAyOJt7B+KgSuEKpvle1Rqk8Dh2ZVJpAv9Y7mHAPDEe3ZVzs8Q1vVJu9hUAH6LpKrliT
WpqaaEWmNhAq+bOF0Ao4xofeJS+C2Oc9s5mheGeMOulxLeWbqlRp2JVda6d6ep7KjpMiMY/5uw0a
fVUWiblIc5uBjnpwFQiU2nPeuo0I6ZfLW8VeDLJJWVUhCfgp3UvMWpvUJAlH/TzJd6nBKUOzMy7Q
dv/XABXhF9lClwhjM2AUKc/aUThHGFYg3cgOW8O7JZnDEcrOGuUImampwMXguxFBBdLe3a5Is1yG
UgSPmZb5HEBSh+YUJgjh51TcWKooMfQO4rSth1kQUO91NpmlzMAiJj9a3gQq+eKb8GQcNKAaC4f3
6mGCkBUL7x0V/ylgFPt4FQyD1JglSghhH2o3Jop10AoAYXN06rztbvWFAyGv+Cfn3xmlnH/p0jKP
LIxdZdoxTp/66ec/+OP//j5I6T4uqq67dOux4qA0GnsDyAwDm5ctMIMFxgsMyZQtGckbtW+1IkVl
2y1piFk4wr4R3VpeepJC4YDY5POYfpkuqZqKgoEhTJ5AAODjigA/zOSyR+04Cdpz6UWB+rA5b2h7
918qMHtTVA7XiG2axhaIvPqsuMpTTKDk1lHKc84UFCtmgP5CEjUQ5csW7XhxK6xNsmoYvOrCJr6u
hPvLO8QKfhCvhg4Griu4N7VB7ZSbSzKpaYimvS1qLWTpr4eRQ0rA3Je9FWpf6nqEuNwK1mc8yf5D
wuICykboRPjdct6SqJ0xIGIIiDeU3QoV6fvPXu3tuW6dy9+NlekiGoEAlMDITYUKCBlgAPoiILXI
RslO1XOv/rAUv7bcy2aYKQx0VgxZAmcEYIxUDlolidCrEVLdDGSR6C4HhGK1udkg8ltdLU4bzI+y
XXzltZmZRHJ7u/LHk9SV0LZQzG0LNsCfTqRJkXqJi4ocKEVwsSwrsrbRJaQ9JIuKvPWuckQuIzlz
4AQU6xBqAJ2FpJlUCGzB2yzPCkBLfwBZ4LpBi3CwB8OOBZvIwmAI48kar7lvbFZWtTNMJwWTUkmJ
Wma4cDp7QQkKFRMI+Kw/O0/2x5v1yMPqM532faH0WyMR0ziN1s0MBPO4QCA6HV5GlXcMyabRyf5+
UdSmgtrLbDoVFDGDS0ZpCHKlBERKCSvQlPOYgZknBKoGGLRAWvpJYFEewAkzS20a6oZbZpDC3OzC
euXqOP4/Tsi7HeoklqsFnOxikAEW8GJ65d2o2hH89EggH5XXPhSH9bC1dsyFJTJ7UBqU1CD0aSkm
2lAfD0mDJ/xakcmA4lQ8TmB3WL23xGA6DqWdFHb0sLrAJN3kfuTwh1mYLrqzTsW5Pu0ES6ykKox/
17/fJoXwluq/QFlNBOIt8XgxgXkV7exR2WUnaPWWbBqmwDFtYeTlrVktnMbh22Plg4di2BcRFbIK
oDDChA5Z866A1y5Tpq8J2CuKUxdoV8sRknQuKJqO4/FyYP20GGII/0NJSSdOSi0G5M5ZEeN9HRrF
o6zcg5/Dvmzgc+pDWaD8shKyQSyb6b9qzplffCcDy2ScN3L+HphLWaMC5baOoLdv8VBSvy6v5mE6
4XgndvXSf5lb9w/5fA9oxUP9/Z+WScQV9DekM3UGtNrQ+3qtkUD4pman9zpQnoK33M/+otulz4N5
svft3Rzl9BWIwiwjR9t3kl1JeC3+ehTn7Tu+/z7lFyDZrXMD/P3BpgArZF2Vf88FT1mg/ALqRN0M
6bE4jM+S/6fgsjkRBPbAy+XyCi68z0W5BcJv3s9mAmxDchyl0xT/5Gz/pyD0cTV0n2aVk24GODMP
jQcIsZORNsEDMydK7lC6068E7sjy54bXm0V0S0Sd6APR2hRLJoiZZuDk4mbWbopHwnCV+MrZmFCD
qH3xhVc3/Zy9Eot4B4FVCwVv0SAfeReU1KXP4kTpMaRgiw5hXs5uyBQvuTR5E6DM/dqZok6TmM5y
t64A8URi45ry/MUQrF+cLePZoI4Q5uiHtJ57HKEfkzsAnNS9LADTn6YQ4zNgdzI9nTcQ+PmSpj4h
daySZEnTvNxSzCssr0RpjzCAJ6Jda1AJ0G0FWC8BI3xu7KYvl5f7uXRAmabO2xwvuE8kULgKRzJV
+0O+A4vXPRkkTlzTNW96N3tRH6APel/eqmBEu2yefQ0YpBsFihYIFVE5F/L3uY4SuOsM7lzCX0vy
aDmoA8ACAFPmWGMeR0vSUAHC5WnROvFxva3lFK0479eD+/bScrujGJBiIAbeuaKTTFfamaPcdejG
apM69NuU+H5LLHsQfl5eEPmBT/nAzgDlq5pkrr2ggfR4K0vHVDW7LTNnjrnPLLILn+2AVBOddKJL
RO1SsVmRoCzoaolhjcIByBeuSVAmw+VCwNsl9qLejVFJTlyJWjVPKr4acOPRvR4dRh6dDtvtrHcb
ZOd2MSsrBlD65mkRDj/SbzWKgbGXOpvqrz55M/GFHlmOB6YWVF1EsLfrtK7BMveNaNZpHqTPkwtu
nYPgGI5y+IPHT13eJ2Q5Hrq8wKkRkV90fD8uT8y2bYvmFJr0/amMB3tJf1x2PKYBDesg7xfoc1Pv
7ticElOHTwSZdVi0zU4U7jAH85PtTFA+p8w9tLaKAkOF/uqQDrl0LA/dcXJIDbW84XZDWD6uk46t
ZL1dnZRLqEkO/sREyMNMgL4HlIlAhJHVmGOUwuq+4/PAf+oUI/CCBg4aUgh9mLinyoviHKvLqMcA
lMWRU5rVXVeZzmpGj0PfS05bm99zvDY8LWtApygk/uUNJGGdPtEwTsozhBxSpw5Zry6ZFZt4m81z
6qmWdoiN/FjoAIErEhifUutGMDtOAZ51sPc2qS+M4ck5KQuxwhx6fTI0w8YgwllSeNiDNzrEz2uD
+2uY1UAXhnLOTdDTfjbqGUWhLjBQjunt6tY4xndIvEvI0Cye6Rf4qOCNG1/kc3QP5ebLX5eZhenG
+59AOW87z5uqoWRxTMCZ2DgEgkkkf6wn62tyrh/5sgLcRVMbWsr93GWKVhGFy1MLxOzbcMfBcjbk
LZYn3xjngsz/AH6pudPflzOIN+8WTO1tp1lFZ6koYc4g5pNLG2W/wjhtPMJqtgu9f1fy77u43bYd
1BuWLjq2zU9h/dEswqHjDhN8bhRRi6HCZz/j9T3lIGmVv6oH4XU85IdZslG0EG/+sFsZPxcehJW9
gRY8lmiHAVpF5YCK1aPjkKBf1LnGTXTApOPzABnu2pnsYNJd5QAJTFs9KkQS2JUzh1diI4v6dGp2
9qlEcDLzbDKmKQ3j4iGtNrscVicvYrtTOSkncw93hqhHlyaNxZhqIkQpe8keIW23Lra58WijyK9c
WM5b3rvzFCBNM5CAzyu47Gpv8Re3u+1/CR5gMZ52SO5HELhAi8IrDuJx4LEHsGyDwhiIUgzcI9ek
/EdDBF/r0SCa7eQBMb2pzfI121k7Zqikb4T2APCGlBlhQ3hvI2EMekG9EgSM8WxXHWjR8pVz2zMP
hIG7AsGfjNnR170161ON/kscrmH2OKDaK0P+G1S0Tu8mx+arojnrC08oheUmeBiArEmUdM2gyX6K
dan6NZanQBnCbLxVNH/WON0jngnqyJlJaqKiBiRTOz0lbdjXj6vyxLkJyG/QfrhfBnWs9Hnq49FA
NqtfIy6HQ2WXB9MtDHvwNk8/kqpG5mUHIVi5lxArwzCAQpV0iAXJePR8DJaGPMYJiLBjMg57GlF5
kG/agKiv8RqLzO9ogdRWRD6IYiEV/Ec1KqzGzPJwqW+i+U4QQJ4j8NhJyY/QHxLczXiBQLEctBmU
kbQ0unmelAntWN+qX9aMl3GyjhOOEpIh8EtZJk2oOImlUbdTLwTpELnyoEIksj7m49VcDs4/OMXe
FHVZq0VkpfOA23LwIXyt3ZCuVX8ASYDTeSXQKdpdda7d6sCt1ZAf/vQRd2ukPqKszMYoQYQBz+3Z
m06Q5vlFWPdHwJm2X+sVDxjAcoz9Osm/74Jw181RnI9DEayz+Ardh/thsr4X5d+P0uPC3tuhIiFg
Q6KVROsUGA/RwfC3Y+4QKQEy5cJ/XDFvahM4BxHqaYi69LREvA2jJA0meCXuZq97JAKHlmeUdnQL
8k1nc1B4w5B7duxA0lW/zFc8jRrmSdjZp851sqDfmhFS9xnS7HJbOlrNi1rkJz75yc4E5aB9p0X9
LAxQxD42J/JejVzVte5El7DtjPbl48B6i+y/J+WUmyRXeb7VkBaocSVD8iTG4AHGhDW1xCTK9aBJ
HIPM9HxvkfLLvOwjo1jRfEBkdMGN5wme+gYK6wPSS+Gp0DKPwe5rUu5pWpmmZUqH8l75e529BkT8
KxcFTF419JYhLwWdI/4DNweVVoEAQBfMGUZIL5iUYVFCP5C3MphwDpc37HNnD+dtZ4tOrswpVfol
M6ag1+wswCPrKv2lu0soOXju3OKRDtoM3ZePlRM5DS+7YnbBLGA+VLyaQeQoU1fqiOejqmHyBukV
udfyQ/LcYi4KWTGn38Y6aHtD1CeNYyWOQaaFU6DXMZ403XdA324535J11HZG6OnooRoLUO0rGgCK
hfzG8SM4g520AOaQNXFpG9n2VIAyLFSjVDprrFowdpQVtGuyoHkT9Gy8wfu/8u2z7lQLCvdIG8H0
8wnglCRis5nWVARzhffoIPhppj/Puek0k/qL8yFZd5slQ8wSTUsI7dIljSVvK8Napeio3aDPptuF
C2ypvTiWdPiDo+GOcLByu71FKnCJet/3aVSixXwWrqKvBHIXe8Z5biDZ1AZLCDJXVEjHI88vmfk4
cnGIo2EXZTwWP96rrdBYSl1ocdh73YnQ4abh8GI5o9tOaBYkXuyKHHAE8yjsLBKv2t3k0rrIiTmm
dWAV1TXUUj1piN3LG8iKkpBtEoHigliyblGnbenXrtmWDSOr88O8hR2iZMKTVL9s4xNVUqynxaBG
SR2YceJM2jfDWN3K5L09WYk3GLkJKSJ4tLBNHz/WkE/LaqotxJ17xVPWkzrLzhwZXgWmN4h1OFJ2
bXWxHw+c4TrmvWZpOAGgeSMiN9QnHAFvVaUxwtMa027tuUWzuTvmJwEXdwan4IGdmaf73Rw9qi1m
CajS1mQL1upXnv/M5d9Tdq3XnKkJdrzXNBBIABSMOQPqmVZj1CbVNaFC9wGvweNwLGzTHgN+TfYz
rIvcaztL1M0yWeoYJTIsTf7ogcELTINZYpfh9oK5zhsM2SO3U6+KQwJFxSfCz2x94cVnpofu/gRq
CwtDLxcILgOpIEeaPbTia5HMxyriMWYw27a7tdJ3OHrEVasn5RzUi34/GcekyOxGTRy1Tx6nVH1c
hdXu0uJZiZZHLZ85tWBmPCHldoU87VFw/3hEIstqjXye0T3qXuXivuextDA/4+73qXglJxkK+i2Z
w1oWJ5eSY11njoUO5+WYxc6EdnaoRHkDzaYgJVaK2xT9RDcOixt0+ZF7SWcyY9p8LcGKiTe3n13H
3zm2mRnfzjZ1/YyylsXpnMwYNRAd0YNY5H16IoMGlqv+Sya0M0U+9y78r6M291rbqUGrqduxTibR
bef8lbMg5g2+s0LFzVrHPAP4h0FIYxxA3uJDwuYA4aESLF62Fg4HweXyLRM/+JQ170xSsaWyasXs
tqhC1XVDkZDg1sEV+AgScq/hMhzznJIKL0sn6pEZgVlx1hs7nb/1neAOPAINJpgA8xP/e7SoCDLM
rbHVSSZiKn11lNFJVKeYHOH7dtUc11f1dfm9FTY4AvMf4tU/FRh2xmn6grhEyhlNUw6IOaF76h5q
p3SMa0LqTjrsfw0zJwH7fa2fnuJRt0I4IbKCeH0yusXVlAoURqPDcUxOtKL735GVD1o5ZzNwtiTf
Shy5dvQvhhM/QsYGJTXxu8TTFGGbxGgWYrSERII63P08zx3K5FUQRZ5mPeo6h/yJnUOilIbfx7wq
nowfj/RYzG2cZLGF6a/NF70K2XJzpbq9q4Vg5jr0x8a9/BWZ3r8zSHm/Wcwl+EpQkS8SQSh9EdNu
gHz0CyiMErxcc86mMT8gWpugacXYFybVP64PON4y0qoiDg1D8CezuLUKXiGGmf/sTFDxKqtkq04x
IwgpI79t7usotpPyeZs4dyX7qgYSU7FUDBWjQf1xKYu+oPxvQMmDjBLh0Y0nrwoiTBUvbF4pV2a+
ad5t0WmBCvJXUZ3iGqWR5Fb0uqAH7055nYOyTQmVa8U1w/VcgG/XcICclG1wmrrVdXkDIpmwlbzL
LsPEaaA1LhrIZVVVMyknLdu+a9oo3oLoKziwQNEOOW83fYydAk0w7sgW00N31igPnbGXpVyBX0N7
SL8lJz00rsrr4srsPOCfUM6rHB0z+pzXAuODo4wo4iUHNUrk7ZQTlYkBv5n1JDQ0YKBG3bGik2it
dp4Cwp9yTj1jhTAGfWk8W9GCoweOyljQ+znJrKBHA1zsLbvyjOjI2TTGsQBxMF5wkoy49YkvUVdz
dRaWKQrMr6j8huU32RHs6qGEEEb2nOj2DOKonM84yrjKMdqH5yMAUSachjolej1CJFcriZbx6C2n
PBzw9NH+XDz/grDZG/s0ViqvudoZObgpSkw9q5YtpD85n5ERwD6YoFLkNO+0ftSR3vVe/4z0zoex
WzRxgsEjJz/7xWU9Z3rH+xd8O437LA9VIblXU8jRbIK9oVklPdb9l8vLYtswMBgJD0FIo2AvubHF
ibiB1MOyniQpdebM77OWk5aTg0pldSgPShiJEeEREv1ijOTc6gV5iMMl0l4q1C1so6+cshb9KZmv
UddL7KycOZU85n7tjFLRw1w3pc1ldPoaVbbr8U5LOe1K1pWNZaGtjAE+zQSy5eM9oFZqi7KPlIZ5
YY/PJSZGMKKi/1QfiRBWcxYru/oVffuH/drZpMKTOm8metkKmVNZH5O+wvGdoBQUS0+X7bCCBqhe
0KhEAVv+pO1S1UohdpsEfj6zHe226fxRHkyUS/QnkBm8XDbGypGlvTXqXrHUGZQzE4qglnQybNkB
OigUb1vXfNByzIekAXAlGNjiI85ZN9oHy5SX1NIaFWM7GZA7TY8FmC26Bk2j1SVaT4Iv8yhfWMcN
1TRLA24TyBI6Hx+iUqm2aTGCbQq39d5MTuZfK08D1ygphMhdtlCfoWf9pAl5ltgAyFYpz4v+WOWc
c/V5yo0YgPI0YaxRQA1IB/ZRbKMVE5pvTDl4zPgCnvJgyiFla/QbXtYj6Ll5Ihqsa3lnlEbua2ok
AdQ4AyE6tK5YeOqmO6PxnLT+KnGOGCtwSOBFBe4HQ6aAh3481rop6Iqh4HWRandWfW4nzgdkHi2L
TLGakImCM3z8/bmMoWUnqGtQY+ZFanVHWTY7H4/bWHPi7udBcLJV76boazEtV6lG5UVEM0P4UU1E
VecgnQegNptnCe2MsHST1k7u/gHw+sEudVcWWl/qmAefAzkJc/kBo5v/vysj2cfubkzqMifUSVkY
P8udLf6GXJ9CiP1xJ6en7Dz1b0wCqcubIGI6B9pcCqZpVeBFKbuoiJTCZqRikEEBokszCLrw9G9Y
ZWN8vXcbdBFLGpOla8s0lGJXuyHAwdjrjhVm8yyCjPdjrhgb1yRZ9u5zNrGU94YlmED3ajfRXXtW
wMymecPv/BED6QfeXBQzhrwRiaHcCEbMtyfWzl5aDYoa6SbSjsruajs6xFe5Bx52wREx3K/ZQgc4
GDrQh4HHgM3awL1lagMB4pUGYY6ScBjDeXrRp2fOXcaomv3hSPvP0qjdU5UOjL3pJAUJGnolBNG0
83ZfgCuJUG2a9+n3y/bY6wEMDB8ScrQKtXOGgRRqHOoyzOvbQfom8poYrBsL6nwqiKwINJpGLdXj
OLZGhSJgCUn1ui0CqRpsHPDD5WUwUwAZ3OOEa8TQTTqZirdKEraM7Avw5Yv7NXHKu+Flzuz+i3xT
B4SazPip3GIskGOYZLh0cro3TIX7GpouQEgB/AMBstYvyxao3GbUf1u6BJ6YGvI8y9pkR3WwKgcF
+dpP1TH1OX8ECYif/giM5pqarkoa7tWP5w+8E2YtYpQqjL7OHiqtN9nLAmo0TD94XDQ002N2tiiP
6boukqbVQv9muK8gORFzFsP+fQUkAEj4yQX0cS1CZWmSoeDZ3uQl4LJ5ZPhGkmi8Zy05qJ8/2bsZ
6iALVipgzk0iw7fkkxGQkXJdBtBG9mOXBxkhTvDZGFpeSPTRPTepb9ZOm5m2cYlGZbY+S7N60Jf2
ShFzb+t5HSf253s3Rb0qoEUPIVqptQJlckYls8155bk8bzXk33fRV5m1AqzV6JK0pdf+js/pPYQH
wJWa/FZvqm/Vbw1kU6Az9y47OTOSgPcJTWW8MxWN2rCsMswuM5o4rI3Xqc7tcfarkfcmY3rFzgh1
kCZ1S/UCSFK04mcwcBZ+ftjO2kH3sR5n4WRyvBVRXmGavSTOdRWD5v5RAtdP9mDNweWPxo6LqNvo
qDuLhkhn2zJgenXSCBWKjfm3+D4+zr+XE3loWl7/CrCZcDei4p143L4F00kgCAXbkNdCieqjkwCU
hbf8kM+EqQvIxPrQ3bZQMx2uUjyQFEc/zj/Xo/F4ebmsSgH4pv5rlC539vomLSqmb4LaLLfYn9HV
ao6FOg2ZCx06U3UaczRe6xhDkq5UZqn8fNk+q7ZLXjYiMA8YA8I4zsdVVy3mt1JjkIK+xMiG4tbX
CthSwItMMCs83g7mUdcxzgMOIAnjltSzl4yhZY2mgJVbeGiQCbVT4nDWwzNBrUdLrSaJxgqjZyD+
7DELXPj6bA8YoCVomEm1i8P0hWOT6Tm7ZVGe02nCNFd5CfrqLNtexzkxj5ZVJpI9p8PQ2JqQ5YtT
FrVY2muSZandFXl6boqqhJ6Lktxka1pWnpxrm/ENQINUt6GohWr30qD7z/lbmfHi/W/VSHawC4VD
Yy2mZhaop1wTYnTp2B3j4M8cIB/sxYKqSvLOGnU1NsYsFnOHM6XY3SkJokN0Tci5CrceMd6GkebC
1m8ie3D+QGXrwea5HGdv6CBciXndqGgaB/2WTbbUD0AVFBCWW6FAJOvcBygJt5/uTcKnhZyGsNxS
4XjEUY/GGP1H7aE7VW8yV2T4qU1twixhubypGeaLV94ZpELyMJoZOAYNM5DvJgwwL4GOjifaJXEg
XJu2EFq/wLjGd3nmMduZpS7tYh0ydRHBVSPejXiOov3foCdjOVCUBfuzPxB2W5fjuqySyH6pZKt3
rosiYdVB+0bC0VZ8YbLHJ+t+/RL/Sg+Gs/qSU7vqd9n05+/c2Uzmai3EaUkErS4mUCjLCuCzhlxA
0TQN6s7WIRpC+vQrGNAVNxoc8TU7JqH1yFkw05l2ZqkEopaB3+o6E/MhHsg7NJ+wN9SzPfqVDUli
f/3OI/Jj3gYopaE1g0IQzi210D6ZhR4PIKjQYZVE1hLMDfrD4v1fJNpY27m3Ra0ukUpTFLNWCdTi
VzpGri5udjborjxbrqjznlskBtMHE+A+gtJXDQVb+XELBbOejE0FaHc9ZOAaUO+ALEcFFDeEO5HR
uvKEeTPtbnYJQSJfhoq52J156rzULWTmUz1e0Y9K7zdXuUJkT1tbDcYf1TNkyezGmY81WvvXK2/l
7BQDz2V8bEwX03MlhqCZ5bAZYO2/XsCUC3lUvPKcGiPgkyP/yHDZ3McAR8R+/p2XL7KjE3SXoJmO
WXBMpH386n1uCWlRojaL2gCGYTE846UeEo2r3u/dxdMc6Rc0446cc8O84zRVV8lgM54vVA6At1g6
6pEBWtIfCTb3NB8gA1jadWqXj294dE4SzkyLdzkUFZhyae6kNoZMKuiXvLY9axoUMDseWQzzJttZ
IS62C3+RCFUMTGnGoWaJ2ylWUsG3jFH2q8hQbF2bFl4Xi+ez1LIaYTQbhUhmtHJty9VDI3cY9cjx
He8FkzcQznSV/QGllieqpVKXWy8FyI+UwskxNU2YY9TbDtlCbVt3klOB/kS95wL6WdsHKVhw5QLb
IMFNP37YNU8rcRpNiO1sQhh3r2q2elv+fNkpWVfI3gj1MauqEwoxRd8R0JPMrGxDijmpLzvCvS+D
+oAguWylSEAVNQtiyCTlkMRWAcbjnS7e16IOl2luylCmqAwsqya5WiT1dqkI8fl/SLuy5cZ1ZPlF
jOC+vJIUJdKyZLfX7hdGr9z3nV9/E+45bQrGCHf63Ik7Lx2jMsBCoVCVlUmwuN71PWM2q0hBBd8E
tVGF7kxkraUVfVat0N0edgnUM8oXFdhbaGd4/LkqprsjZmBuH0OtH/Df+rqYWim0lS+oiBR1pj6v
fXJq18LWo8GWhv6FszpWYMaw338MfgCDC3NuzkZXxEGlgBXYLZsh/ammpnqKZCW/CSWzu+nEsDpl
ZS3Gp9EY8geUGsCbOujDfRnhvMtVXuW2pS7DYytKU3KXRapqF1ahvQIfb/GYDVgehtFE3KCopmng
Zbs8KIlaorXYKTESsN4nLwdkXchqeeM9LA9TURMFBQNKyh9IT81SSKo6xSR4NWY7LUeGFWNcWi7/
xru2dqjlQGrGStVeIQU1CZdiFPyeRAGczo64Q2Ys79oao84/Mki5VdLe8lsF846Z6gN59lmKOg/v
E5DxK8IvjneRVI1OeDADAPJDHfgloPIvP1baiG0q9uvo6/cAUWFCYzyoKMo3dwV0Jzi2WMFta4t6
9TRGnZZqAtq39WGEqidh6IHatTyBeBzzDWBxn2Jv/cExysqOt0apjM5EnZBULkoMnHXAI5xWQutI
+g6YQAkKj4/PYvklmanHgBKiA0beL3e016tynnqM1c/zTWsEbX8sdE4mwdpIjERjiFl+47OgvKQw
m1ENtbb0S3k4pK117k1ejs86xFsT1DWh1mGKmxBqtb/JASCChWui5V4T5C+l3Q/FcAWOB+ZN5H+X
mxVOylSLhQkJ9Ej4aXTgPTQUcFik9X3S8YrVzNxBQ3aLWVgTGa5OneQ+m61BJINyAKaEGJFwxnPy
Bf28k+qi8DLitdQ6umhPL9w3KcsJt5bpD6ZUot5WA9r0Xnmc8rdHGmZV7dZw1zemDO6Dn+mFm7VS
3w+cEmFjrVUFKic9kJFOh3emq7uJv3hEvjLz8lveQ5Rnkrryl1bt1klWQU2EriWwZu3oTjpvCpfp
+pt1Eb/dpLcaSB7WJgX/SNV5lvQ08ZgQmA75/vs0EmXRYqk1MzMOpHC6kYdjYoFCzMw9PLquBybO
QuhiQRhmypqKHUbioCDZKnuFKyrB+R50T77oEmh7xxokEboWmt5QRDC/g0Hv+jKYaC+gvFRQEZBp
LppFZBmsZi6masZr2bzX9xMeik7qtYc5qBuMloDwfM9DwDK3zjQsBTQLwGIp1GkCXW7fJB346DHQ
ZY6f9fDb9TUxN27z+9TZGedSyYuxnH1puimSQy0/1vHh35mgzoqky63Z133pp8a615f0c9QhAA1F
6l23w8on0J7G+DH+W0ep8fK41EUMOcO4NXyzQs8RxO01XmZxATL17kVKeTAu1uHZWqNWtZhxFgoh
fGxZz4JwE5lPSulqCWfKhzVpJ2FMF5S/CuYOIOpzuahWaw1tyMCvmfph0Oxjt7cnT/fEAxePwSoR
bC1Rha4lFkOpMrMcBAOrZ0AfdPmcvhCCKt1bDjUPg8Hyu601KnNQo1XPizJChonrVrjJhZfwf1Yi
wDsJdTsg4KClA3EbKnyuRZkshaCmwdzeCuK9JnFmO5n+9v779Kdp+qyN4yHKg1GK7FzAhLjmq8Wx
0Q9xx+3XMnNXkcjXgNzPQPno0g9MNUnMJUarmwwc1Hek7hn5RlA9lA4v5DDfmOrGFuUJQxlLaY/0
PJi/i053AlXurjjGnzA7B+XCf22N8gRrmWYLNFcCCmKEE7wCFw+aiwHubZCr8q5UZi91+2Aj8XZz
pwr6UtddocY+4fSanhVXOcTnDIyuBggSlD1RkUpcgPE5MfBjtED9WIL6JIbDUTJ/+7M2ZicjHIwq
jTK/aDK7NPah/mSKd522vx4CP94Wl2aooJSE8RilIFT0O/3Bqk8Lj56Jtwz6SGWZmWvJEvnIfHoj
UMyXFFR28fO/WgXt652JBjAu9CyoLVCChb3dNLwB5o/h52Kj3rp0m+9hCl0VJW1Y+uK99Do8yzsZ
QAG0iG4TPz9FkEozBSd74D3jOZ+HptZVQY2IFwM4TrP6bu4TW52//7udo16dqSYLNQj2o6CxajtP
D5rAuY94+0YdnybWYkMd0fYBBVienqPs2KZ319fAeLpcfhvyN2y+TVVN5jTEUYUSlxjUmFUsnOkL
auQOSbSGo4S776Y4Y3aeM/bDWxtx/o3dpNDAbibEeVCFp7jZK9Wp5E0WMR0AqigAFZBYQCP1lD4e
k1CusgDd/nZa7YgLPfx4i2PzNCjAAkCH4q1JeUAklkqpCRgOkPfFGy9w4xLqowhRrXR40fTNYS+f
tJfWKHeQqmzsatlCuzyIj72Lac+zgrpRfYb8D3RH5v1LdYt2g535624+JR4PT8TIyPEH6BjKgfol
kI90ASJV5mwUMykNrMEWzmaAx7XbRnbki6+rYyJxCR2eoCjTTUBIRtRdQNhCN3CyqZ3mtJDiYMn9
TmpsRfGMjts1Z0ZawMxAiAzgDwj+Lp1RyeVOrFsBeqgPkINdID2Y4flOxCUkTM28UdURFDD3Lf3x
9Y4NfbdLx95U7jpxMhJwObzpHQLdBhJuXIzCXr9JoFXf2NwEgHkoNiapdCO3erFXEhETw19bwG3m
g3Yq9hhDAh/k9JC44Y67SLJ5H9x2Y5FKOWITXYFkkjossva1ERPmsZvtZX8EAWCG2cnemb5LDskE
IpdPLc9bL3VE07Sr5LHvV6Cqkk/iDrSstVvsS2h0WoF+yM4p5GCc6zGVZ5I6pyCKbKY+bKJgVH8U
5leZV25i/T6SUrCBkJEWEK1cemtrprlUFlPpz9VrVg82EBi76ytgnbqtBeo8JJmZKKZVg5SxaQ6N
LhwMZcE8Eo/z9aNKsmIieP5ZCX26jXJO1shsCa+m5HnJ1+UXOuL7wultnDrCHxGeOz8D6RovQ2Tg
7y8tU8egi1NJmVskVuI9xAKJtGmMPnz1/Y0iEoP6f1GivjRInQLBEpDOKeXga+fRJbRdAN9DWcDN
baJSrn8rn3hVM1ZQ224u5fmznnbLHIeFr7aKPZa3uD9saX4qeGkqxx3pmVorbvS2RhUoWET5CX/Q
czJOnBPFeCRd7h5x2E220K1Aq3ctXF57IPzxwNT5YUzC85tcDm/2iRwgOmJtd47KTbqkUkc9nNJg
qc0gntJzp8huUj5J+gRWzFmDdnHChcV/fOBeLpEqqMx6VBVGrA7gcIwOs0eU2BO8zwTHcoDb/fpb
Mrx84gUr9lFHiwYTMADC0z21aVhHRZ40Ulkp7bm4b+vcUazWvh5Q2L74boXaUSU2Gi0U4igw1AYk
b1n0mmjJvZosrthDC/q6MbZDvhujdhKEBEM0gGndN+JPqnBQeGn5fwke7waoAJygMdKqoUiIZXuw
EYw3+mP3OboNH4Ba3ed7U+E8NNnfCAxyBpiAETIpe+kCNetZBzNrVkZeXqheGMp3xczL79j79m6G
ivoy9DraRV91XzC+S+Lnsfh2/bswhpCIi/8xQE/HjYY1qZmuApBuWw/p42/0ZwbiSZJ9LH68+5Fz
Agfb794tUmE+jIzVAmIvDeTyNFX7PJrsWd7XDYcdjkGDdLkyKrrPuPANq89jjGjGdytUlqtb9W7a
Q/AeLBFEY7TfmyBjhd5Rz03pON7x5q2b2GjF4hS2VQ9IoHxr6fdlcyqVF86X47jG28tgY0NbCiB/
cqjoAQYOcEztN4EQYXgMio9pbqvfjRxEf5gw53gMzywV9rNi0JqqMAd/bO/V7rMocn6ft3VUWKqS
0urKogHhhQiYD/AM64PC45LlrYGKRrlQCGNqKm8zC6v+WHBBKjwDVHSYEyUdOwXJmnqrBvJXZBZe
su++p89ENj2+D09cVB3JHD7ej++nigoURhgNBapuUD85gmHJK120vkGdM3iNrx4g1H647n2cBdKv
pDKvAUXJNMWv0ls5gez9vwuvdHkqG9ZGXwt98Pv6cdXOWvct1HklMN4aqADRpJnZtTo6C+J9k0MH
D60sN7yTTujUPktOf0oDbouBONaVr/RG9rc5sxIGt0k8ByqwbFO/Mjp9t0yYbepVo9otcTw6GMnQ
d+XYvAwTuFdqSRn2aazLrqEvABm0CUieBGixTGhdOlEY945ZLLzM4L+kdn+cSSY7t/kzBznPMjDd
h/4MvTGCsQLFjSe+/mZ/5T5/yT5f2xQqoihtKmeKsra+bDikAA41QqdRbOVe9ojkNI8PjBNgaABZ
Lq3rMFrIrgC8k9Svc7HgZSNxLjnevfrGabTZwnZoqnnOEGLq1/m19kkEkD6Nh+/FcRlsAzfPcohT
9/qh/C9J0Pt3o8JOUktpGYa94I+S3e3MX7XXQfJcBbMoGLRkt73lDUjx9pKKOjG0T9JVWxNQzoR2
pz+24Uu9cJ+knIyB5mcxozRvahU8HHllA/QOITgbJ9UlYrjJHjhQLdwR/dTlsIicz8hZH01qu6hj
Ec8CtCWtNjDzQwL+PXH37z6aQoWhCOxHuoxZxKB9zZ4NAF0P2X6RbLNxdchtAyl1E1X/0lEUcpts
vFPsdCUdTKzr91xb6omTLX1qd92RQN3H1Oby+PBiCl35rbppbMwJggytO+wIv3nlgIMhsCAr//8Q
FeB9OPLvmwXODVgNJ1UuUcWYgBId9t0TyEAO7W5y8bJ/SR7CHQ+LTQ7XlTBGAxWmLIW8Ck5gMEs/
Z+0ol79MTbJFY7GjdrRzndcl4Nz4CpXEtFa0WlqI62tC1JyeIUZmg+Lz0+x0x/pTfM8rXTDmQC7y
aZpTpW2FMC/macYQZg15cd1ZD/lLRQS977n3JG8vqbgyhmk1FAmip3IuYofU1Ylm6PxtfIjPyil9
Xl61XxD02ImizQtpvMhNMwg3RSpLnWmkwVTs1NbuZQScbJftlVuAp7+bi0cas/ymM8djVepZNKyd
nmldPfmx8WlWDuLy0I7/M5Lw4guqVKTJjbWTDbErg2TxzfpLX/EwDey9k6G2grEWtF/od89UDbVs
1hkYkw6LE98pbnOr380H3QXdFdFmBA34g/6JE0CZO7cxSmUrq2GUNYDuBLcxe/1R88CiAYGjHtVK
HD4ZYzRIImyOUeadtDFKBZhKnjAJUQyW3yuOYY/+6glvWCjUhr7GJ8wki65o/w39Pz7hxiz1OsoV
GfOfIR6WfXGU5eOQ319fF29ZVFCJJAOMZHKcBUKX73Kw1SXdrhQFe1kyzg6Sr/IhXG5W8iFXmUe1
6KBp24afW+mzIHPpcciJuWaBCiK1lqtlFI7QJHlTnyAMyOWBiKUlHo91nIFSuvgu9HtIkhbdqpYu
9nMf8lpnglJaPGUn3/Cq5Bxnpx9GWt8vmVZ3lp8Xxr0ogxC7L5Tntun/Z1bGywVRsaJS5gVvAERg
sbobln08Pql/VaR+9wD6MZRolbLmDQBkTSTbci/aSfg3r8iNBSoyCHkJFhoJ9P0YZAebpWQ+TCpn
n5jN+s2JlKlAgFl9fRIh7xgkz/1R3EHI3U+C+iY6Lt/XwMSILyCRP1VOzGO+IzcLo8KAsUyYLxOE
FLx+nb2aPzWwIoG/zp0GZI0F59rgLpEKCsbcl3W5tHGgnQnjKTTkFLs37Omu83SbjGBNBzmCkrA9
15wgwT5XYIpDERyAAYwr4oxv8rgp60BwpbaAGfuECRsU9H6BlKPmYtNZ5wrko4oCXhHIt9DZjdHF
tVZXgNwo2TGsvzQQSeDxcrAiHiE4Bc0kWoTA8l+upZ7Q6B6NuAD776dw8Ivl5/XYzWzdERIkkGSg
OY8G/aUBU0yKdcoxx48B7B206W4Te73J9qJv3VY+uhVgpCPqLTueYDdjYWBwlUAVB4kf8MJQHykZ
FtBDNmkarFBIksrWGSdekYBngjplqNMACAweBD9r9dskH4PGUDhoRsbVd7EKavci6A6Eiy6mgSal
r9m0YEJB2hkDRo30lvOsZKE2LmxRJyqOazzi1S70FRD1fLK84rY89K1tZGAKt3+fqXIvLi7HQRhO
fmGWunMHY+k6wBrTIPvV7aqvhHTBvBs+k7Hb3pl3UIbxuKk845lyYZO6has4mlNdFbOg0ez8USWv
lJ3uK6exBY8buYu5k/kci3QHW8D4nILCfwY6C0L4oaB6Jd7Vmt3uMLQOGnFh5HxO9rbiZJsWRtQ0
jXJOfZpS02gS8AB0UvtYmcns1NOSnEahWQ7XPyHPFOWkvSUWshGXWZAoyt4ApwTGAr/p0fjtL8yA
4BLoG2DyPkxLt7IezepShL7R+r3qa/J91HDuZla0AmLJVHQ8FDCQplGOsQqYI5anpAj0e9LrX1/6
g/ElPg/o3c33iwf3AIe9gYfWT+3x+upYdbKtaZ3CEsd9XY9tN2MG7teyAzz+KQK4LjqSmwUTlHzQ
LTN6YQgJ1xhYn0T64ZVo4TBDlBVilLUJqE0kGrs6KmJOAHtLNaiEF0CwdzPkYGwuSzkpkfKOApFb
m3bPk7N60aE4kAM3fK6+54sNUTJIf6Co6v4CO/zN6BU3sW/wdpfpo5s/g+zG5s9QO603+iEV/Ghy
c59IE8Tn8kwQJO2v5LG4IwNJ3DDDyIgu1k6fwTay8rUvG3+ByhzYFMZzdINZcbcASTxEAi3A+GU3
JE8yXree93GpIxklSTKAQQf1giHaSeWdAAb66/5KTsKH7wquXHBfmaoGEsLLDa0aocrrJSTjeYpH
xOUIGk0+8MC55GeumaEupbWe817IwX+Z1pEjjKccjVF1PRUzTzaV6SCb9VDXUF30iVDVA1i19OGU
Sv1ekRO3KFZOkswqOSITAtwciQm0R+iLoFOIeGregGniuHrJAQQ8p+Q4uUR4qnR41w7TDTbGqPoN
0XAVIgOQyFzpd4u2OEbKI7JifqCNCfnSD8IstpRZXtMgnzGeuch218y3TbzaxizsrrscK+e/2Dsq
lkRS3CQpiSXpkZCvNk/apw49zAS8UCT9Hg4gZbjllVC5X4wKHVoRac1S6gbgtL/5DM3j5E0YSSD6
cdXfrVGDBKAOThDItV7uZ0keoNWcZOiZapadnWQHTM7n8Ub2hSfrPsW8R+FmZ97bjTGBgWkc8Mn9
Y5a6+EorbXVhxlgO2hnDjshixnd42uyi28jXc2fdkxH6ONBPIge7zvafP4bfHlubwBxLQ1kb5oAZ
Qal0AcW2SwFKRoWnhD/+xnug4ALOBBk6GfSzbanMrrOSBuxeXwCJ9Ifb5ha57kk+j7sQaoD6TX07
3PAkCJlhBfkEeMXByAQi/8vPqepIwYYmmf3OdKf6axffrBUHIc885BsTVIgsujpKh3gp/DUWHV2P
z/o6c0ywk5ONDcorlyIfaymcC6jEJwcDvANBKtpK7aQYyxBtoM0g+sEr3PK2jnbJVgPmcw6huFZI
kGGCGOc6OlWN4Tu3QhbLZZzj2KMHb8NyiOVWTEowVI5QbylOqBSDAciIbG2nvjZeZwIBzNXGJPHx
wwWHASTA1tFGh477pYNojanX05ASq5JHoHxZBSTf7EigJe73Ii8xYH/JjT3qSuiSyGirAn37/nX1
5LeWl7HLn1eAS1uQofHeyMxN3ZijroemjIo6NjvDr+vPSf11SZ/Ab2dfP9nMA7CxQV0LQ7hmcii2
gq8L+qGY29MqWZwDwDNB/n0TpZZVLgYpA5Ivqn6U0KpudteXwIyCUD6GcJFpgMKfWsIyrIqMPlYR
mOJe0/cZrmqzB6et9Vdb9W6HWoeq1XIf5xO+vp7aIhiM5YWzU0wHw+Ma/PmyLgFwSEW8Mo0m0yoW
VMfAJfg6yrYE+vf+ALExzGMsR9A0e9XL/757EuEEJWUsECtQkSJqIkvJCl31haXdoZlkt+FNgmlm
Yaic65ZYszWolP0xRdfUR60OIRmEtLd1CV8JUTNMj5DRIYp4T8Ju3Td+j6AB9J7+n1ICrxfIOlF4
ocrQQVDwfzRpWCSN4J0ZyjyYk9rBGLcTLi8C+CSuL5RtBTT6qAkCTUp/RW0eI2VVoTWuN0fAcF0M
BdvAwXOsMJ0Fklxg3kB3TrJEyh8rzHZNdT4RqsTkYIEa0TFd7RYq1V72ED0MN7xwxDrHW3tk2Ztz
DELxuLHCLA0GCFUDLG4vCqcYwrNAuX88NqmWqRVwWu19aJxF3vli/j55dElIunHEqNt+LUQtwdRF
76tIt4XH3nq9/uHJ/56+j+TN71M3vZUNijR20G/QmnSnp7UrYtwTKF+zdsOUV8QnP/bRGMpT4BWW
QCxFGROrWFe62ETydysHyddkctWg9sis0QC4h2Z3x8az7qHihCYtT5SOoeBmSmQw5h/jVNRQ1MzM
hFKGau05OilAJSUQtxd2RLmt9MYb89gfpG/joTyQyxjMg2c1dYrSNr3MRdvm8/VtZ3/WP38MnQbn
sYHhthGSRVJ47jEWz2uzs7rgGKDRQJOB0IyDRvnlUhrt1K4Iy/IXIp8GIlT0HnejbTxlCUiHCVYJ
IrPu9VWRLfzwfaGXAYeCaNsHJiLZKop5GKTYb1oFiiqiLYuNXaytrdU3VvrNqu4ynnIbcyPJrBw6
URaknamb1BwBTBcE9IViM1Cql1bnXaGsyChvDJA/YBNCSn3IhmoNe1+YbqoYombmfpC/Xd835ptz
a4SKU0mWhs2iY+p1CcK9dpgP4G+dUQ2v3OlmiWyeeBXzHG7WRDmHpcQA7qTt4EdK5IwAKORS5mpq
CTYzya7LzGvyhnOTspeIxxhR1lREVFsv97HVlb4T844ooGaguUcz1O3cFBSf5FnNUyZlfrSNMfnS
mLIsei+b2M8oB5+peTPNvdPylOiYrodiKrQ7wQuj6FQ0y5Le7PoiLXwy5y2r3xUeZwuzRUPKtf9Y
oELWaMl935pAlRBRLFDCxrYOHMFnFe2Z+IBLDcXFxv6b3HdjlH6h9EDPKMIKCuVFW0+5KpzMMOHE
CbYzWITuFpLsqClSC4PEiRCFEVppEr7L0fCkl/rbSIb7mqO0yx64lVkSBT4Epnd7dLiNY8GIoKCV
BsrDErSoJRXoSHaecPsb3subbSXn55o5ytfz2TCXNEe/qaggWGke9fhkqs/tePibsLFZFuXmVtrI
OFVF4S/3s0fKssV+Bpf7mRRvxMPEnUUjv/dxXWiWiGgeY8CUsicNI2CiIiZYpQco/oJPL/SF599x
CgPKu+urY2YmEKH5xxgV2YtlwuRR1IEUSYLfy3t1GZ1sbpyl3StoyVw3xjzLG2NUlDczY5rEDJyX
hvAo1M9l/u367zMD0ub3qQDfZYaYzrUy+HX0Kc+P6bgiYvjXbbC97n3DqKiuWgv2bJwyjOGDlVvb
t0YNboMbIeH0eFgfhuiGoLaGdAqaRJfBtU6VZDTXkOimiVCfqFNI7k51clMNIogB66x2Crx4X64v
jhkLt1apL6QkmJWQB9Aq9m8z8Z2jZs+YUD8aQfYq6c7S23Lo8LgVWG6xNUp9trqd617O9QQSOiB4
rdA1SnnYHVZo2pqgvlqIkfBaXgbUWm8JQW4HdiljJ/oK2A8Jt8DfNFgUkAuAl8KSVI0uUJahuFZa
i9FqbQYh4ewqtWHroN4UOM7IbK0StSpCmWaZqA1cekmxVEsdtXUWdAvAs5h9gypn6ELq9owCN/gF
Ir/HrP2+8oTPUW9fdxbmZ9vYpuJUVIZFaq16GphL7c5Rd1t0XPIa5nfb2KBOgTihfNoYgJn+9scc
OuFgO0Qlb0UdL/Ik3n6Sv5mOvdv9pPx/nYtsKGTs5xKQARUAWo9EH5PkT7nD8xJWuAKfKCZ/Vcz6
yArl913a5xBDHCM/ku8LGdGkCIbk8fpH4tmgHL8t9MJCk6IAVv25R39PKH+q2f11G6xQBT5gNPah
7GIZtGiauQgmpNRQPAnNU6l/KaVHyOPC0o8CLFDXTbF8TjUhr4zsFuLOtG6aNU9G240lxlDUIAw9
qePMkvJ+n94uTUk6qQdWNbZWUAqtL8LA42ojP0G7GNiwVWiiolUo0VxtBM6VrfEEqOJ6WJb7UXhV
1EcFA/XXd4r1+tiYoSnbhkXPcgNCh0GcyF42HC3zc1rOtm7cFuN9NPFG7CzGqsDXpkAYGOzZ+P/L
QGR0sFWJEtSbrXKwI1OHcNziWWXmLKt2UIvFXRrtBpW+YxLm5yZv/Qq0wHNZ7DQxPnSy5rZjeopz
45i26i8lX3l/ICuSgA8ZdBeEwfeDsl/Sj8M6D2qKymJy0sD5F7vraTn/ZjGIn1rv+vYzzh3RCsFL
TEdhGE2qy/1Y526K6qjP/Ua8byevC78sA6fJxzh2KAGQWwaiFiDLJp9k82Yel2JeBughB0IDLGic
2VF6zGuvFJ8sHpkT657Z2qK9qVKzZUKVDHfnV9Eho+P1jXqe0MqJ9qo9YnYpwfQevq3XcdIgVnsa
yQ+EEhEjiSoJ2YXNKvMoVYpkhuUeZaxhB0J08B6tB9OV0UBFBSlzwZtz4lWOuGapZ6cRVpLe5cDd
Fs8FxAhSwOeE5xHjDeC0zgGDtY7SWfshfrruNawn28VqqW/ahLKW5qse+urbbC9SPjvZj4EUzM8j
BIRQpeAYZAS8rUEaOZH3cpuESorHxnnYLajTJTvTD38k2FvFkZ6AoeO0MhiB4sIglbEkmjjGixnl
b01PYKn3v+XqeOh53rrIRb9xmzQHzNeajMzPm8M8Ptc6b+iAZQC8uApIqwAHROvg0gB4/RU1qXsL
RaQKBC+BNHA2ilXGl7cWqNynm4y0NdfROiCInHJv/Jak4JYmDOf1vnox8QTleB8rZm0NkiVv9qyY
GoStAjdTOQZpGtqt7Enmz79wOFmBLhjyBbxudGpV8YJwZmHiwAd4cmeK+QHjXzeNVJu2lqN+mafP
ECZ96Q1oSpn9XSbIBznW7w3A3tOCV5ZnLnjzt1ALRtdnycwe39BaZ3tVe1vEG0doOTkFa54O2wq0
NB5zMm4DKpZkcie3Iaht3whNMaL4JDiJQyCIxTnmFf8Z15ysSdCVkFA4AFKbCpd6NS+V1CsxlKLb
wflNrWQ5yTEHN/oZTOhccWPWHm4NUosTZKOGdMuc+DE4zYzbOgfXo8J7arAK7RfLouLiIuj1nI4Q
2TFnWxns4nkGzQeICwsbcF8tfusltE7kcnFKnP2kW5PyCOBQtZY5ij8EYlxCORQpDbjsd7/Zj3g3
LSs8ahjgAHABNRlNo7YTcz55M7chEThObV3ASKRe2GsZHmKk1Kl2k+O+WxWO17Bi2dYotbtVniZ1
kUP8ZKju0vZB56nXMn3kfVE0ClctG7WBoFCK3nvpGdDykBbIcI08GAarj4xuzJ/No1/DXV1AccVY
50P/vZrcOrHLR3V5G+oES7adt7Zw2+p2fhIy29iF3uDGh8wbDjInjr45BZXiX/wd1N2wGLqSQ8gB
ElQeJlq98hFQVTmwvpM3Oej3HDSHVmiMVhAjBEaKMKn3n6+HWc4XpaNsPw9Qje2XxFcrsBsuqavV
nEXyvikVO6EiOUiFnqNqnj0JeugK9deaOxXEM0L+fXMjdbneSmid5oEZGkGBJPFOGerQBedO/HJ9
w3iWqHwdqlry3MdC72cphEKzxyx54mr+kN/44BYoxOPFD6SqJVKpj14OPXpocAshfrImyZakxE2k
B1N6ur4WZhYJltA/hij/643QXBuDnLfb/tgEgOQhcdD2IMi6F1xeBZmFciScpH+sUTd63oZz1keg
hxvfUOjLzwVZykt0nzlEj0VEy8sef8qSY/EprpluvjFNOeFirbGxylHoN7vVk9wqAKPIqT5UPmBe
KNlMBx72l1UgxeQ0CjYA96OgSAP8RbBbj4NVp768n97IDZCTTU5yO3mkIrV8y590zjOPbRI+g8xB
wbgazdFSNG3c52KLUp43v4Lwx4t2cu9+HzwBhGfxbIc7nmwq87olhal/TFLnTkDhYgxDjFPmR9K3
x7CXdYq/yWfg68EH2e6nw5zaRmlz/JZ12W7NUodQtOZSS3qwxk1BcpKOEiAL0VHZk9nK/tZyeTBS
1gMaWBzVlEwNLMU06Eds2lJS5xb8ZPnqSOZgL+NDFx018VZU99eXxgovBrBFhEDOQOZLOWpXz/NY
axUw4xkS3f6pi7+uJefBwDoM+GAGxieBY/mgr5zkCSrpE9p9xmhPfedkhuFcXwXzSbI1QWUnyjAX
utmGCeZD5cUmfEEJ5tkSvzkSPlcM33OoL1gRc2uPSkwseZzb3IIsTKeKjiHeTcriiCZECLuH6ytj
f58/e0c/g2u5EOplIa6g36n558wIuuHHdRPsc/z+fTQq/IOLyExA4ExoPKbdiHGVt2yAYHICyZHt
obTrWx6rIDM4b3ZQo64C1WzkGVdaCm48CdrLykFysy9kQofkQTLwKRmqJ3xIGHM/oUyC/0A0C+zc
lxd3NjSToLQ5qG5EzxC/DqKb8AjgmSZ0EeoNOjrcUMy6NFF0ll4J0QJwT7wv5pPZuToXSkV+g76x
jY0N6pOJobCYfWeBwCvRvTxSXrVhxLs0dUyl2pVG7eVL92uScOD0puANGzLP88Y4tYdlW4mLbJaZ
j0KDXah3sez/jUduLFA392qsRqku8QCgYPYpDKqg2C93o7MG0Q8F7ND5npvQsW+WjUkqEC6mkUhZ
m1qHqM6LT1mixs4IhVE3DsPycRiWEyqNBIMxmCejGRVUjWXDk3tj3tdT9LhANw+gZ0U6RKPecLaD
t9/E4TbJpllONR5fRXiYoldVP7Qx5/d5Dkvdbno1xLMRpYY/SH5UFjawyGX27fonZa/BAMpCM1Cw
/UB5No5qM0jgVBwW2RUKv5xkzh3AXsW7BarAIGeINrmiFH4KZgr1Vo93gs65yHgm6FvGnJNYrA3j
MOrfIgCe0zVylVG0r2/Vf3HF95XQl4uYtt0yAuFuRCgtA2rszC/dreCEkFIDeZsrlzYfb8H5QDTD
Wa4qjT636PTlyq9C+RTxntrkj/4Ysf4siuYxC0dFGNVhLXGkSZubTBCqHlq0O87msSPjux0qOImm
ZDSKHIIhYh/d/J75LPwcz2luRYv80rUVUUFq0GMIquXg3yU0/bJTutHO2pUH0tRGfn/grIuZcQCh
/Z8DRM8zNdMKUoAa+zc5Eoh+kEUBRjce6h0yxF2+wzQmWIZ4xWpmtwGSp3+skhOxCT0ZRlrnSlmI
1WnnJdBYcqHsYEe32l7aWbBJJG8lTnLFOwD0tGlbK3pkiUN4AHLgVXIhtCtjqdGTBpNVQlbrWord
FLyDxzsDVAgx+zSL26yFLDe+qOTmrl6BUnzyQrvcCRDvBNBv4BrluREVVMxkqqoEbOkH6WydSeaa
7aGGABI+qJ8n/Loh0xycCLN/mCn40KhO1GLI5DZOIQ1JGDqy3XhY7jpXhiaz5aqcJyIzYG6MUTeL
Ua8NMv+08htooY7Dg5x+yXmj9G/PzA/nEBgTaI9gkh8I00sflVCrLIcZnY7JCe/JLGOzD2tb9PPn
FLPXUwoaTyK/8sYRcxv90vfLwXqMuARMTOfZ/BlU1I46tai7foZIqtjudOM57ni01ezT+G6CjtFx
W619q8o5emKzS3gsrNCtbuGkIEd1J7d3csVbbnTD5rb/SCy7ssd09O5LyN81k4qiGsZfCLcviXXK
SdoTBKVwxyNI5ewl3cMCjXpkCSNS6Ma4aYzZNmIemJFngQreRY4HtmAQ6QDhs2LcrDzyKt7vk3/f
BE5Ad7W+TDXjoKfFThSmg6ZPz9evBJ4JKjZLcpHl0wCHa8LRLhExqpFzfHkWqOOrg5hWV0tZ8BNj
/Wmt0XM9639Tf9i4NBVyI7TixqLDd8iEuxZdZAMxVtF5Fwp5Dl1zXypEWGg8dSi4hP7gLA6ZsZZA
TT39H2nftSS3riz7RYwgQAPyla6bPd5qNC8MuaH3JGi+/ia17jnqwXAPztJ+lSKmGmChUKjKygz0
AA4tWZBsz4QwoCflGtsDLUMj+sbKn0l9//lX3y91/NkxkRxSX2rVMhK8YDXkHCELMKUYHzdSATOY
r8BVcpDNbO9fx2cWhcdmbxJUVzZH63H0e+Y2N1uvqffIqbrOjvyqtpxCKrq625zETPz/hHWxoKnp
SwbMGzxDR0FTcTZ084hB/I00XybDsntNnZkSggFbp7aMO4Qbg+v+NLEH287cbu0kx2mPSoyeL0kI
CsvabHUjaPDqB/P35NNW7aiu5QvaTRbPFiSEBjuaptaqUQ7jS+PbulvXlkuGeyqlnpPcC+KcUbwM
ht1yfKQsNMCCfETq5JBT69XhsCk3Pcg6aZLTJYJuTLJEqcnwpUq7AsPRa14WwefnS+YLQqigE3qq
w4JQYeaJE1dej1KDpUsekrLvIwSJCXXfFai08hTpQZV+VfjPcnhJNGmTeDfZ++MHYvWwq4FJrDkc
bjlloEKdj9yZ3eE5dkFIKm16bKH6kyArlhG1eKB6loOvwyBvWQ1RrSg/rtlFwb8Z4/HzjyQLSWL1
cLta0euYo7D2jYe5dprH3gGtUdAclSfTyR/bR3qUGZWtT4gSkbmsfakiDObosnQmvaiHxC+nGRwo
U6D2siqbxBHFynzKSZcpRFPCKRm8KtHetJz8ssEl40r2cvfFfOYkQrCIdXUezHys0DnaZmP4cRsw
ooH+N/LG1nn8M4R8ojUwYqFnEzi9HiY/caub+Ut6MMGLNB+qV1lQ368wn61LSC1akHSMZo6SU204
SeqYBxZsCpb0Z/fdDOPL5BrzEW7zKhexlOXpIlaCr+OQr9aoHPmP5LG8ni9z4DOgCxSqN+zOfKlv
9Yv0RlohkDmMEFQYzS2jV1XoPNrOcJmXDkQgH9aj4qeQ8oW+DRqPJ5TUHYn7SEKyWO7OlrqOaZrY
x/4EYAPHWBB2GUPx2dsIniPyFAeyV6UsNRDhFBqJjLmZcBInl3s8LLwMvEDGITt2V7J0TpZuiQ0D
llMypStsmU8z2sg6Vpcf2FPvQU3zAEU4T7KdkhtVBEiM82JZKiQUcBrNBIjW/LcYBRIFG/LIGz2i
rGJGN7/4JG6bQlYCrNlA+JZo9cBZ9vdVkDyYt5GHMQP0gbKA3W9aRfZJvSzRkQFv1aFwax/qJGi3
Ri4knGU7ILm0TCEezT2d7DJG8rIC+bmRJwIk4Gl3G7w1lVqT3MQiPHyNJwOc5CAZNqGDZxhvNoPi
bOnmq2xVsu8qRCNWTZFZ2wCK9T44KG03Q6A1wJyLgZGGe5j18WRQG9nShEwm0U19SidTCWcWtk2Q
T6NXKoNnjY0EpSWLtKYQeUzGs9XSEyW0zWODALBxGS43agUiKXYXgUWxu9qqk7YnG1SRnU5xWpXY
UxqN4Ms/ma+jD9W1K3y+o36zunoAANXFf1mXYMJLCFlHiwk3vL1UcsyKh1HGvCQ5imw7GmdVg1yl
lW4jcQ9L4N6Ctc0Ln87r5JEkLt1eJbHHxmEBQq1FzYevUkJMyRXChBQnTnVQkNS9shVeA3V16bdt
akv3smtoPj/za1Qk/+uIx4T4k9lpxFEl/KeyvcWcjuB5uc2VakCuKLeyc7Hf7/6TGIizOqwgmdas
BkZC7qw7G5z5/VUOtIB2t2nPbidRhhbYE4I7T3yYkPgUfbkYiY6QxogzMa/9pqG4nDzglFRuBMaJ
TfI+xyhckqKYn/myMr4kc2VC7Fl0wiONoULact1jw9d+vRkMzU8AEO9ySa1F5kJi1KGqXucasq5l
He7TvP7W2YA0KrEsnkpuCXHIhBZV1k4q32r1HLVQqAyF9ka0CXWzOJDlVpJFiVMmidVWhVGuoCKM
SydKVS8x7lbyN8j9s/KAJUSXbky5Gs91FprLq1EeWX3473ILcYA7jiirTR2ZPg/0t/yYAfO53AwQ
pBnc+gEAPNnLQrZtQjjRx3aZdQu4Qv2gvumWmx9BsfZl+bpezy6EpW/i0aFfZHm/JIZaQjhpNEOf
p2b7VmF02KpGBFSlA+gi/+Vm4voE0g6AO6ChwZv04VCp85jn/QoiAb8BxSzB+xPn+bYFiU3jVq6M
l0HcS9GccK7IAiKvtVpUFEqvs+wmj6/Vf6uGIJoQrnEQC+ppnWJFa7lcthZISxMz+HzX9ldhgfUM
EABLFRWDhgS9p3Qd1HAcNMdYbdc2L7IilTjerhVzm6nbiDnM31nD2TXa8JyVY6Tj03SpY5BvavZU
ajJyMNHPfu8WJgrBdm+j86QLuxV32pioGAfBXa3mRgDp6GYMYlrn1MOAZfRANRa9pszsBreyjCw5
FDpRtL9YqYFRTRX8UMAzfWC2UFmi9V2vgsrlrsMNGl3l1t3nn2w7L+fPg22d5yaEqGSkRLNLs1HD
KWueak19rHLD/9zE3vcydMvCJAXoYT5o9hRloepxqZGwHYdDBYyjjXuqsmTidLsrgTK6Dn4iwLJE
4RKWxD0fUpWEPTkm1TGS6VPtLgPzEYB747ZHe/V99jbQldpdDjRU14PMqnogduwy+vL5Xu0twjQs
Bqi+gclsS3A724pnNVYyGqbpSz31LjKnv/gaaKNSsDRgbh/u/X4Z1TKiyJTVFHWTOWTzdLJqtMHj
xPuLhZyZEQJaM9ermq0VDYd+PLWqAn1pGeHc3gc5X4mwV2XPW3WsYMKmb1b3miony/6L03Fm4kNm
ELUg82pbGi5oXJn2aVplc6aSRYhZgangCWeUWIT1altg397UKfXMaV9mtxx8e6sJeIUru7tlVoWX
yBj3iTFPcAJNAzt97a957OhR+LkLiHnpFlpMzNvpoI9UcSa3H3EWpw27tklaFvg+fffcW9WVqnZH
rejDTs3AMGvJ3qmbS4mhDGAWg6oUg8mqWDeaGJtGbWJkw9C8TN/sIAsomGwutklhA1putrf+6vBc
lasB7p5aBtZS0FUaGu6M9ytd8xyj2FNEQsA1002W4f7znRTf+r93EvjqTQPF/DjBgdp0z7p5RIWR
NW6iesX8asQvi+yBuLcM2AB1n4rJZ1UkblKmvq7onIKdGmo7Gv85TDI+lD2XOLMgXmjxuvbrZMHC
ENCTddKfl9fiRvEHB3OCs68H/LoO6FH5KsvwPzwKtx2ES1gM8jGAxYi+0eX6kOeAxvzGI2uJ0z9F
4PPYhFCGa+oMv2JPWlrc380/JoUzlhjqRl1dbibpCVwsv/sz3OUQCfm/CfzJDAoXlG53bV8buDvG
4mHoTpxIi8HbXxBP2Pkubr/g7ET3Sm+BnBUnGv3AgH3HdDo4X8Bufr0xUhmhTPbnw0CR+NWECKLY
ydLGPb6aemeelNQBf04wfd2+Wk/AIimrTe5FxfPlCe/4STXsdTVhTmmuuum5LoJM9n7e/UYmXhQg
XyEUWkrvdzDihj6R1VbDltxZy0lvvn4eKT4U635vGZwOrkWg5CDWeJYRZNppj7xVfzUeJ9c85eCW
i/3op+7Ej8wfgzpEO+YgO2D76/pjVvAMfKautjKYHY3HqrntZRJhe39fZxoFtyj0s4Axfr9vxKx6
HazAasijG2qGai25q/Y+/fnfFw5rVa+ZlqGnFFbWt2W94epTbH+XfJq9+8lQoa4IzBpmE8TKt1FZ
RV1PpRp2PzZW/hTF1Gl7wF7zL4pPHzXQDbdfM3/8HvXO56b3du/csuDYsQZdXDuDZXMsnJ6gWqvI
GB32NtAAv47B4Nzg4hGSsbxjZGBmAm4ro3YVFT3b+iG3de/zhexbYWD8QXvPwFCL4AZcidU+t9fQ
0k5V95C1z40lFSffi3LQaMMakEZs/vbeCGvarCuzTAVly/piBP1hm1uJQ+sG4BRXLu+yu6Y/j7wP
ty6LFoX3eOTpxktq+3Z5YZPj59u2f/2dRQVhSSslCmcFjic9NKHuR4dNmSvy1nvAi13WQrTmr2Ip
M8CdogOz+YEEslxZDwl0Sw0VLXVy85rGjYuGhcSxPxDE/A53f8yICUVuMRNYAcTT6VSFC7rOKRCv
4wGyY6hrF8/2ITniej8oXjdJTO99NmBf/2eBv7uYZ3chV9W2reYIkZwbmOtW58tkqP2eG0+ff7t9
OzbcfSt26GL3ZbKsIlpmRL5BeZ3tuw4Q5XJ6+9zG7/D54WLHNCLYu1FToargHyWgS4k+wT/Mu/J6
c/H8TQWSrrtJAuZXb82XClk0CJ0DUAJesFtpYrEXoCyNQVHQxjwkSPPfH7kOun+ZraAKkeoBu/kH
5cvuk7fmWLwtgRn8e/6IzXHOLdL3FptJaUG83uJEmC/rdJtnr5Eu413/gGMRjQgZWcSI2pU6jJhX
9sMa2EF+V4MaNw/Za/dsuM3BupYxYe+5y/m6tp0+c8s5BdkwRDrVMOoui+6UWk96d/jcW3ajybkN
wVtaKDQMeQMbxga7eJlDYHO8jbFu9gEIAieTLJjsuge+F4i0TIOpYuml6XiSjdqshipaVHgqNP2/
ngH+/ak2PiuI0WnbvPP7fZvwBlcWBUXFeVTzyZ8rwo9auxDm1GCJASElFChVNI5TNjipCYWdoKJs
qHwzTZrca+LFus+I1deetlqzpOmylwdvpTPQeoHqDjJCwo8jJaOZpaoU1NtOtIBepYQANfON8vCP
WJKsPPCh8YrdeGdQuM3HZCAlcmFUJa6yRwbWsk3lbD1tCjEdrkAZk/+uPRsSWiCUNAyC4tT73WdJ
honRGvaA5AG+ZWOfBQTdZa/QVfvNZv439xMkCv5YFM7/ssAXFmtGrp+BaJndj9T051GSrkjXJQSA
JuFapcSw0nmLvwnCDBuDGWABJhrYkS9zlJ3D/25RwuHHy5tq1YhtrPDE5eVTYxpuukrQjR/wOZtz
nG+dcPzrhBqtOvPtFbiBreEchwE0DxregLLWpnQDhcyVlLSOR3VCwcCjpw6pC6AcCDSQmj3CEaUc
93sR+93ahARTtQemV/OC+mvhLKd1hZZAFWylgqH0IZ1FXybubCdARk8m+3LCCa+zdmhXG46Sxapb
YrB3XuNTo0jywJ04+m514rHWaFOaEb5c1951ykVJZBDo7XMIecS5AXGExUxXMCZZ2D4lcdjoRHcd
NDYhThABG8cxKfFivUCqBgKY0ggiWZo4wqLaWQo4LFw/fVZLH40h8wShz6P91L2VCahos2OKAye5
CHdeCu+WKwQRtYwy0ALgq7WAzpsA/TRfDL8PuE+hKsEeS0mxWLZGIZrEnNGmyHEYEkhP9qdU9gj+
D6cNzx7V2pj8DcEA6IOMNKngHyCiXwDOgnTGsUUabXTOgi7yX1VcsIF/DAoBy5xSCxgfFDZN9Upp
TpN6q8qIs/eylXc2hHAF5pRep+Xm9F5UXXTheEifomPvldSpQRoWVCf1KEPdSXdSiFu93ShDVW8x
MnU64DBCsJncAFmIIXfrR3EvnwnYjq5w8sDah7oC9CgJWF6FG7Qeh9LIVVT0q0uQCZ1QaIfL54Gs
/f5hHA/B/50dweVzI++0XENVc0FNMz8yB+SftwbYplrnysTgjX4bBfzEDIcdINqkbTpkN+2F7KLb
y4jA+kp1NMnA9YCqw/uEwZ7qds3NrTEDTY0ShMlRsOJW6NAtiaUCrHsu9M6aEJ0rCLqbfdYgHSp8
MAesnunWvxS3gwZn4tqHbZXypGgnlr4zKgRrOlhZP449DVlzlxYHCxR0Nb2N1++fB7GdoHJuRgT4
ajWI4McFZlb23bBvMyl5y+YRHzzzz6cSS+9FnpKRKfhUAJM6mxry9lpojtuzrjnIIIOy1QjuaRfd
YKJEhAjW/pyqm0xGprB3sN9tlxAiDXOu8wG88QiRs9fdEqc+dMflZWNSyaHnIsOF/Ad7YPq0NAi2
AwTw3tHpxJMEZNoUlZvlLToRaI1zd/D1FxUUKoCXuZ97g9SeELiaJqfrSGGPPaT3+TE9mV4cdgAR
Ua+7AuWtzN4Wlz56xyZzAU5q6OUJBznNB03RaELD8m2TTAR1wBO5t26K4/AkBZZv3+YzW8IxLni9
oricbYlregSz6QX9GmEcAlNn/nI078nPz/dy3xf/LE04wMbYs6LtYW4ZU59yNSgtzfvcxF4uDo5P
CrIYtBTQ0he2r+JgqelSHK7oaqt+FZC0QrKqBppfJo6spbW3IG0j9wQGAjSz4jMcM9AzOBVNADni
KgWxGiOQNlwWbr18vqqdZFgFoff/vsWFjdPB+dbFA4rxtf2wFN+n4QX83J+b2Amu5ybEMcuxtTBp
Cfb4cIhOyhS0sYZ3/g1vZHWFnaUQ8GSjoUpMVNfEe6onuTmaA9JStdo67L8IUg6LS8ugu2YsYqPT
DqY2yHa8jxKjgqLa2OGCMq/YDfcwHdL+lt9TiVPAvyu/mf8PwuR79yKxzswK0ZbqnZkMDGZX4vR+
+W0Daq7H4bje21f6iw7SASkub+c2eWdSiL+9UveEk+3iN5w52AoFSRA9jgHHe83T5Q/QLSYIMeOd
ve1MnNXToEtD1LiCvfVGv1NP/5BzdBUk77mDZu6z+cD9KayD6iDNIXdC4zvTQugvaW/xAkREYdxi
UqTfXjMumDv7cFPQk1rbCY7vrAmBX6VpMXEFCWT6vNH3Qi3a366aLauaIIMpiyUfpqh+l5jOfEeI
XGOB8flOge+AYh0FRG1w8qf0EN0yYMMXbwo7d3EmK5BWFPYdCMoQgNpvyhGCAzEr1qdZ2TIEV0Ul
Da820EigbXUyg+X4F9VY1NEo3ZQjALUSb2/ILUaNFlMkjgNzFeoVY+lnsk+3E5bfGRG+HAT7xkoZ
CQ31EdXK7FWPDp8Hy30Df8qPgiNmWQFakUbFJZN+afghm1fncwN7Wce7eqOwhKlS5ixLsATjQfvR
rhs7C1gvuBt1R+WgXzYH2dNdtiTB+wj4nRZbQ1wuoEumtL4FVaXP17T3IDPwQCEAbxroaAh+plcd
0DxbKWQ5DSE5muHGqSPvY3wYPtgeZBBrQpsNTKgGE8VdWxJHhj7gCR1ddaGG4Ds8EkSn8atxlYfz
W+dgrqt06i/5c4WBrs/XuPsaPDcubOMAGu6IKsiGe6jmEk87Ln4Vqn51GR8Tl30HQarXPOs1uCvw
FMyQIRsoItihjH5sz38gDwm9BohfQEfHEjx0JHGixinOmX7Q3+yLGljtbfg+/ln5EDN3Zf2IPZTF
O3uCvyoRZDaQedGQx36DqdoM8kAluo6bTBA5oP4TZEfylErLXDv3/Du7wn5XVp4yBXoooWK/0qYN
jOzZYrn/+VfdORvvjAhpclZZyoQHIR5sHJri9WMW/1vZzd8+e/a5hAQvipMqBtIWYbH7Xia/OuV2
ySVQM8ki7G0s+uzezkdeNVYEE8P80HUHqj9/vkl7uc/5LomSlwa49Wer1hBBLjGh/lub5AuPnfLl
H30+Y3KM8N8OqAn7JibgeRlZXNERtXKLO9Q8RsPd56uS7dr2/2e71uKvMxR4sGvLJWSDyVBLouKu
AYMA+AR6Kl0Tn3uMDSqEtWBgaQtXTzK3GSUffj8WnJkQ3JebeTzVjY6zGTShifaE4s733MWYHRoU
kas9fr5lUnuCM5dMn6aGYEnbQCt0asHwVWNtjvX/OdbjL58b3GvWo9D3v3sogpKjaFKTBnhbtF+V
mw7zUZw7Ueds7SXFJ6ujvBL0lxCCHOUApOFN/0Vabd9Jot79BOG90ZZFZtEFP6H2LYh9r8dpcvhp
BEkN9KUuZAIhsi0WJ5s0a8bED8qBYfy8Bu01wcxwVzqpO3rNfRkUB6nBnayfIjlE4oYgvqGA3p8D
rhG7pwMAvZO7Bv0z9VvMGoHMHwLSG6FBhh6Qetm4y4WU+nXvgGAAANA9KDxrTLzJzGRZVbVC8E2o
Q142LsXhwvJQUcWkLbrNaBtKM/G9S+XcpHCZrdkwFWYGk+bV+Kaf2usNHGT760G5U38sYG+QN/S3
e0p4VUGJ5c8qhXsMIOec2R2is9be2VNgZaM7QK14mS/m/PD5cdl+/WemhHAwY5BvRKEYrqrcUn7H
ywDcIo6WSlpfu6nQ+ZLEMJBVBCks7OiH+npxravkCiU7X3nZtBEVdIVyiA5NQV669msbckCSIlee
ke1lnWe/Qrz2IqXRh35LhP4Zj+PHf8bjZG2AXZexbCCSLAvoKjGMgzR3SHmypc8WikHhMj306/3n
323vCKK0DzVpQE0AlxRCTInn6GBsLqKuxy6+pCBmKY7EPM1p57D438q0bTfrubUt4J1dfAn4Jlpj
e0N1YEbgl5gd8PgXSD7iXQiN+MqRsutvEeSDW54tT4gwM9XTeBujC5NLDGw+tniG5hgWLkP1koL/
VZax7n6wM3PCxV6pLO1rDE6EnKCaZk13CVO9MZVpI+/2Zc73cfsd5/to16aFqUm8rk9rwIL1mLuN
X4b/AN5lz4899N+7ryZELhNgNsi04auh+HQdvf6eFHbyVxvsZQaYU9HbA8oq8+MHGUCGyj6fEMAU
rjRrDyQt1llejwcVRF/B5K+XFcSn+YlDpSe/YYca8PjJ6x9LT72Qn/U9sMK75QuhzeqnhFYRTuFG
ujvmmPe1XcNPwz6ENjoEN/ATbmVX/+79dOZIQpjrrESz+YYM6ouTmt5qsyQD3c2rzzzoA+dDlVmN
NW4ehAbLikH67Ea53ggD7EMZVL9s6ZtK5rMi7cNSlGCt3o6i9QrCSBTaEm9whgX1xNKTA2N3S/bn
CxRCDRm6RRk4XKe6ZC9NMF/0ATlp7nolb1zuporntoQok1lcJVB63652y90Ibqpgfdle6qkP9G8M
GlV6YzoRmJL4LwsICVlp6j/srQ1kp0U29RkhHigtaOqyacO1hBYYmjJgaZafE1p/4EN4lD2P/oPv
/LEmxINo7se45bCWv5XPkGDaSH4Vf72uRze5ZqcaqWJ9/Pya2jsPDLV9qmPgGXAyYYdzZVyMCB2a
0I7M0zTNV9ZaBZ+b2Mtgzk0IsdvMzB5xDibiNnFSENZpYIJMr7PF/dzObpp9bkj4WPjz6RRvjzPj
wURE0Y6ly9wBaf0KUmb5nSTbOuFr8bzDqWuxLlNr/ThZLmZDJnq7a4KqwExC+wSz/EK04rmeWQUI
wwEcPWX1hSWbmNu7VtHegbYrRjowji7sGGGVta6FuYbFYDtNeZnU5iFqS+/zD7Nrhel4M+Mpgkqy
cNkgVa4IztAaTubk9xieXMzyVmlzSQpL0FXeyUrO6mi2EJuyUlkzvIiwXyrN8ZKc2ilxxq6A2bp5
4qzOD/pQTV4UldpdylfTbYgCVCO1FQesDPRUlANx5irugiayUWHPSeUv4G8+QJcYk28rOCpXOy8O
xMruF6s13HFN4dUUhJaBpbX2Ic8m9YpAIMcZFG0AbH+pvs1jZJ8MyEs5yghhxjFu+qusr9UDhwbI
l3K2jEMzTqCXLfOc362a+mwWuu5qrBiDAWT+OfpjHoV+sJO2qu5UsaalLjUKPVQqOtwtBU+CTO3W
W9CO2WFNZhoshEOuWJ+Wo2bX1sVCp/E0Z0V7xzXtJaqnInG6rLWOZUurG4sUlWdnC8mdQVtat6Nx
dwlN1bbxcmK0Pu8Xxa3LWvnezXUS2Aser0psmt406vRpWIFvdJLVbL22BnUU0lDdod2ifqXxEP8g
NI8clqtm5qRLNwOUzLS7RFvnxS0p5iuWhUHRzax4dZgXxgKmW6Or0Wl6bGvbxp6QuLkaNSUBppAD
TjtmfAUOA2Qhr1VT6I9rCm0RiC5FAYQzo9VpotHyE7RPHLupV7/WWXWXarNyapMl+c5Za1/ECqmD
0U7mex1p+tWY4EFeJ2CLTtX5pizK+WhDov1e04bGoaBeBZE1puqcNMKkOe9za3WSVqu8Miq7oLcS
wKcrvXzA915Oim2/VPnCf7GZkhtFs3vw9+TN0AYMfBKaMxTkZxkl7PvEbCXsZ+NXN5m1oyv6c1XF
w9uUtMY1Wtjqc8K60Se0sq7ixsgbp+Dx+IMoE+YiVf1t1Ej73Kv2BNV6pQe9nLFOz1VqNE+Rpk8O
GBm4U7b6rWlEKfeWvshHB0pHie0o82peq9xmuVOW5tsSRcSBeEjDHG6tpTNVa+HGOvlp9AuDNHJm
+J3F+dduqmy/s/PF123VcIpVZR7Lqswhjc08vdDSh7VIdWdJ6Y1itvlL2S7T5FZRz75NZHhkVFtS
p00t7mEk/UdttU3itJyu3MPIM5mcuc9+xZw2bol45epRP7ptXCwXE+DH3rDMhqOyrnJnZba/mt1C
M5cxCh4GrQSwaAFxwmPFh7p0coBEuT8wDt6ynFnI4fMWMF+QtjlTHhmgol4WcFJ3X+DfSVBFBsRo
8syteace+qKvTpTF9CnT4+FkFwxsN0311Rrm6IlW2qWh0N5V1Qg6A6BiS7vxKVvwgbqCnQgv48ul
we/EGHL7pSxB0FrR+hs6aLZjNA1OnGoVpqOSRnfNEYFWK4vxaarmLnaNdCWJEzX9ekgBHnhOhjS6
rLPOUNwmoa3hLUZ/qZeW8oW02KuYGp3L85V+B+vW6tA2i46Kao/uNONd69CiR8m7HHFWaU0ar2jT
bxEISV8sI+IowyhmZzopi5cXO4q11RmNDNXMWhsLNPd4fqVjLt7lfQr5xWxlpVtWxnRrUsXMsYUZ
9CDxZ3JoouNuukiXwbyFB07emKupWxUgfUBlrf1qdUxzADQCe1wPIbTCjrM7rR7M46xPhlNyrnrM
qPMLqMLpDoKLDfaDuXAoSZcfyTT9mKMkOWoNwIflUnevnaFmXsWBLLZqNn1DXjj7Y5fVTkoMLRjn
znKSDptfzgwDFrwrS6B2c9sOeLaYN0Xc5I41diDM7XLsKclml6eVOQVk7ebCM8aijp0xyeJg0mty
S5ooMx3FaNprDNiRa2XUjcjR67o/8iXqfNSxjevGaJ4nNXrFdpVX4B4fvynTuF4sapE72dj2vh3X
mFhVKgK23il3MfA6BxBlwoRmZU0nteu+lqSOvyw2RYWsWOvOyeKoPeWLtXqIbbk7EW0CP0s6k4Nl
r7WTK/l8uWSsuB0UVXUGvaSuWZEl1G2euWNppJdwfL6CegGxXJ9HeIFSXWu0utIrMHEnSuXGxQAN
nQyUkVXBJ3cZos7LYmzKNPaXc6KAxDDW0HWrwAmaQT64wyrcvtNmN81IFGQI9766GBDopHF+NJg2
uPbUdE6ct6DC1vPmBhwnZu/ESxV5sTFMbl/EhUvGloCXquoOnV0a/mwOsQOvn67hkW1o5CD7YuOM
n4bpX8vXM8KuynZanNxYk8MIJg5HqZJ8u5puRyibu3lt8AOtitlrWJ2+FbRkl1A/ai+nylC9PtZv
ScruGO84riaYLhMGCr6FRpg+09ZXtVxXt2NJeZ3Hrf2qzZR5s9Up2C/6PGCOzSnNPgozRGhnUeY+
GEZ8iWVYIscuRqgdc1gqjG8YPHtVF/ZmJkrta6z7aQ6N5syEM3eKptNslXnrDkNXfe+Y3jsjBqZb
k+f+NlzvRcT+upQcjxfF/mFEyB77xtDuTJojNseqEXCtDGhs1cd+seuLmilvJe7w63ka3gwc8gtk
CNB2sZP60JKWu0qRvOKWjl7paGm9O08dxybWxfdsWnt3jC3Dx+yD6SHngWYzNxqnG6zeV6wBAd02
wcXN8zsUWUBnEM+l22rGywAxaTqlEA1OjUcMGEf+UtBTVGaVH+kz5x5TgcIv8uK+jBCdo1IHvZmd
sYtBZ2VIUjW+mJvl0axw8yzIAR0L5BdOqUW6yxq7fAE2EPSP86De0VnLDhZJIjfiNqbyF0Nx1mVa
PGbp9wbl91XTfskaBdoZEf4rjUrm6KtlhwbpLpapXnMXs0xwNFSlb8BAEx+6ZBzwpOGzY+GUe7gS
sUxDeeHpgjavXdwBYWX6S6p2XkIKYGGLmvjQZCu9ecJRUJtLwpSXOm0aJy3L7arp7tZ2RX9AK2x/
MEz8lGzWvpMs1jDQr6hIqYxvS2dPTj0aGnK6OnL6BpdLpWaJn5T2GCLIqkHeqD9iRHcnZuZFi2nZ
lfA3LcX92OGGvahG4yXnKzyNZL8Aw/5lm2PvkHrhbp2iBNyROqRTBRilpUYuq7VHAGDJD7XNiQOR
tdbXi3ZwRyTjYVs0R9Q/iY/4tThdtKKnHGfKsVFSTHrVW1wY2XPDSx03plk4pplzx2Cl5cUZsHjM
HDUIVuVferWJr3qrfjVLuzzQZGqDhM7fdXNAelPbvZOXEFtLo1W7HnmMf1siHoy4ULadSDyLGl9H
veoPmESrj0s1/2omhBYE0eQB8KRDn+qjDzLkoK0otO8mpcOFvV6ZrG2cvNZ1RxvWhzLCZJU1tSHN
+slpi950lw6SxGlXXdsreZwwmemMrULcQslwgGh/WGmse6tdQy/WnhU3s9Kw1rXNH9rFbdV4Qao/
BsWkty5NgY2uS0TMZIrSC0WFadIv3UVq6DXY6e36EHej7qaj8r3R0hYyEDy+jXLI1wE+Z8ImVe/z
TQgdZEGRV6zjQ6NozKF5MSPnwN9Ya/5Qg2jF1VTIJM75HHag6sb2TdpF0nHFTybcT7XSfM0qxJCR
AH++zoifBl4D32I8hk5ZmuA6pBEeAs2CPxTX4NUiOFAYaKev1tzZIU5I5A4tKMWill/rIIH70Vos
fuzW5E61my8lLuf/R9qVbceJZNsvYi3GCHhlyCRRarYtWy8sS65iHgIiIODr78bdXZVC3OR23ad6
KetkDJw4wz57e52wb1ouDM9qqsTVhN4FlNUPlBMwUzg6SATnNvYykz/xPra9bqRAPWs88auW3oyy
uR2laH0yUtPyE6UnwcyZhYTHQdBNGvDVWEoaDA3m0RJbsZ9NWioewmYaji0Eb/qqMH0xTHh3qqy/
qzuGhfZZAu4F5w+S6H/wFo8tmSgGeEkLkTERd3eEl+wVCfIE0uZYGC+tnKJOVjKwu/nPqq0ql1at
ztw4Z12QMwZCUgWQRcup49qt5aA9d4peh4UU3E0rC5C0WhcSHPpFAZVnhHWuVHLNH9vJ8SFECmnp
rnVQgB0x/m2pPfTgLFIUpYcBSlCdc+EWPWzERSLOSYUZUqR0XWY1t+WMuQymlojPavxlW8wCC64z
D8LP5l1hlvVhUrobMzNlYCFJCy0NWWjnxM0ZqVhxmNPU9mykeSeWlQc6D4+pArxlVgjdt3seH5re
eq+d9okxvCdTbb3YLavuqKn8muv8IZ8yisgvU8KpH1+rXPRfpti87cQ0u6ZpJYOrkN7ymkLRD/GE
XzRWVuny1Oh8Q42jTJvmc5ePg5eW/NHWBQlQddd84EPx6teZ7oPNtvU0c54javJnRZm/Fml+p0rk
ZBUt8ue+Z8hnILwrPeLE2tnOuvLRnB0F91976druOJVi/MnoaN2WapLe4OsxA5nHCvFpr9tebwHu
ozn4aU0yF+GQQZuJT5z6zdw2nmCEHUmp29AwwumZw6JsapTasdMt5b5yLOmmAvEXDrvByAF/icGH
6dbOTA8KR+Q891qMQHC23bqslLPeODc6gkPETgl8ToF4KpmVLGxsVQRMauaNoC14n7TqXkd+3aV6
8aWGQuc99AJHdzSV3DPSWCxpDoIihHySNt8qgKl8bhuvGKKBozI0cZc1ZmC0hHwtx2TwehKPflkk
mVfmS/DpxLWI4jIr/UxNbYRdtPdzyRzPTitxR/XOPsxK/MWMWxYgJU4D1rUicBpICSqNBZeeOuKg
GUhgWlsCEhhbr22eOt7YYiv7TNrB0PbV48xnTDpOLf5BnyceSOAdL5Us1EeUG4USNB1BBwJvn18m
8FeG3mECrjUGZG25hpCMItPAfLMfg0fOHYacB1KOMphTs3PtScy+qgzdSS8VJUhI/moJFh+QlJy7
AY8NnRA6FbNMD2pDXnOWN16i4vm1yQCn0WM2sbRry0dNovHhj/9UGqG6ACVmXmP3j5Wo0tCEGwPm
8p7aSnyuCfs1JIV1w4rsz2JWSlw3g91BnLD1p5pwnxLow1KFuppCUIqP5zGwDCa8BJUg1yLU8BFd
9N4knCc9yd9FLGpfResH87vxG3CkCX5firILQp5kbEEXZCtqwExAZ03OWKDVEFlGOcSNrXIKcqfk
frPoQOlEJu7Ac3ybRC8P8yijzEJuZxPUUIymsE5JaYFrtOeYSMOoq8sTrblntD43hsWPJqsh4MnK
Q6dPUPbotBvB4QyNvn+BNsG5TrNv8Mb2mTGUOhAR4HXg4rGduxcHxFuupqcF3jMsUzRG6U2tiii1
vp/bFi620x1Xxs5TXBDTk4n8UckCikOjgfhGyaA8pMRFVCSqcjKqGDl3DYmAqjYsL06dwm+IlQVN
kbyMBM9lKru3oZuorzeqcBFbOwf82EfUrzETYyqP4NNJj5ZjMXfMjfFUZE38JESu4s0ftRMiaqSh
tWV+VSaAMWXePUo8xy8CJZ8TsybrkQ+4hsJkMepUVTJCYtq+6W0FUZKIeodCgZe3xCtEisklfa68
vFdTxCuV0t/KvlgyJbNG4mHMZ2oy7me685pOCQZv56ZBnsB71xCD5SkWygxjZi33ntTHYVSeaid5
llPB3ApO/CvCjAdFqd9lbp9R7EXz22BfhMOKoGD2m53ESNhJ+qNW6zebWqUnahUDh7KZFhfbRJok
iRtXXHFR1bpVLSTnpMlF1LUDvpleVF7SNl+FwMvEVdkHcyLTcGwq9dkwFKigpBX0NDWlC1qROofY
RpQ6tbF6tke8qpqduLzrhVvF7a0cneRY6lPjjglXcKrzS8mlcmsOtA8BuEdYl8K7TSiP4900kMxa
U+vRbB6OonSMhzLVn02zvMNgOfGNSf6s0/qHY6MsXMb6q5ZpwKeXxltlmRgUQgrvWoMCQtmmQzGs
aFE9sKSDGuHQn1iq97cJ2AzjqtCDpHR+qko/uOVUhTFKf0aVZOEwT0nQWfLXQJrvvCsyPGv8cWiX
4uPIUbBXcsyzVJNyyDq9OpJOR5GNmpBTGazYU7v+oaa4aWXXyIiYgxXEEz/FYsw8yfOHsswcdwAF
TzDj/j6TqfxeOEniSr39pYMlhKB00TxOLB3uRVZ/NykpII893OsoX7rJKFAyLofILhAk1mk/+T2Q
q0eaa486mKLxINa9q7LmTnDtvZ+WH2V2gNJjkATfX/6S9wx/Fgx0GQ7H6zPyzVHITWLVX/GE/EKF
605ZOGUYJU6ITAdQfI2ON8lgCdBZQlN1njUzUlqEsEOnvRS29sNmnem2oofXJVWruGVb2UdZd+PX
hPbZPZ4a5g5gnPYkJkU922oxQFzpecDE6Dx03MwjxU5xhvPgovqeH0QNWC+Z49bLujk7G6a4G6mc
A5XX5KxNJSJsMPErNRLsLDf8IlGY11bAiJqoQ0unfsvplPojQSwXawgNVWjhIRrMn7q0h7wN6ztf
K+azYnLzvXQalGM4xKbNRnaHoSpir3JGDYlBZzzAA+d+rslnu2ZjBBLh0jMy+62g8NFToxwbp0J6
3d7nc/UNbHSOmxPW3iFLOfMm+8OZ8sRNDQV8ibxnQZ63/RHwwuI4imbCv1UfeTb9KVNEFWjwITJA
fd01CiFDxknnjZY5+YqZgaK7YsMRUgtf6hLltJnMT90Iwh0rV+bQkYz6Tp8zZJYNwliUrn05paAk
E/k9s+pXo+kxINulnSsNREEEGBY8XAXKP3NdIzGaH5LYeRzJMN8KJTPP6VSxE1aKLVAT0+tsLcZ3
FN8rrNWCfjS+OzKb3KHWLb8Wxqss0+6IsNf2HCs2/abR9dCgKqjgc974k51+n2s8jhnL5dNEE4b0
zRAPqVmgImdZ9AQBrOnsTM0ECiMNTeHBbD3LLmyElDQ7OEr8De7nJ00K3etp9tXKrOzYz+yrVYLS
acTOuHZV09CqHPhiNuTNoiad+QqYXc8mGdFiGzn6EFXhxgYBD5gzf1c0Od/NpGy8BvkowlHyE3HJ
s9awGFG2mgRkHKeAAgvqV8jO3FpFYaDKh/4ejFlochZzC582alGmU4lndTgaBXE8dSw6n/TU9vvc
epCNTb2sHc+UTczvJLCSrXHHUmVhvZvlQRnzqnf1vJyPZpanL0DUoqJm2dy+pYWU3tjBigqcMI5g
muRzj0LrDVeSNqzrDsohBU+/NAkqV8hgy+cqi+0XNSNqwO1Meo3a1eFs4WJB8rM+pd08eHmdAeCj
qfF9V8Z4chwzxTJYi9mQvpxRJbNQfdNa0qEqauT3eActhFcDPUoQxYdJh8ZUgJEu/Y+8MOtbnczm
NxS5VPw/I7ttHPmnRrPuLrWaF6ZN4CkfdFS75zalLSISPFioSQnaIGXUs6fYYX+AJkYFM8jYeFlm
K76JOUXfbPOSu4OTJ5k78qaXUd7r+VGmE3dt9MTeE7U1v4/4yg4JiZPvMwo1KBUnGv4UM3P+lnXm
rUn7NkA6mN7oVdrftLWueo5oBlwmGr80StpRz6jl/CghunHTjbP+FA+Jo7kapu/CSiaIxYUsX7mw
uihBDcFt+DR8gRBrf5eCPSYoG9L4YB9Mw7iLbR/pfOMnI+vvzawdfiCHKv2GSRGBZT8OnTztAmts
xAF6fEUELzMHSWWjSF4pf2qZU7pKGSs+5oPSY2waSBQra2gPSYOYZmyVIijpoBy4dFAoTFl2LixV
fBmLFAK0BngKUkTOJzEaQEnjqaocRQ8sphg3CGf7oJgRf8QJ+ixlPAAd18wGmEAnU0FIHvMnrSFf
Ud2G8IiNWlFLKrzENlgZR8fKIow+Gq4ea8UXFb0OVKBM5tuoqP+gIKX/iaH/U+UYUzh2XemlGfqT
pcL+SEVvBLY5KF6pKig6GLXmZTH5ArW2HlEbSuQITn+ZrQoHUhIBdDICedIlhq/orRrOCtWPBek1
r+mghlTTrIwcaUGAinfEtzpcWDMbS1eLFX5AxUAPS+ysP3dKeWJknk8qqvWeadSojc+a9ElC4bKk
RlAlbg1vqnh2pzGSeE5ljh4XGjll6LJ8q4RIlsof6iJKG5duajdFwPEPj+qkMaRyTnacVZaHiTGq
uOL4CYVV6t8SXan8AfU15D982XinfjB7XfE0pcwxlDHCKVdz7jqj/Y5oiLmzhT6XvdSW08rsH3RM
rULy3kQmUKjyBsCf/EZjrPgCEleBsZmaHXJ9ie5ia/5ao8IbKFCSDeXckTN3GLhqFSP9B2gIMIT9
1QxfgZ50ORE6t9p8cjA0bDXZic/Fi2rAlcf/ZBDi0tQKPWAguOoRq82nOv6pzI9GuoM63O7r2yBN
xGC3g/nnj2A5a+4s9HLUGSFflDlPTX6v7+KJt4BqC5UHeIlRaNDWMEpFjXW96oBQAGl5fmpPoKFV
3fYGx4dRwmUCv/T2yBm2QBeXJlcggpHnHOUDaz7pcxM4rfqryIe3f4CIQOHVgBczHGvNNlnawClg
tg/S4fLVMU/ceRnGHTrpLSjEgm39t4k1lQ0t1WYqOxw+2Cgjq8er2I8nw5ieVHh98FN+regeenJr
4xzU70FiTSgFle7H+0DyZCyh5TKfqj5zESMdC3WPQmYLS4T+MpalmxoBAfxHEwmf+5FpOBttfHaQ
IRrocM14tt+vn88WlAgYeQpqDlX7Pcj90U6WYb4HNTVAViIRVE/iqKNu+aP30xAaUpCKGnL3usXl
W1nhaS8NrrUwkWIsipuJemop/Z7rk+kWk3MQlobJ++nAsx2Y4san+8Hcah9BgCKzmWF9Rs8OeNCP
Zt5ExKpO11e1cSOQZlEMdhMgocn6uBS4VN0U5XyajeGtkCXi2+HXdRMbN8LAaKdp6xqxUH5aOSFa
WdagyRr+lN4b8gaxnJuQ98T5ct3M4ivX53NpZuW2eT+KUmvZfJrsKfdss42Imhz6VD2j0hi1OVLg
LFbmV6qYwXXLWzdjWZhhQBTKBoPwx6s46TNtKwEvq+iVArHXdvBKwCZcsNOmR6KkAn0EmuxNIW1d
kEury8leAKH1fOIyjSdYDUXwCt0rUClpT20gMIaUB2HpFS/Xl7kFfjTARuqAQtMiOMrVQTLSTyAR
G+F2X7m/kOI0R/MBL3mGGW7zUB36l73p5q0ZbgNfuA5nRW3t03iz0/Am6Ww+n1AzjDT0uk9VNLyY
P9BQOcqF6ChMgzHc40rbwj1/MLsCDmKIenQEg1nJfAhIBzPmgdqbBfO9UMk3p/zm/zBnu3WgRKMa
xsYX4Zm1FnLPhxrg9gEHemNj0ha8A88lesRP4iD8RQRPfTFGd89d/y87/LfV1aG2Nut7JEd4vjFg
u6inJXaQmECceENkHGXAvTLCqOHA/XEv0Nq8UARcsLYF1nygW1fhT1wqqiBWP5/Q/zjXP7SwfktO
zq1xO2AOqT0mmqfsxHa/6XrXXuLC5JrOF519uO8WJ9urR6M7avGrM98kyU9eA9vRngfxE3JAOy/H
ho+F1gHo2NFmBHHWmjkObsDOy1bIU+swhvKVfrTrdm8a/PNBAhwKKmkIgOHj1HGHPvqDsnf6ErrG
NDQf0WV6N26cO557pj8eoPt55kfnNIXlsd+D63/+Vn7bdXRwB4EUzLCWa33hhwQ8xsCK1g5FVJ6W
4a5/KY6+T+/qd4xkB7Vn7bGVLm/fh0NcmVx9njEXaIAZrIzKsx31R4kZkBKUl6B02GeR+BTeLrZA
CwsQAwiSMfn8cXlAt5AYWRk+AncM6KF4TYDBTNweZYdTDTFTNT2gTHHd0366ML9tggQTwKRlRnA1
WtyqRVlojlFG9fQsxs7tkz0L27cFwOL/mFiFF31dq7NWoJiffBsD08NUyW1+n/rVd5L41nHRSh1D
887YoxP69FSuVrbaTd6C+ryqkY3EbRJgQMllIvfi6S51VDcTO/fkk0NdGVu9y4ZaEA2lWhxde7IF
KE6yAo3fn9fPavv+X+zk6h2Oi1JBJ7yNT1biL1i4u/YAVJ+5zI+aLgNxSwWIhK887BFMfB7zWC1v
9eElCcvFwLs0ElQ9ovSZuUPyVXXUG7VRv0HnPjRY/MTL/OfQJUGmqntg7uWsPn2FFwtffYVamQ5l
3BVghPDHQHGBQDpWnnWLzg8kMPfG2TbPEip5oEbDwB5yi4+fYTW2smgJFWFrpA5x7ZTSGo1DnXNX
iYeK7HyBm/f0wtxqb80epNodcOToMaRoiiquhhaXFKafxYeE/rh+hfbWttpIQMHiUo5aEZHC9BIZ
jOjnl/YOH9WmT7lY0eqdT2jXtoDGFBi5j+LkW9E9X1/E54RsuY4XBlbxdy7sEo0RNoTxazODTgj8
KoHpAg+uPKZh5ddHy79ucdmW9f0D77+J1w5pJl1zVlt6H89mOxqhJOyuHpUDoCF3ORGnXkz/bZaE
tV2aWgUqKlpZdqoZRcTpG6V3AC5fX8rWDbj4++uhWkKmmvEYf99BwYyi4C6n+2pvlGT5kZ/3y0D+
r0OBCWHmx09oJCUVmlMqYX6S54W6VhzGcxntEWhtXTQbmn7/NrPOkxM5O3VFKQq94KnNn1W2d9E+
1U1+H8bfBlZPF8/rLq8tTo4IdAyvBdNe71W3mDWTN/yG+F1gu9UD+6XeOA97U5l7a1s9X7YCrfOy
ZUY4WO8UaOBU/rh+EbbvNAU/vAahBFTUPp5R21ozR6RVRLJNvF7vAQG8U+RJQ//wuqHNz3Ux8h9L
q8exSDsW92mfRqnuLoE/g4ZPiu7/8zKrh6TqbY8FYPvY/ja47O1FnIjyM29SCwbt4s8uC/o+cUn7
gI6vN/ajazqHnQXubeXKhQNqKjG62lQR90XQ/+R4Hk/g9m7dhT4Z7IX3xcMikLD3LO8tc/lZF8ss
7d7UYnPIIyYEumveAHS0Aei6lr3z8XmkO0XEvVWu3PqkG0psWAioRjkwtJmAqIOnHIPMwpgUG4GX
vr6t257q71Ncefki5tPcM7xVSnGWOMK4+z7z3rtuZPtyYuAE8lIWCHid1dmlORbVc1lG8j3DxfxN
E928s+/T+1JnKL9qO5HiZhAHbam/DK5OzUyIkSdzDwfMMbfl2sdFJbE49j+M6ZSdIBBwQI/oXO5J
vPwvdsHeBUSMA/bG1XYC6tCD514poyz1lnHk8oHeYFQMOBsfQNcl76/BZmWqwfUN3jzF3zSOhBIY
X32LLQalKoNWZsiM+GCN7Jyg+T72cXjdzKa7hB6euvQfUC1fmWFNPlsJoGOhqIGzrn8QfrpuYOv2
L5VmXJNFaFRd3f5y4DjTFiz2hnaeJ8C+c191CiCx5d6N3LO0OqhZTGmGvlQVOeCdvydRFUD+Hfiv
L0O0jDcv3Lzo1fvWr+sL3DoopNZ4CYwFPbHOBFlZt1rZZaj8mvDNpD/moGEr6r3VLc/KOjS4NLN6
UtsWA2BGaZeR8Tz4CyVM7FMv/7bMp2eHvYrB1q24NLZ643KVm+ZYZ5iXJTFANucUwIzru7YV6UBC
Fwzz2DaUtVeRjjpOZGp1HBZDV5yTU6HeVj3m4pofFo4v48ztyeN1k9sH9ZfJdV2pFmmd8wIOpAPo
V1cwXVMdWLxDz795Cf9e1++M8OJtkWNnDipavVEMcLejll4Xo5OLQQ9rTy9pbzmrM5prs2DaPDhh
iqmBJM6DRtMAEP+v+58I5S4O6vc7cLEg5DyZjupuFim69HsD0xG7d2Erk7s0sfJBuWMmqgYMNfA3
77R/5Oq5awqvmlO/qRv/+iXYO59lVy+WQ7RUGD3BBB2qAfP4i0gNWqqYpqds54Pd+IQI5IAc1KQw
JIJ56o+G0HOdM4AJ4lM3v5PkOCX/fRj64e+vjl+rgRtqpJ5HXZ59zRw9SLW+9zCr5dsSYy/Xd23r
tYc101zG6G0oUq+PqJKka+OmjKbIPgKQCEZwjHMFmrdwOcb7NWDjs7eDPTBfgWIaxAlktbrOQdWg
NsgU6kc9mn6mKFzwF8gjRm2EIcT8du9j2l4geA8w0w5COmqtFqhjwloRsZ1HAr3KLNRCDfHgU3/4
zQt+k97uyppurvDC4Ooiyhj+VUw0j9LzwrOwCAwSXxymw+RDLmFX6mjzOl6YW76Li3tPS7TjnUw1
wqQYvQqja0b5D4pNSPPRZIMsI45sfWaSVBi+HrUU0fwYAFfzL5CBcVSO/Fgyl365fieX53z1IEJU
EHwboLqCEvtvXqCLFcncYVxVM8xn5UAlTg9j/5LRm9yYXNKNQZzvtUI2/C2BfjVm10B/Dj6V1Q6m
czamvFDSqOSY7+xEr/kI6k3fZGw4XF/ahpPCvScm+mmmSTW6ehxZaxKlsqYiEob9gB3grtBHOF7W
uXWxx4i/ua6/ja2ZBOe+w8CzAxBTTk9pc2rRZSFy2nEgmyuiBi4HUBEQvV3FZkBRDBOwbwiiVe2e
AonozdNQhIJgWLWu+1/X92/za4bs7V/mVhtIipxherSpI6BaD9a5CCB1OmU3A4QuVR+DKm8p3+n1
bn1fFxbXSBHMZKlM1QUN8/kAGXAMNWo7W7iViCxkVvpSdQDXzLrNEdcWIO4NKaL8nNxlUGWwT3VY
ncFxtXSTS+9P7XR9GzcPzQFlzyIoA/DQ6tAco4OSUwGfqNzUcepZ9TR6Ce+SOxs4070jWzz6+nNG
c8rEZClKhZjc/eig2p4WGHtr06iqjgtLUBLlL8nZaqFjoPvKaQ9ms3XrF/FHjOpC3hWjVx/NAWRv
gu9QmqHKk0OTFI9pNUeTM/2Da3FpZrk2F04qT3LicKOtIkzIuay77ZI/rp/R5lWHWiceLXBGEOBp
VhYQN3Hepii1HecDBoLD5LULs5ONjGe4TZAJ+TsGtw5qEX+jIOs2yaduG83Ahm9ocxph9OE3lOwm
f8NX3P+AKDMOSnX2DG4dFZwgQgGgbdRPjn7iQGoXUFWM+mA4L1yuqY8qGHelt9BJd7fm03izV7je
sglMHtw9NlZHx//jrjpzT1OM2BaYk3nJxBnjWZ7Kdx7M5WTWN/7SxurG8xpC7e08OSdH8gBopWNr
tOH1w9o0Aclf8IID/wnc9MdlxIDQV1KgaC2nztXyW1X5b9GLmO62wY8KXA1eRkSIHw1gegO8CjEg
wwJjAEb8WE11AAXc66v4DEKAFccAYm3ReXLoukhhqk3CC9CtnORhUVBsjrrlFQN4xRdZyDSaR6/E
iPJuA3Zr9xwoUYJtyQCmxlyVLpJK1Vr0NSio9aBOAGo9iHfZKF6XdxDP9jpMCWAycSd/3LO58rnc
muYMDB30ZNW3VHmgYqcYudWSBDgIQFNATfHhrCN5y2nbZtSW+bR7FcKNmpv75KE4iZMe7pWTt86N
Am+AQF6F8AlZ65GpWlEAlY56snEvviEiPDh3dbjsHwYvULUAD8Lx+k3Z2L0PBleflMJsowAzRRGh
jeJm2ava7jyJW+72g4XVuzFrYzo6g2aGTqg+LhoZySLnGZDnBYazr8ix4Yc+mFt9X2prMLOOkwEz
hKjFDz+M/qnHyO7/b9eWH3HxSBUUY7PjEm4WzjNTg6rb/ZL2lrFEGhcWMt5wEWc4l+ZP0JH0QJwv
2g4BOtHvzPCqk3LUQwzGv1xf1+5hrT7gOSbNAFwmKu8KCFYNEB7yN/UhDtsi/C1Kt5tl7a1z9fV2
KBPHBKJ0EQfA0Ii/FCDs4u1/LykNYSSwDKLV7sA74eX/uJ2k0cXcCFT4GQQWand+/5foOcaIMKDe
BaYG/Buw8GE6ejs7uhESUhUyx6ByBLgQuhYfLQ+5zTVpiXwpwhOQfleP0D2AznoXqIc5AJpcLiyB
u/u69V1DmAbLhfNHZ2O14EQQwboa75jJ3xLn3mkPO+vaMgDucMxCo1pDoKH1cV1WCw0jJx3zqI/o
c/tbeThuMZ/hMl8Guqu/OQ+7CMY9m6tFlXDSmIvhKbiKfguVVkdBA/2Xc+uAsb0MnB/VGwqVOwtd
FrIKOig4xS2Kng0l+O/HhXYxwVhmDFCReQtiPShS2tzHFP5Cjb98EjXwMHvF5K2P4tLk6qOgyCH6
RMuzaLYwLqPlbm7n3gjSk+tL29zOi5Wtcr6cokmi1LN1UqwnPY266ef1v7/8zCs7R1ZXH8OdoEnr
UrTVMFcp89aNpcTY6YOeP9rDsdHD6+Z2dm2N+rYSSCdQtQX6S/7ILZDzHOZqZ0U7O7ZOuUiZ8Mpg
oM/gaXmiiv4EDaG366vYM7H6rsoxhsSTI4dQ1jqarDIGyYSj77mlLa+kE3WplaAN8yl3HERadhii
xbOvdeFIs5vYnh6hcRw0pPOvL+gzmS18L2I+pCKQc8Bww/o2S0VpSFZAGH5OfhWiuc3HJHeHnPpG
nb44NnwgeN1q1xjbQ2mADWRIz+Ok/rr+Mzb3Fc00Cy6Y2Nq6GKVnmK8EjqyIdCNq2KMcduKczdtH
keVpKupLCH8/uglGMj7MApfdGJnbDpgxftFKuueM9K1P6m8rawE+Y0y1qi5zZFnBFGQ35WGBiYJG
59E8dEdM9l3fs81wFMg01CchOQbsy7KpF1FIA+4Bwm2UGOR3USOkLw+pb9zFYdP5ygShjgxCY/pO
krd1NS9tLht9YROaFbaaKdhIkDtiGuVRo88YLR3yHTO7a1t+x4Udw5AEo7oSCOLHBfiPWZshUEGV
CQWSpUU4hmBuzfe+ha1baOBdtpBhquh/rr5umnRWJSecn30LbgwIkyKZsFHE7rCbEbRCj6Ba3smP
lvdp7YUvTa7OEPAey0QlzDlpc36bMshS29pbrYIToqroAYzae75l60u4NLg6QHQMdHu2Kuju0YUM
l1qvfEDVqFV2nq89O6sD5F0DQoCsKKJWvvDh0LSPclcVZ9MGCodIZTXINqzliuLBVIRq1iC4OrGf
s6+8pc+Kl5zH7+VPA9q1LZifvHgv5Nj8Ai6MLk7g4mbOhTWY+RK71Tqqr2CQYOVXkd1VCASuf9/b
hhw4Q/QeULBcGUog+ptXtl1EeaJ6JD3ZxQC+vgez3nmZN289QtH/2Fnd+lkvRDsI3Ho1/V50IZ++
XF/H4ls/XfGLv7+64sNsQupX4jXL1BAcsKnxYGEuWPLYzY3aRcnFtXcBe8tvvmZzdctjcBRgdhhu
aimYz+fpa+OBOfMANj3DA2xiPzXb28TVdcfEXKLoMTaxPIN8KgBn21eQ4aCmN3vTuY3KW2tnV/du
xyrwnc2BYZAmQynMRvPLCoBoC/L6ZdxDtO8tbBUfOMagFwR8xpGqf0mcJwys/IPbAS5zA+W2RVx3
9fcnC0psYNMbwuGwlB/+I+6yJ5G5uYxF4BePv7YUuT5+tbxIQeijS5xPZz4JB8Ubules2TyRCxOr
laQtKBpU0VkhR0tZnhTjdVJ+KkB//IMNA3gLE1vox5M1PXtXNnk/sNICphYCGcfiKA5QT90tdm36
1gszqwudViyDhATOJYfOM6j1tLCrnq6vZDP2NC5srA5liMH+qSYNduw9fhx+A4T7AwipfpfTdpPu
zacW+FYIPWMOWf3UIikMUCaMzDkNtgySFjTgNLmdDOiapQ2q7sgX/snyLgwud/LipSj7BnMnGbNC
cFSWp2VsqPLKN+1Y9m7n/h/mhjYv4DImCdI+dNXWQTRVUnWabIKMMVSjAi01522RpccEwdm+F2dy
qO7Hm70C71YBFrZUROdokoNHZrXKWE1pP3Y9tjXvwY+hW+8MhF/fWCKcM9gcHqgum0gfxHyfZPkb
yMjA7VXaiX99sze/b7Bp4bOA5DqxV4+YY5pGM4MqEExhxsliIL91tOD/Z2K10GJW7alokyxqDb+c
nrjy5/W/v/XFofMFeVUoxmsYmP94XTJbFrlpwUXNZnHfgSLcdTTw/VWK8Q8Wcmlo5ahKBbOBNTCa
p2zgrmM/6/z5+kp+l83Wzy9m15DJQW4ckKFlqRc3H1Q6Mq4pdAcqIGwkaObUb2p5BN7AtfhBosTX
Vq2vip0N3PrAL62uXJbddL3eVpkIG7CfJh1IDVpvFiABlaDyn3cu3NbHdmlsdVopSFuLzBT2aWRg
lhz/qMCTyLIf0GHY8ffb1wLNLlxtCM6sE3QwfjpaksQkBI9CkFKUnEbQHjViZz2bmwfVXfSrMZhv
rTuEMfCRKo3TLBpT5JHJ9AzysVthiTAlJKS9+f36Fdkzp3+8IWZLa2hcAH0C9qsnaihPGPX+Yndo
hyqGyyrzx3Vzm5uInr8NyK5uQk53ZY4nvC4KDFdVdpaBC06Rt46Ug29Z2V5zYPlTn+4+iskLDhQT
nOrqFvYWONUartqndno2mm/KEF5fyqbDRZixYHZAd0HXaBqbJ4MTW4inF7Fv3Uu9JKpv6LEO/hGq
AL3Wv0ytsTRgl0PHC1i5k0yzHJevByMZBDpuE9DTf7m+rK3vCW574YVAH8DQV9tmzv9D2pc1x40j
3f4iRnBfXrkVWarSLln2C8OyLXDf919/D9XfuCiIJm67JyZ6JmImlAUwkUhknjwn1RUQ2OOVgMMr
Dn4f3OhQyJCTu307W59HhYPzEJ5BrYnuF4IXMAbjvAHY03ytdG+l+mX/72+NuQLnxIMSHW1J4VOX
FTFIHMk8x8feFdxFv1R+lq6wg0dU0sL7Ba7D2QlvsjSbtjx8bZYK6rmmY6AvEDHRV0cWpwFIoIDI
NHjdX93yV2jnVnDXI4tWJB3gnY/nqEtiowdpt+HzyZvcvI7gWRKDFLT2ZzF/aSPGjMSWT6ytUZd6
pmiYYQ8GJO2qJ4BE0hjNEWjdTMoYMXbzo60tUfFB6CNOVBMuxpkSj9oLqOSvom/Rr+G2s0W3vyse
IDfDBGWwNpO6JUEk1wlljPQ3qcEjB+rrts4eIyBejUl8iuLG44zK3f9+W16yXid1ykaAJkUDl4Af
CMdO+cLXyJWe9k18Fg1Ffg2WOyCfgPZDQkZhTRTwkEaNEcToPHE3CufWp8nBtKTbvoIFdzwuGNv0
jliqqXyLnxN/gH46GJvOLETUpvOsfgblqpDkQE0CvGMYn8isXD9qOSYaQEqvfdtf72fBRmq9lJeO
nJRI+czJEPfDUDJoH0MTckJOYkUnFcVKBf3gpf4bOFHCFG3fimbrvab8NotwFue2C49i9JK3mtlp
LCTxpgVJ1xYMG3j26CugEkexKOOlOsTdGmA1ZJHKbHrk6u9T3gKCcVVUWoJW6PgtgD5b8jCIzv4X
2jxnKxOUJ+RoCsxJgFJJ0Md+L9RQAskOlap+zfPUE6vI0aKQVb/eXNaCYNMNvEqQAn8MlFWB11BW
YNs4b3b5Z8ON7vrXBSwCdKOV/Yjs4J41r77p8CuTy09aJd06l01iY6SIzYPkKGN+UySDz4MduDZk
ls9vesXKFhVHjAS6AlqC6q5yI7iCnd9Ena3dp1ejJboY7qxAY2omLStKb1pFSxssuMDNwRk/rhCT
hoYoEFnxFv4hAlC7AbmPWwi7O8sBIzcVaPwP+76z+R1XJqnGUd4nlaYRJI6h9Bz1vWm093X3rwXk
lwhyMULPYhOJkxu+Bg04uvm2Kr8FkLHYX8bmzqGMLKO5gaz0vd2y8o0g5qdULVCKkMXCbMaXIHP3
DWzuE7qIIvpriPo0JYtOpiQjJYpffO7wIL0oeZRWWA02lhHK68JxnDAlpJBjVdYPTSX/quro2KbJ
X60FuP+FsA4YCsrN5jnXNFXFQ5yfoytFFA7A8vl1kTJca/ObgD7nf2Yo16pjsRFINKGRAMxQIv7i
AkYQYhigO/xhGKVdBBbYo8rVvh4VrpgyircsC1TwjupkBCVnCVac8maEVkjM6I6x/j4VuSuuL+RZ
GXSfS1I7NOKT0iSMHHPbp35/BZW6vXvwGoHAv4yPmQDV79IWoMoxt/bfnI6LkWWdq+Nn9DzOhpEY
ftu+lMFXbT4nE6svtYWnR/3rYmRZ6cpIrGBaNBID2YcAWvHcTOaC+yks8L7/TCJzPsbXqceuOrL2
jzqTY8o3Aakb9BObo0weVOnXwAIWb5lQcc5AhQRaNsC1Pi6s1QgH0uBZ95GCJAVaRqED/D7jctkq
SKyNUK4MNRZpltu482Its436MQAiopzMWbwRBplhi7Ugyq0n6GLUROEUgHA9aXjT5rvsdd/hNkvr
6+VQbo24NpZKnmt+70pu5sRuwd2Tg3IQHDD+KrcsJkTWiigHb0QFQn+9onh5eZaLg5HDFxjRTGR9
oeU3rPx7EAM86ss2wcN6dlFUlGzFBVOVcZPejvUZzewGj21UTaMTtJCgGoh60kt8NetW9FMM0VOA
rMZZ8/f3eXvdi0qugJOHHPPjbxLDnK9VZUKxZ7xudFsEtVQ3vO3b2MRC4Fj/NkLdR20VIUXmMOib
vSW5s+AuAC2JDq2p/kAqktzGs9keWCvbCr1LwqAAPSiLwqdxtLzP2qlD6J0XEmkwldcKIyfZLGQh
OQZFnYJyyaeinK4N0likACmmfus358JqTaDCHGKhT8y4SN5ph6nCBbikMVciYQDiM+uBAYr83Og6
zgez9EF7EWwfQ8Z3ySFwa0x9zs6xteJvOsNll9hHGwWjOhpOQBxBXZY6FWqTNCJEIZCRF9eN6Ebp
azI8tJLE2MiNgwH2m4sZ6mDIOarpWN/CHGVYfQRCVZDoC9PLmPj9eNh3xg23+GCLDvdjp05CGQFj
p6OP9phr//46xt+H4/EK/gP42I8HahTAP59GOlI86U5tzzV0JzR3fwmbvrC2QZ0njStrIS1R7OmO
sb+Qio5X+UNhIXSUXmMv9QhAIL8Y/swoQm/v3WVtVMLXzQOvTXKneBgBQlPiLRwje39pG+FovXs0
d4MgkVoYDYB7dNDcdLd8dddMP/ZNbC5i4ZaEBhfKPBp1GWfoQnDxlEXHVIfKWdfZHF8yVrF5bFQE
BswGYh5LoPYJWnJByI2kw0WlOwW02eaA2AlmfMee8Y7dXMzF0uf9GjhCuFTxo5gjBwwO1Faqtqyv
smVFlDGhgrkREdV06nyKZSeQHFSZxykXom9EUPrQGkG8mjPSCpYd6mz20D/W+NGYPVGvTLGvwXuc
PO5//a0RBLShlv4QaFzQo6TOzqSX9QgZMQDLoVUEypr6IXRLr/uxTDWqr5zNGlzbymoXpAPP436F
oJxBLao2hmEMC/SlxAN3056CyRROEcb1o1NxApxnfo6vJo81Kbp1NX2wSoWhutW0qAnRdGvdEmS8
aCB6hU8sqC/ZLDj5lrevF0jtaA8AJ4b4R90Hk+p1OwydCcljLx47jBSDyWH/+226yGo3qaPVQo2h
rjPsptQfZeNnULNQ68uvpa+8y2oEngoPQgexkjzHxmkCdGDBiF7rNpe+aO2TDhaHnIz+/oJY9qi0
PUiFOkcJHXdfcMtDsakDprFPHaKrbqDBV1j+uBVh1+ujUvcwnSOQh6QQJJ0XSZ+MGIcp6AoXwnb1
v39cr3xQoPEqE7L3vmkwJYjWGORwa2/qMnt/9/bdAcSGH29bFXzTccT3uMoxLz/khc9PIsPjtrLX
D8ugoh8PpQ0JGlGKB13pCVU78L4elMRsXoQjcD5u501XASMh2mrnfLBJBY0QCB+x7TQDTP0YRllG
peIHfbDuCaqUzjIZkqJAavJfMlaJcts9JKBNkDoLwJt/3NC41bJaSlA66hPlUHSGlXDVj0ALGN9t
O2b8NkPfW22S6BKYefAijgByzaEP2WnSrU6ip6pOn//CRzDwCA5AcBuJ9EjszI9B04Q6GrMjuA2a
E8d7/94AkBSAsWOE5zPxhViD40JRUUEIKqN5BV1Sfg3KCuZI1HIy6ciEjEJGQqErkAWgfL1CqWpo
IHB/BHPtS+RBTdHrXoDOtBe+aOao6Ja1pWQho3woyZ+eT7oxtLnMo2YBMUVr0YqIHwyMAhgKcPnl
QWcWf6SN1eH9iWoVsF8b3AZx38IjAU5qnH/ISkCn5VS2ai6VccNmXZBbgWN5kS5c0QCm8NSl1UWy
kTSVoXj6WLrdmFhjzarCskxQR4lPod0MYDI5lryrgSRnNsjfhKbVKujpP8DFJGXkQzBo2eAbsDDg
csNZmqXdwSnM0DFuWd2EzWwGCD2AeZAQLvR7H+ODkkMrvFNDVH6chfwe7VePu2/NFkGJx7sDwpU2
KxhuhaS1SepTEa6FknoOz4iEGzKHkJXzA8JiFdwKSOCtwb8UECrpEmVkHjPI6E2gLC/FkzieB6Cg
mjhHEiqzQvuWWwDiqGE8Cs9q1EQ+7uBA8kyte5Sce2IHmjW7mjtf5RDLdtPn0alBikdsVg90awvX
NqkrDC/SKVDBPXAcpR+y5EbF45gxiAc2E+u1DerK4toMCnlEjVDdGhzeiZzQ5SzFUUA3lLjENRjJ
xfaSgE8BgFjHjOgSv1bFtHiCcPIIHOCxy4kbqekp7aSTKrAEhzb9AnhMsGcD2Qi1po9mwrCf675F
nNCgeJheEyjJj4bTcC/7V8j27q3sUGlgJCW9kE+wo55ljPFC8hHFJILGIKaxAfdnkYYssYe+SxZB
o/8ti9o9MpXgP4GKuDfX2Wg1XaceIH0KfTUjcidt8BqluALz7KniS0Yha/O7wfnVBVmGf1IHTRx7
PDKLMPDH7Ov0vRCeJdY0NssCFXcBB2vEag5VL+RHExKdCCB2D5XN/S+2vYO/10G3PMFOkRWBLEze
wkUheJDndGU3PrLu4e3FGAovA9YIhDJ1qiZIVOR5mQa+LLSqafTJjzyKVTud84IRmLYsYfRPAiso
DwYRnbYUZOkIYC9kBgRwaWvnKIqtbGBdWVvnaW2Fuj9AAmU0VdWmR60EOUPQP4xKBG3o6as+ze7+
F9oKtGtTlKeNFWTKGhF8ZGH1VWuu+vDLf/v7lJ/1GhhQ5mUp+ZBfRVnizAaLUm17t4D2B/+wCE4k
agltG4aJOHa4K+baqYAcC8ltG7aegJrS/mKWv0QHBNAHgA4MEEYZ0MKPca5p1QgEzDMeUVUENdzX
IX+SlJdqfkVByKxEhq9tdXdQfLuYW5xxFb0neSiUnIOzQd3d58wEBQr5wTgslLCpxXrybu7iytjy
v6+MDXVSxEWkh0d0IAQItoNdyizT64BjMd5uetzKEO3cGKaTubaBrEX+Ne3fxoxRW2b9fcodJp3n
JLEaUkAk0TspzoT8RXAGkAP8OgBBoM63JOmrnYJgJh7tDYi4gwwTAq9VB93d531HW/bgs6NdTFCO
JreCrhUxqO1Kpb4pIaenZ+19SUSv6hsCugPp+749es8wjw3QNF596JvIICuiPE3gBEkPmxynVHxL
oISts+rJdNykDVDeFXMTeEEMzAkM0dEARFYbrap5218EfdnQNijHitJWnKcO9L/5CY2mQ3RWDiFa
4ayW2aeqIW2HcrB0InWsaCUBEpC35hOErZzoveda3LDm2T6FANoWFT7FeRjlsolGb8TcnGCDT9RL
r+Zj6PGedMsCF+9voEZX9eZWVMYii5dOHWBXV5rTOqFXHpiL2vc2MAV9PEBjIqZikuS6Jz2MP0q/
O4Q3qi/cqwLgC9HtQgGTs4ioWSapVC6f096YtAQV0UmwI4Q2qX3d975P/aaPnwpMNx9XBUXisRIj
yAKQFHNgS0UZc45X5KD6UFyej81paco3KDWzSssMhwR04qPlsldRqxxD3A6HZbwuO5B3Ij3RjFB3
21/l/jn+JJsnAiM6qm2ve5nOgy3ypyq1Vt+wWhwsK1S00Esee1ngJE/qlaIeEzBTdrPBul5ZPkHF
C1kcmwHv2ezItaAEzJzq/TkB5OZ9bxmHyk1cVp7KskhFDgiL6XM14YCJid9M0A0PQnv/+yw7s744
aCek4oWagV2UN1rOI1VhDZBoj6Knpn+Z4x/7dj49xShDdFFFKfJOq2Ko/lRO7v+jyaM5KZQMl5Ab
WKymKiM0vR+B1Z0LQCj0y3u8uZbQBOUNrzjJLo4T42p/r9zu7N97PF7ZyaIsIGETEz8+5Y/laQHV
VOfhCa3jK+OpQ0kZBeWFOpr30ATz9/dUXOLennEqgnRNFLSGRPKjeKfedcfsOVFNxHwLug2v2Tlw
R2thdVKOsgvci+xFzCYVwz9p/GjSYt60yWvOUzG82kvf+Oawv0SWASrPgBABGGBiHDnA2MwwDc0y
YYAxGDcmGpgfg2Ew90o4GzhjYGd5E+zmkJw5K5xQfBOcGjrtjAP3qQlBHwQqioA8GuN0iRIeZf1a
hnpDBSjecBu/pmaLf6M3Be7exDZsnRG+GDGSRu7M0GIZFOiJHkluZxi5lAZHCFmnnHXsqHCiE6VX
x0bmcLM038Wn3OUdNFnc1gvflAPvBmaNZml3VSMnPbMW+KmlRO0sXVVKtF438grM3M1RIO9qqbGd
WZ1kxlDUfFtG4cpDzCJOYaz4/YyuAsCARBj8AcOyYsXFNIunHGTcBKwciHEQaFZkYZTEKG1GzsMD
2ezHX/zIIl5m+AfNDRdpclPpGQK0Bk54Ff7YnqDQtX+cWTkPzU3UTcIo1zHJwIfR26IDvNrTotUH
evFb0HDYoili9NjmXPmeYXgJhTuhUqQCiVQGaphmi284oIOzyZE8kcOM8pJgLfljzCINYtyr9Nyi
FilhKsYNEqv0p5Dc5cJdQ3pzKL7sr2vbLTBWCpicjgld6gbglLFLcgH7GSe8NWrTvaEFj/sm/vDN
LjaW37Dy8FnuGi6oQe6cAj/5UvqCDT2nM0TbQHEXWwsHM7GGhyVkBTOjfvJ+ZD9/tott6rMNebxQ
jSE4L1OThpva+llwZWReoV3Z1WnJHebj/+r7f5d9XYxTN4Me6FxcNfCZnlz35BwSxv29ZG97i6Nu
gnEYDCiSh9lRyHgT/80Mh5+Y9reUGo+B+YZnqTuynIXKJjt9lsa6lQYMY3SpFcBvTEFtnvbd5T0S
7a2KugIUvpDrIpDAcF6bSJS16ATBs9nO7egY2kAr3HDn+nm06smSOzPoQKUJ1gs0uFjdmT9cB78/
H11LJrXRc8qM1Ky1lR/EWwaiE4c4mdUjLeqb/w9w7B+S3ItJ6qHaxpMe96ISHZfydeoGt5xV2frN
YIuIMVgtowqzHbIv5qhHatJhalohOP1z+L2biTVKX3MMw+5/0E/NyX+u1YsVKsb0/YSJ9gS1HvEw
HeYX0YK+6lN0xojmbevwYF0L71gza6yFUSEnzYY6DAMsjC8Oo/BUdqeQ/NxfFuMw0BWsVMtKIw+R
DpXjg5RAtjn4zxtHxQ+eB4w5qQPFS0956MxA3Eseh2wv8ECu8SN4kZzJ+687R8WUpiB5OoCB9DjE
Pl7CZTqZhjxZ+3u3nfNcPIIKJFJlGPOMAe9jNWU3EoYjQOZ1WxeCgwTloOSyN0jJSZhnBizz0wgx
7YlUaOmMUAk5CcUtGVIyudv80oFmKK/mq+RX6Ym3MlgAF3/kbhUfOsd2cyXeGz+L1/3F/yGB/7/V
64AgfrwPSaYMaaWgyl7105U4Q4lbxjAv5BzjbH7mjd4wo2J4bMPK7Ov+0AGqIJWp0xIPqotiisjD
pDXbfgdefhEVdgJkAXITAtc0HZfq2Og17j/k7UCwMD79Hx68F1tUzGlA1pCKAWgmShsZnAWaenN4
1xJaSo2lxz2RR3JrHOtDeB7u9nd+Nypg46lAhLOEMQ9IqRyb8alqBjsmj10msBa4HRjAAgGKpgWW
S53aRatmrEB5gkKFRiDx0wKMgUmzJ+lOuzMOCxE/q238iRfnH7++mKQP7Vimah7jPOUnRFdTuJJ9
5aCiXMGqGPzhsXuxRJ3cDgqJQKHoI5Sy5SPYyW1NdzVrebKAibRwWSvbzoIv5ugD2xqpnJYZMpwx
f4s4FXJ3sWJXQGHGkcGi/GcYo59/WTY0upBXKWA76cvC+px5kRM9qbZ6GnAexgNkEX3WeWAZpY6e
EBZJjTEL4hMBE2jc89Qv2qdeyHw5Lc79Oa36vZX0AzCcCkxGNBBG1B4WgDUS8MwUb6SDDuTYhDJx
zeKZ/EMid7FIHTcIDBTBHA/BYcmf8kcZ9z7ULOuvsZsghaqfu1N+v2h4cSh7hl71NXF1Z//A/yGF
u/wEKg/o5F7PsGjQutqtDdlEKwdikwNnowwGhfEa7S1v3yLj8H96JiqtnIhFBzIvwnlDTG4rkjIW
tR3FLmui4ksoDyOuTJT9U4zjRFFkQeD9Vh9Y2BeWGSqmTAPKEvykYrpAtwbjbYrstmPE4z+ku5el
UNGk79tI4Md5AcopP2Y7gVItYN3fG5s7pE5+5h73P84f6p0Xe1Q4ifPGiIQlNEPwusa9A4dYmmm1
RzD1N3uGlb/lCzf/km23IPTsPM7d/wmM407rXwlABqp1h8eNBFHcVj7lRW3VaYC6HWHdQ8sHog88
6JsBSoXYHORnKN8HYV1GtKAPDoMVXXeVJaIk+VhBFYazGrs7oVJYfpeeK7c8sKL25ot/bXrxrdWL
vxCUrm96CWh2CFaDxsEOIZ6i3JdXem9p33SUKNtD541fi8zf394tp10bps5GUdfjPKYd8YssNKeg
NjvprR7/xo3WVqijERT6OPVG3fogYMTblPsRgM35TBxy1h+m2xHY3/CqPNbfxVP/nDvxkdjCz/11
brnR+hdQB0cHZcQwd7jwQ+1JQ4kyujVQ2+ZZ4pmLi+y5EHVeuFTqO2gpI5VBabmIvnEsdrjNzGW1
EPqNnQ3QoAPxEz4Y6Tuvw6COOaDJc8hzhXdrjZv9KhVkW4tk2Qzg6dZY5AlDfGwzqVn/COoOFpEV
TnyPN4+G/gCaqNkhbqFqKR2Mo+gptzMDL7L5AFjbo1Lglp9nucxBITQ/ZAPyqCX21Gj4ZDgV7mDX
0GAmN/L9dL/vNItT7HxNg7qPZbXlBKNGMlU26A6ojc1LxZHTelMQOG9CPaUmGiMIMRyIxi/J4yz0
Ag8/LbIHoJts1SDO/qIYJ55+hktJZwyZyoMOR1XBTVaaeXzWWYAvVkD7NC0WCqQGmRDEH33wgZvV
QY9N456DSrZmKtepOVtLElXVD9krCyOxWT5ZewsVbYSiiPk5QzBd0B+9n33rX9XoWbiuAe5eLqqA
fDUkJkEN00mpEJPJ6lg2E1Kn6Wh40ffhuTErSx9MtA8au/JBCwhcGHgWGQDibY+BYqmGGVBQ3VFn
I+LLJJ51BISsG1yIstllzirLbgfPiwnqHAAm30YTkTUvSGerTJ8kxHBSl2Y6Ml4UmxkwuJp+L2ZZ
7OoeNPpyymd1gVXeAKOhhGZbmBNIvGMbfPK+fgLJ8lflHNzwPxp/KWEaHnFZXa3tDTUW7kMZo0Of
MlJDGnUt4vGq4bJzXCy6G4HESuS2Q8vFCHXvgq0qVYwpJxh9LiOTP1RXJfpnmlscgtzSf6ZX2rmz
Z0d7Du+YnZntCHCxTZ2PsA61uQPF3ZE89197t7fHk4xEMgNM1iwkizvIV/9+UGV5cYMs6veuUqdD
jeVubFIMJgghqkbTaKqsOgLru1F3rxEGRQ/+wOwoQyE9IIVbFk/7oXP7HPxeA52Lil0Y5iP+cWyG
wqm1bzIYFwtZNJuW1eNkrIUW+e6BWU8hiRX7eoX+tICsqTIO/20xVNwYMdLYxsrSyJp/jvz3knsI
hyuBXcxegsPnS/SyaVTwiDp+6LgKuK7O0m6CA1LbB4CFKtvAiyXJTcIGW7EsUkEk4edCi9UpOo43
HUgqr0u3OMu3EAiazO5U2CVTO4RxoKTlf19FLeg5RorWToHXRuOV0CUPkhHdTILMiPSMmCFRMWPi
Ia8lgswL4/hT8kuB9ObdnJRtaIpZVTQ2hJaal6ErSGkWSQNlh31/2SwNrE6wRIWNuCJJUxOkJosM
N2eWbsCZmTVa7TOa/Q6kUm9Z1YjlxO65Dh0zWrWSRwUvamkQD6B/s/XIihA62sRu+be+AelcxIJn
/SHBvvgrFUZwzQrg8eBg1Ozt1s9voPzkCg6uJH9/QxleI1NVbWnmuSzW4uCg8BiSEWOnanQzAzBs
38x2OgRVTgUQLM2ANttH79TqVDaMAW+S2C+ux8hcLpkewmzyzfSiQE0ndLRb1qt9c20rm9QRzEWp
1uQcD4Qp9jreaVSvjljrWvztk3esbFCnThQSIhciEtkqcyar9SVPxLQW5wyCmfgT6o/lNUY8QRRA
vuzvKGtx1DmM5DLDYxIKasAb5BamaZ2uUVKbU1ly7SxD1IlTGqlOVLnUvUkIfoqDcSo0aHSCNpnF
ubX9oFvtJXXSui7kuqAuUIE7AlT3LpeVnQofJR2XPcW3ebmtjFEnjJMTLdSCnPPK8LsxJqYQ/dz/
QCyXp7lRklThQjGI0BEGFhEs6g9da+dX/RHh380Pgs89yvcNayRoO3m9rEujXsVFlWkiyJ+Jz+Xo
0CwS1jG0SOMvghcdxlflenkFFNjPxgscaEA84DFk7y9822Ew/ILhJwEzwdQvCAdJClMMZh6lyoeQ
FNSNTWn6t9QV75ncMvLyf0aoxGGKWmVuI0gzq9CVaI9zznh1b0Z9DLmrmoB5SCipf4xXuaxnTbg0
neRQNPPuQe/uZCKbIJVQsq9R/ZhxDEjpO9DqUyRZWaQiZN+XVUT0Uffal9THMPDX5om7Tu3i3F+h
cyyg+kas+qzeS4+Bg9vWDa4AMHX+4tOtfgMVMUVtEgMBiOqjmD+Hkqk3Xyee4R3bp1wEZ6skgKYK
s/sfd7YftSjHeAkK4S/8celpjFflldiZvAttVZfZ+trMw1bmKG+UOzFqRz7Bk9dT0T5OMR8MboGT
eiO6GY6hzCIP3/T+lT3KcXAfSEahY3nDfOYGl4CgTa4f9j/T5hNgZYNyFdKiyt/LyJob/TrDrkmC
OdRO0D/vm1m+9mePvHwpyhvQdm/ydsJS2uC7Up/y8a+87fL3l61cZawzaHC5TkKgyOsvbRFayuC3
KiuVYi2CuifzSJ8NqEpxXtR3VjEJljG/7G/Tdk66+hzUDdlKfSwPOkiw2pfwNvKGQ3Wur7jEBNCp
dySH/yJ8Ja8Mmyw3o+5KLeKmRhDVwBcPUPq6NaBTHOB2qUBYFnqxFzrEZZW0Nk1KUGbGSCvw0rRq
hiqn0JtOu9HTjINQZI2J/+MNprkZGenmB1uZobwiTas4CIp29KCd0HyLoKRiYVqrYvj2Zt62skK5
RTJHER+D0wmMmxgCGwtUAogpQyihH7+DCNzc/1zLX/t0klbWKA9JMFMUYvImPnLiaEJLq4K0bqxZ
4hA6ScqaO2RtIOUafFVpaBjn0TFP6mdjTt7qgNXM3LwdV+uhkqc+4CZNUmqA2Q/QgD2Sw4THyf/H
BNhm8L7YoV8nwagnoHgwACS4GRwocHqhnRd2D7WAZbIt/sWz0ieGW8jUbUEqImrhkEbHrHHn5JED
eS5Jr6RwRpBNrX2nYHwnmnQBag8tj5m9GMOUdhP+kGdGjGCcV5m6JcK+qPWkNWofYNpvaAzbvaSe
ooTFxMoysyxzFcXzdmmNjs3oZZlhqQVnkgJIS51FEcA4QrSIVBQnsybheeBH7akSAgsUD06t1m7U
Mkc1lit657TSNAFFLPGjJOSjp+DxXd0L5ngVHTI/vKqtgamst9lNB2X4/8KqTMWGOmn1sFrgwOgO
uKKTP+BDHTvgnIv3SUCmYul2bWFlkIoP4aB0ed2rgZef9OMCcpLN3Mxu2aKBLAenokSRzrURpnDA
1CBXnJ7UpkJGRhxffuynbwVhJZBDgmxee1/syvvULsy6qgRfGZdHh3poj93iG5lWmcLAXec5wOM6
C5D42ePBZCcifQWHAMhjRWpduVLhozW64Vcy0AjBc1nG5sTk+f3s8B+s0HlyrRZg1jdI4NV2lprR
938UEZVr2W7sKEO3GnObNhoPzl9EJfD2QHJOBUmtSkXABpLOeoenyFHWroK8NDmDFWM3L4+VheX4
rT4Zp3G5oGnlgpaGwofXvle22N633Qpb2aHi3ywWiYKKE2rLp9IXneEwexlw2fNR+bbwU5bQYDE8
mTVXtnllraxS4TBti6QELQvx5XMI8FTpCp7mSHeDPdmVG7ksPqft8IGimg4eKXUh1fm4mxEqhUUs
VIHXv3TOQmTGWaK/9G0ER/SIzUoCN4eI0d/7bY/aVUno+ToyMJo38EprlkJ8DfjGw6SGD6UGCsn+
pWgmv0/br005/Iw5w913z89nDx2clXlqe3vCx2OsTKGvBtFDJ9TnqhS+1GX+dd/MZlhZmVl+xspH
xyoZ8qGIQp9o02RO0Dg3eYE8lEF+joXOkkjpz3HNWBtzb5eQsLZqaKOmgjcAxW3eAm/RU2a1ZoGL
B1AOb3+Bm4nOaoHUrZPFacbzLdgvqqryalEy+Vyx+jFzSFa6FatpwPRS6s6JYyHupQji9AvPmWxh
IINYhtNblY/n60P3yjoWn4PnRzehQrQ2SxhubpAtEI7cZXzwpahDX+SJbZSscLb9/LtsJZ2kpkIr
CMoQcoe2M9NTKb5PvYSu3Np6bqbfQ09/5ZhdCcYC6US1yRXOACDF8HMjeOiDyK368axB5iHpZ8aN
wPp4dKIqqFw4gNYewJeb1l4Q+HgCOq1ZnSa7tSJm63v77CkIZgp0ecE4//EUyF04DtqECDorP4V+
NEs0vzuFmHP41haPTDDTdkS5mKMCKDHKqi6UWvOMPLZJHJpB9E2IWmv/vG3mQsbFChU2dfBzJkEF
+Kdc3AbqM8Lm/t/frjajua1A0gcPb7rBUiVSE5ZcDmLON/GwlNWAVnAqzVGh9ivavKdnZnhuGDx1
2154MUpFYynXAlJhad7IB1V3EIJucXmRw5xxXoRhaWZGORs2Y6lLhfBjzvcxM6IcJCmEEWy+Avay
Pun6aZSJWUwHbcIMaXOatDuuRTjj//1z7aNVyk+yuZ6KbsSrQECVQBKeNO0LY12fd/OjBcpHwsyY
K9I2IWYsRre6nq67A3EMR7OKU3OSQAfZntHg9BlWWbtJfUNj6gkpRTC6Eo34EsedqrLzFS7F5R41
Z0x9WF07eZPyLJYVw30+H72PC6Zu2Sgr5UECoain8+FtQua7VtYdaIAzAthnM8tlcPFSysykt13V
J0t9TnxqyPekuY4DxnX6hxh5sbF829XVnYskyOsBMofyWT4O34pz+VpnpnJoejNf2tJ+yaKq2S6k
r5ZFXeGcUBazAIkfDDr2uFNTe76qPdnEsIoLdP7jvpssXvDxzH3cQ+oCV4nRD9UYoBYs/cTHCgvG
N2L9ferCHkQRkMAJyXrbAJDHW0XOQuYwvIBux4HIMNNqozM8TvWK+sTjnxoDksoyQQWmKeAKgDXx
siFE78yoEZ7VKr6NFdbM/nby9tvZNCoUgbs4aFNoFB2j/G1MHwvjphlPYfKFsLJt1q2iUSFpnisR
pJZpDDBh40Ag2S1vYpAwVS/qjyUgLcRBCsPTmDYXV1kdJSiGGlUQpRlg6IPTXGPs1AI/zQEFOas7
VW5uEVdjgFr+kMNddpQKEYKiAh1UAG8hPBjCu1RW7Mq+cN24FWayJhsQ0sP+gWKapCJG2g9RKzSV
4SkP/GTGPyV7wQ1I5+AhvA/M4RGkFf/VJBUxDD7kQL0eLIlcMb0LNgDp98j9kg7xdQD4MqQTbvdX
yToRVNiY1EbWYxWeKja4TyD13tWPOgshvY3zvURCWgOb08MBb/0UrwvFzJ5Hez6pVurqkFVxpEP5
zIHEGRN8GMXWzIzRtmXELVoQVaoxJy1mjebhDXBN5tjLytLZ30OWCSqqzPlMwlbiNC+K7pTyOdLv
9v/+NmTgsn06FU5SOTGkrBaI39Rgx0++wzfUI/jBzl1ncte6Pd7Nxxnd58yVTyGYhUoL6ND/uEgq
0ECEPhoNAyMgU/E6i4+iyGrBMGImPVfDNySscNyAx+Nrs1T9LL7mC4+MhikqDAAxK4LpVDSJtKoj
SlFG4PUenB6Ap8xpngK7VcwBcFqwiEFXhrmDrIBCc87OQQ35XL4jIM0oMOgJvhOXONNg5l7iV76M
YtDIGhZkuSYVUHLwColDjtmETmussQeNeR+Z+97JiCA0xXGuDUCloVrodxJmSVrZ5ObRSoD62zfD
yqZ0KgFJjWhMq75aqoX/1NGSA/frHylZ0Hjd/zdr9ACN1nZ5w4XIFHp3+n+kXddu5Li2/SIByuFV
UpVU0Tn1i9B2t6mc89ffRc+dsUxripg+wDxNA95FaifusNYGy9Rww/kH21SOGQidh6fC0X12IifQ
Y6zPR6iGdFnV25k5PhNTcHS52WRl4qAN6nGOx/lo7DpAWMsCGFIJpv2Ow2Sn13/F8PJAjslx2lp7
1c89HgTCyhfEa0KUVXAegNVNYbF3CEb9hlbPLD88RmdKsSzvwrNpa9gIjLjzvVQdvubDX4Uxml9I
qaBGikZ3BGoM/bUHxZuO2ZY3nrkS2r7KYQJoB7bLQFEAJSx6zXvwoz0OXn/A3tp2vEkfdXfEoHy2
HZ54+xzfP+BXsaw1DGVBn9mYPzUDOynuDeF6LrYcLfnuPb4IYTscE+qrYZiiBllvJ5Cl6w6tLAkb
FSX6EtlI/ZsXZFZmrL5KZEJpn+igt0lTwatdaZvuPrjob8HG52B6Inf0o3YzbsRjep7cjw3nXy22
O7h6Sj/ZBdVhK/ZNGkdzh9bsPsMup+bku8gHdp9b9AD5t5zpjQ56GXvAU28El3cDK6Hp6w0wcVZS
hUoxVey2tM/SFru7e32wyYkMTvwO5DsHb1W/HL2KNxX1L8YJVmsw+UkaONC/JvUNsA4CpcTWguil
xxqwu9a59MNHfAkv9ZTdZc1aV6x/hLFUx3o1j31ddOEelB7tXUckobe1vk954e9f9OlTEKNPk6ZO
wmzh1aqfzBtYaGZPN8GNdqR7LPIdBQrND8aPeZ9dz3uKl0W3hf47FAH9op+/gcnepFLrtHhE4BIF
0QXC00ZNoqMSt/5sJBwkFt69MspjhjWA81WMB2rxj6DpXDWpnMtf7nuk+noY+gsWb7+yydRGKqds
bxge4Le08qlvXgX5HM+8EEWv5bsVfl4bk6NNFrGsIEH1JDyOWw1dOn3XbDvwrsj2f2ddgc5/+UbM
W682o06tFHBMVlhwjipiB7PkzgUnq1h32p9HYmJSSErRRJkLYIFhbvfirVlvdO3x8geiv/TStTHx
qB1IL1V0bqprwI7YH+r6MYseBIXzrFpphX29McZfZGFiDoAUo62wHqubDVC8ct8CliMSh83lI63U
7r7IYitD0lS03RhjZ0v/gRjrdV4BqIkeSbqNtPkAQCGfI5BjR+yMdiPNwKzUAVki3Rl3ohM64E28
qw/msXmjw9kCNpOeOCKpaV74bmzJCDQhglSnhOzHLfHBEHAgQEgBl6ZD8WaqJx4D9Mpj5OudMq4C
zI0RKQrEdhHzTei+V179pP3ID9LN6JBrNI74eOtUJS4dkfEdRdNJbVGgD0c3bmXcauwmJ6xCnYPr
0g/uoms0q1wltue71EufL98vx/QMxpuoyTANXTlj27c/CtE96JntPuUGUZ4Uxo2IGRmLRIL/pScE
mLIbXiWb0O1toF9QBFlqHS23zkyD2KV7ZdyKkEZ1XUnY1BTzTQEa0XxrRFdKsJvx1qt1tzOvivHa
aEVOKOB4GpZbdDamCOSomrIT07uhJragZ85gnsaIFwl4t8q4mrruK9lQlQjWODi08CGctVvlnHZb
FaAidFejNjZcjraPDd4L18pWjspoJmVqCAEKq4FHycoVutEGjDOQBQCOWL9WXs2dhuTBQiroy374
kJ9kTAKE/71aAVOVwIgCem8LjHiM7kbyYIhZ3pk+eZy3+r66pYAu1qbeKHu0Wz0NVV4u1MiqB1zI
ZDR5bGp5FhrwW8VHpN838+sQ2/oRnDw3FCsY6jXYPS9bW/3OC5mMHltmqskTkqJ9otzEzZOm3PfV
w2U3sO72FjKY8FgCRkgVcmx9BqAOeBbscZfeCbOt3vXvBIiz8U3qcGdWPyCcv2nSQiijwH2YWLWc
qOGu3qpenDnkUI1u6FSecsar1B1BGqZO29iP8aDgBk/OrbKPOMMSJ7EgmJSJd9lttgcYslt4FmLn
7IACi+DxHe55VeX118TnidnNZDUE+LgxhAleE/MWgzJe4sVPwd0M5gRjxwP+4J2QSbDjENRXrVSZ
vlXdz+a9Wd306StHb1adHea38PZSFJAbM+GyCMU5lLOCIlVYwnZ+bo+an510N3zviT1s5cKurtUn
YcczRJ5cJmZOQjVgEH2wfLNJnW56NjCibj63/T3nfNS2vquopRsqiMoszBbi3xd5fRXPJGotOQK6
XuvqtU2J2fJ7VOnd/iDu1NSpTYeC0aXctej1CgqY7f4WzZi9qfeqaZVoQQygBwRhtLopPGAYZ8/a
hMlDedtCaK1jrnc48Opg617uUzTjDVIs1k6dIsCzWmn9IOdmeGxMbebkyqt5z+KArPnPBcp7apB8
zFNSU6DkaTW3e7RuBv8cRmP2tjpZHSa5hPsEQZeS3ncysbl08uv+83O0lt0uHzJRzeMUsah1MWF3
tLaSTVE3LGAVDrvoWeBy960XRGQQwOqKBvJDtvmRTzHI52IMNwU/aAmqwrxRbofbyOlc1ILcfIOV
P7Lljd/9y0E/xTIGP2ZiFRBTiXb5UYIHq/YlqNN1VztpNxgk80jJpY1YNcHFQRlTL8GUqScm9njN
7E4u97F8LWavyVy4StT9Seq2EEVVaWHtej82sanqiLTGs5DvRtSA5fwq5g4NrCDDInVZCGLcSl9a
Yll3CD4fFEtuubVAqZNeA71sm/nxS4qdqOm6AQMfqHZuk7fJz9zSGQ5/VIJRQOwLujeAh348MBfn
Nfois4w6R+WZBI8oDbup0vptNd7oROJ1qlfHdRaymM9Y1J0ehXKY7tPYOpstOWZp/mvQSk/O56NJ
1N9EEk+lmV3HRN9xvDhVym9efCGb+a5JOMVqove0GD0Dln32E8xT64DfpWGeX9ladZ8LcczXzcY2
l8XYInt5eJmRXvS/L5+Hut/vx6FT7jI4NC22LRLHpRyHDdYopb7dZJpwJqboVnNwP9aCHWXFVapN
HJHrmQtIcf+WySQThd7IaawIATQWRBwUiTWzVZTxKaR99cpbxeaKY9zMUJREDeiOEeUFyzEh1NvN
S4o2pLIRdvVgX75Q+v0vXSijm3k4wJPGAIa0/Nm6idHDBYcAx7esjPXD5hc3yCjhPBeakssTAEiu
1JviZ36tuPkdmqu2+BY+kuviOt2kJ96U3HqldyGV0cUmH6cKex7okYPA+13F0mV+TSeZK6d/in6E
LvHKTXeMfzbH8GC9g0GGN7yxerfgLZXpkD9tb331qbVY1G3dN+m+iXahBajt26H0/+DzLUQwyqKG
5dwnaQJUP6N0DPEITqg6EDk6sh75FlIYJTGaZo7akKR7C9QsAJsCTcxBulVt40Y7VWBr4l/dqh9Z
SGQ0ptfGoG+nhsLKnwPjsedyCa36xYUARjlGJQ3SxlTojvlAsX40P3CVc+VqXnKPVhK/1MVTBian
rUttasUoiTEiJW1DZNF47TkFCKI7N/1/vBGZN2C8mj8sDskks0kYCRlonTFFiW7dtEHFYt+KNsZE
p+v5BusmDiUsJ6E9vwyTe1kx/0VnsHQsS8COEdkKbV9ooWG0mDOIgYwwu4OXXxlnCl+t7Gl7N3eS
18sS6Rf75sk0VURMVzXZ/ChPLyL6NBgFds4Mza9asi37d8z4+1K5rQkvVVovPi8kMXY9YViEKDGq
Tz2IAjK0AM2dWNqBb3iUH8O6jnirEeuXqRkqCBUB0AE0nq+eBKs6XaG34DdRT4Fm0+61+qIldvqe
0kc7GF3dwReizeULXbXBT6FstUvT21HpQjC6KOZDbb70KWfQbD0sIIqDB9uSLe3bGiWp9TmtYORy
6cSYUfpgVSyAhI/H5t3sNDvZFoHPmTp6w/Foq8a4kMwYRj9F0ViomFccpivSXk3TWYs4p1sXoSqq
LIJ0w2LhMitLnttxgIhEP2T9fYNRe4Vn36vPSP1TBuPEglQStEkTA1/9kRh2t4mxvYaWfI4RsODe
2PT7aWtgPuxsbmOAC3AfRKtV5oV4xqVhUVnSJHPI9lXxmOenSj8UMVB5UPkIEywi3pdAOVWrndFz
FHO9PrAQzHw+MuFlKAQAUjJP85aOqqB5+ztzhJ/qXYelPdnuHzArecttia+6mIVcxgyHoCZmLpto
QFqR03fPTd/bAoD21Ja3s3dRe74zV8h5m2umAAQzAPM6s6G6w/A0JyMnMVu18L/PAylsL1zo5hZM
j+EeWbtlo2a2G/T05bIX4Z2EcZahmGjmFJfgbG5VTIIV2m9xkj0wDHACDk8OkwnJhamlxGjD3Rgf
p8FvjIeA15HjiaDXuYgweiRNQNspgUZd3Tf5bE/EI6BFunxfK7veqmFoumVoWKTSvpGWWHmUWKTC
TBSqNy6hkMzi5Jq1sI/zwGn7oHHKeTink+mFcn7DEf79iF+FMxqRRqWoCB0YhMLILh7rne4oTwBw
eG0zu3uWgL2rv1qxnTxdFsuTyujILMWigAcfeu3JflLv9FC0R+m/87x9PRqjIE2O17aWp4YvA/9P
C+6nOt7I1k1t3V4+zMoD7qsgRk0MJQPabo0xhfJt/KAKrk7lU/UMsPsjn9b0u0v6Koxe7UInjXYU
6rgRcW/BpiNoXKROCPBiveKYF/3RX7Orr3KYUBOWJCRKjyEkcMmDel1zBMJr9vBEMOGkbYS4GQOw
1ynqW5xj4jf+zyH56xmYsJHPsmU2cmxCAywHve6NBBZW0uecFamVvOarHDZMDF0Vh0oV7qJHeU/x
q7QCc7yO4kmObLencG/eThii4hE4f8/2v4hlcRXkUQX3oISGNlBynVQ9Rtkr8Jc3QnkoFM7WzEpC
+lUW4yeAktqIfQk0mSQEwTLYsFsbxFwoUgR3eD3Zifsn6H9fRTJOIiV46KgNzKrKfDU61/BQHMPl
2BJbE8z1RBL1mpbLndEVdUywKIfgWr4eb/WrEahQ7UP6W465RE08sYy/aMyqIqGVoDqSHC1g5cxC
ZbeZbwzT5vIBeYIYX9Emsdg3Fia1gkr40UzRTS6M20LK3Djm3uX39/XXr8X4i6AM8zJvUfvo9uF9
q31wy9Lt8RSVSBfZqMtr3PCs7iNpXHhCK62kIm8NYdeglBw/Gxla1IDegE6KrlI40bNq2uGItJA3
eMtz+CxfbyZHw6yU6IyL+whERsJtG4D2BpTSYKRonkbedAfvMzLuJZp1ETVCDPoaUnI1DtFpGHUs
fg7ncew5pevVwKyLKsVNwcOaJS2d1CDXO4JRZlPDo13CdoTVX2mpfn9ZMdfdyUIOYwJDMKZNlcJ1
Ndi+EGzDJ5vEszaqDVofbEbG3Mnz1VizEMiYQgfykiKP+8BPAUdflfddzbG1dXVcSGAMAFvVoaBK
JNljQ0fa6k6S2FZrCxt5Z50Mr9mpRzqnZlxzGRSo6/0WqReCmTAa6qUwmkGNbsNx/iBg1VDjOWbg
EcAwCm/iZ4VkDna+kMbE1D7LK1XNgBLRgoAGQANA3DdfMMtYvuaH3O83gY108Ur3k22OW+BcMu8r
MpYQk07Vegt1yUIpNlmm3bZZxHm+rBv35wHZtY9OHkojVTAvLPgyRiUkvzxQ6hC6SvknQ6dfbpNt
b5i5qg95iq5UbiU2ljyc2MocU+QtVnHMmt31EJWkFwRRhYqYflj41XiIC47n4Ok/y4GSCYMiFIRg
wsUdAMC9z0H2oufb9DA6f8Gihomt7cgdr7HH8yUsEwpI8+RBkCVKghpeS6C6AiWS2+4Bf7GhCHRA
HuARP6w0pL9+NsabyGPedYOERTUwk37A97rBLvilwrOgdmX/NeTXYJuR89LgqD/LlTKqDWbmZcTY
mhys+Wbkjbjw1ITxJM3UD9jARs6vQRtTzSsD4sihxkm7eFIYDxLNFomDso72KN02WuSZWe6UZsIp
dfCkMK7CzDLJUAe443Q8mNgjRJFA5STF9If+u+PFy/3rU6yfjWHEKHeyF4Kf9fxqmechPIndSSYP
addzbo1jXxpbuxm61siEOAQ2+zudPRI3ySa6CdzIi3by8+R2O/PAHwK8fItAKP96RCyJFY0EUtGd
Yngp4O7KmzDxOLnA5filsdyhRTfXiqrFFKgSKPrbxBs/9jBEQKfxKpirmdQ/vl0TmbRDEgQwYkU5
cGSMBzSsBa2joLymonA+Fk8z6LUuUtNZlXuzS+EfZB2gJ0XnV8J8kxVCif1q0++Lxu5Jdse5x9UM
fHE4JgEpM3E25yQR/HZreopbecY5P1AqIx1EdLHHc0YcJ6iJjLdQ1H6sFfIxIV9jyhifLvPkbhP8
am3thoLqCjvTcrmoulTlLlkd4z7GfmiAEYG1zJlg/qjchtvSJ8f4sd+AAHbDG7677HI1kXEjShC2
9SyNZB9JV1r2ywRnxv/22dhXfBQAUiZVieBR2C0ZY739E02Ek52+RQ7lTLwJdY5Js20zmTSZbGYB
SJLq4iyGsRNahaePPNYYnhjGc1RGJylCjzkD7Dx7o1Vcm6i7TLO0uXx9nO/DPuFncQwkIEmCNCb7
NTR20FSc7/PBTXtB3z7Sj4Uti2JhgoQJo/X0mRkdEgAS5jtMhWwDN9g2wHKeJJuu5cW2+qoTbqmU
47I+rHAh3lDKrDJFLGnEU+tk6V0otn4+dXZT86iEVtqcy6xG+4hAC1EjcCBKDFDQZy1dXCgeEo94
ikepPyiTpcRTfd63YxyIiOUhWZlpiZGCGqm2rtTuZe3gKSHjK8KgBU4ZYPT2yXzSml0ZWo4k8/KZ
ldnur/fG+AgZI+ud3EpQdQlABTa6UPlO20ab0a4wQQTevENqi90H6I95m13x9kU51/ihwIvPJhpx
P4ciDqkJUrAz0jQ9C+X0dvkmOe8+TWYKgFMBP1WP5egn7+Xxr6maEY7+VtzF4F/bGB5xxhPijAN0
FpeH/cL5jh/oGIsjjsUoC2M4o3GcHcBfT4Qfg/C/qcrHcNFChN6UlpCmeEUo6A0DdEL9ZQk7zh3S
hPCCK/kYlVzIaMe6kMN4ij4Gy6JD49W+5gl7OhDPkcTTCXqhC0mh2lmhUSNsqSesUKOrg2oEFgHB
Pp/cq8fayz3uNhkn/ZCZ9COLs6FNLBmdpKOORE7xBUe6pSjJopttLZdLTsdxjDLjPep+tFD8QzOa
IkDTVbLKAwzuWLhqvNFO4lZ0k61UbPEMa//7DN0Xg5cZtyKP2BFIRHzHuZdsc9yXGViOy5+cb8hJ
IlkI43oGS1NYJoGvn7S3+NpATSl2ZTRj7oXHaCftAVr5VDoN9gJ5gDm8SMAujIxGMifNhNklYKpi
lg4gd+Nhzuwahf7rGEvvxOWmJfRzXbANdl0k6qugqhSY+ETK6yKwbL1qf3RCcp7z4ChaAies8/wZ
O6uXNUkeARGd7EABeJreMSx1g/UDkLlQDvPOTa5VQMhiHSj9kXrclu+6rWCRxBBRa0WF4qt5qjrR
gWcJl93t0x3w68sdpVhR76vOoWksn6593YF+CmSyMR3Y3KZcAa9Tbo6z5tfJXZxyhlNWXY4hGpIJ
vh9T0Rl7HIgygxQOwz0WyWwAD9smivAck1g9xkIGY3i6UeS60QAcK8c2Ctgwnepc3JCNdka7Oins
DoMovnqAdvKKTLzDMSFeEMzUlIU58AMd0/Kn1FB5+ki/wDf9/zwaOz7XgOm0J2YRfvSizD219cyZ
z+IW76iXP3rVLIQx+hcm4NjOenwrvUFeko3HrkwfL3+rVXteiGA0bghaS6kCfCqhuMIUhVPJgtMN
xM6Vxm4GjjB6/d8vD4gVoonBK0ln9CKfW1m0NAX4mDKmgeLArRPJzoKHbgCL3YxBCvhnyb98wPVC
MSY3/hbK6IRZlGGb6MjMw13gZZvRl6+Fn90bxXYcfEnh5CcrM1AIOp/iWAWpwdyISicKWn/tUdBt
1OKU/O4GOzom93TEMv49EdvyiyfOQdc/5T8HZVfhg17UsjAqiK8/aFcjAAax0Ry4fWZb5wh9r+o+
th+iO57YdZP7lMooEBjKdTOxgC6AR4/W/yrau8vHWvcln3+f+uhFitSSmkTagPxBLckmqjtQRBZb
449KqouvRk+5kDJgMMNMEs3wk7G8LfvO63vgZya8whbvsph8D6t7WpFrgKU1Y9VR4tnJGs51fcSk
CzZmMPkdEDFk3UgzwYuPgWccqHuKnNlBoPS54Av07i/JYmLJmBSgnbLQSzBP7c54LRwA3DnFbjp+
UDm7vHr+x+PlkjzGf3Qtci2Sacm+TJ3JCX81TuPRdQXJk/YR+gnTS72RwX2We/Em3BMuHd96LW2h
JowvSaRQzNQoxxKw1x7BdET7TpnTO9I+OWJJ12tBK8fbVljP8j6FsvO+SmI0hSoGEdoJoJSWN5Lf
H+SXDg/WyVb2oCHfxbwaA8foTCbwqIrZlBQ4dJ/P52AU7aF4mcyZF0s51sDuC2Kiw1KCFpXWunPU
0DHeZOxb51fRyTi1MsYRKC0fL6SuJ5SL22T8yVRqBMh6arLP35QO7xB7eMzdq2BHTvEEHPbNcC3d
6DYFUxp8i1dK4QUjFjqxk+VZLmnrBsv6P41t5UWeuMt21p7CYzWcbdbVp9fiqIy30aZOqIMKuTp2
cifwZqACoJsPDYLtZRe93vNYCGJ8TtN2llIaI/XRDtjP42ssfzqZlz6NWH4xkKaXtrKZDniMDLwy
6bp1mBJWF00DC25ss00KhSkIMvig0fSax8Cj6M3mTvnRpFhINn1aEbt82lXbWAhknJ4YSt0gB126
JyANV9rebZTMVbv+fxTD+LpSwL5zF0+oumXqq0jSZ5SDjyBd54hZ1ZHFaRiPFjVkNusYs1Vl43fh
77n7afZeLPBU5PKlfevBBUNoBSIgLvdBCsJbgGdmoQl+hYCjiase5Z/TfGu+9Q2GYgwC80rHOwJ1
r2pOksU7B5Pt5GEBeAgNY50kqu1x+KUJx1rj1S1WE7nFKRgXlUoaojDIZ/0i2pEM3NhG7eIlZ5Mg
svWW8x7kGNC3ZlvU9WE3WsiPtbu/0DrLJ+mc2tkuRlc+2PBqhOsucHE6xivNZd60WJnB9t1HI4Xi
9ZGHCLzjoZ9tE+6O3GqOshDH+KZ4KIZAEBRQltxMj2lpY8HLTSBNMh0Z0EmAs/Qu+wdqmN+SFGw0
6TLqBpKpMhYVyyaplNZKgOzW20TV7DTTt2F1jONXQ7slMbeuvVqu/BTIogkAXTLq2rITPPhA4Hsl
e+M8bPWt/If53kISkxZUYpllkW4AeuI9+fkX4RSJ7BQ9Pbpza7i8Ate6c/rnKjXG2tSQ5NhVmyy/
z1+idsImhOwGvZeOnE9GP8mFT6YxBtdbZmwaM9IdQAls8gxjnrJoh+m5m84t5t2Mq7bdXlaSf7G6
z6NRT7Z4cKhkVsSiipI9yFppexQMebfaRr5KdjT1sFwezsu6Z/yUx1jdmGp1iYEw4Omroosk6MVS
cp4nWfdbnzIYU4taPTVyjHr6oHB/TP/qNfev5r3hZEBN1vAy0Bw6LsAd9Fw9nAUKZExSqyBtYSY8
urDuyNTn8d7osDKqbqLENkGY8pwVYI1Vt1hXey1eVW7+uupaFmIZc5gSQ1DSygTa1dUMKLjGK5/o
7nKy+7CGHW9tdDX2LMQx1kCE1pyVHKfUQBQ6+GNxlvodRy3p3/hmCRYqGADOMYEuw2QdoSAHhVlh
g4uOWg/ngjjmjj4fFWcK7fKkvHDkrX85E7t4BtCylG8gJS1RRzKOsPC3JrXpuIx0H+2VzG7x5TTR
j6EuyjVH6PohP4VSPV7YHjKeUTcl5DzttnWnTe6SvXJ+wwr1ZvJ52+68AzIXKhvlUDVCb/pJlO8V
ARRCGq+3vuolrc/jMAFHCZWIxGoW7ES5uanFatfr3VURBE+pGW7+t6tjCbqazlALQe4BnXbERkvg
lSBLtpyGbMaNuZ183iDpusr/czSVsTCjD+JMzzE2MBW/p0a16/aVtLp9+VCcT8Ryck1FYna9UWOf
troZ+kMUc3w97+8z0YX0JMzqtsMegbaTkue4NzkHWC9LfGqASn/BQqHNOYyidEhAU/xGUhvsuhSg
IgYCMrDe0dE2PBmMDeotb7Ro1d8vxDIxJTb1oRrQb/aVkvzSs7dAyXdVK9jx0Hp5mfF0jyeOCS+D
qIZh1yUJ1rtnwMx2HhbgWhs0eyB2arA0T5zWS66sAeRc/11BTFHSseoGrm4ADX293jSpha5VRLyj
03sMiBkBbwhyLWXEYrylgWvMMA2NcRKCpBASDyCCVKPADsmhr3Sb0n9lUWoX7T6qvMsHWi1Sm5Km
UKZLCUkqY1dppQVVpNXAFrmqgCyS2j/En51Hac7m2/49/1n/3ABjL7R5FcM1e17KpZ55oaggmaza
MkVDo22eVaWyrf7ByrklAfrr2SC2lMIYHArGvSQEwKEqKvMpG8mmmpsH0cidfr5PRfJzVOptHCf3
pkgUW5PDu8u3yzskoy7SGCZyJaAakpSPWv1iWSm2zHgxbC33WJ6RsT3FijP8B6Syv2Arko3g1D5F
EKKoHxY3E18tKy/lMcanT+lYyiGITfIwGmyp1q+FpPPmsD7ngbVpu9DJ9Cy2tc7a5ENwNNuMY4Sr
78blL2Cidt8qJALvH3Aud5TnASgPmCekr8ZkGz/8SeBZCmMsUlZUMQx7jJlYtWRHvWuKgjMlN5cV
ZXUkfimFidyJImWmWWBjaNy2AnaUJJ+ccl/x+negpe11ZNBc7BueTHZvQhXrsEtlTI8JfrnLNsqT
Kdjl03g7bSfsf0WJIxs2j8l3LQIuzsmuT1jqaFj9UGKrRwamS/Krl2Xn8lWuxYalBMaxyMPYgh0b
9SVTle8TLD8WVn4XBgTUByCZRY97vr8scPVIMtbBwZChyIB7/erJzLzCbKshkL1k3A6kcEgtuZcl
rKV15kICY3HC1AeqrmJfyJBku1MPZv7QxumpNAJeNFj1JQtJjGVVaTurZTiFHxt66gZcNz8iTwWA
ieI0d8LLH9nWQhxjW8lUF0EnR4GvxaId679qHcAYmcxLiugn/xYFZLyXRMw8i9+Q5MRyAgQHAUGF
uJ+wAVVfFU6PZ8XsWO/ygTfJta4On8Lovy8CW1yN1qiIiOBVQewosJy45WV5q2FlcR5G4/CCz+es
xFZJXJ2sFordXGP8h6N0PCGM0oGadhbkBLvesZrqm0AuTXvUy2obpwGHAGHVYhWoga6adByAkZRr
GoBYALfrd7HyUorJmzIN+1nHnG5avwyxxqtAr36hhTxGyWNNTUYpjcKdWj22xo3IY3VcvbnF32e0
2oiTbMorzDboSXdlYYNRH2O/aTNOkYV3bUzIEKOwE2JAi+0LtXi11G47ydhhIYG0i9TqPlInjhld
lAcOYaa0ElltnMtVGu2b4YcOzJ/2OskdC7D6fcVRiIsfCJKYnLTs9FQUiApaEyN21ACVZ4lXKuWJ
YKNErUmEkCHcy9JpMn5qwftll73+93XKnATUJJUdBUTWoDRAVTF9vXiPtHNlcP4+/bjfXJryz99n
5/2EpCFN3INbVvbqHWUvUjxjz4f/X1flTzHMl0CZqRhJW8I0o1ZzskhJbZVYrdNHWsiJ26t1UPQu
/r4ydr6vCOO6GojV7NpnYBlTRmzBeQsHt3Pxv5DIcikxV8PCQiANhgtPLSUg/CQR7BQbkB+7MAHI
MCljY+kQLqEMRyEU+u8LYVo8KEmioPkAcNUNKr623N5fVjnuBTJhIc5SsclzrIJTFMwrEdUs0Anc
UDL4G4wHcJ4dvPOwTruZ5SytARZuKQ9DW9hNzJ2f4olg/PTc5sC8ntAeUm8w7PAz3xaVXaN0AgJg
+rQBM3V64hXHeQrP+G6p0KzCqLN2V6BsXMRvSnNrYgaO86XWXemnqjOuO9GkslSniaC2alyVlqdt
G7AavU1v/WZ8nN/VbUxh1VzeFCvnQtmSXVaVcT+mqHbKyV2TePL0dPlcvL/PeAuzJ3ld1TAoU73p
ohw4Y3f/mwDGayt6DLDEHPc2lbNTNZWtRb8vS+B8GZXxCXMqDiiHoKVf9ndNitV4otmzbNpS9ViS
lqMHvPui/77wCUqRqGnTxOGO6MlPoTAe1Z6Hcbde3/l0cuzrxJDNtCUJhsAAxnLKUhtAga66B5H9
lemiLS5egR3nKOz5JHscS2LB6TUhyQM9B12Y2T+M5ktZXhvB7eWPxRPBOIimHOJ8ntAyKNXfiSyh
verHPMzK9Vfy4gIZjzBjcaAxAyndhTvd04oPpHt0Jcgp2GJwFHOrLuHyIK5XOBQL01UY89bwrPuq
GVKjFk1BtMAft2nmKO7sE0+9E7f9mcItcsErqbP+nk18imO0XgadcBoX6Bsbd/MWjRdfy+yQQmG0
wEgJ/XhvnsNN7HFJNtY/4KdcxgBKPR1FiZSG30leEJeuUv0KUh4Yy7oJ4B4pV4GsSiyNUBx3BelC
McJqzfws/sjRY60cYH89SbfoWVN0XNnOttGWF0vWv+JCMBMjk9AY0nzC3vxggJDwA5TXF39pp2kr
/RGWsWpQdfn7mIw1VEFWBhL22/emfCjUawPziPHzZYNbdVgLEYwt6No86+mAFE2Q3jUglgw8Dvb1
HGYhgYmMIHsycyWrYqyW0xFt4Dg2Durs2FVL3OBs/SKckMUTyI5UapipirOIKgcE1lfpVXESHPE6
g1YUV90TwKQuXyFXIBMkgzFvFaOEQEr9TrHKY7f2KecoJc0IzrwSy6ppf14oO1k5JEacCxli8lS/
Ks1VNP8U89KOABHIORdHN1ggIgwbG+1cAGJJPiUT9imxz47Bv/wpfOre5G2BluAfvbMXR2O8xxiY
eabOouAH8r2Q+3lw1/ImeFb7aQujYkmnSylEZwuLYwDn1/fZBuwxO/0I999jbqgAq1x+ahAL/igx
WJyMcRyaEhVapokpakhh+5hHgjXaRTQCQufyR1v1vws5jMtAjys0UnAK7/PwIY23Wv82aBzIDZ5a
MC6jqY3JkgIMCtGytvxU8RZJuPbEeIxE1crOQPPxIz5Hfuclv+VdshtczWlPw6HgTNJyrowtmstF
rRIpxHJ5QAgw4EJbmzy95ZWo6K18C8ifH4Ytk7eNFlptqFl+2omPAA3bRSNAegppL8jTvWbKR+Da
7i7rAudDsYhDmIOWdStAsKKbOGLvyFPCcxE0jbh0KibNIGmvVbVMPhDnrinK/3ho7Wabnql352dR
vBMx/sEoQ92aw87yhRSsquBlGLSHy3fGUz4WQjq0rKksIgwMxNgfx47NdfQQeS1WaCWQZoEVkbt0
yXNIbLE0VdEoUhMh2mfvvdsfKUQ9hTXIUjikwZVdrCa7HbePSo3o+5fTFYDMGbqsiYwVT3EdTnMS
J/voUcdm2EbO7NIFUyE5NHa0Md12coQEZAN9+BHGLPe/oy3T5ObzBzBWnqGBE+sGPGKjAdlrlO25
J/s44O2Ur0fLf8Sw0B7B/5F2Zctx68jyixhBcMcrtyZb3a3F2qwXhi3b3PedX3+T8lyrBfM0ZnQm
4syLIlwNsFAoVGVlGi3VxQXsXlRsTCGj5qxQExVIszDaHcd31nrphT1lR0p7EcpJ1YynpljiBIRR
B71JRSme5VLTXvq5bsGvXtTDbd1LpebJQeWIuc77EduB5n3BzENDQ6lajGe0/6drNXUBvKLPi13u
Ax8SlPaSmRBsjRbQga0875/RovnwVd+O19kDmNBZH7K1hF2LfW8G01z5FL0a3iK3A8H7IplAoM20
DoU5B0wVA6j6s7GXHoD83dWgAim/Ciib8tKG7Uvi3eD697N1AQ2ox1GagoSpqCwhkQ96Jzuivjxx
XIi3MCZPGMQcwkUZusbZc+usFEKJ3XWmfur26m5xmr3gL18vm+RZ1D+ubJhR/u3lJPCL8SQk/vKp
/vD7OWdRh0K1RIoRYlDFmF9K5W7idbXW33fp0DFxpKGBPglJR71kLp9LLbQGtbqp1PrQN5FXj+mP
y9vFiZss00cIkaA0jFYGqTq0NOUwdKCeqXdJe1sHmkvkfV54ly3+w5X0x/dY2o9SUAKdtJAJy3+t
IH4U4zDQ9LuFC8JhN3A49jg7yjJ9GEE7B0WwtH44Q99Afa73tZX+hDxnZgaRuXLrzYfpAbRSosmr
Z24HL6qvKnMiBCqYp9QcQUtE0FOU75WffZJZSnmvxN8y1NOGb7PBaUptXw3vxphI2ckYVFCEBDgQ
5ccCArw6cDVykBSdkyVtn7B3O0ySlI90Tpsmz/wCqA9tfNKa3eUvth2c3g2sP+AsOA1RpU5LrIV7
zLhm82so7COBW+Hedvx3I0wEjMgsJ/qbriFElaG8ayZuil41KE2UG+3QOTJklVWIU0qQyQ55MFje
FjJhscUoVrXkaPCmhWSG2cuicVqvPF9gomAKWtO4jgrqK1MFUFBe/sxqYd+S4bsyBJwHxz8c6Pet
ZHIvVRMgENkoUBYDQjkGV7nhQ0jdik7aG75L+hS6Snm3x4TISojFoe4mYKIhnaxYKYbW4x0qxW7h
xNe8wUSOM7J9TKjuFUGwYAZTxIRlWQgotN+A5YNzpnh7yHKVRIEg45koU081KQbiwd3hSf4am7CH
/wVJLMc/2FZmkRRyrY3CiiP20ac3yyCyQuNIKA8u+g/PgT8fS2aiRRmmogC8Duifj1Fg9ifMULk5
dnE3OMQZjiE4cEePS2C8xrq/b9F3q0wICcSwTcsJ29m9aug/4829E74lv4JrzHZ6BW8IjhPmZSaW
jGBIpNEM7pVEiZ+1TjoBhgDa3cBuhcJdyvE2CKTBuhwkOSGEnUYQoL2sGwSkyXR0Z2EX0K+X/33u
h2NCiBAU4iiXSET6fVAhRkpWjrr7dJXuGkfV38iLY64uK++0MaEkq6Z4iBfki8Ky2HOxGzXFogEn
OL49ki55BxNAhLnLaiXVI0Dc08mfCOoJY4L3VK2Lil1U0mTSeRwtY8nrhySKoegmhzz2M84JZFud
g6FUQBej+zTIPyv9fgg1EHhaCi05kYXjJ+xYQitNiSSU0FArlcJum8yfJNHjuArntLFTCcFEyQKt
CsTI28Ut74DXtCqnAbrfWln6PzPUjFHF/0+q2A6o0euVUpcGWNHbgwaViuIkKpwVcdyQHVKIiRpH
Y4Ubxui+laKFBqXZZpy643bfTpWJIcmSTDGB+THNMfQil8twALD9NT2Jj8RuLeFOeEy+Eau7y25D
V/Y532nTF84sMnGq6As9EaHn8UaRH+HirEu3QwasuDp0RTJn9EpqX7a5uZNnJplMx6gUUJ9HS+hn
gF83Ql2aqRg/EFJEHD/fvkHPLDHxqsjatM9FuMVoNQcFwWoxI5ucFkvdrwP9vNngNUb8FUPOzDGR
KkhEuvQ5Bgh70YnyOyN8zgpixcohkh7kOjbnpORsJddhmLAl6VmvDDNK/cou9vKX/JgelcIyDjMm
aCEEHJpS5XDnFTnrZMvJolFphZFnGBl01pE3IA4kZ/EMO1CtAU2GFfsk2tU+tefvynceVHX9Zhc2
ma0y5zJGeDUF88makVjGXAGCi0eavs/Jbfsp8Q/j/Yuy9eVOU9BjltH3Itc9xr3BKWVNaK+Zki+j
IbqS9YtP5XeebhXnTLIc91Ve6nKboKo9JeJu6trTIkacaMYzsf797D01a0ZM5Ay7SPR+V+rDba9W
vJx8fcle+lJMaBkUNFESigZ9Zc8Yx1Ss9qjczFCkByacE8Y4IYUtMC910deGUFM/zDxJQN1PsMOO
G054rseEkyaf+zmUJPoGNJcLMz69ERdOh9/S9FpkNgbGuFB5nT0e9RLvzDGxRW2acuhUxJbEN/bE
0/zRXWUHeEXA7UGZM49nAsqi1A2pS8ySo3XjCACOLFfBYZ3Aax64ti5/NZkF5zYkbTQDFQMU6It1
3Lrd5Tsc6Pq5B6YRiYJZPGgnXlGes0KZBepqaSCReh2fbSAtsti5MzwVVxTTs+MTLy3hXECQhP94
zIwpEmeyQPcOSkiF32GF6TE4VN768aZddeS98S97KLR1Ptor8qVTaY9mVVffBtmrNtzG+oNa/VpC
3sQK79sxAQQvjUKohpB6TWMcjSL+mYKCo1VFjt4Hz8z697M4NaGhEEVqZ3hU/gHt8kgpzSbb/Zt8
RBaZfGRSJgEwog5SLMWg+nVYLz4hoWYBaztzNNy2l4OpRUOiIBxi2SsrfZl7ZUTvGsHKpCDvgB7d
EP28vJ5t7BAmE/7fChMrKIaJ+qBWwF1/XTaucauAtjaxAzt7QtIK9FDxOB7AW2vHXJqGTSolMBj8
Mc2Ejyyb51I0wAuByJg/JjeSA+Gq0/yVoO9nQSgLhEbUB0/P55Ac74ZZ3sIoEaWYdOAFpojLjytY
sESP0TgMGXpC65AdtZfPoInPTDKV3LHrRMhkIVRCFK8PfhkyD1Gx+R48M8BEj7nQMCqhV4lPgr0k
PZe1aCmdj2lvm+Mwmze1plEoyhP8n8qcALEOinJOQcSrHUVLdFYB8epp1bWRrj4X9M9sMZeoIc96
Lqtlvo9nU3DBvbcDds9cvCU0IT0tPoM/xCp2PB6DzcB4ZpU5EmILHPEgoEWzdNQtyna0U9q7uFWP
XTu7RdIXnLfH5knXdcxMEEXEUWcGT0jZdFFSK6HfEk/UDnqxi3m6sdvJP9hudUOUNSKx3NR1Mk1y
K4DMdXodnel+pSIa0MEYS9MwVwn20eM1L7gmmX0kPdr4ZJWfXumwUy9x9RO6JiBbjUEgGJjdLtul
DaeYvJWrgv2UqDoVVYRn9hiUpZaUHcZSRFKWpzroRFdvJx7r799WVINKOkagKP4nsVro4gCZFiMu
k/0sHYn4kHJPM8cAC9oTlzrVorYX/HK6HTClmqc8cbi/nfzDEtix+EbRBJrnBWAWUb3Xh8jLQnKK
1drD3N1koq/wfDlu/J2TfrTHfJi0LVo5SxAARUUwSyFxih50SvKViBHrfr6SwwhFMx4HIW8bmRQH
AujT3I+gFuuApjCjMT7JYvF6eWEbedvHla0/4iztqMu5B0Cma3zxdrbWxHS9PAeIbi1ObofXvDyR
tyYmyxmhGi8CCx77cSiBi3Mq8IhWu4ZTHt4o335cFRPm1TydSZs1qt8khqX19Blyj+5S53ahDiYl
3xTdX/LGnQPJMsBtV87L12Rweuk4JYrN2eHNJcug6SFUBzyHrVWneVTpsdxhrOMWVdZ1iyMwsYjX
GbSEZjtzxCfuzfM3dgXLPzPJ3Dw0i8O+6DVwiuxrcM1DdgS0TsORjxDZdp8zS0yULDEtXoghDfzm
WdqjWu3Gt9TqTIBlRv+/ad38fdl8XBmTdbXCJKW1YCR7Ghyl6VkFD4bCSXb+zkU+mGBr09SQqRCK
BqLXQP2yOU3jvEMv2wzqL5c9g7MWtjgdVEQRugGOIeeYMvKV+Catv/47E0zckoLGGPppFH3w8dq6
dhu0GM8Kf102sqHXsu6YAv8GIRXmt5mPMq/PiqZFdDRe1pZkcR2MqJPVO/B3D/bsBmZjRS/JcbnB
LvIKV9un649t9mtlIU3KpkAFqSx/ZMpLr3qXF7d507yvjf1ISzIHGOTsiS8E/Snt6tQicbqb++FO
bmI7mqeJFy/Wb/KxmPRhN9l+AjTW87EI8ZLWXiaQlRXQRRJv6MtKlxy6vGxxO1KerY+5ZAo5Kaey
LlaafN3s7qf49wTNqfDSg+hm3vRT8Lll1W3Pf/9o60c9v3QUo0iqCY/D+NHYKQ55Uu/mm7A0S1+y
IXLmoOl24ump8ByFuXkEJemGYJiIr5FjX96RnHOT8tbEXDmFEkajlpYIG6AlBqFTcaNVHF/kmWDC
+lDMhRpJKA6MQ/eQJMVBHIJdbITOZZffeFV/9EAmqOONQLQySBe/gP6D6qQn1e1QrLKSa80me8lV
d0Xrigf9J19XYzPROnNHJpSEYTZReRnAaYqh33SfQi6LOJ9BAH5YIftm6XMwCyX6HPmyejek90p5
3ZV3nF38+6n50QbzaO7Cbs6WGvqSoWFrKBJ0wBnqX6M6tkSKgd88N8X2FWyWZgcQ62XbnKDF0nFW
xVxBUQcQXAqoo9k14VE0xNxU5OReTYVTmPPmGDmeyfJyFrKBCrum5H6lLfYQpQe5M1wtF9zL6+KZ
YeIGBFCWUkQbb7/QzJxLZ4nuR4lz/W+MhX38buuPOAtOVVVBtDVEcGod2Y1Qyu+eXlt7Hf9Blv8v
ry+2HjF3HS2TAkCGQc9NvZJN0FNwNo1zpFQmalBRqEcZIi9+XBNPKcgej0KnGqFzMeXty1joLonr
51Im5FNZ+PthZtnSVLlX8lKEoLy0Gx1iqx5E5HeDpx9XLgRq91a142m38TyEiR9KByKELkAhqVqu
5t5LJH8QdpedkOcgLInpCGB4Ni1E8Ot1kEp32wctvqpf10bk7A2hh5PGsbjeHRdSAo0JJclUAh3V
pJKvKO4MOmt7sWVb9gIfSOLZ6n41j4tTXn9mIv3DUWDrEZWREa1aKOgKlR+x9l0MeLkO51LWmOxD
iKVxQG8EHA+H8lF//i3SA4h0Zv8mEaD2J/BzH9fExBASZAFdanUlTl2dEizTrmYPe2GXu1CT5xT1
N6rEH60xwURQi36KqyF+qyJJFoag7bQ2i9YK7mNLBwo8fha9OrAU3jQP5yBoTDqiLHGk5qICDtrY
MJfyKcu+jDInH+GujgktS1/moMsMFb9xq0PojbvwVgOvtQX5AsBfxPschffsSHmbuuYfl44Dk5+I
eQhldNEI/Hk/ZyZ4aG+Vr/JRvsufq2/rGZRO6k3/1HrU546H8raViS9TORp61ULJMDoMpUnc3Ckf
gnv5NO3bgwoQSQqpIl7mysvR2Yp/EQ+hZCzozS/X6hfx1yqcMH0vsdGxKT03p8qKwUXBVf3gLJVV
KcJERi2vwza+Lh3q0a+6QxT6lwPbGwT8wpfU17fQ2V2bFEHfSGQg/uD2NUB2rZldd99HPBMhFrMO
tpTuOtxS7YYdALb76sirR20Hc4WIGoXMGmhDmQMajfUQkFKAEMV15Q9+egs8/gFtRAes7E88jcXN
q/jMGHMoWzHK+0qQ8MRpdWuSD3Esm1GdmrVsR/JTWd4vPNWIzY+4km2D317C65y5OcJQ7IpJLhBg
xZRaZSbLu9QoAlcSZl7RbfOSOjPFfMsohERx3emFL7bfSf4g67E1Et3W6eNlp9k8/Wd2mDtjAKYM
Q54gSJ/DySQIpXPxxUge1eKUKsRSQWt72d4/uMj7HjI3RtyFoygKA+o0Xwa78zMoquuO8eWtQGrz
ane8D8b4Y00ItJoG1FKWJLG64VGTfnYzL4NZt+ivY3e2hYwfBq0SN7KOT7ViyKd72TP8FoUawwyt
3I5u/3fMCi5BleBfNIimg6384ymfcyGS5aZNfGiemUWjgVzpWYm55ASbW/duhg2TyTgleqskIkrZ
0fCmnx65ujNY4X1nTtZsy5Cb4s3XbCYwZzaZ8zVWuUxjzVh1IGMLQCZrjF2O+/GWxZwrcDCmw5jR
2F8bUd195YKWukSZHtngF8mtXQAewDHPQ3XzFsacskxIl4Zi6sof1Fc1vi1kzrJ4q2IOVWdkSg15
7Ghf5/RHVrUnw9AP0RC9Xt691ZP/8vSz78Mcp0Bs5iWOUcxdpKk3GyH7RUAPDetOU/HGGHhbxpyq
sW2aGJxbABQZuilKICNQs6fLy+HtGpNwRRpu5bJHyTjW0P8UrorxYZg4l/J2vDvbMya9kg06SGoi
CL5KTAwRrzMmq3ZbpNuzXdrF595sZ/aY8JBkURQM6togWfw2vcmkfanxEHrrIbngB2xLMuyXELLz
RfyW9a9i7MPbhMnKfAHcr3f5K207gmIg4lEQhbMY7Qq6u30x11CEko5UeZ557fBtL3j/95mzE9cx
kBFGAAS/dlfIqBnI+2DgeTPPCHNy1DIoq7LSRV9IXgikAo2HZOHdQ5v5kPq+EObEKA067BrBQqC9
I5n1SXcrKP545KnCFwrs4kreSW6zl38S1Q6/8ICG23n1mXnmNJGlIn21NmDU6+hG7U1A84IdpJk9
vTWn22lf3kPnNOfqDvFWzZyv0AjSeEI3ed9q5dWsqLshw2Mpw7t+Ee77VrtPxOUgZ8vzZa/cfq2d
LZc5Z2I0pqRTWyCWClO9jr/1j+EdMM04CvN1fJ8ZVvWIfuT+UxnNu1m21hrGWk0KQ472ioC6E5V+
jaWMXpTkc5a3mdSc2WGu4qCoMPw8gGmkdrTKWulgAj+7Uo/5YSUCEz1eqWkDIbKmNX+8l62ylmEm
ye0ajI0UIACzuSf3mZtbmj2+LirAvxj/cBvOtckJLWyhNQ30TlSkMME041GMX+hwy9nF1ef/DpTv
i2JiS9dMQxW1GGfsXPpl6a1VLSffJXBOa3KWPdSATRH/Fbt/GTRVJt6U9RSQaSbx3ihvtOELJZyd
k9ZgcmllTLARAgPXfxmhnYUJ9pOsKGVq5X0wE6taCvEkqvU8Ohi/Mh6lOKIvmFqbDIsua/2km2gJ
qfa4aEAtJIzNvkwzirKKVnWYG4/EJXUXUQzjR5JG8oMYC/P3usiT2cU8l+SPyLQlU4NKp2AWutZ/
B/FeipdKZGjcKQneIpmQtshhHoKlQkAOrOwmW3Lkq1KzVjKF3O8PGcS8wZ56LXFmynheyUS0OY1r
eZBEwQ+qk5F9rbLvl72ScxepTORSO6WVUMvCwCY9ttW3hcRWR/93cpEPx5kt69ZyRUipoBZpxIvT
ym5INHOqIlOaOfUrzmrYaq4x6rgCyhzVqX75RbtuT0L5GJcSF8W/CQN5D1Bs+XbQ0igSW7wcxkgz
C80fQCAiN8doetVb3UxiMCR14GztObNdHG9gi7oQlpHaAOohe11MzSHzEh4BNW8DmRhlkLgSlbQj
fj1818bbUbgWWg6dAG8NTDQiAZLgbJISSIP8yKaXsnYuezQv92Drs1qQS5OASQ6fXGu7/g5aOaas
uysRxDrORG3llD1wyTK3s+A/wV1jooOAJrWcAWD59pQsbsr9CqOkx9ovr/E0tjhL5FzIf4nIF0OZ
i6Oa++JOuNbdeI+uuDO6kyPakUO5otO8/IYtM8RzUFdKC9Lt6jVIzeVZdkFO6GGGSbMrR3odMpQ3
VkwSryjMcUe27pBPCkI98JS+3tZ+giE/MmIoTOW5DM8Mk98UQgyFJ8jJ7BPpTmyvE3JNueqvvD1k
C7JphltpochNq+d16Dm8An/C7eQJlnysfsX3BGrdut/zSDV4S1s96awMnA2jTCNhxKDKiKHnw9w5
sfrvDrTOxIxhkiR1CmSAXvNcfVKrBh3IpA45SQYne2K5TNGgFoZmwR0ixpo5Rrfy7EvDXusstea0
qTe3TFOJBFUoichvlfWzLWtnaNIUkQwVSi1b9h2U+fyml7LboFGDTz2ez2wxFSilpJMB7Q9o6X4b
7NirQYbduvH9OhT4mSF4XMNnxhhfiGOtkNq5BqKQTGY0vybZU0o5WS5v8xhnKJYglqu5DPdF7srD
ozA7yvR6OfrxTKx/P/s+Gi20QKmycF8jhaiqvYJHwjj8+ndGmJRWycqqnfWw9Psms6hyaIC7TLWf
l41sw4HOvghza2RNnCvK3BeYvC3uh3v5CUgBwVHAPSzayhdw94HoZMVHBha3O7N5hZyZZhJLvEOK
JdEzzW9/DQfZRnfmph5NxUz94i570ROTRzi7/dkMVYWqpkp1VhgiUuJORqUQZckEiL+rts6tOF9s
zo5uZhcw8B8rLK1KimSZtAZwLHhVzPvuAL5vt7vSDsVskv1v8mFu05SzMpZjRYOE2hDIYwEJq/Ib
Om1W/wBskIGrsfYNT9+vlb1ptC6vlGeUiRxEGwojm0jgT/r3kh704WHIODMTPBNMvGiNDDJ9YhHu
ww4VIyRNYmQNumJeXsj2Y//skzEhg1bTpLRZtqo3ELc/5Q7kNO8a7zdzV/MSuwqXpGkzWzszua78
LIQoYN5DsytFb2Zf+KmHLrcfeBhqo5hRRTdU5ixx8+l4Zo4JJpU4y1o7jamfChMa+Lp0Msa5s5Sw
82hHOcUo3glgYgoiMM2oUIL3eDgsQQ1oGi+n2E5lztbDxA5wKLclpMwEf0Dhf0WnY0Cv87LvemW1
XwEbAMXVmvQGPy97Cs8fmbcqxPemVjHgKHLyEihfEnA9NDxsIedTsaDnHLCSNpXicN9Jv7rypVCB
KkEwxDiic3kxnM/Eop9F8JXLugIGyCw5ECm2MqPheB3vYLFw50Ut6rzK9RBw5/oxvoNY6BcxMae7
/tlApan9EoQmjyWR84nY+vwgDPWQaBgCFObUKhvDpNqVUD78u61jAoZcS3LQZwloUDs/BFxRGnmT
oJvL0AmlUDqlGIxjzpAK4nwiNTV2Tipvo0L9QkQQwnDrIhtj5MjIzuwwB0lQtCpMWoxai3vVra4D
+zUBzCa1C4sLl9q8789MMYenS3UStaTNgRicrehriCqFSx249zolj0r86PTe5c+07X/vJtmz1A1D
ZSxgH90Xz8aO2ATQE+oYN6m17DVXeQptHjJr2yJkI2RdVVWiUGaRdZZWTVm2Ia4S4drYr/IRFANX
yWkB595/w+O66Sh/DIKL8eNFkmVdC83aLtxXZEbrsOwiK2i1wA7LghPWNyxREa8RKIQrqqGyrxKI
ihKMdCH4BdkJ0/kYkftaAKHI+WQbFyOsaJi9lgnVDNZKnYCqJML16FcUo9fRzbhbG/0zseW9+Maw
zLG3vap3e+vvObuIx06OqxoatEAEExeCpk5uSb5hp/6aqgVWY9PP1RQMSnRZlQxqsKW7KhEH2gl4
oUDEofSjSXiNpS59CCtBcS+vbvMuwSi0CFFjCTKWjHMomhQvfV2Bb1J6DKFDHtaeSiNT0HhfjWeI
qV9oJBrKmAzIBV/Js2RpFkaUvQHaCr3bjTaK0051jI4ZxyO304Cz9TEfL1bTIA07FVr1aHnFJ+lX
BPic4GCA4TU55YfFGXaRw324bLgopBLfd5XJSlMElCIdgtDXjtpuOrRgJTDuK9A0Qro143bQt8fw
zswxl41eZgstc0CS5316t9IndubojvYCcej/Ri1tyx6E/6BxCe08RZZlxl4YDXVaSRlq5S/1Anna
yp287GoMnQIi1YcCNINc+q7VPZj2DUyCSlaWqUF0lmAkDNbSSqaiUErsldNw8HJoGwLW099XXIbo
jToOjGHcnMq6JIqsrkRPF72lkSwAsUSlHQFK2UbDPXGlbAqep2Wi90s5F3eXT+LWRfvB6nqCzuJM
HMYzheh49B9qz9YaPPm4zn19qtv2wRSTO2hNn84yxZXQQCojoSZq0bzzvhk1z/aQSRtG2lCxIGhF
VXb+CJmk6aDh1Rk6zVV8AC5Qc4eHyDF4Vje/3PsNxFLhd1IZhwFVe3+ipvwqSxhEXJuy1Ip70HV1
j/I+8tT1ULg8mO5Grnx+94nMta4gkotyCG2ctkb+ShRo7t1zHGSNGn+dgffFvVE7njkIBYVQCwjp
sIppRNYKRYxsxVZfUoz3li7C545jcPMbnhlkYnahxEuA8exoHzyAFSyyjT0GxH3d0qhZliYEDdzc
DW2ecsxWzD7fyjeE0tk6k2Aw5HY0er+frSGzmgZVx+K63MWW9CqLO/2ISLrevdGR14XejmxnK2YC
t4YZ177WG8FPDouru7ihzGU3gdAlBJ0j+OZ4/rpxUXxYKhNJV9ps2mgy6oTQGwIaA19UPYW+go0V
bF6flnM4WLAz5tGyPp703k/iypLKhzr2Qn1y0ppYiVSbHOfZuPA/LI0JZ20hdXo5Yisjf3LT1lwz
J3zDo4Jxi9+S1dnLp7oxH6wyka1W07ghCbQwZqL+LLLei8O6ttol59SdeKtjwttc01SluQQpBlLY
aZw6SnEdVYGJUX/ORnICC2ECyzJXQ7902MeyIVdoB1wFZf+V8604Nlgm/FKFjEUkiOlK3yX+AleY
t/KYoqhLwaGkvjGZcoPLts33tJo5ahnye1UfF82fnkdn/Fbe5keKptN9C1ZF1P5Tm4xm+5mqGvzj
3Spz4KCf3reZhpDWhHZ1WAuhi1d8J5U1u5KdcsFebzH5r5iNHGItJssqEqaPl/oiQEE9Iq3gK7vQ
A/QUjGgT0jJM/XiXv+EWwIWK0pogSRreDWx3N+gVJaxj9N21h8SHkvqV7K5UjrGHqaMvkUvxOUc7
xDqFx9xfNX1GOzDJkfoiJ5FZHfLvJb//EOZotK0hacrK7rsuuQBcvnHAdbTjPd03/edsvcy50MIQ
tMUFmm1LpIV2GMqGOYipc3lXtxr157vKdneXMcn1XEAJu27M6lDdqF5iryAv9UiPyWk+YCzU5RXr
OStjpzbAv9sZfavOvjh/04QfXd7zrp31bF34RGyfdwDtcyssGHJNfPoqOqlDT9o99CwtYTccUUrk
6XJtgYqxjRoF9ZZCCGUHXTHSbah10qxjd6viADHD2xQOqYONsNjVnNj8D4fu3RpzCYRJMcb6qrW8
DjiIx8kLAQKs3WLHpTLY/lTvlhhfj0k1R/rULchyFWjQrQWk+me+WxUDJ2f8UXHXtpmSnW0k4/Vi
FFWJliGeQJvIDLprkj7lAwfPtX2A/yyKhUKNDa2FzBiTfW/UiZUoza/BkDy5Ur7nVWY3XeLK+iyb
fSZxuvScxbHQKB01imLu0RhLyx/zvKdzYeYJB57Es7FmZGfJZZMualkRFDxG6X6on5T0kCv+5aCx
mWe9fyMWAaWWaR/QGmzMpN2pkWoG4i/S30cTZHY5G7ZVTDw/VxpzvWQ0l7O8zlExvV0BG7KXPlRP
OQ6ZL+/UfQ10exdzThdvA9e/n21gWol5FxQy5JOCY2Ts9aYzlfDr5R3ctCGLioga4lqXYo4VDYiS
NRRVm4z6grJrpy8dT554O7Kf2WBOkqaPQ99pqGuvNRrwMmE2N7zNreTXgqpCuY6uPvDqQpvR4t0k
ZYptBokC2mQjQK7xaEXDYirt0yc2Djx8KI2iLaCwTHn9rEjL1MD15OqolIspLmjj/bxsY4vwh+Lb
/DHCfB0jTMYizlAzl4754wqZR/0VL/vwJ8b7reBL8m22QTLrKS8xLxd+S0T/urjOTDMfDXT+IYhj
UBgdnnU7v5K/QHveIVfGTeDGByjdAUAXmL9xyrGdcJAwm175bpzt27eLoTXdAvrXRvoVarZS63Za
dpy7efNhcWaEeXPL0lg1DZpt+yUoramHHMPwQxCc3JA474rtO/nMEhMJq76K0zkF5BoFIGkPhJ4j
WMtdUKDDXAC7zivhvWlNXfh2rBrKoi7GpMgYhs8OhJr68291ROOH8Bj7C0o0nbOA66WFCsxgXy0P
/Lchb2uZYDnWZdsOYTNBxk7VnY7KgteMUu4uURLaiRANz5cPCs9f1r+fRcq5iiJaFC2KUeVXUtzq
oMINuM9DnhHmmR1FihZLPUgaOhV1J/piGLOZ5P873AwnHgyflKwik2xBtNLqxEgaYCtBTWWm8y6b
X+rPDGl9MMKsZCr1OicTUpvBnR0QXFzlR90aXVDX7bIHnjdu35xnS2JyxBptKlppUAFKZGsVs05s
HfS90230+FuoMzrKPy67w2b0P7PIhM0pyYNxAJmYL5XC3cowEwHE+e9MMOFRUaNUCEgT7tNG+d7M
9bMyB96/MvHXHSZKQ4uOMI6s+KNfnrj52T/cLn98jdU9QN2aoFO09r5+YYLBKtzoeqU8GNDUMDCo
BOVE1G+j3XzFu523wwPgQlBQVSQiMd9HLwNRMQa0GCLjmz5Ygw/xOlPgkR6s/8rfUfDdCvOJxDkS
FcDyex/qB6ZBZ4ysZ2YzeQEa3dKtxmuAcRbF3lllL441eqXpvoruwvRqgPpsBBov8uWyV2xfJqqi
qLqICfy/h7y7XFgSFTyG4l4CC/fiNV7uO5LtRQ6v0rFdpH23xb7JMxkUHGUqakCWL9ALxUSbMwPS
s+r6VrdgcbEvr20zwp6ZY25kmqSjXhkKcg4NIJvs61LsKC+p3m7+nBlhLuNJVuuKzt3kQ+9+N+XE
qjGbkWuSmyjPS2k4RvZAg59p8iIM1fPl9f3Dfq7dLlFUdYmliEqSDkiFsl417JR9DgxOuWs80Y99
43lAfWj4etne5glQ380x56wFK7aKybkCiuOiFeSL2bSoDeN8Y/JLns06m28vG9wOKWcWmTMXETVq
JioGvvpF2q+DeuQquqaO7gSeupuc+gZSQDvgtZzP9RPeLbNP6UmnQisXEkA6x95Zh+kEh5wACQdB
fIMxDy6CZnWTv6LLmT3GV4Nuqno1AJ9jnJngVrRqK3wBZDaOUWpBAeRY8CCevL1loQqTkc4xQO94
DGDgTAfPOXGRkXvhbn4urpb9iuKCdLE3X/HY4N4gq5fWuha5ztIrpVOJ2CQoWgteB/FFcLVlZufr
h8nt/Mmv9ytQo0NUEMAimF3FaJIFVyHULdcmfAy4a+TwZl3foCeXfhKTYZJaLYhYoJ0DCEUAxd/8
trT0E7kz/NgaHIreR+MYZnZX2qM33wqHiMdWshmrAIwBagTVEoiBs3sSNFWfAVwkiV+V6qoI8CDj
zVJsp05nRphEjRjrw72CUF36qO2NW9WFWyN/rxpsdnMqXeFG5YTgzdTpzCKTrIlaMgKjsiT7/yPt
y5bjxplmn4gRJLjfcmuypdZqWbJvGLZscd93Pv1JaM7vpmC6MZ8n5m4coWqAhUKhKiuT1D/6xekF
TsVr95bc/H0mJBlRp6Fqs6RHqbqd4tYeDEw69I/6wCPk4e4dE4pIjtRjVOcSY8plIFjNUf5enf7x
U9nOXqtbHunQfjf1vDY2A4jESatD0Ngek8mhY9GRq93VV7ONoX5PAbKO9hpDl9cf43wxFm8OcO8U
Fj0EefPWTZfvrcLle9m9RjbrYm5MkikjSiBjhGm26IbYglXcJyjAgtHNyezOmd0hkE4F+MBiThmA
fqLfDrkGqmPFfEejMHEnVdRBmAaojmRZs9okS6211A6lCdEseXSnHOAmE5dKrnNyrP0tPdul/76J
d/GSaVEpAPC5kPtpDHCdca7J/VNwNsAEj7buZ9DK1gJkn+gDLPUS9Q4pj+Y0uT2DjSsHsKeWn6Pe
4lES8ZbGRJS8WddOXlZ05aTejuVbkJdblxe3HxjPa2MiSFaEqQrJ0OgIPosEdNHibIkK5/Ul0T9y
yTOYMFILeiPKzbwiMaWzUpnfZZYEkNt6s96PuHcmCtN40u94GfHu4nQJ5PLobaIuxwSVoVOGuC/r
KRC1K1kJhO46VjkRcj9JPNtgW8S1IptiDxqxY/IW3VDIV+yRYMUtPzm9zWcC3t3KjTkmkckbjI/q
xEiOU6/bhlBbWfGQ94ktiIOldpwPx9k/ViU9GYxSjpcGt3Q82UPZuN2gO6syepd9cNfLN2tiAoe5
aEspDxixWNSXuvghlpwDvBuYoMCCfdFRqVEYH58XZZrLvEJlvgLicFy+miDCSlL9WV/7B3DgfIEW
ga+lvERs/1OdzTJer6zqCI7LOfShKaKU+tMyacdGtiITqjeFfLi8hzxjjKsDug/hlGnKg0oQLbV9
HlZwU0Q/9PZzXH27bGr/rj7vJ4uNbdIiNSoR76LwNF9Ph+ZQ2QICYXWN5N1OPPx/m2OResBvAWRj
kfH6dFBiMohDeuy9DO09lNaLwxhZtSuBoRStZq6O1b7n//p2LIlJHs5Z24kCFHLN56x04uJnxZPS
2ff6swnG64dojPOiw22lkHtinmZui563acy9mMLn6xQae8C3O/9gUWXR7l41qwZqazwNIAS9/Jl2
78nNV6KburmIOz3t03IlwBj1D+36OkLerAl9YuT3l+3wPg5zKwL4U6fK0KbHuZdQIiLWYIZW3D1d
trKfIG6Ww4QNgLLzKSY9rbtKHi21RVeg/Lpr/WGwtOH/9+iz5rD+TVF5Y5eJGyYGpfS+hmMYxqO2
Htr56xJxuDa4a2PChdJoaV7ECEzQQr/XXyMfaNAnMtnls3oQUGu4I355Mm54IXG/nHNeG/vur6Ol
GrJ2inGujENVzXahrDfqDI0dBd0VdXkui9rru+jQR8sBQBZOlPzDbf3r0LGd9CiOhgnSLJQNiY61
5F70k3IhFu8zCxClq53LTsQ5EmwVIO81NS3HwQxMDdR0MTp0Viwlj0maOqpJ3MvG9ouNm91lQkq2
RJlp5sAJlKYVLvbils7sG9eZbMc3XdAfeAyWu0+NjT0mwiSjppEcdCZgDjwAd2S1SwApGksqDuEM
Sksj/qvdpHVoQwHim/UecAyHwILrgl+otV0rT9Ea20P7ZUk+Xd7I/XYq2jn/Z4i5bxRJ1ZR+wlTQ
mtvAk6jedCp+xmjov/dRiYUSyU33RYPMGiBrUCklPNbYP3zK8y9gXnFjPQ95mwLFpVqTWz2UXgGY
bxGYoIgH1aB9eb1/CAdna4zjTG24DIDZ5zgWedC1aEJieMgxHBMkvEAbAhJHrBGSJwrnxuAuk/Gg
sJu1ugtRwIgDEttA5kGVKfTDwaL4fv4Ayv5xPK+TuaFCqRYWiRRobqlv8QxUqvbW1tcxr2rN9R/m
hmortZqqeUnAh50GI3jpb6eb4jg+QwxNP8U3i9NaBEqYb9Nz6Jo+52PuX4/nRTL3VtiEVdSLaw44
syW9KGBXX5/Du+QwvJJPvUsB4lXocJFs+9nG2SpzawF3WfWyhHLKZEPdyEXlGiOD5RVE5F1K3MPL
nv6QhJ7tMTfYIsRT2wyAwrSOeJwdAcrcMQaYooN6GILMERwepy1nW9nuylzL4doYUhqgH2bN0+ei
Fq1o/sH5eBwPZTGOUImP+7hB4okH15vkIbs+QR4CGIDhugpAuWbHbm7zyoj7D6Rfe8nCHqGvOI7a
CDCneEz8/FZ3ITTjo0DEu33paf49jT/bYcLMKCeSMjSYMI7BnxrbyuIax9KrbNOtXloCGh3RV1Go
vrylvB1lQgwx6mpdBHw3WQ9MyPsWoz8sz23E7ZzTc3VpdUxwMbqsbETgxY/jq3Ev4u6FAO2n0slv
C1u3TbTsUQRO743CqidOEYe3RCbcmEpsNGavQQBmiF01PTWo4syir6nHy1vJO3Q6E1qGQVXHoQE0
Jn/RDovbWc1TiLlgNIXd8gY0UtwRPt7KmKhiZI0upSE4/jGjeRpXIads0j878LWvUeFcXh3PFhNR
1CmuJ4Wqbhj6jd67eTpZ7fpV/KvO8zm3YDl3NaJJWrLiWZZkhjfgOdvGil1LJ0l+vrye/bLbxhKT
xdSjCBhkD8hU547XCwDGKrBMsYOWC75XeJ1hnKY9gJU+uGyXEygNJnXJh0GqSdIhC+0PLTJt8nme
3Msm/pDH/4okBhNJBKOKUzNCxIqv5VfVKz3BhqxeZsU3iif6uc3rzXIipMEEkTUVu6VusjnIg8Tv
TslBxy2z+B3n7qbufCGEsHiipC2GrtYwPbNGitV395XiKfkdsFhOL5XWUHCHkXgGmcixSGbeCnJK
30PF1eypnu43YDHqrfaZYgap3gMmvKA0wU05d+8CQzIVxcBcPOR9PxYLgFdscAD69Dh6zbcQ+ovo
lhk/xGDwojvzON3Gx78DpW9MMgdcCKulTmMw/a6P0bvCHqXBc8in9LNkS25zG3ko4V921F2/OZtk
RxObTMzWTohLQJ5zyerqPPMglAKBkjl0UzUCIZrkRIXoEmPyLlvex/FuTDOnf1l60xTo2Kw+IM+1
aG6dnNaDft84mtUF5kG14yPvEtw9+xujzNnXQr1MshGlQVV7MMSrub6L5UfOwnYzzY0N5uzHkpmO
yLDfs4ipuy6+yR5959Z+UX4RvdIVHO3hssndm31jkTn9/VLNkpDjfpWVwtFQPDMnQJRQEgKQrOPA
yDnngh1GJBXEtcu8DIMxfRrkB1Lz7nD63X+LMZvFMEe+z6ZeaRe8bTt3omm6mzyRoHfpXZCIHPfn
bRyTLzR9GZeSWeCui27V7s6snaY7KflB0v6mZrZZFBNNUhXCLX0TFsE0Lb4hzt9HqXCLNPqPH4eJ
ILgE5KQSEbRi4RTFx1jmtFD338PndbDdpLIztKUSajz7H9NPfSD79Nm2YvwIif/xrwBcG2NMhACa
uk9nWW8Do/8Wm4k1E9FaF4PjA5yQwDaR5mJI6tLUwVAwt1Yl30sF4NQxb4CRc2wIExSUrlfbokAp
Slcf0hqsZ5wv8/vfx4wz6LZomwo8CyxIW8prkgpJ2wUtVkGkl9qo7ctBZidd+2iCiTKTJNS60RQl
VN/Eo3IU3erY2MWJfNHx/CMe4LhX5GryNU4u9Xva+9Es/X6bqn2rNmoiTnkSzGHhFOZVWka+JmqP
6xQ/Xl4hbw+ZyKMbYxM264wpyyrzGtDtRzk3oeGthok4Wdxp4hCHJUTB8gRUB6sDRpUMyjC9r36N
wHhwMLziMfJ4u7jzNPq4jUwEitRJEMthjAEWXL36EyX2TUBfNLrz53/YRv6iAgKLqqiBQsHAfzrj
8mJjQNZRSBGGgviTfJ3jvQnmPScHUFtFfyd0eYn9zijtR4uMh2KuFAWeYoqO4Vf9pXUGd/gGIlzA
ySi5v3ZtDNasUripTazMy23NXVCfPdKZ2tLm9QR/z1w//hbGbVXMxEkGUYygF+XY0sraWbT1bmlJ
IBbDddonviZLnKOy68CbHWccOOu1GMRDC2pO3UELgSXkBJld5938fcZ5jbpZ0D7LlKCYnK6pr6Vu
8tQR1ZGVk9Dse+vGEuOtRFtX0LfQ3tZL3PoyqoQxJpUMp3qtjEP8oAK5wKuf7cy5fPxizOXZZJqe
TlqMfqTTO+EhPDYg3DrUXvbUXpHAvJmvNEc+0FnsUbHIO13O/37jffgJ7Nu7lsakVOVJD3rpjnS3
Ze7XAm9ryW/51UcbzK2qJWMmVtEQHQdMOGKAYvbJj/yNgrBFP7RFTgWduvnHbO6jNfprNtG7XjSp
QlskDKTWhy5aHnmkPvxF2D77CvvWloEna8GqSCdp3KH+Wk0/Lv/9ncf8xzUwYWWdknVFHPsnI5Wc
DPNWyUF1/4HgQeuUs2X7F+1mQUzo0OISuHWhhXTYY19Z2vROMDJeJafyCr2HxyJ2EcGc/mQ6a21d
XivvczERJI0HIlbxChnv5Vkef5jSKWr/5pbdrI4JIkuPtZUAbgZmblwDDutUZcP5Yjv9jY9fjAkf
IWZdVbmAjxeL1aFMTcBx3Ln0MEcuLVZDwPUQfxYBj3MxMerxCsmcOGwwkaQfxaqqRS30jeyqEg4p
2F//02dih3nMiZBEC2fNz7QXsX4q+uM63182sZPqf9hDdp4nVtIoDSvQ5zVgo1id0jEhPOFTSe3K
g6Q2N0HhxCWTiRShNBniuhAIeU6Ag1C8a2Yvt3FuzeBXrA+8UMv5RiaTnWRCLRmzOmhBGR7DdLGg
D2NzdpD+iQuxz2TihlglpMJZ1n31tryDQNV3wdauEyhGQK4x/xna/zsL9scvxsSNZIaci6SmJmib
/V76HksnjTxdXhNv15j4UEZQazRkTfBFiJIbGI/nvcZ4BpjoQKn4I7PPYwDhwWohTJZuOJeXwMst
TCY4JL02FmM0CsF0nwero0ArHtphD/ODcKKY6vJEuErgnGSQ5Q7VqjKtljzTUMak3dbY1lHRA73g
+qy7KvKZ4gc4J+wI2HWLB+jm3CYaSyMaLsXQZrS/FD6NjlpZBehsssiuFAuNEWvxpuvhTnpaFUu4
452x/dsEo8qmqoJCRGRSjVitEjx8pzgQ8TG7drKK2eMhWHZmN6jXn40wcQNExGvVCWPod4ulvzY3
KGOeiifJJ3hVAfcnHUa37ixSoaY4PFIZJSOyeFoif/Cp849gokkqlh0xp2kIlHsJVeq4t0OwfvfS
cfGo9lbsag81b6LzD3nJ2SgTX4xFq8eJgI07DSaXuKsPfszUGrzRlYH4Nj/NnCIW1yATYFYpVMyp
jRPUxIVbynoWOsuXzpvt2M+8+IkH2N+PBef1McFGCeN1BLN5Gmh6JtiGVph2Kuk8bTbuqpiQ0zRZ
39WSgL6ot2IGCu/FDCNm5omySVSGlZ64+7h/1Z0XxkSgItf7NTPQyetf86ANMCqLiQ5A9jAhA3wq
7xTytpHJRqrZNNIoR34s5pOt1uRrImNA9nJQ/UPG9WtJbCOhROdi7ELgvqXHxZ6d2qsOtLQRHXOo
QUKRy02tlN7jdnlweJJ++8/Ss20mzJjzuIydhO3sOk8TIkuev+eyF5Y8iocdfqIPoeY9Zdo8ZgDj
7/JE08EvamDqF9IBTfwUol3Z6lYL+dMKo5CvycB7DuynEeflMbGlj5K1IAMasq0TJbRHSinePukq
0F3v1GcnHhEYJ2y/B7vNMguqhJqVKBXJqWiN8U1RyrYQ/7zsMTtQy4+byQQTImZTu9bvr6rZ6e9k
33Q7lGbmm5bLC8s5Ae/wss2CVi2FkrW5ZscJHJ+qcK1rHmcxvG/ExJAuz0huRmsDPXrjQOcoDafz
/pmihJ6kw8Op8r4QE0DAg1RIdZVC7lF/WuvbGSVrIzc5Z3o/aTn7HRM3Rr2Pxm5ejGAED36C9quS
2Kt5J2meDob3sOYMc+xMpH5wCLa3UCy90AgCHEK9HQyAQxV7+LpeZXbzsqL9SX1Dthuvv+dHyD/4
oq5KmGCmhK/MTVoC0GxiAlMItARdpgjTRpPq0zbH3JpeVC8H5B+yHSnqa1/Hh1Q0eYdh33/OP4A5
DO1C9FQdgU6jI1wSRrjMmwhhUz9QWbnclj9d9tf3edLfnyZne8zVimu0K1IZja/xhWbAzUELwi8K
KrX/oHKrg3JX+9KhCpo7gGZu9GPhlD/NgFcj3j+Y55/BHJuiH7WiMrU56PrraLpvZ07Bcv+cnP8+
c04wPj7q2jIpCNjEKYvka2JUdlyk3y5vJ88Mc1LWCmReKsG9MMn5lSHcRL0Olbe3/2SEvWFzVZnW
djEwj1FXr6W+BGUSfzIbLfgLM5RWHgReugyA9MeC3VrUkgk9B7AmjId+ui5nR9M4pQX6VX9zvo0J
5kLDQJqKdGEQgmF9Ihq4gtvPw/BTwn1TcrB1ux9mY4k513mIPQvNGaRxOFloqhRfet4Yy64Lb0ww
JzdFDRyi0El1rGvdI5HqGmvLi4y70WFjgzmtfQLJ6zibkyD7rEDjx5avZj8BPirtrMqLj7nNu1/2
M52NReZgQsWgUPoUq4IUKOZKKBsoSt/XBPjH/+ZuzAklIbjViCHkgbTe9QkYDwAskDkZFM8LmONZ
mmUqTzLaFnOYW0Vx1UneSHgT/DsYdVxf5y1j8bfJlHeZBuFpjOPQN37pKG+ZHx11G+T6kGM/mQfx
Gt8qdS5v4A6O5qNdJvtF3kH0pV3ALX7S7lePVhcAkXoo/ebFuO0CDInf8CrU1N8uHGAWj5tWZtKT
uAC1capZmfgyIx1O4ZsoqHIWt/tS2mwqEyrqQeiEjOCekm4HV/UkP+0t/ev03qwYLOkHxxznMLOs
v4suLihlaCW0SCloW3KKY+jUPsYM5INwoKTp1TPHJMc5We1JqU7VVVNlaE8etPIKCX43OZC194uD
jpvK0cjn/ObfyKPwviETU4ZpkZq8UDAM18kuEW/T+llcWqsceHpHPENMKGm1blzkDOW2aO6ewnX4
JhIMMpmN/gbBLV7XdT+J3DgME0+qTBly1QCtifHVuJ8B9O/eG8Dqw3rTuv0bJZR9ItbkRzwNb953
ZIIMrs11joTODAxIyCtBt9yFCo81lGODbQ/28lw3WonBwrKywnvda+z4sfxe+hAtdYhDvtNJU16K
xrPJhJcmrNfWkABcIbV0SOoHKF4Hc55z3hr7Gfj5u7GgXHEtgI/pxybI3non8qlQCEG7/l+V/nlL
YoLKrESllKpzcizMm0V4xcu6qXnHmhO4WECuomm62GXRGhgn4TY8SuDVEsGCpkIOK3J4qEbqWxfi
MQvLHYtwqM0Km5cGlLnbCCbv3zB38/aNCRn90E7pOMZmUGnr4EIP3bT6ep4OUajEPBTg/v7pkEZW
VFXE6/xjGrpMq1AkDYUagL87UNwYGQj50jnJHXHiI48AaH9lv6yxamK6obeVNiFqdNNg13pp9elz
u3CrxPSs/P6dzmaYs9SJTdKLS1piaO6fFCE5gm/Jk9zslrei/ZvsbIru76bkURRTIiwrunfGUrlS
1jsGT9h6v0GonU0wxyiXp7oyRvA+Vu78+l7FdHQX/TpaN8V4EycV2P9EigyKBIMykTN7V5hSuHYa
7quZVHbVHaX6WhR5Ypo8I8yuTWATqvMRPcipvJIqX1xuFB7Zw/6HOa+D2bVChMAFuMUgDwpGjDrE
fCYPr0Av1N+97GyB/oLNp8/0uRDxLImwU9KNOfUOSOPtstE/dRl0SprQupzB8MzRPd2YS8xKl7Km
KwJ5uNLbh1V+UkWwFv6UkMtctsTbOib+tFomqRgCBdtM4kbJ3SB+v/z3eV+fyVSUPuriVsir44Cy
l2gZhtg9SfG86nYWQrKAs29/SNzP34lJVdY8yo16LNOg9+rrMrSy1u7uUyjJUIRCr3pKZbXH4lZV
Odv4h4N7NszE1iwthzyvIfGUoxv4D10F1QErDcAh6AAfrz6/32E5RwoWnBpWddiaEBY8Gqc2KHy6
xt7CdPILbQrwU5Y/LPBXZGJ1ziZpDttxAgy6d6hqQe6Ed6Y7202g+JPP5QqkQeH383a2xhwAOQXq
WhypoOfsKtCFjI7Kj9HuW0v0/g1Obf+8nc0xp2DW5rorizUJ2ly8SkLjGf2d+zbrfKVZXkQtq3h+
yjPIHAshWutME8YUzWva2kF125Kfu8YyawxpDR7xelslHlL5v8KObdyGOSBG36V03CgJtG6wxfUY
DvfTwqty7x/6X9upMNFSUyFbLypgjxWak97/LHtP5NW79v1flzBGpIATH8QAH0NkuI7iauiGAX4p
2h1Y0R1oobKJASYZw8e681dAkI095ouVodT1RYubuellAFsyS2tVS4t5W7frGBszzPdRzLmSjLTM
jkMCMh+tdmT9yiy+zV3QFS+XQ/Nu6N+YYkJWmceymoE/4hhDHSqarTzl1Ij2YQRnCyx3g9xOXROP
I7DDmdWWdnqt3RNbsZNjiR5YhKJDdz0Dpg0OXgjMxm5oU8rzy4vcRxFsfgOT40RKGU9JjTR09Iju
JLTZJ/mUZLAEBrDFeC4eD576iWOVZhy/xa+NVRrfNhe4lEZqXQhItU1fejG95okqvCiY6sAAFqIz
b5ib8ylZlQ0pNlNdaRchmMndoPwIZU61lOOVrLRGOyZdrGNBAeDgKN0sseDkjQKyPyGZD6o6rEEk
TxnHfXiLYu4AhKpFqScxDpLhW1Er1jxyvhLPABNCiNyOvToVcZDLdwX4EmLvshfshsGNEzAhQ69L
JR+aRAiIcE0yt1ReQv3+son9N/7GBhMv+rArkx6sY9CVCw+lswLRGvqDQye7Fp6OPM8LmICRz00m
K1qOqlOEIQfZ0fLV6uLO1pIvM1fNhZ7LCyeILf2aBjGyvkDPpG7fVVW7n4KrZJ72SlDx5QlWcr4U
y8CQqsUsN+D/OubTYyHasnzKpgPnS3F2jy3wLms35kUerxD0Fm6HI+iPgg5qIVTvWj7KX6neFBI3
j0fSwXFydmJEiTLwhgpgPxJRszZu04VTVaCH5NJ3ova3ka6ORbWSRRSw5qvU+KpXrUXExDLNt8v7
x/tETDQY1UVRpQiP735pbhplckehiq144o5k7aae5xOlM1GhqEM5KesKg1jAFVJx5tWPTokterJb
nrjXE+eiYNkVVqXsy1JvsneBuNxpnoC1We56F20oYiWe6ZTcp8q+Ryi0byISqAczx3gy8jrXp7oI
yusy0CB2krnVaX2YPPMw3BWQSeJRchKORZZ2d4QW4LSABQy1tD6YDkvmGNBVG4P0FtOhQuJpX0RM
o0LxxC4j2ySeCHFc0CytDrKtzE5P3AbB/jf+tQUsIy/gCksZmahJGKfsRoW0aWGHnnoAX9bfYsX0
szEmF9CNylQhAbgGhToHOCqNlSvdj8unY3+HDSp1pEPriH0NxpW+RsKSRIFZf1paPEHJt8sGqFP8
fszPBugP2BzzMjVrQ05H2omj1O0jtBtpOZR7HvbD/tkOc8zneSYdKYcBD6Pms+w0B/km+RQB3B1x
tQz2n7T62RZz0sdkVJQ5zkFfdFy9xId691UUjCiPZ86/GBbcD5Rna0w2UMlykQpDXICjeXSaxKZM
dNnPVLLV0/hGPQ++H0aWcMWDnv3hqXS2zOQITUzmskAC56d0fs+0AAI6acF4rBuoe1GP/6u64mZj
mQgza42pSJOUBItc1F/SOR9+Qpe9g7CQnCg8AO3eWQYpCDE0gyBss1qf45KDKHkBzsiMHoT4MBBw
YEupvY6fhfBx0lZL66lGhTFfKWvmXD4Ve8dua5vZ2Twcixh6gGlQp9KNLvW+vJa88aHdF8zWCLOb
41zkY0LaFFTUGkohkF5H+XF9ID+ko4I6QdO4ihyYpfeflsbmXzNI7UdS9XFgkp9K9FTxuCr27/Nf
Tsm2B8JW7Zowgv5bow2BHleWiYZ3V4qcwhzPDI03m7iVtgIIccwB7EXLja6dlPFxDj9f3qndD6Sf
3V1hAnwoV4jxKYJvei2Ce13189jSC2vCNU7HYisMPT+OvBbw/gzCxirNLDYrm0X0VbL5ndNBxAAl
gnLoyA8QBrKo0flNdEDM64DL8G921AAbIoR1RRmO+dGuMc5aq4PKM5AlzZ7T2p2E0ZFM3uNpv5S7
scN8Ob1V5lnUyxKsaMmN+Nn4lntgD79PAtRwNa+1yXN66jjJ7H6o3BhlPqUJtGStp3joKvcTMIMg
sXhKrqtrai9x+Bolu965Mcd8Q3FMFbSCS7DaQqlv+NH0djVwvJNngrm4zUqsSNbn5bFCnoOEq/W4
fOi7N9tmFfQnbDwxHCJ5LUqUeRTMFpkiQlRq2oms2XHK4eLgWaL/vrGkxCDjW8kEdR5lvJVF3ZmK
rLf6fP2+LOKPy8eat3HMfS1pkTIsFYABeOnG40+lxnzW02UTe9cHTvCvo8RcHxjPE9deBCNvvpb2
Ir5NE6eEsh+aNhaYuyMfu3ZoVixiOpZB/KUDh3Z5RR+bILU4lD+h8uP+pyWxJT+oiBJM5yHemvHD
pArO0MzOZQscH2DpfDtFjtNBE7RACo+qfhSgi54BwNn/7+wiwICdt44FbS6AnjRFVsbBGGqvmZl8
muTBu7wUjov9VrZbNcDocUUFKGRbcpwFka5ZSpj4/80MEwK0JqnGpJD0gGgv5nC3Kt6sPV82wfso
dKWbg9lCkaZrCUChcnWa+u9F21hpFshjcNkMLz5rTABQ40EiehxBCVc1I1shmTOT5qbt9CCJskPe
YrooaQOi5p7RQYIn6ioLk5UHKQv/48li084o0kkr0v7bdBxxx3+mFzAA35JFXiswS6dH4No40W//
yt+4JBMvBoDZDZXg2Uq7RlTlCSwnxmRRBtThtXMM3IuLn4WOGvBk2HmeysSRRKsHcBNnQlBrUfE0
G13p9FMDtpWlTP8KHXVeJZt59pNipi0GF4LMfIxFPJW+Tsb9ZT/aX44KMINMIG/IPperdSKxoozo
9yUP5ZJYRQa+zpQLwNqP72czzMFThJTMbVknQf0CZifwgqZOYddX+WfhPvaB/j/xxtLoZ/jtlY6U
7P/WxRxDY8YJGMz3ahKawsfRl0FZSHweEIa3fcwpJInZR9OK7oaYBUl6o2dBE3J8fd+EASUVYhqi
+l733gQUKBqGIE7PoHmSddYs55YEJjaD83bc/z5nI0y2py2qshjxsgatdJOPTyuXtm7vbYoe5K9V
MPldLzftKJF1xcuAHCnbYe9n1wtonVq0gXgff78XsLHGuJukJ10jzaIQiLot3JoYFxwma3hNbzDS
dsu1xts8xte0jLT1KixLMB3l4VdXDe+OWyrvkznTFY8C4g/R/7ydjN9BbMpMZjMqgt6h2XnutKtj
2gMCX2T3T+pk8SqXuxYNEcMTqqRIosYOmYdmDxCbBDE05b4OwjfUJd36KrkGndUPikOYua+6vYv0
bFBnJ8vTsc+JsHTFUbz/3Ds9DnFx+hk3h7qwZtuwSjfx5vkQdtblgEhvDjZwGBKhmsYQNhYNJtnN
0UqHDvScBoV0qubULquvRFStZHwkUCCueLMQe6d7a465yMKub0WjxdvVqBKrbFpLy56ylpOT8Iww
d1aXDPpQheBWG9QXvb+qIN81qYfL+7ZbQ9yshGUNgYpoPIymER/D07tLeoYTfy/wYBShtcYj4+Ks
iKUP6Zqhaqo8ykDBMthpo92OegV0ecvLbfbC1nZRTFzM1SEkrRzN4DWbXNGFgFJsJQeQG0A3c/nO
rflS5/rN+QjRTbwNNUViu2+owSpxUeAZJN9qR9Wn1J5UHHQFrTuqo5hQrDzxii+BvptOgYj2l11m
mVkpkS7NZNC3eapkZZ9zdEPokEkKTvnSh06oqqI1R9VJuUumgf/3JZsALJuGIpoyY7pdNTRuUyIE
cm+31woUtwu7U+3X8JZS50/+3+RUBjnbYy6iRJaaWpyhvboqbWyV/ex2of4ijTzyz90hp60h9g5q
0swcwOyEIafBBV3asb4qAjpSzRty2p0N2lpi7p9GkEu97DDe2ZvW6ilHcI7Y61V/VV/V7uBo0Eo3
wKDAS324Zpk7aDEiqSI1Fkgb7prdgf+Ifjz5BOARmAYbL3G6K15/ei+v266VCc96uBBpatryvUvY
QS9j8miHn7s4Wru75JZMXE6XsovnSI1AcxeZdqeswar3QdvmN0sqWWHXgE9cJt5iTHfrwKsI7y5S
0ZC+GvgjOltG1TOwG9ayuATKIfLlK5A3QkeCXP0VcnJTT2cLmHk3SWoTgUt4xfwTedMw2hUCOwkU
nAnK1cXnZUq7V/q5QcGirDEfvc4mOj9B0cmWZtwRElsSSGNI6V++jHavh40hJqgIeqq3wohWfyEF
auEvxBlmzvDnbkFpu3lMIMkbzWwqCWTPkz2560t+lx2hM3ICsklJrOFxAt3d5UXtesVmUUxAqbt4
0dM5iUDIMgbNASRx7/PbPK/g7R0TTWKpKduqNTAGlBCvSdYbs7V7QXAvL4ZnhQkek1l2eZfCigAs
3HLsCmgS9pxHDfcTMcFClsTKMDo0xGjhnN5nkQuoFgWgochkS0+Tz5Pb2M+CNh+JiRurmrVohMXp
cSivDETE2YcWFNDPb+PbCO6J5vm/bSOT2em4Yki+FODlryEqot602sugPP0nG2whc1QKE0p2Uh/U
Sf2YZ8mdkVZeCe74y2Z4W8eWM1FUFHulKTtEvexhfEy90WrdKsAT8Wvi8KZlOKGIrWkOTaxAjgWV
eqm+HzKQmc+fTYybCsjCOcvaTXDOHsGWNvNlaedYB6V5eCrvzOfKLmxyC8k1W7wuMMnC02rY7RZt
4hKLUATov8i1sMHJ8oXGmd6oFgvUnQP5pvNU8E87EDSweVpovO1kgoaUSMWi9qg+j/GDML1F8s+O
3MqEQ7jAs8IEDaMcpzqXIPNZ1qjxRV5mfq7LFGIvOc8XdxPx80djE3FJrkwpIwrF+OefFKrPQIfU
W9Mxn6iIVOqaTvbcP5Vg+b3sLrtI4c3nY8FxZZVUYK2YwSjw1r/KL91N1lrja5tY/8QvULHElhFB
yHq0QaS5ONSHeDcNb/XM1SYN4pyUEp29qj73g1uVvpR9yRToBeotZ6c59wA7E73KiSy27Sz4QNa2
bjNo5pWaFBXqGX3IaWnyTDE+WhGhKuYR3rMMuR2aP5sZ+KOYV7fgWWF8VO1W4IEHBJY6E61WfYKA
ZT28XnaS3TnkrZMwF9sMUaBOXSBcAkqVo3mLMRuSA8ySUxbN5NQ5q7u8/j/Srmw5blxZfhEjuIDb
K8luNnvRLsv2C8Pjhfu+8+tvQjPHomBM4xzdZ0WoGmChgKrKygy/g2a+dUFRKihI0nfGH0/jzdlg
rriizvMmGaHqoWLA+wCV7iTolF5EY8a1YgAsZhi2gcons49tG0bI4vC1iuW21g91/fP6Hor+P7OF
8WrLdd2o6GurfgF5Ww3SjdctcKPVZgXMPoWQuJ2WKCqPM3T9oHSftrmj1ecZqcN1Q6KlMI+AHlwJ
RRzimUPKxAHlBQoh3nUL3IDwthS2tlOVdVkNBWYxEoxNK2rzkmSZNw7q1z6x74ZiFq2Ie4g29hjE
Q6Np4RQmeFtb4d3UlU6j3JWZ6HUoMsIkCbXeZHarQNcEiZbyWQUHeIqalf2MckcUgTiT1h9CN3m5
vpUiq0xsDXUp7pVYD4N0adyyPTbSCoqa5+tGuAVwzLJqmgWCfNt8vWU2TYMulsammysMvLf9l9Lu
b4jdHkFcrDil3vlJMT3F0Xg0eqji2NN9nCT76z+A+vYfMWJjn9lbO1fIrBkdmiLVyQKyb86fQS7g
Rkp8kIvqDJkCQaWOSxG4XTGzr1PRVDMaPqD9gThqoKJUFwbohGd+9nP4AmLr2+I878rddLB26mX9
MghZWKmBa0ump3Sz5W2RVuXcgsoAJFu/1F3jW57iU14xsKHuxXc0/7m82WLqaBt7KuiaJKM34+Ny
P/wyjgMQ9OHeUsBqQGfYRak7v/6/McfE4yZUKwUCTtHRPgw72uIdD5E/ArK/7nKA9UVZKL8kubHH
xOdxqcpurqsY86u0vkR5xHIg/kJPDdqd6YdgJ5QPi7Amwk2yN2aZoB33sy7reBWgvkTVGTNfATWL
ehC9l/mpqU2APCeWAUAfE7OtOi8g4Ib8t9utlYP2MZ2B6F9st2o9tF9HMIcvh+YjcyuQZvrHqs32
VOLCnlVTldOjMmDqopv/0hbEuwIPBQmafLtRS/+6Hge460QXBUvUwLYA8Zj3Xto2azg0KQYgtUfl
e3qXHajikvQtqqCUUdyNz/+F6hgvwm5NMrGn6SLbbEzM8ndatEvT/hLr8n6qw+D60rh6IFs7TMQh
kZWT2KbXrm8cl0O1S25Cf9itnoIuulNAt3T6rrhQ/bkdMZScQMGYirO2l/insDlHl8TGnu1PYWKP
LZtR1KzoIrWesqfA2Oin8USpH1oqPivyIm7osRWgBSC+YkAOiDEH5fTCCBPQcljPVMui/LvK0VDy
drTyRdIZ9L/9sTjUBk308mVZef01m0AHoRcM0Sb4nkb3MM9IhHQBBoLvpBsLzJeE7iBZzC7pgE6w
b+3PEPZ0+5Nyg3NIgcV0LLIQvAJ4YcbeWGR2UJVXI19W4MLHfQudKwpPoN0VYRmb9wa1FRx0Q6MI
VYO5JGapKcdmLcJArV1w4U2gvZwu4AMO9It9kXQnfaDyPGJ9Gu51sTXMXBd5FILm1VoTDOVTaq3X
LtbD6lNVC0r5KOoHcpsRW3vMdQFy1KIeV7xQ0/N47jBYsK8DqsdgBPIP6bk4d2hEpl9F+8sNNZvt
ZW4Ls8gGveiRrK9d4+jVl0H50RjCChL3dG+sMHdFlMSFavSqdIgxpjQGYOJ2V785Q3HWxfSpez2s
/cth+O0yLOgoiaNYRSO3OEqxkz5RwjeMZEkOWMqmCpd9hb4nxI2er1sVbCRbb7EbjEbMygAYEii2
dmFLyr2qGWi7N63iXDf1L9HrbYHM/ZDHhWEQCx8tPkuPlFlmPMnB9F3FQZc8Ecs4txy3cUx26nBt
a/SPNVQ168/GPciafCrxQhkqAD4sXjVoQzcTRBfq7H9GzLcVMtFFX5CWqRBCOQyJcZtPzQPJ7W9W
Oty0ptk4QwPGlut7KggzLM3cMCeFPS15HkhzeofHvxuObmigY7wsu+uWhO7JBBYdir9GOSFvp0rr
FPkyat9AJK3vwEtPlS+gtkWcpRekF0KnYeILSA/QrtMRz0yIkxwLMEZFF+nb7FK9EkhOHwSrpDfO
tS/IBJbEXDBmseCGrQe3xKhg/UgwGagtbnwDPqe9IjnCCCoyyUQZPWkae14xA2Z8NV/RB6GX+Okv
3W+CHKqiooMhOPEs21zaYNLFnov0aKfP1fykK1/MSpSTCc4B+/gEoEE1EnuAjanHFMq0fNHJWDpT
2HyR9NBJFxHDk8hNWKI5dSmgr6XhvtUeqzR4bQCdiGfrJ9pQ/S+4b/hvo98nnVWnasvY0KKq0VEG
bAPDLWOoUpg3qw/6GyDB1FNSOpqobiKyyUYXEKqOsoT32Li3fDqYmBAnkw6GN6IyDnhD6oUFOCUE
IYb7LVWVEMBUTMMizImQ9UGN1RH4M4Di/Kg+90Ryu8Vwlzh01/nb9fPHdc6NMeYsKFFRZbm+xMdm
tI6DBMYuTNDV4SjYSu4r8M0M23+H9FcYrjakO/o6Mr6Fma4Njj4u0H/rYzOwxqUNorxrU6dRAStt
u1gRQfsV/k/QAatXwcmsvr6rNo9rcM5mc6SORpDmbnye9wYybftU+e1Jusn8+KXXgQWAipUX7uaf
IvAP/5u+GWeCah+Chs8q5zyA6O/JtFF0U9NDLNt3Ub7s8Iv3H/mqb+YYF5Kkxc6mDmSoRX6nlEDL
uDHeONdt8O8ngDYgwGjj3ifMmrJOXSwwbwFf9KjdAouzqyDsTZ4U33JCp7ktfRE9o9AisyxdUmco
GuZ2sPjjd6pt1fyUJ4d4BTrCeNMkt+mziGWFez40Q7Fo9ofEQsb1tfGaXIvaziiQ1Sfl4uQjcaPJ
FwKfOTkE4GBEtzTVsBTLYnu0pTwmJEoUCE562U2GkpM8uZQRgKYQ+h1URkTMw5zw/d4ivSM361qm
NOpCoDqCKYSeG73lceJUTDJ8pkDl2helgX/u43t7TCgtQ5uEy5rIAen+WotL2EIq+ut1h/wzWsME
6OFlgi4K2IUZ79AWRZGyTKkDQ9USR5plb0x0QRzj7xtERzFxb5oqPtr7fTMq2U6gI5Ic9d5HDQTz
l/XJvNS505xpDUJUHOSv6c0c3dbNZ8r7sCymKZ8CotyT8VIpgtfeq17y++cX3bQ3A8wjcxxLUIXo
aYNB49CPP9caVJ9iaEX48s/hId8n9V5ye6c720fdlbK7CpjJ/dK5LXH+9xD5/pcw4UQyu0jrIx1T
u/FDLu+t4RIvpZMWx7j835GR700xnmJLVV93BcZZleq21Q5WG5jS4boz/nnbvDfB3Ku1Gaq2ptg5
hqO01G2T4RRZ/SUbv+Ic3AxLDMZ5ldzp2f9eQnpnl6XdsDDmQqQ1rIN2HA5aOzzXai4ghvozBYIJ
VFnAw6YDH28wS1vz2lQwYZ0flbTo3FoFjAW9sgRUwE6yCHNY7glAmkow5QSUOrugqenaCBMuKK8s
Qau53ScAZ/eG1+onNXdXtBwoLEDkIFyjmADAUA2wyVDBfn/s+mzN9H60wWMbPubGRRdxhfGioQbY
vYKLhWDgkNnCrGlWtZ5xdQ7hTdmd5KFxVE0QDjmFIlvbGGF1YJRpGYd1Dk0guilqNd3XlRd7NGSZ
zxhmoGH+kj8bpuDtwbmlYVdViEqnJ1QwqrzfPILZSX1uhxAh5e8S7Yru/G6HGXUo44LRQ9Q/58bk
rUFmN40paSMtUuPj1O77c70vfOIN36On5ox5eGGlkecbG2usQ5qWjD7tMFZBph5t/ZI0wfXIwf//
6JXIsoUzxgL+Q1xhjRrieFVlBvVOC4WFulJFfWfeIcbt9dsKUxpao9jINSsujvYQexXAFAvA9n3s
RJogweAuR9NRNEBFG0h/5ihVFnSup3XMj0ZkLyeziZO7piOq94FN21hhLo+2ybvZrGuQ+0wPZn9O
sg/EPCga/V4F49OylUB5vFpKSNr7C3AO5nHQHvLl6f+3CtaRrWbNW30tAzsBrr2GiKUm2CcOngaH
k+jE1G1VgzQNY6INuygnKW7V9ExF+hQIdvapC5pVKMpTuitwgrtxoHxZTqvg6cT1uDfLrO7OPA81
hqDwckpse9fLjWeP06HWzZ06RALcDje8bkwxrbhoaPOqsKFE2E8n28IsYQQtj0FghLoU+3La7ORr
VNo8zczJklCHt6pgySa3TL6oymOSlU4LqelseLzuGPxYTiyMalkQALVYrJzVT1JcSim0B3WnWXYa
1KZKr3yMPcNbop10aVdoR4I8zJME4G/+Vr4ZZvKE1VbKxa5qaOF26q7U1aMs17uxI4LN5EaJzfro
3zebWVlTmRRtrgVEBtODbuT5fSLbkwAXx99G9NfQoiXAW7FXk2R1pMDUmxmsgwPSZlCTJU5zA5FF
175RA9TkqxvQfvjdSYiW5u7jxjJz7gpFgTZmhjA4frbue3TAQ688lL/Q/l6RNkwHUa7M3dA3e+wt
1UZrafXpaAEunTpL/k2aBNcUp9yPSLKxwBwyUINOg15VFp4Xlh+7t42PDBJcYZjNRBhxShfyv8LS
Ld2mPw7dxihzbVlKPSuJNQLw4o2vOIlioEhAIDQu5WHBFCp91uAU/MgPy2EWKsVyz/zGPHMaxjrB
GJDZhChAyEfz8/CgvbQvysN8L32dd8Y+30EXd49Hsfpw/fyLviZzPBRtsONuGKygHMF/kpi7TDLd
6yb4Dmqrio0KBEFB5/0JNLKhjBepBo+BeqcNsTOTkxn9uG6DewXg4vmPDebrQddIbRrZxgG3APyw
/clGpolcHY9w57ol0WqYD9UPWklqgkdUBIS4a7Zx70/y/DMLo8K7bon/ad7WxHwaModNlODNG4zD
Lq2OUvWR99Nmz+hKN5ExaSv8+7qlqrOn3n4hWSPYKm7xSdtYYF5oKVk1pbAhGLb4vaftUQvyMl++
Iw5th0S3ojlgzrggAoehGjhHeINoLAsYaciqK1hXYGvxp0KXxwdS6a0vgz78Rhvj2ZmW3nLARKVd
9LWuHVMeRQ8t+lz7I4wYkMlBcofCnso4opkAKzAXLVDFQ7xfoTTYamix6QbaiHNg4hpqE9TCrjsK
1/k3NhmXNIxltQYzAUODdk7VH9MYdFoHBhjRHccNkRs7jEOGcQXJkgyRv/2Op0j72fLJLrknQXEZ
nfzX6i5n7VjfqBiNyF1LEEQ4rJ/0275tLOOtUqSqYxvBuOyPEI2q95oTQacY8P1ddFIcsB/6Q+3U
C+Am2j2N1miyH7KXUHBo+JfT5ncwPm318lhGQyEHcutkqwuki5uiyafd0yn++pMMLfH/Qv6U+4lN
gLU1U8ELg62MSGUtRUPZoMh56b3qBlS/t+GTfdM7IDDbF95w6p9zd/Gv+xX3TnozyqIYppw0+VIS
A3yEoZtWn6vioTZxDynf5+yv66b4oWJji7kk5M420zYu6lc+y9XrnOEnSFRc06fEc/KLkPyBG1w3
9phzOqhtkqe4LICtSR7WQDkRkFtgrg0AV9UjkLC7Mx5EOhTcq2Njkzmn4zzKI+kgdFmteunlfWTt
5m4Nd02lioZvRKaYo9qaxWJLqQEKIfWYzz9TvEptWwTO5380W1YAYbNAysx2ThPdyCwLCoBg4h1Q
PZsP3/vj6lJYKQg7DqJxM+6aNtaYNc0DmNmMtZkDPTxW8XGFAFT/kWTc1nB90Cq/QZjDPRA91Hqd
zEGWDPvYBOFhdoGI864PI8EYFnfviAzdCqTKRIdo0vvbF3CP3EZVGnOVx/ocHZRDdqlP/ZGOYvcX
6+YDbE82LsQ3e0ydIa1CUsUl2jJg/vxGod0NhujWwkHrl9zGN1QSqvTD1WknV5ii0MPEXooo2aEy
QFQDtU/mcBNpbsYMNd8g+YQDDoJkCr4qESuptoyoscEt2m2tMUfbwkQNUrSZ7qzlm7BmY56+OVPa
gNy1D9cDFy9Gbo0xZ3qJDJwzM1+g1DM6RYqMyDxU0lNc3kyTiFaFW//cGmNOgG3q4zxXhh40LSJU
/txmqVuFtqPHumeY+nksSpfkN6CJulFHxYlJ81hTRMjY1oLrmHsNErDY2Lpm25alMz8lS3plbWxQ
p1HyHAOw8lByrC+WR2llInd8zn924qBNN/NPPzINykut4W3FfFk5bbMETTIJSI3Ro0wi0c68MSE8
LvkVAKbS0/Vvy7t0cT6RsQAwC9oexhzJ61GH1FxxtOpPbXPoMIymIxUbRKGAbwfNWU3WARbQmKMJ
AAqRx6xRcDyKm/FOfgb0uWkc6yk7S/fKrpK9+ogxmt0kQi7Qj/THfpror1tYHEBfzLnsdGMyMeUy
B7HuLuRuGn99YAM3/5/ZQFNqKmnuzDDQe8MdpPKUybYTJUXQgHT4uinuUixQLIK3maBJy0Tu1rRj
pUjDMGhB1bw0+Y9hFZngHXUdrE10mk4jJjvAZeemNkghmNdT+1mNY0dK72tdduv4EfOmguXwXELX
CCqNxEKfiEWHd22HPlHT5kc5ktwi/Ykxf8dSSndG/nJ947jhUodiH6YLcO2p7JjTSipTb8kyY8Cf
Fj5itwKBRX0wfcoO1QiqcZyRFFyvG2uMS8QhiDALFDiD9rOJcVw1c+ovORhyoJFxDm/rb83T7Mfo
/znCXg73820sM5F6TTIz1SIk7nSd89lwk510s54kMBm8lqfvdaC4o/2HXpo6FDIBvQejOHb4/UUP
vVsT9FQkOha/IsNRwSujvOiREx4g0Tr/WqDYbT2IZJJ5T6WtTWatst0NK1BJaNBlwKYbkrMmkZOa
jcBLuVu6WRo9lJsKgpwWll5E2hyAeNSRU1+pbuwqaMvIiZNM4Kd8WxjYpf1hbCVd8sZWl6yKNMjJ
GmTW6AxD5E/9vZqe1Oo2lxNBBZJ7+vQ3W0wwqcdZJzXlN7Lbz2p9apDtzsWLKVK04n+lNzN0yZsl
jU2YYgQ5agOrgOBxX7tVfOozVXRV80KjvlkNc71YIIoJiQrNqsklfvJAWzP4XLZLr+r2aL2IubC4
3wqS2ICXEYuiZt4vTJOkME+0mJbbybkzsz0y1x8k1UGjr4DcWzRqz10gNNsokkpW8Z5+b64o1q4r
yyE+juNRMe5LYOyvx0iuP1i6bYNcCzUddgIkV9S4SkrZCmZpgLJOMRQHvYwlJ5nG1VWTWvav2+Mm
B/hivw0yG9hjrFrSzT7GBF0f9JJbGW5muJbXefSdPmZ+hwmpLx8yahMMCKGCZrCvKyMnstI0Bi4C
3alVJ3ugzzr7Qe8cc3Gzu3KXPdo/rtvkfjn08VFP0Ww8JJkvtxaSJYGRwoLg17FNn6JUsCbuh0PR
RFZlBT1plpm17KKmlNsY7PJFGntKCjQV0GnmbWjkhmfXq6g4xF/Pmz36982JVpZRyZO0KI7KLaVb
LAEY6A/WU71LbwDKPBo3heg+Fa2QCYtzGJVRVkOsdnINvw3mYH4E5CN6tlE6sfbqqT6GKBLtRbm4
aKGMg+pRpOQRqqcYLl8f5Wr6MUrl7rpvcLMdffPxmPCoTKMur3LfQBrAaX79TQSk4b11GPb6cQmy
fbIX9SRFy2JCpakUpKwxUhpk/fehv4W0kSCScEP+Zk20xLpxkCnT09KaMO+44is1MbK46PMoSigE
PsGWwXUpz7Q0A+JaRYfOrj4PbeP1ycGQ+//fagiTP4yjPapDLEmBstzM60k2MyRIgua+YMdYHrew
ykrQ0CZWEPfQU9unYeNkjaiSRbedTYQ2rkaY91IyTlVVJwh91gWiKAf7RvPtYy8E+IhcmpUy1Ucz
CTUSRkfVT5/C1+JE5muXab94U5DuJuEottAiEx+gltyM/YyR/uXYnzsHoz4n9S4HsFQ7qpiONp8G
UVIp8j4mNPTDRKohqbLjionzKXGU7iupnmb7pyA80G9y7Zsx4QFk2JmaRRU0ks+Qak8cc0/pAkZQ
mWNmt3nsTqIWscgTmeBQW1O+aBZY6Q312NifhvpWLx4Ei6IXHrsoQ6FlOowi06Lq+/hQTQWyQWLO
mIeekYxRiue/p1qFw/O87TMUA+8ZDHupOjtlU6RGDhH3ngBLRws4dKQ8uWCi7nW4tHshAjgw90mz
tcccMV3T21XRofhMVdvKfeOiF+jSteW7BHJcoguK54Vbc8xNDJo1SV1L3MR5nENd1JOQe2H+RIkO
178Y78YA6hsVFIs+YdgaUa71jaHOoCKxtC/y0mL05Om6AW6lzcDDE4UHE6BLNn+0m3pS1siQgj53
y3P+pHjYuz3xNL9unaYC9rHYh7sPaNfYoM99M8t8r2hph3ypFSPQ0ael8pLFDkXH9tB55pE+LERj
wNzKAMC4REZSADVBtoKTk1ma0cdfqO7RcfaUc5M5yexkFwsS1qavopnvprsy24kXyzvZW9NsKLE6
YyDhZAaDWTspDp00uqP96fqH5HrKZn1M+JjS3ojTFMVLq7wbsydNEpww0SKYp4VlmLGlRUi6Fusm
1O4V6SwVj9eXIDDBshhGgzmvA5mQITSf5HbYtXPhkFZUwOddxpuvwXIYtlY2pbUOsJaKOYhiB7Qv
2HfJQTQVwI9Ibx+EHY2p5xXcqbYugT9A2eNU+fqDckP+kfzuDvOX65v3Lwf5t4OzJIapUcpLrmEo
jSZ1jZuXjpr65YsJWJOyGy+AJ3R/jamjidjUBI7HkhnOFcgfSDsYUL8E63wZPSDuC7B83GeGgToy
ULiqDI0Cxrm7tpr0fIzAtnuZ98Dd0Ka4vZMDaAd/lj2wPwhFqvm++GaRcXdtNAu566roCN2mavls
Z54yBB/6Yr9tsOkp5CNnKHvMeqDdVjlmtBxtT0Huhmc1nn7/qhNwEctu8B1Th/QMbZgZKqsZG89m
12llTHsrqDxRhXGDngHPAnXA6IsphfmeuTHIxL/IqIpyNXESQG8R3zU3mO4D80r8TafjR5SbCGSX
nlBIkvrEH2+djVXGZ1JikshcaZHSM15fO9pheEj3xbFyM7ej7IyQ4nEQ8l2RYivXdzaWGd9R42kM
Yyj5BE2+uoZ16ufIa8r7j3jPmxV2wK+Mq1KXk2kBa4F5O3vqrthBfCb1zYduL+/jEyTNut4RlVQ4
06i4uDdmmaSsX8hamX1hotFbB8lh8KXCifzYS3ZxCd7ejjLM7M1fvR95kYyqrXt92YK9Zd+VkVG3
dREbYTBVn+QRSrjhczsKOmZ8GwRQGBT9iPHHkIvV2Eq6Qv9WSfQzOMPulkZ2jKb80FJ+m2HHXORO
LsIBLySIUTcuJJrcrroFK6UgiebwzOGDGQrqfZgCwJLoajc1gU6iMIAQPKm2Cp4CzVsP1o/uS3QH
5MtF+Mrivos3xpjsLCybOJzHWgnm79Nu2WUn7bCe7JvyNJsuJLaAcY2/LvVORDnP90rTwnAjKHQ0
lWXNkiyrlfNEt4JVAZW/srf30I31rS8TOj1ueCvfDl58mC9UFnHxFUENgR9RN9aZM6GXlh1l5lCA
KUzZG652yi6RP7sQunTHS+6LZmC5N+7GnPr+i5ptDzG+Dl90UHx9qdxkDEVOQ5/ffwRPZG5ohGuq
jYG/9yYUc7SstMPzPD+H9wgt9/1BDhS/OpO9euhehPAR7pI29pglGYmeJKpc9P/gs2K3LZ0CdFyG
s3jzpb+I4T40CP+5QtBugbHKQCbMBGlZlooJmkCUqj05gD4nWPbGvhaKZ/AX9tsMOzyyDCnGKWfw
9zejN8SftEWkuMs9cWiw/7OO1+O/Od59GPd6mC6QmjcAfBlAbKZDkGAc3IYI0EvcsLixxHwjeSJ6
qWaI/Gq1gNDZCzvFMYTXNnc9tooBH9XCjCY7MFKmk2qERpRCo0ZenPhuRtDA1MF4aBcgiapzdLd4
+WH8KapYvPYf/nCIjWF6JDYbaaH7b4DX2EZeYPjaPjvUrQfev/QOpKPAFYexA+Wwc/9tvEFWnNxR
KWox3oe7x5sfQd1p8yOSts66IjJQlNZVpw0Hx4LYJiadBeebv8l4/umqTsCWyNSB8mG2+m5BMjd3
x0iqnXaodj1EGFZRCZc7uIJ0+7clJpA05qwvkMvRwJLhGPfKvt6HdygKPVeuYjrRefyknqF4LTnz
JFgiPyhvLDPuaq5kmfIY3WMq/mAmznhLpU+IY9w2QaJg4kjUJ+R/u7elMg5Uh4QsHZTLgzK6scJD
tpxkEceR6Lsx7hEWo9w2mAU41suNEe1JWTgGpEsz0ebxohZ6nRa6keh4Amr+3g21OUvNrJhWTA3u
SvCbx1/+91eciRlbXaNDygrb8Vzk2JwtM0Le0aHqlK7PUwOo2ZIIHnLcvHFrh1lHUTTjAmCg/eoD
7RMtUM8naWejiGvs1wZOIHqf8nfubWVMrpMr45y0sZ0eW/sw6YpTtYrg2chNp7aLYhKbMJMzGT0x
TJVjPDqunTXI99JO/ZGghOeU0M+Ld8OpFGk/iBbG3JdNnJqhbCYoYmmXMLzYwgouz7c3y2Lh4MuA
8eF2KODb38G1ChVtd/VApbCvX8xnMjjGd6prXV60H9ddkRsn8NQHKYACvjrgCd77elja0lR1GdjK
FrASDz7YmR6U1s1/jTtAjZ3sURaNMHNnWU14PUrxAFWCOuW9STzHBy2PSyoepO37u/FReYm+Uoom
ytVLyYhvERXv42P+PEuCsMjd5Y1p5jNq/Rgm6BGCFzT/lUVPESY5MHDgVJbghPOP3pshdluVqSjJ
mmVIOx6VPaXYMXelg94JlpehIC8iPuBeNJs9ZekJI8AfAQsB4l67jZ8Qsu6L5/ZFT930pTgvmJrI
I7dsHElzPjKwuDXM3DOrpKdgdoXabG8PvhGThyafRG147uHbbCZztWhK1iTSEGEEZ28cybfmPruY
u/kYPmZ342U6Vb0jGojhXWbbVdFftHmIjFJklzjtGZgCOmeBmXl1evJ4/ezxjdi2bco4gQb7dq2I
1sxpEi/BSiLHAhlSqxVuvt5ft/IvrvFmhvlCstxLslKBVErGLJoTHovD8Fxc2lO4n91X9t99JYGL
Q8THzf1oKgh4NQqLh3Te+y1Ua6JZQ1svQIfsQZmSrN+vr0v0/+nubj6RQkI6ZAJy/HxC+SWS3agX
XDXcYLFZAXN9aoPRJapVAQwxW55evUxN7XTKTagKMgv+SgCwwvgFmFLYJjwm2rRSzgxUJEPMyGi/
KtFW8YM8Kq2guQa+ymLHIbpi0McoMQFSW1xFcShwv/L1m+mui3byvtwtJ6HkH9e5NyaZIF+0Kqka
24jAYfo3GzuKE5EzEC9xKQ/meoHOvekYIhQ/dy83ZpkATwfF46HIlkCOLlN6yobDB7zu7f+zRet0
sPumNkpomNd3cfJEUoEviD4VO887t41mdjrJj80rv1e0iy5yMIMxR4PYw+D0gouK7geb9oGo8z+e
YTPBoSNGFK5TYwbyP5rHuk+ghyqsjNEQ/YcdOqFMwI8CEBxzWuOhb7IiNAHNudVBMUvfGZkb/5r2
Kqavo/3/Tv9mo2v8Zo45unEEfvUmlKNjDn0OWy3PBOwccal9oCu4NcM8d1dZsoZVQal7Gh4yACMt
cBBrmmjSl3uUNothjtJCkmSBThxQ3SUqpJ6lPXS1wK1FJphjg7FfO8oV6LjnBRQTlNoZtdJbM9FF
Tvfjihew5aAIiudhPoLqrfbKygnvaSOaAoL6xTPh4iht7MDM2Tx+jBlq86XYu9ao7CK2oBoVVCq4
PtD8LuZP1yMDF+q/NcEcJc2Y9HppXiHwVMuPZlvhHVgjfdXrf4oOFPfcvvnEaxjZ3H4kNSNrKDHR
Oe6jAwiiAWT5b1RGRR+MucTDmqiNGSpzUJv+kIdOXt8q2mHqZt/IRFUZfujbrImJETap2rzD7Af0
tC1f3Wkn0HvsKhuFJ20nn0zvIzj+7QdjgoSmV4gRdboEEgpsw26xf87ZRx4pmyUxAcKMcyVpCsAu
6rzZj0l0SkPrx3W/Exzd12xr4wlKEcf9APBAkFrRybBRJFQharMSURNaEMHZtpBVWWNuTZ2JmjgE
53bxrbSL/Bzsy1Q/W/+yPFxflug4sf0htPKjUh1Rof67q5ABQlUDH0MJQ+07UfrNfTaAqc6SdYjZ
Giw95CTlUhWlSEnN+VSa9/b8JFiNyADj23nSL6uODA3XOjB00BsoIUVM7uwL2Y9+vMt9USWGn4Fu
lsR4d2mFbS+nHXhzA5qBKicMij3gzfeqRtz9lT8Ln3z8YPG2iYyz1/EsRYpdLBDEwWnaTb4KWORf
6t3qZ5AB1F3wKD5mkD0QBkPR5jIXZKrMa60uJqjX1lul/2nYgkcS//9bNCEk4Lpi32TVms6TkcfZ
0Vova6w4ixDW+S+x780Ec3k0tZaZ4wpvp+8woLDu+pO+iwJKWA1qLzo6fN0hRUuip30TNUy7iNQE
orlBND8r3QPR/ev//1+O79uC6A/YGCilwTL0GC8wWn8mbrGrnv+WpS93UeyIks1/8fY3c8z5itos
JwVw2RCKnnaKV31Ftds3AYGU98NT60ae+XR9gfyw+2aQOV5SoapTGObAT3VnKb81zGCMBLkAzwQC
EpjDAEtV0Yp/v4WyjhfzsE5Amuunarhds6Nai1hHeFF9a4M5s+ZQqUofR9Gx/Rzd0E5TDGJc+RZz
OJhQrH3RvB79yewDcGuOOan50GKirRmbIMweZ+NWjhK3Dj+vsWieTbR1zHsWAqV1R6iucl2OriQ/
phDTqCJRlsE7RJvVsH2kLFrTJSd5duzXFzW5W5af131M9P+Z7pFc6nkOrkkrkOJnJfyShX9d//+8
gL39/UzQUaMqXsYUWgAQNSbuuoLekUi27elFrHiY+xof9MyKBXCB14v7ig/oTOjBfGq0QDaNKteC
3/QTJum9SXOgYgZGEooasOh7wjPuQ1D1S54IKCjwDHa0vi0rqR0620Y2GLkzuGi18XkQtXG5RgAx
Q2fdgJYZiyqekirtlnzNj7jxndKsvVw76SLlMl4KYG2MMPvY2PGk9lMPPl+QLfXAsuXZA1ICZ5ge
Y2N1MGDvtCKyCdHCmKgOvSiMbnYN5CjJDwhsO2b3l2GLRDG4d4dFsY5UHtK02TSxSgorRWpNe5fq
EZnUK5uG8lAFIMK9/wgg1gLIg0D9jYD+hzkE09xHWZdQcCUmvDo/86e95IvpZ7mRj2gGGMdU2GJV
dogZD0MSrhYS0KNVPSTWL33ddSRxrx9pbsjYmGE+0Ax/WJQCnMtxfFekZ8sQsROLDFAP2dzrE2W5
tExQcMn363cL4zxAbAbZeb2Z3S5Ij+VFdGVwDUIjVDahEgpcBHNDdUURrlEObFPfFnd9WLuSOopy
GxpI/whJGxvMtbS0XaGkSpoDDRMdmmPsjY59sY8yyLZEqjJ8597YYq4mfSYkNJI5DKD6UkIGlM7V
1IVjg3cLozW1L3oaXd8/TL+8/2Bq1hC7JJjStKcXdLadsnq47nJc9BlVcf37CyksAU0TanVthzL0
Krx1r+07t/dmbwwUUMM0Xpq61iNwoAAXpX6luKIZTW5E2hhnju+4zlPSExjvylNR+4pKtUkEV5bI
BhNp1TRSGiNN8RCDvp+aeFl/JI1IPoabAmy3kTm6AGLWhIwZ5WBLPg2/qO5XhF59CnDwHuwJ/0fa
ly23rTPdPhGrOA+3HCRRs8ckvmElcUxwAkdwevp/0d+pWBtWhH2yr51Ki0Cj0ehevRYoSgT7tnj1
Z6+3oCUKIDQ4NzjPqKuxiY0SdLvy3aKAt7zZCIaSQa9/NIkbPbwXlHCeMTgniFLXF/TDMpfYpFbq
NDbGNbYaPUnsOJcpFOMFjzaRDc4xQDwzdNE45NuCHNLumClnlf5V9mx+fAfnGE0PpbLYxnzS/2oU
C81U/GT6wOWDjdZMPVO0ZdcP84dBzkdsqWPg3GcJRtfjTe4rP7rWayW3B9nAwtJOTE9NPRGtiMjo
stIXId+poAQZp3WyHZwvozO72iga3L36fMMMzW9X5J46Y0cjre3Ql28D6KkfMW14cI7DtxiwxAVy
KVFPWK1Y9v+W93P3il2qEhmVLtmqhjsEkruIaxsWlnIM2Ou/mE69fsd8fCJ3x1hxpLZmo0ch3S84
sHHTuV0A0a31v9C2vOr7lqJYjoPZfECC/7ljklbnVS1HBLo0mKbcpKEJpeBy7XjLtFf3rHmqsMMj
Msl55sCAyC0kqAfIkHiXx42JOZWqFl3UV13x4sM4VyRqkcmdmrfhuGr20XaZrIz86bzgmeSdvvlL
YAVe+b+XkvNMNZkznU7wTPp1QVZbK7BhngrgDxAinXW/Th7UDQg5g9uxWfSdnHPSjhYEE4sQ1ENx
1xtH41dNLFE35uoJuPg0ziMjJhk6m8aFs2c5ANRHT+4ALbi1uRk2IsHAq/nvhTEu7enkSK+h7ky2
GoaJCFkr6eCinuw32fPtpbt+j35Y4ufozJiNclnnoOxGMtKdai8aXPPseMV+0ckeWq8QwjwF28UP
1dlTWUtmi/OW79G5eM79OPjZrmZvDiCnDFU9UU73/gL6FLwuvpG73GTdmkintVBXgXAfPTSQHa9f
9OR7bISydbSHXduv/uOycjGFNUS18xRXD4ECQbJpD92XPnYTtO2WCE1qVzRXIFrU5e8X106bWgZ4
YEYIC0UnqdzU7aPgi65GZAsTLiixgX3lE8yTthk1hxZEOqf/ZT6jK5+LkOymjYg8+ar32wrefcsQ
3yeaKoCNB8eY1ChMC80r9d1sVC6hb4n6N3Hjwg63SW3a2HjM5KBk0V6nFhLmosrG1U25MMBtCmiH
EA+ZDfIm/dVWX+MyFGyKaKW4CG8nUj1bloyr6+fkqZ7kZkH2QlYdCkSgt3vX717r9yKiSdFnLb/q
wtfUrNI7NuPZrNkbQk6d/kXwWUt4+3RgL9aNC+jzZLNyKBVIW4AAfxFgTwIIePv5KvKXoVjFq4GE
AKge2MBekAiLvo0L87kUlbpSgV+pLh7kenCrSDRktfz4Wx/HxfZcp2lVxbj7delLTp6yDjGPlp6d
4yko4skW2OKjOxv7vo2B3Q7nqnX2BSnvoXAx+uU8vpVABQfmOKiimsdyam58Hx/e02Eupn6p9TfY
PNWDJhOaCxBDeae2Sx5El7/gCPCj0wQl+aE17Tm0nMhtMAaSs+exv5ck4t/2yuueYYNEHgwLGGvk
ooVCukhN6wLqO/NLpzxGkiDDuP4hH///Yv/iVMWYKQGtXDSGTV55Rn4wjck1pe9UEaGzr4LCMRf9
+0u4qGGaWteOFcJSG1g/F7jtdLapq7sL3rYAE0vkVV+FL4ir72dQfCwqfMvQHRc0SG7GVE7ihUcM
PSf0nUDptUpq1wJzuHRQvEXXJT4BQ+2LUGjXv9cBs5dlKTLm/rhwgqECa4g1I35/B2ZLb+1g7nVI
6kZu4Q87GR8sEkC/6iwXJrkwQsbIjtQIxAFKFdlBWXftsQaUe3XbJd8JMT+dtQszXCyRjHg0kzQl
2+kO8wPD5E4BRTrV72KUZtXK1R+YPwfFvgiXBcbS7hrR+MfiLDd+Al8XgdwRqEidgW6H6meJoXTz
h5Stb3+myARXAAFzTwU+dlUKC+k8Oi+MyF7tUPe2keuv6o+15IfJ2ppqcW5BezmyIJ27oADqX9o9
RrmGr8ATeuCcO/1N0ga6W3BIYnbY+sQWWEk1+FabAUIvme05pbRVjL8a/b60wS1eG2FUZgLvZmid
aGit8GzHzDdyUUzTe/mmOrQbEhY/bq/ltWvn0iafcKfdaOTAVIQmbpuVUkcPWoany9g4hd81XbbS
oH4h2r9PAUYzUZpTEF7wjEc3iYvPMQFhS5agZEDCJpQ90DsulB0lOmXDGTMhzlMHdT5cEXfsi4hN
/3OZmrPNxe4yMqIxMfUZ1FYVFnmpUrfftPWCQ81Ws0iW/NNNwVnj4relV1KDZhyqB2rev0HAtfvW
O0r0YOcsPlhTTprg9n5+RsVzFj8Fb6BGrKTFJUvdztff+r2O2mfhxUg0qzdQhi5TE/9Ca+JTLvFu
FyztKh4dS+z+551IxkKSoKMCu7W/SCGXHggoUzdt3AEPRi2YNpgFu/2tn4INZ5KL3MnUz01BDWwl
g+y5naJRWIQpGob/zQwXuZG2qAnw7VJInPkeCumemhnU7RMh5arge3gMttYqo60yaw6lzksdd4kB
80Y3PPtVemresnPjLlpSurAtKbLLxZ0pbxhlgwIMswXyB0DgVrIVTN8WwR26VVexF/0Qs71ePxnA
TYPBHJkGn2S0fWZkhoTN65xxWhcJOJQMokF3InK+SrbaCHzl0y3/7isf5jj3dLoxndQUa5skX612
H+tPt53kUxzl/n/OF2sg0Rtqwf2daDvL9/ZYoV/9ZR7uE439x0/h/FG2qoHlZqOGGUQR2LkUCQkK
lorvUjvD0BkJ640wA9FIGVO3EmUJny/wf64Wj1qOdKdQGqtaaN2itbNbqhRLwTPZ16G5a7biwpLo
m7hrLqUdyRSZyKCMXdvloUqf/9P2v9fuLl4EDp6hBjPVObSNwa8m0FOkd2xYD8VLVQpqxddP629P
fl/bC1PRkKCh0I92aGE2aKbPVv8Ui8otgsP5nqZf2DCHKNaUIWMhrad9GVdrrYRqmZ1WrpZXj7eX
TmRr+fuFrVnK5rlpcis0zRVzvsTTnQVA9iCCsYs8gAsATBpk2mNuOcz6k4mZE+nt9mf8IbH42Bcu
ApBGjbJ2gKI8pFkwb9rvkr0JUQtMPvliYSvhCeKCQDUlwDbVowa2J2U1PtTe3AIP9i5ZgrKl24HN
t1+Jhmo+P8+Wc2sotv2uL2DzepVdJ9WoYYEUrBhPJoatatD+t6mvHOe7AXj2x4UJJvFFXdWrsfXC
KvetBpPnOqtxuMriVYm+s8Zr5h+GTFFnFzzsryamH5Z4Ik2LVkNqGpkcdkqSu4msbGoy3ynWeIoc
3c8sax0V9d+E8wub3O2bGoAXp2ML0IT5fc4JuHAngYXrznJhgot+U20operIyM2ICwkUb8kIZ9kF
i0791ak8Z50HdK3QleBEXD1yF2a1f55sBa9oLSK4Ewdv9AkmsRadUYi93Kk/5yANwGko+tDFE/7x
wv2nf/ICGGqs0LY2WjU0mDu9VXsd1ECRl+8XSiuQyxG3g/T3FKS1l94vTB8i8OznHs37D1ioimzI
86m8A2V24cwyhmrfBW7sZ/Qxws41Ua7Rvlce9USv0uvZvvFhj3OewYIWCFWmGTzH67IGAF9x05Xk
AXeTN670lD+PmElsPMkXUTNdvYUuDHMuZRSdUallLIeOecol3e2iZwpi6tseJDLCOVBuj2MO6khI
B+qDxxxQpljtvxAzue6nH4u4/P3iBqqlNC47FF9DNc98U2vu5jYWIG2EG7V86oUN2a4gfgTIEs4C
DaWf0ld2NAB0ID44Adc9DfKNvvuLWWXOHbm7VWtYZfaDAdScMq7GJl+hhyIImaLF4+5VZ7bp1Bt4
PIwY8pV6SIGllsANrl+tF87GXa1lP8VEg2p7OFSevoU88toGMM96kdaYmfFFrFUir+Oum7JgU245
kBdQGj+nmWfQY43xxP/k2jzbOkRn7aSadERE81s37vssHJkuWDfB1vBE6zRllSK1EwvByEsfawWp
vNGWw93tL1l86HPMtaGkgWI7pmA5z4bQi95XjQW9R3vdl6EttaBa9xNJ9Az/Q/LxYYhz5mlWmrpv
4GlLW19GURozGL+icGFC1bzoS/6Sr0Udi+uu8GGSc+5kavUcBNR4+qcvueST7vtgishsliB2a/04
51YwRVc4JYLcdEdDZ1U/9Tvd77bWXRuCye8gnD8T2ePcW+shP9WPsOdsnIeFmhTTiF63lQ6TX/h/
ofnwHoJ+LyH/mrQamqCsCQbvXt9Xyraz/+Y5ZHz8/9wNyLqUKFOOYZKpvS9Mvy9ea+3ptof/If58
2OAvuzg1UrW3ARTbLp6XrypQnq/7oA7fZZhCgbnr+e6HOe7aG3ttqlmKF14Klr5uv4p3YOFcxdC6
sk/02LjbNGBfRLmTwNX5ZyUpMvQbW2aHhnwe8vsZI8xUsFXX49HHd3GRApzq1hRb4N5Xu73Svg39
L8HCLftw4yi9X8IXl2xfOFoNeL32Pjw8rNNT/DSddMCZgNI94AX7N+ZMqIcvJWywgXD7pGYkTRRU
srcGsuri/l23xZ230oJ9E8KdryfxF9aW1b34OKe2y1IbkcRHT8j0urDYJk+ZN/xUrHfaq2ptvDqi
8vXVHbuwye3Y0MV6WdYyyoIWEjAMlqiFKPxd9bsLE1xUl1lqaVmH5Esirr1c73qwELrJD93kpc+2
a66ylRH+f6Orl6h0YZUL7HbLJplaeOgVkztEz+q0I8rqP7oHF9hnxhwrb5w5ZOhmLk8f89t01k/L
oG90VO9vWxPtFBfVO1PvlJ5YU9iPjcsgdlYJP0hggp8Ka8s51qshzrZW4am2EZapI8AdC3yBV5ZM
i3YAtTp2pdF/mgoiuuPWyo/bC7UsxKcY8bHz/AiTNEp6mkJ1NswxEtGuE4zFKIF4LOZ6wn9hhwsO
8tjGrEmh+E32LTDvbA1NrCNQKtYLOUIt2pXd6KicqajHK9qk5e8XUaIozKlq5MIIWXyX0VOjCtJ9
URjieYdZZFayMaBcNzJXU9w2RyN7eXTavg0ECXPrPRiIhRo4ol3jooRU2rWCJ9RSME429JSsjbUS
pFsRW6ho9biwYCHUsdEqGLhQqREkFhTMqwTgjtsueD2fuPANLjIoNhlJp6NLDtm59yYPZPW25IiR
aCgbi4Y5RYeKjwzFbE1KTTTgG+5k48HUwcInTGKX9b9xqnj0Ut/SGFOp2J/K19fLsIyJ2bY40MPa
N4EmMlcpZEGFaNGr9/3HOvL4pUnTiJlKzEC1pX5eJo6s+zEGM7R0t5AK9YbgwhesJI9fGmNwhujK
cmnIh0F9aNtQiTa3XeNq6nfxRVzUsPJOJlFda6Hddz9JE+1ina71Kf85jlowKq1/25zoi7hoAbpJ
tYjk1AipTLyCUbeEWnFSCOa9BYeXpwVlfSlLhoTmC3PGk2QbZ2KwA+RcDuPUHRPNqF20ALca/sHt
rxPFYB4Ia6clMzJpKZKvimcgUyEbu4eUKjCK/ZcO/PaJS45kg8xJUO0R7SIXRlghg44jk9SQKvpq
GqdAtrrXXh/PeIOnbjWzr4IPFcQtnnlylhqnHFJ4pnonvw3f+5D6qW8F5Lnu3eZobvCsW/9Hk1xY
yRtCM4vM6cK+99x6luLZmGoNdTeJ0PVovNTw6y8QJrltVuCwPISp7Xs7iuIeOgH0zbIrf6J3jvTz
b2ygeothVkvR+cW0oqRkk2TOoTHsaLfLhyedCo759XD5YYJbvKKPjSbrMMbfN8l6qs0N+g0/qwls
KaQXUHn94RD8tsUvWZxUtjFDRijUmKu376iCdKVZblv7E0OwHHyKUrzx2G5E1fDrXvlhmXuaR0WT
sGbCey9ubdDDFEgdpaIwRHm2yMxyS1ykPGRII1keQYQgKW4V2pgISh/M1AWyejv1bufRO+h0CDbw
D2nQx7fxgVqNVaUqwC9RBz06cLjuXpQfC5x7obZPYP2XKdrI677/YZIL1tY42pQ6RfpOHFRskqBA
8612u10TLHDQ7kBeJN0XHXTR6i6/6mJ1O3VyRlOe0q2SFCuw0WwVRcRALzLBJXcTAlcC/MkUOpT5
QxGfo7x+un2mrxcPQc37/w61xYVkuzZZW5gYVIheih0Jo8aFTh4U0dKlkmPckXt1n29FcNbr98CH
Ufufa2exyujbAQj1adB/zJH5a6qlwJ6qEJyp+5SIMKYiB+GjSixPGlPRb5OHF906z3XjRZrgLhfs
FS9P0ykDHZEIQY4KvK5Fa7tV/HB7q0QWuKihlOAeNKFxHc556vhWZyg7zar14LYVkUPw9Aijlg3o
9qJ4A2dY2zEQzv3OCqpgOb+qq28U3R1A1/EfrfJhY6y6ImWjGcbPi1KjtmlkVz9XgXoyQKcnbwDu
0u9FQzrCb12W/OIMq3M+qqpdIMqrXv+1SdyFeyL1Ja/9Fm0K5gFzjCewqHguunlsLnSYRq8NWYW0
zj6MvuSytbLrvzSbfGc+WGsdAgGSX+8KQ5AiiPyHiybgbJaZmsJ/rFJ2J9V0CyGPvuBc81hH26rM
gTU4aHYauXXzbMhgYgJ6tHjLclFqJzjUvEaaHGP+dOqxiE1xsjDPpUCSKfXBcmyd4rAI3weyhR7z
zgv3+T33O3LZXCgp0dazqD1paNrTRyAq028toB6SJz0v07atX32vMQ2+eCye4Xi0pp5zyrdCsT1B
nsQjIlklO9Ckwl7aTpA8z6vRN715o8SuVmzMB3mp3KC33W4G0eTPH57ovxeAp0YbaY6h3xF4QXCN
rBfOhwwyp7GKafRmnXvZl9txQfSdXAozx1ozG2AVC8vplA9rh5S+hR5+F93ftiM4Gw4XfgAa0upS
WQg66BCig3/UWCwIcSITy98vYk2mqtQsOsCgOnJ0yCMACoLzfR1j8XGVO1xYsVhWEKlHWmkeKnCL
v+ul637+VmIOdukHi5jgReHT4SIK07S81EptRlthKWwApy57EpjNgXuy1rKf+VHkMcsVduoER59n
iGmMkbFGV0AofTeu9G20ReHroIbQyy724JoGL4JxFuomLNfrjZPvcDlL3k0yqEfg+A3mT+r+fqSv
kfNGzMQ1qOIlTpiMiWuPjitnIuW0z1o971X5j0PHRZ2WdPWMKclFwjC+lx4SAOcygNirCMka0l1v
ETQ07tTVVEIQI/ZAmSMWHLjtvwZPK0OGpJ7mBP6bgt872dRr9RumcwgBhddC4zts+gEwB+/2uVwW
9c+LDhD9Pw+NKhtqjJmoKTSs1C1kEOz2vaezB6nP8JAuXSguC07RspS3LHIRh2RG3KcUmDpdlV1Q
O/mNXazGDtM6W12P8VA8Z7Gg/Sc4uIbMRR8pnVUIdgDyTRKoudGztgFSaUMnt9wvxdzIGwV1GNGy
crGoY2naGDEOrjEerfw0py/6gJuqzj107ty8E+TGgoQHAkzcNiYUXdQYtyb9ugCbi2DeRZpbSmvk
kuAJ7Q/Us48godZFrJd/sOzIUFOF+Aio8P9pGSIStdl1qBsOXrMfH6GH03rm6/SK6vwKrBhgrHBr
qEZWrkje/A8X5Ydl7szapLT1PMemKsyN1tWKQMHV8pyXEQKgiZD//LPe83uI+G3uU6E5Af95qU1A
LxCXNXjvO6vkxYldM1QhZDf4sk8zLLaMzERUbr4ejj9Mc4dUquSob20THZ3yJGlPWpL5g1wKIsH1
TODDCHcu85LWplZNy8AQhGM7MDzEllsA6W2LxJquBrqFeQw6eTr49jiXmeLC6Jwoy7c6gEdOtdPZ
r9tB7ep6XRjgPGOw86otemxVjyS8RRKZdNtsFgQVwVfwgEs6EF23Ioo3b/FQ998qnOvbXyEywO06
jU0MRMRKsi2qs2GAkULUAF+i3qdI/LFMGrfjdVO2Dq2ThfrIDPS7hdEGHDqbFGJ8QelnJ1FB5/qJ
vTDIheFCj7pCGZ0IiniLgnW+ss9GsNCsg2dmJRK1FDgBj8il6Bkz4OnyLa0PrLwv5bNtCFZQtEPL
T7jIOMvCMsqkH0DgoRyJ881oRCJEIgNc/pcUhq2NNbQ3onKdJPum/H7bxa4nmBc7whWnKnVMyZTJ
UBfz08cG3HnArgAauiiK6NALxNiXONERbQx3/B0glatiQKDJ6w2Gn9smkBJBxfJ6PnfxXVwEqOXK
hi4CmE7aYAiM/fJNWuFWG/NULdOeAWZbp5/WtgTsjDwZj9FTp7mDaLxNsHs80rKO+mzShwKTgcU+
Tu6ZKQAtiP5/LkCwrIQ0J3CRIRLH13w2VtGIx4DAQ65eCx8ryUvp5Jaeql0NSju2hVL6qtjAE9fm
OVpZDbotqisB5i7tm5XA7NVCx4VZLlSMVQHPjEAQuCCcILI077OdXrvZnXTf/NBDa51urNibJMj/
ivgkBf6pL8t+caoZOE3LpJmBuZMeqlzB23t0TVM0S3c1Db74QC52sDLJijhC8JW3ySY/OcFSCkPq
EN5eSJGPcBHEqk2LaA1CrjE3boT6RSbSdBJZ4EII4mydNKpth63deiymP+dkEhQpPuvbLbnXxWJx
IUOLC81RSrAbyuvDcqKLe21T/AozpLezV5+79SKs97dt/gu7XBhJ67o3W3k2QmnDgiYE/vugh/pD
HfaoIIpU3q+n0h/WeJiTolVO1gHm/D6cXp2mI/ggvIU5tdtCIbYmqHpNG9oHItj59SNuLKreBugy
eQDmaFUM8yRVEZbxaUqOcftYKHeKaPTyup98WOEcvoecQK1CuiOMpQerwyzVw21Pv/7Isz4McK5O
JI1GI0jytp2D9wCYQypfu++3yjY+G14eSN80kVTy+7To5wzqwyTn+1HbDlVrzlIoZ5Jny83kWnru
NpkSlHnpdZb07CQErc4iO86R7cqGJoqT1/cO0kwqCFOQTHPBCpwCTWHaSBKV07yi5+oV4j/30G32
hpXz/hhxm6foKOoIiqxye5lqSlpFLZNCfZZeygmEtBJbZQPQL4nyV7Av6+MLuW2V8qQskwVmrXXe
IrOmQG9Vfx3vrMO8HfxlvF/4qL3uqh8muW1FQTSlUivZISXUbxJpn9fx19veCma1q9n3h+9wMQ1l
kFrVNMCetUre2t38WmbaMxk7Xyrax4ZBaU0Zn6Jxeo4dwDkkIBIdkoe0qqlX9vaPOialO2sRqDOA
XARYrC2pG83KPRjenLU+yJWbFzZz2xbtMrN3Ip+lw5HJ0UtFR9CY0YmGLZEkXydz4MxgqXeHWDX8
PK5krzI02dcrx0taWp6YNme+rIFaeWA7NHTunbZca0WLJvdE3Hwov3VoQ0xjkgeVUtw7rADUpEXI
VBoQE8Zps6NqWXipWZpuTe070g/UnUF4Pc7mXWuOm2GuzWAkBXmZdbv0wVezHdS+wQdAgHawzUCa
qng9tNBWHHScM7ozy9Z0RxtEToW0L00J5eSHrgNTYI9p/knOdY+U+bGlNKCx4zO59vW2C7skDpIU
00IDpb+cuvpVtd0p6rSdKTklTmcTQF84wHTZOralV31uoZ06oVWEV1JgltFWopCvLDLyVFTVSXOI
5yjsqS9p540SSBCd6tnpysw1c2fryBCJIfbd7OSxG48FdeUKlRhb+dXbdVilgC2aJJxbo8HPlR8M
e7qXZvuhM8egkXXPGVWcKcNXp8andX5ucxLYkNde4HTuqOdP7Ww+RP10wNIda3k65G0WqHoeyDYJ
qKQ9kEZC3bRIfS3VDxrtJjclpunqRH2MW3nHwMUz58VXyYqDIaO/ipzuaOOEM6bRXKUZvNbStlqe
n2kqZz4txnVKLZR05Oxn2zWrnKVnlML3QOYeNC36jiTxSwZGKi1qvkpdBEG15qCP1gN0/ZgnE/Ij
IepKGeINptGWmqL5OshsJxP1ezPZGAEt4k1WzucCM974axfIkfQlygnqVWYTdHr8PJgMQaap70wz
OjeS9t3qbR9j6IdaasGIMc6A/ehS6SWZAp5+3QmgiRamVnkczBKQ4VRxWT8e8oj6FlXvwGUJdloL
LLV6tu4z6ZmgytpM+bNasq05jD+6OAoKo/SYHh/bwdgUNiijQfmT5cajLdmHhpQexLnvy6oF+9uU
u9bUr5yRedAEXveWepCkpHH7fAz6ZFhNnblCZyIsbJCSE/q1NmmQSs6qrWu/GKJgUubVPJMNUMh3
Wm4dG+Yc4CUbGifrzlS3RY6hWZse8H88gEDGgCieuonK/iiV2k+Sz0+gBAv6nAYy2M0YGU+1Znpy
UgdMo548sq8jq4OEkpCoiVdUoPxnxQ5cpT80VaEo8bTHtGIHBW6EKS3DS7vENyS2HczxaBTKtmJa
4FAVfiH1L4ZDVnaa+6DKPE/55FnOEAxDtRlMKFD28ddGbx6nmO0VIveulFsFuI1NdPAcHBRL2hYO
u2v70ZWwLOA6Wmd2E1hT+5SX0tGS6HNv5/dKMoet6qxYr5kuyY27AeCSKZZ9rTR2VoqKQV79GpwG
snbq+JBV4y6ZMcSYGE9mZa4hpYDtMO1Airr12KnHuiJPc5Seuwpv2wg419H0HKu8n2O0T8rqpy6N
ieeo0TcF95hc15uSzl8knQzelNazW5V65HVRD3hZEk2Bg2hhj0iSnCZ36xLyHpY5BGqa9G6pGQ9E
GjQI0RM/zxVIaGtE9dKGnYZh/laYxY+RAXpYse9d2W+Jntru1HYEoRXI/Frb2InhJZodKEYRFFm2
aWw5sPGJxOpXuVbdNyYbVlppNx7Q6g/USk9doz4pY+9LDQQfbcktI7A1yfZbHEP9vIAGG81ql6Wx
7bLKiT25MfagXv/ZVxSI6b5/0pPea+1owukwgxz6JG5vs9Ay42PRQLWQgg8JrbrEUe+w9/uatgO4
GOTZ7Svg63JT9Z1pfql6/a7QZQJ+GO08JKrljrn0kswYxcsBBNHmNjAwf1UqOgKgmmym2MYEOPi5
+qQNbIuESqcfBmv0YyXHag37PKp9xQBLUkwOshLnMJfvcqUxXewb+CRndMLSZHAdiWx0pV21Fmgv
IkLC3shD7KJfdmpYz1NoYq380jTOcoHarFI0pe/k41ZN1S3pyp1G2sdMt7/acRUaHek8Izb3/QBO
Ly1emeWwNtIiYNbgF23sk2oI9U7166i805QGy8y8OrW3JlMCShtQojQv2N6HjKBBR8E5X+pwYXTp
B13aEpags+LYO4pOgAqhI3fOrR8R6Wc4s/xmS/m+V4pfxoznptP0q8lEDE0wIGL0X8eBJW7bSJ6c
sp9ZrkF9OkM4n5RoJc89cHzDMaqMU1ZPu8SeQbddD2hesflVscdmy9DcDUy52qWO6Skd1CCrrEdN
1NjSKQXBV1xuixkqhJH5wxzr7xDT9Y0+3uiq07jORDYmLg1Wg4JPn7UpsBjIftt+lletPD2mpb0e
J2fP0uLZsQHDTPNH6DWu9LnJPYklZKdnFW7xvjnk+vAc2ZrbJD3btBZ9k3OGaFMaKAArUecD1n+O
pv5UJ3T5ggpuDqoc+U2r8teByj80oFfcXjK82mx30N51S13fdGPpT5YRKMPc+lHNjl0hOV7TZrjs
5vGFMQ2rX05nQ65S18kn38mKAIRKqU8hC4B0h3wjmvaUTWRlmriFql5GFiNt0lkJRlPadAOiuzwX
97PU3qnWsJVV86HOyeD2pr1p6HiGLonhsgJ4Rls6qjYEGaj+qwPkkBb0POmlj68Mutp8m/t2Nw2m
b7TZeejNUJ5ql3Sgi4uf2t442XkS6uBudg2nDdKZMteSbE/t2EqNmrVF9XstmVZquxARz/6IMyN1
2qPUkszTdHIoig5aze0pU6JTLU1f0rH35ChbZ3n23NTG3Zin50i3V6k1wQvZadL1QDWtb3hubpw8
WreWcpQKdrQm84Ai5jFr1BWbgdYhBKr1efOaDf1jU0x7faKnis2eVCiAECnxsczBztKWljsk+mpU
o0fIoJ2Lrg/SrNwPeIFBa+TUa+DNHaQUaznj8I1uQUaMOE/H2pGRBnUbmuI+d74lavWSN8WhNMz7
2MlPUV18lZH9u8UU39lttsmg2qSO3VpmAzgyGnAYpsMXXVcgwWzYT6y0cR05X5pu2pWkAAQtgbLc
2ETMNRl9mBmE3BX2NanVlRNF6DsyxFeJSuuZgdFDwdSX3WUg7dYzD9xDgdP2Xg2gIyhpEI2RI6b4
7kxe96pcu6Ps+D0bkCNDKr0qMj+tJGhyQ4zDlF/VdHqz1RleQPJ7xwHzQ90RHds57FWlHF2S2L90
G62xqVxlsXLU2by1QfBnUXlHjApBWGp+OilovkZHPklqvAXueBVP5EvZYVMcR/ZIUr/1XfY4VMPG
YpZHSzSJ80h2C51SFyqPD/pYHcvKxrAMfaaKtO3Sdl1gf5dcNlYI3NaaN2lWB7ffNX+o8X88a7iS
Sau10jT1UPD6n4BDCnAbkI4JwL5LeWvu/Nv2rj/VfptTOcWNYvw/0q6rR26c2f4iAcrhVVIrTff0
5LH9Ijitcs769fdwvHdHzdHXXHsXmwADqiZZLFY8h5enRkZ3ZcUdVO2lrZ+vf38/0n3/PpVjrfWc
R0s9PBJx/sK17hpLdlu9yELhXpfzP5I/74KoYgxcdcROLXq/AVqZ+tyZMwUzvAMnSovRRCB0KgFS
GL7iNwZjB/9H3uSfaJenot1CT/hhRoAGuqbh6wC6OrQ7PCKyJog6zuSxsPP2T+xdHB33rmrZY0QN
sUZ21PivKwsOifV9SgHHBKOqeh4X/poiHymoZjU5189qP3L/ZwX0YLnBVWM5L7Phz6Cvn4tTNt0I
2ut1GW+Jm4+ppXchlOIJdZzUWgw0RSBVHhMvwxw2jP2XGcDWrZmisdxg1DP3C9ybRAulgWnF8QnA
8BZ/UszwpAfDKZLN8pVA/s41Jn0lC9Pfvdl5zcF4ur7a/Vv2vlgq259xRljmOm4x7NjPbplfV3g4
8wjvGp7YfxNFqd/SqjFIioHCabSanSd4XGfEUwtiCZYlZKkJpYjrYEjrkKBA3IGgtvVjS+PNobIi
wDg+Rk+LXdmIRBASwoG8vsQ3o3dFd2ijWAITYxCQ6sH8L7ws8YvmS39PX2TP64P6g/u5OPULF5Dq
XuqyutZ2LyAQunh0JKiSQF8PQInzC78sIOZtbrPhZPCM1Nm+qdRBKSwr4GqU6V7CWeGEORfbxV8N
Uw7gsL4iBHS7z6B2tXpwQzRObeXPLHInYgY/bOpGKln2pizUIjG/dAJqsc30nK5HDV65FP3Mosxs
Rcm6foK7qrORRf58IyvVwJ4Whivg3xE2zz+WMOiM++sidq/cRgT5840Ifq6TcNaQflwHd+ZHu5kd
Uf1hNIt9Xc7+aRnQA1URNV0UqWugT4Y8NBHsvfAYnrgzf5jAJFt3lvg031d+6oWv4uvkZd8YYsk9
/nBc72Lp9ow1qrOykVHU6A6hmx/VAK7/fXb6PlshaaU9rJiErq3ozMRm2FX/jWDKcGtLU3DLW1/I
fXvkD51VxuDjjFzpnndSD8mXQPh8fa272rKRSBnuqCvVMYzgo8wgP+jPxVo58jz614XsP0ho8FLQ
uCOoGj2D2lcVOCRrtGEuge5K9uolkRd6mGEH6jUIzzQz+8ZCu99f2LtI6lloNaDpq1ydBa1oZ9EP
JKbjkXEN9k/rXQR9q6MoC+UI3YhF86CptdlhPu36xrEkUHd5FKuQ4wYOEFJ8fKvL/anOavu/iaDu
cpHwpS4RBJUFxzDI48HQOcbxs1ZBOYlSGfVF1WMVqXwslltE4deXwFQv6l2WsyHXamHA/PEpfepu
u1PiIr0Y+cQRffM7Ukv4wZBJruJHG/F++JRpmoVYyPMIU7phywUVsKtNLVNAp6QEvawidZtWFtx/
Z5wjZEgBjC9krLEcxrbSI5KSPnWrPEnA6pPQbxPndWXNPH9grHP36Xq/uhplkvg5l5AHgk5EL8Yj
YfkqzxhTnHs0kivudOyeqs/EFYhP/1Exabj8OeqkwmhTwy+Kv8r4nLKcOdb2UQaCH0LwcCB89lcp
Qlz8qg329a1jWCCN/IDNK9kC1CfvyBx3JKNZOc/MiFfNtpn/5L3fHBBlI4CmmoGzF+sIw7swfBDq
l0hjGDrWSigbsZQLpi9ifvEXFKTmoTNr9SadGEL2o//NQigzwalKJ0sCUCjLLj5Ocnq/arLb1Miv
DGt+iJBKb3MUAXvDRyrpRsg7txVZXXn7Ae3mR9CmBJ+V2wlYscAr+sqZije/infCPeT6ol2cmTDm
rOtFmRExTzC4oCBU4/Dx4ZsGvKz0bomBeff7vECkEeZ9afQQpIL6mYqeMsnnlrt8uOGQ3seUp9WX
dtlJ3nXdZ+2jTpmNIZ+6dOUAfrg+Kuh3rkGeOpqhkxznA3GzWV3OTHmUHyOijCcM5QhUq/P4iUDk
6L3dLm8YU3mQ2FJtrp//4xIpA9KHnMCVMYiBhHPxEnlFENrT58YeD8MRpWOXY8TYDHulU+akS4oi
E3loSlmfs+Sl0Ri8SqzvU3ZEU+MOvBfoR0GFE6Npy63Bh4ymw/00wUYFKUMip5NaL/EoI7gkW9a5
xu18jyG5nxqI6wiDjPgtP6Uua6JivwdsI5cyLfCc1iXvsbb5O5Kgw2EqXcUp0fXfeslRcpH1/Mpl
3ptTj6HA63qyH0z84yjQo5DtUsfZpIGIQatqc5TvMv4sN1+MYUUd6yvXMaY5GKaaHoEs4Y3IRU/u
HYcUbe2LCXBoVYHhl7I8LnrEsTLGLh262ECEJDjDPf+1dNBQB87s2Ovu9FfOZ+0iUyJlUIw2TGYU
lQzMimRflwNnEhha9QeKFc4Kk8J73NP1c2PspEFZlEgMV74nIMXaLLr1JH7Jk+Ghm0TGgTEXRpmR
QkVzRKkQEP7nxYrvtJu0RMxXexyZCEEX9f3yyoK4II/KFd/VoEzJ0reyNPJoi/qF8Ja5iR97rcui
5GJYFHrk0Ri5KeXLKQsSBXRRRYyiGMvH2k9Xvd9sesqxKbWlzFBW8tEy46TfjU8xIJyMB760VMUi
uBZkunLgzeY17NHOlp9YY+qsvaRMCwhcChJ84AcAUj5ba79SJzMcw4e1qWwh1jxZap8mtfGva+d+
9/1m4ZSjMrZR20Qp4rYGXc45EAglgOcUblg6wNA20OdhlmhvQ/vCD4bgnVOVebQVIIWG9BkYkS7d
WgnNXOHMtZjBu5e+a06Gue4RNRrpXnONgGCxsiby9xryLyRSL9OqTXWRVsjwzk7k1WCYMm4F1KFN
cMlCNAr+ZAiEs0H94YQHMtlt2MrT9VXvGIOLn0A9XFVX8ZUWgZy0XAfkYDX9m9i3IdrJwJhyXZJI
7jt1OS9EUQrVrcnUJGmLeo2Z3KJHwGoAwleeK2sFj91DeFROaGxDBspDrfZn+Zz+lB9SixV87Vml
i19BqVfLZS1qLdhz5Vwj/ZwdCheQxY7y1i0dH3L3D6LZC4Hknm2ipXlotXZaIdCQ/aQ8F6y5rutq
C1GX38/Ketb5YlF8Y+LAERbd4FVmeGg7pmCzBHDYXorIC4Ef0wzlAUUfeG8E50SQdXzmxanxIsqt
6uVptx5AIIO4YuhZ8z6MI5N56sGSihUEcw2gVkUXyI2nApTAKhrOC5/AyqUnNDf+AR7pxYKpp0sX
iqYTB7S4p6LGW5giUYB334venHXGy/Vrcf0Cyjxldbqa59pOhpnN4lO3flIQJy3fr4vYiyEulkPZ
maGf5DzpEIDqud29ELqJ8UY6zVb9kt7+G3hIlkpSRqWsOY1TDMgTkL9BL8wa8hZjSSyVpIxJOI+y
XKRAHhtAhp36APH/hHVhFAGEFoHoz39Jluy9pbOZQCqsE6MsSLKir10joGeZ9okLZbOdT1HKyBmQ
HfrftlLmKaOhcPoioHVu8eUsRJPqt3l+GbTClqJXxj7uG2UVVSlZlAT89/Jqo9tCEAadIyjus00S
8wDzvxvhXlQ+UhPAAD5cF0jO5cPCBA2SJBlYbjTPGI92/bItEVuCXdHkhNQs+ZOsP6DTNmOiYBLL
d00WpSNKI2opMH+BjTo3lrK88OVtX2dWrHHmXN1Nw207ArshYSJi7CrIZo2UgqDzgjeKAQ+dqMF9
wXyMBfcFoAXflJN+no7tm08vMR7yXY0ReZyjJOgKWnsuD5IDBaDRcABKGOTP3PLQzW42os1xMVg3
b/dyizBUvGiIEvgELgUp+SQKSdfgGReA9gG8ehcp9trU3hAZQIMbm90NyxfdfwI2QqkXSC5bNIKP
OWAgKpydiTo8GJ2Wz9yznCO8htRz9cp6BPaKdFjk+0qpd2co+qUU50XzCTqBvxwku3GTn8vnYTCH
3Kp8DBi46HRq0aEWM5wl1iaTa7txGpZyTcRCRePLYBinlevddWUNYu6lJbE8Db24oqoKukHZmDlD
FncYAS3SHSRHf2nc7NRJpoLJY95L/oh5YCPOoP2UeOHKIeHCNGgkl+dv8uz7dcuyf1yyIIqoxAmK
ROeR+jDWgCeBfn0yHZl59VN3nxyigENHqml80U0u6GIzEyxWpXFv4AlK8i6Yel5zTqk0LV0x9O6q
b4oZeqpJOoVqizWGuRcWXsii7HWVG/OUTmkUJH8tYD8QD+hRd2Jg50UBaCMOwIVBM/BpARRTDWAk
VjvMrpFRZEOVeUUF7RilMlKTGEoacQK6ob2Rs0uCW9n7ETiwr5/lrgVVQNKIeIzXYNUu1V+K+kTg
khXoNiJvr1xot/loG+3vJwZlnhTgBRREJEOnLpk0tLHcVdIArIxQcTplRlZJTGr3+lp2r/JGCvnz
zVUuBsxL1As/oDFDLB1laDNvzufl7rqUvUzgxWIoJQyVVGhXHQDn7XfuUQW3V3aT25UbHkdLCiZf
PXdHySocYG8yipS7Z7VZH3VWpYEuTVlGBIl0v52iUW+RH0Bp8icasZFCveVtxWNSJjcQCgtelRfm
kjrF9EcWZCOEekPVeJKEesIeRi/hYcLbLR9Idl9G89/0OTtiIAH7x2rz2kt4XJwcdamadDZyLSqi
YAkISE36yGMOB7jPRwLULd6UlkT4K02W67d7l98XS2c6a5GfWnVGh23S/Bgn1czCL1P0dUxeGIpJ
XskPXhgm/TQDTwyQVKiney2jVKpENAZOFmYyTAKFXFihZ7iVjVqCw5BG7uw1aeTXbG7b0JaLaKCA
4esoS96ScHH29CP3XPjcm0CW9u/u4mZ1lA2Rhd4oqjUEesd6yuqv5bJaa/5SgC+YsbDda7YRRJkR
aU3Q86yuQNp5xNysbdw0jSl+1o+52R37W1BMnrTJXBlWZU+oIEgS2KQEkK3TKbER+cd81BTNn4zH
AXAu4n2WPV1f2J55RBuULsBlVUBYRR0YF4t1VGai5DdpNk+mMGTzk1KWI8MK752ToAjwyjERLAky
fbX5UkqiOAEt1oCZzhF4fo9L9DUfGUnv3dWosiEo4KFR8T+U+lXoWJYwJ+on+eOU3jQdA1xl19cQ
3gXQ3jcAdZtFjBXeB4KztdqxJbyWNxrASrNHFjINYy0KdXGNIVrHUYAPmosliLbzT3P+J3PM8nY5
1OmjldEQimIOf1EE3U4n9OOfwiflYJxkp3eHigkbtev2bkVSN3ZpJJ7LG7Rf8Ejz6gFQzw6qLZ/L
rwDm8lh7uFcYvFgg2eSNPYpWqU8QYvCk3/UNLFQFA2Xzc/Rqr0dKt3Vj2QRuuscqUdARkw4gKRm7
Zxi4VYKCAuel4HWRm1ypyygYkVtOP3Un/U790Tm/8HQBhx1aLJHkCd6Y3l8SBUmWZEVVZKTLLyVm
xjQO6JjnvApFQXvQ0wGDgXVsplFzlibZjNK69H/LeHwQSe2umkVtrfSahqnAoAwfcxZFFq0sHwRQ
XhW2NpmBJhMFGJ8iwW7siH78Fygt3DwwbGbESb1eH8QRK7bRltjouSrvwiiQv5S+bJXO+i05LYKZ
vxBY+MXDgM31DSRm7+OZqboGlAWDhIGXAvN84RS+l0Ivk54ylHXyL3F2jlFy6ltbFL3rwigb/Pfq
3oVRl13SpXJsBiXx+6k+RDzUvgrdOP6kGIfrgqhn64MgShPTdIkwGisWAd8OwMhszUSfzZYJREXn
VT/IodSP09QiRpo4DvJPOXBpJzc6iJ8xbScEYDhz0dzLqqHs66OIoEhVgM2IPu/L80pmjuMWXu8B
4nYkUKuxEzpZZYrfJzReWzCYjCPb3UkESGgYU3lNo5+bnlNElFSb3O/kT9LqLED9nb9eP6x9S4UV
CTJMB6DWqac57pq5n4w6B/S3HKy+5MVn/a59bezGByb1ZOZffhfI+NfBSQhikcXSUe2j1H6SyznP
5zbCG9Aeoxvhpn1t0UoJtG90uZAwCRMIAOF6ZR7g7n5uBFNXICuTpY+WQiB47Za4fOJAG4dRZcaO
7lpiJI1F5OfguL3VHTdmBK1QfNen/OyN38fKBHar2d5lAWCqX+fCTF/6F+AxlvAYE0dmYIwR/ftg
T2RNM4j91ww6C0k8SV5aBcQy0f3IHfXfbH7+dXCaAG0UkBVQaPy6ptWkVQvTyBcXjIyskrzc69xY
enyZSIy4dv+u6YqCVJWg4h9KSTquzwHLtyRBRYAtSaNX64WObP6CZ2d5CruaoRu8qCBO0iW6qbLs
ogSlQiSNO15yB642G2n1ZP3HddXYlWKI2D5DlVTk/i7tR1zmdZxmcRFkSXOWJw0gfWmwDIywYdfQ
b6RQNzpd01Q3hDIJEoxG9XhXovo8FII5Dix3eFffoGYGGdGCe0/Wu9F0qcviUM7SONCfFZMk32Jb
w8QzwKHGA7HB8el3EZnfVNAQkJbCUL+qGjTj2rS2Q6lPGmCgLf7NA48C6J9DYKhiRtCyt7qtKMod
MJJCrbgiT4Jc0l/aFHAccvz4+wphYApFkLAcRZKop3IElnaKJH8aGKHqVBx4weLayxLJvi5m96nc
yiFL3RyUnGXZUCYGZiLuF7Blws13p8/8+VcNNzywkhsCCbRoQ7SVRylGNubc3AtpAfe399FkcCpc
+Y671X8k4CfmbfVm+VY5iQNCue+/WYn5W0Het5Q6NUBHiHEngE2oBGqCkZ61BV0sDUbre8Y1o4OL
vyUZhmxocLg/FO/i0IgnZP1IsxpyVa2JfSUUNMatBgDR1RITgBGmByBKR2xgbvJSfdhgEDKJ4O2E
gojUKjNdzKOUyyrI7l4km2RZVPOt09ErLeb8ELG1H6SRoAJrFQkP1KX6RPGYjkXMA34Ql05+KZ3R
WwMwMmPkk9mQt+eEGxtZ1BtddVCbsVFTdPjK9xrKyo01eqVidt8Ln9iUlUXrSgf1v85R0QC+LwNt
Dq/n5eoAxpuPeaeiNBJbb6DNjmrnvwBn/wV+394bYLxLo9ulC0QYiqAviQ++yNovDn7sLCUmzwhs
oGI91yf1gX9gXH+WTOr8ZikH2RywK/31vOZALJMPGJV6rm86pwFEjkUCYTRyPF2XyhJKHWRTC1XV
FwPaq+YbwCxp9fdy+XRdBJ28pY+OriEILeGtzcT/fw0Es/gSA9MuNeOX8KygB2HpTR4gqyzmtf27
vzlFyqBWolpUwiyngXofupyJPqaf+RmoiKYQY0MlYPsRPH4AFLHM265ftNUfyrSGkyYkMg+/iNxF
0YotDM74GYYWgYnFZBplnSFlZngxA7yW1HX+ID7V6VOCfkuFkbNjiaB8IrmEA53IoNTKaziTh7T6
0TAUcTfE2W4Z5RBpiy5w64hX9teWqdZyQAEbk4LkpMJvic2iDyen/8FeklgKQRVKk3TLVIUOylrv
5DhoB7fNAJfzRysCHZ8OgEwwbtPOscBFi1SjTAdEC0LCkTrqnVybJBUpIU/R3UiAtXEYd23XMG9k
Uve5TAEnjnxkiuzI7JBSCVB3T32guPNB9QAFd7gub0cvwBnAK2Su822489IqV00zxBMpWPdRaXJI
MM2DGTGZ63YWpQgaia0RiMof2ikaJUEKqzPSt6o1IYLKnSQgGK6aCyQcZM8YPuXe9YV5R2ymIBeO
wRmy7I0npq5TvAA1EEyRLmG7bVAinK35QEgiMfhuXd9DpjT6/o5hP6XFQJBPAFxkI5FmjVb8AIP/
L6SRj1FarwiGDtRPVUILDE/ZxAK+7JSDptXLpWMHas9MSkxefJa6z9dXtacZWznUFibgvCyBqITS
Wf6Yji9CdcNNjIkSuluWPCwXa6E2LkNb1hhJneFNQXGr5mbtcA9gBgCOVv8qP6Gc6/MY1Q4x/5k/
z7KJ3KAjHTj7d+eP3n6HKCoIrmQRKipRposT9KJvlEn35NPfl87KTuk3QFS5jZOcWSCqe1uL8BSx
qYgGA0T4l9rJp13U132cBqJ4H2ovfYx2SIYzQuw5rSVbEZSWpBGPuUJ5RtNgLGZnYdSAh6avwzoA
KrzLSjNPV8DoJcgQxYzbQPbqg2QFzDE4WaRH6GxaBFTosQaAN+Li1cz5xmqk74DOtPLlrKoP6Osw
r+vpnneCmE5EYhfZNZLDu9zNueTlvC87mDCnxLR/iYaANzoDsz9Ed+uhgjfLmlneO0BJNtDcJ6On
4kNMUqtqVoYJPHVDAVigAPQplTfHntUPsPPAKZICBG1RVkggTh0isOSkKJsw+CRhpESUzH7QGZu3
d1hbCdQljyROD2V1AMZ7PJxTAPfhMn7Oa/FL0slPzTi7eda/Xj8vurvn7bJtZVLnlSo1Hu4wTcFS
j1CA/yKcgQy6HOI3uqWutIzCFG75T+ojctqAxjxEDvM92rOhkkICSqRHZY1uCyiMMgG2bk6eB+Ms
OSjXo2nqufUamwztHABTWboCK5DdCe8UWUSWTTBQPZLfovnNmxTVeTgCj7QIgDpgxrrXA9wu+6Jz
P5VOhBJh4lyFK6ubHfOK7OnRRjJdJjOabGqaGYwLbc6bGv+c9PfXz3T3DsqiLmsSlJWs8fIOrg3y
K6LUr15v96B6PJboB0XfVO1pD+1hsnur0k0jxRzPf5RLhVyRsLQgQozAFAsmoHvSJCZ962+6z0pu
SwEH5wJM5rfsZv09/ZFR4gYMjYhMJj0rAJa+ueSqxvD4AMQI6FQowZAIeFS7fzVAoLHY4BevG5MF
RLO/zRu5lHMIONikH8MUsBif0qfxGIMfsX1dH9Z7xS3uRDNzlDvm9OWerduulXqsQkCGKnkGI7Q+
IkcMKOhD6vQ38IO53iGYVMQVliNzZCYMyGLoh2QrmLJ+VdsNZZ0pISD4IfWFTAwud8a9aOcBoZ64
rkm7V0SG6mr4C2xw5D3dXE70zmlAz4Ynko7oMFlPXfF74yVvVk/eCKBcjFzHsfaqAuB0Vw8EL3En
h/Bosqo+e+8+aj08ksUibhwdqvNazid60yBuVT7F812WdyhJJ8C46i0NmJHXN23X8d1Ko45ILCeV
1yOZ86KX0lccAdd9DLR74UB6yH6TrODvHXxfGvVWFVKhl+CxLf1WeKnSn1x8TrjcVFIWbMtepgoP
w7sg6oFSynYGKjFym+Epe6id4jQ4mguQU3SpsTzPvfd3K4pSO76V1TACQ7Ovy6klZq9dN5qKAjCI
xCz10ALE64FxZMQSf7hVQPIRFRWNappELY6rEoDfakOJTrUJXIO5o92uQezxHsvJ3cuGK/JGErW2
ogNJklYJ2Zuk9ql0ChfE15bhCofeZSdrd2/wRhx1wSQ949UGqKS+gLhofOzax+s7t2sHdZTIJOQD
NLi3lxZizjDWJy9tCrgYAM3nNxMg1uP0+3Uh+xZ+I4U6nm5IxKjmUG3n3aU49J90Qm/nTJO1wsRi
7+Rj2Zn/ooVn19jqiEaQE9YAnEo9pJWSKElpICTJj4JDEpeEcXc4iua/yavvHhWCA1GAIBEp4cut
jDHotsYtPKEBUP2pUkZmUq3P13dyXwbiD7gkqJnRRUCtFcdoWI3FK/rSjIS7lonIwZJAKRwXYRpF
n1LDEwAOb/L6KLud2HDu9XXsGXSFRxgFtjwenYPUXiVc35YNSXL1/GoX8pOcfgubxVJh+kIA0V0X
tqfjW2GUjkt91Dd6CojjMrqbMBw7Vo85x1LxPVXbCqFUPF+zuZ9zpFb5e3iLqJKpn2V7ttZDHZBa
1fUV7R2SgqZO0KTA+TZoPlug5ha53spRoPB3dXdXVg/Xv79Xg1O2AigtKBYu0soJ3Vm9jeIUf8gO
jQvLYHJfZTO9RX+fxYMpS/PDztQtZi8Va3lUUaVZZ1UsxxrDqX7klbwdfo5O5c0cED759mfCWUpq
stJdu0oCelYZKT30LtLTdAADi8ZyyBI/Ebwy+zRGDhe/MHZV2nmlFOQv0DFLBjEUSuvlJI3yGgQa
QW+HmKT2BPDahE76QlLJhR3fMz3rXaVESA9nXkOFne7p0JthymaMI4EGuPZVhKIpb5JaERnVVh9Y
HSS7WygLuoruJgRM9FRS2OXoIhRqQIkbz0P0c5TuJY6lmLtb+I8MiR5F6sFHnxtqiRY+r/2kYkIP
8cmTdNIfSYe/wQaR3ZWnYXgeORgJ+XLqWi9rPxRtMcaolaZPw610M3ryU/9X/oBgFzP9GCC7riO7
e7iRR7kXU1hIrcFxqAtXd0pxSjQPHDXXRezero0I6m7n6pRk8DnjIFy+zIKEKV/m2Peu3iEFKOoq
Qgxeo0SItSDUbSOmGPFVXfHQucB9Lj0hEICsiHkIlg/9BsFKu3/oJMGdgkx4udQpGZIRTVLRc8By
RB7eTILaWzCBsXiswsLuu4VEB6hekaqGjl++8XkxCJHRF4AgaPgAvCe3k6C6oFiw6kl1QQ77dP2o
drXhXRwN+qkNTTYKYZUHSn2f5s8IxExpYjTisGRQPhInRN0sLFiSNgSS6I2iO4UMjWOJIOqyDUPH
th27HhUnFTRA4nQWZM4Nxx/X92rvaOC/6gRQDOlSuud96DMlD3Vt9PTipyTEdiqAfAaAUbOVtO51
UXsVXEXVDJg4BKQSUl+XC2pnvuc6oKHBkE8HYlcBcwd+qvN6I/vgx7ELu2/M5bUCxh7jtHbzjBvR
dNYLE0elHqMm5ZGZnPSzhoGx5CYLYjt8Wu4GJ/8KDhFP+4x5aTd3O0ZpY3/hMPCYuxOwdoW6aHzX
dYPWTKDawsWun9o7kqwJ7bfcCd4V6Gd4k9kGE2ppz2aphoQJaVgU3HFKScE7wg3rkiGRoX2VUmSO
/2Kc6J6d3wqgVFQNp3iqYiEBUEV2S9BgkfGyFFc3FSuzI5uFLLIbEW3lkd+zuRKqFA9SHoeo8n5f
QrQAkYpofTNGZvUJRDxG8Ib7xfQbd1MbW7FknzdigeaQNUWuZhg11M6/+lVEPxRMdP/YtfsHpWzE
4++nRuzCRlqmrjzHN0oRLJJT8Yqp8KnNODeWYlAKmapJOI0TXKrJQoQHeIwssrhbTGoc5gPg1r9h
RoOFB76bSdkui3qjRUXK1H6ZgOWKLorRR8DsaAfgyR+Wmz8q+W5lUS+pIoUYlFDfkHemw2qDOOsb
oMFtDDEcllfmyvZ3U0XtQAdtJqLmywML1alS20nCW3BOHvoQlUvMaiK/MVtoUu98ufwXpKT7Mg1M
uugY/f7Y8RyikVHR8sxPpsmJc8FdqoFlr/f8EVIyR3FEIJ2flL2ugZ7d9fk0e0NQHklwpkSmeIa9
gtNYuqzBQnqc/S2n9y5Oo53UWst7ve0FzuuAeXVPElIafP3CMg6dU/5V52b+AAfWZ4147+amMHIN
Uj8VRNrIMl8enzLm8dj3TRqkfohqYeGW30AAM1oEm3/xRBAGeYzrt7uxG4n09UvDSC/0uMT1mw7k
+oGy7rk+kPb/6FwxpJGP0V4enlsDLwCSLIjRLpcHRIeuX5UIPbX1fVmCijA5tNPDLLHQ6llyKG1p
krk3ulSDg5x7YBrmomOUolWyYU287rlF8MNlXgKxAI839XI9YZuiDCGRpGV1I6aZqdU3hX5//YT2
bpcm8ajnkilehb7RlaHG2bqKuifJ1qoOZs9H1nUJu2/KVgSldfw4dlmvwQRznn5PADQzt/s+2Ouh
sCOH1VdNzviDDmzWQykcEhMa0izwvEbuxEeJuSTPOirUWf+oz+c+ZNUC3hyLa/IoW58tyjRUIsrw
+imHj9WZypk7k+HNBmidhMREsxIRNBhmAUbjylRAwV6jOHd9i1mHSCk+L6wTsO/6zG/ql1B47ReW
W7er8fgEhpQVSTXe3L7NQ93EjVEgYAOUUFD7ndlZYBsGeOb8QJh6eLsOeA+8WCyoCJZUalmFUSXc
AGcy4Jr8MPYnDnjapeIYEWt5+/v3vjzqQqednohhCLsogTrLlS3B7E5gfH3gzwpKqwSJzJ0i8/qZ
7SvqPzJpPz3OurlUkjnzlbqfcfeUEfR3abkQHrzGBaBee9Ou9ex0oFfzrovef38kjaR8cKT4+9Kw
5FnYcaoAL109jfZqSzfdfWpzcGib42RPTuODCcnmmRUmchc+3pV3sdTd1FtxUFVJioL4uAQaZjo0
B7H4AZCed50z2HAhjKB1I4fZory710i6yyShjAYySpH4TI8ieZUND5TKIpH6s79LAsCJWYWPTA1n
Ds5kq04aRByz1rVrxNFhBdMqivqHsRwxKZolG7XQC4ufogKE/+WxTHqGMrGEUAsce8zYhd0Sehwg
kEGgl/hhw7gku3sIr4G06KN7hC6x6oo+q2oCQ1cqw7GRp2O5Gm7fto9disGzfvkC7snX63q6v6p3
keTabqxOIeSRqBQiUubtQzkGTSSbTc1YFrnaH3QSPx4AApg7w3W8lJFPRphINVqBuHq5i/HfrooP
IBMKOB0gvWX/qHXDQeJS5/rSduM7bSOXOjEtrxaRM1AYR6B8X73kd4aD2MQdA+Ue9Q0DU/+YcHKv
C93dT4wC63ByMaRFZ3uVsiqFIeXgHwlpa+VJE5uFId6tPAvhdldXDLShGsASwr+og+N4kPnlEuao
FLCcrknmGgl/g6xYUCvzQ9hEJwB5MNZGA67+8qk3MsniN8oSzo0RRX2EWUg/+hYfk1sNiIH1N8F8
InNjBKtbN78+AzA4IGAArAaEvRdERzexBCpidO5L1AsyjKuortmUBA1/isqHMmdkyHb1ZSNAplqN
uGjMDbFaQuSZCcsOgHOd0G9vgCP7KQIGeeR031jR+Z666EDc0lD5NZCzJ779Zkf5PEvTokdxYFQw
f6S2liJXh2pdGf7hnrLowNpE2UPW0ExF3YRcikZONNYyKNf2ICqzhzwdGJz721wFmGUs3nBcw7h9
+yt7F0md1lSo2ZiSybhxfkUtFqOtB6ktGOvamwxAo9Q/UuiW0DZPKl6MDcPvnbpFya/CmC4Sw7fL
WXGXY/Y9DVhauOcw6UingIwMbfsfOvfXLorXQc4xeJy+LqSnGDgGYk+oKBjvza4HsZVE6UYhRXpe
9i2HFmbhO5rBDvFZ0Exg5DvZE/C/rcipXnlmtmP3lgHUDrl11NGhMZca2TZrWCi6jjaflR+DXGuz
W7EDifN1M7l/19DEgZF1DDqDw+tSTBOWYtsWug5qHjngv/LPjVtZut+hua5PwP7UYv6flVrZVUk0
D6Oz/Q3ag7rfqTHqYg3i9kA3Mi/tV7teVX/mGpuxNvLb6feOtDsQBDaQs9OmuUhmjS/CKYUdKY+k
BxSjz6/8ubytnPCB6WiSLOU1aZRRrodyrdqQCwGfp3xfj4KH0M8pjtw9bwPh3KsO11e3t4kArkSF
h/h66Gq/PLhSVMJ6kTGJGvJPSW1JzTd5ZJiO3RwKRuB1JImIoadv9dI0UWaIGBCosqzu3bRPNRSb
xYKwsAt6CuLomDOGI5IvADpShLIIzRLM4Q2o1vUGSbJolF4NMS1B7wzgXp3x8/bcGQNtBuizhZP2
oUodgq2CV0OMFfMBKR+3noKhncxhGZrdK4I8C6aDyGgjsJ0ud3rSOR6TjSrox8+53yJhxh3q1OoD
NDQAspM340C6Yw7+7h7vRijlq9UdZnbmCL1IClLTVVC5LWnIlE4rel4jpOFLV71dWpYZ39Ph7VKp
92nJRaVUFQSHKFH6FXL/wF4wO7y7cNEQJrFe3T0btxVHvU3FXOXQDrLIJuCE+7l4uH5H9hX4fRdp
BdbnPB7yssp9vVPtBl3C2STmJs/3DxySrGXXu8VQ3paJ+H+kXcdy40gW/CJEwJsrHAGQlFdL3RdE
W3jv8fWbpY5dgSUEa0dzmNPM8AllXj2XmV6CNnpl6G45N4CmqMza/I4vQmELTSJkZYQhjFpZQZww
w9xpUH00pJ/jrHhqsZpxmzrqlL4IYuPnU3xASuf0IJvQQ/1Gb+d/XjkB+YkAMkrMQKig9bo8x52w
NHrNZaiHigdJuY/GP9dXe2c3MQuqk2IkHqYPnMhz2kgDPy65X+sItiGPoUredQs7l0IFkxYmD0ii
JNAAY0EFmURbEGqm+osoHpW1NOWZMcW719bbGqFxxeOqSiWUzcAnEQAs5y5gyrDS3kxvY7s89g4Z
6VXu+t/1b6VkXL/dBYRHw6gASEEAbLvcIHFWoyJVMPtd5Y9S91v8RAcdX/b++9QZ7I0wrTQDaQPH
9aYSySCTDmaRccr29+jdCHWn6zyO5KTG8jV1b8qG0wjQac8ZRvZisu2n0GiEbDC4pm+zDEOUxZfR
Bu0p9GaMyFScEXTwaHeZ1W3osN54ce/jMNADThAASyB3Sq3glI7Rmg1ditmK7Htx5GIkI6ml3nPe
6mI4GmOVKSACM3I/c71ffhav+Y3gVI/sUViaJ5WkgGS06H9/CbXMbSJztWhMOXq0oy25kp3f6l+1
H6FN1Nin0/BUOijx2NJXwb9+B/dK3BvLH6aOUDFtdYzQc5ijKn2C9CTltPXeQBeOsz8zYnxhjeoL
ZMkwSHHYgdnrjxxgesaKbd0vX7TzYkdW+U39xItxYY8KqwRJkVO5zDgQE86u8TPxCLA08VdLC0Qb
6H5GKr/rbQR0qeCZ32499X0hkOFNpRixP98mNyKIWKTjbIqSObYgIv/bcc/PkV38GL9e38c9Z7M1
TH2oUUijlIGN0y/CRw5XVa1frhvYi5sA3Ya2IWZaJUSp1GXJoLwqRhrQHZ0T37U2uaUg7MH4k8nf
DtCEaQ+g1akYVnc/SzRAY00G/EW6xlVlJTdV5VAEvfrQJ74Rfer4Sxh1wWepsiRRGyZ2+Qowokbk
X0ZbtjoT8jpH2eZd3QWKj2FNJGtEJRWqsLFG7ZIocNmQgOYxGAKI5b2N1/Qv+hPnaC4IRMCXnbqc
I/sNITyXSCzq6D/Sb4Mn34cWJm5Ymlt7ARVIyXle1CVgr0FkcvlERcYS1kJeF0GZWwXiQ0LXnZxH
KD+agjX+HzP/+xYNHXynPFBnKDJcWmznuZPzUQCyzY4eRIzeQt1UvhNupIOKEzSPDiso3atlAB2E
T0QBG9Rj9KB8J6wRt0AtKpgghkwG5fuj+CvyCSVA5pbgmyx/Mm4KedjpXUY1iJdQsMc4Oy1lxq9G
WPYgfQ/m3IKo+4ybkj/F6CBzjtGZxQlVUpQ14iMGYZhzKSTqu2abpATbyhecKziTMGSJhqE/jcJD
m+R3rdGhPKWx5AB2XQJZVxQPMVOBIdxLY4kQV2uWKRmUosLD4My2+IZDQEvCNQ4KSH7KAwt/sxsq
bG1SYW/ZTGqMyBeX8/YvBDWZnH505dTOXxKfULYM+r0m252nOox9JWfzw9oaPOo3ErpPaCdefm4z
G0kZKhnaL+g9YU9dI3bJAAnxfdrEpLXfi07EjTniGzdbWXOQDG0j6LkpYxBpjlEftYHhkPZXc2OD
2sF2SrVQU6HjmZ4MwYY4AeIuRDwR2krhrfgoQXYBbIdfWWKerE+jNrEz1KbMqz4LpDAo5ButOqYj
Y7d2L+Hmy8i/365eOmot0vwiSOseKMhQHO28+mG02lOTrKY4M/vp+45mY5F6IAFVXOtJ6VHC+d39
WXEXut+FpT/x4OcYQYNJKgvDJ0b71e0ZMS6/ktD8DLHMp0HcO2JRmKLiZKzpU8Zm0cF5JHbclIF2
0FcWt6o4SAL7HdLu65dr76GXCDU1EMnIZWnUjLIMq9zVJedx3PO4flsrVh645xi3BqiTLpVDI3VN
n2IqMeZM4bZFCRHhp9ugGJNYaXUzO9X/oaa3G19j7gCjghibAlyBevAaZGiNsdZvZAeA4q7enFr8
4/IWX3BPLJ303a/UoGBEWHMFxKCX5yHN9SjmwhX3GX247Esogo59dZuW+0RuK23sUOeukpZuShtV
8xrpPPJANi0yw8L+wr2boGOTVZ+Ai9UwqtS/9gMIyBRP9yuIhyhvrXbD5llJ6O4RRIMRYTTIWoCK
v1y7vMvzNSwbiJggBSUlyMKSbuYH9VEKSmfyspf18RNnHgP8OsYqebDVUZsVEqakUa5VXxkB7yiO
chgybtVuuIV4E6gSVOcFxNGX3wQu4DASmi72xRSHLm+8BSDFSo3tXBV+zuvwEClY0zSOHC0Zgqqb
PTFsvwwqEzex50S2fwi1uIsGbXZBaHQ/jr9H5Q9ORfVTZmpc7Tn9rRXqhZa4uOAkA+/KPB1lTDtz
mPeJXcN6WQaUss11MUW3NcnUMxMXQlaSDg62pqnXulK5VjKWtvE5LvKkQjyVvWEmhWhXjVKaRqyM
TqM2v8S0k5y+Ss+cMPz558cJtFp4DgD0wiw5tcT9WEl9p7ex32vPNe6kkbI6uXvLu7VALS9g1ssg
Cag4aY3NDWZ8JzoA+bsC4KCgNLrLTvkNFyCstrH6jNu5dzm3pqnlFXQOrM9q0/glF/1OO7mxBCkT
Wddl1wqSIRSDMGoASYbL67JyRb/Gwtj5lcM91k+qFTnZgfdDuACiSBg6rIxwz1+jnwJcLbIhSFhS
CZhc8XyhxLPm15o3DN8gAmry3JM+fgIniuz23Q7lB0KxrYURnDXeki++0TYB8gRQhwlfrh/BPQjH
hR3qDOaikeeSXMR+eiqOva1CegpqNYF4pzi6LXkzBAZkcwSt1xxZ9Vm6u25+N5zdfia1f9UMDIDG
1YOPAoyLtlbrC7aAlF6905w1aMEw3Qb5/WdaShdfTR3OJq2XlksN6Q04T9L45pnwixhO7YQ/SU9p
OTJH0lgnh4pnxHGJhHkQNX+ojhNmDNF1yfyaGTbtubXtipI/YxNGDxDW46VoAPf/QXKVY+SoYPnS
zTcAGqt7vXv7IEMIEA7ugvaWbm5szWtR8lPHQz0z6b240R70wmDMTO2u2sYE9TlK0UZCH05RMCeF
lYSKrXMgxVwPTdk7jLO49+IR6jzE/WjFfwAKgqUpFwtBTfzZQGkpD03DTRz1LvQKyVoqM7tDuGkr
dyzB6N1FRCyBSi6am6goX26YWqfRpJULeMTUX+m0WunCGpFiWaAu2VwCkNgscxYUVWyuIeQc46+M
tSM/QT+m6M0iiEWuDeILyi2WS1cqsSAQGtHkAdNQB93mb+dgsgFZcvMzywvvpm5be7R7hP72HFVq
GRSguj3r/BnjBW52DhENBc2pQccIQcMnVAwAlH7/SGqn5DGtcwE8hIGWdpZhgIAICoesIcHdzXqr
f/G8hmYbFWMaYjgYUpqsZL46bVpTTRl7tXujQDiOtA3EXMjgLs+bnPJrApYq3c8h7KljXq53K7AL
cT2DD3U3H5A3hiiHl0/yoiWVEHp/NWuagxaZ0YFUngs3P4hMIcr9lXv/MMpVtFXU1YJYqX60mIND
yrPFfWVlVvUTs7d3eL4QDnzm2ANvAIEcwIt5OgOZ16ZLQw3TO50juAIQUeiO2LLdO8OpIt/IAFyS
JO3DLdNUOCkQ/INYjbpl/cyvKljBM7RGyRzU6AkHkcgbedc/a3chN2aoy5UYa2uIBTJgKCrZxRJ7
bTn7103sH46NDfouJbNeL1MRv1HZ8o5gInA7K44WkC6W/PApawZpjkOmFMDcyzMvJbOEAf8eU4zA
yK52BowsiWsIcm06siBXu8uHcB7aoQAIyTTASxgMYZL7PA7GvDJT/aZiiZDtHgNQohG5AsgH0Fpn
+jI3aS5Psp/7IYiuyOBN6rUHVrd19z0ELy8ZMhUIO/vloo26nsZNnuC0jc9cmDm5fhwnVj1sj6AU
RaR3K9StjfoW2rFAz+AgEHyA7KiH/pW7fQO02MkBect5hLyEpVmqOTu5s4qu5rNYPvZXVENLl5Cn
f5gOGaJsWZOhqMDNQ6jDsnPmD/4nu43o3oBoH6BlILapjzXmaJinakr88Wejg/RadOrb0K6P64Nw
L+YW/0pm4ybPOLVMrre93dyapsqri8ZXTbeIUQDozGij+n+IH6czuQfNz3GymyfisDRWCX7vLmyt
UhdvELiwT3odFLe84rSr4C5FynDCeznu1gTZ200QqqRVlmsrkB5liBRad7UwiGQgcHkvTljpCvlz
aQf8P1tw+5QDHkY+qqYa7cDkS22DZg7qnqUvIXMYj3FvQmErOpAJFR5hiMUqWFzdQNimvLLeLUUD
ceLIX6fHTkSJ8FVWGcH2HncFBqQkA+wiBpphtFBjP1d6PIH+EMlDelc4s7cejANhZWORBu3WubaW
KOditHXXqbMGjuo/4f18wkyMA8qAn8aZhIztQWCd/91Ed2uQunpxLzcrLzSK3+k3I4S2peU3phpC
3u9ld+hKGxJcll58geqQyyWVrXE3VRf6efGbVxIL2qNWm+E/UPHP+pPxOu2fqvdVp66mXotJora4
msliNs5oi4C8rV7pEoXTn/LtrKAFWflEuK1nLsteurhdFuqCLhLXVEOEChGvWT0GWWTY/2/vU/zV
O6uj39be8CoCUs6bxh0LJ7zvIN6/nbq9zZyOUNrEY7kUkVkKkJliaT3t+fb3L/wQNKGYyrecMJOE
eAZr6ugNLmhLA82/vossM9T1jAQ5VzUBsEVJ/MLxP0SNs3UlNEPDldtTMrl91bvXLe47hP8uHUas
Lx1f1Y+CEpdwRosom/r6OnKNqU6//50RKncsBomvoSkiIyn+nhgnrvw9x951E7vJ3HaHyBnZePAh
bvhkmrkORSAiJBLdZwfNyU4dqIIJ9Sl3YlF3s1aOcj6ojnBJotVgKhkDefDn9TbXv1z/qH0TIH9E
b0w1QDt0+U1au1Z5XI9RIEDHI8bYdiTEIANn6vkSt/XxRXq3Q93f1SAU1jh6UD4d7fgrdJ+B7DIs
nPGzgOlogvv4P3r6u7cW9GSygckpjBFQR0+qJ11Lpzn0+Pv0TnxungvUB6Fs00AcHEMSz9Jkzl+v
LyjLJHUQuW7gdGStRVAt2fR1LUJwsS2zAr6Q63Z2N27zadRhLJN2WKquygKj8+RuNOvI19PX6zb2
Xz8ZGSPm2UDZ8xYUb048qE8UI61jDlVXNehMtD+8xKpOaAGaCUbLmSM1ZD8+nBIwpAOJB/JJzEFf
nsYMNPWcNMM5tTaRj4X2ucVZ2Ul0KxfZFqPyv7uCG2PUkeyRONS8vkLwLjlPM+aFTrX8cn0Bdw8D
GK8wKghhM5BqXn5PbExymguoxBjG9yH/zqeM2gX5/z+s1+b3ibPf7I8M1NOUxSnnJ+Nzmj2JdWLW
6jnJeDPnHjDC/Zkz925Oo8JKDOok3ZKCgTLB7EFetyZaDKYqsyokuxuzMUM9Ud0oqata5xG4U+6S
3Ini5zX7zN5vTFCOIUI9fxzLNArUHuKX32ftWHAVY7X2OG/IINp/d1+jXIExiWAeLWRILweGCfYD
NH0SxN0q4m7Wq85aMsobREqZhsmiIEyV64fV4Cck9MOxkWpGp45xoGmUPC+uQ6wRtpRmeBCyx1Bw
/tWF0ajoFz5TaeYBJR1taW6UASOupfh43QRrqSgfgz5mOy0xIklBPAnzl0z30/b535mgrr1SRXNV
JAQaIHaOYTwpK3doVeabyrj9NMxhFIuym+sqBmVBclM/GehJgznAjmW3c3k3soIMcyfpQbpTP9NQ
2ZxsGvsgZOjsTLwc+nFzO2aPGrMmyzhnOuUCWq2O8mrWYyCX9UC2pCP3MH2tXmer8VEgtaYXpD7/
as/ocZoarMD5PA6Sr0KDt6m/o3lqqiykHDlbH/012PbwtqFnSrPXFJFR5ZD2zIJcPMXTa5+j6ps/
T9I3iSXnur+A75YoB8cXEGouqkL2U+lLCwRCzQjq934fPRRFQwJOpDOoDVq1IStkLin8KgYlFBd6
QmIwqsi7U6BbG9Q3TKtSzkqNwh4oofjDtEAaBPocmLpAAIcRCEzaEk1LVs9mzz9srVJeG0W3NCpF
rvWL+q6YfVWG1LTCKtCQH6EPwtYIWd7Nw52jutFHqUh0omYbBXm3f1F92R5swr8e3mQ/rh9u1m6R
b96YU5pk0bS06nxFPUvLjzYZrH9ngPLb7Zp1ia60ui/V92PlRyHDo+5dnO16UU4bAhtjJ0Wko9A0
XqMVVlh8b0rJMqbVnOrX6x+zG/ZurVH+u0n0JQe/pw7H2uRm9hAT7IqjWRi37E4Qk/ZYDRrWmaPi
ONDJo7JL0CRT9shnuK0/dZZQ0V7ejzAUISFohsF1SV2mAXQka9utEVCwRJ4hOShg3+eZZK/7l3Zj
h7o+SZMBKrkAe/dXKa86dHOAmazSK3wRz1H5bJSW3lqs7vTuCm7MUhcKWgZT32PGJpi7V11+Uabn
uGZNepIl+nBpNzaoWzRwarxmBBcnnqMbUpnmnPUGdS9U+xOXxXa5e2U3xqgbVcp9Wq0aQH61nKJc
bOraYl4/5iwL1J0CGYk6TDmkj4ZEWh7mOEGsIiYVo1bLskLdJSXvNDGa0NJKmlOeB2HGeCX2Nx5i
Q6BeVJA2UjlJWsvTLGUd+Jn42IqrykZr3JeKkJEw7H/GuxnqvQMJ41ByGTitU3SjE1E1xYSRy+1W
fgHi+d+XUDd07OVSK3lgFQEXhFALOWD6QbTI5HxogzLNB1SWO2dPsfdXi2FlPEqsT6Ru7jJVeaK1
+MRc+ZUbqMkAj3/9xLH2ivwFm2eoWVqkdeqY+uL0vMiLJXbQiGJSau2+rZt1pK4pX6lRXep8hLdV
eNPqbEEpPEGBiuD+5ZfB61mtnf0HY2OSuqyoDE6VLqMOP7otOOObQ/0jOvUOAY0YPndidat20IBA
NStQwgZ8GmAnGh+jiBwnT4tWeeK5+BL+6UAoDHZO6UFazdYBAMnqrfhef4A8Ccv0xy28tEx9qd5n
UjUoauXV4qnX74XyOLGKGiwTlF9KhHJAuV+pvChqzZV7rgfNqpXH60dxp5h7+SGUX8qyJs4wQAsA
oBs/ce7sRt5wju0MrHNmcsfbGTKnf2mSeuUrqUPNa+FBEGOt7ho7ogPZQEs6NKf0IfpKRLtY1OuM
paTHnUJ9TSNt7osgxBrOy0nOOxtK5oxrvfPmX6ylSjnHhVeqQWxXzoshlCS9ahUy0RxNcflW/jmD
RwHc3hyTDpqctMvX+NIo5S7BPpGOUCMzvGKU7VC74znJlPre7FiRE/PzKMcohwU6Cz3KXvGJiJ5J
HqLBzuT9Gnp2JIaSb6ajxgg2PoZrl19HuUpwtqb6REpt0U0ExIAOinTZBUm5f/1MfvT5l2YoXwkg
RMkbQ1sE0aTXZr/qhN/t/t/ZoFyG0BlJ04bAgs5Teq5A360rlXXdBOucUy7DaFe1EDqInxSrv6g3
UvqiDowAYMfHXy4V5TBype30WqqKQIjsZjFlMn/sqDY3O/rjCN5sQC6d61+1M3NyaZJyGOqiFbyQ
YuViX/qJPPExeuEXC6xB4FIlefComPNDlphCoEMJXamhCgW5NZdjnEXG6tJl32iIIw2xSeX18zGt
gyoULIUtR8Y4inRtZNW1Yp1TNQrWx/CM7NvBeHX4S3w0DgGBTLNSLtYbSidEAAhFXZdhcQ3Ryr7k
IgiLzBry5Aci721YPSFas/TpyB16K3FZcFPWmlI+JdGmue3zIg+WFuIH6nQUphxgh9W9foQk8jtX
vCQtsKWrstAK46x72iMBKTdnzlpuI7N+bA4ZmiupBfr8/BHqQGdCWiua+TkP6jPmLMvXEI100iar
wGAOio7z5OWMa7vDk3FxwOlycjJOBXBsA5iWwTEbHviz0UNXUnOjoD7Wt2kJShVA/0+gRXa5u/yB
RDXqCwar+SNz1J7xnNCV53au01bpcMine/1cY1imOree8C3y/1IQhJb4cH1rdtoD+Hhwu4LiDywh
0JG7jIZB51ckagGm/9ElmvKr1yjgcphsggkTecZS77uvjTXKfTV11Agqt04eYVgQMFpYIX0VQeBG
JjO7H6w4ce82Q0EJ5G06mLdkWvRiWYtVnKW69urOh/KHXXaLzVg/lglq/RRIIgp5B5puEYMn3zOv
vK0soimw3o+OZCWvscO6tCyL1BouySJk5cLlwTgIpoiGecGiayd/M31dt8tGefyh4MSx4jrwX6iv
49Sa6eyCC93Sssea9brs6JWBfO19i+jgUJBQqlnqFa6hNKcAi9ifVn89zsfe00uzbc3JTZ6UQEG9
nbOrFxaT+24EvrVPRY05n1c1UIpQuggGp3ggcJrYnhCFvCF5SO7Uy6wzsxdWbW1SQeM0JhwEB6EE
MyLe790V9AKlHd5pNwRuRuioCB+OE93qN4vHOj27ceTWOOXzcfsqpRy0DAo4RHcjccAtoDgH1YS0
mJncLqbylcWyxPpecqI3GXcvllGCJr7mEa1ZwjIvHfCeHRT/391FlTx3GzvzPBryUONmFIqZIkom
s4aAZL5EJ/UWvS9rMVnZ1N4Dul1MKqpM86hoRrCPeN0o8sdEMBorJdxoFdHAY3zd3iO6tUV5GpHP
jLXJYoQKsWkg6Fswm41j4yPHH5/fdBuYXQiGq6EnB7hKEKHMBEdAal5WzhurWTGnXllrSHkbAPfQ
8NLfKj4z/30EVfCfSJ6/t1koMS7ejiVofwH7iCkcFUJ3VJVOrkGWD+r2NMj426b/2kDtaHm9vks7
9TNNVImyIyBeaEvRASQoy5pWyyrVk25rcL8cyB2r7gmdRmUBSYoB4tTsneYJqDlvPGQosh2u/wV7
F/ziL6C8S9+1VSNrg4Y3FkfkBKG92+xb/9KA9Qf64896Z/0f+GDyo9STQeBMAnAyoAv+QKenT9Gq
t2C4RRgxI5DInLVHMiDekqGZ8jfrpu9uJPh7gVAAuR5Imy4veqjnwAemWR6sxi23nCrlIc3+8YwB
9hFRA2ADIFn+IBTGTxFacFyEdwEvX6XNZsIi/d5BdVw8fXRGU0A8ByBdPD31YEEt0w3t0M1O8c1i
Y9yEGevvRnob/0GfzKUV60bliDlI6g6HAoSvf/vYnM3CKTD8Bp3VcOkkKOE6YH+i6AwuoRPfF4y7
vBcpb7+GesYGI6vTbMAMiJB1t12RH0pxcAvIUUhp95Vxo1ifQ/795l3p1nidecJrRZ5MIhoXzSZ3
0778XK0aam26ZvKsFdy7xdu4iE5KKoRgUdO0WELBrBdXDpQTGUPTT1JtQbRkzE1CrMoxkf6sb6Ve
tAXqvnzccZqnqzdlfcdrjDrMbgqw3TjqGdNK1ZjlEcHAXwW+3J6PnJNYA1KAwk1s49f1zWPEsh8E
LcE6PA1qUwRikUnmkGj3kZTaw9T7KjCJoTSb1+2xziX9mhWtNhfrCHsYz55me9Fns43Pg8wIdhj7
RL9lU9/JSQx/7OttehupoqfpLaPYxPgUevwl1OR6GFLsVDOrzyNANuAoOGQdX5tVw62M1HDv4dwe
eHr0Jc+FZBY4oncExE39lHjy8+qFvyCFhSiOs2RTxFi97OZOPZug4mMiIvcXFDoByIMh0E2/KVKp
TvosCnmQTIUpj49NZ18/Gbv+3uB54NzAXAMmIPKqbdxIptRhIYBFOJDP+n3/VNwnvyX0oO/JvIV4
7P45/yxo/wREIVAJAFcOLSAVijk3LTqmO5Tyq74ceAyqsPDme14KNsDuAFS7oqg0pDPXQmGYxyID
XCDyxkfhhbuRoZ4dehNEXDNXUSwMMH3m9cfJhmQs3n5ohlKv/1CgljGPQuYLvZ8mL4XiJwqjX7xX
9BQxHQUOYzA2gbOcCqLGqEYk2bY1UrTie44Rj9vyrnuY/dzlrMSSFtM48z7nZH5o9lZYmYMPlmuL
BY4kzoKOqngMBwPvjrAKAdbliamjWF+mAfyQcdu4VX0CJbIpGJMZR69lXzjSYBv9E+OU7twDTGa8
26T8s7xO4zoX0urVFcrLPEhMq3OJuu5hOMUeScIhUscIWXcczYVJqqKRLpLUSirUEVBJqU05a54y
0EgV4yiZQjExtpb1fZSDTlJp7ItaImD4l1YMKu3b9QXci00360dHdckAhWYDK4ghA/EhnUCqok/3
cRS6183seRMsGhCzsgR9DpUWVp3nKupDGRpc8y2UR/zhENotoEeLTQrFrHBk5xW9MEZdByPENJKk
4FWri9GStHM4eLwhW4bkjh1jAmH3MEALGIJT4M6WFKogM6mckA9RPnkdsPbS8tqI35qeNyM1ZSXU
uzsFxIkmwyMTroLL2xUiidClkMN59hNPE6CGO3yV0LYmmAwCLYBIuM2iBtwLf0T+3Shd7+pzpYsR
dRSB1lsNWILlN/nYJreWV0IEzeZh2KtwQXBEgrQEFDQxCE4uxObZKaAnplQdh1HjzC2+QPbn1D5m
DcCX0kFQj2+UExZrfHGHqkYDMQj0vJEIQ72QhlsprTRVQ90QxPpfddfYHTjTqA/c82qFJmZHPGEy
+8nUEuf6xdjbVTx3oqqAZ4//gLaB5PsQh2NTBlX1K6sgoxH9KBuWAN6eEwEmGRB5cIfzHyDyQj1h
RHzKQ6/VOSvqkpOYr4x7IO5dBDysgFlLOKEfYNa6lhdC2BjQDnRq0FdP1oCMfnKW9m0CtTpEBzTd
1FPntt560zqr9Ta16bTudPxMqrqtnGjUo5B3TRHHcqcDwjRAFFU4ajchhOEEB+GSzSxR7lS6LqxR
7wEKP2rVLH0egNMVvPYHiNmCtTs6Kd9Ii5M9oLD3zG7qQvQIu5hlvNQLIcTaC2DMR9nhFbvt7iah
t5ALWXz3GsqMJ2/3Vm7qC2/h8OZW6hmXl0YYql56Gv7oQQ32nPZYvaZ/FFAFZ27zo3i5fi/2XDge
ChEEBRDPAdvCpRvgmrochkUGB3Ix2F32K5dDu1+fuf5ULvwnvk6CvDrYATDBigIK5XNKSS+BmWgx
pHhPuljdb+5GvAMr8f1y6g+1FT+3LFTQzo0ElY6AJwNOR8fI4uXnySA9a6UcjXFNe26j2hwXRuK6
ZwC1Q6gygkRRFGg2fQkw+TIvmzzIx/JUxJm7jPOf61u047okSFpBUhasyiBKoWsaAjaoqTAzVsnx
5E7p8jMZqtqW+LBnZFvkBlGBJQwhrCWSw1DYIIdlc/rCtWjbUJbioOnl+RhHFd47GdBtXcmgrzzG
t0u28lZWitI/7+JfGKaudltBOpc3Ct1TB9UeWoufb3D3GF/3UW8AYtQQ9kB0hM4yuM+phcz1CfKv
XaJ6jZPcLKqpWsM5BXfECkIdAbqh6U17UxBYym+W7/qwhZRl6hhiYlGB3KOO8UnxV2E4ov49a//p
A0dMCOD6xsuA9IQn78Zm70pdKjshQmVy7mJbSZw5hWoDa/ztg0sUJSgoQUscZCaof9I5llGHaZMa
SerLhx5JT3ZoHTDbMBUFxF07IALFMZTBTEgPbXFl3UhTspbAWqoBxkwhRs07OZgX/2o1tHfZMYV1
qBKP3yHCjd3jghb8pTb4ghAssRrwH7cPnw3Kb9IrRu2VpnuKy9YA8wFAf4Ko/ij14eccD0+ZbjCG
XD/4YrK6GzPkz9hsYRY3iZiQW6Ch6625wvSnsuToe/ipXdzYoY6KOHbKHPJl/raLpPFGBJkAm2NE
0rufgzwEQ6CCDBIuypsIQLCCHkMogzoErDqX3UYf7yWQU4eZERhsiU6S4F94LywfiHZEoPhxxT8E
l+soNUKkq+AMyrKjoK5PkzR7YgxHBqBEV+d3cSg7SFdOXRe71130h1cAJEUgmgWSG50HInV3uXN5
X2WTApRjwOePgvY1C5+u//7OUhqoP5HyBtwWSiuXvz+qeZQIA8bhiX9MIXk83GcgRqrSh4I16r33
KYhcoaanaFAsoKn00lXqDEwp54E+OYp05geWkDI5XdQ24VveDVBeOMLAz9SLWRxAMc8CPcxhWcW7
ZJxthB6Mbs3HtAr7srVFrVuO3DRSVzGH9MSKprrgYcLoV2OvlurWh9ySGNv0MXwj9kCiinADxEQ4
9Jf7VJdCXyqFBCzTbddY85NwVO3lJyi5DulxBRSDEDFcPxkfC6SUSSqA041G5gqZ6Nst1mogCSCd
iMwSvoWgAc3d2B6t/g/pHom2fExu//nLhi8G06NqoNwnKAbls4xW7Eah5otgWD1Q4phVfFOxYBQ7
r8GFDcpfybVSRIuI2YTBuMsEnweBVsp7LYYkykBe3br5p7UauBAwcQqQ54JGCtQXL3dRF5eognpy
FkSJcUgNTHjz08loWfw9H1+VSzPUZyGenGdUnDBnvd5J0rciQeXOv346dg7kpQ3KB4uZOudqNSE8
RTED0SNmkKPnMrUIwGoCmYYt184QWiy4xseuIrWEVEBXDC2UmheFO4Rn0YoxP9Z74HYC/019Zs0K
fXRY5BPxMkuISiCZQ/kTsankQklEUKZzosWHh2hgMSTvb9S7BcqLFFOjRFrdQjGruAvL50I7AGxj
Xt8p1ldQZy5SuU4QSnwFhD4g7nfHhawW1I4zvFwo6rwJWjTw6jTH/8OeFJb61MEZikANsp3h7qrp
4MpA+oWYWye3ehPNxHwUJsMch14FTKIBtIQC/teJleB9HNMkJ+3dDB2SjkmNyYZaAqcJqFZmE4dB
W8H/0OsFoLFhv56ipVlSuxKb8VtZDHFi5qkQngtO7gpTg9i7YjWyWv6pq6Y8L+OgtjaXyFVjV7EA
yoou78C4OaSyK4FTsrKzVFRv6qiTv+dFmSimqBXGH0Ql+oOopTqj2MNYQvo5iSetqiJNjXxF/hVz
x7Z1xYkRc+57iM36Ue+HthRqyotRSsirhtYM7yFn60bQN7CI7mv+QEqerMLR3nfhsUCUpivIJOgS
a9Eqolr0k+aFMeSp+SjPwDhXTJaeAH15/V59SGlxPDam6MIqiu5I2zuJ8+QEOsf6GRo6dbmYvXaU
19QUBkYEsHeNoReGLExHBo0ix+WhFzJlmAS5TYJ4jU8CSv29IDG+6GP8RL7o3QTlWvNxLmNuweuE
KRd8TVN+n0WoZImie33lWJ9C3d9C1nt5XJYkGNTZz8BYFcssUmXGp9D4SG1W1a6bDYjhted1vOMH
v0/PYc844runTQS+WCREnwjPLvekH3QQ8qV15FVNeNLj+atWxfeh3NrX1+tjjI592Zih16upw3Ut
kQMYkeiOcW2FknCWEosfH8OMxbC0uznvxuh2UpUlIA2v0yQoxsI01K+rwThlHxtJ5OKIJKNBbUuB
qNflqtVZX6tJiB4uYQEgkgfjj/LY2RiYPDS8yeokvfXRL7OCS3PUxVFm0tVdm8iPk7jvTHUpBgtX
CVLIqj7X5jzk47eiP6986wz9s7oKI0uKedcTbr+YOidQxEv0WJzzoHEGEDxlkDKKb6OzcCB0iuNv
CBjyjEd/f5ElEVolGCuDUA7Z5s0biZnANm5WmCRw0BLhemhLNxO49VrI0DGbTCT7oNdYInGSBClx
DZrYl9a0IuaXnJ+1AwkGCc+ygYl0MsscMUe99u4cqUIBB4rgDAf10lQ8ZNOkZBJelfpLNUB+Njtp
E4vEaNcIyjGQmwMjF/Q/Lo10cy+nSaJgGErirLJ7HLjQaf9D2nU1N44z21/EKubwyiCKsuVsjz0v
rInMOfPX3wP52zUFY4W7s7WPU6t2A41Gs3H6HLztXD7XrKOGpsLfVqgL0owj6H90AnSs6jtLfOZ+
2zN/37DQJCGdarRBz70oFiU1tSKGF2Dnj/PVkSTOZzDJPNS+A4lBNKZUg5CX0d2JbG0UOTUycAOO
YAntAcMgQGveez1jO8DCZqGFhQ6FCSb+c0cW1IFTa0gYC6w8KzsuEBnnTW4wLowzE1RS0rRmqFZN
wixd+VsrjiL4T5bRL3jPMDxPqC0RwecpDSY+/sbhVY32wvhsVd/+dVSdeUKdRU1MkjGL0AwDZynK
0NTWhP1lC8y1UkkrDGTd5G3nfDvSSUWXT0UjJ190b+xqezVR2ilP0hhcNsRcrY0hKolBwrRRYoVM
nhgQYNyl8tuwcs4gK4LljQkqtMZxLIapCReMChD+0cKX/CZQr3gTp7wlo8KrTWup76cZGpaybK9x
FmTRQ1+vdpoLf5D5JVklxJZo2aNUpBZNieNBq9C72k+HySPqKZEXHQtgaVDKuTxoFNuvD2PU8ilG
lSpmC8yXKlxPKV6K6xrIiQeFxzXASGVnTlHr14VtAg70AaT3clhcTbKS+T3G1jhrx/QGIvSKKUHc
AcnmPLANwWj6wQLuNossf7KszDYGPDsLgGD1QM5fDm5Gf43o8FpEToxQFtLicuIyhYvRdHh1Xu7w
PZjZseppwGWgzwY1Bi9MrvEIgQ/bK0WzJze0W2Ch/qBTdPY3UKVlDw1OJV+W7DDF5a5Pd3Oi7uO1
5rjKKoC2ZuiFldbWAgLHIvWB7FQ3NXh+ezt8rALyDeiEN7yijxkuH0urUPe3rM2jCaFFZKgEWiC1
YgNPf3n3mKlpY0E+D5Vw6dc0xizrYUyU6i2M29jPNaU9xsrKoxZnR+XfcXIadt2Ucp2itmpVoA+R
16u7KqK9Rr8zSbVXXnfyBOGir/NNRCpU6ugXrQ8VAkklPNerqzuh/s5FD4II5Wvz2jWu5otu6pHh
pgSlXfgHJRG+dCB/iw9Rk8x3nC/rMiwghZrS4qCW/qA/KzziX1ZdfGaA2re2nTBLIg/TPg10gCAK
H/RjO+0ADBvOFq+o4FqjbspI1aKhxyUKVOeEwh9isAGBschAFec+b4qSa43avnlOZaMBPtfXv5LR
QmUveJhFG20V+I7IlR8un4DPWFwZ+WuzV1TurzRFGLQxMn3Nzl5EiLNDhKK0UfuD3KODPoN0FLhQ
Heax29ik7gF8pOWZAtLCAFgPuxMbWy12pcr5rGf1M888o6q0AfoQ2lQCqNe6Ru60QQesY/ql9Wpo
HmIoO33m0V6xE+TGL6poM9EWLKURfkm3BeQ/QYJE0JWpAVgJdO4lB0ooe4GHXGNlSXwZEIAOhrEB
zTg/bHFagzu1BQ1GMX1bgZQrOMhXVuLa/j61WQBMJAVY1vNDpo32JH2VowdNhIYkj1+S5we1XXUO
Zr9itfR9jMojvEpbzksY+f/ptLj1g9occZXLGRAIACCEnZxmtjV5c3+jj7YW/bx8ppgrBulSgm23
ZAz1ne/IWqmloGO46FB05aK7vSYlMRrF4vCtr9P0uxktIu+LhPWggm/Dv2xCuuLcZpNJIWLA1E/z
Mdm+c+ar/Eo7mHshqDifi6xeDMCFOoRxoPcNxBG1U3JcThO+fkCGsiSOMNxpRW0v6k3cZp4S3qxp
bi/tk1SsnMv6MzoUqWprl9rBsE/FSs2hy63cJg/dTbmb96A8uulexZ2CsyXuBSA7eLI1zHysQDsY
mmuyhQEP6q4RdGiITopI5i8GL9p3Pp6qDj2m9AlimssiTq7GT1G6sUbdNWpmKUMnaijlNAg1Fl7h
yz+tr4TnIOKSiLO+mraeUTdNUSqhGQsVHp8DqFefBqz/P2gddmwCpYPDIAJITM8jaNmwjBDlQ0d6
yGYbHxi+KaIqn/rFFTGBac2LU3dZ7oRWATXaCO3QkIe8/Ydd/Pgb6JhV1Xgddbz0G4q37oxdeiu/
tYXdx86yI+9bIS9aWXecsnGaClZzEAArgabtQUivo/7r0tR2MnESDfPy3hqhMo0Ydgow2vjUqX5D
G+2aTAvLb7Vh161t2tpB3y/7GXMfvK9TZqr+8I3uLg8AhY5diSeGSW13WTn9HLvh9XIOZd6l6C1D
dxqgFgAIqGOXpWU5yZ0FaEbogW6vvSaURZhk7B1hdJvKJpGaOxpnRdm79mGVOn56lgFl0ij5YRq/
y+n3uv5Vzf+au5KksY1n1LGbwzVRR9KWFGfVRRPI7zreizTzrtuYoGoCTOwmq7I0yWGcu9Kes6yz
Na24iuR2XwniNUANweXtItH8OW19rBtVJIRGG+LrCT6palp4bZJgRh5y8qnu4WW8cUKM/zcFD7DJ
DsMPo9SZnqpeyhJTgubmcCuljyFYli97xb5xNutIHeJVrNVcBLovUI9lYqutbb22d8tzfis44m37
smhe9Nb7icuTDOJGP3Wwp2JuzSYSyYRcH2jfY6gUyRji+mod04fRz4+h4rv/zVd6knHBx2k+LJjF
D0vVuLGM2kfKzjwIBxVfVbOa/CTtRmcKtdlRoGe878el9GQx1RwhmUbHzJLUK7reuCkVsXCkNuWJ
x7Kvq7+3+3TNbL6gVavsJaEfDZ+sCbmGyVdsAaW6ywvBrN4+9vx0k2zNqNMoAeWM5CZCW6izhMnt
5Tm6ybpFtbu+/X7ZHCfjnL5iNub0opM6edL0vdAHErAEteFoRssJZM5JOYXbxkgJAUBdDEkyjaDl
UNV22uz+mxtUxjFxH9TChK8Eqz1oAkTiltJtppfLRv7hvvsIASrNzGM2J5KGFyry6Kg65a5p7Bav
ju9MPyBnBpvhnzTXNun6xMW2WbtumPsaWjb5IU6rnQqGTdXM7CzkHT9mygajkQo0AnoXtJly6pop
gh46uKelHRi88OFfHE3XOK43RO6u9ac9vPvCmxU9/e6nzL2xS6W4RFG1Se4lNJo1KLqGpS+5cmNL
VzFoJbrEliu7/1a8oQB12mfeixC7KtsYp9JcY1RG3kmN4U+H5sXYrVf5dzAKOUBiHPiUhDxr9PCM
ntTNEGpFcRB6x3hVIWoS78LrArXEAxGy53rHPHUf3p0adZvIybpoVhQL9pKXPBAdZddBLVd9a16j
O8KD3B+Nn5fPBzOXbAxSNZOgz0lWiChyZ0W22+mmR7tj4TxMMdsqysYIVSIJs9LkkhkaYILFVKCL
l4n7MMgwaY/nML981jl0Alx7ZJU3qziOg9hhblvfi75+KF3l+7zXHiJQwJNDYUzc6el/MEhgq3is
UDHMfW6wwXGHWKqho92nogWX3mn7wp8fhtcmaNCD4yFkufaopFa2rVIa44Ka84ChRwx29nvpZrkF
FbJX+vEx5Gwg8xrFAPxf7lFVkwXoSdz1aA+ngQJCl3daLX70s4P/wwyVV8S8C5MyB7J0lAVMvnfe
OD5djnaeBSp5rGvaD3EPPrQuf0kJTJxb/jE/xj+WimbLiERBb9M2NvfLgTx3zNCCHl+Ihkvu8N46
mO9ImIVAB498WGH+7TzqkhDPA1MHW+tjj3Y9rO1m9O4Tz8AoS+FXKQQqJQdwOGBkfeWNi8hlVfBb
+9Qx08GhH8YLpun1o3pP+sCDbz0Qvp/xRLIiu9OOUL3FHm/CkJG0MBcHZO5p8A/K7+eOR62aiEKd
4NPBfFx68BJaz6uQcAog1vLCigqafRHMQYpIBUurZro1WJiwmn8MeFFF3vJDwSbN/HEvPDdQxpDx
sKp48aF1+DUE6+rZmv9UXCdKFgP6QJpIvUtYm/S7bgdwDdpW/LF7VsPlzBqJ603KFBXItK/aIPjT
aTAKkrmH8krc5WgHcJkQSVxS9cOZLerOqYqhyPGERka2Jy+K7Mkf9+qASzy012O2C72O049m5C8Y
NCwLIsGY16YHUASpTIUmqTHuqPVvSQOdrT5t8F0i3VRR7Iry4IM19rbsa5MTQ+xA/TBMndB+TSSl
mOXk0FuTU4j1Vzm2vELOv1xOa6z74MxB6iRiiGkWIKSO1g0YHjN0PXLRjpNd86M46dO2YzBzvzfJ
Ifu8ix++UXeeYOmdhK8cay/7Zu2Iv7ubDK1H81qY7Ty3q6d0DxZb1/TEB46zjBR75ix1+oVECRdw
+GSHRrPJzC8Z2a41e/RA3elzeZN5W0jdfUrUVO2ctJhl0+x3UuHoIL8ttR3H0Kiw/MgRbehz8T4h
WH2EMy+py9Bsxr4XpxEsRbfJTXUje8A+PWQ+FF8PwlHdpVfyftovvEkqlrcYY8ULLEbPAPOhAras
lykdM6sNKkkMrLBwp674Fc4Z51wwvlzkrRkqXueqM/JxqgAELn6Z8e96Ah+wBjJ2EZwCRuJyAobk
EzpSt9aoSE2r1lRLkKXgEWB9jfZ4HnXKfZOQJz3Md3KLM55zVHyO69DHKbrke8xb5NdgtskxFpx4
2g476KB9p9lKayc/Idy8502VknW75CkVrEA16vmoRIIvyb9loURzRXAuLybPAhWWZQrZxSbGnQ8q
UmP82ia80GBHICA4MvDoGAOjLqJGGqNxHUtr31V3mvWWCYdq5Dzzsn34MEHiZXPXGcIIbah0Tg5C
VQ94oEyEKd+ZS7W0/uXFYqVI1GZgJVAIg+QndkJM+ID4MSsOZb6TpR20UR0VY3wlD5PCKMSAIvqw
Q51auS6EKMUs+r5obkakpkTMPHN+lbqfWQdxCok3IcPziyzwZgFBdK1Dqw4UCL0m7Op+9qpIu0aD
4oq80VxeQrrZYGA0mkzjgNkFNZgMH89tGUa7KOWczIH0aDwSHeo4tsvvy23rFcHsRU7rxJ6FcRLe
Ix5VM7zbxUCJDLgj1GxPQ0IbH5N+rto4zeag7kwQ0up22+0n83ddK7tEvBPVK0XnhCWVN04WFaA0
TBEj4QTofO5pBWmKSJ/WOWiVH4XpVtaDlN6OiuboQuReXlXqBLybQsRgoPSd9+XclNpYYlor4hyk
4AYa7s3+9+Xfpw7x+++jcjZ0rB46XVRAVnWcLJO+EFcedMCPAcTSEs5ysWyQP99ATWeBvoZKs2mo
DXgVWaRAra4aTbLH5iVReepKVKSfHAFGwsJbI6Y8TPrduuiqSBhB0hEsY+KU/dVUvGnCl7L+l1Cv
dzuQGAWFEeCH+Og43xBhlqZOTGopkAD+0IKxh7xRfifGnOkvpjsbM9SaYTWVCj1JKajWr1r4Zqbf
ReurNrz9+93XAT6XJdCFgQmKSuHAktUjiNakYJVab4kKT50VN0xr77IZVhBvzVBpPBkizEVlvRQY
/RQUguXWUbS/bIIVYxhZtwA4BjRDpttxSTL13bwoazBErR9P02G0DM9aeU/4rJO/NUN5MuPZtzQW
eQ3E6krrbvTIMec7YXZTsNT/N4eogxnO5ZBbFRzK0XAfMjTd5bfSerlshJU6t+7Q14PRF1ZhwR3V
bwNlTyg9CCxs+I+bQ50ZMEWJWUVWrZddXb2TYy/iMRfw9p86L0PVa3qvk/3Xr4bxPrR8I+HUCPR3
/unob1eLBMfmolmGJMpzE26AmMTP79A/OYL30W+/EWii+nB5a1hnZmuMKt+mRs6SUZHWoFmP9XLd
KpwvbV4kU7d1K89Glgn4/XYFW2XjrOB6MERf1FO7EjigIvbmgBlNt0SSn6lYXqcq7oZWXYPZCJbJ
A2pP4Q2C/8PmfNigQrlq2kitRm0NJkc+gB3gsXIS/8fkdk/VI7f5z8rOBvRK/3KICui5BJatHmBM
9kUHs/V4AEj2DXRLVHeEPIVLvlfqZx6nCm8ZqRjXoyJMMI4OF0H1nGeWrau/pjZ2Lgcezzcqylul
aYRWIr7loPgMKy8W/bzvHHnhtWB5/lAhnpZdFPZAYweShGu6BvzRlvOh2lkCSIUvO8VOdB8bRkW7
BnXUukvglIjYyA7t/8hoec/LdHvnfynibzt0U3lVy/8FBmgiwfKfeUJk6y7hKArt8Zj7Fgf3yM4S
H/aoC3yc8fm6Kjr8EmenrJKbxEz/ownqyiuyYSyqEYe31qVdXTb7Vp+eL+8O2ejNx/CnVaPyg6av
mdnpMKGqizto0XFZkL+LZ3OonpK1cfNKf7pskbduVLZQc0WS6wgWFTDfhdL03IXS638zQeWINB96
pe1gotHm3l5HaV9pEJG5bIR+NH9fOuBQCQWdKeKJ4fxOKuUwtMJxXkE6ox7Knx1ePTMnfdE8xRd3
FbTf4l9/lmo3NqlzG0P7PM71dQ3edUxJ3mv3BcSw5H3kGpydYh+pjTXq6JaFFDdSI5LEPkGZkgxL
mXfvT5JIFanN6woxL8YPe/RDMsIiy2sN3jV67hbFQwUNtj70dP22nXgz8Oxba2OMOr9WlGPKCaPj
QWsBUl6C1FIPpIe+BQJOxoSbteeECzMPbuxRh3kepFK1RNjDvBLeSaCF6Rm1Fx30QPgWXmNgBS9Q
+UFwW9VNJMf6j3tJNy1FS8jjLoN5C/3vBHDb0FXdbgcaCChxRlzALXsrNXwOmhpmVei6I0/yUAK3
M/KKdMhUSBG2h1gs3V49ZLxuGw3q+t9B/LBFZRSQI2F6qp2QiQFhIgNi3TMQzH4Cth3roID8qfnO
2Uued1SCKUZLjvsaFsOv0qtxC/G0a22PnosAsbYF4I4fJlTypsfa545CMC9uOPTXulKFSNUmc5/0
sBy9JLGTXwu3qrfu0+/DYM+H/vdJNcrlYgVIbH66JSw0eDCJB+YQevAombVhGGQkAtGvAwtSfL0t
+aStn7mRy/vQY15JG2PUQbGGKSpaHcby3nKVDiWyuS/Np1g9pNZN1/P6guxz+eEbdQMKERprqQRz
72htPSAICHHPK1zZG/dhhgpSQcRL6TCj6C+t22IKwvoo8yotngkqKudljvvBgCdNeNOlN7NxNSic
LMYO/A8vqPAzK3OxugzfYQbQ19b1uqxOYjwX0UtqlR7nkPHigPwtm2++UGitHKR/+HTdDZ78Ej0Q
9nult4vjaAMXaYujbX7Xd+R9mbdZzIYqXu3+Dnjyt21sr1qcLmOOCmKOPONVgNw6Zp8fOndxMeR3
s97PThfI+/gXT5uNt77UjVvEUSs0oPsPZl0b3HSelkMk5JDT0YzUK5sOz2iRmHA+OzhxQz+iC0sy
6loDZyXppSr2q1g54CC1L28nzwh13YqDlU9jRj6qa7AOFo7WPJQap9v5DwXL39t2uvM329ZZi4q2
4+kst0H8mhzUILkWAMAL4kPozLcSz6B4OTGe/qCNwaVtli4jlSaYnuxZ0p3a+ilFV32jBqbsrmPn
pCvAAZn73xaTSiZorrVmnpDwbPelDPmV8Fsbxpwd+4d79WM1qXzSo28JhjdsmTbY5TUBNYWB+fPH
DC0IG/QlTunwMCvMD+CPY3d6790sp26uoTBOsJgJjV0LzyGGra1ptaWo4zlHbpELVxpdvetlKBfA
7OOWCepABBqo8jNnPnRB/5WvwMXLJyeK5I1jDZRD1lHGuc5+Fze6k++S4+Cnj6RIkS1UnBYEhWsn
eqx4+Kd/+Er52EQqoyTqYBrVCsuYvAbzLFh9dUcDG6E/WLZxH9oKed+95c2y0bigU02GcSsQjhPw
AwYzzhNoFs1p3U0LcsotaqRbAkGY9/lt+BRdg4f5tghWf/SI8sDypejtf4ue+WSeOiBxrSjqpGF3
10co/wVkxiVzDKAcT3d77mtPlw8kK3C37lJHRchXPZciVNejGDuV/Fq1KF3i42z9umyHlUW3dqj7
t1qGCKBiLKsmgtknyb3GspxM+5fSjJ+Wj7p6s26I5VzCOZTk6BGcGV+6yXTiVOakMfaq4eFXJkRM
mLM8DxIA14QhBVFsIKI13dfiUVejK2NUruMs4Swc83MPTUNFhAiGauKL/dxWlghdCG5M8i07AuIO
QW9gYsKddNB3y55XMLNKl60x6tD1ndqLihmiSgd75aijbIFM1twMjlL5up54U8a5wllFLJ5goPur
gwZXpqlT8QKXaVp6arKRwf1xX3vlzejzmmzMDduYocLPKoUEgBjcO4rUe5kcQMDTnnvFXqzdH8T5
xhAVgHnSCnXVIWtppv59jkAdDKoRRSj3l80wC4btutFRUS6dac1Yt8ZbfxD8oBnIQfM6Eg4HPz0u
Psce69bZ2qMCoxvW1AR9JaIQs5kBxEB34VNOVJUFvzyARJ0D8mami49l/ETSidGxQW5MHDAQ0M7p
01zFtqE8XnaKZ4Sq7IRx1aLOwimeh+lLV7QOTvFb2fJubE6I0/hEjHzWQzwj9tKAwJP6veKDtYf7
ncaqwDc7ZFE5qRXwKo/DuwaC1V+1BUjwFSsIk/6pXZrfY5VwWrycE0Uz0bWVChrpBIvXNk+RCml7
/TjpmmusvEKA3Hh0vbP1i+zipgJpwzQaFgWRN0rXPeS0TR4IhRcGVG4QxlnukdERa5p+XU8zJvPL
KzmTeUeIhNMlR6jUMIxdVWkp4kAkCgX4Mot3OohX/gAp9n4Nyujs6tAQRhOJioWiaLJaMPC1qxe/
xvGHzvtgZ4b05vepKsXQw6S2ClyzIphIFitow/su+hFh+AJ53u71q5JHf8YMt41FKgqiMjETjXQh
mhhY2zizw/hZr97ikofVoKGZn9aODgetFrF0sERUkiAi4fbfo3tU2M4ERnTSNkqBSOJ9jzGDfOMe
FRuW2mlNpOHwhlH6mEjtQ50ZnJuWGeYbE9SNYUoTlOTICg5lZFfTca1+mTw1UZ4N6pZQqzrTCtIB
y6zRjjIog8nLDpgEztsw8wMP+pd/xTfNA5ssmaKp5HNLPGi7EjMyyj7yLKf3kjuImDyGD7wkxHQM
JBrgH8a8gEJDnkABlbUqedBK1tu6j+242ZkF705nBsHGCHWqyiqfjY68EBuPEH1VHcmG5DbmqMbf
3TX01RB6PJ43dnG5MUkdqyrREqMZ4Ffnkf5z4kngCvCIPFbrgyiA1yHlLSN1ttTFbMuQNGzU5i43
Ey+c7qRI5gT6qe3zKdESYKGpyKYu0rgevDUZZmysInA90s7oF89KjB2ovP1ZrK8BNrRnc/alPvX1
uuHYZm4hpEssnTAuf0ItSFIsdEuWisEYHqPxi9z/SV20+X0qROIpi7K5zcUgb5TBsLMm1QGYXMxV
dRVFUO8vF0jM8LAUSOCdsLqf5NgteYFur1zAHLoo2VUD5egGcz/pwwm9wvGNeaq31qgkOMp5MYJs
QQzk+zKYryU7daOj+RjuRo+QzsZH3tc2SXl0oGwNUimxaUs1ivUKBpvELdRjJjqTsM862c+T42rx
+lLk779kjsqOeIlo9TiGuRgD14P0OqqpAyZ1zBrsUX9w+kQnzVzaGhR7/w5F6mjrYd1XipmIgfaY
3IAI/l489LserBlh0KV2ixFiYMTeVCBPZNeECjh/4k9ilQlIl0Dn4z9ED+WwOq/zKMwCLu3WFhdb
dqIr8nyXOOjx4/mwOPbQJLfzb+SpC1Ig0ffL4cs6jED3QlfRMk08AFH1vYVviLkxIjFYWohoPc9R
cPn3mYlma4B8NG1K07U2IKDV4rSreF0io3EDniUh/Mmt7Zmfe1tLVEEHUkyzG0K4opGO1HXjVE7m
dK6YYOPqE2ffZddYiXprj8oz0N1cmmLJxMDI35KlAFlI56wxZ/2Y52GzP1SE9lFurauECC1leZ+U
jWOqvV9Jqxs22Z482v2BT5IFehx4hl4ttYZlqatmkSK9GNlkW8WNEDlSPnMuAFadCmWnv41QCxer
Y9i3M4wUZWgLQ2cnKQbm4/s246G8mZZkKEVo0EQAUpbKlpFSo6UmtHDHOkzTfQTscuL08+vlRWOe
oY0VKkWColmpY6kTA1hzxrl/yOfq6bIJZqbCmOffnlBpogjRc11AchVM9+FzCSpRyYYcHdJF6aa3
avCeooZr7UjugWxnuTyIA8dJWvNBG4qyWkYspVLs+vJlDnmDV8yPCtQDOvKxAjoHGmmux0MyiOQi
XQ6hb+xBVwIXQ9dw5NuOgGDs2oEYPQ+Wwk4bG7PU7uXZHA6GBLNpkN4lGDNLMPc5/Bi9+IpgJ/4E
f7r1ktrItZHQqlxgrqnBb7fcSAqn8GempQ9/6Lp/7dOIcHaJwTpembMjKj9MnuQw+Rvpa3Pjg0pd
GoqeLbE0lsjpy9dVC1LtCPl2txl0uzS/JcNh0XlFFjMNbpyibhEwvM2dpGHVJmfd4V1aOalwLbeT
KxymnXKsgsotfeGJO2pJEt4lV6mEWJvLWE8GVlM/FqBk8gmz6OqXud1cL27u/Wuaz9On9bbeohO+
kErtomFtFSCG9cyvjRwo+IlT+bCj/qNqpZ+F61Wp5D7GcR4OyU0IKT8ndtfCnl5Bt/xa7XKfO1jJ
zMUbi1TQqOG46kMNi2vzamRfI82yV+uL3vJoe5jxv7FDhUqUhJGaVLBjzs9SBV5u3VNNHjUezxkq
LNQlNEStxRXWmtFej7MDHjYSWxtzBwhm/3Lu5zlEXZdao8nVFCEiJvV1ACnmpMS2MnLmYpjpfbNq
VNilpbWK44RV00GfMbxUGkf+jV0HbgyQFd3UgX1chqOhw4v3zl4CrLDmE4XpjpP/eFtD3fmG1HW9
rOILohFytzbvtQZXPnSKhmZ2/9vGUDdHn62yWGU1qov6Xtduxu66nI+XTfC2hbot8s7USmPCqnXF
Y4KJcvXx8u8zYwuzmdCllKFYTT8t9ZFVJ6GkSUG9SOEOihbQ5hvGycvbmbdazBQOvWgDBPMYiaJr
sWrtkQEKETNRyfNq7asZqPS4tFP1bZAq50/c+rBF7QxkTJsCyiBSUDRi7Sxjs+CBToUaQMRDCzIX
EMWKCL5F9fN8lBVDQB3c01LQRVPl9np9U89paVvp+CdhDXgeRE0whWXRyydJWbsM1gSlxvIu1pxS
Lux29Zb6y+WVo/Wc3+8fgGPRwJMMTT2pCG/OqSSs0xgJoQQk6+hOL2OweHGg+2Mg7Q1POI7gAMCx
xRsnn5GfeXKhOqNh8h6ctRZ1ctWpG8UwhumwNWyxeSgiUOJVkW0OL5edJNv/6VK3oLgM0R60SA3K
EOJGiKu2kQDjUe12BH/c8iU0vlnWYy4Hdf79sjXmGd5Yo4Jx7Cstzy0MA5pTOTm6vmTeKgs8JmhG
IILbA/OGeCCWiXTjeX61kFrzVcb8ZL3OdrGMKPyuo4YXHeTypFbuzAqVxecsjcV+wMoJ+wHz/Dlh
kf9JcBfpgU+zznYJCHwwUGsgu6G2qQLJRWg1GG+UddGJs3ynzU+y+O3y7rA6anDpwwq1PVUBxVBj
hZUU+eEbot1Zr4QO36NO9/au5BQ6vLKSEelnNqm0DuhVnQng5wpKM3rUsvB+FGdwJLSra8jx22UH
GeEHW0i7gKcTTSxqFeOhzRpCmBgYTfEiW/OhLHiINVYPFDrKaGOBHZ6oXZC/YZM02iVONW1EWKTX
hCd43UeYeCTCHRnoJXjEIOQP/hSDG2NUpMtxmoxhWyJDdZprTb9iU7ArY7G79mDVvEKPHR4ba1TE
o3+1LqNSYP7ZscKDgpeUcT8bDmoLCZR7+lWGWpkHOGJumQxlXw0yX5i6pj2sw34pSXigklU9qDMt
Ti7pvMlu5jpC3Bvz4+g+4g30fNMkM0kaOcGFbLWNXWa5O6Gbq3W5rQhf+vjX5SgkP/Zp0zbGqGUc
rKwSG3OWgr59sobfQvE4yLyTzMBrQh7tJIyOaUiQ+587JNZZ3TQqlq1rkvFgIVV9V+Iyd9YwbGwh
k7S7scgML9FjdxL13u1bKClcdpP1XaVBFwyeqgRKT1/T5ipp5rIoyFl+rL0znnhRsLwK94JvggiP
B2ZmbeLWHpW9zKwuM5DQksNg7RTxoTSeqvAIYjJ3ijiJhLWFW1NU0qqTDiRSvY57rL7B4KJtpru6
4Owh42YmCQR1hwLpQgi/nG/hmEe6Hqaochozcvqy9K35SphWB+Fr51bkpEtwecNYR21rkFq/IkqK
wrIGKdAzMAguw8NkiJw3G1ay35qg1i1dJzlXU4RlkwV6/ayVP6rwTUs5VQYz8gg7CMjikTI+4e3C
SAulGFU13uTXHVEprxwDc7MDGZrdRTuJs3Bsexi/AbeFBMYGugm01FYtagvsGY/4yiZ4p8oPr8ur
8VAE/c3/46WEFeoywBoSPlUMTaRjQxmzTM0jifSAFqcP+usCorqWZx1HZ314158X9xA94nW7WI1J
aOd+GKZiJMliS4tKGIbOsXqY/PiR9CXDnXpbe7otObJdPQ77hLehpCFCp8ytWSpu+hRFY9mKeHnz
TZ9QXJZ75SDbRMuM93R/eub5Z1tgRDk/d6AwSZV8houLr98TqNy6N93mKN+N+8LDOQeJYxNoTnG7
7PujgvuW83XDvGY/nP00hDQOTTQhsZL2AGQ0d9mzDubuG1JEkDmk9Jdw3fJ6YKxzuTVJat1N0ZLX
nZ50Ap7AjWRxxNgAbe99J2eA5nT+5STDrI/AumdqCqGxBz/quSlFAj3+MsGUecQoMSbaTVc5Gvfo
1LvgT+SdTFaiBu6DDJLhnHxSksI0LGZrKnCctO7oih7Y8H41/nylBxO4E3tnfNYjmwfuZ/V3kAg+
jFKrKWiK1pXk+6OxlL01oU0VH8v12M+ODAamxPqm4xU3/QPGIA1ky6oKgQyQztILO0RiG5UYcA/S
Fn1o3brLdMNd29YflXWfJ7p7eSNZt8XWHFXFaENWg3SBmFOfl8jXzafLv0+TUJKvbywUUDu6jjj5
BPUtxkU1l0HFGybmSE8IuEc1IB/c/fHfklh/skU5Y2o1JN4rBc5cN3v1fnSLG2sHKJcI5ktoiaTf
0F4IUi9VucLEzADdeEnd8lmjxotZwcsq+Z1PiS2uvxQueynTiKEraGuBSg1H7/zMmaOqV0WaoZvQ
DLYhq3tLGa/1iQPxJEmYTpx4yISuM4F/aDQ5V9wtprGWAyb/rtvgXQb2/8P0wrxt8SZLGF8JWJGu
bWvQBcoD0LiYlyteiKBOCLEx83F1Fkz48l8hWIFOmKVkAN1NqEJSO1QU+SiWZDyvFndz/9wPPL1J
1u5sDVB3ap4q6qilQKcp064xvuGdeRp5JG3Mixvlgo6+CIYDoFR+HgLNVPaDRNgIkt/r6+zGTnk7
Xqlu8drue2/2Uju/FwKBc4bZnn0YpTzThboTSgueRaLThT8xKZZavzlpgr09Hzao0mDVYy1Fl5DM
O1Qvq1sdyNBucjQcAq1obuOvvFdS1l2J4QMVL9AY1/hUXOayKM3WUi/BuO6KNvcnpXEFC4gVQ+NU
AizXiMgcSP1lNBPoPculsJgscVyCck6v0gGZz1w5bxE8E9QO5YAm6C1SLeYP7lN1pzTcpgH5BTor
gMYOKUHBc/YnGEU41TiqorgEhKLf2i1eZ2de7M6Rra22bgv3QH2CEaD018nuS07zm+3eh3Hy75u6
ZhWkWJnKdQliqflSzlDCrXnKaUwTIGqz0ENHnNHZKEqyXE9yBf7V1828i4VflwOcdYaMze9TV1Ol
NQCiLPISiI1T47m3gjwr7qX/ZoTKDlFXK1PTw4lifJ7qKkjQYQH2hWOFtVQm5OxAaUSeCOh+ui79
H2lX2hu3jmx/kQBJ1PpVUqtb3W6vSez4i+DkJtr3Xb/+HfrNjNU0X3OSN8Ad4MIXqiZZLBaLp84x
4zVN8EikS699nzjKLCCc4jUBAt4iI7ekLQCAIV6u9yR1c63ZeLqTX3VH8c+08UQLOhAO7mmC+RS6
yfOfzxwecIBYo0P6pIINiWVI3gwjEJyZ7LRyeqcXmqvVjWBkvKADInmL3mZRznk/EzeOjNcAeQbP
BN6o02czvUvnwRnjYyntr4+Gm51v7TAbJooMuVQXXH6AafxCq5flAbm5i2rDLvJEwqg8194ao3/f
DKqdGmkNoZgXZMNNV+LFfTn10j/XR8SdOJ0YiiqDdtVgY6jcmm1ehLia62XszwNxpWL+3feth7bN
b9dNcb0PZWWQhFqIeCAEuRxP0Y2LOYyLHMyKI+9LyCOASeYYndsDiLQooTkaHQBLFVjlBViIMRgG
AQMJ6gH07ryZRdPS5sGqe7yLUk2bHbmhdfvoqN2HN1WQf4PKhRsf83PTO6L14wE29a1p5qKztF0T
NS1MT67syntIyHnmj/XQPi93xl30T+8uTuS36Ds0A5Ftru9sRs2ktHLYhrjQwnRCHqrizQr3oyw4
frkmbAukpeikxBWBySygt5xneg2gTVT+apefa7Ff68fri8f1zg8TrBBeOuZjSmY80BOpd+wxcaT1
bNSBnvz/hmIyPhIv0WjLFEostUFtvpbjYyMi4OO4IZJLS7dMQwE2z6JD3bhhTLQhUyeAW4sluUvk
3DNn9a6uoXiR9KeI2F40iN4ueRftC5tMuF+LOjaHBDb78rtmv6TqG1DFTijFzijdrtFRqiHTOwvq
shy3uDDKpEzaUui6XMKovIZ+FIPSsI52mjQIUhdeNLmww7hfKQ1VB6o1uF/ujD6IAUCD40mP/Ym2
FoFUf/GU83ISFdF5J8DWLNtKOQNlDho+oGyVp//VSYv9/FTcUAGneCfKpTkZwYUxxi/1MW6irgJu
OLfafyR9in1IqCeCs5NzL0XhBwWRd34kwpL6SE0/yRlypqAuZcdWYkdp92tLnNLwovpLC3LlSmCR
V8KDScuyddwXEZqZtTO0Co+sFKsy+n4B5ZfYd9Y9PQF6VPBKofgLdxpVKMzilqAYss6ULO3czpW5
QRKigpg4JvZ9FdYP1yMV1+s3JpiV6qBeEarlhARkfq3lzDHCN3kWFBB45wn6bz7GwZwnZg7BxJJg
HL1vvdp3s0f1VbKvJVofTTe+nVEJwlNj5cU7Baqkf5H7wDo0ZlHWsnFDZqJJX6wAgtjAN1IWOHp2
o2/ewzb3S2isWIKXEP4+21hjwsi0SFUe5nD9bgdWNi/1TdyR/YpKdJzCN1Vw0HA9hECnHSQEBApx
zHFJ1L6apxC7ekK5dfmR2MJ7HtdBNhboL9jE/77vITgQwYK2n74pIH2TQlfapc/1bn73+/Q1B3OM
SEmWVyWE1tHHwOjP2piNpDirBxqupMMChbRiN57UL/a+3NmByEFEc8iccLkex/pMT5tGLnaVZN2O
qbD2z0kIkKqi/cQAMkzHA+7lcEpTq/ua5JT1NXrsduV7C7i9Wx/UwZHO6BVxkrt0P99f39zcs2Zr
lhlamUj1pPQwi84bAzzNHVYQh81Orh0rprf0ffKCnveDwCzdUUxt4GK0zI4bpliyVw1me1TnFU8H
Y9+yqwGk6Y/ltyoYv72jir/8Re54YZbZelndhVO3wGwtnSPl1EJzvBSEMp6vbCeUOQC6VB/a0aYj
I9+IemdPgqyfd6Ztvs8mjpJij3k24Pv0jCanBHJ2YAg7iFyeG6UUkH5aIBSBqDZ7kCV2CgL5HI1E
NMNXXSo8QwXfQArmJP5fcHgbG2PsoKyiXw0jj5F6LKdh2jfxXisCgcvRQPfJ5aCOoUIjA8UtttVd
y4p+GgswlvR+CbqcFavvAvVGI2/lScGqu7OIQJUXGYGawSUCqCPwBDFeXqcmsUMZbW1hfd8tLyNe
Lpun68MSmWA8OieNGhU6TBiRX8pvFfoARJ09fFfYDINxafDEJ628wgblpcBD2jEcdo1HT8dyH0Kd
8sv1IfEiITQDFCD4cCLLbMVDLQe9lJQO/BSGAS2gm8WoDmHul1XhXDfEHRjQAgBZwsvxfMHEXNBM
miSKwTUk43FZ3eFFctjhqNrNezBqHjQRvwf3yNraY4JtVbdt2AEAjIkE2zFUASMoR9GWHnFiyPOL
rSnG9YoBMPZMAYum1DXeTIK8/mYPgtRCZIPxPVK3JJFy0ANLViU7YRmPe21pvpqhboiuRLzNux0O
44KppKlLS+lIlwf9KaRAAHQYr49JUATKDs9z++ueIRgZm1avrWzVXQxzhBTerLauPhWOtgrmj+vo
H+6nM5n10MhGllMGWXO0HWm6NXridcVXqbNEjs47lODeuI5YCloaWa7aql+H0dbh6O+Hxg9pl0Ek
7aTTjiF/Okg3xtes8q5PIX9zbWzS37TJz0DhOgzhApujnzwSbz3YO/k+u6GtefJhEIE3RCNktrI9
R4OSWJSeTPk1j9/AHXZ9OFyP2IyG2bo5GGxko8b3i8jv9aOy7lpR5sB1h40JZstCo9wsF8qwVk5P
PdlNQ+maqi+Jwjn9DHMOAhhtARcBrACOd8briBQpKI1GJJg6+HV1rPOjEROnWn43It0Mnql3WAKg
M0CZs8f6DPhFZSgwNZNI9qdUMQ9zaq632mzL7qAVk9Ms/ShyPA4CEiAIgCH+ZZUZoLWo5liQhASL
/UyUzLXjwinzszxqO6u/N7rJmePAHAT5BcdBLqyql+6umiD2NmpYVVFvzZUfKo6PTBc0KHFcxNR1
vDzS9wAoWTIugge70pAnGBnKU68+ZqBM7dovmTH5f+ztKGODmQLoWxNs9Uy4nc2qsid7JAFJanfF
i92YPUEwRhSWeCu1MUOY6kVj9WZlSTBj1bmbQHdiLl6qzu+xdDIoJMYBZFGHfhJdPjiHCd7VNNUE
0zOgSOxVa5VmQPjRDhSAkCDQ5HUXDpaXpIqXZqGrAjna2MstyZbHcZZvlTXbzdZtpYs62nhraeO5
AJVTDWVTwpyeYdUrYx2nWoAY+cMwZuscFU3q6SZeeID6F8KvOA5qoUyLNIfiI4GJunTQNq/0NW5h
r8m98KxAAbFz8zv1e34CI/w0uCp9LtiJGPbpKJhoc2GV2YxlXdplDTKrICedH3aSoxlfc/vFxoKn
y0Hr7687LnXMa+aYXWiMVr/2A8zNJhnPZasCjzLGQ+qsa18DoNlaxQ8tjBLQIRRxOjtkKWqRWhRn
YdFlgCdhFOUgyGxR99scfGNsQw9VbrWgRDekIf0i2VNv7cZIkBN9Dq7QZEAYIDbBwQ4920szWofX
Qqvt7cDoemcMfRRCnVE5QgpCrnuBrc9DgloQYM+0/4RAB43xnXQg1lDGqwX0buxEk5W5K2RmHUWq
b+LGEOzPz44KY3jpxD0NhVtALS4HRlpzLno9tgII/u2TXtmrWRQ7SyKiAP2cMlA7+B8E3WicY4Kc
ag5yRSD2G1jrbm1yR00UQYDjTtuHBVawpVb1ytLCygrGRXG7UtkXpvqSpH5si3gDeM4AjI+Cxyo8
fltsl1CZFKmeWhhLq09u2bxU+SEMVafsLE+dRZAi7sRtjLGRy7C6DLoZVpAhetjPmYgaU/R9ZmGU
GCHMaPD9Ms69ZSpduRa4mMDCO7fvZot2xDQaTeuswDTagyl1N3UsIt4UmWACn54PydzYWBGt/NVY
b4gA1yOd6PtMpMObm1S3IyaJgOZYW2YnERLc0U9cBlNskI91ZgU1WjQRV2MKE0W4o+Dr1LO8+RHN
j7IvQ/xFpLHM3S0bc3TEm0UZSZnkq97CXNmdej10tfzVUmOnEdVMOI80Jm0PlJEEaBD1ZCXdu7nq
RwAHzMB6rd66WwV0BtaNcZPcRF+kY3u2/xGxlHIaSi8sskwDZgNRiyqCxeUBKp5D7kBG3p0P9uoU
e3uX3BRB+9hBSp5SjpPv1z2FF083o32vSmzmVZ5B4a7nsB1NpjvFqTNZhRePwXUrHHKWyyEyDhnG
UmOGE8yE5/A4LA7etOcAOWMG0L7kKvv4Nj40PojVq/vBo2WP1sVMCCIud6wAypgoXOJFWqd/34w1
rtZmAubWBCbrNl1vZjTOQoH5+khFNpjzKdSGXkG/uBl0ybpLknNk4zpRf71u5J2hhN18uDT9ZyRM
qj+UVbtoKUZCW5B7v35/5lh2pm/fUZgHOaEx+WH1dZ+cwMedQ+Cnv2/2+mO70/dVMNwU/0y4axt3
VSAVXnWT36Jp4gROyr/IDLY/kzkL+qmXIJyMnxmNiT+FT2V0Iy+pX65v1+eD8+IP99rMB3MoqNEU
gc9OMwMyNy5wmI6KuFfId6R6tvTEIfJOkW41kYItLyZtrLKEP4251JoRqmaQoHve1H+sWexVMR4J
Y8HDMdepTB3x1kbIBZj/0nHXgdRypyJViKVFmp1xnYc9jthVc4dQ/3l9Lrm20CIFAA/yR7RKXdpS
uxxs/YkOW1GTOZMdNY4M5eYsq56uG+IGWoI+FryEgycfYP5LS80YJXqzzjhnn7rC0/YUsx17wCNl
fv0bKlSH8DZ7/hubVOcdusOmjlTh0qbe5pLeLDQV8sBV+ZvqrYceJMtei0DDQ0m+F1Gh00GwO5Vs
DDKDhEBeRACztwId+X6m/NIUwR7jGcBBZdL+DtTF2du4pQ6FFpeSFXRrfVxS3I719o/LW0CLfZhg
b+JxZmVm3IXgBk/l28KWnsdSdSZVhNvhed7WDJMUafkkFUaS2kFTzeupQQ9EsqNJbaAl/Rp5Ak+g
K80uDLooFdqR847avvQEtPvmZMhkOyg1NbvJW0v5OholQYt5ZBzA8iG5xpJXvjE30/06dapjyS2A
WEoSHSa7Kk/4R6jJxgso2OUGWnNxm8IV8fI3TWtSDMpq2KAwM/Y2kLCH5CtBHdv+Cq4tkH0jWbfR
yiBqF+e50NYsczjbVdcoIdC5UMkGK2dfnIZGxJHJwXCYOHI/hsZsvLCwO2RVOmzoTragSZCgeQ6y
Qudmn53NnQky8+5+Uh1wSuLk/5uDaGud2YVTHyaxHll2UIUgzI7IE8klr6tn5I95vhN4Fi8z3hqj
fr5JM+R4zCaSmjZaoB6r+EXVTkX5lAJZlKT3YBlwkvAH3svcsQEdkgjRxymsX84zk38M69iD0xhr
OfuKH7uQfnQL1zw3Qb/P96IGKa7jAL2PghG01RHLL0daZUYYZr1mBUkH6M/4lCeCbIpvAIUSgHTf
a7aXBuJmiSModtswsBInk/PuNZeXRZAD86xgz2moyOAYUtnj1SznbJZkWAGM9qWp1J08VaK2d15w
M8AugeYklC6IzqRCcjMWulkgTCs5IM2jBPReWAF7HFdN6AsckDseivrC0hgGfvTlrM0AwZJGMizw
7Sp+F6NzE7RstU81YErpxt7nu3x2RK/0fKPYwUAbA2pmMylY2rfyEoYxlso8kej7pAlyvOvf/9R/
24xSVYYzvo/L/50lyUeSRKKdyzsTDE2GmKmigfLJZAKhVE55H3dYpOa3tae5geTGz+QhvDP8ep+6
o8DvuD6xMcfExGUY0H0n4VyVzDfdOtiq5WSaYAeJbNBp3QSjuItq8JLQIc2z23dBmUFsgwjSKu7a
gOIJ7XcGfTxiHE7SYhUMb4oV2MnjRB7D9um6R3O/jzYKW7aAu1Y0Zl2aOSySfJJRzpC+lyAkmofO
vW6BGzfRiKSb6McC27HF3KiKFU8RE8AukLQcPd1XDoULUrTfoQN5KF90HHF6FZFcb6wx0WDJpCRu
3wd0p/j0+ROFd2/xJw8E7X7otoKIwHUCGxw3CAZ4smEvvk1mRGveTiieTJIzV3eqUniZ6A2BLjKb
UBkbI4wTpBBg76YMRlL7jYQeOLhdfXaztXeuLxXPjqkAA4JYAxYsttwc2Ua0QMrVhvA0ubGVSXPC
uXOaGeG7yQR4Kp7jodMOBfT3TnGLWacK+swGZFfsQFW+6KHmdPPP64PhesLWAhM2M6M3RjzsQvzC
U/z2CxCEwC6oXwxHhYbyJCZzFYyInb3VDNN1pWedVu7a+VHIYij6PpPCVqUONYAB3wd1jENmj0T/
XJ8xkQEmFsyqZOapDQON9VKjIbYAp+r/zwITltNRr5TCgIVC6zzDPIeGqBDFwfqgF+jDr9hLtmJG
ZtbhLQjPe24dYNH3KibMsfdAXuxFaHr+hrFlRGZQGIEi+fIIyNfE7mMrx4aJwpc0HB+tXEvcdVzP
9rwIjlBepDFVVbM1XTHQVU5Xb3Pc4PFU18I6Qe4LNoXxAfQ0tSaASHMdYGOC/oSNiSZRllDPYaIy
/NI+dSLgjWgIzHS1ljbMbYvv9+2zbEWOjcpk/OdyoHAALAZmCJxgSNIuByFF1TLbMWKWVBMXWoHO
EsuunooeY/hj+TDDxC+0K4fxakyILuTb2N9b0rGPBLUpDjEKhoLOShnVFJP27V0OhZhSteryYgfk
Lg9oC3l/o+5I7xCkuSfDM+HTBXTmILR4R0838r3aXd+vNESyBw+6iIEAA10hqlZMyOnRS5zaQCQA
vwSI8jsQFd1t+z+HfdFxfphhAs9kIAfJ6JJl6yGJf2nkZh4Fx83709K1oTChpzUWezLoesmo3kJx
BKqcVCmzjJ0M4GcqVg4+rsRLv0JZxY2QKVyfSQ7g+3KMzPaNx3FZhnd/AUOS4RrH5QwRWWjeZ4Hl
KG/yIXoS3SG5Lqoh45YpqyV4Ry/dx56LLFwkHOeGPH8NNWmvVxPQ5otINoMbNsCEAuQoRSyzUbA1
OmW1Qws5UPFcqb/W9eX63HHHsfk+s6OVWcuVPrORaHevlvQwZ55eiM4NkQ1mq4W6UhIrw8lkSw+a
iRJU5tgiOQrRPDEJCZGasuoUXEoi5ZB2N4su8HFu2RfYsn8vBFtNBMxa61NIbUAalSpRQkLqR/J1
+B5/oyQu8sEuXUUEtebHKApqwwEIhAJ7Oa0VaYHQE8HiO99Gb0VTgXKYD8W+/UEe4+ciiFwQ2XvS
l/xYutqj8s911+BP6b+sA/DClEnisSvGcKT38Vl7rO3lWVfjw3UT1Ls+BY5/DxAmmBiY25ltJxMq
MZ0yHtOmdjTQUhl4lRiXQzkJAq7IGLNlwfVomhJ4jAO1ag5huVPKAyhb3U5RnCz8cn1gfJf/mDsm
IsZyFdVFBFtzbTlT2HsTuqitVFSf5J4hm/mjS7hJKvq1Mte5x6uHnASD4Wqm5EVx7PT1U5HdaW3t
6FIfXB8Z1ytoZxla24Aw15lZzEZjzgacXMESz06KW61sCI5mfjjfmGAmz1Snqm0jpDLDsfgWa9AE
WA/9SfuiPhU3tKhh/LDv1cfrw+Iu2MYmM5PF3FjjumJYU9w6Zlw7aZU4oyaiJuPPHkFxC40AlEjy
csHkOlS0kNbTkuktMn6kqqA1mh+mQOCAQKUiqXn/+8YjVDXNSQQJsEB7TUfU/fGGSoVl7Tf7tUbt
7o7W40VnIYeOB+cvjidQkpmAHrIwvDWF5NjQIlWnr2Hyr9RvZSeH8MAzpXkjyJ6k2kHtDpLRwhjJ
nVAQQWl4rNI11JouJ3Q2msFKbFxJ1iI7ZSuIGKdJkF7QT3wKUhsTzNGyyF2zmj3WbLTbt0Yme1tG
vO/QAJiNduKPk45aZTf/vu6Q/8ekonHTAl8mOjmY2EjGLrblrsKNcWeieVRzs2OtQr/KdEdXAzwG
uaLxGNY7EQiHW1PCev7HMLPDh3zRo2UobIDc43+03XzIXLAS4LCBCN+d6JbH3+wba8xmzwutKWe7
pJs9eotWtw1KP/baAyA5HTqajotX7qZDmgsWlbvfN2aZ/Z4rk7SoA2YXxcVBu7eV/ao+CVaQ/vTP
jvMxkfQ3bPaiVSd1lZawkXxTkJaGtAMXxZjECfFaFO/ixmkE5yn3PNiMir0Ejp0kRSCpCtTl1VSf
5+i0AJaHHrQCLAK5pjlRKYJR8jfgxyCZBJJYE643MgZJ5pM5fouN5+uzKFooZoNbYbrIK8GQdGs/
aU8DsoPEENETcFMDPF0Ci2GDoo99SmliI17qASeOBa2bF9QirbsiLLNdrUXdIS/iZtfPar27PjLe
zFm4SCMaA9ejsKl91lHi0wmpd7WUjmz9imuBj/OqdJRZjnKkKbi3s6hTvQlTKLMsZqC+hmfr2IIk
bbrvflLm2HwX3ZH7Px4Q9ObQlQ0OEPpkyixV1JVSq4DPOuitM9FPZfHj+vc5rgDxMopqNVBSBxrq
cj8NTTMN4ZgakLY8N/MRSzOLcM48Ewo4UtBZrgK08o5522xZZVUxAiMyoB3tDuS+B+709fogeCc0
SugWcieEdWC6mBRgKsJBi4B4hfBQN3ktpPOgBwTQXH9cfNUfvtDKPTQgrlvljUtFCm9rtDMQVa7L
qYu6BT3zg2wEHQj5iPxWLM+TyJ9pcGHCHegGPmww50YRxgORI4K5M3W8UNvKKWz6O1XTvnWK/fUv
xgMAIGUyBJG6zpzJagMcatrA1preKOHg5OqXRid/M2kfRligVDknBNFbNdC0OSGx7ofulLW27cQ2
iKuvj4cTuIGv1xSgYfD2idT6cn20UOqIXmLrqHvj2O3Hw+A3wX8hpciJObADTBaYlmX6MnVpJ4vL
LBlAeoMe9WlnfSMnSJqEAC9ResHhqTwbz2ZwfWRcixQvZUGUllq+tGhlfauWLUamd+k9Uee7Uc4F
JniOBwtgiJdxUcZD9aUJ6DXKXZubJkjliNN257FV3UruXXMlgmXiDYYA8gWkLWIq1JAvLcmRVaUg
QzGDuu/kfV3ZuZulg2iz8nIiiChS4VnqD4jdl2aWfrVyucS1TjubT8UtnolcKDzvEnSatCCgWDyq
47WKnsK5kQnYYXRh4akfDRF09JvgNyVAm/QlOiJAlzY6ZeLQXGw8hDfKvroJf7a3hS/yDl5c2pqk
f9+arMBF2nQjgG1NeSr12jfB1r7oogoUL6e1t3aYxEhu5xhQSwyt99obyufR/qh3VN6k3aMj8Z/r
Ls8dFLII0DIQ7Gj2OhQWcxdbBM0eRVH7BEDOoUj2rfly3QrvggDwx4cZJqaHGansqEgs4K/R6YGi
p0vL2AAn7dGVFHlAx0KEyxbCkXm7bWuW2W2G2uYhaI1QMayn2zkMbyUNpFGvikhWyqAfYs+TrSGa
Xm98w4qNoq+WCGumZiVez5XB8g1gzZ4J3gIfOoDOfiVodpEOet4kJ3mtJdD65Qu5SbW5vZsh1tAe
pmYGAr6x5YfEzgxAGStiPNp9qrzqcRS9xRl24LmfFPlLXC5F4belYcb7MlFk/WFespAEba1DQWOe
klh6tvMlLjxIC+QoYwPdumI/UvqgBU+7r3I3jmdLs2tIP8qNbrvo+ZiCWCYtbt6QRnVlKMnlTimr
i3Gu0zYxPStJTLDNJ2Zz7kme3i1ghrkDO/xsOXW4xItTW0M9OnjJTeVjV5fd6NaFLt8PWdQ/Lq2p
565hjjNaQdc10x46bcZ/B7pdTXOtvuvRjrZq7eDEcwMpQCls/xnICp4oAyF5dATeKFotJnjoq5LL
cQ636H9GFl4HiRftLK9D3HpYPPUgClbcPQYtCeCFgC5Gb8ulc8hNE3dmmgH4kGSeIhFX7nehJij6
cl19Y4S529gradAjCSNRZTwCChW0XXybKtNNOYmKk/zgu7HFxPycxMgKpxSR0NcVp/iGVgPN7VwU
ew8FeBB/k/9Co5qXdeD1C69PFIgLHpHLSQRIVMnWGDusbdNbyLS6ZRudyTT8XGJyv3bxz9YGqmMS
4Ui4aweslUopWCAJy5yiUllga03oVLKyxFzcRi/bxLXTZEZOX3bopxS4Jg2EnwKJDvkxkJbQ5kVm
mJqSt7oZY2rjoAZUIfULNwqaYD3jSUqQIPCH9mGKzvgmZkXqXNlogAXkJ34c6puhn5wwFjRM8xpv
8OT0HyNsFtIlXd2RFEbSILtNHtEvkdw2u9GLTg0ab9Jv5VsD8OSx3//VaQ0EOnD2kJBDvsWMrh/i
rsWjPCht5nMZERdPY/dQFfyLSQQJLZgXoTsF0jlmvVbculVjspDcV+FDJDn68nWWZcEs8vY2bcWk
N2NIjrDgr7lckzVOR3QvWdnBSGe3adMdGbz0z7kJcF+VVTwUgv4FyQATRKwuR+PzhEt4otdHuZ3O
eh+eJrnK3dHo99YsukrwctStPWb2lFQGR4UxoclGMTJPrdvSi2ShMBjXioIbC5DsyIXZBiy1yQv0
GSJ0pAFFgsyHGB0QxCOPHfqgKr/8WqWulOyu72SRUXoGbXbXokh6F1mSCfXH+MVYQSGmiLijuZmi
gfs59NRoNchizjFFkwuJTLYZrE8T8KcY2in+oQHjUvmJL6x+8k7NrTUaTzYjKqd+kXHg0waz8Yay
54DtHY1OKvTVIs/6i321NcZs32bSQLYw4Z4UFU+j5dvrWSjbwT3GgDuDKB36OoxPDxyD1VVRYa5m
kL8ssasdaYdl4RYvduYUONHQrBK6hejRgxd18TSOxmdcyrDDGJe3+zbRc8QtzGLXuOk/5JDtpdv8
DvkH0uD1rfiZvooSEF78QIzClR1jpWxLlysXhrpaS30cBuuS3o7NXdUdBzA6abXoSOE5/dYQc6Qs
UGwwlSwKA6X6Pg+nZhK9SXHLhBsLbEu3GUZjZCkSOAaD6BZK2KBvbA+xv96aYB7Ufog4nnldlahB
/WfqWOSLNmUgWAphb8KNRVEd3ZdnsB2CNhJ3F3qE4d+OGihatUP2BEra8IQOfREuhgdmu/gVTDAp
4yGeBgO/QturruR0sDv5mr84stAWdwl1oFhVKrHwiTOt6fUi6qmpEMX/svqtGoKiItcZNwYYZ0yz
qprGGQaU7FWegqx+aHGHT79dD7+cKrltbqwwnjjOIy5SFfXE9kGa9qnxC+TBjpkAD1GJtA54W3pj
i/VJuUVTdW1jRBBojOb9nB8GkdbBO4EAmxdCagPBHqFDQT51uYXzlgD3h1Lwu7hluLcetN/vPuia
blY57e/0VtlVd5H35/whiBcbu0wc7qZ6MKcRTUXq+NWOvhPraEa2M86vff2o2I1/fdX4jk6rVWBI
AkT8fftvzhi9MgcpnrFs+jtyBSJOj6NrOfLNf1FfpKn75yn9sMWcnlGvDJoNHsxAGZrwYM/J4Eog
s3eieJ3cCACd+9ZW8nO7JIo/hra0C1clEdzauLttM15mWQvJmOdJx3jHvDpaPd67FU1wkopMMCuI
noLRzBeYmMzRIcr3rg4Ei8bda6jREhkwbiSOTHFn6QdbKUdYKG+Mo7zrnFRxop0eOVSA1d6DQfAG
2J+7onNFOQkPdQT3/DDNBkY1IUs1WxQZOftUF1V168RZjigyrV5xyO/sXRZIX4sCLFRufJhvIQOw
vz587u7f/ARyuTPDRItqoL0BWuxzB8hcJ4PGWCVkgxCZYbxVGRaohUaY5EZWvdXYDxZa/Je362Ph
oSPRlYxau4p2M+BmmcEQ0IqEdlbAWWJjOFFcyC+1reNHKQGzoNubobUbJB09nIOWGdgqDZELl6xD
N7uA2a/3NaoQtWPEaVsecJKooxtNZv6iSwuJ3GgZjdCRpXiUXXsx+/2EYo+I84U7T+g2xc9HUzD6
MS6Xo+yGsW8q5DpATal96JZ4N1B15/o8cTNv4A4MZAYAfYPQ6dLK3JRRUWlYDev8Xj46jk67S2/f
cQfCKia3xr6xxl6i+9ZegJhHpBp9/aV6JOg4lL8nQXXfQgCd5t/i4gA3anwM0Gb2NNHDVa4mmKyt
x6q6M6wHwQxST/oUfTcGmJ07E6NPhg4GUGdc/eRADimQFD0u0A7KR27iiWIFd0QgG6Fa6zYUY5i7
7dL1oVyGFUApy30y3aBNSeAUIgNMYqObITAwGQyM01OeJ05q/nmTOLqmKIckcO2oBzAjmMwiB8Fd
A9eO1WNdx8fVIPvSlATxXOUtzdYOM5BqabM+amGniFEcRfKEW1H3Hf+Pq7N+wkUFXVTxQQfeXAqW
x8qvgZMW3f+4l7Ptj2B2mGwVJWrnmE0jc7SH/6W/kVzprfHMB0gi4ClEdHnhRY6NRfYJdV1rAEjf
h62/tLZvJV7fCBoreCbwRoalI2Alttj3dEimDVVWUhy9iit785gm5eQsRSSoF/FawW2kUKaMfAWk
/mwdh6yqFpERZ5L5NPtp6BDow9CoIbn6DpXh3YqzUILyZ3Unebp3fWdzx4gEDkBzejSbdJtsUriJ
dIuBopgdRLp9gMjiXTdAM7m2rMa9bui99sqGEMDM0TaIx3VUiJj9gPRTHsy6Rm6qVmfg6m/KFqLv
ZnSaTVDFD6av1/XJqKVjuoYC3Cc9Ra6ZZraIHhfjFGsN0vG+K52JnOWkuu8myXS0Yfh6fZy8uLId
JrsTmlCbO7wLBbEqR+imj7wx+QuOIntjg2UKBXoWcvbURlZULsoFfpnrp2W1RPk9L7Rs7TDHSmmS
1V51ILDioA8UJ8XDy+jYZ6piT6mXpL+ImCju4N0FiEvgf5nq/TjYSW8pAGShFFc5YWc9JCFZ3bUw
n6+vEbcusbXEDGxdobjexrAU36AdnOYE86E+JJUzH+cdbcoRQR/5XoE7LhrqbdpOe7nNIkBzF1IN
9GJWDDuoIs6nUckKwYKJrDC+V6Zr0c/1iG6ZEopSkPiZpUfBzF03ATzq5UD0bFaqJQOPIlL4m/ci
nJ+51c/hJ0DN6NAEekBPvOs26dx83r3/njvAzi5Nlm1bkEKFyRaPIIubyGb0gr4SqKOnTTk1bhku
muzIbWW8yojkok4C7mUez0n/Wjsk25f2IzmXkEl3tKg07SY3R3ndIyAkX4FviVN3fZhepD300j3l
+/WBc2MzCGVxt0ZfnMo+iuSWkqdDCsO6/jO1fbmAvNz4N3kQfaRAiyIesICtuxxdKK1NnZiAp2vV
aTG+lkJqLt7qfXyf3dSaNppraBeIvVH+ZEutP8miXJEb3tHjYQCEhoPaZhZINTvA4TTAqEtioEPB
KTQvkRUI/DxdX49Pvo/jEe980E2kNxZA+S6nqh1yZZTiNTlaw5s6fen0b9e///nmwBigP2BzGC/6
UpJGy+OjvJeP0WMCzlnKIkjOVLVX2eVHpAiCzUWX92JzMSapD25MWnW2dIOcRMdu1wa0uk0rlYUv
kjD5fPVn7NA13NipxqTtVx12wM42+waIppQv62E8yIHtDkDyg+BuL3vdTbkr/NIVMQrS3OLTKEE5
DhJvRUHLImM9HENjniRV83HefwHl0o7ow05d5n2Zz+4wzH96t6CD3ZhjUp3KGvPWiIv4GE/1U6cM
+3AW9ed88nnGBHOghNMYWoCaY93s234EPGdMnVGWHMMWUc58ikKMJSZAjGMVadXSxcei/G1mpRtK
xyj/Y8nTSyNsqi1pCcgmVkh1FsuiHZohnP05i0XcH5+BTe9m0MACiWodMGJmgyn/Q9qXLcetK8t+
ESM4D68km2xSUmuwJdt6YVi2xXme+fU3oXW3zUbjNNb2flZElwAWCoWqysyk0he1rPBMuStfiGxW
u9h5a2831kFWHNIYqBZ7PvY3vM/F3sQ/hqljZikrFBKlOQlz/SbO/bG6N3jvzcsqB7U4ysnLrJA7
CJYn4eTV34kmae6o9vZOqhwCt8rBXhDo1cmILJCqVMzNtKaLo0qNQ6sUbU1fHqMet1NkciquPDNU
yIWIQF/WcQx10PZlXP1Wie2OB9jm2aCcwlBGMJz2shBkkKbVgWQwB7u3OBUUxnkFrQyYYEBIJ5Nr
5Dz+TYoZ95YJz0sTlICyX7OECqdw4g4WXT6zQOOHYpqEcqCpqJi9OTeEzC+uxwmxJ/vAnkvH7mb1
dC8L/+uUljJExYV1rDMtsuQE2KGXOPuhi5zXwGV34dwAPew4VkJZL2QlYqh5wpcE6vUg63yQb/g4
b7L71P2AW138mKWQ8Aqnvg76hgtUkLYkjOOv6CSs7YFzs1+8pMhadgaID+6uv1VNu7nst8zvwyqA
OhSmbsUHwmlCqmfCfz8sRJmjQsFUpEWkIaj66/gkbG9dcQRRGGdJ5IRf2zPqkpsKDJUlhpL5+Yt4
qNzaMTIndwrMM1QHcMXzHoes8Ha2hZRj63NT1ZkhpD7GowPDq/3cGT3Dj7GBfH481k1xZo3ybiPb
1si0IgiGSbYMIhK7+DmfINZ3gtTzTfa92w5CiDYJlLL/t22lR9jmMoOAZKoKQf5i+obX+iVQeQui
OPET7vQy2/HJXDbmDDDuSD3nSoyXZquGul1eEiFmNw4xLL26ETBd0JCsUDJUgpjz+mbaJGKEkP0E
WpUemtPnPO16rYb08vwsZWHKo3vj/T716bZaF4t6RWDKhPtFf5Tmb9c/Eef36fp+Oufolag64hJo
KMZ8sgceOzTbAmBVAL4STS/y9120qNcmiremEIIJEEIwrqgqFwhAHs306cUUEiYX8Z4xL+rrBhRL
RktG/ij6RfAPs5uo2P/MrfPVJ1m3394adXbTGWL3ooBYMaHttwTaTXysvBrhYr1PXiRHc4bWNg2b
d5jIl75YpCGC3wJSnmj9UFG3rdtWy3uU3LOPJf7zuPkLIhREW0y6QoUBnI+Aj1HRNsbjolBLCQM7
S+7IzW1XotnXcq5DRpZyZoQKt/HQtFMniTAitC+QXfHqavmFZDm47tyXlXxqMdSnEuIEWwmS7lC4
yV/6wpY+qNeF7+MP9YfuoYnoWp85JlmX437/qAO7ln28taAjReIqQZk081T9doJ4M4l51rd8sGOe
Y7AOGBQUMbUgKqCdo98BRWG18iiPcaj3zbDZljgOgo30INU4Fz/T8XeGKA+UxLSB5DD4rzcklYsE
Nt3IS9NDwqU5ZbrHzhDlg1ufrkpWz7ivbECdqwfrh+5knulW7+LX4qQ40xO/qHlZRiW+sjNK+WRU
ZFEO1WhcyWHzmZABYI2O4StORlT6fN5XY+a2e3uUbzbNKi2bKWZ+dju5gj36wtPo5Q/8cWTyQxeB
Y7cwyiO7bhpyM8PCxqQ4TtJNPr0ZeqibuWusKPqZnLN92cMjG4nSEgFuYpSLTnXxbEu3IcGVJfrV
bSOjA9R4+atkYzzD2WzhJPnx5+1QuuNtFYpu6Zn/ZmKUeQx3/wRVZy0XUa0NjPOEZm4vHunhxQfB
sZ7V+9klWtK80hPTZXf2qCekmIJ5NlfbNJSn6dO8Sd8ScfXqtPE54YX5MXd2yLp3t6nUjUIdjci9
10dAH6RbA7Tq8SF1CNxNOSyG3btgk77JHmM35XEzMm+gnW3qJofDxnBo2M6C9Aj2aujPSoecW15j
xTMAByEAiiQOAD/q9A/ggRn7ZEKvuX/Kk5dm5twKl5MmcNC9Aeqkz508ZpkSJaHqk3HK2l81R46O
jWjPg9tDJMOTvy6AfqderBy7DDwnYHW+4WmdMrPy/b9BBQBTzYhIvVpiO9uTcE9gLMuN0CFDTk6k
JzU8p65ZcvMIVhTfm6XCgZwN7Zhb8NR5foYAgN0a343+LY14xG2sE7GzQ2eWxSgju0Cz1lPNRLCN
ekieM33K3xVFEHnvDNZpB/cyIOlAz0IHidrKSSgVAMG2CDybmnpIjwUUB13tbkGvuXjtH/jHnemj
IF1UQFGKdopKH4UiixsrXtIwb36M1s+Ch3NilZg1kAf9NkDdtQ1U+BpZaBqfIJC30kmcFp0a1Uk0
p/dNl2QUaYrgWf0CdUyL3AJr5JwTpqPs/gXqHE6WMKtQUEvCtXtKQKYuttYhTt02z3lBjekqmCAl
maeCriJ1IPuuyztMyidh9WP5Wnye/SgYbtYHXQLgOrLVm9SNTryRC2ZuKO+MUj5jTuhQFEqehC1u
hFMZ5nexcSi/rhA4yg6JagsPkbM+ccI3y28USPFhGh7eitLWefhG5RTq2vImBOKjjpngHyjaOokX
+6AHNe+LEwHa8roVbJMqsMoi+HvRUzo3iXq3WTcr1pkYQw8ctmU6YCla/mtwAYIqmdkmotcmuFWo
E9HGaaSZWZyEgyeHipcfEhcVfHIxJU/Qn7EF1/rJ03RnLg28HQAzADMPiMH50vJi7FRZEdNQzD+Z
2WYb+Rvne7HqQmAv/G2BcpJhVUsZ2s2Vr/pb4hpeGloOwWiA5ke/qT/xjhzTKSHTiJ46Lj4Rfczz
FYltJgsL+kthcmuAlOpRxqWQoSmtvFbvLUSi+JVP1infW6QCzRKb3agaaNM1bfZY5PqhxhQLqEVP
ZalyMkP26sgsBBoWGESiAfvzAiI5JYKtdLWjVwKIylzhRKKZKUFZLLnpfF5h9/+wCVYFHACwfdHu
nxS1lZVdWaMy0J/Gl3/AQ4SoaUHyItqVzyMX4lqkvDJL6kmqRliU7nV/w/DT9kUAklIKJTRlSrQv
eIPyrLxMQZ70nyVSTpoOiRhja4WgNuSXqqxuoeDizzqmG6W8dpQ69mWzcUylszmng/ww/bLYG6ZS
iWyZOqMutdqfMXYiP7aGS5BgWWKb7uyhqAiJs0DRUEQd/ORV4gJyLqboScj5s2663jcoUztDQqJG
AlWePj5s2Abm3yhdEUMq1HdV8M9iipP6ooU5lRuGnuMQ1I7v9RZLTmqpENZqW3D6b9N0vL6vrOtw
b476niAsyPqiihHWoGLcLXYvPqj55+s22F4KXKcJvI2J1hdlxBhQqcN0jeatj+lJ/N47REok8sz7
+EFxqkPl88YqmYEGFPI6emwMJuFUGiuz77M0LJSfYhQ54oaxZfHe4O0ee2WYjcEgOcFs0++HUU/E
Towr1Wtc9MUd3alyRziQrDqyZfDrVijPHf5mN3c2KQ/JkdaocoSCVmoCDTn6taM9AelpC6AEEV2M
m9u8/IX5ilF2JqkPqCnCnMVLqXrbfXzaXJDAeRuILcgzt3WXg+x+2/wRw7IDSu284gXz4t3Zpg4+
1FkrTQI1RJhv9335lFi8m4KV0O8WRz8edGNto84o0MR2wc8Y+T3S3+HNQjYBCTjZTg71l+tfkL0i
kJqDRRaMJLRcmTqMQyq1nRDMyMuq8aXUJZ6PMI815KgIrxQmZOnRK0mtjHbM4JfQJjvMTwSo0h2F
UwPyxwqjzLFXYwTdvb4s9mHAzUcgFWhS0NOVfZ6IbaHhrZvcju8mOJOM0hZ6u+js1VMOja9mTn+s
/yoZRGQBRgHgVgSZ8zQm0uLabLci8XtUB1EAKpENCk56G93iA+Jlvd6Ai4rzCGRuLwbqTFBlgTGB
vugR5rJKzPEGTHWw8hS/xMmXeVg4tg3og4KMHEzDdKk1FeRCGzaUtlTxXlW+xFNYqRxHvKQtIJeN
9ccG+R92FZ5c6Re9nFCzHjzVJ0++/BA/Fl7uT47lL0giSG1AcJNnHpqIfJSL23xnmHooKOM2lMCV
JKGe4MPlhlPExi9Afx7apLQx0/wKEDZnWpx5J1hQFMK5A9MbLf0yS+mC3USxvBmg6Fi5eQKWGEN1
VGHheAfrfCP7wzdDHnhJ+NqC+mUpwfoYZtaxN59V7b+dysZXUyHfiAYNYUakuzMIiEumzGISWlnU
esB85x4ucYh1QpDwoEPglpN7sXK+vT3qY/Vq3enKJiWhlJWbo6Y5CEnWw6QssQ2249PYHuvYFTue
fiTrgwEfiWMGaguMkVJmhQiqVFI8CoHWWm5VWG6S1J80E0VrRQuuhy6eKepKHRupbcHRgwpu37hd
kQRKLNvldlumNSdIsk71flFUtBK3NUVrLUUxRwTDZHlc+slt6+5wfT1MD9QJmwsckIjynp/rOtvA
lyzDA+fIdORePklC+fO6CWa0V3GQTJypDyvnNhpRFOoEsvb+4JUvEurD6HdFma1DcUZCUhdndhby
EOLkO9BhY2+TqrQrnbnmnWFFQSwsQFTlNlJlN5WBpRJuzSXl+D1zF3crJA/2XXTUU2up1LGNQ3ku
7GUdn/VR/XZ9F5kmcFnikEK5FDcYZSKS6xXJMV418Z2e/KiWz9d/n3V0AX0FzQ64FjByRjlCBjR4
pgpyjUbTnzK6eOR9F9b52ZuhvouerdtqjHUSRo30Llv10yAot3W6ParzwMEWMUvZe1vUV1mTJk8t
uahx3+th9wBOa3c6ghrUlT1yYxGc4HjUeN5OfpX2PKLxqWuYvgDdDnVuu0VQxcrA83ZwgeqsbQkE
gMPN5NRQ1C5Cbm2GNWWggdMQtOSYwNbomm/dANzZCUKF70a4M4YbxQcQDaXXlUvbxZwP2tuikgBF
nGoLE4kVXtbzQXXKA57SzhCCXgW0p1xiclYA3FujPH6bxWpoMq1Cv07zkgfLwwiNo/i6O7qRjUnI
ML/neSez3YpXJ7JtEAtYSLzPT9mUjp0IHEka6uMzYCvdLShQPMuZ0kAA/Mf9N68WtpvubJKTvwse
naYpZQxQfYikFC1BZFYAPmCyFByHjxNeTEmIpg+XT4YVT0DGC/YfKDdYGNU9tzpLTbX0VYrmhHAn
5m/j8ut6PGF+vd3vU4cvBpggLTCSGRpy9MlcZxSv009TFrnXzTB9kqwBxWu84VGpP18HBrkaJcWY
UEikPWI0AAVHdfV7Beoa/KE/1qbtjVGfqlcqQQcpnxAUM4QaFghRcBI2ngHqhI1ikRqkmxrUIBjP
JuDnle/XN4z1XfZLoE7VEieCppHCu1R/XpPEKSf1sPIEopmNIrxXUVQlcgYQUz3/KuK8iWliYaJ9
fVQgNzgF668N4DbrlL1NDnnjffpU+KnXnYqDwHVt5ineW6eStK0Q1bGxMsyagoUxQA0OQ8eB8LL+
II2b2m38SeMk8qxrbW+RCvrqiPNt5R2GzyHGfmOYc+QtQo+SjjoKflOuPBgaC8eCggApXKHDgIc7
uc53QSNXshzvIoA9AEkmzTgofaugD0V72stvx/5A4FLFXX287jxs9/xtlR6iaNK20kGiLAQ60G9b
DYpBzj6yvfOPASoq5QbUhj7gOVGlHGa580QVylcFr1LEM0MFJ1OpDXCPjtCZyiR/LD91iYbRE/v6
ZvGMUJFpXDtwx1U4aVp138dBGX8fC87sPnOAe+cGNPe90matvpn4IHipkgofNAp+iiOqKLq3Hjtu
bZuVVe/NkSXvvA791lmORUEIpE+Tt9R2jgYhhlgwq5DZxZfoaEJxAuDO5GC5q/+/7SYVUXJhrpK6
x6h6sXnD8jZo7sKDMPE+GBU2cgAbWwu8NqCizm2p/tIvNykX8MtKD/dbSEWKbG2GUSuQACeBGuZH
oDuc5KUOyKZFB54Iq8KzRoWJYa1W1NojIYie8ehpvPouc5Nvym3rICaie962tvGU3k4H6TAdkFMd
oidMlnwkHNpDfj8H8QPi5XN04u01O2D+Puj0c8PcADrRB1KrbX/I+Ums71TjrcgLzhlkBixU+oDX
RnkMg7jnDmup7SgvH1OIdfa29pHmZGnBm0C6ZBfAi4mI9P3HCuWbnVkC9CYgl/q6hl2wBePzdASK
FNQ30lMegEHXjkTbeNCf0k/aAw/3xL7t0OT+QGfiqqWsy/Gqp+ZaImclY/tE80UO2h/K4xb2t7K7
cuuozE+HnhPkLzDQLtOK1VaqgsVdQL+0juraTgfRGyTI6MnSGwStvlw/9ezF7YxRQVSPpjguRF0A
m/qA9A7ziIfmaCZo4ZHEGEGAU/tjR9SdQSrFs9oxhZzIjIZQUH1Gy8SPA8snU7n8cR1mvNmZopxT
3DS9jBtE014Ku+5Qyondjw/XN5CEE/o1qu9sUM6hgUxLjiSgu2TJQvFN8No8Ro2/2d6hbXIzb782
ufqbSL0zSYXREdze5QZEWVgl66mM5CcLmZENfiPO+563fVQktaR+0hqQJ4VLXHui9GrO1mfTaNzr
G8j1QCqEzlIWQ7iATKrcjocYg42gzkLjXLe3A1h5uDrdZHeufDCaO6+ZjEFWKhB4jZIVLNLsqPFw
v8WJX2/oYHcpB2PE2USaqqwGi2K/yApIgIzncQ3V+Clu/+ZN88cfTHJH7ZKGKElMYSNHWK9fBoij
5CrnzDKD/M4AFSMGqPOMVTOhSyb5k/lN5U7PM2/RnQEqJoBOuVShB4Vi4nfCzERYLltX/vrvaJl4
X4SKCiDxmrO5RACS0y/D4KQD1Ad4nTBmCNck9ARUjTAnUQtqsqxq4w4+3WE2gpC9a0/17MiVMyRe
dWPeq15xACfC+Dgm3vXjxHTvnWVqdZBKy9s+x+rUDUhqRbBrPQ/K6EbIg2x+vG6LfXR3xqjgF5VN
qgkpnHt2iIZXgbEeXB+HFfj7zhd+8kIF88vtzFGBD9QPZlRGGJPK583WhfdSlW2Dx5DAM0JFvaXW
+0hRgaOMqhil5idjLu3mvxY8JwkNVEs1WYVqwQWxVlRoINaSSRks+rJk91v55fqXYXvBn9+nFlGD
arI3WmTaGaDNevajFu/a6qnMm6NcJ5wnJc8WFb+LPlL1Hnz4YSZhEkFabjd5fsyGwZu02amK6nh9
aewEwkTDCQh41KRoQZs6AV//ABQlSJiqWXeVTkSvbSpM4bWrZfm2LUcBQEBhbnS7roSixnxgWQkH
td2WkyR1Oo93m5mdEmVHSNBqKGwa1Js6aeZSrxMt9ZPbzQPc8c6IbQlclOHHNORDDjb95WS+rWDO
LW4TlXN/svx1b52K/lqTjUZloT43LV8irYVIbGuXy0/OppMQT9+aBMwH8lKAvzE/e37HSNFcxZ1k
YtMf1ZBMJUcPqVPeGv7gNA6IUTg+ReLjpTkImRESQmjuUFFMatTKGnP0OctSe5ybARJ9Peflwixs
Qmr0tw0qeG3Jko1VC0IN/e4fJE7+PNijO98S5E/PuxF4K6Ji1yxHkdhXmCGo30H93WEIsnbQMLNs
MDYNBxIvxy/y0/WvxnSN3QqpKGDIfaXXHSBATfwGgWlJDzOeACGz94iRIGiNmABhAo527hhN3QhK
L4IacPJIeRjLgro5pGW86iRjH1Gr+3x9UcxLZ2+RcsViWrqyFxLc334yhNUEhFF+KDEnIeSflgPp
lHDnvJgb+WeR9GNaVTPIIbSAGFe1PR+GwFTt6BvJUcQfC172w2v2Wvh/M+a8W6dOhRUpX7etjVsC
6L9vskAsebUtVta1N0BFjjFXYzyR8OmyYC1s+bChtK/4W2F3NmDhXEA/8YSLM60opGMHHqiLifRt
LtNJUPHdilIOivqLsukHLRkfslo6WlkXJAWPK4X92QxZQh8G7Qt6bqedyyXTVTCW9MmdXD2tzX0x
cTaRlegZaA3+xwQVqNSksdpkWwA1zdCJ7O42pXEy3eu4443Mj4URJzJjTwi5qfaxUWwSSDkIyZH2
UXKPD/Hd5hNcm4x6O9fjWZc6RluQmuhQW9Q/jv3uTdE2otYoA2bsMU5cv2QP9VPlgfj+Rult4y79
LMJq6eVe8Sxx3tPsgALVT5I7gwGEZsIqZEloiwUjeTmOWhekT/IBtw0BaJFKz/wJ9ZYvnIjC9JOd
Sep9k1p11pRlJoBKb/yAERXLD+hG9a7kxE4RErbRfn3iK9kxL9WdXXJn7DZZrHt1GyWwtmz30KIm
jRRCENJagKKJHglkPLgic8oMYCnQV6P7ClJXKloXpVREEIbM0PKtoYlTnuZTJx/SO+mkhIrfvZj3
q7v461EHYH91OdvMXO7OOBW4hbUvICG6Qe1tUcIOutC60HqjhTfxQzuWjm6Ntjl8bioyXWcMb2n+
N8+V3epphiZtVFVri3Hji6EMaBX4ZSFd4livEnSUocriCylnyUzHslD5gQaXhcFI6tJf02SUC1mG
JgDka6N8PAiL2408dTGeFeqjWgZ0jcVcRW8MT77GkB15/bG2nBoAsyEGbaPfa6G+3qQ0UpNWBZ4s
rytkIAqbqOlFrnYQ78tbEJHnKGSvRym47jTkCFxcGn+s0tWaXCxnc9AQXwvlpYgeBq5UD+tWMiXQ
K0B/Ajwe9HyWHjdaLcdoe1if8ieMQTjlaxSCUN4j89RrbQsGmN3AFOrXbzLn7mB9N7C5qYZqAlyA
98P58U+qUmrGHg+nSdru0w6wqVG50cbMvr6FHDN08rJUilhveh+HkvVmFXfDBsG2v+A+g04EhOZ1
4M0ulVOheKg1bVKn4dj8UvvVkYyX64tg+QGm6DCuIiHRxEPrfK+qaanFjSRDSnG7bccu/gs/2/8+
9RgQzLJIlBLDgHP0ZQOdQmt+u74A1ldANwZ5CB6uIGCkDmnVG1GnWHkc1uYp16Ef95QKf/PGAHek
ineaqcsGPRSQtp2ZSg3IHacfOmRb8Ey7w/g12D7Bg0PgjZbL642w0oS9RSrADXKjg/yzSsMs6R0p
/Y4ZZjvpFFuUWqeZPl/fQrYP/FketYVNm7dRPqO0pU2WHi6pOHkIvDLn6cl8XwDfCxIDfCocTMoM
RIDLWYliMI03/59WN0Grydv8OqgwJ5Q9825llmv8oztMZG0vJg8lKddayMkhBMng/uzdFHWThgst
Zu2eBWZukBODvBpUXucnKC7l1JxGI8NsmelXD5i6fozcUQISHlKUn+eHxRE9IGEDBWP6C9DwwB2n
2t3ABaay9xfTe9BxBqwKMIHzf2SZs7qWVzym5vCf3rZx2jonOtZB7c3HYna4rIJkafQlggn33xbJ
1uzyrFGxOmkqFMLxIb5oR1zHfnMiAoe8L8msTaE4AhQnCVWYjz231FXTkOQFrmJ5FfSTsqRpMM/d
Z9Fah5uorN/HIZcC2SonL7MMjGimw6FPQaty/aAwHQqNSgjNg7AP5ZPz/yJF44YA1XPfqBQnjaVD
1hknpeoP180wh5CsnR3qApuTZVVBhYXZZjKu+GLZUEIZAt3BjGtm94pNut6gG3lonGcQ6Dv/QqeK
s1L69p63WoimFfFnbX4K8TfBaOxubTjbyXySoEaLaIDQLQJVc76fRb40xqAJCmBJkqe4810nOYOt
2hJ0weWbKhSggMuzyUqW9zblc5sg81HM2WhA7/Nafo8hVjGBtA2PSx0ycUSWWeOukqzi4pToYJgC
jgZlN/rJl85gD0zBDgymdBM9i+0olbb0WiLorVBW4URZ5ofbGSN/3x3JakqkKFE0QGqKxF5mwwUh
mbu0yV9t484OdSArs9pyc4QdJCWm6BM6OoCPnXy2S9PPTqLLp9Jiu8vOJnUpzolsNa3SQTgH4DxS
nFre0juiTESmaru7KLYVTvbCHHEF+On3t6NOfG1UUVMqaFrMju6r7zIQ1oknf1NdMBkdsldSiauc
v2Les9C+AMMbbhTg1s8/4qqXMugOUNHpD+QeybxsuZWgYZjYwp0Rlp4FaPLnIveuhx32/hoQDVKg
qgKuDCqc12UTTY2E+zIu7PF9uh19yLAfZ8U5mTb6ee6RG9bJQqijoYuihtVgch8JO7W9YwKm0B4t
Q1/2gXAYTx9DsHa2oTxQe0B2u5wVMu0h/4B2KMq3Cn1FltLWt8YETFYmuYTSELLljtXbAwFVA8/h
cYkpGXkcVFH/GKS2tFIWY0ozq0BysHldIL8YN4QJa0TaSCakyWC2eCz+yoMIiyI0Zsl1ibmWcw+S
zCUXh6xMfKLQO3+f7pcjxHmB97T89XZ7RpjjnRSykotPCZgdcN148EFA99xiLlV6BiGpKBASe/JQ
3SLKCWQEHaJ2Bd61qLvwB1FYOQ/W+ccqFYaKfqk3Vcc6pXs1nE/S21K72ZclTI79fXIQNGeO7es+
RO7ei3WqIF5EuRDPJfrOSnUwNtWEdKG2viQAXua/1PRhEh/LvLLr+mvLBYMwIrqOp99vg/SnTOdG
jggQM0dh4La5tbz4UEJWITcOoHB2MOFzjJ4U3q1FNu5ymeiygydYMSAycP45QaasliL0MoO2zuxF
+zVA+a1p7FH6cn07WREWy/uPoQvRCMDLtUIiBInr44ir5FFA/YMUCYTv2ivpAsQOITvh9cFIYLlY
HtgOZMIIpAJgeL68VMhlbRrR8ZarIur8eAVk4wYka/UdZr83XCRaVX/vVyv+KQP2E3F8iLW5UJIE
1AYQBhxPKlOv6kWbJLlEfRKSSEJ0H8WG00YAYMUdJx1grXNviYo/SjOYywSNzkCcB39RxqMp4haB
gv23Siu/zWvmoTTFCQWsSGDiJY5sHfpziEHnezsXyOmMFtXXBktqZMKByinwXMpuGAZ4aTGxQJQl
VSAyzk2MsZ6YUQFdK3DiQSTwfQrmOzAaBsXb8qjhZi4/FWEGniPeBcLaTlyMv92GCjeDYswaAh1h
Np9v+rk8DDqmM4ThdjWmlwxjjJG+/bh+QFi7uTdJJT3CmKHIhkJk0GW3yvAgcCVMiLNdOwrUHVyo
0loNM4CUGMK8JaTC1lOGoVowYpFBRUtz4rf/bUVUaFnTZhw6FW85PKWCRsRgFQgqeWQqnG2ji3MJ
VlX3Oa6jGZQ0xktivVxfBDMqA8MA7ATwclDsPvdAa9G2Vm8lwBhq/U4aI3/LNVAjgpD0uh2mxyEb
Qw0NUziQcz+3ozZ9NJW4h7y5idw4X2wTl85qCS7EI4OiK5Hjc6bemBccpgOArJKBrZWp0NjVRbOm
HYgwiltCcEBweX3wL0Rbyb114Xc7O9RZ2hQMkuQ67BA95uUWlKSV3RxHV/ClZ8wn8Gp4zA+2M0ed
ow1cM11lIFPoD/mpTR0RAQPkDeJP8avk9A/mW+MUv7TP178eq7ivo7X4ezMpN+n6JjUFNGBBUhH5
a27HID8HD7qJJ/2pdCt/+2S4QsB9QDC95mOSBx6DRiNlto20GQTlIIxAHqYUjvwufEU3CgPWuSM1
DvRikDagBl+ASqxxtAfOohllISK3A/0HEJiBS4z6soIeKc0mw3oWGF/xiLgh1C3by+Dz1NDZyySs
liLuApWm9+pitc/kDJR64hLFs2tpAtonDXQHUPYaBPF+xiPA28Q4fs6ireNV/i5ye8yRo3SBiw6z
LlgttcxByU1laxUzGLqvcfMubpBIlV8K9P7EnBMFLpyXMkU5L8aQTGGqhDychCKzFUgNQ/93Q/MW
gmku5+tdRE7KFuU7Va8P5py2Rajc5y/GV9KNEg7yT/mTFJYPxWE+8ljheAap+6A3tqEqWyxuGb6i
fC/J3vUVXQS08wXRV8FMBA8WqynAT/qPjBFhMi89HqCZswx6rERbeyGSVj0Pm6J3601x8oWzkMsH
OrUSElJ3xZ2uGQDkNMUCM0Hze3n6Z6C3vIUu8iNpQ/yLvvZFckAsEj0rUj+XTbq7olWgaCmqGXsH
xjNQQAGlkeBNp452b/ogInMan8exw9zHnUnKHaDciZQ5VqJj1A6V5uY9iiQYRmzjw3W3uJxTO18b
7Rd522Zrh5b5sQji4/ApcXNn9la3syuw/fKAe5cvVcoaVevsoG2NNt8GIP0nHWxBL+SVY7r6J1VB
sROQ34A3asLZR7qI1CpG0ck9Pl1U4R7vhsyWovTl+h4y49Kfb6VT2UkXp2syx0oeSgPIRUXcKMVR
5ZE084yQhe68vlAkrQLVLXwQTlinib11oGMZeXOLvP0i/8bOTJtPPdoKVRGOSm2P0avB5WVlWiBk
IgDGK6AspaK4GUdoUxV1gbJe5JOy3oo53i8pMu0G9bXqTs6c9O0vPtDOJB3MByXpUSQpwkL7EaeG
LQLK1X7532xQBzbVx2LZZgWPImu1e4xrQUybiy9nx74/K/ngb9t9HqsX1K6PIeRXH4x7xB4vfh1u
qsjR7kQI5ZSuldmq5V5fGTtE7IxShzbWF0w3y3OOq2MIeh+kUSJYOAj3y3wUTy1PeYPp6TtzVHzP
yxb5/lgYAMU+63OwSre9+IOzJGZE39mgjuxmSYlhCQqu9/h7290UzX1UgeEjG9zWAJz4Ud/uassb
0Cod+6DljuvylkgdZmuZJL00Uv04O12KQbQlKFzA6w+bj46eKx0WsHTzXu2X3UMSe3drpo72vCxz
bImJfkRL72AWiztt3dPSJcEWd/eAff2c5c2b1eE4COgISb1zfc+ZieLOPJUoGo2YoLCOa1vVhJuk
NV6FUUDZLtpw9KUGyPvl/bpBTqChCTajtWiKeZKLMNm649jotb122qfrNpgfEik3yHyhnCp91PV2
5xE6hoO+TKDsXvowBbtafQKT/f9mgoqXUWG05qZiNkUenjtMRRK+JZ7ANtn7s1cocY3dMqgAqWdG
TtL4NOyqxs6Nr3qDIRv9phCO19fC/CQ7O1SQnIRI3JQW4cuqG1tNfm4NrzDNsUAHSA0cneuaSxAH
H0B8OD6n3P4Q04//rOGjbb375OqU9VplbMpRA1D/PT4SuMJwXG7KUIBkQi7bbSB+xmzHHe+G4S2N
iouamZtr1ctgm1Nju9G+ajyM/mVB8dwN6MbQNmlVkXV9ARSBNd00wRR8jDE64icttg1HeDQFT0C6
y0+xeWsjf99taqkVWpXmcIxk/BIJd5HGqZXyfp+KfbIxTQi3sX6UcDsn5XvSetc9m3OCaP3UcRLW
eR4y/SjWJzX9pVSFoxQvZcLr3HMCDh3U9MgYTHlAAt2vr0Ap2Yl4WMrv19fCvvB3Lk6Fg6LW9apL
cDvO0OJrPFAUH7oDEaFq/oUSH+/TUDEhUpSxlSMVDxB5fTWAbbQVdeXcPZxdo0dzBSMBAWYjKsfW
bGylkvAI6B0l5s4DXAw5nB8gui22TXXdopFOHtlEvysK1NSFxviBjB4lg3v9M3E27oM8YndmwEw6
1nGGr7QNsz2b91PJqYGyX2sgMSQzpBLhqT4/lXo5VxnkVMxgDZvJVt8NTzoCEvdogS301HqE8uL6
ktg5ys4i5Qxpt2VWKuHOhn5CF1SYWJ9I33R4wSjMkcdNyvaK38ujp39FOW5UVOn0oBahlZiLwRbN
bm5tvG1kx4Y/dqj8eey6qGt0bGN/ALqtd+cnMtpsOGkg/1C/Vk/DqfPl2OZNT7L9449Z6r7I52jT
BksrALLwlQ5AC24wYl+FfyxQWbSGKTTFqLMilPNj386HKA6GTHVA0+/GkmFzfIP3uch6d/6+GgBg
qgqe8spofy2CJhj9BNrf2qF6r06aA25UTubF20DyD+0MjlGvz+omoYk2jMdsVu4si4en/j9C7Z8t
JL6zs9F3s47+g6qj/BKtYHhZMBeh20lvaxgL53d8L0vxHxHqjz0qm+ziDI1glLPC5mv0SnCC8cFy
ek/zixt0Xj/wbTytEJ6X0FEkmbVEFYEQHGegEY0kqm1zzWa/zdfiIG+Q5o7UTf2riP9nnVQgGRpA
zwroCQdqIduCGhRraQ8Gr8bP8RCaUXxWC0DOSkPztfvF7T/IlCDa6cYPI0poRFaalwNeQmzOv59F
xZIiXrJUi2LzuPojokn205IhvAo25wMRe61Tu/me9fZ6W3uYxPh/pF1Zc9w2s/1FrOK+vHKZIWe0
Wpa8vLBs2QY3gPv66++h8t2IgphB7KSSVFJJsQdAo7vRyzmiZJrgBvLDUwQ1QFWPCzPM0Yp6TNLl
i91S4pvFVPy3q+dwlsVC5nMxpRggkXXh5XN2L1mlCA5+tX/vHz2oKIIWQXdsHjrdIN084eVTnMzr
5WDAtcVXTbB4aNr7F7gg/3DRX6VxK1qkOE1YCmmgKVlJSlZI/el+fe6r/2IUa/+kXqVxtnKce42y
wtLCdjKCPk68wbBdKhqW3b/Zr1I4A1kt0swUFTe7Rv9BXef+QonbUwa6yJM2Rpft/3pjLx0XZylH
K7OAnyKZkZN1uqt3duoOYD6fXKXXQDjR2oWvDIrmy1Oj3Dhx/Nv85C8373WxnOVMaFcBBUUC1nF8
0vKPDoLvKbseZFGEv29TXuVw5nKoJ7tLFyiKYeWIVZ/i3+67WRcC9MG1nRNMinxXnKpLzJRk247k
ebxZxkxys2z8RhVDA1Q6FZjIXUXcCOPUnvVVg0YHZod5qrplfdeC1b0cBBHWrh5uhHDazhbWozZJ
7RBZXrQP+bP+UWOnuMuC6rfxO7jN41Q+T3uigX2Yneb6udcfiuGxtL5eVvT1gN8p+mY1nKI7ZT9Z
fTJaEfKg3vRDGQ61VPodOtB68yg5ucBT7m8eZocwRWjq70bUpsweMAcHUwucw4Ixj2g/yuF+Mm4m
ufUvr2w/fY0JEUwPAdkZ0drbaKeQ0CaKdhT4yGvluaOAIE6D7ixHrHCXX81NBjRR6aNA5q7d2Mjk
lENeqrkyrAot7s/OrXZY23mdx8nTTrGP4SXMLq0NPmYwHYgQyXT99LuThGPB9J8CmjT+/YQm47y2
Yzs/sY55klk+ZksiGJzcu1+gCF87lR3FQAvA2x1t9LEyBl0zQ0kCqU+dpD/zvnpINdGUi0gOF3eM
YDrQFtVOT3S5bez7qfsupQJAsL3d2i6Fe6/QAXubLBAhU7wh+h6lVoEL2XXCWxGc/ilVlihLQqxQ
P86FS8Pl7HjKPSbYgLkNdiImCd4sol3jdK/v1LFPm5QiPXydML8CWZghsBZ711fFCL0MXHnQAfE6
plFDrmnH8tOYYdiYLX4rP7Ws9Z34Zw2MmsuXaf+I0E29dozCd3CmKUHGqVPBChMO05nQb3Xy5fL3
dzMOaEf5WwDnZKe0pC1QG4pT/ksGFiNDl2/nxh1attdmBQzKCzzHnnHYyuOcbTUutLCS3AozVL8B
vw5kkST8F0Mbe6eE2gdo1gE0id5wbuOomY05xjYY+FcQKtlflTvNZaq7+KY3hQXgUN20wTQF3ORB
mFPZOzTMMmBUEkNG4E7m7tVAh7ULMM5PxoOO2ePxekUnN10N9XdAW0KgJ2Jp3ZO4lprWtmnEGnxk
PQAkyMrZWm91luPQZ8dFlKrelYCpd0xNGMCw5BsCZQC9F1VvIvcVX6vyz9z++AeKiJbvvwWsP2Dz
Lo9bPZYY8KEwsiB75Q3z0bTgT2EVrGOaWceATi5qjhCtiQstLBXYjpUKb6EihFGGyUvHw+VV7Zmj
7aI4LazjMiZx7qSnWh9crW5ci910xfNlIaJlcFe4aBSABAxOfspqNYhL86GenONlEXu3drsO7tbG
YIuhjtXg9CvbU5KnJP4Wa59GffSS/qZKcpTBVf+yyN3MJGiA4bPBsApu3vU3bRSiadsRwV9shsvY
uJqGOR3lnGq/aoe51JncbjmpyW1Dz7UhWOx6KHwQsRHMT9bGeWsZjTOa4WQ8gVvdJd2noc3dBHVA
wRJ3T+51ie84BdB4OxFQwIRtMAZq0H8wPpWYRGz9JZA/To/EF7FriQRylmmUtcpkFE+dWA475WOd
CoKjF9iaS3vH+fuM2L085saCh4GpnMfWJLaXyuqs+rojS7NnlhjG9gy9KYxDnivD3YyJh/ROiqU+
uLy5olNct2KjPnGs29RIJisqKrX0atmsAB9HGjcz2uPsiFoodv3oVmk4W8JIpo5OiUped8iKQ3wE
9svB8sbnJcEcdhH8ixmkvVfLViJnWzpqkaQqUyfSHkBlcld96dFarGpu8SBBh9ZZ3Wpyp+vxdg5F
VCP7e4txZE3BZClGNd7ubZ2WcoxnW3Gap695l7upvBw08y5RRU/zXfsJspb/F8Spk0aGrLZspoVq
lbgz+WVWpZvZf5KXQgnEUBXwYoCEhtvJTLIrXWGjHbGrNPVW4KyVzNa5Hv3+B0irBYq5u6aNNM5c
l6rclo5R6iHV88e57gMlrq7MfhR0nu+e0UYMb7JpvCw0xwipaqFDmboLtQOzixR03Vy+aLs2xVzJ
7oBvjfFRThmKVLXYqKEBte1MhAbpSaIiDIfdLduI4NSgidWistnaWMIOmIU/aqS7KkZRv8yuk9tI
4SxGDw67Zsqk4mRXH9S2cAct92ITvWXFvV22/pwGSf/l8t7tVgcAsmKDJF5VEKxyr8mlziixjc48
TochBWbbmqYc3B6gssra53rMQfshpDZet+udkd4I5Z6W6mIMdRcjYJAhdgyUq/SEob4eGOHgUg4z
Txa8M/c39nWRnIakxOilflDxzsQLY00H9IfxCmRzf6SIr2I4LZlMdAalGhquy+U2YXf9Hz1mt4fF
KUgxlzkgrrCO7Kq5ysP6OvcwBH675q/FwemuK0XGEKBeGpCmQMj+1siqaSn1MwXyXIK2+4K1nl2j
0zVJu6+LXR0cOj8xdXom1DrlVNiut3fjwOsEzDawbYMHkbMelpRb06wiUJDvwZSRUO+Fgy6SfoLi
e03grMTQgLgML1+HPZuFPBzGE9Fcqzk6p5glSWI6xjjBSv3RLIdaRnJ7OmfDH1jgrRhOH+OcDKAG
y9E0oHydtZtF113MW7mX1/J+whQecCuFU0cwKcyLZKXrS3cG+RceM1HtrfQVultG9Id+Zl7hiQhn
VufBX22kJTB9Az+mqjxQdRuDVUGSSXmqnDaX3KFr+nC2akUGw3VTF/44ATnlbC5m9fnycve8ALBk
AYAMds51MOatthaqVPb9mGSnYrCvWNedaEW9/yaCc9Nz3yZyPNbZKe4LlyknSwROtpst3S6Cc83q
IHWJhAEbaD1euYgEWtAntAcKXFw06INxRNgiunvPNtvG3bOUDHOdkTY71ciHap+bSHJbL3tw1tKi
ipJ0/fAvStKrfr9Tko3Q1V5vQuPUNFqr65AUroBkfJiD/h6QQb5eh/bz2vUhqurv3upXcbyPSy2i
LuiEzU6sUTyaxIFljTdpkyFBOwreH/vbickooDusyXXOgKiDlhKAA2EYJmXXVTwHpdJ8wCNLEFuJ
xHAGZKgHpxvNNj/Rybc0cpCX56H9bTqk1X6gSvD/a+Hsh8SmmYI/GwOyRZgU1+huL0U4I/uX9lUE
59CyluTUqgyky+Nb5nyqMsE+/cOFehXAWQW5UaeC1FBv+7p05V/wmccc9k/ugbTReD7Qt/7IRrwK
5GzEOCdUcRjLTrQtvKFtXXMWcZfuq/OrCM5IFFNHNCODGZKo5lnoDB3Y57F3DlZ5/BN79yqIsw1k
xDuhmYw2lGLda2LiocvnsoQ9PcbIJLJ5IEQDrTIngcqAWtAKnH+iPFnUswH20AvyvbsPY2CiWghu
bYCp82w7i2Ugc4g+FAyPrR169AgE+QxYociFlofimGS+LAeXl7XbVounD0qtwItTgRP21sBV8bTM
AzD1wITm1k/2aUVbij82wFf4mnTuhMmXlX3buZuUQ/pJIHv3ToFa2UbyZp3B5VSeJnpPi3rKTxYY
D/3JV4P5Z3JbneVbRG8zwt7+PAlKvi891u8M+kYmp/Wm086AB1GN0LwuovomBdproAHxZTnbvnIE
fQOwjEG+on/SgN9FDiK/ubvkvw08uqfebnfaqZm+ci+fkIZ3DbRdSqpgV0USOI/lqH2q1WsZ09Ce
RvKhFb1h9y7C1vFzsbZuINdIB9gp9lyiXEDKx0n5g4borQjONU2NXBFDwm3ukUtsEtNtY4G1XQ3P
Oy34+xhQ8317DLVaJ40+O9lJAwBGg7Ont7p0PTbB02UV3zeAr6Ee55gMMFf1RQUNHyrJn4fUm6Vn
hi5EmYiyaqJjWdViE6gMqTPbSwF3btuT/IChY/VQgG/qEQNZwr7APRUzgbSJ0WrAHuBvb2XR2JAp
6fr8JIXxPTm3aHV00ISdR93T2uoYe6KKyu4DbyuRuzaZWQ3zwsoVbm/wlau/imFtNFyLHsZ7B4aK
tW1rmGEF3QMnqEfgb4JUKD/V6OxFJdC1VHTypK60EP+yauwd2FYSd0/zUU2qWJkAFFb8HJIrgqGT
0ggvy9g/qL9XwxfgBzZplV6B7Anzzv3wsRQRvu56LLQvaIqz4iOr79KBcSGjWxKLyJ9eeEJfEDX9
1ld7NOQ3AA8XvQJ2V7QRyKlegZurxUzO0NVb3Ou9+eAQUaS3W4jfLorTgWRoaWaoUO8sSkPr01rl
nUCxPQWqC7SVj39wRKAGABQDYJBNa13w5t4ynaw+AVA8Q32rsPMizNiuJoY3deZGAOdk+6bUaKVV
+WlRrhiGw+tjeuyJr5n+5CnBOmTvCJLEu5q9kci52NzpsqZpgNev1NkdqA2PRh7/qBJyf3nn/kH5
XreO0wWtjJnFjArtz5H6y/yWAnNrZWDXag8HFTBPVAMVCuQUo7MUqicm6cK+ceXZbTBvuvbpgKmw
enKOL2QEghj9H3QRKS2wT6NCz2eMVSdbmAWkjKgBPslfuZHkUHwyjkA2vRe9Ptff/15VXoVx3grr
G0tVK/NTjnYN1qduXhzl6caUJ9cEgqmTila32rhLAjnlL7HkWFZbZDuP5wKpH3I2f0qduxYVaj/5
NjypVwsofZDY/X0wPDwZVyYOFflCDa9f7lq0swW6qyQDAnntm9csQinjbF8pE3IYGB9Gwi72RLHn
ru3aiOTuhVIkMXrZYCyH5SBl14ao/W/3+Dbf5+4DkqPFBP7XISQpYfXRkFBl85XMQlNvwmb5V9w1
rD8AqKrNvKGZzT9BW0ETx1/8FUjRc+srS9swMgPepsqvZAL7gmb6Iv8kjVFeLOHly79nY7ayuLXW
DEgbdWY60byEiRE5/WORPV0Wsf5cXjm3Irjb7rQ12ho1gJ6wElBb6a9ab8GhCS9dBZcF7V7yrSQu
FFASkiRSqjqAn10p86YQ0z5gE0f/C6raomf/e84uaP5GGp8sh3V22DjI+al7zqn/gpX+uI5S5kez
d1loeQoYNUFLWh2XL8bdn5TVt9K52D5Gm0KWV5BuxN8MFSVKInhFC46NL7hWcVs4YzVL6Ps+zyQc
qKtaYVkfL5+ZQP/4GYCC2npdo2h4ckBw79QkrLry2Cqq4J2yZzK2u8UZSFIRgFkOS34qNeVXXdk/
h1ZU/BetZP3vmwBEi8HHl/Qjbq11VKTP1eSPqag2vRu/b9fBmQaZSQsF4Q4mXqrMJfAsZvVDiz9a
1scejTExXnrF59n5fvmM9jXBfOHtgM7z4yhtwxRKaLsi2KH6ZAB8nLjyknudbgsc2f4xvUrinpMd
1RgzHby5Ne1Xm90o5OPllez5SbhlgGAqeHPZPBX7QNLaBAhvfopVw1Np7usAR5B0r9QmJBB0t1OZ
P82Pl4XuZiQtVZOR7gJXh6pzNlanBrH1VAXqk+IaD2vsmB3INen8ZHbLqzUnhbEpS7CVu0HWVipn
dkmaFHmVwEDM9+XTyju/ov5Ij8b9EgCDxxeNDQnlcca3tYm+dN2coeJqHxW//7nKs+6TEPPEUe6L
6nYieXzLVGbnbVuVfQaUoTlQgDVOj4g7Ti+vC2CWiKpcu6r5eojv+qZoWY6LjPz7WLXXur18YOI5
QZEMTv11ImGWHAOXESINOru24WorJvYtoPBBp23Dq3wr79TQ/oNaOVgMDbRYIvmPSt5by7W0TLKc
BglsbQWGGJm/xEHK7rv6u25+lTDtU4nGsvYirK1Eznn1KtCo0qrKTmabHoxEcVXqHNHJDNSS5Zno
1Rea0v+4SG5vC9UZGquByKV1XMO81pew6ombNQ+K80nHnFHb/7x873cdwmZbuVfANC16I+kIU+ns
ty09FE6gtU5wWYhoJ1eV2nidonesJIHJi5r+2KQfVULQqYi/EBlXj5pwuEO0pvW/b8Q1k8RsNV6y
U6scu+pUync2jS6vaO8SbB8UnN1CZ6lExjVroEmFa9GfAPW/LGDPnW0FcIYqU/IBCDkFYoF+Pmp4
5eaqPbhMr4NsFCWR9/ZrI4tHKilYU/SLjbiD6T+IBF/zSZkEcdpuHIpu+hUEHfMn74YDWLHOhgxa
hpye7GE0wLNuLeCve5rfH0tPAi0KacPq2xLkz+lBNPe7t0BLhk9baYjXf3irEEYx5kAWWpyo04JO
v6ZmkMUfLp+XSASnc12J8XNFgkIYTXLoR813lOMyCeLQfSe9WQgXWaWq3qJDDqFBEk2+7rXH9LEL
jevxsLaegNDiuvvyJ8vCQM9KQmyA7eXtzpnMcmg+wDw40pl2RwpYQ1OQQNrtZ96EizZngqR8TgGC
YeBB1B+LDi0MjYWCjTNfSZX8ZJkYuViWoJZb3dPt/LbKe8Fd3t/VzVOWUw+nNmRHbmGe9PvBNw7t
UZfC6kyuevABZK76qU8PIszlveu9XTOnLrRaNJVqiHuSFzj+T/r6sMgiIWLaGrVtn7UGxisd9InK
BhCLwSjFKUzZSvUkNSvlUgE6zfRT3N/m46kwa3eJi+Cyrrx72fLCuBDSmuQecIAZoo+VJsdr0dRD
jsX/qBxErbbvTo2XxpngRI2boTEJHmUh/MgtCRVQKlRnA6zsxokF1VGIlcYfGi+Rs8lSbbSJYndI
dT4oz/YpD5lfYmjG/ij/sL4mN1lIb23iYrz/v+0rn9hnJV0yy2mR+Dym31aQUdu3mZs8yQeGUTF9
EcjjTRm3TB46JqcNZlHQEn6qmWWhrZSmzB1nswINCc0Ebu4dtRIvjDMwtU1yOx4x85lE+klydZSE
VTCggp83CRfq6shbL54dgt7hnFyT7+2n34VeefkBxsrBClIHCyQkby0c/NXQyY2dR04baTQCIDXY
5AUHuLujGxmcgeni0powfYlF9h6yySUOsQAbGfV01XNMIGw3JyAkBzMRnOTu7d/I5axM3DoKesQ7
+oLTZebfQYtB6sCYb1mj/0dRnKEhBUN2d8RtNFqf0PzAstFTiOUO6g/Q1wn2k48n+TPjDI0055Nu
LTlKkufhMxzG2kRIgupMPyOGOZNo/rxiUBbo2ZV/m9yVl82ZHWXCmHKrFVKkf+0+r1S2U2gsLgbk
l9Po/6vRzVU73tnwzSlyZmdEfSWRVZDkYHr4jBpzilKl/ePyll6WYfEEDvEsp0BNSJFzmMuj1uWB
zX6zzP923yyZf02lXT4pHXTRmTO3RFWl+nR5CZcvGaK8txdZcoa6VhE6REv6NZYaF2wDbp6KeFje
vej5dXD2Qjdnoo4d8AiHw8oelh3ijyzUXdtdc6jtWdQiLloVZzqa3Oidpk8wisdurOo2RXWmlLzL
O7d/+C/8AiBfwajh253TY0XttRGxOd5LxnzlFAL7J/g+j25laWyKGXKBkRFfT90dE5Ug3z0uXs7E
VBDoIGsGriPu6NuWMbrMENCAuQ51M5Q9zbviNvabUH2QrkFfD08p3aFrerpTvlzevN0D2sjm9KFD
B8bEZBNci7WTY/iuVsM+N0BDtiSKIDvwbiiCXyenDHOO6bC0l7NoOGiHCjzlpdeE3XfT714o1+Sz
8y+IpNbNe2d+NgvknUg6ZHESqzIm1bWDYrsZEMO0G+VYR5jUsV30+V3e0Hf94fwqOVdiIqmfqS0E
jpgLNlzlAC7p2+Q2/vgMGEPqjVcN0P8KT5TWFe4u51U6qQC7FLHiCPPPt/lNF8k/69rtwtafftEf
wzUY7W5Ez/wXiJNLu8u5Ew34ODMxF4IuwA7QuyQo/OUjOF9ulBvpSf6iuwj0Qvkc3wAv3PxQMje+
ES1cpMHc9a/MZWkJk9MoIR/sHBylH6Zc0Ii3bzX/VqJ3BEFTXLRWw7QCmjv4coBWbpAT2n5/sI41
hulNwU25vCR0WL61aHjNGWqlpXHYG5/TOZphNQdhm9Lli2HzDsfK9VlfZoQ86jG5AxPhIS89rXW1
4wp/zXS3GQV2+l375l83A89wHdyrKA5wV9GqWFyjlzSPNCBuS+4S1UcKBkQbCH4Too8F6I5q54p7
IVYNeK+kr3K5GzmmVtLPw4D36XHtGbWj8eCcGuGc0j/cfAwqoQqBNNEL5NgmcTfqKUoeGbLzmCMC
4Gtxa4W1l/iYUB3vumDlA7W+VD9LEafPrn9ax77+J5a7AEZmKmWp4d06yDcNRqcNQWSyGo732/f3
9/n8mpZ0AM1QFSl02utF/7rQg608AMkP4OwifvL9V/HrWnhM4CmbwVaZQZZ53QfWARO3/kRdFLKl
xzpa2ULwyCCJSDFXBbi0Qs4Bq73RZlpaNZHxYIH4T3LHm/ravJs+xA/Gabwqb9OD4+t/dMlft5Xz
vCMlc6UbmRSN0zVtPmvqYXI+XPZFuw+NzW5yDrfVwMTdVRKcu9Z5ZFxOvSIfTLs+mFbidSMLx6UT
ZEoFyqhyd5xkmcH63kDPG2oaTf9U/26b4F9G5HXbuMs8mFMXNxMgMTTdq9BWVHy/vGfv8nkvAiy0
l2PjTARjnABSgWcu1cCQNp8mX/HBIYqeOnCinORQOLG5a+g3sjifDcYjmurlXJyU2+kgeytZYfIA
7JQ7BkgJUIjOYWsJ4Uz37dRGKu+01V53ik4torVBVfeYn8L6N4CHqVz7anxGq50HLtFw1n5zioff
Wc5Qka7Q+lEa7VCyH3MpdZXyWPWCd5pgR/lk0zJ0mdF0sR4tWRKk46k0O7cBU4VASdbL+c5ivG4h
n2QylFFJZhn9IPORgdesAL5u7sm3izf7FOMvok7S/QBkI4+zUHprjUU/WFDD0OoBjym55b1zo/tl
giRvAbQvUV5p9x5vBHLWqWjrxtZK9IyQ8i51fhoiGKxdp7L5PmeasibNtYwgcWbbn1LtOjW+O1B1
jd5OnUDrRJI4izSbkmKAEDQ7OU0S6NOXSvs6Utmd1KjtVYFeiLSPsx0Lyeqht4AfvaRXQxdaGFSa
J9Gg0r6T3OwdZzUkaqK0kFvpKb6Wva+aT04sNI4jyH/Bqlx4oiB/N3zaiOPMRW3TimAKhSB8IiEY
/ADttMYyv1vl4qyDxlkHuV36clTgrIbqvooPxLmdhCl+wVJ0rgqPmFpGmxxSBQmauaIBDWWtZ8gu
cWMfyLZnY0a2VlvxgjPXuFsErwjBleKHGDO9lePCaKRQ0ViQ2tPRTCWB9RM5L52zE2mjMiDPgONC
AjT7wTlkoDe6kR0AEncYdhhFdnB/P1GjAZsk2lNfNHUT8Q4zzZPChlkyZhY4cn0Vt0rQ0vxmXKYr
ncSeHBuBNYsa2vavNIJsjD7oQPjgVmkkTaFWrM2jRLID2lw13U0KVl29YK7ERPWE3WOzHUD/oe/d
sV62fLPGWsqq2k7XIMr80GNoPgYp4J94k40Ibj0L4O6VvlHlqCsLH2xlnlM9DOOtkoX6Qrw6yzx9
PrdEQ/Y99SXlh5mz4PJPEC2SM/e1bQN1psQiE4ATNd+H7Pvl7+8axs0KOXNvLnmXzhlzAPjy1NdX
nfG5nJ8ui9g3ixsZnKFPwXYwzwVFsbB3tRn5iLXjnUS9HnQx0MYKFJsayTUfBWJFS+NsflUtTqVa
1AmV2/g+pj4Fzkxzdh77z8W35qYEn3bxKDIl+2vFrQNkG+by0FKE+GSjlHELzH1Cy7UfwW4OjuOu
llkKqqDCCH3t2c9ApBMOfO8+J4AEg+lHABG8Y4Gvym6iWm1nUQJ6NpM+OG3jjskzwwutyn7NywfB
zq5q/y7IchxL1wGUAd557kABpzrPtl6hKHP7knWB69G+9v7qfBxfFJDsh1gbafw5MjUHETTURz2O
weKvblW7XrlNV1ZCIpxo3s+GbORxXrwb5hmUtXMcOWEfYJ70aXqoHlYw6yoYAi2QzwpaCe5TIZbq
rs3eyOXcuTozrU8WpOR1cIC6pdx/UkrqJ1bmt3ITxkl9JErxA8bwT16GG7mcyrY61WObIqLsiq9G
Bvsm8H27Juz1+3yH3WRICgFtCCqh6dcu/9xr/mV1FH2fS8oNahlrjWllJ8V+7MdTJmKH27Ujm9/P
OQErrnpLWoY4AinSkS323UwrNFW0Akv8D6bj71tlcKZeqUDeVZK6iFS0i0huf1zOK7BYecVu1lEk
UOAJNm7/vblZ2bqzG2NVkJF0pNUz0HZIt/apvFcfV7LK1se0LHtyTtQfw/asiWpdogPjzIdO6842
dRjmaZZPJiN3utYJcjjCpXFGY1aG2ak108ZYFzpvPBIArM3Pr9sviP+DLMwfnMpF3aYSbenO2lDl
1AAtZYKqWNW5Szxa0lDhPbM+4f/qVcmrAyBN/NE3vOKr/L3/JBrFEEnkr+/cotF56GCMk2+y/myy
6PL12lH/7Yr46ysZ/VQyTG7hwXleksSn2ZdF1OW2ngbnUN7I4K5w3cTT4FhlclKUpwH+uS+Dcnrq
RJTnL/Rel+RwV1kypEbOKKIp1H/qJ+1Qh1Ioe3IA8EDUDSoMH2sfVCQLlEA5qQcVmAV/gAaD99Sb
xXL3vMjpPCxG81eWJz4ZwEpQb+XDCtCBd7DgIohOb9WezRWfLC0zC/wRjf0HIkl+CzOWidrtd+KP
NyviLrQ6EsPul8GK5Ko90zwNVWX5rGv185BJXmOpUR5/vayUez1hb0Ry97vSMHxvV1OC8Vr2cW2W
kG9Xws6V57y4/t1xI/7EuIjAbPIFgR3U07CdU1zo5xQNx/9xQZzhUECWKZt9gqwzDMdflSzqdScH
yUYmRKQTaQVnM6QB+L4Y0cxPaZO78hgNiu7Wg6jiKrBMPPFy3We9XVuwTDPKjta9bgsCF4HV4Jm4
R7QWGM0EG684nZtod0WTHQm7dogIDnGvEWCrbTzAdKuQsbdNBNjTcz67WqQ8OLcogqBizT6NX4yv
HchNv635ifF774p6ZUXbyNmL3mBxNxrNHCXWtzFRPd0aBconksAZiQTYUEgpdnDIyTdrZG4jiVRB
dFSchWjq3rGzERI0pl4ZS1X4DHDd3Yyx+HQUTQSLlsPZBi0puliy0OPO9NS10hr57A+Xb+t6P977
EWDSm6YK48BnjBJ7afW2yvOobTtQmExFciyS1jzE6Be5U5ZyDmRNIl7bKF8sYAsIpK/m5pJ0zost
uqmlY1JLUSfRzDNqUh8sVdLdXBuKoIklxS87KrKBe88w3IHXNfNq2HQDLTQpiwrQ0vj1DT2RgCCg
ih/aqDkmuivKdO8bqVeBnFY2uZk5RIaJz+sfcYxplepcKt8vH+SuDA2rsnVdXbli3rpHVpZxb1oL
PbUIOWgBjikziZJUhCy1q/4bMZxGTnMB1nFJkSI1DkbSus30PLaaN2qp/9/Ww3kqOQXIyTStoCrT
uWZXBTmwIbwsYl8RNovhPNXoYBg8W5DlRjH4fk3mSF7uLfddsPYnzKGwxLIbXWzkcc5KWxyGRtoO
KbBIOZhfwRCDalx2WJkTzKg9APC5BI4qUg9fRBq4a0heJVt8VnrWW/h+dC9mdncmVRfV2uJd3k3T
Wm/ru9sMHGTg/Du2gz/fqqClD0XVOTQ7DX0J6slpviPK8Av/ArJG/diMUx/1Uz34ZSo/xKQ72x2S
PAuS8m6nKN8tU7maaXbMnTKYle6oMOmo0uWLCdgMr3Hi2o2T7qot53OfEdO1a/vUUisq0XA1lDb6
C+U4yJQmrCQz82ljml7aNsfBAtVhIz/YhY1MkqYAzTieH2g1hk2NXqF5Sc9qP2C2S/nYTkpk5qnr
FH0wj+ldkk+2uzTs0LTOYxtX5xGV5inLjg2ZLVdppuOY5rWrkek8OlVEWPlMMt1x0fESqj29Wkr6
a8nRnjElH+hUPtZVP9/gG/eagSdbRiv8hOVpWcx722ZBUYPSiShK4jaDduqZc2faWhXOGWji2YAi
cTHLrp3367xufkWt+qea2o9MHWPXoSlAyVLnczapVZDUIwbHemXENJ4SWEp/skeJesUUP9mtcc7q
LloU/UNt1GErYcR9sohz1Cew0jhS4VnV9KBpmhOOQHFNXSoVwBql1QzInBo4aBK9aYh9dvJYB3FY
9pjlKHM4aXus4/ggg79MStlJcZYoN+qzQ+UImGYYfUxq1ZWL9kPNpMNoz+eqQzU6SW23M4FWr8hH
ZVJbt2vmzxLwwAl4N+2BHiub3PSWfGj6+Q4k1JFBKSAHlPzQMYwYzkgrWCnCFUOJ0HPquMPS1q45
1Z8asz2kqQ7EgMQKGophyIqgN1+yPeCqZq5EAHCWq5NnFpJ8RRLtu0yQ/Osq82bM6MGosKTENjxp
HpIIDAxuPQ+e3CaPXVnloaOVUT6RK0CRhEyl50Kfr6dSU117zL7FGVRGU4bnJcfAjjvnNEqTnrm9
Wt6Q2vhaOib609QhsGLHNwbTHyV2U5m53zTmt7orrlM63arDNPpjowXpYFqutSTdsTFIWIxNg/1i
p54256F0XGVWn4bcqnwMeXjjEMPyW57J8oNB82+oqDVP6mSg4t6RqxHcC6hxHPRkYhF80aexL89x
qn/I4qzCnvVRSvXPgyH9SGJyVMhTHWMylklhl8T3el3oR1oo2ezORRv1hf5NNZJDPOoB6dDyVFfO
jaTLDNhQZeoza7pNe9PrHfpDXkwcqr14vWb5+pyEE+k7r08SsGT1hVcQ9QqDdYNvz47f5+3BTiev
i5nfmE2J7K8iu8ky+1rXEZ/NTeomc10cliq9sgc1AGtpsJDFa4Yi0qdvS1Let6YW4X/0NWe4I+ly
lIvqV74ATW+kSJSM9c9hbkJ56D8uzf+R9l1NbutKt7+IVSQIpldGURpNjn5hjcc2c8789d/inHuP
ZAy3cLbtB79MlZoAuhuNDmvRozIYjrpU791UP+jx8pIQ+Qkwwt+oAuz7JLlPF/VB7ZTvZC5tNVIP
ciu+JqnqlEU0W3onuABC9TQjskWhvlPDBLwSk+yW9eDQVHSULva7gVgVQnjQkn7Pm2pE3UX9KS61
C1wS0DQEOUohygE39y26RLxyqd/LVr6aGrLvy14zy7Z1xcaQzHxIXgdVlDyhbKQDEApvakP8VpNW
s4OiuZ1T4WaI6W3ehmjEFOvBnNv0myT3T0UcvY5D+lYPTWGLumSN7eC1qXY3Fp2jSNQegtJS5Plx
LrrIpnlzQ0f9yRjJUU3k3J766JY26kGdi9BEUv5RjRfBDErRkvQFB1SM8Nxak5hdCg8Sz0ABUkcQ
0eeaDZA0exANP4hSZPuS/mVRQVgfoXRXS/RWyDSrIoWXCIMzwMGMGf2Q2vJKCcfSBPrvzxUFmFTN
vhonnEFtUTG+UaLhfRnChwQvc2WaIjOk9SEx+ttY0PeRgZkfTJvCVda7TiMfYmc8AGPZVETFJFXX
oHKnzSbtxUMqYZqyLe6TdLmVg9ibR8Eb9MFtUxjxUkx72WjNLCiehnHZqXrV2KAjByAjEGdFYfGA
gvIizijQgU00dAM9OIRS7KrR+B6W+Y2UlsdAbW9J2N4JwmhlZb/riXSVivJxTuhHZ2ie0be7IDOs
rtGcUpke+tiwp1i1QhGkbmQE4Ihcf2um/KqcpN6iOKq+1y1tVIK1Y/+eaItfzuJzLuXqzRQr9pSI
O30KHiIB+5ENj9NsfBRt66Skfhvz4M3I5ptSme9EDaGuEb435XLMcump6YlHI8yo6wgZrUkeiZM2
pUtJDsacAYXVrHgp1HI0ywVgRyXqvOj/hfpPXgyUGQx4/CzDPrRkEt6V9eJSGXoRK73ZiCBzqHqS
moo++lHS2FUhOXLXRGafJD+6kLhKKNrggy3MauhAGl0m10UBqFpVPUiBsuubft+Mg6+MpVXGoa8H
hasqhSMP8QF1BVMg8K2hHNmlNDzHGGQQge2DW1k0UV+JLRVwL+YQk9zpBvWhLMkD/LZn5NNuRFI9
CEbBV5baDhPjMIlqZ+uKYCpAL02GoPXSvD/IQuDgCvxIFukZpdg3vZMrBAKDbAqV8B7V+XNZiUB9
6O5bo3zKKhXc8fKxU0YX0bHdzIp8KNJFMefVF7fpYlZjZ4ljLbh9I+wTYbxXRP06ncVXWqo3MwVI
Oy3kN8TRJYpdpSl0ObBuNDyBgra2DX2u3A7ETIE+mk2NSyAMXvVeO+S9dlOPkROG1KnC/kYpJmca
ytwMDBk4Mjl4ghXtmQiLQ7KgsoO6t5pa9iTcmYI6aKYImASzDsUBlqxcqWgpaZreDIZxcrV88SRA
7TZtt+9KjBzrxJeS6raRarOECic0/zDE5aqNDN0M5DE1W3G6WRR45IQAAKy+0cLmG2g3/W4M7EUW
rKWK7sScBKbUjnZsAPOx1qJ3alQHgHOCUWtJBRgLtTUq+MjuXRkI+0vQA5l1ttiFNACIR9HozSIr
xyaTgE81zSaKlw/inB00NIpGFFobw1akLnidE0AR0PBnLqLDGFzUVjyJ1z38FhWC6yKbbDWUbRIg
AVLhUJZRotZQk8e+LX+A8tAS5OwhraYdJn2siJJj33aHWtIfpaa5qkOQ+YaAVCuFzlIruTF14JxQ
Gv8IBOL3+WBlsuT3QYdKur64XV5dxXr80CN4w2PjWUJ80JQDMvYjklRiUs+WYeR7iQ6cmeHN5+Ap
FmdRjdrekJWgmIOdrtNEu2oWmhru2ETyDFKdOk7Ny8H/priz9wWT9kYVZJDaek58QdiHM/C5i8hM
WoXzxNgqLKEu/N9H7ucL5CwH3EZyLmW1mOwbt7gCNtQusmNPvsbTyVqczjN8wkk6f+FwRk7kN4lM
rgAeRNRmsM4Bkm0lHq69brG10NR/VA6g9ZAnS/bxA3DJf4wvXNmb76mz1TJpgyHK2qVAMIei1uxM
D/FdsyueZSsxxZfgmld8+Rzx//J6O5PGJBCGpK+6SFuMHUaQwI+duUAnQus8mI/RRB8eo8giH71P
wD0QPZGjYDeoWEdHHijcdjr87DOYBENVqmFvpGRdtORGFugY0epAQfo4ePMLD9uSp7ZMkmHMC3FG
y6jkp9FdB4Rl6Zikz5ctYzPFdbYeNscAtIUq1gE4UwfirahNB2XBpR5pFlE7sFzl95fFcfePfYSr
SSNIer1Cw44OGNYeSk+zgt6MH0twpyLLxpHHySywo2tIgPYoeHUoTpp4Nj+rlnRQb+EJX9cO3/Km
/s41i81DO3NtjK+JgwiZ3bZAfP05KVO5LUaiU68zV4Psb3I3vqGcXd3Mep2JXC31zO/oZEoitcq0
Xdj8MtTYy1Xt0I25U7ad8yf7eSaKcThxG1U5opLEX80QXOCFudLFZ2Z0He3KG7SJuLwj3DzBM4mM
m1HLaRpTAID4RvoUCyXivpqnJJtGcCaC8S1lZgiCqgrRvnntrsBW54FXLdyrfmYm1xh/8GsX+baD
8cbNuG260DPBjDchIHJv4qCTfOkGl7EP3vhHtGsB0LLzBFvlnB1PSxhvktDKALJ8l/m6cT2miBYD
alfZRznzeMC2E5dny2KcyiQtYH3NwhgzcbILMJrHdN+gZ3a2awQ+hxlETJe1kmdyjFNJ1XEcCgl4
QbKS2yIo6pvspRseLwv5gor3edf+v1UZIv79bmWgy66KcRnRrlQ+Gh1gfPaDgODRF9X7TnsYst0S
7DgiLx3ZKpL1JV2uFLKEearGxXSEAwN3Uieyx7fGUV9XpH/BLr/zZjIuGdwqlPEmmTCXFDzr0R4Z
BZUg4diInPPavgXOtpLxIsVQkDoH0I4fXSGfhsa96vt4uyJGgC/3+FceeV0Q40EaJZhI2lWB39kr
GSUGNHeI+neqDyq8lYlsncnkqeRFG1iFMj4lFzShVFtoi3QjWsTqvQljNDXQMIrr3AZYHSeg3hp+
xUz+f7LbqzzGlWgYOczlFuTNy8cK59Y/RTfUlzwRdFa623kxoPF4DYOXzG4VyTgUuS+7VlbbFZRX
dNQ+82hTHNox5xgeTx8ZbxLWYbC0mGjx9flOm28Ieb9sZVsQJtg6tHBThaqqKjNHVRCMsfQGwXwE
4O/u1t3LrkAeZ2e2ikzBS/I99teGB/UlMOX9ihstc/lSt7fy9AnM6cmioAbVEMtAiMn8vrYUdwXD
WbnyiGE2z2CvOwhXvPPbNkP0z6J9SgWAvsj4zYYO/awLSrwv9KcVCaP0ctSXZuOGYNw+dnngjZuL
PIn7dLBnYcrSCmkqdX3gox5hjlNrzeF7No725ePkSWF8ptLOBirGA5ohUBjWFlvBuGkW8ersm0p5
thbGSQqF1IUzJVBK1R3n62jg9HLyVsF4SCFoukUluEKrQjQF4VBgSENPR/PyXm17jbNlrMs8OxLa
RkIwlgMSIa9kPzuo8eybA2DZX/tPXG1xJ7/xtICndewQdDGo7axXubCjR9XT3PiO3C5wxLKV/g9z
Y7x9ZAwrAol6MZQE8EPCbUGcpk6Rl3m4vIs8GYwfnMaB0KCSA5TpQrtqHtMgtQX57u+EMF6wFFFs
JApNfSm60sh73T+k3HZz3kIYf0DqrKI5MlR+7fQOsVSrVK3cGqzBmZzivsTxBFbxcXldmyHOSQPZ
2eqhn3RJVmCujSx9F3LFBg7frTJp102te5dFcZbHjlYvQ1wXkwFdCEXFVfTUA9vLToxy97IYnoJ/
QkacGRVm4OkkhU24R27eRn519IA4dpdH9uSsIxgTj5BxPZYvqZGzLWR9RRIX4rKOQqzjaYBTcxSP
YuiCa7gcn8eiMGJ+BYNOfRzv42famDFE5db81n70dnVd2ilgILTHy1u5eWKn7ATbDlblujBqs5Lv
AR9vKkpuFuvoosHxgpsqeCaF2T85GbpIGrAu1A/NAiMdtI/swHjMWs4gJk8Q420jUYmbsCpSXy0O
U/jcoxCRoeyArDhnRZx905k7MNJiBaCM6E4xxgNoeJryVog5qUeeCOYCHAB1a+gUvqLqa1OjuSlg
fjoFrN1lDdiOo0+Hw4JL9ih+G1qz4nKaqkd+rRzWmoN8A2pnuDCQ4+M4ia2G9vOUqs4cUpU1zaLL
aCGKrjpbdqkzHktrOBBfuwvM0FIPlVdYvEzfduPj2TLX7T7zGUTRmk5dMcMT5IyvZyeyFjNHkQNz
maAzsOU7xStMJHT31TfBzl8ubzLvLFe9PRPeiVqe1zP6R4Efa+Svs/Srq3vOQfJkMJckbaSkGUIJ
WI/TtaJ+9HhY1gOnT3XTQZ1tInNHhkqd1hPeen4zYjyKjOjC+NumLLaLKO7DAO8e7FW778BqClrr
u/QIAr7eXd+S0TeZMzO7NSV1ro9sqcRQsimV0S4C+CZ4d6f8iQYEPz2AbxeoDPNrejtcF9+Mt1j8
uwNj8fjnTFUwHgB6GS27WgiAMtDXcn9Z73jGbZDfFQ+QLWq9jD3IZGZrctV94eJxAKiTn8s+2qWu
npv/FmCdKZiwaJHJnCZo2FifPON1W96MCefG4i6JcR/C0GHIJi3zz1nxfC8DWqLaoY9psVZ8OVk2
eehPm7c/uKxFCloccLYwaalyUAeCfBtaoqLKlnFSg5E61VxbSTG8zMV4iMG4gvIjZzBg255PYpkr
xsiNJSYDGjq14bC0ttFFZjA9/5F+nIQw+qHMfaFrw0B39NvkttfyQXCk+97NfW1fItzgzXBs+4+T
ODYQCDR1ndHF03Exe71A0wHvsP6hRHgSwahHiT7ncskDwUfB7qO7ynctNYXcBKQimrjc0iaoW7k8
3/sPd9pJKnO75EIcTaMwpftsJattMfIWpshsBK4umej8ANYmOupf0JMX8qCZ/sF9nUQzd8ssFIji
DNBnN3Z6rVoysmDUrjGpiz7m68UB79yT7kQ+F+t3PasvQfGZWTD3zSQBQ16mTeKXv8J7zZV3JWLV
9Aqta4+iGbsR573OPVjm7unyVNfruqc7xRQe9P3ij8fQiY/FLwFUGImDJGP5/bJ18LSVea1hqLBI
JE0MdkH6IudHqf71V7/PTpUImREo/ZKAPqF/r/rFjGNOOMxxIexYSdVXKLzUM24Y6UpCT6X+cxJf
/24NrAOJSKENoyL4uYhmqc5Mgh+XBfDOXWV8RldkaRBNMfT7NWts4UayaysAFI5Ewa6+hgSCzcv1
rqp0QbVVxodkg6wWfVqNfpwRsyhuAJ9pqop2O4mP8QQwnmpwOIvkGBPbvS/QDpB2Afon1irqgrof
MCR9zVHN0ped+ZBzeJS2X9An42WplSuhzZGyg2aM+/R6QIG/2fWvA5xF4oBczuasbtuQNIWKMvBH
dfYI03aRhlzRMfd+hz6x5wyg4Mt9U9pg6nHywFxB19Dme1notu6fZDJn2GuRgZarBpgJueEsUv8M
OGSHyhEPKocnZ/37WWgfdagD034M98L4AlT8sPFnlfNi4m0f6+E1KldxsAAKn94bQ2xOCyes345w
TnvFuPLW0LUkXvTGF/cYMV4xELzWT/a8utc/mPJJDuPCSTsN85DA4Y17/W6l9O5eyC0g4lzBy935
e+aVPLva3DoKnnJVRtmBaEwQReY6iJSSAP0ss6B6ThWZAwgVc7MzjW+TU9p6YBu33Lz/pgM5E8t4
xTIcA5IDq9Fv95jPRS9YRK1gX9grhJesWSExw0e0tc7AU4ptw/6z2e0z+YzPLERpibU6XcFEVy6R
wq6f1LfKya7XkmaI1iyPF3dtqtCZRMbcQKeehilYKj6jcnmXest+nWThITitmvjFM5+JYawtjTAI
MhlS6ucpYJ5pbU7jYgE63szEwWpn+7IP2X5rnIljLK/NZ1kLRQw41w4Km58wdpGbejEiSdmJvvHq
+rxNZOyQ9mhUleYR6J5+ABTRboeeDKCI8sg+16++tImMGQaDnMvqXGX+RDHqhMJlY6HF9lah2Z/E
H2fbxwRQcxrOoBUfdH/KpeNcOnrVPcbV8MQ5Jc562BakAATVQzutsF6vyw311jH4HEV8kKaWJvEn
awLWCd66PN+yeWefVsfmAEdDDLo0BlPg4Cqv1Jl2htW6s1t95s3GA7fgzVsm61QUo5CiBaO71FuB
kKcX9Ta4ykSTro1PiIBjmwLJ8ZFHxLL9tjlbJ+tM0lDPxx6oKrg7lY/+mVqxAwZcXzlq36rnFbwG
nZdc7NLtEIXizU3AnSyjG5y5WPWiSUYDjcetg6sCUDmRvdzLIOLMHwJLfrysQ6vf+GoSJ2GMXxkB
4qFmFMg8WYtm5LI3kxok5wLnIv+HrTyJYfxJ1lTzWEhNtJ8+5l8LmNvLu/InOizvk2eQQAZmZxXf
4J5zzkNm26+gQwFpVUnCnv2+lWE/dkGS4dm9Aknm+9Tr3RQEdDyy+O1b7ySGUZSxS9oiLHV9N+qi
pWHQj+h3qNhZ8jiYYtpi8Gp3+dT+wT+fJDI6Is7oZ16qKgQcsvFR3baAQkaB3SsyM31UgKkEXBSO
xG0jPElkFKWnfY0CQyX5w/iQhjddqMCrLVarQW3Q3TDLD6NwG6SHWN9p40cgX40ErEytYMfxbHG+
ZfsyPH0Lo01J12GEsacrQqjxUBHTgBcCQPpP6Vq+6210aoUYYxUQX0g+R/K26ztJZi4qY5IJxi06
EG7cdUiWFgAdwRE/TBZBI9//QEq5KuhX8zzJY24skEEpQbckKZI6syW5yAmDTeR+JQWmu/nAI1Lk
nTF7bekTiZdBqX0FaAwl3aOIb4eTOxScliKOvbCJ50ocI0nMYS95E1uzMVulhkGE9ls++BiTIxhi
uHxsm05OAaQhJboC2h4mkTkGcp8Eapj7cxZbrQp+ysYJhIlTR982yjMxTMytYciRBpoABtG7+Drw
CtcA5/Ct+pBdrwWl7IncX17W9rPiTOCqPWdPsGplHKkLkIP9B6mocMsSyPkTqjqrAST74sjrB179
yhd9VHRQh6G1RxNZFtHQKJYgmvGsEIWHTAS0LMfANh322e8zK4pIU8XVAuA2jE3DugY8yAh6zHgO
e3vnVEkxCAHKE/0smp3tHCVzLwaYYoYc9ReQZCMrvUMVHW+GX7KFyEKyAkyg2pfPa1MNT0JZNdSE
XMbsr5Ht2+WmojvAj3G5yrd1EBSoZO26knW2ri2gPKthNg7FDivwVMzY5+F+5T1boYmM215yeEq4
qRFnApm7L8q7ecR4E3hJ55dc/Z4mfxJKn/0+c9PJSbMktKngccenfngr6fOkcAph2+dy2jPmapvK
JpgXvUt9rVEdMrY/5LHxS7l+uXz824Hd2VKYaytT5jlX/9MEg4IzmGiMxqIo36wtFer9wlnVP+j4
aVnMXZU2SdwmE9A+oqsVjXc8St9VDNP96F0g1t53nqxd8R7DvJ1krqs5FtSur7XYV6LECuOHJens
hceFzl0Yc00VfSDk3TQB23Gve9RZDpKGUVdTus79EHm8wgMVHOXYLs+wWCAJ0opzO/Vq7GOqOrsK
40+mUuQ53Kn5pNisvD9zF/89PzaFk5VFC1B3xHhCsyujn6n8QwXmAUcnOSfGDpZFbVamdTqvvCHZ
bfKa2RooIYbd2lQvAm4dJADRDuzeXOLCzRDgZAsa4zaMVu4CBUSX+xYJBgzNewr1858J0s1v9BHE
fms/E8b2D0ICLAyTl5jlOC2NcSriGOfyLIItqVbdZvgZFlyyjfWi+nJRnq2P8SkNOlIFeUEsULwC
LrpCNT9x4yPAC4rntRed58K2H1hn8hjfUoLpQEcAkvjJCu0joaVfRrmgtLR78Qd9kKzQmp7Glz9q
7ziTyrgYoD6EJCGptmvC66h+CAx/IQ+XNZSnKIxLKYdSAI/DGgELAPwbvgXioW2O9XTd02eJB2K4
bQ1AI0DBmxKUuH4PqEStiOeo6hEWTEddTGwpjS1D+Li8Ip4QJkwkURgoNEjB2SlgqtYfuneRe9Ws
5vNV/U4LYeKoaqrbuZ3pOieTAyQRQDt3goWJ9gZUObnbthYvKbQZuAGC6f/vHGPPIRogg0AtEXdE
RXXUs6Tep62YHtG4P1nGAlKAPgWvH1k6Ymoi5pL+bk8ZgzbW1DuIguP9aFwXytGgbsTDwN2+vkFF
jmEZAlhoFhcUbbIt+mXQT0q+yR/T1XgEw7KpBA5IuHZIsvOu7001ORPH3HJ5bgxgslxhHz+ZRCQT
3XCAE0TP/lpTx/S7q9l/5BdPMtmOjyxpkmaMVXAskB/L/B3IPJePadPvnv0+q/p1jiE/Hao/AHJC
aLxR5E7c8UQwmi9SDBWhHJLsp8xqnc8nutsDivdtfaN/4pQ/8SjFeJrBwv52Uk3KIseYh3oU9yBw
RVYAnTmYdehwTjxL4+iFwqj6UgZtiWFwY5cEqJwDVC3XfrVJYV0+qc1UgKbIMvinJB2MYownlCXa
glIeVcTmcdLBIm5489SaeaxwIpDt5ZwEMedFg1wvZRkpOlos1qTGdgQOqizhVoY2PeLZghgHNVZR
P8SdEfjZVZZbGgba8f/TsgfWk4gOY/2aNxTJWxhzTkFjqBq6RIKdBgpKgHTpA3av9Fuw+v7dUa0f
cvaWJXGmyXkDo5rAxjxXxGpyAbAOhkXSyrssatu4TofFRBkUIFeo+QLoLGuOtHgvxY/Lv7+9Z7qm
ERGoFkRlfF5KQ0r1Bi52FkYAKOHNV1hq+/BXQthLflBrooor6URkvPfi69y+BjMnwcVZBxu6owIZ
98qIwnUX3ETL1WgY1qRHzt+tg7GcaWi6zEjR8x0Pi6kMIShxJBeIM/eXxWx6Ah15Eh2+U1FlRsyQ
63lQxdDjtIxNIDoho42AnDxqKm9Bm9p1Jokx0RJphFxfcIkH5G5UrxKun15/4EtUdCaAMUkx6CUy
jxAgAp59HQ5NPXSMAdh7ZZYSuMxSmzERBp8pBaIMxQjl74YJ4gU5rAPc4ME0WUCtsvpWuQ8mDcip
coT4ckFvryy+51L14/KRfXrnrws9SWa8t1KFURPlGBEVvcpf2RYCF/OFJua9bF4H4GZ8frZIRj0k
0umxGAXGbqbzSy0Mrhbqpb0U6XOQ1N9nhRznaODkhLYV5bQ8RlEGwCCKsQyPl1eZZTSHBvB4l3dw
04DPVsVoSl/GRl5XIPAUZHRrUgMP4KRoD3Excox4eymGqBkA8SeUMksp6mqsx4oovp4/F+HdrN9d
Xsg/qMJJALOSqYsHlPYwm9+9AnoT4APFdwr+O4KnPS95u71pJ1Hr388uonbSpNnIQ5Sjp5ds/iDT
S9VweoPXB+VXxT6JYC6gVgUg3VISQCUZL20GsjvBrBZvru7K7PXyxvEOhnnakrRWGlWe0H2nJGYb
3QoC5+S301j6aS3My5bUcTL09RCjzrvyDKA5DNTUa/p+bQoqjprPK6TzNo+5XbtEGpXSWDBNWMuu
Jv/SUaIMl8lslcjqM07bKmf/2KcEYBHDWW0axOFaakatlys8Qrhtz/Pf/WNrEV2rR2MsojwvyGpm
jlljVlVTmDrQ4GI6jaY09I9h180c17B9H57Esg4vabIF4KPxnuoWzRCCp4JZTDu5MjgKwhPEuAa0
jC1iYUBQLj8qU+TVui/KmrkIPGfHOyrGRZThMAIaM0t8rXzT85ua18a3PQZ/0nSFcQzx2JIFFC+G
jwm45YHsKajh0E5k5bv0rrRUEEllz8vdggcasXtA7tnD22VjXgVccBsK4zYEqnVaCjXfG/P82vcC
tTNDDk1DqxP3siTeXjJuQ81qKaAt5goE5aOQfZVyIsvtueqzvWS8RkY7APJETeCTb+E98Pt2c22G
PzEdh4b7xcpvP5E7RLPgMUzztpBxHkM56rkAsDmc4XfJeOzKH0bJWdtXhQcUuwi4Y1GTNf0LG5xB
hgK4f322x+GYpH8k0nWpe/Uw2JfP6Kvj+F0OY8ECqLbwYgcbUBGLrl6n1zNAKZO6eK2y8JEmQAkU
lKfLIr+qxYoyj0kaFcvSRJVRi0gfIyXrMDOQG8A/3OnFv5/L/F0Aoxa4FKViFEcIaGM7zNEjKNX+
Mu4uL+OrEqxS8AYjKuaBKMsaFhJUxaQpFnZVWe1qUElr+WA3gf6XYhhzpeMc55rYJvu5e6+Da7np
rbHitP5+vQx/XwpzIhg/aOqgbZZdt1wHc26VlNiRNJvKVN3Wy/fL+7ZRPfpdGnM8jVQNoRhjWqCx
e1CDpA7wsw1nRYnJnMobDzWnz/3r02OVpxmSriqGrH+y6JyFYsKiS8lSE8QQfrhbGypH9xMCx7u8
rm19OIlhbo65mtNm6FVAw1QV0LANYEK+S8avy0K2beckZP2Is7UgX67nwFtWdgaYdoLSBP7q3wlg
1A0BstyNoZT4UnitV4Cr/dfPld8Pg1E1IBkmcULUaB+FBRCZH4y043g03jkw6lWglVCqSqygBnyy
PihWP76AOZEjZdM/E6oZIrAfRTCT/n4Qo5TFQKiVw/0UP02CPXTIB+jAqXq5fBwbVxz26ySHTdBo
cxATpQvDffVhPKxdDL3hAP7ZLg6oZO0BldO51dF45Ehdvf7vMcLvUpk3c9hTEaimRfaJH7i2PGMA
faeaq4UWHm9YdCP4/10acwdJQTEI3YC9DI5tbnd+6oRObhF/2dPeinZ4AHiCy1nhpiGd7SsTUDZK
PpakAzZtnplo7sISl4MO1qqrtW6O3MCtolgh7zB5Qte/n1mvQJagnvUs26+AXPFOOmj3/Ztm9bbq
pm52TDzeDAJHSzXGXYxzWqtIawc+4FjRGp81P4CAbQEN1kJ2iwNVwFsc4zkimtV6O6RoeVRLTbH0
GEhuLgHdT85xtBslhlVfkLtSFaSK8fr4fRt7IZnkoFYw/GetoF/rnNQAuALRTXbzjocZsP7YV1M4
CWPcSZREYzqSRvD16rnrBnAb7IXufWycMZMsjlJuui75k4VHoaBcZZJkNFSlpY2V8BNCLZNNFK2P
3S62Oqf1iZntkx2i9h8coaumf1mgrCsyRXsFMnOMrfephtxPnQAW9NdsrfM4gR1chb5q1n5pFx4X
+YEnj7H2RZyl1pCSbD/vJxsI0J76JiBnC7K6FQ9r3CWa8ycrRF+bJlINvXpsh4Mxj62qN8CaGC35
Q7iJd4CJtxcPzdaCp1gxaoeXBW4GHBRWRCiRDYl97jea1IliZuBVjB791ou90V3HYBKOHWxq5pkY
5uAEKQOZc4n2tiGsrIZAWaSHdlCANrnrRU7QtqmZZ7KYQ6uMRJ7kUkn2efcug+ADjAwKBpkv79t2
ZHgmhXHKSSET8AaEGLLfLy4mlkAvYVG/vNJRlqIH9MTzQAs3fdaZwPXvZw55Bo1FIKgQmKFDhFbY
t9m/vCaeBMYDC2KmqmkKNCQxAKqThHVovKwmTw8Yx6vhhaNXioiss2ZFYAz0BROu8Um/Fd6T6+49
xEzBzTpBlHGvF+6BrZ92tn8yEAOTBjEjOpckAPrF+7I2U08BKrbgQeBPvorwFsu442SOg7iS4sJf
bjo78HovLy06msEP+XodgYl2nTd/778j287t+t90XAohmi4bmgY61N8XS9MuU9RIWNu01obmyEXy
SQMXDSBJ1rAIDSw8qt5NR3ImkVHPWDP6joSKsKvz0U0k0OhS6TWOwVCxVM95RcA+ou7aWeZ2bG3G
DWeCGa0F/6Ukj7Ku7UYrGUx5QE/wijzhx1Y8uwD7NwdPASUEYInt3rpsMNu3+5lsRp0HPQ0aRa4x
eaqYa0vjdBhCYJUoGPqpvMz69+kwBBNn4hgVlqp4iBagoO06g3pTWftFWt+UrcF5YvN2lNFbOZ/S
tpQXXO2T3N8HotBfifB1PzONhI+9MM7/npX493UxDxRRCLpBlzU85DKQ9/jxxEPT3LwSThvHdnCj
IbPoxb5H5ynZV8N1GDzl3JfB9q6tVyiiEzShMYtI9KLOklyagcqDLP1O+Q72ixRt/SsBcWNmd2Jn
oumDd39v+mzlv1LZlRkVHeag0tDvEd9L+jcdXECXdXxz6zCNLItEoqr4ZaqtRGPODEqilafIzCrQ
amVmwKtAbRvSmRTGiEtRnQVpmoA66S7uijoJyhtHfDC80q6O3AfVGgF8CSPPpDFmC+ywJBxJ/x/C
17WCg0eHB9QV+MbQLTkpne2L50waY7U5bTU60jjx533xuIIJgLnIDh5y4NuTg8Hlst/UiDNxjPWK
hkjq0UBupxR3gvTUti+XFeKz/H1p9xhFTxNd6TNJA33zfr1bhp3kabiyC4tX9+JpBTtvtKQlCGFy
tEx16IwFPZ4D8hvNGZw1QhUqk/zZtalh+F6VEBJTFqdRH+ZRajUUqFeB3S3IjQ/SfYb8PIjM7sDm
wOkV3Lwzdcw1EYCOojeReUMRoJAaVMdc05IVXjwcc6xIah7C4Nild+lwkGOOwG1dPJPIxOEEzc0F
XO1KO0/3C1gzYicHiWRt53hAZXdczJ1Np3gmj4nFpWKSxiBVlV3wTbSGq/m6B0LfXr8aP9or0e4f
QOGKce7D9HZZR7c3FsDNuPtVSVIZG5gpbbIpn9ZxpPVV0+0U73951Wx0b+Pi0k9yGFOQ41JQSVL3
0JcK9C5rPzwmufzYQwLjSrwiO8EPLN6wBmdx7Mu7H2lQTgmShnOW3VW5+qSH7aEJh6d6IddFUF21
8QxmJCXi3ATb5og2Wg3YTYbxhXoXHGxETDPwZFOwoaEzHphN1ngr3X3Oybm8J+PmxXMmjVEd8HzP
shwl6JcEUpIWvIGO0RJ6Xv1lO2l5JoaJlMdOLiYkfgzQ0ete8WM+Lp0ZAlr0vnWJW7oDMFhe+gOv
+4bwVseEy+GwSHMmtQJm8Udcd7EjP7SOCMwNaSffk8foOzp/7tRX2clvCiuwkivlFpAOXJ6EzeUj
e4MXgqjKlGjMVRg2eaaMASCjVoBz5N3i8P9Iu7LluI0g+UWIwN3AK64BMLwpkpJeEJIsoXHf59dv
go41MS3s9FqWH/zAiCn0VV1dlZVpbTVe5SnDS5aadu6PL0ijutfP59EdtbfKXIm9Oegimo7APibc
q8NtLHz6b7/PnP9hGquuGlXTL+RHSb9Nzc/Xf3/7PvYK3H8/c+7NUiZmOvc0yKXeJokEIMGvMX1E
G8diGt51W0c7ZWeLJYvQs7xc9Egifo8DUCsviinaRhlcN8JZEJYaItJReVLIlIdGLIdrQp+GfDhd
N3F49+wHwhxogTRkjOYs8nuvc4tvG95acMcQve/obQCMj5e9O5w4FKRlEbSzUA9jbld0UjQ033op
oh4NdCi5J75pcEOGoxuOqCqI+k0F+FOTOUBlSUotrsU8XO+T140yn3oTcUEC4ayvurWpBKCF+FTz
cN6HC7Yzy5ygSiv6sW7B3ycr0BlWbaXmILYOaPp0eT8w5gyVndTB4Scg4nP1sEAeMv3SPyMsh6oW
Oa3fmk+g5jl1Z2j3/sk+UQ00a6BghVo1c7g0SaR9hIx8OD1O6O/dmnyb03gGIeLSuclDCXqx6o1j
8+hOJR82WWY7MV5FpL/gkORTlVvyKfpb/QCdGyfY1Vx0ttmggk6+tHZpmw7vRXK4miDqFEUD16rM
BoINUlNzYopog5F8UbmbY96kKltg95vH2llgAj+pWNRU1bGaW1dK/iC7SL09J3f1iGNhDXcqDiHe
QfqD9CnF2wuSnmGlucifrnZ/15/6W8hsfgYz44nHkvj+QL32YYxXyGmW60Wd5aF2Xwcd2CCls+Eo
t6MfgSymDxcvstDOmFmQ9/yaNxb3dXZ4fommo5JhEgmEb5eZsoJoJXCpUeQXv9RQdktwnEjWxsWT
BfGD9kt0UjfmIowPXdPO6LYfdrnIIcmlguYKOGeHEynRAKDbC7gNrm/qIyOmQoDKAXoFDooxIjeg
nNfi1PDFJEYw2JBY+KWpbUssdRwNHq3cwRZGb4kO2RQggIA1YRyS2pK10OYW9cLotlW/1rw2Lt7v
M+4oB/rHqJpsCGgm34DEyBsKlXPTHprQRAl3hqop8DOXqyLVLeqdpRSHiXSayEMmPl9fkAMno0j4
YYJnCRAeLHF5U6uqmcRLDoVSyTZT3VbJS5LeR0VqUQS2ieFEhMeWvk07c7wubDKbYBYQZYlKUYRx
+yqm3+X5S9/olipCA7nnAR8PtCd1RSKoW6HdQAdmijFWybGYQlE3hpOZHbwu7QGaQ8Mp+zr9hIK2
I4XxQ2z3jzqImJzrU3tUl78wvR2G3YkCVyOd0HcHAXAkkCQnQ3e54EY3oy3h7b6+8OsJB6dLkQxJ
hONAfGEojN/QUfoZMn0UgrqbT/osQq839ugqnq4PjGeGmVIowamNJEtFKCw3WVN4TRWUNY968sAH
XoyFmTw613rZiHhRtmZmQeV3qkurX24jsvLu9iNLqDOqBJVjHDDCnGJ97fpCnGtk3h6Nr9Nr4YM2
FNz5T60rfo78Mbe2210sLP3l+jQe2lXxwgGYD0URmYkpJLmO1UJsyjCLTDcbR6tbkc3s7gYl5wyR
Y0lhnIjcFyntSxEP/yYGzGa5AaHUCUCf10LI3OuDOoqoN6Gm/x3V+6W/2/Q93gVG1VMowNxX39ab
LATBmif+GN0haE/REy9KOdqLe3PMVZ2lkag1aoLMIpkLqEWjV+pFLoXcQGlp7Hh47SNrCrhQVKhQ
yVtF/PJEq7UmLaMJGoyqL0s/BpVor4wEKti8TsajadQIkYAdMAxANUxmc6SiEnfpRg6loQV/w2iA
kwoSlolNTopbAupyfdm2Pc645J05hQ32tHjVwN3QGn7UdHeFvtx2pvpVjyfHTOZfa60HQ5JW9nWb
h7sSvAwbhlVUNRbJbZh9ia0O4WdJ+SkKP6bcK2S/Gzgb8mjJ5J2V7St2+zGXmpmo/ZyHRHDStfQW
E9C8yPuDoWzcqKqJaxQwyUsjvSiN6hqNaTg0d4BQenF5v5K7LOb1TB4l9/Ci+8cQ+yboyCrIowHq
zsYtwWGLCw0M+k5/Fp4yJExXoIbATVqe9Kfr4zuKEhTZAFpIxX+6ykwiYoR+muoJsWGl2Irq6+ir
jSrNAg7e0hNPgOZ62/PSYEcrBzeyXWTouAeYm5nUXpuBRJaRLFW9RjnL6pPCQ4kfHTNlb4Px/VUG
xCv6rZOwlXQ3FeljCarZvDe/C3Q8SXR5BAssACHqpzERn7VM8OoJPKlKFMucbXpwAC8+hNlBJE8W
MRa2Azgk7hRXrpi9xOp9O9/nsScSXq7vHZXEHPi9PTau7IZqilYdGZxand6oNoSJ1tkynNpqAAtW
p+dSzJ8yLfdpLAWTzIOxctaWBU2RZmiSuILOSlF21qS/GclLmf66vmkPbeycNXM1rBv3pdILRiBP
bX3bjCt6TeV+GG9MMFrw+l54xpjQS6miyBAzagZLqfroKwtXJfPGOeYUS7bQ6rdl242JCb0G2Wz1
lEBEayjPMWreAq+czzOwjXPnLhNl1TNZAQoxp9OTQdXP4B1/+W/rwjgTcx0pULmj6ctpC/ztz4Q+
JANnng6WA/cZqusSwHf4x6x9jxbJfCkTGqrIkBhjaq/6OV55JfyDZiT4ellXAYzbSDxY/gSRrgIC
O5zaDb+j29Anv42Ae/1ZzKflL90yrE2HM+utInI6qIOktqQ6vIrkwYrpEFRVcZGiZQsx8+WKieug
yUDFFqFR3enR15yHgT3ykdvDCRUlYgC4ozB7LhtVozSWKAraH8ZpYwIq7Pg2ux0RinQPi8/Nfhys
HZhfCFJf4DiUQLd6OaAU5MZUMSoaDmF9M7zWfy2vpZM6upPdaOjmRwVLe+AV547qSBdGmUHWRhRV
qzoXIfDMxR2ye3b2c/DWxdrauRNn/XL9DBxlMsEVCCpZzdRNvD3Yy63u1UyHr8cg9VN3J1mpk38H
91gHdZMbcirRyaHfKX8JiiVxjsbhUPemmQ2zxkK/VOkgnMCnBpSgZG0i4ipEEhoAxXnNI0eLuTfG
3GsVLZJZg2ysX0bfQJrZ14tFeJ1ERwWj/WSy5YicJrSOm5wC5L/GrvJ5g6On9/GtGIixYzzHD22Y
3HPn8XBouiwiQtE1ZNqZLSPNTdYlhhBDDbeG1NXqA0cXn4qbGFpXaJpDhWx95hrdNj9zAeh/jxUy
SvjHPOW0odCUbKAgYpRuDBD/IXI5i40j52BT/1tqjlfa3dzxNYtMlravq0JRzEnzJTmORsgAgnPH
TsYiKz5BWU9FL2ldtN2/fxtcDJPx323emH0lCuCrEzUnikybruZZyhRPWnjZjCP/SRQAuNGFRiQM
5dLdZGupggIYSULN8GflVjJfOUf9aMl2BlRmyco0z8Qizmi4Pg9IcYM/y23Pxee/20Fij6e7Ai7q
gxVD56OyvcJx/bAJDYBwy6WagZklTd6eZxCknHIBCk5m2gDpuRpDbufjpEOmMqd2UlW9M+ti6VRC
qliiWSxOW+uVS5uU/KCkgXiLmkDibG07J58q8awplWQlJJvRgzQNdtvhkCVCO1h9VqTu2td1YAp9
HYqppqCj3mxONM7/ynUyO5HW6xZRKiDQOuDUS71PT9O60FCX6zUslaVSkHas6V0zKZEbZRV97CNx
xKpLeB3SAl9eQJYdIbqggl481yIVd2seO4uCPtwoE74scZJa6C1d7Cyq4udCHEGPmaiLNyapYGdm
VniyRgs7nboJn1npr2o8Qf+0TLOzUhfyQ5r0r+UCvedUM2orocAzqL2ZOmIv13ep3Cl+GlMSpl0r
npoonqyy7VYnJxV1GmkqzusUq69yXb5VMmk9ky6GU9JZshFArH7a1qO9II2AFdDj5EsirMqNNBID
WZmh8Ud5KJ/kRBpTdyzEyIuzntrCKOQPTTpl9ly0bWbF+YhInQi1VwhTfaMBZ+p2pBhsJZ+Nb+K4
ao5Z6MK5y4rCogKeDqSgEKSsmsKqcWKRae8jWx7o4o9EFx5aXAaflVggo5UmWg4KUfBhuKqJ8mBX
0ypUsjiCQrWphVG+/OScjYPDB9lAU9dFYI2AimHOOZRuk1xQIK3XuFtsIaHCgraQxJ5tBZT44vf8
ReMBO49uiwubTHwRT+oUzd1cQuvLOFH7PvXIHRThnQUUW3eL3/nTI2eUBx7gwiJzU0xxQsW5KMG+
H6zeRtYKMEd8qyL5vDUuzZPN4147eE1eGNyurn0U32hxl7Voeu3HAlRRBfgw48xelPJUGJBu6bvo
xhBbjs8+DBRRaJHBkIccNELSS6v6mEq9bsRxoDwv9saWZgTr09aYsrHaRS4vMD26mEygTDXE4IgV
VcYcyFRSOYoAdE7N2QVGORAyamXVbaIT3siOrvq9KWY+ybpOeSVKEWTTpsVaUReJUQFOnexn+n1G
Ol+MLPKN36HCM8u8lCRoQWdiC7hR0r6ahQ8Pwe1UPNyaqI/pyEJv75jt77udYtJaJZEOag3lvr7Z
OnsEW7qjr5sOZObx1+wo70BAeviPPWbRenmkul6ps1/eNHftc3/eslb1UwudAV7oeXQPEvgVJGsV
7BBkiS/HBubxGapqZRVkr6sjWNVsp8/mk/ANgsabfDz0asFsvryBk0VM7WaFbDjn3B9cxDiGuICR
whVNlRUkyxSV6uMsQTjp3jgJloq+B/S5zo7kpJ7pdj+U2jaekbTzxDMFioFDgXA8/p15Zvx1DCdQ
dNvD7XNqWktYvU6QReuwbyGhFAr4gCV2yWk+DUHGhcodpSovBs+8cISmw5SUc4nC22YWTamP3c8Z
hfQNfC4746l67t54+/ngxFwYZd42QqdFmt7Ggi8hYalZkRxpX5JSjlWQ00i1al1f4AMPdGGNCR2n
VjBLE3XscBpp7lVSJqtWQ7Pe16c0dqmJLsfrBo/ebnuLLM4y1Rqh7LUlgbhR8rSRcUGC69Y8xdAE
GHxekpCzfVnmOVFeErGcphKI1b8JzhQgVsH46l8fFM8MEwOgvm2CH6kE42UDxWxklKv6DWGRbr4S
461ROi/WeAdz23vMm+ZiGhmvJ6VKpCzG1AfYJZa8grlDGs6p/pJHpTXK9BTFqd2ZCDkFcKHkkHqR
Jq8qPtfDp2pF7Nt2HqSoOR91lEy6+CjGNWYA0WbGiOmG0PBGY+3OcFodRL1XT/OU85Yg6N3Vbb/S
81JCHJRbr94m+tqsMLecTKbEBCyThr2nb1zo/qb7ZEBNfOOB4T0rj6KFi+Ey3onUZFJnKQOD1Kv8
Cyw+yIAgLOo+I2DpgsLLT+3EOa7vTBXXBsi4pCgFVEBVMMOjFz9NoYQecuhduOOnKiTehrBJTsaz
7I1uezeiruLXjwkXZsPb7YyHmvu4MrXWMIIlRf9brMyPJVUcLdZeItK1VgLJFEtCzp0Ixr9m0QIS
5uM6IIy3AmNXF49pIwRN+bD2Poh/OPPLcb5sbkIwl3jWJ3BTjIlhZdmruQyWIHvXvcVxaPvPnfob
KlSjKOUbdRoSAg5qc5x/6qTy6aLcjPpstVru9BF4n64b5Y1sOzm7KCnrjEWq0Wm2UUJXdWFtIwM3
AMfKEWBkv0Js5lPT6DgS9AD5GY5E84R3gkvc7KbPrdnFexpaU7xuQc5uZDupBCGiujwjRMhIG8jV
k5itKOr9GObQrH/hoWsThdN6xJtKxsnUq1wAkQWL+vAddOVtcjtTToaTZ4LxLIIUj5EU68Qv8dpW
58wWQTiscIhYOHe/wfiSLSseaxuXPDUySwduSgU8nRjOf9t4jLcwO8lcJ3UsA124SfLzRE6ER4B5
PJCPJziT34uEto37fIn8GST4wnkp7pU8TLgwm+32+t33fphhFmVMhUgr5gWNx9KNXH7X2r/+YKZU
BWBntC6BVYrxbvMoCk0tqJEvmKObDIMLynpPHnktlYcH5sMM2/4lRRX4POMW+Wy8liRfDRZveynx
YqLDLbwzwyyKUdUE9WCYydaA9Oe5eqBx8J8mzGR82tRIYHVIQcKWSI/Kgq37bKacs3645rtRMGHW
WixiW8RD5K9NdoakhJcbOudS403U9gk7z6xPrdKMYGnx5+zrvFCQ4FJrRS7yv80V47SgkJdqPYE8
vEhSu0/vhbJ1ZmRUr1s5fjLt5os5I2UCFuuhz0xffWzRuhU14BYv3Oqkfho+09XWwsaTfeBweD1/
/4dh/R0mo2/SZsws0t4YoF6Mculp2WQ/vW6y9ckCzHx6yC00DKCM2eE6QhvS9+tjPvQ+eBlvMKDN
MrNFpJyORFyyJEyM5ylzqKxYilSBz39yrhs6Dq93lpidEg0VSUgUb2m/CfDpzKqd+UcHIc7Oms9i
MIfgM8l+1q7w+E5gFIhP1z/gOODdfQCzifRKlKlRysgwxvBSAPlRMM7S+ZchfOtjv2pll9QoV9Wt
kwuG1esvhcCZg+PD8jHZzP4CM36aKmmWhWnzRRd+SMWzQDPOJj62YUKhHF3nEiiGLreSVKWgHgKQ
GLwKxM7LxqaL7qD8wnktHfvhDzPMUARDbHo6TAIeS6ILDWy/hXYGXyqZNxrmlqfNaJiNuApBKb12
FI/t/Jc58TLSh69R9WMszCUvjmkm5IjEQkn6qbavUNu2EnWyqyZcCS9GP85+74wx92Q8xXEp98gp
tp+X04y+9s4yz4kbOQloK+FiNgEDHrrw+JD/M0A2azGVuaLNGhiwl+4mJffauFimFCTLH8AzwVH0
YYe5NfFaT1ZpXk1/JpHV1N/zjlj9yIOvb47it0hmZ4VxltAtaJaU4BwnkuxMceOaOVchjLPvWEmr
AQUdw5DAPQCR99Nwh1PkiED7fBNeNmwAAN7p1mnOk5n4P1zUxwQyPlKkjQapGHBLdWH1KzpBaMox
XfWT/NwEYKF1uBla3lQyzqJtpwFsMThe0r3cWhHgM4X9Yw7B3xsOyAGQoPE5TphnkfEb84ryT03h
N8Bmf/N3gqWyR8Rxm3geaGK5/Ge8lWQ8iD7VRgeKZ4giyzfLFGTZaEftvyfUxdN+tyUZDxKlfZUl
BpocZhDLJPdR7rXq23+cOcZxGL1sNlJbSO/ZQPFFA0zecIDgKl8ld9McLJBY5jh5zmKxCYUpgaxH
qsFXEfOUTI9R8uX6mA7XBsRt4qaPDcY+ZtraUU/FKUPLU4XE7aC9qWpqjX8CLUJx98MKM3FKtsoq
WsoEgMQmF/rKYGbP36TTRsxIJotHI3joaz+ssb6W1F1bAd5YQu+kccXCp+ZsQ37AErlqAMeWoNMl
ioCFQXHg8qYHWesoqDKaPyZ7/azcT27it/eNHbu6M3kt5JyD/w853HGSBGv1v2aZiLGOxGaRSkiV
QDyxougclO3lNoVkdUosOjka8PGiv/LuaK5ZxjXWQI+qUdehsqAOd/PQhLkOvdciOhtt9ZLnq1er
Aogjst5D2t/XtPymUOtP4LHzGjn/Iy+2mwPGby7tqgtxbMz+ej+4izudlPOmQdRbulXhf3bicJ8I
27T+duvtTDKOU+8FU0KxcAa3XAQ2KzBYoGnlJv6khf8/wZPjQGVnkHGcGu371pjW/F0IK/azsM5R
Mu8R5unnjea46i3KpeE59Dg7o4xHmBJtAsBEQVi5NpYyNDdlo/HeAcde52MDM/6gR6ljqcoYdesb
yYA08XCiDsoQkde6ywDBhhI1lunMgwRwrLK+tBHHQjYmiEbpBcAwRmEDAAK9E05W7LhA9TGBbHrW
LABzGHvThLOLTtOTJoK1AvqmEOGcb2XJ5pG5yBt46rdtCSJ0FHklU0GXwKUTmgQgieuBJmA7Ee7T
h/icB7NjnmltbQ0zka88ai3qCfSsqBYS+lxh1eOC9u4DmJhzrHq1X6GsEDT9N6OMrQV9yaYbmy8F
Ta25wJtSfEumwSpU3lT/fiLBXACYxTvAGdRAjCMk6MhIx0kG1SgRTiroOU1VGW1jVRyB9A+ohJ4S
Rb6vgD1adepn8+ouVD4jwfzvse+XH8K4xnwxpZ5ISR4W5V2T+FR8nFZeLZs3WMbj5XlO1V7oKF7v
I7peQDdsCXbtQw/yhLQSn994u7wu99XlmBh3N0UQsRo7oALn+41SaqNQ0P8qf8lQvBQcleMSfn8A
XhpjXJ2g1LRR1noIDDI5+vopIfOGkrOU7lUzf/7bmOfSFuPhImlM6EoLM5jjb/H8SRrQ3xhzyPp+
9zWbDcV8h8YThFaXhzKqwFGuS4kQ6GUu2uLSOrVRDZZmjs/XB3PwYLmwxGIr46GkZq0gfdSFOXqQ
AnIez+KD+Dx9Fk4yxIZ5+Nvf74dLe8xpj6sJdTmgq8I+fWmWB0M7XR8Q7/eZmErqDYNGbZWHKliL
56eOKx7AM8A4DSHOm3iEegQqSekA+ufYrz3jQb+Zw/K1CtBaeOI9uX4PEy+njPEOYlutQhzhSgVQ
x9LiL5PwtQfqteR4CJ4ZxkFEi5mqeIwjkdikVpOfdfmVSt8KjYtyO/YM/2xuFlVEC0PU6wQz2COP
WD6AyNRRA/EebM+eUXC5FA/izsvpY3yDIRWqVMirBsoTyVNd5RylFvjmADqLrK0+DfTSv392XZpk
XISciOqSaah2Gn1ii0pnCZlzfZvzFotxEAKBWjcwUzRIm8dpvI/oazNIVoes83U7HEfERgfLJCi9
lJI0jIy3oVkstegcYf6PRhifsGiLSdpCRV09uZX7+1n+YkDZ8PpADjL025oQdUPJoleWFX1JdK1O
5noEl4BTQxH20/DeMpLdpm/Dj8HpQLo/4/VBLV4h6iAMvzTMbAZRh4hJjgZBdP/0N8TbuFAoCA9R
IH6c3dyHk3V4AswHQeSlTWZ7KGVrSiRXlsCoujx9lUsigASgW5M2c2mxSrJltnHqiao6fMl69B+4
NM90auVptdx1mdmrlmxOEU8c9dh3/rMGvz2tu0IylhXpAgl6WlZbV4hB6pJzNHiDZ1FXgzw1s1jP
eGhK1hZ4bGmWtUBXUBPoZ8HhtfYexx4fg2JvnBgY00zp0zCeyKvc5p5WD+FQJG4pki/gc3rhbOTf
A3asLRE3ACgaexGyX8YGlbqMhWkWCORGHXrDq4n36qxnkGaadB+EM+ACytveGkxpsbtRoK48m+Lj
9Y84dAu7b2BOLJ1jNepT2QzKyHD7xATD3EPJRX0fzuzOCjOzej9INIuVNExyJJesobUq4FA7u0Iy
V/6rza0OGjfPo7sV13hYrkMHu7PNXvNTlysyehfCFIpEpWA1600ph8vydH0iD9rYLleTudzVNU7n
EVHeO01B4iePdJM6wcscqQi0sSnuliW3h7da4DjE48lFrRTaMbKssKJEybTI+ZJ0AEasQTH3nqLd
9lBihfBlpZyuD5JnihljorbVSJMSektiRdEkjtoCSRbJzRbS+rSekCVPVZVzqRwv4Mf4mHCmUSaj
W2iPcKY+Vevngr60rT3lOsfMsXsnH3a279jVz7OVZD0k7RY0sQ1A6WIsHgq/zYsBIb3x10YZniQe
TxPk0JHujG4zvjPa1obU1oqRBKAZOpV96wAx7l1ftOMj/jEu5trKBXkYmgnjMhLdotknVNismEc7
zBsHc0/pyYL+Rtz/AWgfZulR5mU3joO/j4linSXIeHuirDBAAz1UnPwZh+uthgBX/tTbQJ28Sbw8
J2dILH0Leo3MBOisKNCGzzr9oRYS5+Ae32+7MTFuceoRQScKxNO1Z3WxtpaDLXEJUn4Syqg98jzh
ttC/PeQJ2pZR9tZFkChf7rW5hoJPUSJ+aYRsLENKEw2sA2tKvqYgrkfTmiHOj2klK98oCLI4ruNo
NkEauIGSQFuosLOpJchZ9TO6NcVevx0G4g2lyDvB2wDYAe5tMPMJNFJOy43kLF6s/gb00L7+KX3d
IPZQonevn6rDMNSQ0JgNQR/0m7M5/yUDK16KVroAbWWirXlSE8JhBPTNvF1tydUjK/qePpKHruBt
m+Op/LDM3GhRT0GD3aKGHL9md+9w9Nv8zZytEX0c2w1KXwbeO+jIB+8Hu33Szk01SRZrejbSsIGm
Y5LP9kgzZ3kezZw3rUfeygBrM+SDwPj3m8TeoDbNooz9GgCT4rWBatf3FRiiVQty4jeyI4OQmlt7
3fbFb/tmZ5MZXRqLrUliUYGM4PQuI/jOL3QjgmC4PPE8/uE9sx/hNgO7uTTiIZO7CGSuk40WmOap
s4vZxlM2ecETs7LMX7JlvJWnkSdedLhtdqNk7rdKFUkV10Uc5mJzq+rDo57xquYHOWgCiqaP1WOu
M11AioPUQ4G+t8LqIcCWIgctu7mT3SZ2FphhBO23xTE86vIO5OEW3ZlmrjkyyzLVyjoO4/XranxZ
oZPThc0f3UNgTEdvHxRHwUPI7JWq0qAq0oPxDUSkkytDc5I6/Zu2Ws3nxdv6A5bvbco7FIdLB6p0
pPZNNBWyxPeQnUTGF82oYZxbC8j7dBsdhQ/xabbb18XJEVryQEVHd4Wxs8j4mDYVG6HSeiUY6bcl
Tay8yRBz+RP90eaI03MeYe7hsd/ZY6aVCmaaGiQFA1ZzK1ZnZSyseeFcQQe4N+zOnRHm5OWT0Wu5
UgG7bpcQ8Kw9AgUvUOy/mBAtRqOtZEPP4jS/KiH1Kei8pb+u3xm8ZWROYJuWqNYSVQwaeqtMf4kz
j0f2aBZxwf9zwzMXYD6aNE21MgtNJIHzW1nPoAnCA/0cHbS9EWZrjJqSj1oL3IgmfFXkB7URgfhG
Jk4avevTdZzS3g2H2RRorFeadQGZxWRDvsfOvdmq37bK7iYJBQHb4Lq9o+UhBo415JJNU3wPQXeO
GQ20paiPaxEO4u0Sh6Db+oPfN7dDrKK5BvwKl44/rzJ9biuglwXNjQVgljJeW88WZbMXGRRd/7HA
TJg8GHo1SUMWom/+qeyQDy3nMGuJ26+d06eTUySap6ZRxAlJeHaZgzWWbbKUqSqgh6gNihBdYp4Z
bqCl6xN4vCF242MO0FIOVJoIAWTpUQwVbzgJbnnuw9neUs4596o+3Ommam7twBuhHRMwD007jP1c
CQF6R611+TUpPybgR4y6tzkDO4pAyM4Sc3Ab2TS0TjHjoLwpC0CdV9+EVGMBeiHcKAm3HffQT5gg
k4OEoQlS6209dzsdbRTFWAorQNxr0Gq3yXqnZhw0+mF8TD5ssPx8A11Hs4ubEcUBdO1VaPmFp7Uz
SJQuzugWD5CXA1k3t9H4aGgogKPRGKMzIe55OTSzkmhj5CgbKehOfCuDjaVpPpuLE092Erw3cz/T
nwrvscgzy5ztMjYEYxJRlF3nu4bYYio6+szLhPCMsMeb5F2ZR+0QyPVrk59K8B4OPGw2z8b2993W
AH+QKXYqbIzZ16h8mtIbo3vm7PYjd7FfI+YYT5Sa6EFGBAwln0D+WXyVIL71QO5GMPfITvq4zlbs
6S51iUNDXpx4+OreW2diVAEid0OalCYyCe3NRhskPnTOpguJF43Pe3PzppOJStc8B3MvpSAOnF+k
/iFv7nJedvXISyF9vAXdIO2VTXbFxE7UhyFKw1FGTGrM49NMarvOiQtOXY6jOhzOzhazckTSK6Vr
kCKf1q9j/4uCjIGnbHB0C++HwyzPmNRy3ZowYSa1LYAOXeORZPEsMGsCgGIkV0QuwjQ+pVHhoh3L
ub7DeUvC+FcdVRppkds5UIzcSpQvpa64cvnYzZxKr3RUQjDA5K3paDAAuQOzHolhQKRK6YZ3JaX6
HmQGtnYSwvaWV/w6HNHOELMqWapHcSJ1RdAJjTXMLmJXm5Qnefx1feYON9jODrM2NRL1wjBiQKn8
q9Tu2/VWLHk302GaaGeDWZ1OXpu+ajswavkb7Hk4mXdjCFlkPz/xWkAO05a7BWJRGWk1Kmu6gqyv
yR0VecvEFdy8cgiIvL3lZpOrKN4ETq/ZYZi0N8rELaYxzPKUo7l7/ix5tde86JO9CJZ4PzjKa42Q
AirXX66v27b+bOS5N8lcu2VbKtOqQs2F5F8UIyiHO6V90qv7OfavGzrciJqCF7gJKkZDZAwpKynH
hDRlYLQRpXaZ9DEEz8VFWF0lmYpfMQR5Gve6zcNN+WHzfb53d6IyCzQnHQEOv87trACCDRJwMwcp
dOiVdka2v++MUKmbinRuEUEouiWLujXxYMqHFuAoTDxukDFge6oXeWj6NifIG5rr85ItVpbIf12f
KZ4JZhB5BXhLWmpJmJUoAmhmaGrjn1xBEDBQUDSVEBYznsgcpj4htI3Dwqy2BsfpNjayoOh5gInj
U7QzxLiidSjxUkSqHKIzdaB41EbmDK9P0QOqGtVnnoc9nrqPcTFeidSmjgoH3p1CA6Lz7lfx7wWX
kP0A/B60/jKIudk27a6hlAxFawa5qZVWtlKfCNrPNle+X98Dh6dlZ4eZN0XOe4RX4NzTzFNNa1eO
Bivq/uSeIOA3eOegh9zd5WmJYzWr0hohpAyI5TJaTRPbkvJ2fSTHoeLOyuaMdmcym0YytkWTh5sM
nOQ0J6APpNP2iBB90PU9Xjd36Np21tidTcqVkFYsw1F8iIXXYRQtYbmVpH9P87hthI+5YxYI3eG6
NEzQV0VSb7BAdj6faTRGHEd9vA0+rDD7uYjqqBoLRAxa+3mKn+eNuiF9uD5jx2f0f4eyCTRdLlDU
CQNB41SGbt0+oKKzTBaKm58Uu3TbW5Tb8xPvgSkfntOdSeZyJXEi95qqx+/NP+C/uMkDcNL4sr0p
NFW26Sqo/AvIJhrW9sgVnPYJHcN/MrkflwUri0TLKFvFtAfQOZ9+THXtlPL4WVp5igHbTvjtVt+Z
Ydw5+FnKQSKQ3CnmKXGHHu+1qbyPqiL1Qf8fClC2nISVF58dnoOdVeZsy9oC3v/GSDYC4sVVIS/W
+s3P0R8t8iL+SB4MD02oqaN9ur6ZDhd2Z5Y57DrcY0xyzKkhjbe9nj7Hou5dN3G8X3c2mCNOjKLP
ImoMwXyP1ydEOmdf+CbezzYIGnxwS3LeB7yZZE562vfjsoDfOOjSALXdVvkqUzfOTIszrC3ourZP
mLM+CgkplrQxgt4EUGvr4khO4v2KfpgKyoG8HlrOQr0/inZeOZW1VasrTGIOoPMay2hU48RivHV6
b3XYmZgkZcyFqR8DaJK7mpe5c+Qo/0PadSxHjlzbL0IEvNnCFsqRRU9uEM1WN7z3+Pp3kqM3BJNQ
pdSz0GjREbyVievymnMw0gqzlt3OCytbZrV1N/3lp2p8xKKVyFaejbJRl9gHZ5hmD+0I3G0AwloD
uO8YargpauXCqBx6lHJJG5Sy2IfSaeSB36hZGrNNsPmVVkKoihivD+jFRAXvt8ZZny5hw3hxbH+j
lQDyA1YXNiTRvCh9msMRA6lhBxzF57qwehdtW5Ry6vd2tq+r+faJNJRMSU/iG7w8UsGZU2Y0N6cc
+6tePrGwlbbbp6AWERTghsKxUrFlEEa5NSb0+UDSdtRP+p6QI0+H5L1yVJ+s84k/iUmNu/og3eDD
XT/fdmd6JZ7Si3niMXIZc5gR7hrJDLjJ6/TJxvbO+5QC1keffC1X35oSa0RSYWtx+ph28XM+VPdR
oe8aIM1c/0GbF776PZQKVUs+ilmEh7qw3AdRYfKsoT3il775rZUASoWE1kjiMMbSh/ixfDbsYp8s
S7Ac1nYeuZJDRbRlKKKCC0D6vtzUT+GOgDREiTW6stt4hs9E1Cf3cu1YVCRr81yqehWP8eioXsiA
SHCbemRhEHjWd/OO9bDY/kyyqHx0zr6B3YrVpOvpIAX+UAwm37z0CiPb+Q+Kqam6poID5xvxu8Av
o5gbdbrnC/UtE2UHuNN2KGJLSI2sWRQcnPcszYmjSj1gCscB+Ka96gtGYyZYPe1bJvrkZmQ1MH4O
YgZUXel9ab6YQD9SoM0gnubGjB7UPY9RAODRaGblgDOXuwg/+B2bEXrTda/kUpGWn0CzpwN3gczZ
KckpTl2uZ932Ztb3KYMe7k5rSQzFCJy5nSt7Um/pewF1q+GApHYvurU7/yRzRo0Xuqwxoy1NIo1X
wgUBTjGessdK4vW+T7veH9u7WL4PONai4Fa9dC2AMkTA+zbR3AahzwPmMLuJPRV4cqo7M7EONlV2
LYmywQ5YmXpsgIAQ8EGNOTwUdnoJ7Am8O/ejHVrBoXkrvI7VAN4Mirg3XQV9KerBPJVgznUbL1kE
ZMPEJyji4LP4VxeaZLRBtDl/KazmD3KJtUAqxRQ6I1DBIoYVXrk1q9HD+I8JrqT/PRCshVBar4cV
F2qikfuLfGzHQ5oznhzkVmiHufr7dEapq4sclYTwXB0X7EuEJiAA+fFSBplZ86yNn/+gGn9/IzrK
ZwOYAcEegIbNy2AT6LTcqjQgL+l2hpkiKAcQbN85yb5+hyzVoBPMNAGljdHLBtanAg+sIG6MscEQ
qG1kND3xVBab5JarWl8qFb2DzMAMkQrk9ZafMrMrEref5jctWlgH2/Yan/f5zWssPK9lyJq4AwZe
RFh2XZvRexp/1OoSBy8Qi3GXrLNRfmQw5EkNkiXcY5tBjn1CTbzsVD89TXdwW81OIm37P3SPnwel
fEqjS53UNZihrdo9uCk09eX6sbZPpUsACZeBS07PWINTYsAcBAaE47oz5+I3ehfmwDOYyzeFgIJY
AxeOgf9ROe4SV41ciTjEOIhWoWKUP33LgV96/Shb8RmA+H9LoVLZakgkZHbQiWg+l/Wt2g+eVPw2
cuVP3N9KDqXkEQg2g3CSez9I933zFiSPwMC4fpRtw13JoPRbB1BPqUm4MfIYJelcZBtW66KZA3wL
jgnLy/pA5N9X76pZqzUullBgT/nCFK1suqlyhj/fXJZZfx5Kk9uk0AMVM1B+h8Iq5kPd8E28jd8a
zPPLLmLJY2JlF/2Oabeb8X91lXR4jJK+0iMEEi74oZR+knvt5BvFYVSe9fEl1E98rHnXP9+md1qJ
pAJkVJYhN4OF1efDyRT414UFjMrUDyo6CrE8dWmMg5TObBHQQgIBIwLGiXeL/2KLefM1s/p4NPCn
JGOqTF+EdK/dq3vZGQE5w1nF75xQwRde+Hz9/hjqSA9hSXE1gSodGY0iHpXhVzX+CIen6yI2Z5XW
J6K8RaoAHT+Yw8iX3+IfvAWI/j1Y1vz2dXTJezswwYvAfDYxpVK+I5+WOecM0AIUx+m4+FFvhk71
rlmgN4dpS4/NI7ZYA4dV/WHpC808n9WZqnSRFiP/CM+K235snURPAxDVc5TrWBXzzR74+nZph9LK
6lT2GCnqAFgBkEngIqGWNv9L8iandMdd0JrSw/UvylIayr+kRdMpXDtgCkzzeeUeulqx0KWYZkD5
EqOXRgkTXyGaQ0RlQILi5pZ0UvYFRodZYLsbDBZIcD/diEG5kRpdVUNf4JXryJrAPij8JOXjZRc+
CrvQATTdDXil9V1ipnZos0BfmZ+QcjHhgD5PP4M6uHXS84QRzw8X87BYmOXzQAmOgtT1D3jda6Kz
8zUIRRkmaOsazUo+vzcC2W6rzrkugWEGQOj8KqIGH0gXLmO6l+7HBoAZkQXcezd7Hg1TBP9RehMw
JBKl+/bK+PsTKvToQtbznNp0MQjrZn4fpSBbiucQ6721x1cCI0O9bgAK3SDS0crQkroP90WDEjIW
/bWJM/OKhaHJ+kzk31e5QpBG2FvsgWhRA+8HgxmmmLxe/0zEir5fGiHEAocbSD0pCcpUhvUkYa0j
B1+isdwFoWyGtd0WtxNr92iz/IrlClCYypImogj79TRjYhQhyKt1AuPm1ouV3gnHcl97JcZWWwyt
9kfujXeB8wfOWbBOMB0lcfjfzrqST9m42oV1ktYdzpqZ8j7Ey1DAlPjotRlgoyqT+MpKvr1+v9tu
bCWUMm0lHuR0mkiPyAFADYZ0U9Djoc8BG/CMV4UhbtMGPqXRU8EoW6QBYCANXxx+TEEMrqHUyvKf
c/bCONZmprcSRFm3LPDGIrV4oU3xMeDuFOMkDLhELCpI8k1Si6Y6PcVMXITtmL4SS2US81AVmZAL
ARLb+Cy4AuCZEhCp7FI/eAFtnJkgIdOd8k88y0oqlUkEMqgBC42sPHGieAlKDpiv/XCrhWlhZ0PP
M5wz6yNSNsmptR7kw5jsBb6wtPx2Ntyqe8+G3fVvSDTvijnQ+MlGKGtS11VAAALpTuGmnuSRgjmr
Or/pw1aXR+UKRhDNc47Vbz8Emp56EkRGcYllYTRgyWJUYhfHYFZX7gesxEk7w6lfeptkW6HLKsZv
h7XVcWgnksc6P1SqgbZYecbi3RtK0uJNfVTd/D5wplfu4fpX2r4+POQlGaMoYH/+6jRDuSuGLsRX
itK3djoHlX39729qAVANFAUTX/DK1OcB31zeLGib74vj4GMU4PAXzcAf7ZaA4f5vOZTzz5s6l2Rs
4PvyZThWt2SWQ7XnF/UFXLJuaLNMdjNAr8RRn2nKmkQV5RCTcuW5T24F9SDq7vWb2wydEgKaJvGA
IKOh7AfSZEzKVPDbAeVFCXt870MSmqW4A2PmdVGbp5FFEGNjClmU6ALq3GsSJwhj5HPxm5I+zk1t
VvXddRnbSahsQA9wJINXKJc+SkU5qTGwSsrfg/0XUTQmDoCcQgp92BvYS7esdwRTJuXPEz7rC2xV
kZRgsrN/FW7+qNraJXpqjwQhTL7rWV3YzavE6go2TLHGAtbvr/YkzVEq5SIHeIP+OQzucvFuYs61
bQZHvBfIHhoaLQr5Deu0LRuGWmxhU7Kn7yt32JGlOmPfeUyrItb5zYevJFHW29RgzgmUKfQTCTRe
+Rn8sHZ2k3pib6LmR6o9pVtZ5Z8AJuO9pPFIt3mNB1cXldZMSQqY2knhfXG8m6rbnMW2sa0ZnwJo
FFGliNteVTIguWMyFEU5zukSS45tGZPdk9NZgOvRTK5leMNN7VhJpWxADwleqhQAJlzvTEwTmXI1
+iOf/cnzYSWGUnvQDYtLLGq8v0iRtYgpUHt+ChJraWo7Vq3EUHlLKUxB2YLVGRB8/W+S7wZ2dpDJ
gucei/5szIbNWLKSR9lWPEkh3ypCgVxXeSGqmPe21pk5aItug11/nDzejC7tM/faTBZ7qfo/6AyJ
YwDkAskHda1Y/505PcJ+JgaXwrMB4tT+kUB+CBftgvIIKeb6150mOdE3+wPIlCgRplH+48mzsvSl
DVMRK8FYV58r2TOyJNjFWKA0r0vZTntXYii11MaFVzoQMqLEI7j1uTX5x+KGcwK3PpJZzPpefDbY
haVN57KSSl3noONRW2tANFB6c3EBKXJCAz43l4vkZYD9kCzeDO/r3fgno1qYAfr7Uim1xWx7U+Rl
jr5P9twYl1xvTZ21jLzdJVwJoXQ1WuYQ88ctWLX8frSxy0FYlswYhOnaadIt6Xdo5S6z97/tXz6P
RkWGJS/0MZAw10BybmkX+BwQDW7FGwNYzMZtucsbU3tlleVZQqkgAUwruZMzJdnnHfZj5p/Y/LAE
FrnXtrPB7rWiA41VluiRDTXmtbqWx9JvXHCFu8IuPs0g9nZHm6D2T6MpMN66212OlUQqBsVc1RsD
r4M19DIDWxZLBM19+WicK1C0FD9kV8YCUA6sPo+1f7atPJ+S6aRczvguTZeK88Haqd1MqLpWN2C2
89SHBgMz4OnKLtKreL7uBTbNUZfAPw1uMxGEBF+zinAZcq4jiLCV2tRgg1c6zmpTnjeNUlTMqcz4
H9cFbuoNJtlBdQa4GPznq8CyU9sMFSO88RMuQcs3WbifiRErNqBdf10XRdLxb37UAJKvjlKUir2T
r6KMtGlmOQE5tB7cGtmpMLwc3DR1mltqUGM3nDGAuuG24bAFSQfJqGqgKvJVXCiIXRlVCPPtwtty
mJo8QLuun+gj2FBH+iKD+lxdLEVqFKsxZlwJUvhyBI+Fq9uVo81m4QajqZ1lUzdl7DrUAK5D+iaC
Ef76j9gyShKZRAUPR6zk8dSPGIp+KhItS0hZu3cqlLRLbwisTjOL2YzuRKzkKn+wmSDxeEgavKrp
sqZRapNqWZRNFQc0Ff2+4e/nqLLmmTF5vRURgcEuArMFaFeE/enrF8TLb8DkGGAHMZKACTHOMHnA
4BAWS+VSv9Q/FY/Adc/PrIXjLdP/Iph+x9aVIfVjSrYbdU90BIwlgGIb9cvsh2jzYEaW2I6OBNpv
qrQ6LGUdPB9VYh/jpUkgyXkw9gqH+KSA16O4cLbEUFzm1VJuNRoH4DGA+hkzTumd/hbf5Y70jqGd
1hUsATPnQ2tmDoAkGanUhrdZXyw9HWEEyiC2UV/shWo/p5kJNKyejW7LuEoaJ61IeRGIjsuECbXy
LCBFJcXnMAbkCYFbl16v2x/rTOTXrNJDzL+qaSsj3CvVZcmOyohMf45ZH4x1JipfyoyGG4QuQzNC
yu2S3wX9K8+9xP1R155UzFhFwUFUvQA0TtX/zruI4senZtLtg0aYUATWMOGbpMJD0TT3E7Dlr9/h
Vn0PMkA/APIccFkolD/hMSyhNkaq+/1+Ao9yhuneYf//0xksYKaNog6qOQQDSsLat0g3xlq+0+po
AmhsqgfWol/U4iGNDqP4VLJoXTd1YyWJyulFbmpLLYgBJqR7CXfQq4diuFy/OpYISv24IJmbuZ5D
PwpaV4lfDaBsl+JgX5eyFUxRBVAMHnSokkH7ez5YyiZNUZNP8Hm4vcpM1TeSAwn9KRl5gSby2odL
XlnRKIXhICI92APF2wemWzBbpDmbe8VuDu3q92zXLucBW8rKLJ6RdLFkU3FmihVFD9su2wdoHzlc
PNSHsl4acxSEyDKycnaaDuSV6CyVjBrBN8kS0CYwiw22SsGQof5ffYcYFHINArHBH0bd0tXxdSaf
T+jiF17uj0Y5d3aSz6z1X3KeL6GGkkqdV4ymVAomQABlneGmsmBq+rOSiuaYMTmoiVu6JoqOpB3a
3nKAjezIH2wJS0ALb8besFf2g1f9SphZ+zdroI5GRVFUPVHF7SXeD5NnTQOKx2hz88t1W9j+aNj/
BseXBggqyuK6bMqyTtI0X5ruh/6sBO9BP5gSnzuVeJh41hje97GFjzN9yqNcvyRneh7VGvr4nnET
tmZ6HvzMXnZ4ppOB1xZ47dylaU1xl0ZmaLMACb/nl5R8yjcrc5vqyTgFfvYiK2Z4x5mthebcPhvR
z5Wc/wIXlGQf37Xm88SUWZDtvhZeU0aVWvKTIwC3QBIV3WKmCOsBubVc8vpSx2Z8m5iN9V+MarC+
MGUgUqZzHLjTNV8/xef8TPCPgFBo9u5yqHaDQ4a0Kqt2qxOz8/QtzFN3TdlLB57xAasDAioWJbZc
Wi/1IBfcLRbmwixmovvNrVPiKHNpp6XLtXKOCKi4Cni4wp58zDTlKB+S1dvgmY0lvikSsKTYcRFQ
Wpapb1sA+nqYA9ytqBwm7iBUjMbqtrquBFAfr4wNbTKEJPhYLk6d4Fb359sJ3X/JifbSKwvs6Vsy
Qa5wJY76YnOpyNk8c5wfl78W/neS3Gnyqaobq+Wfr/sd5smor6Xq4AmpYyUAMmhnk8W2wA6OlZMf
ZfAI/ResRZvOe3U0YqbrmFxry8zJiQA+zfQH4WhLvdhHGwcDfcmBzevK0AyaXqNSC0UIJtzkwj02
6kFTGGH++7Pu66eim19GnQeKmPWBr54Gm7wLBNCe2LI9/+S8wORN/pCBTZMR4r9XsCipVLjQg1Dp
Ugn6aOwA4oaaGWcFx/BS8WaTm4qnkAprZGq3A9Bl7hgas+lOtA+kROBB6RqlMd2UFE01poYPOAzw
XLXW9JxaP0u/cOYDa9zsew5PDqqpChY7FeBj0NjYQciVfTcEGjoD0S18JlbOtcfZFZzGk25LlpmT
1PlbjFhJo651jBfRkIw8gKdcMCMi7HrODD/A6SqPid28qZorYVQIDsByJedGE/jx9KMUfxkF40Nt
ZmSrv0/kryxtyMtoACRu4IvzG3ZorIx/jfJdFmosZdw0aR0A+BKWbwFfTpl0XUvNZIQQxO//gm1d
ANv642PL3C0ejWPBAqXddlqfEunuSZTxejyqGjYbwQ4dWfmeO2NWHE1LwiupsfVi81NhkEIm/H1A
UKD8caxyZVM1NZGHFR239ITZxvb0wwBuN6Ae3FaJw6Tz3Mw6VzIpMxNCvQ7GpJb9DoQxGXYXQ1Ng
IZts+xG0yXUFnVgJ6PNfdQSIDlpQ1xUUvnUatOsbV0Xf+WMOmL9BixFIl+I9/3NxMocg/133JNu3
+imcesgqKuAJRLEM/Ck6K+VsDvmP6wK+9/WI91gdj7JnrEtwVdPqGsI277RWfMk9FawRpAYAmMtH
w2Ze6OZXM3hJFEQFK580luxSTWo/AvzEHwjiAgpgh/qRu9OPoW9ctH3txuBeNUWGpW+mCyuhlKXX
qZqk3QI4kG7RfyWpZPeNes/FuVMYuVMvMSPmsc5I/n3lWDJeG+pEQyUzmRVbKMPdMPRWGoq7P/l6
q2NRSVeKPztKmIzBujTeKMhb1VfZnyXEN1L7lm5bdNoZvowY1bcAgBEPDBzx/PeSEToVo8BxguZP
y60m7yYOq/3VvuGeU33f5Mz27JYFkMVgHvt4ko6s6OtN9jpQxfOuijC+LbgqAFWm1lJvG0cAvmz3
Cy/nwGGdcCsqrEVSbmWeFUOsckX2OTGy+PoubjDmocRmycV/YN5rSVRYkAfwYg8qqotztlOSlxTV
jusKsqWHnwI0uuQmKVJSz0oj+GX7PnWHDJiUwjAwhGzGmrUUyktx0hBxWoVvJHqLC4ITtxMs5Uy+
UWd1tRneaA//7FiU08pHJQMSdiz7eo2tyVC01OW5Ehl5/3U10Og5dAm9rUlHgdaXhGNX+hPvyC9p
xbDg6+qNRtJX9R7Bn1VJGQbrpSE0RVwWsGgYBrspQpSxU21gCwMtna8iBCNVcrlAEoXytVw8KAPj
YwhbHgF97r8FUGcQZjCTN0KMYT1Qo39ASZ2q9/QxcJPztAe9HBk2A44KmYr5h0ej3GwQZ6UOAifN
r7MWKwJvYeFeV7TN5Hp9NsrB6iFKsCGPszX2jG0/0KQUVnr8wGK+mRKThfO/aa+rq6S8XW1MqaIN
ETbu+FNqRKYiusyiP0sfKPdWxnxY9DESmkqJzAjLD9HIcGvMW6P8Wi9MS6DNSHd74ODeyGSrD3C1
FqFWfyCzh+IfvfZW34l+xIqcELQB5r4Ary43ILUp77RDCpV7lPFu7p7qfwkn8tDUz8z9oq0H0Voy
7fzypiz0BK91goqF9qGZWxygfKrzn4CxIFlby6L8ntQG7RwWNTapHMLzhbLRc3HITEy47Ocd66m3
rScgFUAXX5E0nVL91gAepiGm+IhcZYZ8Z00qE31r23V8yqD0fUmLdJDzRcZDmbgOwQQf5Gj2mlMn
jnBWTRJBImfhTKmwFM5jdSC+92M/LvRTPmULoCMqEimQUSSIwE6i70tshwFvBghC7uCEKBFUnr4D
VN2O4VZYd0sZCNCfhDxP2sDXbjo/c4PbeK/fAqJzPzjZnXyI7V72rotkSKQ3X3vDCLSEGIioDuYs
JeYS/bouYTsOSHj7ISfDI5BeEpslLo76EoWI6Jg+CUgE6pMG4DG0Rp8J+lh6K/809qUbnPm3WmPk
IJuKJAFfR8aUi44hxa9BLo7lou7LXPDlZHKG+aeqnhb+xPcnDgXrSmHxn308n+ksWEITExxa+D/M
ZX6Vx+dGkop6Ifg6ckPVlDJLeYmAohjYmqXez7U9WeWD/NI/pDZYn5jDJ8QuromnHIG+GODxKQvN
T4vRC8ejPGTIwn1k4VXydP2zbirO6qRU+gCcMhldYvhyqbwphsSMQP9xXcJ2uFiJID9h9VpqymQq
xL7V/DnAHE3lwizOsTW+jDEK8OzJbtaJqKwBlJqdKo8LYMnGrvB4tbhVMrG3GYdifSLKfQ41X5ad
DA3JMfJfngljaPyreNdaU3gjCJv/T7hks6h6Nuuta92knGpVF4keaBxK/Zd239mEHrz3sGhrTRf5
pj8SzkHWIhI5zDV9pPwor4XznOrYdDeU+pDl2q9STdwpX055z7HAWTYrMuvzUc6z1ZpqWVqwG/J7
0YoshTenXbLY2K7UHEDCIGQMKiBMNF+NXOZ4IlH3Kyel10VqZQagT4snG6gAnXi3oKzM+41DSBgS
FID+510bEqA+TYMG3JE6sevmDMmaPr3VQW3xzakJfjNUlXUmypsoFcpovY4nPUnglWP/C9EIfTd0
Ga1YMItHVtq+meWuDkW5lGROpr6vcIcgSzALIXyS5EvMi6xSNcPOP0pfK7di8IYW6CLs3NgVJXJC
2eq96QBuifvyqOxLAD4w+4gMO6DHKVKgu+fyEnP/boJFN1l7CIFf95fBY4MSDAS7WHdzxllZcsm/
r446xHwiz0B13HfNi4SiCN+1liI+qEnrXtcVVuD7MM6VJKEp60QwUHHqrc6ebA0DyQAt8oLKnJ4B
nr+LS5NYA2mcBqWdC9bCGE1mKQ/lajpQUY1Z0Wh+LClWp3oaBr9y5en6MTeb/2u7o3wMr5dyFCYg
xWnczF9yID/kIGc/pJ5xEl3w7O4U4JI1QCyoTuwZaMYR6do99sZ5JWrxrIV9nCdUSkcl8DquuTAO
uW33mELG5hsoWOjiQyoWspT0SNiCx/JJcgtUtStwUgkAt+is8oY1Mbt9rE9x5N9XqgOCt0Bqylzz
hSK0ksBdgtAKJYdxqM33mPwphTIF7MZzUScNYKatbZJMRK7+EPbYCSd4vize9f+QunxKo2It3w91
Oy+QNloEZj2zp51yF4MpirTfUp6RKW17tE9plO5LlcDrdRiis67c84YndAyQQdYXorS+qIY+bbgx
2muLixqBaSh2E/28/oEYZ6AD6Mh1BUpJaGk03X2UnopBZ1zSdn6gKigMq5qmgGnhq54NGbomLRCw
/fBJv8wY6e1Pw0G46/bSZQQgDmHvQue3PbDWfTczvk+5tNmWSREAjacWfc6oz7nGOaKxeKUYOHwO
6IW4ZTjCzbKrrAiENhi7vyDH+HpOVcSeTZSLAli/9X1m14/BQ/lC6NorTzwnJ8G//uE2W0UrefT5
2qbN65ZU/gdXwuuuua9TR8fS4Gg3ZvwzLczsF4vxaktZgLWm8h/NbdQ+vh5REEc5UlN0p3ppAB4q
6OSE9+unIpdE53NrCVQuwuXy2I4xeohtqJppcju1u4Zf7DJ8GdvpFNVPgcFiodysOqxlklOvHKEY
4xJFDSaAjp4kIIpyZrnH1oKemNjoK83kzvjd3ZHJI4mlM+TCrh2X8sF4QGO1RQdOSHAKFPB2o/aA
L9joQMMhsH9MXBCWPMobN3lQRoYQGeilWGRFYjnIt+qxd8MHQkTxj49HuWNRqQe9qip0hG09cAjN
4rArDSy5mAvwmkKXNXxBfv6166QccilWWR0JmQBeTMkuJ3RNucLig8jnF8O7rqgsUZS1SznfpHxe
qf5SPbS8E8riMZcms51Zc+fbdv5pdDTxUxrD5QAmjTwHZmcCcAEoCGMMchHXme0rKzhja/D64Rh2
LlPlFDHWOaOMcY+8ikHV4k5Uf10XsO0sV4ciirqyuT6Qw7mIMEmtPiqmus+dyDUaYF51eOQkZnVi
4tmyjkQ5FnXUjQZ7kIY/TYapRro5qww4ys2H/sqPyJQfyZUlDIMFt0agrThSf3KzCiUoshKvm8nB
UK3qxHrqb74A1lIpF5In+VKHjcChJbK4IInjT8KhtIDDf9HeYhGgxMKJ0GP2lnyRT4bPGolgqifl
UpYS8ApcgYttnQ4kiPxjYgP76hCdx6Nwim1cOMNpbn5JjLUAWYk3FBT7vqrOMDRCrmMH2Velh1pL
TeV/3iXAI5/Mzfy/AEr7BwAZpUGLAcMRU5PCoQA0msrwHpsPmrUMSv9RwwQnVZxhPLOyVE+0JDu6
H0/qK/bkrWjH35Cd425f+iVhkmSh4W/llWvhlC3UM4AQ5XoZfIVvQMF3WTANEWXv101800GubpGy
hjBsynFpUahsxKciVky92ev9IRgZ+SvrLJT6L8syzbqK0n0/56Zcd64yvItsNCaW0lFaLqrZKGo9
Amfndna/WMnDx94v3p85MqHWBOwbE07oo5r0LZytrpAKn8jvqnnC+96f94Irg+FFcdpjaP03bLes
a6Qipyzms84paKzKxVlZ7tJmp/d/MISz1joqYspVExZoCpIde80Wk9YOY6/sGELI77xyZTSWRl8Z
k9aJperH8WnoIosrnQjDdkvgDFrsDx1z2IIY6jWBlLMAAKYQ4O6wBiF8ENbEslk8CzP4ZzFdCjBD
ZmzeTlc/tUKnXEeYR6JRB4DoSn8rmRXeBXsN1PO6H3qCp3h96BFOc8Nm4UYyLOAb518YgliwQ8Re
Wr9PMoD/dOZ1jyFu1QpWGqJTLiNCISkcC8B7EpK0KrbbCbO66PGjuOMp+/a2vRGfHwUr97HJfCBj
yqySCDGoax+TciZFuURKEhFMFP5f1fwchxIw3BtT0kszEBpGDGCYHN3QDcVc4NIl1n0sgmvC41A9
VfHT9RvdDs4rXaE8SM6NYaho8I6F7AyovwAzFQglPneaK7Nz0sAEYMEB25LXxW7nJCuxlDcR+yzi
9IqPsBdtDY1fPy2xme5SZ9gt4LzDtuYN91ges9pqRTMAGmFhsYAgNt+Rq19AOZtaWPg+m0oZkxuz
K4PBY+7Q+FMbUx4rRy/5w2g8SixGUZZp0l3dSS4XERzNqKTbgdfeac+R2xzCI5iY9tFORHkyOJfv
rAosI9DSsMZKNGUJH2OyPp9uMvGH6B81FigXw/YNyuWki46RMiAb+wIoE8TngMU+zPr7VEISVdm8
tDH+vjQfSuk8s6oKH1WsK4ZN4zuMeiMFS1URKLtwpxwiezDVm2hHRvKvq/72I+BT8b7RSepKWmnq
QkAwQa2Cfh959QKM6L0Ga057FO30nvUEYKodlZxEYsi1S8L/1TBS0fZOTymoAwO3PM62Yom70JVu
xTvGSclHv3anlG8Jav3fKSyptYooyRPMh4WAERBaqd11aSwNoTxKKmtLNkRhuI+jh1YGQiyL4G5z
XALotsj9VaDOgREYx129SDVRmodUW0j1vTjmP+qzij0wQNd72AOTPGnfOD24avT36iQzbnLrbGvJ
VNTBvrco1BjixQRYDJaEh2JhYIBsRZq1AEo/8iIYloysO4R6bkV8aenco6i//u9faC2EUodublBI
g9v3VTL8J7h89OO6ANYpKBWYmyobxg5aXg4/43A2OeFUp8yGMksKFTjmEGXNGdSKeE4L7uCDUuUk
v6rHzol2FRi2jIfixIpVjO9Pl+AnrlAnuVHRrZcxHMMd5cW9fnObD4nVt/n495Vup0KlZJkRowmD
vmu8wx6nG3uaBxSPA6vnupnErWVRsSIXjbEPCsgST7JHKBynHbqR/at2Tr3aLszcJywx9bvqtDvV
6Xe9xTgs4wt+lJ5Wh9VyPQI5E74ggSF+09wY6/MVnk6dQzBfAyc6MZVmK9tYn5nyHU2B+ku1QGRy
DC7GbgbCI+lu66+pt3h46Bwnq/WH07hLXVbKyrxvch2r44YVr5VaTHJW4Li3Fj86KDpxrTlgqAWI
aRcwUt2Oz7y5WICbxu7n+M6MP6wbp/xLhx2rSFFyFXk7bwX7fNfW5iCAwJYQR4SWolp4KyQeaxiD
qdaUywGQfKuLOsBiJnd8AtCQL3i1L2IpGStV9nWtYh2Rcj5y0GvzQEomAE10l/DYpqLbL6z9AHJR
dEhVCJaQRhjpDYWynSIBJEeXY7ykAVx3X7Xm2O+EUbUbFi3ptsv5FEQlXHxddYAq1sEpVj713JOI
btH1+2IJoCxC4VQ5L1PUQqv4rh79ZPyjmPl5AErrUy2aI5Un9TNxn3J31fzwz34/pdJ1svR9qWFJ
NuWtutXNLp8Yfop1Q5TyJljbi1oeewBdXyNe3s8By+tv6+znHVE6q2qgikSXgphH4BmYJyitobSj
Z2GvWNmeAEbzu5LVYtp2hZ9CqfhpxCWwgiN8+ARk1liAAtko6b2zwsxmp39lKvQeIHq5Mz8ZZBIr
NTnOJaMFpRdbcXKcHCwTs5k3Gd+L3uuNC6PR4Wd1bOybxk30mu45zES3L8pF2pPpcsMfXv+RDqqU
N9CyVAs4A+W/2HgBLE8j31//+5tvFaDaAgAI5WYwuVOVdLFU2iUY/z0twZmFrYKZgDOHzgyPPCb3
wKiFKf3gwIS52dTMlWCqaBbPkzjk9UiSrAkr6KkT6w4hRiCDLoLTeeNOeGU9k1kyqdvkMJIsRzLG
MAfxLjZ+pfpdubAqWJv1FkwIYupAAb0ZrOBrMNaDWFTTHGu3L/JlceNDvK8OyHoC4d8MSjJr+nL7
VJ8CKXMbioYH94eqgb4d+I9toBZmO/CHVuoZysg6Gq0ssZrk/VBgjKNzdS/ejV55l9mJHTxgi7k0
o0PxJvxTkZSaSGNriFKOcop4AY9F4xcuebhLb/IDIZXInPheZpSPmaektURse2WJMQtAoALIOGvi
du8tFmAhkgNyafaY9ww/TT7Rt6D/qTN0YTXV0xxDUvCYstf56b7blUDYrzzFZ1g7+enX5NAhWU0l
cdIALjZfOptc5nDAguOwF/bEQYd/Mhy1MgWdaO4qL40FdSixhxOBYhBNrse4e75+nv8j7bqa3MaZ
7S9iFXN4JalAjaTJM7ZfWI4MYM7kr78H47srDgYrfOt98oOrptVgd6PR4RyB5X8on+bY8okVdOkM
J9uSBlsa9eCF0yw4No4YTadkASCNAckgux6dpqreaAZg3+xE2eht6LaGc5hqERAwJ/N7J4b5OCmm
5AZrzOSgDEFYVx3KqnKBxiZ3gvrUWwrJWME7QcxnIWZUxbEWGUHZOdV0HmOtuA/rZsZ7GmCBjjtL
jjnfNXIW50cgoGkvmdSO8VE28nHwST9akTdrSp17sqUbmdtHnZ3vJgzWqzfp2C7HWDPLZONUc3vq
SkWa/a4KHdvLK7maP/VtNdzIUpW1HjiPq5+RZuWqa8g5bgAzApB7HyZfihIcEB4aRVruWcCcdrwU
GJjxsVSnMPWLCG18V8qN/H6oSrM9SZVVqUFVddUvKyXGpypVctkbwnB5GlobYPEy0NtzTzfiwvRB
/dwkm6XVZ8uLrEienytzUL5Ic5EWe9iTabtKpZDMr5JeHgSOzht6eHf2zO0AikmrHk1jCYxbDHZv
s619pz1op95HcXiP+RgRviUnZXknj0aelQvK06yHwPJeAql6shKAy8Y/rvugQAA7mqIsY+KQAQK0
dFt3nyPrD643aICNevM3YwfjFqRInbaIBiNQ0srwmkIDYk1hdbscb07/T3S5iGIcAxD1gMXRUnhg
rXsYN4btEfe6CH4suYigQWD1PYoxkwYkY9iPzUfPipxdre8HItrR53+UixT2YZGY4VzAkwIzb+9K
0KlgF1MwmMrLvt99F8aSzapuF3Ve7CB5wYxekN5SWFjll/JG+yfaTxApxJixJtmIjo2KfSSsl3fa
F3kUOaZAAjtSYo31MIRZP2BptDhWgeYXtounnzfe0aWL8HXuMJ963Ra4Im0VV4thKlhbZxIN0hTl
XMoTZvTNl0gC4sDT9b/Pawpo+koA88TvpdZUUwyrBmXjhqfF7x8oUlaUbuwYrT8NzJCoBt2rOfiU
//3L9p1kqvrKzOVRTXspAtFa2GuYjfg2G/vruonOjnHVmkxLkQ4KWt56tDNVxUNxe3ddBNdVV6fH
uGonaSNyl7gL1PKcVF+L8jyPsSAc8FoOOCigidoG/v2wJSk7fWyrlbUA4C/+YQKD1c0eQx8BQQez
e7wfdpGvjK6+z2/TZ9GiNPcMHawSA8gUYKYyEyWGPBz0tqSMB/XkToMfiiDVeT03bJ9eJDAxIp0S
soQDAup8qM/0tUw8WgvQb0RwyrwJ83eSmAARLt1UKzO9Vx/Vk7kjD7pXe1hyBwVdsitephzDVP8L
izbXSC4asoX70NTVRg5VEK6qL6l8nOzK1UVJg+A7saX7skzqJhscKbDTya1gH4WAVEykBBOIVCAD
53jzqJh2K2/q2jlpivRcK+N/FMOEI10GCI9eIlUoU92LsAxSZFDp6brX8jOs1Rehp7kKPU2STePc
zRhSue03JPGweLiRNtLLuJ1e/hewPtHh0f9fyVNICsL4EHetAkztBUjegy/ZP68rxZWxeoEwoaid
xsauh0YKButBkQaXhNsRMf26EL4PraSw8WA0+lCZ9CVoMq/SMBwOmIhtvotOduHSCXH5EwbDMHoW
+bLo7cOrQ6399+0qW51itCgGGRwsINLtWNp4rb1M8iKyKfbavb5tH3vJIyAOEM2p8NOYlbkwSjt1
v2B6QsZULLZHabkyBYPOmcKyAVr8TF6vnzH3Q66kMQFRBppypOmQhlzDtQG/5ihPRizESKee9OGF
txLDRENw9tmzkhYy9nGtbXvKn1PZTV/pXghWUU7dsDFEXkeP6YpEdhOly51iiiNITIAzsBwprbzp
py8WhtQpA7WNakbqLbdC+mlebEQNmF5hFh4JLJUG/iMmoNtGrflIl3+xPAGkiGMBbFq6PiFhOf4k
HBPgfcS1TOZ0RzIYpJgUGbMd/Sbagw76W/ZNerE2v3dKiQ/6ECnxr1sO10MuUhWZqdRGCxLUUUfG
81dZCjRMpadL7nwXnzUPm53EczQ3EhY0eca0FsyU4JRmSBWrRWez3rS/ALbqLQBUwUVuYIMDRyxm
YhIJZK6jxR6V3zt1FFNF3gBTZd+heZu5dZBvnTtRH4H7OYG1r6mqA15DNg2KhqI0JmvGRpOsgnLC
sB9sUj06clcLPiHPRzBa8rcgxvmrpentMLS0wDS3zfgi96EbNc1NpvR+BgqI6/ZCjZB1yLUwxkjL
ZFLbnOIUpgHtwA/7fovG6F7I8cR1wItSbAIktVVsoNBCOQ2H0i0Tz3k1Rzd+nbzkyUzc/jHxJWEh
XySUMckprcN0dEIgQGLWNoy/FJbgOSgSwJhgDcKVodWAf2EA4nwbVvNyJPGcPF7/RrxSM/gnscQA
lBRsMry9Dla3XtJ2gz3FyB7Bpva92lLO9+/ave1S+rbEzzzRpgZXLQDBvIHsWyZLXgD6pCxK+1IO
BqWZtzOp4z3F0xKYHvdRY6zEUI9bqaWluV4lTiS/reCGmx6IU+FBcZXX0NfOLUDIlg0tE4xCvhqR
fkyeJEuzokYj9FucoB7ue+EQIderVpox2UKemnmm5dAsDSg6Eh1nTbcU5dEOshvA6wFcrQNG0fwa
10LATP4NsBLOxA+zqxK1iZFp6njhqBu6Q5t9o3u0BkCbU7cgLt6IosyMGx1BcQYrVTWELkZoI+e5
NWdAF1acnRFKoH7d6YZICLdSAQzHv6Uw0WrpMsXpCXYrxkMWAB632i7uk+3LdwkQ/SnqU7Ej3647
n0AxloHHlIlpGzY4ldR0b8+7vHpaFEGBh/sWWanF8u8Qux07RybxgbYCLfi3tEk8moYpG0pJKWq8
c83/corsbi6YtGeHJLoU5OWusJ7C8cf1I+NeYKu/Ty/ulV8PYzGU8YxGyFyHfmx9b+svy4hNWawQ
aaLFd25ivj47quxK2Nj1IzLcEWvAG9ogznwn9CiVPOUuykpP1BsTnR0Ts9RY1ftJb7FDVz+10pdR
2/+3s2NCk03GsCnVGSl5exy6Gye/K8Y7O/kCM9z8N0lMjCodXc+rtB2CKOr2kgaUZ2ATVOp8mxTj
S15PojkfbkxcWQUTIVrTjKW41AxcYvaBYFp2OdApO1G1lH+rOAaKZcCcNU2DOUEwLupO7OAEqUHQ
V314t3wb9vJnDdxgKdBj6I2pn7XPolkFfqS4CGYOFK8Lq9PHeMC2YfVzGdCkWhr0CHQimv3i2+BF
EHOSSHo1kxjDEOg1ntyWAf5TYs6i25mvjqO+kbZ8BCkwjLS1iFTHB6fbhff2r6ZyKUK9tmuPzbJx
Yo8ixUi+aMSVfp4PCSnIMv9fLPtCbHU04dK4xyL4UnvEntGOe5nbw6iIWizcyAF2WqD9g9QKRPJM
8laERJfK0SEAKKYIIDAUjChoO3Wr7rOTCOeHG+PX0pigmKtqUhZSqAUhwC1BsgbERF/yqtkHqFGA
vRbQXQm+IO8DriUykdHsm640CuydV+1hQaMivMsl/3oM4Wamaxn0N6yir2oWgMCtdHKYevdtsMoj
z+pddOy/x+cJi/vZzvkDMiZguV8+G+PfUQ8+hSYhmGKFzZf1j6H+1oFttxTqxntfrgUx/lyFlQZk
JiT36i5+olRM+a5N3SRQQIyCB6YvPwgOkxoca/prgYxfWzqm1qWsWYKuDWai35sgxSR48cXSE7rs
3jKmmFr4WVqfDfWGOLNAPC+qmJSj0gFPLbYbmMfSCI6mqUQHPqjn2zT/YRNBWZfvbysBVP2VraRt
DcwFOofXNpiYocsuoC/P3SID3SddQxSeJ1cjHR0zyq8B/GSmFBIXlaXZACgJ5l1x7AJtb44eWESK
m3C/eAu+YUY2ncjr+GqupDLnOLfd0s4KBrvg6PlXCo1a7uynWaFgrxtJyGPMu1bBYfq3ksypliSX
UylLsVU69hV21+aXMJv90E5zX7ebxa1nx9UL69wk9dN1e+XGF0O28TRFSc3QmGScSEVS5+aCOaTp
NbeOMybahZc59xNeZLCfMCwNo5YnxQAikPWdbmTRiqG1MWt/3rYBZpG2IoRyvkRdtUByoNqYGntv
pYAomCMTl/ZBJfvFvO+z++unxrcP4yKA/oCVG7RDD+bpKceDYpc86Jvo4HgDyp94zd+Kb1Pe4Dsm
Ii7S2ACtzGnXx6jv/OYvqWtXf0q/Thu6ckxEDwv+JbeSxsRmM7c6s5lSLL88Gqg1nuklR3bxS974
zkHdW3eiJFYokQnSyRKVmB1rTBRZzR0W7W+wRfmzaLA7UgCu2qpc0agtLz+hlD0y6DtM5A6Me3ed
FmsY/QPHQGd7ZHpKm5s5JK41ixIhGu0/3AYrQYxj52VVA25IdQKs6wF6VJXPbQSEISndjVXhk8LY
Na3o9fEP5nLRjrF+w5yMOC1lWqaTPTrUSAnctAMl8RVtif/Dp7vIYhxhxmt+GkYUVP96uUngmR/w
dKPXQeSLHPsfHO8ij3EFArxKcMGqMh4g2nY8xdvqJgoIrnNK+GyK5pGE6jG+oMt1MU659ntymTLx
0Q1Bx6Og3+V2fBWVp7m1kbVhMp4QlpUkZQPePVmQ3VXbaS/f5cdprwYmFnrim/ggAzD+aArGYPmX
wOVQmZzFMfUuG2rcsU5/SBLg5/WbEhAegpjJTcVM0J1S6pKPw9JhXnRZPcgyAKpp+4ZSglWb2v+N
VimOmlylVuKYm82MSyObJEMKwOPopcv3LEbVOv0uUIqmHx8c/CKFHZNOLRC4Vhi5eHsQ9+CKU3Yt
OhfRVjTAIVDHZkJWVDhaZFNgxSHfDt1Z7TaSJjADvnOtlGGilTIAFi0pkNzls1dgLGrZh0/OV4Ll
ABqHRU9t/rtjJY6JU7pWyUVjYC0g/GndUlqn8LMKjvHd/InSy6g3jp9/E3wuqsG1z8WEKzWt7Gla
YOnjITlT/OAQve48UDbEj3yhN3PTupWCTLCSMCuppyHqTPquPKef1BeK3AGcoTsKEGV4wy68Nbed
7qanP+ysgevsL3djB6YlK8/GEpvryLo6n+Zc+YnsKvQtl419A3xmX3C0NDR9PFogGTmKhTSd5a3v
2yKZ40nBVA4eBk2I9RLtW3xrnE3gIUj3cgKFs43zOVyEtznfNS6SmaA5yxXIrmSUQrEa0RzSMcmO
WZNBIFlUURDjG9BFFhMqrSELKZoSNumA3/d1OFYYmljOSI3wUEYh5Q8QGDUTlY2/DpUJYvlQJJh5
Ry5mGoMLshoXI6SC78bVyFIALamoaIhajIgCX7PRgACPdI+idZL77oZ489bcTs/ioEz964ORXIR9
CJeY+lbaHKy6epW7bX+fJiIYUJEEJk6WxZDJKbh0g0rLB49kNmhHikx5FZwaN+6vFKGnun4ALKay
9BO8C5eKrx2xsxKUdBf1j8hxNTAu//V92H2RMGxtW6eLaPO9vmsC+uAe75zT7FMIbeFqs8AaWEye
vi8WAFljB2c+0FZyfkpfjVO/pdY972fZExwjNydYKcdESD2fu2W0UQVVepc2r3NMIYV++Sn9Ovt0
HlJ0i3ITf+tt+NIBRC37FM1JqRpNgfRxluPYq5Lki24rXjnrJ3ChiJTjn+VFGGOKca+mSwOujt8R
EWA8mQ8shiMlB83uRYvh/NRxpRpjkUnYNhm6QhbAN/+fB+qN86BzdXf2cc2gOAPItOvfj+9sFw2Z
G3yZKALE4DiBOjxjutVNpKf/JoD+gJWbNSYSxkVB/GtzvLCl2p3yfw+WAfe6qMBY4KwlwLgFoUeg
44p2DoUlu125va4FP9NZCWGeEWk5h1Vv2hgvBkSC6bVfAGxyil8aEzwUIML1091UCT4N/+lioYur
yeihAK7g/dFlBmZCjOLtZZY+zRvKXx778ucR1he+Fp6wbMC39os85lPNqaKMDSYFUKSQ3Bjt8hTL
e4lnYQY4PcSCOiTf8C7CmK9WDHluj3RHIAuT7hzmVnayUU/eXP9uIinMZ6uc2LJ6BYPGg7kphh+d
kMhGJIDJXLpeH5U6AhRIQky30uCpoge6SAKTryS5FOb2VAxBYz9nmP43hJhj3BAOegrMteuaYZvM
IWVx0tfNCAi+v+IO8CgazEfMPqWIxFSecGmTftwPScRKInNqhFhlloCqPigyj4IRlQ+UEdb07TsZ
/F8DllOpT4lmCPgOtRLLHOUwtvFoRliolA9d0NzGj+3olp/mLRaVvP6bA5aub9fNjx82VhKZ1KzR
Oq03xxjYKl+ArFYFWML1hr0O8KVPxQsdWu33wnq74HOyuzGVMg6ZYmJvuj9UQYzCtwQyoGZjHCie
GXiW/Os68r+loThoTlqYjKL2uwrwoH+OuyHCkzPWI3fQ91WVuqX2fF0I1wnsixD6I1ZCEjlva8zu
AxreVM6plD8quSEK8fxzu8hg3KAxE1smKRSZbsNn/aD5dMAr3Cpf3l6XQsof/lt9pRPjBCqx44rE
wOEdtsYn+lRv3+C/Io8AuFy0kvUPtn/RjrH9cR5MJQGLGUiNxl/TUduTXZS4k5dhvCvdSODYuv7F
RGbBWL5epGnbLAmoELC1jGKKrnm1VXrXhdBP8jGO/K3UB9bCKpeTqQYEWCIds6JwE9n2rPbBGaLd
vxeEVoQJdBoZbHcGc3pmTogdLVgEVIfF7fODNWV7JUW6BH6f65J4lm7R1h+KiKqJZaP3lm6MfWIO
QF0NWuuutp4tZxII4J3ZWgBj5oMatoXeDNHBQqAl+mPfnHT72yiiVhaJYay7w4pwa1dLH6SzfTYt
NE3HSd2YSbpvdCkW2AHXl9ZKMd8nJGSw5Arb2H8VsWNfv1PehgjGGxGxI8+0LUyAAutfp1+IEVbr
84x+G/akVBn7Xpa1l9I2yExRzikSw3gQKRonzfAWDqz4QXZ+KcreEM0D8z/S35qwmCyVlhRKskxY
ByalW3X7Wj/rOkgUYuHihkAZFozFShYiY3ccXedw0wQOAM9B8tm7+SHf6Y90DHPArJhwioV7/64+
FYvI0sZznWkFzrD71G+G4+JTfAgJa6JJ4tK8ttkZf7LDbaENq+i6oyvm209aXVVV1mdWMxEZhMfE
axaylWbR7AVfrZUMJkhkdg00pQmDrfpJxbIonvmhn2OQ5YUEdJEi/oItRFGPjxuYVjKZuNHTc2yl
BtdVfkzV+07Ia881xpUAJmKEsVQojQmlfnOZtl74GbY4Q5OjfEuHc8CD/SN+Tkr/esTlblKtvxjj
z4XaJlW/0EfCVgcQ7MlyKVS45M2o8lJUHUAwufFGWG7l5RtrsYx/z1IcDlYOQ8kCBUSNfkl7D+c+
87DCTNvCsrDM+rajzN6XK5HsVJfZRaGRGYhcqHZ+109G78qxN2+Q6twmO/kRINHFvv+eB+MRYPan
whNvi9CPeO0XMBUVueyw7B6BgTd8jr5q5Gg5rrqhJCoFuoAlNjK9tgXeYONVO9GBc0PQxb7YBW7Q
nmZjU+q4+OY7K95lWumOociWqK180A9AGhpGdyzFYrG+zd4p867BCS+Ka9wWgQNbgiUH/We8p7ZY
sDrI287zxDCOXPe0dVuzVTzhwCD7Pm/ARrxcRRq9LcbHCNNKZvsocBNeecBaSaD/vwpshVQs+pIB
t3A8zDZAKYGG8UPZpYsn+5gbCkTUMNzPZdsq3hQaZkDYqnalV3JXjRr2T6NTTm4KcoiW43WVqIe9
/1jYILIsy8agIxia2Ydv0sapnmUaOaRBtAe8zj4J6iA9iAp7PDFYV0IPAMOiqsFmqQYuBMOZDBtr
CGia3iS7eUuxSUViPh4YZoV1jNzaJuiPFFYbVRmcXpq77KBpL+jwuI3lSbmoXsjJtBzdVGFkODI6
eMFYQRKbGHwdx+xt9VMH4i5gSjo3c9XtsJPuHMEX4mxRvBdHg+jK6OxMaQfHxNZ7u6G15XKnnSk4
aO0PGzA4eMWzeV5Ehv4xML+XSV1tJTPCmnhvphFFhJ785dj90LDR1vqjvyRvs7ai8aqPFx/kaTaO
kwYMnZ1lsaxJUlpgJAe59BqH4HlK7zv5sLSGd93cP4aI93KYTzflg5JYVYKRJxJgor0cX67/fc4b
EwKwkydrCpbQESveH5wZm90khzq8aGPu9E29q15HAFZ5I3CYKcBfb7kCifQnsx68lsgkQgnpVEkL
VVqWXbZS8lYhtZ+6DbBMX4BhKKhZ8jxsLY1JgaKwa9MhypMgHsLdssQ7ban8epg217XifSdbwUyk
YuvII9m9L2vUdISmJNwn8T24nV05+nxdACd/dIA0AtxSDW1JdFGYkcy6srW0ijJpr98rW8Xvf0YT
aua+8zW8RQfsCxCtkH2gjnNd7Ft6wX4tW7MAnmFSRjo2ECp9Lsd9lyKSfyXn6Ufm57shcpcHiiNo
b99mgGiJajffW35xmgVv+I+pB5TW3/BbwNapszek0xqxEzllGlj65CeN9jh0yW4cK4DwkdtFG0Sh
SySPcbfFnqc0mboUaeXg6y/hF+XWvu+CFvjKrQR8OlvfjMfiEBFPubt+0LwLx8bmBSoIuBIcdkc2
KyoMrCk63Sal8710aICOtIhgPHhxay2GyZszO0wlDahDqITUYNRUPvea5kuWdh9iGvW6RjzPs21H
czTUYDRAO72PLH3R9blm4M8C1dNTwGM44X01VYIAyZPi0MKLpmgAPX27jFaBP+xqWWmWPtzbY+IV
fbgxTG0n6aFo0Uwkh4kj1qTLEmjTSSAVLrJQ2thpT9ON+hS/LJ4DAkpy+yek0Y6OOVqk/7JsmqjW
vj/COVGqTG879IWndEcybDoogTk9XP9OHJMwZJlCyGAc2VQMqvnqBMkwTgOg5CBEkX1ZfXXy2TXD
21H6dF0Oh44LGqwEMUfoNOi7ECxPBcCFK1/ouz4hbnJqtz0Qy/XtdK/kSEoWz9yCjutOEfbmOBeP
IWNIBmMpFMdAYxRNMWU1VkA7O2SgHrBA4Gz75Jh+lX1Mjvn//ukNZVfCGGUbLSqruCmRp1a3Y3fb
h/eC0+RkPBCAoR9bRkFLZTuNTWtbVrkk0eE3IzwqqdNrP7rzLejggUCeYG5ShDbJu4PeyWSShT5X
BzleZIITbLAUYO3pIk7mKof44Q38Rzg6xvE6Q8YQO5iaNRtOzryQsjQi1oC18IOuPE2AJunMm0L6
E/tfyWBjvrkoVraUxUHTY3eyEq/OH5q8cUdSu4JvxlUHIJd4GQGDBCq9d7WwjfGHrQiXKVBsSkrJ
eJjc6NR/Nk7mo+J1XvecPosQPLhCMe3hOKAKQTWc3jwr/8bKm64laiwFk/oj7k5Vl3izuhFoxsl/
DPkihN31lZxWDuuCpG8TmQqQ290WfNc2cCw61GOQoNTHRIhNItCM3btB6pqaI1GxEdkBkUSLtlJv
+3FcCpIQTrEJvrxSjrEQq6ySrsBw/mG+xzYM6B5VV0YBpMS2rI56aGAdStSu3zZxRFAoIhVpFFh9
PKNLJ5U4A3C+ex3AuMTU/TL+7qRjI7hH+dF5pSTj2yPazGkrI9HTlUOOAsF9CJ5qd8FacL7DOIuC
t9Tg9di6MDYReq+SL5oS4r0b3x0zPYuVrhYWuHLsxGHcemceKPhxhujSuRhMPWge3eYG35rgWufe
fSulmSht2nOnzOaYHqRol5L7iUSu0/szXuL/0T9o4rnSLYskvZ4LQEhLsdscdc/AJPawH+/IcQFr
RekTH63s6zJFujHBRkWhMk1KjDkAxNdLqmfT2A5Ls016EZGtyEaZAKPFcZJhpDANpm5X2afE+J5F
j9d1EYQXdoLMKWJHLecMC1Mo0BvS6Frj5roEvhJ46SiIkJioYIzPyA3TVipEyajYNf2dlAaFEKyA
3lbMWwoGfpHBWNsgAT1jHpZw/3vMzw6sUx0AMw8dfhFBi0gdxt5UtRnB3FBjLi2aTqgeq5ux7Y+y
jJma6+fG2XuhwfGiFGNmXY2B30p10kOFbka/NF+MsH9y8kFzzZ6ci1JR3d5eNrIBrvSmutctSTRA
T7Pga8fK2p9SA+04xjVAp0LpikN1Q6f9UI0OBLryzfBvXVnquXSuyzHNWj0oQLVnutIn8HEhRkkv
2MRM7t4gooAPv78uVSSUyYGmulWwrL6kBzM13Xw+k0jw9BQJYK43XDGApQtRrAVdiiuBIl2eRe9q
+ieufCKHucbytA+z2kYDOzUsLI824OBdyLyZQQF8yFtl2iUYT/anFi+Adim7TUKc0os1BePsdtSK
rjp+ZLx8Rnogq2A8KpNj2YuFqL9vZze7G0/5qSlBId39qtGzwpayl2/t8yCKyPz8+eIrLG8dlq2r
Iu5nKrh/w9zQbihJlO5rhxS0RYmQuEikKRNxamS2AJ2RrH1JYkyKkeGEPsfoogjgmiT6+d8MlYk5
umFIRovL5pC2itvG3yVZUMvjFSvXsYbFomvrGg12CdfAX5Vl+a79DExktPvAwATEZ8EVKvIMJrLY
FinrXEbnq6yOLXbm0cQV2SL9Ex88Ay0Giq5nASOW+UJZKvVJWFTkYD1SPqtsK50xYudHG8cjgf6J
LvWFWOKQXclvRV1UrnqOiqKJBcEO2/gitjMtQC5PD4YTuhNiWpcJUmfuNQSaDuCkObSEyBQwlKyf
xzCK0kOePS76bTV9ccJf162O3i8fDnAlggmPWQwCnkybyaEh9dbMyDbETin6Om44f5vDZzU3BZ+M
f2oXnZhwaTp9b1tGPgV1nQapNH4Km1xk6Pxzsx1wVME/LZOJl0k+WnJXhNhHxHg+OO798HMOskn9
yQJwJn0o1gAM1f/oY12EMmFR7fQydQDDctDA4jrv1P5ATEFNkO/BzkUGVXwVepME6ElliaVqHSvH
xp5SjVC0JsoS+u+bkUhMVqIYzzKy2uhMI4F1F/MRMfCca7W31MJtCu7dtpLDhL1k0mO71SwAtAfF
k7ypsQBA+VpMQKr+D48k+qs/mvvlAJl0K5kkdINaO9wbbnWsa2wa9w9Ae/lporsmZW5Fh9vjDXY4
/sjqL3KZUAia366rWpR+JJO4gCxzh1yQ54hsgy0Y69MsqWbcpIfhE83j6p3k1f5yKFw0q/8XFEzB
UbLFpdEwQqI0yBvjQD/QiQYQCX8Lj7o/bpdNtpFfjaC9abbXwxU/evx9jhYTPZI5otyJenyYNaQB
cnZTE82/LoKzlOJQxik04WmtCRXX905W5MgXyTQmoMCogr7cGDflFztYdtp9dDd9nc7YZSUghfz3
46PvxTKOIEeZtpjqnAWlNJfeaGjDPjd1NLVR9hKEKvqnWC8A9hCgJjACTwFt3mtol9bUhCmGOm15
16CYVneGZ9uz20yyV9pPgvPkPTDW0phv1qRxoqm1hvda130qeqxmSdnNgn26NgtvImPeysVwLswo
chMDU1zXpXNVXX1MxuFje7aStHPiQxclz23af6sjN0v63djkP1ulFRwsN0UFVQLFAENTWDeYS8CY
SRGRMmopdI/qU7hmWsIz7o0v3WYBLFF1EuHC8e46BUN3JoBm0H1g77plxgZLlldTYFQYt4/6u6gA
gW4kaiXyHG8thlHMjPUqHDokO3Z0Uq2XVEj0xrsHMG6sQw2AAeHefm+Tkd2S1mxactBu7V390J5C
P33t5jeInmgrnFnkf6mVPCZHUJMuVUsLkUS/r4L2wbhJNuRknNNfvT9iNg3v37wWWAcv11qryJyh
7mRD7uRKH2CWBMBpm1LSXLBCdvZX1GNS4cwkL0Cj6+nQdWoTiy5M9lhUVZi2LXLjZOxdRz5j/9nV
lttO+pObZy2ICSd6UqhShOlnvMsoFArZAFsbcKMA4tzS3lD+et2luRa/0ouxlHnCLNiQA9F30SJX
d0ofZCsOEcFocE8PR6LQchZgq5mP1WSomXU13n6GM7tAdPIU53Mfdq5dV5s/0GcliUnqUJrTo1JC
iJLV+9p5GDHLUQgqCFzvXYlgrrQBOyQNWK9A5Dk3JHcxB9EeDeT2AkvgfpmVGBqMV+mp2sCxw7Eo
Dl2s38iK4qu1AthXS5BMicQwMd0paqu1nXgK+vE5cX7Vw64bnq5/E354WKnCJGzpFDYJQOpp06Lz
83MMvP/QV8HeS+M4wI//BIsA9/9FIlsdQzbVz7klo7/6yUQRyQJQWeHHW3JSf4SxK+2WrzowJnJ/
FvL8iJRl50TCYswHc8CbjHJvO1iETA426jmL91kFaOUv0ZUllMd4cJOrkq44Y/6GMVH4lFHGhDz7
EYDjGBTFVpWoCsgNvavDZaJ9osmZZCtpchji5k6ypm2Zlue4L3oX/HxupyJKkUjQHeEAgr7/okwI
WaaBhNMSprjSlk/zTjqiqLsj++RLcooAL2EHnRufy6dOWGmlfvYhv0PQNwwNU5gfiZtSR66lSkoP
eu0V+Vfg921QWro1c09rbPe6p/Cd8SKLOdlybGukQmUfWOCDLnFTx6q7iJZaeTOYcI6LFOYorWxO
w8mYa8zZzW/wUJkfwx1JYGKjUAjyItKJ/v8qji2OpU5TMhmBtM+C7pjcKDcW8AK/yYF5S++0wvTs
B9FWIfcBt9aRCdJjSuooBkDbGyr5ApzOEjQNmA8og3orBdlJ1DHkXgqYDjcxbIwiyRtr+0rLfsKd
02bFFBCyJ/MnyRAUxvluvhLAuPnYa/GSm0q4b3w6c1dg4VW/0/06oFHs9U8KFspKGmOIKumU0Vhi
1F+UzpuMQy91riXaUOJmBSshjB1KmhSFi0RQ+c7QiZQRRlAx0451Evt/4FYYy8KctopZaXYWvI2H
IdJ6uFVv3kTWK1lizyD15j8JYZFNugR7rMMI0DVnuEENM0te+3+/y40YaL5hNcowbp2xAZKUYEc0
OilwsGsVfa1F4KFcV109ZZkkN5H1rOq7PjkoWeU2ZusN1uylovyJH39WYhjjqvNOpwDZ6MAck9qj
zLT5DvOMt92L5qWHUPBduJ65ksZYWYehdjtP5egwtCiqyPF90RFB248rAqsNYHSjLVuW2SGMsxqr
DX106DvN7dqzIz1ety3+kTk2HnMOmINBTPs+iIZSYhlSDyV+dxvirZ3sjM1vyGHpGImyaH74XMlj
wqdqW30/okB6kG6sR3sHZK5g/mw9p2c6b4ElYMEB8joPqozVBhXLB1gKYMShWhP3fYSenBn2fqrU
Xjv+sLPOn83GtczRd5RiHxNBSOVZuypjKtTG/J2CYbL3Z4qBLnOeLJjhUCqvsWweqx6MOmVw/dOJ
pDBfrtaTyhqrZApi42FxendOHioRqhn/+C6aMMen6KpiLRQMQymryFXiMvOkMKZwiH29zxNn3jSW
A3DSciKuFEmisjPP/FXgaGLZRpN1h90cQXhVkjSxUONr5ecGKLWDIVxZpKGNzcIgQlHgYyBl1piP
NWPcdkqcWgpUywvv6cgrFrEelsoLb2l5QXTd8lJc9KEsDVUn4A7rzONrlKYKrRxwsGmV5efN9xgu
lkYqkttNutxGlojwiZdkruUxr7A8RFlvkjG5YCSDWyTIpDEoMwPQHBmSInA2rkUC+RTRBGERiwLv
7V4dpyjD0mIU6O0xDbe5+gtlxOtGz7vZMWX9twjmwZc4bRkPKdRRJaVwHTLezNayc6ZyoziieT+B
OmxlZjQGp+uGUQmIfPt/pF3Zcty4svwiRnAH+cqdrdZuyZZfGB4v3PedX3+T8pkRBeE07vg8zJNi
XF1goQBUVWbO8c9Iec6EP8Afm6jt/uOQSlVlsiUbsjofCxxZXWrFgRIID/KL8Kz4kt1ZxX3zM/N5
w5LMbXWwSZ32qjqOvRnpYhg1d0t2W1efLn8k9sKp2LkKwCKg33gfB6suxLHQoUc+1fF3WRnvVlV3
QdluXTbDjoU3M5QbYq2OaZlAeiUqf5YLxjDHypZjf+kG77Ih5iG54/3+doi6VxhJ2wumUhYhedwF
WFq/qJ3G3fVXGh+1cImT2XmOUSkpXaINY9wANG7Z8q1c69JaavlhnZKbrllsjm/MBGFIIhCHxt4i
pxJSTsxYbWbI0Iknw1dt+ad5tSPRQRjkbc+DP19BZez/0ZhixuDBLJUrUBDPzHHD41ds75IB8u+8
KyfPLzpTjGU2JLkKpMncOl2hOf3S2jqKxqapWbXK0bFmHpRv7tAgBnDmt1raSOlJK18Ko7f6+klb
Pq+FeFVordVLqlXPnGzL7IDJB5vUNtNMFUNTKCiDHkn3DX9zFKe3lyvDKSxFs/b0IWOgQuRtO+YI
69Eute9mczGipB/z0/a9/gZFrsB8UB6yX+rtLnFduPmj8En5cTlKmRnF2NHLwHdqYK18n1FibdPa
Uctwihm3VXKTSZonNotz2Qhz2x2M7H8/vLQzKTPERtDSMJpkuxi3YEMLf54zp8t5skTs6H/zh9p0
UApdIE7YZ2GeXi/RXS7wilq8BaO2V6PGUWwuEpAZZ+0L8fa5CqW0umA6YY7bKdAfstY/6o3KhwWk
tlwelxHaXBB2StTvavdNwhC+stz/Tx+J3mgNqocT0YoURMJPGH7zZpJZQqlYi8kTH+csoUZtL0Uy
MNYpA5WaNs99/GNerpKJc5vZv8KHu+fbgmnUTjKyTMSDtTLDTTglMz7Jequmd8Zk1+XTAlnXy0vH
c4g6xaYkqpdsxKw0Pk9BKihrnOoquGyDodWN+8zBpT3yD5to2ZQkmst2fCXLGEKAWsKd8TX3eOBk
njf73w+GzGZJow6D7eFiPMnGOdZ6DEM9cLzh7FNaLKpohW6oCJbM+Lp4O7OA4PZe8bw6g13Zv3iU
/v9l8QgeOrg5oahEfSFZ7baOYND8VIsvifpkgJB76R4aCAhLA9ru3lp+RZWQExbs243xZpX6ZDi4
kjJT5PI0ebvQUQsquCGQbwV/AE2qzFnS13rlx5h/s0Z/N2lbCzwc41D/qvvlZiWRBXEliN9mv7Jn
sD69Kqw39hgsgGAsT7HHE09mliBQZ/hnlak831TTvK2ykYJ7xwRz9qtkSG/FoejNYfXVfOHxe/yX
A/PNIJXt+1Y0QRacVsDtK97yKT0NQfnFeDSsLGiuiTPfF1A1vhy57N3xZpLK/9PWTIrR7WS75o2W
X2fRjcnjaOLGDZXu0a2cMMY8YSjRMb/L7hakfnqOAPHaBRN4jIXsnfgfhwAroyqIvVDN0lpC1kms
b/pOtcw/S487ce/OVY39R4XFLGrrBOAEIGTiYNdpYUXqg7pwWrzM73IwQoVCZ27ZUGdadhqhiJUO
3pZ8TuJPf/DtDzaob18Y5TIrrYBRYeEmijpLa+/WiCfXx9xFUBGVVB1TWGARp6xoedk204pBtg4o
8p0EfqfKaZ1dngPD777JO1hY93kU8FAHxYsSrRAqS23qkJM+W4Sw+T55yhdyLs7RvYQbb+agYQb+
99LXIQ8OHknOcjIbJCCOQMEGE0pA1crvTxpJaHMZIkrpqTLkL4tpPopi5vcb8dJNc9eyelFIXthd
rN6XRWyXRXXOtv5GUYVzIqW8ix3rkop2oY6XNTDneJO+/zGquGxdNZpCKEiW8mWXYGmvoXAfGp+g
BG9JrhpMfuLySt2ssEVXALxhhqSCJ4G6CyVyU7dqjWG+GXe6WHuU2sGq15+X45ZFw4Dv+maF8m1Q
BCOuO1yHZD8r7V0Xd29IFU7mQAds/b64v6lfc6+FBl/k8qR7mE5qOvRaiSRKAIy+X9q4EWolIQVa
+0LupP1tBnmghtc/ZOUx5WCECuNeMxa1QUPvBCFcKeutjMuEw7Owu3m4GAFFPW1mKohh1d7K2Vnn
9Yp4y0TnyUZcGjkBJlsdngr1lziGnf4n7erjKlFpUifLhFTZYx4QiWuNFAzjXkOqyrkccEzM69EM
lcOUYamgiIY5rwnqyw3qOiUmm6MX80b/1LkRRnLrW4PsFGv/novPBFBA0SChrREkNCoKYsHo5bSf
dhTJoAdtv9aW1Bd/wKuDaUNAEsDUbYIHl1pFde6HVCEAlvf5Y7dBB3zliWSyYu1ogVrALoYa/RTl
MUiBgDK6ywvOA4kVa8d/n7pixKIiDhCuA2x9u+uTn1kCaUCASzlhwPGCBnAIXRItRR7hrXKt3Srf
o70r5XSBmnv678FGh3cHZfqFoTUdwBQwsn3gu8uXXMvaBIEXXRP5W7xeTVwua6ZXBxtUzp7JNI65
0C+45oItyqmQRnFEhq2Th/2nzo49HrsLzyCVvs181cYmriFYkQVZeV3wZudZNwAAtAn6eOhUE4MK
520Z0lqF8EyIOL4v5MxTB/Nhm2pbztUHKVb8y2HB/EYHc1Rsixqp1TSDQJcK+VBN+aa1mdXNnABn
nnk7mRLYcAzUl0Uqmxbqgo0rYNFmWz5pHg67x0JCFQ+AudvoMb5bw9SZra6ymy/Ahod/Ml1yNE+t
aVtEkZn2K2YByXzqRNmu5Mn7k3V885BaRwwcGWpbztVJVU5DhklD0VXw7rtshPnGOjpCZYps7gFa
RT4Pgen/KtwmNmYMrtQfk2a91iXBW6ncxZ85RlmXsYNRmq6qy6tyECOSnsbENm9XV3Yrr/45fJZu
tPvZWc8ipk/sOeCJBbMj858VfUUrH054Ja+EXi2UMQTPy3maWreE1qDMlajjmaH282CIyjShpXdK
zFAhn/rUTXjMD8y79XEFqTtXPmNQRxxIjCSVgy1Ht4vb0iZQvAQ/wyeMBPgZZ1czKSCOFvcsdlg8
1JdBlUDwas1/CbcdOLD2z9b7wsP6Q7suUyR8NVBAdY5LtM1L+1x39yU/GF8AD960uqgwPCZ5UwjN
YPuVpnCxMW41+EVr8eatmEn5Lb+8NhEOFieUY01ME2sh7psRpMkmTheCFyRUAoGm32CWfapCLuOk
FqGaLXYc8UaJmaUGFagJKK5qEgpj1LrlEwhE43YftRmGXylpw6Waw0lSLCjTfEqm0cMRfhXJpLPy
Rgir2fyuiPMLZ7fvsUhXro4/gkrV45bO6dwM2+vHGx9wnF7v87d1mF01qFPxmPGZKwuXRUySgCqN
Hl3RllUkXScjuQyyPUk3yxBZoObnJE5mCiM66NgI/vvAsDRMplo3c5uCSynQICwQgRyEfCHC98uL
xwzDgxlq161JV8REgxkSnyvtJHGrN0wDBtkJWUEcqIjUKZNnspQVBDCKsf2Om2jBC8H9/Pjw8fH+
xSwFphuAHXq/c8dkaJRkAtWVGal2TZpArXHlXTRnXQcPvP6Ors+glBl5N+z9371klzrXWlCnGtIO
8FTnr4MGVtubLv+yybVlVm6rfr38lZgh9+YkfRHO8gJa7UKahfoWlu152xkgEs42elVIvuARzbiu
bNjMKYnlcPEiv77fAsh8n2Y/BeP6DgeXvdrZbzqGDXUfYDwVywzFP0laBz+pk02QyFIKbYTRs/Y7
lEGm7ZoUf2BiJ4JDlRnqd2DyfR8vGgYepVLpAFzSr2TVBJ3eQzVyLo/MDvDBCA1GSIYe3GlalLw2
W8C2fqOdhc+pazgqakHZQ4InjC0G/145EEj0N9doHMLUzpmRxkIcrgKqb5AWMjRON52VlI4WqO+z
EJLOwJ8lIZCWjiCArVpKfKJNwSinD5dD/r+sIQaKDE3bTxeqsDxJmz4XK6nC4rwlbv48Q0B2vs48
0F6B38EZz3JqCafhT1iRwRiA74NyJvo9dGsp7dp5y+QJ00XKKclu5fZe3/667BsrZx1NUGdzPqXL
XBOY2Gmke38KdqyXDL7by2aYp/PRDpUblTUh8mBiXuX32L8OFE5tF+Cn2QfoeNKnrESvoQxJQAgo
IgiokwQvKFnCkBnmOszOxXEQ6rX0yHGIlQePNqjrRj8nKAWK3RQqt+R2l7wb/eLWtMcv4hdU7eBU
H/Ag0zyT1OWiSZN87CE+Bbh0a5M5sUZ5sDON1+zjrR4VEm1UR4DWo3hXmo+5/GgmweWl2/9/Orkf
V44KBTMWyi7P0J6PskfJ+FHE6CduXjKXtskb7WV2IDTwieNMhqY8aCTep1hjGJdmIGYP/Ed1/t2B
aAIRHcSdpS5yuZTfzLU72KN8Exp5WU3QBJ96zarOxgmDYHbsQkujBD7UGs+VO1/9CYoSnQcIte4w
cGSo9z5GtaLG6QBuka5qrCQrgTjTvSLjER8wo8/ATCr4E9H5oqsQwpznXWE0Skjyc5k9b0Ww8Rgo
matnAsFCAHI1cEl770msrs0cF018EhbjZ9v3YDxIBl53hG2E4BproD6EKtF7I0Y8CcUag5Vdk89t
fU6MYKy+icmDgcZylFo1QKJx9Kkygi0Dzx9UkqPaurwB2FEJ6NHfP2H/iYcH11jncZ216BZBxGL7
squqmg/ijwro1BugoK6Mh4Uzbc7yWQd1rgLyGQj/0L2Zbm1MuZIM8G02qdWm5zLl5XfWwwe82JiE
NsS9O0odx5Cy0qttQCVx8qTX8cfcByeRt+GG1vlqadXu5TVkHf9He9RXTPVUgKoL0CjAw17FEzkB
GucnQ+X0Uvfrsin24r25Rn0tQdqUdFIAII2zzqqwjUWJ4wxzqOPoDRX4mNBTmnbpMMSu9uZmpcuq
QWQoGebPWp5U8tWYZzHYbrI8Km0tzeXEkjJFe5pS8Cl+/9+8pQ6ZNIrKPpd0vMKS9HlYgIoYuPP0
e1mZPgFwBENOAlzOmk63NkhhGktn4N9eT5unYJpkflGuX9lRfcxFXvaHvbYKWF8hubsDWKgad1xN
6BXXmDgbFJDZrtm3ZMntuJF/gQ//ph8bKyXjXd1t91O2ck46ZsUR149/bFO7IpW62SjMtgI8lqze
3omVgvqn/LI9FCB4Bvo41v3K5xVsWQesjpYIEiiUGQxaOEruVlA8Z/u8uJh5WdRcdzO0qkztroyz
O7PMnjgrvB8wHz4nviP635hIUmgVRTFK5E0sQB4qT040OSPy2F0a9DbU5h35bv1RJk6p2M3z4pYo
mfFGZ5jb82Cd3jtV2YBJRs9OC1keSZ7cmRmP/J+5oAcT1J5otZ5syObpaTG+jeOAUesUw8hfhvmp
3h4uL+b+az+upbkPTUBlAERo74+GbjKTOO+QqaP6RwFB0QgLGs86b1MwzQApimkJVFww0/3eTNor
VTITSUC6xg70SlQ3E9xe99kMyS6C8rHweU9CnkkqY29zhRMPyg1oIzyUxi/VOEnV0+XFY4bCwSsq
U0/btq7STty1lj/RpIBEEufywPNh//vh4N70yqzbAoSJaX/upM5SBtSh/wTQpx+8oKKtVge931SQ
7cnJYjWiauVLyvn+PD+oa/EgAzVoRHoVltvXSipQKPKHjHOQMG85Rz+oe2mylItpTBUa9K+S4LmL
F4Xde6sn+N3/Y2qQ+cSEwIKEXikqcKinvP84RqSOVb03gtPnJpRd6S8dEGXdkuz2JTnxCJOZKwgm
9r1pbqg6/TSfBUXOxKVNwsi4ScDQ3P1l8uKAfXIdbFBfqYg7UW0MOTu10uqgS2wXaM53Zm/rqS9s
7rxrxoyuMN5f3kX/ZSHffKMWclhqUW8mYwzj1QLew10C8WXzd45ekMB4vJVkbVqCO6MBeKliSDJl
TVNLeUkVKQubGpqe0beSS+W0JzM6px4tUHW2ukxrGXA6yHy5qi9iaKhH7UF9ycPuRg54lBisswLd
IVEG0aMJvDRVK2rUFNPagDeFcnM3AwumFqUlz49d+deS84A5zKU72KKuNkpFhGbogGGvQFEIapHW
5I3wscL86A11TuAqCK0DkOafTBLG2mehya2E25hlurGrv4ErChIf9KRDsyS5WG2iGfTJ2IHZCBtr
scwpMniFcmZkk4MlasGkrjaqaQCyODuPqOHtzHr6WfNFZ68i86pQXGvU4jXKim7KVBLM9Eo4YtE5
yXC+7oJSe6d54N1SeMtIHbDQuGv7qgDbXSncGMBo6X8wl3pcvN3+4fAztQiUK50BZZ61s8T2uWx3
vhVOvZq5fQ5fiDphG3Vt57UWhXCAuuOs3JMJGlKq4HWYgDY4DztmcB9sUQet2YNLRjURDVN1C5re
Bc/VMbycS3kmqBSetiKA/zEmYPv16wzGFhP0YNHDZRvMjvHxw1AZtFy1GHx4+DDS46tQe+NlTm6n
JsQKUFGQXDHoA953YtWNjzapnJp3Y53kBXioprL6LCWQ3kSRX9h0O+pxyJPqut/h80KZexxn9yj+
kMw1VDGQLSDURg82QB1oydpyRS0eBWt1sTLHdBcbwpQ3qCTbmJXnfEHmrjrYozbxnNWytlQEfSAg
vpoOxD+Cw3GJGfPwZxegM6EkTK1llE6DvG56jhHD1cXH8/In5a/ksQs6aMFBkP5WeEmemicekxI7
P73ZpUlD0qUYimWMEvB+Gr6M69lkNS4YuDGQwpczZq6jYergX5MwT0l3hIym0YZ029JTXP3MSb5z
BFicdWRutoMJ6lOlUyebS1HsPBWSp0MsOZJnS77Tcmv0FncvvQrqnZzekk+XDTNdQz8Zz18DvRqd
+n79BH6MopOrk6xdjQrkHbns2EzP3izQjLBaviZajDZNUI6dnZWmFVe1JSubfdkRdkQc7FDnI8CN
I0RglyGscdAroMLIss4VldhWE/N6m2WQfObnucczXq9uZC0NatA8Xv4NnMWkX6YCAXLDzPaRBgiQ
lFC4y5fPly0wqzJAiex7bW8M0GK6y7SqEG+SKtDCdt5q7/Kppb/+iM5g2QU0QQy0F944FvMxhP4h
YKkGSqQg/Hh/eKYqaFJLQMQhQFsXO4b/agg0d/aShx0oJji8qggrYjDqIKIJBnFOROZ7e5jBN0Gy
1elBGc1OJCdBVeXuIHGyMc/K/jEPV4LIHLp5LVDI7lBpqvJbTYy8Uf+DiYOjK/uPOBghcta06ErE
p1hrbEU8m5PsTPnAyx77KUkfLEcz1G0AEZ6aozlHQBYMEFufbrcrcbYx3fCAOTB/8ydXdKrCLW+F
cOXx67+eWpeMU/eECLRrU9sZkJaGmOWZeBsg2l2yH2t27vEqMazz5ugpdV+YzFVK1wQMsGImufDZ
k+rnXL1ZeuUci87lzbbnvo+OoYsNyUxIWNJpP18ykhZ1ZwQy5rI38bNul8Z56IkFhL3QnuVu4X1H
tndvFqlTIFPWQs2zCNMh10PitChutKg/CBawi59LOz4r9332JLm5NwY8Uob/8hkxIqAQgDPRaXkf
qlGRTND73TDj5g/h36zu0BI5gW3XvbywzFy9H3Z7L05G34WyJdTLQuocDBqiT253fuKd1RKyjP4A
3nOuNda162iN2oTpanTmMunma39HcQoPNHrmawN/71hFN5h/5vjHzC0H/6j9ODfGNsRiDqZT5OgF
Y58oILl6ONm61QB2UTqNzyPuZn+/g01qG+bx0NckjnHZOy3nBqLavWf60P8FR0LEOWuZYXowRW3C
ZKeBHhUjOVXp0wYG4Uzx0dmxhPoKc+2ctWTbAikCKr1oR+iUW1m9rWNba6ASAEWYUAAVNqRXBVoQ
klBakSlwzO2R92HPo93ytznKNRWS4RExJCFI0801ytiOOl6Jar+I0CagdqqCKBt4O3CuvN9ocjGl
ICrCmQCtaeD7WltwVYf4oFzxeQUd+rqA6h5UcAwVK7eLXINC+L2tZYnHcpk0sPreo5EDDYoe6GfT
Fm91K7Jkp7uOHR40d4/tg3sfTFK7rc+kZemFLgomUIFLoEmKcqdprv5tPfuDHWqPLd1KZMGItCDV
EOMaFKra0kaNmxMQ9Av1tx30ntEgxhqKBm2nSTej3aTiBNHY9LkK8ch5FFzTrfBEvE6CAaOxvCWk
Dp4PJqmYF+PYHMGOjyYY3olgTHKhhou6Mw/hTMX6BzNUrCd53jea3OoBOhv2sv7QB4WTKHiOUK+L
CUM+SyauxanqlStzWxwl7yEGmBr3WSo+yllhWEQZfWXhyUMxg/Dto9GTg6KZl/O8ClDk2QZbTlGH
MX/iCedK0+hwcr3MiveDKerdAXahPjMKdL32VsErv5qb+r23F5wFrtYhTS/w+s0ApcEtHKyJeJBS
u2tLlm6uRIDqMMTqi8/ml/yq/aqfspccDUvITZ8ja7opNdBDLz7A/nfcwuAeFPT2Pv4Aaju0pSwL
K8HKClfp7Oj3hr+6v0HKNbiwrCqoa2jBKLb+1xwInCoe/RL54D21MaY2k7e4zPaqZBNGp+lWuhqu
yNMGsa/2MYNYqX/541Ln+Ad79A7pIXTfzk0UaqBhSYrBjYfHmnvmcN2itok4TROEqfPi1LqNYkeA
aWbeYCnXU2eZr1cinl/MpHb4ivT+IGoxQbNENl7LuxCf8fs42PXgNwhVdahEacT918RK9GrS9+lV
65sBE64k7L6kN8SrT0VlRXfk5vsI9a/sKsZbMuRdVThf0Nx37+EBJmTV1o0YLQpjufT0KBi7T9jL
nDBhJVJTgrgkATk0MBxUCki1rO6XGD32WjOsosqsNvIuByIrnx0tUG6oRSLVmBWMT11S2p16Vvre
MpbaUTXeqBwrZZvA7qITCYFjDHi/X7B4hKjBOmKJfg/V5n7nJkHpcSPwsh2J7jXNZpyVmQYtok2y
WuCSDVsZ8b6y85u9BAyQ1HVdeOsI0XlvSezJrXfEknt5Vel3yO+IVEwQHINxAcPK1LIKqTnIIMAp
Tvp1vkfkdXdVZxa5l+zKXa9K3l2WGScHc9TND/1kXe9kBYgzPUN3/EXKOYcRz8D+90O0a1svEjMH
nm0pzmb2SeKK6TG3k6rsgj17k5CWX18MXdzMLtWDRn6W2s8SBEuUJ85HYcb6wQZ1wjRgHd4AqYzC
9Jd8Irf6qfIS9ASmk3Hbo76LcKxvTYdHKcZcOoJRdUXE7DUh1NIRMZZTZS6LU177GhGsmPB2FtsC
GDaAd5JAR00dJl2dkhWkjsWJCNvDGK/nEmTRl9eO+XlQxv3bBLV5+6UaI2kqSKjKkV0ZXrd9bXSR
s2s4ftAF3bKSO7gXIaVGd0n+kk28chbzivHmxQdNry6bFa2HF6UxeEnq6unVUvmttHkC5BTjmbNo
7CxwsEdlgTJd8VQvFfC6oZegurUf+7se5c7YHHPfzlxrVBIo90+kbbvC5rk5D2HrD0EM1UZU6Dof
4tjB5Yhg3y1QwMIkH6YiPuA/NtksklUFEWXnrGC/ggqhQ9wGbac/0jr/nVEN0SQYiACfNz3IgpnB
bKoq4IJEUjjT6BqJ4Ja8vcp2ylD3fgX4BTA6/j7PtaZSZYu+xaeihoLeXgSfgvXH+H1nlVXc1Fv+
JaHFf9x6M0iFiJrOkdaWUOwjGDwCIsoZxu+XPxRz6x5cosKiEcWq1lI8lbb6dsUs92Y4Gg/4wdy5
BxtUjstrI13XCLeIqYrttfnajA+XnWDfKw8Wdi8PB1DcZoU5kjTdT/Xsk2pLVuzKL41r+stpdWLg
jrmdwH1hqAcJxralvacKhoEPQnlKXdY4MZY9wCN/CcFhB4C1cv+7G8KnS2Ks4Ttz1BNkzlS1J0Ot
B0ZXBesEk5vIuU7SvC17tL2zQZ0USZ3oxiSUmO4/6fcLQvzTfJO7IOocLOFZOrVh1tmTL4IjiAfK
ZXqHJo+pEjRzJfpdUEMMjDRglQ/qIsyqO1X+xgkQxrXPQM0LQ/bAhMngQnofIB1RusrIiinQr4XR
ivB0fRXkqOw1s3pndoBwdgRn8Xd2PDH4l52l3wuLlhKGR8FO80HPIioUMyeVqQRiLVhyYy2yp6S8
44uxk0F5848RujUdTVtWFWDxDCf5OU9voELfZZwjmLXPwIwLrC4QLVBOpMHTSh13UlZhmFO8/53/
SlsP6+/K/eSi5BskPo8LguUUgMcYzQahD9QaqO8m1OlcJKDBP1XKj3m6XXsI4MQvl4ODFXySiTcU
kTHtDvW997FRa3hhq/kALc/Za8ZnU+Kd9EwnDgaofVULaZeldVae6iwcyutkGO1GljjXif1X0vkI
oQ0oNfpUMg7d91704qrPhOAEJOrzTCrb7B968WFZbxKUyC8vGM8UdVOeJ0AD+mlWgiJ5mDdiKYoI
DNDLAAn4IU3ty8ZYtWTj6Bj1edoBeWGBDihGFJrYBzrsHko6P/RXWrbqHtwEm/vvwZevW/Zolfpm
RRMNEZEN1ELPs6t56SnHHC7xFVzO+IMerIsFfESdHEXzXVCDsiYY4roa0FuHWFB6E/mVs11NV7NX
h5HV3PPtsSIeQ+yYnYFaINoB1AckSgmqZwkPwiYzrvM8v65HXk+RFfOKiJl8HThcURLpr7ZM6To0
g+5vwstg3KiTrfxbSrbXb3S0Qa0aWYVMkWawMcvNc9P/is1Pl0OPtUyKSKA3AkppAJmpu1Etb2u1
KhD5zXY1JS2zTS7UnGdi//vh4hJhlFcXBSRtsB3cioAUqHfgKWqCAc9NQMwJ5O54HTv2l3nzikoU
rSmLrYpY8xNdtnI19bY5dqOOVwpnJYnj4lExFneCKA85Yixvc3eKBA+U355kPHcEEsIN5wLI9AlN
EhnToagR0CSjjZJm9VoNyEjDadTv6uFU8sDzPBNUQDfJuCklVExPejddCUUG9asekzaSycEd0g3V
31F98IWKaoUIytjNqFAZ6lURpkEGdmSiAva9N+B59bD9K9Cnxs779ffCUS/3Oa+hR5gjuRYEM97o
SStg7WleUh6RPz2YT3tFq35oDQE8Y10UsKHMT0OXrPYU575Zq55EMtTv69leW/OqlTE8Na2cNWXu
sjcvaTWQKU6JGZlYUnFd7BLdVZPX7OdEB80filRUTJnclLhDnMbmqUy/4ebCOXbZ3wrYI10BshLC
Eu9zhdoow0RAx3XSG8ORls/aNgWZ6KrEu5z2mDtXxksA6G8d6j3Uzl3zVZ0baICc9Dqy5vpJEINi
wyibaEmc78IqSgAYLeGBC7EWkCpS6S/PIXggx3r1H47s/RG13u10CjvSnMeKxfxGCtAusgzVLxxM
79fPHLN4q8QsP/Wkfuq3ydOz7mlJeeO2PDP08qlRahYyAXB4i51V9mVcwzeNw4PCvImDrPYfZ6h0
ZI7KEA2k31tSq1tkVvW4BEOwy5ZGlh5Iup1yO+w8x6jEVI1pDnwt1i9fvradXSilXXIfakwjKgCY
oIoF3Jse7F0FaZCNCkBMCcSanbUDvSNHuSkSO6+t4dfsoEIeyKUFov3LUc8xTD+f1rZdorTtylMD
KU9R9nXMzQx//W82qPrRPBlii3qLGqTlZpcthInGym3I5//NCpUnSGTqpVbIatAY4ZrFVlb/MgfO
gCEzF719pg+MAH3RDqBLUgOC0nXR+WKJgmxqD9r9ZV/YcX4wRGWIegO0Qe4R5wNkNNUnU7Jz3VZu
ltPobMDGFrk/9jaXk4LpnqapuAsZuwwlNXq6FM3cyPFA/ObLPr+Sv74AdEe/zX4lCaapVqf2iqdl
dC97yzZrmEi+mLKF9Pb7DDX3/aQNyoCZD7P90QJ6rdbYAynprbXmnVjMNwek0WHGhBCcalIZpFpT
eZabnviQKOys2V8C3YnD0ZE9iM3cVjZvuoR5rBzs0c5tkzjGi6IHPd6/gvbUgr1El38qyY9m4z0a
mZv5YIu61qylrMzaggbboPySmycCBoIu5Rxel22AV+n9x8JoCdTsc3ysUR28fiysIpKdQeexDfPM
UDlDW4doyTdZD0QQn0P/Y/whFbwHPTPu/lkuYPvfu2KmbYbKDmxMSW0JPZQA3B5PHoBROY955kXs
YIh6US16maytijUjzUtS32QbZxKet1hUtugxop5oRovvLmJoIiduqn038i+XdynTCAE//96ohiAf
FcjVasajKArFackyexEVK5d/Qn6Qcx6x9+fBDBXDZpkqadlPZlB9WX8PZ6AbWUFBZEFTOvV4DOrs
TPtmj4YUFlqXmbGYmWGar3VyvZFar92yKwroFYMHluBtJbSPwlz0ik26vtvseFFbNSzrblL9LI0r
QKmW3iWdUF2JUR+rnBXhrPvrjNLhrWwOhZgYOxxGX2/FJbZTxeqA5738cZlbgZiY/gefDgQY9r8f
jIzqlq5knaAVo6U/8i4qMHINDhOzHCxJ4sLQ9o314fl1sEbnYHUu8k4HDUTr7hoxhWPeVFf7ybZr
xGychMWs7wMq9Y9vVOAWmUiqBOzZwQRtifm5v0m+JI9QOTj3KeTn27DDpRGc7MlXXv2bbdnAhAsu
3lhTunfbCUVUt0KL89SZnPxh80S3uk0qy3DQ8fwlOrnX3OwFePHh8tdknjkQdDAIAWUgCJLef81K
V7uob3GbzOufRncjCpvdJMEiXovjj8uW9n/pw5c8WKJ2awdkj1RWgu6ruDyEpbgptrbFtbOIOug1
on75rhk4w7eujIPLlpk59c0yDZPRjDRZ51HDNQzTHaV07mr/sgGay+/17a6KuCeA9ELC1DzlW6ut
ylCvOQlUP31IY0tx5qdeRYttAAv03rBOiN2DIMbhsbIwc+DBMu0byKfbEirj5Wn5vquhSEEluS2G
ljFEbIlXyU9evLBSDEhEREUCshCKW9SZrs1gkgDSDnSkcmIbBmYZh9pdZMLZiaxxSuNohz7US3kt
gHwyQtHX74G3eN38XvbS3cYuceXvbWh4YNkJJVt0hgc+2x8ryx3t73npkOWiEm1lSCWQYIKKWJJY
cZ7asgCpE7nkBQ8rxal7z4hAAgQ9HGoLAu6/CVOGa5/sT47o7iyGkaOflZOEUaeEA4VmFhQAltxh
aipaffSGn/pOImqPs3n4Hl2/jvB4xAVL2D7P2Pi8vMYMFwm4FYASUEuXqY0BPkP0dWrUBOsNG+Cv
ofzZbzXnysTeA29GFComsypXUkXGnclMLDXCAKoKUMdkdY3d/ZJ+oSHBHdDmuEXTP43tSmok8uK0
zsITRCm/Y24kt9W2eeEklv26RydNFWhCUPChwwdR2/dhWIEQGHONkhlqj7sOXO8bThRIPrDJDmgz
uOwCTL8O5qhdNxK9TwVFLU8x6FzVm0Tz1JIXgDyX6J019CPG13CVNq4BJreH28SBftfrRi4wIcKT
62NHx8En+ka9rEm61q+jhFCaPSlB4hhn4WlX2NiXUOUcqLwlpC7YhUTqpOolPUCval2uhQqnwb9E
SP4+bg4u7b/hkJxwfdligOOg59YW3dWam4WlpuBpFCapDC9HIOt+cAxA6raHYbtUinNII5nzVZ8E
qEdZRX0jzG7fzbx9zF46dN0wFEVMQs/htXo7ziUusehjLs5OqJI0jv6Sgqu+cSPVnc9qkF0P/0fa
dS3HrSvbL2IVA5heSQ45HGXJsiW9oByZc+bX3wX5nC0K4hlce7+5Sq5pAuhuNDqsJUJT2IsOUBP5
RyrnoqIEVYtORzIXPZonI8lXFwlX1Tm/jYKl8eFdPVD0VxdxcbLiq7L60jWnUTQ0svs82SyE771K
Vxv4Om1SnZSH4UBPyOVPTmZcji5Dtp6Oyo8+PQjxQf6Hef2zfXynbi6NsmKsMC+A7zMCG2TcvwD/
jvXpgVweY0y6II58DTE++sQ3iZxBk5pUaSkV5lE6AnjSBsw0qiMhWNFeokfNqwDmbTysABlC7x7C
9Uj8Dty9sN80hu9IrUA3q5KKGkfthpWfct8IrQcD44OvzwPvvOYIN5gz9pW21VIt8Jegd6MOpniP
9gGszpd97jB60zIQdSbuBepbPeJMHhWUpCwS6JEx1x56de6aFiBKCWmdqFEvdaU+anIjCIIERmgy
N7TxaDRrLKNQ4WZADm9Jd20p8Mq74dzmyLgYi6TT2o0xSg5lZd7EsVE4cVlPrllNpRejFCFYzn6U
9UoXhCFaNARxF2mv2FSr6YTCeKgAjDL1J0w63fyeJZQutU/ndWR39zbSmMJudq8pgYSFsQFEWeR5
iL6mQtCw3e3bCOBMTjXMsanaRj8aj+MTmmMxyp578zEK1BLwfnZQPFdokhWVXkXLYn/fLCu1tYim
vaYfSwMFh/SxiwRjS7uaDvBhlAqBZwAw5/cC5kU168nqEAvTUwHcielyWQ8LBtOmMUil4/lD2jNk
zK9qYMYCrJoORsn30gzAACzyolihdKENTh0ytUiukLoGog76ZhDsW0J2op2DeyeT00O96ElfdBEy
Qlez7bABJgBHX1mfpM/EUVAI627iu8gTNSsKl8oppAmQ/nipAALDRu9QacMIXHlBHOPVY9meiFZh
rwOKjQYbr0j6Gogi32+tboMOxmxIdirwKNWRlvVsH3FDkLnqjY2cEUAVGWCfECZ051pnWRMgwAJo
BzN/nKtczWSolhEtrrH2sx6vraFxpEiQsd1f3EYI5xtBbN2ZprQYx7Q7tIlTXCerk13kXhbUB4n4
uOrGz8oVMmQChd0xv3eL4zZ1iUlbSQSbahW9V7TAHpcFS/sggQHogeEUZVq0nqKo8/7Y8mWM80HO
ZAx/fTeUHyb58qcmxwngYjulmQepXxK44cscEULu20iOkNcxSHZXi2baPljbe3H8QzQb5HoZiIlh
MG32FD0oEtkpledJROb7mkB/FwJBkIlck8aydkCm5OxrmapVMgdk8auDdNQf8tA4DQECAxdUcYlr
PkYha7hnkHBV5Z3fU3YmH0QzREX2ogcuN3cVZHID9NCuMY9KLjtyH3l5bzi9GkTAEwU7gqdEkXNe
4sfLlK0Ws/Lo/7PRUM4HtnWRFmVWobO7vETiEMiR9WHwFo9BSokzakwlPq7vTRi3tUNTxnUMHOxj
q/+Sq8/deJdkPzDA73Tyt6F4iYTvU2a+HwTauqxhBgSdhh+eBu2iZhGQx48YO8EWXpETQQZIp7hf
iSfnrnaqPuVH9SL9KQLJ3FNX8CejqR3XH/quOfObizSl7UAx3VpV7mqeSn3yKj1s9L8wc0vF2IkG
whnoDXfxVfNQ9zGhBsa3rjrwPHVUFT0d9zZxK4K755J0xNClLMFHhs3X9knpDhb61yVm7blrv0gx
HkFsyEGsLx+uACjnVjKnL1ZezV3KsneW1Dh192D3eHe0wjzv3llZSNPDS8LqP/S/zp2JinuLblvj
EYlXTXGyrwyjograYxQdwBfThGx94qL07vrQaAJQPIbZyQNVoMSljbPeIkZC8lxBy5ZU3yatyFHv
3QTWRgr3yCmbRlplpCxh4lR3lkNxZAMqa+omGLjBELnSOEns/HGAyc5uI5W7vjEO1a+pgoQD0bu7
Vpl8RY0E7lK0MKa4mxi2JeOk1BI7t9mTa90BNqTAPYoOiLPiSQM6dTUk+rGbXoboxlJ/FKsAofpj
aoHbKO4erWqdxJYBkrPadn4PhiC3oIbKXVGBhg4geMfmmJmChYmk8j0m+qKYkqLH6Ylmjpo99JcM
NZhe5uDSyH0w1OTXaM/1LEHj2O6JoVkBgw62CrBdzqCTNB5sYzX0IyrwFAPxQq4QdkPyDh/+lhDG
v4ReXE7rlrFBRAeK5uPkMoqfDlwu5v3ozK55qgCFLAIS/Bg/4vAwjGLi9mQcKCqngismQofIfm1j
0fzsWJxSVlYkr41w7QldcEF+J7Ksjz26nFBOK4sF5B3ZWtsArdL8ElmZiHjtYT4soRTG/V8Y2XaF
nHqu0YC+MYqMkLI8DPVlTJ8EEciejW0E8IGdlXfKkC6YT2FVNgaLJbnkR/xrxF3mvYJAHmfMjZeC
W21PE7dSuUuNxKY8FXVpHs3+C0WOdxACXOxdm1sJnK7HVdumlaUAibk/0TxxYiTNpnI+daPq4DV8
fhdFm8hFjoY1y2qeRsVJtloQnWJ41JWAjHXXtSYN/p0otrMbr7tosT31OSIbSZGu6JJ7jdz58ZoI
9E60fdytZadmnRgUllX3T0X3knd+C4B9+0qb7v7dejiXMdIxqmihG0eSd4iyH6MU+DzS5/NC9hwF
4B4UBejzBOU0vpY8KXJCaKMWp6UshoCshupKRD0AezyrXbKOGIExTXfu7peicTKAxefz5UTzqnGt
Ah0hThWjCGbbvcgO2Oo4h4nvYuj7GMUBDTfnS4yx6AZpgB10peqo9F6rMGKkXUQWFZznx7wFwhyM
0NloLNTA4sS/q5Br6mtVR55r9KvPuq8ckfd0jRsL6QM21SR6L+5YBMRBFEsRIinEBcakN6ZFaTG7
p4NzLW9isPPMjgWq6vMHu+NH3onh/Egc9Wls0SU5NfKxXL7J48/zv7+vOJt1cG6k6ac0ahbcaEDi
Gg564uSFq3gs69N4Kkb50B8FaL2/em+/WxjnUbo+SbNEAUep3diPcpwAwCrIKvtaCCC+q4HgomHX
NRrK+ZdSVUhpJakFMv4gYZ1T6qr1pZqp4UoXgc/fe+wq4NSSNTbpiyoY57pYKX2N0bYezMBtTi5W
9KzLYXI5Hhjk9izqndxdmAHYCwXUPgTcPu8d5TwnXV8S1JeX3L4DsEjipPkaNDP5tdjT8bya7Krh
Rhb7lo1TLpZpiqQuAs9JBjIdUNJcpFolqi7vCQEUNDwY7Ak2zAU7SafEU2Yh0a++pKHs6v4QxH7i
kgfpagY1UuKLOhw+dqqwp9FGIuedrDi1M0sG7hZ4PAd3DNuQoW4lwfK9+g78iPTzCJRoBjk2uP13
+4jxU+/8vu6qjAIKZbSPGOjJ42F5h0IGJt1sI/u5IMXLQFlGx37s0KesOnUgSu7u7vBGGvv75hgz
Zew0ZcR6ZaUGv130U2lFfnEv8sdzkzWogMCMoILyXkbUTJOcVDHGai5NJDw1+JL+YrlFFx7ra4oP
w1HU+re3KrTDAF4VKXoM3HAS5TidFmMBWJwGiDZjcPRE9JzZMzXVQG+fYiO0gdK8X5O0Ur1QphY+
BBDYo4E6+lw4Yz+AxVaQb9m9xraiOH9cLXVnDTJEsfR7+9w9ZsHoVkCgw/X5rb4SIT3spMww6P62
Ms4NT4Cey3R10AMSsLIzMKiD9Pj/AKfdP6M3OZzmSWm02IWM8a7eh9+VWadP7ce+2cK861/xfbk6
/Z8XoXBSLO2CiAhjZUiTvT+2Dt1FkdXESLUqCh67TWE8auMi35634d2lbaRwbivHPFRCR8BzAIvo
Mo/plWW03nkRu6e0EcFpeKlmgzEu6ILs28ZLjczrJfKIwTN0tkrtZbmkHtoHvKoQ1kJ3Fd/CSB6j
HgNyBXdsaZL2oLTFnOvktpfy3ejZTzEynJht/JqAJ6UDf2kMBpg/fwLg3N6kcjdbbLdKh/oCemTi
a90o0RgWprEIUWL/2N6EcMqRSSkiA0KADQNaGXPA0JWod3XvIc2S7RYuMzYEyGMvlEWf5OmI/goS
tEh+03AA/6UGBofaFaaimaHygfZWFqcild6VBpULGra2s7iKrx7YbFkUNIPLEItLIX3b7v69poXh
EXFY3CGVzTKNdWbkJ0tWbqy4uigkSRBQiURwRwSi3mEw2dMpN1RnHFanlf8Y3AtqTTTgSgAuAG1X
fBlrXiy7WylgsaRYArfe7KAS6RakFaxkz462Yrgsh6FNVUtqWTsaQD3vjZe5u1XykMqiWRe26bwW
bOTwyY5p0dfcRJNvCLgRRyWdl+g/U6nxzrujvXOBQqPCqKPwB6j9935VjyZpShOYTp29lPJz+TfR
5ub3+aJDRuYVVyBgm7qq9co6OxT285+vAG8CRjhqmogA2Qo3gZBZdTpF00p+GqP2sUqTL1UXC458
92W1lcEZSENmjNVrq3Fsn1hb6/rFQvOiEsTXDPyAutNJXNPeO5itSM5glqZQUE2pydGar5ohqA3B
Vbenxtvf5646zYgXe20w576mL9psOCW452QaCoeQROvgnNkUpXJkdU18An6EuySpKwR1/Nj2D8MH
uCiju0QjNRLG7zWgpvUqW0M8HU196j9HlVqOT3JhI0FNx3G4xDvE/mJTfXwEKJH6RUvLQnabobGf
+sQkkzMBneMU14WvASE+dsqUAt6wGZLGEmz5/la8fScXeiqt3bQTw9CgcjitT3UsKtHuuYztRnAB
p9lZVNXAynBcFum6sZbrBggFU5yF5y1OJIbdXxuLM7KkyxkSEYbXZmeks5u2l5KIkYzpH+/+tmvh
zFpB0//ajjDrGlW1sjvayc04I69Rf1qFoRH74A+yMFmK5hWTaRBna/ESZXTQJgOlgAE9rzFw4OcL
1t6nuPEFKGME+7f7UtRRe8CjCuVYm0844QIBGi5BNUqKnRkeZQjAfuDpkPo6MSeaoN3VO/TlABMb
iTtcku/PK0662YptPBVNwAHa5KmsBf5xz5eAqAK07ihfI0DnDBAkV1NDIlZdy7PHxSh+LKuNpnJd
PTW9IboXd59VW2mcGZndrCsYF0cEbTs26+AqAElJ/eoJVXoWxZaBkOGH/SSvIFuRnGGhGbrWOwt0
pzQ5qif1kPtWaHXB4sdHcb/drnpspXH2hTCpJN1aEqijelL8KaAh9fWT6qn/D66KPeXYCuOUo7NU
baQrEGmIijewpn5TZP0P2QuR0ULz8UY/uOuzn3UgCZNRO45yZ7r9oEluPedC0DemZvwpWSAgIDoG
XgGGxKlhP5IsacwM0C3O6AF/68o+6AHAaG5EBrV742wlcSqYLjJdMgkVa9BzhrNX34K8Nfep1/kz
YL5+DSHSrD69Xv9mI7dyOT1shjHTlGFkUfS91l+nheCG2lW9rQBO9frGzDs1NjQ0ACh+7QOqw5l8
1U9R4J0cYX5p7yLZSuN0D40GwKwErNdJAZkhQCaurUByDHe+yCuveCougYoZ9D9Ngfvdk7rVRs7b
2zi7tpCBClfQ2kFNb6K9k0giNGOhm+ICrMHKbGkeQXbGGOtYk2nhJoGOlinlwBhJ178Ig7er4uIs
ahpwi+mgHfv5yyRHCGAEurF3IRtArdVt1oGMa+T9LZLY1RDn7KVgNd/i+qaWZndZbnvlJhlEbH8i
UZyaS2vdtktio6CQ6oZTre1DX6WKW6nTp0lSvShvBJ0V+yrxtjZO7UEb2xkVgM7DPvqWxs9xfjTm
zjkfNe06je0GctoejXLRN8ZE4J4YUh85MaVoZcc+oKbspUcZ8yHSLSZ7zsu1d7wiMqqMOhtgHTY/
zjP1DWWNwKDIMvXnyNTDSTVOjb2GUhvd6rl2mXeyJ/XZy3mxu/fKRiz7rE2QGOeRBUJZEOSSpns2
pc5djOHzeRH7O6rhya8g9keRgTOxRZGQnE5lcqxap66cApvastS7l3qSm7jKXaLf23dsRk+Ua/04
KM6utI1oztzKVFWbtowmQNAuJ+RpGDA2grjJbSSnvMid8WD42mP7OFwYB8Gqd3d2I5rbWXvsisKg
yu/wIB7c5B6MALEjud/bBTh5bh+UrqjxbVeJ3mTyV+tQqdYYaa8RK71owbYNsluU6dCeT6+pfhV3
9k2k/xQslJk5f58bSLaBPfx1FI3b4zo206iqKkAsKa99+vNxuS2eDAeDVGjQERG87foAYKuy1Ci6
+16vxo3Cqlld1kWnJacUldO5OZHZt8an80vaPbqNDM7PtGWqtL1aY0VTfSiAZJdG/r+TwDkZUujV
YJqQQJvMKctbsxSoH9v0j4fytk1sGzfbVKtt0RUZWgS1tguM9TTSyRk6y6X5Zdw9UXI8v57dGpSx
2TLutrZ6OUGbABY031hXQHv2JEe/KILp1og88OEFkS8EVWKncG6JnFtRonbooA2g3ripPq+VIx+S
A6AUP4Ova7nM0WXXCSpFbA3nBHKK3kmo4xkjQKpakL2vnQEWE+OgSdVns7Huzu+nSMs559GRkqT1
qGdAh7yfiavFn8ZcoCG7Sq7LaBJHVtGy+dqvHSW9no/YPiXOLmS1+NHNwgeZSAa3Y2M1ZLMq44mk
6hiudBC9gRMYoxio9JLFzz4pACahh79yEbrJBujRNvihU9tE+a3KJ3TAWPrTUPt2cW0UgvPZjcBR
bkWpAZMsROZzETY6+3VMLpu4WOpwvGFUL50v3S14/CXen8MQsGsM5qWBvhMdzXxbsWRn5RiPsObW
w6gEpskwCeXOrhRgJtu3Bba8q3sbYZzrSChtxtiQxqOlZf6kYiSJxpODKcDn8zq+qxxgAANhjYGC
vMr5wHbKS9sccG8M+YFE96P6cP73d8118/vcOqpcJ2TtBzRoyVerkbhrMoPJ+EarBJ16+7qwEcT5
vgKvI00yMBOtzD4bVEsOlgeAwfSXGbA0hygvtXs+FuBEACXMSNi5sLuPu14vqj45SeAoI0nk9XmQ
tIV3fvf2H0aWpYGQgDX38pMWZWO0jVSR8jToCNZY6bghHsigWXcNxu+Ozbc8FcjcP7E3kdzbBYwv
kpLXQNuoF0AktXeTZjsrweCMIXr27e/hmyRuD6O4hP/Q0fhCSXdIAOOzDiDV/pvnymYHuTDCnI2y
77SVHDVwIJhr9jzOyWFYRO5u347e1sLZUd8WU1qsQA3JsW0n0sVFQOmaC94n3I7BmyLjisE9jT0W
QGjNSSl6i+SFlpOwq35ka7DEj6Mh6CXnVe6DDM5iEwkzKYMFGYCNW+BX2fSScm0/TqCAZZYk+QId
516wTKCNRChyuwxPBkN176MkFYl4JVc7Etqj5dbLj3Rt3FX9ps5PSvO5TjCYv/hzYjtqvhww0niY
5EA1rqdWc+g0O4YumkBl9+Emwvj9PcDpAUMshptQxn7/PV1WFPaSjCRcZaRWssql05dqOCSgKVii
F13IJMCpzgd5nBkAs1FqSgPydCTE9PK7Nf651rBpz38WxJlApetzlycLCfPyZSXB2NwKQyXRGjjF
rEgWUamEiGj52oFLrrUz97ya7Kj+u0VwamklUJxphgTMPtPhqGFqigpcxe4ibIwqoWVGtVHef3/w
S48RACuqoIjzhdL9MoUcC/wj/PdRbyRwoRgpe6vA6AsJhwltP1OgLsQbjU96dhnHtaN3iq+nIK1O
bstVcoY2Q7XodrZPo6FexopgtbtqvvkWzuwKpRjWtsO3lIMVO+jftE7VoqBiJKeO2qPdcTDJ6iRr
U4gMfm+f2aMRTgw7bfCBVFZlejKqA/QRWBjfS3AuKUdMWx910zVg5h5YIS7o1/Pqw/c8vm79Viin
PyNV1dbQYGV0MN0R6BAjVQ6a+StvVy+1TOAqrPfAfNTJg9LYbhZLV0sBcgD5eSnu59JT5QWggRPa
hC/segilrhDo964XfDsOftQeraHzvAI6PdTKyikl25Wy+iBH96WKKZtcdPW+OtUPTm4jjnNyw6gN
8dAC6TFCe36DAcAoejL6rxKJ0M2NFtBm9vRWOswjBu61i5y80PJTXtkuNRr0i/h9/Rm9kE4xInmv
AZliWcGnDbSd2mnpSz5gaGe+HPNrzYqcSKo9wVlyIcp/zAgGykjfWR/6e0OlmIFKJhsKRNrLnj72
yw8JEZiyAB7AuqVogzRmkOdaKBNGwFZN3WK6X4tnYx2cDmgyK26MudIOXWIhk75edaAqbuZreX6Q
CbhSMXnfK7rABfNPc/6T+TIm4wiRpAafXPyKR8f8zuqmRbBety0oIqWguxF3Kgl26bVNa5N9MOzc
rismcqhurfq+o7HTJIWz2j/PH8euZ2bu8vdp8MmgBg15vRxBTjtdlM1BBeZkLXIZXLnqw/ZxV9ic
j1ZsrrDeJGqdAXcYsPj1wVkiXwKHXxZJR7P9PPWi5Pr/cNhva+PutaK0kr7NsbbFfsD/urTROJzL
xFVp41bxF6m7Jea9tdbB2M4uxZCHOqAurlzH0suU1MH5jebfOB92gfNhZFEq2ks9dvpp9KyTAjbv
zHbQxOqj7dgdBU9Dkf6wv2/0ZySqVEoW4jJagHUd6BTouzTJ85wKLiKR/nDXbhbD3KBCuIgSeqJ1
EkRm7MiWYDXMJ3x0eG8nyV29gLNqlBqdGKGt/iqTHF7NL9Wfdn2UKTAI7PEgJJVXRCLZ3zcbWMba
ssYFs3k5tKWLSr9owOeb9NNxmfRDXhnuSn3QQiPAvS2aPMjN2tEQ/WVjg2TTscejqwFrTK0d/0KP
VKRL8HbF4AbhawHrQLuCRi0JgYh/YiXzNfgNvwnsKSGyyt7xboVxG0+jSO7THsL0/KUcr8vs2Cjf
BQsSyeB2ujGnsVvQahgqNwy8Jff7bxP6ROxr9aH/pQBSPq3cToR9LhDK5/l7S2mo1kBoa6MoWgcY
3HYHW/Qa2VOizfbxr5EVrCFTwc6KNdMOQQbcQSlQj6IizX589KYTfEIjzzI9Thj0M6NDN31ddlbZ
KVzrR/HYHzOXoVcQ1vZ8yN3iS/1YEgdX6b87Rp6AYFbVMhlHeJyl1nx1NpCiVNw2jg9STBwruitz
4IzOmYsg2cUEy2GdwK/b5W6j06Cx9Lvzn7Mbpm52hPP980CSRbexI33y1WiOqvVnmexXb749WaZf
G/eABrsCXab4/bgHHTUYBC2VTUrWziA9n1+JSFM5T15OvdXQCPvaW49NPThrgR4/gVMR7RbnxS15
HeZxxWrK4mVqnzIRii/fVf57uxQTaLNIFliqxW3X0kt5ry8TCY1EOej96PaLedn3V3EfOS0Qf9BA
ssy6sy6I2rvqr1RzI53bwmG22yrKIR2TCAy5LwX3LVDiyxSfAeOgTuVPx+xLLIJK2LuE1Y1cbltj
qShmKuEOkaKDMhiOPT628lPR/sUdvHkd8WhUshmRpiQQE3cnkGo6Bs08rRPB3+/q4dvDj+eBGfHS
NPIUUlIMlXXXUuIO2s1fqPqbCN4pL1HTJmMMEWb8GIMJVPaXVjCwt/t22mwW75IlXSuJViOUWIb4
uh0bMKBdzdHg9B1iP+smjUrQdU5+WfiNjsG6FNQbNTn1XeSAXue0aqMzLI0zKr8k89IwLmbMeNDo
trI+RfRb0sLFDXiEIXdI+m+SKZqsfX1I8oHQ9uvV924HkO1rNtVwBignAxll9GcMglQo3akjMtnF
cz8DWdlCirl/oWnlzGjWp+CNUOhT21YHdcy82boFhQBYza+kXPbOnx/PKfbbzDGWoNvoU0DnDBfp
Vz219U5VSNi06ZA61bLK6FnUQHeOh6mk+ba+No+IiYyHRitLycVLVjcObU1t0Wj1numxpiqgDYCC
EznK9xtFwUpAcIB6aCdy+0hmmQGkt83qLThotKJUYyML3AyzZv5sQPRpoYSPpjyMH70XGa960mMS
1ICjXrQTDqg7AIilwKsiY3AsYIDq0vZwfsf3jHIrk4vPKmD/Zm2ZgxmpvcpJsKCsUAiW9YrX8WFd
KNDpQF8HxzafWUtxl0qY0dDDoemdfjJ8o7SC0YZL02unAVONHEe3hu32LQ0TQ/KL7L7JnvIR763p
kABDtBm+WcOvtL4CQ7PX6E9G00J3dSdpFHcik790iTtpIqbu3ecfyNz/+W5ub4ZKGuxkwnePfhsa
AOcOS78I5Nv6kITrfX9gbEVJ5orGY/fuUtNCMQt1CwN9wtxVl0mDaSRoYAtrpXel2nDM9vHPDx3d
hCbMDQPbuslZ2YR0X4zmNTUs9AtKPlloY80b/7yMPfsBzjcwCcAViikwTpkHMkhGVOlqmCaXKmYH
NC2wAS1Ne1G32J4Go0McNJEMtF3TOUGjFJnmuFpK2Ma1K2O2Po/Jd1slwmzA3rmg1IzaLzhQUXDm
ziW1FtJUqAUC4X/1NWCqzEfrdr1PQg3AwfGdeStqr9gXiDNCZw8a/Pk+QoABkmnNIRA03p6m5Re5
mf3FzQ+K7n9EcNcBsQYiZ0AHDuv4XsIDCpBghf5n/W2vPn0rg9M2DGtGhlwYathaoIq86xuBNu/V
rNAD8LYIto+bUDpKayMFaJYaNofFLa5ZE0rsa/cMBkN3iwdN0N65q3AbcZweqFYdWzawRkIZSXOq
Fs8N7Zyxrv8iltmuihnYZlW5GSnayFYVrVclndyiTL2GCl45e1fOVghnPCBukqXUgBBpblxTHnx7
RHo0DxWrBbaOYON2XcJm4zh/GiVlo80dNm4FItwKXuuseKntX+0sukj3BbHUMBtUQZnh/dbVnWHP
ANIB3hcZgA+k1U5cWKVjSIVXApf9vKPbt9I3YZz2tVkTrWYWa2Gem3eDNB3TyhDcoPun9CaC0ziS
VUmNsFBDKunTHAWWcly0B6J9N/pWIGlft98kcUqXzmU1MI7f0LTQIQlWsmi5XmSRy97bMhuTaBii
BDyIzmfw0dQQA8UYW6Y3n5bKtyVBFXvv/FlvIu4fQITgKn1//l1N1qZE2SyU5F+TdlqkAin/i77y
z5+8SAznPGUqIzcsQ4xR564JiCG5eZqbH2by/byc3fIBEE9wy8FWLbCJv18PRtwRESwQhNZdGGYE
Wo0sWIMoXL6XXxnMSncUMavuOlVGJI72KobSwT+4AR9j2eAgwv19WYb1LbgNwNmJLLdT3KK/SohK
spvd3srjNE9b00Luwd8VLicaaMASTdBdhWICxsb/GAPz9UpCPRkArRYYwTQ+3dXAQaTZmmuhZIbq
HNQr2tn/Ir+zFcGd2UQUWhpGoYVUkZw0oWArvCP2rSRqfdqz2K0czv1EE8nGscBSovpi7q+76Log
wXn9E4ng3E9r5lrUVRARK7fVclKyL4ouuBr2PNx2Fdzpp1VKDTnCbqnzTdcBmiB7rsjsYbJ/weDa
+eXsep/N4XN3HojuqgVPcS1MiXSFyfErxRJ1UYlEcDcd2vnHYRzZoZBPRRsin3l+CaIT4TLebVEV
K0hUtHCuPk35lw4p6Gz+GxlIFQAzGf37MJX3TgeIT8kSRXDSQxbq6N0j9ApYr+75hbBz5Z+GrIX8
v0K4c9ekelCLFveNqpxIdhuh26yZYoeKBiB2N2wjhztzI1K7xcxSLayiJ4xEOsP8MCCfdn4xu0qs
gqhKQ/UbU6ncjpV2tObxhFPJY4vxDZvqV6st3Kj/FKei2c5dDdvI4jauMuV1nhps3NpckexbtHw+
v5b9DXtbC7dhbWzVTa5iw6hyZ+HOqdcX2v86L0O0X5yVEGqucZtiv3RiHEhmumseOWqJGqt+3SeC
lw7bkI+a9rYgzmQqiVI9ibBhaSx5qBZ5dd+fagWJCEmkB4K944d813nUsnXA3mXlT6N9MbQELR2C
vRPJ4EKczGSJAxvLiecHionAlX7RE1FJRiSEC3AqwL4uncysE23Ia909pS16lOblcF4PRGK4q3JO
1EHNVogxm6u0Cgf7RhLRqeyaCwbyZKAxAvCEf7uD+mwyyIx3zlrg1T5m9xhjEyiYSARTwM17rdEk
aisDe6/NjzPKEUXTCPyLSAJnk9WQ2+uQIR/Qaqk/rMsBoPr++aPYNcnNPnEmiSaLotfYIpqqQxd1
Mxd+XDSf1CkrQURJhoNNaxFN7V6Nkw0U/vdsOMs05xRpndJG5NdjFLjI7+QISKtdDnB5re39iRZP
62zfzBjMO7/Yj3rHUJMRV6O9iuAG4gTXwxKPNWSFuRmHsr244Du/kCLL+1dieHeQjLa1gvVbCSVA
TGSHiNwnbXBexE60/m4pfLYanYvlWPZYipF7NBiCIshjXy7dV7hrxioFsttMFBd+VBYmFCAQCkCn
0XXF6aNt5W1MSwhN5Oag5aBr6ctDVOPfXQ0a9/qPXR7EEaBBgHQSCXmDO67IXCdrppoSZgV6mdBG
sUpu3suCiGRXKd6k8D33GAqTGmmCFCQpHDBPe2vk2pLoBbwrBTgTaL9gdCx8qGBMwF/p9UYJNRpq
eulkqa8CxO+8VoiEcB4p6qMx0WcIUQoUeZau/NnlgzfoIlThfe3brIZTBH3BCzVWaiUcTnnI0KaN
WzXUr1aX+G2QuyJCNdG6OCdVzoZeJQTiAHaSrpmTJZ4yPJ/fO+GaOG3LbPR3AERKQUeE+Z0AN8Pw
Bh+t6AfdjQ+lK5pV3bUlYI0ClMEGNJPB3YHtlJloNcuUMEW69NRPcSV7gHKKUfywU7CdWomhpk6n
oHdI4AWZFrwPjGBWyMPYmC7AxcijrYORsVQjvcVuFpcE5Ns2kJrsK4x3Cgxrf0c3grhjy2NDG4yh
U0I21c34uCpXcg1vBlQbG04UscLtZBTeL4w7QWC3xvZgQF7vya7KYOtPDKlG9kuwdorm4ncKq++k
8SBkyZAvZWRDX+ST/gTgq2N5bJ56ZGqADHEsLxS0KRwAKIMRCqsIm2/Jt7/QV4BOA3eEgFTK4ssg
fdMRyaqY/GA4sOoEDdGNcew8xhpq3WvheXkfYxFUZzfiuMNU5bm08h7i5vqurWYnTT+fF8DPjSNH
wyQAURUpGqS5CRd8ymu0Vmh4VMLpbrQx1Zz8hz9kmpz12ryqP0svGL4Dw3gmAkncaTZ5L5ozxmkY
u1TqIbo7sBn5KihNZ/BlP8fMFXC5BAtlv8Yb4HahbKs3gSNGDmwjpSPig+Piaj7q3W5/oV2Bpj7I
D5FPBMnRXTvcymPudSNPpnRA1gPymsMKxMTcN6/pZQ+uM+Kjs+xCEaR2eEi4DwfJXUOzonSpGU9M
nhH0/uJGR/1COmD2ARm+7BNKNGLQAaYc5/aUu5GMLqaobOAEe7DTs2nN+SJx24ONHQX/pCDy37uP
MJBlAskYlOrIab/f0GksR0uq4WgscJpNh2oeXUUX4WyLhHAGZw5JCvIBrAgppRZVDUrYoMYoiFX3
rqHtUjif2dSFVNTVAKMzFGD90oNqfQV+7Wge4lw0a7a3Inlz5XF6j+FQY5GAVoLQu/eLxeusFoxO
ciAwrz1PtRXDqfvSGslqaTlC46vhwFLnIyY/rqPLDPxDlR+f5gntNoLIi20Tr35bmZzKR7VWD3JZ
KeGYotNYjfP4ohj7JJjHsruf7CZ2zCY2g2y1y0NXxLHgFPfEK3jT4EJHYVTmOwjSEcNLsVyqYWc/
zOu3ykzd2fZ7TD2gl8xZigtZ9ABh2scveCuRW7C2LAnmHXM1LAlmzMn/kXZlO5LjSPKLBOg+XnVG
KCPvqypfhKzqKuq+769fYza6U8HUBrdrZ6YHGAyQHqScTqe7uVlut81jU9328S/Bupnr58vfdO+T
ojWBoiSI58F48CU+t4JWrwnwC82v2ppuRK3m9EV5vskc6ZiIWdOVcJqoUTxpku3VbI+W+R85RT9C
49ZPmEMNJFE8ljqyvqmG3LwSH2PBPPz3vRINAJmwVR/Vr/PgZJgJ6awaF3ULwaWFOFEmcbxt72ts
LTCLWMQ6M4UMFqKmxbCS/BYNOeeD70BxkF1tVsHEpbFVykLtkPJPjuikp9FNDtJVco17GbrN95QP
aDnIDysPArTn1huzqni+eUvUlHlPkBtDoHPs7wT1QQEIeUxeLeVKi3iEIbxVqkxRbzXWzkpWhI34
OOQ2lUtbrzCC9lch2LhSHA16aQ0k1F47HkSLa5lJttZ5MPLMwv52nuisbubF4AWqnjEn5xRPxBFt
4hrH4vWya9KgwAaN7e4yxzjB1IOSalhuXl8LIDueJc1JilPGk/vg2aEOvEl4ejMp1VnH4vRRIfYk
zz/ipCUOShruULUCJ/bvvzs+fVVlLpxEUM0mzz/2Mr3DOwcMiNW33osPhW+58/fLe7gbqDbGmMCr
5ks6VjL2MIKCBGa8Moqt5SBRuCtiouFQ1qgGFlhRi2xqdZERPxv/vKRutePlFfG+FhNOUilZQE2N
FclKUFuVN5NjLqPAXfCcnrd1TEwZShkQARGrUkGftrpj+q3lPWI4a2EFioYMHfRWwVqMObb7+cda
3enrQwx1x8t7xlmKxgYOpZ+anCAESw0qSn6SvrUyJ8ndfTZsTqvGhAg0HDIxK7Fdvb/6SKlB4ije
GUC/0yKPfsOrRO/bA2M33rK6iB49s6YlbQvU0/FsUAMCDTgAL0un06DePXtjsBy6yMm4NIt7TzEQ
96EkpwG4iITmPFKQRBmWSoPN3jUhPZ369Q/5Lxp6qTKtTGzeq333u23sMXuKTDsf5XmWjsvahcWa
R14Zld8nc+AND+7e0ZvaC7MwrV56s5XxRCEYcDVrd8i+XfZAGgK+xPKNAWYlYMebunrGTZmCa1ZV
Q6H71ZNrCaysPS8a8dbCXBt6VatdRejbDo4oeplXSk5v0+fyGAiu5tYBT5qBZ5G5QAxwD9RtQl9F
phtj4rQzeZcGb/uoo2yuKFmAYJ/Z4gCneNatANmU7VVU+HX53gsy54LirYa5MlqlXuW8oHWxBsZG
Y1VOs0YIL15Ql2I9QgJVPh7FYB38MqZtLkMSmQUeIbPS2XOr20keyFAkyRUoybSZrc0Pkmo6vXgc
hZ+XnXFn9hIFHJTCLMBxgXBmOxPi2IlJluFcUYGXJsBY+BO0a6qfpY2JMjC0Cm6MyopyVN/iQHm6
bJxeG1/WvbHN3F9WJ4so4SKG5Mf+KB1aiMvofh3wRvb2Qsd2icztNatErhZaVcnF1otXK8gaCIwS
Ibi8Go6Zj7LnxjGFXK5KaYIZoyy/We3qx1VBeUy5kx97XrlZDxt6FSj5rVKGqpT5poFanmoH2LEb
Dd5Yo0xkBWD8PAqKe3l1u3nv1ioTtoYmyVqSwFEo9SyI0Xz9DqrB6p35NDumPTxRgeJ2cmbew2Iv
MdjaZWLYUszVLJnYViWD8hw4kSdRt9sCY4Z/0n3cWqL7vvmACJRyIzTYV0UeTsUBrYdfI4iKLu/j
bvV7a4WNX9EQl9B7phcnlYjNIemFVLt/Ve8GH6QW9+VhxS3a4gFTvQqDB26Nyz9g/9BhWgIC7/gP
i/g1jdYU+0qmh44clKskmPzh2HJ5v/Yrw4CuYp7B0HSVfaGB6nAY507Ehe2MrgKPIaF5qo6mXwZc
xjn6uPwSSDa2GN80k2SuLAW+ORVXTRXkeHlqU2lry2JPHaS7ix+UFE6YBO/yXu7dRRjc+HeNjG/W
gixoZgyOrFnIbW1dnXx8adGCyuNjPhn+ZWP7Zf6NNcY/9VXJh2FZkboONohOFo9cdeCRHILKyRz1
dvlrduLZ7R4h+8vxmd0zuLHM+OyiFnk2yPiWU4aJu8bR0eUVWr8qj5wl0g279CGZC5cko0G0EUv8
u52QhbGr3dTe4lK+XcEFBfUfGIQ4JzjvgGrQdbb+Z5AxSyAwjDoC8cojSvzueBgLOzqgqLuC79Fy
eQRoe4WSrUVmiU1ngmwkh8WRBBbBMDMG/YvpUZvdNtJAo9VzfJR+G3ZLt/aoD2+i2pRFYi33sNcK
8bFukrvJND1JUXm55l5c2dphLnPQ02HyFwNOx/EneVhdSBkdIUY92vKT8YyK3UlDTFuuUuSdGJvj
bSpvkcwVTxZwoekxjCtjqMgHYX2rxOfLrrJ3BjbrY9EO4K3TjGiCiWK+7cmV1uj22Pa2CYGIy4Z2
GAY0jP7965MG8wKpepDHSwUOQXS9+rSfbhS2bTlVgFMOZe81+E5FazMf7fVQOXK7bLyFMsE0lSYt
WQtJOtbpm5j/yDvFnjO3aB8uL3Mvi9mukomdcUlKDTe7dKyWW30EYywnHdstxWwNMOGyGgBNEUp8
MDmgRNoztFZ1JLW9Q2HyPOXMvZsAoFkRuHwk8YbCnLJsnISmrxvlKMZ1ftAUI/UU0AnY3YTx4FaT
0FQzrcH/gy3cGGWOXCpRfvkCRqfmVKNJo3LC8f6iIKkC7gz6NGH/fqsoSR23yrEH6mD60cq5I4hP
1fpaZbzh2t3ogX78P6aYAyxJuTY2EpDmZQMocFJ6U7weIMIUFDIBydigO3omHCxj5LRcdwPHp102
aW/SEt0TDXaJZF2vQhVU5fw456V7+UtxdpJN2VG6jRuVotwV2XAr5CHKvLp6lj30puY1Mp6xl+19
dX7DgCwAyCIVTGAqmNw4j/qLKUm1rEB7i86I1JjFHW1MlQYEiBw08TgR68smMsaYK81opURP4iQO
tS7MlEcCVcGcwyXwtcYFG3gbA6uLsTjdNJkDFmvTMhcZgeYjaCVUQFRiP+/tcnGak4LmpHUk//l0
UYuyBiJRwCrQrWa8P04W0KXkQxKK0aso/m55dE4fiuNnNzM1gClcLAbDuCCAPv9GVSdVCXhry0C+
jxwN6tr1kbxTLnLlVbgpD9nJuAEpD17hxSOBKGTi8+rHu14iKZgqUBGxQNTMNG3SVNImkEWCnDeG
UApFQ+JGW+7SFy0svfqZi2/4EvM/Vvxpj7nZJhLpczmuwtG8Ll6kxAbtsIuzcD2H8Y3qN7eCy5sQ
/zoQxphkNnld6rYX1o4ExW/t2+oOD8PkFc/pq/k4ud3TeN81nsUTjdzf178VjqEiIVmM6xj9BJqF
DPp0HfBF87EJBGeqbSmUT1TZb/wze6BgpdSlMl52zOGQ5YwUhZADfXOiUoIztO3n0Ag0XHV5wCv9
7p12yvf6jzFmcSlmEkHpbMVhPxiu0BlvaQTR3kp+44SwL486+uU2dpgrQU9as8ryogrEsD8qh78J
nTKUo9KAY+lL/e3cEnsJyEthYEAAU7ZF7FDdYZC+O+DRNQLKHM2rkH5Jrz6M0akXHXAD0FWfn3ql
bOYsUXKM9HY/ogF00dJp6O7nKOFdAV/eUh+GLDp+b4r4LybBkvMoiWQzo044u0kLWd7YlR5mR/1m
vUA6/OE/g9MZe0y+pa9g6BfTsQxSWljA95r8DoUF7teiJ/ZL2NQ+18VcbWIWz7NolCSgBRQJ/OUp
NNEz6DpRAQ8eNHLf2T+NMVfbMPdzrRk9CfJGceL2FuOfXks4edaX5IfuHBhUcNvIJtBRzM5NQqeo
6ZgLx0QrHFSGsupu1V9WI3fb/G7uc1uuD5ddfjcQg6Yfk1eiBD5pJioSYTXXeEDgr1BTlm/JwEHO
7W6bhWsN/MBgtTCZbWtKUMKYWkUCQ7oTFDAQP1vDn2QEQO5g5A7/NmDm/CC1gGvj0GoCmhtFblc3
CrhxEyc5yj+prgE8nJPl7B1cMPFCfwLULJbBPssGuRqU1jDx5hKV9GVV4vhbvlax4TR1mfR2PHcJ
JwTu7aKJqXzMMptYKMtqoeVJrEyJEoe58NbVN3X6aDZPlx3hS2IK19uaYBzBzKI61foIIoTSUzbl
SLWfc1W1o/o483Die6vB88hARoWEG4DY8+/VR+mczRB6D8e4fO1V9dCZ622r8EZ/vj6fsaStHebe
AD3XrFqTQMIlyF5GV/SUQ3IdO5Vj3aC9Mv7OcZ6AT4XKkqPcjoPdBtykY89VNj+BJbFtJ7HLmgmS
78irQEwFgl1apa8C+U6XHXUAky1orFywSnErdbubDBYKaIlAmgvkK+ebLFZ9SoheQ0o8xew5uKBi
0P5BNOtPLpftYWD9JsHgxyjkSTj6f1exCWQkygMQbVD54N8tu+k/vAbYexx0ALeZdclDnBZVWiQh
ZJHvoIoFfHp0GFxKW5LRijInJdjbxq05xoesSJ9kUJzHIVkLT+6ro1rLfk144iV7YXhjhgU9NPiO
YmtGJFQTyFheqzNP7GPXAGKwhKcgVFpZurpGFSLwGuF4C70zQu6Dou3NY/yj9YzWXtwW4068YvxH
3GXvZyquhdEjDWAEg3ENSWnWOjGnJKB5h/guXms/qwc6wgA6u8cs0ALy1+rhUe9aqMIsqLLK30S3
D2KPN/yyd61ufwiTAI1KowszyVRfDfpjF9BOByhO+QjqvURra4d+hE2FtR1juRJVAWE6sdsPknbz
mL5iGPh2OckH/WHmlFr3nBOSC5SwA8Tkmspk+41mJeCsjhPQC2BYqbFa2RVIZ9hig/b+5evhKyId
wXRrizl30qzi3Vp0JNR6R/lJcXZlbIOrD5i3+hBJruIMdzU/x9tfIuhIkJsgOzEZs/GiR4lVqySM
fmXFR2G+wfczRyc6xO/zh/f8H6RDdz8kGMb/scqc+nwGpwte7ASyYB2wH+DWWA/KjXhExKbZZc6V
9Ng7nlBJ+scgO++YiVY5ZpOMMKNeZcnNOv1nRQv6+SBiDzlo8HF9UWlWtF7XSx15XtL1trF+b7pD
03Bi5b6PfNAQgsEFEB3GH7NUR+eiGUgwOZNnhs2D+pz6gjcC8DR76aGCDqvHvWJ3v9XGKOMh5lBV
C172BGq52Ut1U7qNYx7JsQPc3+5R5eIZ3P1UG3uMb7SpokRTh4MgdU9r8deo8fgm93IGjPaCzJHu
Irj0zqMIhEEwglUine365tAqOYg9OsBnJmcE3STnVO89rcG8oABQrVAOUCZEN1azir2J9FwM5xNl
yPm5+HT4KeXl6PQPfbkLMH8qQ0oTNWR21EuPpjSt+r4MjFtgnRwJl89oF8f0kPnE/ZPChKpDG86U
ZQyvs4OBatpUlaRjB5s0kfwFKp7OUs+iixke2b+8g3sfa2uKCflzW6+mOhazj2zFHpJDmerQvHkm
y8NlO1/RAjjAKIpDSQ2wdAux8NwroDxdWOUgCh/Eigu4wBJbD0QnwwPb8sipBAkqUqD8ZQTFInLa
K96efoV90B+AMWK8tHQ8btkvqMqTGeWqLhzJi/A4yzZ9cKOa9b1xV6e4a19Wr0U7ReAkLjRksH4D
wW0R4QSCD5bCLDvu9HJoFhGJ0fSWr1ea9JvEx3ZZ/C79fnmH9841fdCZEtJlRfuSqkMwU68+CuXd
T5O8t9Ph8t/fu8lQXEUNGUSIIIhiguNKAPeLoLh2THI8SoXKrorRXvKSc1HTcMdu2NYMEw5Rj7PU
YioEYFqvs+63ON2O1vd6vZ6j1OnM+8tr2tszQ1UszDErMrgzGGNJp8oFwE7Cse5kbzSMU52aPEzc
rg0KLUX5HTQxrAcQ2QIV/mrAA67xuk+fBDt3QVTvaNfWmxJKHr+wtPulNMymiVCHxQgFG4BHqDhE
Mjx9WZWjHomuOlmLbYwxxyM+3mDst0L9ALykEFDSwAdwfqYXrVCFfFii43w75s6AwUmKEabt3TRy
mp+rozjjvQhlxsjhcpXtLdIyDeQClDTYYIsmTdqAbcXSLMSTrgBAHRX4R+1GdbVgdRY0693asVze
1N9OtISQsogWA4b4Jczcni84U7VYmicVr5C4+q02y1uyLoW/EAuAEtTPeWj1Hdcx8DY1KegIkVNj
rmpVQMCU4jQJl+5hjPx45KnL7dX3gXnGv3QUgwDlpb9gk/HHqjEKq4garvqWvVOu2wgV4wjKOk7l
Jj6v8LRvDgEYz16UTlDjPzeniGmXRyXaCWsFGsMqrm7UwnS0NnXlNrvBlOr90hUHCQMNqYyuitql
d2lleJcP/c5HxL36+SOYNaeY2I7lekaTr5I9ra4dLZKfMPTjNOQPstYzU9SJN9sLxF9BxgkPnEQw
AzCp6c3iWIXFCZncbaUr3pgxUlPtIO2FRgZmNYDEA5Me1EY+Un1+IXmvEXW2KOYi6MS2TQ0ywWeu
jcGeFhx7xY2O+qloXWBIZk+G6/CyVq5V5uihDlUnrQqrwsG8j4+0xRe5ljPfD99oEcy640HFdgIM
lgknBVMHCjWs1GxO1jJeK7zcVuWhSf8aIUO08oYaPy5lJoLCCEY2dSQkYH9mfLEDz4MY9QsJjVq6
HsFS1S/NzZoabqTkP+R8OCkj1JynMljBonv5GOwElzPTjG9CMSHTWzhnKAMmnQKcLa7uZQv0k1xa
HOOWzawNJeUxDZPkNRkfNC0LIm09FNJDA6BoanLO9e6C0DJUcOmhuvalFaCaaADHyJojWbWVWren
hJNi7boE4O1IsNC7N9lmQD+PxlCmoI2M89rphu40jeZJNKOfl/dt14yOfITmqwBtME4xUD51sxpJ
WOWRLaoYyk5fxYgnzbAfNSCmbMGCjAuNub3LFFMAZbSiImLPvmBDmwhINxXNwhLsojzuiN2guzHG
RH61k5O6MEy8cnXoxw+Rpy9XVnUNGUxeMNzfvc9lMbs3NZZWx10TYXDNBB2fbfjItz5YQLSge+rv
y5B/se263mZ19DdtArBktOqSaihW19FzJEHLisenvVeaAKv656qYszRiEjZfrCwJzbcOVQLFlezE
g5bfybxFW80KkUVe83Ks3VVRWkN0eGn5k7HZyq0G8rcSJfgKSxohfJLwIIJ75XBEPpxZKFGjwasy
fpGYtVSngxSH0u3qaz4EzhxVcXtvcitUw7W/1sfLZ4umTGxM2tpjvEMdRMxfmwUJy+hWzX42y20k
XU1LC0GZzG7Fo6RwGoh7jo/ShAjVQgyvg/743DUmqH21WSkmoVxEdjz+JqlqN62X6//9oYkBlE87
zMfqBq0DcILgujIgFN29t/pqrzKAE7UTSzwW5L3H9Jk1JgfQqmaZ4zkHa5EvhsWN6mB62Nf/aj3z
FoNzdNrmmAa8vvxuxNqukckB8iyPJilF5kYnwqVTfVsALz758WF+Jn/SgDpbIpN8t0qWdsRCrq+l
ndOqh0TunX5wL7vjXrDarIjtmyzjDG0ZnD9fV+rKG3ICnflY7fysU3OOKd7usQOjGHtGtb0UaQZF
boC4D6D85a+OEQJIyu0xc60xt0umD6VVLLj8SS+EkHe6Xkl8KyZTZ2cLhkGgzymJ7tI8xVXri6S8
GZuJk+Dspowo+SO1soBJMGTGXYgek4woKEpnLyRxlpfOGZ7H1/5KCkRfoFUmyIxxTuHu99yYZJxm
qiIlaYZZgE6pYudjak8YBDf9y07DWxhbyormOV+IiOuG/Fbv25OMjL8KpBvhl3z7N38QT/5g76WP
XVQg4KuhXoKs+DyK9cLYxaXQkJBeqvMJkM9QcZugS20dgLun7KnxD4Lb4n8isePc6Lt7urHN7Cle
ikTvhxGVw/hBtoitWF4X87aUY4Q9iLHQiJ1GYgHMU3Rio/bJveCItyK0yNGblV3xUL3y5vh3d1UF
LZMIJRNQ4n9Rv4PCmamXCvp5jvZTDPqfEQaQiQfoon5nObmNKuGx7ew85LOh757PrW3mIqxVI4Ky
TgfGsGvhUQ+HwMCI5g/rOXnSffHKtDjRh/459t5Vgf9QUPpFmYENPona4gtGehyO6u9RwAjT+MQ5
FDRTuGSBCThjIkVq0WoxMqTsfTwphxggmqaymxOFyv9RH8VUoaYpWbKJyjZLv2kAkR8nikbCWta9
UtDeLSF5ubymPafcmmCWBM0soJ9VAN/K5bFW3q3hAUwCl03s1KdNiqtGcqlBZYCFWTSF1mC+IEKr
oQVgUBsPRjNdpV18M+rVUybxUDo0C2E/EuYKLMqbBUQ3ixTW8RKuSw0AsT4yPRlISNC85Q3ws9Px
8rp2E0uUdbEoALfok/A8YinVPJNWkZNg9GnPXPmB3lCS2COqE+JBNLiDO7sp0dYgxWZu3gBCnQyt
FMHgVfYigSxhuW4cmp8Ap2hr9+X7GOTXyev/c5WMh1jA9GWzOqFafgvJylA5GA/ArjyWL7SuDLYE
jr29U4w3KahSZbwKMEhxvsY8r9DpNScSJuWjMjxzvXH3mbM1wKxH0cZljFUY0OzRtQCr7iBOdE2u
U8OencktAWOF0HfFbQ7RO4T1Swgi0Qoo1C++dKfS2sAAnQQU0BKaQfldfNGdxMueoVwbgA32vveM
QAAKWTRCweVRtn4dMIXEJU4ythWtTLgs46r9LMvpqMkEaS2FIHVOcd2HFLg+Hf4ApwOpOVzhVFpK
lHXmA06TmjQqmZIwVk95daORA8ch9+LJ1gDzAZe8UCodZCehYTe/gT0Qw8VT3xVw/+mn0cQnFPDU
svugdHhpAs8y85LEo04fsj4FSrgxbIFciep8MMqgQeFE1Tmp5V5g3q6SnpPNWS9brZrqWCfhkJpu
hqZmL4K3qZE52eRuEEN7BW9vYGkRyRg7w1wmwpLUmNy4l76J79kHTWR0ADagvan8xO/+oFmFGY5P
g3Thm4WZDQgp6hUFa10HgSo5DNBUnqG/R7zBjQ/NLZWLVltOgrebi2yt0ltjY7XAiTcsyDZhmR1U
JsH8gvrgeo97QQjlg+Wud5e9dNdV0MJEJAPZjM7eQpJSKlOqo+pazxZotlBwQMP4psoWZ60UyIfy
9Fr2oguEfNDGQRkAWDLmgCeAz5M8/kApRCGYko+TL4SZb3DuvF0zYHzTMKcBcC9bN5zVbE7NcSoC
KhwNzsODAp14+cDFrdOfywZL9H9REgJJu4n+2/nnSiNNXfpCSgG6SA50shmjNgCkyZiJvfyd9hCw
qLJ+WmKeHZOsCooVx7rfrYJdFiAlyyBLYfRepKuuWQIgo/7EtO61Zj0pUR5grOraIv4Itvyl8Cwi
ObV6Laq/IkuxE7kMa4uX1u55EuUrkvE4AgyFxT3lVlmigNYmQV0/pUXtpEpmK1LlkFYArx+3ALJr
DkgyQJPA7Ydzer7z2biCZXLF7Fh8Kgrcj7IDffDr5XsHlursTrgX3QwHVOaUsHbDEFBX/5qljrc5
n2Ik9ypR5+gYD45+Tx4A53GKQPMUuBd6L2XAY8beyzM2Blksg2ZCnLyRKSh3uUn12yJ9v+xY+38f
h5+CuIHgZq5Bo1Qiq1IAaybyUxYRuzQ4EWYvz6W6Xf8YYK7BqSoEI49r9Mi0K9DW5+nj2p9yLucN
bx3MnZc24KuYpZiEYkBJMEq/CUjlGOBpG735vfTy54HXk94N1tulMXcSCGjQ928N+PexPTbhfKXa
+m1zhBymF3Ep0nn7yNxHnRiP89QXqk/acUACYWp+AdFqp1qa7kq1Wl7Je7cht10dcxWZvax1EQBl
IYQRI5d0eeHPEH27i/FKCQZhqELBSnsnH7LUa9dptXOpBbXrZffcLQxsfwUTYa02A+VwhO9KJ4N0
DDwlldME1X3q9z96ZMKrJ10PAC+9KsfxO8f2bnTfuC4TY1JLHGs5lpJgwbRaFurH7Kj6AHH4vH7d
7l4DPgIJV4jFYrSL8V6IMVmtMMVxmB4TELjMdubot6g+HHhVuV2f3VpifHYx01WYaqBH0xMVK5AA
ORvD3hM/cOPcVvWe02LQCrgK0aBSc0y41CfodDUE47CTI9xSwjLFj53kTXcx3H5VHLu71gEZFQeh
uHc1bIyyE7BRMomLkSJzSwdQXGYvDfgTra515BoAYE7C9jXsANaJBwveEJIi4dF7fh/kUTYbAonT
UNMf9PTHwu1Nfs2vzw0w4bOocAFODeawxfFdE3u7UU+R9HzZ0akfn2cx5zYY75PbNe3UGB01iyRH
kmiPFqoerTBAAUTXAnlRD7U+cjaOty7GD/O5qay5gU1jtNwutfCuHTygDzi3z86Ffb42Jmxa0KsH
mzHuz84jD7ojXekgLfGse6obCdIS4cjz+a/ed26QCZuKOSplqzYon4oScXOTBMiCj9OE2UkrO5lZ
Flz+eDsl8HODTIQ0LYi66mOehhXek5XdH9vb2DXwZEkwk0Rpc+XX3OECsnbqE+dmmeA4Nqm0SEYl
HK0DcNNp6wq3ApIhDEQdlQRZpx0fWlDtcK+l/ROHdAI4FGSb7PiLZhT1oBhVGs6Wnb03N9JV5M6Q
l9Bs+Vt86IPENb5z+ydf4xhd7KdRJo6RJO+zIkXhvf+WH2VQBNffKUmwdiM/rWF+0z5Iz8aRvHK+
7L4r/WuVLdyV5pQP1gJXGv34yahs49Bc0yeGbjdPg7uGs1chyzXueC68fzY/7TJBzUyjcu0bkuLt
GR+g6RfI81Vccl70e98RdRcVwESETUganUdOq4dkUtUAfN+vN9IS2SAK4eUONG6xcW1rgjn7/SgL
RB+pCd8MZC8JzTu8prXrxVe8OjC+S7yh/b2N2xpkzv6qN2qWy7h5xO6h7IK2TvnYnj1XlIC6wdQq
2qFgzzjftxG07HFVG3j4FN8VcAUmjeUqVdAlT5e9j2eHOd/NTKRRL9C11KbKnTWvyDp3rK4y3qjJ
/p59roc5WsLYzG07oUw2K6cesjtx41vpH6A7Ucr83DWWDqAFGIpAiKBCDZxWpLMwA4ezFHTHMjQf
eEnWrmtLFHtlAhJsstjYpJFLaD8DybEOTWZ3/ajYKMi5f/B9NkaYfZvG1syFGEaMuAOHouaO7QAZ
ZmJHvCfiVz5RlJyA2f1nPTrNkzeP3kqKhSqvBVQQPfNeD2NHOWAC92NoYAzjhxrCIoCoXOchn6Vu
LwRuTTOhaNUjM4pKPPMH2XhGYeylWpMAvYwbuWrQWY557LA7BC7na2XyraVpIRTVYq2dZ/0UUHav
8bKLbxOnOBqebiuLjWl03/T/JpyCIjXgHX+QGkmSpWPcEimzxgrzmdO4iNaMzlCnpY5Y/dJTwSYV
b2Bo99x9WmHrNbVeQGKwRmKp6+jsJrjUWuB+E94IFM8M8wHHQk61uUS4ArraKXFtmr/1rObsGPX1
L4F+sxbmowldSXWg8Xyy5kcqO2uWWMlbNek2aa9GK9CROF8+fbtHHIB0xF+LTuIyUbgny0DUBMDE
RAQ/WK/+yif1/v9nggnAQ9quRSVgUaJ1MySZHTfvlw3sZo6AYv27CCaEgJQOY+UlLJRUYQqE324W
qHfpj2lAjVsA+NE6DsWRY5R+iy/f6tMom9RECykiw7AwBHJP9ZeaoD2sIZ2PwOCyzztKu1nqZoks
jXqk1bmo9BEtE66WXQDsQ8lZM4ec0slFevwxc4J3wOVF7jr9Zo2MP1p5pMwV0HWhLt4bGMNYAQ//
k/C/MUFzn01MLiNBKtsMaXANkUtCfi9TUFiZXanGH60FJXRwvoIF42OHN4akUklrU03S0JTqsJQW
G2PJt0Ov+5e3bO8NSmsf/5hhUic9TiTKy52GUut2ywjRyVCuTg1IScUC8iYodF22t3+ALUy/YRgM
PUdm/9ZaMEuhwLIKhD09FW2FW6Kmf+Krp3+aoD9hs3NyK0JAWMUnogLFvhlKB/JsvScYFztiuhuo
wHLifKvd166EjiYdD1Y1zJOfm0xRmraySkMCqsHkh4TKq+miTeaCGesv/izCrqN/2mPTqmjtMcKi
YdzCHCbTXYTyMIIT0csK1bv8ufZXpmJ4EKQ6+GYmc6TiVC7KScdmCqXdQGAJvK6Yk7zrvheKQ4E6
dcCVMtldHPSVZPQtME/L8u0JxEjnSkaMl013EH4m2nGJ//PYP+2wf5pgvH7tBBl6WOhqKkM4kJ9E
9KPoG2fndlOojQ3mqgIjkIiZGFoOO84niIDBK+5jn0DbpgLB0hiIH8w6Ee+DfS2eni+Nub7WJrXk
sgDad04LJ0nXR5TfXKMwrqcICAar8I2SUnBINoiSDpwl82wzxyBrkko18zIOk0byDGVwIKvuykn6
YAn9QYkWxYZG+dtU1a9DYfy6bJz+7S+n/nO7WUQiiP+VTBPRUCmkrLObuYSggenNlgo4a32nVN9Q
LXUJyAEum919rm3MMnmWNYhJqde0LJKeavkZMCB/LX6Y3cz7rvSgXVofcxDFGM3hYbBAM7XY3e+/
YXq6Oxbe7P1fsGX/y8H/94goTKCOAAeWI0CKAIufffSMndWms8rWc3My/eVQ/1kM3ewkE7bFWMpl
DSs8LgPUZlOIriSGMNhdA7YMEIM7U2S9xSrk7VWAqMq88Ma0P1XR+DJzZwI4EUih///mBinKrCyX
GKi3rDF0p+2k1hlyvToNTZly8rKdBvPZeVWYUNTOoJSoyjIJ62/RffnUeCO8FKMwiafftYUN3E9I
8YOyTe50H0QvdzwNWd5imTildYmgjwMOrTBottgrh3yM3DLjDa7uXvybz8vEJT0eR6mQ1SRs4/ek
vB0E9/JB5C2DiT1jYcZinynIOOvbsX5M0bFXOLfGTrvo7FuxHY5yWnPB0DCsTdtFDaaVIFB5o6Ci
zePg3j99ILEDBTL0RMBWcO6BQ9fOebZg1H1s3AEiEVRIOMHIdgRrIKvO+K2wvaxJFkFMDzynhn8Y
N8CcaCSAA4deV7SNO14phW2e5vBvyFv1ylWr3HOIrUHGISpxTOao7gH0Eby6fRDHl8sOsfu1wMih
Yk5aorxsTPlkUeRoymdTOObZWruTNFzVIsB8hOqYLsLqahlUvCEC4IDm7EEBUOuy/d31Af2J4SIL
5XI20wXun5K3YdJYVq7Q5bH7VHYuW9hzeXjIvxYYJ0GVEGgpEfXitCbOXI+2mle2KvH4EOiXZ28e
EK+i8AnAB+ZQmStu6E2r0GIsZEoJBqNATn8qKsxiyU0t2I02m86wxrzJTZ5R5rpL0roq6MBt2BHd
hpRZI/zK6thf9Gsy/by8jfsf6nN9zE1nCkNXzx16iRg2e4uF5Ges/Um7cruFzJcCI2mEkjso19B8
QzlLlEebjErPyb94C2GurbSH+ioQ8KDKK4kzCo2nxbxX6V66s10Ic1sVJfDmyYzPUkAhUr5v47cK
tiZMyl/+JrsFhK0hJhzVqFUQocRHUd/aBAlPizpJ7INLtrKzyrauAcWAerv8wDFL3eqSrzNBSctN
DCVMuAxbV/LpHPt4UN3Wo0x8xF84EWL//H46HnNlaSOJ+mTo0zBq/lI02cnGsBFmTpDgOAWbF0MA
RG1rGobG3E/nnysXrcHZMoUJD1NRmEllCKg0+loOwGYX0F5ZDj46t0dpidck4wQGhf6cTW6WkVbt
W9ofIfNqY5pXL18s+Z2sYLUfeVVp3t4xkaE32tjSJXh7aj4Pw0/Qmbkcf9t7MW3cnGW/ACt6hA4J
sr8uhWxYogRtKtxNHbnLqvqYKXhjx8J3Uy5zGwOcnNSTtzomXBTgWzVnDUFJmx/F7CVfeXVO6r9f
DhOIBWRgV02wszMGSs1MIksY/oe0K1uuG0eWX8QI7ssrl0MeHu27/cKw5TY3cN/59Tchz7QoiD4Y
+8b0RD+oQyWAhUKhKisTD/nb7KE9zhH61MTV0Ar0tNvoPrnD2KSfA0RMHnmAwR2yJ4zfb2wzgapV
k2FIkpZy3EvAvhA3X+35WLqZ2z/nDqYhrvSD+Uzp74iXuqlon/+wu0dboeMlcBALaPePXkp0aZ2n
GfCH3LyHXJJUzvb4dydvY4R+4M1RKOSalJoKfohfMmKUTMq8WN8IfQwuAGD3Y26MMR/TkIlWpqAg
C+t4cOVpcpdR+Nms1kXdQa99Kk/ZUn5XMqvj7ORuKixvDDNfUlw7bTXkFlnOkXJUk0N7ku4ImvF4
Dh20G947ZWeKBp6zscfcPKZOdAE0HzGQWuXFnNrkBtSMQeWgznadXMkHEAv2ThY2nMt792bdmGVu
njpRI0I6fMzE/Da0T+owuEp3EEqeSPz+fqoK5dEykYKyLFoj2tvTiKkBiFrLELQYvmZugQGh/Ai4
FoVQCg9/cRQ29piFqd2YEw0EOyhkh8sYpH1YC5y9+yznhU6pvLHB3qT4njQbxcPsQk6cqD1YlCIv
xySjfNOHbR6sBgiFqFzNFHBBhLtx9N04S3YlxHM56BpK2kp+iHRXxVwq3VLtSvNmKawuZCDgeTqM
O/jMDytmGbStKFaIPOI4ogUB+bL6INyVh9ibIBN6mKl24eyVXvlodnb13eJASHYbWJvtZmlpDXGR
0QfGdkNOQLbVJ+Imru4qPthnU8oiTEc0eAhw3i4zEXXJhrGojIYG9PRKDycfjBpYphJ2AP5Si9yJ
rN0YvvmuTHhNJzk25AYHRQzFJ8mWguqy/254KMpMhywYSlBOJ5cFzyzPKhNndYxuR12EzjuZTqV4
kVdI5fPv54/kDhr1o/cwMVXve3CkrxjaA3ZtfXkbNvZSB625X8VE3hTFbmyDEBcm29D1xMTGx4uq
SrVWGowRie4qunXnqo0JOs7ITqVHzsJ2vWRjiQkEJYjQMpW2s5T7wZN/AvTqRcfyefiCbh00iOlA
W8ebwNjfzXejbFlosPCo62sDuehleVQu0ts6cwxIzfpUoFFT7InX59y/ozYWmZybtAJUm5MuC9fr
JUxG2wBkonSTg3wERUQGpr1b/YCuvGJLN+c3eNc7N4aZ7BsDbg3a+zCsCo29KoatrINdDw/nrey/
/jZm2MNu1cZYKjmNbvlPyvfeOIIzfKk1Oz5OLsWQgo/07rxR3tKY4w5EyDLLY4k9XQ6adilUr+Jf
wRfkzbqYw70aObh5GmxfQTA8E1u+mPM0t/eD88YGc7aVRIkkDNZnoHdfX9K7Dtj9yJWuGgth6w3a
/oMn7ME5dGzpsOuFOo6sIQuX+LIXv+kZzx2oO396SGyWxMSPycysOSkQP6DyTWnXqKMDmDODQANK
Tu55P+AEK5UJIbIuD6VczmgfJyCuMRJ7QgiGuJktcDls6Gk5sy52Km8UhnpY6cZN4fSTyjYLHugP
QAz7Njo9c84u5zOxBAh4KUyjLGNkNDJOfeGnDUeOdz+zfP9MGhMcmtxYpCRFPSO76Ct8KKoiolym
RyWUD7QUwPtSnBPLqvJMqpm3Ag1Gq/AorardF8FkCPZ5d+DtGv355pGFUp1oLSlCEbG+ydGryBMG
3N81JOPgCTDATKEz5xUk4DF0bFACGELMatyA4Rs6XuaFHLsUr7CAD9k7v6L9+wpzIWCQo0oobNFB
7q240Iuo8rXrGWSNGOu5tEBiJHnzJV9FY/c4mRBokoGN0D7xtlTZvEZWC7zbEt2UraeJlSPMRwtq
Hn+zqo0h5txiTLkRpBECEOJtVbjlzeAX/nqniX76QLWn5OVv4sS7PfbwTvUUL6mMhUmxaVuaJw+j
rUlf0Gk/v7DdDbRU0MzS/6MO+NEBVWOVwCUnmke9PZjler/Mz0Uq+3FfcBa0f+tuLDG3rhnVzWLq
IHudD8ZL80THCmiSrXktQaxFi+GS+Lxn7+4Z3thkjxdZE9OSa9wda6gPx3J+LEReHYr+DjbMgtsS
4BUVyOBPyh0yBqEEjWBkAg3O+VV5FT0sDM00gXiYwDqIF7X/xzAMcOmg5AURKvCh6Z8VepoxE4zO
sOag1LuDrN5Xo2EvqWIDn2FL2RNZKm/O/on/eHz+zS74gamONtbKIpFWkmVK3c8EV4p1XeD2h1aP
Z1wajxgocjHwfcN7DLL12F8GDYxigZ4P9HJMlw0cpZXWV2YekrL6SvT+ZK1GZFdT+zzpulPIQFCe
Pw+sx1CDGGyD9BHCFyprTO4bNWOxZOqqBY1wMw83hXksRs5NuWcC/ULVoBNmGM9lTDRdMohqIQAU
Z87ePHWulaqqXRkKT2DpU7JGF7O1xBzuSK2trILAS9hAsbKArFHW29GP0fkFzLS+rJPNI+D4FP7f
bGqSAZ4UyMp8okAuW6XtYvC+0gQRioq5J2d28kxJ7Fo/aWyeg3wKK9QeSEXwzxttNfv6A2AyQ2qd
FeEA9fo3mmwXUgztab0SLin8tHxsvke8MtfeJwRiTUP3HLpsABt+jJpyo2flUIjGUSJfk/FK136A
3vm8I9KscxtWsC4QL4HjHNNQGlbHmBByPGPnuTP8Wbxqu/tV9Nf4ICluLR6LnmPr03LgjeB4MgAy
xJcDYPPjcvqpl+XOBHlVD5maXr3uctEehR/nF/TpKNMrBiJw4G0HUaTFzk9EK4BMeakZgd4A8nIs
sryBg8wJ+QdwqvTnAIIYXABpssbeecOfXYRa1imDO7YU+kpMgo8zUndj2ZRB9ZPcUCVTtPouU5yC
2UtOPZSN+OWdvR216HfDgsEEJTInD5zm0OYeyiJcp1ORXS3ZhalxEuKd/dRkSvsna2idSyx2sjJH
VD6Aug7EhTiotxynOndaiTjJkNmVqHAShZ0VUXkLEANDKoqqPXz0kRHoKd2sUgKeT1THyu4i10qn
Lwfex2ITEsSrD3aYRKuLBQnqc12BmBXdVt/iU+6ZN9FFCv7tNTTt2NGf1cz50xY6Y5UtshiDBL7o
FY+LfgSwO7fn6o9Dxsd1qUzUR8t5FoiEOLX0uSdAVHoWpttysnj7x6Yj7EoYzxsruW2jrilCsXb0
kLa1Mel+3XoDqCxKL8Yz6fb88dp3DIwRQcQOgBiWNLqccgVcah0JEzG9Qp7kg3TbFduJ4+5vkMAP
ARHT5lSZA6OFUOzT2GuTqAmYdJsJYrmgzqKIJXIPzMsctCdk45eS5FiGvX5vn9vTcBgu6jC5La5l
UF84omljKhg0O0ViCw9ZY1MxNV4FeWcXPvx1zLbnwopEZUEforRWx1w91LEcVXTPb/XnC53ZAyaH
ztuujcweT3rad6QX+jLZhqddGtALx+zS/XqzcqI2b13U3TYPVN3IFiVZFLyCrd7r9PF2ndMgIzUP
/PbpumNWRv+OjZ3M6FLL7DUtyI7JDQaeo9uhcWg/zlrczo2up4vpYTj23+Tgf+CKpNt2zrWY+0+o
q5KsBdq55iXYRj2IHwFj0HtaSBMI/qP106McZ5SmtMgu6bUELqOPixWGwhznejV82Td96As8obkK
FS7dlgHEBJWjxsk4925AA6TulP8Q3JSfZDAK6NORyIyLUJ094/5XyRNtuR8lBgpC84U6D5+w7HMq
iGVSDB4yXaqqw16CokSELMuEJYBsQ2VrIG8RnO6gv/7a1T9tbdBNpYC8tzkC6KQzT4UcEgdlLbUk
VAy/KIK2+pHl3vnzt3M34boF2S7Nk/D1GCc1UzDKN6k8gWMAJY169ZbJcEc9cwqQlZw3tesjW1uM
T9bKStq0UkjYv8Sosb4Rp1pOmzjCJcho3JqrpLkbXGhrGtRaeFkCVfHRK5d+SGRhGHKUOMQQ8wS2
ZMde4cSg3AHdDq0aKrzR6p3LCgIw7yaZg7Bka78sWqsFeoULN1PlL/jPOR/tvA0k1B+X1cZ9XnYq
hdmkd6R6MsYj50vxDDA3e1krWr0kghGQY3+ENsl3AzI9dDaHdhKsB3LJY4+ibsaGq/ddQzr9cUXT
0EV9kk0kBIGZp9Y/1AkybbyH3E56ib2mWTO9b8GQ/9FIrypNbC4GGJ6U7B+BkpQUDQg/8+4ajZmT
0YsBZxvpX/1pVajvotkOTVwgkxmDMUbQStFCKQ+V9yNUDUB4IZdO9wp19ye+iNTuV9uYoz/fXDgQ
rR+TVlTzsO4nxF3ZxmzF+RVR5z23ICZayFEK4jStNkBXR2XW+0Dzf00mnjezG5Q2C2E+FBFWK1NG
+LcpCadx7WxFJJ1dxp2treXjeVv7F8nGGPWaza41ea2SVi8MX/QpMECn+qJX4KHEEDWmCFyoGN/y
iH/2r5GNTSYuFYU4mfnYGqAbookfOFMvC59S8umH4p7XTN49W5oC8SsMEOKZwxzmIV50olqEhI1k
3k/RciHl5KorUt6NvHu8NnaYM7wK0jDWlmAelXtyXDxFtsVvwI8dTFfy8eb3xtQhV4rDZzfc9/v3
BTLHbFjAJ58YKgE3ZO3nmfFdXEUOgmPfI99NMEcr71bZnHKNhGLxo+latx01z9RfU57mCu9bMQds
SCxtqRUTT9JM+dLmWQBmDZDnVto9x+vpnnw+ye8LYo5Yu5SqLrU67mLJnV9NX/Ugm+okzyKkazzr
J6be/upO2bgHc86KrskKYdbio34poj7xBns1ICM5Jw69isWgOYmcIhDvqzHHbG0qPV2SFWXJSbzM
c8ETy8FfawwngXHz/IbuR8b3/aQ/30QRA1fmNDepiWRfORQhJfJMAr6rc84Y+6hHnJr7EgrXQTd+
m8YLTLU6Q3E9Wa1D/pTJ/C35RAENaSEm/VAW/LiiQbGqWa9FXMnllQisRPHT5F0nv4m9/9pgsdZp
l0dTpCOJN5FkHNojOtXgKmpBFPN19ChOCSLySEV5oPz9U/ZulomI5ULyWBstEpIEVWrM64lA2cyc
IsJ+8vm+gSzwemkgidw3sKJ+rVM7JqAuUAGu0S+AN6l/aiF6lSce2Hvf499XxoRCQcyFQU1gsyoX
W5l9En1bO0x3iq193t+5n46JiLO0ALqUxNZRui5T28yOokelCKH0/LVRnK6yy6vsJJ54lDX7j4jN
rjIRsm1aE4zmUJWfnBUEOTSh70+qm+FmEe0pWHm32v7l8r6jTKA0KmLMUb4Y4FnBgIMHNq3ShpoF
FGiBM3tEi+zEJRffj83vJplIGVUJGaYYW0suqm/GYcXbfQatS3cR/09vd94KmSipmcagWasMVmBj
saV6crLs6byz8M4bE0piZCbFqMDCkqgB+MahQAh+TN4b4jdZ1b/7xgbHbCzSRYjwqahrUIVD4prH
3gadyx0JeVnVJwp4Jj6y1c85X/RW1P9TvKNdGsD2j1SJDbiN4/n943whVvatWSKoDElKHkLawlEl
9GCNh/MWeMGKfaoU4EXtlwI+JwTadX1BacQhjXaSbpcXIywOoLXnZFTcr0UXvbkxTXlWq1aj1QAU
/hSo4ViiU73QDSz99BmTcn+zQrQ/FfBfSnifM/aStSGzoaZF2Olu+k12dFAAxpel5c4Eh9m0qXiZ
kbrnre7GYxCS6JAy0nCVMjlxnySVhoCMDKQHILZ2FWG0FRII0d15O7snbGOHifuSnM5a3WJ8ooon
waviPH0alwF880Px888tAQqPGp+GfjlUCT5+tmIm9UoKtIGaBJS2ieVk+fNacJaz6xxbK0wILA1j
UVCJqgJ6lOlYGSR2UASn1NXxgXun7O3e1hoTAdV6MLOGoCIsfz21L/VRgfqgeHMTjQD5qAc0eR95
Jqmzsen31iITEa1MTpsCCXFYKhBjSh4Hbl197xLZWGCDYS0ZRb7gPYZKpRzOKH2BT+ja8uiDfX4s
nb8pVSpQPKAtIR0zk8zpsqCxPHcVCjhTdyiVY1dZB0BjOEn27neyQF+PaqWlKixuUl0rA+1cC9CJ
9FslVI4e2YvOFdmk2d+nb7OxwngDFHSWGQ2gHIHp1+N8PZVBcaSYqD8F89A7REUaqMsKxtZRU/54
mCaxUqZCobuGDLFLT4JY2lzult3DBDWKf4MQ823Eeuly08oLMCbUFyYUZwp/uSGLjZwJa+p4YGvq
u+z+bc3Rr7gJ7EouFmq8rHlYGvG1JhWZbRXk0Yohi9UVX4exDMxKPozmwnntcdfJhKasFCShg9Jx
mBwHz0BtPnqYMfg0ubS2vPJYO/eccbtMJkQVc600gjVl4NC0HDnpkBhCCGbiNQl5u8l4oyinvTpr
eKhrQ/9Sx+u11oKuZUCZ1CIyRNtXPxO6UG51zn3Js8tEKDLGZVHQ14s8VH5rGL5lEHcaJbuST03v
D+PiZDKHG2Y/C3n3VJamqQJqg5AYgmAxQOy0FrfozhiIA4bXUDgCFswWuCSye6F48x1l5jHYRWK1
5jNKLu3a2rryatbu+Rtz/8myWRWTBKhkGdVxMOPj+qr7lMq8cF4V34D0Q+HyW3G7KQeUS0WA6Uwg
lpjjB3kDCUPzOQnzpSNeTZIAaKP4sCatT+LlwFnb7u5trDFnbhbnpq1LcQmSC+UVMjBe+gimg9qb
HckRQnI7nXhTnLvnbmOROXeSERNBlgY9SKsfLWnscbgzeOTNvFUxh07oraITTYAC04HgrOW2oHKc
gveV2OMFR++iOWmPvW4eJoz36AugLn3tlevI+UZ0Qz7F4/cNYy8ZuZ3FrkSBOzCyRy2NHQWIYtNs
3VR/NQDB/f85BEtkmIupbqYi4oZxL0GiunShHg6+RsoMipcYgI7uFNQdr9fO2U4WOVSLKfBZpQAk
hWSb3uSooXVI7qXYlvw5UJHfi655Kq7/rqi52Vsm78ZNlw25GJuoDkAG9iGdbRPsB/FNc0gxXwcM
v1s9n99gjvuz8vNzFyWCJBvAS5TTUS2XcMmqi1gmwXkzn7h03563QIwqb1J8Mqtb02fDEgmKTuse
4k/dp5PE7XXjJJiMkcLhQC9Vw6/c/hEQvuN52/un7900czY02SzVrAZ2L1me22hC2P963sCncTBm
cSzTjaSuFp30RSfQ755EFHXKxC4cWbFf44IC+1HbqR3hi8aFgu1l5TJEGN5Y4XWA6T7mRoBkRIJQ
GXqwYJK4COjYK4VlUKG63OXjFXaPBaBF4CgyARhks3K1nNsk6yOAxav+1ZDUY0WqF1GU/SgZOO/5
Xb+kfU7UX/DIFpmwPOaF3qlqmodDb9jTtFzGluAoVuqf/3R7vkEvNoBxATcBVcDHDVwmbTRHA1iw
TO8woGjYIw9ZsrdnGwtsDlJL01CMBDmI0sjfiiUenaiIboVs9URV4qyGbgobmqGlAigsMJU4Y4w7
6L2Qix2AkEGzXrZNMC6Q1QQeYmwjMA/yaIl2K1YK0GaybEATGOxEH/fOyKuutXT0yarFMX0D08+C
Uy6OeJBdPu3Ibi4HfCp63+DBhNYWs7ZGF4241RCSaTRuvMlLT1KQO6MzLxh57n1+5rNbk96aZHyw
K4FwmZMUKkcv8Rq8zZUf9OOQ+vL1Glq+9kTJsJeYc+XJe66/NctkC9bSdbUSpS1qZ+PLPDh1d5wP
akgL4hQD1fmWV/4cf3YX3UP/lOi2+GKCESE/EJ9XVtj9SzA5BB4NjcJ66OnZPL3mSR+lKtP0QIqv
Zjl1F+kuHiLOeve/7KYExFx6NRm7WUgBPm4iDwOtqIqnt+ZNG+QXgAXLKKRBTsQ5f+w/ERbQiL0p
Z7CRTFzbDt921gP9K3lJv72h4g+FA5FR41G+Hlw0zl165a73HMO7W7pZLP35ZkunLomELlt0VKJk
CiFy8tsZwAf0jY5CCHCAN5x45d69CLStCjAvkjIF7G2QZRIWVfRNiPqHeHxZxd6Tx8TjrI4eeTYA
bU0xTxO91eM0nwDJjy6jEJLklxTSoXjV/cDLJ/aqKltLjNOMzTCIIOA1gsqzrukjCLXXJ8X5X15A
uw+urS3mGIx5VRpkVa2j6uepI3t0KGuA3p4ADtnRTw+84tfuidgaZJxE7gAYHGLTCIawuKq/pJBc
gfoJfbZC7xBJYHqtc4ode/fg1iITXQtZJHJOIWDKfBqU14lLBrjn91sDTCzNhUUfsgqeIYYRqPcd
FbuoH9W3HH64ru7L3F4CXvtyN4JvrTKh1JjbpoeMMXAWxJU1u3qSHQohsRx1sLOfMSAlIHOsfS4l
CfW+c+eASSuSHsUUEUNvqJZOngIlcqDQbEpe04IqI+WqmXK+HnsTk2qUR3nCYciVl7nL7Zy8nD/Y
b1nKmQVZTAwZIcs8lBJiiKqItrk+NqbSn9p5SDx1IZWbJuXrIBv9xQLiaLtUxNhNixR6zZqYP6vr
PWguQBJraWUgyKtr5Xpsq2Ui2lDS470YeXvBhKB4TGqxaVADlcufGvkn1f98ymNbY7WYwJOY1SAn
Md7yVQsdvvRhrl8JL2fkrYH+fHNJdKI1VX3X52ErXPYSet/xj/Pfc/80qqjnKJhmkkTGP3tjbfC8
FUhYytD2g86GCpCEypPS+U0c+9cM+y4qU6Ity4zHe/+aXqV3tPECPurj8Npc/BK35uGd9jfu3SDj
placlEadorqJqrG9dondzsfzO8ezwLiXKs7gqhzRFJY6L0pTJxp4ldLd16SKcbP/fJy362jz9VNZ
HtV4RH2vJ470qrxkN+Mxhe4zaEa+6tfa8sY4zc+wP0nA/OoevNtlvC7rG9KZApY2Qq5Qd7qrBsOr
4hciOXptr1fqjYraN+W+hS7Bd+FhCecx4FXKfhOx3/8I5uprrVyD7gL+CBo512Pk63AawSPfgXH1
kB1hQMXl8Rj8ZsfxrMBMvmjhLfPxvKmj3AIkGukBhtWvIl8EnROq/a7lSL51Kx+WY+7++eT1r+1+
N8p4UpyLeW9oQJOlRn5oG+NOy2MPKJjD3zjsuxkmXrVKIQ3FPOch5t9U8IQaxbfzBvZjybsBxm0K
rWoS8OxmYV6eOtGx2ruBR2y/n8G+m2Ccoqwzc4gswCWNZfmZjZE/S/VpLQu/QEvo/Gp+k+y922Iy
IWMRBLQLsV+qrxxKdw6ku+UHLT9T7qLEl3lTbzQF+XyzvttjEqMaXU6rUxs0A4mxHsp+7sJMqUpI
NFb1+iAntRRaPcqrUlPzinK8bWWyozmPyESsYQqU9iExPAP8ndqIRFPg9GF4HsLcNjoQSMkYRXk4
DbVrLqLXgCRulXgTir+5bv7dSrYyPbVQXKoLfDrlGqTFPQTQBS/7vt7Kr+ohs4v77lRwVvabcPVu
kokcjTivmaXjhoMqI2CoSG79GrA1wysGBxT5NGihl3E58IoEnC1lC9SQBxbjosc8loWidFMEOv41
Kz7nLNAQdMY3WQptwWqmbokq+g7pXeWAlR3rQDxaANXE1wnHGm9JTBxJQFQaE1nIw1nJbENC6RvI
LlBQO+cXxTNDf765XReMHKxgqkA7uRrtIbqbjcKZZ97YDi+MfCrF4T2FJA5ziBTnl4DjxYpt+Ut9
WoAAEQMztnsuImn/0fHui0wkKQE6WXMFUMbWJaO9utlrdoj/0TCv3qAAXYZTMPfu+c3kRBCTiSBj
JYAz04rNoJYEpzDJnTaUF7ExPs6ydnfeFO+SZuXhuqaKy75DMarzdB/dEVf1cMCvpi+zBvnx7A5a
576WujrPLt22M4eAfVxZibGiK4k5hNadXRThXHJtZnbc2PUpv1DCmNJaPsqZIzzw8Oa86MK+uhJh
zCxwRiWhZlsEE25A3bj6ZL+ujlzZg/urGFB9P7/RnG9q0aCwOSBQ6lYwWYfLVgI0NQWtZBfbS/ll
HXkcvbwvyj6l+inTMgVyQ4Hqoy+Kfu9ddjMDLZUdcp+cKG/VTKBsy+uy0evm3AdlAs0syo1CUsyW
0qkj1JD9/1BvcOIZLwRYTKRJUFiN2x4Kn6ogPMWKdAnFhVM8wBpRH1or+RrFltd2C4ZA4sM09Feq
UmAsfPTOf09OwLOYhEYtwdeSq+AHV8ubcTnNZVgZnDOy6zKQBMSgHShhTJ254KM1M+RRSDAxM5Ve
psy3fXUlWE+QfwjOr4V+mk+f7t0QO8G6yIMu6rGESfouGKtnjYd75CyEfQggJZ9HcUAZLBE7G50u
W4IAJgb7apAOn1/JvvNvlsIcsz5WjFnpFevYHrLUjjR7ahz5CaRZYGaR7+MRss7azxXT3Dz33/fL
jWXmRTAoWimLamr4QgDp8UPnmzcoQD9QAjIMsGY2r4uw2/uFkOp/3YPlglHN3MiXEmN+9C4kFzPA
zcqJmPZ80t3i+IqhbqRn5Gv5NXvkgd93z/rGNHsGVzOHVBFQVWjiHLVTdFT8/IZPB7x7xjZm2DOW
T6UcU4DHUN4kkV+isthODxyPoR5xzvmZ+73tVy2rarxSVR/0fnTiSXBQjraAZUKz4sBLp3lnjbnb
jZn0cpSB8NdYbzrlrtF48ZG3HiZqrJrUKkm0FKEguiV07dZgLo+GA95tpxns/MCF2HOcgX0fKGAx
iFIJ87MAF72k4G3OIgg9wf+P1uOKYULxFco0GL23aV+P54n722lSST2M4Gts6JIqebAqHbrFpEoC
XOy+pfP4LHkmmMcISQdR70lp+Ck5acMPvWg4ufNvQsf7IpigZYqZOVUCfe680OmV6hI6KsfoWnIg
FnYgjnA47/L7H+zdHBOpahJ3Bu4VA2pnWvowDlV6lSQa2C+KqCZ2vLTxlapDtCFfjepJG1eQNZz/
A/bvg/c/gO74JhfSRgU88E0PVGv5I4mgtRjd9prw2PypBM5bLUiWQY0nmZAseGMb39jJqjmbJAPD
C+3QHDWlOynC3307GawwqqSDdJIFJjY40NEySniFownxTTkMPnjH1tvVGYFJQ4Ur5rYldqPixiLj
LY1mLaqRoZAJ+vlAL7SrCrrRk8qjL9hPkzd2GDdpi6QDIzq6LfJt/k38iXcBFDIz6N2mAN/MjWP8
8z8o7NJf+ikab4wyrqHWUWGMxESafK3foovRHsvDfMqd6JAjiIAH4MDlnN99iWxMMpdZW0GNvAPV
fbBeU4ISJcjAXNQXtnUVX3aH0WttNLS+63dV5Z4/BruBZWOYud5Ec63qYaiAK1+UYyyVl5qmcEIL
zwRzuTVWkulVTqwgyYB+K9pQzfS/KtbIkCKD+yvgHmM+2SSuuEFVIMnb1xmaEuChTJzqMvVX9RA/
pDfYPPCccaWYd6+5jVXmq01oh2txg57EFEV3SqeQQ9MS2S6SiXxfYkEIzIKkd1Ix/ozkXHhpVDN1
zIrol1WCNtnffMj3HWA+JKlEKOXGGii2QJJeX1U84sb9EtxmscxnLDGoMajzW741ugswOt1l9CD5
o4ebFuqJ6TUvudyPMe8rYrKUpUqKVAM5dZiUeB/Ht21WHAfrr1KVzbKYVCUvWjmuB4wCDKF23aKw
mPvS19kBiRUQ17xC2H6z9d2azgCrBr0eQTODh+PkiM4bRiQkgiNegoQdKgGUlbh1Wj8G3Lv/Jy1t
btd8/yz+u6c6k0cshWrkBsFtBKwmZZhy0enUj3iRS27vLS4d34syTlt1P7XYLJq5LIbcTE0y4EOC
lW1xZhdY32uQWECBExIJIBoHKxnvaPLWydwbclfHgDygFDhqUxGs4pIe2zjjYY12c4jNwpioUxeD
gc4O+jxKfTsOV0U+O8t4NQDOcf5s786rQOHhv+FNZwKN2XS60MeoFqk1akW0WDvaeo98evV6H9xu
z+ft8dbFxpJiLPU5w22kza1t1EFUq3YRX9XK/Xk7nBPO6uWUlkS0SUI9yuzQPMaYj6DD9XueMDp3
+5hIspqNLGULdUBQjhmHOVjvKGWLBrYxy+UOcXBuBbZkYkyT3KVQIQgjPDbennJA015URyraJnC1
VDh7yD4+GlWVoHIGcdEkfs0aXyRf+5rrfzQsfM6I/vU/tnhSgG55jDJsIJTlqf9laKD2oCL0KPEx
D2JDL5JzxphwEXfq3IkRhtCsCIlPWYLVYXbztrVNVBX02/Mu+Ent51d+/r40JlIsqRZ1c59Z/hQu
jvaivAqn4efqrkejgzBG5yZoiEBMws0864b3COJ9OyZ+9Fbe9WWJ/KEsv5DSSTsEwuru/AJ3IyGg
+Zopapr6if9VXyKrKzUkeEN8KXbQ+bg5//v3o/vGAHOB6mlEtMykChKYzqbiyullfaLoL1pz0u/+
BvKv/mvOZBnNtKSvRFMEUZsEdUytfu60H+cXtOt+GwPMFRlNYy+MKTSnDPUulV7GGTN7FrFH+ZSI
vIGb3UC7scW4+pBZllrleHRDheO+kWU7I4YrDLqLh+Th/LLO+wEYSz++d2dDimuJKki0ypPU3c26
c/7372LGtx+GcWarn6cqMZUi1NNnLTsYfQcVm8SWlRtrOtTThZzdaTIg8hYn9+ctjLkb81HQUqgP
43tNOD5gGOnzp/NL27UAkiNFFMH+romMBd3MB2vuYxJG2ks+YYrTPf/7d8PA5vcz163W9ZY0aJhU
yHtMxQmLE+ujpyzFn38hSQMDJmYuQN5taSwPBSnwOKkgmBta9zpU58mBcl70Xn3X+jwQ7+ct+2iK
cWwxV/Nc0kkcNrq7mDOgKTzx1Z2489EE49Cr2s0LWDbjsMIYxBsv1XwSvsXHIv0P9JOXPPPWRH++
qeSU/aAOWSSWoa4dUmmC6iSvbfbZEeiSMKxigffc+ESNGmdgPU/B1h1GCbTftNYeSz8qjue9bX8Z
/zVisQG0RLN1IJZUhqu53FprNTlGx5eWpB/44yWOpWgYL8C9I0GmlHEAIe2yubIIfegA7AUwPLiK
AYW3MAgmHHnD8fu+oGlU5AVvf6hCfPw0liUKkJeHTFjnmWBzyQ4Z0PcXI4Q1Cje5JY7GlUTZ3cWN
RebMFmszm0uLqrZ2LR36Gzqe9YpXo5PdxW8ifbySPf19n/fzfYX01to6XyOmYiYo8PY29qK1thVM
NMnSTVRxqKZ3ulf0y71bYpLlRMyGzlIGIWgP6q3pR6GBPtIMtibHvG6O5V2P+pdw5B0urlkmjYBi
/JKIyDJBZVR80wZHFSjBIpjmam8NDRAjd7Z8gVE798/LDB/WyybQgzzUSj1B7riXikdVLJ/6tj6S
dXD/4ti9byubQmeL1MrzqEAXUM2f035ObIOUHBtvqNszXsKqR8okxW+fphK6iuWNElBuueYB9YQD
90WwG6pwriUFRKmSwoJgVLE2e3Uo0qMIH5G9/HYMyHN06IFgpfP3tdN8F+/+Ygc3JpkjIC6TBNqQ
KQo0xP7aa5e0KO1IgXIC76LcPdwbS8wRUCPMqS3pVIayr/uyI9jgID5issDObyjKnz99uVPnhhNu
LDLeryy5qKHYVR7xynLMuHXHTrF146FpbjG0m5PHHCI3c38oUHjT7gzpsKbPRvrnRBUf/goWD7Os
qzEPdR0dtSk76Bom5kl5DeFhXkHoc4pN7ehUmAL/+8TI3aBpsEjN1B9NvXM0YCNFo3FzCMtKKJ0s
+jPRJA8koXZdNF5aC068qN6om45KfNUIpPpbxGO12ndnKHRgDFE0pbcKwia8puNQdyWRrEA1anuK
fzaYGU0mzrp5RpiMJUqHaRjKLoZYkoh6yn0Nqlox+nL+lPCMUN/erATQWWlQpDgPtQaJJNj+m8lu
pb9ZiaFjNhQjpyAdZw6IMGOoSLVQdJiGR0X5Jqb/R9qXNUeqK93+IiIAMb4CRUF5trvd9n4hemSe
Z379t+R9T5uSdUun+zw7wllCqVQqc+Va13P06fI6+EfChGIJ0elg+duc324h6IfYxBxbG+N0spu/
TRjEh/xoePrR8JujAS78P68awi93JpllNbW65BPmM8NBkU+1uv6KZCHwi27yhxC9s8GcdFxy9QJl
kyVYHwYvDir0srQwCmjFGbnKQVRx5tQ3sCaIBBlo3Nh4TjKJWKcBs1drmJPSn6YXYGdp2Xe8mb6s
r8Y1Oeqn+Tpv3mKa6YnEK/lpmS2Da07HFYGnx7kvEiual0bbliBq/R5FFcjPgOPXRsX3mWpmgS7r
eNlpuM6/M8hkZWQxZ/SV0ZY02ts1/9bbgZl+v2yC0wfBB93ZYK4hYkwVBJmwgbNrAEeeuGrrFHfx
wXR1XLbTg/rNFhwF0aoYt7TnblQbqZACrb7Xp/sN85CFYEhQZILxyjlTzMie7ThUquVkduWnfrS9
IZ0Cwcfjev/7x9OZ/oexWvJS1dEARXRIzmtujbwBjQAlBdQggoZwdYxFI5fcy3xnkqnnyAXGco2W
JKe0OkwAPFrDr/9xUcwR06tK67d6i8JYfijCNKBDna3ubuXV4krH0o99ET897zUAql0IP4IKDHkD
44NrUQxKXpEqTKtfS+3L7dWoJK4purC4B3hvh/E8KSpVlGNHcPtjZIcKkmSJM1yZ4OyRjsOxx7yg
IMfjPgMgJQi9DkWjTzlmZfHUxplRFBZOl303hI1vfgEkV67cGIWdZ0oKIwc6EP8oXMzO5X3kOcre
NLPYKpeVdlzk9FQOxWMmb7fGrApMcIpk4LyAhgY0BEH2j9T5PCJqco3ewLAih3XmA51YbW+aQDmB
BEYIuudG/r0tut7dBbqsal1LUy+Fs1uE9if9yYDgiUdZ60Fg8mn0aa51RykdgIERnfOP8QTyd9B4
MUAij4ITS41Rd0W55XoPKP734jq7BxCsdOTXfHbIQ3RHyWnjJ7l04i+Xd1BklTnqS6tFy0Ja89iM
p7GrnFa51YTjzvQ0n1/g50ujf999VqOKJKWnE7njqQgpR57lRX70RK9v8fzaR5+kxkD3ByobG7Ik
jL+MA3in83rOTwYBBfQ6/EDpSPDgF5lg3KRNC2NeQPx/2ozMidbF0UQlBZEFum27L2bFSjZkG4aR
gIU66lnuklZUj6H308dNef9OzMW/xhtAVtpohnJMbhrZjyzptZzw7s3VmyaVCkdtY9ckydNlh+N0
FrE/wM1r0A0kIJ5gPM5OhqZGQkepS+bDEnZPiZe7BRgfhkc5+PNKxbkxxvMGZcvXtIqKk6HJTl0Q
12oPZf/HmcC5EcbjUjxFjbVFT3ZSn1vzdlEe7Fk0iPfx+jq3wbicstldlK0jnQRV/OYVbLcU8gRe
XxeExZ4eu9E3eMjf9ErP7TKOaJaqEq0jSOSTsjNdM2t/EUO7j5TNFbgF/Ugf3HHnFow7gkJTqawN
MA/jZvNNn1KPY27smjKBl0Dj/XmKA2lCJNlQMQYPFzoU5weslSKr2UZMx5XZF+hP+IMpLM/xVmRD
yArysAR0MSzEcGrGKFUTACr0p/X077Mld1OoEtKu9n/Bk8GLsnt7jK9PWjri+YcmsPoAYCb02/Mb
+V69a57p2282HcGG8Txyb47xekWt+3KoQHhU/uqVU3dNOSzU+yGmXHRxKPv1PToyoCISIfZpTsE6
yt4ucxIWqzeHRQHV9NirbrvUh6acrkbNzcrRWfJfySK6mHmxeG+QOQJxuyZThU5xYORON4LcqfHr
o9o4LWgdrkeoNqnB+GUVEb1y4+TeLHMgmnTTRoOgSUwHc8D090U6gAL9IQnkq+TzJmhJc8bd6Xl4
d1YmicQjY9CqFmNAlBM6jp3xGD8MgXWN2aMGbB2jJ3u513y2DsNN6mU3dtB+WwS/gZeK7H8Ck0xC
vLxA9QogEANMf+pynGvikiQVBBr+SkHZhsF2yKCqLMdfNwxmAf7JOExGF8BRCEOueFWlJ8XLIZBo
uxvKGM5Yv3XEQCMF6dD47q+iz+43MC61gop4TuMoDiHO6EpV58qZ6MLgRp+dCcZ9MtJ18pKjeR19
nl4oAAUk30EVUG1E6SjWTuG7684e40CNvs6bFlMIzw0Fw8enlThVAMlC0AOvpiPCgXCjz84c4yyy
bFhSZIOzI6p+rE3ioKDjkPGxiwWnn3v4d3aYV/5IIHkwE7CXkzL+QQYL5WXTvxxJuX7/boItIXdb
LNco3xpBV4LcZCucBCS2g+Bw8dehQ6FKNqlgH3M5VEmZNEZmIX+IrzTpobVfLy+C+/8xzAF1eRVV
Tnb2tUv6DHP7gGVU0tfevovaw+X/z3lXI0DtDDAbISnNIs8NQKfWP8aR1sX6Y3zQfiTPNmqbyQk1
6MsG396VH+6Zd4PsthhD1sglSCZBg1HVDmiEnMHTTpBy8szbEFJzYRRKrvEU94cSWjqda9+X3wYR
rSDXN3Y/gkmWN3Oc+1ltwN+z5X5iG96yLW5GBI9Azrv37OOyU64piLATIwVrBbkDeN/055v0EL3K
9/Jd/0L5OnM8eKMryvsh0ovlVC/OTTNphKmVqZ2R3AoSVEzoIHN+wHMnvzHdpKBio44CzoB881LR
mqnHX9pf6tG7J9ZSGWOkQd0ME9TRcT5uQXfVetaT7BNQW1R/XinBMlGWpyrtEIFnxZgkJW8sfVPm
YF4bbXIWQx7BS9+QzLvstlyH0SjbPVg8P3KgluYw532OSftaxxQGhjWV6bEQzo5xoy8E7YlqgANb
0ZloIuWrZa8ynfArAQ/F3XJSZ0d57P35xbrr3gST56vk9BegBXzFnV3GWSJ5lkGph3uzPaADRvWC
QC4R+b2n+aU/BqJqPDeo7cwxLiJDFgaa7AA6Zh1xN3Jn1CL4Cv/atMDKhoESg4JYzr2wrtMJJIQD
4GzXtCm8BU1A+X916C1JnggRwQ+i8EFL02UNemrMrdnlapwsKmbM+8Nb0nNYgvgzFfFBKcYvbkR0
ypxZV+wXxCQwQQsWCZmdtk6WpC/jGToZ/aHDkMezdrP40YmquK3/pNCKzd3kq4EUi7hz5HRi5jnu
Bu7sM0lJoiDP6ioVCD6EFprqJU85UrwFijRgKrixw1qArONQaZ6vmPnCspQSSOEo5du0AhWfzLzl
Kl6c+HP/SnW3KyA8K2gBHwZRJ5rnSgYUCxVb1QBdtdhCqTqPy5hvwNypR2RgLqpsoXxnOOZpOIJK
VMBIzEujYQ3iGhZ6ZFQs+txxzUnPE4m6Ei3j0LGI+mfzbfpm4uOSk/mwerTtH93qn5JwuR+d/2Lm
jN59TAA/+wVMhts1tVWOo70GZFZXZxgJHiXAJvu5toEIM0dpzkw0+wliMLFX2Zbi96tU+HW99Iog
V+AE3bNfwrgZpKqKquuRjBp27xpz7WWN22iCDI53eDGqiFKFDHGWj5y/aZwYQ2XNRqA/jYf+VglQ
ajqRWzpPRHl1xj9v7Wpn9phVJdrYlVY2GUGrnfT1cexFMnfcz7ZbEHNWlD4F/+sA2tlePg7dyagf
2uLT5euQEwBALGEZkLVBamqylODDbNSmDjWg05SkYW5vx1T99hcW0GtXQJcNjmrC5KXDIulLpFQG
aKPCMfuhNS+X/z/3I0Hz3bLQD0bkls/PmQ4JgzWhK5DSf5L4KirBni6SBuF+pZ0NJsustTGaDIIi
35qsd1WV3NeKLXh2c3BW8CZc3jLBUUPZl9nseLIHZezrEhjKroPqqtmPV2osRZlfSkkDEQhjzSu3
6zFE6gyTYhqODYXHwdGGRhG9jbnf1AA5B14U6BS89at3qZ85Rl1jrJ0VKHfjL7lEgyc/SAcoUuVh
dqv5amChyCIiHuZ+5DdqdRMXr0yY44TZxm3cohr1HOmetE9x9HDZUfjxYWeA+cL9NtnREkHQvv8F
aaWDEuB5cl080ww6921PdAPQf/ch/O7MMY4/mREsYkw1WKXpNLbzcervi/GxmQt3VNSj+udUo3Cg
d3us5laVKZFq96QOwEhy08r3s64dmrQW+Cn91eyqFAWMBLZuqJptMpdKGVN1khnVxdyKlGMUJZq3
oIJ8o+j1gUjW/Upmv63xUOh/CbZPZJnxD6nRzELRoSQyoyy1qU4aoDLVOpEnuRo4uCPwui/PoHU6
SejnivokXOfZr5txnqrq4i1eoJk2gDX0etzWzMlTG3jWeCkhFJu3Tt5N8o2M3k0wy+V6rDZ1hqxW
iamIfgR2ytJsUZWMd0xRF0GVHtA3ApTReeiLjK3qxn4yA9J8WpvrLLrXF8H9QD/qx+3+bYKNrgDa
EELSFR91Mg76dl9K4FtfO0fabtJcYEuwHFa8ZbHS2kgmRQ/M1XaWqHZqO3MIyEsuOxIvzuy+Gvui
mNBEsfvCzE8yoqeaWM60vVy2wGnJo2XyvjEsE16MtF6PDfRzM+hIaW6LJNcIrbu36aU/762dmaKr
3YXqtWmhIGUgzRzaxrHzuzmN3GoQXQj0Er3kBnTrdla6lkSgndLzU2NJvtR1d4BmlY5haUE66AfZ
Lr11s0O7AzXRVPmXv6Zov5iIkxvGIplrnZ5We7uds/h+GrvwfzPBhJZu7WeANBIoYSg3Wno/CQXP
6Sv10vdjokdRGRj0SmrwmR+pDnN9jNAYgYoNngCxL8pLeSUjFO4x9GFqeDlD7uV8txZLkQpSwv2S
1KFz9XmA8U3gjdFHHr1edaRjf1971VEE0eDu1M4us1MQwBvz1gAno6I+L82TNAu2iYOTo61IlUDA
xtRMSBeeL6yfc8NskoGWpCA/jicrgcBT8sVwcIhvZacRgv84iFFYNGydEqGgaMsO3mptiTtQqrLT
MjoD9FF+2H7hTRgKGr+DU+ZNZeyQPolg6SKz7ACBtmzyuOig9J7dib7LHfBf5ccldozrOnWWQ42h
ej1URPo23Cv2fbUs9GCiAjtZi5IfbalR2oJ/FUiF5TGuo+zs0OOyCycgLJ/k1sJVPmJ51X2JMsuA
FlrvtyEVLDBDYWGHa9FUbRtiRMBIseV9yRjSpkoQROJn44FKvac3Y+XqEHonLirYoOrVcsE9Q739
w5k3weBkQi1I11lCP1PdplbdcBp0pADjdhi3GSy9P3Tz8BfBC0O4BtVdAVEJE1vKPLakCto6oV5O
jly+Wk3wvxlg0gyAtSFI1KnlKU5v1Ok164StXFqW/Pipfi+BzTKAR5zNfAGNN8Vll4+NDyoHyFfI
YD+lcx+9oAjF35l3c8xzrpsqlEUoeCiVQ1luHCvB3JP0GpFOkCxzM5r3rWFTjdnK9EWmOChaUtGm
hxSeUDaLwNH4YdE2ZfCRAxD9YQ4XAjF21KYYpZesGwyXHFA5PAKiP45ICJzmF639RgdVkHjwY9TO
KhOMoaLe4TELfEOjXLcg156B51QPkMs4TF3hWIoDLRc3O6TCKi3vq0JFCnVu4+08My/+bq2zxG4y
UOTI6uKsa5m5RdJ5wyILThY36Yc4LoYRDMBGoaF9HqeimczWMvbpafIpPgX80FUgKygHv3Hoedtr
NQquOF6c2ltkImMf2+Y4ltYK1zyYK4bfe1HDlpsdgFIOur+6Yam42s4XlRkVdIwnQL6Gl7X+UX+V
HDpJKYdx4Q9ZqKzO6uFt819MJHHXtjPMpAedZFdGHCtmMGHbyvRz2/057NBAmwDjyFQRAMWU85W1
mVSuqtljZcP0ukTZD1L3Apfg+t67CZZsp5a1PiJNCR33BTmB+Ug2Eq7558sBl3ugVVqOAwgQgvFs
SE8rw16kETUtyhBeUuI8aJo+UPbgDvoz81V/pcqCUMX39Z1N5uNhPg3ksj2GOsjd5tPqSO5uuP8t
PKtzoFBHkT3ul3y3x8Z86CcYRSNDjDALjVPl1cf1NqNP+ac6hMx6AlR244oSD5FN5jxntdlk1Qwg
YrNm/yRRfGjwuHVGIloc79W82z827ieVVGNWGY+ysVHus3W47cbOTcbIteclRaGgXEVXAO8GVU0A
RjVCdXdtdvcGgINqLTaC6KcK7bfW3fC2/bGdFDe5yqBaL+zjcA/zb4MfRr77cdK01TTrgHYa89jJ
H6IwR29DcYfb1seMmJcIBsR4zTKMJUC5TyZEtT7Mf0eFZdbpAvHRDAMRhR/dk9skc9NjITtaeKxf
3gReoWsHjb0i8ybpePlUcleMbwutRNUCvSL9+y5pBYPHkNcm4uZkf53V2zL2/vz/Exlj0lB0xZj7
W1Fh9//jadA0o0PPGJeA4oLHGxpQbS4wwo3+QBVDeAnIYuXD7JY1D4aW1jUGS56NU3vqf0agmVce
KFNX7dV+fhc9gmxUkEHyzt3bRC/mM3XKd3H+6WZVsYsG4LWTrn1X7QPYrebt6fLX40E0AJemY2n/
2mBuF7SI2zbXrTrQHqSAImD6580rgbMqj5gh7t4QerW/3IrJhXiOgSBNZFWmqqBstE5s6L4vEixX
04z50t4ZVsHFxktYITcDnU4LDQ7g9s+/n9LoI9KcPgnbqZ+dNa9fFOArjWF4MuVKdMx4wWtvjAkl
cWGbZUYlq5Lr8nk+UK3Y8YiJwvv4CNSfjSeTcpCDwiWfLu8g9zO+L5JFgDS1HW1gaUpPVfOpLL8a
Wnj5/3MTVoIOFKBumDJV2fRAKicjinrVwo0DQMttepgCTH+6/ct2AtugbwCZ64skprie/26TzRfU
XiqTpBkBAgZv6mKD76dy9OT75ZVx3UMDggBJD8ryhEka1Uap29kYcbx0A0WJMf4xFIB/2Ebqj9Yg
aGz/fz7juzV6Fe3ilLnmIKC1ZiDer0FGj5E0jBz9i0XvX2zIyqMm+CSqLHF9crdC6js7mySR8rYq
sEL0MSFuI42IVXV2KMvhcxK1RwtiKn/xSXVdtk2TzmCoTDSRrQiVkCJOTnV0n04outzG9mc7E7Ss
uS5v6BokNXVAEtiWjb1hsHTdSHpalMSRkxzD6v7ldYgsMBkPabY4nmW8ldIlLO1f1fjnAimQyt4t
gfE9s6+LeGxK4BpxhUDQaUSC06WCtyaNb2x9gBhA5VDaFypVfL79WrRqiZkjH2663utzDDlLT7Py
s+uhMmNPjjUKvho31dgbZGLgUEtLmRALtRvM1CmgmgH7dvzQf16eaCNUOc5e7K4qEmMAyIgknhvk
vgB2P+CtW7xz+Npa5yVrxgTsM8SfH9vjhtG2z3I4gBoVYMqfuuQoP/7CVdDvRQ0BgCST7SbJtTa0
Qw6MY5YedLNyOv1vYCBgJvuPBTblR1swW7oSPbRCfS5bH5qFjiLC93HfMZqC7IYQ1MDhm+e+ouhN
R7ZkjU/azTx72grq+8JP/NQds2tAffB+EqLueIdsb5JGr91mpQAOT7WJWZntCWSaVWhj/qG7Gudj
FNBZyOSkls7fwDONvVHmTHSynKYbuB8QhvPbPIhPXbDe6f+yCoatoGIm/KrMgYi3hMSRMmD66LN1
Ex01VJi0cL7X7lQfrzVf9EnpJrEHHimqgTk4PLYttlxb99IKpBgFXAALmkPBWn7oh5eoCi67PLdR
R68Vw5bhKwZLKTUtfS+3em4H8e1wjTL0VXMwXjAbDGyhsCvD9RLQJWq4VCCKYzMbZsV5rBV5bQfN
Cx1T793NyX/mYIBB8+Kr7KSecNO4FiG1joCp0bYJazHDcJoag3aQjoxpLkbGTsVyDQ10kFhhiZnT
Va6SCW5Obn6AT2raANnCNKsWqiTFnBAzAWHCA9WySl6KxEkgLRX5BuQSqlNjuMa3PyeH06iWzH+M
svFSGiJljQCrCJYmu8mXLmgKwQODl8ntLTA3adUkcjzpwLCtSTI6GACdgrqoGzcHwunwF24J6I2C
SQSkBchYzwOKXUsyaMAx69cmlul0mNVN2s7L4uxYWsbDhqpWraenokEjjBgu2YRBVLRY5laH0Ial
GLkNERQ0EKdrw9W/JCh/Dk4Z9mjRTD8LV3Tk+SFmt4VMXlnaQ73YMagEKfY2AelndD85vdde0/G8
yBWxpvAPx7vH0L/vgnYRZ7OSSihfa9pLonRutAiycuGCmF3slKhetBrHjzId2NAyOII8qwP/q+La
wJxW7qR5AscR7Rtz+VmZKenrAuHlzHb00YFAik/pUaLKKaWQFmfoZL5JnE546rmfE4EaeDE0onDL
n39O1ZpaJMxGQi3XKyzTQRBMgXzaMKjwdcMMoO31gmcxP9TsjDIu0xU9ktttohItVZjdQ52IcsUe
IfE2oxpEDg1a3NPr5W8sWijjN1KXZnltgYhfLrerRl2vIObzcNkEF6lMb73/fEzGc8A62Glbj22k
2GETuqJQlz2YN9KxALm09njZmmhBjM9MA1EbOCrAuYub1p/NvBDcCFyn3K2GSY/0CMhTpU+y00ae
UUdx6upGWwSLENlgrjqjSIq+ko08HMz4uaka3wLkuYXBy9+Km5fslsKkQbLep1vfoGgdjQSKMqa/
Rbdd3nixJqjCXN4UgDjOj1MZDapkl1hP17+k5EnRREeHfpAPGdbvlWC+4tzAoCd6Mw7QeaMqWwYU
JysS0CGfCcVTNLgwzeqPn2geZOhIay9/RdHimFixdhsOLoFtVTmObYVMRNR758deMK8hKcAzynyL
HLvovloYLpchXnGykPpQZd4I4GPcJorbOdVDcRRNwggNMqfI7KD0bZA2C7NwuKYUTtAJAKjBcJbn
8U6cTXK3D8kBKO8wq4LC8Pn21RAHLCpSI9y29d02q0/KOP0gVgKeg6L306H2e5BMX942bokVrFtI
JYG/QcmCCUtSkQNrRMu4k78e+s2hwxsSukTyd/1mONBr2vbUYwdCTVkkRcI7eDqSSRXZOjJZdtjQ
mucxMmIrOY2aPxBUkCt37E4lFLgur5EXR/D/gaTVNBurYeJIDJLGrQbn5UmtnjfJS6H8kgPpdtkI
11lQ9QGnBlFoI4OxElml0ZMOH3I+2SMeqHoQQX3IvFG/r16BjrmIaoH79Xb2mLA1V6kmzT2mJOsC
6KH4SMafSZM5hnK4vDDewd6tiy3hZpll5FmDZ1sJzuwkv9Hl8LIB7oNtb4EJWzJ0XWVrtGgPCF1D
yC6AS+SoOskBhLzeZVtcV3j/aGxVlZSW1cYDNgmTpbUULNaT1AlwlaLvxeQvc1Go27qiILKY35Ti
px6Lojz9B2yU338u+gN2YTCt5lpNzRlN3SdzdKJjHgC9Fij/gNmLPtylUMSWx03JEI/QuAWjB0rM
bGDaLKJE8kTnu9rnCaQXKL54MbB6K4hY5uviMAdr4Q2zKDbRO+PjSjFrqaLxauN5fb7Spexsu7Yx
PjH4FsoTmNs7gnrijTZWzK3Kd43fxti6LYb57M7EgzOU1f7HXMT3W2GHk2xUgkDBtQMopw4MIpgY
ZOZjKiTSckABUDAzEkdTE6epD1CFveznXCfEDYloBIpwbNr5l5uaaBowEx+f5C76oY0pdAlKEWyC
m9GCUOK3Eebckr4Zs3ZFPR04Snp0aapheWYBEGwNispIEIjeuGM+uMPOHnWXneMPKGCmE3lzw/q5
/boUIFZUfOkORBaHxAc4ajiYpxg8FhBRIa4Czg5RzOWfBHTsMPtH261vNebdT1BMqSVlGlkBuv35
V+uEJMstj03kTp1LjhqOX5q71mP87fJ28kPku112P3VltVA9Hio8OyeMiyuOFDv6ASzp/vhNNIFA
T9WHz0xxxuD+V6CRRh14t8Ys6ZU5btETz7v6mJXdYVQWdyJd6hryF0sp/sm2yK+76m/i5s4scy70
Ik+LVpfRDtpG1N9np19FXS5ex2lfgmFCc6TYEZUEwcjkwSq8BSU7ALdRQsOZD/V/2hTotviH6qyO
qJLFPfO72g8TsjNz7WOlSUG8NDZ3SlEHUgz6r3oWZVSiBTLfMLHgtK0C0GAp518k28SRSKNrCajm
Vt++9JYw6eFGaLQnFQBUbAO8Uue+AtJvvVQaRGhgmmtM72yYv2o97Tvlr0qF/FUqN6ztzDERoDfi
btUMmIOE8HVzPYQAwzfhAiAfCUp3cKCr5WErH6Lv24GcNJ9WfcU6rvQrfjgg0ArQEQcAJGTx4+vU
xKSpcAHnFlrpZuXWQ+KRxm9i0ZOHv97flljI+IbAXVc5It6yJV7f9F4uPBP8HXw3wexgXTaKgunE
DJpXFCLWHstj8QXlZDcJumMqHP0XrYjZQatqBmVOMaijD652ohIMWuYkIKIPV4hPTzcVSHIRZwSZ
BG/H6CAmyuXA4ICQ4txN19nO62bu0WscdW8zHnN588i8Oan1ejlQ855wuNUxSGeitUl05gDWQ78Q
W7Lzk2T8mnr1uo37e2mdroum9rvMTp1UWQRRjXst7m0ypRhMV0FZKemagNy1zx3YkmO/8eSTesJ7
7pH4elBC4BJA0PWF/JK97kbUkhCtmXn4KIS+IXPLDKT61Up/LbrpZORTm3+S5fvEWgVbyQul+9Uy
OWHTIA2I8gQsHDlELR6W/FiZz5c3keejOxMsvmPuYsytDjgSZX1PFEx2lq1z2QI3j9ibYE7d2CM3
7Drs2eAvfjMhcqaH5Zt+G4WaN3rlpwzzh1+Aebtslhs/92aZ0ycTzIYnMcz2hyIsvy7AUtHXfv1A
qX0Sf3KmU3wz+gpKRcWp+LkG1mP1WZRf8HfQgByEqakU7n1+GOtKmYua7iA+b5Qd0+pOyv4i/UV6
/f9MmGylLV2iRq6yMgtROHdszV1XoZYydxUoQ6F0gZIUygrMKgp9lCxjeqvKZ/2BxrIYxASF7SXP
9fXbI+VY3IgajiKrzFlbFX2zZUg+nTpwlRL0/aIvuUjBlWsDU8fgMAFxNNpj5yuLFRBKY8HpabSi
3pnG4usQx18GvT9e9kZuUDZMDIYT8Gdh7vjcTtWRdSy2En3aMmx1T9duuvZWAafOZTP85fw2w5Je
rro0xmMETrg8n49Sax100AuSLBLAWbhB43017FhBXfWbqQx5fhqHdvwejTPIQAbzr0aWwRr/n4/G
khB165ZmupJAUQFdhA0MJJkfeQOKoOCe9FHYFayKi1nZ22NS5q2OciXbUAKdIciaPxJPp7PZdLBr
VR1ySH0tcv/KyXdrpJ969wAhJpnjbEAW2xIUq4vVOTxddgmB57EvnKGu1WaYlvQkrYprqX6afNdA
Q6eJSmfcm3G3ECYbyNNRH8ARV55I8dqjMahaB02CPsujLqGm2wrOE9cDTQUS8kQF+sxiIpJUR7G9
of95gsVjpm/XxqgJTHDP0s4EExqkuUt7QPyBYDJqp1EeS4jLxn8udgjUBibnUfYBlhmh5nz7U2vD
rJGkQOGp+WQU9xXyiQENx3bsBZGBo7J8ZolNryHLBZ6kLcrDUgFbo910jlo+EHlzq3l0NOnzLNcO
IXjL2EpQtT+nSvdLoh9n+VOu3y7t65x3IZF7ty8bV4smEVk15/fZ9lu/g44AWBarVm4ldb1KWy6H
dKSS0v/l+C2fLeJMAHZ/pxOyFPMxXxXTQbupr9Zvuohf6eOG4xfgjtZxU2MOkeUVrzCnDchCgabl
dJdGP/LpVhPKInz023MbzHHXO9I0Wb3aofG5uG5A5R8f1OzQXG1Hw1mvS98exLgd0bro33chxqgb
XYu6zgwn3zhtKnoe5VF+LRzziJj2lByA6I2FgrWihTLhQCdpZ25LC+gYBH1KTP2K4A+iVbERQC83
WS9TI8zj1jFrVOz/MYqHP42d57vFhoBG7WN0MSEwV/5ISp8suQPxB0caBXY4/ZRzQ0wYMEzI+Vqx
LIdJqID2rj0ugXnYbkfQ3qmBFjtCPeaPt8LOILqz7CNxS+N4g2QGXsILemGVl3nRfQ1xKyeFYF/k
DA/NMX4STsBwvQLjL0CrAWEBgOO5K1prFFf2jJg6fKdmUVHMnQWDWqNHyjcyAXEXhHOrY6k7m8w7
wJCjtVYWatOrwnoDHGELbHf2o7sVSN/bCtw5IrVmrm+aeH8bqgI6VrZyaplVWaeRroZGc0WSO+Ri
ci7or3MK0nRZv22wVdK+izbAilMb/drytqGNJNCErfiIENj2RNJ2/H17N8bsG5hlMXRTLXLYkZ9L
/b2bg8sHTbgaZpOSXh1RYcABmN3xDa9c/8yPraf6UJquHFFpW7A/LJFevKxpZnXw/nrW3Vq7lpKf
+p+XQc/3h4n0GZ4WpJQaaGZHX7Wp8NT4voTWh+C70ZT0vDwHK7amAVOuG/KHlxmIJuS2khYznE8a
RCnro+SOfnegj9rkEAsnl7l+sDPHBERZ3syqKiU7NCvVdtTNLNxe0l4Fi+JtD6j7iYLAREyD7WHX
yVgTPYuskEI7EvAcKt+kw+RWDn1p5n53U/3FWxM6YDuTTACeMC4UTzGmygzlU5q8NBCTsEpRlKdO
zG7Wzghba0maaJm7dprCNXGHsMdefS8Kp8K8MgrIQhYVXojfW2PObCdbqWrEqhG22VOe3Cj5SwUK
bUlIR8QNsHtDzNntEnkc8macwu2uXmmXAQ2q3LU/A8W2nfBUo2sT5ObctYEoUaeCwGDEYK6vbBn6
ck6KKVyWH+Z4bKQXa32KDFNQf+O5O+D+YI8y4fQ6OwZrJBLaP7Vlhsv81MStN2nx31jAPBxwMHRQ
2qDne5eb9RA777IeftfVd+3yUlsCn+OuYPf/mShk55us9CDACO30OgYFfvHl8lnlboQOPDgIZjhj
uyZw7ig2V9h7JfPlfrjTqkF3TAn0ZsZkCLpmfE/7be3DzK6VDHK8yktE1ZvQhfDpWF/xTXvFdKTq
x0D1xp6QJvxj+RLtT4wsQjXKeptxotFqt0VKXucmIJIIsahCKF7jp/9YIc2SlsOtEbjSqyaoQ3zY
M8Yg/eY7g6k2QsW7682wUMBbqEr3/TwITHxMOBkbTPackcZshxKqpnRRhltgAA6M3G8aZmpgvhqH
y27yIaIz5ph7Q6+NjRB5Rfc8uzbM6yq+GURfjbskmFFBe0zBXez4z9Bs9kbrBaF6zL/qfkvDq/5A
kYB0mFtU2P3IA0xtvZtjZ4EwrbtaXdxFYTp7SXIYv3Z3y5WNhuDmlp+swq1tx7yZPYrhbUVFo4/p
EmOcje1p0bdGm1q49hW/DN5SaL8OwRwK3RkR9xD1hbNrizHGxPe5HSfSFZEZ1tmXeHmIqaxGMbg1
2lekLf3LnvIhoDDGmIBIqk2p46hQwkQvnG5wLO2npnyWa4FDiswwcRHiuVsRRZIUaupNl35K5LsF
BCmisT+e26OADO4ttIvBiMosJkr7Kskm+IipxKhjfNPXYB7vL38wvt/vjDBLKVcIGbR5H4XlrwEx
sfGl2+oqvV59FbQ5kkcE9njRab8muuZddMoyGyG+V6WwGz5F+qNQ14RmWh+8bbccJvot0iQpixzH
wGjSHOm/pvD6kIxRR9vZYSJgSyp5NiNEQAV0IbqvBPZBvaPEODRaiB4cXHfbGWPiH9ggZqWpxiiM
5AephjCN5hbF7ZKJkOr8wACOYgwxQIUAGcX57nRmtU3QelBCOjGVBzQIDiflBILY/0KIT2iNiQxt
FueTrOOwDt7m05rdG0AoWKGwkD2Icj6+46GNBpEFA+8aJkWP2iVdkz63wnqNPhMTI615/l1wlvgH
9rcNNq+cy3JDh7ml8pAmdCHf8MERRszc+DgclOKtBJlWzvbHvHVvzvhul9m2eMr7YcpLKySLFUhy
jrsjTo/TCG3PbHRq7f9Iu64eN3Jm+4sa6BxeO6jV0uRoz0vDYdw55/7193CM9bQorvitL9bAGhCs
EsmqYrHCOambaub3Vqt508//coSfkqkjNHtTSKUWR0gCATLUVznZ9erLqLAsex7oCnN7McwHLDkD
SXt6WtEq89WoOkQ2olbZZo33wbwXpMfLh8i0NfWDKVVCVC1TDmoaehW4V7UQ9DqIUafqKTJ7V+/B
bQdG3cuizsFIyLltZFHOSm7rWZobPQzk6zLQdtZ3EBXlj9aDAUat/Fv6MPpq5+TX2s/LcpmmsBFL
+S6zNpQZpPRSoKBwMF9JNbfXidxMZ154I4FyWK0yzWMGhGT4EdXPbpRd54eu7qYmSG4zkPdyxw+Y
7ngjkLLuSS/URm4xCdVi1gzYJ858bPeqTbr+Ji4VK2f/6DZvfUr6uotgbnH9Vde+qyrnocL7fsqc
TQTWSAsKehDmgaDXdihyHT3TlD73i27urpJCQZKiNHDrNy/zFdggjsr3GEek+Eil6jv1GO14AOfs
UGMjlIpnZhlvVU2tpEC7DRfbfMlvCz8TbCQx6m/gaPLywZ15NE1coWSzNwFHpw26OGmZHvS7301b
oSv3KAMPWGW2a0S7+H7ZunhbSzmQqFCryVwzI5C7zNNC1ZUWTCKCOveyGObDcuM86EH/bpXUAR36
AAt9liy7JbRMGV5h1jftHlzjlR3vUQ9y5YfLYpm6qQGSDbjXGrBEKUML6ynVEhFPBzTI+Dm8B6Do
OCEi88HwKYJ+Ghll1ctLBhFWaVb3oSTUAJmQ8+x+BSaubHfqOt5JCCJ5NUS2qmiAngIJmok6HuUX
Ywn4O1XVh0gchn53T2AgbOlG88lQSlkhLz5/vbyZH5n8Mz+5kUj5yRTEkWqvIENEOgpX19pJ363C
nt6W93hnOKjpuWh6V7+DSLJ3hID3rP6XBZuYZAKeGBrxqDyYNmBWPV0EOVBuk2/pHYlXwgCkfJgf
vSoAkMydcWa6adzc/wikPFtYm/1kKdhh1R+vxsd8p0S20tkKKNpqX1Nd3rAq0xY38sjv2Rh/jWEm
rcIseZD3YG3cGeoXKXnhnCEzYNjIoLzaIA/jqK2aAc4p5Yvo5W7z3q+Ai5L82Uv32kG2gRb1rlvu
ZblsQ/zcSsqvCYsQl/lMJuA6v6sGr1An/7KEf9HOTxGUJ6vFJc/KZdFRU1f9IbeFH+VdUtjys3Ic
j2JgXGeBgWq3E452fl9ywad5h0dFR+ZcJ2kiIhJrx4MWfw2b23y65yyRJ4MyeV2CBSIbAgUJ+qDx
+2Mo+O1edwlIROmVvnJXg6CJx9rHNTzK7nMQqteq0JKi4uhGewKRT9oKO4yDEEvQOU6buUod40hk
lAYYgpQ4K7PiaZpLROnrtZq5DZxKO3Nmrc47MEgwC2QPZNRBmXI2AW+14CEMW90IfnNpAW3D9Ib3
6H3snHEP+Bl39VIvrRzztYrt9N28UVebc5rMm2PzEyhTXEDWUE4m1plWwG0gYSBAzmwDAPDJwfBi
w/3NhNS8RrxmbaY1biRT1gjzX6cIo0TBWuw08ZsGpDjO2pghNRooceuSURO6AQcksP2kjHmEWf/k
pQaCd+ErtV97ZEm1n3ROwWkMZW/mp0DKV68pRjF0C9ZvtoqdAGYqT7+aS+aMImZOVG4pkgQOZ1fh
Zn2Uq7Z6ocGQfA9rd2Wgy4KgpjhUAIdxyTj2+K0Bf4ToAsrztnic9ryKO/v4PtdKKU4mZUCOM7Po
EDaKravxrk4M3gHy9pNSkTDCkFyBXoIgg25aX8xfuWz/ThwBUjlDL8FLaItP4/XEhWxg3lAEGkaC
/ROaqNNb0IrlUCiAjnpIMHAWgyt97VwAwE7l3/m1jSQqOhR0oQiTqpXQK0SGzpMD3s7rg3QYnpBZ
dokr5cSK7IP7szR6EjHMEWrkc64G1qi4iti6RsaRwPbVn2tSKTuQ5ynt2x79T+qbrmGGdPIzFUPE
Nrog04f1WnA77lgZ019vRFK2MAIFFnT3DZKLoJqp9PnY5bdxmHqXXQpTIRHqohCKSQ/MfJyqhVqI
g6rlqEz1a+YIaC4Q47uy8pICPFdxzRHGfq5spFG3+WysaR8WyHUQbgX0q16PR8Nr0MFPmADnZwtJ
0+Xh8gLZR7eRSXZgE/4ZWV31iSiAa/owedoOl0Hjk9JbB0JeINdZLpq2L4tk6uNGImVqAB0fu7Ss
jSCr3qPqSYk5t+y/LEkHjKyFeF2kUbTyIq/lJEPlwbwmZSplT+7W7CkLSBeA8HeZZ0yr/SOOMuhB
bKQS08zxYdQeFuuqLADAt/5c1tX5m337Rw7g605PKjSsLlr71AjWCRRW+uRa3B4h9tF8iqDs2GxL
QEoVyEmFz7ov2GgeuzZulOvWE3fWoQV0A0/9mFb8Z+8kkbLivshFIVMNI1jSVyXx8t6wS2F/ed84
+iCJ1M01hEg3ZB1cRXhd3hEIcdLivuxqO93/T1O9zDBksyjqFmu7UUvjBrsIHLcr9RfBqUr8MLZH
r7whnDo8AFnm3bWRRzkpsZpidChBHpr/HFma7HTEAzlKPSudOTpIbPMsAtmIojyUWXadBh4JM1jU
QV/dZYzCd2sxrMk2wWXyZogV4pEwEcLc1jDcXHCyfix1AXKUgsILOohBmnJqAk06WZGadVIgJLUj
jT/i9sXk7SZTXTZC6ApFvCijARLUCMCeo5thFJSoS25PLuHmyn1upZkV1W3lUUanF6I29zEq96IP
bgUA7XSVMzyPRwxIf7RkZ+74QhAirTuwM/OuHJbubIVTBqjHUqPLTWoGGKBcHDxgV2Ac4lL1hZfZ
sONf8wcS4Pje83DImEdpkHkg0LDKqkEJLmohWSYpVgJNuguVO1l2Zo0XlvBkUIZfZoDFsaZMCdov
8RNGNN3puvIzR7tGOjW+QWv2bcodX2Srz2ZhlPWXyEbnvZgqiO/AdQYGQhQIDa/1Jre+Ib11vMLn
ecsOHpXoQvyzk2QXNjd4Y8YhxrQNASm5nYSZ28x7f2j34WO8hwdwuZwuLO+2FUe5ABl8kUZRlTrE
Ld74BIAVWwAomE047nuEen+TK97KowKUKQITfA6C2qBVHyrjNc5e04LTq8PTEyoi0Yu6X9W0jQ5T
YTnlGnpNDDDBat1xLiKi07T33C6Fcl/hHMu9DCANvN+kHRlW7s1dvS8Cc1deRyv3qJiO5VMx6CSx
WqztVNWWHBRJHRgVepiV6EUudMB3ZZonjbFXWqGPhCPvocpyKvLmlqCOrJnXsF/QkHEIo2tVfY37
d7n3ZIF3GbGObSuGOrZ8lLollfHcnwx3SF9Qh4Q/sTlnRrwvfWZbIdSZjdWYNI2KfAlJQ5F0ifBQ
7i1wkAsB7+bhrIe+eKq8aFRtwQs7TZ4z8ZCWGGWPf11eDyfC+0AG2TgLSwHneKPA7Vrmvq4fe+H9
8vcz3d9mvz6q4RsBaLgoQ01AsJVfEa4noFIb9nK77IagdUrHvOki3gnxlkR5+THJsiSUgINNMDQl
t3HM2RdTW3XXA2kOW/br7P/lI+ZPpPzhlDfLlOU6iiIDQb9g3RbF14rHP8bdR6IsGwFClDbjFIY6
3oJ9UNwX19aDelfuNT/dZ7dK6gl/45y2B0eMeiPQ0mZ4g6USMO0wXk1+47evK1oyACh5KJ8l3tXM
ukW20igXkRvamMgkRoYr/AI6skN77HYEe09Cps7ik/vxbIvyFemsznWzIHLU37JvEpCOS6CeGg/a
NVJmu/IBxStfCi6bAjvb++kGz2ZUmgyRsQodAbrPumtuSO0ou9afyqPwjArSgwVS4tnDM9vOG4wK
2rnmXP4FHMv4+IGbIzWG3BimFveNDoRZswKcdJbx1Ia8Oi/4xw84iY2MsGmkOdLXAWqzXpW7ER0F
qzME8p7XnMR5etB438VSKlrYwRGLzY9R26fh0RJupOlH3vzoSoGzc/+Sivlj3/T8ipX3tdw3pPqw
G0Eiir6rzAYz5EF3Z8c4yG6HYUluKMc7L/L5Zi8tc9K1GWwgh6iM7LTOgJLLQffgSaC8Si3HSdRY
uJnB3X4HLvVDnP1difhT7WlejFaJjEoCt+wHpLixSw5o0tiT+FcGYGjo8Dqe2P1VmNEBcg4BSaEb
8lZ5xtSrgfeaOQr2rFwZs99PX+b+29w+zvFTqF7V6dGUXxZuXyh7Nz8lU2+YzkjLcEzq+KD6YGC4
rh+l4/g9u8YUAwoO4Sumwa2fly2aF9JRb8VhnCIlLxYJtbhonx36/YSLVeR277C85SZQpacySi2b
pQ4Q7UGTg/EmNWw1Ep3S5LJSntk05jFA0gimeCAGaRhEOlX4JuwEJbVCUKgUnu4TEls0HRYO2EM7
NHmTRlHr69csIF0oPPi3j2jqxHFRsqkbSKlboUL2CWDtB9lBjuZQo6uS3D48YppzTFRKEnX35Jk8
6GMKScNh3SV7CQmF8rXxtQcdqV3JyT3RlUGWtKb2+p+vWYg2dQnEr0DuI7xvpxusipNslHOEgu2X
xcF0OUS3kZ1cE3C51g8fjKfL+kkOjN5UmD7JzqCJ9IzAIJXGehWiCbZf3VnTy8M4F3bBSxqeWzyw
XkQ0fAObGMw71seGb/zknC0psJvzEMBri0NmXBMv83sMQhEECR4e0fkYApGmEX4ES7eA+krFl+h1
XGKxB7xDkwRAS9+Ljin6pk8AWoTObn40ipMDz/cDooz3uD8zREo28UCblWoocJSC1Gl7PbwRzdZe
koe64NaEGadmkN552QJ1noTh/FMppilURh+CLoDs50ep3ScT3xBlZ1eTWyKGLjVn+M5bHTGxU23B
TCWGmgABAZ5Rhb4pJnOqRatSk0NSjcdOGNxSvMJE3bGdK0/j1S/PI2oFfbHQShWcL0AA1SmDF7R5
AQ0ySnyEjvADmswxnzTvd5Nb5CocV30OskjJo2xvMKYWMFpdCoYGJ/RrEMyoP03wXNwQbjTug+S8
UZaIUxQgXWDGzcBA3ekhTsJsSeBlA17H4hFLj932GHkFEsL2hEGF3Mv9gvRNcHInRAPpM9yKpXRH
kReA2o0NnJt8vXRfa4WXTDgPo6mFUfZXoV5amPOaoW/V9D9s/X2ZHBU5tcptBPt3G0r2mNyakW0o
gA7wJsPmnea5iZzuLmWIWYJ6jiXoAA9YZ1ssByeVIlcyj7r5dNmDnqfzqOVSIdpUNuEUJqDREd8A
sz/ldmdre+FhvkdMs2AID5igXC6dczdzujrqHlbHsVpypMAOkXmj9Pt56YEI+s5Z2FkmhVoYZX9i
jfkxwP9EgJMPfQlYQ/pX5V7w1X204917PKWkTG+tk9jsphwAfZ2vDkE1/7y8Fub3I2ohxUVRBxPn
qa21AlhBFlSbg7GY7Fn244wH1ci443AkGxGU1ltdDzirNgHVp/d7fFC9I1huH9e2x3uqspVuI40s
eHPPFGk/VZjY0vb5lfBI4C9DzdEiG3j402711L2MSnDpiA+Xt5GldpaoA/tWlxCciJTUSUmLKJxm
0I6YzxoeIuNqq8X+sgym298Koeyp1pIkTxMDllvKnmFWTqKsN02R79VRdJQJw3yo22aFeqyNGS0S
lreEtQ/C9r9Qme3PoExsyOZZUtKmPCjN/VA8LCvnZcc6QhBhIUZB4wM62Oiq9xInLRlrST7KVjII
Fxsn8gi2lnJA95MT7Xg43ozTOxFIZUaTbjKTrpMBCt1flcq3WXkyuI2jDEPbyDhD3muNTG5aOSrB
fmiHaDcMyL1tec28K1uMvqs7cW8EPGvgCaVu0lKMrVTV8Kyr58mO1PgR8y5fOVpJPAR1bZ4sjPIg
UlaMs54tiCiv8jv1BUxGbu0h2wYPD6R64emyONaKcA2LAGEGggVwZk/NexoktdTTJdynObr+lLdV
2V0WwLIywnf8RwLlcZUIqKHDqMWHtfWs2NZ9AkEpeJblrDVQ3ckLjhvQMcJHYD6KiMlJy+bZMyAs
tdIEGYS5b3+USDaLnnTUrghm+ENve+WL5Gg66m1/JdZSCasGoAbh/UlGbOMruwyp2U5UCT1ydnM7
B5kHkvDXJAX7zgjWNH0fHxAELS0nJcUwN7x2MG9oYOgQPpNyIGUtSs3aA3hQHgTbQm/jUDq16f73
c4QUoFACIAzaQs8u1G2Utrh2so+Uxget/BEI5I+r88Gw5Y08UiiGZm7l0TUqbdGiolwAralkb/r4
GNU893+Wn0SzABg0JEAnYFINU3inp7W2AAFPWknf967oGLv8FhyIO0zScIcnmecDJlgQneL1i6Dg
VNBUZaBpnQtj33TasYqFYyX1gaByF0QsifIcMjAL/8ih9KDXpmTIQ3inxalehC+xk9/Kd+kjwasm
sFKtnbnVU+Wmb1y8V5aRo3fZAOkcmJFBtUKJFpo6DTsLoJToHQZXAx4ZGDvJDTv/ZX7JkTnJHaHj
KCRLP1QRyQuQDgDliZ43QaPmMoPGMj1AT0BtcDfnPkfjGWEp8A0/JVCeK1yVXlNSidCFgAbUzd4K
Rw1I9Vzca9zmT5Y2YroLmwiuBmQVqKslTMMliopFRFXnNzfJfPjNTcJNOrHUcSuJ0vtqqaAjVp0c
0isiC4kKJ8ns9pW0P0yVjXz9wbgzeamEs/wkrE0FYyRBsCWvUEpqGmdJVRgj6WAko+WJr/jktcur
BTAXh6YRpGVIYyY9lGP2aop8hgBcLpQW9RtBuGpiTjzFVDzEpBKSIkTfyecbLx8OxdiJOp5hZgdo
XDyIopGXnGOuQtXIswgtMGfJuVUu1jVvlPQw/phRWra+h4KNmZiH9QDOIvQEZMAuryebFwywIkVZ
Bc83YHfg6XF7ni6tUrI2VOVqRn8kpuIAygDaxk5zllvrmvh5pJNfo97mmBlzsR9zMnhmgDqY2s9u
WgBt30XZYdFs+VA/kUn20I2/GxnGDJO7D7ZRt+DNHDBCBBkZO+SywRNryCblsWqEB7Eud3kgl0dV
BhS2Eh6kdN+ZP9R2fbm8RNYKdaAl6eghB507DUVRDIshtGqRHXLgZpbpfZ7s52jgRAEM769IiowB
B50g0BvUs3BIk1Lvk0kLNGDOVzUmJ1XdG+LyDgyfqHrvSiHkOEiGIZxIpA6OQCoB80BID0jT9+k+
if8iFD4RQPZ1Y2nCJBnVGuPbEU9964N8h4lXB7wrhIk54dbYWGm5E3GUSkhgRTOWGjzxTfcjBqRH
BPZU5SAld7Pu6sK1AXC80UmFX5eV47ygCAuXNEiGt8LM/BnpUTQhr2NO5p60/XdOeVuhxa8+zmi0
LvE8E+6U1ObRUzFS1xCKWFFUVMDfAhLydGuVtphERbDSw3IfviUPGqDeOjCMajd5C2x2UnyInCa2
rcB6urxcxj1AMtckXoXV4f+ngttETYvOGHpUhSN0wGX+sCOZCx4CIFM3N2Ko9ZWJGk+ZiC4CQ7mq
9O+ywuk3ZWVhTtZBmZtV5MIwY6QIOWPywMh3+leg3btojj/mPre1juGtTqRRplZ2orzqZoPgm4xR
SLf6M/qHURRbj+UxAk2PAR4Nedf7YWTz0rjclVJW2IDLJi0XsNr1bogsK1IHFib8fsf9lmLzCkUM
Z3myVMoKe0NsZCHJMLy/3sxV7xT5ldSbnEuHfAkVKqOoAOZQE8RVYOyjtDDuhDHvczUDPh/6nuzJ
MKf7Lsu0xdFMMTftAmQow3/Ph5/IpFRy6toqxU3UBgmYJXbVVMfePMsWxymztm+7MkovtbxJ0saY
QJPV7rJQcCdwR8UaZ/tY6rgVQqmjJOayXqN4uJ9MZbTTxXiLteRWH6ejtEbuKoqct9pHC8el86J0
UFgSkB6OrYW32uy2PxunQ1+MahtHMOFI1V5O7QbTn5VbYDjy2D/n78lt1Dv14vNQdHnbS2knIr9J
STAKESjaQ53fx0B1LEqJc5WznNd2e8n2b+69NFIHPG0Ua2+VIvjUfrUGL8BkHaAiS6QcK4MBhE4J
TpZm5ZOMQZjpIDyi6ckb3sDP8aAGhiMdmoBM0iWuFfBG2FkLQ0s3GfEBQgAo3U4XZg56VlRyhgSJ
Fl/L+uw1GAq4fL8wr9OtDMrMlkWLpXmZwn39A03r3bff4SRa5m+TxM5fVABzRS4PAI+5MGT7FROz
YAQh6XRhEvDo1KVMcZ0qh2V61RSO72AaADAj/gig9G4B5SdSxMCqtyS7RCJwtGUnOio7ZXBAMur1
e/MRb7foa/0SP/S/6hcy0BR7vLIsa5magf/wQtA0pAxPl2lqUVOkOhjlQ/waO1b02h3KhotHwxTz
QW0KmGrkFCg1wVSCbo6W0QfaIxnwJm0Rxo05OuJthZAIHJAFAjOO3vBkUmpjylFVJxGSaBgtdxrh
zWheLismy3MAPAtRDx74oDKkHLOs9oVAaFsDU7pvl6s5fa3/+0A+eSyi4Uk0MTAFAF9KS8pl1RZM
skeH6JfwqB/q3fo9eq6Bf3w7opUkcydU756i18sLY9WXkXaEzSHJi+YOk2ztxl0JVqXMiRlp6NjM
biQgx0lPZJKq9jR/fBEO5i5zox0XfoOshb4StlIpk1tDs+mhJjgwNw8I+kcHVsjMV93OrQLBJy1l
w/4vyocnS6U2WEpAWjp0pRUMjXi1SsB/5PaOsRRRF5FDBvCpiKw5pYihPHetlADxUWru0/aY8hLy
zH0DEw4KQhiEByPz6Wn1WZNPLaCQg3TW9laCWt4ULleatV51XZK7HN1gab2+kUbphtmlXR2aagaO
R5IYTGwRePcAHgP/M14cLtqP/Px5euXBZvLEUsqhg7hLAz+hEFTtdwW8Uxr43MXvl9fG20hKF4R1
TZo+xPNX6FRP6F+nNvVMKwMNFOe25i2GCgcsudfEUNaXQF96f+q061ZFOsjizV0xb87tWdH5zlyI
hlEoOxAh9FcjWsuBqQr6A7xqsqfIydy6csB9zgFK4C2OvBc3ziMt8TxNiwm9ipJfyEdhuU14iGCs
YAexPtrBkBiR4R5PRcRpmbX1hPpnqvVAabXq0ulAlNMkxbUp5548chF+yT145puQlEauHwINmk9Y
qYSlLLUE7Z+ZG2tOV9/MZTB2N9XyOln31fiT5w2ZuojSDMaaZR3On1KRFFqBfl053A/hqxm/17Wv
rPsx4+bqeHKorWzkqU6aSsoO+lvxQvKD8a41bOFBK+xwR0gxe2ce3Ob7+njZ1phOEU0P8Icq2sHo
XnJlggVMLda3VDcZBmYt6+WyAGZCBCDTfyRQbnfJJiOp1KUBJOkCLEbj++TnboXrpLpaXA0tfMtx
RkzMc1SsygmimU+5lDseE3Tg1wZ6mMbd2h8Q0OEOM66LpxkT/R8x3P9bIuWS865MwLXeZugfyW4I
6mTkmW4JK/8g9b7jxfxMA7dk5HZB8wuqN2pjuwaNpqACTIOufhFLjNsnotNOvAc9M0uByBtNigo6
HJAHPTVyPU2iSYsLkLJiNpe07QKsA6BAHzw7O94rkJXE2gqjXb/SNaI1mTqSWIh29nqgoZiBQQrv
slKyt+5zTZRVt2WnztM4AkIq1K/SrLbrMb4bm+fLUrhbRxm1jIaluUumJuiK98U89s0bel1q4DY1
9c/Wuh+nxUb3rgs+cVu0El6EQBSc9pUol+NBiAoiwP6pg5MBp6nEDUYsx1K4zTLFVgewioEjuRp7
v+nCq0IWvKIz/Sw3fjay6pdm9FQ0Jaeqw6p9KNvfQZ1pGmst6sViDIQD8z70Cby9GQBVykKbjA48
1tTnBc4sp7aVSB1v3axxqwD56JAq6bwbR7nE4J3EgxNl3X5bKdTplg0qD/U0yUEEMMxMfBuFyg5T
0Q5Df2k4bpqZQt8Ko27zMG3LMJnz7CD7LQi2Cj+5ajDeVzs5l7yP6Tk3sugGgbnX81IU6jRQ75XE
DkGRDnZ2DOSrtgxwGQQuPu/5y7JHTM2iiA9/Bs4XSkUyYylXS87joIBZgDzO1iLjV2rWXy4bJFuM
AYhetCagAEg56CQCX2W4WmbQD4dc+tYN3sgLKZmqB+ILTUT1S8NszKm3lM0sLTTSOatHlg+gql1t
WfblVTDDSWMjg1qGVoG/OhOHGPCMZWLHkU9anQFq60q+ghx2gQFCsMofeaHQRyxAOxQTvT/gFBV1
MIdQOpg2Va83Lcr28puZ4dEB0KEbQu2lOtoxdhMHrN23xvN4aCq7CdSj4EpfOStnubTNL6C5ZpZO
ifS0V7KD9CgfVEd30lu5dOJfGP7B4Er5PvDgsVjHiaYcDHSg71RRVUoxUU9J4rGOksBUviral6Tn
BOlMWzPRRwU+IBzpWbV06otwLdJU3xsSck/AoUBwROZi9Ns0uhfd8h6FBx78BXNRloZcISSiqYrS
n3VVCqVfUBeukNWVQGMftzwVZR7URgR19+TZBBrLrsE4+pt6SIDYriq2dV1h4saRnNGf9hZPO1m2
DYv7syjqpFoZuGHVCkDd2rodq0BTj411/xfqZ8kAKsS8jYJSMOXxi1hagCw+4Eb9UgfTA0FHNDDM
EK/oICQ09byDYl6dlgLeRgz2mEgCUWnBOhnCZR0zPHfukxvZa2/NO/mu+UFKUpWbPWpfeUVE1i4i
nMTUDV6HpJHv1H01c4jhpWVEb1h3r5lPavE2hg+Xd5GlfVsRlBfpZKVKlrJOD2p3NQg/tZl3Ssw1
oEcFDQ8fXQjU7V8uolCIbZgeyi9D7Ji+DIbsJPOMFdQlo6c5mAT5Xvpc5BNWOADsqz9iqa0blVwx
pw64oPD899m8uLPYPIDy4djrkjev/b6Zcw9g94FWY1rXUL1aQzAY1Y+TNSLLUTvlPOyVidtsxdsO
ar9TfSlF2SJIG/eYikF+e3VBjLgzPPFHjYbee3Eng8uKd6OTb6Xvis1u0Jqr6XVmFDOpq6IrScLT
S8P4G78rialMn5tOJ7TNAdM+sYC8bKo/KH1kr3HCc2Wc/aNRc4BRh4K/JGcH8RD/fCoxgrYA6WBA
C81wZdopDD98GETnspEw73jwCaCQhMqHKtO0rasBdsJ+MoV9HKzgzlT2CYx+QsOhbqPJ1jG/i99x
M3DL4Sy/vRVLXQ1G00ypYbTDB1Iistx7bUFUQXpsC9fEiOh+/Xl5oezd/Vwn+XyTpQpBZgKoj7QI
0v41q0tb7h6VmJddYWvJpxDqbsgiqZOlEmMwpfZj7H71GaeIRP79mbIjBUZiMqSJNOr723zSoj6O
56CO3vRo2anpg6a+JkLhXd4s5jo2cijPVo/jaspZDwTStL9foiq1FQkDS5eFME9kI4TyY1rZV6pl
NEXQSTPyCQCYNIdDEU68NmS2ipMuATRXWRIKl6dHn4VRupiNlQTqdYji4Y3oFfsGWC/hFeEPFPco
MwPcnNugw97EP2JphIZkTa0Kg6fhvvN6+bczBM5kZFtOFFSBeiWpdvlucR7BbA0xUJlV4GzPUIgr
lDZkrYWfkjSvSxMntkw3rjpCNsmRxIwoUSj9I4qY+MaiFNWaM7OJ0TEcjC4pYY776Lm3CYZC70e3
vMINY6gb6YWNPLLfG3lD1ioKrjJhn6pddyNFRulbViy6yzAXdxNQYtCWISdOi6kOD8OSqZOmKy+f
w9heVYblqaTZC9kwKk7q1USOMssCzjEw1VT1EbwytjR/SyzhvxsHggpNEpH1VtCyTxmHMFpmb5ig
6zGUn3qH+p8WjOW3ywbI2lEyBoD4BWOlxKOc7ug4pWFfTXJ56M10Hza95alj+iXP9u18X0yAJRVi
b1yWd7MEGeVl2efXtm7KQAVAjRNk5WcM9GU+lGlIgPGApBYQaJFhJ/g9fz7/3MlADmwfjbighz+r
2SaS0EeCYOgfBD3Vahce6UBESqhebAIaSvhRmn3cu5eXxxNL6Wptgu8yHwCK3ycPk/CA0e6Ix67N
cGtYmqnqAIdTURKhQ5JJUntDKsv4MDmzOwb6ocCwiprahqP4868I71Q00fCabs+d2qlQSmVAspSq
awQqrjkubU0b7DV6vLx1H/Arp5fcqQjKr2jxOKnyAjAYGZP4MggFCifDkiRHcTEfhoEjGazeuTPY
ZOqDcPYJLo+wmbu31PklUh7F2QAc2zSxCaEOMCTuBdFZH4Yvq1M/EJnrZDe8TB+jEH+6dqJXGx9n
FbGRj00YYR6aoMgB++A9rG3zJwEBJ5mH+hmD0NV3ni9nqutGlai4Ii4FMBTWtRw0+pcinO1cuc7K
4PK5sjUHjQ3gwcYfmdrSZrSSuFElQAObeBot0V1dR5wXGXsZnyKo3WuHwRLaBBYhyvem8LOO74eQ
l0chCn6unZ8yqK0CRrs1AiU1QX40vFeugBPhoIutBbfZ/8IRx1yR9YF4D/wGzaLMLS0SS5u6AtDl
ya/GereywIxi9/LBMKoHULqNEMrg9DYrMA9n6WCrwqNxPx/DHdBSQBbdYrKUl2pgqsFGGKUGRltl
6lBiRVN+Vwm3SrjnrIYtQLU0zSCBuEYpgaqgAtGKUALSjF1467G6BgLqDZl1lvd4ysTvXG/BvMys
T5GUTqyDts6ZiKig38272QXt7AEY6fWjHkS+8EwgvlO7z+z4MOzFyOZBpnxAadAqSdJRyAhIqJDT
gxC52aHiimcH3lKhj0vgED1kWHVvt968V738lrCak4SEekRLIMbM0T8HXxIWtvL18uYzMrfA+kCJ
XkcJTyG9L6f+S5jbZjZSDLBNDryl29l57YLc2Kt8NHhG15qvOKmHgfNfsQZOWfU69kVeJpXpu7e/
gVKAttBnSxihAATVUXUktFiHAZKPdnqjOKKduKnPax5kmaki4X2BrjDk403pdNltGbUgV57BiGb1
bqWPd8I03kTV6F3eXp4YyhuYVWM1A4KqwByf4yG2EQEbvKwZI6zHEW7WQnmDWDSropjBvgau4UP/
mN5G19Lbby5e4BTXXPQNlr1u5VEqExvrojTxilHzNCi1a7nhQcazPPZWAKUPYmhWQPdvFIDa/kZm
LVc38n/DLYDjkNcOw7zDt/Iob6CN8tSlygwzfImf5Ny2dvlOcOoU5MbxzXRVgVyuvg49Xl6avY/w
eugGVjHASb0YijVezTQZpECdnuMkwIPhsvKx7QqD7f8IIF5wE5vkeVbJSmYZQWg4mmUT4LwqszFe
5sZigGw7JnrcPS+9RzbrzLd9Cv14wmyEjuskZqVF0MrAIhfLij3P3jC/d5XLWR1R60uCKBNukI4X
cmFFFgJ5xMYpSxBPOO3rAHid3l86x0q55ALMixczQ//s6Mfnm8U1+myWmpgrMLV1Z+wAy7lXkANr
bUJlwLt4z+ms0KWylUYZdr3GUmQ10EthP7qYKXAqWwEZCqmT76LnGdOjAzrwp6dBdlUgL/w/95cy
cwn5/qEVQfXWeeVoS4DrjjztIQKRqS15+rHr+OVltrv83F7K8LsJnnjpZijsG2kIyg7R4Nppb4eA
Ze69+Bi/FaDB5Y3J/ov9f4ql7F9uk7rKEuyzfG/9yH8W++Eaf8f1h4HZ8ibeDz/baytFipOzw8TA
L2kwlbQbGwtIRirAyfOr6iXZZ576dYVVggT8aT4kdz0CVMsVntTV1e4U3vEyvQ8p5OAKBIGgTDmH
YQU9c4qiDqj0TL+9E74Q5AT5p3Rv+Ult5x7oNLnUluQ7zxb8KZPuZa+NRDTmhOTkr0i/h+rFmTM1
9rzXJzyCJzC61zc5WCCn11Z3jID3aGI7xI18ymUMS2dMNQaCAvlt+CBdBX/zc3JtvU2gdMFbzR+O
PCNmusONSCoCWKa2FPLZlINBfRqkxq7EB0UHBrh3WZc4p6lQrmLN/4+061pyG1aWX8Qq5vDKJFEr
aXN8YTky58yvv431PRYXSxPn2OUXV20VRwAGg8Ggp1tRlKaRsZpRt6/QvKzWu20Lnx+xCCncb3/5
hJDwNTHyI0H0xtGwg/E1CB/b4HbkfvLq07Yl5jJRYaCO4xqa67IAyQ48N3rdIfckW7jSbSgod+Sm
A+kHVp1wBUbzcXxUEEi0NEEmDLLEQAc3Y+76r9FutOJz8F1mMnquRxxIW0HCkmDb35GRi3NEGMNm
jEVkOCTrjvapGydW+yx70nly3yGIid1dVVf/O8UTGePFLJVx8OMgp0ILrflIUawW+rmNZCbBt+3l
W3fFixEqsOTlnLbVjHO59k+plpta+nXbwOopcRkFXaavROiaAEYATyxf/eSJ179m8pdtE4wxvN+a
FutTD0MKQbte8PKuMif5JpRvtw38wcd/z9J789HCQoEmSJ/rJAHY185J7qZTDOzkdK17vTUAWYVo
lP+YX7eNroffi00qSGh5JPhxFiNxP6Dxfh/tBtIHjMx22wxrfcjkLoaW8LKQ1mBkP2T8aIXCoyxH
ZsbkayA/9vNZchkMFSR84IazIEY7XXfobWxYe/Zt+aa3sgfIYI4Av7HkBdfvWQu/oyKE6KvFXAU4
MZvabEDgsc/tpLAMKx3sTLRFMwNiEcyc/zaZVI6gj1nQpxOyMF55GfD6JdYPY8BKRNZj+2Uuqbhg
oJQUBQLCUXj0T/KhBYtSeq2/+scG5MkiGkjsejdd+Q5L8GbdUwyS44K7D8iSj56SdbWapT52cm/s
suE2kI98ctqevxWQOYl5FxvUqoVxV2ZZjXOrdQdnwPvat7o05XeSWv2eu8W7cmaN5+Y6vJVZYgjr
UeRimlq7qpnwJBQgnY1Lzq2yW4hh2v84OmrltNnoC32aggPuWW5yHs7NbgBnrB15RG2h36HE6Wk3
BVJKh2F5ff9dBkeH+aoau75QO2+6FQ/kdlBBWqc/CAf+SJgimPZWiwK/1/ET+Zwi+qD9VVTut/TH
eJVeEY6lws13f9EOufQa8Bt/9Mx4FuWigeQ3DmjBTQCnqMzikbP4G+D9TOPQ/wgHh3Uf2HYXKIN/
tJnyRTdJXA7UcAWRafGLGAWMYLJ+APxnzUDV8NFCTJp1akOErO6k3wvivIuTwRUyzmwkcZ+oYIyS
IHrZTwwv3d7mGs0sKdRQDFLmTPf04tsYOUX/HJa7f3JHcBF9HNospZFckCr1eD0dyBXZv0EJx1E7
k1BdGDbzNGANioor81Rogj7glFPM4Iy+Z4eUVzJSXqmdQHxvJImYBQiWi1ARBY8xETDEiCidLFlc
7gRKxHARlgUqoAicqhdaiGfsUhtweMsmx0ThrZqQRPRBosqNrUV5YaMKsYY+CwmFmxLn5hN6fiwd
Sg7Soeqh4y6BoopVlFpdrIVJ8pMWKUlnxDw05HzZ66fzlO3rYTbnmAH1Wd1cCxuUBypVKSczqiae
hkgszniSm61RfI2DyJxmFyTpZqCxCIhYU0k54TRHeicVjejFypc2gyRvy4SbrcZdcOQA64wm9E+q
AFINJhLI0YCYAKQrRJIUj4EayDFVQlmfMUny11fqYo7ycD4DQN/Qa9FLJWBg4h0ZVZ7YjGjBGhTl
5Q031XEBYixPue5tBeXe8it/DbjuPnHBJHPHsEYc+lOqCiQMSE+AQdFk6qjEaw/XNniIfxdpk+zQ
BTIdDFgm5Gbsad/FFrPQsT6+3xZp1EueaJwaAUaCytL7i7xrnOPnFJqXJBiOLOjLuhderFGHpRjm
Qt6Q+F4b1wkKzYnKfGYny74xhTTwJe50XU/DyvDw1q1dq4f0u2qlGBXv8dd8aqVfuFsyl+rZ/8FY
vNXBAbOBmzoopsFy9zF0RGM41XI8QBoRTW69AhWtea+iPpd/KW7KA9hhPRaV73p1AMhuVQN5jfaJ
2VH06zbkJQw2Ty3jGr1D5Q1RKyLKLUlhzrUZ3qku5MhuWV0Uq5sPL+VoVAeXKwA4H8caNlkp9hkk
ikTFTaR7o3F9Vj7OMkH5SpcEvA+oDVFreCn611B7actHxpKtev9iGOTvi2jPV4oYZnkRHNJjLZoE
ZExSAbEDICOz2f2kJMh+8s2FOeo8gxJwmMljw3lQvzNHFIrzenQm/jnvMsbhvF41WJgizroYWZJp
UzGj39PjrsDK00MTWHse9/6x/amb2k/yngMoLuu1nLVk5O8Lo3mgcoKUNHhL1B8F6UtRn0IWOc7q
JluMizrH/N5X27zHBTStThWwGdH4fdsnWAaoY0Uuc7XOOnAITZpugvzRHJTdtgXWLFFHClpaKt+Q
8YiQG1+G4KcCrZU+ZmBZWJ5GHSSpArZhRcINQQTVqzGHdt67eaocdP11ezAMQ/QjXgFJ0bLhDHA5
jG9TK5tJU5i5Vpr+zAp269OmaaJGgJOQjfroXHqoVHHeo9ZbiAcd1Ada64qitz2a1RqADJ4WMNaC
CQlSxR+NzJoeFj2PR89fAAO8XNnGXVGZ6lE71U8ECBQ/Fs/iidUzsxrJZRwdyJ0MGaAgynBbAxGu
TZhH0rSs7DV0BKBNZz4LB8Ead/I+BcbkJFxnz4wBr60fuEx5AR2TYMenCysNxDizvoh5XF+5e6hW
6G81CGCLk2wbt3jhuU3vFCs8sAp/K01Jqr40Sy1mBfRj2oUJ5tnlXICovfK63Uce73X27MRQ9WM9
oa+lBTiSBRzMaCTGhevjwkpBLQex3nReq8ZmnT4I6Us+vOn6XkpE+2/mlOgjA+YLyk96TpOQCxWj
g2KNfwIDlH7ovdSO7XbfuFHjSLsBjAXlToltmZE+roUuXJR+26UmVY7kruU1ADi1+EtbfwsnFtxi
LT2VdQ1XMUKgDkDMx0nkg2nWOj7ivdqNASHzpCvOCY51bZZPggMIlMlillj1TpxSIEJTCNCXGpEo
9JzWaiUg78ITurHMob+qZE9IVHN7ydZiC6Fb+48dKugLRcuJUunPKHc43Hyn8Q953/+jDcoD5XxU
R7UcgB3hT3gVA51tor/92zCoqN/L6IwuY+Btmvm6046xejXNDB9bTSzQu6GCJBpNjJ/kmMocrT1K
kJKd20xm7NVetxv3vdmboASWr/1vEhJd5WF7YCtabIgXC6vU5BnywGuiEfC4W84vKlixHelbdc6c
8Wu7n66F3eSGT8FN8l3cM7Exaz4IjRMUnkF/ABUqKqmpq77ko4EzcCSUXnFWwAILCmSPUFn5hI97
X1vTFbOIubbVllYpz28jMAz2PgIkQTaFVnndt2YCOOoIqrAmNIc9q21rLXgoPI4AQIwMXN6pLRA0
6DjhZFCAt8Zj2N60PYOTdXUa0ZuMEGwQ9jPKNwe+89u4V6PDzN/kJWTKRN40hBdIn/zFPiNN0P9v
iD5JZ7z6zVWVc14OGLvR+eYs7XzN3XbIteNkaYS6nGS+nnfpIPGeKje6pRlzYBUQM7AA1SotQwgD
JwF8gTGy1XelpVXxY/wVxUmcu8QH94Dt39aeDOxlD0YFA1wHwMrnls+6RbCGSbx0kdBPbRsanYYX
2hagMHRzZI6wN8Dvd8X9IPpdBHcy7Jt7tgjvqjcuFpE6aeYwjUf8U70oCF9iP26sgg+ettdwLegv
Z5Pa2L3QiVmtYTY58dgZd2FuKx0jn2SZoHaxRnLwTvOxqSTxJi1lrxShbJJVrHVanS4IEwClKhOW
Pyp7jOZMiOaE5/BGXKK2h5CMgzm2x1vCFY2+8uf4UXrYnr11ZwR9FohKIeIi0TRafN7mciYCkyTd
K6izELYpzVHeJnd0Chu90TbD3qovXuzJ1BibDF2uUhUbHtpzo3kfP8Q3hB+p2OH+ZDzOqHvMVo8U
PXQCmxWO1+ZXxWs0UiuAsAW63DF1VWTEIs5uRTr2KEanjOvaavq/NEDFk3qQW/Abi5zHH6I7HmJJ
aLi7Rc/WvXE7OoNX7zjbOLL6ZleXcGmViiep4I+FOhaEwh1srCEqZbGtgz7alx3fbNEIwwooa/th
aZCKJ9ygqaj+BZw351Nh8pn/fTSmwYza6WXbW1gLRv6+CFzALwxtH4aGN8uZPc+vevhl2wBz7qjo
gb6avuzjLIVcsrorSzO30ZYIYdHeMnaKJaiYPaYsAtMoFU+SMQEgyB8MoEp7O9rHbnulH0tntkg9
urliPl2R79EFK1UgnYoSyFpAWfFxGnlRzXMxFJDw28G5dUuPM3GVyU3pXNmtMzuAd+6j67+56S+t
UqlIrqDZpw6x01GdM7PWbcc30WBE5lUHWYyMSij5miv5ioeii8qfxh6dYMNPhoOQzbM1d1TCI0y6
0ZSGMHuqBgKJ0kUlweoqm3AYgPzoL9TPiGLwf5YKEocfl4ob50arutb3+OKsCs81qw9i2xXABfbx
+2mepnNcQlm94m502beaWbO6JnYaoXS2Z257aT6pHwh9U2Ok6FIIWtTr/WcuYiE9yNT/eWkM+nVb
bJEiypNgQI7bP3CgFJTs+N5wDFQ91O812Fh4sJXze6T1ZyYb0GrpY7lQVGia1MDvxVbAG/cpvhk9
vHJbvkv4EQSIuCRuwFQJZVqkQhUHkcg6MgbeK19+se/lbvt1up6tGRlcfWJzzrBWkAobvtFAI8fA
/ErSU98cNVYuwPo+FSCyPqwDX4DIT9frdqc+DmPFSrVZJqj4YKiT3oESmsMqhQ/cy/DYP+PJ+SZO
TW2HK8Vjw5vJ87bfr0f3xRamI0YhxLIYVCqeuycH7W17tIg76rVuEoY7zY4Y9hhDpC9KBceXejPl
PkgavDC+ZVbSV0sFC09/B9IuDuE4z+OmrTgeYDF1spJz+EqIH9Wb8RbTaNzqL5M3XUk3jFncjrsG
3XkRg/W/SxOcHpBOORPErA/aOU0xJXSxcEycxWrFeDlIKqVpIhnXwKiaPf1txANxfh8LJsmiEi89
J5GJpipcksI3GZwFjKyftX7k74vpbeKgzyY9MkDO68nRTmF1a69/H8ygUK2DWBfd8BfjsbYpwBzq
CeCqT16Mv0HnqpBF/M/3qbCUFKNiICz5Xjlf1ciqDe6pDhXGYUI+8jnUX4xQoSgVQh5itT6P94nH
obmO/bMavG57HMsEFY20RkCciFTdM6AO3vbfyjI1Of/7tpE/bKbLQKiA5IuiHolFD2GzU4sCWLCf
GhO3HyvaGSeNe86lA8qw4DpJGV7GGh0VlMQSXCdiWvRepLRflTLF7R9E9XH8V711qiiDmg8qhTrI
yj66cynV4KftgURo3dlNCJ2DsEf30il8MtBamh6i+/SQMzfRamVxaZbaRfygJVMfoMShP3YOgfOD
d7o0lXOPrlKiswTxdSusTN1iLehqQrUYL5n4xfbt55oTetS3MV6C6y7d5gfnpLGl3meegh7e+MTd
yHcsQfTV5VxYpfaDEQVq0wRD78XAWiuFN4lom553287KGhq1I4JmFJsY7Jmen8dg47jiOVzZ4bQ8
i8tbJF7/aXsvhkPtCtCg+XirEHnPP4HiatdDj2/G+5Vvi55xqo4AmqJDyxE9gBdRByFyyuQNL90R
hWDm7Xb9AF/8GmqvxBkEVDIfR49wLRLgPBgt6yvppF4bh/RgeCPrqGMsJk1lKTa6UkLUDq9mlv9m
fCMN0XFoyl7gzT8DdGNXbuSycq/1UsVlkCp1EWijUUlIhzgQQ9JLFCAI+favyrTqkl5iBROMFwB7
26XINtxYaFr8sK7FSdajwveU8UqWztHAmsvVtGExLCr8cAkXctALQJnfJbImIKh2y6t5V3mkwY11
mVqP5gtrVNSJFD6swopH7uVMqVmcc1sSrPoaMj9O99oc5y/tW8VZTIp4xsZUqZgzdhkY+H3I50XV
t6rNzSZ+S/qrLGVcsFhmqCDDpXpQS4UGXqN+stT4SWwMWxofou7HtlOw7FBxJgnSShlLVM2EOnSQ
BQFaYfqQyg4kZ9vQH3Y2ZKlBdgq2U1oAdsg4nOrg8/Tql8n6Jb3pH/EaA1J9sslYKNT3JPWzu1/s
EW9dHA5lNgcc+L4I7YTwjUjx+fa3HkyLuLD9Fzns6uYCIxV5FxdASUVFUbkYRl5K4Y247NwYLvhw
rCZGL21nExxU/mMwRxZz2+rSLUxSoVJAJUFt2sTwIlW02+hal+9a4F95PmTc5FZj5MUQTUStdIOU
NR18RCOVQNEJI7R0qIzHrfX9vLBCBUVOjIOkHHDi/YccA/Q+eJhxKlvaxefcwRmYmaz4zxoa5SRd
JPZIbiE7Fdf+To/7Q1Ry+2YyGBkgwztoOmplVPyi6BQV98TrOv8py4xowfo+FQvzWGmmpAeWsJZC
M+++c/r/TmeH2thidchELnYTAVtDUzkRvAZUor92k+YIO9X8L0UcVrOShT0q/qkoKIKrLwqQq4uH
7Owfmh3+f6M/zLcz8DxEbF7c5yfpldmNQvzsU9xYWKYiYgZ5eCMeCMDWbpEL5XZ4n17xbu5Etnq3
HRNZy0YFDRXXz07sUa2ANJdpQG1ZlfbbFhgxQqdiBCdGsVRqOJL78nYc3Dx+EVtnYOWQ67H2MmcG
VTmtuLEcpa7rcRYHd4TskHPmc3aMbsQ9jq2H7TGRBdhYIIMKFH7GR6Dli5AaBwSVpxaSrSa8dsiq
obMLdJ3budgOu22jrPBEc02V86CXRR3qqCwhtXkQ7PI+RNJmfEEbFt4OClf1LSZwgmRMW0OlMqpU
r/OK0zCv+lvomzzERVDqVB/A7A4JgOqhPkSu8Z0xUJZNKpbM2jhJ/eBz4EsitBsQVtbdyBqA1MA5
VpnNVcdq3VsvAC3chwou1SzndR+nIbgya7xrmaOXHcJrECMZzgjqFB9jdSH6jA6I8Afnbo93dQ/i
WRLs70QmWKWmuFVRTJamQvHE7tipX2cWY9DqCbP4PjWdcpfEk5JMipfrX6roJRJ+JOrj9hBYJqjp
K4O6LXOICnpzedvXBz6NbcEYGUnA+iItBkJFZKFJwjLsgbwebpXr7MsvYZ3ebHEo3/KVTQiR37UL
0b/HIg1hDZAKyU1Z5nKQYw6bJjGL+EYqn+TsZXsS1/PTxfioYJzHgaiJaS15hcMrZn1Eo56Vndq9
KphQXr1h90kxLVLBuSu7poCaJ4+d1tu8kzi4VOwUuHwIWo5uz7oxMTydBua2ihBqfgM81CScEuGp
le63Z5D1fSoux6Uu58OQBIdKkeEWOG9qa9vCauS/LBHNAa7lpZpXPfxADFSAygtT65/4sTYR7s2p
YqknsMZDRYapCKdyluTZq8vXKHpUSwYWlPV98vdlStU2nAhJdt4LeEfhb3kW8936kbWYLiouxGpV
8F1Rc8hkCAOLjCaeDD2GVu20EEFHPxQEDVCLZN1LWKtEBYpS1wsobcCsnGS4uw6BYHazEloJF0Ht
Wo44t+QMlurjehFyMVgqRkxcpxWDKs4Edh6ZpHGIc/z9fCV7ndsA0AOSh+lZswG73Qnetluupz8L
21ToUIwkNXqoHWAjxzcioCfl1+GmOKpuequfWekPc1mpsDFoURX2MpC2QEK72j6HGkV+Rc5JVFqv
YzOx2WQ+5JOf8pDLAOkboIi7Zu9LQC2jyQfIqP4qORI+4phxjVnlhVEXdqgQopTQZ5k4ScersuIO
J5JggcYdlHDsSiPjTNGpm18YlxICvhYfYgGNRPpBqiTCF/RvnkFf/DievN/5HPFKQpT73n3rRUfo
hrhIjBkFOEZAoXVqlUCVOyFHaapId7pyjEPWzmbNGRVQ0jJM6mkoUSzVQIKQzXdCpVxBR+TrP84a
FUE0rigLrYaHG/dAC4NFNtm1Zo+Ob091w8PIov1gzRsVOhSlMCJuQkNUgZJNJn+bA1YFhWWBDhBZ
N6SSgFDvgwe+DU0+ZkF2yZRs7VAqKGTJnPQiBOS9gLup+aOqHNPZ0aLv2yuzPg4FJO/QX0YXA+UA
JVCkvjCLujcZL0P3mk6sprv1s+NigFr5uuN13AMwUamYJABJ9X5sJ5MOT4YM9+2AzbQrxIl1D1/3
64tVygH8ok2kLlF0j+8iC61NZiI/8cOP7blbZRhU5YsVyglkvQG8uVZnjwtNfTfb3S6/nx9KN4C6
uXTS7yHlaJWH6SE9BC4eVxjWSTz77CAX65SDtLKuFF2CSET40ME9C/y95qC+tkvRKsQivGNMKA00
zSttFKRynr2ofCq4H2r+yiWMIMHwFJk6Kvxx7KCrWCueMqBpVxpBN1BGdjb6TjsI13IVsOqTJN3b
mMBPOp9x2QP3jwmsQaze45UzvE920htAR+BQqFqThRxk7DVaT12fpWxIdARBxXDj+LafWAyBrEUi
P2CRf8Z9mnGyjEVKY98SoG4ePUhZyEjZ19+6Ll4vk1+xsKKPUTw2UFfDkR6AdZG7i3btM8p4O+kg
OdM+PBlH/W583fZ2lnNQYWQqyxiQ8QnHLsnb39rpu6rtmuaUGjljfKxVokKHIE/6GCdNfMiig2Lc
J9K/uh0VNRpNHECOg6jB71KPYHEyS7pLr1q4HYj5ziwMAcspqDBR1cqARiEsV9ieuLgy0+iEhuF/
DEY0ZUJppHyHAMEhnySkw/N+PveODrw0IeEs7W1nYLkg/fIURH2eQaidQHCHd+YYYe9zpnKHziAb
egUmXrVPugYI9b8Ok8Tkhe+P6cz1fh0g5h70W3g/2PB9l3/5L2FU5GsbAYpGf+SgGuCadELbtWJO
odUeiRrldKOkNu9WN+XurzpQFweaQgWQBqgB9PyhV6584a5FFfWS2JbOzUt25G7jfXrgblj6PX+4
+/w+xWj6ehUc33oioQIQPckH3lHRRwbqNLdztd0EVrgEbKash0TGDqdVpWKu16cmwuWuqRPTQLlL
Z+m3syxQMSTio1RN5BHva8IxHvESoDLYcv5wQb1MGxVE5iCOg0FUggPgwMQvoFu7i3/Oh1+nP6uk
yoghtEApRAcUvcGz2mHq3sJ4L7RHTmQp5Kznu79HROM2jL5S1LgzkEzpp4E79uFr3Nx1vssIHYw9
9QmpUYtRUjXoWhF3oytaKKGAPyl9VnaiXVyzOMnWUcaXs5JGaIhc36qQrkKsv62e+qO09+0c6vOP
AgSa4wOo+S1mseYPRcjLRFJVrt4HzKjHW/mhQIkEWU3ggAN6uib1BAWQMcNmNqIy3INugY7nZlTk
Gqh++QRQ/03qFlawk6GoJ+GyTxTuApelCc/YYTRoo1aSxJBzlPJy/WvJ34Yzo5TH8kYq3+iGump7
HGpePLbWlApXLV8e0cMpmd8ZDkle0jaCPN1jqtR4S+ZUnM+QkdgLBqrwCZ6/umo/R92rXwxmlhtu
BRRlk8mMN2DWIKkgIo6cHM09EmC+GbtDl4JgWRI5FLkaLQL5FnBqjLGyNh+Vi2hpqkhx8f9XFtGC
5qND6uMETzRcsYIWw0Xo6nitR5XWBPDKiufMIHqsFMb0sdIQWpFKRCqg+xVka9U3fbJm9IKC+Acv
peEz6VFLHqoH3gyditUXx9hudNE80uqoMgBO8TiAlRzDzMFvVFn9PpzMokAZWHLKXXVl7BmLx3BU
jYorra/Lldj3iJzBiZd1G2x6VqD+xCOcU2r2UB6Tbj+zetYYeT+Nt56CKp8HWPPCEUqCJV6n5Osh
eSujWynn7e0REu/b2IkamfdFchfwNdqTBeQFRtCZXPvaqLFVpiF6uyZzFK57PFGIIHffNspKgDQq
0nCNwFchjzoPQcmIQCumtj6YzUB6mHEoZW5kV197llnG1teoDKUA84cWhBDN0HyE6yw7juX0MBn8
K0guctYQyc19a2KpOINHfRD/hUjXifjdsCt2wWCR10XJyU8t6/7GOv80KshABRJcSBqKf4pJJjQk
2hYcqM6Gb+oLyI13SudsLyHDb+haeg8IXFQpyFz4Q7DPUNqUdp0n7uPdthlGPKNFd3otzgQlQY9U
gS6s/rWvvmx/fz2sgENI4DUV2CBq3pJUH7pebjuv42+74Tr3dVvOWX1sf0hcf1uho7IQZBpEVkFa
EVTADDYAI/OvPjoaPXL79R0gwrZH9U4F/tn5LgapspKiS8M0C3jpmK8n7DByNx1Qq8vt8TmoTBGc
17+IBJvnFPx+1f2wZ9XO1uuEiigaIFblQYRHbbaybqSsGMiFYwJvvJWDpACKd/uyNkUBJDjGWQBx
/XshPAaJB7vDeNVzFvap/de04piUMp6l6+4l9MGsxihprHrO4vuU50h5bkitBmGKID/oSCLK9EbI
GN65nkpfjNC7rCyzXuN1HOelDWle4wUShU5mffP33Cm4IRU71jXxvdfrk+csLFKeo4UFH5X5bAAg
VJwNXL1baFOXZ7ZYzLsW4JYlkjctTh7cfLqxEeGjgxWd4xtAkbzxPjrUz/J3gPSdBkQuhF6zRHko
5cwJzBbIqdlQfcY60m9bvWHkUqWreAm6z56yO6Jm7j+ID8pbfCat7zxaP4Pn7e1JXH9r5MR1FyOf
JqPuEwWdJnKqXKlzackJd50KvdtV2T6vBsYRvx5+FmtKpmBhD+AdQewkbIUR1MYH7EMHsN7XyOPd
wi6ZBFvrh/vCHHW4F2M4+m0Jpx1Bn65aD+jg2eX73pqtL0B/AUrH/1VhYGGRijVTpykj+BvB7Hng
nzKQoQjnGm/2OG3J2efzzvb6MUdIxZay0vvAz3DDRY1qcKozrtMjclH/mBxBtSlYzUPsDF99FnCE
5apUyKkayI6pUoDWh14/csHs6tJ3JWDi2MgW33BPGgYZFTFXDiJOq9gT3NId94GHpAw9M+ymq3dV
jC1bVLgJxqKRfEhyoTN0dAXXcEGHjRPKsJQGui0zUPVEJqvZi5D0S61in56Ev3luvvgOjYg0Zi7x
BwW+A+lpM8vuuvhx21tWs86FAeoKoXZt3mgS6EvbOLVLPTTL4UepZVZqcAy/ZBx5BhVXylTK0g6E
UV6cAMWp+8ey6BlbjWWCuOgilOhaqE29jsS9V+8iCUInxszIXRhOTjNN+H5VNzW5wRbirq7u88CV
IsYgVnPXxYpQ4WKoGl5JQ5iQd6RW1EOQrQGzyl/lrgszVJQYhL4NlASM0WVz6sQnZnMN4xgxqHDA
pwOUWdIeDKiDdM1V0DHRRxMc7PYU4yhJGPnO+hXj93BA3PVx6Yu6EwXg4ggjpuCC/sMNQS8cIcpy
u8w1PNYTznqhYWGPCg2AKucGP2NjzoYZg90Kt8TiJIBoMK7NAdLQduOJZm4pg8lrDB/c3rIyLatQ
82PKSQVUb3ztOUizB4OvntNmPiUpS5Jw29vBbEhNalCGJfI7zQvSg8/tNeM+aBilk+0tK/NUVIgH
oUZMACyAkx6T+qGKb7fjG+v7VEgQqigLigzZRTTc9fypy1hwKjIHfz4joL36cY6UupkimfCn1C/y
gbDuhSF09mpHm5CfhU7MzGBYI6Ljg96LSidJ0LyqnpClgoSfdUH7Q2KPKjhel2SZf//7Io5Gei+P
s4TNlM/S9SD2xwQS4I2eT5Yf627bJuDQ6m0p/5ZpP9qmumu14iFtc8cwnrZXb90BLz+EWj0p5EQN
PEIzOnQLK1SeZD2xxfZ528gf9vLFCrWEoH4Qu6KE5ox68t/q43g03OYRs6of5Xvp0HiDBypDdMsy
zvZ1tDdUGv8zzdRKZopRqnWQAyx8G3rqbjz+Im3kzulzIEFvfrZwAz+FP9i6hetOe7FMBX9R9Udw
imNeQbpNMKt2sTOcCK3kHDh8A5f5pEhuS583ycUedRhUcTgpLc8r740d5X1xmgNTuSViN0RQPh8s
xooy/EakTgPwwBlC7iPXGF98aEGWbmqDXuMAPo93gR2b/6rdsMjXWDapE6EfSrlJchX5r3SXS3aZ
n3vV3R4XywR1KdXCMQ8EwskjzOewu+HSQ8dqZmLtfZGK+RwSXiHVEDCTn2ghbd6VpSBEZgde1YGJ
p97lFosQmDUs6gzoy8ZQChkXlnh4FpMbI/tRM3vrWDbI3xchTZZ0P00SpIZoLWrM4o7oD4wt+LTM
yCKNZxmitgi6eRb7yR9uY79d/xM3cJ4V9RDhdbMsTHSfEcacYge2c/67cWqfFMiBT1fDM4uoe/2Q
uFilQoshRRlIKnTkqfUx4G9a7u7fPJEKIBznq3GhK7MnaY8z/7XMGjPqGcH/D5WByyCoqDF2c6tX
MvoTlQrlF8ker3Dvio7TCylMBsyL+npd8hKPaXpKJTN6JS3w7sff9i/BnXJdoQMHHfZASFcgyulc
/1g7Cp6VELeAg7jv9iIjmyDTthEnJSqGGLEOHhOelCXz+2QCC3ibH/q0d/hW3A2RZIt6yziE/lDo
+j3JEhVTDFWJNSMA9knozMmaHOWBAz3DrnIIB1d1iF3d1k4a3jrBmqBD/BK0UsKJv0ot1vvx+r3n
8kOowJNKpaB3Acb+q/c1+SXmyLz3/OGmcLFDRZshi6IgygqcfS/CC6l3j+RCX1o62tYzqOX8DaW7
uvAqKvKEVT0iYccpXze4DMiGmbb7VvhSgzYm1lgHH5mkLQeiUpkxajOuGoA3BB2hLbm5Lez7fXvV
W4WHRsZr5sMniSNb9qg4E/paFGUJHuXDo6ygfMc7jam0ZnDyXfR5Q6skNcnbp+aFJ2ZdjWWbikFd
kMtoSR1JMzuRCvQP433LIZOprzqXd4cHA/1L96joMS9/jOBKU8qGseyHbUBQqp1mK4FstSmjBsAK
fTS4l/c1IjWGBE1/IzQf6HZ5blzgRZyUzKa9HcxZCTCN820nnudGkg7yO9QorfK1skI7veodooyl
gSc0Blz675rALxuDBvvqYwdFdgPrF3uElxeNecfZqhFZIztkxFWGq9A4X78Eb6hRKb4HwuYbeZx+
gPpn1/qBlfOD2foNoxrBcBCZCjFzXtdK6aedN/b8wRi4u3ySGfdm1uWBxvwWhcD1KUEiCvf8ATQ+
uwbP1EJrjleVXYAoFOSQlZvfBkzSD8YZJdMhxo/5QeGQrXWS5uTFSYkfBA6vMIHLKcdhft72TfK1
jQAjUwGmSCW5AZdP50mcrjtogC+/yKUUP41NHe/7uKjvt+2xlo4KKrMgKLpIHgb1+S2Qvgsx47xl
jYfKacQ615S5A2SjynzTj9Bpzt+H1WR2GgMutd7nddleCnUHGhpViWLFmLC9fPC6ZrvGVQ6kdY1d
KGc5I43+zQfURfDCP3uQxw6e9B1a2smFKzPbPQgXoP48uLg6gPydeQAxDjyFSl+moOuqORhQLb0d
IGUWHXpTgZifTh7kXDZlKMP5afxvK1TGlCcEzx/kYJfrzKICCVowmm3YmlL7NRwY9SvGvYXG//JF
JGuCkgcHQ75Teug014oZ+tP/njcYisGDPFlQoHogvmeJi+tRHgxjVHZhQIieHNmS9sWpvSr3Ld7f
2x1IRKv99jZbycI+GqSyokDo4tgPiDr9F/kQ7dFJCkWzzk7PhMqHY1/DPu/rj/aoqFX7TY82Aj4E
uWwKAgRSV/f34J4P3nWFp710o7LeClZNCirkEWXIcqCUhtC2mNOxzmItlcEiLoOpT4XsSK+ylo3s
4Y/REaMSJVVEQUMSAbr6aCJPE67NJDUAsIYQbUeHco8OJydyWVzXKy/vHy1RcavO88yfDFQ3SDRB
d+r+W2eLrrxn4XP/j7Qv65EbV5r9RQK0i3qVVFWSet9tvwh229a+7/r1N9i+Z1rN5inO8QcM5mUG
nUUqmUxmRkZ8PmAf7LBRy7D6mswR7CTa70LTHMhBH5bhpllbtwCGTggEoR/h8w4CBWJBnRDU+cyL
a1WVNcXsKDh6w+1Ix4qJZxzKgLKhioX1uB6hvhtjPCIx5LluDGX1N8tybOti6ETArs/hAtun4RWh
abpMLBacN3ZxWcRyk4Zr8zOK7lPz1U6fBUeXbwP7BVUKqqzIHF2lKIdF1fI/rkBfGCjcINpj8PJG
9qBadZV8E4b5zwkcXde7Teb4amsbS01iJmHzWgSqax3LQ+u+iUe0r8YpBmdu/kCu2wtR+OWkxjCM
mTNwjsnQdmKJcPpZx+uGLNWf4eJgPfQAuaS/dM86EdBg2177IL5lhFYZR9G2otetdM6DCWJVr1OC
ntYbS9LRcivibtEBw80QrxBFZa5/WgQLtqnAG1t+6IcEOrKNWYST4a/afQTmAoHvcL/jzgKzMJTx
kzJerRQCSWDSVTwaS0qIJdPOmY66w3NDu+qdG98AVSOw/TlVwKckKvS5bJ0AAUhXv4vHU75CualF
xoyWHX33Z7Kj/kyD8pEKrRZucmn9PG+Ru507g8xBWabCNgsAyYO21i4HuwEyfhU9A0SLYg5GgxWR
qOxjPPibywGcovlJf9ShekCFcZMnYbzkfkBi6CaxVVU12fGJDuJna6RW9dt5oGwXiTdZjrU5Ffhc
4JZvr7en9EeBAlEv+oKfS0T0CxKI40HjQYHY1ccv2FU5oJIZWXw035NDv7n68yR5KThdyGUcmE4b
LPVhTdB4a55lT/WFtyB/9e8/gNltJVeJMUrkjQ8T4KHimN7T8SjpMNHewnq0wiysX/oXUW2MG3J3
C6e/a+e6Zl0vUTzlRdhUjZN2bpFVrm3+z0+Tj7vLJhPAYWULWYtQXvD0OQ7t7Dbt9aKIxoo4izFl
2ZQJNIBwhVjMw0TK9LleRx3KV/H3bPg9JidLhP/lm7ANVbbQ6cEMyMf9wrBENOZEicPMiJ18Oqyd
X6+Ce5BzurGMdxtMONH6uDDXDBQsUJqosgfTFD3gOEcb6mCqDcVL/NtkO8vFKhtjEXVZqN9hYC1F
EUiiHboG9WflQK8eUUWGei+TC8GgqdkqsMYWroCPu1bXQ2mAZFryCzQ7tcLp8sQpittIrt3zgZFz
jKjuGdQzTSxLYys/VawVHaaF7KCLwsoK2uGGDF7VPKgwet4Sd0kQgsRcpmoThcVPmV01aWZREh/N
bLX93hmda494qUWSd94Q1+N2hhiPM5I0ztoBEtfTIhnHaVDkzKmjrr/WgXQWVLO4nrezxXynzO5U
dSiqLFzii367HUWYDO6moSNGoA6O14vGrIWYqOnOhpWEw5a70+A38eraMeAsxnT8i13bWWJWoilr
Yw9RPgbbdmsoTyCn72LBMRIthn64Xejsu7kfyyTBYoDIiJcDsW23A46WPJ9fCgdSjjO6Wwv9ITtD
er+ts6pqs7+esssEnEGX5ml+rm5hCw0k65AGw+xJ5Sm6oV1UEZyL6386JBAwLKxoOFgfraPAOW+d
nWRhYpZXetUHbUVaT82gr35+nZwHmolMWCFQcIV8j8pcRRmZ+2Yb7CJUUuLY6Xf8IqeMv7R1cjCH
9DQWggIIp4GKfd0ZZK4li1hNu1UyhiBc/WSGmtf/SjycLnQ1oUWDxD9xpK/lj/Or5G6npWgmQSxU
CJvmGGYhIySTLBz7S9Rxk+K3IuJ54T2pTdwfVJaeQENTYxY2RUMKRYbW9o2cjLe1jjJ4awMGssmK
0xbL96KNJy9R1p9NnN9mXS26hzlNBmRRpmVALxQquQo751TGM+n7ps5DC53v6xw6Xda1fKt9szDk
NFyN/vkt5ZV8PphjPWfr69isszzMUlQr3iZNDnrqdYfpQNnuo3tTmDCq8Hr2RtuvkNniqsnbFAcz
AznAeDCOxXFrDtYbKLA7jb0rzI459RjsoyKjSizbEI5mqiSZUXb9UuWg4aACrGDDhhgPxkhUX7SZ
vCtAsSwcQt1AdsAOxg1mYso9QIDhiDev+muJf57/WJxMGwt5//tMOGnVYZSrdinBFjoEim8GxokO
dIiiFs+MjIzewAknuG8YM8aodGVB478MjNOK2X+ilmAZTDDcZzndup46DFoYItUk3uEGt5Jq07cg
uMTZW0cGDnnItsiv65/l8JRUGHaSRGGL+4V2Rph7J863SW4jSwrUuw7ID+LSp24CcbXsOSu95nn1
BrRFz381kU1mOxtpsnS4BubMTa8Zn9JNEBX5f9+mKSKBsC8Lq9IVqONC3AB8bsvDGP+sZ8ELhNNH
oO+6dwNMNS7tdVMewKUcDl5y296jeQ1uQeLNtxRtX952AOhA5ARzBd75jeMVXD4YpoFkd3kPLQwr
M0SK6MhnFK6hcpy/0S4oHfQxwvWhCldfZJWXBisKZGRseguo7HBPZo5KXM9FFqg5gHD2fFr05pIs
JQQVwLk8/A2uE9urmLKGojEOGzv1hr4BabPGGNDnBXwT6IDkOEugf5/cqnAoXx5U3ey/2tqdUSYG
982cy8DGxUESRIaT3QJp8gKMLPlqX6cnHYCS2gPXCFUOO/9Nuc66s8vE4rXFBG83QS0gRaEMdGCN
KEd4c/dPt8u7BXb+LU3lxsw6JAllgQttAyW38bp4EOmDwqzyLaKcthrkTfof9Hr7F9AywQrZ8VNj
jtIIT2wAHIrfq5z2Jzufl3DLlNWtGuM5LooMfYdRcmc9lZ8VO1/dUYq7YzWZxBlnEl8ppajCJ/pN
zEGyY7vPsrYHK6iZQP/2erYEjx9unq2AdcFSbLwh8c/Ho6rNWlzbWomp3s03Q/Dv3HbJ0cnpdPaC
qpeMUp50jCigr3BzZ3TOexUHH0nP0D/m2RhoJBIxow6gNA3f3AwVTwO+pnnTv4shhwR6NEHQ5edN
uK1kpLpoU7Bv2E2uwQOhV3Ewva5uhxJf4qm3FvDBVlh784WwyMWrOyg7e8zzb1Y1KJtKCjTjIXSx
OqDtBM3r/FXpnOEZhQfIEonqztwcf2+SetUu/Eq2pKH0gJLQZDtD6mxeeYBCUPWCMeSCYnYlYFCQ
RL2MInflYP7wOTGXhvRbtw2LPUPQaCygKIvNBYDpbj2AtuFJvaNgQ4zEtw4dL4WYyd1XbP4zhfND
f8sVOBQ9EZ+iyO4XMCemTHU9y5PF9G1/eo1OgDliVC9b/yVrID/p35ljvm5iR5ZSWyUEWO/+AO3g
TUH0QJmd0uP/LqT8cXeZ77ppch81lAC20H7qa++ZkpvYwpFAvsO+f0Mm1VKWNCWVDs256VhgFAeT
3PHVdrdgihyUPgfjq+iTcfPH3RYyadYETZhtGM0iGKUXvfkmd1edJgCAccPozgTzVpqGpresyCiD
RTPBlEncdhKSzdOf+cnxwASsocKoWEjoPh46FYwMs9QuVBq6fLaO1Y3yA6DLW+tqgXwPZTgmF+JR
AK5RqPcggmqybbIda7XIW6ORsyIorB/4X4BnOORzKHciYnH+5bwzxFwTSZx3xmTNeL945kl7aJ9t
xVHdJci/JV7qQozwNISG4VTXhlujhSfyfO41peJ20gwVMZuwlDBVnVnyhFlcXxud5QulUdN8cOv8
wlPqgEt6Rb7VBxTqEHtGMHw9H1R47rM3znzabgPmPGryPFym0xbdFougqMa9BfcG2IOtk6IpdRzs
5LK6HJ8pmr52B8f4Jl0BRfs2FHt+RbxceW+QOeOppkCL0ZKIP1hP63ipzyBXVS9XdXBQcz1vihsi
97aY872M5mgMGQoV8omc9MPi267u1EEM/NK/wE7xosneGnPUi6GdbKuV4nAGDUV6r3ntSa9c86d8
o79SkToSg8rYFelZ/JdF4s1tqaqCMjxjFt1QLYrLtgz7g4ULt6eSfPHJOi2n1BsB7xbsKS9Gq/K7
OeYVYEyRjEfWmIVAiOGS18P5lB31W1zw+Qgpevr0EFVj+Bv7bpKJAL09oF1YxnlgTt+s/iDRnlku
6L/Sv8HG0N2y3mp8u8RlS8xiMqPmvU5CqdTFdZL/ct7+WQsLU1HtGnXWFiX57Sb6ZobjSZcc0C9h
+/6wUNhe9bQKL1bBDr750G51Zlyva11h8lOrHrNLyhdfHPGaqNwS2bYdLsjLSqTaQq5/+sz/tKsK
+l6oBKD98KZDsLNbRxDkyeooQu1kOyoghtl85VoL9UtxhkL97rMpGwU7RccWsviOZc4xfjqkRrB0
j8N0u42/SXxS9dvSDqdY986fAu5+qiowM9CwQwuU9chFKoutiSN/Vh/X/Ccaa15Rff8/2WC7q/1q
oUdct3mokR+JfD8iIzIiYe7AvWDeV8LyrFmpYQ/VloDQ2OsPYN2/LDQnA6Yuv+wvq83pH6qTaL6O
H7F2NplEeVWmdolIk4f61XKk5dX0SjmNHgppbnoUzW3xPxXQBpZso1P99m7YuaAeSWDR0IjkZ+bs
ttZ1VBK3t0ScGdy3HZ5augoSL2AqZPozdmY6e9lyAgFyOh2WXmuX9ZN6q4N6aXmm+jTiFi+3wrY3
yNxtUZIWkpVoyF2hMWe94WB+YRoN+gzjcf5qgB5ddtIbG+O+oh3lnrTdUpkLJwc3SIV+iO3b0tGI
NmeQVPC4/YIgodMCcGALKYn5n/B9b5krJ5owC9ONGtqkEqhedLd6iA9gtvITy6shXayCCFCsHMI1
iv4b0LQaMRBQPn7QVumyph2lLGyb175ziZo61no6f8T5XvNuhD3jRgRaK3Uc6d2dXv+BpA0Q8KVz
jDJydtGXE9pjyrKavW5NXhpqYICF6E+2V56MzdFjb3imglR2+jeRUrMtvBEA6bHZIs9o24ukgUgm
IGR4HpK+c1pTuutnwDkEe8mNZO+W2HpOklRQ1S4ljO3e6GHxs3fjg4lhv+w6vaXaxLYnej3yXkDq
ziCzmaXSbEo1mMRfLdnRyi+d/BihjZqKaCL4nvjPFrIRLItWEK7MeBUveHAoSJrDpLw/v3kiE8wz
Q+/bZhzMJQtI+avJjmbyNPYiX6dh4dMFvdsu+v12EdKwyzJttAkPRsjiqAfppQUHz51x33+NHmav
c6IX1FaJUzxtIkJGjtyRDcl15MYqkhAgYujyd6bJoJJ2gqJXKF1MmCNvgHVrZKeAJqFxvd7kAdBu
vjQArZh6koDIlLuzO9NMmO5QNYlHjBBBM/VuApdpfdPIX85/PG7pa788JiDPJMqLtFyzcHsYD5E7
HP/MbUhu6g6H7kcMkLd5ubj6kTIU14f0RjQZyS377X8BE6EBiwRqfsUvaA/VpQZMb3JMcaunbu8R
MBXXD8VJSNzCfYjsdpYJ0PW0TjidU/426aCB7rb5Yf7sMTBIjvNF/WP7eX6X+bHz3R7bJNCkbc6i
EceQTlaYAA9DtjNGrXr2aEPVuP3f1XY/OC1b0JzMIakgZN0HedH1h2jMvqST/jtXRGI43HO5WxeT
jQEmpjRZ1hVBBPHMo5328fdlJMlRwjS/h4EIEOGO61+IoH5cHRNx2mUscLnKdDcV9K/ycPIxoegu
bh9koaEJLgfuKTTwKABAAySROuMrmJ+qs2RI0tBK7lu0ShL5YOuinifdqE8B7t0IO/GQqqU0a5k0
vs1w5H4D7Wevxugg5EDnG6g31E/nPZJ74e3sMfePZOrLHNUW8c34EQMx7jI07nkLfJ83NQsAPxk4
azZw9luDnDqBYIfx0AS6W4abP8DlSzxFUNCIPWEg4a5pZ5AJl0tGEotoeBqYT8qr+jsBG5N0bbvx
44L1YWY2RY3t/Bq57m9aqoIhC5MQto6paLVhzNpm+61el16koqNaVDc1OGpkDfrQcr38DWpB3Vlk
nDE1YqvrSI+HnfmjH2+29rX5u8Ty3cYnX6yndKmIlYb1oX6GfjwaxCr4PiA8+kajNTuibeRfAeim
ySae+4bFNreGuiYkt8cc0/hFAS5iDeQ7lKwFGlFKOP2eL3U/exKNjnOfIjujTBSRukQyV7ksgrm7
T0jqzWt8ipJbdSyOslq7xDiddxb+03VnkEliSj3uEWIsTDUF5E49KL5623ojRnR1P/VEjW9egqnJ
CppZmM1BsYFZXQ/g3rQmeIJMY3FY0XUZs2cpmTwl7Q+CdfHO3d4Us66tj5teWXRwG9QOpV0bT+mB
0imYTmU6tOstno3hxeS9Sfrfd0nZbK9Rh5JUEuZ15iT5cRhVt5n+4nTvjTDxZDLqTtPTCl5pWKey
zS6yRfutKJiy0OdjL2uCPJrrH3t7TCom5xlo1jIkCdGTcjTdJndz6DVQSQpzAIuc6EEn8hAm7+pi
s0cBh2RBaVBWV2dpXhrlpqtEIzci92BClj1bm1T0YK+doqfSuK87wbni/32iAz1pAs3FDseCNTsD
5WOXQ1cjdyp7ccElK0gBuAUTTTE0zMQqGFp4C2A7fxv0hhj9FgGceUXbwtoP87Z6MR9N50VzCx+5
/9GDkNz2VXCy6CFls4K9WcYD+xFHK1dQxjOfyBXmfdcD5f7N3Xo42XfkSAdWz1vk7uVunYwLmqks
kTVZMcW3ohhzb+SCjib33O7+PuNzqPWa6rQ0IPNRL7fx1jC+zES0aaI1MP5mNca8ai3eE+qp9gcv
A/EXWm6ucRi/LIfaS4VcCAKDbPFAK6veUE0dDl6QABPGxzYXrIl7VJFkgBSd6DpSqo/hLu3KpmwA
4w4UvXfK5FWHoFCzOlAbEjk6fy3vlpjN2xbwOdmTVtAWw1UMgqwW0tzK9Xa3hVSHdhZqZVOP+uzi
/xhkX0aZnUREqyTbV+TmIG0v0xoohe6X9u1gCy4qbjcYfYT/bCP7KkKOaxvV0EcgF5ou12vDbwEr
8UxX+ZF40TG+Kt7EfdfLzjXtY/ogwtTwnf/dPH0D7IJInujFpveTFah17FjJ6mZa5RiTLPqG3KiB
fh4656CpwDTARztgOBlnDVICgDFS+ibMpp3IbY6pIfuEMt0PUabBdZmdOWZZc4QHoI5B1UBNrqpU
cfI+cc9HJe7GqYapIWtWFYVlUkFib9WVWeRBPACJhAmOzT4Y+Y//mxH6I3ZfB2KxyOE7I0IZs299
O06H2bUqxTjaVhqLynJcqKm2WxIT2fU065UhSvKgVIb0QQLK2e3WbPPatVedOm40LzcWYNgUaNhO
WyJ7pV48LOgoeWOprm4eN4ab1kt2HJaud6XM0AUIO9GeMzcBANl6NW2V7c9d6ejSa7n9JIpoMIt/
r+62gQlsfbOqcirLWagoThM0x/aqe4FGJgY74iC+na5RUwtqH+z6XzbBTcfPtnammUinRL00dLme
hrp+fCvrIQCYQId8Wb0qjL2/ggzuvjj7qiq2YdlivUD/9A9LwyGanchDfS1cjyo47uVIOIkg+IYs
IUu2zShb5EYZkurUS/eDedHOP8+fGv7h/+dosswr8QxR7zk3UAbV7O8k7m8XUxLxkoiWwTxlJrkZ
eztf8jAt/Lm+nNF+ru7PL4PbWkdwMYDVx8wjYVn/hrTQ58mGjd5wqDfUT5C5dbNr6FYe/hC7i9Jv
7s4Bg60R1QB3Bwu8MlcyEruGxS2+HdNvJUAsf7MmXSWYcqATpOwcCnSq67xQeoBUb9RwvMZgvZee
utjBkLIMl1sxyDGJimXcTOXdJktZNie93E39FPmVBi6XWgpKXbke6l+qaEyVu306pq9Uhc6Bs9Ul
UyqsSRkIlFoVXHRLGmyt6p3fQBp8PqUmOxNMjCadRcp1xRO6zB/qJCyM+yFvHdBCOcZ86EQlQK6X
G+AIBL+EaX6ikC7lAj9usYsAJN4tKi/TQyZi4OV+HGJhnhPtNEwoMdHWiLuxU9QFnB1N6SubdNk3
/TOohw9GZ08i76NZxqfdszHGoQGTheE2ZvfWejZaTa+QER8IzlQISaGD/DAfpQLioUJYADfnQcKj
YyYFhThW6nApFahLRYqMhH87ppA/RpfmpQED1HYw/ehatJPcipW2s0e/5i5bkKpCShbDyEJyJd0s
l1SQFZKzl5Xf/abcO1CEOcwimDLXQ2x8PBR1MJDIDkxPWbZGhdlAn7K9LfNrbbzXDcGtzz1VOxNM
qJ27YehzBe/cjTzl0jeZHP/iSO3+PrW/27au0RXMp7aAApPlUFbbSyN1v7s6+ZKk9Z0mDUerLQTl
AW4dGq3Df7aN+VRW241GtQ6gAYCqczI6yRH8eO6cOopLidAgAS96RfE+FAjTkRNbONCKzVjEbDkZ
lxXAy7j+XalPCtL9xhL0Brn5C5jyIVOK/rgGodePW9nPZRdjHiBBeZ2yPhVH9esUWncUeGZ7Ikpa
bhcUXEIy6HfAj2RrzGmWY9WsdbMqAkzn3enfQHnZP//RaE2v5AfLcOzEnZ67f0csxzvce+NMLirn
vTYntZ2Gw3E6Zo90aHS6qH6oo0NuaP+sF0kecI/33iKzuVD+M9WepDkIoegTClqVv0ogW7fQfKC8
C7KfA+b6F9cNqKdAUWBSHDZ7XQ+raav9Kg2BBMYwZwJJQdGERRSf4kU+NHruD+MkOhsqJ0jvbLLX
dZNva5fmCtglTtYXqqMzgKhPBiZ5AMO3KOPhu+z7CnXmYYrnlUmkitakj7XpWMf6pN3rTte6qofr
1RUdEe4x3Jmji98Fmz5v1GSzAP1cLXJSO4wCqP1dnGSCmCZcFhM0VRAnx1ZdSH78vB2HoLiJHvUb
C6OyuTf7wikZ7mHYrYoJoclWzrVMXbPRXPsGfbWDIjuNL9+0pWseS8++FWFVeJfC3kmYcLaqadf3
cZqjC/lVsR66xD9/KfBP225JTHCxY70DiCqmHCdNMCUOuHTcyVXCyCmRflPGSDHRtNAoE1QsS9na
tYrzcA6r0c0gkIzCLr3Fc6jSJp72jdzUt6A9FCyW/lk2LdpvJhNZosVepd60gUfLZHfC6FhzYZqr
k2LAqhMQ0HKLDLqCDJbeQmBZYQ5AVSZtGzdA0GbBeEh+oqZwKJ+al8pPCOjuIXTmpA9k9UToCvq5
Pi0RPVHNwlAr0lnmPExWXsXxqJKg0iAMcrMUl4ls+WusHs77Ddcvd3aYkwDxnUG2JQwiozHrFFnr
5PVfpEM6Sk5gblQp8xuzgakxW+XYrsQHSnFLH7fk5/kV8J1wZ4DZqsS2pspEYzCY74pLtOH77zQI
22CaXwwHzNlaCPpeIfyFu3E7q8zGZWZvQRh8Jn7T3gzDbwmk3YJ10Y355AI7C0zIwEzRoDQksn39
JGkuZfbUf1p3itvcTyd0LQKBOXpozpljAkiSqV1ay5vs67mj3kkPJIwSV6odzQcxmSO/agB71o76
SmeaxPV/7j2zWywTSWIjBuODJWdBl17Kxe3Uao4yCd9Too/GBI4C3F+1RjBsQyFEC5gA1ydMNbvy
F8oCmD78i+ta5u4qMkuEEJ2gbo3/vrs/SUrGpJHBXKefCJ5v5WkJdVC7gZdVkIbwl/ZuiPl8tl7Y
W04f2osaO6v13EdHgYNwQ5KGOWEL+GoLckYfl6JIWb+NKyjb4t/dl+YSYu4ohpRumznp1fgaPZjH
5pRclYK5EJFVZgPboV6T3DKzYLLS0ltWxdETcE61ZX5hxNM3wRq5u6irIBzRddQ1WY2RbqqbpLQp
L0PtJI/t9XgVfS1+FCuG66mk83Q1v0yCvpTIJOP5W4NLZxgwXqe0V3V+ATHu82sS/X3G55u5sCdT
HiUfs7lOUtf+HGf+eRP8l81u25g6sJb1iWVoU4a6rBpqx8RdMfG7AXoCatuvHWbJoRh9UT7omTt9
FZUt6N/+FLfebbNVx0lLSmL1ONPqSTuCA/OknKSTWKGaW90E2g7cgTql7WA53YZMmcqi1eEaARRs
HxU/vhrC/LIOmusO02y9Lxyp5vIa6Zh6NEGfpMtgp/544mIzk1VtBLpGbodXZMjRARw2m9OCOso1
gEkGT/ZmeZKdVBfm2Kn+pnXLy/lPy43LmGoF+hkqCVj4x59A1GadexXUeVlyuwLfpkHE2lpi97wV
7iHfWWFCywBGRkRm1fbH+trMHyQTvJOmdGp1gR1u91LfGWJ2FMI00aw0cxl2HjTmbmRXPlgXmz9B
RGvyyi+9N2MGBgom94XbvBpQHfTOL5TbrNn/ALoTu/tgsRpMlJZAI9BCylq7WuZupzygHKPykfK1
go0TpJzDVxEOmhsGditnwkwHMGu0maCo2mRP6S6t9cv5lYkchQkzSmLadbEtqBApqg/tHWeNNvSg
RC0g0TKYSAOeyL5YU9TvjLh0KnJtCwVDqEd/iifvG8WOhMS6BfKYWiGQJIqvAaO7SLzsx1i53WHD
DQBSjOlwfucES2InwIp4MpfFWoDD2mSHDJC5EHazeXXkndexI9TtRJrCajCgnhfkuPUgUU9yp2wb
F0U9p4gfNNw+iuaAcg+04X+TmOz2k4kgkW32tjxLeWANJzDugUdFVNMVRA82MldtMXTDjETZ2qav
CNGPsQIuHFM/aqMuGNcWmWLiRxapRhkZNmhyzcZRVdxyRewsmDDL7s47Bf9Vs9s2JlBsS1MYuQ5e
MhtT7/XbeBnktS+00/IbEkRzkITPohqFaHFMiIjHNk62GVyvKqXZry8tPSTLRa99FyxNZIcJFeVg
9blsIwivhmOekEe6/dUC2YLFJYjACzjsOlcsXCA6Zmzk6NKhMaMxCZM8iVxJny3XlgfRq02wNhaK
01hSmqUdEkjbGk/t2F0t6wrmeKTKFRF1/vm2bFPDYC+SclY/Ro51ebSl3PLLeU58MmwPeiljjsdO
s8PSaprA97lNAN20kf+otM1rMM7fFoapTwqw4dE3OoCh+NI1JeyJbzV8MPlFEaALuDfKzhxd/u6q
NDpwajQbrkq1fgV4JJJ/K4sgH+AviaY2FgiOZTStP9qQyDaTWZo7SK1bnjlJz5Nih6k0Hsba8qVl
CBspAdFhAWSsDtEcHQOd1RB0hQidI/whjHcqclmX1lbhEni2b1IU54m33WXPs6e/ceP/VVn3fd2s
mw6mkW9DnaBwJ5821c3TwqlRNBQcdO4X3FlhatVTaqqgf4A0CTT3DvIhPSQoWrdO8yOnskqaO5wK
0EG0J+1RYJh7h+8MMzWnIVqjdSpmJM532WPqaxfThXJffyE3oLEJo2vhfD93Agycsf/xI5aALu+l
yjCHTH2bhYL6F8QNEpAybD8mp/XiW5rYZXfTKYWQjonCgzi68Qvou19Aw9/utNgY9SfZ2K3/QGPK
k3UwndXTDqv/N8CB/XKZSJCVG8YbijIJifqY2C+1JHj0c2P1bjHM0dfkzDLqSMsD2+4OTSVfLYX6
9byPiHyTueyMxU7xYsXwaDI/SOWdBeJAItTdFPkhE17Kbu3kdpPAmurOBzBYAwmaHAlGAbeDfpmE
oqIxf02g2QVAE11GmTlv5lYVcgFye7wXb4eoctI5jDLRE0ZkhDlbcYI6r9TiUTrGuaeX3VFNQGFc
an+TNmIg6D9rYdJG1TTKbay2LIDIhdtHyUWWkL/xMgJhblsxgOdgR6Pz2KhKY2uLIJFO9XJdy7ko
AHL9+N0Ci2qeSwUyMtqcgZGGzs2jPwIY9XCx3jTfY9ADYNT2b+7MnUHGA7akU0g3j6jRFRdyXztT
fFytvxlG0HdGWA/oyl7ObTMNNYBhx8mrIts7fzj5XZedCebrG/OQJkuToOrXesMX+bdxGR9IoD8q
d/bderP9Vg4NZoVFiBRuQrWzysTQKN2M1l5WTHNAbbPMXlNQTDUPyv8u+Uvpuv7xO5WJnqmV6ZVU
g22pkp6kUQm6ZT5otohZRLQYJoZi4DIH0n21/cqKf7QDuRlr+8nYymO9iKZH+NnLbkVMMG3Uqejb
tTED9RSdpluM5oJR55Fc/hFPMeqjqAPIr8btLDKR1VizpZ/SysaFm9xqUC4Z/OzGAv+q+UqhBXrs
qIKxC+EimRRN7cfO6HMUakEz6yau9rK9QNE3dwyQfAMvojkojQmOAT1Jn2oR76tka5t1kUQRJnNS
5DFm4+qhThWvL7bVbS8p9b2IC5tfndrZY8JHUU1xJMkboEU1wPUO5ezKPOLVs0t+VgD2SyC1Ug7J
YfQ7Ed6HHypBE28o4NwHhPRj/hI3aqPVyZAF+gw6jDlzDXCuCraTe3URsHwrgHOiwE+bNbscKd1q
M6ksLQokH33CNxrpo705yrcFuJvMQYv8ygqEHEzcJGBnldnURsnjSV6xqRS0DH6wN5ibdaCjBH9L
1qXvzDEbiVFxslgtQOdmjsgCEeH+WRIql9ED/dkx33eSic+1EUGSaUCkVG62o3lH15VeUD7VCUqV
qPdrJxkz12gTBoJPyD8R74aZEK2nZNGybsSjkGKMK1ynxQ/luju0QXmUMqG6oshj2FANhsoRUNMo
mLZbIIkm42JdBSA0lX7/c3vJBOphTAa1WLMskB66L1Xwx0M6f/khUbTUnUx50OCb/UXt/SvJUZ5/
voFLdZsi/AgTvIc1adMtrxJ8y/K5CygTgHKfBuB1CDoMK4nAN9z17u2xobua1FEmOA9JsGFO2faX
IwakQXkFLrRcc63TeMSMGVr2jTceNvBfiTJYGqjZDd//ACaQDzWE2TDbm4QK5ssl6LIv4KaVv0fq
97R/JOtrKyzm8bx2Z9FmAk+Xymusb8DJdB4VBaVj2Z2voU9FSd9EjzPexb83xsSbmPQbcAmbGfT6
nVKYrkEutDh3tlVUD+IbAvsoCieKCeKtj+GU2MSW0pqexTvZXbz51P+KfpqXBPA+Oyyp6uN1dBB3
xfhmgdg0IQwBcT3Gf9ZeKccVIts+WQBUyB5VFBCBym8d8Cj1r5S6CXPoTvkg6rDzYsEb35wKFiUV
S/643CXtI7VPUc3oB4CTMWJsq8rNQiZBCs/NM/Z2mABerIDFdquGUY3f6//XOgBLzk+qEoqRVc9+
PB9SuadBASs/OpsaKGyZiJoXdlUYdm/7Xb0ck8o4QQk5IJr2vVCXAAWFB11PD/EQCx5f3IIFqAL/
scuEVrvRpaSQpw7ICO2YH+orNbCfFjeCzP3sl8JhMW6U25ljomxVFr28mmAg6RSQjeMddhf/Qhmv
BEe2q4HCLH1ohVhNrqfubDKRdawau0kKNE/JU/tb+ZKmLi12ozAUbHdDeTBO1XUXVifRF/0vHvS+
tcwJGQYyQJ+AgjbDEQ+Zezq1IoF5NUaiijtE8qTj/82HmIiqmN1ia/lQ4FtSYPHgz7i0OiHuj38C
/7MuXWYCzqIava4XMtY1oJ5mwEw1O7YyuedXw0tF3z0Tp+3jQbcq6O1pEpo8rRou47O63Z//+1y4
xN4Ac8IzebE2zWzASRWk1/H9ECxBgSeM5JqeciqD4hpsBb7q/x3Kam+YSdvmtG+WNEuKwFLu+7nw
7O7aaFfv/PLOez3g9R+3D/ihOR1ilFWi4bJRfxbb/yPtupbk1pHlFzGCBqB5pekme7zRzEgvDFl6
7/n1NzHae8TG8Dbu0W7EedhQRNcALBQKVVmZ39PmmwxywstmdmTZAcr853QRnvFRl6R1nUYMFQHE
2wZMSdmMbUDUGNokdETPv8th8sNokdEr6VynGYN/YDTmZHlMjkisPvZ/nF0IxhHgfhj74PnukXUG
e4JUZMDpTx5rBITBkNrQiI59PPiuZBFt3+6ZYvNf4OaUTWionNtTrThJ5mLpgyGkziSVX+WxcGWl
fhB8rV2v2Nhh/755e7V10ieLjm5O9kJO4Q0DCeVuRECWOXvlSxOodnsMH4Xk4SKzXAgurVGtxgjE
epMzePlzfg+548YGvSrYJE8RlO3LTz14mkWhX2SWi8BMmXNKWE+/nW+hzmgMP9Lmto18waaySPQh
k91sKhd34znv+qjIWKBnJYnsVBx7u7qO/fiki8ofu1Hxjy0+22vruiTDqEhBeq2eGIlG45jB8pnN
h2kO8aOnv2I0Amb4f12Tn8FPCwz7Ng2qp9qdlDurO0M/S57s5Z5RQ8/eFJBXKRBWlnYThY1V7gBK
yJBMMwflVgrZwchXfHJvgUavCiDJ7UWuEHcrOIC8RqSxquq6qGC+AMT7frrN74zH9VG+W4Atp47+
CojLs5CdajeYbdbIhWjgvFpz6QEGUh/UXyBFRJ2nyGxWnDbdEbD25r7LQT3EII/qt0o0VLtXPNh+
Vy7kjJ1SpYqZo4+83IEfyKbZo6J9ka1PhSqii9gtJFNW4UcnARONvH6tVLc0XsZMQZ0wvY+uShci
bHb2kOGRuTrZ59Jrv4iv2f3cdmOV21/dWEitDrgCqT157H0SP7HHfBWUXnkjPCf7JxMToipe7zgt
XGjNYrma6hqqhz3Uzc2fLWg1x6soKNH8G+4A9FGvRGWYXYsapC5MA+8+kGScB/M1S6QELPCQR1Nn
R52l+7iKHgWxbfccbmxwXmIuSqZgoDc7LQ/R7W/O0OS43GtHFS+85epvGDjoxhy3idVQFYn0nsLm
pynBcxnTaZdXJNo07irSzAqUkpjTPCG6ADuk2K3y9t9Z4G6dqVS1ZW3hCEv+ondvrUjLkFsB0l6I
GoNG2CKgEYHYD/fZpWa11lRPIJ69PEXQQ03M58sL4GLhBwPcN89yOizpCETLPD1l1nUfvmqiqoXI
BPed05aSZc708tRKN6N2N8xX6yhYBR90PiyD+9J6tXY9Mer8VL6FX8rELnS7u2Xj1KMdXccvpnmk
EJyCmJooHxB9IM4BJN1sZ7nNc8w3hMf+CXrukElcHwZXwQs3fshvZMEpFe0ml4BQAlWiaQzRAA5D
v6ERaiKo2BWhe9kvuBuD31A+9zBXrcxWJYLjSX1/NeH/vUI1pY9sfZY/yXNlOFIvTcfLRrkc7oNR
7hlYaHM9kQw8SlZ1Z8pvoPKac5BvGofLZkRr4/INOdF62pcl8bXlFhROK4kOVX03pJ9LMZ2oyBb3
/kNATYg0J0xkgwmVJBBdQxKOzioYLZLELl+YDHDskcJWRELyfMfuw3Yy3908AEbcUW3cpvmJfFn7
dzkYVpSoqb3WToNpC58JsYumR5jDbxLkD0a5gLKopUHLjOaAC0c32iy7cjE642rL7eMc3o6Gd/lb
ChfJRRdq5DgAFl5vwOFNUIL0APR2jVvtZhqc+JFxGmj3yavAqOAQauyrb3a2Iz2wLJ1qBLR7Rh/N
BfKvXB+V+WsaH2bTJepVLDvl8qxNr234QpPHqRM1m3mRpg8bzUWeIk7QxTYXvANeUiiHgV7qurzD
WDvu68FtAtBgR2gMhTaeeTclsako5O5FPlSECcQCfjOnnO+BooQa9Fq7/GR+ARVj5IMBG9HWymzp
C0YAuwCnOBCR5e6dJoNoIJ6BpCAxeXrQPjEzdVKt7BQ31nospU6zs7BU7Lnr1JvE1JSrPGmEM2ws
HvAuvbXKnaMcsomNsXTQb3Inzzz9Xijkoo7Ye5cIXn2727pZInd+Zlz3a2qE8OK6umsL65tlmYJL
a897t+vhjoxWauuchFZ0mpcygKCmN4z0s5JaAjN70dwwmD44qhzIXLkwm5qtpVVlq/lqn3lSnb0p
Tf6ixfrdotGnywdyd9MMuCG0mCl4LrkyZVdbRRsDzhkskXTozPIFYDahG+wZQc0GIvUG49Q3uS8j
Fbq2FCpmoEGEezQgJzT7TN6XHq1TCuotCsqvy6va8/atQe47YXay18eFhdLwsJSe0jw1SnIaWjTS
0SC4bIsHIryHk60xLqQ109ph7inH0DC0tG4j3W5QO39Rriy8jelNelsQPN5mtM8kod7cnj9uTXOR
rO0UK54lqIiBH06xrWFMnHacQB8u42hfXqbIFJc9pWbZaXOLAFK1vd2r97r5dWx/XLYh8BO+9Sjn
3bB28CBfnT5VyktqCtrX/KDC70+lQLoLsvdMAY3LKeg858Ab5Jo/ndj0f/RgEre+mk86CrHtUZsg
hgmd02+XV7XrjBujbNWbKw/AYgPkxTrCffkjUSC71tU2ePTdZVycVTSgs/uZNsbYv2+MDemqLnqr
a34L0RRdvybzKwH1zeUV7cUnlF//2UbueIVyYXRJlkIiIxowP5lGmi1pQw8Ok4jaZr2KRu52/UKB
gJZhvNPxcvZ6k/SdnPYWYJzR9dQOt9Rs3MtL2s2GzI0N/hRbtTUaVjbiqhpdye5QoFxfGS2FdVSv
ZXvxRQq/7Gzyd+PWIHd2FbJUltXo6LMX/VsS1jZ6/Qf0Ne0OaV9a/lJEqnWiXeROcK4qc6uzkYho
qjy8SBzDfLu8iQIL7zOiG+eT64wogwYy2az90in2EgvGg/mGw3/O7z+OwAviRToe9b2KUrWkOsML
xARd3Q2f4m8SUooW/WZRSr77Ot58pPfi2WZFxJxHzMjgI6lf6F0ZhMcOXHoenseHxJG+VLjJ/oZh
4MM6uTjVI6bnTWZmJ0x4LPNNQ79HxL/8rfYDxZ+tZN9yszJthJjB0OCKNI3MT0f5Ryxp/qxZPy+b
2Q8VpgUhDcbbxw/it3JrhBIgHacGpDJ2pdQd+H9GC9Pj8rNilqLJ0V1zqqqBIRD1PsIz3vVl2xtU
WsvTlKl2NHnKPNgEMNL+L3JNc2OHO0sdkZNBGmV4OvjoqxY6OqUQULn7hf7Y4BGAUL2TMWbclSiQ
dC8mpGO95mh5ePpKX1Yn+ixDySwXjqPsHuGNUa6Q0JNMgvwLXr6qXLqFBfIrEfuPaFlccttG4ZIO
mCA6keXOSO6k7pqmgq+ze+NuFsEdnzKGasacIVcBib890YdZNey2uiJDayf/dm7i91ndGOMPUtaT
eO3U5H1waIVsZfEzugGNqBM5zZ11L4IvCDyc74HSTKvMFPSop9j8Wqk3Wps4S+f3oSA8iPyAu3Lr
StNnc0IEaqvobtLHRyYcK0gjRDa4K5d24WympYTYoD6A/jIWpXuireJuWCPNNBnDtmYQYn5SJbGX
VuB5UiIXQmwCjxMthYsHRZWMS1er+CogOLenPn3rUUS4HEr5Tg3vaXxlcYrKifQqEsn1HfxYeMUx
fgWIgEHzooMICyxYEt/RpHFBKiNtcuQnh8j8Gkp/kyz8OTcaFwc0fag6NUWBPgnV4mhWavE4LmQO
Lm+aIBTwHcuFzhCaoTHxld5wSVXak9Ta6IbZ3drZSiUc0hTtGvv3zbW6yKWWhymOZ7TY9EmFEJGr
udUxOsaTKzduga5afRz/Lb7kP64B9ncK1i8KYPq52XQOgcOLZd03oL1UH4pPjNdvfGFlFhGrwX78
/mOKiwx5uGSqNKaGX1WdrdXQaDQezfHX5c/GjuaH5BjiHjpYPEAnwqcN5tTTrF0IHvB1csyTVyt7
HIf0WEZBlzzOnUi7ip+J/M/+/bHH7d9gganUHArjiOkBjETmT+bkRhDZ1J3qqLuql0OirqjskHgh
eAvBGyNh8psJ3fzV7moq0DQ6w/3zp24xyiQJG/jPMOruoN03gP2m6/Hy7u5Hko0V7uzRFUKi/djq
WK7ssJ7veoXaK4iDGPuYqNOzeyQ2xrjbOJZrrRhaDdMKRHOHgfqJpB0uL2jXJzVQz0AAAeQzJnfq
zAz8vP2MyDhlilemutNaGIUSXIkshn/wyY0RzkdqPbPmZBkHYHnl5rFNZesuanPqVEjWbzOVoKRV
6rpdm2t31VpT611e4+5ttjHPnTuzi9u4q3Ejm9XPKC/sFrJ0kSf1f/XG0ixoxQE8aymEu5UH0oS6
1aAvpwPxmdgzMprqSO4jsKuVV4tbAJIpRD7tu8gfm9xN3dZpZZTxGp8mapfXdcA0IYsxmO57b/Wm
p/4GGDnZubyfPGPR7zPPEOEQywJxL/9aDcMmAYsiSp/Sek/Nwh4SGdJImlNqz6P8ti4j+uqlPyXP
l+3u+CrkpYHvoCpTd+HfsBRw6WLqgEeQzStde6XdISpEqnE7t96ZDe58G7WsSAPBU79MHq3spoei
buTPqNDkVIQAZz/FnQoAKyxLNUEybnwgfzT6OdLRWjUxp7QejMPqhwl4FsZ3YozhW9aIQteOq5zZ
4466UZSREqtQfzIaN76XwB2auu0V2quhYsePKoZPrEA4o//RqCIDl6OBldQwMXjCvYqavAYtpV4a
wJOFD8RLHsh81Ax7+FwEjE8iiu2MBIvwBchB5uCh52b5z5iPvRXOGFrokte5HO05iW4t42Saod2W
AWhkXCNq7Kb6LEVPl510p9KigM9a11kLAidE5YJ2Li2zkSWYml+cGhK8kp0fIJEHASzF6e6hYCpI
03Y2WIHaJro3uPSZuuJ5/lJnZVcuUq35SX9YIemlpiKK54/HTjmzwIUYuY20jJAlDNb2NIe62xh3
RKg+LloG9wzANsZoDyFGz6n+aiTGL00XFirZzp8fuLOF8HQYcYHMASVX3HUn/UgPyYkVKRnhE6Oi
EesK8tBl5oTwbUzM4K+3IAbFbRwlTVwXRq4df+uYNMfQ/c7wxPVRhNT6eMHCkoGcT1Pwn/HeaNnk
zikk37K6wYsjjb5GECioNdWe9EODJq1RLSBj6r2l/3nZ0XfdYmOTW52lSrTQOmXxW/WeDIUTRZ/o
UNmXjbAf+fDJNkY4tyBlMarSElJ/kOfETiu9DiK9AA/fsuZOMfaptwy9dujoqgjnSHfd5Y9tvoqk
rGOUFjUSSsCKwWvSOfNVeE3wOsBFd5ICUbK37y4WhPMsWSbAn3INRY1KoYrW5uzHwexifOyp9+lx
QQVdckWAyd3TtjHFReV2KcFz2A6I9+Gnan41ddHQ2O7ebQxw8bfOzaWsC0YZgcj/zJoC1RG9vchV
LZCm9072b6Xlfh+2jUUu7GYVnTXZIPGpx1R4oSbg+RC8rHYjO6an/vlAbFc3pwwMxyrodIrQb9Ho
WEERzYC0BhC01jH3xMADfoDkw5LYCdzYS03LqpOuxzCTax7NXyOmH+hrGtsWGF9WR71WD/Ejgytb
E8ZGL5+7jykzAspmqVzKPNQdSKijIj+F2rMyPEfJjTVDCWIQmNndUkvGm03FYgwI/JwvMZTyzAxX
DGnKIBUfHqBX5M0P4ZN1+q0kNAkTg4/5HfR98D4EFZSOC1rjolazDEo31JYURBhQsA7rVeFM9/q9
9IhM6FQEbMYfhJBaaov0InewM7CsyhSj7+iLWDxDdrZStWmrJEL11jEze8Ggf31gXIABxHR9UJTJ
7+zE4NjCSyESvhR2jjyEEghEuSlyI6z+fKclyUi0hkk+5yr4gvLPUuZfdpmdPiATsDEscAdbEP7k
r7tU0VpzMlA0HE7LSQeLwfqqE9fyvi8H6RgDKeWPkuB62LMJRjRQowFbgic/TwpYT2ot51am40ia
x9mNneEmftKhvwxpma+yHbki6pWdbSQEJQYMhmIPTV5CtSWlFq2s8rqUTzV9S4q3y7u4c5ODHhGo
oXd5W5lnYjVKqQaADggnq50PqZLeaqAsSmR3yKtDH7/I5leSDe5lm7u7iDcVpLUgWqIqOucbQ6R3
pKkaVogvA8VtHjAtHehB44K7wEXlTwpEOOz3y5O72EG/jOMAtXjwxWtcLDVbWWmioQp9CIG7lt++
mR4jawXhBmTqZ3+O7GFyyvYwegooMOTKFZ3HnQiHP8DE68ukSJ14yu4YCsLVMM14IazZIeu/TSs9
NvRRqr9e3lyRHW5v86iEHoS+Ln4pg/C1PapNeTTXQymSYN5zHB2JJkILWobQMjg/362pNfXYGvRI
jn3QHbOjdmSzZP92cIZdSgTbZeEuBV0wFLPP7RhFXy9L34DWChyEowuOWYiTtK8xveo9hO0raPP9
uLyDO4kmG3ewNALwCW4JbmXTWhp9RgcQA/WJG0PwMKxvclk4OryTajJ5NKRYyKChRsRdReCN7CqA
qtG/ezBbG9DZJzZoUR/Ce8srC8Y2DTWukKl0CzW5dle4Mc3lLlPT9haka0Y/AXOlJ2nEo0k/+L1Z
fP+LrdwY4rYyzfEgkZYlPxkJeQzXNIibdbLrSVQhep8R4I83QiTE07CRis4P5IAkeJRLY9J8+QQ9
M6cESxlmcZpTdQRs1LVu5MPqgTvgQIMMVMyJCwaBU3NF3cvL3QEhAJdHMfOODwsxJpl7HKdolAw0
konfWmhjgkoEDI9PkbdgzYWd/5pQmXPQVgAjTJkKbLOt5HaAyjr81jRVC9c9l2iU1mJ2fQ0QdjW7
UfqtFvYAdxcHgWj061GDY9L15ydx1sd1iYFOPVWeLB/JSUV1pTpajhxYo0shIQEUroMRwcfLm7q3
sK1ZzlnVvKed1afgZFol2wAxrhIdLlvYuxywnj8rY3/CJvGVRjNe2qijQRyMbv1cH8Zv+vNsD8f0
YHgEpJKqa/qyLb9a9+atqE28uz7wFTBZMgw98WphijZloUXl+NR0B7X/PLdfLq9uB/WooBr2xwD3
pl2g4pqYIzYwH5wr0LvXz9VD6PaAtz3UL3luD9fgPTu69F4USPc95o9lnXthZmFmFgkEN3zWvJC9
3J1lTMmxYcAmANRNc9joY3xTCWPrziW4XbLOvTe7dWxoUeApbdxFTHHwqYDOiR5IP98FNtm4nFHb
zTf6Q7DVzBf5Q7jZaj6mg6CtBsMk7GYvMlgZcBg/ZQ7qMb9Yxad0RMnhTnfo7NPy2Vs+UBrLMbOX
g/MYQ4i+cVteUYq5BxVac4vgKO49n872lTsoyjQ3LWAhAFmBehVgWUwCRTfsRfrOOSM8GnuJ4pk9
7vIv+0zHl9RZiUI6MEKf6VPs9j4ripA3ijlrUWFLcBj5zBQUX2qLLUcxdY7uVajXhVHtXXYSkQnu
jgDzU0UhCp2fIumWjt+7+C9azOdewV0FMUS/Q6tBoGYgbuLNfnjQMJX+/2mCig4aF1t6ueiirIUp
YvUHFVMZ4ZeMotlsvP5Xm8bT56MBOqOAJFE/LH/KEtSX2tK+bEEUJvnOQQvCLJIWnQZhJBlT77kb
H1IAAWywXh5HcNTlnvS5zmwrEBXHdrKxrZPzNPrZkFGzxZhokE1aMCTNo9mRX0DECPzuHaZxITgZ
3EWqSIuRhJKhHfUbVk5KAyZsMl997zDSYt5/nx1yX9yCyAAhawYZPAWVqASyJRNzLuAYdsPH5kp6
vrzpoqVz8STWQjkxMGnsQ5fMHksAXVfPEBZ195yUiWNqTPUEJOPcbbCqZgUYYAQ9cf2+w7I6iFHd
RKK2hcgKlx4pTSJFqYnGiNFIbl8pTjmpbmTZxiiigfgYQVBW0SmYPKDgYmAC/Txd6YCYNIZSAXKF
ILsdnjNZgJH6+FlgAI8uDRMLEKfh720ZFChgdFmyk16V1K6yltyucVgdF1Ungorc7lo2prhvo8pD
pylZZgXzdGuCISr+fNnDRL/PfZV66WezizDQoqK2l6g/+8y9bGDnjiKsJU1RE4I6NLKd86/RVq2V
6F3ZoiQEimQ2ncdEfKZ762b0VBfjh5MtqmbsLWprkou65RwXddGaVrBCUdl6mSYhgO1jInO2KL7j
ngD5GedAuIA+gpwMtK4sJwS1HHJ8N/aigygH3ulFwB4onmUI+ukok3CXolrIa1dpmPxJyp8GuYvl
3gm70s6Ua7n5vCQvS3w9Y8AyzkUwsN2t3Bjmvl5pqT2FqgF6/DMgQgq1s1Vwde0kaVgbal2GBngU
MgjOBFDwZb6OcEEtchnkK/IyBxiN6SAfWOItco59hwSVHN7DUFQDbOLcIUEZP8w0bpP3GvccrH7q
ZuktcUcPrcAvvvRZV33BGWCn6PxqwRKR3SK2QuDM4EuxxQyK1aXU8YbxlIMC0ildswGKAruQ7Ife
v2UXQk2IoHXKEDYyhu7Aeny+wqLLFczDorasN0zsyFi+gbn0tiJ/8Y44N8QdNCjMNBY6qmGg35gP
iY8bJLXlz6XfWPZyUBwmqhzdgfe/Lh3Bju6F4M0S+Wm/YQnNSc0TJv+bPbLej+QZTnY0oH2moH9c
3FmBCJG/YxIqHKiRaoj8Cj7k+a5KarKoo9aBqbM/aQ1AdHetqGi455uwoUPpTIXmxwckTzlCYzgd
5uQ9NVU9Dc8y47FGZBmuyRVeZYGIvH7nyQICUlR9UUeEMLuucp9wRu2SWqMGZeM3Rllr527lJMfp
HrWY9rZyxQIj+2v8Y5E/f7ORDmYv6dFpWBzofz82D/EhBucqCOdx6l32FJxeExEyayeQbdfJJzm9
3JcUUtSYhUrodQogotaJmlm7DrJZGOcgNDElIKdziEFOT7PyLUuv0/xF4Pc7Fw8CF+IlO9oEoKtz
J8yayix7EoLiCjStrAkeeaOtBr8TcAxRBP+lPW5NpDaJBUoGJnytHKAyfEhu4m+EsTciNKc30bf/
0h6XhKvZoKpmHoVB+ZYG1W19yG6GyYak7HJgFtXIFomyfHQMcF8zkVAm6CNb/NXaWZNemSFgWEp0
FSrXzSBIFnfaxjBgMRwsI6BX+NbKko9amOZl9s5E3d2qoF7C4HDhGN4w2Nm1/Mbm88tT4hbfhHCv
j0k3xSWAUqtqaSYgUFzekCt6U6QrcFcaFDypLX0fTDTlGENJ6acvFhS4C7eHkmIilFLe21ZwxSqa
SlA6RC/r3FFp2ywTGL3iU0IhcTzcxutqC3yF+fr5rYrFAcRGABZHeZAfss0aUtA5AaVx57VB6SYP
yVH68t5kuRKNz3082uemuGM3qbFsqkpN/Uz+Am4Ssrw2hgCjsfupNqvhNswMu6KXcnTCC2vy9Nq6
CVvzek3Bk2W0AlN734agxQZUi8EYhbj8AEO8S9GqgMQ1amnXvWars2A+mfkV/2m2FrhbZWrnaixG
vJBaVffMOHfCBLyXoz/EX6E8JPADwXL4C6XXZj1Mqw6CRw/hF3gCGmCgjFkf6AO6zh5W+SqaKNn7
Vnguw7MtxVQ/dJ27vCzaRl3RvFeA5JLuq3m2JQWwc1H6ved3eMoCKaDDjsIXXTJZ6op0ikBTV1d2
PmEgJ/3a42oW7ODe59IprhXk35gnN7jPJVlai0ethsrhQ/JInB5C9kfpMb3rX6Wf5lP9lYk7VK+N
4lAqSuRYts17is76Mphhx2aaXMAv43ySBoTOANMCN6tlRM7ajVdzlnhqTo/6mLlm2n9urDLA08G7
vO69z6ijf2qBm0LDjAL7901fQ4vKOrZmFAryynTC7KpVR7scHjsiukXZ/vGLBHu+Af5qwDHQguIM
lQnOoRGbQN2CfvbZBAMQ2IEP1m30SbmVB5BHolXrD770DC34vwCyYd58Y537upYWp9qsQvmkn8Ay
NKCbmpfr576Wr7VeWQ6V2bsSJZInLbjkdZCzR50q8jDBDvCxGkyBdUj7hBGsju7ylZXRKMhIGRlR
6yfX9Mj6j5I7/FgQYgXG9w7RZv0WF7yjPJPBGYLJ3X5uXKVq3XSC3GFViC56FqE/fmWGtUH5CQBy
7itnxtDOdVnhFXSTXzPuvOoTfZSfwAvkyd9Ec3q7Gwos67v4GY4u57sFSHqNZqRW0GjAl0IaMzYc
uXfr/GW66+bX2nq5fFZ20xhUB/8xyKUS4UyMIokSE6oo3YvyFN0y7lOZ2KGbHCHJPDiMH1S5Kdz4
Qbm/bHsvwOPsWNB8QBj8AE6RkjhaFQMbO9T3RfNWT8+Xf3/XQTa/z/59EwfWmYY0XyFrE4c3UflI
Wr/Lby6b2IGb4YNsbHDfq27rJQOwB00H9L0BRdeu18HJqTdea34M6o7ai7NAN3yVeBLIXewWQ9Gi
7o1ondwnHKexjtexMoM1eWzpcSx+kfXb5XXu9IrP18kdgnQZx35tUrySWTvqZg7Kuxh0eOUVE+3O
fgC08T5rJj1pNsoS3mXrbBM/nMDNJnORLsuqToa6HIjAlPAQhmDY+NpKgysZpXvZ0E7RCsvEiwHl
OCjaYETl3GVq2dDDSscy1eOKig7DnrY+vTFOFXhX/qVCFuo5zBgrZQO/gcoAOx8b/1TVslcz/O+U
5JYTT509LsE6fYqWH3+zKiIjCaDIRHWe01RZ0wa6cmD/LBa7DphkRkbs8RQ9M+bEBdeTwN5OEAMa
RTWJCpC8bvK3AnhtotCcUagio9t/D2sHZDKT+Y45YwpIy10BFrH0ul5s44sBwSdxNXDHY87+Au5u
WHvoVWoa7qU2sqivqJNlD2aiH3KzHz61WiWqEez0/EHCu1kyu0Q237JUCSjbMIF3kvzlpBx0J7+T
bsk9qMYXF2yRIOGojyL08E6R59wol2QpuVSnhQlJhO4kn+IfHRQRJah2GaAB9IBJ8UxBVrcTaM4W
yTns0tRqrBpIrEiT2XEV5HrqtOGvy97DIgl32GEEADETp5DiYjrfSZpFoE3NYoyGmYm9GMUpjInb
ldfh2Dt61d2N8RBctrjvLH8scssaLatUW7lAs2Toj0pdg2WpbhI7mUvNMWdV0PrZScrP1sfdSoPR
tGsXoy7eyaqba5U7moPXFoon0cweesHa2N9+aTfZ2jd+WU9tLrcdpoqq5Gcm3SjSj8t7t3cBni2H
u3wUq59bte9T1MA7jw1UZKy6A6SN/JS/MDZzetQcxs8aH4VVJdHiuEupmJImlAn8H2mTo5a+Dgzt
IZ0Uu2kPoAVR28MaH2ttcKLwcVFArp4/CFa/fyL+uA53M8mzFo3DCnmZ8KYPMvAdzP5oFxaAGqxn
hKT3W3wtwoYKVs03qWpQMXXA2+EqTkq70xfbzETLEpzB977Vxmti/HqL6XmU4W+Kl/LaPDVfAXsD
C2Rvl7+yQAI0zPZju3REPd69PGPrTu8X9MbynBMSU7ahy0PaunV/ku7CY3gqD/EhvB6d6Fl/63A0
84P8Nl2nyDpEu7tDwcaC6j+f9D3obv6CvqhCQxlQGn0n3zQqW/9PYU36MlzHnY2CvXDZe3nHmVH2
zTdGGyqTPGZcW+pN9MKUTaujer8M76p2yeEvyr/na+RikJHSJMs1vQMs/LcOYuZ0B+azDHYLWv5/
/1I7Wx0XhEpTkasumt9fak6Rja4cYmJ6EoUidql/jHXo/2FEwQIrA3fpN7QdzXlC+aZ1w2PhpQe1
tikwsKqL6pvIU/dP/h9j3IUf0dzQcprEpxXTrcPPHh0/9ZMgurDfuLQg7irMx3XodEmXwEU/eeW9
dUi87KhfG8fSI70tEqzcjyt/VsT54Cx3uhxlVufrUYRRSjl5khoquPxEu8Y5HmZz1o6S2YLq+2jH
Vuhq7felzAR5yv4V+2clnL8RpTOWOYS4mJQUP8dldZJxvArl5mkBEMgeu8i9/KFEq+LvQFDDSGEI
BYjMlA+59NDOy2FRBHWI/Szlz6K4y47MhAIya3S+1oCWEZS1loy+mhUHZHm5vJz9aIRmKJXRX8D4
AecJTaeQemLRKJzt8UBOTBLWdBVUIv5yphDRCEPcqqqiumLwsw59TNQmqlQpWIavVvVmWIXAH3Z6
k+cWOIfo+34gEYqOJ6lxk6/xD4ZzK46g1vRCxe1fZPf/oT206xRgUEZHD8PJH+BKmtRZbblEKL4e
6XdyKu8hXMHKYl4GTarinkXa0Lv84fZOMOaLQGVHVFb85FxkolDxRSMzhYgTeAbkr3rvXzaw54Nw
CTRlUJ8CSTPnGFZvqQWFkO4pltXFtgi05ZJpAr/5dKy05C9OFRpsGKoGrQHGQbkIuzTh2pYz2hky
rR1ZfaJ4dBSVID/eCxV4e6MSrwCI/uHBj2Zs1VQWuPalJkd75gdNnnU98iUlmER8UiwX5KM5owtC
vQujiZinO7/jTbUYxkirRp+JXnVgygOwCENXImXFvW8Eh1PxGAVYDvibczOjErfyFGOOp8lJoKmg
FG7r0FvXwlEW4PIuO8TuE3RrjXM5K5XxpG5yI1jv1jcmHBaD8dLo7PjX785uI8Ib7rCiUKztz/q4
lLutLDDIGsAZpGC7LADzVY7v2r9uLogago3k8+x+0GYDoGK0MNYbifhyN9op2DyNz5e3cO/QbtbD
59rzSGgbR4hNsfk9I4/6/HL59/c8fPv73DEqork3srqwAll5pvqPrFpt1bwjpp/p1V/tGJTW0O+B
nByP3qmTrJRjRTaDuXoYR0cZgTsJ7/Po5+UV7UVWBpRgk2oaweE99/AcpWQjT3E9NfrbnN4lzcPS
PV02sfvtNya4QAcqQS2dJHwUM7fAtd+Dlo2UvlQMx3IGyOuysf1DREEGCoQQKPctzqU1vGKnpA71
dxZ6hiMzUw/5HSBPvSO/RodxEljcXR6+EhqDFq5dgzu1k56COm9cMEPcKLmTqOonw5wTx7TiX5Cn
jQXW2K/xgQ/ae8wUqNIAFj3/XmmHqaxUm6xgjGhlr+1wIyn6XdpAnpyERwgC+HkyCTrVu3u6NcqF
wXakekRaYPP0GzY82dy0fnSdBArmvtkTx3i+/A33TvHWHLejXV/WiTIARRYtn5L5Nc4E2d+ez29/
n3ORqtUW0mV4QsUI63cob5pv+aIaqU30guaCD/Zx8yxM8UFyWNegSgXEIbcaPI/XnGLg+9Qe4gQl
43/Qm+R9fL4+iiqLH8cQYBGDg0Cro2GNnJMrvLedWobVOlWnyZm87pFBWQiGQl2zxgCheoC2O9Cj
CtS3rCASaUl9TA+ZcdXQKQbOcP745dIMNey+iitcKYmfuyWw/6nLNM0Wt3I7KK/Pkl1+v+wwe0dw
80H5ToM+rIOeLziC8fRUR1eWYthRB6XlQhEE5b3TB74iptuGPjWmic9Pn74SwDk1YDY0ArI083uY
pPayNA5KAPaofVZFEux7J2Fj773CsylllIVsZolsrb6St35qTDZBiPn3ewdxNoaeYITr/D2TpWbR
VRj4PhnGl1a2HCNXHNP4Mq65IIrsnTqgKAGUBjgUGDLuHKxhCTn3xUA1qkrsuPFG5TMV1YP3Ck4a
eDkA+sO4t0L515Y6RoNehpHso4VoSAcdKiTpQXKq3CHzQf4+uRjcO9IA6ryXd3FncYyOkAIphP4r
svpzx6BVTeQ0wiFfjU/RCG7AT2QURK2PJ8sAyAXACCDG8MFwus9tKBMdVyNr2c3WX2eN0wdAoHjV
G/luPnVBe8wd68flVe1uJzqyOhMoxMp45IlMGlLpBMpwE6hNcW7d7Gf0qU8B5Dd7B3TRDmvlZf+e
NA9oOBCPMF5v5B+8S+plFBfx/5B2Zctx48j2ixjBfXnlUkXWol2yrBeG5La57wtIfv09kOe2KIhd
6PFMTEQ/OKJSADMTiUSecwZAekgO2oFWq6yrMZZ0v4b+BRemsJE7QMyHUkHBhACAz8zZ1otWpGXE
BM9u5BWaPf0oAxXc23KA1rfxn3lbikqOuFKsX/M0HS8DahiGRQ3bzPTYgBswwjqivKf26NJRAenN
DPphl5yygHoq8QfLBejd4000b3grzgaUSMAUGBg+ZA6ISVBDIHYscCWnoS2SzsGDzVnIeUqJG9nr
kxlmfWE95nI44qk07w8N4AP6/rJ7blTjn35f/hwQQx8NrdRh/+p+csl8FcWGXdQP4hjboOQM/jdj
TPSNVlSZQmlQCv3lZ6omrjpnL2aoeEvRuiTiMb9tuOWntTEJJWrmpOuiGgq96o8JgyRdY5P2QeP1
Kb9WJ9QHkfoVA8kSBKBMPRkLOTiTeuwhvXNSNF/syjcRnVShs8TCiTclur2uD3tMuEG2LpqHpDX9
impNFsTJR8OJIF8im7eXP9i2k39YYs4bcH1isDI3gZmRMM47Xg/ghJZ5sxxbSfnT/jEVwZKCHzau
cKqFM5Cyslc5D+juvcjX+S/pIHnZjteS2Goori2y2VEWFwz15khYVEqRUhZPoaM+UB6o2U8khyvi
Rh2buXGolGLHUDQVWCD2QlXoS72QsgHO4ro+NVeSXzkQfzmY15QeFgM47uXPtukgOLxVTcW5Iyv0
s65KngT9uGGZ0tEPTSWyu0Z/Mo3hti7nIyRKOTG9maBWthjnb/q5w7h7pfjDeEeSvcTT29pyQZCk
4poHciQZ08+f16J3VhNimLQ8NMKNaMauFu3MaeaUHltZcG2EyYK1LhlzowBQXy9F5g5qfMatU3D1
dIAaangSB96qvuQMFPYo8jHTo4AOCV+KOT66RFV7LakAVQSEnw7qQ+DezY8TEM7FLj/zBO7ZXfxt
zkCzD+wkKFGZzAsSdAEDU3l0aJtmJ6mO2lhexb1Yf4kr1gyTcSEgayR6CB348hT5QInfqAGUZMVd
C+gByFZ4PGCsn7PmGD8fKrBEkoSkAZWtiMRDQm5zcXLEuncuBxRv+xgnT1WzyLQCD/tk7O0mwoVF
eE1Hk+OFNM+ts8T7clDXA1cHR4dffHZ1oYvEnmhTflDGbylQidOzujhNXrqgJnat/rpZuDdN+pOX
TDJ+ASKZAjP6Rhi07rRbgNmIDsYV1bKu3PrMfcpm0yC7QMY9ZEERw2oYMEF/VqR3EGbxCL6vxlUV
Z/HGfeYCeHP5y7HpiTXJuEgZd2rWWRjKVTRosF5bI+eE3A7k1UdjXCOz8izvIjxBtO7spd+H82Rb
TvWsQcm63xvfq7fL69kOsZU95vBPo6IyJwkhNu5mkLlQZJbp9od39fE9D4Dwheaf3T6mAAAufE6s
ZQqhdf67vE5BjZWCq037RhWd0qshoJSNViD7CQTh+JMImzEBarz3oXZgIZiYmDvU32bZikHTR0AR
vckUax/fFmJtG63uqsbiqiXnSNuMdrwm6bhkwzD7/idCSqEnGaoePT1k8X2oYhJyfPiT77gywviN
rEkRqgW8jY277Er1gCU5gqDRfcey7nioxM1d1CQLrOPYS4mdYZNLve0UAhirlKiG3RFxpynZbS4v
ttllvhyNOFPFJ7UHS/7lZW5u5cowE/FtDlDOEtEx3QyzUP28063bQmrdy1a2g3BlhonyvtX6OKcz
bFCj2FPZ1MoRnNJPAtqpEwKecOqXW+d7WKzsMR9vqGMyTk2YApefPnQe8aqrzk7d5HH+ruzF3fw8
PFB1tZFHTkx/90u6Xtllgp8MkhxLI7ZTlK5rUCGnylEvb/Tx5+X95H01JuqFsJrmeorhLq1kJ3Gg
tYNjjf/tqPrvTQQiUpIstPzZx1tJLUUzHYbQ77zmaWgcY1fcdXbzE/d3e/4xu9oTnami9HsasXmy
IdsR8WGc8ZimGC0izRjIxasdprmyfRJ0SGLcI297Kz/sMJ6iSnpRzBFYZdKTcD+8doCihH8NtS3d
CreUCR80AFfh6+XP92X4l91Zxk3mqUDPRGhEX36B3GT8ADlwZ/Ln0ql+6NJvkihP99ozby7+H+Lw
Y7WM40ya1ffdooZgGqtP+Y3qRYfl7vccV3fPl8Fgy3Z2nfQjr+45mtTLs5Rgc/tsdIhwX5HvdWPY
8yTZOU8ijfMhWTIW9CUbcMAOUFdP7kpDsBXtSotvLn84ng3mrlPmgh6KC9JKMdyR6Ee2XMU1j2Bp
syDS/v5ELGC2FVo1SdVoCkbTL5u3kjuAu7kIFLGYXUA3F5TLnz+K3rYYqinBFPp7/FY7TpXfH5W9
aUP55Tq5Nr5jTLThzHFtesLKKON4pQjdwkZZmqAa7vLmWbEEW+tae4p6R+nVPznU8BYF8AJmwnGp
+rzCbK76ahq09CAM+3AIOs0bKg509v2Vnc30uB6CXwPErmC0YWyI6WSJdYu6dRBCR0/Pk4qVWI2N
vq5DqiCu73XlKZ8ggpp7l53wS8OaRhWw1KBexZAS/sOUXPpsaUWsIvunid28KifwL7rWFWVgzAoH
7w70Earct1yujS3PBG8omDtBVo0uGnMlpjefKTMjHKq5Q5wRUqEn4xgd5O+4QhbCASQ+brTjsX5t
b/TKKhNzQ76IuSJjo+Mg8june4zOw646ia7sK7yHdd4KmZ3tiyiFIB1u4bXePnQJ2HUiYJg43skz
wniOaZW1nkpYkFk/DcoPcElz/GPLAChzEW3gFIfyBBPgSZ2Xk0DGPCCOdW3+snAfKBwd7K7hD8WT
fXLkPsZulj0ri0x0130pyAYhWYCOhTLgtdBWgGhJdwpCw02CtnDLK+k3sax7ebGbyWxlmT1h0Jfq
ppKAqVoEftRQnFBoryuJR8jCMcM+voohUfUW2KtD15167bqRTzrvGZSzhyzEu05iks9JMwdyAWqI
PDR6Wx2Nt35Of6GJ+PPytn1p6b6fzB/7xpLpmbPYQnJahYQGHr3GmylzQqDzRi+0jVd6z7e4CvbU
B9iEufJKllZvlhZpytI0DCw5c9roFM93avk9Wo6y+mqUj5fXx/teNERWhYc8mF1nJgCU9d2zGN5V
RhBa3y+b2PxelMlMR3cQkw9MlGmzBRbEEr2tLIlOxmw5QJA5gzjs+4b3xrTdU1jZYuJrqHKlMHq1
QZE6eOZB8Ud/vml/0RyIST1OkbNZJIJyiE50YLoB2MbPmzcV0JrtgNg6TLtwj+fQW2MX3cpBaedX
zU4W7ebb5Z3cXB5Fi+JhEoziXwg80jRKSFvK9KpNDaa76Iz2wYTHV3OHaU4eCzbXHnOkzPSZNBok
XJ8kzKpgJPDY+qFfnMTd+8s5J0VtOcp6dcyhQkDM3scyAE+CeNI6Nwa0f1ZOFW+giGeGOVZ6RSSK
KsS4yKSqnY9eM56aPNmLZOSsZ7P+WC+I8Q8IuowDkQZEsj/ljrSznlVwFvdv5l8a/uM1D9UOzYSF
E29bIY2ZFEmjhFhQeGA+mpWMZjgTQw+S7q6avHgubVXjXXl5RphvZRYCqB5j4Jig3/tU6LZ5oGAe
YCQP6Wv4Y3xSHNHnPnZtZcb1ypgv17RqK/QGkf3KU66TqzF4y47FYfIzJzs1J+1Xa7/WB4qHuxx2
9DOxCXltlvmMZam0c51aYZBBWXwyr0qZs5u8zaT/vkrC4aiPsZImUVAuR2l5K+dXteKkjk2nXzkF
/feViXip5jmDLHIwhzdpuZvGX7V07uS3/22nmFSfFgWuLjmGO2XrShRurYlzmeB9CTa9S+IwprkG
8Zv5pUheSt61n/f7TJFUQess1q0qC9IyDw9EFyCpEZkFb2zzCxaPFhUrj2IvCKBO6I027S1fPEyn
che9YBQWSpCy4ZHH5Hbyxe+jY+J6UrgqQJ5Q3KlcLrX45lpB4IURJdAsaqzYZ4JBlwTTjjj5n8Nb
XBj2hbPgiZXY5AZUhOCvmVSu+MxmNQXJzb+NMh+QyEs3CH2e4pVG38/o+YPC3UfL6rcGlV/v1bvL
HrkZWiAe0qEtZwC7xoRWTPSJXkrDIBalk2BgSDXrn7WaB3TebFSBZ+NvO0x85aKyzGqrJIF1L1wb
zxqt6kH4DIIR1Z13ogui5/BY/+R25WjK+5KbVnaZiCvKfswhBI/WY+5qlt0HmAF4tKBBFeU7Y1/t
ykfek/z2qbYyyXxDYanlZjRzwUdboniFFO2x2/dvgtOVO+M29vt9/phcj6l3+UNuJrCVVSY0B4lU
hlx2lk+059kCh5TlSsNTAfjAZTsch2Gfs+NwyUxUkPFBBaUDntxkKj5om4n447KdfwgFaIpCWBEB
wU5A4iWUyO0CKlByaIP6Ox1MXPbarbY3DmAGdw134tQFdIe+uAoezN8pOFCGMy6qaM049KROAzqL
i7D3i4CiZLguSY/+S3YYl0yrzDSbZlBxSmdPNLGMx8zpf/0eEOHdqDfdYrUoxhlrmUDRqwOFZGq9
Vvq9qQKGUWLWt3E4n4u3Ksb/8igjZJpG2hBOrihkuz/q96A4x1th6Fl/4oQfq2KFPvUG5HZmqqaH
sHsTzVNZQyuS28OhW3PhO5lMnZgppRBXptgHc9O6ZeJmyTGkepvhXax3DnomNmcLN0NrtSq6xasa
JGxTM+vCmgRQXurdFqmKcqdiDt3wmgHnnY47TOdzR5Y2/R6QGWiD62BqYbF7Y5ZFTUHZ2uVzPThL
BUJtysUvp3YBZvrOlXfdg+SAJP43o1bydnnZm+csFc1T8eiLyU4m7HKrVRtx6QGXwCNlTMClMCec
+nE7Ja9sMCEXYcB/aUYBpFY4Zs7pjYZ7L+j8rqZDR3WKvfnY+QPvRXQz9FZGmdCDkHVvhhJaB0Cg
e6oWe7rsmXg4JJxMydtAJvLAtDcVAESiZqiq3TIQ31Ly4PI32k7GH2v5EnD5ONTihEe05V67lnaC
PZyLc31U3fA+e1A8IeD1DjiLYoPP7K1MlacGEa4d5/i+Mf7irGgzX61WxASbjjKLTHj6BNEEnWFG
V9jVsnP1owhKb/bH8I5jj+MN7HB4NRiJOSxdHjSzPUPKJd/1Rzz50NouvhL2kdNcpy8hlzjnC8va
eym9Wifd6FVSqbqiFHSjxrzlS/LOwYQXczOovykG0kpS2UmgHKqbzC0x1mx3hs1ZNo2sL0l0ZZ6p
L6VST/VpBCBeue/znQlFzMZRv0PAEYgay4bvgKwEb6Ou6eXPl03zPIjJK2EBESsxI3mgDd+WubcV
gVdybRe1q8UxaaWbVNItVYISBbzT8xOlt0qv26N6vYBvrcOmCiAJaXeX17U5kqCtrDJ5JRTiDl1E
DBTGQRtIIGJBKBpX5IbsiNuCerd25rfwSrvhDSPzNpTJM6QK5WwClfJBq/0qvMOBz3EWjq+wSKy6
nYZUCWMcREtQDC9V9TpGEAUjv1LM4XE2cfNe8LGJLJpgDFurISog3qS1y4dhX6n2ZNhhaUOQ05n2
8WRDN4/cXra6fa9dWZU/B6OQ98KEJ44wmPfLjxFcIdr15FJIduxCtuq2ORkvlORe3lGMPrc9xNtf
uierVFBOUJWcS9KC1EN0Ij92oMi7L/Y9OIMoVRiBZB/A+w5PT45nlslA6tg2eT9gq3XyuLTXsubW
imhLxpErkbndjzVksDdj1BZcxExozF0rd+oMBq/8RDwZwBSISSqQBVF3om/e8VRbuOaYiDAInvET
Nc8C9Ta7KvzmPN8kweKZO0g2c+mBNqvDj7WxR7A4q8OYSQoGOOvz0qDlcRYyTsN+M8JXJpiKt1Wy
UmrHQgCA7pTMgoeJuf3lCNg8BVcWmAAwZCC18wQdXykRHSm9nSowKY0Huf72J3YodT6wShSy/9nV
Bw28qSNYnINpPM71KUshTK7vJ0nj5JHtHQMpOS6oBgWRfrZDIgKgc5RlQR/OyB4g3hV4rOQ8E8wJ
2mbTkKe5FAdlc6snb2FyfXmrNsPT+FgCs1VmP2l5IqVQpxIKV6l8pQ/teXi2zNnpeACQrbWYeAgC
ch5MHhiL/7xdgiANomgIyEDWj0Wt7LF+vLyYzcNxbYFxMAu65pCFkaGjE/SB8WwU75p53c68xhUm
KAJ1p/vqNwv1xmXDW9G5tsvk1rE3GgWj45gxI+m+67tHkpZnwZw5T/Jb8bM2w/iblvbVMEMt92AN
mHkB69wcH8Xyqh14ky+bb3fATQI3DwFlvE1St1kdFuaSWVMiYy7WBBEbFRwuAGTBfAaU6b0U/Zc/
aouYUHMyQa9AdXSYoZCmXMBTb6GxFAfxjYx5Ms1bDu+8YCijeBxaNDOzZamJvi74T0WKsWUOis4a
GqEwRRCgppM7Jf3iGFNvW0LjWZnppn1yEtF5arkXqc0AAJkz6IagQ4yRos+7WtXGosUWSBEH8Tax
juoocRLSph+uDDALq9FdWoyI/u16X7jTsCReHimFPVep4l52+U1fNEC0LuJ/mO1kPpjad/qQGjMm
fnUUEJn51vW6E2KCIiVcGiUatl++F7g9dMOSKaURc9KSVE5b0K33Qao46i2YZN9FFufI+3e8UJu7
+GGORZKDW2ksc7URApJGdkW+4VkF4yg8l990BsCTRWhOgK2eFQrJpqI3er0WArM/Ld3VoHEy+2Z9
AuoLCT0dycCrOJPal27SoklP08NwgG6Z3+zVYMAlQYEyZcINqa09syB8AtYumt/Z6j0JE12IizAM
GhFjcvPtXEbOmPHwW5sJ/p1e35IxMGewgL4+TKFL1oEkMQ6WnYHyWXcosDs5FYlt2qKbesT+xaMt
3FwbzUwSWJSgucJspFY0mqanjREkk0jA6C2aTieK56gYq6fLQUXj87OjSyKg+JgDsQA1/aIlNkJ1
ApwJbXSYBAgH97JdYbTgnX9Ke5nNyKl5Nd9GbwwWEVQGxiUgB8d2WiwyZIPaCSmQXJltPLS4Gyyu
caz2yt2QO5NXuck9743k635+tsmc0iIJy8lqYDMvryXLz+LS7mfOW+jGCfbZCHMk5xoZ1UoQZ9zO
oZ37Wl6HuGQVgV5hPJVyhmsPf/DpcPWAHAPYrvEJP+f2Ps2mSm7pED28xfhZZq1E7tpUGycnCdMF
2Kclz6O9gbGKXwmpG927bH9rUwGcBF+ZqKvgjGA2tQClntlUGSIjrp1Mim0JmNrxfzTCbCq61xhX
okRvxtIASjKeLIK7Y9xyzGy0rcCKtloMzZ2r8kNIyNyNXQWg7j66UgBJinxIPDjZY/xmZXZV2ZNH
R2zkK/B/cfV86SLYIESgA0EDYgVAURnjXVKUUVdhsJICPuhbRujWfuPS1wwZUxv/fWMFa12Zox92
tdYc6hFWX2NqSSlG8CrmNuFJAW3GwtoEk8DKJBOkUcOgknkenpLjcuztMLaNPY2E4ZhwYUhcg0yh
I0Zg0o21gjKiSjsZtCKFI/+lIkNDEhHEc1yh7K8Fwuc9ZOoejGmjIm7HOLAawA0xMuCp35M9Jr9y
W93xZas3jtbP9phgz0UUPdA6oY+FhMqm7bW70s+ALGn35lXHS2Vf72ifrLFna2m1qZXNyRSE58ov
A6A89hmU/Aogn5R9t4uv9F35ku8r/3JG+UKxrYnULjhaaJFCqYk/e2YxdGJV0H5K5+HV/h7i1uhb
Gz7obzz5un5KfapYPHkaKOZ5R8TGk8Nn20ymWZR0aouaFBBEoBKXkj8dk31yeue3ttPb4ch7VPwH
n/1YLRP2DZgKS0UYhCD5NTtU9gm9MQP9o8Gtr/JD6LTcLiQNu6+J5sMiG/lxKUJLR0wPveRa0G57
rV5nL/PineFRVonOK1/RIAfsktcLpD98yTCTD4pcaYiejE2gxS+JYefHjIvH5ZlgMoAxjJXSRSbq
Qbk6y1kEbFl8N9Qtx0e3Q+NjC5nAz/WiwmM6Cibw3RxI3NpKfa9G8q5Jqt0k8vo9XK9k4j4qlLGo
Y8Cou4O5r+4oKBcsUGfae6e1p+Xyhut4Xsnei8ci1VsJvJo4Cc29iJ5msZ+/L3tw9GEGybzjPbxt
r9BAqWtAAwg4UsYnMc81ttFSYcrUN8/zDCW8wkO/7kW/J8AG7lEO7rTgcp7ZDIOVScYbQaa0GASg
+IM8m9+qZnJIYWjOIg2vZtvE7mVj26nbhIIgAA3oQ7FJDeTZZh/T010//74VgZ8PDELvGD2Xh8el
OeNLoJmgK4JqLjiE2HGZOteUVh3K9JBUUK2dr3WBt5zNYmVlgempScNSAFuEVkb9LKugTK53iy04
c23rkWvdomI5/lHyWFlkToWqEEfw7hrJgVRXrbVr9ee22l3+SFvbJouqCvY4AJQwp/v54OlrZa6q
CPkp7b9F2UnWXi7//jtTJ/tdxI9inb1GplPTJiLVE5SuTYp413Yj2pGgrnoorigPZuguezDhmDZg
77sk9rpTepf6UKzh8Lxtuf7672C/HuDF1mL0VpDN17IQ4aPJrqHf1GTg+clWhbS2xHy1KKl1zIeB
x1Gz29Oc28Zu8c0TgaoybprZjtcQ3Qwz9N4hMmSClwbdLuYTWgvpWx13vM7rcnsKaNEQ3tM0mXt8
IpwthxHBeYIxFiD5UbR8tkbMJCqMWcDkq3Stam+WwJ1J3dy/lQXmPKuXNOubRETmx1M1CPlc5Wa5
Vw/9Dca6nby1pYN5o7rpVXaiTct/Q4G2uUZ0BjSQ2uHphW249VKNpkMMEGyhH6MwsmPt2+Wo2Mz9
oqYbwAKCJAfzQJ93UQKnMthnVcz3pqcM4wKgTXdHVXUmNd7PSb+PssYj+q/CSFy5hgJPXf8iUeka
JScqNl7WcXeH7h1qT2Aj5fc/dHUlypKkK0Rhxl0WZVBrq7NNH9cnPz9qd33sjE9QyaE4sGjHmwLc
Nm1iGgrXP9C9seTfdVkjJ436FIhKKBRQcuwV0xPFjph+G5l1YSvWUIEpNLKk+TgpVo3xZ/BQj+iB
zr2iPzUG+Dw9GXQa5a1J1KjyyjyvdbuKKgMCF5D4mPecz7blmutsyXy2zjAw7ZAW4PxxJ1dyc3c8
Rrj7UF6S9KxxEslWXbc2xsSBKNd1qUZocxTlUav8sH8YxLfLC9pKimsTTE0HvaywJ70c+lnzlOuL
bTRvLXTfIu50ytbZuTbEVHNzAxbxbgZAKQYdmeotPoY3HrodFe6YffVOvLu8rs1a7sOeITI5UWl6
Zam72ED1OO1aPKpAyc7TzhPoXulMK7d23PxWkCJVIQGvgHqKcQw8vCdqAbr2oH6enXA/7PXvuWir
buuF14pTuPPR+Isnf71lEwrRYM9HCKENxexptnRp34Ex+NAS1Qvlc1Kf20nxLu8k/RH2+F4ZYS/E
lTomclwYRdCYLS4Y4j4uQSYxYZgiNf0xIc9lI7tVsuz+N7PMaW11i1JWwB8G6p4O7vY+gUQlmiqc
1W36yXp5NOBX6U9Yxoa0SUF7stEd9cvRHp3lQOm1Mngm765N4+nLbkoGHsQg8kmR7p/NRUWs5ApR
hKAjhV3qj42Re3kcO31TO2N9JUpcmme6UaxFESp9qIiBdjDY+k6dqxCz43jHpCrwtD0klw6EAT3c
aY49jzxsczvX1pgw0MZQaXAdoKTSKpoJlOW29+UbFSJHpZfs4sfLXrIVAXgQ0zUVvLMQomU6F3oI
CeJOSszAFOvXTB53ilE9yUn6Bzdf4PfRtgdXNogpmVXhAg8wURUn4HcIJuVxSSU7jO4ixZNM7iVj
64RZ22KSftjMC2Z0cR5j6H881TuqwCndFifKEJDseEPr9Ne+eMdqZUz+V+qmK6TaQGCFUMTDxSnq
we/a30ThuRg5Ib3l++uVMelqVDMpsWLcBntIttq9gLmURiorL5kzgAwg5uzosRXbIUQWOVG+Wc59
rJK9gshZmStJb6aBBtpvPe8cnaumtnW+gU8Rr4soxFWIV3wO7ErNqkko2gxsSZg2AwElQDf6jX6f
3Yy3/R5K8H9QGwDviwwCAC4GPJgPV+q5bo0GUI9icZ8Wt714LmNeIb4VXZKsqehNUhFqliaSJJY8
KBk6y0Jp7XohtHUIN9qpxW2EbG3e2hCzeSaebPu46yFV0NqDl/jFbXaO0IFcwGAH4Nk3npgujVfW
69f2mLRB2lhCx7yh59g3Y37Cc6qrWJ40WBy/49lhsr2glEO65ASxLJ7r/twV16P+rCmNfTkLbrn3
6gXHYFKG2Y1pDWQ75BnLX4botSLndZv3+4yvCSNwpwPRkqDU7hZyEmpOYthgxEMD+uMJitWwV4pO
MZIRYMrezQMFrXfaCYt30l0YyN/1ABX2gd5CHPoOlYBj4SwEvAJu09c//gR25k8xSp3IYYmxpUV4
NGLDhficv7QzZ6lb+Xa1UvYJOFLqqm3nvAhSYTeQBFwlYJsRFbsV7qO657jf5iVTWVUbdNGr4mZu
OnGa80kAuNPYQQ1LtQsHTOWqTdwQ7KHiGzQP/uSJbW2TxsTKJsSVzagM5TnQ8F5h3bTJj8vOvkEu
A6691aIYby/GPlHHeqaVYRtox9gFeSF8I/X5MkubL/ZrW4znF3oJvfg2jwIDWMrFlT2qiB39FP/q
8BajeOGb8H38zlnfVjLEgyhEo8FSpEPd/vMGJksIrplGFYLhUFw1dzke06e79hdY7QGRy6n/Xza4
Fd1re8wHm7tca0SCx+yQCHai/DCH/WUDW+f+2gDzweS5Mxp1sYRgHL+VjZ8JldsvXq3dCNVVXnPa
jZvNsLU15pOJiZYVaaMn70gBStIGCYzM+UG5PNPbmAN34u0dU9IMYQd95kQDsCk/ydGPZJA5H4ez
d2wjqo5xkQWfHyZwltYelycyDCiVnlPZjfOn1ny6/KU4y3kPvVXsJoJptU1WpmjIPICM38662Lls
YfOCsPo8759vZWJq57hfVIhDDuJ+RA9luI13emC9EmEH8j7kd64EBvVf9rBfW2QO+16dDNCtw7+H
GVLv+VshPy2Qlx2Wu8tL2zpB1nbo5q5Wllh6Ew8RcNfhMjkpiPf7WNgpAuEcxu9V16X1MPmhEJSh
kmMwGyjX+oGSnEb+sI+8DLfW1h8AtbYOkSNCtzff107pcPOTzNlPJl8sVWWNYw6wnQCRO3o3z/YR
KjWKa/gX0w3b1jBUJ4MXC6RJTDhHZZoQWYvwtum1pxF9nNG3vMaNX4Gg8BORE27b3/DDGhPPGiDX
iljLSVAkkx2bhV0v0L/g6Ty9R+3XT/i3GbZhnxXC1IxKmh/m4a1UHg05ts34SVb+MqSXXnPb8lqT
d5e9czu0P0wy/ZQm7pSqwJDigWAYPEtfLN4di7N1LDuVWPVRk+A+fljMzpZIZ5s5aBw63rQ0zwwT
zTEkzBKpz/JDKj0luWeJD1bmXt6qf8hRH3vFRPI0lx10BTQJ5egCdiPrmELTU4VWW/hMJwQ6Ds/i
dpkmf9hjInps+6rGhG9E350PZN/9DF3p7rdWc++kL3Lq8JhauSaZIC5rzELUGQQW62fph1TZv8VS
ARERHuPX7Eb1ox0PffwPJ/PHMpk6oJflLrVmPNB2ngS2a8rRk377/0Gl/r+HuKFMXG0qkzhMvHKb
HQDOhyW8rgD/VHM85oS2Yp6yued5zOYxjbEdEcOIBgBRzHb2ZksMTLpHh/6HeFBbOzQwLJu7grfs
FTT28KaCcTbgvlzNwdSSx/FXunFf0snKOrOxYq/UJCvAnamf1YMISHm1n1U7OqtuFuOxHUx+jxgv
/V6eed2jzaSyMszssZaIYtWMI+5tidKjhZSIsZMhz7R/kpapRKysorXyhRxUqHrgkykWQxTnfVMA
E228DdaPy9u4uZiVESbqUxJLQlj3iPriGQSgUCy8/Pv07PjylTC8rItUtvwL+VxsmrmcKcrve8v/
d7ShKM7zhs11rOwwH4UkZboMmHcP0EAc3mdKksohqW286HZ+N+4TDOSaLaeu20zLBlSbdIjR4v/M
c0u2aElkjZBZkOcXkGjbee2YHQeRs/leqBhQx0YzG70vlo5Q7gf0ELsGKqe3TQ5ot3LqHDzkS4Ud
nbKTaSvOAGptDJYMEccBt4uulWnGOYAEKswmNul4Xmc6Otito5c6EGzrrXpsfcrcEDkSaJNcobVT
H5zpPg9HI2/mmNWfwJwS4lin8dCEEV7FVaAu9cPsGKf29D4nCJkip3OWY/otesgAMzX2zQ3Fest2
jLSDsuyOd4Jsf/CPb8FkvE4aGyMql/gwkfs5w+sszpCIN4y5GTKrJTOJrYhntZdS2QIxTXjb/Upv
JIzLm6+0CEzA7b845ZWcgKf032RVuoAv4bqyzYTRkApt0YaAt0GqAQVTb0/id6HaN/Lr5bSwOX+9
9mqm5gzVsWwBMo/eYRbyXriWHRlTrph0+CY8gZ8yv6LXos43HrK3y6Y535DteU1AUYpjp0fBkIVn
NcmPo1HsIiN5vmxmA0iChycJGDBMR0FRTpSx1aubkT6GUPhucfDHQX2COmx0rNGNqhwLKiW4Lv0Y
gvxQ/otJla06GwJHpmFBWRNCDSwGbDKazIjmuvYpRJHyDFF+Sh0IZd5Y3cZOKjKVn8fbL0XWMdFQ
VOUoyL0OxbyiEhxxmcgeAELTBsyKR/HPmALgDBuI114dysiUR4ZxF6AFi9TAM2+wiApwj1FoPapz
nt9YvaxwPtymKWwgdg4TfNBo//zdtFrIxqbvlGBO6xsygZCHtDultzhnBxNpv1e0MsNsXpsvSTdC
SyPQW2O6xV+jOaU1TXY+YQAnSdNif9kfefaYrBITKYqytlGCCOTH409R/GWCaYXwsA3bu4cXGiqm
qMki86EmYY7iSi6UQAtj8DVCAEgubruBJyezvZq/zbAdIjw8CbKZlwoglLKdDt5Sj6BOF+2s4fVu
NhcEAVPRUEyo96rsFRJS6WScKyXIRF9Vv+nNbRz/dfnTMLXLb1eAgIthKTSQ2IkGzGJNcqHDuc2+
d8c8PSVE2l02wZwprAl2nqEg6WSkiagESWbdSm32o69TL2wTWwCHY52S0pYVchOJE8frOEtjaTDy
wpCTTCVKQMirZt00EWeQa/vr/L11FpNk1WgOm6rG1rUdsbvR1afGCXXOibxpBL5MqexVpHLm9p0A
nS8ppFcCaBj5zaTYWQ1FN6n0Ln+jzb1amaH/vjowsiHEQ6M5KoGllAFpNb+J/0sdy99usDJBV7oy
MdakrNIcn6PC9EUy+VUcOkvpdhmnQ8xUbf+xgzdUiB7hcshC1aS8twQ1grvJcwuoGLHb4jAKP7Xm
Tat+EiPj7BxbI7P22KfuOK3h3lDIC9SXMpC9Nrarx+wcPjRu5xp7ddfFdr0fvnHnrTbTkPb3Olmq
36jXzRHzoni8ezRvAfQ+WfTB6ad8I710lY06zYU0SmHzmgrbnvJhlvH6oTFL0ALB7KQ6iXoTxd8v
e+K2w3/8PuPw8RIXJcQYlUCQ7palcgwSxHnkXjbC2zvG3QFImxIqMBUIYW5bymNeQfS6diSZ91DM
Ww3j9ADKZ3GrLTjQK0ycDtdlf1enHIfn2aCLXQWWIkltpQtYDOS79znIftI6uZo63f/f9ow5xKNk
MfSiwYdJjcf/I+3KltzGleUXMYLgzlcukii1evfSfmHYbQ/3fefX34R9jptC4wjXnoeZF0cou8BC
oVCoyszHYzFlbqzule7+OgxbC3y3n+j+3piTrZNVNKBcB02sdLf4JTpj8UymQNgPFe9ih/eKUGAZ
bwFRBpDR2IE5UpB2XyJKWmFmmGVAetK8WugVKPNPzSAwS4TBWKXpwyKTScNHmj+Ayk5LHlXReUf/
zM396efCbc1g0p+GVOVQJjqOcivfD0PjQ/98r1jTrl7qUxuJ5sZ5ewicrOis0zGP+64XstbDJcx7
HH/qUvwAyWnqVLF6bKF5vqqDoGDLXb03LDaFkBZZS5V4UYOmBPnY9KKMqpcnlX/d9XiJysYiNmHA
2HJYdQNOKCi1ukkD0QJbvxkx/2FH6bdwjg5lh7lgogkiHvcEwd1CAbcT1HUhpXrpfy1ofsxqAq6F
oZ3+edoXeKJTXvAGvm9v01O9j55SYQ2TF8e3oEwIhGBMlKQKQJXsYIxBHwfXF5O9Zf9yR50YdFwc
ZAYK444rJOPzjB4UywPtG1APtB94PlA2txl68ZFb3NleBXpKUaMW17I3YJWpjBmGqi7gVkDe15FD
Znef8qp4EhjHdZUNBpOZG+BTUE0ac7X98HXdYUgWwnnV3vYT99ewXHJP+z1o5W9wBdjUHd7t8w02
cwLHkOpccoodfvg1ymndW8+oPAfSnmpXCocd2aeL/3xJHVK/tIMWFfdL/xySSovRI4jd55NX+4Cv
eTPt50O4syKvCKi+hqjAzv+EFs150fWDEvElotUbZNRkCeloDfJgWfmhzZrAP7kQBkG/hwYp4XeK
zDHmMvpxMpDHpORsjpmXRfLu+pfiRi10ysooooP3x2a2WChnVqOYsMIav7bDfaj+E4qSXT4E2Fws
aD4QSHldLpSeS9KgJjb8UCmdOQGtn5U42vDjbwz5jcKG30nBXV3LLVRAdG1w6jLPvDBSBhc606IJ
RnoOvnNubJ//GMTG4Bx3qibGZTUgKhpT0Xqj1PeVFTlrfdsuzzFG//6dacxmUkqkgc0APNsOKGcb
mO50wRWO72lvJjHO3LdoSyBziIuPMR7TMgtIUwvORxEE42lVPepDVMAKOe+deviG/hXBOvGDwObD
MEGgVrSiiNBs/pOZE2owmMVp9qE3uvo+75zWTTzR+KDAt9knvjBFwpbG9NN0CSTNwe5TW+hxmwVr
J4Jhsr+pi1EVWWBYnX0opMdePhaSKGRzjwtQA5qaalkopzHfJ4KaeQY6JJyFx+EfSCy76m68mw9a
kLiSrwX5qfEmbwXrR535IiYmblq4wWY+HMaN67HIkHm2iuGka+y0Y+J0+utSfemap+u7iW3f+3VU
bMCYu8icV1ChAxk2BOEXHbJB0x6H4qP2fT6Gd/RhhDJy/KFq4jtM5gOSTJ+SrkLem4JiBOdEnceg
j9sZS1CL2ou5vrIxj8ni26zVYrUDlJl+6WtPMfeLkKlB9L2YkK4gh7fLBUs4ueuOTuKDdw/TTfGd
5Cau+ph+XLzhvngSuQnb5ckuI6tLgvOdkApHcaDVbnGrI11rDxaBiDokC4VT8f/DUXQwq6mY0VLZ
nstmHvoymZDEKPveW74uJaKJ5EdB9DzdNN/Xc3uehFkFP4aZb6CMd6IrDVytoK6jI075obkFFbxn
PY9uhbnko3KTH/O96JbE9mD8Z1nfMFnvhPiOBAUJGjdtDHrWT5WbobUFYiQ3sliol+88b2iMgxqZ
vpjooVaD8vP8mRIL6bvMtwL5Tvmen+yz9GBBSLr6pj4L9j09w94d2yDaxCieCj5F9gqtFWVSRhFi
NXVa4mV++GLetj5VS+3P5VkRPEz/zOGv4TF2qmtUpGto0s51+Z/6Bi/TXu1JT8nXGgQyIBm50w/z
AQMNQXorfUlv4xN9qy486soFWGz7vailiL/wbwvA7Fp7lDLUIvEH5XV1l+vD3Sg7a5P5+hof2kRg
Pj8M/QZjKfxyzbKseUE+VlhPof60Vt+H5m+SlrcP+vN5flOF6ZAbt1kHiHx4kqr7uf0i8Bhu+WAD
wCResY4QRyIcu/RxHS1/bnYsPjQYGh3d5sbaJbvmKRdKO4tAmVQsr20CakycwxOKWLo0OKMhPY9S
7U5a4l03UPSNmCM/yzAf0kxwiFq+b+fQAWcqHotE7ZP82sFmGZnT3Uya0UxBCxvQkQPZVVwUuw/5
DvzGT8TtAjAGnjIhnyn926/sPpaBWIpJtS4KljGuc2jUp5O9Ty2zEKygCIWJnCqoh4lVw7RRik75
MgaaWQkgRB+JCSOrZbVpS1PMVrux1XMY7VVFlBKJzGAiwxQt1jxDdDUwIMZAm0aavRGYOAIstIq0
rnji9X8cOb/DA1sA0aZEtQvyE9HaJ6fkODq1X39tf2bpoo60/3GSv6ExpZC0KqcGL3z0GSx/tSzy
EJmLVzfZvo0yjNo09p1kKGety/dZhwYaudkvRDnrY7EbarcVinFxl9sC+4mCii6qPPTfN4Frlmp7
TCWkMbqDYpq3+AnUl8lP+fb0UHhiZUKuD20AmR1IzIZIeI5GJpN8T5Qby4a6zOfrsYR3uGh4QgIh
Le4Q7wow4TCbkkZL4lmfYNhs15kfJ61zQum8aIJmd25A2WIxOVKpZW25SrTMj1bz3IuODUQWawX8
b/IudcCJ9qLdhl+1RbATeZF5C8ts9koNq1mjr1l2C2q7ub0dtPLQWPrHuGj311eT98HAfogNQPvb
MZV46SEonSmgIa2UQM8+2CYk2vTDlBrudRDutvhV09XxogACqEsUbIZ1bMdZQfkzfJASB9RFh/yb
djf66UlF803tgsLo+Tooz/d1tKjQLlxbkdmkuprCRKmKDNnf/FTo34xZ8OJNwyEb91HOpS/RICUz
2faUdGqGrKgqHDbRuJuKb9Ax9FuQ82GAz5DOQvpWnttv4RhX1IkUga4WjRbj1LhWJLlt9lSHqbsU
L7Li//nSUY1AUOxQogA2gR3ycIDm+CgHEICs5WeLfPh3v8+cNDm8YYntQQ4MK/9i6ssjFCBFLsfb
Q1sbmJMmymyrz3vYsBzBgaRTDqSXaJ/H7gyuJ9XN/XoPHZz4g+jdhLehNrhsOtoaeo62NtgWasu+
SsaDssAvoj+c5Px5k9rCMDtqkfsuNBuYhx3glsOR1K0z6aEjh5kTod32+gfjvl9s4ZgEdS0HMxus
Xg76XXuDTp8C0bDYI2qcp8+mC4o6t7kvwDVtBo2o81S0oEyaSvpybuQFlq7h136UnFn3yB+Kf/9a
TSqMaUNIguABj4lPRjqh722SAyWsnaKFg5R+U/cin6R/Khsy8PZjELRh4/Rie7LsJCpzCXkvXnOV
o4rLaN+59cFwhptxP526b6Kl4+6BNzy2OSu1rDGMkk4OpkU5NwgWciWhuKbh67WGINxyP9MGi3FI
ZU1qLemAles/rGZxy8Kxp78pUG8W8Geyt8lnwGW1hjiTYZBcOnFmO7J6M7V/2O//yxvQAYZnJTiD
blBTNyhDnaj5UAIlB111Y89OVT9YRDT4yval/gcGJOPoS4WACfuuAw1FWakyON24Gz2ZsoF62n3z
gyrxhciGQcLlabdQSRCc+LxzEdO9v2Hpv2+sQ4PepOQFnLDJ5bB1usG0IaCuhFIpAOJ6BNo2KVe8
TUkiLoGyVU3qRklJUK3Q9pYrJwWB2HC4Hpm41vwGAZfYJcg81/0ypRnGGpa7IkwcUzSUyr1AgN0I
ysAQLjRB6H2JoEWppPZkJkF8s0CgdNhD2e/7tKPvi5FHXv7cHEtGYxhI2kFJZjPBTkrsEPo/Cgns
/jgVAyZ5RJ3zXHssMOeZNniiUHFkIIaskosEr8EYY6A1sW6vvFDGa0p1sQjHQXg+sAVjnC3P7LFq
LQqW+4npd+FdPzxfXzI+BFj0ZdsCk6nFBJ5xARvnnIxwM2iFOsNo1A4miWMn7ybRHAbP2cCQ/BuK
OQWXFQRU6NojQWTfGuQUDoI60//4Nm8AzLdpCy3XtA62jLvwwdzRy2qHkVpt12OaQtQaIFo45tuo
eQOKlQpgyTp8XeLkplymG7zN+Ne/j9Ao+ndsAk5RhlJeDlg168sCNTLMHp2qzws0yIqd7TV/EQ/Q
1o5OUARu22CP2BQcqW032HIwR1+Jdpr+ppK1+X32SJUkM8n7Cr8f56lbWLlTdYEVCl7huH4GBkpk
CcjBwQN5uWJjLmctCFOR3BXKfRjW+2pcBRDc8r+1wWDuE/Vk1hpaoYExOBNIb/I7LUBd3FmhntTs
ZCffC3l2eDemLSQTSdsosYc6t3Ct0J3OH3zpdfUIWkUKt3rtiGc4kG9TDl6+twVXNV4etAVm7ht9
nLZLhAMfnq6+DH2FuS0tu9WUIUAF9PW6u1Mj2BzPxg1XRZc6msHYUTS5L6ZynTOkq9HLqt7MEP9p
dhAWdjJo9VyH4mYQWywm9A1EsmspTeVAO3c+OrLA1gXWv6qEiDyGk6Buqt1Wvh7Ynogakueg2xyC
cVCwhoSgj0FOPtt4R5jNUyZrgrI+z1m2EIx/Nn3fKNNMc2U9xSDLc1JjJnJnGrW36g/r9Hx9Kekf
zH61LRrjmsU8FZlMb4uGNjpG9VUh6LKIE9E1in6QazCMIw6zRuIxRsoHkm9Xc8kBPQMOVAVBLSh6
wuT5PPR5INCDRhhUKRjfkPJM7VqCJDYrT+10D9luzzZcSV3c6yvHxcG5S8sFqCKxyTKIt8vGkHCK
pPYddIicXMb45VI5Rfb5OhCrUfArX94gMR4x2as6SRifCcZXYz/dxveyj9aLg/VM2XCanX4s6BAm
uNIjrxJES657bKAZ95AzpTF7Cm0NH4xydfQ00MK/SP0A8XshGd/Qo76q1h4Laa4nafyYz5bA+1hR
0ncLyCTkVQG6PbPFiHGL11DZ1++o9MF4qHNvUB3y8It0cjpQyRztUX0SNctzF/F3qg62ustTbVCo
ahSeMQKUb9NdHJrmXdsWmaNGqe5f9xURFLOW6lxO8kyvHjlB3hSBqwa8zfKYf70OwwuDtmxBbwvH
NHqimXTNQtuvVKTYY7op34zx+GlNQKp1HYNniv2znU2hY1zswJ1kjiqqwIsc1Ottn+wGLXV6oUou
1xBVR7kPSbSCgunlpymL2epaSVuDMLztlO9SI3jg5Bqx+X0mcQa9nhLXtbEGUW7tuizcpU39dcmT
v4KBXhi0JbFUBmOG0aamvA4wQ6s+6gS0ZoaXVaIcnX5UNoZDcvY3CGNL3acN2BzVNchvME66y3eh
V0mOiiS9PNZu6AvbCegPXgNkvCyBrK6UlZBK7vxwD0IpfzWdxhs8KrCj32efrvsbNzHc2kd9ZZOu
a3rd98kM++Y7ZV8H+qHYy99XSttGOcAwe4eRd1EiIzKR+s8G0+qbKMF42opirf2q+OhUdte92WKg
HacWmhmum8j1djA5aIaM6gRk8y7R0mReKoydroGp3DQYm69GUYMgDWXvPtkGgfERlWRk0ZIQCNPT
aJwxI+kk5lHNjivu9NeN4V6v7A0W4x71GCpRl8CaXyngeDDN3Qg5NyhLe8M3TVTf5rZGYSIXYU+m
CoBsl+2iDnUFkt0VEnmmE0nlbdVLj9Bg/6yALF1Gbt2ZxVnX5tMaq37ViHyFl29s4Nn2W4zOFpWe
wlXIdIotkLni+9WHtPogWFbuNn8zk+29VaUqLlAapMtKdoZLda3Sb/+liwnBZ3IdjxshIQ2GYgWa
IlH6ufRJO7HKlJTSGshJ/AiKwZd1KQ96SgTRix7x7xxzA8M4S2lURpc0ERLQUsIkfE7mh7pcDPDu
a/aDKqmFj1le3QUHSgt0sxfAi6xkYoskKSQdeliZSP0n2ZwetTp/nXXp6fpicrffxkomnORR2IZ5
Byt1Ej1NKZrNptxXs1Fx5/GbmCycO6WFifjfH4/JTOXWRlJPgBf+GHf2a+d0brE3nlGYHm50NDWI
cnv+MhoGdM/BefKu0T3TEru1C2z5RA6iWPFK5bnIRPSdXJC3iyybeMD3S20ycblMx9qX0Q7eDOoR
VKkfrn8rAQxL3KWEllXLNQwpFc8C8b8i/1iKfHcdhBvxTRUVIcrcAoaky93VGjXJkg4gq2750dwe
pkw03Mh3gjcMttFk6WrZLIwYFy6QLydOCenaFV136uhZd9qO9oSLal18SFs2QUyHlys8rF+alVKG
Zj2X5cD60Hs/+2I9K7A/zIj+OXqdRAVDbujdwDFZdazlUJ2UZxnjAXPt1NJaolVoMR3U4RA3MHkp
ONpEeMxXM/DFJrz4yAHJK6dZ9qou75qMOFoi+nhc/3izjKUiiUw56RQJSMlS4garOotodJ33rcAy
jEYcE5Pr6MZhjIFuU6sg66C1ml/fKvRUTH/1YMJv92YgOiZ5L7aYM4TyFYb4NKKxKb1lZHk3Fwpi
0gcQXd4M5/TJ/hb5BobbXHNPXNUf0VWsnFDnE73Scb7bBTRzluFrZRAqIXIgGYd0+Zg3T515J4n6
PjlBHih0nk6FtPI7evBUA2U3mTUEjmKF0mtXe4YOcuZugcx39dIX1ipwR46TXAAyZpnVmJslFHWC
dD71c+KkreA6yTmcLwCYw3mVlrrE+BRchIpOnG1/2hn/D9EJTsTFs4+F1hWwnuA/JmpA/yGU0g6f
R4nOSn8X17dGLyje8S4RCD6Y4NRxKOI2xpiCwTlVjYcCH+czOEG8YW+nbo8huXwBORTVXDFrBxIU
16M83+c3qEx60SZDKccpaq9g78BITudWP/TIkT5a6G2FrkYTICoeam/wy94rvl0H567qBpv+++YK
M2VrOPUWLM4TqFOj4Rl8r64GTZvrMFyv38DQvbeBSeRyJHMGGMzp+LZqerUy4mIBVbMovGlURVD4
4m7lDRzjK0Sr0AzUAm5RKmdtS8iXW88DWU+FMguGwkVQzOkixU01oF9LDmRpcqRYh8rSrRoHURlc
X0HuNtYVOoVLOV7Ywqi+ZEu6RjVWUB0wAmQfklw07iuCYCLFqpGhLSmEZCT3qlWpvj2unf/v7GC2
WEiGqq5CfJp6eiqSHMm8gEqBv4k3K8Vsp6IyepnMFZ6IYqf4WCOhCYP10XouKsdAgwIttOrfrxvF
dW9QWOIgRKMgVOwu3RunfTHGBrpIKrLs6LhA2tWgLgrVh1zpenC8hYL9xN22G0BmP801GSF+gxKe
jRFLTMs4el253SpqR+OG9g0Ms486NauHmDauJLV+apfwfooNNw6zH6Fmfi5Gyx2Mcjdpyp/ft8B9
9raczJ6ypNWY7AzLWfRr5pDc/KitpV/hLeX6Z+MVIS6AmOzG1vt+jSkQlWBXwAGa4mEjuaERN9oJ
x4ioazO32C0am2obEklXUwcavZurGJYqzpYXBdQpIdt9JoLIxN8Ib8uoMgUjsKMUi0nrvOud9ESp
3Iq9fUtuY/QV7qmyULlvdff6igr8UmVCyGDrSmmHMHGEvrtuHYoa8r2P1zF47c1EtmQoJkH+ldLj
Xe62KB6GrAzxHFV8pF9NPeHYSiA7i8nBo3msdvk+nh3zXnSP4Nq2gWVss+JOTsgK2MTy7OQ5Uj0r
FnRuiyCY4NjEkp5IOSBWtIYTfZ82r4vsXV8+EQYTHtU5tWyzxQtlop+0/JBNn+LxX0LQP2Fz2jcR
qdNkhBlj86DKX6vEg3bXdSu4EXfzMZgAmGIIUG1jvHyGmOGEMLan6RDwVMdjFraulSaivUQ/7ru9
u8FjImFqzd2YFLhEGiaITNF34EW+8mLn4DCtPOleVCrhZhUbOCYCjkVfpQV1hNCUPzexfehq9Qtq
s4+hJkpguNsJ5LBUPx3XEvz/8mvlqZr1awfROPlBijyog6B0Tm57H5rtjnIfBfY+x5u8iPyRe7Pc
wjIrSoVjmqkCLLkzHppbFY/K9UG+Q1FvVx/F0k+8Zn6yxWOWdDIhZ1DNwFP2dIan/Z57oYfkEwRf
hN5mXfmT6CvyttoWkjleINeOhvEK5MVL+03JvLVInUJUiOJtBHQqmrix6LbyjvhItcqoURKZBOE0
nlEl3dXD/aqXjm1JH+W/6PAhBDdXOAqdYmFfDjWrV9YO1/egG79m2qsuklXmO8UGgAlOGS6ogxYT
APxkJ0gw95q4kBZ040OGtqvuLxKNrT1MoCK9EYE7EfbMsfJ9iWsPqsufIIwqCFb0r2aDB2oZFhWM
xr3yXXvkmhl4ejNJoC+1YjtJbM+FX4WGUEmQBwTSE4j7QVQNXZLMybgkVZGoUqQEtnxba/s6froe
dbmbaAvAnIFKsUZQbwHAAsE2DYNwC1iWzmjERLQoQFY3HbpPfyhRTt//sYnejGIORSWdWvRPAFMi
92r/qIvkwrl50haAcbrUlobCoEZJB0oDVO5Sz7pPzolL/sFkgrMchOpB3Cv/FpJxPIxJZdFgArLF
c8Zhyp30u/kqoQAfPYTPylM1OqADrx/zR9VP7pJP178i10vQxg+lJAUxn31IxNysboxVqgRZc6ub
T1Er+P2f3YSsvysgs8HFA8V+8LFdnihhK+ntMOVKkJfrh6ar3LHvjxGUH7O1h1xheVZLfdepk9tW
jYiikvM1wVyMoxNNlBCURYJ4CY7xOnWd88gOmrr+ZI+GY83x3RgW99XYuZanPKmdk6fPlTX7ST46
ady4Wtweri/x+6h8+UcwLoVeASVRK/wRoJR35t7t0HJph5+i3C3Sh+tQ71MFCkVVXjC/CbZ/xpUm
mKUrdWkHmg0+rv5bpSxuln+BaMl1HM5l6RKIyRMGAxlwqhc2usB69OHAV4/Kfe03QQVCPxFxDOe9
lqIZNubgQLtj/txBmxwSz/l1Ug2JHXSl6Uw1JCHUKnfrotoNluktTfmxqqrPskZuzUJ1urATlBFo
OnDpw8CHdCnocgycAGwobVdtnftisYPZbD+R1YycubI/oAlOddReRp+2En2JmvpFsMjvU4ZLWCbA
SuB/SrsOSk8YiJKeZHTbZQ+SL3/P4T8PxI+PudsLb6YiW5kto1oDgRw4QMHW/zik3U26foiq5ikj
2V7tS8fQZ2HR830QujSU2SG2XS2kqoAZVxBcSO87h06SgCvqKQno82O2E8Z5/tqqOIbR44r5RyYs
rb1hdGi5t4PqH2z89Sa/m53EDZ/qU/gETix6Jc7P0uhe/6QCVPaRRs7kwug1oGbxfL9M7aHqLB9N
jgIY/nr+No59OMmlppXjpLcDxThpUIWVCHGuG8LpZKSf7A2C8c2xUGqy2IBAk90jVVBQ/OKIs9JT
z6R2F1T9Y5/K7dq1EwulJrlhbgPO+Kgu18ukV1hGZVihVb/Ty8RLEr9Q//gKfmkk45erhvb2uYSR
FsLNWtyoVXKY7X8ES0n/2vfRxcSriIXWNbTiXR5SMlnXPiLw/s6ntIrV3vTTFBNUGEjcIYeKHPX7
dUT+Fn8DZHzf6pe6KzOIQihtUjuEhIOTFHHkGsYE7RsI/d4rZY6q16Bph+vI7x0ThzGOY9MwEccV
llu5MOdyXuLJDko8h8Zrjz7Ap+sI713jEoHJetN5kpbVhmugTyRxlNh0IyhqzT2Ui3VbsAne7+ZL
LGYPdFZPsqWFNVGXO9ovN7TGToAiWjPG2e0U/TadBBSMJ7pD9TBrz9eXTARA/31zuqaSZrSJTv1v
+jCXqTNlgqzkvb9drhNdxw3AFDVaXHawwGpRjOut5FBH7T7WZqck0CDR0OJYiAZVRd+GSVDSdNKX
qceRLcVfE+kxLcEhNlSCT8NJbi8to6nfxjI1LtZ5WGFZSplAHHJoD71PnxVEE48ic5gYoUJ9TlJW
uLXZEmc1z52KHlpT8OQpAmHigrKoCxwN1lSTAWK+fq/MT6Ce+lfextKSYXa4G+QQllS15Kxhscuy
dX8dQmAHWxNuq7zVQCKHhLv5GFk3nZ44uvrv1opVK89Bry8XKjbNNH8xrZdyPawikUO+GaaOMVe8
cuN6dulcddOXaT8jmZ9StXeLkYxBE5aZm+a9Ivgo3KiJYoSFxg5dUd4xmy5jHZF8QILb74l1zPvI
scitVQuC8/ubELYLhIdxbOoK8mlm0lVN06EtegwRRXXuKpBRnNrCLXAUhPluFMlscsMaimFobQdz
hsl2ZVm5pI2KUobBlB2zbD9Fgndl0e8zcXmazb4fVPy+Yswvpj3+qGNRzxd3vag6nAwnwGnJHDDy
HMdh1Fh20JMcjcV6FOME0Kyqu6Esl+quk6q5dMtIJaJDhxuycYNE4w20V1BAuvQ9TYrSWuvaMMhX
MHNPsRMv36L0Q5M/QC2nDkVTqVxXf4Nj82J4NTIstQkDubpXQK6i9zfG8PF6VPhZyrjMs+B98G5i
oNsGBUvG+yZoDaP2NoVBO+CFD70V+59Ezy7NWsl+9O29fZ6g9qccWodKfolIkOmaXcNnUpN8Nfpp
6sYQhwUqHhB9nXb0qBA9TXGdZmMm4zT2vDbQDwBMm5TGSZcWSG6tdXIjt+rgG+GoPfQqakrXF5cb
QDagzGaoTGWxyQR/MbInfUEOQZ5I+9p3hXsdh1N4uPyITLKCh/U5tm1Ypz9N/hiskDGzzyM6xQtP
8v6cfIKCoU1UwVDY+1qtDZXlxRxgVR8eW8kjA4hWEY7H7wKj+Kv3hsMYJWd1VZgJcKzMGT8njzWq
jpnbvGaQTf2gHhWv3hefqm+VIBvne8obLN2Vm+xlMqpOGxZqXqm6q3QcZRQU2tCz9P0QCnMl7h7f
LCZdhA3aGLWKabZAQ88KgZqmF7vFl/6kPOP60etOEcy4MEqBJBp35rsMZBVR3ZQxyM9Ki+UzZA3I
iOuOfKQsxx1eh8kDcUNKn7YzBHkB5wUNPoOSO6pNIG0CG/mlmfmk5aGNUii4FuIR9VxMtN4Nukse
MNCKcfHIi/GEJnmq4FGS/uy74LKBZb7loOaq3ZeA1avhtjXzs53kgr3H/YAbCOYDSk2qIl8zUUwt
VlfLPGmW9lmRCVA4E8FYQMhjgdlB10ExQ7124ydaX3d5HhJk7gedgHJY9UBhUp6kW6ofTPbKZ9Wl
wozho2jEmu8oG2QmyY50I8nw/GBjuNB4oIOFxV7328VZvB6eIorT/wPOQF0cvwneF+Y8sufGDKsa
aWp4pi0g0THaj6700Luxn7vSThBjuCc6tD3+i8acPua8tLY+IcVrd+GXaEFzt71Ld/ZtmHjVZ/Iw
7XD04WlXuVXvhU3e9LffOecGmzmSsqKUMK8ES+0n41jv5lO4q4Ih+PkZBe7Dc1K0hoLkBBVjtCoz
+yAEIWhb4ikAh/w+1D8lZeWgeHl9LXl7bYvBbITRquYQJQ7UGOYnqXwtRXPj3N8nMuYiMCWkQSH0
cgcUaz2DzAa/b9t4DBpTp40FkZ/z5oSuwQ0E80XM1SbJtACicBY3vV/+UfwGPTO9s+ySYEVnNRWj
h8yV83B96bjhEc/GMnIwECCqKpNYZpIqV3IGYErdorjDHpPCvuaNPn3Y/Zl3eXZg+NdRuU7xBqox
Oy0mDbLmDqCV9rkCJ3X7uRSJt3Neq+mKYo4ByjlU4o9Z0cq02t5GDoHOZ+mVeJSKunfCGDGL0uwM
J+3xuk18QLzcYTietoCyLG2FPmvrim1AO4Urx9xRvm1Inj9NYEVOjzbOmeuAXK/c4DFeOaCNMusJ
8MYkBJ1BPnzuBlHwF2Ewi6gtkl7rdPeqseYYUKQadMFTDtcVNlaol3srsqduHvFkHizlvSIfQD0Y
aoIQJPwy1MrNCVajaSA3Z1gR34Tn8QaByDO89B/DUXbQu3JjgUkK/ZvZ8Irv/9sTmJhXLbMSWRGu
ieNOujOgWjd705fYg/7tXeiZbvkRdxqnuzF2MxS38PC6C91CcBnmvLT+9MHffwMTE/uhrtELir8h
vclyJ/4e/xRvx3OdgWwP3OigAtuR79c9kvMueAnKpArxUqh2ZsIlVYcGE8lJju1p2dFxFFH7jvCj
sskBqcekp4tcfzb2yaH7ILmokvT+jH6hDF+1+HTdON5tcftRmUDZKlasVzghkG1BfLxOHbWxnK46
Zf1wsjJ3TBRnrEVJgmB3sFfksUmLaQ3pHm887aj5jVu4w0viw43Oy87eU5Gnv3iKo18R2sYEojcg
V2C2pBHrZTqgABa0ETgFs0N0XF7qT6bb+7WPRHNHm1OFRD40krzfM2+gzB7t5zFG2QOg1tna17vq
XB6oHh0mjpGiCwec+Tv0DY3ZoVox2DnJNOyOBOctJmPAi45veFyPlLMs9kW5Jf87vuExuzGRm3gE
qz9SS22nLie1xUvLLOoBoKfmuyXEIyCdGjUUjDBdhrmsLotlNmYUbbTRtazKT2f5pJf9qRzt1zKt
3LiIwJU/Bngon53ru4MacAWbPdFNy5rULlzDoLa+jl1Q2qf2n0wW3OV4pxE4GKA/jI5IKOcyaUOp
rZM6tjImBtSPKnlORTkD9/fB8mVhmk6mVdHLBZyjLI/DJJKCxnZJ/akZ/6aspmwAmPiYLPUwjbMU
BnP5koJKrkkeZ12wSBxKFlzSNiBMYCToUgjnBSD5DZ2TKsDiZLgq5BrIYxf5nWc59Kadz47lj6qT
u6IiDW8VVQ2kMzLRCKUKulxFvW60bhgXfCXNcCT5ZQoFiQ9vM4E5EVoYhOiYVGUSn3npphkyiCio
gbjEgJC8/d02RecnL0JsQZjMpzVXNe1zgKyvzUd9Rw5WUB/wgqkeiZ/66Vl4H+Tt3i0gE3XrDi+l
c9vRauR6Q6uRZG8eoTe3F30f0fKxkXZMZLCBA2iynkrjPKZBb7rXowEfAhzgKPBYNnq9Ll0gnBp9
ymW4wGx+HWbPXl+U2L8OwfUylCOIRe9lGvveM9a5HhUhvo/R5yBUPVei9JoX0UD6p0FeDsVGkOZd
2kCa2RrKAsuk6XoGVufRtB5W1MSdMrYKEN6Wgt4GbvkB92QQYNjQskMAugTUl3xBNU4F4EN9kxxw
fXDVW3KU9v3+/1Hs4K7fBo3ZpWtCsjhOtTAYWkc7Sg4arlPnddgtu+Gm8lq33IuEDLhOAXYB3DHx
/IMr0qV9uRqr6LhG9Eah5QwJ7LMeKueyFFWNRDBMdGjNblAyHTBK9T1u/aSHdniyu+583JoY1AJ+
28JEh9oc5EZWcNyhnGHtl1uyoy0388n0ldfBQz/0M5Tr/ehO9FjLNc7SdZnStuMliDHOCpNlrHQl
BNFufF8T8xChxzeHTOR1++jHZ09zdQPDmNeBCFOVU7hi0YBNbn6q9UM9P5Lxdmo/h10qQBMZxUS+
xUxCHR2ZYRBG5ya5Jf1NJpJx5PRGYzx4YxHdDpsrIOg1EfVCLNx6Fz6EdBYapEeFa7vN5/RrFxS7
v6sAbyGp2RvIDNQGA3QeEKHU57k8WSJGfW7pZgvApCvrag+rmcAmA/pPmD6Gpth6MB9HzOLPD7Mr
7aEAchJ5IKfRDD16kCk1UMpA8GVJbCAWms7ZgivJ5Ca3yn5x9V3zEPntqS3A5zR4DQRLZafca7fJ
nSiN5vZ3bMEZx5TKGC/jIfL2JVpezAYvTC1U26bpRW8Xr02au7xGeZhM9ym4oa/vCZ6X6qgi4mYE
AS7Qp11+Tq21w2otQiuI0qAdd/FyF6eCpIMXk7cQzAdVFwJx9v8j7TuaI8eVbn8RI+jNlqYMVVLJ
S90bRre6mwS9d7/+HWi+d0VBuIWZuRtpURGVlUAikUhzjuTY6C8NK3K72gLMUu6bmXKX6baOjJ9q
MU4/AUEIyRD5Hq0H7U3b0URI7w67OkdKHbUeIRwwXyCaGAAZiaq1zS7aOs3SVOPpfMwd17yTQcuo
B3EoT7TAZL5hLOFBhHbN3aaNRGYN12jQI1tf7WPT3hvaqdYKb7UE68jdp40M5qZ2Oj22ImkGWWZS
3laNdjWBiOeytYlEMDtVO8tilOaCnWrnayPLvrWYx78sgus/jI0azHtRzZuixcyLfRwWj05igzjv
esWklxW0QXPC7NwtLQiI7mfu+2Qjls2TOn0tdb2q2IhzetyeT6mn72kvtXI17CvPCQCxtI9vM8Dd
/ECoHQodmMBC2AmLccmjol5gIRO4H4c/ytvsZ6gKIr5vXacFCHuxS69FaJ+ixVYZz6UsqTzoLaSm
jtv86VVQFQJLAumcsXC71+hBPc+B6qvCMTfuzbddbuZ2jdd1sawOltQEznnc6eHwDusrBcttcepG
PAbVgwhBnx4yNn7YymRu2zlCYNmv2GKMWXhN99ausr/K50WECSLaSsYno/jZaVWNg6jimOulX77U
uWjMnhuXb5VhPEqjKqvWDRCSPa+okTde4tdXOurjGvheROVqkUaMa0lyQ4vaAWayorXI1naxrPhx
dRScfLrnl/aH8S5prraNQmATQ7iA0q7exXeZR46gInVpuk304uSbAwUB1dDShpzA56szn1ayRrOO
cUHgs5jx4Gma7lZGDf5pkU+jx+irZh+iGMsbzFxO1A6iuoByVlb76NH00WuzowAxfeldXkiul3Yw
latDNXSlMKZhYIpfA9sVXBnCcV2q8dpIBBpxDWIjgjEIpcilscbKHpflLMcHebnVjNv/TQvWGtpc
Qj4JpxXzPi4yw27cCwIbkRLMTVP1ptpLyDUfazNzo9hTVbBq/HNUW7BcfKwU+2DHjHmlpNioY6x8
M2ZM6Cj7dRLkWN/d9Bf72ghhHmDKWGv2FEGT3jf37ZvzoHrWjqbZErwnpBvEwN1rc3KuaRo5fhiv
/10P1FZN5iIh6FrTtQ5qltOLagfz8Nwl93P867JNcOtHWzHMmZ3g8Mp5hJjkZAxugYHHY+Ipbhw4
no0Q/70IIBo7F5gJSy0YAQ6rKRQNVxUIN7J4N5HUm5f9Zc34QtA9BiQYC628jC1qNcjoZ/D8HIf5
e5ruNIwKSLNABt8v/EcGm+oY9Ax0KAk6hdf1tpSf8kVghqLvZ6ww7ucWlE+Y9sN4HCizAMQelqYt
6iEUSWEsbSqbyClUrFSU656UE3dS7y/vBf9udT4WirEyzEWVY2lDRILblZZhpCDzCtRk3p8j/3xY
mXqID2lU4c2LXK+6sqpjbIu6oPJaXcv6r8v68GzLpBC2qgqsIYj6LKDrenM1GwiIG/TvAK+2gK15
mGQUpUx4W7MVxFw8cQTAtaWCATjqSZrOjrCWRK8V1s8BjxfvRMXA3cbebGqJrq/BwWuX/LG/O2ca
rIKdzTOP+ZXU7DL0BrZu7eXXySS4UrmOB72BFJQOq6iwzTbKmKdqnE64K+iTEdPXyKz5yc4Ihtyz
H+Jb2hQlehNw920jk7H0URo7Oy0hMzOkqzTRPWIUfiSKVrmbhl5+dEI57/m7z9bRkNZxoljGBbVK
+yjtvSGZRAeKHpgv+4axXMyPAyITQNSfZQCJLF+QC8HjxnvPSfrzAdOU+xll2wLYO6I2A+7Cmcis
AekHf3XGDittWCKzgMcGvlaOvvTusZA6TGo6sSBk5QvS0MEJ8Em0jDNHt89JOi0OdihpyiujM70S
zY5RIwKdos7/y/KhoqRaSG8BnYkJhezUWhCbItYHRKg/56cI0z0SKBAr8AgPZTBoJ0k0VcLNJZsb
mcyFVM9ETm36iMFU8bxbb1O0ixQY4aTPQwli3bj1uxOlXhH1AXIX9UMyGzEVOH/JSCC5R9CXtacF
dKNV8u2yT6Qm8HVJgVqgmSroh9hu38FsM8lpGvRppO1z5ZS3RQbmYLkLkPL1L4viHjCkJFECBy8x
ZjQ+G3+Hsm5ZKDVaNOIJ4yzJtzLKHy6L4C4ZvCJG+THBAkv8LKJIm7kwVzSdp7p5u8zRo9zhhWub
Ak2onbGLBtxfBwUamqAxGDGNZWe9Xjl4BqbR+EMaK/NNIkPzvKaZJruWMibrYc4m57uqF7GI1IO3
jFvhzKUsE5NozYosoVn+Jg6YpQXKcbOCWwHMPo3KkqtFb+OU3TmDa4YDui8c9NS4FGW4v8+Ekx5c
jRD6U4JjTCDJjEZlO9ZEWiW8cLLRVcpnWUQOwr21rI0ERqV50Qi4dHFfpieMtdJIpvDQLQc2yeMM
9ivqe43Hy6bIO1hbkdRUN9FM6SySnkQQqeexK2f+Aji3qHcRGLqXBXHburaSGC/fy1pDsgrL1/pT
MKM43R9iAiiofu/4qqB9gXfAtrKY965az0WdIYV7XBrLbeOreZ69+F+NIGylMH6+apc0rQxIke9a
tK8fkQFB4Knou79mHkR1C/5WoXEYzC60K4K1DnnqpknFrRyV6IUDWq2Z73otrP/NSx6kMejTl9H+
Y9mM2zDSZI6U1kDsNL+o40PTBJctgXuOTA3VdngmYCYxhtCUuqTFEdzSIN02yqkV9rvxwhcLvOHg
YEf0gsD4s033qZxjPAQCzOsK7wHlMB7MRzQIP9IWQvtGhGjNdbPw4+gpgkSNxaNvFAOdmgDDP5rO
+F2W7F+kmh5Bb/to1Pn9JGVureaCpxvXvj9Esj1Mta0ivTfA9y36gkzwaMvBoCud64y9yMq5Vof2
COqWdNNiY/hyKrsSnf7wSWj3motT3RJPNk5C4DGuSujyQC8O+HHQMPh501IlJ+0YSdZx7l4r7SGR
Xsry/rLhiUQwhkfa3miSOEHSA6pk47lvc88Rld9EQhjXM1UVkSUrso6qcicZe325UVtBYoD74AX6
13/WinE8jaZX9ehARnJsT5SVZnSNIDob7yM0orwr97g6umYjvMScr8MIa61MTRMpp+lx5PmT20b+
F5lD2itKO94xX8F2HGqz1Ma5ZFvHKsa4n/KtV75f3nducLyRwPYVljpQWfUFEqSrGCRwqq+9UpLr
BCOiru4rk5+ALHBn/I1xIN7pAfyWbaEBVrYUnbGGrFwB6acOqMDp7eyigoGypf5ktVbqNZkjSJDy
dmorjNmpShqWsdFGVBTl3hsnyTUq7/JK8tXB3SAbAFEH69fnQzorLdFI0SCitOwgVZ4wquwp2t0g
otQTyWFSUxGQI1tdhxxVLn3NPkTI4SXmayoa3uWv2Ic+7FUXNWjP1FsbTKkPs76z093l9eJ+P96a
uK01G/20zPZ3I/BeJ9MC+Xw/29/T1ZaLgwo3NP+PcpidL9uhGQZMiR0LonuzEc6TCN6d59YAb0jH
7m0DZ5SREKf5kMwVXM4kgTHUQXNXOuD5HP8LA3NkGciGDtIP5nsBdBOODvbUZ9EAE57QmduA0guj
Btn3TP03U49bOczGFAhwwJwIOUsLnj8LxaQ+c1dJRLfF2/+tGGbVAJejZ0mG46+nL1F7Lp3gsn1x
Xwygy9Y0XAcYG7DoD9is1+ToII4pUEkw3PoU3//FUEa8NVTAmw1kQfF8I10Z9lEJGDqT9mXqtEH4
s8Te7jtdakqaG7L33X12k3jtudoDIiUkxFW81o3flqtGdkWdf9y13AhmMhxG3bajoUBwM2qB0pMb
05gEMzc8I9/oxgaOZF3T1JgruB39W26r6Ikb3bz/NwlksPQZoMVBLA8T+LyCLWqWbR7D6RTTU6sf
FPtVYBS8+HcrgKq5MYpItaqqMeA9x90URGG3J3fjAViQJ9qV4EyeqMmV+xTfCqTufCNQrlptylcI
1L+P73Q/ke8E0W7wnb2MKfdIYPVcS9gsIHN4J4AhWCldwJTYnq2O54bIb//jGjJmHhGAFhak+ysF
qvkkcG7qlxV4EnRsv3nJfl6Wx7U8gFcgXYhEDbKDn1fQKtWmW5oUlgdywzVQnJdGOK7CXba/pgpR
srJZ39qbcp+2OpyRuXi6AWg3OgE0euhWKf/QiRwkq2NX9GjlKrYRyuxVYrZqbhs9jL2pvLrdG2mG
q0Pw3OclXNFLSEO8d82YzSosu9TUBZrJYXzIQrLX9uZOPohmmri6OBqYi1QVnKcsFV4+O4aeLRkS
/Mv3pZo9dVLcHHNxl02B12uDuiKuWAwnoMGOTYcbA/hgxxIBd3mafVC2PUn35i/71AbV0fDSoJNd
A3xul4VybIOy4WDEFdOuuH0Z+xvrtBg72hKJ+O6hs6WXtBTyM3LcEsgRTAU9DpiABsjgZxvXm1R3
aid9B76cX82wCJIdQMJyT9s3xzKcrkQPc85+fRLIRJGO2qDlhpYe27KZv9cFpRPMihjAFLosomXk
y3IosZCJDCEb6GN2PJ/jIkZPqfJNaoK2ydxWVLDlRMVgRdCAowDb0zDo/XkB46lI7B69SccWsCVz
NbkVcW4AgrczWlGgz3syQZYJoCBDwfwCe80rbRoNM60NTuH4SjBE9wfzCv83/nlIbI+MbtPDGabo
9RG1L3GNcSObueknMyJIBEDPuP4tN69CNEFeG91WOfaerwe7khYdAvTrKdDRuWRiiumg3srn/Fnd
qQezcKerynZFEAC8DYRFArgYWXkFaL6fN1DNlqZJVrqohhXICJcaDETPVedGzuPl88yDRYKBfIhi
XjboTBwSKakA/zdGKXLI85LfTHMNwBvFl5JueCOD0qGNBhP9T85gWldFl/U/G9BFlpjhmOrMz8el
ehunBGjcSuIsv9VoGMIilvvpXjJi517Ji2Z0E9OsY291uvX+sgY8I4AGAD0GngDwehiPRJp1KlOp
RRnGSsrHconbXxmprOCylC/HFmAMuHXxQke5DoxtTOTSYIQz62qShvOoSaqHUecRk21Z7vzMGmsW
4at+0YmRxlyG5pB3kdwNcWjkj3a+k//xmjHfz9yDcRr33TpbSSgXf0Bq7qHQI7icuBogM6xiV1Ab
YxOPjeYUWt1ESTg31Wl1AEiz1oIRpq/dUVSLjQzmlJSAKLPkwkDzPyYs9HAFXVocluDjWAIKxugE
1nVzqt3mG/Gjm8InvigY+5pfY34Bc3hatHjkRVyRUDqY+ygkIRjNrgeMEf8dOKovwQsjjF6bm+B5
KBRYBXgew/RIcYXGAzlKe/WfU7NSMRrGXU0gdKAtgp6EjZjYTOuusCwS2nIorbvMBirI9Ovyafpa
42GEMMcJt0k6lqpT7idvCMihPJNrA6BMaAg8VC+XZXEtcaMPc5YKLXKWyoGtW0vjttFLPotmNb4+
axhtmOOkomrUzCZmQ1vfOrV+f8LYQWCmrnyWANSd3omyUXy7gz+iI6+IIdiJxwJ7RwonSULzzgwp
dtCb7uqvsVd7pSd6hb4n7j895Kl2OuB0THDSI55gooli0ZwI4TkdwekmP0a4bB+mxlvAxIEuxMR/
m17lXX6oG68HMeed5gEDFx2XEjqK8ZMw2+eJ3grcLcXjBx0DKA7Bw3w20XZs57LUoH6nYtQzc/Pm
x2Wb4Xr7jQD6AzZnwAA2mioBky2U7HM0e2v9Zo3/5kLZiGCOmbmYSlYYGQl1qwoSLbomXek5UXt7
WRPRUrEHbV3yuAeJXxgZo9vpb3Uu0EMkgDle+ZARgAmRJCycyJNqsJgNquAu4Zv7Zq2Y84UM3FC2
8oTraq+TI8UEa/Z9HdhdCHq9wAI4xvHyqn1Nl1Gb30hkIst5VQGDX8SwsEB7RWbES3b1C+VnM0Ip
xKDbQRZEMQKLYysPlhkveWsQEmLK+HVQ49rtMifA3gm8IV+OiSqjrCJ9ajH2YA0VxozrJA1j6RRX
+0LaT5lgXkkkgrEIEucmJs9h2cAcAEyxCnaYrPsB3F9fsEl02784JtqXqAGK3tFZbpHSIkVh6RJO
qeIqu9TLT7S5o9hbnrG3Aeevn409rbD/C4ANah4fklmXWBekXpasTMPW/DklIA5oritV4IO+Pj4Y
IUx4UzST3VWFRsKp9qZ2l91YGPmVv5m3VqDslbDsdoArQVQjquPxr7ONdkxUk2CWpgQkZhJqD+gQ
8/UAVumBnhOtfUHmi90512A28hh3DjAPQtq0JmFdxl5aHyb5t5oISl4iGYxHT+YMGAvZHCOkubWA
3GPaB0PE5yxcOPojNteG1WlmVLRtGqJ7GcNmFM4/8o0gPtrn7FH2xbBEghOgMadZm4amjTCcHUp6
tq/sZ508dQ5YQIEOZJJdJukiTyxaRuZsV1bRFWuKI9e/xlJQWD4F9Cv2IIlfPMdwp7f0pr3p9/84
ocYcBeYC6IpOW6S1l0Dim+2MxN7b1nqvl4PgsuRfNBtLZNx+PRBJn/Q2CQ03BQYwRUUAqJp1Z4V/
CwJSsJqs06+AjLiahYowLg/Ko7U7pkiHz7Inw3HdaB5y8L6ohZZ/s32oyMKZ6FM7VWmDHYSdOA8R
wI9oL5KsuOo7316LJiuRTJGajD8xMpQxpgJvZ70IpCq00sZLHVFMKNo7nfEiSTlodSRHJFxzQCyh
aL+zPBULCdQ1OEmhOJFSjEORqzoH+hHWEWe9e67+LEH/ftx7t9M8546GvmLeGpFQ+vnGwThJVKLP
DEKt8ao3THeRHC+ZD4J7la7UhXuVzSvP2WDEtdZJIMfBWwk1TwVlDf0W15x1WAM6tCdcTZFIxq80
ldwnXTFK6Pkrj5gL03xAO4MEpf5R3/+do0cd4yUVGYdSyPNEKsBih3ZVnB0TYGpZeWrk5Y+ySgKn
wt8z2o7soIAPlLPPe2YXOmzfjNPQ1PIrp0iPyLXpRJALEQlhHJfeybpaEjUO7eXalI/NkHprQgTe
nxvqvzdWv2vCNnUg1C/sqJ/RjayVj0jfn1VZEDr+l0P8n8Vip6XbfDTWKVrggLNdjT5JOrIsPaOq
PweGV+9FdsdfNqQ6UGgAzj6bpZpzx6ysGf6+ksGYmS77xuyvk2IWPCe41kYbDdEbhXQ8OwSGLO+o
KzQZlg0WCNlWt9Zqb8yuiCRKRdBz8sWuPySxpZOiKqpYIkhIaYWdHhXJ0b14nPFsmcmjFWvIT2Sm
aPyaaxa2rqLQj0QyQE4/G7hsp/NcaCUJAU8olSD6E/Qw8sMqDLIYWECkH9iOP0duFnSzSkmo3lln
2uxMyVqtaw3oeSnF0hbsFlefjTgmqKpWQ0eVMJKOSRt7VVy61fJ82cOKJDDeLqqdHmYypWG97vT0
pzqK2km+lgZpwLTRgXE6JCfEJrEWh+OOAm9QuCASjgfaHv4OyPZdui1+XlaKH1lsZDI+SKvjpKyk
BiCcO2DSghKUIrwDX8qVrq0QNaE7keF9rT191pLlkwJkkTyNA4rhePnto73+jKGxveMNPh3oK46K
Rx9IfwPPkXvKPjQ1mJeZPqU15kJiEqJAbr1RizSPyZkSuGsYNgkQzHnWsQ5jX5SL+y/7agFkGE4L
rWKM5azqolu9ilBquksoFpS1i93KU2/V3pu92q1dIMwKCRj55vohlDGmHgQ1WmHocVhPL4Vzv4hg
f7kvXeC96yiJgnENgIufPQhw70xHnfo0HMIZkBF60D0lO8krD92bfl49cwdgcstd7i8bLE+trVTm
nJeTpLSZXgDzYwWxm2OXynlUpFTgTbhX2lYMs2UjXp55l4w47OCsROoKBG837UG7BkjAST4IU8O8
SGorjtksczYcEo1ITazn0XFH4q4AowZo06nqQHFCkyGd4GnN9c9bkczBH7ulbKd6ScMieUd2iQPJ
S3/Od+XiVkdK6hAn3uWt456DjUj25ZTVitzlJE/DJYxv4ptorx2k4O2lOFG0YwqhL4oUhBKZM0+U
1CR51qVh0+JhX+6i0rMfl/Nf7CMpGuiGg/WoPQr0pN/K3udbPZmnU0wSSavaFHdroOxMr9lbK8aW
bJeCgdSTIL4TmSr7hGrQyzc5FnRMjvQUAs5i1wMKns7eitNMguOn0883b5l2VKJlNSAsK/7oyoti
+IK14wV327VjvErX9rKR6BAg7/9qfk87b71BNh+th3jEAGjevhdtmEgm41MmJ08Ux8nSECRNo+QN
SuKqIv4BkQzGoSiSXTROOaRhOdqnwl4eLAmIQtkqiMVFYhhHQpIBUVcHMXKBc2w3Xi7dDtLr5U0S
GQHjOmybmHpSaO0+6t5k7Y8QGkGgBBshYPzF1oYCPl7NHiy1cB3TBUrxZR140cDGzthowEmQxil6
5LvVKEPTWr8o5l4x7RfiDAAgG1vlJe3Uf4yWgNBnK5RxDJFaSlpXwc1PGNXNf0hCWlL6BV89j26j
tdrAILTGbP+qznYhZ9AqOZZHFTBqo0tO1h5svL7jDyJ/zr+1PqQxdtArhS51Ks6qdFAQUIE1x9dr
N7YCtL2geWg55KPoXhaIZK+QUurGmZACBbi9sitRUQLC71Ud9KCvR6cS0JIPl82EG63qAMP7vxVl
M29N48Rd2iLKSY4rmiqzMEp9Mpw1ABke17vorATyoYzDXjoALdkSqSvYT7YnMe4NtS9jKw7Np95P
bjEEu8tfshPlV673oiiEe6w1A6DWgNnRUEn77Ntzu4utOUd6pbd/TuRpqUW+navNRgDjZ7Wq7Nq1
hoAljPZViK0LrD2wxXBTiQGluC8bPKcABIA/UIia0uaqSou5c1SpAeP2kdYCu98YB9Dc6DAiKWFf
gcOtdvV/PEdBD/hGJl3ijUwFWMCm0eE1VSlhoR5V0FS3ksAk6an6csY3Mphtqmzgjycq0h9L2B8p
e6mxp2wGouy9SAyzWWiQ0bNxRNZSGhp/tc9NczsWf8bscZEVzxi/z5FAL/qFl/RibkizMe12dMok
bLW3Dg2+5eInyBZojXv5SFMfeEkO/XyzR9ba5c1qQDHkRjDOez1GuWtqN9E6u81wk08/Lovjx2eb
/aILvZGXTlPR6BpSielR/0NTpBlefSsqc3DKpRBZnR/yfohjPSQoey01TVEr1gDbjuKfX/oYknVp
kQLchfIhcnsgNgojbe59qquYQtJMFCpMxlyMemlXvUUOq/WVXf1oeqs/P6SAg6mDMUB0v4fPeiKo
9wpWl3sh6CaIVIAZDc/FnDj07xRjpCDNhGT+/5E0vJGTeZZ92s0lDE9F4pjDNy/grItz1Cvk/bS8
z/BLYLyQvo+IuP9WxYJ7DDf6Mesq60nSYJbQOo5a4kbzTxlgQYqavUXE9Pv+dTUf8/a2AVPLWntN
/rOpOw89F09mWgZAbPNsB+28tWs3+8vrzj2swGdAFzsaLHUWJXbpxnTp0ZwcpkYgxd/y4VlpTh2s
+rIY7ivV0NAQDSxhDIyxgOejkWJ0WTNQhA3kP3qwYhZW2Zuu4qUH1f0bZsy7orbyGOfQqMRY4xXy
bPC7xVfrlYMauv32V0pKZLy8RUSYhl5o2m8JzInPnsEENmAS98goJoDusHI3065G6VVRZ8Eh4Z1N
2lMOEnc0g9k6o5SEAkc1SkV0tKpHsKBdLSWmQ5QbHY5vzgRxNS9238pivF03p6kcDSaaYPviGajj
bt31z077W2AXAjHsEwGLCZIMvUchD1MUkluenXvL8eUHBaNxYEvyh59p74savHkBErqI4eGo3SOw
+LxfSZ9WqTZUaagQf6ivdU1QD/oKXY3wYSuAWufmqpAzRzKSokZKTQKI0CmO/vTrW9IQv63utej7
TNA/IpIpUop6vI3MZSmqzkbpKTSv+9N4lHqkJp0b9ZEOGRoeZoyHq1lQXOOf6s1CMk676jKd2AO8
RxPYe8pi14N4pA3+gku1/P6bwFp4V76hOwrGN/APZaPPOlpONRRDjnWNLG8uz6PmxSjDBkWQ7oBp
6iXPpnXUyqvpjebawGoQCOTzrfVDPv18s8ZZLY1G2cBwusXLnrMbyhVbeOpxvssXNwWEMZ7SnogJ
57+s8odU9uogU2WD8CdF28f8aof0eTa6w5uxryj8ujCJyfcyH+Lo5xslyz5ak4GeDjNWXdvJPHX4
1uqvg/Zk9UK4GdGOMi7NHAcAHDl6u68rV/X6xxzK9W6+q0CKkh3lE+Vsm0BW+TdGZLkHxjBlzM7I
tI2V8dpLn00JrQ2HVuJ2RdCf0NjYuGiFDirNq21g6lOxQLEVGBH3atrIZbwPuk7mKdGQsB13NKuo
HMhvI5g9K8zD6Ea9vyxNpCTjiQBoLMszMdB5BfQlQ7o1FFHeUiSB8TskshxzoPnnrAKQdxibvy5r
wD1zm+Wi8jfmuCRVvk6qkoaAuvO04Wppk0BKny8L4UbbIDnQwXdg4RpnB6kAadIWcYEHunrX+/0x
38WZC+zng3E97SgdJ0Y0HD97uSyVr9qHUOaOtfVoVNohR5ZnUNy23YPU1zVNQQGXvz//EcJOUTnZ
XI76oMRoZHT2Sdwdh1j0aOCKMIFBZAOIyLHZ4K6Uc6DuZKZ0zOpfC4gjc9HcIzcHYGwkMG4ikjCD
RHrQnSlvYI8/UYLPzOtdjLdN4AemXlfI0cTdnI1IZnOGSbHThTZDpKfk1jgkZ+tmjF3nqQ8iV8OA
p3RLfoIZ8LJFcItxG0XZcr5kAO11lLBb9lPceOX4Dh2f7Mh+iv0qRfVB3eVB8h0jwKIgln8EPhR+
nxrZHLSuS2Ulb2Q0il2TH/mjtQNpyl7/pV1bd91RP9QgkZQEWW6hTMY9AbCmzLqmQ1PB96TwysfO
pUwtxo35kNy0PwyvOf+NhBL9UjZxAFIiPG81jJIBde+zRyGZnSSdvsZhlONJXe6ya3CFE9d022cA
jl6JGvC4pwO02hiRU3AMHeb6TpTRiBLbhoMc4iCyE1c2fwushveaRU/5f0QwV3Y2JIMs97DVLrTv
UHWkFLhA0zqhLxTXShDvRNcKN526lcisodJZjd5kfXREyf01P1aNtxKXTqT0h/pPeiMBVAmgccDF
3glhDHjbh1oYJvAB/Q5+KUa0PbSr1Wo2ngzH/lie04fMa3xlQVVuORjHWOCjeW+7rTTGDazmNJBV
0UmYTbbv2JIn6+uuM3tvyV8v7yLP4WwksUd/kgbdWRMV3UN55db2dWwAKSwXhey8muZWChN9AC5k
MUkDyiwgMceuYlh7qyx8Jy5cAJQ8J0rsZ/Hk1mtyHZMV5NdCJhKRmsyRb4iTrmmRZGH2Rxpc2gI7
9y5Q7A7WdWkD36DdVz/za1HozjuEW7WZKAVcAWaVm9jGYjyVyp6I4MxF308/3zjPSI51Us3o2l9Q
GvdW8Ild21Yz7i6bCD3HrOcC9YBKQUmQBFAZKUXv1Gm04o2nqb8rUApXvQdCOzfrVHdxBLK4A55b
YXQjNyphiERNpQyPrckrj8oJqcfSzcCzkPpW7Go33euyo7vVvShofAHRNhqmj9bjZYW5p2+jMP18
8xvUtXGi0YwQ/NmgfyS3WvZSg7dVlLLmPrGAAgxkMwtpf0AsfJbjFKQ0lKqIkfUcMcBa+ggAw/4w
gECzv8dUpCC5wp3A3MpjfJiq5lW9VLgTkiO6JwDcjGgGDSK0giLK//Nt5kM1xoHNrRVpoA5DLqK1
vGZsDoU5eWsj7RQl2uWGCK2ce7w/VpL1Yq1UlNGiKchwgI3G7RRpV+hyIFn902XL4IYOmyX8Eq4Q
MtUzzeAaSDggAeZT+BfyJH/LE3SAV7c95jFjYX6ce8436jHeywC6pz3pkDpqv0vnRcgCzV8+B7wp
Fs64xqYSDbki5biSLByXXdOfV/kgTfvLKycSwdwAxIrsoQOUMFRQ3R5juSMQlPNIcJvxT+6HIsxC
KUusajYd2QcR305pi3s1n/wuK45NLSoE8ffkQxTj26NVI/aYIj8yRqgJ2vlNbpUCyCn+IfoQwTje
BtxZZoL5huPSdTdqtP4AQtxsVE/plN+PIAK5vEPc6IrSOlNgd1zBJuMe0r7VwWsZdXt1P7ga6DjQ
aYgsV7JT7k20GQbNtz+LEAOIq+NGKOMorKzvASePvI9mP+nJL6V8rM3BA9VEQPI+uKwh1wY/ZLFm
nlpOIXeUzjAZ88BUrtOmORjp2/8mhDH0Bds5tLmD7GT9ay5Kd5os325fLgt5TxZ/uZM3qjCG3stS
s0gprih1T+f16LTGeIXiYJA+RH551e2SG5pAaPft7/S3ef+PKU6Qat6YisUYPyn1Ys7VNAuTasEV
WfX7Xht+x6MqCAe4T/CtIOYISGq+rDBXml829/G9tcu+m37ztuziW7Sl7Lqfohod91hvFpba0Obu
L8ncoo8e9E4GwBJbvM7k0bu8d9w8/VYnJryokzwuSkNKQ5DRP9pjdtfYaGiwyoOdVleDimBfysHo
kl8j7SwIxOkRvmQ29DRutKuGxMimAj2U66i4UwEoG6CPkqsIp87xaozVX1ZVdOAYj6KP89y3JarJ
NfqJj4bZqIe8ksihU7XIvyyKrxmILwzTRAcKOxaJKFhtJk1PQpQG/LkP8ilx7f7RTmx30oKhFcVS
InnMSo5SrTj5IHV7SnrX+uuuL3YgQg9sDH9Or4qHCvLjGgyP1YMotOIv6oemzKICfcTBRA76Q/P1
NtPvFu1+jUVlHZEMxisnZVaWaYsoHOzD0kNyS0npAM5uAGw+fkTPja8eIi/+eXkLBULZ3oNoTnSn
0vHOmEEAbKb2HakTfzZFjyaRGMZBa7mhLDX4mdBi803J78Yydg0R6Bw3owZD/P/myLZemUWz6C04
0PdXvV+55N55r9n07gnlhV13PohbN/iO60Mi45LHvk9JqQL1wZEtNJh117Mlgij6L974QwbjjStN
0VtrgTe2r50Ow4+oIjypj/pDm1OSR7dEuvooKpuKtot+vnFZaY43UgcU6FBXHlfJs+3zIAt8h0gE
45AnskhNVnZxmAGZTY+Pba96kfLjsnVz9wf1c0rwC2hUlXEYRVsChEE2sXbTtynep+O3y9/PVWLz
/YxbIM3sZGgPjcNZtr8bxeROzYrm115EdM3Vw9YUC7NZ6CxhW19L0MORecFileTeTL7b9uNlPfhh
6EYAE9qs2iIPpZVl6H+P9h2IJ/aUOjYO8P4np/Rl9PRXc0d851bULynSjD1BXUdkY0EzEOzNX7TJ
02JBOEP3+Mv1u1GN/oKNLZe5Wo85QYPfqj5XmLNt53NlH6puL68CX0pN9pIk5tTIcdPFTo1FJDHI
zjJF8/S62uUduZLHObi8Y1zL22jFHB9FG6x1tHFCi3R4dNp6PxTyk9mLoneRSswBItIyrdMKw2t0
u3GNsvbMVH0wu9x3yvxwWSVu25250Yk5TYCyaxogGWeIO+39esLYl6+eaStasYt3ohEvkeExt61m
xdayWJimBOSiq9UA31IE5iCQYDJVZ6kZCLLJiNel6LqVH9tUEFe+zwFfsDeTuVTVpGuNscWlWgXW
We9cIEPiFQecKtqqMHwDeCIGCk762xzEnozWK1EdSWAcJus0QEHcSbQ5uMjQviPHngTWRau+slCz
umwaoqVkvMQK7PmElNgsuYp3XWV8kzIhYRf9tZdWk/ETWTrb/4+072qOG2e6/kWsYgTIW4YZTlCW
LNk3LEu2mXPmr38PtN+uKJjP4FvvrV01rQYb3Y0O51RBhzjL1ljobvErv3UnWN//D/aLSCHOVWB7
TJq0HE7JoMk3usiHIRdxq4lEcB5iKItsGYieHIGg+NNK9ce6Tu7+22fhvMOs5fNYVjlepK1hl1Nj
55L73yRwLgH73KSKAhBhRtk3q23tRheVlASOlCeLibpYLuQGEgxgqcXjIam+lD/+kxJ8CSStsNTd
ReyYzNmWh2ej3V0WIPKcPLtiHSdRDzDL9EhvmgO2r0CwMx1nN7AbB51CkZ9mh37hplDu3stKHwxa
Az+NfUN1X7HVR4aNlzvmD/WxfSN2+DgDhzY6Yqj1v4U9vgYSNkk3AEwgOIREdpTqJiWDl6eil5jA
sfEg/iSc0O/UUOiRfHWvvQVH7ZTWmDi3x9v5JbDJrnzIars+iZoFAlukvFcARxvYapBA9FR2JqxR
xdkT6QXGIlKO/f8qH6r1fJHCFph7xtyUJzJTxcnbungAFnTsYMDn+bJtbusEBiHFkEEixDeyemOc
Oiy4wQ2F+1hXbNIDC6T5o/jwIYQ7uHLu9cHK8MHk9lXOvmaVYHpBpAR3ZoDV6ca2QK0+6mEHMbWn
7lWJ/shNfCjBe9O+qTEPDE9UzcAvOUkiIqTtl6T5IYBzpkAVXrK8xL2V76Zdcttiw6AEnV0Q2b37
Pnx/EI0LsT/5d0/xIZFLsiq1llE6wbnppHUMNsq5qG5EMe3yrBcCG9i2639k8UN+U9upmKmBl53U
H0XtTgFuqOHVItQKkRgu6Yp1Ky6NoQ6RilTfg3G87vLAT5fxR60EAo22I/iHRpyf1dFkthKCrMds
FH+c2vtpnAXdju266IdN8CtX2AqJ02XCCzlBe7LfT36/Wxy2/CF66G138VaSmLYrvyN38aQ3MrLV
HgDmOSaeHgF450U35CAfrCvyUg6O6ougKwQXl1+Qi/uqtbBOnh4X+gQgbSv7pfXuf3JwfBG0wUyT
WQPS+zhO34LoMPYHNXi9LGI74H4YAucZGrUAB8EyYLAP1Vx37ucfEwBAnFxrH+V2jNyk0J66cFpE
RXOWVl+4vvxuatNmBSIhiubjkQ2aLyfglmNT3dpjuWIXuiJCme3e/MpEOHehJFZlxgs8IMM1YfMi
+b7wmTkyLCwxvgj7uQvq8bVPBbCw6FrjcWug9lAE1U6Xwm9tOTq1sfi61Cx2Ktd2JRWCOvZ2I+lD
T35DtZjVAgP1sErjJntcXDSQbrIdm+SKXMkZb+k3AA8401P7Ol3Fu8wRjakJvDJfJ1USU5WxMION
XKs91kX8EIeh13TkEITlt2kpHy9br+AO8mgHkUqltsWD7UiVX0PntOrPzBB4SsEF4VfKIgVjw1MK
w2E79En7VcNSSfUs5a1dVwezFbCbiAIpD5QEHCZp1BWk2xjT67xyTLJdX4FfvM8BWmFhndYjWjL4
tUJ0d5aobi/DhKkrS5JtvW4iO5sKw831oN5dPmlBwOAB5dQYHJs5m6GZyUtdfpfIw+XfF8Q+nlOj
a8iclB1bhs/Lt3CiXmSZtz3wtsZ5EmRcIl/Ab0D16ZhQPMuQch0MbKorvuS8xQfrTkaHVbxFJjo5
zvNUnTIk8QwnTrJfMQbCi9H/T0fHbz9VaQPGhLJD2iDdNtJhCE+B2tp9IxgBF1xtvlAcWUPaTiPK
qUkFZOP2G27BYGC/EPM/kYg2VnCveTZrPcK0OWXjfRPeYZJvdkBICEQkNSIhXOXHIH1Dig4ZpEUW
L0xbD7yRXimcUtjuHX24ZJ7domnDsMPoPDLVq0i1M7a37zY+Te2xsvuddmTrhP1rfYqfL9uFSD/2
/6usKDb+PkS5bZy8f1yCh7ITxBtBnOM5NTpzBAY63pVH+RjjIumHeccwEER1AZEqXJYyVH0QlAR3
qC9iOy96O0+eEhEVhEgI94ZRit7QO3BWHadOsXP4UtJZbt0JHJ1ICucOIjqlEXDC0TOwbiRzZw6n
SVRvFHgcvjosm1jF1Xr4txrUoxq9LkQQOaIoxZeHG4NOU9iyq4M1ZFTUMX57Mt0os+fbzqNH1bdc
EdSXIEDwFeF8Rk16ZHwnTVO7dVC6YfxUqw5NBAmxSA7nFUgeSUQdUT6lebyPxuAUmAVI5wGDR01B
TBUeI/uQqxtKtWBZ6g6eoQDjAsAy2cABQKDfpmN+SE5iFAeB7RH2/yt5mIIvgKuAz1apZ2vcVeM3
VRO0RYU6sfNdyagU0P42PVy3edV72DN0FQBoF6+dTfeFhzXZk/D1JwhMhHMOiYTURMOwy1G7ab8o
5/4n1v6c5pf8dcRoMfFjdzyRa3oQDYP/j8bmP08nfr4uVKsxLS34CxQqz8ZN/ouhnWI544d6kJ6y
DIsg79QZ+7gTpKSiz8i7kLy1FpnAREEJVoY/0+TJml/+U+zg68rLMOaqJaFjYWSto8V3U/s2i8x/
001hTBrsJ9jBwNT0Z0vJJZSMTA1uyoruwQ0figh5t8sCKwGcQ49GzUqlFgWIEQBB5Kh67R4rvlfB
mcGvVXiCAXFjEXTONr/NSib3bUgWWp0aIX8POt01usA2lEdDRDwiODl+G0+uSaaXFhOC3TF9Orai
0Z3t0fIPNXj2skqV6WjEqHiFTQruh/1Q7RPjRdb9FhNEfXzTVI+99ZSKSIUEp2epn02iV6Yonljk
AjCQnQS7RpfB0PV42bb/h11oOmCNDKBImJwbjIe0zjVNkg7dW9e42g670Dvqoa8+7+QbcoONo11y
VQqy9G3VPoRyftGahkGXVNk6VMVXIgfOLEcu6UXPR3ZAv9UdrA8p3J1SykadSnansFse30u2Yk9g
gzUqgC+rrnj9eTNYrsRxN6yi/RBagBiDJxocudvVRgKqcL8WYiGwqHtJL+5aRUMXzWh5Y50CNLeq
l+2k6wIUrb1bYU4pvekkgYsVKMbfsEXKpHrQ4WL7JLBLPXQz1U911R97gb/YjpcfR8jftHYmWqSw
8Rj9W/slPBUP5lfyaBa2giYbeuuvaHgPogXRbf/xj5Xw1wzPuN5SA1Trm6S5BQf3LlFEcHACc7e4
NKpGVQbw+nBRS301VMdWvp1E0Ffb7/jV0TE1V6lGMFpKlSrsVXDUj80jqOM8cKucs1/zjq3xFbp7
2XGIjo3zG3lhDV1bQyda3kT9l0W0Py46M95FpHNZjD2crtVJN3pGfwT5tzkNBY5o07dTeBoK4jGA
9fJQ5tnUadQYY7g/V3bYNILpvtE9IxD/k9HMlSQeyryNmzRO2a0FEuUuyRrFXtrAlvAEElzXrZOj
GhiBwbQJ0lQegEiSKkOdJGxC5cq+CL5irsimyp+088Gaa5hUNkHYa3LBaa7SqDLJGB07JatsEup3
0tg9LYpwoHxTG2pppmqC4QnAY5/t2hqw2WhithsuYcw9Ni03nboT9bR9oLiDBxYaYHb9ycQNXQnl
jE9NA7RrEoDK5Ar1umE/xUiOACXQ64IW+NYtWgviQlQZSEWYhujapmjvK6UnyQIBCgsGn4IFw18A
+BgIEA3Mj/NFiSwx0r5LNYxmUqc6pyCS7J3ZmzDeOvjFyboqz+GPMvLqAeBn6Q7FBEFR5DcNOfmc
hlaix2MtKSBYrs8WJh77cHYue6LfUxhOBBd4kzECIVdApYO+13bU75+W5+FVP2h7ad/+yHfZFbke
RBgdv4cqTigXhK1hMfIAHuUQXOlHY8eCsH677BlTV+iop/5VNLQg+JB8ISOJ48pQrB4VmWBwpUFy
JUCyKoqDBlVCfFIzauKd4GR/i/yfleRLG6G2ZJYsTQyNiOyT2+mwRIATkBwK6mrprnw0T6krfRUh
i4qk8r6lTcpRnVXrsMSD9ZJk5j2ZleGlpkHjLEXV/lt/+a4k2Ew0mSHlES46m2RKaQHCyEM2P8td
4DT0hJlPgZG+t8V/v4cfUtg9WcVndQn7oMyD3u/c5ry8KbvWlzOX3pbAebJKG+jUoAbRH3uk352d
n0cMtgLwv9wPdno2M4flP0Bpebz8gTcvJ1Marxuqau9Umas/aiDaUNeLicF2EK4rD4oQZWTzU2oI
Q+DbZKzM3C1RkxHwDeWUHpXeXt6kG/NIHLTfdvOt9q1/Kb4UINeSDsvXy2r9XmVmn/RDLL8yu8hT
WFLwowEIFHeltJfSnr8Tx3jtnqkjvwxspL+qd+I3wG/RihPMTS3oS5WY2aCBWxQb56YN3o35tU9a
6wH7SN3Py1qq7B78ZlIrLfl7ksj9okUq5lIjB9AmmGMynfHY/1IdAtgI0yUqGIews5PChJYGwMN/
LfD+660yprMuI8BYgBCT+ZJTFy1Lo+o5CGmxBg2AxUL/EytdCeD8e5BY5TjJAAM05atm+FnLb5cP
cvMWEB30q6AzAlYR5wCCSQWTXguYljS6yjR/NgRJpuj32f+vbtlUZEprtjPqB+FkmxLYa4IvlzXY
vGZgY0I6hlc8MEY/SwjyJJ2X2pSw73bO4n03v1G1sDNFEMu3g95KDhfMg1xfYHMDLC730sWnQIvz
C1xngtGIn/Ru8bq9ePlnM/CthHKff47TPs9U+BBTqm3Q/dgEFHZS6U/aVdc8KOpwlUgPl8/z99cU
s2lqyoC0IVTBTN3nA7WipA+w4wST+CLdKBiRl5wO/an6LAH85Q/dxkoc9/1m1ZBbo0HEM9tzGf4y
sSepSIogBG36JlNHKk0UwJLymWAVtWSUJzj7RP8x6oadGgAFV58EJ7dpiispnImopMNTqzQswNgM
LhyQU6bu8tydxlvzwbTZ+FuvOFbhGAInIdKOsxK1xshdiL/rMEXfWwlpCl6N9fNl5bZlmBouGaBJ
1fdce3WRG5UMSzKngz+2Z0N5pfUXwMBdFrEdugD79f9kvC8jrGREkySHQYTzG4+MliN60BIHRA/a
deUxcFfZTbyotnV9LwRF3AonpmKpjLAGNPQaF7tiq0ZOazG0qrg2PRnxKoqM8ktUyjddVls23kKq
rUo62ddB0O4SVX0e25K4Q1z+azYAXL/1n8JHtiVXi0zCtmRWFM+0778PxNhfPuitb2lqBBdBBeYR
GAE+3/BgbvUi6CfYqWW8dYZ8B7jkK1nqXy+L2fL9azGcJvKkBkGkAcjNmG/T5lxR0VFtece1AC54
SdPSYvYXqc5SP0oStXUsPtPmudV+0OiqKfdhevffNOKi2aiqlt4pC3AJh9ecvIFk7g9+30AyoYPG
DjM8/O/3aZ2Bswx9wOCpM68NUUN4w0EZMn4Xnx5GBtCyzx++0xZ8kTE2/KS5qhu/nB7b2rcKwVzN
xmf5JIVzg3XURVIQDCbepIzMJ933O2mvCmcBft9IMOVPcji316hgdY/D2jqo+8Flz1BzdNQHRvrQ
PWVPwl73xq35JI6pvfJOY4wdv1HDfra+bw6ZWxX21DqW17qMm8z4qZ7CG+kssoittGMtlW/AKRQr
svV778qZ3mOKdqqBZhqD+iaw+4d4R+7/tQ1+Esg5h2Wqe3WeagPP6sSm8tc8FJjH7/3Sz9+N3+0w
ozK08hqg8HgYsZFg1u0mB6n0mMCr+hygigDkoqewsyPLvqzdVoz5pB7nM6YkAaM5Kk7H+W7OXPNu
cbHL0tmBaz6Sc+OZNzocvR27ImYtgfXwV7slVidXE+Jn1yGEja8qUPgDIkRG3/C5n9Rjf8bKSEOT
BKFpxYM/7GYPcLCnCWRaMeCgRlA/Fcf+JMLuE+nFuRTMeabypHXmoQxfIr2zp6SxFenX5a8m8CiU
8yhWWTdaFlfosEddAxitgC6aR1gQc1KzS27D2uwfzDlonrVAH++mcBoFDbVNNUFkABoDA0g6/AR2
3UYkwAYLtvCtztaNBmXlfScCDtt0zyshnJpjlpVyVmMsg4IhZJpum/ZkmLMrxaK3DDNy7vVsgEX2
H204zyl3gz7KAS7BX1RkCYagiRsAoIzx5WROLEgE2N99SRznOZW6HULJQGVAy2W7M/Zy0nrDUtg0
edNp7F22lc0b8KEbP3E9lu2MpoaFSbSkeAjVxFElYVecZS4XFOKHq3upySKSReYhsewCZflyryRO
eCYP6q7bZ0+i8qfALvhh6oaoFZHCFKWqIfeMucNjfbgelsCplfHh8ult+8fV8XH+sR9qedDBkXMw
bvovbJRPKwAGUfgMqFa15VPwWj2R+0EEQSEwEX66upEXuTAmitd1fOiXb7ROHVMhXhOhIFgL3hmC
u8y3VRQ5V0qSY6ZFH1VHTb02fgrMN8E5Cq4YPyfNYDvMYMJdZmgHIJDZdSf9EctJwKRUT4AhELVt
REpxvqPKhj4qlRhsRsFDECW2Fr2YooFpkQzObUSWEVRhgYNr29fReJaKCDUJ0baQ6OA4ZyEpFR3j
HgY431VnEN7exV76BKxkYndf1HP1pIia4O8IvRduMz83DQDvOJ3fV1Cc+Fp1bhSbQTSnV7qbHorv
bDPk4cH6Ktpb26qzrJ0wP0ddyVHTd0BpPYwOQ26PPXJbnN4WJ/JlX7sV9aIE346fpG4mwANmCcHT
ogLedHZWZN22lG8CqxdcY4PzHnHXVKSZECbHkN6ndNovZesMJfAvtfg0JroLPCcvbzt76PVDTntP
rXW7Aoy4OisPgTHuMhL/XAry5fLftfVnKWB6QN1ZV3STnzAzu87qYh3vKjKrrpkCNNlCgbpfgFIL
KF4R1unml12L4+5JaNShBQPEzgJK8LJX7EbdRWaERkZiZ98Ayy9ITjYteC2QvzMjcPlnEqFUhxaL
Bryq1kkiO38iP0LsvbHUDyntA2hXyldLlM1v3VcFOZFJTRROUFD4nHHSkTbNGINAOTkYO8MP7+bR
lkGiZgNVA8MXJciHvMtfcyvCK0Q1Lca5Yv7WualpV5SJDol16an5jaY9X/79zYelAuxyQPpgnRgk
759VQt8vTPtaQQpxF35nO2KMIiNhDLgKuFoDgTqbxrmSxlkLENppE2c1OST0adEBflJ6GpDvp19G
LJox2vpWq7yP30CYpgwIhh0GZRhZhJzajCeudfszsGJd2QZYueAktxMXRi9EkGyafFSvSmOeUgUF
moGGJ5M978rY63vqJtS5/M22bEIGbNHfkpj7W717QKnXV9qsgjGmj9xS/jX195cFbPvPDwFM1ZUA
KzTbrJ8T69AsPwM1cU3je2PV7mUhKntc/x6KPqRwljdplpJONNAxkoMPZLrZLW6y239LQFDQ78yX
4bo4fmdUhdO+LfBKFQUlkZa8LXa9PFRsCV1Jvi310Sy+Vsv+so4iEZyvquPQCkoW9uj4kMiuBoyx
UlSJZ79x4Rj5iF5lNZUrVHsPANLObDB+wB0uvtoSp5P6H40SOKo5uIVZiBbEN12/DDIh2SSyjCo5
9wFTQtqxIygStd7kYltvj5rU3zWiGlt5V9bj5ePcdFZridwnk2tTTmOK3YHRGSCxwL69eVt58q7c
xTei8YTta/ahHvfxonkZVAYze5BNPKwMsAYSgY/a/nR/S1Bl+fM9G1OlGAoC85jJeNtXqasqMaRJ
r0qIkc/QOOQqin1DZdqCc2Q//JvNGCjggoEK5VeZ8yBmMjayorHCEM4x9pdT5TPmqdkXneFmtJZX
kjhXUs2kCgy2b4aWsaejTQRUxK/xcfKR5bYvnVe9kw+Q+0IC0pFIzc0QsBLOGegUhMh7SDb45lVw
Z+ywO7DvjvGBsQEz4hPR03W72LeSx5lnPhutRTWEnOAJ3UTXOEmxPdxkNyi4nZvZHrAbEb7VhY3x
VhH81nbtdCWbs1ajj5TClN/BdGn2TgOZ7xsfXK9HYoO55qHYC3leWLZzwYr46Yu8bcbIMFBhBwOV
9mYe273ktbvGRO6Xu5H379fZWS31Q0Uet7yoRitNdCTcwy68NnY1Vgpp4+h4LSV4RpjX+avgmmyG
9JVAdgCrOJhQfYy6OsL+/K7/Fd6zaVsGBaa741vvdtfqLrFVIYnYpttZCWVGvRIagTqnLJkRRdE5
QTdBVF8UWcr7/68ELNFsmpOGz9a9aG/pfQSdkPM5oWprGL9mX04Uadk9u2QonLtJ1CQokwbv9RSd
fRrrNtW/lWnrBsnXwBAUPETHxzmcsanQ81TAeVz0x8l8qCbB76ubMd1AhvdO+mnxHDhRoNAZtDTv
qHp3k9udZc/wJx8+7dyCfg1r1dZVeJvcg5D0JnXLxyOeI/8ebe/9KmDWChVatGN5ZhwNTCPjEpWD
v1jflS6yJVFo2jb9DwGc68zauUyStrIORLujoeGmph9o34d8EfjozdOkMqaywRqt6rwPCYq2JWGB
JNDU7xrNj9Qrqj1cvsabFrESwTV5jEwiXbl0GMuZUi+SnxpFpMT2lVqJ4BzFmMZVp4aMw+QoO7KX
ekSy9a+W07uLp/o6RS1RuIknOjneT+SklYmFjmDnjr9YcCs032qcwWnP3X1yjN24dOlXEULrpl2s
NGWHvXIeTdmiDZll1qEOnkP9ZAbELuFD0CC8/NG2a7NYm8ScpiUDb567x8tcBVpVA/VheonvgYOI
8uzJ8sq39qV32bY1WzOM7kT5yqatYChBU9nIgG5xUVTHpORotpgWaONZaV0pUGppX8uK9UOg3lZq
sn52c4LGysCuXKmY748fHQWx5rnzWShDydSvn0UoS5u5+koeP25CEi3oWwCnI5RFj6qnMNoUG3ww
aOcy/AdROrJlnGtx3J2rw94K5KwiB8WygFDSulEZ2Ukk8MUiKdy1ywD5gL34ufclQ3KM+MucvjW1
4l3+VCIh/D3TwqhPdPmvsTQpsAEHYWeqoEu1da3W58Vdq95cVFpEMsic6BMlb3oAJPvCywOBmC3z
Xothuq5ub98TzJHQghwmOvwI0yXbA/pBhJmx+ar55w4Z/KsGD81I0ycTEMQyukWNvAuq6avUT7+q
aDwZVngkWEa0R739g8E3vEWphuuLeAKy58/agTanIkqD1hsWJQxnACGMN+d55IygaRG4p82DxHSd
BRZQDUUz7nth5mMKpRwPKFl5VKb7UoTm/X4f+ZRJ0TGpapkY5EMd97MuWlxKRhwmvV+58ZcIw+HX
0zn16710nzrTXTfbLFNj4wPzgW30KoKX6aZ+K/Gce0rlqp5J1mFWPn0aFeBX07vLt2rLSFb68VUL
RR4xRV5ibmYYsVeU1YY7hsu1GSW/+kpxJzre5eaPCBAEgg+3+SBdC+Y8E/hW5Tijkn5Iemd5y78r
mIkI3A7gQqh7gtnHVm9AgbxLaru5ErEebNYv1sI5hzWFpLeA+dP72ZmNguAVbDd/wX/hG4q6ZKIj
5hyX3GpakgDO2tf33aG/Mg/5YT5jxcO//CW3Q8uHrfCFVq2kStwnqXHAGEaGBQfQAuNRZhwXlO4q
JxYubf0PgQbFVhqq1qhZf74bWaIVtWLO5iE7h/eF2/80D+2IInzzheyqvYLBKFHPgX2X32/jh0Tu
u41G29IQbDLvS0DxqXYiVz6wMc3+Vvxa2gw4KMz8rR733dqgsJaGoqyGWZNdEem7QcpOnRnvL383
kRjOhWmNJOWTSbIjoQ+AM7ZT4HGU3fNlIf/jun0ow0WcSYkKA+CovT8B6qM6L+47C8dP9uTsdz38
F/Fn9BtQ3jVFH20zxVqdI5dBJtrUlUWOtYkeM9DXI6oF9mAPTlxiQwKWuRe9crcP9KPxxh2oTDNa
111A/NICaHBfXi8llphNsjwKznRbsQ9B3JmCXQQzlQFYbyS/97RdC82Q+GNuHYlxuht9Q1RI23q/
r1tu3EnmWmGG4zJiTgIdlfuqwSwgFp1fFXMEpTCWt45SDtLSy1puRqCPThGf/8tmTwapk8nBQnm0
94WACKKMi3vgAolAW1IdNVYpfjKWn3qj2322K6jsXdZDJIcL5FPSlZE1ob9WyWDbG+5pB26/FIy9
1e4PBFFNBW2lgT0sPvuxUBcfgJsJHOLgiuYvafNNau71TIQYvfldME3LFuhUxeQBTvuk19MilwA8
I53o7GfF98tqiH6f/f8qRe2yWKsGEyCSE3z6RIhLsURwWcRmnRYLQP/owF2g0WqNdmrAZKrfKbsc
1Dk7xQ49yxkqJz9n31EIP3WjbaIeLorJ2/5wJZq7SnMeLcgme3rI7QHzVGA3O2Mux9P87hTujTvt
V3hL3vCvIGDsBTdqs0qxVpsz+SXULIacTg/drvwyvbG1g3wf7FpgG9qMhFRylcPlk95MQVbacsYf
VUZYqMDd9eUjGw0AIdmeEZ+K8qpNz7sSw/6Mlc1kciPnfQCYLDo4gw7u3epMg7fLqmze4w8Zv43a
ZTmxAiCcHrv0W2/si/kk5+dO+3pZymbZQwEfNcV6Fxa8TM4+uioHBI0eABljXxxKFGcX2MVwip3y
UKIy2+3lkzhT3M5LV1J5y6B9piwUlqFfLW/BvtiBrvGHtpd35m72RTTUmzd8JYwzinzsTNXKMLQ4
aF+s4ocy7S+f4aY1rH6fs4a6khYpiOCh1KixZx25RQd8FsFLevsyfUjhwVKAVBGChxZDfM2LfExA
Lpa4gSv/6BqEYbJjU02iy7R1bqqCMik4i3QMGHCmEXZotSwG8nnDGp8DYkx22VPBUBP70Hyiiyqs
pWqKZsj0N62CZqmXScfZ9aFnDCgsoxZGyoNUjXYziMbfNjWyCIAlKKBbCY9gYcpKkdLW6PzWI8eS
OuFJeZW8YNeDacH6aRjgQBeFr01Tx2acqukIlCrAQD77iiasiF4NGKh5Z2ayyzuU7vfDsT4A/0gX
tuW2bBENVuyjmagV6PzbqJnGsYklnGcZPFvDTo2eYtGKwaYIRaMIxio4T/lPRhZNW6Qp13xVnd2i
lJyYJvYYC/Alttwf/nwLmzoK2g0yd2x1ZpiSRhbrEJm6k4S3NXA8U/VLYwoKD5vaoOShaFic1lQe
GQi6EFh1Lh1A9WMb1TEkb4awdL6VQGMf/R8h3HNukawQPRUF+32YRmS0o/Q+vEI51FE89IXvRRt3
m5MuuqWinswIyEHt+NnmwnqQAyy2wKnfaW/VIXGWG+Aqa5atYRayxDj6kO/Ls7qzPHKTfJ883Rfh
BW4dK84TqSGMEVGF0ziIiqyQoyg8ZvrPfrhKq69tJSjGbl1mKIdLi6kr+bfqm26WepYZYecHLQap
M8UL8sfLjn1TgkoBXobc0wCawedjVIolnAYZNaMxi2wLa/C96l2WsOkdAKHytwg+ysctXfS8Mlo/
OjBkyndQRYyXMLRacUK2qQ8WQHFoJqZjeTj4mqR1aRmYGOumh0r+OoiwojY/uq6rJtZMoRNfpExH
EueN1KDkM+itXQTW4xxYyCgAQH/52DYVQR0Gs1ymrFl8cyHJ0jyBa0IsxMRrXI9eEgnKhSIJXMmn
6ccybGWz9XuA46nF0yiJYtFW5DNWOnA3RFPzUkKNp/WNG7AKhfd/9UjkQ4GE1VscsmtgA8G1Ujgi
97CFa2MQnBqWFWXW8eISokxJYkMJkVqWs9O8hNesSBIem1Or2QvQj2x67PaWu/yBpyWoLkMkdnyo
xo58lTRTJUfVrsGRaknvhtNLYZg2rQX5xGatjiqWgXiLfWOLX+eYBjAR17KK7uRbC1Sn3EsAyQ/F
0nPkN9BKNPq9ZSjw3WC9QxYDkAouTul9rBqNVifHJDqF2plo/mVT34qD69/nMmWlaemoEZRCaFtf
0XKId5WSxn6qZgBuHKngYm1mmWtxnGkUrQ7ksk4L3iGP3tPyzlUfWeWRuSTzvhkdEeYw86J8CrgW
yXnZpjOilEQdmJ2b5D5LMDIVZNf4I64CajxreXzqm+E1GEaBqoIPx+9+giyzVkKG/qCpv7ostLN/
zSuCkQmK5Jli4x0j3CpLClb2nihyb5QziGaW9AkVFKeR8Q1n97J5bNv7Sgp3q5pcMwCRG6P5daO+
o4Obt+SRRHZ9BlHPsX1uhQ2NLS+PJWfFAnoFGFn5Qplk1c0Q9dih1wDEsKCvoLnBwXLGnbxLD7Pb
OfFOhLuz+a1MEz02iyKrkDlf2aZZW8URkGAUxBVzSdx2UO3LB7mpFYDtqGkhUyO8OdTFRKchroH1
Fdya816dFIdataAQtCUE8AMg5aEoZxEe50EK8W8j6CaOTQ1ekuxZCsGB9vTvFUFiLuPNgdakxsN5
mX061RFoUQ6NUjuL+t1Edk6jn/9NCBcerUaNJIMMaNdNz3P5PTdiW1cEimyWrtaacF991rvaynsF
p/WiHoM9GNDx5o332ZfKt67xaNsZR/Usn8bQFq6js5/mfRJyGEuRkfjJmDf+fHflOU+aSoFokHc7
qhNhXmLyqccgL6M7Ee7+tqIYAVFMA0B6Kg8KUxfa2NVpBijCq5Qtv9r5l9ljMk3X1Fz5JnaoYas7
tjkNJBfvDz7lSjinqprGMVbPMBOc9me1f5TUvT4K1li2rq+5EsHFsFabzakfMCoKnKerOqdOZ2b3
l7UQieDiFrruowaYKHyw8FoOfFUXVIk3A+NaBy5KaUOA8WwpjY5S5+jHCszkpjudcmfZ52fpTmFm
Iaj4CFTik1zJoDUgYSBxCL/3xqtZ7y8fmbFl4zpWrnUDAHVY9/ls41NojbncAp82T4HhHgQO7bTr
vhDkuVv5C0pH/0hhWq6iYN3oA61z5C/1cjXoB8vcE+2tmwTp+mYYXIthyq7EDE21yKVpJICJbw7x
iSV9tZufGY4DC0jqH5nbh1bcpQnlYh5abOcfl2hYnC607sACIUhlN08OzsfCEDKiLb8HnTTDPJQB
fCx6LA7YnR6kdLTJIod2pPQPl21hc/wDb8J/hHG+1qhivHHDGWwWv2YPaw7XyYEN6jM0DMAkTx4M
/Hv2fTzIdogddiOyL8vftMWVeM4W1Rgr31WLl2modF8q0u2UyjjSNhfE383n9lpNzhrHKo5jkwEq
YIYR2wHAasF4dbBjwLzVk8ivbyqFuV30xix4tnebXdlkllRK2WsY5GoQHsfyESOtc7S7fHCbTmIl
g1OoBtW8OfQwRFW9q4zTLCxQsBmm3yLhSgB3sazJKIc8R3jIxvAt6tNjUuqHadB2aSjtg7r3i0Z5
mqwa9ZH05bJuWy9kcyWau2TSQM3WmILRV4enimh2vaCuTp20A/Ri8nZZ1rZlEKpSGU9ThApOWD9j
eEVTcAGig3zsDng/PqdnxrOT7gJPNB25ebWxsWcAd1gFOj4nTJ8rOWWv18NUP6ID407pSdbvl6YS
2PumdazkcIHXXDolLyaMQY419hGTq0YVxBCRAC7sZmWUaLkUgA+rTzxroH5mSN7lL7N1Vtgmw8yb
hdMCMvRnz07IrJF5Kga/17o3KSHH5P9Iu47lyHEk+kWMoAPNlabIYpVsSWpzYbSl955fvw+anREb
4hRmeg67h+1YZQFMpM/3UvLFaAV31jrOaXYDsa0s5rsUvblUUjPGAQa1fkZYV1ecxksv48l4Ss66
t8igDgYw7XHwuW0CauHYd7YVzXwq0oY5CjZVHAyxbaiH0FPd+GDaguYsKNsGgKPmdjF5N8t+PBn5
rxhj5F4KA2F+6dbOWcb7iCTO9S+4pyTbozGhU6tkcVe1WMmaVckms+oJJe9B8b4cGyxhcyYF3C5A
Q2pH9ebXvXCMiOsnSsg426aXrtjZoUTw5J776XbvUUO9UQH+IQV++1VDET7JZGxRJqbIhOX3wi0e
sh+SboXnwZmQD5ezVQMPQLF4zf3di90IZi5WrIkR5zK2E6N6tZMwAGQXxy9zjsZiy5vgFzBWBRKa
7CJoXpL663gL4iaOhux5SuTDf94gi5nXqgaJomHIgzK+H0TZqirQGaj/8SxMiGMksQi2tgycU/J5
lL+WI+jiuwex4k0Fc76KQV/6xu2Xs9yW7QTjXpqZVQDRaGov1x/UbjKyvS/6EzYiiqIY1yWBnRox
WEHXP7Ib8kjc5IipCgdV40feQCLvAzFGuK16vZglhBmm8TVVvojmnaL+zojz9lCM8e2KYsDaL/ac
8qZxyjL1F4XHJrw7iIONSICUEnRk3y3Aoi0ljQXUwEeE+Tp3UGBBM0YyFzrf1mB2qwNWJfmTervp
yVYuUy/pwygZMABEAWsiZPNYJcyw1ZcdTU8I/skC3O732pyT0fVYX4QiVYG/sdQvZfwpap8aXnq6
GzFtz8ToeaeSUYwjIM11LkVDSw9yiZnAEQiBtZeIFg8Nel/pN2dilT5v+qyia4TjoUerdrAAEXyI
AtOuKgukeNVTBe4dhdO0eM+vjSru9pSM5uv5nEczoIKBwDGjTULZF4n3T9gX91yYRsEpVfgQDSvS
zPlCFbmCuGBQYPzWFM7yYkJLkpuC2NFxxYZray+9lboAwUI+y1uf2bFZ8F2EYBwLiQph2UqGIjT0
qRR738hlSwaIDTFertusHY3cSmA9ySSHXUvESjhq5b0qn9TksyQ8Xhex46w0CWfAjgSmmd5Nd4RV
rdRKARSeNhetOX82YsOalYeOx/+0exRNpjVwALwiNf/V+mrCNIpCAYaaPMzO8mi6EuluW5k3kLqn
8EgN/pLDxjQ96SLMQKxxgD9d3Sq+cd/6dOiWljSwtWXFLm+ujf5yJgiFRA12kRLXAMH215PNWSZ1
1byi4T0VltYXllAd16q1VOVnrNS2mQNznpPk7ao9YnuTJsnokrBqP4McXStyhBiLl7zkBaqtVWQl
1l0EOojOUdAVAoSFZcJMlh6POmdX7VEnlwjeHW3f/XpeVc76qFEx2FwKgYECQMgrS9ELe3ehyFtA
oCFh/oetsRlohPdiB0f9B2IF1kEd/ZEitmL455lXyd09zUYYY0CUJavNLKIrtJp+kJXOG83p0/Un
tqv6GxGMNcTGKdAN0f/xeyNDPu7Fy2ApBqdcvPuON0KYQIBgtLLCpgColklqi/WjUBiuEZ9HlYeL
t//CTOAc6YCtMt61srJmHdZawFYVTtP+gTZIQ4EWcAmgXL0ALAwl99/ZX8ETQ2sQLwxFf7b9XmeT
VEhKhZLKmdKsNZ5xBKaT4tGm/+JrtzyEyL37lGUk0AQ2Ef9htHxZhUiQdazQKvUnEURK2kisOvZl
hVOw3POVGmbOsESGuS3AHDJRDunCpZ4oHwHKo9bYXZYEK2PTjWGAyfDHGv4IMzBCtl/+vUpuhTI2
K+mGbqriChgYS+2k/ZMQnvDUD9eF7F7h5mRMrFMJkdyKvYol/+Q5Te/MRLOXJsDEkHVdzl6A+ssV
Mm84j8PGzEPsZa6Dlbxg2/84eJjIvdFHZzpItmKrp5+mI/3Gs4btFWGFMcdvsnZfaNdaRbktC7Ly
uywewXrkKDInadkzHQB3xTwf5o+wYsiYjqHtMjMesJizkpdBM61IQ7DIA+Ha/U4bIfTfN4nRauZQ
wg5N/QzKYJQfYmnxE8VVhuP17/TavGcN+/Y0bLlG0eooAZQigtGI9iUPTZC4oLrCQnUIbDj5vnPE
A8XUnzDOLJ6qk/bII//jnZUpO2Ral/RKhZxMEDNPEsKLqc9BXpSZhT4IJwzecy3b49LAYXOv1axX
8lrKKHFI4wuQzk6ZHtvXr5QVQUDjg9AX3X0RG66YBf5VRDqUrao0OmoAcutivPSsJ9nhd0RQsjLA
z5nvkAqrtGu7OpzzoFk+R+o3QXev//13ad4fZ3gTwHwS1agnwNiLeUAu5XEEFVrvxz9BlQN6itYD
2xRPHqsCrDzms0h5Oq8hSWJM6ySY0flY3Kp2Y0cZELd7q3f71Y1P/wQN5B27ISOYDZykJGnFJk1b
oMNTPmbslQa0P13bpc3bImHtBiuKcSpmMdZZ1HZ5MJs3M6p70ovJ+25UtbaP+VUEMCYwqEpDX50x
TbKgSVkvSHkgFUCz6IEmqXk1ZsakMHcIT9iunm+EMSZKq5q8E0yACqXRlyj215XnhXcvDOCN0iv/
37spz0ir5wmlwTxIcqAktXAgsaMe9c+JAJVQgGJR/4AH+X5d9Xc1UQcVIFonAHZ8nUjeGAglVed5
BgR7YJjrjxqTpVExy2AVlm5EM/txXdb+M9sIY1x+P8Ri3VWT7tGRejmzFAoxTzMj+QD4E/RIHV7h
iHc8xv/rejRJc4U7HdNQt7UISCud6CV13NiFqHIs4bv5zFd9pEwlJmXCxCTjr6ZQEiVBSdRC99c7
pOLlaFHkOUqGZMh2UVldZYkH2cEuHI+Qd1c3N4KZh6ClIYJsRN7HJgN02lTaunz4nW+3EcGofyOT
WuqX3PSVSwX2dspEc6hP2Xk6JPeikx14Ke3ua9jIY9xKV65gJ0+EPFCbryNxxQkrOrzocF8hN0IY
u5+MK3YgMnR6lUvyBbu4XgVcwvmxzl/X3EyHB/zGOxRj99VRIHMpoZ9M8s8ieFngA6yonjnBKEfK
u9n0VtQLMcTVaaI3oSwlP8n/liyH0XR2xkGXZ1oWrfOgVh479NbGSx9xNI6j0+xA8Nj0vdZFcRHU
OlYgunut4myqvGNCZQ/BGIdhHCeN6HiuAH7+uH6bXNEFi1mQ3oFsy0sSi04XyB9MgADGLg/fdtcw
vWkeCwKLWo0QRmGn+XkV2U39mJXnXhMtc+WUaXi3yFiGWB4R0wtrHohovDbAl0L99bpl2D8Jhvnp
7r6C8vyvRm8p06apxzENVuNOl+7zurd7qXFLPXauC/ob8/omifleSjTqeVFHRaDcpYXdtkiy0LG7
yU+wrcLN+pLVIPOI/j2MxB968iaX3vHGRxZKN2PUjhC/dRbXeOkwW6NiTpeOVvceuGZ4eAT0xt6F
NZgi+PNGmW+2DnOexhO+2SgAC0F1jdRSj8vdZFqml7vtM1cgvbhrAhnbvqy9oS1Vp6O70g6Uwe8Q
uSrmF6tzdcQ+g8creO0bKBrqYKUPkRtzwLCWyaTFQEGbSq/WH8rcJxqnFvVuP/aPj/YmgzlTA+Oh
CEtkeJTHO8ytElV5Ab0bxVNazGQ2mAcwnfobz21RC/7+Kt/EMm5LFmcTt5m0R0wzWWpKi22ZZaKm
LX+o5tQlpq2ZnHlD3m0yTqzK+lEx5rAAm+TDQtEJwoO6fuW8PRqtXzsX47lK7GoZQ4FQm9xJBxO0
6NpZAWAhyFq5723fZP11hSzS31gSIRmyrAj69qGJSmvgDijv5g0Ysv6//rG4MFmC9faKDBPW+ug0
WeFOwCUePNpTnA50ua8Ctlp+82/b/oxKvjbmNnYEcy9LIo+ItUkVH3LhVEWLe/0zcVThNd7ZSGhF
pZDWHtO0evkpGx5GVN55aDC8r8MYQzSDSCe1UR7EouRoo+Jgx/2/HYKxDsY8Y7pVg1s2ZnA09ffD
1FiTycUN3Dd6b0rAGIgJcCQKgrE86L8tNvBzYPNaH8AOBF6f7rJzZ9M5puG1hLj5OFqajmIza4an
XxZXcpByTVbuKK+wUsNkSd7iELo+eDfPANrDws71a93302/nZcxEuZa9lIEPIVirGgvh56TsD2Xz
JZI5dd13xXlWzRlTMWogGspzWF6a5RXuehJuset56F2K6NCdphMX7ZvzKdmGG3aOp2TWQHounEBj
+spNcCns+XE6FE8T9rV5A6KcL8kmzXVUTQnGo3UvPSa+4muvneXW+7e7uMxFsiQSi2a0GD/oc6Dm
yFiSnUD+E39JlvF4XTE4RoPdd1qFQRLrFuHGCs84Dfm5Bjt2N3ccMRyjKzOGI4zUSU9G6F8JcvrS
1ZQPRv4Jq6Y1l8hrVxLWFVEsBIW7zM51gZF1GNsKL1v7rGeH9qzakjVjKsXKT9olGoE4RqsptBlv
+tevcj+lwPIi9nfQnQLkGNzo5o2HpbKoaOjkAPaOvqwHNdB+muBgLMDaHsKTodChuGZrKQgcJy5m
zK5p3ghnInGxXxcQYiE+HhRsbd+UM+cL7r9sequmRrnb2U9YGtjuK7DPhTosdikKN3GjZ2W1Vs2h
zW1aRjRuFcXh3Onu695IZfxBLGYC6n8Iv2VvPsguUKzuWjCmAcdN8BB/Z3bMWX3YfRAbgYxnQLF7
rSbDyINlkPyymZ1iTW+0npcC7n0uIkqSSMc3QPTGfK6mLuO06YDgMqXr17XOnpM1sq7fncaTQe92
o48Dxjd1U1nRTDEb5Tupkvu0GjInbXvDapIZ/xXn1V3RGY/VnF/GfnABp3tcxPlYruN5EAtLBtFv
TMJDjF6/pUW1O6rItQbVAq603VXKuVh0PzTrs5QXl1Be7pKZXMy+dcS8uDGxMzSvn9ZmBkNIfhbX
zF3wf00L4a5s9UBFs0zNnxoxOijzcC6K0CrF7qsatbVVA9GrE1Ah7CosU2fDQW5mwCB9iRRwy8WC
Q5rcNvr6bl1KS45G21gAFdcN3jzWN+0CDqVyrizM8xV+qOoUVZTXlNjNMLbfj9795m7ztARedIem
gXpDF4vig3SWfNMtzuYzpRcitujrpc3bW95TTuyV0GkfoHehL/yr1LmFZor1oPm9IN7oXXUpDdMV
V15Dbrc0tpXDPII2F8JSiCLIkXoNV4w5kMLCXnqaHsZIUlqHlFiOiET9vi8jeTxJixkSx1j1ULfk
WWlBOqyYwtclJOnLdaV+N8BG/eL2p1H7v7n4aC6Ay1AkaUBTO0pVGh4Tr4NtrYBpxyUv2Mt8ttKY
uCkyMgDMlZC2BLRlMp7IDYgZYO0yh5uI044+m2VtZdHAY3MyVdFnKdfXNJjlbDzNXY6Unyi9G+fa
8DxnWvhtGev40knmh5bUI8aTwSR2/XapiCs/ge0QgQdpXhujKoIsIacQD79ITNnpJbzIOnRyFZuv
q3afCjEnw+To9Ts8lypN1FhNDL+WYruUbgWQmo8TR8heDLy5X9bkZtMU1YUBRvO6Uuy8la0SRk0F
vEDM6bvuPx8J2AJYQ9XQEWCejzLk4hyCphs1o/wJ1X8sLKG9p9wSD4OAD/0P+fH6Z9u9PqD/qiaw
htEhZYxRHQpdi4piEWgK0Gkx4KOOVpUergvZvb6NEMb2NJ1UtHM/4lDSt7n/IqYv8xrk9b/ejX99
4Bs5zOV1Xa5oEZYPjjkgONGnR6/BMW3poTpj0tcRuARPu15yI48xKDrA5yZg3hRBp8BnTGdEONcv
bvdRbQQwNqQel6xv00nz1/pT31800Z3qU1fPdgFMY8P4Cn5Hjuff906Iiwy6Jqq/Y6CTRSDSK31S
BKtkqQ+0jIjBPDcNbbQT5Ut1pGzS0d04WVyggd3bpGQTADDWURRmxpaydVD0ssNgoBB+URTRGv8t
8uOremwEMEG2vvSR0CjAlGzr+NQJgzfxXtMrBuY7K7gRIf9qiEnek7qtwzwYmjbOnUYvlMSS1HoB
S+KUKhe1w76Rvajh8qw12TxZfacZoDGNTDN8zDHZ9CQsq36ek35MjmWmtQZac0L0M4kEbbSEvMu+
Y7gxMQ5tWWu1lYSKgm0XISye5ymZVkvPovx73Kv5ixZX6W3W5e23LtVIZqWzitgtTFYwCs56zGPx
fbdQ+nq5mLCXTQCxiBii/vXkujlkslBnut+gKtbeG0HpZJm1fFoXywCWsWphmMkV7mNvOq2X5EA4
hnMvdwNh4l/imae/ZGIvVDXFfl9uRoyUohYiRz6J/Wbh+IJdNd1IYh49GUmFEGbKgsSocZ8jCLp/
xyZvJDCvfo5jUqxKmQOppPmWZuOT2K7HGARW143Lu9kz9pMxUYM2S2SURbjsND1PP0XwXMaHzNYG
C3ss0kN2HH++shRbkUOerovedQhvJ2SfulwC56sZzMonsmDLvWgvWuiNWHseIl4ayPlcbM1W1dch
qnp8rrDHeISoWpH8fP0w9HO8e/ObwzBvHny3WkJMY/Gldrqr2/IRlvUrJgY/93F9nofuJK7S4brI
Xa+9EcmkZ6mAiYREictATY9VdVYkD2Kui9hN2jcv6vXfNzGlVDaAn0wAjkyp8AoAhWYPPSAxNGty
5tvYje548NY8fXzt420kpqHQNIlR5MFU283PsbL6mC72ObMfHYXP6jcJ6FU/dcquyeXE2s8NNjfK
2I8WNlTNVqMCUiTNDTIXpQIQIdjyQfXTHzyEUt73Y2zILMvxQAc/0cjK71Wh9KI8VKw25hFn85Sf
sSSd3PRKL2AAbjUzZ8oHDDrx1GQ3zdlcHGNEyIq9urVbIky8S4fMBz+VKz9l4HZtPUXhWKxdI7/x
rozaawIpSdmIAK6vvucy6nKDizTRJdVsK2nkXH8Au99oI4ze7UYbtVQOm2XuTb+NTkv4U1Ie0vDH
dRH7TnMjg/6GjYx8MBLM8LcFYGdGZzyjSIWFo+pH+xXgl+plcihdtnCffTVu65vJ15+ui99tjL/S
e/0/4mKUvom1tE3z9M+Ke+TOlYOOAmovWOrKACel3xcfZC6Z1a7135ya0f5hWgq5MjK0go75sQNi
25NgdfYrY+P6QB7C3G6O4F5yeeflfVHmNegZSHDkqTb9ZC2tJr0xMoRUM6cIyDsc8x6KchGnfkWq
iHKyq3TtrVnMP4uwd3OEX9e/H0cU277QCzXTZhN8AFFRGwH6x53VTan6AaHQgo5U3LjX5e0np29v
nRWYrbMcZklXgO4ShLrAFJ9PaI0D1rS6V/8JavTuB8P8uEapsFGYZzzrmDZh3rViFMifyV0MCGTJ
Gk8odg6DNbz2W0U/fc6+Xj/lvs18E8oYGRRVQ2NttSTI49qWJ8me4k/XJeznWJtzMaaFDPNClEWp
/MpVvewWDDFW6owfTBflyLvivkCqCioE57rUXW1RAMdI4XWBUcekV3nXTKFRIdqL4tarZAlRnmnP
hkPMn9cF7V/gmyAmzcrGMpOlAoLM5FEo79vpeP3v7zZLyOYkjFpgHDWUSa9XvvzQHmO7u0lLuwry
i4lC462CEirWGVWrjOwBWdcpuuONoeze5Jv9kpkDgkxuSOUxio9FJnmRAu4xFE30pLUElZPV7F7l
RhJzUqNvuhqFW7xm9XtDSV2XF85d8iQw2g5nOrYYSwUfHUYZqtKRoIkh+LHnwPRaCy/g3++eMmk4
2w0idaY0srqkgRQLxzICkfOqT4+cc+2GJZubYzxrOxF1XQjmaaT5YABbg8J3RZITP/6TmVNOXMIi
JKZAvpUKDX6URJ6a5VahxUh+J0uQXrJlsThH27WKm6Mx7rMocqEK8TyO6dEIUHhSzpQuaLRmGzsa
iyM75YPg8LhxeUIZ3zkIS9hNa6SDCU+774bkrI3NTUR0//rheGIY7zkWUdJmFUZQEwkkrrFkCetx
5M1avVtBZTSQNYWV0VSFriW6L3oisYxguJlP8ifimmDqcEHPFUjPBuKf1FMuvArRfqLx9vUUxniU
QqP1rRqjP3IoXvpjfpAKfLnujIDZxtgNx+jvu+yNOMaCyOUQYYBjTQLBT5/IAQzKNnHXh9FdEaBH
jsqbQeTYE5a9RVtzMxbK1vSlu8HVP1ICdcGVHiTAj0suIIO4o9HvlhDZj0l/0TaGbhSyrHMLtocO
KYE8KmAqGhQrznTBWtXqYejyZzmeblWpCdol5ijs34TwBDv02CgGvwljQLtQEdDNrHQfcC/n7CW9
V5xsctGEsdR74kpefAscYrv/ofrJnfCd9333XdGbdObwRt+b2K0DDB5pfcM4z1Vsi+XHYeDhwuy/
yzc59N83l5wYWp+aUYLR0rG0k0HzlKq9jCXPau8b0jcx9LgbMXXfrrAtWQoy94SGRXb1rPXOXGCO
2+ocyZaB+IB6SuWgcjpwm9744+/qONjc/vNLMnZ1joe4WFUBXYq29Nq8PErV+kK04Qm2nfdM9r+b
QUxAj2HhQ2dkadrcdN1cUBYWkNsCeg8gfOgET5Ml3pMbui4u9lb+43cmCQlK+3+KZa24VqPQBmTd
QEtnZ+o6v6y73wpZ3kQwFryOh2quMmiKOK8WfL2lqZwn9zcm9C8RLLRErIwKGYbawBjm6FCwVuVr
YfcYu8cA5oVXB9vX/DdhjL0eR1mayolO5tSpFYPDnMzOavIUn1qJ97r3JoUx02aKVcLcnBHOnkWA
w/udV9iZja1q7U7wqKE2OXPOvGMxZssoMjCtFWjzlNIPyQCY35EIHE34G9/zdijGOI0raWoFFQ5c
HYbD4XrcPLU1lDXEM/6HfwIr+VrNvXaPjJ1KuzDXtRgKrnoYzXSiB+w0zbYBGDfE0L1zPVjhPGK2
V2voWtGCJQJ1jBwI1cqnUM4PZn2vd7yFk13t+CvvBnbGr2ZRNTNSDuqYB8XPBTep+IU9WusD4E5d
ipLBWzPd1Y2/xIGC6FdxcZaTRQKAQJB3iGHbmyaq7TnnmUD69d99qo0U5mFlRi4gJUXFNccwJMEO
ph95tPzzOgFj5c/CU8OFMr9+kQaLKz6Qdm5JhBVqWqxUnMpDM2xS4Fomp8TwboINdV7NkneZ7EMb
81aNprQIJOmnknyp+8wNe85d8mSwD82Q16me0Icu1/tpcFoJSQGXaIGaoPff6y2tZw4ySuhD51Oe
B/LDegChnU+3IqIngpHI0ubhE+3b+E2OzxxpUJcumSQ1wqzO8JPiZyWefjMClpYOYHI7D9TvXTsb
YzYm7KxW1aRV/vTQO6GHabAQOLGZrTyQ2+lAq7Aywrfp1Pk8uvv9V/B2q0zEIyfxOjZjmwcmttWM
PLK7gWeGeSKYWKOuByyWVAXWny6Dmz122BinZxMvayBgL0jgjyPxVIUJMyK1VYW+K+Oj6ddnavm1
o3yhmFaUApAXAu8r/9sNMsZxyJZu1Ctw8wmGlSYYjVcOivBb8e+bOrKrkZMYLQ2gEaMgrO4pt0Nd
/wTvqnXdn3BOwi5HYtawMoRWwyxO9X0w3CY7FAXH7XN0gV2OBElLLaXygO+yNFYkLFYyHq4fYt/r
b66KsRNm3Rp1NeLl/gkTl91MKWhxV/T/a2/RLZ67el2PvvJ62Z3IKJLGboi7EuDcpVWOx6HprCy5
W/PjLM5o0QsHTartSbzR1M99+oUUmb3Ej8l0o4IWaf4uyYGBoXIQc8XVoQ8bHxOah0Q9TugSwODZ
zXyXtYEoB+X4oUYuEraPGPSpePDsvE/D2CDwvqR6RbvxYhlZa4sqkvFw/dPwJDC2ZlhbMrUzUDcN
4yIOTtF/vP73eUZbZSxNXhSGXo4K+KZe0bZzJP+Gs3p0+7D0uBCwu+HXRtEYK9NMmEjOdFTR1zvV
m9zVwW4M3RqxpdvhUB3FM5XKm/HmeAqVsTYxqmCTJKIlAQBabJj5ndpYWe8p2m0/PivKh+s3umsR
6FYAxakmoL76NRIDzdpoCBoq3eIKrBntaQF+aa7Z/00IVZtN0i0IpmhWZQ0C4a6xitrTYmwghk/X
hdBP/+6Ngisb/MEqMIfYEqkRinqLMkkRtO2EecZZvM118X4sssNadE6n8ZL5/d7mRiCji8kat2Fh
Lih7nUGCWz5Reo3CTuz0p3mzHMxAPUUH3pr+7gPbyGQ0Mg17I6oKhLQFOH819WvJqzbtqvxGAKN9
CkD8kmQ0dd+UR4wsN2bilVovH6RSlg8Y8E6/Xv9q+y/6TSBbKZWaSR+UuKZpokOw3YM+7ej3kTUD
pO9JxCAGLxTb1/i/9IQtj4rRlItr2tDtfVCbj0dDfTTEx+uneu0wXFFGhcYvG40fFnMlI009xKB9
Qsv9Q4G5hcImt80PwS0+kgcUR20UYJrOVqzy+JBdmjs+Ox9PRdlaaVwIQpmHuNz+44QYt7wAIxb7
4SvagHCWNm0D/lYBaPM9mbfeSSXG91bsbJFszu1Oiu5iWXi+fr2cV6Awjmxa+nYQsgbgGOvokHgF
6scs8IbXOPZEYXxZh/5mLmSYnDDj58g4V+NzRRxsZp5ULXOvn4f7nRhTUrWzGovA2fMF/yMF8KN+
TbynHGk0+Ukch5f98G6QsSMjqH+7JsMjMJcP4fgh4j0A3iNjzMjcmnlBgCOC7tHT1MCPdaal6pxB
iP0BsjddY2PmFPynqhECQycFps0R44XeKNmZV/vpS57g6jIg2oQdJ4bmSmXKCtocAmA0CykmgfSR
IHHsfXlwsXaExtjiq5ElP/K29zi6yAbVwBibIiLiHQ/GZRgAxBVOVqFic+koTgeOLvJkMREBkInD
WpoIBRgNPerT6ifFjw+6XbeAosOOgAfk1EPu5Ty0bp5gxnJkdd+hKoRDpgk+JUZfW/VmMmdXkT91
vFCYo58qY0EyDA+sQo/qeCbJDplMG1uZbhmWvIfNcacsVXOSLToJM3QbhyDUnALzoR9lIC9FLngY
RkfPnfAOTNtWafNiV55gxqKMVdMZ0iDpx0k6anNxMCZPwVCLENXOdX3hWBKVsSRLG5thNeGrrclz
aTyRxL/+9/ezvc0jZ0yJOGoDKeXYwL7K5GrAP/oaIcyiz00DRNE3fmWIcyLCFCeHFSlZnwG6Umol
NPlAeccLsngSGAuiDnmmDw3YUsdVvwkN9SxjTZFjpngymAhEFXMxJcJg+IX4OZFfypqT5/PMIGHs
RBeGJUrTXYElUX9ysxWQYij7eCbqS7YxH8wHmowbvAoG/dpXAisW21ntEQBrEQIr1UNXHcAYw2E6
qz5vj56ndYQxEIk4FQOWNbFsFrqAS6N8trNfTfaAvbcHIQB0us9DhOOFwoSJODIiDhK46xF7X8LW
ogXQ/gRo/9YSzxShnRcI8zSEMRGFLNULgIt0n5g+kgpr0lpO3sfVEcY4dMlQ6HWIHpD40C3gPVwd
2oNUneWbfkMB5/h44/tOBNA9gGwH0yMLdBdFWIJRI8DqksbXooM0RtaoX7rkiyFxT0c1/L0uvsli
dCRcowVs3sidaR1KsMipvqTYBhsOSqC4IiBcPY4ppNd1TSCjIHKfzso0paWvPlAOSdlVPmZ+FGAF
zbSXw4Kp+dHD3Dwa2NKRI5p3r4yyLB3oSyNx0dARlYN2tDS7voAJB4kESuYvhdMd6ZL9xCWk2Z9k
BOv8nx+UUaEoKnKTmDNdV1SBDGqe4rveJ5U727SNU90ll/VeuSs+XD8v/XTXbppxOrJa14qyAuln
ICdM2DZaaq0Z73Pu27K/jsaGr7rYSysWlit/CSSsaE83+kELaPAPQpnb0B9/9pqFuVcfAV98w9vW
5ugSWwrGmC1mWkoQeYUhFsh6vZX9MVW7Q5RrupVlaW6tY5Qfa72oOEHRfmjydmzGM40yQDAS7Af7
0nTSw6OSAzu8v8e4x+E/fUOVcVANVmbCcEGZuKp/GABpLFev5zZOeddIjewm0dewstvFq6rhGxoe
5c1pvPBTKVpT76jO6FK8ZuBAGBSgwJLueUf8Gzf1dpeMCZKSEaTQMopeM4BEPraxAwsL7uToXJR3
xZHyNVe8BJ/zNNiQVpBjpR+NWvMHSXVmFdP8cl49FcZ0uf75/sZ5vJ2NMTl5007aqGKFRZBtcld9
ESw6OlrY+nM5OQu8Bx/akyuTsTbJiEV3sx50vwNVgEXHOuNL+ETRRBuwvVe4T4ETR73WJa+YGrbe
m6VzFNYEXiQ9NreQaE83jTd+kPzlRv8gZ542YD0JLrPF0HFvx5+X1gMuZ3MRjvXnTLB5o8f7O1Jv
BpcNf8XJlMqpJfg9Z0DUgQjnXjlorzkLMms3xGB8YnVHKPzpv/o3FqMGENBgOBBgddWb9EgT+gIL
1pWX3bQn+QjkigHcq4UzfSgwisP5DPvB0F/KRhijpKkmbCEYeX2jeTHV0xD9x7/PGKOyKWayziQK
xlA/dtp8Wlceevv+aMrmyzG2qIjDgmAUDDIOyqEAvTQQcGabzrQJx/63pg6IrKkgIoFzZufLkkEZ
6iFDWzmKM8fQWqChIGPnIUDta+NGDPMgZTmUozDFmYiFTIxyWIOJoe5s0xa/maAm6zMHhJd0Yxy4
ZJwUatdRbWQzQUClSGITIpoMEnU4qtpoh0v20VhGVx14iDv7FcA3WezEWV8qxlJVdenncMaJNbzI
ruQXqtWBkrzXndmloC1wI7yGwr4H2QhmctFJS7EAk2CeiQaxQIRCEd7RHPA2OgD0BMegwwutXpcX
3hm8jUTmqYlxavSY9QDUMFbSKEhK6mQ3QKm5Mx911MbBiI7CdPyAQhoFt53vf6vBtpHPPMVeBkTw
sMLgRgnYMMTVniAqzTMrXz5o/UeCKs11T7brMTcCmXe5GFFfLRL4RGrDC6tzVD8MPGi7XfO1EcHE
AdmUCfEISgVfJA+i8jJPnMbuvm3ZCGBSD4DnjJNcaAu8VP1E4flbVwoWpzqUHq82zX0LjOMXx0kw
F5KVryCYPRb9dZ9uH5Q/AQp1n7txMJx4Qc3+jPfmfIydaQqJ9H2IzrWA5UCxzbBtc6e2ia1kn00s
EEpDYhcqcO5S3sXSw1x7DYyRycSFCJUBhEAxGI/Ag70pMay2YvRJ8ow7CQw+otPdYU/Sua6THLEs
mI6WKUUbKyWFZi000HsgO190G3tpo7XEkxPLIQdohPMIWBSdyIx68MFQQy6fRfW2DS85z1nsi9BE
Q5LAxwHCoF9jcXUQFIxY5yWaGljtJMphnXNrajROXvE3+vkmh3kLgomnUBt4bPJNjO3Zb1gQs7HY
oR6lz+EluUeq6plHntXaf+FvQplH0YyFXMtLT1sAXeRmA2ksTMl/uK4VPCHMK8jKKSzASoAx0Cq3
S/VzLH+6LuBv/PnbMRh1X1oAs8ra6xzcmqOUAFZi7FyGx660xbsCSCYPIoAIS29OuSEeRza44X/V
D4xzSPUqvXY2UEm2O7D6go/Z/wMzO7/VDoVTgxCOF5ftN4PJn2cGMNuvctdK7QjAs3TYswE7cII1
AK9LRWfFfKUJbU9YygTwYvkgH/EULWKPN/yR2/3UZvMrGLdbFw3YJkLU0UdQQSv/I+3KduTGseUX
CdAu8VVSLsraN9vlF8F225SofV++/garB50qWp28rgYGmME0Ok9RPAweniUi9kBkgjk8rnEBzsmH
5qDcS+N5vpm/Y9t54cJN65ZO75oMKWLUPvRmbw7f5l21L9EaSF6MZq+hDx1MYRD2+pUhy75D9/tO
ef5PDgeKrfcfP63U3ujcCPWJO6iXNCHoY6Asn3s/k4N1ox3U/RgaP5V7J1gkXZHbCHtevIBGU+vq
ZJh4iZWlV3R0/MKCduoYWr3ut0UoWeZl7AOz1/tldnk3W1qPvPh0NyKQK4LaT2tPf82ulK/KQ7Eb
j8ZfnSxAlhkVMMlIp9K0CKpoxF72Lti24iQ/NHLWLf7HX/IjAZaUKqKTlYBkgvU+MXbm7ENTlB65
QqwbKNlOszxzvJohjC1n4JKtUQCsgeUdnbHIk7bca2rmYc5+kVLCX8ZdzJu9371ynq3aUqh77AIN
j+1sn/7Ey/6ai+sgrfpi3euPl/2Ff7ELX1TkrKltDBiXSVEd59nW2qCq+z4PIPYdI/pWkzICDyem
LxmKe5kX41b9iDQXBJP/d1VbuuA541y0E7H05JQX1X7MMUndlZW0Ui9ZpS74TctM5DErHAo+xqNd
l6fhLt2xuxSt3sZXcmOhsoKG4eoF417SVlvJluqC35CSqmoLdoFTrxaeHX21UhkvigRdxc6pIk8t
w7QnF3xY/U5Fbjz2nc9TYIPgIwo7SNZ6czDcon3kDiQGh8v+s12rOm+g2EVV4F2uZSUv1pcexGS7
6wos5cSPpv2wK3ZyVRLJMRQbqrK4oVWrzHg0umjDnMYjSMqCJi6Ol9cl2TWxYaqa80FxTURZrvHa
6K9U313+fcmlIJanHGcpaaw1UVguGgAMlMj3lOfaQRRCAtIsxREoHkmme7YnSCFPp+Ne0HT3bTNX
SWpmGjEdFlCXDfvsPgnwwDlwES8+hd9j5nFSPXpAouhX4zX+eATz3uVFb4ceK/tCHBDFCoSi7VE5
Rnk0Bm7HfhAL96GWP3S0DLp82C+mFft6tOzRCAU988WjVvM4V9axKhqZ6/7uSsiRaYarO8Q2wA4r
RARuScnSWn0UxnhvmT6k7lP0RYAF2zcwioERgqAAXSy6sGV49LtzvTfM/7DVNrggJGu0IaEntjSY
xHjUKhkk8A/5HtbfWxCiABUisTOrSnaywavoQAuju4ojjKfxZj9s7fdS9lb//WZ+b1DA8WFwrL7o
WzAqLuwIRDhNnRIYTnlFFdmY5Maz670tAc0Voy6IxqI4xPjxrkJ2OPYXj9NvIoJMQ56LiHayzn+Z
rwgoXkxLGc1jw8A5a3uD2QTp/FS2sttwA03fLU3MuacjuHTNqI1C/abfvancvHDmcrCIc5Ki4I+P
I6zpqk0I0VRii4WxsS7xKcGDecKt9KX5KwOHaXTNfvUlemrcvfnZuJ8ksfCm568sCkeuVtsKaeI+
PfVTyLp705VJPW1ADF8TJ7V1XRPckMIbK80wyjXUEIPvTyPoWfbIJyKNmRoYQmoDSJvzvjyZ7PL2
qs42hRfVZDLSt7aJ0LBmuzbOn0ptlNxH256xWpcAnVbdqhFrUiVc4mXxiJLvjI4Ei1ZdF+a0S9T4
yS6qnU7HO3Owvs8puU3yUQIrm4dg9TcIu7eA19eMmYL8JQXVPKp9jpeX6Z1hUVWCzZtwsrIkIGRU
WnVq5VCGs0CcVUNwd5kewfXtD83Py2dAtnUCUDZqG3VMc+MwZfrdEiu37VBKtk5mQoDGmk09MRWH
niYz8SbjJsr3l9cg2xYBD4lV5yjBKGgWKMsvZVTejoXTBDXpJIdXZkfAQGVpk0JtYhoig+BnxlHD
6EE87S4vRrLztvAColEOfq4aO19p90X/qoPVzEKDx/LnbXHACRRuVC6UbjqiLrXVko4sS4z29CpQ
828uxvkuL2T7mlpZEE6sMve6hQFxoOuLonlVmO+iEEw96B1bHuY99e1j8aI/tlRi9/fXwPuFCYc0
NadkoJMah5wMvjxFYb9nj51U+WVzn1ar486yimG0Ic3scs5QLqquovy+ce70lPmj9nj5K8rM8H++
MlPMKXgRS9z1lY3+orzZlYNyazUz9fJOVvHe9O/VksSDmtdpnjSRciRNuZ+d8aWqypvIkTX5b+LB
yox4XBmo+o0cX06dCbATwl6Z4l/+ajITwkm1O3txB2VWQqO4wyI8l2XBf7Iglg3iiWQEbVEMAoC1
faNlE/VoYy2Sa2Cj6Ys7Mx/jclXE6I6ABmZJG3XWkYdm4YIePi9GjdAG2U0fzCBaj7wyUK+inSVZ
3LYjnK0KMUSfgGcniyflqNLq1pz069wkz5lZvFz+hhu1tPerE+KGRqdODKLwvzkCwC1yJLd/M7LQ
wHi9bIv77m8PgtWHFMAoIj0mViN0GndN7AOYwC9yY0fPpEJlefp+2ZZ017h7rg7t0g46M5LJOU57
kDf+pCc3HI6c4vZNDQfc+NkNO0kzEdtOf941AZHKpiuzKsbjsgn6XXzPJ/n5lFMEFpA30TIpJ/92
TLb6qAI4KdBnG2u3jU8T+iyKILvL0Y7Q/eKEtJmfSL6qbAcFdLJAZRo7BsIImx274d4wruchhfjc
Ps1lY5rbV8j5SwoIlRR9ZnYFemf16es43JTlcwmlHcX2DBMXWbFLpJel7MQJgFX3cZzoppucluam
qp/w/i+YhLlC4h5iYwUjSpW4beYejfbLSJmnK5IjJjMgoEazNHHdtQoGGOPKrIOud+3U052FqN7l
8yXxBDF06ZwxndgEjhZiUK9ADoUe4hKT5zliiloKwRJnEFnHCs0pWAlZtzfi4O55/Ip+37vJq446
GgtVHZlTzsqR+eZXyOrInqgSv3AFJEGHSGn3FFKOOlie2sov1VsHikWXv+f2m/F8jkXBosrOmOO2
Ocfh6DAe6oP96j7Pd/NeQ4+B+5ioUiKBjTaDd9AvEvqkdG7KWoGyFtF3rFyOjNW+Vn4zosQbyH2q
Bln9pbNkWceNJp/3ZgUQsSdVVwdniDE2j0R4wMcLU58zrRPolGFKWfL0+ZcY+B8kcQUkaQcVwoep
ifv7+u8UW34ovw5X9vXkW794o3hx08taOGTHQ8AS00YtSqv48UgjXzFUP50SL+5aL4Ho/DRInEdy
6sVAiEREteJGJcfChRrEq6M/SZxzOwL+5xOK/RKz0VlZ6TbuMb7WvzpPGghxHPS+Gzf2U7Oz76Zd
dkyl8pGyq02UIeriycpJjkTN6P8tYMWlWaI9ORQYK5C1vnIvuBCcECE4ScfMNZ0BcZDSPGRtdKfH
91F108ZXfa34mEyReaVszwRUgepXl/Vlmp4anALOwM/FDwliBX3PlycbwZOdOrEfxSrH2Zx6eGS7
009GgEHRq/hzja5wLuNafpZ19MviLyLEJZWZpHh9FnhD/0AdsfQ4wWG6w5SGn808Cot9LplNAxnD
kNRrBHjJ2k4vFAJZQk56ZWMMbDhWx+XEVVVJIOvUlYXPRACXIkkiS+FNKrx/ELV0vz7QA9fGrQ4y
FQXpFgqgorHCLgcbLhP91B9MbCKvOMefwW2tHMq9nGv08sVniC0qRaSwGk6DF9xwpY83Tfu9oJJj
IDMhxCuR05p5W7PiFKNhtjUqLyX0GKFD4zKAbR82x4XWqatqoIR8/xggjTvodaM2IamQXrYRMORE
EhD9i9+dbQi7g55ExmJw1735XRGg3HHE2Ayn8EJToioJJLe/2z/GxHKrbSTobkhQ6jDcl4bdme5d
UX27/M1kJoStsdSlaVraJKfRDmaym9TXXMrVxUH1d9A9L0N/vy8jaFateqwT1ALpcbhjYKXovHnv
3HB1cfWoyfrE/+W4ng0KKD8YSVXTDCPQ80lHuS05dccf/LQmeybjA9i+M8+mBICnlGlaPhB8P9xe
9Io8YcQaRbCa64pln4B/ml9icn3qd5f37V9g4myYb+zq5Qtaxkp35zkFxzln/WN7+xVzsPscIiX4
pK8yas1/QfqzPQHpDccmXduNSmg+gDNFvRlfirvhs/FIr0F9GTQv1kv9NH+XmZW5pwDzg2ZV9UKy
9GR33yY0TLTjU2LJGBQ5LlzyTwE3aAXyMySak1M532kNtJvcn1r5FzW+de5B6WWakpsohQoOKHmh
c+s6wokz3U41E4htnZL0ibE7Q/uQS64MCMfNpUkb0d5WDlHqVdfKDy64yJlgEr++TsIWDY++fi2v
8W1u1cqscOgmJS+ipXfTE1PvGXkY2VdD+SVxepkN4bRB8FGt+3lIILJShfNLfbAa33rkXq+jj3J6
dW/b79KYSmaU//PVSavLyi5VBohUHxDTYCobwcbnxMe8AsYGKKqlVEpMv6EGgdeTaToWlAPfygbv
bS4UzfXzhASx85Q+lsd+Z33hvBi8eXLB2DTGffE//PS+eVBC2XzGtoOebQvrtVq61FVkJaeU2vFu
VEA/3Ayz7CKVWRHwJLJoPqWDRcMO4+130SHf0ZOyq47jD/2Hvs/35F5WO93ex/O6BCyZGI1cK9Yx
6oUUb3mi5KCXf9xx/n7bBCTBMBebWluhYcMeC/uk9Y9qIumska1CCEDqXlOYYWXkOGmfxnpPltdC
SuQt2Rsx7ih6G2LTbuSG0U0Ttn5LfbqD3uFdGZZ7/XP1s/D/XInh3YcTe7s0o8fQftcmSDQ9ms0n
O8PIPlofLsOH5NOJDV0pWirrwS3YSZ9v+mlHkTRzLEnlcjtAPJ9csZ1rmak+gkBEOQzISCse5MBD
41CGvBlm9mQNKrIV8Y1cQRPR2yVfIgOdxm1Iy8dCfx2Qb/xvX43/DSsbFsgvVBPh1KlQb91B9RwK
WklJuX/zBl59NAEMikhl+ZSpbVg79dLt9Iop37paz7/Zdqv7TmFiCl+Lo3hPrQFSo5cXyE/Mb9f/
yriAC2CPXwbS4uKaaxA2648TOsetcKiWA7Wv5zZUxiy8bFG2XAEmGs0tEqtEh0XGrrPY9fMOIzCY
96eQqRzVW1vLJEuU+YkAGiC+1grXbKyjqT0Y6ISJyrt2/nF5UTLPF7kF3Mo1W5CHW2+tryYY7BnS
ANGRHErQeUuVyHkUc2HXRDKBxogypdegyVGzWge3KFVfZ0YgdKi1YHDOkjLsaI7Gw1F1/QRsVp42
2fFdW+Ra2A2DLByXIKbIllVhZhOC5H1yshulzTwtVtWrCgN+EseRmRFirHakRQ3FW8SO2bhnA/Oq
2JYc9+1A/3wcxF7FpnK0rmZRctLSPf2WPZM9FCsOxq17rSCe/FQk6A9PAvkVsP2iWRkWgGbUW2qQ
Fs0lf4su9gc+gWftIJMJ5YjxuywckH1LAXMWRTPibkrj0Naex+5rm8ieFdsGXM11HFWzbZGX3VlU
VS2bRDn2MzJh1evEZLkimQXBHRKqptls8Gnh+lZVvmYfvMzOS+B/wAr7q6TXSFTFFEMC+glN0F4G
MoT5vgzrfbL/83EzHgOcjQn7P0RFV9URyj9t8kSzxWuUeHcZomTfS9jy3LK7JR2hgje532bMj4+K
5B7bNACZX92AGJ1JbGEJBZvz3okKJGz6q2i6ao3j5QXwf/830Fv9vrAAZ0yGmSrIeqYZGqIwD2vc
lFSSdOK/ccmGcB06FltqpWkhdpSWXjP/RabCU+x9bH6+vBaZHeEShBIpyEo7ZIWUuMDktb5XNdNn
Q74r5+Uj159lqRY6T6ESIxLGdVZSpq6NxGCqV17dv4JgGfzGkshve2/ORoQ7diRRvZQleDwK468h
sTxS215KzY+48HkpYtuuk2bNZCgIVuLiSzue0in6EP6vLAj5Ccece5P0aIujn+yHDBTDWQBW6OKq
DpwH5StnnMQJPUqFirbDh5VdfuGvsIY21UKzNo+RSbMxK5CewMLhgxIIOpzNQUa2tn1Q/9kskUlu
ijojGnotDp3Y2dPBOCxTJfGH7Yt0tSABPJ3SSDHWYaJZstlZdwMkGNIjJ5NJDguab1zNK0P3WB2k
vA4c9X87wLZGkGEiuHlEqlozH8BuXLYJNK5nv74dXxRUXpdTG+agr5FLFWzf2yt7Aih1mqXkQ4f+
xvkEUr5juuOVXuWF9+Cg9LPXJN91c+tW5gR8KktzoVC1QJVybvM98FDbLTmkLS6j02aIvrIioBOI
0LtFT0wF02pp/tRNI6iVyjwCC2RdtC+LY3QnZjkYOqL2h2Y2VqYFIDEdtYeU/AxgrNHDWR4WZkrw
kH+iCx4iRupIx1t0iXMrXLLmvh6QMe7ILk/GzivUKMAIy8PljylzETFYV/qya9Ki450d485E/cxo
fft+eONTm2qvuCHPEouS/RMD8gzR+FQXroJJNeWpGsAUCfmEr8lLl3sL9JqCBNMbutf8ZKUPsixZ
zlD2gYXATAHJoavy9J1hkReadhaEW5W9S8zAsuddazIJ1c/GuBVip7PPiEF77sZ5Sgv4zPzQ7zBh
DkIuLtrHNTTLL/advm+8NIhuKWhO/h+c35tX+cq6EPYAO8cSDOc0HE/1J85byZ5S5EetA0jcubbN
B/vhVhYFzLFHYmRuikfKoAFXq31+0MMECrkHc68eM182WC1boIA5dsKaIpkoDfUZXGdF4iX5rZmU
12Q4SvxWZknAnSQvkyVLAKbmgTMPtTduGO/TQ3FlQQhOP0Z+fCCvsqfQdrp59TkFyAHzsavGmMI9
NT94fRskpy/Q8AwSZP2c1lM+YQB5l+8d1LiurHtpdZ3/+gU4EmMao14K6tTo8OUEq8aX4Tq90vYm
4o44MG7LL2NAfRL7Y9i9FC/p58sffDNqO69cHOIp2bwYqtLjkWnWKpoW3OpaTeLumpm2c/iIKYs/
DRzVtUQhEVKY81L2SKSl9ucMw4iZdZtUk+Te2kaesxHBf1B/iapMj+jJyOhyq6hRfgNMx4Rhb6V7
s2vmILGQnLy8sg3tWQ4/Z6uC/zRDAgXGHD1m5oGrvw5XKQuSmw44j2IFyCXeFHyT/TQcaRSgDUsa
PW5v4z9/gOhCKptUg4HjEfmXLvU6Ut3YY8tAWG7KlrqZdzovVXQYa0waqKkjuorD5HE8TEfojfvl
M33jA5POmPFg+/ejcV6XEBR3mGAroWWC/vDK5zhHd8khA3HOnnNzyVogt+/MszHh1kqagVG1y5BO
mONbbdG8mqE7MNZ8ExQ9SxZ5iU0kkch21L/6nDzaW0X9XBSgdG0AuX7orkFEusf6fi0+h/HIlyIN
/7VLn1O4qBS05dq0ndCupGu3S1S4HsYJQAgwHDnre5bpwWS79wwRQqYvezp1oZMuh1zLdlaWSt7Z
MpcVrrDaMFKa6LkSQrvUK0kcgATBY+gkuHw2ZUvmgLH6wOArrsB9w29KNzTpS5/KYrvtG+vsNQLi
ZEM6qPaMKSD6jd13BMNHbE/wcEtzPDoWFEg7f0n85iDrwpctTMCcNKa9Slo7PjFi+7qhXLd1+/Xy
t9t+wp2901bff7xSIxon//5fR3I43tCH5CYrjnXATyBeN3fsxaq8ypIdCwmM28IjXHX6tqoqgjL3
l+iBVwc+aWjxaI7GjcOO1o1z4HMGnOL19r9CqS1AjlMuqmHQhBxT+0syhW47epOsQ/5fHgT/OI0t
QE0xzha1KsSr/I0aHRCbnxRMNOTXGhxGPRqSN6PkrNkCyuRRW2BUeMhPCjSWoed1PxmRb2dUkv6T
mRHgRZ8MvRot3EKp8WAMaZDNzy34Wy47pcTvbQE3FqPQsnxi0VHPDVD83jYyr5ccaFtAjCky7G7O
LeVoN46n6d/zBjDZNH7sKsHlpci+lwAdijGCzjwDQVuUH6jSeN38YkeSPZG6moATdO6VxrKcNMx/
IXBvwuKNNaSD3BOen8u3/wejr2RZ4ihZiQETZ+HVNugen8wGdLY8iQbi8tyrv9DnNsxOiVTSWXaT
in1FiUkGqjV5Eqac4/K6P6SHCUkfTlRKAlmLnQSfHAEkzNzRyj7DrZLZs9ebz+o0eS0GNdy7adhd
dpJtf3ehE2eZpu2KXzNNZjsxFAdloRizmEbfHAxtkDjJ9gvkbEOA28pxqUKiAb1LIRoeDsMxQdFJ
l0o8yJYifDUtZb0z6RqiOTXsldgbKlnNadv1zgsRcHWYFK3OBgW8gPonV3ksc1DlfCjRbZ9t8FWu
IgqzjtlgQjPyBA9PDM2jmc8iWVH+X47t2Qpf6crKVAy0SijjD2GUnwoPPV/Bj+IXvx/yJ5P5slkO
2d4IsApVXjdGpiY6Fs5j72bgppS2PG0D63lJArDG6KtSIyWNkSidgvbWuZqu7HA5tKDaLXYoqN5m
O1zqkuMj8wgBY2mHEdNodvKQmZM3K38x67mJkw/dSeeVCRhbLqVh6akeo7twuULr2qelbiUpru3R
qbPbiVN1i5K7hIGuG9IX3fXbKAXY0fvADaAHAc7NyMNYUSANbyWfzxWQYaycdMhKFaxANfU1sKCP
BXSolb8uY5x0cQIy5EaG+f0W3kdir0k8HKcYPVcqAzmlhtRHCa13dopuQVF52bDE68WRO8vRF+aM
IFro5s+ulnj6KHMNidOLc3WR6uZRH9HipBF08J7yrAhKF+xHmr6/vBSZIQEwsiRf0s5MQCSK3Bxz
fC1X9mkHAYbCkRwpmSX+z1fQZKdRybrEcY+uRYOxvO7y2GPjNbxT9gzgcP3be9XRdYNYmov/CIc3
XtyExkoWh8OPOgP9YIFEZ3UEzZpzgx5JcKzL5tE3/WFlUDjIhVostZE5SjjNP2v3ONqSF9Vm3HD+
fXGGbdbstFwoinyOokQHzal+TH0Ega2uhDBlPs+HIlNk4s2SNYljbWXSpLPexnhrQNY2rqGG/HjZ
87bvqtWqhNNLMjQdlQxJW+3JPlj78QZkn+PrdOIU6sWDjWeaxAOlFoV7XnGTbi5K3o3/1cZMEqjw
4v38WhMveV52qscnACRr5Gu44IqEf+WV01djouqspOx/gy8aGAQGv9nxOfvIl1rjsPq7NchPoosC
zRQif23ZdpodFQuakBoTCmyYmJsPdLmraO7r0LJLrpgS3ea16w8y2aFtDz1bFvayqnS77ZwEKaK5
9nXz1jCvVWp4eXQzlHog+aibt4tzNiZsYz+NKVqtEUdZTwXI0/Kv5cG+t6+Nh/ReR8GGBnYOCReJ
0c1gd2VU2Ml2aZlS9zpYaXcsJD+qfX3Da7bIY57oQb1TvlqnN1a+78tfMiL+7aN4Xq+I0ShaZyzn
B2W+iuovLpV4qez3BWQmTjsm42DEoT5kt7nb35BFRhOzPVy0+nxCFGfZOdqiUlsBqTFn2pmOXAuc
YbcKaUy6edGsTAnwb6t2RUb0EoOS0PQU825Sn8kYBRWtP4Yn540RcL8cxgFZUGxMF/w9hKtdlb6C
eaI6jK7Go2ysZ/uxel7Z29D6Ck1GJennBtwIyP+MO2uf7aNAe+Rowktc/9Hr3nZ0ZWzRm7zsMg0d
LWnkVeo360MTE6vVCJjB3MkkClPZqR7Zoc10XGhOJbk5NzQsAIUrIwJWRHYxdk6XsRPkOiZMYEH4
KbvnShbGo329QKaGt2U2jcduea95cpf5xl8S5JAcr7codvUhI1WNLMKKGJ0l2j765Rx5p0f8vdmh
x3evgtJTKhgodRQBMRwH/W5GanUhrw3mu+Vohv2Xv+cGM186Vbwdb/1zDN7ywasFTm3ujJg74NWI
cUevivv+MFyBr/xLO3gZKOJ12Xt984Sj7g/g422iYh5US7VIiRfM9KdO7tfLM9WuFQJyK+C+ZO82
7++VJb63q6WNuuW09QgKUn7itOv2oEA/GJ19B8PHnX68bG3TUVbGxF0bIHVrqwi5lvFKV/4a84fL
v8///d/Cg9XvCziPAs2IaryGA6eAdKFT93a2hE7RfrpsZvOmXJkRoB4jMEZvlC0IlcvbJGaHvvwx
ZBpe0aavpw9Z4XgGRBgu25QtTcB82mEkd4gwouS6kWP7ZTo49ePQtP3ncuh1+yPVIUIwZGZwtUNR
/7MsI7XOqgTkzenXAT2lxnT4wHJWBoRPCGoAIy/sKT0tw4FUig9TRaz7l43wH/nNHVZGxG9W1VMR
a5SFWc781rnXo78yDbM39UulhJdNbR7YlSnhotTsvNXHKsrDZLhmTraf8V9JdNONz5ftbJ6gsx2x
8tTHWmdNA8RSGnZdpQ/VJDmh/JNc+GRigSkeSBNnEY2Oi3pfLT8TdwYpTOwZ7YsevVau5CBtv1dW
yxFuyBK0/SCPKuK3bJ5zRXedN/glqj3owYKOlqxfZ9OeoUKShYD50HVFwgYouqWGHiPVph/Mk4kg
bfCQZsMlyfug5PrNW4d2bU7wiiFJ0Iu/6OxkkJvM+ho1YVx+JP91tkFEnobe7GJwYpbRUT0s+/q2
P9DT/OrcWCdO2J9ixlx2G15eFBHfYAsrjaYsiHMcChZ0CTvWU7Yj07y77OmSvSLinISujnpnKxN0
DqnlK5MC8ePJo2x4TghF54iD/0Mx/MjJduMC9XQHY7D5ErZMJo66deTWH1gIsIwuh0ZXozphgn4Z
2/hFS0kIJzPA//nqCk7SIk1cAx80I1+b6JZ8ZMP01XUleKEVkyJVlRzRC3lKetdriqdU9sLa3K2V
EbEcE6GzWLHntgPjXlIgdEciYMc+qV/cH9ou5fQkEqCSGhQysJi+a3Srr6MjCiaj63foDFdujVvt
wfbML+UresMlxaAtv1+vUMAqyy4NZ2wQXJDhs2P6czX7VV1IrvnNe+S8V47gbFOxjGPjgFFGq28g
+u7nVh30WrRTIaHygfO1Xo/gdg4GlEy3Ke0wncENy3slQQybWL5x4HWH8Sr9rsioqrbD9tXy+Dde
ufpYxI6qFGAe5bQYug/ZlGC4MgOHkzo9yfqWts7VeoH8W6+MoX3f7nvWusc+vlHnwbcMQxJgbO4W
0V0LHQuaZYi1VVUl7uAqFThI7bBPbuPqOiF39fz9Izu1MiN43tLrurIQ1Afr3YIGSC6ri2IUqLDA
buDTvf4osbfp6cTWiWYYWJUjAoZdMz0D6R1yesbe/VTdAeevMIK//1sbKi3Qmf2hSe+zTbGMUzmO
blSLTkPioEw9th5GfwJDqYPLa5MsTazbdM5Qj+jcJ8duuY/dk61/0mZJaLvpdquVCLtVgMOj5bM4
x7TbZ8OnEtxv/20NAkYUcRtpWcygBFAeKLuNncqLYiIxsn1UV8sQ4YGNy5CYCM3qnQq1U2RXd+TW
DMpwOBQ3solFqTUBGDKnmNky8AlWgNE1xYvjO9k1OwNiWOgUVwJZWXc7XbdangAObIoVLYkq3ps+
BbypuPSja+uAgbaTrNS6/Qz55zi5wlsnJVqb9bmahiR96dXGb2oIndnD0UBgnRLJE3gbks7GhDdP
mipOO41dcgJtl1nd5qDXZUVglC8f8cHzA1Fwct1N+9joW8h71KnHotKbk13b7y8b2T5JZyOCozvV
NC/KACVMku/j9spSv1z+/W1yyPPzwxJ8fLIGtZgdSjCaPu7qx3HyIWJwb4fZFVedhTJK59Eq0B3J
2ZKtS3B2N2lcu5r76Dir5hMxqhP+CsnNtBEe8W5yojqQ1nB0U3wouoxFtou2cozWsDjgJcIYJDFg
z+125t68AuWVxOLvyAqDeFbx6TJNdUSqjgyEV3QaCAkzkh4aMMYZBURQtPyP0fW9GcHx+oTlSEwU
zpE6e5IcbV3i2NsfjliorEKPB6okgk9obT/Mqe1mIQshi1T6PJeZob+k8apTGpBX2W379mHeP7n5
is4GBW8Aa51qTqMeHV2dtb3P8jHVDmRCiXdX23EHJmfHxSmOFNTMA4gTDAdrbPJDktXdLRL0LdgV
szF+pIs27XOaIVCMOnccD2DMzSFEp+bls1Mb2ueWzfYtw2QoJnAUzRoPlRal3xSqx0Uw5m3zPeq1
NPGnVC2vJrsAl65qDBPzKVNo5MUENRPPqOki6zXYaHKw4DG6qxsu/McVp8DA5cUqWsTpqW484664
nsALm5/ivbMbmr2+7/z56s9Dw/cmBS9SDJOxRlOsMFfuu6718kGWr9uQ+HxvQgAvtzGUZopyFqaf
1IcCIpvNXfsz9SnkbbgGEnnIMOSJj/nnRQdu19Yt4to2EsjCBUAiR1fVhqWISRmknV5LK5SgJv/L
RYfVwImPJ6kB3TVHsMByOy2awlCPS+9pXxZw+MZ761F/an5hszDZKasKbSHL2p4Qjppjo5e6Nddh
045e1u/QUOSV8R+/7vDZzosS4081jfs4tVgWjvRzUtBAmVU/Tn5c/nS/RwLvjQhvVptFFG87PQvd
iRz7sgnrwQh6ovtWHoVDIeuN+v2eeW9O8HIXnOZqQkxc0hYGNdynpvwAGK8/muDjnd6qhVUvNbQx
fozar7qSpKE3wXhtQADjpm+dxq6yLISEBNcTxOTZvRkOUBGDVtyNeiWNQyW+LRJxJ5itTVu7mFAO
cbzumTfWYCbboz7z2On/EYbys3LhLIks3Oj7y9HMSDV0r3ECf8y2l3v6E1oWTPV4sE3Rzz+qXnaD
Fq+I+LXs1v49XOQugvZZfgeZ5lt1cfVGJguI9gfqRKE66AFpn6fypNM+qJKny56/7YpnO4Ir1n00
GW0Jjq2x/EvrYi+yJPxnGzMZ71ci+GJZkdYaQLN1sp4UJzRKjPbWSC+gEIlO5C99708IfDhT9Z8P
nLw3LPiomnRIQyXYQke9T/XPvaw3auNtBAMm9BIJGLUc6K+9z2NMEBlzQMbLkyZ8/jHZdZ9NJK35
GH1/Jbs+pNaE5eCWTuNBa0DmACp6fQdp6Fv1jk9e6Vck+HMm2/dLE2IfO5/aoTYjaHH0xEvHO83N
90Uik72Wrkl47BlabdRliV7/LnAxP4sJNj8/RNcOEijqZ5k/bB7p1XYJzz3HbjRQ3ON6hNr0ZNzm
ja9quLeqX9N8b03+5XO1HTytrAmXsV1o3Zj0wPj+tICYXTuWeMg+Q7zzoGHCin2NTU92H0ttChdy
W6pq31G4yNB77a/mC6KbXQklW5J6xPHVvQrSTSl9xWYUcF6o+KBRS5Pl7aAoIW+Qh244CGEOBMIP
V8bB9iKPec0Ne9H/eBjvnX+K5bAhKavYcUkUZjMmqsDEhoYDR/LKlfiLOFjVlY06NGOXhWVOQprP
3zTDfoKY5SMa3cLZju5AvZ8El91mE45XH1OAlGy03Rqkff9H2pcsx60zzT4RIziT2HLoJnvQbEvy
hnEsW5znmU//J+T7WRTE07jHXnjhcISrARaqgKqsTEi5SGdpOY/cxE3j+ae8tjLARBECttlFQGaB
7MIEt2z3zXGU0GsbHUDa9x1v7mQzja3MMXEkLMxYJgloHcJeeWxnsbYmtTuJCGEm9Cwu7x3PFhNM
uglEaGmA0kfT3damb45+iNbT8HrZykZt4qPrMWFEKEo5iRH4PTp7YgB2ldtBYbWa3dZOi6pYt+89
o3d7njtuDP1/NMxEFKGNqrnqq/wNEUJJOYgFkKMjA1gkuKRwusOEbNDsc4CMbnlNlu0bn2rg5a1p
KFuYTGwR50Btx3RM3ij1KbWYdOw8FVWLGYKgo8cb/d2OKr/NscDjUu7CZRSk8IBagB8Jyq5fei9c
ih3na9ID9fk8vNthbv5pJQ1SpKgZaLkrvAUpPisFjxEF0mVufF1zXjP/kvHe7TH3LW1uq3mQ+g4a
fFT2pN0DkCJAXwIjA1TyoRo5h2I7oLzbYwLKEmRm3Ndo1iZkHwShFU8/L+/g9ql7N8AGFDAY6DWd
Lqp7xS0bKHhBKFmodyq3schzCSaWkLwYGwHKOCgAiV+l1E4wez7/iMDeiJZ6c2j2xX4ZrUT4yx1k
wspYCVlTCHF6MMLjJN9OvOmEDaAgPdfvO8gElGaQJLVooAEi7nuX1rypCkh+NlxtP9jmTWx3bnyT
WHhsfEns+cB9atCTe+kIMHGFgKAM3Ps1HaajCSHdK/vIEz1etZ33+ZgAQowiTXLaYlRN1ZqhM9cX
hSWh8HnZH/8lPv9vOw0WdwHQu9GW3ZD46jm80sGCWNvLo+aa1yoIvEJK68utWm2/cX5/QpB4fXwJ
iEuv9Fqv6163GxzRzRwSOLlqUT40cSc74Uv3RbhJzjzaIu5amWgyKI0QqylqSiMumVTHoMDlMrcy
qz0BJugSEJ0XXwZeUucEMUNkg4qZDFI54/bV7OjdNtstpWOAQKi8kUHm0/PK8tv3Wg1FbEOT0UFh
JYeypkzCbDbQzt2JszWUmKxRPMF+ASdbdDX9Q+E0vELk5uVvZZJZota3YJNISHIolqs5vdGCkxnh
Kjui3iseGh6UZduBNHR0iQqNIfT3PzrQJLVGBblHKqoU3EY/3hLRdfa9dcSX8gHcAbtiXz/yGqLb
OX1llTmSBbSU5aYXMr8gVgGkQblXFUu8T0+Dq++qvX4l3l0+nJsx4N0gS/syS1NSVpKY+UvzlBLX
VBJrzp8u29hMSCsbzFkUhDYnTRz3vpbKIvr+YXcPzft68GZZEFJnmoaKx4qyGUFXJpljGAKHLMgj
QZL1B7/90njGfvTjncl59GyXrld2GKdcgl6P1JFKDX3rXiYF3wwMLE7giILVj5b8sOwprnz8Uezz
75c39Q3g/ylJrEwzaV5vay2sApPOwv7i7xoOv0jKDP+ypU0XMSRNVRSdKLLIZHlJDED8TybZJ8mp
nZ/kyI17zkQNzwST0RcQhJCwMnM/ayFamd4t3c9BXKy/WweT1Y1+mqclbkRPk3625KTIuR0lvEjM
WwkTNvRMmzpTA09GsDyL+pMpyhYEMi8vZIOrDvcT5FODoLWA2z9jZI5LNR9LLfDGW9AKZ6jfSRbl
xSy89pxCVSv+IUJYg0o9RriC8Qqh2zkOLMOaJBPRlNlBtrYxhrappswX3wABgDemdv0zPFM2wsUd
IeTaWeQmsC+venNnTWhSGbKu6vonJc1YGWlMTg9hswNevcmPBbdcQ4/rpzO1ssEc56IuZwE8RnRE
D7Uv8MVUj5UX2zT4zh4/+NLvdMkcc4TnpBomOQ7zQ1JeK0ttpcuwy9DDF34WygGM6O7lHdzOLqvl
0S1elbCbYshMvW4wB30297FX7/O9edKvJVt0un2255UsN186K3PMqZ7VERm6AUIaQ8TnHILTSRs6
l5dEz+znHYRLKGiJaiKrsyEFaK/NC54C5uzqoI1vO/R4ldgCM2db31+2tbkcCvHHH7S/2DsWAUFa
VJdghug0t+4h1C13nAi1fY1bmWAcQpPHTo40wMkETz7Qq7/qT2CAUkA6ye+obO2djEo56FCxcQrL
plcmShYUJUn8EXjQOHIL0W/zW0k7CmhlX966rXS8NsUGrMJUwJcqUvA6RZ/GiFGUn4w3NLMVIjDq
TWOSgQaKzPi3LvQ1ZoynACzVrZ1Bh0pfJoeoPMAXzwzj1+USjeUQBYGvp4+og5jFblS+XN6wLV9b
r4TJVVIb1YpW6qYnSmfFeJa5yLjNWLC2wHySRunESqgV0Se9Nbu5m34rVUsLrQqjaIVrSnb1k/d5
Nr0AJIeSSTQRkBvGZJoUxZDLEa5kO0oilO+lPRUm4N1X6PazMUFemaE/YxXlwlyf1CXu0CnJoS5V
HWvQUiZJ5yhcMWLOgtiSGCmlECkJUzMyGFb+tyDZ47VJ/uVbEUJHuVVNUxmHk+RpKdWypiUxhDlU
I9BqBcCQah43e9CJPvyJ872bY5xP1RplwmOLeEoIxo5RsAZUj/7OBOMKQVCphUqg4pxmj3N4t4z+
3/3/jA9AFEzBADwSOQjFrBlkNCb5uxWwD6dKj80xlmEBZVCLkBtJ8i4vQaZvlM9+/PszsDyZCsY2
azFHFUg8xF7sZvc5qlGiq7qhqzv5aXIpMVV0Lqz8QXZSJAjeNMTmRU/G6/7/+Z1Gf+HqJOmFXrTN
hF+gfluexq8txCua7zPER/3kLvUXm2pYQFLw8ro3X95rq8wlbKyleFGg0eWDZGcG1zV4uCYrPqc2
KKVuW1+2ZA+D4l94tAWbNY21XSb5lnMuaxOmcw/diwFFtaeWysX9aJ+D0Mnuhn28AxN7xVssXcyl
j8ykrNzoVKHQuxQxcXRpDxm12uYo+x2unJCKFvnkBdvh8f2jMsEkAtjNSBbT9NRzj751sctqN0XP
pLbiny8TeGY7O608M7C5o7qb/ZL1DjOBxShycx7ECg+HfWmNrxIB70axGzzha3jed65xIN8oO1V5
TXyebDXXq5iII5YkVQoo84HfWz0UNwVKKxQ2HT6UPmWCFBwub9TmbW69XCYIGVMTikkNR+5eMDDs
SF7VoQD51p/xxCMvu27gtEE29H5a2bZvac6t2Jm43SenZRccwL9xrL6+TbL/EYJ1bYqp6LQkCLq6
khK/DR6lXLKK/F7qOLNevOjDdnuHXh8yfcSDLztJu6qy0Am6133xXtljMMvq7G4PNnhelXH7bvf7
dLDj5IYkdUYSoKk2Y1ZAb74BQWdDRod37GnkvHDsWTrNnizVDIVRijme3jr0IMG4pcXwCCXi/05J
9NExmBijRu1YCDP8cDZaE8PDaeqIc8mFw9CPfmlNTGAp4y43AdYnXr5MdjsgXraCPZuD3UlNYQXm
DD6R5idq8naWFj+K+Acnb2yGUtWQ8JIhiiGzALE6m3RFjfAWTGKrgOpKv9efpbtlLxIwOgx74Sbj
ksxuegs0UAzRoJzk7CWAQCFBzpYc+dBvr+SDiNmPRbJR+RtAcCvvkuOi2wQk2o+Xl8ozyxy/cuhq
PUhAtihBt61NHS25byLODWozTayWRj14lfulRGnUUetxQ5tNQJpbe44eZtFpIw4ajbcWJtt3qhzX
raYFfp96g2KAMRvkDQWPAnP7Cr1aDpPci1AsRMjXAesLBe3UXY7yTbBrHdPqfTrGwuUA3o5eK4PM
ocNRCwRoIsbIdfVruNg55o1BPXaMT93r8lpdyVZl81IAXcSnE7iyyZxAmWSgBdYjwc+jcx9D+afg
kmDw3IJJ4eHQqWm2iCga2BSpnbrhtyCx1BsoaSFz69+Jo7vCM69Tyf18TPaeWjUEieCc+AKmZil2
S+l3qoXhIFQ5x+/Kc/4nqAB5tZVM7hakCfTiOcg+hh1Fmy6ecjcc5p2Joafeyp4un2fe8tjUbcZD
0krDgqun8wu3GPjErdxf6BHzitelpLt1wU9YrFY8B5OWNhIi5VD0tZ1J9XTSF6GMd43U1q/QCU1u
1FQeRxvUf/3fBS82ratxYmZhUYBNeHZH7UrSb9Op/aP8+v752DSuq6k6khxoaKqEGNnVNd5Mzy1G
JIAZTm0u4o6ymF/aUCa6RFMndbEkR4dyLLxJmGyxSJ1czs9Lrp6q3HCSKjmSqZWtRIruLzsP50Sy
inltjVmYsWtGv5x1p6sHt6hnSyWLFRjPly1tv5BWu8rEl3IQzJYYOBRCAWDh5DToUEJbxZbvKUvu
LnOhjcVJQzSefN5ZVRR1QwWyV2HSUNqnpKyMQPWGedpPQm9Bvdkm4NGOFM2d5S+XV7idjN6tMcmo
IbMqzfMMhoji3igfxepaHHlDPDwbjK/IWW7KNaq8fhqdq+nrFNxPPOqTbRMGQOpo26FiRN11lbtl
0kgZBHfwqMxAiSeSuy6qDw1J/yxIvtth7iGSUDSt2c4UpwI6XkvyGu802fThCszBnx3pd2OMJ+Dh
2HWy2kBPbK+j3Aac1lV2JGcqqxPuePQn24fq3RjjCMMSJOMgyoonxr7UOg1IXZXpmUft8y9x/90M
4wtaN0umUKLA0rr0hRiDZoW4qqNbkJrbRV/+6CGgvZujfrPyC9XU4qJUYkyOS/LeKEoPSCfOHMr2
FeTdBBMiWjSKoSApBn6U/CPN1wbP53j/P3P/mAvR1CURM0BpdiOTOy3mMsZSP/occd5XwFw1BLPP
ykURRl/S69tG6Oy2y11Stk49krt5lpxBVPbtUFvlGFlxGtjVkNuXwxBvkczlQ5zbwdTAF3MoCxTZ
0sHKufSnHAdnbxy6oURT3XQQf3ZBxXAnOdkuMy2qxSNhmBdTPCD5OaOPy7ui/su9+Pf2sncPCEUR
te1rPJhQy849+mQC16t+Aj0jIBroWWNSg/y4vJ/blZh3x2fvHNA4aSqF4DHTAR61OMXO9KWr1qHd
h97j3a42v54umoYJTC6mihkH0gTwc8YGml0jCphSdxfzCUk2s+LKBOMguowpGqWN6PWG3k6z62T3
EDw3Xr+j5bv4GgD/n6bLCfebWeW3UZOF8aVaXqVZDrRnoB3r4aEP90bMMXF560wWtdcMYD0h6Zgf
ctD7m5OllNw0QiP3p+O9WgWTRiDLIsaxQjJfOHa4wNCujXnKIA73S/eO1wPfDvEre0wmGSexUlEQ
AbPaqfKHG6onqJ3RubEzD0qCO+7B5m0h/fd1jG/E3FBrzEhQHlIZJOg0qQh2B6il4lZ2duZVzLgr
ZLLKqARGt5QANHfO4LR3BcT2fvEiRh6FoPBuhDw3ZDIMCUYSQ/k4OqTDtdwOVhye4kbm3Da2d9FA
RUeH2pzKQlzIAvlSaE0AfzsfiZzZ+KtzOSZtWkA5EaPHkqiBuvLjd0IJbKoDDI2jWrVf9Acl5oEJ
NiP8ygAThvJIF7tE7KNDIJyA76sKqMrVx6SaOQvh2WFiUSoZHUjk+uJQzpWTR9CFDg718CRwCZ+2
nx/vK2IHj83O0ItalVPgjkIvc1qMrnjp3jiPiHnyY3xv+NzTtL04VZfptL0qq8xNWurHtNB7UC6O
9rIrryAn+a3eRzsdItgOxWXIphXv+kdut2LTyY13u8zNmgjQOgxNUMpkeFi9QjwOpDIHTCbfFa+y
YtcPHQ6W8PAH9LSoFK/MMsFRD0Y9qzOEeHU/nfrbei/Y0610u+BOHx3y7+SGBwzZPAWmhAOmAVkI
OoyPp6DSK4ClVbSapXoG8jQTMIwaqrs/OGorI8yqjFyUQUiGZnMk3nTtTTNz7ryb8wKyCWF0EY9j
Ann0j6voAY9Um2UGNPmpd5vdDIqU1ipvQSZyDnbpyXz4VR0roR0d7QEkcy+vb/tOZaK4DiwPAQku
c9QrfTTnemnpdWBytB059qZb1hbK3yAo6+y+dgFVIs/63V/aZY6+DD3iPphRVNVw6fg624sDfTco
ni6HKIJ+tQHBVdHreA/o7YRDNCC+8MBVVRb+GHa6ZISFKvgg9sSARLbLbSm0smPnUjxEeJ8+cta5
GQVWBpl19mlhhqEshKiFW+r+F9q2SWzhp3aeMF5fOrMXP5pX3I409f5Pd5V3u+wlvav7OZV0QHxV
yLkbkD6nc0mLLZ74oJnNgLMyxRzEsO7Qcy+jwKtUMPxAd1Rv/Fk7X95I6oeX1sMcxDZR2rZQF6yn
711QIdm73Mwh616lfpiYV6gsfblscPtkgN4DbiJKsinSL7u6DSXdMApLjJPZ6F76StHZ9R6KvF9K
OkNt6feUhgOMi5xr7OZ7QxFlSRIVQ5MA1f1odpZnWU8rhV6Jfgm6Rw7IA081XvXZWeeA0Lc+HSIP
YEGKCmQVi+MTs5i0kbCgzdwm3hKhG6s3u7RNOVFuE+u+tsNEGaVNyrkm6DpRHjCqx4bhBDDsRQ6x
UbDAUwcNAPpqnJ45H5G6Bes2APURDNTLMqb6mSQMLucK7PN4Murfxhn6c4oH7cEhtIqvwVNxgIaj
8MCxuHXw1haZ05DrigLekQqCyajHRzZ9Ly639LUICMjNZVtbGXBtijkTda40gxyLSE7tA/gErELh
DRxuRa+1BeYFAvE+HYzzuDCrXW8bglPJqqcYtaUovEmvbU98/1CM2+M+GxUKNNoOQXa/1HuV/NNy
xVK3nr7r1dDfsDrRghmJSYvHvNfby0t9HA/ywdiVZ3ojK+z5B2hUrcIVfOWm5N1VNuEra9NMMCmW
lAjqhN4Xbdk/ac6vx3cLoWRbemyOGNJ51SkHU4zpW5WTa3luwjwXFqmsJ0gL47lgflfN61F0Lrsh
79Mxh1uToVbcdiPkszA0nan53tBbO+8W77KZzWVIsioBoqvTU/Tx65EuGYO2VRtfnEMwPGNMu84z
Hrpi0+FXRph0HQzimNWjSjwhBRocVek5tdoJ9CYy7xG3iblR3k2x7wOlXJKlKFTgDGuHZpdkJ7ih
YJnXC6TmeThQzrpY9q80LMJRLsvEl7QfZr5YeaiCpu67JPPOMd2gTwF3tSomJmlJaaqpRuJDp0hX
pio8Y2QL3IVLdOzn0Fry/oBHgqsVvXvZO7bz5sowE6qiTJeauopzdOkHZ3Iok2bgZEdxV2ASm1dI
2ISErT8eE67igSTt0rTEN+5DDHmcRJcOm5tO4y52dlV9TW8wnLrn9bI5R0BlAhjUCMZErCH8CdhI
Te6m6svlTdw8yas9ZKJUHqfhoo0J0D6TYYeB4kTxbU94M9ibYXhlhYlHQ9lHiRqD4tlIZQkQwvab
mdW1V0lzYalle13G3FcOb+OY2FGlWqr2moKq+CsQww4BCsBwIR10Vg6abR4Fp+YEq82Cw9pBmEDS
JwZ0EUaaz77V/ywnY1dDUlAH7jpB79NC+Y5PtkoX8fnoaaaGp42oYtDpY4A0C4hJzIMeeAmx9Mou
BgBRobn2ds/qjnViKZqlv9SypR0o/Ld+vOw82yGGYK5LVjFaxlI6Nv2IYZp4FnxMVNuifK92kiXL
9hTv/84OewiWuVvEHFjFujxGUeRUy7lOdn0p2JftbPvM+3o+bafUyJkqCv6S20oG8OXCI+rmWWAO
QlkC5TmVsIBRwlG6z6eXyyvYfMIo0vsSGLdX896Exoga+PLt+Cq80Iu3cRee+h08Ifd7X8RdQ+Tc
Nrbv+iujjOdP7YQpDiXAA+aFwnwiWzpGDlrh4r0ZwSq96AOp6AeLNXHwYLz1ssJWKUa4lLbIAi9I
rdme31Dn6T577RPMptBKVLVPvnDfGPQzfT53v3f5LdGvrpWRmQI9ZSTEk/eJj57KTtL2hrbvgOMb
3MXVvuZONbrFT/I88OoZ2wH73TSTbc2+wOTrrAFpR06oqGCa3q24Kf1fYtm7FSa1LnVpLlMMhoDl
ZXwNDuHViEmSDNeV/KmUrSFGpuPdV3gLo0dntafyRIZEyCGxKBc/p0iz5nknA2Z++XzwjDCRZFCF
qK0jM/Jzcd51quQqOThhTV7A4u4fE0liVTDAx2oCp2hXJ+1JdiWvw2golERlsHhRZgduwqOf5JJP
MqElKqakFWR5Bufy4FQ34s/AGaC5blrD1fTlTyRYNHARv3sIE2jaMI1TcwZFP4prligkdiFWByHn
3Rw4AfPtlbXyilAwikaK5PxQCIcxBNGy+d+VIT4s5G18emVB7aYmaKqMeJV4ZU4inJsc0gZzU0bl
X3Y+nlewpJBZ34AnZoSLV08K+F1bqz7He1SzMPY/Owm4o7ndtk1/RxkEtBuSKYGZ4uOhmjo1qIUh
wtzefQf5RN1Wjtl14EBizclaS3YgXMcFxW/H5JVRxjXGpQdJmTwDHuBBcsAJkXluQZr+Q/TH3WJr
dncetT0PKsBbKZODxD5Wg0zLcFE2r/p0nxRXo+pd/n6b1x1Zl7CXRELlnAkepByzfJBSPHTqEdzQ
Xq/eVK0CDhznsp3tpbzbYYJHGKN4l1cSSjBFYsnzk1pcZzz1Zrodn6LFai2MY0RSUDZBKBBfI621
jMkxN2PLmJ7M5RRUj2r0TwSalr9bFuMWJhScpQgs44cKXJGaYKWybqt8MOdmxFitjHEEvDsjrZsw
1ive6nvBaq3kuvMqiO9R18v+f7hmOX7BdhprIOgiTU+Jp5+VJ7Lrfwr9Vfkz3qv3kxvaQWqX9+io
INnwqoGbvQ3wbGAmW8IgA54BH4+3WYkCQHvwFMGjRD71HrBHzR2g65k7MZ5Wd+H3y99wc6mg9lBl
0KZitp05AmGqhGkkjCheEGLVwU2b3TQmNIIriXMV366VqLphmKKiieLb0ldhOe6MCrTpsKQCvmcc
KeFs6gsH0YrcP7p5rEwxu9hWWihJQiX4rXQbLakFUgWJq1lN72WfDtzKCLNzudQSaE/OMeatdNC/
ShDWpEORFJLOH9bfdoyVNSaEpGNJSJVn4SHzf6E6MCio3WnudBgdiNvsk3J32TE2Y9bKIBNPgGAO
y5JMYCGajrnyWCKXKpx+0Hb6XNlgAogyqoowpJqA9voAmrXWrkHRVVtFYNfgv9R3zRdp8Lrnywvb
DCcro0w4yWZSmIMBiVJB/TGSs84rpW6fqN9+zl4/RGnRSKMr4aFrb1XtVo9RwjLSndjpnPC7XS57
Xwl7+yBdVGZhgmIB+q/6YdyHrgDea0u7pRRnBTch83zwbWJ5dYJnYU7jcMR8yXKtwtxyDJx2Fz9Q
DUIK+a2cyx9K5u0k82YpxB5jm0ZfoK+dPVCvVw+pVYOKpTyO9uTIdnkbHiKn3sNJrOS19sUHYy86
MrdUyHEZmYknhRE1rTAuoGYx/dn82sccl5Q3r/oaOobAnqOR/6nsQ0SSR+Jc+A3KyMXD22CNuzig
ZbiFxgoSXXc1ufY/9wnST+6kXAEw6vOfYtnKPnPYSx1yajQ2HyJQqPZ7wCNBzaByCTreGDgu2WEO
PAgp9MbolwKNNfUw+IrVu3S1kEAB+Lnz5B+t00PTsnBLZAaqaxmgo98feVxC27lotV4mBoTBks8j
wOTIRZ3fniPnxbyOvAp3Z24Tf9N33k2x3ctlLJNo1GCK9oIHAA5NXwmtztIBeG32wVV15rWf/8Wb
cIsg6JnqoLL8eImQAfVP+gUYwFzr+8jthKVL7aJR+sJudRUUbxASGYRdN/fDi5mWhmiZkFAGJFzu
jdSSoorcpCpmkix1kTHDCcagprKMTJwORoFZjNOQaONBEYP5RU4m7atWKlVkGWNW1bsighDLqYvr
ZHEvR4PNfAT1uP8tikm3gRrnlYgZbr9frkeQEGTdro4455Bng0myeSM389R3aCr35nFY+rthUKxK
L/aXl7Kd91ZrYY5bk/Zyj5kdwU8t+p5Cec2LdhSkaUBWC4QVfLn4zVC6ssgcvLbMILCS5Bh/P3Qn
1S2upe9CbjWetI/uRKfcAeotOOaV9sBZ6eYlCfOxJm6WOtCU9N9XKSNLtWAeO9wi5gOVkcXQPSAs
IRorKarnXHDvpjVdIZpBRBRjWIqmZcpHpFro1Cen5gSsx7k5Bl4M8sQ3IBKvsb7dQFqZY85ZJnRE
QNzE4m6nnfBC6RsChzIwLy4KtNDFypGFefJ/221oAPSp4Dkg0jrjpJM2Tk1e9skhny0C1ucX46mL
LfJC21fRjtjteCxqGxMrGvoiNC/z+iKbp8QEABxyWRThwgRPKRWUNhBDvJoL085Jbaf1bVr6HM/h
WGHfYJJRDyCcXnCHxwhftQvd4nGwZR/EzCBGRzfQkfmcivTcfUpPRDVN7KoJpCmDNMkXNStKE/dR
ACWgoiJY2mN37J+V4NS48o6ScImg50isqLQ0XvNzy7YKmKlIiRZllb1cpXPYGnUiYWiryA5NFtwb
qXqqh/k2jFHamcjd5f3d2l4VWpxUuFI1NIWBuJh1mMoTxEa8vP+mqUcFc/LDj8smqB+wu7k2wZz9
rk60HByxPWjFFluOd2JxFdWhrajfQjTmtVxyB97k2+YmqjIxNcCvVPz5GG5wQR3QeZxAbpLIVggN
iaX7MjU/epJZTcoTTd88/0AF/7bG3E+lTJAWKExCi+DrtCv84JX2j39dwb+BNUY71LvgSr4beP35
zXrc2jATeIpQqLU5hPbtcv1riCFyzMoKB5dSMCqIrf13Ulk9b/qb/refPuhqvdSnVsFcGYg6a7Fg
eJ0Q+UHYvmC05etln+GZYIMbmOqWuclNr8EdtELDLudxF/MsMLl3GhJiKn2I8RxdeGjKBtNVmXT/
d6tgsu04JkuSazjLYv7aDDcEIeOygc0bxNoDmBjcBXoJDpER1S9PPShOci1cFY9UyyTyokPysz7y
uhGbl8qVRTY26kKsm/mkxX6Cln9lKfM0eFXRLRjDJ3XbWH00TDdSG0TLPisSvb4C3VuofSXpMAU7
rQdf6Zk0qnqTj7IU2JJWFMFeUgMlsqq66s5B1KWSLUWLLttZovYdSGVqQ/S7QOor31AEQbM6CNPw
2o1bEQOkoqaJZjt9eDERA62j1swS6OrUr+ph3qt7/YD3z7N5KkuLYDSoc8VTs5eeue+CrScfQO+A
vWO6AGMgzGGSe9XI9QKct1RRk8qqUuS0ASilsM9c4Aw5+XQr3q/NMQdr0QM9KwdgeuKMQEQtd8r2
SeTqdW6F/LUV5nARDC7kRVmGfj/29iA8i9k3o7oXtRe9fQzLH2Kz55wD+nnYkLQ2yJy0sKiiCfQh
CUiCyFOMomLkUL5WJcMII7+uyFsec+pSfUmrHrSMeDaWV5S5qt+Np+zwJ+XL1aJYhfhZ0hK5CQog
5OTXRDzpkWkJ5T+Xd47jD+zkhT5nqNJK8IewiEFRvFhSbTr6wKtR8cwwxysUwS2hZkJ8SMHOCtmv
pGpsUu0ur2XzDEPFUUQHFvzALNy6nrtETkYZV8URkJggc7OhcqThDDp1W80697K1zXEPTccdTVWA
LJdUZk0FCRJRqfGmobpfsUeOqWe+GugTTMfOAgO+aSVedjU79XPxbT72R94zZyuDaYZOTBNKoIge
9N9XaXjOzHZsKK/uNN93xVVXnS4vcPNeszZAP+rKwLJkppglaKBmJ+FeKy3pBKDAnYh6gLNEaGzK
znAWboLc4okKypsHbLU0JkqJZAiEVGwFWJ5fOyCuwkNxHI6xrf9D8XnlAY+NffLaO65iz/cqZIHx
GygV2HCV7nhIvU3fNUWMfcng2P4kclA3ihJKhKCQW4W2RtAUb59I9nJ5s2mA+hTAVkaYO+RcKqok
JmHkG8W1mhy7/knpf85VZSXNj6kR7cvWPruOboBKQ4IQnkTHlRjXjSahmgAPxFyZgHanmAqDWxVQ
brls5fPGfbTCrEnuMc0V6WqEgavOBtWnJU/3ZsMZsuAthTkFFdDFQwXNqkNvdnd4ENvKGHuX17Fp
AuFE04gq4k3ImFCkpDIiuUAtsqgskfycMo6BzY1aGWAOmtKqaSSNiCR1FljBfIglyCO8/N0imCNV
GcUyp0EQeFnYW+F4X/FksHiLYHJ+ojXTrFTo6w3BOZgfEuFmyb5eXsNGpwMetdooJs3H0jL2Ya1k
mISi1B852ECjBFSKGL4C2L4lDsce9dCPp/KjPSbRJ33WyXNF5xKvszcNHkDu9n0P6JuMYS/pOX68
bJDjaWzGJ/IkiBkpTcDvQd6VWuUyW5ct0M/8aUXIjTpyFi6dLPJeMypdH+YhPgShag+xaAfik9Dp
jpnx2Cs23ibYPIJxJBQzqKY6s3lDLaSNkTcBlFpDT8aU7jG3xRsNHYUSqMH5e3ImnHPEM8kWixLw
EtVlIqKLfcYfKhp2T2flBMwGN1YCXiJeFW7L6dEuh4i7jlIDxhk+pshEbWaoBSD6FMm3sLIX8pgM
f+KEEsIY5N1wz/g0VgoYE54HsQ748RcBdb6d6ga+0tjTwbwfHVrRHLgVTXqOWC+RDJFCfRSMzLGA
mB6ohx6Q1gToogETXU6Mt+XbAUBlEZCjb1q+F3dvfKkayNU5Lrq5pyvjTKRKAFAUICdvem1c3HeK
AspPnXxJq2x3+ShsdH+QAjEnSwg+nIi5WebjFROo5BokdnWfX1E+bfOhfQI40RE9k7eorXO3tsVE
xyFJ4qYMFMB3k/ohmotr0AIepSX4pyjGkLOBGw3ajwtjwuQIlNO0RBrxu13WY2a0AD1XbI8v8WAJ
t6LzJxDPjwaZoz7i0BmBNGWHWHta8l2lfFPq/34b/WCDnbEJSag0c45RA/F2cMZ/yFudPXIy0eqf
RxCexE9gqwcjNOcSw/lw7LRNkKRpFGcB8VtMVFe6XabfFmWHETDeR9t2+9/eyD4nWmFpokAF5n65
178pL9NbQ2jyqL4VWvm0PZPveNi6zYSKBomGNx5uN58mVM2l1EstVUZveQluqdKEYINvcLYoeiVy
uajFrfwGwDgG/KEZY2C44eOJGxWh7OUAMJzS7RGQDRStqt3bPPODUtxQ6jgyWrz7+0bJCp4DiRoU
gnF3kAlzDx3reVnaJCJ++Rpf9a9TaWU3C/Qnlu/qDW1wyyBv6DDAHV1ltMc+n8pdes1702zmpvWv
oHuzek2F1WKEpVlidM+njYxyXwqeDlS5gjZ3dAiv9dAyuQSIWxeYtVHqdCujsgYRYLNLqTQBeFu/
0sI0caOvBFFA9SgNASek0g/4KXGstpoJqQ1UnAHSA2pfQ0dTi612DxETG0QAXvgkOLz+PQ2arDUZ
CDnIwRGTfALBpuAwiwdNR1Uh6HZaCT3xWyP2Ihm1yMK/vLKt07k2xYTUQe/qGZIiYN9QXUO868Tn
OuGmXd56mDCa18NUGWEcHozOVvfak4LRtwD4OPVavq4Vi+AaQ3te0s30n6ePdeN9dQCffHSTZtCb
oKPz8amkXCFYHGbgAi5vIP3tn78VhK4gFAWuG4U5hMVsTqoG9mnM9DV+C6jOuKPAB17NbKNoQZfy
boc5ZkMv6PGCQedDDepnlzypdJrv/0i7ruXKcWT5RYygN6/0pHR0ZFqm+4Wh7hnRe8+vvwnN3hEF
cQ9me152I6YjVAdgoVCoyso8q7d4KTxN3TttQub0+G+Me+LwfO8NU0fNSKBYwLWaHrQg8ZPzd4Vv
wxrtpbQ3CE+45Zl93o4uJ1I61mQk9LJqUA4D4R6tiIc+DQWgOWL9KgF7yiKAty1PGFnoZUtfxDun
WKpVMcqjQNN+So0nyY9S31naOLGuwaMIIkJN0uBVHiAPOqOGMoySVRPewoOtmVMAuQsLcgSRuXgN
E8l26JM7W5RPlnM3jgU/VWASggwWIPurq/4DPaKDSiF8cmeH8slEwSOB6/A0Vsz5Hc5VoEYoAyoa
oUqNnqgrQeI7xe2X2zNbA5W1o5Rj5uoqj6kipO8dBjD8kdq4Fwf/4TEILh/zd6mtL+d8t1bqBljT
XNZWDt+PQKrEuy7InSoHJUzpYy7Ck4m0hSOdONAajzZSGjt3ASRC7W6+BuDlSrkt7ljEGIdJzn77
qdw7TbWplHq8qkVQhqZ+6cQKKHmkO8LDkUDz4Y/LW3B4VHY7QF0VXAHYcwauI18TgKIyoGrzR5ve
Dwqr/Xt4Je3sUIe/4wwt73gc/qU9jdMphZpb9u3yUo6D2ocNWtooa7V44qqohFwGqFq+YzjtNJXm
+ks1229AoruRJbNeSoevl93nMihIAtfLmTEmRgk2VMktHehDNc+YxiCaJIUz+1zzg0V4dfTc3Vsk
J2iXJUWlpEs92pphLHpyhONRQLkA8zMDb8bFbK49g6rlvUl64ZDQGWmfLkVWEQx8FkToMxJlZ9md
vH8AhSKh5ZIlKvRwS5zEXCOTihmhlm09ERMuqqV/U4CQLe0id2QAyFluwzgC9DSByKcbuBeAY22d
5HYBdXrpEGBb8kY4Ysixyx4xKcu6gRkHwqBCT1YvG7dqHQY3z8tytTqam4edP0BOJo5MtLQyqIWk
dsJCrzPiKz2KlbRaLyjjkAKFwT3UN5JfgWXrMbkxwixkE8WwFklFlxzgukUF/U5QpY8VD+BgdFOu
jLf28b0IpB4aHrIAtdfP58GYSl5bIsRwPiQzsKS/+Y9gwMfO+WGHcs5pEBQ9ElHpmVzhZTsDqNI6
K5hchmuo9Zr9KV3MwZ/C5CaPzOaJ/0XEs//RYBvrh1BXpDDVSZPOjYpnS2ePuhX75G6WTRRMtDvJ
GjDJwXq7HH/Hj7VTzjrnRFqtGiK/HTRTHX5MFdDA8z0jfrOsUFdfp0vz0vKYmRrD7qVB6yx3SoDl
O79z+M5WIEUesx+BrN2kXBTimKUqVq2KsSkVBIKt1VocBNezpw3UUP9EwpK1SuomLLqojOelNHxM
GwVaNlxNRXErcRUrbF9e2JckGBX1euo60BVMvyCXqP3CqJtTW7ml/CgTm1Ds/YOSCXl6fQ3g/+8n
mAf7fBb1okmQ/uMsKgDJp/BLOVAIod4Vq0xyeRNRf/1saNn4sZh4LQnFAemoBpFnTTVHZXYvuyTL
DBVb1FEsI/Qd0DUXfEGDZp501f8GWQJJuD82jQos+aCKIDHCprVvCwaKCGsmUm6fTJqNQRHqKH2w
zvNhzFQxHUeUbnnAjj9vHw+at7QdgTmWhbBD+XhdWsygQxFZBtE0xj2n8axXLF6LwxI2RoD/tkp9
NE3BKBgQgFGwyvptXC9PvF5VppHKD60EyfF+iEEfIphTvATG1jrlwPwF5Ht98c/dL6C/pzKuVTm9
X/Wjk3zvQREx+RjfwvtiBI2Zxdrn45R0Z5D+tmPetCIHgwQwlUBxALB5M8ZeI0MUrOVGZJ6M44x0
Z5L49C4/BMRUqCIyrrK4yW13mzqlFSUoJYC92WlOBZMb6PCM7OxRd0NTZ1nd9InuJ/V6ncWDa6jL
Y70wGyAsO9TtoMyTMg+8jMNRmw0KFiXYnWzVFh/Ec/pNRCNk9aVbJnHnYRTdrY66HpAp9RJkczGy
1fva8CawIE3/xUMwwQLJC0GXefo64CeRlxe896prdImtOsb1o9rVG2EN0Z8b6L5MLAHHw8odeFf/
Y5JGRYp6I5RZxxt+tgjPhjR75Zo5lXTGoJPDZ3lwOYaS7//1zH1Yo2LN0BTSqENvLEz7n1F1LfT3
/WgmLJ3w4+/0YYWKLaqKY7ZEWRoq0nWaPsXy6+VVsP4+FTlEYSqhAaSD8jCqB7NJe97vgE20L1th
ecP7v+8ObzTKRifNWEZ0GsAZOf2sniHcPZujS/jEZn8SXNZoKev7UPFCESep2WK1CHOMYYIYwprE
yZTi1Wwm3mQs7/gMf3wlKlb0fZ5lSY9J8TEswEkSlA7pp4gPfWam1zoaOfJV7P7vNIS4X4E8AzeV
pqi6TgWOnpO4uGn7OOCVZ35+royFtSziXF9d/MMCFSTSNB7GlkfIJVF+uO29zieCj7ElP/+DV/Lx
8f2wRkWMbsniYurwENkEs4BspuRqPvBeV9JN1ZnJU3vd3TR4A/Q+WyCOYZqusNRzHa8DB14n/bRu
AYbviRQGIVMVY5v7Udx0b+mtgsQyZguTHrvp36umCy1SkU7NLIHLZrC39qTgpTf48TXUqaqnyYoA
eSbyMy1vMh/qxyf/wzAVWcQmakRj7WD4lxwO33K4rHqrXnOPzZPqFnfs+TOWQSrUZIqYSEmiIU0q
HvQ4jPo7xilkGSD/vgsyydiVBWgcUB+DuOs8/pLm4UZP1CDJy5ssk52kUd1yutJi1c7Hh0iVGnOZ
ACXKevfyLzkOBx9bS4WesSmjps3BFT0JwxVG6jEQwtnp8L8LI3wKAHSppe7FaCwXMGP08708fkNz
mREAWBtKRRixWbRyXcBT1XCYtYr0+KpSBu/yXv2XvO5js6ggA4WfVq1qAIY5iLZB0y9bDOExkb9t
sdL9MGZpQWo5VhIoPrZRUGxNieXZNookQynNmNdQKsb4eRAxisdY/X/J6z9+GRWQtiiN8yzBDS97
pFlceutsbl57XTmNJ/8OGvQjmht0968sIyVG9RM6otKfKiCO+sB6OF+O5gb9iN36YchSTYWgwF2H
gUSCM3BaWzZMMhvJsYmKLgdVsBh+Po7LJghLWQsIMG41WtKLjBJEfBf/2aCSZXiLZ9zJLikkyYyF
XvZagx48rdWJrzM1hghGs1mNUZzKfGCUG1lLoyJN1pQNxnNAnj4bzyL31saNrRooOCa+1hSMA3I5
mBg8FUyGKJWWBdV43xhDEZj6pQyFlXUbsPaMSmAaNBjUKQfKfMobU4gemixnnSaW+5E93UVno8pm
VelK7X32ngC9RFAYBqTZ152kWyZ1IQkb/z13ARris7kOitiVMOUAQZxJu2/00h815q2vNEc+G17m
T15jrb01CpZ8z1QsZW0nFTmkLpNnqTISdE8EV4XsTymbxj0GqJwV9b7ukc8sltcz4qhBv34mcQBH
WZr+xXNPZpiQvziataCzKfqxbTDK00x71PtHnKNu6rQ0R86LPqODYSZPszrnfebRxcAl47nFOAbv
/cWd+8jGGMeKwYOKSYeStVZ5Cr9eCQr3wLiOGEf7fdk7O9XMAdCSNBjlO5Wda5zRMAVeZ/ip4PNJ
XrZZ4/VfA/OsmgrDZ+gnEgqdQi8VhNRwfBVEiyuZOCSWBTqSYEQ+a1o8wpJr0hMmXT2Dh6jMFAIA
BUiLWJosLDXTS6jAkmioAqcxeNp7R/fkNwlFwBx4jBkTwaDMje3CYnw/kkV+OfcA6AK3IBuKQFM6
z2uuKzEhOUCrlztzL5Wd2d2zdBp0S3ZLtzq1jNmH4z7iziK1RGFW1TrLIbOIKdD1lPVdaw1x0l5F
Rt9kFkQl21OOJMVO1Ix3klTSQlnMYsa6j76tRADlCgogKsBYn8OdoPJILgZwSlS632R3hsQ4F2QR
9LYCrY42lAJRR5HmQlNWGWyHA8gVjU6BzPkbl8x2LW1uLtb25S94dNCBIoO7K1Byh7nPKxFbHlLd
C0rga/2k6aHIyYG4MjFyR9cDMNUSsPGiIXwZNVXKCgReiZ6FiimH8aseAuQVlPekRSrdD6b4q/3W
PyytmTLR6kc7KQsadHEAQVAVethvENtWqwoJ+e6w/Dkn9Ws8S2HZdc4Qs8SQDmbTiVTvhy0qBSsM
fdjmlgfLzUP5VgTFN8LdYFgGQC4FbgZC7jP7seBc/oLHZjGSp4PAVMdRpK76TNOqhRcSqJNY+asc
jqsZ+3jXXq2jma2O/CLaXLBAYur+st2jMyDuDiJlttBmPRskIAi4VHbnaQEPJ6QUGAftGNu2s0L5
Z7xNaioUInghoEdC8phteut6Kz71UCETHFCB5FacmGv7zIo0R56zXx+VVYixVueavEZBLDdWM6Li
E3tc7Ylix1rj0RncWaKjSZMYkY45ctCyVWYW6N47PpjU6/rvXQdinMkDVOpnw5yklw6izN4ulVNo
KWp02hpnoY5UIijD5Ey0RH7VKaY4Sze11Xvp22WfYa2UOiEN0sQ2b3nF74zHZv0lcM8p//OyiWPo
k4aTiOFFTI7QnfxoXtZeHd5LPGNhSsB/AJLoNk+kDzv7rFT++MrdmSPHZJfBcJkm4O2s45pHqwSk
9SDV8gwnDrIWNyAZZ2c1LQ9Tpp1Bssc7gwsEUBdhQ2GnTlRTSdDQFl4zRbFa49da+Zc38/h7fewl
ddnKENApoxi4JG11c+1aXwRrTgTGFXS8hRjL1N5h8qAj+LyitM7AyrXitkuC+hXcRbmpB5HbOZpi
ElmzrGWidQ730MCVAJIwyFzqlEW0URVuk0BgmQtcbjZabbWxDDjppAfxqAac8v3yPh6wymOMCRcs
YMCgLtIl6qNNeg3sZyJCUvvhqgpU5IN/wQLVa/5BPWsnEst4X6gYoeXo++3NUuucMZ+iTWldB9X8
3CoP0vQ4LAwXOYzQexvUPQDlgi4CGAiA3HP69NJdEzLL2PkTTG/JMzDcAZ5+f7KK8YcuszdKXQvJ
KG2NEim6T5igDTdz80fpnnstofQKuUbeZMHlDi/ZvUHqNtgMrov7scAowzUfzk8kz5VvQRkXuYOD
N7XXPt/920XS4z8qpA8mWQXpJCBznmpV580nB2N0+2DwlJnZZ2Z4C93Pz0e5BUanioJpuyn4yCw3
w9zSJ8ZRIDH+S277cRTogRiDrzCAwyE+r14RENRR7g3hZm0OIY9lPfOIg18yRq7AXbDktD4dJkkB
bw9eA0ZSOBGvvPFF6U6x/HJ5YYeQ552LyNRNgJLcODZyMoLbkUj4EP3h8tR7kR35nb/cbbwl/SDk
6IM3PvP30Z/570RrSQB3lygg38X85OfF6nyyxkVepIFazTdVHftL3nmVJDGCyuETbG+HWmjXjWmh
qBpGdmcJUoJVZ3OiYXWSkJhDVNxHg/ptyJWrpP/TmObfadFKYAsVQBcKUTyatSZSOmFsc0w2jXUK
xgvJlsaeUWw5PAcgmMCEJF4ssPN5HzGsBey/DF430Phgtv5p6lUbWYV52V+O7iBpZ4WKKNUCbu9a
qDHFr750hqtCbqBE92t4wlgh44uRD/LlFHyYootVuSEbdS5UaWg03/S0MGUWe+RxeJTgdAQHBII+
KpUsDbnpwDQUh6T+tzqNuz0rpVlddQ53R0hyy3P/HLFKLAcsuWQ4+MMqlU5WY5rXm6YCTDnH8mAv
AFqd1C4XNjNalrLy60XI7/mu6PSrtJ6bzsz7dVxMyOLmmhPJsQEu3Wl1+2jkCURY036AKLSeraTU
q9I02okHhWA1GqVl1CWvXolTFnNmrUjd6OT9qKhhvQ1Vaq1lNn6rG3X7pie9waK3P2zn75dJnetm
UZtplDEG2r30T4o7eq0V2dpmjpgSMULRj+5TZo/9MErvtpY+49C2zYaoBYTgccXjQPI5B7QDkkco
t1e/YnV/Do/czhz5912czsS82wYiMKhWb3mRm8kkWrM2Ms4BcyepfEjdtGat25bzy9UiZdTsnJwR
uZzkNbshdcbfm6XFHLugoMiiKxBj/bywptBXUdlGQm9AZLs5MH2149XazoylHW/ghx1qA6t1jtUq
SauwWTPga8XrPFasVVfty0FLILHvSyjZrYfawanQxwm8vhH4W4VzrlvktZq44H8/yQFIcn9wpwi1
xvJcoJnPCJiHSwRZP1COCPvQCfi8lXho9f2wQYtY39IrMcqcjCu8KGKhNQ/jMogw8b0QyEBQ9tnM
1s99urVzFs4an7qGkkERuI7AyZ43GziO+ulaLUaJsbbjLHpnlQplU56sRjuKWSifuusOyIi/ztx6
a0w2SDDvebPxIqAbGXbJJfPlc+7MUqGlnaBhAVXKLNxkX0ivR+HcZ6nF80Chz7xZTmEz3V32oMO7
aGeROhAAiS2a3uVo1lS9mUS3k+RdNnDoJpDIhsSmDF0TmhKL1+pBKrOyDNPKkdJv8+aOMyNBOP5a
qqiSah+cUaMyhGoF/fyoQZBvtMawfxMtAG7Pk69Z5bVXvG7OP+rwEhf48q1UVNkl5HYGcHefHVOv
+taIa6TneoOIXLmR3VzFKWCnpNJu2CxBjsOTvjNHRRQuz9UiajKIInHjba1orsgpz6I02NwsWNKG
cpGSOJc/3aFv7ExSwUVaSnHGyS+CDfQzWZi0j5f//qFr7P4+9VRtZx4i8kqZhJu+mj2gBTlWg5v+
spXDN8fOCuUcKW9IXSyh2F02f8yA5g737bqYVcuaGjvaLRS5/q77Una6GRg46PtAoJk7J81twSo0
HTkAtBgNjImB7VilGVGmOO9rTcY62k1yOG194oYkTLMaUj7Vy1hPJsgHXi9v3eH1srdJeYC6xlIa
cUoaTqPJjaY9v5U37+gwt0IxodAtBfPMDm8CyJAxUAaHNRoMFAsKvp2OFwZlu5SiOOJHFHxni7f6
m9JRfrYe5MttECbcrdeoHj4rQXFiMUQcfsadWcopO06edMid5eFQTmbEiybPKokeBfn9wihHafI8
m4s4FjHbpEA6NPUGB4z/zDn0o4tzb4Z60CSLYqBnlhVBB4lqpbej7mxUTg4SaWNkfKujg7wzRVfM
81IVOKHm0ENaNyTuUCqESFxX2gxvJFc9HXH3ZqhUwMCZTQ15we3ILTa20Z+G9mckqF4b1WGclN9F
IfaTtfNzLnoYuN8gy0fp9cM1aM66VUqUsUnbEhg+myRasRO3ZnM1ukICLTwBpa7Iip8Ziz4KX3uj
dEpQduXIVT0Uu8D0aTzMDvGZEgz9C0Dkjgj0Uoo+svAHwyzjGNAtz0JYVY6DkkLQ2ImIKnodAsWR
/gnS/AfDq91Ntebfm3LYr5X42e7Zkcrk5cYhGSGT29mvdwnkt+Se8EhztnojBYxFsvaWCjHGqIm9
NBsQ8nUg8Inh1NTRZ8u4j64FTwozP7lL/hQys/Yv22WZpUIMPidn6IWhBZwK5Qt30UfxZz3H22mQ
KpE3O6HLmEUiRjSgG8tZtFVzwqPMR5aq2eIPsJM5hWs4kauBdmCyVohHsjWmD594sg7uMFVHbwvJ
2edPGhvplisKmlpzZ4pv3R+tVWMSQrhTf6kvmU+G/zhWNnh4UeK9oGEKSgDZBxX46rUlbM49qQ2r
oXaW0Kes8UIvZ/CwEcA9OS+121iFx+JDPdzkvy1LNIwxKiFWXrcx3grzzaoaZiPfKZgKSpSbmkn+
enhAIV0vy7j0gfOjnl9CvIirMOZ5qEp3Tf6cTu5lJz1MqhVCvQvcAzr1GuWlk561w1IOcVC9ZMFk
1+bq9GZhL2Zko02CB6Vbu4X3v7NDI7PZWaUvxxKiB2WLI6mX3jye2/Y0ZbeXV3a0c4qA6QEefFMG
GLc/u2Q1TnIbqSLky8bXgnupG8bxPuyG7A1QDgg+8l7Kcg1jK2fdK/36BNKzVxVUee+8bjcRK0sj
VwB9L+7s0QD+lgcF4FZMhK6AEHjnTmLLwQD1j79eIizwG/n5l8xR1/CaJ/m2aFkc8k1tVcnPcTbM
Sn4V4/tyvF2WR0FggYwYX8ygXuO9Ns66ClHkMH9abKJFWAgWWrqvZD8ja75b8b//ykforvXM1a0g
AkkbluVtMf/gS1Yr8ChU7L8ZWfL+qmunNB2TKvI3HnMyMYZoAJrYgjHO3KGSAUspny+v6LAmvLdI
Xa6LCiKNGtREoX6qzR/vGMlz6tXXhvcXpI/lJqyPRkV+uRvUIlEBkRSEG7E+jzLj9j66RffroeJT
kQnRlki87q+yqJ+0ZS7Q9yizG6EpAbUeNhZqirUeKmygdd3USjMWYdk+qfVJSlhh4yi9xdsO00yo
KaCeQC2oVedNH3oIAIwWyUZ6U/C7q9mVXdxk3mVnOErY96aotXTFOmlFyschFBFGUI2kyXUXp4wz
9C4U8yVQyIIkiCAt1nSaHhzSMXXUiTUoMCA4xpmVPWE6lje1n+mjcCObmFK+KW2MhsXmQxY2YWMZ
9vxbBLqgkPj7R9BuP3GdzDdg/eLfqXfQs7UjVwU1Om8T5SfWK/3wyby3R7k91IqKei6HLlAeeJAO
FaIVh2i+r+emMOtrKRQgFZu7yvfRbDiTBeg5RNso7ymBBIcEMdfnsKLqTdPqLZ4oJIPWrmInRw1M
CclaK2v7nYt0Z4x6mhSjnqTDEEVBkSogxZGcrBTuLzvq4aHbmaDCJLiWU2iY6GnQrJ3Zc4BCNYyj
cKBihYxjZ4JykE6YeqSMAwgKT0R3Y3E3GzImbmXX3uDXGR54k0XU0HTenK9ExrjGYX68t065S69k
xYLnahQQpvkK2In8RwLxjfUX3naghMxd4fu/21EqyoAvrV/VAv45rrUziRh/Ke/+nQUquAjNBL0s
gyi8Kfay/FwVVqXtOMHafTIqwYq6JZ9FHRY08a++kSt/h6SgahIWbhWynMyX4mHA/LBIYz+UVhfT
VcyUQD4V1+Vr6hd2ppu5lzwL6MEVJTqqxYmldMNyDhoBEotq0W7FUgCJpSH9li2DN4lw3ewqoXxd
/DCY+FzGeaPRIEqZlrowyqBdjk550tmRktuXveO/hCgdY/GSosrQ4vscouStXOoxLjQ/C9qb6YGw
l8jQoBSeSnBya7+TJMgfxqjjha5pt9ZxUgR1dcVhgq+azlAm98r8dzqmys4Qdaw4lW8aPDj0oKhQ
zMsyB5p5TlxnjCTh+Pt8rIc6W1E3C02Ndo7fil6h/BiZzM3kD3y5s/HmA9YComVQ9vv8daoe6u18
JOvBPOvhnIFfQqtsI3tehV8yCNpXnREsDrO4nT3qKOdFv0WoMOOF6XaZeKdq4OnJumCoHy+73eEB
/rBDH+BZT7Mhn5U2qAXZBKXMoGA6YWbUQY8D084K9TTaMqlPlBR6p6IHqSiQf6WPpL4yQkG68SCE
xhJAPP5aCg8RGPC9iPQQ7JxKHHg54yLI4uomb6ebtNL8Wmh6sx61F4hvBIj07uWdPD7AyodRytXF
oWgRgPsOi/z/mRYw46WmaBKdXBai9/jDfVijHDJGObmQNRDBrytaAHNvxmpqygWLPuPQjErKAWDS
B3crtageNZbFAK1FYKSPnbw5atmYW2wwwtHx3u3MUKtp8m1qtVWFdtm1dtbDPCyt1IpGkCSQOu7v
aAMQcgSMkxgGeBIoazF6RgQKihne1LAAHjbF6nudMfzhMCRpRDAZQx0S2jWfI0YhTw1otjHvUOZ+
Wd8rLNp11t+nvkw0RGMsckMeCPKbHP0hZ6xPf/wy3q2A2ia9k5uIa+U0bF4WdwgA7EQwwjvlpnG0
sD1X96WrNs7KakySH/4l1O7MUqEPwp9qlvcA2USlaBbyq6obdr3eLNIVqlOsEsphjejDmEqVC+Vo
rUUVynYhYURTEJkmE/JkAHoSz/sH88/koXFhcSoVCTWxXhMA/6PA0Ltv8rZ9K4rG6ZrZhoKKKSA6
mf3S2Epd3kKZ8yeizW3V1c+XIxXZwEu/gXoMNX06LfMCZbEiIGMAuUdYwHm2ljjZu692MHSqoyZk
fJ311uq+MubB8NPV5MP8ZkabknOK2o5zs3sWbhSvDTKf0NkbmclBwBoE+5dXenxGPn4B9RKbIX5a
gzmgwxTeg8K/tirjYju8pbWPv0/s76pVkOAa17XLyyCOwZ4pelIfm3lamaPk/7uFkDC9MwQoET8k
E8gj5PgOwylmpGjmZQvHTvGxFCpcaemAx57eLsEYjbYofY/WyhRAe6/qb2PP2fMM1HPP+DzHifxu
/6gYpovxpCn5ikqIi0FQZ/ONOmx+9i4ByDcej8Ow2czO4fGR/1gpFdYyMeGUNodbLu7qAJh7VXql
tXnciVSU+mdWve84+dktkopn0dBEBejnUGkJl8QRQS4t/jFgJFp320CxqjtWbn94ZX/Yo2G0mLOb
1KXN8yDVhtdI2+7Xaryem+b7ZYc5PFvICqBCY8j4fypy9lBgh1jyZgRpDiU+c6107qFYsqxx/p0d
KmIqGa8n0zTnIQ+P1NOrXnq6bODYC3croeIhN66bVhQg+qmu283SUEfXHOVEmsiomjroxbmKfdkk
a++ouCTkfCbWAvLh2riW1O9iwSqjM9dERSYwRKmTvk45eh+qRwTsM7u2tJsJpOaRqV5VTMb2Q6/T
DZDSEj0+Q6PiB3CcDYA3GHieFsMcm7syehxZrnB8lHZGqHiRicVoTCPfQax+ggoLf4rD7X50JQVK
sISBulCsyx/qEG0DacG/l0UFi3qCkr2cC0MQF6YYJrcAUoBFoSSTnZm53W+hZIHYvwVBOqsxcbih
yLsVyD+QPjH1BRMujsoBfOUh2EoA6KzMqNfskcWgcCjBAqTq32bIz9jdLFy28BhTH2Vogc2F2QzY
WMGWPcmd3MkGU7NfLqZy0znCm+KpnS0OoRbWLps9+fjb7n4I5UCCGolV1wLj2bxoQMrYolWH0e38
vRfsvjbJQzH6vYLZziblT8JWNLOyAQhEmLB7iMlzpdmRaQBPvqpaM3tkvdqOc+qdRcqf+AJqjqOO
OczWqQJBNDV380klVX4ZQiLcBTqxxKxZWe5h1rmzSl1Bc2vMqkz2drBh1c4d8JqfFovIfBhsEpDD
6PZhjUZAJ/MwFOUgyv5saaZokQMDgVwDZVUifu4Q4pGaVYkkX4rONVUM20iCriuQxaVOy5gKiSS1
qBcD5GDWpd9Etdlqt3knmG3Fqo0fHc29MerM4KbTypyHkgmUpyY1TNebWHy9HHiIt19aD3Ua4kWR
mwzDN6B4fNvmp2Z81ZuAM+4vWzn6UvuFUP4/YnJoG3NMpkAixawxGDVvvy5bOHzZ701QDr8N6dSP
eKbiIuqC+ZQ60bVxqgMyRyrfMGUGj3I7SNjIwDoDxvdFxirDEI1kJCUU8TLpTunxNpXn8k6ZlutE
Lq6EsrFlMBdyoxxyouJNK5i7Wv7UrCkLsX4YVwG6Bt2ICKVeENF+jquYw8nkRo54f7B5iwge9l5d
g4LXeAYNL7TTBUtDr964GwNCd4V5C+P7MAf6/W+NZ0J/RlIhvoPepkp946EtZQiLZnnIXQ2G+Z5m
XxlO706JRQJO47GQooe5x94i9ck7ftUWAaMJ76ROGgaBMigMtC/JvWhCRgWzsCwOhGMn262Rim/y
0AxRDR3CQDkvNvjpoSs0+SDiv89RPepZ0fTw+H9Yo+MbURGZkgLVRaJ1in7YSblP/8yeO+cvFnVM
JCiNyXy2fI0IGmnWEu1lwrdC4+pnZRa1RX+nc86CLTWr2xzdlsSOPfWhvu5BhFmFlScxeplf1/rZ
KhXqJiMy5DjBCPrEFb1dV8NzI8mVJVRMyj+WJSri8YueLJUo52H1a/pVfJMdkFgEmVtaE7hlUjPx
Sas2f74cnr4GwM/Low6HVo6QmpSAFqu61RrH79XGwr6xLFCHYVJXUVSkKA/j+krMbo2C4Y2H2yZB
+hiNI1Dw0M8wsZGkcVR1LqhasNZoV/MkIUv0Lm8TOT+fbyNsE9xa03Qi6fbe3N8liRpUWLZSm+KA
jEKDStOb3cRnwy8OsiPYUYBsl1RFFzAx+TloTtNUduk6ZaF4WksvvzFADa/bjb+ep87kX4ob0Wws
lkzI4Q7ujFLPv8xQc8jH8SgBrkG53Y0oQafh5f1jmaDeez2SodpYMKOwbcK1SNqiSIgUnuVrB5H3
8/5Rl07Wb2qZy6inEOF7FbdNe1ogS9A5hJ+3PmucyQr2h+692zyy8p1njJiRl/J1BCAMbOStkZva
fPfv9o6KCwb4z/AEw6CblkIrp4WGKTe4Uvmv944KBZ2iSEMcDYT8SQzbV3CkaG7hcpupCmb3FH8f
IAIU96z35deE5fMXo8KDAv0ATlxQe0iu8xtInUHmU0HxYXXfCw/M3PzwIO8+F3VRdk1boG0E8lbR
A7uVCw4oyBsNzBkLhlfQas8d6GbyuOw1X8//6IrExLARY+MOb0MwgfEGmOShWUh5uj6pWYvJdNB5
tC+akphTBT6p4SxrPy5735EdUeCB9RUlYoqyI+Vz3005JJ4xtGpGyVsZa+6EOamOxeh5GPveCQMU
EetBG/zzSUKdLdZLCTIVjd2ClusdVXyO7AUEJU+TszktkBSsV9NB4qSBnUDTZVIOVXV6CrGWlnTS
qjQKOry4CRlEe9IDA7ge0R5OrEB7UEz5bI0KFoAlykA4pFxQvGjnd/bcm/4vCZrnaUVlSkevtE/M
2GXBiY7i736ZVAyROrlt0qJZgrhKVbuup9bNUv15K6KOgbI/8vy9Jeor9hq/idXYL8EQ5abYfBNV
xlV8UCf5vIlUxJCXDaMiK+IUfzdcl34KVHODkkX6jcBVjVsW4vf4owF1iVOAdrpKg/e1BhNFQy+h
MyYBfUn4XZLcEjNTtnkEKf6qetTPHT4cd8uqgJG9orMOqJz/bZnKBnqj7vui55JQrYW3rIsbEzpi
fxoR31iTDgXRMfr1G4d9Z5DOBMY4iooNJTcjAVil/qFlqJW2vTcaGiN8HbqJDA4pQkepgQrl82Ff
lEFNqkFEKsX7a/FdWF9+YyW7v0+und21LA4l30y9WIZFq5tRO1pR2rmw6HPb6lw2xVoKFSGTti3S
SGzRrgX7VgK8YNov9mUTB+BR+PxuOVTg6DVMl828gDdsYuY3wIfa/SMmkpR7zZLC9TzaZJofGucu
6IZmVj/68ArYGaeChyxLwhLVEK/j5Kc2Ty1DHi3gO62oZU3yHYapnSUqeCRd0xuzKKyBIeE8DShe
jF41BZc3k2WEih/TuGhiooprwOmPW+NnbW3V09O/s0GlGWui4ILL8JaLicyGqpkVB3p2oTUvmzm+
vlDt43mM/5JO1Gc35zmtW1r0OQJt41Oz7QRLbYfrflBduQcZe6Ypd8uwfq/rVDKLMnnBf7DiTmDU
6o6v7t3PoAJVMXFzuXJj8l7wkCZzuiVKHykobeWX7qa2i3D2WYX743tgZ5QKIdqaorcnxSTXX9/I
zBr3f6R913LkuBLlFzGC3rzSFItVKtmW2rww2tIb0JNfvwea2SsKwhbu9p2JmRdFVBJAIpFInDwn
AKK0BHyc1srtxLUERxvXcZAFo2UNxQ9bZja6qlSVVTRI9RPbn9tvduUZypNgQelMfQj5OxvMRh+1
Xs5UBRelen4CBapb9rrbW+dNu2vIo7M920sZ9Os5E8HtqNN/sGsCd4mXTBkMpczOm6ZmzZoyXoCm
WrxO/l2ZgM2mAbEe4t5xDbIKIhr3aNvZYzahotRSH1eLGYHwNliIfVOQ8pzoEFQAo3WYQKZIMLHc
xdsZZHbktnZz0itlekobXG/ME3mk9J3FJQnLP9LDfGOf5bP5eN2oYJBsK96gxuiJikszMsnP0s58
bGC3GsCwrqHvcBFysFL/u7KGGrMLlaQZkS5YFqQikUyiDIjIlvrpj9zyKf94cxiPw3i8PkR+BHqb
V7axoJ60Us7j2Yrmkx0qfnsnBVLvamF6HC79D+FDDj23P4wRAnrgOUA7jKkzfjMMhVNb8kLAnK0c
IKMeNqEZWQF9ygG5xn36fH143CndmWO8ZkyTCWxVthkZoMma50OdCcqL/Cj2ZoEtX5lLTlqnQS+M
fhm+mKc5bC5FqPs6HuTwzDgfa9GLLqf7BrmEBe5MlXKvyjJznJNkq0yjsiTwJ4yB8WSGkFijXeuN
V3lgsj3P9/1PLQQl/7d/VKja2lMFG4Nbp9FkDQcWwimusMw39G2BLEBdk5PSBSv4V4GJhfTBvfy0
Oq6uetvpv7mU80IAqnhoi9UNnUq4w7d2OSEA31o9Wm16stWTVRFXSS71qIuOZF4E31thIvgEGHaH
fC0FuKz9NIZVKN+tBw3caplPflz3Tg7D37+8atDVsPEfG7W1eiCZRUwwT1Jum+2chEZIkUOiHjf+
1IE27l9DzLZD0+qWFzSSGc6zuXwqpEvSfBEMRuVsbU2VgTDXZdwgWWXmtUmL1kowcTlkrrLjdpS8
/qCcEqqrexC+Q4usMR441qmhjCYKQRNAUBVq7fPX+PgP+XcdqqKHdu78YbPhAgneccVk5q+VjWSL
iQ4iCOe21Dq/LG/Bdy5wPZERJlhVhTKrS1LLUS2/tErpOQSA6FZ0FxFYYR9/DAm8en3TZVFMOj+X
zQPyhlNDhuC6O/DOToQpHWUn3XGwX99vVrVvci2Tmxo86Xe2/nVtn5XMdIcyVJXn65Z4MX5vidlE
tqVYxkyWKho03zAfDElEiMaPdruxMKtvadsIhp6pR9GRCrjRPuzsUh+BagG+uzyNR+F7IO+Y3I+J
cQUpBYOFnPbJqQGZIoH23himh/ashA0QLGgfy/z4f1sv9hwb+mXrdQcyGkXZ9NHUqnWAfnfzq2R2
jpuadhEuyE3C60vH80XT1sGmD/4k50Mj6ZyC66GuUrTe9j9y81LYoW0LXi64B/TeBv2G3akBtoBW
Rf0H5Z+DsR421aXKNaA7gRSdrnmL6YL5WjAsblK1t8k4vzbmSjHrZXEqb+yQqoMYwRAoHtYSnaki
cRDRJDL+b8Zr5tTlYEW9gTcZPMTbUxgLr4i8XbYfErMHuqYl+kSaFLifmSof9MBCt2f9E2SAX0Wj
j1btCRk/6Dyx2SLaHCDyAQACuKKYeXRW4qipMtVYuzEgt/NFgYosuN/dLshvAxzKx/ZZ1OhLp+ua
TWY6lxKt5y3pwJE+aC4BCbUNYF72uKwPaUy86/7PjyxIoFRw7GqWw+rJrmR0uqZ3pIgE25fsZboZ
w+lINDe9TSLpgcrXmCJgh8gmC681JoVkg9JLkf4NDfXOE9XM2c6SlySBtUI9Az0LD5mIGpe7DWmq
+O9IX2Xpdttwrcotrm1EaSowQUkK4ty1oNRGd8V0kSJRDzNvV+zt0fxhZ6/aYitWywY/PByHIXWR
ZCXy8/Xl47knXm4AbVSBF/3AkdzHhroUK9Tt8nZyqzx0RtQp57tB1H7Gt2Oh3Ue1wJfGqv+06MHP
M60CtLy20dLfHaQ0koqntH68Ph5+Pqq9GWL2mwl21dZMQB8gn14Vvk7xzQqt5upOFCH5q/NmiNlk
U5MmQ1Up4NSzjsV0Z5W928XCc5t7iu6Gw8SsVu+IPakGpZ3KjkUgPU5nygCFd5oDcGlfReT1vBCJ
KxFwSqriKNAVeu9yktwWSdlUaWQuX9fs2zS2gnDBC017A8ysJcSYjbyYrAj0ycHSWfcT3r68vJx+
d4V2a2SLwB+4q7QbEDN/nZLPtlPhNZ7Es1usz1mcuY35+7rTiWaNSXVWzagXCSxZJ9uAqntPLD+p
57vrNviO/TYSlklnSiqlzQy0MGBx8GwsAQ+8BLGrHkWOzd2qloHbOTSC0OlFXXIXduJxbGopAWOp
2rbaKdVUFPzz1VZ9Mi/5U1G2IFYUjI27SjuTdIJ3Jucsmy1QukFa6mEEakI7Nt6GHthbDY5O763F
U+ltwt467t5yTFVRcDybH3Q37QVKsGD1hW90LvnTRv9oMCmtV0RL8JeoPFyWdxaZiA4Gro5Uxpah
SK2f8tztvy1HKjkD/vjH8S4PIL1xvD61XNfcWWQWsxrb1ZGHtjhZ/QwZzM+rkAiAfjObbOzHxKyd
ntVFkxsbJTFJUx/cDZfhmN1A02YJkOQfRGAXrqs4jqnTyAtcJ2NuqOKqUMlYnFrtppofkuVsll+u
zxnPhA7WMluzLJyMr9WrnTfmPZjiKxl+0eWym5UvZRmjLTu6boS3MJShGs+5IBv4oHNW6ZBENhWo
yABcnM3nbTj8xe9rMmTMQGMANjEmkneTZNRZvxWnpgcba+YCgSoI5Rx2EguZw5sJNpZrW59VbYeG
rWAM1FOdudYCjRU9mM72zQAu+D835IZMLp6f/ovmaxpUWb/bW2ciu9JXRE4no4xI8mBmjmtqpw2C
W9VE3Cq73xY/sf4Kn7S3yQZ6Y8o2R7HwyAQCvcxdUNxAGrhAsmOpwuwTGimB5B2+Xl9Jrjv+Z5o/
PP5Ppd47towNppQQLs30pffiFcpHwKksgiXlOuXOFFO+N50pxT05r07o1eynz4roaBENhYl/WT/L
UwKs56mcwrWroY/wbGXh9enivgSCokqWLUMDN7vOLNKS2FtbyfB8hCPlbrsbg/JeuSEPVYh21/q8
/UFP2UkTLBJ/5v5jlK09bItjKzMBiGdZfsXFTWF9EoyKdyrvRmUwS6Ou1mYnxorjf/Q2zWtVV/FL
9JNJnrUEsuNanQs92dfbuQj2zF+1t7ExqwYs/wCZqgG3reFHC27O9ZZoz9eHxx2dgYPYAh0X/qXT
uwu5TrNtQF5BdiQhSqA0RWgjiVqh3gf6XoF/iEzR0e5MaWPhLP04kEhuNWRry6Ipl3JGe7SGvgXP
NGsRvlBkkP59ZzCfZXkbutWO1LrWL/lilsetrR2vnltwcLVmLxgg93as7yaTicuDVhZ5P8BV1tB5
Mk94ALjIViDf94cNQnNoN1IOIgZ4+pMfgvHOJBOMJ6VvFynHQ7hUjCD4mLQO+Pv83KqIxkaXo405
tgWZDX+f72wy+7yvdDJIZgKFq8NySPDs/pVC8btj72u2Z51Un8ogiPIp7l54M8pWHlDUhGipioG2
jeahscadlAf9/7/THAerYePU1gzDMlgj69IZpqzARYv0EtefFkPw4scdhAXhA2S3UD00mC2QWCSX
RgCqogLtlNZpSC6OCKjAoWjFGHY2GK/vsjFfjZJywMphPrmLT25pwKpCI+hKdwVH68/iE+1AEoIy
eKODgCt4gtClgass4/7rBn7VaUK4kg23xTkN4jLFRWHo1vwEbpM6oPrGkpALhlsd2ptltkAnTVpl
rLg6zyAe9fN7qvtWhJXjDn82NDBnqN8I2g64O2BvktkBcdPGumRP0IWaiu+oUCfeXMqrD9kv82Jp
axJIxbp6emeUfk2yDnxJKho5a2D4FLm5V7K18AbwzbimsYnK4qLpYOHH42ZnVm0BfiSH3Y1xyE7d
uQkzry7Bc0yLgkJdIJUCjdgYhMYI3Fod9OqCp/d9nJ3ifp4aGRdksuIxWfE1FHiTYP1q391DQe7r
4i04+Skd63I3/pBFCLX/x4DfzDMOr9aF1g/0lNTu5BMVq0v9wbWf/rnA1qEwF+XdXg3bRs0O7DaG
znZbFnML/jULDCLKXfJYHLMHyB48LWBNoVK3Wu5WIm/jnWPoUsbrKFSKNAB03s+vpnZDQhLgghzF
1Z7KSDlI7nCfBdlz+ieLjJNhoEGoCzfJvZ4b8M6WvV3mCouIO0zjtmUnc/mWQ6qo7m/jYQ46Y/Sd
0b9ui5fG7W0xeUheLXZZ2n12GuLDbIWzSP1M9PuMj2okXxZbQydmjTYNZXhuSxFpo2iVGDdMWtKv
iTxSaMVrkfpgo0j9mEDI4R8ep/zShXGgCkhY+N6/cw4m6Ma5ktfQW89wF5xBVl8ehiMtjf+bcPiy
aJiiiWSi7VjHo9ZMk3SkbfLWoX2K75PfBdgHadt4UnjWvfC6y/dD7DSbvgGo7HNwN6lbasog2dXu
2sj0IEgcoHoT1Efnggzct89dOJ9TIes4N51DMe4/dpmphfhgMXVLn0TNn+bWBIU2XofH2U3XV5gh
Hh58vXLx0PM3O+HNKjPBapy0iOBJHTVrlM9oH7GEYtb8NXwzwRxfUoUebsOZZVBIttESbcfiObko
3/6Bj8Re+az9VcmPHhAawCoadHSZUQ1yacd2DP3gAbS/ik8Z/4ejDtmsLRj+izZ8/mZ8M8eMEFXT
WncWHNDW6LjK8lSTpyr/Nhmfrq8VN+N5GxWbL3ZmEVcQss4gZPCy1Ee9BdpW8AbNM0E5Imn0l1HE
pGu5u8RknSnpRaltUZIN/SEZVNXLcoI57GqRyDMXHWYqVCsLOs86rvHvbQ3lqiZJKSnR9AWPUkrl
zaBHXoP6kN6p0XxI7uWb5c8CHgP0Cj51KC6hOyG4PqPc9HX/DUwYrRyi19uWAzUMhZ8MHR7YdLbh
ZeBliuCgAATlD3ni6Zab577ANj1I2USGJq+YbWTQQFW/H3+5EC2XLLk6gXMSfGh9aPvbwwai5DyA
1MhfjXRnjRlpG7dg262nEr3pIEfyJXdqUFoogglVLaKhHwhdi0+1uEOdl7/sR8mEtQFsKARlBTCg
3cQPdPd3xyTCRvRepTcOwnGKZpXZ+pXeamm2rQoOxu3QIYBDc9fbbi2A1dbPoio134c1TXUAJMOF
kJV9K6Wl2+RyUF6FlNpoQy81kvAIkFiPhMlv6r3Oqfra30H2CPmwuE7OO63oY6cMliEdkGpmWckw
TvagLFJkb5IWLJIl3bZGii+BQOihKZfPS1WZX657LodwwcKLka4qaFJGyZkNRPFYACIzqnJkuGU0
vsjB+GJ6G/rzl+NP62Lcmu4SNH52qB+61z0kVnGme+PD3tl9AVMmI3oJHNVgVFGvhnL8B88dufZ0
fZR8aMzOBvW0XSyMlXgx5hlvihtc9lgFVbjeqz/V8hUADFae6Lo93jG5n1Qm/21RME3TDrycznYm
9ffCEGY23K2xGxAT3I05RmWxV53IeqKwx380nIDcg+rOf3FTphvtwxLtEFPMeMCpYvRdBcDIZFUP
RfpcyyDry14040vbgFJB+nN9+qijfzT3BsBh9j1A75bSGBISYjnUGkziwzL50yw4H7lZ2h7nwxz1
kP5tZVJ3JcBF6gWFhwiYqcB57A/aA31MXM/CEMND+e4svt6Hd27oOA2wnlQ9oOoOeeebKK405x5q
hTYy/yogl/gmQ0NO6XXlU5/6NgSK0T3o/+2j3P5T2F0n9a0DpMoUdfbzmv3chkdj+nR9Gbk3jL0N
ZteRvGrWuAfQrvNfJSgo8B7Vb5Cfgla9eBI9VXB33Rtu6zXU7Wa33IzEJjP6ZNNJ+r4qg6ebtQjd
IbLB7Ls+14mpLrIUqcXTmgyusQkCssgAk0nIWk20yZmTKINCQDb2npNkvmBdRG7IHDRqOsa1g0MG
5yrlgzO95ZzcUNh+HYqKr/ysDN2aOggqZN1heXSkXIN81jiUJ+OJCqkcqxMoZrz0Nv+TIFEE6Nzx
ASsS1/a4AXJnl4khaibZ1ZanyUk60tpOD/WF4UQh9YOXHP6q25eKgv7fUTKhxE63aTXHKjvVX1aA
mOzStSa3u0sPybP6acK7uvJ9ejYnVz33R8Fi0oF8CJZvpllk9UqMvur0bsQB7txVLxQGT8nDtB8D
pASpst/Y+WNEnpKDdBCY5p7cO9NMDBmzBWzNMvgllCc9nHzKBTfckbDwJs+pcL8uIFwrTAq5SejO
KBNUyjKvOmdMJHQv5PftIY4ybwElE2A1IDlJhJB/7n7cmWOOvnZTSlMjBRTE1MaV7MWLt8IVzKPA
V1k6Ad3MZ3XacBDRONlF9IG68uR7ymZR3YkcRrRoTIBZ1kJS7CFJTrH+xcxuLeNcxYIAIzLBxJex
G3J5Msv8BO5FtyIH0/jRDw/XJ01kg7mLVA2ShFytnUgv2ignW1g709FQpOC6GW5Ovlt+JoxI6mpX
6oa2J9N5WvRvTR4V+m0iXeRtFXmByLGZGFIk0ig7JqSXKdu/k7mUoiDzzNFFndbrLtCVD6+Pjf4g
GznABWIj6YcG8AcgqSKTdN6yJTst6vSsG7gw1t3Jnmy3MrrfU566TpWFbT4JppS3o8CnBvAqiORl
cJHgs3bHdK3MUrFMoxblRe1q/SOKINfHxTVgoeQBEzowYvTvOwNqrU5Wnk5FZBfkprVnP97+agw7
E9Q7dyYaMi1kmHQ56qmexbSdMtIJ0IM8B7d2JphN1Ep4Qxgd4kRSOfwhjfN9JnFYL+1f7KO9GWYf
NTk4JxWkaVG3LocFvfmSA9lZWdTowV8T8MHifc8G8RUzmrEtqmWToLEj1Xe1/m0ZBbPFfUoC9us/
BphxEAgkquq0lqhNLL7uTbWLx5wjSOmDe/2X/DQFywuoiJ62X/qlOYskWF9x5B+20s46EybitNZ6
u9lK1NIphJmEZuvGh/UwR21IRF1oorlkAoWiFVk2QHwvmm1/mH/qYPi4voG4N6PdZLLA1dJ0mtxZ
we2Vap4eUoKb7q4PszAGY5DtbQFVpBc16fIiLWqHYOqzLfA+siXEPNflHDBmCD8MP+ZUcRfproJC
17q2QTsIvIV7M9kbY9xxKyRNy+YhOemmT/nS0oPj+FmoA28JvAXtl7FE1fnXuMb6iK0Ca6AbGpRk
DWbZSrlo25rgKNlGt7zJoco3B6k3P6d+Adxdef69HC2vR1m78my/+oKy5ask6pi4yW0clmF7EW1K
7jrvPomVcUilxdj6mNTIHSdsmhQsNTnIk3TXCuugegJTqyhb5V09AFEGN7OOghPa9N8HziTL7Gyq
0bxgX/7h98zR1FbdSOEQiniTeAF0b4pZ434l5komMKvEahPo0nKwltGbNUdwinKf9Pd2mMgz5cZa
bpMNZVvFnw23RhmBhPp9e9wekg7FUWiiQRJDdOWgX//Bm3YTyUQcc1L0ZgZffZRbyk2tFOc1bT1l
sZ4B4RCEA9FEMo4bJ2h7VSSUfVUotLbbU4Yt2WwCmgwuYdJuGtnaCPaMM2FTAgNykmg1+5ZOY/Lc
Ve7kxXf0hTy+dT7Ft6Joyq0Nom3ctvE/Qwev3HuXLLpBrwyoRkUS8Ztb7Rj7BsCvmbu9Ej03YEX1
rodX7tLtDNLrwC55qFFok4tCyiOl7E65Kv+oYj2QsvhYTbEg0PGOCtAlgQVIA/kIFAfem6qyeVPV
tq/RK0Tcsvw8lH/lHJS4XtYwdR9A0ZIRp73kwII9fM+Sp1X544iqtzz/A3mmbjkgXKOr9H4QfaOj
23Aa0dRbWK7sPOqVJ8UibQFuoWJvhbnolYZSrFsyo9l6cXOAr19oYQTyeOlBjfQ76eKEw63srkco
uP//u8PeMLNGpEwGcxhLdPSmqMeA9LcuvTS/2OTpuh1uoNobYmIvfETfyg0jnJIgzqLqBWR5rzxy
+qdZ8a38aIW0hUJ4yojWjwnEpKmtotYKtF3dxRft0B7srxuqPkD1oO+P0q/lzzq0WkXwHp7vO7Qn
yrDR5QgW5/duM6jjkitGYUbj5vXxL03Y6cXbx3sDzLgKx2pySVbiaOs1L11fFNpJhJZlPa6C60vH
ncHdUJgjBsPINvQeJFFK7sr8y3yTAon9v5lgzhP0JIxSaRLoKzuFLzXYA819Q/zrRng5HnoxLRv6
74rmsKF22OxmqDLgkUoweEgtiO2hw5ootys0GhRR2FB5ucbeGhM3sq0Y1paQNapxNUCWhe659Z4Q
XY5vTGNQl8+aHG+Gty2ZBqSSUhInaCq9fm7SdVhc01q1xxWYFdVN8sVxXHmt1tqzSU/wQmBla36D
Hm9UtEErOELzZ1S+DhX0Ie/soUvU6C8mDoAxGZc+XYf82ntfHkcLzJ0GLoPF+IzN5MpGc5rKzzJ4
GjKhvBDX2/5jTGWpC+2+R++CZUNN6G4OtAM5kUvlaY/xsfg0RkOY+fllEcBbuY0pwP3/O0Bod7wf
YJeBmrAaY8iwZ26LHu9P5IVCkpzbFKTvf0YfRMYgB/fyAECo1K0vwvBPnYHNp/YfwDiL1VvEUMq1
BnrgFQ3lO43vIEJRhqAaXG8CaB43duzGy5w2Nm44paoDa9lDBMhIboes8MfhmIpo60R2mMNFIXUx
x1QFXKkTdAlfyrZw7fWpTgSJvchn6N93OU0qbdsGrSA0YOk/MxDXKZ3fxSJ5Hm5E300aE3CTviVO
Z5lIETvN3ZTOI+vL9X3GvRju3YCJtHVN7DxttBFSObInuc6P19sZHqwWgJDlo/Truj3RtDFRVwNB
aFNpSxIZpHU78lm3C1cSGREOiokepZJvNkRgi9P8qv9DYc62v94vHr1hJr5IO0GwTCykoCjRyhMP
oGnKtAcnUV0VbA3Xp000otd6zM7dqsHaCkUB62/yov0Et3oAsHhQntPvxqmGoJGI8FewTK9XiJ25
cci1tKMR0bF/bLHklukndRa4HnfWDMdSFEMDgojlKLMGUsYQJUXbOIqx0kNdhNfnjDuG3e8zTrAR
MqYrUesTpIV9hSy3UplESS6SFOYGnDczbFcVbsOjLbXgkElNKD0Nz5oR5s2tYYsakLnDMXHjsAAg
BzsSEwucrUZZW2vtaOkVN9tO+SS5bSJyNO6i7Kyw4aDNIOJatCjCNuWNBYrbuhThcEUDYULAXFp6
1qgOrrdbpG6Tt6ahVIug5/RHPpxuJtQBNNDeYHXoOHcO7ExGB+qADVtymSc3TbPvqlNVbgsws5E0
nrG1N6PRHv7C42iR39ENdOXqzORVQwEe8LgDD415VOZDpd1OhuBOw12fnQlm8qoizY3BgFOjXzpU
h4dknvzrg+DdC3W8IaAqCWUFSIkwjqY4JTAFFgRE5Ac8VN+R3i397Sh/TW6Qk6QmuJhUNz1Jn5Rf
1w1zhobnclQKoaOGjgH26t7Zm+5MjoOnW7MCKVfpFp3gnYTHDwwTYPZAEx99imEWqMbVs+sGyskC
RRZKckPb6ZfGl27Ne8odRIeWF6CjcdfGFyEDeOn5O+vM2g0geB7N1QEg4JAc60MV2lDjdbPcTx70
+/m+iejVsP8x5a7jK7M7no1oFQKaadRjNoYhy5BahQAfKgysj+YGqsDxZFHQ6BjMpzkwS3cOc39G
NDkWN8pJCU13C5YwfRh//BWfwTvzzBxoZLOHSZbhP0cTbCEkdG431HvRhA2I47k/d6JiA13SD+NV
dAP/yBq4jajX7QJBu3RNkVhbemr7B7JOXtYf5fGQoxG8sYrgugfzKmsGVKVs2EN+AS3b98b0JMHM
AwoH2k3toAfKuc99HRXREa8i+bNQFYK3lm/moGr23hzuZYbd5DZUyqXvcXNjL89DVXgLeihR9UqG
aFWEL/ec084AsAUN5qCzVrTXouZuOjO9N41FihO83A83MnjasmN+3wOnWn/ebrvKz4/VIf8tem4S
WWW8hgytoqlzm53i+n7IDE+T0FsQt65tCyI4ryj7bnzMCtolxCLyZUTp1wAszV0miESVIGl2vKpB
lyiYtt0JYQJ0AZfcg4qvwIHoLYj11t30fqgJZ9qiWqtanoYvkw9IN/TNwd0Uzr78WlMXFWZ5z3gY
Ljq0TP0Vq8R40FAQtZIr2p3X3lvqM3rSXdW8aTbTG4e7vH2smpdZerakn38zTgrTR6EK+uosf0tu
Q1GpSUwcz92BsrniOcrTJr/9Q1vDZPS/idRheKEfbLhvFpk4sAEwlEASgT5YagfnkB/kr9O5O1J1
6cQjICqSDmD789Rvwl5PTlXmnWWaD+22jEJAy1f1HaiQ8ObUPKLbFA0C6dE8i0FgnCP0nSnm6E7A
cuYsmVVFJWncBVjAof1+feU4yds7C8wJKlXSZldyDSy8bDXWjVESC0+kExpLA7vAqev9b+aYjV+o
amySCqeVCb7tLC6DavucCkv6H6cNPC2U0hv64zL0x5lSiNLntSX1ALNtGTnXBRROUjm6PhCO/723
QXf+zgtanD2kdlIbRwNQDX5+yEIgwPHYszx06AV1KUtSfCs/KlrgZMEvgfWPceW9dcb7HanPtLVV
N6CnZ0hLEyhZD+72r3x9InyrE00o4/KxWVjgwU3h8uqfpPlkq4KD9uN58H44jJ/3alpUowQ8pz5k
SdCa9csygoxBAiH9qcZy+ten76PTvzfHOP1SOquTmZAP0PtH3fAd7UsjIpd4zarfR/73NhhPb7Im
QR8tbJA/PQRRlYMaABHl4qA912foLwFsiDYFMBevBz1zpROICy5b7tbgD/jfBsucgFg3xUz0covi
5Rue66ZMdR1RNBasH4uIgoRMDnqkNI6k9iJp37vNCqQKClpgZLo+GM5l5t20sgX4OlF1ZavjFXyI
dpidC2ANsnCAqOYrU+iM6i5eSfREKKUrcBmW711eqmlshiGOCvkCaRoQ4RzH8XB9cDwbio0iPuYL
bNAG45bGWiSIuQ1g/PLgDfqNspKAVIKuWd5S7Y0wfkmsdQGD0kSi1pyCvsNkxciFRsMVbgFOjQv4
iN14GM8r8H5S1eukg//3lRYxwMP0rRpNgX6Qj+mzqGdFMH0sFgQqB5KapBJoJdNnywim6lcvCwIH
1/12QzKZKn+rg4IDzyUW7tJzsAaavz4Tz7wvz/PPIqII3u6iSX/lfHurzHmmGeVQ68RuomwafpKu
TFxFb7/bvSOo6XPuO+9WzGQOtamyVwJsi/3KNmp65cG6rY8EraqUXL2bRdmxaMWYU8xMzG7Ta1wD
IMT9EyTGJxNy9fbs6hHxrQuQTK/q37IghnCtosPRtNHmaX8gXJcgUms3qFpE8vS9lH+k0s0Eqb/r
W5l3YCo7G8yBts5Jmw8p4HQlWn3Jl0REF8f/fQdCAsi4oZvC+KGRyXm3LCo02/Qo7k4VMFbXB8Ap
bsAVnDcLjM/VPdjBbX1aovwGsEp/icbnKlA96U4OiqC8owoi8wGQgkftxTEhXy7iE+aNEFR1NppR
HQukMYxvVCjryHOjLxGEPXTyLam/XB8gLw7uf596yS5/G5OpU4hhxQi2SNQmGZxBqeopPbRnZl0A
YqGBjs0F9rYYb+jtuW1MdHMA8Z8dKVehEUon+SjCptHQfc0Mc36Yq2HkAOLHUWmrR0Nqf+mZeVsT
T0vk74sz3WsjEozrs8iNGPuhMcdJYVvLpiVKiRpYh6SmCbVHOWoD3KnBtzKJ3s84CBBww+y8gjlS
KotAXlKqq9PcevY3/aTRxPuiftIe0u9L8NpA4YtKz7x4sbPJJjftWBGA0DVoBE3f5fFrNzyaxrfr
08h1EAP9qwr+B1ghs3Ky3pflMGEWm1WToZOj3GkqOjzb8YuC1jbNWo5di1uubgTX7XLqBZjPnWFm
+XCN0LtUrlvQIVCF8OVYH2nZsgVTvrA2wZ1H9LdjSxsq6GOY2oSmZ5226MYCW9ltchxDqjmZXCwI
QII9G/UQwAJEEEo6cR+2BJCaCJIqysQqM75Rb41smnHfTKUTyX+Y5Ldmfc2QH2qDI5pLbsTa2WJ8
s+jlJVmyxXqV1tDRKpgEmuXatStBUaY51OEw+Nuv6wvIdZw3m6xvSrnab0bpLNEgbYsrn1I5L8N+
nRqvKzLJm7d89kmG00EeCBHxodAj4MPkAlcDnhAgxz/Qos69PDXFkEGtO5I9Gb3mE642Q/D6JiuU
8uS6KpREwKQB+LFlmsyBVCrJWnQGDiSKj0c9C5SbXuEpp/TY1K4olPLWcm+MSYTipF+3InPw8gOV
IHT/6ETgLSID9O+740fPG5CYpqYV6VZzbie5cAF7fbjuHNwEfD8KuiN3RiawGG2GCVFSFVQWF/M3
eY5vKO3IsrjH7CASyxENiTnlYq0w9WEakO7Hsjt14yGTRXxQr5QfrMvtR8QESsXOitRYeh2xWJHi
Q6Fbwxa2uj2PQdZ0mh7IgHEQt2/tqX/J7O7nMq6F4wG0jiLTnGLaXajZGUkwQjmwRwt4rS1unA/l
w1rhXTusta5IQY9brU/lXBePlZxU1Q+0g0jrnaKXHYhllcmpPHNtcxSRi2JWQRepNuMJD1zW1y4z
cW3rnTIJq6ZFGyF0q0HBoC8tVMlUKfuStOUsUo/kxTgDqifgfbANPPAxvtpKM9lMZQHdcglMPjmn
U+baG8DH3aNSvFx3KV4M39ti3HbRq80aIO0ABGbotJ+X8hS3T9dNcFOKvQ3Ga6tO6yS9a81XrTNK
mWH+mnBG0Etj7MmPAmt0dliP2ltjvLYiKOPlpYkKPdh5aN8pAXnEcKSti+1DIj4FRfYYD7YT05Dq
HqStqeoaPzffAvWB7WfRYnvpsfLTQNSzTwdwbYDMEQiNkM2WyKRG4BlrXQcSg/U4fem27GBOeKoT
TCe9eLDW9huUsZbHK7Qd6r7CexL4mTGdylG/r6I5wo0/FNgSBRzmwLX6uFOVYotfX397KIBY3Xl7
pJjcAQ+vUu3pUHNLBSMUGGW7ledBAnuUjJ5DE8QR8xLZkyGwwN0Auzm0mMudvjZJU9C6yezRTjAQ
0l5MtLQsQQ3OFl1wiovGo74/I4wizaa+ckxcGiJF/1Ymf7OdAfgE+xUUrUADSTfE7hDqlTZ3ZLNd
QX8Vh7jgH3J0dB+mgHKlKl9FRSDucHbW6N931oysWaBWmjhR6Vgdnp7qeKuPapnXIkpf7uG6DxyM
921WrpmFLMUIUytovcBJiFWiySwNVI4vImMWRHn2JXHRu0obwN4amWMbdbPm1/l4zLf8t2X2x6zL
RaUg3kTuhvdaH9hNZB6DAlIzs+K0noaoPCyfk+f6s/QCnVnk6tDXGYUZHg0NbOjYW2Q8sRjSItVL
dOnUEwjN87OKOpdk/jQy6aCXd3qXeIL4IQjFLN1GnykayroOfCWKV5eK4UHg/K6IaPxo7pL/Q9qV
9caNM9tfJEAStb5K6kXqbrd3x3kR7Cza912//h46d8Yyra85SR4GGcBAl0gWi8VinXMc7sshzyDj
nCCCSmWV3kbmc3n8pQUVv/a2ZglAq4H1gxMgOYc1y+lVRnUQAjJG3IjcD8qdHD20AS8crttA95qq
4B6gsVKMoSwH6JYErW8Xu03/bAincOR0+fBMMEeKIBaj3KRgChpkb+jRQO710vayK/BMMHu57yJN
q2ZiulH1LZL3+jBbYuFetkF/47N7/ztT7FVNHfOmg8wkTcZRKdknuw68kXwlFc5Q2MqgqYLFrehC
wR37yW76xu7n/lTLOedusZZVLKM6/YxFeJiGIUoUxczdpjLP1Tihiz/x7UkYnsYZjdqXp24tFi2N
MTkaZI5aOZckMD6EoxUZP/P4+2UDa5O2NMAkZWGOx2/cK8BfQRBzzHujl6y84AEEecNgHLkjnQwp
B9xgBzt6Uc9kC5Z0IGV7D5mEvE3/AyHb6rjAiwA2OBDXQOL64yrBExJT6QvJbaSTNqPHBvAzwoMp
rZ6EigpZEUh84lBgwdZi2frQ7O5GN/+SqRDjUPfZTrmHfnZb2fRNBHravNOJfji7mfBAhpZPkG6j
a4k5KzJSD3XriwY2kw8N32zXWqONavRO5+za9bLDwhKN6QtHxwMCtHyzEUo9pmlLQmv16k6F8IgM
QnE9sYpwL2cl+oS/jaD+/gOvXJhmjgsjlgKzrdHdmJKjWe1y6caI7//OBLONMzkVxUoBnqlpbxX5
CamEwGUpWzv1lmvF7N45aDQN12jUxapTF5118Rqv0dDFukLWYuWEWBn52bWnOfw6F7uwfLg8wv/h
ne+uwu7trsu0qBQQPB6UG6pMEDqASX3Rzr+23B/Q+4BCc7FqzC7XZHSfpFmuv9G99i6qYvv8MNqV
G0Moozv8fmf/R3PM0SWYXSk3egjCXN+LkutZfCbRN84UroaR9yGxvOpgTYUcHPJq108d+kgHGqyN
8d24G56HLQRA9t0huuNhMFag/R8GZjC3ILB+l8rQxbpbb2myRPZRYOsZxA8VpEv9rigxmdwaNY0b
n+IKGtg0yHOphkKYxatEM8BFBhiG+Bjcyptmh6bE8Va9oWEsOXMbPldPUaB1CFSfiCqxXe1q0gdz
X3aFG+PFP2r1TaAHlhy8GDrngWH14WSRXLMkxJXW6MEwdFSisHbVQ/Vg3vrHAG/xtEW6ftCfhSOP
XWttcEuTjGf6I4kTSPuAu91PnGg8FaCKB52SmfEQ3G/HGLtqC0ssXicuRS1qNd905zvKHqZuu1Pz
WN8Ht7R6BFKMs/gNrB+1ZuUb0Qoc+fby/qBOcck846nQXQ9TP4b5wg9sIj8Ot67eNFYfAIMZc54S
13KI5VCZg09rxSnuTECTUmgX3pdl14AQPyKt4lwe0/9wmPd0lTFUhPXoV3E64TXjF8XefChf0yf5
e3YMrgFROgDuXKqcRG+19KECIvr/1wnCnLZJbDRQ/vFpV2dwSwBTiBQnOOq7AsUCOUNZ07o8zPXp
hEyupBCo5BnMfo/9VK4kMycumZ4U80eDAPN3BphNoEEtvJBCDWIQ+XVS3irRy1/9Ppt7tV1WFHoB
0glQcdtjO1uZ/wcpAjh9/5kik/FunJ1tO0o6mGam3CpRGTVbK0q2l4fxP9zt3Qrjbj1q8w001gU3
uOqPdWRBXMKjsjritnPrRyAXrcjhVUbXjrXlyBhn89HukoU6eDMaoAeM6SYIbwfx7vLAOA7GgmDy
bAyFWDDBjTAqzlBqVxCD5iXD9Ds/xR+VUpejV0EFDvJjiiqOrWbWZQ4oLlpRG1Rcab2wcTIXHKVb
f5M8/cGQFuYYl560OZUgEtyAeHW2Iv+kQAHvsoXVnE19N8HeW/DWYQzzGMPnTmBvOpJ9ZvtHxYKo
7pZSOfMc4a0h+MIMssWu2h/qQJmlEXrS0rfhBiWvt6CX7YNNYieR1eySHXRBr3zQcCWIfoIbcSZ1
9Z6xHDKzAUgJKhyIuoMVsnbo43iyg2o9ZNdAVRVwiclXPR/a4Lg46eBgFhljRpMKcU3a0Jur+yF5
rUW3r3kZx6pXLmzQvy8vTlOsZ2GFtgnKKEb7NMpXNBoeJTR1QRBn8/uKhdCuWpijG3FhzleCLChl
nByqMUEMLLa18DbhcxzSmfnkKQszdGYXZiQ5UjvRJ4o7kx9E2jai3dW6pbaboAKjdKhvOnLs5tYq
zNeK1/TFWzXmItXpU6vHfh9CI/R2IleTuRN5GF6eCeayBB2aVA7ayneD/HvfN5YZnITfR/R/XCkm
XPVFqpqzoeBBoO2Mm7QP9C1avCHeDnZpqwKVDKfjdbUVW0WxGnkTqhTq26Pycs1mvwQRm0Y9cXRk
Kp55ILc9Wg0n0JdVdujQO0XXWWTXHGlmYx5N0NJZBf53fOZEttXzQNNFSBnJCsUmfPSfEXDgXmpT
RLad5pXPeCP2ndaSpk12LVviId1Fr9PtZZurJlGlkFXJ1E2Z5aUrRNmXhQm0bR0EW6aksAiXe4Jn
gvHMimh1lKIDBRWgbtO6HfCHFJCQAAZIycP4R/d6xMalCXBzBduevR36gzqLwF4arrgbtzTlbzub
FlYh2LEVbPku+WFuKM5Kg0t9LxBxAj6RLz3oPsWCxTcwa6nNTWaoQoY38JN41W3q43gEbTHOKoDM
HBPCYwaAQZOTPCdbHlP4eqK8sM1E13Yuo7CtQDY4ou8OkLa7/km+HrbKNts2ks19uaD7/tJQmega
iEARRCqK1wrmmPKaJFfDGxV6+KSfpJ+4QkJ2uRItgVczpdnlJcNMvDULxfRrJcNzuevvMjSoQZLo
rZKS2rw+v7dT/pItxosjQygMX04gEvBN+TqIdurKaGoKnS6366fyVfpaOcYZz19WstWvaULKQxSv
JwGLVWXCL6la9CUHyOZVa9hQ3Q7fFV0Tj0PDnnc7X9+y7xuIicJy0qXgcEFialancXo1C87FZPUk
WQyFyRLNTKjKjF5M2ugoCY7YxttZCzeXQ9t6ovhuhb3+mHmQBFEipJ58ajZ09wtX0Wm+akA92e6G
Jx5ulTMo9i5UtEWUqSKopwfjKu6+aKpv+cbN5THxbDBRRZ+LXh58bLWufPTLY6I1lsR776KefMHT
TSZ69HotdEPiQ01EA7g4u1ET3xoh4yD9PqsOzvrF+jBxwyRmLKslhDAa484UHBI9ldy+S05sMumE
Lo53uTfCLqUPax1OdiDxEy84oHDnUNyC6BTfCpBz9id+Yw1voZhw0Q9tPDQC0Nr1WFnC/Dq3qSWb
sv0H7kARtYBnmyhIMjPY50VSG2oeezNKhCJAJv5X0+Tx5a4OZWGEmcIur6Y8UGPfNcfKzlX5HJjB
IQx8zp2AZ4aZMV1OIG9lpoJbJtMxlHGrShp0Ofd/dGhAn1yCxBQF2TGxJwylsqxrYDMp/xdFXU/A
d4c25YTNdxMPT7IehN7NsUEo7vXZHIUIOZ1uGzfTy3iXboNTUFgFQPUvxTY6J6+XnWJ1/y4sMjWZ
XOog0KcHhhvP1VVhGJapDTdZrFg9+YP2ILTc/jOVrABnU4jJKEUVLrzFIWvPacopXqweQ4vfZyLR
1KngDR0ME0CW3AbK6W42DU7+zzPB7KCiVEQUloAL86H3NfwspG+XF4P3++zm6Wa9pPqeAK/Wthqo
ltEknCCw+hiyXAZm5/RAZFcCDjrgzlqUB3DOxXZ7EH4UR/oyEd1ljf1HCcJiZZhcJExGPYwLPLEO
xbUanVVpf3naVoPB4veZBMSsNDOqhqx2URAzyTmrT4nPca7Vk2FhgokDqhBkRRURxIFOcORCsMLm
tohxZdd2msh7heCEAcKyd+A74pGg59ptUHO7KrfVj8xOD+pN/qJ9qQGp4CXllycQPDsfzz3daGpB
kwZgKIpHyd+p8SmQry+v0eU4g+riRxNz2jcgQkM5gJggIFFuEiB6tOaklLvLdtbLv/+uFISUPxqq
E7Ocy4pWb87GLttnN0j4fdpN59H7oyzZw6Hb81rqeBPIBIY501C06ZrZncRznKXbSN+ZRrrhDI1+
Optr0eK5QlmQFGA1Pg6tKWotLcg4o/rQPBJcnQxnvFXOgyNtQq868FRq1wa1NMdsKzGALmdYgJ9c
9K9G9asWXEUNZ1utBbylCWZbdbh56sHk6+4cvrTlk1Q//N2UsUihOtOkqh2xk8YvKIxswjsdypA6
+noVSDwFW0jPXjbIGZDK7CT0B8jBIKH2Osqzk9adDUjqZQucVVGZjeTPmjCGBAXtQRettJZtfbZr
n3dM8Kwwu0gt6pnUJW5Ddf5cNYpF0GnI7aegn3rBn1Vm13Ta3GcBFKVd/Rzsob0DPbTkSBU7653g
8sgLVgHXC19T6ZCXyX2mUyUHqGAltTX9JLJD0Gkr2MAYPvZXRWH5d6KTbgKHBxzjTSVz4PpjpE4t
2FHcTPKC3qnls9L9QWq1HBoTGBI9NAyzCTJvBLJaHnu7iZ7/zuuYWFBrpt+NPiqtswKUepI7wUjJ
H3hdE7y5YuLBqMrxDDUP0Z1k0ekj0871Q0ue/mosLLo/HGUSySA4R/+z4aTibEMi51FtBx6CYX0w
CljaTfImFfvR4fxe68V+TFKv1FOrToUtGcOrSfK/XR7Oakanie92GAcL27HpTM0Avjm0lJ1oK3bm
hdvyKbLB1b4rvZKrfssbGeNvvqgZgRkFiqspMZ6Kga4XvuoBpz9hLWNYDotxuabz1S5VwSemlsSu
jMcg3Znj11Lm3VhXC6BLQ4zTCeogB2OJ4uvgaR6wza9qZpGTetO5xVkdLO4VmTMw9pIXVEYUB1UB
/Z8hsYUwsJt8cprOsNUsdy77xvpx9K9rsFWmeQwSuYUctacTYQtFma1mcA48jiuwt7rWCFRgtgtw
pednUaksMfla9D8uj+J/rJBBZNGURAmknR93khl3UP+YS2jwuIaXbMYnyO/syc3kUPxA+0fQcDwE
/GOODRBtMehdFBC8jn0pj/4OyCMrSKzIJjt1Z0IXIPcEbgfBas6/NMpkDmUNxu8BBAZu8EjvZWRv
XoGwzyZIW/+L5indop/P3vcxMmmEaoptWIpIIzQ99iA3YqO58kub+ZtODrZiwSPo4Jlj8gkhIjkx
G7iJnzzVdWKL8WtITloX28Cq84o263ny+9iYvCJUE8CMAdcE98i8pU8MIFE/KKjhKdsaGpsz52qz
vsnezdEtskgsZiESa/T24myUj318HmZOkry+xd5/n4nv0iAGCvFzvOfLj5DAHrsXUeckleveB1JX
UJkY6NBhNck0OTDUMtR1V73rNhRPgu514zjWb4rX0151fM6eXh2UhHdEGUhTVHbZNRLNoSN1BCiG
9GwMX4x0CzghJ2ysBlqJlu0MApEllgWpCpDwlZFOn5rearlQ8ka3qYOXNGif1nbjJk5uZ08cq6ve
t7DKnFukygoCLT6UCnfaTt1K+/bgH6HrAJ3fckf+CKaGHtN/B8nExi4vtFSeURdv8dDsC6kdhM+X
R7S+VP9aYMNhFjSxMMtIYAXpqI7XIvmeh3d/Z4IJfhXac7s+QTQKUPlWi/1YpPYc8ShKVzfq+1Sx
uH8h0PM58aGLV0Wnojqlw/7yKFYoQt/6ff9ZC5b0qDDnOoOakYBqcXY1u+Q1Mzbac4mebYhoP3Zn
vPSd1dgioPHlxbzVALsYG7OflKRWcGHHEUnA2QccQ7DprVG384Mg4lIlblUQ6wwH7baEk7xcHvaq
f8iyqEGrScV/DDQkNAWtlKtBcePWLYk7ChtZv7lsYnXlFiYY/wBRy2xWsQqG8+g5ErdazQmxq1Uj
bWGAOQ6VoTGCMcb5NJ97NHag7SC3jGtyJTx0Dt23Yoal42JPVi/AhCry6GC1BgXhx5NjSnVp6EIV
sIyjcKbci+am3kT3vkVV0gz78hyuLtO/xkx2mbQ8KSMN+8sThNkeyh+J+R2cyxwjqweJoULZD0zk
6AozmInsam3oh9oIPPnGPDdX0j54CHY1WHzEY+bkD7xB0Rli0xgMBVSxOLOgI8gE21STh7lofTxf
uOo289o95U+NPV6TxNruMkESDe5zDTygGnMEp12ABrhZ9fEweFUkT0b9tY3x3Fl8M4fx/vIyrdYp
MH+STBswNRCLfXQK1C51JcxyA70DE0TCCTD9iWp/Mxu0goybYgtJB9Ab20pjcQyvbbKlYWaQjaqP
Cml00DsmVuwCprQt7MxWEDu+ZmCko60DsrjhGF3zShN5h2qAhhuKl/Q0XSRPPdgDEvoA5Y3f0Ksr
7kRvhsRmHloJuJgU00qupZO4j//gIWdplYmWYZRWdazi1StqwGQQzOlzVDa8rbA+n+9DYxayiaZM
Napg/tXKdASNBhrE8tf4KXwUt2QjHpD9cmZzLaAsx8UsISDIsj4oYN3rO0vxyu2MW0T3LO0o4D+5
4zWZ8AZId81i7VKSgt1G6lDZSmSrSXHgcGnT6fJ/2t8L92D2t17nrdbpwgR2WjBL2WhS2usPM3pZ
Zas9+fYfQa6WE8hE5LkZRCOJCD3Bc/TszAc5tmS3+pK59KopB1b0ennJOP7PAqKUtjXGyceKFdqX
Kn/pQJVO7i6bWO1axKshKPhUdA2A3//jOvWC0ZpVp0BOBXnwdEq+jofkJB3Cbb6NbrKbYKMCS7Oh
HHzKXisQPrU95OpdjLZ70m4vf8xaTr78FurBC5/RjFqJdbWJvSD0LSCk9vJoOL4ApniQEPyBKcRs
HYKPEH5UmM0QtoZc+zIAE1I92Xru26nWeFELlkNO9rCyhrQsoUNTRAYnGSvKKBdip9VjPbkCmCC7
Pckdovz+HdOA3oaMe4ymiug9/Tht4NLWw3qAOALAQXac9ZvYfLw8W2vQJ7T9E9BqgFkNNGfMVhMM
QNZCUAOBphEghvZobhvwjg1Xgfet3ChQSJqc6R6CqummtAPHvL9sfmUODRC5yVSVRTJFFj4zBYPQ
oz+gd402c6NueiljlBXz/vvfmWH2N16KyVAZKRiO5qtR2Q3xseUJKq+kJMuRsOU9QwiGUkxAzRC7
9CJN2/1p3YGXkrzRVjKhEXaITiVloCnDPgTFGRF8zcSM1d8oP057BmMiiKDpvjaOfQadrsjHYuU7
+SRCzGOwVecnPmp3eULXEr4Pn0Ej+GJD66I2C7WEzwA17xeyzR1E6KsA9TlzJ538W+33nzpgDlRx
KoDoSJDombQwFwZ55temHLlRidF1xKp47Apr9XSaeNEkViQKmOk/muhxe0+lEBB+SJA6zVW3awD0
TeySEpZQ2b3hwEWorhxzH0wyey9WxrAr1Cn2qs34JdqngKGXe0pVpXu0+MfjpFu77sCeDjVcYEVF
k+Ur0bpOUBMdLJGx220oDSt59R0UOG8EHAHTXneGPa8ndiVZ+GCSWbhB8QNNy2FSwrkikuvYdDie
uGoBwR4EjaaBYMxY0LRCbCMfPOn9Nr6nLb4x1Dn847ybwR0w7pD/cOL+asiEPqMB7QjDVCD7+9FT
glbpO2kCt198jB71b+QuvRegCkK5L9PJGraGhS7qo7mjeO2cq538BkZlI8DSPDPgtjXLRNYmuvVo
tt7vm63qtbv/YIn632dLhmZCKQf4d3ZqdSUgMzqf8BwMpIN+r9+1x/JI+aTmJ8PRQmtWLe1Lcx05
KZdWbW1VZfHdNJNFC4GiDR19UffbaJ9FxXUYSZyXJp4JJlFIytJPSB+D2rPdZ8Nd03Ji1oqipwHG
jPcxMBFF7JogB2NrD1CY3z2AIwgkihl0+ihdut08k6vAJV4lO+gH/y9+sna20tskqo4iBNx09tBL
SjHwQ9zJJ0/xZhd382sU+COAYfHUTvlZT/Mzryi0OqfvNtm8dhwy8F52XewlYi89jwlRHNLXCa9u
TfMe1jEJ6jYQ6NCJjtPw4w4087RSCqXRXWFfpBblQRE24ZMiAeAH1r0dQOKcILM2l0uDTKSuBIwq
MqhS15cRF9XmwY+tbrCN0JI8H9iF/NSVm27PS4/WSosIM5RMwJBBv6IzduXYyPUurlFUPGsATrTb
DmI1YDJQQHFuPlTEpl1AYMYrbJ742tqIZcU0wc2A9BMSgx+n2Fc1tdfSKvSMIBueAbdKLL0wfVuR
Z5lT5ltLnYCqwmu5ZkKFjeXYDYc8jQohBq2N5KXDlVZXOzl9MfybCYj70TzXQWpfXs/VwS0sMluj
6YZmTicyu1X1vVV3A/A3JmdQq/nEYlQsXVM86pnQ1uhIo/lEcQv1JGQTvZ1bE5asuQsQNC8PavV4
x3JBxg7donguZZaMtPkc1NDEARNlT2n/LMhjXaPV5bpy1F10TRmEh8nhGF3bijLAYQr48DUJudlH
PwkjtUyyCU0ogy3a4DLdRDchcgp9RzbZHa9jcTW8UMiJoYK4HlnaR2P9qOiZVCg6yPkecuOunnhp
7fpo3g3Qvy/yzFxXpUjqgJAUb1JQrdM83t8G98T+Lxi0VS9cjIbNI5IJCgPDnHjVJDrRAD2IQXV0
vKZfXqLVU3xhhk7qYkx1bxqVL82RpzblJuqTq7rPN1k6eWGINmBB3Guz9OOyydV1MhTZwPVbgjYc
s05Gg4xsnqXci8WtDr4oMxc4g1qdOzCdAwRJVNz2GbcbuzID6B5dikEg0Dcjp/BdWX/+k2G8G2HC
hJHLpTBSXHwvkkNq+Eezrt3LJlYvUqge/DMQFqleCJnk1wl6SKnqtmInmwL9cArQ91R2O9jy6C1X
CjE4S97NMSuTK0aaV0UUekF+CMU7xb9LOslS1fu/HBazkSIiRlVVdSgruBQkW55nS7B1u9tWrnbI
d7yr1NvVhc0IZLCDgnMHFxtJZ5I5MHkZzdRWlNxb2RVX0FXR7OYr+qH2LQD3jaM5Gu5xLbqoB+gk
gSbXa155hdH1zHzxEUxaMs16Ho80o/yVmY97aad6VF+ad6taEw8zlsNl3T+UA7kIksxLHql8V+SF
d8FDD16NHdWvk7cx2FGVllLVZFbF63Zd23u4+hCoZ+qYbrawqBZ51oAwp3AVkKIiXFqD1G40vFZw
fIj6CLumSzuMD6VVL6qFhg6tavOroSNubMXScLtCXeUkcTb7WrsRGgYkHZU89Q1b/TFOgl1bLxMy
+HvtxvcobLM8zJ4EZUcQEHGf5VbTg4W1N19aROWAEMVPZ5ybzSa7km30dTs+LFLyYWlD5Qe53rl2
DiwtMltfTuV0NEk7YYvkvaVHUPGNHYvcRngpftJ32lY7DHsRdxFesWgNa72c2beZX4x1BhO6gid4
KmIJkQhbRa0qsZtHqKU45bn5kUAIproXbqrvI8BO+cm8557r9Cj95Erva/sWhRdfUFUgH0sDv3dV
ZY9cxjKkpwg9B0SabZLcSeajpki2aN6L5fek92oec+PqjlmYZ45gI5ELtOCoqBjI17Kigqo/tBq5
4G0Ynhn698UowzKTlU5JY29QrS89iBTL7bhvrfiVSpW+lSP53FU8m0zgBQNDStUSARfI4nATCtlt
Kta1IyVqyznyVy9Dy0sYmy/1OhprGxOvQefWqV6mn2jywjbFUx7gedKuKSBTnG1F9MdzH5xXc+ul
bWYFi7DKh2CGHtPkRbfaqXVaF11tjvDSbfUbSipT//gDASN0f71fcpnVrNtGHdQIBUklefL1x7x+
uBxfV1du8fvsyjVS4+uTH3lird3KtXlUlcyTIdl72QydmQ9bj4CnAnctXA/QkYpui49O2QpSXBNB
Ed1IbXfoN3vKdR7pyKekhjHBOMYg+cKYdg1EBfCABRHV7louzxqPKJFme5cGwriAEoppJvQVkIbA
Mpn1qdcCSx8Brs4fIw3g0PI1kDlL9NnlmZExPhDppKhUFTw7v6RiKTmFFIBQcOpwDko2fZzXcsdH
uf/3H5UZ04x7ECWXkwGc2ij+/RLfy3CT/PWoYTq/DTpijDGZU6P6dSr3ZuQKNdpDT9q0FU3O+f7J
3RkTTMpUDvk89/GQe4AfgX+sPMZJsNFbcft37k69aBGDG1+exACSEK4GKdcoiOAiw+ayic+5w8eh
sKUFrfCzBrRwgBh8S93ZqdAcHW7JLRhoyp8DpPamfR1zbK7Pngb6F+xgWhD+OCx16Hstn1LZzZVv
MdkM3T6b7zjDor/BbjC8qKKijmoXhEiYDVZJoxIKqhjiziBtKSfvvKtcmj7zfHstJEFuSIW6L17H
yVuwX65RYkImcxYjL44fxmJv1PeckazN1tIAs3fkehbnUKghu3xsj8lBfaJ64cp5vO030qZGO2h0
ljnV5nWTeI+AKCFBFYhx73moi7HT4RNTHFth9zjoZ1XgNQutGlGw/hJtFv6kwAXVT2kutNZ0Q+m6
I3eJ8ij/NtkQfBtFXfy4jldpRWMiQUmEHC9YgEnk+RliPVY0cCZqdfEXBpiJwptb0+NMAqpAQNef
IW4FKeMkYqvTZICQFYBNwIAUxpGVpqRxu8Dl1/eGxCnzq5rXdMozQf++cOEYxBgJ1Sbz5PwqrDe5
9Jzz8o/POQ9disUwGC8eiB9rcTuGnplbgzdvlU28Na+G5/GWym+IjgwNVh5ByurqmJD6wPqDxZNt
g2vlJqmMcUajSOEjRQ6tltd0zLPAjCrMewHdPl3kStFDXd+23Gmj2canMGZCYAw9YOiGVJhsJBvE
ZB4lWQAOYdoke8RmJ38qN1SiobQFh0fl8LkjgC7Twh7jbV3ctqFMms4N8FR9p93ohVVez5FFJUVC
Z5cfnqg+hGaZV2RnEHuSrQLlD36n6drEUtVhAj5iXdPZ9yZVj8ZeRZuFm4AHCdSDpNnHYqDvObF1
bXoXZtgnJqLlbef7pHc7jxac5R+0skQLLb5V3kTci/rqqIAJopSRBl5BmXCh15mqN1WZejl5kWW7
7zg9iWsbGcV6vMnTkxWvhR83cjNPguSPVe3GBt6Lu+cKPl8UEicirY8CcFA8DAD0pjE+oomTKnYC
mVyReER8Maqadzmj38l6PbqH/rXABCSxkU1Ty8IIKHV/J0PPvrSoRgUSoNFG36M95k5th8AdWbzT
fH0G3y0zM2igShSolQxodC8DOWo4uujWuskZ4OoMAkyiSxJ1A/ZxxTSyUtCiQEbR62ctvyjzI8ev
V4dBRSYhwCZhDzHDEKfMTFI1T73gZwuSdHLAI18pWuWr8EJJOnDDfDBbRyKccfHMMudto2ZJ5Oea
5A6K+mVsQKOfB0+SmNxzhrc6f4vhMfsoiclQ5z3Bk/cd+DW1l8oWbr+BXsDyrai0cm/a86jfeCNj
MvGqDpsB8tDCfpzRdvJszFetxGkF+VzxRewluomaoUSbalQm1mtZnhC8geQeKHzaTVGO8SbOTcVK
8pZcj732NermL0DAhXZYhvU2kUUe1nNtlGB1koCnov+xrfDDbJid39ah18cPzYDgH1l1f3N58eja
sHtb0UCnS1QU1z91Os7CHNdZCSL2QWlvges6pnK9m0blFJXhORnKTdvXnCztc4UbM0uPT4J/KcUs
UzaIxCqKYiCcXemsn0WbHPNt4DXoX+hs8Tu9+wZ2su2edDd5xdP05fGu+apKkS0mCDY1jdA5XyRX
waRGXQimNq+tbtL4ThV4Z9jaTWdpgNnrY11No98JEUSP+6O6Bz3KLrmu7YkrQ7rmHeArhfy1aYAq
gG0gTcRYDpJBA/tSE9l+stNUKHGFvNBFYwTrH2jCwMOSCSwGMCAf56vL01AZIWbmgZm/eykLi3ZA
gj9NsNRT51CCIfEQXw1uueP1Ba6OD/gBoDMAmcCSfbQ8ZTHQBa0CGJz6ve4fZd/TY543rBZhcFlU
kQHgH/MToDCVhqBqG3+Ppw7yLb7+xfnaHgJpO50bZ3Kgd4zMo4OEDA+l/plSkm6DhW0mbHZDm5BO
QQeNsgu/y7ay6Tah2zv6ttoZDrKFL/1G28Y38ZWxjbbqNY8+Y3UnLMwzMVTwx7LVlQgrqwi7OSGO
WdW7y5tttZqxGCILNNQ6SRpnX0+orhXgEvk5OxnfTYCgKQVjWEE2g0fX/T9W1FDAqYNaA8CvH90m
UKdhbgI9BFhz2rVOh8TZaUBHWr5GO80RHlFKJggw5akrnMujXXVYPFL+Y5mZUMVs2rEwgwLvr62l
mgdVG6ys+O3+qDev+dcKm6z0TTwlqUgSTzjEkVW6lPfUOIqdBR1pJ9/xGkvpLvu0/9GkhNIDEn+R
pb9B9Bn8VCtjr5Q0qyKnTH6CkrVVVw+XJ281zizsMGeCIlWSn6kYVjsqm6A85sZVLskO2A3G8Pqy
qTXH19BIA+0N8D4bbImtSkE7qY1J4iVmF+/7upc2qmDE28tW1rxBQw0KKyWJoFFn/DCUS3XQND/2
lKI5qATCynrxCMIajj+src/SDON0VefHaSRC/iwMpyMpO6cUG1eMq8QCKy8nV/jc0ADfWxhjHzb7
ujKawJj9fQtaZfEFqog2uJcSCxrbR+kkuJD9uDyJq0tlmHiHBgGl9knXu5JJTSSU5l1SGbbk55bW
NJxdu1oK0UwZJw1OOXTDMidcCT1hsO0EiVdsBCi7hY78UwEPeLjt7cnYxS+Fq9oiGqj/YGRoqcKF
A/TjCusefZHNYWbU0PhOvLTHvZCn6rM6dQsDjGOkaTmFAA4BF0GOTfbc8dTBVmM7qsX/jIB1BkWT
/UIJ0G4y2JMtfKmv6St3dJw9/wwaDwi7ZeIfeAMuaQo6tRCOUHz7GNo7EndYLJxYUnkzlEcpfbq8
JnRK2FgHwDMAKyiCwuWY38+jqayrDLdNovcbg2xV/xiHpzI6U/bWzt/G/u1lg5/7ErChlhZpEFlk
o4ZWZJMkmOhYAfu8ZqdbUTqYNu10Ffdi7nIx5WtOsbTH5FQ+mI0CrfYbV7vpXnLwaAhXlWOeCjfc
p3haaA6lc3mEa1EQMCdgRrB9dXC9MANU0yoS5CL2hGQ7pVd9/jPVeUD5taoROmnxuqDDGUWF8fQs
VfVUaQfUFR/9k7+jIm4JupHMr+Pmv/CsfG55oIv2bo99L9ELQ5+SCEeirzmQ49oNNY7hcuu7+sa4
m3fT1u9RtCKeto2cwIE6kc3vMVkL+8tvYBo+OjVJezlKIqTlcW/lSfbSCOGD3mRuK4u8THV1ERcD
Zs/mSNfbUIKXdvlkRTFI1dJDzMPDre+FhRXmvi12REmAnQ/etPF+gS7MTQ/hxsIZDr8tf8usIbPV
+yrsRSmGMS3eK/ox00dwXHPJf+kqfAooiyEx2zs0S7zY5CW4A7cUHoDK6WBrd0jU0K6rE85WWz2d
lz7BbO4xQ2ArsxEMyhBayK+RbNvKd/lMia6zrZFZf3KBMAhK4ciyUQlhy5tgV8/FIAaDapNKiWsY
Y2wVY8srgqyeM7QVDWUzgOIAufgYQgR/QGI4TxVAQPq3xnqtdsEufzQsS6VC7n9UFF6YYy+8SWZA
Rw3wT9evXnL/SpNfLkfE1RD8PhxWwF1No6GOMsXf++BVJ6JuFc3dZQurF8vlEJj9Clk9XLtilCBC
PFF2G9p7Wtn9Id22e8UZPX03/h9p39UcuY40+4sYQW9eaZpkS62Wl2ZeGGPpveevvwmdL86wIdzG
7uyeh31QxFQDLBQKVVmZxw1ItMnHoIif3PLAFMzYhFoqLlBUvTHeevnB2rGRikIWQAI5Jm6nQ3qs
2NCaeKy4xQlG5Ncw/wLtFshLmwbN5R3pnWDlegdxvQJvLQlCe26Sy1C8aBv5rEcoPg7mZtmZ0GQu
dJyQq0aJdLDUcTvIRSk5Y9mnh+ubz3p/7n8T/T6LwRc6dFoHUo4gvjOPxk36FeBNPYyh6awcJa/w
1Dfry3ijcqpqjF2/sEvdCNAbSRR9BvVX3P3ssnBO/RZ3Yf7ftzQurFCuNWVqPwpjhfYnuImkabQF
0BDwHOiz1AUR4zERWJCTK6QyeelBglmksr6A5E48oi4C0TI9lI7qQYRQC6/DwDiOKHyq0IkxoIQM
iMKlqTlCRG0rFVlsgcF1CHoOqs3xCKaX7kxQe5YNayHmYm8hgM1ooGBMDOiy2J+cOsTk9QuPCYOV
n1wsibpIVTnLUi0eoHmQbl5ftHY5db40SyEKJnafQ7qoQrMrKj1rGlxjFex0eFrM1xxtnRRiH9LX
YkDKUt6lgwMUq5MvT8hQOZvCSCkufiN1/yKmm21uydWxNydfa4YbEaR/it5yQiHr65JBfhSCdIyg
0+U9C1OGs6CD/CGpTkoZZDXvgfqZ2wWuurdAPfOBYpaaqYYF9Stup9c4ILKiw9vyWP1eIS/0TAYA
ixNP0Ix1KV6YpS5FsYmHKtFJ/pc41lOCumXvlC/So3iufg+vi1/5vHk1zlbSpbyps5pRRTcinIw5
Hh1NTvXOzbSq52WbvLXp1JFMamHe1hlrA2vNSHJrkjnFvtLb8tOGMND50R3vZcRbHXVGzWWU9MxE
G8Qse3sTVbvnYdQYBa79F6OZxLTEjIAinuNw6bwxe7O2yJOb1pWzQ2lInLor63TtnJJuCVfykEUC
CkPHYTiWq7/IzwVPqI1VNsF6SP8GHRzwf1C5rTkWSlKsYok6q3au7yQ7c43G60R7cjQNJVbZbl7q
yOWJpLE/1B+zVHJRVOamtZmKeld02qL3hAfn5v375DPuXuRdNCFjqYAfWybJrsXEiXjcp4wqw8XG
URFjno25WxTA7YhcVoUZbzI4A1Hb4Pq1Q/4Z6u0BMxhShl41cnSdMlNKRtF1rURKZ2elxCCHAWZO
0TzEmiNLIEDtG+e6QbaD/zFIhSRlW9eqTYCmsKKTlT+DBdSW6tyWchT6B16WRTKAK6ujs/RFL5UE
HBppuJSTUxjNF1MtT2s9gYsAJQ2rfQNJ9109l54+Ve/X18k8XACMEP5JdIfpBD4VJ+Gf2fJB+6UI
mt1s/sDLbJl7ubNBhaOmEWtJTNDb04b2JG0z1GO2h0QWbtpas7VlqDnXMTvmAseNAhAqa5/YaKZS
rzs0tpNj9CIe46A8Qmu8qt04LMMOPb7uJXsBz+D1jWR6KPbQAj4G+gd0g68U1Ry5plQeFeU2Kr+N
luxlRWwXpqsMUMlrN05UZC8S1VaU4zVELpUKWYsqLFosoOFWdvZ0WNzNNYIaTSiM7ior0JuQbnN5
Q3msVzmabH+MUgErruph2NYet9lpuFW9Lcgd+VyGDXm+HgqHB7Jjes7OHPn7Ln4BnzhPhTAkYTuB
xWGt/dkAhUsfWf6aFOhx1gnv3LMeHvsFUoFGSjRlKhQdrN7rk6COfry+lFb3LIgxJ8Bwt5KKMFEC
Sbokg8O0eNNiMg55lg4lr8kjOUFy4uUEzIP+ZyvpV4g8GXjqdDMa0OrsqFvvKpI/Fd+vHwKeESrZ
iSRM6ZrWJgSC1UlHwFAEf9HGxo0q3KLXTTGvtt165EvXkDqjnvUC5G4WhnnG1M5MHlKM5XyyhHKv
hZkwgBIoV6gjaxAL0cqOSj7ZsnwCAaMd56KtqU9TxHtC8IxR3qCPW1ONMhS6tVKBKIebZj9y6ddU
/1p5rQ7Wxu2WRRex16Qe4yprwbLRqU9tJ/t5JPB8m2w+faGBXBP8yUBXYqSGWo3c9ulUr2CyXQAb
QSA8jJj0B12Q7GKI27B5QxnM9G1nT6We2JAqjGcwyUMb/rSAUEAKEPDVxh6/RIF4wKPPxQSMonCZ
ZVkxH8yQBAdnWuBXo6JhmcdARWpjBDWV3O+VU5OftsWVZHAWDYExfrnu8cyIgZEDiAcBq42pAGqV
ugFuj2ybKzBvNiD/a85KhMYe6bBAY85wci4BLCsYokNqajgDaCrS9PzFAkqhGcc5XBXNMWWMehvv
a/cILUrOYWbFjb0h6jBj4nEp+gaG9OWr6pXZ4lTlxrHBKsnjW6Htaogg7wAC7TJiNEizxHUW9UB5
Islq75e+4elP8kH+D4TWWadsZ4wG/2p6vmWNNpRHQfVUsPPrIy9iMGtzFgbWUElWdfgfvZ60K5at
EaKADORLhL0To2TAsiYHOcx+Y4gDpJpzIFW3JQdMyFrbzjB92lrN3Nalk7sQubFo3EYmBwXATG0s
SwKgCOLRIP2jVmaWORTAGzM5DihCEIrydfKKt95Ca159byFxDN6c5b+f4kbxY2eVXlajN40mRhDg
kT445jHCBrns/n1D301wee0GljeCqhdFZTI+QIAVl95Yics0SyCbPG4/uluCkkp97WHyiLX0wLPG
+GIXxqhc0epzzJnkgG/k5eaY8aupvHJiE88CFQrbuU772FrMIHoxztYPdH8x8KqHeLHfFnfDXceF
8rBwlwAKgkvNMMB4bNB8FE1WDNNoNAUKkcrBuukfWzzbY6+EGvVwbH5vqy0CyD2/tSAb4PXuWR56
YZxKdED1PE4qMU5IFAt3+w41Xl/z6lsddd3xxmpsLvUrIxhfmKRipFTroALa6jWUvyayTa655glU
5vfb43AsXpu7whPc5IWnDsW6dBCZwUphSQTYQb9rlHmQ5azrc1BFDK7ogT/xe/RMRL8HPz2PN39R
wQa9J1IHPKIwuEVPMUDBPU9TvZ1CEdzfzfiiij+veyrLUTHxhqa3aQAmQ/f5siHGKlu8Dfsms4ci
tVee2tVnOrWPCQmMROOixmjNB9/t7tWSjEKnGtNaYagOcepWOqiOEWz4z3icD8Kxea2fSU4Su9qz
EV5fHeMihfQehusUS4EcMT3QVa/yWuRTlx3X6pfWPYn6d1P8/r+ZoGKJXAwyZOR6Iaz077n6XCoY
nBA47R/m4d6vgwongDHFuTAlZpCEze0ku9X96Nexs9ykp+E4H2RkPPPZaO2+sjFGzUtflc/pK6Yb
iHOQBPbTW74qrKq0igKjBs52GGTbAFH1ZKt2Kds6cIn8+My8DTRgksF3A3CiRcOfNaWa1xxhOoxf
rSdSSEsOUAHUIG/yn4A+WKEEUwBoRwG3Lls69QlHBGppTCE1X0jtfBNtS/FAks5g0szB1Zf023WP
Ya5ub4/6mqkMWftKJND/g/GuuLVvOb2b3msguUHTlvP1WEdgb4yqGaBFWndNr2HmOO0dpK+OaAQN
T/OdGRb3VqjHYSVZ5qDmOVqTTgtJkAPAR95wzG/bW4J2KpyekxMxVwVyO4xEmbBLPzW0dEXhaQJZ
9Ga8SPmDudxZ2j3nM7FtAOKJUQIRo60kdO7iloT1rBIRmWh+YEKvft3c3sEgpTOVN727YYYfiVfA
RY6zrEJeAvB32cJYFh2Q520ThlwVsqPRBaiET8v3BoKO15fGcngD4RA0ZWjDyh9fc7eydMn7VivX
DO2eYFBfpFEKU+sriCuC63aYnr43RG0h6pGVNklRhuEy6VBCMUPPbNVdIfog35iPvJoO6y7bWyNb
u1sWFB8kZc2zJMwMoC+Muzp95KyHZNrUQx7l9j8bR53cTknBDAiWu6BHkWq8g7bZ9wHMO6MrC/aI
pdmTRyjn1psWytyoK0VOw8vLmf5BSgkgzcVD1KC2VMCDt5EEDeKRwjFV70YzaHXO4WLe2KBgNzHE
Y4CQna6Cj22uA+YAPprWa241IOqhWap6BAdHuBCJtMUBo6ndobZ8osyUcuXVGOUfff8DqOQuR8xa
oKuBSnVtOnLxXbCkoGgqV2vuIx5ZHGtDTRTFkSJgEAVZ3aXX5NEAIbwitwKtmm2IqDq98aspDY/j
OizntBQ8tjGQCqozek9VAcOkSY/RBQWjvkTyBzUZ0Lr27+Xt7FYeCHN7m4ueJHk37a97o9Q+9jXQ
MSaiDMLy7A33hBYR4xooAQ0nnjYwq1kOxDCOhwqORwu8kpf7OLeDtDUN0KDqyXjCKKnXfpXexC/r
2TxnOsgzSzd3ozsgATgby/IVBHuQkH7Q1NAzIWVWoL6mDVm4/Vg9EmQcK7azw2T/iM4K+L+zI1he
eatlwbD0vVXqTQ5SWSEXMAyGnZ3IO+AQ+fHd4sY3RDUEEgmBAhUPVInePrQ80Hu4vmqW0+7M00Ck
vga0oh0xsx2XT934aiaeOXDuP+a+gn4SiR9pN3+SitxGcUVzLzlupny/as17b6jO0hietiqeFP33
ctl4Jlg7eyQL3UXvsajS2pqtCA/YIQTF2ZPporVtE1o1CLFltsAp2zBzlr1B6uBjqnqW+grlSutJ
/U24+CA27RSvGnBcmRfd8dDSn+nHPxYIzBOUicBUStcrTaOsombpI1yGs9e9x4/Dz+Iw+9lBB2uk
8RBD9muAvy536g0+Jy/+MEMBslYCqUNQ//ySVBJDt8BZH30lxI4phLW3RyJs07zwnPOzgglZKTjd
DSC2MYlD849PZlsqUZcU4YrpAUJoW7jmjGn/xdFySJcIpZ2DlRiSB4o3vAy6A14SfziYX4Ug8+eA
V+35KOFTURB7Ttgl8WjH5lMfegC6pQQcqkBTfgVcsn9BbcLPAkzf+ddPJaMAfmGInNqdCxuNYTW6
mBDpx9/15qdCYiflakvRz3EINvnpujXGjXJhjUpGtCUDw4EJllMjfUnSZ2PmPJ5ZB8RAO1UHTytQ
wJ/Gh3t9SuZmEaJQzQpnkaxjrslevDVu1qe6N+W6nXfGV3MQj91s2poUPZlz4qWj9v36QhnBzoDj
qipehBgXpYOduJUDklhsa7+lhwQcC2uu+atU8LJVth2w8ID6FvcYXahYa2h0zKVOBjaa8ESUSEun
uUlvRxA/5+6TcW/xLDIScdA+G2iWKCYeu3RldxQwuhQ3oHcY3tf2x/hKTkrt5E5eA9IRyIozgesQ
tRH+s5DVI9qbpsu7E5hHskLpEkSjCkU7yf5OxDYND7MV/lG21zfuY4C1vQAOY60KrutPM81CPRbL
OgL3YH4lpQTpXXUqPH7lsOjs6pvoZnbq8oyybWIMx0Iqiykw8vfdiczrzkz1XtFDtYu9xPyhy8ON
OfHolVi5DzDRf8xQR3EEq7ExaAloMr5OII8hY5vbc+aWTopuVFk6wrEGml17vn4umN4DAUc0BYj0
CS2QGauRkmppCVSwGKNO8UVaZTfuzr3GeQ+wwhqIM8Dcjdo8cJbU6mYR4soVro5w1Wx1dWoEzu1O
VN4idXEF6/H6olhRbW+MpCW7L5bI6yT1IHQ9dvE3sX5Quc1YxhuO0ID8uxqy2p0Bs8zyqY3bMtTN
dDP9NK+mEJLY5Vs9NcoD1BCbzGmMLp68RG1H2cmVfDwDgaS+rbWYp67eGY3l6LGYBJGyxRk4SdOp
s/sRmte20ExmGuqFqjeukFQtr83P/OSoC2AyA4Ae5GaXPx4zJ1IL3EJ8zCt5sa2lOiy5FuJqf82m
keNezBABiBliL2ZAYJFqsPa6JMxWiRnG2bHO1T2Qmr+a7/rzei5v+9sOyKHmV69yrlDW58dFjcIH
KsVkuvxygWUjjpIhQj1ZWp5mIXFW9Kn/ewfbW6C8GaFCMPBYEcJJApltr3piP3PeJKyoAyZilEpR
oQLtHmUir2ITqciK6k36kk1HorUnyYfry2Deznsj1EGZwICxTsO8fcglE/TREiS/CS2LgstqfPuL
OiLhOv93TdSxWaxeGeUMdamx8sfpy2xCyf0vjv7eBPWmSsxpmVt1wUsuSb6BeCZADskJZUz3+rMK
2qVzUdyKJM2XMB++F3VmzwrnSmcawFADyhdwsk/TDeqwxFq1wn979FIM8R6lKI5zsYpqKCEAo0j0
PQAClS+PSGVagzpOQxQ2kIsgk6UtdD+lO8OX3cbnsk8zfVkDeBCJIO5PmqcGcGkr61YcFysQNTvy
yfh07Rh3XePoNupCNiQxDrxKHtu5d1YpVyjKRumWGKFneJ9LV4O2neClt8KpTJCLlQe+KjzHItrD
l7tqDcqUFv2chvKpfl1C5Q0lPaDSiYir7JZQGbK1n5wTfH1rUWO+NJkX8bYaEARHYywCFP6Z5ENE
ZQhwj9QRHjpMF/ATP9YNgsD6f98T+JlLo0UBRFoRN/Gx1W7KTXQka/LXMvcr6/f15bFGVYy9JepB
ryRDo006WB9QPQe+VDnLHVROyeNzXO0VrVOSIC0PW3eIYneCABf4WMT/oH9FAiH9/Nv/DnJkdxd+
N269Wol5EtbdQZgcUzw16le0/NEPub5i3tZSd5e1iX1mDroabmkFjpDNBlcJQJmDHSlfr1vieQ75
JbsltWY7R6MUp0cJrMJVdpDR0teal+tGWIgadCLI1skAn8j0SH43gjzK6kCeUNxaNjn3z/mL+lwP
KFfMbn0IKn9r7A1p+xvHMPGMT18MYjh4soN4+hMzhLbo1Qz6LrAnP60OgSaZYfI9vyVzjZ1fODxR
V3ZExRQRHplEcZVGJ8kDmM8ldW6JjOztPxxImpd8U6A7wYe6MG+InTHq1G/jbKyt2AJBANl3dA+k
2OD4ITuW7UxQZzwVmhETWIv8MZQ2/SwSsNGlmEjDcvzOyWJH5tzcLH9E8xTqhHiwgvGCykViZdTG
VBrSsNGA1M9ib+0KVzMzzu3NfGft7VBJCHAXtTrIKmkzdrekHxcfy2PmRj9bt8Q0VnnIWnu+4dWz
mP6BaV0ZPIkQ1cJb8vK4iYU2FbE+gEftQ+ult5cbw/tBJvwwfOZfd36We+xtUdFqAAVt2xlgd9fz
JxPdxU3jnS7yMejTtbdAhSnDHNoaKBYjVGKvw/zV9L37brr6U2GC8LE9oAPuKOfX6sRbGXcbqahl
Go0wS5OeHudjdo9K0rG6KW9JlZxIV/AKniyXRAsLjCIYYdLx+L/8ZoUqt0sdiyY04IVfjbYstpTO
rZ1FGWc/WdupYr6UjDOQDIk6bEQtJ5EkERdqA8R/DE05VJAtbzVfxI1LaUb+Mfrb7Y1RnjgB8xRj
wkgPtafZI1DALbaFl3/YqSNn+nLdF5mV0705ahPlbBz0Mm/HsIitytGs8dEcUq9IIdog9ucmM9x2
Tm6zSrZNdeBk0swohuIx0DsaytUY4L38gpYgy5M54BZo0TwGoNPXStv8OTmjqx8a37gfBPv6cpku
A+pnEdyQ+N9HW3R3qxptotZSgoOxqHLQTAXANPX6BSp3GccQ+eWfviIZjSEDORL6SJcr0yOxkPQC
1BGz/Nw3IMIwebTvzLc7VAD/NUG8dreWoQe0sYkKdG+e9FMVktehqNy1M1hdTbwQ16BCK3dzuQJH
vKVREXpGKqkaEvhactMpSzfytWD4PjZ2YbjD6zeUDE4CgOic/WS6Cpr7EDZSRIzs0mJ2XRUL6pqQ
5saLfCR4ocgVs48udYNuSuXzQhkr00NxAnUKQkzzib4wrzBJKNUiGuTddyl9FAr0MIo3Wfl23SFZ
oQXKyTq6b6QeQsewqtesNRZkXHHL21h+E+UvwnCnYIh1XiLeFpL3De2Tmo4apmahlwpd8UuHUfNo
Kcsck4tCdUL7YtJuM+G50lNXHkJJeRKg34z4zbHK8hY8RUhHCi0xUaMOgmpOs7JipCmU08k16/hx
ifOH63vIzBn2NqiT0DdJLkLHJA6Np8ntQiPIDsPb2trx1whtWul3EttzYletXfNKJrzVUWdhyM2i
BSoKxxzdxFa3TYu3f6yIBagQQNMy5iCQel1+tGxOzbqdAD60xLcE3youzyb+j7ODMsM1UPcBGI/Q
ykMO5tKK1aQxJBk0EKO/T/+8xZ3sbX5HLukX/l8guwjG8F9jVHZSt4tSzqiihFZ/HJcwWTYvEY0D
Z0msT7O3Qm2cpAv9VqZTelQf1MSJA4IwVH+mt4ujQoMtQwOW1xtkfSrChwv9NWhxoCp4uYmZ0mYC
YmN2LIrarhRPBzvuwPF1Vmkbym5wBIBJcIipMyygxSxlApC2YOQMR7yaxkMfDlysOWvzgBwDME40
oBRJd62QCmVRWYOCxlIghwVRHbUKOd+H9QJEZYuMAoD465N+7iKsSlctRgyh4PY3CeiQfHGMF+Ek
HwqI5gg8f2BFWhTV8R94I6GaS3md2tdtJq0AHKl+cb+FlTv6mWuGUHwOyZAWUVeLbvg4J+ZOqgq+
FrqamGKi3oKqIIqtpEE0o063txEk5W3KpVgirkwHdizqXxuU4+VKmej6Jkwo4IF58zkFQkXwwFU1
umSOPyF6EHbDFXZkbSioHZEQozGFqWPKKroU6ZaBheuYVOfECgTx0WrerDl1RP7kD2uFlgT9AlQp
JJRdqfjUJ2KSDEaJpNgmET75Mt8RusIJYrZy7GlHaMAe9LuRJy790SKldhbTOKQjhjuT3NGXRzqP
LD1RtLEFAxjEnUcHF2Uw3OgAiSYOOmM2CSpRYIIU/iB7G+Sni7PlZa/ZowwoVICKYh9+yAaij35I
TsKXBY9zcF55//1Zws/EZAhiAhA2dDfCWqylkcDtibb26iludlgx9RrbZQp1CVLgEGO7tTjgGsYn
MSXw7iA9wtQ5kIqXWzO01rZtM2iiRu3LpnSODjXo9rHkdloYB+jCDvkduzQXBPjZoPao3DRgLWpA
5CzxBtlZr1bALaHKbAHWZll0Epa1a4nsQUk+vKt9bJ3MVcM8zABh5ROUsTJZMLlh6xD5QAxP91oT
S8mGHmLGoJzJnom8ZPoQoeOWfROO3YmvAshc3d4elR0JjR5jIB89lxHDqYABBMZdfDsgKEDE1uVy
PzEyiYvVUScGHN9ZqSqrhvoNGhevGGIA2GE+NHfbC39ugXHjXhijegiRbAhWE+FRoJkvHYQzsuVF
jzkvZJb/7baPrhyC/hq040rVhav+tOXBqLz8xeHdG6BuiBWstlYmJUYgPgwuKU0uQXdDZIaJdmH6
xA0WjLi93zSTitsWZuKbrEebb23wiUSPKFGi6otnt+ET3ssPUniMdEk/OQtlRQwVZSnoFuFFjBNw
eZKzzihnQukUJkCNbehqScFyAx0N7XE65qFxlN01WAyPN7zJSJlMHDbgJyRCViFT/t8YqdRmnQSM
08cMbA4iN/UgA4d2fXnM1e3MUI7f5tUcxVaG7K/rW0SpNwzz3JlK+5BrXKGdz0sinP5ImpAFYrKL
9skUfzGETd6A7LHOgP2GvemkQZh7IO07Gf4x/ql1UNwcnMTjVUo/L/PSNOWtnaLgzWoWYgiRVLvU
ZnvddGcW3Xr8dX0/P5/tS0OUm/YSREnKIhFDMQIPu/Azx/2Sc74Zg6nu0ghVbFsXoVJAtyaG5glD
a+Cpqm7qkExR8mMVIw5f2qLc3xzQNbbAJYcWxOyRAasm0HxUalAbrRxeC/lz1IIxC+4IOI9IEB6X
Zy2WqzgfIF4ftjEqeXp7M1TctJNng/L4siyFpUfiGYrH6FguduLOmlMUYLKX3fbQOJXTzXbOzcnw
yy9TssuVUTG/1Q3M+0mZEuaJFC5rFcyVxWlCsFzPBPwGyS3CFQbULjdvE5dRyMvYCjfrRanCNfo2
8HD7rL3bm6BWEW1jrY4zTFjWNxN4XR6PDGcJ9Dsxl8tyyGPFCMdEt5XWa2XZbmMOdTNzEeAWABEE
prQkelJ2lvu2MsoMAb24naybanm+HgJ4/z7lxP0yNplZgsFFmVo7GlDQ4SpcfE5XAH3dLYH61IoU
JVqndP+A/AEcdjCq56m24aNLEvAmmnnroT66qlRbro5tcpQHxW7BscIFvzAD2m49dI0vqcZmM6dU
D9sVrP7drav1M6TumlZ0e1Bi3VhkyrjLF9Oep8P1r8V0OVLYsYDrkkGMf3lqkq6xBIglJMd8rOxa
+R2nz5Ea/m82qM81K31RzBgMD3UxmKQXvTnLy+P/ZoL6SKj7RloOSRlAlF7W7n4aZBDgfr9ugzHt
S9zu372iobm1MPZbn8+QD/DJ1E7uqT5oVKCZnfvrz1GB0nxml+dZhOoQj9GKbBEdPzFpLst4TWvg
0iIX/O49VQmNJHbjHEFlIszS82qB9G9wtXJwtFgJW5NXwGT0KbDWnUHKL8aoiLMcw9u4Yydwdo1+
/hLd6rfaV+VI6DrKN/2FV7xnuSIpTaCsDkHUT+oMfTq2ipapY6hEZ7k/46JIMs7zl0GIgA3c2aD8
JENgjVcByxrc2Utv/kF1Y8rDG131UB74DMGs6LEzSB9tsLrqZdxjHgmKcJp1X/MYLlmOgQI9BtcU
IEGAPaMcY4SEizFWcmhWd70l2mr2lAmda8q/1AXUMcZfXLJ7c1TqJUHnBxRQphU2QOMuGrQLytSR
2ti/ftTYu/ZnVeTvO3cX4rQd59Iww7YqfXPt7hJZf/7fTBBv3JlQtkjTgcWIwjIJVOnNinl4VkaD
g/jan0VQZ3bo4mEt9S0+pq+rM9zGsd391G7Q5bhp3w0gaF1zsttzdfoLmM6lYers9pEJ4VCjQt1N
si2M/BHp5wXi2altngW/xB3JE0tmlEcuTVIhHkwVg7G10CXRXwaXkMeiLnwnh8krsRcfat45Jkug
4+F+b6lzvMlabY3WZoSgq0WjQDoAiuiAVeW03ksQg2if42fw0yGZ5TF+/38iyL9fleZzkbIhHy0o
hkN3cfTab6gqfowT9O/97eZBkdMzneuOyt5bVAhB9ICWJlzq0lMLIRr0SbIgaPBDOKdB/pCcm5ta
QUdEDpT79U1z/8YgRpgwlQZqIzCCXxpcuiaJ8riJPoIkYWyqHTKB8o+A2H/wMZmBHxk74e8C2R7d
3y+FLNuMXCT3ahwMpq1/sbzoMH4gPOsD3uZAz848Li/mDUeILP7PKv0hIchSQLIJBHOqr//WHbCm
bqgSz43dgdpwwLxb/5YttsmjDGE9xfdmqad4DJZMUJklKGx8Te9I8bn3wbtFuMnHQ1Og9FuBmMG8
MzjhjmeWuifqGdi2Me/GMFrAECx7nYShCOO1lzhJEs8OdUFoLSoMgggQ9GaGW4b4Y822sR5Xmdf9
5DjNh4rzLn4PeVV0zYqML5NR1Y9UW85PU/4XmSsoRcDQiqFJBU+/y5OQJbVZRwseGhPQa9J3MRa8
Lm49znkje/8pmO2sUOetmCHxVVirEYo+epDSoTnUvngvnqMzwVVqnDWxIhioM1BXA8EEungidblW
UW6g5hYZ6OFhgMTGQF3rbDYYIEhXrXvEUO89Z4Hko1MLvLBI3bXpCMBXNGrGB90E6cOsmbv5BB1F
WKiUe/mRY5BxPVwYpK7eoi4UCfQxxgfpVuklh016kX/+0IFlJuW1+Oy238vlVuEcMlaoBnIIsyXI
XoFwo0eJBVFL8yTblDAt7A3yM7rTnwQHnIdQ7AQyV+ASMjAoITDVv7NIhRMTUgqpkM4q+gT6Q32H
qp7pNU9LOJ7KkxxqPm7BzZZ+VRhKCrsTj3aLcQgvrFNRZY31bI2gTheOYrAM90J/UCpOuUJmOs9u
hVREWaK2MbVlUuE86nFz66NY4kFi3Uhv9UN0LzhQy/Wy3pZeLR849mC5m14siOLwMg6ykZ98ePcz
qFOjVkApEl7lEJN2mIM/6GHym6ASqmPl8wAq7G0FWSKIK1U88Cn31Y0mKpVyk8OtDcbOwRRAo3Jc
lfzcT8vBcx/6YIAlQIQYf9+Fz20DVegKUcYQpCq2pffOwIWp80xQYU1tMrVr0FcIIfNKqINLL3Or
zW1KW1gBdiPT/IJiW5Nz/fAzbiCcvj8ro1LDRBQFS6kXwBPjdxmwz77Fw+spSnhak+zD/scQXa2T
1L6vwb0L5bonIjpTHnPMzDaecDKONXJsHhaC6RQ7c9RJNyZpMpQeMS2pxJsp3c5igVmvjIvLYp63
nR3qTFeV2qYFCFPQCyQiRuDSgew8yf5IKp/84qa3jNuPREuS2YInWabT2wEMhYJRoL5G5PjIXWRl
GM+dgZCRg+Jk/LzuHexd/GON2kWhiEzID0OXJenqM1jlf6/J/DjLEufKY15Au0VRm7jOlr5MJq70
Qm38TgCHdd+4s7h5VVreq+ny/r+tioqRw1zGqhEBbzbGpxHCtN17wcUcs/3iz86R476LGI1RJEqr
gPo5+iodjEP6oKIBMmKuscVDi4xjYOjk+qpYAURCNgykkSaRwahLi3jHEjpZC4PomNvBzPEgetcN
MFOhvQVq38a4Ho06g+5YAmbuyd5uoRzlDUEX29sRinHP47n5C4ZzDcQtf1ZF7aPSxGioDpEWGhg/
3RTQgHZ3bcS5rnhbR47B7mN1CtSc5rrSwqSRnHy8MRIu5J11Ie7XQV1SBjoVZVYaRthh3PGfmQ/S
h8NAfcjtfrNi+t4WdVsZs6Wk+Vwo4XAY3OJ5u51fy4Dw80l+sjltiLvkCHisf909WLFib5W6wOI1
M+Z+0Y0wh7IPiq7RKeVFW54J6rKy8j5u5Qx3ZJc+ipGFOTjTXmcerp2ZJe5WQuelUK2chWLASVJ9
qDzM3yS3Au+tVNrqufhm2pjvC5JTfNA/TjIvm+GdMlrOuozMpKpLLHL6SIlTbzMPBrI2ieDcHkxM
SvzkjseyAvB+xVTsyNsSXP7xrGDFZLKxe8oDMEABf57jkTN9GzDRmD5Fj7wOLquqsD/dGhVRhKSb
mqSdlLD+Lf/WEq9+LCE/AWhISCZWlddxAiPtGFx3VM5pp3l9oBUZxRIG88ISemrJXSM8Xv/3manO
fjepcJLG0SC1mNALxYfRI2gXDDbHtvVN88FT5Mul/Red0IttpIJLYy5bN8uDHlqQIc2fayNQ5mfO
onguQgWVblYFUPbBLQdMa5M2jnmfbK6oOfpzFKwH0x5A/Jm9CPNR54qUcgIaXWIb0khLxwyXQFc4
o6cccq+7l4LUt762PwYvsougc6LS5h1FTrjRqHCTlMLUtJjWCGddtM3N16rN0VfOi43nLbRqWZnr
wDyqhRnmr8b7dgs8siOex/fZXW/lm8jjyiqwMpOdd9LaZas6FLVaIE73mPuAdBm07HGJl7OdhnXY
HoSQG11I9KBfT3uLVHQxhaIF+ynKz507gtOejExPQRUQa2sg8PaTaQ3TtsCygsTvE+GpGheGXCTy
iM6fnXSnakLHG8Jfpd14jRhAZYYfUVhnAwAUDeLREFRAZ+kyf0jVopeiHODN3nwytMTOWlevvkhj
gfa0zzmHLKfc2aLfUWndpvpYytFHIhEHqpc/QFg0/ZW8LUf53TysN1vm1rxIzYqZe6vUQ6BU40ht
9U0NccHbglC5m5JwkjDWId+boLxkazakD0UbhbUI8RzRS9qnpQFwL1pszhayLeGpjtYwxh3p+z3q
2jxbM3TxJQxKC+fhefa3GxCt/tDP+XMWtOf0MAY8NAzzu2G2Bd6B9iMYwC59ZI2GetUjSGzWgteY
D1p0t6V/s4NAyhHeGTIDQH2krNateIYqQDgMy8HSUS8kkw3DYnfd6/UtZLrDzhL1rbShk2RUelGD
bV7VdHQEnUcRxIKSAfkHsjRUJwBPpxsO9aDgZT2izUFIdyU3x4C04ACSd6sH6w3vAcq1Rm2dYgml
3BcCRFESh/B0TG9mY6sjqEGIcJOeORvnyctMMvfro7bQLM1NrKMa7ACA++eBMh3KFwBF+y/z4f+R
dl3LjeNK9ItYxRxeGUSRkmzLcpwX1ngCc878+nvg2V1zMFzhlrd236bKLYCNRqP79Dn9A9ItW+JM
3eEO0JP9otx9Aqbz2+5SiVcdyl2nFx1GNdrHIjnLUmld95AN3gxMdGHSCiPYUD0GheLv/t5Maawq
kySQoJ+ZhJgyeMhdDqr3Euoj5RGkiS7ewY5kgl7RiU4xk110MyrL4F8iFMMQ/aMeJOIs8qUEHSRv
LkqrgIiFVJvxBNoA/VuAyYHr692gmSDr/bBG3QGSmKV5UzXY0Z/SLWSNIUSjx/Z0EA7GDZltjl8J
D8pcOTKTt424Cn2/rkzTqImEm5a2mmRCRze+T2iQJuuv1yWYBhnyypv5Coh70GEFrYaq0FFmGZc4
VWZUvIhER2G3pwkr/CajF5fvOA5oHsbGbgbOlT3qoCzSxKW91OA1a/NWe9PdinjIYh6ltnmAnKcb
nvs/lH42X2HrVVIHhKujHPVYOA+KQ5FtfBOd1IlP2UE5K7MjAvwS7phzBVuZ2domibqrMoQ0xhmY
onPQ4T6BdokgEfAEe5jO8m1/JHq5zKi3GcYxE8IT1mHUjMjWrwwuiSbOgJT/YthI99VD7xKJgt4u
Wmj/NVbIVMhhWSRX88pi18ZVpkxIqXntRYufU5XhnZvOsloR9UoJgXZOCkxYeUPy2I5etdxiBvMz
DrmyQcWVME46vq1RyVZQqJ/s1iwu9RfCeBTc1nedm5zDHTOF3nQNMOUJmC6GLg5NYiNxaQ0qczyU
25/tV/WJDIYFe+7c3bQQv2xcVi1n8zOtzFGOYRRcOOgpqlV55Blqb8Vp5Vzfxc0PtbJAOQJY2Hpl
7vGcnFqnkW/b5c5gKVCzTFC+0Glp0GhZrnj51JtxdztIkPsYGJnQdqBYLYTyBqXGK3ECFgWiQdGd
ZNcnDqRiDmkmErVOIXGlOxbkZPPraJiMwNA0yGroSm849g1YtxrFm0fdnvT2oI8s6N+2CQDrwUMA
/jc6+5JBQhxzHad4aT0H4MzWlB2UKjLGY4Zlhcq6hBg4PXBla164FKaBdEuVb6+72fZtRQg//1oI
dXtMfFINUY0+UAMI44KyRf5Dx0xlDRah3EYyzkjBt+1hnBjUnIRvmAZaRL2cGgWPStpy22GKs9jp
d6r9rbWBX9uxx7G3vW9ljjqo4tSMkpwUkqeee9UMAdGEvhkCeHIfvIj/14zHZla1skgd3EQuAF7j
QMavNqo9dJj6rL5M9UEcDgVLu2TzAOtoWaiyACpumru9TJdJTeRZ9SruFuTDpjZ5EFdlJW6bTriy
Qt/0XMYJeo8tlMzRnzFFD6KKneyZ09lwB3d8Zk0X/YuLfCyL/KDVHcg3qoY6eUgAY4GrWtIhwsum
Ao+4CCCV9spK9TeLrJjxwOwCZPcwUUUdgdgQ+rJRIIFHJmezb+MJVGs9EEB3HYQ+FIgy3nBe+MaC
sWx9PHJdyUBhg9jh/VetVikJnMaPwRj6XHLEgEmp3HP9Jy77tQnKFeM5ltpSHkUvbHfleK6iU58y
TGwesLUN6hIpqxBDbxpYI6oX2Ud2a03PqYXN29XH/4/nbwsIi+H9j43740LR8z5HD8erHQwdue29
pJu5HzuGQ8QYkhICkCmyT2aKQf4u/YpY26UeMFyiJ0JRpKRrpJ6rwcxvpiMp1QUEgwCoyknw1d2A
xrbX7u1PROmVbfq6KSbguZoSUVoS8BwcxHeevtRFZzFu3qHmoW18v25zK46RcXfwMoiY5qBryrlY
6Gozoskj9dFuhDDpAn0Prjg24Uu/3F+39S9epJG5fqjRgM/o9yMv5Z24dDVovAwRBewJOMZ6AopR
s+TO6hx1l53BfMK4XP/FkT6MUnFmKLtJX2K8SEdLdzkzsjjB0fbgmrP4yuQ97qQ88ftmOAVfGavd
3toPw9SlVESNEBfiAj0EcAoQXREZr/9pbzi1rbhjjHFAqO3s2j1rCpa5zVRAAOOyNskZOjtDbxoE
RqP7QAc+As2taFaXoXNX7go37RhXyHao+1gvFSPCBCNiYoVHTaO/BUliBuo3Xny7vqnkY/15Oj9s
UFFBl5sgE8sQnAflrYbqhdAyyDg3DaBWIxKWTEIsTrmoVAddO2Bar9F9EF40EeO8bW7S6u9TuV66
tLj28h4pV+mmoa+Jfh6zkj2WDeqmqxWQH0RxKREov5RZcwanL3ZNZwr30ZOCjgoyIvkNFTXr+sfZ
vmIlAZRdQCNruGd/3zxQ4KYaHwzvyIgZUk+wK4BeEV2/XgL5bvBNeCws6XVmVp02g/bKMBW046QW
uXriDARt3l92QPrtQApFSqWy2dvjg+ITYH9lGZ8h5MDr48M0XeCTK8LfY0S/VJnIzVhiql9xDLe0
Iz9xWexo5Oz+cQBW5ij/KaahiZO20j1dnCwAuS5atZhZG9hNml8Yn5Nli/IjnauWegCZmTefZ0xL
4FXnCoITPISueMuXpuFnzngQ77nYYRgmf/jaIql7ohICQ+EGZLxEj2mxBbP+MZjd+6hmesuENjOc
h6bhj5YqjfUay+S/1KB18YisTLFLbuNT8jbfyrfN03zsMLrN2czq92a0WX1NcpJX2aHQqKFsSPBb
QqER7lVMo4RfOAv01L4EmHPxyKpobN5JK4PU1VB1qVgKIqSm+IU3l1l/ABxxX3CZPYXlrpoGk/El
yZe69iWpO2GZQbQqA1v5XpOVQOoKYGBnqqZcgrcwceJPVdbWx5EKQXKgauHIIfYF9ZvYvcaSzVjR
ZnBd7SAVaupAV5qGB1o7g/htvA8bU8DLJXQ7X/7W3w2n/GJ4rKbZhkDZb0GGvpUmIU2NegRge0Yq
jLfSWwYe6teotdJz/KM6KG5gdvdAa6FDo3hcYi6X+o31pmcsXKYij5iJEPXSsLOgG7DjJDNj6Wc2
Mo4+2b0r/kLXdEQoBUa8iuu3NG704q2YZ7PRj3J4XwRPSwpioPvrn5O1KCrSoGFQD6GM6K0ZX3Tu
+1h+SQeWmD3jkNO6xU0lq70idUgpenfMcxNKTKxjxjJBlrmKI8vC831iAFLP+6RtF0Vmeqr2ta2b
0R48mjf126eq9KuDRg8X9+oANHiGeoF+KnILAoFu9QY28cFXvxFG0lSwJOZwJGuZVDQpknLMjAo2
lVveqk3OjJ3SEl/VS+0ljq+8stDTmzWK9SKpaBItQFY0FfaV26dPpJs17OfXfqe4i1MSSiVGN5QR
nWUqtgh6XslxgnsvHDjB5vM83PGjqji8kt7Uofh9KDC2+J8OAA0C6PSQT+cR+cSsnHODs+fuwdA5
RtBkxS8azCf3TdXNMRb2q3nVWkh7b3RkaMDWdSb/rfYK/x3Y55eeuq9cJhqG4Tk0r3Olt1MR8Fhm
62jf0EZ3AltFS+kXbV71SOTKr+8rI5DRkL620PohmNGpSKDH1bqYEYRObsNkb2R5KI3iw7hrJ6oR
riMtMrsX1S/90o0fg13xs3pSd/xBZgTMzQbv6kjQ5Iq93AVCRG50MlmDV152R/QH45MG9L24E3Au
Knc4s9mImCulUhdwLAVC0OETkhiX2fVjw5vzHWACnryP7YUz0+frn/C9YXzlMlKocBP0Yab0Ir4h
SUMxQ+uH7ogVJkjrGZZY7knFmWWqtR4SEJgPvh3ANUh2dDmQx8vgcC7GvZmkQczdpENNINSqOs6o
mJ+ydw/lOTN4kE7GOdnz+5Q3WaMAjJuWxvelnQaRI3FUvSnWT3UX3i285EUyv2dsJePRQuP6Mj7v
uhLO4iXH/kl8EvAKjB9lL9jpF6iw3KQ7onDP5D7eRM6sjgUt37bEc1hKU058Zf5JXkqpVdvN06/2
MfOhzfAXupDWDoUGZC3updnXfemwvBm52eDVyZ3IdCQm2aLaZLXJWR+Q/KZVjgF6WEi0L3g6tEg+
8+lFVt3PiG39luiqVCJTF50uNglZWHEYl5cawMWJwUbBcn16UG7OkymNJnR1a0d3gfB20UR+qJwc
AwGNW76xKsqsfaOiiDSJfAbFPR202J4IKKv4TdMbVgLI8noqgIyppHB5gQtW64Fl1fbxOXfjd1bY
0u5twvNHSLoyRvLAKvioVBTJ62UQFiHXPPULhvWsapelVvemfhfOqlndZL6umWJisWogW5w665oL
LfyVQf41CetK8fR6p59Fq0UiCEmIm9zKLt0h5jCNr2EkPr6Ukal51wMM43PS0t9DUuVBpsa6l8+o
7gzpTRzioR4UjI4LI3/QxN9Pm1grYx5waG4LdeDyYbarBm1fjaEbRrHP143XDZKp5sPb9dWxDodG
PYj0RO7GMcD1LrvDMbJSf8HrFlSsPgpauxkst/8xXtOMrEaXgDUZ5J7IJ2YneEIZ5Ea0iMKB4uTH
DIxmjrznmfql2wEUo7eYRAYyjuYzmyJBraakQNUOPbNasbQstBk7yTJBnfuyAjC0khPESz/PAGOC
oGRzCQFrh9JabgtfGz/dsWaeWDapMNBUUJMMUiwrrm7U/rQsjNi57fwf20add0HK+k7IE4RO/tSP
Z7HzpZIBXN92/H9M0Cg+IdHqCkyYQMTUr8sITOhyEfMXURxNNTtG+jGODFbwZKzqnWltdbNVo6Es
nQ7cunRJQld7UcFsEO2q/eAr57axwzvyoGWp4jE+1XtCsTKqw+W5kcByksappC9ctjCWxTJAneQg
XXpZSwWw3SyOHnxfKlYYZhkg/75aQaPwXdFpuEeLwMuSswE+yOtHaNuAzkMkCoBx0Ev8bkDnyqTg
oIuNUTonzSdrKibWBbZ9b/5jgs5K41prxQmC1GRKgv+J50zyPYNsX3EAkLMxpXN4193k9ojas/2f
1kanqVE9FZgULFAYrcAhw4N8kvGmYGwenZDOurbIEmD4XioCVDTdyiqrzUQc6M/n0cfeUQ4m61Wi
SDHajKPFg+S3NUkmRR4tRIh+PrDq9NuB4cMc5W55rIdk7JGMI4KgHePlv17UrBC66RHoUENADtpB
Gi2pmKvANE4yHkY9mBtjWXQSyDmK4lHKWP1hEoz/2L+VJWr/2hBTCkMM2BeqZu+jZF0LYj5TtitH
ATsN7r3+0PvSbUpYOEbG2dpO3VbWqe2EjAtQZxLKuclx2okW6tg1ug/BcezBvQlMsQTCvqByWVXk
7Xb8yi4JxquokXPBKIoY3/fELyK4R8CJDqYV/Tgcmj3vLX56V/jGa/78idO2Mko++soonwS9VhUw
mnTeGGNy+vX639+8QVZ/n77rR8wDpQOSwoA78roTt7XZBawuJ8szqcs9yIy8qmJ4ZhvcLeptInzt
sn24sJBgLDNU1BVmvVGMMBC9uEjMqUILZba06iYp76/v2faT+WPT6Ju+aoNEVYj/D7vGGx/J+J1s
p150Q8ZDa9abeTMerqxR7Yu5TOYs4FE7jufeCofZisZPpbIrE+LvXqZNdWxkDRZEFFty8Mrlyc2o
OZVD8GWNxb8lj8vkTonZsa5i1ml+T+tXDp4mGPEoO7z/IOsrfIseku/A1ljDHsAa7cyNNg+RCrZm
PcPt34EoK6tG1Q99xuO1niTHnLtXRH8Sdte9hPXZqHDRzyI36RmcXgCOJj1FTAFFlgEqNETAmPFl
NEnwQtEv78lIb34Cr5oNRaR78mxmTY6wDFKxQmu7WsKAgwKZp7chn00lKO3/tmdUoFCSuJEnrkaI
5Z6l6TZXGanFNsBo5ehUiOiyuI6biiNkYJAnAqopqnzppt0NwHCheF9YPMAPLKOb6caHURocl4tL
ZogQ9UD9t/NyCH8BHnAnuQVaXJWL8i+LY4bh3O89jZVzD7nSxnMNmg9OONb9bSKelYEVMVhroiJG
JYT10Bd4r81YU3+KLrklPyinGbdv8yi9Lt+vO8YWZ7RMBCj+Sm7eabNWawLgqWz1Gb4XnH6JAEd2
tc898tWY34vh5zQEvA9kpYX0r+QBgiZaga+CFSj+sbjNbBZQ4y3Bm1trjKxmM0dcrY+KFq1eZREH
KZ/3HgHoh13JjfZsAQiWa1AxIxAmOcoi1JgxDR9lp7L1YuD5GN+K5RtUnJjUzhBiCUYyCD1JdugP
Zr9LnsAwY0dOYH0ONbjaOypqVGoallGAYE4mTTHQ5uaPKagsMSWAVq4FydVxr7A6uiwfoQIJz/NB
PkDmyBOH3Gobnx+/Xd9FRjJDo7P0OtfnbopBCYHRQFCIcK3FlVV77nQhfeSTbGQMPjA8Q6KyDJnj
RDXl8dGk4kWV7pLM5ivm4DZj1yQqarR5mw/gKoP7nbTeEr69t/yBouUmk/ui+dpXVCseru8jyyRx
1lXg6ISyVMYGyL4szI5aG3rFzJqC2a7qfjggjcNaRpAvijxwEupjduyOgKxa+l0WWCV0Tu8nXwXa
PASGT7trMQ/IeIyxvhsVOJo+BueRgvYNp953zUXgnvtPojRWC6TCxpiJ/awq+G7cXnZ5C62Hk+Fk
6AyT/AwEk7bCwBOwVkWFEDnL+r7HO8+DboaevdXdSVUYeFmWCSpqtHqmBPyAqJEquZVykKMbczMf
f1x3P9ZbgVYp5HR+qCWSaXY7geiv7YcKOzfvSGeDu+s0h2GPsSwacMV1Qza1OeypmTO9EMZd8I/K
dvgo3Gjn2osO4mEG4e51q4xgRSOsxjppQyPEK3LOnxegZ3LlVsTrnFm4Y+0mjbKSB44TOA4PFW6/
gAS7djvAOpG9kebhMlrMNz8JSH9UOiAVgeyMiK9pVJifjYRXOz3lMX2GqWFHMAOv2INBEhwknM0q
rL4ngn9aw2yWAqo31LioWCWGSSi1BeSE6p8kO+UuEL661UITmr6CyZ2IRnl9Mewu+asrxnppbmdZ
4E/6+weQYLoKlkUcTFVekx/gxDdE/gedKS+0iAgbi5Bk009Xpsi/r0yJfIhtT5TFy/SvReO3/UPf
sOp8m0nVygYVtuKoWMDDha+HcYJMsvInNNzwuATIrHsOBmtBr2+2owN5YE4nzma9bTdPha5CEFqF
QLOoU+bTolxkbqzAa9obO6M4jcFiiaCIMEJGc2O7NGWosixA6lAFs+Tvm9kOdZrGi05KYi+qC6Zf
FBkjO3nu/L/66nftgcVZtX0WV0ap5Sl9nPRzFipe96KfiXYt53S+DsoNJ99lLmtm9l/MAZ2vQegS
AvdUvAY7TzwVHHGYI4oumNfmLOVEpKkEaO6wJwK2Tj6OgagbAmbvUMn/fUvjqOe5JOw1zIGqZwKg
i+wJDWEghQqne2Q2E7fSlLU5Kv2aR+Dm8hmlgtYZYrP9KUC8E56KUTVbzqwitiCzd8scP9g6hBBF
QiNR4GXwNFL5mFbISi4XIPwuy+9jAQKu7KKKjARlc2UrG1RQU9q6z4G/NbxMbc20Hc2a5Ylbx3y9
CipqlT0GxLKW51BfJ4g1Ul8npC9MrBP5pXR4XtuhTtmS6K3EZ9DQaGyAHImpwJYfIKj9zfAVDEQF
zvVblfV1qAM21EWsFjKeAFF6DJNDVx4wA3rdxGbkWK+JSrQg3TeDi2rhcKEGJ7Ik/a4JrJYzO19z
FZCHoyZSvkFU9jPFWsy/C5Dk0kC/S6PxjJ4r0nwAEoLLGsgRLruwnNxcrWxDZn64bRf8sEVtJB/n
kbBMIgYfI6uCInXuDrm5FD6XmjoYXTurcHUMFkmMws+2WSjZazzEpgSaVcwIwOJp6AghOWSMlgYC
ShqTTWzTJwlLrQQOEB5L/D1M1WUAYWBOhJRphSFBzOlBIOQutqqfhguiHJM/sACpm4dtZZBymIjL
lCjhZET9qF1Apd3vwr7qLJn/3nXNkZMkS62188JNjM3cfGSBseaflVLxH7y1k5RhCzzhot0uIKEb
HTK0VEOsI+ohcIzxa0hkc0etY17km2XDtW0qDeSNQkrDuAOZjJ15YFm5QWi2Y2sigTkxCc/KZ3KH
lUW6ZlinhhAZWsl5Sgyw6JA7AgBK/AxMVOAxQsDmTfexsXS5UGhLIYtzCeS5HiETJDyzDabAQEvy
f/DHbMa0lTHqxhkUdBpmKR28sXCrOTCVbK8wmZQ3mwpIEWRwyhsY86L77wYmhQJpRlQjZL38k7DL
sSzua+zlXnpXAkhZ7/n769u4edg/TNL9eHFuSmhfAbSgarxlqJUZ5fvPWNAx2on+JsY8qQOQSyWU
tdQu8oO5MLvipAyxdd3CJoZK1sFqRviaCT3579FE16ARw2VAyYAg2rgN99KBvHfki3HuPSIX1uyu
G9z0hpU9KjfQhDAWC6OSvS5GMIkL1V4i4dwq1eW6HRKU/ri5V3aoDAEsBkpeg5Hd09t74Bnr8hjV
T60B/ZH/uCCy4NWrBsTNo1G0kDTNY5S0qmd9uqgSI6HajMCrxVAhn2tBYFRNWEwU9uYka2Y430Sq
DYVmM0uflWrXRkwNWtYGUlF/mbkFdbPE8ILH6CHwlX3/Y/hOplRDrwZL531gzl7QmfEtq+e0idpf
uyTl9U1Tj3ieg79BdHun3EP3w5fsaS96/W6xCCP24JQ2G4/GWjAd8WtUgwJeRNaqfxWas2DIdjbI
oH+z1Xpyrnvnvxw7BVqLBhGpMag16nqKuT81zvxRMQnlTAT6kga0DZE1OBKom6PzwLxON+OV/mGT
WqAyqCmEkYzOm925RdFSA8E4ZxUgM/S5yuJ3wlPltowa8/WFyiiS/348+lAd0mbkeBCkpV8zdHpB
P3/QC7P5yR8Hl7tjFX/JUfjz3P+1SNijXlU5F2VhToT1MuhVKrViRgqk3kXRjYsHxjfcvEX/3k+Y
okInJ+d5xcl45ki3y27wlr0Gug/NfadKsFkdvqsfD8aouNlAYhQKVzPKYAlvluA411mYJeanokNm
mHWqRNaDaYSf4T7bRTa0YBuzhO4bIc+b3esbuH3gPj4VFTkDHs/EhNMgNhx9ERcnbAe3QGyrp0tS
s0hhtq+dD1tUBJ2DhDcWoQTVI0q+xnxUoUMlV596Wuk40aghKHhIUVZCaDrGYSbw3uhXHv9VOASg
PCSRSzn9IoMvviQ/4rfr27gdLwnjEsirDB4UY78fsVDUwHwfLRBcO+uucEyhQmNY0ml45u8y0zgT
3fDixzKarPxn86it7FI3BN/lmWQUOQZ9g+WoLqItFhejjm0l4RmX+bZrrkxR4TIVKnD/GhOaA8el
BDOpsIfWrt0C+iU4+iFl8pBuUr1CNOifPaVi5TwRtuFKReLgYEohGkwJQ+CxKQAB1jwXh8U1Tn1s
VhMownjgLsDVYF3/qpvn/eMH0LOOYa5EoAeNBW9oHxr4rDAwwtdmTrEyQAXKsEtnBZjeHrds4OZO
4Amu4cp7VpmLtQ4qSDZdqJU9hODBWvtmiJUF5Jl5fac2j/ZqIVRkLCWpHhZtGDxhGd+mDMLoYncZ
EiaQhPzSP24WCFbpMoRaDF6nXCJJ5bEyIFwF8M07hBQIRMMZMGuQOYXLKnD9iwP+Y43mngZx5FSn
dSJ48kl125v+BD50iLZ4wpvhaJh8E6zoUEGZK+7M5gerfLL90T6MU77RLj0e+GIqeGoMqsygMsfp
+/WPtv2+/thNmihOFaOmCCJQh0eSlX4lEufTHqQ/UbQTzvxOscDDyJk5C3Ox7SuIzTy4UzWZLvEq
pRjXZYOkdtBlq65u8jHZ5Sy5w617TUGiqID0k1d0iQpWBa9qSDxyUCsYp2aJ7Ix/SMbHPPk6sCgf
N2t5a1OUT6pKn0yFCLXn0W+OaBPtKq/aDYcOJNg6DjR3liyReaQZ66P7jV1Vyk2G8rnXVp2pFz/k
MLY0YV+G96HIiIKb7anVAuk2I+jXu6FJ5MAjxK3DQ+yLd6opWPquYRbkt3xjbYqKVGLE8XzeYFmD
Ihy1eNlnCujcpMa+7vlbZ2tthgpXWaQLAwD10MtOA5MfCkthJfrvaQYdqdYmyE9YPUnlOEhnNVWQ
c/9sZ5NQl40/dK8Bdjm1JDe861HIUjE5wGHsU7BII7XeF1Zy4nbMnJK1WrLpq58SR5E6ciHecqNV
Z5haUHbCnrOg71CaHDKTzCG6Wtc3mHUo6Hyo7jm1HRrYfGmd/B5M5qStiXfjud11jm4qT0TNq3xm
WN1eKTpxooauHKQsfl8pFyeCVEi4HhLwDDUm0YuqrdwCmZSS2YAlE6bI0GaOuG/dSgrETv82S3lt
G+SxUEdI2odvZDY69Yc99CJn0pKzM5dFTLl9Rj6sUc4r6XUbLY0OSrOiMrv4HqO1YZib17dyK69c
L4ly31BV+0Cd8ITDi9zkAuC6L0P1PY53181sthfXdijfFJrcKIcFJ5HbE723EuKGRD+1MUl3mFXd
3Q6aHztHJelivmgTmgKC1woitGj7gYcujfDQl8Kz2EE2XWHJv2/mzOvlkV+0Onppr2U6P86RP1rq
mdC+44FgKzcyoAzgA7mwjjrLNahbbxKlTuwjIscgvvJQh420wzy/Xf9krDNGXXexzhnVWAPLmwbT
rThWezx7WNGD8aHo2y0uRqGpCJFYdNRui8jJvpOJXUxL7FAmOYkv+QMHvqvEZ2FQGWujb7qFW2Q0
APCKS9JbNX773Lj6yh9oIE07o+6axXzgpfKrMR2FdG9UX//T95Gp8DDIgpAaYwneBD3ZCw0GnZvW
uW5is9C/XgYVHSZDa2KNBDzA0SPRbJ9I7hjtmn2T2YsvvyAtRnNPe7hudtu7oSSrQyVbVGi8nzpk
2D0Fd8qgJGYV3ihaYgUcw/c2jSAv5aHHrSCgk39fndgFw6S1OqKrLaLCGovfVaKcfr6+kE03W9mg
4lAWpPLSJOj/k//LuyphwPjIMf8j94BIjwxog4AlUPdRX6qDHI4DBsXy0Eqir9XYmt1S2JxxSdOH
ifOuL2c7iK/sUS6nCRDC04YYo6nHwvtVhDNOC0DAOYI461HOtEY5nzTXkZJxeeTrpwncJw0A/ai1
pB5ELX7EbETK5seSQU6J3cRYKU+F8LyFlyizxmEOyIyftNvo4Rdpo2ZpscfvQPTHrHywTFJhfBwH
WcFIGIZMW/GST5KvRiz94k03X62KiuJ5O+STusAEZsNmyS11zJUMDL/YzCE+bNDzWpqRql2Xw0Yh
LXZeOqGgmlnZmhpLvXvbJVaWqLxvaoRGbhcVvdSj+g5G4ZzwKIF0690Bnevuzvg67z9mFSGaZEYz
tUWtQy8ic+KOQ8hIiraOL4ZJVRTqJUGXabYKsc6qKokWTDeOz1x4kPq7Krss4qOENHpplE8EPBWk
+5KgCUQBiwpGdd9MHPTkeS9b7tr0sBSHRGIsaFPUSEVfXUWrBbAnmvajlktey8H8gUreBPUbGRhL
YVftYojDoOnykB8JlHTxCSow+2LYpfOZi331A+gtrYdxFlIuXLwqTawhVq2sZGXMmyXgtQ3KCSs9
LgeujXkweHWvkRff8A5R0EshKQSt1eXMv7x3JW6ZtFMkvNLhfm2YCveTNk9hPCah39kLJL8wH2s3
ew0wCfldb0dkoI43k1oV7yvSq+ahykYF4Cro9J5TIlQrx0OFucVoF57GzKpqa7YJ4B7PWIaP/otJ
uKeEax/VdSoIz5FQcWWqBwRKNBlmJ9iVR0Zcgl07XnhAUNgaEVvHXFU/TFJBWNC6XFY5LfDCLraM
Ljd13r4eSLZisKpBpI2ItaFGRbXlooybBpTJFK+ufiz9zzZ7LJvLdRObJT4U2QD0QjdXFt//fRWs
YlGbOXUJMF/Smz3eVfhcxCXFy9CYBYoBGA4qTiyugq3AvzZK5VCVFIaFJCKHipNnbp49XXJy4y2I
NJexOuLZtOdrInAZEGmQdP6P2DXL+pLFeF61TopxDwwWGlb/TXNFOztz7FRg66BppO8HYTaFfLbf
c8M57pp5ySS84cAo0FrFRX+VvXFXgSBdPBSPLKp9cctB1vao0JyGw9JoPRJe41K95AfjoQMt/GJz
b6HPe91Bs3I3hQrpYA7oWAem8Lj8lCxoYTDu8e2fgcjNG5KINjkV2AhGX5KrIfVT/a6Up0PVfomC
htW32zpvONn/WKGimNQ0qiAOWeYnngI6nyN58aWQvJMvemYtTn87o0J23X9YJsn3Xh0OJWx4Gamr
4OX9/VzcFzHj9G2dg/WSiP3V3w+nkFcaFZJvba9ZkXzUh2QniG4R3F9fB+sDUX6JV5E6QRI69YPx
tetbk6sf52k2rxvZfPStV0N5o1KmcTFUSLLqn4ONPpxkJ7viOfo5viT35GbDSOhJ+H7dKGtlVNwf
5TYLx6xaPL3bTfM+kK2wZDneZhBZOR4V6KeuTgU9xlOM1O/j/bIXX6OnYg8QAVh8SuZVxjJHZd6l
kS3RQLK74LH7G81sq5fZ7oBlZlrbDln/nCq6hYWyvdCnCzSER5/gVKEhgHrzhAnNEATlhcV8nLHs
UbFCCKbSaBOAtRUQUyq7Ypdb2o18Uc3WS/zQZpUE3t8Qf9wAHx+PbmE1hiCDXlpFQATJpwbqsdSK
vWifX1jq55spiKby0A5DAQJQPSpYLJOUJO0CpESJKaHhaOyiS9SZ0dNoSxYoeTi7fr7u+5vRY2WQ
ih5VMQ7pKIEuqUz34XAbg3Esm76qQe5ct7N5xtAOQ3aO9QEIRUWpJK16mUdfP9IBzI72hnaJckZF
4l927x8jdEUvlIx0AUcd+NP8xku+IbSTBsQxuyd9AM5mZSAkLvzhFroO3RhVMHBfU3FD5lLwmkHE
1DOaly5RTKW7T6LbBpCBlEWbtbl9K1NU+AB6QVOBCYIGz3SJjcYc50Ocv3ziE61sUJ8IkJoZYPcO
pyr9EvKhFbd7PeBYAZ6czSubRseKuqnEPq4AdyD0tajomctB9N55EZk9KfKDr5miw8RYpmOWobn9
a3ak2xPZv8ZlcTNtpr9I4f/2Azo8SNNSNJKsQDNsN/uzowL5lroGhnosPKV1q0CEnw37+sfahMyv
jVKRosih7Ss38Aj9JPrVq4D6VHPgWlM/IuMe8UTKbSh9WKNfv4HbhWF8MwCvVkxFjXpptWwew9AX
z6iQEm53LFa+BUME5hIIlS3DHvl7174kOR6rHAfT6+nQlUvoE7gV3tV27HMWZu/8+kiamslJZBBd
sgxSaciij9qo9SqUxabDoD50rBnoTddESquR8i8qzdSrjJOmAkpiEKYsopso2afDbdTexP1eKnsT
8WtRGM/pzfWs7FFHoa7wn8HhNY1CmdEexZ4VejcD1MoASUhWX2hZegyDJViQVp54P97XVmlp97JX
8G5+1KDJUmHggHnyNtOclVXqEHRaYESQuSEnXPczuwDadA8NiMUi3CHSZzOPlUHK8YWgSfRB1VUg
a4ErJHWJZCfeFXvhXHqSE+9Uxnfb3laFF2QFZQJep+L+kpdanAtt4ImLJ3N7Xd2DbPL64dq8xVAc
+NsEFfaJvntbiimmE0swDGSmbkRmGeCp1x6UlFW/YqyHjv5jOg35oOGOAWmsOfCuXnpxyrjHNmtk
GMpFlRH6q6g5UivKl5FPJAwHg09GPS+xqV3CfU/4lI/pcQGjf7JvnsgTlpW9be3kyi6dfuhKCQVl
NRM8IRCOBvdaVmdebRww9pj8Zy7rtS3qQPeKXhc9uUb7pDWT6CBVkqmxiFU3X2NrK9SpNvquCrke
Y0mNTbogpNLYtUCcLiFG1mebzBCC4yhmUUVtAjvWdqlzPUtzyU8xbm6ijtd54o/of6Rdx5LkOLL8
IppRiytlMmVpdaFVd1dTa82vf46afVNsNCcxwvawZtu2FQkwEAhEeLhfDEvxal9Eyz4E4QZ5VrDS
ua0YuTZKnW0uWLRKrRoZ/O/FT06K75GMMy6yLffXeUUSoSQOaUOZOs6JOtbq0pYBWOyA23rvY85J
WMKbn4M89GW5NkK5f8zFoHqZCWGD9TIcX4KPySXIoP5x2oUn+TLa7/sB0VlE4Xh6nhMz9ieH7Cjn
Lx+hu7zGF2ac3t7aP9dNY1w7Xtc6pcCx72zBJfmRGNyVQCvcE9qDyFHApaJYAs8aSdi6HlY7QQt8
LOEUY5wGgWCEUJiMtCH9UJzpE6DT/zsNirU16rCgpasL04SkCLXj8KkH8ziE5nbaAYQxoCsCcWuQ
WYFJgFAst9oOPF/bSx2XbMKM7aLilhhH1MkxEOXE8nvfgvT/7vpdsdkDW6+ROiNBVhIdQlwW5KWv
AG1FSpPkcUrmCVkH8i/Cz9e6yHFaJRWtuCjN0hhok9+Sd76wWzQAVD2IenxajPb9s5A4zNYDy22o
5A+NpGmoWyyyA497uBN2KC9Y0TtZZOQwixlbL/D1llKvyHHhc6FvEpwN0DtUfgFsV2GXVncg+ETo
BOLJgjKzyOLtZH5KKhbJZaO1Y4wzObnkzQImmcLq8HLQ3fiSWQ3rzcAKAXRUUvtZT0RcJal+384v
ncYIrYxtpGc0a40HcrwCe0wgvg1p4k4KQMZ1Olt5nekm4xhsx3EdRBWyigE1jfKQKRXURFQWiF/b
PF4k81sCae/Y4jD8MduS04FwhOUn2/v3ZZJyE2Pi5kqWayTY/T4qz4rACJasJVHukCwY3QIJJEDv
4wHy9iaqoFr0dH3fyDf+/Wb6WgPlA+0CHmWugsuF/bvUPIhy+zxIrd0YnZnGTqW95wmLJmZzWYKI
GT5ZUnRDokJjHgU5H8ZwuxDYWNwCi004XXVo16gOskFr9NML92Pp7Osr3SxFARbzp10qUM5cA3B4
NUZ7kFEeO7/1GihJ+fFR8VQ3daGIJzNeCptViLVFKlhyXZ2UdY9Rb96b922GYUOQIVjAAasoxZIm
rXHD4gvY9MnVIqljAG51o1X7hvNLEGAVaOzfMnZx8+uJkI8HgF/hNY1ySrEk8+QCCGQnt3iojtDA
dJJ7FaNWihffCM50ivZMLprNRa1sUk6q4BRk+dhoGLIaHQ2aTqWl3E13wT0uHVRyIu/fhcYvizpV
DAj1qew6PP986NceglB4EIbZYewk8fPfjt7KBvVeyDluEWa+ADwbSrSDH4O3sXUhQotCEa5uZktg
MxqvzFG5UIR+ad1ViFaBHp3KPIVSIm9OWbrT4pfrK9uMKRKAU6qoAIXGUwctkvipjTshREePgKL/
IIhhk2tuP0lWdqjjpRvlkhhKhhIUeOUJ11QQ3g/fQq/FHkrwxBa1h9nTwbPDuNi2n7Mry9QpA1Nk
kUtdHe4xv2sTy+1J50zl3EEIgncbkzfDixqa6beJVdQhTvGb00ARHU8VUQXXFnXnLE0T1TM/kb3l
M5M0dlRQ4oy28sHOgzaP+soWddRbY2pkAJ7CvQBh5jJB00N4lZKUcXN/8rv+tiQZSqm6CP0GDMz8
mlKORcz3s4DHUbsHA2zgVS53lx7rk24vKODfKY6wb13DUw/jrgK/xAJ4ePtNPksP1712+34ARw6I
mTQZ4/vUcgtejoR5xFXYQmBGsiO3QDhDgz3ESHh4L0imsbtucTOsyaDMQKEHQti0QlABGjFxSlPU
FmPJShbFbYKB5S+/n0WUvhQFDP08gIw8zfsDuKk4NMa84L2VPwkv8c74VqIQ7WnnCSl7ttOABTGr
R+hmuOxH0MYE0a/WqXMixFGtV8gw/Irvj1URe0IevY59ejIMxIN8OWWT8rIk9QOHonzGFfb1Df7d
gX81Tx2Wju+CtORx/4rjFJtKGWWmmiaKMzeD4V03tRGMfrVFec+YFTrml2IczGPmE+pJyIPsm28p
aiS8HVxEu/EKa3q9bvV3D/rVKHUxcpWaQOYGbY4a79noQRXer//9jRfJLwboFD6M0r40UhSpuUPv
/KFPGewmwDLQymC+uxifi5Y6KRodA9ZGj22bn9X8bii8Rr7/jwuibsEpkPopEzIezwSCmSvc9CSc
O+cTMcfsUrMWRGW6Wp4Har9gzHcUChPSOkZ/7FNW2GIZIT6yepFnk9QBEK8uGI0NvBk3IZmmaXa9
q3/y4GL+3GM1fxhuR4vvRWXXRFme8z5f/sigQJ7948D4q9fRYSNpdKFVyEeaUssYFieTa8atsxHt
f7VBxQZt1uda5WAjOS6QNUEx+kazpNvik6AscljCIhszxb/ao+KDVoC1dQgkNMLRZA3QjoGqrZAC
pW/GJ94v/f5hvE9FK73cjwf9zOLPZjkJFShkVVoWcD5AEHlInEzrdpohearAgttutEB/WSWNt60S
tdQFg1tQpxkdQhibCZh2BAkIRAb/oI1td70FufoTC9O1kZP9appKp1Nw4lappJObbrLndzAx3Bvn
+aZroI3K29We30GK3RPfWALXjMNAC/AFkdFwWgM0p1we4mmwqog5iMv4erTWntTMo4pBX0waW8al
PqtWjcKx6A8WRlVIexfv5RuWLvEnxf+vadmv+0nFFaVYODnsQADagPpNtApgSFuUiWUnIBqpl+Kn
EQH3W7rjTj4lD5Ip3fyNcVLWysm/r4KbPqV1w5f4qKXTgRIYNTEw0YUAkfAAKBCunuqDWeL8/V32
68Kp6AM5B05HJkgWrnq4yZHeJyB0Jj3M5i53WSQNrCRJoyJRaxidmg5YI7/nLdmSdt0u9lu/sWKb
aYtcb9c+KhWFOswINuGMsnR07HE+U6fjTfkB08k78I09M+dySep+zRwVdtIANFaQY14wQU6EkeM9
8OkAfIDqiHFjkD26Yoh+r7c9P45RMwMOlu6T/CFFsSWcQNkmWkv6g5FCMA48DYtNp8Boaw5piujp
nmQLO+Os/qgcMvcEpMW9fmZxvWzUkX7xSJ1KWiRcG13UYRu5XeZLYNfLoZ120zjZuYebgADjuXSu
L5L4+LX9pDIXMeejapzAeFQ0ftY+14hrspCaoVYw7mHGAdepKBP3cA/4P6Z/Z24/abEtLIE7iZl/
fT0sM1Qc4RoNpVSBxxwI/z0N32NgIdFTv26D5RdU3ICJ3ADhYrjPjIucHSLI6V03wFoEFSiqRhm7
pepUP+3uWqAduOc8sK+bYLoaFSAkMVEDYKMVP+YS8V7iDATcPH0d+EJ7U3KxtLs4rXdcq2DAECIZ
Ztz0H6DhA6BK7qSnSFAgXW+IA6uS+plS0g6J2UyA8FUwwMg0M7yWJgOnBDXQP6A9QoiUoSe6ZO0i
mGIUCoppdFwOVilOUu+10WhDM+jBrA6li4VrrDLlkzMynujQcIsam3OUzKPZGFFQmK04QuALPpif
4ybOjmI+DuAYzTupMgVJDYHcMtIWJRapLBMzHPWocDHFGWSmyLXFDR6tRWJJWawXoGBSh8XMi6n6
ORSj8Y65I02zyoUfHoRsVmSzX+r8ni8No3XKudcDaxoGQ7WDZul+BrrSNF6Wxp1hddFSoDEZ6hhu
6OVZGayxlurZRSl5PhSJXOPxUix1a4pTxKGSPPDBewFwlGaWqrLMVtFE6mUCj35iLVlYHUp5yD+y
ohsmOy1U+TRHTYlEd9Ewo5HKM1jolkLXC7fScwHyyHHfi2YvCYNuzgFw2JbRJzL2QWn5wZww2y6Z
NYooulOVSXnPh7xwCetJyMx0katjpg9ha5XIV/Qdl6Zc68UV1yemgEGpm2Yc8ldNm8affTTymSWK
sX6vZlX/oWF4JMbKR+2uS7LwplYV/qORwdRtJ2AHaSypAQnnEPVxbDV5iS6SsWhLajaLkb+lmKcr
zbBqx9EqFj4SzbAVhBxOUNWhjf9Be5uksbxHt394keRhfJviidNMnhM6pFBGIofWUpYChqeE9i4Z
kodC66LZ6rRceu6zFGMm0wjaDB48ROD8URtQ80hyjZpQaGBBwzILSBIMJeVNruDifQ7REy7JG6jh
tOhraHAVUw+5xZREad9xQwugjVxhgLXX1eKMaasKdG9hVudmOmAAyeaGJu4tNUYbxs45KSrASSuX
EEKYopp3UiPqe7Pue8DW9Vjv7aSdlrulkcA0NnNZZwW1njwqbZK9jXmRvohgON1HfN5XpmzIFcYS
RlEFE5uazZ4hC1VgGnkv6lYSQijBDNSBe8zxDRWr60Y5tiQMQ0Vmk4Aq2MoW1BvsNBiazMI5aRyo
F0O0OI5xrqzroYjkBldOPH2lG00d5lHBiT4vKm4Oh+5naRfw/bc8UHzAo53eGMHGJ+Y/r9tlvQxp
rikoNKUGH0D7ioiWEfqS1GrdydIx7fN36vIkotLrXFXoaPzVEHUp6PHIHGZzmwiRyeWNA1KKgLfV
YZ9pDGgZ4w4xqFcSrzdcoMeoFoTFB6d6syZbgNEzLqoNlMAvCQsNv0UwHgyAXiBF5S5AuuDBEoIm
gIwmTk50AIGQF9viHeO7/V4a/9UolbNMfIOORBfy+G66Z7hAiSIwoxwPffdLxgRNMzIkehgyK0U9
LOJlAaSnd7SX+BDvUwuaqOkxB+ywAglCAWY61mOTubNUIjPXTZ4GuYQJyMehRLG897jQVF/lm+yg
nYaf0S7Zq4EFJB9jc1l+QyU3Ux4uPIdBYl+JzMhX9zKgShjhVSzFIdhm8LZ8hxYnI6tnZFQGlfAY
amoEo0qcNXoQY09CfGQsS9w8fIZAmKtJ+4HyGbFTC2nuQ8wL7MbcIeBREMvhfgEdX2mzB8+2d/HL
HJXtqqMcahKGov04SyDMoDlGoIPFK3MZy9p+d33ZobyEKBJGSRLjLeTHu/w2sjtT2Ee79MIinvmL
AvGXJcovyrab0yRBYj24hoTSIyF7qg1AEQm3VeMNzHO37RNfBimfiJp+6caWFIkNc3pJzwRDRjTY
G2c2zPoIwk2mEgXLJJUTy3Er1JwsY4qdR9OkN0Cvw7jrPsnEf78EvlZFPZQDSUzVcSLKILO1vMxQ
Pspcjgh/fQ6SV5jZhdC4DDkr9BNOolu6yUcH8svYNvYlxmjqf4w8IaH0z5/zOX21Krt0tYa0QJDB
T2kEs932inwKs2zcDWnKqiVvX39fpqgLKcR0b5OPqLYsixTvBKPT7TKUo8vEhaNd8pFyjFpRseRe
LhmHn7Xpn769WqURZnhQLPiuBNKquBmQKDL4OCHuTkbpK5DyB0AJklHpV6GyFiAFJ4/fqY6smLfT
xz+ftsWeq2B/QDYG2QWVPknhIi5xWaCoPgoetuXU5aqZCxXrKbUZ8lZ2qAPUKw1eUjpKtDJgvBn6
H3Vny58gM4BGvsmsMantCLGyR50eqQ2mKQtwLUuXCdNFaIs54UnxZDfbswkDNo/qyhh9jpY04KU0
DffaENmSyh+TuWSUErYr+V826Br3NEzREC8J4X2E7to58lNodyV27lWQgRK85ExmA4mOcuiyEGfE
B34LEyvT1GEx8LReSjxp9pyWmlr8nhSTKdevQczCaDGchC5qLwKfNBCM4X1dswh3wLRLR0s255do
h0eqxbPyC+J01xZG3cOyVGlFGSMJ7ufJCmKrhjx11l8wjhAYjMtx6w5eVRLo8l2IJm2hAdGwrzQD
DOxh3jtNIT2IU8mipGZZIpu8ii9jITRNPqE7m4hHQz7V0d3EwlOzTFD7Bq5VdaoiVAYzdTb5bD9D
fjXJWZPSW2633jIqbcmLKOvCOBUxYpNmZqCY3PfPaxdDt6pojW5/LO50wNlYVd2t07y2S6UxRtcH
QxyjR1cGx1w4Tuwu4Nbts7ZABV1RH7MUeu/w88f8Z/V9eWnILNu9BmnKFwHNVMw1NGhcQZWdmVVs
IgbWtqlAXHaoD8mhsUAIZnRS6AH80d8I7OiZ1JKLfeFwr6wtZb2q6WgMSA9e8hjbM0bUN1QOHHvD
GFhNKdhlBdk8g78Atm4aespIKZjLpUJzIcTzJOdluFffmvgxuCUknaWXPQ8gjnnKH4TGnW2C5mb2
cxhLph/YWd0PcqJAy6vfF35UmSoIWD+ai3AA3fHd/B3TfjtxsLrb+pLd9s9MxBbDiekXt1LN9SgF
SHAqu3fiXfZAjk5poQBJXsPah3hgMUgzjiv9+p4MvdSKBU7dinuxucyVuxSJOY6pff2ZwbJDBZ+o
nEqtGWXd72MU3FDyAoLKCsM3ma2Iu3Ufrc4K/doOwrlrWzWUgc2SMK2SuBkw8QAwqe6808CGynpm
sHyGijying2zFgwLOJ0gy4N7fXQ5jw1hZIRvgwo//AgtxLLFXTQAsDH5knFfsIQeNisG662jwswo
57JWzfA/SLm/LL504O7CEyrKL4tDpNWb2jSYYyKsdVFRphLFEmJsFXK+MW33adGiyqTFGBIZYkY6
y7JERZW2FrQiEKXFz7ljGbqjdFdkznU3Z0QuhZZRkaJMkuZQW3z19IcIWmKrN9AKK7/3wOtC0A7M
O9O4l1nIyM1KJLQwdTwGFIJ9oj5dN09RAF2cBV7/mTrjdZ1bza61OaAhM09ggAW3I9WXOeqrjX1Q
d5EMmMESP2ZQXuDaN8ZOkohAp3kaj1kFUQWNkkDXdEHzA7aaFK3u9Cm8I9NDqVWh2b1YBKARM9Pl
v/hyX/aofLksh7yMNKSV1cvi8p/wgbg2MWBnvBezGUKbrPKACeEtVLWuL3UTPrFeKpX8QfSL0zMD
mzm4GXQEOihnYL4PrM3Qdgls/gfe9Lk/27lt3JLxgwBc8YadWdd/xWY7b/0rqBA9GU05tgUOIsfZ
SmaFO9USDpyzGHYBwdNjdIDA8Q0THr19MXxtO3G0VeI75Mpca6TbKqHtz+1UD7imT6XQ+aZyZje+
QW3tmXMZa93O5b6sklCxslr2cdAmANVDQrY5ygCsBD/xjncNZwHW9ZP4xm19TGvvWffthpC0qq93
mQrjoR7GXEiEpLNjfs5GU7wtAat1oAVup550px/BQi5/77/zLhlXqHfq4/WlM52NChRzUS/F0GLp
taN7qqXsYkf1k4t40ybm/CpeEgAFgE2wg7N0E36bb/U3/sDMs4iRa4ebCh8JOgu8ilYrKIAEtzUx
X/OMHlI+mnD19NPVofucmKVTHxae9fG374Gvj0/dAx16aKGcosowuPk75Eh2zXPoNc5oLx6hHkhd
aPCwivEMm3RiGWkcV2alFu5n5TAsh0SvTPb1vR2U/1wYnT5qUR2paTSGe+lCEHXLTreFs3QiRXfi
TIEVvDOciQTFK9+RTh8rYwAJKQpjnwWi5hK/Fa4+WqBD3qsPZDeLM3hUbLQ6ox0wda9oY7NghKwD
ZfwWtohOYQ7e0HZfPxk7/dTnNoajvcgNXO6kvgxO56hH7o2D/kvoMiMJa8+p+NW38cgFDbCawUkE
mfor2Ept3ZZOI+Soq7vq9t81BhARQScBSVWQNlJnp+85LW9iKPVMcmz2uCx0/ga6rte/7HYquLJC
HxJUWlU5aSS/C9HrkMAYCjKhwFaPhIi1O5NZ/mjPEoXbxISu1kZjyKMgKHgQaJH0KbglCqGD3z+m
H8kzD2IV1AFRUDpVeF6HLlPNcPMi+lowjShHUb0fagLAVm/DO83NIdAwv9YvvU2IEjrgouVzcGZd
f5txcGWUuvmhG5rmGeakofL9lKV3athbin6v5PuySFn3OzkIv53VlS3qoJRSOiyViCwjeJRvP7WW
T1pjiWAUEG35wNnpt+sutHnHruxRJwNsYUq+VKgLhtx9KQHBbBza5F3Kj2m2C4af140xPYe60YNm
TKsgbZK9dM8TGjuCxMRUjsW/Zof2++xOT4R8ou7M4L1ntQZZrkP+fZVNFGqYVxrf9P4ihJKbJIt4
11RzcQkk5c6AAJF3fa2bd8lqY6kbPJoiPetDBIAOJDZ6oFpq5U/9w3Ujm3FtZYSKMiPeYKAPwXti
WM5N/U3753yUyINWf5+KL3UhTCqmbBU/XHZ88kMqb+b49foStt9EXzbo6rsMEXPZqPGE+H8CiWkH
RlTcB2SEowdX6nV7jMNMz2gpAJxgKL9O9nmdmmr9KAbIXTEO1wtnRY7c68Y++2pXjjNddo/EeEjL
EQ3v4ARduH13+L5YHIThWL0m5i5ScUNLploUCpSIwEoKjEvtJYEt3qQ+8KTeCAYHk/W23PZvTOdj
BE0CgI9yDalX0iIdesXXge+Ucj9AG3UIWRfc9tf60wpNalKWyzSrEVKX0tEuojfYna+A7INzUHp4
CT/fmbkNiK5z/bttn6svsySjWsWKoa9VIRuRrgjCudWOpZKxXpNbDX2gK/5/+2hlh6FT0qZPwTjV
lOaMNFA/pefWbC7ZfXdY7uTvmtPanxL0O/kbKjqsF85mE29tn/KXRZwAQpaQXjf2jPEKvB09MOZY
0ZkU4Fjd581RjrU1st+r/WzC2Ih7HR02DRx6NzLeM9JgksaheuxfhMgiuOf2QpQfu5Gx05to/LVt
6s5pczVoFBUulPhkFDX3wiPJiwhXGmuuneU21BUTTBqmZWQ8ztuilpw6ajRn6ibDuu6cm2cC5Olo
LGNkmFeozTSWQY25cTZ8sYCeIDqitWouy35JnvMosq/b2q43SBjxgdgSYYqncx+9guKygKERSbSS
2GyOpDMK+EludpVF8nWiw8Vih9m8qldGKeds+VybVak1fPRGzakrbTHWnKVfrNAI/81JX5miNrMo
tbIMuo7zI22nLy98wSA53D5oKwOU+9VKUE4KGWQQbwufgMpQvvA+Z5gIqKxiuTtr6ygXFIOUVzIJ
ZPcBwB5ygybexMdQyArcmBsYzkH25rfLTQH9BrIjAWhrau+6IYxaXc0G3wDSP41M4JMYh5dlgdo8
QZ3l0gBODdR8p2K6kZKGYYD8gWtLoLZLqPklT6YEgjfLzRhB3AFIhurx+hlSWaugUsGqL8coqECI
PqoYNHEkkEeFFhc20qlVpQosdqIQOIosNqML2WblpWtT5bh0jQoxz2UQ832EqjFoiiKNd40simQz
lmbuDgByQzYToaifBKFLX2Yuqb4PCrpFwJjX/G5c8mJfN2l6o/d8mjiRaAChzCmL4GddjhoOhkCW
b1mWLJKZ8KEUWWkpBpdcBP4agoiACNehaMwQrQ4FNy/kSjQFOTK+i7IgjZc0U6rxkHFG0JjConf+
pKi6Vy9jOJnB1KU3qqCOr7GR6JhkbstctMOJFx+GWSk/0EQYVJPD8ElnTmO6PIeRDGUjI4lqkPqI
YxJbopYEo5nmcvNtGIfybp6j8hUSJ/VTwIfTBwDaLf6/Cd9DFpAHvPv6J2O5BZVXdwOf8m2L1uaY
xqPXTVPkxFLQW6M0/bxuaTtDXB0iKo9KmiXIpHlGw/qk7wnJK+oSnrFnt6YYXiiTjGR1By+ZXs1c
lSDSSSEYvs6Gbl9fyua99LUSmUqaArXV9WACxfsyCXYwnPomB7z8x6x1TgYw+nVjjC9E30ua1nIz
2sCAr0pyBgNVw7U2gJeIEE0fjixo2XbjAWh5QRQlQ9ZoTotUSYeIaI2hFj06gp3Z0zdUooF/js7/
Y/az20PjXl/k9u27skptaTnO7YC7D49IW9wvmJRM7vXRJDIRGF00h7fig5XWM01SF/4gKaMySA1p
UQVeYUN1/Yf8IGNUMrRKsB1DIZljAQm2v+XX3lLXvVwhyW9D6AgLgj2V+H6jSZgJCLGS0JhyXJgC
WktgKIhtVmGSZZocmtWh6LklCfSu1XxOFk1DOmnia8xCDW1X6VZfkfyIlRHQIDRcrdak/lr4nKla
UDr7ZI26LY9grDLVb4YdP193HXH7NH5tKnWzVZKUcDIPZb/Iz/wFCb5mt4CGmIMIvYf0NtHN/CTb
tT8XZpqYsiuanKNA643IF5DcmFVE206EVrtA3YKCrJXa0DbRnr8loEyMfB1ke9qLn/LUrAcc67tS
ATzuehGgYsHww9wTMeoRfK+WF8YOkx38PXf42mEqcmcx8LRlIRoAUcm3vYMxHie4ab36tPiow9qq
jSs2PJJOVWIOj4aNAT+rdrM35YYlJLsd2v/8JXRoT7UgHmtRT/d1FZlK8JxXu+trZWwnHdpVEYM7
alqpPldd+CA08/Cg6qxpSPJNruwnHdIboYvilEQeRV8wllaEOI3zMy/294FR7hQxvySKyqo+sVZG
xR6Ok/gB444crl8OclR+i2dp6Q14g4NOwUxvhrf0nvkcZn0vKuoMARjzR1nm/HB2Ml/EjDiorl6T
59Ew4wFdmMozbP7f4Cq+jp9MBSEJZfMykjBv2fb9ByiTnGgMYItnwb+3K1ErQ1Tgibk8Tpr2f9pK
YNn0ZGgrte7gSA7knZ5DRqBjRVcaU6FwrT6OZQT2BFf3UAk9tl564l/nCyFNFU35WdeYxS/mIqn4
Mia9GCpFnpFgtq/c+iMdHBkz48lZgYxk2Vpc7/y3I0hHGy3FqKogG77M71tAlMN3g1kUIs5+5QTS
1TYh5NOaR85PKFS+Nz40X7w4sbOn+ihidka6GVinb7MKphmyiKEAMDUr1OlLh2yaZx0HIQMvDDC8
Vms4g3rgg8jOoJHYSvivUwBWlet7uRlpVmap81fkWpUqEx799VLZGMSFmGVj1d3DMnptf9cmM8Pe
trusDFKHjxeMFrJ3yB6nC79HIRgoBs2RTr0tuiSrYXXuN4Payhx1BPOpq2IlDzq/kJ66CHT2Jz1k
SXBvJooG5hrwH1Cdgfj116wmC6HZ1mqtitw0Prfv9V3mRrZwp99Hd8uTaMdu2DEe65spBJR8weZm
KBCwosVgMBFdJfEEEsd2/wd5VWDrx97lkbJApNi+7iSbzaq1NeqMz0tqtEoLNjeSfMdPeAM7woEE
NOGu/t7bMuYQwdTgpmze4K3vt7ZMnfUkXtpFUSZQcja3+TSYdf0aTz+uL4/4OH3WVzZorEMwz8oo
1yAO0XHP9jelzih8MdZAwxw6ro+CmFAfF+oH2AAtsfUEDE1fXwTLCPVY0bKKG4QQ3KVCt6+GszFf
xH9Fx2VIvEpE81DqpEenYlWbCnHAQtTT4hKImxw/zZfcVwhZDlHe0jCbboXMe3QrvVzbpd5+cct3
tSJB414xRTDcNsfsNYUiS+tWT5VDGJCKWza2etMrVoulNlRCwy/UiRhBFnu8cJ+iKnP9i22HjZUF
KuRzvFA0nQYO5OCxxwuTM9NbzooSvKR5vPH4Xb8Lv103yVoT+ffV80sv+4CrKrIm5XtU7pG7/re/
T5x09felMU7KssFUSM6deQ3yy9PLdQOb18faFahQq0jBMhsLWcFR3Rdu+NYOu7ID5TChlu28edfp
T//RJPVaqwYgA+YW4UHoTe2FFDwiSJaAEhV8+4SgCo6PKYPrRlkfigq4SWyUYR6AmzCfwcxQX4aE
gYfdvkBWzkcF1iXmhUarsZHq6RO6j5HMwC2PhHX+b3BdkRP6W4j9svYJilo5BubKCPcDLpB8KR+n
eLbjaDomI/dYBsmxzdIDfo25YDRlrHgrSebd9e3cDI4r81QAwShMXQtkWkkYntPK6vWPYGaQD7A2
9FMverVEsGEPOVeDxl+5J8Gx9ThLRsKIod2/s6EMB/lETa6sAfwr5iB9MfyXyiadqNoT/RQCYACQ
2ITulOWQxB2ufUAqckR8Meq1BM1dfi+5vTfsJK/1OybX1eYTZnW+P+VjV+uqQ2VuF3JXElatxRYw
rqqi+N1dhPOyJ2oBnafIdiQxnoSbtee1XSquSIPGz5MU6b4NGihZcktRMfXeM/hDUF749v26P/5F
GNOI7KIG4V06Y6yitArDYCAKJcEtoNOOPOxi0KnK7nRKbfC1Sz+uW9y+Qr8MUkEs7IJaqcsC8yzK
QePPchAcwDBklqDouW7oL3byyxIVugqQ6MShkEAPZk/GS4h65bQnSpnM2gFrTVQIC9U4U7QCgTn4
UAxzzszshoi9RLZyxrClYM+xKR9jO4xMZkK8ffz+XCRdAwcWY8gFDuIrQEU/cQR8/ocoXaVbAfr6
YJwz7JYxqrgdxL5sUkFM72YJsjZTtNcn3Ra5pz4GJcE4/Lus5MsMlffERt7FaGBAOaMxFVN60fdE
j1m+Wc69DSlISMowQeZ/kQl92aQyIaHsQ3UBQcy+A6fKAk6VUbGH3eLNrrZPK5M3i1PAGt5mbScd
0QIxmtBPBQ1cu+v60MRbv8nvGIeBbNbvYfNrYXRCZATq1OYIZx2IJjEc5xrn6nPGpfEAWmAFMcaB
kKggBuKoMuykmEN1HeT0DnrQY7gD+snAmOdsJ874LU/Bvl8kzPGa7RcihBP+F9AkKr5IRTw2Bkhq
fP4tAgkqALjLLjiCyeLQOADqG++9u4A1g99xEnqVLJ8l/nFtm6mYkypJ3ecVXsPcrrMlKPSmb6WV
PMtm7Q8e/036V8mTrGkGr4O3Tadf34uexXEDXPsnUK8/Rxa0rh5BYvFCYOs587G/6aorc9Ty1KGv
gioqNTC5hOdONIeH+jF81KEuh97XOQc7DVtSYdOmgh4fFHRlCTNN2PLVRdykHS+oCge8gRZYWnc7
CYFrDM7188EyQp3BJh/EBrRlQN8DrdfpkGzwupDpHZuHcLUU8itWSykiAxKAQUW0FMiMW0Hyd+MT
VJY52QdrCpm1JuoQVlJbQhg4x0iu8MoJj6p4DDXGTbCdPqxWRJ02rhylps5RLCRjv8FeMAltLKDu
ZBLFNXxW8rdJC2Gs7FEOWGqdGM9ZB5LhI6FxDUpI2wh27RGlMegzgKuWm03VBbBiD/gGI6PYnAAy
FBkEIogvcDrq4usaLmqCuUTJ3CHDN4WLWqibf6Atus9P0ln3G0d00xfBUZ8xOFiZQMqy5762P+vX
jyBOtnKiKs2WiRN4sG9EKEKQNkV7mjBuph5TX5pN0SbErxODq2IzoK9WTh3CYuQ1tQghojo0/pzE
9sQFVl/va6aG5WYAXRmiDmKp8H06yFhdZeu3pCqbe/pD4Momh7Je8sGCLLDWRZ3IfgjFfhyLaK92
x3wYzB7ki+nUmJM2sJ5lxDV/uxpWK6OOYxflvC6JFSbjQBdFsArTrjlorRma3QUaJ+fUNzAG4xSn
KvFq5sFheQ11UMUcnFjRoEEH51N+GiPkjqKZRe+2qHcT5GX2Aa1mnjGL+vl8uLZo6rwmfMILZITL
j38SCePKLa3cWs7taGqWag6X8BYw7wG0fzq0QrH6EGTTNugY3dCOHlkt2f8j7buW40aWbb8IETAF
9wrXQDfJphUpvSAkjQbee3z9XUXts4kuYnfd0URMzIsimF2FzKy0a/HugAnT9bxf5DkMhUAUzyrB
kgGdpqo5IQBHCLuIsxgGYBqnmtINL/YSlm6jP0bcvuy+FPCZGLoMRDWW/UcBFGiPyStkwZGgu3US
TVZYT6tfYYffv/407vlcJKSSZqLcqmqfqMTyuhGXsQRRXwsSy9iujt2dcRwO2aG3gNZJ12Aw32OL
voERplfeiAK1d0aBLoQz/mCNihYYnyhmyACESpNbovB2UPbqJRci6F1vHKogABh8apBxU7YKOtAD
4sogujGx9lYeeLnizoe7EMZ4gWmcyChrCTo0JAUiFhaLTkW+xu7YZc2B8+GoTTN3Z5iYZv8/JWEO
Jk2RlHc15k7jwDzPNygF2fm5eOn90O/dPgeqfWohDu9OFaf6unPIC8HMIeu8KMNVozZg+GPyrEae
1vFSjP2H4uNwjENby1joxlgARuOt8kZJEPpTDaL78Kx5oh85//ZIjCNrBAkMMHMKrrLOcCYTACel
cM4VieM99hPQzTdjfJRQiHoiDcA9WAfLPIv2eqP6IVp400/jjMFuu73loQvuWNj2Y7G9FLkf5bIo
ECZK1dcQSHeRc10Nd/++JmHmT4MyYkb+0rzmqTGEREZjtyy+6Y2nz3/S1Nr8febLrFEzpHjZsNXZ
H8Q4aJqHRONZ0q6yacCMEzW4QWxfXZ4hUYk6KxXSOu2bgfYIUDmfptQSvqBM7Yqn5gePJmvXgHQJ
INyaBKxKwhpQbHaVKSJRWBQBoC+1NRqdXeQ171y7CYkO/jgDOISgBmO0LTMSPRfDLj6ObxRAFrS2
94kdPYdWih1V+fG6Iuwf6r/CPpWqurxQMFWIHMu8L8beErXJzvM/0baPEylMiJ4kYb2OtSSDarPH
2NVgjXFpXz/H7uaMuZFBb3XzYCRd1BZ5BHinGKy1kpf46L9YsSMAphWgzjc0D0EMDvY0jlz61T/5
c0OWVDBpG8Yn9lVNNNuxUSaMmzxQNp3oNBwaTGTWvnBLE64csLT5gbd/v3/ajVTGfklfTp2Q47QI
Z2zgSeHJsADEDbhs7T5+nd4BpbBooEQ+6Ky5cSv9XtfOzFh3pUpYrKlUNShai8aPsacFSWJR/uz6
8EfZwOaojDno4WwIulwYwSzLftV+a+seuOWirfW8us2uLXxIYjFahE7pEGqB4bl/E57k43xD69PJ
QXXXh/Ap/Nl404k3fbqfq29kMqZR6UM0VIYxIHfGhL7somserOBxzO/MYwlgGN4c715ghZYC9nQx
RqSpCCEZO0lqALN3KuLtBw0wmMCoP4jn3l1dOhrC+3b7L+dGGmOVY4wtUnnFcm/5VgOZBIHqry4F
nkB4Di3Acpy7HwsPUJErk74bG09AALQDQIoWMCA39U1/AwywV/CUPEfBO3rsMcHkZ3DdCez7gI87
pa/tRmKtVX26plDRfEBB+qXVUGUQTsmQWP9YDoRohoQ1M0NXWHz2Mp20vJpAgYmM1Vowuz/pt+1y
lkRevrTXaNtKYode4gTlo7CGJFoUM3Jkw6sl2EDEP8TYoYOuCI7ylevVdl70C6mMbi5jEbftBN1s
HSw/gnmiAUaD6qaNvX4BkgrawtiC4dzpnrpcCGVUtJPC2VzmRUJZPL8vQCtagbercQD56FGEBqG2
eGHrntFfiGQ0NKv1Kq2xk0SJ61sLtL7eNPqTamPnmc60qv2Ze7X0FIzLvhDJqOgkDnnRhLhaDH8u
luQMtyR1wTIqYS3IiR9CFwQ0/0pZTeptN0YB8Ikmx2aQHqR6aFXN9xxIfEb4sipP1+XseO2LkzFh
2YJtsEXroKpmeIjJOYpOs/DXvxPBvLZdq0SrMfRyIIsPbftalqc148QR9P6vfR/mSS2SDuRK2iRj
ffRv03ie1C/Xj8D7+8wrimC/zuheWdAm33XtW1pw6+j0F/7vE4Cu5vJ75/pkdKOC75CCYCsdaQn0
JX4SXLoSE1qlq4McGKBfy6v5J+vE2/z93ZttVC0p5zyRK9QjpKiixM42kOw4Ufne/W3qLe9rTxsR
wzxpihEZWtCtz1ny2JPX699nb2/q4gyMjmnlqozxEpkAsprf2psWwyi2eItK9iH0msrCemH/qL7k
3zSO4u0FBBeCGc3TzSnPkQzSAHZyKRm3aYfgKqMoMf8fvLh71rq9R0YP6z42qhzsPlgPw4Yimser
ZSgW+Uv4FQUU16m+XUDiwC0nccSyE0YjUB+iqi3MQGkc5O8OegMviCM7B/hgnnScbmTM02W8b7oT
J2+vVmbes0bWyAoeKQzGejRMxoYN6C5/z4RxIy2qH6z5bS6WHTCKijzsJcol3WBTIr3vCV2WOFS3
0SE/mbWd3M+H/CE75y+8difHMt77MxvLmKW5V8seiruQ4yh+F+eQ90LzPh79BRsJWR2vuaBMJJjB
89rZw0uFBCs6zLZ5UFxEBefu9AdV6YsvR3/SRqRpaKvZZR0GYlqAn7ShXYXPRszp3/DOxbxcZMgy
VRZ6Ehj1fZSeMvEuTTlFP97HYbyK2ExiufSaEizZayffmTLn7+8lohcXxXiPYtKhd52uvK/sUbwK
/ZVMQHQmDoWaUlziV4alaPZy4m2u8Y7GeJIQBOJFvgwoQvc/1uVHJf687pF3gvrtydjKSEG6HuO3
AN5NxSkQlBy0UspBVie71ci/UwS2PgJKN62WFOx1xsI5LFYrbM7E+Hr9OLtB58ZBKEycW2pTKQoG
/Px/hk2c+EzusT4GmB3Zn3zzr+vyPvsjE+kleB0A7Qaid7Y6N4RyOuYqQQNNlzDDWRyNYvKyYqhA
/SX/LYDI77q8z+EH5BFZNDXNUFA0Y2LqXJTGolfr7AgEMkM9lFqonathBVuIbDTE0kGZ99CLhSI5
Uj63jX1d+mdlvJTO+IuqWoxqkobsGGuzM8wS8H457/RnZ0ElGCaoMgAjgkWYS4+kj6ohN3IS+vUA
vCdBdWB4lhn718/xWekvpLDvZBFXY1qVlexn8a1UNJZGXHk9FdnDdTE7yojvpEgYHQHzkGqwTXvF
GPIxm+UsENpBAS2hALaKwyxpQ+eILUEtqcT+/JmgWCE7oawKz/qAGR47XGRynuJMnKwV6GiJNRK5
5/SE9z6lrsuYB4b5G8DsuLxoJVfXWUKvJBCkL6JxE8/fOWffu2MdQ50S9rhkApDjSwFLModCIYfJ
Mfy1gL5xsGYgPKZeciDP6WKVaAEd3/nWuFO6O6GeqZm6QWCYGvYzWBySaSEkTCKZToBhLMQvXjK7
dUtwdtAFnT/hP7kUxxhFHcljOq5GipJsfE8JknTbvK2CyKYEIcMfWOD2bMxjKjbQpkWbwkCUgOzY
6d4sin9gHFsRzGM6VGGuyUYdBUlZoOo6x4s7pkWDUR4DDGCmyWuz7lRhLi+Q0RR1HEySJSnGZr5J
3nxT+KjwYlyvdQFBEp4rDJXkNrci+blSAKGmqhEVNgBXSe1jE/okGehAsmpJQPIL9ms399rXxlmP
WHz30ZTkXOmeV8PrIAIuQiQUMuJS2BRVkiSMWh4krZKeC9JEiYuK+gJo8aFSOU/ETtP80kszR8uG
1YimsZT9pU9sUxfsumjuOsWwjUY8DpmuWX1R2aUQn1TZcDF0aol65EXDbDXmqaj+HrtzlaXemoxu
GfKekHffehnBX/pE5oGWqqnW5y4u3weZKNL/MB8w3V7YM4YxBkexiR+eJaRl+cF4AWlbcN0v7fk9
DbQphDoIoGUxD0wlzaMim0kUABzEKsMILKyKc10E/ROfTvghgh3D6KJQAT56UcH/gPDKR2n9oAGH
nFfj3lMqXUYsgN+LHUiWNHqZ2wFsnyQ9Gp0naA+F4hQ95zXeuyxdk6jqYtvNYIPDzCyHCKuqaaAN
1Y+hTHRrXtLX67e1e4yPh0hhP0i0mmO4wH2WiZvrD4Phl7ztpR0RgGKRVQnXpJsqW+ZV866sTHXJ
g8y4i9sjaHetZvSuH2PPiwHKH0uoGrjOFGwwX9p4I+ZR1wljcfxNhd4d+lfdjW5Wuwoo02Bqxzc8
7Mrdc21EMok3YJSGaRC1LOjjF0UNGunXOnBi9p1NBnSeNzIYc23XaOjGsM+P3foCf3kU1t43DHS7
e0tDttNGPvhiw254uX6dO5qni4TOUhsaimzsFLcmKZVeTJjFS/reMttHrTtcF7BjpBcCmFeuSsBF
XiAMpJVi4Cz1/vReB+ft0PPOwbxtXSJFQ1NDuwFK1Ah/aSO3D7SrBJubYuyHRH0Vd6L2vqqQ3pQB
cVOnP6HMbmZW784uXdVXa4uLoU3fLMbLbS+QDSAbEupNBjBFn+K0ZjkKPwBqtUCX8dM8Yn9N9nmZ
8F40fSGRUfeJtGoLpmIourti8hZ4ywcSjMcmKI8CmBW4/QvOzbIAJEKvq8lUZCBcvc1bhxz7gDL7
9L78RHK7/kLpVfidy12hhqQSgia7/AnNUQyltIxyrQ/MdbHl9m3N34RG5TmrneAckySqSmEckQKw
jn1O50wbUzTWhVN+Q2Glx9eeoJqRf1m81Y2A+JPejqXN5WPdOx0Wp/FkgfIEjwpjDghGMA0qimmQ
gr5vSQt3XY37udGerxs3TwxjEwnQVEtzTluQ2RKrin/VSTCWP6/L2LPszVHYzF82tAq1hig7rs1t
pDyRjON55V0BEiiNMbgk6gqLTLzWWV2sYZkeyaENpgdQxLSO+TMFXpOHtZZf0SEKNMmhs3R/o/Pk
LB6lwABUEzfn2OkdIsDY/BLmDUiUXtGTNEyPrWMc6O5vNTggnb+RAXmAwqSnfl2/Xr/cvRwOIoEh
idjcIBB++Zq2Bki6JanI/4MCPRykEwl0FEL7l8jhYVfsvQVbYUx4rodqnRtLlBwVHeCMfoX96nti
NL10mGNVq09Ci2JYoE4pstgSoEOgVl+XbHaun3lXaTdHpvqwyUjmdkr6VZ7i47pGqGB3wuSvxJj9
Yo7/OakSPqgs6/AwGp2QYGIVoY5lDTxxSyCngTQP2Gl5TOP6T86zEcK4a6ldB6VPSRP02bdIfVX7
xzl6un5lu25sI4LRki7XkOsIoNea5c5KWgCbtk1QZecZw8HXJe0rJG6LZm+YdmKJpDV4FBEoyTFG
BehLAKB6DF3pL6CR9qYf3DYH/eHs4yptpDG60BE1Qq2tTpAk6cCD7uwG21Whp4O0WjzxlnVoqHNN
GFXMjeJli9FK4jhi8VA/OEN2mmvNyrEbNPKap++doGuS6PfcSAKeV1kMgIX05wieRHGk1+mlu11D
W3vWD8CIccLH+tuCOZ3Z/Z32g2uH8x3pzV37CUzcZ/azoIltmKIzFz6QxaL7iKFT+uTc3ORAu+bz
QO4r6YfmMG/egErDIi5VdpQEYuvpmzgBK6E5Tunb9aPt+o+NzjCPHsgntGrF0jGQV91lra1GC+Lp
4bqM3Sxno5jsq6cAMjZOsSQThN+iR+k/+5yUtRoF9gUDM7TmxXMku4HfVijjSYYJsHqlPuUI/Mrg
neXLMwJQAlhVULriK88eeLb+6fFRhKaM4zR7X1gR3dJBZOtTougSu128qXyOQr4ffmMTo1KWcae0
CKBrVIXkbCrPWp+qnEnlncY7dfn/1cL3N34jJlK0tsMCpem3nnjUWiuRURwFPoOruuRsPhSqK+UW
lth8bhi9lyhsJTPuZdKFvBKVMjuSW+FsemVslT/MlxiTf7kbu6ENuGGOku5bHPDJDTRKTERQl26m
y/osibIBw38H/anF8B+2N+V7+VlzJrjQ1F98UmAdftA5gvct8EMu41tKQ+/7djFMX081QF4IY+TG
/Qi8nlBtOY8rdRqf3diHKMap5IVYS8uEnepOeK3Ab6rqTj77BrktpIeweb1+obxzMZ4FNClVFDfg
Aa0r4MtIP/LyV6Zzwt19M/jvgVisuVTHwObYRmnQLYVwSJNhDBqj401IcDSDbcis3dxWotGnQVOG
1jp66/ytiO4kidMv5lwYy+Zgiquk54OIZc1UfZiNZrCrQTxpZiFyNG7/6f64NSZyFcVS7apmQYHO
FF7MIrkXw9lZ5cgTF8FLSM1x/7vXp9CyOZCviKIwppwYNSgqQhRNhhgLROvBnDIri36IBecp2884
NoIYC86kTp/rEYFC+VbeVHeqP/rGX6tol393N72dupVoJbw+xO5H28hkrHeUerGfK3gNPXmsjMYe
c780eVCD+2/ZRgpjuEuRagLw0jM6AOWNAK1JjuUpe09tWuRuvKIJ71CM6RqjKQlFKUDhu5sF/nb+
KfMmCPafS6SpqHnq6ICz7rYS+n7VR/Rs0akcXOkmezAc4G5TOhbKIDdO9nV3tH+HgJxHZVCVTcI2
+KSuX6e+KQS/cxcASkj+jOTwZ+92gezn9vpnYetGHqP25izVpBZiAaPWxkF2G/DO0Jg8pxmAjS7u
WlhZoAGVJ3GAeAIUDW6IvusdN7+AsQd1FPsFq4L4BcniKuN0K42E47N2bXsjglH/BMDzwiJnaSA3
d2L5uIBvPtGBLMa7zV2XtZHDGIAAaLShqgBDtXRJba1i6oZZd0aL7JQDzVQ1eTA1+1enoAEAhUH5
X74MBsawK7BXkRVHoJyMUwLCg9c/UscPCYwT7irSVw2JBH/+qR3Bi2lnLzTE//lOK4/+kpULHLe/
/60+JNIzb4K51NT1YWoUvC81nAYYmBNpvZeI5oij+cQ5Hb2fT5GGqkvIekUR8SNTKyBZmYdAJ06P
pp9gsgrHi1zTlh70w9hZGddh7X+uD3FMrL+EiwoKilL36/BHmj6XgH6+fqBdj7g5D6MPxZqFjQ7i
g6CIHnTow2q8rf+cJw3B9kYGoxELAKsNrQzDoFoKK9KfMjX3SlJ510+yn4xtxDBq0ExaM+hgLEGF
ML8HaxIwySq0ztVHYtFcxUBB0OGWJngfiHGGnWCOWBge8/cxxeaYHUMnOujAriUe3QEz7hqfc0x6
W9c0kHF+yrhMhVCtGmDXMLjrmo+paKWv6rcq6O3YrX5IyeG6RJ6KMK6wl2Js2pqoUk8RkDay2lWK
L9hj5H0+3rkYT6jVSp43tQiYdnCxvFMcgEjJkg793xR0P/H+KMDZqAsTC0iE6BJoWxBsKNian/+S
J3BHjNxKGUdB2OEq4KenjUxy6jDAc2q+0eLVmtrLPRkwI/++bKL+WbNmY3LsEHILbFtSYeID7AZA
yJWPxR2IR3zN0b9lQfVcP2L9I7N40RXvqIwvmYqiys2qQIcou9dNRKU8wqP9QJhSxkqmjpYQi0C0
NrK21ImYAuPbbgMKSaKvlvlNA9BMa6NeZvfc3bn3GepP9raRybiVrE2ksuvxuihn46D7zV0OlJsR
K+4zyKriV0o2QhEyaxtZNVjqyZ3Oy+B373XzCxgfY0zVmmJbqQ2qUTo0Mwjki+n+D2x8I4JxKlER
i2nS0UPWgQGQMCF8ktbIvi6EWvC1m2QcSbsC4bMaMf/Xzk+tjMUdI7GF+mc0dk4VFlaB0cPrAvem
a3RpcyzGp9RN3aZdlufv46+CVXvdrWo8CKlddyf1sbcMrLUVHql8EXgFKUDOAUTmSMH1X8H7fIyj
MTEHEbXDHAbQaixDhX4lNv98fHF7TpYlFFweghm1OGdlPpnrag+ZyrnK/Szj4yrZ/luedZESFRPq
tuc8+E1A0/rqrXpY3dTFYiDn0nimznKDEmE027ZU4a6aL8t0jKc7QGhZgKS3RPGLFPsJmESS+wgY
sZPcW3r0WE68n7D7ItF5C4DFI50zGKMohqmc8gqJVe+1NxSCsEKBULqjEHL1MfJ4OxX7mSPmsGQF
iaOCbuplHKtMSllhQCIES6kG2gTKxWhYgO9yqG/hOZUd5kdEZR/S2Ei2M1FoJUODUfrlmxGKFhhG
nCz0G1RdE9US5sFq8udEejEmzku/b5UbyUxQ2w1LFslVnAbR5JAHmkOOb/G96Cp+BVIj7bzeLV53
M07O6FKCVt4Qyn7x1wA1q6kDOYywqtVj3nCW4OUCtbeX2iYHCjaDbfpjlFmqiDbW5Ai6Y5z41ANU
Yz55wI1kqnGbTMXoE02dpDkNROUok9ewcxas7f/ZFAyYBwHJjiq3IbPTxk0S5WNTdhQdfXRkbOWN
mR17iY0sBeOOeCkjZzoKHCe07yI2Uhn9JesoCtjIG4P8bXBbjMDQ8RCAkmInxPATj5fK7j4nH+LY
kRtBHbquqEfT1yLNasmXRoitGIRNUn4Suzt15ZRkd8PgjThGa3sd2ERGqAI+MitsIp+itbRDbqmP
xkifNGQjhYmh+qzrFkEvYrQHRoe6WcH9jcGNxXmPl73svkwbYYw6EqGcalTEUGXGSFY7F4euLzid
Fp4I+u8bjR9BeFiHC6Bjo1y2DCB96hFvQZ6ndyx5TzgTvR+rNDuOHqWhQP/tIN6vh9GVwCGa9RaP
eI6nCcy7UCZSm4xCnQdKZ9h5mHhmcsvvaey6KYw8gVFPU2h1mQlexiXVSVl2GUYo88AAvuB6MoBM
MTgSNvJDi+7GR8789XqwsptFb6UyRtyYsdaubYeQ6WcZAKrqNP6QJyuxtQFPUWvnszWdQpfXFttT
k41Udki4HJt5bqosw1bcL6H/Tnh2xfv7jPFGiSIlGKpPA4I101z82vGAifZ0YnsAxm4RJnQzPER2
xP8tUTkZKYhJdA6I326EsJXCGKzZaWulLn2MIGwALTYGNU8EryRlieP7V96dMaabYRJrngSCUcqi
s1LzPlc4hYVdw90eh0lsAOzfdmKqFgBilDwTiAjFS/6quojFgRMivkaSfV25eR+JMdxRAdXgtMrp
EYtHjlpiN2UEPUkjcMTspozbc7GJThJmppqJpq/85zOR0jYfu7uGFgtbWC+KQ25pa48GRvspJRYA
+3QeJdZuBL39FYz/qBU9i6UQy3gUI1VDPczAejcdSbXEG2BNI8+RH6/fL09jGN8R9QL2LMQhPS51
ain6k5hyQse9J18WDU1XNWyPYGTy8jUZRCQg2byEfl6aTW7HmPc/5HPTnMiqYLkD0IhOsqTqrxns
4M71s/0P2/uQzbgQiYhkivM4fWeboW0Pw4lu1IMIEG1AZP6ZaXxIY/zJrBXAHRhJC1QU8Lb9FM4U
tUcvrLG18kfxhpz0gHM++vvZyGN7t6xvmZVoSMqR+Ko1e4pH84/1oAKPqLR5pbd9Pfk4HONZ1Fok
nagm6VHCIAkulIcOsvv3JVmSJOxHYqyW0fxFHdUxjwbTF4XSLnVvwIDD9dviSWA0vcx7oF6MaXIU
V1tN37r55/W/v5udYbru/47AanrRzIYYdWsbKIAeJHZxxGqinQVgLT8NPkfWrlvcyGI0u53HMInH
VvClJ+FJONMmrAAs2MIq/RXcIfOv0k08jbNMsx9obKQyGj6scoOZDTCeai/RXQ06vdQhqQWEvVm3
B0/26PRu96MYOC6Ed1hGzXWx05OWkur1Ghzh5GtiZA28Ij1HPUxGwRM1xChChDxPq05hdzZ5k577
zmhzeczLmSiama9ii22n2wqvynuekKMU8kY8goEelVMe5Koj+3JOYk3yyEyOy1HyiIsJsKMODMzM
AXywc10deR+IeTzXFRO6dYwYR+3IoxpWjQW4YMsUS05mwr1Dxkskk1a2oYxWng52HrqpqtzJZx0O
Hdj5TsHpJ++fCsyhuqqqBmFHbSRD6YbQwKaqBALM7JCX97HAeX3/h0V9yGAsStaVZRIWxKAdeKEP
FPEE3UmU+Z30b/Hn5Ehue9DvecypOzQPpg4kxP+ejDEoCbuVs7L22IIPKEp4BDiZ1AMyqycDmcdq
MIlPUWXMr+BA4DJk7tvZh2zGzvI0SbJsQIVuPoe34WEAQXwruQOoTTEW8wDsau/ffkfG8ORRBF+n
gJ3/SRHBv32UW90hPDB/3rEYawvznghGjMxv6L+bK5YceGTCe0uxFx+NMbJwkAYjpR+tdQAm6YLX
94yOqYPwyX4tQehCccgx3uk+8aZJeUdjjC5WVSFScyMJyuprKbtT8v269/gfVv2hEszLjBhGXkjZ
TkEa4PEEQ3vUWJRfpQtAgyBYvKIXx67ZxLU2ymEZVUkIJJJYSoPoTDtNYBninIp+j0/BmQQMRwUj
Phrq0ZeBr5GWS1WPQ4ZTJX5Ye+SlU51qDirbdM0XFEvvpF9N6kn199Lm7YPQT3JNNqPymNkE1lo7
pehfKE40RsTK4+WboDeptWKJuxnMO7mqI05Usn+xHydmbGBI6xSDYSQ+LmuQm15XfpUJ7wWgf+Pa
yRgrMLIqidQaDbXRmwB3GGRuc4uB3MhNUHrvQSMZ2UNptZrNw47cPRxWTQBVDSQMid2lS81CCA2x
Bm5B5FUJRGeHVuCFkNTdfzqdDJwNuGZdUdn6KDA94n7IwSUpHnpMaNEMsPfzk/o+8ssL53YVdCOM
iSE1vTL0pMZYc1UjZ8hXe5p+oLvuZVXlSarAiUd2vchGGvPSoQeKsmLRoA5SvGjxI2lfr9vbrmJs
/j7zplVxhm3AWm6D0ChsJfyqCWDVKX6SifeN9hXh4xsxdl2jhq3rBa6t9/SzCHZMLLMVt1pqJYfO
S+8AiYC+tlf8uH68/dLi5nyMSSd1ocfDoLTv7qT6Np+QX0z2+kjdZH3MnOVUAM2Gv0qwqyXq+9wZ
kQxDZgxOEbKwHvIy9Mm3srK0w5JbiQ/yHa9+VVdr+dkkVvu9RUFE/1pwPunuTW9EMw8PMWe1QosU
oss7Qf0+tW/J8uv6te5qpSYiGMJ/aOYy1QlJzKtFMOU8KOLbvPnBRXOiT9cngzaxCQuCZyIabJe3
W0elH9qwAZJCH0i+6fYunR/h9cf2jqFQCisQEWInVmd0UimGUl+mIfQXM3tc1+ImNIbH6ze1Z18K
tl4pirsmm+8x5aYrQKShEZscI6R0Yi+pZjtCMtamf0kapye1d2WKgqUHIO+gjq4yZ+krsQrxUcL3
K8s9ylH5jmnCeax2Q2/A6ksShlIkoKgwn76e+rzWJcDEj2+UD5YW+uofJip9GSDcNQ90Kl7GMeI9
hd6KZDxu1/SKOM3IMdVRshRBPQ4mBnBFLpID9aWs1m3l0H/ffKtpUoEstIBCQnkSj4lPJ9xUV/75
eyiL15HaizW2whjHGxKJFK2OWbPWxLh5CZZPdwX4yihihV4FhDwXgZP+wWunYxTEBMDUkuMW33tH
dPstxvxeYlPL+tP0YXs+xvESzO3NubCIwVp+rcNn1bxbDA4T2K75blSRCZySpMkFsdaSINZTQNm8
TIJz3Xh5AlgnDp9hSCNA11rFIfObwSXu2a1cb2+J8dWg7UnD3hSKwIyt7guAO93qpbDxQhTVO64s
spPbgQdwv+sqNvfGJg5dlqgTGeKjKXxTdEDo/4qq2VuBiwOA3lL/XvT29XvcbX9sjsnmDqE05EQN
9SSQHzS09zI3Pus2OfdfKNK26fBgl3Yz9a08xmMAP7wSSYyiZTrYwhPFOYiAxJoctBtSetiS9GQH
G33x4Gh3XHyMXY//cbsa40XaBIuSOrAOEGpn301gUas+wJvtxVvOq11j1U729a+8T7orVNN0vGbY
w4BaXrouI1JjANIBDKRJQ6sDUqk62Ib6q+I1uXflGABRIgqmwkWDsWq5SCZdzSagZ62ig2F0e21v
tAhLdeYXjsrsOuONJPpLNs64H7ISzB1QUrrrodnNQfuL0t1r3nIC4ywnZNpX0I00xtLLGNCEWYYO
4CqhJ2BiO9h8pVhkRHJml3Iy8dz/rmvZCGQ+GFmraGg7yfTXUvbCSH+NjOb5+hW+g3mwHh8IEibg
REzAVL47n80VpmmZmY2KpTf9aXIlRzvMToz6OoDIDvGPMAjC2oo90zbua1ez6Csw/VCC0M2P8YN6
Hx/rF168tRuN42GjwBZAldLZ4EEpxnwUuhYv6230KLqZa95FbncIneVMztlfSAYcc7Kkv65fxF78
QGRJxxiUgXaYyagSXr5YwvZfEmSh6MUCWOCWzM703Pp3YhgdwlypUmNrKTmS8kRA5EmALbe+/TsZ
jNpklVAbYRtnxyQndikXz0mR2pOkP14Xs+tACYCzaN5uUiimS+tr8yZJpxj96t7BoHj49+hh/ciJ
3MIe8JEC9Tidu7fRpYyvxsq5xx3QXYTiG+GMkzFWTQClDkpA03F2BAuMM78KH7PkJ+35J/bnAvEZ
eZtocUmRd1/jrWBGUda8irGwjFqhfKiD6ZCfQ/B3Nzc6GIRpSTl0eTMo9A9+slAiKzLlQQIiJ/MS
a0MBDLYwAlsaHI22xpU1yNNioQr10Asrz+fseTlQ9mJITgX+IcWXufyqHXjdI+CaZMfsS3EKb2vM
lVM0i8y0kmfsLR+4nVaqjsz5LgQyajQbupmHQ51TNXJSbH0F5RlsrbfkmcLmA/LvhGno7ozGqMPr
vO4lKoaI/XNgyYBpSmcRc3stq9ZuHQpokXaUX5KHiThYz+rfBbfw7HZ4h24pKFM5trPzUS8EM4dO
y3zKJyHPj9MRe56GhWJzIN0VIJv0KFFA5glO1VvlgXfiHTd3IZcxGxRBkr6SdPB61s9Ycc7VU7Ny
kkzWNA00dQh8t2jqigSsOxbQsjGmuCYAm8doQAnyGePv0kkd7WsLej/jnNzHfnvMwP7O4yZja92f
5LJ3qiXR2oY6Wi8LQNIppWeG0APgE7NbfM087kPF3OVveSgmUv414BGzBY4oFJCTKbUZzGf1vHxf
bqvDMlnD1wS0Ket30cmc/FBy91vlS3P5LRW0cujja4aKpbtL+yyKOpaiqIG5ANUsB/cUbTKBr2D2
RK8C3hIvamTd/G+BYBUDQRr4HUCXdylQRRJdRqhVHdfIETS/+3tFhJC4mPdA+vFYuzrwwBqQHLdW
4fBNlP71jXd4l64qAAQjCkpI4BO/lD6OZZLqC6THyHYEsAqlmXvdFvc+I4rCWFCW6AYjC94DkWKJ
gn1+rOXIMms/WjVbbzizamyc9fsc+GTY7gYr6ie32g/jmJsrBu3EY/y1dJJjcUwWGyuTs2yPKF8Z
Tobx9uQr4A2swhNyqzPgBxRbBRAyuGcP0q/6kDz9w+7y+69ChUbCpwXPHuijL2+3ajIAGoWTEcjR
bVXfCNob4a0u0D/BfkB8PGgsqKkNVWPeS00dWzS4WsxaK80p0+ogbZNgwFKTNfbpU6nET9c/J+vT
DeCaohqIMhfyD40AbvPyTGRIG0VqRM3vEZfndntjAnxwpr1XQ7LkJ+Uouf1txEeW/qSp73LxZRUi
AU9UZQ6K5nkflyvAMHXZRnrwhuVUNBkw890u9rxgtWb4S/R5H5DdHvjPaT+kMl9QCtuhaBtB8fVz
fD97lC2R2mZ3a3ytbkOsDLZf4I8c2cJazz9mnfkknQk1NaHB3EVdoPix3ow1Hiyy8MoCn/wdc61M
+JP0eol2yow5DjzRirMCRzK5+U0hwh80++QLLoWxNYgZ68VL0a6KDyRT8bsaZYLdmUPjUWQG3jPJ
hADs3WlM/UEFAVYWiai1yd/MMyUu/n+kXVlv3Diz/UUCtFN61dKtlru9x3byItjJRPu+69ffQ+dO
rKaF5iQfBpiXAK6mWCwWq06dM11R/GXndC7kIgAmiVxyO4Ph6/7yAdlaIxJ22jjF3QyZwPPzAd3T
dpIaNQNY69R3u1H62fAkMWSeDWZttdoKNdjxDNQ3tJcOUmY/Srd102sFyMvECX6YGBM09+qNvGt3
k73gxY4xLfWK3639nIxgR9erZa5LKZfKwExNpLPQXrozH1A5tYdbWpEunsFRApqGO4g/QFVUur38
mT+nI4xlJg41c96Z86iirQMZxX6f77WTAfknTC44ha05HGu8L87c0iG0faYoQVqgNG74lD/lr5SF
AuK515gwaBtPBO4EjSSOWZ5V+u+r6kFpTBU49hvMCgXXoDmwzPK2JTxCA/ZJ8n5S1nvIRNa6TnW5
SxLiNc7k0MpgPNnBsXWE/XCHJOu0/Lj8MT9dWczOMTG1k4ZRqnRUIAbZLpK7pHeL8RtI7uuUR3jO
XRoTQIViKJVJiolH2UPSq9jvLBXiB7ND8X4x98HD2y8mmLZCAxqlBWe/1q6q2iPqy6RxkIyXTXzS
QJOBnmySEY6YFDd16TbZbFXAT17eoQ0jyNQwDYK5OdSIDGaHwMAGNpLSyPy0vFblnTrfDrwYtrU1
ZzaYrQmHICzUdi5AoEBJVcu9YjqgCbMkm8pXtc8RcS8vih7Rs0zJROKgawbYRjGnBunj88M0ml1G
yigbvEF/WsTC0pTn/80Ac47iwJxyhaoqy1UGlAXpbzQ55iD7Nm61s0UwO6NEatmKo5n49ZDs5xAz
9iWdazZqK4wxmPY3C0I/ExAgDd1GJriTJu5QLUTqLofG16GpXoOCd0I31wPcjQ4vM8BzwmxKqRjS
opVG7wny+Dyq5T0Iu17SFkMZrTr9zXJWtpj90Tq8+MISyyGQiwyrO+EPh/ZoIJWg5/J7MczmTOCf
C+YgwtUvmD/MlFx1cy04RBvvL+/L5zcjDNFHhQZEDzRWdCbO1EExgflAKHxxLyP7RdAuHvK96UqT
i7Hl8cXcd/twV8824MZ8yl6movS+zJV1FhkQCAFpU9JmvtqrTlrYYfIQiHdS7MST7E3Bnwe89VrZ
UfCgmqssSVuyz6ebNns2usgpJk4XczMYrZfEeHpv5sWQxnhc4AosLRlTfVBEPy6+cEfLq72lf+Hs
IM3Q2GC0NshkL2k+pVKRaboXXsvQLKY64gFUAqFOuOfBw7debGdfkMldYjmtozGHPhadLTdBypi7
wcE4YoHqjQAO3XBn8pJv+r0uLY851tKMufMi1nVUqJQdbl9nwFBffaSpoODwWDy3Ysj6WzLnGj0j
SSkUbJ7a59ZMMFM9p7tcupZ5aH56fi+tijnfbQ6oNeb00ZxR8jtFSq4MXX4ZM+VunKKToogux0no
V7pkj7kic9LMkxGYha8hr14cyaptcp8nrlQCdSzvMnf0sv7E9U3qe5fMMtElj5tIXVKcbw3EwD7Z
lft0H2s27U0jvQbpFfdxT//iBYssJ7YppQDqAqMD5ezuqIngr2uvEvJG+qd5UE96kTjT4F3+uJxv
azBPqBLy9knbVoPXTt9a4ZpMgjXLnA3cyjhWjsmqxEiygC6/MYxeSOboQLpShxpEHTiXV7Lp/gD1
GQpI+QxIC+Djrh4JpCmlfB4K1Qs1wxqjw3Q/BpmVDpzMY/ODoY0pmWheEJFtXDRNLWsR6ciBAKKq
9D9rQ7Hk9m9SDjRidAUFWImAyP98MUBQ5ToRM7wno1NVXLfq4fLHYtufvy4vtCDfJRgAJmKC4TjW
cRmLJIPgleyjwBt7+V28n0AUi972/CL5kl2ivy3EHF9gG1u/DKMsQLv2AKOxHVA1n2fFbCriBakV
3ocAIkpXZm7Jj/EhuzY88a3Y84C/m/63MsnEq8EwKacICIwWwSfdk8BLeDfWRAw8/yHiJYJ7ErRr
57uVLUNqqoWoQYdEtLWdClwJxmprivLA/HaJ3rYvPHI28POizm0yHqKkU/2r4hB8ySADLdc2kAm2
4Conc4YK9PL6H1oRn68zAgEmkPiJ6LwAEM+sczYFVerkRMc6J0cD08RwJR8mWwbtZLjjVTY+n+dz
Y8wCRTmM0iXSMz8UaisBbS2uMyemxfOCR8vy+UxTU1TyEYgASDQxWUjd93FWvKtaC4VFWvAnkn2s
8PiSt3ZsbYX++ypAlW24iOYoZf7QQRG+VrPeTiaDE554RpgtEqU8DudezHyoV+zGNH7O5D8U08UJ
Pv9azMbkM8YlIinO/Dzf55qjgKo/Vf6Qx/r/jaDKjSiL+QuVuZfEKhJCkOXEPkhjc+gBCEdx5mRn
2w72YYJJdotqErMxKCGn0HV7aH1YbV+5qbhbes7Iw/aefBhi3EvrZVlPF2y8YLyKdWDXFe9J9zkj
o1vyYYFxrUUUhkqOc3KoRuIMIaDdPXTSpMTWY9WShx9/EXsUWRah3WFg6JGFeE1JmDXGgKns5Bi/
Ct+j98ATAOY7ZO/USX/M4fPLHdDtgPSFRjSFMD4niHXe4zvCrROMmi03YhCBbyuxE16Fc3OvVoaY
uyKBvr0Q9xg1m9QfvfQ01+7lb7e5U6u/z+SyZiM0raGl5BDN46OpA4anC1dB33qGFtzKRthZl+1t
hjYZ4qoowkuAOTHxYATgKIRwSOYXsmAXvSUpOTDfzf9ohdkes9DgcCKijqaO1L3tpBsepKl4uryY
jTYU/Hy1GmZ3stjoikmtdU+xoJ6xk22AVPeKpx0XAPPjLzqk7gIr/S4/x5FFbnkzWbxvyewdOrYy
mUlEDqHoGmDnThYfaHDOp9x2wI8NY14doilEirQsmT9lrV3kkRV0nNxvaxmaiQkoQ5Z08GUzifI8
YZCHBApSPwBBqvohlSNLrZ4vb9VmTgRtLwxNoKEOiA/zsQotqksd5DL+ckPlvapdtAsehSeIXgLf
h/mJ0/LnnRAUM1cWmS8HHtM07McQ8higjb4OPbTXXOEJ/fzmiQrQ4VF8eYnb3/H3ClkE4ZKOYZ8G
2Kk5165SshzSsXaySLYvm9lyCB0YRTpMYSgYRzxPG4QyFFtd01JfzFpLC46CzKn60D9w/uokeAj8
NsB26pIEreZESwcvOlC+C/3w32QI2fFXGsNNNNwhqKgDEfCp8Kw1graISw89xSfhvUGGHrK/eMbX
yut30XXzmj39eszL38K3P/6GZ6aZ+ESqBeOiUh54Aob2DmEcBddBC1a2y1a2fP7MDBOehlw0CrWh
s+B+SJxfOoiGI10bkaXdJVD2mT0e7mHTpgwhO/CyGJgeYnEl+bCYiaIDjiRmDoY1VDSvKZCu/F4L
u/wguaIX2BOHlW2jTggS85VR6rOrVFaZlnGSByhRoekIKEAKbFBuE1fxITJrjx4XA/W5FIP3FTCz
eAijsExYcFAuJ+OcCAsWua9/xveYnHbSvXLC5BqdiEEH27m8kxsXjQFPABxIRUTRkISeL1AKuqqK
FpClRAfayi125ZfCye/RZUYkG7zlLngAZOZrd1eE6J/xSCk/R5Zz68znbaHWlKNHQyFm3TdFjR7L
zrAFEu0ur3JjG2EHnL4URgcsC1tl6MY5X4Ya+uhZty8OlF7HtMUf9ff0SKWwIpe3j5vrWtljzgcE
ETtlGEBoQeqvAnkUwDw28Hp221u3MsJePHFhBHJC2v1yo1nRLdUiFezsQbg3wVzc7oAI8DV7OUWo
GiZ77iW04alnn5SJ1roxjaQMIMn4a1Yghk0wQJ4oEUS155/Ez5fD2Q6ysbsRckOshSU4JMJpUV+i
gfN02d4xdD6R6SPzVpnlmBUqbR2k7P2seQmiyUpHxRFV76/88LcV9iatdKnqBbRS9u86rl6LYXAD
86mqo/kYjL3hleVptD+/8OhH+zDHvC2TMitrZWqgsqIXj+KcvTWaYE2LuhONhBcpZY4t+u+rSGmG
uZgsA/yh90Wf5iQqRhxyQKVygCi5YWvTGi5Xmu2L6Fcyqd0oTw3Y3YTYj38ap+RxditnbiDWmbvD
lekaD5KNAO1lb/Nt/0J89Wr0VN752/QY9DANqIIDIcfu5ZylRikXOWC5ICIp2tEul6uFJx650cvB
Fq6sMFs4z01qKjQ+g0TAXRxAf29zEOS0u+5n9wQhUnCC8ya5Nr1mZZLZSbkSRpLLA503yo3QHnNd
vc1EBT8hSKTHSjJTziVEo+EnN0VnE8OtqEmh5nbuOs0w4fGtJhBfLa5M6ETFmAWqXwgy6aHnmGKp
hpCb4XuubNFdXbmplODGKQqh3atgQdY8Gijrg0alXLlNjvdC/KV1MclYmId9lhEciUJenKm7yrPn
tMwtgfZOPaF5C6WHJOTkuJteuVofc/NAzVSTig43akIgzdllu9DEJReGh8uRjGeGuXvabGlFIwUp
apD61XI/iN7C0/X6nK2f7xQTkZsy6ZI4jzvslOEr3q/h6szn8ZNtevvHB2O7KTPyeD1sMbaomC2U
E7QoE4vdoOrDP3mykMkiQV2XnJcO/TrnjoHKIkE/n6gAnn8aUIcmTxDpSpX7i/5WqwuwCYgg/U8w
WtitDhWMhFMr3XiRUINo5igoMtLk8tzrZ5GobVWR0uv9aZdeD8fYg8rvs0Qs8SDeGDftMWnR6EMl
/aRel7whie3lvstfo3CAN9G59WEc2nJOEkCYun76SsQ8suVl1sF90s7k65RI9c2SEeKktclr9NM/
ff6lwYeNUR88KDGiiTmcc9N6lIRx3MjGQR2+NM09QLuXzwHv7zPpc65FwlhMHZjSZsHXVTTcC5Nz
1LauAAwtyhgeklHFgLucrwGSLOoUp7Ax72fNMkOnAvNQCCUzo0FbOD9Enn7FB31svLfw6VZmmU+n
InBFjQ5FdsiWx1b2SLWocQivZ8kyHtpDt4++yPeXv+bGWTwzyXxNCTjwUMihxAsZH13cGcZdYOzF
khMit14DZ2YYf0zJkIJJFB+UUpca/2RO5MiH6DW5lzGPZTrc+gl3B5lLJyXzEmciDIJfqbaVXXgF
WW+0sKQ77a481LeJhX/aX/6Wm0Zx0oEYBEgJOQrzMfO0HUW9zTGePIOmvcop6sQTbM1V9nhO1gOw
symQs7ycc6PhSrk9PuwyX1dZSmL0cQm/AcFCZtF5AQzUuLFvOPXLjOFsn5bFjGuuYeqQ7FlHyRS5
goKc7PNkRFVr0ru08ryfdt2hxoireFDAuJeDyZqnRrNxAaIRgRYh2rsaAjmTgC6VooxGlGNV7bgT
hdIxSbrrJ5NzU2yawfZpMpS3oSHOXoIFpTdR1NAPZn/EbFu5l/9QyphmRKi2/TbBYjEgbtfrVQfc
PBI0J2uKY1sOdlVKnLO9gd+GHYR/BZPROmb1Gb+QBj2Kuhz0vcCwAWSCwQNvjvcDpskKvFAlgeP/
n9MHE00ANG+QoKOkyI55TkqmlMkYNwcB3RPghWy16b20/2H2b0n5pZX/MUXOLSt/Dl/QgqMdYwD0
AJhgA3U2tYFKUtyy4p0a2WNoBafh2KF044ZXyePiAPSKETr0JNpd77RHJXfGErF0dKjCD3/Ua+Mk
nv8eJoKL6hR2bWOWXjA4wQnNejf+lv7TXAW7Cczy1/RpJqI0wCOw37g5YJcWcMGliccLq1wKelxF
LvOF7FtXtOfYpmS/032DMYzZKVz1LXzgDdVtfvmVRSa/ycrFaAIJpWMimLobLorooX+BATd0vI9y
2vKAPpv2MMJHO5Ei7hIm/e1DIZSg3A68NDoLwvwcDwfotLlNzaNS/Jxf4FOuDDHnP44g2TIIUurn
impN6osmc44JxwD7iu1lMw1rHSvBgKkt9qYlVpzrdtuCZtJIqeJaYPcmBU8GwKMQaoYSU09Ge0x4
Q02foyT9SqZiiIB5o+LO3K9mUwRTq3W6h/vOrfVolwjP4viDc6HSC/P8foEVlIcw1wfZBHBwnedh
nWaYYavMVEJudGU32wm2caQ0Dvou3bVXJie1VGhed8ke42QV4OvZoAbhQfDqn4NDRWRSPP2N2wa0
/Cqy9gbcHDQnK67ICdPytuqNAKx0znjXHKl6Q/nGm53fSJ3OvwHjj4pY5GA/CIk3+r9YbYlbOzqU
rkIIBf8HAUTON2AHyExobGp4CFJcKQQJvtHJXB2oRO1J9Hio0i0/xVWKWQEiQo6JvdFFIhfpLFO0
R6tg8A682CmnxrhtwQA9iI7/ZJXJyFRjNs2yNPDsC/VbeRTcMIdk5V94qYEE6F8j9EesChy9KmaA
/hITomT6Xnih7cjBEr7oLyFVArjnve021wS6E8VU3t92zNEDFRSUsDFQ6M2Z7mjtdSyqfxGhwFnw
2wITP5K5KaNBABYrLn8AIWsp093lT7YVzNcGmHMdzN0syFGS+2Vs2nl8CnvRMvEUz3GDX7a0kQPR
d/jHWpgjnddGFRc1vpYJRbH2MJi7oHGW2Q6zaym97kH2GzyJGFY2cx5RykYx6tw0c3JlOVbkIQE+
AgHYDT2MmHqUhkz2eAUVjkewlfq6qadxKI3SUzpQIrx25evlj7gV7JFJikDHoG8lvstjrBy8w9dt
oGgT+viUlmB+1+farlKecvLWKtAQ096hryAGYD7XQsZeB74s96fOC4qjEXz981Ws/j4b2OKsltqx
r0H2IslWXfyUjckVeWnKpr+ZOhqJ6ETj0mLn0SOiFFkMrkwvOhYHsgP/7FXnInz+p3xz6xytjTHO
PcUjmpd9nhw680ujfUuXHfA4ViEmzl98OoMOwAMmBY5HJq3VCjAhLhrS2kSNLNE4UpW+mkdMuLEY
SLhJKnIKDTBQFjasjK0oLyFgebP6IihPCigZEulGnjjQvA1nNkRdIui+EvA7sipMFXrocl1Czl0D
dNyua+N7rkoPxGhFzkNyoxxgAgKDnJzyw+PlyuxOl5LCJCPkMTVrgQCH7GrQiwXUX3eCh/BWdtIX
vr705upWNplDpGYYaIDIYu6n4tdU3+k1NHB1zsLo72aypPW62PptWBVVkAwYdomLfwTwSxlAPIyh
LSGAd6Lb8zChGwPQ+I7oOumSIUFHkR1Pgr7PNEcaZkJeRj95rHbxnX4LfmWvfgluFLtDJ6HYmz/+
HNdxbpXx+WUeekGqRMEL+m9t9q3hUb/Rnfj0FeEcChCHuoE623nWEESBnC8olh6ytHCnSnah2OEG
snGz5Nk1AdRIyVpMuWWcjGgrnwTgQZeo6C6gU+xDKq3CNFVG6HBGB+EBXTzIdOR7sJIMEBMsndKw
eGWxzYWaFKyl03KEwuZgS9JJ1ajFfmt2iQcV4z1m65ylhupEU5Z7Y260k4pZxEOtxdzrfzOorIzT
S2d1dZEiFVLaEPDE/YBBTqv5Wp8Eu3aan9BB2Y9Hqp1oOjwS+Y2rDN/4Y8lMiraoQ1+lUQnlcmG0
1PRJbXjSuzwLdN2rdSWGMijqUuR+PZVWUngtqFgux/ytmsLZIpgkjZQZULAl+lhQPfEh5nmV24aj
Qm9K2OdO4vPr35uxa/XVmHgpxpLc9DE8MxC/TQU0JyLAKgLeLM/Wl8Npo48qkOVobH1P7WqxnxdA
FDVjtgzjFMWcEyZzLLDlPUhYNHgPQH4HjYMBg6O0j4z/P1AgU3pHydZaR30h2vuUPJ3Erp8pcQTv
nfCuCc5GGEwyYzQPsz6mqTIbqBVTo3czScGVrOy6zp4eE6cEiwNEkTFXod5A/s9KwcoIAdH6scGY
BU/Ogxq49AOYDZ0nVS6i0EgPVXIPzL1rxpFdKNdqsjPHl8veuuU7oP9518AA4SJLXSOIQ5AKcY7k
Tkn3Aoj4kz6+Sqv4/rKZrQIfpts/7DDfNE8F1URwjUGJbyfI8FQAm9RDUjrt1/JlsjHZBDjolFjN
aF22zFsg8y2XpFS1boSO6KAIu6LTrWEq3bxyLlvZCpfg4kMBFzNNmkEYK10fVvhwXe7LpNesPB3t
SMzu+rLLLX3iPTO33AOSWGiOGjKkbdlCWDk3YQSib5T0ip9JcluM1xIIeMb0OBFOzrd1ImVCic4U
DfRVrNpG0kPpqFL03M/ag5z3Vmjw8NsbKAcT9PcfJpiQr0izGEwislcKzkLjbhcc4iP4zECDp/Oc
kLccJvjnQiuUcjNB1Uuy8tlqDjqmm4Vr6VrQHXOvuLS0zcMNbnnGen2M40vZBMqRAb0EuVasLto3
weyK4HjvOK+0rQfU2YdkXBCz6HHVylicguIWOPBCJEeu8EpDVuZGGrettJleygAToYOF9gUS9vOr
NC1mCC1FEJFEGQ9xGqzNzpg4o2ZTYdbBxZDdbvSqxMmOQcs51JvJGNxfk4GoAoOjyuwkgDnCgicx
nRunstmLl9vhkRb3NBT3TId3vDfvdBxsEOiDoQMjhcwudpUJnAUVdBz96hj4EvhT9uQLxo4hQQv6
37R0ANriNe64VpkvLBVCKGQGiSCKUR1Uu3koHpar4BgelPmdJmr22sq9HMi2ks71Qum/r/IjMYHG
UqDJUId4l1ZovHkngZOSp360FZVXZtinkBEUYRbFYA+qhO60ZJpVzvNkmeiCcTxl8/h9bNx7+Fmt
RzUFaZ5LJfA6MbUq7UdQ3Zfh6DZGwUn7tldE+8l46IPsjumyNnMmVGakQcC1PinBVSAfu7+KxmiB
/muCVqBXa0nyPhKyUY78LDgJWmF1PSeGbF4sKwPyuYFBGHuNgJPhUDV3bSBZSyNbSemaYmi38vfL
jrZlC1cXYPDou6EEzMT9PgMvYynB0cb2VZae9OZWKxqrkk9LyGtPbJ6jtS0mWjRNOpA0Rg5gnDCE
clXbgVO8ibhnzDsJRO9gIiGPl1e35Q24MgHoQUtMRhWD+ZLDCNXZJQAGLPFI7abV41zv/zcT9LJb
eYOqZ0vZm2ngRekxhtxV9lzx5ENpfGHz0PUq2D1a9ELrJFT+QLTjlOlTFD+Tct+HhZUTf+k5xe2t
23ltjdmlIi5IFkfQsMu04WsUhI9VIzqXv9lWdKPMkDQTxc6wh9QcMCs2xnGIzD70+lO8jw/tQfR4
GlDbDreyw5zUZh5GaGzPMVWVQ1KT7HK7CuzlWrqT/MXNd72HDv/lpW3bJCIFlcgoBrLkl+AehThJ
aYKY/btm6SAVjJzqDWWscUdpqyAi7fCcfPNrriwyHphnoaCPoMjFXUGFN9P9fxxS2jxMKzuMG1Zt
B4nKTMfb4UgUG7XhfXwqiBX91CGZQAd48tYun3l4ua2bA7o8v78n446mmaVmMgG3LVaE3IX1UJ7K
NCbPTd9IthlBKeLyBvJWyaQYqRhoUzoopjc29U3ZT0/mZN7IVcw5ZZt54npdTFIhLJFZ5AkGPuoc
NOYUnieDDOGn1ljyDhpEjsohSdrM1dYGmZQCI2bNkosRDl1Gke9Q+HBrO9p1lt7tk+sFzOm8yhln
69j+aF+PfUkSI/L7GV5PCqsEM5NYu43Jq5O9Dx19CpEfXsLWWHPEqiZZoC0efGndQrWB0vNbysN6
q0NtdHgmUPYI7cwVnOmkv9ABntDBM/ey62xGztWPYO7tsW0xKigjTsegLdQaELwpf46MANne78PA
sjFMaaQZmYnDkLTCjZALP4jJY+/dvGxWJphoAq7n1JwhAuNXyj96fypNEBk8p+2NUh9ljSsiQCPw
pX1jYkoKCZgJ3QzIXfQ21Usd3rL0RL6Ju3o3/ofZCJ45Jph0EA0OyFiPHkIzgqVyBZgvmOajq5yb
WvMOOGECSVZrQwmWBswo7KNbBS/qpHKpMQqixNXN1UXgeR8TUPQU/ZrWwBHQ6rtWfhgHXgCh7ntp
r5gAkmRaUTYCnI/KseeY3tJmJ83en5nlLturJgcdt70g9V3cAtTn7x94lVllgawVqgLCOFBNW1rc
77E8zgwSzwSTH5otmp2DiWJqNNRWQSqr+GNuc1BAYKz39yKY4zTk2qjE0Zz5y3CVhi+S/hiGvOnu
7Tj7YYM5REkcSFFeh4mvSNZsCy+CFUOyJcbOID28m+xf0mE80N522vFhlTlLWfivVXXfYDa68/5j
2rF9Zj/sMOcoSdEhJihN+cVkWooU27O+awjE0BQniEwrQyZcy5bZenL6eDme81bInKhWjzFj1COx
KtI+tspIuTMaoJfE4lBIsp1q4wMZ6U8Sfl62uwULPXMa5qThLBRDPCWYDXCWnYQRLtMzb7pddqD5
HSR27fYFY2rO4k57K7iBJogNVLZzxS0KchzrfZ50dQKHNovAI42OBkiqXWUn3NCUIXDG0freO7PT
PyR+zA+cdEM/x5nfG/7eF1hZrUNBKcIRiUpyGH+ix20A7gpxTtzm8b6BoPGTjmmvnfYFM/8yf56a
ExJYsAgeO0Vh9riRIug1i1+SGwCvflDEGm3Vzm/Zl/jPeUjOQgQ7UF1WmRIWI3phSySdNEAdzVI/
pQXZX/aq7cT247MykUgiDd7/qoa3cF57AZJNwSwP48Kr9PDMMMEoGMeoLyNcQ7XqSwIEKqr7fni6
vJRNDzGB24TyESrwCptoTVOoKomY+nPUxvs8GxO3z19Jv+i7UW4wmTd1EqeutHkUViaZm0JZZk2M
JkXzKIaIDJFVyNdiIrhtWLiXF7edOKxMMRvVDX1XxEZE9t0uvI69GlCBfjfvFPu/qHtsPgtUkSp7
QFqEipDhNK5OWzH2chyI0HbHFPOpoSP8V8q9+JAeKHVZcVLvL69ua+vW5mi0X5nT9WTuME0DvvIC
DCuCJ8enxryOhGPMnYKiv5yNI2tTjJdMSi31jQbi+R70aPYAQbydLIw/iVxH1qDF6lUCcjN3bDuk
f42lDrxG6lYkWdtnXGYQmmCazDH1x8FpyasGiqHL35K7d4yn6IOgyxElDKTCTeN1ejehAN9ZJQa8
UGp449ZTtg7BekXM2W4VYrZhM81eGlWVNXWDPO2XpgJHbFehJBCDstYNYtBXVoWoftGrJrxO62lv
om5voZgv2Eqexnfh2KQnea6IAK2FXNW8y19ly8MAwKJiXZTqkn0KzqRtmtIE3GZJl8Oo7DVkB+Bc
d3P1Z9lzAtEmRmptjPGxegZ/ZDX3ma/PB0oTAWkFp0wsHaLtAGu4i01ZRjKb15neCrJrs4xrVX1d
5wnRITAnPI8NaDjyr42RcALR1m6vjTDeNWkCumYtZk7F3nBI8tKFDaLeXu44+evWOVnbYbxKmaM6
JwnQtHX6PIlfa14FadshqNiyrIsm5hPPQ04K+aS6UKD0NTfEJlPkGDJUbpd9MTx148A7k1vpqgb1
wn+tsaspJSNMZODdNczQSUdaj8uPNAMv9jxOg+0P92GKbuAqluIk1loUodUYqlD+68O3Lgi566Gu
xEZRSOloMq4GCqFk7gc5KapkAiv6AcV7u5OIE5i6JUNJw6zdZJ69bjz0ytdE6q2J3Cblj9TcXT7P
m/chNHxxN+FIg4OSScOJIUHSoIl0T96ProgpikEEVbTk14d8p40WD3eybY8gt5AB5wTrPHO49AWo
M0wAIYD0VudQHbPJQ5eCKsMBrMfdxc1jtjLHuKc5D2YwVyCICzBpFRvWVIEqVYkt7qD/prusDDGe
SWl75qbXS2+QpcZu8/pZycjC2a2tN5O2MsL4pDT2s1oNQHTJ+osSv+ldaVdyZml4W4vZkSQPucEb
YKC/+5OHAnQL0ldZUzFGdn4MxEAASzpacr6kp8cwNL8U7Wtd89Ae7NfTREjp4SBgrBJeiC7zuZVm
HCRz1pvIT7O9iIJOX3IiB3Xj9TLeDYDPWASqC27Hclqo2RJmegVYKg78Q2dOTpOntiZlV4FCjiCy
2ctt9fXy0WK/HGuS9QgoRdTERPs3hRaq5MlmZkU6J7p/uiJZI4xHTHJVF4GOB1Wmus1RsKCJ42qh
teyTp+me3EUeRuGveWRD2yuDwBK0h0x8S2a3BjNNIBasp4c076xeiixdflMX3ojEpk9gOONfK4zn
RaogLrOAwsss+aXwQ+J9O97fZ7KLOJj6MBqAMCKqTZYvGeRqLzvAp1hHN0fBXJEqYRqO4pPPvTrU
9S4McqxAwH0V7CN78QjasMDSyk7yjQc3+AQ/o+Yod5iGmwR6Qix4can1OihRK/PS2RLt4tFYgKaA
tjDkY3dQjY4t+QWTBvsstHkip1sOYRiYtMXdrAI1yVwioyYNgM708SEPngVlsdMkc/KQqypKd4Q9
xCZuf3BmYITik1iiAkcnURQAObsXMwsQYc+0lX3wMGOCInLNH5e3b2tRGF5RKe8nopJOM59VAhAk
VTSmlEtC9IfwKjdfA5UDBuVZYD6bKQo4YB0mGMfuvu5ye9CvlZZThH0vqXz6aGA9xwA+uFM+Q1p7
bQw1KRcOxVGKUehpgfdUwZsn2I1bH4ODDthufSh3lLZi9FofAAL3Lz7kxy9gIa9moDZg755Mry8i
aCaYnerUs1jdLQPk3y6b2gjzIFgAYF7UUNTGJMf5nilhq9UdRv/9Jh8fCzmDxrW2eCCSccW6fVCi
CkqJf8oJgGN3ZpOJI2NbpTh3geBVeu7MWeI0oF4sOCBFNo9hjTBpEzaxS4IJje8yPI3znVAATCrf
zo1gX/6AWzHrbDU0aq68XpSkCIisNDokR/DcgiZCvB3BXUchZ6Gjczxj6/rCk1fSIDwkI6l/7/ev
rJVtJ6iRNALtcxxatzrQhr56kL5ViUeVqArAzqbOETi9D/bN8v4xke+CgFBFasPWBHMhUgM8i6ID
MAZWnZV2MT0hA7FEcKn00hvni27cMyrSjt/WmC9ahUppKvEM2Oxdj0k/yWueqyu8YVtndN4BwaMl
crpJG4EFJvFAx5SmBp4KxuTSGxg/0HHxiDNYR9X8VMv2rHy7vDCeEfrvq72LEwWc0niP+ZngZ/VD
iBFXrogk+977tVMfC2HSG9QehVmYssKfekgBj3vw8/1ov8tQAg65YrGfRjJZY0zATzDJlhsDFlRD
83cy73vTxtiZlZevZhaiFfJgtP+ECu8IsE9A1ipzCaTyNDSBgcZf84LBU6/YgSblVsMYO4W0Fide
MN4+cqBggtuDQhj0H+fbBnB3H8RmGsFe78YYPNVvh8UxXTzZn/CSdirdLt/kv3HIlVEmfJXikHcE
KYKHIGAp2msQqVYu9JzgtemRVMcZBNOYq2OJLoSgS3OZAPWRTFdq3LpRea+Gf4q1f9+vlRHGJTuM
LCxia2QHTfsu1A9JDy1jnobpJ9jxLyPgZYFoM95drKpwAv6t2SyT7JCizjGiLeQLFtolDi1ATra4
aw+NLw4WeHt47ki3n0kXwAkBFDym6kD+x5Km9JnYgrJYCwHHpaBj1MevlntomL7X2rgY583YuLLG
OOPcLWM2LyQ7ZNo9CUAQkvGi76ZPrCwwnheDHp4sET1e34073Yf0Fny97JzoWdtTnpfii5RY6fPl
0Li5LPpg1qnWzCeaIMnQh6SbAI1L6++57rQ9zwm3r+kPC2xOhW2i1EuYxRBwkbjNARx5b+ohPQ6g
HIeEGefC3F4PVW0EM5+J7T+PGXih6WmHfj5UgRY3bctHqH1wEpzNfUKg/9cEc6yyDDDPpATX2FJ+
VZLHur5TeJPqW6tAyRq62cSEfDZ77UuTlkBkoQWYtPYS8bVAp/PPt31tgP6A1Y0ohRn6WC2I9cY8
dKvY2NWqzEnnNy8pQDslggFlKsTDfCd9AdO3UCURuMsk5PGTN6BUBw92uM/JrYtpbYm5DrW5XUYx
rALPfMiv3yX5DmAqsv+PtO9okltXmv1FjKA3W5pust1YzUjaMDQy9N7z17/E6N0rNgZf4+jclRaK
mGqAhUKhKivTtGMfsiU+TyaP+XU2C6PuwapHnihVWFgtzG62QoEyszgAL9brQJLIHDmkklSMm15/
n9iMlmkNOxDNWU9j5et6ZsuKJ0L/VniMxG+3nYEZw7fWqMhTLRrIP0bMCGt3siN7BWqr0WH089Sx
zssOkEC72Bn3iWgPPMAeMzpsTVOOKKszMm5zFfxxN0CzDuReujtCNgJpfOZOfry/vVTW2ZWgyIIO
J1FlUSifLKYxX/O4xb425mFJKwzOC4NtZf3P23aY329jh/LIuKwRJQQpPqgyyLLUZylU7bJ/VNu9
lh4sHksn0yE31iiHLCehnwa1jA9r+ywlqGs83V4Nc9cgWQTqIsj8Yt702ht7PQNfcVSBDVp5ifrK
1ppTFHICN9l5+jYH2aauY3gJU0z0l5nFVKzUCtMU0xos0VNc9E6uHGWRx6DK3KuNHerLYJ4ZSg4z
TlYqSQ4mLGyVV/pm7haUsgwcXPD8KVQtrQcXw7jmSXnoiRIXSFp7eZ9kD7c/CXMZf4zQhU1ZHlS1
bEGZIeevev6t7Xj8YeyTCWYeyQI0X9Fp9q1m0uem7ZQ4WA7ZYw2+B5LPATNrg6eAO+RLdv3D17fI
JJcEZpYPkwDDKKzrlEmYC6pl1YnW3E306lcthJdWUr6YS/Tr9vZ9gOeTtBVgh/8apMovrVZroKFf
ooOKp662gxDKRb7vD7OTgVOTiEqLjxyLTAffWKQOkRFHoo4qXRhYsV39AnOAW99VP1EBV587cLHm
l9hvH6x7LnUQy64CmkYIX1jgvaG5o6wwKVNdQFtE6Lxo/KL0P4zqm5C83V4ey+nhJ6C/h7Ng2pU6
Vt24rFIrgzN0FpsRAkM6yBLstG6iwW0jgQeVYnn/1hod8HKrkawWjFuKmdr1cqfknFfgB0gF8Q8k
kBgXMlBV/ZAXY9I21Bu9EkCLNv0aAyTlPuYo96NH6MoWn/uYYX2ljT06Sy7H3LT6RkmC9bt60HZz
AMj1XvASTG5m9+Jp3me7hMszztpGHVFdgRA1qtV0R9WUhqQuGsKAguKLamgvdcPNzUiHhT7ZeJsB
UwQeZfAIUZ/KnFp5AOioCFbJssFks1dCD9a0MbUHS/EMC7XkV73gkbuw9pNwF4GWDa9sPA+vrywr
XuVV0sDW0SjrJcszt5dFW7aio1L9uu35rE3cWqI8v6qkcUmQ/vpm6eUjODtT3hOKFRxBBoAqsUW8
UiW/YJOsZ2oVJtWKgZtm0QML3ZEMjaymGg6Z7iW8Sj9z4zbGyEHfGEtkcTRJ++KwrkqqOZq6YhC0
0ZXJsdQ4taUs4U3a0K1ictTAfmqa6J+pEGagAuNYl2WBKcjiAMCOCcaBGO/4KZeDXkmhXWYK38Kp
LfaowK9e2Voi55nCyNRIhokvCLlaPLmo23oEsFUPkxhsr5Hl9rjlsofWuFeWR3O5tDXvOLCsYY0g
OdUsvLfpYLxG4P8ssjwOlEy1XFno39ZCxQMsv2hr/LmRSjA1mtxZNMYOYyKcACck3ObY5+tvChH2
cVIEcAF3Xrgv3eQQu+kbEYMgV/riRu8iBggxbuiBRP728WBcDKSjCI9Cp8PC5X5t2xzbebC6DKJm
5c+6CoZitCvFv22D4bMQPoLmIWrImLSjRVc1UO8IiRyDcq3xdOm5kl8n/bHTOSkXqx5J9JUImwyh
EKBH+kQltOaKaE+3n7tf0o7M9Jev+nP6S3tYnQaDb9KX5PX2yhjBBfynmoVsEnsHCbLr3UtWQ+/L
HCPAHTxjMAAsGwbvtgmWc2xNUNEl0tWm1pti8s36Yki71jy39Qtas6KGIS31JKbZ/rZBVu4FRgAU
dBXM42IrqdxrBf2CnI9AuiATkmPM+xCqSfOknJNA+rW4IjJM3ggaYx8h5KxIwC6BYRwjwNf72EJJ
dg1jgAG74tdg5l6r83iGGH5+ZYGKm5aUjllZqvlBXr7m6cNi7fV/AT25MkHdaeWsaWppwoShgZkF
ZPMab5tYlQCQyUEpANVtbBUdKaZ+Xnu10Sywapn7eLKXT9nBumSYmpO88SyinNLcYypxxwNbMZwQ
dolejQoaCRDPX3+fOR/GCDOCgAMD4i/oZwts93n3Fmd7Y27tFsTz/2YzJTTo8aQlFw+90mpOrKbp
kftEOnTZFNHW/5qlAhcbQi76u+DPJMk3dbW0Q2ZpuQxJturXugMJ7T5T7Wr0oOWHoQkkC5mtVq72
fPt0sTwdqhXgn8JDGpAX6ja1iiyK1rYFcKPaV+OXUuAJmbIehlgWapNQXSelPSqiR2KVpxgA0/3W
Hd6FhcKg9VuPkMT8q1obMlRczhIJggBEXTtGm1WqPOVxHHTiOV7eIt5sD+PqwN8HETfeLkhOaa36
bFmzsI0g8m70mltUka3kLd6esp0LnEuK9aTQwWuu4JQCfQo1oeulLKve6SHB0WaxsxwI51K1j855
7OhPwp7IR1R/X1K5MkiSkU0qlwmQNhZkTHok4X2qfBqV1bZmQMk0zhXPjBroYumAoOA4iRblc3mk
KFEMaC0GfB2Arc2H1Y2d+G48il96W8Zo4OBAvmH1ci/acRvzjOIvUHKEF1lULRCeU1ekUc3WaowV
iKWhLH8XHdej4PX2O3DpgEIF5/JiHa+tNSpQaUMCECqwXkEm3vVSZctDzNtNngnqJpmjpcwyDX0t
IjJS+OD+l3erYfeYGSXiKUnjranLmyFgnQMUCSD2IcqoEryPom18ZVKaJQmXUvdN69JEeF3sMiWy
teLxdnTimaHOgJE0hTqU6gSOgMqJ4tCOzadIfelqxb1tiLmJm/VQvm8YxYKxCzM/5FXkNHJnhzyZ
amYas90yKrxLRjiAiddcSInAm4P1lB0EqDTod+H33wIp3MFyFm5O35hUqNDbZ9ALlmPNQE1OPwiy
a/gpuOT1Z+OTtJ+Qx4e9XWduvjedf7Ob6D+ivCMhaaPOWGPGq466ue7X4DSuB1scYo6F95YWVSfA
0v6YoA5WpKdDE09WhKniFdNikLxIXeOxhu7yCKXDBhxW9YVcMCBkeKtfFFRhSkeZbB5g9P/Y4j+/
gzp9yEIy6IzjwkFyKuWOcLdCvQjUDIYt/LTO8eMUyDapxEy81wXZw1sbQN10gtkhluiRTjRADrqj
+EAGuB30HTVH9hOXl3Gx8lUIqkDYBvoK6GZSrgSiQTUaQYntL9UvI/oi1D/S+Mdtr/lAJkcSIDCl
WlA1kUCLT1+u8ixFRYrRGJwQc0/I5FJwMaBBDxlJP+FN5jFPPKp1SPDxFsTz4vq2U6Kht8S4RAKO
7pHYVXYxP3HWwzNBRa9RVqA6PoCgvEbmk11It2q0VRdFO+d9Ki/gqZMwcwYFfQQABAnnLP2y7SU1
NSoRDKwQ/Du1AeohDhEuHnbItqCOyWuPsWMaYfOF7hPwHHRuV4erOWezUr1PknWX6hB5WCGI3NaX
9h9JHbIuBILDhZYQpl+B/bz+anohy6GiAHI2VKuTN9CWAvFYpwMzyIPSsRwek6I62hno+6HkeG0J
JL1a1o0m3jMG5kXvMV+rDxyHJ3+CPsKQDELTB11bGV3gaxNx3je9sZimn2h1N9mVERfPiTovvZ3o
vfapnXq1cuQoNHgjWgzHJLoTgHBoiKEoFVwbNtRO75FbpsG8CndTlhxCs+UEaFaSd2WD2r9IUoZ2
1DFl1ISe9ESG3BJPuJhBsg/97rPxiWRc+ts/ECPiLY66yntURfWmlcEwfRId0StBnB39zJz5UDzr
x+U4+Mrz7XPO8JSrlVIX+yjLvWjUaBHKq1nburmsdmNAyA5KErcNMZx/YwjNwuvPVldjnGntKPir
Wo0PBWSmDXuAcJ7lj0sYf4mG0BR3/5tJykXLocylJjIMX86fVOEXBmPtqvWKaeFksYyPpm+PAvUk
GNC+yzs8FANpjU9yXx3HbuDkksyrGq93PAotKNXhSXW9ffJaD0m7avFBunspTyi9i970laiDZae9
Aq2soPnyD2BnrHt6Y5XOweah1+ZQW0X/t3x1t5+PUoHsXAcZgeyrht1xnnEMd9R1oARRpEYVAQ/7
62VmojjMkoxJekucbXm8KyEy3c8cgD/zpjFRkgOcDgUgk5YtmFRgV7sS4zmEI011kPOc1SCBZo6w
z0GSzdMDYvgHmdpHUkByA3T9rxclhkNoZXKNlHmZdxI4eccq4mBoWBHLwN8GMb0CHA0mBq9tLFKk
6WEckQ72DP7q3JUwMDi42V4MqtMQ1IfqqT4b931qy/9iN1EcQSYC9A6ubno3R4h5Fiv6CgT0Vr3U
z4qfnUeotwlf84t4ggQRJ5KwijJoVBqyRmBpoqaQ/d683ywQtdcLBoPeH426k+7SHpkJtJ0wdxyf
eUUmRuAC2Q5IF6CSBxJpmi2y7K2knJJSD0Z0h7T+QZZfZbV3xr8VYUUCeWWHutdKdSwwGK6YvjEf
jf4+5pFcsUIIWryY0cGbBpO6NHHtJIlzUoGH7GA8rd/BQbhXU1v90QO38UnHe5uAkICrlhRbCm7H
YeYHI01X1DoBVYSfXH8wXQLnW2dhQqjxiL5etdcu8yN5xSmeEOQCJxy/0zdQqQkgsn/MUTsprhjS
TxQJjLlg9QTNnPI2H2NQqRgXgpRTQElYO2AqC23Zjr2wsKUft9dLYjFl30QAMy1y3AEPIFF145/q
MExSXwIQtXQns3msh85umvOg3DWQNAWRIE8ZnBXPrgxSByKN9VJsLCMOpLsIuh6usVNeTVe8Cw2f
MOgaAa8QxYhoqCSjmU5AUngkUx+0SsuwSGQJhCfZ7PW9YqsWb8KVceyuTFAfsUNxvqr0AaCEpbSh
i2dlDyCrcjCFfftjMZfy33QS2N3rj5UmQgnKLbk86NJD05t2L3IH5Ejspf3BBNU2dJIwf6nQTd8c
sllmXQvme/GEDIPOEJcUd4S9mRcbWbuGY4ZGkwzU34dXaCYaS5+1eGIo8aOk+Xmxuo30XRtEzhlj
PZ7MrSHK5ZrBHDsMD81+CYWsU+E3n8D5edSf8B4dTkQ56R8oxTOyEVwyCMQaSvImXtnXn6pbzLab
e00ANVP4QLg45S/S43JXBISI0/ih/bjtGR/0wBGRr+xRybgpTnrXa0MaiAdQBgl2dZguoPt0+ldk
5ACrdEFyTyaweuAduSPyjEwIPoPGOZopUOT+AHqbwIeD9yFmM4bEFzFc3kI6V454ypbvYCXaObd2
qMShUKa0y1K1DDCemlxmsJqNgK1joseNX4xLbxcBelLOPn0TzqatePVeIJv9HO0qj8ftwKqLXa2Z
OouZVORKIUoF1JdGV3Y6pDEjytsrRunt1h+x5e+X1Gt8QE3KUYLUy/frDy4+iXVe0ewB6wKSUGRV
lG9raqhZrYERU3U/nwDh98Fq6Qn7FLUwXr7LPkcbW1QkLbVZm2ZDwTV4WhYb9Iy+GZinYdf/AgQL
/KTNKy92Mx1rY5EKrHOqx2I15gApFBg6PuX6sTQ5UwOsVIOUOBS8VlHLseiC2wgaVGVZ5zxQH8bT
KNuyJ+GpYp5QOzqYu/JcnfQdn1WCBVpA5DPJzDP0njFXex0gwqmosiYLMWCHrvpzldvKDlqgR8zS
Dnabu+adjmIcBu95I+WMLb2ySznMKjUNEq4Y1DTSQcz2WpGiasyDj/OMUJ4Sz6PSA+idYohWB4ln
XJeOYOr9W1tEncOJfIwTcLUgykdywWrD0MCCloMJxQGif5PbI4QQ0wPvxmLUkd7fDkRVC9A8Gm+d
RmIDphUL5RxhdC3tW4zMbGkf0unNSF44yyLxg4p1CKZEI4wQJZl0Kl+kGehJ4SFQd+xym9CMjVCm
PaUXUqRF7qvxrn7y4W8ZpPYxGfO+W5UegvZFdJBCyLP01dPtRbH2D4kY6DkkDc8ThbqkumruirZd
wMdQTxdlFO7rfnw2ljYI5ey0RhoPjso625YC5LIJuDdBL1NrGoE7SQuoKULcVvlc3hvHIrPju95X
zsq+w9VfQbdeXF2N84hgub+Co42WMh7t8JXrs1232lhm3RwfhFIO2qH5mRaTU1n1w+3tZMYQMp4L
WQC4CMoD13bWdhHnpsBYvH4WndU1Xuc3vXRa470yjFaMnTyJ5g68/bftMj1lY5a6hsW2iRJRzAy/
0jXbAi983nAsMDdwY4G6XAWtIqq6DQg1xzcx+qmvF4gicWzIPCNUBC6mQluXUA2DqZqaxE6mBJry
cVFYjSOEqrCf5QJE2FbYNqqj1Np4p4rTsNpp05WNrfS9VHqVmHal286Z0oJ3q+lyp27lUka/b0ai
JZlJm3uzDpLhoJ46cF3HtRSBqHQJH9R1Me+kDqA1bcFcnDcrasxDkH1coAwhc4A4kdwiE6XbPCY4
tdTCFKYg1jp71e9i8znu/h5HeG2Euk+moZTnJWqjg1Cb59yqjuU0nSE9yImH5KReR6drM2Stm3eq
Fgu6NCVgVOvMy5y4MxKtZfi88iZqGEfq2g4VMeQ4GcJIzcp3nSXdye87hwgEmKcwtjHuiZyyEe2W
Vwb4eKLQ8SMQSaRwmC6jgRo6mPuVpEcW15ttEogTRNUKIFY4Hs/q+wHt9CdeUN/KrKJaNoQpBXdq
9W3ah/c9OPCqQDoLXAj7R98DonVjivpeaZKvraquYpBJpWtEX60WRO8Jb2iIUb24skJ9rclq4nRE
rA16+TQjydCs11jJndyCnsP4EhenlIsn/PipJKCEAKmBspiioKt57YhjPoe9nvTgB8k6Jwszd0mf
b4dXVokEXCdEiUVGwQJjcdcmwmFKYkMfQz8/YUDTmWObaMLLQYicsM1s4f5fwAiuDFL3lTaMmAXo
AIhT6nMW/+gMTt2C5QybBdGleSk0E2zpoPq68izJn6rw09RyUgvGVY+DC8oKtCoNDeRF1HcxjL5O
FaPBg/szeY9BsswvUlf4Jt9LD8ph3FuBFhQgfXi7/bGYcWljlrpEKrBfC+JcNoGR1U4D0UWj2aWm
acvoY962xKhMkhVCCQjMG3hr069sdGQnIcygPSjuzb2BwS/pQoS1oALvQr7BvW3to5tfG6PueB1y
DYVU4nKU1cperLPY8yrjZGc+RPTNcqgPNo59My4D3gi5gURl2KWi05d3Ze8L9T5WX8L4U5K9rfHk
CMMjyqT27fWRM3TLOvXd5KqZVHmsUrAtHxXlpDdeH3lt9lUNf6BYyPl0H/0fmwnVSKhPg4xMpKvZ
YKhpzQVyp4fVOvf5c7R27ioJ3u0VMZ7nsIKBbqivYWwClMHXYaMcJMGSdUxb9252Kb90e+FitY4E
DLwCFLzaOcUrryPLPnV/bNLsxOBGSNI214cA/JJEx7XcVU7ySXos34QZWD8J96UCpbvj3xcGrtZK
c5CPw5CnxiqmB6M5y9PzLIO97un2frI8ZHsnUx6y9Av4b8wVnZv6u2we1bG2m/gyGm+i5Ijr38+1
IQPAhKUIEiO0+ujB8jmf46lTQZld/IL4y28aI8tpPjeVPXuViwua5y4sp9xapNeXGqB4nmsBXTjA
GcFO41bg/7WLHPXC+qV9rCFyk9TefH97W5kZ1tYuiTybTG7sapw9U8KE7L49Jd9WV3FxmfrSfklQ
wCN4nWjHi2asKK2TnhWY9EDrRY/3VBp01GZVwQFsD1BIcpU6tVfLW7qZs6usTcVXRP9UQf7z4cHZ
gos1EubRDHSQ8WoK5th13R7kb7f38GPaI4s6OrSijhwESovUSddrqTTlZM2DcdeC8Gr0lb2w7/e8
oaiPz3WYQaMUKHkMHaCHef2l1rmPojmOskMfImE012CuEz+fATwS8r1kvN5eFOvG2Vqjcjnw5Olq
oaDgISrPyXSMZ96FQ64sOuRvDZDlbhxvqmI8WvOYOPzv0RYI2+3/2dg0cy0yiv+oyqPJTHe4CxFa
Tk2FQkc/lMfQMgIz5dLQM316Y4O6P6MiqSZxhU/3n0k60H2a31TUir70kBQFixzUzNzUC0G8z7k5
mQcY+AAoiqJHhAENKjXQWqAiwmouArxaXem5eCCk2gRnoR3EU+6JRyPg4d9Yx2prklrr0ktjIppC
HqSmX6rBYu4VLs6TFe+3Nuh4GC1r1E8JXphQ2I0VF5g+SLnrp+HzAARvAdKL/JHI7XZvvHkA1nHe
WqYiYmgMLYbJai1YqksojhfwJ+3LcLKleg7GMnK7UHUNbueA5aOAw0GgAXggMDxQQSQpsriNpihB
i13aEchkC2TCvZaBVY6otS5Ho3QmnvMwP+QfoxZVsQqLcWmbLBWCdr2fhtpRWsUWysW9HUqYaQma
IRrm3smUj0a+9eaoj2bcLNBb0nHHVC/aDtS596PT+9FJxL/ibt4vvlLbLa+2ztxSYFxlNFDBRyhS
ZhVL0IW0EKNDVjwZ6DPWwe118f4+9cnqqpAXiMs3QQRQZtdO9pjwgiQ5SXSQRKT/zxLokqIgAvzT
RzBhPUFSBiOpqludyCODdEn/HuuMntXGGBVJTPTy1LpPiyAud2r0Q6r2c/jz9pYxwEbXNqjQoatL
HrYS3Lx1UUcneCOo6j2Z7rAbXBG4A2uvOYvfHHmwVua3IhNmFiEqRw362gW1vtDQ2MrSALqjk9bY
HRd18E4DQH0rCQ9CXNBQNweeifyEjZdHvdGCVrvQg+SlPi3eGhSHag8JzWP3RXkoAgmCOFVsp2fh
xJPYZRzjK8vk/zeWF7WsyyUdiCxcpbnCLAZrnBt2pOqcKXD2GjXACDFpDvY/upSOHkSYoJK+Busd
xJaAFkGT7K19jc7d9+r0rqx0jr3EXYCM4Rw2VhAhXBP/MU2/t/EQLwRJBXjX8pU7NXa0z+++swN9
6n1xCu9i6BsRShIOrJCRdcEsxF5At2OQVPJ6b0tQcQtzg7zckn+ImTdOmSvU35MJihU8qlaeKSpe
xctsRGYnJkEI3vdUtxPLM6LKzWU85oQftw8iI125WhYVu8S6bI3awIM7sYD8WSxPFYoz8IfOMvGe
24yjtzVFP0pjOV+QGo1FUC+/quY5s7gcPKzF4OYExg5YO8DsqI2zyibPFLOB/Ldma5UN0BSBIWgX
4efsSE7xQ/qm+6Qqw8P3sVaGOUC8LsAWAHQJFVRSc16MZpKzQ9y5+Yi2Eo8xnbkwWUYJDbVNAxPZ
184H+tpEUpI8O6Sm6oC9dC5jpwi/GVxaVpbroS0BLD5q3pj0pCLI2ER5JK5jSrAEkP4dzrrmhEF3
jl3tQi4cwN0eMEadftLc237IKqNhCOCPZWoPR5A7ZKlsTHg8rbvyBxiGnPQNYylD0IKTDoHktj3m
JwNXIJ6dIsZy6fEGsCKAbxyh2q/A1uFFAo5zupYmJ1iR00NfBdrGCuWQQy+AvUIGStgMRyfPPinF
j1l2GvOlHj5Z0XO3vt1eFQNvBP5XDISTOjihQKZ2UVYaUFD1URcMkKp9FC/SnfogAs4ruWhUv4a1
LT2K3yPZhUoVxtJ573nWG4QcA/AXoqCGVxbZ9c0FNGqIW/pcZofys3gg1ZLKaY/xm3Hu3GX3zl8J
3M/tJTPuPMAjcdmCUZ3wmlIr1kJUgJJyiA4DCDuyOH+pk6y2h6p8uG2HVccD4SfqhFDMwLQPDR1r
+nSupjgHeALTTMMLYVA1PGVvnN8hRTuLi5BkrmxjkHKeUK6WIh7GPDBbiDamKJb41Th3blTwWUep
c4+BfsRN3KogFUDmAo+9/nBrGluQL5/kQLEnrwNErYQU09datAlMzbQjZ7hLPSV1l+NfviF/WwZO
CsLfFh49CvW+AxFlpLXoVga1cZ70U6tfRJ4iKh1b/r8NgDVAooH+P60pOxpQMRvHGk1/d3Y15CqA
LR1nh0i1DUdh93eO8sEa9d0W8ERpddzIweSAQlh/IMzggqMiqV2d8pL7/CELGq78wSR1i89dlBlj
iAWaX9NAXeyMnPgEjLhQM1VQZ1Z9BV/R+EoKK8VusrkHn+k/KHqB8N0gTwfqB4wNhMwWI4b/3M2f
pZ2CcGMYth6oLoG9tZfKzXBC0n3lcTabuMcmwr6vHNB6RUXUUQBYpS6szkzFUllUMVD3faC8xrtJ
sJcf025yG4DEgBwYue1a1loJrT2pDRgmACzXZyUSQdbWYLwsEHx9rzogCDomkF0In9/pgU7Jc+pD
S9HFO/D2Wql48HupG7tUpBvXzrDmzBSDqd5B+MCNxn0c8ca0aQDlBytUJEh1s5UtYkW5m8AiDvp+
t74nDmxglDJxjAdVsrvkHflOVmm40hO/j8D9FdQZKkYB91xhie/FrOkS34P+D/LJMaCzyVl1X80n
cSccCPhehozrwtfsY/rVZrMph0bnv9fGEB85hrTGQTtJb6Grn4yH2ZsvrWN84eY/pMTywZH/GKRf
+FXWt4sKvC4cWXZih8hX/gY28AIulfnQH5ieuoS2YpIhS4ahbjyOMbjGW/nxtqfSd+UHG/L1EYF8
QJisAnYPWmCabR4qUGip92GJaiSBdot2vufaJH/zwwYaKJvhlkYKRBfOcgnFpaQL8cXe+ZOrvXki
ShPkLcjvw9JggN8r/GONrpitptlYObiv4KDyr/WUYNKY6Asrh9Jrz5PPK8lw7VE1GXma1BKYShGJ
eQ+AtfVoeCDqCwiemmCpeTz1zFizWR71AbuiMGdTwGZ2GJ1YJL8CrZClcJ7UVHb8YQ+pq9+q1b5Y
YxhRiai8n+2B/guAovRveyPPDJWUNnlqrqBSEt/bMgSLPez+SVuGhN8b/kfPHc7ZggxxxRdKq9ir
4mIvpuaDhFRciXm3HvMIb74OdRNEiyzHloAVzX1QZuDE+Xl7x+gay4cvQ10CVlqXiBP4MuMOkxm/
rKffs/T9UQ6ET3VuT6feEV95WQTzYt0siwr6Sliaa7PAajs2jtQdhTZoutgFR4HGe+jy/JsK7yWm
NuapgalFPDfTgyUdMovzMLn9kSBcdB0DrWLRGlknqzF90fwJHI99+yvd9msgkq4NoHzagb8hkiD4
rewGsJ92UI/gtxvfyd7+b8cGScy1nVQcyy7WsBCSC0S77lB+T0+Q/s0x0549JJ9KSGihO2HszbsY
KG/1bvV6R+BCXzghECNj178jb019Unr8DvNT7xJhhHgXnqrPRE+l30e7ghOdbruIRJdxZyhAqCl0
B4Ne88RWtSEPYotx5d7+iJyjBvqz61XNSog6Kl7y+IpjsDTAQetBt8v21qdlR3hx8p/Q0kJfl9Pv
562OCiGYEo/nTBbEwOjCL+WCtIaIui5j8pmzvtvXMkQUrtenFqMOpjp8tcYbvB6UHPEOmYDfBLm3
vPImAWgoJRW4MJh9ba0bOuIksCbuiYhCtZeDKvhnXRLypz4eC/SygOoB5JDON0o5FFKg8+CO+c9W
e+nr3o7nXZ7/GiRM3hoOZx/Z18t/zdEJhyXlwlKokxjoX0dU3MH389Tt491oJ4FwnlyUe44xmK44
MYbtJn+sUjFG14rIWuMZOq6dDjHjZ6nW7X7idBNYRlC9AdUqmFvwjqOMDJOuAo2Nj2YY38rxPh9X
W+UlNHRl7N0zCJUsxrBBCoA6x7VnTJAYSKIE0bL/PoHBfHbrCrNSZAujU/iknUFJGqQXzEuBrv0v
RZI+2Ka8clCXTJVIpK6sVzH3I6mHlCcPOse6DrYLpK60ZKwqsRNxojMtE+2xFFwlVA/hPNlmHIu2
qTd7a4LKecwTR2Fd2yr6IpgLRwFHoj9foxRtqmixFGRJdw7l3BWHym1K0Z6F3GnrnjcZxoooW3vU
fSRHU5wUDRbau9JuDHLoaqlu+CSDTgIcwRwEGNM3LQBtCCU32Fcp3xSWHGTAayIFhazag+ZOVW33
47+5BMC8/V8r1JKWobTmrsukIFrsFYDHBB3R0gVO1lE6YMGTEcR5GJ4iFdS/BRz8ds6NbepaLTMz
S0YllRCgrTvRW84VWNnk52knOUC8PQD1xfmAzGrVdrUkc9pUibu5wuCvAIv6uQwEu/BWlBdW4GaN
r7OfOZ07e6U3HaHj8ggyFM4HZaVlW+Pkg2+Ma9JgNFoL4+3y1KuftfLxXwTqrQHqZk2acGzNEt+y
dVEeOsuHyZMd7Tj6eP4Wia2dRVTC0do2bI5h3sqoCKenTd+VBQyrX+ed7Ah29kBUxQjS9B+W+3kW
qbhmRaJaay0OR3yqFqAj6126gx7NQXxavhPt9tDjJWUsi2ipA7SLOxdNYCrIyVNYNaOZqkGpPxb1
eaqC25vI+fu0bHsLNWk5mxI1ADeBbYGwsvj+bwyANkYCRAtz/JT7dWE0t7MWq0Fd3k3Wy1j4t/8+
3Zl/P86a+scA5X5xqVkppLAgULA3AahrLncKqhPrsS3swa2eTb9yx3PtaF94/L2sSLk1TLlfJFV5
X7TYurFbnFZ2xgYJ0ciJHezv82d1lMdJwjD3iontq/TjOt7HyQNn+1iXGZpJqGJjGhJaXFQ0xHCM
MNdToWJgn5ThEs/EqBGR5/s+fYbiyNlya6B+NU42zl7WH6vk/zdBaakwmGkagNBZ2rDXo2UHPg5e
Akl+OZ2vbldGeV4oT+DhGLCyOAD3E+E+MF3NA+Qd/IK6H3NH8dn+8GdNlCNmgMOiJII1CVl7v3bT
KQsnRzJi9/YXY5pBuU9CYof+Fd0ACIVMbQzkVwFI5A5N3h0EfQ6AA+A4HtMvNmao1ZRNJ1RLjcAj
GPn3tdPcepDtNVy+y0OyB10NJ5gzHWJjjjpMQtyWiyHiMFnqry77Go67/23XqHOECchUw4wAlmMG
a3pX6altYJTuthHeIqhgrRlrHZYyFjGPhru0pS3EBefrk23/4NSEiQiPB0B6aTbjJoqjUYXUV6CF
ljPoFx0w4ix19Ijz+dlhdWOIrHVzQousV61YQlgVnkKndeX36FDggjWfNQ8ANk+/kzzVDy8WxzLb
v/+skDq2eRSv4xRZStCk3dHImockbB6iROewf7G/1R8zlH+3SS8mIxRmAiurTmG+uCOYcf+NO/wx
Qfl03k5qVCXYwsVqp6Av29U3Cz4nPzPObb4U5dpl0q+CVMMlLABolVOK+QnhRfxMYHexp93z2r28
jaOc3NKFpTEMrKoPwc90LMe3/2nXaEGQaRCtQSHL0dqzWT6bvKEFZqsNMMX/HCH6+ZbPSa7HDQxk
vwavA2EwIcYBVyXuPjysINndg2ooeyYULu8sqm7u8Kb1mKW97W+Qr09Xj0brqkGQAnBCoqRNivSt
PzvGnmDm+VOw7820j2EDcsIY7pVBNEDd8mK8otUWY83iIUF3npBTkKko7LB3++sxy3son/zXEh03
KlkKswSWVrRTV3faK68R9la1Jzf2ZXAgFruIKw/B7L9trVJBQ8s1RUwKWCUKNlBB2YGYMz8SejvQ
wfiRK+x4RO/MMEWwb0BwoItJB+JJ0GJoYyExM+XDkF7E6s6Snzh7yWqRajqg41AmAZCbJrAUCLZv
ATMdvhoBDBORsSyI/XrPw3qSM/vBPf4Yogdj81acYvSMlABMBygR9X4P3hLZ5+0ZzwxVW1D0Xukw
hUJS9d9m8ObGB+KZYX8aA/U1GRkeBKCvD5eOnDnrllYN9HE6mYmAGFJ9bkWR8/JgmjHATkaEL1ET
pVYTL4jtqwoz6XLUw8bRxre14kE8mWnYxggVKMp0MNY16dRASS152kVJW1e+XNUYtKlwl3iJMNS6
m+RN3zu3vY+3PCpkpFY6qjFkJMF9cWqzs7nuIpVTB5XJr//gd5vVUV9qlLRmGUfYIA5RutVe9HI3
fkp+KpfOFfYkVBA1SfFx8QmLFR/5z9tesgmbLEf8f6R92W7cOtPtEwnQPNxq6G6127MTO7kREmdH
8yxRw9P/i97nxGqaaH7xBnIXoJdZKhaLxaq1nKYhKxYaohXysHTSVaamo7su+EvqJlBKlbifsSqa
aED5YoBVnXGa3CZOOccDsve5dPWx8OP+2sqEpRH+ut5hGLfBgEZXoDURW+B6AlurcrAnt3p2IHMA
MUlrX4FGL1rdHpM2D6J6E99v3qEZvyl7PWtVGdAka9w+emigYwMShMtm5KbBmD+38b4ClVONSa0S
uxokHJ9aqAyaP5u9K9mrazbg+19t/zIU15QbKCa9mjHfi6MTUEacX61K706WcYqGJQBF7d6q/lJw
5t9yBsjOMbqJxwEwL5175JymUZ+2ihbGoMVovvWqirbug5zsLq+K+5XeYdjumzS11CRJVC200lM9
BUnzmmSCwiM/ydlgML7ekD6JJbJq6Kyy7zVoqEb+ekOrczrojqZDLYjHNFiwwcSEOgmOenSOo9h0
brmh1/PR7gyclsMptsE/JOWCkPj2ZnIJgolXcmUVVgLqubdRjFXxmzeRngaKMum+C+xbnfYeYk7C
F8mv8NeGpzfbcUxM2DCmjKV1HlEiRH7Tp4c6ie+sfBXcu7g5ImaG/2AwMWPGEDZYdGC/IhzCdh/5
xFWOlHNOREvFdk2/+ThE1qCuhcOTcmWffylT7+VEqXCFmDzi5wdt13txkO+zr+ju8fQr2mYnurXw
/H0LyVz3mkpNFCumtxYQ3BL74MQTinUPlzcVL7/ZgjBRSY6LNi4TgGQhlfMaDp/Pb0xM5oBF4e0c
YZyhnbMUQ+Q4NUF8rKX3aeHlf6ny+e8X2kAwvqAnpOpkgnNx0ANdvVL7yLNVH03wguDK/SwbHGbP
RmRdcmXGUgayN52HGLKCvaDUyL0bbM3FbFpoGzZyLAMDQx53fe6uhyhcvhnXxh4NAFSsBWmFIgiv
/EiBvB1qgiDCQAZ/7uK2FXWLbS0oq+4XT/9t3aYHaNWUduCgAqnvyOzOrWfukNPsRFTK3FgBbQ7k
8xASxfLOoYekVsxWmXCT7eddW/VBY6if+WwbCGY3aUrRoplohknVr6ZyNVR3yXx/eS/xg8QGg7Gg
TGrNWFQsY9lPR3Rt9quXXvV78y4+afvV2FXosU53kigKiqzHHPcWNPlQfwCsdLBei1+0Fh6d0By8
l9Gd0t1DU0VASsQ9JiHd+ed7MSd+W8py0a1ANK/nly6kfYHOANJtBWwp0wGsefHzZdNSy304xd4B
2TefeHWSZk0B6KizW657Yhx15bcz5G6qpYIjk2tO1KqhoAdtzQ/TDkUOhhQlkpHhj5OvRiFaS9zL
q+GGENtWcQsz0U9hMuZr1DWqQKKDfBOrMXNyKM1iN+rOp8IIhC8xuKGD15698JuTZJcSdYysdpVX
5wUty54EsUbre1GgIyu6qvaijIYfujaY1Lqb6wn4NeKJ6BQzjI7kZNLnGd/5kZ4wVQvi/lZ2RW/V
XN/YIDLBwyhTY8Wn0kGFeSSmZ5u9J6U/DIm4tiUa++T6xgaLiSKd5Kwj3n700OpiT5NANGAIPF2E
QFe7sR+4DBJDKhCnZulL3TZuaX0qSjk2iGQg5kB1As4RMhSm1UFREGxHNwFDH5Vg2mNcKT6hgbj6
sQbdWzu2LMg0qGnYLWyBWgmazZjwAZkMA6s4UWEQfKbSJke1Xk/LaBySuDmhs0iwv7h54RaL+UxR
qw4NwHSM2HWe6pzKRncb6dlRvkzWq4OKxwAlwNj+/vfbGnrNlgNeGRyhbLeZBMlvxaRBquwfVvhH
0f+WNZFWKc8/oP5h61RnGNkLY0Yntocy6iotVDGML4FgzBIl7tx6KHq8wHCBgT06SH3+peJuziKr
a3B9fOPnTjAV6dlhc2Vd/9vF1nnTM4QA/5b6+C2D2+IyX63Rmtax5w51WBNcs+PsLuAJTPKvn/hK
DsI6RA0gWf52tm02mGFl4zxXRAtJkwTSLPlNlYRNvoSXYbgDbXCFPzhMIMQNnJijOmqhfR3dUyKN
eD+9/D9VNV9EQ0g/Cbu5wGLrUK15cMi85XabRUl6KRd5BtNVUu1NWeyusgTCb9EVnGYSH2DwVgeq
TbTnwQXPPUM2jczU5kILExDPtcXgOutNqRouKJ/dWbupJVEtkZtSYZTzDyKT20xzJxUxRexe9L0J
0no9UNzMdwLM6pZgoShBUy98EODtsS0ocz6bkVTodgNQ9T790Z2io3Ygh/QUhxYSYxQCrDsRYwL9
xQ+GpUJnVPgAmT8TkyVpNeZqwK7OUM2u0FpM5x/E1Wzu1qYcd9jUGro42fJ8pgyFY0Q1PmC4eEtg
UkYPH9+xnFwH14wjCNMwA0gUN8n8y/uBd0qjug1aLKrPCO2Kc9ep5EEZF60HcoYUQAPl0fhr1F/7
BhU3kdgHNwnZgLGlojLCS3ZWYI+3hT/4smftQAvvN4Uv9a6CtFgLMP4zCfJG7o7fojKX3LqpZaPI
Bw1Zcaa65ET7/S0vK0EK9EZDJ8KjTsE6zRaPufE2SO5sJZlQIHiNf5BTAx4Fx4trN/tKLxrTQeSk
vCADdlCbMmeBKZE9F+S+bA15moEX91UABpVdKWt3tqTPAl/h7T/cWSDug2IBOP0YQzZJn0hxhIKi
tVi3VTo+acP0GQgQPqKcDSIunHTn7mg0Uhw7YIcCLdYXZbwxdcEpw9vQYKD/8/tM3GoTVS1QV0HB
oz8uw/e4iNxmOSk1CsuF7ErrXm5FerNcq20gmR2mdU5P+lnSw875Vs1+UX+5vIN5wYMqQFIGfxnU
PGziaPVkiK05MULjESrpJ1SLrjTnjb6M6mDTVlT1oN3pIpps3m3zDJcufHO4qesa5aCWNt5eSisf
LQkZHgWm3eJjwumnXrqfmN06A2QSoGFCV49RYKFWtO+afSbK8TnOcfb7TKKT6XljOyl+nw5EF3hI
n3boWxM+KnJhNLAPQk3QsdG9f263bB6STsU9E1OkltebpVevP5LhIc7v8jGY5WjXyIIOFU6EgNz2
H0Q27g7TsJQmLYCo5T+ZGYADCF6/F7gh54kZDKaYLQbvApiEWDdUzbVKJBScQUao7RpYrwms47Cv
PGEizAmwiHKQUAMTGqU/YOKQI0cLXhwa+tY3hB0mpyRveaGi1B1mp3pI5gpWJsJjAjqINvtpzoE3
+JjiOkAYB/NT9ok2I6vPhSeU4uVEDKzPcBBkoTeJ7pJzB0FmVVikQJlxfjXxmjnurdKl6r/aPRUB
UQ/xo2gCWIDI1nHAV6zXc423xFH5lsg/m0xQmaI7hzkSsSKM+ljolgEHD/PFSKtHupri96f2V51f
pRnElMzb2m52lz8Vfx3vOMyXmkcjiVqKI0v/yKnf6YLSDXcjbdZBPWUb8qKqn3NC+wGW8tZUratB
NgLbKg6Xl8GFQdcBEk6bPmowpyCJ0cSoSFiG3ky7yIQYZzuvvtmIJAi45trgMKfhFNvlrE1wtET/
PTSvRSKIO9zPvvl9xpFx9ZGriNbLDTAAF+vjCAqmFqFVJN4osBfb6KVajWQMBPZS4gisFb6WPRa2
SHRNBML4sGOTeU1KLKbSvsbp13a9UUVv0SIIxn3TItPaGdLNoankO3C73M3OS29owX/yLpNxYi01
E3SNYSGyfG9Xgen8ymbBfhcthDreZp9IShwXY0ohwFC42IEBzibRazrvDgoixD+7hC25rPLSjrpJ
N/u99GgkPrRIQduKZn1yxMMwGk1BnFLsRSVvwZ5hSZOkWjdbOUIIyKGw0mq/O9E1lwsAQUnUhaGY
8PG9B41AiW3RFxH7Z5M+r4tgU/K+DdXdtVBIwvMvm8VH9tTaTlIbYRMdncZ3pJMsPDE5t0qMs71j
MI4sx61Tt+hQDZf7edc8FTi9vBzvspXhzkfpejzRs7rB5LH+cNm3eVfMM2TGudM5NYrBwuqsxI2+
U/3RzHaNG/3RfJSu+xOVPO1FPTJ8i+pUkFPFWAp7ASNL1UI+uzDCsYHWlF35fZU9SCAE/NTa3nGY
/HQY1C4nFXC0x0I9DbhZRndmuO7nxTWlnYYuXXG/J88bUbfCY8qbchf7JrKihJ+ZxWTgyq4TEKlH
RfmqEr38dnltvJMC5sPwF3rtQEnELE1qjFlS5RaCFlEMwUFlMlxpzGNaBEx2UHRtBQc5d1ka4Cjb
GuiImJOp7MGWkOdw0M4q7wdrPSnqy+UV8RFAzaXjoozeIuYMh3D3SDpMO4QzmupBSwwVRcEaeG6H
AChTvT3wqrGVe0xWFus01HrYa7pbYzI8/64Rgc+JMJjvIpOkaa0VGF3ceKZ6ZbWgxSaiqwPv629X
wthKtZS50HWgDC+m4aq/+x/QKUIsfyWJN3yV0cmBXt9C/CjGS+xBdgn9WbAnooGECRaZLMvDurR4
NnrUIC52R4eW0LF6tKF69YNOGgpfaGngYxPhLSL1ms3BWNpVkbYjWtqgnvaVDhJJHvHUlxi8PpKQ
jJjnglsw+nE3YIaZ5JEy46gy9MRV5CfHEPRl8bxDo7IVIE6E/7HdN7WmpzIxcVRJSuKqcRrk9s82
jr3LO4lb4NjCME6YZnMvtyVe96bGcx7JKb2i6kHjLtX95ZZyexteM7vTlehWRNNf9mPhyoLKKJ5p
zQ8DhyrJ0grEm9hg9uQ37bEEL1mS3ppkV2pfVUyCXV4n15obOGaZvVEQWwd/dGjq0c6pzV3S5n5l
tv4nYPC1UC+yqIQ0s9naokzBg2+g3byjbAE5Oh/GMXHbaRQ1QPCcXTPAcIwKOgRJWWZExVIXQ7KR
BXa4N78xc12Tw+C2OIUhsSfwRZ6zb8GYu0y7qPo80P5bUhF3zp+iTFh34ENAygRCWSi3fkg4J5LW
jURbYb+nN+BCPPTX6yH18rD7/w04IlIOESLjEoOTyiMV3gtX+W6a7k0RMycv8GLmAJ8I5F+YPmCO
QRKbap4omGWzxkq7cio19/LUWHyJRIWvppJokpLr4u94Fq0hbSMSGs/BoYmJQ3X6os73mNxEM8DT
Zf/mrgl1BkQlDfro7Jo0OUojQtekpKcu6t3YfJhwJ2xiYZbLXQ2aHOEQMjoQ2Uw6y6eqdIiE16FT
hgz3N8jlQY8ZPRnf46c2JPv4Vr8SdTzyV/eOSffcxoLO6rR6Hce4HeiS55BjaX0lS+PXIsk27tpQ
eQAdHHrPPoj5Vvai5WMLnMKIXXMhuLd3bjII2va5dziIiaA4Sfse0GV2vpyirKXJqFU1jAsXlBeU
jCnytZvKcolHKeggD3df7RVBtsnbVltUJlZMKlH7jKLKRum1qxxUSSc6tHi5xRaD2VpyMw5pPwKj
elm8aE/Je7or/akHf3ARVNeiSMF75QIL7R9L2szWii1SR2SSVQhENGF7pHPXyh40iGDxS337E8FW
p1sMtO4oYLMPzhDqIf0YmWqYm/4woGdjMAWHIfd1YQvBfKO+HCsqcU+pYCfQadMT3/Zbf37LBa1Q
1CDFdwm884IgAaPrLPuzOZZGElcaHLEzD4Msn/Lsb4mzaSMFLvVgmEbZ2oYWIv0bNnu3tvWuTWIH
bmc6xINCSvy8TPkiuBZwLbeFoVt7A5NmWtaRxVbDAXTgcmCAYhUcITfWHq+dYAQXcQTyIgV4JTA8
Bs5GPNsxdTELggKJksdolrejGxs69i3pK9dJyeFyXOd9oS0OE/nw9r8aViWpIOm9hbboschNAQKP
AgsEvO9LYe4DGIHviiYFBPU53eu9+Wo4OvsiSHdaeHk1vDiOkEezIlWDKzBWqxQMYzlGinf3/pAO
3U21Htb0dW0KAQ7365g6klcTR9SHi26cVGjR7NAz0WrEnRxPnWc3KQQXOO5iLGRF6Dyle5bxOB3K
UK2qwgUUG2Q/V9AF9C3pt4TurstG4wY5E8NOeIN2IDrIXtisZRwbNR6VsE+8LjQO88FCx0n0CHJm
8PuISBV5ttuiMfu11JK8ckaKZt9AubmuGreJvl5eEs90WwzGdIoNCS9ZnZRQ6Sy/Ip6ut35svloi
mgwuDuY96MQubaJl/G2m0n/SuCgYMv02GJH7xgCS+2kpONFpWGbvTEiF8M9C4xMc/Dz42EpbSVal
KuGsJe6Upp6Jq6Fu/JLQxFjGvpzdX7YfN4PYALJvm1D/XWIZlMdUfC+0/wFX/9XgGt/1J2OvnmhT
PAYOpCcBKI01F1b5Fkg2IbYlyPvsBKDLffFEA0X5JfWywtWOdFK+/HkZjuuH7zZ92xUbtCiC4MTY
AW0sHsfolKJLR0o+QVeHce4/H47tv9OQV+od/XA2xqyMcfIas/CzRbiFeXnRFofZVBHGgws1WpVQ
bjxKewSpv85DnxPExaHRVe0HyKPuLtuPd3KAIR8U9hZE5XHtPffJPkttNSI67DeAWF39ZRvBZQAe
xYW6RWCSlQJyAyXm4JSwctziNPvDU3mMfMej9FGmqz+Czfn4v7E68QZfz6CZDVdoRZmRFIurA7LT
XsoWSXQZzKmLmuboUfEK8Ee7euElzQ0GRcAojzZiyI1/E5iA+13fjcxqC5nxmi1Q0KCUqtaLhm6Q
4qqHIBXljsAU1q0w3+V/VN1xUL2Fag07/iqVY2Qk6UD3vXlUj1SaQAqUm/pl2a0BGl7A3ecJlkhj
5Idd77xDMhlIF+POMBeAzE5UbhGB5miCzZ0u8FOFQjRa/Vkek4qsuNcOoC0BeV4ZmMcSJPm2Hx26
DhK0tNVRNOjOOx5gQ9vEoYpshG10rMs+j5IeRx2JQdeq3asFFHaXZzUVRU4RELP9c2seZsOBDSfP
hqTBCJ78t8EYX30ikJrGOb4cIPAoSlK570JoTIEyIHQWoO/CnH+SrqJTqXHA8HadfnVeddSXEz/d
R4/9q3Gk4z+fuahvARlnoZxepBosAK7kQKTJKxSwjjuRm5HPMJyrWyzGWTSCOlEcA8upXONW9uID
5W+N99XkE0jtitVqeJtvC8h8xQavG4WEAkwYkeihW9qXvOhEMZV36m0x6P9vTj2nc8a+xSAQ+OoO
WTicVp86ihRUizvfp5Kb3CSH5Cia2hKtjPrvBnVVK32FUg5WNn4p55cs/0SqjNc0GY1maLb9wPi5
DOma5UmEjeZcK+nOAXtUh3YssgjyIq71NjiM+9kzUWpMqQJn0nxZvYo0vDhMgjIA98KEh2qqSIln
KOSW59aSO03Stegt6JMwDcgzid1pN54oByWevQTxl5dbbtBYHt8lykHzgC57tO5TEhPtMPwcvxk3
65X2sOKaRnkdzMwz7vJn88tlaF7U2iIz0cOOVXA9DzQDi+7GYSePox8pDxH5TBK2xWG+WqlVQ93m
sGc96T4xOx/UPrts6EWVeRoQ2JMMnfSYikHJDfVYJiNyEqdx9BXeURpudmpCC+yTtl88W2DOzh7E
ROg8bwQJLCZw0NVro8X93E+0KkuK1cToSiyDybMZg6pYvWi2BBd43ubdwjCfSY3bwYg7jFvkKHov
vh2p7XJoZls2BK4oAmK/05RaeR7TkZh115un1nm67G8iezEBvRik1bLpQopB84pM2VtS7GJQ3/0E
DJo1TcgAQZaLHTvQJ0k1IpKDVoycZBu5xRx24Jq7DMK1lYPwALFLBVhMjFhLfekmFe33VZ17Nblx
kq+XAbjGcmg7C5rS0YHKAMQzGpoy2v+eZd+a3rqOoiebDIJQJwBheY1qVAMLuQHIvPzjDJHbyZ5a
DsF/WonG+G87zGoG8QMMuFi+GYFM2wmTSDSFx/8ef8ylMb6rd/YU5Sjvh/l8XYxfa0M0qCsyFeO8
kdUma9EDQNFOyaR7coS+n0/M6qJ3430VdJWbc3okSozhKoAM5q2d/nRG3zRE20NkKbrQDQa0Aguz
od98cU5LepVFoqFBbvGCTmzBb0G58aGTeZ7SFo142OfJidRI3eg7wXzImsD54lwvvuoOX+zYLZ8v
uxlvXVtUxgNIL/XWtLbYkVl5baOU1kgiLXeeDzhofsHSwDQMLpBz003j4KzrgEpCHdmvE3q13W6y
myvINEXh5cXwkTA4hTYE2/owNtstRjnbHcKLIvvLMvozuqRtyf9rEIiV4cUcE3Po2mdffmPZ6oaZ
uvSK1mU3tdvCMzq18Rd9EORtnG8Dph7NMA0oxaKkzoSARemM2hw6Nez1p0XZKfYnXgfwXCljSBDj
NdB6ZQDiDi86zTKoYfTdeqV6SDaU7tbjmLpUezgVE+pRb2JyjTNAxtuq1lxVhQCwOOlHWhgwgmk3
B/EbC5fojZ5nPrSrmdBitLGr2OYGcyS9BslCqPmBgHoaM08aBQVOXg0aDQB4J8KsNA41tpqUoUYv
V+aMh7b7FT0A/7bwyC/a2/SBKOelidgH423AmMJSDG6vse4XSHFU084pr1M7PiwRnnufbZHn8ZL5
s4Ux56giozigWlgY+ltuaBxS9kjS3HoXg7fy7/fTxoZssYhIZuFICqD06KaND13xGLWPlyE43wkF
aHwj3Ph1xwa/zXkIUou8ia3KckIDnFH2UTlUP19Hf/0KVTMhhSOnvAAwNNOquNRBadhhnFwzsqjJ
QLkU5oXbndYBb7A6teBDPnp5vI9cysUpcg7+EjeozEk7tqTJ5BqoDmpQlEIeJcey8uoTrTU6vojR
4WOoPV8k3Xyb83DMNKeJascJy67eS+SFmNourkQV4o8uf47CHB2YrsBxEQGls/JHpahunKzyc2fx
p5lgIjYqBenjx5Bxjsfc+JvCaqV0Al7aDWgog+Tw1VpNnyhnnMMwVy7TnIeqBmclbUy2HhO8wOBN
O8GsF3RiK2X/Nr50LfmiVoePN1fA4rUZjBI4UJCBn38z9Ntm2bLkUVj0k5vLQaqUfo6m4fLH5e3G
teIGh9kAakrMCQ21UWgPJ13twe/96zIA1/lMjLFh8BTDUTbjfNWsr6tKkigc1JNUXDvZc1wIphY4
L+cw1gaDcT0N84VSrwBDu113KUJ76UW7EVVs2c8CyRfJSYqWxHheMjfoBJ0BJ6WnJtvp7eR20T+X
zcbdTSbI68EMQKUNmO/S6n08kriBEPkaj26UgIEYYnuuGTluFjuPcbP+9R2c2tB2ZNoYBTpTJuwW
daTNtYI0b9WiO1Aw72e5DC6vif+dqKKMYSPcgn/53KlJNxpGVyC0W49SHMwnSnqcda5k+tmNFkDo
5UYTeB8/wG8gGdew7V4yzBmQ660DfpY7yUVHylX/TR9BbUeF1h1fFlw5hZiMf1hZM6MREZjKbTd6
U4EhCtoGoz6qsd/WrrlTr/qrWZQgUuOdpxw2GEU1vKmAEQZxg1lprM1IrgygVicZMg5lUOykIPeM
++LmX+bU9FnwOakPXkJk1gmSiYVEyO3xrgKPBM9C5CeD2++ca/rUIQuPTV5MBOGBBSJkJMI6+9RJ
7GmyGhRhQ6tym8KTvfIGb7j7bKd+U0Gx8GP9TZPTyhMC8xf6Dsz4baro8qBmNIbFfvrjraB9qz+h
w5eOkjagl75sWPqlPtr1HY75kklRaqliYCvWEx7Hysxt6t4tJAEKpz2bOsw7DPP5crOaMl0GjJ67
S+OtjqtCPYXq8DqBgoEf08cmcfbII4VdNKIVMoeqBYJmUxtgUHtJb/sl8hRtPdWt8PCmp+QlSzJp
eF2a/ZJVWKK64HGl2kGhNISWJ510/4z6x7k9mTw8w7WlMuXRChvp1kTAVptvaV39dQZ+BvImNLXJ
5fK+qSSjguUy60sDsp38WisFg2bcML1xDPaqGWkF3hQxkRs2L8vv7K48DlfxqZggm4K2TvShkW+X
/Z0fuf444ttT+WZNJdqDzCSm24s8y45XaLV7GUDgbm96ABsAbclVsFNITmjKT3V8Tzp0fMS7yxii
RTAxQm0asy4U4oR63L2YSfdzbcfgExBg2KDVfzwCqMyGbbTVyOMc1wZ5vTXmh1FEKcY1E1iHkXiq
qPibTM6BYfJ+MRIZGbWskZ8ZGFoT18zW6SUqE1NYQ+MFVUxnWKCNQlsY2lGxdzcfpannPJ3ryQmj
6yXQIdeE9r3Xyad5wCgkPOQtbQvGpNNlH+VVsYxO2JPmYVUcF2nvva2L6IFFMIwFJyOrjNnGmlbN
9IzB8siMdnbBSc8DAfEP7eKFI4CI4txwKDKNpmPB0+axdQ353iT3pBFcC0QYjL2IXoFXFNRsuOjf
QVaxqK6KVrBhOEVUhLLNOhhjZU4uF06P1kMZ4llvypSUWAhkTflJdlxj3z5B6P4TzYEUFTVbDCuC
O09njwRJbzqQojmhpsyuQ270dt43soieiR9DNzDMYYDxgros9DgKoy/ysQvBXXQDiUHMsqq44lfC
zjZu9HmHY4kgkrbvrQFdhKFU3TbJbSd6/uZoiZ6ZzWAcwpr0KalwWUF/YFW664RjOwE/Up6AOrfq
AqOP9nXSB1mq1u6qdPct0XZW5FyN6iv40wPkxIdcAUGhCjbT1ciOqiaa5uWm3ZsvazD+ZFt9nkmo
hoHbDHwspx5DgVJQPBvf21N2aK4xpfDrcjzmb5I/rsR2teqDnQ/EXM2wTq4T56lrfzUi4gqRHxnM
seLkc+OYPeyOFpGqhuDgW4fI9Wx56i2VdC88PXYvL4seIx+Spo0v0WVvArNu9844L9ghhf2jbk6S
9lvJda+O/cswdAdcgmFOs9KC7YwKMJQNhlJlG28dUqIOItFHYlLNLq3VxiaA6UnpGtiDyj+qLFiK
8CsxQYV0yZLELUD+FfPp0cxqPumPVH1GPvwP4kG86gAmRDX6Lo9SqcXYDsU7PHAtto0bZhEugRqA
Wf+uv08wPFKeqhvNI/9EV58ZKqdB4B2WtWXT9QMqwHaYDPdth36v+8suwf9W77/PmFGVaiOKQb8b
Nu29sZ7GnLgF3m0ug3Crr6qOQIBnIYw+sCdA1xlpD0IxO3RasLWO+zionlNP20eveAvYj4fLcNw1
bdCYg2BqVAWtDUCTcWXVUZLK0Ooims+jUeDDXnoHYcN/VreyAzEYO8x6nDEqeUyEg1HU9h8hMGID
xjpkbWwdr1DSaUIWZ4dzEZP6iM5DXfcicCIfykpdX5XcHHF1hMQtcau1GQUlPl6w2OZvTMXcqpbe
Bh09YhKUCSih43ykFF8iFSRuTrLFYcItGivWYbLnOaA0h2XlKwc0eqXe7GU35o58Wa7ItViChuci
W1D6/5uAG4+prEotFpeog6cpSEk0ryeCW50IhAkZedFMcq8iNbW0VznezeXVsoiebuhXYH0EFNyI
SmgVQg8gY70ymdZccwYHhFvTbzVo99Wz0bszbaf25UMOrRlBqY0XB7eAjOVIXbTzUCCtB8m4Z8g/
h1zxouJLbFwp0j+X9zFvi22hGPst/Qp11xZQadK58/wztwQuLgJggqtj1/LQpfCC1LLd2vpC9Kv/
tgImutolARXliBWs4Nexr2uRpB33Y1iGjLYkBQ+sbAGyydW6UwZ42CI1DxgXwPxpuQZ4MtxnZh+7
ilIYglAuiknM508WSTe6BudR5+iehZlhlVzZMyQjb2zJ8Yjz9bIBeUFI1d9DIOMC1Wqn8poDTgZT
ngEOW21vHdWDFV6G4WcThq2i8wozjZjAP48H/VQ5xmQmSFkMV28gkNLe0KzP8pZhb9+qO/3wqSRp
g8gcUhop5mZIgbjE19l4kzWvQyvqJ+OoLiJ7+AMCztrzZeVZ2lV5nmJZwUSpcvfNSd1rO/Bh35ZB
FFZXvZ/cVDfDPrrJsUrK8fq5Su7mb2CuMaOdlOC/xN+QhGNggMYW06mncQex8P9BjkjwIUEJeL7i
YoxAdIWmzZC86ujS25XH2nOC8XXRPKp6Z984h8uuw40hqIxjbBCP2ehHOQfMKwm32ql3Qql2dmNi
HRK5/nkZgps+aRsMJsjPZZ+OymgaWFR1ojdb9ON7k4OiKjrW/b+f5cPU2waN2eKQ1xuVRoEJU/SP
l8ajWhLP0gQHl8hszMZWjYQUuGU54VQ8mv03Q3oQ2Ix7MKLUZdkGaGvQS3v+XVB87EtrbHBOYRFf
zWN+yAPnIdpZUCX/jVr0sRbEev5Xwlg5beTCcxv71DbJc472ioJutrmG661XDtiMp93ky0/iuQLu
WwJYPP7AMZ/JmHWJkCnDk1fsq/fmXtnRV5JkZwWQxohPGLF7E1LdiUjXuFtsC8xYVp+yNU5yANPm
F0rkEPkVmIBGKOx0+8hDtUHwKeme/ZDj0FlZ9K2hD4vtGFGtJV4i6pCTNwaUHIUSHqkhnYCRD38/
jALv34Ax+7mXSN6OGsAG4rjN9JRUclBja2NqS7Au3lG6RWJ2tTVVZqLFsGPUm/tMmnZUXXpQ5n20
LL/NZQjIKqQV5+4KqjaG6WMHEYs5ECbJlOyixa6IvhOfUvqTg+U1Af12RSDmoac++OHLmQpI00EL
JIMQ+3wTDmuSmibO7xAN2eFc914UKY9GqfqXPUQAw5Ja2oM1RhH6gUMCxrclN3bNEvuKau0uw/B3
+PtyTOYo0xaiqHEDnH+H3vM36eJ/jzLH/3tJbjjiBozuis0VxR4je4HYKKqmJuZR2sSdE9VtV0Xg
hSLbMf6eVquJASUcz4MUa8e1HmZPrQaIqgyG7v1H+zEer+aTjXZ9LGnwlR3V1el+yuGy03cyMrpP
jFmeG5AJkGPXdKmcwvmK2tUx8awdQHzpk8X7N1Jl+1J0AnAPtc0nYyJj6WASYYaICnqUUTiks4jJ
zvRtMIrtl7eEZzx0Ap8UfT7mCoP7OWiPisoJ4+V21G+M+qutido46Z/9cRf/eTbSmGWhCrFAdxfX
pPHYLm4+PHTogA2wmUNyxKs1ZXIcPfAKnNBOElx2Gb5F36GZ5XV4RFrnZMY3xOuOnpaeOQg+mgiB
yfyjJk4NMwNCpqtuUr8qs+BuIQJgYmBRy1opdwCIteVAIifILU2wh0XXQOYDKZk0qsuKl49kbW9q
VFGMu6GNA/RoQdPkMw6HpApynw4KkwZjL+gnLGq24ARRwZbS7KzsqBv7yx+dH2dR09DAHIYhNXa4
Y8nGLMdUKO5GeMfp98mtE7Sg9KYvlRhSmgTW4yc0Gzgm0kpOroxyjT1Edcyr3XyQlC/doQxlH+Qc
mU90vxURl3O3rQPSLjDbK1BvYKIuVWc2Vwdl1yQ7rfEpqWLXFvGmcF9nUBP4A0I9c3OCQE9NJ61p
2WEbmHs6BkgHebuDg9raHJi7Rci4xXX1DSATcfMk6buY1siL7GGpbsHPd9kxuIEIo3EKTdEohcr5
ghK1nrUFYs6hVGR+Mf8ajZ/x+DLEgrod3ZEf4t0Ghgk6xaj2Vj4jBUxCemrYYRpSKRtRBUC0GmYn
KYVt5I0To+u6ij2C6YJV8mr95CBzv2w27n7CHC2YCsG+BtMxIahsLKuOTFRRKM0RruDoGjN/aXsQ
HOzHK1GBkOfaGzA2GTN7PZ2zIrJDEl133XFoMjc3BEcSz9G2GEwihga4EiMmwEjV69E8KdM3gcVE
i2BCgtUO6gxRaBtCOEsZNKh/Zz4kxPDKhHtO5C6hfIi8SvqPH4rlGzfkPMucCB9KeRz8DqjJbn2Y
j6iVYNzkMz21WyMy4WG0cm1A0Q4fakrG/aLLvyetaw59Wvy8bE2uMaEoh5Egy8ZoIwNkjIs2gGkL
TTQFRjONX5BKdbNJMKgrAqH/vwl2VWE1fVUij83nZY+aYbA68VOUNoJPxLu04Qr6Zy1MCLKzqe2y
CkklgsSNpiiRG6ult6bW9eR0z3KSfNPKNrhsP/7+3YAyAcloE/AnDghIKN69UpHj7pB8pUJsRSDu
qeMeh9slMnHJHJe+n3rUMbqd9Vg90WNDCoxgWN6a+MSVDNGXY6KTVpMYVWWsjsz2g62Ru9R2jmVa
Ch4ueOF2syy2jY+MIEex0v8j7cp241aS7BcR4L68ci1WqbTLkv1CyPI1mdz37evnpO5MqyqLUzn2
dAONBgwoKpORkZERJ86BF7bZS9ntZfOGdCCp7X9wPtZmbPr6WCyUT1A6tc0aeIhyp6PNTkdNAES+
XwNlL7pjIHznFZ44+8di+ZqqiMxOpgaT90q7nbq3gfDi4eaiAFEHmRiAaihunZ8uwxqhs1LjdEX/
QMpb3ate6pOAkNs4nFwNlMzDa86Vc+YZZZKkisS9jJsez0VfDVYKV0LP/VfyOjsTsTsAyYfDylko
zyT995MoIszFZJCKmjRDbX3UeNS7m91O1EL+s5FMmKoxXyJYOjZSfpBQh8/242t2jG4KCXSNdIq1
doaf2sRLqDd9/8QqE7XmWhOskt6XNMOdjvpeQqkwctN0l36zAlwurvYdHI4JT1Bu0zVP7DKBq+hX
oY4krNYo79L1JtOyQ63xGtU8I0y8isyUTJ1J0zU9zo6pZqAdTqq5syNNWThBhPv9mGDVIjiWHe1m
xIsd3wJF6RQPlmGL39eH5Y32NMhTI9q8IUDO92PpPNqqAJ2fhFSRQBrYqqELvK6uVTyt6tP16LW5
l+DdVMFCbYHlgNnLaZQbedUB6Ko1L51vJlwvOuei3jxiJyaYHZxUreuJiCPW1cS2CmLHxV+0daG7
99+LwP85P8R9ozZEjRAQMa6GgfTyhiw8joMNGjPMSp7YYDLQwcCYM6EBcdnXmKvxJdCHIuc4kKN0
m90sb/E9Ve74v4xGXP9ECtvhWrNOiM1ZRREy7XcV+UiyvaHwkGKbRkDviXFQGc0gkQm9iUzHFCws
Lyt/iaWXIWPTeNMQPBtMrE1peW7scG6NFWoCWaj1xI6Uf6479OYjWD1ZCf0VJxE9JmXcqCsFo7X2
tNiUNqAIIKIp1qjKSaDIrfz0h/XrulUa19gX5KlRJt6qs65WYoO+/KrPrtjXrqo81IZgk0R0hoxX
TNhEip6aY8IsuI3QjZ9oBuW3fu/SIgZB37M74p13Yz5JDhVNIFCaFVzeSjc+Iq0CyRiZ0ylWgzkH
TV2X0jJMGMKvFghUH0oZ/AXq6/Xt3EpJz6ww6UcOPpFIWqgVrw2N18qhDG9xuKKnS0vHC7flREME
8wFR3wLXhAF+Y8DzGd8sMqVSZ6GWQwjr+UU0ueBT8cEb+20UR7docxcM8aFSopKHupLDWe1GhERt
Bq8lDSN7+F8mCBNhUswoxSS7sFv2cuLo+xLCqKPdi0EW5rclqB8rg/Ou2bRJp9ZRDwKpncW4kFQ0
RWJJqYR5jVDofk9awTGwdRCpNMR/LDCrQomtL4q+BCUgwdw36WwqIUKOn6K9pmXTJoB++xfzFWdG
mcsmH5sxNQoYzeLYXsqXuN7FMq/8unE7nxhRL+4bEMrphVBIYd881LLlZBji6MoHaD7xPGPrtH3t
ocoyOUb9vERqh+UUvyd0QnHWxp3gdK62JyG6r/vEi7w/18zFbOp/vhsKBucBdKqsaMLgCBjz0i4o
6t5vqtqe5m8cp6c3CnviTs0wN04ldVG09DklqYwCdJX3RaDcYqTYTXbiAfAUTkjZ9HdMcyiqAdYV
lWXTb7IZai8iVrXG7718l/MUqLZ8AiGZUkVhvFe9kPiUE0lMsgpfSnoeqkCSc7uzHruu57jElkec
2mECFZJReV4H+N5gmE5ZEw9cWLZQ9P71z7O9HHBiA9mg4QXImBGJMaax1EihYIHwYpReGqN4n2Gy
GAgne9sMFJi0+Y8t5sYWah1N8bIFH58PBdGgCEwBlM+HcleFpUfuZGhEpa5ocfpAmxtpqpCQNMEm
A/L5czev0Umb03QECeU4Vsitp/hRSCNrb1Qk4pQItjbTgMyxYYF8BbKlzAKlXk6s1QSvL1ljt5de
BAzHDeJ9Sr5d/2hbdSP51BD9ISe5D4aWyorMMLTsJZ+SbHw0bhNSVlv+xO7W/tEJH4hwKhi01pkL
ROigVUK6Sg6L6iCk36uxsYnyfn1BPBvMFdLEuWLkNWwM03s+HObyPh94mLmtj3O6DubG0AVM0Wda
CXiJ9R4rPkg11PZY81oMW+HnxIrBPFFAvJoKRICVqH80zeM6hdd3ivf3mbQsUdVsJhH+fiG8CtU+
be+v//0t9BEliP6fz20wt4IF4HGp5/gUvV/kNkYVFThYdzQQsimmUKxsa9/4067hHNPtzwPSBNWk
qNfLKh5A2wnJwFpUHObh3hQTO60dtft9fX3b+/dlhtm/rsQdrreFjGTlvZ5GN4F6x3UL9Dyw9x1g
OP9ZCLOBeaONtZDl4PWB/GotgYi9fozkD5L9iHTiXbe1dW4grQdNAzp9IYvMuZmGWVSSXkMWpEt2
XbcYF3tTo5lzFW1m6admmKMz5Ytcjg3M0MCNye9j+1OGDoA3erRvK6W2yZOO2drEE4ssg0a6lhVG
dUA22irGjVy812gwQBmxAR2YUU2cXdz0eQxg6uhJQ2gAotrn4dSKJJBDdqDZ7RZ7Bdou89InKlUT
h9aD5KS71imd5B8ugJZuG+MpCrQeQUgDWhpA4JhYYVodKDoLaCf1fnszyjbgTb50MGu79WS/tNeH
wV3c+Tb3otvip8Zx062PCuIuOCHwW0A26syicQqyf5WbNHvy4oO0y45ae2jcKtSc1IvvFvUv7n/A
4lAipZQlYCZjvFUy6qpOiKFAO6xeUFgBzvzQHduDeNf/Nj+ayJZ3PE7vrbIeBGRxF4OdF2s16Ak6
uSm1xBAUYoGEL/6WfUOZQPQKj4C+7lh7qFCNpkPLzXnwF+XmM7PM5pbtKJRqIyphMZmuoATaPHAO
5cbRB0OeAoUJKOrQmHm+sHnoTcC7IrALlgDtgI9XJqCZ4FRFN40YqAKgw2yYSDnOjYDXuE76Ugbn
n/JoFQ9Ccb9Ij9dD2KYfgkyFMuXAMS4Cv9GBkr0QIVpXvwFbNd5oO8zCeqJk63faHm0Vl0dvTXeG
PXanBpkroJUwfVvXkOSrsWWJ6Itr5+ZI2DAtxzljnx2aa6aYuwBtXwmqC1ib0hluMX7IorVXmxd5
fCerECT5XZb+HEjlo5TlD1rkpM2doA82Jn9RE/ATCf0s0Cv0N9msPS3p4g4j4XzhjftQwbGg8ma4
efFqOv/C2rgC+ai2WtjXtS1Kr/Lkc77vxnarIhX4AToVlDpslBukPqOYcKi1hUZlV42zuomT3umu
4fRektujNzyPQVHa3LNPvZPZfRW5DJJ+AFVFsOCdr62dmm6YEuhZjf7sf8JkfF2wMSxNQNTtiL7i
ZaUdeeVkV68mFFL+vB4OzSFg1DWJskGxJ5RYpdlkKlK1HLSFwls/8tTYt3YWeh5QbRUlqsXIeFee
rhEBuZUSTgWSpdg14iwYlN4G5Z/N+YgbZTPctyhZ4ZYEzSibaAApiA8rDFBFIT+62JG7f0j2S5Lv
ek20RdnLyD1RuOiWjehzZpRJO6AqTMQqG5XQfJk8YOAD4GWF1VaOEpppbg1WxmmXqq7ISz62QtKp
YTb7kLVZIaAcoRfz6isu1THRfw0+LbeOL92BN2myuU5ciKA6BbXbBT+dlmeqqHaqHNZr6RQQnIyl
J5EnCblx0HHlfhlhnUUXVMCOYcRsnKb/3ka/r7vIZ/ubPW34JBpKLyZVyma+ljEp8zqmYArW7MUZ
ceaMXyIoIAtMW+W9nb1YTuutzhCKfuzUP2KXJ02ytcAv+0jkzk97VggkjSkFNhluwEPREw54TN76
TKCkBUu4omD2ioXY50tbWSoSbgge9e6CqStQ07raQdSd9K0L4j1QWMDcLxAhF1C++wdM37lnBSVI
83iDPBuJIzRKvn4Jc4PNtdiW8YhfogYmSsh0eE4I8j03gNK/c/FJT+wwPpNZYr0IeHuE6kMbJk7l
6Pcfq7Pc8PO0be85McVUaXIzV5sUyo6YB5zeu2+QXiI22kbxLtvTpBQIUSf/1oS0NUB+yTd89Zet
6tTZpjK3RZKuw0AgDENvC6AQbimmEiq6zvhbhseissKlT9n0WKTBOPjglYVbnXssBlAMqKPDotwM
dlY8m7y5hm2P/TLALCkzhWwxdFA2J23viNWDXB77jPs65C2D/oqTFHtUB6taVqTYoPR8Lp9xubuC
kx9I2N2s3hjwgUyfA1eXfvm1LnoxnljUxzw3RLpxdFxj6GzFHTI7vSsae5kwYf4vY2/iSQ6tiMV+
/7I8lYH2PB24Tzj6iS5+CcTTISNtQMpQYRLkJqsgb1hKkBb0/n04xvt+p7uU3Bl8Ii88ZN9WRoNM
AlVnDJzRabTzhbeGNhbRAnOqcVtnLzUGS0npGc2rITfPFXj/r8f0zybfxfJO7DEBADoWcW8WsBff
yk5nS7t+97H4ul8febFm01VPLDFnAdDIccxxPYaa8GIBBdTKgcolfNu82E/3jz0QczdZJQ1ocmCC
na++ozNucdBjok4BLIKbgvJWxRwNa4bicqxQ9xDBkfRSZ6E0Plz/Rpun72TjmLMgDNoK9heYKMQ7
dahsqeaNs21ffCcmmAqwEi1z1TYwAdZPxR/vJ9x8dO5GsqH5ndrdC72AFhdp4S56HO6KmyK09uaB
/NXIMXzuy/+Z4zZWklp3HX6JZo9QU+/s5pi4IEQOZTe7442o8D4ek9D0QgMSgQnGyvaYjc/Sepea
365/vM9M8soBYzPNBcO/VU7jxxzPfqohoZbbwh6K7F61Vs/ShFdtGQMg9N5y8heFytPNZDv8Yp5C
NRLMoGFiBeZQOHl+U5mlM2qCl2Q/ry+U46WfDY2TiD0OZqdVAP+HOgH1vabYXfz9uoWtIt7ZcpgI
osupMZcxTExgMyU7KDHtiszGkLgTB50rBIVPBMcIde+6XY6XsA20daTEcoR+QfNnt9YY5vunrDm1
cd7uMWFEn4VkGjFOAyWU90yW0H/hvrV4JpgwkmZQcp9SmIgL918F8jhQa3vw6Sh6GZQPscvTKfhU
WLrm/ExcAc1Nm+QRonH0g844Z17zou0qJ3NUu7RlX3Sbu3r/V2PwZ47CBJF2NKbGpEud0f8pGzsh
R3VN7etuwT3ZTPQAsU+2FgmspKHmT8cZFOcreHbSPZdnh/Pp2M6JbsWiVGSwRDGgxoEcMo9aEzIk
r5QEfxHtP9dmokpnBrpEqKuC9J/JC8aVNIuBqnlYmx/lnLmN+Fq3PIGprZNloM0Okipd0i/KNzqw
yaJGRXrM8T2ZV8fQfdx0nO9E/Zr1QRS/VBWrEYGLpJt7EpiycpEbrapgpNWPxgzOXqV5xzBrbRsK
4WFxNroaeBpTmkmYkmSdMVaouZws0YBiWzXvGnyXZqhcGUCZygjK2uBEpo2lnVljokY9ZWOc5IsW
VupoS+KtlOtOmT8tGg/EutWOPrPEBA8zQoZc9KMWDqpoz/ISLqCdnevZzsvZNoEqGaLUW6SnnBwb
NQnEyuIFf+pwzGeEvAUIISxUUKDEx+xsrpIBlIgg9bf0xdY6t09qR8zCVkTZcepdYy48q4Gkpvyu
JYAI8oorG64K8yDpRmkMhE3seag1WV8TNdGRvYKhroAQK3mMcctxYsrGSQepPCQMxE8dc5Y4Esx4
vQkdOQ0nnY5Zp34r2up35VYJdICsVMPuuLj5rSfAmU3mqEsm6UQywaZmD156X2OKMvKrcL7lU+Jt
NWsgj4eCrQleD7QCGD+qpgKTIjP6fNMerJOu5BqHJtDDOFAC0NdRSKD1i4eC2thTS0bTT4I8AAAi
bJFYbqolgcysFq7dZOt6KNW8jjrPAnMORcnC+3gotVDBDpIdBWxUQURAzTrnNsX84dwk/nVX2XDI
s1UxO2mOWT8pGVaFbrrY43GMCvE8cgrcWynXmRXmAq+jaEhiQr8XUi6k4w7Zd0jIVVt8QzMPwNTp
EHm8hIv+dOaonxllrm8lT3XM92A7q2m1teglFgpb0RFv5uD6Hm5VhM4sMVe4plTtkmgVmCf2dYup
PQypUFL+PHWyG7QudnXQSQ6639fNctbHjlmuk1APdVRrYV1Xd7MG5XjoHUE+zIla3vOeLuDKVrK0
F/NSxWoPwMLncypbP0mcYi9+0Z9pnQ2956AA+hClLxS9eXgPzqlgmxdQ7OmUAiSVIYkfJPO2aDlf
j7eNzHPAUqRmUjR66qwcTAbPoF2G+ndOOKk556CxV7o1jzNovbGMfAa1RoGcMnf0mXfQNspMp57I
aq/1pM2hWVhoIaRE3ih2LsKrt3Gjp8Ut3MTjldK36iRn9pjw0eKGJmP3ebChyUd26w64bL/1UCZx
YHDPe2pvfywIvok6yGvQLTzPwsSxEtLY6JAYDaWTkSSQp9FZRWtn8col/8vSvkwxfpGuo5mMQg9T
b6Mb76Rd4Ui31guFo9aBflvtrp/mjZQPO/lljh6Dk/zSqEfSWRX6q+k4HzMyOcAjOEkk+p2SOEvz
58KWJsxBaRRYFh1wb6YJIqvZmBcqjfvi9zhK7DEOr69nOyii16jrGjKti3au3g1JFc/I9dzWHzzU
54E+bPHfwW9CeVcGEuf63IwTKLtLJtI7dJYYVyxHUq99jO/V5ZGttYajrz85S9o6XejoUIwIiDaB
GT7/RhoxyjxtJ0RccNm//atahiGAY2qCTuETlM9xiq2gcWqQucKAKhfj2cCaVjOsxl2r+evI+U6b
JtBtNyUDSu/A/p+vqa9WrYyqmaYWum2RV6l5MrgygJsbhyEUDBJBCxCZ77mRNdKqoW9TFbQ/I7I1
MAC+Ziim5raxb4OksXnl9s1FmSKgvIpmUoc4twfOJB0lOQ0dOKO2c6Ow1ayCGhq3MLG5rhM7jM/h
eauOSwXeDhC+uQQuTosS5W74rCINB55GzZaLA8SHIRuRAvnYb6WLgqY2jY76qoITq/wQMs4Z2gpC
QCJAFBJKB5f4NmWytCKtAOOpB8Nd231ao8es/M4VwS4xPsE5TtvWgCZXgNwRwYJy/pW6NOlAwovl
5DcjMElAe6CVVtomyORIWIXxd82pndhPjjyapi33UOEZOsgaUXSTGZ/HZGhaLFQG1WjfZrG31/q2
aZ6ur27rpjq1weSEpDBW0RRhg1S/VjmzpwYCUfJglxLvEuZYYkO5sAIUXad0NettTH5pWmkPk18U
PL5ruitsEgiEioroqlNpV+ZzlZLQSE2lqKE5gTI0+tmrP2bMn0jV5Mfi7cpLmLacnUpUQ6ZWl2XZ
pGfv5EJcSwPCPiawFSsyXT9V+86HlBnvqcyzwixqLWexzUdYGfrHBKCfAcWI646w+VgFhxHI74CI
kVWL6cXhHSvoBDkmHquzv3iSm/qi6kqP8t3yNrmlNx1KSCk+cqxuecWpVfl8+7JBzA0pAiZm7d7M
AaoFOrELqEjUpV/3zV4wFjs3V7vVYy+XdmYnYQq3xHDHfUPepXYMOD9n68jhhGuKBGSQaLKv524Q
UiOusc/V7+4bBuq8+efyXTEcYCtnDyqjbnqEAC2PHXnr6yKyQFYHRe9LcR1ZjaucwvnDQnkwllBX
d5xl0TSJPROIxqCpwiwX5uaYNCoWlrzVJ6KFST7aqzG+xBnkS5XYAd9JMKi/Yin3xiwJjJzbbNs2
jTkVjLZql7DcSYr1SotxHLvfSYi5/dY1A4OAdZTeQoKzBuaTsq8TYOeiDw0c+3/RiMVoMDZXRCkL
9VAmwI3rnOo1+E5DUT6afWX3KyaPEoezwVt+c2KFxdLIdWxORQErnWcGMjgncJnHgDsLNsL2pzSW
XrmK4fEeGpvp/6lh5tTmoFRLUrq9o28+NLdkb3m1pwT0YZN6046H1Nkqn51uJyukoohq0oiQzkEN
gU4oV0iPVFvbAwKFXtT1Td3eU8hZA1KCnjI7z9esQ0+W0YSpHhjn5ChpnbPOfzPuib8PrQyQIqs6
dHDOI1CndfK4digI1h/Lp+IuOrC76Z7c6DblneLzZW6FPBNAZ/BY0YE7g/FIMkEYsRTwkm8VYmeC
6Ix57LfaM6k4CK/NsPJlyGROfSIhV5Z0VF4s9R8S/aMKXBjl5ieiYlO0rSGB4/d874Yy6edqttTw
MAL/jowZ6gsBJBH2OqqbdO86zpK26AyAkwEXnUKV1C9GG2JQ7Xd6L6ihjB6bBE7fTLU7R0GuHkEo
GYXjD+VbH5TH5pVHc7qVV8A0dgxi0Jdo/6lNIPWrLSpavupOyFpPR6pkkpeZ/B6q7x0uqOvuT93g
PGZ/hixdB54Kz0W2BSA1kPltFKwUJWSQW0xOYvwS0ue5kW1RLMNJw5ywzgvXlx8URoHAhxyvBBEv
9oNKa78kEzXaCa95OuEx8t70MifVuDwA1AgkwgBvhOOw74Mlr+NMaGGkjDUnrh4h8mdXfaiPyd8Y
wsNKxnyriKo/k1xEkxCDJQcN2SHdqZlXxJiQSPeDUnHC/+VBw7gpEG/oueGKQfvt/BhMaSHIyA7V
UOpn9fu6Lt1st3Hf8HTxLl8i1A7w3xjap68rZj2LPjRWhJI/quD/GKSw9S6HEJPldWm7W7ho/402
GMwhgUaDRgeXEhuoLInA3oRlJaG8pxzMmRMDC0PZJgF35bj7xk12Zu0iWimljOwE1sCDThU5i33i
a97oiB9UkpPP5rX10dAoEXG3UGc36WafJO4GqBNjjBMBDiM7YvJNV7k3y9ZhOrXAvN8SadS6JLcA
Zfqdh1FAdd7yV2i5Sw9WQJF80W0McPvP62Fj44aGo8PbwZkNOR7tM4KerGsY9KhdUZVDhc6BFrC9
KrGtdj9yTX3ti9dByXexNqC78FyavBmszS1VQDaj43LDXDT99xPTtTIV6Ocl6FFaQULu6olT4N/a
UDzC4Y4Q6APNOvP3Y0Gp16q10JY0W49Y+b7NIk9Zcw5p46Yr4vFIAewGtpENUIMuqrOEIx1OyGqe
1L3ipq6quu1BO1oBGGaKuz8nc0cfFF+DvvOBhWSHkvN8mdY41fQwwuCjNHyDdiuRMjueeNTWW7H3
1BDjk8YwAJhcw1DfeOEkfGRjZ4/fr7vg5U2Jp5OK6gz4w6heOJMVlLrcp9YC4qRpEmxVv7fUD7IG
ujW6mfq70nkpAX1hsxclipx0QhXDKbrKvMCXUgbnCmCQ4foRaUBYU61p4lTAPBN7xaON+LxSxpaf
n1pk/DBNxa6RZGpxae1Wquz0L04SnmvgMAACwEKSyGyhKGRDsaqdEQrzwSwxGqL+uP6NtoI7ZM7o
kJQGpeeLMNGljQSQVGt89t7h4H6/E++lAAQyXrKfefWLjZOLYqCKlwoyJzwGmZx3jiNZHUSsh6SG
o6SNo7Q/1LTzOYvayJlOzbC9xoLIi1rpMNN5dKCBeFJhk3gfY3wD77EbCFa7xFdSexZsWd7pj3MK
qAon6dhwDjofheCLOgLq78ynU8Z5FpscPE4YwQVA4xYkKNdXubWXQNtgEwFmBH8j431xpq0mSGrQ
ootCrR9dEfT0OVe2cGsZMuZaIcEAhjXMC5/H8nzSIHYm53ooPhh3Y1jeFU67yw9oYzmiW+75nMxb
URdjX5SxG68jHaXjc4tjDfliC6/BcKgd+aGEmiWBLImG4Xyfoh35hDFbSwT0XMGUIJVuYvskICAZ
8XrKtFDoWzuRS9tKPq5/qo2iGmaRT0xchNu+STUBJoY9JTRGBUt1DbDwhdWNiFZn8SR87/g5wJaH
YGQJV4mMGwWDruc7aRSpabUaGkBSm3hWexQHzW1qzi25ZURHexMcTPAOJPLnRvIGjCGlQiFK4O1O
v/XS0Yger2/f1gfCuKGh4bPDjsoUN4wWktNmgYukBEF8279XJSdgbK3h1ACzUaOZk3qkxJ1L+yio
UGV+72PO24BngrmdJhKvoGEEw9rY7Ym6X5THrvzTtIj6LqTHTJxX5JsXopWdKZhTVqT7WPDi7JYI
+0TljNVevrupDQv/gSAL5G3YS7aIdHMp8S32kO9DbZh4i3bfqbaa2u0OojreBLJp2Rbuo/5Wkvzi
9bojXGwiY50JRqYCEhqlhXVRehD6e71+LnreCi8eV7ABxDaSFlqqROft3J/NCfcGGMnpCgFpekkR
dW71Zx2QhBwjb82rcJ/v8ocIry7vzxd3apjxcughVEoxRfh8GR75KNJoAAL1XeleN3MZX5kFMs4u
CUuz5IYShe1H9EDn7BIwhRujuwCZDM4AR/vFMbj11U4Xxrj+qAurnI5yFIqzByaKDBpMDchcy9Sp
cS0TW7eTR0q4wSMruMxtmJUy7hLr0JmYWhhejZBObM679KdyxGx2+629Tfa8weiLfJcxR/fh5Nlj
5gCzW7EahaTP7WTck+TORENX6V+n5i0xa07Cy9tWmuKfmAMzb9eZ1FEV666ajmLySHjEpJdEjcyS
mMdxbyXgrhlhw3xZf9Gy6M+fZNc5VaDXqGirmDi3o4+X28RT7v+fTsNcK2KCHqG6gCu08/Q9+rlu
9zK/kqD1Fj+yKXVJ3tjFT45R3tln0lOhVfJa7vEF5WD180AM1P0U0PaEFMxg4VxRT++dGpphHLv0
yJ09Xc63mU15VjKgKZrhSFpt6Y3D0riaJiS2kL1HZP0lKM0PXFGOYhW+uWhQfbFWB+Unzq/Y9icM
/OElgG66yez4WjTSOqOhvldG5S5uE6ggDPfK+n59rTwrzBZD+30AI5Ke7IvqdogNW1c+8jXlxbjN
DUW5D1eULqGexFiRUjDda+0SUdbj4TfV/qmCOLAMZ3JlAMsi7/qiLl7T9Pt9mWNHFVogxeVIgTna
p1wjxRbIZEs5NG1jDi7vknrj0xSeUHjg0sIEE73NPsqWOk2gRemk6OG5kg32CcOnygs6gLj+6NHJ
lsIfDjWQuMmueeKLEdPdu3BX0OsgGUObGDn6eeQRozKVSEX6QA3oMxvsDH4CpWVey25zV0/MMBdi
BLVWC0JBZK+Bw88AaaQh+sY82BOPbuoS8Es39cQSs6ktqgmROCDM5TeTJ3q5j3ymv6sC+ZmqIcZO
dYcZg273Vzc+0Gygh0HnCfTM5/vYtJXcQFMVnOr1MZLCysxsNeIcBXrHXX6rLxvMHdhKs1pP9JYQ
0RUkjwZvGoP39+l5P7mFcK2JgpXk2b5OBa+AMEw5v1w/XJfQvM+v87UE5qKbl8yMyxzbBOmhD+ON
4m6MxzjAwNjgrl7hJz+4tw9vVcy9Ny/pWI4DtKKScLyBMuZOnmyw3fwoQiQqh2GHuSrerMV2Xnbi
DUz8TVolAl9Oi0lrJJ7rc+d88gU90Xe2eShfePY2sxV0zzDXAUwR4sn5h4uMIU6WFBdsWXyXaleL
KlsY7y3S2JX8mEyDy/mKm4EfXVxFVFBpt1TGERfAHnIy4yvWrlk7OZQDIDUxHsSwuMlvI4niKlCU
4TaqN2+CE7OMf67zAIXMOaXOY91Fe7y8wcQsf0genaD/43Id9dQTY8yeNo0iLsU8pHtJ+WWUo7cO
3FSBBr2L83xigvFMTCDVUw45+M8H2HiXuoVDq9EUl5P8xXvydDWMQ4p5ucpJh1fxWD1r8ze9m+w0
5T23eN+HuamHKAPXQInvk0iuvKeQbO1W+Gb8GD3JQ6blXffCzQTva/dYfMaYCKQuSzT/xCXz+w76
m43dVuBNGxYo9fHWxnF5jb3AoCM0ZgSMLeNbhUcPfWmtQA1hyAITMiLuldqZdhbhnLTN2HWyRuYy
64tZl5Ixy/aC9b7OwE3hiXV9Fy+HQM/9nOWetSqizVJeZ3ulmQ+Zgc0T1PeaCHjWoRZkK5hFS0rj
F5FLb114lZTtZ93JAplIQrJ4xogOIon6Awqj9GEXhdDUWoBq/pSXDq+vlrefTASJItAdiAJuuLz6
PowHmVdi5XkJEzRQ07KAqMAxG9LQKsO1ui1TTta4neCcbBkTNTShllojg0/0PkZBoateeLFXOPKd
aduKM7/EPk/k57LkyfgIEz2UKO3ypsFXsgD+/QDnansDRt/Dch89Jb9bL3mMgfLinW+uZzLhpDWr
BMkWwqOlpTuhFGJbkiVHE9Knaa3eyry7hc7wq55mrgjoxv/LUdi0WBHLrkCNL9tP8Z2xYEg54Wnf
8jaVnWxSszQZK4O6/uypmV2Gskf24mTLv1DVADiRatOC5BKqCteXxjtz7FjT1LU1Cs0iZGR+D970
rb3DyNhr+3v2zJ3gcke/aeJ7eclRZANQISj7Mg+Mfi5IrZI420fHKFBfqKsayL1Eqjd07A5/3Mej
rgqCL9T8MLyMFOw8FSogKlKpVSSEqdR6qZ4fV7HeXd/AzUN+YoKJWY2aZbpRwy+nNDTnfdrfqBHn
kPNM0H8/ycSXplYSAqGafToKrrbmaGPoeF7zWnib4fBkJUy4UjFDkHcywmGm7LvpKeXFqs2/D+5P
TJLTZgwLoik6ucdbDG9psVXA+qLYMRcGu5lznJhglmDkdBR5JP8WsVUHstiKbYF6T/blnTTZvJxt
88OArBH1ZICqMRBx/mHmqpiVcsETbOr8Xvux6N7AnaTb3LUTG0yA78YajIktbJjHJQ1BCvkNc9Su
6aKStIbVs3qDf/Guu/QlwoQemxObTIQn6Wi1qZn1QeuKYL9EjeVY7yjjEPF5EYFu0UVAODHFhHVr
TKpIE3Ma1hdgCjFG+mQVaWFrs0WVIOuZt7bNCPRlkI1AdVuaKVAl3WeJQ/W013gveOWOahiuL+Kr
8p2zl9s+ghF/gGbAgMW2WdcGY9xaL6T7MUnNJuhk0MoAAZ9OcebpYqa9mmofv8uiRDS7zdJcc5Ve
iu/iackPzUTkj3SGCKzdlpj6sjtJFWO7bFKTU7zbvgaAiJcBfaFNRSa3XOpE7IRCh4ZykIf6Xtn1
r/Oe8pJ1KDPxzs0lkcqng31ZY+Iy0Yho1BOeqPmN+ZDc9yHlAKGwXDHEgzG5TXf1bR/E/p/DHxnD
TLSW5FUp6m5G+TAVDVuakOCCVcju5oYzAbv92b9WSP/9NGYLYiwMtRSFxaAndp6rT6bZ+ZnMpf7c
jg9fhpgYVCYgPJDUxQRfdA2cygix9yGoXqJn+PS6o3Qq6Yv+eN2peTaZmJTNY6KOQ0T2M6YNrOS1
GjinlGeACUAoPClyT9MEwUhwKmTbGHjncjPwQGIDNOqYo8Rs6PkHUuRxHvsEcYB2BLrb6VGyUzd+
oYLUvZN4QtD48oFX+NyueJ1YZfxv6fIunQkexeudWjvCHe1/pHfRTWK45h1tsNYBr7O7+TI+Mcl6
YrXIwtzVqP4nL7P2OzO/jcP7YB7zkZMJbX60E0OMJ8ZNDtBKoZB9LmaOHv0YVU5fbLuQBs5nIDp0
MIizSP4xakxUdPHYEQPjiYoSR/e6u97SMUf1QHzemOOmPcD2NAlVXEyasc/8WhbJOi1Csm8Spx2c
8rmG+pXxuKA0Xzv6W+MLIU/FbDMQn9pkAnFsWU3SzrjvAS6ms73aLgrrXTm5VpCDekPwrx/lrWNA
uW+RCQMGKbP9FEtaC2VeWrKXytGRgLbPUjeyAkVp7OuGtrzjxBDbSZE6IQG7NAwVCRq01XSrg9D8
uontvQNAQgOCGl4iM2daEjAULRpCif5eGVoo7oK67ZMEWbQFPrffViZBSQf+xxpzlkHK1UyGAGu9
W4bl/fhEaUTXwAoie87s/wOL6LZBQ5KhaWPA+xmDAhmUrJX0EqnLeDM9Zp72kzykYLgpnyipYO+B
vfRHCWLD0lMP60t1x2e82brWLPnrJzDBJJ2yROwlCU/T9lGNnsZhtSMeEcZWwDq1wcQREhcWyq04
dUaUvsW94cN3PbECcePQiwWkA+Lf/0Xade3IrSvbLxKgHF4ldZCme6I9nu0XwWkrUzl+/V0cn+PR
sHmb13NhAwbcQFeTLFYVK6x1XW+4qomJUnTCo8cGE0LvXUGm2Xk9NUYaqmAm0JoCKFeChCF32zYS
2HyhZIyZRHJQIaphJR0n507R/p8iGLtRdW2sqjGePlV5tMgPDXB00sv1feLbQwOFVwsNzCBgZtxy
kpajrEhxFqpfacsATTU5O+l52P+2TZrgPnN3DSMkoMACSAQ6xN6fy1JJXV+pFcIM87uznsBz6ppC
m8G9VBshjM1Q0xlc8E6VhesThcwpdxmdDtNc+Y6SxdSHRoQJwNW2jUDmFk8m0U1kq7GJ1o1afdbE
8+xcm76RwFxSRZ8zxVEIfQXT51vhxztUuUCiq8mANJ93v0cTrOg4imalX604+5wD1JeG8S0To4Js
v0OlyR1ZQKcbrgpIWmo4zPmG4ixE//SudkBX0O/4qvbyJ+uePIjiK+7egv0DEQLahC+A6WMjkvO8
WZOw0tv9msX7pqh31y+BSASjlKOV9qY0WfBhKOoW/Y2diMZK6C262ENMD6L10taNi6mcVjWX0sE0
WpjGZu/a8vJLKp3Pi1T8ypMRox6yflsYiqAkxF/WH6HscE5WdeAQni3ctagACt5tLEKC5iolAgy0
TaMqDu7295d5GGPNmnIY2VhXEuJjrtUmh1QrGyAAL83w3Mpz8nT9qHjxAPpE0PuOWSoNw/vM3S7w
1EYDNLQRTDq7HBUoICeHJeiCct+5F91rjrV6J4y51/ZgKXnWwVphyt43tf48NMdMaj8L1iQSQz/f
PCx7oDySao3TMAs0QOpNv4BU0SPQ6UC9hCfLdyBdn0VPCN6z5d3aGJccT4lZqsOr0O5Z81cg6vWg
CqC4GKnvC+EZOcr4ThzzvkxzB01TdYJkxMOyUzFwbe2rwwj+rjxoguVTffhAnvidQMaxLa0jWWYC
RZmN1e8btGsVssCZcaIaiKCKT8ECL9irtDqfWqmF79QW02uQxCG3FWadpar1rEqg+HxZ6CGyLRPR
oua815G1a/MK/5ugv6Z3LVRCndhws6bwFtiPGLP4Ap2kd5exWFjbH3lsAKV2FYkLc47R0kdhHtNd
rLtUQ0AEe+i+CJv5OJVyjL4BkRQi8TZ7zS5trkCsZytMoyKBesH8F0+yUA5Md/HTF3HMzavLvJPF
aEam6m1TyliaeaaIgVVIY+0W7VGBdaDhgVO7dum2k3t9S7k3YLNE5gT1Bu1QVYt+A6l5qI1zIkKe
4d/oNwHsc0xVswllXlir9LlNXXJqgwH8pvVu+pF9W3zk34TkEVzDZehIMIIACC8YxnDZ5tQApoGk
oW3cjNH3LiWubByvbxtX8TcyGDvVRMVgNEqHVeXFpzYrTnik3QI0MFDldfE6uX+5Lo+zplde+v86
NcbBzEptgtlBjcOEjG4BFg6nyzFS/c91KdzaJ0AZ/vhOxrUoEljN0PJMH37lLbIewbAnt5krRmTg
qbuOGQA6Vgou9YvBEh0lDUmXpTjEjG59WnbraTjYgfMtP4Hla9mr6CPvAU4j0HZObABqCOThKOmd
gX/f2ytZlpqylGF+00n15cj2nAq5sMY4mqOwjsw1HjRARDYeUw4XlObAH8umOUlRgWyDCiPIJUAF
rLAOxRkCjnYYSKjTZASdgteYV5+8ZLNTN7hjtv3UoQuqqNxC1H3FNRQbGUxYpaY6keQSbmXWVHcs
F7cXVYO4hwNwDqCY4RF2MfObKaNdTQ4klAYsRWshqJ7KO9NoPxVDKxha5MsC+Ta61gw0RzCOv9Yb
2A+tSkIltd18bADzT4LSRqZemgXJRK6pgBb8VxRj2NcZLeFaEkEPMDlIpGjXJ9/zon6yy30/CHw/
7+EMRMA3YYw5L5UsWxorSsIhdO60vYZetaTyZ4zaoaZ2p92v9wKLwVW9N4GsedfJZNeK5EiUo/CU
3U+Hxstyr/0en4zDuksMmp66F+VLRUIZfQeC76hIcgKIQPMGuY51+NaIcNx5/S7bnWRzAlWR6lWy
DElIXtYfxgvFBYkf0HvV/VOd0nv1NB6mY7SbRRaYasNFhLPZT8bQNwBnbfsCzsv8+ttXYiTuR3XI
ZLfzB+yp4gG0wy0+Z44rejjxXzEb2Yz1l1Q5diSCs1xCPbQQ7gC0K6RUQa0nLs1x7clGGD3jTWyl
yPMSpzk8aKHcN12IwUaBZnJjxY0AxkUbWZT2KrGtIDmRAA24Nw5mMKyD7NOnhOhNJloNY0+MSbfa
NsW9U5wHPf26qKKeCXpxr+kFY0XUCFl1s4aJz+vnQQ+V+jmdAz079fFewlNFxE3JvWHoywfzL50F
ZPtZ8PtjNM+PCOzlW9KDYbgPlOjn9RPi7tlGBv18qwGSWmjjFFmBnZ4Tez9kortE78rFnmHIEBgS
NEXEjjdbyzDNto7YVj//xmNNfPWe9k6uux59YyJYH77xBQkPJkawY4A5eb8gKYoSDS2MeC4c0m+v
FG3DoT8OP5bBQ5M5uEKq3fUdFEpktKJSyxFvBkiMnynQCTX3c30oT2hjBAMkOFeA7H9dJPfQNmuk
ero5tCIbrcou0UYxo3hjL/3NMja/rosQrYrtgjMazI1YAy5Turi0favel2DvdEsHmT2KH7gcxcSW
NPK70BVL0ZHEATIsUkfv11X2ElRIzlDdjjqvGZ+rHPw48eIl3c8RSQGo/7ybSlGOj7/UjVjGSJFZ
w1XrcYDdTrrDUOMh+rQeUjBBYsYoVO6do2Bruce3kceoqFJq5TyWsR0sKFypGFMJ9PvZs4Fu8X9B
y+ZakY00Rj07zMECj1aPQwQJboyUnDP/syaqf31R/DUBfEelGb8LIK+yibJMIxJAQqL5syHPgaXN
gsQDTwSGawzM8gJX4AKas070Iu5NDeYQPfL10yiKEUXfTz/f3KoscdCFRPQ01EHuaE5fpElw8Lx8
OWby3lbA6LfRIeRdBovWENNb50728qMCfjLwPnnOTgeyYBfQyZT2MByXG9EIBU8PtsIZLS8HOUly
HXMpVbfvhtG1gH5Jvl3XAu5V2gphVLuZpGFsZYcc2hdq7cle2oFgGD0+tOfzA8gtFp4Nmw1ldHtO
8nQGB0EaDkm9rxf7JtZrQQgj0grG1vbSKDtRgeuTtZhV/7yOglQ8N8bdrIF9Dlt5Jktm30FAkP3E
fGzjGsdkr94nz4pX3lf7+Cn7mp1VQQGRl2XYbh2LD4sETd/mQ0QO0TR44/KzqO8j6ediZcjT3Pf9
4JrrnaOKhlN5zYbvxDIvWADqrn2EDtfQQMWINhvGITlWQeXXB1FBkX9yANtTZZTtAfT3/j73mVbL
egeD1ynnvnquCsHJ8S/U2/czut43wPRJgPQaFFLhmsl91XxaRJiP3OcAaHtQgQW+HsA/GPWziCy1
KUGN6zciIyWENHb5iXZ6FQeRZ6I7wvrfjTC2LORIjpPZmNYOq+GbnATRbHoOcq3Tj+tW4vXZdimH
4qgAb0S2XnVzY2kr8BE0aLElh/oFphaTeTfkqTyvII4Atx/mUKuXwXdCJFzP+k12joCoImZ3464V
dW0doJ0GalSMtV9IJ0VSUeHNDEw1HcPptL7dH6Vby+v8Gl34yU72s53ji4bLuGqzEcw6AVle2s5A
W0xRn2XtZpqewIdwfYOp5l3s70YEo/noS40lZcydQEUSsYp9ov4zAH5MdUsRraFoMcwdKHUJGVMH
D8ioPil+X/6sHSJw+/wrsFkNY+QVZ8nHpEbalWKV6KDxyc/WzgQDH2zjXmQ06H262DpoJKZLFAAy
OYx9Wio5LssOT//JtF1SH61I9WM58ZwGOALkto6eYiI4Lb4p3sikT6jtdZgakAQtDeYWACtIp6Bi
FL7U40eVfiOJUfq+tiS5T9EdSCowlJKf4JglbuLbn5zPq0du59v5c7LLDqIEFdcSowwGdCu0cgKQ
/P0CrZ5IU0nQR1TOuxy5gOnTdX3nauHm+5lUVNwTY3KaBi0QlpqfgSC3khuzbQzitWgLEI6Z85YD
ogIEumg+wB9mF+fRTKIkp13siZsF5S2a9vz0ID2Tf/sdZTorvPTL9QXyjJUOnD+AG5ko5bHk8UnV
Vw1Qj9PQSr+iGcJLJ0D7x+NJE0EycitFaPj5c1SM/ttW6QDfu0xC9QwdST7R+0a7IOUn7aH8JPvy
UTQTwNtNBfPL6H0AutoF8NSg6SNRxwb2UG2PBkk8fXYE72WuCUFLEdIBKO/pJtsaUEsDyYoYFW1i
5q6RTK5W+RG4skpgoCX36XRjZS1mbF5W6V+9EzJO0PvL2pStdEZfbAweSssCm0JTer9RlecHFHVc
HcoS+8an68oiXC3jYXp7yZOmRAFpCntMvWf7+LCGFP+g9cRlD27Iv10d42ysyJjJWEE3m8WdrSNt
1E32qdeAiinxCQL/fC9q/OFdh61IxutIBAeapg3CfvDGjeRFnXNPtkNNhB/AsytbOYznkTs7i0gH
temyoF5OuQ0wW8HkAE/70Yer0C4BoKKzYQiZ4jQmBpECA0wJqIG4i7K7rg48j0a5M0zAx+EG2Iz2
tUNs92klwVp1gNoB2R4SvrsO9SP0W66YW1YepvHndZHcfduIZBQQKWUjtpUS/dI4mDkHucrUutEi
utZcNdiIYTRPyrOxU2YE+AVW06CzLjNAE93sV/Xp+nr4Nwo94XhLOABGZwk08woBQ4apvLC0PTuk
Yep6O3vWYTmBREIIdsDVCczlAH0abZcXqN19XCNuNjJIq5/XDiQxvmA5XIMEfwL3paPZXWYDjj5X
u85CV5v6QF/p3aE8W7f6p985WWtyRaUivo3YCGR0MMnWxig0OwmnMHpQdxR6evS0B4qJQcdca9EC
qcO/sLgbeYwC5mNZrgtBiZmWbyhgGEVC1bxqX3gfal9CvuvPZjJaSBRDUvMY7UtldsTsut+E6c72
la+64tpP644W7gdBIokX329FMvavaFpp0kwsb5jAxg5ETUo12aFCi2gkESUK+Nr4tj7GCC4ZuK7y
CcLGfXuiNNiJbwZ2YO1mj+J4xokr4l7kqwt6BBQMdVsIe5h4zohWeZRNmKyX1q8DQHcddHf0wM2E
Vj4xDBJ3gRtpTMij1rY2NmWXhXK/r9NPnSPkVeBLAF+KBUuPJgH6+SbANwhZykpCwEiTHhTFKp5d
CQk/C8MDqqvf4KH2eP2Kc1ON6KT+I5K5Aea6yLE1zVKgY+JO9YZD/llGu5buFYBTXg9Fgf4ODWXM
Csd3F+8VQUmaKsXFBdyIZy5FbK8Tqe0SzRBx8tDa7bdRk76BVvpUTYMDbjT9azwNh+tr5u0y/Bvs
GW32uJgXKtCljEYqWQqQY3VzrXPr5SMSEPWjzUNXZXR6vD9HbXSs0ehhN+XZr7OnRvSa5jk0vI/+
fD9jl5EYm1OUXOxAjUFZS0IncuMo94de8OLk7tRGDqOPpOwctYgMKUiIVzUvmLEQBdw8A7xdCaN+
smRFtVVpUjBhliroDuOxeplB2frRVrOtLEbXUqfrh85SgAtdHIe+8CuCFf17Xbe4b/StEMbkkqoi
qVEi5DTRdWOQ0zq+aNVP2F5nSFAUO6/zZw1cpAKpPEe9lcrY3goZxlpRoRAAJi+C9Fggn74esmda
QS+QmxJ1H3AVQzdplAjcZsQ77xW8SrLUTmMNHW5S2NiSD+YL//qS6D6xhgFo/38kMKY9K5q1WhAd
Bk2RTnsz0oE7O6bantRR+62qm37fW9Kyuy70lZn7mlTm4gJEsM7NES8winTXoR487TR4s+L0ahH9
+di7ysF0jbNauVNQ+g76FSjEYL4X9VdRxb/2S5grbmuzo0oO+mWceGeo4Dw7VUJoB+4jfrvJzP1O
ndZSSBU5QYEexTu64vwwm77yIO8JwG8nNxXNeIuWxdz3lmDkUAd3STBjYn2YssMym7t5/ms+G6QJ
tgtjrnrdYLRVHVCMKaJvjnFuAfxuD53o1nFvgQkHAr4DYCOzXUf4BQj3e6s9gH7gtg/AgkuhdSfg
6pYIQdrD9OUjtTkNlQT8RWekwTLLK326mvqCsaSpvu+ix854FJbmuL4FLgvL0R0TBdT3V3sGSCeZ
exV9EUXimspdDYQ4DepeyKN3/bZxwzcg0v0RxVitvulLks5mHGpPlMO4OyS+1AFzzJPvUOlB3WKW
BI6Z98bdSqSfbwKsal6MqlmnLLSaYyV7dXJngiI8GkHqVPhL/tUs84+40Lc1slW7pY3twlogMVcG
L18RG8eVoL4kWBRboQOBiGVlEURQowX8pV276wLk346C4+Le3c1SGONYF808tg3ipq7F1fUz5Pwa
bz5Kz9mye41QT8ku9kWJdu4lw4iwDX5GQPawUwvK3MrakipJaNY3NoxGv9Sie8xV+TcR7KCCnZGx
nvQCs3eHQgpfmUTwbEnRASw9qAA7eUVu+9h7ArSPuGgYMrUvBhkrbViATgdo3H697ZywE03M8vA0
jK0AxoeArySry6bugB1LAlB7ut058ZVj4v+gqAJ4cB5isAVW3z+iJ5t1MV5FRi0yqmxsJy1Far8x
48mX0Rt3sVfujWpfdV4irB3wndlGLONaFDNzoiFFBVR9oNBjxVN+VoMcxFVOWOxotSL+cn2h3BBl
I5BxMkvj1P8ZXdBqr4PUIXV1+/MyBMJCHfcoMcJngWQJKPUqW6MeG6eckc7sDsadim7uk3OTfi09
06fZiszVK7cLaKupOG3LW+RWMP18YzEJGvZIlEFJ84X4ff+Sg1pK7gJT/nfoDtf3k3cNt6JYd7CW
+dqadhZ20slZvpTT6Nqd4eaFCFaNKwjva81Cko7ygL1fk23lw+rkqG4Va+512XPbfgfNs6QJesm5
HRugSMSpORpGu1g+Kdss7CHu0ZeJ+k90zm8TD7CnR/0noFFenHMVIMa6t3e6MC6hv5+NHXUkiwHg
AAQq2WAUcyW9NtpJ3h1onZAO8Az71Yu9XojYzM13biUx2iGP9mKmUkYlLbvORXkXiAMI1/cwLXvR
PAjP/2yFMfqhTV1vjRPSnXH/mKfPErlp0r8lN0HciDYh4L4goLMxMfxeM5K5xrzNmqKyOqoziKRS
F6X/0pftWpD34Hm1rSDGRi6mYTTxQKIg0yUvb14y++X6ZeIK2FQCmfcTspB56bQyYNWGx6yCiWie
rgvgn/1GAhMOoGzarkh256EVI/lGB4JiNEMuLxSPPPU/EvkiefqnssmcDCktLbEKzMdn0nntb00J
ANR/D6iHmt+bCOZM5kJpOp0AXijuvw/Rr7wLkuj5+qZxVXgjgvFRZpZZLWwPErKZ6s724Bbmi2J8
AFTl3UKY+58AVQXg9ABSXxT7PkcJOFp6wUgO1y1sFsJc/LTAgLsi2YAlTj5L/a4YdW9ablMUKVWR
tRbtGXPtO2PK5TgBOFerOV7VgievOQ2k2F8/GdF9YV4G+mRnQF8AwE5chOrwj5ELTp4bnmy0i3U6
sUIsvYiA+GZ+bSs3fkyP+c65RZgZSIvXwBeQw0eyNFuRjA2Yyi6RlBrDTF31s3Du49i/vmfcB9xW
AGMC0mrV5DTJMWp7aE/qrjlInu73OwWoebkvjkUEmvD6czaxSLJqpLAX2LRWiV3L2BnlfdEIDDPf
ab9p9us5boQArmqcDWpoklN9knfGTZq7Y7oHCbV+j26Ruy5onkh+sHQ/70UPEd5LDtEC3jkYcoPf
Zi6uVLZ2Eq82DdgBk3Hf4YFK4cd0N/d013YBuwfwHv12uqMPrQ8V30CLgAFPFPuMi1HcaZandm2w
csxrv9DTbDHQ3/ny3sArwQlEbAh0MRdRykYcs9h+aSOA+qB4Y0WgSo8aEB3L+0Y/TuYHOBEMIFcq
IHxT0EfIzscYpbmqqkwx4dGAmRX/tsnx+kXgKuZGAOM5Vmk21YmARyaKGjfrg5lUHh4i14VQO3ex
X8AAw+S+DVJhlbnNIEUoZLNC27kE9Buv743ZG6NO8fIoVV1qXFwJkKDeiH5W77pkrm3cSGau+eDo
rVPSMhtap9wIXBmOyPXyb91GBOPeU7mtp5hk/YFaEg2sHLSACBwhzzpntx163WWXnEUxBd8mb6Qy
5zYhAbZkEhBNieLHj9NhRMeU55wn3/AqjOWYN8QTzZ5xbSacoIEuDlDMWix/XhYZazqjwz407tCl
uKsOtMQ9+HRyL0fc9DF5ABoFx6INUkK2hj/aObBbyECbiqJDfsxA6CgHYHD7Ye4pJZYkCKK4BRBj
I4/ZU9PubDOvgcZXnFRP95RjezMBpVqMmsjTSjDi0PEitOUiBfs+Vh/yXMsLyiSAwodrys9END3F
u3CGTWGL8B4wL7qPJaeLiTIZtFtwwrAFyOG9zil+yb3+I7fNF61LKi/N9FngBXjGBIzAgEMwZQVf
ytxzp7FHO7V65CjbII8eNbIDpsX1C80zvchbGzaa3ChbEhO9JXOx6vpkxOHSFu7UubjbLvB3MEOV
CxbDvWJbUcwpYWIxWumgcygdLcw4U04E9R/lVjlIh/awHIfjR/KFW4FMIKcujdwvDSgfymbYd6Zy
dlpVSIhAzRFri9+EYG7gve4RpYcbnVIpGPfavnvI9rav3xVfCjhpc78cie5fPzCu1QBEho5GHEx5
XjQ/mtZIJiexKJYKSlLIqYGj7JGSsio7+djciLhm+ceG6oWN7AVgLBzGObdxl+hVk6PQ0LpAl0Y3
QP/duDUOxTeUmilQkj+JasFcpdyIZJQS3N5SrCS9HUj16FbDnSR/M+IvSpZ+wJuB115xMCahgvGR
ObvVWhH+KLQMrH0CUZ8igkXiPY1QNwEZOuYWgInIbB1Ib8aIJFkcqvLD0jw3804Gmkr93Ky/risF
zwCaaMuyTBV4Phd829EMQ5s4GVoC0ZUNMoCaPF4XwNcCgOFShAdw5bKB09C2gxa3E1ClTvFtelSO
5j+J7EZH6q56Dyb9cyyKgXnWz9yIZNyHPNU2CHVwOpb2rxUBR632evSeCxbGM+0YNAbgPNjDEU8x
uqavdW9VCl5G0vE3OJEcjr61H86Z74AlQ35J7weUd5cb0ZOMu7yNYMYcEkMqVrQ8IlFWPunV18oG
oKvAA1/cI6ieCg+Mnh7ltQn8vW1CZgls6Q7u0Tw7+9RJDM9pl0DLzEO71LnIMNHb8s4SMtIYb1Xo
ZQSYlt4JqoW4TfSURbS90nQlRMKrDvZtAMctzaehfLh+hBfKz8hV369ytNTZbBXIlcvhS6ou9237
10XkVxGAglZgJC4jNcnQxkzNs+GYVp1LjLsqyt3FFBTvLu8YlYJ4XrYABIIaF7OBBsjaKpMit+kH
bS99KYA8Y+3G0EDLF2rIZ+teCJbB3bqNRGbr1kLrjRz1tqN2V7xgVuYZcIwg842OsCEycrcfaGZg
1shE90qhSrJar0Bolk629CS1lruIlnVhdhkZjOEgWp/aQ2nYQQ3UlqmM3VZPvVJzXDyl3KwT5L9e
X1sXer/ZRHrRN2kCQJr0ddXpZtCCvW1ZXXv2htzFy30KEj9Fy6/sj6aLrM6DetPq7iJ5aucVB1F4
f5ExYFbNOBtzbNdBmdQ8rFAl9cooyp70WNZ3ZG4bNxlae9ebSu5rydyG9mBGgjepSJUYOyqXoFBN
qgmI7Nl4cCZ0erZ/jR/OrJCxmGU6S5Ve63m4RF80/WhUorjjwiQzApiAsdL0iQyTYx6TuPu1Oq1f
ztXXIhIxwlyGcO/lsFxk2jTGptHLyEKA3aBCMagCKXLvqgBKgDP9wMwzI48xLC0wSPBen0HhI6vF
AyIh4OFlGFi8bocvPCkjhTEm5lpU3aRG5tFQ/pXQYjNM8t4GwStix+NkHwF76F8X+L/so2HrQOuy
dd1kzstU+gy851iX03ux6co7slcUz8EVBFWo37rOL9K4IoAwrlNFXPIfoSyCbbsWY5oSaKFObvTs
F4mcnS3dSLUu2E6+FXuTwxwa0WZDW6m2pwSpPyVyI3s92mPm5vWdZP31U/P18N6kMYe3jJ2VJZpq
HkkxHx10d0ox2auiwRLuBUPMgxwEsLRNlksKVBe2tWRKHpZgyG2KZ7tz3H4QGGSuEOAH0ne66sBb
v7fHqz42NeKQPJybsz0dm+ZBF43gXCap6HZtZDDbVWDeLUWiD8xthmsarvVSA4DUid3otNyvYfFt
OMXe/Ct6FBn5yzloCMb0BR4sALg00Rj+fnFTPeV62UV6YN3ZoHMDUUzYo+KmYJ4QmXD6DLRfTFBV
53u0YrrN9+nmr/v26C9QKP8w2GocMGe9/wVlYlbOWKlmsFAk4D6bTLeayp/dML9cv948j6KpCFCR
/rDQWsqECkuCmnmVKXDj5YOcfE7/nuuFrmQjgFlJUUZZLakQ0C/35fpA2tTrtUlwjXnauBVCP99E
B0syErOZehM4TMGaTe7aPGrSz+s7xZUBXmvVBGkn8kSM6y/AaZBlioWGr/alm4NYQ5OBKJvHPY2N
DMa/x+gvr7UuTkK9t1yVhhSjoOJ+mS+k57ERwfh3R56jqc9q7aivABJMixwdlAQ9Xtkq36lVG+LW
HdLa/mVrIOHtZ0fULcHfRmyfCiQhNGsw7gR5Aj1JWsSNRqK7RvvUTQDFs0QjaFyvham9/4phvf9q
tIozlsQM+r30FD8Oj4VfHpZ7ih5U1ujEEk3L8hzWVh5jD82m6pWkWcwj2gA8yQoxC+SVfTCKYEl4
/n8rhzFN7ZzYcWqhhTg1h12yntbsIcpPsty4MwbsBlGnu+C0WH6e2O46IF3LgAXpDwsqc2V0mHLB
k4yv9G9HxViIVYkiOZsRqMUmwPtG1R86VWAfRCIY+6CXRjRK+gooUxxLnKRem3y5bh1E589YB3Nu
1zoDJE3QV8l+KvAUkb9lQ7qz9IfrgrhLoWTmOvJQNuam35s6qYkwYdYZiFgM+2lQlNt5ER06VwQq
okD5RABmss4HD+eirCa5P6raeFOQ9m7RzG/XV8HVq40I5kCyfJDGCpSp4WC9TPExaaBaTSs49csu
PmrrNlKYQ2kxj1xauDJhAjQTvw9AoTd7iZfhzV+40bwffNo5lZztyhfh+IgWyFjyZik0GZUnTJBp
lgd8rBPGHj21EBETisQw1nwcgTurmBRoqfuqp36d31pCNgm+OmAbgQZL4Y+ZpcQoBeloa1iPrR8d
OsRCGBTdIyoC5A3l6RjpkEa4AEeqCPtb+QbsWR5wFwXz2LyHt2a8/QhmoeZYzK1hwG2lXblrrS6o
jRtJXfxVkXfrV1lHKqV+uq6jfB+ykcm4qtzq4qIf0KDSIm0TYby49EZXeaDjuBQ06+/Lo6/q+meN
bMvKpBVTn4KAIbTu6h/j3j7oKMlKnjS7+tNv+nZbNEQq2NZXWKhN4ET0pTeGYrGCyVtf7PMzJTPI
9o82AAU/p4cVkKCUz6A/J7mr/HN9e7me7G13X/vdtqLVLnEWFbs7O/Fw0xN0G6VxVB2k2Kpu9SGd
XH2UAWK/pCIiYe6lQX87Bj5BgIuqwXsTWlpxqgIdEqGivvo62oJS3esbgYXja8+bFLbLPdJnVUr1
xgmUpwWzdmQfP6iZu/zT+egdvlmQiRAcJtcFgZJNkdHRQgfI3y8LfSyTBMtdhB38qDR+raYdIL/c
HqN310+OZxAQAoNMU0UgjJTCe0GLPSqZ6QCNvyG/pqJ01+rxugDuyw9fjEAHBSoLNFvvJdRaNMcO
MBhC8iN9rgwQMVO4jPRzI7nTPRBDQTkNdsDJFU2B8a7DVi4TxQG3dHDmUQJjI0Y7CBCvMJJw+D9Q
u3J3cLM+JoqLp7ROVhtJgEi/UeLBteJmX+VkbxLLHWYLsCdf7FT1gPdyU1jDkxmDWUw33bQSYWzy
dGa7YOb5Z9dzH1mrWQBbMceox89hvi3NH+X08/qBUhfBZm831vv1rmzueq12jQlCIJRhMCV2W6wz
3huGKnmFMTVuWxLDHZ1akKG4RNFnzCk9hI1QyUqVfqDgENqdieNUjrRjVnpOMUGoebILEvFP1v/P
S73+pI3IQgPKbT4jrIH1hr8ALkmg7NSjSE15p7bdTiau6S0zTVc08IQleN9HxXIJctHGAdZ0f/3c
eHq6FcS4fis1JDAD49z65FHKGreuRVaSavo1zWBsybjYXa1N8AJJUAc0v7Ni3lNB9zx4OcXgcqL1
MJa/U1pJybvMCVYkdvpPhY/wxf0RDegj+I14IQKV43uBNy/3igew0QiMpmuR2tId9Gldv/PKc37o
QcBFMRqce1E3Btdybk6M7VpD9aHolzzVQBpNSXsAeXG/HqlE7fDKQntO76KdCNdDoI+v+bTNIo3V
nA0Z5DPhkAZN7NrfegeYc4LaB9drb3aSMVVEJrIj6ZMVaM5Bz3q3cjK3E5HrCRSERYQgKhIv6OCK
w7l90RuMGjuS4FHyCpZ8ofGmSjOL6AiyTEbjM6mb0TFuAfvkKX6OPHMXf4OHM8GulM9wBK6xm0Pp
ud/VIJMCu42n3w0YiWsPzt+P+lEDufklzG0gTjH2OnCIwjaXPxt2c1zIKDAgfCP8JoP15JESNbMS
Y7Xty+hre+tGegTMOAYXmqAIiWffpvsP5U4tYKBifgubzA6VTEuX52rTFqGdZYkbJ00YZ8anPDIF
7wOuQm7kMP7FLsGD2TVxFCR6d0fiEqO04xwUky7q0eAq5UYQ/SGb6yVpUYvBpjo6JvqzqiIzF1y3
8tzru/l++vnm+1tplvV6mZDLl5TFTafxJpnj01yqqys7xfG6MNGuMS5lBqtoCSiNIjSjJzNX/TR7
dJbBvy5EtCLmjq31YgCgH6FwU7eYYfCs8j4GUWAuedflcOMaWzVNSmCCzgVm56zK6UC+SqKj6gx+
M2VeC+CzdHowlDtt+HRdFrcEjoLAH2HMzjWtE89xZM/HDN2DIGUDRCsllmxCvXGbg+nXmG2YUrf4
5oTJreorn+O9CMCUXxnZ/AZmY/W6A2h5k8pHdTJ2Vt2G66L4jewNzXcUop41K0yrwXX09CjN6U1E
TmU37+MB8wkKEFynaB+RaYdOSDeyBhfgD27dZmgR73bX9+pyWAqmbRvXsnczmuS5kxHI03ajDsjN
8c68N0CWV+ykyRW+3HlRjI7GMKDPgKPHZpEnjTRe+kSuIrwb0J/oGV8oMEH2jIfesfv+1z1NdG14
GFmUTAGNaIwe6IMl2fpqx6FhLPd953yRJUCfZJZoD6lDZR3VVg5z1tFgdKpVo9fBeBp2Y6AdARzw
KAez5xyqfWQJd5FnGUAGBS451BMdvC7fm6FhjaWqmHKEgvZnW7/VUkAAfyA+19GFBnYtpFkc9uWK
nGova5KO+sp/3nctKOb7w9+P7r8e0ZscxrOWo2aRNarxrDq3y35G8mg4RH50MgzXQdsv5sApYJZo
YJNnjTarY1FibD3p0JWeyMdWk7wqOy/dXZfZblJ+MURJQW4b1VYW81JGFs6MiAbIJaBy1QHIGX5B
Hx/V4AfIlLzhDvki0bwM3bNLdfyzpzbzZh771LDqHo6jRZ4zuU/iea/2Bz2/07N7ov+D+EXgRF5H
Ay4kYpIF1UlQs4Oq4b1CxhGatpU0wUxnaICS+piejcduOBoP6r6l6HE3mmufh9jNv6iWKypCcw9z
I5zelo1TNppZM+fOXI6Z2tQnu9faT0Qy1U+SFmNmIivLxyhdVlF0Spd0bcmMQ8tK3SziFYWSiERu
VdUuUV4EpplqxjURjPkae8fqxwXXXA7XE9mPN+b/kHZly5HiSvSLiGAXvAJVReGlvLvbL0Qvbhax
7/D198hzb5uWmdKMb792hLMkUqlU5slzHqIElGtMuiQpBd9wcxdBMQ/MKfuAGreLqmq2FV3GDP2r
nayewuhqjDWn1UynGWRBZr996ayMcZsnSSbp2xmjH3KQ3GGgywUj3wNj1wov4kB0HD4y9rMYY2Jw
DNrEOvTyuBO4dE2h1l2FkebEmXco23rIRJ/JAeqAjyJi1+1tfLfFnT2IlTZdUc6IZ3Z0MMGSF0M4
TacvC0i3gHk77yGbPkgA8gfHIFoOOnfswjbWhl5tMd3V9E4zPUZDLPhSmzfNygLnFUmvhipeJjRo
Kfk1KnrhyV2THZtiFDX0N9//+soU5xPZbI3JEim41C7bHWNci3bUxVgXE4BDcuB/6oYjGKqHohNm
F3joSiHVlp1ETXiskjut+zoagREWTlg+hkriKNk9kWpBDrx9FRCo3GpEAdTD4paoIfFZsgV5Qr2j
mPe76cErZLuhLx+NQw1eoegkrKpsu8i7SS6GqKZRVIuGOpt08ZecSX5las7808DN2rjVa+sjrTzv
lZuVFYgS/F4mlw5JadFO6gxWWxQrPRVtxDJypeviovWQdJOg9GZfvbKFJcXNJubaLpdL0KKNc33A
NCBLZQuM6tV3ecB2ODm2eAGAuokp4GI8RHTotyOMhXe0DXiQAp7iP68gPYSSl6ljQFW/Zb2o6cLY
NU8pBO/+QWVu83Zf2eIOfTpXFo4JbIWPxkn5gulK8K7MO/siO9FD+yMZHL0HK615Mb5R+4rwhpsR
YWWeiwiSaqcZGW08gTsFvZMb0qO41Ika0pthdGWFOymDpGX2IMuan5bJQR4uJ+XbjDt2KW3XNATl
sm2/WRnjzsiAATqqR43pM1EjsMjkd4pTu0ru6F55GToWlKGBYbuSPFH9ZbPmg6zpt99wJyVKkLbM
GCI8dt7gyTu6y0uXUs/yBjRuwKxawIWWYVcKBjG2Y+3KLndSloLqRS7LIBSAhgIEvOgLPYQxRgmc
IWD909nXG0Hw+8jnym7hd5sfcu420ZZphE3Wr2XiSvOuYNxqLvCxnnLdf1kgb5fujIBR9ItygG2v
xfw4RtdBrCpz/jT1Wp1MxpCBdm++NZisQmK7CzEEmDH2Zz5kbBhmtRDeiQWGqz/jQKaC/qFZBuhg
SKNbkhjNy6/RqLk19A8FQZYlEudMcedQzaE6UIIbDNOsTAubtb9/SFf1sQFgW+Qv2yHnfVnc7lE5
a8a8VtmnY+3Zwe/3/+QxuHlXrXaPO4fJPKJZY2iAMmsP/fAs2U/n92w7qLwvgzttdV62RJUgw6J0
QVUTD8yJjtG2jtWhcV8ezhvb9DjQnyM1U3Aj8ITrJdQ8+kyGVgipb1UMco8kds3KFJyq7UwaenIY
qgLECTSgf3oc1VEJ6Maaoiv0lzJD7FX+/GOBBJsNdb7za9r8QCtjnB8semQijyZ4kEjPpfZziPzz
f3/Tz/CAtCClAWIqfqqv6NQKMyH4+8zPNDRj/mrFiIoO28t4N8Od0hzlIpxRRfOV3PJbqn1vZ1mA
1BOthPssS2XF4bSAUwUP4n2G9nizi/1GSHO1HVRXO8Z9kQyoQ1D7T1mwRN44uxXozVFc92IP0iC6
twTTLxAfaU6zY1ywwCYeRVRz227+vpfcmaV1SdpyRGioZnOXzXfmmPqdKUoHNqupKEX99gzu6FZR
AXSdoQGLi7LhsocEiRefKj98AAcomNI8I4i/2YcOUAdbc6LvMvQJy+fzzrmd1q5+A3dplnWVUNSc
s2B0Z5fhuoCryh312FyEvnEYnhhRDqkcXTTt9zdn/PfieSDjYg5KQowShonLul/Al13IP+kle8FW
B2GJliWrH26W93XyY/6jEipzJMU45ZVrnFivefKn1J1m6B0MOw3Fh8EQhDGBFxncq9kYkmw24wxY
3Ty77qNZdsChfGjl5DNIh5Uf8ShdWZ16gCtwLmPMDf+l7ognJk6IfI9RBafcF4cIxkWyy9sJ12pP
uZBTF01nLy3sDnsmkFUeEmWfOQ4EdpFrpcr+vKuKtpOLPqGSDVCDRVSQ09AZagilIEXoBUY2uyzr
veRiDzULQw8brAmyjzezK/nTybxuPOI0RzyB/Ox7nbnp6M3edYwaYPoqqu6zv8/7KbqWGuRMZBDO
q9x5jFCNxIU6hEdCjl08uyliQTaWjtmHghft1oWxsqRx9XZIxBX5YshRYEKmYgbNjCF6p28GuLUJ
rkYVk9SUykozDvqVfpi88q5D7i+hLjY44T2baZd93Y8wvRkBkFMc6B6EZt6/95r1T+AOYV1Vilw0
ETi3O+vLbNae3paBGgvJJ7fiC+Zn0FTQLdlCY//PlKWIgZXRZXgndJlxZUHdhM2208z9rxyHMH3d
Og5rg9zlAWyOPlBAtQM6nYrBhVK522ui1vOmNypge8EoBUb/eIW4zChpjZYXAE1Fe9Cr16YyDzWA
F4PocLPt+eD2K0Ocp9gGHt5xTTS/IH4Cwn65b13Ijzm9RL1GUR4+4RQra5xTYL4V4jCNBuzp3OzM
tnRAw+VaqcDK5gFT0K+1dfQEsYl/usQcLlGutkxdZ3o042tJ/nJ+FaK/z/5/1SLQ7TLNTQOF0na4
01He0zTjMyFClRXw1sgAqvNoohBkc9WyTCEKFlaO/jkG/twlrJGNnF/J5k1irAxxH4ROoyUtrHQO
fQ30tPF89sNjAhY2Fcz49ldRUNh065U57stUyayhP2ehZEmfFfOlngo360+jCEHOjuAHp16Z4T5Q
mdqk73N0H2bla2Hd0vzOUl/T8diWN5Hokb4ZDla2uNsRikPzpOFxFqSg3wFEagFj3myJmDxEG8f+
f+Vy0lxHRpODPSFaTv0wAMVJfb2/7nShwK5o77h4alpKnRvs8NQ7cjK+yE8URZVop921X6dACxiT
dvxSvYhpwkVL5OLqEEOEm4QTYKOAgNGLWL5VMt8SDW78jccz0hBGKCMb3D1f1wSSvlGN73WpBsND
jfF04GGdErTSHmsOixLgbf/4be9DJNcKK+lZN79VDrF00WKQVQei8/w53jZion+vGQAn8E9dVZ0z
u+sScsSE/zG3JF+q65OShJ8pE0GN4bcd7mCBX7U3S21hZaLkmuxrTGZ0zvCLFf8TYT1zM8yujHEn
i6hdo9UKjM2adQ+N5H1tKd75fdt8DK0XxJ2rVFvGeiwBGIiPauMYe6YMQi9rdPa83AMbpsCeaEnc
4Uoa256WDj1Yu0IZr812/fJdsKLNCx0QPGgnYkAIeI4/I0U1aUOcmQix8m39a8hc48ebqvhu8Mlj
gxl7p4KjNwehn29Wn42VYW4r7WFOqa3hYHW2YxA/ipz5mtUqkstId8vS0b+EpWMg8xQVYDadn3Ek
2G8D8SZ3qUDrqCQDQUN21qeTnpCv01TflU0nmqDd/HgrO+z/VzFYpSrJzXI0j/JyjKenxBJUebad
Ebc9CLkJI07kdhAcVy0pLDh8H1h4mJdX1O33TGLln5DMbq/m3RjnilGil/oc4o5U8RKxreFQ09kV
+OIW5MBYLYgL6SGJiDymYHmodwyrUh5Gg7FOMdGdo5R4AmubKwL01NbAgIruAOf5ip7FbVaieKS/
2CcVkG/l2d4pd/GTebIc1qtDtnHepMgi98EwHpI2xbSYfq1NEFx9zLuH8waUrcofNOt+r4n7SkXc
G72SjQaYcievu1kgWIcc7QJ0DLizRq+4U9HTqQClSjxLsLjNY7UyzX28GnQqXdkbaJp1tWPZryY6
ZrkuKqGww/khVTMYlwUSdsB9OCudMse0hIJAYF7ps2sGrDyUHKzYsV/a43RVHEQoh81lQfqOEU9i
fvJDo96epaYdMBiQhR10WI9tKju1fCf4buxnf1gWeNfA22lCYIiHXw9VA6Lt+a26N3iSg9lXqKK9
xN5yV0Luz2FzVJSNIdxkV+n4iQ8HNIwGxgTc1EDc/Rmn6qhVUzsa7CN0v/caMO4l8kYjFJ3uLedf
m+Gcv+kHSowIkNRYepCiq0LUX9nEN4AyAWEdMgVQ8+bqJE06aDaI/yhEUme3eKA+hiow3uAMO2tf
XIEqxhN23rc+GxOwMIDuRCrFT4LqU2sncQOT7S48sIlME88i3dV8yR0i9PyVoD32J1RJj52oaMm2
i/cYNHbeVKLAfKJz20kGbSJdT5JAtSOw/KTOqKNwA5SF8u28b24dACxRAeuqbWFOkn3X1TUm5VJJ
tS7LAilV961G9kpjYVC7F3jh5m1m4ojhxQB0LmYK/7TT53aYVXLKRlyHtwmc9GSBMcw+DAcxKmtz
UStj3KKUUVdAjGPSoGkkb1ISDJCc7PLx/M5tevzKCHew7LZC7kZm86hZxZGiikFT9ea8CdE6OC/o
DH1c4PUY0VBeu+W+yF6V4v4TJphsHPrWUP/gMdO5vGhaOg7IQaWXGRDVYnbS+XjexmYyaNoYIQVU
BaJPPFY6riF5aCoz5uODaZ9fV3t0lGfP9HSnPrL5K/V75oqmoTY/z8omd5XQJllA1AatEUtD/aJo
riSqCKAOW5+HFYfh0YoBonU+JIGYXx0GJE0WvVfIV716iOiX81u3lb8TGbRAGohbIajDFeSKSCam
lpsA5ND7XjskxZ01UExoP+rmZ0Cna1Nc8Sfq7abuVCRMGAo4LlPhDKFoZHkTywtyWEOxQfWMqjp3
MOdODScKKUQ8sJJv6q30I3YZI0yEV1aPPlv0AIAIIvk/0KFmv54PqLAI32NVYV3m3KFPMxUQrgSn
VOu+Y+o1kJXBqbL+MOTxXSxFj9JQBZJiXIHR3nAaGePAeSbs1Wx6zOpX8OUGcPy0ZoU9JqUFvp3b
pEFrYRH4zJbnr5bKX1tV07ZhrmTkGNnjZVmpRy0WZddstz7uJgBpEEHFqPuH2f3WpkPXaUlAjW48
QRZldNMekF6jHpu9HunJLs8H6J6lsogqbmsHLRw1XMcM/8AnbOAJU9KoHTS/nV907b6uvk7Ce39r
Ay2WpykK4DwyYb9hdSfGaQtYr45EPj7OYNj4xnpOyY4e4idl3k07lAK8zyDf1ia5SK+bw5Dakrr4
pdKd4kS/jMngqob163w42byGCdjc/vvheDqEeDJyJe8jC3C0Za9+g/v72mH5hbFbJ/FEXF2bcR8I
WEZeg7kjzAL+uZGWWeiNyTAXtg9ameaIOsCugdq8/kCPeIS5GbraojG6zVb62igXY6pWQj+tQLI9
naZ9ed1CrhEIcA+qthVEuhQGXrkxd7Hguc4+0IcTAflyCJmgumfxggN5XxY6ppppoIbPNDqS9DYe
cqfp5M8kUmRliFteN+TKYDGczPSGl8oPQ8D4Hxt3dqBI5Qn8ZfOgr6xxR4HKyjQOLOums7P8gIRP
lziL6hDMvr1F7uWwNKxaGklXrOz3CfUbBJj1crmDQe0+ggehgKWCp7fOdiR7rf+1BB9ng3tWy0sW
pnqGqKwW13r9qkumG2E4rhlbwcfbCizrxXCXkBZLJO9zAKaz8HEYHgsRhmozW1h9Le56qfQsa9TG
QtFNfsrGe0t3qvHSqDoMNPsCx9i8T99N8ZcMlGsSPBzQ6IBSKFpFhYfC+S7cYyjNKw6igcfNx99q
43iCnLmIi0br0NYdg+qSgZ5iy5FcYzf/YJVZuXN6Pxckd4Jv9RZJV5fAUiQklhoMW3TGjzx81c1P
wDnZGBX48sH3iHLHn7FRXeaSUNkAuMncNbEG/t0U7CLPU0MEEOTthbwb4rw7JxBGm+sCWSp4Iyxq
YpqDtv+nDc6xDbChUwiTA1xnfzOs5+EzZZr1ZnGO3dmpPqgh8L19/qoanrQ8jv2nvvfvbeJrNGhT
57FGR3JUbXC4a56t5586/e8WuFw+1CS1VqLKPtZkypwCwl6OGkaiiL19Eb1b4dL4IZ4UJS0A6NKv
Oq85PlAkLqG8VxbHRBuD6UsvX6kIryPwMX5GIUwsUkdjBIKXDII+deXE9Mf5gLO9LJTobNWChtBb
aXR1HMvZjmvLbC2/qIHKa4eLqiAH0nZfk1QTbeH2an7b4tlC7FC3u4Vmmm89xg9hkN8mj9lzAeTr
6MW+7GsoNn0/vzqRRc41VLPLwc6KaxZj7J5lDJ4tIhR/C8gfE5T3RXF+UfaxPoVNZ0K0tLgp9sgb
oL8EkeBA1IDZTsDsd0van5GtCJe0zmlDfJahgNzlpH+NIeV2A2ocJCr5/fisE6e9ECmrbV9+72bZ
Hq88ZKjjxEw7jJNFeCp3qWNJL/F4VU0voYhldOtrWbICTLRqIJPm3yBKbbZG1mV5UNuZF+rfreX5
37vD2gC3gyQpFYBWUL8iWeYNUedDnm9/3sTmYMraBr9d6qC3GW3AqYzxEJbMZTd4jJ/KV9DruSNc
vT/29xrQU4Lh7033WBvmUko9b3K7NyfLz46JP1f7RL1IXieopzJdHzf3JtMt5sBUdsYNeTi/6M3H
4+rDcXduGk9yRCUcs44Cyhdqnt757SiIVJuYgvUCuQu3BWta1KcgEKQEVI39ofs+ONOd/MVyGqe4
TfaiAydyR+7yTZW5BFNbb/lR1zkZgMO94JOJDHC3r9LXiwSJ8TiYCgquiHGenUlqBCnE5pzbatv4
jNIAh2RcdagN6caFZv2M2u+L8WIuKMaMtxU9TsnNqL/WmqD+vZlaAipIVIyH4pXKK9NFSViHpAX6
u2ADvMNNEgxOdjFm7rzXdtQrXPunIXDDzVi8tslt6NISWjapqflsFqFCLFYwoqk6s0OO5x1++8v9
Xhx/kw12GM8AshZBDGrOOXxaMPV13sLmG3+1Fh6cllumNiv6QI7yQUe/LgoqcFJEjr1bMJsPirds
N/rd6Hwq5Vjb5e6zCZwYnZbhrdPn6MXIo9MYgii8GS3QebfxzAH0ki9ytXGkhqk2xkEBZo+paJyM
fJnr2D2/gZuf6N0KX5EhtZFYllKHR1szg8nsTlX/qQChgsqDQG4H4hHcdVLlc1Yv7Fm42KdMfoxV
Qeq8ida2VgbYGldXb6RUpAfsTQc3rezK35p7zHITaFke8i/x9QjerNJDmf8p3XXAVJ3q5+xKRLqx
uYvQCNUZ3RTG8bkEqq2MpLQJwBId+d7lP0kpCIHb0WllgHO3ZEpru7KKCNBI4oS/KgyqGbv6aD/F
O1GrfftqXtnivhfV4ggc1thOHbKgPXqPxdtICj3Ip2EXuebFXxgQkZtsX1wru9xnrGiDaqjdAmLV
k6dwlvdj0n1tMPQbD/Z9ijrrFObuOBUe6uSvCh0x3V7d6GF3+4kTsfoZXIKgdnEMsTrQRqXLjS5d
Q8NLELNEzsKlAXll9UstNXDX6FtsBWFTCQywG5fPtaEZ8dsbuQxgTuRRkmstDix7dFTqN/mtJKF2
ps8erYMq/Hl+wzYD1coclwBYVWtKswRgTS89T/1rPD42kWjwfuv9tV4Sd2UNOhOlARMqCoFHKGW4
tnRfyBiajgUtz80K9coQj5A0qrLLE7RrAvVlytwCpfd03/gq3TNF5upTABDoqILqCDS6TAnhz9BV
lAoJJQuVhalXD9pculNHwPDqn/9Cm42vtRnOp4uykIZQhhaYJHvsWW5eJb9GMEPiuryoMV73o5kB
4PmrhCqMJ6wP+cEdV2vk/N2kzUSkMMTIzmhVDorUplO3xHQg6nJfRll/AcDR7M5lBk2VpfvF6H08
wfo3jxxYDhXG+YRxUi58GsucKPKoMtoGhsaKXbl0h4sESZbq5ffK4z+Yf2dR8uOq301yUVTNhxk9
nDnGWJS2z3fQAxid4gJvG49x3CyFW+4Ei2SLOGeR86VyNqG+CoBvYN7+JXJs73QnuWFTNZEQD7t5
6Fc7ynmU3rZVlWAuA2yfz5LxLaIvaiy49EQmOL9Jl7KVMkbHYIzPmeEnFnoAqQBEvBlXVsvgQuUE
ePK4GGhnhLOpObGSSW6UAFZeq5dD/LnO3soaFymTSgml0h6BYru0KuDL4BaedVSPQ2Cd4jvGTfC5
S3VlkgucHUDSkM2DyTHoIXcQKBcYpp9iPHYZ1y00mwTJmOCj8aCEaWhbMzVQnGiL1z6/BluXM46i
IM3SqY+ebkOUCa1ElOQ455tDaZJIXYJP940ff/EH2TUZAhELSkXAhE3YIwNA/M8a54dmrSqRrI06
CkoVIie9m/5i8DnoYAzuL41deckUiIGLPdaCN8B23Ho3zblnPk1FZ885AYx+2Nt972gQ6TkfNrY/
2LsJziebEPQHAynzAA8pLxwr8DvYu0rqDufNbB403QSWDdhKEDpxGfLY9Y0t92EUdCkwozWw5p0r
AUVHBdnbdn1nZYgL9YuWhF1ZD6afHtVg8UBK9zj53UW7D21oezLJBsaIOYlccvNLsdsFDKB46PBA
tkYde7tW0IKQD9nR/hJjSkVyq90IKrxlR/eFq4ksbl4wmAvH8DTgxZBVxiFZvXrApVkniTQkwDMr
ex0XTKq46XN+ZFrYduUYRxEvx+YSVwa5G410RW/NWq75DXCH0Y+x/3XeRbY/3coAd4FR3eosPV+s
I6SbL+s7+TH1Jt/05N7RQeqkoTiXV555t3w9b3d7XVCOBsyJCTuz/GW1kVZiTlNl4dMt8k2GieJU
VwRnbPtpY7yb4LxfnsYx6UdUXMLJUQ8sq4TSoLRbrpF3aUG9l46m4GLbPNYri5x3VFCQbvI0G3wF
gOl+uFWU2zQWpJWbZxpK5QCKAsEMMew/Nw6T30NhKNAN6ReklcZPw6S7Dl/LWu7Of6EPWTnAr8Qw
TBkS4aYB1k5uNV1Yp2QeTOKPrgXSTlT1McuhO4ubXoiZJz74IW+NW1cZTUWKbcsDkOopP4bL/lCi
f2B/M+9nD6Kh0GFnKDHRVc1i+fpS461y3m/3SxrNjRkHs3zA4BQB2QLGBeXhkEZCZXu2X+dscRdo
Ho0dHTtU3yMleHvjgFaDgZnDHcuIG+Ezhz9i/Nq4K3QZ+gi+iEtm0X/GxU8U2M87iOjvc/ekssTA
DmKSHY/pJ1lvHc16Om/gQ42JXwF3TRqxNulkgQVzdqNrel18seHoB4Yl7UCJlj5ZPxI3ftJQprtG
D9ITs6Pxp43/BXwmp0m9Zo1IVc3yRyxfF0vmmtN9Fv08v1LBVvI123G0+0kqQNzfFOW+Hwx/7F//
PwtcMFxafUnAZJoHttw4I1ohuUjf+wN3DLdXb5QEq5BudBKh6mKXfg/dDzVggkb9YxQMz+YNuM/k
m9ZT991d99Icwmug20UKIKI95AJIVVvxIDWy5CeaqmPKsk52BlRW3PP7+KEoyK+S/YzVKiU7nIfB
tEoU6iy8JZgG17DDwg7ieVhRTORTbkkHE3xpLQRc2t1ljeJB8dV8BVMN6A3m/QjNYfT2JeEcn8Dn
VS5ukG7stVwmpT9moUMhECmnd3UbVNKv81vJ35bcTvIMsZGm5BmEvixfSi+bGeMO5h2Zv5y3oTO/
PhN0+Ym6VDJ7qzTbIkjtGjz0o1ZVsmOEaEBORjRa7mxbxklTphC6OEXefZ2NqH8OwzZ97IgBNoQ0
mpLniC6R4YDnZdKcoUx0zS0kKSHO1A8LCNXHzrqbQzrdYeBYvUkzCWScoIKaDDepbRAnSYbROqPa
QfsweWm7pb1VyrnD0FE9Zl81zVzorh4a+1pXCrQDKqWIvIhG+UU6GWHqGRL+eVFJzIukq9rENSZw
gbq6WXWXg4TtO79j21+FkXS/sYFrXFSX7HEJKWO26yrDUbodiJjd4XNXx7sRLrDTDA04rUOoKCGY
1do/h1n0ImGB+eN3f7fABe6sBfFbU1a4bGcnbjzroO4Wv5AdzB/Gz+WRIdZqH+DFK7AiQpRUJJq3
nVf8Ns93eCgptaLKJTQ2h8WR2tTty9e4NPcIH64kYvD48Fj+6yS9W+OCe1QZOipD7MTeQpr0ZgwG
b/FMNwMDYweRJyc5luAr9RAw/PFZuhTB5rYDxrt5LlFMxlnXkhy1xjFWHTU6SqrhhtjXVpBef+g7
8uvkQjza+Iou5fioTQ+KEsf+AsJHQJ1QTK0s4AhSB+X9K9ubI+f8mWDueMaZdC7mm1IKMnIduD2z
1pMDQL/gEG0G1HSH4ULP6vtkTmMvrY3debMfXjD8etlZXd01BdXsSG9waSsnwHAZroCpG2Bchwkh
MnIyEVXB39w475+Si/3KbMWT2qoWunrkVKJetcNb/lBC42I52LNbH8kTRjWu7P8v6Ohc0FloO9lT
bhNfB4hnlp9IdlOIRiT+5uZ+XxsXdJKGdArV8gLtvL/G0aJAPtpgP4/2/5YelP9wXPRpirwkRdSm
EOm4mOzSscpjGH4ReMf2e+L3engat8hIWwgq4DTEl2rl6gEbr9ZvaO8yhut83wu+0QfUBLcovpqk
tlMd2YYEjNeP5Fp15SsUvT044/xDBmyiOuTPn0vp3lfIBZaZGkUXsbuISbGT/LoWUX5tnzCMKRjQ
5dZMmc91qJKgvISp5COjll4uZeh+exgKPsU+qyw2B+Embt5LK4Ocp0dhlyTGmBDMmci/6J3+RHfL
9/xQoVY2oc/b3NoHGfDm7nH0hT0hFh4/hLGVbe4A2I2Zd71UEr/eWYfY7U6pJ92RXe+NXuZXupDG
ejMjX9njToEV9WMaTjZYmOzLlLbOTEXj95vJyrsFfkC4z9VMUqwFOpGG5cyl5Jjar0oSsUVuV0JM
EzPIAA1B3pOP/6ZUEGrF8ZGRohLgXaLLZqe4KuhiQlfEECK0xkV9qlVSjMFZ26fMJ4HT0y4Gnx5T
ELYVrkjsYvsbvS+NC/ilnMYQAmKJSvGqdY95JYoam073XkXi80mrqTI5VRClJBTfFMgn2cA+6Z58
Qj+EUUP/AzXfzTO2Msn5ufw2EFhR+ygZ3X0Uo/2oGle0PORmc4VBOUfvskMWLg7pLzvji7RQR6+D
Vn/Vx9iVhuxg2SctVRxShvvzIXtzs1c/jDsQsZYtyhIijxggg0Fp6wFiIkhVtk38Dpn8zHU6Lj21
W4BiJvVXhfEZYxAlJYLUVuMOgw71mVBp8xxgczlg9M35oQaXwSWhkBIBs+AhO0y9MwfWtQjtu3na
WSXyv08T7mBMXY35CRAB+oV1lZW5V00Qhc5FsCLRPcc/GcmCTMFsgUYoTGm8iCYaF97Q6/QYjn01
uIU1WigoL6n20hUk84tMi0sXClXSlS3VpnYw5zyWHDqFreHM8YDi4nkv2twGjFarIFeEqhDf9aCp
Xk3hCGiXEffe3ENsAnte5QJH+psw9G6G221wR0ZSPuDyTS/jBybiKrnLoXjSwB35Dzr3rN7/8W56
t8bFob60pqwqMC6Obk+8uLMUpi4ww/pVXKfyMW2b5FQo6Bo7/Zx1Tjo2sdePdvft/NZunp7V1nK3
8wwBHqtvShpo6WUZo6opGAASfTouMml9mFlaiVUqVtvsoM3b32RyVThG1OiCWLOdyq/WwgUbE0JF
mGfCG1s9xDcQjr+YLlp05aLHAY6NrlzjpqYb7iBfcX4P/yan+v0p+WImhg7U0SxrAqQrg7skqJGh
usMaB/pe9s07/U5gcDMiva/0rYy8eiY1RhJbaW7DU0tULICfk5wWpG7DhXoznyaAiTNneVKdeAfh
L1E5UD3vt3zRcygtVQ7TNvfjy+wI9YFD8X1wux0bUZsvhPoOImvcAzjumpZNSEfHemeiolEf4n3l
a7dMX9b2FkGzU7StXKAvMTmS9lDXDNCtDtCp6/NvFfTabRo6ynA8/w0FB4+vdBZNEmL+OwFJwJx0
DjXN3IX3Chb01hv7EGSIhi1is+SY9P7zPb1Abr6jOSW+cSKejWEEeWf48zc2LpwctFu1d8ldAgQz
qwnRk43RWnF2shkCCOPlkWUL2mZcCIhoHs4pQbEECtJX9gSpHvt6gAzX+f1k4fLDSoGs11ScQ9Af
cBWhfFp0gPdzDMZkkaMt+5F8i6RAtz4VZFZ2mMOujh4t7Qi3ENLHWNp3HnzSNd3y0Pjm5dw7/RcG
XWV4euFB2PQXC1uog+hL/8D5O1p6obYzWPsSTNUdowsmWNGkbvxLemHY43Rngkn9X0uOvL2AV1a5
bzeYszqW9WSy6siPFoXFh8kj+2SXIJCiJm/GTvxUAtRf3RaAqTwX7udyExv8juAH0UF2x3lwOEHr
GSSZYN4/TWCVojsMxYY/leuOPUec5tFId6IXwnbVbWWT86U+xWBLXdUF4vnSeP1TA8pMvBzBkm/a
jvIrvynw+BdVojYdeGWUc6x57qtestFmicL2cQmlL7THZIHZvAwRuInPHxbhCrmwOkcdNfRJK31y
Mq+YcI7kZN7UQRDavqqe2ENPZuiO81Y3XXi1Qi68Yjo305e0Mn1NvSTqY5cLqqXbfx8EkKYFrifM
Mvx5NKMkSSvolRLf0rsDjeTbgpKv55eweUNA4O9/JrglVEqbRqoCxiraVl6DOc2u3+uD20RA/BBV
dNWKFsQlpGVIrWKMaxOdt8iXwf0FH0zccT/sDLcGJfzjeCHyfZFJ5qWr8NYZBkUjAYV1NX5Nq0PY
/Evg3ltAsQmI2hCiUWfi/n5Rx7TICYb+DCN1IOrpUP2uKYRgOhYV+NvABKkJlJLBHyLbXCpICoOW
Yw1KTjmYLvMd+J2PTMyrckWzR1uX27shMKn8uV+21tR5vcjEl9SOXJdFCPWyjIauAlf/ed73Np9p
a1tcWBpDo5ZiAtBjH8i/jL3iT8gx6VE5MJQlxIaFdIibie3aIheTCoUmfdzBG8h9Vzos2aOHtHG0
2x4zwmnQ+6IMbMv91ga5I1zLAOOWMwhV5xZvnk511er5/C5uneC1BfYLVg5OqybpkwmUDrZ1Go0b
U269bHrJs9vZDL3zpj6MuDBnX9vizi+aKHphjAjpsuGoQQc6UARZf/CjA3npPX1fHg1QS5OvomL8
5ktobZg7Zf04ZW0uA0bSNwBlQ8/lWzc4Ld4I0p3tarFLXoYnxsYogh6LPh/b/NXm4uYq0zGXRoif
UWfOJxceK7hENlt/JvZVlUFXCH1l7sRRDdN+IGsukZKwiyvzMF1QOC1k326BtT+m17M3vGS3EEeX
PENzRK2/zSUikTYYcaEGnrc/l9gqbbn0RZ8HY2XtddXcEXo47zYiC1zsqsK+yGcdCJzYnp1iSJ1s
fjhvYds/3hfB72GkMU6ODIvoeqfdjQueHgd4COTVkdZBTRy0XdX1gEfk7h8IVm/G5pVxLowpWVQT
I00h2hkMgDjjHXJghANijerN2LwyxEWvcZqlNrOQqivDfU0uxgHE5+rj+a3cytogT/Y/d7C5gDW3
Tbz0TWz5cqgZe9IlvZ+lQN1ToNO9sjP/LUfIW0hZ2WPOsz5hUpxgphYQN320T0PT7zMFkjjd8Ckf
1MFDCiEGzG1yAWTBzCmkxFDyNMvrhv6SFcG2MR/+cD8r73+fCxRZnZqT3qNdmB7DAGpMPhOIlH3R
bm1H4JUd/rQaYMlKNYYTcMsnpjhFbxPqtFfMy7XRgy6ug8F8TyaOiKFr+xS/r5A7xW071L2RwMtH
60Iqb5JKUBNlO3RmB3k4sa2mJI6isPTRp3dr7YEMrwTuIMcXsSRqOm1WRsGa+j93MLkja0epJf2H
tO9ajlxXgvwiRtCbV5JN02qp5UbSzAtDY0TvPb9+E5rdMxSEbdwz51kRqgZYKBSqsjJF0pYHa+DQ
Bb8VrcQw7ULzB8qjXFF7mbc66ujKWtvluZKRTu/7e7c4LdDBjb3VX4HRsd5FqONjdUXq/d+iswp8
JARwalv4Vp7+F2FFdiYko2OK6XnklDr1g9Ko7kYAqtDUuVq86EjYcaur4Ti6EhQ3K0flPGXYERpE
jgqG9XV0ZCnHNfR6qwvS6pbOwhkyYkTkp/ajU35CB/9OfyBd/MrnTfAxj6ViQgcb9MOQYqFWCcFY
9AG0vkFoHkIJpNSzp3vZkffUZZoBCytWBp1vwOE/BrF8nNtyzlFj09oYx9AX4tOijAcZ6J04t63x
NV05Q17s/cRrQJNV9FOgxf7RZLGCUjzSURsW0YR7F4ptfeumuRo963p2daAZk2Ph82hAmG68s0qF
ORHKBHW1oXFRrtVoV/2ouno/o0eShLmpT/ZgAsZz+UJie+rOJrW5sbSUUdehmYPpL38JtyvtvnXz
FJhNIjxnPAqcFx2zxogP+c/WUpEughBMrjdxcjRGO0NJBg2yzBlcsbAByHIj94f8A6nuOXeA2Z+O
m5PcL/4a8FyXedn/+RV0Yzyquqyy+rg6WlN2LSW1vU2xu3SWf3l7mWFdw3CRqJioqb4XVnb3rzim
IhSywSSty0U4j/WjJi6ifdkG21l3RihnLSMhEQRxLY+KZNcFim7igRSgckcrDuVsW9f1Y3Ugxf1k
cDmmmUdTx+pkqKtj6IKK9FIDhXVzTspjIbn9wYTi6pGoKhMlefVBd6HOVNiiR2TUjKPKnSNkfsSd
dSr+lGVet1a8JZBHPSToFA9bKCUGZ3uZnxA6WWRORkYQIn/ffUIVxQGjndLyaKzrm2maL1qT87aR
uRBQkKJkCepig1ZoM6D4BLIIhG8wSgoP74KFYA4EMnaMDxp6xiR4q/cNrxf+iXPlPT3c2aUOf18M
i5lJMw4/WjNEZxjYRB+1KZdLVsgMbVgbxLpA3Y55mY+7CHoovYjirgH2fXwCNLH7STpQgqMqbn6y
7hTCkxnWiOhfeEhT5vfbWaZOR1q2FV5FUGsawDo0JvYW/7p8CMg/+JRa7Qx8itpyX7UqzoCJVgLY
7A6y0vjx+lwI95cNsb3kzx5SX8uSZU3OoKgQRE3tSJ0fG1+y6vmyDfZ9gKl8CdRqBsYGqe3SUlFJ
8hTMiMrD+EYQlZHbXS135oPgq4Hg8ibCZObn2dmjds9MlTVStTqGInt6Q0iF+19QFDioeOzlh+ws
HKrAuJaOlo8ChFtDmwegH1+84qX+zL3d/Qxqb5OybycTxYhj3f7o8WOMyFGHhBNK2EYgiG4CoWEg
mHw8BEayLpOqr1GYNJlTR/OT3IJcLM15MxhMO9BzBgU7dF4+yVsM01IVkzxHAfTf7az51UtvQm9y
FvNJQfM9eOysUJ5ixHkE2H+RhUlqC+guKc74hju9CVdCDu1IdnzQQ0gGS3b1JK7eMpz+N2gEa7UG
7lcZVP3o+tD86XWc14OGVkjQFb2DsRZ7Tu7FbuEtl1WHMCTwemuWLqvI7T9+vFxMdTmRJsToxJkJ
GnI9mAD4tDcQwXBLZ1VsVFaBPO7s7e1dGos7d8K86Pc/gfKfCCUK9JurLBxyjyDfpFP/3mgyLMf4
ErUuiGahp2tu9vZwOSq8Q2XpGLe3TL7B7hJMxExT4lypwBTvjUo49HdbVNlFO0Gp7UbJIeQr+FZ0
NiXNVgrRNoCsl6fUGfTX2Tqu6ptqtU5RQCm7cQDk6JtTUvs1eN5LCFwmyfWyPCrSmyG4k3C/dtcl
wIrGdOrS8mDUtdNmP4yltEE8aEeEq2PxIwyqio0/t+fFutbwgBWlx2EJrOQ2LVXbar5xls+I8PvV
U54O2pqhz+MpP9aiqf/ItVEQbE3VcJmoaS/x8jlWTmXgsQNVS4K6pYXsy1yLN8FMURXFABVo+QJC
0D1AUOXyopiR1yBRyABgDMPalDeZaazGWyxbAXHmBoLCsrPemMfppxR0kmMctAOaBQfRLgD/C+pb
5YDySw4pXF4PiXl+TYBUcbhkaCBQOeRaz7WAN0gWahKGMrY7BTILcskjmmW+O4ydGfmjC/dFV04L
RnZx0YBKlDw8GnfFIMiEl6v1riK2oSjQvaEvXwUl0KTJEWS0Gq84wrrvDNMCtZ5ikpSSev5AG8OY
1EbOjsL0bOQvZuld/qyc/09DOMolAX+lJOdh394r4gFgRE4gZH+ufxbwPkWwCwUzICJSJI/ZscIO
Zo9pH0op543IM0F9Kq0ylBzoLCEQkVGNIrQUHhKRc6aZ7TGDkExjgEyEEi5lREExYRYsbBTxB8mV
MI0JZdefBrhwtsNyvQbK17/4MqC0gItDshgAm48OmKBmgUZFCpmBxK/WHxkXhs389DsDVJiqxKjV
ygjgvGgZ7nNMbtvJzKv0svJ4EPlDBgLVJoQNykaUD1EJMWnAoYXJmSbfgAb4hMA+9/7Qc8CAnwii
SIZBns2qAoIOE6LjH3esVS1tanIAS0mEqu+ryFYPo98iJV3uRs/wq/vWG25KN/akmePlTMjD3jaV
EKbq0mXapuchmnH9k/KjvCHzuoWrf439qD/2j5NvgtTRvewjzNIp6HqJLpkFID0dlOE2bRTlDUmH
JW/8pjxDHRLzKooT/0ghIsJZJeug7a1RLtlGWhfpBt6dZXWlbW5rvLYa75yRjaJTh70NymOqTK3W
OsLEVHEyj9U5O8/+EnTPOYAJdbiCHSc7pkglMN3/NzWevWXKfZRYaoV4QdcgtkpvBmhlnv1V59UH
uJ+M8pSiBZOkCBQuOLU2T3LzQ9M7HS5t1QNlASBX/mUXIft1aT+pC0RKoiVJZxX7WcjCGfN+i52K
5nS0eqt3zFyROT7Ciiq7XaQ7B4IWSatiIO+NzXV4yWaIerbpwrPC8US6ZVCbUxepK/rsvRj1ha2l
VvWjmIFYm5aa9zzi7CAd+eWiQkY0osxqtm1g9e5s1e6afC3zhlNcZS8K2CLgGKGjTIPRDGlMRkNJ
s9BsI1sU2gGQuzbs1i7jhA32GftjiEqhMqHW+uRdrAPXj50qeup0azo5kSnGoCMEB4Sm+EbH0x1i
u8Yfs9QVWo/QAiw3MYUQl+ok0eS0EefO5C2MfnRhOniNhQSTs4O82ZHSimBbq06RppxTGfkaKBBn
Ifpx+YTxPhtZ9i7DyXKtn4ee9Bvqx37OIcuWHTsexxtz7zRIpKlg0rVEnTrGiaBqkFgBQBPpuX7d
a9HyvBSJfLi8FGaWA+jU/zPzyQU1K4bmH84VStyy+k5MRl6r282IFwVw0Z1TOX9TcdvbpLxxBDjZ
1HIJEthp6SSd7iYKT82bs3sG5Xm52MVttqCcGEcP2hLZLTcgMROd3cZRnifWHQaXVys9pmhSqPGv
Wn5SMYxQ3zQxpzXLWwvlbvGW9kMDAA6a5+ASrH52PHkkngHi7zt/1gYtL6CAkx83+aDN3yyLV9fi
GaCu+Emrly2u8DVWgEDN7qVTPI4bM4/k7mtQV3kmTMCgFuRInhWA0FtwyDeeGULAAySd8o/4FlVX
ew7+rQTFewK6M0td7VqZl30Rqekxjq+1PHfkkaeYzay37g8LFQfiRsK3UVrsHagJxidIqx1KR3fL
0QGtEzhTeEADjl+bFB5KFrfaausqOcaDsYamAWC4kt6jmhPgBhscWcjCy9+OWWfYrdCkwkGvjZve
R0gyV9VLb+IAdf5gdPIby8s84yCfiVIXBrPD8iRDzROEiRqaAXxIPJN+Z/87qJiBgaLeaitgYeIn
HWLRnTu/Qffd1r4PQer8SEPD109ksLl+SM+8pI39lPnjSSYVTswF3CVZj3fTUCiOvgZVDVi+AdEm
cMKv14t122XBoLv9DzDsv2uG8Rq9nDNKj+haklmA+wcMSqXwLHT3Uco5opwTalJBJp+WdhpTQIBS
8XrN/DG5z3hwQWb9c/8FqTgzamu3JivOSnZKW/TlNSB0CAQNL7IEwxTZq3XMjlo4cZIQrl0q+vSQ
CW7FPidoDtS6NeDeWqd7NK6iW/MknwHy14ejgvZE6vJqY1y/oSJQlcpJ1qjgFBjwuLA8zSOMHs33
Jijs+LYmpIpu907+xlW5I8fh0ztj57FUYCrGetrSTTEDFcS9hrcF4u2C2ggOp89XtGNyT+w+LQ0x
rMpeQCMD7ikCiH2Ix+Zeai3oZ2Y3VqrcylrvSsVaXNdqjrlo2RPK58tRitkK3f8AKkplQitXsjJg
Uj4rbpFBu4XUPdZidI9cZnPk1TyZm+zV63ZvTevhsnHO2aFJMytRW9WxAFpoNtHBWF70+it3LJlz
/mnkYdO2WlSaODudntl99aVvOHGe/Q7+4zB0HybqcrNupM0kPMK+CjYh46D4y6GDDCPfYXhbRoUb
tCjTvNW7OGwGX7ecuj/HBke9knc1063QOV8xkE6qI+1heCFo9vgIVMqZQMZK8LXybmbekqgoU1ng
nxNm0EnWKkgeW1RwlSyYJV7dn/GdyEwYqUNCqQmMDdTWNaCRzmcTnt6D4iJ5BzdBtwFyCgZ4LghP
CRj5/61/f7RIxW2xU0FlNk9RWC8gye8FyGVGiCTlyAU0kP/0MWh9tETtYdmX8yLFoFga3CpUvOFE
WK0sR3WNOxK6wMECDkTesN3nD/fRKBWjIXm+GKMyW4Ec3Sx9Z8vGzzrj1UI/n9+PRqhwXE5NUwyW
kYUTVvWOYz+Yip07oK0PQZzmz8/S7eWvxng7fjBJtxLWCMMPuQYVlv5Aap/xwbiZv6rvlPyiLYTS
LY/Ll3HiYFF6ry5jaBGP1o8vlakp5baTgcrazqZveNnZQBbhdIfpUB2EsL/iTv4Qf/jkL5IOcmTJ
IGzaVE5YR9VUD22eHddKv4901R567XuPYVBrir/OHXeQ7vOlShb4xx6VBi6ivCAT64RwRvqiOr29
BCYU3wk/EOFb43zAzy3rj9ao7UyTFWBzGadBxkDY7JN5MMXvbv4HclrmEditi4opddklEgj4sqOa
2+ZygI455lyzB+FgvQrFAXBC40hgRdwCNiM1+7hEOrQkkJofhU0DDbri1cf0ELnrbCeNG51mZNKy
PbV2dT2ansS57pgrJnB3ELBD7o4uWAqDAI5Eq0nDPJPuUIdyoc9xXYu6d/kbMo/9zgzloJZUQOKx
XaKwa89l8lPUFfuyAWbE3BmgPLJRIGggb+0YqjVk52rZNdsXMX0tam6dnHnWdpYobxTWdDW7TUAX
ubaB0o7vf2NEpqC6mj3xJXow30kX+LkCcw+h8ARhWZw8i/5UaVdknSR1oNJugr4NZ/n18hYyckc4
4c4A9ZHK3hBBC1lnxyJcXBDJB01g+AQ+yyN4YaTJHy1RX6ssMDYiRJKAAQU0LU9kwE67E3zyBOAh
s5gOvlsU9bmWaTUMQxysYB1OsfBUNbdm+XJ543gmqKixojTZajP0S2v1KK3fB+1B5A2Qsi+x3TKo
AKGLrVRXFnZs9UdcY5W7fNfuSZM3CapD6o4BLzCw86udRSoHSdSsKzQB3pCmIPuXD+SNXzUPoDPx
Jh+UBpNzeRd57k2lH1IGXYO4Kccwlq7Je6ngDBfw/j+VeVhTboCZe8iPWT+HUxGdGyvhNPyZQejP
ltFVajXP9HWWyWjSmLidnDpgrMwwUFD8+5T+w/kxqFeeChiqBobxOByPDTBqrVNeG8B+WH4MssjY
5VGVcbaOLlOnuSpp86CgfSCfUvB7xcXj5W/P2zgqHnSFKkpdl0RBmz33rSdnslt1T6aeuv/NDlno
roScYshFQWJNBFSuBExOdujHg2k86Q6X7bDv850nUCFBKcpyy6AKDVKe7l3UXP4KRYJAOAxHzY8g
Fpqf0QMqv3PMciKRQUWJslOEdolVIcAgApTbCZU/9NRdsA66RKE0fin89Z5jk5mdgd8EGCAwVSi0
erMuTnmfokN9rE6KB11lDJ3/juQ8Dn/GWBvx+n8s0YRDKnhq1iKVf98aqHk621V3tT1Hru5q1yDn
dtUA+gE/R+6VT9zvU3q9M0wdt1HsGmmpDDKXpZx/U6GZp+1mOwJlHmQ+N/QyU4ydPeoibs3JHGt5
zEG91gK8jEn+W/l2OqJNFMYYTiJEFWuAlmjK8R+eXfoYrqo1tXGtBM3mNeuP7Sbuw9a8WwT/ss+w
3fTPh6SO4aRm8rbkYAGSts5Wk9FZgInRMIp72Qz5N5c+G3UIBdMUQOIGz9SE763ypk5v/+3/U6dt
6tHiL0XVDOdBtUfT76KWcyey4+KfjaLv4G6SILaNwJu23gaorHDoqpPgXV4G91xRN29USNokjDqi
4gpRvnfVhSCJrppgu1vQviFTG4bbgJPyl8wLHrxPRF3Km9rFk6V3Uag9pDdLmB8TvHjkR3UExyCR
cjN+jv8eLPQhitAjU+Wa9XVljqCFMr5nQP52cm2vEo+YifzwC75Ho0GVKW20Va+ioBBK24iuwSI/
ooB4WJbzFoNWUHA5H5HEhEsGyd93V5uQxGPd/YbvEAwg2Ngip3UJx1XnrFfdzPFM5oeDVgwAXpIO
WgLK3NSk5hT1Iqqk6pMoXyUb7zHCjLkA9YoyantANtIxN53LKRfwFNfszUuD/GB+LQXwLokeESKD
xN/w9fIOvg9DftrBnUVqSUJUQxmgluJjB8xav7jxVeWmd4RxarLLGpOEhDuicOpncNDY4DUFE3ly
RYrCJtCd9uUfw86+dz+GCsVDXmx9JAHwUK4gBC8Ppa/c6CfoOnoF0n2NUyNjf80/m03+vneeQoKi
RhFBokGEucSXufA5snmXNpeKxZZQdFlcYHM1ez5MJ3BYO6jZYqBXdufvfwE/xBnf7R4Vma2pK2K1
ErZQPCY/CRHOeq5scJY6xR2/I8sM0jtjVJAeYGmTyi0Npwqi8NZwX5TSqZmWzhnXhpP5s25OEyhf
wMwxJ2XSx04ZxqLqo9gKusy0J/n7UEkHNZ153kcOF/21CP+ZhcEpcI/StfWok2JdjTBQ16hm5saR
fB1p6rfCrMFOnyGzjFHtmNYrrS+cWZk9LU444YVdQt1tKnUn1RtA/drQC+A7IeGs9bUqaFBAJdQx
GsYWbnnHn7Wze5ehbqK8qgq1GNBOUMThSkolV+4WT+MhMRh43A+eST8R57YVp1Us0rBzrXMHbqZH
omZnupLfp9ATHUHX9DcENR+NUrF0SiOzXJslDvW6uOrWyIVILyel430w+o1Y61OTKTFkeTq3CCXP
8FrffGfP7jDo9j8IaXNOnUEFSBFoNikpshTa9JOLIvRB/EVEE6wvebjAS5RD7lqh9PNyWGaALz7u
JBUo40lR226F1i/hJssRlSvQk+W+4ERB9Kjay0FC46n/3gba1ztunsaJ0gYVQzMRPLlVCuMY/sBU
Yf2FQAY2n7AxdL5yG938+2lCrJZM75jQoNMlmo4hmyUwe8F3job8ZKjgRX6YZk5AY61Jk/C/Qfkg
Whie+XjzpMbUqMsCqpKquM/y56V+vfzFeP+futTFrUs1eSZUKJBGWSyvgwDQZQskvNOxkpC6yRZG
Wg3doAIHONXnDsix/LhasZ9XD3Uu2CgJOoZ4HfPoT5h1hZ0xGvYkFHqj6wO4taTz4hHkjRIU3vI9
/iI+RA99SACmdv/Me3kzU6O9WeorrYo2qXJjxmihXVtQaHAUTE2EeLCh9nSXiK51lXm6O3r1qbgZ
0fB1QcYu5053PcXO2xsPTcLZcVpwWlWbUhclwgakNcAGuyvSMulWmOJwAnXA5a/LCjP7lVNhpu+0
Qe0m0LhONUYSE5Dm6NZNJ1rhlKu/Lpti3UB7U1RsMTdVg1Smogem7ENlFcQu14vKQ5wyE0tN0cEO
iCEM6GFQVoBsmId2aioIU8wHAhxrHesmBk9g5zROzymIMsvWe2tUyBI3JU7FXNPR14r83jGeF2gc
YKDyQATRpy9xwmUg4i6Qyv2GOlWEUgTRAeoK76wcuBXE8/iyQEnnb2h+Mb2z204q+TPSlRTK0ZSR
zOsFNWXx0RLDy37BdMGdCSoViqW+auINOGT054HzyyPM9gVjU1p2WSp3l20xj9bOFhXM1BRyuHED
7s0tNsO8bVwZaEdodp5TDdy3+fQ3cIDd9tH6WaZRAuGRQAOjP9Q367css9s7wroxe/0picGX7qzP
vFuNWe/YG6Wi2VjNfdduQKcsnuRFuY1JaBJKcZH/GizXTGwMIEPDEFqdX6zHy/vLzP/2tqn7KC1z
IZnIffd/O+cOBNGnoDtsTuw0RxnUBIbLI+9jOhAYKzAbi16XqVM+Ws4b5IMsJT6uG9j9l+ZnG8Ve
uuI1tAFweHmBxEE+3YY7W5SzjltOcPqg2FX9LhzR1+sO6JmjSHrZDPNax/SeZKiY/AVxy8e0QcDE
VzfpEC1IkuHNWPRTWomH/2aCDpSYrRlHQmO5aLo9raGsPV02wEyZTZAlgqHc0LAOKlIZc5/PLUqI
x/xtdX6rfhmHzU+RwNb/AyM5s+u6t0f5wWRC2JAUid6FsWQHD49jc0U6vClEuzlrY11me1uUH+Si
nK4d0SEF0rR+qm/IPWOGU2zXLzpe4rFTPlhfeYkB26guwjFA2gbqto9eEeV1Gq8jKEzAllK4ZSme
ml6fD+rGE0dhG4I4OBh90fegkY45hBmtZBGSY5NPdjuP7oTh64kTK1jH1lT/GKF8XMVhrocClFay
PtviLDraKrpzJNgD3v+XPxdvPdTGxRl4ERQRHBiSqttF/7VTKleWv182wgABqxh/tQxLArE5uPmp
uBvpQq2vW1cd+0N5M3jtVRLqx8YTbkbBLl+0OxnyBoSzp7vmhQvWtba3TEVdZEGLqHdoOChyd4q1
3k9QtlwGiNbmphslY+5cXirPHvXpllVNssnKshDjmoo+OtI02kP6ozQLW7HGfz1483FbqY83a6uS
SvKC8n30vCZhPPHKQUzv2FWDqDglJdkGsGWZheX2re4aZ45fra5wL28Z82bc15yo6BRB/1koIqEO
gHFANATCQQ1yfwB1muLMP5u7+Jxc8wgHSRSib6u9TSpKqWaVDRjOz4+p3mO4MLbz2nTKKXPy5m7O
zxPoPi6vkr2VChzundBGowwqSiWlKMAkxxQjf3E0h7L+o8Ic0GUrrEsYZO2QDbAgRYtI+DEOygmI
7hMhgSpEldo6eIKz4cVoZidqgmS9jcFUN3Ge8cyNJMQ16KCDQ4puAqvqUHYrJHuO8jbamidW91mi
24p0HWUP68ipVjM38Y8xug+8TJh7reqlAgPy13H70k2GY2RPl7eQZ4OKVXqbrnk+gIxuraWglyV7
KWavnSNOukTO5icH3C2FCkziNK+bmWwY5lEFEL6AzrnhxSLmG8zc2aCCkZnL8yaD4Qhhdz00t48p
yo0dXD18BabdB+XAXxWq9hapiJRq5bAaafWbkmV8nUIlKL+YLhGv2L4t1zEXuszeRpCRAL+hKSLd
09P6yMy2Lp+DVK/vImW6bVTecAN7Gy0gXUDmAEUOGnNTz0pqZC1g9Oa15CGHRtkWkuDOhEWVt+Rp
yX2nkA/zyTl2FinnGJtFRTbdkw+3gNoDLb2r5kq1dTsJOl8LecGQ5fIWOO1A12AoOhh1PkYNNV5i
CAGBwixKp7DLo7tebh19KR8vnyxm2ru3Q0UnEwCDzawRKww1vTPz1M0t67oTs2tTb79PZvOY1fq5
qNKTMoCwOALYrWsDs944tQnecqn7preKBJq7WXpUzHMnOLryo8g4Jpjluv1SqXAvKWOWtRH4VztX
PJavGPU6tdelL4fbjf4DSuRX3ZfxquVYZR0GzERABgLvPU2kZ/TKPGvLoUnSYwN0RZ91ob6V/uVv
yN67PyaoAz6vOIdyjkQ7L97S9KnZwnFzL5tg1nEInEgFEbAmfZK/M8eqF2tdjo/1W/1ExlYSN3WE
hsyT4rD9zfCDpWoA1ioYJUEt96Pz55mRaYmB4WJFOeXgINva1Z4kHsEBc992ViifS0cQ6knamhzH
/EFRAzH9JpqcCg4zj9qvhPK5SFXnUenxNsFNXEAO3JHc6gwOOzf91R2qJ9mDtPNfSCCArRnMZWD7
AoOd+M5svWsgK1I1t3oFCEkKNAWQPXbHwyCyw8bOBLWuPIZy9CwoKaKhcE5R9q5/lQAO3WzowxMx
ynHmsCezsihLw3wReeWRWulHlwAwpehFuZyhhzSdiPxl77WosHOlglm5094O5XpCA8h3tBVg9vSs
hwWT59fNZE+PlgdYJ1hzBtNpIH61oioluw34ZS6fM2a00AnrrYynmUQXIfqtSQahAOd419RnlI2v
SuP1sgX2Sd6ZoLxeqPF4QAuIUFQtbvVVQVo/v2NVzWc+Sp65mztjlJuU8bqtdVbMgY6m9KT75nDd
Jqd6fdSbRy3njR2wT9vOHHGinePXsq4m7UBY38DtNE02ZqFHW7gHIyx0EJcn3bNUO7njfTRmHPlj
VSeYzJ3VuZjyeFsQf9ccFRX9pe8tm9/S5bgGDcFZtkLvoQ6Id98bdHDEEjN2ROTRuJ69efRXF6Mw
3DjMs0nlPNGgL0tekAHaPK/u1CaePBPylpxn2P/HJS1UDyGoouDN8nEDNWE1IQQGrzcnFxMcBzJT
hNlB1H5XcL+vAR5LnEPASuYwt/GPRcovF6OR9W4DT9vsyMfNLUEKO1wNNoGlyO7wi1fxYO/jH3OU
X2rTkrWSnqbHygJdcGpLgG1fXhHZIjo73S2IHnVeYynN6gWnepbKQ1+kvl41XmMMRzAUfjMGk9Mq
IFHwkjnqQSZIlSXGW4VoLIs/iia9T4vlZgNvplnxThdDbIeowf+zeXR5b8sESZAgzx2AGXV2WwhN
gQzcgPRUCSGy6MG6W1DHuetPY2heYTqGM6jAPNwQ2QFnnCnJMk2wV89902wNPCU2i/u8n10rba7l
onYvfz926NrZoe6dqTcnUEaBnnB42V7i3v7N2YF6pmWTfoR0mB8q/++ucRDugSVT00SNxhRUUzdj
YrKZgywkJejmocYdhwuO6Bo2TuyuPLwn8ySYoqiJ4PqzRLrquEZTmZm1UhzzBqW/753Fe2AzPXNn
gApZVW9V8yBoyLeLs5bUrkQge9B4myyF88l4SyExZhf21RqcAXi/ARQ4jb+MLOvA2DBxbDC9b7ca
8ht2NnRFGPtqs6DgUqaLg3zP24AEc9c0eeL4H9mXTyd6Z4n8kp2lUavSSa1EkCz7Q6j+yrwcUpMS
RN0AKr3jxUPesihn7yVzlDQTFDhVOoi3c6uOwaos47W5AkBweWE8U9TdMuR50Uoi2jpd/s2CHoQR
3609J0Ywc9Pd3lG3SZaX7QiyfytQtCxYgF7OIS07Vud2yNxk+rrMr7rBY0AkEfbz91JUE6V70L6q
lGfkS78MpZCQwcevg3ilm64GsYIYT4vET7RjPlwt2d3KBSOyt/OPWcpNkIOvUO2KMf0LVqZaQyWu
w1LlL5c/2rt49KXVUQ5STkMraTnEwbQHwoldEdihr3mFm7iWCMDCdijdysdNqnr5+/A9rwfDzklM
HbhO6M2gBEPFkWHR2rTQsb8EWwaCGxi7Sp6Q9SMujoPdjeHlJbM39o89Kpp00xpZQBEAuqC9GdpR
1H8aI6cszGw5Wrs1UT5TlIswyDFUC5TCIW94DEHdpY+EV5w0ui+vh5mQ7GxRjtLLRtyM0ZwfgVvN
oc4w4ZU9Oen6kLSco8DbOcpXoPxSZ2JnpUcNebgdV3g1CVX60Mp1yuntsFOR3aKoYILymAY9hjQO
86fOU4/boxLIX4i+zHa/HYFRsEtPfJ6eiHItNw1ipqw723SQKebWLKUYDBvv9UdS8ezAQqHbhDjE
CnnEIewXPgCHFsEPyKpOOeQ65BAC3hTrfQgeDDJfcr/ATLXkZLZ4VfgYeLrsMMzPuLNHOec4CEOq
F7DXLq/gHPZiPHFy6+t/M0J5Za2auT5bmRhMKMrcjNEEyqdWGcVXIS9E77/ZovzS6PQRyhr4YKvx
sg69Ext+Kw7/cdcoj9yQ9lvqCDbjDVyMffZdkb416JhdXgnXFyjf6/Q1m1YLL1wdJGOQ0yBsj/rJ
yiELCZoJAo9IeLGKfO6PN4AmQtNFJmk32nM0rDA2ZMgD1MBZzYADySC1UJ7N2wH64o/QfrD8AmMn
NXeum3wS2ijyXQxOAmL7WdfT6kG4ouWYSgZpXfq6HnpM7gzPcoMmvz0CXe8R5iGQ138pssPlLWYt
V9NB0A/2HBQd6QmlWgDpP4aVgfFvztYaLknw3/4/dZ2Vvd5o0aYVmL6bX4ErOGKs8d+n3nhCYPxI
xCrQBKe5mqREm9uxAWSyUKQeqqGlr4px9kXq2ug7T9WMuV8giQWhC5CTCt3/McdSLPOusAIggc/5
2gXaWP/ryj2WszNBbVmn162mdht0jHS0CiJgaCPOnc9aBAY6ZB2VdSRyNH1WOkiLutVVfkQP6MqI
VjeVzH8dhDRMa/0xQX7CLq1PJCMrkgwz1rnQ2qnuCXXhRD0vPnyeOv5ohQqrlWp2eatCkUxUgEYu
PfAT223yVRIT22jOsRZfCQvGRGLO/n2+Mj6apSLsoGZqUcUiRKCbyI7Nc24GycCTJmC0jYgVEC1r
MkpTokpZSaRErCywzkLMTnjooBYbuZYDBYRNPCRPo0u0J43Q6P2F01hnegfklyCnoaAN+A6c3H26
WOxyWdAgHTtFr6n8JkuckMNAXmJhOwNUVJ97S83yybBCdFfUG4UI55m++NR4iRedhtXuJZcAIfuH
5MDLDhnljo+2rY9+Wcatok+JWhyjL8bS2dWJgJ8zz3QT1UsKu1fvf8PueGkUWRMd4XdrptEKfTwJ
abKYVjj2Q9ALt1oL9ZnnVdTc1fzZGwbneuZ8w/d3zu4bto1Z97q8psc5D6Ar6acNj8uH8VD5sJP0
EJrZWBvQOmoZ6NfjIQ1AK+sTNXbFIVk9NxPgLYjKCotm7Lpl0UoUjKpQ89JD4vXAwKG8ThJD+Vn5
ysMv8CySv++2MFbW2BIz0QhVpXHVJr8R8p6TFTLQBGQPcXFBoowhJLcspoiqVAxCTHc+EIV0dDd9
KHm/Z9f1ebY13pwKI6X6aJKKKh2RI0GC/duk/tr+ikID5vQXAEARNbloTHYY262RyhStRW0SlEKg
Gnkd32g2keZLvAlqEw7G315jMI1GB4m3TGaE3hmlQkyeZhBzTAQ9KDFcYDWD3UBKMdd47zL2qbYg
DiyZKuI05ZXbKEQjmEQwuA6VKEfrDxKGlCHr8S3zSvR+hremdC0QAt92d/IVbx6HZ5x20FroE4Bv
56Aa1TT2zU6yenuUpO3bULZZ6o0gGxVcAcMXaDCYmEW6nNmxwrgEYSd0DJEtQ3OJaj8pk7lhsuO9
EmSvYIBLgxKnUv46N3Zh25LTPtZe4f9cS05sIx5KhdIPdqkewJp1ba5LK7IX0V9lD1oBV2N3xpho
wFkgSbQuGaISMQllEaXKhQj8OiTC4QJ+HL3N2aB6LLg8UmVGuPmwKsqVFk3szQr9maNcKJ1dKqkM
HTpex4tnhHKZTTS7UdEFCzHNy7eXji/f+rn8gvACBsz/Q9p19UauI91fJEA5vCq0pLbbOb8Id5Jy
zvr136FndyzT3Oa3s/dhgAsDXSJZVSxWOAegnOAj+sLWh56pGAPLSIPrj9GbUOFif0fbzWzhqX9Z
HAB8+OpBRC6L1+/CtPidYMqv5ZFR1qKAxixp0oIsdnEZI+4UOErPlIKgSDSRoAMNBnVKa4XOvDTb
0qMQDba1aYc1PYjKxtFwnhTqmNAfWlVdh/InwA+Q5JSwEDBf9DwWMaYYS0WOUccjAPDwn284dcNT
NGpWPUi366p4MIvXHlxw542IJcMATh1RBVAA0c34kg48YLCnJ0dBKjFGlD1rGggbrJlTF2RGI3it
YyFQMTCVUwczVsKw1TXwZoeXFTnG/KjfxOGGNqH2wB/3YpgRVvQhjDqfIuoMlKRBciDXPxT1pedp
GfP3wcqI2X6QEYsipctlmU5CDsCNQJQQ7nfPgsp7XDB8KICa8IY1Ce4dkm2fj15JYkPbLFS+jW5e
vcHoiit508QTmp3aoFWsmqMGHHn0xKoW66m2zFsELlJfURxsrVMspTeq439voJKE8p5hoGUHL1tq
YUmK4YJJg/+Rhiy2e1H5p9L7V8GMns7rNfmdL3fDhxz68pulqO/HXhnC9RgdSVvQeKiu5IDbFsSU
g2wDSQyZeA5S6+kH0xqlBsk8MkmlPKh+BE5s8GSaN+YDiX5Xd3qnswVvmKtwHoKsWFEiqY5/Cacf
LbGeG+oyosWa8HcpgBGzrrSrydkc/QBo8Svx7vyesuWBvxF0sqJBBtU+a6WQKGrdzsjdR4/i8TfC
VhMAKw2gkASjmoewxfBNSHmZmgnSGkwK0TXhfhn7Zk0E9C6UIL/ElEHxq584Jbr/sKYPIfLnNekI
T0Q1yzLsIZm0rRDim6HuLo6FNaUuj5ePFW5/WhTtCHV966w5AsbqYQUvxXIp2cUB/3ehecLJ8EUg
7DcniYdVzbj299GLQsXbiTbmtVXVwNUvfy0GgGqN0wDMpiq6qhTejAgj7v0kizIJcWvBkrugRjfj
dVT3N5LiWrVla2120cSDBwq4A0cvOatTiSLtnoLGlIqrNMDYYQcv9RXBmjDX906JIah+rUCOuizD
zZtOvBCUaf27EJu41Z3gyFB7oWhrAXOUAxJApGMuCfID18sQpfjizXZyqDeaIBUgntfzODRPKKsS
ncGcntt4WoL3/HtXO8dNs/Iw+0NUKYUZJTnFAJ+CMh1wZqfUNo8ENBCRVPt9cQignvWa/OQlYbhP
Fkp1ykHPa9SR41C7zq9UJ/da4A9Fl80vYKpfESgnBcjcVeb+BdSttl/uOyXx7iBra1yU3sBB/qYT
yA5C58QhqOI9BPwdZ3M5WqNRD6Q01URB1qI8tOLSGbY1FNcrFdVBZEWzsXGa6ijwqsgcC9EoL2cU
pbqV5pIcp5tk+SXEs52LN1Nxkea8jnCO9WuUf6ssPTWGrJGCsZ8sw0X/V44x8aRULWeV8NoHbVsP
fmUEivXDpgiRyYlkGPjIn4+SuqR0wxyiVhHjsAiBQ34ijMbqYToBGI9zjMzrCRUNTAaTrlz6GIVS
jsa8x+DHOFxG89HYwnnhNDezwmbo5YcM6tywbVoWN0jTy34TVof4VlRsghenHxrfuOGmZf6D2X/I
o07PNFVtNbNsCeTbDehAvV/DzxgbYRuHp5GBbp6deHiWrCzbp0VSJwbI5KxJNQS7hWWDqijG6DGB
DbUFR/whS64IUAg14Llu9kW821rq0lhmXQXlADrVM/RdvqzdO4Bb7QhOLNiLgyzzIX3Akv9iKJ7o
58cWU3cG3r16WbZIj1jyUzf/SLaH87ch2a2vd4UJ1mc0qKhfGoCqpR3SQYDnzhLVTpvVMZfv5yWw
YybMEP5bBLV1kpJ2iazHKZgTSOWjOkRudZFe9uAyBsw1d8SKtyJqx0Zr7EQZ/KOBsl0t8/ck562H
PKTPbRl1vbZapmlKBu8/HxdXdpRAv1H8MUS9Kjy/c+RLzwmibtWyB2mVZQERuow8TQeRlGIL7VWX
FzwnSPzCOUHURSoWklGZCGvRFJLckKE09Ed1DnmQqAc5iHlOn3NC9PXZSetYDxb69lbpQVGbg94u
7vmdY18rf1SOdrZbqjbtMHYALlNyZBX9tn1LpjtJER3Ua8yEk654n6I7s3/0fSk302gUozkDAIRA
NOvOS/FTe+g9IFFfkbaDyi1P6ytQqroSPcbKEXxqTm3aAPf6q0vmY92UQ9YSQRyRsIOXapKDEUv2
UPb22njnd5d3fuTvu/AnHVSh2BQdAEO55SyD6q4D553F1HwULAFQoInAI6VMzBiauF7GCBoSeRXa
buMeUxGO0PGuf+ZKdnIoCzNUJSqjOM2OWEgdZ/aA9P75vWJQDMKBY15bRPs5uqDo6XBVm0e0vbxT
+wGaBjfV7BGfgXfj5XChndJT7ZsYgtPt6EU6JZ4y28alfsUNWZkh3e4zKBNH7GRhXBifMR0MFzSV
93gZELht5D4d4Um/jx9AAfD/CHvYJ/ln+fRUy4akFdKScC2F9c+4veQoJ6iRb268DiZ2WPCxQHqw
JclnTSh1NNUVl4S+pj1ZsS2+qq7iC7cEdRjosrzSOqO/9NPZ0hQ907gBxEke8aADpvd8bNA5i6mu
d9ihKMyd5n0EBS/mNrNNC02mBFhWvjuvYJyDpRvsMhhQnVYIh1ZRtfPK1bfYGSWg26ig0eTNh7Aj
zN0uU6Zfd3qzoOK+BKJPOrjqE4wfzXzAOUKbPw8wl6c7VOBQq5EwTRJ5L0+R8Iws+nBCS378KK8a
OMVLgcdWwdtK8j07v5aNRtwbEnDharH1puK23WZ7TkogfVyPwn9PUP1ZdygXt5pA4eonBJQovfig
FPcE9fW8ZrADr91hUd5tsDbLxIgSyGWuMRFFpm0PXdAfRgReBD+a241Bbpcv1+BOHuVj5Fpem1iA
rc+OmTiy1/rzdJufUszTC8cMRZY73qOKZ/U09KrRATk3kZU5wFRscgORBIF4tpugDs1Deq1e8LWS
va2mjniZjORKdFJaTxULmLJAXiV5VILKbYaG13kEslMMUDd+OH+MTK38EEfnpqvO2EarN4Bzo2Z2
Il6t6k2PatiM9vWS40vY5m3icQrQTixOJIHizgKk0cLFLkTZsXH1W9KwjpJi9ABjQ6dkpzs8RCmm
gQMgVEXEomCQhzLwHPQjVmehW102n6vhJZ0lF7hcHXdZTMXcyaEMO44NITKGbkF8JuEORt/pqftX
W0bnxwfjx/kTYyemdvIo244rOTOsFWUy87G4BJmLB17UwVYV27zUAVpNWHTTe+NVC3n9jFzJlMkv
FhBOmm6wAvMNFzxmfMYC0C2pp4fqffRd/z78yh9EcGrwzYKpprs1U8a/LrOirSuIQpW46D1RaQsH
HbmV1xnCt2yVgqxQOZ2VDOwpuNA/IjEG9llbwcyT9nKnIXUMxqn1KXkFEgN5kYejK7pIi50W733+
7J7rdpjvC2DDmui3NAAXRm1za5XrusijFZq5HZ3GXwumS5pD+1O7qwKwfif/1GFky+hwl155R8wK
WQGPZ1g65lwBOUTtcx8pnWrGAGETBsM1MEWALOD4wlFglsF8CEEL9eedNRKjGFoDjMmSZEuFQ1S4
9qPL0rwmQG81mEq06sCRSXwLfXvImikrMsgOJZNu1R4K3BwyMN5QG0tumsMSDPaIpDVGXcF/JP1N
MWwvjXopVW0mRUjH/x7QJ3dj5GbPk9NeYiboMF50vNWxXN1eHhU4JYNUTq0IVwcwryvZQfP7fXqq
LuTr5LkMSZ66fq4vuNMQzLTVXizlYcWmrNVNrZCcruzlUNxIlwTcGq2nnvE4HvTv6qE6Zj959sHW
0Y+jpPytCUzdeMoATplt6OxfdQck63/xBpXBHiYiZ4XaPd26IRlR1+UJWjfKwpXH0LCeOOrIXMNO
AHVg6iwtSWoIKUkzxk/vwa4fn+TZV++F2/d497rSHI5Qpg3opqaKGBXWgdP/2e5WSRAHMxaQ27yU
DrNPbEDxf0+LVQ4vWcBcIamW6hKCGbxRPwvryk5LhX6Nj3p+3zTHTeSkRZgq//H7dJdAgeg22wZC
OGDl7rLcSDIS+VZkr9Phb7bN0kErIgEaByv6vBJZbaepFpcUME6/+cBVYO+/84HjVfJX27YTRp1R
30RrEdf9GpAklj+L8mGuWq43JJ9Me0NFlHGpYRgCeLmUFHGR+gy4vRYgnSeQyReH8mf808AwLYFo
QJr59v/B+sXSvr1MKmxRK0BxNUv1L2yqy9wTPDk0TqR+h8m+H+cPjXWF7oVRV6jeKYMVK3j/TJL5
FoP+MmuzsBBbR9blMBNzr6k7zjQQe091wN5jY8GrS5m02FZdX8wYtU7lYw9QFmv2Ot50JMOoDABh
knYfMOjoNGrZsmS5VccgP1KjpxVkEwoX7JstAaCbQPMS0RxD3Vw9MFC2rEO/vXEvF/Z4Oz0vt9bt
6l5lAdoqrrltIwytwIo+5FG7hn7mNhEkzQrr1R49kr8nnAzl+A7aBBKI/96xA+QKWKsKwhvCIEDZ
cpEmoGPNgXy5zG5fVn5X8wJHRqhqYBIRjdoSulKAp/VZRN0L5hAvJOsHhEgREbJSL3azjPaa3HU8
sgJWkeyTNGpBTduBX0A3QEJyndxMN/URsPqKTabBjqOrHmBt37QaSbnz5kWcN+U/DNUErB0gWbFW
uhswKgt5ALM5GexeMWq5DTlqB4rbED6DJNG8xlgOYJ89muXfjBJANMadgbgFJF3adXUisKk7HRRt
M/Bz8NYJyUVmOFUGDGQSy/3dUj/kUW6rLspi1TbCBd5f5hkwlVbV76tHY7hMJtOWpLdxGQ/nd5d9
qLs1Ut6r36Zo7FsYxfJysl4k9PoLV1WwOFOL6PgXsCIcHuA3S2k1SZNU0cDGfmnFjaQpRpcc4GcT
cFq5zQIkfC1rGhvoo8cuRVVyrjtOkMxw0UDd/BBJae68RKK6TGZ2JFmHUbSt7mXO4HJ03R7HxyVa
7PO7yvJsQIXTQLiBHlaFTpVHw2ylcwdLWXRPNU/x+v3875PvpW1CM0m0KAPsUdEou5eVbQbveGIG
KlKlehKOkXVQxR89r+LJuGeMvRxq30CplPWSPFXHTvuG0hYQAGwx42kgy8DR70lsTFQ03MyfnZhm
brqVzFiMci0fFQSLFQCcXOliujDdCdgG4Ou0NQyVDbMXX3PL4V9xIzQs8UM6FTs2mDqxzGqrwt+I
LwBABIrOCnj9/Jp3IbByGntZNChRrKEy+Q72op/0owL6NgyduLUfP2qe5OOJ72o/MRZieryaCSu9
/0kw1XnTJZU26SUWuRCwuHC8Ip2hgK48bBcD4P2TwLTnh9wVL1D8BY4ETz5bjf7sMY1YBD7tbZsx
TBbUmXZsxA1oHKvTiryXFNsqPsRQ8UQZ95k+VoYQ6m1hz/NtLvtVX9htxNHY9xGyr+b3IYgKJEay
nw2IzoBp7Zm+6i2gV9r8+Hinu5gwaVNbQ5pqQ+sIgUDIXVTCuHzUvC2lPEA8b1LWrbDMQrxZSJ+a
ignjlpfaZ/rND+OgcSdTQ53GLN/yUB8lv64UBbdtpTppYUVuI02tp8Tt8q1oSu+8f2P6z51c6iJM
l7YWx2gA4rvefh/LxRUM+S+GGT7ZBOV2ZBRM1Qr92kFRv1ZoLxJSRxRezq+DgTDyybvQOa4M0eY8
Cm0UDOBDIqmn6qIOyWzZX7Vl7dYD9J3PbjQXFHDVFsghJsaKLjfF0UxX4T0KWHn1T1IoT9KuvZ4u
cgHVx0yZ7mSH6nk8EHcpBhm3LHleyc0vSfxJB7gYaupBngcRmIyLxK6nH5wjYnoNC1P6qoRnCO7s
z/uGICXTukQyQVoFktfLxKlBOZR9GwqXZAg11AOTn2Jpb/ccucQbfXEiO7mU/qnR2PWIe8kblaCg
Fm6ao3s+BSWJCqaBuPXa5/MSmbu5E0jddPoWrWtDBh7X/tu6+rU12MBu4UQ+bAX5kEKXyfFUic2u
VIVwPqZXGlDpCsmT7w2gg66BbNg8zjtm/Apo0H8fH10t1wXREucsj9GbvwCI7qiiciY4y13dnMxr
krpunMLngcFwdIYuly+ZUM+DJQmhoXqqLnt1JwIECfMPW825a1h1QYyMfKyPutSsTddzwTKXYDz2
v7oHMhROWoO75H3cobyOXfXuvJ6wyoKfRFLXmwJ2pUzpNgHzhQ2ePFG4GbYcaiftqGGIer0wK/e8
RJa7R6JcljAaQxJflOtqhgZkNlWPrFcZ2+sIRxLxuldYJ7YXQfmtoVXA9zLFQpA0k9MJjTtXmVNG
DyKvhYplZXtBJAmxKzymcmqs5Yh012jFTlxegBvL6TbegC/ZEdp57KVQWtFnUYEeIi05lv3llmiO
nG32hPd/pWWOIV90AqBGwHTHG99nqsZeLqUag1jqOdJaIMq9F0Yb7T+XpN6gX86HPEI1kCA/nFcN
pn3vJZL93u3nqCiYvMlaAWS5Q6hctD8lA8VH81476uhCwTRxIFXO9uO8VJ5CEm3aCe06uY23qEmP
EaDNzPne+gtqMTwOdypP3Tp9jdrXICdjOHyf3AGpKNKBK91NjmmLrn7Bh67l6SV13bRZ0c1ZVZtB
I17F6LafTSRTRh5jBNP979dFXTLKNg1Gu6FTo3PTKwJMGnvrbPcH+VAfrNnmTSczA6ydvC9PKqHt
rLFAp0YWdqEREKTc5Sj47XXhFM55pWC6EIQIaCgA+on5hbfEqjbT3KCJKpJttXkxbN+M9LnmgS/w
xFCakUldpazmglfaFmjg9xIfO8sZt2/nF8N8w+i71VD6sChiAohVPAnVNzIB9tK5TQikk2tfDYdv
AK3BOLT2RhruBz8FEkLUcwIFpont5FOKMoECJjJE5Lrq9CTIgVk8nF8gU98/fp9OX2vZAHJHRN4h
6B3F3B1RkVx5m8iTQV0qqHU0Jhr10HlYX6/jq7wttiry1O59mvGLr9+thLpRxqFWsm5ZK9Cbat+R
H0GLgHIpBfINGMucGb065SHxtiNBfqx8XkqS7fF30qmbxlrldc3rIQqQmKs0T8NsBKA078bONY5r
mHjRFa9ZjtWEjIrDH0NTiOrsvG8vJzUeGTg6kFaiARK9f+3sRa6BNkTtSneWS/LuSE9dkF4at+pB
vdAjxxQu0JTl83KVvBMmf99/SkFKnOYcBeKa+U1XPqt5cg/Yff9/U1bqvgGG4hTF5jqEgv5tlmIn
1X6g859jcawuk0/7SnmWeGmUNM5h8oObX5XBiNGaDbUxUgRRbQxi+pKXotH6lg9+yXbTuyOlvM0I
Yri+JcUkQg7dv9U+2q0x1qY9go86OL+XzIhZV4FPhSyyaQAn+/OZ5Z3WCFIGqyxepoOOB0F00wTF
hXpPFkj62tJnjkRi518sFFgrKgaSUSlTKQvt86mrzEGfg2Z8n/EXPMPJnsZLzeFzWbANEpVUVLsx
hY+6yOflDZOU5JmwAAbrMHtkxKF2YpA/6OjKBe4ll56T6acB5o8SgWxYYPz7LE6eYq0CpAoohftb
sQsilXdcTBP7EEDPUBQ9ukeLFgK06wEznpg5aJ1hsKPDdhyeyAOuvB4veBlJdli5k0q57i4pNlMo
UgkIOelVrdvad/JWtTygGhZPZJC8rezkyPOmnM2kxytaZRvbaijj4xaNtrJ1TmEsnP3kiaD8dd/m
mVyPrRmg1+t21iNfSlZuizpT4Xe7R5lYK016WgAeO4zGu1h6EZfv/fY2GSPG2K7SHoDAk24b6VuE
NwLH1IiP+mJqO8mUQ84wDjWC+d0KV798Eh3zCCRWv/6ZuE0wHdfD6qqX5X3xyOsDYjsVgO5j3tHQ
dPz72QwwqmcWuopSoOqvQMRKDkXvNBdyWIbtAVx5B+uHyYuQuDKpW0Eplb5DMgXzX6NtXYO+o3Jb
J0JNREE8dv3b3EXOvArbGj/WSd0R6tCYZW7UoN8uMIcsyHYtLbYS85hJ2Mf4IYZyYum4wdtUkRUK
sQdMGU80ARmhe0Nq2Mk0uhyl4S2K9mFGXG+jgZyUEOi+5BoX+W190sP0EtwJrv4sP1tc2CTO4el0
OrbITGGK2lkIUTNTj7Xl9AhagCF/AB9F+bCGzSly5DvOQtnG/+9txR3xWUvHdALEtJDWQP9YkBew
MXzc++ntEAze6koFOvNtIeSRJpzfXZQkPwuN8q1rNRNnGYEGaMwSW5tirzR4KQ/mu+iPBX7pkyvJ
VGYtYSS4+h69pVeCDQRhb7iIUt+4Gt8nN7rFtm64sF7sqwKcEIoEIDW0c1BmuDRCHg/TnOHCFdAU
jwA4fhSv1R+94ijH1UUru5ecjNQ7f5bMo9xJpQzRsPpS1BRIbYfihNTZ5aRLHGfK3NGdCMoIR0Ur
5ao10qMqP6Av5jhsL/244Qh5nT7MtaAMLgK4CX0+9LWH/rnamsotDQsNk2lpayc5p4Oa/UjaiaCu
vagZhLpqLAx+rrZw3bjC5XgsERM5ko12CowznQq7edJO1T/LkxzMF9wLgmj5l4tp9wFkD3YvBVQ0
177vKmTdUBhRUNVtkMbE84y0GFsPMqcBjLejxCZ30jAMWQO5FgM+xnoFrEu7ml/Pqx87zNyth9L6
Rpj6OSaARTpAYVzlMPqxZzmoF3S/SKW68nkcd1yJlMY3yqpuQi1kSB3NgLVDF/o7sqz48k6+cuKV
Q4h2nzswSvuFKjd7M+7RN73eKBgUXgCZ2wWLcuz1W3ng6CfTRxJEY2AyqgSS8fN5meJcmAtGoIO5
v0R5xK7rKZgkXlsg81bdSaHOzIzTsuh7Fe1g8+Paa45ev4nyd7H7Vo6/OOpBrsyvu/exIOqw0JS4
YYxNy4CeqR7R2gb0/xK5PtPtXei8Xz3r9xinw3MrclbOLcfW/Q/R1ME14HcECFqaheI6+L1uelXB
OS3mPoJrEbz3EsYi6PYdwQJPoNGjkSBfvLgVnWm60bqDVd8NAm8CmakY+FzgWYEVU6JxztWqV/tF
xExUn6qxl6SKcshMbQkyYeMBx7Ja6NGK/SGLuqh7SyureEAXVO+pR90pDgIhjLqRb8h8fH0DbBvX
uCy/ndcU1gLBzo0uKEUVJVzSnzVfrS2pBv55GYrAULbcfLuXs9v/TQSlED2arbJRAo2HKHjreJuI
zmxxNIK5d/tlUCFkHA3y1hpAItquZT/ym3foKjXUL5Xelq/TkOS3jbCWg/9laV8GgzYxKecOeHhh
Ua5d7WCSL8OhyWUKhOpqrXlWzbrEgIUoAtXbQHaBBvjTREyQgxAlOxrSb0Bcd7L77zOeVYgduTEy
SzVMGUkTdLqDxfLLPKAcyauug99cGItXWV3v9UwDrcxsn99D4vVoV/VxdBYdFCd9h1nYfkWzXDOC
jvBbWjh9gKlHTnmAGSfu5VDm1S1zv+hFjSfi2/SyjQ6gTJGbyZ0VoJ/34BDD1LQfu/nz+dUxU2t7
sVTk01tSNxYxmIIJxyOIIZz4KIeEjXMNuB6E9e7fy6KCHEvLlrbo8O6fne1AYoLh4vvmWEe08fvn
l/UOUfz11FSMxRHNAOL7Z7+RjpoWNfloBppNcAbwenKHb+nb+EggjJuL/rAg+hZLYPOgPOFEP7fX
EqU63pmydefjKyjvVelDZ+o9Jj/WW/PNuu+fBLvA2JEo2E1pp6GuOFlABsajv+lOQgYToALAMP46
FaSrqdBlfQegdLSFgGvbyayrBXmA87vMukr3UqjzjLLRUDCRXoVCBkARFSQFNSdQZdk4Yn7LkmQM
51gm9SLt5X6ahAa5/CV71YyrOPWbhgcaSg7hi6rsZFCGV6xCM8PLALFsVN3acIDBbEdCaXdFIEyc
uJi5YztZlLXJkZgZVbIVAZ6FoaCqoSgML+cPhVxX55ZDHYqo1nHUoL3vaNYXZTS6SxSmkeIO0WVa
v5YpZ0HMRAV4FsngFLy+RKfLN6DLFH0JDJTam743GPIdwWVteellXdsk0ufjGjF1Aq9BlWSvAfVK
nZcABsvByPXsKBuRI0y/xLG1Af52fheZlrsTQh1USQiS9R5XmW6sGDiXr7XFtA1wuS+GHP5voqgD
W1a5EYVsBJZwml8IeWOvVvljUS1vi3mtp//htD72juzt7uEngT9p6A1M/iSX76UUf6oD/VW66l0y
IqyKdjVyB5yY9rXbSsoVy/NsFqYgCGGrGR4a2+1KzRwlC5Uss9vxb5A5DPS0/1EPyucOQ9x3kYWT
K0ZHP47+FDSarV5vThIkx4L7nOApChU9xsPWlFmlp8cxnn0rfisr06lA5mc0d+fVhOk6duuiQsil
6MdJm1AD24b6OGmd3wh/MVK93zq6G2IEFFU7y/C2xRZdLJZ+OdQ8REWm8WIoBs9MA2T0MrUKq4zS
ElBu2TEuldelMq90uXzsZ+3+LzbrQwxdvh/7uFikOm1D2XDzoXQqgcfOxGxVIeM9/1oJ/fQCsprW
F0UZhfrt7OVB7aML/2jaMTANKodX+WFq2U4Y5fNWpZSESa7x9qquUtHphp8GqoQp75nC1DFNxn/A
TzcQN312D5O2NZtRrFaYPg3RP4TTIgIkkzza8cPS3ChoPE65HChMjdjJpDxtPZQ5OM2r5LhMiTsK
Pwcdjnbm+Fhm8RrzQn9WRjnZTBm3VQbALvo8Sas7mqlTr/s2nmpHdzc/ucLAxo8MzZ6IsO3zqsg8
up1kyuUm9SaJwgwIr0pPHE08KsOhjY7i/HReDNu17+SQ79i5dhkY5xtwpjFwOUeHMWrutEENm2U9
RB1aIGR9ejTW1k+K3Knr3pES87Ybl8PWxe6gtC7nY4ii0EHI/m1GxW25KKVitQ6IPwHzpSL8rk+W
17qWX6PYpXHGs1gXzF4YpbWdiap6VqFmOYsnfarturrMNk/KFDD4OZyFsSxkL4vSVkFsy8paiCxQ
g5CFZR1gywi1b+wUt43uAKGQt5msZ9NeJqW7aqFKnQx0WDybRIdw90lBE/xOj3Eb4ngHR2krkCBW
sDN0YFlE/zXhuLDQ3NE8xY5oC3gocXaTvTLMZiK+llEfoS5PNVHrPJUTEATilUZQ2JaLCohF9YH/
+GQf3Ico+uKpKnAG9JYAVOZHa/qh8O5Olhsz5T+/T9840RgpayW3CLsXT0LbiHlt8hJVzBTBXgZl
VYYqx0YnZWS7Rq+8S5zq2vIGG7irkjNfd37k/Th/QLxFUZal9KawqkImBKWMciCaOaaboVhie2jK
jWPEzPz9fnGUZWHGPwIRVoZ74LB6ulMjNHXNB9KipgC1rpo8HiEhs+izl0jZVb/OcpZh+ggVg9UR
XkjVgECDgarqOL8uGOsGXLCTXhOMC8wAPJzfWmZKcC+dsrQKzeqd2mpFmNuKhaKTdtDQDb0EcNre
eqgfpKfxOueCwhI1/+qYP9SUuiXEbE4seRizY1ql9oQmdl14ievMNoZALWUv7yN/NjlL5WkRFZFH
kxFtAtToKKYhaZ1P33qNkycgR3VuWZQjySazUotVL8JO/dlXr1F6OH9azN9XyIQPeCPA+UwZAlgx
0rbC3XlMon+E4qcwBf/b71PKL8pplgx1bYXA4balbrDrnANCwlsB+fsuPNjGourjCgVhoX0w5NQx
oornzclHfjmE3SZRGg1QzUGKY8RYa+JM30mW27xJnuPL7ImQD8rfeK16zCZkU1EBeg5mJqDsUGtS
czXqihnKjMwWaT+WvpGy/hJgtB8s6qM9Hyy/d+VDhylKI1xvJ3RnvfFSjczAa/8V1LK3Alh/epsL
oXStvaxPJGsreNUFap0SAG67R/OONwnMPsuPdVNG3GXoDJk3rLvBY7MeMkeo/PP6yPbGu62lbHZr
GzG2iokUeyIfUEngSOky57c3Tq/HYOBpD9NJ7ARSFiz1XTlsoAMPB/V7NHtLEdtSzlkVUwYG63W0
/KMYQg+XgT69bo0VCmpW3X2Z1bfqnFwKo+hyNo81XmPu5FD3dLyAAslqQVZSmP/ozU0r3VvZYVtW
e+7dZALpsujOkcqTSo7ki/mhZRUVOqCFgJ3qs4XPdVbLClBrQtFX/Ym0klaH6WIjHM8LeiE1PEzz
g3WT+dwAlWn4uozkHzD9AZRAnZ0o1VMtdQYGbK7FI9oXcI+VZB7FV45GYSNA9jgbzLzF4IXBHyAb
ivGlq9SMUespBnA8XgtB/Y90TbBuRW/2AT7xHAXmpXAyO/f3U1z4cV44U4k+ZNMNp02s5GKvLFaA
F44dlZWbWm+iyrnPeEIoDVLUcpUncdNDwfTb6Je+HeaBE3AxnchuHdSVVgqx1aGpLUVq/XGWf+g8
Egb2EgDdJaFmRki/PqujqnXAI5HVKCzri2r6pYinTPj5N0fxIYK6NYHIEwNAGT0YhYIWXOswtYPd
G5yjIM70i1mZH0LIPu4uzsaYpaHZoGuTtrgAcPZjObnI1+qh1JDmO78gttvdCSObuhNWKsIoWSua
z6cDAehsfUKqhPa0I0bnfX7ykq0DH2ujLpK8TKoxkwpMSGcvQnQBQGNOTMBUAkvXwPIFbFM0Vnxe
T2Z0aqw0Wh7K6msaI6t9UTWP5/eMJ4I6HxFw86pSN/kxBuR8KTkiuFoGHtEbc6N266DORZ7MddHq
BUnr3p2kwh4y3mwk8ZFf1GwngTqKuRzNSlZKPSyA1K80oZE+pIlpt03YgTOz/7s8OTTtz9FQN3wX
J+h6W0UhlH0TXa2t38+O+s6RIgYKHgQcThbeMVF3RL41Spy1cAdid9XVuS1XJ8P8eV4VmAgp+zVR
j/x2SaShz2rQ2L+BbsAD6lGPllXDbp5Vt/O04xgWXl+hzdyJ7jYeWdh5HfnSbGGi6lAbW5GFlvpU
o69jjXnu4byOfGlFMGqrG+NMtoJyemy0a63SD8V86sbbvDpIEW8W//yJIVf/2XYXs0gqFZnLUO0P
g/q2VW4R3Z0/MN6WUe5ha3uhNrQ5PVpp7yAdbUcdJ+TjSSB/3zlUXanWMo2qJDS00pUyyU8UXh8s
WwShZTRl2QDa3WcRxZRWaz6ig2LeBl9dVzQRid7f7NOHCMpWjc5aLdRfo1AyHy3Z09WYd/GwD/tD
AmWe49pOeHomKEhjrEtyq3vpm4F3BXAWTaAnGRgSuk5OPBwEZlbeBIbXv7eOsldD6acmTwDONrxs
B9ErCGzTYKeP4o0Yom0oxUy4CBb0OSifO94MAbOAsxNOwwYkTawpnb7keOJMCB4LN85tDZVQARjf
mWr/TQlnL44K6YQlTdq6n6IgrxI7mi7luLJX466awvO6wl0XZbeZVurbIi/ZUboXj5E/gowqB7qf
LR8I5d3/uizKhIU+FsBILmdhhOqxEaF9AjjJenbXKALHCNgP7Q9tMSlbBv4VUNlF5KbNE3CZVMfC
yFWOHsTiSTniUsHieOlwjlWY5O8775F3yVomEmYTqhRXSbvZpTp4pca7+7kro1xIY+ZxU+tdFo6A
CXbKu+x768Rv4D1fOlvobECgEKBy88DRFI7nMim3glROUeUJbqz8V/xPfqc6hVv6mw9oO+N28Qpw
UnGTJUT5voY5fyyeRmtrcyNbCXHGO7AvAbeOLwlOjowpCD5CLXdfKf/SFRhF6mNNwMN0ApF76w8B
nt/ovWrR76ABghGOlMuewVEa+h0+raWSj7VkgXMptjXQOg1LsPTi/5F2Zctx40r2ixhBElzAVy5V
ZGmXLMn2C8Oy29z3nV8/h+o7LRaEKdz2RDuiHxShFMBEIpF58hxBZs37dsAYAwsO0kzMcjKHoZEs
S7LSxgqK1dOqZ0l7FTjH5nPsl9obYHx/DfuRoKqKqu0DZrfbYMNno9sQ2eat6c3gJqOYGLe+CfsA
PA/Z22XOAmpbBsrF3TbQuQ2okqvir+l+hkKadN/e/JE/7q0xR2BpE6vSKrnFUPPkkesUHil5CP7H
+djexM+CPRV9NOaWXdIwntu82a4c5VCAz0sDm/WX0v+b36h5jQClFjzzudfBfoXMGdCSOmza1QLL
gE+Pqrf6wOQe9COGi/8LFjHBAlnfBwM/oWZvQhA7ukqsHwsRVLG3P/aCU1rMJVrKQxEa4ZhBXTXy
Fb/3dRBNyEKVQ94R3u0ZyzjY0qJq5JiAdBoETepBn98ksdjcdjNeWgtzc3aNpdNyaqegGGq30hJf
IpZDm69m9SusoWBO7Gp5HLpjN6ZeqCx2IWWewB9FfwITROgcTjKJhujUtn785b2djWl+a7aX3Glf
FKi4iliURTu7/Xx3o6ZZ2RUR+m5ow8qHcIJZazwk1iyIjiIzTBCRjXiRwqhEUaB9acgtre8wjnF5
8wTxkZ1MIGs1F+WkgMx3XJx0kGonrUdfHnW3XGrhMK/oSzGRI0zqTFW7Mgu6k3FMfAjbrW76Njrx
reJlLmg/s8q9vD5uLWp/CJjAIddY1AxVGvBoZI/E3/SLDHuCoshGiiYJcUDcx/uHPeDEz12jHRbc
OJmyac9vLKPgDAfuCDXs9k16MW+A1kZPB/yiiZCxjNsI3ltmokoB4VFzTUor0I6Y5Ze96Crzptvq
lG0DSUCK17f1DzWxCzcGQwsyMRGq5LK3muxL24zLZJwJwk03r8tNFhnaKQZc4bCs+Q/BR73steYn
0vRFIrE+9O8jGspygDQoXj4HyZsfzNoJl42HS9Lx7EqRjomyaYFHYUrk/AsbQ4LEKKzVIHuJv2yT
sJLT2/rDJjLew6NET5Pt7v6/A6zJTs1FE+0LMxo1f1FnJ1OvzCTQs/txvUlFcEPRB2TCDV4mQ7ca
dRoU5Djq3xuw3inPgi/HjwBI9EAqKhPwCJxvXjc2yNTVFlcfDsdGjRUfaCA/bZlYfwxvjcfL9vg3
+Yc5JuCQIesrqwA0p507lxSan+fCPploSWyEoTre35AQQ2oS3YKUyI5d9T4JtrH6HHePqG3E5TG2
MEv2ny1k+38wVgMmt2xNzfF6S7/aKzMDdc02HdJerUf5UHrlzQglrJnYylPvCtNN7q5C99oEulLD
VAoT42oFI8yg11DB22a+k5Usf81XlmPdVKGN17nb+aLmHD+47Uyywc1a4ghvdLwtnfmggiqU+OHk
gNvPSO30VXnYInrq1c/ZE0jyUqc7CeWxuadj9xcwBQm1N5Z1zQvJH+XbjTe96f1BWM/e/PHTYd8Z
2Xxtl1joaZJKyYL6cphqRznW7i2o4RhFd8ij/AXi3KG9RiJUCDcb3dlk4lmWWcVQZQMqpMfIz05b
NmogGxX5rWj/tp/vlpaEhVGWeZ4HRXvbSb/RTQkhJ3T5uItsMBHMqiYpzqcenDURKU5hYxm3qRVl
rjYPIkCs6AwwgWweTcDLly47DfVjaP0Ck6FzeS0iA0zoSmSrBF0hEMXS/KrPq1PPncCCaLeYwEXS
SZeHTLb8JXsNq2dFDoZBwKTCHcyzPpyLVXSM9T6eJVXLwHkVnsy32MVVeSTe/PxHknWmpRBz+0cR
H5kNi1ZjbpcKpKOTlfkT1T0IY0AuL14Ok9V6UVn5lz8Q5Qb+nUFm/8w+o/Kc1TRIk6G9qeImk+01
6zXQ/2hK8VQYiwZZkDEikSeVSajYtNbyVz23ikeC9mvjTGO1qDZmg7q7eFmmGJQQRuZm89j+TnIy
9348NA2qdSCLiGpZe87yAs9d62pU9cZJaFwcjD667Uqpuo0HbdJfs6islWBRlFi9pvlQm39NdI1V
h9aSatk1mbMfSxXR2R3GpZM9a7LyxsmtKcqCRZ9SVKnTWX0ZjFz90kLSrbStsjepO41DAwC9PmnT
zZyn5V9zbg6Gnbdm/C17TtfoQIZIPWTTDMJLbV6PdK4r3a61unyKt/3QSZb7awwWX9tS+ijzMklZ
3lI103Sv6vuYOqHWthL6hASoMaIpXWSH8ZrdhulK6mMB7r/4UIZR1HvJVFPNlSZ1Nm0MrchALkhV
Y9mLGpeWZ9RT+0KmaV5cUqr5j7La9hbEG6C3Wrt7vVkG05kBngFTrFyYNyuZFRHRBz+e/uOHbPVA
1/S6yJIOQ1cR0vDyLVMfJAOaBuZhjp4aK7OnUuCJXEitpZhQYDQ2Yk52uje3InwngsorNEy/tgFU
qWsAQBUdshh278lufQKVNqh2WkEE4ebhO7vMndhCXrdtpiwNEuVhne/r1HJ6y2tD0TiUyM52End3
xxxX8oqGAGT12twea8jfgWbarO0pFD25udn2bkXMZbgMmZKlEU1OWd3bllnYAKX1beJomaOrouDI
D/Efn425EiWlV9tIxnUF3cnepSdcWa5KbHO1pcyWDxtznpo6rbBnJNpO5ppUFqVTknqFlA9cwo7A
p3Us702oklmQ4AhzZwTc6Qekfo6izJF/43wsmLk0UaKUSytsraDuzMEFv3ZzC+paYKx0NfpyOTpz
TFEZWA0NCjHAVhnMh5y1vsoNvIb9Of4xZcTu6dc1+3nZBmcfz2ww3y+O00nqJuQAOrrzaXVDktDW
C3A/9d8uG+K9OamMShrEYTAJDsrk8wMQqwtCCqLiCbLkQXaFFs5RNw9J0L/k76PXynS8bJG3NEU2
FJWq0CfCZOy5wRrDnEsvj3lgyb9A05KUN7Q7tbmQjpNzBEB2/mGH8Qgrk7KxDHFpacc+oJWz+uSm
XYA5jR9RKw+MDtpLs2A3OTaRKHx4IZMoGAtJtGZaMEUFMG3mL5bA9Xhf68wAkxgQJVStvEANaDph
bB/C2dq9GrTe6G1cMOlRJFwvWI/CPMdWaua4EzrLD8snmWaOGRnuZW/gEhHstuw9zdsFYEnOZrNI
wDA9HuTFXgf763yIHqvfmBl83NgARt/60Z9sfLkudvPEae0WpRDRpI1oocwpAJYwn9UaBQoo5tpS
epOKGKU4QcO0iAnxMR1avMBlnnv9kMRrNGtDdko6wG1KE3P69GBFQpArdyEfdtgHNLh0Q2slSxa0
7uClxaG7BXjEyX/TwS4CFTvolUdhR4/fQ4HAB1hT5Y3JlNk+WZPKotSq/P2ht9EHS4+QoDzQu80t
qSg34O4ltBMRfBFDPimcraaqraSykBskGG73MDBoiAiY+FWBnQ0mSg1VVWa5gWpS7c4gX5KuepB0
FZ7sbYT8pgPkvG7LEDneaCLNexETCHeFAGErGNRWwN/ChP9maKJm1CW4o6y6dfXamaDBEbW3ua6y
M8IssTXq3GygpRwAFOaQ5EFeXi+fbX60wvQBhfY2VOJNprSiloT2Wgb4CrlbD6q3EcCuxxkc/KuH
+ulBVMrh79qHOcYLazIleQ8diiDUr0j4rVkxJUUSQWLKNYJhPFxeYCO29G1Xd/EKi5SjBRJVQaMt
bg2qeujndH9CW2XtjDDfvyRWPVZkygNljJ4GlfxI5fpk9a1gnpnrATszjAcUGTomxgj67Va6MWNQ
ODxcdgDRXjFXMAWzyyiN6DKNUm8vFXQzzdTu9O+XrfCjz24ZzK27RJXSELJhJr72bngsPLDe6xjL
3HiGZV9YruOiJoDQ2OrMwBhCWvrcBQwzHGhWR0YQJ3b4sCGI6H00eho0K28Vp/Ss+7l3kV8Ilrk9
RZgKHjijiKyhFQN9BI35WrSgtOkHTGfEwQZI7W4ABaPu/NBD0ag9apWwH8H5fBtJlUYhH6tsOPXz
dU4dnelSR2gj0yNKB/b2wiwA7r28Lo4TwoplqTKkYyEfy5xa2gJfHZZALYUKwCcBnX/9we9XCNEN
S7fwP+ZrhTKtmjasMNSiX82grjFEk+XvY1SfPgxaYIhyyKFNdkq3kcJ17BpTwhBms1TXjVyvz+B2
bK6XEsyHtE0xCDHUuLMgjGml16juJD/1vM4rPDhJk7hGDRzLkVSScjvPRp/b8xj1jb/m5QBnmpTq
2bSWBA/guC4fq02y+KAsE66/fqm8AjXW6yaz2htJU/TJrht9gDR90taxPRk0zXxzpeNVB67qa4XE
Y38fQnnvSu7TtLKzRSciLCYPtHiWeDPHkfbtpA8ZTr2Kjtl3ijG3yKvf0tf1AbXtzjWhNwno1N1g
u7UIYswrV5zZZlx2oBHq6FIPLpXWnjHpfhs77V30MKS2+mTcTW7zRXlernQR8Jh3UnZvjfdsYncp
KGY1awrBko1kcobyMTQnpxUB+bfzzbrZ3ghzm+pVOjX6FBWBnsRej4HfvDj1umJXvSZ4oomWwxzJ
so66qM8IksgECThZPTUCsey4CDiEePkBvpalQwVbNZAaM3cpjks0oFK49Zvo0UK/E1w0/no07NgH
iPFREkDseSPFFERZaC3BqKWxcoHquGqaMtchkuNteqQD2zeeam7vK8eNYBDyHoGYlJ67mf8Y1dm2
vRopdZOiEnmS6OpnnelN/XyY5tn992FOIaCARMS2TGRc58Fa69u4XRMdYzjZ98rKbTUUJAs8/AEm
5z4sMKWyssQ0oNUPGWo78X17jwYrhC3+IlCz2cbQ9RYap4VbSE6McXtRYWnLFD75/s424ymkz4ZW
LaXk1DXEU4vOhmyVM0xPYB90ZvJ0eSu5X2xnbPv57jQXeUhzrccocDk/1c1pUUAkgANw2Qjf+XdW
mOs8qmKM4URJBvxgdNtiOrc4Sq3T+hvAGi152W5EH3ALEJc2kUnHjKYaJa2Q03c2ib+pDOXgvad7
bAR14+17XDLF3AF5EoZZOa2YB1LdcYhsAtoRwf7xXQKoBbw6IQRvMSboss4d7lMjADkuRAPGoPBz
CAdkx+i69yx0gupTfbRckbTFdoN8WpkGNlkCWCnSCuaGURVSTapKAdAyKsON+g5YvjxDGVdGyzab
iuxUIdlw80kBB0pTqMJ1b+s6/wMQKsH1J6P6iLHuT3eNXOT90NV5EAft9TZOurqZT3zlKgykF+WB
nKp78yU9DX70JtjxzwnouWXmApKSeVkgH5gFDdCZKgiC4sMk2b29vYJR0dVskTzQ5098bpCJaWo4
NWRUSHTqVbl0hqR10Fs6QrPxCG23G60wBCfk88GHPYyoKAqoiU2ZTXhB7xRbaYiWYqveJjp1ou5m
qHtPsI1bwvnpA35YYT9gHmexOdAlDcrryO9usqN1E/tglnNiwWQmJ8RgPaBZVqxtXXBW/CW7QBap
NAw7DVSHAGead+FJucqOSRC/9p55qlzJ/fejv+f2mCgtD+WKfqWen0q8J+frqPPNSfCk/BxYzk0w
sbldFH0ua4z2a/1bL39Z5EfB1/mcZZ0bYMKyXM2RrK0TSBpObWDdkUN9yJ8ksMiszuqZx9C2XsRD
ItxVbUkJtE9kWaOM0XlpkqrpVKi6lm9VckXGwhEsazsqn5xOR/IDCXhF/ySw0rY6UWUJrcMc3Rfo
IYb3hYMWXvobVUGICwtrdJxcC/u4M8gsqRyMgsxViyB4WhzNQTP1e4E3+VH6PnrbsO6ACUoRsIF7
fnXNQElQ0xGfGX83Lb2Phh7kU0P/Jk8PmvlcY5pRsJPcb7Uzwjh5lvTDOMxhDFac0aW5XUAVsQBO
b3D1U/Zr48s1BN08rkvqyL10nGSVqMy9nehmKsejBKGF4YcUHyNIL3R3ciPIxrnrMiC9iF4vmENZ
8OE6jTW0GcEL2Us3a3YT5/eXN070+5mTq80qkes2RLLf09OaUkCPRWVT7kbtlsD43CL3ZExHsNBI
S2uDJKPsMRcxv6GNL3ACrqNtRxXtP9zE5nbadoF16eM2NSaC4fP6ahoeelQ1S8Fjhb9dHyYYX1bq
YgJEG5+jkV4LgGvz9OVPvseHAcaPtbIJ1RD3HVSBQ3so6FEyRSwpn3MlxABAZkxLU7TNgc+3qe9N
HUKvcg7E8nuVDJ0q89QLe7+cgty5HWYpqlr34aIgsR1A/LXYxqk6xXfJjfoF86zKSXG2p9307weM
zo0y/pyrQz7GI2q0pQJhyjbUUH8Mu0Z0h3P9YLeHjE/PKJhBIQ6fSTsaJxMikS7kuDADCt6vyGme
urv6WXu87Bnvec6ny8LUochD6AYGZRK9tp4rcJEjQ4lyO/2S+IWXutlxIHZ2DXjECkTtJrsyOA0I
G11owx4v2+eerp155nQlZiqVVMHLqFdf+ulAMG4aCeZkuJHCpEiNyMaS8l7S2x9gKhnRJCfY1alN
7CVdrxcpvYrD3JXl3r28HO4XpLoBdSOUOQkLs8aEXTNMVZUFiVbVD9QEDiqdkuJPQtLOCuMnhVWT
oklNfDPlaIzBlI42kUVc/5waAJx+Z4W5ijCCOQ91aIFk9y68GV1QEkIwHS7pWF5W2fRpckEUepC+
iF5d/CO+M8y89iTAOCa5VzKIplcvyGTtTYb+54zzDnhuAZlqEQaPnzzvLDIPPeDQ4myKUAUY3/n2
Em/0TS8JqG1Akc6ElMf/y0vYpoKyampahJhKnqsvsQV1RNFjinuqPtbDNtoTWZFXqc+Tk7oG9bLY
0XoVibRjuAF/Z4M5uRgUGeEgCBwL1MS7I97mXhe0f6JaDje0VM3SVeh8y+9A9t3xNXJK5W5qEXEt
u7fsDEycyXcL06SP5nMRZBC1deqb0hHNoXBP8s4ss7wZOEVDl6AYCAFuM7sZLMHjhvuJdr+fuS/x
qm+7QlLyoFtRQ9MSKBPE3lDEwWVX4+fmCEWGqaJ8YrLxPU2isZ4WaJxGUJTTwfa7PeYLJwH9+A/I
oIE6FV2syY+PtYjFjOcgpmJBjwSvHGi9Mc2YOjbGfIgR2scDBfe45A0H87+Qt+Ae3r0d5gbb9Aog
BdpAxOgYQuW4e9wm4cND/dLeYjrr+CcPj705xjEKPL3JiL6Mb5HqriLa1ZxIt21p/br84Xj+Zxoa
Ek9T3rAB2893bp8Pkyw1RM4Cc74yjVMdCmLQe6eKvfgxeQE4mIGPA0qicwPKWhm9sq5ZIFVWr9tZ
SibABdeEIAaScflOQglyCWuedYMTa6DIOQA6FudOXJBWc0Dg0EEualAW6bHS8GRx0tWcLEcyAC/L
aQW+OtCV5ZjUzKXEuDOznmIOVl8n3yzm2Tz2iiapblNl9c8+Lor7RB2kX6YpzVCoXgBEha8Wieb8
wZ7ulsyEedDRr/UELPkplL8Avpwkogcjr4i121O2/4hHMm06K8kCtMLHA4auEiejtPUWUIzbYIQM
0QWUZf/yqjiRBNAQ3aSQnLBwwJlVDUYdm6EMWfGqvlfj1F6lp0wT5FACG2wdq9XXFC9hQI0U5S+d
+g36iW0uSAU5Hr9fBxvoV7NoirWMi1MMFFjaATUucHlOx3DTeTZkSzUAYKJsVx1qz3nVLRCXbtCD
UlwF3E7oZyTIclEocdrGzh3pStSJ4m7dziiTRjXZKmtxjHbGDMbv6aFpH7Tky2UP4GVMZwtjzvKk
FmYGEUPqW37vNuipgYx7fP05noYEKYzhRwcR36hoVYzTLZDxxMdCChPqutNLbj+qTk4OgnXxUndz
07TSIFIKyVAm0c2mcZFracKBfdZO9aE6bkTPqSuBD/Ox+Rr/iL7Njb1ONvl12TDHFTGV9mGX+WZr
keZKkodqEJkHsJw7tSFihedHig8LzBdruy6rzbDDi3IAFfwg/1zD4ruZjjdWVV7NqfF8eUEc3Ixx
tiLme61lHbfNjLmpv3nTt12sbjQ06Cu3fhYNm25//Oer5Z/FaczNP5sD8LhaWwSkXhyiBWY+2okC
5RE4SnvKOkEpX/C1NCYBUNVEy8dCCYM0/y6bz4YuCEwclMPZ5rGi9LSaokSpMNsGLWdPsjfG8fDU
HTPww2jfDLf7ujrlY/FEvk1/wEUF01RBDqVvciSspNBQEyVLmmxrxJZB+Wt6Jm/Jg+H2yLWngPrz
c/ks7B1y95PqqgEAK0TDNMb7k0geW0nDa6jxxsRWMROtfWvAJnxYnU1EPv0OgjJRVsXNUyFh9I9R
5kBg+giqFLKRBuoNXuZglzy1d/3rGtmTAiBJvUJToDok0EvoRK9p3rVgol6MzdVAWSaz14KZJJJa
LBj5Cmc7ugVzolu6XeVoGKZIvOmAho0/AvAjPCa86EZlHSNQCHCg/GeOydqnOm0b5EtJ9qrFv4jc
+3P0GyB9gf/yYg2wEOhzYeYJzJNMFG1MEjWqAbr/rvmrt0I3bu9DlEm13s8qQWGZu5dU2XhOUVEy
VRbmoa90bWsV84Z5YsumS4C+cPMDdfOr9vdKnbnBVSujbi502i2AsTGHanjmbJggDRMO5+lsjvHW
law4o8Op+T27+T3pvD4wrzDN/Kp72h1G1FZPvqZf4ytInfqXwyvvxOyNbz/fJetGsurWSFcoRZTe
0HyV1NfLv/89v/q0Ol3WUcLV0TtiSX6TNQOaK0cNS38C3Zfcou5JDvGmO+rFb8shv6VPikPQswID
DMQpRC1+7hsL0MD/tc+6arFA63TuMNC0UQNt3FjgUTv+TX3UY0RcE3RBOAOf+JA7e0xIN6V8Ancl
iI9UUPBt1FjjyTqmoC4XD3xy61x7W8yDLumbejBMYKN7yB5g+gbZ0yaMqN5P99PPBce/uLNcUDD9
uvxNuVcyResKkoQq5gVYpgvJMhJ12iSG+8PoLt4m+EGvcxtZIiShRfSC3BiADgYgPUCyfsKxWqna
FUO8gg20SW29fG6z73PxpQkhaWKp9uWVcY+iiYQUTxIN8CTmKKa0wUAfPp6/nND0Bm0vOca+eAyM
Gz53ZphDR5VMwuSsDq3adDrmOuIaORAQNZqRiJOOe7x3lrZkeHe818ZAA4CANkrt3ybzWREpMnGS
adSnPzaMCdDSklvtKMnUN9qfRj/aQLLba/jvIfM4U5CX2UjR8eZnr7nBhLhe3wB82yT9ddsowZj3
bqvqgq/PP08UyGULKFntE5S4iNEewrs+Dcyn6Db+QlAzTjI7vht9zbW+d9ddAGaJ79OVaGCK63Yf
dtk3akcaI8vypjh1IMzHCFMS3s+YXr5bwIDQ2TGAGEFZWCoIA1ojcsxmrEU9MI6f7J9hbJSMiZYr
y4r35aB/W7qvcfZy+WDxQsaZASYsKg0YuJMqe8cDBXJm4ynkSM9bbkT+gjSuIApz3PLMGhMYQSSO
CfTBik6FChXeKbmfrepFkdSDYFWc58KZHSZeKKmVRAvpJKhSRC9m5C0UIIKNhyRzjGuUkKaveMaO
rd0Eml8e/6T4T2UNNTD4JQWagFlmVY56ioGW9NR+Hby/dd5aoETpE6DVBwtanpeXy4nEMGdouMmB
P/qE6ZJyBRkeBjGCphvUo6pok1enyWwrRie7ih7nhzBq+z94IlGM3qGSCOlwgAvOIxjii5zL5VqA
0uKRzl+TWpAAcRaFQP/x+5kIFqG1SOswApUSmFQq7SlUnlLjamyuYxHuiNuwhAQusSAmv+WYjLcM
QzYPfZQMIMUKj/CSjSv3kD3T2tZBxag42TfVRsfDJWj1OcLEZPvtbCK2t85cOvGwEkmp5fykHrcx
p3xLFGp7mz9RvPZoPIqEmXgbu7fHfLgGyTsEw6YyqLrneJTtDM+fChlm87OrGudfeyYGTj92lvmI
jVZURTqq0QkShIdyqnw1Vg9jVngqJvKNQaQayTn2MIdanIXBAzQImJJElIMjrjFW4HwJtekM2Fr2
EFU1JiLuyu6nIpIV2v76T18OpNRbEgskBytbhIapvGRaKwW5EtlD3B6r8jEq7/D0Pl7eRs4tgHQO
aF9I4WJwyGC2MaxlvUsHWfdzSXkCl8Zb2IhwhdytI4amWQgjMkA858e5UVdSGkU8BJCoC++ntou/
zfNSOmOsKMAwz/q3iU7gagvnwb28ON4DD9PqMjpxWKFisNpuUiOjIKaMcVD8LoPFQ3P2xoKYimS3
3uS2NiaTTiskvUUQau5dtDPL3HwILXFGOxXJS3U7Nq9VNtr4AILUhfPlztbG3ARWJcdmsR3upa2c
OHlVRFAEXiXpzAITvPoEQ+rQY61Qzhldyd6GnmPM7b6LCnmDO1xTsP/iv+ggatfyCixnppnIZYCK
1FjXJgqA5NgG5yJwl9hGgBv293JQXbBE0MLufCUQOAwnYp7ZZSKYbI4zVdKi2AA76GMd0hISBNMA
oT4NZG3p8/AmGvAW+QpzAItkimeyGFbQYjnZZK9IGkgv8BVOODlb1ha4d28Ci6hFmhTA6gwatdui
tGlJHKX91Y9/gAo6s7QFg50l2ZBUouOxeALvDcmdOQYUI/OKI7R90L8ljvSgO4WQnZoTYgDi2qb1
0eMHUS1zFgaAjcGuQ7Og7I3X0UTPpzOuG1p/qSbjd94Yy3FVjBeBr3AOIELnP3GNTaArmpK5Ttby
vdq5jnaBCzZ2EwiXTe4SyNcV1LYum+T4yplFJq7MqmJIQwjm0rqbbEO7VeRv+fJw2Qbv6J0ZYfYS
qEIpQosuP1Xe4iwe6jaugvYg9aJn3XL/Th5kv4prW9R84hZuLNQYUGjAu09niwxROidKaUDZpHU3
LQOI6Lioqf49L9vehM74TbBW7ifUDBOJ2aZiqjMRLkriwaTQYwtk+TgjxLVPkZc5UaDcQi8+txe3
F0JEuN9wZ5KJbEu4qRcQGgYWym9rEcSG7iTdk2BhnAMPbOPHwpg4BpYtNW0WWMlemh8VBKEVPznK
gfa00S7nDxF428Vgcf7321llYlmbGblcSW0EEhALspiANhw1SOxOLh4nrtgedyt14OS2tAzYDSax
GGI17eVuRp2v+VJrXy08LUUDh5zAgmL7f0yoSF/Ow5mi9muSrgvOuJI9SNpsqxJxk9F4MjLVjfLI
UaLscPnbXVwVTDKHfFVnEg+kSk6m6SvdVaqeaCJokKtcv98tiznjkoI/fYID4qBlt+70El11z4Uj
ByiTQpSh9chp/SHjYQJGRPWhP/jRnQixxPeV3Z/AHD1VrtJxCTEW2P+07sAO54e6sz5OPzch9vGm
bOw/wajsPyVz8Mqwxb1Uz2UQ14091+jKqoJTt/nbp6RdN2VDVzWCyWjmlp1TuRowmIopTvqDTj/A
+FhZd/lwH1dXRvQ9F5njO8qHOeaqLdsqGjuK19YgF3au3ZkN1pT++7IKZApkDNrjcqHgkDg/AOMY
0UHXUIcb5d9r8mOMv8yKCIjC9UaDgIUGnRhTNpmFREatga1yLiEkP7013Qo6hih/+4NTZUByELxO
GoYwmNCkpZYJrZ+iCghgV9p0pOsvaGg4l43wF/JhhHEAXF20pLSsAlON7U4L7SkS3FjcuL5bBrNV
tdSHVqng1ZuUv62BOnGXOEiHQDEoqMHwkn8TAB0DHSrU/PEMPf/wyTA1eAZjZIo+Ry/JreY0qHEV
x/JVC8hN/ru4XtwNa935laiAzQOImJalaIBRogIss6Q9FqDlg1mM0XvRJB5sxCZkAiOQL4sbfU0f
wIn3evnDcY8SeNOAttGB3GD5C6tlgNGeIufRNDsm01PUVHbTipQV+eUgAOPBWajC1dlyUF8m1QBc
txIAkjR5zW1/jfv5pUfTKMvszOntQrVn000TEClnh8gVrZProDv7TAwcTHOc1jKJgpIahyLq7uUy
FVxfKn8vP9a4/Xz3AhjDMLcqAwVSrLGu7Pmw1dS3SaTRSW7QZ0XvqLoJ3dpLf0A+xsUESQpa+sHP
nkTIDn4qu1suc+j1MJq0sErzk1Y7xkN2O72MAbqQtyDr8gwABRu86go3OohA4ZxtxrQ7cJD4yCqK
VIxdcxig0ZlW1E/Nt1L+KdejfdlfebcnLOgIyWC1MnWZSX2iwZBbaUliSEXpd23hxE7iSZ7yvRkc
6Vi4y9u/pzIGGu3DIHsPYGCmXyA5Mfny6g/RX1X6XY9FFQ2O55zZYDIfTVISQ9LyIUiJhJaHV0Wa
beQCXJ3ICJP65NHagmwhhpzhkDgxsL7KjBqlf/n7cB1gh3JkwrRchiPtrSU/JTloVdbxRp1DgQts
v4JJNs4q88xmxXpkmJIFIGXX9bYaBXJC7Hy9kZbvS3YX1rHgauOX0nadAGbfwlRPQ2s0YgCkN76x
+BBeh79WyyXHTSO8vFm/Kb800SgT92PhFiBQuzSgFc7EKxPFmGEYIOOl5x2ULatIOhRJs4Jb2BgE
+8n9ZDtTTNiSAIWVzVWf/LT61oxPoahz844I/fzBPtbCBIU0TAdJM4roZNzMGNwwD5biNGg1gq72
arvbiEPfIqcIzCNo3e3lqukc88sfuOVujUx+UndNKoG8C6/C9n7tHhtRU1O0h4zb4yoHfYgemn5J
OhuJnk1mAWRHZIGJe21FranWjPSUVEcp/VqMvy/vED+wfmwR25elNAS+UcPtFX5Poauj+6u/Adga
VHDd1on+gN8RcXVnjznGg95aEa2k+JSm1DbJaM+R6ORuJ/OT42GKGgAnBc0EypjQEyte+hQ9vMnZ
4DDoQsW24c6OftpEE0Qzetwju7PGxImuyCytATvziWSpO6W3qVY4syFY0+aol5ZEznMMkG4XklWN
6HeqpwoEYGtnOpg7nqzJHoVdtC3TvWRs88ldQjMlRpOpI2aHNNSIOnsAlJIcrVMrBGa9X6KXLDEx
iEbhqJKQlLBU3G68K+uxCQxfckXBju/mu6/EBCPQ+Mlhp1ILlZrkVj804I6Ug/VhcLfGoBmIRry4
x3Znjgk8nTHKmWZhC0Pgors7SCIIorfI65jIU28tu1xFcA2jG334TenzoImgl/xFGJhw0QCf+0TC
oRaJbtRtGsPN5qCZ0oOpCc/q5rifPeAfG2z4MTBzEi69IvnKXfM7BENZGCTH1lfvrGNzH59Ewj7c
bQPMStPep6BZbqYundO4g/Rx0GffUZXFsHDtoKN5OaZuvvRpTTsjzGFVazLOnSRFJ5AW2pn61JWj
Q6dDt1aCqMAD4kEF4WM5zEktCanNakk2Gq06ALXDYXxbH5qgOMQPyv3lRfHRLSCtQPQG2Q1S8POo
sHZqFDYEY/Dh8wgG1i0qRJK9XeTGYfHpKnBwfv4Fx0D5Aihc5f29votCtJO0uNViyQch33v+pcSH
9NWo/6OICXKHwp4B9x48wUK5LomnKmpaG7EoW9XSrCkByXf7P6Rd2XLcuLL8IkZwJ/jKpbvZrX2z
5BeGLdnc9xX8+pvQxB1REKdxxvPcESoBLBQKVVmZUEk+xg/5jeJEENcC3T3dyZ5+kAIR8mvTXVb2
uKNcRqo89SUKg0DzOGV5K3eGt9AHLX4SLGwzrq8McbkEZCyyqsugzTzM0XEIZX+ZFC+hhlv37a7v
G7dkcl5kfmlbS1Bv2I6/H7Z578Hbw56XeWSeSn0Tj7f+m+1abnPBeIlDVwjN3zzoK3tcDmDJ6dKm
JfqpIVhidxRkyad0aKtrGs1E8MDaPhkrW1wGEDdEGRvJSI5gIdWpW0OAFK+toOj8GQQrUAsLzn/I
rbWtm39cfLGaRALDMw0PZV67egHtufB7LayHsf+aj2JrK1xsWXpMKdMciaF5a7+OARvb1MFpCTQb
KghCBbQtXOKnjiZb9Oq42yGhWpjoRVDajnyUfe0A2bVL404NYtTedPsdeYssdXFE0zdb52+9UPb7
ynI7ATiVaODelSEcPxsQ1mb6etV8NGPrx/kvt3kM1ra4vCDXyRDPkRHhUdlf4PD5sWf5+ekv4lgr
EKVym54CnAtKzEAwA632eWm1qRpkkjFpHoWRm021q/WqO5UiaNLmDhrgOsQoODAv/FiBbMURWEbB
v1Z00Cozn3va+WZ92zX++e3bXA7uH0yboVYKJsfPyzGaaUbJGQ3oWP1dQf1Zv+zI3XkTW7VYAHA/
bHDRWG40q0hpDNy3B+KG5opJvU2TMwPhbrgEQgzl/o9AGJjkAfgX09CYUOU+E9gorGGJlSgwnGVn
sMkBD3JCbuNB9tBXv4lYPTY/18ocd9TkpCsarUD8sDQI/MyJY6Fuo79F6qNgL7du0vW6uJOl16Fe
9gB0BZ0/+Is37Zs9Y4OxXKDod73uiEbNNv3jHXmoA/wERarP/gF5dzVrVIDIiNQ4g3WS5acwERxh
9i34sAieQ2TDaNgDQM9tXpnIhJaGiTHq7kBBo6uPIiGczftkbYLbtlZR5DqMzfAAXmLtOTxqUA9W
ASB+ZXdl7moPgs+0tW2qjIzYAFIFg7ecy08RlUyrxuMS4ytPumud8l3/M/6WPpU/QkDG6l/dKRTs
4pYLrk1yqQjNpbpupyw9FspLpQYj3syyCup7QTNvqyAOPZW/l8anHbO6VGNqgawE4w5uXYBwTXJK
sCBLuMvU10oF/716KC9FhfjtHWWYW9ANoJHIZR+6PkiAdpD4mIzQ6q6ADNIbhyaKd/7Lbe/ihxnO
38feaLshA1ldraPCMaAp2ppeWu2JSMx6cz2KwvJhcNqCsPfzwaoWW0pIiKZoOeyX9ltf3SSjaJhy
82CtbHAHq4iSttFV1KktowM9/WMvgnZv7tbKAHesUlvSkqTJ5WBuLul0O1iZu1QA1fW/zn8V0WZx
t1RUx7kaJRFohqXvy/zU9j+Hdn/exFazksCt/v4g3JHN5R7a4rRGwwXYe8217tMb6wQWYPOmd5Tb
9Er7PV0kL6DB90EJITLOFvAlBOKyMjUVmE8wWn72hmHAyC1aFSXCOsjEbpNjew8YmNv7BHTRgHeD
Dis+dt8MQdq7eTUjh/nbLrdouSNLp4Mu6lhe5A+at5wkV64dCLxhdlB11EN3IiKq/+1v+WGSi1Nt
qy1S0uEpHyr72HpJMVwcC6oFomXx8olK1UDpeNESyPOBAAaae6y3lfxSg+YVum4XeunQg2h4ZPN1
vdpLnnhmTIeCGnlSMlkyHcoJGSh7x0Pzqt8z6igFtJDQZPqTEsLaKBevEltPJHu0kGnvkyumQhLt
lyNrBGTQyhYCbra/HQFOCoOupsbPuUN2am5qA5VmTAcH6YtykHz70dFuTZAusGGAwRGejK2ER4VY
zP+b5OK+pGZVKam1ebDvpev0hiHCbEy3Lr+lYwvN3NAXhAG2YV9P4oc9bkNpM+uQyavZkCLZ65AJ
rg+DVwNQBAlJIefSPzjqhzXu3anmeRenIUZx0oueHX2glFll5FAAOlA5jLcdIpGCQ88O2LkVcjeP
qVdhHykUxZFqPrUq+d6m3ffaLPdZYexJInukHnfAbAt2VmSW+dbqTUghGgHRORmKTRScV35odMZp
6VX9QesLI3bVBePMt/mkNaWTgTjmpUuNUjSouVndW3sTd2ENkzFKkoSxYkZPPOzj3QhoKKLBBULd
4bwnbV6+ADyBxgMJICq+n9c7qUPWjVoYQf4tPsxDBIoc2ztvYnNLVybY76stjcuCJmUNyn+j1lTo
v5X9r2nJUH6nrXEd6oX03BlmEaSlKUHMBfQbgk7a1+sfHIOg/pNVTL4Css3Zr7O8o3qpAhBBm12b
PSu95kBntU1rwUI38vdPlnhwTR+mYMoeQH6q7smxhPb5eJy8EGppiZe7QmtfY85na1zMSYcwkQva
laBJNveLZ31LdwxYQ64x1etm9//+8fjZHBdypLwKgV0DVUliUG+EELfty/rske72vLt8jd7MDnDK
0NxihECc86NMN9jdrCfHSjsWOGY9fbD/Pbz8sw0ukYFGzGBUqpIfs/KtSS5JNrp583h+Hdtu97EO
7mSNs9n2TblgJK0A20/mmQ1x8uRgyAL82tcTzNaCiQBUrU0dcLLPxwsDymmaZqDDG+N9Gp7G8On8
OjYgtGsDwK18NiBDQBKj1gAtTi7ZV75yE14q92Rv7RqMxkeX4Y6kTn4qn2a/d0efonkM0Zk74a3+
9cr7/G9w7t6aZhRXJr4ZPS47G9wD3Q5NPLcFpOp/yCHY1/l8/Xy2xnl7XmXpGFFYU/fzc/cE4GHn
Rn570NEN6MFySNH+UL12j9Z/eCd6RW5cuJ+tcxeukjRKpWY2wNhHqDZIrywxLNzwAoWi/XAx3KBz
KYhd570IZbDPH5nWXUxrDayAevXWyy+NqIL39emAFVkYvMN8GjhI+DE/SNDE8WDinlGJ4apNvm/k
VxL6RnKZl8IO0ubRWxnjts8APjlKbGgBtWCs6W+Gy+VEXvqTeWHeW3vF7/chOkiTazycPynb8X9l
l9vEITU0qS40O0gv2PlYDmrQY/zur6xMNE617SQra1yqEtGZ2F2M8ZXOp/58TyYHFWVn8gwwuUje
uJe84ptggV+v8s9fkYvNS0iTBhdtfswv6B4vUEYCEt6oL/qDfQXlLLASQyvRBU1gd0p2ogiwbdwE
sEO1oKP1/rJZ5RFFX9GoSTCYytRkNUx5aIxW5SBqsmxgE9giP+xwi1STQZOmmo4MBXGh4fGgXzcB
u8NFU0CbZw7DK0RFrxGzQJybxmGZ2XIU2YESJ0/6AI7FQrH35z+ZyAbnkk2UqH1l4BbS5idreFTy
PztsAB1Atxg5q8o/KJtRN+KltcAj6SWLmz8oXuxqhxk6F91O20u3oPsEla4vSkc2Oir4TCu7XIS2
okruZ2NIjqBdeAOXc+KHqEVEsdcEGNb0O4DKvPN7ue0ZK5PcBysMjUqgV6NBvVzlenYh6/lFO99p
oFMaZmkXK7GjXKpm7563u/kNV2a5bzjkIa2SGVD4cYIj5u19Gza78yaES+OCyULUXh3UGCebVLlr
z/PznPevdAofDEDxnTn+NtSSX+WNU1v3521vJnyr5XHnTa6HZZZTBfPt/U8znd1Y2xdC0ONGQRju
gvFPXEE6arN8QbjRM2PKyIgiYE1cMKtiOKZ0jTDb1725i6H4Zy6/DPlFSSZHjwZHS1Q3NUfHSHsU
PitXnv/gDW8ZUIQhugKuIWgjct40lpDJ07N8DNIArRiUtQ6GL10qQFWwYCNyXraLfEKztsY5UUht
jGzIGnDUyUVbyo493+kGZuNskSdtfU4ENEy/A0ZKvgz0L9M8dJOGiFO+QoEv+FlilDoCp2EWVMHj
j/8hEGylFqqGpg9GYvE65ynGaF9og2aGOWoh1nXWOQz4VzyanrFnCBX7ckReGvvTSQR93oxAa8Pc
lvbhlA1UiqRAu84KjxyNA4tAWQIOVjStGQu7CJu+Ub2Dz2hoa0B9FFNEPMIRjHiohdbgHbTugfvx
oyN6lDcXpRM68z7zJudWVNna/Jorg3yUNXKEdq0vj133c04VR22DTPv3mLbPq+JOQl3ovZxkphRg
TsMMa7+eH8pY9f59mFlvHfe1Ik3Njaxo82Ncz7/6sIZ6MLTMraEWlY7ZH/py0vBt0CeUMWzLU0Qr
kdaOICTBg8x8I8nVpLyeX8hGeQjbhTkldGktRgvCvfhoO5uJkUg5HmSM/x84paMKETnNT3ZCH988
XB+2CPf4o5o8Sq2FZKh8Lk7GPf0NvQE2HuWGB5BLSJmjHBlA1PaEyfTWCwwoBUx8gG4bH479Z6t0
j3S1ZeQWZSI/GvjliZsPrvLKvD7e2X71qka+jGLka+sU0NES4Ubf8YdfvuLKPPd8z6HWKuekWQLp
YB5jd3rcjaDTDz3dq38bVwwWm3novRVINawbEeZu89SBogvTe5iLhVrU57WjaqBBbAjwvroFVDHx
iqh3slhUlWcv5i9LXFnhLt4Ek75jY2Gq2LxVdroPNj9HvbaAdoh98+68z26eCWLj5tUVkJSYnMta
dICxISZBO+3K7qoH89h/MsD3Utp4GBpkoVNQVWCmil+jXsD3sHl/fqyAT3OVcmzz0GZllsZwmvxg
GYND4sGLe1mwlI35CZzvlSku5jZL3IwyyGSC8NJmPK9eet3jbXDo3Po68o2r3tEgc3Wk0A77Xv4C
PYjopbUx2QbtFxl60+gzAtjDt327BXjPSI0KUM3a1+E+vAX3KtLpHjKP5rEAyYXh25fSfj7MdzR3
Bw/0AW783fZUwaZvuQ1udowNgLEAyQS3E2TU8rFK5wzzso1jWCBi0L3zfrP5ikY9woacPOC0XzQs
7dhOTGDEUfi4BISvB5AP6QMijNs9p8StIM0mvsY3lwUuVAh94UvbPBVRGaY5NHd1NBe71777SVNR
Z5HtC3+y8elUNpKn2haPhzHkZVGkRcbIlD/5yYnRcbUnaEr45Nv/0B7atMbchcVqNIa5aJXY1SKh
ZjuhWqUeGcReD5T95GnveEFR2WPrHILF6W9jXNCqimVuGiXNjha9IcqlQlqvbN4AIXDPO8a2HRwD
MA/rOsDWn0PwAKAKlDtAY2mkIMZVDhiXcXPiSaJS9KYvgDsWAAtwWqGK+9mOiSg/EAnZQpSazpig
TiyahdosSyGF09H6gJt/YdIbId9AxpRW4Mlm3ddmL7ndDlABkOtL4u7rljcY4HtEJQDwQ8DaPi9I
rwaznrIkQllK2ZmucpJ8lMEcpihd7AzRJOVmEr42x93TzWKo3bRMOaPhoa7xzLibIh/fTLIw86of
Ik8WAVa2bue1Se4ya02rGdsJA4JN/VSnO117k0UzdFu1rpUJPu1KCzW3UwvyMFmy+H0+eJrVO2H6
va77Q23faOpLkz2cd3jRTvJvC7CSLXIGPeTjcOwHdwyGR/Mm/jke5YqhO07iLGfL9deL5KJ739mK
UvVKETQFvbOi/LJZMkHvT/Cp+BKbEceFWqaDFdQNKIR3/XKZFYI7aitQrFfBHWDw+KRlJLV2kKGI
YNSyk1PbtcvRS5pv57/QVka8tsTFWR3MfDEhUhn09EYiBz2+0slFWbduN96UZHbOWxOtiwuA0mKY
qdEndqCVL4b1nZbdvjS82hIFWqHfcQEjzGUz16gGKOpv8D0BQx9fS2AYXW6jm9Knhz/Jrde7yAUM
q2oVPV/gdWV725ZBqKdOSmvB5gkXxcWIElO8VZ6iFcyiYHYAAvax/skUAzFcOTvJtZBoXRB2+d5z
hh663ACQfYwpCDjZOBW5CHtXQpqmHsIrETxjA4hmGatttLl2nD4oxiBnpEQ1HuSsqPEw7QoiOWrq
2C6KeId2H/8qroGVPcWP5z1TcKj5Wa5KLefFSKIqSFUsbTTcZjGPqELv/8AM+qog6MAgnMxTZg16
XtWgyTNB79B5TSQ9TFR/HPJZWEFnb2g+WzNWhrgIYkhUKVBmATm/pDlKo/pZ8WTOz+2YO+qcuXJ3
H+eRYzb359e3mfqu7XLxxIrSbgx7OmNcFpX79qHExWncQVG9cJuHCsis4SCSh90M+aulckGla4qq
IhFNjqFGXy17Qhm9F3y2zUqviTIvaIPB0AUcwecERO2qBToZWniY3GUnVyc1f6eOZ8hfEBYn4Olz
yyv7qbwVYWk2N3RtmTv00VKUKg0jiLnVLpsxZLEMmIzl2L3WkAdgzTFh41ZklEe7zVHb6bEWs3xL
20UtyKcL14Ko2/KbJXjTyXoR4jG3HHa1Tl7ZZYG/pskUoTmeW1cgG99bmeKFMnqQ5v2iWX7bo/y5
lIfSpiJcNysF8mdlbZrLGSiexZVZ41aq/Ahkb92ezdGQ+J22st1PQp5Mdvl8sQfqQ5OJbqpob312
pmpcZK2wUSNpQuqVYXKIyegas+7WE6TDOtH48Obb31zZ45w30Ycwz8cIeCwoOjBNQPI2urGXI634
ZqqA2jKmvvRSv5oVZ9Gc1sOj+04QF7ZufpBUgdHFgv6J+t4rWlXeIk0r0S3AmovuAtKsreZC3ILV
/RjqrwYzkrIvfycPDEEv6uqJTHO3ygwOVpCI4PHQL9AMjiKnil9nCdMxiQgUvnWJrBfJOZIyDaMx
x7CkxMplMedeMjQnWlqCaLQV8NZmmD+v9nIywhBk0YMJlb29GmeQxE6c859LZIG7PfplwcSeCb4v
qzbKn/ncjwEpR+Vw3srmdrHGGZjRIF3P8zmBzcNsAaIrj1nztNTQtLsdpJfzJjZzJnNlg1uJbhWK
PBP4nXQy97PqmMgoJL/1y9wprxhN1B9528ogdwECyiBh7HmEjpkhO6BzdJbseWpST5ZmQTVhO0qv
THEXH9p/Vq91+oIxWGDmnlglGV1V8KKjgnio9/mjqIa3EbhQZ9UADMMgCmp4nH8vTUwr8I4m4A95
W6zf3fgC5QXXDG8lYR15wwMRHEEUwMpZGNvmtnE2ekwaEg2M4YaTBgTJJ1MGzlJ/eh191QNEw0P9
WuAsG8XrT0a5DcVmjqS2qxmwA8uJTstBAvaRjc2BYERwhrcc85Mt7hJYxsG2B0opPp71yhq1xOt2
pkMcw8VcuLCEsvnpVvvJ3QGNTRY9VIGAnKnilUProHXlDCBmsVLVaVMBfnBjABfkd3hqM5J51SQ2
t5PWMkOmkoHN4sB87D0mtJXcsTLKeBpeDN+8rx56t3/8k2zpk11uVxWQOo5zUcVH+ZYVmetdfC8t
zoLKIeTMPGgKXTc/BU6zkT18MsntbDZ17aDamOqIg/YCt+sxw6zlsGOvstiPdiL1tI2gialOWWU8
mVCHei+zr4J/U81hmYY9WH6lyz65Ho2d2t4LlrR1+NY2uK9n1305qZnMAsvkg7UFBbcQCh09kz5w
zQM9CLM/kUXuuyUKCLhKatJgfE7uxofyJUOWi6btk3Vcnug9xXE/v0a2BC4H+7SN3Fezp1xv0VoC
FWSnugoab+VdRW9iKur5bZ279VZy6TtI5rUxqYBuk+ZdqgdEvs5RXFnUfTqIorNgD3m6/hTvk57M
wxJo7UtCflb/np8KO/bheRqXR1VdbI1FiAzdpt8k+YdUiFr2gm+icdcLsdCEzqMxOQ7p6KGZ5TRj
7ssgs82mt/NfX3CINC6DsroU/bDEokFu944E7IEG/P4w7s5b2SqSf9ox9sVWZ1UvbZOGJSqu9XPv
zRds6sL06Csb/v6zR9sna9yVqVR2vkCxOTpG7Y7cqmA1ZM+2+BvYRtil+U6s4gtWKPpk7PfVCqso
U2qdwucaHwxPR7T0r9kws6tdDTsDUmD9pfSCfrb0ILC7FXTXvsjFC0NSw0mNaQxF+u6K/EqOxNMZ
TPWJnAB0+q9Bl3/+l5k1WnYyS4GKVwvkTqGALTnzIOrSinaTCxYlU6vKGaED0VPXzncKlM7o/M2S
XgXbt5XorLaPf99rShiSXJoWwFGjQ3UbewClgSyLjVqKioibUQnSl4wlCRJhvBQZhunINEwAgVO5
dCbzp50JfHBz01YGOFdI7HHQEJbGIC5eOuV7Feb+UL/Q0HLPb9pmJF/Z4W6MsTUXC0RmyZFquhOV
Gl7qGPuev2Xxd5MMAmNboCyIwX5sG+cKUxjZcmMZ6GO0Tu/Zz/NDdxn5SuEML3i6Fm+Qu3fLS0XE
wbz1pljb5SGNJeknOSkRRLRr24ZEaguASsyeFeiD7RdfuRQHLrZxX67ij6Ua3L1S0lmmYTrmx7Zo
j3ZdfAMI6h7gUFJeL/XiNPGwP/8lBS5pcPeMJFVWGBa9FTTDXTcc4kTQIBItiAWvVVBsgc6EpHSa
H9PqOmtCB7mF0YFaNrptjO+99Ov8agR+yfOl1HrVQBYBSveEjb719l0IwhEnLsBNoBr+MLS/z9tj
18i5z8V+X60OlCaDqpTWHBgVCPz7k2TKrm4KtnDzebTy/y+M44a6mFlTMhFrhkfT/RJj4a+dl18p
fnEvorYR7SH7fbWmro3B7NQpCwC83X6Ys4NRYRx8hkxIYXnNIAJJMQc4t4VcKKF5I9VJCGC0fqk8
y08M/MZefwkQcACeiXG6Iofnggn6C03TVqhLJYAqD1fJKHruCRZksuLuav+KopCGDpwzR0txrPsQ
08Pxrj1I37tneVcCQijK3kXh0eRiBpkqzZZivFAqCzxE4RI9drI67tokdELJWZb6KapBtCNFUebJ
xnRbmY+tVrT7UmtqRyvb1M0qzXg6fzK2872PSMZDiyYLsm1JgW2gtZtRzN+/z+vcdNKOyS6Ja02b
z+zVKeHh3pTkShtZCRzpu41th3ruKXwbI6dvHelWvcgwIkpc41q9EpUvBEHAZB63+uCA9kOIRQLa
SFF/x/OvSTWdMhVS2YuscKHGmKSMFlaDWpoJKRsP7Q/FdsJ96VV7GyxvflxdNRf6TlwyFvoXSzpW
6+sMe2inGBTUMoj72DT8gNvXhrbNhIe94Xb3kid62Au9hwtCUS5RaSmQ006u7LL0/a/6UxFo6FiL
GpEbZPp4LKx8lYtBVQeiubSFqBVjpLYOA8TQGUqtQpVt2ec/oME5oYrISDOtmzEVVNpEH5YLSLGh
ZYwmNDrqS7az7MpHvbyuduePoyDq8fDNpNFnTQITXJCFnTvJT6S/PW9AdPx4/OakhKNUKpjdUfen
BVjeejc0DgnQKfOkPaZ2ThRQoYPonS9yFIvLX/KmSqqF4saf3PkvrDYb5Nz9FWpFTXn2Kc7cVXyR
XgWifal0hJg0YK2x/jDtdDBeiALKVu9/7Y88Zi1qExDD6tIQ6N81zDoy8Sxrxx6w5Ym+JJiMNXzI
j/jSjXD+QXB58VDDbE6kWYrM8miRHwNoVYv6bSluO+V+UR+WCqJFy9XUX/bLfq4vpTE470OCzMPi
Ao3W9GBPAxXGsQIgNXuAUJg2qp5u7oEL9v6bKS6+9HVB1cpuioAiliogyEJHgko58lLqjJWo8CVI
gnlZmra182EKWwvU+l3QhaGndeFpCe3bYnJyNH2cXFLvzy9QeDC4sAKFhbIEzBlTO97o6W4G5kw2
vvqXzLpo0pJ9mTMHg4fTLWmYl7SWimMIDLEe/9L114Wc1F7QnRY4CI+g05p0nqQUD7K8eunJQ55n
SC1ax5p8ok7/LWISLrCMeTlYca3MgQWW/eFpnIShSxD4eewcHceWag1NUFledt0Pkjv4SB5QsNRh
bWiymx+ng/Yf823CZSv1WMp2Z4Ffokc9W/FyL0SDf3RNB2ofu9AXUTBufzLNhvgshtJtlQWcVfKQ
jnNeLIltBVILhRHaKddhG5IrQ43m27bVBXfpth9+WOMWF+b9NHesLJsqy7DTpuy5IMl+qGZTEKq2
QDAI0R+WuHRslNWmmNvZDkqgN280r7uMr02vCAy/99kZy7z0kgqvO9H62O+r3VQnIi9NgaZjMS8D
yHMG1e9iAwwGdMHDItOfBUFkO3B9rJILk0aUZVJhEIhOvyZX1Md8AhitWOm2PM3H/qjdGsfqBvJu
QpyCyG24jCxL+hivmXgM5rZ21OzKJI07tZc5oS4gcedXKbLFRcqhoZPZ1yiBTLHuRtD0QTMVoy5O
2Vxk5eG8rX9INf/eUb4xQSdJGUuc/GC+Li/awDgUSN/NeweCTb/sOx3EpOau3su1rwWCK2873HxY
5p6JABTmVc8uhDC7HwzbSYbDqAuiCztfX++BDxtc0NTluC+7ZJKCYrhryI9SVJsQ/X0umpSZPpGq
xwUgVzdZBB0XERnLP1ybHyvgIgipm6mQK1iY0v5g9NY9GICuijo6FHmYO7mR3GNM/2eIYFlHuQvK
lLswlASI560BxHVw0bjgklsJtP8KHDvWLbYZbR0GEFnvnamknXdI0Y5yEWUZ4mVSC1wH0Qj81dh7
gyQJbm1B0NK4IEIiLa1pggkCNrFzFcVLdTH3mJnw9HowXswkEl6t24sCMhHIIMhh8xOiWq3F7VLC
1Qm5yttvi/5HEePj73Pfh5gDqRUFwV8d0NyxNXfRZCctgMlV7Z9J2/rnv9E/FAA/7HEfqbS7yK4n
zMb1HtlDZXy3OGEQ7ZlHVNeoBYjsifaP+2KR0VgdRvnR3Tx0v6ODBtE1CdVTcDUbe3OX7YaDaBpV
ZJGL93UdL0mnj2OwDIoT6j+HQVSWY9/ka2j62EMuys/Noo6VjjWZl9HdvPsL2lgfyEXnaUfq5X5y
LWJN/ofKyd82+dZSbzSlAk4LeP73rkUJTPexkW7zXKZu5zF5Ukwl7SrBSreP24dRLs6HpAmLklXc
rXw+5QMrGEk7yFyBU0zzzjvm9lf7CJbcV2tAY/oXQw7RKicH+DfrRc8YFtG/frYPE9xn68eprmoV
8bg71rgvIe7qKVfKLZt2YrKGtkByQLAi/ouNVWQQWiDrr1o3JGogGbHg8wiyDR7bmwB4pAwjQyZE
j/mzKn8frSMJdSg37//Tx+EBamqtG8owDVIwFFpAE/1ZkitbkG+Ltou7j3XIE1Yk61C7anvHbjB/
kQnqSoJj+z5Gvsp4lU4O68m2QfUXHvsWZGTLdSeS6toCBeO+/fvIvP++MgJ4d4Fx45Cg2kj2bSBf
lplb/Zh+xJAqJQHDDADAVHh6D4x5UjvdNT3Id+e/FvPjr37+8S9wmdOSpeagGQUTbGKhKduz0lKx
E133guDAP8ekUW67rFKTYM61ZyXRfZKbi6MVvTMa5I9Si48lMedZ7WqqJt3A8HDBQkwEIVRUSe+d
37UtWp1PX465z8pGJ8dz0meTjFHuNhj20IB2Bm+6EIuti2I5r8RpW402yQYFL+Otuc9vOjYHsA93
2m12wbSuGH988k2wOhaqzzkFdw9XRWmMC9StIV+AcbcDY2CyfAvMJ/VeiDrbDrQfX4uL5UVsgHus
luGA35dX8nvYF27mphRzpdFb5IqLnNuh48MeF9jnMEo0NauTY6n+TpUfYyLwvn8oSP9tgH9pddKU
GxNBsbZFnp455HLZqa4NEk/bXdDA/x7/mH3GHBcJuS0ES+PBYX0hN3M3d1ZQda1bkvu8FNyK7//7
Gcfg0WHd2LVmTzBxPD+TPVO1UC6UQx+6rDac4LXAuMHIteKbh2SXuyoop4t7Kxjc+kJzGFpCzOfB
3OPcf8TdBENllFNugTFfG/bEuKHaazUP3li8aaYUlJDSOX80BOGSv9ymQgpplxVgAnyvxI8HxlX3
P/S+tm/rv51I55YlNWNWtYVRBvQ2eaK/m6vpij5We+NqPEJamQ7uDCxZDXoW7e38AkU5Py9dIktt
OLUdYdPC1nWUuCa+suSjZ229D/7/Ia7r4xLUuVAKfeCqaOcSMOXuIaLPinxIgZ0QrEpwNHgElJ3n
UqGl1YKZP0e6Xi6qY7qbHeUKA4AX0n68S1CCFJjcDKIg31JVDc9Bwrc0+liyi6GRi/fHNHg2AC9X
IY2KIHopul23EUMrW9xDLa61WZE09PIYZaTpAm3t0PR9EKG4ecx2FRD0grxh209WJrk7Ar2FDDOI
cXgYdzUg1/muqwCsZJQhqpPeZp0rWuRmCrEyyF8UU1ZRKpVQcZM61yRPtXokUeGowy/Bh9u8kVaG
uBuiBn691mecAPKd3LKkaMbkq35t3DI2FDGOQrAuvocRKn2RmlaVHLUmWFTXWF5yQPWH4Pyq3hPW
L4HyY1V8D2NK0oxOqYWUeY/CrQ62CIDJj7+gmviAOZzxSYNCgOnrl/ZDuqcQcDtvXrRILs2sFW20
pljKgtFUnVx5NRfDIfV1PxW784a2C2mrdXKRs1QiO59GfD0gUQLrxHrp2YW6a8HWXbp/oLqADv7K
Gos7qzxwsQbo/LHHLtoM1rXqdqCrjL34W5y6ELD+63LIXUvwWtzOMVZmuZhZTk29mCEhQQoN+AcK
TVw2U2Xe0LfWV3f0Av0AkMUmniooqQl3l33n1XrJYvbVqIDVpELiZPZR55a15ITQmrYjupsr8ETP
xO06OwgnzbMocQqiCJ5mm7F8tXgu8pRJHRGJROgVS549Ycq/kkTXBdu/c4eFizW004Z4VMASHQej
J/vlDq//k32nvgzvryMzBHZcdES2M/3Vuri4Y4dFRPIM0Pt5cIon67m9yXcVkmHNwtw9WF6BWE+P
+n+M4zy/gBwWlS0PcCV6+z7aXIKBW3KV7+3v+gqq6HtRy3a7yPyxTJ5goDIqWzVDiQTJgsHXBro6
7kS7GqRb0AikceVZBmZR+9EwHKqUjWcvC9nRqCofzkcKQUji2QbawpaKTEPJpTBPFT0Oypsx+WKY
t8CVbC4egdy9bfMIb3zoZAJPoXj2KZohh+CAZq9K8MLH4g6ldOiFOQ8D/J1xYp7sK9RiIx07wDcJ
thhVfWcJH/PpzUyezUx2ekxl4YWCCtf5bd3MkFeflwtNsa20tC5tICkQf0soQIMrGB1eEZuzaFu5
QDQV1G6nOqKBUj/kxeWQXsSLYCUiE1yciVSpjfsEN4kl6W4Y7YoJxVpLYER06m0u1CTKMrYFm09R
951PjorTuGFgu6NLgXJjk/6JJ+pmiaI4Ly1Q1h2hi82eqM9lgNr3SX2Rr7UjwxShtCk4Z5tPmb8d
wuZlBkDdWxpVrUlBJ92HeJAlyZvSXVQ0dHrh8IYgK0UT5vP9JMX11NvSe5YDjm9gFMtTt2Pku6rH
uuL9y3lnF+wkJus/2+uyparyPkdHZl8Gxi7ftbJT+9ED28rwbhG0OQV5vs1T4hpRZReJiaTbcMw9
YA3g4YU07Y3tgq2Pdf/F9Znzh8Dm9QOyitSyTQGMUpUXkj412u9W6I7nI7EtcyGjyauykkI0YZiG
agG+SgxovcklehVoDfr1ZeQttSPvhTKJ5xN9m6eCS1S7V6y+zSF7xlKo3DPBZgyr8BanvcTMm+iy
PZ+5gEb5s7douNNGOaYkUOb7Zb6eRQ000d/nYkmK6bOmapCdAVOKKwYIhvb+vMOLLHA5St9rTdLP
JhSMRkQq8+eg+ecNCOIhKHo+71E3R3YiZ1jDiF5Zf1/th8mN9nWBguBfp7irfev/SPuy5rZ1pdtf
xCpO4PDKSaIkW54d54XlOAnneeavvwvOd7dpmFs4J+ctVa5KC2Cj0ehevdZPHlyIs673pGWV1/Yp
JovEFHGjmlrJykbhNc/j35eXdvlmxFD255WFsj6pC+kKfxFEsMa0syMk5jUqyb6eRa5aCOeixGib
MIacsMFbHJOCECHvmzAFDLBvEuncistJ60OV4xmcQPEeulY7mNSkBfJ+WaDGdI/WmWvkhiUANnN5
D3lWmFARFEpJejNffLkMLHF+SLXFIQKPCJC3YUxykVVpQnK8Iv1EuCr6x6rkvN94q2DiAImVvlG6
FjIw1VMw70geWe3MscFbAxMLainUw1BfdBTufggjYGFRw/kWvMv2HXO0+uQleCjMujTDA5EsM7Io
RJ/ykZLWApHM6+ImB163gHOE2K5cgMe4XMtobIvgq+13IDLwyIHfdOHsHduXE1KhAiAYr3o5+02i
B3Ph7NyW9NKqbGDKTCiICw09KhOppUAlgY1dfZ3Y6AFW4LmMbAhUe7E9RHbzJDumm55U3/wOwJuT
nrk04NTQv78RvsAkO32uoj6WIrT/FI9evUHiErc+0cRzPhq9d/n4bsMXP5LB941ZuYwaZFPf00cX
eVeayu6bH2YDWHnjUtXI3Cl+AcR7x2Nf4l0qLGFDV+tLpWfwVKmbvLG1lHk/hbspKT2hP5ik2uG8
2yDttiRTeJBaq57PYvVQ8rC9vBPDNvOMVAfx8YhrpnbLp3gv7VNbfmjc2hfBpgIUOKfnT8/4pa/L
xJmIdGAGSVFaFDPdksWnSN6N/VXcfSPGYgsFrznCy4ZlJuaoNYhwZhUJVToFqVVmZn6TkalyMBwp
AcM/T8LZTJfl3OUZaE9xyzZO2vTJI5nC4iY05Jj3BuYEWplJV/JZncA9hDZKX70Zxk2oaghUvBec
8mWXIfEjy6j0S6DFJQpjRGgrMQlpUOo86a3zMxSLdFd1Ore4phwD3Kkhjj0WK1LPUMAqZyCKaNoq
vkroCGPy/sH8TmUxql3Do9L+mp5/Wh+LHDGTSi3aUoEmKRiHl0OVm4j3YANWb5Q00MpjUkx/07D5
bJSJkGEF5uk5QnVCua982S4c0AvgWdx77QlMm4hNvPbCV1f5bJDu+ioySSVRF6FeBn/MQytonzRx
skQeCGcjAHy2Qm+elRVxmua6Rs3rXQFUeqCwLBWFmT+xz84eeZP//2KQQFEJOssQg2dCQGImZKli
FBVrMIaL4JwHr9517SDNRFFmPPL4jbd38cMcEwF0WRUTLUnTg2SeF+GYlDejwSn/bjyC6R5+2GDO
GxCCQTznQDIVp/Su/07nkwYbFe+DYnfoiEYut5X39Zb8ZJFt6ceBLhA9gFCTci58GrYFWExe/xBt
c+vAX+t2n60xNYygnYe8wxMBFSE87w/dPvaFHcoKNi+bot/+8/Xw2RBzxpJyEnKpmEa/kPUEI7xR
M8uQKhtuJpU0mjsP3TK4+lSW3CVuWtZAYKYYYOYX2Z6vPBVqFybvIWxyqBJC5ICe1BUggaBZFEZj
AmEn+Dy725HsH89hKWcMMkRioZj5IY98oz0suxAEWCPnPnjPDi9tK3PG1SHIzcXUJl8oLOP75Ckg
+DrG+I7Co349ACkh2egjAv8hNRRNCJETXluKt056SldRpq/KcVoiiLuMaWO4EZFfJCV5IWG3nwOR
1xLavo4+NpX+mJUxSY3SMkAn+KAALLRAJA5vgM6qjsot6pdoKsqzw0kiv6bnn/2WiWnQBBnlojRw
ITkmUCbofYHG35F2BkoSJyremey4lTdOYGPZZyY9VJZgGSIAPxo/eSvvlFPmURLDCdKMJ8OTaqu4
4o7Y8wIPE+qGEbC5cWjBieAbh/Z7iBlTFbeFnr13M3kIXs6+solFBz200jBFMMSXN1X3K8x4kZuz
HDaTkM2kViI5huCOi8ciCm7Tj+rYOrIH6tPa4p32jaz/k5+wYB1JKCKQgIiTr0jgb6EM5PnVLHm6
u+zmb7OTe6FhGdfDy//mnix2py5DURwUDIOVbnOKeju4olXNwJ/ucmOHKq0nOLzpum3vNEyigtYV
3K5MyOmKbFJE+OghIvltBiTGXA2AQyV3nKVtfkAF/TlZVKFT9j5AvDrrZQT5vGGGSMd4O9sVgI+g
mDgCoE8AaxH3AU9xa+O5iC+oQq6GstZqIktxkFZFo44lmiPSuXdFO3vBTeGRa9Wi/JPVE7FT4HZ4
XNbbfrOyyoTPts6Koe4w9pBaizd5lU9lejGfZWtn4zy5OVoJ3Fr05hdc2WSiKNQf9RyJIS17qgew
4Z2oMDB6v7dFhBlJcOZ6xS7jwlg3Y7dqEs2EGBe4oej3Xn3PeIF8CXiugj0dylQcYBdilB6gSkH7
Tuf2B/kL/nx8UWgQiQQMQjK4Dz5bLNVZr/MFnfXlTOfmC6jKQFxv17jomNz+B3rPmzFtZY/Z17qX
5jwqK9NXb6Mb1KfOCZBJb6DSBx6xuyrs+nnkVQ+3c+6VTeZ+Eoq26DBPggchZcoA/6Un3zTP4tmw
FLu+j73y+fKx3PSdlT0m6Q5D0YiioEkPnRpbID6yEnGyG4lYl81sZhUEfiKhdi2Bhv3zpxPkugyi
kqCRt/i99G0BrUu4nMyON6C8aWeVHDLBTGt0adKlyPSrMnGmSrAD0jpAZXkhUTgTb+8FgC+52soW
4x5GAc7xUE8HP8POEas7hYtVLlZ7t5woLbZyPUKM/F3yyA+s0hv3QQ9lPAAx3OEphB463qJ8GobN
KLv6UYz/5OVQGGOjxQcKv5afivtuP9mGVd7QyMN7924Aw3AiV9aYz9oaOnpGEhS8+8Pylj3Q2YNh
L54jB/SfUEGzGjd9iK4bq3RARHIli/Zlr+LaZ3KcPJoS2RjAihuVVnGiQlO0oqHafe7Qhqrg1g6k
N6un5lXFK+FY2Nw8YTMKfuwAy7empbKWlD0lyj2Jh86n0/Dhrvc6QKnABPUXRIafNpzlWpurvjLb
AdKbYXyV6NDu0u5GTXIvb+tmTFitiYnsGuYT5ERDG03SH9Pam/Nz/hez6J8XQvd1dXuoSZ/my590
TjtodoiHcfU83bVOicPS2aaPHrgt/by8sI0i42erTHhoEh2FIQPRFVBeUNhTWupyZ5ya3G1PNCHg
sqJwjiNhriy91gNVaSYwbs9/wjkKDqKv3k8utDT4UrA8b2RCkhznbZXk0L+mCjNUKQBe/7P36KOx
eTQdXo1484JcOQoTbMASXZVEgSRlkiRu23SveVYvnJtju2SzMsLEGMy2mU0/oLimfqeYBWVPcW2N
G+w1a3KBquGesQ0qm89ewkQVoY/7SdJRYcgoUP97/hg8pIDPF/sOmQaFR0JJvLO6F+1OvOM4KOcD
skRsGUpXtVSVpj/bAviv6ZgEPuEDzZGr7yGXVZy3uSwP2zhNZjcnSFcpFVH20j92aCtoFoKXDwXs
A7I45/IKOS7DUqxN/ajHPSSkDmP2XJU3sba7/P9vwFs/fTyWUo30oFFsWyTD0OKcMGMy11b43bgJ
cBdDbMUbrqdd5KKC4uk/L1vmrYz+fRXRtCgRaihUABIl3lTJraJxOvHbqeHHQWAp9eM5zaaSaqJr
V71LseWCTRnNaMZN1W55BQTOLcAKUgZyoWRpni6+2Mh3QHoeNSW5mv4GdP35gzFBZGiMTla7GvMH
BCFScaa9cq2n0EEQdlRD+L+flv1sjgknSlFC8hNKmL5Rp1aWFLYBIv3LnsBJQllh20U2xSpPoVIc
Js8qSGYHVPGW4aUWHy/b4XwhliCNKGGpZFD+BqAGsd3QAAY4yFw1VJ4VpqQcd20/tDH8umv3WXZV
Zb/nkPc84Nmg1+jq7KiDlvfjlMDXiqMQgiAGqTR/8pdnhck5oOc1lQ3Fl8eDoXtyH5nWCG4m4FjF
/5677pOXsWxoUZWLYzPirMb1bzzPrVDJ7Msff7vSAAki1TQUmoMz56ZuJaUs5BFKzVfl04CbKgL5
n+mGfl1aOZrCiSv4vCrfxuwqXdeHUeb09FJn6lOABEpFf6HHyC/VFFBRg+M9Lf7lEv6wxFzCqjDl
sja+l/mDXebT4nD6HXehT64oUR4UNnAnUrFSXkq/7SX/GGYrmY1aL11rLq0/zcdSJJYZ2uDr4ISI
7cviwwhzqDQlh5R7gERNxliL+BgMvzjesR2DPgwwJ6pvtKEOW0DHIX0tnNu7HENr4ZXqYHZGOiyA
tEauEVqCz+0w87aPOWSkyRdtCDT0u9r8MU+hOYYp+FkUrQJK31WbHNWldatePvdi56hL58bQrG6i
OrKGeYqtKObOXdKD8PWd/rEVzMUcTzURIZYe+yQVH7XwQSuHXZALezHalckDZ9/ph7tkjG7PKpKZ
ep4IoVCYGMsfXQEC3XiJX9PJPfWZB2P/l1TnY2FMtt+hSBvlLYrF8pVxm/ykr8+scjpUxSd39Jtr
9VR7dFaYBxX9l0zkwzATesZCXEZQdhh+CuEvXwZyqzsiyNXf5m+02xg7PJVTrkUm7oyxQpqKlv6U
s3ygDLLgLvPMCSMQob38KnY8TCfv+DDRh2DiLZwqPDpK8GvV02Mhx3bRpJaU8rI6znlhCwigLhJk
olP2yLMIojDImjm5CxJL2xC97hD62bX4EN/nzxw/3WwUfwRytpCQ5YNBQFEPUTUog6oAby270lf3
fCVwTqRjydrjsu8mkaCYUKTfhfynJOwvr2Tz/9ehk02gMg5tR+bAQWu6GnokD37cJgejNq+TqvEv
m9huJaxsMAfNECtxAHwZl+wT1JY6CIEANtoduxBgxep3cr08AX1mR1cVj86ftzjmoKVjPYANHuyi
fTCe5mrxSVTuOIujrvwlYq0WxxytapjUGKXZHKStkt95KWSlAPeQHECZUX0WX6Qd2YnorwPzEVzz
EopN718ZZ87ZkiwdmjgzcM3h3Vy+mtm9NPxvDsLOyJrTvAxCBxOpLD8RIfOHOHcu7yFnFex8bFWo
+VSUQCZ2XW1NC5jD+97WKp768nbA/9gtlt9TSes8hsw4RD5c+TAQV8wBgJD25C7chX5w7l4zzYKE
yn78wbvWOY7I8n6C2k2Vq0mFI3bpA5JoJ8rDu8ubuF2cW62O/obV1TmMpCoNkKzBCRcPLJ9efKVc
Tcgu6TOQNwa7/cl0keiQLJYUnTnSgmn0ZdSaPSDnN0HqNMVkCfEbZ0U8I8zx1VRZnIoILUgKb5hd
6HDto/NgvVGNv2lXQYiV9522E3RIw/z/dTGnWVcWEs4jsG8ylWD2hr0EXZj/BAC0fSWDTVQ2oSlF
EWKfP1c3mmE9qgC6q7v3OVeQsoZXug19Yo82O3htaq49ZmWDBM6/VsBmGrqdXlOoc74DVX6dYdqN
ctmUP7jN3E2vXy2RiU6CKWRpEEvJQb5NHihWBI8tX/meZag8UkIb4cTt5dL0+Es0/jDJpgMgLw1J
Rvt/zVv/HoQTaMZbBkB3o5O+iFzltk0XXdljHiJLJcpR0aKJ1Ra7eXgIIjfhHbXNC2ZlgnmKkK5r
RQLArh/OGPPWIWrQqKcpHm1zBrN02bgQIvGkYX69fPo2U7iVWeYhImRDERoE/hlLu8y4Tc1gp2Wl
owja37zlVoaYuNWpkzYpMyqOADBacZZboBq/vJSNuWc8u1cm6FdchcZyUNpYSApapkVXDzT/GDba
6zsF1W8urJ/ngUxkJGYCWs0QHtHbvfsHk2X4xV70gDMHay4v094O++Bw0SB3qmkqez/XWdYFmOum
pAvpa7yvd1QKrI0tKqXC19HcLpuszDEOL3ZKGiGpQpm2dii74XJMUfQWf4a+6Ak7g5IP7f5ihoB+
v481MkcAI1Nda9RL/s6UFnWAueWQWKN8ivXDgLlZKbHMG14vfPPcmbqmK8BJSoStQU2Yd6rKEsCe
P3xDdJqa0rP1nPxqMztWRZ3akEw8KZjADNb/HkKiyPDFHWhVrhSPDteQ6wZjdw+pP72KVuQSPxrt
vzgU0M+UAPExDIOwAH2jL4px1JbAn7PqVguCXVmmbmXmby1p3UXMTbfqanfOiwPmBCIriLgnfyt4
rn4Bi+012lbQOpq95oTYg/4iqaVFEvfyOrcuobURxmHndhRIkugQIRzum8GGbB4nfm1GF3AJiFBy
ximEwPfn6BJJqlZ2SQi4MGRzoeltLcc/0aXglvW2gvLaFBPI5DgUBLWIUx/awYtkpXMaH0dFG6+L
qhf2daTG3uXd20yI1haZcFbMQdqDto1WLKdTcY53nSvZIIe74vV6N51htYtMPqRqUZsnidT6UVhc
LUJ7bGpybCVehsczw562fAiMRmtRuasTu0xR6xWv5SbiHa5Nr1NNWcKKiC6JTOpTFCAxVxNlBvYJ
HHSgaBJs4TXeUQQphT8JNwoX3sUx+f4lV5ccdNazqNJkKCp/m0FbfeogXTccTTe2p8brT/Jef/kL
ThrDUD+Wyc7uBinUXdNsyd7ZCqmcfeKkO9Wh8/C4WjkjVe9MlWxyt7bGXANgJ+77IWmArbYlvHDQ
nr/vnnOgf53QCq3mSAl4tH30PUB2mYME75YoVsM5EJsnkGiiQUDji5yCFoZWu9wrdSvLMX6DFLzq
IFJQpu9R/30OXy6fu01ojgpVeKC9ZF0GkdlnO0OuAvSsinCgXX+oejvXLNWmZDjNPj2hv9cAl1T6
7WBJbmWHjuJHHHzW5kFZ/QAmqimlUQpmKCj+sKS2kZj7bog90+CJBfLM0L+v9lPtSmK2GtHBlFJb
EXqJUfWraXi49e2v9rGbTBQTa0Ez00LT/WAWHVKdIX5szRiWHXlDOBtk/zgRq21jwhgECPOxGxoI
HtfOMlr5UXrDyxW1oPAqudcf9Tvwmb2lSF+AYONjLnm7yUS3eezGVEzRPUjC6xoCxUv9W1d5JVd6
zL4cQ+RFokihqyILsjZMOVbyARLcbS5GD0UoVJawiPVTVs/T2yIZtQU9y9rSAqm3Rynu7SyPJ4+M
emINQzY/Xj4p2zu++jmMo2pJp0xhGeChklldaWkHAaIqmBRC6MtP0BreSW4P9AI2/BC5f9PlV4Gq
1WVTRRLH3v0G8rkCcO30YGS/x/R6lH8NM2+oZSsRVQ1st2FCUF5+fwGsjkiE1FTD0PrgC3taWiTe
FcLaLtthfJmWRcpDuVNvwlN1vJP2ub3c0pE2hEHc08SWj7x89X1g98vnX/0cJjKVhhFmuZnkAEkF
AJmVLijlDoUn3BVHpFeOehKgLUPj1HL7rljl50dy/x9gbzbdcPU7mO+uhpBdBAMaZjHfuXQoFE0K
LfP1XQcM1KeX3Yye20urZuJUHFRhaCqw1snpbllMR4wSPFdD6KfO8n6cC96bdTNkrZbHhKyhzWYl
VJQCz494r6DwlR5IaFEQVWVFxw4gKvNmSizee3Izi1iZZeJXO5Z9XEVIZnNQyGqNNQTcMiwNQpe2
kglScTqNoMlXKJFrsKsPkBY85ofhKN8kv5dDAIr88jweBQJ9X95p3X5rrVbHpGVzYegzhA3zgylh
vqApLTpIMeznc+curpla4zeNsgfZ3Ektzray7AmpUAtlXyC7lW8rf/ElcNqnGEczd+MpsVJ0P3iv
1+2w+LFUlkgBCq4zkfOOMuw0vnyorylNYW5rGI7OHyFZBAy1aMlH4Sa54kk5clyXHW0Qja6YRGmc
/UEPrEzPrUl8XXrdBumce/lUbsIcVrGRTZMiNOEw/w0Ka7O32gpzMVRvQfPVh6CwAE11dNu8yv32
ITlIL+HzZeObl+1qh5kA1EyZVrYmwcsSs0Wqn1Q3PQ9KzHMbJuo0KQm1qF4Kv5OM0yAaN5FGOIHm
fQz5wnFkiRF6OQUPfoszIaMQDYUWgNABPqdzfTcCZumTzNJuqj2Vl6dEnpEbesZimQUGKhL8m+e3
mysG15Wq0tuOsDo4w5LI/aj2YDmiKm/VS9D/VUFgZYEJrImgYLoqgKAWtFuH+FkvOW8/GiG/7Ofq
/2ciaF83raYlWXaY8u9F/BAG16Mo2M0sWoPOi6WbLriyxYTSepJSIe5m8Ayquelh+DUDxWuVL7eK
nOucgvBmBwGwGk1WdU00FVZ3M1JShE8ZCvANKn9URo4iiQu8Q4Rd5mY7biq9tbi1PSbRQE9Jac1J
hD1vcPTYauGZMVCbg+2at62f4eEjcZ5dW99ubZI50kDRVQaUOSDxJj3N490Cusg2uAvg/tH5cvDY
tCThNYs82tBQhIMXrZK6cNKDWQizCVId98OMmyB5apRzWNhSa3AKVJv7uDLFPJv1Chp55hyAUVUp
7F4COFkY7brUvMsr2qxEqytnZC7XphoMuVH09ACqfSu/q0BAudtNdv3Q7XhJ6OYNgyk2A3tHQK3A
uoaZxSrpVdDtLxgKSojTF4ONupgF5Bln9/5lWR+2GJ8Ip2CJYtBT+BVUNRWvBUdkdVShqlkg/PHk
ZjcR5epqZUzEh9RZkgCAHeyFPQYgIRYH8QJQwNPMWrHL+/nItbiZR68sMvEQlec8CrIlRqJJcQup
q91I1+9QfQ/cinccJ6F+/TU6fuwmEx0LJW6JRic6uupB1Aqr0q6U6mpKvDq/w/iu3YYvSY/St8o5
b9zPyITKpknEqJTDBM8WKo4Kqecd8gSUqvAZ7zX38jJ5/skcBVMVqiqo0IuXxHthfDazb0FbW+ky
OJftbNeePz4eW47S8yBXwGxHx7rpuIO0p/NjdKhbcHgMilthZOWZrMSFMtdaNs0mhIVAzjTqpmXI
9U9TL39zlkTP7gUPUZhwBfWFwBhyIUaVb+gx2dTuQElsDbb4rQf/zH8wZLSdcuiKpKFFqMoslqGp
SDnrKGQeBMmSD+AuxSv6TdmRq97JbyCdseM9Q7Z38sMgcwa00VSSeEHVVEtbK6xe5/k65ZHObz91
zA8jrL/HUyqH4XtaRwF/yg9Ugn3TpRpDySGzKwB/i93fZW8fRhm/Fzs1jNthMP08eya9YMlqzMmu
OHvHtjsXo0atVMBwQNDpdml+E5tzG0ycY8UzwlzOY22a1VxOxUEsboJYt/L+UCRPl/2cbsVXN/9n
q1gwEgCEaKTWNTiwdd1bpvY1L9ra1sjg5BVq9ensBLJ8G0KsmnOhbS2OiKJOgDpRZI3lpo4gJ4vR
7Pc3xdOCwbYMIBDuu4xnhP59ld5grqJJ5E4Z/drtnOxGbC3M27j6o3FP8e7aMT1HfNaJTfqX9dKY
q2xQq7bsJUx0lG4BhcY3yjtBxX+mCk+aekfx/fQdo+DlKx67a3DP7S5/1M3re/0LmKMdxH1iNgpO
HWoJNu2Ph4fURvAqfTqyzC/4bsWutT3mlJNUHrQiQXsun1RrGh/BDcZxl62rbG2BOdKdsqSSSSao
OY+1net2Bck3sd1ziTkv20G187PHpGqsxfE8xn47PupCb/XjcQxApdv9Tfn6Y0EAzH02NAC+0Iw5
TYdPPYqp7a45LuhqUrU3PG054WoTL7G2xtxmaThMkgEd2fdqKRWi0a//JB60Io0qXmqZD7wa3uXD
p7NU1WOfxSSvURSR82M4O0T5JiZ/k06t10Udc3XASaMqhdnhFT0AAC2d6DSd/KCdKdqwf+ZBoDaL
WWtrTDiBwGVpLqCvAXebbEd2+Do46b6+0oHcpAeakgKUzuhFe2A7OV1Hnl8yMaVSwmAYhRgoiO6Q
gbCilI46GS30dv6n0KGzDNWNVqPJkIGYdDlru+RF2cdX4414Fq56P8FMQPTI1ZqjvsdeQetdZYJH
GmWLaZZo5NBBXflXck8pjkQTPWpKKTP9TeFlbY6JJBkg4HIsY1hWzXUrU29FwA8v7yHnW7Et8EYs
yykQpfiQdYUbab/rYtr1/Tflr1pg6zoBE6yanhhJ1yDPIfcagKLvrHSh9Z5budkjL6vaPs8fhRcm
YsmgKMgikU47tZpTkMySBtWRovvLm7d5lazKBDQvX51oLWsMdZgEzMfmsqUX16Ly47IB6k5f3G1l
gAkZdaY3UMvqTDCCVkF7mhdFk5wcG5m5TV5WkLErjOC2rrK4sbNp4L1fOOtjW3UQ50vTUqeRWLhZ
utwKpNfL69v0vo/1saMUIHrVglCG9t0cGDsyLm4joUNX3QR5yrlVNh1iZYmJSUIxaEY7ZYEfyGl9
LZGxucOEf+dOiTFwTG3vmg6pCM2QVaIyhzbqWyEsOyh6ztVbVvpC9fPypm2HdvQ1/88Ai9jFwP4S
CqOCCv5+eMtf6csc773E1q/TX91RvA/OVPtL/NH/AJqDB2DhrI4d41EXHfdYoKK11tyS/JfZc0AU
2y7/sTgagVdnChIwYpBmSXQw4v2k/NLIIesPQlq5GAp3m2ngxL9tv/gwxxzhbFSqpewqNDuIYGvz
txJAg5hHJUdT2K/H+MMI3dPVmqYAANfEHFBICa5zVLVVIaIEx6OJCbbJ5Ljf5jOWrNyDufmTqZ+b
uAC8NTsJ50l2Oh8wGCcDR858Q9Bg7lvoeNf3vPlZ3k4yJyyZGuDrDBNT29rjEl7PrWQR2bvs+jzn
Y94KCykMVVYxjhKXP/vJRtOA4w7bFfvV5jEXvEnokLNogOwegCkFFfvACR7Qh3sfCmmfeXnnZjVq
/bGYYJFADnrQW8xUB1cU9JIewqv8FFjoG13x0jLe2liqj7SQxFHJUECnsFnFo3JHII5waTcC9WZ+
mZTztdiCPaa86qjpKNwA3DDVT2mv5FbxHOwB0X2SAdGtJZdbmqUX+4WjxrJ9LKJRK5VQUOg/OtV0
zFD2k9+i99fkN6uPxzJ/ZJNEmiUHjoYucPKXffecPQuPoqe4xW7pHF6NdPut/OGdLMOgkUyyqmUk
PIyHka5P90ApkXjEjWUMiAiZlaD2xtNA276k/4leLAtIERuz0YppdJjNyu7K56l6Svu9FL1dPts8
M0z8UGIVkPxWBvOk/Dud/cJ4IES0II7NOeI8r2RiiEbqnsiLjMGySHkaIvkg67wQzDPBBBFDkRqp
DwpQvqIj20sEL4Tby5tFw8IXNwdUVkMzR5MNlig7mItKbQwBquGNrP+uQ03LrLwIejtOpJcpExRv
btUfadIrVmzqrXPZ+ub6QIasAgNPVJ21TsZOEcdOH31hOsrSU9hyHpDbfr4ywGygIFedObaJ6iv3
RYkKM97LQMoOx+qY5E52DcJHfh1q0/9WNplIXJBEErSlKhH5F+hFY5YNI9/pY7Bvfkt26+dQwg3u
eANfm6BV8mGV7UYUlZgvgqDjQ54Tn5iW6DYvhYdIsoeMELBEKLJIj+obRUBTQWou/etmarKyzzyU
NMjElVqPZKFDq052hxO4693uqN6gZAXSi+qq9Cpwo/HeZ5u9pfW6mTRvLpI0SrR2xOglTqC77Jv9
6C0UJo9Vcq3RLO7LcfnI/tkQpqZSPC6YYwBziXE7oF0ROG/JUwnhENB5ObwK1uaerqwxkSwfQyFq
MlP3k1Gy0zDbh+WvGOSTojbftIbMy1k2HXdljgloU5cHsTKK0QHH0qvIGdgUK5tyBJ2Yc+63vXVl
ij2XamtKC4W6NU54J53F6wZExekx8tSbEsXq1steK7eHoCsdj1T/qlaxss6c0F4rw6pXksnXVM9I
n/L+oRTf5mp3Obht57H/wAx0plBRgHgqHkAUeMjk2MqDe0MGSYLOeeVs+//HWnTm3DWhZAazLujw
f6qKN+2LvWFRKTcKTec55Ga8XhljDluYZGZXYBAdHnIK5aMW+P/bljGPqEjqUp30IFVPh9yNwh9T
o3ghV43iy4dRZAOXjShBlVEGBRHzrhnTLiEkDCUoKWiH8HpyBOBb6HRz7egNQP2Uvp3Xd/zq8YxR
5ixrbaSWY5jJvngLbjd0RGK0RO4o8b/xot5QiXQK6tIhoAKx7cCuK85rbnPRwHWZBoBC0heyiVTN
5V6pUkCjhGUnL6k/lslj2iklJyvi2WHWmQhZpELJIQPM8zTUB6JVljo8XXaTry9TupmmJgK/gwWp
739fvYONau4lbSxAyG0vXh/bND3vLPW8HKh0IkqDf9fwYawy8VEXqz6YG1jVOtkep6t4iNzLC9vc
vNW6mLA4FJkmpiJ0BsvgeemO2nDfZg//vQkiK4QA+SQC48dEpbrX81ydy+IgBFZAUTvV7TylnPj+
JU5gpwj6m6ZKDBVoNWYdSl6K5dgD19JOxB3a5iwvy/7yOr4WrxgbbBAHVEEYQjSKKUi7Du0ZlDqP
kSOPVvSjdfpTdz3Wrppb5GdBSRMxpnP5B2x9q9Ua2YSrThSjXUoMNpPqQWlHW1m+y3hLXTby5Uqm
i1Qw5yHig8miyZymUYvDBALZgL4bb7p0kjTFEvLY0jON88U249PaEuPcYb0saQMpyHeRAuAZd8sD
gqITnFpH2MUnmlFBruCRCvPyW3Wb/rJaJuMvCTryQbOYySFvEwtqoVZNOPfkpgWimxI4WSDmwFKj
SRm4droKs4dq5yXZDBnqiRNgqb99Sg3pp1pZYC7iyRSWIhuXPzPLhdftKbk7toyTVXy98Bk7zB0s
gW9SjHRQAY52c6Jzf6Gr3wUQiCpcjLi/XPa/rw8oWNMkjGITA9J9GqH7uoq0qj6mc78EEko9k5fc
aDb5EbyAp8ujXPLpW/adR++0daw0WdMU3ZCJprAeHwdapJtVqPoZOGr1E1Rjy4HXhubZYHwdbAR1
1icY8BtBx4HW+vAgWaHbKtZ0SCBetjwWu+aRV9bc8kCNiJqBwS1ZNb8kapIWj9KUJIew6ywxP6U5
R/py81ZcW2A8IwjMAvKdfXGgqpS3Mxrs1Xl6Dh91MFIC+0Fr+QXgmkfx7m+chOhEkwi0p8Gp8tlJ
tNJQUn0EEVh0GqEo3ELboN6B6RjvXYpbB8Hrw2WLW2GRjutr0FwDdIyVMK66WMaUPPZy1u/7xm66
G9IoVsKrJG3eMeCK01UJc4W4M5mFkWzoxUmqiT95WW6HgOA3LlWj6az01DsJ5l3BRqhZ+qFG7z0J
be5hp0GDDSrrH8AkxJJag9QC+MlD5EsezXICr/QBXbAEhydjuHkoDEpJgGE60OIwJz3RpritI9zZ
UfESRjHUdvak5UEXNg/Bygj9Eatwks0dtBkjM/CLb9VJ+NbdTz9yG7Wl9tsI7wSOBoBNjq9smyQi
xU9SyDITl1VZ+b9cset/l7Kt//fsPjREGh8GGCcBkaGS5xMyXkxt7UJIXpnX84vw2EKTSTw2I1dO
e/ucY9QVmQGKZiIr6ylDnLxXBLH3VSgxNFYHtTQ8nH2UXiya+IDjp/WLW74E4+apW9llkpHQhJCR
3rSRD6FqN1VGjAUY+q0gzy9jOtXW5SNOr/wvnr8yxsRoTe7LVhsJjBHDaqGbKj+HDbEUubLaFvIM
PPGwr00N+hnxPqK8AdhZgzE4K8VAdGMGlYS3fBPdwguBDwJXewRJX1zjv3h+s+mXK3tMzqPIQ5oR
9Pt9Y3iNmmPKZcOhP/jLDprwEV0RZZAJMpl+R4xCVhZ19qEYIB9EN0JgrnfNM3ZQvFd2gUVsALEO
Ar+1u5mjIDb/Y5o5c8pYiurSBPFBvcWF4Ja74sd4A8XH0i/BUaMozmVf+Zdv92GPOYJq2elzmAwY
Bf7+/0j7st7IcaXZXyRA+/IqqUpSLd7tXl4Et6db+77r19+g556xiuZXPOODeWgMDDhNKplMZkZG
9G54IBdQbyv3yx5yV/8FvzhvZ6moDJC8OEwgTgkECXU50PnHlaOhZoBamb7Mu+uLY/vJx9rIzzch
U0O2orQEgZL1IHtbu0NjaF9KiCyTtGYAdZFogStMuo0lbkENaCTSPMQs829c30R8HgPNOxG3TSXa
4ev1hTHjmIGUAUBcFfqxtLKOMctLnMQpbhzZLp/Ul6KzC1yv9VE7x68olavOdFs7pSM/cAwTd7g8
GdBglEGtYuBEixKdr4ShOpkRUI846vIBrS9PDjp3xch2i5oZj5T5cyCDMUzKYFQGE/sgrrj8ftkA
OvWit7KgDZE2tJCarPGIw7/J+qdQ1v1Y8W7yzx5zaZHymEoIm64Tc0zZxZhJ11Kn5tHofr4JLi1Q
13jVTEIcrzLGjZKgFd0+rj01vQ3N2r3+pXh7R904RVKmhWAOxaEWIr9dLEcW/8T5o6CfFIjIqDxN
R6ZfGKiMGOBkRTuMCiN9nJllp2BORUXXJtvNx7redW+GB30VV0clYeAc7c+smKAtIl1YUcExIGJv
l76RGwBzdLGRBeq5WP13JXkXqkeFvXpJYmeaM+31vehH3X8xkM30EsvCDYQqKMStqPsnSmO1EASQ
i2jrTRE+6N3j9W/HCMpYnYaTTV5ymF2kHD9sSy1M9TgMDMm2bsfRJnpysQuN98mNH2Kf33pjLWlr
kXL8Ke+NYsxhcaxSR85+ViOvn8jyEIgNWu/JpIIK8uUHq0Uz0qwMfQtzwWB3hgkxwckhdYKCAtRq
gb/1OZvIWtLG4HvZZhP9R1GPzMiwKl/1uldxl+1GH3OYrwPUI4t996185hWqP6Om8dVQUUUrD1sJ
fjLqENQTYQspE91v3dDT9tmufyr3GYSh8ofyoO8J3oJr8/MzBzbhiaASMXDy6JnCqo/MWYkATy0t
Wz0QOgnxTh5soC2g/8cDP7CC19YY5SUQnuiqhSgpiSjjmrrd9LGbr7voXw+Qk43cLIoKkmmfSGUT
D/mhad9alMHl7P66c5BfQF9jWwNUdAS1PyYegO3ze5ASVc1PqbpTZg4DCiOVu1wFlRY3RBWz1kGq
036PHhI/3yspnr9mtJt3JcApC08Yjenwm12jwpJljeViCqA4qbvGLuTHVeRUAmWeBeoM5+nUo6Bl
Gd7f6o+zO4J9PrnXduCy2tW/COtseyg96wRhoX2+i33CrMjjQmPdbJtvR1ePrS6ZhlCti4NhDqek
FP+gynGuTKhQ6sNDnQxuG3+77i2cZdMzhGYtTHGYCLpfz4+hemOND//b76fixtToFijkOhwrI3et
7ndvfP+KAaL1ivkphCfK3VNxivqCaFstjfyc1sJ3deANn7FDw4cJytmLzuzUWdNR08fYWa/cFWbm
KugvFevL9bUwcl9yrD4sUW4OWiFRGWLB8KbD+h13Y+kWP6tz75fHfjeNdr4rz+G3yOVKr5BLl44Z
lowiOC5mdBTe672b+6QbASXopcH0h4PpGfvq3PrWa7cnSDMhEE76M2edrAsThRcdea9hINmh1tlD
6U+XelAfE+3jv5mxV28E4wsRO+eRlTI+n4oeCekKQsAVCLbL27lVU1GqRhUTWU0biJPhLx2Knor+
3C5xaXNWxjjBqiQq4O4n4sMWfU82iaXoIZRQ/AnoGnd6JXgXa7ceGg80Y7Z2gEYmXhPpkS9vxSjK
K5Aj1WWkVirUgemXfZkv81pppuDPe8KUHR2EnXRjYEydoHvie/WGh9VmWcT4CApo6HihHilSn7GR
1Sod1K44SI/AFuWg9trnbuHVu7j0RvO9tMxPCz53VNCelKHPK4HEEfkjVUXQtDab16YCH5KQiZjg
Tk7yZNwZBVh1mvypnaZ9WVSB2D1d/7KfX/eXZqlAJuhZYxSTCLPqaMvlr1bQbLVp7cx87hNeQslw
2Ys1Ukny0CgyeD4XIoBMFMQqr/X7X6or/8iPhpceWzDsqg8Dj5OPcRdcWCU/30SBcFSFCByD8aFN
oS1XPa1dxjsejEBzYYLKfpay08B8CxPz7bg3D+Rhr7uhnwREXRQKPs71j8ZbEXX0i0yN9QakHugg
lrYaHa2SF8nIW4yKnFgQ0lOEF9ASW1TaALWaRhlVA4qRunnKTMFdi+mmjrpTP9fnpkh9EeCKeske
ksF8ub44VhL2YVsX6QFNvUqr0uxMUmJWD4pLBlvbXRXIoK+aviAgj2fbPyuFNercrUIZlmKK1Zjn
Opi89RtmQe4kL3oCnBwkRJNf/OJNGbKPwf/fXJikzly8FIJeJIgvw3y75J5URn5fC3YY8uAp3K2k
DtwU1UXUFCXpc4ce3tW3GLwLjPvYF33zhsejw7gjLnaSOmezoOXCZOYYSQZVqQJUtdS60rpT+8Re
MDJk8YBtzFOgoL+CYK1JokmF6VLWilYSUcNOi1PcDxgYVnnnmvHo0HAR/GOCOgad0E6AqGBJ6s/5
u3pQHcmOwW2WCJA9bE45UuXhyCtosUoJW6N0nQTAVvSnoxk8We/6keUeamoIJrq9uBXqu7ySHesN
jH4OTKKIjSNPZ0nanPZyJ+C81W8qmjqA1R3zXyoph94PrrQDA6ST/Lp+xlmfDs0HA2TrsoHLjv50
Q9hqsQkq8qTKnSZS7GH4wlMOiTM4kVGZB32oRZ3r0ax1CHyhSk4UU2WM8szg6cxtAzQsyZ7bTyFH
lo6XW2vUkZ4UCJXUHYpp+hk0zLC2+uKddU9QbpPPA+ayvJI8C1RDsgAIo+f/Esi+94PamH4/NK4p
vGXpc9VzHlDM0LE1Qt0xc6GPUh5aJJdddsYe8GY/Qhs49rN9d+SFDpY/IAzDHUD6BSQEZQxCnF2d
1xLU7dMHpXsdVy5pNeuGRokHpOkg2QepGBWcmqxu9LY18Lp9UVHKkiCfi9HWg4LMFexyLk8+l3mI
0RECIzdYucHzRjmEJcVZkYDJ7KA9rvvMr86Jt3pZYIJ1kjBG86ZNmId4a4+K9NBWX4xuTeIACuvy
oXpA/+t37JqutiMqwcIfc88ntGH54dYmtacIJdrSRDFJQ3rXEoGvK9GnnUL54Xq0YG8magIScJB4
DNAICLlve4xPCoRS6Z1i5licC0e6qU6EYia80XjewlyYgT6NCqEyBChqYWkK2py2rg0/ncrCXnKt
2WHc8VcoNDwUOsvxVdKwNGU8F0G8e5mbAow4ZoKYoTISYSI+G51I5wVCViqHVgziOhjidazp0kTd
lHmO0BX6afDePHdHlG/VPZ+wl7VroCAGFbEoowZOV3liCPGpGfp2B0MAf9mg70dRdgf8y/EG1pMF
FQPDtAyQYioqdbRaMW+FelIhDImiVnGsT5FvHQmXZOZItWM+1jhj7fkrlGmkwo8AAvUFfK5PF2Wj
JkrcjikKJngDrxBea57HbwoQObtxF6Frkv9OeGVV5p7CEr6cgiyHDvV1ITdxAnqlIJ+bH1Wf3w1D
6reFypNCZvrhxg4VgFUR+kmo0CVBZNV2rtyuEQ8MwwrA6sYCVW0SjV5TWr3EHOOfdS/uuvv8NnXl
u9APb9VTZdo8NBHrPb21R6UYRR620PkRBfQSetDgJh7pLvGJeHgbRx3gSTCXISUfqGzOnTnbJqiS
r/s7xwVoIqpUWzPLyBJMrcuRrcRHqC+nbcIxwloGhAaAfIRvA7FH/ojNGzkHmK40liw9aNO3TvuV
jZxDy1rE9vdT/lWqXa2LSQe4UG/ZerdXFTBDcjXlWT62tUL5mNBWizVUc/xeXygwHoWZA8MmxC1k
skZMnYyTJbGcDII2mojGAAGdUKFoTsx+NCVB8AmxSecRJyMJM8+XmbsH7WgTxTcMpNDpcmMmhtFp
UxqMhWjn43HRgWdBo/HfOxpyZZQT0RCWP+EMi7wVdUsIIfCUPqvdLWY8+4nTxGFmlRC1UBWgdKBp
Qb81xtCqSklRBJ/I7hJqV8h66+7sECbBqLR5eTnTrVGtlE2U8ZBfUg4RClIpt4Js+o0IDdzXvv15
fcs+00LjSkBC+Y8BKspIIwro01BAwftPfTJOslcH1j5122+qPbjqY5Ug+UrtdFc63Gcb+dvpJ8fW
NBV5NGOaB2FZUwh31ACy6I74G+IPu97OgeQitKESqIqK2uV1aclRvWKXfp4OcTebMlSAAkU5tYlm
C4unWq8KYt/1veWsj37ADXJULJVi4nkva01tD3rcxsfV0tqgUmYL6JI4HF+aQupF97phlpMCtawj
lVEVDKrT0/BNgul0MQS7m3rWvcxP7tUf/QE1Bh9wZlfklTHeea+pDdVxIAAlxmsY0ErqpSoWVQyM
ahcGw+Fs2NCixgNcBiRPv/+bbcByjHMPLfD5BdO0nuont3hU2ve8J8t73/na30EFs7oYYq3RGpDa
/TE93cHZdFo/9Mh4K6pwAAKXx+5t3AE49Gz9KO4qF91qHiiFEVAv9oJ6xgyrNLWRUOVBeI7vIl9x
obecvfPJV5Pd7v4ezJhuVb+4tX5wPwU5rdd2gISTzS04tqLVLgl2AIUDJ0v+Svv7rgnk8QYAYied
RI6Hs941WC3yZV3Bm9ekU3MlCyclMTQhmId32oUwmCYbjEGjY9qxX3taanPh6+QrflojgakA8QPw
D13ZnSNUw0MDdwmpi6yIwKjLZVADtcBmkZ954j6MAIwnx3+sfSLb06Y8rGNJsPy6vZfjZ5n3umH9
fkvH2wm9KcVAI+zyiw39YC2ANBSHRr4fwj9zzwnwvN9PeYQxjhGm6hNAYMbKhmK8U8i88WDG5a5v
l0ClXnEfgT9ztcBlMr4OSW+vyVlcHzghjRG0L4xQ+RfuCW2VFoAAIbJJpChClBQnwe4jm9Du280T
GV1IHkMnFzhOzjhTBrCA0IxEkZZUYC6/EJKZtFYtXBeyNdpzqO+HDHSwVWpP5c8w0uzO4BhkzDFg
CA/wMpQm8ETE2/rSopGvyzpHMhLmffqkfF92yVH4ld2/q8VEOwsc8vVv8XQQ7WjPax0ywteFaSod
GFNpbdI1zd7R8dWh8CTobvRcdT6GV16Yoa7+2KzGah4BzIrFh1x8inve/CyrY7+1QE+QoQ8899Xa
moGZ2RpoAvvRVneNU52XH8M+fV0qO/xeuInLK/UwDgMBcKOyiaowMisKIziOXW+BKDw+lPWtpJ0V
5UmcOZNDrM1DK1mH2pkEyBcNURWVsgiNtsuDVHxZ5ftW/H79rDGWsE0JLcrhQ00QMVpI8iMj6ITE
rlQn6e+u22AMMOLGUBDAUf7FjLNO+XhJOEbKaASj4okQLlVe5GWnEP8Wznyv25JD5uOMp9yDsCa/
2Mh6Z22tU24+tWMzDbKYYRo1v4vJ9eyNBxNCHZWLQfx/L9WBJHtrjnL3JO3LOMWxCiYMky3Nz3rk
RHmWu28t0BiDGH0kzOmEYYDXqXC7WriNa7RdMmd46w8g7klwPeY7IeBBixm+eGGXSv2MTEh7AfLH
ft0oTmOpzqAG1z2FlUVv9s6gvFFYa6kRizoNdHTILNOuwkPfB4vy12Q+XLfEXouFyhxyZ/D3UVex
lUM+rGktdL2HUxQ/9/Xz9d/Pwg9jsz4MkD9gk51Va1V3atQMwfgd0kZuvW9+prcm2FibAO8syUlx
hYl+/vyFmHRhl7qgozCzFlWrhyAUz5N+NwFKNP3grI18Bioru7BB3c/RqrflNGI6QP6Zn4jzQWrN
TRfQU1XAD/AgqKwQBT5upJ6g5wZyh7KmF2WWSUISH4oFwgiNW3SQ0qv962ti+YMhol5KpOfVT10q
MaoxnqaIll9mp9T80XL3jJHTYNoHLOwSobcAqPvSH8C52kvA7kYobIdOhq5H4he7BGODFpRb5Arc
FtBN4wYj1t5trNIYZahSi01YW5Y/KIemAF9McR9aHKAM69BiVgNhD/8B+0d9H3mY2zmcK8035j+i
VTqRcC4VX9AeSz3eX/9KrDcIbnOkYbhyRfQ8qAChrWOHXixqZnEwugRzXTlqav+nJrP84jEJsNwC
wpW6BEAMiDnoOZgCwiNyBbqYw5R+W8Q/88gJeJ+5AVGe377eqRRiTbqhjKS+BeaBiEyR17QIzXDg
d/nwccZiLmxR8TuMmiVpjQYkQrqM6lWXdPYs1erRMgvNQe1Jc5S0fOraYvCTLMtsFUfCNhcBOp09
+V8FzKplq3FTYIaTGtschwqVqVTVddEJIVSBRQfotX3yWw4alzTMRD90pCDhE5AzkoILm1SYVIoO
HBxDgRk7P3kdkfc8gFnay/8oi72cAN7Z8y5P3iKpU6Ja0SqmQ2n5Ugei/c6yWwwzYh70+gFhfGIs
C9VQ9OfACWBSVuLaKIV4xbJ061sC2U8p49Q8WAZwQyOZg0a6adH5KIAtYltHveWvnddlv2SuN7D2
aWuAcoZORve0q6fQt1BPkLOjIj0JK6/LyDNCfX2pt3pwYQNukQY1ctCAMDVk5+GHBPwrCGp+hsfJ
XzlZMM8m9WkKFHyjNcvCoEEXeN2t0P/kYaRZ0YSgVCC9ip4fdGipVDccW0Fca6gRqwskYiCP6aq1
PbcYOi72QCvyioGsPj6AYdBhxrSe8fnWBI45SgVLSg/ivYBu90HxjYf6KK22/qjbBPGq/jJSLgaI
tZNbq9ROSvkM1J24Zoeif13qmyX8OQicSQSGCTTwMQGJScT3ufvL21rsO8sM1xXNK8gh1Pea5fQW
JwNlbZ4posttgekKkG+6HSNkeW3mU16Clk/aNw8EOdX6ynl2JEcEe2+8G3xeB4jlILip0bkHvhwl
lvenxSYrncRmIlxJIBd1REd+Ub71gH3G/hDbfEYy9gI3xqhn3xCmSzdarRD0mE9pIMOrYWz1KW3t
Fc8vaQcetN+Gwp1dJV+fSk4vlkifASNGBgz5xkPbaHbV7zGb4JThjaVyzjMjEgJzLWmk3Y2TJlMJ
nTzoZjKrIHxeoTisLOeq56SkLGT31sIniEJmCJU4xAlGp3VPfM3eB3Cjk+IBGPwEBPueN2XJ9PqP
JdGobqPRF01aqvSQrP6g3azSUyU/X7+gWBncxaKoDK5OrNgczQad7jPpdaP4lNpL6aiPwn2zX/xx
smteT5rVIoFNgtfCC4LM+16eZk2aRkGEYRS6TCC5o0MNgebvmHh3UcwunZmDHmBv44c5Kj4tMiAs
cQkAEBDIWb839Wcl8zjbSLbpk5fjfsdoqmwB8Uldk5VctqsiN8lhaG1lP3igg/qL1FIEr9j/FxpC
7M+GuQ2C/VHh89R7eURbsq7FMA2y3BYXu7nJDqFb+9134z59aPbZLY8jgRyfTwvcGKQWCBxuhtvS
BCuU18JLhJ3iAQbkf6FZDSDTx7oo15CEDIMoTbYGPSh2Uf/SmsROuRVKpkdsrFAesa5q0RbSLAUp
2Di8dVaAjlEnuwQd1u66Y7AtgRFKMQh9Iv3MBHHFqBWZDmECoYGKmlZXtlaU2m6aeShIZpw1/7FE
Py37NdKlQlHiQ7qAIBGyKElbPOdVZ5v1+L8tSqYeLqUS4gZtFiwq/72uN3IROQ0PyMwM55vlUHGp
6dZ5Ua1pCiRZcARdsJeV805mlYTgax87Rp0htVn7Ckk5SAoNR9Zs7bvqIEXbiyXkYqV7CAnfDIlN
ZpMSl0fdxWr9X9imjlOdC20kzzhOdQShx9WdDrhSMFZZOYIDYrcErNKjDW0OUpOCCt5XnBKz9JaB
MjZILi/j79oLVtxjiviQGgEIeqX5tjb/fZ0c6/swQe1tWQ6D1argPDAwmFo0IMCZMuvl+jL+jyD4
YYTaxDAbkmzRWvSlwl12gxE9LzpPYHL2dDRA+zOIDHnYTqZXAhCOBgOkhXF7Xe7cWFUDYM1tFMzp
yRr+5DlvScx7ZGOAypbGNpakONTBFTHP+zjt0FkbwMzYZdXBTDUMpIb7LGvcuVEPob54pVrsLSvi
jX4wo9bmr6ByqciYEpw/YMXE1O+TAWWJ2Sl5EA12PvVhhdZBUhpBGxMNm1m19vw9uyEDEmhil07d
2uYboaXOPbQ0rzsNZ2nvGfkm416keFByTUASZ4EIczh10bi3iofrRjhu8p4AbYxMFtE1lEAQJi37
XlvtEWOr1y3wlkGdL1nKo7EGi+JBmfdD7slKwtegI7726crffB/qeE3gC8/EFJDcCWiO9rxKzwLg
BVBLNOIX7Nr1BTGvr40xsuDNli1yAkKRVo6Cpvit5aY9lpWz1r+HklfhY30bMOEZFkj4ZBPvrktD
Rbq0S61ZUjDkoF9vgbiKH3uQxfWtHd2Rqi8azJzskJU7bU2SQ79ZG9D8UV7MDZlc7APFt3aE75Kf
O/FWRvnEVAngq1PAS5pVkY3zawsJ543F6o6b25VQLiGEyZpq7SShPCr+aR6ImG/qxpiNxoN8l3kq
JmTMPRkr9ON7Xt+BGe4lGXh31LUJ7wwVlQalr/Oqhs6IaTjqYfLQjn/Qn4Rn852qfzlqf113SZ5B
up+MrewhpWKkh+bPQsgancopf5U5RqlCoPIil1cOYJ2BzQJp0JrUZPKQpugV9dnzMp3zAj3z7KFN
vnL/b+1Q/igmeauvDQ522Wu2rLxpkicJnNcyuQnp4AH6AUywqADCWXRwT3tRtGJIEAZ9J3tF9C0Z
aydsDdfSK9sC8zDnU5FT+8kcitaEkhGHV6R8I6lH8FzWYEvU70HFAn3p0C9vUtSNS+cLA1SQpP3H
FL2yOp7DrsVcxCHpXk25sXUztUF0415fEdMXNlaoMDWbQz1KImTaxAl3b3TUEmE/SIKzjiInOrGu
ku16KG8wsqkDflBYgnmRW+Opl5J1Pg/gdnqru4InfsEMhR/Lemcc2YTCTIAQTNv0YbBOQO+AKWoU
Xtfi3Kf3AjR1FBNzrF+Ygth+L5oDslkbGbcLiqKr/GfIdVuzclcceSVssktXHPAdp7ldWCmX+jwO
KHPhViEMgsA8YmjL8Cp3Of57glyguTe7SKWhmTWknaiQsWPjqFelnabcJhDzMtmYoBJRvQNorplU
MRAeTW91mwOZkWl9FfIo2Y/qNnJ5Dz6mw4MuAb1/3M2KRa2pBOi7lkjOVChP2XBuInR+isqOQ+49
wlzaxhK1NCsv1wFEziGImqObNtCdxpmPc4Sp3MUFD7VTe8qP64f5nQ7tk3dsTFLhSSXTg4YC7wif
CW6y84CbnN34fSLY2gmzXR6rUxUoOxkkGJBvFb3uG3fK7/q6Mb5ymYYUYruKraqmREFeatwRM8kE
KtAItrH4yVPkVCj4qQ/Xl868B1TyzgSHIEFMXRotlcJUOhE9FiGHvnSGOWRUC4SotQXhLgo5T3oW
ChlTQh/WyBZsTmHUGquexSaZ2yWty3W/uiD9mO12dUXovKOoSbqJtTMdI7f4paQ2sGKO8BcPDc32
5Y8/g0pmpzhVyi4HI+uChcqxr0OUxqq8CU+B67vLTlE2CyZ/yWbBaP1NoNbv0wOgdiVwLRKonW3T
Xe/zV0LFNx2/0DfFZKaEaR8MYICcm7qX1HWc0rjEvVTHeu5UI+qdhtlprtaH4p6zONYDZGuLupmG
HLo3Ebji39HG8kvsTI29gl3TlYP10J2k3Xyj+vXzdGyO+XeObWY8B7ZBtmSw4KO9ermx65DPMX46
Be0beFIx1x7vjV3+Z96BUvorkBps6ocx6pBoRRFVUSkUKPQLYG/BPKdsNyrv6ct2lo0Z6nRMqlGv
dYqi03TQ3gj9MpGcmr4XT7KbQUhF5PSmmd2t7bKoYzBOKOQK+qBAPSbyp7MZTKDkJrL20InmNAiZ
J26zNOocwCfHokcPNogKzDok814Tm1PZ9361RpzSFrOPtrl937d5c+a6PjbBiL+keAT1p/nU2Z23
+plX+0VAeqzr7+nIvbOYYfTjOqZHn7pMkVI1xO3YHZTH7KV7IcWSdN+C6tNZRYeoP9UeqClvuJB/
5iHcWKY+4pCt9ZIaJgozGLoSbB1PL/Gw7JoDMOeu+qS+yfsysov95PNon5kFou1GUx/VqicD7GIl
ADJg4EqOg5fus3P6K/627AkUBXOGvOjGvCI3i6WSEHWq09BKE7DHCHd9d1Os/6vvULnHYJhVreUZ
RIwei9ITQPQJwUUTTJ+EpEZNbOWPBL4v3tQVL8Wn0o9MjWRgqZI1aAXLSQvLTpqznhScy4hjhe5A
VEJRJ2pdxwHq2vu8TO7DFbfSHFecKgTPDnUFTdD/bpNegqyHFjpdF9thEe9zDGhevwKYIeXDF2iK
W3mO+hisZUnQrL5QPNXLusvzv1opdf83O1TwNxtzaWsB7xMT/PBPSqM2di7jjRJJpX6rFGrFWRdz
+zahkvLxJZvCfuzj9CATPYbpJdXBWl1xHJ1nhPJzcxzXMG5FEOWhDiXFk91IsTN33FEDkrN+Sqx1
CdC3d9SLRf6OTSzG2zUqzVyCOl76I17ugHCwp+jYpo+EizCdQG9b2xaXZIoZEzdWqcDUIGtoowk6
Bvqz9Sify0Bx8Yb4lZzVv5bbv8mmZgJc8nghkRmfdBXSIRIUZj7xgPfNUBeqCZELU/J6CLYXFU+0
nWkBaE7CNA4gpEV+vtlQZCJSU0mWEBSDYRfQZBgzTpLOTkMwQgaMDdhLIdh0aULtzKjMpqQMzLMK
TvHVV4NuX5wmV0O3K3R4VIfMNAS9LhklLzS8QDJxaQ/xojFWQ4UIhJfeEd2/HuO1xoG8A3iBljUL
gMnkf2zRa5tiM5b0vgSIByCUt9lNFbtxChVDcuJgD2+WFznqEa2U8jc3RSBxgj4KW9NUWNTERS8b
cRICgOieJFAs6nfmU+jPDhk9BQaB97JjxcetPSpDBvXfmGcjfDGxbsbWM+rJKZTnYvl1PTwyW6Wg
hUdlADxTqkSjRVBrA0XTCEgAUXzOjh1uTYIPDP+KgtVp7eQtccNdfLBcXpmUdRS2hqlTnoySEuYj
evdd/VJPp6hxr6+M/ftBmwXeOLwwVCpGVnGRrlKOEosRz6MDS/VBCSPucWOljor0YYZy/zEZhkQ1
wDYLOS+gtGXUsRGsoHYLJSyXaCmSF83g82R2mWnyxi4tn1fJPS6BpcoPa7vTQaCa7o3CHvAqnaC9
Ytr6vrxPIHe0PFzfVVZs3pqljoEcqoUIcVZgILtftXDEPIks/6XPpxj0O+HEueY4n5B+JWZ6pYyp
OYmBHgdWdwq/wFsN5ep/vp1G5QZl2EeFYaHDHRnfpxBN9OgoSY/XN4x5jjc2yBo3Ed9suirWzB6v
QegfxOY5lVRbFe8MLraelROAYxvNAEvXwXlBOWJc931RhBLKFLfLYQS6vrOVb3qw3oO9v91NkKPE
wMXsXV8dE2y2sUpPZyW6tkDwGVKU4KV5F4wXwDmbv5L2cul8LQh/rJGWLhOzslCjcSQg0tFNIrvc
j6iZat7iTkF+4E+3sU/ZxiAVhfVpbIYmMdDPhkAl+uaeupP88Qgu1sgeNSxUIdxCz/nEySKZtzjm
H99NgxbtU+YVxiLY4fFUmm9JgWTwKk93jd3sWJ4IpoFwd/07Mo/1xhwVjAch66VlnspgWQvbTEJ3
kB8T4RcZiYDAX6rxhnHZNzmmm4AlxZwkANyXx8KaWrnWpFEKopd1L7nLWTp1Xh7blWPs5DcguB+X
2C5ueb1i5iHZmKUOCdqra1gaqNFUbWZPsgTGlme91e2v7OY/i6MPxYrxLWhUrXFgJLUDhdN1iGwZ
3SU9fG2zoyRUnKuO+fVU0OyDNADodIX6ess0ts2ag/yqXycA02djvV+guHTUy7w7goI79vpMgFTb
LOScCM0+IBBkhG4IIPEm3a4DaLcDMYQs+Jpd2DlKpLqz+qj9BwXK7dke6dKXIs7GInUDletqVasB
gt1xT2hqsl3oLj+AEgbof/C5RTbmFbSxRgUASw8XTcFjK2j3o4vmwgnMYp7x8LY642uLJ4gRXHcd
ZlUGdEX/bCh1J2mpMhQd6OiC8Gfo1fv1GLuGo9yT4td7bTTgIRuZR2JjkLqgukKf26rVkkCsE7sX
c7tVkCj94SyL7NOn9HljhfwVm2sQRsIihVhc0H5fHBBM+4WnPChefiO7i/+FOTZzu4fUeUh7zG9U
Ap4JiXAnLW+D/HB9NUynQIsQM3IYPsFr7nIxQx2JZQswaBBbt2YPRnDl9boB9rHaWKDC41xbtTxM
mRBE+B4Vmlmqo+FYRRDAtX6atwImnqcjr4XF9ISNUSo4jmul6rkloPwvfTPLBWCCR0xVcGIVI2Mg
mAXQVmMuFGyfNDwyLpc2BR9rGMSJrQPtTDTSagMiacYBw3nu/IOzlZ8TdNjTQEWog6HL+jSKmqEZ
uY5VEwbyPSS6b7IdAAVQ+rpVHkrw9ravxku6s967gtwuLzmrl05/YZou2YVCqk4S+Hvfi7sqWHtq
eWcG9Y6okSq/tdT99wXWS4NUbJR7edW7ZdUDTX7JqmeZW5z/fIwvDVDhMB3RzcnLEdzjwRg0ToOO
kWHrRCCH9MOa3o559bvPTnlpkYqHc5UlClCoRjD0+8VAO2z1+HTVPCNUDByEboZcbQXE+nJjCE4l
4UXqc/yQ5wxUBJxWMLFi/MoIxPvRJYx08xGiaA/KveDJfnTL6yyQGHfN96gYWA0F6lvqLAcDWFyM
fieUudNjLLriQDN4W0fFQrkIR6vIcbxUbV+QmWvda2LOiAkjHF46AR0OI6HIdasKg/ptrmzcURn0
fwj19lo70kFyzP1wi7uYE6o4kYOubJmFtZbJFEcHqUi80lrsyPozwP8a8LfxhpEYdZiLJdKlLb2a
h3Imfr6+EeniEkx14V/inVjblWWT2z9CHSF+xsRQU9jzv675Xxqn4saqCLmUiFIYKO03MzmJ8q7n
yRZw/EShIkcTq2suhQJiYfoNtHDR9ChqnNzp87V8uQoqVAxy1yTK0KKXFp+H4kdecq59nhvSRNWl
JeSZQtjg+r1xu+wKPwdzufmkePq+PSt48gour03Cvi4/ri+FChuxqFRFB8rqQ/Qy7CKQY/e+5K0H
MrzwFQKFyx2kgsYqzmGklpMepFYgV1D/G08tl2eSGQjBQwyub6QPGKGmsqe1D6NZHCCOB8Y+B5TY
u9SNyD0CRydULstR53044lyfguHGJOXfSdqZeqbHVpC9YCTutB6HHy10wwAI8q2Ap6jFqIhjFzfW
KFdvK2kew8Q0gv9wEa9+7RuejHc7b26MUScgthQDwEwV9Nu0tuFiDOJSwhyq70SBR3jooPMMsVRI
gNvCHVhppa8cso1B6qocY1NPZLUETYHxveweIh5RLDNObH4/5e/rMhppU4xDsMRnLXmC+DdENq9f
xZ+fy5d7Rnn5NCUt5hJ6IxjzzkEz0JHUn1IalNAhKCBeZNxfN/d/+MPHN6KvyEpqUynt4kMeYJBA
AZghcSDPFBRudst9P/L2j7oq61AoVkPKxgBzusmNticXieD0tvgmPP8tGQEoCu98sY0SlhKMkYMS
jzpf6gycSrfURkCU7GIHRCWpV6bO9IYqgAOBWTf+HU+OxqPnYwZ8YNX/Y5Y6aFhmVoALNDrkEt7G
0eBZIQ9rxjQBglq8G9AYBCvKZbAK57zLpiFWArNYz0syPQ7qYNkcB+EZob6ZFGZxEla4+7OX+ql0
W9MGKis8FSeJSAHPdoaiaupYXzkGm6VRz71CBXZ8FTQjsITCLsrHdnmTxZdQ+S0X903BCRvv+cun
EPxhja6JgcCgFtMFceP/kXZlu5HjSvaLBGhfXrWmcnHazvJSfhHcdrf2fdfXz6FruizTusk7NWig
XwrIMKlgMBgR55x8NgUXBFG76MR75GGrPeVesWsBdQiOI0ZPUgipJHfSPRkKC73GqVBkJWxBIut9
xth2uprcjSnY2wJkPaLgKd37LLwyvuvmTbdaM+WfbZ3ImYj2qD/0ZgHqKKI9pdsoHasXonNXsK8D
8ovfdhmvagFtALDkapQnKXMS9XEkg4TAViNLRLFa9TszzMGxQCAVrKtu89yjfAvVOTScoZn69XRw
sdJKoBZBZIuPXX5n5Iee+eTcjNYrG9SSqlDlBU5G4ijeDcfFJUKwsWrhmit2vT3b2iNUMi2gH5zp
rLMGQDc9ZGWbOiKFofFgMkZc4yEJDihHMu0YLrL5TPu0QCdDEw+qY2kEmWMLLCKR0KjAEz2Bv3cX
+poXLYD88JCOLyzlx3XLjG3VqZAttqOARsoY7tt0sLsMJGOlYinl/TgEJq+9Fdz9dXvbrkJUdZEa
ERrJr65ShUasCBVIlWJpMDlDcrP8wP/ZidM/rZC/YlVmFHuo9LXKAh46CBIGqiWOwAkE7mIFZn/G
15ufWI/E7dt9ZZLKJoRhlOdSx0bOe/L1CCyhPwIbA0E05mNgM6DgZANWDGnkb1P8PBfmChonIaSM
+P0Hqz1kM1t3smRX3nE+S6B4oxiNTGlljzp7WqyGbQ42UxCQNT5Gve9SDwDSxZP2jVnto319wMV7
3U8+tDG/hbCVTerMdcVUh61ay74iJ9pQmNNiBK0ZVEp+CwJSPrJmLuoyU1LaRLSzSNJruzLiuXZQ
8VXfq1AKW7s00uhZ4Ae1daQ8Ngo7E2M1MftuaBQ7EMU0taAYMKDDNI/hbI2YwFxMgIO10JSXfuRM
Qan76Ycs1eGx7iUldCMlrWP0cnQMmbfosmrmNFZB4WlpLzdQbgY3ohPEEQesbcAZmjm22aCHmJ0r
CuW9HWO0YpNIFc2yAGmemZfcUPvLgDk7t8HUMFAtCW88c/FS/hACPen2gEerClGdySTGtb9Z1QBT
Ixh4QTD4jUG9ChtRquoSHy8+1fH7lGielnm8cJ+KI2NsePPBbAhQLpMgBAf4KfHn1XGsp66vOgPj
TpEfNJjG7DHK22E+QdsT3h/FEncx88W8FbPXNqlAsySNiFwbdbZUGuOdnhrFruAK0b3upoyj8Q3u
MWIUammVWPels7gfXwkiKfWW+8rh3WQHIvgLq7a7QahADuPnh6MidhDOQY22cLhfzvodmTNpgdHE
UNwt9/A0oKYsmvxB+SkwSkMbnVoQhiLigN6K6AfRpOSjVudlDREtf4Y/WvxjlpjCTr9Nrfmte40O
1Q0mvbzghgVY2rovPs0iw//qOmHbqaOSt6JvLO+zChal+ggAHSPYbD6fDUVCIQISHpgUooI3ZEFz
KZhGcG3sF+hBgKIy9jCS+tY5RCukPzC7EVsR3EA/H9Eb7HHfyIE7EEoOqagMvnSJb4p3kvV2h8BV
zfbIZdhIptds7uPKIBXCJbHLhIoXcM8juYisfD8YbuBroOFs6o+scOzMCTxwNuN8kDBNh/H1Qqkw
HnZhZqidLOAmloEC0h311BxlBzPmlojsV/fDI1E/I+rLrPbftst+rpl+axQ5EHANhEVxNqH450gH
DsOWECVL/cEhhdTGM27bJ+ZMw1byvVoy/Z4I4ljTazmQ0e4R96IDADxk+SaLNOtClzV3yfiudBut
HXIpizJN8KNsMJXpHym4nca/GB9xM5aqRDEbKgoQyKYOoUD6ZkWDjUz8/HUGPqEFlk/0Wzs4i/Zw
YhcgWQapGJflapsmDRhPjfkGutJmxGS+2QzcuIl+r4l8xdWdtNSp3uY9TPAe6IIIm1T3lP1V7AhN
G6b1TuHZ+HF9Gzc/1coidQuGgprEMkhXfXlKPGQXN01p3OlyyujEsPaO/PtqYYYKn2g5EIsKHQhU
akAAa1a43Mod1ntHVroyMfVtWCKpEn3hrJ1JpQecKbeZDeLFH+nRuIMexxFC0Wdmc4S1g1SYTsO0
VMKwk3CyekheIgeEgCJnTVAal1DqnB5Cm5XXb72P1kulnrYJFFA1uQ0lUEvllywAb1DR+6q6uEGr
gORMew+q//skBm7alZ9QoTqvMUoXB8hcwnlXgaQQPIwFk9qE5SVUXO4rGQLHGOb2M+7Up4du/IN3
3moRdOzlCCldKgYYIhgOYuZ1zVGZ/OvnafvWhigLQK+KrgC3/tUN5cjoxyQpVEJVgei3YAgosg1L
wUDejDslIyqyDsPm9r592qT2TU4GTcU7gfOFC+nDkKkFEfgHm1BZqUD2cu+LZF63uYFrJg7x2+Y3
pYdaV+pCS2R/BgzN7a06uAWuX96HhxboNM7iaztu/NntjzO5VgUUC6BAyM4hGGuXqajMj00QKPOo
+dOzYcqWceBTTxOc5Z47GZ5iJYtnDA5TF/aDOuBbCrFaPhWpm65ehCEMw33euBiC0VE4xJcuLfW2
xah/s5csSCss0GQKHdknqlr9WduT253VWBS3497nh6AieA++7G4KkUTNeyivgaBPlcwO2iyY6XCB
XL1BfjEnkAYidQboLJzGyjHeoZzsiHbxgsejd90xNpuCa8egQr2stHFRaYvod1mz54ryPizb26DO
7DiK3Gkw7rq2s9RZ3Mlzbidy/JpUKeNAEH+/9nGoq0CpjAh8QpgvII0n0tMYXc4DToFx1rcj/+fO
U5E/4AFxLYRc95fmTpv+6gyrHx6v7ybLBBXp4WatNmsltOzb+zizO+0SaIyreTsjXbkyFbGyMEMp
wRiROjlCaZaLmbxBDm43WJrXlqYqgRuh2APQhCH61+urY/oKFbjGxjDqWplR5t+FN/HH3ER1yB5n
VBUxncnKEBihgoYlRNyilhVpKghn6Y10JEXOrFDLhJTRgH4rhjQkkzWkuWkTJQawJKNcKn4rLUbJ
wkcaqlT8sm+ms6gXjEC8/flWFihnT4YmbJZ6RJTxJBfSPm7wzlXe/D7hvCuYy0geuPcQ7FYvf/Lt
VnYp74+TopgmvhGR9xAaQwBz9kRAgXC5spsHm9sI5lioU+JK/TZy3raazAGvryEz2PNoJGeMKZ7N
c7b6fWoxS6XUapiiYlLIqS+GkjkVi6VJ7vU9Y1mhTrPUl3kHjj8RUPVLVvh8ee5bBsSO/KHfQt9q
IdRhrtM4asK50v0meh3TxVLVyZlbqAj8uL4Ulh3q5OLSGTM1KnRfHEVLVJ+MPjfjojADmXWfkE35
jysyeLrYUi1toGelgYmF82QrLkBgEB9rLeW+A5HKHkk2elV6d8sqElz9VjBL5RUQNJ3CEHy1eMMq
D3XUncNF8fuJOXrHskMlEoGhp0qmadrH8dV2xSW5NJ0JXKQ9gZc7L8wZcwDsZhzJCq7tKpU16J0W
JUIAqanOXlwi2ohRbqeC6LvsglcS8tjX3WXzRv7XLbGb5HyvHmdcnMcgYhJxVYqtWaUPWnyX5Hs+
vcnEO7U5zwJLfmH7Ka0DH4jyHyCtInUQ1BgphtEpos+/iHslNpufwk66EV7G0mzfCbFr/6SzLhjy
rb5v6qdN6lDEohJF2Sz+Dolm/DKYNZB2tUv6Ede3dNtxfhujh/LEMEtllP8x6poC/CPoVisfFTZl
0qYZg9dRJMdEOU9r2jeVok6CEWIk+gh1dnf0hMXOMbPRgwmvu18cQqTDFNTcLs6vrJK/auUvU1g1
fIPhdl89lY/xvWRH4AfrbDSonXIwdRfjbKOZPZR/Xd/Tzai2Mkv+fWUWzOWL0aI7AW7tndA8Cfwr
SrudweI/Ze0pdQ/IHJ/EXT7JviaDsieMzaq/L6KIkRmwrFAnIOOLIJKgzOoLGLXKx7vceGVeA9vP
XYLkFnhU4uWP18lqx8Is6pUpwo7N+8qXMV2Dx66DhrtDEu7+wISWbt4GK3vUohaxr6CsIgH3hV2D
hh2em+BmDAGzxjSG+jahNl7cEUgw0/L2diKUQK4b4Gea/mjOChVjBlhpA5GICBHTkPzwxP1N8iwg
7VyuMoWfY+9e98jNxAfY9X+tUtdDGY3VzE8yqpz8McsFSxM45/9ngboJ5LEu0rxH0FLSB166Ubmf
139/O0FdLYGK/Y2Ql5IgoEAWHSO/8hUXwLNlp94KXnDuj0EJytD4EtqsitV/iCGfW0c+6Mo1q4hP
lAj4Z9ys6r6/S19yaKP1dmUurx3i/7hrd6wbgPW1qPjBzWCGGLVG8uv6RuxPg/B8fS9ZPkgFDn2Q
mzRtJB3eX6AP7EVACpalf93I9qts9cGoMxYt46ypUJdCZs9bROoXYBAgQwwQGoK4htHyZS2JujMb
OddaI0TCKkw3VZCawjRZYcpI769+F+FbDokAJbStxCl+njlqeRdx74wt20yn/t0yGKCzxQrs0gVf
GwA48xi16L1hlx3Kt9lV3crLrPjpur3te+p/XRvmqKgQd52w1JGBRKM6lLFoDQoCIIbXelaaf/0Q
wRIVHZKhXRYOMDM/QbBNd4D8AREFlKHTuiAQgFgoYlIp7Vj9qqteAbNUzFD5ouRCHfBeUb/ReLuX
3ueYEVmvxyXYoOJDV4rlnPEo34jer8J9wVm6j/FXBPQc6omEEBLrY3w65o5SMWLsy0DQVYRDgoQX
IZyH7h+GMW7R6oThxsRbyh+YwiusDaUiRzb1aSXHWOxo6YHTfEg5c5jgas3Ome3SRqeVFAtYrCgs
s1QoKXk1Khsez0QlK11AVe4z8lwMKsYgwAd197fMe3X+qCgCvPaoFhwCb79f3CK2jcPSW9By2qd7
JUQ5VAYFCxJW/bCgOn0z3NQ6ZJb+aCzg84+g8caxPAtxN1SG3y+lk82hbWBMnGNFZ8bZp+eZMapW
C0OOCX5+L7mYQUrcbie/w4VyMrptEVKP9CICdcQi+bp+LwjggPx6oaY5Zh6iNFAQC0ilGZMWOC3o
7lq5HbJ1AcmvXfmkH5nn6vrOIOkchs0c7qe3GfIYWOahOshA8xVO9cCi1f0PeezviPrxnFxZq6pB
CoIFDw6i/kgodCBhbVdOb0e7FIJtrAlHVhT4+PeVvRZnos0hpY3zmL6SSeMWOVG3U23jZbQ/pgCS
PxvRM1YOSoWeSpUzQymwpS1pVD5PT7HVQgVXcBKnsIIb1tX+gSG99gmpoCMFc2sMM56oLWhgpt7M
HzFmAQqaEnEWnCycI9xAfjEGmQ+5JjnJTP+6fk8y7v0PYNtqlxtZSjIjGVSAoYefTVY/RinryciI
cLTMjyooUQVGBdSJUggINE+S8lxXrDNPwteVjaTBugpoghQg1AbMqnV2eSMhJwsdCV5KlJ8IebGI
+0pw1Cd8RlZRg7GHtGoCJtVmqVGQRje9xZ2HH9mZczSHP4tvNWRBMdr5k9VSZ1mk4kzNgQvaWID1
DsS7trorRsZ2sn6fymkyuelDvkZyoYW8JU+qVfYM/lOWBfLvK7+rkzzUa3LbBgL0ajOzK1mdE5ZH
UMlLFE+imieygTGi0VlsbSfLZo6WxrRDd9tL/drvf0ye/MQfkgfWzAgrWNKM500UDbVKnsJkbku1
Ejc8qUfZJFOThMYtZJxixo1H1xjmSVLzMsOrpxe9BaSIGLiwAuG2rwKGY2wXDT8DJF005OZIV1pF
QvPcDTzB5h+y84CYLHgkJut/oebEGuUgIfDaySbfeeUpags+li6tUcXTnrPxlktG01DuFO5miRv3
ejBkJbzfKoa51idShZqv7L1ILi4cM3S0HdGdkrHE2sdZxhQVo0zJOAq0kuHMa0ETzSoKzeBZj7jn
qh9txro2MgUFTwTANYF50L5JabajMeb5bBgfmEYi30mIl0hwym023fBWFvTFGnWpRZGRa3rG/XL+
wl524d/qUQHMtvJwAzDLThsvyy/mqAxabXmUsicZF6aje+NN5ga3yr1w0+F5go52whxQ3DhsX+xR
DpnXoZxBgRuV+uFQNxYk7Cyp+CeNBZPx1RgLo++0mFfrbKomCUGEt9r71iMVvNk19qQ4HzCJtlnf
jb7HBA1yl2Cz+oUDJJVKyP6l1i+dRuMnqzrPNEddYgVEbEKj61W8LosfEtxExbglBqEhKod+lXN9
Mxkf7YMcfxVFRl6dYmUcUWITbxvey/j7Jb4E6t11KxtHee0adC87AdtQqWi97HPZOYlOWc+o0mwF
qC8GqEstl8a04YD18aPeWgSw2ssYek7/1u3wpIFO+J/iJttVUFtl9fq2cDJfDJP9Xe0fP6IMgBb6
v6hovBEvIQQ8SH2DFQ+3Ls8vtqj40Yt9L0sKvlV2LPyPmYdLs1NO5THayYfyL1YZdOOC+WKOih9L
U2uaEpSSH/ML7wiCkD/MEDJ1lTrESA7X/RiimqWVx1wjFUSUpghSVcAaO1DoY9ICVAThg4GZyP5Y
2uKBNYjDskffbIveK2ii4vuRhw1JSLSbYJcBav4x1WGziCbJn09d2us9pe80dSryuGsRk5PqxKUW
p/8NOIcZGucpuwv65ylkjegwYiVNUDEByRiKmN/2p7fwAzcd2RD39kAuCE2L9A+40JUv66MSZD7g
RLXmAs2vgnMNnaMZaj3XQ8lWpvXFBJUhSwauNaFE9OfvZqsD0dKwi8GjL3wIOGb79vAH3AAwqPOy
bMgI8/Q7rQM17ywqIOCYWsxrXRRWaf4/BK/fBuj7bMKbIlUnqMoHLwRNm9nSAdwRD1hTZA1okwKV
RmaoJNZh23iArhdG32tZO/PClGESsZoOVem35c9CYORwW/CeLzaoywyvpYTTQjA5ENaIXzSyYDae
UbtQLV4yCamDZCVOFoIw15FblrOQn/9+3j63lvLHZFgUAfsbQn47OBGwXwB6nUAwiSRH7LJSctaG
Uq4pi2LZdSoyVqGvzCoArWX2PhmsefXNGCJ80IwJOgjAqC0lpMBF3ZO8eDDsIh3OYtQ/ZL1qS1P+
Y4qSt4hPcytPmTqjJOB/20wB8i0qxE1ElcZNdCkP1FSPbzm53ZEkJvE96Wbm4b449PZ4lA8S5E5Q
9eqfWIPKm2nKyjTVJdEzKTLmAlQnmFc9DQqYsYXWHYGdrwKRBe/bvPdWtqj9rdUpVPQJ5507NM9y
ZU3QPOIdQh+t3QPlPj7LsvOLqOYPmoAK+ON+bzDlrdA9MuTFADWTDNLCqbkXsx+M4Ll5HlYWKA8V
C7BaCgbWpj900LEsMOcr3PdvRHH8v2BzJr92zWGorGyZZzAFqBVh+VHeUHwiZUqQk864zgWrwPRV
w5l/QsTzZROpjKztuQhcfEDvt87ogCnExtSXYbU2AUlVe8P/v1Oa48oDclkRgSOEuh710fC9FIyv
JboPolmnnJ8hrWsl/H4Jdoxvt+2Xn4aob9eCz1IQwoE01KJbrt0Zbv4Qep3TDuYMHTDxeXJQ4Pai
E+sludUj+bJE6jsaVSHmORFKHFzB7d5bUIW2z4OZPxC8wACuMtUd0OL90AO6FxOLBX3b9qPPlVOf
tCjlgY9j2C/U2KoaK2LiR7azitVXpHLriq+rXJU1wIzO6j5CpZkAX2UMDeU+mSmOmbqdrDVR2XUw
JnzatMiUkuSl78CevTxe95fNy2i1IiqTFrgZ/dcZ0/1D/dwv56AExoI5AU6c+/sJ//1laFwMSB7k
cJJxwhs7vREtsnGRPd9OGOZV3Wi/MLp122/jz0XRYER9NJJqAOUaaUaC8qo9VQfSKe+8CH0I5tg3
a3XUTSDxCp5AY0D8njwO8KL0xFsyCUJKNsY765JjfDGNiiR4Vk1R2uaCnw6v3IhpRy23lIo59s1a
FRVHRihphPxYQyV037/iBP/kFct4bW3pn8FLXkJ71Nzrnsg6XBoVP2ah5Ud1BIaP22ln3jlhEteJ
Le4F3Qcw4LCysO18euUkVLhoahA3TSLIG4MHsbKG3uOdcp+cNQf1dNUwa7QdoV6GnsuJVU3Z0DrG
ZQC6S9B/k/lKlTJdBMaklCV45tQX41L+U/kQS7Q44IM5x9Os4KJFFhERiZzMYpYiNtMzcgnxGiDY
UDTEWV2VIiq+G3psNcEH9466z3fKUwo9Z4v3j5gFtvkf06k5YcCekeJveu3KLBXIdCVIlGEBBZJU
nWTd6fSLlvw/TVChrEnbItaTJdor5blqOCsJ3bpkpdXbseVzITTIowLBuJGJGYdSANHbzGwVunpI
VUhyVJxYgz+MbVOojFboAd0HlQVgkdxjN4AMwFMa2bx+8Fg2qPiVqSm0vclLYVSe+5y3JekunGeG
ke3jtto3KmxJSyh2U56F++5Z3DfHxheRLCe2ct/XdvEozWb5ofOWssLz5g26skvFsSnpwyAtgOyQ
swws8HYuPFzfvu3H68oC2d/VidKQdwjFBNcunvvGzCRreZZxx4UOZ1VQIQY9E/r7HuFU0HzW3DvT
OBVKMHo7/+KtDh6UMwqaFrT7zgW6twNezXoI7QuQE7vJiUWgtuk0YI0wVBJEAD76uugy43Sl1yrO
10AvEiaKWxuJWVeCdX1zN7/eygzl/2PXSWU6jMgcougvpa5kk8sT1gckDv4tPVkZoQ5A3S6EkwZZ
3bivkCfsSZez2wsBJhJJfe9PZkEUfmWPPgpznktzC5pH0lvlH5VDoniEWIAAMurCLHqbNSmxHbVW
JqlTIDdNBRpGNDR5rzuKDoFSjRiwC0Fc/V9kRJtvkJU16kS0RahohYKMyLjkht076Q2Rj609Mtt3
aN3oJgelO3jL2CNSzIVS5yHs50KsgF3fi4BmdhcQxoBe1Ztmc7RLt/DU0rnuoNul/dVaqft0LrRG
rjQYbCCRIGCZ6cOwN7zOC92SccFtlnRWpqg7lMt5MHsUs+qXwqBdphFP1gFKKY6adOpdIkfjAZ3s
2JOLKPEmSQ9txlI3U8KVfeqCzSLhf9kjRuvXRFHpdaA0miwCOw9d1pN5u+r+aY+uuquBXMZdiNA9
uBJe6CCut8XbDrVAziPqGtr79fVthzRA6kHZhGc6LZqVcy2nFNGAUeTmDreGCem/Mma0oFg2qC2s
0dsFJ3+EUYMO07QJSIC1xkon1jgmwwydpBhSCkJrFbyBSnyspNekDc20YrKVbYZN3VB1DaSLIj0o
GM8gBFPrDsMM6t/N8oLn3fXvsR1FPn+fCstdWVSZIEeoYPJj73HK8FJzYWct+gyot3ycC55x2WwH
D1kE46mqiwaE2r9eapGqjcMQihEkloi8SmbLCagViH+Lu0w2JdY7dfNAfdqjL1GhD0WQoyRkXo7Y
iwFuKQ4ESU9674GlMUbht5OFlT3qNg15eQ7yHPRnBMqL0YID5PX22m7akQIRIdEaIBB64qH1e/1L
bt7iK7vUl4xSDlSymGDfZ92zCsx3KaTmdQubDr+yQF2pOcZG9SBBdllmlzLNTLHZRQnLyHZAWlmh
blE+Saslb0BBKL+0mJYgEveyL9w0ACOVeOuz3omsbSOLXiWWZVQY6qTA3JxeFuBY2OgqlgXqthQW
dVg0UejRK9bx/i3cQjdJ6y/2R1t2h8kMzyy6fZZJ6r4sO26QOmMYfKXbJ9nfQ83AjbN+n7okG5XL
MIaUIGNsntrWDjuGL2+XKWToR4CEUNUMmXJmrlcWodERW+c9qRzXHtjbuZvwFFuEYjrZa53NGogj
n+FbggomQdDaor+o6pR3V2Wg1aMOrue4fCyyY5uB3DZ1QvAcXT9F22tbGSKbu/I4aeY4Y27B+Spc
8tfFNtzsAqah++Cio3ic7TmbGQI3l6YaaBXJhCiRnixRlklVVTHTAcQkWKAeYtz1iXNqWzWrV8EB
nQ2AVCxOk+2kbWWVWmc95NWiF5AYItyeRLeVpGzg8oNu3x+9PzXIy+myrKFpQ8XcUuhFYybv3qi9
ICPuE+ag0+YWrixQDilNQ9yNOZQZSEUn2OMBCHookHSGEGYFKgF1zxMAC+8Q3GV4C/nhb265Mky5
ZZTEChDCUCbRT4I7+PFeuFfRM+XtxuOYnFTbwXdljfpmYpoLpZ5iunBCe2GKzP5hOXDOgAkryQLM
VXwCCvX6AjdDycoiFX81DE/WQ4b8k+uejO62iFkUjJu31soAFX6VZdFLOcFxMyTRhFy9GYiRafCh
dX0d23mNzoPjUTIUAdTYX4/1ECeJ0IFJGg9cFSqONQYhiCpmYCbOn6l2KKB35DURwlM6ClRfrYEO
dpkzCQ1gUiEjyk/k1deDIad0MXbHymk2H0Ura5Rb1EKbK1KtBLjCiDXtwJEebHlKT+Jt75KRYaU2
G2+EUM5NYr1f39nNo2fwWC7UfFUEsK9L5XR5xExvg7muqjLDcAZpbWIF6svU+9cNbUeslSXqE0op
OJEXAFaQugXe6EGGBcAqcM7t2OxvTFvUFRpVqVrNMq4brrPIqEkJqqk2g/pm6YZscrHNKGKAIxjy
2dhJmmO1zoaoSKQYtbHc+ZcmPsDxfuaBj0uZdf/NQ/3bHGB5Xz/ZmOhh00MQBYixIyfuChbL6daZ
BlZdVEAbKwLJTfljqTRxGOYIUyIk8uLAzKIdaO0YkWkzGK6tUKGpjwdo5EkgcqwdQo5T2ATyotuy
CXoclKFZpFtbm7Y2R/l50etllGUp6HHk91F8antGZYO1aZR3K3LWTiEngps1IEVaoOxBncQPrEEf
lhnKsYOS54ZqLMD6wJ/k6S7D/4Of1w8qywT1hIRX1FzZ6oFfC4lnpOCXBu9lNKSs8ZPNL4JpShGy
5YaKw/PVjdVAy2u5wJub202ge0eDztduhHtMONsAdu2Tv1lznptRAQZ/W6RcbtTSKisqPB5J9YfM
aC3g7iUzrAWTc24rpq9NUe4mLtI84omv+XC89rbjk/wSA8SQm0GmLND31kLdzyehL0zQpcZ+m7fp
0/XPSByOTm0EjGyjCMCDG4GGWmZ9LwW51HGQ3n6OIdbIFZFVTk/ickQny75ua0v+TFkbo1LEGVwk
ad2LAl4UPBoHwMNf8hco8UHuzF4sIu4KOWkfNIsH4Y9yuLVtEp1XGX+iSCpXxuj/jxaRXmst+NGH
0jJENtnC7WQl17aVSg2aHpjyXAk4P/P/HQOIMWWa7KAOxQgp2wfk8wtSBwR56RyW8YI2eag7SRrf
6lPPOOub9ZT15lFHIu0WDQoCY7jvLe2cDOb4GKGlFdnKTQ1w7oP20fThfkgYQ2CkdFuJx9oydULK
otPKYq4xsdgchcGSYujk1buQVa5kbSIVl+sqiYEzq0Q/iV7bSLRKJWMsZLMXvl4JFZOHvCt7SZuI
No4jhHblay5BAA4W73KPy534jnc1xFLdFHrYbM7lzXANfndUmXVc17RmDJfXtRFpcP9sPKShL8bH
WfYZx3tzE1c26CthqMWU75cB0yjifjqWd8uOc2TwlbagssvPoc2CVG4Gr0+DtK7K3AFsoA8YGqol
3czVWw6ztJ0BLkIBvQHZub488n2+HemVMSp4KVWj5dUEzK8ivUvho8T/kJsdn5yr2e8ZvrLp9CtT
VKya+bSdoD4h+kWcW8M4WmVemsnykGaM25XhFXS9ZRlQZ1aiVPJFyYtHS21ODQtmz3AKnQpPIN4s
mkwHErBLwP72T9KzWgAsA1RsKrqhThI1NkAVU7lSUbkjC4S6WS1C3f/fw6NTQQi8VbkMvgWM8b+R
cqiMVxdnzZWpnH5VsAGA/XHd2TanCJCB6CrheuNVWrMAU2SzHkNGBK89MiieQzordAJftVO/PxKd
J6hGM6kCtrfy0ygVBfNCi/LJWECS2tW7ToS8XKa61xe2fWQ/TVBREDWCUMVOC341T2YeQbw7MhOV
t8bGKzXWtbV9jj6NUQEpFgUlMSSIaXSu7DXH9CA9xQ/SbC83s0uUPPldcYpjlzWfuf1o+fx4dFIF
kbcK6Csii/DWHH/RSMt263ZOdYNGNBNlsln2WDkLXXpr40Ti0daXwSluEvdMXLBY8JdlTzgIQ1u8
v/4Nmeuj4hMoHkTw9apYX+oa53SX2JMp3GsPIOYmkmexy8J6bcep3x/y4w9aJW+hEPUYuwC5vi4/
y0ptl4FbVk/XV8WyQQWqScw5Du8ZaPPKBdhL4Y8yOF8LkXGyt6+Rz6VQ4WqJ096YUN7zO/GxGSpz
TF/E4j43/tKzM88/XF8TyxgVuFRlbJS2xIea06elPywKFhSbc/WT43Zyzrj/WRtIRQ8l5qRgQc8Z
rC0PUXaa6psJjHzXF8R0dSp+GBEUmdAWIOIEsyVaydt0yA6FyXnCCYh557q1j77k9zv/82NRASRt
uRSgP0CUxZfeiW67S+LKPyEl+ArJvZ/1swGwMorpqhUcMIX9wmqLsc4Z3TYNdT3RxVzvQckeok0A
EYbSIpSReQyx6LT6LwBrrP2lQVCK0bddBxQJGgZEwLxw9dvxtkWPjAQSFuXHFnmLsgpcH9z4q3Pd
LFNsZA3OXJ870I5K70lvOEBvuBRszA0E5ugXL4bNpsUkH+7Kh6W7MXGF/8oZB0M9ZXj0XgTwcY7A
uj8ENmlv4bPuZBfDsQQYFTklI9Qw7lka/7vMWhW0I+RbeR4gCU1HzXE20j8B6q03l4o0oxLImRZi
jVMAatg7PmA8PJlfj4oujbZUIzSdUD49LCjNGIfiHJ3V224POKXd+/V5fmLx0DBtUkFGXOp67KIY
4bO2FRMjXhb3BDZ8yNBm1oDbDw8oDLIdpHdGJNh80H9e6TShhaq3yTT0uNIbG3gd1N+by9KZpOAv
vGRQJZBuJks3RSiVYIa7MCXRYkolMNdORSPRaMsgUfEsaOAv+CMIew1wg2+4dgnVWrJLnLozWQ9X
Rlinh5MGIetELkVEmINLAh6w8mcqPVzfXVago3HAhTJHfNZAcmZyc5DyAHYMwoTT4IC/yUJnPjFZ
46SsRVEZTIf1CJOEa0TV7VHWIRR4UCuO8YzbriR+Oo0kfa05zWnQQeqaDGp/oD1RMwEaXtoTNDyr
CvQRM65ENLocnyhjmLRcA5pmb3Kbt/C1QROqcQtfsmsvPoUnYPVqm7sTvOm+tUd08PldbzLpuMj5
u/ZnUEEHZFyd1sSICUZklplJ0t/wIO3In1Ds0uP8HN7mt/153rGSbtYXpYKREWS6WKhg749B5VlB
6rTgXxYmfpf4xbXlUeGng0JKPaYQiBHvRic8CLvUKnaK94vhkIncYFmjkp1Im9WughYoCiqqR5QB
lqcGc4jdo44RcuaTk3ErSVR46SU9T42UvFrc8VF6Gx3NTc4zuD2OUI6zpBAXIWuFjI9Ga9+0XIQm
FQD5qF3eldzffXKvDYx8mxVbaF2bJkvjOAVGBfJm4a6+Sy7Z4GpOB/hjB6lPUxuthVVsZrw76ckZ
I5ErPeTAu2UYOAKJm6vHovtLZ7k8ywwVXiAltaTijMgsNbZSTzbai2ab/TCUxLkenxnPCLoH0yXV
0kmEmi2cS8fQ9/K82JNwTsvblHuNqofr1lj3nEy8ZpUVZq1KsDvo+UV+AfRE5iblLjyRFgHBFrS7
LHV0ppYhyxXp+CGC/T2qEsVfuh380iwluxeZZPrbO6lLvMyLAEV9G7wUWzWeZh4kvYJpXFQidlRb
wc8AjH1WhtFtsJb2aISgHwzmnj98T/y2Tr8ntIY3UJmQRVAg/eI6A/vdXewBmO8Zj/PuD+jnkN1/
mqMqph3fqfNggMQjqdtzI6vHBmq3131l+6t9mqDu8UnVlFlq8eYUjHMkv3bQDNYX1jgkZUSXDQND
cFB/NiSJKIhSriHIXAAsep3sp/apau652StyJo8HFet/GYHYM2SzDV0A2Omr0zfGlGVDOCu71tHe
UGH0uNcPmiOzscYn1qwWHRR/WSMk6wqPCT8IwXy1hkSS6/V6RlfzAmHwD9aQEKxRvS2C62s+sLo4
dAOJtmdQwwjlrIEwSv0f0q6sSU4e2f4iIgCxvgJVUHT1avdivxC2P5tVLGLn199De2aaVjOla4/D
bx1RiaTMVCqXc5YiBMVCZ78CEmVol9FvsudkdvSva0SyhkXJNfrRL6sI/6T9IJtTQyNTR6lWphwd
JfNhbfLQ/omA9fh75L6QBOK4W/SDNE4jmWpYlixhpcz2m+SRiipVfGb4twDDVMCugH+6zQnI9T6b
aWfoQY8eYEd5SR/0QKeO4WEGqz/qfvcEknm3BIqh4NXKh7MfJHP3TVUtc5bJieUXgLBeVRTv9JOM
ydFUmIneNbnNItdd3lwBbdcMEnqCs3CeYi8ZfLMHTeIomFHYPSpQONtwxDKYpTi7blW56zEHnoed
MjkYQHfaTCBh97B0cGPbmBxTdZO/OdHiOjZ5otMgO0m9uw6t5Ss9l0ev68idj+O5ZK52lXrCEIRL
cLye1VbwusGbDewIUEEAGV2EplnnVlDF2jAAh0HRekwATzl1WrUsBjcuJaV0RlTRANBLybAIrGHX
0eioYYCHHEgsoI95/x2FJVG7b6wqWMvu1cM6CTkE8w+kifG0kzz6XWDse2e6tiwrmDcGY83rgWzW
bbEl61sMkgbMM+7zh/QGmLm+hJxZoR+XAxoMfNGw0n9Z4ptI7k2QoDhX6rSh4XSULZxxiW753EVV
nCEfAGaqK1HULFojd1UomtYabZzQ0E4f7OZ7kT0JNpGLUn4rz2YTudshpk2rj0ti4dC0UPslOdMJ
6OrXaWiciF+ghlGE3YPszM+iCGXP7HULZgJwZYKRbW4rmbR2tdMa5GsoeMrac8GAO5mIKDdFUrj9
yxRKxynLlqAvAYbqap2OkX80flUvZCxngUbuCtt4AM7J1GOXl60SFaEajc7UWq5i2IeEiMCrdu2d
AI4Ljgwc7jpnZ6qZZlK72CYczVpwGoLfTI0iGHo+Nv+tGhs53B2gkChpijal4Wi60nyXf7OdBIDb
9qH9QXu30K/Wx7AcZP5lldzdxY1Y7j4gEVEjC22pAcse4hhTf8YnORVCBqxnsXnd/2txNtHAzwtq
HL5uZ4zqIleFbAWqnz+oh/66uUbJ9XN6mg5A5UJzbTI5hf+HedrfUkH4Y6kEXLcID967yH6hQ67H
QxE2FdL7DJzHwjfwevofFrYRwRn0QvXBWCTFCrojw1RsGg5Oe6SnNb0mCbsyds9qY8ScsJQBsFOJ
4PJpe86R+5pPUf1nE3O/twwnBHAm9LPg//stM7u0zM2+NgIzmT1TN51K6g56/XVk13oqSHO/1gI+
bN5GGLeecprzamrNKmC2I4fl5+obO8l4lQ5X6/D5GHvFVespLkM3onxcPX5+i5HYw2UD2I1i9bev
4HWzr/JSSSqShmvw9XuwOT7R15ei7f2VJWAEx1Dx8lEJ4XlRmlwFLVrW5ZC2durVn+hjIjvWOT+b
/oqrNF9NSAw9C9Gq9iwQ8MOYOMIbSDF4AB05q6SIKQWAzY7J3XRmd02OJHvsN958bE/J1Xhb+9HD
31w7BoANIBMe1OKbo/TOSIvMjvIwHchBs/Unu/9K9FIwULWrSAbIvWy8ulQgCnAPkaEizTCUhR2w
H4C3ODbudAJd4NH4rKBPSvpGz+DSWHsSDjWIChMMBGk3omBlL3TYfgJ3TYxpXUddn9MwJ1+I8tka
jgI13TN+w0B+AwGYqeNp+d4yG7PqlhgYh3Ch7Dyd2uvKN+5in55JGDkrxOb4LORk2VWajUzucpja
ElLruQizEXBq/a+hO5vtbaf9hdPZLm1d+ia0NIuxrbokSsJhtjtnpPqXoui9TEqPaoVh9AxT6pc3
cy8M2wpc170RmGJ0S9KaOg3Vnnm0Oi+DL41gBiUJugZGULGoAoGiw+PCr0mtQBbU9DkEaolryRPx
49j+XOV2IXCqIkm8Ax9VfenkJg8ngHpOVkCZ7lSzQMiusoNLbiUjgTryeZt0mDpFZ1Ielu3oqPXs
jtaXyye0uwz0LGl4agBo1eI3rK9zbY7xgiwtgAEfgBLp5MvDZRm7q9jI4LaqSxpGJALtHufJTRpw
o/e//jcJ3AU3zhaTOlMuwqozPLluvEF4n6xmz9+hGBv690bx+Z8ULGhzOWVFiNkXdKDUqEplR+Nk
PjZrJxZIqoVRyK5T2EjknC1GCfrEShQ9QGE9O1qsPBJfA4zYgcS6LbCb3Wf+6u0wt4rBRyArvLdU
VBf6JpL1Csm7Achv+nH+Ga30jalT3BC3+ZSiFtcdRe2ve9q3lcr5PdaledvqOVJNbHathbjWfMxF
zY97TmgrZP2IjRMqyTLqhRzTsEZG3kmZfgVElxsjojcWZpsxf5zDtExBuL+bagLgjgm2b9yXyJa/
l5qPiB/zSBsDYzDoYbC6qnUW1CECPZHoSwSc9tPcT/Z120iGW+t9cSwIa79SNSlF2AV7u7z9FE6R
ml5eYhMYoifr64K0wrm4W0f9wM4J6gynBAnjnXEsQtFDSyRVfb8BRVxXtZngCV6qLD2UJVNupwhd
Y3Gj5cfL5r+bnEWfhrWOfyALy/vJklbDkpdmEcqFJ/XIUOlH+7hiNOgP0VG9TQcnSd0sACeD94fo
Sq+B/FY050DZYsMpMCkGi5F+X43xDV5lntIVnmCJe/5nK4dzokOXSKiOG0VIPpVnkFj66+xCcTWF
/bk8jFeiMGs31NvK41yqQqySGkps+er9pKyF8JWw03BV5FIwJnqKjnbtgkptLaz2x/j8mzwhuhFB
KO7dHZvP4Hs3zHaU0i7FyXZdH6o2snCN4V7e2j1FxQgskFGQ5NMID7OXTEY91mbKTgn52XX3Ujx4
zd9cgVsZ3OkVhW1XugIZxJpQlftpy3+GpfBbDdF2DG8DUIAPZTkdk8RtAljGYJEjgGqQee6GMLGy
ohU03O/mTwA08W9JfAnOllc0ZYYUQ1w4s7uCAEs37eSbIH0HHMoKTVI/kjiQPv/FKRELxSsLb2a8
ct67EyPGDCfBWQVAmemJb2SV07NPl2XsJkJNTV3jIBs531ej2FwVcpEOihaDjrzRnbJ67USugPdF
bQfZGvQFl75oXPO/iESHvGYatqHxr+JBU+pcyvMSF69yXF/Goz89lwBBHb38RdyvsLojPowxtTdx
3F0wtZ3CGop7fupeajVzyvZqGIgjVwDEEwSv/NDBb53cyOJugD4BAAudKhqyF5zWGjFNgVYDLtox
bpfDOg/tCVtA9oKm7fq4OIZgwAWo5jjB7ggCiCctxKzXyk+Y+sjHVmf1pbxJrpJQ1Miw60M24RO3
rb3cM6IiwYHs3pnmV7P12Ig6yHdXthHB7eaY0a7MTI0C7S602bMeNU4GzA2pEoSCIjnr3zc2AJBA
Nk0dTq1UVCfugc+s+3XxazJ0gd/lhyl/68dmRdzVOWmo1qBjxwpMUFcODgMkYuvTQwN8VeNMboi/
HKpj90TQMpH8lRfbyOYcckl6DEPpBQWeEzuNPmaiHga0l/0wHJDYetJJ+af6Tv7GhW1kci6sqFKz
pPIEzNwh9ecBiMpN6ffxIijZCXSRR/WnS8WipKvtYEEZHkiaY/ZNtb9c9pQiGZy+x7qmlP3YImoc
e6edHou28kchXsru5Y9ozkI627JUY/2KjSq20kTMMe1pmFHZieYwmVKBDookcMpuY0iNEglFh2EI
WfcLY8YCa+Kh1n8r+WYNnJLbs2VOBFjkIbhNenfE83o+tNSTwfa7dmqXuEQVjyCFcJhPygxY38zJ
vdERvbREC+X0fWqNATc6SnxNwpyperIn7y80YrNOTrnlDKS7GOHJUANgXpPU5yKZPKsQBWuCdfDp
1ZZGljRrJXIJevMSN7HpTEUjCAN2lfttKTwmed9VbG4zpMsrJSyio0Fv80WAhbJ7DYNdAKEGXtzG
a1Sw0WwlndoKBIMYZq2IW+L+ZfIxs27QE2HTWHAyuw59I2vd0o2shthsLltUZ0gzj7CjhiRHa2C9
k9KB/hhp2Rwuq8L+Gb0tjjPbjC5dJEnQtWjqE4fpeojua4ED3z+jNxmc4UqKTZNaxnuAyVoadIpZ
ezGd5sOSKyK2hFVzP4RMFkoIsmaBn4UHm5zsXEf0KZn+yrJMgtxfC5OqsEC4Hwlu5HAWFOdMaxsV
Saz5PrqmN+sLL3e70P6qAl0lPQojT8G6eOTJoaqoZEamgRq5dGse8/uucrrP9vcMw0iHKaSfY7e5
NQunPEzoRfZFHVy7J2itSDwIETEkyp1gPlRdb1OSwe8GTUmdzKydJZcFyr+ri7asmCowa3TF5JR/
samFlk/oSV59y8rJUcdFoO275gVkeBntBoSgQ+S9eVlMjY08lebAKOu7tK9OUZJ2jjplV6oeiabH
RMI4Ny6T2mRGrkpBnX0lyxmzR06nnCoiCCH2ds0CAhW6+F6b/7nrXWf4i1zAggcNA/3Ds5EL7t1d
Zd9K4KLZImrAjAOuTsTpC4qBCrhHwelyHNHissJZiCrUe/u2FUfeH9KMmeC0LY0kNLo00DSQm46x
8jyOALSgdS7QuT3N3grjdI6UptJKGhomCrX2UwttJkNz1VgCD7j7vNqKWT9j49cTZYrIpOkoGhFX
j19BLqfAQpb46zpLk78Y6GIQNe7s3VtbmZzRlq1aK0UZF6GSak6GuzHJ3Lj5vMQ/JV1wRYp0kLMr
rei1ppIROA2N9qCZ/V0+/bp8T4nOiTMmbWzbyZig5YkRf2J27HWjFKIqLwgBdwvfaNgCUjGK0abM
D8uNVUOruUfqTvZfR+/RW1Uf5OPraJD3N251K4zTiiauLZ0Q9C5ErD4aY2gtzJFlQYS0b74K+M8A
sWoQVIPf6541U1u2U8QvUqAcy7tXkpgv3cFyAGHv1UIajt2TUkwwYaDqrCoGb1EgSIvkHifVzcNj
AbQdPUMNttWVw19oxEYOt3n9pFE296hUzantKtPzKHeHRQQgIFoMZ0MDMxVWj3hzGHk4Jj/ryWs6
wfmIRHC2YydDj+kNVPWIdpCmHwP7rgF25vJe8aPFry8ba7NZnPmQJaV5rEDTisqxA+uanUEZ7UaS
MwSs8nRAE8V3yVX20AAAvHCl8yJY5G7NavsBXMCkFDQd2gZaoX/qD3EggwwGfJ/SYXkof5k1UGnW
hF0FFPJ/Lq9csLv8G0THnJFZtjqwmU3Lp3PlgF8vbFKRr92tamzWx79DCK1IX8yQg0m0Feb6ugbj
s02d+ko/MNgacet7+zQKJ/F2U7xbwdzljBbpfrESRkOj8MCSLN2+clV4lmd/BePOspz+f3h/+zca
0RBIgb8b+JecRunaqIDfekRbaOkgu2zc12sroFuBFCoGQmWBceoOzByXT3MvDMb8gGoCooSgU4gz
R7WVFHwN8l3ZqQN/nnVKT0mwEoBcFrN+O/+K2IrhTNIqanuq+xbpO7R4ZPMPwxtqpF/pQzTeCTVn
V0M1BSjEMkHZgR/Sob0sVXWPu7P7AeLBFTeX+vIXhp5pjEcU6H2SAaAryqntXthvQvnCANLmVk4L
CC3hEJThR5IItnD/It1I4MJSpenHpGjXkOBlzZPH9/LJgE5IK0+4kAlasIf8ZP+yKIUxKx2ESV9T
E3XjFyYCld238M2CuLBUiXIaJX1dI/m/TmS3rll5C7rURqcLFszZ1jdYmeW0nZM8NqKU0KrYHzRy
I5y7VEcaSxi4BfirNaPbT61f6nE+DhRo1YkhgnPc1w195ThFhVbmKU6pbhoRSmAghWU3RL1XS4Fq
7K/FQrcW2v1QxOPiEdJoXbcQhnxkV4wYoKqMg2yALEvPoxtpjmv3sjHvigOTjmLDSaFQxJ2baWco
tpHRCmryU45vDf17Rp+7TFS4F4nhTqhQJMoqNapwuRanV8K60L6xD4t/p4fG1XwVFH/1KrcwVYWE
q46GI77NhVpqCvavGW4qy1zLGpy+a5yhqwQbuGtcGzGcJeMVkdA4ImW4NPdK8SKzQBq+XD4jkQju
EsvneoqJIoEM2fpuzt8z4yWNRT3ru2q9WQanB8hg5BFaWsuwkc599WDJgobLfQexEcBpQJKWDaBj
ozg0THdRnLRx50OJxiPbJYPX/2BPir8+JHJPzM+zv39gx7ZxN5poZ30f4kujTLs2wf7J1ZVZhlrs
G3+It/M7gkS/0b9F2O9FlIMxG1rcgNSizL6DHuvM2u+L9XJZD3Y7caw3KXw9xJ46NqFdHrMfFFwa
iKE8659iBIUTCE5RePIvixNsm8Frtm1FPSsakBqscKTBgKyWmQocw67amapB4HqQiOHBJrpcazFp
gFJgtCTXzaShuConghTQ7jo2MjjzqfpqypO8B+WnYjhZM4HS4quQB3A/hN9I4QyooSmlbUogJT7M
hfO7L2nGcLtD/NHrXGQeh4Pq1b4oRBJtIWdYapxqE1h3UAm2fd34nFTfLquB6PfX7d0kZwDbZna1
gSOK2/qYqUijaVokaq8VCVnvj42QuBjzvO+sPMTjGBFz3zyNgybw1PtBF4JjUwFQlEb4DKouswwj
cFAE1bd/mMcFgBH2Iz2tD/3401/FJOi9QDsO2szRPvd+RUlZKaXWsjqw9dlpq09ttqDN43NqCJJn
uzfrRg7n3MClO+ekQ+ClDHiEZ05X39DxV1uL+vL3T+htPZyHi8xIr+cEb2SSnBGPuLFEDpcVbf/R
9LYU/jWq6BKLDRN9dsyzfOsbIIlvLc90sxsNyF6Ah4jFlYPV9j9EjhuRnI+L7UmuFxXvw9/J28bv
lavURfrnWF/niweX9z+ukXNGDJjMYM6AQMkOUaVQXcNdUdMIxq0LAPatoAqRK6K/2U9ygV0KSo/B
Jryl3itj21ljXpR4jmapY9vObxhEgGZWmWM4MwigkKgeRcxWu5q5EcrtbZUVyZipeHbMFfjpE4y2
5v1hASIMEwwD7LZfoKr+n+Vxm2pVxgy4e6RPRpedMwb2eECYnWw3x3XyOl2uu81ZOayxhSqIa3Yv
FwsoAaDlAZIvz5WK2aeBZJNUBQBY8AapOjT2t3SKBGqza3wbKdwC+zlJ7HSEM5GLJ7l5KaJS4Bv3
zsqWyTqtuNZw+XaxgZhL0UxFdhpK0BcVUcC05CZVmEtKUZWJB19+jZW2stbFbny91pll3St4QfVo
WZFdK6yPwAN4VALrNLgg6lpuVpYQI1C/g93T/ueyAe7tJAYz0bqqo/FT5pvv0rFuUr2KkfHqAQZe
ILsmUIhdL2bjtw1TA9cxEsvvl0eHjqSWgXfHqDuvtc+j6drMXe57b6VrR4+26c0Pl1e1e7UBj98E
JZ6ODncecSqfFatOFjoCl185ztfT5zSMr2eUoPRv3eMfMqv9PkDNUlUTQxSywq+QGHhWq3mVh0y6
LkfgpqSiqeDdU9pI4IKpgVRWqVZgYC3Guyy7X8q/QYawNwI4HSQkbwG1rAIDozoAPboRDaOIFsAF
TZTZUq1ZBZ5TStB01JUGURu1SAIXMXW6Fs8piAjCMjrW7IpJvy6r1O7vg7fHwDQNMhE2t4IMVPZt
EWlpGI3WMyj8PtnC7goeJ+23Im1kcGuQMHxetSPLQNqT30ipk/VOFCYgs0dG7JVLeHFlrzgAB+U0
e/XX9kQ97XkUzvDvOr/NZ3ChGouaoZEnKIOagP88OxboREzm0mlMEZj43m2xkiH9e1O5YK1ghsqM
gpahHIPmLgFd1ny1MEED9e5TZCuFC9UUNS2mtqV4uP0ANghycQrQEQFX3Xo2BsIrr/NT3ISi/vbd
F/6bWJ0nuZmqFAkmq8lO+q30Kb/JvuRXYBk+Sg9rQNUAnMQ0HPYAXmjBO3Xf+aER2Lbh+UBUx+1q
hKYIS14qO9D86qYJwWrvEr85RY6MGUdR9nv3CMHSaSKMUgja7N+792m2dAp8Ymzu/I+ZPE9A/q4S
wW28vyJD12S08uvoEef838ymJo/6Fh7WW44EOKz1dx2AQEkgB/odO/6FpW+EcSuS2TJkkgEICwZu
Oqtk57FaBCL2N+1tPZwzGSOpLGqpxDOfXuXkGEdBloqCwNVK+VAe3fT/2TPOmdgVmfVulqUgOZfn
/CYO0qsqbP3cN7zxaM9OfZMFuQd4nMP/tn2c90iitChlRvKThIJhhdI72LT/WAIGOhQiG5oGhpoP
fTlUNxp5zLMTw9y3bOVOXDcCjds5oHciOBNaWl1NZxXxXylbD/VSufVs+KohyMTs3CnImGOYXCNo
SlR17ohMjO1OLEHlKLVY7lqxPDjo2hLs1u5SNkK48yCJTnoaLVaQYxbffh5F2OR77vXdKri96pIR
LZUGajeqD7ADZzmT4GEAqubKhIUmWDsEEyFxhFRIu+uybQ3sYYgs0c303vFE1dKP9mwiJpIA9A6c
MNyT9jq4pP2z+Eooe8YV4A8EerHnidD/8CZ1/apNsM70qda0FDyPsg/4mcMSaB7xFff/l6jdMeF3
wjj9QN9cSoH9R0P0NV0t1ldzeVxn0IaidagkmulYfSjnL94J4/Skr6XBZouGl8BXwzePuKowJToe
xwrV6OwgZrhbP/6SPE5tlLRmKZ7nAPJpnpbcdpTobDcnlgZ/4Sw2B8Zd/k1K0CFtwpuby13Ufa5E
+7Zrw2+/z9enBpQJJrWMzKBRBxcNLs5ilP7lJexV7fFGA3kpYC/wjpK5ozGpkTJtRE5Ld9Kb6gaU
6Gg0WhOp1ekV09mLbkTpuj3r2orkTmcwpQgEwQToXAMYvzoNiEeIR+NE4Jx27WkrhzseWiE1GZdI
VQw/qjxgKNMPQXrOLQS4Okq/ouSwYFn8TJZqVejo0JGDacbaywBWEp8qOTv+b+f1WrfYOAkS53TU
cnjE6pcxu0a4om6Vz9Pspn7/Qu/UwLixT38IG70+HrZK8rrTG6GRjCcW6wwzmKubsgmU+qmY/sKW
Nof1mlbbiDB6CVSpsY431gJMmWlxEyrIFuxZ01YC59SVWWuSDqmlYKnnG8Rdn7TGEjwH9pzqVgTn
wZMCOOWRXUqBGt0tc+o0aY4X+7OmFU5uiDDm9pzcVhjnwWsjXoqys4tQq37Uw42ex469HPpKFOyp
O84UgRCCIlO2dI1Pu1GSdpmRx+lrBmnxMIFyVwP5B/3lfvJT1Ii4lz61t9LWr9noAVMwYi81YxqO
eM6PJTh/CRkOU7kcGcD6HCMfXNCk+igABYWdfOpKo3asYj7kpjBHvmZq+VsESRcbfUVYtSFzp0ki
pSsLJcleqfP08xKUAVAbDuqVCMR811NtJXFHObVaGUlqnmGLlePajtaPDlqmgPsrB+RO1Na8u8eq
oaFrCSO/GFDgnjxar7UAIYkrJJUWNzfvs5i6aXyPnKXfDKXbG4rTtMWBgban0/xUfzRLgRvb85Xb
L+BscSljbWYjmp3bPEN9+qXtP7WGKJbfM5CtEO784i4qk9aeAbYCLZrLoKkeqFxhYi+/FzhlkSTu
/FCSygpMNyc4vxkk561THlF8B/5PfMpTEMGBstXX/ylFeNt7Hm27QO7uLutoHMpJyk9jNoaJLZ8B
9vR4eWl7Hm0rgruriV1VCu1MmGM1O8xYufpyhxb2Gdih7mDD51yWt5fSBWLNm25yl3YnlwXgO1sM
ij+Vp/ZBcSq3u4oCCiy6LGAuaje+QOJecLqRyHclm5JBtWaGmXcvg6cfV9hMQIuDhQFVjCPghh4u
y1t37KNX+c8CeXcadbEWodMuDZOkvFdKdqvpaI9UWOUWGRg5J4J2xfnlskyBufEoia3UR+aM7pnQ
UKZHTFh7ZMrvlVxk1f/Fj72tjXMszFR7tXqdADl2gM5MbqmrfdbATrJuZSQqeu31aGx1Ree8yGA0
1JJrLT513oDZyMSNQ4zdn8ihFo/+7t2CWy3hnMkEUJ1FM1Ig8yYuA7Zq/tPqD8TvT8y3awf8I6IB
ANGZcT4lJpGxpDI4K6X6WhpuxvK2qwWqKLoIdM6BJEVfdMU6ta19nbEqCuyTwaEvii/59Ch5opk4
gZvkm4MAzNtNtSXHJ1N9GrpnhnpGWXaOlon8scBrfag8AbIjAlM7yqHh6o3xkr6rNX9hbn5uAB2I
+ekA3ErpL425mCK/bGu7OQt1baJFSQqc8a8ebhPBEJCdqnODuy16bAvUf0mwguYkT12GVOl0WFGq
ge7aOLLgNHdvg41cTkMts64TzbKRlMtj3VXSBalMyWhF7nJPDGZSZHRcI1hGI+P7AA3vXbudCICR
jOu1f744Jt4oOaYLkK5XCL/+Skiusvp83mVuRXKmQDNNo0UnpyH9VZ7JsffXsS/lwUic5d5R/HVw
qToWvnW4H4XNtntmuJXNmYhJ83TUE5qGcu3Sp/RGcxtgOVve4qPirf6YQV2Qe6LEt2jB3K1btVI1
ozU1CmLgQCoNc7Q28qg8OileyWwx3XR50kS9W3ulfcDAYBYRkEio1vINYgqNjQgZBqS7DpEPmuqj
fswPmdc905+Do4GloT8ZQXaPaWDy5bLN7G/ym+TV+W5Mxm76wazwoAnbCcAApUcBkKb8WfubCdR/
FKIBMYAiGwZH+Wh+YZHW5Vainiq1uh5Ie2dU3eHyMvj777cMoM0QgLIoBDCt79chw1qmqaAqqGTI
ce24pH7xPQVB1ooNPIzuZXHcrn2Qxu3a1A96ny+Qtii/BvszJi5J83hZBO/MXmXA1vH8WXVC4W+I
Sh6iWqlAnVEdVk6SzPtMq+PPDv114Lv0aje7tm5EPbi8IkIowBswfoscPBA1gTD+fhtVve3jglLj
JN/rvQuqEOQMlyvTJbjerVPnWLeY6lBRX8C1a/4jWPG6axtn80E4t6slIpiOxRDeg+/FMY/NdXll
fx0O8pl6sZAzlbsSP0jjIiY0iY90kArjVNPBpbBuvazcsjvOIrDDj8ryfk+5WAlXvdWYA5almYNj
2U8duLjnaXYu797ecnR0HgOvRMdEDn850IVp0RLVxmmaj/p8Vopfs31ciMCU99air725irWi1+rc
ppGImo0B7IiTQeL7XCvOi15do7bm/fliDFlegQ1t2DIPJAKDQMqrUrFlTEcveyy1QwbYBaBMuQAl
xkjVbE2KqNeAC11eFcKwwJlgocCmAg/+ve4XfdTN2jwYp8ya7yoTOZCC+mWPWl4tK46lpYJF7vgs
MEBY6C0BmOfaS8MZW6YNmUUTAAu2zBkPyRf5Z9w4OvjLjcqZvtaPohLy/gLf5HH2FZt5GscL5KV5
7jEDDbwPuuyxKHObP6yB/Wsv30RxelLayTzX2mKc4mVxCP2p5n9WZPsggDMq0DDMWjZjLUwzb4fJ
uioyYQDCZaE+yFiNYXM39nTs4gVU2SdrAVAUya7sVPui9+3NQAyfjeTWAsOGpLbHNGkEurF+Pu8K
Mc0BzFAZTXfgC3kvWhtSVZe7CK7Q0o9FHd1XMXu4bGN7prwVwT33o8wE3QlNgc6mIOMUM/ASSEOi
+EZliOque77JRhMBYCPQTKXxrQsrWBD6TyvzNAHS5gqsQ+xzkVgaht7NIX+Qxk4VwUjsXWTIrwFj
TtPhQFQ+HiCyJGGAiZqIqNhJD6ifutJ15kkH6zwe5WMFOrvuS3EqfRGyGF/WWbUGkgGRIYPEAeNG
3L4mtWmxluVYbI8p0AlcR/URL64rFrRe+lk51F9j4RD5TrAAoVgsCqY6CKP4elVbLHYHLFzjpE/H
uHEXMMw6ilP5GMREL2ztMguROkELuOSJmJZ29AiiQWq+hguo3nNexc5Lo1+HU09zpibPQ1/IV03X
6kGsjIJcyp5RYOgTM/nof7Ag9L1R4LYek3y9FUinOzVAfbvicNkmdj0kIi4ds2KyifvtvQR7mvVc
ySvjVIzssaad5RTV/KgpwzW8ZLiQ6OmyvD3DgDAAswPpBArDucnJlnML2EuIQVLMEmqgi6lr4mS2
fCuli2D39mUB3hbvYqDi8BZhNiOZlbQ3TgpM0V2KkTooPzqlQSan6bPFvby03a1EBxGawFT0UNrc
0sDIGSkzZXDQrPhhzr9WKDxXsnt3MrqjzLpJIG93eRt53IXQtM04ZHEDNZwXh42TR9OrttDQ/F0K
lGRH4VGuxZrWBlsTDSXvlWQwSD6NDLYWVU/oRa1ikO/2gmcZn4z9ffdshKzL3dw9ZIqTdEQIdkJx
uHGB2bBS78aH2NccovgYtFnJMUWmzKf1PkjlQiDSVFnfV1haMVcekdyivCFdOA13lvG4wk4qQ2D1
jxjwuKwroh3lbjvLyIa0mCG2Nb0aZHpxdDRHQTFtz3nYBgbj0D4MAAye4hFAPGmuT7hR5dFGFmx2
inoUlDn3VH4rgjszSyvlwohwZq1ynejflO6ub2tnQNNnIbi7dxezJpzgpMBjR7hzkmnSZDUqqicj
VZ0pfe5U//KJ8GARr5qA7r//SOCOBImXMi0YvHr6pAA9fXCKwWlAdYhes8gzD+aKWfMS2U72Lb5b
Dp0vefrp8ifwKdIPn8BdpA2+wRxrwzg1vxQgVrwgyXyQ3MXXE7f6vJJuiyTuqeFmzTwEeKmSEtMj
ENjHo6tEqmsu5kGXRGXddes+xHZvW8vTwwJoLcazH2I0QIImza02/CBq5w7a6C0Mb3vt2+WNFCgL
zw0728mSxzmOUs0VPzYzP9K7P6u+80fFlzWZVtUgCMOSsia/Yiy50XoC/jNwtiTyldUInOOeq9+e
07rgjW8ctD4rwbNgnCTjUQHNfDcAITFx8k5gz6uCfTwo4OVgyAHYOXw0IKEJtq414BcbyTMDQ0E3
+ckwop55btXuYOedN2uCZ83+0t5Eci5EKvSUySlEzjWmUrpP8etU96kt7i/rxL6qv8nhHEha6eY4
KLF5qmHXS+pF0tdGEwBC7es5sI1wU+oAA+UiALz+oiyu4XERmjIwEkugZ6lp5ilUA3hstMTX6QyQ
/WloOhHs2r7Kv4nmNMQso9aoGqh8RWLAKNKznNWHyzsoErHu8EYJcWMZSV5iB2nzNKjEUdvJuSxh
94zw+pORJEAP0Gsn+kZCmmPa2poR7vZ1csdIc1Zl89ZaRJNKuyq3EcN5+qqzq4QlazgjD0GSxjeo
6932ina0FFGVclcUUkcYDVBWIE1uz0D6NCrJGjnRLnroEHdKefsJTBaHdhJhuu0ez0YUZ0gU/Ktz
0kEU3kvPPenPaWMJzmfXPWxEcDakKyWpClRJT9ao1BgXlj0AGCRO1D5JWv0k6eaXVAIfx2h0fy54
TQtgtguvro8sooQicyklhXnqqvS5ypZPSW67JlpHqmY6qhaoWJl6gAcWRNjrejh3iFZSAMnbGAAE
peyaLtnoo87iqVuszDwxcAE9ALXbRBuhGtazBVCXHGMeWbmIOnN3bOCdTO7JV/eNSqoaMtU6d3Lt
PutS1/xDKNz19nonRH2/sMlkbSdp68LYi56i+aZwo+7PE6ewYRQobGDxA7iIU/1mTKa1pfr/SLuu
5sZxZvuLWMUcXhlFyZIt55kXlsezw5wzf/098O63pmCucGf31a5SE0Cj0fEcgDMpsTlJ31PuqKQ/
fttgXMigdF7hDA7wWpDRINdgOAaZtmX4hRtOGdgd0LCKaF8D5IhKyeDxl0IpQjQ6Rq+g8VBdjH+Z
acKXtjB1kyl1yfdolEy0ze6mhPejIb3ti8Es5uDxdxerIXEKDi7kTQ1No6l0g0GMJYmLDb8qRT/m
ks6cVPE0i7p7XQ5Z0KXWX8qhbjkcGn1Ik9TwkRcwERLJHGAolgel5xm3+qvFuhRE2WEO+83xS2KA
Dl4B01ZzQhWdMUX/9TZdiqA86rGdkhY5AMPPVKDxaSdj6K0q2l3fMIYQGpEmTaQgzCps2ALXYqhV
cxwf8BQwdmvzWHBvkWAAVYZBDyipudqF4wApSgQm1RT8R4VYIIGpPuoKGumvL+mrJwOSdExCoQ6H
C/wFrQgMZYNoRBO8pXzp76u5SGtTFYMAkSq/YHyXkGMLVh4V8ikYELczDO/WpUOuAdlgFApAwE1j
lMx8NUqpVuDdfAb4qlWhJIe2QbB3aL/A3mGxauBfDT1JbXyKEy/tYVb1xqjVEFeXd3noh92PTu9N
TRlMZcwZa9s4xwtZlJOYNFIziwMyboaGt3JIQa405dpsynl9J2UJq3FpY2mENoYMUEmEQYYSl7ZS
LhfGoPjJ0jhcmbgpF3hinRwjTbTHRn++rjhbdxr6AnZhwGPg6SSrXz2ZkyKLcQnfy6+k4KWcIwyw
sqpWW8rBr2VQBqqftSrpO0nx232GZv5HMgoJvh8Mmb8Gt4KDzkiNcR02UtzYOmRiRdTa8XLSgdGE
cInr6kzx53Pk1yrybCboScEWspxnwwyC/eR0FoYS7X+xmyux1G6maZsZuPOKH1atGXGVnQcsQNHN
A0NKhUf4iGQRnSQtxFhXhg4r0+aXyXgYUuf6Ej5GEejnBDmivwVQd0uegaNQyFhDdjPZnCkdjNOy
7/1kz7rEW2bYIBpOkuUAu6ZsvSjLnZQkECRzd/1cWW1yX6msNliGENrWJ3HVBZoAIZz+HvRo0zGO
PSd41/ds80x0+LuaDLIwlKwuL1HMgeWHz0rFn6pbKX3QBsaDxfh9unbCT0k6y4iIfV4HR5H2bqgM
32/T6BioZQPHF8UZnlqAXKt9ZAy54ud8tUetBF28iBFmyecFUDwL6rfr+7V5KJ/i6GmYKkIDUzoX
iq/z8s96zmyBK32tbP3/JoZyzdWxzZEfwbZF+lNlnEXxeakYGYSNshY0eLUU6rZwciEsdQQZ855Q
EM9P4V73gSPzMSJV2vltbHM3TBC3TYVYSaUeCY0fpjzvcV5kJkB+a60UD/1ZvpMxWV66S+pUTwHD
Lmw8g1gomI+hIyii0To+zUOQTkQHQXcGiNre4YPwMBadM6osRg6ibZQFQjIBDIfkQkmiQtRn9SbJ
IJyXo1lV/HopFzs0gtelypQfyszd4oUqd6L2wW0xVPsyAJzXdaXZ6Hm49C3I3q+l63KIAAO+hXCb
+aTlO/VaV78lmCGhy2rk3VwqMKgxbwjUNVBzXgrLuGVqQf2s+Ip+Kxmu0H5LOqcNJ38cvChKTFF+
ur68jauH4O5TILW6fJxbI21FPB9Va6fjN1V8zpjJrU0hqwOknkHg/DWjMeAAqwzES3W7A4Sm1YSV
/S/WshJD+RVLwqWaPip4baXHRN4J5XPSMtLGrJVQIU/dzoAYSCDCGKNZMCdugMLhzeJyu5+0mgU4
8AHZ8kX1V8dDvmelfEs4qzMyHLCM39t9+MxjYER2Ilf2Ezv3gp/GcfE0Tzu3eI4BT3XLhuPfsCwX
+kEdXTkNRVyHUEiMuQejH9eM9PGWwbwQQB9alfdarUHAaI0OoH8sTPW5iZ0ekTbxsl3lGf7vM6Eg
gYJLvdpX6hzbqs6mUoDUBtMAiw1ypM5MEaAMjrEvHM5nAQFtPKgX8si9X50jqBmDKQD7ra/F39Ly
KV4OheBOi1vgTl+/BFve9VoUXRMSU6lMxAWiIl/1CAkUOsod6ThZnJc5mcdiJ93yDy/kUa+qlmcD
F3WQFw5PhXJMSw/8h5ahH3rBk5WjUt6q7cP1NW68PRciqUdWn9NCL2LcigBUz0P/Uoncqc4LM4qY
vK/k669cQLpO1KWTOISATPAzP/pZuZG7eMkbCRZi13i8virmyVG2uJSDJNMqLGu0eie/r9ARnFq9
rb+SkPm34VfpO0DXl+WiCMeQHFwWfxeWxpyB5JOyUs4bbQEXN40OKPuhjKOp+VDH6C54IqMjFWar
lxMv2H9Ojvx+8/alRMqigHhqzgZ1gfMK+HNpcJMhY90xomDXtII2H00LpLQQJ9W5mU/MB6GniH5o
XuFE598EMvlyTpTt0JsRXDYy1iNpT31+b+j/5tn8tIX0TJtSz3+F/Fk47WL0V0pafMMbImvTGE8J
PcxWKWmtjMTSd8BCQ3u427xIp8rpMDuX7MX7xGMhHzHMBD3JJjQAmm5HCNSmU6zavTJbU/s8BT8Z
95ac9hdtWPkd1AHNi64FXQWnYAanqx/8Avq+nXrSUb2rbQIu11jcXbSDybBZ+YUP/L8vokUFvbhA
PYI7ThnfQgT71ZQGMPY3wRte6HPxCK7vW8AWfGuc7G2yalsm6H3+BzCIi5bkI6sFZ9MlWn0CbYy1
Rc9SMGP5seAvKrg5KpfvWPnMbdu4kkI5xkqnRHIsaojbd92NDOXJLUBPOP2NCDQptm3c6CuCEQEa
DkofskTAYi8f7FLulWkGfLQfK+0pRyd119d3eiafm3A8RFocmNOcn/tA3bUBcNH0xrmuVJuBAPK2
pN9VQOs6dbBikfJJZKBtXay1R7HPfXDE7eukceVGPNXDtBNlYW+M99elbp7lSip1lnJlLJmOMq7f
9zdDnoAz1a61b/9NBnWSVZOlgkFkoO30XjEq25Cy+7llceBs+yUY5BFJczxp97w8waEs+GVecDVE
r/F7L0cfmmoSIAIWDf1G5xF0ZSWJerentEq1YIAk/owpRQyN37R4EAiKfrVrQFJjeNMv2c3d0I48
tqpuWrmVdCpECCpuyoYR0hNJRF3rJxAIzSHZpzHDU9+2NStBVCiQ9JU2Rg0Ega1dPMue8s5j3qa5
DZ3UGl8X748AQ+y1LVjJbnLUnWQ1HmseYPtart4q6lCNMZvbgbyFIUID7S1twFrTyo42HHXdT4w7
Pv4mL8eSdRu3zQ9oqHhdl8DeTXeGDEECtvoC5ifxeQDkpw5GPGpTtkeM9GF4M/xdNtW/Hv1PgZRO
NbVUahmHN6VIv6slclUM+7Kd1litiFKbtF+KLicrGi3eSnf9E+GKJVwnySFy1H9jV1bCKNXJJgGg
B62Ou5g+KMWr2htmruTmdcOy+QyvhFAmO5AjgPyDg9bv5UQ8A4MzD2w+G+PGXJqkT1xtKtuHpchT
3lzCUgsZwFWbtnMlnvIJ47Q0uLLBhurlz2Fwu2yxipy1RuaxUb5G0dWTaoBLwR/34j7GRC1nKU74
iMtmcUz3grEkleqfKHUpkrgQwhrdC6Ndu9zFKqPJlbUgulI4yFLWahm2rXNBJBTuCtBrFYeeoH3l
mNpT7OtKsm3FyKQ1iGKQTqarDJgeXbRkQEBH8g2ylTsYijnzTuGqd8J99QOTySf1VnQJd7xiB04B
fID85fo3bG/r359A1yA0DlDEZYNPEDr49CdhsuPh+bqIzUfhc5UG5T4Uqq4DzhQiJrTjCdk9B8bk
SXWUyr0uh7UUymFo076VBrKbaV3ZYyA7QmhYHV8yxNAYpn+Zw88to+x+1gYjmZUl9TvemhBwxU7u
TAeCPdbtgX1jlS531+5YCEPbJuVTLGWFB5CvDEaEOI/rPH7ed+JzOJ+VILTK8Inrz9f38h9C5U9p
ZLNXSSKhLjghnLBIIEo+Ynm76kX8qX0n9CudN+/+H6Aw//CefookerQS2Y5coZG+LV9vXLW4N+JT
C7hE+XYOj/lQWRwwW5rFAb+kxVgra2cpY40GiUGpiOIQYGzlRgT2QmQtpu4bb8bTglyVekjt/lDv
pH+ZIPtcM2WoUyVU0pFcP1IsiSyC9Cb7Ewavsc3H0GUBWWzVnpGt+pRHmewoybgwRPkWFofkGgEx
cegOGPZOkNupfQL3M2pm8c7YYHIjvkSGf0v9gvqrVIoRKfNfq1QxoE+Qamp7sVSXgO8au+vyyHld
E0cZHC0fEjkbsMja4L1ATQ+TWHrZElpijOZ3Q2EUKBl3ReEpwxMI6OhS/rwrkhsfhEN6bMFpRnCw
rMIRd7Jmao/Xl3jd1ik0JVcTDir4SNG2MHWvWiiYi47giIkIwjo3yuSkCRfLEbqP/OZV9wzQXcZn
3MgHjEjjiS+OLHzFf/Bs/6edGAC8tAD8yPX4Jw5ucNNTfCCJrNgCDA+SjqldWP/NomIU9VJcWPCD
FJGHSVFze8JYRvugG16vOVk42CMmaf7bmVFmph0zUdBJ+pYTI7OdX2PjbQ4ZAe0/uDCfW0gZlESP
OnWMSD+LMzq44FZpBTZQEPyaQHn511fEPDDKnFRK33FKgMgguxkdwc5gvrLDgMqF7DYIL1kcJR9I
HlduNl2cB3BSJrcltnDeTzax0yoeX5hMW9k1yMQg+kNsLZzSY41oqPUHr/ij2MduYGWvT4aH1DWT
WYlxET8etdWjNQq9FM8Yi/eNMD30afyHUegHQytYd/Efqm9/H+zHwa8EDWNhqLkIQfx5tkSru8se
JlsA7Pdkyn7oL5ZkTfv6pn8dbQlFo/IlYTXSketwbfOJtVh9QWhEiZpH+IJIwkxTbQe8ahah27J4
0r6ab2C0a8BiAFEFZnJlyurUWhtnoagaftxKZti9Ky2wFJfCFPofM/d6XYPJb12uCbJ0AwYUEwLa
F2pDsZC7cMLErB9yL4v8GtTe9d//qh6Xv0+tpRHSXuA7/H5VHbP2qE6ncGHEehtVS/RxikgMKkBd
gHWkIiOjEMrCmNAUoGH6dvE6kgA1Y24OBrtJMnWyhDqUn7uwxFBMKtWipYttdjdKo8Y9Tkms6piB
k9B6HwdNkZsArkcPRZsLC3zndGkZvsDWhmC7DXRWoSkJrXeXSjQuvB4AFQDxxjy2tqI2sqkog2b3
wsS6MtuiMKuLGFQwZHq0ukQff5IPA3qctZDz9Ca7lZYk9SqZZ/VlfL0ZOAF0pWFEH52fACO+XFQ2
D60ATio4yxMWNUR87ESqcNY6Mjs+hqp9XamIDaeV1tCAUgJYG0wS0IAA9WK0gUqSC6oatF5r9HAz
Eq7342bk3EGuemvMlMVD9ZWFLLIp+YP+h/DIIP90udCRE2JghCEIH3S4bipvTpheELrSGxTFbeRz
yvJzNoICbO1KIqUvAjcJUztjraUOZDdRdqOys+ZGewAyRiZoh7J9DFvF5pJD+NtkcIj0iHD0aKJK
jLw3XSUahCDLuwXCSV6KPKbTzrAG5FBLu/BYvvmmEq2EUV4kuH67WgHTIQYbXzrtKGmj3YuO2j1f
V54ND8EQFV1VkW4gXEB073c3GU0lJLEM8EHC/AFVtcW73v0zKcxKL2xkvj+arqEuAJHC1Dflj3BK
bsQ518h+n0UW2hOtOUvdrB8xYqFahrhvY9Sp8sYXVI7hCm3sJx4PrBSgPrCOdGajlaMqDUiJL+Tu
0vCWnzrMvuwUgdXFuSUHoBwEhgPDPRjVu7wTYYayMohFJD/F5Ms4nZVa8KPlcdZZtdENbwv0TbKi
CDyGsEGOQDmQURsB2acIJB/XoOZfq0Kw0B91akfhWUl/BepRiWtHkZJzx6lmGEe2yjNRXTaM6sU3
UOe5qMkSViMn+YvwM6l3alg7/Ozmae1waXzXJLdBqZiJvpjgPVnEx7x/WEpQ0+sc60u+fIjGA9oL
EwXoxYWjQJdUwp4LG34aK0yjR6a6VJhvuhdjFhcfSwplftp2GvmOh5SW3y15Yc3BWWC1uX99wKml
kI9YOVaznoxFFE6VzyOLKv0QbjI7cjXwDAzObGNC/Y9oD7gy67od+KK2lFBKbUepqcU+gdBBgEEd
5/3cnIW4tAQxd65LYu0hpbZDDrKBIYWkavDq5ICWu3y5vy6CuYWUWo5ipERqiXNK/HgHwDer3Ce3
PWfOsGzorrX5HQd+vxcWXA1rE6n4p9Y0AJnHWNqk3xvTSS1diUdVbflxfXlfnX/0YCINRUDMVWJk
qC0UE7lGF9kCKoD34T25qeHjaz+y3otEM/CAfgqGZNLCArS+xufaG55zJwdUAfYDq8j/1QaBPUnA
QC1gzAAW+MV/S2EAh7JXJ0wOAZ+n8WWntkBsgoEoAKtPHjvA2jhaoAGhBV9E3grDcx8Vz9XtCGNV
SGVeCVBtl/cioto/aXM1p2pMNCQBT69BpmxhJHXIxb7wsfBqrKVSOaQkBQhKWU6B34S9yWN4TZUZ
wTPRjWsSqPc+FRpjBAlO6Ipe4JGacOsC49VjTTIQ1bgmhnLZSr0uBH2WwO3V3k+GW8huAk8xeQLX
tnldS796FtSeUcYyCedhnss88OfFr1DmLtEWMde2GtqE1TjaV6yI9CtOFSWRspxxkvJyiZE5P3gK
76Xb2fmu7PTElB9TP7qXzosFyhuCqfxftYMynnmmVmmJCX1fMjqzEiSTYzXvs/SPuvEt0gl1XjeY
0AuOiXaust9FZ6B2jjKYgmSALCqfsQIlt5XuUV0mM4gPTd4Cx/RY8sdFebmuHl+fgcsbRdnKrFMq
tRAEwzeqo1Tt62yw0F/I0sGvFvlCCj2OEk1qJkbEWox7VTHL5+EG+WY7st8rxVxA7m6CLHBP5h7+
0+JoCFp+qMCTUYqGHyzO1J3GyJNlxvjpV1f68sgkymAoWTrEebgEftSh6WF8m0V3lu+V/NiD7qvu
3aB+5FnM0Rv2/nI/KfMhL2HSCb0R+PpRem3uBBM0vU7sCwCIRk00tJk5YLIK2l5p0kfMDov/xa9T
eQ4MT4MYuolP8lzpjpyedKpvoh2mlxg2eOuWrYVRFkvjozluYxk8wMrPWXmPDfe6Wnytt+DM1gIo
AwUWWznSRxAAvj6PTkv4FRArm6gNAFr+WXjimPu3dcvWAinL1Oe8MsyGEPhJa0fdKY1tSWXo+qYi
wg2QgW+EgAQxMo5w9SLXUlVzfQUZsqfvpV3svS8W6Ld37Y6xe1uXeS2I0vhBkWfAhUEQ2BON2uYe
SAyeuOJoCifBA3gTcNcUEHEZTMT37W38XCKt9g2fRgo47P2yErw5wyxAAbfL0BhOOEsMpX8g5A2a
LMD7JS+BPamVxYdoqPt1fRu3HI31LlI6WPdVmi05T24UILK9bjci2GfPMbDWQmkeX4mTFo9YyyD+
MZ/k/NZo3esLYakD9SbmosEHEtG7IshMdTxzgWL2SIBPrKjvo6PxqxH6PH7qdezaZuyMbgldtHQ5
qKsRJErOTB31o7la9JH0ssA8tlfOk0MIB1iFlW279CmfeisDI9RbLeLg14yLOYs/M+bc83UJcKwv
77AE4uQwylC5UY8TOC+EXW7xd5lmTtYIpncQDWjm7P2L48PMnA74CxFlPGpTuQWsF2B8hGkC9aGI
hamp6PTKfT4xDNTm2laCqN2TekEt+h6XlwOGgpG8hiw0vG0L+CmBjkmGaVx0I+7gPTWFI0g3xXwX
LYcmORexatYgmGnuwT3F8m2IXf2ilSuplN3tYyFIR0xmIBIC8aZTe/JddApRigUCFcMwbV61lSjK
8oaz1o+aGnH+WEqu0XtqAnB7dMq1xrf/pBQfLVKrt8TgpGA0NFiNXEXAmrwb0Wh1nDdy9nU5m9Zp
tSCiMys5dZ4beUk6cNXZTzt3CkG83jasE2JoHg3RxOn1XBilFgD3D4OL4U7YqXfLfdaYndOcUDK3
kqeO1UOyKRPZR3TcA1kIuN+XKxOl2aj6BB7v0Oa7eIh2tcQCudrcvJUISvFQckVPBVpAfU4LHtq4
dMZe2fEFCxqUtRJa6SSl0+UWYkQCcda9DQZDq7fXgUlWoLxjv+jUdzFPYiBE8KBbxDfpcUSIKrF8
FpYM8v+Vos1TxS9yDdw2JGruBFsC6WtuhV6WmfXNbHcWxiJ9jWHwWDKppzdIg0Uea6xrLu8MDt1a
gj8EzDap7eP53D3q+eUCVcIlwsrE74o5IJJyWmBKpuj5bBpT2gsOu8d6c2Hg9tQEkNnqGO6+3Ewj
RI9rIBWBX6WAbFnOeQReA51VKPzawEO89JUYSvG0OcmzesaAA4/2/NwJz1poAjvWmeEoNV7/Uv9g
MvUSB5Ky5UAsBnI9IA0UQVSpxxCAAq0h1XXhjhZ32/jNbQRuFhkJremt8+CqMTR/wwe8EEc9iULQ
NVUgAR5JWQqrbTRgxdzkMmjz5NbM4sScBdUqCo5lD8nGXVklXRjlyhQY/YIcuuqZOFCZHX/vdpMl
utFO/MEKFzb0c71GjVKWIWi5vOoAOI+4EuWJ+baXNNbtZuyjRmmKEox5AbDkAqN28a5SCZor0p8g
pujhEYpm/tDeoM3skHnhD/UUMzIoXztPNYKL/rfSaESpVrZF0OpmHiJU+oNj52du/kfXWg3ovu8a
Bxlhq7QTpzouaCYOLFav8sZNvBBNNn8leuq5aZZUHu90BJCaOhr2ahxoVhW0jNGOrZCZoNTogMcB
7gpIui8lCRU3xx3XIPNqw7+f4XNjvvwo3mkncJVhgk1DOURgeCEbCXbs7EooZduAyScsXTdxGFRG
p9tD/UygersDsNiS5+wteyEsQrULRs2dbmHswss8Vgbpa6WbHO7qEyiLEOplxekjGFWMRamtXBQe
kzg/G+oQmeMCLPWibTjUnwB/H0cOgNXtoggYScHNQ9YAoaEpAKQH7ii19QI/51xaxmA+ActYpNqa
tAeIMMMWbeWUVH4lhjrhLJjCriENK7zXo0cN79VLs1OOoM/F/Mp4KBkNMpurAgqoDhRaBXB31J3N
tEAtcwlgZykK6+pxjO7VhhHabJqelQjqYuaFGmRzVwW+KElexC3vrSiy7gVLBnUDhUIHSU0pc8i6
RHeETAx8637jgO4RiTgwvh9Zb8ZWPp+wyEqCJgHOTKGxThYAIHU8N3MfaCMxnNnUi2/wQmHiPHKY
41SbpnUljdIKre30VsrqwD9Igim8t2/F3ULiUi/2lhNmuiz9PazMEtxNaB5g2PXNvSVgTyC5k1BO
pu6ePGhA7AaGCwhXcrNKXjBOeT382LZqgF3WDWDQgGGCWl00yjHfSYjdxMBJ7novdGRCsdqB+/jY
3hC+XJSZTqxZJ/KrX97flVTKrOlSoGdBDFsqlqds/tkCtk3GHIs4M6709v59ro7aP2Hoy1zugEOX
KPG5K+SbQGVhqm/e4tVSKA8mT4dGQjoVYU4CsocMA29qYjKZJcmGXNmwj8B/9czpbV/p0ggpywg/
if++aN/0OLFmfTfAg7+uE1sKL5CKJuFYAagvtaIqifquMeCT5fPwCiQnU0jGA+ExDlPOMbIXHvFp
0pUMqVv7uJJKu2RqFXa1NoHIIhVDO+OD26lpfXgW9vXFbfnUgCn+e3W0NzYXZZMtgsDByHcyWGRG
qLxh1a/VL/l9cUCezEyabbpHa5GUoV9mNavTFhYy8qsb8YzMnQtkpvseRNsPgDCCf4av2aFn/htj
rSTEprVGUEUZVXp0/yNQuXw3xz4ehFGC4MEdbiSYLDLe24JhlTXeu3l4K0HUG8DNY9XmZQk7BTjJ
ugI5VHlql1/Xl7N1mcE4A+IwcA4p4AK9XI0YjJjvlzSYff5uNn7qwx/Xf1/YVPyVAMoqiQOGahce
2wWQAPBv3o2O5FYuhiId7ol7y+BqSZbiLU6JKWUWqNXmDq5kU5YqyGMebBktmmXBkTEJ1c+ykX7F
GquHedPerzeRutxiClcqKUIQ+6p2cPyA5XjKz4E9WJpiagA4QSogZmI8btl7hMqYDEZ7BjiuqKOr
ikwu0AvD+UqfONkUmxK/D9LvgciaZWAJoo4wUCIxBhU6FLESeruojG9Gmzt1Hb+B1puFR795ZqtV
UWeGNnBDXDDx4od9anLJOanvtOSdoZSbWr8SQh1Ym0gt8A9UdM7/Cs7qL5Bg2uqdeDu6c4yaMcY/
b5m9NIxNpB8bQDOP3ZiI3F/DX+OxvBd23W5AG//oap7qQupDwwzKSRxMWyvw4KJdEW0zMqpYl/e7
DFJZ42Z1cEarQBRLRkREP/W5Pb+rd4xd3XpP17LI0a7e0zKK1S6KmhGyRjwC3aPfP3GWaqMpHaP5
ianuGq+wWNnrrfoN4DI+l0jdAyBpzMUoJ6Mz7wOvRYjug482dAZ0KbU3umjGj+T+pXb4UHkZYmX2
bNGm84x+VwR1EvhbRfqdDdpcjGQR3edDZvW69Sf4VXOYOZfz2lv21d/SX+BsYLhOBEGVplM3UtYS
oDBzFaYm4pdat/mZldze0ta1AOoWDmFUcIOADECMHhFAXtmh8tAlulsIjEiHtRL6JgIgPcraOPA1
4ykfH/KOEQ8yfp9uDJ6XguNkAb9vzIdOODcyI4pm/T6Vh2oHsajFbOH9olvE1zoKayyj6+3rV2vL
KK6Og45q4QmH45yhQcgQnydMibfws5CVuS5k66VeC6Ecm4GblKWaZ/TceeGOoE2S0jE7zcvaMfL/
lZUw6qlqNREnEooeknigN4kYXu9mdmW9EsoQJYq6zFGPlZBW/vAQ71MPHLye5MwHVlMJUxZlfZYo
qPsULGfYNTEze2/AbHhv5z8TTDGyItdNA4sOaAIPJAJlnVpXIExNM0hAsMnn0ouFxI7LyJXylyQ9
6P1v04LAmpF26/8Joxam5gOY/ziYALVRj6I2Hqrs+brCbeaGYMAkgEcj9wdRl6qQTNMyRNyg+TU6
PQGL7YYOHKgdAeZqvMD6fcTAjyV9yqNULx0LrakxMfXRONwfS6szuWO043cqwyps39dPQdRBaWI+
NAAdQwK1l22Qs1uRMdrBzKgEbd+kTynUCc2BmifxlAR+ltwoictnDMzR7fMBgQkYVFRUHDVKgDwY
nS7U6MHgdrrX3Qk7jHI/zu+jTbDSwx+sRojNXVuJo141sdTVbkrQhmsMh2GuzQDg9lH7xFA6Ehh+
8YhWUqinTeAKXa15JGcI2OFHjxGoToNd6ZNOCGbph2zRNWnU+8bLMVDMSfMocs3fy2f5rO5zJ/C7
feoL5yIzJwdJLuag6mZ0jBGm/52cTtWJ40qsw75AkRBDlW/lm7qvT60FWN+d5tR2HTmoH7j8Teqy
IAO3miWQ4/gUTL2HkpqpQ6uQ1BcanQmUhOB9zOJazBQiMQ5XdlanEgDTlBQ1iJGg/b7kts8yZC33
sU964etbw2eubFtvFJhENGoDF40yHlwayS0347bJsxXv0n1gd6ZQAUqB4BqENmsYbvNyIy5HkR8N
+GCRubSNQgPWZiUKUObVAivJInOp7q7fhE3VXEmgjirpm6WIYnRwDzU4YtFWCkg0ZeE80N5dF/QV
p4zY3ZUk6qgaBcytwTKTHsL2Wf01egkIEGJneUmt5FcBbDTJEX+ED5goAJZQxJC+7ZyvpFOvDNcM
raH3uIKzp3ooKXucFbiKR1paOSa9MOvYKC2ZihHE6BlMphYVZqn8EFldpptGcrUa6mkRpLmMRxVq
PyityfEvQPKyZuH++omxVIMy/KlRlrIwCbLPy7MHXtebhg/Q9jnyL+AvMszrwlhbRpn9Nq+5eY6w
Ir4MzXl8yBaGY0t+4IulWG0ZZfHJsOIwCQZpkzXsDgVVFLyq+b3JPbF7vL6Wbfu3kkXZe0OK+4Qf
MtKd0dh8l1lVzJvVctCHyjSEx3R5GfTRhvd7XS5DK76OhSvx0GRYYlF80yuX696EiLGL257u59Lo
AVk11qa8aNC9FT+LwN+L9/GTYUl70RZfWBaDoRI0gCpnlHBIBiynyQfwfqamwjTnm8/HajWUVaiC
oC4n0r01n3sHiREvgj0PfcX7gE1l9tgxd48yDEquDVpE3I7Ez+4IEDEJE6pTh4wIq5bH0He6lCdN
ciaKEXZP0vywyc2yB2aM8JAup4A1p8A6KMpQLLEhTMhFBH6f7xb+qLNm7li/T9mGSTSWEHx2eOTz
4iWu1YdQZMU5rKtDWYdSXTihF9GpqgGwAexNXtBlSBvpDGd925kmhVV0pKD0SCM51pgMaApxDnwB
7SOuZLeim1rTmYcfNhz5l+DE6uLY3rtPgZTGxWrSRCU5m6Z97biDGjxdtzmbVR+Qlf69Iuopyus0
q4FPSjwwgoyWuFxoZi8NjKszObU77mD6usK6LvUfnIlPqZTKTWUVynX6MfQjfo/RG34WrQLQKJEN
ybED6MVb7oOdoHDGQ7ZnxeCsXaU0Uigw37qUcAOF7rWpnhsW7RHr9yl15LkYyIfEkkfzoc6/1cnj
9f37B3foc/+oFypVGj4fPqzDB6aMsMNrOLqL05gNOl1YJRiWOBrKMQTYOzeAhQAxpPFO+pgVsDgJ
Vu83/x9W9m3HRUd3LC8ZgkpTHWYAxRDkdjYQ3FU+AcwJ7OSlsJEtsUh/H6CsQOvAZPnaPDNNlEWZ
ByMN8uyXvrrYK3W5tOhmUEbJBn2lHyasluZNERgLloAnTAaDqeeKG9KemwEV4BcV53BD4nEFb1/X
DJYIahWamjcL2FKQVJYKMLK85Nr7dQHbukCIWMGDhrIfDdICnp1wVOGMOZ3NW9k3AoCX30h7yQKS
7YlVF9hcDngANUBRGEBsoAKo1oiVOq1h/qQytGL9TeF3jOVsSZAEHskrTVQQEFKmIFeQpVMHcB0O
bniSXgc/3odPgSvfds/VSdxFR1br7+YbspZIGYcQk8pi244k2djdiJa06w7vxIsgkGmjyUIN2HRm
1+IoU1HnShIsMSorKCxi9gvQ8p7sFnt2oZa1MNp/7XJxWBrScTgK+/qZ8PJFrv4Tzb/FL2WPltXG
Y9nxzcL0anG0O9vxYSCXXEySxAXeL9Ua3NnRn1OYjOU0OD0GtKWnaI/6ESDFrmsOQ3Fo91bS8lRL
AlzmTATnp/QYBaNzXQLr6GhvIxgIA4EYgtRZ7zrV7BNVeqt4rsXkTxGlksnLISgQp0w3+p2WpUBr
SHJMOgMRqonqR8bHbKVO0GyFpmtFANAX3eVZVJEc5ToicP17Z+ug2Qls/YY7Gt7/p7eMKCUd7a2F
UbdSQLgPCySQCTgCU9whnfxvyxhrMdRVjKY6R90f+ZlRrV9j3fhl1DIjMN6+FSAfA7SNTtC+iB6t
SiW9WI9jycNlVL83N5WbnktLs1JffyWkCuy4YdM+A4JN0QCghbEJidq6WhjnnsMoGubEBjvGMAPB
eK5v/sR4ZkUpm+e0EkZtYDHrfMWRHHk6Y+ytvx10v8QWSsVdmd3EXGHWI+P92awUr9dH2TMOtMuo
ooWcn/+S95klmYthAqnExcjBoXMMT/ECU/7WmY3Du/9H2pctt60k234RIjAPr5hIQqSo2ZJfELZs
Y55nfP1d5X3bAkt1WL3dHfuhIxzBVBayMrNyWCvfize8IQDmvf9Qma7prYXUzmaaYGbJrCa7ydMH
Q9B5UYl52TZCqLJenhtpqsdQEj3Cyq7vFFTtVXtRHDLYgDqle/1ys55PmzNVyZ+zsdEavC1yIkKn
1RKOURrb4HLw45a3zcNM+7dyqASoT5YFc0pQyzy1h9E1jjFwCcn+hieAxB0ZbIcpijVYPdlebP5O
BbOivpVP3cVZFGdptfBMbH3pXTonL8KZhKkoGA1bP49B+Cj76rE+/a/nSz2ypFZbAe8Fvdf0K5BK
9eUu4nFNsZLmrWrUi6qtwnQoBqzLFc0PXfglN6bdqN8ShYfixD7Dj4SJzpObZRTFPhlIyDV33a12
A0J0AFc9NW4h28YJU+5e7BETVQ3/upUyVdxIpk5xWUA7nKczOn9dY0dZb4/AmSxy0U4bjRPc2V5U
UvAwRtMMk/VU4rlW/RQmwJHyihfJt/wZGyOzU35DEoPqNs+LEi/5KdpJGBjFAJ+MKR/Kixa6Kstp
tSIHjVUb8PxuaJWOWmK+eL6pMEzdRLygxLzwG4mUE5UzNWnKhTzoYnvAo/FIrkHlFA4qTcO7/kjY
3rov3Hod+wv+UZTOEMEWqRdzjt6tEdu58oPA6po7BS88wVGAbK36i3xU2u9kXp1Pp8wUjscXwAnB
Hw3Qx0snhzLHOgCIQQURKLBSjkNT2qPwRUoVzuHy5FBfU556uTBWdA9KU3XMajfNkjt0B7neXb8O
7MxioxD1EbEhZg11hcxiAZ9K2NpgxUJLBniHi509iS5/6oMZ7T8E0pdiHmtNH9rfWRkW0G8yxFqS
lXHHMXhyqOiXIKEtKg1F6imAWiWQisnQW/RVd6dX7JzcmjaGUNEizAM+jgRPNhUKgV+nleGMRwxG
XXclSPSig7Dr+S8XYm2f7jzYYLCzA0oYnYZZlKupnJMIN1AMpmDw4h+ElUBAaogRl93kFgfCYMEn
5WAbzUcaTw+cRmIxrcICGAHhhqTxpGQOKqxgdlYPw4vczIJ5GTbiqEuH55mMeV3YqJkc4tkv5cKO
FFcQ/mbidJPJi9SlU4tyEVYRvXJ1PUvjXZV8K3iTGuzn2EYX6r7VtWW0FpmkEIP1SOoe1omYRo4p
l+s3m3Nov/+QTTrWxWU2WGTrOdJfx/hu7R6jVgJKATcMEGP+bIQfbzrqovVdqNaRaUa+eho8Mi+W
nIxTiVFn7Cd5vEoEO3P/OL/fMXejVpqkatUpUEvciUHxrZTt/Kk+oJxIEGLeEmcNtCB9EU7KL9ld
f1ouj9GPZ/u//33zB0yCucaRjA8o78x7DYMUZLB1AGgjnKXzXwxwkOO7drxUuhmqZPVSw1MsPxQP
xJdoJxMcSc05crmhlRnRN4dLJ0eqEVv5MkU+yINQVSq8/o4UTpMEw/nxXr8Bugsoaa7bKVPm5pVC
Xe48nvJ4IJgT2aS6cXIe1Pdy5LRceDKoiy0kmF+TUvQnBBk9CfVVAYl27P+NHiZYNFSF4HFTZ6c0
KKEoFYG0mARbWh6NsnXMjocGxrxs4A36jxRy6zfW10/S2s0DHgH5sfgme9JeexgJdsvDf4Nyz3Qh
mmqahoINF5RrLoXVYtII5QAIxBSFU11fnAJNWC27W+T99bPjCaLipTzo9QBgcoz6VzfGiOaN9auU
XsWBOw/KPL6NRtTbUcBwCyABVNIVEAEzBlips+CQidDGr3cNZ+KYpxV1c0tlLApNHQDnY0q94Ra5
mR67fqoxedXW+XPfdyVnkIdp5xv1KBtMq7g3GlTCD5r2rneiU4sBl2uC3JVP/mgjg7JAY+zbUqlM
OGC988Y5r+xwmVyrRzY+V5OvjIBF5QP8MaXqmmRhRRkAnTRHSCXU2IGWM6y4PGLEvfgFlkPRUR2s
FTwYTnH4jbOh3AtApEBjh1shJl/qk84b6ZTOYV4vZZ0DoqTzMMu2X/fRKToC8h34luJeOQx7HmgS
M7HbCKScYhgqVQHaTcz3AhMlF9XbJMwcRdyDXM6W4o4z0MFTj3KPkwXwvYY85NruPpNfkoEzBMtc
i8K2DpCbAaoOcD/qJqhCDQTDDKWh7NfoKr7qYLs9Cgh7avKU3YHL6szfBvldS/700fBO0zAzx4Dn
7zQxj6w2FYB4Ht7nx9UHRPDZ8uIvCGf5N90Xb9JT6/N2X1hfTsUTnOwTIwrQWEBKGOmgPKrQtRVm
2ZYzYDQappcrgz/LcWYPUuj9e9+5FUjZ5ryWZqcnSI6l9iBHQTR9AdfDHHM8C+v+baVQBtlPRtdV
FYrcEgA8O2lf4dWdiq4cDy4wRJT823Wlflcr6I+3lUeZZLh0ooUqDRA9lFxuA2lVK1tQzEOWFRHG
qaSiuk06QwBi2VQok42fbhqvrpVW8bGwP85eWUdYWBmbQTa+W8U0Si9CPwpftXaqZz8ck0XGllw/
i9+lxJBWTDxW6bxXAanjRkWdHVajiV9ArGFNtq6vuXIrzOaUeRqcuGEP+ZrWTi8P0qMxmyHQuyNL
TO51rOFhZqgdFtFFL1IQ3Egq4tBRw0zSvnZyNWS+EFfxezsk4uxmpZZhBzepu8bRs0U7J6qqJL4q
JFrtinK1DDtrLiJs3ktaV/1KV3ORFvv6OTOtVQYJCpamwOxAPyATiNXmAY6trLCdtOBiWsVdvDR+
WPSzDQKRv1jywXMVSHAExB2bppcZBaDvOoC6oz9uxd/k8jzwOtfM7HwrgIqAPSo3g9laFqiC+kPm
FT/VO8QHoBb5ZKhbLGxU+64fIct5biVS96/Orc5KNQzP9qqT4RDl5+u/z1WJunrA6EnqRMGZSefy
IFSEjwvwS8j6YvcfFDjeG4srkbp8NTp/utIiJY+P/0zEFY7qth4hNiPlBN5LlTk+tD1C6k1cDUWn
RyY0XLAumL9JKAW3+w4g38Ohckl/izdMxjb7P2ZID8VbixD1ggGfWcmmHefnZLyvm9wZV0/sOI6T
fP5PjuzD4k0qh5661RqUCJiOi3Q/TTtL3YvVaWpnjhUSu74mhiS+m3dBuKyKYOrQKFm+ovabKLpt
lZxXFE8VKnmWhTiXUhAMHXrzkKuHEpcrc+L45X+zd5PyEaJUq4NQwfow0qUGkpt52U+U6hyNgA/X
BE2PUynh2Z9JOY1mMYsUywpQDLifTWdXgXlIDumDcEJlEvvaoSM/cJQk3+Pa96K8xhSNcydHgOgg
jIzdLSkEDVgRLT3R5qdCn40DVDpAvpNAi2JiN5XSb9C6YQWqbxJM8qlLv/eK3w9vHIV4MiiFYi0z
p66V46Br7foo/pKwSU2qggP+z4tp63hfhR6PGY4p1MIIpWSqsg6S+kurn5GY11bRAKBJutf6G3nV
bD3ioZwwslccH0r9CI/gYVDpUTJRVxdt6doomJzkdo1BoFn6YDw5ljeTLznRZJcBHxjn82UD34ME
mm/JkCTDose8KtWahFjP0iBvT2W6OFV5rJW3TpM8zof7XKu+FERdt3hBXiAoTRSkB6yn1cffLKh7
8Q30DiBiLG+SgxaE9rwrMzd/5rn+z46YCCd9FB2DYAq9VzYKqiDoQpIFSYmJf/Wx7x4E817RQUya
ZTuOpp8j9aUwKpBOmiBhwyDOAuVMXiEZOsbtjXg3OyBgAJyqdZA57x6eQMo8ByMVkznLs8DsHsyu
c/gsRKwLsD0/KnK2eWEtRYfzM9ZbOY8cyfSm+Tvn3Nim+Ocj0dFSnPNeHDBxFhSLE2Kh/pd5Px5S
33RjQOSc45flLKHbzu8UMfKQiw9Gx85xbMACgtXGYHzHgt6xCMDy+ABSDsTsfXUOPe3puqac70Uv
kmHa1qiryUqDpL5NmsFul38Pw3OpERVCw3Tqx0WBCZrryQBpRTbaAzdh/BxbLoUQNTe5QKEr4PRL
wzQAO9MjAfCyvAGrmiJwAvn1cJ5xEAvdCMuk2apSsUmCdm1u5VnZKeCmKvvpaI54f13/PoxATTQz
VBE9ddCYiZS5K0pTyqiGp0Fd2dZ7iPmx6qS+xb+mym6/qfv6FJ96TmBj37A/Iuk2imkM0TrL0K9p
fWO8DZPjIj5w1CJf/TIZuFCLrrM2sSbOYQM/IZ21M+GfrxwdRMnKTgORSebzdmp4x0j3UHQzsfqq
gYHkR8kHGPfJupUPyXF1sjvSvjNvoy8cDZmnCGQOOBEFeK4i5XoLhLNsjKBhfFCD+BVNSu+99xrA
u0le0O4k3m4A8yZv5FGeNw+lKMvDLAui9avQPoj/HvkPX2zz+5Qh9lEExLAGfncR7sTuTaqfOQdG
/sBPJvEhgDa7EaM+Ui/jwPRnTFf0xwm4f2jdpaCbvxUMpzqg3u8MN9Ld+F7ueDUsBsHOhXq0QSah
Ni21AvXigwSYePTp7cY5CLfRT/0JC9LH0NacglCHujzRHEOhTRMQVFOjl20S4KLbReSb02vJq8uz
7X9zuJQX7horN/oanDTZr/o4u9HNNO/DOxWwirKvh7v6nt+NJQZ+7XtSPnmW6q6d6yQJdCyxeZki
Pct91h8XbSh32ZDoZ70fefNHnEvwO6/duOZWBuCJWsOGquJ2FE9R9nTdSNnfCg93jPCDoZieq9eF
LqpIUTOYxudMc+Xwq2W9XBfBjC7At8DsPloOQMu7jC5zlfQxEMezYEBKOFp7uYicfvwmyY/X5TBV
UdBWA0mtrFo0l3sXRQZYFJHiWCDZ6RsPKF7u3wnB7C5UMUBgSE++qGuXFlGO1vVcvAlDMAFYP+bt
sDG/OYA0ZHCXqgAFog7MmkBLrQHBMzAK+XGdJ6fQqte/OKuNCMqXj6EaJtMYIY3WQ8ys38hi7Ig5
x7YYfX64oI0UyoO32TiPi5r0uyq3Udg+RQ/r0dinQGiIDs0OUFJB+6L7ZGnSPKOWv+cB8zItYiOf
8vBDoSdjZMK49Sax0Uqwh+F1MLhLUUwD1wAZpyjg9kXj+NLAV7Ey62XSYrxJCK+38j2a7cIpUHU+
r07kpHb1iPmdHzUPDoxpJ6gJgBsB/HqfMAziUSktk9hJJu808dvCRftjOTxUG1Bx0EDiB2S6S8Xi
qdXkYkYIUe/bxBb2s08w1sfv01v3Hj0R+NrfK1h3Cqfexmj7AEEaa1H4H7kGdAPGkrq6BZgBQv+t
vCNNn/yu8MhrZd0N7yMGvqLX5G8IEi+lUuoOizkJYxgZQPdAAuc2P9V5px4mP7RBs/nFkvzqy7++
hRdqUrdw1jOptho9CcRwtIsFe3TzXbhWznUpjK94IYW6hXPU1MNch0lgiO2+jPqb4rmKZL9b0KNv
uSN7jDsHaeDtthSk+aAJv7SZrCxV8KYjayOFlvIJjVa72OU32k708UDf/TejZYw8ayuSzrNEWWyT
uViSYFZANlW+ZvIX/UfTanauil7CA1PjKEjnVaIhjhjsKNNArdvonIvtUrp4DaIaHCtDw2OO4Ukj
78RN/F9AbTCOEW5Cku4bww993Xq+bh6sF/rF8VGZVGW1Q9xpuOXzeYqxaElwXqY3/aietaAMEi6q
DMNtXcij3KVSDKUlakkUoGx0EytdkFo8EAquTuRYN8eWznpDonSC5JcMlq37kKyfEe4n2V321g/e
44ipE6lhKtgdVD8xuYRRVoAayUqCNXtW6/vG+Nfdfbimze9THYiq7sxZa5cokNLC0ccviswbSiJf
mUpuLyRQhqaMilLWOu7tfCbksKVv3cZfOp887oDe5RWcuRrmnd0oRBldB0jozhhxZ2HhP6TGGB2A
sEex3WjxeqyMCu8lwJR6xVTzwjXzRm0kU+anzfkcVomB7U4rv7H8QY9+ZqLpX79UPHug7E/XarCd
od4WmOl+1c4rbxiOHSE3WlCxalml1GhN9B56X3qtvmmKU94R2oPQR1KV2+BcqW8bf/mblOrCTKiQ
NchzvfbYdwzELLSNzKnH9yLmlFx/PxCv2SIVsTRhWkREf1TYTuZOxe0t9xhRQLIh2sJfwApfXi0q
YBlyHxtVA3e0lLu0eZyRZIgcY2d1H7anRkcoTZ7ntp7gHlqw0RES5Kpy2v2IonXhG3eEBSzf1e51
E2S9kHUgTWHsTxZFdOQpn5GvyzgkBT7Vf1iK18WNv3cgAZBt0Q5vl8IGPvp1oUy738ikvMiCPo4u
JbGBJQf1XlQKF7TCnLEStl4ASLaAzYockQYBzdPE1IZVjwP1lB+qBDyjxvdqF+0Wv5WBA5Wh1ccb
GGaqhc6RiQFK8EDQuLtmpAgYV0GxLQzvxiK1RYkThJlOaSOA8hedZYRSX1VJgMQClzeo9NKZI96Y
A9trbMRQXmONakVJVysO2tfku3wPtnWP7Bo0gg20DeFESkIZioc8WFVmOAZTEvgDNQRHTFVdhmN0
3voJE4FpMCzgYCFLmvOX9UFu3N5L98U5dHh8O6wPthVI2aGFZ7peZWYczOahX96l/ut1O2d9L1wp
lA8xzoiHEZG/yS+WTCjHbEQQSev0CRnNDQgqwB5Ux4frcth6fMih7EJc83wQrBpd36awUf+Z0sm+
LoH1OthqQplEricreJ7QV7bGCRu0QIk1f7UVOuizm68dxz2wor6E2rGmAx7UkGkeZDFakiRZ1zSI
5PxmjlHxj8UbyzCwoTiAQWvqD1gq/H5dQaa/2AqlUo146YtG6yBUP4nO6rZn8y30B784WCeC14gZ
BZ4XJGdGx6+tRMo69H6oRNlcYO5d4kyWU2tAQABE5Ph0XTWmFWKdHA1tTCniXC+tsJWXuUErKg2q
+j0MX1brLuu//G8iqIsUimsnquuE51x50zX5TpnesOXMsUGmlWvIb3XA01rYgbrUY4jA+Vl0axIU
lVdZD1bIdXwkiH/6IhsJVEahxEVYWMKUBr2f3MqO7qx7vbaxNBoQaoscDFFHMltWkjGl+Ctv65fp
/zTR0A0D03EW/rtUEFMVslqXWDduvPxJ9rBmbK/35DVCkMzTE2/xkLGaC9KfD3mfSE7lKIorWciC
8igv9nwkK2WWV5x6PIG6yl6xVpn4hLCJZ/m/Mxn6oLeSKZMUOjOasqFNg3JsTkCNeWgj+SBF6X0d
m06kWtiaNfJAjoR9NBRv122VZUZb2ZStajkgMMVoRt8h9lrzTVI5d4H3+5QjiaxoBP9QjZab8iOK
kftamn9dA6av2qpA/oRNXInwcA71mnRi3ehbAaSPW+U7CLPvywZreaWXBqD24BXbyJ997ZNRMWao
lUZsMhhL8qIGgl0g3zbJupCxkzyChfoXVdkL46QiTpRkvVaLabvPo2GvmtCs1fdTmXFiDcs5bo+S
dipxNvU1sL0CaY49Ka3cpQDHSzl41z8ZK6RtxVCepRGkShyKBCt6Csb6U8ku23M33ud4wdbrc9vz
KNgY0AmXd5vyJWmaV3VTDJj1qWxsUJj3QD1GZy/ygNmGynrrFQlIEsLBDs+KV+8wTHJ/XWPONaBb
RumyhDNGowFfbz4vYLdrcl5OwsxTN4dKB7augMcsZ+znCfuakPESjBnd1TFUCpS9zl1RxRH31Xde
UYKYxJWbQKcnpd7VHYCIMYqGWXmnj5uvxrIUDmCFIlteBu02HeSn64fJShUIHjfitwnMMbo5pjXI
i7txSoJuiu+6fnH1sfqaduPOqGT3uiimczFlBTNwMjYbkLpeOhe9SlDsMPUUfQqcqvGqIyrod/lN
+pJgS1zfgySYM23KuoNbidRVL4VVxYYRVrV06zFB3zuJbuf05bpaPBnUPa8ssWyqTEapb70V510h
H5eO837nWTzl+JOqrgCojqdErrxE9UmXOT6EWR/Y2jv5AzZuX8syfcWqbxqkR2xGSYqjVDbIM7Eo
Gvpl4bYCWLfIDDWvFsY0ia1gyiRUQcqqFcSRqLSsr+M7ae+Qan24T1/KW8kruHMrrK+1FUhZhIg2
sWV2ETZvS08e7yfkJdxqC/Nz4aVJ+I5VDCZSFjGpjVTV6KIG2mP3K3lQncbJTutD97q8TkdgSN7w
/AY7v9tIpILAhBtX15GWQqIaGPsiiFGpT0GAihSv8lFX6nl3mXmOG4lUFAgb8Io2Ne6yWdyUBxWA
D/pb/kV+BJ9z/wsQ3MgrBZf3quboid70pZ2CmyesQ9nKkEa3h85RvvR74RmQdTYg6865w2NnYymp
E05T9NmxLkjP8oVrCujMpEL/dj7H450aP4Dg9Lr3YCasOiCySPcWW9P0WluTdJYoTCUg5iNrF8uj
ExaYlNVazPQdxj73hVBp7ClE81itlZGTo7AsVQegIYpKyNaBaHN5nlWTVkqFDf9gFhG3BdmeVU5O
zPxkQM4E5pgMFlVsHV+KQP0g6uoS43Y50KthKNWuwcrjXWHZxUEG+WhveP9+M8PStyKpN0ClTGsG
+D80HLFhNYD90wIPLtYDZ3R6OJ6ZWSreyqJOMBXWVmkwkhF0Hum9J16NTWDsJGKtbW+8SYfr1kK8
E50gEHo2GVSB5KNRms1SmUhqgo57nh0TbVfpKsYKSjecOTGNrdZGEKXW0GVpPZR6hOm+7JYAFCi3
oS8FGJzZGXe8AW7mNdsIo8JbM2uGmWE4J6h7oGaMjrwk9mpyVGLlVtujo0KcqbWgP6hyQJ6O1g2G
4h46jAFJoeEulSsJPY8YnieO6LyJqKVWVGU2xvDIc+ao9U2nfjH1gyCWdto+XzcK3vERo9mIasDJ
XjQ6+AKxD7euudM3fl/z9GF6ClwrUC+IMpmquRRizmskKASoOJMHe5kfBYPzDGQdGGjGkIaCnwJ4
gdSBKSXgYHQZHdOw7o9jHwZyFjs9Gs9oL/zs1IaTGTL90lYedWqFCjJTFGhR8/m1OP8wVJWardqk
4SjuscfFcYTk9+iru5VHJQVSMlZjm5RgjzLkU9VOSIBjyxFVxQ2bhFMdZn2srSwqHcBE+CKmZKWl
yYazsMxHScw5n4vpIbYyqARAbbO+bmKcX7bY4W4Aeo8JsqV/Spro2XMCFcvGN9Jo3OckMxpFUIYk
GPWHMbHsfj5ZfzGljTGmPxaoU85VQI9F0QecmhUNdmkEcj3vrKjxrt9WzrehUYulTiwnaYEm4Ppy
lLQ4KRWPeo1zlei1n07PVNA3gLJBMgRfC6cgKcxTUc2uPBpulqr+dY3Y3wbLTaoEOptPAFJJWUhN
XUAjfT3Pw4ts7Zrm8boIYkyfLg/A35GFWSZGv6lPk0ObpGyxxKF371Ly1muvXX2TKnste1xzTxkK
jkrMj7SRR4W/dQrRqmpRsleF28n6Zo331/VhOoPN79MRr7RmqQ9nRLxlXk+ivMjBmg7hTle61EvD
yXy/Lo+nD/n3TYiYp1gUiwT1X6M+COOz1nFWspkmsNGH/Pvm9wvJXAe5wiBZLgizXytiZo/ZmmBx
r1H2/5sq5Gg3otoKvAdplmOfJz2W9T4zHq7/Pk8Vyk9XVlil5ojeSYeXWvhr0jwr4XwNduzZHBfl
nxF4BgPkDWjnnlafzBfU+9obsKusAfwpd3jz8Dxro111nCfNGOHN2+SPldK5Iip3ZuoP9ehdPzum
4/nQix4zSEbgsYMlAjFBL7BaXriLmtqj1Tmi/kNdOB+KY9P0HFy1wFUARBVa6QAU6r9V9eG6NjwB
lBMItdqcG9JFm5Xeg00fMf+0uy7i/7AEDJli+h0DtPTrT1/AWGgZCUoFtoKodpD2BUCStdPgdlhb
F/c8+iq2KXzIoy7qOkk50LkUjApj7rrWvy5Ta4vaEdgU1xVj36IPOdQtFRBIM60oMdQSnfrsXopO
WsLLQNjf50MGdVNRtcdYS4PvAzK8YMIEMsg/HeOrgk3T1umfMcAg2F1hX1eMWRrGtuSfL0bf3RmN
fUsNgbaOIV1wCa03mLg7hHvhJPuRM+7iAIXpJ65c9oGiECGLqoYpb0pZA4WIte+wGj3EWqBYX/Mp
wqzfT45yJO58irMyRkjJFgPGTSjzCBtQzSTdHKOOFD+RpDh0DUe5H1zAC/4XnONMpTbiKCspyxUz
ElaCsqP80zDtsjisESfSsm/YRgZ1cBHKH2PYChFKRtK7GQBqz6s97FyTbVPMPfFarTyVKPMALVNa
AwYNSWTui2CwGfODxbN8puFvVKL8OdBWu1GaULVBwcXGU81NpJ5n5hw96CGnqLGwmaPD3sLZ1r+W
B8Nf9/FZP/QasC6wPAtk7H38LPjXDZDpnj40o+d01rEfC7GDQUTAvyvWXV1UTmLtF40zzsrTjnLt
mRorSR1jPHIFlp8e7evmveYBIbJ1IfSOFlhvNdq1C5olAJ99RCfaTO1weCvnU4t9Ny3mZRNsZT4E
kX/fZESYmzWlZCoMgNRG3/In1cPaApbSq/c1EP3qrvD1wuYpxzbBD5nUzW3WcuwGCQ2DGQZhAV+s
n52/MYUPCdS9VQWsOYESBdODpmbZKohRnDHJJy/qR8sZFsF0r8sjv0e7vm2riLq4gpmFXdtgRHKa
sCiTyWLnDkI5H3RNLYK1yBavMda36zJZX860ZNQ7sKmga/Qy16oOctIYHdLmRXKFqnIraXWtOOGo
xhNDvZ7GYdKlugBByJifNSXeWaZbNX8zKQY+IYBKYr4EC0HEYjZWGI3Fks9VlgT9mjniYv6YSl5Z
g9mm2sqgLL1NU4zUZyh/lokdImPyux2wb78O7oJVrt4DcLDPx2HmSqVsXYi7pdELLQrq1/l18sg0
i9LbcEy7CqQBL9md7oMCN+V4YNZHQzcA7EzozcI4SKjenGcX9TLoCjEWXMUn03iJez+MOa82dg1n
I4P6ZkNSYqRKxuaFCNbCf2pg0ZGcJgn2vCovayGYQNr90Yj6erO2KENkYL2pPI6HIugyV0r8xvQw
fhc+DeDT0m/qCLOgTr4EBlK3PW+KlsRF+opv/wDqQ8I6JyXWQ+CezjlccqXhKgAM1Rvm0NrnfQgk
iswYbxQN0G9ZbXJBicg9uyafcmmAeevyOIf5TsHsCrayV+9mkJe1NsZqOOVN4q2uiaK82TIKStd0
qKYu9a0gvOqprQC0rKv3kgHkS3V33Y+xk6zNp6Uykmw2ZnEhu97YMx8rO74jPc/xZt1FaGDtCl9w
ebAo/4c1GYCcM00LdSGqrySui6Ri8ZGMEiuv1a/oC2G1UQHhLGDH1+1bMmc2ErQnAFYceGNmzNiO
QYb/CKc8qgXSal0hI+BxvS/McNdZ7Xnsamea6++coyWpyOcv+SGKSlUas1gTaQ6joIkdya9Bam+6
w7TrcEtBSbgHB+3fCCQuXDExMA3iHvxBG8eTWIqZKiu2SYdg9QnB8fKWCfYcWGBiKHdC4nHkMR0d
9rItzQRUkWhRttOtagG4TyzJpmg/4lpkXmra2W4OqgO2O53yVIMi7O+c0R+pEm0+eW2O4hRjUUA/
kY2IzFM6J4z2Un6SoSp4uEkwabXbfNmlg5tJDkZwOIoT7/rpy2oARVZA9oD1WeqgQ6Xs+0FE63C5
N86khA6I/11Ygt4DgFAOikMer33IPOqNROqo11HW86IHmHCtosOWH8VuskWel2W6ng8h9OznomQW
nluJcQjDaGeshhsK2YO5AIjNCsXenuThLo41meeCmPdkI5a6kqaOTjaqqTEAa/KDDjqB9AzEQbDi
dk/yfthf/3acTydTlzJplSxOpjxCsyoybqu6LDu7j2egW1+Xw4zQ2wyREqTp8ONCoYFlEu1lsriD
YNnDQlS/8PNn7t4zy0C24qikI22AOxsXKilHiU64i4GN3H8PhV3rGeBVbJ2pt9XUiae/UxOZI+B9
NYyGUVehXQGzG8uIjOYJq/r/FB6AUfJV2I07Pv8KKw8wCffK/5dGXYMesExCGmOsQ91F+/8QEfLZ
Q9iH+UcMPae4qFLZy2TPtKhvM+27btrJ37xjgcmHSAQsI0WmF+QBW1c2kYBFtab0pMZrzOcmu79u
giwtCMkmIC1IRBApk7DaTFGTDF0xQ4ptbJdO0qNZ8iCtWD5jK4RKRKtklcNpQX+in2rgga+ert2K
w9PSB3Hxvq4Rx97YOsHtAksIi+IG5SuGsZ5E7HmS539iS5gMKXMnrA7XD47pI3QQrFqEEh5EhZdx
dFIq2WobTAAgzzz1qeQJ4Jm4LoKlB8Z2/oigvEOVWkUnTiiXxOmDHvW2IHyZZYkjhKcHZQAKHPqo
TZhjFqydIh9KnVfHJT/wKQ5utKA+vhDX9axrURwsQfKAvB8saBagOqVfETh9S4fHFcF+z23kkVPd
JDjp0mhVr4MFvHwtMHEuvox3zc4ENm0Tu9Ivwms37XkJI+9LUU+PImx6PPPwpYZVsbum2ZVa6cp6
yNmiZualeCsCTQdwjxZNiWapsxE2KlKKqUu8fIyOa/Qkad8bOecYxe8I9/mjfUiiDrGfZ0HUIrTh
Wld5lRuHjD5VJ/NH4zQPhLw72SUHY6fjnX7TxHYW29X5v+AQYh/rx19BHWucjAbGKZCH67OXHzHq
tQLpdd4j7zj1izckIJAhGFc88DNWrQjsZ3+OmXrI6XrRG1U0Ymi6H5y1OrRTChwrYMxgqUx+vH7H
2W+rjTAqNk6hkjdhiBaReJ+8AFgKo+g9FpJVW7gnRViebuwjNU1SkAKtPD0SqOaS2po9enh6Z7qR
Eu9Tw/CScXSvq8UUY8gy5h7B44W5i8tL2GHPJJaXIkENW9mFSuHlbbqrZx4yKdN5wfmS+XYwXNHT
FqW2FupkYn8xmb5LgMWp/gajBiMPHxIo9zjU2ZRmZGqkf80ap7rtnNxPfuZfFpCgF/7ijvAohKpv
5bhN5lXfyKW85lIVQqFPoNCQjO+x/pwImWOuILTqLe/6l2LmoFsNyafc+EvT7FTURrA8q55mnxB1
6QfxrP9e4vovrjTvi1FXuhXWKAQZCFDxAkyD7wkV4Gh3bge8ONmOvcnmxQOmJQLECGhXWGzBrvql
eqlSyOUiIfcopPth2tfWlyL/ixzK2IigUoGh05txHmCF6fSI+UZsqNsWbyuGpwaVC6yVVI5rBnuo
4uot05uzlVq6nY29c90cmN/Hsgwy2m6KqH5fHtcQ5uWU1hhdiVLtppbkIF15weV36/5TcNnIoCyu
m6wpVAUA+JmLA5al3QQIssEZvdBOvemLuXKCGdvCN/Iom9MyOQvDGHusnQacsMKrUEQSfs4OoZRO
fF6LkHlzN9Ko6KFVi5kBrZMshklOnj2Tp3EY104+uNc/FdMkNoKoyNEp5dAoOYqAPQbZs30+LvJz
2/Wz5kZqrvIMgyeNelXN4arIo4pmxlQCsGoKvT7q9+PIY3/giKEnAdF0qte0lZKgFrJdjtK5bQjY
yMolXqefY+j0OGDfKq21iCZChzR3dietgFxMSh6GGju8f3wkOkKZZjunFTDxsR1OeBIIS7Z0S3gS
kIiim1Ht/71NmCAsJ4DPkgm2jsvra6IIbVkT3GuXJe4QKzupUZ0imThz8awH3VYMZXrRMuRLMeNG
xcttV/8aAUE7PlW95UrWz755vq4TMxmFL8IMDRqt8EyUC18aIZwnA0r1vr6r/h9pX7YbN7Js+0UE
SCbHV85VKs2SZeuFkOUW53nm19+V6rNbVIpdee0GNhrYMFChSMaUkRFrXRHH8GHu19HjdKNYsxv/
nAF2KhyxsieCzFm8+v8gdKYi2JCF/iXmdQHCB+AxRmGzbid1WXPAGOTVUYzyiyQrvZ6kihXVghuH
aCAO3fUiKzcoHR/O67/nEtsdPiYkdylZdHEqhUOrYhMzd8NVw0vGH+SwrRD6R2yqAEGJBrmPuugo
hzWIXfNHMM3bg1r/Oq/L140wfEgDUMnA9xUpKCjzLZswX9pO6DW/cyUvtileN+hXMB0nAciwfM59
Hv7/1w0cRiKTnaVcBMOa0owBiFaP0yMlHChgLcU1F5vui5EwkpgcXU4Z2DVqsThq5pOQP5frX6v4
Y84PRPgehhdDOVqt3PCS25fLyrtQHZO5GmppdNk/fzitXaRyWhHHzEDz69GujsVxDIDEFySH6IEW
qWVmgQ2cS8r4NbRRyQZYgWRaVxEWet00ZXMskiEGFF+jO3SLVg1t2r0cRrzLSI/8tv4XT2AkMgfc
9mrfqzkBiFiSiU6klpd5JRFXXWvOhP2+mW50Y8r+eCLlpCcTxWqcPckD4YfwE5se84WJ5Z/sRo28
6l69Oe8bXzISox3j51qerZ0cQju5/0kWXMy887//pS/K/D7r4rqUjrqCKd7OpQBslE0kDgrv95nw
GDlMudWrwlyng5AD6k1onOyKbg8WtvQ8vQrPkyM7dGn8vGY8u2CyHk0cfZ2JWkCGp7ADOq/4vUk5
AZL3dRg/G7qubEzdRJ+skg9tEp6wOuifV2PXlTdGx5RYUjQaRS20StCt12n6M1QA+bNKdjndTenD
eVE8A2cHwBZt7c1xlIAnf683jnIk4GIpbPNlBO+eLXqywy+MOSfIdkzbMQ3nqlUB1NzfxdU3ueEc
n8Q5P5MJD8JYhoDRGvVD8za9KYulrHZ3VzrxNbkTHklrRb+WzmmPFOWNt5O4r5tCJDyqAmGGfeWU
qqg3WkpSgiVQvxWEI5g9Oe77L5/sfzKwsvo50stLE7ZzFBfHSQXauwBQhhAPt5ElPUcPy4lOO6o/
uJenXcVA6wrITODLAJf6s9BWX3tRW0OgdzTfpuVGkjla0WDwqbCiwWLz+0ywCNMxySZjyo9V+pTN
J1O7k9rBHkKOGJ4a1HQ25U0aJrUwRiQ/xpobtteKyksYu7l/owcTHgy1isAM3ufHcBDBuqwuthhO
rhQafqGBWi5sPACtv6Rad0xiwTnvzLt2v5HNxI0lnudeilsSrKZWeLOJsWVZijSvNKO7uIknr0vn
meNsuyH3QyZ7T5O7LhLloc6PqA/8uB18TYguNNH83XbEu3ngPxT3FB0JpngDYFifjalCN2LJLdYE
BytT0/vzx7evyocMJmxIpZ6pZQywNbxSosd7GtTQUjqOkK8DLYwmTEURTus6mFmh+/P3/gAjvKVv
k4Yz2ukVbk94ygaeii0jNPH6EfvW8aEedY2N6S+Lqvd9XuqHAYw1RhxgP9NpowV8mEcFizznz3LP
nU0g8GFYCKPsJvtyvqz6TLqlwzr4jAE+6VaJU0sAb9MgZO55SXtfbSuJOc+kBB3tKJZKMIyyvcan
3AhtKeZ8NZ4Q5uyMpWqLyFxBGyOfxPygSN/ElTPKtVtGbxWhf8Pm+6iAWsVIWp5jF3sF00oOGPLI
l+8XT3Ixnm3z9mq+dsNgClt5TMSth1zUjbHUfcUvroDMeD0GPV2L/VYe+bx5uweI5jwelzElLYqM
sHE0othItPyomy+t+BCtnsqrmr4++FGFkHiBjY8MpYjMR4qHLCZto5dH7Rng++Opwny0Qay2sOIX
AVNNwwFtxWD9dd7+6K+yiWsrlflswhRpa0RAO9GY97H+Iyk4b32832dOrm2mWFYSZKwSdBPCOFg1
jwdiLzBsNaD/vjG8VF3NTlBgCHOjpm6YVnaZt9+rKRctMveA7TTyv86fGfdTMVmyFjAR1RgI560X
A4vmTbZLhz4BDMSK9GB9w242IiAPgmw3KG0MhMmPxihJrQzOqWM+vS3VZTdYs37qh4fzynE+GLsd
l6rYjcwFOT/WMgaH9alprL4ag/NCdlWRZcDYEKzj6jqTq+Zirpp2kJRAiBd3VICJonhTN9qDeHde
0G61ifj9jyQmvqZhI7atkujBZC/2eFhya35I3NjpvPxF9tbO4l8Qdg1yI5Ke8MYgzQqZIwrH4giy
XGKvUmVYqZr32InqascUZPVgaJ3AOdHdz7YRyvjxEoOYLM707Fg36iEvs0cdbQXOWe5GwY0MxpdN
Na8GAchZB9UaXPkN5JBOfh8e0twaXQK+XKUHoydvp577BRn/Hoqpig2MPOMLTi7eWQBKWVyOwEAQ
vdnProeAB/ck8/Rk3DuPOqUN10b3jWdMCkdX+qtid3b1mHs/ATZMJz+iS/1W8Lvr8qo/6v5wGEDM
Qlk/OQe+7yaU1h1gsBJ4Sz9b0og39TTS8Ie0TvWSBCB59kdbAiHFAQnhaDoDht2S3yemoolI/pDK
FKt6Pssr9lrEYJFARiuQb1WZ3JKax9m0f8ofYpgY0M19oiZExZXJfML2gBoDIZhT9+wXJXgzJSKl
TcXD6ecDDOtK6oRI0gIzaE+iO/iR2wfpk2I1h9wVn3gIzrsqbcQxDmKALKSeQjM/Nt1r3WFEkLi9
4J83il2b2Mhg3GFV1VpqE2UNdMmsnGieKj/UB+FW1ES0wqRm4K14cA+RcYeFGKtaNq2OXvekgmWm
wxjS3NrKte6LDkL4ZHMNn0blL1WJAsZLDUS+wAhmRCZGJ2IxDcVk74wYKJWs1AkdINBaFb4b1jE4
70D7MWYjj0mtIeD6Q9JRDrrL/IG+5aJsmICQlCWIMsDEDHr8P17FTP3ojJIK490ALAaNgxgi0+Y2
XQpIvVq09Bwz3b0fOTwWnX/5jP+cqcK4dUmSQdCyHKjpi/03FprgzqYz34KhCOQVxpX667yl7qak
j0NVGAfH04mQZyP006W3rPme8J5yd38fsz9o2WN0EQbx2bmzVimGUDVyrGGulq4MWKPmZbxdO/wQ
wbYHokLNarwaqIH8TOkBiDMHJkqGk2bJIOQyuRDw+yppCl6WMBmnqIxzJ7loZFOc5Ue1vs7bC4H3
BrkboAAr/r/fZ/xKzAZTMHpU+zGI760uItOpXbGAXptDxfEpnirM11E1dQrzEVemNS7ssspt4bdn
wGie+lCG/TjzHEvj0CJIGBNmv5tKtsb2Dc/sD+fNeP+muZHDOE6nSkmXqegzSPdgBcZoW+wkvv5M
989il9fm2HfTjTTGa7oua2SgwhVYbqcMANGt6ZrPnbd4GnhKQjf/fl673XSyEcfUx8sk6V0fAsBK
Xsb7ZgLn8dw+NZlqx+FvjzDR7wX8QHAbICNLOmN89ZJFHfZrYBHmI2odLOQC2P71vDq7Br6RwVid
MRo9QAKJEvQYVan02VqrCyDq/SchLFhgiTG7XG814zDIy0Wujo4JcisjajketJ+VPpRhu4aiPC8z
+ipQxplcsbkangEGV/gDltWaH7noxqrFXzvgnCCLJpnpdS0qoOg9hlFrreohVcA/QLzzJ7hv5Rp6
HZR0BUQHjE8JwCyZVBN9V3IPiu0TAd7BfKc/NycKa6Y7vFy7G4w24hinAgdFtqwlxBnhlTzdq+Ph
vD67XrT5fcaLyDSiFZXiVW2O6HodyrLkoBUPdatY5wXtf52Pc6OKbu6WtdiKYGnE18FTjV1ipq3N
j0XJ0WZ31gAoev98HfpXbKT0GKnL9BxeJMdaBPKi2VmxddZW2hG90vtynbykXIMqj16XEEvO51Xk
fSt61hvhld6364I55eM4p15YC87Ce2jYj+gb/dg025pyUsTIHKrliDYdZ9IONMCKwS/eZZJ7lkzU
Sxp1FmLtvQEh2tGFhJkGFZDx7SUvHdI/+ks5SQkudRMzopjj/Hxu4E1Iuw4YVwciKV7aXhf9j0W9
W0hpSxkHN2fX3FFxycAvB0i9yOjU6FpYrSUCk1LE9qq3t6YBCKUuJrEjt+1vr3bQvLGRxsR0ZMQi
LFc47xr1igV+bdNaet6Syn5P70MK2/daa7PABCzubnPjtKhW7meHbghkvkicBEhU982htWubNy2x
f5QgC5cMoPoRFtm8z2Kx0lazRGd5Rbil85WdpbU+mevgvF/tW72hY9PHoG9QbIM5b7pBJlOHtsal
djS9OchsyX9fX8V1g2f3u4FqI4wJIcICC03lITuqhadmwFBvDk0V2xyV6Kf/YvMbKUysKAcD6Jgh
0YL1OrwMH+m1Zr6QrnK8OTxNr5EfHf7mril0SwEzEO9qvP/xPk6UiSNqNQAbCB81aPok0KaHuI8t
vcMc/cBrlrxzn5zTlHG5WStKIQMxTGA8Ry8YAE4M+33aAdTkipVhXmlyzGN3UsIjXQ0SHN6+7G5U
3pw044SavJqYhgPa3CI8tVlnFbxRDo7BsP6HnfRxbMB26C/ppTz+0PITqXjDsruvl5gm/Z8LsGhs
Wr/oRRXrWpC1nhpb1F4a9O1FYpHCAontzeLld+U3xE93CKRf562Vc4Tv/rlJbK0ciU21igBECrvw
qh2W1s7FsfTOS/mXQPahI1OLzIuuCnmFC0TrgPOQwp7WnnFI42vQ2QOtbQmKyskf/+w9bnO0TPrR
myLvB/r9OtfwG6sGKv/qG5boUOJq3qLafv24kcaEl1IG4zsW8mIMgQGPEnFasKcf+TssbnzM7eTn
+UOl3nXG+97h1jafTidTHjf1Cutv5+q2XsXQbtJOBVV2Pr3MRWQ4xaKV/qCmvImPPU11UVIMA1gN
ChDymXNtBbWs8EoNmMe3yQXQwWVmUzD5xaEkdOkl72R3jPSTOOZgs7KVJ2mAuKI/VVHm4QHPPX+W
PAlMzG6WvovDcgQkhpJbOnlYeXdAXqJ7H7DafK08AStKnKPrS+9N8wO6eW6FDI5pTgA12EgE5xXa
+0QoUD48jonNySzF05gTNWidxZ0PWOp39LvGqQ7EpZMQZs0TKO+ZoykaaIwij0usgiVAu2UjTvUg
GQ1FwJVdqTJbbcFU79RR2w/WYHbN6Gh6JVYYrUrH0cJolOTNo+kDEqC90iQ5440O7XxXDIx9/FHM
KYj5AMIbjL4HqjW5K4qnugbYMgq2Qx6I1vQEX+VdkHdL3o1IJimlkbrMYzOiwxhb5H5+pQBwkSu4
0t2o26sGBhysrgAOxHBzHrXEbrr6EM0+zQxoW/fJOGPwcK5dI3M0Mtlle3PesvaPFAAAmMgEzOGX
UTm1rIsyDtfANJL1Rk6E6SrDztHvOyQ+3IcU5i5uCEsfxSVOUUifFTG2Qt5QPk8Nas4bf8Te+tot
RakF5TwdukHC0qbEuZHsZ72NEkzWM/pBi8W+0ILaqU/pDXFyJ3sUQUsPtEZQgi0BMFT+47lRtTdq
Jb3akRQzScdFBeF4NVzFRuefN4B9K/v4NPTfNyLmhGJDSJiVXPXHpvLJ+KqPPHgt+nm/5LbNyTHx
uFSbuIpweph/Hx3Z7iwpiC4p60XmcR12Rx8MfOIxXkK0VMFL+1mfOkm6vG1LPehc0W5AuVd6sYcH
Td3W8CTX+8NTfsnrqO7cET7JZIr0ZurbXulUDYsTdLh/DIiPdrHPA1vZG9v9JIeJf9EaqnFTQLfw
r+ZtPGG1xxHutAfBLQPpqB+V7+AZs02Hh9j/Xhgz3w9ykQYINlJAm8jop0x92Bn00VEzw86aJjB2
muptIqWzI9a9LQoiqBCa2S+73BEJ7xHmK9KsgRWYjXhG7dpsxVQI4XjpiT7VdTa4EQ5jQPmyRrfF
NqxwUz3NPKPdifwoU8DUgjaVJAKY6LMhGa2Szl08aMHoAdfqVgrGzpaA0AYCKGw20Nb8+FeW2UNv
ATqTh/+5l/A/SWciphQLA5kMzMiY95NLyWIEOzr0LkXGzpzI4cEhc+UxATRcwBFt6NCWVrsr4Jcr
P7PXKywU4qnQSO0/WETYFoHsmlhl4pVZUDs8E4WXRXZF5tISsA1zPrbtZIVPQpjkbcoDqZMYzwH1
6uXiIylfzv/+vkNuKmfGRlZFGqewMQ2Mq4i2bKObc9358T3ydXiq3eY0HbLrqrN7VGsP50XTMPbF
JTeSGftYEoJ3SR09vyy8afNHuUjsnESOyeVv2Y2nG0GMYeS9GJWyMmDgAJitc+gR9OxTndNl4Xwo
mUmtarjqCQhutUBe029Kqrv9UPxBuwjGYBCkBBGNMPY9QC1lvVFVvBZmy6FpSxe4tFaqtRyTo7Ho
63f5kMIcl9SKvZmAdAIgbupspWH0IxNnK2vTx25anpO2/14XEqdI3f9EHzKZ04sTbdBGvYUtFG6C
y4F+aA3OJMGuCPR9VfBJygCmYgoRUxXWLsrrDKQtY+LIRYprTjH5jc5Fwds17I0k+pds6pFQnvRV
jQYDs1jkVVus+pAFdPQx8fO38Y0cpW8YXbjmbaXw9GOqhjAquwmDgriTJhpIxohVR16UcFLKrpVv
VGPTaCnMrSpP2NhWkDaA7Udyjh/x1GAy5bBkQzLKo3mIO3OxJql8BJ18Ncr354MPTwwTV/Uxl8eC
UNiX8XpNL4sGkEh350XsvUy+vzT8bXFfLiZYpMGj+IDbDzqRsk8J0yIXvFF/hbHVu3QUruRy1e+H
838+kMqyqyxzurbh2BuBEISXcwVc3eUKKyJzoLrLKzA0JRvX7UALkmteOjxvGioLNrMCa7IGlCYu
SHFp4Z3PyjOfc6A08nyJTBvlmCgxA3w5aRv0sypQS14BPefQCf5AbPVYeVMg3Re8Ps9uKNwIZGLG
SkbAshFMA43im2D8bOpbE8OweRqs0XcDja3z+u3W4BtpTNxQhRbv2DoNvBgG0QhApeRLrGo7pOis
bPbC6WnqOXfnvRvhJxtlokaRpEve04nY9nX03kcpXDR5RRAu3EmACSwc8SkRLe7A8W5lulGViSNy
QaoOeKVY7r3usBiOkbUVL4y5AyKEKyyTdIPdyBbBlngNuB3usCy1k3N2xMQYpZ5BCqRjMn1QreIb
tSRKVAqcWe1axiCb8Ie16UZfJtxUQ1MV2NPIjuFjRxMCBQgNvfytOs0uJYrhXed4sYd9KCByIedd
32kYipU86SEZHUpOP9uza4xWcy1exLc8mfshFRjXIHzTAGPI1A29SUaIjTDrKBqXggD0vwmQ6HgY
n3iOsisJ1xkMlYFHCrXQ5wRLDFnXsgR7iujDuqDf8XUgsAiKejjvj/s3io0c5qutqYwdFBNtXqC6
6N+B2Rtkf4H7VXKKA0ZMnOnJJM55kRzN2M/W4gqutNiuO8pKYaNNnkm4p0Xc1igt6r84wIdi7AtP
FgNeSpfaEsArR0l+MfAiZywPqrZakXQajEOcJlYfNpzUvm+UG7GMhYgT4hsA2I0gPml+c0UHVgs7
sdNvFCGFkszyTJL3Bd//fVOKNUkBNGYjwfRj2mlupfV5AKIZ4K2Gy3OzKJh8AqykXQjTbIfrAJy9
tMQhyEQQbkZZzDxJbnLv/Cfe/5tU9KQkogAXg33MHgUxTzVTAMB2gPfJ0C/c8EAup9fqNDmVE7u8
xLxrUxt5TKxNZDKvhYHELJdXc+eoae3pWuxytNpN/xspjE8mrSxli1SRgFxP7jsb+GTXF0ZsDd6M
DkdrR9chD+Rgv62imqpKZLR0wFf3ORDMSzxGwzBhif5o+AClOeZO7LVB6CFpvlEof+HGcHkTervl
/UYoo6kZLn06AHI7WAiGoNvVFXu0T5Qmu6gTgLNzzpX+2hdXxTY2IZKGtTqRUVHsE6HpjFjzJ0CG
0/UcAiSVxA2dEeAbxiGxVzu0DIRzLrTDrp4byYyeQ1ERkHhmI0rJ9DR7aHra0pNxcyfU4HL5P8bf
JbzgLXDtmitgUCXMLBMgFzIK1xFZ5jCcTUzoYJW0uCeKaBOZc9/cr3s2Uhjlel3PZnUG/gZmc4CJ
oPm6l7iCnfWOmVl5joH293Fvl1v57BZ5G8FMTgFaRreEUaMEKHooRHrp6D+LS8UlwIMHgbk92otT
/UovtMwufZ7p7jrph3AWqVHr5WJdZFC9aOjJGa6ofONYK43gX6x1I4Dp6QAOuilIaWKF+9R8ozxD
fdDkdvzN9Cl1+SDyMsqujW7kMRllkJYmWruJBPmpuCNOe9CAqw1QTWt5/Rvwbb0U+IDzvPTJXAsq
o8Bm42iAm6eV78y085SsOKmZ4ckl6lW9t0TBBJ2AeMDsOk/j3dp1k0Op+2wy2rxWQ45SBxD7lbUc
JVAOxgBoDYMJClcOfcXjfFKeQPoJNgLlah2bmYI4tq/F2/sl9gjHFCVr+a54ra/e8Gbi9xPkRkUm
ApSrXNRVkgPYyDGwOQ+aL1t5aEH0pUFebqsP5zXcDTgbcUwoWNsGi4YC2oOVYlghWPvS1F5n3pLE
ruttpDB+T5JcFUKAfB7MxjHv19hZ8fgGEs/H4bXMLe279A2Dlof/pBnb/y8qqQVmaom54dx8HMX6
1hgVF29xznkxe6MEGMv7px6XGa8HVL8mArvhb5yv1aFbgC1AbUWv8dpHXp+LV0WysANKOGlmpiuo
Z1SLbiGFzkSwbaI8ULIFA/P/633HawRwhVIv2XhBPaZDvNS4JyexrV4bSBd4QrcHrNO8vmNL+pG3
+OePdTe2bU6ViTJDqU6YhAzDoKuMzlbj8kEvjdorBWzkTsP388L2H8g20pi4MmBwbZnzXPNVa3S6
KylQDnQCt7/k1RUcd5OZeKJUlTS3mqQfFHk4lHLjLdp0MSsaxyj3xeCCKCk68FrZKw4wrUN1XGsS
tJlhTVlmNSS2K8Il16PB6EvGw433f3KYDLRg3jBJwNKNgY7RyX9Nq50FkgVQgoPiwLGj0RJ82Wr9
WHV4oZmnImOTTZvGurLCvefiJLW51denmbfovluubNRjjBCb6aFeqlBP8fsDuejxLhwHYpDywiMN
EeeOkTE/ZV1ao2pQOCjrZX0gTuUndia/d0cyj3dw/xKwPj4aY4MaxsXUScRlZf4+OiOeCg1nvaWv
+WLA5zun+eOLasDEAF0V9oUBkf05dPSrXuDyEmNtMsMaKF6+Owz+6d4sataoXGEKi3Nl2LXIjTwm
nwEptCq0tdGCQbwUx9ukulj7qz66VYW/ODFjt9pTsFWICoz+j/1oYtclnVTmIMGi9EJglXya7YnO
3IFxjPuevGvuG2lfPlpe9wBfxVbHYIXPc2LRd/Q5IHfLr7a1lFdql8MTrzrYv2OicFWAEU+JlBgv
E5U+zuIeSHqVW590PQC1EZ2QMA7SFTqGwnP2EMaOdsEfDv8KhUqHBjaSGd/rytoMiwRXBbMElAD5
TrzpqrpDdrUzv/JNu36TblWf2OEFHVnN7ocLXv9k/8g/dGc+8CgktUjJsQJ9SPy5Rj1WPOf1I8eM
qB5fHeRDCvNh+7EFYFeHu5h2afj0RrQG6FE66vtgLMVb5zaAeXoxLjkZWbqCHpdeU8hrdEdJagT7
NUmssrUWT3TkAByAPLje/aiz+Z6MY+aTmVVCg9PsvSZ/L10gVAV0EnqJgsMtWXaV3HRkmKpMrxoZ
BFF4vIjeBlcsHMmRgtCZC0t4bN+ym/yqwaNJO3Giz27C2Ehl8qGeV5peGLkQ5AdKgd2/7/HIAa+K
2A1yGzGMV46AtwwFEesuCfXHCT115a8oVj1dxxSlwOkW8HRiHFFbk3KccxR/IIFxyIg+jNbZZZI6
wzBfJknlKG3s1bkWnHcM3gek/76pOeeyLeeMoM1dJYpdpiVeQ3HVVDlS9q9bAIFXQL2HVWHCiJGE
BXR3Ca2UHCxvY0IikO4UbEpENvmr9Cvu8u6uWht5jLu3fV3NlTGTYIrFq3wuLnGq16ZM7s+f3u5H
24hhfLxuxVzMDAnXhDg9iUN7yLviAeDS36astrok8sYVsSaMf54XuxvMNmIZJ68mgj3HxdD8TL8Y
l+hC6XuONdLz+RIuNxKo4huzyJoEVBE10kIISIRxneyE3DREsBekxPO67H0p4GBjEwqbZWiUM06W
tSLarnR2swYNI+kKF4Poy5/sB+lbKYx3RUWmAeQITdwyryx0c2xxTR10HJxkeDuvz97JSaIiA6xO
VTTAnXw+uWqNJm0GNB+g7ItA6HobwAv+oGP2Lfx1XtJurN+KYsLgOMxjVQkLjfX1KQnWAHTbR3qh
Au0Flwx1z+a2wpjvZMamviwhsFCXpbB6vFigGe2fV4gngvlI06hibL1cSKAJ82HpVdtY5j8JRFs1
mEAkAgphySPKqXobvbxDCHiYTvdRZcle7kYebzR537w/zIEJRLUezeBzBP3FUF2V0WkyX5aB877O
E8EEobWozbiUUTyK1V9d7UnqaBk9Z6qbJ4OJOEuazXjgEfPjsFwbYEpNm97SUs0+bwA832Gijp41
aqK1pn6QUDLI4be1l+0Un4c3NcMxNPYFtJibvAdUHWbcxEBYfhriH8TnjZGxfYG+liYAfqNjXMyP
yvxdAlbV+YPiKcB4viojua0tKNw77SlvLtAVPv/7u/kasDCaCvwpA8gxjCsmRTYlK/JMMB3pVlf1
jEen/ihcKl59W9tDMPE02sukmCJWZXDkahR2/nPY7NWwxxsUrnmtOHS3cS/NN2YkjI9hWvyI+/pZ
MMXRbiqtc9J4kTh29/5B2HS3lc546aoZg5rMuPY1WJkjTuO3KSCOVpsOULU8Co9dX9qoyvhrBcpM
YRpmJZhRapnyeKiU8EYvEs4s4q6NbMQwLiuq6yKCbArONJUvtVQfy4o3qbefgTYyGIdN1y5JDbmj
y3+SR5f/2p/yNUUxwi3Z+o82orBLOCqYaJIJqefYpZEXN0dV/UVALxppd11y3ed44K84+CLnzxBr
tZ+tch4N0EsNgLo11ZepPTQSD972vTHz75ansBNt7RiqWp/g5cNoQl21NW0WLqRkwep5NCi6p+Tq
6mVqqF4Vkxbrlik2hfyo1lHZ23LTRYduWRM3Ks3Kl4WiscHCBECwfulm7HRklRyYZjpmdBK18uDm
va3ERv1TKmazBbsoSH76vNG9au26R2ketFNRYG2NF0zOG7zCUoKuQ5eRoq0L3ISLFxn3UNPqD7jo
uNp93HnRCPbiAtdELmfzXr/vw6u/4LhGgtDLc4LlPPEYHtWLGM/Z9M6RXrQ+D/JhP2AC8EFTUMiC
IZTxtiGrC7HX5RIDF+Dn8NTAjKzyIjkkN4DtsEEiwwuY+74ng7RcNNAxEln0+3VUhKitAIY0erOj
e0g2tuYsr//3XuaeTwi7jrARxiQcOUGyUDHQEwhG4aTdDAKq0jkvYjf5ywrF3AXJqqozsURZpQzD
AKJ+AAluAA53qw5dwJC7APvlhft9bf4RxcIGzQURyLLifVMwrtPRWlxg+lOUZDRJTlobUObixOP1
SqgFfPH0D/1YDKF+TPM1khD2Sz2xkuZlzku7Ap/sWt6TOHIireKpuWv/G4nMR1PnugirCP0LOXdq
0JSlAO7DY/Hs/v+QMew6+UYY+Rwqm2HGTWTCporSelP9KHWRNRW8AnHfzTZS6Jfd3EvBby0vsQBy
mvW6B0MMfZjT3Q6jOMs71sKf9CaljTiq9EactCpTtuaxEHQYj53HNx0QTCuPiY9njUzxUSOrYJw/
xfyYfFln9xOPAY1neEy9YfSyDIQYBAq97BwCi1N71ALBuIqHueosVXr6T45sMKGwG4c8bCMUU9lU
WAYkREtrzSB5a0JOl2J3En37fZiYEedGEwPeLME8uIUeXSxbFQZtU0p4emEp9wW8y7BXl2Kz8hBG
OV+N5TvRsAbWiVEPnuvmdsQmO+EW+ZyAyAZ4uWjkZQhFJdA700nmx74+zmPhqtIf7FtsDpFlOSFa
RKJqhH0kg24nGPmIIs534p0VExvyRRqFaFhjDJ0rlo4dto47bUpj2Znoym7edH0sYvyhrwAEvmCI
TbPxFnXVv6+8lz4PpZSnDxsWQOXUyATTAQ0QGyvwnC/9H+XbfzKUycSEaOmNLqYwaWUEPKch1R5i
I/PO++m/VBAfQpjAoAgr0DRajBjhm+vERlpSnzK/xMyhnYy2aosXGqeNsDvisLU1JjYIcd9nJgH/
gXbZnvpDdYv3PGcoMZFWPGgBBjhjZA3rvJ48P2KChDxgHdcQcG2Iya989npBtYTZMTuOG+0+4n3o
9oWJbiCYEzMixHHxNvsmDbboZpib0h4M0EkcKf5K42VedG/+yT3vnxylsXeUSVCkvq2xvWkkc/7S
Sise7KKq5Bgkx1gAHPk5FY5x25qAQKHvsNLr35m3vJBfMUj4Z8xO+vYomYCBoUkQYsW9EuTaXSUE
qsK5151PiRoLwBUXcmeCcxJsbM1tVIHdRn/S08maEtDBCAnYA17Om+C/1C3YGQDEPrZECXN6udH2
hjBNFS7KMx7J6GwtuXtdbVqtR072Rxn4QxpzfNJoCuloIHroirsIdxWatoqt6T/OK8VGQRVI6ARP
syjKZcCN6GwUrGNtAgMNyss1aPUSC3TcOw79iW1UZ0UwYZAUw4oOapMcQS9DK9jKz38iHgrfkgNd
aQeL+j25kbjJhAa+c2LZwDhqgmEWk4GJT+O2eVERGEdLNUCQJbhYZffIUVFdufBqgNj8rjuzKjMR
ss9bMxu1GTDp0WzrQAwYl4fz3+3LXDIrggmIZZTr80hpEZRnQbKKFzoluP4Ub0Y0+IrRmk6FkzjC
b4YpRih755LCpV0bQKYcVvEmTq5LXmrhmAp7vSrUuhKSPo0OVehq4wnMWWB28s+fHE8G48Xh0AGL
U8jBOqB7MrkyV7fjga99iRTsObG+m6paHSZmfDBnrz2ZXnwfXS435uz+DQ4uEEvmJGWOHxv03zeX
nDAf8M6SltGxTe/S6LKPDv/t1Jg4YSyqJM9KB7bU4rhUDzHx+okTz/cd1gR9iYjXFMKWsF1sxqQx
8Ypdt4vd1rikgbynvRS02yzlLch/GZn5+wt9CGO+ULHUIREzDU9Idn0QW0AaLMfhonGVYw0oR4qN
TylhFWwv1PhHT3oBpLt7/ki/1Brs38B8s6IbxVnNa/NAcSiu8aAOPOIYI+mqrx+xYngxNtZi5VxM
sn3rBBmAgg49sGM0Rndt7sk8glzqGB8MX3HXizEwToOnWXQwKn787THtdz038hg9o7KN50QnyXHx
wfSEQdxOsABqYk1e9SA7Ao7f5pws9eEvsX8jkbHWhlbFqWJGIDwAoggm/SNXuaFAz72fX3LHddgW
Dasfk+BWZSmGpMXUB4X8oVPNK3h2dZ8AJon3EsmWwawoJqnJ6ZSPqSYD6FkW7JSAb50UB0xEBgkh
3ziHuBtSNofIJLGhTv8faV/WHDeuNPuLGMF9eeXSTVIttWQtlvzCGI9tcN/3X38T8jduGuI05vrE
iTkvjugSwEKhUJWVOSpCIiZAW1Gi9gJ5cHuT31DVCOBUHSvgOQpvccyVNpE2X/pqBZ1Rcy9MnW2R
s7SsdqRHLmdpHEvseEshDlEi6vhi+Wvxkj+pTuOkLlDaWKAMdDhlOc2/GJwQuhvfLvtpUDfahOiq
qCMVk7+omRs+RDrsyopR7Ag66a2SuWVDnjHmltNyQuZexBmnTZ0G426CA6IWd70pbhNM91JRQfWr
MtnqJ87W7hpGBDeg9AyFN7bgMYBKsrLqGh/Rm7wot9GIc+JH/b4n4DIg38Ao5E49zEafeLXZ/bi2
Mc2suU3SUSrTCkN+3uLR/Dz53t5QFTuaoA+fi8+cpe5GGYwVQ/pdR54uMv5aaHo8mCPoxKK2dYU2
Ql3WL7S7VBOdev6GAzo1izNZh7W6nxUejfPuPl+Ms+3vlExkJXk/g6op9tq4suXuwWw0e2kfeh4j
yocX/3vY2RhjXDeyqnqJ25WgtZoHM3ipmi+jr7uzI792ARjmMTzJ2Vu6dx8i+MYi8y2zCmTAWadH
qDEM8GBa9xYwzVg5FlSbVJdiL1vUNip38nlh6EMj+edqoUOPZ55mqQqd6toc1EKtIdqUFQXaQAMk
ssAxLtp9gWuZdpLXlLPU3TCrGSbsKZDSVZjbMSpio5UwZRhKgtuatbvqMscCve0+7CX68ZiRhOqV
xb7623HqhrpfIn/uXjG6Yce6afcmB8Dyzlv00QqGa9FDQjLIvg2WSc87XQdUdoQ0euK6uWP5cSBD
cBnoa+LVN91hDbUQMmN+d6CK37HHa+DthnUqx/J/fwLjpk2hZnkNIrMwK77nbThGAKCMR0ngBPIP
7NHUQZA3yZQgDpP9bNm4r9euihsNmsth8ZL80M6is7rC1/6r/Dj6jTt7xFkqewhMgL153Yw9dwFm
H46JrqGiKXQPNs4JNmJR1UcTOnHjUVsrZ+z/v2cl35e3MUFDz8ZE1pVl13SgwNMeq9yVQ8rqTEsd
aWtbd8qXLJhOsi888R7NH6pTrF0m4QCblFFZahX/X9ZGyQwtJ/KboDgILvei2oveoILEfDbay1Cy
ZqI3kWqwxdfAD/0jRTSi/v9A9amEwOQmwfuf7Ze1D+G6SmqImcGakor2Gr1VUWRzQuZeGrpZEAtY
WnQjEttSEcAmNbrVp+E43qi4/IYn2ecdtL2IsjXFROepHokwtKiStuTGMO4E0zH1B85ydndMwVNQ
gli0KLMsIVMrJ0k+ZSBeQrWtsb8mnoh0xaavlMx97Ljj5LvpA4L9L4PMs0ioTEFGhwtjI+fBoyoW
kdu4wwGjnnaP2QIusmHXATf2mMCvxcU8GyRPcKmuBxESv8YnDbOr6qE4GMEfPVK2q6Of9LdDLUm5
qRMTvJ3o4hUg9tefdHtxrQaandxUjLc2JkqtqVRjN1EuyIPEx+v9J6eMaZv+AJ54hxcU2VLwe+RA
OFSATAcwnWXKIODoMWKkY6FSTQHUgJ1SNu05JQCbFS+RpryAKdW97p97dw2Vs5ZgkP4/cwSMNJeV
Vcy7QIvCWj+PZLJ14W2WeUnm7lGDRLqmmhAI+VDl1jNJA2kxHWaq1U+rUAdCnH2TMJM/SvIbBGyd
xjC9OLZeocrjJrl1hsTIMZJNT4hRUJAWXoOEHWmnW62JmE6TccmrH6ecSJGuei1EPpn6vwcxf4qW
Gdpna+03lnwriZFd54ANmLV46IFr5rzsd4PCZjcYL24TjPAniViEOKeHVk5PacFN/3Z9d2OD8V1N
GyYpSVrc7lBIld6Hr2t/dt5Fo294w2q8BTF3bRQnYxdNyDU7DCkL5l01qP/jljG3KmqoQ2nJbR8k
Y2nXwyFpeHQ9vDUwN+kkgTPckNciTCFu2ja2zIPj71bKoHP2zyFgb8/WiEXQUQsxMhKzBe4sCZPn
WLTlIDcdeLtNaWOMexn4EU7Te/eUU+Um3RRFpETMU0Bvoii1WjzxysGC/ugxniEl2Xspbwbl/YfY
7BmqBCpuVVWRNYO5fMYobeNMQWFnAVa3CKks2XCiwpW8yuduqNwYoh9zcw+YqVWa3dpiK2u31by4
A2+KdFP24lFsDkrK2b/9nG5jjjmw1iAWXdsM5L0OAcpO2kx1o0f6Ire4umT7V/jGGnN0C7nsWjVK
0/eKav/YOHowuHhDImdoj0awvl2/A3Ydf2OOObx6Z3UqAJhxKABZTfTMHrKn6xZ236Jbv2BOr95H
uVWr8IsGNWK8gg9T7yYnAwweiy8MHsfabujbLIg5yQoAgXEkxzn2j9ZNM2/8HJ06VzgWBxMPYJdj
jjr1Fadnn4yGDgC8LCPhT14kOhZ8k0DkZHp/HEKJL+BNc+5epZfVsd2lNBXqcV5qZJT9yVJvC+XE
BTPxTDBZQU1EqUmFBIAi8HaMiS1XTy2RORGdutW1bWNixVBloGBfiOBLfezVzaOeB1aOKV/pzMVD
cDycbSsV6WJl2QAaVzm6I8mXuuXIXOzuF8QYDBNEDlC7Yw4sWEdKgncLUNkyUEVllpe2NuuDoxU8
3+ZZYs5q3LcAus9mG5BUuU2N0Ze7+StpBB4p8n4M2iyJObEUGKOLRCjwii1lm74jKIbJfIw/UQ0A
VEU4PVnewpgzK+jEypoYW0iSyGsaTA/VNvIyj3NWd2/Cy7LYolinZ2U3lihdq0fAjEY0NevH4pkc
6x/dCbIgvvQM1KPPO7K7bW4Ukf9xEIUp6chWZRmZkhUhiuUmCB/AwHmbon78LV5QT5YcGgel1DZX
+/p6d8tZW8PMSR7LaTFJgWAh+KML8IDiW3fWDaXH7Sf383IWDz/Z6YVTdvAne7CTH39Wotgsnjno
bbzWaFbXJsLx8oMqWoONP6SoCUqcUH29vmKOH7F1SMwJrX06xpGv9olrYe4jxyhDmvOGJfYzHTzS
MHGCogvEWH5PQMR6kec+TUGVW05fhVE91S2eT6igmzWI+Ab5jMEru1rmA5juODXK3Wh2Mc22fVSl
ykijtZGfx38tJNRUzm29f0Z+LY3t8CgLhpOtXELheJacor6HSLjTt62j80Za9tMqiCTRl5gK6j3G
OzswAK4gY0G6+NCDzAxE/G70JB0XNwcvCe91zbXG+KFVtymuGhGd+VdKTw1w7kG7U8BghrwgP0rB
dUfc7TZgkPjX4uhn3KSorS4jLOsTamXnOpCe0D9yoT/ktHdaSHl+/4P+2e6NurFIz8bGYjXgwSzr
HX3yjaDai53mVn8jp/yrsdojRuWATEcoPxjf1oFT5to/dZe1MhdgnBdLmSlLEc7S9yG+jSPiGLxm
IM8Gc/UZVV4ZdZFbgWHdprJXZo8LT+N2/2RdlsFcer21SGrTAeOVF4ekM22QCnOSHp4FJmyA99IY
5goNzRpNRdxGdlK71/2Os01sNpq3XRNlMzQZ6w4J/W3Rvq7T0/9mgrnNEmGUwTY1ExDjneLqxRrc
tH+7bmL/rXzxZbZuOiaLoQoDxPXSYHrpQhD0YmgZvNXyk/wY/9UFOSZH+DzSdPvZnHRbFqKfb3OC
hhj8T6SBqACVBeqOGdJ4WsjkFZ53V7e1w5zUJtF7VJ/KFCSDJLd/0qsVzmy5Wmc3r0WAjAD8kU3q
DFwcI42p15bIHFU5Uot6LWKYBqiEwu2IR98rDXbUCv6kLrRdJ3NmoypZM1JVuErMb6ZcHtVS5eSN
u4nq1gRzZtuy6GozQyVgPlR/9UEDuiAzIMcc03XDfXHmfrr9/bNEzVRNkFuxuT6R21TOVHTn0BR/
37/sVg1oXa04DDc88r+9cEELlJaKbBs1WiZcCFpCUCyc8W7uDbvu7kuBA7iju/PBG34ZAC3F7w5v
TrUhNDXImesM/JrmKZUUe80eNeWxRg025mDjdluOKLyC11dFlVtlT7UyQ69oymYSUKpLNVxPE3py
CIT4aALAatG51m31QCI79RGBuQX9/e28mGcygCXSZWWg1JeT9FREiltbJSe+7+VO2wUyASQusngo
iGAFGdhWMHqPQSN/qd6SUbc5AXLXDzdbyYQQhUCFG8zagPiHiV8/xm7iGA8SADGplx+51eS9W2W7
LjZqSEreZm0WBesAbQ89LKDtIXgR5uBfp8PP90vn11w26P1FWmiFqCJoDXXGPatUsNYSel8+omR5
AnkJdARawwar94/eiUNenXQ3RaSM/v/YY262VTAJNI3hIDVoxmDNvCfHPixOIByDO8bP17/h7m2z
sUZXv7lt6kGUW0WK4yANtEMJVXHluEKthBey9r/dZVGM14skJ+AyreNQLe/j+E0hsj3mPCaBD/Nv
8A7872KF8fwV1JbSXEhJYH4xncnRgUAlDzXEN+/EoPVWYLUA5TbtcfR4I1D7V8DGNHMUxkYcillA
yqN+mf+mWNAU49WFgDYrIHD3/AnrvTx7u1T2MGT1MKYWeIIazO+sQqgMd52ZOZYwuIXSutedZH91
MpAoGK0GWuPDOLe1CBJmOZKw/9t80F4lINEigHpLAwgNDLy4kXfd4G6Q3Nhj7pypleZpVFZI6nS1
P/Ri2BkKj/5ydwcvNlimXlkVC0kZV8tXNTt/Euzb6KVxyJfkVgKt6A8dpC52Hda3g63yKiKc1bHc
vW0EGtEmnruAyCbUGNeyCybgKngfbffMbRbIHO0YgFa5BJEiBF+08zsa+2t7A5eMgB7C2L8fh/Gt
zgMM768NdxikZDRVY/vHTZlVo7gCayAI80rsouwXV8gsXvN0f20WtEAgQwBGLPpnbMKWGFfCCoQG
CKRNtzFf0Kcei09/4oMXE8yJjqbB0EvsH+Sgv/UY0lw1Tg2FtwbmCBeqXGat0kPf1HrUp2AsQPHN
G3berfqBVlGCFiXgGMqH5vrQ5dIkSnlgPKb3steff+p/aMfk3gpRRv0vqpC7J0vRwfcFURjLkJmd
E0TAxdoO0WIGayhE3okn96482RQSDE5xV4EYpQCyR9GW3sjn61/tXxZ8Mc7sqtmBWUCyID9SeVHt
5Jg7dFRneo4P5LbTHOWYf5LR5eQyXtCf/ZDEbtZM92TjkKvcKxi2wLyNPgxPJFVdyB0dC3k+xoTH
R88zxbw2Us2otIVgfFgrzpn2RtVTFuW0apPN2Uqa2VxbExOFyZjgMohJjPSufqoP441ExylCPoBn
N2hcNo+tiAskbpImKyx/7l+V8t6Y/Osr2T1pm99nUioLfPOy3s6Gj3pYdV91IyzV2RiqTSlwnhcc
32cnG6ehAAueRdHifWIvYD2pWo9kq22pQLVMFifV321qAqXzz1FTmLyqi3RNUFJAXstTG2g+ZkEc
4RbvQBdy8pxnGm8TmZCbqjoBKxVONWS/1ShzSG25giBy2ty740TbFTHBY+gGQF+FwQL0XDootvlF
y6GDkhCbSheZbut1KNAmkA2bMN8zQlGXErlyEWXUI664PosNVY2pnYtmFI76LUWuIDHwoiftKJ5E
v+E45798Q8syAQSCXrHKnOdCEvOe0CGiaNRSJ9NJGJXak1poQMKDzlxAojA0ywM+AJJmGdJtU/P9
T87H5S9gDnpdWOUygLTdHzQVnEroB43gVhpUTkDZD1y/zGjMS2qK17wT5MnyZVkJVrOz677wpC6z
F4i7X1/R/lMAVOkSdlXFy425BkpzrOTYLMACeNSPFMIJ1SvU0uJH9c3yaLurd/rGHjruMdl3YGgx
WiJSYgX//X4TSBExJ6tB1XAG5hGgd4zGfK0au3KMA3WjzJkwPZU8SV5x6L5CrcEhXB7i3Xi6+ROY
qFCRqBhkFSVEtUPkifvTNE2c9JlngokGakr6WSj7IhzyoEW/kjf4yft9JgwIeZfFE8F7qpvgHxkA
e0rJCWg8E6yLlKopaQM49ub2SZJAE1YS97oX8iwwSUGEbkEhSfXsD9ADBdjOTv8oKG++NBM75Ghe
MCWEdkudPE/oFkiWp1qckPz+uvsQDEHFLoP4UMcDmzm3g2CMoj4gPBQ/5uWAOQQxt5Ob7jj6GRQV
tQfhtur86G/90DvpA68pv9vDAlpTAx8u9EwxCfX7eRqjeWwNU7IAxrbOKmLT03BEND6p9hC7zf17
kZoTkuXdD7exyRygxIzELNI0EkQgQwDcqT+kgXVeXd2BqoVxZz0XTuZkgYUSb+Sq4C9XvPE7nzR9
/88A4lYUVQk8aszSeyJOSzPiBacKkz0bj618vO6guy1kTOf8ssAsVJCjNa+SLvJFaz5jquZu7oGw
SKM7jIA9Gmn/TIzmNo/k13Gtnji2dxOKjW26+k3KXMy9bqFPDqYOMM3eUR10OmdGbtc760H6QXni
/gNDO13QB182JRmcmooOKk/mqiOVrkPxERO06lFBvSs+5F+7N/mRKrpV6MDO5eH6KnfvvIs9tlE+
mh0q3wRZ01qK3pquL3kLHgNzdlSjfrluar9yuLHFpLkgpK3juIeSZRy0aC3P/t8k0ELwQHlQcHKv
G9vNcze2GNdsZ9CTrpVg+t1qxq7Qxb7SVxBgT0+Yb7sbrIZz3/zL4kzR1IA7A36bCUK1uohdLGjk
HUv8PggVRsDvQXIMms7V5+ure39xfHSTizVmK6fe6JtlMUzf/JJA7w+TyJHTuzkEAPGglI5UjSJ2
y8/dIbcxn2RBY3wE2ySI8uike/wXVJ+pWikfnr8fDTHF8c82MPvelPWqErUWjvPhZvqLxuDeHtzs
XrZFH/Z4GJPdM7oxx8QHUUplcVinOGwjw9fi/K6sBkgDtg/X93s30G3MMKHArEliIuFFqhQBeXev
8cYuectgsolYngWktgCqQAmiyMBUcdvy8Ln7B/3yYei/b6IZkCXjMowUTy+dMuUt7yNbqu+r7PX6
TnEdgMkpIOC86mWKbpmUHdbXd+WvI5S/Gpf2G41jerP4MeeWoDHx2mFgkoxZVEiZg/ovzKHdIeju
BAaA9GTNQRp/U6Tv1fzt+hp53sDE6M5cl54kC+Rf5sBSb2R+A3o/ev36WGxPRyryRNPk3vIHYAuF
c/FJdYqweoauzVk7Tq7kzcfqTFyV2/neLalcHF1n4kqxtnNVpxjtLE8KRnFHfz1qYYurruMkbRyP
15k40XZ1CgQtngBgI5o7dOSmL7EZe9c/1H5fwJI0dAQ0FHxZtYK0nZTRqLMsXB8pnElBI98MxDft
NrlvAB74E2oWTGv+MseEiUxXU3QbKcVS6eUZsSPopnNWRPflg69vTDCRAjM50yQ0rQHaWuJn6OJQ
GhHhljY1F/9PUHTb9TAxQ4AOgp7WeRYks78OTWhKvGfaexfj2nqYcFE3dbyKlFFDPS4v0r0YopYC
VEnsap7plpqdDc5Pfo3uJvqeHP5/5RDfO3Kb7WRCRxmPTQlCzzws2q8EtL9gq4Je5/Vvtht5LRXD
YyASk0A2/HvkLfTUgjThgsOMCrpWaLY4tm5bD+d55k3j7UamjSnmVDWYlTIjUqehaL0O1bOhEM5a
do/txgB736KUMVvotvlxE/2wGnKTaMaxN1tOdNivkm/sMCdpwYi7ms0mSI6EA4UhrrbgVBM47ddw
flggxCvC2XlPOd7i2LMF6ocJlS7LX/ujis+TP4Jl6bov8D4Qc6IKoS9ni0RJaLZfp+TeHP7H32eO
k5zlBsAbvemv+fgwCNljUfwJMQ24En65M3NkLNwQqdIDb9AJjU1qqGTp0K7jHRret2DuWB2y8P3Q
NGkoC6DUOPdZwP0W+6nKZSUsDBAjk2tXjEUciLKo+WkRf81VA0PhozXZtdivziwaiisOouWsNcga
1a7/3E6DeTSHVrpRE/Dz1gSSMdddZC9coIqBwTDd0GRUB38PF1M9WJMQ5XTi2puyYyHEzlAFVlX+
yVWyNcS4u4jZ/0RUJsGPbqlm8OxTupgqIOh+5c6fgDq3xhjHb6PeGjrLSsK4fyygUtHLvOXs5Uxb
C4zrR2mspaSJUuCm0A8KJDcD/yAEg/3Oje8WSFfVzuIP3ORz9+G3tcuch6WLusLoERLHQ1442gEs
Sq56bl9iv4dcN48uhbdK5lyIUzFYVYoAkstSMCjTGzjzgy4XDgIQYZPQ8fSe9gLWZnVs64vEEPYB
QxuQFUZmk0ZzkojriByPZyc/2kbrpnSFjfWs/D0tXvNCibxA/vKktYfoLIU0u6EyJtcPGu/Lsb2w
RY+7tO/xVDHBPEPZX/Lelo5SuKCLEjm8zi9vJ5mrE30FSekUKhrZK7aSrE6T8ZiCuCtiYodq9fEk
SwBetjnI7qADfia3eYxKoH6Qb4yAJ4K3e01vvYMJIX0vqUWvzqCmfGhPxiE/F8/Zc5fa0WN9J+KT
5Y2tvS2frn83zhFge191vAhySVsnemTapJOPoEO0hfKlAOxukA7Xje3dQ9sVMlFlAvXsXAvwzcnC
HFACmQMZnNgap9S/O4O0NcMEkWTKOxkCOpA48KsX8a/cTV31fr2j8tU92Lz80TMp1tMrHdPT7ocQ
Ko0H4en6UvccFFVsFB5N8Z0j9veLZ4A4Wp4WIC7BHErnk77unRVpK2epext6sQJSDMbKWAqLFoMw
dSnmBwHc5ZOO1M6qOWZ2Y4qI7hqIHy1Tt5jT1reFmYJ6Mg4b8a1fFrstfSv5lnOqfntbBtDxLyvM
eVuqqBvnGLea0vrRODqZwcMM7m3X1gJzwtI8Wc1xofF+sewqwmhcdhoSHoUubx3M7WxMWpFmBtaR
FD/6pXIa3lw/zwBzjLS5ixYRlWafDKccPJtTxkOD8D44c4JGuZjF1OgMP9ZOedy4SynYBYSooun5
+jHZLSqg9wJCIQNNJ1FlPNhU62aOEzxZNcCHFqe4wxCRM96sD3LniQcq1sGDG+52i7cmmSekGSlp
VvVpHmQvxiv0eJq7xgFd4jfNkxabPK1e4da36n8QHN53P9OgvWJDU9ne/5wKbVUOGEoXhNsZM25a
noABpD1ytnQ3pIsXM0xWk7e5kcxgyHgvnr/L/XZO/1m+t/6CAK94KD3UakSn+IqCF68CsH9nXmyz
hfuiLo1VWVCJohNhKNzbJEyO6rvV6YbXlvgX5/m1Uo35ksAsdelC8hQsCW1Ah3WM+RM5oTGKcnwc
SpozyQFnc+lPsiUWfbNApijQ9gXEqpKcQqj1sETbhVbkm+C/UE68Q0Ov2WLCrly1ECmouiiIblcX
wwOnxaM6Y9n76wLfcnUkTz40YPmKgOImLm+y619OymV/mYhcmmahK6DMDlE6ehm8zG9C8AneUR5a
vzpRMgpFsOvnyf6T0st2l5lAvfQCuD1RgAmS/JHyfY48TWzOUdSYGI0eQbRmJYmDepDsWfoUibif
yQ+Os+yH0cv+MYE6KltLr4w+wXQX7XhK/vCMFk4S5C81KKRyb/AT9SAFvErj7lt8u31M+JZLorWT
DDJr7bEE0r9z0kfI157nUH4Fu+5N7nCn56grfnBV2miF/rNEYeO/JyKTkiaVKltZWPz4Sf5TfVc+
mY/F089p75E7qLF7B24MMltbK0rZVq0OauIDoujPQQ1gfUL5XAT/jSWFZ5HZVDrUrq9ZZfli3dlR
eS4bTiq+65ObJTFxGwqQuoD0iITW/Ngn5zj/vHBLgfSPvPKdWBz8jPa/MsgFWp23lBeFPGTtF6EK
ya0YJIFxJE7qAaybJAdJ+bxinty/fiI4e8iC4aMl6dR4RvFpGfRj2pThlKuH6yb+5Rn1yxXfIVub
3lxarPoy1jJA6aU9v5qAJK838P77GWrE4KRrwaTLpwfiLYwJ1Wouz9I4Qiaxkt5A9S5bPJpCngH6
75tVxU0mkog+RsXuWTMfG7nnlXzozXXNNZiYK67VGlu0qESbIeIzBa9RiRPKEQWlh2/XvxLH19mh
xkWK57haS3DKVNLRagRnXogrxcS7bmY3FbqU/xTmSPVLW6/ExEtQnr/061fMHbqJKDhW8ZiMvGC/
v6RfpUY2k+172RhJAlvpqUS1YL4hR+MTtFRHByB4L36g72pfebu+wF1Mz+atqzIpUCRLkd6lE/r1
0p0yPCzzg1YE2upFmexW9ZMVt47aTQ7H6n64v6yVyYJSoizxSiACRSXtSzc9UP7W5DR6ilcfU0d/
vm5v3/kpSaGuYhDWYEKv3OnxLK86CVThsTGf44zzvt0FvekgM/3HAOMndaaCXWMmqFuf9KPsyJ7m
K58FqPgJdnJMAP0C2M3rVZuYSJn/ZGZ5Y5ytnKsaKHGHRhB8Ub6Ns8/FH72rL4tj+ZtMYNuEUUdO
Po7Htr/TxNfrX2c/6d8YYL0hWayO6BYJBofKI0lACmpeFiArduojj9pmN6faGGMirWxY2rCgSuFb
SBLtqQEfyTJ3dp5KQRZnnGFvnjEm6qJ3IBViCo09SAAdO121VY2co/E4RZwe3X7w+OWAJv33TXgX
o8pUxFwT/GyA6NOPPn7oeG5AffhjfL+YoGvdmLDUBUXTUs6CtB6n1FliQ5+9iMQzZHC0SusPjRRn
6TFXU+Or2ZdS/zTHQqvxiDD3r5nLn8EkbquxqLMJAvhgcmZXBsd16lJ2IFCzHTDkElx3Td73YwJH
pQwGRvWHIkwkU3csHLRDkQvETxvTutGUvuYVTvYvnMvqmEDStoOYlKMOfEmh2KmJa0BND6K0nqWG
HIy0866v71+SnV/2WEptNBNyWYhJGurPyUsCNSO6n6O/3K8Pc2tTCmhy4M1mc3yVlSooVtypqzCm
Qd+HKgHFk3i7Ct85C9t9Z1+OOYuGFSmgpRhr4svHPtBuKmDtMPft6Xjm/gm14yb+stVNvZRLoYOA
UghF+GfQD0F23Z/iT8X4ZEFXOxnuOUvbgwWBB1bFwCQGNi22RhKreTRLUSoEnXaYMMjVzndK4hqL
5Uj6YVTO5nJIRh4Twu4VujHK5Am1CUqLCMWS0Fjvm/7c8QZbdp1i8/vMHTBKmmmQirJAq99GNTCW
czJwYuS+s29sMKFfa9Oki5XJRHOQ9ljzQ3bb+iMojjzh2B4f0luebtdu+NgYZMK/QtQClBygtFWt
O6O7WdrCQY6gkISXT/G+Dt3dTWwWqnRd10QQjo2XBrTKI93MvV0AXjo7w2k6L/4fJeCbpTG3gbIo
GhQN4fRkgR7ZUV8kR48qm+PqvA1kgn1aFE09zEjcptA8WhX4s5vv1dFy1HP51/xCUbOC23zmQU94
u8lE/dzqVqk1McqoigHa4yU3XeQ5OxPl1Uwxa1lB0dqSbCV/J26ID1SLOTulf6mvtDue/NGczyZs
sDBGI26URqjxPmsy9bFC7i0ni3f9e3HWxQIWk0ST0zmhrKnD4MRScYx04WT2w/N1M5zvw8IVJXGY
tQYUXqESgZLQ/JHonGufZ4AJFGbSJ6pZpzHwkEEpP1cGp1PFcWud2t8cV2UmIDcGrCSco2dp7Oys
Mh218puk5XyQ/YfJ5Zjq9IttLLWa0vVtrgo+lZE+rwflABIbF2hIyRc8zBYcu/ygvlKqi/qWx1+3
m8tsbDMhAqM4qhjldGTKwghQ/H0oDa9KnpX0WySo7p+4BND+IJgBLR+rrTaTMo3kfEbPbPhrTl/x
Rr/++7sEWLp8McB+smxYisgsaKtgdLu73MWUXt0coXfqiq5+Q2VxBFe5bw3OF6Qf6EPWvbHLfMBy
yRuzmUgSjhjVbWOn1B4S7cv/uDjmS0lRpA1micIyiqEncte81E94lAPNKgfJSQqLJ/IGJSf/utV9
97jsKBPbQR+yLkORpWFcP+S9k48/yhQkTieper5uiPvtmHgem2m5RrkCQP95iZ00AuAD+liSLxX2
cq5OVtgcUrwlAJHgaY/td5hkC5OdmgHOSPbt3BeGokK9Frnhl47KsA5HsH25ym2P4+hNQXbgQZL2
/eVikMmjFGhmpZUFfVK9Wo5jbz6VBtALtfj1+p7uR7CLGSZCKuKsiqU0FUCQeUoGeJehOq180IyV
E4r3veRiiDl3zWKqbWPCS2RIQSXDJ6EqXAy/OdnU2UL09/VV0R/7eNguxpjDVo2FNqOzk1EEgW5+
n8aX67/P+zjMOcsBUixzCVR2i/wqg7G/tDyrKzihivdp2HOlG2Ie5TASt3g+NrVtQchvLczDyiM9
+ZeDddkv5mDVmhUPVYSg2LtUiokCZSLFXt4SwTZuyzs6TGYBXvUoJN71jdzvUG3OFZNBrdA7yKqs
BB0K1UikM/fxYemBvtdtyWnt6Ovid5x4xfl47FNZX8veWImG16R1XoTvtRzGHS8Q0z/7igOyT+Ma
2EUUsY0siBVHO5dBhMdrhi4LrW+7JKAKV+2L5DXnxB1uluP1TeV4P/tkzuu8p2OWoIVf3DF9+A+S
1Psv11/+wr6U41mLCkkAsiAiICqFHlrhL5gVsrVhHKDC0WBKTiftYYnH2K6aIXOlJeEN+1OfvLbF
bECJm1VaYhldMrkC7qUqBasO2tjSblat61Inn+ckcZU+IifDWJScs8m7XqQDTWwoomnJJhMCSFTj
eOYLxYR/Ka23ZkYaof9J1VE3JEkBfa4B8StswSbpWyeILdciRHZ7vbnJEtVtW8BRdfleaWWOqY8O
awDSJYI3QQFTCWgSfzdVFF2zZP1KJ2ThqaEe0HGANOQxwu3co7/bYcoP/TQn45yqcdB482GFpjgA
oktqj0i/+rv6IfZ4yetOUfp3i8xFGkdrv5ryIL4/PaHWS4Eah+IdkM3nYPh4y/1ujLlODROT/70J
YKOePrZDOIu9nQ/P4ngUUaO+fso/OuDvphj/N9aR9FIpFsHYBll+s65B3HCc4mMg+d0E/RM2/qdP
WisOHZKeIbkl2idJ4hVyeNvFHKJ86OVWQC86VCS3a+3xVXn9qXaouwQDtoaTv+h/Sx6Io1yeVPpO
Een3xdG/bbO4dJIhyF1GlBw+f5JGG4wkpWkPt7FrOVRpdb4j3ZEcuJyBH6/13+0yd22Uq7EsptBW
joPBUw7DUfBqr4NYWh9iPvxdvCw58+hc94+3iveHAmTGB52IYlbjsdIiArE+4ivoy1A6Ej4f1s7g
GV0c+L9UqpYJlrbfN7U1Rx1SmQC6JLkt/U2RBZRfFRNnkl8fEgjoEjBapr5oi1+bM4BgT9fPxA6r
zm/22TBWygLQin0RQaUNNVV8y9HOXyCxaguuxCvf7p+OX2tlAfaF1lV9reZjsKCmRW7QvrAtSCBT
mpn3aY8jL5TxDDKRbF6zPkcrVghGrXfEQr3pppLTldl3zsuamPi1FlWcjp3UBe1qdG5lzp4y6ZQb
ogqNJf+j8HIxRte7OYGNKJVArOI510hhOv5QM85i/uWIXwww8auUx6VsKsUKqIy5+AJgoAxFTPNR
OA7n4lDeam/aPQ+x9i833MUoE9MsIorFqkionXllYlPOAAHi6evD6qxedSCPPK/Y9XlTRJIAkUdQ
grFVNIx4qEqciyWQiLNrQFtgNkBAqh3pOJ/Eoxn+F2uU41EGnTGew79/NGWpUYVSdAoFfBdrt8kX
crSO83HhcmTtRhNQY/2yxWzl/yPtupbk1pHlFzGCFiBfaZttxjvphTGa0dB7z6+/ydG9Z1oQ1dg9
92HjRKwiphpgoVCoyspMa1JUIgSi9uEHxGAeWlCFTLvQSx+L5+ww5bjH16ltcdc+Zz/pu3h3OZjI
W7fTuXnmhgiXqtRbMU199dR+PI0H0dPxQpnepBfRGcFGk1r0FLjRq1yZtb3iaY1TDkoGEKNavGY3
76cwlwbttFgZC5rtl+mgq1eVWFoNBY4JSpTEu7zsrShzvmomhCc0mmY6D5Ov0cRU5fd24AXOP18P
YFT++qwszmFo8ixDgTndp2IS+VOrRWZMJXnXaUvlaQONLLlZiCWWk3yLsaweVeiAVxneCnTnv4HJ
Q8WyrwYjrPEbMItti0pvzgV91Qf1Ax7OechvPHJ/XzATuJuhimVRTYvPM4NWt4lJVdt8W0ewgYtw
eFnV+ud+fxn9bo4J4pNRN72Uw1no9Uo3AGxfZk0Qjv5U5sXML8ce75iyIlfanBfSVOKYJsfe6V5K
zWyOn2BTW/fnd2T3EFZ5kd3Ok21ACl0ebR/HYf+ATCg1wBiBCPHSfu4wzyw1QBN2mnv5WGy+I849
hglGpK5KojczpLy+r5OQKw95akHcZHJWID2vjcrzTyb2EArfFBdF8KdUNfME3PhGZbZTaMYFpxyy
lRqer4sJLUFJBLXKdNDG4eX3CdnxVFf8F1zgvzslE1Z0vYzQdxYDv+6PjeppmtvxyFg25r1+s8FW
dqIM7HFjgIAt3qqeDC7Y6aXxJxWI68QGadludMOHlTK+8tq36gkq3GZ14k6VbL3LzvaTLf2IUrUY
aDsJfvDYO7IF1GkHAQVLuZrujFN7nP35oHR2Tc3L/sn5jGzRJ5GWUSkGZfSDxSdEM/vaJonbh4qZ
5yct/iFUr5cN8g4EWwQSuqhFRUEp9v2e3K7Aa8EB9PDW8Nbz8N9j437/tEyuWJKu7YN2pH4fukJ+
U3NbJ2tQvBA0DSavmSKCRp4CzorCMOPX4YjvhilnaG3WdnK1jgly1cl4X4wJKPLc96M2IUxD8uV5
RRsqx8wtT6knXdHv093sQozCHH5mVumIXMYTTnwxmPhCQ1x+0qCm++ARnaK7VaY39xIJrWvNm6CP
ll8LfnSi/yLjPz8bTKzpYpCryiVu/qE17KFoLCXmRDPOZcDqloQ9PL4ttNGPy9YJq8ISR84aLqdi
MjtqKU1q38UECXCm3yZLY+bpoctak9KbtONlSpdjiSwyWUpWDwTJ2Ce8dnaCfQb6McMJj2jVWJrV
eIEzuLzq+OUNlFnq8GlOGkUO4hTvvStZei9jzqNse0mrGrAMgnLQIv/+fsjqxRCKDCBUtGbCcScs
t0LAJVza9u4vI0y0IPoyCVkXGX781MTIRlb3Dp3ikP+kV5VuzXaBxEtKuAiyv2R6X4aZKEILoe7j
PB987Zo0JvkgewWgaN1ubRBprkxx/wG54fYX+7LJxBFNCLVCW6WPWygRgb5oPwBxrhcmKjCWglAc
nXhD97ztZYLHCCpyKFmC7NYIX4PmMAtPVd1YrfFw+YbhLYyJFlqXNDEZl8GX1NYsouuYV4DYPspf
O8fkJGke5E0QwBd7RfHCuDW7Uk6tBbyNVBisYhA/Li+I5x4sL2RIxXkayiJYwYxH2Yn3DXAv/uKt
VALJPjtFj/89edZ6b/6zRJYmaalm2khDme7DJnSjMvFjcXE4q9p+b3zZYJ43wpwrUjMNmG5r7A7j
l4FdHMh9tFs5/8H58P81x0SQqaRClMVdse9c4gED4wTfAigMyG7pGonJo8HjxCvKhJJ+aEGHaKBy
2mqiFWmlJRn3bcK9jzm+/kdZBZdx36cYhOpsdS8hZgS2BKKCwSFuChW42uFVFHgGmaihx3hyqwt2
UaidtN2r0iPHK9a76Y+ESpJUsPeKxDDYmdylUYRhKuIB9fX0KtytAVi+yX3xmPKl0TaTtzNbrAeq
zRDLlZSjq1Qd4RKHtdQcPUO73Bzv5wPvcba5d2fmGA8MQ7WWDcwU+TKtzVb7kOKny5u3GWDPDDBO
F4x5FlRrPz6VS1OPT0X5ksdPkcITleAtZHX+swpsWS1EyAz0IsIGPDTTSzFx0rGNyWHEn7OVMG6W
Q7CokAB+gl/HV8Hr4Ba+AWmQ5hCAkT1/6Q1zcTpMAJrKv5gM/d00c0vRKZSGKsUtpacm3kNPvRe5
IlhjR1Tr1olpVEdHLhH8Zrg4Wy9zZxEi9nMvzrizymmPVNFq52aXVbN92UE23w5nZpibCz3jCIM8
c+aXyjS/dHUZ30RFHJhyESRWXS/NSRMM+GZCipegFPMfl81vwBF/21sWg5r3agC+RHEd7xctfd9a
6/tlnUkXrMqpZlM7zW5ooc3zLPO0hjar+mcuxYJT66kUSB+gwE5uQXnltRDxi+4FpzNTP38PAbjl
C9yuX+1CLGNL7M0kB3OU9YUvafVVVlRes5SKOSZDYE8kspM5tiMMVXE2efNe/frIbKqM5mgdZmua
NULwUcAyMXPvBK7hrYU8XkzjOC4LZRW6ZkrGAL3eQW7Asd7bOphxjJ+Xl7RdoTlbEhNwogzqs22K
XFUz9VvdS47xFQUXxan2BpNa2kk3kTIAbRSY9HuP9EE6CT63YcKJeqxaVZhH+YjhnAKTR+VTZXir
xnxg13bx1EbOWsFPuRLQPJNMLJqkCAyFBGroSSOdxHrywnlwLu/tZjJ7trVM5BkmMTDURdZ9NZx0
O9DqezmVcBgSKHpgRA7EEaBbNi/b3E5oz4wycWgxFIibqBhV76FKWvnEWg6yD44xwLfWOlDl8aom
nI1kM+giXeKxXWVDG605jnOyIzTj3Vk8G8yru+jIlDQFNJ6Dx+hhsVWnPak3wQ7dHaTpzSl55A0e
bZfSvraRVQ8Z0zhVQykJdqAwPSp25lalrX7SejSe8CDy3se8Y0iZBCZrIfI+97j3RXTtPtYsusf/
WgiVGBhTzv3Yq1DL61+iu/KYAf63TsrzGC83JFN+u0PYzDqSoMLRtEgNIn9EoXRy1/8udvSCiX3c
IoFsSZGFgOCs44CGbxwxOGdz/JcT9di0e5oLIhY67pLOXYtg2iFQ7diTQM+88lVANngnfOM9aze0
aH9fOJMTRYKkFWr+GdfXFmpmQ14CJHk6xC1GW7a/LSCj/iVM0FNLebi8ZN6KmUikVBFppzHCAZpT
KwILrCya+cwD5/GsMMFIr+WmqgUsMQAHR3a7RA9DrHCCD88GE3u6OJkNcdW7mabD2OC4jK+0HThG
eF7KNivFWgiWPAPMCinkh7vYmFx6DOxENFOcEQ2Zzuonp9vRVL9j9IKHAudFBhZ3HsQ5WjMpXjZr
DrBio5aD5qzY2DW48nIAXjhnVZIzUYzTSJ0WzA/o3uBnoDWSv1W7yYJ+3idXZMxjm+DEWpZLHLQ4
sNkBhUWlm7S8TlVeMOdci2xzkkiQUYtaeYX/zVZLTMikToFZYCaC2J0Tteb8ksRW/V67fFH3TSzI
WarKtiaXui9DdUGcnffSS7xbdoYDXQnocIaQWUd+ZV0+25xnI4tJFVs0z8M5oH4u3kIiUw/ehfAk
K5wt5X0yJoKkPcaBCtGAPo42OJlaP1dzzKmxczeOjR8j1CfA+b0+G0cHVJugZBeuUgh1G15wGA+8
QcFtVIuk6hTSYQDBqkws0dJeonqIJqhBrwflqEqvFDdiCGV6CPrp6XdBu9EFt2i4LK3bVZJ/DLMz
wGSRo6qpsNCVo70F5d06P0i90ee3lLfj5ZcpJq1poTbXhx2aL+riZ+pOyz669MdlB+SZkH+vJ5Bw
aupKA4pYAcUOJDCr8mmcOXCDDaaT9fr8WgeTvFSpJhf1pOSf4tX0MJmpFYPqKb/mDTZtO/qXofXf
z6ojRhzMrTJDcnPJLSq+VgLvlvxLHvZlYd3PMwtNQoyMyrgm1dNgT0jCph/SVXoU/WA0g6N2N1gi
5LUqsI5E3zvgKO57s3G56eDG+MfvO8okJH2kznWu42fUTv4aHpZdahFwYh57d1gHFazwXgODGA8L
zl09E0hmNKzrtkURYV39erNG13QXO5jmytEFzRqUxlNf2Cd7as935Q/IoJ+EG43TY+N9ZCbSIIYl
mhI1Kcj9l6uyRntNEuzLp2L9E39WD76+MhNcAi3JwGdKofCoDuZCJ3PsUkfAQwKDEW0YHaTQv2zw
L/f4PxbZ8owwBTiINYq71Qu5XRkRh87Urmpb8cSXVeidhOa/zB2+bDLhJdaWodcjpVzV0yIAb9FB
X+t8wtOYWcWrspJNn+gDZ6GcgMMWZvp2lhZdLMC1BLh4u49ugMvbzzfGY5aZuWxKHytrlcDt820o
Rf12YtjSDBmrkk46YpB0rUbIzHoLc7kr3Dm46czWFkuTOoYT2dN9jSl3+gj0k1VdQfLFI3eRKdod
fhT3McO5S9gSTq4oiq5OuEtarNpf5T6gxT2+gcfUDa54iHJe0GAnksV6lo22gjSXfqr88nMQ2Vq8
/kW/qQ6N86vAGhQ7LtfndkL35WdMsEpmyVhCCnKr9GnlUuwKMwfLkGp++6YefyGvQ9sWOcRQ25nV
l1EmVKGsWopllIb7SrxJMnIo8+RVEWYrWoyW8+LgHl4mIvXDMJWGjGtHnRyo1EvuWlfNrXLCVKaV
H3/hzdCfvHyUeCeJCVJ9MCuhXsfFnmqStSi+Sn9EgcFZ219eU//sI1u+qevhfzEvGKKdbMFcKUwn
8MMmvRneEnvaB2Z9FO0B6heqS37oodk88hAOPM9le6JiN4igxk3Q9o2s8nWdOcy9apceyzfpdr3w
AFJcL1peQ4Kzw38UeYwxjuMGt2y3XGnpSTGu8n8FrpB0RRIlIME1FgRWgQpfz3QR4xfycF8J7aFs
Ji8fw91lX/nLq/TLDpOC0cGQfqndpk/rV1xfU+rN6EY78h+wJf+lh/RljcnD0F/WQbAeYiotNRvF
EnqzADdKDtcZcrP4EF8UDbUyFSE25o5h/8VZvowzKZqSZPpkzGjZJ77iVorZXC8H3ZdvFk83EdUN
i+xiV7mBHPvlPd4Oc192mTDXFcP/Nu6hpPQc5pBObmWQU4eGS6p6F0Cu+bK9be/8ssdEuBCc6KkB
0co9dMvjo9IGtSmnyfdJGEpOOsSzxMQ3yNgrldqLui+ErwIoCaviPlx4EoarT/yZc30thwlnZBLj
Pq/V0c8K2dXl/BRr3NLC5YUQFgmWSTWVkwLKm61DAL0ZMHyx7HRbQueiP6Iu5CYnbpa1fRH937rA
Yf/7i0FV5qyXOtSmxdvwdQKRztUKb82u01N4BFeLAqXcq8wJnH+F3PsnskDI4He7CRQpqgGS4XiZ
zG6mSG5TGt5lD/zLo/9rbUxUgdbwEsUz0G7K9WAH+3hfdHgFGY/UI+68kwCG5IXky15CRCayDIaW
6nOIeKlWBwBZg/zl8pJ4f58JHmJGsz5qc8FPkQlB1MCtiMK5t/9STf7aNSZQ0DaJu0QHB02DUknz
sriA3nsEozKCg7Ho6dY4zTYuAde4STzl/fL6OBcBEZmoUU3zTOQKEC1h1zuffbR3eurtFUAe2hPn
qcbzfSZwkKyWC60uFL8GjCn6UFqzB6KEp6H4l/zra0OZ0KHjqaYs2ogZXqCaVSe5l78JT/FRhNzz
vNPv5tzkgZvXH/73YEU+Kx5nZYC5DUcSFGvZJEDtX0zsbnSL/lEQd1WxnxONE+q3D5osUeh6y+jO
sVmYJoeNKEe94COEWUVWeeFYO2Ii7YwSchgRIEhkvKv62Jr79JQ3Ym3qTVaYYYi1cxxo85tieh5l
N4parMh4r9wnuRTX1eIr9wVYPD9Uq7ADHxgNCCLl656vcH3LuOHJ3Wx7rqKBRlaUFV1RGc9NJmGe
aESIT77P1jqlB0L23Bxd1QUE3OPxXa9/7Y8vfGaNcV0xAQSv0ejsj1PjVum3TDyN+mRGhWoR/Rtn
TzfvJQWkBJqBUVxdY6JO0TWjEQxC7y+1Le8NFPGrXYPCEjChqZ9drW4MDuLl/rJZnlXmS6Zzm4NS
GdjJSv7IM18EC7DIodXY3sWvhTHfbFS62Oi1CXWqfHGEcfZJNzhULw+5rHiq9np5Qdsgl7N9ZD5a
OM+irneg2jagOXasM1OGc4ZOt1Pf1xbdbLeYavrs/1i8N8oaY/70l6+VMjEoSWdjUMch8lVvOq6+
2bvGvoMmPWeJmxfU1xLZQhElYR5DiQ/Ehh4qBqb2vE6/3yVPAi6MterHm9XaDj1nBpn8RZyjVJFr
mvuyB+pGix5iIHa8AUDH0JohPHXNi60ct2QrRPJQdpg1xGMvx4MuTG5o9a7Xz5e3cUOgA+Wgs1Ux
mYuWNuVQgloZWEeyD56UQ3K94jfV62ixDE9bRe0TU/SyB4BenOHEpy7lnAy29NOSKm8aTc/3k/IB
nmdbRSN0rHy8Nx1d8y6vdvuCPFstE1/yEAAWaYoGv3QyvzuuXYvuR+xNt2kJgZfaHQ9ZZ3Ns8hbI
RJcyFAwdpMUo7t12dnr3Sxyoyc1VwrQDOWbwsjYoQ7vhSUVtTzeerXb9ZWeXs0xyQRETWO4z25iu
ZrAVL37iorr31LqoUKuAZLXgNaC30W5lyOcV2jihgDBRKFiaKB+WCXqa+3gHmk5P+xwb5eGcuSeT
CTmjVi5JjP7hSt0g3DdgOBt27Vt4am3ZHbzqkYfj5oQeNgmBMFpRZIuW7IUJc4egnR7knuM1PBNM
sBnEqQ7lBLduqZVmDR7kKH6/7Jec6MLWdJQxmPRajeEcs2b1S+nW82SLIY/+cTNB/PJBFq9DdUzd
a7kE0l6jO2ljZiZDtBNT+SCJk09CEJAFEo9fhnfMWXxOXhPad8oS+8F3IPW+IQuMS0i2WuFNYKYv
3Sm29Stu2eMvedk/Nx+LyFmWphuzEUv9P12lt9GVXdkUTT5bD+/rMUGlziGOI+Y5RrnoY5y+FyLY
evKe80DjOSETP6ZKE1q9RJ28FpwyeouyH5ddcBsPe+YcTIBo1WkOY1kGhZoluWtJNQHtsgyB1tH+
1Oz4uUgueCBGHoqM+6mYiKFElaJhWmytf4R3orMi/IMH5XYdxAivuVpG6x16ISVigTjok6JFGePW
ifzZmp1VbCJAstK6nw+zA48xnvPZWOAN6Y0+WcKO+pnyFEkPScq5RTm+x0Jtkm6QZANMCL667HLl
vl/cjCeLzftALLimz9J8MhRcXaIX3K5lAXE0Ube8l5zGozf582VH5O3Y+u9nF6UUlcMy1qBuHWJ7
Em8nHv3nehr/cADVwNigIRmYhWTcrRTEUJ5LkfoYWnAbUl6P6ny7ZLOvG4pzeSnbO/dl6zMpOFvL
YGSkRQL+C3q9Tg8Oz6E3WSuJAV8DZ3Pjzowx1xQ1liStVWhTC+W1przS/I2zGp4BpniXp22tFyI6
D/MtvZ9v1f2qSy0qZvttfPvM9K95MN3tt9PZmpiMWM9aSjJIgezHPSYw5yfJTGx4n/CIjj6APIFk
Nq+lm3mCaIfXvNmmzevyzDjjiSAYQXcyK1BUEKCmHpPQhe4qWrKJcVBLOph6p+yErvIvb/MayC/4
p7ye+DOfEXRJVsa8SvdlBWG17pn0pQl6S1MgV0HN0zPfDB9nS2Surm6R0ORfAVJhFphqelCU3Gol
XhV9u/txZoa5vMJIFfqEAK/f2LhEAEzuBpfedSaKMzfdST2mUOWkkaly2q3c88fcaRJQbOGiwWPb
FVau2MuOKKbmoLPu9g8VRlovf7rtvuTZOpnY0nZ93sWrXGVTmtmLdt87lb+gMbi+9uM9eD4gLiA5
39IePIUS+ul87B7njLLMZX3bZXMSo5I6YSZKjkSzzzmL5LgMy1dWSk1jtEoK0XEBbJKacJI0wS6L
mZPv8L4dKwCe1lSIjZWlGV05N/AiQFabw9uM8ml2y7ult4F7Xx9OYeLMEpddLaxsWysdleKu1Doy
uCuVlRVqx3ES3gYyYUUxhEGjw+el0DuTjbaLS/wQVFAlSPXWyhCO4NsC8jd5p1nTSbCjU3Xqd//u
pXa2ZibQLJIkaaSVwA0DGnjw0OzjR5Ds0M9h0Xm3kotwVs65eVltcCHNoaIdtNRf0bqHyBipswTV
cVwaD0BQDkEA7yAwIUc05jicJXS4WpAJvk9BCCjaGDWJc/lrbsMIz3aRCTFlnCRCBw7XT4Va6v4X
L2veipjgUqRTE3QJfHQdlituem9lZCf2spcANUA16JqHA15/+oWbiFWgU+Ng7MMcM8tFb9ghIFG9
G2WPEWguO4zFtk+cneS4Bys9pwaG1sQj1tevwRoYqG/Fj/n6bbojprZfq82KYvYmV5SWt0omq2l6
amRzhw8ofw8AQarcyAU/UgaWOK//FpcYQVpR8oVXJeZEHe4p5K2aiTxBP6FyGsNPR0t5A6kR+rBv
idsdVHuYzWgxh9iiAKFhKEC+42z4urJL35cJRCCXHmbaIdNeYfoy9G90W35YCf9WShAevRcvB1CZ
cAMilVoETSsmRl56J7tpkcnpQLk1GAtYZ5ToHlpMLndIhre967+fZVNzpVUqqHsL1AE0PzlCbF5x
gTO5XhKreUap8aF8AHvaKW4519d2ve8rLrCNoQr9dUVaozxoeUCmAfnGT6TSmsDGHrknx95uHzCz
DKWmbyJ3uHXN9S99WiYqFTQACksQB5+cUGfESFZpqTep3/t8stZtXM3ZStm4JFfDFBifs9nNceX+
om66B/4cMHvqRbv0s7fxH0zrc+5RFvM+zh3FbaJjb931FsWnXSFgkhncEJtcLx/5W+TwBml4Npk3
Vh8CcxvHCBZZ63f91axEpiC8XT6XPBtMQDKKKcI8UtD4Vesnw42oex2XWJ5zLDQm6mBgn4JkZlxr
7/O+ik2U/dbn6bQj79p3ck33Ooq10Z7LWrz+3Qt+qTEhp+mFJgWNdgS0Z/awknbnViqY3X52ZXsd
pDd5xCXbZa0v72S7mCVpC5VmiK95Y7ZPxbcwNOmh9Iofy23yqpu6bC6n/J6no8q5VFg9cHDK03nJ
lWg/LBkiXLScjFnCD0DJQY0SZ5LT73ld8t5ZMidF0JikZx5QPJFWBD6oBR8w/uykZgdF1XqfQ5lG
2c/2cmhP06H40YK6ILSGR4itP/OQD7wfwcSeIc6pWNZZ5jdCLj7qWT5YmfAvNJnQKzv7rkzUKeci
pbGOibYsfZSNO316unwKOV+QbWkKfRemaS4PflLX7iS8zNV7jFb73HqqJJtE5aSr288dTSbEQJ0J
VSnm06W5Ui+RiOynxZtAtcCj9lO1f5WK+mde1rH5ic6MMZ+ojdQgj+M03WdgXgqf4tG9vHmbIUwD
AkXTCZAD7MBa0eXFKsyNzCIszDG4ErXGVAbedNdm/nJmhbnbU6EomywLoft1/2uoEUISDwryl+lU
WLyW8/aWfS2J+T7t0g9N3IBmTxW/T/nPnHBACZsR+WwxzCep43TWhAV9mLj6SNTXYt6py3MiTObl
L7P+zD8C8JkZ5thkhZEKWTMVfjG0hamQ3iQ98L19SM0Z+q1tmXFcYbsm8mWRZdPMyQwl+h7Astrp
kIoQqzsSC3MyH0jEkGv3gEkftf1wVd/PIHRvb2LueDZnzSyVJtHqLJy0NPOz6d4QDuLUWXoymimY
Y4afl7eX4/gsclqWCxITCnZXsKzDyE0nqWYz8npq275oaJgyVEGKJDO+AgnhsR6Ar92HS2/m8Xew
LF9eBs8A4yWpkWGgvpIw+CMahzolO1IVGccTt7fqn0WwlSplFOMpClXAYoI9nY5ifSqm/eVlbAdV
QlRJobquEJaiQ64FuStizNfUUGkT0ewJ/GpXOb90bHnqnpubdmaMiRAUTdSlGVDkLKI7TX4kEqea
yfv7zFcP5FGKiwwviiYntTmVM7WhRjxwzut2A59CNE+ioqFTjTEjzoKSJ1RN0O0h4DRpVz5WACS8
FY4JubsfvKHZTT8A8TyUyHSFAhv8+wutH0YxCqGZu9ey7yp9Kobj0nNKltsx6MzGurVnr0DoZJAm
aJVsX72R28HuG0ivUTezQfhjVTvpNnho7cnR75cnzDhhIj7kzlRvVxjPfsK6DWc/QQoVkElTIuCd
T03QU1iY43OhUg0WYR4lxuZVcmZq/fczUxCZk+ewKtFQzT0RyJa7GvV1g+Mnm954ZoTxdiGTizk3
ytaXpVttTMw0eLh8eHkGGD9MdX0WuhZAkpy8hJmXp7yhaZ7jMUFOGiclSlo0WuZiNiV1N9LUJP8q
E/raJvb2K0Shx7HVk32lvrXVUYqftZQzyczZKPZ6M0Sjy8sA6PM0vKXGc1Byoihnn9g7rRl1AQNd
aCkoGQaq1Nky5AdpvL38tbdD9dlGMWGg642mEgckcyv8AAKCDiomAPT9QgFw6/2r8/yRBp1ZW/f0
7IiQMaB1qAOrv6rG/3r50ivgUvTKhCCEfr9yF6euMlrp8zKaA49zZPuEKlC+IBoFeJgx33ezDiJ4
+HYtBa5Sp97URi+pXntCz0krt+E3IDCB2LiogSyXiTvBCBZAsVcLTEfrHnULRLzYSn3t9Gu00sBM
9OUvubm1ZwaZ6FM3U95DRX7wkTdADekQd6XZJ6o5YzhnqR6qmZOrbO6loRjrDWKIRGTiRNUZYkpB
egkGyikys6XfB5l+3ffGo5bzisWbR+3MFhMyFFyLYzHVIASWdw2GG7lgmM2z9mXgDwh/ioyvSyDK
vNAkNA3ZcJsCPVM14QW/rV0DZh2yc3gGUoUwKwnmpq1VFCd8rUZHXeteG6l/kmbhQZD198sOsVmC
ObPFQvRUimpA1yiBL9++hK+QGXNyL/rRusJ31VUP74bNg8krZBNKe26TKdQ1nSq0ZUSJ3xnoxQ7z
ODhd0BtWszSGW2QTlM6MsDXJVGe21AjqQaHhji5lsddJb3VqIO30PFSeimqgjwC/pFaSycCHqkX4
NizybDdhtWtn3VVkqXcgMaKauHUlUxd0S4OUhTMUg1lFgnZV5pA/air5Riu11Ko7gZpDp/p6ZUDe
sJZnM19yb0GvxVR0sAYPwdUsJw10RIYf6VgcJhWSh1WS6iYo0hKrmtXAmtXloZHIQRFiS5Ah506y
xo7y7roUQxsScfNTq887QQHtTlWBkVNo813eVoZVBcVNLlR+oE82/t+fBo2v9UqPTBrLdi53Xtll
EMENQ1gLZhDhGvQtrfJUM41YrzRzIrnkFFqc7NSwVHf4MQQg/VYerColLZQl6lIyI0XAJSGTsGvN
RRTBRVJiuw2avXS9LtyKPfC2KICF7/OopYlTpmnjSE1PQtsYRNDFpzW+lVZQl+LltJMimmOVkCaK
zRYUMXdzXDetI7QRqR1BiaFnGq9Q/j5ID0FSQYVNDhY7aTNQOsZLZylGOniUamj+Uxk9M6XIrEEQ
i5cpJPJTHEyKFQhlB+qsKn0cu+C7IlSxlalEtjLS36lj90yz2LDkMf45LspzXUWgBxYqel+3SvSk
p+UIQGhREgQECv3IcARZbNZVrrRMo6Nk4l7QVQ9Sl4aDW7Tc12EfHcYa1AaZoIZ2Eabyu9iHg92I
oubHALP64PQqPEMSiuukqAh+WF/KVpDXFGOrquhV6GoeOzBOHMui/pbXffEQ6Vq5x8Bu5o2khpjR
EsQHsjTSHkIWB7kSfs6zHnmDONd2M6QQd0prvTenQiD2WC2Vq4QqiKASGaCWgkAREA5dTqexrH/K
sQLqcUhiJGaVoXkjyIrsRWrxEREJhRZh0M2qUxprDkQRatQt1a+rLJYfhEltvQz6P24rpPE3cSxh
b1TfRtBuopcY9lagGPLLENXwLZmiXRAnoass0nAa5gjD/6Eu7IoxGsC0lMv2VM2glFsiyULvHAts
u/I0KOF34C5nV1d6JIda0EjXsVQMjqxG8wNJ1e6pJTHkMxT6HDZQ9Zx7ilbi1LZ3AcaOj91CReQ0
ku6RSkvvBGWo7VCMGpuWY2GqRUysTMbPq2JRe07UNHkdNdpei8bQmFpWKW5UGfRbqJIBFD9yFLqQ
fphbmwbFqNtRL4/FDk6fFvaw6GisQytIPMxaKB4yMrSWSmZhtIpkxjEucyiwa2GpPGpLYjgKLXpL
nRCLkjEvLJyv6iYWB/kFHGLyLquj6mclJfmEuapGtIgcQSJMiFK7qvKMOjmOXGzGTbw8hrIYAEsO
B7yrlHg0KWhAT1JDlmsq9NSbq3C8D5awsPqgi247I4y9qBUVKx466I4sXeJUEBTd5UUl/JjKQH0V
o0DI0EZXx9thUjCriuGhH/pi5I9DGy1OIyuJWwpjeBOmSngXygIK+sGwWHkZtm8BEbQDyIP0Y9tL
01EOxwmhMplfBCkXLK2QR6uX0GVVW4N6MVBz10k1qnaVxgTxU3ld+j7ZaWEoPBpJFF+lYyhfKQoc
nEgUJFwkTPb6EDfvCR61nYV66nA7KEHjkqWLTkZSt7YREDTbkmTatyjt2pA3Gl0lqRIr6rP8rsfk
kSkNBa2sRppVROkUKQtepjiCQ4PaVVEV9hxOWWlN2pzZWdAtP5skzs1IVYydPJXhrsKLZTfoevRB
SvlKFMMoNxVtUl9CfcDI1FCCRkRtWmp2aRZ9YEDwI8qm9FqCzzjxVOSOQLTYWWoCzhxRD++mRc13
Y2gIlSOgTzzsUi2QnErTqjuos9iDQMafaUtzYKckqBaNQVt7RRjSY6Mbk2iLok7NgDaT3zX/w9GV
NdfJK8FfpCoQEssry+Hs3u3EL5Sd5EMsArEJSb/+tu9jqmznLGI0093TbTWuMPVkZ85f10YlBW+H
DhZm3gIMCU5cB0IBAnKTxGNWdZbB86NGjU1VVIm+sDSwf6rE1LhC+T4UItTjpQskYung+oMTZFZ1
7gWJzh5idNu0XeIgQ3pw8hQHdD22Ywz2gw0+Qp06OndpIKaeHH3thVAQcnuIkrF5k9pb0Yw3WDnM
11Wuh8qua741gZcqaf1bE0RIIVh0AGsfL2Sgxcc2otgqrC1ixgaYSzpVZ2Q2SbbvfD3XLIE/yoyy
zGuOi22YZPSXt/FyrJ0PSd2qNS41YTS9Ol6534nV9HOX8X6LqoU36cCaRKQhZX0GY83tuLB1KwgZ
2oII4GFNF4mCrj4slmgX3Jco6mU+q1quKAjhXHRqSXSWBJOv0m5ruoJPWIic7WSuzYJehCS4GTPV
txR7ivFPB9shCDzcCPKySQ8X/EC5Jc52TApnOkbDEVHuXd41Fd7QPFVLjYdG139ELbrXqer8jFmO
PgR7A2PKtsYv9pUBucGTODEF6ZlG1D3Az9KYDoe3+lc7Nl3bDSDBYLpnM8LTTtS7ONT1/LtitSy3
LrF/lmT59LfudabVNRLDEZGFOh2dvg1te8GC0Guv+EnA4P5C/DF6rMI9s9OK56o/bsgCPtK6fQo1
ZAzDEEKnMs+/gg3XrV0WnhLZ03SdJlRvHPuajiwVu0CkBntzwXSqV5waNAD4OJrFpDT8uYUUz2k3
HoVhEW4ORbMEXq7p5jF3EF33Emh7nzZ4qniBeBjW+qMmPx+yby/+rAF228Kz+9ds6j1LJn5paz/X
zf4uNL7QNlbvvIne9pm8t8O+lp6hd87XIO1NDHc/SeQhZLvMdIwnQK5QLfykjlQre+C1n1kxf8V9
8BIFdVBsi39SAVIM4iAnQlwD7fRlFSZb60Bl1BMqr2Kt02n0HERnIqr+EDuoXEYoFD2WPN+lH1YP
IUX29TKJH+1LiJiwSMDjeDZ5DMeAXHvVgSSmu4payqwyEQKGaBeVs+a/W6QFd1VTSmWOFhG4iEt+
2nsg7hG/bjGEs3XbHrGW+CUd+4x6ctm9IHikVa8OdOTXLtwvAgsjpYLuexRYXWy28H0W5NAG9VcP
nDPtQ3+6V0EwpH7Lp0s46xiFcXoxa8XSpR/V0Un6anRYBlLf/I2kYsNdqyeYNEp8x3upwzlvYL2Z
xgMBBKPh1RVE9qiiMTxIHj2K2YMeLjJlMDMDoLvm+Daw8zf0v1i8PzcaBasVSar2Ha/GPCDno/Qi
+UVmWU5t8KQn+cIo5vhOvqCK/e2xJ2tR6dD003RyiHHhWxrF0b/AsDX3VfOoOpMqOufV5vpMNRUu
VpMFXV1wivohgi1rUHY8iCARZlqV/SYf8OYfOrneSNz8HfbwbmOWxb05yEr9DfrtRXB4sRF0Aaoq
YzE9Do2L0oAFXxqZr2pvHrQkxZaoX5NaJgwkcUZxOp5w+355Zgexue3p6sfhwQ/cbeiFytZou7CN
tZh2O3tY0P3uNYsO6BX6I+2Hb6z55IGjD7jufvEev+5kPd+lMbzcCYc5m47xjgXWo8OzxrHE3cEe
JgG2bujzAAZBUPsf1tDPK5NcRdQUIR3yZpww2bRdlHoOaloj+mPvkCNeifAtWdE0JOH24vOlz0Mh
XZ5wHAJubZO2Xoh9kkElqW1YdFxFfaqS8F/k5iKMYGApW4wj+w39fzG3MbSyw/h7pLbouLiPDH94
j/2nPdrLpIq+WYSCzaIqzie9fy8rHO0oDGNibH7OWCPq209Ht4Ob2QlX/9NKedG03XXbB5H5TR/l
TT+rlLn2RmxSdp3Jq3Uq7SL+mK79Fmv1EK+YkAzsMBiFj3EUBJlaPV24rdeIBaE1KgjB55NgXojl
ctwH9TvxqvW/DmlR6RqrKV8H22StSp4F7NwjRXlGcZmkVONoJXN0j9GWw6T5k7XL2zC2362OPtsE
I9BIYRItOLqU5KZIlNMNutpRnOZeYgpyeeUUpCAR/5SKFEhP9jM6mX+D85YyiSqZTkHP08ZOBylY
MYwI4erD12Bs0AEydHcyiVKy42lWSPmBfG/NEBXSpyxBIuDcYPkrnoeTq+iSUukn2bTQCJaV6/sw
IclSc/nRKivwcaLPI9OEmXTW34FM4GBbhTSdZUSyBG8lXrdT+/OwqEQXrVcjnWms0hWeH8XeTwlG
8XpPF0pQwCeXjsTeqzHhabBMOY/8NqvF8rj2mFOEvBvWHZIOk4lTf/14e9kDDz+5ztk+1m0RzPbB
6qU5dIG68bX/vQQoxuiL/01+XOGmUc9jwIDeVcg9ZBKd9O7Jtz5QF+ZjCxvkR9n3w1KIQNCDFdNr
Y/izCkWbwjurycdqdBkgz+/JZ146O3JhgUmXxa75AuVMPvH5dVhciku3u4JkWiGcxxeTtOux5uTY
s/HGGiTZBG2VI+z2tuL11CucAZuNyRyJwifbTo8UaYZFo+2JEBynvrXHZFInvKubD9bFWwzNsE6p
UzOJodRu+Is2PGP18Dca/BPGCnJTcWPSYMAgPEX1rXXjt62Q3uDF+HLDfi+6DjOjnhZ8PfGYW6cS
3M3mWoX4HrxdjEXYelFBRjIg7C/Y0EgT6B/pvGN23qbqinHMu+s1cemyCn6i3XBDnPuA3+0yNoeP
rd+c7DodO+eyfRk+UKVTM/qHvq2WvNLmV9t7QV7H8Y5MgO2/yCfzSVrip47CqcKzr7PhWT2FH+1c
r7d9Wf0MDgeQ6CNRBLZs6kx/Ots+Ce1LJYNrLS0iIsbpqFnbp/0c6RLhgVOGfHmR+suEiQNVPUcO
zvu0JAeNaBU28tvY6CtsdF8XeCgcOzUhyjto0StGS5zCazRMwR8OaIbHJp26PW8cue0BPaPhPAWs
uWBx+OahkU0rrYsqIDwTq9SpViiF8Ac6ikgvKf7+0QFzOkLeodLdU9ibY/vbliwY/2aokPKtwu3B
SPMbDcoHEgxgOhqxRyStQhSobFiS8Kc86fUqd3uMAo2qZWnh6HRvZkPSPgEq7cHee++QBdlvR9fV
5SyDYxT57/EYZ1J6t05vaYyenhLeZJ4/wVCF4Z9L1B/6KBlwkpGioyLwNnCIF9trPLZvlNpDhxmD
o7lMt2Ts0xrPcur3vjwou5jMjyDWTgJGjw366g6h4UIMh7jD54je0aZ0CX83ZHuaF/9fC0WJHn/a
Ah9cmmrgq2XzSvFnQaF3F/2HNRiexthLdwQNZOjReb4bc9PEvmk0jMNCnhM2bqeFVl7qEIKivRoX
3nI3a5eRxZmchl+T4wd0ZmXSmidb2XcdjBjLOwRIWoOHcjM4W3sRy+Z57fbmGhkBnHPFpOI1tcxk
hIu3SQAQj8O6IGF7vRNXq8KuuNlD1nkFHSee9/gyq538h7WnE13bj2BiPsbGNsiFU6dpD/76odwv
g8abiVYLq+TmsdXDpa79BzFMN7tAzNHuAOq8ux0H/GlffAXRKHLq1f98P7ksynmFJPFjZKODZSRF
bvBvu0Kz1a3Po1x5CveIb41LWPfhH0mHsnXNZ0RIcrDoGbiu18x362ctWYMeCBcympw1D2X4ojR2
2t38XKNVipllR8m7T73A0IOLBrBGvKzpNoY/nczcA2upbxFfqtz14jQEQNtqvfIjX8KH1l/PUIrc
uxAMaVVvp442cRpN+DqZM5g/3MfEzV+0fWEOSjBKJ2ZwtNwzs/TNbV2p9+mGwMO28E2PYXOJ3gYk
I2RG6VcddsNdw2bOYw1/95l8ISjOQJxcnCkKg7Y6uOoKKvdlWc6SLhTBO6b0l+CjS0SVzQuHmVu0
lsGSuCsz4nPkIDrQogtH8y2Ym5xFHEbWVZLTuQ6LYQjyIQiLZatLtjcHhOwVpvq1yeh1imGox4cC
3sMPmu8fXcT/tkH/twrXB0/C2kkFK0u3wR1WJQ56mzKEoMEYYYEXSyj1hIswypOFYizzzB3T+4Nm
4WfQsQxmmsdxlXjemHeZPAa9s1kLMDOPU8AlqshWjpPMvHDJYQkKBAeRs41D4mv4sc3BVyzsKdqT
ixv3cvKgG4bZbYrQijsqe5VBvE7LrgZNEA0BJpx6fpz7MB2xmGcbcXSVJOU+DPe4H/N4SUBp1bBW
5VNXYAHjRDwwbQGHDhvhQrTjZd0JrIJ7frpsYep+jsfWtq8maMp2Xi5zG61ZEtV3PQBZ6ML1NjJa
zhQjSL/RtCVVOcb1SyxGwK3Ra9hvZVS7s+tb4O2bRDOYnEi8lJrzLFkjtBP0iAJyjfl8nJU5dKqe
08kzkPOa5Hc7xaVzqAG+PFdjXfQNPEwYLytSy9Qn7NSHP/BcApfHxJ5xjWfQVF4atqFdJwVcDK/U
h0/7uB+aUebJZtOF4KPrVXuJ0GKssn+sNgvgtnoep7DcVQyI2ZWMhWhLt/to13PbRzc/VFc9VDjS
tuwxE4iFAf8wWRv598bvD8CQr/0Gxew85VXTomqs41HaCImNtSqDpMJDvMjbaoGvS/I9+Fv4M79l
IvByO29XPL+lAL6ZVOOBqLogPZIlhy6NKu8gMWVU/XgWhH4zV5UuHG7esH36qI92REp2iEt9xD/a
JXqdgbwN7XgYqgWFl8NzyZxD4y7bTAvIDu8r7QqKUWUfh3Low6NevXzvyYmv+k7X9bT53o167bEe
xzxg5LDCGmCwtZ/ymOXSDFeNFK58GdQR4pPjNCMpqd7yn5vZ27cjTl8Gr/OXcbSFWuShR/fdkqE5
2orOD93Q2Ww283PEJG4SxHVEY+HgM5+SzZCDmyqGUF4c8o4+ddNykzUsOrzqMe69r52Q9SC3uknH
afujuTlWAp1/JHLi2dMwLFdPjM+m5WUYbHe0CnvRe305tgwLGyrwr3yCg/CeUPAIS1bhO7xrxxC8
TcPHqsdAOnnuYW737WWEh80eqa5sQiBbcV80MQIaVl1WU/PGcB7iSjwqf78urAFh4nJt5gvv9wMh
UQGTGARr996HnhA8lIy5Z3kqGZpLBUeHzlWZWvgRYG9Ru/E+rgL8CvJrDT96I4ZjPf326sqlyvde
Q5SSwQBnMjKLqYGSvgFUCICmolaiAJBX09oCvSjJehF6RVhheuJzcPP7vTp7JLEpli5dFg8MKzN0
w7iiK3BDddKilMYvbOtUHsMKJZ1F4gHGkB+Dh9u2n8VVdXDs8FDPwJXc5NZ9zYv5MxMniqUCOl4p
r8VYvD3yLXkOdfyD12W6CS2eK/955MmBb3jasK50ZoNFTqp6BaLrnyfdvAOuHK8odYDe/FVmDr3s
jv4l3WBnDZEtedK9+eJ1f7GwaEunKb4bIT7rJAb8UA+XztrDuIiH2iXlFtBjsralADAGXmuHqYpX
GoTEpbupCjuRs9+RXz0OBjAvdxLekvcSDWVTPwY1GrU4XGlq3HgeQjumVYjQqK05OM7RdPufbfAD
BID2gMVViIY/sAByO0o+J3+TmenQ989zBZMe35xIAhQm8h7gZAxP7n04ML4dcENdY+REwKHyUsGd
LO/Q8IfaAmjsgzsSSRkgzTmTdlvSjswPDdO/dUD/zFryNzZMCs1ePGTzagZ8lBKNUzg8j2pIYdlp
UtAGp5hL9Bfxwc57sUt4JZidY6lO/xJeGx9bj/FcBQpQXYhelgEZfdKJvdTipyHcIDtqQT1SQPQ5
zlrR1+2rp9Xvxa2Iol+9Lpde8FEpUfTcrzPn6jvon2PV94AfLOEFcU2MrhBWlT48b73gKV5ahy6d
vFumYAu+8kKb5RiRechhtleYzqPZvHthPqExBqTCswr3wCJ3WN1wdL3NAt61WTd32vE557HZcwTQ
dXAPNR9mq0AzbRLnrKKgJhd/SUH6l5Echhzo6CEIZwwjkbkBoH3DhY/dxUW1eTgN/3rmIHvHExSC
EEutCI60Sd5CBbZyUtXvOpiQkQSQK6OJfNbJArSNk0IK7CRyUQ6N/aV0fwqa+hqbCIkO+Es7TOSt
KRJCvnfnPXhLfbJT+5EoTFwthaOPrLBlPPUQ29P9m7dJctpEd4DRNSgodhgdlLeTo19TlQS3atj8
L6v2P53fZwKIBFyglmyj40Nk2veu769bY69NHxTUgWSoqcRU5yZsoUdAJC3JtgiO9o04j+36HyTd
Nw6K6SxiPK1e+y+Zg5L3rvCQr+FTI3MYtMKbz9LLWiEwiO+3ca8OM++LwPVQQNWfqv5pbroOFBKD
0dsPzo09pv9U1382fPoMW1ISf3+W8/Ti0x0LwBJ9ev8Gt5UCa4JFUgkKmKN7rIf6pauhWxjpXIZD
cxYKGzrdZoA21a+2dQ+blm/jhP8IUHydxU5dYAIJBTDQ9tGDW/+8vLcrruyEX1gLakYu+mXw97hg
HYFpmr9+LyMagrglSxpXE835OnyJzfsNuG++zDuKxB7xtCd4jiC8+yGK/7F4PCW6QRCVqgGf6WAC
Nyy2+9AMAKL9/sLcNBU9+jSEGrVtRsf4ORZ92YH2730s6W6eOSnSvOhpKnHFZwGZH4mKb4JWeIfj
w7i63LfuwbRzZjacuGAIUkon2ODG9KwT7G269a/CzMVN7WWb133D8f43q4CPqRGXltxjh3JaHdY6
LmSt2ywOksO4OYm/MOZ6B7okm5GmnLqvaAUEEf5CFhPPhwoyoti9ksh+I24kLMxanzwm/4RM96ky
bsliBihc0PozmQSsUZGClhqsxGbNWINnJbBiTbztF+FbuST9UU38vi66/tRqBk5enRLCXhNSbbkQ
7XQE13mtVq9JV1o9c2/P+zA+1XWCDYZwqXOyer/UsudQA8EQDk4KGaM4lwNQB1ILk9bN9L2DoDi4
ity6aH+fHTZ00HufBru9tGJ6CJgttGTmagYKMj7ydbEn4WXqkQpA+V/ZzWBgvAuuq9wF29WIjzFo
AcIxNwJ/I9clNr+xWVlOkr44CDrKyvrv3CaPLnT3xQ5noFi4Jr3h7HF4ctX1wYRIa0nGMlzIlPHa
HvTEQ3Ai6plX+wMlwuaJT/NlhgKgDtZHi0c7+1l/RzJpCQTqGs0teonEL6qtzhZBsXJcTWFKEtYd
Vcx+0VkEZQcEDYDQEx78YqrETejuvluxZTVT0S/8KLqcBBFG86GjnilGi5Pq9WGTVn740isMABJr
08UI+GTzfTQOicBO0yhPiBU+CEPuo2b1kRL5jtsPnk5NdwhX96DX5Q8bq8fNI78YlCNp6LrfTqh7
3W6PW1c9WNg9ZnzHxYcq/28a5G8l+WE23qODTOVoNaIxwfTvmIv1MC7ZYPyjq/lhw2b1HP7ABY6s
WeS+5sZ/Rm77rR5VJgeXc2koOm/7HHssZwb4+LgneJxBi/l48SiV4tfKxHdkwEp6IKnfHUCxaWNT
PtVJbhp6omz95FN9nlFrzbD97eBrP0zeP1P9PKmWP0ceJm6WPNTzXEwB5qAG2zSoPQq/OlcZrr4j
8CZEp7u43JLhP4wsj/NaXdupzpH/9RXCgjkDEplutTqJRl2avnm0cYDeKNg/gFlqkMTxqdNgg5HC
+DckHmYsMAbr0rCsomDWmuC3zzYU1RkIU9V97cn+PMQKI6fpswlLvEO33zuLCIug+tbr/hGuyztm
ysvAEeDRbIDW+KluYSUqt1c6hNkUW4jj0Z20pitnq6AHCl+woVHyQJ69qr7vA4YOpA1B+tenSCB/
C+M2R2bOT/MXvJsGTEu0gaBged/vJc4YotpEf9t48ooSWYCdPS2duG2j97X8UJFrF8Uo+fBG8peX
xannIF5PtWiPVWDzcNRXGGzn/jZ+1gE2sisMfVF4aBX8O3yWJ+t2mbRf7hpDGSwOTlGLbrdaGPDI
phBsAY0xWnj8JdMvPg7/eYyCv56/BI2uzh9zSswTnDmPsQFdsMjrqvzDFPpHzvCczwIMaHWNmf/W
xvziGAxZlkYBIRWhy4y0D/M2HOAcek0GgHA4u0O/3vTuY7qIzmYLnqPE5NHEX+q1AYUMkWfvReWy
tZdZj0XVdKUQ+or5BFsb3WmHea1NwJSAv8U2pkkdmCqzScw1XdkCCjCcZE5Ud+WJopbupa6wv7j9
RM6MBEEdDbmAes0nY7NY+m9BXR2HWp2ZbQ7eND+sG0OHiuowL0lOGIp5a4ccYc25JIAkJkhdCGGH
SCxvW2RBgOBhm1f41dvhIm39SBy6F5g3yBzXMCCB7iz1UFLRXTHnFroNjyZsL4EfZPFUAcnSOM3D
X1mt6FPNRbr4qebhuVsnAF52y/wOAPMPHLhiwAW8fh74/gY9xhUT3Uk3zdkP0coIjewRNzwEmtyq
qL0OuzuxpENOSa3/DQw47zhc8SWeEkmufONlr4ErRwuqQ9X6V4Stf0ytO42xezQD1AVDKE8bgp2z
mVUvsoMKQ3v8YLoeTXRcvdbtT/ZTx558bzgJsqIBdOpOjClpR/5TSnwCxcWo3UNf1kEY16/JehW0
OezOBx3tgagFgojL4uCThRwA7oAhsc6cJxY9O65SG9DhKjE8hAar9wGMtVvsawI1bdOR4SklYj6Z
WFytEM+9tHe9/ajvIpAR/p3o5inq4JvuA7RXzMfsIt49EZxavM5KSIz3PE4ZHe/rOB/xSvDddfrP
6Kvcrd1v47Zj7zV3MBOZ7qsXR2WGprq0VANFFQ9Gk9xrRD7H5NpTWrKF3aWkmfXgTwn1QU/8DJ6H
79NkrwuVh3kPDvWMbluQLcMNVWeGRi+ypWm91E+a+HgJ6tqYJYMF5J9lU/mmumvo79G9M/uFKw9z
4BI9yH7OthbmxRRaGb89YruuCGLMG3whNz6Ap8ZZew1aBLFz6AtHbtJK7Vj0RkOK6So6g/i40DDZ
jmB5fHDyGnhhY99kiEmI9PzUtWCDdRT8GQPPLxH/AFioRhrbtL0HoimrNSnWQLlMQc6Qk0a9ORbe
g325xQ5DrvBtvnnKy/wkLIeEXvu4SVKug+BmPNzaDmscAQiWmMzXZMFUQydYmXf9A9/ImMLr6OSv
jZepsHrEZHpsyHwOmqHcWPJnoU2RzOQhDNucETBOosJMDQcdq66DkALsd/BezfY9CLElMGl9kXP9
WkfiXjXLxcju1wbcMwKgCfbuKaaJyOQsbOb3ywt2uE4QeBW9nMGwQnLU1uyficKzR5enHkkMOKDH
CFckENAw3SqFWWUP0qkPn6cZoxRaIQgr0ngjb6NpT0uzP+ILqlO90z9sEWXkWj9LLMEY9DNNjUwe
qEJak+2LuoFWjUztlHmYBUu4r3hZ49i/KomCbOHQaiJ22hpBf0412N21wHVWLj3NNrs6qDeHi132
6aURzYG2GNRNqE+1M98MypRcR/1/ODY0gzLrUVme+xGps2h3FlQfehHOcJ4gBKMHYOL7u0Vhy5lD
Et4+d0XcLCSFKEalYt4XuFtBCuoq90D09DgNAOiS4LyvwXcYx1jcCtGMhb46jDu0bcx3/gP12Vl0
UH5wEiIPWfDSed0OOSwg8z1GFmMrodGaQWPisR9yasUztpJ/xV1w7RzAQgN+qNs+wGl9biz4ltCb
3dFtZBvr4MsEivUKqmcr9OL9mZQs2nh9jEL27laIHsbQR3XTGTrMzLQjvMGcbwozjHcN6E6pxRVh
A6NsAZrUNMOzdJjVvNk/+vAOSKGa9XIyCKwX9Gcazit4lvYx6EEZbUtzpLumuRrdqRvnA2RV71iC
hn182B/nZMbr4/whCetbTdQ12rsJogRc/lDsWvSAIC8aGQLvtTEkMTyA98I+mULY9sPDhrQhw390
pl9e16ByqqeZoQ5SVh3qTT67cHvqV5h8B/xjBiIMGUJdGAcp1UCKaegODAmsSwKk0cEOJtm7T3/n
p2Bb3kaYFeDwbvGPzvo+aZZB44qNI/sik/8Pc2tWNyJMwbf/igcMIwYcsT81ooSP84n4PnCI7dka
khkTXBTFc6eq8OAsTYcBpkReDTXCb/Uj0m1t/dbDsuUQLFzlLaEYC4e4PkzQH2e6DnCV6+kNFaFL
ZexhmO9+WESmhiYniae+5q6h191zOiMhAmAInL9zxdZfYTe+t3FX5dBD+OkYjc1h1qo9zJX4QGRM
udYKIY52i3M3AvFzGjaIqsrnBboOEQE4DSsMAdV2lFH1hJllgkLU+4IU8kw31GmtoXhDH/9Z2arY
6XBsZ3H0l/5vAIYodXEX3VwPAfRUtfmI9rkUvpAPvW6bdIZIYwn4t9F2fYbM4xjIOQRMHLzMeKLj
3YPFPdxvE4JVC+LQGM4hXKprLV5xzL17vEz25K3jG3RNtxVlPwX7/7CZ/c3F65QFlRkx4IBRC6IX
s4xFIxMs+kUW/PkIbzbpHmtf3LBtP2ZbMF1G4e4S8p2sJrrO6jAAvL++9sziR+NXt/k8b8SiwRmA
YQpHshZJGAODGuRH1VHAHv7yCbfPIhyXSww4E5qelO9iB/rZnBVgrgVCD2DBCJ5IwPP2MgYPhc+/
7nl96ZPuzFeIBVXLWigod2gFbfJqV3ZswxhISNgcFfHWgsYQhihGv8j/SLuy3chxZPtFAkSR2l61
ppSZ3u2y60Wwq8raJWpfvv4edQNdaZUmNbcH89AD9IwjKQaDwYgT50T8UZHqR9I1o03x/qQZWqdS
26QWlBm0U1kD693F0b0ODH41YAZHxDtMQYaTZMUbIstDX0zyGShAUx+SyMZz8LEvQBaDZ8dgahq6
xXhMmCX4w5wJjVQrlEPMMwPs5+i0mJCkpfMPdG2pIQKTdRN38wMF8LRDQhc06BGJA/oXqTI9TyT7
BjEyH3RSh4iPPvDKpjjVbkg60czQTcw72c4SxUrHHNR5gLnnQenG+WB1kf48DkXjq2R4KaLse5YP
n4kOSB0ddH8eAP9JkABIk/6Cp9dR0HJPb1BHBMLTiFroYRcSkL/NfcJ78MqCZiyR/YJJNYAU/e3U
SMBIKDblQo7kR2ytvFRTS805wysouY2mwuFEO8pi7pYj+cgq0nIDlanGzLhkMVTNrUSLAUKIRO5K
kpCYs0aJwSh5iQLik3A4JiS10LQDCFcI0RyM0vmhaef7cQyoSah2DKcIJK1iHpzyYkBDeWKV007K
DUOKKc8jIBlgakBbHLdTHyFnjBXxVLEOaA7m5glQ0QnrLS1PHpOafJM4qJwG1S805ax2GF4QmARo
2vwotEJg4OSg3YXcw0eVRTGRyKJSj2RZB8QfjnkWK6ynblhnAjKQGZ0gnrQaTQElARZLr/TGlsZg
skoNbfVWI8ZAUzxpZlRZMKOHv66glpMDFtreqhkCbKpW+SFNS1x8Q4t6/zwUFtW695piND5lVlWX
Jm0mKxvlzyTNj4GaJebU4Hk3Yu6yCgdulmnzMNEM2Q0lhyqlvxQ1gO65KE5WPOilOdAgNniYysBW
BYKFy6G02o70N7FK0fsuQYASA3w9JKgYqCiBScg002Z4iypMyvbagP0GRUBSkEelLhDUFHQWW0X+
1U8FoFAEJznXVJRtWlqioSy+Ru30VOClItZA28m6q0kKQHLRCfwfP8ck/RG0paUmnUtp7WSYZAGS
pLHFoOzf+6Q9NnqIan2Y5E8Bme9TNM1FAbp1nXyqC0V6SsX0JGXirVagopegSHfE7kgWvv5hjgGm
HzOMJIQUv2xSwhPoFF7aIryPhuys4mpGkfcE74otKpatU/DxZhyCj5ENj4IqHJMeJ0aq9MwAmh2P
nvIN38uuNS23SKrVPuCc1qSlpz6VY6tT6AvSomfSaLdjLHh4m0eORBlK+ZA2QmkhslTgrVARC8Qn
IqORSvF+Q2UzaPC7sQ9413qJWgGs3zaPlHUAd7H4UMyCLzSjl4xAwSfS+KBJLYgglHOHFjbASQcu
t3fzECcmi/HuitQUBKFKeYeHEB5BAbYWmoYYxcFlKvYtUhdwmHXSax5WqA/1eQqWH5KipYB0Kw2q
A5nS2wCtKa/tqgzRBoTtQRSfxCY5pLjOYikPDaHM3YLy7wrJfg1yQfx0SjQMgI6VkwHkjsLW4KZd
cUC75HuXix6YAx7iAkiJMq4m4PtilObCt7bHNyq1A5pKPap/gj2quhkjO8HRfpUE9tZFAEdGy8jb
HJI3WWnxU7LqBCwZkiKMSBZdbvVVYk8kOkwNO3TS9NTLVWdMAgqQIEhwtTp/bln7C0/kby0ZIR0g
Pw1ZbxfV0BqqKh4BQPQUBXAWdF2SpqYWDasnGTOjgAPCY7iABBiyo6JdqcqdygZmCkgZtVap0UrH
FAWS2RONgdDEpOoNj9GZD/sfWl/h/4XeVYacZUxiZg9KhL47HgRW19YvSkbQqyxlhL4OTakcWjh6
Fr6ENP9MSPlQICEz+pQ/oC7r0oB7ehXfjHF7EAaSQmwVYBxlLr412dQZjFM8FqfhO+ZLEqOCd6Hl
FgLjh/dDgXGudIrxP6pVNwEwpwinYxQA4TdiCIe1Z/y7U64RsxkTtCsqs+Mx5pyCe1DcGmDDPlZa
hPJijKF4Xh4xAhA8sjzozYpIb7EiKA6AtpKFu8iUM4ydaBEe+k3CzUHBv9fbD5KooVFS3W3n8m2q
4xshRmzqFPZDwWAMAKP8XVVlS0ho648NQBRM6I+Y3QKRoS6/NmQMTaUezChHzybCK3XSwzedo6xb
EsUoSsD91Q63b4bCOeDakxh/w6VkyU3hxKpmJpLyIFcqoM0lgBSJTt9YGH0oTQfsaUGZK6kNOZEs
jUA8jycZqkaKPdD6vgqG1BqR9jo1EAFoARKv14OnTB5OmtriE2OeRE5ys42SY9AE2DreHsaaW1Fd
3ZVZ9L3KysSIJjwZh7w6t0DVGCLvXrNm1u0ETSIJf9do8vIbVJHRJVSYhUbeWddQHR8EaE+lxXtL
K0tHn6UMpk856J7YqDxWmWwHHJT4nZ7dCyG5U7rulAXKISEg4JY1cD8kiSEXGLJLMTUADGXFDIoX
HSDGvdvSzCoZhWBIELzwEZICKQrwqlT5KU1PKSiLR3mwWA2saaNaPRKlJg6BMi4+BYYwQKLw0DDl
LurlHl99wl1MrVrlPhoIrwAu1AbcAPsLCIlAIiBQBl8pBvEQU/7WNswVRRR04yz12pbeSipxSdVD
YhERtJQrnwLQSRQULul812AKgVN6M+aYgqPzDZ49Dhfkz6juOxzO1EF95baORPwlFX376T4BwI8F
9XtFmS0O0i0PZ6sDkZkF37iVY+CJxuw8K3g+Zxwg8RyEmIFymttKBKNER91IE81J5UCRjd/1XD7W
qXjfEZyAVFGPAR5duRp9w6940WRyGjW8f4VRQw5DJ7ypAZ4py9EjRXArY2ATo1StcEwl0p+iMjhK
PeAOQQaUX0ZRqMI9ZksosR8BrqjQXAd+aRrpSy1EHfDpGBpCy+m2xr1oqmX5EGhVbsUN7QAG1JDv
4Ol9MwxIoXJpjLE70uccdP6MXbHUXrbTJl+AAyFy8RZw2QqJdjioyNtCrxwFMFsokaOM5HPoeytt
ySkck/M4aS9UVhBAWoy9jHGaOIjsOZBTUW0CAPCuVYonoYkUh4BTsumGzuDQw6ReV5TPLZ/vaUiA
pQHzNxrMBs6APWXS5OKcTagU4LE1YQrBp9X0Bti+NULLUA6kByGGDrfQ1mcZ04EPElImQIcK8QCw
LFi0m/kM74feC5B5Du+jDmUV0G3GMcc2Z7Ip66Ova/wWJJVem4onJRY/BbX8pXL+S6HtJ4Jy6Ep6
78l5i7YfXtG1/IDQZdYSWt38A/CwexnVdHQYT9k4Wkr4IaiB1ZSCHQkC+hA4Gnl0CDGdhDfykQk5
MrdI8LSZmXPcWlzOT6nMb5QIHedEf4eu4GEcYmqEELm1AJZ4wkPsFq04Y0D7zUiq+ITU4W6O6YeO
Fo9RRAPQYkKBR4+IVkTbomXCexHdQaCvO9GdoTETKeGTQNP3Vhc0e67Lb1mKOhbN3wAPupnL+iRV
ol0KCDMVnAIz7R81T+GwcYiZtKIAcLDCkEXtc6HxkD2gDJYfUGs79wFak2UXhfasaTdUkoUFyn0G
0tcs+vgj6AF+5A0ws6kPcIEta/MjBft9oqNOyyMzYtJzwIsTkCcRMnJgZXX4Nh9RGq0YuociSqko
c2HoBNyd4XxC8+CU8ChEAZO7o8j8YigfSpz7nNe3XTVg5ji9VwqQ8KgjWmP10kaNMbw0O8XInlHx
moypBGlOBufsAv2mZ+WJ4veNqLoHmfSeaiMKZOmbkIRnqRc0vDWa7wxtoSlP0eMFAittHLloHzUQ
tcWYwzLSEG3oTEXLKmyH713W/hjK6YHFwjnSRlfLUUxMQ6tMKdDjGGs10lb4JTYALsHhX6BBxs0Z
2HqQcvkFEL4MKCOKX4zxYN1opwl91wlNzTF8VZh44iVqk7Ek3oQkPuodtPc6FbG5q4FcUwcOTKRI
Aahu6FuRIDrkeQpYM5RkpKlIMA0komXYJMP93CW9n4197muJ9KoX5LlqMdLQUa8V2RmyyjKyS9yU
Y8y+hwVGxccKgNJgamxNnW00ER9qPItv8JZTbG1Q3iOMiuwwjWyxE1wO1S+EbBesGbWWc0TnEtLD
mseh3YI3ar1jYpMH5NLGigckzlAwE+MGvQWwYZf3oa3OIAibHNRkXeWG7+kybbFVXJpbMXHEAmTf
dfATQK4IA3loa+SYAUjPgERixvu1mvf0cf/i5lozj1waXPFxjMD/MHRKcn9hGtd8ZmKCYvyIzdYm
NoPaChb8MB/iZ/EOnU4TIBWncMUH4DyrQ2MPx3HYoeHaorS4/D0ruo42biDZ202Rnw0au9WSmZ8B
XH+/TgGxaQQdJFAbKjoopVaOQwcw8GbAdGHc6G5oz4G0R6hCN/ksLiys3AYjr2BN4GTyaquzX3/i
YWTJxk+opDn6LXGAyTDmg2oHVgjdkhb/PbKAYbKRED1pziK3lZnJSTp2h+vr3jwwF79q5V3qAF08
IB4SX5Z/JMOEbsmh2zsxezZWDkUor7u5g7xg3WGyA4wk0lBay0zF9aWQ5Qv+4bgXa1k5iooMBsMU
ECBCUVI1kCW6CAI2lHPAC7YcTtXaMbhQdFwzuGKYmnsNerT6EBxEPzwI30LYkl3Udm4Fa4/pfHdx
KxKZCg2/EvRDiQ9YhhcfoKVjqmbngGnAlox9RkKyt2kr+pVEKlE+LieMLd+ivR1AaJcc+Qc/opZk
BEb+Jn1k7h7p5yYVkP57B9dcVCJmG5geF4mfnKB/zj105z3Fa5ygM+Kn6MBxDMp/Fc6pJoOlEKef
yauTz8NEVfp2gpAnZOfy+8hC3eIGSPNFiMvZ07jb/KoXxtZBgIpU41wovJ6dlOBXMDtV/7njlZvH
4MLG6kincqPnU8pHDxmcg5qNVT4HT7FZeuIJ8/eH9OO6vS3uSv3C3Op054NMs7GmIJSsUT7x6Pw4
am946KCyvGNp+wxcmFod8KmrBBRLFhE6n59kJ/VTV/IqEAUzB3Bed5eDa+9Lrs43K4Ka9yHsYc7/
Pj1A8MnAJPDtYIVmaqHAZ17/ktvuf7G+1RmXZrmjfJFHBgNMCa5w8JpA/Iu96SouX8UB6b0pP+3Y
XNz7jxh2YXN1zsNOFZSmaTFa64yvi3RW6v5A02Cycms/im3egb+NrSmLewVpMcfcq8dYbmbyswxW
kaF6SoSX66vaOWbKiluppZj0AZ9M6PeZ5HRCahboZ1ClMq6b2VvO8m0vss0MJblcjcFrV4aFg8KV
lL1roDEY6sfrdrZTzovvtjjqhSG5ZM3cV7hogvMYG+mhPEteY0UPg7fs0h6F/BIgrriEsgog0M+q
qRgUUJKVnQowPBr/uL6enZChrEKG1AJWUQ556kuxYvTzh9wDKJaYaujx4t9QMF+EJ2UVM0BO1tAc
g3Ze7ywEq2hreRLSVt0FGtjdC+/btyZgoiCyIxIqhuLXjaI1poT7WE/8yIPqrw0q84PiqTZxwUJp
oAJzlu/2GN82Fch0WVaZTkSNSHTl7Br6PinpiQpNXmAqoCDVfVZg6MbeueoDWJ+YUXooHVmxxdWd
r7t5zi5Mrw5AW4OekgJy58vRQ1G7Q/hO9kxs0pLqsk40sIcBNiOuPmnUdzqrdBL7IsEzeAHDx2Lk
oi6ByjO9a0dAAPLCgtO+gcwM9WO+Q826vcbf9lefV60xAB0RdNzAst5J4E/DmCI6TtdPxPbVdrHK
1ZeE4t9cz2jS+UCd293LIjUcWIHTveogYIUIl/tv7CkSaOlE7J+urCIKBnojXcLkAshe/z4Wi1QP
UIM4GKWD2tPDdXubIeXC3CqkJGMRZ1WF8f1Bbuy0jmyO9tB1E9ufUFWownSZEMZWUSUKKzoDPQ8G
YHuyCS7O9By6yJGRIdcuStw7LyeyGcUu7K0iC6o5IuXSPCOyDHZ40J3hPHoQUDwqVm33Nm44dpyO
0Klxri900yEv7K6yEkVr+xIsR6B4LD+D6nuOCYZ2L9Xas7HKRESe6VGDkUowOUNfCBD/kR8pptuu
r2TTK8CuRBVN1zQoXX6NllCCYGEDSB1UXFHjBMMT3m2tqJjXrWze0hdWVkerB10lL/VU9whGAUto
CudQ8cggXQghw50Fbfvgha3VsQpQ0wcYPNSg3ZrcpccRQyx4prFb/k7t4ZC4gEb+b4tbHSwFY0zK
NC/RsXuf47dQu5WFOxmd4utmtjOQi4WtDlc4R7HataTwlqKQZAJu+B19J6igK076uCdAt7djq5M1
zEOghWGPBKR9ACh/0tAF+uiFh501Le71R55zsabVQaJUj6ZQQmWtsUHFaBa37aH1O2u2JcyL7X3A
5cRcM7Y6UbxLWz2Thb+NqcfYHo36GLyNhmJRNzBCcDMZsaWj1b1jeeMoA8OgMUlS//rPaufaukiR
HsSB16qBMWkSStzHMYt3DtlW5vPFzGrPGgBIWDANYOXrrSa3F+lVgNOOQJWCQzJ41IzoIB6i83B/
fRM3XOWL2dUejl0fiHUmB14OYuSMYgy1/aXS+wlcKtcN7X3G1f4NYJ0XxXmIfCEB2+qBjY+ZtpNN
bUUPsBVqKgU1nKZCleRrPOyCnioyWmq+dhZCOz60j7G9SHLWhQv1Wiuy9ypYGwH4i8HV409uIyUQ
iBD5I+eGyvAFy71DtnFLXppYP/kCIdJ5tTTmQBL8Ks02muC3xQf/ZD/aF9GqTTAQFaZkcHMviGxu
2O+PuX4DTn2gx1QAgLWSPIX+qFWz5nvU1Xs2pK8bNoLCMGkSiGlo30dM3GNeGLTgpZmaYF9CYR5U
HMs7I3Z2c49Nt79Y3Oqeqap8HkU5QjjujLa22ACKOEN9BdzQwYydXySephuRZmEq2VG96ydhb0dX
V84kABdUZyEgaEXoDDKGGoHCaYE4kzCkeHfdlrx44CpsfnGfVfQiIcRgKkUPvETpwu7cMBJBly+X
MRbDhzT7yDCanBpaK+BtIAANsKB1q05xwcELTBHD2KDZAI/i80Cbz0pI1A90PSfRkEFPUAGgHs4L
bRVo/axBaYcYzAad0oA/tAdeJGuVCVSwsgoVIkhODCbrE93vRMyzAg4RgfktqKZ8Bg6DAv4iVxzb
UNdqB3CpMLMT0G+BI6p9LN+JoAAHJm4S58cW/LfUFIHjC02W6gvH2ChnKRDhXQXqICH8zEgKiAaP
ilv02WMVKBJdmkGzIA1PGK0GRYCSTgHw6DrpS0dRgkTFTErCH4KkqG9DUipA/IojAWtQMfDUrhKl
/KaJY/sZdXrUPu9s0M7+rMI+eNm0kk6LuCgoMKekNrIpBPxkxw3Ilr8zSWF4UgPni+j49aAxDS3+
UO0jn535iTqdOwE41RrMm93yBOCsHflEtdnDHk/3VkkOV+dvw6sIWdYTgLSxkHsYAikxImJAqPC5
N8Sf1avq1jftc+iAcu36N9160cOorhPKdBUv3tVHrWmZtW0FGpzWUW/pLdio7PwZJHd3sRl72bcY
Gs2VB3KBwSw/dkxv3QgMIyKajAeUpCqriCZiwE4IWBQckhNxuhuAvU0VatSgHUEB478pem7u7IXB
VSTLMq3Ds1+DiEYR/KzrzsGgp9mhAIoRo/+/TIR2ubZV4JLksQjBUKJ5uiIdkhAIrgA8EyR/uP4N
91a0CllMGTqtEtvID9oY02vSCdNLr6Kag8hJmPdcZesGulzT2lVkDC+LMz4fwGm90bws8pIJdGOW
SwhEq4jKb/8ubWAM4jsUikVwlZXRsk/A754AxM+Dd2kE85d9/QtuJkKXBlZZXQuaf/CuoFxA0RqV
zMH1olvxNnooLczFW3uZwvZ5u1jPKrokYEiv2gA5yvK4IafqfdEjTRz1ZpGaBjWgyW+AZEFZZK/h
tekqMoqFICYTUYtZuUoo6oI0NVXuFWVvBJiiRpTW9BhM4XuqahufVNNQlMRTGzobmORfrZFEAmQD
OHBPzG1Ptcfs8dAarS1/hubSVtvtZfzpmIs9TcK6RIr60upc16o+DUqfhX7TyvRFhw4fNRTwvwcg
jQKX6Rk0sEDjtuAd9QGVxMgVL2PxoJKUzMAvTag1sExMftJIFp6TQl7GaHqi/4tQ+/VnrmICp12e
dEmW+O1rHAP9ZCxtpfAcu9LtWBuDBS130GngH9OBUGOvlPNntP1qfbX/aqeJIFXEmPxQ/uw0TJx2
O6KNewZWJ5XqYy2C/w1a8RJmXxojB93p9bO6t8+rowrfnoGZxLu2TL5VAVg4vlXTTkDduP2/fqaV
78bxUJMhHxuvjD3JhyzWY/orA2jalr9jQuMzvgO+3yzc9u360jbetF/tri5/JH5ty/opAJGUEd9M
9vxEIczaHrNj7DWnzhses/s9AdqdHVtLmsuwWJAAYoS8f+0xf0CDzL6+rJ0dY6uqWyhkWd6REOpe
ZQRg5pPcfDQR33GL/xBv/jn/TPqasYHasYiqAZwc1Wdv/Y1XAC3ISXQAHkDPak/8cnGBr++EL1vF
VuEG8icdFAdmiHNgip9wENmJb1WM0tG57t6SfA808Gfp6Ku5VdjQG1prxYzyuZDfqgTIzuBM8Y8p
Pwj9cKiHZ3V46+rUD5p658NKy0qurXQVM+JRBX19ChmqxAMh3AHDYO5o9Y+JBUDIcYGFzDejmT/J
aPiDgcwOHfG41z3Y86B1VCkBGpJyQJmGoTNTfhI7SG4NT9fddO8grAKLRGMxhwiA6gGOrENFshV+
XjewkdtjEylRVEhcqZjWXS1jHPqizsQZ8B0XEBf1tXtI79UbeiZoGxtIvs/8WdtRSNyoo361uVpV
OMugfg7zpe8imtRBmoGGAbNUF3Tt93vpxeY+XSxwFTd7krFQzYAngHAI6BMwUvQi7BZ4loP8hz9S
dFwkWSYKXi1fD3oMKj4QHKLOkpwwwX+AuLpN78FLbKK2sy9SuOn9/1ij624gJ7EoYQIAvm0NtvQO
gWrBBMrWoXb6OD/vIxa27wC03hmyGZmBTvvr8jARXgsg5w7Q5eGn2WrvUIT4xRKA85AVgAbKqt0Y
4gDejm8ufvDnV/1tdhVgsoSMwOLiWkXb+hTe8CdqgWD1CGL24LAY1r61LrDIeyf7P/jnb7ur6KIL
rQTNI4CH6GOHplbjAqfxUduCy477u7ntn7+NrQ5gykBBgvQQ+Am19+t6xDhVZSnAnF3/mHtmVmcO
eeSkRiDM9kcd8AmMHT6Swb5uYvu6u3CT1VGbeMWSFpPjfvCsuJpPD4ItP0y35Sk6JH5o5d+u29u8
7i7MrQ5dM0LcJtQK3D8kBjn70PEJPBil/qyPDSndYa7pnZI2GDsteVbSndUu+3LFOdc5SgYhxEKP
utiPe0xnkUM53FP9ppB3avtbN4BCQYaHBrWk6WvoRjAoYaXLiejJmFbP9Wct3Cu4b1pQdEJk3AOo
8qwcsK5p1cSo53ntK/cagxj9t0Lxow+O/u3ggcApOYIC6vrWbXmjouoM05YosPwBERmngYggg6We
MCQPGp9f9Y64shDspShbm4Q/r1BRlURJlFcRpAjonGN+N0XJjLlLj18+YPrbl2/I/dLjArPjo+7t
pWFbHxRXqQghY52JjK6OgSTnwG/G0ejx+hDmHuG/rn+8zXN2aWDl+PUM5vxGjTHD+spPrZc5UKZz
5e9ghAE8rjvs1f+2P+I/61l7+iwGEQQOGMqbRWTwITJn8iTL4KQtdx/oWyklainAKimMqGTd/Gl7
vU+GSg287BS48kHzMK1jYsgdVTdlJwvZXBWQ7irDALQMecWvdxrmL6BCNgzcq0G1X4NxHNSYEM0r
oYmyA57Z8gdNpAToHSICxL+6PUmBOjcLsF2j/kHIvRztlPT2/v7KyXWlULMiaQKQV7eo17+L+U4M
WvxpHeo0gqLJUsiQEIu+fioMtQgpyvMJeMpAYlJrtUlE4djxoTTZzO2YRm4I3YMgm/KdOLF5FV+a
Xu1SB9qyDtVwvKw/q5fWa9wFmgzOpdn+b0B/W2EJEAxJ16gG0a21+0khGHnHLla9cLpNoRw3fR8C
6/rh3TOxOrti0ukhuMALPxyfwV2GifIQAld7IWjHyrrhWFUZRP0CrfBBIIQQ1IVo5v+8vpDNpPDi
Y617i53WBpylo+CBEFKEaITF7MrV7phXgjUQc8qGbJLS5LsA+a2s8NLukotf4EAbCZTyDAoNvhB8
h/hYMv3K6U0PdY0Bne/ra9z+jFSljMpUl9Y9CI7mXpmOIDGccwyJQeJJwvzjuNe+3zy/aHeLuKaI
jAngrwsS+6gJRYr4IEuf4/zW7ilPb67i4u+v4gMhU9wy0qgea0GtgJrKe5c8Xf9QmxHiwsTyEy72
pOrkSmpTHFOZl70Jzst7GQSZSk9OolAfaEnACBOcoNz3cN3u5vMV9I7/fLtVfGig/dailwneWmDF
qRm4IJ9yoaECyY4TWNYfcsxlaeZ1o3vfc5VK132AYFiFoweu60o1i+5ZZN51E9uHC/XwBbEiM3De
fP2gHYRUc7CaTZ4QGTQzm9mU7AVWpz8vVE0A971iDNbJXDAf7lje9sbflpcr+mIrQUsISh8B+Iul
DzBjAgR2waibGKM5WOIT+witPXTOnsnVia4ZplmpDiHNqXuo2E2vPO6saTlBf1xguOlVlOJ0MNut
viakrgKo+8UD0MGgu0BXIz1D5ww8+CZdRqLuMOO7Y3ErkdEuLK6+4pxkNOWilPkikG8+hHX85Ftd
G1A9tVJnD6u+6ZAMhLXwFkog1PV1ywoZ1CytQhaq3NAQg18g+TLGINpb09Z7Cyx4/5hZbdPMonlm
YEdF2WawRXcyw0N7m1jpGcwBwHuyx9IDIVVuoR6n7tje9JAL08sGXzglxucnsSCAYkaEnaMS5NIg
W7u+ZXsfcfkJFyYANVBbpLqFT8tbENQoAcaj9071Vs6Jl74ia0gGmfxXD+7CRjSXzVDG3dJjQ+HG
RBvdDX+Jd8L74Mh+5YAQ1hpQMfq4vrLN4CxrwJ6JgDPjDfl1ZWUO3iswZw1/zeousy1/PxR2yyab
p+zCziouCkqZy0KIr7ZACZlN8Pznf4EJmSMeQPfxLxJ4pGj/LGv1zAKDREiFgkQ+0H2hDUVYBcz1
i3x5PHF3UurdIblND8FjAQU3RcFkw8pD5IAvYshl7kOO3YEeyzdwhqJbaQJk4sR/tWSH+71F7tlc
/v2Fx8yQCm3A3i16AarMenorgr1IAzv7dQ/ZbC5pF0tbu4jYCmBKFASv8xVXdggq6FASA+lG8tnb
k9XiVQkSi8yQRPO65b8usj9C84XlldOMFLxuIOqGzBow+IvslgkWR8FqzsIDlIbBroUCPp61eKiz
GNySJnCUOz9h81Be/IKVH2XzUApCiW3ViocUgm7gsVl0tCHNuveVNwMokPnK0g0GvkJabSavuZQw
UK+LitW/5kb58nePPTwbDZSnb4fX2YzvRAvADPf6Z96Mn8C/ogZCqKrrKzcKkqqcaqHnSFlCyI69
gSXtfzOwciBI6KlzWWiTNysfEHcJ5J/X//62h2q6SBaoBdL/1S7FclaVAxBdHpi0nRbk8kJ1G43J
sYG0OdIVZ8rbRQPZFHooe+jvcQp8WSwdFGjkgErI4lWxE1U3T+bFD1qi7uXJ5Lo2tAm4DpNcdAVV
czmo4Id6r267uXO/zZBV6iK1QYj0ED5DxJuO3zO20xzffGHrIlBOBLAy9IFWBgoORMbQp7lf2bOz
JJntQTkt0+K1q1u7PcOtOwIzxhRFOQyoaNrqq+lEh8A6UwBl9GaHWFD1FAzFY4iiy2gnmEvmt+uO
s3XmLgyuU792DmjDaFB4AuQemiK64f1YGLqeO2UfeDUE6mdxL4feiigLLEhbmkGKrq/OOYQ21Qiv
fA0Dzp8aBi85WE5aaLVqgnV9cVs+eGlo+doXPijG3QhROtBWlcFgTDx/5BO/HxQwBl+3s+WEl3aW
f39hp4vkIIYSuOblmRvy71nDdgxseyEeOghPeAFLfw3AXVpQg1odlWFEh2nxQmBQzeGNusTOfEgL
7Pn85nourK02iOaogxccQw/9jyWLhZik2R845A6BcvFlczq0e8j5zZqtfmFytVVaKtA2CWBSSg7l
S336ewozBBW7I77OduvuIZQ3I+alxdWmicmg1jXq0OhJpjfzqX9Mv+dnxQsOxB9tci7u61/NUbau
e8rmcUMnGTUTStGzWIVpBk3ovGgL8MKEtQvquLc+r3+VmrpQtj7Lg/ockdK5bnJ7M3+bXIUUjPaJ
DTSoMn/E4qAHmL1e//ubh+z3krRVgBQYWLE7yBd5SvJYN26lPsfNzvW85f6IwRTXs4bRvT+YVwJZ
r5GB0cGbfGD97PlQCUbrT052mA7NEbR315e0MU+KK+XC3sobo6mqhz7uQKTvLiWT3IUYX+zNdoYB
LVba161tbNAXYytHZC1JK5kHiV8Nz1y8V/hO/XvrbH0xsOzgRfCoBMz21KkseOJ9a4WHDgUg9jM4
gPUKd0rmSg/X10MWj1rlrF/srZIdqRXSsosXvDfoOTJPfZ2d8YTHnImywtu4kExY5IyOhQPm551v
ueGMMA0XUTSCOvW6t0RAw9bWIpgK+vFxmNxG+C7pOzcmoYtHr9an6Rcev6on8CnkSdWkM0jZaNwb
M1QTra5M8HBMoIAF5Z7mDczyUWoEulz94A1GIUzCy9Evq1h/By9zCP2ihMWJk6S0R7AB3lgD6U3Q
KiZE71AwkIYxd4JJLicDksfyq9AUzU+IooPsDNlBbmtlQ6G7oSn5sw7F3ZuZ65KjiR0aHMXUhI+l
Ig0ChGnHyK/UdEoB4RLC1FbEFJK+c6bRj7IBiT4txOozA77QgqQJc2RNFwZAKBvRzDO98rMwBBww
kClOADSbYylO7qqmGX+UupKr1hxA6ywNofwKGbzp2zgVnc/EqnmZ8EuOmUzAYTgPi7AjH2O7owVY
jZNaAdcml14UPtRHMZ8mcAOLojknbYJ3hVJh+KcWYxDkcgbJy0h5DssQmMsoil/btoWECe2yp7oo
5RODyu8daZpCsVU5Av3vNOnREWq9wreo6uuDXCCnB1gUMpF2nffU0tSkPbGIqy/oGQ8nWrLkTiAl
dC3x+RtHVZSFd3LWjkGaNA7wQNqpK1n6q4Qwejt26q0GEZWjklf/R9qVLDeuI9svYgQJzlsOkkjJ
suW5asNwVd3iPM/8+nfg2++ahtlCd/XCK0coCSCRmcjhnOWYNmVqz0aN8R0ln/d92UzfYz0OANha
GaVV4N+uLhZ6ZHUhfkYFeGXmAAmC5ibzxR/Uprv0bZDshwQUEWKWLt/bpC1OTW2Ar6TDiLJVGONy
BrCXdNarSd9TfQLlTmx4YlWWFJytknNHG7v+JgyBWRcUlfyzVyOwk6lmJLgEofdDqY5g5+Lc7s3o
baX9THAQw1LNxjBMnvEdqMboTcptGbDQmDsovfYOuQwrcpMb7og/NblfLp0mSXCcoo48AmNUwH4y
t6WIOHy0JUTG2S4E96CrYWQwcytbvxM56ZMNS4JUkKIhJ/QOmMBY5Xyup2rOasMr4v0Y3PfRfpx+
Xt9Kngj6/5VdllQpyIRB0bxwSEEJCZjlPUG3NxhTkWC7LmrLg35aDrN9YJSciBwtdLR0dBU7cwCv
6cQnjAzu+BVx3sKYpEUP0jE90NAPpU237ewT82aYOSEBTwQTSFVijWZfTLh5uXIZwdg3AII/+bOX
im6guiW9NwAyu5YOARhTQk33krEAonjmTEH5BChYByDYnAzBZknDXMliNm0Mp0rtq6700gyVheEE
NpPbuLaqHzVqCz6STCCyd0yHmzveCg+MtWBmK/u5Ql07RVuscpN54aHYqbk1gthyN+9AB3WIF4eX
Ktw8PMCR4CorKkUp+Kz44zg3BL0viS9kj3l1yWK/rR6uK/xGUGUgj/OPCGY3JYyZjakJEdPYgaVD
8M1i4llCujFfTNJKBrNxSwM8UbEAyOPog6/0EYRfdPIrtSLHcCj+6Lk9GTuQ2bn6ncDpSuItjwnq
gxaENmQkkd/j7VyBbzJuOBeMI4HtakGrhkKxPzE0pE+3mtneouLGM0r0EK5sINtlXi5Fh/JekXnC
UfFptmN8y/0OrFAvIAnyAqsHZY+V1VZwzxs9oRp2TTLjxCpJAJBEja7XZJ7BlKXXNop6VpnrP5Dq
3f2JKsL6IjsHbJr3Gu3KzItKMEkS+Cp94D6AQKu1ypqzkdtn9SGB3reVhHpOyVgbmCabwj0Q2a3O
/Ot/WwJzYcVmXoRgROfiYIC9RnwD4+p1Adv+yfxYAnNfBaMC2xOVQIsjoMPdm/fVcdlT6ELxsPBg
IHkbxtzcquvjsSYoNIUSmAGf9J7zRuD9PnM9ZRNg9nlu9F6cIYf2l1ZzKxL0SL8q8D/7xRbA4xoB
URrNg6d9bwHkJKAvMQNPkI2GMF/cGbvENR3eRPn2df2Qybx7yLhM4bRU6F8VRifqjhhvtiYFLJE/
IpTcrysEZwfZWgDw36JGUyFLUE7EmCyEaTzzvSEC3WbwbYqJ0Tr0kH6+NYAarydxzgGLAgzEYJ/C
88HaJVb7GvxUMfAW3k48gNeNU/skktG7XgFPLRDAdTAoE19qIa4ednHFa/vYcEyfHuBMSiaI5gr8
LqApzMGigEKArr3q+U293MUKhv0DjrJTZWZU8ZM0Ri3CPJn7uEJoSfaYQvaHA5CxT/wazZaJ+PS2
Zy4VpgUjEEbMSPX3wBp9z8o8kscR6DLIYtgTZ1WbR/WRSWD9X6kWDWi2ieBRQpSxa+0O79yAlyrZ
1MGVFGbvkgUww50CYs1hp75ODnpHjyoa3qwehb3hng5dLnfXL9a/yW39kyJhh65y8Ej0IZhQcFwV
hsanA6ks4WlyjR0Go7iNHpvbiFwnMXR0aCPb//mSkTJBpX+SqJ3KzxoURAYqdLgHoxYmJ09A5ARm
MRftblMjP4SyNRsBuY1qHDAfN+0wPgNARJr0Gg46OnRaD2jqxbFzpzdw2NmBW/N6MjdCC1NcCWeO
FGUvpUJnV+vBVqZ4revq45R3VQl2Ad1wJ0Duc2JBnkAmlsk0UNET2oXXEm80I2dQW1soF5DGZZxI
ZvMwMUlOJ7pNBdNQnw+znHqpRNkq8cUQTcfgBGhAyKvKL9c1dHM9Kyn0zqyimcwY1DweMa6eEoJ2
JGBoWL2h+WFa26Bh41yH97zBF+u1kkbXvJK2hEWuFQKofcR9+Xt0F6e4LUs7eAYGzc5wojekNizJ
xpQckIVjJ3oKMOY9A9z1P4CKpgd17VPoxqw+JdFJEhlBBGB6SXlqjOwyq6CeLauXEiTFdX7SwVap
gfC+zBwNbOMaF5+J9wGMR0wxaQOYDgzBKBgXVDAqCGWyzBthD3oNn1uAoRfh2nIZZ6iUcxYgqzW8
90vN5+UQ7iebgoVVe+HxukrxFJexQoAfCTqkHkNkQ49R/Ci2zqjwIthNp/uPIqE/+vPptWlhNGIF
u4qWNvDKFJ6+i93uIJ/zfbhX7hSLQhAPLugI+bWsza3UFILxM0JU8b3WtdIcdRgTkldop9Nu4jPe
u4fmsDTWfzZet3k9V7IYJQEwnrKEciMga0XsOv05IWSSE69KMk6ARn/oi36sBDH6US+i3NSiEvta
DN6hQ2urkys2zrD8UX1kJYjRjqXThhDIIjA4z9IO1J9A1ewscktnY7sb/rjgpjJ+iGND93aOQJIZ
oTySgWS7CRQLvDcLr6Nlq7yJkZR/VIIwbihWO01PFKhj+Lt3ZRmoUwXQO9P9fNf+BGoBSO3QNTQe
RE5Ewzk0Nm7PkqiOg5bSYLaAQZVqqxwAsy+C44jczSoP2oS3lYxD6gI1Nad5SH0URHSrXNq7NhGf
gjDkDWRtZec+bSfrlKZGKtIJxirxosfJmZ8z4G6ngA6NPXMPqq3jf+APeKuj/1/d6rnH6PEo4Ajp
C0/CbGeQWMgsHXpA7YBU9hIA6D7imTGeUMYJgWsLI/8CLgOYT/cNscBh6tIoERx2DWjvMS1u/uKv
dVOqjvlgiugi6ewMUB4PaAcbEcNI0u8yBNHodOy1y3UnsH0lMBiGtD7apBQWICrtJTwgNLRuZ5ld
xFbxODymLvLgFMiDjlEt4O2hCEbcBuStFKspriQzFkaIATTeYRoTT03xN+0fNBzdTp71vYh2Z/D+
Hq6vdPNV8SGORZhuparXzQnlcqP8HanHdOTURrafYoZiaCjHo4nHYG6DBLCawOxwXLPfeP0+vel0
S3XpgDr4UUOL16G7qR0rccxFAPVgXg0lcGmy6qIKdtbepx3H2Wxu2UoEo/ZNHmfRgA4kLyT70QD/
WM3r4n9vRWP9mSTRFmMJDA5fertqRRDAdQRQBjo5EIMpQPH0Pe135w6GU7N3RdKXpq4sTrRCReuv
dmmf1V3sU4DIzgV3OLCRCpvXIbp5sVYrMxlfUyZgOMOUCbAefPlVGqzUpTQnoPP7nnuNX5xpzzvP
0Wwd2Fom8+pRVHC8xwuI07Tst648TXHE0YgtpVsLYHxLKMgA7TDkCMD9o52CAx0UZ7uaNya9eZXW
YpirhBGxRZHhWj5Ac93EET0RtZfqhgf2wJXG3CTSpGk8AxwBoY5wSw2RAM3oS4SK/wngClcxmFvV
DWJa1wMtIoDe7y09U+Sxcj9/Q2J3p/3UfYrpyZ+X2V4l0SQRGPsYXmX1v4i0xVQqffQaCnefu8Mh
2Jnf9cvfOOncTd28bhpKWXjAo5vRYDY1LWUJnRQjWl1PNPoudsOxOgYH/QLKkV1wljhP1s1YRFrJ
Y3ZVn3IFiE3KgIGF4STeyC+prZ0IWKdRMgGD9yH+0R55aSP6m19MykomE/VHYdaBwRzYzpp8iUo/
MJ6SDqQ/nDu3gZdumOulMTG/klULUYY69gHmgrybDD5aR7PxNPwrCezKzU8juOQtyU3QYsA10Nvn
CIIfWpP8CiBZVeacm5lO8TTCQ2S3N4gN0HuLMuiOHCIAaXBWu/VilLQPeUxUUJR6jMFAsfDK7CHr
jyDUsGL1XLWYIUZXbL3w0O83LdqHPDYswNzaNLXxjE69OXf1+seEaW4+QPFWEgF90jJK5tjEL9NW
pdi0gQou+fdGDQXRI1BSY3uyaRNn+6K510Od7T38kMa4gbENweprok6QRfG+k7ST3HVuVTa2Earo
uAGjSyLxMnybrme1QqpHq7i8WMD+3pMx8wbV6M+qoARWS53D9ZVt37iPlTGOIR8aPG00MKx0MegW
m/ItbjI71xofPSs8Pr9tzfiQxVgwqViqJkc7qofcgi3EJji2/5rH5+sL4gmhC15tm6YEBRrMo8Qf
5F8jOYcAaK042vD+qv1qpj4WwpgpkFimIZp+TS86pc/GRfgpUyocsNX7oW9i3Eq/GQAFB17T2asB
ehW4PH3knRpjwIa0HBZNbmO/rn4VLRCjGhnNFAdF/LPL/LFS1njUZdanBCktMfXL6qQlp2L+k8TI
6iqzeXTVCMRMo0yZI0YzKUDbMbeNEwAhfRovjAdeIMm5WDoTR2ojEfOyGExvWHZ69JhlP65rIOdw
dMZYKM2gNSb6DXyZnETzWRhNuxbBmS3y6nxbc9empMONmBoIWwB79VnXA5MIpFOBqdj9XNAWoh5j
gFC5ipWc81PtNWihJzyrtB31rGQy90uZhTmZq2DAjMDsdregbAa4tbX4KTKOaPvktTVsbuZKHHPV
egAZGRXYs/2cgE6loeCcz3qL8UyVR86x+Xxe7yZzqRJhiLpCUOjk5AjWFukwvaBpzhP23X4+Gve8
Jv1NQ4VHGgXGISagVz8fXjgF4gAMjBRzaJUVhadZ0kBa+3pdF7ePayWFOa5IV0GeMkU5QO9FW8Gw
axRZAw6MBqkRFzKStybmtCQ96cMYnDBeUan7nGSnWCd7pejc66vadMerRTEnVYr5lGYGyAJmAiz0
OUtfFqGF2zLRvdalbynpfoyEN+az/cxYSWVsoTkDgiUJ0G/YOQA4pirS7yVkyNDkGP1Arh/DcHb5
rdlzk6zbu4pJZcSsADnWmTMEYgUZFD2HS3vNzyhk3EzH+KY4oNPbM/3mEqO3kkfGt2kj6XD0v0Qy
B9lHA2Z3MQrkpQnFcYh3hs4jcuGJYA6xyOsoFLoS4NTSjUC8oH24riSblmO1BOa4SiNDT7uO+6Us
oPGcMok4iSIkdmAOKLVLS+1cl/dvrto/e8aOqGSyXCaFjpB0juzZDnzpGO/1JwAC2sGRj3z9bty/
BCEf6zMYNyaPYmYmAtSR8mYtqKDtKE70ZOt7xQmt8nt3HOzUk35Hh8an+RjDjTMr2mu5xbNkVBmu
fQnj8CIBdJgqZmpBATHt2uC+aYmtSMCqVh295T1nti8DLQxj6lxDGeqz2ZyNhkxFjoRJn4QvaoRZ
5Up6CbWF82ra1s4PMczuznUVKEME6I+oDG9qEh2IyiUE3N63DxnsvhlaMQwNbDOl7xZEK7gLnGV/
NveLLYGIBMjUO3Sc3P1ZJsH4kMu8LKSonFVVkVJ/eQhuaHdG6BqOmsIrkB1S7z5vXIa3l/T/q5Bc
GFQ0RokA6aMwv5rys6g4vQk8AVRnVgJyAWO1gAWI4Eo10coEtKcVHScfwtM7xghL6No0pkSMgMhq
eLPU2mZRPCRA6r5uRTaXYiogGqCQ5Wjk/LwUJdZHTVDN0BcI3kaVpZiP1wVsm6mVBEazEcCRekzr
xA8quwGW13AoDtI+uKVzZ6HDyxJvbttKGqPjXRePcTAoSBITf2xvY8SpLW+QdDMcMA2gvqqAXEVT
DLNnqUEasdeQgH6e0N4UhlYkWTpIk90G8Niq7gSWsesfsglZQC7PJv3xL8ZvJZxR7gTsm0QLAgHo
0sGFstbme90FnRutw6e74J53mbY39GOxjK7XOUC2hhhmPx91K5cfyu7VTFPrupLwhDDKjsJLEnRV
jydSbhiHul/qXbI0obM05exeF7X5mAYgArAvYdLRWsOEGkXbm2DvbIEg8mreioCHvBiXCawHtK1h
OY8/xW/hSfzZoXBGu2MwDj9xbvYG6YIBWDGVgokopgG+xs/6I6lDOZQRqsljAWLqanQKVfPrIHGJ
1h0reLChCd1EQR5rjqZjLkiuFNSvfZfakTE4PYiH9BRcOHN0JkLCqZRuncT625jjLoQoLtVmyvxe
/kaSn2N/MQH5e/0INiPbtRDmuNOAGEbeSWBkuDFugn2/R0SLptsjJYzt0Icku+Kx76w/CTLXYpmT
B7BWEkiVCrE4bzmxIgCGcVZGzSV7O9cimCAzAcxAq0Qoxg5KYpkGZJDSaqpjBPaBlrRWNjhy9pZP
v67LpRpzTSwbe4rJXEyF2XslKsCxfE944AYctWCjoKogmlzoKHlI+iGdfDO8WXrvf1qDyvgJuR8H
Bc8qPLLMcwuA54LH7LkVoK/OhqW7H020Jg+hlvizho64hbhGYRzMdLSn8K/rS9kKtNaSGAchpdUk
LYWS+HqYY+hUceIFnDTzSeteVR4TG+foWbDbgRhiBshC1BYCX6g8Q404Os3bNsYiAFwikvpIBkSW
VevnYJhfwlEr3ECFk72+bZtPjPW+MXYBjMZzE7RQ46h1w5fRn14XNA/X++pl3AcecKVdcpv+a2B9
3NWvwe3fdPS8jB33QxhLIUaKSnEOeozwoNZ2KoGkMN63Z8A/HXCvw33tIEvj5r+6ffYEcum9uqdD
57yHOL21V271F2DSMQdVUxH0Xlpntqp5UeYsBoqN2uNg/iCKdux0TjS4GaytT4AxJHWVVJPcAt8m
8oK97EyH6vD346BBLMN7WvEcIRt8CiTuBYm2hpKbBsg958gbnOoxPYZudxS9xQ7vstnNzhRpnhfW
vPejfdlclKgxJWGCQJyVHSA8yNoWzYXJiQ6aFDvzvjjoQJpVPMpKeip3h2K/3Gr7/siDkuTKZkxd
GC39khXvLVA36T15a2+al+BOcMc7+aJZs5NYzV8GJuzUb+ov3pTi9hGvFs5EyK0A1MBAQ6NeC+gf
zc52JLFipL9phypm7nnBzqYtXIljbOFMulwf52z2CNiXpNNwKx9zxeqOMRIHvZcd2tvML270P3t1
AlLmnwOmhnP1SEOrdTYYEQYrWlfzKcQRXp2PEt66oZ34yV/cQ6X7dk2hWDs5FYDC0nVgPnrTa/mW
3ZHfiyNZ+YW2Gw+2eaneDEv8ae5B2HBLmcZ512nTUK8WzFhPUqlaYsjIB02Yvu+bn7oJ6gtwSkvD
4bqd3gwGVoIY66ibQyYE7z3BhZNhsruYH1Pp7bqMTbe2ksEEUmpoNDHsH4iQiwep0a244tHJ8FbB
mLpOSeI2lcGvSaYcfJPGvm+Ko5TOnM3aLJqs9JAtN9VpXAjghw/93o8eqUYsR8ENdpM/4MqlIATi
TdFuFhbWEhnzQvSyB9QRNFHc67cUKR5G7Ve/yz3tfYCOe8U5ms8WoKIGUFxCBnNGcWwovVpx0IAE
TawED3xePwNHy1nc5EzukwDcNsiJJIewvFcM0SK1ai0670JzD44xIMVQwnxEJPK0Gzo3AHpb5C4G
gJYNLvC1bfHAA6fnmWYWcr3Pp6YsUMbAwRmY3At98KnuSq8BEH7o8BrRNxtu1mrC2IsyCZa2TmlT
82sfAdxVsYtdvRfuBbt81S/aawLaai4L0Fb6Yi2UsR1xX5ImKooCyI/02f0Oy/tUHLI3Df4uOHO9
3WYM9WFHWGiqKBdntevhBeZ95wT73M289m24XX40h+hl3IV3Krrhk3O9CwtL5vk+3sVgTExAmj6V
2iXyGodqEKbtXkz0jBCMzxv3PH3lWEy2HNBKkVGTYNC8bjqWyY86+nbdIm9Hax9byRYAwqqt+kLp
gahwqQZ0UGOw9BLvq4MEfunfI4aHGjt5Ime8pwSr5wSmnGM0mKAFlnrpidIAzRyp67/RbKNDuuNF
3JudWiv1NJhopagiPa0kM/b1h86rdrUdP8miC3rwwS9PdGCqstW7qbCHwuZy7nG0hW0/NoOqa7Uu
TVE6RZZgh0C/A+jCYOdecuiA2nb9ODnuj23vM7SxTMQG70ZFQ5UbsCaOHKjAIia89D9PLxkzI44R
5l8XdIkr5LEVn9Xkf7xlbEKPzAACy1CdApYlOEwR0krYNvWsAkewu+l57pzjfwwmMDFjI9Wzinao
7KM72OhLdxzvshc0Ru4pF6PgVfvCDnkvUk4UzSJoxlKkC01fxV4RJXdmYliDqR8GsfLBdHYvLrx8
LEecSdNcq9g5CQMjjyN49AaPsnTEJJRfq6AY2esDJ9/I2U62yZq0mRYpMbZTCAK3msj3SRe/GyMQ
YVouoCVH5VmEznEMBLmZkdtsQVo+iPeRkdiL+fw/3St2mrQwljIgiQ6EJfl5MASrDryKl8niRXgm
E5pk3VDEZjeCzJZW8l5Cl1Ie58SiZbx3nuA/YYs1gQlLKTF0SSY648qEXOzFaUHKtnmdbdULn+Oz
YEXAyTKcdte/TkC1iM6mn2Mw+fp+buLurSSzfk1QGzON0JKItUZ39B0X32in+dtwED3tVvKz+8w1
PdnSbyNP6F2O8O1w5Z9lsz6vyke0uo6A1KgA97c48Aj7eN//7AHgQQ6F/We28kMc4+bEmixTDJZS
v87vqvJc8vLE22704/cZ9wbI33YMWrwMFH101Tbw9Vg0j2JSasel2aH6bIiN7hZgEbU4G7ntBT4k
MxqrxFNBSIS7V7sTYCnAGmPntnpPswCm39nzkQc6zBNIjcHKhIWzEs6zAnyayHhqhZ+GwPGfvN9n
3JrepPqYtz1gkoA0oOn3BdevfdE9WTZABgJsXHAwEbQdf15BGeNh2idoQ1MuQwSESwqtj1dcbIVA
C9cO8Y7nZL5GP4xExrdlQYXZA02WvAJQhZZ+lA7pMXEEG9AXzrSv9uKuvNOOIZfb8mtC7F2wrOoS
Rq8kSWa0o03SOS4HkiJXM5yq2KJjnfUNusUd4R4AgQ/Sb+pbxwNa/jzV4/X8fTlKRjqjKsAFnsCD
BbRozWgdcwLV1HLPUf/ts/xYIKMtTbAMAPEv0a57kB8qcJBHABgU3iZ73kkuP7vJWxGjOm3c6tkQ
aK0HjpVdEJig7vKur+iLL2X2jFGVoFPFsY3QRKvn9tRHVlIdlYGLWMvbNsbraFrbxYQAAqrB2+1v
Chf1DBh9l25a+YOXOfkS9nxeFIuOMsUyYPFSUfIS9WcAcscUXc5gVDGrOyltdv/TBrIoYZ2SBwqA
EjtPC+4qcK2Xd8Oyvy6CowUsJkqamXOflaioJaZXy/dp83D99zd1AKkW3QQKCkwUowNjN+Rd2ACB
N2tHK9btbLkh6dN1GV/dPz2TlRBWBca600JNQ2c70tX1mwoPjI7IA5hnEO00VubKwO6m1Qnd+a8h
jD+LfkfMXbkQzHkvk2Q2kSfOoEECST3hwXF+DeQYEUyqrjNjPQnVEXRqkW3AK4YuAEAVj2Z9eq9w
gdPzJ/f2YztlJsIYR0NZamnJ/RZp6v6vGgGbzOmP2bxFKxH0Uq+2LSmjMki0uPECgi7B+haFXdvI
8I6tvCLgTbhydJD1HGIhRpgKzQRvBFCY3ANdb9nFJacwub0iXZZU/AGomzmlYhF7tUoEMLpXx1Aj
rjA5XX5fhie5f7yu7tQPfCoivOvDhyTmeLpcG6WEGIlPtNdBkKBxTmk8JKlzXcymZaCL+deCmCMy
cjWN0A0becv4oHWlZfDmWLeP5UMA/YCVDtRJlJdzhw65tr2vxjs9Tp1q4sIXUAPzZbc0dLRjth49
QmztG5DAg5DXTYgpU+JXj+YxvGjf9MUS3nJPthMr+Z6/iJcitYBQzAn/Nhe4Ek3/v1pgL1TgBOq7
0BPVo677JVpJ2pLHH8ATwkQNequn+mJ2kRei2zxWq0Mzy+4oNxxtkKj+XttHqv+rxURNaaaxRIst
uvIqm9NO1CbR0pL5LqjlX5GYW0D3dkgtY7J10i0xq5+u6+P2QhUJvea6SZ+Xnz8ABAIGLBPMYNFc
ilC1mnKvcBvAt40tUBL+Xwrjr6q5NvRWxHZ2zhBbCs3nW/krBUJCG8Guf+EV5DZv2Uoe47oiKRzF
oJliT+nfxG7XqoT3qto0TB8SWA+VYhzemJta9ZodBvxdEfRbwWgHlZUVXuW2J1rTzV9M1U6Awc7L
CXCWJzNWEY0CmoDCrgA8hudcqq1O4EXNm9ZwtTzGGipFqIfjiKRD65LZIm7xAIZHu98NlnrTogUj
3+nfUDvmXIdNqcCZoNYRcBoic2zp2Mg1AWK1t/QaSi915QgaCBnbvvYrk4tMshniGpKsgfHRkCU2
vVFLDUCKNTnyWt+4obATIBSwp8u4o9jI/Db+zZu2EsccWmqSUE8mDIup8zkD2c+YInLjAdh8LWRR
N7aSwhxcKgazMhLMVdNZAZonkl4G4P/JPh0C4ibtN83XShrjzWYjAMlVr4oYEcNoJFgXK7d4A9CA
LXCrj5sXbiWK3omVpSzboQjMMg69ID100bMqN3aDyWZzujQRL6+96d0Mg8imYqomoDU+y8rH3AyB
qKl68i0FypmfCkzMavZfBVhp3yePCzfHcNW8P5h3PP/9tdjzfoIfwplLILe1ESZmQ2u6tHQFi+ks
p3Yf3oSxFb10Lu13Mu4jN9wtvHVv34h/RLPJ5yGc5qYIIFpThccqA5R7355KM7DbdPY1fbEXwbj0
Sr/LROUWrfivORCnjFHmhRd0iV+8ognmRh3AOkBTZZySKKOFN6DkPUlVWUXpFcOvvrnRxseqOIKC
Qs0EjjnfvJsrgcyBI101NtkUAxAmEbw4Baokwr8k5D1rtv3gSg5ztkk+LEKZp+i7QS5X84EJiCxu
cchP1OTw00qbfuL/xanIIDF6nDZgTWmRKkAxwRSfpPjX9eBh6/cpQp0iS8QEyBLz++qiz7NeIHgI
q6OZvKbjX9d/f+tYFNCtSSrAjsBhxpjMluhoiTY6MLmr920IWm03KDhVkE2DuZbBGEw5z3QjyRdA
itgB8uto60cJy21+F2eUVfeBe31FmzsGqChFwywv4iFGWgpUOPl9jpeAVUT81hqX67+/5UExIQy2
GoWYIrDkP5/4nGCICWlRwVPn0kmHS1cmVlWd55SzbVvrWMth4uMpMcUhLDrBm+KnJXnteNStWyev
gUBVwViirmhsPihO0mgw1Dz0C7Xfo7CzU8hvjQtQublbKymMfjUi4tWSLIknq7+FbDnk4xGpFTcF
2P71Y9ncrpUg5tjHWc6ktq/gH4PodzAQ2erHfP/fy6CIZwRoUJoG2LPPRy8OQV6GpBYOs3iI4mof
RDpHwjvYHmuXdQl8usBUExWgW30WofRNLs0NwnjhWEZ2AF9oWppqJYMlSvvZlTEfa9ohsTDKETqS
dOlmq3lWbdTFuInrraNbfwpjSTEQmQt1UKd+utzUxikhsZ1Nl154vb6pX0G24I1Xctj2+yCthLIx
UAoozcQGweUS3i9GYWlxuauChwlQHUPijcF/PTL7LhYRMObCqQFkPOCUFxhlSEsgKOeNjwL0cUp4
HM+blg9p/39kMKcpSrE0GHIreOQyuvEh2xUv2gNN8GKYyTY5g3tfe7qYFTEHpqdKa5AqL1DGNG8b
LwJlzHKIOqoru+7coNmX3F8/u83ahk7AwiqaoooIn7kRhpClfVXAtPcqsBxtOt75PEmO4hNbfJqO
QG22+mxXBjcdGFJmS/od2oCUOVz/ii1LpisEs0aGCLYhtkciNISgKII59avBp7DfRuWoM29IZPss
V1KYs6wrTYqz2IhQLS2f67N8CJziWP0WLpRwnZes/zfSVIzlgldUBCLWZzuAEnhUxZKQAhUFPHbo
ClK8Be29i4suDGSDr2/g5k1XPoQxrgZDUGMoS3A1ZuN0oB7TajcFYZ/iXRezvShQhWLyXlHQvMws
amzGIkT2hQYC4A+j/cPTexNQ8Wbs4t0yWtflberFShyzrLToWgkdF6B0aE9kvJTJyZw4ydPNcFPX
TKAGADTEQDD9+ZwyGWeEweoJXXDz3yRNDu6Ao1n0DYEZv7vrS9rycmtxjJcL1UXO9R7oBaMoh5YQ
lb/KKHKvy9jeto8lMS9OXVp6sEd3qWfOYrAbRoLmlQhYDa2d9lpUcsKc9wbaLx5vtYN0yatXZ5rl
EdWXyMuTpcydODIE+aSXjf4T4+nGTgraorYmUR8BA52E95EezV4bSvOl7EzdaYmy3FZpVHVWmBLp
u1FNiXxYSrxdR0UXHMAEa091pky1Dc6p5pJHPbkd6zj5GWIiSz20g5BpVtiCq9IDoenSP1djV2OC
LlZvCnkZHREm9byE7VBaqtZFAPVe3tCLGKZWntSCLQRtve800nhC2ARugPEHZ17a6jCiq2+xRcxq
u4qcN54ZDySwsyRODlIVh+6i9rlhTZMcHZdaBadfqo61EwiSnFqTKS6ylUzKbOWpkJ1kcZJO4pDV
nloBecGMTXPXzHPeO1OeFEikD7X+LVmG/KxnnfFtJoWwN7W+OYKjRXiRoTDlLmkj+WbE8P23UBdA
0CMLBgYxCTqORc6127wThk4QKQFUwNTZlmm9rMsiHNBLCTK9yKMz8eW++CGBvHAfHYDgdJ+/XNfY
Tc+HQBJDr7ohIoPB6NC8jFGfdLmC5Kd5C/woUAe8dFbnll50MIDoxzeZWxfRMEDJgECNyERjvMFI
ujnPevicuLqLq4vOzfvwBDDOfJTqhIT1AITr2U3uKkDba458kfzmYDwAWWBf7HmdAjTgYS/iakls
dNuBFssopk72mnIErcTTZD7qVQSqKt0Nek6FYVtHPvaPfXemUVlooyGnfrebfRrXAm/jXnMqTETJ
bnGjcOBvtzzcem2M3dTTYULzEVQScEvgtXwwpXNidHjy8KAueJvIGE/DjNuJRJLupUZuR5Unpq0t
1udevdcMXiaSoyI6o/V1NcdVr/Xou1DTvSw+zoQL40T3hdUJ5Iol8JujBi6yFVVZT2F/dCDHNzuK
jr8c1DOYUlFUoEGPxlvQZj18LY7ZPQz0VJIWY/5B3Mc1sjeKm+3ypwy2fU+xilsv3wGW1gIuIYXj
ur9uRbb83lo4s52LLmVdOjRAC0dKbMkei+I8hk/XZWwdmalINJtjoNdQZUKSQprbQugRaeVIuhPB
jjVOdoIngHnVZOWohaB/S31JeOsE8JoOPGLzzW1aLYGxfGUdmJVcJRhv0wNLT1QL3W82bBXnPb91
kdY7xdi/uimyEZPZtVd0ryGQQXLpIV8iSye/Yh7bMmfP2GnJeTAAHW1Qf0V6TLIXyRnwDLvrB7+Z
c16tR2MCxSpLAb0Zj6CUQzPEzQQ5aOj+G+E/twfRLksrOhfo94ydEchCHOmb9xjvI00nKmoxbE9t
X5AlRu0zBU7qbM8u7W0t7eWMSrI7H3htGNv7acgwF4DRRX/f54huEMaJhALYKSfVTeKXruRcoq8o
F3joUkh4UTM0ympIP2AVMuaS0USjAPptXKLiRJO8OexDdYzBfpLblCQ1OIivSWhRviDdGb5Jv67v
5+YdWH0A/f/qA8ZSJJhl6gMvBLMa5qbCGyPgecjNC7CSwZiKBm0myYLmJK94jZ9Fu/NGpE0BG3xr
nGJPep8AAOyMHf7435bGGJBiTkczVgbJE+sOj0HcuAkgVxKvHXPLIa+PkLEisrrkUaNSri4tMp1F
EhuANmnRTq5MDa45Lq3ry9oMOJDhhsqoSK5h0uf/SLuy5bh1JflFjOBO4pVbN1vd2i1LemEcyTb3
fefXT0KeOWJDvI2x74tfHKFqEIVCoSor83zL1GWI0tkIIVdw06On9Zy7sRvvtDsoJIgOZdLmjSxt
+cjK4EfpZOUjbV/0mA6OYz/GXWIatSeNwqHUuj1nYbTEwl7RaztMYNELvCO0pQt8OtVeecN+2dWQ
RKhsXpmFbsklQ8yxnpR2lrqhhZRUEhzVMPYaqROtsqxs0aicTM/tMjA4R30TtbteHZMRCMZcRMEo
Z770UP6i6wMo349P8u14G/ryu2nRACa99DxqTt7uMSEmS0LInRd57s95aE01RICG57jlYRy2rIB1
ToaioaSDoor5pILYVMOSIJBNer9LEiCCg+BajWSOj2yaWT3IGBfBkZo7bdCjA/BdOd7JFQoh2g1m
JDnXzGbgX4Us5owpYmjUQw+E/5BJUJA5djGn/LF9i35aYGvFYja1WiDmPeALVnUcQVhng6GqBd14
t++sMnL03hpBUfVP9Rp6vKLcxvIgBamjVm2Yuo6c+DyEtGNeSONSE19HWVW96Ze/KOCeGWCcLimE
WKq1ETM8v9qn4JAejGsVuoKiA/0rhzLQ8gp/G3cMFG5RXhRRk6PpwfmKqrmEuF3bin6N7zkovtae
8vi2CgN37Cb3cqDacELYonh/Q1HBuM84R5cWIXSo5sAPoIddiak1G0D7c7/hphlkBeDsQfNPYR9F
85gHiWTUhS/ekQ9oAWYxfgLZ6BdPk0uVYvjKzltBikig3YJYMGoBmD4//4xNJyRCKBQEw6PPkodK
0fxEM6z0JPpFZlFi0f4hsmaLx/OxVVAlqKOiNYwGhmqwqtyiUGim0SzxB8tucVuABkL3p7va73bx
g8Y7fDQaMRfAmTVmmUtZQQ4qwUx1RqzskQpDYFBwtJrRoUTxKHa+XPaYD2TcJYNMkpD2Y9BN04hZ
qFP7pLrSG9AokBe0P9hbrui0Oipir+qH7Je4J8BIF7jMwRzmNCfe4d/yK1mUkTwAi6mIbAadkFhQ
57wAFjdu0FpEbYvYY9ZwDsnWgZQVnYCKEy9utJjPPUmQ4qSUMGJ3SJS5sIywnaxZb3/oZOqt0Ig7
UAHwCMu2otraJF34Kk8Zm0IVSVLiDkqPpfCq8rgev47iKwqOxeeamCBjaMGoG82E6xqivZ7sLnuQ
sqg/Wo+KD80gdK+vxr+A753ZZFy1RWkuXCoRpPIAnThQro92bTPVnKRyI4k9s8L4ZwAOxS4zwLpL
cqhtxaaTmJnuADPwZqbSX3Qzzowx8bNI5qiuCwMZcwkIZHvKBBRxTc6rY9PLP/eKTVrReo4mKLRB
wSAprVR0y/CdKLyeCeezfTzvVh6nzXUsGCOMNO/Ds5DZotvaUB9yZ5Rd7kZHeUJWB2AId7qZ4+ls
tpW1Uyktc5KArKQ4Knhvo0Ga7rKr1FffF5dWiXmqXpufUwVYALo2AHKzQyq5rJK4TtHNj8pqL+sD
rlYMeo7l/eVAubkwVYFYLxgXwd3FHGFIW+AOaKrIL5VHIf0lm4+X//72Mj7/PnOCMzVU1Y4G/jJs
rEkH1CCcLHSEvMtmtt71RF6tgzm1Yqxj8kKOZZTxAw0yMtAzzUFNEnkQSfeHXwOYfEM7uqaDwIcZ
5PWgYb78C3gfkjnQ/SyI2QjW9YMCxoxlfB+5rzXep2ROsRwbkVSL+uCnv6ojeC7t5Ma4N1pLvJmf
Z6dwx335feCB/bZQJesPy1a4xGwJJbXN8ag/CB5QWGA/W/aqM18rb4ED7Gq++62Za+iWuA9A6207
lz/s1vP77BcwT5BFAgIsSmJQb4LOu3rEa8fLbcMGS//tdOKzr3E2ki1BCRPJFbKMid9n+W5ajH1f
6rwwRn8ym52svFVnngNKnSmTEicyZrcptHnYp0fTCuGbhV1zwvLWu+fs89H1rkLmqEYgsdDLAnBZ
5bls8eKpbcEFX3/1XbyN8RkXt/a60s5Uq91zB7k2A7ZqILcF3E0yvxCHQEIaI/KtBgxyd0xeKg/q
naOV27TFptjZPnwGVjf0/qKCgkV/mmUWTUpVLlU6zqWprSeT5rZFgyMEgozjm1t5LRIuXQdzLeg6
NMY3x6LPZhI36YFAMa63oltU2rziqoaGp1uCAJEXZb5SxNKMaGWQ/qDVbmrIucAN2GhQJtUPFAch
Q77aL950p3VEzMwOpyh1Aq5IxvYhBBm5qGKZqMsyH7QHWZ3ZCk38IWeoxVbuBr7qCCdyp9ilU+z+
WATyY52f9ph7qY8TzGE1GPgqhFOU3WV1YtXp8+XdoyH5yylcrYm5m2a5QZdF77IDkOvkTqpIbDeQ
K3XmQui+ta2wuGGatxjQEngJ2VaMAUwaUBZag/7SdFb1WsnHqA3RAv6hlo+E13zb/PtgLadIjI/i
zbmXlJoeSUne4I0VjzapGltOHy9/u02HUFTQROsSiipfEoeqTNRQroD3FkEgpXg5Jrfjk+GOkE/L
UFfjzZVtOv7aHrNZZQiwsdYb4I7Fc1j1qHb7+K08Jd/Vh/E5yZ3J1aDSntnz7vJCt55VCp5UEmB+
Ih7LTKhuErU3xarQ/bbATAMGhttX3ZxcqXCkmeOPW/NmZG2LOWR6kw/BJIH3U9ibu/gKdBSO/AxG
NesvSBFxvtammPOVkrAs9QDwQrGe7FauLU19LCfwwvNGKrc3bvUBmY2T5RJaYA0eH1T5ZgJvberW
P4EveRJO0EYCfUFxkl7av3nFYXZIBaE45kSgUXF+AswizWpzaCd/xJXXJ4mNMgvnCbeFPiWKAYQm
sIMQwJOZlS29JEFfT8kPhOB1DSbrrtpFxit0qq0pOs25ZA/Krin+ueyQ2yePUM4Z9CPAss94SR0W
YZO0II4S9gvexArowTVXvOkdOtUWnQxOaZGmlWyU1HDpQNIYLTmJ/ZJt2SMmGgMOuha/B+18Vcb1
Q7pgQqKZLZC47fJpwhzpxBNq30p3NaLKOog1ZENUma9bGkKUkpSYezH7PhrESquXamrtyx9zK1Ci
io49VEWQ93wUIFbXqSKFJSRSp8w34wEo3uCkVs2fj30DJfxpgllHoEySnHRFeJCXGwOjy5Mh2wUw
remAISWF9xDa+moftChgRpHQ4qMtn9WCSjlv80aK44OUvOrkqTCeuWLzW9+MaKZqoJgF1Dw7XVx3
Gi7EIM3QXj91QP1rUej++a4QE39bQSOYAC9/vgg1HjRUDLPEx8O0vM/Ao3mVqK3OOb9f1wHsMYhk
cIIhk4lC9rmVGCW7MhQlzPtnj1MXWt2QOZfX8fXowALGVwwMqWmAedJfsNoMXNBTSFJdRJpPhWKB
tPngw+ZWJ75uOuxg/B57DticwQaisp3Nuh8gJSLvNBWQ33EHTl9URHZz6M5ec03fFeZ9yDs8dBvO
IwMOjayrGAUjKM2zkWEa9WGkI6CHsp4tNbtukgdFeazCP9arxCYh5wXDFsKP9iXgNWUO+YsmS31z
yK1meQ+Rf44Dr0S9uRpdpD01BHV0NM43a1YEdNkKLT9MXjFYiteiDF+9qegJ1bdUL76zCzuzeQ+V
LSeUV1aZR30lViW4pfDaVMpHDVOMkcDj891oMeDzfZpg/VzugXDPtD71098l8NjNT01k5SegHfz4
sX2Ee9y1b5A44kS+7bVhMAxzDCr+ZddWTej5RiIY6gkgrxDiyvzL5+s/LO1fC+yQ8KyFfdf1mPHA
ewsln8zRDTe6KVWn2mMa2gWjtSu8QPq2sIuBE6M2bYPuHuBt2Cdf7idVUOU2LAkywtztYT6yle/k
Wv8ReKKfH/Pb4C2+AffKnhNTts46hhUM5DQAh38BwmuaLuhDOun7JX3tuqu5eFl4rANbJ2Ftggm/
ad9hAlxI80Old246Am9PctxX4miHVRdzovBGIwqDZCZtuGmKTucVz8/dYE5tqgbID2uX4oug/wxg
v3RtgA889jSex9D3MRuz1taYkDygyRcOHSF7dUffz+O3YQ+GQL+5xtTnjne4N3JfrI1IImS8sMIv
nZ8inWeCt1PiB5OlPSzPH1U7J/0GXIz6SF5DEJblDs1/L5+LzQ0kENEBKQvkxdimYg6GykgP6vyQ
YxRDfh6WN2n51lXfLlvZSETp6gwCvR7IPwO0db5zoyoos1iGxUG7oUzyHzxsL+LNb32g4JpPe7W1
Lky00JlWPJ7lj1LX6j4NWlEfE3POD50z/qInDrQOmp19J9/6Z9ELQUKLie/SaXmIjq1AtrbLBLKk
qMgoxpK5z1EJ6JLayirOK3PrVK8ssM2Tapm7UBbGYU+Mt1B/nPKfpOGtYqObhs/2+fnY5gn0sbNM
VhNgOWaLPOTXlRe6xv2YWPLj/N4fM7eCjjZXXWjTTdZm6ZFc7VqaDEa/dAbZD+CpApXTAUg0S/SM
A90wPhH65qHTRKSneJzhdLHIBD2TZqOTzcCXHughxxi3N74I16GP8j/o0cDa6ocej4h520U+jbL9
h0GpQiEIk8PS7ePg1P4xLTF1+dWimOykU5us1VJd2MstRM+vE/kwDbzYuH28PtfAuHmcJ0YQh7hN
5TtimTvZzdFwpQyq6WPtUxrrvylDYFkSimCA1yENZwcH9DL9X5OR8i6ixteFiS21JuY57/4iWGlI
wSVAplAZZsEd4pjpWVxPZD/aEl7NKSjFBLu6atzFLb2otngkN9tuiPobwj6tW7EscCKmdgoxTKko
tIrq2O1wlJzMAT3rjyayO1cC3KCuACr5i/EPfFOC8RkM0iBnZucjCqUsp3HK6Kjc4AQH7Sp6aK6C
vXJX+qYH7Hto8YCfm86/ssic8K5R0zJNIsFPB8MyMrerfl3ePerd7K2NWgAKpToB3a7CeKY+9GE+
qAN4U8bYlarJEg30yR/zBEzg8i4YB+eyvc2T8GmPHXAHbbbShOFSgB4QH0wEmrVH00QeDmZOOKY2
8x8dACA0EeAmJnsE5K4OxHQQC3QuRzfdQxkazKLKHS2jYlCHU8zZGHcC9FkyJYp+Bk0XO3UbV4Mw
hCkU64fMJhJOOaV7aq6KBmolln6jejJ03v98PAJG6QvOVHXAqtj3fC7n6DwPAfHTBje2XHzTysUN
0ogTwLYu0bUZJgZHEnyw6ha0Q6J/SpCxlE+VOHDS1S3PWNtg4vBco5quNUu2B7Jq15qmnS+FrZDC
GSIeyydvOYzTx6Ui9jWpUcrJIHNd3/Yp0HxCzPE/jhXW/YRpMNEq05Z9Mn5vJrASqaUlRhrns21F
CDyqRRPXMVBnbH4Ta2K9YESz9xtjtqb2V85jpOYZYBpxdRklpYlq1EFSRzupFSvIOaXCrQ+1XgIT
5EIxUTN9VAS/ByVpDXgLQMuYkrkceDa6tYBMgdrIxBHFtAXbfc4WtatNFQ1F/aQecjd9VTxA8w5D
aKlAA9KQoF4/DPd8NprN+wrUJDpmucHsA5m08zQtxyhLFiTl7M+HcF8fzFvtflYs+YcGTDgFF8y5
tdxotzO3jE4/HBPcAX9UMPEBLCkKfswzQluyVm0xlIFHfOPrkLVLodyq3E0uHRTj5vJb6Sid+6Dd
YUqrzAJr5tFA42/uMOZ0Mx8UDyKb0KESb5Tdb5YfHk52I2CAJQX1X13RAPxlkUOaEoktgj4onFXR
TwLwFYLASGi64yRmvOC+9SUR27GJMm5+hNzzLSyzvB8xiwnM0FHEJhae4MJxtDs6UJ7teEziGwcC
Y7om/EUyQIQhMg93PRIrqVHL1m+Eb0p2V3Tv4l/wQ4NjZmWDHvvV2yHK8tSIhYpWNqVnxaOAHtrr
jv0aZ2F8+3MZHiB/IfmM0WqAcgEZomte2evFUM/CHml8B8UMgLw88zY+qU7v0E8Y/ZQ4RceNvAbm
MF2qozZAO+vn5vS4XiAcqaWHQnYM9TWKrqPmCuPzXRhZQf90ObZs7Rc0DA3FFMFFgVLLubFKzCVl
AXeYjyVaWX3IewIg9V/k2fh0n1aYHctm0QwjAvmw+Y6CWyiJlu7Lj42rHQY4ocyZzt1Kn9Ca/VC2
VoCTYxOaoa1Do1Ah7yNXACdVXuAEj/qxdWqQPM574fEvviHw4QCTmYCzECZIiu00Z11WBL5hLLsM
cDaQBuya0nAvm9kMUiit/2uHSWUaU5N7VQFTlHgQsw+04bQPvOSJik5CTugAld7LFjedY2WQyWum
SlTKXCvAZEAwEjGOYCcYXWngzW5tXNOIgZ/rYnIajXIUYFYLXfxeczQZKrAjp5KyFW8/LWAm4tzL
iZSlsQYMF7Km1ulku0sKW9V+yAUn2dyqpqyWgvmEc0N1nIdQy67Sg4PiXv40uwOQXJEnvzRoaoN9
G9zlr9xOz1aEX6+OCRhS3QVVGEFBF/S9frgHk8xj63Vu71OCOt7o52WfIGyAF5fByKumxuQ7Tu4M
zHpzCCLpv3I81NHPP+NUB1Wul5jm10wfdBNWCVyYwkNbX3Y78A2dGxEHNBLlQdJ8PU8xxHRv8EgC
trKnM29gA0NYzKM0pWBXOSCH7m3Di95rPOWA4LjpTNs41J4oWtlJ50SK7ZURwwSRIO4PFvU/kw5v
40jDm8f4ttSubLxdjgvbbo7kTAZHE0ZvWIYkTViaLJ4xule7I7TfY0tyahtUm8t1eARrE+pCdF5K
eeGY3XT0lVkmHi2QW2+0ECQZrRugXOJL+0jEsdJ2ujfc0ST4sr2PBwibhCJnQpWeNjLR2j73kFGf
ZzmqwF6h3ZiHQLW0t/AOMuVxCKUzqnyxax3Zk05tBAnaBMjv1A1cbrtgczNXP4JxIi3QjdwIEjRe
QCvayI6a7inlIXE14OymYpcOwLZz60WbnxrgbxmdAsy3sniSFBMcYSgXdBIo2LV2fjB97QRQkI+M
5xuPKWSrAAFTaFwZAMzQXuv5h27LrsuR9LS+IjnRIxW5DwBfke4mW/qV3efe/6MgvBXH1iaZENNM
eh0UYNjeaw8gqPfnU/0zoHLGd+SufFT3qRN967mvGhr+WYcCxgq0TjiVqEUz95Agq2WedYLpkwfa
9cHkym1nfYytcMUjt9yGVodlfM6PAhnzSYVq0RqzFPbKbAiaLfRFOdpR3xfin8Ndwd6wssRs3qIr
gdynUXrIjsGd5qHjY0u76kl0Uifm6vZupnZra8y+hUowK8mIoYvOWzzFqXfmD+MEkVE8CzHS9P1y
BNh0TFSHEXPA/ymLbNuAdKJZjImUHBrBUyCwTgdLAkd+XCCp8bDYuifuJc2+bHRz5/DQ101VBlKE
BYjMeR1HwiClh3nx5extmHnZ+JYXqnh0giyKIGVlH7uC0Ta9XGDCm57t6B0xza8dsgNid7LM+8uL
2f6CK2OMd/QTQBWknhI/O0oQBQO1QmmrPirsH8MXwzdy+xfsTXDIlUnGRYSwbidQjmHo7aijYVE9
RI5xLfs0WJsQ9QU5P7eLRlNv9mCvTTI3BcrUXd2YA1Iw9I8jG2Zt1c134a5yoQPl0Mo+JSjnTTRu
n4bVUpnLoegGtampLnOPOxFVIYyzh99kEDpRzWzeO2fzAaJiZJFOIFF8A7NKuSRK0kVSdBiH+UrJ
UEYIlfYajAu7ro8ri6TBTTcsnZVI/VUcq5KlRYav18QbTJ7aw+Yh0QACBEYL9zNL2dGAtVFeijk+
BNVVK1416ftlv+X9fWapU0oys5NAL51HgOQZsYk15JzSDM8Gs3mGUIogggMhagnW1TEHU/nAy5g2
TVC2Z5T1UWHVmNOXTXoWVeaMRK2x6ifJkb/RStr4oodgfY+uooPiyzzWpa36BUr6/9qkv2lVLqlJ
Gc7FEE1+0IaOSgBhMl8G+RSL9aFtbvKRSwPJWySzV8YkTSYmklKcd+m98Skd9HtKrNpZ7GQPQmg7
5l0LvCUyO6eOYyN2BiAcysMArcPOV54pcT9+wU31FnhNZnVP5KD9pNDby365feIxWmKgngKGH5E1
LQYmhdgnH50hASMXMVqWwcfsawyh5MvWNsMaRVIhM9NQGWXylaaANgHwFbM/lC91cYhAIZwYid33
19HQO5dtbe4iYFNAkYJkG+SX526TqRVJ5gz6FUF3bxbfpvDh8t/fzOYBOQCHENApEiqh5wZCRc/U
RF8CNHubY/ZjuM1uaITOUfAa0c9e7MBKrOknAH3f1FOE6h7nOUHdkL0j1vbpx16di9joljHU58QX
lcey+CdcHqrh8fIaaaXkkgnmGwpjAUnkNp9QIRo+sKXTgWbsvIoozwz9/9VKglCUQ1UXRkBYUW64
IhjwoD1CHkEM54Ox3pcYeRuDICM5RCKu1A48llrm5H8uPI7yLkDLgHoDSwEgKbOapu9GpVaqHKuh
xIHKVeBk32MwPULu6+2/tcYCLysi9NBuNAJQ0g0QOkf73ytt+TaFhJl8xQOIfD1TmK8DMxyabDLg
xuy7ikxjkAA+K/uD8d6bqTXyCl48A/T/V56QkmYmID5FcjW/5PUjlI+syx791QfOV8DE9kTuOqDo
oS+jhPd5Bq3BHgMVvPSNtwomMoiRXIcN5g0Ahj3U6VvXvv53i2BOPgYzpCiYMsznlZoVDT9bgh5a
/+uyEd4imLNfzWIB2lnR8DXNNeXrfny6/Pc3dwLsa7QVIoIvjfn7waAU/bQspl+ZLXhWQnuS77RU
di5b2VzFygpzGCUoB8pVZfS+Yb4p5RPULC///cur+FIJNqUEmuSTGB6M9mQYL02+bydO6rgBAobP
/ruGL0XgJkbRfKpbpFa74G46Zjp0mIFeDS3punNnZ3wgulU64lW24/EDfBzo8wvg3DQt66zO41wG
whgHIzL0g3wyT5JneOOB4OGKJpmj3pqYNAGyCZWV1JdsDUNkfA6gjVcCfgOerRA1QgNQZ9+vsTmU
aR7MIYqDixccWtRy8CbxY1/YNbtWtP78Xj23x4SIWkyqWgpD0x/1q2n52SNVAc3cZbfZdMvVmpgI
kUjxtCRlrPhpMDpFmPq5QXaXTWx65soEEyQMoDqmslANv2n3KoZ0BDcSny+b2AASnH8q5gy3+gLV
BT3WfLL/TRepmdaMYm1hRTdQKzrmx+J6mawF+mS9Ezrcy4/+/S/uuVojc7p7Oaq73gAlMAj8j/V1
epW9x8Dm6760E17Tx+a6fcheyUuyK/ecldMNumCZZSwIBzJljdgoYLX7TZOpvIkVWuHdoXeqawIc
BagffwbcSVGO47A0ndDxHppiqiA6R77hAZmanHi2UV8521K2vV/PhLSgmIDQsyAAYFpomT7ZkRgb
sz01WbO4Ffh/xJ95O5l7XVKSdxIUE4jOYq2a7wQTg2hP2pjo4T5T24yyAxVSxzk8255tgusJuhwI
h0xQUtS2k+OgMH0d4ohqfr9AoHGUG5uzxduf+tMM89aFBFgRq6Vh+NLN4n0ogNvRm0KcwQYHDKUl
BQvIPxyb9FB+datPm/Q3reJtLUlzpfad7jfPlWzJdmtLb5THYLFlD/Kt04FO/M/IjLkcHBsPQbrx
n6aZsDe15qLFvW5ANk7yVPA3RA+qP9hU6E9LrJ6zh/8hqn+aYyLgKGi51CB8+Cqk4h50wJAoN2ry
CyocdI188T3edjLxUJ6XplYzIvuR/jM232Re2YD399lYqKXdEmJS3k9Rw+1+zcOvy75BY9kX10Ar
g0KnoI3IRpzMjGepz3rdL5anNC6OtRDYdTr/aJLptgrAxBcNdij0b5etbp61lVVa+1055NTWRdjP
peJjEt+Sp8McnAKNM8K17QsrI+yBDow21bLA8JOj8BBCTCRwpPvyuUXBRUIdfjT+yvlWBpmjHYsF
uhwUK0ql9To/35d2DjwYLa4WblpYvPYX7yuyx7rOyrIbR9xT/T+j9n1s/GrkfMTtVG21Jub8xiQu
En2GjfaQ+b9Z6LQPdFEBLV7cTIa9HKqn2oeEhVc/NPc54ggXj755CFY/gjnVMZgMxKbHvFr6y7gh
EYicY/Q3VKf1lEOae5T2lQtXoJt16WAwBzvszUyRMW2F2f/BAWdjv4tPsb3YWWvJVuwELm8MY6MP
j1C5WiVz1Ke0UrRCm/Gp3dlFQ+AGz1RLh6jK7xHOxB2/Z7bhXz6JG03yc6tMslOAkj0RNejNqifK
dZ/cyImrPrZOYQVYaPqgh1b+xm2lfm3unFllobs5SIpIvxTKx3gxZbuvDKBE6Q1Y7ZrE5ayRs5fs
WEFq6otYy4KBglO8xwzpt1Z16vecAgDs7BQlOx4XOC/2sGIgERRrDKWMKKV/5g9+BmyXfLvsOpfW
a8xrnj1OJDCYyNNJOVQsggCvXvFYSq0DqT4L+RwnwHGOITuHEs+YQylAYufLuMYh6RwTgWOBtw4m
2oRdJ9T1FOm+rlcWvNKSITJvBLy2zGaa/XnSDCaeZHFgJlCGMX2j8cPhpjSfhsxX4pSzmu3kZ2WH
iSHliJYz4N1489lApGGEJv2po8tGhUyCe54PcH2OiR8VAF2zWiNijQdzhy7GqbSJK+LRUlxjTEi1
uIdYvhwi2SHpeK4ACBlaAic3d1QmQ3ca6FVAeRuvMu4lwAkZ7MD0BAJnsEnjJjJuFE88JYA+0ww2
fJH33ODP8XSTyU+IGi3QOkbqoD3M9kev5kF/yb73Hs1bo9fsxHtz8gzST71KiNAcaowmFfAAU44L
BpU7cPxzguCm0xOq24NpFryhmEA/hHHY6GAW+2BMz3OrtnGFvsS21FizI6PEAnllkBB1PHjm9tvv
0zA7kdTqqPckKcRh4swyrB4kwbVt3uag0AXa8EkGjQ4m+Efecre+KFAlqIdiqQAIMSExCpayXMJE
xWnIrylb9mnYhxgrOxRYLlz0RhOshbvWrZtmbZX+qtU+qpjon2tdBqT3Vd/Fe+UNTRsDElCn2aNX
2wIIiPJ3K6WEOhJIbjAEcW6zURNoWMfgYU58zTPe4sP0pgBqu29A5JY7aX0QHO0Hx5m2DiMo4wjA
QZgAALfruc0ikieQRlYqJi7MA3mjAucqXlj9LR/ktfVCWZtigvWIzkDVgIsTNHy/NS9ajzI9cxMh
3pKYYA30N9hri5J+xsEHQIHq0jduiYvUBYyUd9NtuufqAzLBOqk7sW3rxPCz7nkqrrXKu7xDvL/P
nPZSr8V5bDS866bvY36Ti87lv79ZpPvcFswAnntA0mhxAxJgFYzj9GHfv0aJN3yX7sWH1DcOoCSw
w8URbmPAnbh3Af04bG6+ts2E57yvs7yJdJB+V3ftslhZ/CIq90qnWGZ+t8gPl5d62QGBiTtfaW9U
M+rkFXWMcJ8f0h29BrID1wF5q2Ii1mDq4xiEmepXz/nTJH803VLVik/VniJzhutysChAB0DdN96o
z2aQXn9S6k+rwBVE0RKAKVIBRMe8o4/l0HT1o3bqnfE47GIH0/Ut70q/7KOgmji3maSK3qcdbtnK
vDekg6ByNm6jl65hbvr/opTE9tKnaBGHpYZ0gfma+VS8VMktcl9+a66yq+yJTtRntuDVe+O2ALaa
66abGdnaPhNShFBWiwCtXPpufaj8yqOTECX5YHCnxMs8LVz6wb6cC6ASZKCdKRyQ+aCCmQ4AmGQo
FnVvPTkOmIfIk8fLp2Fz00xQZ9Bhe4C2mcCia9PSdVlO/EED7Y7ka6Bnv2xh8yEsf5pgm89hKUOP
J8gIHsKTI+qWYOGFuNOdAOcgfVQAWwFILbNVHiRIpvvx9fv9uzaWEjUOFDmrsGPgczFuolvK0E2z
pPFl2Nd2/4+2jx6IS5NOylkcPlN2qtjpr4SXjMuWur2Vnz+FCTqdFPRzryJ9kbT7PDpkwm01/jlI
B8dj9Z2ZgBPU7WAkBDceGGArTIAI1+JL7Wh30QccyeA4zvZpWJmjnrUKMbEcxHqjQF8XYPzKXx6l
q8hb7ssjDW3mvuCDkOgVdGk7meOQ5aOkFzMCqtwdh+ExV+7GSMYsPBi/4qsqky0AjW054MEZPhAf
l+wyGcsM0bGkHxF2Oo/KgE77Yq8dEityedCTzQfmegeZACNVSjJg0oUWqSirKNqncNDBJpAYGL/z
CHw3iMrP/YXJWZp81EjZwl8oO4NqR/ZyhfrmtXQPqIN6oxwkmwoVxt+XG/1OsaKffzFkcP4DmNjT
4iY2pAk5h3zXHatbyjcwWIOd/DO5FMfN1zvdbJKvPjBbHl9IaIRZjog62vpdem14LTSOMWcAPRev
+xXcpKo9Arr0/wDvcWIR25JLZjOfB2Io/oyP3dxmj6Lb4BFa/R4vhp54d8ropcUbc+MdU7ZVV8J7
i7zAqZkP2WNzW+8EG4LmQATUt+CR44IBNu8TPNAUSH5TXmHmkLZmXzRRgSSggWaoLIPxlKu6SmPl
l/O4MsGcx2oKo1kmCDyaNThQJb0LXUqtj4sEqdQVL6vZjNwra8yZNFE4BruahgsyKqxSbyxJcLWe
F7t5VpizWJZBrwQq8rXkiAGDj4ktwX6PY8xp0GHwCgUmHmxj2zNWK2OOn5xWYJOaBQgm4Tu217gO
ocwHhXsXkAlb3PMSYs4S2Rpxv4CcVQYWye+LymtUeZdHwa8gXzgvJZ4Z5jHR9qUGpWpT8aFga5mT
H4FNhOi3l3Ma6mIXXJCtB8+NkI9iRKWam31MrpQ+sAgEXqXev2yHc5rYQvCSp2YnB9iiLHxNwGem
cFLq7XfCpw+wNeAqaQn6q3gMTR6duCoe6KRJs28dyZ6PpRdCOZ2XDvLWRDdwlTdI4diKFb1OKRhE
/UUhzAkqVzUkj1ofU218Cn6ep7MF4r7QjKGdP266prTiPa3fg2Y1tqksWe5get+9vG88J2SCxgxU
gxomjerX0mEgd0t4WniYMu7WMSFjlsMAGpfwjc4jNyjh99d0ypO4qa83DuhN7NTjLWs7QVm5CxMy
Mr2TgPtIgDxAgkIr4IFTXfUgWu92hPv84TgKWyFWGwUTvzQ/qWTQhY4e4fEhc04xWxbuMTPQZga9
Gnu4QtLYMcSAYwjYjjzGFt5mmUz+nzRBVEt6qn40yCDmNlkByAiK/ehBTH5PXpSRS/tF9+JCjGL1
LjBcCjkfQvXcgJdu6QAG8NL8eh7H1U26i6vjnGpxKA4hKl8SETyAEqwe+hZByKOj4Zmh/78yE+dj
AfZdnChifIOigKUrodVU95ePLc/jmMxiNkaSRAkejAJKyelwFQ37ywbomWT3BLwy6KPolG2TpcNc
wHCUVx0qXV10vxh3+XAc46dQOQbl86j+Bf53bYuJD+DBEvUlQjsnk46CuW+Uf6SGR5nKWw8TD6JR
rwu5wK50qmQT7R9NedGao669RtWtwZul2Iw+qxWxGUQlzGkjhnmAyh3eC6i+iD4d6MPDD/ysvLyP
a41JJIwhUEc5wT2FTOWaztWl4MrTPqgiIRVuX3aM/2BNx5QuxmwU8vFyWfn3UiVErxq4Hn2MLUdt
P+wptQxVzCxsHvfslp9jFOVfY4xrkMSIpQ5ct76Baocw2R2RXc56ts4r5lehDYCBIQ204+fndZjC
HKpyPfHLX2DtxVN2uWqhLjTgyq1a9IggDcNlsN4EP6yNMu44t2acNWCx89XX7t0EbZXqJl6862vH
VNzJVuzCzXYSj/BrM71YmWUHrA29IWFfGRA/sGY73pcERHbEnmz1OX8fShCL/jnVAsjHPz8uYVxT
iYC4n3IYbMWT1P8S2++Xd2/r6lj/fea2Mhpd7MdFxjTPkUIadZ9eU4BR7y+b4e0X29TD9KFcjSWO
WOLPT+YT5VQibuvpN3QoSv5egF6Bd9B4S2OuK4Hoo6YEuK6E/hqU/k5RLU5p+GF/Z7S1VcuQhGt5
L9ats6BCblclGtEMECyenwV1nAbFCGMCofXvEMe10vauVXnjJJtl1rUVxikMIuRiMQ3oOQse6S3h
RoDAFt6swQ/0Ge7G/yHtupbkRnblFzGC3rzSNNtMjx/NSC8MWXrv+fU3q3XOEafEbehq92kjOkKY
KqIAFCqR2TvtYOsAV2FgjwheW+FkbZlzl7IVtGVoUlT0xv1knOqSgBtv/vs6WAVAC6FidJyLJYaS
lJUSJZDMVp9T+UmIvhN+yP5APi2rKwNc3KjCoVpqhg9owLWlMzTaNwOB6kJB6YlEkbFZC66s8f1w
yGuCaVaPTbyAVmCZk6CuY2CoGfVZep8A+2ZpDgUm2dzBCwxalTBKzWeXoZbmaMxR6fbji2DdtxZx
6d58mgGxPnDWPw1wnyhVJ8GKu0svYfSyb+mt7vTnyB0VW7clJzktTPsQXT2WqwNvpmDYmydsZZ77
gInYBWU3sWtsfk7Sc1B7ovB23UnkrcixWuJlC1YZWjbSEIUngtV8rG7CR9EbHdER3oKH+ITGqYMb
xFsHCt/Ezp86R30KbgJcoxk2VdxnvnZPcd5ttqXXfw933rtysMLcwJbLfncDnY1jv8ufyx1dmxDO
8xtvYNiNml6go1LmP8zUk8EVfH1rNxPoeincy4URJmWTsZeL4Jz/uBCxuKC52U3H7BZShHvqGkst
iP2++pK6sYxFAb21AxSFXiOh9KqOfDTY8hZELBPvhRhlBqXuexu1FlhGFMAjo5vAcGoDwmRM2Lp7
DZ6tz/EhvNd+CA8Mkhl5lqu5xIZu3WzX1rn+Qwb6Wbnq8JAwHuGfSOFjuZsSYDp6lz2TIvlg4an9
B6hX9qn4ULq2zAcCq9V7XUSuU+5ER4bCVnbHdA0gkfkN2u82ySLM/r1r9riTH6qG3kHPm5UQwlfV
a31NwqtJ6Zv38v10jPYReK2D0k1lLzlTfrRZtK8Wyyd23Rj1NC9wxWYI8fYxA8Ng6uDJzTd38itV
tEuES10021Zumyu5njd44cNS471c3UyH6eYioenEfojoqnjqKVfs8qmpbeMjpeSwdWjWa+WSvDzG
YilqOUZ+rPBrr8j3ekZS/22mxrURLhAwSr4IvL3qIcMS6yPrL6VOD54BCHR6EJ87UGN81J5yoaAV
M1FprUsu7sDhIHg/dZEoaP9mhFsvjCWw1bcL1LLLawEV+6fW0ZJdI9xAGCsen8JOdIL2kxy9mGCb
W8R9aMTe9WCwlRvXpvlIZIyj1iCEH3T1WRQOi3RWKRABZYILN2GQFDJwa9ahmHW7Hp7TQrOX8uXf
rYOLLKCEKPpGQJWZaN/VYV/JD8P0fN0E6X9cNIlTEXE7RKUZ3TDYDCOYi9zwLPnzm+h2Ph61fcIi
ES/5qqIY8rgxJfbkuwvOP3OEFtoWoGqMG0l8JV99CI+/vAqvPFGrC02cTJxjA9Cjwa5/zBBXiHah
PxyT237X4mH7h/EQApjE4KOkGiIVM/lqQq2gwmgGSBDjccGgcO23nRsexB3gqufoXJEQTiIV8mwE
UqQrfS0BfRLd6A8/eVrExDa85FV+mqHU0jhguK0Nm7oUbb41r84dr1Nb1v+99cn+6MlO7kk7ycW0
ghPcqEgRipfe/YloNHEWZfb76vvKWpymYwp50MwK7Aadc1kH/pgSa6escEFFqGbLrDUcxqlK/aWK
7ETYCw1FSvYP5xEAWwmieKAE527Ocx4UzcKuSukPxnEl2BW4plitPVsQiy53f0A+zmLV7wXFL5O/
ldWinpcxTEaHwM8w09jajPZcLxzpMb1pbzp4jBk4OaQTz1Q02PbVX7a5HDsUnSjpVQdsbHlnll9y
63tqfe2Hlqi3tz/eLzNcli11aexEa9EPMSSw1dsyOAodMWhGfjkusepqo/XmhPl466m8Tff1w3KK
z8LndLQ1n12JYjyFPBKxdLtE+bUuzvWzIBPHQMRRT1pPg6BEhRmG75YX7EAKZvnJ6Q8UTqit5M5B
lILyTRWQ+VRf26mp+3OGTvGth/owYbgg3mU+ZBmIhW4njV8L5fJt1OViUKghqztZc1UCGp5JdXTg
5Tf34RNZvWznjF/2uNRrinJnFCNOe+cuO2h1xI8GBJvS2pZwEHzTrYDjg4YM2HhSvN+a5GTkPySN
X38Al5dLwErlLsA2K4AqZPes9z8ctWPn5EAJUS3CzbYkWPL/G3V+6+eGQ1OWDXBJ6vlCHO4up+FV
v8drnYsbmzuchXuqDt3s3q1tcmEHjcMwNgOcl6g6D67sNB8T13SzD60CRQCzdo3LqdFvRYIfahP4
vTbMxRyptoRBHAFMSg7VYXqOnCnGHKgKGIiI+erCn/e5C0IzKC5FL9fd+JIBr4Ravv1bLy14ZiVW
0QGJLX9vIvuL+GF4inbGbfQq+SPkP1ymON2ewBQv2tUZDKm7fk8NPhFn2OJCldgVMTjxMAeXlR/7
BTOwGFTTqfYRkVb4CYsS5NIQyUPMbTEOlI938xg6ejjYKVq1CjV+RJxXi4tKoLAKYI6BekFJAPJL
Pz7If0CV9Q+3ml8HhYtDYTMKY9WjlmN9UyanDYFNTz50nrrLd8GtTAV4Iu7xbEBZmk1oBWMTo0MD
JGZ+Ds/To2qbOJQMr0TPOlEGubiTDYXVpq3O5lr7z0IKoIpw24R2eYOZI2DNXeMeWiTXT8V1b8Qw
zvv6bZwlIbME1B/y8klX75XgKe4J9NIm8vPXmceLxHsbjTCBtwOCwIfKLQ7lY/s5vVV2uVc7mJLp
TgPGouUby0et81k/NS80SJBaIxdzwlYSYq3TxkMunoNwX9bPE6VbQJlgX3ZVBtezUNaDiW6toD4W
4FSu851C6ZFfrzegyMPZ0FodXFTYRtO6z3roZFBsEUTeM/iRigz0V3WCeWf0nHtPxEWt9I3HYMcA
wfIX8mpIrYcLG2KwBAZ00/QDYlL6gSlmBIfYX3z1TvDr+39dPRkiFz+EMBDSWcKjt2IB6di89sWL
VD0W042WHeMB4V8dnFbGk5XyEmiRrUros0HlouwpAW7KW7gCx5rT2YgaESvPd9L8qHb7IiYOHVER
Q+qb85alDlAqYrFRC4oq2etfIrikPYggBZh3aMsOLmNGvR5NiE/KdyjHyJirfOrx0j9JXyMt9qC4
QmBXKRNcMNEYON7qcQqW6FZWPqgTQVj7D33P/2YZkLW/37hSGgolWnCUm92wM/3W/iTtTQCZLTzp
M6x46ET2E6sSJGLziPyGydP3lsFi2BUp62u1uLyPGDiKdsEN3iXAdyOfDIGEbFHn/eJDq6jVDEGe
TFL0s6HM8HUTJIYarz1kx3FP1ZzXb5vGpQxeGVPCxZKEENelbN6pUKMQrFOXNHZO3jeJ4ta4/L6y
FAbS0iRdamAQJzgXsr246kuG1xDT7Y7Gg/Aw3+in7kyOfROnmn/1VKKi1AqQBuPzQbApt/NjFNld
Z1sob03UliD3RFlpjTb1MLA5ebRKsDyt7FjHZjn3cJz/jlZkd73plWe1dBDBkY0mm2kdNt54k3/V
X4vQwa3JvNW9cFc53a24rxL3eiAgXYsLP0aWpaDjx6VGs3GLc1sbrHwgUdV82e3OJLLjerkL2uD3
J6dKA7yt1QgKwQtrf5nH8YwL4xlq09lJ8ZNHdqMY9+WrTJSIlF0uGIHxEk0ATFodyg6zQPKbni92
P9X2UPlzSkkJUn7N9zIjTQYFuYS7k3kePcGeX9pzcqciLnT29Nh5OuCWBoSUBZtK1YRn801NI+zQ
DQ96YD2sl3h6ruedKHwkHIZt1T/fzgy+f6m3gOZgelbH7UzGcBB7izG8/MBoBainLSKF8D1LKdPk
umX9hTG7NZtDp1G5l9ovrrKRF8kUpgkXlWE3e6qjnUpfeGz2bPK3OlYMYeeCGIfYQMoXuepmEKZq
aAVGWXCZr8r3+W0x2BjucJJd91q+BXfWMdLRwCBnfqjlcuVMNIdLFrDCVPUXLLj3sztIm9x2R/2O
kSUA6AzBX49YLvURuQAzB8YYtSZiXrf7KZCXuCLm7s+1y1g2Bt3JSFgLVRr8JtioqHXSFDgH40P2
XD/OHwzZVkF8mr8otxCLPqhvzWdoBGSe3kHxiGoUEduscMEmsAahVIvOPJjisVI+g44iaJ+IXaVs
cMWPVITS3CxoCY/OPNvtZ0bdPL32yFlPpj19WM6MR+qvIEqr/KVwhU9k1mrR5ghszU+2aLdoHQuI
KLwo2AkD254X4ogS3sNL/9SGhMmCCN6jNA+ldDJH4t+n8h8/TJ3GwhxPGch7IDnPZrdZ9WFiIr48
SKBppAI0aY6LOB0EYKcpQgsmO0TfFHfad5ipLA940ttb5IGnLvQKF2raZVSrvmOdtBiLg0DNeXiS
dXt6bv38bD4PR4w23jd2e5eb9rDY+n7cU8Uy5ahczGnLUa8GsDgchOquj2OnUU9hRCGFKC/hYoyl
dJWpDfDLWvBa4UcW/SCOG3PsK0lP5eqWKYBg36xDK2n6GrAH4D0QAef8BgUyOlohqWt3wWxcs8eF
kLACNVEUoNvDKKUYk2f8EPqMXCZ6CKgATa2NCyWT3MUyJAlZUcqGd2qkITzPABQE+gsv+f4vo6PK
xRCl1dteYPkg1T7WmAtJFHCHLCQpF3GL4TVZFrkPgMBqAW1s7G6nfZ298bE916r9VbqdnLB1ITEK
DL2vE41zwhVVdh5Wd5okLppslIGhbwtQ6llnmcJtUA0DXgZZGeQeM164DI5OaZdQu8vQfdTBLMuE
dqzDA/X6SBrkokjcTlGRWOhQNG8iaLIgdOf2miMfNF90E696aU/6C3HeiKjBQ3sHXDaNXoeTyJoN
OiBXeWUQcB16fopT3ylAIcwk/I+61vOcF9k8mloxYWN/tq2LXQaxJiYPNWLkETxS1EmgkgGP+BVm
pQR0JQ7Qtwa5Dpp4GloXksOY1Wi4JrGlPOtFgt0MUoCAD1NXPLdL7iiReUzlyLv+6Qj/17hoYqqT
UYkqQrGkP3bZWxRTDGfUOrj4oWaaUgtCB/2CpHZr8y7C9FITUdT/lBW2zNUx1vUyM9UEpXLcfhOS
59H6GlANLMoE+31lQlAzqY8YNro1TbueS3s0AztbMvf6B/mHZ0sLYz0SJMUtHh84VYLQqwbQiA1e
aYtv5XE5MSKvFprRBsaWTNGmnY0l3N/z1y+bnBeEptVVmH1hN41wn4JM6c9EWf4hT/6ywznDPIej
mIyqDm5CJi8QHtPORczdQXp7r8XETm5/sF/GOJ+Ie1WMqhDD+KJ2WoQv6dLYpkFM522nrV82OKeY
IHGqNHJogNBrfAVd+1lIJq/DHHmZW8RyKFPs95X/QTZn1KUG/VM93otFZcfZWwZhTRJ0vF1f/FoS
lz6WdlarpsC2WXsZYB3MURyVx/gwYsY6Q2OLSlfUsriCs7TyobIK7KBaWE7RRfY0LvbcOS0QO8TJ
Yh/8mpdzZSdULfNCbAFZAYfGQWETIp+6U3EafiiX4UPjI9WaJTyQb5+JamEkGCHBu09308XPkuw3
wuH6otjXuLKmy5Vi5RXRmEDUMjWBNcpKOxmeLfFeEBSnD+5UZX/dFPGl+DZZWJURUDlsOARC2Fai
7spOsqUysINlca6bojaOjxO9rBVDDfQb2CZsSfMUABg75fm6EcId+M5YXlZZaw6YpkmF0JlrMLpI
hLzp5QNf+zpceCinSmr7iqH4btrMZopN/SM65sfildEqX3pwjvzGpk3YPA1JH0ccZZkLGcaca0uG
43VhqwmOOnizoBeFQhDolxc6i1Cp69JPXzljGuLho5dB6RIdCnQbZW98yZ5yDFH27uyKxeV9/1/G
D5mLH+bYS2ZRYeiksT5rCwaw5lMFDhldp3zyH+rN/wXGy2TRanWyMVZxL6IXwJ6RfnZSm72K2SB2
qWxPlOzI5TxdcR6+KwZeElkQRVxNGLGLCe6EDC8u861yYg1/RnouOdJn5Zh9kHeNo76CDtOnqOuo
NfO9sUKcOnOB5BRgvuAig+/mKEUmxwSOmmGJyJYn4bEKV4hMUxV3momvyeRl53PsAUUd+yromRnp
QSk5NXFEiUjDt8hkIUunqsBLQ15/K6ZvrfY9tog4sznixXCv/6no+KbYHFqBaCpYFPuQoDo/Nvuf
DXjyvYZtzzWX4eJN23eROKSw1DHmsefmjk2yKH60h6hRvPu38UXh4ktcKW1nQq/pULz1YMdncztg
VTrXDPHF+izN7nrEpgIM3yBTrW6JNf1yBJddXXgMeB5807y2cee7eTcf8PReONRr1D/cqH99QC7G
qFmEdBRiW3XgUY/1Q7STXhm4zrStH+NT4//BQSCSE88LrUXKKE8yqj2m3C5mtraLj4zNV3tob3Cf
9kdSz4GoJPieWVmk1SDGCqojwUsAOA+lQyvdTMoOtxGqEiP8VOX6Zakp6UI5IbSFmT166b51yvOc
oBke2JKXPdRfCL8hworK/p5V6Fa6sle0BHmYyUaw8Yxl351YCA1sPByR7GnEdYrvmVn6HGtJDh7m
5GAeFXBAAEl8lPckoJdaFnOi1bLSwKr7LMFI54VtAtrRyS56YgTsIsSq0ydSP5ZyES68yFmip2Dl
QkbCVGDkSHvGwZSCAxQZwWYPUgzFIeI9+PrnI84C30GzljFSegHbWek/LPPJSL9e//epZbHfV9tY
pFZUaSYQFGX4kEehp+GNrb1JiiNI9yjPpz4ZF0oUjN/NVYySzDzrYOev/fA836nu4DE0vXag3mOo
0MU3yYCB7vUxFYfDdNe5DehE2SDU+HF5+Dk0gyFyCvlIfC2+S5ZqGuRvmgJrmfLEDqLivpLIpiqx
jb91x1DXytbAwERvOloWvW89yocak9tMsjZ6KYkqgdpGvk22TKGOQSAkHryk7ZpD9LX81Il2s9ef
RrzELqmbfSf12ak1st/XbhmVpVSWcJXa673kGZOUwEoVewnchV6K7EoVnP+Ag/hfmvtNfFEYpXZh
JMLi5Gl3MwR92NxcK+3me/AyHnUUfYkXuqTHkLvLxRWtrDtTTMFxxJ40hDdgfJiSUA+ApAEMK9h8
Q5fS9aG8lCtdckEuyzLHVWVSX5L8WJUU3I0oLDUuqOhmU0JyGF+vQjXkFTuls8PR0++HI7v4Nand
fcKURbunbrWUXS7AgJFCT2bZAGedjCcbyx4kvKDL3f56yKS2j2ul6GoxFEWKTBAqZzU4Fin1zrtp
AMIJiiJa0I3l+cjg+Is0iCi5BjAamjUcAsPgh8VnLwooZqNj/0r299nW/FY9r2xybhgaOh642LA/
U04Rz/mjcgJS3MNL3l16yG7nm+CUuvigb1SfaPsArCxz3mhqamtlAsKZ7DNgSQWch3zPaCcwXYCL
XeCU3l98v5VBzjvVRLGEbsQbkdBWdhUDDjD71y1s1+orE5wjKhLw6RNrPmgo8Rg9ZHE3AfCJLA74
UXwvQ5IslohlbTr/yibnlr0oxInCGhBh88EELGA56CSgajMs/7LBjxXheTyuapZ6VD/6xkaYDGfe
YVhq39h/pLBDnASeJUoQlqFMWthjbQfVS4/5d+u2AimJCrrG8dS2JAEX87Yr58DiqmU5bpu21aHt
UQQzug6I+vk+Kj4vGXHIifPGDw7FUzhlS4UGXB53e6k0/CJ5HszR0+LACyvdgTSiQzgl+9OvLY1t
9jqnSqoSNTUyjX6eFAc3gZ1wKx+UyNGOYJfYkRU6ZY8LKUFgYKJgQf8E8MkZeaD3uz308Zi4D7T5
XOpGvj2LtXJOLpDovTJ3BqNIhVLRjJlCxU2eygdjxyScw7PmhUAKBHgiZVotrKMy70vcFkilespn
ufBiQShJrplqy5DtugVQ3Y4iktweeFutlAsvoKrT6ooF6+wGnalb48v8QXJzb6hc8Ma5rQuVHbAw
fUqAyqdhQUScsfg4Y9UoWQRWPezix+wjq1aKffKBtTkZFYz+iIlmIrQR8VTmJ4qydMkMU8OeMhg0
01pMT2AgdaRblhKlF2REkjR78x77vz2W+QEjtSlaIVdTbOiKe5Qm8tnuMq7scAHHagVpCjNcz1mI
Q5caqt+mG0KXj1F39SeqIXfdO2WRK6wnM13qfMRO9ulRC4HBw9APEWc2UberFXFxJo2jPqgTXLua
HTrh3rKXHiU83rLymXqwu+6LMj9chCGzxQhyHARrOgUp6srpRUi+Xl8PtWNcWLGUZM7KCY90Wo7n
5wR4B4oWZPtpeLVjXMhIIlFI1RBHSvW7QwFSi53lMHoFq0SfmSz1ridxWeSiR9AHRt3kl8P0H6o4
DF5XHrs/pjvLlQmU0TZ0ZLU6LmBEkzUkU5YF/+nUtBhBDNwQ03mMnJuaFqLOEz8uZKZCPSQpEnjr
mf6FraK2BcfAfmLiZa/8LTTm1/p40IKSAyEtBSzg43ZsvKIzhKnyR8UfbxpfrH1KUfoCJf/nPC5f
9nuVx/VoSixpgL3kZnaYAG7pxy8gCd0zdi5QWdj6B6ZOs/jgU6pxhcSMiPwlezHutefrJ4PIQ/Ll
W6z+khZ1S6uwIV3Ahh8YQ2roxX5xV3+vvrS70dUc8aTvW9GOn0jSrOvFBVR/3hczcZkW3cAyAiPp
YrMgidvhYbGwi0cZsuHEQokYcMlPq4VKhSlLJmuCM9LwCMTKXuJGbuwwifT44/Ai/BU/qrZyKi7q
LOJYRHGHS8o0PonhQRo/X1/SduTE+7slYi5C0bggIJRGL0wMtVlKn6rlcRmgYUQrPG5+JfAdS7Kl
G2AP5bJNIupClWe4Klv7ZaftpL1y+/Nmxx7Q/i6wraxxPqGCEMSY2E2SzbIw9U8LH+gnSu2P7LGw
/NtBXNlje7zyiqWcJCljPDXiMX2cDsJr+QJpNAwfFzqkii98A+cSvDI+GeS2LSsGZOxVSZf5kJPN
mMIsFFATsw4BptaP9S2qeckbcQpsRlcZOtAPs8Jj9UKV9ZuOo/wyzdUrS1V3vVjgFpEEx8TwR/Nz
pRN3o83Sa2WC85q0mlpFg+oVnhDYBO+AIRfjD54QNg61DnFKcPJAklOz+ExR9ilGS4UOIUT7ETQj
+PkpbvGtZKQraDhpJlOZknkKxVzTGn1ZGg1vks3N4hZuftbAUGXailPuwF/o/78Pta6AvVSUDSgc
6Px1uZKlKlJUAImF+pBarjTdWfP/n8j2nQnu80PRV5jECgOJRfJJ1UY76mb7+iK2N221Cu7zD6o4
ynnQgjGJjTnkYGSILXsc7WBv+RrwpsZHa3Cu29xyBUWHMp+qSyK8gYu2kMWb5n7oQH9tHvr8sSan
UVg45UKFvjbAVXjBMJhVgedb3NhmNITKh+GEcVXrFqo/sV3fLF5j66fqrIGVpSH5wzaO7DvjXKw3
8mmuRAmE0fFsFzeskRJ64Utc7sqv8XMIWsK4sKOXjipUtt7+13YtbtHdFCdNrhfGhYeKqY4tvuXL
oAcmx2SZS1zZXp5VQ1qkUDRNWFL92Svc2k9fmERlwB7mzuYjRbeydR/VwQmv6bLG9G35ekDvMelX
66Bfrb4WN9bX6tnCa5bxmJ1qVzkiVsm2vCdfIDeS6TujnJOKUqeJeQKj0cH0VWxnivRWQjKeEcxQ
yXQjw7wzxn27LFaqzqoz/aB04ytqkWY3FYto5/0AmcPOal09Vqm0tnkKV7vK+emg1GHWL6l+MFQn
hVrU8OP6Kd+qV98tiruJiOYwTmWqMYzW6JWYYXaiO9N9TJ2PkPwr3fYA5/T/oLm+6Z6/FsZjIVNx
mqQhAytFZV0GtyJ3xkBt4eigKFLw+aKHmkQTEd7CgyM7UOf+ZPQHkXRjszkgXA1A6mX5TKuSar5t
hpjVCrm0YKZ6akaxMh4iGc3u5tVKcATi3fXvRxnhEgNms8S4ZCIFRfuW5ec4+KyFRHqjTHAlpNLG
WSsnCCRFlDtFUNhdETm9ScGzNyqctSPy08JZlE1SVavswv8vhW3emeEiBkAmlhiZg34YlH6fjqCD
b+SdmqX+9e+ynbFXX58LFn02ZS3mbmBnJzoihldBUgD2a7zhKI4KaSAy/lLOzUUKM89qQ2iRr4sb
zJx5iL2YDC4+6LvoGDjLE7E8yhoXNsIxb6QsxPLYE62KMfLyBZhjMGhkXnGmKAAJD+SRj3WRWUXZ
KihFwKJWHbVYd8REcq8viYi0PLSxG6sELKYCVoRngPx7O1I1B2WAiwftXMvApsLAYhzV5m6OSQ22
6x9F52FUsh4ZhSyV5uUIpV75kp6ZFtVFH6q2qSYWOym/FRj/83CdB1FBtzlrYyFCExAXBcV8rMTn
ZFrAEPwXCJLVkdX5G3OjB3KUt5V5mIvMlvKjbDxc//Rb763vLHAhDjjJLC9zhLjW624YsbrgBc/a
J4bCAdmja94GRKuBCA86P2c49lEZ1QrbPNvUbNV08kfWBIzPkGg1XHWwG1KseLPeXn0vLvJlWVsF
fSYaB2vUgOJ4kcLIGzQwpRg3/Xw75V+JTaXscRGwGRMkpwgqLOYLeKOR0wEgCY/JFwE6tPfTwwBs
2PQy+dGDcU9m+utnDfIi79sQQa0vdYtxC7AW4LoMpsdAsZuT5PeuDnA2iCE+BuQ4CVvPtfPAhcS0
DZcixxE8LF/1Y7XTj+AG3lu3wstynNH3k46Lp++DR8qVtoKjqoqmqouKquF/3i+11EZNraRQP+jB
UxrhAeNcWsT52DrpaxPcyhJp0oYxq6BvlmBkNWjsYXCT6ZMxHAiX2drClSG+/SAZjVD0EkomtI1l
e7qR9rmjgjATONfb/itLnbI9vyZnkQoxlGHp/SamfZqrhYAHDXO+y+WdZDzn9RkB2sQAErHGrcJ3
vUYuDURlsTSTATeJbjIQZGK67py9Sg/KUfEqX7n/CzY7fW2OKxCz1CgtCyCgw1yXnlmPByNoiAJx
i6/jnQ0ufGqNOGvhgN1rPcwX28UdA3iwcNac8u/KbVraxYcEgoha4dSiTX48wj15aFWIJy9p7iVc
JUTFNWYMY/ThIYtLZwx7//rXIw4b3yJerFrrjRFXQDjMIVhM22g7H2rb7r8zwx24aJIrDbdNaAkp
EZSJBTurMI2uvFy3cmHK4iPWyjd0jhYhRW84iwusBt/thk2UtHYNNTf5IB1Ft3Qx08rqubSwM4dy
y80EuLbNnbhYkNRYD2IkQEY8rLjaa1LY48fwADaNe9kuTVt4vr5c4tvxktl1MGihMKE66oXXOo0d
2czdQaqJ801Z4c5bpBiNmk3IPHJ5SnO8IIj7HLKT15ey6fEa2NMVS9NFjS/0Cr0QhxEZ4ZBUd2oY
2loHRW7rkxpSXFibq1kZ4oJVoc/W3HXwkMTcK9DW7TJPaglS8a06QV3Z4HYsNbO6MaGeBbrIu7L/
VIhfrErHvt21OYrWXHKu790WrBX11q/N46JVmSpll0TIZtY+OLOuUfww4IXgoHlNZseQT0e/Y6/f
/g30+p1dtterpxGzVAVZD9HvDD6xp5j2BSCRU3dcjpKDjPodHkNQOJIr5Sq+wCjlUhZQGrDxH9Up
XLUHfjFGg6x6ZHCj0G3O2ZksvtjR/S2srDaYJdvVQqsR6AD9cjGwIYNyZF0WdgnJjvSIIXUQuOKn
N+dBG2RQEIbBvTodgihx6sZTk7frPkOZ4eKxbLZKJWnYyDQ5Rvch2IlnYxcDoXbdzBYsYO0iPFa+
DMMh6XQk0mbXA9VTALuUvbYuYwYJd9R7MfPzK5+Jj4dtK+hWodbYuzb+KqrlmxQOxDj8dRM6/yLd
6ELQyQOuHFKSO9PY25FOISmuRw+dbzsHM+7RQ9Pgcuh37gxtqnyfRPYAWYJ2tOW7+gbTmG5Y2GCp
PE1/QVy0+l54OXvv6UXYmCXELIzDZN0ZmMoS1NfrHkFtIHeU0qLXy2aoTXAW5Ed9UPaWXhJFN7WB
3BGS5jYw9ArfCGRdJ0QLaWfpTbtL5753k37uXbPtFDfIWyIOb6QW9iInQvjJsAxR5+yaVWM28QBO
pr6THUXby0Hm1MqX6/u3cXBhxLQgiysbiilysT7IdDFs9QYfyOzsfrlbzMqdYt0Wye7OpiVVVvDC
gdcyiX8uC3tNnPPFMg9V0oveJJk/9K76kU3zhyBKdWLvNtzCsFbGOLeAoMiQG1ZYHBPdsJfsNic7
IizpcsHhnQXu6ySxMo+tlgwHYR88MKLI+Cg4ylk6KgCtRce/6JWboqVoKvSzRShpc+b0IMrjjJGc
ZNOrNn3TittRzYiiiUiH+uUas8pLhaKH46LA04OX9HPyDFoE6032sh1TurCWvTFjcluGKAH1BM2y
A7eX6yjBP3VkkhXHk4lDzHj7lf9kwz+ATW54xTs7XEkdhbESChJuDcBeMCLY7C70GBHY6OLefNP5
MVQWrh+v7RvE/1K9znNAREYZZMqILU1uxGMhu7m+0w3QGrDRpAXKU0rupilo9cdnGkxNbStz4dXn
FEvFMmMD/VT2YKCdun16E+0BZyOQF1txSpN0BYEK7RWNn4ISW7lO60SIj1BE8MHfsQuN1G/bziO2
cuvEre1w5aHW4b09UCNoLQAXtKD1oViuCgpx1vOInwAhJkLjVtPTWBvkkpeZ5R1Ypar4aE6ABTL+
Kim028LJLbt9Y7LapTvuY5Wocajt5EKXGA7jIsoSJjH61B7DH8EIxmLcAf/lbnIBxRDUZCjKAGcB
zEKg2TizuR3tzNR/GS8yqbeycfYMTVWQbPC8L0HO+L0zKp3eS11iTJeZfmDv0Pwwctt4nO8X34Dk
27zPBuLwUSa5olTFeHZRi6gH5upxyJ/qlLo+yL/HrfWa+MkWE6/dM0YyADrBxA6EsVxMPzmax5ZT
kGTBm36hi5ahaKKm4L/3GzjneThWZiAd4gy3lcEdtcmNMmJuc3PLVkbY76uQ0TZmNVcQBTjokl92
H6vljXA7ygB3iEUtChmf1YRqNDkED9ONsu/2Cwahj/mBvcRFL8YzYZLaOO4YA6VotT3Gy4+tl6KP
UmKCeLzvEhCEsXtl7mZntXHIDsSmVYh26wzGCLpo5jurndTTtBs7fQkO4fBige8n7t/SgcKKbdVU
AKEBJwbglqlr3G7WgwoxukmLj1N9lnRPPIwVoDkqEeC3A+HKDLeDbdQGFsbm2QU8/1EdWCRUHsED
BXpV9GSByqRoZKl1cTFQDrRKzGYjO5aSr0c/2qVzYvExNQoqCm6642plXFTKtFi1hAoaSIw+BRig
83RK/WDHUEAaUEDJC9XkoAxyMUkMqqIA6Eg5GODEDpQYMoVEVCIs8D1LVNjFZAjCfGizvVU9lcpn
4jxtGYBH42IiWZJi8Ewbjaq0+STjCI9HxqeaesIj5gcPvVvZso09O5OTkVvusLLIM22YeEQt9TmK
j8lN79XtLgugTcgkJWVMZlkNBGgg2tU80H646fnoH+KlGIgtWfrt7Wi2kjZrtQnjb92N+ZkBuMd7
xTfBJz741ZkmMdoqGA1U3ooJHmpR0wy2++u4IQL7LBoZi1Zs0CI9RikYhFQbE+aXSvWi3Okm5556
4dmoFg1DthQFRSqyCx9LpFpKJfC9gRo3SJ9KY36SenCXq9Vkq4O8G1rzUzpqt0sXfbvuT+yIccX/
O7tccDESsZ8yzYAssN57hdAGdlQHH+ZpOhuj4UFUA1erMOqok79VTRqA2RqyBJohg5cSENTKDCUT
o1rzcfZajEtjn4svFZK3vhNPIE6iqKG2EsLaIPdha7GcBqlErG50jLErmq3V3zX5byAOmGqzLFGR
ZRxP/nSWYZwpan/hXGV039N+vmPAcgRQ13L/Rux1bY0/mfHU1dDDhjXpybiLHxlhWoARB/Vj7KOZ
xcJo7s5fwp1GNZa2OoEAR5v/R9qX7UaOK9t+kQDNol4lpTIl2+mxyq56EWpoa55nff1ddJ/blmne
5IEv9kNjo4AMkwoGgxEr1oKzQh6KmOxEYdW37bikSM7T7xW6hMopA9DwBT0nBKH0MZZF/kKvHNZN
3+190idrJ6Mp7RJjK+jw2rdmOAW9uzmdDEnd7rC+2PfNmWLkogfRjcE7H/syEHMXLqtK5EjP8lC3
UIU029utS8ArGRFP1qrRUeXhp92Nh8uHkrO9tqWjgIIRFRXTHuzwpJXnUOW2FlRzg0YFBxc4sz2K
BEx6Co89igYEOKUH2DOQJtkW0luLBeOCRcaaslHPUQLQfPT0MPv+O9YhWUMHU8GGrEI2eMaMTuNd
Xig9dR8/K+zCqmaZUGux2bkoIzamuGuGPLSzX1b5agkT3s9x5qMBJm1PN7mUu6SjGzkfmid6Ipur
9iV5oIE8OpfPl9fDubE+2mPCDIZZNsMoJEwd/dHv04cGQ13mUwNEyS2drRqO5CzEqXP30DIxEmGY
lq6x1BNdbdajkq1VMBTuvxID84wx21TyR6TYxUFCye+gC+Ek3J3dmWWS3xFD/hZJjTwc/MlbVEc9
UMavxU0x43v435DtfU5DsLU7g8xNtXaDqiZ5kYX6ZNzG3XAajAakgnIbO2siCji8TTVkCzmApimg
mGGMxXXZ1FWigL0A00CrCp24+emyq3y+8OlZe7fABJZoUsxUrRQ6rPzvxIz2Nu0oOtqf772PZpgU
O60329ow/B201eu25J48KY5ZiJqW3O1SdB33uWUDascspokqs4GWXRYqPaLHrK8b2GMq//KOcZey
M8Ispe/XTesVOEAun6L0rjcOzSTI3j9He+wWhiJ1GxebBg2lj+nfnNr2OElYR7+sqTuazalS81cp
H05JEvnTeiPFokckd1U7k3Rrdxkn0DZZp/dtFkp15tVF4ZRJ4851617ePE5m+3Fp7HkFewVoaVVk
8UF71jwqdzs4xoP8lw5E0oGE+Hb7YfxYHwR2VU6I328pc5KIJI+apGGUmEgzZhFSR7G/zcrVhg4H
Ch3xHGaYxqz+IbMvmSJSI65b4oWu6zaQCJ9mucyt0Bqzb3Nk85aDgj0N/1TZrgxWj/gZdIZFtXS6
GvZCQz5EJ8g0lAnZDik0Py0lkgwpWKSCQKABML6+MDI3N7UMeB+j8y5vL9d70JiQdTqsSQizu3Wf
T1k992lok28WjrU2+L3wnc7dRgRBXcbcjIWJq48uuujZ2NlxIwWShoyZUAStlYmUXLhXp4nZVhvz
XEieCXWk3UEY1VLKtlhKQumUBOjHNnfaKQ6NhyHsDpvbptCwESmA8XbPRPlGUdDXQZxnAEaz3Rvl
orRtMCWQnpZeVFyT9vh0+RNxkyvT1hTKjm8rBts8Knq0MLMCJ7xcIYIXHVW38TNPN9ztuLhWKF8j
Zfazb6JxIO6Jx81lEDQYVdtm6ZQVs06zdEXqmvWHBLWB1NEh9UKLpPbibOCPhvIESEjBjNu4op3l
uQxtmqK4o6BlxkLijbXWtcrSs3Ds9Udibg/aOAiuAw5Ey7YszULeg4wVTTnGYUjdjaOFwxUOtrP8
Ga5tP/G7U/a6vmjAh6knEaUJd007e8zlsCz2qGmTlQVlc2zWh7nrnMuewnNHzAcrKs4zUFMsSyAp
4mWbcysL08R0ass3l9ozRORd3FWAocxE6cigjvHxmA2dnci6MWThMveOnMsOmWzBXSMwwX78OlXK
OY/aOCT9daX9THUBIou7T+9LYEchkt7YMCTTZAEkx904ip1i+F3MRPA1+KswMCyugQoZb92PG5UU
VoMBKTUPzTywhzOpXi5/bW7AwyOaamaYMh57TPQxWzlNWuQXIehQa3T/TyAGOiZ+fIwWX60hszYc
QSQoWBXXKjERE1Q0DKH3wKRqxrQZfTw1MmpqFMPTH0nlVs+zn5yGG9tbj+uVqHnOGSqlk9SAUeiK
DscmjMkN9G1ZBTqRMJoe+q1y0mpxm/lbpQEceLVo53o8bcmfy7vL85G9TSZZHAfTiIpmKcK+etSj
h6w7q6nADXmvdCLju8lYloW5LMZDshnqbqTaCqRU+YOOoWeg5dztQMdlq6MQtsbxxw/WmF2UOjD0
1nq3gF+TFn4pe3XiNVcofmDEOoHUxfLj8hbyAuwHi8weFhIo8TS7AEn1rdk5klMCithcjS8YugfJ
WpjdmIfLFjlvog8GmdjUV+WwtUqSACFAecfB7QxNstwXXU6iD8fi+O1JTtI0s+K3bmgPHobppN+2
ATCHINMR3cOcNwVBDAExpIZajswiwJqo3cykLfIwRmh3GoNcV9Fy6tTN6zbwXdjVD3ADiNJ9jvt/
MMq4ZlNUk00SWwpMzMzq9ne1vk0wnXT5c4mMMB5pNlldVINRhWaq+LU0XqGS8y01JEGg5Dr+bgMZ
NxyMaVEXO44hW3poq2syf7+8DL6f7wwwbicZxaIiwY3DonBl1KPjq/FbidE0u/CKcwXhyfb5skXB
xrGIG5Js1ZJWK6rf1TkqQ9TAnHXyL9vg7pqOZj8Sdhl0/vTfd+l0aqaykZlLFdRFuGi/ZEPQiKIe
xLx0CKojtkqfBIiCTDZkj0ZeSHkOvhJonsjFs42nXZZ0zix7X1jIzhCzEJRCh3lJpiRc0IeE+BcS
FoEfUz+9tBT6uXZbJSmlrs9DU6DGW7pWK7kZkN1NFzuSZTvxIGjyi6wxRzPpLEmJF0kK+kYF65Ss
3cit+aivYMlImiCvcsH4C9fZdvvHnFJdbmKlox9qXQ72eDfJxykTtKi5vrYzwZxQs6x7U09IFspT
epglsM7OgsKMyNuYI2qVQ4KyEyxEneb0NqbxWxCZjHjVd6Pg4HAvoffFsE0Vve2lOJ8xkZTrUCwd
Uq+WNM+cwgaq7XPqxwowC9rjZR/n0BzYOE0WjiueS8Rg4ZlmXpKxLjOEIAwjXSuPdEIvPgyn5VSA
iPlYvK5+dlL91q+OkyRwf6FxxkMGSZGqqkcpsrg2Qx1TgbXbnYwD0P9X5DoOaO8zObSDY/0Vtj15
6eiHhTOu05eYzcpSgHjUI5QYaX2mcUrJoR3XGO/S4pt57irB+4R7IkwZsF48/FHWYJwpMaJZ29Yo
C+smQUJqXY1tdWUUY3D5owrMfKoFmclYFauZhY2cQxX+qpgt1Ge+lIS+L4Z9NG7zUGdjRiR0Uimn
WuvGYPccnOjW9FehyA/3oGPXcKFQth+N+VoqWXu5xOMRFLg3paqgpiAiOudtGuo/skre3ILtg095
slidhrfCkk1OjUKFVZ+15Xj5y/CWsTfChOAxiwp5idU4bNs/SncNKNfl3+e9ePCMN2UCXLdqfCq9
xKppqmgTAyxZzN5cLH/KqfP6UX5thl7x+m37gYW2TqVF38wSKrUC87xoqSDbBDuSBfCTyRzoRl/t
3FxitIQwWDPeT1CpUw9d4jQWpjnTa9qKUmqXbH/y3BU1HLjZ1N444yPg+0D/W/8f45R6oa/d+Ftz
oBrwbQLeG0ukUsH9nIZmmESHYWIxD+m0UFXMYS1DIJcYAStzl4AF5PKW8nYUP42cWrYIOhxMtpNN
RDUbZYaugK8CkjH/UI1XvRdcozzf3xuh69zlIcqUq22rkDJsh+vC+lGA5Ul0ufGKkUQDOEGzZQOt
a5aGTtPzJDUNAONMzJaph/6mBgD7joKwKe8SVUw0AAb9yhtob1X9uDJaiUhB85mEaUuuBkXz7MLy
SiDMFtkIt2UKCtv4whnXdEoPhrYhiPkZpzAHqS8WeZZOi3STa2e1F1zZPKfb/z6DZk/1DYSsGG4M
k3b+PczZrRr1gkxEpb/BJqZ7G8y29XNhGEkHwSrrcSj86ZqG9/RGDrT7+GlybNAlxkftmN7VfnpL
WQtvyOGy23M9creJjNvXGAQ3hwW5d2H8aezTNI5uLPpQnPFsm+xXybi9mZtJZU1Ghk6o6uou4lT6
s7xPHiUXFVbKjJg5y418in09dqBaGguONvdDmiAVJG+VOLbOZ0GKt0OXSA9ImoR9k19VyM0vbyP/
1CF46KoJnKjCDhNVdWYiLdYBJwuGFOJY4Df3s+cazPgydMCSUxFqs9vciChQuIUOjBX9Z5fJdPQ5
b1tpLEsALKkGYHowKdvkBqqH4biB01eQWInssZF4VsmkFumGkryfnvXDdpW7rZedKdhCEsOfeEFZ
l3WNDuWAe5IFW436kGAQaEuDHjrvQRNYSFxJYEFdUP1XwtHLvfF3/SyitOB5DCp+RIPSNABsb42X
XZwG8WRRlDISO9V+1KfHShWce+427g0wV2gmD4Oqq3YWtolLeTrKo/63/VOC8QxJ3ekLY4I22Ztj
vGQFsrmELmsWVtp3o7rTRu+y+9N0gw1jKP0iFdFVjB6wWWMxy4m9Fvh9o80edBkSbUoPFEI0u2sG
yFiRCOzR7flsjygawYgNPhD1m9336fJYIk0rZeE8/hrqypVsTBLHt5P8fdKuqlJQCOEebh19rv9r
jsm2TMluGjmGuf5gHtcwPg9B4We9a3Ru+6K+UN6MaQDOXQTT5mZae8OMm2hrSV8YmJDNAgjgaVCJ
g4yOZ99Xb1i4RFie5fo9mtq4T1FU+gSOHZUyAi+eDL+vf5npNw1F4cuOwrtucNvIKHroJtpTzE4m
GymBz55RKkUhxsTAZafcxGK2e/463s0w+wYubltagAMNpdGpniRn/dYe1eztzZlO4JTIPfV3+QXI
K07ZbnHMKZt1ZWs2BRz+0km6TU/bSXIjf3FVTFB16BeIUi6+d7zbY5Hok5WoGRmArTPvu0A7kaBL
/Nxwp9AIO8BR9cwluqDU9P+wSXR8PVoTZGvd5qpumrQ2SIoCNaR0zlTdD7TqmPCjYjOi+4bvL+/m
mIOex609mtlC4To/e/2H0RauKio/ci8ZTSEEmAQESRaDXmSaDiVpdNFXffXS9cUkv4rtdiZPl12f
fv1PMWtnhvGOpJLNblIHI9A74uU2Ki7G5Kl65s0jqk9NdIU+u2uNrSBL5l8173bZVoiURySeciwv
0VwwfW3QJKFTmWTxaRP9fwE15X6znUEmb1a1vOvzdGmDuU0gSJdIEJiutF8TpgzcUpNehz5+lonS
hbI9gXd3ASm2skxoVWI6tnLqrajdqqAEOiVRRaBG0d/G5NtFmq+kluQ47MGFNU7OmB6yWESOwo0+
uw1gcupqbYhdr30CNM31ZN4384/LniT6ffrvu9uvjqy0b8DLGo6onAx/6y/MXiOQacDL4M0L4IXJ
nLpYMkF2l+Ha6amILh74kacHVJ2UCkv/L8Qo+At6t8fcCm0/jqSVQG2h3ix+e+6Bcm+e1cHVH6ke
RXXUc8f4+5U9fDfJ3BCKZCKz7JCxqBjGiB9L6dvl3+c72vvvM6e9H/psbOkWqvVdapyz4aEv7i+b
EOwam4oXdjGvaPUDkgl+K7P6ZuXBZQPcLEvH/AbFuRkWi9ei9Aj6FkOGFOndHXBojyOa+LWVnaas
OoHyKgDwSshORk8gGyaBmtWB+4HInmUxG2cYuQwBC4tWO6NjedqcxFOO5RPkHajooiAd4WZ2O2uE
qSGoeS8rECOMgg3p6nHzFKe8x5v7RvqerKAAjxzKAyz9jX9f3lnuNWooMsXC2bhFPwEm0qmOtQaA
u/I7pf6ub/TGiUcX7JJuBdCieU5m0cuNd83tTTIeb+pzP296Q6GSi0d+NlABKrypRyMAlyp53Fyq
oF59q2r/8lp5brq3y3zQsW7tNU2U6ASYheWW0OH6MWttKjgMvPO2s8IC/aJ07pc0nrNw6hYfbRhn
XlCMnHrv8mLe8ptP7vn+4Vg2/7hI56pLVowbXJuNG58pF359jK7Ta/O2KdDTUOEyluAgihbH3Fok
kcoU4LS3YNVkT3J7o9eCxE7wlVjpO7OSNkmFmWAC73xk3ZaLwA34R223c/Qv2N1ahTQt+rbGeajc
msf5MAU52NJBmXeir97slAOaMZ9E+aNoWXRnd0a1NJmMKFLwUFRvtOJxFmVXgkP1aYqAlPm46B0I
rvKfSXpu+uNS126knwRuR2/Az24HADB4IGw8eZnDO4LIaLO2XgqGP0Uw4OhSmGd+VIDtjJ04oOl3
drBmx26cWTS4yA9WBm4AjMa/TfN93ESqYBmnPVqzsyu7Ze/oKFcMsju+TN+rwwzM7iwLghXX4XcW
GYfPYmurjC0vQ82c3bz4PaqqE0+qIPpznWNnhcnTGiMCO3pSxWG8Fu40Wqe2iwRhiZt9w8R/e8d6
vQruPTk3klC9H0GK3R+7q+WBoHXXAD8mIoEQLYjx9nmBqFBkIggqBVpr6c+29S77IS8j2K+GHofd
ccozkupEqtugnZRjoUlXW9496QQcuiZw8GoSPeVT1QleMFzf320hkx1iTLooig4hd5FqN4OS5PRX
0kcHMwFOXosKFNwDvTPGHDQp7lLoyoHNK18bz46eqgHgoOreHEUvEdG3Yq7FtpmqqZ7wrZYhjKzB
IWDvuvyx+EuxZQypolGJty3zsSIZTJDDKp0gLO3OdubZWTQ6RVp6SgbC7MvG+EHibbJaQVdSYVvu
6RoDBFuC+6d7oajT8Yg3w50cUIW3EiVNEXfcG4r5U0R8t8f23rde69FyWg28UdDmOpIwP2zPwy1l
isrvE4+WpXPIM8tQLZaO+hX0oB5SDzrNp+7YfLPuRMUY7ufc/TnMo9dCpQ5kBxgnM/pnVb82S0EK
wA8kGL3C0DFGKAyNOQVVpJBNT/GoBBYeifHbG974San56FisqC3ERYwAdP+fOeYcTJWSqetM13Ob
npfbFST7ILE5mplj3mHyeHGhy3GVnDB9fCUa5OYiRva2maMR972N4QLApqVTep6uAZkGex6IbOj8
XOkX31YAVQSBjXvhvC+XhQTJepcPzVbTyTPZi5OXZsHchPJw+YzwfeS/PdUZHxlKq1HUDu92efhV
q49l6f///b7KHPi6GEFcCqIoy0icenmuRbBabkTZ7RJzYaabZBWFZlLCRumJgMoAyswHVBAwcm+a
goAi2iz677urZpn0RC/BjBKsduPamu7UrSDl5X5ztHjQrgOwjFjMban2ZpQnDUoARL6P83NXn1P7
K19kZ4Ju6G4RcmZ1aq5FEHnS7s34wY5Pl784PyoQG+PVeEuCiZcx0A2lMs0l6qP60fCtq8SbnAmd
sfoOqqhChgW+NUizwRamCz7N49R2325opAK9fdRDA8Vf49z7E7hBsgNU1QVHkptr7IwxzrZVmzGl
mykFW5seW6CRsrsE6g466KbQeomJIFPj+vbOHONvbaUsctwVZZCNYY45LjAs+ms+e3khADpyw5sp
o1WG/oQKoUfG76wBVCArOGPDGPOKEKBL3OyWyjWvf+oAmmMYCakFgFSep+8tMl5SxilR6risQrsP
EwxRYfZEXn9fdkXeed3bYO4nTOC3nWHgeQeKQ2eqc6ed/csWuJgr4OCQR9gGIB8sEA4zLVVfzxj1
79pAMlVHV09zAX7B/G4sSqfrf2dV7unDo8AszxH3ZpmwupK0r6RJ65BpSFD0PjeYQlODxWlul1OL
dosr+/MT+V2Yrjit4DsL0HgGZY4x0AL4GEG2bhqyrgCtW3I9eJvX3Cmn4bftFt+TE7kCDFdIDcXf
ZQV9VQJeCjQfmeUqaboleZRjwHUF9XW8luRQt3PnaFGuOJMWL17ao3kHoYn1sA4J5LramAgclptN
Atj+1k1W0Ilk6nKKXEK9yEBcixbHfqwCyMaDIEN9UkdH9lWvEY71ct0XsstA9MEahho/7rMq51vU
kXYMiAy2+Sp1TCEKhutHtKtvEpWO5TGnsAdfJKgcN0xrXndB4uKI5DdxOF3FRx2pKlXoaH1AxGdn
+dEK9pMbAHammcNpSW1JjAKl4rY6lxlcdxjdmgjuU/4Wvq+P2cLVgKhsFY84nvYt1HG14llwEKnn
sSk/WHRB8oMZIstkp5QLDO8rqY4nk3kzeSCn9qdnNcivc6CjAGp7umyNuxqMlQPkaWF4mH09lXJh
bqmGKUrI3/kLWR5SRRV8FZrHfloPhisoiR2yQo25CChjMHAFGCVXwR9KR5RogituyHFXgpF1A/8D
AdUn5HnblqstVyC8jEHfsZROFAn2iuvZOwuMe0mbrtRIpdKwHB/64VfWBL1+py0/q/XbKNIj5Lry
zhbjZWTGuxlctnFYy81TZHR3Zi+HRqOdLn9+7pIAiwGIF29ZS2aWBDKIpgYdCbSKlFe1KK2zXGyq
V0fr4qxj3/lbuWZHdFWPl81yq6SAqv1nl1leXFlGKrVVEnZe/EAfs9Uj9ObdIbQgPa/6dPLQ9kQU
SLzcx7QwRg7YK6SKWMhoOsSxtYLLNjTLv6X800jvNQxxZrHoDct1+J0d9mqpB9KTGtN/+lF7Wbzx
XB7mf+Kw+p39Vm8pDRF6PLfSa3HoZWcUoQD5dwodx1V1wE9wuXwM8UpUbpo1yEmg3G7gQe6P4JN+
aKGHt0FjSwpET2jusSNgzwIcSlcAEf9oLlNVsoBASg2k5NfUXxfLQeAq3JOwM8AkyKpVlR3pO/B6
3mgvqjsFrSvFjnmdBiBTeFLRMDNL50sdM1xg/y2L2cVqHqS4JEOMFwf2ELMIYGX1Jye+nsLFXT16
N5sPg6ilLlor/ffdQ8qyqshQ+zwJIum5RJugbhwpFxXMuO+b/dqYG9q2+0LLF3hIFtTn+YhxX6f3
enQBB4AbRRUs0ZKYCIMDN4xqNaKkn1wnw3nJA1MXlu65V+buazHhRNNjLaqSCV8Ls+CGD5CQt51n
fztkB8kTUaPw+CgweP7uG0zhps4yoxtMewmmFz3UXxP08acraNmhFtdfk9Shk9MZAOiikZLLRw2v
kI/eseTTmunWmAZlcl8M52j5R3DU6Lf4dFP/tzDw6380sKGHa2kSpj0wyO+tv0w3841zmnkU2wtZ
d5QVnVZ2htm1BdeQaGVMEIlXdTRm0iNN1DD4QM6ACgmWxvcQEEUAYItknzBRBDRJutFvuE/ttAcM
e9XPs2mAN0KXj+USh5GxuhhY8AY9ndyMrH6nq63bK9PXtvj972DiCmbjxipOqMVv6S9MBmkYzHxI
QGdS3mwP1avR+QWQ4mDDjT0hwRpd46fPC4mGN5J109SZc9+tRJWAJl3wwlP86bYHx6LtWj8JqPjw
xDwpPy7vOffko4sHxBklmmZvBqiv4QUelwhm9llpn3v72IuqGfw8YmeD+ayWWcRVrM5toP6MvmWB
8YdiG1CwOXTZiWrdKwf5VLhCLihuJrEzy3zFiehQhrAqwMM92dWuld/Ds3KuX4ZD/kQpyCNcFhQn
fri8obxTYsF/8cJRwTVK6Ibvbgd7aK0spSMvkY5RPxMllUoIfOSFgL0NxkcsuUpqNQLAv6odyrUT
1CGK4RtOZTgdlsMfHSSgkbP9Mz5/hTcJI0/vy2NuirrLpjYnY4z+6zp7FTgO00N6RNs8BBUfTV5i
T1R8extQZ4/E3iZzcXTSuugN1IyQh1aqo71E9Ini9Tcl5hpy4FTACjysjvZKczbzQb4S9VO4QIv9
H8DcJWZLRtB6g9lLOoHXaEudxG1urdgh16MXOeNj9mC4uS9CWnCrHzuzLI6kMtQtB5gdUAuQ9pVA
KPT+DHs6qDEv+yw32dhbYu4UaFqCsrYnCRKp6JgfMF6UHZrT6CUnqJsMXvlbYI/+3oUvykYdvVBT
XN6AXv9LxZ35s4Y2zkxl9k7m5ly2xgtxYIcC+aEKrLfCllPmRgFIeFgxf7nGnqJ9j6bWHRoRWIxr
BT8PQjGwKulsRUU3m1oqI1NHS9jwFiusBiggNf9cXgrv0WLtjDCnb9RKOc5iykp5HIIesiL/o2d8
vGyGG8N2ZpgDB5r0qm7TtQxJ+2fL77Xu7vLvc58/lgJ1CDRn8aFNJjQbMqSl5zWh+Jvo3kL1JIGu
6ehjyyh0WxyU+Sd4Z5CJymrWbJmaWkiawrFw8u+0xjFcyX83SI0qruph9v5KVOnm3T/7RTJRetik
olpBihZO6bUl3baN4UplGMciemSu54GhHWmQbWoGGyYaOxpjkBxlwVYajqn/btd/plFEUcqdmwPf
JrhzZShVoov/8V6D9mucL5Clf2OxocWAqfEq4gC0Fyl+fJMHVjjeLqOXPqL43D/PtXAC642m+1PU
AK8dKqK4gwyN8ZqoJWq1oLIfKCNxKwNY/2oDE8ydXFjOoCXeMMvPUvKjWR5y+5uJWeh+BPtcWh8K
6wy2KKcq7rbld6p5/Qq0+9Y7RK9dq/8KYAhSIcTEiI6OLWN8rRiHvLCUDqW08jhN/gTVVxHLH/eT
Y9DbsOnEKXLljx+jKOahqzIMAZEtKObEsTCKvAl503lhAINGWAE4/Wzghz9aUQyI1DUaul6mdEiy
x7R4uRwGeKsgiMnA18KtUNv8+PvqZOSpYgxVaHQviXHKpl+6erhsgnuzERPSBQAOQ46MxRISswNy
f+ghNhJMnnzIARcznyaXSrlad8JHJ+8Bs7fGeKiKguAwkxRd9QbsyCUuUugWPOp/Vg9lYSHXEzeM
7s2xnlYtNvqteRGO7upCIYa+UN442YdDcpKvvpLa7s0xIWDtorSFuHYdZHoVEEyHLIMIX8V1CVr2
023KJMy21TotkkEx3aEuZjyofe0QyWvSr9w+uHP+M0K/4i5FX6qM9CkU48A//q+UDwV2W+7ol0F1
kIJakF3x14T3FfR8QPbLts0QCkrgWXEPLJ0a9NZyhNCfp3Yi5h165tnoSCCRAH58tCNRW/y4KjKR
SgaXTBx2hf665n0g9dLmaOM2OOByA2YB6n8gsJkEJ4y7up1Z5nFn5Fo7L0qhBLg3HqUqDzA78ai0
6xcaOvvVMScrNRsjz9siDePuT1Xdxb0g5eGfJQwBagSh6LPoXquiYVsOSLaXP+qrVroYmr6trtKA
ONGLDY3E05eoKwCggs4fiL9Bx8Mcp81sZ4g6dFNQv2JMmxaB4YUHeXS0Dk/i7hgdFoHn019kXWRv
kQm4g1URmRRrGkRN5mj5Ax42blcfjFTQTOIitvaGmPvJ7PJkiGXwqiTX8S86D0g5ftbGwZCq+kSH
7A2w7UQP5nmYHeE8Ay8I0wa1BoZwNG3ZDsI2VU2htGMSUupCGZKGkVc8a0c6L0TOXzncNr3l0bBA
wegTGHpWS6ReehrM608JLNOGHGzVg+AS4z2XaOxAVQhxC7J7H4922+qQ9xtwtMfEpfTt5Y3ysIEj
EQi0+SRaES+O0NseNzPe+Z/IdFO7y7dh0MqgiyPDh2SCVjlSpo8hiASNKEhKbbvu+yY5j8paCoIJ
9xTSkg3il4UFs9IQi65kc90NMroy8WkgziI7kU/pmTKHXGUhGtKK4EzwMgQQJYLOBaTF9E5gIsui
pQ1EaIAxWO8nj+5u5Gnn7iCDDDI5CA89J6f6YI35lArmy+yM4IIb/O0PCbUTIo1bXrfedKDyCaBm
di87D6968sEiE2YWQ4O6fI5+O/m5/W1e+tfJI0cN8leli/tB+j4dqjOoL6aDdujc+UooG8NdMXpO
Nu0toyzGXBCFMtlLPYF1JV0diMBBX6TyCihvW+dYPxhH5VCE8eZdXjQn0AFr/G6T+abyMElNn2Ma
OVuWf7apfZBKE5TbzWHrhWBYzuGELVvX6IlRQKn28XCqem4WlZznQaVdJzN9cPwy6tOkls5azU63
/EKP1qnUG9IJoix/ke+GmQt/TqSUbBFEhtb8tevuydw4Sn1nzYL0hfv9VCr5CdkUSp3ycX2kzopq
1iMpmKPzHP2URkEFmnfmgeFDExQnHngXNoQauqXMcYLAuYbay+ZloNz7J/IiP3o0Nrf0ZSBsg8vu
wSmjwKKJZwFOvfYJvKUPLZFKY40DM51bZ9X6Y2t0567XDnYLhptExvzvdN8UkuAscrdyZ5fZymjp
rFFrKfWj4UdAE20Ib5dXxt9MvAnBQwEFs09gpVTKqoIYwKVtt4sPmNhxOk2udRiBzUYX1hdhlWnG
wGQUmMnFVC4s0bSJySjieZaMRUfwLLbndvwntWVHb4mj5qU7Sa+CtckCY0xWoVRZoqwaSJYGnzIW
RsEUqn4MdgGRf3CuwA+rov6zeyDUZlUpTWbEIaoKblL584NxPST+kkJ+Tv6CbMTeGAv3rjt1SKEg
WYT0NaJ4hb9c6XfNFX3C5X782J9EqBVePwYW8aoHbpGmu0xE7vustFJQy4e2AvUUf3qhgrdo2LuQ
mQKHnFfqB3obYNhEELH43rmzzMTlvDM6KZq2NDQeUxCXoB17SJ7X0bGOKiq/IFuyRLvLDZIAJFsI
XDSjYKKz3DbmRBL0DgynLaDcWtz1DjgAQuItWGj6xkRWekm42t5lb+W8i6iW1n+G2bOeAPsxq7iC
ZFyv/VNCHtvkfNkEr6pJcZGo++m47VAA/Oinm16tbdGYaaDfzJiNr27t0jE1x96c6mSBpzujPJr1
4FSiAV7+4t4Ns1mMvqxw260MsxZiXUN/jf+L/yaCRx83uuzWRz/u7hwaSduM0EODu6QQYDNOSXQ1
la+zfEZr9vJWcheEtNMAjyHuBMK4iW6auTEWiozSRnMAkP1xkaPrVhah7ERmGKeY4gqjSTPoMzP7
d2P75XjMSkE+KzLBHG4p6YGuxDRSoOqbGgwka+4Syc5OClRdny9vGvc6220a4361XY/VpiCOqOVr
Jv8Y28Pl3+eFYUqxCK02oAVReP74+VNiV/pUS8jiyNi7UImcnIbUgx8NqQpVkUR3IzKg14n07HjZ
Mm8T95YZd4iWyE6nVp8Co5cOSrOdgCv21618umyGt4F7M4w75CRLJpIpgDdX93KUuzIy4ssWeOFP
QfNLwdALGBDY99S8zdDjqqYqbOLGVVfo3Ka9j1HMuO6+kCaCmkEFWQcGWAwWqi3XqtxjLhyRNVmc
lKxOJpSGpbvOJhvgN7WhRYsGAPKoj/4wKHpdD7oyBx2IRjeI0Q7P6q10HI7FUdjnpsfkk623CwP8
yMimGA8YawsCKagbB/I9lUyjtZn0GAdbuHoQuROiBnjf6d/76V9zjCeY3SzRKvwYzJ2RO8O4XaV2
ebZKI5ys6f6yT3BvYfQM0H6DSDvAvoyxIjbsBHXBKjBB6IVXLuThQdg6EHBMNPF4iuIkLY7gyuwr
Z237LD4koNyvT8lW6rOfx5td+aomFZ1XkwjnT/DX8Q4FhAXxZ4G1loJSPn5lq661uOoJauj3tHb0
r8woJvMD7d4+gpP9KMpheXMNeEW9W2TimKlJY6XE+hsU1E8tp/wZeeR6hs4nBcKXmFHxhf5F95j1
r71NGoF2V5uS6MvcVOYKX0YvygWKC3LDFL6hHdaTqC/BC2d7Y8zBydelWSAOBqX3YXDM6TZeqkMy
iiRsuOkIilMAxAOlrOssU6EFBaHK0KcqwMiCBo0ZwBYpXY/pVbM3vW6F02L4tj1BE/Cyy3A9ZmeX
eReQqK/GpjPjsATav5Lym3lYBCbYtaGhj/KQhRkp5MugOH7Lqf8Pade1WzmubL9IgHJ4lbS1pR2c
3Q4vQkflnPX1d9F9pi3TxOadnsGZwQEMuEyqWCxWrVpr871qULSrYw+Fl+nwJrV7BFF6EJ4Ax8cX
m3xzp595X41a1ieT1NtKN+oJCl8RYvdSOksC7aSCN/5FOcYnE9TOxYXWIENOCJ4g8lHxhvpk71po
jD50bnJDCBUSaddVLg9KSBfd/mdYRTHTUFH8plt//SSF+hiCVCGu7NHNb4oDRrRdoHhEjBDzjzgV
Xn+bw38hOotXKnbt42nrVMQuQSD4lkxFIokBLTN1yvFh4GnKsP1kY4mc+42fJFanGy3hXjUzW1X2
eZD4zV6/GQ2nQjHoF+FkIbBBLhSa6Swbu1TUtAwMC6tTVRym2/Ac3QnkkbNT7oSfhPPP9K0bHiqL
Z5D8fLPQUI9EJcrxBGjGx7qa7VD+evlU02H500ejQmRWL3IDdcMYUDP0KRBQ1F2yy/aNi/EReApp
4U6+WO04ZqnI/MksFSxFcW4nbTAFPz2RyIxXhyfsQGPrFDf9nou8onLc39YAaJDRBAL/Ej3boQrt
tGhdnED1CK9wZ9pnAJriyxW2HCzX1ut6IPQciupW33hfkGeaOvxrY0lZ1kVA+SjQAFUUR9bT3Sj6
lnYTSr29qP/y9f+/teIMQpULA7sGlc+LGchLjRIfFJyUuUMgONk+9JHCnesrwgXOLXQwfdRCQxTl
KeSLdOk5qsV0MJQUbahg2ImEjYHwI0FlGlAzE1xuHQoODxz3oRLH/y3y3SZ1LuQph1x5Z+WHamfe
Eq1yXOt2vWtALPSWODqX7bEiONH+VJAp4Xai81TTWFrMQQu4lzJ/6aZdmt+HXC1c6h3+tqatESqo
SYmATNJYQYMoSd+gY3mXmqk3i+LVUJe3ssSrCLPWRAQfSEtNQduAMjet4aBKrRajov7D6GZb7tD2
URv78s6xnAMMqUDSQ5gQeCbqQ0mRlvWhmeBDrYBnDMNR6CpOCGNdO1sTVASr0VqagGhH0tMCrJ5K
pj3F+c+xbT1D5CkwMcPl1hgVt9JCrJa0wbCjhhu1fpAx9bzPoPk5uSmQqoTTyuVlzswtJJe4gkcf
kTH+eAc0FhS5jawsDmqxOoLU1445rjzBGKY3bIxQN1slilY3x9ApkLI7y3pKLTfrOTUT5nfamKBc
QZcqrQO2pTiI2rHIjxbiQjceCpPT6WAdI5DV/tkuyh3yZiTgurg4yNpRya417VD0jT0nzlLHnLDA
9oaNLcobVnGQsrEB6ATjbV6Hyb34vn2KzpMnOZWrHhW0BP7mPG0sUulqrqNN0GF04lBpz0Wc2WvN
q+USd9q8md7C0Hb/qAtrmYVVgTxSAsG+8UTATkR8JnEkXJH94+BfDg9vkfOTNTw/URM0wZBAU/Eq
gxqFVQXYMBFpk3CYQnd0NEw+1nselwnTxTemqH6DUMnSrFXIhrWsOuUVhtz79ByDav7ykpjH9d3M
G958k7Il2pIUawsRCbn5Kg57gxfu6Jmr3x8IpTpNAvoChQwqzR4FoTDCRSwO5SnxUV5vbHGya9FG
NqOBLcMmuI/Mw3tiCgHEtpWHy+tjHmMMRKE2hJFsNPY+hiM11tH4VTDwYWnBkFa7pblV8u+FVbuX
7TBfL+hlY0waiAzcu5Sr60WsD9YSYkb1NT+F+9ojlPna2drnfr3nNk3Yy3q3Rrm9LC5Nb6jgA5q9
MbGXHeC1TvFzFh0RTHFQyyJ83uZVc5R5QFamv2yWSbllNqC5PCa14UdAd5lfjOjX5X1kur0OJC9e
1hqoeih3UYWqlotFLw6F9tyKp3hUXUnikYExF4E5ffx6VPaBQfjoFAMZYdbMBMBrrbIFyCANcMvL
62A++kAP+8cGFdj7LhdENM8zCFEMKEySYo5R2IWj2skD4VtPXPOOB9Nhbt7GJhXg9bHLIj2ccWeJ
ha2uml0VJwW0rZylkduVjoKaBBERqIlaIijlP26fEAIfow7ouU4OyGGd4jD71k5HBo1a3D5tbC5c
hLWurUHquhcysCCpVVccIA93Sx5DqQtM62k9xN8wleq1Z8DieBO9LB/Z2qR8pFg6JVrDojgYa7vT
erASKD//4z5SLtK2rWwN5FlQP7en35R0YjB41QkzU2Ab5b3taDGft1C8XRLlHhU4aVQxx7ty9uIb
A9N16A+SEqP8I3aVY7STAwLDE08KRrZ05AcOj+2UrjL//gtkYAJUk1wJn4Y589hYh76Fg972buQP
GHEfJlvFlKoJrTigHB84W8z8ihuD1FfMcojBtnMPEWYI+RzA0gKQkQXy7s4Dc7cr3BBE5WWTTF9V
wKcJwi6ZyNR9PBxyF6Ipq4h4Xw57sfzamNdy9y+JQX9v48YGFSQTY8iqsB2jQBKvSvFOSTmeyUpK
oWb2Zw3UAUeIb1KrraMgRi6aW9+JwrmYPKohRM5v/9t2UUd7TdpWEic8FxahsSdMzo8lODS/XDbC
vJy3C6LcYA5DvVnHECCbPL4rVHEnGPJzJHd3QgxGq9Vyywa0tFDsek6k1J7WChN9ufF0+a9g+iIo
alEGR9nhE6ap6ERzaiMTHH6d6UmxdpBlXnmYmW1pmFsBlEnEBAWdhUzRWDXFmqPk50jPCw66Bn11
DLTsppvme+einmO3P/n4UObSNmapdKSMuzVVxjI55HP7cy6tq0XNJc61w7NBZR5xXdRoYEmWXwn3
vf6cJd7lz8M8uO9reMNMbjLh1uzDdK4SwS+Tu1HK7Eg5GVPFSwvI0fl0d26sUEe3XDAqOKaC5M/S
IPY7vZJQBp4iSDK4ejllsWPIvRj649rDdibIWm3PadOtTq4uDYSE8jDKXCnO4sn9b8unznxWjcsi
rRhGS1UZNFqFnYTX6/p82Qj7IILih/TxwJNGF1iMQURtKsLoTX6SPKIXlGHEgsjHizZ/FoaGuf6O
kxtr5JNvPqma9pMRJVgT0W1YwC8BVisHyr0g61dtLbITvN3WXQ6CwHZv3awvIg9oy/ap9+VSN67e
aKMqjqMQROs5F91w8LVqf3lLWccC7xsg7QgNGXinqDVihjG1wDwV1OFXKz2PCefNy/v91NHOwt5I
Y7DnBjLGnBNQxcwPlxdAjzS/fSUyQGhB4AbaXPSsYpRnmdWGUhSkqwbdZkuw9Xw9rc16i37zz3lI
7/usO66qaRfVytk9Gvf2P+MGHoaQC8I8MLU8vWvz2OxRSTLP6DhhnlpyE1QQcmQI0YPqpQfhIX7l
UaswjwFRzP3HKhXLphmTiEqBeDl74b4E7jo6E6oOQnqARJaX+LE/4R9rdI3dWqtwTROzDUYw80NR
wi2N9p7zEUncouMacM7g+ZTAfPYJU7fMSgwCPkSuPCAIdmGn3xtvKk+hw+3GMNcD5jNdA0UFUeH4
6PIVnnSjMQhQbLhHFps/xFCAKfa1r5316/yqe+BTlDETV31jkookWQHebdUaAf0Ar+jwWJ1NNxzx
lgPdAXrzkOrSW851xzVJxY4kNicxhEoEJtLkX2/IVozDj7v19+uem5uzQpVO+jAYJ0EkoR911rC0
qyBC1sisjpN+Y4VXpsZpLbNN6EAEE5yJRROLzpiJaZYiCf1Qxd22PNTZk6595Tgizwi1bWm3YIyu
XPGocssTUld0W5K9fJ1ezdD/LTBHfpvx7nQSYj/5Psht/1kXFYItORohaItXjWbLrW14zR43TLRf
XoYX65zeobQFenEgV0SbN07Os0xFL7EbOsnQRjxvyqM4+6F1lnsMSK6nsOdxGbBj1tuTHwUT8RMJ
zdR3YtpnhuFrgMxKJ9KoU986oKg1ObzqJ7N8gtFcCEoYyGJVkUpHlHlVwlZB+R3e70CR3h0eo1fh
SnfVtxGnNHN/dbxeJNN1Njapt4gZmWsszHi6Zb8wQ35n4UOSl+Lkim7hVQGSFJ/XLSHe+Ml1Niap
UGb1c4OxKlRHx1lylwlZZ6U49ajYAk/mhn3NbkyR1W+SoVLokJGVIHDoMOiXDT86IXWy8kc0n5Pu
kCrunEq3C4/DmhmqN0ap05hUWhtPPZL2UdXtCHgVff5x+cAzdxDFXYyKgIXWoCfr067VzbwOWwg4
ZzbGJ+1iOBkgEO7XiBeRyWn69LE2pqjFFPEYD10Kjd72eX2uH4BC2wtX4UkMrMfJWzzCdF87QqC9
ZE+X18i+CzaWqQgDspJlFHEd+KOX3WVE19YXf3QuIUd5EzTn5a3stGhjkAosBBljhdMUY2Rk2JEx
1Mi2U9EWgyJ4OcjQnMod7YGzSN6XpJIi6NlCvFGCspZ0fTZs/ZfkTj9jr3gsHOlK/979KO5D4+9q
i8j7dFJsxruMpk0oVqlEe6LH0xUvEtAnH5LX0ECNaHYkoDua60W000eeuhv7gxLAgwYSVczkUGvN
Y3UZRzLgod2XYNsFlBSsvqKtvS7gvkP+Aop0TnRjBrd3izRwWpJAsrrUsKgv13PqCd2dxZsKY1Yf
yKw5oMXowELz/mOIAZQjrsd5aoM6cns0IrwVwbvYSb51BUHkKXeE1ybI3NrpfG6NmPxu+nAaUOgS
NfDsyLpF7WgrD7mZNV0OIRtzvwZQoq3t4hlC0w5BT6aqy/FWVjB4t4f/93GtcoSRqnjBfhLKvdVF
4/EwwlWg42rsFsJcRJqqMejMjmG9h+wR7w3BiqyGCOYAImuM5x8VEjB+l7aDFgu+qI/2Wv7ghm7W
cQSvLEIqmtPAwlILFHQlx8+gx1aWiqMN8ve6IRjOUHnCpZ1ytpPlnQbmbFWAOzClRs9a1JhOGAtx
Sg4VSm9VOdhp9y2MNF6mxjNDOahRVGNhlAo27ZbMVWlEAH0HqJEt24WXeJg65aLwWCnadmVUUlFB
brQ3qhHK4NJLP+lAT5e2Joy2NKL3mcqcfXzLoT8dg81GErfZ3PKyKaCKpYeCn5/Sh+EQvsqH4g5z
OHcEM425v8PilVdRYN1qh+nUef0Ob1xg13neyQxwILKF+yh4DGJQ9OPf0aoJgORhlxzkV8IfVuxC
FKudzkV/wUWT6MwDTzOPw8YedTfPYF+FHEcEajLreulfdJ6YJbP1v10Qdd6kXo+0oQih7v6m4YNG
wl20JwPh4hOviiszY8tmMdTtO2qGBq5VgQw1YjX72ROewQYxQ1EAwnSGB/YoECWaRCf6NP4ynH4X
4Y50kNVdkxwk4U50MrPx7eKp4BopjaK31piA/DIPCEgvDPInGUxZBEpEBCFRNecTIjND+vs20NiE
qhuFIVMgu9pjtkMHUC86d9CrJhJJocOdCmTGho01ujI7luKoWkkcdLCHprp0yt30upUckguszhKo
AoSMeJkWzyoVkaJYamQzDE2/KiFfC/GE6nsZ8ZrRbCOojWMMB7ezSvmToaZlVTYmDmOk+mn2vIqZ
N6ucyUOeEcpH6gHkxLIFAEQJDnKIlFjGS5rwMPdMIwrpPKNSAQgOdcwBzGmaobLiIDaHE4BmN0ot
DZBZM/aXr3dmOFEAQteAYdMxFEuFL81Ip6jG8KIw7Ovhi1DyyhTM2xWjtgiPmg5mI+qTjKGm1J1l
RMC9Rl9Gd/pKyIgLR0NQqb6TOd/mvnzkwUaYq9oYpT6RLrZxuk4AV4iZbMvLTVHw4FjkN3y6fv5Y
QD36474VddVKuSbNvnkuv+sHzc8JJ2ZyEBzMHR4at9+ld+Uuc8FFp/9b3pW3Wi4ZX/69p1Cv+Wgc
3CORWRSGhRrqKUUHJ7P2Co+mkumAGxvUeZWNvpKLkMSkyFRtSzAfhKFP/cKadPcvXFA1IWYkyYT+
hLpw0iYKB0FUC3A33abd1Rwb9mUD7Dt6Y4HywSqu5niYwRw5oRs/noAz30MvRr5XDuMerMI3/ctl
g2yff18R5X6xplvxGiE3mZbryDr2mBxLjQYjEQnnpc728z+G6I5Co7Zy0xnYujX19OHWNEvO1rG9
4N0A7WmCIC1rjrob+K0ic29kO2O4vbxZzMcUWEP/+f40kNZUSxlEUEL8podMOAAwiaNPZJY7/VZj
GF90M0+7sVLb0JxV4SyQiRXZWqfT1qFPenNtTL91JU9HgR2XEoRg7OgIJm5QjJJ0o7oPnRY11XjX
PfFE9pifULMkDKq+CVyQL7DJY0sBpMKaBbGW2XzsSiToPHwvM1JtDHy6ScK4SMGx8Dbm1MH1B48k
FtxhDrJRnyLixg51jHNoaQ1tKbbg7B+D3K1+hhpkHYAZRSseU7FF51gPHM/h7R11rgdBg6qbWuAp
jMxbcYH3nezBW/egEwJQtfs2OOrdZZPM87BZJHWy0dKuk1xYYKnX3UVHBXW+anqe5B47YJHuBAYP
gFnVKKe06mHuLSUFfwK014f97EOX44eELLzC4IZS21xZB2bE2hgkO73xwkHIhXgw0Kczhn1LOnNh
5BorvHGyOCGLWZ5Fo/jP2iiHL6oGG6hh9CANZkhKjj7Eup3lJHM55pjfamOIcvxc7esRE3ihv66q
7oTz2DkJWABjHrKHCTffrojy/CyXFjmSIVs8QZyThBDUR5LH7O0RCBjKGTmAzPFDpudv1kZ5fpLo
OR5qyKqSxpP6zi4gefAXnr6xQHl6jPkoyHDOyaFOXlu8Elb1OGmv/8kGXaqbE+jQqCpCk5Y8gkOj
7H5lUEq5bIP9pANZLGTUQJ77aXjVSHox6ZooPdTfJckuviyQ7E52pjsNO2lvXocoiSz+X8WJjVHK
JUy1y7IpaXGe5qdheZbkh5abWTMD7sYG5QPVoqfKVENWOIUMqI2+xhGqUs50Gk4tJGeALvsrj3jf
SMojesHs0iYpUQgsBmcuZ5DI3AzF6nO+F9u1/5ih4UlhalZt0kOUgdB8117qgpNutItA2pW3/KoV
O0i8W6MSHF0t6wKEjflh0VJHNmNXar+rKqcfzI6u70bkj9FVLtSoWED4C1mur3r+pUBgtazRSZSc
t3nkN326hA08fsGKo+PsUH6nJtmQ4e2TA4ytHmYIEcVuvWu/RETQiVvxYwe+jTXKA8sRU6p6BpBT
+JPwbQ3n+Fp/kFMy8RcUXhHbVsArGZEFXFog7YRdKAx4MaCAqRxHIbcrE85eXufLV6GrOQ7PWx8N
cS20aVkjSK0fSss2X+OHt+o3QkfYkxq/jNs43/OIPpju/76nNAkwyLPlBSTAhi8Vt0OyT/iAfWbc
AMUkaiSELJdmwIpCa4oTA+rEoxehWppjwld5HVH5+c27ym13MY/Yxh6VW5jRoPdqjMZT3Jh3RQjB
ihp85UndX4nt8FCuCrQCpny3GvVNY4IntRKbQxaKR6ud3HnUnvuBB89mnkcTM1nQKpCJpuDH89i1
JagaBAPvM0t0RuN1qB6zRLWbkjcRz/yY74ZoB7JKQW4Btk0OyZDuZQFdvZCrlUUqDZ9OxMYGFcGs
uIymuNL7YI7LryEmmeMYw9tKfFrHye/m5VSFdTAVihMuCSeu8ZZHx7WwD7VirJIgV3qn0a5qgTeF
wwRjGJvVEWfeJKZGlQ7NostQAjuRivAK3azeTq/IYInA5RTn+AWta5mlRddGNVKFVAVVZ+nO5osM
mHapP12+45gnYrMo8vPNogbQvldms6qBufpG+rA0Z3X8ctkE79OQpW5MAEW5SEJRoEm/XvXGrVTf
Xf797Ni4WQN100wD+DPMYcAEcWg8Ab9V+WmeV3ZSWg2ZpW8dRRClIC/VV7OR78MmH46dOte2kSkj
SiGVmB3Bo2LuOX8W7xNSV9KSVdowyilUBM/LL2uwkUJA0xlaF7mr3a4Oyfbqc3peuDUmcswuHUMq
psydWPTpgKM+LA6hFMSs/WkagJuT3fbMY9LlOBCdOAtimc7gUxP8cH1FDm93zUuKyMnZS6YV0Oeq
ook+9yeJAjMcwjapQUZk3VdfNS87ZOf6qN6b18gwQa9n3TQ+7/Zjv3w3NqnvhxlNLaomkCSmlV39
SgqXKAlUe203SgfQCGBgh7eXzIwCAFVC8Aq6BJOq5Jbr3AO9jB6UHJ3j8Kdmru6UjY4+aCBHfby8
pUygNsGn/mOMCtbTGMZT0wmYQt1L3nBlHJtbED3HnuWg7fxV2EeAXlXfIi89ZlgoF1DKvPo35qmA
vTSiuTQp5l0I3aYIRpEUBEUGHqqETVv4KyjGdrVU8M40EP/HfY2Z1E6yl3l0OuE8JA+X95RdP9ws
ioTCTagrsiaOOyIxcDZf9daeMR2NvPfa/NG4yUm3p8Qubqp78yrhRHH2y3JjmArjI5h7TXXKQzQ2
iq/NleKj/ARWaZz69WBCzCfdTb0NKUmJdzKZwX1jmAruYT1Yc1YYEBwtoXQGHHnWNc7lXeWZoMJ7
qQmW1psYJ1YjZ+1/NglvNJWJvNo6B3XSK4VoxUUZHg+P4W10hAp3cS6/xWC106FPSeb0xaP2wt07
dlB7P4FUnF7aJQ2XBXtnWidDfGkxlJI+X947tgkd7QzQywIwQ7l93I6TIWiG6SsQGF86W44HWxt5
bs+zQrn9ooxFD1iL6Yv7OqjEXfM6f7PAKZ6Edn3V3XTX8SH9yS25kghBX3NoR2KuEWpI6EBRAaxT
WsFYOiTzQmzXpz4obk2389BlUxyizcqDjbLccGuOClhR3wjFNJvZAQyOk/BdGEbeJcdeEBDNYNoG
qp+em0/lSjHDtCTa35gbuAbcAWj3cdcFzfXflVBM0cCcpm5iaPIt292Eqnk0FwXIvDRAKt6re1W8
knnE6Cy32JqgnC9vpaVaZfSeYrF0xrjz2nUPXR73sosz83ITaCwNgEILnQvyZ2xW0pSFmNYGYChp
gNHo0sUXeixO7dfI6W+H0l7/Zkp5a48Ked3QmFKYITVX0Orqi8kzeEITzI3brIiKeNZUCJ0qoS4t
CGclu7U0byo4gYF5Y2xXQcW8WsOsfKummIxc7N6VIcybo2wXeotlh35xMm0dJIFmx/Fx3sqokAeM
QUx6t8C4RoMtNDPUT+7ltufcGKzMe7M2um5XWXUB2VgwNawg9tUPYT7YqrbXYx7hIWc1bw29jeet
c9brcWQi7g13RSnYqnxTh7847s2MO+/OQAM8kzJJ5HYF/aAW2+3gyL+iIySbbwzwAdrrBHDXFPCJ
+ngro46uqaeyVK0gMaqbB6Vq7SI6CrzWNNsGSLMhaoAhNJoVLCvkbMZ0VOgL9UPdAImRItqlvL40
M42HnMgfM9TlNEFhQE2gmRWM3xeQnREGWd2NTmTin5CdCd7l78X8XGBK1lUQcAIcT5lr49nK5BKY
WKWWd9Bt23UTxyPYFsg8D1h+ZRCOfYx3stXmOXhxDR+yX7txLnZKL3IWwcyIwMj1x4b+0UYSDVIO
dWjBJzOcBHRfroSsPSifVNu0sx/oKrl16kah+ze7926XinzmAi7KdsrjQ6US0lso3gzLfzRBBT5T
nhWxnMfQb7T0EBfqvdr/DTDSREEPQCbUSLVP+PZQNtaqgxKkpqxekphH6EDeX94oJjbSxK/G9Kaq
iSZNpSnri6BV8UxYGaGq7EkA/MgB4e9Ht5kDY2c6nAHdNBXmJJGGeauw0+cTeN+1/rhOJwF17suL
uWxAohFM6ZwrsZzhcbakQQzd2Qg6OJctMGMNhuxUCGsBXEZj2FIh1oumwmxFX4aOaFSHeeh2ss5z
X/ZX2dih/DdKdU1IrCwEirQO5B2UKw74JnYLqtG/6YGZG1OUH2O0Ys3CpumDRN5n63OZB8XMg5aR
MP8pxd7YoK5r1OYVYJUsgHpmrz4RtdHoIEV2Y9nis+ylCAI8ui8SWC5YpPGn2TpYUmsBA7Ooz2G5
w/toZ0ivEwrz/8kh3j7k9uqua0XthcgKtOYhiX5m6Z1qPlw2wU5M33ePTrHbeg3VYoBbjwiiilvt
1Rdw+o5v8N36HPPGI8jHuLR11J1dTIJYFKVkvHUrCbpmArpGBiXy5WUxD6sJDicQBhsynv4fr4ah
MAvAliPLX3IFqudBpHNa8ex9I1yhmGjBYAk9XjZVc90Lg5UAvtN9JeVLC5wByQ1h2AKDk3N5Oeyr
bmONuurCpltEPanSQD+TYmn32PrzQRfs8ok0okwvu1YEe71RXv7CLihDIIdC6JBVhbI7VUItt5Ik
+Nq9cR3dmQdMDBx6X7pC1eFaOaieflyOxdNlq2/UBLSTbK1SAQqpQyVlVjMEMlTWxpP5RfK6xc5v
1FspsQljpSRj8DO9FpzRwSDt19F05NY1TCep7RwgUsvlNaZYoXn7F1FxLJVa1JAi7H9R/zAsbxy+
5sbN5VUzHztbG1Qca9Y0LlOwUgRCaRe/VqhbEdJCAPix3n38VfVk//+Bbid/+YW9phWForAd6nid
LX9wqsU2zwjSwbKrMeKKyTM9qBdbtuz+S31FYB9gD+MsmtUG2CxapeojJvCYYb7OAqjt8S7e5W7v
d89dQID8BSdDYEXtrSn5Y0yoyjDNjQamqg6q3itaxaZT58eY92Rg2gElLZEQJvkV9R0rkNEIsdYj
ogpnAaxnXfGSQQWR+7BjhiBMJv5jiO5qdBjPihLwWO2nAxHpW3EsdSS+JARFXNEJtnsiNYG8CkkX
aewsFFWzcTSB4BYXR5JsFaJa1TnZx1/E6/hrdAJtlhd5vOFEVhwH/QeEAoC5B9SZajZAkEQZjbnI
DmMdADAW9pzZBGYuZEGBBOKpGPGQFepgx4Oi4t8KwKPQ0/caRmjqo2XtFg+7uP+3txJg70Qm00IH
XQPYhM4bjExIUsx94cnfVddJB1TiUHHrnLT70UaoE9VpZa2lZYw68WtxtaK4Dw6Mx95HtvcruWnt
ykvutRtuH4ocnm0Yoa1Sh6spq2nWWqQq3U7y5C+KP022eE+myERfTR397nLc4C2SSiMUM8qaubbg
Eepz1Cy2mnyPZxCHtpygTMf938syMOSIERlC/vwxZohGo62aLIPwTMc4Z5FCHfm6503gM42gaQha
A4jvSDJZ7CbNk8dEyxtNxsBHbVwNSxWgPfMoFvLt5T371IJ+WwyCgiibBvFBKinK9B7g9xTvVrz5
nmUQgw7nMOhtbU+IDKLvf0Hr92ZRA1ZbxTsdDKhk5ZuV6Us36HKL5FI0HMJZTwAJ2d7oHzt3wbQf
hGOm/eVFMvdyY5HaS6U3jALIGMDDk1MeXVVG44E0f3fZCNP7oMQM0UQI0kMZ8uOyytIAggTERAdR
uF/zW7V6kTG1EAeXrbCX8m6F+lzG0Ah6k3emX1v6YVCG1xJMuAguPy+bYbvFZjXk79h8pKSx1n4F
DxAkNZM7wbITP0GKlwRl4XYn1QP0/cirPfCWRn2lqQoRd0G2fwjLq6raJeXLWHuXl8U0gQEqOB7o
eRT6BSCLrdhCbRmTGNZu1ULXGM+JkriXjXzKy98c3IAAMeasQX1CD9C189AWQp8RTOl8qr3y2qw8
cLwkDuZ5XWB87otrExpBGODnWCYf/1O83RimkgwlGyIlF3oIEXff0HUU1h1nZSTHvmCAhmJBuisX
xlAlre/2lN/Iu3SytafR7+AU46/0brzCfEdmWzc8xOKnWujbnkKNFCUj9Eoser68KufFCgd0mOLA
ul5P0H10upfOFcGCFe8mnzeeyNzJjTnqvpSgD2dFhQkKjbK0wa1tA6NlczaTfI1Pm7mxQd2OfdqI
MzibM3BJqAfCA5TtxQCqkk+6guEZMrIzn9Gw88m0bOrwfIX5KTfWqXDVjWM5gQYBGJ/1RYjdPLPs
Rk7spvZNgcdjyDx2G1tktzfBxGynRgjB+OWDTaI0rnO8jhXOncyMviSBQqHM0KAf9dGEkFd9EYqW
6Y/Vtaxf6Ya8m1fTNjvuWAlzMRtL5OfbxejN0E4Sprlq6G4tO6RS97PktEeMx+do4ILf6DHrHJmX
k5Lv8clbNmap6LgmTd8XaHsdRskec2f1MNm9ExxBwVi3tW/AR9A8XXZQ1kIlEJQjNQBHA0x/XGiq
6qGmlzqEH5J5l0eLozWJ3xuzf9kM+TX0whCKdQU2LMRL6hiYtaCO0qhAmj7L3GKNgaMpu9kNzfbU
NnHrQEJPd1Nt7jnnj+Ux0BIn0h2kukon+XoTm8KQx6BsjsSdXod2l49XkQgijiT7t9VIEr1IFRpZ
gfSmKv5xK1d9bpclxYMi+tqf5J1yDIP2uO4hDxekr1bArQyxwte7PRSjaHtdJuVNjgkr0JsMV6lb
OYmTnQb03MAW7Q1cQhWWr2wNUvFy1lNrLCMpQfLzJa5aPGzj2lXbzuJ8NObdujVEeQsg10gdRcLN
ux++dna3T3ZqMN+Nh84lJS+irDAcR17jnBWqt1apYCkqa2Y0KawiSQZFbu9PHnnD8FB0TJf84yZA
Vn/8bGZkpGW0dLMfVUdD/GbUui2k0P4Jf1w+cmz3AOMvWnDoWNFdZjUu+0rNMKgmFaOdF5GtZe5l
C5+e0L89/t0E5RBGPy+KmWEic7IqAGfHcXYHOUIQSaZJVjxBCCEpHMqZ4K2ikN0L6VSt9mwI7a1Y
/UtBW/Ptb8GoNw4f6JMkg/IZNcE/VTRAIa7LbNn4Kmv+MHicBTNPwMYI5SJQmp2BiAKUd77W7rMv
6kHdpV70U+ts9V6/7oJ+H11n3y4bZfrLxiblLym0bRtTB1+5rD1nmIeJktOy3KcSF2bGunxkqKZi
2IFAsWj+gViNhXwc1gjTxWS+F8weUE3JTotHpMVChzcMyMpNtuaoPDab1HxWSZrey4JTS0+acMpr
gFaaXdLFzuU9ZF0/77ZUOlQOc1TMYJ8x/W4s7Cz9lYC9PFEPU/0IQRXIqPDY2Jl+8mcrobr98Yx3
ay/GXdEYvthVzipHpxbPYEEUObfqpzrgm9Nv7FBO34yATiUJ1PX6t5FskiukT8oe+gcIkSInO+Et
inL+zkoiI0/wwcbxWHeBKT3lPIIDpq9v1kP5+txMMuTmYMLC+CkEn4N0Xp0EMqRF9B8XQxa7SfCU
wqgms8d0VK18AZuCAALEjtdh+4Rh/v15oGuAiosCGCDlBpHSL1oc66hhgtOXgLN70IIZx8oxA/mH
sjeB3uz3pRM/knuGFzc+lW1p65RzCE0fLXEO7krLT74Q+ZkY04Fpa7eLi3sUuFErkK8G7hwKSTvo
VE8hFVvM1kHe51PlJ2uaYljRlFX3zRWhBM1Ov8WXeR3mT3BmssCtJeJNm28oxWsbCgX0kJrd6IoY
Vk1daxftjKv0W+mPu+oBSnqB+NrwJhhYXopbhpgGZS2K8B/tRvUoy/kI8mSpauSgNdt8XydCb8uQ
y7bXbgrty9GLmQ9tDVLHAnSWhSzkCiGWEx1SvgOHBUoNZzlQzkVARhbzn9INkAkcu6wbYWuXOiTz
XC3hEiKjXa/RGvpCRFa0q/UukjGsoewSr+aJuDErAFuL1CfNo8mcc3OODhEu19iR7PkJU5JQRQXX
FRR06/2oca4G7uaSe2rjRUlem1ak1WjnnmrwLiJx99PYzs6hJx2sPbLNQ/oa7ngDBqxgul0oubE2
VsVqqCoIXWK8AS0pCBnaTQSczMQ7I6yLD3RC4OszCeOaQe0n+B2zLksQrfUyHZ22NqHzMuTCLoNq
934txcUbUe7xuiZdHv7CecDIBIUtGexMukmvMCrVMW7lEH2B2V2+Dkio5cEmcjKyjTmHGx5bFzOf
2Nij8glVTSWrqkvLr+XYllZPXF+68pvUYn5d+XZ5bawAsFka3RBrjLwelzAVfKhzn0IZIGVZDuIW
PfJ84JQ8yNGmoyna77Ko4X8gn6KuEKs09WEUwV2tSi9G+UXlQYJYfrj9/dQlYWF8YRjCCDM9zfdQ
u1/MxV6TH5e36w1oemkRVMAE68OCUA3ecgVI+KoBP3t9Q+C8yrFBf0qHivS4sw7DfXse990PcNj8
H2lX1tw2zmx/Eau4gcsrF0nUYtlxHMd5YTl2wn3f+evvgfPdiQjxCp/n1tTMy1S5BbDRaHSfPse7
/QN4i2TiZ9ylcuRPBQR45sde/DmhKjuCUPK2kfUvpWsgjKXDGjLjf6jK+qOf9MG+EO6k7leR8hJ0
jgG2OtqKUAcQ2nzcjUVi69HzbPBmCOhPvP5O/yyBzVdCEkmzHHdoE9UqsE3oORD53BgAmajRto+h
ctwTl3TV9vbOraexYNz9z9YpjBN2YBUqJwB3kDKY36niQnCkA4ix1Z/4wDRpdZUXDyqmbtLHwI5O
zUdgwrD6R/vc8PxNdOoqzJdVb9NGsVHhDmy4ic/j8F91xQvjzHkeQnlSyqkH5Xb/ZAStZZZ3w/iF
s5/XnoKOJW1QgemdonyZFWZD00ppK0keVWNLoF4MdeHMLl1xE0Bd2NzLh5Az33y9LFg0qWIHKJMx
6cA4vw/KPCXrqsQb/Se5eGqqc6CeOauiW7P0zoUNFhGgFX09Twok+voNVUYrtlEMgbnZpnILIg+G
e+0kS2PMd5o734i1fkpQDKLklv0uOTaevONqT/MWxbh+Lo16MOhjshfAhOcpB+2ldItj8B4AhMCr
PK25hUkrsMCuAVfBSpXK2qgosZ7LO4yi2zTnmNXAuf2ReCYYPxjzyCxlAwBTTTsY+que8Vz7OiWV
Aer7Zw0skALxde4k3RC8JGw8ae6eyli0M8U4T2an2mI/7zpZcrs5P5hy91i1kx1G4n2t9Zx7eSVT
Xf4Q1kHCuRO0GMoV6qlxlU2O/nZmT++pRQk9MCD6fHtj1w7Y5boZPylJkykYh4m9KvudVJu5LR2t
442/cL4e290Wx7kC5FHFhNcMsgfBmlLesORKqF9uG/0JF3lvAGimOk5g0VRPFHTTbAVX9ITT7FLK
4c+3v/BIoxN4IlJfULwwcVBoIsGvRkJFPUUr1VwiKHYAzq5QO0gBpxaz8oHglgCLQK0I/7Axt1Nb
kjWSEXlJdef7QEe1gtUaPLLTldcKkEo67dWgoiChr7Hcv4wIgTaH4I7TzX3u6Zt4Awotw9M88TE6
Cg/CVnLbH3wY6kopY2GXTXmVwoizNpdiXCnzpnntgSJRnPw87qZ74YvuzpM1HLGxdI63PqVbXnJ1
nXEvzTOnLatHTN6LEgYvZtcYso1eCLYfHKFuyrnI1s715QazHIvlrIiDPzcYPIMi+leVDkhvtPcp
cDsn3GEi48QDJ16/W7A0A8UEUyEmbk4mOY6jSunyrkn24/CooytbKcBfppuJ1HapV5+PzwtjzPGT
49JIMb4X7OPmu9/2lsFDR68eg4vV0P9/cb6HrpiLMVN9r0gfE9ABGaU1fVY0iHZ+dWSLkLEHxBvN
vaUNUW2zLkhgw/RPIHewRPNJ4FbPaEBlsg0CigNJxKSCpkis+FEzDyJpxjzZgx4GkokJ0IEK4FIK
ii0Rd1hiBYkD2QcQMYPFW0blnXWCXKkHHwNthvdHBbWBinh7GHJ7pPMZzrQTvvq8YM+1yfjCONY6
qVIpgc5Zdid/k6zADbbK1tz231qs0nR4gtgrOdVikYxvmI0sacNQGF5SvkXZTlEAuFRe1Px7DHY+
4V4NeNP/a4cZDLIYDJIIdINkwtyafmKofhnmszfsR0ewqh80D66RB2f3dESMh09Yu93Qa9OgVoDa
J7yTWWEdwjHTBBT3raMCMJ864aY86Cdhq+46sOfeTglWP+ClNaa4Q+oZ+Y2koYa01bb+vtuGm/pg
HOl0LIaLT+lJ//ovLEKFG5IMOrS6MBWwPHlSULel2gBPMu1bL934L4mN3tdog8MBSbjw3u15qgEr
gZ/qfv9jkXHSIjFILkcjyJXlwMrhqdJRU0I75573lcSSAHFkyhCH1NCxYW6YXh+EKMvb3vtTTE7c
EMXkfDeDvEzeBQ4v6q9d5At7jGvGRqIY8ah3kLYZXIxz4IkRnskX0VO2OphgUdJ9Ivdc8eO1qIbi
BGYzqYAWvuLyA1bZlOWmXOdAWP2h3pE9Csj8KCHbvHLC6vG7sMYSxkw92twdVBL2Ndj6/T3Y+l3T
LXcodnrNOdhw4TMrzqJhwp5OHaJUhiGg5erEsIY8CSURCyMLw7SNRRUuAAB0u8CZH3qXAneG527X
cWFe1A2Z22JhmV7yF9eeoJTgxlHRCadD/hkG63zHP7ZQ1qhBoxSds+d6c/so8gwyd+CQqVkdG+no
1dOjapyCntMfW8lKwKYPmh9A8T7Y75YLylGjKBDiZq+YTwlg1u2Ie1Zx/BIDN3gd3F4M/bHs7qkS
gUeKkKo32XbplBd+XGUk2htS4BRV/0POg3vwTbiiUD6YUesYkfL7tsm14In2FEoV0JyVNCjaLBc4
9VUrh4YcQKGvx9WAXsNzb72J36nwC9JYS/zCMbgSYMABgUzCwECVgrxlaXBQejD7BRLapxvhTIAE
FOxg23zv3T/t9ZFzO6xctgtzzPryQm/Gemh1r5aNI8SLHdK1d6NYHue2xrxP/TuQpGMct7wqzeoy
gR/AjDnacyrLDNdFulqVXY5iySk/avt8gytwN29bV8ZgxX+hQ0LfcKzvAESjGCLAZaqkMBFNGYiR
xqkGLY5tsKvPtMeZeNpGPege5wOueemFpat5KbkJx0D70AKc7JNpqTbeP4fyObFnvLtSXIDdLnQf
eerxK21OmXopshcCtlKDfXrpzRyBwHaCoqNrbM0NJmqtDVrIGA0j7uBEXykTRvZc7DjLXbkqFmaZ
CxFRFu89Ne6RO8nIZSTwCc4P0p5yzJsOj5ZgLXNaWGOuQwI6YnXuarrICTJM8cbPbdGj2JPpED9N
gXV7dWvh83JPmcMIUe9iJgPUa8LyRdR+FrzdW3kGLZbDnL5Gk+YBRCLovUtHsT/nwnOdbG8vYe2A
g8UBI1mYX6LlvGU8qfyRmE1MH6rJLJB9BJMOUaJRcRIxJNLGFyucdKWZx2mLHzP1m6budF4YXTvu
uAcoPaguAzrEXLnqrIdN3Y8KxlPBJbBLN6Y7PtQulVhLNr5tcrxy9bshb8KlJJmGyLKNTKQjfaiA
zbuo32ThR82bZlr7+zpAMxj4AVzVNBi/iMSqbxPw+3mq/27+KvOn299s7Va9/POMW3RaTNKoAAy2
ySarSLwgPgT5S0O+9L1729KaA15aov//IiGZAoBihUiIQXte210LSFxNgP3m1aN4ZpjPXxeSmE8E
Im3zUFlt9HUKXgkKUrfXwvsoTHKV4tnoz3Oje8Kcvsji8BSLtXPbBG8dNPZfbJeeKgF0V6HKXouQ
Cu0tPbDzSuWsg24Ge1XpeBRqlBMMmGtms2QwQKepUkMstMZHEcSn1J/vfCLd5y0kem8vaH3P/tpi
9qweta6udL/zanS1unGE8s3X2xbWsnsMv/81wewZcJBhZkpTDwLR6hst5SLTtofv00Z0aDGXNx2y
viJKTU8HozR2hq0A4U+WGbh+lWEz+L+hhcbZsrU7SMdcAQoGwMGLUNhZOkGuqtXQ9qDioZSTGHvZ
FPG2BcOZbxWOuEs/P/yHMu4/5lCoXppL9KYyCrODgKr4Q4/OJHjIE04Wv+LWoOrUFDyGUMm66viM
o9CWZNAMb+heY/8rOIKttHq67QcrMQ2dPygyG5j1A7UCEzJBKSI1BqD1XjCUDkBndqP80sMHM7/T
hvjffKJLY9RJLs5ppUwpMYR4/rhuyEbagWcKOruiQxWnee/XlRsWZNwGVISp4jSUKJfGcMErWuIL
sleF2VYtsLo6UO1A0u7LbrY73y/tAqTBIPLlLXPF1xeW6Xe9WGbWUC0GLZ29vrPyY4/5snCjvshg
/H4bbaTWB/MF5ZDb33EFL4gW7sVymfAktkYXxmFK8e+t140uIPA/60Nv69s0sJR97vaFHT5w+eo+
pnaYsLiwy4QqPBbqPNCi6APd1kHPuO6RW1f2+Cy4lTMploo27wRNwcYZXSgaOtAWvJ8hNHR7/Wtn
5XL5TDjTQZpn4MXke3oc36chWtlGu9G4b12eGSbITF1jtgUIxveyAJ2fKMKh1C1fljmUBxwzbHYY
4kWUV0WL0RPtDMS4Ge4KLp0szwbzQkjNwYDET6V4oI/QQCfryPAZ806ZrXiyzIfZ7c7lyXRaXjOI
Z1deng6zV6qqRolg32pQWwl+5NNsiSI31qyktpd+yUoLNWqvhFLfTN78Jm1KxBpAS0E6Ym5bOzvz
NSI40YZ9OJdTG4lx2EKJb69slB0dP6HqUzwQwMrQxuKYszXqDDMZfoo09OOYD0+FjRruVt1AXJCr
g7JWZFlsIRNSTK0AU0Y3A4u+ncGjnO0wBA7mFiqM/t/x0vOCGGGCSVYESoAYZ3hjAkooEKlYseM7
tEhd2pFHOcbxLHF5xRaeRzKxAwOIqp/IcBVB/ULkFDzGUGx4vB2fVrLHxV4ygSOfzSltkh5DZYPi
1Mk5awGhm34kCq8at1aavrTEsosY8hSleYdIqCUoo46OChyu1FqUmLB7C1+pvGt0rg68kjhnE1mo
Y5WVWqnn9eQ19aZI3jRylFpeCs5dGxM7kjj1RyXpTS8AEwwwxqODZkJoCe74RbOao/BjdtUdXd3t
j7eWLC/2lMmSKkAR8lGNRe+PcC0+3c/ol2l3jrrJNoZv87LlDyDMjVtVY5IXhWRlh0pthPqmaNPB
/nr3Z5KHB67k5Coa/awXuQpJYiPohRYjeYM7al99YOBv7x3PABNEWo2ilnQDRxrUoh0or/3p81c/
8mOUSwkaB4piME6RJ0WTlP4IFCCUGaxEFGILozW7MtU5hlaWAlpK/INEgxIbMx+lzcopQVcEQFTy
qisPJOLk+ytuhr+O9xHKQiqwBB9I3IuP0eekIb489F698U9/2ETLHZKozQRRxmjDnUG9DkpLe8zO
4UmmFt2Eeox28olFYXl6Zg0ldI0MNHnAC+Q0O8iocx+DKzfL0jBznvAU6YNKkvIPPMoAIQ2XCp4k
XvkKLXO0efiSJytXy9Ik8/HSYRjGPgEU+w/pqARQpdVbxFUBfWm3pjO/3Pb763i4tMccLChEiiqw
3+nej+zWECxh9BKfVyfgGWEOVzUboeTPkCoL+96Ou1+a8hsFnM3tlXC/FnMrC2KLHs+I3geFyqlu
tkcffqshrac6jTG4JLiIiuuTttw85kbuIbiVJkQXvJa4cfAyxm+3l7Tq+Ig8ioZRbzx7mX0LBzFI
x0CBfmf2QwuBLitzaE6fNR5J+Uq6hoVoaFCh3mmCeJ3xOg0T1+kkwQvo7E90wLPooLvoEENknkdS
tVIAWdpiPC6cW0mL6tD0xsqRMdtabOUX4zgSiwp4BXy4xOpHulgbs4li54fJqONEhUfy9gEGtHU8
NyuMA0x40YcuN17xLDKOqAWpj+oyHFE9lZ7qzs/ii3hfuv6ZzhZJ9+T+83w3yy1l/LBqJEEbAyxR
xxgMlVl/6QCsvO2L61Ffp91T1HrA58NEYT1Wo6ozC0rBld1JToRYmNj5IfLQltoPXJbGVXtoOYBK
ClA5U2NlG4RgyBW/qWYkMxIoKqAE/NA/1yCIEUAFlxY24fQy6VdZ5jIKYKd/7TFnoG1jdKMgP7wX
daiQzb/GKrIzATrA96HAq2ivxqpLY8whiJsK1MhkTvbdXj+3XkMhBB7Ge74VENWpt92OB1tY88lL
g8wpiEoQtSeRCTibfOzGvehvOO5BP/+t7WOcXolkZTLSGtUkjKFOp2Kb2IVp1ThjBYWW9Z9OcpZf
i3H5dM4iPWtG1HPIozjdS9nM8Xe6IbfWw7yEMqkw0PxKdG9SlOdKixq718pq43dAtaezc3v31i7I
i6/DAs4HOR3SqAQnUU3wSC7FwpqS6qAL/cNtOzy/YwFI4jjIAPb6EarPok2lV6tTfwABkhPfERto
tY35ftsi51R93AYXuWLry2I7DiDkDdAeSuXWyoc3FdFQ+Dan/ypEYToEaE1Fw3wUe18Kmd7JfUBC
YNVqj4KdmtjSIreFEwIg44SnmkfVvPrhAOWSgLYAJ9DHS/BieZ0YBOARiXyMpOAZG7/5ATLT/vft
PVx1xQsjzNGaTZJ0mRkYXmlAl/cu1PYilCOGz6NqcaQuzDBHSoRmmuaHoLEppJd62AbS70r6cnsl
60H9wgZzqtQZKASfKNNHlFDt7CE66W4JPkxKBEdeVN5TZdX9/tpj+UnGtpRbEMFBetU1H5M7wYLH
/zIDK3iSfqhe64Y7dVfacrX9rI48wfvrYjPZN1Jbmmrmy1W8r/TwpKUtxFfVhnO2VmP6xeKYG1np
zDpCwgtCd0j4mdFzXvGCOm/7mAdQJgkdxAimyWs3IrGyu3LTS7b/nutW4wxOeKg86PfZwUYiNo+a
dTVPvNxBuvqLoyX1k1ng5gUoE+xYlKw4OyV25VAi2GjDHZHi7SVzIYOdI0/UII3R80/0eKNmuuFE
GjiIoN4DseNgDNwmzwTVgnTCvI2FIMktRSjKR7GQzLsYqIfBlSETfx+Cy4/7Heg+Ly8joiIHwkCV
Cew+YJXLvdCbDODjtMl2w948i26+MV6Ck3RH8U7Zxo+5hZ3r3SAfzIbAiqNScSWsICUJSt26CSbZ
djcFkT1EoXM7EqxaAEZUlTRMmGgfHN0XX5fMTdI2JoINyJIsHzVAMv6bDOHidNCoemGhVtKxQNBM
9k3wfRoex2l/ewUfChbLj4IjTmV7wZNIWSjY4xdpyqw2ABQOtnnug230SkvqghuGtv818QwLAPez
sakbi1aDbxtfvXcubDMH09dBapN1I6qn8ymvt4l59pXdbRPrB/DCBuN0khH26tgjIaaPwhklzNjp
dyqIEikrA2+2c6VmutxN5gACZkLCRphmLzzWR7i405zMzMqRMDz3+8SjdJf1U9XY9fBv/ORimYyf
iLHRjZnk554x5MTq2jH3pDBQ/58fjLnDdaMUYrECcaw/PKWhacXm0ecJ3dHL85ZDMhe42RlGLkyg
Tou9/23uUFb3f/WCR3YFui/MGNMTsDxZoNVqErGBbJb6Iw4dSjqDfubTHNrNET1yLq31qiPiGajj
QsWz+erlKZEB6kktGELSxqX6owB4Aw2pdWDraPF+552tlUsP8HzIwiEjB4qWzZHnXOilMBOxjQSc
EslzAPZuItpBh4H+iSdq/kEUy3y0hTVmMzWji4tKgNMpnVW58z060x7ZNdY02QmaBb+ju2g3/aKS
pLqd/xbQGVTs6qxuRtt8BU2kdJd+K18p7BX3sDNz3sTXUZrC04AnRs1aweAC8+OyQc8ypQuKfaiE
1hT97FROkLl2WUxBmIDY4W0NgUZWk6YV4qY1QxmVCxGsl8ZJjOVN0zujUFkjWG4jkB9zLK6koCpy
MzgT2BNMjHYxpwTqKlEQNsOInEZ9oM8EwfWPpaufaJOkO/BAp9dbuDTHZLzykPWjOESGZxbnArSo
gfx6O05zDLCMDf4MKiv07NDSTTypfW2kp9t/f6U4iBUAnAIichmU1CwcMvLpPeqDppQo3YM8ZscU
AyyIZrYUkUMY+/YkqFsJ7IJz0nh6mnCS0Ov1AbOP2RwTJx/8mixgSiR1NKEHDx6pLtzWfr8PRi7l
Hv3my0NIbVB4qaroSDqZ6NyTqGvFIde345u6N/bNF7KrnjAdZ7Vu4em4flB8t+tTfuK17K7v8aVh
xhnDNtDqpJXILq8U20ylY9q3x07gEbCs7iEaNTrwpjIVgltG7CiW9Egx43SfQaG2SOsTCAE4M61r
JsAtT0BLigIybCxNmPWclb0e1V6VPJY9RtMKHr/eSvGC0C8k6zpF510NhuVTN1cZRoT3DcDi41HZ
aS/JVqohEEqVGuVn4Z1L17kSLVDqRHZnYr4bnTuWzkDpDLOQggo8hU8trrpuO4Jhnr4cR7fe8zUH
ufaYcDHgAZDmYadvadIVvw/bbBvZo03xgd1j5PDwSKt7erE+tvLUlUVU6QnW11dObVoaOPRjDBTm
P4VfwNdM39VNvOdVWlcudKQN8EIMS5oYM78ae23CSanNKPSULLe6fNP2x17+OeheGXzDVPuMoQMC
OvDpS9r9i6wWtoGJBB8RCkQAeC/9dIjAEoyuV4rKa+dSLLkAcJ+yFVEh4uvlrrTzFtbY+oM0CpmY
1HDZCqNis5eD+SuC5o76tQTbc2plpgUiGHQFeKQEa3EFBEFUqM4k1zlMZGRNNORtsvcl1UpHILMx
vm86t28GmhmzURNKcv+84ZjglTdTWOSKqe20+ksUPqg5ar3qMdS5SMWV1YAxVKPKJmAXQ7qw/GbN
XEt+3EQhVb4XveaOThHXh8BTUzv6OhxTFHFCl6f4twJuIEQCn4NEAJtFTKO/6uIBKQW5PEYTRL7o
8BY4svcBhiYlTODwYBQrtw9BBVHERAAI6a9CJ2L2JJIWdD1pHbrpUDm4M+6FyCbDsyicCoNzoa4d
P0Ln2jE8hQlGYHeXC0srvwgbDRw3wq70gEzZBHvlFH5poSwW8JvoK15yaY2dLEpruW/yXAXvEgrA
hRXeF/vYSZ4A29VCa/gu2UDBu6I1HMj7bfdc85qLZbLqkIE6kFAPsMzZP9XVYxycGuPltomVS2+x
NsYx6x55Q1GgihHppQVGSojRcq7VVd/4+63Ymf3JJGaUGiBfNfza8wt7En+VpSPl71mKAkP68/+3
HuYSb4eonWTKZA7XC8WnkjdOxNsv5kjVjWDmZRcne9M8J8pbp3P6GyswX8wKIPsAagFvMoDFl64t
CKQOIZ0Ye/lRNGwIEaDgOz0lxCofe0BUKLWCcRAdfR/cj9AgjF7abbkdDhoX50y/PBMbFz+EWWlG
/MKMlMSEckfpKUfcqQ75oYHVX7bEHY9ff+0WX1ijZ/AiVDVBpxakksVdbU5Fa0F3dUpeMkiSAQg5
QJV5gztI75wxnWPdFQIBt1EsjlG8lfO0FV1xaAd4V5CWX4eOmK+SXI4yp8xypbpHwBFGGaEMXL3g
LxCZqKO2ANMkWTXsIlm2Y1+ywEfiCGlkp0HqKGHo6j1KqOm01QNwHImjAw7v05gHW8GUT8Mg7Zo8
+SKm1SYMx63uB9skJLY+GOca6u2ZUpz1tt+GmrIXDDDxzzwa5DXXvfj5bKLUA38mF2mVQSscBINT
uwvSjNetoFW7K6fBnJuGqwDyJKyoTKRPegw8MKjOKQyDzrmBVg1YBekOeIXNcAh5ta+1EEmLr6jB
KmBVY989cQnpmqwXw30+/Q4jr2h3LbeRumYDM7NI9nCTgiCJ8c0pjw1BoyTI8Xwn+u8dRLvaT5cp
QBNBReMw6AIaJvbbJMIgG31CMo9AXyUJXg3BuR0XV6qT1IIBLA5uauOK0qBp2zbxqVxN6M0QMkVa
vgfR8i4H3LHAIHALqY54+/nSAYyiBEV0zNYoyNKXp1qYxrKWMsCmUuUb7cbxKG5WXFpDSY2yiCAh
xjDS8u93hpSDHVaN9pXoEf97lX6/vWsrNz9OOiamwY2i4fMzRWpV15qmIaWxK0RXAmA5038GIF0c
eAwsK3YW0Y95vZNaMvM6zofdXBd7xBnQtIGCIQVxX1xwPG3NmS/vFyblVWsxzmRCKRikb2LupOJL
nrq3d201PUPKjh42CHVB/cwsp0nzQu4UCDxWLgIi3gvmXbuHfsO23vIrfGsPTvpA+McasyI/kE0t
VFA+0kNLe/BrTMUA6rATz6kB4BxFsvMmnj4KRldhTlbx9FOxOlBaLP1ObEppQOKWAElEj1K1F8HG
b5WbEVJ+lgkKSf0hwZvX3I5bNDaBk4XMFX8SafWGvvgVzOky6l5PxERBbcf+wxsSboz3Eh01gAVR
UeBcf6s+emGN+ahJpIc4ylm0z8gmFQ5jmTm+8trUPFGhlTONz/l3b9nP2QhaFvsainXxUyb+zkRO
hrj6KiKQ54KGOBqSV8PLXShAzSeWEq9S9shxdo0QQFTqNQ122rBFB1rLFWeIeLS0/4eb/jVL132R
4RiDqYGHCEhzysCQoOEADXPtWICXvLT1e/LeZNbtY7h60i/WyTjp3EHNSBuxzhlFW3l6VYPOaea3
20bWv9bfVTE+GM2hgUWh/E3K4ggM5l1MdM5QwLrj/TXBOJ469BPAg6B1N+P8Ppx9C10ozaqj2pnT
huMcvOUwzleVpPVTPfN3QfIuKfup40Rf+luvAsdFCsn8fUGKetA46eF+UtCIH6Ca2dmd3Fh68k30
eTIRa0k1ri8K6gFbDHD7zMcJx2TKxxHEQsZTDs52ZZf8EnNbeK0BO6d0KlpsK7yrjK6AWSGqjJTI
HH13qpe1dHNfJBGgBVG6l/rnEmpubbsp68LOssqq5k04ff+0/2mahiCMFhStwzE3tD4NvhLpGAcr
Wow7R1asSpxjtHZwFyaYg5tVPoY1ZCMFvX/rUJZbdAy/Rkd9S2UpTKfhdOVXXHBhjjm2bTiYlSqB
HK0CEbihOYHEq9ZwV8T4hVb5gSiavk/nZksPUta/NG+6rzpAU1EA2wy7gscXuRKLFotizrDYRJE+
pLWxg06PdE4xLb83hHx60HNR5+zfWsVyYYs5Y5OcELVT08ZTzsVh2ppvKqiyyV3lBCflJG7aL/9F
75+6Gev1GCSRKAELzRUZH8FRaDuTRCDsRznYbT19V9mCOwnbt9nGeOKp/vxUPI7zhUHGS/IuHOZC
F9K9oL6bySlUvkYTT6ltJVgtbDBuIodRkcwDqnpU3W90NOhpGF7TObqOcVJLOUFCDQJqlepBw7vm
zpWuhP2FdcZl5CiP2tnAliqWn4LSh0rjtpIbbaUvqiVu6jta7etai5fcrWWvC8OM/2SJ1slgtcZF
DWomet59J32mA60FRqp5Y2Fr2cjCGlNUSLsm0qGFjh4FarQRJj9V0PnQgjrv1K/HlX9c9IrlN5o7
PTDgMU2R3mdV5eXJv2jS4QWOEjfw9RKYD5kmndqA3HfqhMAbat0yi+e85Fyfq2u4MMCMUsddV2ix
UmT7eDyo8vOUcqpvq2Hq4u8zl1dYV9HsZ7oJIoij0L+r4XbiVbpW3doAVxzBs0FHE3B5Pxp+GZFW
GKBFlekABXV1t5GbLvKMfALMsjCTr7cvSJ495hjh3V+EfZgCm+8/j5BPFQTVSerKktt/UYrBtf93
Zcy5Ad1QX0K2eNgl9V1aPVbiZuBt3ur3h9C4iFY+bbsxUU8bsiAeOuCD5tKZu/cRgJbbu7XqABcG
mK8DlWelzxPD94zyTk0CB1MGQ8VrA/NWwXySGiPz1RwCDaRPxy46+lz+D7rTV7fRxSqYLwHwz6hG
JjQNo6mWE8C5oTioCXV2nhUl+B6PtXAeC93cCWVRu7c38CPhWtqmwp7oNclA3VwDbpRSDcfI6GMP
wqyg65EKa3bw2nFMjLOnd5EtZFajWiYg7RT7lBlWaDVfKZcgb4L/+vbCD0GxVgbJHgo4V7UnzDDn
6Qylw9Dc6qabKm6WvZqJIzY8GbtrS7iLL7abCeGNVEtjnZeUrorsp7izc823RZLaTTpbLRQLbm8x
/XPLHV6YY6Ms6HD6IWk/mAno6GoCMmKKPf/8/i3NMLHWFJQoH3MNnaH8YIjfa4x9VZnbC3cVVzCS
cyBY/uFCVHHbSyAklZOdDD6x4NftHVu/0lEdVkA4L6GlzByIPFSAXZcCYyfsole6aZROvyos0ckw
sMereq4Hkb/WGH8YRlOHBGwDBY7qQelCq1W+NjyO4fUt+18b6BYtr5GpMUJZTdEaLMvSSvIS08Sc
PHrdq/9aYL6/bGZ+mQnI/kzpLlHAvuRJ6fe6g7qNyBuFWqHNp7721xZz72pNMaUgAow885FqanYn
1TULS98MkLT1waegOpFH5c3FxG4kq+QDNNe2Uwd4z0TsAkydbSjrkuyD5BVvvDiedeS4hnwi6EF5
lZgPVhnHhhWJg+aQVo/tLkPWafSRaY0NBN7BtAQinpw8ZtAbuu23K44ElB+Y1WUDT2owSS8/cisW
vqLmqbzr+mPn566hoio8cCo4KwnCwghzG8mY2gpJaqJ82j/6w8M85pCtv0sT3jja2rtsYYg5hKUc
hBDJm0OAn7Lff2iVNcGS76ez/mOiH3cnFs7nB0uJTqEPmgi0DBIH5pzkStRUXdZAe0yYj7PaWoI6
OaIwfj4mL8wwh0WTMgkDB0rg4d7z5l29I+CjF7k4i7VABjsgRwDOQgMwhrFDkkTOUg1zsjM04sAa
m21D4DnOBAJ80wEVZun9tgeulZAWBpmTCX48ogbBHHs13oDNXfOF8sT0QHNBVsbVDoLDYy1aexAt
LDIVHbPWs3pWfXMnA0RSOoNY9oFjmOnwLa2VSIPaSkS+t1I+fZHqUAXCq4jn2dIyPZM4ucx1UKAZ
BN4xwLRAR4EwcVwgsSQHfhDs9fI0pd4o5Z/ONhcGNMY5q25Qq0oX4PiiN6pn0wdkrGs4QWR1FTpQ
pxiMx3/ZkcI0bktBHgXfa0FtWXfvqulxfOQ6TIFJAyk5sn8Tg84szKjrVEyy1rCgnTDY51Z7GrRV
J/0mPKAX4QSbeMsrkl1fTkuTTGT0obzWjKkPVtfUkeT3DPqsGsRd5ncz+sZZ3dr+geWU0vbh3QGs
9zIIT2KPhBlU6h5V96zfK5uC94c3aT84xE6At+Y91Fe3869BFnFX6GJSamMLSBOZMKzloG+wzU3e
3cLsIDDCqFThX3ToRIiffRz8i3bEDFGotAScy1P13hqiO1HYC+jlTNM3QeXC36gjX6Ssf4yBPJy+
2kyCQLzcw9ochyKOFYLmc3+k5GepNdsa0Oq8pJUdafpjyVDB9QsuCBlI4aWlKY4yZQRxJSzJp9aR
7fnYgXGzPIiP2vu87QCfqaAirLwon4yUV5aZSBkrUwiNd5/ATygGVfkQk1OdAjITH2oo3AkqNjZf
WWR2VY2rsspbnYB6enDBKlfZsxVA7db/oDCadv5nr/Ari/SsXDgNhoWnCV014o1vnZvfJ/v6QN9y
qaVR+PJGtqbdJ/HlVybpabkwGRviDO1ibKusOxrSrQaT3rwmAnutXhlhwkmSyYWeYawXQ+X+Vt+N
u+o7VVakFcbU5qUkzOv8yhiTcGmYwexKH8byVrLMWHP7OX/wp4cU2sWWEDV3E+EV5ngmmdQLdGEN
slbqm8Iplohl5KmlJKcUGCQzc4jEq04zOeXVEpmYieG+0jcJXaIUWEn7zYQWsqS8TDzYDO8IsNDM
MhmqIpgEsGqFoyUrd4HyVfBfBFRUGtlphd/o5BnReYy9UDxo0reWVJwrnLOzLEQTco6TVNJTX0rq
tpsyVxCSA5E0u9ahWFzN804HqItzJdEgdhVO/wY5VnyrC3pQ1tJjONg9QlwC2jL5Xt/Gu/qJOypH
g8gtW0yQGZWIdHKEHaZQB9oCiE7SF4pDlB00EO+iZ87aePaYENNOQVIKETYUw01IJpqtKlgaVODp
aax/qZlV7TgWmQv+P84KpSy0SMH+azLnsU2rqM4ChFEoLHl0QjzcALL3JH+lj5J669vcNdK/eLWn
pgSFSQ1AB6g/MDGtFkytUUINCdO0NX4kd6obOwa4nvxjasWv8vmDE2zDG0hfXeiFWSbKZYEc5EYB
s4b/OPr3KuH5Jc8As5NqT9HoBb5d4x6MrWAVe7QYbeM8u7TA11k851w9fBcLYsKaEnXzFCeR5uXx
jxik7Yr0DMCo1Segs5QjO88/WeL+4yoXBpm4ZgSJkvZRgA8nenn6EHbHUvgf0q6rOW6c2f4iVpEE
4yvDzHBGOVp+YTktwZzjr78H8u6KgriDa31VfnPVtBrsbjQ6nHN33hw3Q+ebCL66hzIYuN1ViBgM
wym1ZxMsPJg4lPLIOy9o+9JbSeJSpXTS6rnX4Nm/t6NbQGZZ3o8yKPz/R5tLpBaXHdG0IWGY4VOx
d2Tz0FyXj5ILKsYWA/SMBWE+pN8j6kBZgZYCm9S5+FVg/AFINBDc7doZy7fVLgykwpOepmMbIKTs
2+/59/MyBe7Nwxeq1iTRyYIboJnkWWFx2+r0ItIar23wXLVEoPx8O5+3Sh6qtk87iSQxVKw8bXbZ
nAeK7M0p7V1pD5LVIL3+wyfKB4lcJDGNoq6UCEaqjppXS6pfYjfBNv+0FftBDhdQhoIkY2siYrGL
LjxSgEzlrnJVBqqXX/8pgsYHaVw4yUqsEucsLGuX0v3vxm+4w64cstvZS07/D1aezctu5YJcPJnS
TFf0HF9OOhTBcLMcdNx4bMYfLjjnjnkj2h1mP3jm5uErDnMdDqh0MBUxhMZ6ByNwa/JdK7hTBU7H
Y9Rivo9RlcM+ZCWQ45Myvpz3sNdH9zk9uHAyTKVVJir06F0UZgC9i5JDUO/Tyxnzl9/Inb6P3MTR
j5k/HrRRNBghuHcMLqZUHUnHQkbkZMAuXaCfkl16QNl0Z3nSZR9Q38bKbeaj0ik4V640wFsoP2aS
DSqbpoa9tPb9qJwG9UEVeYHo03G5yRIuITapcbJJ1R+tGGxGkWgjiN/H/lsNLEOjimkBn4U7vwx8
mr1cspvnGO5ZQF72cGlA1v8xXPjfol5RZE1VB87J+1SrJmq6KLGGMgcAtdJjDIatTzTLPojhQkeb
J11ilKimZOF1Xu0lcMY2ie6lk+SR8eG88W8bwZtKXNAg6tAZSQWVWvJS9FimOpm9yL+2A9O/Mvga
lJoXZTq2kDHs9C+tAxzmQ+XrAG5QATgZCWFIBSrxWFPKQrNGLiCuG47d/MNiHds/xEd+/UTgPtYZ
2RqYKw3u2NQkL9W0UfRAScGwplSHKKr/cP3lbxmarcm6CvZdwltbpdBBAhkMgNx/IzOEXnPAvifW
tQAGvhNFc77Z/rc8bHOguYF5Zn4jaQrNKO1RmQXR6OBhLHsXaU6404IYaEQISpLPwjso5hnR6V4+
6Tf2RSk7skBtdnJ8MMZ2zD9/Bb+8UsWKZCMz1tH80MHwPhxYQ1o9iGp7WykkBgsshdX2bMXkDrcz
F0NvZBur62h3zs2Vrvb+UHhW//O8f4nkcL5cWnNhYVdGCwYUzGc5YhiaUrwvBsE1snWLQB3D0rA6
qwMc4n1osiJDyrU6gdGrSQdUoiXPZDfH5DpxMUSt3bXylBM0eiIJJCN0Um8+oSZYodlWEHiiNc4f
4Cq2jd1qHOdkenP1qEq3SRk7KCl65wVt5qdgHMQOMqPmQ035vaKNLFfxUhaokZSO/QUIdnvprn2h
V/Ru2tNj5op641vRZC2Py07lLs27qIK8DI/BcNq34WWYfSIIr2VwxlgB9cLWEsiQwY3Z9slzktF9
PZHH82fHfuaDawEvArAhjL6Or29NmHeraimCg8eHhlzZqmNXklsqz1UqeLRsHhpAKVA0l0Flyr+T
9A6TdXJcogrSjo5pf2UUpk0cC55j21KAhWspgJIHGst7U7DNsm2zOcV1LA3Dt8iQ49nVo7Kx3Miu
lv5Tlofld+ZhqIfxbf0Of0RKWxYyfmQXDOap3Ms3Ktqlk18C5130LNr8Wth4Y6oB4oNPe9OoCTHL
omuB0Ulf8TFPZW24dml5tEi93CK788axeZgrcVwSbFRqiO42xOkqkN0lxetLzCmQ3j0vhsWhDzaI
FhFGOrH7qPOXWkrykUygeQvK3vDAi3IlVYMgrxWJ4EJuVc2hWQ4QkaETFVP0E+giELF1WNjfRAEK
vCYgZOMcttbNrupqmEJqgoXRojsSzsAJjQRBXSSG02SolMnqNVMLouG7WQSTjpAnxMDdsrO1Llzo
LpPOjDLQvAYMAQSvHz+9jR4NXIo3847VSQvguthe/izkxRYI5p+PvWGiaahDcOs3F8ZTRffEi4/T
wfaXK/1WP/YPyiPN8HgVedbWnbzSmPespItD06wguDZat+juE5U4lvFjSn/8ua0DwFUjigpoCSB1
vI9PXQVDDwuE9QG8efm0K8K//icB/BR2oRd9Oi85Ok1ozPsGBk53VWTaApfdrO2t9DC5ONvXpd4a
GaI54NS9+ooNiky5w/Kybk8kJxHI2/LftTguEk1DSRqJQlwOLJrli5I+nT+1Ta96+ywmef9Z7NZo
lS59vW17Ny7uxjxxB13UtdpMVNZqMDVXvUa1BfZXYuDjGF9nN9yTQ74fHPl63k3+Ky2If16rrbx5
LY5pvRYnLXOetdCKMcnVl+le39ODfBJVyUUfh/nWSkwyRwl4MaBVPN922uKElqi9uOmdq8/Dxda+
Gtu5A/ZkYKJsgG3fDvDE1sFKb8+fF792+/rcWR8YF1yJPJqWZEITGmB+zM08AJ3t9cSNHvPRYU8d
+YDp8+cccO2mp+67/f+D3oSZMn8bIqHAxhnSWVzynCk2cV+MaosMZnR7n4H6spKkHJh7VjYXhT1+
Zu5V47U0ziLLoSrTlknrfhj70de+sRSmOkmPydOMZTdYS3+Ins8fM8+k/UEoZ5eZOWSJzZI0BbSK
QXZDvN/0YGpALpPMaWMHO5gOvSU3qgArZsvP1+ryploMbQ8YY0immqPRoNRiZ6ICM9psGgM/Ec03
jHVhjoj7hFVXtY1VxDp6EQVerLlPd92hAoUjm9Qor4vLzzTe1gK5rzjWsWXKNoV/VPGxLazL3BKB
k2zFEozdY7QZI85YMOV0whCcIWPQEQ8F+VYJv6XxzzkpHRK5ZHg2yxtNF6RT20ayEsjpVDRaSk2C
kF/6BTAhDzlamGriyOC3AtnP73nOzG0kp7oUwZtuBbS1rpx92uNYmlOOcBODPy6864ZrgQOww/rg
4yvdODNsyLBIM7s97cEAZWJ1ZY7mXSQBtCvJg3G279Qe4VqrLqWI7lOwR5bxt2EUXapbUXWtJhdV
0zKdpbHCXxHn1Cn1W2WovM52u/jP9qt/u/tKWy6qou6gaJ0G07GKn0n2kLWxq8zHRCRmK3dcq8On
VpqyyD2BmMoKNIAZlddTpDuhbbsJNV3BFxQI+5CoNvMIFneYCMt/2rtsl1+2+/xSv5vuOr+6Uw/0
UQmKX/V3gVyB5fB5qp2UqTzUUNJ4bH1W2waDE7b8p+NvoF9Rg0zgCTyjjZSWeQEEfVQhtJcZozYK
Fa5hbt53CoPysQF2YctcJlmApRv/EJKnHwO2n5UDxGhOfbEgJQJ7teAC+I+w8iaOyyQzLR2BQY8D
LPBeXzBKnQJskFXt5eA3gAhQ1oLiUnSQmxfPSksufCa9mqeKiVpcPdnXpM89xZx/dFL5idch8J//
PUwuaM5RpY5hh8PMFqQn8ne5Ii4FQvh5K9y+C96kcPFxKHARLA3OUNt3gYLH2bjDBMbhM80ognUJ
PKltAkRKTgxJZJok02DgTaZc2+lwnZHsbupEYnjkot/xCVUT1A4xZqvyYCuzvGT1aFdoemECidE2
hQ/yAEbrxte+sLo2SoiXyksuwobc9K2VWO4SwERglPRLYwSkT/xCwd2G9vDP819KJIML8UusDrpR
luj/Vi8RGOgtIrjKNk1BA/8BIIEBWsazTgIfCQubfYGxCzpl7mTNj8kiY/eTeGVV+3UZP9sJKHOM
cH9esc0HKJY0GcQIUIBsvmg0JXUTtyZOT7/vfRY2Qq84GNfExUPKE3UGhNK4K6zWzLrOLEhLLrIg
PtT78KHy2Xo6q0X8ITLpb3sEpBXWthXgjvDtji63CqIYsEeweXqL2Xij0hyyqvfPH+FmSFqJ4QKv
VocUGA21EQCd8au80MapjHDXU1WQDm+mGSs5XMQdUorQl0AdtTT2i5m51izdl7YJgP9pd16lTVEG
tlaA2qljPpsLf2ZZ50kNtvhgDp+VJHeovm+WS3USLdhuymGwXSqCIKyQSzXSsqrqGtPsQTmBZUjd
l1Lh2/UTMipBnrHpv2+CeOTyqQYKO1GZlafxEaRXVx0V0ZKJRPBmsNRjmesQAdzyo2U0N4SmAksT
HBfPhlBgYr9dlhYjUobfDE9ZCwgC1OUboxBEhU2TXh0Xd8tSLB4DRa3D+Fx5V5M7Wvpp1wouP5EM
zsZmqUnbPoMyaCg4cnLVKC/h9PO8HW/HGwaswwDXFfBkvy+pTPIcNVEBQ04ulh3jVJXcZZ8Dyokx
qoqAtzbLUkB6AWwwoN0ZT8t7aZVa27aUJxjauWU8zLUb3zan/KJCVzf14nthNN08wpU87gjrFndx
iMH0wAagml/7Onp2ioMZl738U3qUd/SUHD+VgK1ksr9pVaSKZ7XKgRhnBMCOcwAC74zhdzJ9Of/d
Nl8FKyHMEVZCxhzhIg0hxKp+ptq9Yf2aw10y3KaLIM9j3//DA3IliLvXOzsuu4VAkB52h7QML6Qp
veuWuXJQBZj9mRTHZFQFQl+bZ+ekclZpVRnG8BZMB+kOfVB2deTULgUZB2hNLq0b9efgL5hnnvbl
fenVFA9zUaVxu1y10psLvJU0zqomQe8EJYG78g5W40m+8pUBTi1PuVe5mIzyzn9UZo1ntOafemOc
dyWQn+DwoO8GMfkkQrQS+R//qEvNeShHBRKyi+JB35mn8tG8Wm4xtuoqj+gTiDTaznjfjpF/1vUl
ZrCKBMfYALAfqdqeUadERwSZ28EHaNgROmau4f9vB8mFGWMsEqAxQc1kvrcJJkirTw3jAoqMIaEj
kGGr8r0Dyp1VUa3BXKAOnH4agKU0wDCAO92RfQU8n2ov2h7a9PiVQM4l8rxqVR3N+qCfxguFgHjN
rv1c6gq3XSSv6awf589wc7RtrSHnAdMUK6hPQWDrKzv1UTkVJxPLudnXaCfclD2rHMrR3PqoYVYU
rDSQxQa404NyIl5+ZGwLBiYfVadxGWkkBdWi4Irdts9/ThWCuZwkTcew1GLMCBJgFhWB5sqPGDZy
NSe/aHy2OFXuqktTdOluOjq449gohKqDIfO98VRhJifVjLdMmjkgM8L4au6awIPCMr6juMmJfu5S
Wklkf9HqvtCtOZNyO0e+gh3JIe4uQ6O+Tcnw67zRbD3SNEUDB5tiAPmMh8wjJipwI0vx2FBugWu2
RytDPD+1da2vxXDnl9BlrtUCYjACvHvdmYrQbopEzyMezOH1fbSWw50aDYGWb814UCzX8VP+TXOb
l9p9SADjUDVO7xnO4ld/YRGTYVz9UgRTTSIl2f+vPlmSqPXUELyatPk61a/ktHQqiQocQCSEyyOk
LGWM80xI+dQBUU7WnAn07OetYisrXx8jFysbjQJq6fUFXR9o4VLpS5IdCkOQNGwW3NZiuAhZZ8sy
LgN06Y/lE3Mq6plu9Ww+xhc5VkHUA5vJXe5F7KKbMWQtlwuUtI6JVaiQy+qK9CfFBHe6p9/TEXwi
2o7tVRv+/F207CX4cvzbvR9MlYYdpA657iZSCZgR0yVt5v1P3+71llhZYWoUAFpv4AJh/RRinZpU
V9Z8MHThharCnPnkZ3WKrw+VlSArJJYk5+zp5i071o1cHOpFF4zhUApE3UhBnHrNk1bCFDsaaK29
xilWV4yxPEAP1V5U8NtKnjXwdDGoHqISjem8EmOXS2dKFK/EdPmqLxi/rK9mQHHZ5j1Vr2l0+MSn
WknjouKsLGHY5pBGm9s6Pdlp7aaACQmr5/NyNt+Ma7W4sDgROQS9IT6VqqOrah2xpeNPt8pxeGIw
AqJH3Kahr9Ti4uDQalo9dJCmKKMLkO6rQY88M0kez2slEsNFwhzlMWXpUANu7chd+ucoxWCGJqhQ
CY+OC4VRWgOLrcI3Yt0cxcs8em36hmPvM99++Uzbbf2duIA4zYvcNSNObkllp4r9Joudcr4XYtfz
TB+/78nVJ+IiYDEN8WBIPUvfMqxH7ySHYJ1k8fp95Bue/bXG0wnBaY+uNK5K67lwAdAvHL3ffN2s
9OUXDmUiyVGc4HAz9ML7x+lE7uIL9cfkF9idiRtneTlvMtuR/01vHsMmlKleA/aQLT3N7gTMS/Wx
dLtT7WGmAYzMCVZF9RvR01RgqDzEWD5jdkSrIFSVH5buZDXHUVSp275KMaVrYbzVxIIB53NNOLfL
xKqB8t66ZS/FwsNwyCVugV0alIF8Ue7Sa6DCCSIYCxwf7oCVWM4HMRbf0oElCiS9INaVIgl+fzMR
Wf0+531an+QmyKvgfV2r+fmCzQxtUjWnr7vcS0xdRCKy/anejpFzQKLapJRHNEUaTXVQMPajMDmF
bSqwQ9Gxce6XV9JQaCwBUUCEbfc/QWElyODYL/z3h8E76f1FJltxBxfHh6lBvqpmQad0Ti1dhPRY
o6Wk1zeVMGlkZ3NOJPcyMxo9XZIKSmlgVu26yatec9O/qvZaVW9pnglU/A9n/udjmfzbRcrNck4i
GIe2J7tORQgDE71PE7f8wajGqj0ZnfR5PIho/5jRfVAUXUesvcgWMM55o0dPq4gMGIkepkc6T54U
LXh/WvlVlMu7MCYikMdNq1wJ5LxgnLDAMDOrlMzO7RVyM/SNV5Hw6Xx0FOnFGb9cairmy/DINa2D
NtwmcudE5ve5PIxG7J8XtekAK404B5jlOi5lC6Ly7CazXmrrM4Pj4Nb7+xuB1ua9/RdhMUpjCwHL
bHrKcqdWnxrwX4vg7L22WlWJZHyV7GIGlfAFKuPP80v7w/jB8O2jeCfCdtw8NAB8gzgChQgw3r3X
SZfrKWoKCcFQOybzV7m+/8RH0dAhU9i+DCht3v8+mnHdhEUr1N6lzlEAYrCUIhSfbRXeRHBnFtcD
iu0yRHTKiCS7lGHHamTtzyuyeWusFOEPKtfzos9MI4g1JDDaL1k+JU3npNbdeTnb2mBfxUR7BCMq
nMOkvb3EwGE0gyySH4kN7tnwc9/8TQTnKHKPV0gzQsTUdwE88i6htcAXN6OL9q8IPglrpKSpDRMi
QHfojhXZjyPKdpZqC4uG7D3zIXAyoikgmr1inrw3sIlKzWQZIb7+F7wYL5SD5WGzE3Vl2Ut8yRMV
lTfNAKxpGEzEKrtt8mc3yrFMYg2t2DJ8XYmtxxM4V+ZYRE+/nce+SeI9R0oUKulUR3N5H31jIAgh
Chnm5Yjhbaxi+6Ku3LZiloWxFAARIsq9P8eqNdsQw144x3ypHVmS7ptGPxrqcm0q5cMnbBy0c//I
4mxcTdpBpx1kSeFlIt8ug2DqalMXMIVgp9Jk7Mfc78v6ZGmdqsJXdfUSvgr06Ps4vZBiwaLo9jdi
rAWMo9rGzND7Q4MMbTTq1AyAh3EVHUBI8jg40lN5AewwjG4LS8abbrWSxz3uUVsw5VqBvGanfBkU
r7sAF8Qp2suRX8eoQ7IGauSJKnfb79WVWBazVhWMQm1kfSYJxHpV7HRBBgoBFNUywEiwoTlRLiTS
kv3/ShztpNRCpmkG6nKYqmfb9IZYUFbdjLIrjZgFrUREk92H7YyDzLS/DOUCbdPzFi60DM6dljqT
onGGDqQHgQajqWaQ4fI1qNA8tqoneuVvKoSZNZRQVRg8j+pozNTUZpnd48u1PV+qIiwkwe/zC/Rj
3ZkzUDdxj6dfl4w6SiLyJeYrHwI5citQCGCFWOevDDR/MHvSZMzIfpOshSBw9VjxVD4kl6aoTryp
EKMPJBCI7Sgua6gsYJVg7Ol3s0kFwxoZ0PKJJCdzRq9xWPtFawSTyZuGvZLJhYtMLZdJVnB5UCN0
oullMLxwFPL7sL/8w0ECiovtiGKRnp+Rw26ZKoFjCs/0AWj1hU19QAY5IwVZgtHZvwYFENgVsNUG
cmkMRuxYdBGtxW42zhl95T9/A+dfnU0yY2DpGIb2GUu75ioOgzTRvPla/QEKc388SYJPyqL6Ob05
lxuzYuw0CpktVmjG7D4aLu3hq6X+qnPB/bLt3Sv1uAtGT8xYA+kFS9ONI1thQTvt2HsVdhUrwEmI
ij2b99lKHJd01L1uNWqIquQ0g7S2v0qLBOv1P2ORfW63ut4Efdjmi2kqNUxQeKncl09AGLkCKzqY
csHtOjoNqPjqC8VPGVAsgCRFeanIavgtP0zpVEM7oajVRGjDMt57rCJVDu0c9UHfjwECwd4+EMFd
sOmVK6U5r1TnCq4w4WN24aU2BnX7JRVSD20Gt5UM7uKOjHAo5XiCbb7O/LLusnKlY31RRiVBhF+x
GdpWwtj/ry63sbRiIgMoLIisqzo71OD4/szttpLA3dBLj2FYqcKRSQftmILkpwGV84L+PDMM2L97
Xt7motwqnJhcODHMFsXOGvKGXRHklouVzNhRPJYTa950VK5ajx6008tAXXAgMpzT3WfwBNZ/Ahdd
kPYvoaXjT1iyATiYe9qkzlIL0gaBo/OJa6FYk9mYcIDYMg5KU7jhJF+XhPqhcNleZCRcTMlk8Mwa
M4ykqTBMOnX7pmyC85+N/cSZgMy/YGhKe5OwaKKM97Z+LVcg8VR/Zf1Pml1NfbJL/pDM/LUDoWNu
xDR1thhvcGG57OymqzQU77CSoyY3Ri+4v7fObP373JnNipaDPQefxyLSachkUL43ggF3gQg+Apfj
bJhphDOLjC9p/UWKBCwY279PAADOXudYdngfG2je9lXZKziiuXYZjK2Zeue/OnME/qsz9PR/JHDh
NNK6ITMXpB9KNriFfK/Rmy5b3JKerOT2vCiRMlxUna1wMrUConLyoBc/60JgwKLfZ/+/CqTmUNp2
I8FHpuRxkV/MQfD7mxfe+qy4OBphSCafCzxUlXtDOSo7zZeuxhvpcrnFlxl8YFA7n2ulroVywZTW
UqLLMUxAMr53nSvXltMVnynKrYVw4TJqYWkS5oOCMKuvc0tzWpt+O//1t4LlWgTn7Yz/LTEriIjk
l87e50ns2qnhJJ9pPa/lcF7fWKkUWdgLCcxMdrL81sTzR5ZE3AkCW+ODZR+H4RLFsOXawkKLNTtU
BFO3eV7Y8LBQ3lEZecJ7ay6qMs5IgehYWPlTa5PaqUzNdEJMF+1au2/9859n89JGVfZfeZx3gqUX
s/ERhkaSC/t69vWL+Ei9BcUDK2gOLVqIIBx4HABcw7gBc3ARLoLEbnMxev0X8P4LjpSmee28ecqO
XDDaLsMz7utAwxRQ6WNxR5CobKWSa4GcPxt1MfYJhcopqf10xt6OJV0SIGifP1pmcR9C7OpkOQ+e
zBbLUWyDbJbLWzCJJ07Wdk7VZ546t54UlidjiAJTpwK5IgvinHqoo26KdXQnhrH0MBHkW6qvTF+N
5OW8fpu+sNKP82yS9k0i1ZCjKrddPaE9++u8gM2xVkaCoSpAzkPBk/tQcz1iS0RJWZuvC5p76nVO
iwRWvZAPomfp5n24EsV9rCLvaKHJGTp7PXXBqeD0YKWNXmLdN2kssD+hXtwXwtilipEc6MUgOMpb
ptdyBGGrKwWisPgf3vV2htxX6ohVaVIFxUbXAs2A4aZ4CKcgi9f3s9e56sm4O//Vtr3rTSAXiBep
ia0xYgJl+1qbagB6Kd2DXmsi62CR8KN/MXxNEO1h0ZDTTCFZrI1AhwpqX7om3nIwLgxHcdkIMshf
RN9MJI1TK6nars8WDKyMbnNRAjt9OihXTJ7+KHmiWfztM/xXNX7DK0zrnMV6GMiUupJxqYI6swkF
lZhtk38TwiWZiaw0gDHHoEBH1dhftParWqqjWxHrRwY4Ni9KDF1wiq+0P2e+Gb/0pViEkjqBTP06
d4As4o572V3wRKQe6m1ecwIHuj846cXsRS4KCbh38nv75jb+ft5I/8MF35Qn76/Z0U4kvRvxOcv+
25x9H8arVAo686dJddzrwdjWbjYeK0BZnBe8HTTf5HKXna0TrMB2TC4YZf1JqUI/HEfpT6WYAGgD
pImJVq6tAe32vXZNkdXJnM9hoE/3VXdFMsEV80EL7vc516ODpbZNmIeBTF4WbDvmpuDN8OHuZAI0
lMgN1hr6QKNZk0GjPTUHP3mdWWRsk20gHk7/2DNhctggh2FgocAmnA/Mk4aCq2ajD7n/zfVcnSYA
suivK3V/3DHhhLEQs3qo9LRpgWS22EE93tX55KZIC4Q0rx+rnkyKCeo+DE8RpBWchSVGtSzqQENW
1G2fQIZqHfs93bU7M/SjG9kTc3ZuWsNKIndN21XbFkoWh8EM8hFAJWHDVpAjMnt6FzY4nbjbOaVY
osss6CT3w+iiH3+XAWDKkVvg+bcL5veAvukMozIL/OhDiOTkcn409ZVRY4EO3Y6CuINVOCB3dans
T6qI0eVDxOckcR41VrFldWMdBrldXUTttDPIX1IpeIttqmNjkQUNFQuDJJy1a5YSxlkDA6zo4xIi
F+1ORn7dt7M7x4IKycd3BVNoJYsz9qYZwEcQpZDlRU/ynfbVvl92sl/slu/xpeYp+/ICIMEOfV6O
5pFxnItmALZ9e/UXcCHeavUpbdBj8bX9/FQBi64DpL6N8bAEmN+iccgPSTenLud1emObbd/adkCV
ziVG5IB3bNebd+nw8w8vEAjCABBW2VSELPO1WLEKIm2SREZh4RtGfexXublfrNL/30Rw3iZr4wjk
NjD2ScQAki0GL1WBhI+EaUwL0NoB9lVnmFj8cbWSMfTSPCK+h3v6RT+0KRgeO8CpkSNLS+VDVIBx
dXpEcVXg06/bFnwwWcvmw5WVmaNhjDZGj0Mguf1efCqOYnzxrbi4FsSdY0coFsqIZAeNjNdReJA6
QRazFTR0go1GAppFDQuA7y8Um0RG1cmNHSTacIcdpIfBRK9/+uNaIftY2H5Go5IYlmxyB1aUeRV2
VA+DmFQXdduc2hxz40p3pxrarrdaQXLxcbqTk8ed22zZSzhndhhUXwaQLMyz02Bhk72Smr+ApBqo
u+auEbLxbh6maWHJj2FjWxonVVb7NNWkJQwaG2g/puFMVnpT64t/3rk+VhNftXuTw90pY49ydCuD
t7L1tSOoHH68UqdEju3GQQ4uOwweJLei8CRSjrtejFQyRlLnUlBWiaOixN8tfmoJCgJC1bg3Uq6U
U6ZpMd7rtxh8AbiknPjhhXEfXmOfxhufpcpRboT9SPZhPvjz24fjRxImqQVoCcWBDj/KzAkb53cz
tDqoQKfy5ovMjxDuO+HG0KZ7r+Ryt6lURBG4WgfEERKhgf9sihrKH9/u702FXx8goWmEdkklFJ47
L7thIAyhpwOCiM2nNC71Re/OzTtTX+nE3ZmhrUVgvrVYCw/goKgEsv3a8JrVJgpXFQyTCIySz1Sl
uhlBvw5hGStUDVmQL89tKpy0YJnGB/tAERsTJLqFZgpnlRHGAyUFE4igWYyvzN2Cdztju2EmyQzj
vHtvPVz0N2F8gVhtkyxPMhZF0M+N1ciVwi9W+KiFJ3t4lsJnVRe0ijat3wapm41nDArc3BfT9TLS
rEgNA5SU3HH+VsePVWm7RiWIWyI53I1tDolGhwiKqeVNVx5kLXRyyZvyPx8VZUa/UohZzSrBMeUy
6ScCt5r30y5m0G+5E+0ZsJKBPrxxJao/b1rhSh4X92mVj+AJMzFkpj/lmGMwMASmZ4Kk4yNKBqcV
F/W1dKbaNDd4lY2VRcHTGC83hd4rqlOH1hw6wGunl21lzIci7JdnFY2ZnzqA+FEL0dryOZPSdDdl
U/HLjLv40QIb3HNDu+TOrFP13tKm8NTE+YLfsYe8fbCK3A6d85a9Fe4sxkkNmE9b/oCioCpWWpV0
lIIZAK2DNjjh8Nd5CVtfYi2Bv6SWpcdepBztyNI4atPtVGlxMnJ/Xsp2VF19cE5MpipDUuSIB/Ff
4dcqYLOZmPO4Bc/MpQ08XTFA/2ZUNWRwbQDKngEYcD4qTapcpLYWBuQ6v+oe2KgOju9g7kMwX+yF
QXzrHNfiOFfNYdBWEpIwAETq4JHd19YtXdtv5D1q2kgvxgP5Y9gwmLcB4mObEFQddD4TbaZyQNUX
GkbDY4j1vR6s8KUtSHe3LPAVPRfYWiDFfi0uriJDBViNkuKEgwJUfnnkUFHbfSvGGcikwUxiAK7f
4kKBVQ2qVuioy1ftQx2F3mxKnjJco9cnuPm2BJmoN2EIlD3jeI73Glwh8oKxvqAJx8NC7yjo+ZZW
ua4Nwe2wmUuvJPE4NTLAF2pZKSVc6HTf+w1WtkfAGaa+BGxLhbr2vgRutejtvfWlTHA3AG5NQR1P
5aJdnkxF2cRViH2iR7M+SdXuvA+Lfp9zYT2jFiFI+wJbvxuta01EcbRZREORFmO64MjBcCb3skJ4
pW0mKbDn6LK7yH1WlM5mdE2ky8m3YkdcRPtNSMPnKWuZXD4px2o6JqSXAimVwyvazcAZ14zUmcZ2
LJzYzufBrYcm/dlkeJY4qkIr1VFVpByO3AEZ0Ctmol4lqQJAXZoY4CNWFsPToj5RXNJFWuxKcijr
bC+7/maMg3WdWHpjOeUgtQCsY6xOWHfX7NmxcjpaO0nu8+SExTPlKm9y1XZaCWAeTllqoeWSTAJi
r5ZO8x4QJelDYqo9OWSyNddOV84hMKC6ygZEjDkZnUPqsAwmlQ7qcYmkLrmVMS6FzWLSmJ2Djfzh
BtRWjUcaeyE+StpY6TOrXP3VlVWUOFpk1y+q0s/FITHtENNjba31jqon4cXcqGUChOQUxaW+VbHc
nmhk3uttWc1eW9EyvUyXRYmu64zMz4ucyL9IlSuXhd6C/6DVa/NH2VCbOAUwRC/7drGR88bjCDTi
NOzRAR/ypXTnqOwfmrnrE3BdWnXr1Hgq76u8X05pTnPTW/RhbgMsrcbHgWhz6ZNxUq/lZESZNwRe
qe6ODWk61+gpvqhq6vNfEkFu72lVB1XkkKg/8bfkJ/CjVovTm1Z+0S9D+lcHaKvFL/SkvpmJEv6a
QrmqXavQtMRdjCQHMlOstJnf1mnaOn2m5s8lHZrLQtK6xDXyVkUdpZzk3NcSiV6mRTqlu5JYJVi7
EikDxFqfWqmbyUV2Lyn5WDqMj7J3iNXSytG1olq8tE1q9GbIOLQOnv0F2K+GwT7KGAY3XKuLsPhG
KgIOYYmMX847+uaTcu0ULLlfxfxuSIgJ/Rh2k0pdehMfgH0PXLH2RTnWQX8zPBbCSsBmdFk5P3dd
52k21pENRwzb7xZ9JH++P4jbcq0U+wNWSpUd0BUH9k5uPMakQjF2TXchkE/A/IzBZNGb5OOKOJNH
QLilodgGpEvuXssSq5Vaitxd22c3WA/fN6fhRJ8HN7l6xcPBuK7hi+GNt6MoYIcNDJqBA49/eWEV
Z+rTBRMCrW8cDbfem1faz9obfMbivYyOEN6FfZkPIfRNIP/6kmrwJNfa/5F2XcuR48j2ixhBb15J
FqtIqeTV6tYLo802SdB78/X3QLMzoiDcwsxsv3aEspLITCTSnKNKECjd6l4KcmH1LvPq0A46TJuK
YH+4hoKTBDEDXYVgMQXKOTOcqRmksFDumvjOEeUjor/PGH/ulF23KI4Utmnm5vFxyL5cdi9uHgLQ
AF1W0fwC0PZHQ2yshcRTa0ghylWtK9drkDUN8UmhHtpUNKfHLbxa79LYrramZH1Tm4sU6mb2mIBO
b6i1q1E2burNuKorQHwXCUgDVT1A5dS/rCkvJ97LZi7XPMfzWCe40Pt+eJ6U7TAryY9yWcPLYrgn
tlOROTGtcaQ5qyYJ026Vq5W/5FoggO9TFlqjJm1Xgv7w45EVk15uDbiXQ/m+BsqV5iun5Eg3Kddr
7JUFwhoU/cWfXGonj0m1iKyby1ZA3hAM1xoYOasTxVrr/hZvKv/zvSvH2ONiNEVZSw3emEagKc+2
83T5eD63/WkkfNdGZ/K6uWktUlt4YvaH7KGkMxzH7I64DapbookR+lsvfDidsbi2zHQ9B2/eG75a
fxxOf48Dlvuc3avEmJxVTdNCFnQZMOh1lA8Y3JsO+XP8RJlpumNae7PiiTCZRFaoM1ckZrvbbTRR
DFBu7SO4Fb0N0OjlNa2qUTBa0bf8f0LHX4ahU8PZ3ZitvGWKJiF0kLALKa9UH/wxHygqP/HjxLsg
+v87QV3Z2k5MEHJzNUrmU73dLCLaOaERMtexM/f2OOsmtYz6ZjyC7skbDm3YYStJxGzweVeIMXgm
XJQLmdqm1qTQ6g4mzEMG74VvRk1QH21ff9LukfEZ92qQA0TjDSVdVI0QfVAmfhh1XOZW0kJZkvuz
/jI3jSu1glGm/0dNLBSoionnLnvxW4pcoKqNY5NOlJe7dIG+p3wFP0w0/aDwpcrhuku9+SvGw/Dc
rST3clzh36Pv4hlfXzN1xYuAWo0hu101ulnyYmmNt4w/Lgv6f2znXRLj7U2ir2Yl48Ye37jC/OQg
eTH6pQFdVxWdnUgtxssN7CCgQAEvByClL0nNczZjt2zQXEm2BE0/kSjGwbOqR6d00aGXAkrzTD0U
kvxqE8vPuvkk+IbcLJFun/zXWFgfz3TFaTfURHLgwXZP9FIDeukteaBk4A5GjgXy+LfauzzG380m
B/ETNtORlVYhrb3k/8GYurd40rEM2pfqLGpxc32OTn7ZGJzFAgnjc6rTL8hNkyRqHL3xukFxfFmd
NLcB/J13WTmRKObGJrFMVjXHW6lQyi+kdtyxGn5LqSM6M3oxf7pN31ViL25nk5u462v00jftNjXO
+QqO0yH1pB4U1EmM4qZn9XKwzUIcZu7p7SQzvp2YoxFjf5eGFuuWNqInYBCqvxbDrcPpOJ+6n5hE
+p8+KotFmBtLPMcKci4nu06zozmgpiJ6W3BHMCxMDdg6trCwZM9YpdTXerFpcG6UHgHiWKHBWOFW
KL2RXq23xU3sFoDmAMuPoPjJTYx2gpkrKVGlbtpoVzOZysOYR1Wmu0bxbA3kkKjDwerSu7i/v/xF
+U/gnVDGJeJt0sCxudE7l2pLK3rZGexhgQN9bVDLtbfkfnwRJi5863n/yox/DFOFurmBmwEtJTNS
wGk/9Z7pj46rRGAuBar2djeIriO+U/4l9O223CUxRmMmsk1kZEuzdK/J43MdT8+oSD1d/qgC3dhx
si1JR0ABYAA7T0OzOw0isAGRGsxdt8TDuCWjkwTpuEhBYViGr61dHwAHS0RqzM+iQamgUvgjA9gq
H/M+TRo11VqQrUsn57a/AYUWln9Nt76uvhtotCe+CLCYq5yDKrAJ4msQbTPKFVVZFdKKUkWp9gdA
TYLGzrjWgB11+Yz4YuDfaJjgxcg2ZvRYzQdDwuyO2j30jmfHqlt1r5dl8D8eeClUUFDLqPUwzmWZ
6ax3PZLM+jfYujbX9IjvHOraJZZbFJi5q338XypQjWd+tqw7+GdYyPCYI1P7oVrsYrTCOTkT5WFy
vl5Wi/fp9n+f/v/Oi2bHSLC+gxNqW7AwoYDVPNWlIC6JZDBB2OkMIJXpyI43XXVtJHIaiDaFyNH0
r7CXpw2cCcxTWw5G7pg8bqundVko5ic2derl0M/aqV6/Tqlo6JOrzU4OcyKgcBkWw6aJVZ26Up27
PQYtdBGsA18b20J8g0oYtvh4LrEat52M5So8eOP7FG+nu3V54wnJjuR3f41B3XvD8JuzqIzK1+5d
LuuxRolxS9SQwtycfbJuITGn1iXGIsh16P33+bTe5TCnVaBlIjc93rrD+uJktifpt63zMHaN22uz
oD/I9SFQyfz5LZkTQ3Nm7ubcQjWp+6nZj2p3vOxD3EIBNrfAdwokPszyM6Gh0ppkA0sbLvsv46G+
oVgAmdcdqi+aN6BQIHqxcPXZiWOu2zS1jdoZoY80fI1jjNSlsyA34w427zRiL9dkqxenwaRg6JxI
uPSH+dB8217K+9qTvD4A6Z1nfKdP6Tq07jfMGjeeFV7+qAIl2XvXnidMNyTYIemmqLcXF1x1gqye
LwFc5MDmwnoEi6Eozw1RtArjgmvfeaoG9JlBYOQiCYwTJys2BjsZIWkzf8wIeLXzbyyb0qn/VwXG
W027X0GZRqQQVSpTDxcTUE/Bkg3CZJ17+2FcVAUOka7hlcfUFBUJ96uZxBI2w5Qguepx+cV+c6W7
m5d4/WN1/MfEvqjpUFgA3LSYKYG1fwyAQ1qU49Jh2KJKbpb+d/XP18IZAUyGDnx0XEdVglup++bU
d077fNmAueWavQZMVMDG/oggh6y4P2gBkK6lk31UfMUt/1OhomH69mNRHcgV4GuOpaDQwI2udPgc
SJqGar7hY+9u9bIFkKaV0/HblPyaMHmVm/EdNnVvmlF+hF8LzJA7+IVdi7/k0VtlJ6/a0k2yYzyz
poDuuy2B7PUHQBF6dOw3DUBCcx797TAds5DSbxiCWEED3qfLZCeesZV2zOWqHJGa5aQK5vnJIS+T
5Gf58zjcF9JrKixQcW/Jnd8xt5fVyH1pqdBXu60mlyJKpbe2T9+UYLkGV1nui0vt/I+8E0qjze4j
d0CemZcSD+Y5sq7N1+0rhQqrHu2Qzm0A8ybaDn0AwAZU/yi1hKjews1IduKZMzbydrYcC0WQdQWO
XB2pGF3D5aOagtSHe5g7OcxhrpS+IqXfllK20M0FWuMvA1GiQ73vk81oADVF8Ld1mQU3zfJa6mq0
FEJp0nyHFGGxTrfaPAYZ8K1cw9bxRhdxl3ELm/ZOKNV9d4TbUulab6OwqR7NSPOTKD7VIQqb7t/o
JtDYf0FBdrqnMrRpMYCCD64Y55Gi/qEkjukZzN5TTCKRdXCvOoRqVbMwjYNN9o+aLVtm9Uk7KaFm
b9Y9WdckrB1TBOXBz7Q08AZhFNhEA4b5gK3VDOlmwdOL6yZ0roDj5uvYp6ke1Lf2lgjtia/VX+LY
ijvmdZbcrjHCtrVnidwTUS+f61OYHEOYxoILrrmPX62wk7WVVTqzUFrTKTGc62KOFx+gVrE/DUPt
X76SuGFrN93KfL3RGsxKz+BaFkqM/U2ansf552URXLf6UwTeyUyesJl5tZUEay2L3ruWk7kFWD8k
+Syps1vnz5V5d1ke36WwKKYoKHXjpJiwZGq5qoDikDbNQNLiFrfdSQHuFnHXk6jPxL1Vd6IYG3dW
RR27FKLUpvBUcKupN2v1U2qzQzI8XVaLe1KAfLfpXAkdc/1oGLKtzXZqIDdtQSDrbqpVgyTLPBVD
LUiC+R61k8SYYGJbk67HSBUwsqX8tMGrTnzbd3KXfFkOlD5F9Hrhp5IWJpocYPvqOrsW15l5XHcF
pp3k1/73etCu5+f8bG3u+rMM5+vuvnhevl3+mlw33klkbGQiVrt2VS+FlXTu5utGBGfDP613jRjD
ACIt0ftqxi5Xi6q5Op4bPfGxdR38GzWwDQnMZ3BLf9qUUfEekiwsvJerckCQPNZxLIgQ/C/1LoJN
bKaOGHNeIes2ereRnwxRDZL/qd4F0B+wuwEb8O1OGPvHzGm2YK7zZl4el/np8nfiRlUUy/78Tsxx
l3I5zo2DMZgxG06WdE67l235UU2z4DxEcuj/73RJcmObUhmT1FL2PJmOVyuLKwMNMDEEKZHoVJin
ylQtjlOZJd7CG+q1SeGXg3AEhhu4dx+Nfa2QvDIXqkznG4BIApLo82x60o3jTV7xXc1cE0ip64t5
k78I+148/WjoxiVoYoiOxRoc40w1MMNNY/hynd6phyTC3vYhfhz/GPd5EA1AcJcVcOkqcCMZzxa2
uqBVg41hUM0J1Xu01oL+aKzAam+vtcN6Ur5Z/8Ig99KYGDvo5ljpIy2yFrlPNgDhGH6pPMaD6f5z
y98LYtyXzGYJrwAthGltBYYgSCBb85UtT09TnA2Cq4N3He6F0VPdmX9rgtqrotDmfZvebfrvolzB
KSOdmjpxc9HaDPfW2EtjnHqTbXBDyFBt9ugTs/Bj4udoL4MBwasi9VQdJ8GtITQSxr+N1Bw3qXcA
NF2j1K91t+OQ+ZmsX1UYs4inyutmwEiCs0TpXgF6ERSmiHeYJmRsDr9XmnH8rAJ3gUJhhob0sOZL
6FT2DaAYJy3Adm1gZF0wSCImeZ7aKIahpY6pNwxNsklvhp0HjCLhkSIfaY69XFHgJtreoHjCog4R
b3fjgzQm01GHRCVqj0ut84uw/9KabvGLVpdonVHCyNr3/qmJ5CsR0i4n3H0Qy7hk2WMtYsMkY1jN
07favurzxVOM5SHLSjeXc1dPBTGAc/FBoK7aFPIFk7SMa2K6fMpqm/YRC5QDN5fIh2kS0SJxbqQP
QhiXrJFlGxYNpDP2JDf9bC5nwFD7ay0o+PCyxg+CGG/MQcaQ9aaCAggg5VXMIGPS/r70Btc6ovrw
QwjwJfp6jCsW42a2C5GRlxTSDOiaySkSV8LKyPgtjdXFeZWtomg8/Cold2e7qKoA8DGT7Zr5tMwH
e9Oqb0ZhT45X6pZsu+s0JqWLBTkgMFwOwfxfauEVDPJIOA/zSxUpL81UQtUvRS8j68G4vkWJcOOJ
WgsTGJCzY6TB1DABo7I3pmIneT/1qI4qeNz/ARyggwE9d+l4fRpJT6KXKv/EVWz2YQEOW2nseH3a
23ieTnYc5nPzkDrGXRVrJ6UwTt1q/KwsbKqNM5ATe/UGhCXXWC71u7jpXSfW/MsfmB+fdr+ECYqr
3OUwc/wS43E8JNidtf0NANa0HYEyyvGyNOoxnz/0u9pMWuSU7ZD2eoUK+wbWhMH05UoRKCQSwbzK
Z5IXQ4b+dTiVFdaDjAZ1PUsX1bv4gfb9s7FwvvbSrtNmW2iSv6GR6YfskD3Xz3JIbsDki/geVEe5
dDPhdAjXVrE6oKB3DgA7durANjLd0koEJfO1X90mNE7DC9aZhlP6ZbxezhZx/zEVrYV2DlbhNQ1l
IjSEGQuJOyXWjRWH1sZ3efMM4javJpUg/eFt7XyQwpjGGg/23KeQMkbWY3e9YcWl8J0bNTTOppvf
GcB3sQVTRW+7Cp/McacZYytqEuddIqHTqALmkBL79gA8VD3rCvkQ8MexLgqa2um03k6rS8l5nNC5
HsMyKI7SKT7oJ1GXjnvhvP8eNlfQrW1oezp5uzr2Y11PJzOtzkVSem1Wni57IleUBeYu9IOwv8r2
9+vE2vTWQGVJcyLsfWda6yp5JKsi3j1uAN/Joe66T2vnupXsAv19DVe0U4LZppvPZq4/XVaH2iB7
kiDVglvoNqAdWZIjuVYSo1qqJJrU6wrzdsZrH7/O0reNiBTiGupeFGOoc4uN7XaW6iANt6B56ugI
nJf9x/S7A0o8z+BY+hsARLzj2gtlLDUlTb6Ssk6i7msVkjvjMTnVEWVdTZ7Iiq7h6i/H5iwK17xn
grUTy1a91zkjWpGVePtHQD46VoEBxKVTcQXaL1/1q8XLbnWBU3Ij614mk8IWcTmtFlW1P5TfjYBS
Eg2RkaAnY6Larrrkvr0CZpbgZhJ8YLYaBH5NUukL/KHUKnBRXpMc7FWmn9ftvwl0uoLOL9brgFDL
rjTJEtnUoeqSqAQK4oxxpwSw00vzrVx+LcV1RYKhvwMY9ZqMnjwYblIBC8pyrZT8i9QK5GroQWOa
jHYZPnqm7BC0v2xJQm0Z14f16jgvavXPSy3oYr3LYBJbcD31jWxjRG7I6xkZuj7cdcRJBGfHizF7
KfRsdzGG0nCvs4YrUZWfFvCJ1z+N+XA5vnDTJIRJNNBlMMSBI+6jjAGQG6m1TBSCyfhKkVwHdwzq
sHOHv0F1zDPGvTBGIV1uyCo3qIDGo+4X6g+7A2yKcm5EZFlCrZirXc8Uo5pTCJpHVE+mGJvTcb6c
HOcmXq7rxM/QkpQ2wCcilZHIcI3v8vXyh+Woiq4+YMvBvmmZWIv8+F0xLJduS0tHpUkdOMZwasdT
rYAMB3zqlyXRv8RcEZAEr0MGo2BChfmoXdHVzdjiJmqTr4p8XHuBFXL+PtB03i2EuRdMAF2MyQYL
qafnCbAJgLS4rACvZf1BAnsJ5GmmTwokdL4ckeFAK22S9xPJSXa9au52HL/215QMe3QB5Gkf0tYV
zQZwXe1dSXY2dCrsRV62EUrGiafXD4uUeImoEiwyS7ZfM8fOsugzSSISUuQJDECftPMfuw+OL3qL
Cc6NRc9XRqfXqgRJYI8T0+bXbBY01TjfDINs2KKmU8KOYtGMfhee1qpVijjF1SKph0kCwqpduEVb
CMyP99E+iGE8qdp6OVVjFR2ncP5eBctpu7eROGOJ2R9PwkIT/dGsN+2VYuLhKhXdZKbgycm+zDDE
6jYOh8TV3fSBrnnGD+WPy8bPW+f7oB7jvgPW7BSNQCDgHyPt6o9BBgrBKKpm05j3WTPwm+m2alqY
mfp4XEuF97CTIf9Q8yQA4ksgmV97bI/EOfap/ctacWwPSr3LUj/KKuzYRCGb9IHd/LKVF8V4+Rd/
X8XLDdPchoOW2se/b6VO128yZoXl/GUwGlffBMfCVQDlN9tEvxgcf/Rj7mwbsB1Lr7SYopkkZDHa
7DzKYx1cVoLrPzsZTGDVc3PRTQ1KlIMWTI12cIpTYQiclKsIoN6wta5SJiDGnu3ezjUjU5xwbr8Y
9o38j3lzLUyz7v4+Y77T1iddMqJpClS0IElftME4VIPIdnkJ+wcxzHlMOej5zGlqAsCoeET3jKD1
koOsgeJN8frGBUjqragkIfp0zPk41ZDlpjIr2OeqnlIgH8fpIrBjrgk4OBVdseCUrE9iAk9OlRn7
P7KRn7A/BjLM9p7Y1r+xtJ0Y1h1nTUorrVBDs4816XWI7ab/OQPVJdzkdH3852YNKiULKGgafbgy
FockZVAqQieKturJXNKfFWmupky+vyyGaxJ7OYzlARhtNZYZUzHDG1dKe8zAD/Mi364BrfGt6A6c
C0FSR0+cDaE4KMzRGrqOwVDmxpN6ud60TbdC8DpjgBazX5LXZbVvxrqXk8kFi7fg1UiVuCSR2ugu
DlVTYRayBgMpsso1lVAqf3Xdl16IM8szRGxDAAdbwSIcNkg+yiFJnS7DEtfBpLiASpMcF/jUWAZN
psPyYODCzX6Rq+q8iR5rvKoDQpMuA1TXwJuRLVGPXSfXc7y2gX60O3fzcc0/0g6B9PoGreA1+d+Y
euNrC/wmDbVGBcMlH7WdjNHKZOApRXb90+nDJe/dtPAv2yeNSOzJqZquATALpBzqW1qzO7k5bmIQ
zjhGaFgnEh/7vD9M8q2ufq+AQ39ZlMaLVHtZjF02zToA9bVNIku5mbrHPrZ8Ra28zEncuQJcFGZ1
+kCvz91012btIWm/mb3jEr10MX1zV67EVVonkNvZ6/PSA7Kx5WslMEnMlwGvlw3WXUlfLC2waixe
AAtp3TyzfQQ2MCFC6ubPCZiD6gEaI5oq2wBYZKJuLJUNOMyKNBo7IPYNYY4KtHNYouX331vK//zt
IE9DtwGRihJFMI+PtrfnbZ2aLCqK0W/HIpx163T5fDhG/kEG611OketVgcZI2P3MbjJs4mPYzWv9
xeuvlUgDTISYHf2z+X0UyWRImTWNpb4SEtkY4VPIfFvoeG7Iv9JlDdaiEgXjz3HqozjmhpmGRbLl
bcmi+Nl5bDBjh723IHuW77BldZ0/JcBzmK8WUfT47MeQiqMDtB6STZndhC7xMFg7acqjLjm20i9t
AUThv9JsJ4P5kEkBxmKphn2AGmD+rfgUQDI7p8HwMrhJKNcgMe8fMT3hCWyGfrGP8eOjbswXzTFo
M8SrTCLt9o/+FRzzJn7UPIrh3Ao2ATh9OyoNPWdaRQCGOuN16BUAF81oSaSfyXUXlgcgcZQunccH
9XE0nkSrB3yBWFhDAo86ms32mfLGqvLMsLOIoBwYrW8fdjrFp7IIlsPfGT3mOgSCsQIeOVgMO8uj
LIk+451FolWugO0XVeuDvt30y+IumZDVimuYO2HM4ZWOlJJYMrJIv7dXdB+1E07vASiTUX03FS5l
JMbClwD5QySUuQUsTBcC9UvNIluv3VGb3SJFQK8UgWVyA+ZON/r/+4sNhHGK1OFDSsAdUAFdBnru
y7bPVQT7mWgDKuhc24wxxmmHLCVPSDRI7TNppXNJNNvtiHa8LIeryU4OE/pNqcnnuMOUcwVqdTcv
NYzoFoPtXpbCKWDAt7D3gpzYhGexCKfxnGrriImDSDqpkREoJ8CUBDTu/52tP05a/EGayWRyiaIt
ACLNUDR+NW6H6/kIYCegiV2VCMOyL7vzlfxwWUHuZ3zXz2QipDRNHeYuyizK9H5wY7176TfJvyyD
6707GYxDDdaSQQLy4GoyfKu735TOUzBfHZPnBbiSl4Vx7W8njHEkkhVJ01kYq3bak1MGDWpP9RQf
/jchjBslhQ70LWvMIikxwrIAPe9W3jrI3C6LEX04quveW81VNpaWpNGwTINfdus5GY1TRuoXK5lf
h7L6cVke9c1P19bu2zGpdaniS+UJILiWWj8MXf7TqePeM/LSdyTtbtbXaNDMRnBgHEiLj0ZPv8JO
yyZTpQIjyVmUr67xU8fGU3Er3YD9VPoPODvxHCT34FBzs0BUvuPmPTt1mVBlpNssYSAji6pZ8yX7
p1Z+VZoyHGqBj/HlOLKFxwRFZmAUNORuy5UG6dyi/6qbY712rrpe5YPgucl35XcxjDolaWUQRm9Z
1MYvrYF37ffL1iFSg4m4tZr3Rju3FBn22ll+ZtqvAh0nJ3UvixGowebbZdmWAMOFmLS5NYZfVvz7
8t8XqPG2bbIztzkpyya15STS5Nyb7cMw/SxBfNEJEwmRIkzYK7ZmRoscx671uKBSG7jDgsyPF+uA
VI4nqoY+FUCeP3pOOtVWizG1LFKKoI1/m81pi0+Xvxb3+eNg2QtNRpQ7rTfv3X2uxapWqxmzJDJf
1QhvSb9+Vr91J3l016DDDg55NR+UXwKh9IezgWgvlDFlVZHmbkgGMDedxkN2KgLMbmNE1TODPCjO
k+gpQi33kjjGspW2QkManYqI8rMqgEUaDmAKAU/wZbV4BrHTit24V7u4X2pSI09v7ubqujIFAYDT
jsAwlI5lRxVrUjKwED7aQyeX4GVsyyRysJllyA9lPbqOEhXmmcyai21Wt+1/rCS4rBbXCsHybAA9
Fg0li6q9sxBHpTDZyJkjBa8sFEsDrCVGrZIJ2vY8v6UAKRhPRKfUMJgo6nSZutRankcrrqAMw1Dd
rVVi4V7/F2FuL4f5iKSvkBRhwDOa9UfrEJ/S6mjFoiDHQV94Yzr5SxvG5DKsomLALU+iFdNBboyi
Arbtr5uD6erBy910lRztRzmYjtUzSCqC9QgegsunxjXG98/JppoqAcFDWeAHSPF5k+83SRQ4uAJM
MKNhBQPxibX2dRgG5C4kDu0zeRq/JFfKlfWgPy2RdSSnMhhA0v6/imSS2cy21kxZnCyaUT67iY+a
TxcI5NtZ8asCMGeqL+a3574QnJ2eTBCOQSYGxuU6i9b75StFpCyPcgjk8eVQ+mJmI/5XBYybDfxr
OgD50dlINzV9qqFWk0twgazxGmE+xvVn8KP9KYJRyKoV3CtOkkczBn1ab8H2+anyy2PmaZ2bLFdA
QvrjlS9Kd/+fT/kumcndJT2LFafC27EHmngLSFEg+cdP+bUTVZGDfYFfl11ApCj91rvANYGqZrQX
I42URT2tBh71qCUXqiA88rVCvRrT9IA5/lSeaaQ27TcbjqDdmsc/n5D27R/DzKJvyLWPnTAmrliI
Xpk5WPSO+UWaL2vjX/5m3NoPZU/4Qxud3f5d8zSWwcqQRq19U4WaD5xenxCvMdyuw4hxG0i+9u1/
lMkYfbyoRhlXZR5NAZhZsxOqJFSmcrSOlEvJQgtRcJVyTcNWbB0gUwoG4xhLlButr6peTyOAoPpL
loZthTGCzBDYBve0dmIYC6yxEzdgjAlBeARlimJ3242WtiLeQ/6Z7cRQbXeG3ozrVA56RqLkS/ad
4gTEvhpqoFnwpeN0Ls5KKDgw7l29E0j/fydwcTTsjmiYlUlDJdBB1I4qRu3ZvhIpx+XQgdm8OC/f
FgFXK/fQHHQdgFFgAlecUVMridFuKdR0NC8fgQdcHYz412XVRDIYzbYybZcNqBJRX980zSk1vhrS
w2URXKPYqcEkOknRxrMszwTvLH9EXy3TRSxeIiXYFCeTlaGUkO+q/eiZ6eBOgPuNtf/xOJhQRJYk
NrsRSXy/hcCKyJTfVvyfy5+K/zp5/1ZskjFa44ZFkdgJvxqP5U1eApcy9uU7N34EhPe32pdPjsAA
OKPAyNwAQAimATqo7jChYTSHcmlLlFDbg3qcD/IXCvUDLAfPbWtQDNIco/C2fzwJ8lEoEyhsY562
xixQzc+izbmaHdFOE/+W2qnFOE9ulWgnkgpFip9qlJ+2qxKMidnkgmgboPL/6praSWPcKKsa3Syw
QxUO9g8TuFyrJsgF+U70fkqME/UZSnRGsZKI2FhIiWvw4gjeI/youtOB8aLKsZppjCFiAiQq9igR
VsMeIJurOxxoXxBEd+Rw2d4505Yf7YDxqSSuVbuQ1DSKF3cA6Qr2cefIuaXreUmkPOjhEAGSdQ6W
3yC9Qd9OjFF08cOCuZkpURtKTjJwCUFrrMKXQ3Fox0zwNOFVBJFeGBhOBYeZarFt3ULeallHNog8
UNG8xcfmGWBgQudgPSv39q3iyf50BqjgN+ELgmYSTCVgL5ktPs15MdVxjoZh/JoA3CRogSOsnY1j
sf0NqizOLflBGJPWdIa0ykWqZJHVOEGTJV4c91+LanDJOgnaSzz3/iCLSerNIrPmAbRRUbWQBy3F
VSwNV6syebFSnQH5E2JvzHGl2biSNOwYxnb5aC6CIPYWjT99XYzkgYUZk3+oGHxMC4AtP+l2iy2D
zld+Uvhi7ap+LnwVK06pX77BKdZ0NjRYXilg82Xf4RguEPXfhTMhJ0+sVLVzfG2tbO+KxHG3xhYU
eOjv/6wfAA4AOEVRapkDTZexzZ1MI1Fav1akd23jMKWqoF4uEsKc5FQ0abKpMNFk3txtBCkdqNVi
gb3QOHJJE+aSU3NA5ymNhQ5vCPY2UDtkYR92x1EQpUVimGttWkaSdKmMt/N26og72odkcVvzuc/A
ltZ9I4mwuct1cLDM/nlEjAlKtr2VVqHimnPOHem9ZDwVhe1OjemqYxSTo/2ry0xXzu8vW5/o1Bjr
m8AhJ3f9QqLNCrfmNJJXQ9RC5vs4ncOiZVosEzCXw5hNzoy9czQAqvrQbutxs9GMX53vM64JB7hn
U05aNwP520rA2FYOv4tlEmF2c93s/Uew64Ix8NbUuEL53jKAGdr6ifHPETDw+NxJYLxstJyl7Hs4
AFLYoBlPc5H4qrOd5GoLLh8aTRI+ecFOEuNqeoIaPpkVEpmScwCqje9kX8bpZSpOnfZyWRT3LtiJ
YhwuwzCVsVkpeHWTtvWGdB5d056v2jm9IuYoSF24xrgTxrjdouZtumwwxj7HvMGdohwB9ndZH152
9OGUGEcrC2xFGipmRPrysIGE2zhNp+pqKA9rIB27Y3wjenSKlGI8LF6dbopHxJLEGotgXVbNI5M0
+rKeiUi4RHZB/3/3vJ1aki2gU4RuLS7r7dGYr8ticiv5VIpgAGgSeckEmSTTbOyhqk0EYrPpQXxh
j6/9OCcelvUyl1TdvSLP0nPZ14rAHvlf03F0IPbQKXomzZP0aTE3C1+zSb/H+RgicviD6DHNjRWa
ptFJEdvBAN/H7yg1FdKSfk0jo7e9WKujRBYBQ3P1ABoHOFxtICk4TEys5y0vRhu3fm2BMjhOg351
gtRO/cvmztXkLzGfqmJWPU1ORalYpBwWZxhHs2+Ol0Xww/tOBhv3mnQEJ5iNbYD/wuMAYTYEk+vb
Wr/Im0QKMaHPnA2iJzZK6Z1+nTm35SpIMLjxbqcMc/QjkZuy1VqwlStmhCf87BorCstar9+lqSLo
k/LmaixMGP7XCgAFyhiatjngyMOwkANee7/JZNXTyVJ7uaqbbj8M/c+u6dvnZGnViCiguJiaJHcT
vRhvtlYH+vE0YVSqWxpBlOR/ZQ1reKBPwIQRE0haNWsne8BlGcOd5+Ecl4IbjG/+7wKY8DEqRifP
KmbZMvC8qm1/sEs10DLRyhD/NN/FMF7WkQpDDTCXcO6vl+aU9zJIANwkE4GWC9RhoxLq0tWKeVKo
Uw3+6nzB+ooniaD+BIfC7icpWjMWVhVj/m+yPGMoXeKI7JF6z6eojifCf8+dbdzntQ3q9qHBgC9I
dO/fuNtPzRWWqykGk5i4nZtmYzEAGx0YalfYKpk59F1nVCha5s3qSlnhTkVgttfm+K0t62jr3SH9
cjlYiSQysSrXUyMeSwxNz7gh8Ra8cwAktNaNbzX9a4mhX7OXr1q7fboslkMGhNxwpykTttZ5kusS
VTuA5phHIGpW6ABK3vpLO1qeBv40Wnpef1j+GIkASbhWA3Rs2KANfpK3suEuJ2jXnMipjAROaskZ
m8W238e6CI+Na/87IUy8yJXUsnsbA2GqERhOecjK8zaKVqdEQpiYsViw/kGuUiwkAG61OI0F4AFF
2BjciLHThIkYi7KRfJYxNJCaw5VZ9ddY/I+UWgXVRiK4agT6fLJ+Mi7OXONZNPdg8pju07Fw23++
cwjDe9fn04RyuaX5tpgkKpxnLXshq+D2FynBGHbXrFqqlw6K6cVBNperVi2PsyWqAguMWGVuZXAZ
xFkh4WmVxrfG9q0gggqQSAsqf+ckpW6ij9egex0P39X0UVdNl8SC0MO/7HdHQX/ETog6NsiaZRTK
zbNzW98AJQ1wOfG1/kiBs4oIZJiCcC76atTWdwIHOc+bGFQTUY+KTJ7mbiGauBd9N9bva5TnrRhd
3f8j7buW3Ma5bp+IVSSYb5lEqaXO7nTDsttjMOf89GfRcz6LRtPC754q33WVtwDuhB3WotpLazzq
0t2c3192nbxDMFYvl2OlBjpSEbEAmeAYvaUlj1SY+2UYo5fCSa4rBYA4YWfPBUD1l7EC8j0AxfAO
TMZgDsXkM+dc244G9TiMr6kGYRlXeymZpkHVlhLTTd4OdhgHWPXbI1V0L1/g9jc6C2LULp7NKR4J
hhdE8jiPUALDyf+e53rxMmcZjKb1GCMFmuICXNQcWnWfdoE7KX5o8tozvLMw+iYlw0CNCO0motSG
VSLrsoupRBV+JJNz+do20L1/PxOjeEYpaoVKs/DQR51TKnu5/dp1kSvMzlyBVEN/SfL9ENxM3ffL
grcV/nyXjDLWaTwGpV6EB1HUklutlYqvJQUF12UpHPVjwYrSEM0MRZux3Rd9oWplieWdMXviZ7ap
gFQmGpj/I6aGBvjvPijOyt4EAi26g8KhrnaTsZ/7/eWjbF7YSgQTHIouCvsgD8D0hz1TuHErMTlF
0s3LWklYfsHKkZp6LdeSAh80C0Cj0G566TBr2MzlFds21XvZFwTKtqygffy7nLKJtEQocFlZeRtn
J624SXTOy267h7WSwZjqOMpCq1eQUTrBaYwsbJFaut+cgMJ+xENX3wmYlcFC0zMPwn6rJw5VQAtC
QpEbKDbMdxr0MSnTEB5PxQ5m/KpMFiYwToHXH8bJIp5q53fgu369rBybV6pjtUeXVQngbUzCn42J
MkaBgCRLFq2uSW1BT3fTyJub3NTBlRhGzbu2yzIhHFAxKh/FpreK/p/PnENZgAUBufCBjE+gkTwX
oGbbm4P2gIFou5H6L4MuuZfFbJdH9bMcRgWbrMaMTKhjyhTFnAJcz0BvSkCfLRsgW+pPkcfL6hc3
+uHJuRLI6KNW1EScltSu68DBlllT9AZQM0vobsQZoPm8D8U9IBNC2qTP1CxEL4zs0kcCglLjO92N
h39nuDuf6wC3NeN8oUwYEStVmRFLMJZRpOJO0nLDMYpusi5/t201P0thgkYQVJqYxahqE6h4m5+q
frK1jBMzOELYJnQSyyAWMPBIzvurUX+cUD6PWs5Bluu/oA7sFoQsZA1m36AONYa2i+BFUbGxjdVD
sXsoak5+vJ33nXXvZ2Vz5dfjsZLRecWCauPS+9FpLJApAUZTwxJ1d1xm+nmTnZuBZCWQcYFtp+ZE
n8EWGoqKpySClQbPWntX8pLm7ZrsShATsSZZbKby5wL6S4ox2XEvX4mv6WQZN8vq7aRzvtqmkmPv
FphNgBwB5NXvgSvCbl4jkSg+6IJi9/k1BQThZQXf/lYrEeR3EfCvvRkMxTK2Xe7729jBl8KkJRbP
HQP0ANTjFU6249VKIvOxIvDjCstUyUG6Sa77W9UH+YFNd3SPyUu3+75s2/LgtTb1A1PpKqAKwD7H
QrcAbr0F++aEVSbUddMCUO/VachOk5zxrnPpk3yws5Uk5jqjMprp2AIRYTqMQI9N3uiuOIZX4YH3
CN00aAB5ARbDBO87OzMj0y6c2qFH+yuS7sY530XJ8K0SzX+UurvVhYDnQDav8CyPdVICKYZOmXGF
TX5rFLt+wFMEPDYxb8Rv8agfLnAlh1H5oDeUuM9QuwzMh1R+LiisGPSyaWC1MQpH1zTihOZN77sS
yHyxQVLmXmixESubpypxJ+PG4A2nbYtQsaUjwYgxq/q7jWkC8kIxw92hlP0cZuOPSRm9sqT3l215
01uYZzFsSJzDPOgntCml5DHOr3uicrR7+xzoq6GXKwH1fvn7yq+rMlUEHZvXB1K3lhIB3aa2RV5G
tq1oZyHL31dCtMZAObJE8Ag62ZVy0Ssa6oR9eq8D//EzF3YWxXwXNDF6fUqQxJpVfD+GxO3i+cdl
EbzTMN+kkzGkkTZL5b8wDlqv2lE+HtS28Y3uM80SCWOqogTiLFTFGb+aCkIm90MUHsYxt6VgB8A0
QMVwYvuWCqyFMAFQjeZYCRtYy4CNwEFo7TR6iHnhfMu3rYUweiYPWQ9OmaXfLj/WWmuN7XXSgGXh
ruh5eJZbNrMWxWhbp2LZMgxTvNer2E40epWYAme3YCsTX4tgtCyu0chNJ6Re03zSG0wpzJhQFY5z
cI2JeasfOS9R3uUxGidWeqClyIH2hjE4BdGvilh3o7HwiJpa2ZR+xojWx2NSZC2MwF3cpYCu7L4p
SW+pvCLYZtK1ksDWVKJGrAMzzDCWcwduMWf2I5vcyIcWSDyBLXiXDXYzIVpLYwJQUgAbYhwoam4P
AhCucy+ILbOxphv9DkygWE7Hah5vUpJjVSzwcw/YGjzWEMzV9jAZxyC/0YanT50LHUGQYWAtlIWe
NRIa1uaM0fnRk7wMz08aUEt1wTmDyWU0cMMvU2bNn5nHkDAA8T+pjPILGSjVe5KEQORR/0mC9AqQ
E6OlDVwInm1DPgti1B7wjNmQzg18eYdRQmt4AqgRWoFwHgflHcg/sk183jjj9mczAIojaljLZmnv
cjXOhDZGe7rqv2S5YA31Y1+9Xf5uPBmML4S/FevOACXBUB8nE2X0xNJ4SAJ/0PnzQRgvWAji1Bkd
VgDBPXKTZt4CCGU46tsIaOmn2ZVO0Q1veXn7e51FMopR0XLsFNqggda2+4J2jlry5sp5V8eoRByk
bZphbHePJeI29qThfUx4EGjLzbDpqgSD+p8KMN4vxPZkW0mo9zb5rixyuxCpPRuqZQDz5D8pAjsL
AfgbUTKxT37INZT18KrGxIoqcnZ4Nss4koTFblME7esH+lKZxH3TCHhx1l41Wdoh9xYqYnrUHoq9
atc7XudhUw1W8pikRRr0ONajBdanxwrjFxKXnBxv8wOtBCw/YJVOZsLQd8oyJjgqkSUZ7yAorIfM
KqaGI2gz7q4EMYZKmz6ZKqXW9x3pT12oumpOT4meHJV03FWS+nBZHXjnYkw2LqqkAwz3AmZylYT7
CX0bFYzHXKoJ3gdi7LRJk2QyKXp4caRYehICqGp/+SQ8CYyZBmM4DrKK/beZxPd0AndXm3ByIt5l
MVYqqr2gVhVe5YbcA2Een+MYVUAiLt3LR9n0OGcdYDMVs5yxdAHeyH0VBQBf/BENla02n4kIEuiq
Ua9GwVpnFK3IpASYi8AZCYNgn9avuQnYgIxw1Hn7ys5SGP3C8kRbIt1GbwalhMmgFgHYFhXf1fD9
M3dmgrXRxPaPwT5bsrjsyBQvcEDY9a2q20mYbfB7XRayWXSSpLMUxg2oZS5XFUUgMN709yWrC2+g
z9rjfIcdVXvYt5VlgCnp+bLYTX0gBBhepmrAnTKXKCh6n9YtAFumglxFoBa12yLcVWC94ASH7Rx5
JYkx0zrHQHnWYsR7GDSno3hmUsSiHE8nzGCDnAVtNRX9k1h/aaUjqXeXz7lpwgB+ALT8AiPMbiLo
UhDOeYLCQCRLN6Jc30ohjwZmUx/PItg9g1AqixH7PvDjwlspO5OBzG52k4Dzvl2czYd4TvC1DBM5
HZqrv4eLSBhy7LGGGIsIlGYvBM09kdp2l7ezYcUp4AATI5NtZZSNT0wtoQkFHkEDJSLwofwuWNKo
EukZ8iE8AUBlaMfxaSYVx6i3zUDWwEAN0i4RWKq/SwmiIKkiqcNgSbpAB/+7xBgHdvEy2/3PLcYQ
iJUDr469+fFWYhnr6+k8xTlwrQ9Ae7DBi26FQeGGOdAelJlzxE1VBOgCMMYI0FYMxuT0wqRCHeKZ
U1cHrbsTJ15L6A93eJbAmForNmQkHVIk9Wa+GUCV2FhgX9oJrjRb/3LWlZX1KfVfHYsJknFT/X+h
Q9g7Eg6VyWAhGm6CipNXcI/HxMq6aiK91YGm3xyWUdXMDW7pSbov3c6R0KvMvPjEo1tabuyD0Z0P
ZzK6XypZ3JK8hXrQ0g5yfxBcLcudnuROJHG5s7aV8df3Y1vXIfLBuEp0ioVuTH5nKbJcbaF5u699
3TbfktBVPOKndvLtE05ydUrWtWTpnEwSPNhkZvYk6le5WnNKTVvL6rq0ksHY95DpUZSaGEsUrrST
BHia+nGhsBPc0s2fmgbLA5lnOhJnzI/3/RjznkYiZOmEp8kc15FrYPXiMM8pcJPFDjG1K3RrCqnI
iTmbsRVjXgCkFbH+xlJYCUIpTgrBel2XJ7ozDaF231dN43XASfQ+8eVWopiSUNp3czQKqEdWhrgn
YfyY6yknQ910WysRjHLIxkhyNcA6/tC0lqq8aKJz+QybAyrSSgKjGpQmQ6MTrODXzuwRW7Nn0dJe
k8GagB/vEQxK67f0uXwJv/C6b5tfShXBqwQcGfCMMOattEIiqkKLJ0RwA+yTtD3KvI2PzetD0VsH
3zjqW6zXF6axDRQ9wdoPaChL0TMN3jzF5iHwXxNMkxOsMjMOOBI0LAdif/XQ1sYp7PtnrMt+iWYe
GMi2GIWoGhaxyAeSCXWugAoTIhsegZKQK0dTbexG/nJZFzY9oH4Wwihbg/JnWCz79rVYq5YkV5HX
kayw0pIAX6CpPuMewLIAakQFIzbsTlYa6203Lw+WKir3VG92qYS+QVo4ea74WSBxHMN2BPslT2Ih
C2KSjUOkL+uObnRv/DNbYWKbbmSLXu5Wgg3IBjdyePqxqYEGSieGCgesGIuPXNUZtMCch1iBd4/H
506WrGngtuoXC/0QJlciGBUcRkHFSCCmNJOnZbosQQ1XcconCdjEpW06nyupruQxmUDW5CbY7QHD
JFwVT5FfvQmZhe3Ra+FkACakuklyC3Q+l1VzU//PMtlUAGTzYjyYDYYOu/yYNoGLB7Wf5TyYS87X
YnMA0svolMoGylzG3sAojDLxCoObMXF1EMbGchDEqDTB0y8UWqsa9/oAFusWj9ydUT5fvrMP5VtV
AhcHKBHgXiUVowCMYuRpIJZCUocHub8iB+LOVyLo8uzySdbtzpmczIkeApsjdDnAWhv/FbrMzOGt
hJEYJtE2ZGgjqarSrzub+g0wpgJf3sXXgVUseOm88MUTx9iXqARmL5tDeshfWifYlV7oGA5wGkF3
CgAJHuDzzyWRS6djrnTpsk6holJAaJFD/b1/iNyxtaIviT15xJNcwxu/BPchQFcwxP7XzoS9W8by
QlqJYS4CbyoXsVanHAv0TC5/PtYAGAlsNTkeuqorByM7TOU/KpbPJ14b/0MlmZXAJE0CqpNRUVYZ
WAp60zJ2CywYJh5VKzuOLgFUouFePtLPJ/KFb8Zu2TXaNPfTrOl+AXo28A52ZD91TjEcuvCbZD5N
8FczL/GQlk9xSSiTVgV0AFllAKEAeH3B3G/viE8NWJzzxtbdZN/0FoaaQSEAUO8d5ZoF62XYS14+
8yrqdGMxJoM6G76gYPAtfq+bY5SWNqWyHfxtgZuVtbjulazCSFIRBGIAswhEzSqnqbfGTPKKtLXS
UTsphcZzMTwlZVxMQnuqqmmbYbIZzaEcA3cSuBlaK/9RoJbv1jvT4UEs80QybgZDumkcKiYWFvuo
crKpEfdBPvL44T8k4+xdsu6lUQF53DcZJk/8SHfEGj1ZzcaLya3e+/k0ICV/H92FiUX4a25BVjbj
XCpFTjT8Cw854ESJVjkoVtvmeAjjN4m3Q8AzD7Zsp5tF07S1pPutg66s6OpXot0e55fkWkGYAvKy
aqVP4ov6NIRWlnPLJjwvZDBeCEXROgIvUnZoHdGu7ptdstNPkl1bhQczcXiQzx9yT+ZyDSbsZ0KN
xVBtMv35Ibjr31HSnp0lUQuf29oKwIl6LbsTdyPtQ/mXFct4oTnIhImOcYbpa/kFCQDMJLXq1KL/
p/DEJmmsNMbrFMGcAk0Ql5pnJyO8BrZSCPaqy96cJ4P1NhJG5jUD4aMoSk8UNCugX83Q/29CGAcT
zdhciPskO9TA6I/Ub2LtAzbnsowPO8rsbTEuJQuVPpO7RPAbd3L7fbWjX5qfQGNgb/7J2BPvamey
6AMP3Yx3hYyT6Yem68bUzA5a/GwYkiVq73HMa7JzNZ5xJ91AetqCgc+vX1CW/Dkw4+iuYHdetQ+v
hR2K5/bfPraYK2VfCfLQNkKtIRmUG78K3qrx/fI3W27mQlBnnwdxFmmZGZfZITNLqwaUfymVbtP5
cTV4C8aMKj9cFkgWTbskkfEbPXi9sUMP/A3U6K6ypxr4OeZ17CUAZZw8eiIPrW8cR1vC6xW5hGKp
zuiJu7uS25DnuRIW71LKMdICGFIT80/5cQGPBSfNPfKJBU4b1IZ/ix/FfkrGlwB7oYh6uc8OnfQa
jH4xSBxHwrM/k/EkCvbbgfqMhwqqDtpOdFMPVJpgF9ktc+7SYXI0r95NV/khP2nu5c/Klc04GKFt
iKJmg+BjUjJJrcnGhr09+4mbPkS7OrTVO+UdGb6d3nVXvAlxnkoxfgf740GfG1pyCFI/MZudCbz5
0S2q8C9Ll+wXZNxMUhpGEhQY2FXQZMxlchMZhDOWwsnK2AqSVKrqFFVIl2Sh8LtItKSZp4d/eET/
7z0L+l0mvc2DFtEAMvIXQd8LN4IFtDjXtBWs3v4Y3R7ZO8+NcWUy2UmcG2ZACwynLADoiltd5150
ymtL+4kmTwCl4RDOstGHFsHvnwtv9N/PWWuZitUB+M74OHsL4mUChqs5tsUH4csMB6P45q3yBryV
y6aw/QlBW6cZGqqnLBZkopMYfNZddghnyWmL5wH1xv8mgbE1NGbHABA+eNLS0DbIYI/Yu7ws4g/O
8XwKxqamcgiKPMeLpMWcimzkDyNRvkhzZc1Feqqlbl8K0UNSVX4hzy4ST6Agm7zfsORyH0PF+Tcw
9kZoGhcpBuKBXOQYd7MjWdXOvC9Gr0bjChNascUb+v7Dc+UskonxqdQrExUixEPVwo6d+U7pz55n
e9Csqgf+bZHao43mktN94xrJdhrzSzhLHFnlTdxhiCvD6IbsEVesrep6KTeFz9G+fBImW3JFX8rt
y5+ao68KY5pdAe4T1QzhPaXHOfte8XZC/pA3nY/F2GHZ61VhJiZ4bU8moBFkv33GTVqt34MnW7hD
heSQFRwj3A4JZ5mLaq2e8FWnp8YEHHdfHp7H/pAGBAOlgdX3BkdJebe3/H0lCN2/oC8GpJ5CEttK
8DbzaAd5ApigXspaqvYlQQZIfgjlt7zkjGNwPw/jTUJZo7UGTKNDayJs0/vyUfVyT3ATu6Ju67ba
Uubcy98vax1P1xn/UupAWR5n8GQL0lNeHchC3/t8WcQfcpKzEjD+Y8rmRunywfBj8KF+H+zeIXb7
UOxMt3bTpwiEqeopus3xTOX1iXkfjXEjdUCNYK5bgHQrxxbkyhVvF4FzfWynUVAnyRgX99x3uTuq
kVWo3VHlwWl+gLD4N4T+ukGV8Q2GGDZtuaQK4X6pRPd+46kHYi0FBV4bgaeH7GpAhpbcnBY4UlhY
mMjNvsrAUQbq/X66SQen/6F4oMpzVE7LjneRjKPQakEQjAjanwnHsT5EzQvl4af8oTRzvkXGR0Si
kA45GbIDNexhAmDCUtM30Ri0TM1RD8hDHMKZj+Ada/n7yi2JSkFiANYmCJ2jJUUoS1evYcS5O+4n
Y1xH3gxN2HWysddOi23JTplbWGN8Dp8HbNUSi4B8gVo8ogLe2RjX0WQAVxdFKGXRFTtRT2wpblH8
5nGn/SFnPX82xn2oUpzliYLCTO8VqOqFtwrqlhR+sUtt4hUO9XhFNd7JWLdR14pBJWCiVjHAPNVO
jkMrGEzD00iLDSqOe+TESJYoa560ATaHtz/cY4O2Z/dFv447r3SX+TjphM7kK55znsFRTY5v1Bif
0oZZpcYz5m2n+HttDpYxze7lk3GuUWMSDrMuTAOdJdhbUdsa/Hvc2/n4H4UwjqMuhsykWRv4AGcC
jmZXxX5sNIktAJeFM6rJuzHGf8yhCMZtmWJxVz5WomopVfjfckBtudGVuwAxJZEGCUB1o3g9TddU
8S9/EV5ezfZQaxP1Yp2Ogh/ue0f2+sf0NndCT9yPdv8kOuk1RbUHBsV7A/KujvEVtK7mJAbm/6F9
odfU73bFl+D7cFscsTHq9l+6bzzHy3P2GuM1qqoNc8UIBb99j772x24XeoFH9+XCLbZAYPKagbwT
Mj4jnbosxZBGcii1prJyOr6lQ/zE+XyLMl94ibFNVGpmRBvyJgeoS+9MXzM/BpJB5Zi76FXx+VXP
PzQ4f7leFql0iMNcBpZo4Ss7lAvsZtf6A9C1F873yyfbdBULjx8Bg5ki/UwhV4of5lJWyyHJD+HU
ibd12hReLBAsxwoNb49lO55gUhfTTiKArFgSy2BowE/eBgVsABtuXxG/du2VUNuNs7AB16M9fBM4
yf2mcqxEMsoRlqMYaSKKrRHoTITIAn00J4pwJLBv1lnrOlrHGCOXQzec7meTp3qLhX5QvfMR2Oep
Loj6pBR4VpGdIDmzox4xzXWV1hY8x8857vKL5C6c5by5jw9Mlj+T35VkJozEqJJpWoqCbeXS69op
j9GT8B4iBwg93cZo0FHaGTfNe+eYByz32dNOub+snNv51eoXMDHGrNpeCCJl9nsPSSMBbQuWR6Av
dIfxa7c7YjD68Lfz1+yplw++sghBoJ0R9wgFpFfdtkrsdO4B3/wWB3+7Q/RT0sr2GOWslSlv9AA5
ahjQGyU2HMXQriYaO5dvkWPiPwdgVgcymzoDW1eAeUZwZFaO0j+ovNmITSM4n+QDRmo0yKaQIpMy
4x4Zb2xPvG2NTStYSWB0Ua5qAYsFTQicb4z2UcEO6WBFgOafq9ii2v7ylW1X/1biGMUDpnYRhUsZ
GgXiep+jhTDe47mSP0W3xCl3PAab7fRgJY9RulIhoaovNVOQwX9tU7v7EewyN/Tka/JYHLPQXUb/
Esd0Ok7iw1MOJvEJa1UPKIi5D4XizcQW1cTqeD227Vf06nTMM0kdKmKE0nI6KfwKQMj4BhxQjyqw
ICkZPLUonwdTfOzC4nUA37CvtDwT4OknkwWl4Si2iAUopNKvYdyAX4HnqTYThNURmaxHajEzMy/3
WIETQ8IgQPYPuY32C7RS5nV+/8pRUJ48xneUSaEWcr6U3a46dxnKy2zNabzR/jkDyMWY46gJO4Kf
ECnUtDFKDzqQ5fqgskjjxDwvwrM6FrypT5smCgDzfRgOy3Cj5Iu4wmUVZUGn4g298o7EeJQgJnEz
dYvPMlMr1HYhNhi6v52/Zly8zPgRQvt4yhXkjdp4M5T3Ay1cjb7hWf3fzFhm/EctF/mgy1hOJ9pV
DzQv80FXOMWOzdfyWcPZts5EAnHSlg5WRr0s0q1Eypw60B2zFi2OcnPMVWb8BTXzSq5Bgr6P9zKG
pZDvfBNfS3dwAotY4Z0C9ArO4biqx3gICtWT1RAeYjhI6JWNqM334LNeevB8p7vdmdNVDQBRMtFV
hbHeQB8iUKljSw51PtFObxsbjBUncouFwCMeg65+S1Dq42U2mxp/lsrWTGu1wCo5RW8nSvamkbim
cZW3DUcTN9VkJYSpbqRyqdMyg1kN0zw6Wt4eq2iyZLG4nptQcS5rCk8YY8MFMHjTDAz1h1xsbSpc
16bikPEq1HmjBZsauToVY8caZgTzvA8xPiTPDo2TU6OUnJyD93UYE5aStuq1BdOrrE+j9hbqr4HE
a83+4Qn2S/FYfFyTANI8zCQKNU+uBSwWNCfBFvfD+2yHfrmrvvHwzbczm9XNMbaM1QLwhyzYwsJV
8Cbc4C2L54P4OmLNHBTT1uAsxA3CK7p60vfLyrFt0yvRjE2XrThRs2yBSX/C8qYbuWXvRXYGeiU/
PUSOEnqXBfKUhMkBdIPMfZWiU1UGyYORjv8EJHL+mwjGcbSjmUQdBbS1GpwM/VjnnAmP7erN+c7Y
muiyNpwoAYibzBDNMOOQuZUtCnhrYsRQQSpDHd4jb9uGz1UB5iulgSGMbYviXjTnmMBSLTl+6A2n
0jteWNm2sF+SWFC7sgiNtswovEVqG6d8r7gxNgsUpy0xHgR+Fi/dcSEwFw906fXOqH/XKqSU1c7A
C3YJZfNV4JRXlaPullY2d/uad0LmLkMx78dCRa0gkDW/LvJTUYOHxlAKjpPf1vTzTTKa3pRlMo49
5BQJsaq0sMyOo+i8kzCKLtJOBF0JlmpiDeyRsmlllZP3d5et6Q/a/uscbEQcCiqV0YgKR+30Tn/M
XDR8/fZQ7Csvcsz9p1LOczmD7SZGNZVquaWmXwKhRpi/mdl3Reetxf/B7Z0PxQTFWSGpPsgxUhlb
xBQahkbAwRp4+i53yx0XRG2JfB8UHOwLpgHASwUbur+XS6Ygb9MEHQBc4eCG4H0IgcWlY5gRHSKP
evJnouRKHJNe5KOa6maCViKU+g5QcfsKIG1JwplC236xrsQwd2hUhTa0I3b8kqcldICCMrYirHy4
Eu6w4Q2+bJrTShqTXWA/rUllIUkPSa5Zcj8/TqL67bKqb9rTSsTyE1ZFIIFOYzSMYrivhAddf5W6
ey6eK+8Uy09YiRiToAPAEz4N6tbXbV/2mLMuny4fYzH7S9rGuFOtUIiuDIAvy5pRw0Y/VW+wXvuO
5Emy86mb3Xg0elvt5uR96tPoM9Xk1SUy7rWdK6kw1Tjem1p3Ow7i9zbn8cZxNY9xrVFaVLMKXNyf
GP8Yt0fIUPb67v9UdeJ9McbJmjQs5opiTLRvTGfS1X0sCg5goPaYt9kbSf00xdJzPRoW8AS9aMZu
ThYdJxrYWpHd/6cPy855p1IRA34IP2VWvleDC8wyq6f7UZAsTbhKQIScd6+XJS4f66MqmYAr1BZE
IrYjB7h3ecDhS7/Ua7D2/oOQaSkyzFysLIqBzMvStvPgBZVI04Dehg7979YxTZUY9y3mg8VD5EtW
cRpO7WMD9D0TcBspHkdAZ4zdwDV7TqzejgcryYxd6rMZlUj8f05fmC8NwgFB5h9Z2gtxQMl9w3tm
co/KGGkf08IABGXpx/vpqbtDM8kdr1RUMqN9sZftpMMGhPo93/Hc6KaPWx2UMc9UDvSEzDjoAlpM
xH/Extd5ABHb9rkSwtgnRW/LLBOUQZQdxXT3eBW1zngwd6k7+Dp3qpx3JMZChSSc0cESsAtrWv2y
dTE7ubPg9I0YDOqsYv9/W/vZtI3zIVlrJHI05GlrAMu8MTorrYbSiesfJNdPmdED9qPikUpseqKV
QCasg3OhLuMQTdwiFw5B2VhBRB44Fsi5S5ZIJ5O0GNskGj1gSLGw2n2KGT/pOv6Rp5ZhdfvwENjT
4VOzOquDMaFd0ysgtps1xqvK2wBcHEFyLIfHyyfjXR7jWupRoIFaI2TIZd8AsYq+zobEyYi2ZWgE
UBK6CioYxrbyeRQiU0ZZp1JBLTK/GrH3mUOcBTB2NZVzMYo5Ot4T3as9VDupPucIzyIYY8p7UWvU
PEC272GUeHmN+fVzhDVv2U0ePukFf0ljG8PZlKc0W6bvW0e3DLf3lj4Synx2izTScGp3csDh7vHW
57e1/CyWsSQQgoo5QI2RS4aCTWLk47oBFF6J87m21z3NsxwmQy5TMVZmpaL71jFvyscRs8XtfrrO
7sQvy2xEj+b0XF7Foms+dRiK43enl4fFh/i9+gGMZSVxY5pzG2AbzcTCMHHVK+2pAhJw66sNNs+l
w+AQJ7+Or5a5GvmRV7bYfjuu5DNWB6KvwQA3KKo9Lwm2uJZuneaIN+kT8Yg1+bzgtgTNj8c1NcA/
KKaGifTf8weg4nWgOx/CvR7Gto4Fp6ZWXF190Xjj6jxBy99XaTxFhbDvW0TRmXZWmB1p7+tB53QB
j1p4s7uPRE5a6OJlBZRLv0sCPZwkVhNGoMW7AjfY7PrWMr4rTnKM9pqleaI/Kw4vpG45srVQ5rMJ
tZHqtY7jjaVhR1Sx5ty97MkWN8J+qbUE5ksFVE0TUcyIH8c5NF+Ti3i0BDprhTdlQTnbJCI0sCbU
eltLI2ROj4CgqHhDgNs/Q1NVUTF1YrA9eVIIkdGG6Egmqu7m45OmP3VgBJqkxJK1b6LxZYp4PmHL
JFF3+CWS8QlaHZtD1SM36gGyOaKyUZm3s7ozQ9MekyesClhoNVuY5ucl18t//PHKz4IZTSqyXk/p
0stDtat/Kfell30JwIKM8rJ4xNTD7vIX3uzfrA/KKJHeB3WLtx8iycvsJX56I9gNdjezfX+QD8SZ
/OpKvuEt+W5rrolCC2iQwcfGCO0kacCEOLb8qOjHIIgdCG/pacv0TUlWCMg0F/I85vsNYhpJLTCT
MYGe+Uoc7sJQPUij4hQCJxZvRam1JOaDyUWTYrsJaVGbipYA5D9trq1Q4I348sSwVzYEQUdA+nCQ
xX9qelWZoBySOeO8mzKICOJn2SQYbWMSl1iW4gFNjvxQhMV3M1NeOy31APL2KR0nMuDHZQ2wnux7
VSia3oyHMT8IvnpDfdkvMK4sPsTXGNp/mF8va/imJqyEMeneIGD0GzDxaJ0A1yDs9l1/1c8diHk4
l7ep0ys5zOUpxTAYPaH5QdFf+uzH0HAmhzcfv+ZKAJPzSUanY8kZYKvL3iUAPG3MHPqqSwAQJjja
/eVb40ljx0TTwewDQUDVujt0ruwtu2sdyteY3CT+YPE+0nYABSPBgiKrAIuM+UoT6ecAX2qp9LbH
1luWPKUrw6HHbA/H5xAfcEkcw+XKZL5YAkzNeaZoooTH5Yj6VfI2XgF10td3ya3s5neRM/HMeDOU
rc7JfESxNXMSB0C90gAOk7Wh1SGKasVbWfyY2hOQgIC3xVHMTav+JRLrFL/nJjQowioac7zb6sSq
Ql/CsyfrOQFzU/tlMJVi+lY3dXbqPNeGfqYhvt8cOV3eWQFJeZ9r+RwfIuNKxGLoq2yOCEVbRhSL
WLXzr/7Hnn4fucFevQ+fR3u2UY9xBiAsCxb9dtkaeKdjtDMd1LIuB8zeSsRJzB9U5e2AbXazzdXh
GF00oYYaoINQK5Ws+X0J+8sad7Qf7wYvuBGdeseL/JtnAmUCcBNlADf+rA6trlPKx0IQBlynqIv2
sp4+lxwfwpNAfv9gyjiJYttr4Z6qgGms3gsePOima18dgQm9baNodUJljADoTqcWXhfeF8VLMM6f
Ur2VoOWkq7tK83huCrp4p4MOX6EhkGB2OLNn3dLtwC+Og0Ntw69tirzYuqx7m6uP5kr4Yt8r4bGp
pobZoAlWvxTAUOx2oD3ca6UVPwM2tMYo0TJUFuUWwC9u/x9p17UcN5JsvwgR8OYVpgG0oSdlXhAS
JcF7j6+/pzS7Ilis7drVncdRBLOzkJmVleacauZIJ5b9wel2wimn69vKTGUhRrFkEuxSDLXWl1Hg
7SV7yr5fV5QRpwCKi0ClYdteln8/03d66kknIb8HxFOv426LfhrpJ9PihCmGxexl0APEU1GZsVwr
eahWJ337LIJCqM1vy5Q3ZMNKqyFIBzIDiuQiON3ffzR1ErcI87zlUbwfY1u9F39ZB0Ltk2PpLFyO
5GGdeJarudfPkKmfougmQbUH4islNtYmI03GPAqSNnNnwXIr4U4qflQRj4KM+bF2gijXM8SoBaZ4
EQV9EWxAkDPiWy4pGPsQd0Iot6vTbbEiXbUCTOyHWIytntSXAl1Z1e1Te3UrL72bviYerz7B1I1U
BhUFJLqiSOkmRXrV1U2qBZr5LQLq1/Ip5rHnsnIPU9zJoFRTGnWqlwGQbfWvGtAZGE6JveY7SCvA
gB0/wTwCPkAjUy+dEF+DfhN9G6qetjXd0jZiYgRph53cJLFz4zUzeHD9v32IChloDb2JoWxQ0LXa
0GtpDoYDAZrPg6Xzl++aCnowG1UCm8AByZ+KOUgALtr51aXHZuJ1N2BkWe9+AvUFU7UoMBzYGz7h
u/1n4ygJOp/3jGV/xZ2q1Fc0m6ytRmvM4eVz4iRPEkYUkkMXAFkC1MvbUTvWh8rn9sHIn/14wphR
kDB1CfFUOlIaVjdbmlgcpWz9nOZC5ozScH/9CHkyqIQkS/UU+fFghEp+OxRBJQTX/z6r6Ihv9KYE
lQknU940Jag5Aw1zoykegdmBwCSSEjZ6RP5fDKzsxdGR32ikotBjC2eGJrve/opLJcHcnsVLFZgR
2JBUw5BVCaUHKttOxEGI5zIxA9nP7uQXRP3b/FkN+wPg0TFGIn6vLoXPqwTyhFKeLSYK+IE7SQ+K
5WSYij1rD6X5o6g5QwPsb7ZTjnLtHhjHVtNNJILY61E/1keyQz1LKFLXITH1mmMlTCvcCaQcOdYs
LS6GLT9ufRCnd9H2wLFC3slRHlw3Ui9qepsflUfldqkBBQe0xefmtN00v4ob7JX6Ker90h1HLDMU
40sA+9i0JJlOvvVERLHUUvFckuxOcRTFET3yoE+BaekBSaA9xw6qSa7ArS+yFX6TTH3CNF/ztRpn
jGHcA1HfU07YSAuixu4PZGzQCjMvuZ8DnvexLceUCOKzDqYauuKXN1kMQMsF4QS1aiQOhqNVrR1F
4LKYLW9oFFuVAQSLteG1tiWtb51ZLX2JywzGVJ/UAy0kZYpIz63NxqgLaSHEoVq/qFIYm7lbySGg
wGzOFybn+CFG7wRR59x1pdlgexcQcd0BKEdoqpAHXW36BG6g8XlwA2y9QCCjiQphwKPtWNm0VRWE
ArhpzUGSnWmyHD19FrgQM4wHASG9+iOIWPYuS8d2sgXYfUML5nvZt26lg+LmR0xhYKpMfVJvCVRE
cZ8eitYuP3GOlDj7xyN9E03OYCe6HuRYVVJZD1oPNECRrwSRC+SXs3DZPKCFH3jJNNNowQNqKuBn
sJBSU7rG2xxXI4HzjF8G9x+4cN2dAB9F+p1rwCtIsb4hmAZkAw6i6GA6fq9fOsu9muQoxavLiCHR
ys7rJ007RCJvgocVVfeCqKu3Kyq90SqpAPjdqVEap655SN3/4ej+6EK3jC1zXZJJAKfLgFlKycV6
nIdFW288/J68PlhPHNvgqESvFjeIFFFlYQHViN32xcScKGFS9epX4bJ43cMIlCqft3DOGqAxd+dI
824tZZQASFvXg1pYHrSxRhBruhO4xu/rDTmuUh/bZjlJwvoo1Mu9EXWca4TliyBvINy4mBWEY7w3
mLXAWrOmYpVDFyxPnRpXj2WnaR43EJqBivpw/YxZd9ZeGpV1JtuWDCYgGI41HhH22rR+a8h3G4co
kPkhdzpRTqAJugEqBTy+4iEHRPdqg9CBE5t/9wvpQIL3ye/0TFJkGpmxM9Q+N9fKCGaneKrO5j0B
JgBp6Km+J+ilymXyrAsBRFie1xCrJJxKPvsg/y1eoQuyIKBHizTBekw9Gk42hLG6HVqVM+XCDCZ/
dFREKiWcMDtdipGsBV1ZH2s9O8dJpti5OHyt5uXlumUw30FvBwo+uPeGWIhDOhRpkx7RisU4yoUg
ZZhn8ZHA6zVOAkRIHj0PO8Ds9KMywz6KhF6VYY0YgTqoYAZqfQGj2jMhTSbsBrzgzGqIgBnj7asR
w93dPmk9DpXWI8cmEU0FPxWoiNArBXBGfRBmPgg4K4HYy6Mun21Vq0pRLEDwu0bh1A9SQIihpxnU
GJlXXXjDNmy/e1OPiiXmhopBgZ0cLDYD/DubbmKTy3FD3j7/2e8UkYogmrCUTQZU1CBTDMEBaLWe
lfWPcqpbW8pT9aQayuj19brYayELt5Wmc38CK4fYnyoVXqx6jeQth6XWvyY3OubH7lNT2tbXFV20
xq8/YXP2um+wzxXcjKJpIPel74ipNXpJtoriWCpgs5xeN8G7LoDVOoBhvkmgPKFIcD+MCiTU1l35
IuLmI4Dxi3jsX6NHBcv2MXeHmlmZ28uknMFQpnVVVKU46pq9uBMGXjJ3CrSbCejg5qv0QspX8SeH
oymrrLOXSrlENmVjqtfjGqgX5fNy7u3RJ6Dx7eD2r+uhfSKgcoVjnaUZU1q8DJt7zpSHlNEwY+QF
L6f12GE8LCOFSJSzLOw/AbwDDJTcLS9ijB/8RUbs1k0UEkSRklioyjbI8jQHTd768zrV7pDmkZ0u
9d1cYhQN/Vmv3DQXoxS3qpFd2mZcbHNug8KUjnIvCocukT6vVfmtLgrrPI7/KzsgdsJNafcDKYeO
pj5XlAWzrrnwCWAcTe5zvjjTe3YCKHdVyhUjNlmHKI+9RwOElaD9jCekdSMWqOvDHOjzOfrGEUqO
9dqxU+kxpizERSyADb3dEkCC6iCj8Y1WS2yboO45bg4RXfgIFTFv75KZGsg6pshMGTBGOuXL0zqv
LWmRBC2yH7G/1ZfTEr1c1499pm8yKN8dQFAABkJA8eb1ai+g0SlbXkhiniBo0zDjJwGZlcZY6Jpq
kNLEQHnjNglJMzN5zH35Lj6Lt/OBNKxyt7gUMy8+MDVTcWoyaNvQ1qROT8H8wDrliemPx/imAolk
5sY/iY/ifQgiePnE66GyRkdN8BP+kUidJV4dcy9IaI+hjqPeS4cGq5Ek+dHP2PpQLqqNcQkEJflQ
eJUv/tXdspNOxUMzFevKWgEenW5f1/iHsXy5bim/C8kfPGEngApAM9afxl4Cs3n+a3mtQgKb+PQU
e7rbdXbvKn4drufO/wsYtHeHSkWVJjM7SdoiVIFTK3EsQQSOQKbzcCa4346KLU1udK1uQEw0uRVs
dLMjF8ySZCmB5HWGX4PvqUCzAukWlwyC7SFvhkPFmEUp6zHvsHaqRuVjbOkILNL6WizzVyuVOX7B
cQv6LV5iNGObTDwT0/o0R6+T8um6mTCvKQ2D9Dr4wtF7pEreRZVoZmKBujATLGdcH4DngqWcHO3i
zVXbS9E9X5fH6oijGvMmkHrb6PnYb3G2oX7xtQolVwlkR3Ukm9Si19sSlA85ipkAGeIC9DETkJ1g
6p3Ta1majSoCDNmYUYLUn8GqVh64fSVmooxcUTU1BUOv9MBrCruvewJ1OBvSdD8OQudHQ2k4ct8V
B7kfATJXoh+aDlJvL/gj98MEVrnrp8y8ina/gdJVQ3NXGdEgDdTobMafFfVzYnIewkwn2Img4nVv
jdK8VmZx7M0bo/kyC4VXGJqzFbxBEfbjbSeJitNymW+TksemX52Bbuu1fvpTvCVENh0YErhxma2X
gaxNA8+gQRe7h0y1xkaPjUAZa82JWtx0FnLXIyiqR7BAiPLhLz6VoWoaLnVMDtN4NsVQq4LY4RZa
k8FVAKAkdLcmyMqvS2E2djGr+0cMUXv3AhbLsei7EWLyjgDqAy8Hg3kANwKSv9eVtviI3N+VnxYN
2PqEYnDmVkiZNrn7BdTNIHSlmtUddpkzXYt9sanqzyYWEW9S8CdzS5jMr2gieREVTbJEmRJmSpuR
jxFK6rKf/8pibwGmOkqZRNvcCDGRHR1Aq/hf1PKZ8XonmLqYBvhAC3QHwDnpD111subw+odk104s
CbFawQ4USs3vP2SnoKvcpBNwFQ6kmFHdYfTxWbxdP68A7FlP7ff/pzzKcMxCQQqvYyFK9EFeTjLq
JWgC/Qm5tNcdS+54OdNMdvpRX26xTBQPV8jT1do21nCtH8Afx4mP7PfgTgr1mZJWGca2wLXa/1p/
/UbaR+ZgeFEMDNDmZvEbnzuU+9EyfrfPFAmLa2hL0qxAcWqmddppCeYNcAfhysse02fzKfml+eZh
PVk/Yi6AFYnB71PA9yKpbye0WHnBQt4/hfzEARoc0NkMR0dmW+IRZAXXbeXjp4M4AiSlaCqm0C0q
UC8g5MZ4A6aoFRhIq9pVewJ3NefTMY9xJ4Sy/9pKY9HsGpTWllOfvsoRL29mHtpOAHVoStYoaSNj
lI0UJ7FUcRAxjdWQVS4PyST2Rr6knByMpxJl8pVVZIKypGmoqAkwAX+iC3j9w5Cf/MEOdipR1l5i
FGQomyQOi7zyJaGwxcI3+tJDMdi9LokRnogNYB8N62EySIKpfHLV4taodUsI2kJ1luigyUE7Bm32
VV/ANP8lNX09Pwvy41rfdZXhXZfONsA34VRumSdSLo1rJoSyeSNgMyE7y7xtMZ4IKrPqhrFUVRH0
0IWFIsJ3OX3I55frWjCC0/szpFKrWN9EYbYwsaxg1aFwcGNXoeKmRzkEgYAIktAwOXV8jCBiZh+t
5O30KPeNjRF99yoC6j14JV6sR4AjY66BdOJSzLd52n328A/lBK9Wxrb/N8GUS6tFIq1mUmXHcrs1
RMOe0Tm6fqQ8CZRPa/M8VlIlGphDCab0KWp5CQdPAOXCam9m5iKomBiwbtI4sweNEyO4jkX5sFxK
U6uaAozitsCaKVi9MUrZeJuD+fK/6me/t0HqjWtuq6X1GEQIDGO1NQwIZJhfNr/X88/rX4aB7vxO
ED1zpRlTLm0T9FokOyd1fX9zb4GN5i42ZpOG03ICWRjWA0gpxpHPfP5BdnD8Y3009aImYH12SBMM
qqal04BZa4o7f4rO5fpwXVWeX9Ob/0mUDetq1EKIl4SORyi+4Zf4UgHDEuiicK1LjzEizjONE69o
csW+Rhc7QTvxGCeyXadBtgKblTfpxTtCKnKshqBWZtVZgQIMU0H9NUaJ04io7/I2cBhFLViLinaW
gkUjDZWm99mvXDXg5soNLBY5pJHXO7nuxM9qY6toXigWivqE6js9zI3XcVl4mE6uYaYZ87cAqaf3
nLQuMSpxQlw2yxNZ9U5RazIsJ8Fz6mL44MUBgQzXaMiF8iEq74RSft/2Vrw00WwERZgGrbOINpm0
nH7ph8ZXvhhPHBtlXgI7cZTfb2aiSlusC2HjbuD9Ge7SG0BUuFtg/qhWO30i7D8FVncF+69ugT+S
Zbqznkvr2leTlBwNI3HW3AzmaeDACpIf/+EsDcUysegt4pqmkpOxT7vBMDBHqqolvlyYqbIj5UGG
rbHmcUiDdZzc6+fJNJmdRCojKXs5n2p968Ny8dTydqp4/Q5mtroTQOUjK+bytFlPweLS1q+RiEii
geW3jICHK4WjqX+f2yIUE81pjHa2lc74YVQgKkx5iR8zBKBaIksyal6GRpmpqFn9uuZ9etwGIL1J
X5syFOLqoA+/rh8oO4iiIasZGEjEzj51ojHoKOakjbOjgelL9C6haW8not1460E/rMF2N36SOZGb
+RV3MqlD7uoplfHkQOki9VblIeJ6HU8AlfGBWCaSl3hNsc04k2yP4CMVSLz6gx57hAcXaG8B5yA/
1ikRSndKkd+0qwhli1oLhaAP4T+cYqXfH+qQkI7yHJtRwCOSVBmrCyjGqPS7UJ7bwexUHF90kQ7W
IT7q59FtbJR6XYHb6mVeeJYKdCvRUFTNogxxVbdqjubNCIv4m2R2wKFZnWnlBBLm97JMEahdmGsQ
6RpvHsdWullYsG0A+2eikNuOd9c/D1uNNwmUydVTnUdiEwlBgWFDRxB0XHBzIbhKlXDHinmyKOuT
q35TxLIg1lediU8R+EnxRw/YEtLtq5zIETl7rWw33p0gZX3aBPp4sysw4nTozhpIYbfxThAxBARG
WA87J+qNmjncsg8zWu6kkpPY2fxcTHE/VL9Rs0TU4bEZbXmbgWWP2U2C8mDGNhd4mCeSBM6dSGWR
aqHcJCNYj4RLofSxTgAlCYR443D3zHnSqHfItEjVZgC/LiSb39pBCsCypNjbvYgRGTz9FZvXcGfm
C7sTpdzNmqUtk5TWCuYlkRwlam4iTbnfeusenOmByL3CuYZDJShC3yVCP1VJWJwXF5uc/vC9Gezu
NB66FzIGNGXeX+XQbzrSHfFZGOUiTQDvXQ9nPQM8TOSJ+ehfd3ieYjTrQIrEUkRTIsEDD36AOaAo
s3M/CqxLfyYXgPDEQ6Zm3tk7vagYU45YTq2aGW+D4nFIzmWkuCUmGq3Yu66azLJKQ8ReDQmVkqJT
zm5kwF8H1qwF0MEmtEZHdspAOel36X3hZmCW1IA9GN9NNwC5v6u/DF+xQsRjYGLM+2rS/jdQrh8V
QALsdbwcem/1mi9bkF5Sx/Dbg4p8iXO3sg52L4vy+X5WhUoD+Vgo5dka1PnWXRpNyg/jMI8B0B57
+/oBs66jvTzK66UkFYxtgG6y+bhkrb2a99cFMKsPewmUmyuFAJIK7JwH1Vm4BaO9WzvxT+lhcQxs
yRWqzQWs5h0h5eZiX3dtH5tlmP8SHv+hvikzT7lY+e8txNhJPPMBi+/RT46mxA7oN8JO0w/YGfmw
AvcqA7BEasc3oCt2S694xBTReivflk9gtndjHDLnC/4H88SkmIm6uYUq1/trQl4sRQZiGvAc72UH
TPB+eZlQF6jvsuNfDMMRV3iTRX3MMs2rXlbh97OzOtGRkHlLpd0ThBARCy5rMKET+YNzriSYfDhX
rDtiAUXFkBS9IDECNKgzzDb6zaEFMg0PUVs/rwfsdl6UL9z8ghlysEiNhVkUDEyZcsG6b6V4NGLr
z8TvgMlYUIaTBdbsPn6sv/+Vfm8CqQ+ItSRzMgclCgnCunaOj1bntJ/JQANA7BV7+auszdhpSH3F
bNgEddXHAgsuwm0Wml9JerF8Ai9Z7PXnIpgu/C1kBiEgTGcnlHJLU9zyvOgMFFJvIp/wUU3HNuyc
xjHC6+fJdMM3QfSdO06SWMwKGAbmDmM8eXxraljNnav/edKe6GPqmNkjWGk0HG6mp0u/gOXwWAMg
MX9KrNXLhJdJy7zr6rD9eyeI6LtLA4dhbXu5EHH9rNgYVwKywY06zuymeAgF3Nk28gr+6G1velHm
L1SlZOSGkQKlCc1GAhweKsfOzl3QuTgc1Zi3jyxjWgKQYFi0oiwfVNFCAaYVK8jOyd0SlvclEKEG
27psTh8uz/N3LuAQTyJl+rkuLVOkS9mx+jyktoypaelTI9qv1mKP2CEApUHS2gMPToOxKQFj2SlK
GX/ZJ5WRL3If5C/FEyk+lhcSUqwjCSsxnIB/uEw3eBNJ82CYwiQajThgAr0C7bcJfJ5V9/SMty3H
vG3hAjpGgiUTD/X31plUbS4gwa2Og/hL7hUb81mOkj+qnX/dVtjqvMkhH3bnBXLXYblshpxITC5Y
5YntuVwdS5Y57saTQ/59J6fB4j047UEfMm5B3pwl42YUeY9JthG+6UK52BA1iCdFAzDpuLWLAjPU
vDcyMeMPTkzQ3DCZh//oenM2Y7VW64oslH3R6VOn/7a41Vk/EvpJAdCmchear2TEEfzevBSWWbRB
XfGPcMrHBGvqBGlspLBzV29+2HqHrOhYfveAdc1bmTcOy/xiO3GUbyV9m0jSCoi8uTqlzaHvPhs8
hDzmC+tNpQ/l37rUtKInte3Wsx7/WRuTPiW3OY4SwzMl4jDvFvtdCPrwCVEPRZlIRMGSZvaowBFh
tn2bhtlZeZL98lv6oGp2/g2XJwZO4p/CJTqUWJqeXVAuRHbp8hFqmXZqAF4eYIqaptI3KbDgTFMA
BtGx64NtiO1B+HXdqdlxEYgoIkAt0BoRqW8nqc1qDOYYhesxuRO9JYyPr9EhecEew+996YjHLcI0
ljeBv7OUnXsnxpYPU70huWukS9ZvL9Vm3etWxGGt5omhSs1VGgnjaurgScnrg6G0x7nsfU3UeX7O
TI1NxcJIF7J8gA69j1Z5KWLhttFQXj6bvnVYTirGs0mi2jiVw9sVY3oB5vplS5dQj8Wd/V5asSxx
FJWYXtaf16N6bLCYIX8RRE8F/DjpYQmKLfL6duRv0m6wl0mlCAuewdlWkoX6ScFS6HHpJm9Vo9MY
97xAwhNFxa2uTKNxFCogbmk/V6mxizhxxuVX3j5yrJ7lV3udKKsvs7ZvlAG1RBTbUGorDtOn7UQ4
Z5oXTMb5umHzHm7klK6cIt0qn9UxtVLwYmCGUwoaUTxPQI1Xm5shLxzB7DmpMdOtdwrSjfEp7WKg
6OIkB1d0jAMh4YrC4ajfAubFwSXgFj4vs+NpSDxl59ha3lrxSBhaO+VhXAe7xkroIt7nHfJkweAl
riSruXaeVNYjlr3V9ajlgwgc0A6OcSovgLa4J8XZ0hUDXheJFU7250klP9mij1k7FGagTrldD19W
9dwYvP1oxny9BufGfKgM9AMVgNbvj3Bd0ILJ2g1lfHy3LgTOQuXEi43X9gzSeCAtilhBtWbwV0al
bT4Mgn3dL5ha7uSTf999QhSKjGQ20a+ui3BOfsTSS5Hzmo1s09wJoWJYlIIbezGwCYqhkek1vcF2
2WXIHPER88vbEXVoFLsNl/vmZrr8TiwVxjohMaV00uJjsxi3bSQ95hZvVO93YeKDUe5kUPErAyJU
b9UAQxAC3W9vyB7UBaUo4zYN+ufcB5b9y3I/uskDGQAwXAGArskNdqQOvNyF/SFNXVRFTRGBhvL+
Qy6btghY+Y2PhYwDFTtnq362A3fvi3X5AXf0jxjqU65DbES9AfDM7Kz7BhpBaqj4ZOAHnDD83Vfm
F0QlDckf9syw5fpeqWHKjExJ8NivPuco7oFW8FmLbQzAG5fsRiFbxPAT3pXE2LiFT+6kUj65yHrf
RZNsBVbsdqld3GH4F6wf+eBK9wRTDXiCx+HrzIVSY96FO7nUJ4xXuUzSrkqPvbwBCH3xJ0HDkF13
jqzU+wu334miPiPWz4VUEYioqQpWI3Z6jHC3Fg9+mplQ74+ScsE6iqfBrMsc60PLv/b1VME3HoTe
1p82x7RJx3L+pN70sS2c49vkwi0tMh1jpyrloT0OsRwtAIqqvnC7ehVsFvjKh8UbPMXJ0NUTQi6A
AfOqwli1AUBK0UBNk7JbQCyj/j4lR5Ky9Q+ESm8FKbV4GJz6sfB59QDmPbwTR93DploZhmQRfNm1
sms5HEa015Zv+iijC80DJmMKUzUgauGhLwOU5b1uyZzJVq5g+KF5FR6HM+LesTokBzUcOttfX3sM
Xv8XVPdM39hJpU50yypR0jagbXavhl3ekHmL7nvyfcNi8JkQLgPc/rn+ztvKZNrOTip1sFJUdW3T
5cmxU1+R8TtNckm7T9ddkdjfhxtkJ4OKcfO8gLVyBSfr2jfCQWg35diAEt61wO/nWUM3BWbdRW6V
/tWNsRNMhbkyFYTMVLb0OBi5rQFSV2iBLXq4rh3bWixAzKL0AkAByvv0tlZNU0Mztp+eAU45pIq7
9Q9NcYPJIPe6KOZlgTH2f4uiMvxNGoF5oc2YrdLj2I5jINyLsn9dBrPOAoSAfwn5MPZWaFqCpzsa
P9Jt+kA69qQsTKqYSLH/iwI+M5DsxFFmbzSlIUWFCp2OZIDSCEjw2h5I3ye9LY7cQjTbzd7Uowxe
Bai+vhpo1wMp1dTs5Mn4PGCYvXCHUxSgdjb6xY1wzI5ayDlXnqKUF0x6nSRtD0LQTMKGsOwBHOhZ
B8gZeZ2BXY/Las5ske4/JGX99VBnSiThQxIE/CkkDKQm+E7LM1m2wWTqw3UFeQdL3e2bUE7VsOYa
KEFBB6qjvGm15n1dK45aqE/XZbHz7Z3VkB+zS+q3ZMyGHFsJgf6V9ES1A9Z2MxuDd/3n0SXzOsBi
1m9G57pYxtIi8iZNxlokqiyWRs/65XKfGPpcCeE22uJxcY1D7tWYTuoC8Q5Vau2reSs5pGGpe0AV
mW3ei40ZAHbyKeNt00KN5AjVd0stgbYQrhZnOpsngDLSbp06cViz7CjMpz5K7dH8cv0ImQ27/RFS
VqltAMyWDNRVs+ShiAF5Lr9o4xoKymFbAKQ92gJYo2TN5ohl3nMA+AQPiWSAjYQ6OcmqVUWaS3y5
28VF59WrUGU96aFlOQWmn2Q8r5UpSL9zxJLo9eHq24mlzjObk1lohSJDataFBFYKC29P0SM2t478
dhDTA3fCqKNt5XYAcUgFmlIkouslwlIfAbiWbtLz/Ln6pnhCOBv2whkMZF8YOkqFhKkB+GfUBbiZ
cpPW84BppA44iiXIwwWnOC1HkgsCT5tzPzGVRDEBxWtAHRn06E4KzPVlmwHTL0r3yYStqtmtdV8c
VY6vMxAd4Os7QVQ8w9p1hScn6gZJOKFuoTv5sWrc9EJKFgAEAPX7nNoaknsTC0Ild06PabA78VSE
m/XWzDMR7xdBz0H0fbQ2xU9MweUYKE8MyW52gdTCA1RfJdB+RRdCig0mvmfhRnsQf2g+ec/HEbBV
uA1a4mwfvGKnG2UxaG/HdadaMbxCOZDUuqpd8QcBsq9dwMXKnKuXGdR24qi0aUylvE8GPNHw1rZV
s7D7/On/d4z0kE6jd2pnTrhrO5Qm0RRzswOacNlgS18xMAdQt8ovFp/reszMGtQAQFXRkZTRYqVt
LtD/lbpwxMDDchNdGqzIkRlE0206uytcMXZXC/GN7GTxkzdm6msqmmHp4Kkz6REas8jHypxRKqkk
2VYrL9Zat85UN5N7R+94T212QmPhQyoIMyZ6Be9tVbOMutPkIglnpIqAWwMMKC7eEOgqmPmKb7mo
gEz1dvIoF8QCkWKYGzbB1MJLatsC3ALIMVOQVMYzRkBs6R4ksNoRbJXokq2cOCexpFukgYVHNvp0
Gi29SxRLTPB4MZ8rbJttQQPYXxJbl3ssvqyqB2xjApDbOMAL5AQ/lsfsZZPftosK01yAhNAsQYAd
PwsEBoILNMfTjgoB4iqVeaZFQDbXM0dOLDvCdn0WRWeNoIHH3OEk1rVhYbtcRNvaEjFt9l6jDYNC
cSmQ9cFH8Vd8Ku+Fm+hJ6ZzOE3zgodwMP9dPyUXhpR2sSLcXS71uRGWrDYFsw8xAssSSpFOja52e
f8M8uryRUlYs3wsjP2b31YpKWrQJDeWjgIAwhfl4XMcDJ9DxFKISmqGKk3Y0Lezk9tNJXRtn2PST
IGIxUphuLK219Sx/EgXp0cir05irdiIZj9d/A09NYrw7NY1NmrJMQCrXLbNdA6pGqL9HxefrQtj2
YlhogIIkEltg74VoWl2OjQZ70TdgAJvg7F7H50JOHipZfr0uivmYAfTDH1mUQkUMIPG1hZHgVQGu
MpS0LkCN8oqTdREPsYN74ybn8uEyHXAnlAqmqaTG4lRgMF+YNNsUjq16I0i+FB+4lGHMuL3Xj4pk
ol722VxhQ0q6VV6nMziHXN2dX//pxqcHXleSGbxkSQHsA+gAUZR5/+nyoS5XQ8QcYqIqYPg9SOW3
6x+MaYA7AVR0jDKlHjPc+AGBiI5ToPqWSACtidfR5cmhYmQEK8eCG55KSfZsNIvbqCcDUyHXlWH2
AsDugzkrlJDxtqSsr01qw0SoJ9VjQtyeoFQgBatgzxngCWeX9D3A06rNdsu7Zdj6vUmmTFBOclGt
B0MIJel1koMo8jsu0yXTj3faUcZQSHK09i0KBSWAPWtBC5tCftbS5aVfZM7bme3HGDcEypaJC9ug
gn2bi+PUFJqA9xcmlL6Cjy8KDQdrwLjgbDGoLry3ENPSdwKpgJ9ZaDmKxEDK5L6Svs09D0WA7bqW
gn4bePhknabR6jX8z3jpBLBZg34HNavST/3xMHlkMCO58JIepkJv4mhelRRsYInaYRwvbjJ7Er/l
DecpQFJ9+uVhWbql6+gXSGA3eB8bxiET8rFr06N4TAMJmGsaAFf5XD5My96JoW4PWEgkreA3Pgql
06WSO6bAWFtdjucy7+KdFMpz1bhM23xNE/KM+kzebhs4DLCW5wq/+Pj0zEbX/ugoby2HQY4Ha86x
lKcCE1O+Ef3Z21z9nuBlL8FU2gAr2lBr2IDTjXGTh/8dyRGTAjt1KVeeUmGKl3KKgijtu5OeD0ZQ
rfLgXz9VZsDYSaGC+2ysZYumCIAclc9G4uVR5i3di1Rx4y6rNLRXh47u45JEeo2W1j+gpiU2q+oQ
G1ZYb+QFWuaw914W9QLuZzwmzCJJ0NMub4ygvIjh+hvVMPF4sFKc86PxIdtNSOpGAN6tsN6Iqy+g
gBIvvQ2EE4758wRR0TZtxylXDRCudoOvtLfVLNhbfpJ5FVHmeNru7GjM7VksU2xS1HFoPCaTPb+o
L3CBg+l2XmQEsgtFuSvDrLCLxouCFzV2AfD6o+LHNouC2JiYda0LGzxCg2yvv4sKruFtx3Q8lpPD
5/Bk3V/vpFLxBBX8plRGYcPqBpDTU2e4a4/Ykb4zHPGgFQFB4eNPgzLy0HdCqbCyRgCb6gc8NQel
dJX4ZE2xnbefrRqUjT+vuzb5/VTwfyeKCiDtskmYZsHg6Sx8Anew3YEV5boEVtHwnQgqegiWMhb6
tkZBFhLsdFJ+BQB9cWs96GE5Y3+qwbH+rhfoIqDGbS5aJKsa++4XUGEFE8vzWkYF9l8BSNLfjL4Z
YvDVQTXI4WPI8U6UiiuiFcWjueblcVrFo9pVnqxxOdCIrV/5avTGgdG0UhVJcxToz8otgX9eTlts
G88z2KPLQ+zyFqeYOgHGAW8HVSTI2e9ThKTL09QwgWitdK5s/ZqnhGMkjORARgUCNJ4gSCAI9O8F
ADgpGZNIisJYrD2jjzxzfJT4HQ+2Hm9iKGuXZjUD9jeYXocDkHYkHB1hjQI1+o8YtSxfD5qfXAgH
RkYCqGxJRJMMxM06TXY5ll2SipW5hcKJgJ0rQRdUAUmAh/+GRINxg76TRk5gVwio9bhMskzKkG/H
gXhJsE9HZob7sLjnZdrMKLVTjPpmiqXNcqSsUShL95vuZdlsr8alNP10+XE9hPAkUZ8tj/NpjjZ5
CEd19Cws9cSpA/4juzM/T9av67JYNcZ3J0iFK6mq8YAw+jS0HqezdDu45rH3BU/+0RS2PNqTpwDB
c7Szc/2JI5lpnbsDpcJUvGXJNm6jEGqPoyd6+bF0Yn/9UeD76WTm+8zFPeDZJhWr+nruFK38P9Ku
bDlyG9l+ESNIcH/lUiRLpV1qSf3CsLrV3PedX38P1NcWBXEK456wHxxWRCUBZCYSuZyzCpi3lg7I
pB4GQAYd6Dzk4gsPEWeBu0b+sT62h6gXp3WQjQVv2344xpnyUq9wV2bDI0jdv7Q3gpgwSDGLNcVj
Qwjo8x2Twddrb/Wv4k3v0ja+9Dtlk3njZRr3b5mNVMZJziaqfuOAgFKS3mt+vWgtL6sXPWgAQZZf
/gDwAHqKcRFAEiNnxebCFTMTm1bt0mDJY8sYe6tAbboKeWPre3HyJzmMPYB3CA67kTI0o9ApxdmP
TkUA7G/k97kkhvS3vtxrmzUxFjAWett2eZZCH8PbQrO6q+Ub0A0P6lXpJ6f0ajmlhdVfJte8gYt9
0/vYTMYQYgA7jHUB06umvxLybea906iHOrMw9sI2ikKpATgLVLn15zKKlqlfZXVjiUBG+yMn8s9K
NEb3UR5phSEcQ4CvmdcrwDdQm5ks3aWceu2x9dDD4J8Xydk7jdH7PJcBymdIoZ+1V6F8M4rcQsWu
BBm5OJAvAjWIldCOea1LLex57KYHghkcVc7slIDtoqo6OyGJJWowMdN06mq+jHuMy6wmIJpq5Udi
SLd/sFydoN0FYQqFH/98w3Z6CPDoBTWoGbj00Y+IW5fZXe1GAKuLo7ksQmgAPEv5gavcqjWOH6Y/
8EUZPwSwIypROi5VOphtAIbuY1rObi2Eflk2P41FA0qLkP1ShV6zyrX7+SdbpwI8gVJkw2993jol
VeU6FUO06kgYpBs1u0gfzkvYX9qHBMZZSdksZWOTJkcKmmJHEbHGqXwSSP9aNeaVnqsXdSJfDphu
Oi93L2MMJN0PwaxWmEva5RIGjehNKoP4Ct3jTu+TB/F+AYWB6K8vHYppHKm7qmJoQGwRAUqh6kwI
NrSlKZcyJshBC3c0joNXeborj05u0fGKxc+euCHD7tNjI5I5wxZ4o1KOByqqd7/BHefXEe2QlIiu
9+pHHpEvb4XMgbag8ehiEeIyclxAVivHHJ3cj/c2C2JOrlkUTHP0AN1vD9Jg0SsuBpKIO7y0iBYi
vO9LNBoD9CbgAmXuxkMbyYyh62qaLaEAEp+w9OpCsNPlCHRk67yO7FrEhxAW67mRizInIcIExVMP
qt/76zH2RZ/byrl3dUuoWyho+DVRO6EHuXl4YHghRpEJnIvqdXY3eN1jf2H+VT7l7+RAqZv6tNkC
jf4i78LbU8itYMYG6lBZVxLCH6v3mtcDGE2AW0HjfRHQlnT9pv2TaRgwAH8slTEBI8v6pQAMTEBx
GwhwG8LTb3CB/yYXtDcr9kkaYwHgkRUbJQKWOkbMc0s9jNexbCVufA28cw3YFMqpeUAn/KsBbeXC
Au6p6HapjHGEeVKAAzXTfT0sMBUjWXODYLMseYe49xDZymFMYV6GFXe7ghzRiaAK0Xmiakt36jte
K9pWs6fzRrH7QtjIY0e+Z6MvKoxE/+5BoC2BodN5sRN5s90Eih+7A55b/6NMJjIjgBkdzIXSGbih
BzYk2KLykAQjsHAXX3catAXy3gh7Yed2mUxoBh6A2QjjOg1KpartZdEexVoxHd1QgLc4trHLWSJP
HrXVjRPIlbgduwRLlK6zK+V2Rl1b1i3pbj0OAYUaoe1zwgO5Oy+WJ5V1PT3ILuMUFpLJaMlXFkwB
DFbU11bDw1AmHHtg5+0GoRMVOQYpahxoXujNQX6tBWVqC4Wl3EhXnTO6rUWs8nJMrfD/hwOEi9CO
b3kct1wVZryQXCd1KkcTmhX8wa2Q1ESdC0BtgjseVY9WmwCUyEP82ruNt/rE+KI+HEehC4vkODQ/
zCy2ioVjJJxb5AtC7bro6SKBcG2dsY/dY51ndkJ926kTXs5rze7DFlinqqGqaGgBY/1nZdXzsTa7
XIkCEQBbHiWVk+606/xKRN/zn7wvt7IYwwh7cZF1GYwzkpR5kQa27ELicUXumsFmPYwZxGqr96tU
zn5W3ehh0Bq6nfUPAKexzm/cvhwVOU1VQ8TL+k40Gy5jUoNFXVDeRAz0dsatON23BrfQvqtteGL9
LYhxmMqcdm0vzxB08XtKerwQXzDn5howsf7SdHjXAk8goxHhpK6lQokbV/UuFl+klAMiwft9RgsA
mW6Sde5AI4UeVE1eDz2vDWffK2z2jFECc9LnsjPxeOyf+9MaIDVUNJZ5VV8kiFFCDF6Sp1h1zJ/n
VWKvIIhT+jgqJgiLcn0hwE+lGbcW5YjyPrwxbmgb6uI0B+M1vOt5YHy7nngjkXF/WdSTooxgvak4
W+vQ20aiWH3LQzHhHRnj8XLJrKVyQOkbKUst+hYtP87vHOEJYCKsQiDlWC0LBXCYQH6VO+VN7kRI
OSsojdm9O5yigE5ajx64wBCUmDdyIHJ5RfZ3E8ilOgZ4FJntWh7K3BwKHf1hyXqdNiitEjcfHs4v
lSeDifFSJVYVTYnRqzDrdjO+SGtpZZPG8U4cKWytPZ1zqTPLBFOxrWxV0fK0qpG7REBzOL+a3XQv
Lo+/t4yde0LeumurcM3+eQiPF7rbvTORRgdeILevJR/CGM8kRbMxERlokO1ohG7YgwjYSBVe4pwn
hfFPxdBG8qzhhJZKfyyM4SRlf0DyAkfxsRD6CZsIMYkSvSZ5kx/n7jaL70KVlxLZv50+BFD92Agw
1ijEtFYWv5c0kgvYEup7INXyRtBPrKj5ahdZZqucgR+eVMYb9ePcEqWpQz8KnyaA1sqmFa0Xc/ST
o3T0BNjU3Xb7GHfUtSRtDCRgMFNBsbGA4o9Xi+4C387LXfOGl7beTWtt5THeKUf6dEInbghiuehq
dmRQgWaXJCD3FBEhAqpZ7aWXUnB+lTwTZhyFWkvdWi2G6a9lBUCUwCBvzZLw7JezlWwYMwo9iBIw
1hdk3/rTGKw+JrQs89b0ZBs053xUi115BkEGG5woaJ9mNB8wC00ZxiBf6NwZDJmI1K/K3kowORX7
42Nur9xG+32JAPsCobWKyjPT3y8m2ViU3YSq/XVxpR7KaxNgMg/afXbTHJDQepF4ifrdgzM+BDIB
W9eYWionMmBRFHecf4wr2oEezuvGfqSxkcF4wl6f0E4CA4fbFe1L+nQvLhVnfE8/3v7izbvsrYgA
c5SoaE9AawAjLdcwTN5mAkqyXQsycoAupqkFGDybs6q9owKoGCZoRfRhgpbts9cqiBqZpTxHRyLe
ot39QAdqlAeN2FXnYgIMPIC8pyxVN9aTbCSy6l83rTnqBFOYC3nou18TjyCN9/uMLiRGPK8DEA2O
YWQL/U8DdJ6cPds9m489Y99vQicVSgY4Zl/xqisJsQTmVxIkohExPdMETgF2aV7Pw65MKARw9N7B
mRn/WytrAQrpNQoiTQ5CUvtlXh46Ln7C7uZtxDBuF00c0TRPC4JbbXWAvYNhSo4d7UuQwZAEjh2Z
sGlhWZ2JoIdI1w6y7maoWIvCX+fPhyeBUYAUEPVCoZIwEKprTW+tSu45GkD2sgWEfCyCsc6pavNS
TmPBU74vBeA3KTzY7EtX9VPvrm4egzMCqPWXxZvm9G5o9XZznziGi1SqBx5P4XB+wfu6gRlcHb0+
4FdkDg2ZhLFJNBExQJnkT5o2lk5ejeq3wQB72HlRu/cyUSUgsWDUUCTvr4pNlKOvZlWZGaZFu2N9
ym9UP3ZI75hoE3yvxKiPwNe5kFPusD1XMN2EjeAyLdckkSCYVpxmR7CK29jRgullvtO/C5ezWx0m
v4j/ZGs3y2XCK0VCxr3VZeBvkN5t04NZgAeKi+++e4B4gwCKHGVdjE5+Xlsok15T2sYMMmk8Gsl8
XXX6NUC1OFkA6su/eN6NGEZPiIGaj2GGQEd6L1f0/kTx1bncQbzVMFdKG2lVphu0NqiEdi4clZUc
su7pjxTx7z37EmOMZShqWTsmR+3SuMVUtuHJIHA2gtaPAiVHkyytoPE7ZHedCyrwwFlCy+CXHFTc
VEOUNEg0t4ABMp7Wine7UI36ckg6EMdFjY68f6mR94pcRURAc+oAHs9pOQydfJHEzbdE5zFv7B4U
kM0JWnmAXM3GGGtfECJMyKe1GrnphPhNWWu3aPW780e1JwYQcWjgxIwsUdha8aSGKjoljDDoAN+U
PhjrFek5mr23aVsRjJmughjlSq0Wx6oIn8E6E6hzfFWrgqOsyuH8anbjQLSEAGcLVCUiCpyfjTUF
xVhWGyKYmlEvStziUbsxfsZPGprlaOW7AP1e75yXuXfdbEVSpdz4vkFv294cNICJYnZJSwNd9u/y
orfRJsLx77tntVkc/ftGUthVVQ14bwRPY72e8F+lZWjT4kPj5T8JPberYg5NzzCDGU5ImCheeqPY
0PJbwY5zVBZTsC0Jjsp7l/AWx7jZEhgSY1jj5KTuiOjETnJQesa84IAnhfGydHp8zReAOBT1z7IG
b2ho6QkP/Ga3eQAQbLJIgY7xSmCc7JrowO+dWto80D5TBpTKNq8kEJo9UEUs3fjWsE3fuNLc86q4
m33aCGYbysRU0scwhQOc0JVHa9Bx5QB9w6G1xAWDlz5H3t4DBaAGOggZCZijDSbU0oU8L6seNbY4
WDG0nQMZUfkJ9nCgERcHQMTzWgF3XclGHmPeS1FPCljV4K3G3Krro9qeot6XuLDYvHWxNh0DpmUp
MGcMWrWgucJt6ay3nWNYFIF1uOBOHfHWxVh2Fet52gCy7BhjiHSyBAn4CQolyPLjX0Brymw9BEAh
Be7lwRPyJDN2nmpylxXCUhx1hB4aeRkQD4gharK8bu29u3mrKox9j7oO/leCOLhQXtrUzybOLbMH
lwS4iw9dZEy7S/tmmmQ8LWmxoTgaQXHqwG9S2rwa664P2QhirDuaFM00YmB5kO5UK/5a/4h5iUPO
ZrFxhl4aiaElFYC+62FAT5zwUsgqx3g5y2BxKWe5Q54aUwgYJ/qmZK+d8boo38/7B54Ixj2UUkTa
IUYMI4KQYryUpduu5rTY7d6+H4fB0l+Mk9mIetZHAcnEqxHwxRdyEeqnLJ6FQ5YNWpDpa/gn9/BG
JuMdNCFKohVpmaBobjrlSeweypmzrK87B2eKRAzwW4ih6GxTfBXj/DtZQx5GLK1Q+6bJJ1PkTGF/
Nf3PMpinOJ74Jekwl4Tn0ynKbir9W5p7Gk8Hvh7QZymMDki13mudLoA5VHpo19SK69yeYi9tnwvy
+G/V7bMo5nbIFznq9LIy/Ihc5umDKvrt+nxexP5qkOYBVy6IiNleVRH8SYVcofEwNcBTHYVTfS3X
eW43hrrY4JIA8dc48wLonSFHurAPqYzvLPMq6eoUC2vQxXI3faPI0pknXgNrsnigBIPcvr19/fuQ
yDjTCtDDSzuC7xylnsXWjgXAJuXale6qoHLizCIn2rjHLSxQZfj8vqILBSQA8iUY+WITGNNcS2un
vYPAjacaI/SlT4szFB2NUpmeP8udG+OzNLoJm3iadIKCGBfEy1NcJ7NvaEZZIdU65IM1l6EJFPIi
N577Qk3Ar4YheTSC1HqsPwKtkU+0uKtZGtC0gRCsIKnBWGMdVVVf9oPpq1b1rSDefF/ezw/tfXQh
XaB7x6ZAAuSkok0zunkHub8QT8ZrfQdYI2CJc3Zm9xw2H8MYrTn0krku6BegzKf0HGjNGd1DgFDi
dxPuPNpwDhtpjN0SXNyKoY4pmE/H5+SO4vkWXnSSb0cXmSNQwnP1jLfZjAfvc11Y9BXu1byXDpIj
WfnBvEtf9UcQsIHFlqJ6u9Vr9FqZvJ2lv/xFwzdrZXROSldFqFaMA5lgEftLPnS2/CrYwl8SgOEl
N3wCTTCnCLnzKMD2GmB40YDTjA57Jl4RM0UetQJdjcnkFFeTN/v1hQrEa2RfQ0vhEpjtuo4PcWyp
fYp7pS26BdPepplazRjfTWYKCLBKvT2vpXv3lyyKGPzAPzq8xWfzFZJZyGOli4I+A4Sp/JJinqs1
O3vgzl7sDCtrBpIKgMlRdfAf6ow7rOGz0iXT02MeIK2wWEB/xyAlVVRwmNtEogyMeg0bpUkGw3R4
SeTdM5QlPLOAG0lEuMbPa9WHtjOJALTRNIE/hmjMHq5Xw7NyyF1+FWjXM8rIBkGigpiaMBY59Imm
1GM4BabS5uNBbIrWjXWlni103gMRWBDqtj2kZl2tljL2q+j0ZSjfqSbayzgx5H+4/D7uBOaFMtWN
mTRIoAcq8EisYVFHiwj9ao2hHFo5wCfdpTSRyzTa2GpIGz40I2K/uukFd+rExk7WMvPOa97ucRAZ
hOg4E4B5GsyFvI760Ik0PBsPkytYy2Vlj1YUCF59y/ePVLm+uIyNMEb5MqNM24xgotaYIqfu/Sjp
LTl/W/LLSv2RCZyocH+/ZcOQUJMGTOl75/nmVizbURRzCbpOxyQ7b7zo9FP3QnHVswMQ6EpUSZ44
20nV6csKFUQ4IH7HhorM3WdIpWBIQkaf2zO1KwhV7yIwjCqYkTSuFM5TcdcHb8QxjkMZc71ohg4j
yujpQ0tu0bTW+RW9j76fWxFjQBOgQsNQW3MoSH7TuEZsTwUdGQaqXezIV/Kleps9hFZ8QXzZnY90
SoZHKL7rhzerZFxG1jTAKTKRLWz1QFEdWXyp0z/SFUxsGSh7qjJhuxeImNfEXFpU88AuTAFKCw9s
Dp0joamwuo4OvB6Q3XtbMSWE3hIlh2XszoyaIk0VxCWp9DQjt9X3B82sLL3yRB6k2HvA9fUIP2Qx
ZhdVdZhg0iENJBCYWsr38SBcY9D1onYJesifpasZxLtYaWQrfumKF7nH7WbcmfLA1b1ZL3N1j6bQ
KSkay4PpdgCCEMUrlRyMvt4LduOU38LrxaEYGekbr6V738N9SGYbAfK0nedehRdQ31NRNCKjRO2/
AdHNh/Pmsq+q/2y1yti/IPdSkk0JupOz2pZl0SorL2vv/zchjNWXeZzVeYoR2Fi6K7qjEAVNzOHd
2lVP9I2DBhpwemjd/nxLZ4ZYZ3lXRcdY+D5XQW88eVNvr9Xh/Ep2wxGMmv4jhzHtdJ3BI2VkEsyu
+EZs8ZfkJC6ADy60U+KZj/otiGmt8pgc1BfC8Z37irGRzQSwS1KLJFfl8h06e/Iowk94Gg5NUBzK
N17suqsYG2HM3V+gpE6qCcmDdJGPUlvaotQdhDB1OBu6F0puXyBMT5Q6lG2GVwhwJXO7KxzQHFwA
zvlprO3qtDiFs7waB1qwzO3zgulBsT5mG2cxB9kulbHkfY2+bBJZsn6f80pGu28rNHLgMlck2tbB
mJZqdKJQpiCeo+wzq6P6DWKVzDYv8ysZ84viBQ/Vau/ItgIZM5vnupyMFGBdXXZft97ayFYe8kgJ
9wxtK4QxtDlttUbtxvS4JmCIfcvkp1zr3EQZra72zx8Rbz3MEWVVuTYD6N+OohDZancv5L+k7vG8
jP1TAnqqZIg6LmWR0fOmFMpSqs34SG7rysoH+zeCcWHLlw2AmwH2TbtTzgvd03mK2Pq3TOYuTccx
NsfczANZlI+r5ilxilhZd9Q/Cbe2gpiLNEvzouq7UAhE0R+AKa5iYPf8UnYKbtTdfqyFuSeHKRvr
TkFZLw+A7udQwgkFdBPaifaeqGAjo6BO/HzVrvl+iGWztJGUhS3y9NmxzU+ldEwnXtsy/e4v/mEj
gLHeKpQq4BZgXfEJ9vu9yC3QAp5yZ/T1R83Kr8ZjAco18UAcPuzt7kNgs6nvN8HmIUCypYzTtg99
+X4EEQTCDid6oxQQoK30Ii4Z+a6hbdbK2DTYzgSjEOIwENUXU38Qk7+UhMsDTh351w3VEKmKqoTK
LCOkkIwyGsUoC8S8mq1KGq1Y71K7UOfByoXh2E2VowPKP5HVA+YkOfHyvsl9SGd8CUZZEXGBBM1f
gF+czS9KX1lC86apvE6wfcX8EET3enN0QqUMRdVO6RHdJZaRXXcyJ9LZzxCAHuTvjWQ8FlkrIqWd
rgaFinpvOtu9fj2ntxPRLLO9V4sLbCu6IXgHuLuDhgZsGwqyih6/zwuTJqUq6mwhQda9yurqCgWY
V7rLHkd23qXs7uBGELODnTrV4QI6ziPJI0s039rmcF7ArmlvBDAb2BcNLsk5TEEPf8yEGyl6EUGg
MXmhMniR9EoiibOi3TtzI5Dx91FeGqO+oHRBqqv5oYg0p41Wt9MxDygnnLhm33dshDE+PwFhnCAt
CDvoVLN6kR6Aphas756q9kJI5dwAO3xDuAE2ApkbYCGxsagVNWzPvI98SpUB0tT17kHHSLXhTEgl
ADf5GY7runoqeWrJWy/bOCsZS4mxM9wEz4onHQbkWJ8apwl+J8x5hQu6eV+cGLotUGYGZgqKBZ+N
QBESihQtIGpUtR8IHN7UsnrWB0w/VvWTnjSnWAs5wcJOhyf2dyOTCev6LlUUbcQAKfofc6sHto6b
O+tF5i03pm5Lx8WJ7OI6vNI5o787o4uaAcpP1NoMTTcBr/B5sX2SVmqYd+gLuu/c9IFS9WSAfJ9e
pO+AWqD8XMAx4pjKbjyGjjgEzAb+xSPjs1CyrCDfrpHDBu+uk/8cPBAegQCB0gv3Xg4cU15j4W4E
o9CyF1iXVGAuM/5GEcRZUlISBYtqtSf1IF6CzwZ1AfW7dh9fAbcFUzXJNTJ/hBNj7CnTVjDjh9Sx
AriqSd+sVYz2uKiR9eVQNGob+dVcLi9iFE2PidKSH0onqxNPr/b87FY8Y7d9GIfAgEYzxbfWiTCO
IvkgPPazgLxTIoU252Q54lg7FdOuFMGQmQVJUV0mguqnEgrs5z377hN5syaDsU+1jgoUCMH8kA4Y
IVd9NEU9iNedU17RNuiO0yqw63u24hhlBdNZ1AsTpjTn6w5QkoWrg075haJJLidyYdYgUz2/wPf0
P+uAthKZKEochSUtgfeMeTMaGZZO+AKS6j4CDKJyGEq7e8exTJzqKXsiiMVTu3VUMPc9nf8OiW7k
ue+gp70Jcwozb8dmIjEomWiXHYh57R+/w1MePyZ3kxn7nOpJNlqB5EHlUsr4DKiIgl1eyB4UFaQo
vIIPvYzPrEynf9+sbMqreJbiKDvO4n3X3jUZwqpYsYuss0duvyJPGHNZL+k0pVk5I9bB+IdTLVFk
m0IjX4VCHh5SEUFyOcsKz0qokpxZosE4nhTkeV3UKsjlniLN+g3RY5y6H1mgYEuFm3/ftkUvkn88
LFuzyUJ9GKu1iY9DEmTy89KpltxyilWcnWRR4GK9HhpJNYsASBhJElk1Ivu+f6uN1FExJsZRf540
xncWiiYvgy63NOa5No6K29ipYCs3xkN2ko/qLzqJOTy1qcObO+Z5OLY/LSsbIDupWhgol3lAoy3B
Lf35uLq0U4N3G+9FypuDYxvV1LWQ5kidDdDLGUcZ+DgJNIRw69b/4dL/R0FMxo+2xGwqs8I0tXI5
uPUDbbIRXO2UnTS0fdZHjG/75w+Qc35s71qRDmozlfApaz1ZWvWmCrNtNI0T1UEF1srzwjj3vMn4
SqEPVxmEnMjLkaPU54dFDcYWhUSQOxhvzXp3XhrPX7LQzVlZ1CvUHuSDt5QtD/jGrwkIPiSbYqMv
Fg/zjrrfM86EZbIpU73USySmgxZN+GooWMJ6qUm86X5O9MCOAmV1KA1KI4OgpG+s0lAcmWvUvIUw
vlipKrUuUnipFom/QZ59VZ+sov/3Yx+fnKHJuI64GuqqkBB24TVtmcld1mNUTAnOK8H5tejspHEW
h0oKhBvRn9TDMl4OzXPcca+R3TOR0BIBhjnUXViEubmceqlpeskvn8mxDRRX9RPwCT51z/VfBgaa
hRduWW7XbjcimVhASOBzKXNakCq/+vkYhac8f8uFq6i7P7+B+4HWRhJzR4q5sPZZngs+8VY0hKt+
iQWufvlEAVwLG2zTzupSLML3Xh7atWTeSD/Pf8S+X9x8BN2OTSxidoMUdQacfX/IvlVXNA8YOiHm
05rTb6ZrnsPnSmSMYGwAvliUONM4KK7mk+yjrPxNviXvadzF/xOIH5jDZomMOaD6M85K3KADTZvt
SBlOccubGd9XGkVU0FQhy4S9xTSAI8po4CiPSoEm2PRR0ktAWTUWegSKjPOm27eJD1nMTTblUzoK
ahEdSxPjdi/i+spRCfoDX9wt6kkAF5Xphcnsl5FqgqHONcbtjwPIjjI3RK8kMMIFD/fyJa+AsOtH
PqSxj7YBdH3aaMz5seruUvMhjB8bXusw/eAzC2KfbGMfzY00pHT68jfbURZQVDpeWZ0nhjmYKhUa
qWr0PFAj1etzySob1RrGUyg2ltS0jjE2zsgbJtjXvH8Oy2Bea8Dea/tRinR/6A9ReVEiL1bUkZ2R
zBLmZ45m7Eb1m7OiqrlxFkTtx6GsG7qR6AdxyvvsEeyGwL/pPQ3xMHeedT8U3QhknLEoAF5UaoYc
yNYjsE9iOzqOvuLoYJKNjxqv+s1bHuOQl7mZxTZdEkr8klu0VQlzzg4YTgcnu6mPpcd7a+8HUpv1
Md43EmQR+C5oxBiO5Ulc3kEiC091V0oKiHcSv1+Ut0bG++JbujUa0I6rWiYowDU7P8TXCmiQgFj/
nV/3oVt2zvRYXyIJsyiomEDVQkTBw7W29HaE5GnP64Pd94r/2AH7aInbMIoroUK1Dt2b3R0I/Jzy
VQRwnHIw/MxJH3l9bRzDY12+uGTaLM5gGTXzyMMNqtlmmtyPafmzSheXzDwibp48xrsgeQrqsQR+
0iToOhE7K26fgGMcCF1pLaHmcEydt5+MX1HLWlAqtLnBFkZHPsi+8iL+TE6tLx9pG2zyNHLT7FT1
zugK+4jpjFkXVxStffma/BIS9N/Gh8QLD8Jjbtji8+LQBNugWpqr3/BmD/9DVPKhP4yn6XSzaQXB
RIHy2Ae0EUuyIte0tWvKGVTDMni3BW+DGWcjL8k6zDVuWVG4Eatbs+Lk8Xi/z7iWbNayLNFR44qa
0yjcFDyL4/0+40j0MhGVtEIYIpipH7ZabQGQiFf54QQH7Esmk/M4nZIIaQgR79qbEHOn84/zmn5+
HWht/3ynxWnYTuoyA5Q3JSdT647rOnrnRezWV2iHzu+ICkTln2VMkjwg36cnQetoqrW49SE/zH4u
WqunIUa09G/AZnKWW94oBG9tjM9oTWkJq0YSfKl5EI23iDf2ybmfDZboqDXlbMkFqsTH9kEG27tg
tzXgSIDWicGlMXU5G7mbE95sJF3wJgDJw0EG4WxEOY8zGxTLblvpk12G6sUyKr9IPP4sh8TV+uYo
hpFXE+Pn+Q/YdVGI5VUdTwpUThgvMUilBCg2zfCrKkMrrG5cl53iYZs9Sel8DBedypn3tti1gY1M
xlGMvZbLuQhYChPthgPgXaukD2az/aNKA0G4L2u0GseiKwh6M6KzAMFd69B21NKpbO0lowBp3ohI
pHn6k638EMccZSbqtT7p6GLI1cIZiWwJtUNwtclzMEkPHa8Gt9u0jY5+Qky0dmAEi93GZRKUMO3R
hurkAWhVO3dyZWdxUZA/tn4lWA0SgrDHa8Erb0tbu6oveXms/XAP2Gwi8PXQ3agz9qh3cac3KxrT
8xNoZO36EN0ukyV/Xw4y6CKq3lI5+rpvoBuJzDVegRWpAEEqwmZw8WrIK8SrQ1N19P2zTva/55yG
XWzEMYcqx6hqK1KbHisAEhRaarX/nhoXEhRJpejNwCVgB5DCUgjNKNKiY1j/7M2nkIdGTb/wSxCy
+X3GVcMwqmZKc93vcj9dXweZ1862a84bAYwOtMnaz3EJlIOkQk2fiNYo+XUROeetazdaRMMRyqtE
B64RczuTTgnxP9Ex0SeoL72amM1V4osyuq0I78z3F4TqCyB5wPGiMYalk0EtAdtQHBvJa83S0kxf
lIPzy9n1u5hWoXA5KljomWcEYMUWoUZdMmgiQUuspFPKtyzWiKUVVXyXS1rtrkVU/4WZ64YTR+2+
6j9EswpXlWoXdiMGqSl0U37IPNpt8l+wjtJz/6J4QCRHE4QCbPL3HoLN1ZYIIQHlbiSAsNK4pe43
ctEcek2pCfDwPJzfz1312Ahj1COfckGWY/A31cULQHptYzWsvvxZTI2lxjyI2d1BB2UjjTm9qq/m
BPTcfVD9AlK/6NL5NvVSEG1RtnTM1VGYtvoRQG2H+DLjhZD7qvPPvr73Fm32tQ7XqY4GcHM2RWit
jdu3dwPpnNqIPNm4aBX18fzW7poDaB8RpRAwyRv07xt52jwDOxKE1Md+tElRWGp9mLLn8zJ2ndRG
BmtyTVOWdTcD00O6LYvLubw///v718ZGANWfzSIGVQZ/OwHUTIqRSGQI7luadbmkvcqLr/D4XHhb
xmijII9tOs+hGcxdc5kssof5B7uUq5fzq9rdNQ1QxPAfGGli5zw7IsvVMkhCMBO3n6/lmPOSoLv+
xYI3v8+oeTxqUTdNCyh881ZFBUmy8wigSrVW4wUpiTzk1V0b/hDHJk5HbW1VDd19QVG/TTmKfbUn
ScdavR1A5PU/7RybQF3iZdJJT/RAi1pLrFVrrDlWwzkbtidLLjsCFlNwEg8heciF8Wqp/8RmNtvF
REILKFGyHNwSx2UaLKX+bsyc/t9dLd4IoEvc2ExS6KskG5iflZuHHoOHTesWvM5c3pkzzmWcYwG2
sZq+EC0uAK915Ziokz3gEWQ2tX3+1HkLYrxM32I0QlP7+JhLv3rNnTGLF0l3fyIDxHq48gDAKDPh
Fl4Ao4p0ZHYcC9E1SOrUoXmJfCHnbPbV60MME3SZvVR1UqOBhQE9PdJPk1vZ3e9k1D4kMOqVodsl
LDT09AgxpuGt9cdvZDD1rkotSbUEbwIOaXjF6xbdbdVWNnIZrTPCfKn7qkyD+dAGAy5WjFB5xEoc
XpPUvup9LJBRPVKroKRT0SOqLdlfojEfiC7YQz8/zARQv5LScLRv/w7arIxRP0BZD7kuK9E72H57
04DsBvk4QKwtAeESWu5GeUBixtCAgsl4NtFkLCuZ0HIev0d5FJpL9SiDHy8hc14MCMo/+4hhiQjJ
uhmtNQgmESL4vWseRf/f03PikfTPagBj/VlMKmC6duhyMDyqQSy+tDmPIoO3Dsae0gaUSJ0GoNEU
DUKdl3kt8uy9x5ti2vdAf58KwJE/r6MWBnSuJVkWdHlQrItb1sSqBG6XAf3arxf3hxjGhvS1lgrS
jwlqIhMyHx2qTJmnOKZXOdE972x2owSdKOhpAD24ygJbLKkyVXosxkETIgWRaN/WtT6upW5rGhfw
ftftGUSn9WdgabCARn2fkXxSRzTEmlfJ/NxzR8R3d24jgIkTxWFJ8kkvM9Sv1kMCGCHBDmE6C4D0
Ekd1zt8Vuzu3EcaEiUAWiodeVARfLTGWPV1qyh0RJ8vITeu8oH1nbmhEVIkE5NT3YsHmKpeVfBzH
Fa6nPYhHPFNc8wCUwP8j7cp2I9eR5RcJkEStr1qqSuVavLW3F6Hd3da+7/r6G3TfOZZp3eIc34c5
GKABZ5FKJpOZkRHXYE2Hmw8ehDB3XCj86rcywUOiS5qkQtz5s69XGLuF2bb2wDrfTJb2ptmVLbii
p9zVbxnk/tpjt7u8ztXjtTDJRNgiVdTChB6WB4EYOzZyayzexPYbRPeIRgszjJM0eVxI8QSKi/iQ
3g8/cbxcBTJBWWaLmGwLuH6yXmZbGGQcpVPTFikE3N44Zj8pcSUF04QPxvmvvW91chbmmLw/GpRg
MqEQ5xEZKjpDTZV0Ln+o9bvwHxNfmhR1nCXqqNUIhNl7jzh02qvwtQ5RyQt38Z7wxBlXj9rCHnOB
QCZD8/VcQ3cRI7jxpoCy8mR4o8ZTKl0ddv/wDUNkLhJfjjCG1lR/ZzFkW7Mx23PX3qP4vI1s+Zdw
U56oEmtu66B65Lj/OsJ8sUrmeum1vmhn1UfcP1MYI5XvVa6HzXSot7zs6fLpNkT674uIYkZJARE1
1GHj6Vc6HMAw8510CdkZ0cCZhBSGvVfCuonmSZtBD+9ObmMNRwl0yLsedNy5mycO7xpbdUkVhEVQ
6Aafmfp+CBcrEpNy6IiPbm3l0s3LnXGnuxUuzdQVPC737dr+La0x+5cWpmDEJASsdUOHEohjvhaI
jpTpanLUP+ENr+K4FhuXBplwXE81KUk05Pu4AZkX6MQOkjxtoHjGOdo8O0wMzv0Yl6iIPr4cVD/L
TK0tdZL3bWTkHEPcD8aE4ZC0ciGg+QAitrID61+5AVvG2xzaMmim+CXG1Ut0uYNMFI7kCaRaIXqD
1VuTWtCxhWy7m2yzwJXPHWZI0l2SW6YTvHJi5VpuurTLhGN9SKe5rtqAYmqAKdd7S9zT3kexlZ9H
6GNCrxPdlqvpPvoV7nkJPsdP2WpjhlGvKI0BI8h7/1mUgmNf8TxmtZusAg8L/iZRV0y28COrEKer
UwzoDPvgtriF5MQGKonX+o95T8ntsrNw3V0pt5e3dXVhC6PMjQBOBrOJMywsCo+j8hTwRLzWnpfL
RTEXQdcgWYY6iblr58LpBSdOmo2cQWUVnTmDRy7HWwwT+MNIzCB51oJ5Z0RqMP2AuKV1ebtWL7bl
epiANQ3QxA1pZ7xxe/T25ZPYOxrkuFPaVr0vU0cFuCyyp82MZ6bPO+t0AeyLZmmdRp1FcDbVrpqM
osfcDS4DglZCLrkKBrjelRnO48AdNFwNYwv3YMJYapS6kAzF5GHaWcB4gxhccV1kFaMDHS1FkjEC
C8FCZlWgkqmCoUdBarCjU34PsPSV4Qh/hJcB/cz6B5TcG95nXN3IhUlmXXPhi2Ml4IFTP/VOsJN2
EcbRLfP4lwxQBXXTZb+hQfHLh1vYY4L0VM4YjO8wphKZvaWqxzgJrMZ/bcbc6uLbsfMum+NuKROk
+3qWygkjjfsMTaAbxQaH2TYUra600jfamAEvzl3KU1NfZd9afkgmRMtmkcWk7rJ9Etq5B+CE5uSe
jAkn4C2BIzonvQVltsfwVb7rXVqHKR554zmrj4TFb2ABg4VRlIGZ4ppANduRDiqYWEMUmKLeokFU
xCOTl6Fxvi2LGITUpqbVEjpDqhX9NH+NB6pkFjsG4Pb5T/QIonvRqe3uEXSHT5c/8+rp/PAqdvgp
HvJSNCUwqwnTdRDtxuKBTDz4yNqTYbmfTEztpUpUlTpS30MORRqUje0/67eip25B5egmd0FjS3iu
u5fXtjpGsTTMRNq+aIwoy40UjF+2cAc9i73QWSgUtR5GDDYmmDQhf3evFVZ9yrzmSd/SyTk+0nX1
TlnsMROcUj/N5kKvwDc8/Cjr10HjbTAnFLFTULWcFIXf4EYJD+aZVt0Mb/rd7v8eEN+NXi/v63q+
uFgQE4r6QtaKYIa7krviwdjnG98pd5B0kzdQWdvzxkJ428cEIk3LTKkkHbRdpOdQ+hl0nA7A/7Ec
E4TrCjiY4Iufr0QZAvHRGJDUwxzIzwYcDhjAfzGgjlzb0Zk3jrqazZio44DFBPP+bHAJxlDMoWaJ
m2rQ7SaIbD04Ns05SA9dEDqcD7V2uqkeDmp8gG6BOI5ZWR0PsSCgqExB8sUpR0xpH8ErbStWcl8g
pKSFzTt1l21+0YAqQdpqjjLeswCtJ8qpDQGXnXniO6uZ7sfKNLaOXWVmnwRJbu6gn7kpNCvZjVfy
9XDdg2TkENilHR+TGMKu35DsAAHHP1uqsWWJuAigjpxREg7MwNNbMXL96+hP/JpCVFvf4kV9rEoX
Yh6cT7nmN0u7TBAdzVCehkmgVGFiaAMwcdPuZvBT3pdXtdu73T1kSqESMt+p95ct874nczqMvjYy
zK/Eex2LkuVNNOxn5Ts2VBCKAmIomaitfvZTwejaGnIOmNGGCnTUnFvxWESby+tYzbshpvmPEWYH
p75qQcCtRN60b96Kn/6blmHIId4YTrfB3d4+zD/nt+ogOhkENr9VptBA4ExM6IdBq4xZoh8XTTIk
GtVEb73IDV7q3bzNDvQGhM9sDbfnVdDWkoqlRWa94Eo2xdIoJa8XWzs1f+nmvaAY1jBf+fmZxL++
s72LBbJ+EuRiOFfgTjGOmotRoxNwk/a4k6/VFypDmO8yrwJKX3e6vcQb8aBLYXPj5VKZG3ZUsjAY
5E7AqKL/4m87PKBQrhvA0wqQ1FWA0WBedkwftZcsMtm/FpWGgAdojKoTfW74IDmizY0WFUnu8NFa
/rRcHXPdNuC76KMW+FRhF3u0oobRHLwVo23za0SJhpauTec72GKqfairBtoLksZsqdgDIAqedcGL
ZhczuFYEc+3bZZ+hLvF1Ez9sMJvog+Z2IEUR7yv/UQ8fJ+6RX/eLDwPMzpVpJRfV3EbAuGJQBZVj
+Xd6RYWxKFipuJp/X17Paqhc7BmTqRRiH9QZhBb3aYNX2iGUnqWWQ8C2bgJoCJAT6dAhZkxEpdyr
Sgmd6qAN3ESvbGU+9QMnHK8W6CiT7X+sMHlDJ85j00MOe+9jxOfvYKS6hcztkfa+KSVlu/kOVnRh
kjD9byUGzLExumQv9epO7cB7UpjnLko4B3cV7A1yZVEFvT0U2tj8y0xTzRBjNfFA/k3B7NmusMD1
vJm9GCNFxtnHOJPmNM6AOmTmBDIdsnYuu8l68gLNb1BZQ4ERycTn6y5ts3oKEtEEoBOMWv1h9qZj
GVq+o93HD0JoKxvzT7JBBsNDPK4mEQvDzHeV82RUBUWKPTPurdh4GaqXsIIu5/gQRw+cRdIL7cvh
/rDFkmRiXrI32pigI2oProLuTXwGFRyUuel1N/NugNUYubDGFCGJMIdNkYgJYAfSxgT3G9Rvmx+4
Brx+T+knZKv/E+Lt+Xp5lasRbGGWudXNYhx70QdwsDdfK3QDJoOHp1htRWkLE8w1jmmtKhZqgtzI
1q3RCW1pV1+ho+gmG27nZjVeLmzR5S6Kg1JCW0WDQkEoACmB5y2zm02/hywchgIwjvD78u6tVlqW
a2MumbLEQECM9BJ8MkEKtVjFpQJH0ilAJj0c+FwvPC9hLpw8ybVYDNG87DQDdCGdpY1PRZ5bDW/8
iecXzMUzRVo9KwmwV70kYl64N170hltI/vK1cC+rVL4V8pUKISrj875RB6Nigr+p/EU6652lfkdu
ZYACqGpDzJU7p9Hh04lm7DHOHg6ZCSIZPPtnAaxf437Uj32W2IMMrxyfh1q2O5EDsf9ahaQ2NdOk
Yzng3tOYNULxWgnUOAEqAEM50Q6MAwoa3DVEidrt8Jhs8qNxe9kpv9ywjEVmlXJfjOWABtVerF77
9iYWDo0aWJdtfHEPxgZzpvs0qHvNxJsqzgorLzUr7guOidWPhVk0dGGRvBEWNtvJgUww9xDvJeGl
ru8nsI2qj6FyrIZtI+EBmb5eXtLatmlwQ4mqMNPW7+fQIXQ5EFkNBgqzKbfy5EdVGLZmbi4b+Vqq
wcYBSAutEEPX8H8ZK0ZQ9V2YQ0u4dnRMS1JRhNCBrNFWPIg7Lgrgy3VJrWFMhiiA3sAe85kaDR8q
luoQDHuodL3NG5p6Jy4eNd48umQr2eid7Lqr7PHyMlf3UpFBTAK8IYammDBc5+agxUbdeVrSWJp2
p8uFFcqcTPIrPpSubmGFCb55nnRijLqXl2hPOTnpeIBO5etQ3pSl54cvZtZYSkGc/9/SmA+o66gb
SqKA9hNUmX1Al6QbNebiiugZZSMVagkIjXBIrJEJv3JElAnAd8AoN1THjCJGFKvw5HcdM25JiGeN
TecgKaYIcZGioSdtaEXB/60DfvMuYnPLk0JZ8w0dot2AB2JoGASpn8/ZqJptkA6o9SahdBOUshsW
phXOhHPSVs3A5ynzKhyQ7SQLoLIUSA0eL8lvrYRsgMG3i+zp3zsDPVj/McIE91IS+rRtunyfq65P
JKvsnax7+//ZoB9vkdJEVStmRYB6nW4OvS0YBoi+NWP0GgLY2WVTq9FJB20qkIEQDYTs2mdbfqZ3
MKJ1Xm1apUdRFDVgNukDJTVFcc69bG71E0EuESru8HTQYn+2lkbET0igRV5X/xH0Z6n6nUa8B8Pq
/YuinGyYUPsBiJv5RGFbVaSU9A5qOB1IRputAj7P1lEgCE659YerQbd4FcfVyLQ0ynyzCnj8vpaz
aO8LxYOQzpu8l45EngyrkZTjLBjHVlWc3JxvA5/H1f717YuwqJsaHtc4YqJJmODbtSTwp6qhtaQO
DXodA/mArm6kbe9SFegd0mCe36ylAwZlMcOT+11U6fOXlCDd7fcqwhXGNp5KsABLaEFgAg/AGJQj
4/9G6W3tajMlaIaDOxtk7grjPEVvmq3S6iHqV+iLoZ40H4hDu6x9ZlHgVHUt3kdAYPbPl5121aEQ
vHQwAqBNDyTt57XqRjZXsoppiH5Dg6W0K374joIHN2XTSPfTK6+Q9fWRgQ+KnVVlTN0Rk7AfVFWz
Toz8OqAiG4f3mTUn2NKJNWIXVNGec8N9fd1TewbUPJEIaTROf16hlqigOBXEHA6UH8D0r+0FEJYI
gRVtu2d1G59A3XY7XYnfSSpNE2dUg/q8br479iLSpZBNiFMCxmwVnLsdHqPZzMvG15LKpQnGa+Y6
bs1KAeYhlhyKZn17l4dAJ7Xfm6h/9o/5jmyzv33y0uYhJdfiqyxixBsvAsAZFbZG5GvGFEe9jjG6
pxFAP4yshxawEC4lnqlB/rfl+CoNbkwaATFm6CFCZEQjCuurmZFncyD3ioe7qUY8R8XNHjEJgPJh
6PL6Zmt+CgoCKPZQiWnVZJMWMwBmsutQ2pv2mDU4hLb6CtjBbb9XnvAMSayZdxSpI7LLw6SBaSLo
oJKoMyW3vkukXBnwRDCO8wYYi616apzZnt3YFRxe0YvefawxMNMZJpYIEWXWWCB20GqRUqjBlMVr
qvUPsy7elabw4GvlNpOAre0m+/L3WwmrGNpBYMUMmWh8yQKV0qyJMuqCl4nnwTzWPGDDygX86e8z
131FwiKahj7aN3lgDf3NBO5JcveNNSgmBlzQMiIqYe7fyEj8EWMIwo60T6b4HBu8I02PLPtdUIn8
xwATrZQo7DItVVUveH/fkF1oWGhoHhM7GOwULytjE74kZFe8Xl7Yqrtj8lvDxK2hUS/ED1uEK2Mo
wloQG9VLcZ0nOL1R7PrmrRI01mygNZ4ogKbdj0Fg5VlndaApCMSMc8JXv+A/vwG9/8+/QWvLZk4x
3rMHi7ouPJmjM5J/TR1HFKrZBtkZHTeeptDfsFhn7EOhK+3B7Kremedk9xfXM4MF0KIHLXD+dSGd
scfG6HbMjKQyBa9Ky00edZDiOuVcKbr1nftYFfPCmqGeoKRiDt6iwopuR0/fpWfKlhIdBihCKDst
t/gQ2rXc7NNeMicOOEK/mQbJ9NTW9o9gczsV+/HKOOiaQ8USaku+So+89Gx1qZpsoghAL3SWMCNQ
Rkweg7bTi/LGSvyD5De2oXI8cX1pkPZAqQviPIhYjJtkSTgIsQyWsa12I0gOHRLNtplqq0cDaZhL
WZMm3+ZmR6ur+7DL9kPGLIe6hz5gvPE4PqX30S1tLvZX4WOBDwuZpF29bV55EDvqHV+CzsIoE9Uo
f9Jslo3pxc1TFN4XsuiSMLKgiGeRPuUkZKsrNKHeLClo+RA2LyqKviwkdQDfqnmnym5cPPQJp/2w
etMsTDBnLogMvRIKAq3i+nkonoPxgRMs1zYM1TU8TJDB6qAB+ewdQ5eoc5poyT6HsA4EpwvKlQFR
2X7nH4bhKrinIu1U6sx0eHnJV0gmAsrCNisJqipZhj4aHkSNm4cu2O018OCBDRjtMvpSmLzwNQJX
urr3rXHb/sj/8FKH1ati+QsYdxlTFBOhxJBiBNfYzk63zX6YJnRZRqCWEyf9ERUcl1m7FJcGmUtR
alUy1QIeKcGoeXo1WmPypmdvROLU4NZcc2mHKebkXaMFVYuFtfpOlPGyHB2h46R5a765tEH/fXn/
GPVc1Y2Btch7QTmLmnfZN3lroP+++PtCrmuTqON5Nee9LWm4uafHnnCZYuhWsCEDlV+CxBix+Ivk
sOh3ZtnlBtWKhnQhpJYElz7KQZKHWzTiej09UF/NKYDqyASMZxpzv7Wl5jc1mQFN0K5K7dhG90n0
RzevmlC1jU6win/PpEGPGd4a/7HI3G39gHGiWNEBHhClk5oVjjLGnFxkNYosTDBRhKTTmBeqire3
2W1b43aOj1n6I9REq6x5ugOrbvdhi833x4pkAgazQQiMVltRlpZZbi47Hmc1bGkqMUsww/QEldD+
R95eGVJlkeROxMx5MFiXTa2+PBcfh6Vng25fGBZ6HwAi2h4ydAB+9XbhqcAZfkMc9rMjsGrCRjqG
adVlYDEWn6fB7QivULAa3RafhokIehkW6ODJpgeg/c5ocd3Xha1n14P8k7NtPEtMbBihrdskRhns
C1c/G6jEh2dKIy/Y4m8UtzCZAZV3QMLuL5vluR79VYuIpA5Ej/0RfLiq9jspno2J82ZajXjoK6A7
A8gwYekQ08JPQPcI/tRSg8bRAGZAM32VMvX28jLWL96FHeY7DUoT6nmPLGmw5dpKbokz73yv+4P2
PEa/Z1uys1/5lnjyrnAiJ3BK5/IPWKtkyaAmRbcN2a/xpUCQgoJaN2o1REUiGp02dClwXvOM0NJg
Xq3s9lTdoQdrc1sqa+GXzgzJqKSJQGazn3AskmzIQf5SvPWOumm2mW3ch5A/1+34YXDKW4gf2OOz
71Yu7/20etZRAFaRasGwSJjLX0mbqBBaAZILQGoKr7Too1iSrYOvCUZ52MU1Z1paY1KASjYh6N0W
4JUorkvppMmhnXAfF2snYmmE8SQS62mjKU3n0U9ZQDpcBtNauwP0R/gxOHSMxq9tjvPQbWJvUPqw
RzELOfcXpoRuTCQ9ijGLqN4Ft/QTmq5+jO4JUPUCgMrfsob6CIHCK97ZzO0px6RqMj/KvRGlQR0U
uvnVtAHGw05Q4uUxhq4eDBTO/7HGXKQoTk6BVoCcPTat7K2OkBJnGDkLtoCf5zswooEZtdgkZ54i
wtqxMExNBgkgmmYay4NtQFBZB/Nx5JHxhC6gHUlXqnnXpadJSC0RNA1SeHN5Y9csQpcasGmMAaEG
xbin0AOqpgxp6OUHsik3/S7wKKSWhzxac9ClGcZBG8nXVXlEm0kbDdRgmpuszDlTMjwTzF0EyD5p
JRXPmDB4MbTYKriTnby9YoKWL3ZEDzoJHq+IkWUYs5d3gTtK400i4ZmCy1Y1tUOd1ZwBltWVwfEl
2heG9zPemJOy77Kx7T38+1Wo+6da4dV71k2giUJECb1AloJSMQtVLwICZZFMtMREtAYeVpceUDZc
AA/5jwXmANcoGk9Qep28JhduzTI/9AnuFXUTJ9lBCw07VHmsbO8/+pJJdt9mOdKqDA0TUKSdkweq
39q+gjZmhqAhcIo1NM3i236bbgvu/UaPzRfTsgj4Eo4xlN+ZF+3UC3kfKkhR4kP0E69p3G9oZLwY
d6KTulAc43jIasBCjfcfe8ydJo2YoGkmMcXke+nRETzKyCPHlu6CYNjuNn8vAWNyLkePVbdZmGWi
R5eOWpwbGViVjdjKpAef/Lhs4CuBKJLl5cLoL1jken0x5e3cSemenFVnguwmsP8b6eQFbrSdt8Xh
ILn1NvzD4+RZu7WXZplgMiqGbDY5dI578pZg7E35HeiceLXWBcfSoMSOvjB6QjKztDETUzOcUZwW
9+/Cxg6gdpsG2R4v+MqrgWthiVnNoMl+KTXYRMxJUvcIcGP6CSAMiosT/9pC+92wumsQvHnjTvSS
H6pLQfS5K+8kwFC73b8G0r9/1Y+lM5F0GMR2RN8fSx9egrp2Rh2M3DrnUKx/ww8jzBPf78NZAxvo
5Knkoc+OAXmTCt4DiGeDiWpqLib5NKEFRe4ANoeileG0mTWBAtKhRBcYl7wZcQrvOaeC9i2+hpeP
pTGRrcnlQKyVCC+gAnlXsavU1w4Nh3p8TQh40uJNOzzOSW1xzK4f93/Msv3ZtNFTKAgDa6MdJ5Qj
UcGmxHyBYE3naUMHB9RrHo05zyQTSPO5joQ4TnovgIJwc+1zn7A8A0zk1Gvw6RgpzkbrxPfFSQeY
LNiGbyleBHj+v1D+Bs4ucj4eYYJmilaDlAw6XgR5d6+2qT1VxXas0VY3h+o2FI27PMZkegeEe5hU
Lsf6+s308Q3pfiwCqpa0RMzl0If0nLEVIfGFHjQGpf9KOZkOD+rI214m9AhCJXQ6WsOeVmQY+dhG
0+3lBXFOIGFCSS+15ZD1cbrXyusQakZIlJvo/rKN1Zf6IlQTJpQIfiGNeEwGAIqOJsWlokY5OtEV
FUgDVNoNrsXOyrx5Xz7Q+6h45I0X8raRjTOgYKkqYdA9o6vSu2asZmgxS+VMtpdXutqmWq6UiSxm
OGiADWCl3R63uhc89I4M8a0CmmJu4BWRZRo2/4ZaQw0t70KWaj3sIy2cdeRLlZveS6C1yexgW18p
4EqhMMvwDy9j4riNwsSVwtSlEurzjSdO+HLmg6T0VjNwIfw0enwN1HjNUaCZIr4PfyxOm1HHZSFq
CNRUypfmZOigehSZhNFzyGdf/njU1S8ZY0JZPmgiWu4YT4t8o7LwkHRMH5SZRppbZcADR6yWUWiv
CrB9tL8BC/8cSNQhDEBaiJRzhL5ECDGx2Mls+UwppYYdb0Zy1f9Ri8MslUiAKmNOuVjVUNXroKnY
K79a7WbINt/YusXfZw64SILEaHIz2AdG6lT4UGGMNgBQnj2PrW3V8RaWmJOskDA2SqGO9joIKebI
SibTilXeHbMa5RdWmGMc6I1Oggr7VbjBaXoIQSipecLP+OFdg7u0eCJanO/DdgNI2Y5FNMIZmvYw
FqPVpLwG0WoOixa9ruF/CoBUn92t08WagPccz/so+lHoitVo469pTA+hom4qUXxVS/8wlzVHcvPr
eBZNVT/ssjlPbfSJaVRSj2phej2APOI9W36iPMvcoWPOGlkwUF76aijO2MUesPbqJnIxmEJO8Z1y
bb5rJchW/ad5JB7YiU9coMBqqFoslIkeA3irDCWdcq8C9Nejzyz5GqNN9+XPABH/O7MXMoBbwG2h
0gVWAOYcBEGv5QLw7+Cki07qBuOD9yM6L/FGd/OHAbnQFjBrO9rwPHU9bqHaBKSOZkiY//jsSJmR
6XUaICNpwSdIEyDhVr6mA0fZZuByp9G48SUkL4zRc7OI/0HWFyYGp9J9WR670QbiH1qgmFyUtjNv
cni1iw6sFfSYQdqKLiMTI4uuk8ksxz12tHPJZthSuO/wXB0w3GcHZx48ffXI4wuC0VKSJMKG5EmM
IHk6AJ4u9OPRTwuXROnN5ai8/q2AX8RXQpcCjHefty/CvVpHppShQzI6xl6xo718Pdq+ZYD6lPdM
Xo3MH8ZYHISCKkOY0TGPbj53QPKad1P3h7Og1RO+sMGkHXMD2Z5gIIZXQMzwmB6SE6nBMkIVtxLb
z1EiykGYSOzRfRd99njez1sjc8gNc5DUtJTxXh2lU5oLx6QqznmafaO2AU54QugktmR8mRYza1HO
oBCY7XsZV5zozvqwmeWzJD+bY+fk3ZuUu2bLu1tXXPKTVeYWD1PV6IeJcnDML3PyJIq/Ln8+3t9n
YlbZTFqSEQUadFVvFRl6Y+34ctkE/RNMwCAiFoFcUYGqEovbz/Nq1lNBgd5GZYCJDQ9BQL7dMFB3
3VidxDA4J2LlXLa54hQEk33Q5wL42oDg0edTlgxhY47GDLonP91AIecH0cxzyIfArSQlBLEJ1VBI
RaGtypzmafDjUjEq0wsPxg2Kosfo2EEi4WYCsfZ0ZZyix8vrWgsfS4Psq6IaYxHAGD/A257SaiRu
K1q02Sdsy5tgw3vqrr2diIhrBRBCA3GYDcChL5VtY6KqpWlO6WVuGlrK9bzXfqtudK/cvdPxblPd
vbzK1a9HsW84Zxhp0Ziv185pL8ySGu3z8XHuT6pxp/n33zGBNjGmOoCCY3MgMs1h1A9Cuk+0wGvC
yDY0sk8BLLhsZvV7SSK6a2BBJxiwYM6vroAvvJKA/zeOwYlOcgiudghPlHYs3/L6wGv7tjTG7Ns4
NHlflUj5UxVDmEAn+hFmCKNnzppWMgDMzMpozYBRHrpKjJk8qcVhkBLTy00rL8Cz/o7sC8/RcSjR
Zo9PoIQGsUyGDj+v9bxWYYZtyA1g9IjOEzIZwQwZuDDRlNkb5h2Zb5XmtgivY2NPwtoqpkMj7XWN
g5RcueCgtPhOQ40W5heZzFnzzVkLZX83brR9B3kICQ/4lkuqvfrxFmaYlfml3xqlind1IG1j7WhO
5/hfq+hiAGW5EsYZQ6mhuNJA84rh1S/vVfHpsmfQn8hG+uXfZxwjlGZfMmYRQ3B1ZI/ZU9v+JPFV
NHGq4GsPmE/rYKKunsVdUoQ56KxRz1EBMBlBmEFsjPk5PJXLtfvxY0mYj/p8kdRRNxYZQZxo8n3b
BFagcFEHa3fI0gSTQPWkzRUQ/A9es5fRNkFjDXId0YFOtWQOpEp3lz/SWmNtsXuQnfy8JInkRdgM
kMtT7+TJiq/Hw7s839W8xbu9OoBdclMfdW/kHKPL/g12v89mtToufBN81nt0g+/9QnQwTbFJTdW9
vDzeB6P/vnielE0ZB00LDpeU/NH8l4o3z7+6DEUXqe4qgO8s1K3LEzVMe033crTRlMA2BSDcI05W
tlY8JLgs/rHCrKKVpbIXOvR5618h2ALeB7lMSAMDjwJqGNRjByt5vbxxq1F9YZIufLFxjaoGotGB
VhX/cXxchuTck8Kq1LeZF4e+8trRQLSwxcS6MgszXQhFKkMZ7ES7csGU/T4+AEburXwWHpIDbkhQ
ryVn3oFeDx5IQzEUSIgOaO7ndU7qONQYXs1gmw7I+WDbwfiQJe+CDRfis3q04SM6WKkk5Qskt8TY
qBoWA5SFDtoNPdqUJdvfJd7opu5/MY+3elUt7DEBuK2ksJ5zVFtUi2aHmQuh8Y0C7KdpS1glHmH2
hFkX3DH8IsTqWjUUM3UJoqYiW+mBpp4cqRLO93xuXFpt6a/qHQYdt/mJMvJnnEtg9ZyDJ4HeaID5
sCMuc1zImTmOuad2eHfqPxKT8+BbPejAUWMsFVhC4Kk/+4kujn6IiY/Ua7R7JEOWIl/702xfPnSr
CTaYvSBxYUB2ArNWn60QaTD9KQNpQeMqezrQGP2JjvFjhaFGeqFl4AF8xogJxyq9tdiLemmVOetm
ZyRzHxudN82ZW0bE0cIcHc9APLT2LNrG+CYIMsfo2n4ubTL7GQl10iS9FO4xPeA2YmWZ6nXei9vL
S1vra0Go9GNDmRxHKPspTRqz88QbhE2kwNvxF6jOMSje7+Q7fSs75mzVbnqLBPydI4o3+sFbJ3MG
y1xRQjWW8EKLepD+lw5Ju8dSl73LC12rjX1aKJMEEWPozRxy2O8UHhk8ZwRJbr5roKFTnE3nG13r
pTm2HC5g9FEp5RBvi+Y4m6eQJ4XNOwksNn6oKtVUhj7FS8nY9ofoKnXC96l3EPjZ1XW2CTY8YhLe
HrIYeRkVnTRPK9opHyCqkTr+YAfHyKPkawmUJ4Aau/zV3m+XCyePTR+qokprMGB1XuXOm+ykuNUR
2l9b0ZbobLij/fY3CYEwILBc28CZr41TuTWuSrt75bXWOH6qM5FnjpLeV1K8N2YSWnP6BFJnWeO0
GtaCNFSDEUGBjBaBqmKi21SGwSzAR0mpnnRS/pi7wb28o2uQODjmhw16Ly3yFi2OgqkeBw0lmAEy
9MlPgsp7dsxsH5P2gdU5FH+kX4c3PGTr+gZ+GGY2sMnAdxQFvuHJzaGI9kL2p+BVi9fu8+Xa6E9Y
rC0usk4wM9TaqXJxDrnuca9s5B23S0Nj71ev/FgKE5v1uW8Lv0ADoXIxHPueqGzEZ/PoH2o3stUt
ccutdsslClzdQcyIK7hmIXinMsuTtFwufANwsRxS3X41W1Km7GKTK7656oa0OmdAik7HW+vzNurR
3KXGoKAIE+20LVqhtIuA0bXZKt9MMOgnmETgHa/12AKTBKOxIC1hgc9qCvhp5ufIH0Cx1AMv2T8a
IKHRb6jGmellr5xzQJ+J7DdElQmT26YO4DzbvFaMOY7jTqPklRQFE0L3UTpNm2oT3X3niluaYl6s
YYLZYoFQQifpPhbOI+lR0t1w1rP20ZZGmNgB2ekOtUG8vAegCf+SVGnX0bZ0NUuyERKPvIcxvZgv
bSATSEZ5AqFGhG4h2Psh2I2bQD8JgmTl0FkHfXjLm3Jc9ZDlCtkAEoBLSiyFCCvsHRq1fIfcKg4N
/rRx9w18CEFTEgMOpoqpXJVJTIJKQ0UvQy13Tg6COluxdtIVziN/td4JZUAkzBh41NAt+XzUsk5L
fLPpMCZ9eF+T0+/S196mswUoZTxe9hF5LY9dWmOSPTCU48WjZMDY1NaIBrN6gGSxb1M+TuolLeDQ
jTf9oq2nCOS0PU8FZS2ALe0zW1okdVK15hTtga9opZ+56X6HDIxgG9GRRN8Jk0WMk4ClAVLviSB4
UyJbwtA6FZgyW4OTl6z6Pm1jgDUGUyIqk0ziKaBpxTxCF1QR/WMzGL0XVVW9qecJqClF76xZnh58
lSuMvLqDH4Y1+oUXN9yoikZCKuxgMb60wVUzj1YlOJfdZPXJTzEP/7s6lpFTgFp62EPTBKlydGtu
EBhvTDwEqBIjrwRP/ftLEFmYYqLWGIlCNErZ6A31r6T4GYIeTvmVRy3ne60lBssVMbGqEwq5KdNx
AoQj2CEOb9GT2Yg73mp4X4dxPjMby8nvktEbs00kP8qNY4T3lz8O/RNfNowy0OmYgYIsGnOX+KGh
+aEZD14tbupIslpCOG/sr/zZqDaRhQnmm/jFGPddCR+DmnnwkzI7Z26Xu9qfagsQyh4IQEg0UfZZ
gkEKUERF1l9iAm5KQA2xawXcS8KQIC2SsM7eotvlS0o5YTJpSC19QxWG0fo3UZh5VwXl+T3PHrO3
Rgny21bSB88/iq5gSVf1Y5lZxnly+i26Nypno1erlsv1MRutTWFN4hDA4/nOf0Ei+U74sJU9oADI
jX+mQ3s8bZrVavbSJnMSUl8aet9H5MoP3U9a6lLu4zsTqoxksgjqTuZhujEyiztPt3YCwfMrQo1a
QiWRLWf7feRnYpgbmE+EQNwegquODjBkePbEZ/GO3MhP8S52cxsEKDxCutVrb2mbOZYxJAhqP0sG
MOH5WxCyQ0MUwpeguMjPsRP8GJ5bV7L7bRRb/0PalS3HrSPLL2IE9+WVSzdJqVubJct+YVheuO87
v/4m5LkWBWEac3zmYeJEKMLVAAuFQlVWZhYmXFAJ68TurVNZO+hKTOAyLSsQKoxYZNv1KJf3l4MC
K+7sTVBZRJL3nbGOHYTq5Kd6uWvqX1rm/TsTVOqwWG0u672ZhKDMqJIrvERsLXu6bINZ09ivg8oP
AL/JkzYq0NqB0PHwMJ9bKNJVImaYCFv/4LSouoGPzueY5X0h6jaPrMyYBbnCfRfqd2S+KD+RwgKp
a0AuLIxd48dli8zvhXMA2BQEET7wDQ1jMaf5GgMmsFV4WX2ZusIWuGAEcpQ/hE+kW4RK2VRRlcXf
d7lClslJklUR2ouPq5PcAqDrpif1k3a3oZouuPrfOCEht8Qhh1G64gVRzXJVNZyybInaIDNl/bhk
zeLqZaG6l/eP7SjIl0WRSAmBU/P90gyzKtShRy1BGm1McXvWC/R2vOpKOYLx3Tp2OMbFkUdaynST
nVHy991+lkmq9E0ySkGtfNKsz6rC8UNWLgToiAHIFCmi01d7vkX60verEYh4IHZTOAubl3Zh1lQ2
Z/vIl//gGTtLlGd0cJc5UoCy0E8LgiFOmWPcAyZuowzs8zgWmc6OfAUvKQvTr3TRcOlHIe2WMQtL
4VpSnaY/LwUnOLFmBBVQSv2xQflD2pRLsWmtGcyYWViBn/O6B6BHAEfXvO2X+aCE2b2JhC878dq0
zArl3jTlFZ2cqRDejs3X1NK6Kr/qUFr9Ged2HbZO+dM6L3bWO4O9oD/dOfJLa9pF7MSHVbRRFFbP
W8P5ukw33e0F+R47N8WUSgopsakOrFnw21j01VzmeCrPBHXfGLGW9kOelWERp0FUa7488DipmC/j
/b5SF05sSvk4riXZVzwWKzv26snb7iDa8tT9rFQ35jyOeWui7p7VyGpDTFII3bcnDTKvQ8/B9fEM
ULeMGOOKGfWyDiYsqtO1H5gb/sI52BwbNKc32KkjBaNWSSj4I5LyIcxuNX/xpbOi2XHiWR1S5+E4
/jt3MKm8OVknXcLLFO9E8TaWnuLsn3No4XSjIYqWMAolFuXRhTnOiPUJon0fCvJgl8r3KuIpKTI7
YXsrlFPHG0bsNRVA2OJa/CV6FSjy2u9LgEcHuG9Je5GIxmkhaFrc+GB86v+iQYs2OwCYIDQFfJCK
yY2qT6uWIITFW3ZMzObJjKd7jnuwbpi9DSpMRmmhZuvQbIFxk9yW96/UvqDqEZzeXQ/VWXoCff6R
Vydk+eTeKPn7Ph5NCQpcGoJFVP3Q1dbt4IucdfFMUA4iAjLbDNOMgvWjdkNwl2B0gRCYlWMizzys
V6PNE5on0Ye+QfeLopwlsqpNmDcc5qwLMsjLbF1nl+rtVM8OJJU56+MtjwqFao0JRwVSasFsncW8
sKuBE5rI/lxaDRX7Goh3Z+pYAiWYP1jqr6GuHSt+4Hwk4lyXjFDxr61TvVHqKXot8C+gGSpAgIac
Q0HzcH1JTryAzlkUTXs5RcUE1Ya8DFtJtbPhlGiak/AIiDknimZ50Lp0FttlMQOwcmcgQJuz2emm
OfanpFeec5DPcmIta1VEghHiZiJ0Fei2b2rFRRuZ8RY0GHON4AyqBiKSmHORsDxub4UKRiOObGTE
ah6aU/ay1Io3gQnnL/wBUGnZsBDWUWyknE6IhUi2LIj+qkcU8932MT8Vnwc4BBn31DOH139kllvA
gg3ciAoADNif3gcilD6WqV/APyKG2rNZ2CXgxYnbfo8/ra5+ZfrdT14Sw9zGN4t0AUtV61pbYjDk
SdOiHnsZLVZDa3i8KszGCMiHZejXYC5So6E3vbBhYS1AMcBwXKtPkg3+NcCmY0iKT0cwGB0vfzmW
C2IP0RhUUWf/IJ9QrxFGrLWmDiLtOVmvu+LBiDlezixTESFXBU9JDbMQVHydOzHpkyGJgrKzZxCa
KO7i66jVVFdxoJGmLpi6Ci5VLvM0I8Eg7xQICdBWLaHSVpxb4MFk3Y6Mz03U2FGG+kPPyWiYvojm
6h9LVEhvSlNsUR2oQuFBdqCRIHvbC7ilPMWrMdoEKTbry8hT+mB+t51N6sCl02SpsYF6wCQLjtbV
rrZBo0CUDpfdg/k436+NOmda20EqB61I8BzPnuiRMp/gyYEKjhEiZQqQbsCjw+AsjR7cUipISskW
FLAasG6IsdNqPvgBOdcw0wgRJZAw9IwSJrWubYqaySpMdM+q1B6bg9AOkG7ihEVWyHhVPvhthG5L
F22atmmOYQFjeQBnjN0bXLlBppe/reO1/bNLyBJInyVRvAGgDRRP8wNsdIlfOimajrJLFHzzB7xN
+QAaZsq0M0vdKVM0t42aZ6gDTKoCrcFeqe62Ja5PIALMDNvU6qnzRGkC4+Jlh2R9N5SIRANtXDJD
SMWSrhUtMK8CqZsVhyi6r3tfzDnAHWYI3tugzrM6TGNsTDVJbqr4uF3nd2Jmg3E1nmzjV3OX3xgB
j/aC5Sl7k9RxNqQ+ngGkTUIRT5XlBW8/jr+zDACHpFlQlgfDH/3s0uu01icdhQQtiuymutXKp8sf
hrlrewvUlykBcm+Ufia7hjoh6pOCp51VW39NAYyAO+DMSkH39qivJEwT1LYilKJGZzvgovRVjJIK
x/mQ+KSh9DcFw7056gtJqIqsKe7KsC9/RejvGBkHPsD8QhZmBYG0wPVP69B0YiFFQhOhid+VDab7
SzDSOaa4dTrHFZgxHdxtYOtULAtjHVTfOReaJO1bMs0JqofhO2mkgKP7WF1Vvv4gH6Kr/MBLnpio
971NqqxQplXUo0dWQgum9sVjE1iH7CE9dX6EYfgCYm+aM4L8KwmTR27rkeUpe9tUsEI1MRd1SKSF
0ak9d+iDgiIUEoRg6Sfwp/Xqb17/YBsjU2+GAhUQylXmFivVWqMMyjYGFfnnv4IW6iJg02gco/9H
12gycYHi8qhsgbT2XyehdLpCuuccZ2ag3dmgNm1rBC3RRwMXJGZWazs/l/52pd+KP+rn6Ka+Fo45
5nMkHjqbZ5V8yt11piZWUa9jLgZKArdMMJ6ImmcsLh5ndcTd6Pfr7k1EoyJGFYwxyTyvQaf+xuv7
eeGg/02eK7PP44hiHe29NWov1yFKlshQoVsCbYhmk11Vl3grYt3IexvUzm0FePsGNd/Ii/xZweBD
HWZQpGgg8SGFpPfVOd3P+IbXb+Mtjfx998EkWYCmnSpjHG04lemPSC+cy5+KZ4B4zM7AZkAQsImr
NIxFb06vBG6fkpVB7TeOurdQkNRKaUhqzI1YNxOm90eU+53uanqd2gc5EvhTC4d3H/M+F3V7rWsH
nYK5nIOx/lmPk70uVwtKd01QxD8ubyDzSL0VGeiBYqWPLG2pBiuYqi+b+FJUt3XKK2oxn3j7TaTS
6SmzrCyXExHQt+1ZDwHt/tqYtn47hPNzdgYq351qR7jlAT85345uU27bFo+qUEpB3Pzsm3vo1LmT
9FzGvKIk+fm7cEGEOzHUo0HJA5S6RPDrvROaab1Z1lpEPuF2JFTMJMvojrzHOP2S/I8dlE+AGUcv
mda+U4pNWYmGlD+G+hFVjXh12lN+jAOjs9vIFj9Bc+mel9nQ3ZnfVmVZR0qAWwW59fvVrT0kRUW1
wt2MNwTEBYHFbK7mA4HhWy43b6O+2Qdr1O1YCHqaDbMe+SYUbGYiUnmejxCA9xoPKL/8Ux9U4coF
gFJh5D9Wf9OiE2IEKjy2Qil2W5PkoRU3fpnnaKTxmg50XvXbhgLiM0zto79Bv8UqMx81s4tQ1LD1
4ybb6DcAbJ2CBtQIa4KySrzC4ckdMRe2M0rdLYUG5dy1hhCRLvpE3tusJU4EpqcM/rMulG9ALA0H
obWOZnlVzaruTD8L8m/VJ+maqMl0L4DRTqFxp2JYESzD06PgChzmfvba/himq75xWWdRibpLMCTX
ynBvpJyUmwqN9MLogu/Uz4aZxG0ZKvJTNkGFUXRHXnuVvXuoigJLYRjg16E8DxMMS6ZgbjYUILQd
dIfym+r0TuzpbhQI0Gy2h1/ioXYHviAic3k7y2R7d1en1KMxORiQKImyIE5lZ4H+oqRzvhEd+n9v
IkH5A7yBUhrN5CUZjZWsJUBo0eOkONHd5hagvxG85CVb7Ty1q2+yi8G3Kx4SjBmT3+zSLBaTUiqr
uRSQ80t0dEe/JNaXfEgP1fBcpoiclXqP0rF9+S6l0bT0YulBT0kdympYFbzTQbdJ6HajgxKSVwRf
VIEZJ3frow622ElbUkVQf7H6Z00s/Gr5ZsygsYueL6+JaYdgrAHzkVEMoxIsyyTqSdZk+rFcuWho
2pn6S07qg1hkh8uWmMd5Z4n8kp0/Kmudm4hVeYAJ63T+NAEIcNkADR35/Xl2FqibzJh0tRbz0cBE
NW4y73W6/8441yfyxjRBZgjh0WPqWpBpCy6bZp61nWXqVlvFeVngj0DtLQ9DFTT61cqVhSBf/EMW
srNBJVmRusqVhPQAndHfE+PmbXG1OOIBcO4DLxdhHq83YzT6QJr7talLiwj/EsLzHIUV8jjimaEL
A6+fDKIsyK+gH4JpKMopTDUvMEDUoGPjbs9gz2ownmQ603UZluDQantP0DAT0l9L5HGWPucH3kAP
M+na/wLKabRGmVZzTDP0rrJb8YRepmgvHRyG4ATAKp8DHGnzqS9YX3NvlvKYfAV715QlhC+cMIla
92ihEjLRCsDdZnakH5cdlHXM9+Yo52mTKlOSSDT8tVttub7XlseuuzZ5fQlmMqmCYxlXHUQooCfy
/pALCihDaqiJYBSLNAxyD1qhBvjHIap+zPCf7uVlMa/XvT1qG3W8D+OoWwR/OoiO9aw72mfSolDd
8ZB9W10CglAIFpjnuKxgBm+F7q9OVFNo3kFlTVCKXq0o2BK9tKe6k8MlkQdOWGF+NZSRLHDKg/OH
HqRTRWtUcc9FPkr89mB9T5avdV7ZRcLpVNDV29/H0EAnBFqWRI+Fum1wMk1NMDCBXDwv3wnqosYc
Ebh004B8uMjjSUqy4iXYKf/Yo7IidEPqVLbQ0BeMoJAAWQThi8oTNWPv3psR8g13F86qIYjhmGH3
8LKIJL8bDLtVr+uK85XYTr9bDXWHRmk7KAMpUgyHGOyX/TGFYvkrzAg8UDzSP2bGtd87KmTOWiaj
FN2gnvlYBQDf28VD8zmaj/0XQvwPVlFnHGyEkOEfjnz9dhKCPsa8CjCtNO/EbI7KCqfHA6fT7Nb4
HK+KO5acfIRG+P+2AuZLtKVBCQXx6fdfLYnSKRrKOAFL5OxN342b2RGdKKzcUbXT03YPiqizetAP
8XN9Q6QPLgcU5rneWacK1XnWi7Fp4E1Q6ZuH+mq4bdXTZRNM39+ZoM6aUqrmFPUtXsCWdFUl5vU6
1zd5yfVKcobofAEtsj8bSZ2xumk7uVuX1s+ftsPviZvGG906IMVAgTv1SyL7JXPUaQNUqiwHsS/D
utgcvbkGx7pT1E9VE9splzyE95moE1fJ8gwi+qEMt/TeKM8NTyKWnRXsNo86ZP1iLJXV4CP1XhMY
dnO4j73vqp3cE7TC32X7+29FXZvdmg6aIIG9Rt/EoEqWs6k24dKrvd1o2uNl/2OHq93aqDuzVwkV
mt4XYRKQV8wGqpoB6qz/28qY1gCvQxgGvTgmwKgT1QpogQ+TYYJDbkpc2ZPAyKOdjKOEV5oj8gf6
WYnV3h51vEZZXjd1rfLX+AHyeVBpGGfCW0doNP4pEOk1WmFQU4L+HMRAMVv8Plq1kBbLS/OVpmD1
FLc+ZlAQQEKA6jFBl1aP6r3Be+ewnH9nk87Ny3wV1FaW8kCLY/lntaTJYdgUHiySmRMAioQxWwVD
7RotqmqVJVRB0dYNq+fZ0UPNT9zqxXgsoB08HePD9oXjlsxl7exRbolCP6qf2YIA8iu5tQ79CXSb
5xH148yH4p2nBSKPV50VifcrpD7eNoPCoN/AA1IWNhEuRIrwgjLkDFJRCcl/4aU3q2HzzHLWSVet
63gWOlSAUyih3sjWPcDWzuWd5CyLxhUqZTtk7YLCTwXGcW1I7EYMSlXh3JRkc+h4v9s8ehakVDZJ
TdUi9skcLnkhKkfCzsZLtJmRWMO0ISG7wnS2TIV6EXfKqGOGOWy+F4HqbJ8kX8AH0p+Tb6/CCwdu
w5g42seVvVmkYv/Y9Ho59nmEah1kgFzFHa5VL/06+JWfpvYSigdwptnNyWrsjdcBZWZ3++VSN4HY
DXEpxUUO3hNwN2Gx0XWroExo2ggome3HN5Zi8xopzNr13ip19gzIhuINUgjHNUHWZRyqh9wZ7NmN
7A1INsichZXDo4hjnwMwxoNb18LcOJWfrFopLuMy4sN21fOWmKFRoGl0+Siwbx8Iv/6/EfIj9m8A
UUnyrumSsM4wTiR75DqQIW/cHjAo+r+4KysNApvZH4OUu9amsgxDBu33cQUBVwOVsy5Q/PKkf1Jt
+VlyapcwLIFq0OOslOpp/76JdoYpr7W6KukSEEz601Bi8jaHvNOXuepScFuvZvo4KqOg28WMmWEH
w9HLSyGXXWun87R+7wSZN+fB/Lgy5toxI2xIIk3WPMfC2htZA0UWtfSmvL1J4+2es2JmnNvZoDIL
ocw1MLGg9CyGwnd82kMnAZu4gO1PxXxYfwUeEyPgRQeyjR+Cw84olV5EW7vpXYpbKpq/YgQOGN4g
zw+YAeR9T94OUscjr+PGBELR8qvniHAaQkzK2ezyuN21yGhCQvDBEwFgh4Hd4qjTQp4M4iSCJ4UQ
9yQOLsTkkB4xdwdkVeMktnnPHWJnXiOoFwHRZ4GO2qL2c8rEtjAnhHcJmmtEKT5ztdIGHZkL2WRE
IMXBcF0oup0zX21/0QDSdrapLc7KMjWiisAY0yAZb6fySop4Tkr+jQ/+glFaYKwV8M+8FkB3Aaia
mrlalzWGFtJ2kL0UlRXLGcLfNGfmmSctxf6EEBYF7TZK+ijBvQ94VqT15thBZ30Fc1Dur7nd4m7e
zvm1iApuFcpXUcyVsGMeip1R6iMmcZxXkdiV4aLdAP68+tvsdbzJeKYRTFpD41mFBoFF3YybLGVV
AvYlP5cqf86lmyRabspkcSC8fbwcWtiR5c0UdR2C81oz5zyH1mjm97OfrS+4rex/Z4NKPhvQfyTi
3GZhVJ+j6tqKT2vNKetdXgakRN77QjSNRT1M6D1avVvN37X8aBhPl1fBbIlhLOI/XwWDLO9ttKU+
bUqjp3hMkotuuFJKf/BWt4bQ5MCbTmQngztrlKOBd2KAWjxQpoNLsDq9rWlHEimUO+Eo+9VJyY68
EvNltwNP1PsFjikwabKAmGhopwEk9gDCbceRpwrM+1RU5F1SJaksIQcpv3QcEx+PL1eMG86dwsxN
drtHfsQuFs1xlJlbiRJNVBQny/i6SokzCA86hporzb3sGOzr680vyLbubE1mh2khCaXrTP9ZYq4J
DPWXDbzC5z9E1rfLihagUNukVa0ZlOtxUn8ZYsVPWihwKcLmrFC7yLP0BYEkt5UG/zHnnK1kvhF2
EY/yCk2rGnWOgbtQ0sd0Kh3DOHSGM8sPg3EL/v6/iRWaTtrrJtRz6L5zhV6DYhLBtMH8VlTOWH6J
eQw2TDffmaBO1iauuj7WYAoCH5YLIhu7tr6t6nXZckIru6yAoRzoRBGBC7qnoRh9XxsV4CTqSQE9
bYW5LcsjZMkFyrr8vJjph8jCDNBLgHhboXxeH9JBlNLN9OV6OEpV6eqt9HDZE3kmKFfXOyluIx2a
HfrqRdlLwYM6sO90sJOBEwHgIuQS789Sl226WUfg0iYlcQIfUSfP8EzJtk7WMUNBMrqX7/XKvbws
9ttpZ5baOkmJlWFaEZP0u/QeiNJj9pI9CSeURrzVH3j1BPbLd2eO2sa2ECYrNVfTByf6TQRWu8lO
nicTE3DDVXQor7fWGYNxPohXvLyXmYPuLFOZRVyvhRKbCPFZQJrdBN9HuEZ5pQzmEduZobKKQgfU
wlRVy8+gRYjEfkpqVwF6ZZJ63qdjuuTOFJVctEmdp0kJG5q9HVqAt2sHrLCHPKjOFdjXQVnBO9Yk
PnyIxm8W6aqWPghx3BeYt1NPI0H14Vqu/C0kWihge3c4rsl67OogwwERHPTYZLo22STZ1GBiwnhd
n4w8AD0wnzBcJ3c85yBeTi9sb4r6akm9lr0sxoi945UK/pZB/xzVny+vh/W5CPUgYduRP5IIbYqW
dcoEGcmuvsn6X9b6fPnfZ66BlKhx+esgpaGOVlKPgprkcIe2yZ+G1J1V0zPKwr9shdm6w/yvYZiS
AZgsjV8VtMooLbGM/Xolbnel38kgd96uyjs9s/sM0rqbp/rCyUTlv36Ib3hvc+bdgqa8jmcPOCMh
k/M+UBbAomvpivZ4di06sjMCWCqgjjV4bQBJHmSklxfMtUftq9VK1iTXYPHVT2JnT9fgKX5Mj8D0
edZx+lYejOCywf+yw28LpCKVZjViHpemgLYUKD/91O/t3omCyhe81hWOhXcGdwE4LVpfCHgHgZl8
73eXOgl6LKhqNo4Zhq7ze+15Ppq3mI871oF6WM4deHB4AFCm2+4+JxXFkmSoBdHA3a0vm3aqrDXz
RLOHRIcEiobLO8vEjuFoiCaQFuCdpsUJqzHRZznBEQQduGRHkxufq0D0JDyftfvxi/LVfIiEw+Zl
CJ68XJl59e2M0zOveiyBtEHvI4zZVqBADwnrRaTYE/AKrnwYA7Aq+NVd7HKrBawraW+Yer11sZS0
OLWY4r2pPqkeRNwWZ5Ic62ygxE70MjD88FWtfV7AY+YWwJsjdgNVjA2nTk4X9ZKw1ijKkkpTBQL4
FaTD1ysQes1xm23x/q8+L2a0oThsEXASFRlaGdrNiU4OjnSInlJvEm3LqwH6/Y4VY1Z79U2nhdTF
ffGT94L8L4t9M06FpWRoQJgeo0lIkHv1eTwK99Vn66twHI7FT+7dyLqJId3xZ6nU1sYo/1ZQeF5w
NxbAhwg2ak6OeEv2tjvxBoCYuSlGVzFhL0oKZArIr9m98yqMLY5Kg0l0tGdG0G+TEpfg5CBmvMuv
UwgqrWjx8vhASKT5cCeDVR+uo4PTnAZVayMGI/sNRYdRXu7r+rwI7iIOdlSg9rDGbjr8M0Kf19q6
vrNHec80GEs0G2UGNMjn2gBWG8p6POQJMwJhKFMCEFKGm77u9G4nG3WNMeheZEECPsab+lt9RuKG
qnZ+XG+3O+uu/oQxEFIITVEa4IU/cnHQO7o3TjnNlECdFehmAU6TnpMvkWqjD4s4oJyNr9GN6LaH
pQUHMyRZhMPlo8kK8nvL1JWGbpdZV2Yi+KV+1YPVKo3PmcJ5oTGvrr0R6uqyBkM0mg0EJfppILrE
D+iM6tdpgJMPMMz62fpk8MoTvB2lLq/FtFZVMIBDEHzrRnsGIaxdHJYXM+gPZZDe6ikuaqjGH3lc
56xccrdUGj+VaXNezi0Rs4rOZR9K8l+cBQPPUHCcoyUIgsP3B15t0kHXkkYIGu3Hkn7S1k+X/YH9
+9/+fXrfFtPsrDyFvp31kg33Avelwna4Pwbol4o46kulLIRDICCjamm4fDbO0WFxyJhkldsxRAN4
Tk6Oz8fjZYpkyApAEZW6ZzM5l5V2BBQxU36OxuI0+hTmuYY48u3y7jHrsYb8ZomKx1EGDR7wJybA
IhJwDzhXfYL4+l9AS8x7bW+LKoKl45zpjaXFAIkraBeNp/guPQ7Ah2B8YLC5Vw37RL0tjYrCeV/q
QoW3s4/sPrSeLZBIL1fqbBv3JAkVyYgVUQ0sCH6as6tM0ygfgXFCRZJIF602SSznVRLisHPNowCY
MY6yr5xblzxpFKc9gO/4GDk8lR7mWQCvEoh0AYbU6AmlXo9BH9LEkEBuv7ft8/JXZ3n371POIuqx
iCNeCkEh5k6Z3koA63F2jvjAB8/fmaB8RBSNeOymGJP9BGzm9F8jN7qODiPmC2UfQFWuyB3zqO0M
Ul6ybPHS4pGUYRbVMo8ghj7EP5fS3s7Ap6DzLqm4Q4kcNy/L49mlkrza0Kyi7ZvNF9f1mK/Z9Zx2
QZVnD/qQcUIw0xt3SyQ/ZZcplHU0rMOsxkGiDsE6D2G6DP6arIe6Xp81iZesMwMm6KhIjxaVkA9k
W6M5AEYwV6hvBpZpl8AR9FyGEo4Rml8rW8tqUwvT8JuseOh1kLYX0Q9lNjgtMebACagT/n8x9Oj/
YKhLtCWS4OvQ2jIOiFmLPfjghECSLAfKcfEGZ71SX9LEtm55IA3eIqnzloO9JhX6FOhis5C8zVKU
IC00y+m09h8Ozr+mrPt1Uucu1qaqa3pN9aPSvN10EZPmyv3ls82MTuj9SQqpxCkycdOdG2pFksbx
2ueBMl/N7WOj8Jh4eAboVENFv8+02ihYQxU39QY9FUydElQAUSmooDfu8AYTeCap7ENPZ00E4W4W
ar0vbN8WNMsvbxrTBd42jZ5bjLIo0hoNM97bdqvP/qxAVpzX92UnATsjVLrRNN2kr8WQhXOEOlED
IojtXsTsFAqkq7/wKvfsPQPRqUYmxYE8eO8HPcYit7oAG2RcuQYCQwqd+8ubxs40tDcT5CfsXM1o
JkgFW+j7kmmp9ZHMqA/2iimAHlO1XGQaO0jszJGPuDO3iYVYDz3I/uY7Ipo1vaoMSP7kL3e6O9/2
EFabTpbbXq1XvGuEGdt3pqnYHutmJyjgyEXN66ZJS1sC+ZTS/xoTOP4/VSH7HSR2xqgTnIq5MGyZ
kQZZezfifhy+CTyuUGbJEgWXP95BHWLBAM1lMhiWv4ZVkBw1IG1lqJBs/vi1PerBYOeGb9pQLDrO
A8FT8tRS2QfuzT51ookAmzUUDYgAe28oTq0MTL3K4w5lzqHtVknPqo+DVMnKNpD2xxzm39J7EaKK
qVdiFCi+Bu2LFJJ8J37goaY5q6MzxHoyxjwfAZ9SBdGus/5pMXpXiyoOUopZ5oFSHRoIIDbADBDl
lkT+SM8roFXINA4ZOkq9AQYFwoXuSFDrNma7cErePCFzeTuzlIMOiypsWg2zIK3yoLt2UKObQeUt
jhnAdA0T+ooJ0QNaaCrOErnYQFAOURE0pN3sZrmy7s3rwYueO7ycRMNOP3MCGjMt3pmkIowSS2Nt
TRMw2s8EIQqMpC997cCIicEI1CKbmRNBeUukvh8ynqS0qjkPjby/GcX5qbea4PKamJFrtyTqWxXF
aKZLtlp+M43ndM6uJgmUNtNwO6naYHeKxEvlZEThD0+LnUEqsvRRE03qhrt6cKWD4mauqKFqjeEj
cG62n5cv/255VBxBa7OYeqiR+VVcwtiU5t5sleOXcdAmp9eb7pjnTfx42ShZwoUlvmJgdhfRPA/l
0G71EEhZUzhQbTmv0RDUxvwZ7JKeLFdX0AdwL9tknzkLgGzUcwEKp77j2uNZj0qq5avy4pSJ4dSD
Ag7p0blshr20NzPU18trBa+ldCuBoJGPAvbOrozs+xpPt5mm2RqIJG2tb3LO4tjn4M0q9RXNQjP1
El1K1IktW+zRaegfLq+L2czBMChhU8D/NLoAV4IX0zRTs/ejx9kpZLQF5+Pim58mJ/nVPyshQMp+
8chzT3KAP3jKziqV8s39UtX6uqYBNBvtZTyg5Glr7WPKo2dlp2I7Q+RU7lzS0hYVFX+VdG6io4Lu
bvy4HVcQIom+jHETzvdiOqOBshl01Q0oOFK5ZQoQURqrGYAZ3eRkg45c6MesFpzo+F8W9WaGuM1u
UYPcyNtEeEV7z+wgOUL6xihRgN1mcFI+5wAzckGpVJRkUxIVGjTZjLm26FOfhiqQNWQkjoihrVAN
gzAff6aV7Rpv1qgvVs+zoGy5Wgbb/FkTHOCfquG6Nj9d9ntaa+53MrlbFPWpSnnumqTosqD21OOG
mxTZ6waQZurlpxSyBKqC/zM8FbrEBBWSHpTZXnmoWub53v0I6kNKwwBQY9tjaM142RrFHipOgZVn
gLq4xz4relRyUV4vIntVvqfp8fI+sj3+7WtRN3WZ5oKmT3oZNs0nXT5M2nOR+P/OBBXh9d4SMHdN
WJ1RZR9+dZVrJZycircKKrovQ5YoTanmQd9A5EP6ug0YhZk4A3w8I1QwL/Wh3OI8E3wjfZSjJzHJ
HD1q3H+1WfQVnE2mkYKtLQoScbFnZIfaVar/uGyD41T0jKyiTam0xCOYrqXbJAM1zte/+PdNUroG
vAjIS+qDj5mIW0HIkP11z3Fd2bJxd9kAu+Kws0B977jvIsGqGwlTt5M7Quwtczs/D/RD+cCD0bE2
C118ciNgiBlUa+9jtRRvFqYD0Mvr4mM+T7a59JzrgOVXmMBEbQl3jgEq1/cW8lGvW92Ctq6kPrV4
5kiSv8ktxwjzybi3Qq0j64U2Q/EdwDJXdNSn8lyhp2A4Ex5UESb9cpeQeFenv9o+IpogieAlx1a9
X5wod9IwiVCEHc3yRq2scxfJHscbSKinkxFgwGDEsuByFnUwE3OcMJdlYTIL9ZNXysQrS/S03FZB
wlRDe6dIOSVxplP8sQgxuferAltto04FekNj9QvUFAgNzuU1MX1ClUABiRtbNOmuYa3ldaOacRXG
0XCQJzh4/z1KDpeNMHNHEykoTilUpDE4934ZeTYtwhCJwnE6TG4EXQuveqhBhIQ3fTgHAliLRTt1
65fLZplr0wHCAbgYzB50kiWuCmYkM2A31+GbAe5CM3YGSKBcNkK++QefIKyWOtieDKDz3i8tzdYo
HgTo/JF5YcknjFKg6j5wu4RM39vZIYvdpXLiihe+1edJsH3Xw+ZAWHANJ7+ur7WwwMuaC84mke3S
uqjzJFWtWuQ9WrugnZO+S7WtOrn3Cn49AgYYzm55/b9yKzC/G4gVgBcxwBlMh/V0k8UFikVII/EO
HMFsvULCt+R5PjM5hmTXHzNUbF9HjOhFvQieREW3xUy9E4TVLoz4hDr558WYPKnbDlJiPsYKBIVV
rXXUrfx02XuYCA7CKiWiygxqKfr89ZrUDpJVoz5zna82qZgI5/Qux4O/0G0jVP2/y5v3JqlrYBCK
tZsS0MmJw/2ggRBs+mEJn8eBJ2rAjF27pVEXgaoqlZGYZR5q8TcL7KeDf3nv2G7ytnVUYp73iVwv
qRqH9awnXjnp8SFvszvBtFTOGedZos54hka2kRugNsAYu51X3yI1sw0IG11eDzlRH04cNEdRqCPw
L5M6cbKo5elgSGWotp1Tm4mrRl/j6qQvK8cQ2/PJnIqMjwBz1JcBwLxKlATM3R0qTMahOAy+chpd
MhzQ+7xmP9ca9Z1aE8gwjFJmYJfUgaOTfMObwFRPFLL5NFLMsLVbGvWpNkvvJSmKTH+NcZDS7aiu
aeFAk+jbIoxhPwluq3Mhbkz/2Bklf9/F5rxIu8KqgaMzEnuTwIeqHVAjd1BGnkDQ9cq4RxAcPFw4
84Ch5kOkcwHgoJODJjdbsa9QurOM3jbWr93COWE8A1SkiCJAYWoVunhVU2jfBtFaShd3kFa7/9zz
LcIka5kq3JzW2VqEfJvXeitDbT3Pc+9YW+EYS+9o4t/Ui83dllGebyhS30gtxtyzTHFF/WhZOSeh
Yu8ZyOEhRwIFKppBL14arc11NOK3wQdcw25HrtIF08etNxPkJ+zcbcuWGcUPQj10E52EmwitPOGl
jB3hfvBbV7fjHzUoew7pIeLKTzE9HWrQ+utDBRjV96YVedrGssew8ire1cphKqB43SWcLWQZIYO3
rwpX0EKj3G4p4GhzBpLO7P9I+67myHGl2V/ECHrzStNNstXyGmnmhTGWBvSe/PU3ob3niA0xGt+Z
jX3s2CmBKBQKVVmZ6WArsYYC+M815QHm9sLt1grjCn05qhiGBnR6TW715BsZvKg4VeT5umvz1sIE
v2qEhpBM4jgQhsRbhMqpx0eB90rYXwogeFBqRzhgOWs6s9dVJSv0oJV/i+29GHdOAn2u/5Fz/70S
BsYHCTzgqAxgCv9y88cWBFQZqAD8eikGVEV7zddJBT6oQW69659td0UbU4yfZfqqtkpjFkE8pF6u
lzbAhZH4ZVK+X7ezuz0bO0wFAYyD/VqKUxFEk+o2seHMSmmL3OFQnhl6ojcnlnSgn4hyTKy3B9p4
RxlW9tXnOLAeFjf3Jr9Pj92p+qtvCBJaYOxE0HkyridiAmI1IbHta/pi96haCiPIG5sExcPHv/mK
H5aYgJSPdTfMwhz5YyXarSx54gouD1PlLGj/K36Yob9vvuJQxpFpNmiMKeljvT7mNVSYLIVjZC9+
W9KHEcbzzA75wtQnAPYltwqKfMLK47HatYA6JPrOeJNixOByGYpMJsVsp8hXhvlQDsqLVnF5/uiD
ms0lMX7yHxssT00/JEKcSTUK/0r1QDoC2EV0QJR4hRTNUS9zz+rBnK6BDEwuOYXe3eUpmIEBqT7V
M2OcAQpPyShMbR7GOs1+EsDrg79wN9DS6RB6wvSCwZym1cqiOLKgpRuLgVaFsXUceCyTu66mUSUp
TC2g/sd4gWDkBgGeKQ7W5lkFjdqk/pZHHmbqvezxaZc2eQ9jZZBJUkoJ+Dgw0HJDucY08D0AAeYo
nLL1XsawTbCYMFdjrCPPiYCnhXSU1NUm4lve5d81lbzl2TeSSu5f7NBmYYyLp8aQ6VIKFbOquifx
U1TW9izzcrndPfowwjYk22UBJacJNJggGHbW1LYYz35pfbm+lN3ny+bbyUw20kmlEndjG6EEvAAi
0tlpaHk/tSMGjrlsV7tnZ7MkJifRGiXODI3C9CJwE1GqNkHhbM1uxQGjYiqVGoRzK4wvdMukFlUs
4LOdkPIcFT9ypSKYHcpJVDvT6zjZ+sv1b7i7UxuTzIGFcFg/t5kUh7p+GsybQQhHkzOXwjPBeFwr
RR1RpzHCAP+jtR7E9F6OOKvYhc9tvhwbVEcpxxOdrBRjW97QUk1i2itx8jv1ax/SkZv13NynP5fX
5AVaipywur9vpowcjwqwgVX+8tqQRWK0a5EUoXTXu7T4XHbOItg9+o6Uwj4ubWmyeVN3uw65MUp/
31y5pp4nygDJd98YHXl5WxKextLuvm0M0N83BoRab9I8BQg7yYwfbdzeRQ05ZQbvJbs70mxt7DCh
Nk4j0qkaLsT0SxvUh/FHu4BLXXzSMQ5KMzCz5MB46D/4KbbjSYsEC4xVKCFeLqxJ9Iz0BvqdTTkd
EwFtYbD+E1N1qrz5m/fSxhRzotdantJeSEy/jg7t8lgZZ523mv1t+lgNc4LNXB9JZlZpKBu1XRiW
m5RuxX347XubJVmoZWsimiyX38zqrUEXG1wb6/poSr+Kljfwsr8p/zHwiTlq7VNJlJPVQur1hBeG
I+qdXTY3Vs2jndn9XmhCKUB40HYbE8hrQEOrKO/RwhUORX6rDb+zlVf+2e2qWBsjTETADHmZ9iUI
jzNwVBEvfpDnsP5R+gskjFV/Eu3spegc4/lvwORbu0xQyFShH8pFWnw1N2w99SAD+DcejVFfVBkw
R42u6KUjoJE3oNG+YCRffa6S2K5KSJNiQdevpb2ggP2GnyHRA/RHZ3bJkldVR+04Rz9vPVCCe8oo
1x1WhwZUvkjYjlNcmGNWFRu5WurWjP2yfkWjl8n9Y0J0Dnhgx8UvjDCb05NqTnoiaX6ZLU81IH1T
kbkx+vxR+79v0oUlJnTrZh/1YjYDMpI9ZaWTCrItjsm/3SMmjkayXpmjbGDwz53dd97rQ+HEwT9E
g/w92v18kIoAGxUoa9AVvfS8TMpb3VqbxZ8a4zatyA+U/L9V6/gwGjFnp/bdb2OLCXfJUM9RMUc6
mIGkn1FIuWWig/CN3ueUjoF3bHfd78Mci+WW49IaMFwBfnST2Pl6ky4z9H57zobtxHCIKKiUNdzE
E43tYgxtpnVZXFhH1InM5NRNvzmHdncZKBWjMIjeIPQaLneolxez6ATo0ZVvyt38FvvLmbYmBTQV
pNWH4AYq7bzphb1QK2HKVUEx8p30kokUEiKFvIx4a/Q/lZ9ijkbdeAdi1lP5JxrsKbXXLz0UmAyX
p7G67yMbw0zMGJJ5NKMGDPrLQx5QRePIjY9jSKkI/y8Qvt2PuzHHRI85n2pzWcDIZnVgTDs386lS
OYnsroNsTNA/YZPxKWUiyLMGKYo2Lmxr/ibwptG434wJGSj/t7qyWsYx/i68iefZV13hQTrKBwQo
EE3zLivegpj0S5oFVBFnHb4RowjfjWp5EwlDw3ngvBOCMwnlhQsykWkSCPAVmWAc9ZfOG93xuTwg
HB4EJ3lFfcL9mZ4VCJODJRBUCmBAzo5L+PB/IMbYqSxd/BnM8VN1QWyaxDSOFO+gnRJ3tClDunri
kQLtPbdgCUAosNeAG5Al0lastGzFREeR+XyaIZiivRGfeGDrf5UzO75pc1tO7ehEab94qOP9Y/Bh
mjkGRS0XWQee4nCxFMmWrfImresnYag5V+je/MnFGpnDMAl1qsqFjsKwGy0OpQ0UHtvMEZ8oisSE
5LvlzoL9F5NtF1aZA5IbXZVIugAd6tw89E3kZsbhb6L0ZvOYQ6GAfzvpAJcMl2MWlECzLbaEUQbB
60PA5zqEr9yLXZ5G+R747GJlzCGpWtEyRSHC9e3IrS01Z/pJ6VCdpNkgV6K6ntVh/gK6ET6jPw3F
nw/oh9MwJwMU00qUojkGmdsRuUriQCf1rsckUXoPYQmupM91H5XZ7q9ei0uPxnoRJs1bapzarLOF
meOfn7Mh6GMAQIUEGRogoIq5jNVJW2V1nVZ5WLXKwSDnnrwKxa0wcGLbTo3t0g5TY5t0qOcWaxoH
oBv7/1/O1X9piCvzS8ztm++gOi/NMbf5rA3DFFWEauNVgCeOfusZwCOIoJzkKSh+vhwuTTH3t9ko
Zh8baKHnqaciLOsrL+H67AeXFphYVenK0teDiiJy0v5UCIh1hulZEdPg+onmmWEilVXX69r3URbK
0avZjzZqQuXw9d/ZYOLSbDWiAs2xBMCvX5Z6Nq2zOHIC075HQ38LcyzIHtnqp9BXqVmrchq0qvRj
7MCGqSoQ0exnv0tnToLPs8UEo8aQ8yIFgNjPhXCOWldpdRtcuKi+G/71D7cT96gTfCyLiT1RUqSR
VUEvUH+ovqe+BHbR8hTdW85y6MGvH85edSiPvWBHv69b3pmDvbDMFkWlIYKoZgcAKRLUG+Wpym3K
mbJC30PNnfEdj0DRbAbq5YttBdzMnH7Ey6gL++CQBfswHgRgUbkMUZ1lDnFNDDAWP/WQ5b2xQOcP
gpjZ12tb/QXxuHDOIZwAFUrwJEoch93dYYNmKBBwQUGd+eypUvRqnwPapCUE33xNG5vE5m02Kjf5
yhWq41hjBZJ0orStnGd5OJaxkysGyKd7Z9DuRJi9vqs7KTS+Km0OqyaalJ9ecWSWmtXMeigcg1eu
Q4yMXM2LECe7oD1qXxPOm2A3uGzMMdlCURhCKkhFEY7Q0orXziXr0zD++peLYs7jXK1LYQwpegQH
yFrigpZeza+pgwEikGNkhM/sQ++RT765WRbrHrGgF2mMK3qCdvq70lR6nB8oI1Nyqv+C0f1iz9jL
WumTQQKjduRP8eoJyLmM/FlUJ6dQeYTrO72IS1PMfa3rfaSVI/aLQL8WFBbRV7N0ErQiMhuaTAGl
HYyGA8LN9R2kbnDle7KiGvNA5q5PKswQ4Q0MyozEOmoC3jxgU0a99V8aY25uvetJDnB8EYolhHKl
u8b4TsidnEA/lHNP8E4bS8OUzmvSriP8ZBzsOlC95Ck+Y+iHvuaApQAmU+G1XXZNQkIRjHy0oaSz
/OFLWwNqCvhsiNECdAHpjIb1iMGTG8reGN9JnAb0Tqub1vRNSUG/HnTlrHiX2I7zTDKVhLkpHERz
8aqG+OgsOc3SZzZmV4/S0h5iK3eUYuFh8t5B+IzjgAkP171MGdohOXt5ScRWUplCCtXx/rBAhXkO
lj/qg3mMT90DaLgB20/cyrJ1GzpGh/QJuBI5sUtoQ3FL9jvp4MUfwmRRmrVGkUFpoyxfDM0QIva/
8Jx96tE8BAHik/DMU2XbqVwBVL5ZOnM/NpbSlII1gGJkcXL0CQqA+LVHobMbxaYJdgvkkQAp4aPF
yUl2YjrI6SUDyFRLVlS2hq8ZZV3IMjhYtV4/CGnj5L1qo6rHuTr2F7ixw+xtNWgGmCLKLCBfhLv8
V5GCmzk7WF5x01V2fkuf0ULIVxLftQtZP2DhcPtLuCkvfarIRmkxAcP0k6AG4Fc7VWcziA4YPPKE
Y3VYTtOP/MybG947t4aEzyaKICoE0o9xoFFo4OIxxkDKG/0P5cEjGLGtgvoWopM2H2K8M/2qXdhj
3AfEAPqgEVBBG3eg/TqQc+fk6H3XhwgyRhrkJ2W7g/bqP5Nd0S3/Vtt7G178BUxugJGXtlWjLAFb
UgT4eHYwbo2XwaWD2UbAJdT9/Ii/XC+TI4xLNxlxmqOpYXl5YADHHblp5g213UIuSgKNr8nro+yk
dRjHExGd0CmkQ1KXjiRGfapX0doGS/dooJbcTeUXQTUdMRU5zFOfLWGuQIUJE5JNkI1gnvN1I41k
jShLgCHcKX3rton63KhNCPTM3fWreqeypaNCD0C1iNQcGlHM9bn2cjSu2gDI0VEBE3L3YhgQ3bM8
WthCt9+D+nxyoz9et/o5vMKoLGJqyMCgmcFO01ikbGVhmTIINnW2qvwcak5Q2/HGSwtM5pMJqynk
KpaFaR09pCofpWjrrmoLx/Vcn3nPG96CGN9YUlVouj6l/Cbjg6Cp93XCk3zZCSl0SSqY5UHgaQKr
cOl/ZIyImBQi1MhC0AqW9npq/emeICuuXHrGTNG5vks07b28jS8NMpET8/TjGhs6IkiPO2j4Alix
jcBmR11tp+2rqrzJIweNsVPyoTbBuGAaEpRGLCaORULTiFGUYKYMOUbvpskUdQ+zPszNTW9q8uQR
8Od9ESp9BI+2RsT6m1qqRD7McpelbiNlI+GMdn6+Hy//IiauadMoT3otASPX32R6mONZN/PuRuoe
n7/0x6qZaLZo69LUcorWxGF9ow3u3je+UaQSbZLxHnH7joSzDkEfCcOk779vOjuxMOe5VghqsDjm
Q3FrHOjtVHtaCwZTAoO8Rs9eONM29hg/0ktRyzJCSGBJX+Tpea5Nd4DhijePsH/oN4aYSxfQgbRu
yFiARoMCLZqXArn5+IfeBrGrPF8/HdzPyLhqN2WVMoywtj6JuPJA9OlZnpmgkCwfcvCx8kh890P1
ZnmMJwpKsqbriNJeBZbs7ysexpgudXrZLyYYpdqemC8V7JL3nOOulHFPcVkXouRyHiQ37c0/0/XL
/YjZUvGGuJPPXSj99z4dh81Cmfc4QTonziKgj+g/eLSBRlXQhyPEIJFEUcxH/af9XsFTlV+cPd0N
eR+WWazqaNRpJuK/QLrLg8Ujfu5CO4SKeKzYVT3B28O06bNZcxtP4fV79qPfxjxzaxUR+A3TUaQj
eJQdNA5LH6MVOJT/B5LBzxkU4trGFnNlSau8iDqNApRIRzxLp/FUn7qDcKYZWyPaxSvn2/IMMvcX
JsrwxK2aJCxTO7knfnOkmkC6ZJt3VHbBcicecHs3dINXDUNeILRH4nZ5Y86S1qP8saIWvt6hBOi0
otOjT8hZ127wRnERWBQDo5qs6gu4OdRhjnoadahqqXLK0Gs1zrNXesMP3suUxspPR2NjjAk66yy3
I8bzIA2pvSnKW9zyrqLdb7YxwASZaSzGGjIrRSj40Zk81ofkYHi9D3kj6OYozvxSHldO0eE9c7m2
KCa+NED71amCehE0R965LrOD+pV4mRvVyNmEL++VqhMIyM65k3mCW/nRLY+3fqdWhvOwWTgTdCSh
TUsMgSRhF+o4e5SQl14fEP6CFju9FnlbuRtr/mvwE2cEQNBW3bUAWNQZ6mK5mxZPE7lPADstDD+3
vkjKG8dT95wHSHKo3skYewQF/eV5GOqhE1dA9oJ/WDBLF60VAJMhRe28c5cHFqdhuGvQBKmDbmgo
LbAgI02pcmkpijK0StNZ59Xp1r/IzsDCAhUuygmGlV0uKRHTMovkSvDjVLZlJRQ7yV54WelO80QH
Cv+/Vtj3StpKxDJrXAstdD/Hm9RXWkylQvso9tp3udEcPOwSxCPu1+/ZCVou3vWd2/+OH/aZeyEX
k16MMzARG+RbMz5NOufBudOXulwg4xkigJvTopIhEB8mT3LHNypER3sJg9sE2hksm17r4LHNWddu
ZoFResqpAAkX4EiZ7Wstq8FUTxLOwMvg1EG8xRO+Z5hVhBiP5JED1yKNX2ysAUyF3jZ4YsgKE2t6
01q1xoJF9TxDNmA46l/TcHxVoFA8eyBw9LOzFNQvPF6QnR1UwRlkACAjqgBN0983ObfWWn2dWmsZ
lEbvTOtbvBbudR/ZC2AXJmhk35jI0HRDOaGGhOa5DbqH6qw9Sq0zh+IhOyUPyXn92vEu2L2E5cIm
cx1FSURHMyMqiLseVCdx4rAPjSPt4nExIzv5w4Ut5mYa66o182JOgyHMn/sgDZE++HEwocT0j+bY
9e+582q5MMc4SjsvaTlXAOTKnXLoC81RQL1lreNBnTPOMeA5BxPEOgL4YD8CGqBMT6b5W9Z4x5tj
4FNBqar7UrIkgHPfoofmtkPbuXDyV+Gl/pL4gNi8/AWZBEaZP/z93XE2zmiqJahLVrR7QcgN/fj/
wHvi/EDJ99q/KcBc2GMCmADhOBCBg3ivFkD2Kj40EScx2ktSLiwwoWocSqWvkFEG/U/trningIm9
o+6moNx5Ll5Gvw+7GwWwVjRj/SxovPxMXq+7JG8b6e+bj7oug2HOzTr7a3tWIG858/xk94gZGEPW
RE3WMN9xaaCW6ikzFz3y1YfRhbofMnTltg+bG9p/iDxeFXf3iG3MMdEDHJSpIQ9wkgnEPaN5ToXA
bGJnGH9f/277djBgTXHwisaCxYVqLudpziESpo9eY7qCqBw7xU14uJjd/TE+7DDnWEmUdYpKjK30
8bepe5h4IZCzDrZz3GRmVPXNCKBenjlS5Wndawpe0kbxr3+vvWsZvb//LoSl9dYyY1CqMkfdPrTs
xJEh12nYxHkVgc/oZA9k2zxw7l5x48Ikc4AnIBGzBlRu/vw2ee1g60i/iU3OlqM9YNN+Tb90SOYJ
NjdS7fv8x1qZcy0OIojJrMzCO1g6UNJ047b2KQsebek2J15KTI8Qk39crJM5w4mSlmo2weeb7ofS
ePP0TYmfONtHv9VnG5aKwjrKexY7FU3kEsR+KmysP2u0gJpzAVFQTGKE1lFFofhfWmPuZWMYkmmM
cbo0G7BADS8nWkmIDuaTcIQGaelct7d/yD4Wx9zL67gYWpsjzZnJt6k/L7zWAf3/r3085hBb0Mdo
hIik4dIq9kwHz9ZANW4sMTCs+0XjvJDox7lijZXejEapiZqY4P0ypo7QtbYy/Olj1A5gX5c5n26n
F6qrCIKgIKJCUoiF+Gs2F0hW4JGW110cxLlt3dF+T0Ps5Am5wEl4ER5ayKiOv/PzzHng76amW7uM
01viai6YZUbVAvScVNU0OWDMXL8RXmYIE+ReflTEw3U32TtnW5PMVZZ16dhqqxwFEqZougIjDNGt
kHIWtueLWyPsBdZoAz3Ocahmwbo8LhqvO0edjXWPrQHmbAlataLTAW42ETh+NaRYZeG2fu4QpqKb
0s/+CL8pOAAph46s4999QeagkUIe8K7PoHKpn9r+ViqPtfAXJnQTgg4Y7jOAcGE2ScmHQurWKAZY
9cmQXpT1rl3f/vdVbE0wW2TmZgf6ucz0MfzpFmnjCRCejrrpX66E2aiyA8Y+HjDXnpnoaDYv+tTY
ovTj+lp28DF4DG++F7MlqjrozdwqJZ5bI6itwQbsmm51pLcWwfyM4Yg/hYfmmWJI5wwgy/5QO5bL
vTL33N4A56MCICsqSe9hZhNGCNoetQ4GnoC+oDunfIpcw7E85RjZlF0+dmMeeHqvtaNuTTLf14jE
2RolAyftHN/ieXtsX8vWrt4TU+BXv17/0HvHbmuN+c6lOOdFlIOkdpHPwzDaCSjpyL0iPxugye3u
84k3h7FjUMMZQA0EIFXAcBiDKgSJE3NsBGR2+J7Wb0W9sUrByePnpCLOUHyrEq5mzE6ERFFOhTKO
rqIiwvLbWGNLZsGEVOOku/pZDo2D9Fo45rM128pD9NQEdHBt4ZUMdi68rVUWh2yBZitWihQT6lrh
6PGXoRZsIzt3xu9F+t9FyEAoi9KSLEHYHtANJqfMrWY2MJYah6LShamQ3dc94Zz7vbxVg2ei8I8q
FsYvmJ2rylUA9ygk0SsPp+GteKSHkhxVdwyrIH9sqBgIx+bexqmUHQ8WMfrKTpTMU9NXXbuUwTJ/
M5SXKf5eEd7Fw7PBVBxJ0WllZoignkxvyBeaGK++8lgvdpPZJigswtWLnSTkVuHpv8tceCgGfqyN
2TKBTLVVQJT3/UmoDr1rxY0rVerNvOau0ozeMp6WLlDHYQI/FicZ29FApp9UBkGbBioIic2PVMla
h0od8cZ3rZ+rC9gIQAZO/M1C31GiqKJvTUD5o+Xbv1AOuDTNpEhtjUtKrccyJMr0MJuGrbTGl+tR
7fOeGiKtwlsSKJ/wGGb2FOO+utCJGKcRl5COhqCMrEc8OO7nu+HSCLOBBcghZgKJkyDp/H79UWqv
f7EIU0blFgInIrAwlymsCNKvZdEH1R8alDTn1ctG62ilCw+IQs/tpSNiHRs7zLkGXhLPOEWKA0Cn
0TMsvphHqEl4zbE6q/fxTWI68k8gpFCijvljzDQPZ42rmGMGL5doQdqcMZ7EWRGhRm367VvnvdfO
AmCX3OVAgzK/KL63Z1tz9Hba3OfFLC7ytEZJQDIpEKr8viD18fq27Tw94HIfS/pUglwWNJ/6SsOS
REc5kMJWMPgSo8wvuvM5/dU7iTfYPCjBzsowZwj6XCBdgCpiG1CLsI5NJgC8k0E/vB8Luy84OdlO
rQQ86Ri6A57TRMWMpdrsF2PVuxY8ahSsQDMxAXco2JoBVBD93OGNvO6uCExnFgjaYVRn/H8po0Wo
I0UIpD4U5Jckfbq+UZ8zESxn8+8zrtfHg1qoapUG8rEF5qI4zqF86I+8qsFOLMKOgE3b0IEARNpz
6XJio495AQGmMIlvcwMqVl4W/bm+EvolmEME2C+23cT1D5FQ+iU3Xt1ildmyTKuva9U5JelTL+W9
V0sEaBkxehqt+dd1g3tr2hqkv28MWqMMzVNryTH2gNZE/zjKd5HEpUPfc4CtFeZBo0RRVpVinIdC
gqg0eYpL1dug532Tf/+HbIDXqN5JvgHG23xJxucKYc0gOTMIPri0/1MX7m0wKvwjpMO1R5dwbecY
H0wpS2qLZB9UblTtr3OAv8/s1jzIpQMgwruMaPNDmhy8vK9v4U6l4nKpTCgUp3mU8wRyjXRsHuNU
AdEc0OYkifMfBqqGnLk6g5w9ZatAYpFqojXmQIsD+XkzqrNlE0EtveuL43xWjbn/V3WQlqqEWKM5
A4tuOXVXHdfBlfXn63Y4B09jznZSTTF0Za3KT7pnDedPaNTndQCXiSx6pTC8XbfG806NKWopSzUu
pIsqjIsl9wYGZDRvOsxIT6mYFdc3qe9d8U12RAV1VS1quoR2PJWfvRWsgfKauDpVYv8iv6X3/ff+
tnfyM39wnfdZmfCC21UbqgGnwlokF08RP6r7NzzQD92qedLUupzv+jkVvzgKGhNoorpFSy3DtJMI
2jUwrCayQ6bVTpWDruKhD+FqMAUSVbZBRmJft713CW0CDqsBmE1SBR4NKw/1Nnfq5ihJx0IOhJ64
VYN2m1w48spZLu8IMjHHSjo572ZQSQgCBLHjk7xmh+uL2kuBtmGUZcQRiTkOmEKsfOmuDPKvCGpf
zQCdnA6CZHhru/mxnm3LTTkZCufYs9LmqWGMk5jHQHSVeNgIp2J4NtLeLS2Hsz46lnDlaOhMfEHi
P/Z5hkxIzwvD0SexsZvCchJrvJXL1Zeq5D6JFFdI+5u5zY8c65zblwU3ddZUgitDj3EwJTCuVGFz
BCD3tnHFQ+m1Z3KXH3lNq12fAfuZDDJ8A+pWzIIlLW2zWhtNfypjWy3u6objMjwDTCSVQETeLciU
wlr8EifGr85YUs5Re+dFZXcNDV88p1CCtUx2EUm8itMEsiY/uaGX7XC0blOo0AqxnZ9aD/ZijLwN
p+jFxAO4df4GB0dVrkAQDPgPOBhZmmCB4OGQ4LqHMg9QR+cekNcMEFQe7H3vW27NMDe7nIGiaojT
ItSrW61/6XjN2d2HwMYAO/aNp3dsiRFQjCUIWilc2SVOttjrLRUKJyD556n47nn81iDjfnkl1fNk
zHEYd4OjaNMBADG9eb1+rvaix9YI44J6K8t5CZLMsDB78zGV4mwI8hLiYc6c5PH3oZkX3qDVbhIG
wCCaVMAOWgbLFWAp2YrEHV8SpPXrz/hRdTqnOEaHGk9xDRM8lPSPV9Te/Zgbm/T23STvTZIsi1Xh
qKFp5MdgddMxBWVw0Io7XEnw9Y0V5pZpR9DBjBpWhtELzU68yBl/Spa9eIUXe+nv5U4d7H5yhxsN
z2G+LMQOXuvSPnMIBmIMTSRqlV9r1nMqGMio04fVACEDkW5Bjvo2NCRx5Qyze814ENSFgzBRqLuw
0WbrTkyyNpiC3qODW4H4pwysJ0oVKNmxJweZmzxT2kDhUb4Xzrg+bC1ECnewXGIvYeX9ehdo0UB9
XDorj290p/B3EYNMGjw2u98litoi4aj8FoxAMtxt9WMVDNLkpa9BWDeAcxlS3FC2nRxtsjUu8J8T
nEwmt6tzqwSfYSf4VAK8T+z8UK+uhY8ABc7b/jy9Dic0dK6f7L18crsV9ORv1pxFc1UaAvI7UOzY
fe+paJLi5eNYlWNYv67b4q2POV1Kq5pzXeL7QuvAHev7PhPd6xb2g8bHNcKCfFqhWItFVnRfudNb
AM7W59xFAuCQoO8Ospt4lvu/a3Neeg1zmuSu0xJLyqGinpLBlhd9dSy17G6lNClfri9vLyPebBYL
/ZHjqJLETjSBLIMat9/7/8yE89QZd7OBrR3mToGeDGo2RYnO1xFgDtpoqxzTBSA3+REF2Y/uMDt0
Lg3DNwGYBwnYXm3t+fpSOTcOyx4xaIVVQAAK9KvqjdHpdlQ/RONtpPHkoHYj/ofDsLx1+VTmKPUj
IYiI35ZBt0iOGMUct+Q4PksZkenZUIJSIQ7r4ahKr0vDKdfxFsEEDiGucmsc8VKSlMI163utSR1R
47K78vaEiRXTOuVxEr2HbdHpbq0TPVsCXi6rI7qlB9Q0WOJ4b23et2OChkqSRFp1PMmi1PyqyOt3
feAFfp4J5j5eSL4uRr20Qd4uTiqfFLPjvYp2P93Hlc8WviXUOSEvv+q+eiyfMVAGETdZsdMz5X9e
PVBd/kBahdlk7/op2o3uG7PMQZ70chnTUan8Qi5tTPXYhXLSm8mGjIVDeLnvrhdujDFJ4qim0Zwr
s+lLRmav6p3S/pwyTkuS9x2ZzEHNM8skkar7unRcZtMWoI+xih3khngCfzvTEBdZ0vtVs7kZO4Uk
ealquq/dVbfzk4opoG8gqgrWo3ZMf1GML96TxLGgLsgJF/uLRD3cxMAaGoLMcS4No2zAvGr6Guge
zzohmFgz+9xJRBXEiCIKIBwvsXb9BHPWaDLB5CfCl1leU1NKlCycGoooTePlaMl57k6R0QXGIs6u
YGTrsVKU8bdgtqPbS+PXbJm157YqgIxbQdeoTHLrkiJbbY1I1qOManHndHrZr7aiEzmoVsu8bau2
uyOKbjiVqOdnWYrTJwy25E9FQlTf6qLJSzSyhqVatj+y3JS8qVuWU2ERlERmYwWIa/mWEdRLjDG6
xVtSclN1CKH3mblDO6vOmma9W4g9UrVlVGypaNSvayUJrgQ6LrftBDGQWil2536BYAeuGJ/oFmZI
16Z5GIY5rR2iLElr6+bUemNhgK01bjHubhhF/VKZqurExtjYsZyQ1JZjWfhttslqm009okScJ7Y8
CJMt1bioyqU2wmiIYzuuoMggTiqE/0xlepFnoXyJzJb80Kwk65zJGJcwLXUtteukBbuPlhOM1Wal
6EKUO3XSSTOfDIiT4SN3k3SbCKR+maIaDelqnZ2+T0VnXqcliKOyeRGqTDoPSwOLVlwFad0OnR2t
5uqLVV4fdDH6A4bx8bwAs+AXixE9QrurOQAZBR3rApwDj8aorH8mc2ncCQ+/s0oK0wZTdA6VkzWB
bgXuG9HN9OJJnufmaQBJ/2lSpPn7Mg2Fu2jF8GXK+ulHsioAeIhqfagU8N4rDVwj0knvVElbgIqe
dEFOssmdyjl3RbHob8Spqp76bl0cUGtEs12X0XhUi1Q8rqRUEL1iLb03ann2WiUDeBHwRntQSHxj
CNp8kMbSPGo9JihI2g2PYCKH3EfToVehqX9iS5ICc060INJBhZXMRnTU4vRGmPICknWZEqiRZjlj
IQLrKS3lj7rt2reixzdvKqpwqBLsctHkdqL1taPUaM7XaVF4Sj43Tp/F5NECJQKx6zqpfb0vfw+K
nMD/AB1AF9mw0yVKPauc6vu4H5tgHAXzpwKSiMFei74YHK0epptYUccXYcoW1yoE6yE3rEK1pcrQ
vVgyG48k0fRQV+AA0TtUCSehGW/NJY08qW+/L2Jr+VVbmwDgZlkwtCk458y0PKxkjQM1n0VXGtD2
Go2ivMMxHI9mR5lSgB52k7TK/LExy7tcKea7Nkp0LHnVChsnorobIT7llePSHzpdrRwZSrxOnYIV
X7Q6DSKrcqHZVUwgESqI/e8R3VaHxBMYGoq4dRT0fP8faVe2HDeuZL+IEVxB8JVrsaTSLlv2C0OW
2+C+718/h+qZdgniLdz2PHU4FK1UgkAikXnyHFfJjflQdaCmqZT4taPdm95JGLtC9eBozPV8p06q
5JtKtN5pTJdvlHl4i1P6Jc6qMlhYnIRArA7+wJTC7xEIGodm3ehIzQKSiDWVnKosKqi9yuwtG7vM
1erIdIeo7D0iT99ro+weWE5T0DniiedkUH30yr6Pr/QImHYJr31QXKHYBeAJVIV7RbOZgkgXD5q7
ruxZxyiZV8xz7kSsfk1k+GGjjjv7nT71bpXGw3UaWQoiUJkfql4FSRY4PZ/TrkJrYGgmp5e01J2h
Pn1jpen0g1hTMjtGRzHnNvadC3KiyU+gohzQMZLcso2ZW2cpcWjZJnezNBklJI0pcWaGiQV56aiv
991fulmld3qRDrZiqYNb1trXlkbKj7XMotuNZNLWJFm5IjRtnWJMzRdz6mbHYvnLpIMCLh20yI2N
RcPcaTb4TFKME6mRJACbBarCZC2CyUqaMNJG3QbAFWU/K6u9xWDzQ1TV6e2qJFnAmjbzVPRCSpQP
Rup1Y9YdR3NWHgZlnI7lFLV+rDWrbVXQoCyjHu/5RJ1cw0hW/FNFxEgbzY2YDi6orrk3iyWy24Gp
jiTHD4aFWWdbkqT+oayZ4XUdrX5SUDY+DCZ2J7RU6pCaUeo0kgRcBpW0Y65tx1CJqPmdTdPgsHiw
rlm/9u6Qge17RKP4UCroVlRL2ftSMyieUU7PVdmhuFDJCUade6Y7JEYJCGxyw7FI4tYfZgs8CxNJ
XE2PksPYAZUE0KoOzWtsEn2Nu2OtWLWtWZHuETKvvjR1ky1rfXIoclU71IOEmZNskY95X1SnBVOx
11C/7QFJRuRu+zFy17EDvqpQJvxz/oHjvH0jbKt1brugNtrSTmeLgnJFbj0jXyq3VqrWoXkuP+qT
JNl6hXpBYoKZqBxoYreNpvoRLVKwa86mk65G+6jRonbVJc2cJGGoS6rpVLlUqhdUKxGqDxoSDWe1
tNFvpKnxMZJjMjuptNohSSW5aypPN7SZFXuWLOLRGppGMxQ7PEUnuluMEJpZGqXEicK6dXGqHixl
XWxMXP8y1hqgxlhPsYCVVjlKFve+ufTt85imIHNjjDiWIZV+Y0ASul1ayx0rXf4G6RLlpR0tqNAn
06PSj+W1YmRfsMUxZ8uy/olqXRLKtZT7pJjJXauUlRfpa+5bPbjpmqZrnTiZ6b2i6PJ10o3pgw68
8Qtm4Rp7KYEZgt6IEtm1MlmH0WB17akkAyPrJCeBEpezyzAIgKsVkWqoOvMIDt/yJZ9T9QXzyFls
T1rU5ZC8nOK7xJzirwQq164xQLJomnCjZ3XB3BatDm9KsjYoUgtsRwW4Am4IZP1sPdcWF/rSc0iV
8SnW4+aUVIvu9TV2D8UlezWv5ejWZKH2SNoGgRWuYZRJO0yaJR+KCGMXdsJmZoNsTL+i/ar+1Gel
PA7yiNb10swBq0poCfat7mMuNfbTgcRQWgbLHBvjDjt2Wuy0zqbZlueuTe2hSZExNLFFXdKpmUMT
czwY8OjeAnDsGcmhciel6I6tDEN9ZGCln1vMsiW6QAwP/7Nn5ZLi5WStr9JJomFvZj2QYPJ0Z8UE
Wco0gXJ7pZjyXxvV7s1OdTYBtIdY0qhvxKl06DKwglO1K/BwmRZPnojhEqmt7aVCnOlIod1OM+S2
paKW7iYtL+yxGyt7ncvBJdqg2TLU38MCGIIrU6PUVZlhHciA2e0UxN8OVSPFKRXW+pmUq9dZr85f
a6aXbjsURZiZsXqDyc/GrUdigWtQ1x/JYuBPs6LqDhx9hkfp0ATJ3K+u0SO1w7P0aw/wlC2B+Tux
l7kiXroUsgMIV3+rTzrzQNwteVlngIhqVSyXzIl6XJuauDSfcq9dszxADOhf2lpfHdbUqHC3au9b
cq7fR02RuW1T1Y/jIsde3syy32ggC+07LXGakRBHLeXFNfOWHfSsGp8VKilXRRNjHL5kbHR6Vk+3
KSr2/jSvtWfSkta2USuLXdQzcwAC1l7GsYuDNM1RB0xzMl0VUzT6U7nGR6Uu8coahsLJZvQMW9OQ
vCZHDFdGq3psK9KfGrmeTlM9xVeIAZWjYft71dRFdtcoIKGzRvZKElyctprr0UlvYhMZVffcWXIs
e7pVREE9rc2VkczlZC8qHRTIIpiyk2gr4so6qE8jNdkttu4YTAutr2d9xB4wF3ocwDzglXKsONZY
DwcmDWnqUQgRfa0lkIyMaHsFca9DZKEvtWtF7lFyn0vZy9W48gdiQIpwpRBcBWFp6UwgvUAYSqMA
3i+npFX1W2OQIGjETNzlayd7llxa3xA3I9RmZzw9G4jeAKgKVd22jvLDQhlADrg8PUXNIRY7IbeI
jZYFUpGSgwJKsgcMH+g2Ei3InwD495yp2xOB5dhqQ9xeN7pKr4wJpL62vqw0jJexcWqDTJkdxSuC
mZHKt4mKddKsbnhS1MSKHd0CKXZjtt0xy/rVGcd5CUiLiSKqtflrJU2Tm2c9yoXgST2t0grJ6SWv
3B4MnDaQUZBXUwryOBsjgOBR0/qmnCd+VtfzoY/KLwDt6VvmRK8we50ixV9K32ByFGRrmiL1MhdH
H4vuV972w5EaRuqRMZYfJV27bnAT3Uo1HrMR6HxfiVZF7jQuuo+p8cUe1ghN06StJGdt++6wNO1o
42HwV1VYJKBDHwUViw2vqEjsTYgMrinhMGFMsH+dZiicFVvAsvpqfcI9rD41Ujx+nQpc5DmwwXd6
y6Tb2NTb2F1lPPpGubzr12S0Ccn1gFS1eZL6pXhmI1EPC2lxVasFUA11lAYz+L7upV4iuAR7kP1k
suEQUt02ZdVXbtWB47DINO0OzPSKl2TqYCdkoE6f53gdRgzTb2Djd5UOT8JKK8s3vJIsZ11iHBhF
xgNknCw7AYzEtpKp8KxU1oNJakEfsfYx6JtK+SXLGn09mKVVBHE8jvZqAYBkZIMpKBLtoNe3Ssfv
egNX15MpmvaxCWwAQrJ+3+Jd6yDVPJiehDfGW3X930ki7FbdzqxyhT1lNgyWWXiL4YGH1PE0imDk
IgNcWU8q51HRc0gq99JzEx2n/Oly2WQXc3S+blzln9GszvQe3C1Ti0G6rUz+PgKzQNUFA+Dev5d3
/PCZeHxYtmh9MW1aPOscuwMqFZGolSFYMR4b1uDVvo4DqQ5J1OJ1e9B0wajcfonwn53Gg8IwuV7K
pAcpOu7Z6kYZMMRg62NlLjZqDPTH5e8j8oavFdLEQgaA7496gy0hU0tWwaiAoFDHw8AGXVt0pLvY
AGaKmDvZiSo59ZTbfeVf9mV34c4KdFxtlUYzcl2Q+R2iCa96E+Io8mlYdUGZWlQG5FYsraa4jXsI
E6xpdzu2KOtM8auCjLhgLFATTdR83D9BZ25tn/CsxjqTktVpDMGNNfNLcGlvk2wIcuYJgnuH/4IG
eKt3f2o8n9njKqvdaKhmkTXlkaIe0F3JzXU2npj6S1ZOpaS6en+gCN9ZLSQl3N0pZ4a5EAs5zlFN
t9aJCoYbACBdUHdmf9X+5nByvVEF1n91aKWIoAbbF7vkMBdkk2I0y4FggZMvG7MO9EYgPMWQFXmK
BwrBH50IOivaQlzQrXqlp2ZO0eNFKRS+Gn4TjIf5B/trvkrQQl9cFFOBg7kRRUfhXuKicUlbc2Vz
TA6dZ75tZMuRbwQUs4jg6vZFXan9RvPvD8rjfKBPO1a50VN80Nmt7MILmbcGg1vbqb0x9YkMCgIA
5To5VB2WLCo0dtS6Q1qGErmSW8FmEexRysWYXJrGOpF7tFwZ5s7VxYsj4zuL2dWidPblcLYPkzpb
Pi7SaIDASEnSo3gXsAfZg5hnY0OfFPyKlY1umG19s0ZBcBO5x8UaMwEsa8BU2RGFXrtfkWjV9Iva
eFH177UbcVGfOcdFmZJIc2qaKHnX4JOIYlueGqdjot6ecAtyMUUuJdZ0C6J17/bu5G1Mkbh53onc
/maLFO1B4VfjoknOttfcNqmt564eA98GZvFvCspwGaDWqCMpjlg5S+gmF1EwjlckWUGscKOjGUMU
P67yr+RxdSKAErNHZPXfBJtzD8Jq/m5k8jRdPYbwlsycycFcWjtqmd3pGgAxqN1maDa+lvEp6h8L
IfHn5sinWH1mlts2Ul0OcxFDdaGQvBmgt1mqXUAT7GX4JeuvTVR5Aj+5y2Ej3tZkgpkYA6OAKijq
udtX1wpWQqcHExYkWL6gTwMK4N4zfjEArCShBhqPr/pkj9s+3czMdoJGLAj0qlfVmUOy2HO4Hizo
zPV4DA7OBnmrgy512kDE+cZdTJ+Mc9uonM2+bDKDhCjUPG3zpKYsXaHgis4W+W6uSEQvry4XsD/Z
466jWKlQnAKXVLgVnTBZvd4MRHDZCkzwmO6WMZCuoZkaltoXy0Bb9VfbPF/2gsuheS8+obnlctVH
cIiEVvLQp18RbC7/fv7W/mSAu3TQkF2yZvNhciZvuAEwN7ROqIA5/UmsPyXyhrt1VtPUSsqwB/L1
zmifiCzSLuHR/Z/c4S6ZUhvHkUEoO4SyVZrYeYjBJXssAW40b4zMTsLZy35CBvOoC2RpdvcChlXx
kN9GpzXOMKsWs9QpIWFhlK6pNV+7AVgWkr9e/l67K2hh21oACWyDqR9DRmr2ctMkMQ2pVh8midyj
tisiB9hzBfQ0xAQETQM7OXdyLJSsLaU1zTCLvq7aCQ0J0gSX3eBygffPdGZC5dwoM9boHcANITHI
9SDNflH19pinP5NGpKDL40j+1xaFFjHmNFHP46KeovW5kRtwZ0NV3m5KVrnbnaQbyC+BJ9y4l30G
hvficbhSfl72ki/sfDLNxbypHRKmocMZklN7bb1spATvAggJduaXyd0orLXS+ZfkVp+sct+Poacb
SZvVVoLU2m2qAkQoSFV3zxkaNqCtUBUdx5Y7ySkUaHswoZnAHxq3y+R2r5KduxvY3jAxpq8tdnuz
JeIiBk8+G/nbuTPD3DmL2lIqoMRmhprqtFAhwqMKyqFu+qN6k5lrQTiP+SKqB6HR7cScPZNzDLau
ZgFvtds6sYsHcL6DutH0MtASK780R4Xq1OWts3sGz9zkUgNKZ3lCxd0MgXhw2vi7Vk++Jj1cNrIb
/BVVwfwvhnORhnCLWaP933RVScPU6jUU6HUWv3SsAbImN8fK+L4mMVA5pjT9lOcZorRSVzdv5ZjS
xz5jNTh+FysjgmfC/taC7hRyIouAJIFzvcBw5Kh3swkJm34INhg4OzZYcJRDTyq4r/Fyrvz4/k/y
EyiwaBbUUCxECe7U9EqUtyYUo0O5AfqgOMhd5AC1oEhbz1OQm+xvqN/G+NcrmkoKmqUwRk8xnlug
bC1vs2Bsne0JK7uY9E7t6uvlr727pTDMoUG5BAozfO2v7YtoAE2LGUaz2vgQO0vc1RzCuP6XaNu/
j+iZIS42qAv6tWtDzLAEC2iTVXYjqpPyD6FPJriNKxnFYqk9TLRvqwUJyy11LsGbj0q2ctT9whdB
svePCtUwBQV9XwP0HR9DAKAUuRbjRGI+ynwZUFIxQYm4kZIXLqTsn/7gU/02xuPMowSQETbjeky1
4j5qMXBpqYkblYPoTb6/kGeWuLKGXpkVU1q41fqjn7xzOkUu2sgA8+Q3ECE9FKJH7PZpzl5Zf386
SDeBcgB9ffp+NM5iaZJMndRKqxlagOOl5c/UFASQvX0OqISGcUBNx3OOc6lRJUBYhhHyYsiMIHZg
9/KpNQSF9L0E5twIlzaX0sR6oxtoiL7ycIplC7iwXtnanWlnaM6E6R4R/Ht34QApwB4EKQ4GBT/u
QAmY1IaMNfyqU1vJf1VC1YHtN3z6NP9Y+MSFX0RSrVIT1wEkf26Mu9EfXcmeAuAUAi1A/yvQsOM3
Qs7IMQWV/F3ndMPCwTLBKMM/paQhAdMR9mmooh85adCmmMLLZ2o/5p6Z4PaFmkCUZllVM8wrdIvM
CpSqiWc8LLfzsUQKgWFHeiNKxURucdtEoUsMhi3E3GQEi9cgH2omVKTafsenr3bmFxduDdxctaxh
6chJeZctilwQpwKq6vQoIvzLadu/j++Ztc3js+NbTXSVAGzC8dViZ8hkW7Z8wYfaqxQoZya4bAu7
vFYayHyE7Ism+Soux+40g2hvm3bIAoAQ1xsQDnkT5F8uWxZ9LS7zAEHxOuZ4eIX1bNnK8KyLdBL2
HwTocVBIIKPzxQt7lktBR1a+31uju3i6B7zZIfY33fv2Vb6GypsnArPvh/gzm9weVLPJmlsGm+yL
+cYg31kE2kPjNmgrN3550kTnbHc/GiB7IZYsQ8OUi1NaGSVFU8HefLuJ2kBCM1SfZuRtG5Od0Lvd
b/bbGs9kh3ZRs+abd627vtHF2WTmaKh9J4/Li3S/vbBEbe39BSUEKnAUPIHQ8Ph4BKJ1bixrlM3Q
fDRvN4kGyD/Z8zF6/PvECV3cXdAze9yRy5pE77QBo9nYlZqvHQADclpvetnUIP6Lzsr25/Px5Pxq
493DIIAp1T0F91Ae4tx56e14SADnR3eAgEhvFc5diixyDuYLnduywI1Nn+eXbWi7COpDpEKOfbts
cuHI9u4xVBUFqNztE0Lx6OMXtNq2Sog00XAJMNFhvW2xxbpZ7kBIjucdVH2Bm3RFV9xuXnJmlFtX
ozRyYLRnGirmYehuc6BRhz94NZ77xS3kIi1dg3E6LOSKi/R67fxM8S7HSH54+f0CwJufqHQrWyNb
+Lh2qLAx0ixIQ3pXdiQbQJWrNdgE60shxeLuSQNnpCGDVgX1Lp4VYdHzNS4Z/FnuAe0ZrwcAPOrD
gkmcm+kaibffCOoae9Hk3CC3MUa1i9QWuPBQth6L6FDm7uXV27vaVDy9dB35G6gOuIJQqUTtTFZK
wzFfbvp4uZ5rtBvW9q8m0gBE0oLL5na3HIg3t9c9eg18KC5KkiWZjn1uaT3SelPS7iVlJp5liHlH
BLb4QNyWjdzpA2xhWOQtxdx8sJ1jNWTXKCekN6A4TG28lES3zW4irm/Mn+/8Hzy7KJgQLAgLIxHH
zDimI5DUKeDN2Fh445v6i4R9WTv1syEwu+8siDpANqfrsrn9/CwLQvq/yvEEcKC83DLlZUZGXlnf
Ln+83b1oYKpAVqCTg/rlRxsJ5oz7EpzJoZoXIUlbwMRFHPXbdvsU6s9McNvdGMicZci7QzOVAb3/
XpEfaYWxH+u+IuhJraIXxr5LG2UexAOhQs2lBjNg+r2SMBpWWX/dFYjwdSl4mAlM8JWVQUkzUytQ
IO/lwrLBfiOfFrVvBZ2fvcikI0c1UfokBpIcbgMYdGgjWq8ESTe6sN9ylAM3WcRJhXonEMKOEF2x
s+M+GORy09XIGDqJEwnRZ7rJ79TFTqDdZ3qUAfZvD6Fq1+C7EiVzO6sJqxbqm1thDP2Lj3swNVvV
xHgICRP1HpMPrBat445bGjT7MHZnyYTAzEcDgI4PEUvx5Oy8ESwUGQSko6feHlzMoNjtaWMLEC7l
bsg4s7k5fXZ4h26w6gmzahhacEwIHwYWYEDAjXn5D9MZj83wrm6JdRUU4Hh58L+vzjPD3KbJ2mla
2xqGlVvA6QM5iE+b1t7s9rcQvCjs8ke+6T96i78phWu6PR1E1Zfdbsj5gnNftJUVk7Sb811TOWsp
+WW6HFUkd2W2PquLEaxSf+jL4noa0qt8qE9DPh/0vD1IUvqUYxgM58oDIODtcrDbfZ2j3UQQjaAU
SXnuDw06C2Utt9tG2Ag8cx8jDx4mQFHt3eoNciBKq3d3wZlB7mMsk1G0OUbuwlyHBr1xKq27weg9
TDi6l13bDbJnhrgVx2BRF60Ens2dYavdTyO7twBXLKfXqngphCpTuynGmbnt52e7O0kBVVZq+JVW
KCyDPjkkX7L7Cm8G69kK2uMayCDiaAPp52U3t9j96S45s8ulNrFFpEWvkReuNQY86sk2NQMTWlIg
Je2BLOoBA51XqzkJbklVtLz8nVIVZoOxW4rASAPZ0Z1l01Vkh9E1fPYwBRj6fDC88svsFaHu0lvF
UaF1OnvDHV5PrvV0eRV249nvVeCzY7Ku5cBy/DVlA9XM/rZIvy8iAYI9Gxoyb5RAQI+P/3z8wnlk
6fVqYKXlvLuSOuLrIMsbkHJddmXvgJyb4cJkoxd9psRwhQEYNjXhPLot9UZJxH22/R5+44Ao0cI9
o6ETxXfOk0GV8wqcceGkfouN1Z6Kxr7syd6CoSdvAGuDuinmHz4u2ChFbScDURTqw6uqP2kZliv7
gw9/boM75WuXRwUq9Wiax/lBnYkTJSWKwYLsRuQJd7jzMWpbaHjDShF00Hoob4gRXF6s3U7HuSfc
QcZzQSajuq1W0L3WYPLsoVoUvUEN0rWE5USRQ9zplRUwrKZWaoax/mtSXtSE2jpJnP+fS3x1OdNn
Uq0JXIJgKKYhfeXQHoz7wZWCDe4k6iTuryCyXB309RAK4V95bW32OogF0Lxt/TrU3NS3HCuz0VOR
/Y05XHSVvSu08EcI0AawRxAKsjbKbQtWqk1bVouBlulWLs3d7NQ4kK91s0PixeAsb9AXC4iNgSe/
fJZ+lt7GawamVtHe2d4kl/4Qbu+Aha5lqYk/BJonqOPMh843ju+pqfMviYPek6mtbY3diFOt8JIP
KeQ/pKWBqbS6N3Tmp8otODREDu3daqZiwRBRUIXgE+C1jbXJQloUpiHDqCaGeu+agEA3O7+N/fbK
CGZPve4elS/9bMf3wq7j3vEAugtieQbeGirPsz/nupRGvW6E+Qv6xMVN4W1jQe1V86IdkaqBAwWa
yIJWzO72PTfKf8S0MYesgdGNfDyDkLbkDP7W6pxPYgX0vehvQooVEmkKTgzlLjNaVaRozMoIraGx
i/g5IoJPuLuEZwa4awx8DH0fDTCgGy8TCzvQZa3s8AcBhqKtrhnoO2494o83TLw2VhpruRFiYtNb
358x2s3gb5ztlvsHUDNd3sSaKCpjpsxTdVq1mWbWbBkhs1x5OOSzG5H7yw7tLBpMWAak60BG+qlJ
20daAqFlRsJtPNBYQAPwuIpgvrs2TCjCY54co98aF7Sgjjel0QIbmhI78zyh7IBJWEmEtdh2KxeS
UKD5bYbfzUPa08mAmWwqbCCLgU3qbZTccM+cEtI5cff98trt1gbOLXJ32iBJ5oxRQVj8Nb7Ed1MQ
+ywYj2OL8F+5mS/CCr2j5S64yJfeQLPRGFMNF9NQetODJSi+shvFLw702DnKVQ8ZQNBZsicDHF42
xgsEJ4ynq9tCMa4e7BeNIr9SPokvaLFSmKNJwjix6T0mgsG6CownBKmUh9bTw41aGeNE7nTVB6Wj
M1t04+4EEV22TJQ4IRojW4Q7ft2ckSWeZRI22de2vZIj/w8+6Xm5h4tSiVWuKzFQ7pmc2R1edSjA
xXAuCyNUNZvYFpU1987GuT0uaNVlOi3qDHsV5jFYi+riqjhVFP6JWxsOA6tGoT7FlRhzRgvSxVg3
GTNfb9Impf49CehtUwAA/N+wDO99KFyl/xjkCo5TbCTpkMPgNIIjAI14rRbdXrsm6Ba4ZAOxReeW
ri+kLs/yhYT69+xL+hPtVXfrzg1vWagCGCSWhd8978qZxe1jnr24QfI0jYMMi70PecCN9RLimwfM
7kKeZqO9ng6ZsIyzbTj+yJ/b5HY8EvSuUArYlAN2w941giEl4FXXWw+SCTPMXR9VFGxRrFOIRvkL
LlLrYgZjEBK7d17v4pg+UvdNO6YQ3ykD5ZtgY277gHcP+mtAUhPcDjIPTFzaYTZiRo2wBMn+cRsm
aw9qcyA2tTVPCoWgpG25OHtQcqHme08LbB/ccup9Cqmj3sSzPTbvtXX0ImkNs756sZb+9bJvO0cb
y2gA2IzLm4K1/ONukVstyesitkKtTYy/0nLQghwFjOti0gWruGsJ2mTv3TO8rrmTkJaqmc0FQUWm
MW5ko3PlFaURIWxou6c/rZ2hUg31COQk/OODlPmQQPyAhiDi8avudTGDeE68IX8uROXinbNtQtzn
H1PcXW4NtWblo4b+AVPuFjZfEzDUCYoFu1vhzAZ3e8/qyDql12nYJJbTJb8yHRGevKWzIPjufp3f
dvhKkbXoVh0DqBm21a2WfpuX1a6Gf18uOF8vXkG6ytYpW0FcFZKhOxXUeija+EdfiggMBJ+F54pN
mlXtNQYzJkp/OuqOmogXfPejIKa/NzI/awh2bGr7OMP5HMHcAV4msLyldpQ/q2Mk+Py7nwVFqPd+
4oZf+Xg8uwbzNlWDz5/npZ1g0FtS7+tk+IOKhGmdmeGiQGLWpgVcB4rC8XJDitUlcXJYV1z0lH0j
6nqi0XDszcmj6nwjS30AHkL/ciDae+d9+Bu4pEbXIjA1Z9tnK9SbuuoOk4IwZBJXa9M7tdWCJZZr
O5+XK80CLknOn+ZIFZyCvdzVtCggGEA8AzMsc6+AXko0uW4sBKkqATGTbMhQNKoGlBHsqqqnh4wU
YBos+iWmIGeM2VupruUvveyb+Aa8Zci9kgbMjHYytP2zBc7kHtOQDKhPlEuawssMRX+s4ppeVXSm
hzzvUkG6v7thKGoEW08TIIXt52e3v44mgmVNgAzEy1ez/crwjJVAFiL4VrsH4MzK9vMzK4PCdKZR
NBEi6EJPjhpDva1zUp+EEgpLiW1472+LW1FpafdoozW3JYgWet0c2sOQ0zyzoLcZqloeyBoYgiB1
c9m33QU8M8GdOMkAC0VRopeudZKr0yspyUDK9HzZiMgP7rzRBSQ9eq7SUMqNoASB/Db7fNnEHqoI
Imq/14o7T9HaqTNNsFbdYmsLKOS1gwRkWD254wIle8C1Aqm2GTQoBIZ3N8eZ4c35s80RES2JUhB6
hY1hL478S9LQ98lQ+Msc6HWinxm9bJT97FG0O0Sfjtv7adYmWQ5Mb5i2czDp8UHqmtu5mbzLDu6a
+WfzEz7DYPoEbrCtN8jG52hwafxsiTYhrwmxvWERh/7vGKOM+nENVZCCzlKKYwz9E9+yQMHT2RBl
gEDivQ6GCOX4PnXiUW+9BeZO8ILecopPKdSZcS7nAMtkjZIBHNSDDTYzHgZoTKoH0avyPwTbf5zk
cw4VDE5xt8WqAQPHKsa5N40e+bjpP4C979saFCEDY9nr6ulX4v73Xu/5fI35dIS1ParU0fsatyFB
ZSI5bUKN4EMD1I/4818YvrkvhZXi3bP/e3X59KQkCghOZ5hd5NLu9Vulf7u8P/dGlj44xp38oVLy
xlphYR7sNMQTcJPLm6/QZnJVn8R2dm0FIOsXTsOJPOMOvp7HZVwR2E0k9l2JAZMeROrNe8WdD75x
Z7zDWNRat4CDrtgRuf33/CSAXZ4G/YMN81LeQKvISRsEuMKNbuQr0enYwwZ8+BO4yy+J1IouK45H
5w2/Wld6fBcFRHQDbS95AdN0IDK5UzT8YJHLSuKioZbUwuIieabFbLduXDRbO9ALUVnwINwby/9g
jAs9C+qFoKbEV9yKS/G3LpAgQ7MpLCrfixD4tcBwWzfyalekKrR/Y52dDC7ulJ2McgyFZf3UA4aC
zpFvgcViRmFLcTQvc5HSuIKzcjmYI6f/GGi1SFdYIb3HutwB1CYYXiGK5pUHSGd+Wb3ck8Qdjcvx
FcXgjzarLurVZYRN41bxS2jcqADeWx5EoSx7w5igH3Y0gB9sroBQFDi8+zz+Z40/yZ8PURY3nQrb
ZvuyTAcrO8h0tucqUMd/S+fEXWKYE+L8tGgMKkl8T+lQX29QfwmcOMrx7yE1YdpxOfqg6/HRWte1
5SpXW/T5sjGRQEnPfdNt6T4Cg0yLQu+fFL3ODoopc6GoSuVVZRSIhOSLfgTQ046+bWCpyCb+VqwU
Orglhf/5Wv6kgFUk0KVQejjYugNQSR3mhfqvuluFlbv8EO0TwSWCvs7H5SRp04GTDxvFOmQ3uhO/
JZh2WW8Iugbqe9cAnO+eqHcgiK0mL3IdWWpnDCZ8jE4o3dw0TuTKYQ7Zpw6QwsyN74V+ilaVCzqx
wqZBimFxQ3oBee9DpvdJCbapTYh4/xSEm93c+Pfx4wkTqg7oxmzL6zZU0HQP0Hpud/87ql68kNvo
ZdO3Et0f77/2wtbhwbvgNleVbHmPciDXdZIjYOu+hlguarkLwun7I/8s95dqSD9UW3IjRUdpvtbW
cBFCygRf7L04fGajq7JBrSM403nai+6BfugdR7WRHKHvLnjNiD4YF1XkolpJtW1IeTb+ouBl10ry
YDTTjSWVAlP/4SuhbAmItQKGY85W04Hr3rQwklGoTfqwKiyysx6CEJYU4/lUrSsYBdEydHWtjq+U
hIDxW4UGxuUtuhn5tFXOXm9cdhNJYwK2Vjwb+8oE+af6YKSqwNHdNbVMYxujgPz6J6IhkyyRPCBw
MrAXDtKv4p6BdtwYRNFk35XfdrgQFqNyx8YJGwWlYi+v6m9D2ghKmiJXuGSpXpi5aEjPwpot0MFS
WfPQauXoVdn0JtVMBILbub0p6ucaaEbRG9B4TraGpP1sbXeckQIJYbZB1nc/lTW7XzLd06DnItgM
O8cZ9iCWDhF7jLvySKUJuhi6tb0EJczN1/IDNGI9kOj7l7ecyAqXD6ljTjvAgFFO7SAsD2Vtq82f
tH4MLpvZ6xp98GYLLGeBY8zbXGIJ7BQAc2OyC1AotzjhBOmgfwq24bxRdKZ3tiAUdBQV51bDJA8P
KIf+0SInOU5TNtbuUOV2s8x/snpnJriokQ2dlqamim+kEm8lt5AY8Crtx+W1E/nB5TqZTJS+GuCH
Usl2Zk6OLhIt2zlJH1Zq+/nZx8mUMTbkDm7QND9VJXTci/yhqSCHYzDBiu2b0sE9gTgHnAC338oy
p30BaZtQGb8m+pOhT/9D2nUtx40k2y9CBLx5hWmgwab3ekFII6ngvf/6e4q6swSLmK4drl4Vwews
ZGWlPcfVgZ8S/3X+zHbNGqtpf4thzC1Ra7Ck6ihHxalq99lrKWaHJeExSO9+GWy/0S1ejK2y47eD
gI2jRkBCrALDPesluyWcSiJPAmNg5VjXHbC30Y2s1uMwqY+g5Qm+cFRYRAPQiWphWIURIeZFsgCt
HZ20CgCdTeSCl0mrHs8L2XtfUdp/l8IYsZqYhdTO2N8bV8PNxlYBk8iC4FIenHH+1lrCBbZsQ3mR
TlgB4TCV7RrDRjZj3qQXzZZYkK0Ko5OQ3o6s3tbQSziv4+63whECkktVVYnd6M7AZiQVZmuB5+m3
UP5KeNvwu2ps/j5j0xIwQcuhxN/PFqCZg+IPmaPWVxwtdhJkkw6PYjBD03VZZsxBj0GVUS69ddRn
8z7v40dS9oEgz6ek1Z/RlPM0Qb4c+oEzrLHrFzZiGfsYtEmNRqlDL3ycpGsdG1tOCxIwf2jAKCMX
JQ8TkJWnSRJaiBgnsBRFlWWLkafrVplUcmQdSQNwqvxH393MSghAQs5xskbBymFsL7d0LG0D7DSM
lupHjpUfvEK9e97wPi3iskKYYAuNsnHWiyl5y2zo2G/zmKCAi7LNNS+uY42QFcUEXWIt9yXIFMBH
aoqHPAHSKLpx4viLoxG15W0kzIphMkMVwF61BvBbaLQe6E72eJH4syMfqoPg/ltojo/CPoGdUIpl
rJXqVtCq9b3VW7dGw+uLf6qvsTKYdw9zlUZjVfhENNVVgDpHQtRKAWERB8Whe7aOGD7nhPqfEnpW
JuMwSKR0IIAgcahcl8eZMjq79YV+sr6NHvh3Q+XIQ7k7bxzYGPkYR4C7LRaLbslDMQ06/apewUE0
Wxy1PrUuWLUYD4UlH4LhE6tFemujKw49Bic/1afRBXrxHd0bBKXh4BjtoX+igGzcjH7fdxjYpsYI
lAl0so9qanETGfos5dj4BOrDqQhRFjZ/RqfooNxG15iCutRBkPfMA/TeP913sYwJ6XIrx9hYzEO1
S7yxBWePAVKfh/M3jyeEsZmsbaXYkFJyzEcx9yILlDpZuyjugLlmnttiMyr6IXGGmDfE2C8WmBiF
TKmSVXDJFSEBtSPqP7SLTUC1otjDK0g8DB/FQyf9JRNsz9gKR1FqJayH2QpnFLVMYiWqAsKAQryM
yJPEw3jYvfEALMCGP1DCsM/KCDAToU/krIWA33UF5mbKKG95+oMCVMRwcmW39kEzyxuP2VfrXSpz
BbVRr+SkF4TjEBmHVgFbWscbsd0z/61i9CdssgVx0oTZWMYcn43Ykuha8bWFbpe43J03RZ4q1FQ3
crJSxwCnlRXhMn7XUX/Jgfl8XsKnQusfC3w/LeZ11opKNKp8BpT7tY4BaeUiv6+c9rlE11UCvJX5
o3zUr3gBN+/8mNcas5Vl3CnwkhrxEeGojWnr+cuKgezz2rGRHKsc81QraPDqQwE+eRXLGx1ayYov
+K3PayXTP/P5IlE3SO8x1jc+fqYpzpa4UfMiVMC72kTWpdyb4KA08h9qrzp4XP1sHJ7Oq7ZvGu8y
Gc8xgcWuqYfaCiwBwGRqkGmtd17C/uG9S2Bur9yPXVWDSjGI1tKexdIRpO+j+lSVd12Su0n0TeIt
C+x7w3eJzM2NRTDyEQ17KVPeAIa2TRO3zbB0rS6PKyEHEDodzqv4qSbzx0DeJTIXuSWrJdZtkYTp
STQdugtneXMaggHQkd0lAOrlyinZ8b4bc6XlJDMzkOihyyd8S+Tn4t8m5KxGzH0u1hyAckWWhqWM
fZhXkryeP7K91xHoIkj1TcxBAbPwo61nutGtHSZPj+3Yt/Ywl40N0KkVpeH6r/OSdk9qI4kJgCVz
1FSdxtngWwTLXmsX0e15Cbtu6F3CW5i1ca9KowndXIEaQQTP6EIOUxEf8uxKMH//b3KYu2omYCJf
4jwKKrjzECR3pmPMqPpVVpXaeq3/+N/EMRd3BJ2rkRY4uKHyVtD+GkqQIpkkBuf4dt3e5viY6ypF
ZUn0coyPZM4Ah5s2PoplAUlyX6tUPxcUP6tW97xuHKNgc/MJ7L55KUoRCJJLwa5y0Jt2GHv834Qw
dzRRIhOYtPDndWQ5pYF6UHx/XsJuYrK5RuyW0DRFJNeWDK+Ra96WD7R/i1qwMx3kBEQS/xXhwa4/
33wu5tFV69EC/d0CzxNMtQMyiQ5styD/IZ7uYulMTVxfteffdOogQ/OR10DmXTbGcRTT0oOOLrXo
2Gltd5r+ZOixaovCfCnVOgeAfvcl2ejK+A4lycDAk68kFDPjCstYnhlbV4I8Hq1IeKhG8+l/+5wK
EwEMVUuKDuSWYesCy2e1y/vC113V7k7NTe5V18sFLwTdf7reVWTXlXSpXPUhRsU6ujRvKfyN6a4+
SLAB4C7b/P4/x++zsfw816VcrEkeTuQ2024k+bLg4eDvx6IblRiHAn5Xtcf4NwnHwVbD+hDfx9hO
9KNXywNpN7awuvs4JNfaz/Nfj6ca9TmbZ0AFi8ykiZkZlEnkTE2HVpPs6taXnjP0sbCxYaAlQ+/H
RkpKwDavpRZY0ZvRbaQaNKsDxznuK/Iugrnh1tRmJO6jJMzUKAQ1w894UMNOy36dP69/+E7vcpir
bPWkTyujjo/yrR5OPnYDwMusP4A3xVtBNxhfiAA368EIy53p2b/X75KZe43V/rQaJRQA5Fsi+eWD
6s0Xcm2r7hhiouB3fPVn3Ibvvfbfnf8IZukOxRiLzmA8xpMgn4h8X6gB50zpo/wph5DfBTAxggqS
1IFY4Lua6hu6yJHJfqI0dhtfkfGh1S6iyNeLUxFdd03BMRuebky8gNBKi804t9D+0F2NdJdDNL1w
1KNX95x6zNUuu7xFZSyxjvHRBApqcwmudl++p5OuSxBf8tapP61zvIXBm+OkOm9umxULIGNXuyZo
vOSpuBr8GlxUdnZc3PGKD3Kx+7S+7bpjac6wVObizZM059FKctDNTq5lEG8y/WYK6ur3KgHxz0t4
ode+fhuJzBWU1hyzqGsWBcr1AN4iVOD6YL3N3+ZOD+Twr9mZ3s5T0bGabgCET3kr9WzOc8mLKsNe
cxL+Kd4ST71JfwCTC0UcMdCvvlJGlTfiGGcparHQy3NOjktnrY4hGP31OGiGG01zeThvmrtOU8F2
PxamKTAkc5LR3K3ziC55GJV+Lj+ag7/kHOvf9VoqwNfhJHQFm7gfjTESIxARGm2EXP1bkh+jsACY
fXUxcUnYdnXZCGJuMqiMgcHSdnE4ORTtqrON5wIsWoMLehVg89Olc14peF8k2n3oXFFsRuaikYLM
0tzVcSiDezB+kCZPnDiNMfoFPvkO9V0E/Qkb24umbl4HAV/IakvHBIhrRFR/jVLBHuXqh1ahOirH
PDRIamHnhDIWaJoVqcgaQ6j4PE8Awo0uiXmJEIWTa+zfZHDHYI1YUyyD3bUwDUCEaWqkYuAZhMeo
AMfXupvbSkh3iXl9nk/j1W/3eCONfUCVtVtU0v2hOqSY9pQSEy0/7Qr0P9mpObWYV02u418LsQXO
TdtPejQF61M65gWA1/HxQyZ6pDUzikehmtnjCyzFe6OqCIDJECNUVk9AnffO3+794zXQytVVzHNi
LfejzFqETM2iTOIhmu3jMQktJzmaFqApaZbTcnTcbc3IG3nMfZCwVlF36mQEdH5ddTBfjdF8sNhn
mU3JVSVnOlEIoPIRHG8mkId4Cu8+5gDiNACrC2/GJpZJaiWdvKxJOGJmau3wFXkLSPvhH5gJTBNL
4uDeYu5jWjeoX0kQkfzW/VUG6nHjCF78jI+I8ueANf8cw0x96fDKxnu+RhFNIKYC14Kicn/8ljBr
eYmKPA7j6LvVzbZUdaBUefiCxWylMF8w1Yy1l2KBhEtIKQSkQL4pQG2kOKPPh2z/tFFCL6QigWsH
zEOKiL3Pjzpl2aiKfaUJWLQyfclFqeZed5dDdRm78lG9Jzf5HaWOii/bwxICjJ8bUu8ZzPYHMLHL
0JRF0zQw2M6bPMmlc9bCXXtBUfjVQ+tPwSxwXN7uZ5QA5QugO9HAm/FR5VhaMWg6xTjg6iJbUwfT
RTao3Jzz33EvJkOuBQQWka4vs/lW3Qt9IVY1CUDqiuXDPtAwVd36vGmA3SYXoI4oaCv+iSwqVUHk
qAWMNDnOL8ZyqB8mX+rt9L6/ADdDYiu5LctOcY2Hi6Pf7nfbyGXilrkV4gj7DQLWDc1gUaa7ZjAu
zx/h7ofaiGAeC0ERlGhuadKj3KzRRamGWcEJjXb98+b42MpJNEstwGqmJJwPi1cA2wJQUTVsb3Ep
VojBwx/9NIX1dt/edfpUNllSNQbMHqiSK0AAtHJbS05j6AIYQE2j/RbJmnUrZsXwK0XGcjsr8k3Z
AYfv/MHuFm+2WjNXQF5IS8CrkYTlX533/6h4V5pnfaPrDUiI/PPy9gLQrTjGcUpqIQ99NeLVB8yr
nRSqowrtU9d+z4z2Vzsu3nlx3I/KuNA6MZZGlwpAsXjkTgXnxV+tp4WpnXp8Sl6OkbKvUQwkK4OM
JD5G1U0lX+jmo/KlRjYwn2UJE4JAVWIDlzlq1mlu8zSkmE4+hQaSQFQivpJT//tPCmT85AqlNsBG
oHRkDwgzIA8xWccCvIOyilfayanswaOwNjNQgJXWXlyEaFxUm91z3Ihj/IkZ1cIaWUMKsNbSL6XC
r9bmkOoLx23tiwHoEUbIZTziTAwo9atQGr1iBMZsel02XLWF4ahzzSkA88QwKdeUt/NQ1FZ8HIzB
M7SntEuCeuRMVe5eK+1dF+YWx+s0JaMspSGp8xtlkTCiGt9pS+xrZKEvG0fcvk6AoAPGuo7yHfOF
8jVp1VaFFeZFWdiD1DSuBVLVayGKeg6OA406Ptke+nugVaXMDOzjaQ3WNAnDgEVA9S4DgMNSoCmR
NU5btpw35tMe9JtD3ohi4o+5KorBygQhmA/V9+W37EmBflz91bFC5VJ+oUMiuSPw6+e77+dGLnOa
mFdZRAXAB6hIAUDC+utP6IMc/VJ8SW5oWYMXmu9+v41E5jlVlaVokx6vdZRfCPGD1h2s8t8CgTKn
yXqqxhI70MmWwjFfbqwxBIaFE0nfz7v3XT1MBeBGOsoJ0idQscSsx4mMWVilkS1kpbOkj3rFGfvm
CaH/v0n6RxJh7kwzjaASS3cS7hNtduX6KzdqowkTfCvJoOTrlJhBvBws9VEirW0Ov8+f1u5jqILg
TzMt2cC8FeOKYknMZqOknRNHwiBn4wOVZXR0Wz2IgXXUHs6L27u5W2mMT2rbxhArMy1DffoWrU5i
zHY6eyuvakZvB+sgtmKYiCJaB9MocgxWyl3W2VY2fEtMZXWGcjygIHRYsz4ws/VwXrfdzHMrlYkr
xDGv5UjD3FXn0aOkHLt9UGAo9nWgLAFBqdrp43LBIzjZ8/NbsawtLp0BAMI8C6U2ENOncUzsSvux
1t/rmcdBueeVtqIYi5zQwkEHBxoKBLSnjV2W/3bDjnqIrQTG3wpZEWdylKNJJL2o2l2a/eB8pL2b
uxXAOFZJmpO0LyYMXIEka3Boc5vWB0y3D7NT/dQ8tHf/xY4p7+AY5yoIRIp06c00Fk+wS2zuW1e9
rQIkD0/XLTnId+f15KjJJi5iacxFUqcYrgW2xXKnWv44BudF7BaTNkfJJittW0aFBJwFv/s9/dZD
IJheAXU5faVUecRPv89hN4IaZL0sIns69pe8wbbdPEXF1pqFpQuYjcZc87EzWsTFlgAYVf22PZaH
yG2BTbAAzLcAhAePc3DXq2zEMfdb0gVQyyLSPq7KSW2eszXouu+phm6wEttDqtnnz3ffNW/kMRcb
KG2AkhrlJCRPAP38Q9K0XA+UVzn3kgNPvV2T2YhjLnfcNeYkaE0STtJDggZ6Xdsxj1TrHz6ZAq5X
YDADx5R5bswBJqOhYh0KF4OnHChLmHzEOKdL8c4tl0cHvvveICT9Wxzz3tRR3S2pUBfhWF2r9VPa
E7ttrkxe6e8TJNGb29rIYSwxn/t0nLMpAuYmmC1udZ8QG8PfB8HJ7epk3tM0TAlp2Mbnidn/bu86
MmaZTUmljnOShEsZ2bl+KYNkSJ+fOMa468E2GjLGOGKlOivLuj9WbR/hbsnwZ9gNnepv4jBhXWvo
2u4GKUeKkWMzI9gpprwXnlYLUeMJhjY8iVOZFY5s1f10THFvHzi/cPcd3PxCxn4FWUiXVbRoJANg
71N6ozvVt8pRiE3BVo03lITE7bB94HIk738BHWDGpgr8AnY3HVRBEskVFNnyU4feyAHzUj9aFNDd
2huAp7w8FG56qxKOf9j9IthmE2UQI2oAnf8Ygy4Sxn0NtTADUbhRpcmeo5YjYbf8Sxfa/hbBPJZE
x5q22liAC3mUDrSQHrvmTzxeHrp2h8K3HACifqclofVGKp3c5+ULPBWZZ3MWBLFchyILW+J30Z2Y
357/crsf7l0/dlFkXjXkxlNnBL2Ztg42vfNAH6zYrjKDR8a4rwrI3E1KA2O98UJsMoZEqqJFWqci
bPDwj39NGUcV3t9nrF9Lo1EwDbTAgVE69o89D8me9/cZa5uTKUPdcU7CQXrARJytqpykfv+5s95P
iDG21QKT8FDhY3ee6VMmjvpZvmncPzTWq8ap9PyDOEM2VANIP+Az+Hh9EL5GRS0iR1ATNbf1YX7F
8maY1oPTNe1RbLDVOLceyPy8QWxvInN002V4+Yr9vf8GxqmacYl5a4XmKUhTFHKhT2BtaLzzQva/
3LsQxjLMZixQJRppTWtxItI/mEPJ+3a7vtd6l8FYhz40w7DGMUqQlp39nhYb80BO6mbAglYu48Ue
LJsc6cJj6YNu6rx+u0VzrDUYkmiA4FFnIeVbM4qLOi/NgEyKdIpB7uBkY5b6+ioZh7UDnWW1AL98
UqLCzhqglWZASfvJ+RE0kmBTzu2PYE4gT2Pa2dQFn74+MjqrBF1VR7WzBzA3++vreXF733Qrjbkr
ZW/mdb8CF5MU96V51VXH839/txm+FcB43hL072syLzSXjW+wtBcaV2CGvh29xa0OyzPIxK3gvMg9
X7yRaDCl17JMZCOKpCKc61tpPORysNRfEgEGC/2tcshOgxhtVUtzhGJeXHSuFhc2GTW30HmmQIO9
z6bwLoa51cZYFmnUFZglu1RDxf0z+0qHD2WgQlnctGTXFui2tIkqjobK60dH1qdrJJOpj45p9m22
bqzBPf9hdj0lDXD/FsA4EGVGFTYXixS2QIcGMANyUI+UMQUoUAcepc2uGaBqh+0JhZKNMJYtFZ1g
YkEkDiXzuu4dI72PIp5Cux9oI4MxbrJYmSQkFoFClAImP6gpJR5AXrUc5Yvhgjx/6QT/oxRb9xxB
VR8vCUrxI9qIFFllDKS7HiTdAHTwFR5J975BvEtjcqxhLrS17TQhWLuXMs+cmlul2U3jAMf891fS
qDfcRDNpFUeTIJhCkDz94VUXHPmnCi5QxcF8/nXknT9AjlGwib5qFSgMZW0aNss3RUZ3oXMHlVfq
3/XgG53osW50mkeh1juCdbz5QJEH04Ni2NEDOVHC7Ox+ig9f0AmoN5QyCrM/LMGuZrXAyB869EvE
q3J4WuurQng5L2LvVdbeRbAEu72cVZkqtSimrbm9RCAOaZ9qISijSy3hErdRq/rk9TbCWKurrV6u
61xDV1U60PAt1nxQivmUh17lkd3uJtxb1RgDlPt1QNJL0nC5BZB984Rb7BK7cgwP7G0n3S6O1iWd
yW8d/rT17lDFVjiT7ctjjw3vIsrC2DQP+iIFddJ6a9E5YxsdZ0SOkwAUuUn3rRUzA11xkxraY9x+
j1rNzWWdEwvsXo7NwTN2mw+pqZECTZVxtA5VVoFiuJGDeFY57Qjq5j9/YBMceZqiAmSL/o7N/Siz
ubbGAY0VtUCZTyjWWyNOfySpvtq9OXAaLLuNN1Au/Eca8+gIg1isVj5jdz9YEFFJbvdI3pL59Ll5
ITf0yy4/qmeAxQy8xHo/+EEfHVg7pqzihn7UdNASIe8WZNZ06LG4694S3wys0asj+JIHN/Qvuezp
66qpwGyHNFQydSZ4NKNWBrWiiTGT+SJR7nRecrj76TZ/n3lUzUHIpmpZADVKsDMqXBcTmqXRfad9
xURQh8WcuYjXm82niSR1YLjqsrBBqLgutjqE84ASNy+Z3v9CG0Gss5lzQVjV1QoMMBB8lx3Zy0LT
FX6BVP5OcaRLFKg4EfHuLdtIZBwOwKqEcUlFK1j1QOpBGGs8NuTpvL/e/0zvx8f4laLX6rwjEQkz
rOuv/RFbq3anPJGSo8v+871RhnEZi6EkXdJh7BRUiYGoO6totz+Gg+AXh6p260fjhgcVuZ+kbUQy
3qMWZ8qkMwn+eGiPk4/cEMUjK+y5I2+8D8VcXmCwEYArYpGwNgpXn8SAzLOtYIf//LfaF2MCFwbU
vhgXZq5UlguGmfQNxKxXpfy9yE9GwvEK+4E3quR/y2Di1HrRjUqcUNFE2zIo3RUQO+sVRvmADvM2
wXpeo92w8V0au28MpIUijkQUw2Yp8zEMbdgkrnmIDpxjY9vNJJlU5OYmCYVEDEZTuRyxPaTXJmfA
hp7+p7dqowtzWy2lmmR1UfJwjr65S3eHxT2ASA1eIqb2SH6eP7h92wYAEd051xATM9+pia1WMVCs
9NPjH04ACUAOdC6WN865e3rvgtg8Ql7iIcl7tQg1cM93aDIotqLxWJV4QhjfWqramJQ98MuaWVQT
R6uzNHIjlVSzrSeqwC010G/x6VtpmIRFEQ5MvCyY8lJbWSqsfRbKfvekHdYLNA09+QUwlP8NUPSu
j91IY+6t1GhZInciJixv82PzXXE1zDS3F/lF/H30xlv5IjnkPm+3YPdqgR6NPvBoEyiMUGPKpESN
SyUAeaxdLllsL2K/cDzSvlfH1Aswe9CIAA7Rx7DF0isymKMOr36Kb8Yb7TlBh/7ZeFxellMaStVh
5o1n7yYYKDuAb9fEyBzL9lGQpKiXZUb9Mg379cIQKmwGykjPMBDDmwzYV28jjDlEEYTtQxQpQrCE
ozufSrd6jNwEI492ZDfX5LriuN/dj7aRx9xqo0hKrRNmK+iNAovgl/rw67zf4AhgKT4mbYpNslRJ
GOWx3cq5Y6av5yXsR9HvOrBonmqZJVOPwmwYn7Kn5I7OOsSHKEh8tHB8LbN7Lw5a34Rz/Ap+H3bx
/jYNlsljrZPUKBsZw0ud9hpV6XWnDhdGokq2FdcP59XkHSQTN4ErptemYtWCUZrtyUQeKHAOctcn
brShv2CT+4xqNQDjZYmOjfDcpH+Z61XdPJ5XgieC/v9GRLoqdU+KygyKrreTrrQ7NOCFiUtPtetu
LQAl69j2MzE0/FFOrJeJ2i0VLqz7Z6MLCAtHzGr6uZdf8oYKd2eiUCv+WxobVIh0u3BOhSLUL/9M
CReYx7OH0tGRpAPGhj6Sz+vr+KUamKUgfwNbMTwvk1Ghkwc32xRRoMqXaX8SF87W335sthHAeKO5
EGQQj6iYlgiTKwpUkR60wk5O7ROt96NGdd46dk18I475agNez6xYojTMFldLbpORhyqy717/I0Fn
R58nre6bQbHMgIL2yUD8UAJEaU4PmLfSk5+7r3hXSwdEDyCgsRvFmPuQJDWw4xegHLZ+b14Jxfev
HNj732fSgKirzdZYx+jY6YdOaexY487n7H+TdxGMjS1zPhiofoADIreByX3K7+cL9Wf5mzyoh+46
9qK7jmcG+6WnzbExZqevYqqosxIda2woUiqoiBaT1aP0DQ0Gio1y34g2iiLnD3PXN22kMtYna0k7
JxbAMYc8A/YEBj/qzi25mK+cA2UfxCjVcrVPIiwMtVcgfxoKXquQowf7HCZg7zFN4AGFkaQ5yWB5
tVo4usZb4+HpwQRiaQVYPFSQUCcaTL9ShpOiWZyO654mumhg8AP4uCKG4D96cYJOaFJ3MglRs7ZL
LCL12WxHpOZ8+F03t5HDVnTaLG21qrbwWhwoccwc5FU43VTgOpqCEoClqXve0vaOTpcMrOGCUViT
2C2ComoiwcrTNJxR+9Dnl/Ir+It0QRMIpIA60dgBNEErKOVvPBzJIjtJtzgt+X1ehV20360I5vNH
RCxEIzOL44KZyMKbAVZIKQUpofpXBmR07NKKGuiJMXJOj3MTNFh9pKQtAV5bp8puk8+BNXHbf3tB
PiIFOGkdvBQK214XKlErDUkSAtEf3fpohpRSXbgqA+l2Oixui72p5cI48uACdi0BVB+mhm4t1poY
1Zp5qJOOSAmID14n/aeo8yrMu1cIu0v40/han+h0lGwZTKIhagRVmnSIgOgDRp3UtrzhYNrTaThG
z1PAG0jkCWXu7SCvw9j1Ehawp+F6mtNnadK/iYXKfSh2j+9du7eaxdYyqmHRWkkT3giRVrd0paDy
M4B40V3h5rp85EEt8AQyZYO1E1pxnNL0mAw6ue2tQjsSJfrSkD3Av//+am8Oa6NXrqiVtY4ydn9A
EoRmtJ3MTnI7XsivOgZ/QTDntECoTR0iOZxrTbMItk6xlcxkGaIhlEOxlkD8c9+mW2i8Z4C0C+PG
2AIaBZt3A6gtnBPI3IC8zlvSZhgrHA/9UcKO8AQ8mpZLS7RbTMcuvoY5ajxECNU/OpEI6D5KnjfS
sfHaE9odvtxfWx6NJ/SgnO28sVE94/X5dyMZHT4Yy+WagXvOzHu0cdnUiaSSI61BF570jILjAISw
GynUHPIXCjHXwklK/PNfcXdoXQekpmkB6oQS5X5UNsnavLCK3EKYO7rRb91BMHBTSk4k2C2Woun2
IgyI/BVjGXS9IaUtPJz/Bbv3ZPMDmNehm0bRSNqoOBoYQLEA7ZiLL+cl7NYjgXwgyRqALDBqyDgZ
0utqlczSEihyZw/5hTh7s/FNn++X5aW1rjJyM60/zsvc9WvvItk4AfwDKxA3J2x2WRrK7cjzXd2s
JN8CYBonc9jLVPBuIzqgVSeAfDP3AumrMM5llcJeC9MxQ8pmlziihUxlBq9lwuW5+geJgE6iOTNw
m5hvhjoHuIjTaUZDkNKwNr6e2iDh8Km7WZ4td+b00XZsBBGQhg8IZhwV9AcfjbRSm1abVwlwcml0
WuTlvq1nnjujf4PxLujj0p1hk6ZgLPTIGEd1aRZziSkl0ZGdGispNNsD/8GDGvAK1ztV1w/CmE8m
q008GS2EyfP1MCFPNlvbWgq759T9Px+cCoMHVjmGlTDjxcYq1kImsTerIjRH4q1tcQ1MyeC8pe+4
y48ymLRPlLKyG0vLCJLJTR8A8iFeDuhnGZ7ZuBhwB6YCoDjuRY5mO5H4R7FM5lctChHEJcEqwwvF
xen8VEQpGSM3lP5zCgA+dF5P3lEyTmQQy3YUrZEcE/N5zJ/V4eb83//sMT7ow877CdgealBCKUIj
fx1MV5aerdU7L4J3ZizjSz3n0whOK5zZIfJpiUbo0FsA3BQQYAyXO+ZF346PV+qjSsy1leQ8z2cF
CDCdFwFGjngQFwXioYS4/N/jlHwUxoQj+VwJCzb88rAYvott4UxIZxSOH9pxfB+FMPe2E1KS6W2d
hI0nhgqmoiofbH83s0PLheUvHhLEZzfxURy1mU1w1wPGBLO8LWyuSE9FnDpFb4LzBfP5PQ/zj2d+
TNAzNXm/xGoxB5nlTo15m0mzu+QrJ9zgXCKD8RWVpmSZViPIKWJscRe/rIojYCeM+nhkjFsQotVq
5QiFwf6wVDd/zA6BzKs+2Ppfa4MKK+CcuPyu9K+es3TGOeRRI6ZpZlqBshbEreb8xUjTk7oqor2U
k50Vq5NWDafmyjlMdpytlYoZcEQtJvbrm3bBQ8WjWeMJYGLDAjPsnQgAsqOi3qXaSR54JUOO0bFx
xNSCUEOVByswDc2Zjct4Xu044/EK8NyeybiGppriZpLQWOoP5ZFuY5YX3asOOESQYvoqrzFHbfiM
LZiMj5CEusstlDtCzQhK5TkWwrFonD5u7Xy6Pe/QeaIY/zCr/dBImDoLwQMaK8Bd73+knW5rZu4v
pc55ALnHyLgIbZilValUulCG7X4n8wo/8cc3jiNy4E008kyD9RTxin1/GZuKYgkkGvTdUXOLCdc0
eGIYd1E3mZURCQUjuqYAqBgbseyrWNuF9Tb/TL1F9zzUPC/1Odj84KVMxl9ImTCuWjoKgBH8QyRD
QsNrXBlP4xTwjpLnE9k6srwYbZIbeLWoNOBZevkhPmR+AhpDh0Lw1hgKNXnXYKfVRXXUAB8I3jKA
bTHG2cjjXM0a6gPRpWI3SBVMX/Xi0m6Dzu1zNKkpcjpxeZNV+07rXSxjpXhfpklsADqcA2lSwTZy
PnNu3b7NmDpSLTTUVLYSN4tLarZShleYxMFq6S9Kapy6Ljqev9z7iryLYc5Py5e5ylKKMVwA7BEE
BHli2OdF8DRhzqrt1TReC6w4i+pom/lrnAWTeTgv4x/yg3c9mJuMWfVhFMWeBp0KliaxC9/YljOG
ozcce5+4ucN1wf8Qp73LZK51pq1WVdVwVb07uyTIPMqSY2H5uDnm3oAennteSd63Yu6zvCzLmMkt
KHIEt4qfSMNbPf2HO/wfjVSmPISNaqTj4EY7yj42qr3cRW+NUtI6o925mCL0428yL8XiaKUy7/8i
K6gSj9CqtGza7aicMSCXPbEpBS4FRIkfeUMmOyu21Gu868nkDBnGxBOlx6IVaGND6Vp7AK4j2OAU
V3rOfOsxfhZm1DXMA0VcrZ3c4dFs8UyHha00jAVk1tNbiC8dZC89tKCgo8AUkicGkcd7wnnXg8Xn
qbSqXLt+ARnBoQNqxOBjie1xLgA6Q2GAewxwBLxD3tkW+HjIjGtZlXyQChW5UuMB4BiricBZfaF8
9igcnSxfCuWDeW/5vYNNPd6iKcfnsNXVBPRjRUyhPxrpVYpmZzDDfODsrvAMl3E5kTRK6ZJLIH00
OkcocqfhTXZzzYTxMGlTW6SmN16/nA8J4N4E7Fpol8tBeuPj4CEq8DRiHAwAc+dWL/AYRPpNbd5j
jInzFNAj+RS1KhqWmABeh1IiIyBLVEsFopx1nCbZNUEPHEv3E6ZvIj3UVe5wBUca240RlRz4ELmR
AbW1P8le4yeX0QFApsEIPFrJky8Mt/Hib+tXaizvSr51Kjf5dKtGnTnVMxja+lPTa05lNo4kRZxO
Gn01zxzlWxy9kQIq59iK6PaCYeV2G8nOVF7H7c+M29TaNQoFwFpoeOuAnWZ8pSgrZW1SziWpC9oh
BsLuF9pm8BQbEWzqZBT1IGJyPJyXG903DjlenLICV5Vd/hZfVIorc+RFcG/52OcDfNeL6r05wGFZ
57hZchKWOVlfLIFkMkCrCjOxFw3b6XYe10Nuz9hRt9xuxNLYbUXKyriJV8AY/h9p17UcN65tv4hV
jCD5ytDNbnUry7L8gnIYM+fMr78LmnOnKZhunPEpP/jBZW2B2Ak7rOVEVjOnTkI1uUfNvTc0NzZo
D5oSvZC/S2rTPtCyVkBRX2J6wxl0Nm0I7Ftqe7ZSTKkj6fqs4DEdage9l5NnmoTTQ6TpRuGQlsqD
G3Uh/aYUM5ohirkUn+moLpGjSRjs8uS20T3Q0ZPQifu+i5xcK/R9osXkOV0aDMboakJ7N48KOrv5
mNryPlxmMPxMWHpJHROzBa2LOR3EHznTh3A3K0lJ3EhrAbyImR1tOrRTV3yb4+w5p7H5jUpTmHsD
QaXNb6cxPJEuK57GWVIrF+vzEnElcDux89hR6U0GGMecrKjlzm3j0HhuWjPaq6nWowZdDPOJWnQC
ZpGO56vaEfNbtpjz4rbmIOVPoKefmk+MceBc6oVF/TKKSewMeTqckCjo5V5NSrtxK1IYZGfGRjff
Jeb4aC/pQe9KVcgHx/KPa3rChbGp09pBjgBcaj/NPiNlijzlEU1PvzmLurnb/n5lCFyqnEaRBNjl
zg7a2c/eQbJYk8XqnRpaiUJCLIRR2QyUK4lcEBt0I5fzEhmflYWvmjG92TV1KkO0d7mdgKzkcJHM
aLpa0iKGnf9kf9dd8wZQ4a72UATzZ8U13Go/i8ilhCK5YDPaMiXUitOj9pTESC2xFfiivuWftb1x
LHfRkd4KRbL8+Iqu8O1VKdOtwcoUjPNJefJtVsfo1DYThkRKkrrmYE+u1piGV+stRnRts/OzOkoF
FRTBjfLMElMhY5EAxahjr2t7KzF8DKefwcYgECPSVX4bOTaBI5ip7+hqFHSdDoO/TfHiGjGcUj00
L9KP66+f7YD3j7/m15E7tH9kQMSkx6p+toynynozM+LMeChclyP6flxcUDBEYWe5DD6h/qumak4h
g7Tl6/8mg/Mp4PHWOuCopcekb3xqoJc5ao5NFUGGKrwjzp9Mnd30WEgGjdXJLB0wIwWDY55NLMoU
fuJnYnLt7ZTrckmcO6G0iZekna1AfwhvuxKIJGyP00CNJJB8UPy69WH6ZNf/BRmZIE3hZ9gKzQaw
EN6vgWXI3mwP9xkxn67f2qYG6iqwl2UsjP5CctDruTxFWJw5RtHN3Nypna/P57nyrkthnvAXH7KS
wt1ZHmkJlSctPzY5deWiDJpMOg15oznmaJyTejwQrO1cl7n98F8J5e5NUkJDDQk2xIynArMYg5MG
S2A8Alt6b2XoOy2+dTPe6H/09l+J5aJChvRcbkdgCstHY1ceDQCcPNKTtm8PGNPId32ArrWIMHxT
UVYyubBQyQS8TC3289seKPxS5zXVy/WvuelBLhL4Kgp6uL00ds0UFFLqGeab0hIvbIUsMYKD8IWT
DIwJFu0wDB+d7DvlxFqf6T67iQ/1YTww6xaVeAX6z78EMltZSG2hkEdaLIWPiRNaSJBbsJEbxf76
J9z0I6tPyL0IyiiiVk7QTKnsmL4wcGvfUrT4aWwTcyeraH/lZSnCIWc3f8Xy+CIJNWlqkHRgC7oD
Rr+aID+oXroTjWUIDFznnD+1JnBZyQVsjX6RpGMHSNeURl4E4tdFCWRlFHzL7URo9TE5jzImsjzP
DCK3AJHoo8oY5T1sV3WOXWEwkTrdfnyNv12/QJFycg5lWTKsTOqAlNWsr3L1ZZYEXlJkY5zn6KaC
NH2CVZPOoPdWpx91styhqBZcP8Z2O2r17XhvkUyxNergTwyBuQL82n3kabfmOXkMXTEa+AYVEx7C
F2l8/hhnut0oBFly8d16MHbFTnZ1VwvIvQ3CrsVXjlGAYT3vv6AsEdg2nzUmra4olYZzToojH4EQ
vh+xroYSuvKF7owHNk4hHf49AsPH43KlBTslcdkTlLf0LMijFzsVKKFASfiUMcI7echqDbinQGAg
kwtUlh2mIgUJo8CeDWYKq0JCLE3LAlZsPG1a8J2FuVMCwj1vak9vD7J9rESThgLT4qGn0mUp+zDP
MBKr/yDh9zwXdJ62s8aVFnL+okvspJW7ivFV/adv+GAdUvQ1WOcQA6LP121s+zyY7wPzA0Av+Vp4
lhBtGggS+7gZwRfX7tRBFwwxbCvCRQR3RZKGug4Gs/Pjov6Vj+d6nhwZg8TXz7Edsy5COL8ObNYK
dT8tPYbkcz8DEIYOnhJ9MeQgm0T5Got/v4aqiyzuiqhGZzVqZpjrHUjobq09Y00zXRsptt/hNS16
2YruiHPngCMF9s4QZ8cq/KTJ+yX6ef3b/SYBvRyI8+dAb6uTMMsZqrTh1DMoVWxgneo/HO1L+74m
Ob+K2mm/iYsXmZxvT0p9QrUOhJno/Zw0wCeBVfjWQvoJws5jAVbhSVAZ3nay/wjk3Xtl6YaVRgY0
JB1Q/Vtq0oEn107613Fox+/60iZ/Xf+um74JqEGMaQAVVr4P0jZGO5RAQsO28+xo82srf6pjzRnV
0V3w/BtEmGHbvmMlkFOU1oiGlj2S4DvUo/R53NMD3el3gOHbqQ7e1KLX+naAXgnkFMeaVBNl/jQ9
pp+KgwnmQstT9vUJ5f0/fWSuhHEao8RGU0cZ0Dr65SiljS8D4v36hW2qyEUCryK1ZU5dRbBpIQEY
f/5BWqyEhrva6P+ofLMSxLVdx3gMyVwzlF9Pulu81E/ugBN9yE8qqPqKv0Rvh20DX8njYn2bdkk7
EV2CeQ8e5nf/RqOR7xiQQLljuBONeBF60++vhHLPiLQeAGAgA5YmOSUH/fi+iY8xh/hmcBlOWeIb
iWPcR7p3/RI3veVKLBduqqEx1boFlVdpuqX0XbInQagRaT2fA5DJBEhzgVn1v1ldIxfUBr6OnjVq
xLtIUEbafBetjsMFG83s21pdJGCQ7emxwEzPwGC9QfH7v301znUYXaEYNRK249Afh+6nsQj3KgVR
k09yKYBoNNWGw6epQx6y57/pQmy3VTx5h36TkAl3UxHg1P+T2vA1Ug1TX9qCh91Rre5j6yewegWK
sKngOgagTBt4SAY/ay3RzKjMdkBigwX/EL2iZDyUgAO+fjPbXn0lhjPeKuntwYhAUxQd8q9xUJ8l
13Y7H9Cdp9AV8479Rr1VrNPYhkKA4PIxpV7CEU/HAhhMFgAMZJ+9ujrT0d7ZGs034aTC5jUZF3Fc
5oaYVeV5UWOLLpGwyknnpojd1h4X6REjyzm97ZbKAjHsbM7FoznRyrpvDSUbH+e86OSd0cvpkzHl
iewiNkjDjlhzNYiycvaNf0n5VlbIBTpqowtrm5MZNN7s2zvFsd6Az46pnHIH8A3RUPj2J/knceC3
mbIS3yOM0PXNANZDHozox3WVUjdt8XIcfncprRIaLhp8JEaoMekZYS4kP8dnjBt9QmPoBvgYnnEG
N/Y99jowvaXeFp912b/+S2xngKtfgguCU5xFU97glzAjJ8ycHIiWrRv7IJBQgyFyS8xxgTqi866L
3TTalVTOmmq5UIqezSyqmIvpzkrhqX80VL0SwQU+kjVmPXbo707SXWrfjSIkDtERmPqs3ry9hqay
KufhoavPVvUioaTf9aJHx2+u52KXXOABtPc8aoVJgzlypbv2a4S7Ud/iU5Y5EYBMMCqVnP8oR1/5
Ai4KaQmwpGrA2R1yVMuK/jNGIhyqRa48tSKvum3Rl+NxFh2Zai8D34HFVbwUkYIxWpbpiHkHQDzn
ggW+7cTyIoxLXc22GCVdLcD3uezz6YuZPcxjsqutUGRT29nCfwSZMg9pEuJtMYVSmx3jT8sOFXZf
C+IHo/TAdi35LO+iznBesBLkogX7uIgwaLY18yKeM2lFAckvBlmkw6JihmlXlm9aXYhu7urHxBk5
C+6mFjzTJgHkpt/6bCqgPcelK7nLPrplI3UsnR1fy1LgOLbj8P8rJ+RyZt0PwHQaAaSNtC++Vd33
fPaJvoP6kKARbpeLviVn5XOetnlWAm4xlowvef2zGdrWmctOoJrbQ9yrY7HfY+VNsoHWUt8Avpec
FwBVNj9Kcis9AigETC4yrDB3osHDUrTt5d+uu+INrC6UIFeiOReTpdaAjpBpBkA4K24SQCNlx/K2
35eu7cdufmqn1yUNNAyRx8Ih8t+8iYjCIPgwVcM3VExbMZMBOC/vQ8s5Nh06mfEAgvAXCE3jTVQ7
JXVHEDQJPet29L1I5hQJqOigY1BBXNIfZSgrWLysQ3VjnBllT+ZL3p/l9hd5nCY1PVi/I4sRqBc/
4+rZEC3Wsv//a3J0+fmcBllpbBgLwQQZnplObM9O03y5rikiCZyiSCk2U0x5BCk7SDojQ3bLUFAd
EkngIg+iqT4oJbQhWcrZKSZJ3UtGI+o+bdv05UtxQUdqkkwuWsDwp8vdNIKss39Uon8POMqs6iKE
CzZVi4WxuYMpKZhsrp7sdN/1gnxY8LX4QknfJBp4mBA8DevQxYqTCSE5f5N+/JMD831cldZpTKou
Qopq3xX3WoCC5EH6VHs96oNqYLyJ+hW/cYQXiVzwqgwrAVkr0A/Z6qz1qX1IfUyb3c478xi66o38
ylYZRHA22xpxEcoFMzMvSrmTEwSz/pQB15tG+9J6vm49Ihmcv8lCEqlWr+bHnIyeCRyotnd+XBfx
m0fj5RxMY1ZRRLeKFrsESOaTg4HnUf+X5Bt+erLeWVU10YT5dgpwkcZ5nBHTjWGULCgtNee5v4vn
zrWJa2kiWCuRThBOEG1KOUssGfjN792YwrOORoAlCYdBR5cn2QP4AkA7BB9TcGH8Tn8ql1WmmDKi
4p6eh1N5DP3clV7iM0tvQjcH9KcIpec32c0/n5QHZE8awE+VEepM/XHZGbvUX5z0jK44w8tUUZuZ
3gSH3E5VLwI5XzgociI3GcoMRof3BeoMeF+AQch8JM8gkkNhUnVUxP73UuFRVBEVfWHOR9boeGmq
Anj4tFNdKfo6qbKjqsJK4Xak/+eM/Mb/NGnYGFZY3r/vDsa35E6+j93wObxnDd38tRFVpAR2wVek
IqUvixJwoMesKvYogwSlUvhmVtxNuvr9+v2x6/k16F+OxjkuiabgHLKgL1bxabb93Cz2of0Qd/vE
9mW5dK9LE4UDk/Nh9dyGHfB4w2OElPSgnFAy95qbbnb1O8Y0OQflN9Ge0HaQu5yQc2lxaBpFQlG/
DtXqSCl2ly3Vv36sTTVEnU3FcL8JVCD27yuvWYd06eZ8oIFZhcvJMpPlAUwb9W4hi2hJb/M0K1Fc
CjWlSWoMLbECZbyxMDGqGl+vn2U7m7dNMJATRTFMjbsiULs0MS1zAniVZVff5j7Axe6Nx+j1NT3Y
Pzs38qMXbMpfl7p9rItQ7pIMYocU+y4xyjnZLeYozgCH866L2L6kiwjuktKqi+WUpbc6qC4nGdRj
z1MrsKZt/V59PO56pEmJAekLBi11n3+SXekzA54Y8B6pagakh48n6sBuHMuWNQUM6JqOIi9/XRi1
TTCsjJ7QSO/bzKfWuclEb0uWMnFO4oMM7nYa2aJlbICou0zVG9A17lUsuGJT+RjXi6MX09kgg2tN
4S01kh2JQgGYx4ZyfBDP3dwoD/9ps40K2M/0pyzO/r36fZDAXRs2P0xQnyHtsZqqcGgcZ65k0k/X
FXBLOT5I4R4nlpQMtqpRPeh21h7IdjuUc4aA7sZdfdCD6oyFcsFzaCM4f5DIBWd5HLshGcowGEaA
TE0YIVZeOsvYxfkZK7fEvI2rw/VDitSRi8gSmaoF2M1Ax63PjXZH511UivIq5oGuqOMvb4qynkcp
1SPwXbGsKvZn0w9PjLBpDqRTVLoi0sLf3JzFQK1sEyif3KmwYKBgEUFh+aPsJj+KyolRaBzc+mTC
I04vsfcn1QVc3T8iecwQ1Fs0Uk5xdDAc6Sl9BB/kzfwmnUevu9WDcPfv0UVBl7sSx7+aLH0E+ciY
HG3FzvfmbFo3GXgP3OvasW3Jl0Nx2YahliPKJmZ47HT1L7DgnBbdFiJFbHurixAugGVZa5tp3YMO
ZKBvlaSCl1FzZ7M8krTCWEzn1iS6q+zpZS66m26IRTNMW4+oD9+Sc5fqNKa5nC6M4stAXajCsq7x
KL2woQBxVWgDM+/jzXHesUijZZRb7FbNR1bNxJTl3gDXE3a+99cvb+sV9eFcnJesIrMrwqZSDvlP
hFATe8ixjwkwHXSAjISQfm9u8Y7yTIFLYW7xV3O/3CfnNqM6secOhfZjGp5160S7zFvMJyt/AGyf
Lzjitmu5yOIcZmjkedR2UNA2BxJWj/FN8zb6NJcOQ3xnIBiiwsHWg80GCjKAfbHQS8BP9jF3bEto
ILEwNDoe1WMcKAFDXJge2R47A/sSN/A3P+dKIHfEIqnLrq2K5IgGPkCED0aAlsm9rnlD45af/55l
zvbGczw7drG7/n2ZhvxylQT9aFMmgD+0OC8TqqTEEGFoA2D1bJVYKa9ztylUr5M1gafZwDKGWaxE
ca6moEmF9cY+OY4Y7MDWN/XkH/ZL7zHaCEXUMHknwb52MM7nGM2UplVkJQcwje6it+zFcodd/Wl2
8c5ZQJ1ZPrBmbAn2OYZjS510b57VnX7ClKFAhUWfmHM+UoPhXKwP0cOSJ54hnamkeHGeuJ0qwoQS
SeIcTxo3FSBcwKGSLDeN9nXKAzo+pWBSua4zWxX+DzfJfo/V6wrgvIql5uAgZbwP2o6NwzWv2bcw
8TCNjL3HdFfiL5GqCsVyhgkIQTQXIyzyy/vZnX3izthY3sVgRk5uzaO1S73CFfLSiL4pZ5zTrETg
ebaig5RYbqK+2Fh/zqvS6bUu+JPPaqq2ockAz7V4cBx9VOZJpz32507VocA8BHPnqM564y78gVaj
1weiffHtWLWSyalMHSlWGNmYzdcBAImnrBPrn5P2wVJ+FNoz1b91SuLFmiBf3Ew6VkI5/RkBAlQW
DFRsCE9S8mTmooC/BYUCXOfLp+RUJU6zoa1STCJEvVndxjRB12nWaKE5U5aBRLyOykUP6BT12glk
3uHoSmWmJ05ZESPdq9hk/TYpNbYiwvlNjnNyV2O3atmPi5ZWrlRFfehHVWNmfryUKfVNJbVA3dnK
qmgkWvSpOPXLw0xuJADZB9lpOKEz+hCB7a4BUPpjiXa6fRLj8W1LBEo7qFYAbP9ejVgZ96IDA7AC
KMAxbH+mRH6MZu3rdUVnOvWLawa51P9L4M4kpWVUkIQkxzC7AVmXN9evEvkDzFFowEUI90DIjDIp
aQUqayOibonReKsXPcI39qLXInhCGn000ymJIAKPRo8elRugmLA8Dwgc1z/Ydp53Ocy7uq/uxDCB
J4S9seKoab52p32fUdRdAvkt7DwKvifwgVOneSj25rNAsOCqePTgaTJidVTn/NB5o9+giXtmuEmM
nbkdHLIjN/JN4YpeWiKhXOgGNkwpz3TJD2OB+YrFwUajHorqW1tVtQ+3x+xg9U3NwRx7NdSBI3ck
+/gm23Wtm/8FjAATM4Cs/yB/s0c3XTziW6JUiJ3gVwuAdYGtBiwI78nLSna+SNoAXIvkGP+0nxq2
w+/at1HnjL0TP2t+dKxFQxbb3/QikXe5oaEUxQiSj5HeJsldFp6V8K8/UpaLDM7ponFZmRVJ4sNy
VyGCofOAR7kErtvip3W3+O8U7zuBTJY0XvuSnC8BIoAFLBOGz3dkMFv0gBFHbFawp4HYNYo+Iu9T
+qqgWSrFB3M0vXJ+6JXSs0zBXPK2//3nK2rM66x0Y0GWMzS9gkdAfO6LU5KIehmCU2hcyj9KSr1g
TCI8EKBma3rsGfmrPbQCHRcdg8v2aUpIn9MazfLOdhZgCY4iTgPROTg3IedzWw+gYAniGItPwO+Z
bBl0YIK3rkgK5yaUOen1ZcE+siUfCiCcq59o/0mgxCIZ7N9XV25nUpxNhdUGAzaAv5rARs7ucjhZ
IMPf9V76PN0CbYe9YARymXFcMR6NcwpdnVSjZKfRMTtZ+/m2uK/det+Alc4pv8ufGdv6MKJXGD+1
N6J99d+434uac84izK2aZjleRfqXCOV45DZY4L1rXuUn6WU5xs82JnZiT3oeRbs1IsXkPAZt9ImW
Rm4HPbkx9UPUCAb+2Ue79lE5J5FP+lz0IyYFKwx5pUN87rL8FTu8GEQgooeY4AL5umsnATUIQ80R
lgsc7an/icqa190zdNno2/KAx22Te4yGAgRirmiJePM72hjX0y2Qq+syp7RaGEflPJjYnw27YybV
d9Y0vAoUdNMwVjI4BaWdVMRZo2Egd6fssrf6iBdf+GD7kzt7ReN2e6QfZ2HHfjOvW0nlVDMzZJrG
E4kObDNEcZJdvH+nSxEiI4k+IaeKatGNbchoYNr+JCs/hlg0sbRZywK3BVidLJUQZJAfPcsyDjrA
uHAU7anzOix6Sy7xln3nz0hwqj9CSrHX8jhvGduEjIseSYF1Tm8Xb8AzNvaHoJac+d58mDFjQQL1
tb9JJIEpbGmKgnK5SSwguil8UAOD2WRahZIcKqwqWw3gxbTnKBKB7zHb5W17LYULanrUVTOSqPQQ
Zj9y5aavf7K+W1Y9LShIIuC5WtSInPSWP1HAUaSopgnAXJvzJ1RH5VzPdWRurn3XHfp3BFNUQYF5
vLj5m75rMMQpGuP4jeL8v1Sg5H1UnEw2w17uC1i336ESQdgqlos2BFBTpn1xFlWytyxB0RVGHYRz
gn3so7ip0fWoZZCQOpgBkoc8Em5JbRn1SgIP5EzsprZohmWfxZw8MsznqDPORkdvAMpROHMUnfJW
P859dIosLRRc4qZ2Xo7HMwUZNB2qeQBDpVIfKuxhANyuHX9cd5ZbsWB9QE43zaTu41KHqdfhUh7N
AsuwaqvNe6VQkEPYZetlgCrbJ2Nv/tHpQLKng9QGMxe8riy9WRfWkh7l1pHkr9ngkej5+uE2jQCB
5v9FcDmr3dM0jYcpPmAI/jCaujvTYVeaw8tSiZZMtuAqbKxnAXkbdTigF3I+E+ujet5RwNVNGFfE
QAdxi3vilvsmMPz4BCq+GDNUDfBdjcEXoQZs9jXXwjkHasvWpKn9khx6V8a8mO4DgMyT8Kah34Fg
9F9gfm+6tNVpuTCeasNUp5JFwZ3F2iv5PjxgGngvahltGvhKDBfJBxqDEmFAVoSd3w7oZgr9k7wO
ND2yBiJLRbYI50L6qRnmtMrhsajsmjPAKiJB2XLTii8S+KEzuaYV2AlATFUs95MeaA2Q2EXkV9sK
sBLCaXo6YWe+BgRSwEi2dT/90slgE9O9+bu6SwLr1XwbRKWybWe/ksm5jrAKh6QsMKAb/tQQYrq7
zMtkZ3qcZpfhRcvfUlGJZ/uYFrprMgZlsNLFpT7yXLdlmyfSgRlZ4YXYJXWMxwGtGANEWOEduRX2
2TZVEPMCCv7IWKXhTMuaW6WyeiDYam3TO1OSRA5gOnfXHdVmqQ6QH8DsxIIFpn84Z5iGQzybSx0G
oYV4Tfc0dDPFQX8d/dgh9/Jn7dN0a30LhfMJW8cDQzXQ+2VdMa331cTVI7JTkSs3KEgeO+MxJqea
7AUnEwngvp+tg+00U40QXKTsyurUQQfvAKyid+J3bOkC1TQQyGTazidc60Nx3inSlRZIpTpIuL6g
SBdgKPIHrI5V50Lv39NIYxd49QE5FzWFjVZVQBo+1kCTrUkQCtnmthzIWgL3sEhomxt6NAKI6zNr
8KBcsbxKPgE2B1N78i23nD4wvOvfUCSUszTC5qwTMgNYB3ABeE23zdlM7v9AhgIKeNMGqR2wnj6m
b0U8EKqMDSr60XlMbus20AZBWWzzGCsRXFQuEqmaLMDIBlYEzF5jPCcy9apKtDX9a6JhEPBIom8g
E8R+HuZaLuo6snq0Nkdbn91BVQansbDXR9Q+3IVtITvXv5xIHvflGgLmsri0sgO4HE+6av+lKQB1
zzGeOLY/rova6J9+PBv3CSM1V5sRO+HY/LAAXG/cmLsY4JnKrY1F0BMrmdoeWQQH/NVrfBTKeY2W
jEaOnWs8H/T6VinMZw08vIKDiWRwXsJuzNIAWjLKIKDJ0LGcuQSsSZF9msFyWu2V+9K/LlF0a5yr
UOpykazZSo6aQZ1J+U4xXy8np8WsBV9vY3IJn099J6hUwG+vcfphgKtvUsKZ/mdPIvNKFyj2fn3I
MVpnCxKcze+4EsYpSJ2lcheH2hhIWbmbp8aZVNGSqUgEpw66BhVMNQLG73y804p+n1aZ4BQb6Qz7
Zgi+aKIbsGIuBKNbOrUlbbDlcWTgOQvgYQcXnTmwFaeIG8Ie+vaZLvK4lG3MJklDKwDQ+CDpLoDF
bz331TsHUuFHfuHOYP0Qdbh/dYcfz8jpRY9JuWqgYXQsutozFt2h85MpiUI++ykfw+9HKZxC6AaV
lgb92kPzeQFxMCsfFTf5afas3X+Bj8F+2jVpnG5IRlWYi20s2FrVH9j2ZuQRrwiAs+SzOT1RzWHz
E2oIKYptIHnha2OKqYytnNUU3Zyl9mwyAcvXtianCEvVu+4vRKK4k2WFVWtyw25Lnhxi3MdA6Knj
t+tCNp0SWJUwDKtpOBfnlDBjia2qNAsP9UIfo2bYWYO8YCh88he1EM0AbZ/oIoxLZewmIYU5zyDO
Tc7hcFjqm74UzD5smtXqPFziko19Z0bFnBwl9acJJjNNCEz/a3YJ9UbWYmjoBCsGj3FYIdaTasRC
Z4yt0eZ1NB6K/mXEyH67D6OvcvdUjLJD5K9/ck8XqezTrhL1OgxlMIkCZYLK1pNu1r5VYbo9LvKH
OBz+9aD+xxNyOpE3ErheQX18UNNDNJ3C7Pn6Wdg1/2Kyqy/IqQGtQ2UqO2xARySxfKOho5slreYr
i4HyvFkmbo/pGfe60I2hpY+n4jSjBJkD6XQTAER7CozAfL/sa/BhiRu+2yZ1uSqupmCRsF9yI0fC
Pt+GLXge1NGR1cafa7ITnEmgizxyTBh145CpuCl9j8HhM1CPkcFoRyC+BeTxuizBqQgXr5rKskKz
IUiXzNkxrWM5Fu6QBX0n6IRtPPI/3BPhglSq5qk+j8AEBrYi+KC0YArM23C/HNnsbvJg3gvfi9tu
6Z8L4316U/chIQQ4J/JD8gzcPKwiRB4gjz8vx/aEEbq7/lW0VCoSyfl2mQ59k6cTMrTlvEg3WhY6
wyAwM9GNcS6jl8pIj3rcGBm/hN1Olzo3tffVH5RIPl4Y+z1WrknHslzd1piTH9U32fimCRdFNn06
slkQnxs6y2s/CgAVe6OZKpUO6hlGdUL695J9y240JGcob56NN1Ezb/PLrQRyJ8q0drKg69lxkQm6
obKTmNa+z3ctVsKvW9V2qr4SxfnCvCAtIGZBA6XuGfsZ4Jdul9vBJ7tmH51FqfpGlRpXtZLG+cAk
nrSIamF5MO8A89T7tsM66DRxlJvIM1G3k372gDFjE/KZyP8yt/eL10c1nmDM18L4EpcWAk2INsVg
TGjLkgf6gDYpKsfUo/DElpeeSmynMyDp+r9IEjetbSWaszY1muZwUWca1OpbV3wGZbBTYaL7+lVu
RrWVEE5LjSEGe1KdAzOlLfe5VLv4DH6T1c4IHuk6pw/XxYnOxOko9mFp3HUUPLRypx0wbmzumrnC
2FQoi9pg2/Z3uTleR4fENtUEJwP8W0wVt2tlkXJsijAU2zYtwB5jOeujiQ+zEeqYQQ+P5IXhPeTY
J7bui9d2txjO3/zls6hHynT9F31cieROFdstmnqhaR/SRPF7rfXURd0RUHKYd+OwN9Wn6/e1wQEI
21vJ42yvHmWlDcFGBXJ25bP6s7XcGPsMQOzAo498Ns5gUvpcPmeB7BQv8atA+Pb3NbBXauLNomlc
TlJmXVMNoEc7lj+rQ32cXmFytkOQK2iA/sz+6h0qSFi3P+8/Evkpkx6VgEoOJUQF+W0yfqD1YQPR
i+QuxViEiN930xjgUmTDVHWU0bnHu7JkNdgH8/4wNYpDq09Nr7ty9iL4iJthYSWFS4FixSoq0BOg
7fCQA1YDBOeg9p2CJXSkl+grSszIjML3aoFovWjz+laSuZyIdqjFyg2KcNGo+9gMeZBIKCiVbh/O
wH8mMEKdhx4HTrEm161MD7P0Gk2FE9LGscgni+oCP7ldaSEXSeywq3yhmuNwjkck4unP2QAZlQ62
DttFP736ybgII1/0ZNv0zOhU6TYBVQ1ROUvvE8UqSxOFNzVd3H7M3bF9M8bncQBTk3S4riSbmriS
xVk58AMyBjeYHJv4pQGAVLMj7f66iO0PuJLBGbNS5eNk15hKMO6sveYtAcEOa++9k4dhrEM48ce0
6xdPeZHHd6fqpaKNRYAv1GKZjm3Ck3t60j2WpcyBJYoFm3nCShpnZbRLR+w6R0CxtkZfxY+vtNjN
RtUNyZfCxkFlj2oC5d+0r5VMzr4KOlpWVuGEwHAsJKwGxZ1I6wWKwQ8IgM2uTpSQMjTw+Gte+OAe
ceIvaGBmP8sDAbcvqqbi8pjoYJytJWockjyOgNGBFZRRG51aMkUnE8lgJ1/ZM/ZWl7Au7ARIE8yY
46MROtk3HdBQGrqygHGzbkW8otuPxNWFcfnCiPZeMhlgrAzlB/1h8hh8MfXIs6Ttpgqj+Irf7EVu
RHSDnBtpzbkp4wwRbUq/KjlK6tOPGsSX/5txa5wDabBy2S7lYAVIE3bIzvdLYN0P2M5lTNoFcK29
6wJFt8c5EzCSq7UeY3E1ljBJNS5lEzST8vg/CeGTAWDFZa0moWGl27fY/VXb5//t53M+Q1Xs1rBr
2K8CVP0hBd/5LJCwGR4vCsc3K/UF3LyLGQOM3tpTTNfPKmY852DErOz1owi0jI/D09RRkssduFjb
Q5E8z9qpoILbeJ+tuuLQeXanOdNRb+togtZX9JzfNifG2L4E6r01gJfOxDoS46JWgz4oUUeSdtdP
uN1SROfDMoDEoKDj8tFhWHamJXWO+AXmhR2DGdaC5A6w1lgQQtnZn/bxnZBanb0ufz3yRSbnMHKz
RmFbQ7tlwFCw4tV7ZG2MVZ21+jJX3otKCNsP+9UhOW9RgPksK1KsEuvA7f57cznckzs2WC1289va
eTkd5zSIFTd9aVvSIasO6nBTK6dleC7Jg+Ditn3FRQznKzCgTqySRBESgVh6PxSrGtSh35Z4pamg
Jo7OQhStbYP4RyiPbljPldJUFJh8qXSbEYyp1w/W2IhyKuYhrugHj4cfk76ipgKTSOTCXcqv9dQ7
rRLESuSA8NdJy7vW3qkxENFzYbuWqcI12epHe4j6zloUFbK7HUaRT3TPeMnKF6CuHnSoaOMUfreP
d6Jxqs0Pi2kqwzQw6Q1EpY9iLWmSKcj5aGC0QRkeFWPXieYvtgtOKxmcFSTaEldNB0qS+QHdJPOg
PpCjcWLrgGh20pP9NfpUfNLA4K6Hjixwc5vaupLNGYWeFXOXgRnt/0j7suW4cabZJ2IE9+WWZHPp
Ra1dsm4Y1tjmvu98+pPQ/J/FhjiNM56JmCtHqBpgoVCoysrcy8JjVL8HLLjz5mdb/X3qNLRNVMhZ
gM9WtbWDyNJByDnKfajaOsPIOnqb8evTGH2DcmMcq7wOFJD2IL1CdgCVM83Kfg3IdORD6LBiNMM3
ZOpCHZe+TYoUvtHpqZlWwOA333KBxde0gXtDTWS1KsrzFYw0qhnyfYheklJkZieppYKVBxQBUG8S
bXAr2gNn6q0ZMhNy1o6Sf1+lrZKWYeagRFUZMzD/F6ADpwHNsmSBApGJtNvuP63WStx1ZQ9wfIzP
BRW5gcqb1h082QQU2E32rBb1dqVpZYm6X3uxWUpOhEcq5rgDF8kBo27STWwFjxkIJGVntAtQkrSe
4RnATz5evyRYnkNFFTGeFKXjm8QHBYupKeiO38bcnzQoVwukokrUakqWpIgqCsDV2nPb/7q+BsbJ
lqnIYUgD+KANbGAdvBSiJWjxLktVswxFM2AhxxlRSqaiCIp1ixIKYYrE8hxPp4HFZcf4HvT1WRiL
2rUCSN+i3q2rYxGetI7xOVgmqGCRN4uEeaEZ2X0/3zcGf0zn9qyrNSOes6IFLSEzVEY7BrJeg50F
lYHFqgJTfia9us6U7rTZIs26OnHYZ5e1QCpUhIqRzpCPRulWq8wIIsDdU7uwiAFIrPuSBXw6NY0r
iNDhn7oFTkc6QZUzeempOgx7UmUBRRoTvr1tzgDsQxFkDcjjy3Ck65oWC0ua+MJ5cTSnPTXvWooM
nLycATRhtp62w+2nPbLHq/CnYG44k/QWzGQPH01WV7rnHzKT0IXm58IyGGFou0Kgf9qj4hAnw13m
xCCT+osDsSHAxXedV+WwyNv6oXEhi/DtetjYPsqfJumwNEyDBs7NZF8X7pC+iuLTf/v7VFjiFkFI
AhkJRzM9NCB1rRIWAdJ2aXG1a1Q0CsCbaIQ6JCOCp8kJvQJCNIMZeEQKrcTBUvzrK9p+JX3aowes
ZomPqpRfYkK4hFFDUlzMLQMca6WT/GQlvP8QQH5/IHqiCvLaFcZ48ZQwRJLWx9AUqB2Od7v3WCIt
wee8flCVI1c7tbqftW9q/LLMr3pkX1/1djj5/BlU1tMruhAZBqoVkuonozlFjz0L08BwRYOKWKPI
Q1ZxSIBmHJOfghG+oHbFWAXz25HfsDrRrR5MaIgb6PDsBxs8mDhgBSn7HWWPs2VG8GftGRU+9FyM
wBGN4hsn3AzpSQMxK/9+/bOQ4/M1AH9+FipiNHyNonrbQaqu+ktRTiPvjcurXr6pdWNy0cN1Y8zd
o4JFKgZGrrZwgsQXf/E7KN748o/kWXQ6FxoEAgNrzwqHBh07BHyrhVM6P3gjH0tMzTI1O/Qec9N4
C38E72mDOsjEyAy24wnGZwDv13Ug5ihXz5QoCwcR7ZBIsHVXcxJUaXvF6mYI6EL1ZgeCVoexsZuu
vzJJuT7HabIYZGrnDyBsCxuwieRW7LYOwfKO5/mghyYLzLvpnCuT9EmQhZiLVBS0hqJw87D21EFB
p/zfk0bjtYRhaFWR0QvU6FSuLxNZgahuuB841Rm07hiFnXt997YyX1A4Cbwgo1Em0m6Sj4GS1koU
+aki9ZJXtmH7k9erJHLButwXJiq5g/a61GUpMk7f1h4awNXKCmCoCqrcl9EkUKW0Ebk89QXjO189
KcI3qXq6vjiWCerIqUFrVI1QpP6Yjw5YLEyuVU+QEzSvm9lywPVKqKM2jKLCj3wAEqnlhmtx0XCs
ifLN07w2QV3TZaRHKZTTwFRG5i/vSguTCyB8G20yY8qDV/aPeoBrx6As1iU3ZL2Bq1MPEqssVSce
ajeZBXsBFaKoCqFZ8CgJqqoVcPK+lDQXk7e76xu76ZyfLkJD9DlDzUAyJiW+IQ6VhWqu24ctyqk5
ONhyI9g1AWsMaoNwBJzlv8+DRE+0K1mp9DrQ7F78S3bB/2gqh/xJl0z1B/+wQIK+czkimxqwBmA2
a+Rrw9SbKhWrRB75Cap4T/FNsO+f9ARj0tZ8G/oQgrJrJ38oMeM5Wte3eDNFWtulArY+qzXQ030O
LdzB7h4Le3lpvAXMGdlhdqQdiuVue9AYwxebH3a1y1TI7sVMgywDSWxrzl56V+1PcoeGb0lQd5nN
WCJZAn3Pr5dIRWup7zAVxnU5qtgTtObinf5N9TU00GUHUofMHd2MOqvFkX9fpUl6FkZcJuNLDk5+
M97Mb9IxsyNnvk1qq/pe3oov2miOrFEPpudS8bRpR6NcjJr3NETtxuQz0zhAAuCbas9nRTFlweRO
C4R/Gyv7KbJ6+JshcLVmOtKCdb3kmojziRaFcNTiv65/Q9aeUiG2SbUiGAJ8Qp4/daXXij97/dt1
E5tVtLWbUBEvLLVM4rRo9ufKkt0GnK94Q5ZucDtXmAwC66tZedpddi96oW08sniqtkP85xbSwU5O
VQ4836jAjhZhmU93+mh2Xg2UR2AWd+NB81nBjvHR6CnGuV+KoBuNaF+h56jeVSorB2Uc84+UeHUS
um5cAkXvEvACyiTttUBVum8OBAIn7MF7BA5Y27CjI6vFvZmFrj7lx7+vDPe9pox6D2lgnPjSFEGP
kIJgbkJthVDLgOqaEWIY7vnxbdf2Bl7Ppwo1t6Tz1Ig39XqXBSy8KctBP66QlRWpnkacM3yvAfz5
Gp4oICmPrMROZVO9lc3cT7zSbx9xQdoG01lYS6TCSxrPaahHPN5jvZuBeCU33EIaGZnUZvto/eGo
OBIVkyZxpCY2WqqLTfTHHQL2nXA/vajAl7T+sIsOlVu/67vrp591FqgAwzdpWeR5w3sgHDCDUDe7
ioXpY0Xoj++7+n6lGALDVeYjpjQHAFjAZGbrhYVMqhwB95jgm6lDzjkI9/j/GKBp9pW8iQYFM0VI
hfnXbnrLGybLGOOw0+yjtbDEhVZFE9or0rl+rmSQ2id2ZEPR+E6qLOjWiq+E3l69H1hchYyPJ1I5
TJF3I+hvucCXQrcc7sb08bpzMHyfRrIvY4WbFUqBmDEz9j0mOMImOiphzciKWGbIMlf+EY5Cl07q
EO7LSPMKrjsuGF5fZhb5xAbt8UWOS/OKtjHMzC3iiNGbhWjKtSW9cg/qPtj/zfwV+6OtWDJ6/gOC
SnMznlOHRXe+WQ5ZnXSRiidlXst9qmvRflZtFYWC2lV9YzJjfwau4P/DHkEEX0kCaUzoNFVBDBBl
jnuo8yUvdad964tmyCxxspyRiiSKXrZ8XaLFKYTjua7SE7gVnP/mj1SmAslYcclmZENq+bzkJ1X5
a4z/mwkaAjpkU4+JiTDeB9lDPnyDEpeZFov9n9YhUW+eSZiyRpjRZlnGgxQ46fiQ/Mlo48rN6Mn4
MU30SuJwM/PT25JhIEpnzaqzkg0a6Im5TMjXDYgOAETutUN0LqGNthvRWKncsjONW1ZrheFhNAO8
qKGLo5d4slXqOedvAyaf87YBwMIlCYOvmMG6DERKoUyixsmk0Cvu52f+KToXB8ElD6bhpjuNB1by
uxn5fj/08QC/NIgphgz6zgaGrBcnUffZ/MZLrAcSCShfAsDKBuVs0CEua72qk70KwEENcosW6Wdc
mIs+M97Um9u3skRdR3wqaLXW5vF+kd+rVLU4VXGvHxyWBer9HLe1JhnaACTK/FxjoEVmlXFZBigP
aNS+y4VKA4L+LvPDe8UhQhyq3dr8a38k0g0srO12/WO1acRFVpefmmiKEUioN813nT3ZzW0TgfcG
yuLCDVIHoOhsXtwZdsWihNyEaXyW1lSDuohAL6vHbY4mXlvfKnxnxfFzFRWmpr4pUDo2UtFUwbVS
fL/+Bbejxmq9VKZbc408RmkEOgi3Jyh7p7S6l+IwgTqxc6GH9XjdHuuDUreS0IjxKKhq5hdofHXF
Mzcz5vCZ+0hdSlFbcYJahpwfzoWNczyrs7Xg0dcgtS3cUnoqumM+MeoCjG0Ez+yl24D2pECyU+Z+
hmsdIjw3wO7xDy1ezcWucCUQbLCG4xieqvFUIBn4IVeNGNmm4bUR3uryLgGjuOiHR0OzSM1s9gJr
+XH9+22XB377i8ZTQaXuajFL+7LBzHL32j7LFmo7fv4qnpPvpIUU7AyPYZEEkX8OmBpPBZlAFLg6
XvpoHx07wD0jqwKtaO5KJ5lzpl1p8x7rEbadFK4WSYWdbukbYZBwFhVoJRCgcIlFynbpl/Z8+CPE
7ufJ12huYlFpp7lvgSoa74igUr6LnMYT7sja2HqPH4+Er9upibqAqTXJ0KkTGBVcxOUauDCIFh1e
f+biYSrPT/dabhYHxSWKu0BQhY7iYxzXARU6IbjbMT7q5isNZHr/+xX0KdXbiEOhIvMbW3DG+wwj
yGSQInQJWTLmDdzcJ0Vf6RvD7nb8+W2XvuETyENwcN8EFG04MXj7hm+5VdvFr+iGPAoDi8ngvf3c
/lwq3fyfE7VtK2XIADUgGy6YkG3UOrM6g2VqJwMWwrnN2wAP05gzFoxdprugpZ5ykTCgtxVro612
GHQOOmsW7bALzTBh7e12ZvO5t9RBbUEKkgRjovkZnnG8pVrprnbzk3SfHrlT/kiqbBlbQHo7PHxa
pc7qNOWNofRozkTtrvIlVEqrl/mH2ANSBLZhNA3yd4YPkRD35QSJ4GDRQNskyvRzIQ5EjFz3Eu/x
EFwbe1u3lV3yTITBklN8VliBftNlV+aoiLuoyqiO1QISrebZaO/VP4FsgErw93KozwYRp0RXNT7x
w/LHEAqmPDxf3zDWAqgvlOTh3OdKl/n8NO+U9EZBtem6he27cLUGKmsLmwXvxGXM9z1RTEQEteNT
FliqiLGSALOxqPucFMn+9/qouNRXZqmcLVXCmG8bkffS5CWtIzQ7NLPm1V063qRibM0q4F8CA6/H
2k0qYVOmKCmkBFLHRSTd6ct8qrT0ibGdm2dqtS7qjpDBliABFgjSC2eC1n3rRojM3V41Id3rZZbA
ihzk81w7UdRtUIidOsZgg/q4k8h9KxymAyHFIyNBYAx39HtWFZRhksa1Z9UiJ2OQhHsZnJZJZuqY
5EtZkYKxjzSaXeoKIxZ76AKLd8Y59PIdeAZ+lK/ya4N2efaTBYHezls+v9uXYTHwvQ9cDm3GGRQ2
ipM5zbv82OKCwVdzlR/XvYS1g1TcqNJ+TgMOskCz+jr33xLxW8hiCd/ONlcLokIH+ElicRhk0Y+O
3ENdW/wucwav8iYFgPLgr8ybPfH++rK2U/mVTbLu1QtQyvKwDCWJTMVwD+TFqdt/k57ydrILmeT1
rG2kYgjHjUlWQX3MUzDm73eY6zAXYVGfxiJhKdmxTFGho8jTLI5IhWjC1EsOFsia+w6wnnl9A1lW
qOABEH4NLrSM87QGHGEPYXMK1Lf/ZoKKFyXP5aGBh4gPkbFpgrBAdMzanHGpMNZBo574ZM4kULim
vj49ZeG3RtpH3K//tA56+GtpKqFdAiAZDf270iPplo7sUShGEKLR661gJLM6oQm5nFPNLPzYSxzj
XmnN/i8er8QYif6frEoWFAlcdTxGES8PEJeD5hJlFBRsur4RTZA7aDe62nazq+UJP+/+izWdp9xt
LvTZSBMMKBnJsRw93jjzGWNK/x/Si/+tSOcpf6tmPhTrsAUBh6s26ONy76CJk78FzgKWTuXn8JPv
wCfNuqI2s3fxt1W6Ez8aUq/HWoKHw1C1+0isRXsAiaGnZQW0hjC8Z7dGX7Ka5ZvuArYrXoH8LciR
qUoGeKVVboLY0l4+YT73kJ05S9m1fylu5JFyG+uOJOHty9W/MkdVMTjQfRQzcH77rL5bxO9RXJty
4y6CwohK22F9ZUi89Eph6rNq5BH8lsxS9z1SGpR2+VvhjgAbmrfgngUu2m4i//5+mkECzOoimSS5
loRs5n1+T9rHGOp0QzgPkX7XLFIcAgWOKb/ImskaQrjuOaC5vrScQBSIT8Ms2ov8Y1Q4rf7UiE/T
+CYKLHat7SD5Px/VDOpK6Rs5LKcCBdolnXSLU0TD7KaxNCte5OzrB33TU1bbSR10DQpcfFIpyb6P
VHOsb6c6suYlBSiwZkT+f8ijPldFn3c9mKe5QWeDEI9EVn8iMk6yabiqx7+zmNyvrwuCQJcfSws1
PWqgoeDr/B0ne017K+seyH6u7x4zhlEHTSmnbqzmApc/BtELWzpEDlr+6qNwVwD8LZopKOrHP+FH
whP5/64CUGxdrk2ZS0Eb8xbyZdNY2EpZoKkySbWjjVDvvr5Acqt8CSQrUySurU6bGOK5XkwjlMzm
w6g9z8Ov639/G6G4MkBda7OUDV2no3BGJvk1bzkClXWC3MlzsxOs5bmxxJfRE34wrJIdurYsKojU
S86H3SgSZfAANOilK82YUSXTS7MnFEydNHKIrpmjIsfAcWEuaGW6L8vbJjuLxuQqqR2np3qJzLRn
rY443TVzVPgwpiQW8qCN0KKaf+V5ZctS916q7U1cy/vI6H8GQ+7wIsqDffWgdX9CQowBgd93HeUz
aTuDXF9B/hUP3yeUb4LbgINGJuvq2dzUlRnKc6CSksZSiZG3ElLIAE5XTukmUH88DYfFxSHkTgPo
JwY3mcz2HfDw6y5E/vqXPV5Zpzyo1Cu54At0tMDFWfZ3GquFtMnqsTrkNH6vreU2ahUl9eU7UuDM
bIE3JSfdoc6J2zw5d16PQr20UwN7mszxPXFZOgibS/w8mh/xfHX21UCXuZInIVS6W7hjkDD6kNdv
OdSsscWrv58Fg95kJZD19fSNvDfC/DzJtX39O5FL5ct3Wi2C8hIBkh4q5C2B7hkfIiWyR2jFR40T
B4M9Bfep8pfOGgH+hztBU3RDhMQMVPcu1xW3SSqLfQ2Ki8ZUzvOueyR50Qxa5BdSNSjumvvk7s9a
rOKnVWo3wUfYyxma4JiQTG+qR0LD1h2Um+mOEAgTob/siUUi/A83+qdNanO5rhWVZtDQLGvjzOTQ
3B85+bnNVcgYZ7LdtTLYLsrUzvnYL4z0tR8br0Orxrr+jZk7Th3GTg/4rlErcgsHrpFa6RtizlE2
QcWFGhs0IiGceiMvfxICVjtORfWo6ZZWFtAHqGLIJHXAGjQMC9vptaRhpFKQdVnQqfRCisCFDz78
aJ+AbuOc/BDM2uV20ltemstO9vJz6zG2kjjnl/Oyskg5L9cuUivFQbTPMzDKKg4mzR+qQzGDXZI8
VaaEcT63i1Erg5TfFkJoxJOmiJAU6vzqIXmNQR8IOfMcEBtUhpzyvXGur/EDAndtjZTbCkGncmmF
t3sSm6qru/WvCXW91kwgVikcOEu4zw6EiiM/gwnkqJ2UfUNq3WypTGLoyw8h8nJQdoRkGc0WYKgd
5kJaREDtXN9EkDRyq4P01toQyrb5QzJZ/WFivEQ3g+6nSbr+IvVpCglrIfONHABV4aRmiZ0krKf9
phetrFB+q8jZPPAq5jvbXXqjQlEYr8LA+7t3FP1kXVTbx2RljnJaqRz7lCtRG1EwgXgefAK+NXbV
jm8+SOvYFAL/YBGKEQZvqLxBp+BDFCbGnAXA6LyKd383yGRgBBT0l0WbzQj1D/Z+51R0N7seQzFu
WpBeyift/HfvAEj0v8goT2d1Tyypvm0v+TRHhbYAaJ28x4wu4FQAS4vBKY/ewPvDCDbkr3x1/08r
VJ5aVK2hp2UI1AO3a+rJVJTKjsXSmseFcUNsH7RPSySXXKUaNQQQWo5wXvIZZDEns49YlRDWjlGP
26IVND5fAhSzuGNd7qQZWmgsNYzNAsRnzkmXrhQx4wyUgFFDlzhrUBtL4mWzlUqr5BEzdHF3PU6y
nI5OQZu+A3W/rum+6Op3sQdRlt0ANkbUN63c5tgiOow9pBNOQZNwFyx4ODTAiKVefiOB2S3ASZ7u
eGf0yfClL/iMRTKc8GMTVq6BuYCF4zNd9+NnLbOGGDrkwrF9Kt3wVL9C0je57x/nR5CkMZyf4ZIf
9+LKbpI0Km7FnPOM5lTw37LsnbGw7Rj82+c/kqaVgb4L5k7nUERCEHwVQQjI30ruiHQIAkhn1sw0
yzWpgNEuepKPIJPb9xUoa8HsLw5mMS4YI7V0JoKV9cmouMFXhY5KuIoGoCvuO8yjYZQrsu9/Hl9U
yRJ2pcMG+GynmKuzR0WQvlMKXh0Q8Ju/yl/NcXQX9KbN6jDteYcfPoiiC4vVCSd/9EqApGdKxDZv
5JzAJmVQOxnBIWlBsaLYOTIDJX3GT3L/vc8YOmjbebzPFQ2iLpdxMtJLIy/5BsfsTGD7wqEsnW6f
+yEAd+N7yaLw2DgDhgFbGlDIGzK7UTXVeVmgurQE5oLJRiln5egfMYrawgsT5CesTkEXAFNSksjf
Gebf4rb8jyACVxehimxYVYGNY3BhjUS4tTVF6IqlytFxFMsjCiTncdFeRjSknLpbbEiCsqbTN47C
hUHq3OmLGDRjnql+G0dW3esmEAamPL9orPflVj3CINqYIrA5OuC61NJ6uegTfprivfTQGjeVX0Ga
q/Pkx/yVe+Kd7oY7gVUGAh6Q4Llj+cnWQ/PCOLXMUR+Koe7a6W/dUSc6R4Et3SsffJ8jskvWpbD5
HSVehfqzykOMnLrN1V7pC61BuVjBA4HQqQYgsyF6PJkZPxonyMgBTKfeZK/Xzx/DLN0lysuS7/II
7GGGGNwucb8TlNzX0+YJpJJmwy131819jOF8ORyfy6SnusAboZQQq4kw1YURkLw1lcYWAXjN3lub
FEMlFzMB0ONNj4BNOoLrRveE27r1RpOlabAR6gxw0v9vx+kpr7xoCj2C4IafFFzsqlU5znbLT0l9
CjTUb/xybIveqRuhjY/FEDOpkr6GInxoRVIFAQMlhkjjCXt+CNQy6DVXvlPdyR7d5KEzW8y3lX5n
yQfuTxRULi1SsVZNoVAca7DY7pbYTKEvCgzu5NdWZAs3+gMPipP0VrQbV0Z7hHmcv2YHkMlWVMhx
C0TlnJ7Q4mW1iJIgwuN31+8I3U9iS4EVn9QfoPLs7crUHfVQWJqP6jvg19KDkJgsvCo5RZfuBxZ/
mMd/Bmhc6BQoUkRl0gJMbXEL/ygbaOeNM6Q0fUkFNhitw6XwFN677vNfc0wVTgZFBP7jlqNzzEkc
2mgimDaZUyIrirUbpZIf0IH41y+OSztUWcPAxGQ0pGh2Ce1d0WrmAjTU9ZVseex6JdTNlqD0DW4Z
7J4kx+YSytYAIPe/N0FkETVdFRQDLDWX1xkeuR1kVIiJbDCXoUeJj1GO2Hhj4Pmsgjxax/8CmHAu
TQzA+qWqABJiMhfyMTarm6pP+EIxpMgDMM1K+De2TeAl0OSigSvoukRi8OqKrsO8CesK43Ua4DpR
9aNj4ty/tl/UCwsk1K0sVOUwTZI2YkJocpCdOgCGWF2BLIrMjLXMu5F8BOoUXZij7qqRVzpMC4KJ
tDLMwTD/HlkwrLlHZ8kiPM6zxzq4G0W7iyV+wfkZSimHSE/3xV+dPWZmBu0nN92Vbmzp48O0G30Q
HO+uO+OWqxA1Zt0QdFlUcVNc7uvAtSJgPRMIk9AqJEWlwFd/VDtSqeMxUvPv+f9UQVOgn6LKBnR2
6EG8KeTFrg1DjHrq/sSj0f/IWM/X3A0GQJgLCR9VRLpNHeBoCkulU9LQX87VcTlqB0IKAyivOTqC
xduQqrNBBVyZTE6tjdgvaJqIoqMkEYF66swt2ii32pKEPuRMkOUvXnCcLOGDPeSPpHGxTF3lFcQP
xHg6l6oMXcBNZzSAoU52fND3kqf6DYhrjTuiKMHZLCj51yzqwiCdRS110WuLzIV+PuY7UX2oo3k3
Di96d2hVRga1FUzwwkYrHreJwhvU2auNrBKCBUWlodv3umLrc2czvGTjwoLE2v9MCDSQoZQXJcj5
FPo6jSm7ErhEufv6bvI6MzMHqE7dlujtSD8YVreCCvSTRV3DacN5o85aW4P4FZ2zwOe8wh986TBg
fE1ydTMw6/P4wpzW2V7lpz2qYJxoGryEYGvS2cyOr0QzLNyZKQA9Kqht3Nxhk2Jvf7tPk9QpGAVB
TINgAeSb28/lnT4xBv43Sga4YCA9Dbl2QSKYvct4JWZNI015gUHujw5u73Yv2o0aIascbQJVHl94
YKVYgptbt8/aKnX7CEbUiEoHqx2iJCn79AUg3zryOc7XWc/rzc8mawYvaSpOsU4lCEGr5Tp00MN9
O7+F4y6qgX5d7hm+uHWe9ZUR8iFX92mZZZCtB/mEzxVmcZx3kp2/de/BMTy2UJgIrWzvEXJqn2GW
uDh9r67NkrWvzM6LwWOCM+Lc4ES4bbKzdEO05KFQybK06YmrBVKvW61s1bgrYs4l57uw0ze0oG56
wCBVJ9vFiI/5v552IJ75+dkoz1RjYdbHfM72bTRaYpftmpbR29/IEJSL9xzlGZ0q9FUnNvkHFazx
oQtCdAL4BzDL7JK33mNJ7XzdxEuDlJekVSCU3STj7cwbjqBkByMsdwyXIOH80iWIDZlH8oFyFa9S
+wbRpw7PFDHcL7253FavhU8OmLHTfWO3uAiQe/VMKqwVdLtYFdavRw22IeSGhxKkjZE4XLpjLBhV
hwdjCrrIfTz6A3fbsbCVXw/apQlqeb2a1/GkKoAp6Q/jcK85ivZQmEn5cH0bv+Y9l2aoCJXGCS+n
MfARkwgJ4PYxGgIog/m53th/YAhCs3hV4IX7pUmHceVo6VCZ3i9Rtg+Fwpy12op1zlFZKMrtAhUe
SYoMczpC/uXXyWoQbKZQ8fQ6TF7KkMApf06g/dHg7F1t/kHvwMDr5bc16urqYgAbF0BR970x+fwi
3CSFxvD1TXdbmaDO79ir8dgrS7SP+bsgPA1R65Qh65HMMkKdWSPU8nKuIt2rtYemLCyleLnuASwD
5N/XMVw2UEUTas2DboqT8u2tqhW6VTU1C43GMkSdTr7Uo6KspGw/tXtVOATGSWR1/74GHxVMrqIM
R1ZEgacHAIYiLOqZQDHnQHdb1Mzn94FXHEN9lXVI7TavNQtD+3VRsAg2eUPVUBbDW/ly93Kh0PMa
5XOPqOjIieIk0ikreMYpJR/5MqheWqGcINfzIRSVPsO+PcocJrg0Jozma2CDCYxlqzr6GqpKF5pm
Y5HDpDQ0L56ByCK8Y7JVYZAr3HeHSvQI1BRFvs6ceXP6dt0Dt1aHAATGDoNMbtB4i3nOIJjD4aoV
2jIzcck7YKNgFFE2bFxc51RA1URO6wy1Mbwc91I6+eD5ta6vYuM6v8wYiHOuDlK8KFyjZ8lHkUEF
4KFySDW8TMywBDIIYnb70GH1+Tbcb70sg3qDZHrJ6VU4h35dPWe9r5TPRc7Ilhk7R1d9q3qZRVlb
8HW4vSSetZHxPvx61V1sGz0qPuYF1yQjzuzIPUvzbBp9ZRsK0gMhYEFuNk2pgopynaIqCg0OyBat
GxMjkCGrLu8xEO/JmBPnCJJKwTVE+AeKk3rDMTLJbcdASUZSZBlqvTSbUBpysRQMheHJb+Ov+F5C
HXnw+LN0B+DUvvijOSjIvoqSbGByD3kQXZYJy4EzgIYBWeg4mBGfWUn8o+RC+7rDbzkG2hEojwCd
hVcw5XtLGU7gzpXifST9rORzypI43PBtEX0GCXJ54MeWZGJ/dZ7GuBNzoKRAzJu8DePPBcMX8cJK
iT9KK1RovbBCfsXKSpsOSpLGCgo99gGELSo4j+Un0GW6yi56ltzsWXVQY7KXE8ckzdyq1l3Ypm9E
EAiMcq2iUGGn3/lda8Wik+IlOv0iLLVK6bBoOjc6lMjzBBRi4IZAvtBam3mFdnkYV53Pu/J+8Ztz
o5txaAVA9kMa2+IfE2+O8Q7GMbSXB8Xmfvxrn0Ehi0ghQ7Qag//UNw2GJluGDLKbCofRwxdleLz+
9z96YF8+J1irUVLQZEVRqPwc7++mmrsKV/9fvFscQ93Kv3Nm+iG4jJrhPjymvrIbnfCYHw032yUQ
Ar/+E7a/6uonUFdN25ZcMcqAhzavHWbYUfZFi0xwlz3Bof2JqB1J3T9XTF07ec4H8iwWIMHq8nPK
g25jFN6buvGvL2sjdq7NqNRpb1pV6eSq7nxRDO4nDL2aECB9rvLloVUq57ot4gVfPyLKvqiG4j+N
2kGgebuan4NsnwYglO/Fcz4HjOV89G2/2JDRtsZRkL7COOIprfEPLdFhGXeTv4BvIPcyOzOc6paw
HsdAccU/pO/jQ6ub1U/DZ/VANheJkp1A5NsBgqeOQmh0pF+fZpDBesqHB3Fm1dbIC+fLCnXZ0AFE
UBBEqegiGWCGmgSkPITpRiR6G3YFXRvZyR3Dn93rn2wzWK+MUecuqVs95/UZWk78tyGuzFb+1bNI
3zZSVJzfzwVRbpG3qSDVegy3yFHqVH7o3F/T9F0ZwbgSsTZv8+usbFGnSi77GtgzPB/b3bxrzeYc
gUAZHEGGWzohbgL03VgOwVgefcICseuNgJ/TfaBbpXzKp6dRxqWAjkdQ/cGgIaLG5/pU6jFujJkm
liWyOnQsiYZ1aRFM97DXXEI+ylraZvBAlRzSEsgXMA93eckORlBPkKIAd7JwnKc70sOWqkMtsiAK
m164skO/xowAXEDRDMCg+h6DP29ooOXYfLvu6sTN6HOFR6agKrqIygmd9/C9VBnyhNYQyKBPWZjs
sg5UquL0mInCL7DpfZ91aXfd5AaVk0res7jU0JTCpCZ1luuk5NCqWgIPQw4zekTzm/aSu6llgNFe
dBRU0yKvdv4/GopbOyqIMK6paEuhD3f55fpQKwY9kEMgJKtj46OliGQhdgNcpRXy5e4ptCv7+mK3
jt7aJBVKpHicA2nModLKq1Y/3xbVz+sGyNn98gFXa6LiCFcbfVhFFchJgFtSPIwDOcY+d/59BQrb
tjJDhZC4r2q1wXyt18k/NXkvZKx3BfHmK+vQqSu5EsZoblol3Evn4pHgApZDCtohCIR8AFjtf0+X
f7EgetIGLdEo0muiSJWcx/IubpkU2oxP/wVbOWSLCF4tEDbdgRUKYmzNu3TfY8BEwMA6JnkOLI6/
TfdG3QFVPCQBEo3eSEYlgt5rBr23LrpvmmbHh3gC5gbDpVlmyLpXjwyIg7bVDNI58GffzyEo2KJT
AYnZ6269HSRAFWugJQ/IkE6d1S6Li3YCFt0THsBqnUBVZA8EogP+8dniX4fGlE4qWNYzwFRZD4ut
AI93NY+XIMq7Op3MjFCMKeOk1bwsqVNXn6TMzY3hpU6QgFfZInjXl7rpJ5qMXjlmy8B5ScX5nqt4
JRNBb4TpSJPna9MonesWPmoBXw7XygT9yZaqS2quBYC6K3dF1twt9fIWN7VfAfNvyUHryFF9VpbY
WRZ+d9345m4i0iuoFhiA/VLXJde2MYhmoMsWlI3VSYIVd9+mMNhFEmOV/4+0L2uOG1ea/UWM4AqS
r1y6yW6ptW9+YViyxX3f+etvQr5nREE8je945m3CEaoGWFUoFLIyeYaYfVRaekUsJsPLjLchUFwo
qStRbRGd8Hxz48kVZ8jnkpjtjLJElJM8joBODb1+n+47IOiEvWhVNi/vbsfByhaNxlW0afKkTGA3
Iv5UO2W+py9QlPrCdIvjckOmnXpl7hMLwCnuA9S2X36uku73ynKap5E+T1J2MGp7FEpnClXeRm6m
ktXimNPRAGNnOkgotKmGAqTFd+N+8nTQAEKo3SoBhdSveXmf5yXMeUmMRpYUwUQHcDplxeWi9VYw
nCqF02jc6pN98RHmwCx7uco6itbTrhowrRovs4KJODqQ8dEkuy9fZY5JzmayEI58BicwplMFH3w3
V7MQ7KUk80Q95ITZFsxhvTKWjm2ZBbUyBYjMTcCfOaHX3CU7kEmjM1BmwJ9p9gI6zlceRJvjjSyG
KVqmMpUHFFJTeCrna3V+O5+mti4sq5hWmewR6vKMM0GavEb36uI17UFVIkNjsfcHgwfi562F/vsq
sgapFuU0jJJDYQJKN12o0e35xWwWhQaeQU20x1BrM3GVL4WeQV0m8qvS8HQdJG+lYY8QczJ+qhgl
zoWjIrT2eZubgbWyyQRWg6cqTaxKVLqFaNXkWu9AkxXddYL/N3YMTJFIuiTi7fXr5vVNL/ZTXsWH
WhmssnAC9LsrcEdqvAb75lcyPg0xt0qtGjJhWYwU03DkIDn9fjnKkHZx3vSbyKv2KogxORG8adGU
NBF9FAhusg1NsTO6op8iQEcr6L4Ly2spm9fnd29jPgZ1r0kRjkBWwjeYVYl93cTZCK6QzhFtkJjd
5TbewcBgFvEpCmjMfCs7VraYo39s9LARRCAqR5u+wIEm2DUx7E1AAZS5ps8DlW0mQBMIXwWAfqAP
maOyEDKzbDsg53ppHyRHAi4ALee9k2+8/NMN/LTCHIt5S4kGOzX/RKX+Ihc6JlMAuz2JnEDmLYkJ
ZLEjIZ5LgVmb9dEFX5kigTvf5ETU9lm1WhITugKuXnE/tZoXvktvk9Oe2pv296Bb1WwNGXS9jKcg
tHgk0rylMQekJia1MSR4Bi5mwSZlc6wVTLrVBQ+YRJ3suxP+871YFLFY5JM2m5hjEm+k59CjLKyg
bohAOZc7scNDZ2+H8Kc1JrxKtS0KFUoAh8ZcjiCO9klQ3XBCmGeDCSu8MXZhBZFctPMqX0J7F121
8EF/QBTjpQXwEzwK/+9opC9ez8qizKQogqVvOz9rhM7tpVH1skwEH01IDE67kuMY7IOfEQ20w4yD
a2kyyZEjvdnNWSzbaVAN+/NbuXnofzq+wmQMraiHkUi54KeLnw+v5hhbvf5QGcdhFK3zprZWJQP4
jbda3II0tvfUTcrcpmpveobUXaEK9YYOLKgVjxqFZ4ZJGFJA8mroldCvgtSZRNVOxvJyjjve4biV
2tfLYVIGfXueiVTiWmJaxX3u5jfqaEGNp0Qb7USloUludS/nt3DL72UAK4j6gdJn8QGDapaCqk+6
pxbaAcSuP4UpfD5vYoOeDLrJKxtM/FazCp1tUHR45LLw+1P2q7uuroKXObGUm+g2Ca3lofuNWyUv
b2weK2vDTFAL4tQNuTyhKeorO/1YXy6wdUMBqOJRe+kSjjtu5vy1PabeLae8LRTMHoI+KLkXcfWi
amGmrUCrwQUxCV6J/wb2+mVv6fddlb1RNM1JXILqWL8z9uOJDr7N1zraOJIN/YmjceLKHtNakM39
0C7XANADBBHa8F8tyou+VIKO93B1D5mwY+ctBxXzjOHub9LjyhBblBpGAUQYxFj8ITxN6eXS7tro
b7z/cy1sw7Ie2tksNTn0A3wr4bYSHs+7/mbmWP19xgHVJM4kVVYFP+8go9SFVhZ7RJc5t4TN+nO9
U4zfzXLf9wmIMzxxXz7S41i7HZ8XiHT8H0hU6E8+8/kNxuFmURIkoZQ0xFTli24B/Jdgp37kLZeF
zY3grQvQemXMYbKU7UiisQYc4K7o7fEQQEtmeiUv2Mrk3dwP++LHsOezaPDMMvVoEMhqHoly4MkZ
QPHqxVjmVowJQdJNnJzB8xDmbDHJJOlm1mBar7mXyoMpXBspr7bZPFdWXsicK101mlOSgINOuxPu
qHsIbrszL+fdjJwUubwMsVUArL8ZkyCyYSIT6YXWx9croYmHt2UlIVajxW+VFtpTrvLu/tuJ93OF
7ClWdJmuJd0ceMNbfItBAzc+qC9vBvp3Jyo2ZNwGP/9VYLOYN5UAfaAu0O3VitDOcUzX5s++5Byc
HN9ggW9xXdYFWAQEaL6Z1tJAk5RITiP8yyRoMtkDpPyp0rQhdLbQ+I+PEW+UbLPEWH0cJmMs5qJA
rARJNldEP6j0JzPgtel4Jpg0EURymqYzOPRU007Ma6P/ff5zc/LBN9bivm3Nolejg2EKhj0rg2J3
cmgb8rLr9JnTsdhsT68CiGUurpRUmWslwJTC24e4LzIeWvx4xbsVrzrM/EEy4fcs2VAw5jQyeA7H
JApJMQdJHeEJRnKnV4dAfCfJ/fmd5JlgkoMupHkhjRre0wCwVO70GtcslSdkuGUEgEMTwBlcRMCM
8rVEaUP09wGcC/xYs2LzPaicUeQkgC2PWJtg1pFLmQoFe3QDhdqw9corFdBSEswdqTzIwpZvryyx
ZVC99ABdd7oJE5flctITzkffBDqtDTDl+TQaZjeIleRTSbHYcIQ3yFkYs1WfqLrYRyvrbXivZWvJ
LJyBcWJlN4XNq/Y2c/j6ZzC1UlOoYgQoAXqQbv0o2ni1OA6Y/pCfQZ4G+ALV+zrviptxhsdQOmuC
5hNhx+bVUE/1pZHoLDR9SgYbitNcDUfTFn5A+GovCVYD7unQ4RreOpAp+JairqiWG7PjJSaEIPyO
dle3WwC8UrzAmV9UZ7H1g+zpPg8+v721K3vM1mJQaMYJLOJ4NK3wdvDTG/0knRbIlQrvslVBHIpX
uG1G4Moic6aIZRlKLbrIXkTem/6XKWI6hTc3SUOMrUTXu8icK60RQBM17AVcRBq/3XfeuKOyWjyW
j834Wy2FLnV1w4qHtpIWAfxReL2QWjCMaL39N464MsGUm62ioVzqIsFTL8WDsRfd+jD/Tq4GT7fx
sjDvIm/YVxPIM3lT7Jtw3/UeMuXnlAMdChBu7mOoI0V4U40qeotMHP3U7gods6Ea+Hoga2PXfrcf
vWjPWTvvKzK5eqpaTRgUzJb94VCJ7Oxu6KzhtU6OjRd4xhXZJTe1aJHSQUAKv3hcnttZYLX5TCYH
zrMXukgBmcl+ush28Y/wQThVR/l+3jW3okXbmctV+9pxZVVp1J3xX3aqpRV0wcxVEJf+8d/A7zyq
IUw5g6p9NXKcjOPGrKCLOZvKUi5D4jdEttr6wTRUTj7lWWCyTCZHdVEpeJkIx5/5eKfJu/OuwvEU
jckpUSE3RSbhhY/uF4ih943b+njO9s+b4TkEO41RAyEjiMD8+OEjOSiYJO5/JLt8L/r65ehA3f4X
Gjl36i1vnnizTbaKRY1JNEELMIlREwGDBsGN6Gqe8oTbp+AaF9IhuW0s4sWRhRbg3zzxKJC/wLum
hKE4FunZLWlU9xmJ/GF6MqtDk7+XPNWPDcEREFesbDC+0cndOMdVmPi1W12ErRUey0Oyq14LJBaq
VKMeC9c8yBY0TDkguM1CbWWZ8ZpMXUhdkDzx07qxe7DbLq1rpBcGryDc9P6VHfrvq2NizKM8DUO0
xQalsZaitUyVcy/YPFNXFhj/yAUpN3MjMr26PPa16BCpsYRe5OSJrds7OK1UgOoN0Aqyz9zZmLYT
KK+gaSvpg1vo9U0RzA9xIb2ZShVYgjT8S4PMAaDHtRl1Ip60RyXdxQYIEIK9DoFkLal8WfXOB/f2
Hn6ujkn20gzB06DDVxqlfTnda+UpbJ7+lQl2hmzszVkbw5h4mXRKldNQHSX57ryJzcb26iOxD87J
1C0x5j2xDCjlynZk/+fJ2aCdbU5C3Pbsf/bs48esPLsdOq3XFdRZATnq023a8lazHaKfBpSvoSM2
Rr2kla57DWVeAhvAMfgFwvTIChw6/S1ejABq/+ZXPxxn+CibVwuLxyWJi7CO/bq9TcZdHT9AB+L8
l+LtHROzQddpWS1CrjLGREIwz07ZFZz7G2/36L+vVjHPo9nPQx/45ezFmIqEnHcQuU35cH4lm6fv
Z174ODVXZswwysNOhheIY7OTw96OQISi6adB3ut4yQ7np8B4OW+S932YzFC0Y6300Rj4TXRqyqcy
dqqSexfjGWEygmi2mNzWY8PDsZdZ00V+KG3QnmsW5LcwkJVY0Y12zSNb5xhl2ZUydUDFqeqz16Rl
a+UozS6DITF2QdskHHUljnt83P5X360IpWlY0Hf1tempRaNCm/2Z/GzTyj3/sTbxsKucxJJPivWs
GIPSGd6wS66pDPpwGIE4xIs650TfLpQ+XZHFZFd5PxVLUGFcFvD8+UF5EuB/v7Mn8KZZs2N41YNR
ue1x4QTaJkhvvULmiC86knVZH0F2MbXmAyWsD93Bo2+Ke/MHsUBrs8/sifuqSNPft3vCarnUmVZf
MFUHJRnqAhjEAxWTkLzcNu6zYwf2XTQpXrgELTyPYRIKHcPPM7UMMAJakmN2D05cO7/UT9NtfgHo
ilpa8gVgHjtez4B3qsnMZXQZu1AvY2P2/qNtH7zo7gINPIru5NFCbz6arb8mk12iONVyc6QdPG/Z
UQI36ZT7VAmcj/rdDne0mBSDoC354VirL9joUhCGNZ1gb67l+NGsH2Wdl8i2v9qnDeargaqzrnII
th4MEAroSmppXW+3zaHldXDpvnx3x09DzFfSY+Dde0VMDzJ5ilUfKlgZ5O40BfJDp2BsOZfK/+IU
n+aYzzRrEKYZBXSSkgsZL+qSJ9jzlXT4o3jL60bwNpE5DKZYCJR4SZJDJuw605PHG2mu3bnMOWXB
dkdO+2dV7AGgDskwjwRvIlRoSLroL7O7+EH1pX14jfekHbjJedCw7Urk0yLTc1wEuWrFasENDIRp
UXBHzJvzBwDPAHPFy8dmnEYCv6jJSa1+RBMPDMuJom9pfyz0VKMn2VI+12FsmfIhSXizZf/lcPnc
JybJz5o2BUQFQSa+uz27kR27+e/uCEc/6DftBSjcPQXTqyHPzzezPEFy1QyJ0jwy3weCqomYLn0A
ehWjGmy8J6SLPep9cIUJu1C3Z0OenrS4Vmo3jIb4XqxbM3S6UgViNxikUHSlqsh1O9bqUNud/7Rb
Ia+BPVEHL4aK+Uzm0waYmswNTQwP/XsQdacpWW6DPjwWEp6QW+Ok84D+W196bY+5ECRDWeI5ALid
Mjd2+jDYYRg/pnPKi0L6u7+lstWeM+sigawvYLqh16jhgzd3Aq0DFdMsHcHn5ZbNi/XKGLOoeinn
VIVMo4f5jwndnNAkj7EckWwvpoWAK1wmhLI9zGaY7s9/vk3CgfV+Mj69CPPYSn1YwKc/OOd39Wjj
ZopZXurOdNyMx+HPNckULZGZKD2ZKSHRDcFT0juFHZi3SmuJpqXujGN6x2OO4JpkTsBKiMGUIbVQ
dslsyn1Z7sVrcgFg9A1kCuzQ4TbstjLeeluZk3DBFGowqng4G+3e1Z816RocfR5xtJv4OiRu3jqy
x3uN4K6SOQ8HI4+KaJhMUIJQ/HfmLF7+AGJ7VwD+Oyy43cHtRYKZUtQhpQIeq6/VZz8ZUEoNwL00
ZcZlPxQPBDnqvH9uh/s/JtiOiUkypSNqCgWv8ViYu7bxlJFjYvNgXwUfEwFJXEXDEqF0HwrBq6fR
BQ2Iu1Rkr1Slf341WxumGCBP0EALrKtsOzWNSdd29HGvNu/S9srkcV9sX0NWBpislWMktYqXBoOH
+8xvLor78IhBwAvxCrgaKpte7fujfPvvFsUkL/Q1y6UzMOGFeeVjELWuqPCoojc9e71xzDdSAig/
JRM2bj60P0E4sB8saW+AC7KzU1Aq8PLxtj0QN8uQp5C+s4rpXWvUKqQQDokfDRYFa9K37oaq9FGw
5ujxLjhbfq5KKj6dqqK/qjGhm46mRspyML24jq1WgiyGcTvIT+e/1OayVAzZahool2QwtX0N2IoE
CipmTGyQS3pdpBBUqMHjrReL2pkO7wlxy93pUJQKbl4d5JriV3OlqE1VFY/pIZMvmq61pP7l/IK2
QndtgCmMoiIJxDSls0mJN+AbNYXVhRA55XTXeWaYqOoTiH9O2aB6qRHeh4Z6TOUGbDxz86hpmWad
X9NmDK8XxcSTqCXACuv4SFSlS3IyZyx380s64rGX7ORducv2Q2GLvLnhjxqZrXjWdtkY69VSVxdM
KrWuaf2ghs3QKo7FE0iHo10Oaql0AM1T4gaSG7iak76PRx7Sg7r5ud/AlAZli+lsVW4NL+kMNE96
OOzRVNraRvkLAthOM499HhlOWfKFMum+nrPNBEdpkNaozDpBzMdQpBFu1RfNzT52vdqX4l8xSWNE
G9NTsiGBH5NFJlZlPc+TjNIZD68+ZZSLL7W95FJZEN6+bkWiBtIsKAuZALSw6SWu5CInYgcouOr1
5mHuuXcUGgPs7q0LHiYU0XMLJ6OsNF+Pf+T1uFtqqHdNiUuy7FIJ9lkoXCB6riQzD60hwsYix50P
nO9gJUUTQU4GzUgdxCoYWvmabkRdiweilxGyW/7TfG6tDPNoqH7MQ2YZTgIQT4WBYMDz7PlVuE4u
eUXftxzO2GdqvmnSweKYxAA9g5+sO43CZdFxpqu+fUfGBHNMRMUUJe2AJU7zkQi0YuZCD76FAWOC
KerERm6yoZyRBiro5UAh8HdzXFC47iE1DB2IwA5+n/9u39s4Xy2yE2PDCM5BcDGEh/GwQCe23g8J
jqUZiB3RU0OL95m+ZXPGHOOpoyZoWamIWKDuUI5D0YCcHS4Es84pLDn+wDIx1MuYQhmok/1KXjBp
11tF89oGb+d3b9sI+JgolYUJ4o6vTi8VShMpUyv7bXCnVj8lEI6H3Abi9zPpY88+rTBOkZqSUDdd
ZPidE57wRi+7GchB0FY3rc7VD6jCnPG14+FS/otn/GOWZUvq4xTNEFEgvvGwZLZ6oBc3wG9Cp/RF
B77ont/L7w2ej2Vi4Eki6GdobAYpBTEwzZSi4QF3/Hg73ZGXdrSq14FO2j+mTmEvL1rscOxuhrVE
qySq1AMG9K8fcc6UdCkrnATdbnDAjNNaoHNMneFJuxUe2gvVI/MFl+niW8ami10ZpZ616jwrAtAd
ch3LfnIBVU7VbR90HePW/RsleRMXh4e2+A70YAyy+blUAqVvB8T5/3+ZrsA49KpeR5IbPVGBFKq0
UYDdFOGfW7wj8Hvxy5hn0nOkGHHUF9jkxplR/PZ7yqQqoKw3QVuWg4d9f/6r0pj4ciIy9pjINOso
I22J4wDAEvSmO++PnB73O/LsMLFpxENVS2JNoaqzm0NdjvKj4P9Kp2jtwZ53UHBwq8tkOihWvIs4
k4kc12VrfLStQDUvIXkX6q9cfZt5r+Tf2+Fft5EFxAYQWKuUQer98p1oVpujGVc4eWgTP75Qe1t7
hzpoduB9vO3U8xkdLP+FKMZiOBaV7GcXEp6ASvClgaEdQp2pY/K16rZ3EVckk8qAEZa+DxI0sTB0
koz8Ku3En/UhcjCkfUd1TPDMdhNy56aps393zk+DzCEoQhzX1IdF8ufsXVbv5fHQar+G4rHt389H
AW9lNAutsowhj+kMfHXvy91tRQ4gWzj/9zfPP+lzIcxtqR7EMs2DGRMQ4uN8Ghpi6eXteRO8JdB/
Xy1Ba4Zem2MEslG1VhG4YvV83sAHQOLc12BS8VwvCyBVWETjpCcw5FQXFXIGYtnRQ0s7TZhLzQxH
s6MD6iGO7c1yaLWBTFYe5mWRkxauJx6SX/fTXQLPG+zgSt6JzqGxG5D08d4jN7+ZTAxZAj+VqbBt
CBPT7R24o3p/Eh4G2avn42Q+nl/W5jejPMEQxAK5Ict5qCWzKmRtIPsB7htR9ltMOJX4doIw4Lom
rlWiyCY+EGencqSF4YHoNjlg1tHF0HLlTu90ci52eGl+c89W5piA7etakEgy6X5Y7kf5ae7ssuOA
GOiB9M0LVyaYUBXLCASpeFA6ALCI2fJXDWWBmb0XuRdJv03ydP4LfX9kp4l9ZY6JXFWYpaZpTQEk
urPdnoqrGO8ri50cuz1v87YLu5UtJoRjRR8yozfg5JWNgTlRdxbnD6/zfAU+m1F1gyt6MRR8mZM8
vmNfmGUysa2nwrAsYR0d9CtQfdjQ9z3pe9C/uAanS7Xp8qs1MoE8ZcWQ6Okk+0pd38RwkF5Kf53/
Zpu5YmWCKaEGKPZlcVrKvhZcDv0p6SyAo0Iu6I/n60zllEuxVJEmR03xDK4haCHkD5lkj9fCZYB5
HzTBcAttCvv82nhGmTKqMRNSdtoo+7F8k9WHFixiBues4mwfi+qv1Brk+lEv+aEsOmOTOYCtzWJn
FSkntjbXYuJqhI4MwZQbs4FdPywkTmbZN1A9dMdCf86mv1iLoeA/PEvLYG1itktpekxI5VpyGPRf
gvSQ90ejQY+wynbnP8t3UnbEz8oQ+wKUTUIyh2IkAg7R+PkhuiI/pJ3kxG7kGPeiTztmeAK4ik4B
RrLoLBgPDbRVKq1/AJN5lb7IEqPte79ZQOO86Ae8QNtCmN5NoeT3DY+FfvOesrbHpOFGivQB9PQL
8mL7aO7w7gxe1sFdoMT2f5k423LKtTkmDSe9MlWCAiXCQiZWmNi3lQ6q3rn8i/Bam2EycAt5KJDz
hqIvhPux+TH1D0rAI6beyoBrG0yqHUgdAiqhLz6JbmK5tdAu46yC+3Hobq5qQZUoQ9kXJDyoP4yb
5l45xg/zdf+Wg+RguByP2v15799eEUCmaGhCKkNlEi6mTeYGTL2in4x7rb0eEq6EBf287KFvIIj/
Y4FJFdEcpPogSAvuOVVsVb/oXKfpphfZYktu4oYOb6Rk80IHwUswiBND1KAk8XULh7zDQ3wJi8uV
cNeAywYVp2tiPPZiAGyx2ge3Cm9OdrP1sLbJxDCUDaKW1MKCJGJeie54KXmTaAmn2Nb3ml08hrZs
YYL7trhUeef/ZvpYLZcJ526QjCkyVcMH9vVezCzhmdjSsboCcBL3dMrN1qIHCfzynrvTW52B9aqZ
0I6kKkQzNxb9rLToLECxW54mv8UEX2oPh6SGeI2B98zpsgBWVOG47tYZtDZOXXsVKbMsNV0Sw3hg
XhPTroFk48kkb5tAq18EdFKGCtRXE3Xe9vKYLZpfl6AYW161+SdIfTghvxmCOmjTcVXBwyx7ltYZ
kauqRMSbnV8I8a5TKu98kG9HhAEOQuCnQFelMOvIFy0kU0oWv3qWG8uwO4cWPWZuQatYfDbfMYfL
JbrddMuVTSazKHo5CXGh6b7ZQ5DAaKxOcWtS2FUIXDbGPf/lEpk0E8Qm+FECqCe1rrTrT+1+QG/K
i21yZYDwroysSLUIJ/Q23QO0jpBhBpOOzo4rFVndEWGBunQkvIakdZZosbk0QZutcWNlhVkZ8DZL
2jcZKpG7Auxw5tN07I7jC4ZiL2Ync/O7AkASznZuntkrm0zxZSiioYdEXPy5vx3Dlzq66dERS4ub
819t0/U/zbClVx+FkVKgSexL4mRJ5Vs2uecNbB+nKwtMXl4aUWhqKIFDKbt/p6MBgju/dAfKZDFc
zkcermPb6f/xiI87/SonAcW45KQTcEVS+n0cd/u+7m6yfDjG7XwyJ+nh/PI4Dvix+pW5KQBwKZPM
xdeUi2q6lfNdQTjkfTz3+8gtKxtJR/RYSmCjcZTn/BackjdgFfvRuTLVtr2Tj6bDnUnfrBmoPhhk
4sFtyqJt08yIYhB/iv7y9ofiMXA0N8atBvA9ejfjUbhsfraVPeYokaVWyytcAnwp+hlII1TJvLg7
5dGtob+c/2KbXR1jZYp+0tV2lqUq9EpBHRJ0rRBvwVkpgPq79EsIZAicj7cZxitjTN7vE7zWTR2q
u7S9lU27QtE9Kbs5ef6Xi2JyfQyCx2EpB8XPZ6t3/2h/p3ba25g5Q6vqf+bzpze21bKYjDgnQazl
TaT6JemTxoqMSK6dVgQEwErMacitMoDu8+78IrdiDcKdKm69hqKis/T1w1XjXKd5htCOgis8GlrF
5NW8BhnPBrMwsSAL0CcgBemW46LFrjD5mq455xey5ewmjiw8QiqQSGeJsWVSxbGZ5KJPBZHUJHVb
wTwqbeY0NbqKVeeeN7dZfKztMcHVhRA+HQZlAdUAFccOMVwOuoGP+SziUVoHngry1qkCBCQqKtBJ
QzyD8fqxjLM8HHG/VeT3Mj4uCqczsXmorA0wrlC3kBtLe5zIZYTObA8CWkHxyQWAdVQ7urHnzpJ5
Ih28RbGuURK5SzKUcFN7aRg/CW/ecTPPYwqfAhIBtcV7x1f/ris9HCd9Mv3uLfP1XX6gRXxsN0eq
PS863Q2fz2/r+rA2yeZCPSygf2YaSE+YflQnK4oUjFnO1ggwWmReFs2b0HOeE//Lx/tcJ+MdUzLq
jaq1uq9epqf2BJUOp3KFS/rgn7gmV5aG/jn2+rteI+MrUK4dIrVvdF+YT2ElWMY8WbHiaipPipm7
MMZDxkGV5hDqon7kG2AqLPdU0pxyceJZB9fs/xl7iSQM5jQwRkLNmCjs+2Wg60pMaIdKivpLpMbj
sgAvxMkdm7uHGgA3MBk//cNpV6clCUcyyspAaXaMQwisnN19XC8FtzuYmUObVjl6c3+D4DFXZhkf
kYNmbIwR/WFI1DmS5nYyBKb61yriZJLNfK8BmYe5G13CS8/XmBOWadBqDWirFAJuQ71PqyvMnP3V
Jn5aYUEuVaLqfVwYBDOc+l37WFzLD7E7HI17/Ufz2F4obvA6Hnnav9vuuLLKVN7aYGixsCSa3zyD
zQQUV5ET7ge7eqefTOC642ZhBYXm/+wlq+IWm2Lb4+yGvR1FlS0e5Q2izk/HL/7mgdEEIEoBQaYk
iuy88RTWS1Mso+4XjWG3MTjVQTI59Jzr0XZOJmixf+B2FBbAqTSjSMK+ou6P3kCJpwoJF1lwE+zI
VQYiE2BlpxM/L2+eNSbwjRgD12GdaevERhtm4C7r/Vqb94sRu4TwkFCbnr8ywZw2UmbETT41aAq3
mmWkx4bkdhH659MHzwhzvsj9pCpU9MEPx9hRgZGTwWrNwwfwNovJFYoYKkUdDj0m249G9NjxwAHb
TrDaKuYE0Wo1VWShpc+YUAHNLQncVNlj8ZPyAzTw7elq9HhYJt6imLNEjeSKaCIGEcv5Rstcgpfn
859m63EWgaNR2WkIdKO39jX1oTo14rwMkM7d+meFR4j6ufRlUN6NRx4n7FYF+sUW4wdV0Kp5r8Um
hNs00xofpcHSd8nOcBo3kQ/dz3o3H3lCDxs7+MUm4xZVrw45OO/ROszK+KUjGq7PUiX84Gwjzwzj
HJmYDt1SJ6Y/3hQXhb9cpDeAJId7DPkJBxDsHoITzze2MvuXpTHOobVGVs5VEfhQ9kNSh2AWbrAe
bnvlhbBXPdM3OddYrkXmnNSMrguaAs6iXvYzWOIow0P1JPqtgsfadFc/8S7OnG1lnxDmuQrqXlN0
P5Fz4zpLJIwMQmneO//1Nqqb9UYqzBGZkzGb9Eox/QqMqo3auZqBHsCQu1L067yljUz4xZL8NdrM
sdbiJoSbdPWNILlh8qD97zoqCjTrPyOaVZQYalCQ1q0s+JjIp+3l0I33y82Ci97/RbSV5xMspFVW
u0rMVNCbQ3Q0udd3EFRVQqsUrNqRnyOvudRfJi5emH4RpprHGqEUCzpaQ0Pq+rqPmTkschTkEZCO
vQuuZ6AtgosPTn8uOeGmCwJYREcfZYCYmKSVjXLRtTG2s8I0Z/EQyryW+ab3rQwwGarOOsgJ9JB9
LDF/MxKQWJaPw+jhJcI973w8Q0yOiuSRdHktQgOcHJvoZRYrT8oey2LZn7ez7RKrFTGJKSgFQykB
50Zv7c9g02QJtuYSS9jjlrDjqUrzvhCTlXTBiGX0ULKD0nrq9NzPb/9uPSwCrCoAJm5V+Q9afAG2
J/0BrnaoPGdudBC4mt+bSQKIOYh0YkxLNtiyL1IkY+gxYTNHl2P8a16uk57H00j35FsArWzQPV1d
6JYpbYpKxZ7RihZT2W7jIla5vKnbriCjOQaNW11X2XftdlqKSNNB31Q8B5d/BrKVU3dQbmo0WsOd
xKk0t24fUF3+tMe4XtMJ1ZimmvjR5Br35SXQlC7pLfR1Mc4/NjbHNWii+baPK3uM79UGZgxqoYkO
4r66oAQy2knZD0Bw0Bd1nkD2pqN/GmNhRUs0aGqvgJSn097qFo/J8s/zy9n0vJUB5iCUTbEIshI0
fHn5u4982bxUlpvzJmiSObNhGpO5QZit1nmMNQwmNA57xZKl3EmqizzogNbj3Ot5G8ZEklTrdVyH
igQ+xotxuGtVDjZ0M6Ou9ouNIjTb82GSdH+YjSK2kjYyJ7szm7q1+kTJ78KmlGPr/AZurQn9VF0H
IpWSxzAeJ8/GGJolKMKSprKqILQjHqR2ywtWFtg+hZ6psjaWs+JLvWSF0g+tD/2m43FMblqBADH0
uSWoNxnMabSQfpq0Cg8wY3BdTb+E5ClTn85v1daVbZ0NWDZVTVkARZqgOJA+Rhc00/X72hZczL5k
NrEWKnL8xAtSaTO1rpyCOc/bVinnIZoCMEJQcgYJ3QLZ1jw9scVroLylvQQMSu7Ix7G1ic4ff9na
2FUK1JiNHQYhbyO6aO2OymOnLuYhiZO9P6FJB3aIHa8ByQsCJuXW8dLLfYBryFRiWgz6LzqmUorB
ErhqyzxLjOs3QVFBogLXj6G3hudssOhZHEP4sNEsgSIoJvfPVZz3LrkVc6stZac2DBLoZt9jYrpP
vS6d7RKDyhxXpanoW15UIAQPuWqIY7O9HjEziFSPGLyr3eBydom9vMovgE2gZiodoMF4mKHNPLyy
x6SuoUhlNYtr2S+mrrEmoXTVdtx3ynjIS4wT9Wn0wFnhZs2+skj9dlVyyLE2q3qCedP5QA60L154
ykF2ALH83xWW6RVoZYoJQSJOAQAHhPjqAjXTiyjhsQ/yvhYTY1oK4W8y4hRr3nq3fyR4PQ6cerT6
Z9y8j+iq3p/fvE0HXC2IibEmEDNTVBKwzLSvPbkOyK/zf387U64MMKGVdbkSdVUVoA1k3ExOCllK
lDJ6StXZTopdAHrbPoHs87zZzVT1aZU9aSBJJDZ5i20Miuuq2Cn9T2l0z5vYzBkrE0xJI5ZhNyca
bcz8P9Kuq7lunFn+IlYxh1fGw5OUrPjCsmyLOWf++tvQd9eiIO7BrvfJrlKVRgMCg8FMT3edSFa1
NNWvUhhVwywzpTs1sz67lw1uHSxhda9Rnypt0AmdyzTc82HjjUbq9NXiSBL4KJfMacKc4d/WEgoS
+j8Q7wO3jUF+vjpVSV7M1ZgjwW6n+6La981NqDCynM0a4doGdZz6ucqbcMQAR4eSfoV54GJHaoS8
CcgJY0dsbXS86YkgBnB4ikKZKvtwKkPMSPm9AZosk+8a7jR3YxMxlm27FrnaF1QeynWZIok8TpTU
m8ZdcyQXNVR0LSAKOqc98tBIZ44abkcNlVcMQYeQ7pdZpSqfJSPE/bX80HMn3EmYFU1Lc5jN4nuy
i5zR/KOLC53kvyxScWooJiFYDL3zyy41xfxKqW4v7/at7wUw428D1G4P6kIC4b8AEINuh/G5yV4v
//6/+U4fBqjAJA6TNM6l1vmJn+WW6Ag76ZZ7yNDh520UqXfyI2uGaDti/LZIg+H4IjTiyuCRmIan
qb0SuV8zSlsV+GUZrm0dXV4WDaA/JBWNcOrjlIKRyEo+DniWYhBwOqog8kp/qc/8neZBjdhUVMuw
WVDa7QVdWaW+WDQNccZnmYrizPKENK09CwfOqpw8Br6g/Ka7eFl4DE83N/7KJvURm1lSo2rmNKSk
RNhe2Km+ZoU+oSNKHM5mSdozFpau18j5HPZxoOo+331Xo7eJC60wf7rs06YNhAg0AxUdlRrqXqki
MPJ2AZ7Knc7fR7PILaYscpHbN1P7dtnUdhEFxDEyCE8ACKGr4B3qdmg+AfpXO2B8CLzKHXYQPwT9
ZW8LoOrILIWVD5Dw9yUdRSNcF9HLBSiafNHVtdIVZV/iIbhgWDQGvXIEDIp6JViJie91zdofm0Fk
ZYz8fGUswQC9zFdcslfyU14VZl5z1uUl3PxaaKGSuKuBZoJyR62UcTQijAWo/E3buZpSmKr0/b/Z
oLxQ52oaoXIXYqLsoZxe5iQxxSVxLhvZXKqVI8TR1VJlUlUZXY+ZCr28DuOfUnt/+fdv77WVAeoC
ntIkCPQckM8W+EFtB+wbgLqSR0SVolN2Yr6WWV+GCoKQUOuHLHrHYQYncg2D5PdKtQWveEDDwpR3
oa0y5idZJqkIKBtDNxtFwvvVeA1tUbOXn2SVUXliriMV8qZlFuSWA+STMEsrLlhU7OyxtgngufFC
mwXz2N4Xkg5cJCahFboqNEEefckXfDYlfDHU0c5S3r68MxgWvuTqOTcURogxD039kev3s+hc/v1f
ZajIow3EVf/vgkZF1HSW2rhssGLCXf59duKDYNaWwVv1k+zrgintC6h4xg0iEKEjQyj8jw6SkLg6
WkmB2fyigoNRXJgz/4YZhssekk/+JaauHKSCUC+lORTf4KDoBR6k5vzerX02O+j29v5YR/IhV35E
jQbyiRDb21jOsXK9RCeDBd5758e55Ar5G1Y2JMCZlWkUF7wIjLsSU2vPxXP0U83M7rjYhV17aC3t
jb0xm8ObaKuP+E+lW9m59clHZKH9RdbKUkGLq9q6DxQEESTzZEQ/8LmHyI5sSMKZoG62ICZybTid
M9q1W52DOwOzYLzZ78Y94bmSX2KWKP3mYQHDI2ZRQPMIgqHP65OOnVrPPfiF0vQxrW46FnZ4u8+x
MkDtpSSTwmbM32dHRxSLYic9hcfeJl346NS4lzfu5o5aGaN2VJ81BibOsaOG4L6G6AFGXaabyyZI
mKc31KrmTDNFiGPZimqNV3O87Pg6Mo3iqVFnu229YPh52dTWoL6wtkVdObPKcSXHgZ5IymT0UB70
+FpsZ5MXXNCqoi5wWvTrIri9bHVrDddGqUtHDCsoxs7z4pfVYUzOdXZMWFWpTROrtzPlF1iB00rP
e/AQTXdK6Q/dd35irR3LBuVGreQcl8eBjuK27hEglIAS7HRQIdKjvBHMNbuYt7nX1zUB6ioVRA2s
JmqGEsdsZj4AeFcdBspClH8dFa9m1j3AcJEu9uJtVEfSrEl+CtrPKTAN7m4xGvPydmA5pVK3nWIU
Sj9EwJF3bvrQ+BJIx7lfvQ1Qps3ZLO4mlktUOAq4dJDEFBeakOpgVjrLKuQhisfLLm0aUaGgilEh
hQcC9HPM65U5HRO1gUSUMuz6WXGntPxZptzrZTObmRUwur/tUMF+QvIGkhRS0bPic3hLmq4pOEul
GZylKaZcmDirzdi0MkidK61UI5Ww7JLy1xETk41fuPlJr0yhwQDW6GZnyDVAC8Xw254ReTdf62tn
qfMWL5ICyTc8M7mDcUdefrmnH0MntQIBJRDVnXcLa+Zwe2uu/KXOW7rMcpXWM+/PNzNI1Au79MTn
8Gh4+g66B/5/+5z0Y51vFD6GhjaseRMSZSytVzyG3rIniXL7yEIIbN3MqwWlWcaEPFM4PoGeOgcx
dTME9b/ZViyyfcZRoOFJYjpPWj7Msq8qnRuogcsHnTUaAgOPt0WEikrz76NAjxApXZwNfNWRIEJ0
KlSI9ASJOasY+bLDX/I3sojlM6TCrTE3l8QsXozrhUUkylpR8vNVLmjEwZRzRaP6WVycFoV3hXG2
L28SlgkqtPDzIGZdY6T7DojD8WZMWRVu1gejYkqv6bGQizLnq6fwDLlPEFBC1sksfwyW6JJcMdBM
1j2z2XNZfz0qrrQJ6kpapmn+vCffTjpEuqmPFsHLo/xndxhDsHXgjBknjuUrFVJEbdTLYFDSfakf
ashBZ7syZq0nWa8v6RyqRoSqlAfVOXXhNOmcqNmYQewIohqLjY35S7LLm8AmHU3Big6DJ2Lk0vuD
baJLYAngISSIRurnnTi2M5d3CdpJdeg2yr5lKZhurtzq91NeCfOUBh1Ooy91d4R+SbdlMGdd9mF7
5TRRRpFK5zW6D7yU7ZwbQT74fP4rLR0e7CYa54RM/bTNI4Vb6y871KlN1W7Ml5zDneUsbngeHcNN
rjRnfCLgJf0Quyz0N8sgdYYrIammVgWvWRlosUVKZX6tZeWf1F2ElV/USW7DoanrGfE98YX4toNG
cAcFaeMEgVkNu45jdqy2OP2EtUXqGIvom4ZJBbxFBFEik7ubbNFBAMHMXvsj9Xmw62E6xGPnqdv3
9MpV6iCrvJHxzSBihPlpsIO9cFBugWxBTb3a/wNrrO9HZQWcEQLotgAEKXqVn0OfczgYZ97vnMBE
K/CxfWSizclx+hpEfm9RuuKUgCk6qGZdw+22uCBWdgJfuH1X5nGNa1YNYTvT+lhNuvzU6WWWF7Vm
+OoNnyNmRRbagY4BXl7VFCOk5RC7Y/W/t3PZlVEqorRNZsRNCblnpJWTSzqCRH6if1K8xSFvKZb6
BGvPaFTdIBSUIOwDnELZaxfrf7lzZvYYioC+RnZi2duOmB+fkIoyhVAW3NRi+CxO9/p4laYv2cQY
JGUETI2KK2VcLmKX4hRo6n2YecLwQ4yvhta9HJYZu1+jwko1TIoxNLirsx5N/GdJrhlxf7sqsdoK
VBhpskQZ0wFboVFbMyi9LnLD+aWpn/vqZloWs8rfgoRFpc9aPCqEZEUQT1yF7uown8vaVYfU4tJD
yGJbYJmhYocgp/0y6SRSya07aq1dF+XVLAKsJXG7yx+KdY51inWqECM91HgkAZkPeJhZ12Z+4qz8
qbX19wci5JEGxWIYJcfmS6gyZDRyMY6A+irlYJdXHCdnWQRqZohcWUS2+Dr1CEQ8OkBxvDNZXHXb
bv62CMmHz7nOUPVCoDRAUyV+v1iyQx7BYQmaKcHKfwLXuCsdZoi87KXCU/mVYGRVjF6/5mt3qvc/
rRxcck8q2EDIyDbL3hYjoADakf9fVYWnoqNaGFyq6CEKP3vFzN/yByl0dM8AR3PxGBxj1Dtb3K/J
w2TxPwDYsGKblbRsxq/VX0CFyw744WAaK9VvuWutueuCu2FgxC+yNf5+64DH8fOHLHMxLWIx4EAb
RgoLKJ24nMdmRmV5QoVJMVFkXS/QgpczlAy8QQHt1O3lU0CCxSVPqBiZTTJf91kKSE2gXkey7EQc
b5VK55TyU11k+1BjLN1mUF59HSpkzppe1z0RKyhVl++eKzTEL3vEPGVUfBSSmusKbQ7wRAt35X56
FTQgu0GePyDtaSxQetadWTIrTqyPRYUTCSqAC+bRCYS45E/lmTzsI5ezstyJB9PYt0fRrk7MmELO
74UPSCNfWr2Jx4gDCBDKgE8QNt6Xo5k9TA4RCBSZuQ/LGhVNZAX0Qq0ILuy6cbn+MIYQfkiOibyY
vX6riXd96kf8gYs11kclYeOSm+Tnq4JFKcptWCeNCF7CKUMZW3amHX8tVKAIJLSELDwR42O+54Ar
czMkzI0yygYwsJ954bFtHF4tWD6xjNBRJNWwBDFCc/pm3PUPRBKntPA+/TmhCQeCxwpotj8gn12H
5/f6xsoxQ5fx/O0Dw9ezndw77eICInj5ADJOOE0hoy2J1PHEBN9/z+cnZfmTioGhoeUMPn5FF6kI
UrWpkIoZH/hRcsyhK6+qjMHgzcxnZYAKINpSz0XGc+iQGq96clSTVx7DAN3z5WXavkM+3KDixTKJ
uSBNsoq3GWF4yD3B+/M75LcZGocEjr1+1CMBqOfpMSwzs64Cb1aY2oaMNaOhVQ2YLINAA3p79srZ
qYM73klBAgxV1ruo8ALZKVRkcv+o1bS93z48pEKDPMjNEIk650uCKd/EmBEh7a3d4s2Z1Zbm5IBG
i6l5vn12P4xSSUYUGhHP80gyFn3ZtVJlZpJ6bJTWvrxJ/uYy+7BDxYikxeT2kABvCDjj5OZn4lt9
Un3pJSe9tMRJ7lnvv81hGOFj/9NNoaES0zAfJTBpQe9CgjaXUuzGzm5lezHseLSmW6hcQw8G89bi
XchDOdCZWEGEtZ+ovETlByh/VsPg5yOSYvlYlJxVapg6C39dXuGt3YNBYTwBDIxuCvR8Xpa1eSWk
Su9DDcbstYeJWRIh8Yi+ukTwQing0xdQWqVcETDcw+XVQvggUGl6Z3NxxWv+p/IyWa1PQKPIgW+X
n5f92qwarM1SYRKE30EgBDERuR2d/ra8GR7HxMTU/+BIwHOg2sYwuL2SH35SYXMIpKxeMBPjV6VZ
Z2b1jWCBAlv2i7c4skE+eGgPC0MVYesYrp2kgmhohGROQNX8uHud6sacpQd9ZGaUW1nPygqdYxVj
GypDhHQfPWV1lyXaVdXp7VmbpQnUKPFsNwCm250QfRN4jN9pnbSYqDawxiI2nQXrnPGOE5Jo2g8M
FHMpt5R42IgeAHh2HR1HicnGvPkZV1bIX7HKEKR8yLN2wIuAiCNXfnvmT4mtowkwOPHP7h8wmbEM
UudDRr4wj0uNx78gWLIw2QDiMFItlgnqLKDzDSx3gCsi72+D+Lyw0Inbh221aNTej8WlAh4Whw0T
pYOd7movvJ8s3SxuEzN1WQRA7ynUl5CyMkdt+zKMoyaayHCHYbZ73ZHMArRz5Sk9SWfju+BVD6qb
3zHbvoxlpHOJMpLCSiZzwIop7rPAzHfxPgVPdfYgvYlH8N+7xo4RVLbuAfHDUzqv0PuhFbMBwTMP
nOVHQMacAG3myJQTV1l8aYY/Ewy1sBEsLF+prKKV49wYUiAW5D4z2/HRYPWbNyd01q5RKUTWRV0M
HLfmS5g6B0ogdFQfLefJyXbzjjVCwIgdNONHtMwcL854dgMOFuVPnH7Hq7H1Hz8WFTryRdSr2sB8
YvxQHctz9qwdwDO3IxLXhEpdH8zgwBZxYblGxY80CCqEkBh1vOmuzGunjl5BPc6IIOQAXzhx9NzH
YHDAO9d4+AZIaYPHboD+LcbEJShacKMJYW33P64lFVG6fADBTYaIopjpd5JMB5XJX/9yWpvzGg+P
K5MNSN5eSTBKYYRAB3sZFSYDIAKSTpCQSSu3WXvHdbe8fnPZr+3z/GGCcgsT5F2kKamKvE62U+0u
mmqHKx6ZaFcSAb9+rw87VITMRSPvIQfS+6PAq94oS+q5lJcnXudKvLPLLq5RsQDiIi2r2Sw1BbSj
/8lROmfo9HyJczUJ9xr3TQ3e9GY3hy+LEf1HM1RBppOHecwaNGvEuLPT+r7Nvsvhdy5h5Fl/c8H9
Xs/3n6+ygjngKyA6ZCiZOrNDBF4S3gQpvEnAq8o1S9N7O/h+WKNCoxFHpRDFmoJBZ6nWoWndy68g
NqhYkF+mW+QPWbmloH7dxCHYzSI/PotO7cVefkTbGS/V2GWVCN8TtAubki6+yKPCZ4XOgdPESr9X
ojlJVnw7XI/fo28ElFmD0iX2p7f6m/qjRw4tmppuEXxmYbEWeLOJKUKy5P+POl2kGcRJ0XtlAQvG
U7lYYBxA87szNdlVvGjH75LTxNhBm7intUUquHD6BC1hZUn3WmSS1DLAAN03wR5v2xPoCw+xn/vp
M+dpIF/zCJcdqnys+2kzj185TQWffOyHoUUODWEg83/vsHY0jRNhODL88vFyANicjVg7TIWgahA4
TiBs5SKyFt4R70vQWCwH9Tl5jR6JmBpv54S3/Gf3q3zNGdZZH/j9r1vtbCM18hb6Iug1HQ08OlsP
yjFWA9YA638couXusrtMg1QkSuNFr9VmJiAOpTRJJbqDsdGeoN9SYQuzTtMmFGu1vjSPaNkO8wB5
SRA8WNpVfJYfakz0G07rFm/kiZu9cExCYtY3pcn12wDD4OUCjBSkz475d3XfQi2jtFLrx5SZEiYo
NO/cYPMaicmaumJczvTrL+aCTmoEUI7FIsbUZzMNXiuFcUi346EoqLxAWFPBnPY5HmZhn8RjDO2K
yBdcEXwPfGeLGG2t3XE3cCbPmOra3jQre1T81ZMBjAwKgKTqid+T7mRgD9bipb4EWVz292P6R2Wo
QB3wzZIDM9jYBONW2IDG+DIiDiFZYb6XyGp9ifcr76jMtG+hshPXqLSMe8FdjugHQeRe2AskqHvs
E7G5Q1bmqAiLjweGMIzd74Xpjpt+TW1mxSy2qc2CpLgyQsVQuc0Nfkgl0l0TXNWqrtTn8F5xSFjp
oA6VXuWvlwPLZi6wMkiF0WVA3jbySEohfmnF/FvWMVLtywagSvp5z6e8KGjQ5NP8pb4Jim9l9Sfw
NmD28GuIIAfO1mcDejs2aZni2Tz86DCwvW89JbGayooeekB4eFN8zQbn8qJtAtzWNsXPNrNeGvuy
JuPUuHwEO3P15za185N2JqerP04eBnaiF3RCe9aM/OZ6rtylYkhbZZnU1kBDNnF00II2NoWpZWyK
za2+skHFjTSX5jqsNd03BsEU9WOWALTKUlH86oiqAseA6gMKboJE4646rZv4uF/ASDNndq+Fu6bR
GaDbr358NkH5oTTZXCgNuLAX+dYQbjv+pp9/MbbC1yj02Qb5G1aZQF+EoVzOIhAgEWitKhe6xRCv
wkMSQJcdb87s8QCyuT7Hvc8WqbhnpBknNzIsNk/oOJEJiACz6CGk3e0OeTWrYcFaRCruzSWoSXoR
5qqotYr+uogAbowZUYJlhIp7NdQ8DQ1M9L4ClGh5P4+HOBpNxqdiGaFiHa8aIDTvQgA+bgi6HB20
1FpC07ivj6i22WFk8rnZHli8UgyzNPyqjMUUGpNYwLR446CCV3NXvPyvcR+f9oROBcE2UbUkaeHa
2B/n+NWoWe10xmnVqYg3NlwpglBc8/NpMQV068X5gfF5GCfpC8nnGAmlonAqhOAXV7ZGLyHVrd0C
6P8Amb6awVhFvvaFY6RTwSHO0kSIZQ5ve4i/ENrmf9YhZi0c2R2r+KD2adpAVQmQ3fIq6X91/NPl
ZWP9fioa5EUfQh8Fv7/u7rviVx6xhp/I+f66TirAUBDTBXcntU66MGXlNEyqrxpnRcpMrT82hmbN
+TehZTEgbmSsZB9/GKOCTU863ZWGApZ+ElzQwNxPr7FXOcEdeUVmpcVMybcP52+DCu2dWOdlzeNw
Tlf8XvfmB8xguDxGTt5g0Z4P+gH0fdblT7YxnA0vIQKvQLsRvJX0YSpHRQug30C85K6K2IYCBaaV
FrvpTdJ9Jq/X9CcR7In2ip/cl8cGAzBVZopuDpCT/Bg4rPfl5mFY/UVUVhEpTRdkQaK9k5sIOxna
whIQMv8e+PPZcWq1p1RfkqWF4wsfmwrae8O3rpoYy7uRnX22Qh+5tAzFxIgRSJ4md3YWXzsIQJFL
t8JN+S35Tj4seik/59vLn3XzJK7WkDqJscS3nSEXKlgGoMHVz66x9IyYtX0+ftvAhfg5mmiTphiZ
UeuIkYPd3mbuVYqE0xGc9oq9Ty87pL8ry65Cl57wS7zkMJYNXpy+8kyphY2S3fpL6e9YiZWFIhrF
uNdhQbgiANrZiVBkiO+TK93Xj0lmRm/LPjkTsJ3yDVNo5g0PTb/48b98N2CuP69p23VFU2X4I3q1
NmfhCHQja0duRpmPz0aPYVV1nsdTOpK5tiFyQDElW4WdXBmOZmmalfuinSnmfGBFN7Lj6NCtYtpM
ASuuoQkilVWpC3hX2yhFwsO1z1KvWmqZnIKsOAdQs7q8iBv1IkxdrmzRydUiRIKAaTDCsV8c+wdl
x90Gu87h7eP4438oIea4IIlKF/z70jGV6lKJ5g5jyFAs1CDhDJxXbMl30G+2xF2Umv9+nO6Tk3S/
NI44TuUCXE+19mQMD3X6zFjFrTi8WkWJSrOqKq0AJ+fld48kF0uJDjBeFdPBwDbRXd4FPeh94URO
ZrEYNTfKN5+9oy4BOZbScB6xnISkfrFTJ73XUHoQXXmXeSwdi620QhPBVECgUGTm7vOp47W546ZG
VP1Kv+LzsyadVP4wZHd9EzFO39YpWFuicuOB6zqunHjQu0FVPr1O+5vJcPKUkYdtHfG1FerLyWlb
SnOaGj6HAdW5f87Fa7FjqTyQA0tveM2QQAMp8jIUjClX1CgN1ESTVD9RgIToDplwnwaLpaTXYQEa
oJlRW9najStzdHIUg7RxaVVc12oBjYI5MOeluZt6/a3NJTsOUj8b84e0Khh10q17Z22Wur9B0Aju
uBATWZk8vqpL+jIv2q/LB21rTwCMa2hYRegK0sNLvRzHdctHSBG6ElJqnAnvrJSXnSphgSxYpqgr
m18qpc47BGGeE8wMUlnasADCmZoAdF92amsLrp2iwn2X8bk26KHqC+3TEjwLgNzVLJI/hjcG5Y2g
6oW+zOBKzMoKioE3/QQpdUwjsvBuDF8MypdKMUalNKD4oEo3OV7minjTM8l2tzbaasHoGaU4bQdO
CmsFeqM3fO8MVW5e/iKbBnSw66nQipShzvI5yAU1N0+LhrdTmO2T4WfOwlJvrtLq95OvtcqfZlz8
iwjqbH9J7zmlN+Pan1mTau9pHh109JUR6pNng9al8oIuLukripZq9af8vj1BXeZn9S7BSUYEltEy
noFWvbx+m1fS2ja1DVSjU8oyfmc2IczxrcWdY2/CEFnpBmcWimej+q6quiEBTSqjkKzTMJSCS6cq
51Ki1D47ZWMph8iFINepP3J77QHtRJvJKrmVwqxNUg4mZZyjJlUYAKKMWNzWygoow2D+FLXr+mre
saoe2yu68pHK04RAxkwSF8oYriKat4mLql7rah7GZ0Bn2DGLbptH4MMeTWYSgv0TJURDQw+qzYF4
JDTn0DkH6/8NIaztbiqP1ctjfUf6mqxLvLB1TGejWTo6kp3v45sBjK7kXb046Q/MFj8y9im5eL+c
kZWX1O1vTLMeil1NkA6kIDuhblX7iVlhYJnFB/033qmKIMtgeRI0suKrQ1/HeUZ4ClDVvhqeGgye
c7c9Gu33yz7aVd6IVwRLz+BvTGIiBMwVkqYoVGbIhZg7DNsQcL2bxeWd8WU5xMi0F6uDDC9qzj1T
5u+91/t1RT9MUl6qXdXyXJ7ofvhQP4yO5iq7zOVuNRAexw6Rb1A8wUntwjKO47f4WrJyV/Mvf9XN
u874+BOo6N20hZ4HVQ7VuGBfLEckPBYCbG+w6GI2Iyw+pCBBShb4Y5qxPIxKHfSBuLiJHKl24BUb
6kYRCQTVjkD7qn3zy3hOCzMUrfCPCvxr69QlUsdNJTU5hks0bccNPyPtELMknLfuqQ8TMk8FnUao
C65RSt2fy2s+ax11bkEz9wfdnpURGhNWBLqYTUWr+mPxC2mcmYk+W6N5K5yBMFeWUA4BjyGdMoyg
D9dqBc9cSP4GJ+lJBkN1BFxE1pjFW/FAuIeZacoGIBlP699Gv04251GRyRD+8+WXzE/P1TVBfuYn
oCSNU/itOIvH7qRc/3um9M9W6cdGPCxAtYoDZklRsAAre8ME6W7uC0wzo+iCdyBSpM+hrJilUUnI
9d4Ao0s4G2UgO57Dl/S+2Y0ugUrl1Z7V8t4+biur1LnW8BxMlwV0dijzgttiOaLq5HaoEYYO9yu4
IvC06pT9Eg/Mi2kropDp3L/8pY5atyypLsqIo+pJ3remgJl43c5Hc+TMyuFBq5TaUmKqtzyzsE4u
IDqcri1TSRxUJUaJ12PCVVI/EJKL+XrZlz4suolX2ZcD59a7cW2MSmpqXQO5QYvWbj18DwS0cYA8
GTW3KFJTqV4U1NdmFh5s81yuVpaKMKEoVwWvtoo/zoKndSH+7Rhwmu3NKquCDio/cI9T5yHW80rp
MYfgq9MLiJxMhXvsWfJZmwVe8Ir+NkIlEhATFXHtIB8kJMmaW4NnTjrXT5pXOIU3hyYLOLiZD64N
Ulf7JDRx0w0YlMyO8l4EaYLspz5Bz5G7lVU/Yy0hdd75WA34foExLebMsSn9MTMcWRK8P9l/H4tI
HfCs4fJBEUqkKxC4gnokypAYkNqxvNlMiwzkYZA+4HF503iuVmvKbsa2Q56ZXZObABhEq3ej28BE
Jx4YSybJ7WYAWVmkFhCYCVUUKh21rCflCeDSs3LIT8Wrcd/bxh6tjT0RgBBZmJPtiLkySy1o1Ypx
1YsZocaane46+0litToiQRmszhFd1W328mt61R9YNd4NYCtuoZVpKmSi0AX6qggVUdEDG+0uegYp
3F16mnKzQFOMzPQaUGwnajzcc/wPiEI3A8vKPhU4jWkK+k7NId4OBkb9RsoYxa73tORLZF4ZoIJl
KfZVrEYcbqM9GmJW66nXsR/tMM+3u3wq/ma7ytBZQc0Vu5ZyJc6mvuxz5LNJb6UP6jujX3wSMRAf
XofPBAitMDLozfOOUfK/LFK+xSBG1YUukf0cIvRzf1XoeORWLCmD7UPxYYWK/VMbTgoHjjg/jW6U
PjCT/qrk9r3EquZsXmu/vfmShsVtzOdzg+POg/qi9cD468ouCjuM6LV9B6zsUBdNFgiQXs51CYc8
IYpukbU8xifeDyDRB1qZ+cCqxV9ewC+sMpEQx3K5oIyU5qHZBQcJJeywA7CYNeiw2fk2Vq5Rt02p
65qcJfhUhCh5PPPfVYvrTO4xdkYr+db5golsAW9L2Ux9crb7Q+QkD5o3OdVtRGCy+b+fJCHx5a/N
84VsBmMXMQR7sEWnQreUVjRb4ST1LYQqWENOlw8DpiI/J7tLCKxGO6PjoRpWnHqJ8FxCu4RxxllG
qHBZSakCCSnkthDNe9F+kBYSVJz2nKM4dWyqT6PfeKxTvtn7W68hFVj0Ug8rgyOBBQRT2K2uCPTO
dOhM5PALuPCA2GbyEG0nLqsPR8eWYU74eX5/OwhuClHHrjNVCAiILpCyARMQv3lGVIE8UyBAjH8/
f72AM+QqFlAbrFpHVK8zRXD6BcOowwPjC25VBCGI9pchGi4WRXnIgeVJRq/4XcbbCSdT/9mChVKA
trIE1gBGkN684VYGqXAjJVHcVjEQRGHR7abFsLiY+fAhH+PLJacqoiQBQqQqKtXti5I2q+SyxQ6J
MaXPA+sSAGkT2QTcw53weNYNk1Qgk/t6Nz0zVpQ4cMk45WALOWwRxEiBn+MwuLKTuNJ5FlBXAQje
Z8HSt/fJh6dUAp9LZayjyCz7Qc3bfXhucLEPZ7BMWAyvNvcJqgIAb+uaJBuUV9DKgmSVjL4SIZQd
vhGOEw1UsoSxB5wHLnMIe9OxlT3aMaPXlrFDy4x0h+OdhPFMm2g8ztcVdMxnezoN99WJlf9tbs7f
Vr8EzYQby7FuwOKTd/dl9rJId4xlvOzWFwW6KArbXNeA/hj36s2JKHGVVvGoobZJ+D9E0HCwXNoK
l4RyBN9MlnWDN6gkXg2GUoh5MIDop9Ehw6exE0Wmdm6fVfwD4BWGbcEDwqTk21hLTdEBZgMPsITi
MbVjtEprA0wQS7h80UzBnGFr5Z76k7CrobdxBR1Nxm20cRl9MkhtGU1Pk4xX9XSP2rHJJd+C7EXX
e8ZB2DSCRq6C+gXKp/SzvChnTs9UbfFxkzsAqNwXoPEUJoWBsN3KygCu+rBDOVOJMajARkiOtU7j
T3fQNb9tcrN64/H4GHf1Y9XZjK25ETQ1IJIl6CKiMoyp4c9XDj8Hc1ymEBlpwRUTnCIoQWEmJJ7M
4pEgzGPQ3YvH/thZXW2y7vStVcVTEvmQDn01nQai4MkVc30wBD5Ywe4WXqpMqckeQSTx7wnb0X1f
GSJhbtXN4Luy7LMWEkDjzfAUePFh2TWYl4xc/afipITABZ2w0pUsQuSSWU3C2KNbh2JtnzqMcdyH
yVhBsEfIXgyIvA7l98ufcdOAouiqrEI2TqEhe5AUVuo+xP4slNcpQMbQK7vLFjZCmKauLFCZUAth
ckEfYsXXDEg+B4XVTVdd+xDkAuOobZ6BtSUqCWoxeSLxcWQgN+FHW98TuU7BM26mN8IJn7rMvIFs
cerqXrtGo4SaQmoi2UDBNDjlZ9JXk23klLedRQBQrLLl5p7HYB4wuTqva3QDga+XCPzjFRhglu+T
IJkRv6+rjrGGW0Z0TQFZl6FKMqhRPu/3LAXKpJpjaIIkkdcNeAWNnR8LBsPM5qfSkasicEiEbZgK
HnWaZgpGyklpHUhqQHdOpad+q59wrz0UToWpysfLu3DzWtMRgpHiQUxIM6gcL5G4IBqkCmxBDwXk
3Au88GTQfgd25XRverdHsxdk48yS2OaCGgb6MRBlhOgv+fkqgDRci9ergaFD+QUqb9VCQqSj290+
j2z1h5QjfJBSpnr7J+6u7FIf0pjSPiB8C/t+D2Yi4x5K7xjEad3YL49peh/CKphHWJ91K5ogIv/2
lnpqlR2XAR4I3uDwrXUEF8rUR4Ie16w4c/8ZypJlkYouZT7xetaBm6BJXoLse6j+QblDW7tEBZUp
yrUkGNSOSJW1b/J+9CKXv1ZOU2TVfklmxxkoaoZHNIv63JdclZYQGgoNTAo2mRlmjFbk9ln4+Exf
qNOrJAkjoFfecZzVtfFESB3Qzj3wVwIeIU7jiaXNGjQiC0UHy9VCatSR77U8y5a0GPxgiC19gNTK
a6Ccg2RvKC/ZnDtRyLG+3VZ8Rk4lKlB0Q1uXhmllQjyUYZ2+lxs8bQcyO0xASp5u/qNG6NaHM2Ty
AJdBK/1lbmKCaO7QVH3g67KbJz+08O7ymd4KJXh6AwVLivmi+n+kXcmS3Diy/CKacQd5JZkLmVlL
1irpQlNJau77zq9/juoZiYXCS8z0nKZtZFaRAAOBQISHO7W/CSXDkJpZ0YH7MgpvszDeF/3NmKiC
IywywsSrXlpHrbPzwW9B61Q/N2vrVKOIuIS7U5uVMMEpjeQoMiQURwxMcMqD7WSLIHHj1V8sWVYB
LAdCAhBKNtxDGbLXJAUjKndoftBhdr/d1d/pCOIkVGjhtcAR3dF006A2oiHUf/w0hRn3ehzp9LVL
qweKA0hP79i78Gh8owzftD1Wjjthe4yzkRBt0SyMF1MQPVszH+aRNHFVxwEtWNIWz3xKnin1QuhA
4uoO2BDBvnIovs0PFpmVWmNTDorWKGhetX7oxn7p9z5C4Q0V4IkO8r66X2/yO8vL7PfHYnkji8SF
OC764ScwEXlKlU4CYXwc9HIIIrDZSQtk32W+v37c+C70782lTbSPH7UZzHlZygx2UFKgmxt+RXlh
B4aSo30v5HKmPs+ER6yKqAYhGsaNWS7KzrBrO1NNiIzGriq78oEytuf77MZ4mL7mf4UDGD8pmEk0
7sW1i+e2apuAbMs2cxYB3NDzQceA+tx9qYzbfIKh8GfeiHaTOsan9W3sMKlBAj4UzLGArVG9SXIn
e6kKLzxQp8kO+atymFvHgILHPQYIgEoTFTW452RjnPHaJLIbUwsRDUY1dlTyEss7gbNovOWZOh7g
hqpD8ZtxyrxI7CFeOjAnBsPO2CuQByyPffBvhU8RbJt7Bv6YYx8DIEUax2EMDX+kyoDWT8mwnMQW
cCHzsnRoM/1eFFuS0dIoachSYjAIUME7ndbq8bkMKBwBKoFKHrJLYeGQ+6k2Npk0YdFDGWcas35F
66w/upe/G9dRhQG59aJ/IS/jsy5IlrmbSagEoq4b0L5ivKNSSNc0TRIFkfIUKl8msOvm0/G6g3CX
tbHB+AcZQFodmZSoODqt6bGuBYGZk13h9fd7DeywUVzXqTagQRaQ6MGWb6OK7Ej7UienejqWy7cy
FHbduR6/scjU6+Kwt+ZJzsGK9zy1fw/634dP8l1TYRIUfe97ETiYG6k2BhnPKK0UQocqDFqJ6mAQ
CZ2AY9ZBIlOUAwm+lUZXvkm0YlALFZ2NaNFUp3bNnGQWJUC8tvqHz0V/wsZEKGd6n0qDglHTKJyc
tGxaP5crfa/hcnVSG2KVC1JJN4HsVrDqob6f+zgWQIa4IRljjaoB3KyJouvHHyFJUQ90t0b8svja
Z88W7KXZo7J+WfSXSij0RQP8pwvAQi6mIB3TjffrdrPk3rRXu8nkKJAP9uO6b17kHaXqzpUdwMFu
fCyD/OKSe5HQOg8dgnrJH7vM18zCQcEA+oqLByreeH0HmPzz9K8QEAhC5/EZCqR35Kvhi3IzrhNt
zDKbq07RkkX5qPpD96ZKsbM2gqjFPfHoSNtor2B4ku3EdUZpJElbUkEZ2u/v/wVJFF2d75T6n7/b
HzvMOZeTKJ/lGXb6/Yh5ZdNdj+o9ki4kudjK/HUFGTg6O/peuWlBbZQi+dzJt/Gz5lgPti/6OdxY
vVk1EwTqIlYlk8qBRjCHc7lUdxkoTa4Ha+7FB8gUqlO0H6GxtN11kZvtLEcWquloybklhcx74R7C
Yvtqnz//g3K2tTXH5EZSostJ3c3AtqmXZPgWGaYz2i+CNfF2bmuEueUUSUumaixpf4XSX3XuqB+l
3eiSC0VIyU4hud2rCKXLTaK3Vpl7L8nLYerDxMLpo5Ce0K93g0cV6Go3Eg8f8CLaxhqbFtnxFM2h
Mmp+7Q3AgpWe9Tzsej9HeQNz263To0utn+bbeCeqBfOOOwIbnglAL8lI5D/G0nWN+xQsMYYfyYGq
nuvpcv3z8Vf25+8zX2+Nq6ZcUL73w/JXDo7sQXuw0lNY36xJ7ES2iKVAtBzms1nT0IeVDUFcOQZV
4/Cz05+vr4dHgwCf/70gdvJmGBdFKnD7+NrdtECiOYockFt4lq/70TnxNaQU1EsivAZEUDOVexR0
PJxNNI+sTxMNU2LUc9ti8K3f5/58lu5mz8TcCN7u2p5WonVfuolfk8DGUM7kLTYmc0L8FAfR7SDY
Bl4WhWfX75/CPL+KBHiYyqgtX3scdutZwSCQ+WQ6VIUStHSeUEaUxkc2miuQqQX5p6qit8Xcht08
Zn0eUTqB4H1W5gbvh/liOrSWWT4LmSj5O/3HHHMLSr2yGB0QG5AGIY+K7djYS4xu92/ghX4MHxs/
g2CvEPrKSzUo1adsAc8BLCGzqVq/VpM2QZpPLiNnUqDS3jyu63PdgbW2+wedVzyc/xhjTr6SWIPZ
Z3MUqIfk9l35BAoP1vlvrubhVYR04J7MjTkmEJRSYxJAwqKg7r6mveqMs0hqQGSBOfuV0SYVJFkV
f7bvUoxtltJPgdMLLLC1jqxfu5Q0VRQkLy2AGu8a4qR1p3sKmS32aP+glboXGOWeNJSBkQyiEmCz
+SdZu3roEKeDooAoXf0uSgd/uCtfqAxHLUST8yPcxiBz1FalVJfRBH19C8ao4lbx7DdgDSAF33nQ
OtgvT+aRTuAJW07c3d3Ypf++SbTjsk0gnUQIjrgexKhbRcFKSd/GYPIU4DOHYyuao+Qe841J+u8b
k2gv953UKXh9gmfONi/5+r1Jn65/QO6h3thgDrWsIvfrWqjLksl26n7c5WnqSN09qU9KSgQZoGhB
zKHuqrmeSGKoIBSLgjkzPFsPXSMS9UHpb/4UjTdrYg4zxC9qQ4lU1bcAf0zwkJ1BJRu1+0rNBAvi
p7QbU8ypBpU2rjx1AncSTvQ5PAyH7EZ+rGyHIvfkY+iOIuyCYA/Z7nicxUNdDGMUZPYtiWpnLH8a
QqCZyAjzOonteCWFIan+UiQg/+ocfb2XiSD5Erge263OJwukuza8oQSMQanzx3DSjmkKi4kR7SZZ
RD7JTfYMoOBRkkVfgc2N1jHVx3LAooq2dcPuRyMpbq/cKdNTmb32iigycnOCjTlmD1stGvKwsQbA
GJQ9qMghXVieyGV41xkQvQj4e/lnbfTHbEJF2FdqVWXQ0xkk4IK0v6TpR4mNVKMBLBdv10MG9elP
xwuy2gZ4XBQLhYePtjotrlc5XZB9FEiZLaNX3dFSJ+j0GsBrTPO91YHxYszJfMjnODpet8493Bvr
TBzWpHlp5AT36ATKaOuvYr3EZPKmTBAXeTMoFlibf6+SCb6tEbdhk0FtQD/EPxVPcxaX/i/YCCIn
PHbnyitverf6QufpMEbxLHqSi9ZJ/33zRUkc98bc26qvducUg8BR5tSjF7UiIR9+CAMzNZ7/AOli
uPyjoUEp0j6TShV+Gj3U95RS2fTWILnHgA8uUlFnhH6fz97zxxzjqamxrq0eEcmX1h/t8pYPk3fd
Qd7r59csMP6pRO2qyBI0ARaAZCl/xHwKjzaG6f4DPmpuoNxsHuONMXp2qVrMYLwGoWR1iXb6fU2c
OZh36VHyu+OMlhYRFKW5fVFlY5RxzbwIiykpVgv8EaNXPVSBjToDOloypnpu6VB82J3+wawljsOf
z8a4YxNqtaxXEKLRTDwpyVujCKIK3w+JDogUsM0UHPjRDxNwCulyAdIIWh2KQYOdepLbI7uSPZy1
QyWwx/1yG3OM2y9DlzTAU6t+GhVOOMsONDDdkAj1Xak/f/LGjR3G37uexGXaDtRDMHjs4im6k14m
Oj13MO6Ve4Hvc6PGxhrj+5q8hhlAwASjpNKjCVjNfJypBMf8TpFundKgfLZu16/XzYr2kjkFU6vq
sa6Gqt90P5b8qzT72iSgpRKZYH2+rE3QgKPebCY3s/VkdccIvKTXl8ENTZvNY3xcrZLZBHU5KLC7
G9P+tdSZe92AaBFM/kvavO+TWlP9CvPY1qXIv02DoPsgWgOT+5YSJpssGeo1mgIictmT5i/X1yAy
wGS8qhI1Wgmso58YjrT2jg7uv+sWRJGAHRxpQH+CUlKG7PNiXapb7Rh71tP80HnJfbOP9sJRV8Fn
MZlQoBlpB8kpMFV0A8B8UbgvkiSAEIaopiE4nCYbCkCJD4BFZKBApgZmADq1nTzuTK+CMs1Z3QNb
4uXPZueIjidvCBTTS79D66fyVF7LVR/KlILA+CFB0zrd2zvjZg000MdYx2QvQqVxO3Fbi0xESOdQ
Bs0nPqE0la6SPduz35SnOHqR8kNpHkyld9GOE5xf0f4yMWKM8wF9KSiKjeZR6TxSt44GNmFxk1Zw
BkwmUJRFW+A2RJV1CaygBNdQ/KjdpotTnI0AnYyb4rUQdfD5JlHbBdpVkTFD8vF2VAzIUs1I4fyy
VLywCcpBtHsiC8zB1oysXEsbhDRhBNXP7GROiuD78M/Z7zWwN3wXVYa6tlBQWNfbIj7qfeeaoeVd
jx7cZVgoRskQssbcI3MDlkM8T5oOEjminUsKKH28/vd5ME90d4E8BijeRJWbyVOWfuknJcKXoNkX
2Luc5mClTnLo9pk/QyVHgu5R9CowSn/1pyxiY5QJUfmUqakFQKYvYyKeqmpV6WG5k+mIxDF5tG4z
kb/xg/DGIhOsFn0IpbACSXZ6Di+6G7sx4GcY2pvBIKJB7Vbo4Vzv2BhkPlzUVBlqNlAogyCQgz6C
oxaWk2qineQGiY0Z6j+bd1WjgZ9vqnVwTI3q6oyW9ZIrIJerTbcq432rRA9Dot9LjbbLEhDS9DEk
mSH0FC6upRsHIstOnRsPgs8r+lFM5Ipqa661FYkBFOdA9QMCC8xEW/e6s+wl2rIBK/kRJF+Co8J9
yG+2ggljXdgUWVIhBbZbwym7V2u57+tjZp5nPOnz8q0NK4FFoVcxGVDZa1GodWjMLId1H2KWJHs2
ayc6D6ihog/0LItKjtxwsFkjEzc7QyJNOICkTVUu5fywiEjU+V6LCXYLY1MyHtAf3SlpUqmqqWxK
lhyrBYPs9ZmEwhkckRVm28KBtMYkhTiMlQNGUe0H7TRXB9Rov8UvNrRj38c/7afrbsn3yj9rY/au
XOic1kKtFsCorfspuS3M3ZILl8f7SBhaoexaBDMk7/nL5kwqgy2XuVpQPprRM9C4iD3jVvb7Xei0
TnsTeargwHENYnBQA/UaUOws+dpqYciosnPFV+bTMjx1op3jfS80An//fcYrcMeZ4WD0Othsf9T6
r1aznLYQvIi4IABYMHQd48AqYYnUjQwEcg0mitAiGyFIRJW3QKJwR2Fi0/EfDIxbG2Ns2blKshIT
BsBET0jAVYSLUUhXxbvjtiaYO24ZZQlSW+oAlkrMEsWdB8W7XXtM/LHwOn+4ByvE4bqDc93gzw6y
FejECsFg3o2goi9iaFi3aeYZ+aTtr1vhOoOGOQlZgW/LJnN4q87oxxaUL35sPKggasQbfBacVG6+
rW5sMEc1zruh6dtJ8TNQiiYQywaVwF75D9QcuFumQ8YC48QEnKnMLW2ACV02JgBJl2pxxkZ1hvXH
9e3i1u/UjQn6EzbRIG9mQ500MN/9DfvHe+iIp+CeJh3xP3GAjSn66TamirEK08IECstWh+OkljcD
GV6uL4f79TcmmFCw9GmlpinggO0QFPkbBLw6EUkZ/RNscrjdMMbB+jUZ1UmKUKqeS5Am7+LmrcyD
pvkfN4vxsTEe5XCqCrAyxWl6WxFQeIUFuB2u75fIwZhnCGTO0lJb0MU2R/vNWDo/rlNRAZUbaf58
EzaF7xpVGdWW1vZvuh2F+cWearjWeQG3j3yUNEc04EG/wJUvxM6rG3otxaBWjANJOXf6aaxjX1Zf
Cy3zhnHe/U8baDCJ+xytEzwZlHUYjU/sm84SxBpuZwTj6QBHKpDtgWTNx0MTKskAkZsaaqTQI6H0
xUmgT26+10on2fVH4hoXAh00Oq+bQKMsc6veEaWu3JLG9kcwPq8YiD2K1is+lWIFkrCHcDiYMc0z
OSBlcNNvqBLNIlkkbvq6tcocgV6ywePQ26Y//lgg8UvFNbXb+KXwZQ8K4p4kGFrkHmwI1qNXiccd
aBw+7nSR6AtYuIF2ba3FyRUQFKlg3ShKZxT1FLhRamOJuXsHNWw0Ra7RG5VerWhw9ek+EfV7/5/d
+7McxjObVgqLykjp4GB7plKhlUtJffuAUnsvJxGynRtJNmtiriqTSGo4N+DNU8fvq3yp0v31g/ZO
//PpVG8MMBeVHklE0mt4Q9mXuelG9mQ+Gp2RQtZpMqvRtdZ+7lw9ljAeExa2eVTlFiNkUiMD/V40
s7KTlG5w8jruH7VJRdejXDtvruX1K8kxrupSsYxD29jqI6TPm4d8JqnsoFZpvFGSjf0w13nmdFbd
HNZcKdwxTyNAhgc5whOBzGgVwnT0IJnZ+LOz08x0p1UC2/daKznab9Lkx+GiSbuI6Kha2aOBkSxA
CgAl68GsdqdEceh0qIIsnllFKSb987l4muJicDtS5wFm3YdqZ4xafidDT6f0lNVaiavlcgewfZ3J
mZtlVmecyTprP6dQ6kpnrRJgWZIw0mY3QvclKNI8cwfbaI/pnGiOMo0AkyfZdL/0irRLK7PZL2lt
3mcRpGykXl4OTakWwdKU5Ws+1ECHVZL+pbBmYx+rSe7KY6/etF0VgyuwVuLeLXu72VeNZAgK7aKz
yaQOTV9pcTmaADX2UwsdAduQ8tNsrG3pToPZLXd4GQ7+dY+j4eWawzGRd6ibYUD3PQq6QslrJyNR
OQYFkarvWguwAaoUiQxi4iWznsy0lCrB1cy7xTTZwLS/CdpzmQ38g5JV0joMUWDYxaUeUbrO2lOl
FLMTx+QYQvBCcJXxotLWIBPkh1Jdc4uquxMpmPtfeetm0dfrW8q9SLY2mJAuGZDVnGe8oobAulDV
9qRyp8ldb7UD5R9ZXkkKOLx33Sp3YQouKMNE0cBi52i72KgybaFtY0Apifpcyzdj+XbdBi/8aRsb
TEgvwmkiQwJpRatcnDiFpOLw13UL3IC+NcEE9KhY1NqMJppHkbvWL/eVq/vxa+epe9Bs3f+T59rW
HBPQJ6nrwPCvKP5YlrtmNgNLqp+vL0m0aUxIV9cKZd9OQYcuukwNxsoEJ/j9Uc4e4e0aqGdsXhyy
pK4WSknquxQDARj7GSrWlxhirtOeBJGrPMtfMCbumrJD7kXcTFzw5NY6E0C0ZJnGUgF4TLsjX5bv
yw1lNArP5BvlRYN88q/w1IJtXoRlEe0qc47rsRqU1UbPMF9tJ1zjU5XNgnDMP8cbd2fOcaVk0YiL
gvhj45kHynatADbwpj7lC0amVS8OLNsT9dt5l8B2P5nHilo2s5xWhYVc23Jq8jC3yX4x70gvah3S
TO+K27CZIPSMW2WauziQA7zuASUzvYXOl/yDFzFIEGRKISODIQlz2h/9s2+yPMsLHYrn5pvVgqBP
pJn1Xin6uJSPFpg9i0wE9bjSczzvQQz7Ut3OfgbKSqyog5rx9LNSnencgj8yDnTiTCdhZ4NGpSs/
gMUBZl1p6KmCMoxxhx+AXkqIyQiqvJnuSlfUCf0c6T+sVmei8LhWGLzt5siv0axRC0erz7WoJf/Z
Cz/aYMKwvORGE5E59rUwR/rn6fMXAlLXuvwHE1ywBBVTQAg0A6PtTPxQDEkJuwKlLPLYfKeEn8qx
foUKGfhUKKClkp1VgGj5HDqoRVMmUJFHBc1gvKVYNMgcg0rGNxvIBPQjRlRFEJ3PWRU1gUYeSnSa
+Yk1CXpQjY6eUHhMcdVn+ZtkpE43Xwqz8NTy0okyDq45XVZU9CffWUc+njA9lIZimsckiLXptc0k
2bH06M5syY9EU3cYm/MqVfn1315rWCIU5CjFvEwHqT7abOfC0NepKAJl3efgdtCSxL1ugevnGwvM
xSlPVkzMzEyCNlyP0WA/zUV6q+urd90MJ8zTlQCmSAgEOTTWA1PTnLJptPJ3lNjqFw+QMwJODPwK
9AQbjVMeRCRX/KX9McncXnlnVsMaj1D5Mfadcb92Dx2QBdfX9Tm1/rgsJuzaYUlKOQX13tRBiAI4
9QbUDbrx04YMWiYSDuckIR+tMYdKTjtMQE9TjjKGCoxE5cg7+6QkTomCe3IY9tW5Xt38hc5nNbVT
C3UgBTvKsoZBH6rQcjSYfUCWHdkufkxm7PZmebm+qZwOCdZpwElsoqqy8v7vm2QrAZuDPSohvTXf
WT+el6/r4e9kQHpSfl63xl3UxhhzxkikYmZpMtNgkZPTMsnuTKrTsIoaMZykG4sydYWAtY5qQjIx
mMqz9AWxUh/jz7lvBcPBfgj3Ye/Sgj8q2T+Xw/WF8c8cAeYEgAfQUrLzn2G2pq2uoXoZvQzv5dL5
qGJIRHZ1j45+tod48AxhrY0b+QEWoRB6lUAy+2PMktNem6pwha0LVSbtwIaTY5ARj4sv7e07ncmT
YJ3cyGyBa0rTLbTV3vdh6y79Og+4h1K/Rx2hAF/q6gFA+ardFrlLCclBDntcfJol5G61ExjnuY+G
DhEGow0DhDV0OzbGe2VupxTlkaDdz5orv1BcCZ1arL4M3gC0OTTAj6KRTd4W4+0LfhpNtVGzZRIH
DdX7WDOX0ifNpYl+DuWX64viRTUwtAIYoWEW02bPOenabO2NqQyULPXaEcoRq74vB3KOjOFI5lFw
B/HyIGTjYOpWMYmpmUwQtcw0KyAYWQRaPjrtMOzJHAzNjTZ2AkPcE7G1xATQSi/nLukxL9/twgMV
1FNrx7xHyd0dd80+vUReKmKGFSyOLRlElaT11YjFtXJzk0KPDLXgE7gfgAcwRAeelyFrikEU+CFY
HVnJ4zBaSjOb5/I9RZ9uq2+g53dnd/FkUAMcRUoEXC9EzxgUkjYFGzBeGK0ZZIOqEHOLy7c8a5xi
ebnuhpzuqK1pGwtMaK6s1UqlhmZ4PkisT6iUQmogPaaBqJ/IPcQbQ8whbkA2JcMtLL/FBIw9Rk5U
jU4vYpflusLGCv0Vm1Axd2ZnmGYCvaOk/qWtoNscpV28GgiKKgTUBZvHdQbAJEwFI78Y8WROVWbp
UlQ3XQRSUdkt741Tf5oD6YI5A3BdCkebudagtIQ816ZxiTlZSx7FxRrj/Wl+ox2Wci/taOL/SHXB
cldEJ8KL+BgS/7c19ikoK2MTgUih95eeuJXyHC+Ps5I7eRN6rXRfGf899RMcUTexjbICQnz2dQ2V
J52smZHQqeYHzVuPwE871dlyDDTL/gPmUPq6ZJ+6mgEGPfCQaeC7Z/yxbUPZaIw6DfKzsqfDub3T
7uwDnjnecLzuJ1zX35hinLK3SaKMCabDwRZx1OzU14fZCY308boZbk6HhwwoBsBxC5dk0gIFafKU
TmsSRBZU0sv9eISCb78zAiolEO5EJTPuFbYxx3h/FS+K2msIhcR8G4bsqMl3UvKjUmanV0Tzvlxv
pF4BYn8MnrF5Fpr4sdwk+Fqj+abl35ryVsFgpFmieTS6eS56snGfARqRITMIrm+cb8Y7qqqUq2i0
oyCGzh90Zg6q2wQQ4nPnoDzeK69UPbWVIKOF+baDIkrweGFfB4zWBkk27SLTKLeJYomZYf5GmSAf
gqqFrSZuHouwBDyfRO6BowbpdOCkGBMReP4tawzJMUc3uJouKeoUuS16u/GtmIYNvkjQVLI4rDnu
FqJ3JA3CMHks0vSh7BYH/y04YDxPBDwO9AtAyunI8j/uV1zEqUwkECdmRI92pZ3Ijj6ReD/ZcXdf
JmO80yGgKsp0eIsDshFyOciqwGPIbGFmNi3ctU+DxHJ71Ul/di40E59BcHMYnir65ADVrCeKyzzf
MGQk/9hRw9bYZHgYuxQtGTsNpuU5QlXGLkUQEJEFJlwpBcJ02GBd6TlqXKrfWxw021sPxmWkHn+o
FGEtkFN+x1o2y2I2My6tNk3ARQ6co/yXkTjoA4/DrgjIA+wGCbT3Isf6op4TxYG6gMB/OLiqj9aZ
yBlZBqSuywzPG6950XfzsTwm95SyGnZFbkMzKvbi2a6UCZvRYCU5yeM00C+lj7LJQf0qddC7pFwJ
wPn+gqrh9XuB+z2BICUGprtVULd+PB1DOs1AyLZxUEoSGspFNrjmpIXedSvcxzegb7/NMIdQyVM9
s5MsAj0YcKpe8ytD9Xg99Dtai0e5Wn0QGKR/8NNGbgzSjd5ESajozsvUrI1v3RRIuJAQta9kty7w
0XyXCyszom2k/74xN+qIcIO0Jr6pjU7RopxW7wUr4rqGikQfEhAWFKSYLSS5lbdJPvRAgVgHWn6H
LNZb41FOzzioXv9RvQRUfDJmQWggY7FXEgq+mI0vQVsDyDklbLf8uHdGlxqsD8SfRQwNfCfZWGRW
aLfA0tRamcFJzMAEMqpw4fx/LxHK5+j4CqIZ96uBZBNywWCJB1Pyx6+mD+YQLTJuoLm665c3SX+9
/s24l8Dm7zOnueiIRpIUpOJTbNybVhtUprTH//d43QxnsJnGerAmajrgzGD8+riOMgqH1lgRoeSA
VE5xLKCSU7gGpIbsw+xqgR0UXuIRzRHY5a4P/QyocdPaD3vdrCm4jfKhSYMOvNw72j1UG5CyJrgM
Jk/b6V/omI2o+MIZJMJqTZTTCKgbkYAxbrIamjogSUab6yDnKMGSU/crahwM37vDOT61gfoKTT6h
mgB3sRuzTEQx8zJfVCNMgslw9G/DbnqZTKdzcm88JpWTDIfqyXCLR1HzXmSWiSzy0uSqPeBdIHWB
ZH1TOstDFccVfElucNksjv6KTfxSIzKWC1HMIxAcoBjMdqj9UL4xxY3c6rG+EcVn7snb2GNudKnp
VSOzB8mfjNIbC9vtegEG8P9xE9Qj8XIE3vKT1oWpDLOVFtJRv6Eie2Q/HJobCQCVNVh35Q5alM+i
65v+6k+XDiz92ySzqlBfQ7mQ5NxvZeiD6pYnJ62Th90xVCfRmeeltahW/LbFxK7WlIx4yqQUc2br
F8DXKM97GWP8ieyixLGiXeW/y2qg2O1Gb9fdhf/1/thm4lrf1VUNifXQt5fGzZrGa9Tv1y2IdpIp
ZwxzPmrgk0dToIqc1S4dU72dx+9K0e2uGxIshS0PVvpKlBggOT+qbi39Fai763+fW0PbfCdW3QKT
DU2jVxoSZl+DCxaHCGKdVJ9JGBdp3LvifYSJi/nYLl3ZIHeUjpStXTlSGggDaKx0lwh5vfhh6bcL
ECYaWpjGT6wcpysHVU4amk49mQcUDJ3r2ycyw0Q/vTMVjM+EUJwr1t0SKjdFNOzsMDz8b2aY8Nfr
ZdJl9KI281c1fZv1kyL/j/GIRQFO6tjK4wAEKYA2S+5IIJis3MJFhX90zRwUbAUeFMa9CPEtOEmE
iRNaEZaGPQ9F0MnHzqqcTEqepaX+MmeCBYpOEhMUor6uqqmOskBLz90SGIkIyyMywMSEcF3zbOwn
ZFOX+Yv5l31aT/nbhEfus/VDCvQTLn0haxjfJrrmtgYRaDSZPt6LidbW8drjo6Xxd7VL3QVEw9dd
j1uYo/xB/zbBuviqQpVvxb7pl/5M83qMkp4nD7nEXvJENxT/PP0xxji6SWy0Bs0GDGvapW0fcnm3
6gLkCbfJs10QcwuCQLQJ5xQLagH2x5z/Xp8c3VcOiU+zifxieyJWbe5XggiZgYFVlMZYivQkn+aW
hFCrSGOMCaXySU5jT/CZPiPJkHVubDCfSZ1A7AYXCd/H17Mj6PkPhV9hvljUCxEthvlEfT2pYd93
aFEbhVtP534S3K38D7RZCvOBkigDaaeyojFwHs+6WwXJjhCnkZwVbDeIQrMbgwzt6foGipbFxCFg
dfpSqmMUTXsUoLveWUQqFPxCzWZdTATqyZjq6TKnGLCRXRWj9xiw8Qs6dX8SZeX8t+rGFhOM8nhR
5yRHCiQHvR8eFC/3pB1ObgXq8f6A/RNe79xA/sci23Mpx14eoqzE6vaTC+xJfUYpABNYygNVfiw8
6bJANI741z8b/Syfkgp0lDQFRUUQyDNunzdN2OcmKoqyoZRONpGTba37QTYO02R8bbRVMJ3LcxOq
40nLALTDxHzDShvNqSe9fVTM6dWM2rcEGO/rS+JGXLw9ACP7F93Fx6Ae2nGpjhPwCtJxBcPgcIh2
oQZKUhsi6sCjinyFF3OpgiE6jyioQy7ro7muIVa91lLmr+YuNQrHJverKnoO8JI/RG/MF6DWDYgX
852G2gCdptXiFjmg2OVVN6ZP3AyTeda+PNSS4NLiglG35pgghaZBKGVTnfv7blc+kVNy+ZG+9idw
/PXH9bbbF3h8pBhDcYvO1e7DTmCfI6OAasdmuUwIA73i2EGJGKWic+9RGQBNduw91TKMsGYNmOzp
NTzVbun+9zx8sAxVahBhAmyisw+Gcskw79MZIGMpn/rwdq0ernsn7wCADcOAAqoKYUi2uiEPkmLO
oQZtJ+lGrs7qJAJ889wRCAWiAtSIRICFDcjLXJLCDN9xUBNI6M/1PtqRh+m+xrjD9xpqdPWhOckC
s++AXTaQgJ4OE/cKTjUmuj+egrCzuspSEP/nRren/ahNmWvlU/Sozn1h75o674Bx6ezssBSh9nOZ
83R1eqLmSJSrHAqOibp+HeRwzoOkt8Zv9Vg30xGQoArgos5YL8W8RqWzTFYILEkxz76V18nL0sU1
FHFrFbomsx3Og5s3VgidTaBa3/o4rO5qxAJ0uRKjHL2UTFG6l2uy/CXbDZqV4SDPaJO2yjp5fdI2
htu0mX2Jc+ikP5K5TL9XQ7o+jRK0PF2zgv6Ze90duJc1IGt0alwHas1gAqJUlkUu12MRSKXT7Wof
3e9TeG48Jeg8aBr/B5rbXAfZWGSuNqsZl26q4sw3MBqK0eu0+ZlOT9eXxfXyPzZYqrKhjQdNCbMs
KJp9ke0N0TwK79oikBHW8fRGeZI9RWsfanJU49Wjdz+6PHeUYr/IlBrnMheiNyq3PQUoNeZ6MZVE
y+UfXZtgaHgBcSb4Cb5odzqEojzjWOIe6Z3kPIKLI9+pX+Jjtp/eRFcLdxs3lpkwaBVViZsnSoM6
1HsL1/ISRueo1eVc4IY8Q8CuQzIcUIXPTCOhtc7TSnr0wDrL10iP6zIcSoERbh17GyOYZlTUyKCa
Nju8VSk8DLMN4CwEa6yvvsNPKZFBc2peF9v7B864CU30bt0WPy0pkZoODr+kr2X+azAFOQ034diu
S/toQNLleEwUMDYvQYJhZLzxltItj51nXyjbNQLU9QVxs9OtQfo5NytKRyLHJdGSQHs0D92tchxP
o7NeunN8TIGXEakA8E/AZgeZE6BJciNZel8E817ZkyNkyYF20m7Ru/mbzxu6GpMjkqYVrpLx/haD
Gq0dZtJxhNXRV6CKA0nVCwY50FRMb2RRr5RvkCKIMQ1gYuaB/Y6zouXWoKM7ezOn59qnmWNyMM86
Mv6H9P9I+7LmtnWl21/EKpLg+EpSlChZ8pTETl5YcQbO88xffxe8vxPTMK5wds5rUqV2E41Go7F6
rRMAvaJSlZuLNxaZhcyAeqk6ExZRqj5jCBqkAZDGNbzsRjn2X6RjDilP4YM3jfcPRzUOG7zqQHAP
hcL76KnaaDFLG89i6r2113bNuT/UuxJJFE/Q3Ul4bePlFhNHGxALANRATOK9OUzgGr2hJ+mxAXS4
eYDuit+fygMGL71xD0yoL3zK4Tq4scisY290YGNpIP5lH17LZT/ba5/6nerTlosk2owia8wajvMg
K5mCHhLg0VR1iJLzzPeUD67ciSkkuREDTKhugmkP02iMb3odFoVS62lg15BjBFObAgqvyr2eYPhL
9maEcalt626sLJTfWfdjVe6tdn/99/k7DTxQNgV1WTjE38dEUZAJ5d0aBhAHODYuZt01zctP9Okm
3eHyqd+JoDP0Fz8E/eYoZfoTdd7mQ7tixFOxj4vhF5O8l5ZPljYIPh33XWpbLTAFXWV0eVmPKH3S
AFnrNjt0GEskDxiCdy3o5I4ZZqfnr4LvyV2wjXdMTTeg0LUzIJ4wirC4beESr9pbxFHvBsiIKW4I
YO/jKnrQpz965ZOyRZ48950qTTgVVNxJofCACRnaHPkfiyCWhjbqlKVFy6A4htWpT5/l6ef1j8ev
Jf+Udyz97KiCPcDQ8+xYk8Qxms8FuRnzX6XptsP9dUvcvfu2Suz5MmSrVYMkKjuW4TGbzrWWukQV
ZT+VZoBry8Js3jhPQoDTZjwHoMqCJOetMbnJSaGzKfHt8jn1sv+jve4RiidTcrLbSHIrvC0KdjnX
XQB7AWKECBT8Zja5Biq2flWhGNjckP6zZLhLL9S25Eb+xggT+crYFm08kn+8pdTBMXg0ftVPZE8V
vcADEkKNRoTR5L76oaH/f65Bh+29a31TgY2p1sCSHqiuhkZkfaLzU/Ve2Ba8/hFRmr+3pEZlaxBp
yCF8ip0NYO98AA1D+mSe6dUDGs2PS+qKgDP8/AzgB24DlqWqrPhBunS1WeX4qtZ59ORd6UNXqMNz
4+xON+HT8CJ6ceZ7+WaPqRHmyFrqEXf7Q9RcYvnBVs7lcHt983EPgI1LzMFpVk1UYJQwD8Jibw6X
SpF3YFBxiN0ITgBuPtkYYvZfM1ZTY2VTcVyt77l+WCTDIeNDUiaOJnvXfRKuE/2um4uAKi2L3q5m
9jr2WaNBFuquOjk25m1oNVegchYcNRw5OwDMN+4xRzfgSWmj5AnKHQ+UeqdsF941v5LPueRaGDkF
WIZOxNyoBwiIA06/HJbR715MD8D3B4HzvCeb7V/CHOlNFMe5DO7wQ1Q8JvpTopyVAR0N6CFaN1pz
CNMHQxce7/x88xapTFLLIb1omqsUButtGQyX7qybIDm2z/Z9cafC4e40i3BYIpNMiovsqutbM86D
aJjxdcf6ztLwECH4mrywxb0HTUMKCwds+30oRZAazxYZLx7/0AsqTnfOfpUnzcTDHhUiHSDagdkC
AtoX4fy8wDZbSWhZ2wA+hy2TEmiTyID+UkDi/IS2vQaWCs03XsoHUKMfRUKa3Pbbxmu2uGjrKpxt
o8askHIste/x/DQOX0wQU8Vp48jLDiQufXUJq2e0KBX5MCaCvim30739A5jMV1pKpSRjS1kXgMza
rQfD0++tr+RBg1YWRfjkv+SH0cfknCBN8aJqa5jJh62ipLYqVQWozS6L9kMPBdtT9Pv0/zepac31
uWxTNHv6+MGuVYfEIpUxutXYQmfrAZP8ZDtarUlG1ETqPief4z5yoGzrIuGEeugWiwDqI3KISXxW
L1vdhIGvY5U8dlbjraq8v74HeafgtgvHLMnYgxUsko3wkJPigAe5L5oyBYURCR6I+Y68NfuY7zZi
RAI5ALBOWXrS0ruu//S/ucF8KL1o8CA2KdZBkfWDaqwBaBe9KhdxHoi+FpP+B1DBRUXRZkEbfifj
j7TaJ4mgZuB2LLcrwmT7KJyNSUU3G9VX/Gm+WSFJHUM3NoYINQAWE/h3oSp0EWGzuZ5RzC3RdBPz
1kzNV496rGjTEB+JDMEfySul51H+m5k7gKL/GGESj1XSF6Skyo7gR3k2feDN3fhJcyxH9go/ehRx
HXFf77f2mOAOjTJJkn4JX6l4KT1m+hjtybF87fpeD0B+Vt/4xuSeMCmbOrGANM9vaIer2qdPIwg4
sxvak5kOy4NQSkS0ZMyeMhpAeEE3A4QZ0Kh0sKNwjU+1AsVryr/RujaGNS/NX+XwjZ/MTlOSVMMj
GJjnQFyROn28jqcC9CB31z8nN19srDAbzQTLUlPqeJiTsm+NtF/J36S9ze8zmywOp36yjRFTATbq
caP1rAyVm6iK4u/ljRmmwElSErfLYNECp4bUTHyn7cpbupPNs70Hmh0AvURI8cV9G9iEPYvdlwq1
MtYVoajcUnFwtOoPA3HACwRmoAzcsIJTXWiPyR0WKYxKM8p/aKQo0js5SrseRRTZyU+i8okfGcDp
2xrG/sEQ8f6MBxh1Bvx1Lo66mTiT1jnh+Ot67HHbaRDp+Y8JluGrMdK8hWwOONy/5P9MTE2OflE/
Wbev8g9gCdrlN0LhapqMPpQWG6vMV9Qx2Y3BeSsG/sCAsoh+s57M3Xw0fmDRPJAu7a57yc8eb04y
uXiEOnEa6jMFuF1If2mkY4/Xxes2uHdFC1c3cJSbGtS4GSNNMlj6BD6nIPwcXfqAQPw7cY1HHfwd
aCMII5/r08Yck+/N3EjNrMb5kkX36fAzLNxm/HLdJW74bUwwaT6fdbPudEU6kO6s2reaLnieoenz
QxRQfhfQ5CgUJPU+vKO86k29G4D3zyynl05qF7qJvTh2pvvXPeFfAzamGFdsw27mqu5RzEC+mW5b
A16ltyFQPlEweMRt/B4TiWeSXjLEvCBrcNcK1CCaDv4tTBkxoQF63UEfrVgPIuvOwPx2X+2sdRUY
4QcgJNAsMJYZmJijf8XmRpCWiqTFUzGjc0AFKLMd5LYeMhdTzgBmoU33N1AeTCT+scecjomCuxVa
BEAsRxezuiOpABFNs9uH8Nj8PnsuJnMxthrOfHQ4wXk9HiYf0H+hvrzwuzHno2mvsxx3E23yhHvQ
AB+rvY2t2+8kfLfIs38KYpEb9hu/mKwujflUVwmupJD0vtcWyKpQlqjYx1t9u1ueozvAzMHG5Ype
Q/lR+Ge9WAgRWaEC2JmKHKT9UV32Q144C5R0r3snMsJkdq02E3CIAQwwpwBH15bX1xfZuL9uRBAZ
NrOfwEasplWZhmAz7dGy7REZdHZa1GDn5r+3hbKZ/BSGZQr4P6DESvZQQscnEUQCDeArAW4zSUkm
XaO1o1kE6TL9XBIldpqBnNa4S5w+r09TGwbXv5tocZgMsZZtp4yQhggU8lmJIZgJlphZUG0Kottm
skLVVS3JzV46FOFcneq1HOtbqdHz5jAndljsZrUcRFdVflVmggkBOFFgbVl5kIaYVa0QtJnmwdFv
60DDK3F/GnUnvqw7ccrgB8abOWbhqqy2x6yU5WDuVq+Qn6CALdhGfI8AsdVVjIYqwGG9T+ZgiFmN
WOsyXHiG3ev1cY9h/T0uj6C/EdWZ3LjYGGMyLXjsSigA4j26jz+T4RQ3eLkSDhRyP9rGyIc0S3BC
VV342thuHjQM2UoPhje7q5sehhjUA6LHHW4oWgaYwGxAQYGNeP8N5Tie1C7SMxAWzc4SdVBmqNwh
+qaHv6/vK/qnX9vIzPeLElDtV9CoCTr5k9r7hYVJl6LZG/OXcb1dpR/XrfFr9k1eYr5kYy9qrmJ2
8bgcEeo46NeTcadiRKQI1l3hxff2p0JwFnNfPTeHvc0cWnpo6K2ZRhH0hMcb4uW++nXYxz6FRVlB
RRUVbIy2UyC99tL+sr/axJE+zYJ+0fWEid7k+wW1Q3mYZRNgTlsGLf9QyIFRSRBBnNRdpyX7iNQi
Hp7/T3HwZ6uzMWTlZDXSJKPomgHEfKXXnSln8LqX/XJX/9IFGZq/798yGWFStG0XXZ/OBe5ikHlM
Dt3nwu2dIqA8D/le1N/gAs9AhfOfvEmYLJOVmK0sh5lyc2jH+Ud4X38CY4Bbv2gAyBY3+XfNr+8l
T+QlN99szDL7RZdbMhk10rU63KjV527cSyLBRX6J8OYZs0fCIpnQs8EghLq3jsqBlgjSHvirw/W9
KPKE2RbTbI5zEVWg+tT9NX+2oocmEfEzcdPY29diJ1dMyOooZrX2QVGY7XNZKT3A+g0KR7AXEZeU
iQhHIQoLtkFazNUKij8Ma/We6aR3itc1jv2At7HY7Z4XP3TKnR3IF2VwJNHTPz+V/lk39qrURvUc
VlAoCpIaYHDwSd+q8XjIRwmEDHLnrmoZaG2miY5b7jpujgpm2xlql/VKJ+d0OminfYGoyGE+hTUQ
mFUATYE9surgCXu2tE79cG5srDLbr5070lUwfbQfFR+yc8cfoyvdv86de6JMJvKQ2XNGadQVkSzr
UNk7IoNt2s8BKr2+G7j5GQ+cqgYwN8hwmN1gARaYSTnOQUUyXua6P6+GtddX2TfUBVMs9dfr5vgu
/THHigMudWyRVW3zwMiPLfjzLAiYimYj+QfAm08sw08CGcRqjFT5lZRS8RpXMvH+b6CRT9z+HN1q
ohdLwUdkCbdMgOGtZK0wwHh+hQP75kuBdndyY14aTz8SN5Qx/p7uRSMmQk+Z605syd0gUwiftv8H
Pl6+THedp7iqJwWh25iCaBEaZOqzMq+acplxwW89BU0ZSpET+r2zYpibYoFb/3q48AvQt3Bh9niz
2A2Jx6o8dtnjEv6YZwFOnZunN5HC7Gb0mHCjy1XpkA0FaN8eTKAjoqlxI1n5G09ArQgqfDBkojn8
vg7S1RITJkWPWfhq3meqflZaEYSUu7c2Jpi16SFitQJfZh3s3G/nxMmnh6EVFJXcSN/YYBak68um
kjtcO+r50hBf6SIMfdy0urdagk4jtxrYWGKWpsBLfBuZaLm0lYZRXW04l8sUzIq568oJ20lOnVDJ
/LiSg+sxx38q21hm0m5FO392CH7lZmfcj60X7gmeKORAWtz6N21ngdP5SWBTtHZM7dMvtlq3NgY0
a8CC6kDxZsmdXzQI2667ZnC0U+LZngj2zltMG3B3DFCCQlIm9KzbdB9xemppp4FXsZfTA5FWL+mN
S5hkl6lvD3guFLyv8jbb1hyzBcpozia0ZvAOE17S4r6Uo++UZ8A0E8Gu5n3MrSFmIwx9PwIAXpqH
ThuP7Vgd1CI/RsAIChaN65Bi0gYxpT9miU6UsAWErkYt8B98EKhhKrftHSV1RxMvWqtrgalsyJ+F
CHuuixvTzNLNOS6wubFiLmNP/AIYmcIND+2BPlZTcjRgPU6iupnbkLc3Npn1i+po1sIJlLSTKz2i
5NqRQ+zNlYdcdomCcadj/tWod6Gr/N0Ju7XNLGk1GjXE7eIM/PwqlEtw8PRPyX76muGqBdIvnOtu
OjvDAS8BgkXmHUFby0zGM6KulaeZxJjQUvzskEP4ANIip4E2ttHz7Z5Eu5KX+LYGmcRnq3k7JhlQ
mVkXeqXdenakeZI97aPC+tE1wwGh7xkkFc1dihxl0h7JRgyyygpgV0np1EDJt5+uf0qRASbHjZWZ
51akoeXSfSHl70b4RCnaj/TLbvKZmbe9ZUP2jrLUjpiR1nYGNA+knS67RgzmX4o7KO/nUUj9y10y
lYC+HjhBDPoyuxExUqdtR0J0WuizR7b/75rb3E2/McNuwCgq87RHDZEqyTddz+8Ls/4qJ6JWPfcA
tDd26EJuviMQOFYyV1DS6b3wPgaBK7DOmds8T77sjxfrSfwyykUibE0yu6zsczspqtYGenz4XnrZ
t/xpwPNRGzn5dzqerU+u9mDfCfMoNyY3rjKbrckHImmGDCLl59UvcUsGXJ6SGUs5uPX6Czq3vkgJ
TGSS2Wf5Ko1mvBLwPTS1k8erv4Ka9/pO4x7sG6/YnRbZodRArwFSSC9K4uXtY4J2QNHuNE1wpnMv
BNuFY/ecpFmmFOP+2D6jHfUIDQxg73fkPv2+fldfhlMj5Bmmm4m9gW8sstzXc9mMdRTJ9NSd0GZH
AeppgbnfVcCqiM48/lqBchFyUiBSZoks+rxIrGRU4iPE3j09jHC011MoOmLovmU8oppVIEwFazJk
35n00RMZdGISQI7afu4Oup9gt2mO9gP80/ZxCiCnurseH5xEoqkY1QCfKfjMbJYQIVoHo9E18KaN
Ye/M1r1eoco1/nX7QoMalwpuToqEoaJS79NILM2WUVqdFADL5ExEcVYTAZ+I8OcfnGHMMNlqbRZp
LixlCSCpcEuS5n5cyKVLChEkW2SH/v8mK7ZaUi2R2i1BN+86CEbPaCmAfvn6ynzMvYw3TEKSktK2
SyVpA8j5BiMmkPxkv1708+r+00/WwKbyb1G8jEkmIUETSa37Ao4lkR/FP+vp3wPpGQtMPlKUdpBS
zHYB8TWCmRgvZEFluPZF+g4iOAzZqofiZXjJUb3urn9O+sPvdhY1rAGHZYFZBLQIjGFilyX4y1Qz
KJPv0/BFUzO/NIJOH256yKmW0u/r5ujifDQHuXhQcimUQvh9iAxJmOV6D0qaLnmqpAv6ojtTetTH
wr1uhx8lGHen3Lfo2bG4gAxyHrFtFXj989obSgYDoUcvOUM9HaC28tt/QdP9ocShXxLzyopuYdLj
w8iybaVJuUTEDqrYtdCf1wBXHV8wW+ZF+/FIIbLqswoaGhRf53+veMQYZzKJVdhJPbeIUMoRbj9T
6qnKzfa56cwu1SMFlLS4FUEJPh5tjFUmsahGHskYaTPp+5nq0EEE6B2469HcR+58BruwJ1hV3jcG
Xz/UbQB7Avca81Y2lRnGZClFbP1c5A7xJYfKJoae+mnGs4uzDMAsUuRseiZ32dP6KDDPS3AKhvzx
boGDiLCtYGmJQ6tvddBf3/cVzFPqzvBm+KreFtAdobQNyN8iYPeHExYfeWOUbQibXZV0c6MYQdoG
S/ZlbUW92Q/lAmOAQbdIQNBONSEFygXFnx+joxysbu2kBwh+71WBNZE3zEm+goNFXy1bCob2JbJ/
2yKBNdHvMxthHhKoyOfDHBDpvGiXTP98PQYEIaBS+5szDjllrHQLG60BkdwQ9PNhTf5tB5GuB8gP
dAXc+BD7YoI8tcZJy6HvFMiZfgTt085a0EGOYm/JyPPck8N1j7hfzEbxgckK6CWY1OONR0oZZUWc
TXOQ6rFTZr/TTDRzI7LAJH0pars67jQpGNXEGcefSxdcd4G3KFRQA0ovqo5OE/PFwkaXy7Avi2Oh
4C1bmiEVOBzWdtpdN8PLPlszzEYZmrYaqqXC9odwcHJv7+gTNsZ3BevP+1xbM8wWkZuoG6BEFQZS
/zzM4JsS84t+uP4gxFCro7g1wVsGhsz3a15IKz5YiXJj9PHQdMwwiQ/c6F20H7wmMI+Q8wI/4nAS
QZa5pzIY9mBYs5DFWTixkpphHyZ9hNGYf05lctLuQn88FgGg9L50J9JD40YGdNBsvGgBksv2HfSm
UmclTKUgi/zG/BKGzjp8uh4VvOVC0sLboAJCWPnV583+ibQBr7q5iV6A/X2sAzVcBBUvb7EsGUhi
DbJ/GjHpH7AxUNhanKxlWAR6bRuHSh4N3w7HxlmT2YvXJHbCulIFof4RsoEIQTGDSxf4XgBwYkre
dl7GLJqn/BWqlRxyaIflJ+lMiaMlYZv9I/iHscbEY7vE9WxEDcqXc3kTHapj/Bj+jEA5MHmyVx7r
/XASNRm4xYtlqKADg3AGKl8aOpvPaoSDbjXdlBznW2Nf3nXggZ/ucqcKKBxNLJXNi8StOSYJLplF
aqVW4qAP95p80qWdpArqE5EJZs0mZdC62dYxo5fv+v6uXffZLLgJfZzIoiu1+WrMSg1zBNVqTclf
ewvp1+zeCPS9slM+S54Iiv36Cs1eFra2aD7erJDSN7YV2hZaa19kF28v382b1jOOtS891KfGs27N
s+KCAtxfd/25dEW3c5F9dowkNgayhO0sQ12l+738jh7GoCSO/VTtKcKPEhevO21wik/yzfytw+Hp
ijD2os9tMUeO0S+Stsr43HHQBtVxPHToquv/nc4Q7262+dxsz2NR4r7QkLgD/ZbyU+AB4VT65BR6
Y/RKWgdV8rOd7rKn6/lT6CNTspWG2kx9rv7jI7C0h/FIZfVqVxLiRV4rgSshxYr4Tcq8rvGAkJIO
y7FqXP3ZvI0OlCU09ExXqaHUHP1cAsx2uRSQ0AiOdn5aNcCPoYDXCuThzPaJyxJfWZlaNI7pOAOw
P7KDd0yXAu/Sb8bDX31aHEsmWu6gzmWSTrpQDQx7XAPigHcBrEKQxD0s/hS0Z9FlkHtKmWhmQTIH
5SuLKZzA9jbZthId17bxNP1rMtVOshAPYyFrXQqORN6Za1lEhiEbFQxLwR72Q9KGKWROi7V0ZHI3
jXvBl6NB9yFQNhaYQ9cq5QJKhdh49FELZC3AXif7DsRImo/n7b3oksetjLYeMadRIsdyWFQKGOtu
5+c26EDibO4GX9/hPr0b9/FOdJfmrtfGQSY0piSU69Ra82Ml2bnT6wPmCrPCUTFK2Ui9O5Sixh1n
zaDHjFBECYNLDUuSa1qT0aiLgZuZ9sXUz3H3/fqScX9fg+QQpZ7B9B/zBfM4mpcBw1fBAuSulQPY
Ks2CsPv4CENPv81Hox91cyIVVOFCV1AVxUG1Gz3VpapKmIb2E1ffx6BxdKj0aO1d94yfITdmmawx
J9EwtwQ6nfbs10GNsRrDG6JdE+Ak8EUbmVtFbIwxp66kEWDobEgpFW3vW9A3CEEVVxS5L3CKe9y8
2WFPVzVsyqLKFpAUnQFxO5d+cZbvMlwQX9tHsjOdCOCYQt4QTphgCQ3NBiM26DVfv/VmCfW4l9DT
x2xtliSPWtze20kjqMP4W+vNhPo+SuJImbNUhWcTMPNN45r9BZAwV4aj6PFf/4x8d8DxjXsBJV6i
/79xp1CBWomhvRt01U+V/Ciz3fXf56/S2+8zu0rpMBcfq9BsXbvyFGu5qy7tjRU6kvnlfzNE/5CN
I1beRSvmQ8ZgTL6p6r4wRi+sj4poLp1b9kPwFmOLBIzaFgs8VqVmjjroGh6tz8l361g/Zgi7vnUW
vwug7XsW3TN422lrj6ngkqZrpNpUMICXHabxU4hbbiJYI15fYmuCibdiBThqRv83KIf60Viz3Omy
4WiGQ5CmhVtI7a4l5T4bl/vrS8Z1DageqhGP+zXbRYitkeShrZbHtJWPCxm8OE1v2kR0/+WFOBR8
/5hhElI/zvbYyWDmHNS92t6WqSDyBL/Pdo/ypsU8zRBhIH02vcQqDiHUza9/KW7dt/GBBdwutBUj
ZyYVuVf86EQREOrjTAV+fP2r6E2Ht2e3xph4WKrFNEgWQQHSlJ1+/aGqF6MLskGEh+EWLRCzBa8C
3kkhMM4kn7qCPmu7SlBsw4sHhkx31uQkZzozM92oKODzcy+cIeMUZsCTgYjGAscKxqwZ5zCl3hp6
hIHgFDQdpr+eMrdGoUTBVRkYj0T4B06MvzPHXE70TGkme8CJT3SAVtoF5OHawzI0AkAeJwbfmWG+
pBVi2qshIV5SpLs4CRpDUM+Kfp+6ucmuwxLmC9iyykDVKidc7irZF0S4yAKTv80QTPhyTMDEP3nT
4mSX1/evU2o6uolbVXyobs2vQs5ButpMmf7uuzEFmRYZSdqniAYKMLR+15Awp0W6QYeNE08EYxf5
yNRh5mq1ip4j0Zra77y8rLqgcOAFG/IcpYuHoiuUy9+v0jja2pzORnyU8lK+sax8PfYY9nNGrRTd
oESmmG1EpC6yl7wpj0b/uSgf86n3DEOkis4zomq0dYm3ZQjMs315Kym6eO4z+HMzmUGSu/0oyKy8
JVEpp//reyBa2e8/2arbXVnNmFVau2CAMuzUqc71yOZasHRcWMC1gY4o86W01oyMiiSgHa6fM+k2
HO6u/z6nWjTRm/7z+0yGwYUJrMkQ1Q0q6UklT/lwVGPZaaLK0aMf103xjiG8KEHW2dBBgqiwvkhz
upb4d3p/kW5V0LyYu8ajuiw55ABFN0ze8WBCMB5Na1BEUCjN+7WRWqtXQ0C5jqfWdqAMTq8u80H9
FCt7Sg4Y+cZO0F/hBdzWIvMt5bIYSjmZjQAaRV6Wyl7SHaZcgLvndavf+UUjZpNMx8GS89pKp8CA
5CtV1gliz/DIefDArkr5u4VfkuuXCqk5CoDSPqA0JMnE2H7TyEF47r4nhdN8sx9GVznuzN/pqbnN
boWNKk5Nub2ts/3/Aapp2NPKCm6RYbfsrGPsjiWAZJk7QXjB3lt+67afh9PkxEeRu1xv3zoFBpNm
VdSbfVFZ6FWBHWhUWle1Dqb176u+dw4yVeUMYuWhigYz6PILsaF/MP3rgRZw9OPN5k9DgjkRq6ks
q8JEQwJK0mXxM7YFHnA/0+b3mbOv0dJGldQR9GTh91R7IYvpDrqgbuBnjI0RZi0iBVxKeVokyBj1
qxKh5DYeVIi8Fu1Z0eguL9VuvxizJlqYTjJJClBgyIYUkCjP7nTTnLzrWVBghW08tAANmVJqmwFu
NCdI/JSOFMqN4NR4xYKwlQkAKgSi7ASXM/ZgMkEY0mkzZgGixZmfS+jBEQ9dvce1cORAu3VUILAv
PTr5tmfshB0jmug+WgcFEQSdINHMTlwXlt2laZtSTAf6zF8o0TrU9Z4nr0VhVLqaSAaDxvI1e0ys
12mTyYpk0uae4Zh64trrPSGf0kG0eLzTklBupf9zjAn6qUubCPzFyVEm97pRug3YutVpdENkxT4V
HM3cJAhlDw2SCSC5ZcFxXbLGY2EOdIbkP6j1+NDu/+K+BoH3NzNM2KNz2abaCBjVXH2S9MSZ1d6p
ZuJNRCTZQ3frh2V6s8SGPnRRrGm2SivIsoM539SG6hLrM6CurmEXTmskgvTB3Wobe0x1Fhb6pFpo
QhzTSna0eLzIWixoQnADYmOCKTJMQy0Nggx1xHS8k2Cwp552q3KsjG+YAHL/InNsbDHlRSpl0bJW
QxjMfTAN94v8F0iZbSSw3bw+rM2mTsF3qUk9RCTzpLwAnDOIaN1EYUBPlk0Bo0R2ruWZVgWJNXml
fqjqxAm1GQHnVd3ihrpIDksUB0x6sIsqicE7JAe6fFGTG20QoMq4QWBpJpgasTxAor93KCn6ZLUH
QLKyvBwh3Cb3EPrpuqIfnFwa1JfJXgfVge6bKfKMWwyaBiAEVGURVTUTf6Wik3GRlC7Ib5KLajh0
KIPIbn0ge1y1MQC1D01H+SoUOuJ90q1dJhbnAtKmhKwY/N1RwdbcBwoy6E89SCJpVyn/XLxcD37e
2ylE5948ZT4yJvnmNhtAJ9D+mP3Zo2LV0Q44fFClaj+pYsi6x0D8LYQW95HiirRieScMOj64f70u
MDsCgNeqqIYAfBfoZnRImnWHLtAhWgZwHifedU95hZWF2x5eMnXMHGjM9mizJC3TCtEk5Vp4qXtZ
3aXjKO0qqzZ3/94U5Gz+BC5jSklWYk6ZivGJ8itepfXlGxkFJviVyMYGs/nkZljQ3mzpsD8gDFi5
6KSgksd4sNk5wC/o9/Ou8qfTIru5Ox1EoC/R3qT/v0k2YNdWFvCWUB6hr1YW9PGd3Z/s9Ss0MwU1
Fy9Eth+TqVU7dbYSovcVmBrA89l+yzHwOBs3ZRxcXzT+xXbzRZkDG1OeWQ+wFuXPIX5yUD8358K1
d+NxdWXPeEkzodIvtxIBagCQAR18YDq793q97KLBxnRn7w/9b3kpHcXYga7LL9dnbTpJ2pPARxp5
H0qFjUUmMq0s6yLZzFRoFvSJI3+hIVO/jEeMuIFbEoNffnkWMSJzz6WNTSZS7VVfCnuao2Pe9N8w
YueZcuiHVvdQh+Wj0fc7I+2er/spcpOJTmuMZZIpkRVMbeslceVX+iEMBUb+P1vwbfmYyJRXGzxh
Zq2C2y95QKfnErvk0CxgwOgxdRkfwqf4BObuQP70X7RhaJH1YSXpWAK01CDVyDZ9mtjMSbTGYRAH
Fi4hFN9tAyUP4InwAsfdGdC7JCpGpmTLZMl9Yy3u+nHFlCK9d7Taq6ZU5oLRR/rW3ahQ9hjRqBUc
/rxXeXNjlK1qgR/q8iEaSxiddqpbgs8k9qPP2l361D0nd+Uuug1XJxNSffCOYAwjmLSZhhSuMbFT
xEokWdGsgJJg9GbPcDWV6lO6TYJx68pDGlhemr/Zl1ujTCglNRnDSpHopMe0A3XLvseAmumoP5c7
cqQCy4bpWItHPl3fJ/yVRRNPhjITOtRsLzeKJshQjTmYg56lx+qBStaFHrnMbnSXPoDdR4hD4H5d
jAqjIAZYGfe99+fG2KmTXg5lGNRFtT6ng2FC3WJtFBE508epffRptI0hpoKLTSPWW6lfg+J38wUi
6uGRUhNa3uiqBESz+VMHxUrDB8Tw878n4mFsM1VcKkeJPJOaAPYzeisaBNF94ZrfVpe4hVe6laCG
42W7ravMMdIV4J8ycXgEdniei/uF/NJXQa6jQc9mG6hgo+drQNPZtphNAVL2JhwtE3QS6eTq6os+
/FLG79U8OSoR7UCuOxtbzF5ow1FGBwZ3v3U61WPnkOwgr3/zyaCoRgXJFDQemBWyQecwa2axBhqm
i7oE+JRhdeRecq/vL64rlPvG1pGmcZN4H+2zosVSSiQz0PWgTO/13tdSwcrwaghUJX9MMKfrOoBT
wZLpJQlkS0rVos9wlMYgCs928iLbAV6n/zefmFDIU4uQrm6qIDP6fRZh+CPPo12cp9+v2+FhOoAq
e/OMiYNQBnfk2jVUu3Mkr4JnBUZC7W/W7bzDy4Yf7//GIB3axXlKAI9nUobW9lM4m1Z+bKDs7K/e
clHAjD66AzpsaeTUe1FLnFfaAucIxk86WwillffhkXbVOJvDNAZ6g4GjnW5+aqLvIfQbBI7xki4o
nXQFo0DAFKnMlxyGLmmiBhDy8jn7Ev+MMTapKZi/B3H04lVe+xmU24mIQYQX+1ujTDktr9NoAtGZ
H0Ft6Ifrvk8zL5JEvRVulGzMsHNVSpKZqaKEJJBO0Zc6oJwwybkEh2J0h5nBf0+0jNRu2ITW6yoe
8WRmySpNH1cAYoACwyBtlHma9vv6YvE/25sBZnu1AzGs1Eii4zI82I3k5sothCL/Ii9tvWACwtbS
yYxmyE+uNkjMtBuLdE6hCaYKeJlpa4QJAL0nbTl2E/BKIEUvgHIn+/iAcBBsW+4melsRtoQZ07FM
NJJGx9IAm9OSHzLT2JHMkTLRtZ5bkprAyv8Dh/6A88b1sNZQH+YYsCI+KDOO1l3qF/v2hGj7qTqQ
n/OwjUSEttzXGjwmEwUAGTSeWL4lW8otW7VDyvi4+opX+mHqqEELFeN+n//6i0E1c2uNyYKWUhpN
rarALBPVmeVPUS84QHgLhpdWU0MvBt5oTFy0eAUcsxxfcbWVCxkw7RuWzrR0D6Eieg78SA+K7bqx
xY4WZ6hQcNPEp3tFkkBrZa+5sbs6Jh5a/x9pX9rjNq50/YsEaF++SrIl2e59SXe+CElnooXad+nX
v4ed9yYyrWveyQMMMBgEkzKpYrFYdeocqGaWVA0FOZng8kSGtyuIf1apsYnurEnlmKvFIZl3NCxl
d8QzMdAsvle7xWns9g50QzGviU2jA5unrdfLfLy8MqaulUAy2aKGQcfjUUOkM+PgZJycOiiheh17
QsCLJ5tRGH1snQ5A0JIpgwlJ1EkprRzCQFSY4PP94ov3A+DTtG5YfuEB67eCJDBhIpQIAXswVSZ+
DX2uYGLciA7mUO/kRjv2eMLkEY8GhWeG8dSqTTIztuYhsFBii743IJycY14ljf7Wi09G+U8oFAWL
YrL3ASASQqwhO1jGHcaD0SpySmg6itWdaT532eO/v17ACPHbGl3yqm6nV108SCTKDtl8XJSvQBAO
09t1E5vne2WC/vnKhKB35jROdIwD9awBfILJVAcZeM0zHox58/m6rukypgZ9yooM8RH69f1P80AJ
oWOAGZSvJLAOmgPRHs5ls+URKPiAEAxfiz6GzteWx02WkUaZA3mCiHf7agm9q+Uc2ODWZADK4QB5
63jWYScZlwBVc6HMpjx+4t9kBKzsrvHzYAxm/1/zW4OyQzMUTadD1qjDMwfXrAs0lVWMaS0NwOC3
xoShEU6ysRWEwRwsibg4KZkGS4ij9WWiq0tr4jmMjnlmUyWq8F57rHLwWIxu51RfIVd+p71zM/qN
s3VmmdnIpJrzpYxIA/5MOz2Bj3lXOzkkk0tHOkI6ZUcHQ8l7+8SvmW04CiyDzwKsKBY4opnw38xL
KgL/qQWxXlbOCDUTw4YQIsYJ+yz990xK+Ipra0zYN8oOmgILoeUjKkuIttF949O9XXap3dzw9HYv
F4fWOaa9Pz8nSKKYU4DmhoiRQwvoY+PW7DHBfIwyThDZyLVgQ4WohIK6A56wzJJIpsbhkCpLYL40
b+1sxwH9fKkrOHno967+MZ/o0DJ3bpH+9vNwDLt4/1lITQDgY+HvIfAVTTIpRiD408fs4PLGS5Ac
aE13/MiD+vl/qYoxGwonsTDGDkCHjroHJp2YpL8biVUmpopiMTAd5WPcnwoe6oFngh6VVVRuFmDb
OjJYgSL3D4KuH8KI9PYUl5zTzs7XXqyFuTTlrjTCHLMyh+4j0u0ot8ebvLUpfyRl96peRdTibCoN
knn6W/YNFJZcqnvmvcv8BEyEnK9V7mZAFAaVHFS1rveDZUoOMeSWs1I2rl2YYc54igp806kD1ZZU
LLsBxCOxNYAGEVyIpzzksi3ETr7sZcycjlylLsZRL6wzB0Tq026sUk0PRgyC5qCutBIMdcWuVWT2
9Qv9uuuAu+R8O0WyzNVUiWYwpNDNkMfXxnob5ohX8Kc/eHXyLhbEBOs5Ts2ybDQMOMz2PO9Ax+uB
Xs83dR8YkNgne8L9gpt7iHeMjL4GigifSfzqUEAzXciMTNU/B3fl2hmC3mtfQnA79XvDE4CH1FSb
cCmWWImSX0td2WUCqInerWal4H0QPfJTPiyooclwnU9Cq9wbHMCdzTvpQfOsn+mt8QBec/t/aexs
ftjVz2DCDm5qg0AAS/c7BTyh+QkHxxEGzpuEeZJcrJUJPODtVDO9MwAX17+H8WHQW0dUj03mt4V/
3U83jz3k5ICkBZPUReheSksptTpCKVQ8hHFmT53IOfJbFiwUJdG5kDDozb7Ee9MYaylEbOuzJz16
jXuOagz71P/crLUB5lDLIrJzOZegDvWGpteONiyyn/VJc0Q/dCzOfm18fh3TcrjlkB1QBMb5uU76
Npr6YobieajtG/EhLAe7Ld+uf5StJYFAFzILIpAXeOIwUbIDTMGaKX9FdmoC64uJwkX8qMCjCyfz
eNQKGwf6zBizf2M0S9BLBl2bEqt22+ONDerbzIvIw/VVbTgC7KAkoyvInEUWmmRBTXBR6CW3hC99
8V6mPEfY+jZ0vgJ1RlPUdRYYIyaGScpqwAsmqJ4nQI6QM+tBGNs5lIvRtvLAr+0rnMoMm3RR9wMB
mvTZ/QS8ny2mZnmbYhhGUD/V6oAMxtMjInYD7gaKBJJu4p0QZB6PkmNzrSirAeMPUk6NbWUPw6J3
ao8IgX+5S905OiBr88wrg7NQp1+rQ9UALoDGIPLKc38HGRoU1UeigfkDczEHWXNRSFuI077E++o4
HCtU1Op9PAUxXkEvyb4/8jCh7IP1108wwUuDDijQw6yKUTKaDaoZte7XP8efxltMp+vcdq/eqW/F
Lbr3Pq/FsOWoqMv8NsiEeHkBZezcVAAhNfJOHcHAo2kcPC1b/LlYFBNHYmDuWz0UoSz0oGt26OU7
3GHxvvhZ3NJ5QUGxeR3WTY8BUyAa1mByxVvj/Euac6MW0WxZQbWkflROuqO3+rHRKk7w2to9zDmZ
GqimoFXKPveLuBAqrUEiGUUPWvEj0jkv/c2/n4476jqaQKCMPV9HCJs9ZB6QQWbTcVDN+0LhRcSt
LFVX0dHCydIoFRyTa4RZ3I15DgFjFfJ8XVCDg0J6BI3H+C7ldnSqgw6SvyhbA0yR8OqCG3c/bINb
QYU4INZJ17/Kr8ZZmxUiUM5ibclcXY7uxaxDYC7kct8p1eSbi6Vy7ugt30AOAMouLBnzaYxNIbcM
q28qzVdnv8nuFnWwY147fOuaWdugv2G1rrlpCAbAY+CLci/Tg1Yq90nilrq5v37NbB6ttSHm40V1
Uyh5VyEnbuzwhnJoCbeg/xTvCC6BxrPup/frFjc9crV7TLzAAIUYDRjZOESiP2UPoc652Ojrj0ny
aYb2++swsWImnTbqoIAK2uhBst6zXHDm7K4dvw7zIW797C+evbBHZ9XwnNfQ1D3/Uq2OxGdedHLQ
4pdCbWxTSewo+/Y3m/bHCPNAKmpSqH2FTau65zi+WTTO04huyuWm/fn7GZfGHLua9QvCRGPeddI9
eH1FeW9lnizetgUnB9h2gD+2GNeWMlWewq4zg6T4yLVX4V9KD31eFhicMTSqB0RhR+cfZExiIdGU
cvB1qJB7UTyYdicVol0NoeV2OpegZjv+rQwyHj1kcRJHAnqdwFj+7F+b3laOuae6ihc+pbcSFDTU
7/W/rwBeLJTx9BClHi2xquxglkV4UhOxBUpW0v1WFkJemNiKeZqIejGSUvREWJxJa6YLclQ4CMFA
n+Siy4U2eOOXhSP2EJalpGYympO8dIZnlvmWoBicp2SC2TH5YvWHecFedhzf3wyBgOKBiECXME/D
0hEkUVsYZTiaQYY2MtkJt90R01bJSQTr8nyE8EnPG3vaOgKf2rwU/o98mLmVG2vC/dFr5DBnoa0s
79AkuR4vtvYNihmKjFsRxSf22p9RiBiBtQLuN6/2SZ7suiW+nVPNvW5mcx2gsKTyJbIIe+dHTenT
sTfDAl2yuTrEMflWDuNfJDBIwH6boD9hdRGSgVhaJ2AYeIp3imzYSJjs64vY2ivsERI9ODZNY88t
RHOdVZLWhH4WLg2Gp6FJRZYfA5gQr9vZSs3BJGqhEIRaOob7mJtisapWiZJG8yjeVEQVfflOUIqh
bgYpCaTmvF7SxucBZRaQJCq6SRSdc76ySZlBlRQSkLRDsLGXWn+JVI6jbS9qZYNZFMa4E73uYANU
Lq8VaMudFHzp1c7Q7B6K2g/EbVuHFxY27nhoawEnqKNBC9EUxuiSVHmYQfUGb9fEh2LkjoAHVuRq
Jm94hiGi+wddFsA/MD99vn9dHJVSqoI/qw/RXJHQBrTVKfoRLTLnsb91hZxZYkK5UoZpl+kyVbgG
XTfV7AZ3lqO1duSZ9/3e8sq9csjvO8/gfL+tncSEIlhkgLw2UT45X6KSD1C8SnMFb5yfeuXl2TFN
H+Ly2HR3Ra1ARUXhnLZNh8HjGHUAwNGAdWFiRp/37UjywfClJ+Ep8gWbfI1ulBvlwfBSDElaAY86
fOsrrg0yESQvpzht5NkIUpDr67ukAlWUd/1obx00CAYAKWBBk8Ni5+8WIYKc+zyA2rv9KsXPZOI9
OainMfkZVST4bYCucRUFNRK2FKmPZxxGxaL0OFmBLglOtXhKwrsOeYth7lyDZoKhqAGkCFk+4EpK
cNWbmOH/ToIQU8Dz0XBH3oW4Va+G3oIKymVcwAj3zEcatILEcT5iumGnews6HOm+8clLte9+LL7q
6vac2LKb7tRTAmJfSho77PMv178ii+imCRWYKEHWQXN28CUwrtkp1jyHg6757Q4qbNASt/p9VrpY
PKVt7ZwYEmzkO5UuSkHryIMzbtXGzswze4AUpCzNUsO78gZ8/XtxVx66QDqaII1NQlt++9+G57eO
x3rRjGstiVSSqLYy8PaZR4Bsj0oaNM1XztbSrWMdeG2Fdaq+GQytKnT/191HeTGjGwMMplTetD/y
xhy3fHhtjoncs4g6YJyhetpEvS113xqFwxhCf++19TABm9QjrQO32cFo0fgfoV70ZGStbSic07j1
dTBQqKqg8AAY1GAWMpBSXySL6F7UvgrtN5ncdTy49dZS1iaYpSTCPP6iLI0qYueyp0qtq+rEVuTU
5XgBvZfZXVuborfROow1U9h2RmL4aTCc6tvhDrOSjuKRewh28elPOAtj53vCWQ27MgK17Cg/GNVB
CUfbMndD/HF9VZufCPAIA4znIGBiORMgOV4U09KAEbVFkqB/tbqXSX77v9lgjk+mt7k6CTE5KGps
L0rjRulXLZr3161spiEayHEhV41HycU9luSaIAsT6qydC97f44KhT1BjHfPxE0YDnSTMfuUg4JF5
8X9rDzEoIYJhCCVrMA6fO0ZttKmIQhQSuuW+UQMi6XZT/EUXAIPIf4wwZymxyqbTSkAXx+WhTQen
TFCjTLgMHluhbm2GOU9t0XWzIuBZjgnIN8pdVHqVrz6N4JqT3Xj3N0k+SL8giqSZBm4w5kzlAxFC
Q0D9qVBinKHQCk9StvBQXCza9PNu/GPGYBEPFiiZpBjvJC/6NrmSOwhOege1TBtEADt1D0KSfR7b
vOyUxan9soqkABMTVPeB5b1O2nKSahHgsTFzhbtf6Jwqc6UDrU3qnFi7vUYT/TD0dkFwzRYCYqOW
5W4SgMVpbHBoTG4XzLsR5WziSIZjqOjYYxbx2BUO59xtxUUsDvSyeLFTnaBz9zfQJyV4meK6wrmT
oJRIxb97V/CQD7u8puzW3QgpDYBWUBvA9BtzDIaJ0n4qGeCghfBQZdYdcOy8BVEfZwP92gZzBoRB
UOewTgZ/eIufTa96BvpgOhVAKEOK7C5+7N+Eh/yHhvGJcPcXe/nJ5QxUo4xXBg01qztGlFCPXwZ0
I+JA9+Zd4U7H6CY60SdUcsfTCdm6YtbGmLjVGo3edyViv45qjm018zPpEq8sq70UE96mbn44ylL9
/1fGfLjKEEtCQJbjJ5ldBcW95ue13e67n3XQOABB7wv+bm5+yJXNiw8JcYi6NycoKGp78QbQlftk
h1HDl8mhgz1UHrhyzMfsZeA1UzdPI0q4Bvr66KVeDMLMmFKfiIW9xYxj7/RAUn6jRyOGKKX+VOWu
9DP2/wrZhevvj1Vmk61YIUpdtqGvAD0vWoeBh73ddpk/BpgdzeosVkkR674uBQJ5E7pvS+klCw8l
t1XVPFsIE1MSMw3lZGoNf+rtDkRSKlJuwcFcfIeK0/9CAP45vXZx6P9sHVvVlKJKSuuEiH5Z6o9D
iFFuoMzrIbML+OnYHjQ8pJbiqY/vW/WbUv1Azc9rym4nasE4v8mDZWt17GjTi5B5VqHjOPFSta0n
likrgHwi+gGGwHL2qsPUSKQDe9vwUfUOujWLW7ixa7rQwx1B5nZHn5k2cbOX5cf1uLSR4ZxZZmpx
qZWrRI0x+mcK95YSaKk/qE/XTWzEhzMTTFWsa5RM0wrwhxvY96Y8jNbLdQMXPoUOgIl/UOWgqhCQ
vzmPrShmZ30zCQBXfy1QeZN86lD6HSqYDtJCDH78H+0xhzHurbBY2r44FED2yLtiT9G5+pP69muk
Jvly3R77jdjlMUcTKU4T4wWcB3IV2qHgV8Zgi8vHdSMXBbBPK1S3FQV6zCaxDG9d0cqqFeVIsvf5
axFoewLMuOAUR+sBvHUI5LwrkZ709blkDTJ+sYx5Blo3sChhTO4o+ZFHlXfEfw89Ye0o594hKXVO
+iGOgX6Z9vG94lJyIfFd/aye9HfikXf7bn6v1U7SA7G66rtESpeJhFGgg0Euj6FqDS5DM6l2178Y
zwz985WZuSvrXMvBHSfhSmj62wZzpmI82tetXMQmdvuYwyV1vZLFEuTuqJ4iZUmSTosf/iAWBIvD
j2w3+ssP0dN5TFS81TFnDDTVcgpANUZ3AZTohvsl7VxxfOUsjmeFOVqinsjS0IfAufwU7ppndUdJ
oASnTe3+o2ls6WeB9aX/dp4SUC8ErJWHMJdgB8qdAvOuqOBjbixfnPJxCsBb5qXfs5/Js4ip/Nt0
FxU2D+d2dbn4EUxZPcvFKl9GgKJCyJFXmYRB3vI0W6HL2VZ6a/zXow07zK2SR+acCph3/PQZ1ek9
WMQrpdiRJ17Phb1dzrYS/8FEEV2PNLLkcn4oFy9v7wAr4hyAC1w/a4GJH8a0SG02NxG6OuJjB9l4
2TPRZ66d0EVyHd5nR91ednSmXN2Xd+kLD0vEZmasfSacFAbKEKaBbqaUivak/Uiy1DXIl7n5l7VD
1g4TT5JYJ3K1QBujlh/iVN01zaNVfc+UlucdPC9kI0rYIAvKMyEIiV2dFlfe5QcKB5SD9s14SP38
afR5dzbPJhNOwOLRWAIVMdEsv01eo2lvKJxr+gLwy24gE0wsg4BMo8xQ2DtIb0hDwOXf7sGeg1mk
XbTnNbm55pgg0mPydKpMLIm2BegTRE9t3UWRFHx547HkrI5zztgs2lCHOlpQiw/0bt/E+9B65sQM
elCvxAx2cCzs1Eke1DZCsYFKEdGGLbkxdtoBAtcejxB62x000GlCWwn0TszeodomCkDfCsECZsUw
W2xTcHkyrhcPj1/+8B8jF9M4YIgs4jaKepBOY5oKxNPwiX21p9Jb8l3yoruZbXmDR3XhZp/OyvCm
oq+vEpyv5xlCXMx12/RhFpjNd2OZbVP+Gek5Jz7+l8TxzzKZCFyUEW4VEnagjJRHV/hQd9k+B2Nk
/Cr2Dh4uCrDTPBzsdkz8Y5OJyVKu5mieGskhw1ilHOaODLi2uNznE08VZNvv/1iif77KspbYShaM
kJHDYJGT0Bo3Qj5y+CJ4n4n++dpEr6qtTAP8LPok/lHJN/X8yDldPBtszG3VhGgEc+q5ZgNZHxh+
dlfedD6ohsEDdMp8SoDNu5svCvfsCWCirtWKubEMORjwTv2h32Un4YNquYeoXJaKY6GvE1CZcf2x
9K+vl/fVmFAcjTXg0yoSHb079eJxqjifjP7/F8EKcYOO4gPAwvaFofCojqk0JEGUWU5qNKgpqI4A
ZsFFPXTGi0h4wlg8g4yP5KBqqkSQDx+ifLZzyylDf7GCLJttXf6pxAbvUG/6y2qBrL+YUjqClFUI
ZK9IbCiafZL75ZC82Em7BngPmeOhm19sZZBxlbBvknFY8PxcUrzMwFsmcIfmeWtinKIccn2MczhF
3+ypJCjmf1zLoQJty22LieHcTR94bRD6sy8cBRPKYBBUUddRWJtlNRdhWgMhCxBXWWKsJL4RxXIf
TtUuS3ifbXMTKf4IUAV0Xtj55NGKQz2uIN5c1q/D7OuC+xfHSofmBnpxQOWwgJIysvqitawkEMzv
tUnsvvauG9i+TFYWGD8fYr3ouyS00JCX9qPlTE+1l3i1i65DZjeHDiSE3FGRbaMgzQMNBcpH4B84
D8Cp0lrd1HYSpn8oecjiK4BWGtqh2k27AtmH0rlZeSoTDiR80x9XZpnrec7URFYzAYoTGLI2npcF
qiJPnP3c9L+VDeZyHlIEJa1bkGu/dG7o9egaWTtM4+uB+KN1p92v+cpwZxYcV/kvmwrEO6YF4fcm
4/minluKANVtDMcsb6FX7Bdfi8DuYQ8Yz9egyGmPPi8t2PR/NFP/Y5NJ69IGkpbgXAiD3Kwc8BDb
WcgJ/BwLLCpTI2VaifUw+Q05kbKwy4hH4Lj5xUyQRgBVpYJrgI28WdnMUYPUVCoB7Cl2WToe9fm+
iPa5xRNW2FwNEAJAoysS2A0Z75grpdPidCwgMrrsmrjflyrHxzctAIENIkAD/7CsAlZdkhCYYggz
pZbXZ/qzJJecm2PrGAHoC7oQAMCxX8xHbw2hAzNPkoJw6C6a3b56SHX3+jHaWsXKBAtHTDpBkLte
xgxg6NXWj1ziUdjzDDChoFdKuQbYJj5kaqPvK6PrDqkkRM71ZWxlzetlMJ+7k+ciKRS0rbXGV+On
spFsjbzK48d1M5slQ7BLgsQWDqxBr/k8no5tLGlDngAejyCu4GWKgz+mu/TLfFeeaMypnPA2hsqe
sb9ueXMbJfAigTlfx53LuIKwxHNelwmYd6LObyMom4+mf90E/SvYC136beLiUVfGPXgkzFTwxQNQ
+YfEw1Svn3L5di5AfzR1piJTwB0CnY05xvM9zACenlBPkCCxGHrto2DSgc103CsdFLY/0J1yTd8C
Ob5pVyDjg9x3cH2dm02V9Q9g4ndUJnIRJy243m6WPaWQJQ4o8w4myICJm7jccT3qfBcbKyNEKIoK
YDg7gqsukkCkyaS8zkNiU4Po5zqWZqMd70R77ttkM2ygaw1iSMhuY9jxfIONmGggztLCYDwUgYgm
Dsp5t8k/ide7lF9OSG3zkVez4dmk/rt66QHRmFpRrGCN4q1VfZnCW736cv27bR4BCtfAiAUlQGXO
XqOhw1r1SCoExZlE5Ew1T2tvs/CEoslvE0wY0UMICvRGRAeLTE/GwI35rNxQ0h2aK028+3AzaK2s
Md+p0mTQaslgzROlB2v4J4HWo6Hfy+nyN7FjZYf5NkoSt6ox5qA4KBu3yUtH4aVEWzf7et+od6y+
fqqLlaimUuhr82SrIwE3TKvUNpD+rpZyirnbMXi1HLqtK2Nt2C4xOBUAUTqQ2/iddr1S4FyU28Kn
eZ/mdASYIR7A9QId8Rm2VmaZsJUQKTdDsYkC1aNMkdmTKdjV98jrdrQ3SkwbjKv1kSdrynN6JlZ1
wtQUdZ0bQd3ts+EHWD7t66dqOxqC8kCWUDgAGJDxDnB5zFMtSxSCOABnlrkQGCKObpuf8iTIzf7i
GINr43MqB9SXrL3E0jLw2YxhYGrLrdDj8ZPn5ImzqK1tQ8MXLDCU9xdY3nMfWdQwibQxyw+N5FJI
PZiKvLZz0xR8RfhSICsiAJvM7nWzm1ZB+EQFby1wzzBbKS66CgYfGRjbdqdWXyPr/frfvxmfZMzL
0a9liSD5OF+WoIpVV5QkDTBZi3bv4lP+JfUN/FUgX+KhN7cO9cqYzrwdySAaLTGJ4Pea4jVSfQC/
Oxj/YsGr5PneSN6uL24rGoJpEqT1EtIrTAScr01NAaosK1HAICwkqKQbGfG2zwY7GznsNZvvt7Ul
5jMV9dTncYeXjhHbgMvdG37+T/Qy5LZ8tzhQJ70T3v/K6TH1I6qoqAFzyMSssOyaMJenJLCK9lsj
KV+khddM2wxQMuZ8VAoYARCPcY4sWsqxLxEXe9TcQY2/+FLpVsfklAR4lqKYbIt2xFWS2Lr4P08Y
pnAwzsny52SdCF4eYEn90kqdrCidDF0ULukr9TU2hQJ3iilBVgXTYRdBI4kw8tOiASV7DY4zWMO9
OkhtPrj3AgBLwzwFKoGtCbTh1ucRXN0uyYQZKszwhThi1NLk1+68n93OKxzeF9vcupUpxuMVbYli
va9MlMZv5PAxib2Fq7tM/46LjVvZYHzdFFStkkRNCOIGRRIqu2x9Q293cBZH3+d3mfOvZRo+IQB4
c0NrHnU0nGMm9sat1kNKKLN82RMBNNi3t+KLCDxaCQDChwr8cuqX74Jq1+/Jnoe82YrACgamYRUk
SHg6nweRckyUOpyQ2pMk3Mmd4RbV4/UwtXlfrk0weYAYGrklDtB+Dl8wt4PyMbpeTnQiwbSjtBs8
tpfNY722x2ynCmAvJn7TKFh69Dfie3U3HeXUzlN3Aa5ooXLqd9k/yd+820Erj+kKANAwJsYsc8mM
qG0WYvndfKzUGyV85ezjVrxfG2DWRUItIpWOI43JlxLqHfknsXHu6c/Gi/Iw/SSU7B2tG5nzATdd
BLxVYELDJQrA+7mLWJKElgOe0oe2vAUldsJDe29HEPDJQgLAAiXCp8bQKoIUyai0CgGsKI+Juwit
sK+U+n6U8I6opNfZJE+VaUD9IDOCUARvdG7y9LU2l/jnF7BV36QO1aafzDRQ5UOp3HbknvPtNqMK
yng4aAB8g+jmfA/LMUpreVQn33qqngt3sa3bdj9jYhbLwhngdtB59hhfGYURdD6SPvnTHeRtEZZT
93NYV7WhqwUEAq+9vH3oVgtk7lISWkTuo0Xz+0PySuNmfJeUjo4S74FKsypoFKWQEeK4Js8sC0UQ
4r4swLkbBvpNcVJngGUBSuvs4Yt4D9YHGWsNE8A+eTFm219+f04WoKDURUYGGa2cvEGvOZLdpZgc
jsvIWxfRnx1l71W1jjpVKiDRKvgzame6Ex2q77XbvBZooi8cB928WXUZdVkN9XmVVcdY1KKNdWtK
D2bROCNm1Yv0JgsV9/qaeFYYJ1EbbWkKiLT6lXBYhGpvJc1OnLSnv7CCGVnMwysYemPTOo00RWel
iJOVCsY2MXPm+NYqOMX/zZwYE49ITxWTkiUwyX7SDDImN3sMVHvTCSPIN8gdu8jWPH0PCtvKTh/C
W64e2OaxRhOF8psgGLM+MYMM2KwEDd3eExU8o88ZkEIgQ6Bo+cz5G6QUdEd/m6M/ZxWYQzJ0ZrPI
YVCQAVh3r0hbCBU8X/9c2zu5skIP28rKRERB6OfQCrTYDr+CP1Z2KPQSr+rwOTlBnGABcQt3Wmzr
NlXRF0WfALR7F4TcYzbIVp2BNr3d4cE7eqVXQG7ssXXLQNkRxIzWH22DVzDbChxrq8xaiSQvKKaZ
+IBWtYsVwZNC3qQ/PURsAqsCto02DjSqLoipAVHQ0cHEkzeWR6M94BJQK7sssvAHBIWrOgXHal7u
1GIqS2dohlJAebBAfsT5qluuitotjp8E0il0fM6/KjARRd62VQKdkMmlCPLYTcA4RCuqqm+5Km8y
jt5oF8sG35kCLpEN6hLZaCwlprFFkOxx9wlO/iL+M3rGvrXTfedPh/Ctf5Zae/hH+HF9rVthDZJJ
kBYCac0l18fcW8NQEhW3weAaZuVOg9vjX9eNbF51dMbapPyUYM1hDqM81G0Mptr0EE6gBnbyb5/H
5KA+x7MNHgz5SfOEA0jSQodjeNNnV4YZn9WXYQa9TRj6yWt3Atj1xnoUvpGTjqqQuY+/Wi6XfGgT
LITuHSZ8QTdg4Hl57jxhnEr5LHeQmH+tQF33o76F0gyGuopjfYoAiYZoXf5cuske4tuc1W59TI2q
LWOnIRLBPpx1KPNNkHozA/OGJI4IFHh5g4xwZ3jN7XRbcSXSN6uza4P0B63CX5MV+VAvuOebt/nn
ctIhVjId1R/NTvLoOvVjVdsPvFLVVvRbG2Vy+qmJ2rJqkcAAymabxWmSnyF70AzB9d3kbSaT9jZp
NLbVIoLwC/zcmGXul1tx+ovTt14Km+oWRJqXSTB9uRae+0R6tIjgRJYxczxjcy2Q/gSLHuXG15jv
FLVgEY76uAnGenJA9y/NxNakYX99x7YOG1Anv60wH6acwlgzw7wJgAS09RIltprn4psLARslEGug
9jJl5qNAHipL225GIAHqabgRFii+86IxPaBsNEbR6bcN5qNU6N9pqYy273wAQB6SsMYjrSM3t/yb
fHM5lEpPw4MGKoaMKbNuTKuUwHhdg4ZluOnNYBL86x9l84UKilX0IxEVoMbAbFlVxCTP8V3QIKQN
0MUvjtLn003gPi3oz73YuZUpZjlgtknkXkQ4mFTgkTW9dMt5TOx0fu8slOWF/Ga2Cl5P44IWmBbx
NPCwGegxb5DbyBiwUYVKTINpn923uwlAfECfoE3iq656PxzCp8Uh75WTuEpg/ah5hb3NFjdQmLT5
gC4sutznQbDAqwDkEToB7Gre6bpdYwqgvDFSB+xStuQMIF7K3emf+KF4MTm+unXiAJKToR8GZBIw
EeemW5ClypqA9koS3i7SNzl55zjPloOuDTBra+Wi1ZsOysG0X6Q6kp3d997gJ4G4F12Kti24ooo8
k0yuUIfxkPSahEGtEr1reR/KrR1Pz9cXxjNCN3Z1cUndPMj6tAAOTU5LcifXD8r8dt3E5ttgvXf0
N6xtDGKmFl0PFYuvFQYsKWYNjL3lR/yNgg8ax7qveGdh87CvbTIhGIOPmlG3XYaJJdGhSRY97nRi
CbMHnMCylatT2Usd1FgGMmVmeWaYDIsWDYA4ttnzEE5OO4gu6KqP41zfzKTadb16Uwu8/vZmSVa3
QCCFMVlDuuBcXvIhIz2mpYAoAVXGc3Ko0AkGdQRYMiDU4/MqiFueYvyib0PuqrFIuVSBSAcGAwRf
SE+WlDmWlDhJTP4i2QBkBKsCSRyoyBinTyHhVEwj6OKXwVMQpibACrWekw1vRYu1EcbpwyUDD8gs
pQewKOzykTjywKGT3Ex+1yYYpwg7EhVlMpOD9CGc5gdIGu9jSFMcodoMxg3lNjkJXrbLXv7mtb+2
y/h9PbZaW7TofJgQ3o5k8jblCaQ3I043cdMZcFPjxlEBtWH5xNMxjBO5kZog1J9GvbFn+b7peRfK
9mf6Y4S5sIkkxlocT2lQl16eP0rpx/XAxPv7mVt6XpphFITW8jNJPEb5pNh1qPOUNuiGs6kA5KV+
7xSNHuvgZ8ZmJ8aAGgIECkmyk1B9kdrS6Zun64vhfBEW0qgv2KyhhMPpEKgr+tiW88EuY16R/bOO
f2U9bOdzVOJsCHt0Cs0JSBfa65IdQKzt2JXv53vhawPyyqf4++fD0q88nn9vJjmr/TSYi1iTiCoK
GijXKMObisCexnYDwehH8xS9VDvLG5+JW3jNXngPnUmyk+/X93kz7K5/ABOhGpILmQyNss8fQJEj
sWvcdraOQnXnjb7Fq1HyPiwTrHQlFK3SgOwIBQ5CCRMlw/TO2gG7B7JA9TR/x0Dz38RHmbosKrAa
Dvi5z1Yi8GbZhPRVTernXOwTuzKbh+v7uLmslQ0mY4trsx2tXMSLOXzosjdNfScCb9T3s5R64axg
aQeKGKnxRVMWWBkgfROBoNSaP9I2cLhfnNAGqxP6NVzEI/3yF9ag5AC2WFNGUZJZUqfMC2kMhQrE
CB809x7sxSOBCc2nDO0aHuJxM7KszDEnISyq0pT6Pgum8AZjIr5qvLZ5sVsG3ltz2+VXlhiXN8A5
uoydkII2lp65ktjxHqMcTnvS9+muuOGtbDMwr+wxLj+mk2rFDaC+YzPuR2W5N2puM4/68OXHAuEu
1CJF0dCY3dMhUKESYUjBVpH4xd0E9BcVphS5k8rbTojM8D+WmN2bBCUCh6SagK+CfNP2v9hMylOM
EVFUojhHd7PCaKysMXunWnmvD1MBMOd/OL4KBwyLkwolsNFVQH9QCX5p7nlKtpslMCzDhFYkHqAQ
wTkPGqGUzbPUlykVnTeeRuSktAoW3s/v/YfxYNoRHoBCoHB6Xtu7uzLLrFevxtYcTRy6+UCBfIWL
iWZIBAtevocG7f560Nq0BjgOcLgAa4HFnTnisjLhO08IxmA7opx7OAe7+a7BXBFlVOF1KDf3FIpW
iMMgfYT8Aw2i6+RhiXqp7Zs5QFkRBy92iqfS+3+kXdeS4ziy/SJE0JtXkqJElVTedb8w2kzTe4+v
vwfVO9MsFFfYqfsyOzEbUSmAiUQi8+Q5PfTHJa8IID11CHfxTmh160FjaSBrxkAY4E18I10aR4DS
aJ0H6o2175G5FsccArh4QCWn6XXymIpb5sV3EaTDHBGNMku6+HO5Ns7tsF2Hc0smFDGoRf0okm8w
UnWL1n7sdNN8xBu/cxSI3TmCD7sVcsCLx3wXGEO8pt7vtDF22dSkyJu73bJTofGIzhWBvDbEtRkg
I7qx0QX/VH9lbZXP1jvg5pcWsjKtl3xj4wegMnfS59/P4sQX3evb/rRaJZdRY3hRGxWzR5Mjd8iN
PDpAMRwWDd+WpROotpKj2jjtXSKsiG1dVuuVcrm2NhWLNODiDCwq78lce1Dw3BFb2od6srv8Lbcy
i7UpLuNuJbk0x4mBvzogbEypOc1jjTnbRhAMBHYsLktSx5o2lY6OUTU8NSoE1HQn+lTdCeI/UB7C
U/+jimuXNtlgkjQF7LsODDe7A9VR4JjnEWO70kG9fRZVMzZXBeATk1hCMZxvvJtlkncVy8sM87o1
flB0iwtJsHPbYfQfIx+Gblq7neIy7tnEQX1iVyKo9U94FuOkiYuxm0d7ZYyLKEueSqi+wtiYfrUy
r51FjAkiA1wqESpxAd1zwFyH8sE27ixNFJ0uf5MPuqXDpFWLFkVp0FsYsmoaD4PAav/lE8dmtU3c
RWqlRVLkGNoJqPpM+l/m9FWiVJSdiLaKrXR1oWlhmavQ72VESfUJRWqQgtg7JZgxhkRQnIv8zxCD
APX2H3dGq+S9wWhcqhJkysAWVajRyvHOauNT1/a7/9/mcYF1qNOyzJUiC5RC6TBLMLbekIWKWw1C
WbDNSLpaERdJC33U5YTkWSCTryEo8sh0AyV316Cl4JRufytkO4wIFEqhnCFzMedMJ6go5MWps/8C
bbfIG9iufLjrQYQLnR8U7TE78P7jhDWxB6shIYbDZ6+5j+6tI8OclS/0PjsVUAGADkBauc2LKMht
lueAnWPKe2+zxdz3MjJDq7Nksg/h0ww+yB+sRRz7g+bF32c3vq6C9BC+1K7tiSaaN5e8MsxtqoXx
2cIeesgYTvKPvkerX+lBThZ2ji6Zjka1z/CuoUAMAQygG5QPnTWal4nW9mV8bAvAOKr+ulbBjmMK
KcK23HJth7t1mz7KzHhBB4YcIHIuDy7Exnexb7pkBjFffJ9+W7wCc4aiGYOtDV3Z5WsVBCMNbRN1
8dG2b4rlUbPnA5WOs/mSkkpU1GVPGN5f17a4myRRMU4WA5ccAJ6iHFVfPYTeclu8Nqf8vt8PByHL
C/uDlwxyNws4RCWl6WOWlcboN7EBADbHUx7Fcy+bR2K9OO791kazEdaxaR3Uh/w0egyESZ0w9QzA
UmpH/SofI7fxQWI3al4kwl1v9g7X1rnbp5Ztqslg+znqD8udto8Opa/74B06T1A2PZbPCWazmsdx
b91n3y+H7s1W0do0dycV0DGTzKi3gXqlMCofrNopXtNrdYfTKWL02LrKIQGGaWoVSd0H2ugafeFG
nUCDqCfLdaUNX+sJfFihCAq6mWGt7XD3HlUgmtXVaKjnQX5bovKVnAC6xjRMvMv3InSRaFFcNO0A
t+kTE4jTzLrWEMllyy1NW/BE27qO1iviIqc2Vq2xLOgGZNS6sgFN85KqEJZPtsPJn+/DhbG5Tau6
7WsFfUNWTmAAzeRr+9J4OkZv8oNxYBJa2ln05hbsIF+9J0Mxm3k8mwGGtA5NMT9VcXffGaLBmM0g
zaZ8ZJATg/aF+1C63UUD9JYwxSGdwRUBhq3rUAnkXFSUEdnhvtXUjVHcRECnsNe0Bm1gpgCe7Xtn
8RmylpUPxDNZ2z4vM0QMXhQAaHJWo6zEnFldMKvdMwZGDtYJ7EaQDKzf1IQuhw1l85OtrHGeQmUZ
Al1Dm6LQ1p7awp1+qQCcZo55Ex26feiNqCcuoMayqTN80e+grOMMkFI6/g/os02nBSM2u+CRrvE9
EWXoxhY8HCGAF21QetKuONQP1bFyUcQwAUFjRNxh59Y68LCXd2FzE1aWuUtDyiU1izrkvbQyb8tl
3g2L8kCGfH/ZzKY/rcxwt0ORlUpGyyIPwKNRj+D4X2RfA4CGSiLo1vZtsDLFVrx6oVQAvNaWHIL0
EXj9InLYzMVyw5AD2nfhwMVmQrEyxkVpK0loakoo4feINNSTnQZzVUaQuMweWIBFg2KifeTOfwsq
jVSyYojIgktnaG+H6C8tJbtO/NBjmcmHzAV9YdCfs3kgm3MM2rcRyERQhLEPIFuvA9WbD5Amx5w1
BASmgzCh39zJlT3OQ0wbLVaVAlg7+jp6LyzalAdyBse2l/l6YOwuO+RmJQ1Cnv+sj3MTsigj0Us7
QV3mN4jfsCPnBxuHYwzDyuAbO2VfHQpZYHjzC67sch4zWnROCYqkQWqfteQMuepd17+YighAw6LX
h++HmVoVhBoQmOfnxUY5tdNkaQoIE7i2aXjKlOL5fNcknjFpbmNfkzb3PrOnsGaCgA/VZ4X7hvaS
00IbZXKQb9oTccBmfAfZHKikXqv7IrD8+tx9L763vsDspquuzHKfsieNvRRmOqA/M+zeiPr99oru
maNGvohLfLOXZhsScHIQ9dY+sBu1SQmqqBRDZPqDdff7ptB3wyt1GV9dImaV3TwYf+zxmUUzN2bV
NioIw+aJAXbormqiwxQOu6JIblk53erNwqFT8iOk2o4o9WtJFy8t8B8vbzTbxw8utfol3OsJrVFM
tIG/9dBk+tWQVFfEnrymIe5lM6Id5m9DGYniaJeYYpvB/pZds4dM7AEXDchZMO7BgCC6BDcBbjaD
uAP7iC6zxDku5F5njdZyFHTHpXWQezD496F+0c/9rv0GdOBeaHLzZbgyyTltRUtQwZbI7+eb3zxw
CAKdo+6Zzt0ierSw3//hy62McUGnsuUu7WQZzPTWE1XPRBEcwc2/z0anIWvO9E+5awkwZq2v5CUJ
QBeQunZZnAzav37GLVZGuOywNQB01FoVIsJn7Thd417fG6fFz6/Zm2gSziZtevvKHJceNpVEpAKE
PiCHaU+l1pzKOfGlJRbVJNjP/vBt/tjhuxDKhMqLngOPozrtafRHr7gvduEX4mqPxkMT9PespB5D
30nYC938agzzaAF7iDuA8wptNPtcLluQqEHPOveZ01du5ra/FrSZ0TLz5i+XP+FGmovWHDtgYCPA
YePcxJRGOtO6xQyzWTvWeKq6r6X0NMuaV/ejIFhtLO6dLc5bRkw+GWOFMN3qv1r5EbRql9fCNof7
bPj74K3ARQB0GA8aHbNGHhobk055BcZ+jeyaInkhmukrQmnrrXfRO1vchwqzVpHbCuJKza9lcdjw
/niocc6+Zrd4jjyJSpzb9kAUB6VrjFKBvwJrX6XQWTXaUmXW6VHa01fd79Cx7vzokemKinuab6ia
DzvJWOksDWkmbtT31ga5aLtOB59E9CsOyI3p5zfFWUq96I7pxsmoWaHscTO+8RUlN9Z1KxL23nQV
xVZN2GYMENxJhyzEaBt5BrRKSa4zQ/0Wm/1fl71lI5igQvWPCb4jn5B07sIMlIimGZBUd5IeUolx
Irg5NxcCcgIkIIyjjp8pAT+hrkzDUga0sf12pvuuKgW40a3LGSpbf2xwvhEC5kDLSC2D4WiAUQqa
NGdQIDyqgC0Xvpk6otLUFh7mnUHu6zCp3U5PI3AioVl7ViNiYNJusWm06+VB/14YfTa5cV329SGj
4SI5UKqNXuwxLW5ijJzGTlqruW+PsVo6MQm1yomKFNR9lz8w+xW8E6MmiJoMVMiYRPx7J45ikMtX
Fug1NDC9gJt5r+6ZKt9wuGxmc/vXdvjDkhY51Oys8KCMdZJ4EHVU/ipm0oEnxzZAfxrX1Tw6oLEd
rmNI7KTuWKrqjQRCXXoaABY0DulsYFPmurQmAbXo9o/TDRBwa0xM3mD+uYob/TAvYW4gbih3BlLj
0idoDdLj4lNQTIo5RrauE9wm/5jj9lw2wmmKSJQegTJ2DemVxOdWNh21/CvPdP8zG78yxm18Tilt
SWSy9+n0zHjUht4jTwtTSPPAqTA4jSjd3loeJB4xFA02RF3VueaaQrtYtevBOnRxLR300DYe6qjL
PEBJTafqjdxJ6qEWnG9BCOEH6tsuLRubWuMhjr438fMkfERsOskqgPBTpXYJ8azebkgwo1Jy1wbV
cT4Yp+YHo3siv0BQsb/85UQrYq/HlVOWpK6qQYrZNj5okHcYBTu2fVv+iYgqe8CtDPTgoECXdU6O
BeYe8E3oSxc2e6aFKJejE9bpfTf2bljbvkkaV9OHW4gziLJIZoSPP+td5Y5eJRkZrgWDEftPKNbm
vhXUV+Z58CDGezADIQfCxpt7HZV5MePRpq3VUzDXQkrDxbAYcABMmuyt7IVyzeVPuHl7rnaYO3t0
KBdqqFGEJ7Bm44lb1OAtrOnQWX5KIssQpI7sz33cS0wXo9mK9z1P6dbWkxRKINMCh5CZ/LBII9Fj
Z0RzCxa5Mac7g5SRiIpy81hoYLBAqY1lxnzslPOhqeIog3Lzw4wicLcHpeZPuqcQPs/vQld//Pdb
inQLkQXMZCjxcVsqh5M0tUltBJ2ZW8c0y8e9nibEnWiTigDw277yZz853yQgPCzAUBoemp12pF51
jB+kWxkJQ76LM8cQTBJu7iTKXv98Pu5aKFot6nDqAX6/U1ziMMRV4jLmMOnEHjWqwDm3wvTaHLeT
cxUZ8BOcBBWQGOOk2nupq93e7lxJbgVZhsgz2W9ZhZoIFdK0kto06OZipxZfdch1ZhjPTEQp8faJ
+7OHXJaXaMvSmAUySWP6mqhfxq5z2lQQOEU2uMQu00DFNGDQ9qhE5370OwzaVs0sOMtb7QAEqn9W
wpfPynHQNTLDiu7YN9SD3sMxfWFhSqx89l9S1T+2uAIZKshSY5gQ7IoD5Zjf0iD1w8DcaTfDyT5W
0PQeDiLvE2wiXytbeqXXDAMm5+51MBc3kx4S4+vlWLH9QgP6RLYQnkBQx7n4mHQUmoPwBvXGOKav
1VPvAJd5nN0ZPTrbBW7uBFr8fe2F59mbvot6q9v7qrFJFlVVUDvnPGUJDbUODS3C/Gl4No6lX+zT
ymtTd75nD0TFmw6t5s2qwHc29/aPWd516jzBRAD0ZA5L/TyQnws59tPd5a3dDlYrG5zLkHHEqFdC
oiO5mn2WMse+fk2+TT4TdbHuhcNIm3nCyh6L1asIAuSeFZPeBJ/iQ4JyI9DDNoRSzbvJ690cqBRh
uZx9mw+XqQEdDyjzsGICF/znpCut3MJ7sUdpS/VzD2fCa84Z6ACZ2BEFIbbT7lVXcvJzLQpjW5gY
lGj+WGefeLXcaNR6dAMx88o0zKTn6hjdgcFUCczMyU6MEk1xyG381Mg7IuJ73tzplWnu0HRo9BDa
6NGxQ8GSkb/NB+m28ca3UQPxY4jt48d9xhgxw76Dnob7sJnZ4spJTTxA7QXcN8tVotWCJW2awGQI
hicQ40Cg934zNSnM1SUCXroG9az9q5ieBYdh0wDjbkT3X9M/8A8oEDnsq7mEAO2Jlf6Xrw0K/4mb
BehzHDEULaR92XJOFEuA4oF4DipQ3BOrXeK2iKM5DPQbJsUyXs3HLmBAMMHCtiLJ2g53yuverKu4
wUCG7oye0bj6iXWle6eHmt4wgsCHUV2JqL+3dnNtlPMIJbO0yDYiO1jshwak82nz7fKyRKtiJ2B1
uDKDGDUN7fyYpk9xfoaunSMENW/GfhBYaRLo3WRQ4nGZiNnEEK+gC8rjsmOBfmA8sZlREGO7hrlf
KicFoAdJ3ePlpbG/yp+mtVX+xtFams41LY8FEJFHklblHhiGRytWLG8q29LRhlp2Cir9uGx3M11Z
GeYRtXYz1ZKRl+A4Ae1BdsgfmJsUQblrz595Va1LScx/Vp8vsWmWth0GBSZr+Guig9eP2VOn9YKn
KeeGCBesyQ4mNNmAlgSwyO/NhMPQxxIS8mBsHg31R6ML0kj+Cn0zAP0P9GJ1TG6i9vbeQErkrF5m
Y9xZ5+FXdFAhNq7v8meKEbLW/R+mq9jfW/nGmz1FAm8Do0vHm5u/U4x8TivAvdik0dvTl16FGFiz
nHkfH0Xj0tzr4oMxbvfMwhzn0YAxDCy7Vrt4YIzbzeAY76Z9HN7/O+/7YI17X/R4EtpqXU076Rgi
zUKWcAZdkKMc8r2I+4r39A+2uIPdlUvUY1Jl2uXB8jyho8EmmJKfTItGNEPANon/YsgcQasJSj4k
IZwp2iQmOKN6MCiOw4F22vPQWmeLQmHJKHaCLeSu/bdlqSAVRyUYTDofWsnjPEtRqlMAAX3jiLKI
H4MLdb/4KWbpm6tJDDHecse1Qc4dpRzrHqfKQMRQjtIO4+x++Dj4ig9Nu2tRzOBhMx+Wx/njYFmR
ZGYSc37jmNdO6Ud3/aGEo+jHHNws2jX9q3SFTYCtIKJCR4xxZZk4d9wZl7uJ2J1thoH2tdslCTiX
wfuxl27ss3xMbiVPOohGmLcOHi4dA4OwYJuyeZ2swo4lNSZdGMzVYz5OjjSfaTR6o3ZXRgeBz2yt
DgMaWJcB7Qf87/sIZk6RkbXJkvr5KbsOQZbIKEXbXXhDkBgzbR/hHCF3v719xrVFLvZni6SDAjOD
06CLo+xkDGqXTv8SnlidBHMbrvKST7sQonu9h16t/lOw4i2nxUi/hKgNgJJscvatbqgxID5ixC9x
IGdZXL9pXbiZikEDDJH92yLw7/WiN4PRK9Zh1LkETKPjDNoJgGiSPHSk6q6oBb2PrRCjrQxwDqrk
Ufh7TGkCbcsy3UnqF7uydooxfeI6xYwrBKhUMP5/EOso80ilg8zgApJ1MvrkBL4wQcFuyx2hrwus
NuvjgBXpvTu2XQS1Lhlo1Di1MDowOYsu2C0uc3z7HGsL3G5V4SiVGVWNoKS3ELu37POceQIXY7k7
H/Sh1CNj2BtPlQ8hQ0sB4Sp02YbwDRBETnJsD/LR8peDCEextV1o+bHxJ3gymOm47ZqI3MfNbAcy
nrXkkM2+YCUbh8VESw0YDeg6sGj03kBlkGzQBm3cgesgdKIrsB0Dza7+YgQE/0N+wz2K2McBjgcJ
FZ5FgJrzkU83Y400bTrt0pPu6TeyP9yXvvoSe4aXQSzO8js8YiuveSDCuLThF78/GBidAUvhuwp9
0dcNHVMSELwlSqC9sodpELxit/LFd0a4K6yvSrWYIg1Uc8+jlxyYrJm+q16Xt5ILKGcEWPoN9zAh
DaMhY8Qr8wOoXdfLUhvjKfIhPOGQ8mcxCQreIgPcW6XurLDKqa0F8+JbESTnRdyeWw6xWgHfiCzS
ymxjAhHPXu5sTx9VdyiGwI6zzumT5TAs2U2nghk9/ZdM5W+eCDpfFDVkCzhkHi8UqmkdLYqMW1+r
3WE4tf23EeH18vHa3L6VEe50lVQC83LSogZgpE4jPw+p4PxuZBIggEYcBUkIyjN8kSFFFDWyHplE
MnRXEkTLLT3yErV3F/Jdzv7luODbnkH/AhZlUElCz+l9sCCkyVW6DKB3wr0tyYd0xPjC8nx5z3gS
J84K6jXvrSjSFC5KgVd5t6N+75c/yEF9RI3vtnGJazxKN+XVvLjkrLqpIx3I42Xzm0dYQ00A6CtA
mz9ExDJL6RBJuQHYvezHwK1JBLwLhvMGXANUTv552eBWXAKfnQZohQzaZ34IGcjGbqJhYQQWqR8p
GPqfO83q/DLMKoGzbHkjephwdsDk8P24y2ToioKoo4SbUa53mRXulXrYX14MX1J5+3goxCLXZHBX
/Mv7j0frKE2KqoUA8I86SF9ZkQ01hpPpDl7o9G6ZOf9aNOg/Ni0QK4GOluHR39vE1OVskAosajGQ
Tx1k7+av9hx8amF/jHBPoRmTLFMXagB9Q0kKnYh9cmRLm13IbQAlWrulK5w3Y5vFpRlAT/6xyW2m
Yk+daQLJ6/cemnF7NgbNGMUyzJyEDxa0MqFceSvUAt1yE5Y+Y/QEFA8fsCHTKNtRZ2PWv9mRh+QQ
OY1r4X4m52sZqn7i6jIPcnj7fiDpsVWQ7zLII+eXCjHtqSBNyAyy+SiXHfTlp41GWvkkAkdvHbe1
Me49hIy00cYJUjS58rOHIgH9Mg+CHHcrKK9NcP6YxPOIGg+SgHoAd4E6+SQZAAyTfk16dCiqXMgU
I1oT55sgp58kO4e66QJ10wRVKkizPIWn/8h0ua3mpOfiM6nOepWcc1Zmh0JFjo2MvoX7GN/Mvmdj
pKrbu9IhFz7Tt87C2hzb9FVFUdarFKhRAIqlqP5pFdXgGoZR7oapXs56NuWCVwQP2//glNzVDYGw
ZIlL7Kmyl0E15FR3mMooHCZPz8Q4rN7JINErCp9b6dB6ldwNq2OGfJraiQTZL/um2uk3LXikIFwB
ybVxZwNpMFS4iH6LG2aCZGWrasY4uv4+h3wuBi60kaoyHs7LUfs17LMzq5qN3zDp4gkrdJsLhYo3
k0jVkYxzZ94azLpRU5TNql/GHSD3z2NA+6PuJ6AFME7kDKbIsfDUch86IJFzRW3fTW9ameeiQJ9n
cV80PQmqxW2gmDFC2MXKvhb0XnBtbJTsUKP+s04uFjTmDHLgBR90OvYA3pDrovc6kGRhWP6BnJTP
HUuQMyJJYzc8gLrcOSG9PaUdzslvTdb5gGGe5Sejg2SjdSF1ct0VrHEr/KAHCzIwE1/zQ2uNRBTV
hIHqQTGhE6q4sjfsuwG1wi5HFx9CQBmKPuVZE+ztplkNWa9mWJKi8RO9TTFIedjMcNfsWE7Xlfo8
9aIgJ7LBnccxpDqhSR0d5RuwYo0n9TB+t3eS7MzHxcOtfy78fC8axN5MQc0/K+MPokGnnJY1rKan
7Bt7RSbn6bYDO2V8KG6GK9G84uYi8X5E+oT0EDKg712matI4opFkBalK3EIrnUYxjk3eOAI/2Trz
jMzlbzvcWRgyfbSkrmOuaRw1V7/Kruar7FjsbRdDhIPHYAnq7YKTiJ5lJiKq3FwlqjXwFZZoq9wF
IvVghqv1OTpmRgUkfuSNoVw6htYfBMvcyp9YWehvQ9zNkUlhMzAkBCM7YS+YQD4U7ugsP9jlyFhO
hHmiaGmcl1rmQruZEjyikSkuYKvJvfG7FmBHoWgJdLRnCxvAPPrh7X4E0aEMgh40Iwyb+5izmbYW
iTBrWsSu/mN5rhz69loq9suNPXrVie52zc0iBOyw3eNzYswB2OAEgmoMyq3vndUmMXiYa8wOL0rp
LeZtoj6ro+JF0j1drqXs8fLH3NrZtTUuyTGNJqrpAqeh+akxT5H+LE2CbHHrVKxNcH6ph9li1cUS
Hc0y9fTku6I9EHLK7S+tcmNEhSNHv/5/a+L8swXau1kkrMkGp1L6Y7Jvkvn5sonNVGK9KM4jIULV
5uGARYHDb28ewK17qIIe/Yb8c6+klS0eSjUnIcnGAevRZYfpEmZn6TZ7ovfVCSSYwP/gEoKsqiiD
EHw2nuwzjGgzyw2sphhwUw+Md1PzlcNnnivrxXHXeWksXRX3ONoaKK90kCBnZucso+B7MTf+cKgg
c4cWN0r7QEO8P1Rlm3QRxB5Q+KexO2Aeaxq8WceblkaiZIEV+C+Z4tydEi1TwwSXQFEqT8NcnCAe
7mt65pcRulES2Ci0aHDA7/mCEbjjOEu7y665eaJXS+W8H4CuOUpnjAhUluTm8wIOyNJpaS267LYS
P2tlhzsB1az0ekZp7TOwRU/92scJB+uHWoINVnI+V99eGeTRHVIT2nXc4RVd0PqbVpg/C6is5IbI
7zddRZGQ6WF2j6lLvHcVPW/GJVXQI+rnxifaDe2iXVOd41YADN3qBpvodBtMwY9d2NyH0mhY1T2Z
al+5s2+WXXZo7qI74lqnLHEaDPxXD9lN6IqATZvFCKCBgMzHW0gHJPT9+lAUluYQCT3oUvqgQI0H
cuuQX4wPgFH5oifXVqqwNsZdog0N0xKqvyDCMKIvYaZd1fnsXfb3zWQSJBuoc6PMbaMw935BhmUR
mehweOOsnPGyO9o+fbE82/DehGIfPuEgFlo8aFYBmYOqNBdLrDpSq0HHmuJhcsr6IEGWeYz8sPt1
eWEbe/fODhdISNdly9wbJKjJ4gxFd4rGXtD9YH+Ci1XvTHAumOdjDvHSEbcYGV1JfYR6ggv6U2cx
H3pTFBg3eorAPkIjGcgAlNf5tnVF5Wiqc+zbbz13MNWBVAoFPuHbeyMCwpBuoOVnAfXMdz4SWw9V
aZyiY6OMh2aAzrRlAfPcCSKgyAy3eYuRj7UNToeASLMTNk8L0htpFFnZKjhjNbaE0q+OLgg//Wp0
UZhStDaRbVPoqiPX3oNUKfQZuVPhIeE4d1fZy2XXYz/9g1+sbHJNbCWnVW1m7I09PinZ95GeC+Ml
IT8G/QQqIv+ysa19lCXUYSHbi5DLTxCjFaGNEh0HH9MGzpTmrjmBiTLTd5fNbAU+THH9Y4ffyELO
stjM3zbSAmyj2du70C+CyE13kSdCwGwuCpwOGEjC40Hm+9pVNSqQ5UJQssCi1EUPeld7UkkFsW/b
Cp5iaPEpCiiS34c+O8wnXDAENUOoSOm/TIhVDyIxH5EN7p5Xl6oiUVsjvBYYB7b9svkxZ4JvI7DB
d/nikjR1prKcxQ6v56jZGwPIq5M4FdjZPEwyCkeGzWT2oBz1fsPApD6NvQnHts4SxpsYA29yjmQ/
h+42oDuszWFETk72l31vI6cAScUfs9x3MklfxwlWGaTlF1ofiJX4YflKMhFkf3MfAdJhDVMTLTD2
/69qyJO69MY0IPeUptldNLxNFvM1HZBQXF7P1tUEJcF/7HBXYJxJSaxntRmAK3+4nkj90GB8Obhs
ZHMxTN34LU+RVc6ILI/AxA6yFeCOclTMOgAsPWmCL/N2RPhQh/78P1Y4jwD/0wDKnNYMUJT2xlRy
Zvs1K0Gzny8/CxpkUepL2jcMMDo5CjeLpbtJuLhJSR2tw+y+YjhD+aK06U4aiYc8xBkNzZkLePKe
GNdyX7iq1OzrCumdHQki51aNwlr/eM6vymlAZJiBzLKjdjw2MYJn3afULcHN5YVRvhx6I1T3MXq+
XloNaFQCTuzPmVqif24V13keZp6coxlVFI5h504BirS7y59xO+4CPKrI+Ieh29yPVMZEgcY9gAiT
2ydO/6g9RV/lyIlzZ0kc/a8oc6Pvl01uuifAcYxOB/kGn8JLS1haYazJwSDNrtr4Jr7nZQtbPXxk
nLivoDWJLuJbd2V10iraqLMqQaCl26Fz6WIWCGj6nwx8aLvZKWuRe0I5YZ/d5juwlQeiOU22Zx+8
dmWeO+g0AhPH1ETxcZxMTyc/Kvs61b6lKujK+sSTm6fLy5W3crf1crmzSOa0HywFp6T30Bq+Bmjb
X3x115+FpICilXHnsa5TYBvrDBEaFdPFYZBONrNQ7BPQ/w5eFyyveLfPwFCJNSeFy+Rcldq1TCOz
Qvw8oirtVtDuZMimWsxgtRncVh+Qu1VDOxzqaEYELU+spFOc2/nH8oWN5LHmW+ankM6tXwwRwIXt
3gW/4XOguB5TQ2mnyQ/N1rfyxJWLvda9lFKyW2xhD0ywyLfRyNUhscwc2gN2PfmDi0OSOzF2FLyk
HsAZQXZb+ZkHcqZPTDSsT+aH52A9LUNLZitQ7vrT8q1/gBT1bfMjfSb7fp/VnvxFcDY2CiGoKAFq
hb4imGVtzmNTK85zfQHujilRam62q/aY5j/MGD4v/PTpE82Md+Y4H7WzeUBwy0lg6j8lcEmS3gmn
n4I1KVt+sloT554mTYZ6zHAKqexomZNcJwf6Il9HmNp4Ow+iN/VWN3q1KqAz3mcuoSTZv185urO4
9NS5bexAOzfZM3Wh3h0rNzQdUV9h0z//WSVqg++NYvQm0iMNjOalHjkDsjEyfgOCU5Ckb1+AKzNs
s1fHYNFbheojznrrMQ271AfPSnj4rWES7tCxvPzxNm+/lTmuwIOWQtPqLVq/1EQ+q1kOeFAEJkQb
x37CakUjBel8neIpBUoVZxwjp0eLuRcpVG5Vdt45BfsZKzPRskz2yOJHt5t2SeE0d6xaNaLVC6Rm
9yAelRCti7vmdChcaRjkIoGuUp8UeIqmL1oiyNpE34eLF/JQVtRaYKSELp8ROlr4b5X/WO/q3cZx
MSJKDD2Xe+Zxr8NO2oE73y1f+l+MZNMWs8FuLwidVWjJARPOv97USE3kTFHNtwFNBTpdk+KTa1zf
Pj1qPiTREl8VQYK2v9Qfm9zRbWfSxqZaWoEmZzsVGrlWegqJdrh8lERWuJMbo+A8Ks08+Jb9UNFj
Bo4oZNqCwpjICHdekcPHSk3wwK6t7xW9gzCkExavlxfCHPfDvY9q9t+fiDuwRSg3AEbi3ZsqJ1qe
ifZahfssFKEJ2H58NANIKSofjLKN8zsMGjahgtwGtSpWYqEHhibS9zrTEBMrToqscZfUrJGsDmtU
6pkYKmOnYDQ6UgDqWoD4RGNw/+WG+nttH1Sbisqkg9FjbUyfIffoS9Q4eC7K90XAZn7IrUqcXPMu
f7f/EgL/WOX8vM4XTB8XtQXo4G+m5RxQ3ZO6n94wUvkZjKECi5d3VeUfT7pW52Hd41I0nia3fRu9
T7/rYHbfG5j/EGqVbwYPTIiB85iRY/B42mxYrLGHIkswz1eWehtqn8C5oaaoA9yF6TAM+HOun5h1
F4PbafJHX/ol7cyrBvT00YkpCOpud7NciXIZ5nYfDgHojS1bgU7ih5EWBYOZVmbgPKcB+OiZ+ERA
9spBBKXbChuAP7EhExMsZwaXMaUNwHsRYKVBGIKoji4oPLyqubBqv+UOazOcAxZQkiehjScRKAvv
MGp2NK+lQD6aoBRIfNGaNg/Z2hr7Nasbv+uKakwWWOt/qLaT3TPYZbEHdi1FFf8b20aM+r9c9vjt
jQR1sSxrliKrXBhR9DrNJquIj2V4bNA/ArV4JwiMAhO8TE+cDYq5NDJcIjYfRhIp13lbTm4Inb67
/9diNO5z6ZFRYwooi44JOFY9LRoHT+tjf1xqwdX4Xz7VP9vGg5prPSyryBytYALzre6UgbJLdrOD
npjVuwYkgjBDK4bliHaSuyylLpcHmSioeNnzq00sPwYDlxmKGAt51p63DEqRLNs2oSqBuSMuE+yi
KVVRw0fV+0l3jNZJbzUMeiZ/zZi0Vmu3RvGKRWA/dJPvDK2au5/JsVEywyQZwEDmBz7SGgD1gg00
BEv6kEdXerE4vajuvnm9rI1wF3Y7DGQaCB6Typ48MCAXcSHaDDFCSKx6uVC/fCvYQ4tL1Q0gMcD8
y+3q2FlaGQ1sVzGJpKcvIRHcl1t5DiI9JltYIwnD2+/jh9ENKulK1KnCHuWG+kDJKdUeIUjwiVO2
MsOto7Eb06oTfJus6c6h9BVUIbf2KLq5NkPvygr3UChK4AlrVGffmKMY2xCba45umSKreMZk89Os
jHGeEA2hPdhND4bd8quaP4zz4+Ut23wFrz8NF2YTI87mWI5Q2DOhiAGlO18JNK/9xUp5aIeI0hgW
CPhb+I+5D+napA6KRnusR9nrrxpqMsnedFnPVHcLX1w63HQ8KLiqBnDJqCRwcXcBD07VaoiGQ2ei
d7CvyntzCeY2ci5v42b8W9nhLkitTgZaGml0rOVnfWycGMN9Rh1cNrIdFjC9jxFzTEubfGy3Qhvh
Nf4/0q5sOW4cSH4RI3gfrzy7qdYtWbJfGD4J3vf59Zvw7FpsiNsYax4m5sERXQJYKBSqsjLh31Dm
XZ1/4kLtWffyK6Wx5kN7dncPqFmTNkvxP2ZVRSFjSFKuSSiXwTz90MVfS/siWT84y9o1A0kPxB5L
Rf+KuTyGShtMs4e6TYN6wj9aFyC0aian0Jz4VB0r1CMzyQFhwciTk+SZpsdvk9jkeqItaoQ55wU0
CNGQ2EBmgXOiasgxt7QPjM1iuultoUwYzNU5T7MyJeFQ/8RbL8o5WcZusADVpgJUOlrPGnOWTRI3
SNSqOFxi3U6hDK2Z7uVvxbHAZrdW3qxgw0niUKlre6meZp6BvYMEBgAUSjAtjUFIxuXSzkylqbPi
sCVQjAImfJbVFyGZ7i6vY++7oyqCFAI8GCqqcuffvVXbuknoIL0B1tWxOsRl7PTiFxHSLpcN7cbX
rSX6l2w8TC+6BYmfbOE1DHkoJ/crZwTEhgq5lECdX7ZGrx42um6NMVeTZmTymueqhUbzCJUPQQIK
ZrTutedaqW9H1Vj8y/Z428jcTlk6j6AdF1Ejsa7r5adayt44O3Vbc66Nfa94+1yMYwNeSNR2bMAo
iLzPwqO3OJCRxzS/Z4SScWF+BYU6kQX+JaDTyAkIwMBCMduTekWaysnJ4+Ud2ztA0D8ClTiEPYBA
of++cYc6SedZrzGXI0GUZZlfW4nzANhzATQ7oFQEbipdZFHJIL1V2nmxAIOTPjXJQVeu9RhkJAm6
3wrn+bR7H2EJGCEGzYsB1Y3zxchtUXXCUHW+dDu6gq07yf0/lEfdE0X/c5+he19oa485S0pjDlG1
wJ5iY/eyB8nOUVpSj9CehlKzFcSOzOXM2ftgiEXYTSCUQYjBuHg3TII6UAzMOF2pQuUuRcNx7t1t
xGsCc+0UCIWiyPk2CmKrNxbB4Ebrzj7tVUmH7Dpzctu0+xuRC+3eRdts7THbODRtpLQy7I2+lQNu
g9f8M7bRVr8r96YteWhzXn+AUAQagKBmRlWEwjqYuC7GjZU2lOJFyyugg2vbEDiOv7eNZyaYNKLU
sznPexOsu6BkHo+5T1ztJvKzI2346YX9ARqzM3vMUU4loMmmcgDpu/ls9L9G8Q7v3lnXnMn8AIAI
tTjcUwrmhMGbwjhhXysApGM++liq87UsJ6E4DAcoPjxfDk70Z5jr48wME2a1ushjSUaLKlXiWzOG
7IDyahJv7X8JrQL41c/L5vbuxq09NptI5gSIJXmld+PkCXbhAbF70DzKZFw+fwD6d2aMeQokpG81
8P1iDgujpblim0psY8Wc+34nXJxZYfx8FArwgoMGBjfic0EOPXm9vGc7IfDs9xknn7t0QSF/QsI6
Pef5k06+FuLDfzPB+PUMZsOoBJHSUZLugNTN+jCRvl02wdslJuLpkOurtWkafSVHQbaElpeT0bGB
y1Z4e8XEOU1QMd4ExePjqFpPdSc9dUUy2Zqqcu5Bnh0m6xLnegZ40TSPZIXQWvmSyL0D7rrLi9mL
2mdfnokBuSpNyaDKcaiDofGTZCde9nMtoDoKiosM1QegNu4ip+C92HmLY2ICulOVqQqlgXk7JCyg
Lxi/JjWH/4tjg81ZlrEomwhz9kfSAaiXeKr0Q+z//m2Ewj8IrVDlwpgAm92h5jBmebeC3WUavi4Z
WFbrMed8o711gOoO+EuMJ+IqZ04OoqYx6ytayFOXOPIMrN88X8/KR94UoOpEBcCgPNBgTGMSBmMp
hxWoF/S8yicqYgq+a7t6QkoE2lhewXM3SssGGItANAe2QpbJD+kqKdcsM47mLNgq+iYAy1YHoY6d
QXsBs6bTtom9pp9081HgMZ7tBYqtbWZHtWZKukGOgMfSP0njc91xpn12vxhGnjFQhDYDuFzPd1Kd
gRQtVHQPp1YZ7cwSG1sBAtPWyfL3TzOMCbxZYi4GXMNgHqiRRxaS5rfNS59+hmCFHYslqvLPl2PF
7qqQS4LtQ7Pw2RhbWl9k0kqQmUjq6i/J4BhCdpi5M3X06LPpArCclLsBQRMk2uebZ5VxJUsr6jZK
ZSpuL9bKyVil9raalNdWrwbb0GaoRmCS1Z60JXEvL3I330MvG908E7Pj4FE+N29OeWWNKqph+vX4
mh//IbvOr2TLnr3c4z8/9nwRPAMYXMKYFoBPjK8QsZHXSckxk2uO3kLu2q7ivQR4JpglGWUxNVCN
gxwThN4pvrKJwYFTe5OrOPk9JcHRHy7v4s5z0QIgV5IxxwKKLbZkJAp6ViTC70Vltpb47XroRVco
rzKV45S7cWRjis325qVdx4nKAox+FBQo/Y6ADn0fQGtCGSI0rn/sLk0B7xRaseBfZ5PmVVsgwVeo
QORJ6euUwy0a2W9GKFcokHjNu9txlYNYq/xmVr0l0lwxLoD/B2GFlr62mfozX40gViXOR96pmYAs
Cq9JPP/RU2UvCSlVcoHQ9ErRpRurAFZXSgMtHw+lxHs27DUDLcXCvCQQ3pjFYxmqLLNYUV1FSUMo
bfMauw6SI+FGu86es5Poyyf1hcfitBd6thbpv2/qG5hz6OUshsVW+x5bXl2ldq1xxuN2T8lmVUxe
J8X1qEZ5EYd4Cd2OshRoY875SLvBRYNwogqaDwzHvW+Jxe2qqJh/Flq8JunLpHAmxTYc9bY7yS65
54mF77kFBNEQyUQQAmtsu1vKSNx1KuD4gnlbjKAyEOw4cRWTKx7DMcQ2vZfFMKi6T4TXfzva66vs
ZaHgfMfE1dG0h2N1pMzDvHHy/2c/TZAeYtzGfDe+25aVnhv9GvtUtEJ2IBAeEF9wZlDzqic+N+6+
PbB9qpSgUJUV6kMbPwTZUILWWQI2Pb89AbgaRHdgUdJPk2+FUKycHJXjlHtzw5RY9o9FxvPrrEgl
cUBVZY4paxrim/bQXVfO8Ln3krtIgtBzH+RByqPB2Zt5ODPMHIfIbJWmXvLoKN2mT6AxCwRvDeqr
9kU91p7+SPsny0FzhSvlOF3JnPtj77xvV828fUg0d4M1Yvq7toI+uTXk+6b7rzvLvHzGRu5WIwN3
rxrkFlixIPXudI1dORb8Zzbc4ik9tE7f2Dxm8L3FoYSKHgFokPV3RSsr05Mpq3Em4/puJbcC9E4k
ztvxN/Msm0RtbTAPemLKiUE6UHVKt0njDF/1IH6gkA1K8tf+qltbv9VCIUivxAPv7t9bHgZXTeQ0
yBVxRZyfkcRsplkdQDUGTRcANa+yWLXljhtwaNLCrhBybGjsIaAa2u/pjs1RbPq+iHoZObYYqCEd
xYl8SAE5MdgI+Jw0eyUsDIDTMj6k7jBMeL6mFFrM6TSBA4/StEjy7RL7S6vZgnRlVFfWBwYI0W6j
CTD2EWSozMfr89jK9QIPvhj0WkWOJxBmtcjXeTLty2nabvK0tcTEsxEPVsglY13xYuu4j6rAEIEJ
mZ3p1IMcFDpjHzEItn/ZpOp96MedbyTR23nKa9CD/tO3KsL0lvLA0dn94pbnibuJCh4Rf6wxVQZh
yVQQdGjEz6TPpmYrfulW1+0haj1B9S3irBg2+Be00HuZxMYsW3gwlKXWshFVDTkwKaM2hgDUO8tT
bStQPNGOH6vD5W3dy0mxoej9gAoVGCbmyOmkaeVMBv3cKn7qEgyidaCSMDu0IH8Yo3fZ1t7xxlMF
pGyaArI3NtEUxmE0V1kE5bncekR8ntADQvZ92cjugsCpreA/YPR+j0JuDre+jngujTCygjFZjbqr
cRoOukpu5ai4KfMiuGxuL3kxN+YYr2xXM4/aAiS5ZvZrHINhClLk8gJnWGnXLTZWGG9E519rtAbJ
g7koNkgTJLsTSclJMTlG2JmvppSzrAQs+5ihZZBGsRPz8CKczWLnvLpykKTVwt08WkVQdtPJ6hYb
3FpuNPKyH95i6B2wcQPNmqHw08ANMjHGiB6kcewlTnio132P/uNsbLgdpXooIIeN4D4jlWobp6zy
ZyOPPlAU2jgZ+2qSqsJIhBpfhkS9LS6hIIZi+vCfHFmmS91sWF21qTUpINAmqm7HDRWl+JRoMoaC
PtKR2K6GCTlruUJFDYw2x6y+icb7kTfzuh+7304LO7xPGrmtVx1nMj3mT6Rz6YCB5SiBFJY3zVP/
AM0/TmTbvw03JpkwMCVrjc7zBKVXb/EoVza0yTHtZANV67fBOHGO6r49XPHQ7NIs4GoYe7nSTXFa
QlmWap3JDpQXQBdqoFFl+lDA4dwRu2eJqrOA2BJPdpVJKuZiqYEgKFN/iUunjNFL4OGEds/RxgL9
CzbOt5TyNJpGqR8HSbU12Y1EGcOK/mUP3zWCMjWApShEgkvs3MhYj6LWzqp+XFrsUvVlTTtcEiMn
T9mzQkdaMEUAPkCLfc3KsaUUAhL1I9WzXK4VbbSbkfMA4dlgCn/glZxKfAcAQ9Y7PYUUbhipnM7B
3jffLoOJnyNqNIU84wytRnojL+n10q+cq5O3CsatBL1cGqvATgntUapDuTv0MueT00/KZvrbVTB+
1ZrlCBJYvJcM8adCahvpG4YuXMi5cg4kby303zcOnKMv0psZtqtMTjN0k/ST3LmX3Xf3YbZdDOO/
UgkGCqEGaUfyCZm22wX9FQiZUhv1w8//W7S8aq6WQEXs5lAz7nuDBWENsGeh0cOYNiY5brQWegei
Wp9WkXhpr37nLI/2iN5/qzcbNLHbbKFhmvOoJFrs1yfNx0x9oLuYvfHEAw8msdclQDnzz2KY2Am1
IHR6CR4SdECrC7Jg8mmQ5oKDqP9eWhCTtCVENZO4ow+WcDwZh+SLlkK8vTgtUIFFbaASbV7Sw1mZ
ybThCrMttWHqSj8/Uo5lWMYQtnzFW9nvRsaFlZlM/JnUpiBDATp+evvcgufY7oLUXe4aZ7pOwcpf
eOMJwO3H7Itwk4GqbnS6E+Xob3xAll7Gr0MJ2r/BhhSu7wxOYadH8eYx/ggzJbip/nxoFi08owo0
dm1T+mrQHykzJQgGji2fo2H3Q4O/G3xlKqoJLIRurQwoj6pAVIphczOeZLyFwZRy2xNn9BSQQqgW
JxTsvXEwPguUG4zhPcyENdIN4AiaNf1YdH7SgFLfzK7k+rCsllNGqnf5YO6GNggSaMgyMK/JZlNR
qxXZDFoiXzIDqXlRpCd94dH/7VZHQYvwxwhzJutSqdUZUGXUgOujhBEGAOQR2UC2JCECmA/z58uL
2r0YFEDwQQQIfBvLEQkmn1S0qlE/xj2IpEHDA6jy09QpPy3uaObux4IkIiZdQQGDpsd5XJMLJe/n
DleD2nyKyFMUzbYuQATH/EI0Tkt3N0wDaQ1GJ4gHK+xjPokU5Z+hJzF+baareuW8rd+7At7u+HXM
butIoVi/A/lPrvdKi6wzv80A4uzNu2L8dfnL7KS2MCLDBvrEhonx4PP9ipZMq6oGfWkRJRADZKGj
PfjoewFP8i+wBO/PLqyBocqywIuGcgFzlIRyrlOSoOBCQ9l6Gh9jD1LBgy3B8QqUqZNvl5f3/hOd
22MSBTkapTITkLpJ6qeqPZgN5xPtFN/PDTBXtZKPxaKM2L7yVB0oCw+a+yc6zpreinc5qNs9I0ye
ZFe+woSkx2ur8JbHXOIjqhKQxEYLfFxKp8oCI+qcyxu4EyrOF8icpwSMg0QrkQYZj2aQHBL4R2+X
n0ybzjvxR052fR7UTQjsaI+i+3bujo1OEgzdR3AQyJkrQyguM1gsOPnVDpaKolnwuNI0GV1vdsqg
EwWgyftewpNV1WwqUd9CuNrWfyMHJFDs98EHBoMhmUYVDikdKmrhzMqyeEYMkYA/zOfHQnMn7fsg
eX//sWi8wK0BYJAGtNP57pmRtiCQABhUEccMoKYLVuOg/EYpotvAUt3hwHus7sWPrUm2jJWMUbSg
rAnME+YbBDvzzDsdcGwrKHwwbHEi7o53SDoGQxBATCyPlfFTetAeWhrq7UT51aDmHYHQS+UU/3Zt
GHANaGNBLJIFV3URallSbAJWYmWA1xV15aXpfForjcdA8/5WNCSdUg3rOkhysajzr9Vmk2YkQzv4
Ygu6Fulbmx7m8lHljtrvBF28I+hLAoJ96jtStIFQ6uQyI6EaRGH/GIfmEw7X5Js20qVrkM4lLx/w
Q5RLQKENeVJIBDJxaUimohIIgsYUJZ/byfhqlUR0unw5qtn8VDaz01vdQcN4T6fO99kcRY6gyp/M
gfci3QtfoDB4+0uY8GUmgpxaKx2Ze5VNZ3zK3dgzXfVRam0l/61uzWNy3vMf9At1gDwkRBcWLqfj
UdW1wHgcY+kpzm+UJrOzvy8XoJG+scF6TpPH6jiC6CcvR0eRNEdbXzmfcOdqAR870AhU4vF9c1AC
A7yR98B9ikEJpnnakDSB2kfHtXiiyYHlDn9fqcSq4Kiobv1m+aY7u3mStmAhnkQNJpfmuzB+KQrO
yd5d0ub3mbt60OqykQlgpot5NQt3U3m8vGfUl87faed/P+P1i2mVglYBrJhG36I2cVb0cpXvqnSX
G/eToXAqXztaB9QctEwl+DeGb5iaUW5YqWam4DqkD+sFSIPMSY6SN1/HXA3T3Si/tUVDzObTEFUu
8w5zSz5l4KtCimugzXfJia76Zx6GaP87vS2M8W6tBj2nKIKWtVVOfXenpJxbhH6H99+JtsYkA1pz
rCKr3C1xnEtohVl5+QIAqGsSS3Z6fQyVTsPQQ8QjNNsL9KbxZpBxPHXpRrDfYfhFKGJnaX8kpeVb
0msyf7/sgLyFMQ44rMsyj4MC/q9I+JIrR1JedVnpZuVwZRCZc5rexTl0ihDfQRgOECZ2iXGJHhwF
upXq1tFqrxf5USuDMv/b7J0xwTgC0NRAnhpUj6iRK0cpKlSoEoHHtvDu61AryAZpvglycpVJmmap
RyztrDTMp0cxPwIMZkeqM7QcpMe76HBuhs3/kiHP0mIVk7DXvLx9HMvKVtPVLqXBVqZ7Acjjy87w
vi/DGGTKRkmSraRCJ+6Ynuhgf3IPrvLOFm8XX3brYIaoLhSPnMtGd53ibS/ZmFR1KRHSATYVLbFj
2Z8IMGXLwlsa/SRnJ/j30gzEP6TSQMEzuTTUSidZjtU4JKf+NamushsZVbDcN+/EO/UxO4ICeFF+
V8GgngCe148s8s06s7GrMq3joAvWsa4jOP10ZYyDM8Sae9nMu9PMLJKJ72IzKXpUaHEYRy+9fh31
pzy1IB1yrMuvly29C7iMJeYox62sJ5kam8d+LR/6mPjx2nKOMm8xzFEmitZrUg/v7xLZXlLVnSFc
Plypyg8y8riy9p3w7fsweQQx9GWdizQNO6Gxm6myE/PZ0h4v7xlvQUxM19u2yhIpSUNF/tFZXl4/
Js5Yp3aRcTKx3Y+j0r6jhOmBdyitcomKuDKzJES9a/D0rqy9CJINnCO1bwXU66Bb0jBYwgTBSK96
Qa7LNLTWoXCFFHNERqvUwQc2Tf1j5V3FvBPi3BwkxMAlAWGPOV0LpvZl7rSHMVpCqeHxBe2uCrAi
FKV1zFyzj9NemcDoOPRJKKEDYOafex5J4O7dsTHAhAJTjAW5qiYCBvTlqWqUg5bFt5Mif52K4tfl
vdv16o0pJhw0dZcJXVSkYWbVtgLgs1rZfflw2cj+hoFBQhVBmQKU7HmeZ1lUdH1RrKMqzJm95sTR
m/lv4RU02kB78/9s0L9hk0vKWa0RyE1jIdKTqfjRlGE+5cfldexv1psNJgSIad1XeZmnoS4+pSRo
rTvZPPw3E0wASCpVmbIhgQak/CkC7/wwPw54Ul428r5SRTfLAr5XA9cUKvLMZkmRhOaZGLeHyYkf
oKgJtMN6WCYbrwsII6zX4hXud84l/r6oCaMQYkCCDBw60NrM7gmxqEVxLGTgXUNxrAaYeT7kPshK
r+Ln+IQb/ZR76B+FpWeBUpKnr/kbxsPe7lvzzM6WgtlZ+QLzwlUReWNlW4+p03+XfMlN/SxQXe1e
fYLcBeYRX/tw8mmHL+HyWO650PavoBfAxk2J2SuK2AN1DP8hw50MseGR40LvqxPMRtOccWOjmfAZ
xKFNQj3yWrQQoYuT2vmv+hNVkCP3uaM9XfYn3qKYMF9K5qhobdUdcjIjr2j8SJccuDLHzK7bvm0e
pqXOF1ZMUV/GREHF/Uv6JH+10GGOvQwU/Ma9FcyQ9hWv/hpaSfdSUVCuAK0GeBqYpRGIiHY1vcHm
+r4UCldPqWhdmENewZg4H253G99ssU2TTEcmTzKShOqyPJlkOUml5VSdzDv99HS/OwkbO8z10lht
SXkrk7C17Po4BBWmwaQHzNRAGAWvFJsOTimKe9lH9r1yY5W5acy8TNN6SJGr/S9zeuHE0GSmHBuF
j7FwTjq9bw9TGlSTGfMhLKxvMIZ11U0NrQV/RP8kdyO3PdBKk+zTiYm/LtBRR9mYo5u+OXSSVs+G
OfUZ7p+jVoCtWr81og9c1gaaXKAqpEVXtmWfNutMrCzOw1Eg4ZJBiMpM7wrprwnv6FI2ZpgvJWWL
1rTmmIZEIpiz8qz6cdVfOe5Af+SdE26MsDlBosZKriNIpacRyiA+ZSMEQhoobQhdfaADxKyJ+Ty6
MUKee1yScJE+x31lV2Ng6bwGED047JqQHWCYEzIk4DZjrhhRIkaH5m13KE9mOATj1YCJhMUtw39R
O9s7xHSABJSwGFp717QwiySSofSCj3Qisp19zXQbM1ceeYwD0QxmL6khFsoDjbyv2GEb0SMxaIUE
PROLWWE3JHnXYRg9pDryspf6Qot5AcpuT0KjtrmHeC8kbu0x16Vad9pixRNlRBadGazPqHtDwSaN
AFTRAlCc+0J6RVSbd5r33mFbu8wVmk5WtjYS1mlNKOl3ryuAWs1spyDYH2Ru4YHu2ju/MSXM3itI
jzBoch475HrE9GFO2kOj2cZtsdoywEYrbm6Ilh3wss2/TqNdPxQ+r9O7u8yNYeZUFOWqCFKJm6Bc
lHDsRU8eUY03pas5Ldwy5iGt99cJqAuV5TbftaZKAxUAMOKnYZqXX/ViOJptet1qsdtahMOnuec4
lm5QLwXNL7qj51s6rSQ2zWRIwiJubUn4nEGGddA4F/beerZGmO2L1QmS0QmSObL2jkoyvy8aO4d6
htm4HwiXSNhRklcpCIUdSx/iSa5mU8rC32I1gfUgrHZseFIggnl3OkTzA8cgzaUYn8S2oRAGcBLV
pGc2sGwas+4WJQ2XUIHc6z8MXM3xA9TW4L/aGmI2MY1UNGggg33s8y/18qBG13nFqUS9l86iNhAo
0TZUoPXKYl7yru5qc1IwDveoBrJj+JjcdKc7EZznV2M4uLovHkaoenHb8/SPf7eLeF+Bnlai4uJM
/CrFXEdmgDjSd+GcPQGZf/kz7bg5Fvb2+0ycqkupj9MRw3aR8mr0YSuPtqU7l23srgHS5IDhITSB
keH8KBVFYtZGClb6IgvJ9EuM7i///k4QorCMP7/PrEEHq+lI1DgL1w7Ua1OgVrVdTE/rcJINjine
UphsvpXMZlESOQ3HpHYyLbXLKvhPi2FrUZHWiZ1Z6uZRm1+G+Wk0n6vl3lrSwOx58wO7i9EQ2hAV
QMzJNpxyOZaiDoSDx6Z4LOonI+ZEN7rv73x38/vMXd+X4zqrnZiFnTG5RXGnRjok8NxeaewKOkQo
IV/eur3kAjA+YGgAJgB0gT0sYxsRo1h0GCy836TBLnrqMrJC2c+9DBJB7mWDO+H7zB7rePPQRYYk
oDo5No5eIQutE0eFV/QLZ2l7x3S7MsbvxFK36ggPoLCKXhbhuzxftQmnEbR3ijYmWIBJUo+jsQr4
Wkn6svZXhfCCy9ZOi0dF8i9v214hZ7tvCk2DN0+dJC7q1IxaejXMiY3pr+ZGOdDx8CLIHO1efB2d
00nyhsdfv7isvjvPhjPbzNukKGpxEnOtO5BjeaRjv5kzhgZERyiwkNd34jgISyEMEhOpkVWShmp7
GloHulF595BnnJDxXoiOMkC++T2L2EnmuByFqUvDYYwczcwc9H/Qx5uSu7m9FcTK1iE8XZUzx/15
HkOddvMZa0EeySgNJEzBMSg8KQOx5XW2Y4idxLV32Wd4O0n/fWNLqdu2JBbKzOJysIbQMEpkL98J
r+X0fryCbiW4rFXUN9EZZ2VExTWppl6v07DI7UzwQEWBOQ4v+mw5jbsCY4L3Zf9V9EUXfdmAy2lF
HZ+NmFvrdMc3q2zW1iBDqSFJC1afOicmBSA5TJXveLb2gv/WFBO7wC+iq5jvyUIleVbJF1H/SMTa
bCQTsWZMRRJMcuCDWS9q5i4ppLj+Gul8/rHYKSs0a2qwXdZZOMmqHZFTk3CS2N2w+7YIVh8jytOp
LWYkzYP1aDalvS5fspULe+d8dTY1T5Q5kSdk/wiHlIFoPvShFqY2gdA0r4bO+ersEJ88ZkWc9/jq
EUbshkS0c157mGeB/vvGhfWKgroXNQs11YhvBhBqHzPgdOzL4YBnhQk9S9pqQ6ohimsKsVfjseSN
pe3GG0MEwwAGLFS06s6XgW9OMrNHNW6NcrsG9Vo7LP46H1RL8S8vZS9Lst4ssUXbcRmWahgMqKdL
SjCKaF6UimvGybdGGD1QCGEwLuKY3KuDS1ubzAU8G/rYNwpWZ4GA6YsmuZKvAIFoPehP8eColp3c
aSA2EJ4uL5Vrl7l8R6oWVYIRN5xC6bW5oY8o9dj51nUHgVg64yHHNg8KvHuGN/vLvEMLKZHVit4c
oNGzu+hHKkLJW+IyM+1ehhszjN+bGfJOJO+46gMxt7Vb0aluOiiY1i890PaSp36P7OEu4Y437eFp
zr4lcxQEzK7U0SxnoXqNO1/yJ7Rrls/Kamen2UsPJNSO0o/L35G3pcxlbM5RLg8zrilZruyieCDi
9fDXuoc0toPjBihCPHtNFgufJ6I+55SRvCLEibrGri1etZV++Xe3rQGCQNSqgdpm+4ljtRpEUReL
ilUFml+E40sM2eDqRJWjtM+8kuD+rr2ZY3atQiZY90tuHq3JxHycCaDq1INcbYitj9y9qFXogDmj
/MLWrgSBipk0EFyIk85e6wDBJGtePuADGxuMv4vKKCWkgo1R/qRX39oExU0ukzuNB8wXwnQbcLeg
JhZBM80YKdMZE2E1CKYp8SDViswfIzdxjEB203sevnPv+QhnQ7EPKiZgtTaYkyQ185JNIyri+an6
avhNYHgTiACR63kAU7mX949+7XdL2xhjvGEQcW7FAT2SNX6YjLuxV91O/Lbw5Mre838B1iJKGiYG
0FLAdCKT5+koz5LOMrpDZDjZp+lX8ZX8FsgWvpoS8hmqqo7qv1s6vLfPjrufGWZu0GaUMk3UkTtZ
LSiwkq/FPAPr8nx5F98rb50vj4UvLitCh9hjefN3ZJh5YpMn8kP2cpe4hid8Kk7Q3iq/GvfaNQ3C
dYDHufi3c/i//wTTMpBO6yDYZb5kYaD+OMh4MoilGcbZcijnKlgK4l1e6l6gx4a+2WEeB6qe6tpa
I1FY8DgQwVRnPZgnwesxHknnaKIH4+myxb13+plFxncwQFGreWJiJN+VXsvRVipojbolMoUCRZVe
CjAiJw+YkauDyLFQ+xS5x2QvZQAdpYyhBapEgBvhPBHrhjQ3GyUf8F7XA8Hu74yXYnYIosDgrp72
LJa2+MKDUu7vNSYMNNw9CKJsyRLXRa7HBLLg+nNUO8rgNA9dYB6jgwplAsMhD/oh8atvl/d7PwBt
rDL7vSo5yFBr1EVWFUzTPxZo5AIMK7W1v2aBXt5I9Z24XHdCKMycG4Pu4rtotLHMHNY4U+eoNgdA
a8rEzvTWFnjo9r12Oj7kny1lC5sNxmwwzKx3B8gzmw7YeDAeDQyEZjco9dAXLi/x420n2+0uFDGd
i6IhYesa38VP2MWXJbXb1h4/dY9m6vDOC3eJbHobZ5kySUhv5Xu1BUSJch7O98o9uYGwsZcHAi+D
2Xk5nu0pk9vKC2haSgsvR+tx8lQQ3IjH5ImWsizuy3E3nG8+H3MOmzFZtdhElBPqa0O6MVLZ7rSA
cwD23RBObqAnTafPzg+7NiZpQkyhO4y+ipxsdmu/erYgxJY+TMfU5gu/7a4KLVMNI3VoJ7IN91US
usEo4fdJ+TNr/Dgf7ZZXu913CwQv9D4o4S0LJMHsTbKKCpqkcjB5kgvdy0MLrSXdJgcRCqXyA2cX
d/JadNze7DGfKovMsck6CRdFmD/9U+KEvOGN7Ld2gSLnB2oKmPSBPhq6SNhEVsxuFSo5b6kitdBa
7XGSE+kOyjU6b3Bg54ElQ6qFbiJkhMBDcO4ba5cao6nB1/MFXMi1U5QPwIaDVieQe86N/nsglQ2H
G1ssJ/RAzCEtKqhMJIuNgNgc8mN2yO5X8pviwnR7L7pdP8nftdBEuPS5RFJ7brm1z7zPxbFJVzLi
+lEjwBaSQ+aBUc7tD9ZskxzayjQlJZrLtbt3/rZ2mQCmqXIVNQYuoN6Vw/gw/STg8aDEKE7Y3gsu
T8Rh92Rs7THxSxQBIrdqHQ2Ux384OFFutY17ysJJVSt5OfduMrG1x5wMU4c28Vo3YNp9FHInPqDr
4NDRDN0Gk2OwuLJdBzyju98SNDOoqKKkCkrzc78trKzOsxjqembagTu5di0pnFaewv2+y27MMFvZ
JOnaFCK0yNIjZQKrMlv6Nn7DRLf5uX5RgHSZg/a6aLwEovSYsXlQOWdmP1nchAFmnSMxrLgniDrx
TT3aIqBE82E8rlelH93RoTwTABT1UH+VPNwhn3no3L1d3gYhZvlVmiYglCUk7LqHVPEGCHE1vJL2
rrtujTDuk4pmI8QZlgiq+Pvx2CANzZza00Lk307i8jxn11239uiiN7VUTY2MrE5xHWrjVU1rOzpE
64kr13b8LN0sxoHqa0LOw7l8gcg0lLLhb2uXedEQY57VPLKyUC816WeqaFEopWnvrFNbac5SJK1u
54PVElsvMJNhN8agX0VWQb7JZrd8K5RhDfVxyIij9UZ+VytCHDtW0gulm9QyIS7QdPOPfFzHxykf
TAxtzuLw01SyIvJRPEaGX2IezhG7SZRsQ2njHky5gx5KXY0ifKRp5K+V/OgbToN8KRTYUTdhL5ca
nKRqRTLrmK43XYRXpGYPPMLofRf9Y4O9VFQSqWYvQiOp7wS3nKYrHSAFKZK/X/56u2ZAzALeU52K
UTPnUGnXNItWETFuLj2lDXSlsxeD2Jet7Pvmxgxz4HJL6GvaSzgot0BDmiFqyDZlo8dztHakUPLy
++jhQ6nGxihzAJMxS9s1Rz2ItPEPMhknOTF5OehuYWZjgzl0kSwMqrCi8EhOg6cB6DOMh/wF0ry6
TeWAxYMB2p4X7UfS/tctZY5dX8fKmg+4naJrMyzd/FEVbMshv6QwQo0mv4ckS2xXBs/s7qUPtlho
h0OPwmKTbnOe1HkuF6AmICEQglLOLv0K4wxGEUAsDKPbmc8rte30POCfJvwT1LzgwmceuiJeZtCa
BzasnDGyIR+K7sbMj4qKe0NO/ak6cpx1N3cEdEvXMZWOQ858U7lZE7UUJ/TxKG2A5usBKkUKwil6
Ho4w29ng6Kr376hj9vwJiJQ/tpmvavVq38kiMNezJNtD6f4Pade1ZLetBL+IVczhlZknbA5avbCk
lcScM7/+NtbXWhpLHdiSXCo/qIpzAAwGE7sb/UnjX0pWNnvv2guSAjuGiW5MGlBbGobiVGk6KenE
j3V+Wgs88vkDYx93VQWzDNJbXewDz72qLNyIlBvR0O5ptXXMMVqhPSIVI3AASiLVDdb8xO66Nn4N
deXTUmwbISkwBKqtwJPQHFWdzVEzXMbS9uQg2QUOaxGTRZg2/OdbO2Nqcm2aPj4UhbMCMaa9jl35
24SekPvJBoOnufhaMNeMy7e3oVuplHLkS5dPYSMAA6UD7UVqhkPHkLDXukieAWB+YBgeCDWUoQZq
W7PKYQ+QSK8+6T8Gb34ueVO7wqwrgBK6oD0U19xN9cxSyP2lvculDi5uU22aR0S9k/hSSp/F7IFx
YuKOl7JdGHVipdqukSSX0HjJIcwWKbq90tgCuP7bJDnLG9tzirbiqKNSIiEGPl3U+ylwR0q39wEC
jzoRq0N+f9sIQhw6TckY+T/1UNaSzBgGsFetsuoIZXNAfM1I9u2+3SImNP6WQdkKVVjTBE83EgS3
vd0GpTsepcLMaySrCOd9iXJHXrk9K0bZv2LvYqkIPo0brQGlHgago9WOah7zomAKHCR0Il9WDcYe
0n0hQ9EUhaRyeMJHwZTKq5CFxL73fm02UKbicz2rVnB8Zb2vrQTvO9O7KhBrdXXVrhoOs7gWtrZ0
8qFLu4jhnH/EV4GJ38om12IbFICkaRxIqtaIbKKIJAaRFmuG/f0dKgJKGmU9UiFuslZKEFc5pDel
8GLeHFIzOmHBJm+Gd9UxLO3Lx8fQE5kc72aFmTB0qZJCPYvl8ygFXPXU/2coW2pZlO2oi9DAY4bG
PCPDKM+AYUoGDMluBWF7TJS5SOUwmQYDG5efWhFPsQkWBzt6nG8nV4W34eaH7rlgtHCy1JKyHfw6
zopSdUaQ9N84MQe+7GvXvlTcUdav9P7Hn50SZUR6Ba0+ehMBtqvXmqu4rWW0ck51eaUqIzIdl4Xt
5vK320nZjlHKRnEa0V6Rn3TPQGdcj0wRdxtZNQJgVphBzoaOfzfC6KJiso5cV8rIpdRtwGeekQqg
T/FKYPL92aoUyo6ITZetUw6njS8cUi4YfR3eVO8oC6YoRX/wL8tj6AcNg6KExZqLC/DPMvQ1pa6a
fO3kZxV1WV72R+M3Xaqf9l6hbMdQ1lGbcy0Gpn0uc5Or6qq5FWxA8dmNnYK6yPk3SROG8aAnNdK5
WcckJwMTZXQVVdwPnLwvLCUrHb3vDrwvjrIgejfGU73ADEtLEXVmmudVby56mgD4OMykwVSXqJ1t
bm67JwOdkK9rntV3l89zd62E3wToeWh3f0vJbQxl0lapLtQj8HI7e5auZWDziwyVYYmgNDRN2jaV
UuiLpORuNsimUD5FA+tR232wMWUrgR0UBDQ0KH+RoHdYqzH0ICq8uUyVrYnPv7FVGwmUaeTmmWuy
GZkDvkcHSQZsagXp3m5lPF2shVBGsUkmETXHLjukKmcpoNttf8ut3iyEMoRomOq1sUU6WegRqtxl
CmPujbECOhtQioaWGmFD4kjd5AFmmeuMPdpVKSDpYWhLkZGfohyYLhX5fO1RSVQGcO3VudWFj/HA
WMZurlYEw94blhrwVKn3t146pOKjAnyW16NNqs3ZWbhbbwmYfO1xDwvjKv5CHiBicRsBIUzbnahP
kn4gsydTbKH42wJqnHClTa/hvfwJuAnMQGF3G8EN/LdA8u+by68LXJVUkZYdWjS+qDpyqrO5tIxQ
gSWE2kV5SNWkbwhTJzRBK1RraAIpZWEG7r5Lm6VQlzPmgCCl53jcwdlkToKIWRrJWpRvunSN+Xtz
wHz3ZWuwq+QbgdQ1lZNxUNYVsy5p9ynijzXPcNJZ20Zd0qoQsyYjAxlpfFeLN5paWNXoXl7Dvof5
vgg6n5wkfKgW/ciBbSa6IvWWxOl9ORitCjF96QHvkbEqxq6p1Fsggm4mlPQK0DINBuySz/+dGYp4
5ZsVUZZBbdbJMMY6PiRz9SzK3AOn5ZKZNeF9WWiMB2Hfo9wIo7yTStJjpRqxfep5Qp43OdT+4E42
qZGz0QN2y3PbpZG93dxWodXmWGkwoxj9iB8UVzvC2XN1j0zAV4I7uAQ2p7U63Zy+/YseYbKWDw7t
Zq2UrVjBtDUZA3qEk8IR3LNkByQWUXKbd9Et4rJyGOS+XhJHWY2+ajLDyJDD0PgfYqKapbaa+TPK
k86k3V6+Bbs6qQJISwFeMbobqZVpXS6Oeo8REHxcHe/74eXy9/dzJRsB9FrQTLsuCdI+rY3mELSO
m41Hut8w7QegYrTaLD7rnu2aw41IyhzOddXXPd8a4CVS1dgvGz3/3MaD/kNSOzV0E4x5fxGmTPyi
pFPJ4m3dzxdupFO2kW+VNtfmZvDX6+Ipa6zxBGDVwV6uQGdlaWBaNPhr0jGaW6yRpF2riTFUoEKg
ixLw//+8I3Gl1r1eILvcJ4U1DACfXioQ6TmXT3RXYzZSqHs/lEWLIhJpvK0fMuFaG5PfMZMbAdRV
FzMhz3Rhzg5z/Fii3VT6dnkBrG2iVJ5vQGUMPtTsUAudy0Ve0xh2s9xfFsLaJUrtYS2UBcN88C4a
3dKmwUSy67IE1jIoLTeiLAwjzAAEhuZzQm6KzTldWPn1/UdycxiUNnfdqGmdIiPn6JCWvGOHmj36
hI/LK4BVTqIfOqzU0q7x20ik3v5w7hNDnVBrmmLZ0gHtJ1XPcQS2ucirq8fLe0hO4YOhfZdFO+t6
pQht0YywfhIfDPqxzFZrik+LETIcJsZh0T1eUZr39WwgKmgSYKYgDJyH6jxx/c3l9TC0ju6VkacU
kN8TCGAG8RCGrxprvJO1X9TdB9j8qvEjZoFANSNbcTVpXiXJ6OoqdQBJFSIrHGRtG2UKqjaPlD7C
LQLYjolsplogdWU8/c6mwWKDuxVt/iL5ERvXIql4zCkuEJJID/38eWm8y9/fD21QHf5bAGUL5Ijv
elCWEMye7kmwG0xtcU/ZSTVVN3O5B9aczP4hvYujDEMoJmI8GbhAiVG4WnhcdRQY9UeF+bST0/54
e94FUbZBkJM5VLSFdLvxVh8A+8gWUxPBFGgiek+bTFZ/3a46GAh58boZIFigBM4N3N98jbXA0M1W
l+0FETb+d/m4du/QRghlf+a+Ggu5wSs6TmHniAYnncIsLj9dlrLv0L6LoRlR5jRZ9bLlwGSPzVvR
/FHWtqhaZWzqQebNd9mJzFHBm3aBQio+rixk2H3HbPMDqGhE5etc5yr0EKC3RT+TdkXjmNtkHkJ+
lRSToC+y6yGME9QoFyUTuqoQOgy1xBIwSGefF38gv3d5axkHqFFGqusqJNRbyJir9hEtfVfD+uPP
JFBmSV0bbRnJ4BsnKr6hNj4gQxn1D9ZGUUbJMKZ4bgw0lYR1Y5j9IBam3Bn2xAbd3r3FGz2grFMx
x6jmRNgu+ZbEUyANs6Ogd9AsYKWOYf/GfDO6Vn7eYXoyBJNqTaWt4eQXKZrg6hq8a1rHKnewdo8y
FO2wjtnUI14TOiSR0LIZ1os19aw7xBJDmYq+U+Fpr3DBVoDElhhp0SIUOljAjQwp9OCHmOuRJvbI
iepti7RO1ltTWXSWFkXuH6k1Pe/RLUqVVZWO8lcTSZ/SrNGDVORYqBdk77evhoJJJLTZKIpCGqYw
nPjP51ZCG1E/JDPmatP8BUNZfs+hdVhoAjnpXDFVDlnaM+p69A7SIimLUCMnIsw5TN00PObrU1eA
DI3VI8WSQdkE3ZjjWcFI50EtvCYKlj612iG3L5/QB3ecXgn5FRtfpRfjrkwGOUcHbS6ayR0ht08w
TSZdabelahJYDVYlljantEjKPgxjnxaJGmH+u1vRnChWsTnorPFvlhDKZ0njEKO9Y5gcqni+VdTc
WzEX94d7RxmFsg2jUSlCFI7Rvq4eZAux+Vf0AqOrVjlrXuksvsACBfrwytK7R5kIsTL0ImzQoa8/
Fl/A8Wnj6QOzvTm8SLf6a4XsxzxhgpkRbnyYWqXE0rnNQmmNXO10JFDRbNOhTa/wCVJP5xYk7RKa
vVWf1SsWLR/jDtAJTiDQw0PL0RXAzVeiYXXqY7IyRrZYIijr0cfLKMirmhx0RIdzJptl2AYzk1+K
oY80CwqnrOCRgwMa8LfyYvJPJSCqCTwqSOQwsX+DsjlzzuFDmECfGflNm7s96G3SrGuTvmHkhR6B
BQaE+mPrEPQt7r8Pq9DyKFsypQB0SKYqPsxuDmKNp8ypLLSmrIvV52ZLpppLM7Vk1ttM7MUF+69S
9iRF6+ow9yUfNEJh9jUB/XKX+liUjMzmhwQ1vT7KpkTrGq4tcGEwTUgqWBgmtEJX8UT3XzX60G4U
LY2yLpM+y6EQwkzytdU56qF4o5JPF1OCxDcgc4dhz1hXgTItsrF0or7ijvefhqfwMzCrABIJoPHl
erXm3FyC2sqt7JkhlYalpNZJxy1jL+g4QA3VR1B9Zn51BtztW7+gEjAkkQDkgqJoVIAyCmqviATc
M5eGxW7l6BQpw3dMGbhAdDwIleqJXeahF242p2601Yi3Gb+AYQXoaCURhyoCVQ2s6Ekz3vgkwX58
kz5HARkZR94fwN2sV4pxPejoJRZSPR+AgQdmu2ZxsisyFxA5/XPiqZmrXosugbNavrJGYRnKRI+J
o9d0BOb0mgcaAIGM9BokvmPGyE6xLBwNEKEJ3YjZCiCNRotJ2ItkcDxjoni6UW6bkw5aa1axn+Uv
0ZTrmYj5mT6FHU/B5T18jhwOk1TSYXVEBNYJxnz/+PwoqxPLC8c1cp6iqphdtQGB3Zi8CikfHlNy
2kFymuuFOeXP8KnpeYBMq7JabWDKFyW5TqJnAe35azwBu/4lam4NVn2KpaOU5ZmzvjcaHcU4cSoc
IzYstYeScrahsGY6GDeQjn2EVViXJoZVTdpXMX6cmdB/5DguGBk65tHKaAq1BY5nHDnVE4FIWX01
EBMvN/O3/jjeLL3h+N/nwf+yo5JhgPERsCIKpSd8qzWSIhSwbuJJaZwyj8ysvb9swPZ3710G9SYJ
qRpW3DQUAa/ez9KLzuJU/cX1ehdAKUKFETVU0BFYKffzgCxWZ3aPeiB8BkOydFAxs8+9CAwjsm+o
foqkPduyy3oMMUVloItnQ1/NGWTxC6uC+Av/+V0K9fbw8rAW8YzTaV9bOw0IGGplFZYYaJ2paZaK
9FjulJ7Oat1l7ahK+beqVKTzMmgY17Ax634qnO57YSUQODvtYf7+LwzW/g14XypxbDZuJ98101Lx
cNrToLiSLQDL5vdcYYJe+KzfS1aPia0EIR9vglOWVV76MPRK3QKVaPBG+CpLWZ6uYYwU8uR8RRug
20R+8SgcYzt8kBGqkEnt4Vgvnp/1Zvjlj+6HSnRtI31ZesBtJHjfm+FkNEc5v738fZauUq7uIIZD
tPDwlUblDhG0ydXfjPrzZRn7pv/9+Cg7Ykwrh0kIrKFazn11XYiCGS8PKu8OI6B0WZMBH6rb9IFR
JiWKqkkeFoFAz46gRRdw5RtLvwESenRSAYhkSVaK4nZ8LlnkDgxjplK2ZiqnoeeLhPMnVGgGKX7S
IqDdXd7MX3goP3eT9m6rouVCmQez2IDrILnoKnbqZ81JAsOr3PLM8rp+kR54l0fZmbJXozmUyuht
WFJwSToncpQCQYMMRD8ynszZImPSnKGVtFeLZgxeSZIoOWjJXQRKRV25jrOvlzeSJYMyKihNFzmo
MKMgS5XbEVPI8xi6w7IyYgRy5h9f7/fto8zHUJVa1ZfVXxj5hQN4eU87sFsFmcdEGYoaVa6sLQDR
sRxW1/gEJ8GM3bEwaycL6iugHljd1/XPHjradV1iaVTHtCgOsfhU6Cc+vuk0hu1gPXN0Mn7h1pUD
dD7IlXBCrmiB6P2gErzeYLqRBQD2Sg5/xBzEy2XtYFxl2l01orYZYjlB3/X4qQuvRY3Rdcl6RWna
Q/SLd8NcQP20wVxdCeCcpU1IlmQT9QByqyKX6TIQlb6gi7SrKvernhWkBzs9tSfpVJ0TT/AwyI06
CpBoXWZ4zLhitOcqTks8ThnSG9WPxdIPBM6sPZY+RnF7B8CVMMLpOWV1NzGcBZ1yT0C3ATzXCOnM
Ur4LM0fs7jjdBYW0t0Ss4soHKGnqqaEJMKK2rtBEgw2Ng+hO/DGhdF67aAU4R99lWziIidnfzd78
nb23+/HNT7OiU2Ylakq0kKl4twU9Mw39Ox/eg3HXCSeGJWY9N3T3nbCIgzyEAwcEzeKpDKST8Gw4
42H+MQT5gY3WxLh3OuWPgDyozqoeJkXQv4rzVab/4b3TKWckiwUQqEYlxnHP2mt9gwAR4DDDpwl3
DtPNaHlTvl22JCJrSZQ/oi9agjwYWZJgDo4BtHECXfg5RuANyjEM9/Evwp3gqdeyK/r9F/HtV7CS
YqyrSLkmhV41gsZNhi/q1ZW68GZV6me03LK8E8ZiaajjLB2GXpPbCOyMGTByP3UmFuu2x/mQBdxt
7LP5plgSKf+k1YD2WcpZGsSJYg1ra06sO8DwXw3KoiRt17V9rCeHvJastjzV4W3Y8JZQfatLxCEF
aw/J9y6YaXqcO2nGNU0SJYcD2zyJjuDXPvdIIPQIBiOrFeetgeySNLK/mwgDYw6thl6pIYhkAOSm
ud+2zlR8meAqa8azMYuWpIB6beTdy/eC9bJ/wOaVjA6dOWUYZJMdS9/jG9nCE+9HZwRVkT2Pj8jx
r3glYkdlGDWWylBGpp/jJS9G+GRRjbCxO6QLw+l7G3D5uKlvuBeCxmv0eOGailKpasg6gP7Clr3F
AdObn9+PRzlYb8PT4kpP+RVS7rYWNEfxVgpYc6L79/39B9C3oizHbF44jOYjW2tOBvioO2O2QSDG
Osb9zXyXRN2OtlmN3sDIFbqnFwctd2QIln/R7zkQbjT37Xc2S+wv3qR3kZTrXmklMHVidHwW8Cv+
GqpUHxq7CAgG43CMPYam7vtN7/KoK7JMjWiUCSlj2OtgER7C0ezN+cBj6qdx2c38+wbnXR7lyy+9
qgxrWRko9n6O+twCfZmtqkFRAKkYSO5d+3x5gUTfL2krdR8yqel6oBOnwTw+5+r3CtNG2Xo/j4xb
wdIU6ulVtFWoxQz8inzW2muunpdw/HJ5Jb8Ig963jnpsq3LgKnQhgUEU/L1QyCQyyZQW/yILBN2n
sbgDGUllZfFZS6OeV/C/Cn1G0G7GobziueE0DazOwl9EDD+XRqcVoz5DJ2EBLVxu8SxYYHI8GM56
N7b/RwfWr1hhOGNVdLFcLZZJLA1IlNpzxX3WhcfLp8X6PmU6Fg0gTGKN76fheSb1gO6/jgj+5aC/
7xllKfKS44BiBQnzdYwUKUmWjGZ5XG9npwKWDfOMGJaCThaGQryWSoyxGB6wG6En+ZWl2jVQ4F1C
H9f5LDPP2kHKUmhLrOrTCG8WCIT5ZMtlKHHnFnQIAsNv3hWEIWTAM6sy0JWoozKEURLBwhYfSuk7
qhxyZl1WhV0TtPk+dVAiN6ppvWrJQRILQBML2XchaZxKQNPLzBoPIZfxg7nbyCJr3Xg8AqerfJbN
KiBoyQxn5v07mJf9Z2ojhzqcsOD5Ri9ijKHcx4Hu1W5qt1+7F+NM2Iwju/h6eQuZ8igz3kZRpMa8
QrALtevsKvPB7n2joSVktcYOyLqsGhtLJyh7Hk66weUKYtA1MxyAbz3JtXJ/eU0staDMeSq3YHVY
V6BRyYWVYY6n1oANMSGyMFhwdyxRlAmfgZqmCRk8JnF4THIwvI/HQk3M+vecz3eTRJ3SMCRRpS+g
YwQvKB+gUWiyR/QD25c3bvds9Hcp1NnE66AAjABckguajwwp+x5OHeNsmA8SdThcXoDkOBPhY1p5
0D1hwNIJbeUu8oAVZk1B/6gw8o2/6Jd5XxV1RmKEY1e4tkLpabRlq0Qc3YJA2SD3yf3NzPdPaXSm
PQI6MOI8gYA6Z1erbYAfPLb1h/VAkgWjR1J0f+hHfGgoScZeScQcPCXqdV1761iZf6QXdGZ9lcSq
5OO4OChg0Oyl2uolRnDFcsHo9hBQGKSR1mho68tNOfXlQ+3O/hyBw8nKTuKrgbigPQ8+C0WOofF0
e0jYgz2z7ZD3EzNP0+/54enyzhFr/fHVAHicpBm8AaKNf74aibGqTT0Dal4GR0LTYthHaf087RkH
tL99oFH9Ww5Z5+Z1Ar5O1AqLmgbAt50rs36IEVAV3gx+KiA1PFUP8VH2o+uRNaG/u38bufRrJRXc
IpH9K7nrNAflFouZ/hfv0/vKKMuHKKNLjKqOcJ/6QDqux+y83IzWAt8IeA21ub5cPrH9SuBmSZQR
1NIIqJczvLHOWRzVyt0OA01vzcjpM5JFhO5PhlumCUeJYan2q8Yb0ZRtHDI0qi8JQlQCqpUcBV+/
aVOLML8R88jbyQtBv/a1G0CwNWxyi31l/emu0RBz4ESYCYoIwqAfk5ODLYUwehiO8QVkDCB0qlCy
jmyehYnwixN+F0utuhhTzRgaeDw1+LpPaL3ztLu29PUTwTdtrfaxYZFG7j8J706WRD0JMVDkZ4y+
T0F+SjAZBEL0zJOv5c7BECMyqczmKXLNP5qBn0ukgeeaiA+lWQlJLwKyt3Z1Nq6ic+0kD6INlkyv
YWZUGX4JDURXrooaLhoap6TI4TU7/zbHZgKApRF4cJiz6JxRt4QnYKy6v9XH8r61MuXzj5q6LmG5
5EHYZmbRYsA/Hlx9+q+YgW8x2kYMZVg5UCG3AmlxKCOvXU5h7xlMx4FnnBplVIuyTVKpRBxYlUc1
vTKSxyZLrEn1dOMsLAdxfjbCbwzrwzo42qCKbbuWNelXvC8yv7iK0c1fnENXv5+f+Pvxx1890yzL
w5JKGVlVyJsZuUesFM9Uu0SmHIEAMC0stPgznqr9F+P9KlDmdRFGxNckJhyab/x81Y+s6J0lgDIn
dWFwQMBBdJsHwxexMaVjCLwd9T7+QnD85d6M7IV131gyKXvCc61aCUIcBc1yDWp2s2tZbjPjhOjc
MFLskjpzcxQo92gRO2RHdPYB4HH1JK994jzVX5AoqByGNjLsFo1DFw9NnRQywpviR/ejPylIihmW
MjuTi6LM2bBn1uPLWKZKruTGjxH6ORdDYQwD2Uv8c3wj2etb2hTVX/Li/wCovQPU98vLZJwenbFa
o3bq+BQk2s1SmOBcNcXkD5WSbn/rQZjXShEaLWwShAh2bo++GbqdLbuFa9hC8GcroqxjiD8NgAyT
Q4/SVpz/EGr3sgBySy88aHTKahgkY5R4YHNX0TmMHtKuNfuqhd4DCmVg8Q6wzoeyiX3TZH0qdmkw
1a9CfY+KxOXF7Mek748JPbqxpoVctvPbxAh6lQLumfREck+qWTxgWsRFjyDL4LL2j7KCFRhxkkxC
/bEV4hNpoUvixUm50mq5yOoTJpUwSx5lFHu+nIS2x3hR9ASahTUBYE1sFZ9DWz3xA3hIV0d4HE4A
OvdY+R7WjaZM4zrV+cqRlpVeEV650TgKefoqar2lqxHDXP3Cf/75ttCxd63kSJLMyC1NM5CfUQT9
2qJm/bmwXgcXzcLwX9X76kQglSo05bcsn4Shp3QcXveRXhhgyAgk6VTXzy0rV7e/lZqGWWJJx18i
f2Mc646LY9WAcVRazeaM1eby1cfWWmIsMTK3ux6yijSZhv+Q+OUpBS3UNF6mVMiQFlycAmhUDYCf
D5pHUPKAwzj+juHfyqMUNMb4fF8MeGnUWzJNmAeogDrptWFliYkUNSaNqns28Q+xHLQZA5GzymPk
jaBEUc9NPtZ1GvdxchCa4QqxuitrKsY0xefLBmZPMbZiqLqqEGmhvGQhcKeTvjVzhLRm3g8M7d/T
jq0QyvHOVUXtF33N/XBK3FmrDpHeOYLaHXNuZAzxk8P4uG0A3wd5Ac/rCvW86EahaXNYFQcMnjpj
d1S5zgyRqzZkWxq+FMngXd6//aW9y6MUf1EGpYz4SvcTAUhlz1oa23K0mtX047Kc/XN6l0M9NJ2e
pFXGrWkQyp/a6aasWDOCuy+Nyr9LICvdXOHY6P5voaTr+KF8QILd4ZzQ186g2MA05OIzy9C7eycI
4DIGyr8BhJF/SuRznuu1tFX96cBdG2b+0t7H9+0xCnI0EyjWekYTvGGzmjz3F7oRS9kPcVWkJhGJ
KUZnaX3TIB2VoajQgHv639Fp7KYRwG/xc6GUBamVdl7FDCCBf41FApXWU5zWId3GxMVSGddtV1dE
HZRACi8BnZa6092cSmohII+dzJ/r6VVtGN8nuvbhjm2+T11nle+nUgLuod9yZ3ka7GJ50phdQ6xF
UBeZBxi5ms8KyMmBz5JFd2njXr5R5HW/tArq5gI0VtTWtaiCHHNqjdf7iic4rdf5l8XsrgPQseg7
0gC+8NZNt7lWUzPxEgB00iAtZ3+pjLtmrRk2b/cebURQtoETqjgtF9UI8uwkFI3ZIqURq5JVMDlm
WZKoG5ugOCt2HFIAg2KmIoYRyhfw0TkNekPjuxzsgk2gu4C3sX9nDxUQNcoKmK7pFthRATRdqUZN
UE8luGxVM4sTRliyq9OSDj5kHBHINannVl8yeVnlDmFyDia67mmqdavNWaUEcjM+6JwiagDAFgB5
R2egVqHgDC3nkE+0u8muA9JFtXwTPD4xI6twWbq3u6iNOOoOdUqpSG3Nq75e3fTabTQcQhYxB0sE
dYumWS4wUBFnh6o7KRywdidTFBhNMLtXaLMMSr9LtPPFMYf5XLFazEx+7TXrsn4Ri3/pWCi1HtBN
NqU85uPr+oykmrmEvaXND7NxrqXby6J216KqMjoOBEXiDWq/2pavhUrRkAJKnCa/m9avv/F9TZKg
Y6oI+DNKj8N55KNO4NFAwdenOqtfRFDNXBax/4BuZFDvS6QNKV+kguEvhxIko7kr35TH7KSbyylD
ijpkDi/stlaivfDnqqgXx1DHcBEM4G9P1miT+DB3GwB3rXb5LNxl4Pvi/aGyu8pnFbf3n+6NZOoK
JcCQlxJUGA/lp8UiCBHc1TSZGpzKGKSmjTv5GovygCmT0pG57walAxmuL96Gt/DE4KBwjtJhQin2
V/Tes/yF3ZdQB26lAUh+6CZ1nklaDiFQlTjQBK0nYs8lr0MzPHNdu7q/kUOdYs83cp9WmuFP1vAD
paumtarDfEws7lyNZvhJHa3EZZ3groHaCKUOcALUbhWLcxL0xuhManuTc7Wl8dzvPPMbMdSZDWol
AytKnv0m7sw6/lQYD4xbt/t2bCRQVnDoDHT5pFl0GD8tKH8lTvu19AmGjvgVuLYMi7j70G+EURYx
znIR1NlxeZjTypT00qyNG07wmFjFrNOhfHEOpJpCOMRhULa+MLkJEMBXRr6ApXWU8y3MazK041Ic
qupObPxYYtFq7N/XzWaR+7Vx8fh2jiZDiAgl8OSIDmGJH8EnqeNNR08Fk+t0t6KuvsujbbyWSk1R
pYIOWvrQE8zMqW9yQOUASCZBYRI9wwBEcVjRGuOk6Hz7HBUJsJuT9KAqn+LSxYA9EPzdyzrOkkEZ
CA1Qe3ya8FyQqMhsTmZqOCX3elnG7nzAdvcog9B3Nb+C3hD1R6Pyp0EyYRWdoUbTkmSm2bExnnVl
tteKcaOYcikLUbQNkKl49PrIHpltL7zuDUFdBkff5RUy7i7NHFlWlWHIWqkFeRWfMoVDQke9Hkbp
Ok2Tl8uimKpI2QlNBzN1HUEr2k+rYMcPogVIUle1m0/a5+pk3AL1g8kisZ8A1DGGIPCKDqeAUhNe
5GpM8KLvunGapwQoWxwYjdunfxe87+vkuzBKXdK8K6Z4yAEMD/PUXcshmIc+M3Zx37S/y6BUg4PS
z2E9o/Hsts0t3dPcN+grkiF4G5JxLsvbt4jv4siSN/aqjfUyAbMvF0ya5rRG8ZlvaoZi7OvguwhK
Lwo1H8SqAGpxIo3+anzVikALM3/kGdWrXTngLpElnke+T6ZOR8NUkaSkRXTow0chrR1A+Ju8cq2t
HGPPdtVgI4g6oqTXK52fKtXnFhQpmtiK5NmUjN8BX1ENTdJ0QzN0UK//82iqaSyabFzzA7Bqr/tu
MbmuZSAz7l+fjQzq+pQdivhtOIFUFnBSM6gU4/+j5It2cc8KQXd7lrYrok6onqS8XvgIGAKWBooZ
WCPerrzyKCN3Llkh1N1Ep4ljSOjeMy/rOXOl1KFFAojIJ+QMgtmNb1KkFwEu4qDZ8cE4ACyZYXb3
NeT96KhbtRjdWnSjGB1m/kaczus4IExgDQMzl0RdrBqMvAJYzIE5iQ5sAuYkXKnYyR4IVRETOHY3
Lt5oCuWdtb2SzqsCpZe71ywGqlLzpSuu63U02zxzLx8Wa/soNy1cIgMNewZmqw3uQcorn5sqT+JH
1jNM9O1DrL9Zk0HdsKgCn7SKx2N+nRwJo08Irc7x17+CyPwsPVxe1gfuS9IN9K7/Ck8F5GsjDVzZ
z2VQngR38ma/c/M3+AI2B+DlLVR4ynhoyiyDwjbFcEj0RTH8XkJEPrN4iPYt7t9qrtCMFzNAeuqm
rVB9q8CyUPHmCHzLcELZo/Uub91l7UMq+58n1alVWKI2hnYcubbS4VO+fBNXwYq7bwWr13Y/pfFT
KxSeshRhWFdhnuAFLnKzPhWAgAOh+LkGAs+RvMEhh8j0t7KaG5mUwTCSUp6LRM4POW5udzXH3y7v
377HuRFA2QqDG9dm4GMuqPTCaoXva3zUYYjH+LptLX4CINxwx7FmrPZzNRuplNGQVamL8hkNR9Nt
9SO8rQPSUsJdgSdjmd0kmGyC+irdyKxmTXJEv77YCk8ZkHQYQynOqyqQqtDjmuYg8L8FOKGhrCjI
hiKpGo1SoGpdqBsJnEF0nR4EV3SSQ9t4y018BV6Ba132uN+wiluBlI6AtzwrhBrWoxFup+ZREx+m
mhEf7+q+BnRwhQD8w1xR/kCorhWagFrMtZ6002SpB/RSueE34QrulIfC5j0rlNxVka1E6maX46on
hgSJ8QmJcEe0Eh+JNQeLc1dvtshUPbvu99bQTivIVip1x6dyBMqXNJWH8lX9PJ4S/+Hr+gxqldrK
vquB4cwWmtWO+Rn9avGZDFU2jBzRbrQEnxhGy+BBfP/27xvHO17AUp8nfAmgQhBo3aFIDRxp7omg
A6+PeA+8xf8dI7MVSdkA5Ca4uCnwJgyKnDvCqmjWUOfOZUuz9/CgpiGIog4FMkT66rW6BI7M3PCz
MjKjxO8ysLXLz5eF7KZZtlKolzudwHuUaHoIgOBQMSV38GJbwhhGZM6WKAE3p/bq1L4sdO+128iU
qNdb44uy0rm2PBTyUU9ylNWOmYjaANMt2bNeW0HU2w3O1fR/pF3Zctw6svwiRnADl1cuzSZbLam1
WJJfGF657zu//iZ07hzRMN2Y8ETMzIsnVA2wUChUZWXOU4M6c1W4dLRuRqHKx4DEbK+27OSX4QUA
QJHz8OR8N4U5+WNRxXgJSnkggExSnEYLhXYr1e7/tz1kTntUxUYxZ4NwzNf5gJe0EzUQCEutsKw4
X4u3ifTfN+dr7oVlUfoqD6Ct8DBjpEWWeNXE3ffM9kMxETktAImLSJvAC0EIMjpKTDGTeEMltvga
ydYYpF/UQxlEB55K0y6GbGuaOcuLgRFSk6yUuqaurNXR7PSeDtMk5+UtqSziLYATRI5yLwJNjPFI
+/p35HkLc7E3KnQWRKUXjr32MESPSVlZQ8M55PRv/BajPyKJwkQS3K4i9lZejlMDfJWYO4MA1v3T
2q62RrgluX1/QS/OwFNbhELtr/6ipXJjRo0U4uabQVlVoijXvoh4I6YPVKU7OmCY5foe7l+2aGP/
xyRz5NqqMSVhNPAcDrQgtjuvOhulDQ4pPz7Kp/y5e5EfOCb391RH0c9AgNZYbfqkkPQsJqjlD8C7
UPqVUPBq0FYRb4KfiFZ4q9yvj1Jqmbz7bn9/PywzZ0VKxF7uSpQ8iYSnPwoNd8ptcjafBydEbRyl
5MLiZfL7TvphkjkjfdUN2jIgBJAwNC5VqKE/Iqu6u8yLFHE+Js8WcyCKDpR7mYpK8iReCvJSqA91
xft41B9+PxAf62EORN2KRTd0ZYWUYXof+SKRJfsUqiKejFseNoq3IuaKXedUyivoLx3TSSztsSmF
Y5312q1oyMJXjlvSsH9lZWwXow71tgZZwnzMPpWjlRwlDK6vF+0xB2MUZtjueZ6x64wAUmqarovI
3pmrXJansdUVRM8+utGN2zz5xlkQzwATTeakjUQoniTQjl8PlAnL8IcJvCoU1GuACit0efc3zyJ1
ns19t04AVQIXKByrqL43lCqQTdm6vqpdE4RgRJQoBM1hxkQaNXGdV3gYz/IncaotOX77GwOmLGt4
spkim2GpndiP0wCJEJ34axnUKRdgTn/ib45Gq6kyUm4TKfavu5QOSqXJrQyUtUdL6817yYzS3NKS
GTfffmdS/M2cAagC/guFVxbVGIG9giD1B0FzPXZfldowbsVlau0QYDZMaJHRJzIew2KjSJ5Sgc+l
iIzBIrEBAEOafYLQ1dlI9NEivaCc86FMrHkxQPWidqsNPHDilnqTYehRNty1rVYLaOvLmEJoqTbb
+tAYnWSFQncn6fmbWKk/QeHaWpI2ZxYaodCZKloQW46g0Y+JbLqikviRrv0UOi1+G3P9VZjTizbo
pWPE4vdMWzFtWZWyRdZh9WulArC7DCGaVv3AGjMXc3w/c6l/RF3mU16S0qqU9b5TI8nWy256FPrx
G6AbszPEXQBdS/zYyPiRqeSHNLa91U35NzDbeknVLra56IozhUJhSwSlU1kuB8tYlC9dQuZjWEuj
V4Rr4muN3DsgLwIXTmjUYEEXv6RtFjlSJn2bZ3m4YCroVoZeooVC1eMyEDRF9Wg5mTVpToOZQz87
zL6Hoq7YZZcejNEMH8OkSfD/6r/rVT5ZY4d9qQUN0j759CoZUmYls3DqhDFHbizFTpzEE+a0sulm
7qOfk0pkL65GpOqq+ar3A/RT81ZSvKzJTSsxY+1zP2idE4FewBOXfLJjsXsA+bOJl4vaOZ1cNHan
qyA8b/PCysGDXpYQBBCaxLDSSuvsbC3Paxn+qPLiXIjZp7TMLwpJOksro2eV1F+HWYGTGPWzKAmz
m2sLQneppPa6VqalZOVZEjHSYUkGMGciehdOGEU3o1wJjq4LCpQki9JVdUWwl16HKLs2f4/XvLIX
Q4EOC2hY7VHulltpGhOvqurnBtpYFtFFzarE9MsggMWiXIojCafKmhUN4zaZ+USySLJGo7gAbhLe
AEBfWtM8FaVtKFP0OldDYfcY6LVxYBvHTJeva5ELLmiOQ1ua5Luxyl8qE6/JXgPfQ5qEqpWkEWic
RLVxBUUBTdbUZZ+qaX4B9QmU2pouJraWQcIo7SrZLnNVsLVoSA5J3Z+7CXXDNgtXQBkw+qkshWLP
S1c7GpkHyIfFN6hGhK4ZwqXNaXrTwCpqEVl+IeA7wafuC8vozO8CMYp7M1cepVr6LC6SZAsgKHFJ
Td6IGD4TKapxJNvYi1b1DC0AwZoEo3fA/XschlC8LyCSZ8uiMduNPj5LUtNbkp58r6L1R9XluNHT
tH0cYgymruuKCt3SZO6sC5+SecWYT1Y8m+LwCPkuwTYS8bYZy9xZ8YuiUQW9gprajQC5CiNqrDys
n4q0/lrU6c+lF0JvKky3WcBQnYPhr6nl05zqqt338XSoMrn2ZRPU61YvZNAvMeZTESH0ZEnUfolV
yJqqyjq4So//h0lMlPEEQ/VJlsx2HyafBDP6rCfipygJH3sUAawwH0Vv0dbaU0WABIQajTIxGWe7
ioTzXLeGFcva0zjo8Skem9fVJPkduByPhSTkt4sRe3GaPg1o01tLJd0ko/AQjcKdFBbQrm4Fr4HE
ppWT8m0GCwg4GPTss9EqyamZI6h2K2IdrHosOhhJjJ28WZfDpC/fm6q8l0f9oY/NyDKIfAJ2unZy
BQrcWa4E9bBEQdhOX0YNi4nz1zzLdUwH90/ioj40kyI5YrUuVpwNn/I5z4llxLKM4d4a10ixnqYI
fxYyrc8oFbwq0PfxOll71kM85wmNLaHeCI5ixoYNIHxykJM4ssta8xNQCNiphttgqMGtWo+hZiHg
N1bdJtWxCbtL2amvVTE3bjTlbzqZzoYi3SVTBIVRcbRmUspOT89WginBYGyW5iDiR4LR3fyBumHp
KFnybNbtHb7557BIzmRV7uuqOWWS0AHxMEPXpDTPjbqUXh3rvZOVzSuUvGklQPisQy7uISHTc1+s
ihWREXR/oDtA2dgQLLgTdK2a6Hky4s6WFPkWnoZDbshB0Sc1RKKyxRqHrrUlUfIQeppDV6xvzWLi
2CyFXwhqILVl6Ra4oaw2FESnliZQTOXyV0PPDTtMWgC2mugLGH7zE8lkaDM14t1cC0gY2yp1jWz1
xqGVHoHqumlJcZwHnJM6C597VV08RerOU7mkT2GnkSCqpBHAwV6NXWjPvhHcEHajjW9SLkxWBQBS
ZAI/0xRZfaMtGeYO9ES1wfs5iVB5jnKPEBzLSog+ZZX8VknQBtWU6FmT++Eu70Voqxu6107x91Rq
ckda9TdTiXWvyJtbRVlv5jGC1oSeTL4pROG5l9NnktaDv4yz4kRZCrJzvFfOTQ9MF4YT/LAEHZAp
Lg/1siy3UYo4nqxxeSOL+aFGv9ua6uRJWdLWEvv8C+wKFmnD81Q1N+Ic3sc5xvc0/FoQxLU3c2MI
7tzhepWR0T/k6hTd92OjWAgPT+aoNxbRBC5z2G7WtUmDmMfRpGKUaFnQmZ8COUB2f9Le5ksB0k8Z
uT0XHEeT92tJF5PjiT2yKUXEc0X1wmCC2j0UHPzO78+8Lu9uQdDQdImO8hEklb8mk1GqYmEtyPgz
rbYSDD8M9VnKvNz8eT0t3q+Rbwwxb+dQAnHZnOm0Kj+5ALo63TMmnF3o2CkrSNBHtzmU3oorZjhw
LO8+AjeWmSd0k+hqL5tREWiZFULG6wudsms8vGbeVtGLUd1qvdzWv183S5+Wv31BlMXRUcT4IJor
v27s3IDGuA5BzqBSMhW8BRW8cfld+v0q8sYO4ymrnBRtl2JfRXhlfgjf+iO0mp30ltaP1VvydH1Z
XHvMk7qDFow6liH0wYO+dWjVOnR02nJubCpwkHt/A3jFc+0/G8lOmhZzlWhikYW+WT8pc+9URrBg
7p+zLLpNVz4XO1CahPVYV2orHBGo9DvDMyDumKBzlLj1Sfg8uvmD/IoXFsqRKm+IYrdwsFkg8yRd
xjYb50nBRM2NfhfhG/andoGA7ujSzmLYWbxvuHvmTQXiqagUybrMHEU5GoqJKHiianh4ScZFJxci
P0U5D0i6+9be2GEO3oRh/2Sh/HNkxRPmcck5c0L7MWVjgDljA/KQMQdEyodM1afqAQQeXhRA8BBa
N9XTcqCUNrGLQuB1X9mNJxur7Imr53nqxzb0BwhTFClYgkl012SL8zdmdOiRyzJw7CzLNC7oSYzV
uvARNJ+JCHwlybxMNDnwqf2P9GGG/vum5qIJNeShkRsHQKw4eZXbi8BZyH4k/LDAuFuRiN1a5e9E
E+RA6X+mA2V14k2/8xbCeBs0cpKwMTHL1TSdZcpPS/94/YPsYpUMgPIIBPvQMH+Hxmy2StfaLkLb
ETRCKoDKyzk+GDerpz32n0RU+EKXY25vQVtzTFzo1yLRyQLend4R7roH1aX0du1xOlBN9/UzpKN4
Fveyjq1FGqk2C6zJqglLA+4kvXwru1OiXUpox5vJYeou43xngiGTxBzv2DtNW5t0FzY2xUiqwzVb
TV/tHwCts1QUKoqJ07LbFYLYWmF8UF5kOaqlFmNEP8mr9kl1EzB91S8a6hKfG7/3osP6ZhwyJz/z
ZIm5XsP45YxZ8bIk+IztOyfiu5Ku3Qe4LJ3p+Df4iu06mYio5fHYlgOMQfH7lFWQDkzbQJA0zkfb
O9JbM0wIlGZDh6ieBg3pdT4LNTnmWnmqOmT1dXLXlGrQaQBrVXLJgcfyjgSTfFRFpy66CPbooiCu
hu54m/Jwe7uXymZt713LjUMCHyh0gwGCpvVOJVYYUHI42g0VMmtwFgcak04EQTPucafHmc1AtnaZ
cruQd4DGmPh0UzD87J/ASOfrdv+z82cv4xMh86wxwWWqa1XNa2hM0uI+baIpt53zTxEZOsH29VC2
l3Bsl8bEFc0U6kwCx0Wg15dR+lokt0b/Yoi88EWd+9oOMqFkaXUV1N4gESOWaCMdAKKUTq+o/vJt
QoeuteUDdJY8Lgxm3y6G6kS8ojSZBfbNSjQb2YgKOZ7ubnRUHoU7qgwO8hDRjV96dwGcta9s09Gf
ru/r/nH4MMwsWFsHRS5B5wnC9kDpIaM28kh3eRaYuJkPNcY8MpDZ5MJd0+E/L9dXwNs6Jjiisdl1
ZqTNfpyhGDp9SXUUKrUBut/fq4G3mP2r5mO76I/ZnGxDbHqyjEXkp0PvRm1o5+mMOrPES0upO//m
h+Bx0cCRoIHxhOnMzfGQqSvqh772WfPodGf6WL4A0KB7lEhT9xPOJu5+pI09JnI0gpSubZNHPoDw
fqLHj9qq/oVmurExwYQLAsqYiExYktTUtdOkGYTv6yWx+1VNnOsusXu3bEwxwQIdKEDCsxrPIZ/O
pxaQwJIP6pE3vbkbkzZmmLOTAfPbp5Pa+3kDZQoduoOrea+Fl2niccDLu06+McUcIjwVMi3Nwcww
H4pbEw270KMTv8OlgJqw5lBArnDO7il2QXC6Y+1EhwWzx6MH+SZOjOS5CnPeEg2zMj2BDoIcn6X1
bRh//G8fjzliei0bqQjssR+NEHPtbcBdVtVPoK8tQeQue4rFv3i+bB2TyUSSqWmGtkKZZW3C1l6A
3LND9Ms5F9guSmprhkk8UFDupxUdL7CKJi9TEIFuGkViSIyuD6KvoCFpg73MERweRonjOu+Q6E3I
MseIlLraAUanXpT0McagTjafFgiYVTPn3O27hiqL4PYQUQxkdjLFqKIiJXitD80hbIOx5YDzdqFC
QBr/a4DZwyKvk2nqRRPQjxI1QPOwnjSwpIbfKDaJzwS7i4/91x7mqZgw3KdEUxf4Y6B62nk9UOWb
6JI8oyyeQuVetaBx9yAF9UMNot/uaB6BM/O4EOvdO+c/i8aPYGKzXhWVWo5xHMTTSaqPDfq3KY8j
aj9i/v/GwgYTnKWyxYVjRKjhKmWaW5Kilm5eKD+jsdbBA6eFVpmT3A7R3T+WhcGboLj+YWGfidjJ
uGbxCgXlQPRGRwuiYwwO5+w83XfgmU9P6O5ynnO8TWVjNx2BVnK8U+f6KVfviHBvxIfrgWz/evjY
U/oTNgfP0NNU02fopMXxF10/L+OlXwaMSracyLJ/wD/sMAF5zc1kaMzBPJYY529WtKuHp6F7Nerq
kJSX62u6esLxnZjgnI+aqDRIGv28Qy8ztiI14axmd0Rje+aYIIKWeW4ucU8pxMEqZ0vH9kSgQ0ul
Va6vZbcOvbXERBMi9pUI3XVo39z1CWYkrRAo4/FIOdgLhwSyU3Opj2R6WH9P7P79WGw0Drs0AvUs
nmidK75Lla8vuYOhCcgqqFTpFJcA6o124WC+5xy7PCwO76CxBaixSzBERFDFGKCcrBwyt7KBwcls
CqqObO1FcLiNKE5sea9ubM6BkKlj3FTglMSr1J2+ACIcj9Z4Q7mSM0w9rtBmicEj/qQdYzc/8/B7
+4/xj/D57gUb8zPwM/XUlppvnMfYiWanD636jcoEaf5yV+eWKGOq3q7xtuO6GCcEvH+Nje2oETRj
TjPTF3XzazkJ3zMSfZO63BViXj1lr0gEMnqUFSmmlZgsq5baFCALmFLM/ToSbqr8AE3lJ+KtIPAa
jjwRi53w+YsxJrYNXTqUXRsmgaHdavqnUjuJusyLBDToM2flFyNMYFOUOCrFFjG6fR0dqgEn2JGn
XDRLRZkNequc7GXvbPxijwluypALAgYus6A/DC6NPfXj+FVzdA+0XufWi7ipGfebMbFObsJKzdEW
DxQg1DwqHQAmnflCq9uYgbNFnu7knmjhL0tkQp5RCOKyrr3gAzJxC0Xb29YvAqDX/Bl0wBD9lh6G
b6NLJ+xNKH6Ht1Av5Owyx3NYcKMwFEJsinoWCM05mS5ad8wWzktz78hjlUQxcKzAKCYyjkPkrJrr
OAKL3YFkh+yWqk6mh8QDaEl4znwSmAGmASAPz7lQ9tf2YZdxICJEaTrKahbUryXGuvEgfMlDB1iW
6ImOrKgnwclEq+Hxme9dmb+sl3GjIRtSGZxjuMjG6tUACglTw88N6De1QsZrHhCsRHdBV+JBdtC6
vuadhOAX04xDhWMc9UIyZ0EOYC8QFSCW5nxNzqayN6Y+FWOmtTVKme05A5v40NtSz9PM2cv0t+tg
78VKJU2nUhU54zkBSAfoJltGtg8mzCea9ceHd25bKqOtnIcKT1EbkwJIEHjHYy8p+eWHMJk48A1m
kSnoQfXO5L7rCN/prmqJB2RzTu5xBw/p3/s9yP7rs+z1mJoN2MErjBRPthrQRMTwIy98pIiG0BYf
/idvYe/DRDF7BPUZ+oYAqrZFZOm5f93CH/bPMCSKaZcJoQ67uXLXdKozUCT3PmkcLcTgmIqoGnnG
fGuelWDyxSNgThyb9Bn4+x5+2GRuwyya1lQTIpD8V7NHmteWiJElkPCrqvS2iVA3vWXz7bA0nMrF
HwLdh2Em0JWLkYSCiWkdyNwdtEt0LA+h4xMXqkyWcJYPBWgkeJX4vUIGPPTDKBPlhkhAmbxqMnDN
TG5yQkMWA1eGU58oBEc+TD4GRQ+6z5v12mvA/WKXiXJiFypDHK+x3w+W+lm/o+czP+hggobStZ3+
nG0JKaxoRXfY/eiF8413zwkw+SBdVFW00plVq6KeN3moUaGhGeNtOCcQ10I75/2guFxdo92otzHH
LNaArIIedyjK9w5F6OdOXlrCrep3DvlZQQkttfMfPDGYnUQdslcfS2Ri+dKXFTQmW+DBoXtTHnr0
ienqeF32naR4a4aV19HlZO7ADw1+TH29GQTIa7XArsugqSk0k/PM33eajzWpTPGkmLWwrKVa8UfQ
qhBLCzRQFr7LtIBsqmlpdeFn7+ogPzFueeM1nG/IUpv2ZJaThSZbSn2hgwWybC0650G+N0D9y27S
JHoT7+pGkrrZgMS26o03OQRQZRc082B/MgnGbAhIUMozt8vPOQzs/JwghW1LGS+C9IYG2PU06wDg
0ZH/2iNvC+fW+MMaTVDba6YEcVLmMPS9WawklGnEMR/Nu953Ogw618dwsN4Ej4o+/OUKP0wyZ2EY
jFUdxpi2UvsbSmpg2oqnBP9MyHAvkJ2qAD7iv9bYwa+oqzAphYkAfwn+eQYkN5WfohwccRupewmb
hItRw+QS/sdgroxGS6AimyNHTZUbRYGCSsQr5vEsMJEybAig+oDSBE1+nPKHlKc+sHestitgvAFw
axLpowaqhDi0jWIJ+iE5xlrpXY/4vGUwHiA3jdQmUYKNih700dbkn9f//l603SzDZGrLXV231YxR
mqCZS+CO7yflvlNOADkB9H6jJhLAzrz3CWdJLJUWkNmmPIj1DJggaN59OviVeKI/BsBIO7RMwLtR
drOx7SJpINlEpxlCOpWm9RluTelAay6gJggPMxiuFAATiZ+/Xt/U3Rf11iATDvOpEgu9QiF5PEwu
pVkxfNEfHLTtj3zhHo4nsszFvbLUKCxJgHhKZwPTrs1Zz3izerxvRn/DZgebuVd0acV51chBVm7X
v6AigOztv/HAZOIBqB8VMZ/RKw173coqAVfUp3j8KvcTJ0vm+TsTFsQ47yJCKuQWU2/XRD2OvfAy
Zs1dFSd3Zd2dTCI0Tmd2vCR577LarpCJF5EwjWmt1rEvY9hRdKlGs+nKjyZkuMozF8nBs8aEDa2U
+3ROqcej2kmLVobfB70LWQP09ni5+HUHlNj+VKS2cSfFgN6bSv69ySK3Jhj8EjBGcf1Y0W/DPnA+
thDTKb86oUZiqKKuqMSN2efMPOeaJ9bnPPdSlZOv8RbExIvWIGSRlBQUfCsGhqfp2I7JoYNx6/qC
9nJQUGWCcF4DU6LKkluZQ1Fp0gwCgKmP3LD7Hipa0BtOlzxdt7P7QtsaYo6vkI94SJVKFoiX5EF0
l/OkWvPXDBQ32ZMCjm4htepL/swrI+zv48f6mFM9DlPVCi2iRtU/LEuAprYVk7/zvg8jzIlO8oyQ
UGlSP1M0P+3Er2Y0nqp55QSOP1wiH3aYAzxERTNPJqa5JntyxU8U0EFHyMcvgGKBTHjg+MZuHXj7
zZgjDGoghKQyK1AkhbLxPVVDGQSreB3ATqu4AD7o1l/AsBCFwdkpa5gLQwH/1wNGckygTQOurQ5z
/tmrqny57of7/v7x95lrcQhbUUoVPCcrdXBjfbCW5nVsv5m88/uHb/VhiF5nm+uqzKtOquuRQh9n
CU/X+lB54VMy2OI3waMKprxH1v79+GGQPWBTuMyS2IOOSEO8laPbfKk40W/3/bH9OsxpUucwV2NR
nXyKB1RG2/xa2QJmBNZgOQwJGGZQmTv/hSrgLy7BnC6NCHrYrSJYdrP1IW4iUKsuvLkR6la/x/WP
zWNOFon7kEQmbFD1ZFrUaEFeiEVpBzQITzy9SN6nYs6VSuIYc8mmfkzK9Fsqzj/VkvA6HH84vP8u
ie0vAM8o4LZCWj0F6VN3C/leuz/OgXYnHiBK7pU2d/iGs4kKcznmYhqrY5aDRQPo7NWRrAbl4ho8
9EhxT7ymNecgK0ygKIQ8r0SlpO0T84B5ekxZCi9igSn2ceKx4PEWxgSNtFh60iUZUs/PwolqvMeQ
tZgvwoVqNPGqQvspxsd3YwKHGJtDHfZojMvmrZp/LY0nrXmdy9xKQl6xn7eHTMjIgWIYxTDCvNuw
PGOoVXbMsH1cSnGxKrPmpZ8cr1eY4FGoSzrMTZMG4XMFZE1CpTrALpzZgNSrj4NDFZag0Xc93u/f
/x+7yQSPGCQLnVHXeIOjpmYZRbjckRk0FcrQr9b/ZoqJIXWkLirU3jJ/MG+XtgRhvB+ab9dt7J9q
CVRNBjEgcfgeoTfXyiJhvL9YUloODS//kIsh/N7Skm9rFXfARXO6TrtfbWOQ+WohZiDyUEVknFXU
QbM7ISzd62viWWA+0SKlyQAdW+LLqz2F33XgIq4b2L+2NmtgvkxTARAQ9XV4BGHK5Bo/aYNXsDHG
r19WbFvpZofphTcZyFsWE+THLp2HSkQmk4mfVe0r4SHV9l/4H6tihyswpp/pZY2o1Drr6z9U96pT
+DJEJ/8LvMzuQdpYY4I7apG4/Wd18cPPwjfpRrKkE0b+Hc1KnvovDarjpsPt6uyGwo1NJsaLQKYB
eoVQSFuAGoBweWfXHdDS7vpi3KjfKDm4PnsrsefJ5iHB3zudv+UEG+tM1B80cUhjY0x95W5yY9o5
d5SHNdCwVm7DnOMsLGZFyMtwSXOkpapnLBatR7UvemeJd8IZMglWD94OO+YRWPKCCTu8CqqfWs5N
svhdoN+FuNfQzHFEH8QfPlZpL0feQ4lrkYkmRiTK0lzOdE8xPX7E5LiTvrSV0zj/TOjOk7WWnGcT
z3OZ+CKUuFEHbG+ga18b4aHqXkXe9CzPBBNgxmU1GyMCgK5pb1dwdLT6rdr94EQxno8wAQVM4WUs
iE14bH6C04ceB/C9rZfcWhzxRjslqJFXvDub+viVM8AmkeGUjUZagRmpfu1cStMHog17+T4HtI4Y
OTw0FWeJbAYZG4nRxEmBUrD2uuSDpYQ/r28iJ6KwWWM8FXGur7MBVpt7Rf+Jfoo1hqeuSm21kzh+
R7/Htb1j4kfZGn0EUasyoGwCQG8e6XACf1aXd7ux+sprCcmaZEXta/FAu9mCvJic5q/hTRgeMqhH
g8blmD+XqnN9J+lJvbY6eiQ2iUg3QNllrtB8AHe0pdWxJbU3ixLbi3m5bojnE0zIKCazUSsTciEp
KZ5nObrkBQ9gt398NQXjyBpqDyxcfx1IqK8SikSxfhTIWTY8IeK8IfYd78MEc3hJPxRlrZo6CN6+
r+mhlG+W7FYAfn4se066c301v6kKVHIYhmPUREHdlV5iTj4YCqwhrb3r3+UP+cd/lvSbpMBYmmUd
y3UUUPUCykpcQ5OGknfSWhSvM7jvBR/GmFRAXTuzX9JG9WtMfoHGhXBaQvvfx8RUI1FUHaXIX91Z
ltc0DwmaXEJXntqwO86dYulyY4loIqcHztbtH54Pa8xqQDe6jLK5ZpjLam6pmkCRfV0fVnSDRm86
GqKN2QnMiCvWyiNc+EO0+DDNRCWzLeVlHiIgcYP8vvPGk4xq0QAQV2jR1v906b8Zz+b36wve/3of
Rum/b4JFKZdGJipFEaj1iZSnSD1e//v7Lv/x95lghDFSc01WPGT7rrEEdLrmGXRwnK/GM8IEIlVr
xQ7S8uCKTH+qRXNUI/WHZMSP15fCcw3qqJutWucaMyCNoh/zdgKd2mMmgYUxAxnuEnLixB8O8Meu
MVmLnpikHPsMOgXvCLsM0Hv5HrVdUOtEjvxwfV37DQBZAWwBZJ70IP+6MEGZOtMQV/r8Ny7x23Rb
OoUXncOj8Dn9YlgaBhvQA+CZ3d3OjVXGMwwljcSpbxtfzMxLqcnWPLUHlOmDeOFE+P3cdmOK8Y88
y9YxX/sGGLTo2ATqD/rIJO6MpnKKgek6c3mlot1jtbHI+Eo7CDnEb5EuCX0wVBeNh6nZ9fjN32cc
ZM0W0CHmQ+NPedDLrd1VNVifysN1z+BZYa7GpFG7tGvwjhX73lsH4bLO6ncVXD3Xzey7+8dqWPys
EhVKpg8DCqLonlAs63hE4cmiTEvRgUcesV//31hjLpQyy+ZYr98n5jBdckrBN2J+Gb5NB7BwulCG
VRzO8jjO8L78beAgeVZVUg8JBEyNLc/SqX8h7hpIYBhuHoU35Z43JsD5bu87sDEodVGziBJWWIQA
bFxC0O5hyZwkmrcq+u8bIyQLQSSpLHEAqtxpdArynbNte5BVafOdmADR5bpgxmmRAjY23xTueKQd
NaoBxitY87aLCQ9QHyCC1i2pvxiPq3w/V6ChzXnvNepVv2Xlm9UwESEZ1b5dTQ2V6svsxPYKrjTd
TZ6Mw3LkjWLzAvo74nDzacA0QxIjSjofMrB676Ejic5JZxdeYiuFSz6Hj7TT8F9A0ng7yQQMOSV1
kzfwCZBxdm71CWfZigLlocht8BmLr9DbcSbrb8a3AEz79wJj621pGBfQ3FFyvyIWapRTbkXHwg19
/WGkoD+q1DKfUadvKO7XMR0eFI9zlb1P1G32W5IWdIkITXLKO7P3e0O39SS2azPjnDmeISY7VQqz
FLNmDI9m74XxD0V8U4sDqUteQKap5u/OCmYHMK8D0fiOr94sCFph0WDoKAZFt+9KUBjUWhQLaHUr
PgI+OVm8TuIfroAPi8yFJiTiNGngSsbY9D/Y5dAR76l0dgacNveA7L4p5A9rjJ+a+hzn8oLyWvRJ
GKi/pN+H2/Exv+uPuo15uwG0rqifvrUX8cSD3+zHzX9ts86qrU2SrNDoA7rx51h7Wc5pC/wh2/kw
wNxvhQHe4FoT0KiHtPHwiSKJYyez5bv4y+yCx40ribZ/6j8MMl4pwh54zZEm6OLqiKCvJZ1tiJxG
MM8IddmNSzbo35jSFGeBZHyR+6/1HDnrwCFe2rWBujUq5kQDOQCDdzTEXkq1GtN1k5aBYhm8zAs5
6ubsXb/ZeGaYD4TsHkJn4JUPzOLOEI/18Nzxcg6eCeaTNI0aQwcNuowg7s1cURMmu5yFIphCRXau
r2Y/n9rsGvNl6mmMa3OllHTugnlh6Ns4oUM5Dyq/ckqP+Nft7Z7djTkm75jieALFdCf4RPmRRT8q
wzemmwzBIuI8XbkLo5u8cTl1WqeszPTeH7+BD5yKndmYbjholnwwgCLnluB3o+5mZUweItfKkJoD
aEWMM7Tw0KMHG6g9HUzvH5h1aF/fSO76mJQkrjAHuCRIu+kw6bv0xb3pRpByo0mW9sALfPtpyWZ9
TIxP9U5RRxNTOZ2bPBRufjcbh5Z4YW3pz+Rc+ASEY1V6l61OWLmcte6mX4qCkw3RYUlhU6J8Mc16
jt9BbnStnVe/hI+rW8BB/6ogpmimLIIqHQ9n5niD4xR9U9B/+0IhH+YpeS3b4pGznP3z/WGDOd8j
GUSU/UiMTzdj8hhMw4f4EboC1ggVJAhJHYcTb1n79anNuphzLgyC3hiIkP9H2pUst40s2y9CBOYC
thhIghQlUbO8QUi2hXme8fXvlPpdEy6hWd3ujTeOUDILWZlZOZyzT1HLLj6RCEJHuws/xB8NIOMC
OwPYgsNdM1q/72dVmftuDFpYRiZWVJCNPHWgHZRdUAPDzdCWmH4VBEAcjt3uWeeZzGqgXujLXH8t
BhFBPve08wfMYWd+bp9rEDC1rgLsg6lFGcvimeka9oIpLWQyLkDX0oaQEJMYUmd1mEdXbeNnhZ44
3aqSX6RtvUsPdKJAwdLMBCClB95Qweo20vIXME5hjDHTpQHb67OzO/ZWuVFAZmG3lrbHAva4p1vC
qAeVlnllerxVT55ZMx5CBS0T6EB8w8u61Kr1b0oI0KH55fLl4RkUk/yVUz6bTR8hgGj1lSHkIDCZ
NStMFRAutN+DMeJkLqu7z4sjZcsbYYPeIOAQ4n05h3bovxH1Oo9jGwweFugorKjdFIO8LVrek3M9
nvy6OZ9t9EX8EsYhnAKRhNilaJ6UK3hWu3EKL7kN7PofNAI4H48tc2hESwU5QtchTu0qd9EUsvKW
A6/EuZNsZSMLBpBA57iTg+hJw/ds+HnZNng6MM6GZE0DUhCQ77YakBwwHhopTvMnEH3LW/7paRcf
Zk4rM8ummeymIN/UebUhsbEx255T9+QpwziTYKrCoCfYu5Onb2L7anTbOebYNk8E4y1A7imXePNj
6l65q2BU0XVfbC9/Es51ZSO3BIZnocUY2U4HZc1cj1Y+vY/JraIVVgM6nsvC/iYnOt8ZxjmEAVh2
SjCW7knllF65afuNDvD+696m6+1j4KGBxlGQc4bsg7AuSDqlIzbOy0p8rHLyQzBftGJwOJqt1g7O
oYUtUvR6WZIOlSHEUQMDJcE+esQqjQjqJLSYFCwli0gaSkzrNLw8kyYjX6oJC8lMslKa4L7w4xlr
aleAL3pFXuvEH9XVdFU40SZ45+jJk8akKU2RVGWvD38VkymAXey0Ox9ZNJXGw+j6m5z2l72w40Fg
GulVI4LDMHNL3s7GVtooTriJjvNd9T28ngnyIlp04j0WVr8m8ktNVwgBZh/zVI3mNJJlpVM8RZsq
i1TFXk1zjH1PoGYepc3lM129ggthTEargv8sLFpArymBYc31QxPsp+gbCCHAYMMLWqufbyGLMRap
NuOA0D0e9ahu6XLSuFMd4x4kqfh8vCfQajhZCGNspe8Hrcix1+Dp7bdkulcqTrhavdqLv8+Ek7DN
zayRNDRQkt4bwiGy1GKwfMPnkVqu188WkugvWYSURMpDOm4C1nhXPtFxIDV2iu/kJGGCUhIs3vgR
7+CY0OLHSg4niRH2ZD5pzXs3c24xz7ypRS7U0YCZMxI/B2h5F29qTCRPNXK1eTN3vXXZttdT7sXJ
MTlnJwP7y6xiYAwlltlZ8QPdThds+d4/gVzWiTeJHXhzask3oyvs56Nwy9uEWncii5/ABJ1hJDMI
ubrhky5UPDbX2oFOc0lbADcCIrU8Acpl92efUCHgVtQA4KsxRxyaOmasZDXbEwnFcS141AT/4fLZ
rj8Z1bMM5mybFpRYcy9hgBhUI+Z790iXUiKQ/NC1//nn9Gw63Gfbata7kMkcZhiTcGpUrPcoN9UT
HWQU8HhpXvrPZ9tw4LmQ9Sv+S0WWoDRsikYsRNwEXd4KDajvxt1U3l8+x/XbdpbB+F9NImqq6MBQ
ETB9MGXjPgJ/4GURf2ODZxmM3/ULEkSSAD3kb7Toj00Kx7xuBtu/Gu3GU3d0oQKdE17vl6ca44EB
aDZhmF6OvaE8mNVzovFGzKmJfUk+zuag0x+w8CQpEUu9VRTfa8v5m+RjEnMYt0VcuOCIv4nH/hqX
g9c/WbcJAt5mkImqhsI4Y1GMmqzwTX9HwII4/KykWyG743wv+j2+6nWWwXhgs1N7X9JNyrxEXlS3
2CZ2t9FfKEAv6Brdy9LWv9JZGOMr6qE0cnNSzV0J+rgxDcGp93RZgkSv5SV9WFcxlWGmxSh+1g7g
+q8GG4tDlEBrPijX2bbf+1dAmHoRr+ptxK0x8dRjXIZQyFOcCVq2LxLDEYZ6K8/p42X9OCbBIsrU
iF+Bj0b8Xgo6q8QC6hj9bBXOa4yjB4skg4ngriOaigSfvHT5G6l4q2s8LRgnUaikVgIsxXuav8eY
Kaj19r789t9OivEI4xA0JfAwfS/1UWtCf1NQ0sM8B9v/JobxC0RX5kQOEgw5hZmdg+szDJx84EFq
rx4YZWCmxHOKpDFW3VZFFOVtMnrB4AP6PygO2Eg+ZSpvsnT1y2sq3gHgYZM0djy7EYoyG/sWq2nl
UxmfgtK7fFqfCwdfrudCAPPl214tDOzNxPvwqnWqt+FDtZEb9VZ7RTYt6r4uxhkQ1/2bwVMLa3qI
dQy/UwTD3OZG+HVlCdjAKdqOyY5Vl2HRlHMV47ckINE0pmiDdDQBzkp1VMR7idCGF9j2SkAATGBM
ridLJvHgzEXhGbpgXz6Z9RwHxa3//RpqAosA40+NloY65lNl3TG+5Z7qgmVqoxBblcHQBch0THlr
Ho9EfN2wzlIZ9y8KeLlgcBkl2PLV6B9IcIzFl8ua8Y6ZcfqqEOR5kNKMoLquxvueN3jNU4G5GxI2
/rA1L3WeGTS20rqJFrpK9OOyEut5zeLzML4dg/6Au0zRtTCOGC18/QSCUywwE2G+cdooeJzXqhUe
kblxBK+OL50Fsx6/QrsV9MYQXKCIHStvQn0lpvu69p1BdIikW0b9oCqcByfnm7ERYJCakKABhhbb
NFuAbgV1UOlwFON8NxYzbK5qYOtNGA6JsNeIu/UxXWeP6Xv4HNWOefrkCLgJnIl7oKtvQmwBIA0B
3bJMGHtM/cyvyzTJ8CWHyeoMO77tttj3dQB36SSy0z9pGHAXuGALPLmMnc7+IBaThBJPFA9bX05v
Gin3DBXYC2BM55wtDW5f3OxCR8ZaJ0WS0QtAWYciJNMWl0I+x24mBwO4777Nwy1bf/3qgBehsMyA
22LqSHheS/0IQjRP750htHNvcuU93V6NN7rTOZUMmEbzEeSXdl9baOhvBI83kLlqs4ufwLxuclEH
q12KyY4R9fZROfqxyLuLPBFM9BpFNQb2dI7loq26VxzpINzpHjUbGqPKnxi5v+N8SPoXv37I87ky
WQzW2pQ6leA8+02P4cURw4ujXXmU/YS/grEegxZHSPVfxKBRUjMyASbNyzt7wuAZnm/+bfyuXA+p
HT2MT4UzWcGG+3ijN+6rkhgkUSUd0yTsdo4C6say7LCBHE3f8tLTs8zSxIew3aiYgLt8oKtOx0AC
ZYggVVNZflRCSIyeNxaFgQknC9910dF4YAKrRmKAyRaVGIItbuaTTRV4DyrwSHiz8Jbkr3LHyc7X
v9JCAPOVgkorDdNARBBCKwK3Smg3R/nVfAufhBMl7hJu1WveBV/9RAuZ9FwXlqEYPegxQgyiA/Dp
o/fRwlXR2UqSwgmjxGnNjtNz4h0ik5dMel/2edCHXgH43ETWrXl8uGwJqxJMyaA8zhroXRkX2aS1
nE8t3EU6b5IgtiZU3i9LWLW1swR2DMxPkmAU2l73TKOILFOot2rVvjR1xEmqeXIYx5fp8mSWfWbs
xNy0iyi18+wjmXiMN+tmt1CHcX6NXInRkAOacrCFG193gKcOf5T6dvUinJQPAGIiaM4/Lp8h/Qqs
awAHDt3vEXVgIjBBE3W/IZfKaPwkbI72YKfbUKpm3uj2at17KYexhlagYLikAATNvb5HanALwNsX
OvBLBx2T58tKrXYHF9JYyyhlYIoKPWCepu0IqhnA4YOi4XYmmNLCcv823UqvlyWuGbssyWBhNVBM
MljSmzI04gzbA9Rl3IXqi9RyJh5XkZKXAhinl3WRWPc+XHi9CTAgnR9yz0Ts7w+9ZU67OrWM+8Gp
4ZzwyOK49PXTXChHlV/4JgnzCaEpNzEwi0C30b1lu2jf7oqXQraK236bH3kl77ULt1SWcYYAjZPz
eujR3Z+SmyDvNnFt3mDP3v1vH43xgWVhhGPSQK8x/9ak34aS42NX8Q8AMGJiHRJXTGKDoaz5wTCY
OUV+paEe781d4bVo4eY2r7y9boBnUYyPAuDMqAgYI8EgaRXbZp/vyrz8+SfndZbBOKiiHoUkxzy2
N/eg6u5b41CEXEdBDfmLQ1qcGWPoQWsMQ1p/NqHN+9qj6Ly9lX4oYB+hmF+8IsW6qZ11Ymzb1xJA
ipZavhdInZ9iQxL2YR3GLjBbny6fHvWkXxUzFQONYF3UVMYDSkHVq3KgRfsEg5Sh+ZqZh75VXNU/
tMU2bgxOcFz3uNIveeyLoTLGcsKgFsiPTp1L8TDS58gbHM2OXcz97C4r9zemfpbG2p9UJUgoMMwu
nnIvwLJ+/q5sQbIHCiLeHMa6qZ9FMWaopX07R4Mke4J+DMYSb9vEuawNTwJjgwaRFb80kQCGtV9j
OkqRh5MqtpnyZ571rApjfXPhS2IB7ARMXMxYeaSQ+/qDv5ttkGoDIoULB7N+uc7yGMfaZGPXaJhz
2wk7ddt60i56lEuLghFSuG3jLnm/fJDrRoj+ioQdWRNJM/OtKgJYuFqFW2pNK0s/Z1FBoXmddba2
py1vnm2sXueFPObLYW3W6KMYB2oUkzVnmLgg2Ajn4bSt2sdCCvPZQjIrdS8OwT6tsp+12hyAXrK5
fHI8RZgvlfppMBJDwZOtuA0BQ0HA99zdXpbBU4OJf5rZS1Iag3U5V7v2wW/G2FJUNefsuaz6vcVh
MeUgP/Gz2lfy2ev61BpLbJfPs03Se19vrcA8VdypvdXFGtSefhkdk9MOZJLmrBenzwkqoB3GGwE0
FjOe9eGuBXBfuOdOBvCUZJx7b/pZMkYSBlSO1VPpNR+yrdrKbrT8B2XbvoFOmFYw/lFNgV6hL3Hl
rC2b62aY2iKyMU8Q/dfEPOAkXf2GDj/zKZc4JsPCfg+mEIiGAI6eqgitIvg+ZjyPQQPFJXUYjzHK
Y1armopB6k/erMTNtvNJxkxfuuXhfVL7viSKcRZ9q/ZT0iBCqmHmVFq31ZJrsXsceThjPDmMuxj1
JsFsB83dUXUBTJtV+tpJ9afbTCifLl/p9XfCwhoYv5EZOYA+KfGYuFVPtPyK3c7UwU5uYFXflW39
1iEBLW2Um3hvLo7HYtG/i6rKiqaC5LBxy8JK3j5n+jb1LlJd/x4jVRTWhJ/48sQy7iXO+1mfdIit
x8rO6yMYvIE7fsc5Vp4UxqUYvqyNFbixvOnUgs9JAwB9dIpABt05+osGtLiAPyDD8Skm41NE1E86
M0VKVZqWj1mx0FaefVBVJNsKFd/sFqw8Dn09Bw6v0nvZiswvZLW+0vhz3iFsD7a8l23KoCq4cGeH
6QeaB/Km33YHklu+23G7B2vtmF/OG6KZRNL3y2GqfbgzeavvJSsFiyYG/q/4hIrUML7efhM0ILpJ
sEbIOJpZUHrQQsuVJ/SYdI1iy6zf/QYrM/r17HPsZ9V8FJBkKBjgkhXCmM88SbEZZRWq9xXaShOw
soADISZvf2KlCzGMxcRp0AmZNmF90B6xa4Ru3cEHCj8gkkzANGB6GEQJVe5VPIjQ9TTvLNhguhNC
VnQD0cdgrx+V7y0ebRmmx7BEQadBhT/i/ZMX0hgTKftGr4pJMbxQuBmCnTrdZ9X2T45SVVRFA/+l
KX2OwSxqHhH6EImfdA2iqjg40QyoVcAYAQqAfENH8Pv4Nh/52etqoDgLZSfMjZlMcpFLoE2rk6cZ
Fcay1rf6KB7mPHA4Cq4+BRaymEPshnyOCg3v7AR2IVnqXnXz++gRi0T1pp0sYQskEcG6LHTVoy1k
MlcuTtpRzTqwQulpYGnRSclvOull6FDY7FsL26L2ZXmr2cpCHhPgq66KQO8ioSgyaq6ZpneZzBu4
4IlgYnskt1IqBWm4DyQvi57y8OcfqKCBOAPzQKKGfWd4sYUdSj7dQe6AMDRUoHZXIzcbuJt7qzos
ZFCzXMgozHGq8hY9sKa20t6im3vN1nekOzC/ncIGRVq+911P0hdCmbjd1ZIqYCATjTfsRZovHebH
c5+C/dg5qgaihdFrkXDsj6co44b1Wi6lKAMQXpfey4CE5k1KrP99BZ17TUJphaUej/25U30BOJnA
lyjbQ9ScLhvDepVFOwtgrW0SBTnUMNYv1JU16xi+i6/lSLTkwYtb2Q6Aby3XmmUarmR8cGSvKgeq
J0lTdRmsdYxsX1LEVlVB0WDKdOav9sxD9kge/dACEINkq0jRBy458GpTRNZh+hIO1VTYI5WmSBxV
qQjRurSmCX1v1Y0dwQYRanSlaYhptOYtOH9UTiVgsFNQr0Nfm7EUIwsNoypRuY2CvlKgL/YPrL4K
G06vcTUJWchhInYW+kYxZsBg98FEGCWBM+DlZt6m8xYbrZvLX3A1CTnLYoM0MYNk6gKZeHjtW2pf
2mp9mglv4YUnhYkr5RxE7Vihdq+1oZsP34FQYtUJJzyv2uJCFSaQRAkaArKC+2tKTzJYHKOR4yl4
WjCRo8fQ/aBRGNVmPgZlZoWl4Q5q413+Ijw12CslxiCLnXLBC/QXtTYtEvIon9Yzs8VJMfFD9LV6
LGWgMNBnywwSK6Dt2H9BdqVb3ruBd2pMIAHFttm18QAXEb+pQ2+pJhARZN4M5Wdm/iVzp07WVDQw
aH6Oki3iFWZQAKk+oMg3Y+/zbu4tbUeZGSq72xZHf5NdSXZ7HT1UnuI2DxQ5QL/jWfl6T2zxG5jw
VZUjqRoD54ptlNYpM3v0IsxWpqGdkJ0JepJhJ0Tun5jLWW/GKaV61QmlKUYeEPL75MUXedaymp8Z
FKFJgcOV2FWTKhLqTBDw7MuM6xokzB0Y5AT9rYzvmyLf5sqf7JChTPdLHqPQPJI48dMs9FAvMPaZ
W9nZT7Rpt2Sbu0ZjE851W3/WLuQx3rZLsZIcCSAoBnuCbEvOvMsl21Cs9D17Sd8oxFf1bEZOfIzu
eRvz64HsLJvdPyn00a/jODI9zeodwBiBeSg9wFyC2A2fyD62ok3xnIScvvH6F8XAGJGJgWUs5mEm
i1025SpOGPC/joQ5I31TDV7Zz1asGlaQPFy20PVrYZzlMd6/HZJS1QUg2vmPLQYY/h/t+qZxRpeu
dfLqrqsOZyGOiQOVPje4iUm+N1pwOEi3XTXZUsBTiieFCQZViMZG6kOp8kU/hT9UbKpi6cYWjtHV
p6+x5QOvj7E6DisvNGNCwywbnWrkCNbGsXzorqdjvGnfq8fEVoHzLjpVa8vP5iuv1c/TlP7/wrN2
CajXU9o+maRdhrwyD3ejySNMoz/9i/teqMZEibBKgBohz0A9Tg0sWzY3aswrSNCLfEkE453DMp/1
KkF+IKPL1Wz/Kf0w77gY/yXIQg5OFmQJXX4wySlLN8PE6Z5wbxTjs3RfG82kQJG6y7Y+CHIDt7eU
wlWtFjk4pmeQaP24fIk534dtHEvAVSZak2COVn9phG3Xc5I3nkoa4yS6Oap7MwWsu3ZDN4eq0TIc
ze2w3D5+i1Av4oHWUYO6YA0a4yX6UQuGtMhMLx9yEthdrU/OGBmzUyux5piNyH2n0b/4u0QQxouq
ZMqgYFPwjMD/L+5RCHwosTJTFB724S1IjbEaLRxp7x3A3n+wHP27MMY9aYKWprmiowJuPGbmh5/y
Xp30tlzShvFFkiqKhugDzAOjglhVqr/3zuRiOvcdfNvS6Iob2YkoVsl24IIZfb1hv+vGOCTSAnPW
J+roJTKQjCI0EYLBMSNeIvLVQn4Xw7gkQ4nEyCy0HMDDgzs7qjs8JqfQITBKcdPcFvflMXB46K9f
79nvQhknRfo66TK50L0+OGCGq+fCKfOskHFP8dhqXVVnBlb1gIfuNrZwTVBfoQAZgsPria9/KaIj
n0ONQP18iCxMvu/7OpvHJvJ0MLCPSenmqbpTCI9KeaVuRE/tLIexdr9UpzSXuwDM8sFO2ZnXxo9m
U1yJmxwpN8CY9sO/X6b7XSJj/rWkJH2VGtF+FiV70p4jcId0+ttlp7viFH+Xwlj6WLfdPBl1gMUt
fZvdUa4cwNjR2srsJujk/vtQ/7s81uQ7tUqGpDa9AtUAKaksrThoxb9n9PpdCmPjdTmRJJZRsBKN
+064H3GLxYYTT9bv0dkiGDOXqz7M+iZHVj8J1uxX1jBsLn+cVQcoqSCCALeBIbGk8V1bEJ0MouDN
uVDgRRRKTtc1T0lWec2A8CVognNZ4spTBQe3EMmE/SQqBiS3WuflptV91LGVg2N73klYXN8bN91r
t8mfwh2Fh+INX65b4lk0G/9jqW1ngwwgtLVFWwbKd3qjv6oPMmgP6Y5cTtzLuq56joU8Jh2o62Rq
BbMEBmb5cyavZhO5I+E521UPvxDCRGRdyqRZFlqAHIe5FarDJhif/fhBnFP7sjY8QYx/qqLBUIus
T/dIMEY3j/t3tZ1OOpYWLG0aFI5lrrwTfrMTjXFOat8LkhHImCAzrf77vCEYCi6BebcPXLT8zdLu
rmiFVDwoPFKoldISFU1M1EdlAvYyehILj1+aNRbYIiwZYyCZPvVCZyaW8CTt4524a56D58sHu2om
wDkWCdJPkNsyXzCb+iQOCpCyKNVp1B+axukFjidZ2Z6FSgsZzMdLkxgdMQUj+EHaZXYhAZwlFuY7
cYreA7E9JEqKokg9HsuouULe37tt3uw0YTpEovSBPWgPqICto6nN7FRFs5ulHtUhwb8d4n6yIjNJ
3Lo0KKu2ajpR6Q92oiX//nlFRABoEg3QZYjFhDknPcqLfCZwh+18O5HKNsLBuvwlVr/8UgRzTNEc
g6dRRR/P+CbctJ6CkQSMlhaWYtNN4n//yP9dIcbElaaWaiOdJU8XwJOkX3Xa06xLHJ3WgshSJSb8
alU6dCh3tV6tS47mN7YkPHFOjSeCuS9j6ndVOqLaiykSsOEle8Cbgt5VdzB0kLwmjn/HA4lcl4g5
OBTzPtcGf7+hQqEkVRf0+Z6yaro9Hb5Tja7h+KC1i4k2yS8pNHou/IAuqHWkTU2HQYrcBZ66O5X5
A8CU/vXK7O93kzGDsIyzIooDFAvF57A4hCOHv2g97i0uP2MCkkGMxA9lEzM+OcZxRTcBWgf4Ensb
fhzdyB1v1n3t8yy9DWMQUlL0AzDDQACWHmLpKBe8/QN61b883BYaMV8mT6u204Im89Kr0hvQYcXS
DZgJKdc5v2W2HooW0pg8zK/Az2X4IcbcHP9Y9paPDc7KLmzTxbTbi+SSPSLRllspo87mkpJspjSJ
oLwrYBfRR4e3GxrJrWW6rWVY5EOEQF4VmfPV2KWONKhULYtp+WrYFupdVXHi3AoMKTV04PkrIFLD
JgRTszWbctDUoQr3UjFg/kQzcruRuwdJFk8EmMleRBAzaiMonbpRRRvlFNP+A1eFqrxOTLTRkPSy
n7LX0AoYuh7VR+Ul/ZE6Md7C0lYFtFZ7XWzQUXEvS1zzIUuBzEckzSC2FSkHr2jvpvyu7u50lRPc
OSLYAnwkS1UGwCmQWBLxiHGLTVdOR1OIOBV3+ku/mOP56HQmm60G01AGU5rh5aNdso+2GnCPKTnC
fzowNhtSsjGs2hZfqMMgrhRo1iTfEZ1TfOQdGRPn2z4WjWJQwL+oH7ATaxEztlMsDFxWZd3xLo6M
8ex6F+ly2CTI7FK7eUKD/4bygydY1st8q/nBp+JdvcILgVTvRcQK57lrkxTlObRkyJVRVtK2L+OY
c3qrei0DI3OLklxVWyVsQ+Col178Sp/00XbeooqFqVHsW3S8qQWuROYa1TmWBrIxwkTzVsGIqu+p
nuoEnrmVHUSZI49slAYo1tYXCrKuEDP2nVBPWGkqJOGggShzItspeDN4i3RrdriUw9ypgLS1mrVC
tNd0shU6lNnTILRIN37nWCL9IpcUogF1YRhJ3+uT36EoMtk9QGJoLVCy2ocKs39A3Pf8+/ap85qb
fMttD66G6oVJMrlAJ3WVVA4BWMKc3hEwbRjf0/JPA+zVcM/dA+JJYxKDZNBSUohyuBd2/pGi7LcH
f9c54K37J8TXPGnMPajFoE3MsR0RTWrAEFWYojRRDacbCgF3cof+dPYTLiKJzlyBKQ1kAyvgeML1
2U1RHurSDefpEGg/zP6/+WDW/JOpECtwx0GUmoGwaSPJpS2lnAmhtTu20Icwtj8A+7STSS14SbwD
Avkow0cmuYXNeuuy8fME0a+4sP2uzNPA75Xc85vSGUXJ6jNyh2zHLuqKl5iuXeilUkxgKeE4ZGwp
hMB+pERyqSM1dnsIfUwND3CN9R6W+RCU7mUNV3rwyKzOl4wwgSaIlLwQfBFdR7uWr4jkBLoV3Iku
nYqJruIG2B8uehncNjUn3hAm3nSAShvyActcYfDml6I9ibyZmPXke6Ea4z8arTFiQcfXk0/Cff6g
UURUR8qsNrPMb8EDpUAX3yVMGXCyVd6XZDxJqAmpkhRI+rXkMRk8fbgPJN5YCs8yGf8xGqIJrHcU
mioQJTfZrSgPVtFLllSOvMT36/YBag2omRAJFRQViDa/X4J4KvUwMGqU0zy6wfUXIAKN1X/y9lsK
Yq71KJpzOgdgJm0LzEnJP/3+9rKxr30YBX0YVZFN0IWyvOMzLWWNshLuc+OmwnBEdtDbP7lPSxmM
EpJeZX3ZoRcTYn7nlN921xS2y7zOTNA0WBI2PHGQPwuesa/Zw1Is46mGbIqKKUnAy9Ts22mHAUBd
CS0hfr98gjwxjJOKlWrqi04zPcUHQ3zhNjIy7XTfc/mL6O9lQ9ZSH8YtCU1h1lmCclq3l8E8idEL
W3eml8n5J2gOPLug/79w8yLWUwZUKiOvygKrKe5FzQdUeGddPrsVvCpcpIX5Mf7IT7XajzOCGb37
5KP/DqyqDd0iAkg4/g0d4yHy4mvjXt4k1DftePDkax53KZ5xS+IQzX4RqIKHLRFZBO4hd1GJZx2M
U+rqzOyjXI+8Mnn0E9nWZlTZyTGoeeaxltAomN4yiGSK6hc4Nalo5GYgOd1SNIiFEfanMZfcoVBO
Q65sBFPm3epVc1wIZDTTShB5KwHsXj3FiIaAdq8PzUtVO+qm3uZb3iNi1SAX4piELWtGZRyyJN1P
1fdsPJpaZgcTL7GnnujLFTsL+TL7POcAZ040BZG/d4KDdEi2w0bf5PuAC0O3+r0wQUkTDVX+gtSW
tXqaEoBxeMo0gxWn8m+MVnPqAagcWnHrm7yp0NWsRlkIZLxwFkS1rydR7uWpXV6NTu9lJ+E6fk6E
TeZRvCqki8JDzjtS+l2+HOlCLDWjhSPpmzIfzW5qPTB5li/ylm6cFfvimBzz5/i521SecUhPAQiQ
+Eufq9d7IZtxzUA4TUks4fLpmpOiz9U1OseBrc4ZLE+VccpTlZXSNNQhRsh6B/zDrv9avyc2JXUK
7DyxhgNvTGldqV+NG51RSvcrORgAOewZlXiN6o5baOrDn7jlc3OIRdkOE5AZAV1Q+uxB6NvoLjgU
+9TJ7PDZ8CI784pbVIeP0q26+SdPwVWnuRDPBB8TFGGZEuvxfkzljVxH1oCeelBbImBfL2tKndRX
6zwfJhN/WiHv4hmLU2Dv1K1crd02OZLqhyA+SphiCkPOi4b37Zh4M6lKXES1iagKvAEJo3my+XpZ
oVU3ee6yEMY6zETuAyMxc2/I7lXxxQ/fSMy50jwRVMnFjS5yrcmrSgd3jtpbfQLEDu07llU5N2v9
qH61i9jHEJq7IzHFtscubGIJ2Y+Oh/S7bmRnAcynD6ckLbAkhQaovuuDK5NEbjkeO2DkX/4if9MG
PQtiPnoWqmOi66hrkPu/EHYiVMhnG3UwDDHy5nV4x8ZEZbnW56TXCZ7n5aEBpDdK95wPw/v8TCAu
8V5I5jJM9zmWhs35taoco+4dzqFRO/16MX8dGhuJizoJBIOIvjfs/SOFvBFc2lpIvMlJXcHhFtZ4
8pjomGLrWjPLyQfr6byR3cjVAgsjd3Zu0XTGvCUPHAVp3LukIP3/xS0q01jG6I4m7PpNfEsR/JTj
DAZ5AP5jU5831vI3wf98nFT9hbRqzHO8U4jgdepmGhw65Rdv8nfZG77LxpaOnCYYOOXNCHFMxaDG
upAain2b5QGye614KMIdSIb0lNOO5di7QX/CQoSSq1GsCHHkEfGHUv6sh9Pl77T697E7pEiioRF0
237/+wWS6FAFoO0+FjdqfSP3P//b32d+/yASETTFAigw1Sex32UF5/evernF72e8nColeRN2IaYi
gHQ0pQR0a50lRR+RsvtvijBersI2nyBXUrbvalyhNtpNcrC5LGLVnBa6ML4NPbNMVQukBWVcWGm2
GaPKjngFkfXmyEIK498AjRCMtTIFQJaR0ByJN6loGT/mU+blbr4dBatXOB51PUKcRbJFmLDxyYAV
cdoBmtwZG2KoE2OretpQ3wOJ/+kYWXIBP5VNFIPg6vrYwEPRDarTwBtt53wqhfFuc6T4JhB6kv3U
EwvoJHZIbsHEx9GEczkVxqtNmOIU6wTnRkJXLkC7/Xb5pHh/n7n8ZYgXbpimqCjON+0AbNqBc/t5
x0T/f+G98jTTEjnKUeSQbs3oJggOIBP9bzowDkA2fBIXVYkxIuUj95+1zrn893kqsPde0LGg39e+
p+udG8XTRksQxXyDc/d511JhLn8tB3k7CAUeAvfjhhZdmyP2KA+tC1Ixu9z+0TTZ4koyXqDsgyaN
dATMEvtbnYhdeScFzvPls6Nn/yUHOAth1+4w1ZeqUwchOmXHwRt8mixDn7C4wyu0cSxZZdKbRomb
bBYasBeor7229+M/eXYsNGHu+yjJISjJ8CbQ6mMeP/TRUVY5kX79sEC+QkTwxUnswGKShE0/CVhr
Ba2QpRc/Mcy907Hrn3AbCdSUvn6WsyTGrWSJnkd9M4bepAGKKnobUNFV1etguA5UZNTj9rIV/I1p
n+UxbkYXiNCXBsA71JNiYkaWomrkO+3Uf8gbupfMywbXr+xZHuN1Yl3M6lJNQYpK3s3mIFYnKeGs
yvBEsF6nnxrgYCHtCLRDn32rP4FcOI9pegUvfSbG88x6Gw2ximMb62PRNQC6uPEV4DZjhjZTnNww
nTbh9Zh4MhkvFHeNP5lyAHCELe2H0/IgjdG8ts8Kggfq4tgk+J+xM+4nUos2I3UNLJeb0ZHt8j44
dpvG64/8IhnP/NinVlsEZuuDaAS7/4PbXas6mjO+F1wVXrWRdHt65j221p3RL+UMxhkFWjnGhhxE
+zS6k5q3XH3mXCieAMYbtaLQKZiOQ8OprByh11LwpoDOuNXKK8WorFhIEcvr+j1Ojf08DtZcILkT
QmfIjH0R8PIt7gEz/qT0Vbn2/4+072puXFe6/UWsIsH8yiRRluWc5oU1ycw589d/Cz53j2gMt3Cu
z7Or3Gqwu9HosBYoGcGB+h/oRbwtiW9+08FhO+91Llj7Zpd3ZT3su0sX9GlYFACPShLGXyhYj9k4
YAEBk22zF/3YF7p7Sjn/X0x38o6eiS36YjZLNYs5iDIaX90DeuO+uhoOvSO54l5/i6555dDtYA1K
BIC+AHaUtd686CIlrGG9ynITxHdm7vVEtlX1Suh+djyg2m3tzsIYy827eR5nXKR7QbkP0Lskw/OX
TPcsgTHdFstdfdl1KUZuwN8yYcanvDP8YG9eA7z9v8O23lRKBQQ0YPR05P6MeQ6xagwG6E1AOazY
VRs4OXdWdfMjrUTQn7DKc1MAOMlqnS60uvKTjpyF3xQsYYG3RUCp3MBGgPzUgYo1+a1x0l+eZMYe
tSwR5rgb4gNAviqrVBtPyXoXvVRH08FspjXLM1FSn/MVqR38dTWt9GWuv6gakmkUzcCPjqNLd6MS
J3ySd8Ih93hXBe/rMbdg3pAREykjMrtiF86vcvXE0YV3gvTvq28XDbOazDPQqjANE1vqjQoEuMfI
prTf2lE0LXDpxgMmYj4oT7hzWptZ3+okmYuw1+Fu5Vign76g06D5ovGshcjKgoaTi29mLGdBbC5u
6Fk/JXmcHdpwtPvqHtBOlpDx8ofti30lhokgSj5WJGkC0CEeaXzsrjBr71AUPf6IG08jJpT0WAwE
TC5CiVI4enDUJ6vn4YZsVy5W6jCxYypDNTHNsjhIN/JriB5wuiMPzfviUnZZ3lOWe3hMGFkiAb0H
Mov+mGWP4wQwTnUsX0ctu5GJcJUn7SHo20fBmL/P03S9KD0nqyWb6d9KXSaalACRJUolxgetssUD
XBul6ASslp7xlPi0/6d75Q64/YApeO3eixrIliFdbQA3S/YsH2iVlbvYwAkAChNr6givyB6VikM9
W3RKDiBhSBKPwA8OH2eHZhhT54Q/LkcFnm0xUWfqmnAuooL4Sv3cZbXVJvdk/PW/yWACjzQBfLKe
xtHH7KST9ftKFq08+Pm/CWHiS9T3Vd0FUuiPo3pllMbOENVTovScxys9jwsXArssi4wMlFvNEPpz
sje7ykrl0cK4MgDq9il35kTihGwWOSNXQlHDcogInILGD0FNhT21K/PetMlNjinv0O52sUdO/G3x
7T7D2UFYDA1Ba7E+MWEFWgXyTAPGX0woe0BPEitLwaqNbGeu+cx3gm2/pIiHINwCvzTjA0kijdpc
jiKeZcah8gBl4Fanjv8s276NznIYs++buV4GUma4C2ckZy3FHX6JOov80o4tMCC0/fgCYIGAt2mz
7W5nuYwrVO1U1jKWEVDEA1kzyaxBup6Nu6+4wlkI4woadskDJZvjQ1DOAC4qVfFNlbLOlqqk54ja
HptQ/8hiK94xVjlCLRFp96vBxvpUALHD1iqQI06uao8Pyg9TsNTHywpuR0oD264meFU0mVGwbkJB
zMQs9CXhJlFfB16qtP2V/vx/NoUQkylY9Ba5iq7vw/QUC5mthbJzWYntSHIWwiQQQ1cmQ74Mwr42
9do1ixGnhuKRaitz17oyhgp2RR/x8Gt5qjG5xKSIlVAHeNbJZWgLgLaqGjvPON/nX+73s25MNtG3
Ux83Sddg/IreZEhbcqvFhBAFIuEyCNB/9ndIPguj1rLKa7GKGsSD1KDqdq3saIdZDmy9tXSsHGge
tupQFvhSvwKch//PAFmUXlLKhVyWAQofyZOh+TOxL9sG7ysxYTAYUyGrGvTgBtntjWM+/+YkQNtx
9qwAE//aKY26KWlFPxkitxvrexIUd6DifBR0/agZkWZNc3pSmkXhaLYdeM+CmQDYqqUgKgI0qxMU
FeU0xZPKLMC7CKJRTzQj9UuvgbM8JlR0aJlWiTIn/oisaskKu9Aem+Ht8ufiKMUmBaMYxlWU4jZR
xMequunmezXHrFPzclnMJkgImBX/MTs2HSgxZSDOxZJjaUg5lD8a5wMeF9OuTzre3rOTHimwIMpB
PH+mLnTBxdhsoI+GuDMzhfIDSB782QvdprP0p+x5eKZMHdqTwkOS2VyLBXc3pRInBjAgGBMlYlkS
I5ljf5gmKxceauG5Et+M1q/kp0U6lPVN1PAYJjfdYiWTsc6qkMVwFAld5qRgQ4rfudG++toO81o3
xirL1lDjGSu/H3IKsPolP6b7CbswNMtfZIsHDLAZT856sbU1QU7FNJIwc5t1r1pyAiv5oHLqMx8I
+X/ZyEoGc5+pZpTEIXLgD3BPQLztymeCyB8fDF8VbeFbcTV7+jWgWm3kBG+86uG2b6zEMxebnqNM
HSW6hFR5cIBjWgBC5yHdKVZhJa1FnMhdbNkekZ84hnvZLze9YyWaue0CCosS9rOEdCT0KrAkLq3C
CWM8b2ArwXGQ9ICHrCJfKd/1rrWacp+k4PQu/QA6meleBC5RxFsI/pdTVTWDmCLRMB/7+W6tVT3M
iYCmMzBf4u/liRaMsD3lzG/GscG08wyweDyMI8t0pF+XT3XbZs+imQ9qlhgcE9Es9nvxBmzxbiOA
FqV/vyxkM3KDp+Mf/ZhPN4N1UpZ0VHF0MXHDbNjHC6bEkcUa2ZdgM1aiqBWt0hTAwfZBV2J5dp5T
FCxDxcCu3ZyN2YueVRJvuG+7V6ETVVVoDVpixy7nKgr7OCdgzdP9PFABIJBaFUFHn2gOeMV/xR22
twoRldRxX4qB2zXwkiHh5BnbP2OlNf3KK61LkmOjvMbujvyAQXzE1O5Kd8nN4C4upvG4YFabSTUo
XiSsT2iKxuK492UmigsQpg6Z3LipcpebN+OgWlPzY+HF1E2vPx+wSk1rpVkwS3GM+SW6x+Bl0zEf
udQ4m7fRSgJzA0qZli19Yojg6tXep1/qFXga7ODNtDNLBrRGa/XH8haQYF7lmJXFA/f+YB/5K6Cv
xDOXYa8NA0mw6Y2V4Q6JvO6rfvBNt8pThdpYJFrVlfgAqJHT4i71f0Gezjtf5o4kwDHPmyjPDilm
drLYinnNDLJpLGcF2eW/KVBJjfePhAGx0Q334/3iLU7uord2Q0lIUx/1gMTSnP619ck+uZ5Rh6js
4b6+MW953GQcbf+CkaibpWt1GG7VqVYJ9r+ZBzG3GU9X2jLxNAbxbbiUJdbb9Hc1vZ6UN1Lzau/b
5YCVECaellpgzsUA+oblRlE8SjITpkB7je158gK8orFZKTzy6J95mjGRVcqCcar0wvT1tj8tg44M
JHosM43zdOF9IiaUBaSc8yYWBF+QQa6GUZKAt8XGU4QJKZFIhKyRgHyl98berFO/KIJjWU6vly+9
7WL/6iuxgWXRuzxrTMnPkOZWD7md2gADsMUjJWzjzQ5zbYKJIxEh2aJLMG1hj6TwPnNKyAOB9Q2t
qYuW4PAg+bj6MaGjl8mYTotKAyc2U231R253Vu7THZdqJ3MWb7eLtOfTZGEB6lZNgkkaJL98747p
VfoBgyTYxZ4CSQ2ueaBJfYLNMy78B8ciWayASQvVAlXv9GA+GK65rz7IUror9dS42XfR4ddNOQbK
jm7lWP6Oy7gy/SX7lvS3ZH6QucznNERcuHbYxRdBXvpoLipamh2cFNTj2i3xpW/SHS0fAU6fB0XE
O0QmegDFSp/HDDrNQu8AD+EojxKnSrqZZa4shPHrJK0yNAvT1G/GK7G5VZPKRfveEr/UaFnJYfxa
QGZpROkSoq5yTPRvU/fbEAKHEzx4NsC4s9S3iZoVqein70tpLcRJrzIvxgQnSh6aJYIBrjAcbAr4
HLnbdqGapojhfUlhV9nEOhg0ecaCnrgrALW07A0n8GpndPALHJQgXI48eh/+bYdnefQcVvlduSj5
pAZ9Bo67xQsO0l6916Bg6wPVmzul+i9B8iyNMRHA8Ld5KSyC7+gPGeAcJAr9aikPgyu55Cp0eMnP
9nMdoJH/HCdjK6o+YN1QROwYPLwMJo9OqGSOcOqvQzf44DlY3OpQfeyxBJyz3Tahs2zGhKpobKRA
C/JDUlzHUWx3mreMvHnmbac7C2EugUXFMFicmKrfisjlhBcBpJKxYRH9S9sM55Nk4/8oyF0hqEp8
aMU7sbqa1NEVi+5LyccfbdhQL1VtvMxDJ/njjK0iQQCldsTxsO1AeBbBJIhdnchR1GDJNtJ2pMFJ
yQ0vdtBywQWfYmO70rVLpYgGxuQBt6HZ+bfASW35ILv5Q8Jp1PK0oX9fuW/a9lM4qJS5eCS2mJZW
33HOa9uKTex8ozpp4sH5WUIU6w1op8EanwrIY4b9CJzwZNldDkPbapyFMK6id6o0Aq4h9AtjHy0/
svD98v/nKcF4STQIKoli4LnM+e9Uri1ZvB4VDkQeRwYLcAgwQwANGXjJJdp9ZfaWnj/kI28En572
36b156BYpuolWKIpmrPYN6fEFbu3bImtMsHW31xbA8B9Lx8b57OwhA96ILVBoOEyyqq32LyPg8fL
/59+1kva0MtwZb2FEebtOJDYDwrcqvUpRqk7Vu+l6VlpH0NB56jzL9fP+fQYb2lnaYqKoAd8x036
3B0pwZbpZletaak72a12mf0VeGdZP0ukRrPSsNcnmryifDKE3/PQr81DHHDSrn95B5xlMJeqXLZA
sc7b7EA5mFKkDOmus+ojXc7kUxfyDJAJB1JI4rABSogPdHq7z551TbAa81Q1x3n4ddk6eA7FBIVB
yQXQ7MmiX6cvWnU0q191w4k72wMgq+/DBAYtLQOk+3nszwdaeN2FOdKDCOG6ccXZo819YLv+/tLW
8x+pmGP9bBXTRIRZHnBBkJxcdbLkBuLIKUledl1TZEraWjh1Q1kl4aGdjCu1D+4VgwvRcdl9UTr/
rAZ4ZwpsA9XZAanV6MpeqTvhfWRL1rQ3Fyu7So+G1QaW8UrHBb+0IrQ6QyZ25JMx6/2MTVQ1uR+a
FzXn4TFx/AooNZ/VM5usxSoa2kkgqzoSV0IqHr1HJ4p7GrgC53ttl5BX+jCRIipTYxKSugeT2ugm
b1gVPZhu6lenBq3O4po3h8f7dkzQ0LLJyIc6AW22+RJnfo41IYIBxabM7DHI/UXjAetvJ6r/RClT
ZAKHNrWNmKQoX6G5mrzJ8k0kPBgND+CEJ4WJGVJQotc+EUweialdqCgbYx02We4GUKtejk6bgdAg
hgbsIskgInOAwVwWmDnqClAUzJZOUisIgIcjVLZZfVMinrRNvVbSmNNTxsTIDIKqnI4Hk5L8rIu3
WXMV3bus1LbNr+Qw52dEcgACn4kCdv6HJYPSPypOiWViweENu2/GqJUwJvhWWjLGkoH0YpCPCbp9
EnePcHu15Czio+G4un+lPjaTKTSwsnhtNF6w63cR0GrL0ZK/BUjRdhTbv3paEivn+PPm5bUSzMTf
UAYWaTxgEb/uv2fmPiW/5Y7zsXgimPCbNYvU1gaJD2EFjnO5PIRxYBfAk71sEzwxTKCVllbWQq0L
fLN14vhbaFqy9HJZxHZitjotJtRqWVkFOUhWEWq1g0Zngv3a6Vzg7joiwp/pfK3OspLIhNtWIBVw
/ijCxEG7m44tiCuBQAL6GewweqHHmwXnmPqHna7sUB/6RR3IiNGE7FiPoLZWS15yu/HqBJG6bGoq
IOIUsDt/vq7mmdTiUAPKLztiywEIv6Gr+HTfD2AQu///7/VJFhMmArUNFKOdgXaTuYOMaRnNLnfq
qQCVtfGxH0PZq3lZ04YhfhLKhAvZrA11EAMa28cXsTd3uQnIzBjQmZe122oJrgWxQSMvVHnqyIIg
6MUnycnBOhP8Gl6SH/p9cJzsxU5vOztxS5GO3AHvgLfwupULfPoBTPBIsAuRmGkLZOjIynzjoO/p
NEJnhZFDPAqfyFsf34qTnyQysUROUUcqAhhP5+jW4CcPWKsCqMN0L+1AE+EW1yIY8hLr+fJJbzUV
IBaQpBIxMJygMV6Iy7lXzCYIDynu0Jvp2B2DdwkQr4Lbe70Dxh1PClAazB3zlnfIGzfqJ9H07yuP
nKRACRdxig+ieE3kh276ERjWEumcNGHrhfFJDuOWYPHqtLkOQeaKbcr2BGJIu3oBC7Hi/AcvI27/
iy2LjXADKlLgo+pgFJLkj3NfKddVFbhIoxAY22l0V+nkuQ0q5/K3I5vuCCxAHZiAqomFgM8HSApd
D2pTyw7oee7UvXwVvCU3OpoyBqZlKAa2isf16InOsKO9e8quSO4zbiK7rer5ZzDnm85SkySZEB6E
8nHO/GzmjuhtpMo4zLMEJtiBjkBdxBlG2nntbGk7yWut8Sm3kx9AIs6s8Na8+wA1jSzjXvYvn/Km
la5kMzGv741WJdDvUApuKT+MBBDu43XV8JpsnI/5ERJXBlOrU9UV2gCKXOFWBW1eoRwiXs9rO66e
lSFMWJswtBKMZZij5zW686F9Dg50Ayt6F2/ptgUtWMROvwemFKyn3l8+SZ6GbIQbpzASATnqp+bD
kDx25JGr4Hbc1sC0YRLRxOYNtdXVKQpLOGtlEw++uCMH+mIMHnOUR1z1I4iOmIHnOOF2dNElUMBJ
hkyP9rPETBTyhMwz1gDdYJe76HNcGSBHaIFqauz/c4yEMwJJTY4p2hnKSiTjDkMkmnIViiaq2w1I
ssAf5gPbnDs9uvm9dEXFggwuCGDnfdZMShGLhwjrHWFDnrQpuw2z6XttyJw8ffvmMw0NGEIgvpc1
JoxRcqRRVYfokEc2bS0DSuA6Hm2CGeq99qDBKkuwTDSJSxpOxka/DXuQwLA20QowVRwpo6GQDMEC
Cm686aaTqJ1aAblUA8nRUxUID5etfyvDNrDoBCIjQ9JlnOjn4xT1Vi/SVhqw0ix5YDDaCW72I9zN
3ofX3QQud7BrK2yqmLODZphUw8P/s0R1SaYhBKj1YZKfpXS2F4ofqd0I5XMuPircTt/WPaASDXxB
OtBp5Q9PWfle15aliFKa6Ed+9JjdtnboCpiHqN4XGwmE11/x5i94AhnDqeaOiGNei/4sP0rLW8pD
c9o0DxmWCd55Udb/aryo4xKHhjL4mfZDJrYs3kfeILwG6tNl09jUYyWH8ecwM0kWKkClSsxg8moh
WZxg1r9Q/jFUjCrCwUCrrBJGSqxmspkQxH6jPhGsEs/3deWbvEWtraCxlsJcl3pVDrm2LNghrktQ
SO20qXL14gvUuWtd2G2wcJDFltSQoiZPyRRbaWpYHRZwLn+XbZdVRUAHIQgaf5VwF3muAzNqhg/a
luxWs1sUL7IXNOePhhc7QWjxngEfN/BfIWklkvFZM476osBnOjRe7+aaRdcgDLt+pyA/0z6+HuzS
V47jW/na4iniiPv6K488dfULmGpDPuhaWnVmcpCGQ9PetqqbAIn58sluJVVrGUwsjPRJi1HjApmp
9CgZloqF4yJ6MIuvOJYKHlFDVVV8REZMisXZuE5h8oP6c5qPivnjshqbAULVRUVRQYaAy/9zgE2I
MvRlAKyIfFZv5Fa6BuTIqdCNXafVOLXUuyxuM06sxDFfJm20KE4CsJvMGhab59t24V3F9D/8bX1n
hZgDk7QgiKJETA/jAYn8bb6frsLr9mdykm3UExKLV5T5Fw87C6ThZHVn6DgoYBynOXbqKr93y1ML
Mqt0VzRW57Z+5s5XvCx088ULa/jz0Zhbo56bvKowyO6T3fyuAoA7t6sf3Y8wdebbzpWwvBG+RrS0
gC11lVdF3lp0MFRNBOwMrkgQ3DMKR8EoS1Ngyr50QzHVFXu8rq8BfvYon6r30YHe9nwFZouOG8w2
v+1KMqN3kwaSVM094PfxfsLWSmnndv/WPXf3NOnP7O7tsrVyVWUy4yQ3piItdIAKPag3y2vjV176
m/wqX83rwZWxn5N6Baa9lfvLcjdvoJWezD0HhkGlBmQlJg2GBWBGhxgrQeK3yzK2wzTuUpUg70e+
wxymUFaZvgxIrQZQwyOrAvT3Y/ZI7ugWqv4SeYqjhS55NTK7/zmiiylTqj7n8o+gMv5y1tVvYM63
EftgqFowOLXaVYI5+XQK7TlorbDkDQVtpujgQPujLnOmFagH21kW6COH8m2At8wB6JcX/KpcyrfV
gyXFMU68m2hrvRfOchbLJBMgljXNORVMzNdOx/oucExbBSZOcTdavOc3Txb7FkgGYIOGJEsO3Std
IKEvR/EVyyMoo/I+3LaF/lGLnbFq9GkKuxZtg4a8m+pNnYqWxFsV5X0ydoS2EkSt0bQMrZ1XgKY5
6r7+HTnNntzQuQTxqFzB569Fju9xTPKvuSs5zlMw2wz+iOmu5aohnRWNmVXyQOu5X4u5qCLNzDUh
QHkNY7Sevo9QK80wNEkxHHiMmFsdOSA5i2BKUQiIU9lnQA7ScKGei8kvQbc4+EBle0RehrYV2iK+
YV926q0FvE/SGFdD8ErUvOwAqjC7mVlYTVhY/XQda7Ot6d/jZXDiaAcMF+uy3K2awlpJxtUCbZJl
sIdThsfOl8BKOHrRvuHzEW6mTOfDZIsKUZebRR5Mpa+HjtZY2S3wPpzmRT6VrxWwTG+IF9pkH7nm
LW/Pb/s+Wolmil9FoJlirGno6hfo/ljBnYJBCdBK2coD0EbCo/EwHhNQGIceb3Fks0i0Ot2/xri6
KleCOgDKiSX9jB47P8JjAqCJjm4PujM79W3k8lpEm9niSl0mW2yATz7qjZwdSCS/DWF9m+RfaLGu
bdVkvFCTEyWuW/SDuiZzqzI/Rb3+GEsqpx20GS9XmjA5U1XpqSY2QHHCPWTV2lFBF7nm3nE0Wf/r
Ol1JYa50rViSfCBwPFmytANtU1cv7Vvr9MfhOtvxanjbGcRKHHN7R/M4zrNgFNgjno7wbdc4yZay
G46yk3hD7HX75b5xJ6SjBMOFV8rLF3DgPn08JtAoYxtmRhYC+qbTYoss5MccSO7lqMKLnSYTVpah
EgRVzxPcQsaOUnTmIB8FMCHtT/D7kxwXJ+xYl0mkIhTTEeD4N1VpDbElOe1OuF9ya74B2OtNf6Tj
BrHX7+Vf/5OmhB33CuKuzUCyA/O5kTyIRfVLvc+wDWQexL3GuWcvR2vCzn1FfThJSpsCQ7stGh9k
mp5Qdk8BGbx+yAurTrJd0sj7We8eOGpu9bjPkYyITFTpemBnKhLUnAEXBgyUYW9+b4FHV4Lekjci
cNnvCTv+ZWCqXpmiavKT4iYfjmnzmnJfg/T3/rvXE/Y9JpZEjYgBLyC7+EQNtHgp9i0Irug0qny7
cELZdlBWgDaBep+usiMCYzMBRDIfMNE2PM3ZvTxzRkV4/59xakPL2npSEfTNdrSGULPkr4BPI26c
VWBcuhHHOpxGffSTY3GkCH6BE/1YdoutYG4js6W3yxa3bQR/xP09CrAAmreAweXxy1ydFjzJQSBz
Wca/hKmzECY10PsybGPZBE2827uiC1Iuv9rLO+JlbujxVnB5GtGLaFXzEApdHpUBt6YgPZfpraj+
0Ib3ywrxRDBe2gbLrEcDClOAvLaN6lgSzeoSTsjj2NpHbWelR5Clc9SAmwqrxOh8pdFJ7qrny3ps
vifOtsa2FDJNz5tMhrsogxNl92EG/tlqJ8Wzd1nO9nnhGY8yP2q9LLCO2vZEQhssPtQZJuDkDsyO
SwV4jy7nCNoueOlnSYylmd00ROB2jkD/JjxMJbbc5X3gGL1bO5rV+0NqFU9fqoisZDIGtxhm2Qgp
Hks9ADQi4UoipSXEvGld3hkyNqeZrVgFMzQLgGcZm+9NDDidkPdO4UmhRrkyOsVUKi2o4uhgTDdl
5gvJg/qFqT4D9X4RgG8YOpBMJoaGUxaWCvagEENVS67daeqtvOCsDW0bAuZSMLuB+1tl90haIVCF
McVsc+NMH1DbGMF56vaNOzuj3wGyQuLWHjfvupVIxg6qtDaDaEKGO2BeRHaWveAWV1geRuQmV/2e
VwzYjA8rcYxBJMUiRxjjQnzQf06oDtXHy0672exH2/bPETK20DZRJYU1GEzFu/BEbyI0Z8Bjtp/e
ZXfeD5LHyxY2jW8lkP59ZXwGGQkxRD0CMTsIPhRbA7HEUO44am0mdyspNCiupPRNpGWinE2Y0zZv
Or8H9s0udUM33g37ASC5Fui4sIo677s74db8dVn6poqmYigill91sAl8Fp6qWaUolTD6qhovj8VS
Vd6k6s2t0PWE4wJb9kFbM4YiyZhm0JgXkJZHC8FuaHFIq+eevABS9bIqW5fH+v8zfkzSOq7HPksB
l6QMdlOSn+nYCa/CIrZOISkBL7RT92FTybU8NjFSxSKb6ig/mPvJMw7y3vBTO/o+003lHbdOxJHG
fqhSCMtKjcBttdxMHs3EOwD1pz4lZI89rrSttH+lG1uyVEPci7VSmx8cVxqoluUc0JtolwCkPxat
yx+ObOqGOQK8oijyIZvzhWC3WYa6AoJ47maPTeyghkg7NeW1eRV5mhN9b2q7OJVO83u4TqjKFN6B
V37etB9JVdCuoRMU7FOHlGWa6z3QOSU1thrlu9GgKtY/tPkXEJsMbSWIiWNxm6bjgszEb2UMDhnD
XVkqxx6jvJePdTPLXcthwpdkqE0Pss8QRdPOr7/VT4ETHMWf+e30ZIRW8P2yuK1IspbGhLEwk+Y0
HyK8UeebOnqpAB1EBs4k1GYIWZ0cE0KaIiWlQVtMzfyii3cdL4RsXjFrJZgYMvf5GI8Ddpxo40N2
yt2MoGyraGDV3nyV7BSR85HoL/4riBDkBIYoA5LwA1B8FfyLPu1I1mAo1tQjS8Psmp4FlhYehewN
aCMcR9u08LMwdoxCmQdhSogM2lxwuaB9leaWEPpLxAOx3zSFlRwm6dV6YxinEbPNufQmd1ej+T3U
eLfmpikQUzJNzP1JMguTJSVdXccq4PiVzC2AEFzbkaeeiL/cBQ+AR9kVNi8+bGolA61ONTH0r7ME
Y6FBligSkoiSDvsRMa0iJAdgyHM+0qZiKzHMtZIlo9kJ2hgfJAzHxbt2+fkFPz3/fxaEGEDwHba/
u9k3ilNaH8XppRrdyyI27Wwlgvn+41IHAIfu40MqgqRw6a1pAY9U4CzR/rKgzawag4T/fBN2ImOY
uworiSLAOyobiVObf1Bs0z0MExuSrRvf1o9k/wVgRowvYuED4326IX3UeldOGwSZCjpGMAMn8wsh
v8KZl+luXogrAfTvKwFR1JNWENPJV+4mIKQXHoYkbBVTrbKb3H0BNeOTNkzeXvfigvePkh5EubSi
oLYi09Z5iI/bznM+MubO0/pk0hYBu/pxq9hziPH/cjgIY8UxiG3nOYuhP2N1cEpmRgYIjie/Aeaa
XlidzIuh27fq6tsw91xFei1OCjRahT2eA3SAddpPoVW+JifDK/gwUNvOdFaJufMUmSQoisCZgt8N
fTtGdvktvsYQpIfq2G4Cg0R9+zXgmE9WwdyEYSjVgr6ItEFoHMhBclAkc5TKMoBjL+zAaIahRc5d
uG0jJqqkGL3T8Cb5/PFifVDUtsVDKEX+PN4V6V5pHr4UMM4yGANZYqI0zSxPvnYXxnaMvr/hgNvB
af348WPoidv9/5cYdRbJGMxIulmLGrz8xQOS2gPKJOk1kN7k04xVjcauFEtNrFH/0jVylsqYTdnK
S6IY6GJLwfei0S0u1RU1gL8yF/ksgDGQNh7HVh610a/Drr9plEbctX2jPdYz+oKSAr5qIk/7XK+4
6yE0IF2SzNyQS2wqOSmQMxXSOzrLc9ZaefKzRSttCp1WcwfxOcrcMh0AlX1d5Jw8dzvE/NGb7WgH
obaMRjKIflu8dN2xz+84JroZ/BViKjI6BvACJvjrel6XnZ4oQNGbjoWX77qDZFcWLMUu+ABRm063
ksZE/5YEDRaa4HTCnhzm53wfu+Yp8JIZOJXRnuz1ygq4kz48oYynG3owGuCgn/ywOqWD34G3veJ0
RngiGEevY8D0dCK8LhIOw/ALhI8C707bbPNjCvTPl2I8uyQzSUOUS3xyh95j8vYxXnCvRZb+rY8B
WSZa0Tfh8QsIJ3REHSAnhgIiZraFpRfABmpCbLbqw1W67Nr4KSTul2zwLIPRLJdi0yST0fvBNeW4
LnfLiZLPq3bkBphPvixt+1OdhTGhSsmHNK97VP3D8C5cXjvz1Ku8CfJNr10dGhOtCBiO404KMR1h
nuQZaC1Twgm4m81ojfLLqAbBNoTBhCUiJODvKRfgE4DpKblN3sbrorCGPaFlmswy34mVuIIvYxST
N8e7mSOcRbMxaajA7BAaeAypD8iC4xMdNMVKt0Nu9etARoqAnXv7S4ggsMQ/GrM17SkJwqqR6+jQ
mfOd0FS/zLDipML00P6K9SsRTDBU1QUomDUYAjr5pzDYVSedFMmSQ7ITddAGyVLwu5XaiWORm3fb
SioTFKdAmfR4XgZsTWBCV/slNIdJI7hlskMf3BS8ztp22WElj42H01KbiQQUEOmhc7SDfpV4ZmhJ
9+JrYxEruxO4vQH6BPvrXFFJVyXd1ExTZhwczLJV3g0y2LIlQOor8HDAXJgTYJk0T9wH3DubJ4/x
8VSTwqDosDZHYS4o31R5HXiiJ7uxF3HqzJvhZKUa4+qKEohTjdqsP9TXxnBtmDdpz6lDbQ6VA31c
M3TsHhqyyPj6oIM8ouylyccOW3bMT8AjxrWpgDDrQbDTEWMgKNl7xZOmW9LtxBkq2Fbwj3C2XBqU
1QJqEDH3W+mG4IGThrdLwftimwHzrOHHRObqJTUBQV4OWywpdXlzIPl8nXeZ94W4vxLB+LYRqlLU
EYhQVMVSYtEp0/tEkjm+vB2XNSy8g/0Lm10s4Uc6Kc0oAb3tkEa2/hCfQOmLlfDwAMbDb+JP5Sdd
Ja7s0eLVizZPcCWXsUNdLDUNkALhoZwHK5aPkSrxrpzNuL8SwZhhJpkVcC6wStm6s0vL9IALNKWn
ObGkXX4UPXpfK4mt9cDgv7/88TjasdQfkiQrUq/ifbgEN5H+JpWcNJsGhL8ClIbQpIKnBZsTTAiW
G6XN5dY0/H6pNRvbPjvZqLxW0W6rHAn/KBavlxXanKDWVhKZINxoSVOaslRgn7EpP1jWy13zQ7nN
rsxr41XzQOSAHemvLWqg8abIEqRL6NvjJFaeJs5Z2md0o3jw6LB9eReMVoVaj3oIYZeZYpmcO3XT
alYCmVg8t3IDvvUAM1CK1/eKNUn/R9p1LTmOI9svYgQNSIKvNJIoqbztfmG0pfeeX38Pau5OsVAc
YbcnYvepJ5SVQGYimeacYx5gBvGH4EA3Y/5KDucAlIwGFlIJ1kP9ysdUF2DeYpCGT1eSEJtsMySi
JGuAnUGWFX6gI1Naacmws3xctNJtk/YLBqOeVDom7mWdRHKYyqu7CmSDJlpmSH4Qv4ylZA/mKxUt
1opkcGERq0Q0rDKJ+qb5vTL2I/lhBs+X1dh03tVxcc6VzVWvBGOPZQED3YYlclCcvSxhWwkTC3CG
olFsJX88qKgZrQJcRBh3CL521iHqTPvpsoTNnQBE879FcEpMJqaRtATPYALY5tiuHcPX998aWz6I
Rqu3P/RWorjQEDSMUEyeCr97VW6ycD+5w2N/VTr6tfzQxnY+sJqpiv7QZRVFh8j+fWVtQy9neVSz
D2R0JDNjryl3rSwIBtu550o3Lvw0JIkLmfag/NpLN8WjuVsOlqPtRxUEPEC+cUVfe5sZPaYmUDoC
lwqlnDy1nOq2qWQ0bvZsyTXd92+bB6Kz2y67reRwUU6TG2kyxjbzO1c91tfWLvYmm/ycX9kqBxYO
RvuP2gIriVy8U60Je1MDEK6KqbHJAN7fRlDU2M5lViK4B59QbTISqg4+ZpTMm/i6eiQgD8+vjFvD
zek+9WdwE6oH4xp7YZdt8R/OE0Miuo4OKWANPhpjNim9lBF99o0nvbcT9ODBGjMdlHvpV47n8pkt
J4vw6oRCOX3zbskSOYO+xTl9Sc5sprzcVy/V73Av7wDQDlxIgZqbPocRlf9Xk39JBkWuBwuD8vhQ
mVwZGB8Fcvp0b3oaRl41h54kn4iKE9syTQPAGxrWl98yk5Wf07IE40LNOMyn1FF7DQwgxDOpoEqw
GfThcv+RwjlEUDZJVkxsSLRKbUV+6tQ/CVcrAZyFINorQMibFl8J74fhOMQvQoLtzZOyFJlglhq9
X77G0szFPCajPPmxcqQRyMkOzeQLLGAzPXqXwRdTonxS6ChnjPdz9BZXO4THe8lR9sBWnV3svTj9
4Y96viuRXFqRVXpsZEVo+bVyk3T3RISUvf2ArQRwz/E4DZQ2eREcGpdBx8Ue/UIrm1HLs6ZH8jXc
UU/0mbppbxZBTML/kAdwMtMyiXIjGQqUburIrq3ISWv6dPmyRDK4HKBsZ0omDRhDCPR2rmJuRwT3
z7zi03fISgvu6c/SJZbaEhEoLW+J7g515ETD/aA8KKnAfUS6MNtfRQElo+FcU0SBWS7ssqwQYwUR
gDngJV24pzdb2pmovSL56WhhYaa5bht6U9McgzS6Nw3dQQlEOx3bSgGPxsJcFTV5mCsYdhvlpUz9
ub5V5pu4FHnrtk7vAjjXqTozN4OsKfAJ3JzL+9bJbqgf7ZZ79aE8yzclFjvGQ5O40631eNn2th8n
6100Z+BLmASNHE/FMfKNvewxMKhoZ3ndkT0Uy9N/gWWwFZpMNu2iEw3TB2/kGysTqfJUnqUYnzmV
S+6aHz3CE6s8xU/tzroqX/WjcZgPoinYzQ/jlVT+DucKY44TW1E1wX33TXWIs5zMF/Ma8IiP+WNE
3zZBQtcUnK9AWX7KIu+TRpplFGFpkzmVdmjBLD02nhUITGjLRNfqcdc4azBdLcVuv14/hkPgyJ3k
XLaUrVdrLYGLUiFw1UN5QvNhoPusOyXLTVn8SyWYkivLmPOppVqoheh1ledFn+4XKkJX2RzTXKvB
BajJsEpzmK3eD58HdwGEhHXoXuV9c8Y3w4k+9tiimo7mUb1tQE/FKNmEydmWs6//Ai6A9d3UD10A
ghcsvoFZr7/HQ+art4yMldpsgyvfVVeZIwKe2pz5WMvlUqeubicpH1CpxMyHzzh7DN+8Yl7e/Rdw
AZsr4SibILAQGaVPfrRN1auwrQqQNCS9dLekmGKy5F2rGHsax4U9W/lzQJrbqQcAuyQPguLyZml7
LZ3TNVErOg+ZHCMBBl+LA/YetKAxcOwitjnJc3vOb0s38frTnwyQrgVz6SPN5lYKQZrlj8nD0uwH
8lqNh8uOuG0/VAWEpkk1+hbRV17Sd5iA1Hs9PTZAI53cCbPhQMuvdF3ZtyShN5qaT7M9jWH6ZVSN
SJTnb0UarBVpsqFbSIp4jIaw1rKib9EvrjqvMx+n5fWyelu5CoCrFBNgWcjy+cy1CZANFASMeO10
U4wWcAQKp9euMTHdDIKT3HYJFNrQO1INGTPTHwOO1uZgwFjQtGWTsgwcxLyXb2Y0dOD2QlKPzafW
XEnjXvlR1xKtiXWgdVgA6wfYO5NIbju77B1GZbU8Sa6QgI+FZT5dWgvlHoZFascqmhDvyF7bFW5x
0xyyneQp++ja2GV3iy54JjYrWiZweTHTpcL3+aIZ+sdSuLC52eS87MwdBlxO0TWrwkh/NGtlYnsK
RmIQAjzZj9fXq6WVgaR48if1p4xqD2qAwRDal+1x20hWUrh4HffZRNJSZrUldoL1k+RM9xpajPhw
v4+/C6RtPrMAusNsjkZhlPwzOwZxnsyYSIqfGTExiku5E/xU7oPDgC2r7DA8gZJYkFJv39lKKPfw
1mMdYzrVwGDBXv3Nimd/oYXIj9iPdi8ruBU+TJ2xZaOZBcfjnABLfbFaysCRMYxXol13RKDL9vm9
/z5n77SuxrSP1eKoq79SQ7cNzKWhnyYwCpEW3C01ZYwxeAVY31Zzp+inQTgTzI7hk9uujom7kUru
IrIoSou6MD1W2Fj/0Xm1z0Cv/ggqZn0jnBeZE6jTB0ljUNOzx3jupgNBEfovaj1RkeAfTO39fjhv
SvShaPTOyrDPwQY8aqd0iN95bJtPVD3dNAUMVsvAubPQ4uaSgCLs0WKmSPmpfjL1g9mqztBRgSVs
PVfmSgh7rVev8Vx0NSh9iemXM3Bv5oeGaLaZpC4GtjTR2O7mx4Qpy4h5+D+KEh9lKTRQzLZZCj8n
veyEku4kSMBsbN88US0WTCBsmvhKmPVRWGnmqTH1bOIzGN1qNO9LJb6/HAs28URwMf9RiK9TSoC4
LQpQ9/lAyEbLEtYQfMEQGmBLYYSGS2qX3ijIT7G4+GU+qwfLFUJOsXjwydFYGkWprCJb5axf1ouk
kA20gBs3vm589ReDmKtBXVL/JAcRfMmmRa6EccZv6MM0L82A4D59S3vUvGN3kAfRC7xlkiivU1M2
FAujTUzllUlWSaUPbY35cawCKz8af7zOAE+Ir2tHD+2qQb2s9UExx9iBRMSgWxa6Sg4NzmhIFAaN
Wc/AOMVwcDL+6oNDpIbuDLqvy6YjEMRvEs5GHtQY7sYzkupHc9TtKHloxsqd4sm9LGnrzlYq8VuE
XdZoeR7WYLBUkBNapSvTn4OVC1LRTX1UCso1PBzo33PxHszZMgr2QP2M1a9tQ/xeVV1tIrfaIEzQ
WFLLWzwFJpisakh5P1MqpWWFKXXsuOXpS1Qku9YCCaDmm+UvLc+cRAbNCL0OJkGLbiucrKVysasN
9XGoCPhglOZLFdwuqWhfa1OAbhHopaJE9/bwrK2+IkGjFmjJxcWvMnqyiMDiNvNAuhLAu1VR14NB
9BiVMpCYesUOSFgeeZD2jKdMBLW0aQ8GDMKAKlij5BxpyoKkLAeSIMGQ3KjYaXVmg/DcXgbvD8z7
XRA/AoMOUkmiAJBO8fgNEMiYSXmpyf6yjM3iGzUgRVVMfDLy34y5AVa5rJMmH6NL91jYa7+GXncy
zvpXBSy68ZfczSNbH23RNv+m767kcmlaX1YyUcLYAlY6+DN6L15Q8Sn/ZMpsrR3nu2YY1jSYoJ2R
XVvdWRW5jkgL9u8ryzbNSrUkRQf+TnUam69kOmFhTGTd7Cg+RYXVUTGDXAnB7FJq5RMQchglQOT0
V1Ju656Bvf0ZXOnR1/S7wCZEArnsDPQtRagFKAOPR+11fo7ekNeJnbGKVIORL1HLfjM+rBTkApBR
92NaS0AZMuXpqi+lG7UVPRWbZSdqgNUEVRlqosT98RDDLK20MYWMBouVZ4ariml6kPG4oZc6Zmpj
oF5CyY19DQMrUPuzO3wXz91hMimLHk41KkM76UZ+ZmK1+8qz9tEp32HB3rt8hSwGfTaZd3HcDept
SPSccS0QlNbYEESDND7fiT5Qti/uXQx3cUA5iroZ231+HOBz8WoMBS/Ttnu9/z4XavFxmIZyqWP+
cClsWb+bWs2e88fLZ7XJe7MyDX5jVSV5aYw9Jg/UPbp80gE9iP2yy0F8GXvDQfvOWAeybxlg2mPQ
qGtHNhdg+c3u8p+xqauJwX6iqCrAzLmzHCYtbiUTaNwyGI3bZ2kBjoqI4mdzvoOuhHAHGidDVofY
IkBVDVtUjo5B8O4wHUwv99knLDkUgOjMxDCdm/b4LpcfKU6LuY00XQI2xzPA9M41StzmPT1r+7N5
NB3WJS6A/DAeFF/0zohU5pOPSJPyySqLEcCIDPyekbfbQOO9jeET2TVQo13ptqntbC8s3Wx6x0pp
Lisxh64GTEm0+OG19jpeY4McW7ahn/soL+4GTCmKFhw3M5OVQO5NDUlvFnUKVaXEuk76/Eqe5N+y
NN9KfZ06f2KuKDTLDNiIWlxAG9SWKLGWUj9U9jWwhXJrcZpWFjjF5mABRj7+FsMFsm6co1zFrLjf
vMbXbAa5eEjc4VB5wMAGl6D2S3yKmxNra5mcJ4YxFny7ME2OOqAXiVPdBLcpvjsXRz7LtvwiqoVs
m8m7ipxPVv00SH1rAthCvpr65zEVxLftFO/vM/xETmy2+JCVs7T01SA+W7RxB0l+NIPQ69vgaqb0
ql6icxSBKSej+zBg5QTr1gy0PcEW4qK2x4qIyiWCM/5EhZHOmS6rJQJC60W35iHZYaa8CbHXwDKM
7Kl8EVYT2K19ehJXp8B549x1hqTJAZP414jKpGEQsXejQ3KHEtchcLQ3Xg56L6qrbkf2/1zwJ+AX
rYzyuk1hwzoFmNkP2fAn+uuyN257/rsIZmOrFLEiSt3nGo7TKB0pv7HCL2b2EPeC3t1lS7X4zcA+
C6Qm6XXJj8JT2t/R7PWyFtvfcas74oJKGNRtRQyc1OhMrAMM4kDDb3cMN3EUMjew0PHJIKgso5Jv
4sOUHzuoS32gciEB83vMvlRafh9X9FdJAZGyUHfAuohAuc07ogZleCImAiZXXtczIplWjP09RpbG
xiotQDqxEW/MSTEIrtyt8Axh6Ldzh0SQf26a4Eo2Z/yGigzbUMvKp9qdrnwLszPpRd2YTRmWZmKn
wgAhBr9XDCKMkHYmkrVM+1UMAE83Snumd4JT3LTBlRTujYvSvJnCpEDN5xgAh6W0J7dwsQMj2RGo
/HqQ99W74kpELCLSjfOvuBjjWpeI7odAT0bfwpWswElD4gm02wxSK+3Y37H248VoKrWuZDiAsQdd
z+xFjnYCsp4T7FDqtbEq5dY+47AXkQhsR+SVaM73MLc15WMEQmrtRrqhv3Go3mCbzvi6OFkIDDCh
QNFNck879nVTS09RMidXANNwW7uJ3khEiNu7gHt05JOoxivUkXvZo0qyprDIGS7rBJHWLtnlT/TM
vmuru+goGk7bbCvT1ZlyT/vSLBho1hbwYkVgYDmx8WJkL6fspWmAWXNgUG5/mr+8S/1Uuq8ygm8/
gNbU3ow4Gjlz6TCy2d4N7PEhuRN9BW4m9yt5XGAzk7IJ+rqU3xpiOeBKAHhx/i+IEwROqHNBTAbn
3JTI6B8m58FFI6JydVB4ZFfBWdkr+HJvI1vNrxLqiQoi25aKyiXGKhi5H+f9MkAngzrDs5QmsZPF
Byv4ednvN58G610A7/aWMmYYr6r9OiJO003XVC0f5aJ1aBSUgqdgs81HV8I4R0+L3AhDLWK8epWf
Yvo4dpYjkkM0MFtBx3f7QV/J4ny8IIVkdBpObukOVXwTtve6nNhx9Ui7lxGVsqq4VurCBnOX2Yq+
ht6mFT898CvhnLcnQzn2dJEIpgOsbKcBZ4CVNqPv0W8DvBAMilkOsamRHWSEN9F2plB1zvcluSiV
1uosfxh1dyrCU2ZRr5XAdVPS0okD+VtTke8Z6feLUe4qE5wNobS/bFebqT8SfgY7q7BlbM5lIrlu
x7qMMTL/MGWO/oNtRi+nAPSG9pg5xo21bwD8Ed6UQvW3nHUtmXung3zqsoC0sj/9mH9br+lJOSRu
fJWdsudWtevb8ia4Fy0eimRyfkoH8D8TPcXrOUf3JiA5sia7lkz5cPlUt8LBWjXOW9WxIeClRJcm
Ke6i/EEjgjRbpAbnoGpmmvNCzfgYJz4ZD1gw18rdZRW2QvZaBc4vpSKRJCPGfvn/uCTFbpl3wbUc
zgUB4jxLEalNYM0YvwH9eujstHzbCuhAet6fRL0Z0dFxTif39RRnZh4fyzZ2ovRJUk2vmkVeJTAA
/suhSIPR0k3g9rK1aIbiqBSH2h3dEN1w9SXGpFgqmmrZjNqrk+SnlRfa00JdqhCjIBPIsthwhnYN
QAeUzURpi0g9LmjUoZm2KtYfj2n9I8972xLNEQpuSeVig9bnNJ76ufLl6es0XivzoS8EjGrMgC8Y
nsqFAi3oiIROwIJhz+y2kbq7PsxPoSSfSjnZ1ZFUC15VkUrs31eJ+1C3tZ7Foewr9WNVvtbGD6n6
9q98VuXCArGqOosJoMX+U9Mfd+S/oGneTJLXlsbFhnCxwjTXMAbW1oFby+HelNv7GRQyEQo0aTHZ
GOQ613X7k8TZQxIWbjCAfrhSRF1jFhsuXSEXO2opqUNpVBd/yr7W3XVEIjsuM3uuqDNM37L0+fLx
isRxoYOBby4oYha+0YfHSp1tk8xHBOJ9qixuY+lep6v+ZZGb1c3VUfOAqWqSzl04LAvoxafd5GY/
9XN5NQBcYUbNQ3su2LCrJ5C57RlENkFABmwRHiY7t7o+17PZRLb+135HcbOcpGsCoHPGFzlhxr2o
7fYkqoL9g129C+bus+stvcp70/QBIuQxPGtG9JHZi8OIOYt9Lco9t13yXR53oVM663JXQl74O31G
129Bh89mPDoGsPCdIffkHeOMFH3XbtvR32L58ZdBlqs06QAsYSnuPN5omokPW+pEfWrXqnmYdcFr
JLhPfghmVrU0q0E4clTjFz14LEPVbcnPst13luYKbEdwpPywgDmSsJfGXvHz3wy2C5tBV8EtBYT8
XAKOjM0RtyfRmh8La5/DwPt5co9FW8jV1C/gijSlzEmpO8qak2u/jUHg/5sf65b8Loh7MgzJUlKd
EVr3x/I5OIIhxgn3aNYcGI4iA+cQDYCLTpP9++rNaDpdCRLwxR8zI7FV9bpQj5ayE1zZdgb2rhU7
3pUQcwKSSRCWwMpFazNzsNSylxyQuDzM2CHzctAsiQbNRGpx74eaDRVWXAfL75vGIfPeKiIHWBCO
QLHtLOVdMS6cYCy6bbH4hHXGu8FFGnZYXiSQgaF2dFX7bEpBVAUQ6cXFE2wBFhHQZExUAV5awJok
2HBtqWja45MUDTPzOoALLMZkgNHuj/fVo7hokaRIjklwzKydTq/VWhAxPn+acjI4m4gyvRvNCgCX
tTe4mmprKKDGTnqOA9AFg6v4++Wr2lQJa+FgwgEmJ1D4P6oUzJmFEoDODKKzaZ7ZJCF2FP3P2AVM
q5UYvgxlSb0lFTPoO/a9xwaYtUMUgvwu2pmedSXtVddK0bmfD5LIx1hC/CFEcZK5hDmBaURK8yZZ
wV7FdKDnHsVaHfA6oSt6R9nlXBLGxcPIqqMoT5EGLvTbooH6rgME2ROWRQUZ7Sf/4pTiwmE6ZllN
DOB4g40JsO42lkYFEt4u/pIqnK1nRTajQrH8RRLaftW+x71LynvpPnbmnbSv7orQKSs3fCCYWP3V
TDhNYZ3iU3zk1OR8ITDnLqtoIgGfNPzGeC+oX462tq/PDHAi2YueM9GxctGxX6a4MsNqxvU9BeXX
Prm57GyfB504hbi4SJPOLJIe3KDhs2ljb/jZcP4a4NrrWC3SGls7so9GgIqKQOtElskFSGVMIrVo
0UGIzmQvA/xY/z50NniPfe1O3SWHykkfjNwW7eUIwgufRA+yVYUo+gBsCES28imjbjOIuk4iGVxs
qS25rqMYuUHid36LTO4p+W5BlT09m1cmFo7mwzIcgtm9fJnsxC44iMYFlj7QQG9bMfj5I4OSjvds
9+NP8Ic+2ozGxZQl0gzSWAYrLkiWbdROew1Ykh3YDo6MdHzHBvzpteJf1m77HcKipAwGSEzlEc73
mtRKk5pkKTIuutfOgMzbjbvZ1TGTA6RDQcKweYUrYZzjTYlUa6QYQaIj36TJM51fuuFRoNCn3J+d
40oG53sJyYssnMD+GEw25ink3Bt/KyWWJoBHuQcxcHwOQjdU7eLbX1jgopK3xpT4ZDCrP4BzwarL
uqSN68avPfOH7I0OSOdUt9C98nrAnOGp3pPbHkyOjgK03cYZX3K3Pfc7ai9egdVqqjmaJ5/MZzwo
+A9UWz2JeS4EfyPfniq1RiHgqFl8ohSuPt+jvllVL0Z7sApBxURkYDrntto0tV2pYaPpPzMfRoFZ
vt5VPADMf1cEddvPXxAfr59vUJVYdgLFH0ys9Mi+z+zO19C5NR39LrjBLDpSK9HHpsCodc5xZ8OY
6kxKFj/BlWtXWf1D0wVhffPBejcpnf376gMiNOKpmxN9wlLxIdJuTBEQ4+e6AHdqTMeVgCxvkqHS
EVvlO+11ObMjI3YJfOsd9or/i9VUkUJc1OlrCuz60LB8tTpZyxURNb027wRL0gQUZICJ5cdJdSvE
3quObHAIv9FCwrfxTY1+7+VQs+lEKyGcZU9Fo6pZS8COGBInkY6KcdPNrbeM35rg92VRn6tU7IJW
srhXaIgwD9ezD+PWY4MrtbNDMRDMMe7kdQ62A9IHyxWObW7e0kooZ9mLshTpFKCMkj6zFnZT2LnT
HBhDiXzQ2NCmcHpSdG+coU/Y/1bSOgQUNPD2prh2smWfzK+XD3MzR1qpxRn7HMyjATwuyZeN1x6d
zzy8n0B2m2QC+/jc/OQujbPy1oxVS23httbD29jBjroKvvzDr6AB/w6aeI9Nuhf75GsGLA3v3ynJ
PbVAcWv6uVERBzXd6bPcHdXgKaiH20lW/9cJcU5N7sVFE6u0GuxjsgBoYPsHYMz64bI226/I6s64
RzUdSR+M8whkuisD4/Sg9PCVu95l1RMsAO0vSxPYPf869ilq0EsfJcc5eMitb00o0Eb0+1zgaJNo
tPomk/ykvZvy2LZqQedl28KB+w2oVOxsUs5x9UqfimFIw6M0PdDkudNfq/xYjz/+5JjepXDOmirx
1AxTTP1WfaSBL6Xu5d/ffpXouwDOUaseBfQBOxuAgmlA/6WdcmxRVF5+Tm+xc1PbluBeNlP9lTzO
Xweq1XSMGqD/7fGFAVngmfRSMMtf1ms7yL2rxbmmHGaYcJlrxJ/5UJo7pfQKIijEiETQj+/5SBo9
C1gczTO/Ar12k+5j88tlNf7hTXrXg/fJXM3R3stxXF/NHgk2cfpfOXI7824CsID9xh0unuhnL92n
9BqQogrQ5jTgAHMvYQ2WXQkLFPnbCKeC+dT4yXAnh+0Z6reiQs8/mOC7NM6TpAa0FXMNTisGTNnc
sv2Bdhd9G13VxdSKIyxjsd+7pB3nU/1gRMlUwQSlA0M/avfWdbyXb1CTAWR/dCXcjxCdJudi6hyF
paGXgJP5/4ls8qU6ETSEWHquFM5lk9k2y/fT5BzMKqlFuqGSMBwy7/Qpv68b6dAGpXdZzPZHwMpG
OA8D+PXcBG0q+bo9uJhKdcbaLlCErN0wAMBj48yHoPmXunEul0l9FVkA+PPV7nuoW+5ofA3BqPov
NeN8LpcsLMR2qLgrN4zVXj8r37FBFz4te2ufnLBhUvwSfd+8jQJcsEm+diz36ZCYwPg+djvjOO26
1+hRRT2rRwC+rw7trvPyR30PMAI7/FLu8NeAXyv8LlBcYKj87MXQAJ1ZWfDYdKFHjrkHAHUwsknf
soxJfQi8QcifwW7skt7sT1p9FPXqpJRlDf6M7BzfL+dqV052UDis18ZSN6BKnKTjtI+BkibCydp+
wP92FH46Y5irJKllhJ20q1EvrNx+nu1GAX1o1omchZX+L6nJhZy6VMwg6RBQC+tbgg4bVQ4Zpo3N
EdRG0o8IszXxi6GLSqTsVy9J5QKPQWJAsMoR0rgHdCP0VwUj5NZ19Btcm+EjC3ajrf8U2BBz+0sy
ufBjyj3NFECq+d2P8jk8lMdsN53Ma+1qfI0fQyfHJi+SyStTkB//Q/L6fptcOLJ6Fdx+OULDctO5
DLMo2mnXxsPiZR4grXyBlqKT5QKRYpRF2kVI/uQ93Vfn6awcwl/AMz9WzwyUaTzlLwKJImvlgtI8
G+2EqG5ihGKeHUY1g4XePZAA3OKg7I0fC7C7wj/8Vvz7VPmas5rKWVlIFjAdiy9j0dvBsA8awQCD
4MHSuEwdRe1gWqYAeZR0rsiZlI+Lsbt8eoLD4+vLlRKFMbHwVnX0EAK3ZgbCbRXFdpjW/+6F4ivM
5ZDTbugRx2f50GNrI81vDNGBibThgolmhb2ppoXkNyGx5XKfhKkbyJj++nH51EQXw4WPxIj1NAuw
+qhJpRN1r7nc7pr+D4KUAXQbrNMAy143VM5xJ+wIL+ZoTf7wCv5hbB5jcoUh0uXoLdaPhTe/iNYj
tvpxH0Ry3ksaIudhHEw+WKnABrArXjs32Pf7tLYlR30EO2foGzfxbWKnrnWbUltErbSV1uMvIJi0
Bz6lBnKWj89eY8WJVpdReLQKu23s+TcbWGYO3X5pIqBDWsi0JZfcX77Qjaj1QSozrNVj25Gp6Eky
aX4uf1XHhyEVePJG7Gf8quwuGa/jp8m9fjCXXKGLn7EzWzo7MTRM0p1JlNkgpnP/QBvTtAgSWtUk
/IBXF49N32rgEKEqIHi+S+Hvy7+/leFCnXcBnJlEVB+yNOoxt3I2jpLd36Vf46fYmRzZbR+G++go
/FLYSBMMrF1QFahTMqxD+3hBaTkFgZWniOpAboDEvXXf79JbVcjEsXlTK0FcCKFLo6fhgpvqFNTK
iodGyUBZjP30/qx3wk2MjUBiyJjzMAgQNU1w9HxUqy+JFhm5HmAiznxIHkGTguVNNEzLHyh/S/uE
0WP6lWj3dksqkHhkYHthXgJQhh+lZsGQ9lqGucpC/U3C2DZM0MP+z3jBGmGjGBoGDIHQBN6Bj0KG
ZmqtasT87TJJvT0myb22CIGj2Y9wOdUHIdxtmYEym2MyUF8P3WawiZOBAqhPXMsAMkr+JfOyfSsa
xN48PQXrjcTQiaXzSAaVpfa9NkDmFC62Epn7QNPcxJp2AifbskQAcCMPBTYPRjW5W9JLOWw04HX5
zf8T2k2t06u73MGXxwAE8N7vnsAxohDX1ITUYp8hMd6u7106l1X1ZbIYZgOSePXOelCvFjSFQUoD
sl/7r+GW7nlwsofIXa6Jre4KrwNGavsgzrOYnM83/PffwSPOVlOuRxNGa1AVm87tVYcGgOJhFFCQ
t25eKnhWKQXwhmpR7q2lpC+CLJ0XXy1TO55dGiaONj4KrnQriikrKdyV5qAamtNc/ksZ7YAs1W/9
t92j/WVJm7ajMQZ5Avh4k/+C0+pW7+MWUSzGhrN23c4xNR2g6TZXaZQMO6NOAuPe7IBTfFnuRgIG
chGNxU8UQAweGUtNFbVRm3Hx9fElC76nSudp1RksnvZlOW/T+5/MgsIFiQJWM2A1fIwuMe1JMee4
r9YDKc0BlbEdY7x+GZ/MwwLG7eUOd7iLMTnUPR2BHXFVOCBVkQWd0U2roSATBwyYrqsGF+PiPCr6
rGXT28tTHKW2lj8PluCxZSHss6bvMrgQ11pYNSmLRfVrFXy/JDgOSnq4fJoiEUzNVfajRmOlYk8M
i/aFZy3f6v7X5d/fPKaVNXIqGGNVKNmI1Qhgb9tAx7TVGh9qpQgEfzMtUTQYPJ5ThE0evjYPUqvS
Ymx/Rec4+4t01BkOxcvY28bNWwnzSdTx31btXSRXpQktY8l1C/QgifG9NZ3UuqoqQe74Gb+GhWLw
ShogDUKE4kGb0UmO2ylVUbc81hhL1tz0OJ0kDwhtd/Fj66uueugP1llYOGCfl58sDxEEjzhmczSZ
u7aqLpaBmT5wc4xjvwdGu4+UBJn/HzBZMhVXojgL1NrOysMZu01aVcWgDopyd8hyy/0DO1xJ4YJG
I0eqXHUU7B3LbVh819D8aohoD2jbClcxkHtKiq5p+prU2Fp5zQLb2rGUJEscrNH/lo75jlETdqLS
9laz90Pg5V6WMJWXfmGDJ9rD8ir/JgCuKh3LGVR8rkXXAZjWQPT4NO9BrNW+iLq9mx9tyioOcgfb
GWjxSiTA6/l1PhZAjMGeRexFO2LrsxMOSBDYrq2wXcF+9pOBrsRyJw0Y5mwJdY2CMCw5V77mxl56
VRK7Oyx3y2/WnY2O4wkrvn9gRiux3Fk3RgpOoAIkN2T5KqV3FLP75fjzsozNL3G2sosn3AR5sswd
aQnU5H604PSJ3/jlXbnv7MYzvell/EIe9P3kMcJtE5Qz5L4SWdPWuapIPXXFUlVUXLncb8m6qtBz
y/QDldh0OhTDc9q+qomoxr0VPFdy+NK+Puol+LxmdpCTY+kJ5i28YhKkQlv1T8B9wwwY5IqqUC5E
B2ZTF11PZzC8BXtsoJ4C4xzszH0J68i1gybSioVF3iohBhTt2K7CYCMXy3SzqoawTqifl/13PdSM
g1pGnSDR2moNMmX+lsLZBynVMCs0VLBHR9kpb0PuDAWBAlgM0PdO/HLZHoXyOF+j7J7AzzL7/ZGx
1ilgw0yv2GcIg4COXf32srxt03hXj/MxU2+BoWz0kl8a7TUx67sMC+tUbgQvwj8Yx7scztSzxozb
VoFao1MACoHNvKKH5jPe8Ozrv1SKh3Md8zjsQ9JJAPft3Gw+tVjHWYbvf3ByADPCwBYBKhuf+scj
zaOlAsmJNr10Y2vT+cEUre9uRifI+FsI84FVxhgrctPHmYLwChQeAqxE6RUQXq7ktYmL3Rgg1WC4
6IpB61lYbDqIRmQ231hVRXgEubyCjRuubqKbVtBbUY5+HKg3s1v9nLhgYtjpAIQj53z3R2OWxlog
V4pP6KjNmYo5bFLdRuq3IT1MkWjfQqgVF6myDowMeQQ8Ku2mORMP5PJujO0z7W50NQ9NY2Gjb9PL
gAoBklvUMlDR+3iNYPqKlSDFIs4UeUti2QQM6ah3XTbIbR9bSeF8uSsLbaEzQtWwGz3FTb3A1a6n
4+J1e8tV7wXSRDpxHl1ZNFAbA+F+dJYdQX/2JD8lO8kBfHZ0Lx0xg3uMeiHn7PbdvSvJ+7Y5Kwvw
jCMg8v8fade1HLmOLL+IEfTmla6brW55M5oXxjjRe8+vvwnN3hUbwmmcmY2NOPswEV0CWCgUqioz
7wjyKPNS0Lq3+w6kgQRTJV7x0K1kHZ+umY1ByiP1yADZYwzObmEu75tQuS1k/djG1iFRpUehad06
lK7iMpOdyxvMvN42diknVYSsUxdLbwM1D/0su9dCgReUWQ8PeWOCelavEF2eVEEBHRMGKFbMfkaH
ck8u7Hr3VxXErS0qkilK3Gd6KEJY7zh4mt/toDJ02x8WX0cXuHrpePc22Z5Ln43KDnQZmXJjwT1b
lxyGxMOYnKOAf7DwI59Hh8L7VlSSUOvxkokzblHouYjjS82Te+T9PhU/rDUb1BWcK9BjlU5S3j9L
7eT9b+5GBQ8rXzIrThNge+rHsnko893l3/9MkIOnp4wEGzzuiiWjtXAeAxszK9vRhBhr7xo2aTaN
mZN9Dd0EzJBoNjmYgrhZRJs3hsdCaZ3Zpc5vu3ZyrkPB9KB/nb+Eu+i6DkjYCINoR/BZxp3wNHsm
rjIeMzQ7QH4smDrAlhAahQzmhkOmLH6jC29DX+/zhed7/xD2P+xQp7gTRznTEzMGpAgtm8KR7MgL
HzsU5gXdLm54JKq8ZVEHOY8yoY/BwHEopIMyXUeCjw7zZV9hu/vHiqiz2ydVmhdqsQbhlO6qOb8x
Ct4QKG8V1IlNhlms5SRKD2b43BhPlWQXKa9CwV6GpaJSBqU4AI3PPV4AZLoBNwKomPHsAiL3Bkw2
vDBHfuNzmPuwQd3CfSKKI4hCyZ3fBv1xPBb73B1fsl1+FT4syA7HU77P/PTExSASt7pgmU4NhXZN
5mpFtrHe6Ivz/uLbr9foco2QTAfLa+7wZEQ/M/OQEKIrZNhZhlqdRi02m+NKXQtU26HpUge1HyMZ
XSTAV0qPz5rI9JAPYzoVr7RZF+YkQpKoybFdp35rvQx18BeOvrFBxSZJAR6nWwAqUjBm12QjxIL3
ly3wVkEFIUCLM6NXUivQEtFTQmvXJMMJlFTuZTNMV98shIpBaW7oaIDMYRBimFp8NM3Xy7/PDnIb
A+QP2DyE6jwSoilDw4MMbctPkWc5wqkLoJmB65z37CHX6SfXhv6MDG1yBdJM1Kap4yrOZbqiflk8
ptObMi12X3deqVxHnXN5YczvAw1LCwJ+kqpqVIxYG2vOi85agxqwohrVWPM2XlPO12HWmTZGqHMT
tv3SSgXaJ2UFnoNVcEVxkOxQFXx0lXlYc6YrfBijz40wgwIbCkjRYcheGu37nP5NxWLz+9SZqStl
6PUGY3blDE7ROtvHiXboDd4kCdmTTz6wMUP5QKuM6ZpVzX8Q80AJEA4o/hgE6/srEgC50IAGbyAt
rT72YtlIAhjA5OaoRrU7tk89armXnYxZVNpaoY5nspijEYppcrD2KWrxAQhlSDb8tTg2QQViEm62
zzpBW4PUcdXCoV/NNgGxHgSGSbafncSgcoz7zp8dgnHOnaWwAYrirZR8FvqzbQ2T/d7EibW0KkvW
sFKS9hPq52KnB6pt7So0BHhPw8/6vriQttaoLMIqmiFOkDUflsN4rA5hkAMRUT3+C0ZW8oUurYt6
AcShrg+GBEuT072pdyb6RCiHize9V9slCH13vBE1Zq9huzYqMs3poirtIIcoRNbH4rrwEg8W1SAD
iW9rx1eEzJI3HsZ1VCpSZRjfkhYFLJr5cclt2Vv38Xdw3IKzO3NBIsqdQuKtks5iZgyF1OVarlA9
GFVPX2yhsiVo1Qjeuks0b+l35MU4fOeeEOYHVSzRBFRZVVS6ei1qa6+tKXLc/Ignvqd8R1leuyZK
C5VblDaIwXjpEzPUbCxSztrl09rNEmhGwiR2cjPzavVVCHPvcqxhhX9lY4Vy1FTNmszIxjBYO8vP
xvwmC1VOTsNswm1tUK6pTKMktQNmZlARdbv3r5X7Bsi7Tbf2IB1DihiE2qCDZOJjyysf8lZI+WgR
jUozqaIWiPmLap1QPrm8g8wS12Z5dInLTIpOUha4xnSn2epB9pqvXWOHr9Ot/GW8bzM7fRI4w+uc
NZnUpTp1ZtTGBgFedjMGbfsDRKKeLy+LeSV8OAbdHjKBVB3SGGrkIUpli3WjJrd6XtlW3NtjxdP3
4xmjLrxWW3M9T+ouyIYfaSs56WLYdXK7ivtkvb+8LlaisP1a1FVXG6FqrNqagDkk2jc7jMhhcKrd
8Z7dzC9ECKsgewoxV1q0SFNCyHZJUOmOyut8hH4Hdw6OZ4Hya0wpmbOpobmcFV6J1xUp9UvX7VUU
GHer19zw+SmYEeljTfSEnyEUUT3L5RI0600q55AAPyzyt8ufh8SCTxfnxgbl2Wrap2OmIcD3YuuF
lRsmup0ZC3r2RtM6nTBxMhBmy4ZApf/zod5fMpsMROhkvVwzpce9WR7xIg9woqoDZDxQcrK80Fd2
9XN8D+pAyx+fIp+n8MZ8KW3tU64f9V1YaEtV4KU0HkHN9TKiOB7dxntxH15z8y3yCr60vZT3J6O+
1Dp5l4UgyxXs7GBca7gy+YOD7NRgs69UZiegOikYcmhiXYpPtPmaCiCt0ZnAYhOKNkbfeJA4tkld
B2eOoZKXIHUiViUGzcyiAmB4ox+KQ/iq31pOcpRQNkTC9ZKI9mVfZZ6HD3t04O/0QlyrXJcCqD1h
Yma1584X47/pmyumgrctpp0gT0+tqsyyVZeXYQ2qKvFHWcH0wfpXV9iHDbrYq6ntiGk3ARMjqEkC
wHhV3swv2jX5Wvl9iZbvPHH2jjm9pUIiC/NTpoJZKqpeM+lirbW9GqIfRRRtoDnoJ5Wj/4yOxdHa
RUgHyt1wZTyKPEgoK25uDVMRph20uZpCrNVaO1vI9tbEHV9nJYtbE+TVs4kpvTCtuqXgTFce4afq
QC9hQCdr9AgVKIYC3Mt++D7pRp/qrT0qhiTiIgvR3OIqQGNIfo7uo6v1SnwtW6hh9qnTe+k9aRIZ
jxiJeUPxDWSkXHQvWdOlv4GKLHpW1u2i1Zh12tV4sCZ3oHeNnxcMDNS7v+M207dLpsKLVInKlM9V
eph7CAe05WFcFU9XQ46g+DuC9dKyqCxcz4URJ1wimhDioQ1KN7+x7ksofct4YBmGrUJ1e3osXPGl
/lqerFteu4CVrmzXSeXnTTW3ZjTXRZDi3VH7xUnaldcVV6+SmcRu7VA5ulQPpoQPmB7Cr9G1fnjv
Lt6VL+G+fYfy+law3F/2Wt45pOLaXLQyykJY2TIPji5hiqt/vWyB+fDYLIoGI4YiuMcrFSbUuxqf
Ttp330gvaQTZ/oA3quhHTn6NlqOTn3g3LWd1NEZxFjS9M4hpQdTcurScvObsH++T0RjFNIHgcjVl
UE7N3+Gd6Y0+OQtUupwKvNHt0/irPPHKDKwrb7ujVKSR67WcdB3zlFZ4kJQbc/HTiHMZMXcOg2ko
1cgAvNHDF11Y6+FqwcRYzUj/1xu5XDkvUnJoPx3qjQnK2RuM6XT43xrowrUM9FIhH6X8OTffLvsf
c7M2ZigPV5SyTVOhB+md+dAUL1mEzmnCE9DlbBedhPRTM6YaagVBLUd2PsT2mnMGrVkWAMKSdFS8
UQB5p9bb3GZQ/hnrpBQrzJy5mXLdCpxtYjry1gD1OaxMbfNWBqAzMhI1EIYs9VU9q9xFqYtbta2h
3NfX0E0bEgEl9yyuiue+Sofbta/1N62f2863JjkBRmyZJs7iiW3aVbZ/G/UNi2y0AFJEp2TE79ej
ZqflrzF6jdTjavji+vPPPWZjjWZIQ4lJrCEAXh5mc9+kt2MWjLxhO+aDA/A2A0AAS4ZMO5V45U2V
gUYZlJbCfvU1H6XXfesRoS9C2vQ3YRAlVwlDVEj0gPQ8z4SkVh3wtwgR4OBfpfrXyntmM3N+qFbr
mmlaQEDSuFjM/ydR1aPtZzV7CKZ5jVM46qMo2dbX0XvPPbw//0Rbg1RCMMalEc5dGRIGHy+KB6dO
JUfhEjSyUsitGerelzqlm1pLKlEzU/wO4q6ha7rhnlDqyHvV4ALbWId8a486g323gOq00uODUC0P
OeYw40TaX945pudtbVBnSZiHwaoyxQA4SQQvEehCAsvpkEDl6AfzSmSs4PthTBMpz8uyfJQGMwRD
rIyqVTnaOf5fjXms5Mz6gSVZhi6D0hD/pT5U02exNFYjqn/O+iUCic1btE+uBNEGc/hJOek/jDcV
+Ms9ihffW7xqeGMrrLtsa5/6cLEg1ZKEXCowo1MXPejh1xaV96GzL388xnaisYrlGYYsGaJGuX0h
p5pcqCsAPdqPRvglaLUrzIZ/2QjLQ86sUJuZodu9ps00B4b40hTlYcit09QA0xmWOyNa3bJsMVyS
uChSu20BolYj52QfrJzx7E+g9hOkOqYxtm0YmCcRogDTVyjSz7b+WiJKRo8CGI1bjPBO3zswdvAA
I7xNpg7IHPa5lAAJeVhzfwrfxL4BQJiHYmBvsgLskoWeOaok1AM4ieYqlK0W7xZH+oJJ0P5n7oZu
dJxBmV5A94Pnoaz73RA3BsnTcZNA1GI4jYu45gfyHAZ5AjifFgx6o8Sr2Wgvuuo+35ndLceXGBH0
zCqVqsZT0UXtMKeEQxnjwoDBxA8FBB7K7CD6hCiMdxcxQuiZQfLvm2WKiiAOpdRBHSpLrvoZPcwM
oyicVZG9ovKRMyPEhTZGukQF4WKBJkZ6FCJXP2Cqxk8cDb1uYIkEl+eRrIbbmT3q3NemhBFviCIe
5h9ia3fo2QArQsY5CnOXggn0GyRXwT7P8xlGVDNAd4GsQUWxXqIxdpGAvqK8IhDk8VOn7Iqkt2uw
ixvJj8v7yfxmGzvUdqLwWhVqiRMX1T+HFJdEeX/ZAPu0bSxQG5gnRtFPfVoQmZHRJeRxIaAA7dtv
Ij7ercdbDxVAQx3PgR5fDCgHE0xKhT7aUSWuf47vPfs6VIwEA6Slh9JMiLCm4xD1Tmkkflv2vISB
xLtPzm6ImLUB2kozacpPBayQZadkNRKGcEcwKOVtd5+7laMG1ql8TlcPzBqZ64QeFxPJSixRR/6w
TUXJVprqOK9AN/obSJRjVD56Cn0iiw5hudv1r8LVxh4VJMu6GmZ9zutgauEn/aO0R/t+Qa3cV0CS
LXkIKzw+ZuYh25ikIqRWg0RHbBNcdcs+n3ytuxY0f0k406HsE7AxQ8VFeapCQ5HWEPDjwesDCTTW
+VUWEF1vgVsLZQ0dnn036kS3cjLPVSUCcACiLRUTCfmVcpCBzuVLZDDdk8CJALeRMXxGHYMizIEp
MPX8IJfqg1J37ji3O+iWeRVYPWSx9I20dyV58S6HFNYZlxUUzskLDqeC8sxOmst1ltIwEIuDlL3J
oPm8bIBVTwY3wocFyhcVqQ1XyI/IqOWKi1dXtn4o/XE/3ZJEobcx6eFXbvsmOQ3wggRCyxclYM2f
G8A6yOjlqOCeoCUQxLqREznqDcyrgoquQuGuccYr42lQbOUUXyuA17WnFQQtd5cXzzoUKHNI6EkA
F2m8X4jbC9YkDbJYWsgEphNFv4x+cMblzpq/XLZDnIOObVs71L3QGIWpDelsBY3YVKBo0FdxBwIO
za3AYL6rRX3yWklbrkCZzoOqkEuAMg3wKlpkwPcRCChlWlHSqJc0oMS61Qoq0onTLa8Yr+vwdql6
5/I6yXn7bAycSKoJYh1Npg5JZJllqxb1HOjllWg9C/JjZHA+GSvBxII+bFB5c5/qGKpvGzDxu71L
YEaEiRq8Swcifi3uLbd2Ly+K1b3aWqSLKHquy5aQqTmAfgOkTjG3dlcGKKZ4hIk2eZScyq9e/2rI
GVRPqgkCfRUPMVpyoC+1OunNTA4061tcCX5fI30vuHymjDMAAC2ofEQII8soSOGbbs7ArGHIsWo0
FAMaN38kJ6/YLa/daxgTcWSiRJJ7016q7YnXnGON6J2ZphIYY9HVPLYw6E8myn+gI2q8yF2ovBWQ
Kj0MQpKHjhgZYb0vNBVapQXShtbrDD3lJIbMxBckMZCIloCAUelDMgOgnatyA7pxcOy3YHtDBLwq
r+rYwdx3/E1yZHfZGy6vAsjMO7Z2qQ1ootio5gKPFEmyJ81OrolGCsZag6nfidDb4wtfMr62sbVI
ndBUMcd4rFrocVfrV93sPSDsnV5aHsN4+nX53DCCAfrYoqpi9yQJPNTnjgWRMmUAPzkK72JpW8Mv
lE0kfvuVaUVCLUaywOKj65SVRWmEcDKWcN9BxW0GdMkKcW8ZaGaHtrnPD+0T3pve5ZUx/QWs2/81
Sv6ozZnJ9EZIDHFJDhD0654J41b2FJ0MLzXsRnGsXX0QApyYiCf3x1ssdVZrFex6bTR0QZ8/1bVi
r8atYv66vDhWxqGhVgz8sAYkGF3j0qYpqwBnwzQrUXjKwXCFx8xlE0y/39qgvNDAZdeuRTgCGWPc
JPvkMNr1Xn94nyX1Lbfg1PX/wZ6qon0hmxC3pOqDMbh7c9GUwn3/pSV0rHaKAmvrKZABQ2rBJ+xi
fif5wx6VtdXLkEpWnFlBDPr/cqx8qW8se2l5+s5sR9wYopK3Qq8kiEcZUyDfhZrdH5v74am/Mpza
s+4wUvds7tMDdzyWlc3gnkCVR4PcHR7s594/VcDcRtqUH5rWToMyGIN1rwH5Du4koAVzT34okPCn
3nLFA3+wAINAaWM6BrMkZE6GOu1dnRhtj7QflfLpWdds0SNSdcAZma/19x+TX9wCc4LGRg9hitfL
Tsv6pkj70d0AEZAFFqLzVUfLYmRJrWDVYLSpFNOZMeS0lLwUivmC2tihZ2WaQrK6NDR/NwNKtzkZ
Bbq8g9sFUMP8pfzNUxTZDdjeSJfoEw+iKnSgXxzxvNczu3sjNabilDmydZjBalG5oN7u3csbycqn
DFPFN1RIDJDpbD/vDKWpY1wH6qkE026AUi/a9TEA8cgab8QvIfg70rthL95fNsyKbKB6NIFTEzUF
6gXnXzAzcxneg+qMBDrc7C2Of17+fWaY2RqgrnM1lqJO1yP0D/34UfNzbKV8qz6sDlEo11KbdxJZ
B3FrjwqjGjqkS5iI6LFkQWE9j4MFHUzT7vvvjfY0cHFejNzBhHwpKGQA8yMZ/vn+9VDZEoe2/D3l
hwrNTbGzzZ9EGfhdxy21odJ6zdM/Z3y0M6NUKC2lUSqaJkLnEjC8srxWzf2ff7UzC1QMbbUyF7vC
zA9xZRs3mB3BdK2AUkw24Cbvd3zOJkYkgY6OqGJ2EWEM3ni+j0mUpGVroZtRhA+1fqjAkqNzRpl4
JihPbDNRqcLEAEmaJH+pDGUvSiOQ1OPMg6/xDFEuWCxoJlZFCzhedwedI3vIj2oz8/IFRvHlbMeo
2KvV3To0bQp9o2N4Nz2vx6p28I4WZ3e6zlGhVm/Hg/qlvEd5S7O87IHXR+eskn4BgsxxyqAtUQZS
8XWtX5IWDHe8QgzT0T+8gh4i6gUDxPjxDLrKIrLX/qnh3iycXaRniLRMq/U1x+t8OqSP5iG6L8j0
IIrU5s/ySrvDuAW6piaQPKVjBH+Tg22/Ic19vgwC3roaWjQqlKo1SAnFN+FROS1+F1QPxi1PYZYV
jM/skf3e5OhhabbLmKI2CBVKMiwACeSb5DQWNhmqw/PqJXvhBBKml5gAkyPPxC1jUGehbccyynv0
F5rFVtBwIyXJZLZlOGcmo4wm2+DivOHmROQsfy66IPOXTQ18WzQ1Yi+IibmEkxqA2c6ePNkzcPOk
pd2jLX1aQLTnET3L9E5J3Z43Uc/eZaSA/2+cKisXUj7qo9VjNNOPb2WnOMSonUs7CTC04V8w4bIq
vshWPuxRXzUvcn3AYMgM6pDZn13dQZPqEYNp/ybPZX7PjS3y7xsPAl9PshghbDXe7C+e7uQ38FmQ
Yui25JhX1Y0FmZXLPsT7ltTVYGjQiwNxzxyMJgROhHIXTYPXYay3E829OKl/3ts5203qmjBmtCEi
pZ+DzrqWp8Bo77Pk9fKKmGFts4nUoSikSp1nTUPxrP4hot0Rp3/xuDtbBHU51NpUzm1q6kHzll2j
HGjPL6qbBdkjskgPbVPv8oLIH3zhuNF3QdObST6HjRkYIBULA38EWBeTtFLIu/RI3vHZ0EfllnK/
TowbrZfK3zJbBC5bnZIdOALxwip3XM2Bz54HGuF3rTpUUoBzoKzJZtdHAl5eiFtQwPDA3RRA5A8P
5egJ/PzkKbB6CGC+yC1AkhBxvs5zy5TPN8U4LHk9hWj8RXvrRbJjP3+RdtOxttX9tO8F3sayDZqK
BnpHZLI02q1ZIC64EFHN/Di6xf2AJu2U2iv29h1PCtGd3WWXYURJLNGQME2CYi4erpSLytE8FWNn
GAH6C8JNtM8OZDiBaGZLb5HT/w1A+MwgzRieZYoulQ2oR5Ln/hgeqrvooAfh3jo1xyFQ95j9e+Je
8MRDPn3Hj0XSoyadpI9iahkEkbMiNBNtn9jVXWWn34AEwKl33RWX/ZRnk5yhTYguS6NVYgkUGu2X
7NoqULzOb8zb8AhpH6d5bF4xovUdo7KXP+fnkHa+udSdZ1b5DPoYjIla5r5fvtd8+tzPR//cAnXL
1Q2R5u3IAFYQ36revNe81qsCQncKMlTn8nIYFYdza9TRL+c1UZdKJ+dheibWMnLDwTFFmz8kyujf
wBoaG9AAAZ8/QGPnn6xvMmhdZcCK9V8MCVpMEFY5lVcSWGSBzxcQ3MTe5lY5mH7yYZQmvhhMEbhk
DX6y7LJn0Gqob5JLGh0A0w7OuiA5KwBB4p57lllSmMYkNWFHf9/5jXtCeNbqikwkQfU3QakVOtGv
8Lj4wq5wF9t6lTDFf8/5niz/3Fql/FNpxFKLC8wm9b51IzvSIxI/0cb96CoHxetnZ+KTUbJi6tYm
5bGyGYVKCrUNIABxeVxNp9g3a7vDpJIC+eoB+RIndWGUPgEYQIVaQy0H5TharaCDJHfTiwCzEzYJ
6ELaj7nfXuW2AYgj0vt9BI7pyxvL3NeNRSqV6RTDlOu6jQ7rUEINqAEF1vzHWG+CglAhG4BEHuRU
1FGcwMuhL3INlnj5OpZOtcn5fUb+fG6AumyN1uyKsShFdPvNnQyqkXJfBf/upJOfou8DGU8w1GkV
EeInlKlRswR8vH4IwgrF77xs7wvViGy9EZ/VIV05H4eVv2ytUamsNoPlSBVlWMvN+VSuqer2naLY
MeS99nk/ggu81DoeXpN5wDdrpFzCDJcxyhIEszL8PqgvcZ+4bVdzAjTT7zZGqIipTrEkhD2MwDfc
Iu2cVncvezbnU9HhMQTXdWXMC9yuHwhnzz4cp1ddMtxcK35cNsVZjE7V89CuUNShwGIqTbSr+bED
zOKyBc43oWl7pkkfUgCts0NSemBgc3LxJmv+vBOHc0SEilVFRPixyDI3kX0WewhfTGCVHJXvYJUs
0ldj+PNJBx2/DvpxHYhZ1BWoemtndCBAz96lHERH9HIfiptQX94DJA/Jg/SgvK4Pf751BIglgjjZ
AtEuFX5CDW/eIs7FAFSW6vpF6O8X7etlE8z7f2uDCguVmpqFsihgdfkhHxbPAgGR4PWH4mjswLz7
L2iL2RYxVYTKtQj9CJOy2Fq93K+A/Qdl7oiHuXBk7GW/13tHhi6A0NqN/z7gcHmhrDOFBhmK5e9m
6fGNfCgtc83iMZhHdBrrvLRNFYJWolX/zAyRVyZnjFDBWTRMUVmGpmqgpT53SCXSVikaIMJRfpEG
6H7IIN+N3enVuDe85ksGjR0ZHAM83hrmywY0bBgw0ohhhfIYaPMZU7KAgRdGQdLTHqcdGRgOWw9U
g82RUDbrnJufFUG2JqnPOfRJ2GFmywjy+aXQvov6n6MCdIjqQMAHxxokUgYVotY6EiG3IwjIZfLb
8ojnmhfHkFtDgmyX0NZOr4Vdc5uRgcba5s0WsO6xrXHqO7aZukpmCONhpDqp4BdQOigkJyuhDFBx
sgHWTm5tkaRuE8RA8WL0Y5ZJQdVct9Wh6znhhPmy2BqgoqRQWEljyYkEQDWYXb1qlzmDT/INvGO4
8DPGONH5d6N8MbTqsLbA5o3cZgZhsrRv34WyWn5eTz4Cndps10W5YC0lllBgVAmSdb/HvHXNEW8J
C127U0FR7lwOJcxTtrVHJTfr0MqdWmOeoPMUX3e63YyEGpLrJLuGFE3naAHHIs816MQG0DdBbOEa
ndfK0JQr3WoHWpbThDIQqiTuBCb2yyZZ8VLFNC+OlkUwhJTjq7lU9mLTIJJosl1g5kSM7tvmtpf/
Jj/YGqK8Xh2GqlxaqGuqOfj22nCX5YW9yuX+8nqYD5StHcr5kxalpymJCD+/6JDBLkxITBAKVx8H
vztCuhRq8pHkcaySpOCTa262kToEcWfmkBpriGZKAsqj2M2cAvJImf/n6HCcto0h6gz0SqLpjQz9
10U8CXJhm7Vbd5xxcvLHXloM5fea2HWdpYZhYGAuWVGCvIntxHrkbBnT1zcroXy96JpWU0TcYSZ4
clDl90Fd85JAxOF59nCu9833OOV9JlYEAVGuJBP9NvSAqZXFkdQUXW2F6GgSYC5mWF3lpO3wocCl
x+MMYcaPrTVqhZY+5qlowClyFHWLr7G/GrY1gxfBtEsMd6qDr/E2lfwk/ek0TQeSXFYIhJByD+yo
LM2JDKnjO3VHqjwofZQ9UYyv3wHIsh3dpAdSBFEjW/rJ+aTkDH+yDkpaE5AlSOiK1PYuqYaqMoRN
wHGj/SDnQHAgEXlHSFlIEZtbQiO/d8ketcG5mdTZNCUJkFpATmGKFDKRxwGnD3qcD20E7mCU0CFW
eb/seXVX1hnB9oK2naBmdJoTYBriSm9UyIap00msSnuufa1R7csbSp6Yn9f3YYRKicJw1VdjKYFE
gxITGbka/HgP7sX9/2aGugOUeVZzq4TTTPWthvaD+quGekuKITP1ZUkghtzwziFr93QRxxCJOgCS
NOpIburemksTlfl3TtLcVZR9dJLuiyORb0k9A+Kiii3xOPAYM1A6dBtlTdI0sExCegQbvk290lZQ
xgHFcgyddG9zhdk9vPBcCGY4SJzDn8ZX2R8eGzTjeXGbmSZtTVNnA8B9eVijUEZSZgLqgQKaN3oh
FGp4X5P58CLNcNNA/NTRnD5fpDB1hTB3qfZebFKQQaias6SoCv4mDYVwa7NvDI6rsvKIrVES7Tc7
myfR2ozoowZFdCrnH0PsqcWVZrqXPZX53tqaIY61MQMSQyHKVk1D0dzaT06NCJe6soCBKN3VbdPO
71GF2g281TH9dbOllN8UyVAWxoRmf65970NfnsS9Ei/+5cUxtxBMDoANQ93IoqcsR0vX4jEVCDH5
fbicIvGLWN/p1ZfLVthnAK1GtMQwf4i38vkWVqmWTFNu/p4nmwPxVNwho763ntbD4uJxvseJz5/0
+7+6DiEl+V/DlItkcbfMSg/gpHjQYpfgxhInfgY5KdHxyvz8Fy+3ZT6EoNCE+UrgCzAZQpXwylWa
ZC0iKByQigRkMGTeQ6qsdkSAq5K/ys025uj2n9yHSjb1oRb08b0x/xilkxxy2u5MH/lYEd3t0/ts
7sElrgeJUduVUF5H0S3ECJ0KhOwcP2Fd5tvVULeCOkhxJCwIWOpONB1ym2egWEtad4AkVHsKHfme
Y5H8In3dbS3SnlkIqQWiByuQHnq0qMiFJz7o6BL1eLfyZj6Y2dnWGuWOeQeWaswdG1hftC/99Wqq
APMeXB19jMQ1epdH5Ux+8NLyqNgljpGQLhiVD8bxSxF+UwfOUDHPN8i/b2KjWTRJNTS4VMsQ3ynx
Futtwj2OTg7PNXgfirrLQsWImpqcK+OBlLySQ+Y0X0ghMfUsl9dt5m0bleSJaxlCmRZdfFkK9NCv
oweO2/EMUFGiaMZOnkHKEawPcUBGsbO7MLUlw+4PUD9zwt6GvvLflNM+vO/TVC8uk0Ib8y469Eg8
pjULhqTgVOw4Ho5e6LlD9HgmNHFRI/x50nv9onAEpybCYNA/C+95c9HMp/d2TcRttg4Y6WrcWClS
nKO60+9SwNo6qGMnTgJiaFRNoNbo844x82YmFAaYKQHuie4IaEky6+oCpx/kx7D8piJsNE8cB2Ef
rA8b1MGNtQ6RVkakMDNbu1kW4B+AF/OynRhYXzFjSCCQ4NJ0eGtjO+aHXepAy9o0qL0qyEGtSEdZ
MPdzNfiX18bePqiYk4chqq6Ui6SqYSXjhGQgVY5l+xKl9y1PzJm9ig8TlFdUWm92rV5r4LN7StR7
tX25vIR/cPMPA9S1ISi6tRZpRRKaPoCq2VfBSV8w/wI10ulKeZV4RTrenpEFb9x8FlKMOA2oMKm7
7Hp19V+pb3naSYLaHqhH/elBcHmZDNMkgHaSBG58jHFQIWqMoaYXm8AAzMJdkpwqsDZnKTesM2/8
Dyv0jF2rKFFYECDF73hR+gXEyHrMh0iO9k28kjj3FdMxNuYo34PULxoBZW8FSfMcJVfjurvsGLzf
pxwPqegaol0IOabuYepCZ8kyjgX2ZwEeypB14Nnpkba1A94l6qLo0MhALMjJHa5gPzY5Dm7An+i8
wZREiAgrQC5gw879Le/UVp8MaLcKxU0kXEPb10nGfZjlrhwO9uU9Yx6mrTHKuYfCyqsMogikkHnd
XRMF8cyZnRVzSQX4HXiOzXysIssibx4MYADceb64eVA6CTwIENnzk2+gYdvN37OdlmF8esJjJAOE
NeDygJCM4fOGftgkG745wG1bT1qbLVbQ+2lQXIvfwp1gE+zx9DpAI055zu+JbCYodxzO7rJuku1q
qVwmT1e9jhfZwGTS7JLidP4Q1651LwfrYfRSQnsy2XLoVJxnA/PRh93FDSmjE6vReN28j0trqGbU
BZ3kuig8QnQLEK0jeLidIyh8E/1ayFJzJf/+waE+LJMztNnsMGzmcDE68upLf065TWSwDa/3kkfj
0AC/z+vksU79dqWUQ6W1pvViBvx+mHc2RrKcGEgEzmdkBcqtDcqBrAUypLUiICE4yW9GArmNyCND
wmPjCAdyB/AyAWZqtbVIOY64CHLUaWimj772Q/JlJ3YgXeQNvnkzHENQr8QHrk123Pn4ctSl0wgT
hNF7+AzEc98UP/NQpMPcPxpgyiG+/x0PrNo2Jn7njRVYQVkOQIeE8V1IZJw7jahlo1FOtYrlhjss
1YuuEmj3Tq/rbkEJND0I+K67y1+VeTY3NqnraNLbTimaXg+G0suEyA6ll2i4amReLYlZw0LhE6h5
0cJgMj2i0FplIyZhjxOx+03c32Fsr72SsLTa1pzCrx3LVXhZC7ntPgW9jVXqHKbLCmSo0GJ5szUI
NobooDPeFLFhl20DGF5fRX2xT0JFmrxpsZKDpA+L7IhT1kwY5+pH1Z6nMOOVuJlOhskJBfcaGQun
nEzTCq0bhUQPrC52E/Exb2S70705CZb09fIHlple9V9bIEk496qhFySx71HFI+K+1X0HxQQ1ddUA
M2sPylXljHvdnTA7KZ3Kr+juzk/Rgwa+d3nHA4AwC1MYwv3PqjX6ZTagd1DOVmghKJKjrFfvz6QC
NOc64EP8Hj3x3U8fX9MwokKAq6h9n69cS8xxNGXUcsyv/QgRKXjci7S8S1aVXF5udrAibMYSPqpp
0Kd3GPVUaQGPClqoDJso0spOezO+CN+U2pnfNHAbYaI64reDmGEZSRKqfaTCTyM8dRBoNkKPxLwD
Y0wf5P7/kXZly3HjSvaLGMF9eSVZxWKt2iXrhWG73dz3nV8/B+q5FgvCLUx7oqOfHKEsgIlEIvPk
OSKu9cOw17zRLTC9kXKzF9a+WoCImei5mSroNq73VZC7UBMrCMSMDtFWy9z8FB9RXIQCI+8KZznv
2hR1UMR0SaECb8r+TCip3pThouacGME0IQH+iu2DmyjUapYAyl+BKC2+KN3r6TkOAQmf/r28I+r3
ugzOF7Bjou5BHcJZQKDFiA2UF4OLbh7D5knmKXyyYsraBBXJm1mvdDA+Af+tGk+SnO+gwLUJ0vhZ
inPXmjseY6TMdIPVmqjjpWdqlakaDFqP5LrSdgAuBfeCDfDBttqRuTwgSLflk0hGtj3jW/56O7Kx
ch50B8AwI0FPGv9du2FRhUJvmREUFNTWVttvGU96gukZKwPUqwAI2NlIGiAUi/xbph6L+oeU8/Bf
rNMLMJspEswg6q7UJkZ1rUSFWFu+cRnc+ly40RZDUC+Ls2yKewiUP93eM2YMXtujNm0ZcO0kC55V
hPkw30RbCxrvYNLA4b1Id6Lo3LbHSi/W5qgtNDOrnYZytHwlUJ0xP8f9GyiVnCXhvKqZLyoQdaEx
jRcpqPMo7xfSZmxjISIqIaQ42zwmj7mnnFsXk+jb6Vd44dXtmc4BmjNQmIHnBXMX19436JloLVqL
96mwLbRLMf+YlYyze+yvZSJoyBiTg/4Qtao8ydLcCNVwH/mBN3qBL2PWKLBzN3Yzh1dyZjAUI0it
rFG+WMtW2BtLIqLNaHrKpYBPEs4TMrUtbHrkvCdln97hILyHW94T/IOujb6sAQMmqALEFByH6/3E
EZ/iLoxFX7/XIG/TucNx/jveESwYeYqPrmqnJwIzNTbko6JfsUHjE0mxhWEaLsaCcSyRnxCVegM4
V42mnVmaNrXMGo/l4Wd4Jk2ZyNUewGTs9ABTpRfe842VPMAeCHHRn8SFalLHUkhDM1ajGDNDmTup
m2o5g84YYjAxBoacIvEtsJV89Bl4/UlGEL0yTB3QxCxrI8hQ5c3nd0u+9MrmdgBg3Ep4faNUraIn
r4P55fqzGqWSiCEGNvy2jw95AXifFDypEZ6QVrdLc94lyN7IlT3qWCZAbiRBK2sAHCjNbpY8sXZ0
wvCIC6nrHsTea1Cv5ANCmfuoIY0A1MJCzknZNeRhSGZRBpQWBGRL/13nokeYLok5CBFVf0nUdWon
+6roYkXGnF67GTdIMcEIGHsteGMJEBREtZziCSO+EWGw3+aoBfX1XCnBNAx+N52T8Bx1oMDIOJA7
8jeoM4/BPFkB85eiotRHnfl2qfUeqA2kLNMFUksORDHs0DzFVuFIIKbooVF62xtZBrF3iiEjwBCl
7WtvlBNUzcOh0v0my/9qAVPbKHn0Y1TAq2rrSy9uazMCJV+Q6JyVsiK5Bg4WmcxxAHOqUonspImp
Os+xAOwP6UrFG/NOO9foKkubZC/xqNhZHw9xCwx1KsTLv0yMFMVUtloOzHBYvozCqzEVNqbib+8l
Q6AAk9uYNlRVDPiCIotaEkSIdGiDmQEKisE9ZOvt6rHVnenQ7URAtiSHrCyM7HnXeE7hlZzsj7VE
HTkTqEY1EEKIVMVr1COhBwmp7uvzJQ9BAvqt4UHWWUmFBiZIoLXIODVO3bW7aAUGSJLZ0glwKnpq
W5tQRYOseTdsjMzOzg2ATDzuZFYgWbsodQkbUdAWcyoG0P57nufzXHKOAKsQg/sMjxATVVEDmcv1
osp4qOq0xHiq7Mn7pXGLp+UIDg839eRL8aL3jgmkMqp5PJFs9sJ+26W5xvSyEvI2tzrwUM92I6q2
rJScfImRbaIJhdAIHJEMZk3iM6uqa1jW4ITVNMFPdcUz6g3oO7aR8thInNPM8r21Hcr3kgmqn21I
5sri+aFvQrca5We1qrzbJ4y3HCriD5gayTFda/qj2D3EeenFk/WkDdKurvTtbVPMe3O9JCrcV72Q
T2o4g/vZIHNLbouSdfJonTG4FL3kvrSB4Kwb/nuhS2g/GaCSQYleQmCkso8unPVUyDDl2sl/ieNJ
AK8Srx/GXtnKBuUUwBssuWIupl+96ZjVUI79aTpUB+29d8ejibvT8rmvLOaXW9mkHMTQodJAJtNR
cxP3KP+bs90BI4iSeelBRe3YaiSATF7DpwtlvMqxkRhTBjEy5FvomFWXktSJC/JoA3NbG0HQ982S
/orE5FUdpW+5ajm1GF5Mob+f9GSzaAPnDLKOOeoc+JwypgmRtl+fQUltNQxLo9Ihjovd129B/ieu
urZAOY3Z1MKUSUAMCrsOEioAPxPqEMEpdvJPDNj1kN2buRMjDDZIksCCYBYlLwxi0jjFQOqjVFoA
uSCcJVAbx4SF9RBdyvvkYhZO8BTjiQKpq62VHHreoAUr3uCNqYuYD9NBBEutuJrSOATRaOCX6mi3
/S4bLp0Q27dDAMuIAvA8gN0KUCX0OLgRJRirn2sIXsWlXZSXPrlLJYnjHTorA1tboU5GUhv6XMpN
tF+mqnnFg6+bdyHm4B+aoQbKVEwlw5ZiCWOMnd7FaEiGVZNsGwzyzNugLIazZJVl4VpjvrwNwj2Y
hO1sQBdabzDxQqgy3DHKA2kTY6Sts0OxNhU7Ho1aswuo4BzASKzaSxAax8zUldbOuy4RN0JjgcnX
7PUBDFp6AyrqutRjcYdkcIxPUlrqjVMFna5txrStM3eukzZ2TWNWIjsNR7DvVpVeomsM8ri/1dFc
RlsYm7i30b2acydIBAwS2m0p55mjtXIIPs9ykO1OshbJBTrbeoyloPRbVPDeJV3Lz2YuoMcUSiJe
L7kGUUFnmpO82bZ6YFRuimv0uRNDBQPusljHu87srM4WMIkAFZoxxPheZNax7FZNk0HiywQzmT1b
qD/a47DUnE/K9Bs0dHDmIVWl0s4ZWk1gTK0EOIAiHGQzOChTuO+nkZNuMs1gxALEDyLqznSZFnKl
RilHOH9NP/4setmFzK+v4Ll8+xSwOrcYpP20Q6VHTWA1SdGmBsbtGuUDah1uKjiqLbwPL8omvvAA
kqwTAZ5X9KdRF7a+YLnmulfNQbEMMMsalWNMquRUVRGeyMiTXQzC7AiZUu1TsZ13t9fKCtUEdA38
AZrkwLBdh2rQeWpmGCmBr0uZKwiDhwoFZ+qT1YLH6cWwgwI76LVReYU0tz34OjBi2rmYPSrRhake
E3f+VqEZ3h8NcPUIvnXky4SzqtNE6dOQFIwpIx2k7qGljjKtys3ez/+2ws28X7aCrR2nyp0O2kNm
k4kLIF8rO4qd8C/ZJg0oXk2L5bLrn0CFbRGHpR4WC3P7oEYJ/5Kk0yLwsnmm9+BaIF1jaNnQPbVu
1MxoDNEiFzo0YxZX2VWiLR3yEzb4JYVEuXUfYO4q8xQ/5VXJ2Ov7tE09Vap8KHUZcgVgkUS/sDg2
zVmumj+4lshc9H8WSH1HQ+/7IUeF1BeFwpkxKzfFthrwlLWZRwGjYyQVBaci3Z3u5KWcamMO96X4
bel0O845TwbmWxKJg4iUCHX+L8yJvdhLDf4FgpWPKoj/UVIMXAsaxRcF7PvRId/G22riPCDYq4Jm
PXI9QB3prpOmdEWD4fXe15f3QTiK3Mld8oXpAg70In4boOopvdjivaoCElKjJkWSIozd3IEPHO2E
wuMSK5FPfcsa5W9pU6hWNagjSL+ywSby5+AZO1aYKBKP1X204WJBmPuHuUngMZBwIvO6DpCJHkqp
os5AD+zDMyFlLCcnfgZwaDO7Wg3UQrT/A3ggOlokapD6FAaZrk02ZQGgxAxHbMu7RH2vcw5ZL9sP
VwaoBCzS1AJkvRYKpMd4dD9oQ+8boDifgp36tsQYQTX8PwCZXC2KesiGi2bGZgLSryGc3XSK3GYu
9h0yHn0KuBR/5IL+4iWrBVI3DlDD8bQgnHzgHdqz8ph/X9wZao92gmHb2MljO7yDxONySi/h5Q8Q
7ldLpdIHoYOqO7I+w5/GRwiY2SH3bck8BZ/ro2/tQAIlXAuRH1+5lC+d33rxr3S0zQhkVET5qu/A
/e/8QaKwMkkd8yBKR3mwCkAHzee6v58bTpxiXmKrv0+dsz5TlmiMVNOHQJLdNj+rarIX61ylh7h+
N5KX26thVsBIFx6zujrwViLlIVpWyTkKimQGhnDCSLvhhwTZqZ3iYUTAGZ6Fb+F2zm2ZM5nAjiaf
ZinXiNI8rUFQj2BZuLIF9sA8dG+vjL2Pvy3Qb/8ZvFhhWrSWnzSjbWQmJPoKu5wPQtLadbOJ6vfb
9lgrIoUbpK0QXsED9TpYlWjGZlkIyEuweIK2F0ce+yErw1gboAIHeoIRSkeZ6csAtWQCxlerb2pW
27eXwXSItRnKIcQMjf4gA0nnsJ3BR1q4yGeE3B4Oc+Fo77lPJKyLX4u0DXhMYsxwvDZNOYU5t7qg
ycBEye+6ZgdefOi92ut21abSAMpCisotxPJs0pVYa1q6GDRfFkoZ0rb6Vj0StLNuL060A3cz2Ju5
Y8AcR/lI1leF2dks02WOS0xDQDon8HQnvBfO4al2F1DMBodxN327/Ul5BqmIklazKAQmQFFz9aPK
TrHJC4nMd+Lqw9HviyYCnmcxcgWtWTv8rkFxBX4D8gjRad8ySMqD+ZTHm8tbFPn31S4WUpBpJfrn
ftluoeLt1JBT+v9tG5V9dMmSyWmFAz2r35Imcua4dm9b4JxoGq2WqMKi1h0spPJlKZB3yKkN6THe
iWabAZgLjQ5gCj6epautMrJQ7DUVaRQBPXa+ErkThGMw7+40mQ09FQ2jt/2Om6GyAjA6mr/NUoEk
C/VIzEPUmqPY1j1zr+2k1+hinZPX0O+P1r7c6q/RBuWlnczL61hpwdo0FUjUMVerxix0zPPNH2UL
IDvt0JPuJ9xpfIQ70xdR40WVF7hDme5nSgNSY1OEkmMnR+5iVU7SPN/2FI4FGhASK8DggukT0L8y
ssX6veOxA7L4KQEORX+UMMrLEIS8Pk9Kbhl5MCG9D0EMss834SasbdUNfiqYB+eJOLPbpStrlG8o
ZTGNyYSoS9gf9Jf8IQrs9nu8y9z2BFba3bQvXoaXvLKzisyFe3/0WFsvl/KQrE9RpWmx3MhvjmQQ
3XCWPXIE6CwL3NoHOz5+LpfORRapjLNawhhmiEbHG3nv5t7ykDUQ+czOxT7c8jSTmP6yMkglqSbK
nmpKioLZcE6ti9n9fdsf2StatfCpbMcIygTimZgMMGTHkuzKz3fTDxm138xdGpugMMLH9M8i2coq
5aSmnLSzAXAncPP1C1R0T1D6cYwzcFK25LQX80e45Q7ssHpIa7AC7apFWYWyCgqwQjQfKrk+4sH4
hgmTY6E22z6t76ZEustqy82W2B30ghfLyE7STzgAoUClA+AQSqPUp5w1qRWFShx8DVR4mi29CXYE
UClK9LGbHosXkqYT3V3uwslm3jJMpQ1hmFSoxiYgfzoud6Nj/Pygwnfi2rac1hXuxdhOgOIunD8p
pa1XTKL76r6SG721jNKA/qYc2/LwsOijO433HA/m7Ss5QmsrZSLISazCii3vle30mG7ijeCkR0LO
FNjjhVDl6Q+3rbLuRDAFSZDuxgvBornWZkUoMGqLpQ1ZtB002Ru0AILGoKRvrAOYOlyIb+5um2Qm
9LoF4B6gWMAVqdR3nAszUpRWBE/RKfHHTbpDeyR+Fkd7vNPu5a0Gsp3oHnQ7w8hLPFjXsAEJSpEg
3tD/pLY4jCNR7WpE+XaTPM2bfFNi+hwTPfvSL7fzKy+zZgU91EYJKzXKezB4/UUX8MtFpYWpmlo8
1fPblN5xdpK9nk8DlGPmc5YvepHgrfxeQDwtcupn/a/2bYREHOYyXZ5sGvNtsl4QtX/VRHhMewyy
LT+zJw1NM/RZg6NxQtoW3yW7FIqNvMlIVq64Nkn+fXUqJLnpG03EAP8A0gNFcFsUypNxw9lI3pei
bg+hLmV1lvClSP/YKgGvyD3dHZz6SOjZoQa/48UU5oW1Xhh1dVTWpMooABPEoAQ0abLV/fFOxbWB
zqCXeDonYeN+O+raGJe5G6UQLToykg6ow68cMqXVRtq3aMkXziTY3JEi3q5SOU2jK4OSkiVWb8Yl
8MBicZosV9tgkAp0lZUHESKL19IiZ4q+JFbbSg+Mz2Ot5ImJogQBYhIoX/Mqf7OceatvK2/5AwVD
AL8xvwpqObCuAR197Z55VlZiouPtrNiz038HRdlWOP/S/eRHsM2P4Ij1CL2jLvNiKHNrgVlENAMO
FGxC13YTTa6EIpEBgX5L7kYvvjfd+W65J9UQzOFf6leRUx9j++vKIn32rS5uUh0HcdoW/uRiZnbX
2eO2OH9MTnFTVOIbX74jEILgvdbA8atS5mrBVFOAky0/yA9mt40sGBzxkAGTd/KymM5Y8tAPTCwS
lHx/m6RCjTJCqWISCKILzTrJxeRU6APk7WGileThpzB1xNbhQQrJX721UMqDNIweDcB24Z2zBJZb
ilLvjxh/dJZSiXhhjpViGJjxxPybjLYyfdsrRlRCOhv0BvrzkuEdOoKpLHdSaQsxtGYjeOqhORMu
v5zH48BKMwxoGUAs0gDCl35vSGZjCZKOio/SCq5SNHZXpY61fBMgDTFql8YQXE5EZ2XJWKYE/TUV
l71BxZ5+VCpTi0HcNO+lLSHZ6nDJy5hKLhxeYspcHJroOlIojPqpVCQfcjXPFjUDR8Usu6C6syXx
SRIe4+BgNT/EkgO1+NirLw5DJMplTNSApoAK5NaQdXg4t2BeTKH7rBq22J0AhbXH1muSzF4STzAv
7ZTydpTpqCu71I62yxJ1mFzTEACUbXyo3zF4Wx367fDSnP/J+A3F5knpcYyqFAqiac1C6o0eRut7
ZIyVeLLC/+eG0tNJUZZXQ1Quut910jHtu1dNAP5nmEJXrk9ydsI08F5Qu8qGChzvRDIzuM9NpXPh
PO8MIe4iC5s6b9TneDPsql3od5to13lg++amHaxHFKAscBvIJ5Nhx+uLowtRicpMxNVxHz1Fd9C1
30yvGvopvniZf+oXCQqBhTdIW94FQgI27bZrw9SzURUVOZ0M1BZ1QJvz78rCU+BgggDXFqh0O4rj
TrdKxO/smAS2dFR2qRd7mWErOahmezcC1h2ypxBM9wSX10VlOSrp7UCQEJNJqORc72veNlbb1aAH
MObGbrWnKNjUBW9Q9aNu/XUTP61Q134IuqQu7wUFKt/JYBe5MxxJp53gw7ODfCHsnXgCnxoHQ50z
NJSI0CRU7x1OcGU70efPoC5nZQiLZplSFUlW4Mnf69DGDEMBRURjM2+nF+X7eAE/c7QPL7yuP+sG
W28z+Qyr54BYh5Y0oW/oJ6GXFz9K5RW8MFpv2pwVstJIsKKAPweMZArmQq7tRCpyOgOTjAAX9BtC
NBg8kX4I6TWNB+6hZDrPyhqVAwR4kgoxhNZxKFG4QvEvcsGOKr1rqA8T5W1h27yBXPH2Gj8UGb44
08oqdW9Zbam0qPf/04snM//hTkfPFVOulxy/46MICe2I3IlE8M4NEA8FSfNOukPdB1A4Qq1np9sO
P1G2+cz6zA+9+nHULdfLwgIhC8vyVfFUFW998ZxYh0jgzUkzk771h6ZutQBJfW9gXt5vkx1Y4NW9
sV3syG1RhYAq17v+c/RJzvAn7eaVWZqPINMire4WEQMygEj3f9XSH5UmQc8CwgMdI5K6QX1duemC
qA003a8sdFlkR3GzyB5+AGl+kcBKvZHxLdHaUf667VXMd+baLvXhhLaVg6BBTULGrAK0FzBPRaAd
QrhVL/kTme8bd7xhc/b5+Vwr9RE7fZSLMsP5MZWtakV2tuy7/PvthbEd8rcNml1bEtpIXfoUXwzk
5QsAfXI17+dK3k6G5t02xVkOXWE1A0sTRBGMqnO7bZYHAUP0HQ/xxgzhn+5B02/ECmbbxXDUQQSv
bYuL8tqm9nIAxwwo7wGWF/5uL+Jr4bSinfPmSpjjdp8ugnG/6+Aat33W6UYB3ZZj48+n8jQjkb0X
txKeyubDwpu3Y2Yev5dq0P3ttFrqJh0hC7ssj2FylDXOXhLv+hpH/+MZQPNdL6eNllau1A+yP8La
2u3+kf/4ox7Vetuoy18LMzHVFtiZ9/EuEd15stNNPWPwXLyz3gljcfNcvEfv/eKGYEjHo9VVOHcG
syu3/g3UzW9Uai8sLT5dcszPKlTjlodhQ2g0K4dXmmZWHNa2qDsYpBJF2IVoUkmXCtxg4b1YOMIL
uXiAB34UnnoeOo3pKDLkGVXQIIkiXR6uajkwKysHk7FyX0Y/G8xH3j7YrJeiuTJArUjLkixeFry/
8b+dKW5k9LbWH+fqWQM694+KRCtzNEWjnCxxr4pwGOUx8ecNQDouWEBMt9vrj+IbUWSqeJK67C3E
cBPQuqDSpzkR2hxixbneW34YgiGrtGxd4fWfWC97SCL+NkEdN3A0mh26lwGiB5mEQ+nUbQ7LPtrJ
B15Xlrca6sTp4D4fgzYBcATc8RgkysWFk0qzLeAhj2ldjEYqlIUoipq0LLEYWNDau4QHp2OGeVIo
+N+/T+yv8mWpRYpnWJC/yNTY7pYETZVjrf7SxSfR4HwY5lIUPH6AZobC6cdxXplKgOkPVQxn+2L5
Q8UQX/sHeDZz9feppYB+bTAnBX+/6vaJ+WSlnAon+/djtsoE24ui0beSWkGKTgfO3NcxE9gsvT1m
nB1izlsA0/jbBPUGjoZKqDpQEX1wbLV262m7/Fc9OkkChJdpSxsw8WCGDCwzF+6bjXjSl1tqZZs6
NsGoSxXmAZAjnUhBLLlErbPcR2eoTmMir3w1W06wY8fvlUXKt4VcCzspS4kuq+ktLrTTXNRYUDO2
vHwruBKvG8b7gJSDlJI8NXUEe/FL4XdPREMDkOJj7mdnEO9CTYcnAM+uOKxWSMVzQ5iHpRnAz9e4
k7ugYjwd1G8RmE9+NDlGkiyo+EQb5E81inS5PfLuK2Ynde1P1LuxNeWiT3S4rLgXAVnF6b5oQBgn
9uRIztTay9/6Vj3Ej+MPjbPZzJsMyrRopGJK3aTfx3kiyUY8JKi1JJpjGiCaHjK7N5+CFhXI+V0Q
Hm7fnMyUeGWPWmmnaH1Sk5tTUx904LeW9FXikWqz/edzTdSLKW+UIVMgU+cn8jkw/DB4ur0GZixe
rYF6GQ1iPrV6hj0zIH6bWrFX14MtZQ9Ff+xa7qgc85pcWaPeRMFQQvqkiFQAigiXFFEO1/ahE+Mx
yxul4mwc/ZgNzVROIecKKmg5s9GoiRVOhs0zQMXN0exHvR5QOwyX+1Z+kfhlAJ4FKjqKTZBMpYUa
cDqjkRfuFIiCD7tmkxj2skfdB93Klsu6Sd45X0Pyb4ezqABZJGj8QI0UmC9oAO2krCgdbZnP+qQI
J7kWgKpJy8Uew1mylbEBpTuQ0O5tn2SeKxXlAZB1gOjlI99fX9rLWFnaCKKOON3lo99g/kKeeZKk
MnN3V1ao3YWEZoHlgNVCvSd6jMahfF/kTXepF8fYYrrRQbgkre8c1cpdjYHxffMcvMaAE/Cgx7z1
UlueycJgtgaonBJjp0Y7sfZl7hAP8z0I+hqRaCuB2ZJ63gJJMCp9UavQtRd2ho0kVUQfGteSB0IZ
RzyK/Qd/OaawTt1J5qHymVFmZZ06K5NU5kIcq8C4dBC5nZa3VMU7ccIcNXRSFtA03nYg9i2vmqh4
g9UADT4qaspBVBUNiZqVG35vMPEC5iNn8VKflC6R1HIclmuPiqIgCKojq0cFWH+Wfsp/E/qoaWds
pPzjGfp/mDMjzvnllK4WSAXSKorCWcO7EJd8AdpQYjB3lgfS2YciIIfYidndAyTaAsUwEFLILa4T
9rE0dTBEC5CZ2dfn1ht2GZyFdGUNn/PhmOtaWaI2MivLPjcsVIC6n2BqQOECAki+/mh5mlN5vDjD
Tn1X1qhd7JCXReFCQoCnbLvH2pswPgTgno5h3x46sKCLTu3Ma3c8bQRm7Pk0TCOVxbCTDXkhqPnS
y8ynFm8gzkYyM+uVBerEBXInmGmHm3bYSltcHF44eyM0YBWn2OidbfGJG9mHYGWSCqhhLdd4j4aq
H5uPYH8CWUHmRGHtitb3XhpswNzseHnV1daX5szOo29qM3AOIjOSrn4CFUlNQUtbNUcjcVh+Jdo+
ApGvWfC2lll0XRkhH3d1PYFBIEkh7UNwWYTMVsLgGWTqVHRiRHcsbIg+IaFJTrwxPuZ8+uoUamTx
K7ugSclAxoIkUD2lL/HDR+XENf1adZMf8iMK2T7BaUEX+hz+WL4VXDZmttMSvgZEAFRRKJdqYlEt
JtKltZJtsfxQOh7HNbvvAZzAfyxQHqQ1YRYoAY6FDE1O8FxstXP6DBzt1vAkxDXMUvElQ/5LEPg0
SvmMVDWDHjfodtcbci+C7d8bOrt57RO7/0ZewCJujES1rb9UHtcpiWZfovhqvZQnVXOVI/UOdF+R
URy1BBny731vyyno3BesWItDOw+SPwuynyumHKkHVUkgZtjm0Zkh/fvBG78JPQMvQwRZnjXm3b9a
JPVKajshFcsMbtNugCZw9NqBVvmd6lcb4dSgLI1sZwea+uYXN7yzo8HnOqlrS1ma2AwMzJoXb+p9
hwGGpLDTX9q5AJih9rNdgFfowI28vGNCXWGdlC9pqpAYtB1ccYMKw9Z4sEBICtTmNkbzmVdF4Rmk
brFkSss8LwHWCpRDJozgy+RW2MnB++qoeFEDEIHBdpp9vmiBuM6SnGgQm56xLT0g7tCuUz7knHhs
4eT3/ndjwBFex7mpAbhRsnAqVLEo/wpiRd80QYzTKBuzM1RL6Kt5VfhDUw1AwzWWe/vqZPvrf9b6
hR8jUsLO6Bs0X0PrkAIKJieHIPumW6mtBLwuELtYA0bCfzb2C/hNDpqyWkokqrKnQ14v37TP8eRA
aRL5qrgtQBHlDx4Ya32UarhMK7e/KgDo1xsN3qp80pUSPP+P4RmQjRPhYawgbQ7eWNAvcrJItpt+
LpX8++r6GsSpia2yAz6je6mhPzr/GWJhtZlUXMsxVyw2InIe6I8NmWNcuiNkp5xwLz2A5WkBs9qf
ylmSF9Xvb0gHuNJY+i41IHpaXIz+kMu6LcQ/bzslu4O9MkLFMjErzTIOsLbUHkdX3/deCq6fi7Cp
XQgAWY554DPUshOdz4VRkSyoYy1rJTwy1PBkoIrSLKdh2kgBrwPFopG+2kEqgtWiFYPuIUcL6iKe
ydBA6yitk3vVYZTswVlACy/b+Ta6F3yA7jhVQ6ZfYg4CJNIWKbLT4WaYgHOxGqDdUJw0rNdIVpzb
H49ngUqc4lHNI6nD27taHs3xPph5z2t26r1aA5U4JbXQjOmEMEIeMoADn1DVduEZWxUinVAg5Rpk
Xq0EZS4jSoB8mjJotoHemwmaUMtj+TfYaYjVEtMJXbJTL4SiFtmaM3y7vY//ZZmfVqmAFUeC0Ksy
rCZHAoDKwKyKLG3sIRUv4V0z7qRie9sk+9N9WqSCVtU3YFwzMvR3xNEfR203FryCPW8rqajVWF2Z
tX2D666JbW0Efil9gBiUfXsh7DR39cWoKFU0E6SRZBSrJcm2jh3w8gDfuOC8PwFuccDtpt23yMSs
xOZK6pDP8uVCX5mmYlc5iyBQqvDZGsyxkp7LP9yLuk1Yf/oDl5WeZ4+KW9Ki6zEpnEPaynIU6Q4N
+02W31tds80FfWtMrpn/FQmPZnFOmveEWy7h2afCmTWHxRALcYAMENLpxrb2MNBll8fsDAQk5uV4
Fx8zY9EtCd1tTLN+wQUadWmYUwoSjyB57IXzHKa2kaLLXQJtofL4J9gn4tMY5UfRosd6UaPjGQBe
OSrDNpN4iFI2Fme1IMphetBEg54KvjpsOyiXA2RR2VATvyAjwiFveeKe7Mt1ZY9ymAXqTiCshr0a
4vanzq/3mUsUHce38Enbk8l/Hm6Gt4uUi8SJXEzVhE+WhstGirtNzmvscCzQ/Y84yJtWG0dkjuq+
kO9rjdc3Zset345AS2yHtW5kvdqAYrSxhWlbvqh4SU4HaxNso3SPmj0q2bgEeFkrzyx184R5k8bB
BFidJt0FjWmP8aZOLF60/HqELSiqgToVIj9wjA/tiVWyGs+hOeRJFO//0UoF9cizYrmin/smZMfQ
rVJ520l+93WQvLZIeUQJg6OFR9a+cUUwykh27UQwCCkcMqu14dwGHGt00kMw+HGkCNFevodox1Y6
NNJmvJuBdhN3UuLyJu2/fjSyOHQfoHMgEhnQ69y/zkEtvgxqvA+NzK1NN4xbR5/+9QPj2gj5pqtv
pqglynJmmuxrobKRbp37cHm4vW/kI3z9SJ/roNKBtIwmZD1GtBf34U7CGNaIHWswGXnbzNezS1aC
9gXoMsBXr5DtXK1E0DqIDcdCuI9lL4q/1dr323+fUdC/NkAF8Xwa5jaIYjB0R+XPIDEKW4hSQGNR
vnV0cxFdRdFCu2jlxVNzHZNRphm6t38D0yXAJY8xOkDWoch1vcZAUKSpSsHgNYvg4p+S73qIppvW
/bpthvnFVmaoYyUEepoEpprs8xlsv8G+tNJ9qO7qpHDEssG411tnTf86acTuftr82P3V5yuLLqiy
rkz2g7FX4uI4WQXnzcLcPIQmaFGDTAVUutebV45R0Qxmk8FBngz9YraaHZv3t3eOUY3FMlZGKCcZ
QbQjyVUf+uFL04N/Mt/np0zaDHvzMr3IboosyhaO3NDEdH4L9wruXOMr/6salgaulTnam++zkz60
AAgKm7ZzlXsDWtXQnnoFQpyzVFY4RKdZgyYFis9oCl/v51jWYH8q52xvGmSh4HVJHbNDH+gfjTpe
hsj6fGtzVH4T4/rPhCCK9uX43rRuGh+EjhOpeCao45WXQjMEZBel9klBqaC1dsXIA02zjYCGT5Oh
UAJp4uttiyRdkIWgyfdqUjrZAMrjSdZOcxX/axQcrmBJh14hZNuML1pH1qzLWaoZgo8JSszbz89B
U3CAfIwc8NoGFdoHpa+BptexYeGmQtI57abECTG5/LNFhYXIIjbGZuGcY7ZVBFPkGqIGWTrqM0lh
lUh4rAi7ca/vhcEWT0S/1XDi3hMVlD1K0PqYyh9cLzJm20wAYhWiPnT92RKhKkxBqJN9VyenOC5U
G8BY3n4SH6avypURmnRST8JcstQeAmT3uuRZb/kO7ZzQjh3hFN61aAfuIHBJXkMv9e72aWZbNmQy
gi4pIP++Xp5WNFW+qAj5hoTxgTGwS9mbQqQEw0PStpzZ/o/e95d14qYGZzRkX4BpvbaWC1GuAKsS
QXJ+ki6lBGJup0GG2m3KTirxLc0F9fhJCaoSMToTv+cINk+5lEt4aywBWpRCHJb3dZyYP8tUQqNJ
n4sel/LYPbTQs8fYnDr194JYOnIgtHeSpi6e3kKAW58B3jONXj52tfVqGsLwd6xKE7CaRjBYzpjk
ZekqSWwcisEs8nNqSBUy8kwvRr/sJtVwqmIJMh/EJFl1CPppmuxB1Zp4M8/jnLtdUBvppmlbfXFw
NoPiYIQgGz/i3ULkE9EExcQ9cCvyc4bRtMm//RWZscU0oUakm7gJFCpGhvowV1WIioua7OLqO2QV
N+U8clyFURUhyf2nFer8IQjLRSD8D2lXshS5siy/SGaah62GKklVQEFBA72RddOgeZ719c+T+24j
Er3KdzhncxZtRlSmIiMjIzzck9QnQuP5NWmUB5WpQmkJIpUPChQpS4wk8YXLJKrcaOd+Nk2dwobr
JLHnoKuoZ3Zaow+HCtoD+QEGarraXt4dIZH6RCSRQC5m/j+0srcu2tXa6THmYuYiqRKawFVM6WV2
QNSSmoZmqrYCz8TIZkMIk1jIB8Znpeeag2zk01iJei8eH8YeRV5w6nEvl11nYyL109bS91Lfd8mg
CyGHrsnE/xDqWTYVmevdLpqm56iY1cnk27YvHTDmV78nEfPw7TKB3jgpcbAaIwtOQA4WihllavRn
hgYstBK4AFp02tR3IN2c8qSypYobeAuTPB2I2WJ9xIh9Fle2uCwgA728os1dM96DtYRWEU0cgGSh
DLiw4dy+iEylu5/wv1g4Xzay6Q8fRr5AxMpmnkBHCGIZqDzJP8v4+fLf35jTwWdZGaDq4Om4LGNS
aTFeT9pufCAVFkJJhoiyZ2VYm3fAyhSVmdRqOnJjgfd7W14X/SnTn0tMWbfj6NuXF0UCxJfwT24a
ovkFsgUqTOlz0xcohOR+Ut7HUWLW1WsdynbP3+XiK5eljKfFdsKwskcFrLhOY3U05NATr3pH2iFV
vRWu8yvO6t+5X4PEYilNbvreyiIVp7S6mopi4TloSJ3m4QZ61SZE/hgOvul7H0boOzsKmwbKqMLs
1vFbxZ3KiDVYvFFThPOtLFDOpyPdrkehTXzI9TWkqPgq3oelWR9FdDtnU2dhOzZXtLpZqLxA1UZh
bLjEcMPK0ICqHkO708OMcUtuWln5OWUlmIJZS4Mg8rPOn/CmXSJW738zmEqQIQSBgC4iTaU8rk7l
dpbHMfPTH8IOrbl9cAJypAKcH2Ombvvc2rOdIT1W7rtdD9kI9YE/fAPKYYA15eNHUE6oyqA8VvOY
VMegHD2ak6v/kdH2kSzMgt7MNhEF0e4vH22yd/TRXtmkn/ELpwxTkuuZv4T7SHzApK0ZGPcSJzJ8
f7MaszZEuSbP91JcFtHkEqKvwcvOhpN7oi0emFgckvpeWhIVFoMh1eewl8Ec5uV3/T7fY2rYqu/Z
QM6toLFeElWLi6plbgJezPwhuouD17y6YeLvN7rGn3ziPVSuyiz9OAxC24mxP99K5wpzd7JFBHAB
YnjORxOA5vRIrpcaT6gO4sCs24ws4cteom2MEh3RkzSoo1cB2BS2La4Y8tXqa0yUAzMeHksPkj/g
Y2ChfDbmarDclT3qppl5uQRKrcx9QKg1AXSMqVu/36HBuXyBoAW6vZh5ZeK3tiIMGDwIXztBjtOK
Fkg9+LkDTtZfFCfpf0xMZAPxuS/7SEpZeOHLPN7A+PfVZ5TSJZx6I0HaATjl4LUWnoynyWqP9S7c
aX8un+nN1ayMUQdgmIcyHksUojXxGOivfPb0jb+PZUBOHBVcjS50C+AMRnEOu9ULt3r3zM0sXqBN
r1sZoA5WnfVDNOcdSi6EMW8X3WSVM/8ho1WEk0N4VlmSkpsXJ6oEf5dEtnT1fZJG7oQ0Uyu3exps
BdoHyh2BZPQgrmID2zfjxsoY+feVMW7q58pokega8l2o3MtybgfTy+VvxFwRdXIbcVySkdcVd8Dz
cu7BxDuKdp0rvwBTfCi0zJoMw9HicYcbEU8izNfGc8BoVpAL64vXrxZKneap4oW5k4QQ7CoDSIE6
cFYZPqE5u7xWlhnq8sYgtoG2yJLCXQI/9hu3gw46G+QpbuXbayeh7uceYl5KXQVgLAFxpIQkgbsu
fpP0HvOcZrTD42jQzPYl98hzmov33D3hJiRAafV7Gevqx9APmc4oeKOae0TK+ZSimTYcknB3eV83
oCiIxh/fj6bDEKtIXISwho0nfT+cQMhtGYYVewQE3ljQqPmOfsBnk1TsMqQmMbhhRk/yqgNDfQZ2
4+j3QuZ30LQLbRYuirlEKtR0ixHxSxqk74RKE6YjdFvaBzsBFqGl50I+kbGnm8F5tadUpMEDNw4r
CUke4TsP3opd6IyjRYZzCXS2eMjPxh+GSUY4pUdGNVCoTSIm3VyxsoTemo4VIHXCT/5l7i2CnQp3
HKtguHnwQYDPI8KgckBFuM5IDJlL9MifM6fWfy3G2+UlbW/ix9+nglswzDUmLIfcnwzZUjjFWRLm
jCDLBhW84qZWYxQkMn8GJRNKVlc5fAPqDBYUKK3iNnBYPG2bz14icIUdUyBTq1C+CGqvEWSNQeZH
IGdu7jGFiDHqEhLsJlEaxsjT75IRObfzrZVJyhuVNNGSuUJeQnDrgh07SXuoeEwyk6fPCEBiZY1I
n8FuCDxfzQJNbW7xyjrlJqEqgIOzCRS37CTT6H4NrAjGMkD5Sd/1maJG6JbnuR9Ns5kWLHAzuVu+
XHGaBsoNHvxzQI1/vsuzvo15pUSCLPENlElHOxeh7S7UGKwMbSN1ceouu/5m8vBhkH6w1X0HFEXX
a+5SBoeyS3doX95NGe9dNrO9c3/XRc/BQFQu6vMeOWRbqXdCNx+09s+/s0BF+lTUejUO59DDKNx9
E8k7Ie1/XTbB+DjvwX+VaGUgzBjRCOXcSssWL+DT/D4uMn0PPZDanKp42c2DMlkF2keZedn05nuX
qIhKJOHXJbr/NLSxqqB2mvkZOHtbExea95/ZExbX+Wamt7JEN6FqNBDACCiStIRoCC2uWgCJN4DI
MrlVTkwq8q1sa22OespgnriKm6GKcYENeI2mKM4Zd9q1fqxfgD4vTAJjxgDxPZgYDYxQs/aVuAV9
4NbmKbfh0MYZjBwABxKxVCuz9T+xRSgmScLHIrXeOmyyLOGZAzgMuPqptUZxmEH3Vk19Tgcn3Ygq
+0sq3F32FJYNakFGNoxaREpPdVVaCSQ809blZcZx3rxbwMarQGsTOjyKTsUpAFPFiKs5EuhJ7iq5
0Rm6Xpj9FgE3rB6yB9aAy/ay/hqki509hEe6Mkbc1VLQZIrinuPlR11eGE8MEsG/uMPHumiAHjQb
Zz2APpOvgiVALO+F+qyVB039RkKz2j6D+khjLEhFgsk9Xy1iU+oXM1ZZj15WxCX/vgpWdacMGtAu
uc/fEm0mwYUCBWqRd71NEg4oM2BoV7Iv+97W7oHj+7+31zs6ZmVzEPTBEDJgG3g+99ui/T0ayiGE
vJsaC+Y3TEE/WpWAu4P+BInVK1NZXSaDFITAC4ncrucrl5diMwXsKg+k3WVTW64H0d+/pihfryMp
7ovFAEaO9zqIgaWdE8gspbPNz/VhRKUa8OIMRoOGN1A4TR8SNBW14f7yKjZfmzqKUoaBU2vQF73B
LRzX6HrgKdNZSG+MBiKWwmsjHwKeJTS5bUoXIAyCCREoJn/+NiXXynKjlJwLRj2nnBxteOmDH3OO
zoE4M/xg++N82KLcvFCFvIO2TeD13DEJ7ag4oT5weee2s1qIlf93PeQ3rHwNOExpEZsi9Di3zMz6
V2RlIAfsX4igX79Lrluvus32LK0x1sqoZBMUIYoQdQhFk/BHHR6mCMCEgcHHQlyXDndEhv2/K6Me
JVFV1+Ig4PUo7wcot8V7ZU8YUlicyptxgaDTACyB9qZC3XvLOItTJOPt0y2qNfbdqxRq11mnOY0w
faftK2EoiddAjC194f4TlVLWlhavHrXZ6ZO/tKGpyrF12SU2iFBQVwAGE/TbkCeEbvxnl4BoWtuo
EawEV8G+sBc3PAiu6mk/F1e3l9vBAXQGhZrAmvYEhRC+/ZldVoNn00FWv4EKgSCX4Fu9DRFp5edF
uonK16ZkMQJtf7mPdVKxD7DCsAGzDMJsfCylQ4F8otB2Kvd0eT83o9/fpcj0+OrIGXxn6F3mi+Ft
hCdq+p0aswzkFnwQjBxAmn7+XrOQLXUtIMvMh7ve6MwkZvndJiyGSIeIGPM30HSg7nQ5NOo+z7nc
r9EZvRUgrMFb/xG2Mhz5HEO/zwoA3kpvZBZ92JYjyCLUAcE8iPiuU/G2m0dOMiYgW6Xkp9iXZigd
1ej5n3+htQ0qzpajxIWYCUp9cQnsnG/cSIzcyyZYyyD/vgqzNTj7xJgbMWfeXONthZns0yKw8gaW
ESqqTrOQQxUYe6U0TxGo82sUXNmvChLQ6Li63i0qPKSzIYBiso59YNFPFWa/K6f5AXSQFTL1VbYX
9PEwpBe05HGgo6LiAcaPLu941Ve5JQQsfPYmsnn1UFKpJfWxwoeZJGReb6l7QvlQW0lk5tbLBLfO
3PzMXho5lF938WNp1KFdRilIp24Jfaip3XUR+A4UToXAkYFx66z5VQf5OdITRuK8uZ+rFwB1mGY9
i5qhwUNbagun0++nmbcDVqWK9X4yqOPU1OCryAsEvOIoAJBCrt7oEdg1DFtX+2y07MtHa3MnV4ui
jpYyVyUuQi31lRGXURsfE3G+MSTofLXao1aABT5jElOTePfl661sUo6ZyFoqtkXO7TsM55R3xU20
I/rHo50+Rz4Lu7R1T60fVJR3lm0nL0nIxX5a7DP5oWxzS9Td1oidyxvJskO5ZJtrqPkhgrjgWbAh
gNHwjRVBOdVoWFhglh/SN28iDxgLwhMxOep7jJ2ep8OSm6Q9tDj5DrTJO7Z66tY1jDqxjAYXbkqR
Lv2EmNVBTRLFQDncTc1hln5d3r1NN4S4FphN3lHU1Nni1UVbGg1NJpCil6prFD34cCatLE66qPSn
DnfLUzoNCmdqvaCxcOOb307lRWRu4NHF/Ozn+6VTUeYsQk2DKvD0NBxFoDdjf3C1FqAHAYDRxMx+
GicWsnq7nrYyS7nm2MWiPnMpGom7afefZFG563zM8drxDescbL5VwHr9d5GUg4rRUvK1rqBHamVe
cd/cE/0rSO7uO2dwDL+6g8IPEtLL33XrGSEDbiwSpjNg5KloBnX1BEij5j+Tf+0efPcYom/AAXbZ
zKZ7rsxQUazV61lquDDyFrSYZf0Kc8mXDWy279YLoVykkgOpV1IUz0bfOAd+C4l442G5Jg3gZg+g
ACOabFCZGIKsoT1jSP+p9392yQSHscUMTYha61Ca3VNidbYMmWTUISPbcIDHCdKd+EK6NfGjzpgQ
ec9Iv0TolXXqWVZCATavEo7zoqPoc0/pIcN08s8UpC2H7iwtEAwBl8oOgpAQFbuFDpVWWpFfvLJE
HzbPJeShQdWsyQrGYj5vgjjWmhT22HQl4jHN0alAZijxYOqDusu1mDnVv+lGK3tUZEU1aemysAL8
1Itd6ZEIJgs/k7dxR0rNoK97UAKGX23G8g+L9ORoMwbVaASwKM27knuVR87J64RRutw++isr1Ods
+8oIxypoMAEuPfXQg0Y5HTD5V3CdXaeD9XBNsOmsByJjM2lSi3woBaMMeQNSc8+ZjLdHc758Jll7
R90ZoHMVQCbR5n5QnsRpn3XHmiXTwXBAiQpfylzzQbBIaLopqdlDxyWUbK66HpkgGvJbvx64v55O
z6jGQ60tJdoNqJqPzuQV9nAQTxAnxYA0nga79PflrdvO2VceQYWzohy0tku0ECQS0k3/lt1npxwM
IBzY4ZRmp/mNn+5YQXo7tcWEKtqXpDcg00Z5LUpDuUSrD/2jHExe3YGzuNYcfEJFUOzjymGROWwv
FHVgSMy//0d9Qa2BQk4XCJo77DjDFC3ZUQ6lpXux1aES03tlBdxVwIjem9nMyijx3NV7tQB/BJ82
Se5zZWhJ3G24+I3Im5wCWMRkLawJje3LaWWP2thkmTSI2uE5RHouZN5SPgnXMhJqkJP7rRs+fsd7
dBAXYh4MEAIapl92mRGXeRYAYhvcqqBTXrCvGLWx4mNwDk+Gr4HQdM+Czm8expVV6jbADPc4yhX6
B4tY7XPIN1Xc4nY67oO5YXV7tn1VB+bQgGa2jqrh50+o1eFotCOMGef6OvfT1+pQv2hXIzDSqZ29
5r87RhllM5oBVI8GoAy6S7oO1fLFKKZ5kfmNfMylcwRIUBgzSuKbfkkGTAmcUgETw+dFgcC0beQU
Y6xtEY/7qNdmp23y8tzWEufqQ5lZwRj9roaA3zM8ZjO+rfJ76hjqfZHGcweAV/w2CCZIdom7ODO/
mxDjcrBAs5SJN53lI9tVqSNRdqIccRjb9aZWQ6KkCJITalXnNoGUWwYfM3lMN1e4Mkgl87i1NWPu
MEoCxonGjN3YD2zZDM6gnICoGihMLcaWbr6iVwap41CA4nqaFg5PMrBUTWcC4QGt5i0UAd3kgWVt
8zJfGaMyo0TUqmiMmshPhN/lMpnxtDDWI24egA8T9BNT61tgC1okKeotEbKp/eEeeFJEseuFkE1C
YGyydFMvQQmbOM1V8xMqyH/EY7GPHi7vLOuHUKcExGZTLvQzXoPln1iEem2Ym8V8/++MkK+7uiJS
RR+FaYoAlesre8h7O+zKm/lbKdJqT4nTrqxkiaoMxoJntQDJytpw1MrYhZh9/XdroQ63Fqjy1NWo
b0vLrkivxH7PRT/+nQnyzVYLkVOuF/rBaLysTa6FWPKFRXocwcRz2cz2TbqKkNRnSTpVHNomCzHS
MToSUGmo0GqWfpOe1F29Y4+Nbvoa+tTQTMZ7D8+9z+vi51hderGP/Fy4Vzi7bxV7jpn8O5uh4sMK
3UKelCHp+TBBl82OrxdSoX1AQ8+pj/qOS8zv8K2g9aWIEg8qAxS7P69JkALDSLQp9SHqWHJX+cDw
hc27GVcYhJgNHWwd9DAzhqQTQQPI6j1ZhrrADkyiU2cS/hjM+Nv5TXjTDc5lz9j6UGubVLRdQg1T
OPoCih+991oRiNph/il14d1lM1txdm2G8ocmCeSSDzGFI1e7pv8xx6N52cD2OuBuogFhF5FO3WLc
iW2edqGX4ApM0U6ZroeJiUnbSjQU4cMKtVtzm4PEM0YDkr9V7NHibjhA10MHKjo5PpN8HpzEhc8/
djsWGmjzBK9NUzuYLxK4gJKJcxFafTJgkVvzqXFAPmLnmF1iFfG28oyVORp91DQ1mjlTBOS6hImb
AnQuTfLUFpVT6ExA3Na8mSKCpQZUE1CtpXPSrMiGfpmBdOJ90eKA9GsOZLKNd1kvtU0vXBmibkBe
G0JZHKXUH+bd0L9OrGkv1t+nIgQH+csgaeLcB1orHm6T/PdlJ98cZlvvFHXv9UEqR3kFOK4CYVSu
t0T0UeQTccH4qjOrH2RqA7RWqBvg9cd6p7BWR/59dVcFOVqU7cQBy5eUZpJrHoebl7HAbRuKApAd
kf+jx0ijvB4bDbUqj7+tvCIxYyhvdWYPHVgH6H473rW/v+Xp4odJ6mAt0xhkQVHqbtjUb0qgPCtT
dasNaPWNWs54L2xGKdHgMR+roMtHF+Sh1it3BZnLEiU9mN1QmELoSKgzH5tcXaFkwNjOTXsgf0LI
Qn0CL7DPnww6Kn05dXLqB6+qZpHnSezkVt0RUDxhSpqPzd6wexbGdDN4rMySn7XyFDBy1JjJwkxs
M6lWIzd2i/s/Mo4agLWXV7jpLytL5JesLE3lgsElCQtMlJdRehnj3eW/v30nrwxQzx+hS+YuRKbs
g5iFiM+Vr+ErHsx3oUdUpRtrhgiAxjgFrK9G3TJCN42hIJapX+uJVdcchssUR68ahnew9o5y/KQu
/3eKboxqfxzao8AHrJ4e+Rt0/Q/6OhoAeAooVDRqKX2PMSstSGo3mEy1snJM0fnLEXrdvuIMhwFM
P0c9s+Sb8IRet1UwxVvI57lkn1qjlGpdF6kSKkgx0NbqHQeSK11AT1Z5XQaP4Sub3+1jsfREWTNJ
6qxLuDP5PZguVVTlVEsAOipwRUwLvkkOKVrNdwyrjCXSM2ZaMqpawKHULt72DkkMVK94459lu/1f
uuP60CJBZhG1b57x1WJF6uSpnVyBs1f2QjSD6+yPkc9mlVwtJQvrs9kyWvkQDfZJRH4M6wb1cH4v
75fT6E9PhEg6vM06M2ht+UbeodLyrKPSysq6No/IapFU/AT/USgkCUyH0dVSNHgysxgnvviMzKNm
JWm6ASQVGA4pC0IY1YmehNCHa0BHnyemGDkpa4z0a6OEskJ+xSpMatooZ0IBOGL4I76ejoI7HPT7
JjRDzL7roPEBw5ZH6DBZMhdffJOyS4XnzOA4vYigrdEK4LXSKquRchP1bDPmT2rKeOR+8UjKGBWq
J1FtFdEoOA8C4QdJwlT/PO7zQgRrLutWYJmiwppS1lGUp9LkpZGlhBDXkp3+NSJthmdQ2hYHxZeP
MuAK/zgFo5ZIhbNFKERhicIQ9CROPyLN/HU5mDC+F922C7m2kDoV3ytoYrst01MrgXQ4bFzNiI9G
Od1fNveV6+fzeiQ6IS+ALk+MdvaSOgd5M4bmDAxSO1In6e5Q5+qV1oZ3RgeQe7xoTin3+1pn6k2S
j/XpjqB+BBXJjLEWy6WCYpKxCMdEOQrasyErVl6FViZ4YuFeXjTjxNO6yYXYZCmHyoknqpVZjJHZ
IBkrWE+FLxcvtSgqrnRxURvtBLju1PlB9yNrH41lhESvqxp+yNt63DiXl8UySIWYQTPkRRiQ82XL
Tiof1PFOyzigrB7j6Whku5QFz2RtIxVagi5XWxCMQ5AhlM2M48xAG61hYMQUsk2XfIOKKalu9LyY
oOMVI2aKD/rMal2wQrNEhZJZr8QMY1IhQrN6K74/gCGx8lgBbV8fq2vVjW3N/sdjWcQ7dF5VMZ0O
EAL9zMrzysi0WoOeazuaOin6HBT96bJDfG1RUkaoYJVPdYGBH4nzxJ/amWigNef0KobEUfUDwqQO
yHiwsss2Nz/Xx7rokY+MT5Z+Ijq1E5eZg8SbnXS+bOEr6Pnzqui5TgyL8lIw6ZPX7SBTcGyt5KxC
I1PHMIFmtbEpWOCTjHeB0/3jEhdlmYpTGegl6yTH4oAC1drXLLtuGxaigrWBVIGhlPhRHCNl9shw
ffZHspfH9DXev/CANw3gw/vN6mdtHuPVFyM/aJWZcD0n1PwiRX6anmPMmvQaJKBHFm06ywoVnBYp
j6ZxykJfhbyPU9j5w0tmcnd4uzlE6bqxNADwGL64mSOsVkYFqBi6z10u5ZlvzLuK/83hlhsCzq7b
gWHoa2mQcgwqSAEf1sSxhMRHuCGCJ4RxXLUF4N/kXQp2HKZyBmtlVMha5JBrlhyAYXEvg+FcceNb
qPA8LtCG49GaF93oNrpivTc275fVdlLRZJIKSZhzxEk9f12CPz04cIfRAUy6TO5HDoQa3yCD+7yv
ItUrTwA0X+QY77nIC+8kuzjn++YwNYCjQi4nNFlHgXH2RCoZEvRZHRe95LwiPcb6W9+/XQ5drL9P
xY8QCLBCzDBwJymJqQy9uQiM8MGyQEWPXpmGtuoy3ROM2VQUPChYGSPLAvn3VbgoO60JIA+W+Enj
dcPbUt1d3iPiul/u+w8ve2/mrv6+Hnc1VJZxaKXaW/jjGLw1uq2JZyE7S8Lusi1GUKI5gQOtlcY5
U8BtX8wPaaq7aTLaiyb+SzNUdMgkkZNisqQovxGG6qoYQVTX/eOXMnVWqJggTgPEDCVO8qbsQdd/
hSwg9dfSN2WAOv9zPmoyWC15aOAl96B8h9ImoQJbAPbNFZt/rhxpjwlPzu/2Egg23cvf6msR4rN5
+mXURkmWSRBT9oKrxqt27YP+K7ENS/SE/bwz9sBSOxngA+fsiiUbzXB5+o2kGnldl1WK8XawJUmu
2rEyGnIqL/g8DWhMuVHR8gpLS7z3+a3UJMT2k1V64LaxmiuJBUtnOD79Aurwn1SCDvW9izFAvx1X
8ZCbvGByPxUfxQFbvcNjhcWp87WWS31DKnikpZqjLICFCgLmeLjrrBIA07sbDbfvbgZoWk3ldVN6
Bf8TrxUdVPiiYl52o+2VE/46sNSjT0lu1lV4Seo2rNEXiPxJPJbZSeEeC9ZM2VYEk1DwRxNUEKUv
Ew3oxS96XuLSipPGLOXaDJWXQj4V883YHzTx8fKCNnMPWRVBZCdCzEJUqD0tKqmcJFEP/elmhChC
Dw11+aRHIN0kePjAUu4ZBsktRXurrKmCgnYyFIbpydoEoECoxyjTO4cYgfpHtna97Ll95owHpqtu
nY21NerOlLKwk+SWjzAu3P/KncAr3MZZLMK1HTkQq2WFGZY98u8rB+k6cKsKYY/SP6mUyxg5CycT
RMFPJTjRmoeQDbfacsn1CqkPmJdSl4FyFooGZ1CtecVueOSfg1187BwiFF3tY940WMskfn7pI5If
tVpmVnZKpuZYJvhOvJ6gLBfXcBSHIKFCa9inaGCygZaspVKnbxq0vlNrpCeGEJp621pCtRsNRg60
vTRDAd8AGOkFntrPUlJyIuSY+RowshxUU5PFGmI31Z8vHwSWHWoLubjPFmngZq8RtH00KfcQD3BU
Dh2WQGS9MFi2qI0rjCYLxtkI/UW7K4rTyF1N+6l4uLygza8D7AtClgqVEHrcUqqafEzRQfFi8UoM
7sLuduIZ32YziQBE+68NEjxXfofW/MypGEDxiqfsqCumItiynzuTqzjGVdCDzUW6Wxqz+kXo+QqL
lUVsLxGwWwOdbf1L2UWXo3as8iHw6rkwS5AwSwv4Fb5RsgLN+F8jVKJUT2HTSgN0O0b4gl5l3hC2
jBv8K6YRN+nKBl1nKUsFbZFcBXX+fniabngfutmWdEj9dC/ejBBi1/aDmSA0k+k9Z7bnM4TmGan6
5nUuQ4tHgjQUUCM0FHbml06D7DMkmH8k90QYob4Kr4TrccfvMLx0VexZM6ybn89QtXfCNRkEc5+9
Z+oqtYOaaeRzk7xro3OkSHslfLt8DLb3dmWF/IqVj5ZNv9RlCJLM7Dg9zU7ulACgc1Z15u6SXXNo
AG8LwWcd71Kgb0NbQYguoTbHvIq2Egl59TuoQ5+pXS3iZli8dLSrow4t4cgeKkdzXjVosxTXoSWj
Npk9aPesU0r2kb4dQGch8iqGxCB7Q126SSYEJVeHoC54E/32h4pbcDiED/FxscKTaMu/WfynW0td
G6Ru3apB1tR1leIFQdfyzlgpzegJRTw9xsWUznZQhJNq9nmrqjvQYyiskaL3p/2XFaMNCNgfyGq+
SCQZcRu0XVxB+7eTtdziubo/8kGR4+pIgnxwQk6Iw+tJ6KpXJdbbws74ps9dRRi7YyYYYmeWmtKX
O6jKG4Hb97FaHnhMB99pxjS/ChiX5449pwmamTeo7p04nudOTaqNT5edd7Pmu95J6ohUI9cPWg3e
SnHf4202/gK7mQOg6VlCxVfBI8mwWUGVaZM6MEovpxEYTxfPiMyiNJUXogxdWrk1ntSz3kOdSwRw
iDULs1m4Xy+VOh9lMjd4M7SxX2ledOKhxZjs4isVkhv33E9Cf0oE0kOb1QJkLpd6z88lX1V5HC54
ruk+MQqVAn8AnY01OIHJm+kZimtytLv8Zclf/eKhqzNJ3ZwQeIulfIwhthrzUPKcQSotpLfRgvkx
VXwRE1YatRVr17tL3WIiv2idDhkLn69+RNJDmzzMrIty802/skHDh1tZaKJkjBaUFJZd6MYHBepT
MaB0qZUfBct/QMW72XPMT8iIbypV6CviThuaCIckE09LcZB0Btca8bwL34omY58yqRmL1Ai8CCQS
7T6vn2ZjX7DoDrZXAXZj4NmghUeTmHPaMoA+GVJosrjPE7zhJ5Zw3OYNT2Q0kWsAi4o35uerUOOR
1xYx9EeTo3HTgfS9tMC7u+9fRrAZg8rBzllXz9b7a22RunqQUMjNNPfoYh6VpxTDLrIn3qjmhHHo
BKLCrIxi80uBTEkB7hVTRHRVSQmMjC9jfClIc2FO0mqa1FGXa61geMTmMx2zQH8NUTtpTEIJ5cw4
9pUb4wlsXnboY9bZU18Wh9BrS4zHyaZvrMxR21jngyhivhkEifmull/U6nw5Gv0fnvGxHvrG5scg
ABw/QBcOZBtv0KYF259sNxj5r+8x3sAEkrFWRP59lZXFWZ11YgZ+m27AlPGyg3acdXlNLAvUNcZ1
gTEFCyd6emqX0CFNMhaucPvqWH0W6srKs3nS5HKKUaxRr4LbxYbA0j6xA0+zFswmgT4bAFv38rI2
A/nKJnVdRfqsN1UJpoQpAuszyM8GZTShRG7+OzPU/YSZ7L4CGg0crvq5zzyl+FNKzmUTm1fgaiXU
ldT0raTJC1YSGb/0OjfL8k6OrjvpNlFa+7Kp7eTiwxatuiaMEl/lDZ4aybHwkhPhHoIQlmZWbmtz
+2bfu/OjYTPVQ8i5/HJzQNsUiSiENFGh/Ozlo9YORVuoMcwm97G7HOTRF/ZEXRrvt9xMZMY6N51j
ZY/y+XAy9CAQBuQyYcRbeZK8daPyFHEJ49NtxllUDBFlgbb7IvaYV3JcJc0geXITtm4uVWCmkgZh
x/VJYRa1wjC3uSxV5BVwkBsEPPx5G1Uu6IVEaxZPkXK7VO0qrk0emeFlJ9m2okP6UOZRM6GveSUo
DLGapMXrpD+6/NhLrTlmNcPIdpJEFFUBSce4uUytZQqAJAryYvHkW/2hxxR/9iw/QPj0oNu13cwm
ik+hWfnq4zeYFlBlgArLX9PEW1cxVxo7uUNBCCwFlVvM0OX7c3kDt29FMONg4BsKPWDJ+2ygiJs+
mkF06sn74r6CTlVskYmaAEyGic9ez+YHW5mj19N0pWRk+GBZrl8t8+jFahOZiTJ85yZZ2aEux2Jo
prg1et2LAKZo0bD+5/OX5Mug6KLxqKUh+aNCod5H+QQ1bohkJ64Aaa/4Z8qiqNh2vA8b9NxspUyT
UocFSGgdzAW9gexWRY0n2QWn+Xm6434aqPiHupnc5jesesAmyGe1Ppq2uhlnvih4FFcVc3QIuUIV
meLoBc/Nb/VPj2k8UF0CM99afWdqLEgw0zrlJzGHuf12QVQ0RCvxiOZmdiO5HOrjyj66Bmy3AzV5
99C63LfS39We057TypOQx7A8vHRHvCtTFBDNrkIzML0vAexQUTcvGHfAZlF2vdnUpdNMEXTji2oG
KY8CAAt5vc+jg1QfJOzorVpEOq65K3f67+zqW1gWkHkDXy7iKQhi2M8hoEsVbkYXTffUq8KbjsFe
tCAbAauD1b0l14af28WeZZWs6Ms1uzJKf2B+lGODH1E64AqzJST6b4zItpmrgBgT86qaoEJ38vOy
uEgtBmR7QKXdDC9N4zVHMqk4ufzJgNqxYhpQLb0jpNiF9R3cE+id/pomUXAVtavWWEI5A8Outpym
5EYuFEvRj4JefyfKrexQyWzD65hZGarAk8Htoj+3TE7LzXC9MkBlrvCXoZJy6MNOXAdMWmtOwWOL
JsHlT/UO8/jiDCszVOaKWamO05dx8WpHO8r76l1YHpwHZwP+n77qfyANEAPOBdk2K97FgpVq5kGq
zMYurH9Mh0Di+uq3UHG9nPSsiFGmBLf0tQZYcs+cVtnMxD4s0J2DIaqyWWvEGczS3Dl0MUzdmXwB
2i3C8ic4ojmblganvL+8y/9D2pctuY0Dy34RI7iC5CtJUaKk3t3ttl8Ydtvmvu/8+ptonzum0DjC
jE/E+GkiugSiUChUZWXy9pLIuOWJohu6ZjB7iUu3NgEhyY5E+yTFd91yqnIByJB3qLcmmH0sbVD5
ayhaoeoSOWBNdCpReBZZYHYnKwzSoecHXc3sc5R+1UQD7oKPxNbDrCayQBps60HSP9aTX1nPofBW
p6GN9XYio1qkKqhLo0F6GR20FkUIBbSIAJhS8Qta0gkxIAVuQF8cZ7kJ3tYaE2jrNpXNYVKRvO6j
Q+41z6nsUFk6BcNm+ID36uN1N+O+27YGmQtUD5e5qw0ZKd6ZHLNTH4BxcTceGs+6M4/LufIx9OmL
EELCZTLR3pgQDIsWY8Ed2DBML77vEOxjP/Ql3U8+IVv578SECBTbdTJBvummuIMqghpMwCdUynlq
BaeJ+vIHP8Ej1Ea3DXQLNnOaErvXjHmZQQYaACF0/M3THh9FlxXv06lIeCAgb2kKRf9c+uOUZIRE
dQjwE7RW3P6cHeg0dXvIQWl99845s7/uIpxDfGGQubZIhhHqMRyTo1KOTpPJjrABzDnGFxaYWNeq
jWXH5ox0Jv5GIre3b7NEsAj6J5jduTDB7A4GptV1GTChSpAfmv3nuFqcOL1N7GdNhIrlHSnsDbZG
B2kVUjTmg0WjDt0QVS3BijF7yQHg7T3VfCMeJpLwBEAh2LM9YE2vb9NHElMdVBLgTVcUYmhgq2Qc
Q4NI1Az1KztYjjMELbt99lMNqrN51E/m/SpoqPMqcxfWmEXOxRw1+TiWmHH8LcujHKLKNW+llwXY
eyqH2IMISTgfTqMtu4/bRTKuAuIjszdlHXDXu2mXHdbDelsEmMTdix+/nIv/YoWMy5hRS+cc5TKw
lIfZ9qVqhhxa4sR5t7u+c7wDtl0Tc0vmS533a1xIQRelQRkrQQZw/3UTgrWw1bmM9snqBc/fWlLG
xs1GBaCwuUH/sVbyIXX1JR+FbPscozSRN8m7wIjJThcvVaIs0oK7bHDrN8DDVt/0Uw9Nl0xy3ip9
Rwm5QOF2k4mgvZx4cmGYubJNa+2IXGCOxwDZkl0d8vXGSAThXrQ45qIepyaXpTSRgy5HRBk0za8l
tcI0YH1UqlBAA8sL+mCftZDp6sBgWixoMU1nO57IGB+n2qXShCmIX8Hg0rzSkQnKiCDK3PgWNQg5
opxloJDG5AUqSbsRPLASWNRCcFvHvnm7aIAbgXdvt0Bh1hHpctLjxJxsYCf+GGRSgrLqh3QCE3OQ
ddGuRlu8hkJbE1W7niwnYz0O0ix4j/EKNhr0nyn0DZ0skGpfXqVL09vmHAL51nrvEvDuiLfKPvZB
jIN1yp70sAQ19ADCb61oNIpz5qExBuSFTGQTdMbMpEYkVUNt1SAABPTOGSXPjkX9BV5RBgkCWBOJ
bsiU5vNydfqqrXk9UW6XfRsA1XCs/cYFIiaFIM5K3y2nfNc+DwcRfyKv1aUBEQK2M0yHa0ibLw0n
GMlNszYJg/pNyYF4B8Ugxm3kH9MAhUnVr4/jT1HPhpN8XZhkTmPXpjnQaRgepWkzbr69tsfT7G+m
mYGBBsYIwGEFbsPsmmaHclUOWn6UyeisOO5d/xcFLcDDNChLmoZBTJ1ZCdKUyK4rNTmuqCxpvnbA
c1O7DWOUrVVcqt2hFt0NPFckIPCydQvjldAvvNyuLFqBpy9MM5DbW63JHT1aBAeNE49xsP+xwD7T
EmUNla6Kx6DNMViGQQj7tphFk/vciIX82yTYHbDHs5szAKZZTvOSH0d/wexm9UALcvWu8zq8YvJn
ETif89nAqWYhFqP3pJo2vSA2VaNI7/p4SGwVdBK7Ur/JitfrVzZvPQZw8WDJMg2oSbKc2/YattNM
qhXMQrNv+M1DD16hL7qjv0a4NiXPMATbxMsgIWhtWTLI/8HQYjIZZDq24aIkkJVcjvab6a8H5TF3
FEiij1BIEl3SfGtAQYLnB6A9lOUvP+C0hgSFFYugjIQxSnps+wMQc4BdVZ5YgZ23XRAtksGArxnw
RcaaPhSS2tiQIlmqU298lfVvgu3iGaCICCreBhT1ezje+MM4lHls0iqipu20J/WYHECsepuGrvSs
GA64VbFlQvZozrMGPFC4vSDjBuwhq3GVgUZykVUMUk4P3S/jyXq29ti3k/KoDg7YP8gTRBMgFgYy
F4Eqmcgwc7lo9Zqnk7IogdJDP8dqPdUcb4q68fOivl8S3Rd8XU66dbFQJkgp1myDtBajhskvIJ9O
GKECEantomgl+4bbnLUd9VDRKrln8M/3/SB6tRSrlNVEQXnxqB8lx8CDgwqkWG/0CIqfHFwfgsY1
bfjKOPbMAZySNGvqCZQEsrRb18zJkr95JeJD/jHBhK3aCCNlnIs2QOUl/RQdSj/5mbmxBVnw7i7f
i+b2eTkW7IGAEP90XC+Mo5RFXhpTMi445WDyRAKiOVTsIvSzwHLqx+Q+CybPoF/TF4kn8BKRC9uM
06h9LCmTYifH5WH1Vbf26dhve1CfinN+WyKNrUTlaE4esrXIpnXj2EGNVUI5WkZaZ6coZxV47dwY
5KjZr7N9kwjzBRq3mLTZQPqoUpVXFRAI5vtOhr3K2dJhJhOQdg0oKd0r8EWpSoK42s65yGEMAz02
smYLl+xlyE7bfE4wFh4de+uuD7/MVeY0PXEEZ11ghX036lIpRXgP2yhJVrc6Zh3qw4hDB1S+6qgH
1E6EKBKat334iOio2Tb+k9V3R9rEbjM1B1OKugoIVdpNy+/aQwHCf2CLBOkd74ADjA8RDdyyusLe
eWFk9krUo3Mopf4oAforiZpMvI+HBhrGUajEq6Uz/tAoch3nGLYIVvTNbP05HlV3yYVEtrx4vDXD
eAKIBse2DlFQkA51AKb78D78IQd4WEBpjD4tDuYPUwAJFKyMJd3sEspz24PCqCGv6nQYSOqYs0BZ
jPdoohKY6O5aMsr97Ntlroxk0hJLeR/Wa8/VY+dmX2kqmSGVxDWTO5BXpEIQoUhdllc2vDDNZChN
JENdNlcWjKiQh6hz+h/yz9TrP1vn3ClfprP9AnSv9EVYUOZd5aaGvBnoCIViVy8Pdddng5YUeDst
D6NPjqWPBkftND8rdwEYA7zwdHaQhrPJWUXPYK4bbWwza7a6WGumBechVDO/V1BrMBdHy07y8ON6
UOEdPCgWqFA+pqUhFsEcGyHepFG2Bi0UEezWdHIiki2kJ4sNIqCDNShFjYo6DXOzdvNg1/baANpu
3WGmwAHYybVCQNwTf7CeIhF9Ee/TQcMS1hQTjNIsuXOoqbVFSkzd9JhxiTvV1+X+BCZQTzYS7/rH
45vC+xCMiBANIUwtyESJK4ztukB9fvCW3k8Vw7Wk57jyr9vhnXAkzyrw2Sqq9SxySyazMTXQVAuI
Br7W5MvQvmay6J3I8wRoZYCq1Uah2GZR4KvSAXkZATFiyLMz1k9JIYhT3IeNDZYijcALMOzFVAlU
XUrSbsIzSn3AOug7wPLkpzR3DLCNyAdNRCnKjRxQZqVycJjgBHPl5QmWiijspxqItzSITtluPs2R
g+rg+1AzhB8BAzcg69Ada9GL8aPGLuaMtpaZ20Y2W72o0SAHqllF10Hxkof+1O3X75bX76RvxDGO
dKgkfMy8dJ/51g5TyQfhPA1nSy/qvYx/Rkh38fJXsH7Fa3a/SWPDL0GHgPUw/opP6ZE8/mdPvbBI
f9EmYYiNTKZTyCQAeaZrS+k+ibzqv9P566gObgro9LxsrDQ4/pNlmWtgzTog3PumKvdl9PP6Ungf
D2TChq2bKg2MzE3ekppokhkB0Q9c2ELOcvtw3QDPPcnGAstKU7fDIPeyEQby1+plwnRcDlGl4Yv1
tD5EkKGz/Bj7I6pCcm41pMWy+o4CxRlkfALtDjtUjVwOCt3cSSZkGae3EBpDKOC54yA48rxvuDXG
uMOo22msaj1OfGOcdC37usr66/WvyImNhF5f7/goWWPrgmqDCtocYhC4Xz53E2TajV9V+/kvbGgg
R0Degxcby1saqtESrgWuFGJ91uZTVBmQoflx3QbnLiGIif/YYD6V0sBTlrk1A3PsA3vob+dxvImT
5BRNooSR93pHGEZaiOqcYgJKc3l+YhPcan0hg1/zKbqlTAEQ7IMyknRDxQkkKH9fXxrvvQl7GIkE
ghrFW7aS2lkmenmhbmK+11ac6htFi0i37UEOiOKZxxyYdFEV8n9Z4z822dpqp5or6cDdgcPVe9ZR
8xpoanVfaKH9t6759TVyt4+A6BzvJBsNZ+aq0Vs1jacZxeKhKfZNbh9CI9lHBuo+Jvly3RQ3biCV
+scWc7lkvRrlC3RAAvsQB6NHH/B5hnmqnuIBqzMlgU2/GoGIE593fxPgKgwdpVBNxcjOpduoqyRl
VdkQ6HOOHh2TTHY95u1BaAEwjGigihs6CB5kaAahSGIwi1QklYQq6shBWC5OHoOgpxbRZnNDh4l0
ykSXC8JWzDEo43EN01DFMUieJcvv7c+FJYjx3FXgx9NOIShOWPRmtcxS2ceITgQkuUmpet0snJ6n
EZvJr1F7+GOD2ZY0iVH6HyozKH51uUOPMwZMqCsox8UrMFQuehnxv9sfg8x3s9Wub+KZii8ot5ly
ItkzST5d93GeCVoGUJC1oR/I9ixkBBHSd9h9Sfk5DrtxeB4LwZOWtzVbE8zzLm7irEnVyA5IAoqS
CXnKX9C0ER2PHojbA/6Egv7lecnyZqqtQdeDAozaODdOkfrXPxN/DX8sMIekt9s6UaF6DGREaAdG
MQFbE2uiIRhuwNkuhEmFQJagWWYM3IC6X9xlgY91+9BT7990b4EUo+qVD+Kar8gqOzYQj10oS5im
DxJoprvyS+51jSM/h160pyh2yIJiDO0oeYomKLTxYvlmuezMQBaldaSD3TGwR+MwJNCuqEtHa5Wd
Vj9f3z++m/+zf+yby7Srqo4i6AQp4wnDt2P72AqFOHjhQccEE6p3BOkFS9xPWbu1fMFtkZ8pqzzG
vT1w2dz8pnUaDkpwfUm8ixeoYIwxoeoEcCg7zJROqCf2YyxTKVe/OqY+CRCNHkYM3tZALwrB3RzE
Fd6sGo4YUnXcvWyRUktVbdblHN253Jt9SnyGWXpPcocvnd/u0lv09A8igC31+MuYC5sEoAy8lfGu
ZK8OYPL1rkbvJciDPlBOuAb3VC9IZIZz5VI7toGZYhPTZzJz8sIUHK6VBahQd8wTJ9zXwMvZYDty
ZzQDE7wbBZv3MaBc2GNB3YmayUaumYDi1y55yG47NCVocpj/AlyewtfEAmMc2PylTSYQq4XVK/oq
20grrAd0X2R39QgmN1rkFqmv+JQaLPTWveX8JuvCDMnR3FNsm5AJgr+t/3zu9+3YPCxRuph6q+ql
ILpVc6fYQdwviw8oteietp9ockzRzT8zP9ch9uwM30Wq2tzvb6pIy4FVxIFl6n52VYZ2XPZIIxfJ
0UF/uM6H61vMXSLSYtrLtgCooL9gs8Qln/JlVY01CA3ZmYrIQ2E1yfyGPCvN4LTNQ6gIgtzHcIr9
hVIOrcOo2od+dtPOqE7bsxyA78TVmmM+N7s8OcTL6/WVfQym6C4Tw9RQZKRPDeYy1IdIT8ZSsYMo
8ovkpEg7tfvveDNqA9ghDGsCCMAyFXWY6FrMugqDynCgIzO8qM/xXdk7C17tZeLKHqgjzeD6ung+
gVcaAVYJdTMgly53rDRjVQesLkaZKnrSJPthLWSBCd4WbUywlblUqmLF7me4Xf1iJTd11bva+L2v
RSMy3KUgZlq0WIoSDrOUfFbttrQAxe2A2ZhsZKuGaIfoCWEjs/LHBBvBFNseWqicWkHbWa9JPD8m
C1j30E6CysPDkC33IXh0Er3y9HHexb18bIvyx/UN47x34SWb38BENHmQF3vKMdCUJs7iNt8QzTzp
1nbt2o1vlR3FJQql10TrZiIHIWGr9BVqfdIhvqcYFeucvlB9ZYpyENH+CfbxPQfYBJHZzvq5SxY8
Oaqfi615SimcJfyYtlx+Q/oTNiaMfNYs0HbKQXp+x24cRgcsQNA4oXJyuSsKvJxs89IejS4be5E5
57Nig9HNfAIthNvsM90xIyevPPt2dCnqMfNj1U86lwjio+hj0sO5sRw2Sp7WBmIKhoGs+Ks2Cd6g
nIwMS7MJhRSB3NN8T6A2BiDd1Fvo95uBdTPt5F22k26jm/A8gQm+3Xe9E+8F/s/1xY1BZkV2W2jQ
F5/Rgvmf0aBoJ7nj0QYtheSJCgXcnVOBYALSB40Y2aaetFlegzf8YOaGFFhfQ6B8imM4OZJrfwMR
LaTM3/uufeNIpUuEqHte3NyaZpw0w1fV5oKgMUO86JGWtcCR9djmnvSzjV30hEA+mHnxc9j7gk8s
ssy4q1kYcxNLGXnnjsp2zQ0EiIF9js6Ln99qLnobn8mtaNqVd8Nul8vsaxFiz9cZnrqkn5f4MIOg
qhLcRFxnBfMaFbPA6wE0N5e7OeRjS2I91eCsVB2zQ49IeVzuf+O5u+9CHA4vzhgW5SUCEB84B2ZN
gMQ1o0YLd8pd72no2CsKMmxaJsx3quyEO+GMF++84yVmEjqphDyCyVNmS5azCoOigXFHy2gZBqQH
ykBNh9lUpyod28sEBWwO2gijeAaGGfCSMJFfMreDArlRM1LwKGvfzLs20L+ag1MH034+hGep8Y1j
eczOqj/+1bgINY03LkiMFXA7MpchMdJ4BYUmmlCzdbDQW8ysmy4fAe4WiRXyV0nQqaetX/UDKg0Q
D5JXGfpClE8cak7RYQ2o7uQbmCSDAcl7/UKxMrUrStF4BwOvwX8MM2tEbXEc0FlNj3Z5l/WwvR71
WEQ5zfWbjRFmD3OpSvpwQucGOOksmMcsB/1ErXnXIwsvsBCi2bqtGHjAs1UXqY2qxiiGIWg6043A
ljAl2t5e7+RSiJWhX4VN1YBypdyQeIqAHeTyqBcRxKV1wMZwTdA3X+7ZkGLwmkA/5DeiXij342EI
7L2FDiw3c+jqrG9S2ULLoxpkd45i4BwEvS6uD1i6gXIf2ugf+udmWgxlMWYQKESLOVQ7x7a8yjTd
69vDXwdChGwTzLJ9yNRbO5z1EIWHWCtPsx0BN2iJrm/uSiD2Tfv0mmmy2V1lZJmEFC8+VuDrWCy3
uKWsRT1ETj2oB9/ZR/WAh4io6saN/AToOXA3wDhmMy7dQcnlPEtbvEyVO/NOAxmifTs/zMfmTDPm
0FUFg0q8L4lXMMSTgE2mGkqX5iopLVQzA6giVctgGoxDU/yVBUrAhLEISkxxaSHV16oaF3gECOLL
8kfYChGBvMvLRETHvQuQo8aCt7tEWzu4YhhY47t0Xf4E4bq3rsKUDgXiioGO7zgv9szS+wMAG7TG
PyBxlTqcy9TMEIQGQNOHffvZAIv6cDbcWliO4e7QxhYTH5pZiZWkXuxAkb61yeQoWiQ4TTxPN4F5
waHF1Yhod7lDejeCFkeaoGqYfS70yRlXoEM0ASSc+xzcWmFij1woVRuWKS1whQ/mG1X2pIwo1XlK
UNKi+HcR3JZbN9yaZB7aS6jOTZXqCBPn7hdG8PxQc4hHs5rsS7sXJfzcz4iKC8qwIBP6MC+W2EOm
lToag+aQPi5F5id2+7NpdFFuyLVjYZtQVqb5IXNkjaqw6ziRf5eWY7d4wGRtj9m76lPk1m5+U99g
qkCATKUu8MHhcTuB1xE0ah9wxGqNik824104ZW/RdJrjepfM99L4sBqSdz22c18yUNdDKRufEbBw
JmBosWqNzYLahXQIH5JHsNLtun3004Agyvgyfqu89GE4CUG+vCBiKchdkNqjasHG3aRD2WA0cDVK
vTtWUNWijAOZaz8D/E7nshO/OlxfKO9g074uatom6nXvedzmxWbFU24qpS4FeffJME6aSCWMejez
Z7R3iLuejtnhCF8e675cetVqNRlkEVQitT8gHYOGZyNwDY47wgyt/lO014eCow3Jn1iuMQpa5523
9jvZzFxreL3+rXjtDViBlDGFa0D8m8ktxyVNZklfKEM7+HqjcrdS/ixaEgfXY7HrwZkD5/8X/Tf+
8v4YZrwROQ5p+hVyQ6jL7zW/9OfPNSB7n8Dvgs4byEYzdwldYT+H4xzYMgNQHsB6kAUwMTky7EbV
YzzI8j4I8UaowtW5/klFFph4bC1rFGXgmcTYneWqLXSOIysNBUa4X09DoRPuB09kwV3EGga7i4cY
CVTutfjzrXwjhYKDxLta8LH+WGGco1GjBONbKMQ14POLDuYh9vtD6HceTQDwmvOVL9e/nWhZjFPM
7SK3dQ7MRFe9FWhCFXdT9DfHarMmGq820WGNjUkvV5Srwvrn3N/q2VeCi/L6MngX5MWHoz6yMRLX
+mArbSZBwMGJP2WP2iHbL4rTVE52rx/C3Sz4bnyf+7NR9Ltu7AFdTUBA1UF2JjuTqXXUXvj6pZ/+
Q9TbfDcmXUqzylSlEUuiM1nqjsqHK/sioIJWpVBUgPNMvPh+zCk1zJl0IUHHYM1qZ5ISJ52e1egc
lpIgRRPuFHNaNalNymjCpT9jfLV7aFwSrA8DaKMhFX4vYpcSbRO9WTbbZLcrCRurRwUhekqa13oV
MTqKlsPeTUqjz3VW4wDJoCpXd7kvrU7jDR7tjudu8l3g59x90i3A+yHGjfuDWdBY6UljGV2Msek6
cfLCtRZHegX/4h5dTfWpt1zJcqsflDpahAXm31x/bLMvrKSZwJNQIDjFZ8BGdpqXPcwnjLV6464L
wlPt/gvab066hlENwIMwaArEFRt2xzhdkaiaAMM4UAgFL6wz7IG+PuJd5CGKyCAcp+PiQPsIohZ/
YzeWmVCcWnm/lJ0aHQ2HYvI60EXhit6ZezTN70QQLH7g31hj4rDVJGOm1AqweIYz7FDRgyYvxupc
7QYTrqvllsBUpqKJeF6BDSUUWhgAh48KrtrL45HaE4abcEYwVKcvaG3RaqLmZ4fwJfctD5Iii2vG
bvVJe+lv/qLGBp0wWAevHabE2AmkmCR5O04AkUrmnaS7I4gQy93108K73LYmmI86LuAhH6xMC5Tx
aanvowxkBqLk433+hA3TeKpjLagIoAnPGAGvRZ0NEeAqAHTM8Mg9BB8gPqx8DgN7hwEjKmCEKqVX
v8iU7qt3CqjDCIEe1MqHXwEiO3TQkFSiBnK5k9UwqiQBnw4gXYpPXOWA33MiDq16S171/fp3VXin
Eh2of6wxUag3Zwn580QRq5QUyfSb/dw7zU2B51vuLN4U1HtygtjsXmBYsEy2G7wkSa8bHZYJDPAe
3QQXyJag8+z9CDUIUcDjug/G3IkClgpUfZgLOMPUVgVbaqCBqbcOHxQgVy0juL4knhHUXlQUyJAd
K4RJXIx20eUu0ocgTc+R5udo+Gair8a7BdF9oYRZgLwDdXDpHEs7DSkKFireT5A8xntjDJSD5bWG
o75V9+bL+vNfVJY4z1D6BAVcEYqAYFlgvh6xJD20NEA+48DQkcuWfoHhQiP3DEgCkpMYeMT7kluD
1Gk3d/06Nmu9tgO6lNPszZ3it+ErSMwFZWHuvbA1w5y0qc3ztM+Q+fXAMqm7ZFdC8un8+8IfTqI8
k3vpgouFjsqbqokNvFxVZYYklGLg3qVDn2DIKvf7Zr/UjrKnYoetMz8nmBQOTf+6W/JqF1Bx/GOX
ydq1FSPEwGuDUz9YNXd5ocg/eunSBqz8Zr3RNBSFLpGrcr1mY5Zx1ciOyqhQFSodNqLfA40U1/qk
Ps1ufGiRTwmJJXgBZbtM6lQbp2mnFhJMcqcErU9oQEF70tyBTIK+h31hGY93ELfWmDNhR1knR7lE
ghg5DPTDXn5zGo+HWPflCFcEwYyQsCVK/yp7N2ytMgdDKbNJKexKAeVwCvG3gJ7FGHBf6wzqjPVI
1SWa7+WNcLWivWROSgrxbzMbrBDI0TYwP4Mmz6velGN7m3l4pN2EP6+7LP/josOFkhuwoyzGvNb0
Pkuy1AzUtvWscHVjkQY1N18CMhWtFBQAkDYxh2KISJSluhyB+bwO1F12TEFqdaLFX1pCSR35gDse
Q9Pd6S9a9Ugw/lhmzkVcWu1S08LA2O01+9OoHDLy9fr344Ya0FlhshLegol65laHiloppzqq58pT
783etO8ap+1cPQUxU45Oa+R2saMhAxcNFPF2bmOY3bkQ3bwktEs16LrvcfqgimD1vFYUJer6/yuz
mVweGdqi1nEcHe0n/RdGh6hgnjP4Et7toOD5FxNSvLCyNchE7SYdjUSq2hiskZTdCqxkxE327buS
Swr6SO/61vGuvq05xi8lsNSsYRWSoJuzXRwW/gRuHunt/2aEcUFFi007bQE8t3rLSNx6nNJln+ap
Nh/HEjyE7nVzPHcEBxn6AuAywpgZO55UFekwTJqdHatfEeQfQicET94tASSnoPzbqmObXpGglyi8
hDi7d2GZCdMTxtBHdVwpw1b4oEPmMXPVO3P/mwtHmNPS8MuE5wtrTHiWUkNblFyPwUCYBxblsDsl
R+IR57PigofhXzb+RFaZ4ByvYwXEATgBe095VV3Fy6D0Ox4ADUezMT3QeiNg9jcixChnkhq94M2u
MkGmA5+kBuqfiCqHncfByc9m7rbnd4g4QP5zC2AZSBghmZcext3yBolF3MX/oqVGF/i/f3aAVy9v
/kICFXZKf4j9FO7H+/BIS/Chn1MmMG1nHimne+g2EAoUXoxc/3ofJQKTDe32XprWy7weq2EZUTMK
98UBjIUoK4TY6X9T9+fEBnA00PmX38YY9xpAndCCVys7hva9TtxqSP0SiLb/dlihKYDxCVBOYABZ
JgBfMe7UrVEVoSsfH6kUDaWQgujrXnLVH90rcboACAPP+HHdJo03mw38YJLxJFTji7ivC0idTJCo
r3VHakU3Io2bV0ywQ6ekAZ12I5H0WL+i/gRiSeUU3w1fWlC6lrsqdogA7cxkauySWGwVppJXu7HH
JkBVw5WjX1H4DSPXzpR+uv7p2EfMB0PM/ZSBurImXYMEBmzoIG1+yNxqQufVcghmP7v/eMH/jzlM
3oPdD1z/KnP/NklpzhDljIO6rR1I6znFf8RmfLDALKi3qwQjtC1ooUpgtKE+YxaP178Zc44+WGDv
WLBON2hOpoFtgk14uB/Xu6wWsRqxz64PVqjTb94j/TDMhNQRNiYogOjDw/n4mNwslJHWcmKMJA3f
u5NogFzl+jmoPECthaKyzY6phN04DXUMv9NvrIfZ07zuRgZYcwJHbOZSuXkNM1e5Y+/Xo/LeKxS3
J7mnefMTmM+7rmSCHl2VHo1GcxMo7U1d7P7FDm5MMN+2G2O9jKc+OuZLGUih7oRF52nz/roV5l75
vYMbK9SPNjsIPFcilyrGW5uWYCiiNLv9Yq2zV7YG8pdRn3fymiO7HkFnc92y6BMy18rat+E8AqJ2
MOLej/L5rVnb0blug3cKUAxDvRg1MaDQmVtTyTJ9XtUWFHcQSq8J+BDJT30W1Fh4C9kaYcIFcvUi
h5ZyHJhp/oRT54SGJpgWZsu279u0tcEEDDLFsz62dnqsYnd+k11KQavYDpX1jnaWp90U5/hWf9Ie
mqCHzh4dTxPlmaJlMi5f9ikZlqzNjrN6VsdP2SBqYfCO9XaNjMNbtjxGZYHxtzDfz6/FrYqloS16
L4HYGvT84klyJqn88FEZ388bbegsC2IuujS6S+aNw0uzzk6e72WRDDG93dmrebs2xtkTadCqdoGp
AuPe1fyQLndJ+BKnnTPKh6IuvLz+P3olk0itaWm0jdIXQSTdjutjon2/frS4sX+7JCaHqjuSlZ2U
6Wj+L24fDC/D1/mUYOygve3OEn1++JFQooS7ZVAQxPiWYhGM9V2Gq3lqzNWyGwxeN51XNl5TnfsU
wg1m4xBVhJzjbtrGGHPoYgBcUT9pS1B1n+bXFOSNj51DBTSTfb0DT47bqXQi6F9xOrIttt/OuTHO
HLdQm6I6XcryGJ+jR5C33pS1Z33BGGOAOoDyDKFkyHOLWiXvDcoPfrqxypzBUS3NRjLC9KjfdLsE
RxADuH4OYnt1cnroxeUYL3HSA5XKUFDjFeGk2VbN71XjxQVgLLhhME99ub8ZwLJjjaHxQCUEh3Jt
FNLtMHRdz+cOhEXENRcjUt08k4DWNk1khoEVkrIHFkltXkAdaKT3S7NSOZQ5nIZ9X+tV6IYFSWt3
TSqbuLKdSu2r4CxQT2A/GxB6OnD/KOWBa+byZ+toipgRFKYDTGW25/fCrIZZCgxykLf2WD7nvXfd
Iu/a3hpkTndBxqSq5iwNWtlYat806szek9xSX8p0rLuDpk/ydJsn7frc5JW++NfNc+9V3QRKEG8x
sFIzJ2OsE3spxlUO8vw5Db9MgIZpuoi5jxX0+x9n+GOFOQLQqcinslhToAfWt7nbGW/mGyV+UYD8
jVH4Dp9KCe8aT3+FyrFw+p3uGbunoNX7Z42MK+bd2iTZqkZBq4Cw3JBcyG7ush5dqFpwu4u+JnMP
VVUTtUVbZ0dbf2uXtwU4qvm/gcE/fErGQduumRKQPwFwpD3U6assEgoULYHxx3GYJWgq2ND2QP01
agDIGYtdK+ob009+bUuYK8cac71JFEkJSNE50vRVFpVeucugWFSqUQswE7MTZpL2VgdJ8ECfqj24
lI7Nop1mOfmbu3ljhtkNIx6zYdUJEKiQSjv2SmUeIVtf7P7ikG6sMHsyRKsxxEqZAlk7Oa2eujLe
D5AsuG6FnwcA8YJZGkBePg7Y57ZRmxPEbyc3+xY9Li8QV/XaQ/1rwNSqip5+5MpCyQfuRmHgEtIk
JkXyMhvVG0apG5Iag0cuP0Va4YP785OZLXvB4rget7HD7FQBSkFAa0gB0ahpN97LER2x3GGwc5cX
TrlLPHh8cN0md2non2oUsYACFePkaZpn7YJ5uaAav3Xl98J+HuOnvzFhgLYJ7LKAtDBZlGytBEP2
kN1aV4CuwYS6SpE7VIXgkuLWbcCN948d5pogabJAfrymajVUpK+EQny07zzVr5AaimDd3GwN6h+Y
3sFsI/b78g42wlCuEeZiwAbagAIqkSnt1cNfbc8fMyyCLk5rK8kiLQHPw01O9hVEVGz/+vZwnW5j
gtmeeGjsLFQgEG/r59L+DN5t0ZnlPrWgWgSIsw7yMfb+Ds0umYlZx4H13HsJRDPdbGfeRmdF9819
4wMeKOJR5q/pj0XmLk+BwakGUpWB0h2M5c2MRXFIZID+/00hI48nSa7LWTpg0sW0PivJy/VNYbty
71coCH2hmkWFqjGScWlg1uNZXXAXBINpl9V+aca08nI7GYGwkyqrPMR2P75KutTuk1kmpTOUutm7
S9lH6kG1Zqv2qrBO3vJUJpp7/cfxfB/qgxiaBMUJcJZMmLIs+GSYYy4qR7ucCu1MfhfI/5V36Pcn
2JhhbpSlG8I+kzBykFoZcfXirVDip3WtjzLS61RGAT1sPw2FKBHkbe12dUxE1Nc27loJzPNjJe0w
zAsqF5FuGNfEZnOZI0eUUAnRLQfbdqRXX0clBql3ZBjDLLiTuXY2X5AJUiTspVUdeiWozeZz10ue
boVv132Bd39svhaLe63VXJHSHg06e1Ics4E2ro2xMjBJXDfDfaBCTxHcxgoG2InFOEMrpzPUAOwJ
eAlIkZVO7kfP1jkK0tshKPzFsb+0IgQodWM2/9uaZBxBIgkJc4irBFHz0igjuvuvTT+6gxCgz/2G
m7Ux27SUdtgkCeg/oha8V73llOVTolWCUytYDludLPCHJVD0pkcZ4qeZpjhLFjR4SrVC5hu2O/37
5P5ZEAspWJa4nMMwN5CkKX53O+2HnxbllXrP0QD0bG+y0hFdlUKrzP2/VEth1SMOrr7PHoEhQis8
kCHL56ePdA7e/n+kfVeP20jT9S8iwBxuGUVKmjz2eG4I22sz58xf/50e41lTLX7qtV/sjYEFplTN
6qrqCufYg8aKbORPXpsIVvSwC4gNcol82U0YMDpRz7S0zAiFLZkcAk3FcXqYXLBee/krK+fYt5Pf
0ii/GyE9XFUZY2dZ/hwN96L0QxkYL7dd1w7EabDhiUht6FFZgEN0Qw1aT19QSqzFrRLG24SydRKh
Ls8cN42mnMiNOWtNZ4pJrzLE72q4EU/dBN5Y0NIT5izoiwp/XzP1QUBlI2NchV0xG/9LWQogMgY9
6oGiQhpiKw9+Orwjh4VVNtmtb22DuHRpHkpjJEOHuigGj+UALdIHYDX81NAoJcOC5VcgaJncmdTP
5ROb7IqlJAkOG9uUSqmLNSmSfVkR7VDKT3PX29WU/k0hfask+R0bOQbfr7qwgmBHBYbC0wdon9Ol
oJ3S7zsfVVn7D/dWrlIj6hpg80AXkxLdMH495MJrorAqsayTo2KNNA+9kUZdHqjvhDJIdsrSDO1m
MjvDVO8JGuFyUCQgnDLM8mNC+8qdbOySijgpr/RdkWNXVI2Amh8rdj/OsVtNgpXwo1vJ6jETm6ex
0UBagHyIEWJJ1nFLOnX5IpVbVXT1wQ87WKSoGNrLvfQou/IB4IssVYnp3xBGP2yacsrmbAUVm3pO
BE8NClD8lEeltkbEcrJGwsZ73HXWv09XorKuMqoGo5i5JChPHzjg990X41UIZueDHIHFl8EwIony
MaKySGkqiXEgyN8LrNqHku40IQsiY18Knp94wGNXnN4ubte1LLtYNPymCU3DqMwZjtmYmIxh+5/L
IEOCgPPBNuzlJQfEYjeRTdYPtJneL+2cw8B65H/sTGdovrD6f7vZCtY1/ieQuoMRqIjllRuygG96
U10dmf+pVHdi4zGMfjdFxvoCj9Vs8I3QnykrulbSOkXx++/SG0cQQGMzw5yXEhQnMueVOs3n2yJ3
NdtIJEe98ZdzHJYaJ6HSG0uf1mQ11ZRz4vI0M9+ou+0NrDT/qxsVAeZQXdNulDGmfip+8st92zk6
UFUrT3MmwdbxZnybo/PqEFQGVvF0P/ZtmhSUmnIvNYLcArxlsniLjHIXAXD6HoR3hNv8ONgfuF0H
zo0TUz5rLyzet91EZiOe0n3EyEQkSfAvIsbIanc8dC7n9SAeuf0xiRleubGNGCr4yYKx5q2KNnUD
cqROLbAlHlqKklpzV7vq8FfWuhFHBQje4LBckaaALyhNPgYLNGFABFvxN9lcJAD39QBCUZ9uq/hR
n7vW8fdz/8pvtoteqJjXLU96kAXtEe1rF0ixJpanGMnE7m3cPFgppylpCXZG8ywJeOk4pCdufGHo
suvHNgIoq4ySMRbTELoUMRb9f+HIxdL9aP2iqx8ni0kHuFuX3DyRNcoU+VkbIq6o4iB8XazQG1Aw
KTUzPPAu2c6c/xRb6KpuQtlkXqyLmhQy8M8wqN7cYZWiMZW7xCKYwtJrGJksbIj9x/nvtP1q80wZ
lELP4Kyx5kdQFwcvCUbQhmnYSrU+wIst1ljWrqWg0wm4eV7EjitlKSU3FnqzFFHAi8p9VqZ3WlYy
7vb/R63fMihjaaO1lgtpCXGQ9WlorOSA1UE7PMwB92gEs8fuAu6G841WlKkkVdZjS0tKAhk9cX4w
BzIgsrD0YkmhDGRu1CGJQxnjIYs5THYLL1JZSYO4t2CfNkbX20RZwDIeWhbvFr0k8ss2NwpSeUTa
plmiNKLmq0A8XG0MwqLFAeOcrFkzW4csLLcetvoPAqb6WOuo+0VVUFMAXFwDTpVCHW81zfpaZCUh
lUzuCDQRllDdXxAfhN2Ymc/vG+lvedRB1xhoqdVZTLA0Et1J2MhsrKwx+4P8rAQRcCuTe5az3o1H
Gw2p81XUMs0WkBf6vHLUuGMxj1aznpT6XC3fb7tSliTy/zdpTN52U4oCc45iRGQOfeQp/GMJptMB
47/Ae7wtbN+HbvSiAp8QDiKQe6YcC+f6I0HtWY+FVbx9pJ/3ysNtabv3A7vCBDj8A0nyUjXQYod5
3QpFMBWe0XrS/K0EVtBtGbvHBxtE90gADhy9Gd0svRKuMR/6QEYHkZOhOK0UuX2NQZMswo5KKDm3
Be4aP1ZN0UsAhxR/xWjDN0YVzgPQEZagPiUgMU688JD8It51yYDNbXl7ae5WHGWJkYGSZow59ECL
sQPauxKfm331T8JqX+2mJ8BoQ/YOHARRpLvobdYO1UKQ53gAYHavXGcO35v8CUwMjpy7S/6ydKyO
1p6BbEVSuumruIZ5NZSBLILNF7PHoldhou8vDnCjF3XBuHSMszxMFX9OwMjRfxaaz2KPctz447ac
PSe1VYa6WmUeiatRjditVEBSPK5fJWVmpHW715fQ6gLTHXAG4Dm6vFF1xfFxyxsRhrhWl9iecqeC
YuG/ba/sK/RbGJUajErZyOidJcEqJ2ZfBrrOCKB7d3erDZUXRFnU5FoEHvIiN+PwOx8PFp/piFeG
1Y+Pt7/ObhKyFUa03fhZdZak2ijQoFfPAh6oGHe41+3GJqhH/Ik32XXD/Y+lYg1JBgEc1u/pj4Vt
+FxGWRv7D82nCDkPZp5MlGU+9n7tP1zP+8gIMDH9rzTqa0VZz2UYQsiDOnmV+CctfVbDL7fPcNcV
EcRjQD+AK5WmQ67HLGxmA/48jY4JkA/Lcjbr+qvW/80qBwD//xVEHqWbb5UZSV1NQx/7kQygvgzU
zjHD9HZLhBsRNIBdXfLNjLeEAOSA0FOwlNY6o9OaPXMAm3FotBWE4JQrW67HcEP4VdUwcScRvldL
jFitvd3r+vvQFMoAAK0vr0tTp0GZn7r1YVEZ82779rwRQF1XvB+4RAm7Fmm8HJDcgSxbC3eGJ9r/
gUmZdW7UfeXUUUq7dUXOh/Tdme31pXqMHJRZ7iRPsPIn5QOTgEUBuHOIGg8sICyXaaAdocE9xVoR
6ryvwCDH/ex5J2SRgey4vIu/TwWJGJw9tbL0WTABJTns7rGzEaqfuPnQYfTg9m1lqUJdorot8pST
6zyYYXvyex493/77ex51qwvdspZ6tRHCUeYOrf0LlUp5Sn6oaE4SBHv+s+azEMl30gUN6yDgasGr
A/DglEmEpVGtq6xEwdB9a7u7AdyMuntbKZE4ZapIoxGiU0BBCYQjlPyGjespB70M23wCy+R7bSvP
izP6wzl21zvtLv5GvEQD5kL0YvzKzu4nJg0C+f63xJNbsRGf8qko56TmEEfKqWmAbpNVjaUsw+dQ
Gv+ZW8lMjO4vsgogDmIYEBtFGA2mCytavfB8O6FhsYB2GKHRm7+B6hVIQx8dmpw1D7DnSDB0iKoh
AX5V0B29VHJN80oADUECXvjZJmgjoa2fsCmPua/ILj7f/qJ71dsLaVQYTpaCwzAgesvILoIhGJzV
jq3uVbmTzslL5I+OhCWV2JsZj5/dL7lRknLHoboAElvqUrBiHeP0wWge5eVF6gC+WRzElIWLzpJG
+eYlbrMRXa8sSMbEzdXFUqrqhHkxewWnY5N1XilxjHiwexs3ClK3sarKoUx6EPzFAPwYwtMoaE4u
NQwvxpJC3Uehn/guL5rcR2QzZ+W+ib4uBSs3JKdzdes2qlC3LkqAL25IDVnBBT4ZiAp1PwJfKfbD
JWc5CF+6vzo6vFqBhQ08dpobmM+nGEARUhpMgqdzwLtQ3uTkL+avYPe/hVDfR8CuQUNwMX1D+lat
z83A2CPejS+gh1DQWgIcL429FPLjomhJkfjjWAVdD+63aGK8fXc//kYE9XTLDMwTrIac+niGH9QB
S99ie8hXVvOKJYYKynVf6HLaDDGevdjM1wYUzJIyfREX/tttX7ST06AUIoEIDBC1PPoPl45vmWsV
ABpxFIx6BlzF9zXXHb14GQuWi93X6Lcg6tbkvLrU64SOlRI9DemDbpybhTENvx/+N8pQlybUBq3k
JygTpgfSBwauw2qGia2dV2uxeVP8rGJlvmD4A9YRUiYBhtd2XJMo86tENeeaN3UUKngZPdSMMb7A
OkPKKqJVEAqBi6IgWu4Rc6v1QS4Z9r0fmxRNEMGrxwPZgNKmGrsU84sYjdPPcKKzrd1XT2RgYLQK
rzf150kCJpV8LM+s+uZetQem+FsypV1fhs3IDXPqi2JpJkIgT+csPGMxT5yPg1GaOgjBRK9nNY72
ncZvsVRSKsyVkWQ5ZlGxemWKU2tyonv7ju1nF781o5socK4tX5C0tHN6H7Dk95EMbCHF41ERF0Hh
xnCD+2byr0YfB73J2NSuB1KFkWIaAne6ifypPvMqy05IRnQVoDY6UckEAJTTHLgY3GFOK3PszmGs
2yNmrqResbreM9BJSd9a/u32UX6wCl2JBXsM3voKCqwK5UZ0cdT5tB3ygDuUQAvNkK7JQBGvLP1k
3AlPM5BcVq/y0aDySKNjOvJP2c/n9LAcc0t6uf1jdi1n81sod4MdUjkR+zQPjPpFDd8xj3X77+/b
DUhsDGDog4+AHgHRm1EfcqEd0NTIvpIWFR633vwTZvNfkGF2Uw4AehJiJcyb0FgmQlO2cYy5bEDj
RHfRQf+R33OA7OceV2dCT5o5BL7XMcIyvQ5GN3ClEA7ry9jTYU2fA2AZ5mju5+/cfYzvGNvtMelt
s3kjADigLL7vjqoj/cM42L0nFUEzJ8tZQDWjb8icFvOciGmJdF9yY8CGcnfKmWyThE+sDirxl7TB
Yg+MLDiDtUrVKa/GR/FgyNlSBmrnIkDY4ZRaTfg1T0Mwtc+MULQ3KAuim9/SKGeWcGXeLUkRA8Kp
P4lW81QcCL7PaCle+D18Q1/qb2b2tiLp4eMsa/PFaADdoUiiuRRfWpXhPveuGWB8sJKgawZQkSkz
kaUwFaSMN/yqeV26Qxw+3baG3b+PhBHHBiAQ/WoAalLSsmi4LFD10B2H1o2yjJGZ7BrBRgQVVIe1
xaRrjcRESl9T5SGKeqvpDVM2FrNjJcH7ssDLhgovyCPoTmgUqmmVK5iANYRJNIVO/RKJJbwiH4fm
NC2Yly47zbt9hMSsroxcBS8bccko+VKfCKsCepquCSZIJM3rxi91e577n9n0ueQdpf/Ct6l9W+De
siCu1G+J1OtSQ4tNGHkd+LGn0l9tCY0HLGqdx8hEb/0XZll+VmqzZOWxe2XaC8nEnDbRtQM9hgKM
XHxL4ys2xs05AmJNLJqjzpnNfNRB8y5Nh6ybLIbKe/55qzIV+lR0fONGRGY2BcUdip3eEiHazdZ0
6j0Fo1ifWYNeu7kgSk4APVFVDGLQUHRDLudcz0+zr89O6q9vEGpWgAodDxmeohLGCd55lwBqsBis
d2teW8lUaBWGuQRNVA7SjkdQeMsBAIEcMbWjHxGS0AkTZq2FV7CjZGg1KVbsGHZZss57L0iICmIh
aNaQaNDxMAF8wFqReKhg8oWQYgL7FuSf/2XlcC9jI2xu2PuXcGtptIJomKohU1Eo76rFlHPRLPLs
KJQsFDpyavQ1BY0HkELBwgJkZMqCegEr/pghSrFcrVrSIJoYJzBF9alXKobP3g1EW1HUB5Q01A2j
CuRr81v+QrCpPsUoziMSFWYP8jUBcHsvy7H4dvuO7J3jVirlZ7URtSaj5+IgV0D53jgx6MfFkFGc
ZAmhIrq25sj5Yji7JMTs6nsSy6bCSuF3/Rv4BBUCIo0kiWaDlaeym0oR56dm5oy+agf4f4IsNz9x
PxYXKMRmQRg2C4ZuuynnVi7l3dQ4E6e6RB2oxqbt4sRWFPQHzdI8CQRK8Z/vhGDP+7eSlD3WPSCr
AZ6nH5ZOnl1Oz98GKQzNhpMYgvbVAla9rikyoBho/oja0LqwCQ3Me2FM1v/YZLCiwQoxrVMBCpU1
4rxrIr/F0X0IbZCMokVlNRil2NR7N08+r+rzbVvfv2IbIVQVOZ3bhkuWWcXenOAKKA3GZmpnhCDC
7ldz/LScMkz/9l9ui931IRupVKhXhRqP+CIHbKeReWljT3hiNak9L4wKKOsISTTchNlKwSB1ZwAJ
xRir1THGfLDAjty9ilnIAmvYm5/BjPi/1qFTRp9UvNYbSMzxHCCUM9M5fQ5fOpdMVZbBBMfv3D7D
3ULVViBl+MWgJpU0Ik0n2Djc2+AVZ/EhPEQ+eYPEEQT+zVbGhY6UQ465qI/5uUf9TVKPnGQcqxz9
lK5Lv0ryYuu5YItd7ytVeSj0CCQrAATvJBegfH/lYTaHTfnoaKolALIMEfi4ZrTRMaoXefVijg6p
hgDaliVvL4xvz5py10aVaomU46yrJQ3GCHUBvTmiYncsKj5oi9ABiKgjV8bjEKo4lObT7W/NsmPq
RVbXvcaX8YDBx/JnNPOmMeRmhjLkbSnEQq8i++9DpR9hUZJOy1gBw7qROvFu5ufRrIqcNfjF0IVe
/hxVfuLFfOJ8LX5Sxc+TdGpYLJMsRSj3UqlLpYG2gfPLAQPbEtL5mDWVsFtoxLMfsEcf6FD0wrGo
DHKzpFIWSNPnQnSb8asw3KUTRqmH/Ckfbak7rGVtjlnG+Ep7TzMw+eGNJKtY7PnAo9z4NL7iu0VS
cX4iuBfTSX2cWwDSRTUwh1EDsjmVNc6072g2EinPpmgtn3RymQaLN5ClgtoFyLCTncoDuBg/2oys
oZ/dDygCLQZ4x4QxjvIzs5q3QB4RcL2LYrEmPKsjvmEd5H7s20ihnAh22YCpNgwpqtR6INlJ4xKC
bM3qXIAn2zxcybk8s7rSe3ihmrSRSrmSflrFbinRlBvdAZaZ28iRRGu4E/Aq+lEfhy/qs/DenLRH
wWoB5sbZ3YF1BfeNF9VAVQO2MQhzKX+iDUvFVfWUBA2fa6fROM/RgKpZmeQ21jVzZ6hB0cfZmtG8
tU6fYO3htqfZzUwJG6CO3yAKGh0sU35uOa6YBOxi1y9oW3vZobFie3lQTcFSARCcA/HAZj1d9lyP
hjkAdCYxDIOU8TIdKFs9FcSVT4KobS1JwCRorng604/uZTdbMZT7ASLbCh5d7B7ozbdlDTr9fgjv
R+briCQvF+4aMQUrddgrRyUbs63UtVyyuCuVDuve4TlEYg+29bNwJ5tCsJwwlJyaLKu5UouSR+Ub
cDw9WooRlm+EL2P2wouRGauPoKhkGcfVZ6IEUbe/67I4FIxMdrufaMAB7s94Gr9xVm+Kb2QiNNRM
BA+bYZHk2lGnKaIdAL54FOOR3FPOgAsbLuUS0sF51J6r7LD8/PVaF1/WRyEI7/X7tgFpTAYCKtZY
4LUjQrFrK5tyCXNV58MiLTCYV00w1zey+JC6htV85zKzOBHA7JJJVMyUSjmBUEwaKapVAwRmGbYP
4pdfZMytZtZkZjABb5rhD6wk4/rqXypLP2vWOZmrbIGyHLAIQQSSOJyz/CMDmwZDQKfZQpUIPZfw
jsnYdhVUPgQDJFAhsPEivVI8VyN6gzwEF1ptFsNjwWIj2LkgKJYCLwf7IzpguqgLCeS0uR1G4GhP
sWz1+T0/fMmq1F6Kt9u2uqcIQgjwRhEgdZ2nLmKfGlwjhsCLV/PPU4dyKSPb3bl/4vbvU/evz//3
haJEEM1ImgwTvVzFbtdiYV074gvpa7eVRV27WVAreZ1DgM+9Kc/c/eSR1+esgpWMkC3/cR8FJrCV
Rl00LRmAztmCiJbXc08TE69S61Mh5hkKr6phAoTP/8NPBWsjFIsajy4RRqUpgXEFRvVC6Q1HFd+x
OG2m4c/bAq6fnZAg86CcwUwfVKONLm7SIpe60nBWAZtahJzIsITH6fsKfvPciVwWmc6eQLQ3wBME
QHqV12neQ4lTm6xHlwNMltzzeJKw8lYeIz/zZbdCtsKEbbmydoBeonoFlF2gqSHdpY4wL+WuaSTI
K0/lg3SMYR8J6UR9AL+WgG2pGTZ5naF9SNRBSKhgpQhf7zJNmLGkMKAhRYjypO86Juuar9xbh0W0
9hh/I0toJAqVjRlMWDBSEBJKixkSrnwJ+Q1YziYgWmguKtS9iPQ6LJuw0nw+SA6pO35en1bNTKwJ
Peke7CL5uTlmmsniu7pey6bkUqct1WVVdWUxub3dFHboYdSguMNML+egSmPX9TE9kpy0ttvGlN/6
p5a5Mr37vTeaU6evNwCcA3+r7td95jWC6OklqydBDu/C6VwqSVNTpFUD+9ZzzddRVuPWuyX5gZ61
2yjQs2J07XbUgaMGS6cGMDS04amhUKOsc5DTgcFZXkczmt5qFsDKtaUAiAcBDTDFPH9dlSzVFRSL
bcv5Y35vRIopz8+RfsjTzrntaXblIHHWgaspAwiKSp4VDJI1nTLpvpLwVsHlDh++C+NplViJ7fWJ
QaGNICp9ToaozWYlx4CSIpu8+m2OGU75Kr6hA6wAU1UhYxc8mPou73dXlGEkDBAgtYq5GLHZqsc5
YsxC7mlB3jbkk6DnTI/rpLISA2UdJZsGkOpzoLEQ1fc+B/nmmNCRZdQCKCXkOhzHsFyRRiFDQBkq
6k5DJ6yPdS6DcNOQWB6JXLvLO2OAbwfvcQm41aqoUY5hGNoMy6MqwSqKDgTQcnJlt2DieuyJAdI2
YhpBO76ahc/DRASgFJbh10F2Re4hE1xNtLvlTdZe56m2ZdZ8zN53MuBgecRnFPZpWjqxmw2A02OJ
u2juBEymKYyuwZ6xbf8+9Z3mvlJKyVgFXykTz+ASRzIaL6s69/btvC7SwKhJ70/CRhbcAT3svvYA
Q0FpLUT5WXAB+2C338pviqMA+h453D3wiFjvwet+CNbq0QLEUiUmfeAViOqbSlSH8Z+0qgAcnOjW
L15ElNr6ALOm2UPvYVuVtR6+YxwXAsmd2AhU1Tys+IWU8/H0tfpycWp58oCfHJnoeTtDOh96qfQA
Y8u4zNePFqiqg7UXM1TIRa5wz1YgCpdDoi/u6IoBOOmOghnb/TF0Z+tXmeaDtffp9jfdMc0LoeQ4
NurWcyh14SotrlyEpoiAmwtvtyXsGOdWAu2kKqmXKq1KV3eaXtXiWy9+kUHDfFsGcQyU4xBRJRUw
moWLrdFMwE2YFFwPQHg/LtX0oesX1eJqFSR0tTa6Wa66bcdPR4C51YxNhZ1MFR8NzMDY5kHvU6Yn
uScxKwoujGPQsEZ3mpu72tP33GzBJZ2i189KjHfPciONythGvWpaoP0BghmzHKlmLvOxNpzbZ7l3
AbYa0U5YHGtuMlJ4x3axdKM2peUsZg6oPKy4/8YrqzkNDNPfNUIgOmEzXMdrk64yxbE6RFmBHnLS
9uaCTLCTVIZW+yJkINkaChahdCrgj0ufxnpdh35WPYhzavdLxCgp7UhAR18BgjWi/vUmkN7yVVxO
8FRx/h4rb3Hk3/4uOzaOFF1Ero6SKkYtqSRPzTCeKJcKgCMk8I+VUoD81eqTojeBGH7M5MHhp9G+
LXNPJwWLFiihygK6EJQtJBpq4zJA2XBqP0dUNID5++cCwNytEx5q0CfTEQXcG/NQYZ8vmLP3RXrQ
NYZlXTtVHd8ETLAC6DVQcKN3VVNMFudqWZJJdHMJgID4zqPoJphYh/yxRDZhqfT4F5ShGSd37RiI
YLzLQQttEMA3crQbxxqpCGcASqpcxRxtUmwj/I2kwEgmFNJ3ViP/6ktR4ojn2IhTFrWqtRl6Luob
L4JBvGeM9O+f5EYhKjBGaitNQ1ZjZ+G1HT5gn+ZD/i3yC795wwy8W9gE33T60+469ELGhJqKiFYU
/nGpV5uiX1CtoHGIqp8Gn9kVinhJ3TPu7pVfBXgk3AKyMwx5YLWZ8g4JGBCWRoKUKv3cZk+j/CYl
z7ctfV8EVgRRYMC+4Me8+OYDYfimC2sBJYZ8LK0o/CEIldmzEIlYQqhojmUc8B9wte5L2amvAjHy
hP+jCLrCqcbCFInRCD3C82KceOOejxjP2V0tdIQB8oYS8A64/Ob10rfwsmXoG+G5N14a7h5PkNtf
Y+e6iPBq/4qgHFs7RWMFnInGVVetstq4b9wBcxx/6rLJOxahAO1bkvjT3m2OhazFtDXINcrKqjs/
lXs3G76E4TnOvBy07beV2jk3HBmPVRg8oRCIyP/fmNg0D2UqqGAZVrKTLIC+SDoW+sttGeS+XWRa
RKWNDOo+xtOi6PyMLQ2018y5lE21fFEG7KOoTAyxqwoKJYoyA7AoiB2fNqU7gX9WtgAaeM6c8Qia
e2e0oofIgsdRrenAgkzasY0LFSnbSMtWHVq5Vn3dWFxhjdykGBhp454IHaEcTAT4D6SOl19qXg1e
Lrlc9Ye+NLEDc8o74fX2h9oXocuIPYQtRKW0mNZKQqkZtpdUQ21jQq/2wyhm1db3zAGj6P9KoRxO
1gr9PKMs7XcdsK65T1FrYHLyDkPdt7VhyKELwksUS0DtwjcRwuaoRJgXT9fKGYQyWHvtj/dmkcDx
ioC+tUDWd+ghV1XVSrVb+cbV6390bCjoz/z8x/A9lAzqrgKlKlWNFjKkojotGFs26sQUsk+3j23H
I1xoQt3WZB2NZo7A7pMjlxfjxJbE8UdZCqyGGzEmyisQ5hZwuGjY/UeSemnPoKYxVq4Gc6cwP9dK
eugye+bPS3JohPk8YN7vtlo7ngHiZORXqF3z6INdikOJJV1rflawOfBzyh9Gvje5LDbL3EuYEEjX
RQ98KbQ8ZIyXY0nhilGziGcgkicNgLq9yRmewN9u58C6FALOa73mMxiVndva7X008mIm2/2ofNCl
QymZm7UYUWXRhB+9ZI/9q5IzrtNedooUBAVKzBBgDPKj7LIJFWk2t307dy18K29VdyD5izAakVmF
39+tsllaLKd6Xcghx7iRKF1+swiviz7X8hBLAaWfYQtCBDgWGZBPweDNKiTuuIsLYcQ5btQrVyVq
RQV4XOXQKV6XVS12maY5fi5wr1M/EYpyZATf63kXHRVrQDNgAAoLCFejEvU894U0IYckqDgyoKRX
rzsR0H/2jMm1b5dBAqVj5hqZBVpylHp6ycdJrwmcL3CyJXeLJYf2bRu83qhAmY8whpPhL6yp0xmx
VM5DvaYGZnajB62qvbHCEG2KQVNcZiN9ktraa7POSvrsTo6ixzSKLWPSnDGR/LlU/URO7vAaeWP8
KhIXL/0MiqeCip+GZ4Eo0ju/2VovKb9iOrp8098/sFPd6IeAFxbI6Nn4z9fHDGkiWL7IgpKG+u2l
FYVGVktViLLtCvSzyPha/fmz41IA5cdETl1HPhFCX6jPWXbM9NeONQp2vQWE8L9VgsqidNDwCFEE
GSkHgmj9wA9+adyrUpCPiZmtpbWKtRnPjPz62oddSqWyj1GP57EVZkALDtL9UA8v+lIlZl4K7m2L
2JUDBjaCYagqeN9ffiJV0mN9EvGqEsFQFr5FXzJA/P3fRFAfideKOquIzaXFu8G/9vxZF3qGjB1/
jPPCdqkEiAMUqGTKO4Y8lzUhh1wz9vMX4h0B4+aQWoFi9R5ns7zx3rHJqFLxCGl49X74so1/FCZe
CBOwnvqK9FPAjc07rPf9vH1uOw5RwULWbyHkMm+ErHK7dIAGgRCz+gQuuXtQJRxBtvUP+6buRBfI
IrM3GvYJUeqhZI1zMoE4XIlcPkAD346cRra7t8kOMeYD4tiaRauxe4DoIOFNh6Eqhd4jnCapUQkl
lJ+EuZ/raIfJhnboy6ljWAZJoGmPh4IBKn/E66EKd3mImYamsTqsIXr0hOeqP5CWmMhccWaJoc6v
BmZHmswCOT90470RYoyA3Xe/ngfDkaEbCkx9IJjy6HRcqtPUMujkRHRXRA+sPE/CoT9yn4C2g5oY
lvOs9X45sBYKyP2kThDSEMGwGYiHik65CGBciMpqTKovzbnTN61Z6bOptf8M/cwImjtGcSGJ8hS6
MJaFlnSq35TPs6yZRXGvAKHm9rW6zn0xgrNRh/Lno6xMcj4t4OeYRHtazWp6TJaHtu/NSnRui9ox
igtRlBPv9b5G7RQP8NQffeGYeL0DyPUjq3R5zXpL2g1ImdCSRREYjd9Lo8ArbFHjCmhII6BFwe8u
fItt7kcWxK543/jqMUGnzwD2ZAMSkL+o0+JqYeoHNTkMAGHL/lK43k863sVI22RPeytQo5Vt0m+L
DyR1+w958J45buVRyqZCo6uLjp696K3u8pUgQmQWWjmC15xEOw4GU3yfjiw1adPEm9XAVBoK4TLe
S2jmX2qZpkJYZFPRexgWM0tdtTtuMHvWgrpIZ0yUGLraXheSXmoVxIzu4sifSldA4Rvj7qAeedD9
7J1s4/JgVTLFQ+lpD20AwC1sM/jN59uWezViRP8Q6qtyeZ9IsZoDktIvnshY1XgimIuLo1q5S7BL
F9AFFrbqAsGlPLNO+yqcf4g3EPxQtZYAt0dd0rms51ILcQ6KyVvjKTka35sgCozXyldlq2XP2dJW
RQukrqqq9TEKpk0PWjrRMPtEeJKl+utUDq8ynnoWx4EHQl4xgiJXTi5rByUZUNoSXDx4v0drm5m9
PoHbsS9YQA97hofNScJeD9RBxOZLwxOFfOwmowUVmfwPLwKbR3uq/riYQrTfCqHuFJfl5YgByN4T
e/3YpHNiyUL7TZHD19tmdZXSaCKqQRKSFoxa4R/0TkOMGZwkQl5z5APRQs70WqChs4BDoXhmekXS
z9vGLUoWXfICVqOA1WTIkr3mbgCsWnFCxcGqve5wWyvazX8IUrA4zsP5YtiHMtYRaIIzWGvXY/pB
pan7/y3FuCqkEDkf42OoFOkyPO6lKYS6ik2iLFmPnTM4IrhxG2s+hjY5QNVNA85mEaPQtkcEAikD
9ShUi0iEuRQoTYVaJEZSHCqA+WXdV6OIzJarGQ//vePbSqGiPpdUelIr/XrMfWw/nxOv8Ekyo/m3
v9KuMvhGGAyFXgAav1SmGkHercXzeqyFSJAXkIF3cvYOtDKdf8XsLqqHt+XtqrWRR6mldBqPbcSS
WEWP4E9msQZQqbHUunKVHx9JFTD4BYJZvEVo6wNAu8hpbXHofuJBioohILzSz5jvie9kt/VUUIUw
7P3qsUCLJKpvHibzKuS6NMAQe5u3yn8KZzz05mqFbw1QSVmlqF2fAb/3PwXpe1yWRTGrgBOEfYDH
DfQLsRt52Ix3Muaa+hUaBaWZRnlbbW4z1PqgWfKJt9YTjEL+CTgD8JRq1vpzsRVsl4QH5XFC5FsO
yLefbxvNVbWB/gGUJ8YgNV+nC37AErQ+YZkhE70hoKFZd3vXPDenSjmTNeGHUalw62SMCv7i/40P
rceqxbJshS61pUAdrrMaX4+08XnADKCJ//EwF4Fh+1c+H9moBFJjkKlh/eLSMmsjVHJMKpFLR+iq
sETmKYCIRp2ZcQdIPkAHl40guos7hz36DYuwHvXWBPq1WeMlIY933OAozaFhVhPpvPCXWfyrF51k
z1HVq0DKXY+DNdr1S9iagl0hIVLttUVVyBFtvP5YVCvXt0HGg4K02lFMJwV1ykb6uEAaIBU9cAdm
pH+Nh3E6k5RXFDwwQAF+LwUCBhdH2cQcocc9sF6eVw8bxJyLH0COZeNo+lQyJiNKen+9X3Mr+loi
FX4z3MIT7vIj915+VYLyp/xdQieTrGAy7iJR7+IbE+noxSD1QgAAfv+l9EmdB/hcqJ+iID09pTaH
7Fu/BwUZwaHxmdruyZPI7C6QQLChRE+8zFxZzFNc9qRUsZo1iGgxGno2HkFES8j5XlmzoVcuAPpt
5VERUVUWg6vTtMfLrbojGJqCZwTigeVprl0A5GDYFSM8gqThZlJfMQlLlMtk6AU5XzWolVmtk94J
DgG3Y4aLq7QP0lDcxsKlgNUrLL9cfjV1aeYZxLfkq0kuIY0TPM77f6Rd15LjRpD8IkTAm1dYksPx
s/YFsbvSwnuPr78szklDNnHTo70ISS+jYKFddXVVVqa6yx1eo+rmuM4snUoAZ7vTaMe0LRKzD0qr
VzxFWQHCEgdXVkDYUlfLi9UKd4Uu3MXRdBwkUIWaQ30Y0bnByRVfB4anIVOcBgCgiEfq5ZDnRBsN
q6/6/fyrPtajXb/QW814Gp2886HRt+PznlzfyoxNZlG7PBxMkJ31aEw0D+QbKMARgvKQcJOtV/SB
5AZAUfrP+FgqSLkplWUqMNG9O3nzvt3rGF7haB4FvzoAaOYupZcw9/baOiHnhpkYDgLGYQy9zz5Q
0WOTPfY7Ck3bW+4luXXyiR3RRIlUBT0Us4DjqIBqKK+ROfRanH4aJGWwjdtstCUv9oS/3ndtJ0VM
1rWdG2QOCcDuiWDGePDBs+NWBuu623iGKz3Lh+hzcac7CdTE2pv+i7jXAlJ5XNFwbwW/kmB02h/K
pxg1x+Xp/Y9iA3STujDw0kWbHP6Dfy53cT9aUKAKwXpWC7ej9COV9mby8r6JqyPL2GBPyrRC5jjM
5PVmTEt7mv8a5G99bLkdaPZ7vxM/i+0LVIjsNv5apBz8HxsxnEyjzII6hU69IAz8FKAYMYri1NqX
kXQrVdlBqrNgNCQwlej73Kqdrln27w+XQv/zVWZNMtEsJCz6MJMSCEqshjcA6d+NkCkdZrtVRBdN
Mf775rZn92yITPAajtUSLwOk2Vo33xOlVOKZoAswghIqabxDQ2fvvcExZ0bNhDqc1tbaS51kS/1X
M/0OsWxbXv8jmI6dRGZbDh3yGeaEbbnKsx+m7X4eFjuOeLTs29sDSB90oBH7JTN3Obonm9jAcMAi
YA8g7dEqULOXtjQYTioHQvOds1isz3kd15tBZv6SMBNHC4Ji+97Inru4/C624mPUd44JFqbUMAa7
MqSgN5VAD8PFTiIxAOvEfZjxnNHmuZfePoSZYMns+jBfOrSx17/iZLI1/SYtOb7l9Lq/3i1vRphY
Z9LyvOtXaKu0sZl7gmXc1VCCsK22AfH6wyBkTimXO1XJvvZj6Laj6At5fjsUEBLRe2ccY2S0K+lX
IWReNhe7Op53QoXH6Jx/EtT20KuiG+ndoz5PvH6aq5IPu1DMJTQXsW6pBTbg/Cu8xavU1Z3mE9i/
IuTZy7t0h5R3ZPNeUjTpV/OFiwipJuDxsSUvnXGjm+CHj2FUzXZF8SOufry//TYX/ez3mdi6slol
LBO4ihLL3TX9D2lWfCkZOB6QMwzW6XbZ2I7qgmXPVH1nlIrbtjmnd2zTyaJ4jpY7QJxwe1/OVK1o
42jOcLLlCJR6GELztn2I1fy5nQxwb/DIKnnmmN0wQUSxmCwc2xDUb8CV6EKQSMeyfhja4P0l2py7
s4HRl5yFt/NgWeUqYGCqsRyqKXzGmu3eN3FVZjjtbTADUnUFOHU28BlMYRWXhbbZLYH80bL4t6zY
6Zfql/oyg8mfakjhneZao4P/54n3ArqKLBHcnco60HBA8wf2+uUYJyFViqHIzUMzJU40ReBafAg7
FImhMDajT9dQTFvQ7gXDdGsIqXbqT2M+WHHoJPlXxKRehGh7CF/en5XrEw/NNpTE0dtOZKx4gF5+
VZ1oTb4gLeotj9OB9KEjr0sD6M/roN5YHWqNijOv5BL+UDxwcegZu8yKF6Neh0aITu7RV9CeuN6U
P5MjZefFndk6nEHS1L5njPEwvZIZSkbGWjd+iG6yQ+iq+xDatR6KlS5Xu4EN5U2QcACIRRgXEKKi
JHo5p73RQR9RSg2P8l3ajpL0w56PA7hKx77aASpZAfwLygpMzLXoix4iaaF7kzN5S+IUHtDrwFcN
x3gnfeIjUbYNYmQg4DJF1MqYLays6Zq2o657bYVaGfhwwA2pglgI3PhI6DniTueIDlyHeTSVZxaZ
yKGShW4OQVjlhbf13tihNehIjFDEeMBHIl7lgE4TemaN3NSZG4rjYu7UwXid0NXNXcOwo9vmq/JE
RFSLO6N1JoWEonCUc0/l5cC4g2X2jZb2kzX3GCxY1RR/QAosCcqbwcV475DNd98/FVc+9zS1INbG
RoUDONWHzwY7DFrXVV1keL10N7bHPvr9/u9fx0GMAWY4qSykYiXDgHiwENfA5/Y+0b+WgPwITvFd
fVCf5ZfRMR5DP/4RvUggGCqDWbD/u6T6aWHBLwZ0pIU3L4tF1FM1BEWeqnv5EXoffhUUzvxY7CEG
4AkPPMDWqSOAcTdoJHmzxribWIae+tTDGvSyl0fpmwwwMir5YMk7SWfD+Aiit/vyx3Qsf8hAPX0A
urDhXy++gQl6xjoLLbHGN4S3wr3hN4G8139pjmgLbv4H7pUaZ1A4Uaj5iy0LDVnXSFUl615WeAT0
rALtLozt+TADg5L5/zlZ+rqab/aY+S0yM1EmCL15xn32BBFf5GZIr248NIAJ1MF/VlY72QMcSUdm
GnED29cmhHmCtmFJ9/qvE16ayyfrrswcyxOATQIrX++0n7ov+d/608ppPaGBXG0k3M/AJuhQ0GDT
FImlRmWtjjBsBEP1eai8JUocK9Ztrcbjpf4Tb0tNsdB7JuFnkfG2aV5bEJSvMLFoutwNwXiTOdqt
ea/+GXMQzeu5OcbdCq1gGPMMc03shAHMIcO271yS4yOtX3nHI+S6yl6isCBaSPCB1804wQEvHXzU
6pB07wrN67z4RXb6B1T4UF1QAi23I6dGjpibuaU5u1hDBJuQ9sL6Ie7DJmJyMZUQZbLS1BBYO1RI
dmU4HRmybRaUZEg4I/7E8bpsThrtuRf2mKBABxCsNRTYyzAkV7GBHVK+Jk8E7hEie0GnmZ0dV3Qj
f1Yp1/+cO7zG9+tZZj6BCRMW0crBVI1PMJ770ZY9aQfVvEOZOvNhddKduDM0J/r5/rivA9mTUTC4
KBQNGWz786L3IFfpYLR326PwVUVBznKEO8uheGEBUS48H9fTX3lZMoqCDXjX0BumskYFq82zxIoU
r/utH1AmeywCMELdpM/TbeMQdEmvQEkP3qTCXh/EXXhnvHCGvbm9zr6A8fOrkchVXOMLKG0s3kYe
2NIO6R2xTBMvU/Ll/2ePpUrSB01QmzZRPNDvA4O3yx7Xm/YLKJP8xVU+dUgicZMS9AS5OkFvQ2Rh
SfqoxWE0YIj5EUTaDmVEbPJMs5O9GId0J98kKMi1/vsjvb7FL9eWDXbBAtdIagOzjWc+rrEbHpTd
jJ1s7MYbwqRFTn4Q3eIBjLdOhZpk5PLY6a4aO05nGRASiF6jLxBv1kt3VZZTXKA7Az3ox7Wy24cp
gLj2fXsjv0Dobg/GpZ35ZH6ZAA54f+zbJ/jNMMvJqFljq80SDMd7VJn9Loj98GUNdLvZw2e4oIh8
4ljc2sfATCsKgNpopGJfx5qc9+ZcKLLXIYQonijU1zwif2zvRLvwTd5Vt7WpgDUCkgppB7CRMG45
NxrFSpEahb3szsztpLApjqAaz1q43nQsXPEG9F+c83rFJUdLCmgzaB4A1wOAi+bhPOoW4khcwd/g
QX/hiZ4YMsaLZI6d+sknIhqmAvPkNv7kktQY5Nq58el1JoL5BubehWzclJUKviHeA1XoDMF6HDKw
LGROc7p8l2N9ANoSDlPZc5Z5y2Gi9ILXI1IOMrB5l8NXKmuq80yU8SYgUF75TKA861H3xZ3ECZ6u
IAWnqcYSEq+DBf0q5hqSxLgd1BHDpFIenseSq3q4fh2E307546TDixkmIgS6+pcbHiH/9lqffQCz
1gYywcs0yTJ88wQ13gGPAeVXdkdhgAQwXePGdxBU+AohAifbr4h6PkBtQYNknSel+P+ZBGbC+wYg
5jnHuYLOq9s8TUBBjrYKyePlBcIwO87y8qwxT77KNOZ4XTHlItSEMEpIoJGflpzxCaeJkzS8fi/T
Pj4bG53xs7NkWbowSmg9wxuHKK5WdPHRY1kGS/YHXlT07dcziWY+tPEhAcJiw8ZqVuRqOJ3cV5IQ
5ee6090IrZH1He0jJMm5ulDbEwr9PAm1LvTYM1uoAMlGKUByC0pJ6UN2g75tZ/DbH8DgOInPC2eu
Cu2vJ+bNGrNZ6jqCIngLayOck+VDIdOv8UCloXFtbTl8IBrATYa2Jv2qBDsmQrfKxSh7+mPxg2JE
lO8Gm3KOspseUjQQcPYmZRTZ9Ts3yOzNsJsFYBpgsPOip6wD6CV3C0BAG3DLWo8K7nIkA78NO819
3/DWvjm3y+zSaRgGOSth15yRbk4aW5L2Vqc571vZPAznZpiEKvJkat+oMDP7r9pl5j450iVSuMvu
jw76uTXmCW7moqIMOqyJQQIRyQ4iQulPBZiewk3ueZmq67wjKIdU6uhWQRhGGfzLg75mSS6lrSF5
wq4/JZCK7+0XAtxBOMutM5dXkdq6IS8MMsMTtTlpmhoGrWc1tztH+5LsSGpKwA1pPZp+8Vy8iKgY
JC5XsJZiOmaboqsGLayqifa4KxqnJdcaoUpFCQ67+qwMtmTZUBfyoVTWu8WhACiiw5vCbV7W7/oX
PgDmSgsVPoDA5Xj+o50dtI5MzDnWIDqo1xXseaEX3VGLT/6NOH1F5FlMt8pxVYkIT+5yQuHaKXwt
OQeoBZ0gVtyl33CAaMyg17qIjm2LpbWU1l6aFzDCeV0RUG4p8izPspxkD04tN/7OvbN59hgvoQ/o
wB0b2JtzJNVxae8gSnQ0D9AkQKpgtI1b0e/vqA/IyuzwnuRluIdrI0i6GDPjMcZFy5LRxDeoAYm0
F0GGbgLabACW/YHbIJgcgfyBCLq6YKDZGglWAVvLQfLRjHlIEB1ph3/W9X0ndV2Dw+Y6t8ZcMKmg
LOo4NqIHklU5dvpj7YMixqlbu+/t0O9cwh/iYgtqgJ/bj1xxG95YA300DhiCTyAfGVfSDuHax7q0
4haQf+u5XX4rHsfdr+yYFc76eb2Vv1guj0R5y39dGGXcCdGWNGsDoz20PYrVXlabZNegrmU63V6G
qLevPr0/1VsuDDVvZJ4AAULBmH3g1NOkT6u+0kCbzyOoBz7NsQ2FvhDMEa0n++JL39lo8jHB3wwV
428c81vniEiOES6p6CZi5XCGeVyUtZgA79irv2lfURyoUjvZhzr1tpb13Bwzw7oRZf3SwJwC6Hfx
1N9XdFodCaDhCGUFclI8UNDWqqIbG2Rk4EHEC4PN7OGNt4IYu1499VbHQVXAGKeBFbuHVgxuQZ/7
KN8Y44U9JrOX51Nl6YC3ewRvH4/tyxTMpw7IAQLZyEIX95bLC162MgEXRmmdz2JsSdfnZExhNIQm
TvZjBFhQgBpcvetc005SKDjzXPBWFHphkol5kSGIo7DFvC6Q0TqUqNZQRRyQQH1n7XnJyqs2SNx3
F9YYl4S25ywfQliTH0O4V0lxdHL2QfMJTDzuemM99SipIpd5aB/prQb/5MaP3Htuw+fjM9DViv2E
eiZbjbOqvDRW1Fe98tj9oPNCFcfQTr7GfNW2jbN5YYu544w4E1RjhC0ilKHcw/CJ+iSozyXnkh3+
H8fkbWTMbWaisbGXyVrnjZUd/i6hx23BBZkWUu462oS5B2Uj0oewM1D0pHKJKIrZs5NqhuCxhUU1
6D5L7gANidFO79WHKMjt4qXyE1ctbPmGiz7fPKFnhpmdO4J+W1CnZEUMXu81d/bRjbWjVmzlafJF
V0VDNtcL0fQx8eLFYJn925k5FCVi2Bx/Ncj4g4o7dFGzdq3b8AW67p9fn28D9/22uWFPKGILaSyR
hTv1hV7FsxQucPDEQvA3KqpO0O0/wEOwuV3PLDF+T6qVFsQOsGQCA6AhB2tB7qHa08D4Kf2N8BvT
SeDo12Gxe6dL9N6MBXREn9GafwC7sTl9KAoBdAP2qKtSmxX2Rd7m2KNI7fr0/FXutIC8Sxnwlmpz
SGemmB2iJIvRSQmZoqbHIAF4HsF6wH000e6+2okgoFWJFdi8EgKZ5qmQFsPCk+EzVfOKT+q++jof
XoWVhy+VYXNijG2DiObA+gPaH405bklsVLPQwaD+vdwLNnKoz+UXFY8jMHwcP0A/sLlmeBH9Y4+Z
yCaEjmBZwp4Y6AeqjvY2WjCQKAWgevf+2DbX7MwU46LFXEx7lUzl6PPNDpanBKBz4L/jeXYY59yl
hlVmE+yMkt2Am+rRuqe+eySjb60fKBYWX6tjriO8kAF7yZ3/yvRsotYMbl1kgMB0IFpsW8saWRlU
Q/XFU7q9bkV21ra8TXLtPS5NMJHhAErhNtdhovNmV3Vy3D79LoEmKio2fsVZthNc7vIMXFqj+T4L
l1LoTKqLDGuNB0gNboHaL2NQw08PK7KgFYpkFKdxjx5nkKd315lZDbJFCR7QZHbyZC93xxsRlXQh
KHzL5SXWr/cMxojHE+5WarE3mRldBTHV9Uh7dZHUzkl7k8+TwDPDTGVXQCzQElQyo/hvAhO8k7ZR
OL4YDsvV3ZZAuVoJhiMHkITHWwW6w7v+AGYYlzIc2a/yE7cMsrle1B2OnncdZWP6+9l6pcAMrnEG
m8MhP75KJWh33VdSaPqAYhItyNWmhHgm+HktlKoVxk9WBcrXUw9rrStBw2jGq7tTsSk1r/VAGufk
wKMifz3t+m8apwizkZbE7J7ZZnym2crtIJiwTWRZKnL0OgB8pt3a+o7fkLe5Zc6MMV6z1xUhjWcY
o348OGjokSJxwiVg2qjLXg6K8ZpTbxllqZCdY/gInEW+BzZX8VWgO9BF/VXci51XvKy3daDt378X
tncrkuZ4WQPIDHDp5c4BxV3cNRZORY64YbnLUBDIHFAI07PzSEXoOOAil68hJTTcN5vMboU6n1WZ
C2zG++qOHp21p3+lW49HMLC9fm+GmI26dtmsjAPm9Z/g69Wz/NmRPxsQsykLJZfjuIKd1gUlYpC/
JHdEZiB4ybEbHOFg3nwgetg882dGmc0pL1q9KuQ2FwdaDb+p57bckYepviU+71nAm0lmh0aAAcmp
gSUjnhBl91Eqsu3jjYcWtW0Q+Tt9x5kjm6S5ytVSoq3xis8N0bcY4mFHXXvcZMR1wIeN+GZNZ4r2
Uh1ClXMWcZdDhC19eG366g/hMzIufuRzu6Q3N/6ZPeawaXrXFoul0H6sX7Qd9fc2+/X2A8jj6yfr
5ciYIwZ1035G7Q0CNu4Ug0J7CpLKMe7KGzVyDW/B4xFZOtXudvKt/MRxKbTbr66Hs1Eyp25WQqkc
BoySIiQJkAStAEhs8uPdCR0ffKCWeh1JXw6XOYDZoswhakgLUlmrT48FAq7rkAmSuSHu5kmAhiso
BfDMQjn4coci3TJYQ7G++hRiuVCCj5DybaQ5aEhvdphZhIJYBFnCkx2sIgC3WmRbyKqMHplrQPnG
UeXcSM1dWmQmMbISOdZDWAy/k2K04oLuGHiKBGyUQjB/51+vG4gKNCBCz5TkPwDcPP397LTLoQFM
dz7TTumPqwspXr/fRbau2iFQlOEzRmonCKyzexKYiFzrhbNVtw7k+Qcwi1mE2aiuPT6A0G4NCnIJ
2FnoYcTFFmwdinNLzHKCNmG1lHaioS7eikygLkBtcUBIGDnzJwF5SC77K88ks575NEp5XJ8G1/wY
7lCddqQ7Qi9Wp7LIws8d0XSxJx/PLpQZEchT9efybKRWAnRBOOL156eFc4rO3OGXARaT6p6/fTYS
u7R93swxNyAIIrR5mHpavequ8IpgAN4JSlYfiCQ2j+O5LeYCzIekwxsaQ+v9ZXTpfk/d0DVWu/tW
fp49dceLXTavwnOLTGUpa7q2LQxYJME1QhqNoFDtXDr90T3voXkifXlv6ZhHGMhp5zmJsD/LY3rs
vPJF9CBCVjjtX8ivQip6dqxD+Tn5K72JvQH8iMjC3BnO4te2RowiIC/kpbC3HO35+JlQICqkuirW
0+r2exD3oZufSKG4wdvW3XFmhy1sKWXST6OMeS6PIQrjxFxCu6g8fEB1dfNIKiIcOzVLQ7Xs8oBM
3dBlS61TGKUfaBMRVULnVkfqbEB9kitFRNvyalnPDDInEkLVvSxmMLgIkdOET2Lqdmpka+OfJCqw
Sf4dGXMWwTVh5YOBaFS6B5I3fyGaC+jFP1W/1sPqIZpyTUe94S4eb0KZY1kCjqkaNKE6Mk0ydEKa
29mm0uBMAHwVb0Je9lPeCq3OR8qcyz5GKw6YoXBN3marAxZ9L67t+j519W9E3LwcB5eQDRqiLN2n
Wyt7oHsMxwa4Yl5cvu2XzuadObeq3mcF8lEnl4sOBKRJbzs/gsXXiju3vk879L0NxZzKWMotIZow
+trNExvUSkHlaHeUuIyfCLzwR6mos+lm2arqEB10ZXwaIMSgkUxRntbH3sPUBt3N/PB+QHAio3pn
eKe/n0UkvV61INiDtckh1BN6HJ6jm8oWnpdHVEOISLRBxVvei/cUQ2uBfsz2oU8SWK1DSs3S7bIT
OCwO22usg0MG6nJI7rBc9Hq19mhRwpwDrPQbYRKIgUZHuavRo6TfCK711/uTsJl0hGLav/aYQyVp
/VCDVBM3z28JjQ9TkPsV2pOyfQLENslRGn/z37Nb7h7s5xplb4HeY13jrKphX5Vw969MlMRCjYYS
/n7a2sDndhiPKLbdXFZhu6CmNh5FL4GkR3szHgAURPNu+jcvI70ZpJzbYxzjasxV00ywJx70w+pm
h+iThlcfFIzuefh+3hQy6waNs1iXo9MUUqGQWI0okco7khuoGyhdnC0V4wEzORZqKe5oP05eGqBb
GCmrBxkhSvTYoyvH6Y6LOzwQ5SAwRrc8+6cbmT2k5/YZnwcW1ia0EthXA3JAI9Lv3V6Eh+VdLxuI
a4wU4pQq/sV5YNH1hpiDRy6hxQuQZUGnKWH6p9sUejNutkNEHYj76ih589/Gg2wTq3D8KPMEdjYj
wfOvYLZs3rV9VokNXXIUCc67zoc41SnHGvG7L7feREgEEjjypFxGfz9zgRaJE4k6tG+pEFv6WdCC
QQkFG+5L+pQnZtYRNMkQqZKQ/AfPPXOXyCHAMHlRwdke8r0Azhg3e2wOuat0znBbBKUr3eTP0cnn
6JAY7O+U2U4PmSu+ULTZuvX+cUEf/B+h3EGo8PZlbDE6bSHtOmb4Moq9TxsbeVENUD1UXHbcnPaG
SwJgDnwSBGoADzlznkRwF0BdMafzNLrTXXbIgg4NQfGu8iEX6PJc0oabuDDHHJ9y0tQ1InP06H2t
t2B6uW21V0RdqOZc2GGWdzSUql8m2CE6AQ2AegMEqy2GSHFaXEKSMwxisK8Bg2r3iLmnvbib3AnH
qXVMm2Im0ba4DZRbL52zz7pqoOwmvZWV8TTbk1dC4nZXOeGxf9Yd5Qs17BT7zhd95RF89C8E/G+J
0iGo7hN/cIDDcGs+lHzjyAGJDL1D9A1h+U3mWbBE9Ncpo5mS/PUFuZ67/AdFOAqv+W1z7c8sMa5E
XUXwtY2wRBnxHIEE3bL8K2IrhLgYEXPr4SKCjnaMSa48PehB1Iab7ybHi1l3Q1SIwAsrgweedzNs
JZQuzDI34NCkWQlCpNdzG0OSHIQSLTJL1g1BdgZf9oVb0S2BVhh/oHn9J7cpgAxcubSz+WWOct9l
wyiJKX0ACUEBbIs8QeGID/LX0J6DBK1uCf/xzrPKnGhVj8EAr8DqhDz2CDn2yB6C/GgG2mhXB/Qb
Bqqz3HafQgClcHPkNvDWtUdYA5w5P73J/BCv39/SYluLPd/xO0G2tp0ErTYQkRrQcGLrya2UyqWs
Ja93igIGk2wvefmBt/5bkTJAuG92mAR7pK6FmUqw0/oLjhLu6wx7LgEAWd9Fzx8wuHVyzw0yCcRs
MLOkkGFQPMwuWDZOlZFunx+46SDaOezOOrfE+AhRmaxSo6HRzqq/ibfd7Ws3sml3LwPkI3rsLhCt
PnAeA7ylYzyGZtTqmsywSy8i2fl5D7W41EUziKMcpiOhq7sbpC5wCe85lumX3xsx40PMNZTCkiy/
qihjdsE24SCv/6tFji9xwycesJp+8T2LjPtYjFDNtBUWB4jRxIdGPmrRM2dUm/MpyZJsIqok7gB8
w1l4JUBbTWwK2Ej3q9/9yEe8Ksd9cYg83cUL66/6x3LsjlSf+UD+aXOAZ8bp486Mh024NmoC4zli
Ox3at3akoqpA2NsI8WTqldDIuOWlTDhDZhERwmLEyzqcrL7xdafen22Yt9FZzOnP0fKcthPsdB4S
UJ8pny9+e6Xiyg8Supu5FjcS3hAK/XcxLeb418MMykwaGUVuwx00mm4gnhRgJg95wOVF2YoTz60x
LsDoIiDlFlibHHCePnW3sY9m11vqUBTt5SfXm/JGxxx9dFfoKeDaZG90429UsESLgTe80OnjWdva
JAYac9BXa1pAATFTuY7qXBliiEZSiF0pu/ZGCz6EKty6K8/tMJPY5WPR9ivsvFYntV35jFfrznCa
ffvUom1Xc/NPvBOw9WRF+/vb6JipTLJUVSD2N9Opx5NVR5On6qu7D5RCtxbt3BLjNRsk52pdoXnE
ouXfLHS7B7prBLqv6R/At249Ti9GxvjM3OpNc9Fgj6J8wSaNHdDn7KjoI37hYvm3jgCwYoAHy+hg
vZKELzRB7wSwWuHAJXdEKRPfm65qi4hi9S8fcJgbxQEVTEQquIjMjf5yPcwioUD73ukIgKsQEbN1
C+g+YLVcZ7I5NpCMAwcHGJfFOhMIkSe9MMAWpVXUH5mXguGpt5XHxU1tveOiY64JtfBAg2zivwaZ
oxDmFmSVFxjs0BehOtVBdAx39Hs80FRH2zW3xJlPGT/FIdoT4xAX9hhkXHDJFgjp4kOY0zHqgzDr
tYqR/xKek52GaF1AH39zjD+vp7wcn7F+090QaTP+BYSNZaTAIWkaK1Vo7PQIJkCLjocQt+67deOS
iOg/dpg7aTCVehAS2KHeCDy7HBOZRhR9pGBy5cQeXkT40qRzOFHGVlx6bpbxpnGpD2oziq9myeOM
uwyceuWftOjTJnobILOJsk6QhliSZ0RpkycdlZ3lqWjlFI/0buayH1F0xEZo59bYnSJNZqrTsoW3
8m/CFgMzgL0iP0zfkqOANztCxAfSOOCSMF6T+Z1Oy9tAGceKlgU9hmYu7ZgClbvuh+QWjwRsNkFm
K/qzh3rTFxJYkL9w85CbTv1skhkn21TVoooxhj0cINLox4ECnAue1F56TyQyPTqNfPVXdywe2iD0
4oN49wfVWODoLDTYAzAFtWNm9LEYLmnfLqh0I2n0+oKb0JzxZ+flzA4zUqR25yZdVnKCZhA26Gi0
qTmWUPg6IqustlNv4oc6m37+zCzzbtfzLC+GGsOjqkAJlQ71BMUnACQvFqAterWFLYhtQa8UIssq
a0pcusqaJ3BGZ8o3wYheQsXiHX+eDeaRUXXdrKUQkzh5HQUZzOJAPCUqkLLLcb7lt3lvJnywM/4d
FfOymCahkypjnE9ELLGTfUdmD5UyKK3Ysr8cq1OPGw+1sPneP7PKag7qXd4vQo5x0hORgo8sOz0R
CQbZHpadwnsNkzd7Z/E0xp2nqjxEcTXRxL7qmK0IrzLslu7YIDXMhcry7DF+XNPHZYg0DFAHybCC
hAaeiQ/yAzU2V/70k+dotjBggOAj8U+KJ9iezPFT6kS0FmmgCRUP4xFNMM5qtz9zHL/kW/sBNeKt
e/jcIHMaWsHSwlSBQfIrVG0giC4/Gc0zwxyIcJDSRFZPZqB4f0Jyk17MnzxizkfDnALdNJsOpC40
GnS3ArEzQEpX3nGr/lvu6swOyx1TmnUlGh3sUI1Gu6EwkeIX9YavN7+ZLye9QwWMGdCEY6WE6rxO
237s8aB4HLxkdqMb9aAgn2vsDD85GJ5y6CJ38o0g/AXKEyd91O8o1hkQS0LuE5gAZ7H/oNKJbfrv
N7GgANCoQafC6mj8/7Sg6T5fWnp717yZYU67MchRtIAJ5ZQtfxUa+1C2fCtaOx8Oc8qVvJehnwA7
5MaIT7rfSSCi+4Dc7qYlkNaC6x20hpLMnO+0hJDHBJkhBDHxQ+2H+2hvoQ+aD5PZdM0o0iqGiZK+
ic79y1STKhtCD1TQDCygirp3CWBVAWLM+q5Ha8gfvnstsMVCJVHDU+0E2zlLbZmpUgt6W8/oFjQD
7M8dhJE9yZHQq5/wmfS24tBza4w/GZsKeYQF1ugADh5EJnAs0CcVo5O99drP1u3slZ5UfQDStXXV
QkpTRrwp4Vkhs4d/yMW8aasKVHauDvEbzW8BPjLBTrA6QgD6QhTC+W7g6igQwRo4uqHTBEFyMK5d
LueyysukQkYYy0nUBK+KSR8oHF1deCc7IOUxTxLhKrNBmyKtBjkxR3gbFX3z7TPRm56YHiLAa/jj
un57wiD4JCBJbmpok2cZsaANUsSNkk44EbMLLTHcsMknUK2DmrDycS4CMBLwwrOrcJ6xybxiMk2O
NPQRjrjVy32Hgq/hWbe0epRO/8+ROxnTQTRsos/UAGzjcuXqcJiaPtLGU+vnm1oi7+q7PvCMHWbl
6iSmbbMAnx4kT5AXeaSI00C+MExA6wNKTR5enX7wIhYjgwaILIleSIXS3+XACvCY9ZGaTIjFZLD/
xcg8AZUBgIYKQCUq2s8UvfNeoFvn4Nwoc8NPctRJcSsjQYMb/rV4jkPHrWRdpQ0ux8amzJO8MAcj
XEGMaYROlRw0pXCK9fN/zRLACtplRegn69RsQIfxzGdmQjK1GsgUELRrPuhciLKxOrZ3zTOXRvgq
YmFMsVteHJJM1gskcrDl1UDyu9/RTkdwKaASuTp41t21CCUyNNLmHlpvvPeHujWfyPOo4BMHz7fC
4vqWWAFqaZ2tvaXEdh6WdqSlthVxlSGu7oXTMN/sMDc55GXTsJSn0eu/4lYAHRCAsKBs+C6gjUL0
rd/0FmqA4ObT718TbZFpYrZSFWgwgkPhcjERxSRrN68jnrDtPoMCRvuX/MmA2mWGa9c8BWL6A0rg
OI07NP8E5SPBURuPKPTr7zxi0mvcG/M5zOnMUlmcBDMD6clwIuMWvPSL9X065uDk55GuXCehGWPM
qVTSbFrlWhm99dfqWz5Ybd3OT6AAUENamveA51lj28birBHwEIS1yVl989Dexyjxn3gCnj4AWNzc
Um/rqjNBaNUOQw7IMW7EQ/N5BpRCcrUbGesbgQgktCHqB/r2E10kr+C05WDPdhTLWBw3dTUYBs7s
tEQHw/gtZettk6l2n4vu+8fz/5hSCJYiugBGwGJ2i5RL+gqnN516j9CKAyHo/qAR/wdR1vKskbNh
bg64gNekPsQb2ChYnOvRKFUcFex+4LdVqJQ5kYeWW7DvQ552BlMtt9F2486HTRDGA94jE2v85fFE
/XPOcxlpn+lgAhmy7ur/LRVmfu5wOxu3R/iPNbj4S2tRWBphLMJa71r3K5AJyJJ6BnDaRBtAIGVe
99iGgyVdFWgagIwXGGXG4DwKGfg6Fvj3+peoHIRWsYt69/4u2bZB5NXoHobECGNjieKwHtV03S/5
bxNw3fYoFc/vm7imb1IgYnciyH61wZy2ua0Nw7KG0dPul88aOomIP2VyiHihuK1PXTiFE9g5qiLW
IXkgeWteIYg3TOYOSSMLWJlRADeVkNspBNKGpLRziDVzhnr1FmSGytz+aouHW2wgYKPKXQqZYC/a
WT5OOmjOMucXCdREKVBakUPfceCleje36NlM09/Pgo9EE7M6CnvcV0Xlz2PhWVnw/gg3J5K0zUCw
a6KnmFlLcYjDohxx6a9T7XV6BX1rw25KkbMtt5wXSBDe7DALFklprhUKJtK8nU+UIGA9DKjckh/4
6WPeoJhV0yBJHpdqDhxZdDvojT1DW2tq/p8zx6zNiLf7UI0w0nbDrpx/WeVnY0yc95dnI5RWFF02
IRcEIbMrvrt6BDNSocJHSZ3gmqkVxB2II8S7fP4URoe8PxaoN75vkn3toZCL6irknEE2ArYDjdUG
rKS2GKpJC/cnqjISk8jdLKhSD9tdBQg2l0FwUrvvW2WW7Moo4/qnqUsiRamMfad/qZfMHYbHJMp4
XSLMbc1aYTHLWZEVhhrDSvT5JA+EZlrzWzZ6xVcSJoq+AoofaH+lvCBhc3BgTgH9POWTTmWzs2OM
0pShESmHjwqAk9dfouGQLTFn3ThGWM9vVJmk5EYo7LX0u7A+r2tp9/L+/VU6/chZVHCaQFzMwL2D
FhYOgwmgU2FSQi1LDUjGSz7JCCefSpQT7/obcJiCR9+8AT7yIXS6Q3S/PvAelow7vLLOREA9MCnh
aOnYmeifE7ofYM1+f3xsbp8sIHkDmg/EIMh0sHu/X0tl7CVd2Ldfezf+i1qZRvA91mhUQ6M8hPK4
cRY5PmZGZREPTAXHDdmqE6fo2d6wVsWqrDGsfOW+uNMQq+6A9T5Qd2XeAiLFTUEwj8zTCCUZq6fI
OuhnDcZtJdCZGKOkjg6lgtJ6eJMJDwWkr4uvouIuwi637pr6Ucg5/n9jc8o6JlY0dDCkguzt8iJT
zbVvOq2Clqkga75ZSZA5NSPzSdMni3MONjaJjEYUamo0IY6lMqbqDFX9udQQGqi6H7aQFxpUjh+h
Xc6u2bkJxll1St3niypGgA2DkTuxWzkMmrKO7FGdIMT88v6m5AzoqoDXtmMkF5i7XLhPOvzz5U9+
H+lSkQgGQNdwuTYtYLNh/T+kXddu5Lqy/SIBSlR4lTpJ7nH2jGdehEkmlakcvv4ueZ9zLNO6zb1n
vxgGGujqIovFYoW1aK0E9vRljL8U5f3l79/a+4X/aeHfAGGPGPZWBR2HZs5ZOBuY/8nuafVYyi7j
7TV6kyHokOa0HYfBoOFc9/wqt3h64q41Szi+xSjm9fCsVVkO8+qwJo1bcydnLKSo9r0sQNHpp/y5
Ba3UdYvCX/7j362cEMdQ4sZJbUxKoFXFdysrb8Do7BOluLssZjkRH835bfGWxV1p1QE0q29dHTcH
7XZNl3iR8ZBUP4sJfXHWD6uWMOrK7GH5fCVuYKrdpnywgy670hOgg2IC2pTQX29c9HACbyotn69k
GHiGO5gGA2aE+ZNX+1b9WtAD2EEvL5xMinAbpoWezegUVoKSaPppqNXoFOuncu4AXRHP+e1laRvr
BqRaRIEAl7bBjCfoNJp05F1rKsEEesmdPpvcZ727VxvZO3xD0LvFEzxoPcXJBE5MJcizh8Q+Zobp
Zck/V+adDMGFAoZfbbuopOGgkG85064sPQ1IlkouA7GpVDyxYsRXgIRzXhDKwnhmn6KGXDlqNvkl
M8dj3ncHNW181wKsfI5OdG9qR8lNIfFLpuCX6rlyZ9pZyDEk59pVvLr6g5hIB9UOik42pgSh73tL
R2BZUQA6OsE8XqnOJ1PGf72pwer7BWMY1aFzWWwowdA/jVHp5fnzZbPeFkBQzcKmA1xNyFiodKgN
yrFEkV56QNb15lbiDLbdNmo7JnqyVJD2Cjpwu7eUwm7dQAWfwVL3bIZwgQzP9sMJEKmpDCV18wCt
5AnGze14bDNFd5cDRJOfmnKrO4+XV00sJf1l2G8yxOpHb7R4VODCDUZE4hgDXVrcTugqXMbsj80X
2YD9hqszUFDVgM+zhMWO4HwoQtRh6GoWJuXwo9ZRvVKzfZeUYYJJ1MuqbRjEO1GCRU99GhsOhUEo
xKKekZhoHDTZdLgsZcso3okRjKLgLRokJngG3OUW4C4X7l8zMLiv442rSBE8ZQso2ISmNli5umMh
rq193p/BsHyYu3PNnyR6bRjfWi/RMCKqAnjYRYxCqh1PztXnBaIhOVi7On2wXDQpLZMQSCZIdm3Z
FSGIeCdW8HTMYrZSTrMSpHYMyo7cPnCnMr1k1H2rbq9pTY6XFZXpKcRimaLi7VTglmK6cjCVacf1
3HeSOLgsRizSLAftnWJCENY7rZlMNWchM9iZze0VUoa7RgGbp8tvcwNttKT+XTMgD43WEZGnzE6X
77+0sMtxWYUyUTqhcwSIvQE766ETGifr1kYlpdsZfnaapA/S7WUlFggkXAdwY4KdotXMLjSzYSFI
43yi1h5LIq/pB8nFvH0c/idGzFaQOpuHumjcgFoIY3DOHeOn29keGf55tImBcR1On6DpBczb75fP
7Wa36LXODbL8yW2+R6CoMDWJMour+LBFKxmLsqst0u2uqJMKd7CV5HtSM5+iyTu6LvPCb8BllDSO
ROCmi1wJFFxkpirxbEcxvPFY+Jit9HgpOV1b98u7dRPco9k7UcXZgAAtbDJv4aMEZwwgsaOb+ZV1
6J82fPx1zoAYCEg0wAZa4g1DSNkip4pAw3lqn3mwYDho9+YDuwbh50FWP9g0v1UsLRyqOaa0ydGQ
G4xR47ls8Pp+9oyS7ij+v+xAZKIEA1TdWI1J7NCwS12fFQfiunvqerEp2bHNgwsaK+DKgcsSAwfv
jRAFO7tIRg3rl7+0QHVCcKP/86AdL5A3EYJNIC9rVEC9xtQnOfTZs8J/Eq36o+V6kyH4n7ot1KhQ
IUOrnrXxSml+D8nZNE6XN2X79n9T5UNSRdW4qbvwP/Uze/yL8alJPHiG16Gsq0pWEN88sSt5wvXY
VkpN66Z3A6tqz1mbHFOr3f1LnfT3FqBoij6lFlzdeIORWXIobvSv4ITvdh36KeKDDANpWyUQpzgm
2K9RnHgvLmFpS5rRsIOqQIe3excV4WWFFov94FZRNELOCMlzzRLMLVPaxioshBR4wmEeX81svD4o
25fJ0PjFPGPcIa4tyX2/eVxXQgX7M1H1JoyadjCBWTJh/T1mkzIP5eqznWqyWotEmNimqE8ly7GE
SPC4CNcep/jW0phn0N+XF3Lb2k3gxy+suybM8P1W2ayvR9UsEMMEC7Hd0i9Y72Hp4GKVV9827QId
Nku210R7q7CCxJrcGo86GrLMVHRfmePc8RVXn2XVWYkgcT6t4W7ZkVSDVm3DvZb0lTf3g+xUbe0R
sOHRQ4echAvOqfdrFzkWx8h0GwXtwa526XfQ4vnjFT9NN+4nRLrj/q94+k8cBiiu0HiGWU7k6YWw
Mx6NLJrtjIVNhxYp90tUSgz9NZITj9dawrK8q6hl6JgRta0+HZ6L0su0XTT5y/REyg8AJTy2LxzD
4SBNOy9U23Ir2bqu1tKFa7FXUz3JC+hXpe2uGG+Vcp877V5i+Nub97aKy+drHfWcoZsmZaHReWqO
Pq4obHyt8duret9XfvXYvizkz/IwWsSrfw1nABDloPkSdXVcyO8lo6TemRQZwYC+0O/tWUcMFXtA
esbk73SLjHHhDbpn6UBpWMBCL6u9ubYr2cLadil3547rUWCkeOq1V2gY9gwmKziKTdYfVBQWV9FZ
O2Q9ngrtzgwV9KyjAYTuzUC7js/uHQmJ/3d6WrdO/XphhThn4S6JDTJHgZ2dUaj2Ytjp5eWTKiZc
PKzhaevYEwCyF/QnP2NeWXnKXsVEOgZ99w0D4rK7GxOvlNirbOME1+mMWZflE3RrylsWf+31O2LK
WNi33pMoAII/D2liA6/b94bJm9QgRaxiANJxk68ztaxHwvq4RfAT2b9ZQ8kxAcgA9aJMYYnHI8X8
ElcRvRpMoodDO/QeTetE9rO2t/XtZwlrrvfaXDZJQ0P1bklZqJ9iNNhkV2OYB+WjtufHXobztL3Y
bxKFxY6TbG7yFL5hnnOQYaKYPNTOuSnsH5fNSSJHvKZcbaTtHMMTRGnrZUuSE2TvuuwNuu3OwWwC
ZCWdEFDJC/ua2aUxMKhDvxvPxtLheYWhh0OMarL2klxPGDKqceMD7Odexq2y6WVXooW7qmXVNNV9
hRwxY8/JDHjgqLztWuVOcUfv8mIuZvDh0lqJEtyqZiYYsqhQrERWn3s6Ki2jwa4VA82JCwiHrXiK
W8j8wRKcfxQKtIEFcgBlzGWHV7fIlDukYKgxhpHDPWbdlVPY9j/x/Jmig0EB/97t7S5wZN5gK/4F
T+n/xAr+ddKd1FBmRG283hn0c2x70y9qdccxafaXV3VTkgXeUswIqJiBEFZVGbQ4rTlyTE4cKO7J
Rv9jgaOPbjD667KkzcOANL9qG5ZDyGvz0WopbT2Zk2JCcneMgrJ1vD75ldKv/06GsG5mltiDVeJe
Gqu7wT4r3fc2ur8sYtNbORiHQTuP4SAN/94icjvRqhbtMcGgBt303Dd/ULJAJ+ybAMEd5kmngYR+
aQ0HrU5xiG6LL9o3+2jspxP7VMg477d2BV0vhmu8TqKJlCJlhSmqXIPztbr7Wnlum8MYvVxeMYkI
sSGc6maV0aalYU7t68aY0Xui3lMzkVjy1sYYaGxBcRH4+kiGvN8YrZqbqMMjKozQIjT1DyzbXdZj
66isBYi+DoR7QOA18OioiJeUyc7OtFPpBF0RSJEIZcosn68OS6OjCy+nFg3L9tyq301ZEWlzT1B0
A4vMwj4uduW0INPldRG5ATdfVH6u2L2u/7i8XJsqLIB2QIdBttcW8h4q3n55y+A6qZbeOUALyw3Z
M3BTi5UIYcspNduiiesoAKjgoe2SK067o1qrPy9rsnXzmOhfWi5XQL+Kl0CjRmraZwryeIaSorJi
PUR2Nny3FA3t8JisAKUXinBWafbeZcFb+q0FC+4sK+CAjB7+Mm/u5wjUCg8RlZSpN0W84ssiR44x
p+XzlaHFJMlqliDubClG5nt667TJta4QyTja8kvFe9REKh41WDCa4FH9XoxBoiZF2ywaV+vBK+J9
RjjSOrddKUkcbbXxAR77TZCwZIOqjRXRihk4PQSpVjBw0ifrbHrkuMxaxzfyoczNFQRsI4pFGB0G
+Md71VTVirKclMhV5czDcfBdZ9iV88NlU9hM5CAbhm5gJOcxkinYOoJURliDi7o/GIcKw3X5bwR4
vnssD6rmy5oFN5VaKifgboduYkp+HGlkVbXpBjqcKaeK1xfasS5lWbBtrSw0CGrofySaiO2auApy
vvVytIDNSU8akM26wwhIpXz3NyhRNq1wJU3wqnTq9JYMEQuVK3JDnofr+iG9Y6B8yp+dm/7ziNG+
5Ek2+7Ftkiupgu0nk9qk1RBjTFHzxp/LU3kEV0mu7cYQSLq41iNflQQRW77XXIkUbBLDOzVPKHr7
S3JlxPu6lfh2qU5CFNQzuMNUb6KgC4eXlL5Cybq+8QlztIDE2i9TOzL4ya3rd62TEBdNVdRH4ApG
66XzEI9PY9v6EcMUAfsdGZLK4f+jngtwMzRbaeAMfn+mlTZDn1qVxHBXJ9zu6BuJuFec8nMB2BaA
QS6z1n+S9gPm5X9linVRpY9x02WYJUsVLezT6iUuotNlJ7JtFm8ihCu5sa2qd0uoVfauvrcSVd91
aiKDn9iSgnorsApRHECWQVg8Pit1pZsp+gGIvScj/T71/eNlRTbd02qtBGdI1Io2qB0gPDITYnrj
VM6BFltRc7RLJS93l6VtKbTeGSHwcwc22JmOpJCm1b8mJ3K8ruaSl4tMxvL56h6uKuparYrdxxP3
IZl5wAbp+O3mqi2duOjFRUfPh1pAA9oKPYIjmu6Kc4aadZjvMdR8bMPu2ciBy7CwJ8luki2fS1CU
NIGZg7Yk8d6aKtUEAhpBfy7qG3b81Ywyv3b3JJfeJVsOgiCtRZDdgo6v8NerJaz11q4sFUUw89h9
5r+6T+OXNFzm3Y07oEF4+QEt7zcFGlOOl81js2C+Fixaozl3BQ5CFDjfyu+KtxA9mEF+7tFdBNiV
7FgfLgvc2se1PMEeVbSiNCyyUCjVFNvrxuicNF3uNxGR+AuZIMEoC9WpBgp7Oqgq3fWgbui7+ySV
5P+2LH+tzfIjVtsW26RTqhh3VZVUX7pJuUFbukQPmQjhOrSsuM2om9GwdZVPDNU9czb3l/dEJkK4
EPOyYH0bmTRUHCQw++J3peTBZRFb41kIMd8MXLgBaZSp0ayinwDMsC/x9bCPT903MCuB+N2hCw3F
vn2Ccpelbp8qzMouKBLLn/fbk5ZNW9tLNwhX54M6/OiULmwS/VDUsTczQ3KWNi3OxBArMBcwqCJi
LpjcrIY8Ybh4y95X9U8VVX1L1vW+6ZJWQgSV+JSUc1YXyCTmhX5k7mA/Dp1VhqRrwLRQN+z58hJu
2sbydtRRhkWbqyAPg3szG5QKLnAuMC0CzPmik6ybTIRwiPACV0CDkihBPPfXMzRQK+fzZS0261qE
gInDwTMETdGCm+MUeK9lbqIuubcmb4FHajznLj4VYPBWfk9gW88Tj/6MD7Ku9G0HC7pbB/W0hQZC
PFxdUZHEgeT+APL6XXmkwFFBP+OCyd38mG+n+8uqblrhSp5w0PSY8WnmuRKYtbPL0DWuVdZRoc7u
sphNO1yJEQIlsAYDqCxDhqSaFfQ3BDx9tC3upblseGUpVIuvb0yF/3f9xNCyzVU+qATBhcujY9uW
u2xK7g08khUDYBhd+zyMoM7hjk/0TmL7m0v5FgyKJZC6yxfqRNcNbLsFPprqDbTwYkwDX17KTftH
QwoCm2U86xXMd3WJJMMwAmkZs21Ayd7zCeRyUyXJlGzu1krE8vlKxDRW/UyJTcMpeWDRYXatI3Xv
pkEGTymTIxj7nPYKa1UXqRLtxVQLZJhwzHpzXySxxLXLJAlmPutVZdcl7hM9/0VtL6atpzanZJTk
ZLbEILMEZjYb/UKuiCcxGE1VFXXPQp2mO0MBxAyL9K+0GW4SRXYNL4sjWvoC54SUJkDVQCL5fpNc
kxikdLso4LaVeSbnu94GHshYXdEsCo2okNjdlnljuE1zMT+nE0sVjKLVRnCoT7ivkgbodEhqJfox
Uv9AiK1aBDLQh4KR8PdKRTlGX0uex6EbDVcxGR/xwHqp4+gPkgZgQcNIiY4gA1hA78UwSiqHcpgD
0CO66FsCeIPLh3RZfHFz1gKWxVydIG5oucKYRsOGPPfV6AFOMRzmM+Bb/Fj7kVp3l8Ut7vOSOGHZ
bBfA0mWNfL1lPhZ9YBjUS+YzNw+d+4ODtXWUPOE24zN7SZahfrO0Ygr9Qg1jaB2wYhRDAS6/NAux
HS39ovU4qMzJnXooMHUypJJkxdbxWksVHvW0o3MMZkRcjp17iKZuPzv8XCg5kFrqP7iw1qKECCCj
mVOWNfABUucac51eys+xVu4SXZIt3jpVaznCA4cinW+rBMBeCaE3Y5P6S3EbyZ7DZQPZ7PZYyxEs
HjEg2vA4DHK8iZ4WJMaFQRMvxsc629V7kPi+JucaKjkHW5cVhs2X4S2A6tlid6MNjOOJWWiTc1wU
shFLGcpviWbLCn2w/ZUIMbQwmnpgPYwiekrBbl1gnp3uFZDppmwfo757lGHqbG7Zm0Cxn7FrEkAI
ptAJpaVd2oQq7bx0llzB2wuHjjgEgQu5vHCi0QLakELDLT9E87nNzTMtFImJb+sB/AvE6aBxVIWF
y+ppbh0Nz50uP7r1kc7XtNpf3hyJCNFNjGOT1S0v4tBI1Psqqr1Ub/cokEjEbC/W/zQRh7ujSS95
P6KdmmA8MP5WxrKoctvG3gQI3oCXk90oBO6uBM7nbPhW2B3da+OTcVf2AFRrwUB7eeE2PR0ysiow
DW3gvQsCpz7L1ThKEOShlabD2WnKwutAvNC2khMqkyQ4oMKK46gqbTQPAq5gVB6n8VlTR5+a3y9r
tPmmWpLM/1Vp2cTVlWhXYGd24sk8NPvY8ugJkNLH8miDXSJ+WviSFfA6+WBkAy2CbDpBBHN6beJ7
Ze9wVTzrgdHwXrZr86IyZx3zPj69t39V4KIDIB8wUwEUHrIducdG+oofnUYfqSx1l4X13d/Ai9u0
04VE5D8/Q1gCRQPj4Mhen5X1uT+be/gQb/QXyuSlZ+lvlIE2JeKhsHTYLJxrwo2Zo2SXmuhUDuPP
+bXp455+sGu/Srw2tI/ljh9Hez/JnP7rsf7gkldSBesFW300KFqP/D6znyKun13Uw+fO9JWO31vd
4Ct5c6xzHvT6fHvZzDbNGekUuDMUIA1DWGJ9VKo5tXBwbHSFduwOhO6ewV+mSHJAN8t5NgFfPLK9
mE0Tw+G4qJbppFY7kBt98tITvXMe57A5K2F7RPuKJOmxqRZSGxggBqAgitjvDZgpGa/AwIZpdfdL
w04mr47M/FqyWuJJNx32mxzxDVvVmbs0mytBh8IMPwEBxOONKXE522uHxigHgLsumiaE6LEyqpZF
zUwASqf6xjn9lvs/Cdp++t9yPOjNE7CSJZyApHbtbMxSGmrDlzK+tsfdZYN7xa75YOwrAaKxm26O
/hVEVvVP55P2c9zZ6C9vcD1o6C49jCF5qa/LnerRg/UH6eRX0gN4NPSZidcep2Y+5zpyvbNhea5+
00VPEt02F28hc/iPBEE3UFZrLBqX04QJGxStq3DhcrD99Jx8H/d/B59109BXEgVP3TYaydp+xGrO
zCfadcuBuTd8N0qJajLNls9Xt5FSYRBvqPBiMslzpuxYKXOCMkWWk7YS0FdR1U8x6nbpgNu0RAbZ
/ppriq9aEtcg02T5IStBJtW6mTnoS7Wj8dqqjZsmsv3LdrAtAoVOADouliYsVgT84SHtYAaxTvZJ
2V+hhnf65yKAx7b0lYCHCi+V91pEePZUHO+IYConryGp51qSm2EztboWIWSbXGa6aQSa78D6tExe
MqC1Wo8tMBKsg3pCs4ksB7CVoFnLExI0Ns+qUjGwMande3Uy+RYeCjp/cPnnbpQluGTChAvCQl80
d7IRFwRXcn9wuO5VaMJOc3/mncf1h8vbtRnNrZQT86x1h/qJEeOtSry48pvPzbV2QtYhup3v87N6
QKu5Xz4SPwWWtCxi3bqj1qIFjz4rXWyqAwBpVE73naEfwBEHKGd3d1nFrRTOWozg++bSdmkZYfvi
QgPE6GPsvihj7lHlG08Dc/5xWdpmH4aD3BooyJYcmwhMPeYdmr1qTMn1B3rdHrIzyF1B+8avIg3A
S+rfQGXbXEcX0+KA2UW+0hVOtTtZekObBTUmnvcTStZKlXp6JFnGLSkId8GiblsuUgDCqUM5A/js
qaYERtwfpzK9H0p2avrq/vL6bbnbtRjhsEVOnY/64MAoGje/omoETGvgFfgFyYvdMDt/0iixliec
N6MzU23CdFlYsdFTkeg3BolHlCycGIqNHeW8UVWEYlUSZFmynwfjuh5loGLLDxXDF7wLMGykA/sd
G/Te8aqJnpXjgP0ZHAz6WR05xFbSeXVd7e2MXIMg3SeFcc5T2cDBpn4rwcKOpWYzJVYJaIvS5b5W
Pqdx5Fu95V22i00pLii2kFVGl46IJ+10ZTbqMaIzQCT8iG1g46jVNR0VyWZtuN+lzwRT/SpITlyx
t7wDvA/nMc5SV95azWebDPs0G7zWflJlB2rLU6xlidGzXZvOMLUYKmTuDcPNEpAz3nUH2wfKYKKC
b4Rd1UcZbr5EwQ/g44kdE9MGQEhGQDrLdzbsoSaNz6szVxOJz9g4zO80FFxvzqOmpBMuF9YenSk+
lMZnawiMke4vG8dWSPBOkBBtsjmFa1rmM4cQFf9948WhuVM+OZ6Bvjd5AmDxqMJZeydO8LgDK2zT
SnQkYdmRxV9q5def6IOaBrqCgJCgEkGf2VViZOwx7drsDftET2mYqR6cYOb1n/l9/7RgWEtELnvx
QaeVSEEnaxhiBbiv06HeVZ+BMeCXfv1jOJAXYMWdZNIWn3BJ2HLaV7EuSdyqIgT75WT0EJffI/sq
SnVUOYLW/kxjiXls2vxKNSEmBYxkPuguzNCuq102/ErLfWqnXpQ+kV5S2dhwUwvZGiiP0XSAlJ+w
isRgTaZE6LuL1a8mP+vsWmPB5Z1avuLD2gGXV1UxsgPEY+HRDWfOkCQt8JZz+/uCNZ/mSZUZw2Jf
72Q4wO5Dy52uLdW7Dx1wTjEArGi5TEBOCez+9KnBcfqcBwWqC0Pkz4knI8b7oJUgUbB4oiRADmcO
SBQ51/BwYPshj1/+4coJMoTNMXQaGWk8p6GT9qVH++GpzLrdv5MhWDbtTCubkKoLCucJAZJhP1/+
/tdkwKWtEYxZz8FHp848CWf7pzs+F+S+6K5bPHpS1R90jL/bsc9z6rUKk6j2IcJ4XT400iBdBmQG
EX29VrumQKEjCfXjQtTcn4wjCI6OMsrCbUt4EyNcGrxFb/0YVWloVj/tLvcc6cDFh0MqKCLYGp5X
icILvFGVq/rMb6sw2bEH/VYBsOJ54V6vn5zEl/bUf3CwglTB+uJ8SkmlqCmwM05ozzksZHtmQOtT
v18mhv8ps7aNXCbO8Ns6CpY4zi2imWpK0PsU1WCQeeXvDMydne85EllywhqZfQiWGZVlUi98GXAa
FEMsCwOzcqylbAr/zwl4U0yIdA0OqrQKE1pgzh2+L3aYnhc2nOZGftHLLEWIbXXaIVs7I3bnJWZp
yacp/uYm/zgD/bpRNvYKuB0g8hMMA3TWNdC2hzS0nvKXhUok3rv+QHfqAe9uKXHSx1hJECfYhdn1
5shGPQ0BpBHdLTsV7aKz/uC4no5CQuSPsoTN1okGKh00xG21VMHe3/aROqB7aoaCWv9FeRhBXhKH
6m0/3jSlp/l0oXiW0nrJZAo7pw0YEzNtyNQBCKbb32f6J3ckeLYw2ISRAQwLCutIkcetCcU6MuQE
D/RUHJS9ubMe0mDB6kSWeH/Z829r9CZPOF5lqmM6kalJmA2Vp4Oxp2JMImL5yeLdslZJ2Kga0Wjd
UcyrTOhFT67jDhg10e/LanwIxmB+axnCxiQgXMNYN5xvC5IIZv+aueWN3Xc3qb1Yl9QqZfosHmsV
ZgKIfEjGCH3aHHA+xtju6uyzFv/T7P17hcT3PXXduio53FEdmT5BP6kuQ3BfdvbjtqC8AoYjB7gV
wpK1c48qWdInII37lXZ3VhVEhqQyvm1cbyKElapNc1bcCpPuxoz+0S4zEj/L+uDy1m+6HtA0YV4I
sE6YSl1+xWo/pkjnmQmqxKD9mT3qqGJmNwMAvE/ToQvMq+6LDKZvc+FW8hb7WMmz9Fmt+hJHBvQC
e0UhO3PODwmJ/Kr8t6KE0zmn+qBpDURpClqp6ti3u88qgFgKVwr4srlXK62EUzo3pVN0JlnCF/tB
fTF9wEqczF/sxbpRjmD3edAkDlwmULC/tKxMh9fQjSifGu2QM0mPzOY26a8MCGjiQ130/Ta5yWSN
Dd7woV7rzqGODXcPdMWF2ad/iRUm6y1+nar5cJ7e5BnCXqmsZqxazlMSlNe5V17poeIBQgLdintL
A6MWB1PSCFoLfQe4I9V7kT1/NxcUM6oESGwL+InwhEvrLkqifmkQQ4ir3jUy9jXZ9wuZdUdhLkPr
onnKphrQBbHnyBqCZBKEIL0c9JTQUW9PdLy3ravUvbvsKjY992qFBJMo0np0e9ZihdrYb8jkjUY4
1LLIa/mWD4awkrJoufIPuZpPcTYAe6PdDXvQjeIcpUd73+2UY34gX2U3+Md+iuWqWMkT/FGnj3yM
DRh6gplrs3pK69SLcWNY5s/cQS8HP2vIQqOq5l1ezY9tnq+CCTKa4FHBLSK4DD0yKn2YcEe1z9aw
a8AZt4v3yp7v28lrHV+bMACrn0iQy1Z4207eBAuuA52KwODEcAfIR8zjtAcJT9g3oJHFdHvY3apX
w8mQOKuPaVVBV+Eq062EMWwCok0NV/GBB/q+PDq7ybkxjrP/Fy3OKLk+t4Vi+HzZXRPz7oJQtR0R
+RZ4G5tHtGQejN3SEWR5eWAeKKgcY+no7cdG0EXNN4kiVwA1uTU6hrk873igoVFh7r3lMWR6/Z7+
QuYBG8o/yRiANs8l+sZhRQaUVQVDyphjUHQDAv++/GWoP4wMc9QA1Lxsrn9BOHw4mG8eWnwSFT1A
0zBVBdivzFGBQ4We9R3NlG4/ZAXP9znhY+lZc400hwU4/l1u9pz6GZAhDhlalnZO45TRoRwj88XJ
K3f09XFwvIRG5tdMJdEV4TXa1lQNePq9MWnfqEW6264g8XEClyA4sWvKT7j0uquIWClAGMbWfHF7
E66UzmkD6O6snBK/Ka3uszHExu3QadHJIVwJgUCt3DUgu793zJkQLy1tO/Mb22xCNEzWh65hcePN
WkZum7oqrvKWaP449tm0m0Hp+2Nste5pKXk1/sQh3TMJy363RYwGr4LYj1XVVMcJFh7t2zYih1Yl
sXoED9rooxpn/BgNpwHfpWNGFYgwoilUphhk2KyZSgwRJrPretEwcnjUwmYALVNyABt1w4TexDpx
hq9OHiWTp4+188vqTcDMduZUZ0spP8YZmtRgLjKCwN1iT3MXRVd9y7SdNTEASLhVfQBmAsO7MmqT
O82tnYduoM2vuElS8BFXeftYNtF019YT8N5HorgWgNAHNNikAPQJkFVFZ3FeEmCWY6ol+T11dX1m
WAZ7x0B5fYtrIf/qdIZ70PVO8UckQNQ9kF3RAx2Zw+PQZ0XnRb0dVzvXnmPr6NgK/Opo9XPpj1aW
f46yrg+mCWnPzyitRw9lmZdBW+rVY5PSOECCuLs1MHL0nA889qGuGSRm1t/FveIEE17w/tDqdkgw
139b8so4WrE5hkqsdQGN8xxvwN4xG693Nf5dL9oxv4vdsuc7tyvS9jCwuH7sxrYsvTKKhtRT9RKn
p4vrptmxGs0TfjSP8TG3y+iMkpfCd9OUj/uqzaq7osm1OzYUbbnvin52fBePjcyzMyf/0mBihe9R
6Y6zfaZazbmIZiM5jkYNHgmbUMXY9ck8lB7hZntFFYKKk8L4yRrzObQtivlwgw19UBF1PFZxmn1D
Z0h9r8zdcEZLYhYWGuVHnL3mFzHG+Z5NIAUwMBcBLM4sH8Hyl42qtldMArBgEg/szh2KyfTLCvQ5
nuPUgJPU594KaKeNDQDpkYSa4li7MipG7Nty6jjcGIYr9lMfFckZALvtp2FMrCY0jEHxutLk35g5
s7Nr2/2ph+V/KUnvTJ7VRszxHM7aa7OwtTs3N7TYJzVVP5G6Lr9RxvXsXgMuKig368TsvHi28qeh
qYFRT5iLxvKu6lGP5a6xN+dkQELCAv2wl1EjOjGE9fmugjchj1x3OgDBqD2xd2ScbfYQdRyJ/rxS
K99OGSiWNDQvaGM5mD7jzAYS6qCC2y6vjMfJdbIwbXsXaOuJ4XU8HRM/zfXkyuakM9DjMTSHuuEa
8ePMJvvWnrTC6yOUVB2AYoRarmJYJ3amPdpOZxghoCTU3smeYm63s4eiMPNHPRoelU6j95oaVzOw
ngD2pBhdT7wxL1yPjRxvBSPPv7Ki1EHU7Vh52DC7uOvSLC+8Suunx4wBrhiG1H8vIie+gaCu8KaR
ZTDNKinPUcTqbzSaSurD8c1PeWXFQWnnQ+GPTtrUpymn9AoJrenkVCoGpzraTfldNwG20QP2kXm2
i1ELXLVPP+kV0KIcTSmvXLPjTzTtjYBYVhsQkuoBgGOy52jkfB8zM32wE+LcWJEN1hg8Lk9UG9T4
qHTFfGKRnRyiTgGziFFmpccLS//e5fHkDYr5zDu7OFAjxezHPCS94WmlYZ/duo1PC63ep76oAHM+
VAhO7Cnb8XYsBi+ODfMR2J1oe2GJniA0oxkis0RJyisrBYrH8H+kXdmSnbgS/CIi2ITgFTjAWXpf
7Rdium2z7ztff5O+MW5ajY/G9ss8zMR0HYlSqVSVlenbCsEjr2wyUyxoMJqYgZZDl5RSepBolihW
mXe9lxuDrttFBsZIy++y9gByJAn5QNyq1BPiapTNfE5wOqJu1kpbrVvtGLVR49DcmK7GVhC9dKij
yyyn9NCGuf8cdg0uhYWuFcdCjURLTMSBWi1JK2plcaTbejSMiRmnSWVpwpymZg3K2ftqpOpxTvEI
lvTev+hEKXclMPZ5YS9Bl7nTq5tab7OHoBjaE219+kOhqfbQprp2Jc6FdqP6kyHZUkTll1QRO08E
jNUqeiF9FLQ+1qwh9pvAzipBAUayi4GirWroFkG00xslPbiNeiPIFwxCH1tg1eHVrjbLwmiWLjp6
b69IJrlO4A+tHoIfrHfswFM8cKD+vwDNI09YctZzyQnzfKxUsfDnoU8OGVWe2pDYYyPvMxq5g4pT
1Japq1UiJyXarJqtFsfkXagON6FelijaltFgCn7oikV5RybohE+T1xm6cz4F+wztXdLLlUEmcZfD
RgwWvUNAexcJXMn0v2j2aAmu6nUej35lM6tcGWOy5yBPVX/Atb6fkkORvGiBOze8DJ1jg22bArIJ
nHeJl0gMEpH5pECCKHKDk3oFJiozvRmOdM9Tsd98/Lwvi4WCDWoo9gLe+YdSaE1S34q9y/lKmw/Y
lQXmGd7MURgKAyoz0SPow+6XianaIxfD61K7SJyex6zA20TmWU5CkM92AarqiiY4Y2QnLeYFtR/n
V8XbNuZV7nddMotjEx8oZqLlu6K5O//35WVXzhxghYkU3UKb2lUl8epnjBxCGbZyvwcXxmUEapkW
PFfV83xYJumEfeUNNzjL2dP5X/AZdbmcrtUzijldUkJzXBex6Mb7RNjlof3c7qWjU7/EL4jXVWS2
j8N9u8jW80pP2zVYTJ1jHA2k958QCnM2IFvNpfggusFl5FXo/qD1+UBdzSkv0PzhnbtNF0W/GFMr
kHzT3l7OqxpLGZaRjNsLxcMOw0K5E9rpMl3aONk+9uqL8IFyqomb7qNr0KHWMREM1diPRR25KuPC
l1BkMZTQCkkJtAKnxLBlAeRKQEbImNjW2SXRrsrTdiwgB5S6/nw0QD993j+WG4R1UBUkl9AsxlMb
cnkfl1BISqzVMQxUNVJBPwzMCKw5VV55IP7gnIbNSI+KBQrKmNcGqypTjMzqSSyrvkLp/67Hxbm0
A/FSJBfJfY4T8Ptyc3D9Rb4VTyyM9XwaiBxDRS8EoSJeX4oPKbJrMa5fSN9wvGCz5IXJFBXcl0C6
A4z7cQ8DzO+LeRh3XqlYvgvWqIOwky4be2kVK4fAWsQkKu/8d9tyDCAvUWAT0abBfNhHm/MwNnm6
gOvGuLQmvEuijFMXXf4C6xlrC0zgCEAnPXaNFh8MAJi67BqdM2BmDJ6O13LhfjKjAMmkL9NmIPD5
uBBUNCLSGiEwGIB65E7ids5/IdraLJuB1v2nHSYSJ5Wek6LE1LT/Nd9HHjh0XgbUIVCBBU+KWT4A
aGRwvtFm4Wxtk0nf5hnDi3mBtfVOopnxdXEpnbJd7CQoSs4/DN0STzIo83mVM96WMr6hVZilG2mU
HEDCTLSTkX6N5ACJ8HUngH7hetI5nsKzx3hK3ExqXZFlmcWVkl6M7YWWeIbyIjYYp/ZjE3AUTtTa
9M3Vx2SyuEGTEBRjauyjSLXG7IKI0B0eCjuvH0pMvZ4/aluZyOorsuVPtErlJBAxkRyrgxWJxC0N
y4Ae53krW4F4bYVppFTDEOpTPiEQq3Sn14A7TelDRQmKUNX386Z4C2Li1SwmiaHHcXJApWwQvmfC
Ra08/Z0J5mZchL2kYkzwiPAvUkyuFP4D7TgASN7xUpnQQSuxFMca6+gO+b6/l8xgF13kx/5QnJSD
smA99sKp/3J+ZbzvxMQRXxvmkqoQ/OzlwKxGD8rgYnkV8oabtr8RxRgdyo8UyczHsIgqopAmKdZW
5ldNeJfP0On7AzQBmGd+mmDcYCiypME8Djo1Y3EKhnavNbxnyS+i7rsNxg9oGElGGSAUVZOpHjRL
ecouqNU5s9Uh9I0P/Kxz82JcrYpxikIC02W0BCOSX8TpYVQ5u7btdZhuXNSHiAGO8I9fpvRV3RdQ
9d+H+25HnNQJr0ooHz1FbmNrBYaYEifybeH02xwSyGa0lV3mc9VGTHK/17CVPbVi5aWTQpTtf1tm
jrHCfDCU6KeyVzLiaZnhaiJypqSwmqg7CjUPfbkZxCFgBtqhN1Us9nZMxUDK0IfYq7QCeaI4DxaI
zP4hY+s7UEmIAKEweLF866oCyQ4gzaoEogyDuTi0tM9R0ypRqY7Fx0hqnW4MrKouYCu9StvaRkDx
RH/k3JBbS303q4lM4uunOlRZK2TZgBhYHRJdlP7MOWvMOgjAxv96PkTxrDEemrUi8t7GB0xIDA07
18sI8o0Q2W5ndbLisf6eS+AZP29z87G3XiLjnnrdG2Q57Xujtaof+kF48W2osWtesg+90gVUk/d0
+TxGDV9dm2R8VYtA/RSk5ejhsyHx1qw2NOurwgXVsgs0POB+8S66q93piSfqu3UJrC0zQYY2YDtT
5FHfS9RHW6L25IjeEP06rWtOuNm6Byge0Ig3BmTBVGZbkxxNOh99sMMcPeQEycHt7yvBLtsoLVrp
GCSE2DhzJhK5wDy6ERv7BmItkVZ8yaemNZtMfua4yKZfyjCwvM6Jyj5m5z5H6xHqLXv1Ikcfub7z
3Rzd6zmGgGqxV0/1Y75D+/pCUnjOuewS+8jA2DvEVZahRTBnfozZw9DjoQv++D1Vxs7shdwM8/4p
UTsXKhDXYjjcp61g9xJCHdhGSlXYNZBCP7/8TZ9Z/YZld1bViTwhc19ks75HW88S0huh/S4X8s6Y
eaNQmyWf9WqZfDyKY8CWU8nfk7vZGW2kDnZot0df28U/sr1kVU7pBvb8ReVRsW2+hNeWGVcCkqZr
ImXS96Tejc5kyZbhQGJ7D5JI+a6Hsnzl5Bc8uPvWjb8yyubnSV4m+lAqgNbEBNrh85g72TTxVN04
n09lgqpehcqstnjko4Q2oE/YlIGpjq3VB7wrePPIvzsKe+TBA6cIgE4jPc9/9ONkiQOxo/z+vDdu
bxrwxGg8KTKmeT96I50Fuas1QIpLFZgt6blGZ/W8hcXLPp+5dwvMmZvA2C7puoQzV1BbAMZXmx+A
fKun4iYieWJJ3dRzTG7e7hiI/ndRzBFT5BklrjHqPPVNt36pJSwwRV7iwts75nxlM82qAVu6b/Ld
2D36+pfzO7ftaghUBPEKQZ9Zhj/0XRnLcACSFBjPlJy5+N5Mj73AYwDYvrQxz/2vJWYlWhHIeM0E
0YFeKZG5QImoBTKlCaDE1oowEMB7EPCWxgQI4B1aaBypYB6nqS2CJLkwNEetvpTZ7fk93P5G/65M
ZjOuWmrjoMPE9aEC/kRZgPl/gkukP/dO/vQOKHRgaiLsXRgcVe0hGB7/bgXMze+3BMMMEsgzq6i8
19A07v3IPW/iF/H6fZeYDGqkftFNCvIYDO64QAEsD2gK8uDZEu1lmrW7Gjxe0Xw7LrzbXL7c6h5M
06GsyVKIK7NTC3xHtm++FO3TCIDJ+dUtx+RzAHo3xIS4MGjGaIQ4EfgL5wly8PV3VRrBiDYBLME5
sW8MuudsMcEOAJpS1FKSQDzgUXnuy5v0VHbWNJn0dcYQSuygV67sAKfoml2m7k7Sof2xMDQndsqd
r+VtMBM+ZKAySSjCMetasUh6E3TEbsdTEp5iGZDj3yYdWNLH1TlgYkgVVlLhj4hWQtabSSNaKn2V
CQ+ot3WeYUjRwT0ogr6W+ZiSkWv9lOM0aMieyrk1lYrTatm6dtcWmE8oTEFfZarUeh0iRhJfzPlk
+vO38z7JWwbzbSQAX/rEmFCyikcTSzInwjnTvGUwn6OdJWUOS0PzQlzsYhubkwj8Djcd4plhArlP
S6CuCuyWMjzlgzMA/V3yJpy3LovVF2G16MMRfHDAs7Req70W8hFADrNugSRx/uqbECazE6VK6SkU
IzzFr07y/ANdbo6FzXt2vRImlte6quRDhSMpu7q71IyEnXwduO1OdTLHuJY5l99m2Q3jjxCWA/uS
pGjMaZk0EWSjhqACoCK8QpcK6koAPoI1ULLm2UwcjFZzB+03C2Nro8wBaiUSl8JQUBhdgMnjPkQb
FvOFits/5v+AjsaMbEEx/6jNvLbLnCkiaDGIuRCAalsCHDq15xcdmwskrtO6QWLxONQ2XX+1ucwJ
S6Wya1QigLG7uEwBTNIC3cwalXOON50fao0aaFaX8Q3mmuxHsQ6DRAD+AS9TAch9o3EM9Si0nK75
5mpWdhhXyQcN+jN6pnhdA6CZRo5TlruiQP+gjrGIT/67HMY5SKNGszwgH9NHf7aJbzygujoDUx3x
3h3bh21livEHI+qSJi9DguFg4ggvmCwM7cQaXpdJi0o01ReerPgS69jLf7021iFIN4lRHqSHSBBU
k8aBGQJi3RfDbYHEwwRQ0BZpdV34snc+cn3WNkZQWVtmovAYaUKVUeyqdhHe6xAsGnYLY2ew0wGg
MhBfZEe4CazWjRzeseP4J/vqjvqxSObJWMrRk5eklzFNvNm/VLgIBY6Dsg/vWM5iyS8MEHhILhUw
UT56k9ZxXo68nWQf3UlaquMQD70HHQHta+2Mzmwrp+oG8/o2Af2prS2DWm53n11nDu9ByVsik4ZD
fyIKuwRnMMpas2uuphggachAnfcWnhUmoqRFHIPuCs5SozhkQpzaJlJ/iKX67u/sLL9jleAbqaq2
tbyQRE+ZCSJ9IJYvS/7bdTOVej/mrLLkrCV+CJ1W6P2cikeccSu6mQDAhyJOZ1b7FGTyfmNOXJmw
5ao+c9hZ4EWhDUGlY8DTS09g9nhDNZXgyyGutBvuwh2vl89bJRNbYK0mrY5jVkLHsqKVpY+P5z8X
zwITQ8BXBxZAgvMVG15Z3+Y8tnVOoGCzuMJQZqXq4XZdHmLYw0umxJoVp9d4MJyNLwOdbkhlapCH
hswA02RpgnHK0KnPkGQh/4AqoWoPztIF+C9DURuHCe0jNOQW3iQVUn4fnbzJ474Ze1H38riVzKpp
TJLEoalHvNiw3FaMvyka9FNFSiQ8tNjwp9fdIOlDm4FI02+/NdChMQVRxHiSFI3eHM4+5n6nan/e
J7ZWtzbK5KttOMgYylAxjAFK5CGworYyB5kTczcc48PKmKhX930Dol+8mWv9n7R+8jsw+cILw9e/
WwsT9vpalys5VRFc/WEnDINVzHiOG7wbZHPLgLSkSzHts/7TlA1iF0i+6pH5STYCswNJaMKdrlzc
6pM3INk1JKT16GAyhzUf1Fwrspq6o7PoE/ZeZQ+2b7Zc6pONqAAh+p+G2OuddFKqj2VFXYynWQrc
W5ud89+FZ4F5dkmlhLknsYWPycD6p/0RyuUcN970sNUiGDf25bhpSn9MD0otlJj2Ev8ZKxE6i/LC
ADFO5vkFbXrAyhrjz8TowlpDm/4wFZf+6IrT5RxwekhbJihgAAujLpRXWZh3J4czDfIZrY4ETbPW
G5vO8pPffxEoayPMrhXg+JSViKYHWRLMWgKtDhHulab7cX67tqYoFHDOvVV0FJmw0FMiTsOUxUib
49MMiqLKFa/B6G2lOz6p/da+rU0xtygZM4K0pFS8Wn2NMYKcNJXdh38SAjCPqy2kx+Ji7uOdANq3
VPHDKj002Y+kcgbpNEicZ9TWbbA2wZz/qVBFyDvR5BBgHHY2XCVzJ/0kV55IONfp1vFcWWJvU3VM
1aQLASIwAhfS6jJPRW6rS6kYKmC5mLXDmDgrV1LXpaFnvTp7GJ7ubdnKdoA52elV5gJvKh1mcIUD
SZP/F2D64sFsFF2bZl6IMZX8ECylvldmoxuIyX1GpwMmAUzkQlbdlU5WJmi5NV7ddveyoHr94P/B
SV7/BMZXhB6jY5qAn+D3w9dJje3Rb641bs99KwKuzTD+0pOiiRFLUmjCCI8xQEtKWNiGrOzDiKcA
t9VMWH9Q1mMCpWiUPsGSmh0Qf8NjfR9Drm8XOpE1ORI9yiamtf5oyuCDWeYeGYcs67NM8/fhSZ6s
wFva3b1XprbemSoqQPF37kzF1i282lWFiZDgOmsVaSowtClInRVT/VToMbgKJehi0LA4KlP0NGej
ObT6d73jVYa2ChwfVsxcNDVmGQcjQuCcDsUjcSQvs3IM48+WcJBN/hNkccUzp4WtREFyLRCkFpEA
QrEemOJTTL9Ph7CL7FRM943QW0YB5M3522Ej/ID3VDUwmgBEPa6Hj7G0Cn0ANgId5a84tvKyNTFN
+HcWlqOzeqamSjMJQQ0LcnCTQeJFuD3/97emHT4sgYkyiT8GrUF8pLQn0ULN6yV0MJcKYc7xkl9C
2DjoH4wx8STUcsxTtygXDiMIZno3iK9lktlFd31+Vdt2dFwzmDrQ6Bsma7Vr+NdR2YV09CgaxpNy
GHPJKjHQX6TGH3nAuyUmdMmKYLRhAVnOIrjzgwwzx5N1fi1bGQg27acJlhynxWBjUnYwQSRwIueO
vkfYSHGQFmmzkYdC2khCPlhjAlU0tSWdGky0FdKXLLUHvzVp4ZxfEs8GE5n6Kk7kftTjg7aIQIUe
ij5mUXHuru2z+b5tTPwJhZhIM0l8T1QI+okXQndzfhU8A8t/XzmZNOutmrddcmg6itcuSB54RY9f
HM73NTDxJRlAjz4ZqKvI7rCT7NTRFIyK4Z7a1W7qKiXHmRdnZWLoh2/PBBu/VqHbrWijF+8XimW0
tHb/BZmylVRhxEXSVRVdAyKy4k0kIGQkNY5n60jOcCnucsf/Qm/Ffed0drP3j/EusOXLjDc0vL2f
K8OM400KiJbBdQGt4+JKDu9jDX2R6aaeDcuPGkudX0Ngo9PxpvV31e9rrUHBcb1qxiGTthzCIsTJ
mu9au9xnYOHxT+lxPLx1gBwegfDmx1ytlXHPWKOhPnYawcckTuMm7oCRpdrlDX9vnoKVGcZFR6EM
Yr1E7jar1aUyEcdoR04E3IzmKxOMW9ZZU0Y0CkSPFLGdQD5HDd26AcSU5/8b7xZIaizqB3ha4oHE
xL44yjrVL/A0ChtQLtff6PQi4KKqg2dDujsfPDZD4MoU44l+mgAHCkKKQ6++zpE9hrKp5fs/sIGZ
dU1UcNI+sQv2RRu0QwW141C6FhSvnYFjzWb7vJHN778ywnz/1BfpqAUZvr+c2dp8RQKeRNjmVq0s
MJ9/BHVOE6YNLKCbCelcK81rq2lqzn3BM8MkQoLRa+WEsu9BCVVzotdTmNqByvkk2xFIgeLQIjCr
aGxhfuwxXRgkIqY9neKyu6ysAJzHoyVZ3XV2xzubmwdnZYxJt9pembPOhwTijFA6CY9iQzyFXA6G
ynGCzYOzMrTEotVVmM5TVasdVhXRZ73MvRT9e2ABxfxLLfDUPTfj2rsttqatptEUdxHcIQ2a74E+
QS9XulJKchoqYzc2kquAcsfny3pw1sgCMIyhBFNN1EyeZLzoeeDM/WCp0akyBivVeGS6W1AtFYnJ
v35CmPggRQNYLQPsKFhuUHYIrdnrTWgqHitLfVh4+YwdteqdZNUmGSGxGCzcBh1GeP+AxxM/xFAU
cGeDPYqFNE1QJuhpHvkYvY4sUcjtSE3vgqnwqix1/iSUvJtiDjqmyaIE017pQatewKzZ6w3nItmO
Ve8GmCMuktTvQqlE0IXugdKEZtU+/90SmBNXNuBZ6hfn7ElsUvFVlX5bXWbJIlbfgzlqfebn5ZxK
0SGffaSBjaGb/aIQMMWtz0kHt8PHz+1iTxo4a2IpNzQMI3f0nszlt2aQdwmUITPScr7M9iPnfVns
6SJCo0+CqkZg71vgMbEDeqIAelsKmOALHipgC3m03kT2dJVpHariMuI/XgmVvVCMF65mByhTg2MK
cCeQDFlc1u/tC+Z9O5WPQZJitr+pUy0EAqgHh8xCPz8f9S/idXIaa9Nwl2Yw5YK6eB9xOROr0By0
FcEBhs9XtdlLoPUUzOmhf9FOLV5FNd75MiTNBdvC6/j8UfjFVfe+XiYzkH3o7xo1gRIhcO65HV+h
PpLjSRF68Y1+O/JU6TiHmzDRIw/KXMoG0Psr9eiJneg26EBwlrR8IvaBhNYtSC4oeBRArPRxM6O5
rcY+08OD4GE8/7gQd9JdcL+0bxM7t/5ggGvpFP80x3y7sqhoOwk59ajcmMp8mRk/UkwGyTwsxBYo
7oMh5lOBglXUx7ACihsCwn1kpteNFdvqdR+AewBw4H11F9/4O+45XBLqc/vJfLMJNJajKqOfKoFP
CZwU47H0hlfRWWD9PIzC1vFbbyYT/INYAbFGj1mSor0d1T1NQ5NEr+cdZMsH1zaY8J8GdSiIAoiU
9fzbGD9XvNxn+f/P7RcT/It2MGg8LRNi42CiHNjlkVVLxY5EstXNe6renV8PZ8/Y0lMEvqZUE4GK
mEbdsMCgHJgK+Nru8lrn8lEtGc2ntSk66M8gFQiyF2bvwLDXy2o6EnewRCu77dzQEcBA8f9CJC8z
3rxvQIkAr0f9QcE/P57kHkOncQDRTs+IhQIkk5mZGs9B7nvtnaBcCw0w6UR6zrPwax7HvNmprZi8
cpM3Pu5VTK6ysMibxoB6fBMu3HDSTakMN3MNss8m5wn6beWta2NMJglUfNQMfkz3mQJYWp/YNVqA
ZhZmj30xukpcO+d9hnMGWPJyrEQQOjkHESTEkZLUXLgjz1t4+xOfXOU9LrJsuGNvAKccVSi6guQR
8maBrZgGdDQwyPeUuZGlwWtaq7zMoMVtRifBLZyIC4fbrGKtN5ZxIUnIwP1V4jIYNFu5S/cThgmb
GnFMQ+z07XyyMN8vHf4TTwzPg5jAmdXgWIrECbd6aiuvy/sAvTmzi5EzZafhy+D0EH+dvJl3qfMC
AhNEOxkpmg/21UOQf6swjFdFhVODRvX8B+a5LBMKlC4RQhqj6VGomVUSMOxezjUgMcG1/tdnkQmp
WQXZErERosPciceAoEXU5qWzFKcLKvCGfTjb96n5SOKoUyuQpE7dQyc86kXl5pQn2biZ3a4ck8Vf
1KJGSQ1lr0MNtVXleSEsgjt6YDH+P5Q/vVD25z/YVld1nUCwvUbwf415Pc3E6w7kdeHMCm3lsoS8
LDi/J7uw64ewAtcux0+2eowwq6IVDGFlCGgwBbtBbMpC8AE0iNIfgmwrlWqq1NZSugtBmorRmKmG
Ykt35Wu+Fc6j1eo17ydsf9L3nyB/vEjAwDyX4RRpXomsvrrMIAQmHXUbqS5o5C3flD3jmqsU/ItP
/G6VSUR7PSFiFcORcBfvF+GQ4iF6EAHxPHT2ovqsXw68ZG07rr+bZJLRhpai3+qNv5fJcyHdtTyK
Le6amHiaKVpfZwsOqlqiumGqVnbj26AdN+eD+izaf1a7XrsPE0WnOa0kVULPuB0wB97QQ6E3vJOx
Hcvet42JmImqdYMyIr4QM92HrmKSZwEw4KYywc/0oLiDHXvaEx9MxD0bTBCVSKBosdQtL+ph194j
n7JLMDmOFt5fh+5J4rRcf2FvYZsBEyDoehj/EIIGml0y+PfVr92EFwQ5Rg9TCd48/6q4L5zASXh6
2ZsvTPQFfppkPCYdWwISWBGVYSDFbf1QX2E45NLv8JgGD6z7Zy+Id3OMu9BxlAstCpFJ6XZWPgig
bKScniJ3SYy7xCrqOyCGAazNTS7l3ezJ+8VHiBXikc57X/4ibL+viPGRNCiiRszR8GifM3CWZ2Z3
gZByazygxWiJqqV5ke3voqfzt8V2JHm3yly5NE6MZNJRkhirG19+jebb839/OyT//Pts3aoiRj/J
GdxikoCZcgrM1oCh/7yN7QTs3QZz80S1LNa1iGCVdQ9l3gNE82VooadU8CpjvMUw90tRU0FJgRgH
WbpyaWjCZSxkTp82u/Pr4XwTVmC3zf2gVWKIhPjDbIIcHMOYnK+yfNXPSfv7jjHxYWrHhmpzS9yF
QvG/9yN5H4aJCUWmFG0ytlgI2mLXYhWRRwPcAXaudRkIqfRv5/dt05wKWk3ISy5XCbOqpk8adRZl
cJyPiZUbD3U8W2hYmnHxcN7Q5j2CawQSJmBbw7zkxzwjlSc/nQQNmfdgXIGx7DYIjENYJ7skE6xE
/XHe2qdovmS9oqZCl0zUNCj3MtuI3qgPqQI8MMJ9CSLKCipAozVddfZSHPV3Moclj91G1tzy31cv
4nBqokmidXboMjskICFOfsjxVRLyoOnLz147IWuHCa9pofqyOifBvhOyK1CWXJSRtIfsEcfXeWaY
uFoJvlIIapodaNhYVZmZVAeTPo929xO1FLsaJpBq0HSpfK1uQYywSAmhTPPQgAofvX50MIFRRki3
Mjuy6f3wInCQt5wlvkk7rb6YTmeS5dB0wMTHfT/Ou0x0dBDsc9xwiW5nvtdbGWdlJRfAMZmOGEle
VtjcgsbOVm3Ijr5BGcTfTXH/v58UipzosaA3y3w2Q+3JNNEaZwxFr70KeM+DMtDBPb+o7Z17t8J8
taFLigSDs+re0L53gpfUX5qJ83HeimWf9+2nDVaDsW7IpLZaHuz1h2E328kOrMyWdBnvFcc4Rjvf
7s3ZFb43mMqozexu8NTLEs1D2QTnksNjAV627dyPYUKXEpS6HEsKhoPixJ6G25oARw1gXqNdtcpr
X/xm0ZL5iizRcahVfpO1ZXaA1AsK+XZa/lOFXCY59sJkrTAvMEwozpMwwv8xvH7UL8q9Cgyxsate
Z+jkLWrC+u6827AXAGuQuWniqpKLoOiDfRqjKgrNDKF+KTAwT2tU87hgJd7yFideHbw6L8vWyMBk
Ee/Te+OZOrNHd/VOe5UBPsvs3P3dCTJ2ecwNEBikDejYUi9qWqgfHWvQsUeYodVMkcd3/6n4y9pi
boFA1eWuCscM0OS3PhxKzRi9djRHPnILzdsR7P0kMjFlynHhjH4R7GUXL/UduNwycBzQC9kpnKE1
eWftU1WSXRsTXUAzYNRy0wiwpx2Gr93tgm0nt5j4dtOXegdRKQ81NHHmcn2z+R1jmKVNVyFlWpNi
EIA3i97Ag/Mh9MQjb4Ecx2QxWpFYUxL3GAQdjAkDAvn0PY0HHn6YE6KN5aOuvR/8J2WtolVLdcBs
yWuiGMAOi+b5E81bChNC6gn3EK277FBM8mOqzt+Dkgep+FRUYb8KEzV6xc9EIdT9ffuc30s2dDeq
CiV5y7ASEK844XHEzKRkER6MmLc2Jn4MUkUNSZsAU8AokCVjUgDjTEPKachybhaDCRqRTxS0v3wc
rjjtLuQkRj8sM3r9tonCvNypSatpO7poc4mQwVN52cl21vrv2SZskhynVRuDhjUAh0O/T27iq+ym
QvI1u/XOvxLtzBZiu/O4ne5fJOfvdpll+3QIMSlGgoN0NewCT/K0feNI7sLknzn+jifTef40oF/2
8TTk8pxMWQnwXVNey7ErGxcxr9F43l0gj/nRhO6nA5FDhXoohzulJpggweecNs6uYWjjo41Rl3EW
qiQFEffoLE8aBVqNt+B5fquYGt94jI+fajns2WMWJdRZlLadiPb9XXi9TMAkVmuiWTLZEFDkUl2c
/0oqSxqM5KBD9RQTRnK0NwyH+M9j8P1vAhZEKz7uoC6PIdheqL8PfFTYdR1if1yykPP3JfDhH22k
kIzSZgI+tN7pT7ktPRm3uTda2XXhpN/J/d8tiInz0wAFMcyqo1KkR3ekER4yTdqdN/GJs+OjFxCR
ifIgzUkhyoFHGtLErwvUKEnsRDUBhqGWvlAYfq3N2spdyGa54U75ct78ea8gIhP/ISkIVccC8R/w
aV0azCSwA/L172wwKYcu1ZBFjJLoEGSvauVpoq11XBplzkLY96ZAxioQWjTLBqvbtXv6HB1nDw3P
3lrkXWU7vVG+8OqjPJuML04aKC4Bn43AEXLVzM9h9Tj9rs484x1vMWSVaRSyMLc0E6CFGIJmcnRa
LtMQbxGM/ylqhWrrrAQHLYGAFORE65up5LXBzid/5C0NWS1Dh4pq5gddiKwT1Qi39f5s2IDdrWWt
KzNRG8y5FiAAdS15jnTd02QeqQTnTn+DSq1MTMCmTLkgATQ/FnbrD96sDM/qlF3Pg+j+1bl5S+VX
pobQkCKI21KvhZhRPN3mcm52Wm2ft7L5aSh6oxg+UVWNfQ7X8aSTGo30Aw3+gfv2woMvfzO6bxN9
UfRTb9yeN7d9663sMf6WS12ZDh0gsO1zb0P52auP9GK2JqRD/KnP7Ut9ZY2Jb8TXBLVvMEcx3dC7
t6Gai8CVr5L9AiLjP8KXP/eplLEyxzgg8fW2UFPwnCS5K0AUN77n7N6ShJwzwKR2UdQZRdbH8HBo
sPd2uw9fyRENjP5Idtmp/mc4jW79QAbrd5tbb0drtTImO+qlOQ3VAnxIVfPSU1xN6j8Cr/L1qd/E
GmEyokTQIC8/pWCj3Y/+gb6CUsMcvdxL1J0e2OMOktWH+IE3QML7aMz9lJBJiqWqgODVfN2n36nC
oTv4hcurGpIuKJ4DJP8xLGGCVqKjjCaAngD+UzpArs2mdLmgLWpXv+W1Wj8NB/x/G9/tMV44BpD/
9WcfDTQHRKYWBgS+JoM9PLZ3xm3gJnsU9aynOQAYqMGm5rv0n3mHFMMSvp331s2rhb7/DsZZO8je
CuqEACa1lZ3lGGOJBitWeXC5XxzydzuMb+Zt1WaKjmeeiHpNAwot/Qu9pFb4uODDczfiiX3y1sW4
qa9TpE1Qpz206jdRmaxUP8Zc4t9PKDb2KzJuqZeF2KjL1d8+D6jeiwDftjbEBpzse32EuMjFIkS4
6LNBvGEn2qhK66bBiTeclbJZVWYIZaIUWXyQdd+SGlvpZlMV7867yS+O/c/vx1bxi76ZNbTj0oN4
MzrEyZ26NVvf0u7r3SIrWV4Yiimj6bPn2N28y9/9k02uUOIf5tzHOZFd47TMXJZOYel2dErc9Ki4
y+k0bJFzAfK2lLn/1HKqSdfDaFS4ZG5Nv7sMIx7YYjukve8oE3H8IB8moZl8jAeNTvfPwomeWD2A
j5O9qLWFO171mfsNl2WvkhVQ/6k9VXLAqszJkmRQZtSJlTxQSwzszlas1ooDq3uquToRvI/IBBmJ
6sJAs1HwyFV4Le/IcQZ5amhj/gl1JTBn5ODOKLljrW+e//kift9hJuboaZcWwYyYPliTFXnSUd0n
e2UneryCJs9fmGCTB0MvkAmS8llx3caSWdQXosp5oW3ngP8j7bt65MaZrn+RAGVRt8rq7vEEh7F9
Izgq56xf/x2Ov8ctc7TNd71YwBc7QJdIFquKFc65LoYxNfj9FeTbFHSu+WbEAJmKMTaH1uNkcXvh
49z7s8j19fRxdGMD2d7xcctMYaoTGFGp91Ips7eiBKbRqrvbYniRoT3r4uamy/jU5JPdTpHLuf2H
mYTr7WebA0ECPixKgUVrb1c7OqEJMtTfKY+UsRkIoBxbw7PmLxy7u/sRa2YuyglSCY2znvTP1cfO
ay6GVziC2wTb0/gp9en9lOzy0ofUGY9nXk/KcbJ3t2LG9GhbPAoY2YrD2RbuXxDdgTGznVN/Q6ah
O5WJxS1vcAwR24otlC0xF8AUIBVJecZ6Xyqt7Gv/ia60dtagxT/+7YPliWQtUaHXWT5jlVmVBFUh
OVW9BrdFcGwOi/q0pfkmA0AkAWsC+oe2U5tPVjZ0tsGjGeAeGWNmcrHt83zcomA9bd74BsUaWDbl
jlKCFG70Jv27YuxORxhzUyRZU0VbhpR5Ax6h+V6JDNtQVCsBx1dSvSXk3e2tPC5I7QQytgezg1I8
LWgZT8L63P7M3r1g/z4Kdppa5uPsid4v7lleMZ9jV9le67RQ1nIrYFeFRQE0dW1X2/3M69fjCWEy
RMmsSPkqdijKmmLmqaXyNdLT9VSChty5vY9HkjCrgokVVaJEWIwbTPMmr9sUHTLreGmqxaqN09Zw
3MShk98LYbSxWZOlEcoRwQQmAzsreTC9MEkwW2qRxJrANEDzlXeCY3A7uY8u9V4yo5atptVFSelL
J68LTaT2tDea24B9goLcNJhr4ObLD19te5GMYia1gfHETqBVYOL/iqB6x/B/jfLxxqhvr+8V04tY
DLIex6Q86c3DtD2V24fb6sH7fUYRlWIBYChpy1Oh6ue0WL6B3ZrTVMIximyPf6wCmBmFURJggK5V
7rLxhyQ8a5lh3V7J4bmIV4OhMF5sqEsUgxa8i9TH0aWIi4I9nPJQcjO0wHJ9JlWsG2HKK9ywpBtm
jH6gj+MbfYWB8AXsA5kdeVFgfq7D2hFCaLuESeF2sHgJZt7LVmF8WWN0q5lFKJNOnuKpbn8Hf/2k
PVJ8H8QoD7xKHndvGSuyTIUmKT2ilBlZg82pEEgLgGUzMSElOLyYiLs6xpyspkzZrNEjYy7P5eZX
6Qcluaxd4hj907L6Zv1gJJ6O0ayqsCvZu61HRzdir0aMRelkmfQYfi5PvUqsOnkQIw4CKU8AYz9y
zZiBhoyH3jbYW3fZUs6VPrL4uwWw4La1WI6amC1R0Omwf6JPQKVacyGm6G26of8scvNUdtvQLQjT
k5Cma3MXZBiuiLwDfVuhL4zzOj7uWbzebhbCnkxVjhpsEocD6DDVD5kT5xbmd0A143RBeVnRgwYs
ulN+H9UnXkjwD9EWAf6bqSMhrjAKKWZTNGUt5aM3LYRbXypnsyLnWzE7wh1SZH70xLsDL6+M1/t7
FcmoYZx0TbOYuAP9Kf1QhMBwa0LgG+DaCR9AOXjW3kQeuu19yvswP6/BX/VpopHkf0tmtBQYQPW4
AQfmVGy5ba5fNVm1+u3r7bt2rKq/hbCqugDjPtoSSQj07HkVnirlHZCsb4v4B9N1lcF4uCaJpQlN
yXjO/X9EFORzkfIQPdlp/L97lF+F0bfl/jVXTOlcVAMJokTQLH0ZC6taFV8qxvD2so6NyFUQ4+zi
pOolUo1mOMufavn7xmMn+of7dhVAP2C3knSOSCEOVP8wBuSpduWQhwzzgDq4N9pQP8cOcd/GDq+d
j3fVWNwYpVfFKAEMJ7owkTBC2tZqMJ2jOr1TfWhDDbUZXgXjMHoVr6rOci2UY9Jo/Qg6bTpBvqG0
kDlEsLSnJpjs2ZGQuxEjO+eo/ivshF9p3OsGMzalF5Rcn4W5BDOBNQigE02fVBccSmE+W+bn9lt9
Gb5kFPCUozm8O8cYlkSYjGjqUNfrIy1/EFdV9fq5nO4U3eQ8Cw4lEUmTgeUNLnGN/n2nQuUSgamL
ZjT18T0hLnJVlsR9CNMb9cpO7oQwkUkBQK9UMBcjmJAN1zxERIA7mn4qdmfz6dfpmbwWpprAwBdN
sHsyexch21Rpc6+EmQDmJ7TMRImVmvd5UVkDD+zy8IaTqyzGAG9IQwnZhu7ndbNlQbfQzW7ftiEv
uaUby2FbL5OBSE1X0DYWf/poJFby7tdEuGAbth6K3zVX+Qy6OP1+cWvPDDFfOQY1xz5zlsn2ZbbA
4SZtJ5cnE9HKWn6qdf/2KqkC3FokY5KLpiPrmKfFqZN/bEOYDuCzQic0kLut24KOw9briZmMTY7G
SULFAk8Cytj9aycpNxP1NbTcxCtPHrcj7+QxJrozm3Wbmzw7iSeM8lrAhHMNt8TTI+eCFvA2kbnK
Ud9mAOVHUmSLn3rMpVRi7unG45jnHJ08thm/tZ5NVxiLBLJuHd5aqJFnnqMOIWw/h72uuLdPi16f
W2rBmF8ja9VMTGmN55QG6WPqG34WIEt/vi3m2MzvDokxGfU0xwmZ0ORUfRycDuidiaN/kjDbPlvC
jwX+ZQIiKzDY8opzsXg7ydiPdMboe5xFiK0w7mPBSH7NxNpvSDp4nCXe3spXOYoGnOjS1KBzQ7rP
QsFbvnWXKeztJZCeRgzyPm4+BamiE6H8UWzOpXtFVFuRSNbSDtl64LI7aVA5rY2B5WDEhMrip/fc
6sBheeL3ecoiY050o5vAx4cs8uBUmIrB0NQdBSfvgHrN89THsZCpgYeHKBKA9BhZRlKW5ojR4VMB
DgnaH1X62fayONoVkwt2dsczx4c+AVQ8kkLbhE3ATeLe7Jx2VOmdgcmpCjKBvgWdFe4VVCREN3eF
JzWUHqUTvMFF9gA7hpEOmVvXOow891/AmDVBSaNGHMD/M6BLYXEoKsoUUFwpwf5m+IjaMXBUnVA9
5NnvIyMnSYAi0QwMLkpsvzIQrHsxVTtAweuO6uNl7ghWeZrO21MUKFj3eCFeec8rhRw5wL1UxkBM
pigskkiEYJDHgNDEhr7xjBA9NNbY7WUwtiCLMlXLZiEOF2RJc7d+vwTNWXXqCw1ul9nmuaajOGkn
j20P6CZAUIoN2p3MFSBx+ndxehbBTjx1aCPkjRwd2bm9LOZ9R2KQySQF0n5lhMTAkjm68GXRW+cv
jNxeDHMXzUhIuyLXce+9GsUIip3R3qlojF2sLsgv4kcB2AH1ffPefBi5wyu8NTKX0ugXwJcC5eKE
LKqYoUdoAd8PrxeTJ4S5dz2RjXVMUxR7q4dtvdQyBj24Mwg8IfTvO/NiNJqQFshIgfjTH2VPNX/M
c8+7yMdXSiMEzGIYRWYfHotcmklcFGYorsDbk106uBgLFjJiP/HsB+opuLg4cQtPJLUtu3XN06Kl
PY3Fut5Jhe+k4DUzHW/cdU1MvNLXwFcvNdTfMpAjgb7M1tQaQHTfb6s5TwpjjAoktVVCG9sBquJs
8uKWW3vupImzW8f24boYxh7Vk1zFrZmhfajN8PhtHsTxDLQxe4tO3cpDbz2Mk4HU9j910Jnxg7zF
Qy7RECIUgLxJgJycAGaHhnsoM/9F0CVR6ipDx1w//vtTDTRVbtOtbJOwi+6j/tNQuDEvrjuMKPcy
mM0zpURahBnd5etJ+6h4sgu8aVCiiqG0oqdddsQguzPfCbwo79iH/F4a25cxoZNOkqoVCV/ZGt0c
o3oAVQfQXlc6Ijp0Y4crkZrU117rKpGx7Hrc9YpEB2/Ex9Wm4Y9ga8CzBBdl5yfcyOcwDbTbVzba
MuW2yUfMR6GBdqmtXxgq8XsE6SeAnaIlQX0jheg2u33hjqXKukRMzdSQbGWsrhTrPVDQ0Uk327NL
TVU6v0t9NO3SMbsKz8ZRcpvMaQSO4EODtZPLGGI93qSm3XDTh7myFdRoy4qnMVTZX53fTgRjE7sM
xIoaDZXJHTqwCqv4Hp/bx+Vsuio6+KoPqgdvdpnBe37H6zDlbitjLqNm6Ls5igDPhv6SFyQz9P47
yyPoUzfga9XeGJgJhmmc28fJ21Xm/utRtMijCJa8tnLF8kuTfL/9+4fPHWm3p8zln9JK1qtMQU4N
XF4gdRFcUbFU0LosAO4roC48OqhDj/BboM7ObnXCJIrFCCQFM72UCgjLqs1uEo7ZpJrwz5qis8Nb
YLnqEkXEq9+MFKsWiA9eWGdFjg2I/ZwN5K2HGp2do8b0Y7KaMd796wkmBSmT3kcF6bz52QeA12DC
bvzac0vTh/5ut4nUtu6E9nFmZnmRIZfXWdmFnhuljtfcwa2+ppfFVmwZyJpWxAWPvq2PQJ/4U3Au
iJNpdrjlLUorUeQOsezc3lCeBMaOJGtkgEOuHsJ6FmUHZK2lQ9RW47TK806NMSVyn81JRdlv4+i5
Gc4SrOMwv7u9ksPntqQooi5pqqLJhFmKFoszmGrRvj2fRHt1aZFPcI2nyY7ugUhoA/Wb0457uHc7
gcyqdDDE1mqsASh9jcHIN1p59PX2mqg5eHWxdhIYMwiwqRI0ZC+IBV2oYN43DSmuKLdqQ2/NLTmM
3evNJE8WZMNRrRRPVL8jx3DNz7SXD10/HJU7NoIgwUBNASyxQBv6U6uxnlQUujQ9iX5dYHKiwuSE
YQvv83DDOQncotSh9u3k0XPcXV+5koBoZIgRZrou6fQoau44cBT8OKpTTMCeq6aEURAm2JH6tt6K
DDcV9bbCarwYc1eAPY8u6ttfQR2yWSBpGEWeQaTR7+ujuwpmDCJ4l4ViQ5Nv2EyKg240twCIcaM2
gCXvZl8wt3eA7XuLLDr+b1lzln18A67CmZOU00FuNrUA+Hp8zpb7Kft2W/95v8+cXFlMGyJIuMve
fJuodykvi/wPNuO6AMZmdGtOOSir+GQG8iOdI0u8+K465xfdopV50zE53VSHDebSTlEYo0FyMVPU
yuxCPDJwpaeAIq3HNqgg/dt7d6z116UxtkPdUiMxCZpZkXQoWl+N7ibuBBTvfBi7oWdRU/fxkGFC
R/PKz8XbCQCoEmYtBlCUDPYAXNbWb59vL+z40FQwkoHJGoPVhAmiJH0k86ahxiy9jd9Qa6V/6mIr
v8QPtGtQQYqH17B1uJdXiWylLasKZVQEqMmc3FXLt0kMjPg7Z1U8GawFMVdBEdeXLu7JAQajvVzE
97Ut2IpvdIB46HzwzfJsMT2gV9ZjtzDGephVNKNDEdk3ZXpe8nuFILuofV0VFyOq1iTIFmeR1CC8
lgdkObhoQojOyKuXXE1ro0lRY2tCOtERnyhG8YKRjtrrv/KWd6ifGH79nzjGPglKpqNDpU5PRidZ
0vCjF063F3R8aFcBjIHSyjhqmk6Lw64032RyE0oTzVVFzm0xxy5ztxD6HTsXNpdtPM/tnIZzeaYs
IsP9FoCR+g4TlDlCAuQMONbjMKTfCWTM1Izx9HHWsiysJskywQ1RDb1VjkgCJx9ur+0l83BLJxhD
NXTbJKEy36EkI5+GyaIsufkJzCFOSYEz0BIvA065s4YvyZmCEN4Wz91axobNG4DyDUUAM/opOo1+
/Ll53t6Ibw0fRd+7WrRa7nOCt7eM/YqztCoyCb134GaJvuh3uk/bXbUn5DglX79HBx5oRYp/TStC
O1ak65EaTB6t7UuM+k6xGZTCc6NY2/CmjDWM53z5bxv6iuax17a5bdFgLT7S1kJEd45SWg1eS9Sl
Vn7N8QecS24wNiVLNFU3BAC/Fdslnp5VNP/cXhFVwBsKajBWJM5Wo1n6vDwRY7nfiv6jqm6P3VKE
eAnbYq1+ui3uOOG5OyjGqMSyVqdjOScvvZJp0KIUG6O+3VI2A05piaOKBmNXNL1UiqyKi7BFQ3KA
RvLWH1LFyCx5EDF0V2STx1kcxwMY9It2liwSZBNE5mqMgULzXvLSc3xK7cHtvgC6GZVBblWQpx2M
dVllKTJRf0EJcLQysHy7GCRG6ymATfEI3ezqKYNR4Y1N8oQyNgWEY00CCnfAe6DtH5UeWeSRYfAk
MDak1ppFx3RfeZIiC1TEVgN/ffukOKrBYkmCz0/TcqVPQ6KcC+VDOYNsPrda8nhbDMeDEibskeuh
EzUDHrTfwrq5ZO23dfibd/r1PrFQGDVJOyNpkZ5Ko7dJd0614PYS/iEg/R0FEMZALOIElOEhA7HL
ff0msSUrv9OdxiVovKKURj2364pnIghjIlI56bdiXEgwDtkPoVrdrpzeLZvskgWMxIpRhkpVBIWg
ZXZagz1wnTmBD89tstmWnnQpKrdGeYo+lx+GsPDEmRKRCJ+RoLCAPavZvKvMUXnCWI7NMHuiUjO8
Rm+W9F1efbx9jIcKvxu1YmxhtZhxZ6yx4CdCZdXSHSArLKn9YkRceNtDnf8t6VUTijaNcSvMuFqy
v4HHpvEyDGQkz7q1uZqNNrqzwR14Ody8nUhGRbcp7tdagRmchLu4ed8KHKfFWxKjkIqOJqlpQEyz
qudlsgvx3cQzqjwRzPmYsSppST2Zgd7V9iB9k+LSGTaOXt9WAqBg/+metHQhkxAlZjAqmje23Ucy
A15DLC+EyPZtfaNO4FVYsTsSxjMleSqM8dQjc6MIGDWK8m9Cbp5KHRDEq+jKw/ZTIfLfJGx2MhnH
JKZGBKBQHJMidm7el3Yy8Aj5eDvIeCZwa3T13E/grYfRWfvCkdLS3ebTnP8VyuV1lE9m+1QqXRKF
UauWoHYn8ECgy/0teUht9CnbwmmwwRzN8SSH0wh7iYy3qhUjT+QKriS5/Jp7BlMJgF0xpYaXyd+l
/6+n9fI1u1hJyBalzluk1+LlM+lra+AyGx6bBUU3DIXomsp2RPfmslSauVHYPXQPuxi6c3Wnc4sz
JZsXg/68/d0OXiUy6tHXTaKRJooC6d68H/DQS/3+I9BWbUpHyRu/PIzctd/C2LyNOgv9Bpx+VIuG
1bTEaXZavXwYZ0Bjj1Vvoaj7d80rmiGhEgGmAZOthRV6BOChFdyGbdS0F20yl0Ad8tXrKiX7vIAM
wVqbgtjoeUd+WO1Ut2jzzpY14LPGW5eGyRTrXmVyK9XH1vP6XcwraQTI06gVAHpCoqIAXRgQwkeO
cTmOCXZrZ5xMRiLSg6IQkxij5qrd+Ky0IFidI0ttFl8s8JKWzThYmsIHW4Mj58WbPCucNNfe3ras
x1p9XSvjjEyitP0SF/GpUC5bFZYjL+CjC3ltuq8CGFdUimuE+UboVfyzdym4Y+Z1yPW3TvxAsVh5
9Rne2TFOaZwLNS9FpLEa80u9xbbc3MfTh9t7xpPBeCN9QajfJBmA6XXNW8nkFPFjy6Om5x0M434U
c5XmckjBTL6oXiOrdj6PHAfOVULGwMSkrrZ+WGMgcuhgoEVC04/eUadAU4zxPa9DnLMk1gdpmwp4
WQODjeICMsntblP8/3QwL0+BnROYqlqIyw7rieO7nlzE7UGQOFmA46LE9eKyjgZTJEqxtQlA3wHi
XdzTbnpq/k3+c5yamVc3R0c+llbKZJnN3SfVZKaEorN0OB1wO4ANubTXh/5CW3R4U5iHochVGGv+
p26LhlRHtrmccmtJ3vWdD2QYi2gjJ5Q7VrqdJCYuWKvZqLayTpHVWDGDRsHKMPWGLjW0WFtIefEO
7NAA7eQx1hxhcAHMBrw41TukLUGhGz+SUA6bn3R8N3riTZNy10e/Z6eEhORFP0VDFCCZQSm3lLMA
yDnJrz7QnF7q8U7u+IG7WyBjwqdeAIeDjG7WrdQmu6pVPKPFxng/oJPWGc1p8Hq1Ee2qSXt767Ph
81yWKuoXMeFs9aFdRDO9bMqiQulB/lz5quqZIALE4STFZyG9nwuMVH28fcOPd3cng3EnetUvekrp
NbMwu/SAuQVP0t34qXeSAKgO3InJQ5O1E8e4E0HQlTxLNbCUItGX9U8T7xF1XA1HP6GOAr8hI/36
56Zp8aJWmjxhlMqjKWA6AxAv4D/AAADxUocyjiQur2Rx3DS2k8p4F0nI8rys8+RE3iOzPlxmf7Om
Z9NdCgdTLDYlSOzPPFazQ/3YCWXcTYSEOroCCzNoisw2MjzkpM5r+UDIhzf+KofN3neb3K/C1qHn
9rG5aB6Irt7J36XHXwOu5A33GXfsE3YCGZOmZYWcLVWkwqShl/hCqbtAyOgVJ96czKE67gQxtgyv
EiAq1KsQwM3pti6XgDpVt9W9fckOfcFOCmPByk4j0hqDXBYFQZvIvgZuGBU98o3+V63eO0mMxTC0
HLnAGVQVcfu0iW4Z3a8iLzl7XDTbCWFMRhurHco9VRKqvgws0GSyineahwnPOyBJ2eq9YafvzLvk
SbOHu/Wr/nR7M6lSv/LiREV9Q8KgDWGDnihW53gkaM+kpG7gqAP4KEg/At4cyj+s8iqH0UFZyIic
tm1GYXE/Rv7oL8/5HfleAcKOWAYmmIBLZFeP3fv53H+tB0vivVaPb931AxjdlNZlShp9jEC1JcGM
tb4eauDDIdb/7cF/nF/YbSyjpUORCRLJFbqxeBu7wpshKM6LjRFi9IUTXjflse26ro7R1FQdMVRU
o0Ob1KmVtW68PLcxr+HleAuJCK5eGb1R7ETaJtZynBhKEs6nJmxPrR05G5DpNrAliRZ/xvvYmlzF
MWvaxlRtFRMkGZp+TzCR1fHmbA6R/TGoaEDtkbrVWdSLEZPlstShYCyeEOkBbSAR7OYeGEJu8VUc
rcmlDe6iYUXoSXkbPfGgVI5yGnvxzJ3ImkRM0T0HrJToYY6eh/WJ6IlD+uek+nL7lh+px14So/xd
Uq9oVuqXQGjDUTnXSBnwGMsOFV4WgTGgm6aK+jSj8KnUjbFMQ/QOsNeUlQnDPg+Gu2LkunvPjRDo
F7N2ay+NUY5UUbQKmRCwCKFbX7mUgKMzbCpL/1r8Vb1iL4wx0WJLplnI0NdQbporoDZSAF7t9gkd
KfteBBPJKZO0TJHRJyfJvBcK3d7iwr4t4RDHT0ZHIyE4H8NQmfhGqDEvvumjGaAoEuPyapb88wVB
Co1yy2Pjbp0laSj5lIjqeOm7w+VdZbOMrtm2VtqSbsClS4AFV+TV502Ow9sLfC0DtF8iJmY1nQAa
SGWCxlFJKx2cYKgPp+/J4AkDz1UfRPeQIEHHkRCUTWDx/xkMr1ouFYsGuIns0lwoB6pgq8ixrh5F
50alzLm9oINqJJVnwMhpGpqh2XLnDCT5ojLzPNQ/m6OVVoDVoIMGm18aQfGlDdVgDnjgnMeLVJD1
xAKBsqQxaqJFckOEHnQTWagjEV84WzCAwvvXWANYb/51UgRrVECHCoHo7GWzrPm69toItLiwzp6n
2UuBxRWTinO7Dh4Uf0phDOCaG6Ikx2YUZJdsspaLhIf9FlTP0ps4lH6ul9JLVIsL1kYN+J9G6k+p
jEmU5tGYq0UWAmB/oTOo9qtzGYKu8a8uGEQBWlJFG7ahGhqj/JWKarGkILyR0vfj9DZv3b/RRTwC
NfTjE5OwD8EpF/JS6yUtGJzZBQKoX9xHKBLbvUMxBYrFNrmVztdeC2vaiWTWpBdohpbAwRQqatE7
5arGlpZpnV3HOq+d8VCUjiKhgvutmjpzs3OxrBOh1M0g2u5moMYun6Pi4+0dPBaBdJkpEfRpKsy9
Sjohx7yQkZ7qPGy6JwOTwxonY8oRwcYzgySOYqaPgOvTek8c8ztzzH6Y0sBj4qKf+kqvdQIwIQxz
SgY7ny/XeRdr+QvFE23aJWGHhjDQEv6NadiJYc6/UlKzijtRC3rj44zOWaD4E4kTGb1+TELHDBkh
LXAdRJHtjdGaYuwTkmSn0cgAJOSTrnUS2ec3WL8Onv8UxAR7RO3mJRJUAa1gkyOhX3Y5T6B0XewX
nOAnXn3z0Bnu1sUYPF0uTCOJ4GO7zjiPaurn9fTttkIfvOmwJDBmaMSUgWj7El7vUokNsEa0LJcx
/fEYfR5Si+ICA4rpk7FZ9KkDJECnDDGyCTKLwtdCLeFY9cM1XuW/fN9O/lAaUbm2AJbXh6+qdJk2
jv7xfp85ss6II7UyivwkYoZQSK3E5EV9x35ptwTmmMqkBICPtnRIzVCaXyCeeeAVq77KwPcw/cqd
z3FvV/N/3DjGLxlZWkqJTJDXKCpk0TOV9KtNKlTgOYIOkr9/qAiLLq6Qtle2mFD6Z0wHOZmH4Ll5
4YxYA8Kr2B7e5d1mUvO404cMqcrSyDDcpyVPWfnYNJOrgn5DULzbin8cl+0EMd5CzmVBzkCKHKSF
JQJo+cML+ExjJR8GpO3B4Pgkn3k9M9ytpK/J3er0ek1WPQKUB00o1BidnywwjFjA3vaT97cXyFN8
xvCK6tBK21rmp9g4z9qD1jz9t99nXKEZr804RpMRlL03qaWVKsV/VDwWPLxcFFVfiZlihpxCCVLD
JIb/R5Rc+cgdXtVBYezE3AuCqMhZ/vIWfTGCDwQlI2APe7H3V4Z9J4x+zE4N1tI0ZVIBt6MU3UkO
Rh6hzME7/o8ry6I3m0RMwDY2ZKcMjTG06Ru4SqHySMtRpqPw0nK8vaOquFtOVrXatPaqGRSXJtQ/
FE7kgBPlcfhCycaWT7f1jndxWbRmRQNcc21ugt+7gCOxG69E97CEHBadj0zcwuahOHFuksJYikwT
I4y5AjhKHtSvaF51+sT412WtP8+LsQsiYrFVmBfMdzSTJyoRqparKtvSkPPS+4fh5U71WLPQgCQS
Of70lBOkQhYdaYSq8hXQLHBuL8eQs6Fyt1UjehdQR0hnwUrEt62Y2OX6ttc4Dv4AY+uPvWMD5qgF
ILqgzEbQOSPcr+GNd+ShdLP7lD7u3frbpqGz/IUbB2CroiWj08fnVkiPlESBhTBVgve2YjL7CiDL
AiVQ3AF5y0Z0FZEVCaB56s0PYj8popcpmv5xiJausrpsQT5yEfry3kTZuLSLusvw2dkIWIdKU1rd
lg1BbTgPi4MyoEr2n8hY7LHagO4TLxgrdulGYSI7kDOn+BpfFqCQyQ5413/g07fvnAt7FDVf5aos
6IFaL3O3lQV5IQ2lciXR0h8al6KeZQtIBXhult4W9mmzF8jY8r6sM0EbqhwomE+C8bNCWZU0nhAP
9kzkv9tV3VBAoY2sOjtfk2faXMqDiYr0iFq8+Y2yzeAyDYEcrp6aWv1HurdioPMipWONuwpmnEgr
yhUIDQY04AoPZvVh1e445yYebuNVABNhjvmcFKQzcoDXyTaGoQLjjeaPYfcXOM9UMa+C6Ep3/mMb
17jSzQjDh52XLd+T5b05vuMs5sgc7WUwcWWba+UQlSNID5s7UPXZs6+cY3cC2odSOP3g6xaxKEBM
zZ0vO7K4CnLpuk5UFVCAjGWIozqLKmCBoVTcnwiEq/Z8F7upb+aWeSd7zen/QBR2qBw7ocxdLxs1
rfIecxwzaDW2kLb1GO5ia/7qaHbiRi6v54azStYKCyre3lsmkEBC8W/zxzbsDZ5C0o9+da+vi2Kn
+sm6dELf0hnq2JU+ChZN/w1n80zb/WYvsqrNmj/ODrhDvNjhJgKPopzdObKY+bmGAxaqKT1lHaBH
KXxkHOapNTqbWzop14gdnyBNUgP4CulqJupAvkMoCxUASi3YfM2zPP5N1AYgzN8CmJhD0VaSpQYe
CKI/0MFAJ7mX3qgWzQSC4YMj7Vg9rsKYS7D0qPPUPUoj0RpkTbhiALgFzdrtS84Twij9rAyzMjck
C0l5rk230T7qLSfaOMys73aNfZNksyZUYy3AtwSLR8sHaCwLW5DvrQ7gybhacMBoBtt4PSX2XaKq
SS81iib4IxjwVnCjNJfIl93xS28D3NIZzipKnFkgf9RsjHpgwIkPw3ZoOnefwDgaophdanQwYIWq
ALC430Y8yzfiRmlrOGmp/Lx9ioePl/2SGb9D6jjr6wXjemJj1z9pP+8SmKKt3Ile01t81NvDcGG3
Psb9YApXGIQ5N4MY1SatA2maulhJHURT6q/gN+Qs71AcMEmQ4dc1NLIx904S4raYjSlDhsOS7nU/
D+KTBdgwgCbAI1Cu2Nqbg/QrN9V2vLE7ycwlHOZM2pQcB6muNlXd0m9R+cpeeGn53f6HqUXkY38v
lLmOPYgiRCOCuO2+Ck3g3L3fgJmjYj4DehvEYfRNvmSAujMv2kPs8TqBj2/qb/EKG3bKo5TXdRcJ
PogPwOtD34ngykT+ANkrO/b+fXUUF3Unjgk6tzidc9J3SbhuqtNMhh2PnEfi4T3cSWCOb0oyKOY0
ADxsejtoaGeoK2trPpQ6D0bv0PXsBDEHl8ZbQcoVGjqLrTvLyVmTeazrHBFsy5KqR1KtAAktXJVP
rfG+yjn+5jBLsDsOtk8715qxkeaBjtK8EJL7xXIBSjhFsh4QAG2gpMDtfuLc7UMPJCsm4I5pwdek
f99FssqczvJUJVGQfjCt6DS9lb6SB6Byrt8iS3bUr9kPPbb+PUwm1byrUCZSqMV2VBeCpGJSP3ZN
6VTV12njgYweHpgCYg9ZJyhJsEkQnWhDBJDR5JQ2qaU3l3XmJbSPj2wngjGMfTYZedpQstfHLFQB
/hB90iu7Fqw0lNAumt+jP1bnNV0dO9idVOZWCUlDmriO43Bs7OXbS57xKYfHkcMyLILeG9ze09wp
GKz6QiwKaSM99JxH5OHmot/GFHW8IoHX/6fa6Hm2DKMUA+9W/VY1b3PlbwKj3e8zGjKTZV7bBgix
iZ5ay7zZA+YKEm5rxWF8vhPDHGCtof9FwOz1afCMe9EXLq27eYaXeQPY5ZtzXGMLKThfgzozLwHD
20LmGLc0TcQNZe9AbN+U2Vnhph1plPPq8bFbHGMU2yQXq7ECA0BxIf7sT2ewZ7ttSFcTOzw8gUM7
8luYxvquuNuMLV2l9CQ14JZenotWd/qN1wvIk8K4LDDDZdVgiAB/uFdPNLYsPAxs3lE4X9mp31I2
Oh6y80EDE4zVbmVMMJmKIuDRFAHMMv1J9zcnPUtW4j0tT8+IRFq7+knfH3zC1UPfuRPLxJSiKiiG
2sF8rdpZSPx0ES3NqK2Fy/TEE0T1dOcBujxZJSEnwKYC2v4LrjmqFuab5iyhK9c4USbDtrT+/SDx
n7vKGBBYf6Ca9wCTEdT1cRgypwZo938yIuhl+nNlWyr0Tda1UdDgxZpbSbGpvbtFk/LDENKIlzbh
6SZjSxKS96mKwYiTlF6S6aFORUcrDJfjr+mx//Ol1kTGasRLLSp1i0s9eL/wginbRePqFsV1jGwp
5Mg7XpX6QkIhg/eIkYeQtM2JiWdw7dIWAtFd7/Ic5FjFWfk8AHNWDKTF5yE1HAfiqgG2PU3T1VdT
9EhLq2Ylx0CrvEsw0Wrlb3rkTqZAc8k71ZmAovosvJ+9NgQLRbCilMe79cfLvn4Ac5j9ClDmoQDj
nyJ4LWK+7FLyijTHvucqgtnZbAAPNVFnNGgLuSO3ujVMGDEeQeen576OPvz6pzA93j5O3rJYl0Cp
v5apBd7ichZGgKgO3pq+uy3j2K/9XhcbKOeDaeizDNctTu8H49Oqc5JqdOtf34Dr7zM+oCBEncBs
Ay6iGXb3/5F2ZbuR48j2iwSI2vWqJVNKp5fyVlV+EarLXdp3UdvX30PPTFumdZMzVWh0owEDGQoy
GAzGco6+Ko6Rl9/HCv2Ja3VIY7SEXFZIJJC7AORytmtAtVqBqRtuPFQoHMdODGbjZbypovvLwnbo
T5hjfFeP8/tj2uWFgq7SU0PhjyVHuu1eSdAF2XPTOQtyhuj5vGVjC8kXUeenwDrewt3NTUDsOapS
2wCXTpN6qj7cSda3wmoPAg13XRj4YtHCo8o44JwRTmTIiDzCQJbRGw9vBA2n6Mzen6xU7lW/l61/
F2iwssFGrxRe1KZ6lIRZr93TRXYGa/JT1f5DxQzOMrW+o92aNRnKVYtPvNSXfOC3OkjPoKHfBI35
5YXctcuNWpxdRka0dHj0giE9BjMu8Am1EMx1LpqRHUAye5eF7Z7qjTDOLOW6XEEljjbnHFhf5o/Z
EjUl7brDjQD2AdtNmvW+HdYhfhsJ6o/w9UftIE6d7YrB289EEtAGhiRnfBYmiidTQd1aqq1wbkfZ
qQAD4k2JVgVlmZbX5UJi19Sk+KWoS//yIu520wDK5j/S+YHiQZE6OrDKr3K0TvWpRpED6JxHPDGC
ROAmd8O6jSjOGEEXkwFGIgdNQxOk6RWlQUrvJPP5DzXijNAc5klv1TeeUGbzb41keHy+zbColSuQ
tuuhTMyUgINXVUwe/hMdUPlaZWhsyLsD/GMVan58kl+LX+VZakCmFrEuZzHl+67xb8Ryxj+l9UBr
5W3IRMa0tIZxHVafanzqYQKQwVVZIigMkUjuOKxRQ0eTgrbQvJ18FvzUx8FRbu3jv1+jv1cs2ujI
ln5z/gZwp1OwxDH2whkFv8qLwtSlhzfQg4Mo9hFpx4x3IyyqVLRwjoMZrNFtQgpn6EW997vmbzKI
WOTUbM3koqt4jdD0QDMpzNUqSOPYr0t6M6apt9rCC43Z+KeIBOMEYGhjkjROG7osI3DjaRYO36wj
wLgeJNc4YyKORcf2o2inds+AbQPWB7Nwtsm/akwrka1eNpIT7c/tFJTpS9a9XD5nu9uzEcFFv3pb
RDSvEoRYqVfVX7NWtDs7M3CIcjYSuO0Zxloq2iGLAjYXKTntCRSqNHb7vyU/BYvN+GO41wLMtnzX
ZKdwhayxIgW5W4CSTklmc0FdAYMm38C8WzgYznTz43jS42sWXWHk5Lec17vOfGBco5GpqJYuPc2H
CKV05C4ib7qb7tS3i24KMH8KEggR9stuQKkxulr0maNPik/VAfalao1ByU4AisXDSXHUb8ldAm0Z
Rn8DxSHT637kr2DMDUVIN3vHcCucOxrG1IEYMiqAbiJXTmlf1YBiALMNfbhssG9rxx/BrRzOYo3E
XKQkjYFnqM29k5TJrwnIYXExOko/H2e99BcVEPCpfhqXUrCxewdyK5uzZXtRlLqza5B+kxdVtt2h
Q8oybbzLKoqkcCYbN1U1j4aShvZyk9mPBZLOomHKyyJsPodnLGMpzZgdQgFfvkvlNXP6GOQkUeFf
VoUtyP+/WZ8gruYqaRWl0jD90BVOovxQ+2BeB8coDlQ/df87mJNmvW+PzTN2qmmOa6DAm3dNfEak
3Avxffe8yVYCFx4QqRusqsEJi3B+5fRFrQUWtlsH3UpgX7C5LyUQGtZryfpIkPVhYxz5dRQMvoau
b9srBe8KkRmwv2+FRXomqysWLCXfrYL6RPs6CLub2JpcsgHOMSxWssojwVS3elsAyB2gpwH6i67Z
A7cGwofoabtbqtmuIOcg0kxK1qbvihMAaFRUd1mJPr4GPy1qJUfp2B2La9H7TLSOnF/QrWxMhwyb
piwvdD0O2uhYyffLR2k3O73Vi3MLtLEAvJWRNCwLOHaNHAkC0jfGw/RIv+F8ZXJQ3IPwCs9qgZ2w
n76whfx9BsR1W1aJkYVLH3mFtvqRdjfIB1L+Qreuk6ItgS6ihpnd0ZWNvnyVdJXjVDI77GN2ZtkR
NbDvF2CR3+ABcIyBAG3dm+dOVI0SSuVeOUpegXYvJ1LQ1M7il376Uv6dX5su9UA0/6W8Xa6K4++U
57eacl6lSsA5qi1jFNDqL2vBAWlEzM0CA+XzPZOmSOtKkK+g0i+CUkYRPQNKWeS7BCf9bW037mTK
u46WRR0FrLFPB1D9cGWhfxfd70AIK1xR2WtXKUzVAZVCB3cgDxdhNUayKiMMJJ2f9PkcmUEkgpze
P3QbGZw7xvBoJ/ezLQXRtXbCUO9RemBzRsAq9MhRsVGNyr+XB0yfPV4+7XsZH421ZQJKCqrxoX+C
UE7r2zk/tXLvSxM5zDFxzB4kjLIv94In6G7othHGecxxlAoy6jQKZp3xh3st7k69vjFEBL67t+dG
Ducmi04qQK5kmAFB/jstk8OyrAIbFIngnOSa5pU0xGgPUQoEu015IOgnurw1+xfMuxq8N7TMFeNZ
LXBDinN5Y7j9Nfib1sxVQnZNo5n6fiKuCMpDKJRL8tSgIS07qtqBBqRCM0dQnxxsXz1OnnEYjxrY
L1ATuqzo/vn6xwbfQpXNcW7VZGxRuq5OOoouQ1p7hlU4kiJizNl9IW5s/a1ZaiNHG9MyrwtM+84H
VuhtjzbaGlZMgJfHEXg2xgGjfD74rMH3RQStOAJz4f2iBkyuoQNC3slWnhNUSaT125+tIVvjrW6p
iolBgl4iI6KYzUE9baZOXIeXpez2k22XkIuxmrZSrFrGNO582/uMLEq6HzLWtTcAgIj1hUz0IBC5
lwrZiuSchmoNHUEti6XAZ8wbp2hDAWn82wM3edK9y9JEpsh5jj6JY2utAT6slrZvluWjpeaeEcVP
l8UI15FzH8rSqlk0Y6pPu2ZkomoAvCow35LTAr7IxBfFqgLzeyuObqwjiWdljCoMoJflA0m+58aP
y/qIfp9zGrRIq6rScYJJHbtS9XOJjpcFCPaFZ9LV5bUtYq0EUUzzSrNXfUxdLf9yWcauEkgEo9Nc
BvQPf0aNsVKLQp+iINFTZ5LCWRJcfyIB3BnFm17KTCT1TlNBUFnsAjLcXlZh/1W30YE7n8XQD/KY
99m/7apHZATOaKTOWY+pyKntbspGGHcy5cRM7dYsElaWnTrd7dJrMeLJ7pNgI4Q/kRnVEpPI8anV
vpmYw5cqV0ueZfXc1edGvu6o7Fxew/1dUnU2vyYzSAXOk1ZVPadSjRDW+KbXuVN2D5cF7If+yrsE
9aOEnvYAoI4XTL7+qsIGY3prEP9tPPaZk54nTFLIwRoHoqfj/jq+C2Vqb1xAKo1FKhcI9DBJAaiL
ASR/PcaYRFAXu6unypqiY3oXECHcdilJplgzjdYw666b/oGsj5cXb9fm0DSOVwOK/ij3flSjTC0K
LLpRCk0zd0ztVl469P8+/ZkQbq0W7J29Wg1AVObv6vg6xS+m9PPPRHC+QG4bIGfmDKNTOhnl7Nby
oSeiZsTdzdgsFucNpqGPe4mC1CPqU69WFIQdgqZNdsQ/PdiBt8hwuAiDTPu4HXq/JNnSDFIgLXdU
O+G8uON8m9OvWSPq4Nnd+Y0oztsUg5wkZm9EYZVLQWYmx6m2rsk0Cm6a3TXbiOEMGHriZbkoyWme
n1ftIOXCiX5mop/XDABHgC7TManN3f2t1jZGPtRZyBDfiJf7SFSyMfsJL//o6xSI+uL2Q3r9H4Gf
oGHyZhyADFMB3oTV4fQrGFoE0Mjpp/KNdeMtQVT7l817P8BhaCoYp0UTi8p50Y7YIDkEKiDjRGct
jhi0/aqBHXD0Za/5Imbw3bWOjTzOL/SFHjXREmWniqKr8saKj3P6O9f3RgTnFbSM9Es+SUiXZ5Hb
xz/I8nR50fZ10E0UF1UCADH2942LLkBHAi52zCsqmF8y3bad/CYR7YxICHdix1VfpVTR8jC2ZFex
z6A+c1DM+Z1LFK0h/1GFO6xtN0xjVIJSTY6T1bcS0jljFEWCdOGu99lI4c6qbQ15Hdl2dhqi6ygO
6Jx9mQED01n+OE2Czdk/RRth3LHNTWMYI2my37BSgMQx3QOLY3o7uZYTf0c3qBhTbtcZvcvk4/Y2
w8x2BkLvcNJOpXVLEhEzzn4swoJdXWNwgDzcWh5hKLHJWkw0f6tC2TcD9avxvT/U5+5HzKAkTsW1
qNGfWRjv/1BqBuCWatqyyU+wql0mGZU5AChPmpxiuRqqzrWSH4Py9fJx2i1TbgVxPmisFqMZeyqF
5EGnThOqSKd1f2kYpQBtgccAbCcMArPWdRGl8t4h20rmvJFCyz5CWoOGVhZIYFUh7atdCzrXRTI4
d4QOElUDf5YVDFriSNbqtOtNZomy4/tSgKpsgr/exnH+6JNoPIMgw8hRBc0aM4w0jFspsyr5ZK1H
T7BfbD8+GQZhqHwYVNNRYfsoC5x1QMCmFrIw14rpDSEJJBe8XcCJfBsu/q3qub6Rx71a1YYa+bya
EjAZRiT+Ac1xyh4YwetymP3YLb3mWkQMurucgHSVdfQbIdvKeSxN6iMjl4CU2yKVbFJHBeWQCLt/
z2noGxmco+pA00l7OwVkQXRsprNuPwv2ac/tbgTwuO991eVlJ2OsTL1lOer8pTkgJ+Npd71H3OVc
H4prPDcP6V8CuWw/PtnHu2I8yoQ2FXNd5li88VDfEK89ktKRH5ZDFjTHJhNYo2Cn+Gcg1aK8MKa6
PJk5WH/1xF8ehkxwf4lkcG4i1iw6pP00BVZxotlNJvmasJonksEd4DSxOkONUmARMcx8ALN1iVMe
U9e6ZZ1tjUuvmqMIe2Q3DQGOK8DzEmKisZ47WXXTjYB3gQmyEJdBryJJ3oFSO7uvfDssRYbBHMNn
w3gXxzn6uG21XCuBSFmE0YkR2KuA6ChOlStyGbtX10YvbsPyzlQ7pWXHVzoPyBKjwlV2fj2JruX9
I/yuELdp/Tyk+jC3VhDbjYOeXGC3+JcPk0gTZjabWJMstKOLgshCVYF3KN1o0n2BgLBqn/5MDvuO
jRzaAZMvR1bgJGWNAtih3jwuxB78Sm1yPwVgiOBWFJoeF3kaZlesGULNf2hvGJEl4yquMFGlh5e1
2+2+3Ro6588TWZqp2qEZqQibsHfyEwPhSILiVLgi2Ov9g/xuE5xbn0ilVVKDCdfVNhxVGrw+Tc92
YghUumwYn6buiniWIsyQITMNLJ+4OisAyNUjb1REmFW7oef72uk8YHJiV1ObjZEeWHEhO6Qy78DH
hl6yHDFZIzEKnVCXX9PECHKK4m4MJpp4+jk15sFKwWo/LQKPv3vobAI+AMO2LJW/1lZ77iWgA6Qn
iR7b+Zs1/7xsLLsbuPl9zikCjnpZ1bItTnp+WPsHRbvPNFHIuxtCbWRwnnDSk8EY4zfyxDhIQD6Z
YNzfBasr2nqWyBNl+3aNZSOO84dFTUaq0jwOJcVwJYs6cvVApBHdXqIRZcG5RnD90ZH0Chsoq9Tk
NCjGqVrsY7lUQZ9HPioPhWNhEjtqU3euh+9oqL2SSHRY4t/pk91aLKcuevKGSEkAR1PX5k0xGs6c
J/e2mgqO4G7yZCuHc/8G4KJ7O4LT1I75zW3rMO6lHN0ouTccxZeaUBx3F0QJyGVNdVCAiN3ND6S9
7kIK0LjWs3ULcOkM2EdU8hUefu5ewCxejvEMKQ6z2ilqh42cT9cYOL+Lz3moLo7sIVspHJDePYL/
3N86j/ccy20+VMOanCpwwTkSKDOcRJ1Gp6zbVJAZFa4qdzUwhm8DszsALvZwgTPAewTImQOY9pNx
aI5m44iKl7txOQZQCDC+8K7hQVUiNA3a+YwpKFJ9k8r7DhTY4JWoJ8MB3Ip/2ZntOsuNLE47ZdCt
Gd39UtAx5YbnWBV4492t2gjgrjtjopHWa+kc5NbNXH6zlGch9SP7xk9h4z8iPoGjoBvVWIuklwIg
27u0OWfqL1MLlfmmyJNjNn6/vGKXd0flrzsaV7kyxEiVz3npqKM5uLSXjtaqy77e2iF6+QQ9B5dX
EHNxHz1mB2ZgDKEjWC3z6mB0+Q2150M24tF0WbHdzJi+WUfOLc4rqAGipkBk8nME9CTg5Rg6soZn
tIWBBfQ8eOqrQCT79ktbx3nI2WxXU0lywMCgT4XVz21feRxYogBItd1BII0pcEkaW+lNEFsUKhxE
Daha7ZgG5Zf62vBGd/DjO9Vvjtq9IpizEi4o5xyRPKBmxbIEKa5wpK3Qg+Nh21K3Dt/4pY6xkAWT
HadLKnJhc9Ii0SNRa8JyWieUjRHGsvFvUcAgVI3zGySqETCvCPpo5zRnVomU/DF26syhtqOf2PB1
m7nG0+Ud3I1TNhbKORMS07VUEjYBqxlOMtkuQnYn1cMZvPCXJSm7SYp3UZ+atoyuqoEdBPyPn/mN
fYi/lDclGoMjNFERYPS2nuX41T1rnq2uQTorcDICRfleVqrrkZkzMvVKuTcHJB7X69LCbdcK1BS4
zrdobXMi7HWZlLkCDNMin4jkTTGAw7Lek1LTzevZm0XjQ/vxwmZZOR9T6Q2hnYrQawFsAPXTAL2R
LtKQN+MJUFoH5UrctC6y1be/b5RU5KarjOqNGBZMayC1Y6SRpTt9Z44tulqENfr9IHejJedo5LHJ
K2uAxKi+63PTlcsSnSilE40Ho7qZyVWb3HXrSe1K17IFpiO4n/hSrlrO6LOakA0tJzCCozWi+Fvq
q/yKAKztfizQ9F3ivwI7uhxGqG9tsZslLpKuiwwLns6cHtLszhSBTYiU4tyNmYGwlaYIwtTp61ie
SQFEKuWnXp6auvcvn3yhuXBOBqy+S5tZOPm9/5b0OiQHAJRhCMUhmLAsbylAkwQimT1c8Np8fShV
aTOAdTF7I5aOg+bQH9MWUBrzffRA3/iLjcUzHy9LFfiYNw+42TNDjmS1UsFW0VoPUvESK6/d9KSK
CKDfvv2Sblz40ut5q6gpxoDZBc+mtwdwtd9SyQEeVvG1ZRCBQDpfJ6f/CriO5X5xi0ywpaLl5ZyO
3XRzHVV5eaIKIMKl+5lStzREqLGi9eRiGZlKJM5tsI+UtnwoE9AwrJYbG6U3iCixRPqwv292rtCo
ZsoSCsxlD5Bt7S89Gt0M4AWX7WP/5fPuxXjU1gEYtdMsYaR6QV1Fg9dcg8SLDurJQodt5IuePbuY
3pv4U+Fil6oser0y8FTovAH/MKj/OQjV0jHdzidu7Gp/IeksyN0LPJfCeZZ0Hqc4KfHYUgynKjDo
OWsC37hrF6B0NBVQR4JxllNLS420UjMkV6a8PCpZd5jBR6MtVtBX6+Hylu1HLRtZnDbrbKh614Ig
Vv5ifdEP3a31JcFcisswfmvXdpVHCcgrKO9UfnbDOkbyvy5/we5ybj6Ac56KWappQ+Mi1O2nLKqd
Udg/tNv+DZiE/6wn3wajJJJaLk2NJ6sXHdt7Elgo/RrOegaO7Y3+op566ipQGhxqdubIgagJd/92
33wAlwC0STUsbYG0zlwAx3YI1av8CIY4+WcfsqE7kZ/ev5A28jgPOts6HbUJm0qIo31hGLKxb3m9
l3UogTNcFDHEGNumT057I5LzmKRcGzmZ5CFE7haXUX5k2fBOWGASWIvFucxGLyJZilYkqatno3mB
z/wja7Q4RwlQ6EyRJ4TRrXw7NV8SS1ClEH0/O/obRxwrUjvNjDCVjK6kpG6F7tnLGuwHzJud4LzH
XMgFUQuJ0QRHx4nBPYBop/bITfas/lJwghuAbF2JmvSEYjlHQhSqFRqD0yAPCUoipY8Jpke8XXW4
LhYHoaNkylyR99i92CyML8FLAsWDf3RlnS512YT3XT+VThUpntV4dr7+jlVspHDnN+uVJm560DJR
sMgYgSni/RRpwZ1XLabTjD4dcFPUP6X2OplzJx5FaUmREO6EVlYsdYWEXMYIPODlRvs79WuMFE1o
eZB+ZVesG2YUopqyH/3kFjYrx53XKJmMUtFwWQL6/5z7beskBFgnK6jVQI+Te7Yn3wvsf7cmDOAu
SzbB8WzzCBrRhEpW1sWYPKeqk2uZQ6a/DSN38s7vMIDWB3b9lFbfBFJ3D/ZGKnfqUq2e+qlDLKff
6t7ikoPqkSvQS3aBiUHkyh81R0RmIxLJnbguGrploIYUrOWtPn2ri0bgSkQCuKtZKsZRX2boNA9X
gEWb0t/qMXpfNJ1t5cYbtvMUoRAMAXlmHXA/+s1cPyeW9CDYnF0rfK9WGZxXz0urUloVpc3svB4U
H/Nf+XVxlYPZj5FejAB1aAQeYz803YjkHH2VylKWT+hMSM7GMTomKvPDB9tNMcwErqbOyT3E38VR
E/Sq7sfgG8GcIS5V0eRzi3iKAYehA+OQeF2A+pirIKuHhrfHy2u7G6tuxHFGuOowkkiWMdKQaIEk
Zwetr3yiGMDEEoSq+yX3jSjOHMF/q1s0g6giTHuHDd03/riAsoEhrJivl/X6bPtvcwyGYSrmG6fR
R9OURnVIkm4oQ4TcSv5XPsUCCxEJYH/f2H6iKvNCbMyR0qh38/VuWb/+mQac0adqo3RDivkZvXm0
5GcxGYRIA87E7bxo10lBoSlR3eRR9lskySyvuqoSV/3C8NbMO1FWRySSM+5hVoqp1idw5WgNSJCt
Ec3essBbiGTwFl3odM2SJgnr2jfJkyZm9mPX+cdL8aNtcYZcEKWX51aywugl+pIGeI949DDVjorO
w1QIOszW5II0HrFQJkvVlIiSwhigEUZ7PxStk1Wpk40/rUZgczsvnQ+q8bCFS1oDaGyo6hNNQLJQ
oT0QuWh6IBjQLxF6irC/drzdR3lsqbenqCkLBfWZFSMV/+7kfMkBbgYYPB8TAcIhJ6E8dtNs5E1j
sv6rq4k11SXf6dsE8ej3QPZm/OmGwJt/jtk+qsc5iUKylcYuqR3q2n2x/kUx3JAJRHx+uH0UwbmJ
esHUa0OaNBzM+aHtJl+WVQw6xMdFllOn1oEH3DeeEokyD/tLaRNM2ymKYXwqi6LLKI7sZEUDOkDi
YCssre+yxM2/OHh+ayk34nhLMec2GTSjOvXS1y7THRJf27kIt3nn5Y3V3Ejh7MPo83LQag3wbeAY
ZzPLZe1Swx2C8SQdy0Ou+JkmhuXaNZONVM5M5EadE9pIfag/MG679Eq9Sg4mKzt9qcMMz3D9ThLc
xp/v/Y+KcmbDtk6re0UK7S6U85si1p2meLYbIbrbrvva6MbdMr3SA46MYL7HeAJXbXSUfWBx+c3X
DuwE1Mvuk+C/KFZ+Dhg/asfdMxqJLZqAbCsc1rssRhx/0Mq/o/zBSO5IdNtNr1WLuTrzCMTlvBfk
F4UHg7uAAGZIc3to5LD6VnReEzZIalreepJZ6huDsA+i2qxoL7n7qLTBpZwVmMuYy/5ow2E3huys
2hURYk8JNpN/rquprmcZCO9OUuUwvBMbpZL0GDXOiJzttVy4ZQiqkDcMTFPUw7V7r78bEl8hbSs0
h6pUXkK9CxHRxb3g7hP9PudgpKFN2hWDYqfRLpzW1D06L87lkO7/MQ3NNsE5I2sGz1cuzata2wVQ
djqPHNKr1GcsWC1sg6FO2XeiVLdIHl9m0pp8XOOhjML42bwdz+Up/lu9HsB+vZwBGn0ShXe77hM3
gaWZREM3Ex+rWLG+NB3QgUGCoj9Mzxr0i87SD+uhuFExrzMFq6iQtnfStxK51E5lJayzDzSPypfu
nAfpSzE48ivmzA+Mc0XNnEISbeLnRgGACW2U5AylWQo1k9uoOplzA+iTYpJUpxupfCz6SHq10rQy
nSRdQU67pJH+okWD3rl1QVugkc90MES4inuGq2KswzJMIOQD5fRjTGPUU7zKFslC1Tp10RWRhY9h
phEfgm4lcO60zfO5z8wOpF+39jcVzKvFlXlcGa4vEFdE2XaROpz7TArTKmlWZKFRkexIrHk4pbHW
BJeP4t6Vywj9dMZ7qhq8NzGiZFYybcpPS/0ztf2Zvi6VoBtoXwRrWjQwYw1MAm5faGzYGcHgft4m
jt5PqFEADko03CqSwh2ArEvpCoRqjFCklTMs51j5NYpmAXb9iGqY/+pPlPF/H1VZG9qaQNlAlzzC
Is3NkRzOjx2QCFhQZH4XcUKxLf5kbxtxnAkYpa7kpJb70DBGZ80frOpHr4Jvbnbt9GWYHn/DFBT0
jWq2ivZxmRnk5k0A9PmxNwagY0dN7lTUt+RfWn+8LIMt0CeNNjK4cMtYuiRWrboMu/UQ99SXGPQg
PWsGdYpMhM++Fw+Ay/kfhTiHMK7VOBmTIYVxBVbpymM82VVbuN0YXtZq3y42rodTa7YNLbYJ45B4
qJ+jo4py8eA0PmBd/zvc3H1jf7dDLtKxx0UpMP0CKg45dsrpNu0mxrxwWavd5Xu3Pn6coIuR2xlV
NKyn7Wuiqc402F6hHuggqhPv1Fxwk2wkcWe36Fe9ItFchLWv3zJClekI7GPMbADUqg3nHx3uTBEW
/K57NcFjDaAPC/gr3AtnLfI8ohZyqWNy38docpleLy/ffhCwkcCdp3WaSYcG6gWTydmj9M0MkB92
AT6JUvvZ+MkqWEI26X1D3MjkDFGzlnKZVuAkMeKi7DVxU4Q6NpaRuDkI7ILy6x8qyZ0x4GfkkU7Q
wLOmZzagDIIHd7lrFsd8Mh7kg4q8tMgrCpXkvPAyNHk9lsAxlxe3Gh2G/ToGjengnVgeZ79CC6ZR
eZcV3T1x6BkD4oVmqJbGLew8z4uuDtQMGqofQcl8Hc1gKDAawZkTieGW09IRFGtjA+a8Fmz3cq04
5pQfpqn9+7I6uwkudaMPt4Zy30v4F1BOyZn6/6p0rx2w7Ucs3xLIoumXXV+yEcfdZCpVlQijQ1lI
svqgDejpatK7aDF8E6lQQWAqWkPOOVZanpKmA0hjrlhT56VwAPWxnu34p4kz3woMY98a31Xjiz/6
qpvAzwb2vHxqb+bUMQ/g6/DiBI07rLsaSO2Pgr3bDQs2Ejl3SafMXpWiSDGcah3LZ+tU+pgRPMRP
63FGQbLGJnZvr09NlOzflwzYF0OzAbegc6dAmQaqyWaWn7LBdgagipfK16U5ddVd3gZlLSr1Mg/5
KVpARfw/4rjTIBEza+wIEcl6m94oP9KT5eVGYABohnXwYABl/S4i/9wVaQNCDWCpKJhonKFKU4Km
KHVBQyIGiZrAEPL3igTw1lkDM0mLZBrWGE+Ul/EMxH+BExGI4C1SG8BPRjM0Z3QEJSViOG0r2pnd
5+b7MumcCZaaBsykDIkl6/otsXPFGsMp2qtigP9NgbBDbvfltZHHvTVNE+PsEyMcHLwiHEJG/dFd
TQfiW1exJ5rt2nUgG2FcaDBFeVXnOGVAg8pcezAdjJ+QKLh8ikVC2CZuom2lm6scMKX5qV5vlexo
ky+TIdilfRGgndc0ghexzoloZrlB+EPzULd+NOYrrVXXzJ8vq7FTINbhCjRbMVSAJCGe+qhHHpWj
CertCLEbBb5lfJU8mgA07oLsq/XQPMserq/BEUVve/fJVipnf0mWoSKYLm3YKrqrV8BprvDwCzvj
cFm9HWLZj+pxhqdURqFkNnafolxrna7bE2aJu0BCcvFqBLsOg19JD/md+Ya0nR4qt//a/+9N5vgI
ABHYIJGXAXXD+UEMJ6WttCIqmKVTMt5MnQB1cc9Qtr/PBQP9Wqy9kYD6IwJ6fpo5g6I5bf4bTEUf
1eB8a2usWT+WgIheWy/9If0sg8Kbr7qr7GuHhr7HDMBHrnwlSguJlOMcrtmXsUzKDpX8+UohVzl6
FbM/Wz/e4UrNRBo1Bkxd3uXOQK+6/t6cBDL2nLqGA0ZwllW8aTk1ytqS5qRGGVzS8sWftfZbmk2i
zmeBEB7AprVLGWzhJAnTcrpRjeEWL2f/8ona3Q7ANGFcXkGvGz/Ul5Sd2ukEqXMNvTJtRNyx+ttS
Bc51NyjTUJGzDILOG8In6LN+JkkUI1PX+ukP0CQfSheAq7eruyJX91/w2DB/w0cqW3mcP4rKvk/G
jgK0IyyVo3lYg9ztvSR1wawixqgUqsd5pawqUaAjhgan2xZODP2SQ3GVnv+VQKeBiJd5f9Pel5O7
EQuV6Ku8NlKo6CCHG3onxchzi5bIy7axb37vYrgLSx+b0YyBDhEOqYScV+xmc3L/ZyKYpptrNwXf
EPre9SXUjCuzv5NFroAdw0uGwLlqC2DPUlvU4Acen/ouPrZN603FdRssrmFjUFA9XtZHtDOc614y
G8C1DZHCDrzq5pg6pPhaKk+XheyA+8Nzb44T57nzVpciqUS9Jn4eUOPWg/aJdV12gfaAUXeGw1O5
0U12FJU1dg1CA4StIpuIYlROrh5p49wnqKMARPuBjPWrKs2CG353AUGoa+jgDTNt3lO0hgJ4sBH+
KNXHYNR+5Zp0aGSRZe++t5E4UIEYh7IQxH20O03B4ErTxagIndh7O/fBtHgPqjzAWhRHEVTuvn9A
z5cJMkcFNRruIJW1buuF3cPJviwuQLTQv2L2jv3E+kmWIDnGXwUGwhzOJ7OHMwenlmEQ1eLNELzE
iTQSvNQwQa0fCMaZl1ftgYHWYE5UWHratYuNOM4uVtKniWpQI5SP62EIh4fWjb9Y5/K8+oozXCcv
v1XMBuAp6keo51nAXPu4f9nc6aWcABAKxfsqNDEakHkSAM8tG+1OrPwjeoTspg+3ErkLX29JF48k
ZTPbcTA8ZAc8fs9NQAH4z+AX0OOsioqIzAg/7+I/SqpcLB+lpaRqHXoUQAx+ZnxAaIMwwtlZ76Wn
EcTWzVEPp79+65DjlQJkWss0PlGS54CRI7OZg2jNmJ+AxXJvWMQV2OeuwWxkcPZZETUDzC8yFMNh
hsFgIv0o3aTXqctmG80fSCY8XpYoEsjZS7FIk5amphlYo4Tp18Kzht8qR6I9/J+F4y1kLJWFLmv7
bxzewut6YP/NbnOjBXa4iJI/u9ZhMZcCKEUQO3JrOOjUJqW9omkxeyBWsM73lfJ9EkGi7i6crSkG
AaWLbdtcqBG3aVsXVgX8bdUGjBKqXcP/Tk6H22wjgn3CJgbIGlAf0xHRk6FflfNjbD+Nom60fQ+8
kcHFGRIxqI4OcEDln1irNkE8yBjpVyRImLf4rRfiRhx3vUxF3hf5EgPHyA4ROymdyMHvbv5GALf5
fZ93U07h/5ZTeVPdsY5I4yGBT5pP1jfFaVzWJCt65e/fmhup3CmSzbyPMPsvh8vJOi0vMYoLxkP5
yNawuRYyx+yGAhtp3Hkqu8ayMOWBjlm/OZepSwA2GN3Jd+Z1cpPdW+gELo6ivvMdjNd3YwSCC58/
6UgTAxTNMgL5Zf1ZJRj+7N2QkSD3Bwy3Nr9yUDl4BInk+DBMgnh7T2G8wwgK/0DcQYH+40GwBovS
ykJW3lCl3EHD8D1VjIe0SR//d2eoy5pu2Ab+i3mWj3KkfOpRH+3VMAKJh5/NJpBKTa39LW3epXCe
AwwbNS0ByRRGy3UKxuMOiTsRMdPOUDdCp40q3JKRPkH7SQte2+U0n6vvBWA/code10fLY+gtmWMN
TgtAz/pR8Yr/I+06miPHmeUvYgQJ+ivJNmyp5d3owpDG0HsSNL/+JWbet01B3Mau9jSHiegSwEKi
UCYTQggiEeS1cwhtdtDLMsFsTeVwJQzMuNSDQvJjxfZBXtog6HabnIguzLWADnW735lDAkER7ixI
Uj8XpYwusMSP7xj/R4qrkp08Nl8lGrpjm8bHHQtjfAyug76ZdFRCOJcfovm6F6UDVv38tBi+yQVt
47EZqQU6qRXdA6hgw+4Ri2/Oe/mqFQK6UPCzsW4XzssLaSiiZISCUQ36tupZiY5F/HTeBEPZTxu1
MMG5eIbuRjVN1NAvs18YY9pm9bgZxzdJ+lE2t+dNiVbDOXpfyxYdbTtATvW97V+VvEXlWjBFuppd
hejCX1vG/ojFTWyVdC7jkBnx9JfyafbyfeX/VjC8MiAih/Tg3ryqPfprChy6g/bysfsp6hoVLZS7
OiVTN5tSyTNkVg8k6pwMI9z457/tJnd9FhSJzxL9Sb4aP87dVavdder9eROrIcdyM7nLMi/CMAm6
ZP49MFtAdj5RkIMi/p9HH6plXSJYldAkhxJK1aphGoFIuT+AXgZRDmQg/BYMQUj7e5IvinIEn4rP
s+ZqkdoQ5MWSinTwJDOadqre44Ubl8QX7OYqJhFdgT60hjZVk3NNNSmUKstsRoYC7hwwa88X3V7f
tKBcJ055H9wJH+0ii5wjDp1chYGMwxC+WbvsRsN8Xwh9N7pBncvtf2A2zDu/xtXthBS8bqo2GnEt
Lmkpa5LRVKMV+5H9Fs6HWAXJSy94U4pscKBoWFHZl40u+yV0jKVifho72bfaVFDqWvfExVo4ZJTq
tCqtwgrwFlK2jLC5dGNIT44u68wLtyJ+/NXIFI+gv/aOg0c5sEpk5M3AN6+nJ6ifPbb9nimghG7q
BXejJHBH0TZy3jjVGMS0e8it5e07NI+dlDxVcSw4zuy0frpdFmviHLCttU6RImhvTYNpTg5VjHk+
tjnVwn1uhsGF3kO6dxNXRvmQznO8tZRpFHxH0To5nAwg7lratYoXTJU4Ra64o/ScURGOCL2Fg0pq
VZrdSKAyZMOl+pbez2CyMC7RcuOqP6dnkbeINpb9/+KaS7RxIEbbg+0B0lVM1FnfMaFXESW2YPNs
Ln0T6nOD2SCmyZf45Yz8lOYUdiqKDFdh6uQlPDV6k2q0NM1a9+m28jW3vU288rHbJ2/VVbltfvZ7
EekPc7szbmlzEELQIdRPLdpdQPCVgaA33Nhh1rkVHUEvFgkccLUXcXGw+fzDQJNRy8ym9YcDXmOd
r1+Me+P3YMe8Ky/NAwhs043tiaY6VuvoS7scoFCpMac+CGOfpfvKWxSQjsCv2nPCB/kyRX49Olqt
4MCvhpOLT8mhSlUN8TRHReJHkeZI2uMIaqgcUx9j8BJFoieFyG84dJGtKECADHTJwBej3cmtIVjN
Cj8O3mYs422rGrEQt308ZiYGjtohQL9vPTnNZfWgIgbKd+GjfG/ch5cqHkr1A2scyi/ydxE56vrZ
O9nmECU1B7vvwjbyx6z39KHJnbaZPSPRvxTlLRbJYQkls0lTYsiI8rpLJkuVbQNvuFEPKN170o0I
ulbT0ItN5UdZFCuFBlvfhL55T70MWn/hRg2d5PlPlAcayEcw/J+PS9bhWSOqoUPRmXU5f/yQDZZH
FSvHMMsxfTJ+RUzDFw3VAcb+MSSfbr8EnAt7XCCkEtAMN2qJXuD2QOuNWj4Z2u78mlaP2sIEB2IK
lJBbZNcjv1cfDMzmWFC4tc3EVdWLsPqv6+GCIbuvaFhEDVii231Ef2SjN6Uv59ezWhLUFwvi8GpM
lCKqch0lwWAz5YiR2WnrIKfLBhqrX12GGMVh1fZ/UBphh+nTjaDpFloIbCRCeBEaQ66GrK80dgaU
7bB7JRs0918wokLprtqMm8Evt25YOCKdjvWPeLLLnT2zbeQhx4v10GXUtSwQYJdQ6gJ5U2VeCecn
VxHltEi+/d5o0H0WMkG4INjU2lVUXtXWt/MfcRWSFyY4vyfBlBW1Fkj+UH8n8i9JRIEoWgLn9ETt
I1u1q+iga0+qVDqRfF2Ctvz8IkRGOGfX0MTf5QPe71kcH+KYHM0aHVoBFeQq1oFwsVmcw1OaZ1Kp
JLJv35dXKI1dhxvDn6/UnbQLXyRf96LH8wtbjXsWBtnCF1FjnuuTHMy24jfWezWgrd58t5FvlERX
F/PaM6fJ5C7mNJtITwKgLVJ94Km08d5krBeiPItwA7nrmQajLGkzKK8bgqkVWwbxwGzcj7GxQSV3
p5XJ1RRljj7lh9yATvxUbaTiPUrDZxILm7aZ551bM3ddJ3Fm9ySeCzwXR2+46o+RxxKcgxdcdMd2
f/5DijyUgw1VN0JDl1rTt8ofRrpDItyxvlI200/Owg/ZFXHbGqAXxsOpfqLFVS4SihFABZ8rGFVz
tPQCvx8Xv+Y8R0+LiJFZsEsWBxa6StshMqzQDyz7KKexF5SdX46td/5jiNzQ4vCimfLWHu0iw6yW
fg0lji36WJ5RDgaHWDc5TFJY70Q2BUeZp/srtKgOKtNkqtbx0/CrfWMhTQlhkyZyq6fqjRXQ0EHj
nl+q6JtxAKIFtGoyAqu91G1nXTm0SiMIa9brIQu/48DDiswCPIMKS5PN2/aqQCOaCf6L4nqUne4C
KuGog0SbIHesfeplOypC//VYEcopYM1TLUL4vkh5miwS9CPg/zK8Y53HaLz7poFNSdmk21DISbm6
pydzfIekroNnXgvxGKX2e6j+0r5Uqlj8Pncl07mWQxuD1X6LtnDthsxXVBWMB6wetIUJ7qAZQRfa
YBKFvF74FraWQ8eNPAhuS5EN7pDJo1QhiUSprwfdUbFUp6ytnwo1Ba91kRn2tRZXpG7FmtpJveIX
qF+qINHK9NtYKGa2Gvbp6CS1iUJkg3AbFqh1ppIEukdDeQ/GBdXuPUhTQKX1LTBezx/ZVaBYmOL2
TZfkrEMfnOyP5KfdHNO0c1Q7ccnw67yddTc+LYnbOIpOnEKjpuRT+YZqmHIIRQdTZIEDn16pyprk
BoYokFvQ8x9yvDm/hPUU7GKvOOgJ+wYHMYpCv0VLHSNpih+DLWRR8eaojqJcuWg5XPACMUDNyFs8
qaTKq43IK8NKsJ51Xz59Ei4kUTSaS6SCl6HoGtaXY9Y6vUjBa/3yW+wZF4rYdaCbqRkmiPXyK8lp
b+f36SabnJw66LZFbyB6DFpR45DIKv+er3pqFZ0Nq+XkzFv6oDxTxqcKgjXkSg6smyP7GZbeV/zD
IIxWB72dGGn/CA5GmWL8j+IBxdgS4/28rzAxxDTKk03hWl+5axfGuI1tdU2xDOR/DhMobmrD6cvu
v1ngs7tU0eJBheacT8vc7VMIYEqR4DZfRZ/TIvjULsj4zbhVE8VvmwlndnIjVXNo9GwSkcrI6ptj
YYmDVKq3nZXISQa+23BHoURZxeoB4nK+ZWcu1QJkdvsbaRJ2OK4e44VdDl/VIgvjvrLw4j3kT4xn
nQV/0016aTHWuuv+XTS5tnqqFwbZH7S4ocI2n/thKrFQshvyuwmqbub2vKOLTLD/X5iYJFJnWhsr
vqVTp8/fJ611Klwc562sJ6gXK+HgVk6kcohkWQE5F7S89/q7Kjtj54RAd4y6Bo5yNC7maWddidh0
RN+Mg155KGMk/BFi6sFR7S6M7PH8ykT7x+FEklmKNukRJmtQAK1D043rh4CI1C/XA9XF/nEIkWVG
UPYNrtw2cuUIXdkq+L8om5MPsX8sSha9uM8v7NNonlpOal2ZaXiwxyuiXiDpPomehecRQ+M1waq0
nrIyNdDzgjm8ke70gm4C/UelPp//Ruwbf3qv/7V5Gj81NBALyeIRl2Mw7clwHQTRlvYoUSI93H6l
Ym0YmoLEM57mNufnnQSKldy0AUU5shDDT7mv0cD78/x61j/NyQjn01KGOF/TwJqqarFTDw/IPjt2
8fbfjHCOLdsNSDfAI30w7V0FAqZ2146COH/9aofcKDL1CIEwavoRfORuSCU9J8WBplvtAFpAL/AM
1ZN+FhPSsRN64KCHJRI6Xa/0mOC0hQ45uuH4OXRG09CoVq346nX81lxqmIG66HeQzL0athVkmuMb
egX1L8d6/lqrrb6wzfkHeAwMTN+1iNO690EHLTfdn/9sv9vRPjn7wgLnHH0b93mmDQo0CJABuWWp
qfIy2oMD5SCCiPUgemGL8xFNDSKLJnTwoeWeaW6ROPiCfncwrimBwEK0EeXQV9F8YZCDwSCGfKU6
I8ZFXck35/RbmoomPgUm+JKVHReToenI8FgQ7DYLpx8CwWW4enxPi+DpYWnXdKWW9eFhILdzhX6J
C1nI/85CkTNeYHAhUt3lIW2TTvHlQ3Fj7tGKDFZipkbR7ertPyiqiNbEhUalAh2fDn1w/nRr944x
/eFVuZCviycdKuvoQSZ7MZmFyCqHH7Zs23golvB0zK/RAqQ10b1aCtk32Wad20z2ZyxiJDQbj1rb
lTaaFoKdiXlJtK9fth5qptvwXhRlivyPQ4gwaM0sqJCVMGpyCOzybi7SXwKMWL0QFx7IYUSsSVmb
xugz6rz6qbXd5CG8gGrQM90TX72Vt2nlGGwur3osnwWmRZ+MgwxFsqKooOga6L6HtYuLi7VbBT41
HRPqBJdm44xXDRQehZWe1X1F0Q9vZGKBQJ0z3NNUL0wCzT5bf4+Ut0DIQyUywGGTZYeSImsysiI1
dnVG+38C1cNA9spLNvzUw//P7yXzhE9u+deKwIX50S2NytCaIuizgyxNm8q4I5W+n7SnePh+3s56
8LkwxKUVdX0MMWeFlemdS7dMSYcJAea6O33/0yD3paB9YZBDr2jKJElXoCsPNmYiXwyVf35F5Py3
Ijx/V0pTSkvQF/rabXpFb7Lr7sIEuxb4GHfBNwnTE3QzomPdkzywsV5gzbeJWzyKiLtXz8Jimeyv
XODKrA+kybQSnHkzRPOGYYOX7UVd5oKYVLRYDr7iPiNGGeQQkO8Ht8/utLTdnt/P9UBgsRIOtCaj
6+15rtNDHbmsKhJu4iPaFO7bSx0T7KIOhfU2K0tlQ7cymms1ziGNpBzLMbRtX9pXpdPiw72wmoh1
E1zWXlSgqJpvJV804vM7Vfv5wJ3Mcm45FPOkFSMUk2nvTJMDJlLitq7ukYO6zTdgEduYB90FcygE
cr5p92Q7Xsmd87WoizFuQuMag8c81WIQpAj/dSBZlQSy01vjRZ6VW5uAPj8M77SMvgdSdl/pBkTg
kiug3kY3M+/8F1933dPfwPmU0pKIpi1Y1CC7UjeuGT3PROBU6257MsH5VEQ0tK0qFjjoUPfRJ8mR
ReUS9gufvif2z7DYVM4nxfC+wOCSNCvhoUfPl1U9ylbqaPpeOPezupKFHe7qMcIY09Y9xQcbIqcw
tlL37QtfY2GAv3rmoS6aGm1WZf1DncC/ab8UIorU33M0f79bn/TCkY9H0g1XgZ8x4eL7dIf5ZSe6
+Ae1/vPfBRPoH3ExUvMwUkza/O5mnEJXufxTYq9t1NhJ7sLZ/eyFURYIvHodWP7ayE+i4bEFwrCu
G2RU9pvLxmPT6Ij2LmzXPrYYD082kieq74sWy0XOQ14xuqg2Phj6S1F/U0ZEsm3shYFw7n01jF0s
jrnp4rohOqaKISLGwlimNFAfA09FBwreBMfkSAR1wnWfV2HOJpjHVbkQM1TkcCxazCMYs+Ro3bGW
BZHkugFouMsWkvSgH/64mikBBhYpSkRaE3t6a7pl/gXqYZb7/58Fbr+sIe+kfOjTQxH2zki3eo2E
5ZdqaQsjHJDaaAsKSEAVv4w7d6K6E6kCKv1VqF5Y4HA0bxQIgJtE2o/692HYy6HlTB1xvoJAp73i
PncHnehg+t0toEPIp0HUVNdeqot6jtczRovFcFDaZrSjclZHB+vVuE3vWqd2A89kQy4N+gW7f9Av
KPIzDluRdh3CLEHbnpE9EfmmqB7P79x67HRaEt8UoKVlQqglEfQjjp562brjXr1iPQjFJoyEemlr
cGPIsmka4K0FLQuHrVarqrGlgfKFdKaLoYK+zjaRuTWUrxBpLg1xwRIt6hYmOtPP0Q5fqt2xKKFX
VRlvgu1j55y/lpZ2OByIIjNIOi1DEP0zeJWuoTkPlU8r9uxXwzHQiRaLaK5EO8jBQjdOkp7EbeDL
8mug1141qMi+IuirBeX8Nc9broyDhhqwUIA1QUZnkR05yCrLO4RCX+FwX1rh4GFKeiUJxrAHsZl+
UdrQlA6yXZ7bAoBYfUQu7XAIoYfSMHUFGkfSp2FDNvNeAmGsvrMcHUNPoZDTgB3Lc27BAUWhBXUX
Ic9wmFQ0ZVtmtG1y61CZ1lZt4/2ggxNdrkNoqM3eeYcUuQeHF0mU97UUIH/YmlgbRa/ivKHEcvIg
3Jy3tAqGiy3lkcPOECSg+5IpCsiWSzFdhdyUedUdtO+YxVCeyOU/CM4E541/e/U0ywAhWN/gMnGf
zJvBG7JPfcbeCYp+JDPvzi9T8CX5yei0rNt+tlB1VfrxmEA8c4qjm1ot9mWv4fVjeoGSRW409P55
u6s1y+X2cshCUlm2K5QufgeDndc+kU2LSX2KVk/os3yXvXyLPkP3vFXBodc4dLGanva5ge2NWr+V
7gL79vzv/82qTEOzLMVGMow7GFJmhQX4y7Gd1+P3/Cq7MaBYZ9xMlRP6mHL5xbp3MSYoiNbWT8XJ
KncqqtAkcSah7mE0YKYIXIoOjn6GlIcsbNFkaa9PJx+kfdBPwSiPZnOwibx3JidtoPuGMj2P/S7t
npIouEmM+tWsL4tidKOMeqMqauJYrbwwtsD/GeaQFGM76ZCBxALxdfsG1iw0MNIn4kQbMefB6plY
mOLAtClqU9NS9N4H/Vsa/VTkQx4fSIq5oaT37Ep240LIgrR68Bc2OccJx7kng8JK0JvpF9lAxuJ5
vLXuFTe6INC1x8jleU/9fBLw9rdAwgimRzAq/54hWTxXxpb0eULRmRDLr0YlozGm/vcAykywyjCY
2Q3d4E74MGmJWkjo/levRw+0Iq/5T82fd/Yrm3qvdjFIuB/OL4o530fn/GiRO966FDb11Ju630go
rH6j6rfQFJ1wFlmds8EdADUAQ2GX9JCaPrAhL0iuXg83HdoEUJE76P86ufhxQZzTdzWk83LoMWFB
b2OJgqaQDOkzdHy0wPl6OiN3M1UI+ZuX+Gr2mpt+pz7TC33Tv6TUGS7LbfYaHUVU3qIPxXl7mSgV
ivwIV2aMAmnRz6Grt70mZPZbd/KTB3K4WJSk0toaB3m6Na/ByLLNj9alcZlimhjCQLvkaIpq7oLt
5CeD0tourIlJyekZpheCg+Fm1/aV9Mb4t5mGbHZXesVOlDsVrNPknh2zFGPG3kTCnaXa8vAuMgX5
hpXUzQc34WmChrRMQedgg8b5Rb+eftVX6QXcZK895Je5Pz8h3kOq4GtG2eONPabA+o2juMCosrXq
uU9BSABiv+ShuGl30sa47KHJZ2yVA/FYY/6/p1NlCz3ZZMd/YbM3Wgx3pbnkR8NFK7tqco/Gqa+g
1MkEh4t6khGpD6vs0Mw/wgKiY3hvD/O/jnQ+roODQkWx47ytIVFlZq9NZriR3Hvnl7Hy5vhogkNC
vUNupTeL6FC9TG7js/mCYj9fMRnoErwOIhKOdcw4bRuHhehkyaJxRuwWovIhu4ixhkmQzFk9R7aq
mLIBGmfCd8yU6NczZhmKW0n2SszHWjSSsbYETYY7g/tYQ4WFg70+kbowCZvsUMVT7+RQEvQ6Wytc
sIiLGI8+xzCmrCFxhy4cA604Ngd9OWnaJi6CEI0q4R7Pwp2KqQuxjOXKkMnSjsKXSfu4aKtepSHC
eOWFNc4pFzO4gnYYCb5WNt0bbsXbzK032e93qKgrdu2DaYqK/dTBk6bz7f9k1ozYJll4yFTIltw3
0s/zPi76ff6oFjGo9SkukFa66aObIv2Cwy3/fmZ/gTZR2kMat+uRLwqk4CKWjdmZMU/4r0cx2Dc6
7RJ3UMMisYqKzsCCLvJqjV5aNciHMNz33zaLO6DqbJtKrhqxP2hF49spUtNVYAo7AVhEwgdgy9Vw
EcsQt11dKFYHYqrOmzYGZCAccFHSC81jXW2yR3fdMY8c2xcVMFaP72IfueNrJIYZFwOGtoiC+SUD
LCsdeZtnWXA/rDwiP34v7uwWeixXNO8w0HBBbpmGR7mbvqXQiuq346b16Y6pQItuW8Hi+EEAFb3Q
gdwMxSFtruQydyLFTw3zC6+Oxbfj86PtlKvj2GaWX9XkLcgS0NnmGhXt3+c36of9U7k7XFfAUKNa
SXggIcbO24dYuym6yyTZynPqmvqhNO/GUhdcuGuR33JpHFRQaNVHtd6lvjbmTu3E6L5GNU2QtGQe
dsb3VQ4vjAYgWNZ9cYjyrSq/h5q0SaVdSW66sHETJfHOn+i/8URwfINtS1ZswiFH2wbGXDZa7OuO
7AaH/FBZTnLd7SvoKrKUVPOYEzzAv4YkJ7MckkRGKjetis58u93ENhp+CtEEyvrXOlngQKQMlZh2
OkXsEuFrqbVTFdWWDE9GQER7uH4Tn0xxqNFDXDqp2wkZ7QO9NGbX3uJJkLggNYKobu2jYwQcMhmo
jfJ7caJ23WFOxjkoMZsu6jDLAQr1fnZk5SUfqatU3wP92JQPdSh6/jD/++yff5njQQQUaXFsIUV0
qDyqeJXP1K/ovnhXbqM766XZFa6IL0pkkX8j5E0POg0UKm07f+tM8K1EIhLs1UAXz9H/nQIeT7S6
7OYCevVQOFK2Crg07Ltq3x3ohjG2T7kjcv8VAg8GYCeDHJbkhGRFYdQFjh310AWDys5lfKslYPzG
xb3tb6pXtL70gad/E+3nSsHso2224YuQpMlqMC6mU4FElOzKm3QDgfljtZe3xYa8i2YU1i+d00I5
fJkhzmJHUhkexvQ1glLZvI3KrQDDRB7CgUljpEmtsNs0b5wOPlmBeKiXnNSvoPvw/23wrbANXmSV
AxgMUFVFWczIGxYXwa7fRZ5+1+tIjjrSrnsdNxnI99P380sV7SaHNLmuIQsQ6mjCNCAUlKfukF5C
u1Nwh68URj56CIcp6G6Vit7KBpaqRI0i2aY75U4Df3YAkaDpInBHQRZMdAD5UowWyUGtmkqLPE73
wr6gdKXcgTbqVtoxOnVRg6RgH/kijCLJejQGVeDXVrtBNOZJFJOD+b/XB/mwj3zpJanqpsA7MDuM
RvhD1iJ03MTSY23IgjyK4K7TODSpizkyih7ky7GJ7h51cEjlDyCKKjNBS4coXODLKxVRImOkQ3Qg
r2AFRydrcDOi9bhxx1tGlMmmSc1vcu4Ewkzf6ifDALhuaRZGnT71H+fUmgwK11evowfw4RbbZCu5
3SF6an5VTyw5O+0bUci3esahq2ZrGhifQSz8ESr7vG+KPoaUxyQ9B9FjlooCWZEBDkTUPDc6NR6j
g3IfoO8Mqg8l2LZSPHuujes/SoulKERf9ZbFojgQGS2lI3mdWz4hmhM0hRODb7LvL6b6/jxaiRbH
wUgbaGqlVZnh660XxzeWaI5L8Ps8aASKRRGP40FjtHexXbhF0IiQkJ2cT+HOaa94oOgiVamUPs/9
4ZYNL7CbxYAc3bb2WWRg/4D08/k9W3fzvzyOh4xYwTMjTylyYPP1HGabpNtC9NY9b2Q9BFgsiwMM
ee4n2+5B9zLd9hvjgOktL3tG/+slmB2F7cYCf+Mxw1KkUa/KMUbOjW5t+r22911+0ZcvgkWJvhXb
2kVcE5r6PNYzifGoDo5/bmTqTNfqDjo/6ET/95VmgPtiDzlsaJW6pImOyo3UvKjTeyXqO1vNyC8N
cNiQ5V2FZ4U8+1l7KHy0fFzMuZMOjvxNP7YvTBIGWsGmI8qPs5895/I8PGhmkI5zAJ2W4DWafgXJ
qx26FL0QpuCDrT6bFhvIwcNgyOoYRkV4KJt42yr7Mf9Zjvuo8MAkCSE/07FFHUGCw8VTWDeFOZtF
YJv+GPfeUN1F8m0NOYTzfihwd16dtS9CpbCNevA1OdX0l3CsjKcobxXQiFqpgkEWNc3D/XmbAiTk
i1LQPVPbTI0woUvfoUrgDNb2vIH1AE2VbczmYupTNTlnlEIJ7l5JLAs8b6sHlrEy3WlbPyQICcUF
+tVNXJjjnJDOVUfbqA4PxvTap5Jjkp1k7BsRbfvKSAIO8cIO54NmAnYFyC6lYFAyv48eCDYP7S53
pcYF0H8DKdVm8hqXvJfX0UZDWLPR7kRvwdVvd/oTePKwMA7o0IxN7pfkNrTvTCqI2US/z72fwQHY
Tkk1I6c5zmC+vAiSu/O+sXqqFgsgH3F3Dim4q/UENRXyVHTEydTbiT6dt7GKFQsb3IVlUDSGjIZS
HCo990byrMv3UxA5aCjtyudK+2YbghfJ6q6dwEnnFkWSIEqbRjL9AYPopC2cOhfNRYpMcGsCH582
Jgz/aKi7ZkwcTcTSI4Byvtolm2rUSgbS2YXxI9G/S/px7h+HMfKqrhTELasfaLFf3OXbKlFZNB2Y
wFg1StmDrX8HLqCdqNtftGcMNxZ3PCkzE5qBmMWao12pXoXK+3k/W8e5xTo4nDMSK23GOCww2mk6
M5pa6hEd0rFb+sXGkp1QqAMgWhGHdHbSmm0vd8iEBjuMCA7z9/MrWj2diwVxCFc2wTAGMTTVC330
FIgapdASqX6eNyIKKPmp7yKTA6p3agBlngoCb1AO2Si70u8gSB565ea8NcGS+AHwxm4TfS4tUOsF
42Nh4Eul4XZAGua8mRWBlA8RHj8EHhb2UMqWBCbknXHM35RL8x1ih0/2fXcZXmQejtFeOsa5Wzmx
Bnbr4aG4Da5E8jyixXIoYYyFQcC0Fh9qCT3SI/TsJE9V7s8vVeCEBvv/xbHCsJLVgwM9PmTlN9Jc
gxH0/O+LjpXBVrkwoPRQFhitQfXn+xHTM6xnsnQ7p2sc1jUTbUSFPAHyGRxOlBYxUhKZoY9avKtM
dzl66MdbYvl4awuQT/SBOMQgDSGpaiEBT5CVaLM7idwGlWD/RDY4kCjLVtGjcrJ9O6dbRYbOtfRc
hcIe89Wy2gkrDA4raBbWRJ6wa2a6JePtOPsx0t/KfTJc9sllCs6hvPpK5XpxsXOe15p91+YG6uPG
eF1AaIhMKNL8Ou997GN/etEsbHDOl8aQX89mnGN0D74PQfGYDNmV3VZeOqXeeVOrH2phivM7dGFm
Sq2PqHpqLy1ywOX3SXSWRCY4f1PtsFK1HumbYT4W1T7U7sgkqPKITHDuFuW1ofcBaEIMyLhJ6VEG
IYUhUnNbx4TFXnHeFg/QZOpJO/rhExN1hYy2p94Z93RDPHnfX4jIwFYx7mSOp3CrwS5QJ2UNTxse
o/JHW/j/6dPz/G1jq4ztKBu5b9tTmHudPiR3Qd9apgPyZUuktydaDRefKlGdT22s934zF27XP5XG
0/nlrCIo+r9lAtVk1eCfJdOUy5Sa4FyMJM21J+lFlvKrYCRXtFbvTVqLeArXF3Syxz1TIgNj9uCd
G/3Bvu/tn1QTXHHrPn36fW7DJD2bQemeZQeS3ZeZ7EnJDyqaI14Pg9CGo6L1SyUKr18ip3ISSnGY
HXQHQzoudMCuIU0IXoRiE98LB9nZAfmMaydrbEsXl+poDHpDBxTRjWPhy5thV/9UvXmPLFGLNhLW
PWknTgpOztyLhc1669/rZJzt98J4VCA7iSomQgYNqs8gkhR1Qqx/sJMBDkorsyzSroeqdRcgPU2P
MyQNqKj9WmSEA1NiTkSLVYCCmjwOw9FsTTxfRWdVZISD08Juy15Wwb0elceY3hbabRL8OH9a16+4
02ZxWKpqlapkLdZhRoWTgXk5/TVZ+1h0MaznJP9y8E+cKeqsJGj7QnvK4GJIYs/mNMZ9AdKv0m8f
/ijRigJgoU0OGaQyN+NGr2y/29aW2/ntbnTAzLtTdjMYx+DdkEERUWSc/2SEp7wjVRCgY3lGSTmd
3SmsN52660WyJAK4IDyNSmIROZBMEChouwkqGsm2KT1WZrW2xVH6ISqynvcRwvNeJKC5CVRtjP1W
RY41umRRyhR5WX993hfPIwNU2j4iA+RE07Ac0fM8VZlbJqVjCDtuRCY4bAjDLkvohI0bcySN6Xun
EVdHvTqoE28wp0Mo55eYOIg3lobh0jzcqkhgp0q36eNRUHtdvyf/d/KIzCFINxM1pnMn+aGya5Tv
NulAttE7itRAz0/01hCtm0OSiSa5NiTd6MvlzTSzxvLYPf/x2C/8/Z1CeOnZlpQaGphR4LXUcnSi
NIDEdKUOg5MrJlp+qCQhCxpBS1sdRB0VgjPHC9FaekmirDFzfwRn8HQ5lN8SkcKd6MTxAwdFkhWD
0TBSlMzpN8CSI/kGkefZZTCCNjeBc4iWxAUdVEcTBc3a4qDo36PxJgsjNx6fzn+x9W6NEyb/jrMX
N3EBMY1KDgg6wDJHO2Sxo24xPQdUtq5p48hbaxtvg43AKPvLz/jJ7z9qYTSIIfZiKemEMUgW6Sgg
EuieO2xkddXtTEFoLboCfv//wpqFPZzkfCj8qHSCyjV+aUggRNtJdUzTVVz7UB1irziKbgHBcfvd
DbEwO3Tq0JAJF7edlU4yvCaz4PX7N2+gv9CDH9KrzbmhiEGgaLBl08DxpnuH3vo2ACF4dbQ9UaOI
0Fc4AAnKMp+twux967G6DA6jD5Y1MBs2Gwt66781G0StNoJb5zeb6GIPCch9weeKm1RqD5F1OwSq
R5DAGIiorUFw1n7PMSwMyXPRV4kEkRRdCvZlhK7xevJ1Vd6e93yRGS4ayaXezKwyBPvkuImIR+hD
J4sOl2DP+KGHuLMh1hojtg5/VTEaBDtIIBagwzPAhae69hPNf0udionUz78oIOjx8epWu7bq+khl
AQmjIcsRY9X+PzjPq+gBaV+MryC1aPG6IUhFq2lEp/Bg3kc38b7GWDiBJz7JW9bGQ0TNQ6vLOpnj
G0VCzZgHzezYstiozB+RJXkvfJAJlqVxvmFkQd+rE2Qx5+/Qwd2UR/XKAMkTuUycrwgIIzu9WBR3
t6iNHimzMqcHRcocivYdtXUk/Utvl4UVziMSipaKBAkNqCLcdDPmMNJ9Jgw6Vs/UwgjD4cXRnSmk
bSdrLA56vg0k3UtsNypawalaBfOFEfZHLIyYjamCNlbr/dakSNgb/4A7WPT92blemDCSQcoDA8NE
QwxtPsuyUi9t5as6LS1PjYz6zgjt9K3IhnGLEYn0Sur06IE2ivx/pF3Xcty4FvwiVjGA6ZVhZsgZ
RStZLyxbtphz5tffhrbWoiDu4K72WVU6A/AknNC9F/TG4HQwt4MmAX46NsCJ/gmeLdSjsDFltEma
F3IDOdhlTt1oF9vgLh6f4jvRaYCq+QXvuJLJxBeJ9F2cBiPxsMdnFwBISAvcM6ejvR01V1KY167W
tK3SjEMKENTOoXuJ5d68zI6t05+mi2LP20HjyPsE3SYkALtMxyD3qunRmIhVL4eheFLU3yK5TNJv
2rKbMt3OhZdI3ufVlwYE/pz2E5xbGI+62vf94GUCOHYSX1/uzn+07anOlQTGlWTSEC+JIoZ+8KyD
oeM6QnZlOP33wQ/vhMwRdyFt0VxXBeexsfl2WsllnEstNODb6SA3SQDVJCheOh3TUnBKI/LMLyVz
K2GMk9GLJDayDjgPAUnSfd6qi4NKLS8L2X5hrMQwbiaOm6FSFDxNKb7LAnwX0ODaygWdY8bGLMfc
uJrJeBy8eZNWywEcOplWg2WM+mI46tgmsLSX6EApabkDiturC6sDMg/eALP22kIk4JTvgEBs7IsY
EAngpb2Uv409RoK0XfJ8aK/42O/cq2Wci5qaJigcjN6T99KOQiCliZsB0pCOYoadxauXbGcNf/tP
dA4+enOYnDmbrZn6RiHIcJlSUlsjabExMYepXetVYk+qKO4SrKLZmIH50oDhKmAxF50ASV2qJswG
y6Z2L1Xh/NQGesqx/c1UcyWEuVNh6ZJQqyoAKGT+EFQO0T05vR2VnmPq/6Cpf1I+wtxmKGrtEsdK
jwejcROC6jJFdvTGGrtv/IrrszkpBTvqVyh9JkQEqEdpf0vq50G66BPO1f2DJfw5EjvpN85Zp0XY
EvXixhIkC8SktnqowWYZXjShVbyKT4GVHMgxdFQuSzP1Vp/e3+/fjZ1Pklpt0Sp5KrD9XdzFR4k+
D5pH6TL2wmvjiJiv2fXj+TBx3h7kTxyR8ZgWy4QOipaFVpw99ANYBjswSY2iJepeH+x0gUcrvv0Z
/7ZBEI18tMFmbEKpStHmqubC1osLbWmwW/Dt/MH+QTffpTChQRxjTY5acLUIgD++bjDAErtYsCFO
au4pSn3gfulV/MeJygYTJbB1qVeq2mKDOb8SgqvZqB0xuVVG3lgWJ7QDDejjBeJB3NQtwQiYuNdu
IlAUZX9RCxzk6+XSvEH9F9RLTuz8e/xS+jp5v1LGeQlGQFqywFfrWNfOjwKPk4anGIzfKqc+xhuZ
hH6VYbWmMa6WKLwXAu1rbuv9HIzbitq6j0OCJHr09SvqtiKnAVob8M2BlvnVR90fcWyTepE1ScDq
u+D1EwB6SADw5mmf5enuvMZve493McxDVRqVpBYGEMeEmZOmPxOsDP03AUxGKStFaAAuN/QjSbJH
9WdXc1439Pt+9n/vJ2AcA5HbZYkWEVAEQr3XutIm9VMjtLYhv3T6U8Mj0+bkHrLJuIhyUIwijumB
vO4ku7FfvGH2/QW+yIVC42g3i8FWxAVS4xB1mPRBuuqc8nKKrfyQOd1BvFJ0J7pVwaPHK1/wlIJx
FWXSF1I5luj4GwcwzFuZJnG0gnOLYC366I3AiSvPGMQI4Y2Mvb4DOZYN0Pc9ZT8MHd4tbqoIGIoA
fkapaVVGRdKsQY1pwmBWo8RWZ7RAGB3tEPXw6KhkXobodV7nNz/aSh6jImJWRKRoa9PDOL5dYalQ
6n4upej8NylM5Kj6dDZIgY0kYlzWGkA+SkvCYuF/E8KogpLNQh3I2A+qixGKIOWVBYSR9tJMIx6g
1hvCwCdLXl0bEyli0uXVDIJKr3nR3OIk2tMdEGZ2QA53whvTLU+p3bmmPfm901xGl7C4nXErXPOe
h7yvxwSUQu8CVWv71BOI9pII8qGdoh/xkn2p4r86LhNQSkzjd0QEV+W0k8B6AB573O1Pgj4NLX0q
15hAOP8tN3AVEYrfJbKzuSooY/J4AgFo97Ts0kNyVRwjEHQhfDk8F0L14sy3/DSZmzW1HlRC7M1Y
yZxep1BxGnITzAUnfnE+FjuZm2WF1hJQuXsoFOj9w1Qfm+jh/LXxRDDewzSKZQgGAeNcI3mojPmq
6ZQLADH9PC9mu0q3+jqM1zAQ4LHWHavevKfVaVrLakTLuKsdiiSXondnOt1/tG92HFdcBGVWKUBZ
TIg1L0+RiRlm8fb80TbjyepkjBOZujrQwlrAmHYjPFcx5s61cOHI2G5orYQw3kPoIlPNQuz+kxsK
Qdnum5/GL+OkXwxu4dKmvK3e/bdjMY6iqUx9EnNk1GOL56u52EPI+zz/cCqDgJrFBOU1Ya6uEStJ
0+qYFpGkHS0ilfv0frAmewQwXrkr9rxD0X/4yXA1yTBFQKOJ+tsPWlWulYn01Yi5DV+Ys++kQ9G2
rX4lcoUtuS/tqq1EMQGsGTEGHkkd6piZeVmI1anDisX5T8Q7DXN9OtZNCXZRAHmppVZYurr0o+9r
a+Fia26q+OosjPalo9Bl4WwCm6SwtJv6gaARjp01SuH3LfsBQP19y1lK2HRLK4mM9o1J0OjGImIq
DkhHdfIrkIC7mvDKCzwpTJDCkEkYhSFA4fXoftLcXP2ZDV+ZEno/CNuu7VUDQHylPnh9X4A2ptVi
SyLi4bwibO/3raQwDx2QKhXoLKHzF3nVidwoT+pO8/Vday+P8b1yO9h4yD2oNjmKDvBJvWrPG5TY
LJqsfoD8MeNV69EYogQzmvKbcx+wOw54kK/tRa3EMNGqG9UR3aZc88bsMCrXTcOBpeIoxBsh2Mo/
VMCsa5sGWec8X3WAx8EqQCP8Ov+xtsswq0MwnsGoJmEshwZQ+q/NSd0pB+17LVjLTXg3eslN9Juk
1nmJ29iGK4mMo8jEqo2TqgK6oFdfZif1ieIyi9fYLKREprmn2KIl70C9uF+uxAOvr8TxHjLjPaau
ifJuioFVXmJJyyFSvxCLgICq/m9OQ2acRiVMegm0/t6rF08l3lAci9E7f5WfzwKMDFHRVdgtoNE/
vY9DtBsTScKSv7kv5ydjfDj//zfypI8CGOUQo1QOgyo2PO0GLGzuTnSlQ25rd+p+dspdBJhw3g7R
RhT+KJLVjrZKUnEBrAq6ej8Cv7ZLO95ToJPoFsPVe+D/cooavEtkFKJSq6SYxdTwalF0utDYBbLC
UXmeCEYVhKmWBdmsZi9vwdm1PGFy8T9KYGJH1ZiBlqNm5pF4PmZCYgfT/J+UzWQhSRURpE/tjGxF
qQtX6QJHIhEncnA+PvKij4676PV5qWfgFw4vOlprtPAnX5cv6jPdBAV48L7jDTrTq/+Yg63VzWRn
jnsxLac5xgx32N1OWoOtjsVqFSeKj2l36PqB850+u/SP4piQ0cRAyZ00GFSXD1YeKVYtXpcjl3FI
5pyKKuQqciRpWi9igYmA3m9O7WXqK+hRjCB/zUAGxnt/bpS7cShJxMSDIcmqqjPSigbUDGEnGV7k
TY5gYZf/vkNAtAjahCGceXyV7PWT/usrzgkyRdACSTph02fsWQvo1oVo1e1l3wQnK94h2G4E6eVR
uimBFQOmAdNBCYojl36jTyqjGJKkAixDBtnGx8s1R6PspxjWTN8JdHyw+YmyMZDIZUs8Bi6vVrMR
oXG9K3mMUSilWLZ9nCaAS8AyMd4llDxKtyebdklMbhNh+3Ou5FHlWitP3A+ROpQCkGCrU34ZYaOm
uBoeTRejHlAh1e4my/S4CHmfk7aPx2RMQ5gk2AXK8J55UK/C2xKCm2/NlZFYL5iejy0RzOp6ZlGw
nPZQczzPpl2uzsyo8NTNg2AqiDpd8lyg7gvWD6uVefRSG6XYj2dk4imGuksp1Uq8VZzRpSTCwq3u
UmTvbj8eeZgy9Def01MmkirA7kLKSGav1y6V9lrseH1CngAmcsZFMwLYG6ch+rWRnBoeyxjvozBh
E2MHw6Dp+eyJ8WM4GFZZAp3pN8ea6S2cuyUmcg6SEDUzIMTB26js2pt6n9raKbir3MEFsKEtJFZg
N/9HL5njRdiqfDg0ctn30QKnucCLjBcoSjrh73ZXXJY7SOWx0PPcCDuFHyldrqPGjLkfT9lF9vh7
wQy3O6C6EdodaKxTm4d9TL//mat9s4aVI6FEwUoYC6bXq6MTLS9tcW+2sa0RW+ft0nNU5e3wK1Fq
oIhNWYuTVwKbOKx/jfVsh+FXMsV3J8EGHBDqRZmWRggr1UOL4ZSquD2vjLxT0L+vTrHIkgDChqL2
gLxqARvAmpXfofo1L0QkVZVUXRfNtwCwEjNmGUqsBi6L7MvL7jp2J0vCzOzkNn7yzMsONu1rJYxx
EsIypkpptDqYH2RrqX8Wy61Wd/ZicAE0N1O5lSTGXQAMR1N6EZJGvwHEK7mIH4aTcigv5sRa9vmp
9Izj5Crgduadcduvr0QzTiQigNFMpjSCbRV3xJ0OnRU9UCSOam9yYZw5N8oWcQDaqRrD3AA3F8Rp
2ZOQX2eLLydP53Vxo4OBWPV+JplJO7qhGpu+NihftWhTRp4EIzbKXkPS8e8BZj6KYjIOOawWcF6g
QwnMwpxcl8Mr5yybkQq0WgaeyqKJ3eqPhqVncjCrBMBCae7q3yogPiZO/Bs8d4VhZ68UcTjyB96r
b/s18y6V3eZW1LArpADxq3UleFzlQAc8dRd7XHZjkSP2X73z5+Qc02A+maxHRjEvgwyezJ/AMwST
391/E8B8qEITpxG0J4E3DvdK+djqvEYd7wRMElijeVUtWox6EN2FcArwDdySyqI7TrOTO01tGbfp
z/OH2vS6q89Ef9PKHdYhWdphkCO/rO2+yC06fIipw/NCpG3v9EcF2eGjKIjKXpgxdpudUHVC6pcD
4O+AoHtdHOYd9hUs8hOb49ptb/GSW96lUoeyOqAxpiC6XWLBSyLlJmr1g1wQ3vHol/8U61eXyLj5
hiToBxXQjNaliJ00jWq/q/AWFRbTFI4abucyK2mMq08TsU0DfUHn5ECb1oC++qnepngStV7mg2Ob
V8vbdrnvH4/xH1VRJAneCEANa5ZDTwxbmC/i0LBnWeZUDXlHY4eRsCYcNG1vpFhOy+6MVxpMkJFa
IAG8nO+wU2hz9HIzSXu/yk8IGkStJDMVNBAABvv2NmmdEkW36diACRC0fH53W3/vv4GDjeOruAel
GrXSylGYUymoYRAN6EaoQQC9H/PENgCXbPlofuc5R843ZGEiZjHSCF0x9wKSg7eptvqwtYX822Ty
IH049saWZaOiAfjNDHujoyLRg6DwnAlPAJMnlmYBmu9IwMBa+Vo0ipWrnM7DduF3pRWMyxCatpPT
BBLE2S51J8WULZTioHnVQc/3dWy1HoV3XTgZNlcu40aU2RjHjsCwyV5Fw6j93T1Wj/VoZdjootCr
gOISCu5DhacajDuJ5mDKRg28740+OKrxMxwx89q5QsirHW30Pmim88eRsPxRU9L2ZZD1fy8qtHZm
WChaBafhEOwWcB+oLl38SB19tKrEmb7zqknnj0rY4pU4mxP8C567qezPo1fXsDvhNdG+AOK8PinA
wz+at4BNOaEs8SUbZ0C8i2z0ggEdbtFkq/5W7HmNg/NRHAg6H+U1cp9mogamT0XGVkt37LDPlg+8
D3je8tB7+SiFssEGZqiHfjGAXMHndnT+Iev+W0EIixeRLdOyJJlq4hEj2+hsHwS3A6mCAlhHXids
+8YMIoPhi+gay79RBWMsGUaY+6N4Qwxn1u4LZfel6PIug7kvUReEUgwXlPIbS/bb234vHc3L6BEF
2pPkL65q5zsUcEOLR4X5D0+yd8n0S67Ci6SnpV6AvtczLnpXR0IS72OvR60jdzDU7nDOSbX5U/qj
qrKpYukPPTnGg3Q4p9k22OgYbart2M25Cd7IPeKd8K9xwmBYK1FMLmLEgzqTIjK8oD1pGEIs09NE
Hjnnod/lzHnY6lQWgXYslQBvQLlZ+pvFCq0Avr/0/MxFEs57QNPffE4c4yzGOAhrosMtkj3I7qDz
tGGf77iQBpve7/3u2IpUVkqtVESB4WUobAtW5kgHOP0j6CGw4t1YyU1/qI//npjywwd7S4RWmtjV
w7yQWpk8pZUsQz9lGD7Mxn+/nvlRCqPv1YyB3BT7qADN7131iQ7FFIETzdaE2Lmr7BHbk5zccdOB
rG6TSUM6ORCjaoRI1bzosGkn7JKY9yDcfFesZNAvurq8HkFkVCvsv0gvEQFXVoxBH/KtyjGopx1N
IFueV3zekZj8Y2kzoZdqjC/nxa8228vYbUhmbquDZ12Mt4iLpcrB0U489UoqLfp+iffzLwLuCVqI
yO7/PccndANU0aKiAHlaZWceKoOMFVnwws30yMo62dJH3SqljKMPb7ASn8x4JYc5Vz3V6dCMmYIW
TuINTnpo79V+N19Hl4IvvfHYxE5/MO9GuzhJ389/uc3IvJLNuEV1HJUwiIDGPmSF4ozyaLgiQC6/
5OjfxbBUXGEahb0uqZOXnCqvvwURUWVNM51XwSBxwWvrb6rjShrjF3UUrqZCQlhp0X2LUFQs3bn5
UhtnJYTJnOJO602yIKDEdQLcptiK/z1B6wf9U6g9rIw4VQfFlPpC8AryIhkwZO3QCrl7XgE2H7Kr
YzAOEEBbJlpcSM2mXp1Dqw3nYg9o0EB3pgVjU+A30LGhKxcLJ8fZVjxThGlpOvhqGA81kMzMdbrH
VuffZtGwqz7jKd1m2NLeRTBeqZmLxAR+EnLpnXGh3QR+dZXbqZ1keDioe0pKke4wGMOxqO365Uos
Y85iF2Dmo9fR6z0RP/BbjOIYDgDg/NJDGoXWMw9jevv5hwRKVxUiafJbEW2lKENVzUMRgchyQKR8
Bs3GTnFqO7fbwo5e1Rva8A6dhXdO6ho+ua2VVMZ1NG2c9Uj16XZAsF+8/hk0C261kx4Np3Z0MJko
LsbFUgCkZhfcWLD5bd+Fs9X8Io0beUnR9h52CuBLYr9DW85W980PCiMZOvXBxNoFD5d1u/qyEst4
FrmVQVnRy+itYgJ+dulORICJDUfxTR8Z8h4WdN48N81kJZDxMjnquj2Is0Pf0I65fhrMr6TFugo6
c0VSCQbiPvoYYIyEyyQBzsAkp7j6MXQP3ReAzODHVjIYO0xQO60kMcv9eERaXIGZOzgVB+Ge4n42
F7yk+B+s4f1IjP3lwHavUlAketMO9AGS019MRwBVmRa44bEIieG7O/HIk7oZclZnZIwBzwugwVUq
MMaMH3pqi+CjmQ7nVWFb5f+ciy1xBsEYAtcjwKIdyjkR+ZGIj/2oOrrEm6jeFGTAj5iyopka65pn
Ze6CeoA7UVrPEForjw+CWFpTYHBOtHlppobMSqJUaWxnWEjjVqyWsfZkcS/V7qzc9oQzur1tsSsZ
9DesfGMrmnM76+AU0C5GV8WDVrA1xWkxd1S44zF9DB/Pf6Vt9VsJZCyqE+qwAxIRRu9iKwrgi8V7
EELntIzTOqMz/QDHa/pS3PMe05vueCWXsbLCIKZZRibyfExvK4e/gKP+j6btZha+ksOYlwpWxygJ
l8BDwC6wfg5qOzcVjwSNcLoV1iP83HGulCeSMS6iaQMaQWTC/A8tEwCnxAF1skvAXpm52Z5X8uZ9
Qja45MDXkGSjgc48Ly8GeuJ+hHdhvieONNtIW0VMc6FBw8tXOMdkW8ea2pX1HHSlt7xoyFXi+84H
Zixtzrjzsbda3iORJ4+JLdhDJSMYeSevRqN1OY0XaD9daE6ww1i0U0x2xHlsUw1kEwYVGKu6YSJT
UVjmpwDEamqjGIEnSZOVtullkGPDtQGa35Ke5oGXoG96l1Vmy1g+lkDrvFJEAwxahdUOpUUKYAoY
POXc9JYrMYy9yy2eARjwbFHDEu22Pw2ypZzK5wkM8LnXGE4V2ws4WbAex4s5275tJZoxeX1qy7Az
MQCQeN1gDVeofFs61kSITDEZbcHhjf3yrpSx/TFPwiEHDr4nZeFFXLenIQhus0XecQx+M+tZHYwx
+Dnt2yar8Om6XdQ4tDMaOZpXjlbnZw907A+NZp7Vc74jC7zXZdKMsY4IwFJl49TaDo1Kawx+RLzt
g00/vXoeMCmkKQdyCsT69A3gTwH70Lgz/a8sbNDH4/vjhzHuTF7CWtODDBvlp7DorVzuvpKariRQ
97KKrEQKm1LtUbZQBl8YT1PKW3nZ1rb3I1AtWQkoA1GtUqXB2ESGcoERxW5k9l7X81YZeHIYR6HE
mR6MgMr0JQCS56luda1iVRPvzbKl1Gv3x3z4qg905FodQIsAbKJJr1XonTebrXOsBTCfPFzMWB1T
CfRMciDsQO2HApJYRVjwz3Lh9ryszY7LWhjz9QG+XE+9USp/s4Lby6HCRIbiVnveIMbmi3oti1GE
NptSUStyAQUyMPnedCcwWO86YHAWr5S7WnD+/YK9SdDdESWCwUFQnzOHawoRmyd1rSP9Ha15rKx5
OpoF5+m12dVcS2GORemSkgWT+l5MdsB4Nr+JqEE3YEcAvDo8ufyrlxwT44Wv8g7f0M72PNSJLZcH
VFnD0AxTMwhLpdRN47hooMPzS+Sq2fQa6TeZKDtjM9rntWVTM1eCGAuLpVxT8hFz4ktXW93gq3hO
EIPXfadf5VN+sZLCROKk06qwDoF/Q5/m/XNtzwPAGIBq+hQCPyC+CiJOnNq+P11XDQO9JfkNLmLl
oORASdVyMidvkU5zeZlLx6F8WHjEyzwpzLEW2SwikLcaXl4RJ056O5/Fq0FHe9/s3fPfabP9p4Ix
8+8TMRlFV2HFzxw1TNpj95QyCMfE0U4NEITwWjrIPK6ozYxwJY7JJ7JgmUo9wAWmw+wnZfzcVfu0
7S+Dof8OSLtHzul4N8mkFYkY5X2sVRh3fhWusjuSWfGBUhkAD/BKwQK2hUWJxkbRjJP4cuSy1e9l
6McFCFoJKE+f8+42G1+xZtaXXACtbTP78/UUJsKYatfUcSCV3tBb2Sm8xVIR0A7DPVEwsL7YdKqM
3PLgwTZfSyud+dQQD9PQbMBZgwVsq3vCzAvQDsN7+dd0g2HeExDdr7RbXp9686TIbxRRN1GnYME7
5mmKy1kocl9MvmnRRZh/lztOcWJzoUddyWDCKWWuikADrXvBZC0vA1ZpXHqd+V78VTRWDSwbW7FL
VFblnJNZbSb2a9FM/NEnYRb0vsx9sAs8xYdsF/5W3WrGYpiE+GrcTpwqCe86mUhUKmVRkHjIfT28
bUQnV24llUMv8Nb7/uSdV9dJf8PKWYaRImepQOh2OeYarBgX2e90n4/YzTsM4y+zUJyqfFIBnqoa
VovybNq7pvztvC/hCWEcpTzNs76kENIEfqbel5ierHhDjZsJ4+rGGO+ogb2GoPyb+1nrZPWjzl3i
2XS/xBA15J20y8l89iZps6oJG8xEXBTXfQP0dgVx2Y3d6jEIHSCFtg71GuIhcLk1HWo9n9XhXTaj
DqhVdXD6NajhfEIjzQVdBpwdLANafDjWt9LJOWmMTui1NmVdkxjIVtXOLv6aZCeWFFqGMybOX4uI
idXtY6fsrMwHORFaCOdVZjuNXV03ozNZvQR10bYGhn2TyB28FOP0uT3Y8kt6V1zixc5FdKAacu7Y
jAYtUi307STrWDXrnSmJvWVCP0bHRGKuXg5heV0Nunv+lNuG8f5dmRiLB04gSCpYIhb5oVSvTemm
4S1I/YN7/CODfaprINvGCgbqga1r7DFqsFtK0N52LiBMsUtq3Ipch8y5SMJE1kobpU5TsUxaNlbh
SY56IDHqkKGLa7S7xdbhy2hFmWAo0eUpzqYfUImpGLqEqpnKKG+vCPrUYSvJSysw2n0LR8746GZ6
svr/jF4WWQ3iaAHPAJCkWU10XAAQC4TPmocHw5PDaGMsVzng2RrAr0aBm04HIb6ZQHk6YGPrvA5u
W9rqRIwSqmmZpl1Ro2D8pPl0YMm4blCPA4UrpbebD4Y78Zom26nzu0wWukwXpGWWUrwZu11wgSnc
ffGT8mNRxIevYG/igaoaik40LOcoJnOVsyEYapb2i9dm3+To15D5tXjLucRNS0ZzBuV1jDrKb3nf
KmAX3STS1XXK95JeLk7hTI/mZbof7NpbLiI/RCeb9+7evsSVTEbVJakrp6BHziUcepeSc8vXFG4u
tBtUM3kFmU19XAlj9L5JuzorB0xyLvKplI95ULhFdt0qsXP+JnlymI+Vq02VdIUGbI6utyOApRWp
XxXOXAi784K2izKrE7F6L4VzHU6gjKLLAXTnnSQoCNP182a//HvcVOjguzC2S5L0TTHkcMV+aAZ2
Lna2zlMHjgayDZEBLtHMakny5GJv6jfh8Fh2XypNrE5B85SVlpvVOImZDC5POXg0wtmKw9zSw5jn
kSi6wadIvBLDZPTClC9CEagBSJ0H002BLuoURihfwsJDSzW730YtRBikL2ZnmhPzquxC3vrDdhK0
+g1Mutd3la5rGeAtCDDpK4D3YcMTyA+HOHXTfXPU3/qTIhoVWmBLIxY9rOSeF7s5tsCWTHKz6RN5
yGYQRHwnyg1m+q1Gfg6ngHPhPDn076vPKtR5AyYM1NaC7oeOzekZ6RaGM0L9C2DxH82A8SIR0O9M
oEHFQPVLL6WTRJfTrPKk+uAsgdPibR7xbIJxJjEACnXSTpK3lFeRkluhapsmx/VvJhwrRWHcSC1q
cdsocu3pbXGdCO21XqocV8U5BlsSMSK0WuIEvcCg/dnWp6WcrZnHF7B9DBQ3gTZiiio7tjwlSSVX
kRCBheSR1DchbxdrW8fe/z9j00AqD4U0J6ZHRtnOgDSmtXYlA1KXk59tP521d0GM4UZZVUlR1YEi
zNR6H1vMCgKVlO5mYTF3eFXoF8KY1lakptouUKLpPlcKcs+JLfQ0nzwYFoExJaRqmEhilMIsptzU
NTQbhQOqxTAnP3CMO3JnXkQH4HA86nccgZsq8i6QpUWYxCDBcgqe2GljoTy+7MKDvpOs6Nv8Xb3I
HkaMVxwSn7ezuKk0K6lsph/Lwhho2Fk0AxQObtLp5fyxtk9lmFBIBak8+5KYG71qRLAqeVNzN2WL
k2TXZsYbgN1OgNFn/1sKE9VqIwaKWj+DKkMEKBRdFKxttFB/QYconm6z52dT27nbSiZjDpJaBcTM
JsGbnqJrSnlCYTJmikDz/7Sitx+BK3GMUcypuqTaYkjoDjrBReXpB7D7HtMLgEDXXvoUuV9Zt6ez
C3/fKf2yq5CSalkZGR3SuFL4TYaj2fPyUeq6P1vYuwAmZimgjFHjBovvQHB3gxLsZa38Lan671or
3EztvNNr8H+eV8ftJtTqVEz4mpdOybsaRQkK5KI+/bxC0uhCWXbEa9zOV25mp7PFQ3qlCBbvwJuT
7+srZYKZ2SSiGMl4EXZOd2reKqz7+PcsWLrb7oSL6SEBVl5mz2AJP8rHL6WXhkxkTRWJYrIAXE3R
jyPp4L8H5VVPrlDNs6Lp5vz90uv79E0NUzYBkAvCXXYjSFrMRZ8WbASFcvbcRopX98j8UsUXpPS1
SFpOlXUzx0MpT8R6GgG4l8l8zjQIhZZAVwBhVmFHonXFV8OnL4EI3O6DanWuZCeHxR1NK737ixGA
O5ayFRfXv4H5qmGuzlkwAI8l8gps7YcHc1eAAbU5Uh4CcZcdhn118RW/vRbKhKesQUo9oG4ODOzW
ms3MCufOOf8tz5/rE6F4MowDWTJZ8jTRC2Ld7ohuC9N3EKTszwvaikGaqBFwrcqAhmMhr4VKLnLZ
CCI/Fa9MtEplBPfzEjYDxFoE42s60mHIv8ZZVFR9By92zdDKbXJHB87oNo3ynQvkvX1976diVBOU
4mMVm7TbHMlWLgrWIBKrAah3MrrnT7cVY9eHYxRQSQZJGtrA9GIpROm/u6610sEOLycv2zyQpOkY
lSWy/gmIWozLbk4kE/grOShd9qr5aMiP/wf82Vbmpa3kMIFnWIKq70psV3W1M77KWJOMXQE4TS64
u/U9BeyreG/7zabeWiajH8WsDoUsmxlQvWV/R2zKxmi6xqlFLSHfjZbKJTXgimT0I1dloVBroM1o
9xE25V/faOad9L7F2JdqaVZ/mr1iL3EBzGkuxLro9VEZbRGkWlLiuMUKASbNaDWZfO/8eSe54lG7
5C2Sb6rm6lsybipIjSIMgSLt412Kxjcgy14q+fEL6v8ugy3MpEablZ2ESbZSBddWo8nP0RLOXlcs
vBfQZs63uju2QtMtohG0FbLlBpP9GvQycLLjuKMZZmDz7o6nISzXsEiMNiUtFvKUK/1JsHI/vBGA
O/oCDF+LEuvVj3Fn8frbm854dZtsWhuFckuUyfCM9FFaLmoeScpmIru+QyaRTcKw6XQdEwHUFYNV
wYmuitLRbRHU2miGXecVxz1y75FxKMpcGlmuBBhvuk88irGE4WYseTmVa15gutJOfNzl4bxSUus9
Y2Uy41CSSZCFvsEiS6QFVrMcYwFg8OrLsrhAXeVEt00jw+6Cakgm5R2mxbhVpo5lE5KlCQq7qVT2
dtEBnaUC3S1GtyfekhlPFPNcBL3NnJpxlPtdvuvV62S4xzwQ5zjbwXp1HurBVufpCrOUB02mOTo4
od3gejgAr5UCwoe2cazAJV/wlpQ3px+0lUxG7TVQe+l5pk2e8G3eD7vwNkK/K3IEOz5peLRidTNz
8ejnpFjcozLGkNVxo3aRip1bj849dI/Br1kBKpy4a7DXBUzExE55JbXNsvn6rIw9SJpRG1ElYFJ8
l1xTKvHOx04Knh7ml8p3a1GMGQxzpclgvp49Yb7U0mOsPKSld97SNtOS1Zdj4mgiR40W5iNWelvF
Ds3KaSvTy5VlN4gax6i5n4uJnXo0RE1KAJYqHEwJPYfmGjwMuTV/T0+LXd8Nz9Nv3jN8O+aszseE
0KZT6yodgEYw++MDBXoy7cxS/N5r6G4XRyGpvn1yW+/C2CJUEQt5ro9p5+lGeqUu40lSBvv899oW
AURJ7G7SPJKxtCjOVK1fRPj/YN/Lj1rCTeZ4EujfV/5DIPkArABjeoPZoJiEy088Bm3FR4nLidzA
5TWieAIZgyqbtDXmsFG8Mon2QihelFrL0fJ/UL33a2MsKUFvKs9DbNxR8uLmeryQjuRa7t9arrI1
P2IiJ+UkVtuhGjAliiGi1CoT5lzZ1BdtmFWp3/vtKyVAQpnE6XfFwwiU5djhKR9XHnPGTGplqTeA
J1U9FafGi2gVb2ecKhBjYqOED2u26TpW52Nch6H2qEIXBLkO9tlb6XluJUtqHsp6/wWVX8lh3MYi
LGk8dYCnKIcfVVBbfK4lajSf7JYutErAljF1tvYPWHVdG1UpwvtFuJLdem/eztfUKWm75r63Gu4r
YvPqVgIZK571oRJzistGbmYXsE3EilMn7530f6RdV4/cOLP9RQKUw6tiq9Pk4HkR7LGtnLN+/T0c
X2xrONom1t9isfswgKpJFquKFc45Qa4PCPl9gTlwxesPKHn9xW6uRFPXuy8XjZ/CAnMS5S0/e3Pz
eP3722qo6OBbMkRdF2j0K6MXDT5qE3LVJrsGwjhJJhvOx5S3jbQWy6tsH95FHhVUNaDkbJo0F/zG
VQkVDSilul3oSZ6Beb/5wIIGIg7jq65cxFHhVVJMohy2ACie9+Gucodd7JO+RNayNkPF1S5SGpLG
dSr1I7ISWfJU9LfF/CYLT9dPatPurkTQmiDmaDMup8VXlddFKcyRNe3GWgNlAMu8ROdjgCLQYKS+
GsX2FORulbNmsZgaRxm+tli0JuaBDNy502v1YfjwSli8+jjbwhMGPqzrG7e5LlWQ0UrDi+h3oV4M
XN3IahcDk53r9mH8LBqeqjIywZsGYiWCUuqx4aaOT5HdzwfObIwIpRH9Ls0zO5YrFhom0dgvGr2S
RWm0FHaVNHA94SIY7AVcc2SeBExzHuBWDixANNbCKL2WQp4LMGTd+u1cmHp1GwqtzfWpE+uVff2U
th+uq3VR+m3IldyNBdqDpN7sf8/PgMqx6hNnjbdwiQaasm/Rvu+x7ANLOSilnzguQggITL60+hEO
lVVnT2j0cq6vbfPqrpZGaXyzyGmsxwv6UOr3gveWjGFUWadEuXYkKkt1AhwKYfHGIVUDZ81qay6G
wPBG2/H5aiWUc6/kVObrICbeQnkXLWTU0OUKjBzeLZyICZTOOhzqNWCMnajVcFx+2d7noVsMoR0X
6f9mHuiEQhbrSyRMkuHPmnpsC4zyhqOXqwMjpmWcEV0bzsRuAlBCSmZDzoaCYanf9fywiKz3AGPL
ZMo61IWc6z3CLr9Lw8Rb6qJ55SuO21dSULrXtXo7jXBRBpkyDsHIDcvSjCinP/TfC8mUKjt5UM6h
v/wOXvvbKrWLPcrDt6xcIWuNlKUIhEmbGwllzb4JjkZrJ8b8tMTxw/XlMS7tl/eArBtKNRmAnSzR
W4Tp0WlkeA3mBlJ2oa2GXNFawNbXvwUw4gov3Y+EN6Vzt18+Ooyqp5E30UPGxLFgKSNlMKYlrSOl
JCBagKZu71uPc6a7YY8RFDw9kN51+n2/Yw2YszaUsh3BiPaIiOclPx6OcX03DIxJrM2Ks7rSR8pc
aEI0jclcaH5SmtwDiPsOAqobNeZ6tPvYSsG1QF4IJ9K7FTl/U3BeCaeTCUk7dFUSqoYf6U+o61lN
6IYsDGJyLFdcv0KFGZ2QFNUSg39gkX6o0sPEOUPxs1Q0U6gY85aMK6ZQZgTwZLwSqcXipzxumWIF
xp2ufbt+wVjOhCZG77qwmqsAwLsEIZQMYJXAteJ90sY9MnPUDO1TKKMx6q0oFgKK9NoEIpR60DuX
b4zSvr4m1r6Rv6+yMbOYFODHgsdC/6y15K9Nq5nt9Ou6EObGUXZjVGtNjQuAM4t3ixujkxp4KTeo
7aKTOnaZjRzkrK9pHWUsuqou+rbigg84LoKKFZ/Ex8Ur/dIG/xyrZ5cVByqUmVBqcRbBbZztFUxj
iOfWGchIOGgilnPjRPe4vUyyEoY5VCjDEY0t5mVGGA5Nf6qW49K1Zt2exoQZPjGUkJ4jiJckrvqI
r/zEBwIvOu1uSyvwswN3mkWzdJHtP7NqMyyRlM2oOlIxwcvO70ZUdvk7LmKlKFgnRrOgp2PVdLyC
ZnHxzbjp/OZBeJlemp3gCZa2L791p+CepZSMe6ZSoUdUc+gOyw1AW0uhKY47GbPnusEwUKytI39f
XeYo4+NQ1ZERXCJH4r9PLKJZ1vcpYwFm44nT2qj2BYzzpjdzwALZYOi1StmJOEBWehTx8lWj36OO
7CJwkeOfTcPqydjO1148r0qZCL7mg4hQKAFtaEClgGAcRA8GeqVrMiNsZyfWu/RfTCBheEWyT9bp
ualCSjmBG6DWld3hFaxa6NQ4k3ES4FQxX8H/EqhdpFHrC8aqKgetmn3ppv2d3wuYcB05wNO3r9n3
FrUJwGeDpyREiMh6cG27/Itk2hqOUSkJ3Dz54e/BnmwDTbJcCPHNS/JSvo/oZEC/p2SGD8xB5W3l
uUimjGKFmplex10FDNQxdtpKVe2ujKejCFaxezEIWZjQ5Htf3cw/8mjbOEawIA1pziWF0NZLvT+t
BqwOtu1LdxFD2cO+BVll30lQnMVdtAKw039DaKp+kA9/qCZtDo1OrlNNEFCBr8+h+LMp7KBjRACM
s6HNnzxwag/iISBkamAPC02j/JkIb13CyjVtm9nLZlEWkNfjoozrADQ5pUnYGQu3/gXcCMyJIfl9
Ox8TFEaY2KMsoZRZ5MKsqMWcB56wH3jKa3hAX7gdoDtJQB7I+9PXWO4YIRVxGNe0jzKVQLAMslwV
kKI5kVah3psw7Yl+l/mV9LsYt/nLdYHbi0QPoKIrhDKV2lnQDEillGJn58KZutBMJeQK/yqIv8ig
NnJJUyEPJ9yoCiADQIBT7nnpL8AFVPUigtq2UjFmYTTCdG/oN5Pwoyt+yynjlczaKcr2LnWIAbsM
XRhxddspXhrd5wljFds24bIKysh2+iBU4zCiOw0DmTdZncpO1Oaxc/3I/8WLXMRQFlWoh4oTg0b1
hYfksT4TL5l74rfpPvRB/WCB4PImqk3x/rpYxuJoZL4m4DXAkyDDGVQHI1JMntOs6xIYJ6RRJnVG
6/oyJzrnZ/qvMnqO4rtqYBnV7arBRdM06kWKvpGh4zMDwKXopCI8IGUKs9CZsa/so120X5hVv22T
8M9x0bV7dUgCdHRkCUAtptfOr70BMwgx0KWJRUhOrEB92/9dxFEWoZjCHlRyAHUDeqIpRzdLt+80
lLzLd752lOy30TAZyrbdyEUkZSASQwn7jkf+icwH9B5auR9iMFzV74ongRRkPMyH/AfT1LLUhbIZ
RTl2oTZCXcQ73cMgxEP6Syys5IUIbayZNxFLcY8swH/WNaDMSFBmi6QQS1WWt1n+M0hZ2aftSO2y
mZQRScq+AzxCiJwaSEotEfQ+tTUcwKZhB9H/Ny5UVnjDxhZlrYwyK0YoCOoQRmA0b/AcAszS0/90
vWnOxiXP+XHoJ81vgpsseUTfcP436AErN0KzNHKTzGHAqI/2cYrSRYSbDZS+gjtLPM9y9Izd0ik7
EuCceqmAo48QXQwP6Aw+yH6IySlQrKGzJHoSGWMbm+qOPnKAomrw6jQ/0iAuASoKreTzvW5LTbiT
h8lN+f9MKCDJOmiLNJkMQ4oYvPn8WF1ysdRA6Sn7ZbzjjT2QAfv48boikE98ipE+RAAzD8Etpi5l
srXr9/Asj3qwoMk/CStLbt7y7KVu3pT4JZsrW81ZhZkvJ0WJo6xTHIKtN+tzzc/kn3nlTkjDX1/P
l5OhBFCGqCu7rIsapH16+XEYAzPodmkvMoR8fRsTKZhDEtBSZIAQgVI4rlSqXpAwWkYaLMIDuOML
E0yQmMUIzOWpOmUeKzmyuXEriVRyJAyA0QsET5AUCLVtAO50WSpGxLS5dSsRlCqIRTVjSAN9eqJw
J42RGfPnXvkfZVDnHwzcFIBDUwKwzYvM3bdya7Z6wTieL16XOh1KB0ZZHQJDSDWUGH9EktPrv5du
x4vnETRSYnAn5617XelYh0P5obIUxNFYZNVPSy9vbwzj+X/7PmUH6joum7qTk33D3QiqPbGQ6lm/
n/I2QsRPfRrKwOucVavLG7thlcUYuvUlYEW7QS9yFZ4tzamWz8ayU8bH65vEEkFFrKkY1JoY54af
JrIVZs5iHLqUhVHN2Ck6YtULDHNHLfhf+/4YqE9Jwjjpr3nXz7pLB6hZtyxcKGQaqnj5d8XNXBVJ
qFvBa3adMx6BSm1LiYmpiet7x7gx9GSlIY11xumgKuD3pPTQ7BQP4zQ7VkfV14D/Y3UqBj9kuE6V
DjvaURZ7np8DP30GosUtaVBP0RePZpDRFtHZymJL+pftvAiklCIsU9iCVFyAWhaDV9lXELop58pJ
/cAgBKwmYFotJuvItipepFLuIU0A5dvnM4HxsnhS8rhBLtPRbR5QHQ/A3RftylOd60f49SVK9lYB
9A/+BUMDfYY9HwrzYIw8XqLoiztPNmcWN/ptdSgNs7cJz1x8A3p6jyGWrOVLAKFJCpwgGAE1mslR
KXMg/QMMBbGX8io6SPJZQ272QFuEAmm3LOTDzQu4Eke2fhWvyGPP96oQab6QHNPsh5wxrMhX7Aay
jSsBlPMARfusT60koLmQvEiXXXwil6HB0Mb1nSMfurZxlNNQtUkICg3sAbKw74oTV7104U3dM2Ye
WftFuY4gK5tcQN13PwcvXfe9HNzrq9hU9dV2Ua4j4OVkKNpA9MFs77RcZ8XRvca8UF+e7Z8PhZ7K
HpQFmTwF6CNA0/BEJ95nP7rclGE1yBgZ4ON4RoC/bTgu6/oYQVnrmTiVLWbEAdUfzw43cSeFA2tt
mD+0jX7IwtFOCjDVaPFNyem7SJ9nU0/jF87QzUgYdoPA/9d8DLUDtElppGzSNTwFksafm8Lsk7da
XRhuYDuuXa2aijJ7XZW5GSPpvnrClPFRgrWcQlPwJsS1oYUW2wPrJbXtElYiiQKvNlroo6UaatCg
YPTdIrMOpUcmRGSkhTOnemLZK8at+zj3lbhwVsKUm+HAh24vJu9lfiNzNt46rJ1kaSxlRkCuOGpC
CDNCKh9dYcZ3c+Jw3xUv2WVvBVpjMU7NFMq4jAJlUoQmyYIwRs+gCMCo9EzYc1BKJdtZv3J3EgZk
Rc1kniDDxHxhM0uBrDHoMMmjVR3n5/780W1uze/6ewLAl37XMGwOU2cooxP2i9RyCoxO/Bze87Ul
AdhR9vUHbbR5G9tsswChWReDHtFtmr7ThWWYcDFAOwqwwODncXQHZ0GpzrArm5EfZ5kfek6X6wJt
UUascHBBPoCUIdJAu2GHp1L2rDgEpRCXg01Q+xWO4rOZoSd20yjnlzmQA6wz83vVBD3coffK8+hh
tm+nWZLXPM9HMCLNvnrA0J/HNPXbOqwaGmCikVmhy85qLsWKpCsA4PidPMa77iFxFbDyghEGEy7v
YGlyMFP+s2K1qGwr8UUs5ScTYVBRuUFjPJotn7gyNkxBnH5e95XbIZp2EULpbaUUhVIoRrwvnd6J
FldcLNFBWWqnnAM3e26Pk25rz+UNKxXHWBz9+hKTKlQKcIkjlXhMhMeC1aXH+j4VZY/LNFed3gFJ
KAPGqhCeeLG+v753DLWgH15lpEozP8CeltxZk2+QCKnjb9dFfGDZfY3I/jke+u1VJUnfiRwgjjXA
g/l/OqEDOzab42IbO9WLd/0T2vMwxtsDxMgqnlUgtljlTWaxsj2s1ZINX3kpoLEEqRYAmimfejOI
3rU0NOWJVQ1hSSF/X0nRylLiGh1RlTrIdiVlVpjqZsgCImNJoTxhPEdGkklN6VfBj0R8EurbkXWx
WPpH+T09WuRJCpC/6KaXKK5NJX6/rhr/Yv8vqkGZB1nWM06e0Ond2LpHaubCAeMF1oIJp8nD0NqB
hdSwHadcBFKmoh2LXlPChcM7tbVy+TYFJ1YJEvmB4WnId67oPP0iH9W0EMYKckBJ5Qs71Vc8QrP6
dy//i+mjqwFGGbQDIHAJEae4Jzz1+jf+2+JhKMnNb2bNZPqR7QDsnw2kawKNGId1WQJurBLsCrR3
6GhvzSYHI5VqzkdS7BtY94mlJToVPssS19Z6qiq+fFfNbvGIbIMv23znpY86UFgKK7SZz35iW68d
IGUquBGcw/GIkVPxrkJ6Iz+1bvdM8hoov1mMW0AeGV9k6TwGQcGxI8j0XGGkoidQDoBl2dkj4GrR
sdSBS3WyOK/xtG8s6NFNw7GSRnkVfonmSayRj/5gu1Fuura3spLVwb794F+JIYteWcG04qR+VgG0
V+SDC+AxD2SaOzEuMQCjg2WnmZx8XnYJB3ylUVAYz/OvUAYk4FpJp1TGCEqtnUcBeX2UrhafdEsP
ADNQD2zAv00ruRJFaUpexqBuAZsZ5r6QgKp/FOXv6/rxQbN0TT8ohxKHzZIHvGjg/RF/H9DBhrm/
zpX347k9BXaZWQZvodXIqo/5LYinLETOp8xizQYyfwblceSQH+UeMADo++kd8qSUdtFDByee2cJB
O2OUHqlU6Rw8EPqC4Vd0Fz11jFiCea6US8KY5ZIYmgRiHlszg326T70a5AzRjt/pjFwF655Qvkns
RVnvWzT1ycKj1u0MlFm5/8wSQKkp5Y4ybY7EIELUJVWhlaJbMexnK13+c3PrZzF0nseQ80luBLSl
i2LrVFEWmcU4nngBitJhiua6um4/I3UN10/AW4OnuZSboOWLxgCQA0EkAOaeC9JXABl+5ErDyDRs
FvbwpmYC648UDdHlCgCJz7amVsYq6kWMFJO6YeaVjja5hQ9+I89wBG8A3P1bB4CMwVSPAP5zRDO2
DZvFxbP5DFn/CsriJcuo5MOIZrzg7a08Fz//kA6pR/BrWKEFC8uG5WDKpOzcYHB6LPNgFCOsm4ob
3wMI5NCRxPQ9uRfpLeZDgAXFMK9bV2O9UsrkLWWXg08YdY2wOhuyN4LIRvYZWrRlVkFrhMkxIEzo
okHJmAOlzpUUDnjIrPx74BHwRuMsP0bPRWYW52qPKcR7hszNdYECXBJQfMY/lHUZZ6NOuwrDp837
8Nr4mgvGBF/wgmO3l2ubPJLHnSbZ16VuhaTSSihlZ4QlCDHjjbH7OBndbjr0Onizq8iJI4bx3F6d
DHZFA6lpniaLWmp0ns1AjfHrIXfyfDKrqr4JC5UVzpAfTLsrSbjIoe6BMZVGkyPN66cZScYh4Y/I
NIFGyn6Vm5KGJCQhcOJ3UgVXljHEb2/nRTp1I7I0jrRAxaMZLdJm0TqNeprui4AZtG3q52qVlH6q
gKLSc80AkFdpVn7v5Se9d+r3xcKirNRuX+IfwffrmvKRaLy2s+SEVzEV3gHFAGIzQtwGlFjjPbsl
0WJg13Z21m/UHh5YdCcvdFmoops2fX2mlO8XSmOuOVCb7pUH4ZX0nEe2bC+esDf2hLCHifiyras6
wDDBKSh9IfZA+xlAt6KetNsBc4g3l11pqX7loGYEW5rb0V7hTFbfm7ipuaKgQh4QU0AG9Xl/lVzQ
6w7dzfvmdXFRJcasRG1xzvhNMAE3aZLxyFaxRld01QPpSQG0jp14Ldz2B8b9f58rgN+WRF0RBADt
4H+UPRqUphVBjxDuc+MsLrlZNJk5VaG5BCzLt3lrVpIoI6TUcx+1ZQyOrWPl507ykPYwfVmLKvJi
LU7uNqXVYuL1BwsiafOgV4KpCKjK52KRcnAYidKdUj8Y9W2UMAI58okvt+Yigk4yZ4pYAbdQwbip
sNjzcBNOnhi4WnAbhYopAlmlYwj8OnFDzg21WxDTKOCM0SnbILVFPKS5NKP4IrjJe3FTHdQbDhCl
Ccmyst7Hm1u4kkZZBW4M1TwRgCKUtf7CvTaNNcqsjs3Nm7GSQd0Mmc+WbklEHQBnoH5Hb5ayq0+J
m3oksJNmS7uLbwGEt4uOvcHwj5vP//Vu0rdA6sus6D4wWPvfFTjzMjv9lb0Yg51/pK3j1mJiCbH2
lLoPddVLU1OGqH40Z7TDmulywNAyw1VtW9XVrlLKX8dYmdhjak65qfx0txwIa3l6/NO0YdisAg9j
UQaF7tJzQzzXQAvbh3loDmhC1IRT83em5LIogwrGQ0nLajUMF79uzO6Pb0zAW96BTOWcH8cSPLSN
yZvZiYsZmkKu1ZeLvpJMBR660WlZOCNk1MPXWvcwuPQ3/hdMyCJp6wQLGbWBXDAO5VQ0yb51JhtR
IgB5Cs4K0Frf262f28VpPIYW/4OFvLKtKDqPflVZkFBRoFZWiZ1QxzxgvOQT95DdKgfdfwc5T3kk
KMTIfrHcAfkevZOyoOkyEMMUlafTl00M8BJt6MhC6+8EW7By4Oo9kWBPMvmnNle3lkZrDBeJM4Dy
AGdzgyywAwh6C2kiBI8OoWqNTsrj9XPccghredRuZm0UT2Of6r7Rvi6YzJIiMwX3hJE6ol5YU42O
i4qlOkQ1vuyoJCgIvUUeWGyUEauAB85LaE7xi8HLkt3UvfaA/xbbt1R7TqujpEyWhP6D6wvduvDy
SihlxZBaX6agU7N9ooe7hvtRlfpjPC2M0betaydL4M0WwZ4NzCgq4u5UGR31E4q4S3aMyp9S+XR9
Fazvk7+vol6Q/GSVLiiENRvDAgECL4Xl3rY36rIE8ve1CDHk+45DVhvB/J8IKHSqH7KtvcWPgSma
BdK+C+MRzVoW5VKnZJbKuTdEPywiEKufmUNUm2q+OhdK5bSu1YYxBfRBnh6U+KkeeCtV3oXuXBmD
lQAmqkxDhipsFtjXukBpXJKAi6Gd8wjsOB1oJGJTXAg0AVhQwE3Z9x90wb/nB85mVkI2L5isaxqv
G7wAjsjPR9iM6jAJXAKa4pO+bz3tDKocUDywERA+jO2Xq7ySRK1RRvc614QCMgMgz573qqfvk0dS
1mxP3S4DRG91Vva9rZ1ml7RNhDbrNbaprWAfkkUEmLrwkQ5baWusGrE0Yg7EB+Bs0x0k4U4Q3L+4
cysR1J2bC3kC1RLqV03wPUKkPNjXv7/13pANnucxfqGS183n08oTjUvAcAjq0qw1A+mQLmBXTHrT
SEKGpM3koAzLpIF5BB0ONLtvX5d8JLQYKpAeZK9xe6cEciNMLWf132R/snQzjuG/kRY8gLMUWMc8
0oOsibXNp7sC4hPMNwBdD0wrnxe85J2kYC4+8Oc7AkVHuAuaH/ngZAdgQFmVA4gQd9wJwHhm5Zg3
XyNr0ZR7FZul6ZV0BEeUwz3EuxpDyQQC5Q8vGysvsmXVFAHJJR03XUQG+PM66ymoGiMuoJhKZrbd
XaDsr2sOSwDlvLu2yLV8hDeIhldR+jmLT9e/v3W5EGbxCqhw4Mvoft8q0OBQk2jGg7Q8yZH2Leq6
b2XaMVzOphhEAqKKeA5RFrVPfK4lRtrUqr8kx37eD8VhSFnPUOJ4aUMFtp1/ZFBbxUl8nAsc0v7j
vvLHM8GfU48FstEoz5xiZhy3eTKijI5lZIoUvIA/H72hB7EyNcjC98XvuR1MCXMh189m+xatRJCf
sLJ8TS8I8bIA0BGIEm/Ke92a4tNyCE/VrrZ7u3vuYis4oEbrsUzu9to0zUBVEbDHMuWsFXBD5XGK
JK0xvDTyW5LZ11e2ZQ8VCaYcg0Ii/qEWJqAArCSzmu5lvjCV+VcnfAvLt4mFUvCR6/iiEis5lN2V
44rnqg5toZ3NWxMGdaX71IsdwSweey+wNUe5U/bprQy4Au02YsHgER98TTq1i/nEz2I9xMisa9/5
6lZNe0sdXrT5e1czbvHmecmCIouYI8SNpXz0widcClYazufHJwPIynH98hcHphkYtyAVCoke5K4V
ORWEBPhiTVLu07Cw9FQzKxXeRZi866I2EyDKShZ1j0c+apICqUB/mhRxucki3ZiPw1QCCEmq1Pnb
UCwNt2vaBYCM6qg3NldkIUiXq0Rozo3Sw8WqyzAsHifmRuby3Cg8MH4i+Qn0yYLET9Cx4wqPss3n
iwnY5WHWOH32g6fR4UGclrh6hfdp78ObuqzS7MdD+5o4Evqu7MAI2ke8GBEBiV6DdOW0C33yOq0s
jfVu21Kk1cLol3C9KEGQKEvjizOqmWhRssmdifdAAbQmZ1jMnNnUsy0SzykBeWjCbf15cbNRKkER
BbM/p8kxWwS/0PLj9fPauoiqfBFBmYEx4wSJm5DuNbTUXMbWjFJYNj+Yz6PuXhe16eh0QyUY5AjB
6EhPLrgATA9C5evTk9qd1GEfMS/IpqNbyaDsSlaIearoJYn9Jzw5AHMe2IMVneNbySIBOIspY2v7
lJU88veV+uURmj5UUBPv82kxS/FGk2AGdtGY4Z69X9++D0tFq/paFnWzkEmWS0DkIHFwDO4Ed7EH
4IaRdn4Bkxo+fzM4w3f+WLrzD0mxrssmn74mmrplQ5lNCyBlUWgdFGeobkAmZpbRfd/yZlsO5oLs
3nWBDF2h82t1PgSVtCBTX4p3fH+joYKX/mdgSOTmV/tJB6iDIkdcj0qav4iiKeTfRYy5pJHuqwCI
Cnb/23oow51lCd/Ek5Ltw2zPd5ndtpMZ5Awhm29uFMlRHtLwH5FeUcpzeaXEQC1R76rHfFcBUw7N
msFja5O+/RJx/i/MdTEM4+ZRrYRSS0u5TArlJEZApPk5yJL00JpaZoJ8SwoySnjVA/kH70XqovFC
GXZJBf5WwDMPvRXuJJsU5ICi3O2VO4CL3JHxRhbuFdFrWu/XUqkrVyt9UBoc0ryyqpt6K5tF5EV5
ban6e6A9ivpbVtxfV5Rth7ZaKHXVlC7txoRHpk5tQwdzlUoV2VqTPinxT17aheK+1V+K+em61K2g
E88PCSll0K2AvOCzGePUbBjHGJRoUs45bbSTa9mc+MUUFIVxsTdTvGtR1HNHCIKC4wd9QZ/qhM4K
aTcOjgZeVcKj13hyxTzDzU6xtURKQfMoFRMRoY9vhIRNzA1swypmjD9JTuqyhg6Z6yMeauURhBFg
GcmA0sqfcSuAf50MRwYt4QeC7p5ZECC//quKXo6OihHGsR2rMGyT/eASsj686Z+W8+gSzN7+wOqL
2b6FGH0FwzsAUiTqFiaoEHBilkRodfiGXbWHGg2cPRO2aHtNFzHUtZO4Pg+DFJcdHRuv+p6wyrTu
1GCwF/V+JqMRa1HUjctlOawi9N7t4wKjeOO5qhJTix6u37B/0Yt/1vQFMV0Zcy5eIhA4vEaPpG8C
ceO9gP5s2UUtmAmMtBWYrKJVuoFBHOK2HTQt2oP4ArxygJYSggcoRfzMWBc5iy/6d4n3v3RKjYOY
KhrcpvDQ/gY4jB/ek16J0kqtZrY6J8Cc8vQcWkgEM0JXlmRKSyY+lzqplwK/5Bs36Q/VlJpZrJqi
8sYr91nHQNbYtJGrhVJq0odV2yCABWdUlZo9fFBgAD14fgtYE7+buY3V2dHTRIOchXWeohe0seX9
Wx5bmiuheTKyY0vxuufsXvsOw8UI8TbflmuplGHOcQV4o5N0n7S8EAWdTMAUoKivAbsrdzOPRV6x
/bq5vBQpu9yOfanmvBj4gXoQ+dAs+m/XdZMlgDLFWlu1uibFaMwSVAvkIuB2YGzapum46AT9QCOZ
TxDlxdG+EX9H8ltXHvLCv76Ibfe1kkF+w8qhlJKUgSUY7HUzAL9JvhigdLvB+aD33DFksdZDPZ/y
PGi1KAF8xOCqezT/2OkuAU214HFvyZmAKmCQhBU/sk6J8in6mBlRNgI1XTJm7ts4tc2vYBFZAeS2
lMs7l1pZFLWhVqYakPA40Kg3gZ+MAyMfvbl5SBgjFSQj/P6IzlcHFQsI3AoUHnypNM5AUbDBbHhS
0LN1/ZA2V7ISQ60kVMNB0mcOaenpVAILR2EBbrPWQR1I1YuzOpZa49fqoU2fteq251jVQWIsv3iN
1SIo280Zk6rxNTx803mTO9nxIQZ8B2mzg84BxFY9Nr8RW4ixOXmGzyr7bz6UwDuAvnQRGCnoTf98
p4ReKMZUAr+lscuOqISixY9M/waudEqek/sawROrpXBzVzHUwxsC8oRIvH4WOSjaMEgtTIXeHKPA
K8RdmjEc4qaHWomg7F0fLHFWI/sCRM7SVMtjHaM/Wn1Y5t6+roLbwcxKEtHRlarnwNE12gZTzMgZ
wVJUYAitnN6ebdLwyp6L2tw71MsEpDcAvM5TKh+MGE3tkfrcq7PgcKP6CpoWW+DEH9eXtbV/gIJD
Yh8d3yAcoI4oEOUK6Fn54s/qYGazahrcUQ1Gawl/XRe0dYXXgqiDQtKybuZhSfZ5eMMHNwkLFXrz
fDQZFQRZlVF54ylf3oVDF0hNt/gLDIW0l0HTuA+XqP828skAG4teL01rtb1qZOoN+HTqe1la1JeB
X9C8J7Xju54YA2N3NycU1j+K2t45qdWoFbXFj/Cw9eT9ckTt823YiZU57IfmgyM7+5WgMvs3u33Z
DGq36y5EX+YodkAN/i0ViVmyrNn2cV4E0LfByDATq826n6h+pB46Vk5gWy8v3yfXY3XbDE2JsqVZ
Al8oQg/FDKdYAJHSiF5dpt71vdq6aeszom5aG+lFqeq4ArUymENyE8sAw2ob87qUTfu7FkO5GJQN
Ej01lnjPe+F9eEgd5DicorU69HpxXrHPnuYfrBl9plDK6MudHIdT26kIqwnFTeZOgZ3KSI+NLgGq
Qm5MtvXQZA2QsrSDejdUXKiDwhmw41LCO3oaPJW8xCghs+47nS7torZQqhTHNu6nj6Z80omI/Pp5
tnOworJK+wwtofOMSjYNyPoNWFIVe3qGlBxfJPdilUqM+Jqxd7TTbDhVyesJ6+Im6SCqo5kNEaP5
iqgaHYmsVPFja1eXi0NDcVIuuLwlcomN8BDJsxlXhZdgNi7jWFPTrJ2jTMXSzKHUtir4geS9GtxP
oieOMet2Eev+dUnof0LzhWTIdBvenBcFh57lBYo+2bLVWtz9gJ7NzAld1ht82zRdRFHrmRq4l74e
Fl/MEHO0Y4lkunCQkupO6CTG62RTFuJqQmOvoSOVcmpyo8SjvlS5L82tKWXGWRNA45BMtxWvudcN
1KZSrERRrmrJxrlqyh73Kfu18PdhPZrCOebsmEUfupnu1VaSKOeUB7mCkj8WRcZbpEO3m6zRJkOs
LAZR1u5RJ4UEoqwVvbz4U/gdTrBIrFKOESUyXifbpmi1IMpZZUUxj1wBjWjeGxCVkpbhkiPwMp0T
7fKbwJoYr/zNWZ31FpKVr25wpiI0FIhetM5Smr1uRT8nv3+LbM4CEoFrWABeIPCAEYipyeQev2tM
+ahHdrYbvNhlTSxtQvysfw/l3DQjXxROGzJMLI3PZCa6ay3NyWySEhss0S2RS+lJnPyBid4fWJmc
TRuzOgHKzzW9JBQqICd8NP0iqRKYRn1u5tfrN2TrAbdeJOXVhKTPMQgy4BUK+C3MvHm9i753t2fc
eZY60d1ybSQOQxm38ADAh9HcZdccyhHAdGhdsvkddxwY2rSZfFstTKGsDEYW5X7mEWy1zuykhxAV
cbxJ1dvi0LoAqcMrh7DHKKX7N4Aka8GUzZGbLBoyjfi6+E1ZDqqA28mfOeZUBrEoX7zDRT1oArks
yEupSrFAgpEkueCStoB7dSQ0IYM3Mu3Odti1kkcbnkoQ+UlDrJc3JkkqTbsJGGkP8mPug3x3Fzj5
oXxhDYKTj15bJGWFKgzLAeCr1/2C68wQaQQ+Z8RcjFtGcyn1XFv2DUbW/Eg8JqrXt3tuZCj/pggQ
RKFPFK17YNH4bNgCvtC0GH2U/vB/pF3Zcty4svwiRnBfXrk0m+zWLluyXxge2ea+7/z6m5DvGbMh
nMaMz8M8TDhC1QALhUJVVuZ6K4230XZvCBwTzFthZ4KKnXoxp7UWQx870z9ZQ4wxnc8Z4Ev1+ON6
uGB+D/C5A7H3PktCNRgXVVy2tezzUFqhkYmh/Fz4E3iJgTlRXcSgHRqo1E2qr8VWWnqxBaVq2gZG
MXXgKXm1eeYn2RmhnFmS5rGvLexXrqx+jgZHZQHc1D39wW6Bv0CRZQtEBjIVXKekzNVc37Sg0ean
Wo7sSRiC6ybYC/nbBK3vbU6CNMuCvgaaJRwyTfoxitGXpgSU5H+zQ4VTaCzo+TrOSjDiqdf4Qp/Y
M5A5142wg/bvDVOo2KlNtRiPcyKCI7c617fpCahusG4F20P/Kh4iuwIXigiaknve444JozQsWdEJ
p60JoPPlGd0yo0D9GnC3rgafhQiVRfOByFjg9RCD6Dn1kwOY5wq7aZ0xKLzxReG8X5gnePcDKLdP
pm6worgSoaJuupL5PZJ1W4tER+Fx0DEbRPulUr7fLeBEMKcIYAgIn1SH5SjkEN75rmOGf3DyQwRq
v/hYTN71b8vcYRDB4mgTBhHDIp68S+86AVSfgiCBkvY1O7egtRaRS5n3/U3sgR/sdnMsP7JLtw1M
jHhw2/nk+9EXyd46FSDHcl4AxsCB/9Ver32wjIrBeiDtl2V20pfrq2XEScxCaID7ERQPplcuF2vM
LeSuJRQL1hx6l9ryqK6lf90Eq6F0YYP6jrFu1NosbVvQi6pxTtNRmexlivvv7aIjeZ669lyY2+BX
pvwXZv96Z+500bYiIeVcPowYBBwBBCmgvaEqiNyXi93yWhQFScbwZHwat9esfOqE75zFkg2jvp+l
wmmA4kEPzaCHgfpJqPEajqC19ZQ/yt/mT9Nf85cY44v3y8062MYX+fG6ReaidgbNy0WVo1zpemt2
gS7diemb3gdVptjXbTA/IQY5wN1hAtEMVPOlEa1Xja7dJEQdl6jmqE4ayiCWk7zG541TsTySsOnI
MgZA1Q9MKLK+Jl2fWEm4qGAJjSHDUTz8yWp2JqgtkxY1kpMaT9PqLEFRqfR/6XyoR34ngdyctDvo
qIdDA0cFdR0Ni2hzrVK2VRMJG1ioHPP3Z8tww8ONMeoHwLmCWwVXgoQPRa1oABRdEwtUYPSxcecW
laT8QUPiO72pGG3ibB/rC+mYI7VQhtEh6knlVuhlLXOegSBe9BvMIRsviQsqp+iwgMRWtqHxWtzw
whSrlg/I32+blAOWxtwVGIOPyGh3/3P2QBnuGbVr3K73o2uF7VnxyifosvHiMeO2u7BLwvXuMpg2
tRiqfN2CQv8rrb10CVWIzKcrp5PGOsT7MEzdOQMI1818hhkrKR05CdKkcdKZN5XD+nB7K1T80ze5
r3sMMALmJK72+I08NAXHcNLeGzDwXN4Z9xZnYaz9Q9QQdR1EQ5gkoPavGa04RQdhCwwU9gXQcWHi
Gvynfmk8X/dK5g7uDFEXWaRI8dh1EELfjL+S5a0RA3F7vG6CNc5m7RdD9nfnDAu07VahXhU81UfQ
i/XOcjJu8Ur3+7vCL3kta/bW4dzKYBDBQAl1zMpyy6dRgQJbEhRBPp6FuyiU7Oxd7QIY6GzztJ/J
KQt5dQGml5CTLWOIBZGY8sW1MVJ1jAEI7YbXSXu1eKM4rAc68LS/DVBuuHbRmGgSOBLQ6QTwp/Ty
r9PT9jLft+fVXW6XT5VqczvwxNHoQCxCUEnC1Cp4fUwqQuqCIatZG+kQHABNsycdixdpsxdHcgj/
dMUDsDM/3s4c9aIC1CiShqGBgBk0UDrwmL8NC2b7F5vjkqx0Y7csGkg7CU026QCVB8Pb6HVBdUh/
zF+2UHIwY33HL78zE4G9PSoOd0klioum6/h2swc9EjcKBpT66wNsHa6vjXWn7U1RoaNvOwt4KhVl
zcEs3VpPDHec1MRujap1mrFebMP8A6IyuObfXmJRUcTES1zUNcDmoboSSyfMprQLJyIyr7K9DSqK
GMnWReiPl2H+uf6sIf8Arjy2Rc1ZHhZIseN+ewLXheb8SaURizM0BBPEFAw/X4avMcXs8zq3C3IR
8lTM/WcElKPpjg3qm4RUSraLxVa+cGl0WU+qC8vUpxT0uLZmI5YDGbgN0HZGnvJUf1Mdya5BHorX
quWX6MUO3SG+1xz+4DyrqnvxA6jvCup9bbRUsIo0rykY/RpgssXMXu/ENyKjU/nG9+u+y3q7Xhik
PnLVqH269UscSnf1NwNcNIfUi2+UG9MevhW375oGPJMkgn2McL8/LxW3h2nrisXQIqRl8W32rKS2
cm599YtyC2q48dzL9oyCQONEtzw+Ce72UhE9U2VM1CuQMxs1MNLNvnDbZp55xqvVKbz0KbqdeaqA
ZP+uLZYEj91VjBk8HRj0wgzS8mXSn1Wl4ERWZj6xOyzUfUE458Y1nt4FjesUWq+TP/AQvmwvMUUL
z2McR4g1Xq7CEJa23boMPbIWGn3PFVitt6PhtYNfRPfrq3zoHBAC8BIL1t5JQIThKSxDz5Om9AHL
UJMOORgQTMMhpzCHtrUNjrd0xG04koaVXXz6A6VejNEAAQeJTUUyoBVGOUnfRuUwja2F7FMO3wHp
jup2nuGvoLBLXV5bjFWjs2ToZoEuCVUcTBBcbq5pVKaRmphdJYItUw4e5rUCAaRpRzZEjdzoVsI4
RuSZn7iWSTijnVPGXJSO8XoNM+lU5ja0kBaKdUh6E7Im2cs91K10V7XfW3EYzXCvBxuWqyr4mDrp
v4M8gDr4Y9V2Rg3djcCwcheCRlmtgHuS83hgJTR7I9TX68baqlZwhgVTNYG2InXm8osoqI4q8erq
zBwDJKiSoVmYPdcV6uhhJmtcqhn83YRZdgqI/rbuKqGCPI2X67JmHDFCDU4txZTxuTTqZpJBRhqv
C87C9pY/Jg4kU4fn6ql2xtlufrYBLuUbMJWBsPSH5fI65MxEeG+cupVqWZtNnchTQN7tqBzHhzzE
bXyIMHHmEYRQ8rU/zbwCOfMVs7dKnYsZg23KqtVyMBx+4e4hb/49xVgIqpmPPBTqf7FmWZKFcU0L
0MDLUyiVabl2hWq9tzd11I2Gk4bX5uYNvvLlD9AulkJqtpj3NbQPXAmxYW6CkpRpiJFwPxuWY4FH
tCTwkntWANUtHbznCtpkOOeXaxJjbRj1DGjUNXnVsldx4srRstJ6HXTSOghbdAP47ksLlZa2eWah
nVj+rIIU6tuAFpzVOzJVmbvjC2+qmJmTGpKOUWmoE5Pdu7S3JookrDVKtLND6nsCiA7T2IEwaSjc
iAfzMJ/ak3DilfpYgctARo0nmQhQoUodvnFtFw0k0mYwzpmvZNYJNHqOUql/ABGB98lomiAkKzLd
14zLJRcHDX3N/OfoxUeSiwnOm5Q4RD/9H9w8rK+3t0f5h5n0xZgU6Yoa/uQ2z2jOIISpzxsIf/Rj
94mLWWDdN6QCbBBKF0lXqThSaVOazjMmhbLz5GpolcAz73GzhuRZJt3/+9tmb4xylT6q1X4VizTM
1TBR71KU0uVv100w80kwM4HCHdV63aAdo+v1qahzTFrNYRWIEFSajspjdNygSyGfips/KVKhlYYK
AKYM8TSiHutCOikK6LchRig/d8lJkgd7BQx74c0Hsfx9Z4fOC7K4WOsZ6hABmA8DKx1OYH47RlHs
Xd8+1lW9N0O982R5A0AO+m3h1idum9/L22wb+uvEY7flLYc6vh1iVDXLXRoaxjGTcjtLn9eydq8v
hu0Lso50ijSpLPrV2sRRJQ55pQWDiKtjFNwpORWKeqzX4RSZ3+K8stfkfpxmpyuPo44LPKk5G0pc
ms7nwKqLmWv8h84rdZ4ba+z0OTFREtiOBRLjtXy+vkjmTuq/Oo4qNCQoA22UV/mcozle5uFaPWrd
oeVhxplOgVsRxGcKBhves+Xdg6mQgPqb5SnCUyMsZMkxhtvCQgUz5/aKmLu1s0Slb8mMd05tigQN
Ctjz5xI4uMmOz2kggpSuCucjrznAM0gd37xYlAH8N0qQ1omtt69bznsxsQIsWNz+s3nv9Y3d5m3G
KLTZnIrB9EYCbO8Px/4thdJRDgpU3nwa8+GCfAmcnDouLZN2NwGcFxFGTSF+hesDHW43uu8/xWF3
MpzCJiTk2yf5ZN3z6kOsbQRhl6yQkwblA+o4R2mWg3cVXbFGGTxhrdzB4pwjlptjWA0zNQDUQtSY
8oytQfM10xclmJPZ17uqsfN69YYs/4MrykLd3MITF+9b+j60qjabhBG9AFk75OBVHeJDPa/29TPL
DEx7K2Q/d07RI9sdBgX7FRc2Bo8DSEgG3Ul1V5C0myc+zpP5fXarIru7sxdH8zaYkb4Fg/VQS59X
+Y9O7n5FVBhK0rovk1UBkBNTEnBzNBsGON3gtc815uD/ga4262DtLVJlHHmL5W7esKbiTPh3t2N1
nA8gobY7KGvxennMLHdvjfK/XLPmGuAnQgVh3Bn28EzaKT/swba+AuSNXJCgA/9HL6GCU2oVarZO
QAoZdxKmqmtfvVd69B0svz3Ed/URuLHrFlll890i6bbRqmKaJu2jLRg1w6uLYFq+R+LnIUHNFQoC
122RH09fjHtbdKaRJvksyxrQfKgok+72DFDuPyjfctyEfqVH8tKoRpLm0Aggm7gdISzj1wEZ/sOz
nLOB7HOmGLKhQq0UvYzLc4YpzVFsOmxgon0mE419n3C2jW0B7y0QMKoqSNwuLch1kc01CqZBUoH0
V2scPksCxwTdo8+nRFuGIcbcRziczRvSGRI8+VnyR7e6rQEF59KMsn3h70XReZrUo+2mC5mIJyS5
I3WIrYNzIrZR0YB81WJLD5b/rmLzDAXM4mbj6b0yi6mW9vsHECfaxUezLPp5bbFk9aYKmnsIdDlv
ZaB5/+HC5dWOmLfZzh716przegKraiEGhRDqzVcJjOEz5+XKPsu/l0S+8m5JuSXpHeBMUDoUFgzh
nfPEsOfmtRFeLB7tLrMYhZoGGr5AzCqKSG3fMMZKnW/IcXpPD9OjdJqOsb/5g2e+ErERovzGVZVh
nmscM4CxkPWiQHS5PrMA9EzO8ck0e3JFr3ITd7HlO6wVtT7ukCqJRh+i1d/WwGl/aa2XwZUzqQIu
m2AFn14aEm1MAlnJDzx5aaZv7ExRgXFY1txaYkT9Mrqtsge9P5rWnySl1s4G9cHWXtDFRo3RgHXB
03Am8x4AoIbJsXMg/ulfj/TsbGdnjfJ2a9OruCpwdxJNcONNOktHy4uezDdwvDgCl+dOZr1X9quj
XF/YpmpV+5K4o3SY/eyAfl1/6H/o90SpIkZf6deVTUyXpxGzE4gy4Paej/Xx+tKZodSSUBmTQHsN
RPml29SJNFtSATJzJdIf1r48bKIV/G8mqNTOEAyjzoQOqffU2kr9lig8ZyGf54Pv7xZBXWppWgyb
MJpakP40v6qhdagd63Z71AynDIgg1sa7RdnxBILfyA8AmlHoeQV1MuQcCGlQhQO9C2qvPJxE27iN
z+sbVH3czm9qp2gxJ2H/270ECgg9AlEB2QIB3V1+rkW0zBJjtyDohFwReO7t+A9wQBcmaL6cfE0m
I46R+cv+cJY9NHlvdZs8zBqwDvGmqxgTe5fWqFhSS4D75S1y5NHqJlQ3TL9YIKBurKJbxr1bVKNv
ScqxlOOnNTc4JEQfzz1qBZgENyBuAk1kJCuX27lJkblsVU16WZEP8TbfeJwzW34vZpLrXG94kebD
pUBZpFx1rPK+NC3QmKh+NLvkUSDeK36J17b4zNf7+hCpCdiDVKBNFWzYiki5i66kVa83JuYFskCd
gwE6V5gA5vjkx5bWpRW6C6LVNeF+hKjPGkY+0YdXwftu+YMfu1x45oejTmxhegd0DKBw1VQqXkWK
1mxWDcaZ/2j6kll3SKY5pMNjuVycGnMHd/YoD8msso1nEX1dcg/VOOheeyM4gHWAg077GTtAqGU2
byL8Y+OOWiXlJZW5ZbkaESBSSMhxlWMBclKwuRxMN4P+gmdA6eddAkG/jQfe5+QtmeRtu7xMMWYr
q4UqAp3L8ko+aOLqlVP8FR2Lb4qX3o0n65kHsvg45kmtmHq9prMsLZjyjAIzt5U74y59nM7xqXCn
I+Q1lNvOA5TF1RzhAahs0k8PeICsj+9n6hdQZyVp6kpXUwvcrw8EOU24c5ajdkruBEd+asC51jkZ
kaX7lwGdyFqQ4htSRIJBp+LfRjSRykTUg3x1QeObZW/X//7HAEsZIAFp9zX7adKmPpHUoKxOgnSf
6H+1Y+Qo8WLHc2Kn2r1eHjReL+BjY/TdqilBY1CBbgjdlBpBf9bkraDgEhHuVFwimteeTWCwSOmD
d1w+5DCUMeq0YFhpmqO8wYDXDBipaTyUxcgpunEXRB0Kc1pjaeoSEuOK5+ZeOqKvfG81aHqRAdaR
2xggv/kipSFrgvoO6MnhAnhHX362UTQKMC2VJO6ITnzqv4LitvxKSlbKDZEa0E9LckwTm+ePrGOw
N0xXWBK4I9iJc3A+fyKqFsv3Nbd7v1ZtqAF4kzeeK9GJRPB7JJyTwLqMLyxTRyHN+qJq4spCTrW4
idPnNojzoYBHoHvNTfWJl3uQT3Zliz/UXXJrXaACqQZzDQ3KIT2X5vdUtJxSCPO550TVj+o2UBiz
ZHRZoDwJIjs61VDR81OyMY9DDAp3tvnQofUn2aBNAVNW9VJ09hbKh8ITXOWeMEv+g1cHa4MvfgJ1
TioLIPxBFAzwTBGh8cSZf5AdXkFvqr/EXA5Exj0Cvgxc1SLU1UTUEi5dOJLGVRJ0dOos/VPafd5a
BYSSnOcLzwYV3eIMAUg2J1CompgiD+L1tuDKfTCOIvJ8GbqlSBYx40mlHOCANka5EVH7w1HcXDNM
HJFw7AB0FeTfCe1t82M98uADHys+xGHwIDNBOQLeKZW6EZehVPWl6uNQNpz8FjHUQwVSsc3ElkJy
JPK70Va+X78tGJH0wiYVdebSbBc1AyoZzXi7qDoMNPzbos/lqujwguZ6YsiTAQwyaDOk9WWMNFds
PTMqbCXiZqaMTwfvAz0+OqsQGXl/h+8uvwKZcTUNG+i6gMJ9AyCYEH8etEfzPL9NXoddXOp/UItn
bCPEBCGYpQFuAvk2ymNQN0vB+5VnYbIhLW23R6iCcQbm2Sbg3cDgkUEyyvHJCGcHETLgx4v4UG7j
TSZYh+vO8LFVp0KvRzFxe6vQKsTk/OUBzvpVznpRJiLok4uCpzO2eD7Ygqc/Q9pJCTXMqaaH6DYX
7YX3wmaub2ebyrvVOjUm3Yyq0NBvGjlcpgfO4hiR42JxVDCcx2JNZqgVhmO4/uwCMFi5m23ex6gJ
9uc+aMIG08fXbTK9EbMuCCOE05JmXW9Ts1Uw+GIF0HE6zkvmT73q65P4WY3nH9dNMVeHrAGppWgi
BlPbZ9VJK5ldG4eZ0Oj2lMR38jJ9yRqVlxeRIE5doiQ2QZIXGEMFfJyXPlKvarsZQoWJSZ8gz0sf
BPKhDKUvvP2c62tivTNVEZOAKH9IOogLqRJnuU5SBuHmMpwJEJuMNupn/WnxapBy8WCnjOTgwhZ1
eXXjmC2YyAZ42do0u1LkpjtlUj0Bxw9mUlBnS4n0eYhWNbi+SKbf79ZIneupGHOpErMy1PS73rop
LZ52JduAhd67ZVpoVFMfLFn7pLYGQF0LTHjXLwov9Wd6HsCQ//n71BWSKQU0TvWhDvL4plsflfyo
8eQfWG8afJy/bdAlKsUYy8ZY0iaIwFU9RSfB+N7gQdOMAwQ0jk0/Olb1KJmcM/Vx0APxUBIhmQxU
JJSJ6DnhVVqqNTOnGvGw/KZh7AF56evwzoJv3YpP9dnEjfxVwnxS+kV/WY88vnjWI+TiB1DOoUaJ
UKkZFOdGlAXQ/Q+1EUw6W0hqH8l4x6MjY+4zyoyYuyVy6RadwclGmyS4e5Kwbz5b8rek+6Kllm2a
gdifyqax4+Scmjwia1big8fPb6vUKrNoy0ACnZShUNlGS/S0UCdLwXSzgYUE/3/Yvv2DLiyjsAQ0
NzD1JspkgPFT90FWo5ddFm0VDu7oTVCC2cB5kYMiXPKqB76oG3uVO3skAO1SkxRvrHoTxxSDiP4K
IKDiEtymKjvm4Czh5hCJXm7dmnX494ukDn8vLdKW5mYeJmtykJQp3GLreD2AMZ1UNiTw2epQJgIY
5nJhkjxvmVZHyPAAcAfDti29AI9q+OYheeDdqExjCoZLNKCXQLlGJ3iS0glGkU/YRcuuQPEERqTS
F+9lCW5CUB1clAXLTZCOq5YMTC88hQpvUorybVOouFjPuk8UkYaj6hKxSyAsDgLaiJzdZN1Dv+1J
9J3XWOKQAPg7gwCukm31pwShlsglOJw+kELxPg2q2wL9RF5f6L/sLHJmE9MlZGsvP6M1KvpYTH0a
RrlNtMDymxFkr5mt+OTCXY8xr+TByo5Im/Q/BsnO7w6EkXfbWuVKGsajcjuMmq8kEwAEoJWYt5ST
PbOewhBU/G2MHJSdsbhVhl7PAAkn1Lmylx3KT1ZykAPCoiWepvjIGxVgXYtQSZVE0wRdgULnfrMq
lHVpRGU4CA9mfc77o15a9nVnYe7gzgZ18rJIqJYOYwLBNupyFdaGJTwtojQtGPjQGwxiqs3X6xZZ
8QSkyCCRxGlHrYqyCG5jCb0buQ7k6Naav64GL0tnHbe9Aeq4DY1Zj1okFdBjIdgYHLeT4YHf2CNt
PSPg3rDX7X3oos/GXORQl5qC5BzdgFccYPPxS/KTKKavx/yvf429RUbxe3ngTr90w3pO0HRWlyq0
8kdDeFEM3jguK3xAbJ5MIUDWWKMZCjIDU/bJjOf2iCccqaphMvaHeA/FaP0JcHPk6coX9dZKbJkz
UcVqYah7y9RxHrUtmpMVkN8kyIpD9KnBDRd/jc76aGs35RlA1hAS8Sjma4HyfN0rZdajZG+bOt1J
1QhoK+IKAgJpAmcrnnanCigCGfJdn7ND6hMJL+tzLNl9sN1AuNvnPR+IX9LPov0voN5fCfpuS1Fj
1LoAXeZ2sjyiISRyi0SsqLI3QyUtMwZT22GFaK+izo5UaK5kLJ/amJcIslaDHBDdNkRMXOvUw6vf
ymJqkXCTpqVPkHDKO9nmn93mOzvUcVD1qZLlZCnwmNzeiamsGFp8i9MGQFafVI6LsoLXflXUDbco
bdmj/5yF1vJkpl/nf681gtOtAOuMCgpGc1BJuTzdXZuOnVAheCXBL+rW6lhj6K5BbZfbF2XFfryJ
8C4G9FhCvn5pSxP6QlQ7EbbOKmrLEHlyu5P1CMorUIAjQXD0x8bnTlaRLfrg5jur1EGLVqMZ5GQt
IIEtgXei9c2gP5BeXQfuSy50nOnt78LOmgjmQxr5LOp1AjXYEUMzvlU4kmxj4s4rHQlrxIB/5yqY
7YVqnXM9mvCsUmuM07JcrXSD0mB1mxTOAF7zTMzc60ZYbReiMADM5K+1UQFjNS2hlwUxDoma+vqz
eRY/J0TL/Gh8nV+Xn8M3wu4pfeFYZX6/nVUqfrQGZCBMcD3ieiAyrII9/zBx3mZ3uu3+PfcVuex2
xqgXzzAPmagVchEK6hHsZ0L69j+uhjpvwjDIE3qp0zt1U+nVfnVCew6jplCudnhuwUyQVbwCMF9L
iDLpQQZry0rL1MDE2rmmD0UpkA2tX34FxsjjEQCxIjAgHKjlYXrBAHvY5fGuxkHazBVYSf0hb6PX
QaoOSiL5XXUQxUqxAUXyc03gygsyo8rOLBUi061Nqh4EAWEfeU1tK9b/v7C6o/AJ5sU3TPZjd+MD
N54xT93OMhXPRJBoNnj2CUSe1ZfO46flJH9ZHspgBT1iXQFjqz5yIQDkj34IZzuj1FHfUqVDwjQY
wfCKpQ7nHpOipM9Tg3fbK7yOy2xGPPKaQerUy6OQb1prGOB1Km+U1LXS20LUM39QZN2RdEO4XaNB
5dXWmbWHvTdRx36QNShGyD3y54fiLAO0U3rTi3K7FXhWop1905944zf/xSS4ZEXIhqMtQn1PsNwI
hprg8Ms+OS0A0XjrF8n/VecACMHj9c/It/q4tb8NUt+ytsahj5K0CFPlYekfR94Dmemgu8yaimZd
rE/jEBOpbCUcqmAT7+CsnIDGXMPOBhXQliTZpk6uomPvmdACzIGSdtvWthyQ0cmkBeguk8fnsmDe
CjuzJBjtHsfLUkaxIoEjqzhXoJyv/cluAN/4Z5nL9TUiTbo0prZppAwxwqia/kyXpwFg+uu7eP1D
6fQbq1jyXpEzaQqK+ZQtn7X+HHHRIczA8feOYXb+chFiBGL1rcAi0s/5LeHfKsH+IdwQcD5hpufl
Xbw9ow5TWyTymGVI9kRo5S1/jWXuXN8zngHy7zsPiOpizgddh4jn/E0Qv4iaf/3vs9Od3YZRgU9d
Mi0fDAEyfMBDoJDmzH7vJHiZxQEBm4rnzOY/ynieQIU90wTuesQ1CeF3YFoG3FvKOZ54I0ofscEk
z9mtjYoMmZVoXW8g1AE/BwY4QMlvsxcZwe6XzKB1lmObxw3BNUqFilUdxqovehOwnQlCEZhLPQxH
q7etT8aNAW1eIVgyW+S8oLifkYoULVgJQLmI8gLBsZNsfDgRZBSYYB8I9Rzh3Gg9LsUP2cAPoR2Y
KBWFJ6BbDeo7DmkH1EAP91dvttf2p/JKuLYwjCMBJrh4S9h8Vg/90z9I+djH4rdh6stOfZ2Ng7Gi
O4CW4PtMXxQ0mQPwDlFmxcDWXeGsPH9iVzMANCe8saAYoelPoRFs5VUhr6hJxY8LyUsI50IzYPhI
ftoee7d8Hd/lnuuX4oYUoXm1S1byqQFtpoCQ28T4DBUNqk6oE1mtrSCOnma1ggrG7WLNdobTO/6M
t5esEjgxm1mf3Zuk4oO+mY2ZzJi+n17JsGbrR+7k6HfWwzvs9cDrObHysL05yqPmeSgarUsEELC+
jWppW/HjZDxqG3StzchpQHF2Pf6xItHeHuVIy7SqcVw2gEViukoIJjlM/jV/AaLQ3gQVEFAAjkVL
mEH0LQ9OosNhJrdKOQGAvQ7QuBiWKEMBklpHLkH5whoB2UO33tm6m7iAwG18uL5ZzCgD9//byoel
aIpSzjgA6o2o2WLiAJQMzaJjFKRB/LxgbHz1JAer5IpZMx95GiA24NsBag9Jz+VFWNfVHBn6CmKf
gxqSVCh3WpfMZpInJe9aZ+7mzhi1m/psQAuhRJlNbDtHrhPPyr1Ofrm+mzwj1GauUjajx72Bwlvz
rPURVPf6v5anIK63Wwd1K4CoL4lGS0jDNk4c2QrN4fX6Gtjh4bcFmrJA6RZZG1pYkB+yZ0JZIDjN
Sb5LbtWDfLRcHoUK2Xj6wtktiH596+mQbuq4ZCGGSexRUZyxHG3sXF88A67hchbHumU0CWxSEkio
wc9Mbd+y5SXE5zQjUB9MZEbbc3UHgh1XeRjdyNZUez3yoLcci/Q8bV2uQ1PL8HI0dZ0tih2NR1rA
xE7gBIO1AJRPUPWlFiWUQ2xUIkryybk5C+ftTg+XpwRyUuZTcSs81jclHjXVt84uD9A2f76+pcwL
7G/jGDi6PMWlseiJnCLbbFvDFqevm+h15qu6fFG7MJMrOxb/um6Q7aCaTpDv4Ec36AdBvbS9mk24
v4ZDc7ZGcE5Vbgz+szgovlWbLR95tXPmsSZgL5APWphHI/++y9hBPiimhdoAcjhXpW3I5nMnZljZ
sv3rYTtyuneWqJCYy5vRdK0EZNShC9YfGeZvFKTto0saHNo9T5CMxKMPZ29njgqKbVMVaqRGVtD2
g92Nd41xLNPv9Za5EWoXmLH7ky+3s0fFR6RfqjmRiK/62fPqzf5y0t3eJYVE8Zk/Ckp269ryqHMR
jaowW7G6BtV2qKQfkvAtEb/Nfcx50DGxcxrIOFF5keGOdH8gVZukbKV6CYA6cbYmjOYnc3yLLSCm
esUx0yAV39QysYWVA/hlfr+dYRJ7do6JGa5eGWs4JpTy9AFjBEgRpOEoLx16+66saRx7zEoT2PEA
2YYsgQnN3kuD8qAa41gZQEyQyWFoYMfA1RQny8eclh0feK8R5sGzoHwNgi0TSCnKPzH5ZrVLh6f/
mA+hjAHaXsQgSl/yPiB5039wlJ0dyi/bOMYUj4QGAZGhTI+9U34ynB6Db4pTH+YjrznGjGAolmgI
YMDWAAJyuY0QVTHUTezWwLxJb7e37VwdctxCkeSSAVcgazgLZO3j3p58aW+dctVcJmDNrPmpXJ63
7k1afM7ZZtnAE0rSwaSAZhkNaB7nMrIWDf3FJXa319XrMVHXHTsArR6MmxylZbKT8XjgmCU/nf50
e7NUbM7NVIyU1CSv5NUjr2RMe6vuL+m77EZ85Jhj3eZ7c9QBsORu6EVzWjBcDllUKPNGgRHb2V+K
nxwbH7VWw+YlEBLrhgWwBaow74MSJrXEEs0dtV6sHPfdGvZYKNE0eqfB9YawOk3hCHpzG0Bdt3C4
VQhWiNkbpxYM+uu4EeuNUO4TfkfZU33RI/IPw0t/MB5ArooeECB8LX9Qk7du6vRnANQlkTiDbfhm
O6TH9qH/lH7KPRVTour9BFjY6o53OkDDuT2/8N7lzDO6XzgVE6JYmEA4pRNSbAJGk47dy/gFCSI4
LRvfvI1fOJ7FPD8oqcuYTMFVQr+GRnXt53ECGE262w5mqLiYDUVFOkP5g7TZupv6LnqMeKNTbKuQ
cMKIJFptdP2jG4piKfq4CjLA9Dd/Vt9q8+H6yphHRsfFCA5nAGXolDtt5k7KNdCDpPNdDG3fmnMm
2X/f0nAsQasq0UIGWyyNgzp3YhA1qR1HN9rGCW3Ezz6EGHQiceeBVw00sZfRc05Noxy7qgjzsRBQ
iLKmuHW3vLNauxEEY7DHJY/vtm2QB/f61jG/DujcFIy5kCEb6gQIGxkWrFLkS+M3BVWa8ZM2B9dN
MP3cAnQOc+yg9sYY1uXqDCURNgM4i6D1Zk8E5XTiWl7sL5B/BZn4DU+GjhVP9uaoqygrq6gHlXca
amL5AAI+u8YcymJ2z4NslpCDM21L5EkhMisNcA1CwgEI8ociWyu00JlbUww3OO966u70QnBKgq8e
wcL35fqOkohIu8veGBWu861P415RmwA4d08oolDLNwSpTTgORepdt8Xy/b0tKjqXqN+C1NUygn42
bKnWv6VF8eO6CZYP7k1QPthbmzFXVQwNNhkPcr8bHvP5cN0E64Bh9I/kk9CRBJ3qpQsm1mptcyw3
QbGMwN8m4IYAdLoqdMuG9c9pyysDsNf02yB1ouVqi7ZGGuvAKnIQ9M+CF2/GnThw0i721/lthlxw
u/R8Ncd5lAXIXQmQtqqVx+6Pqne/dw6EyJcWzMmaZWFSQUh0o/Z2/Lk7A6V9jL30BnKDD3HikR7Z
PwDYs7IuBEI8AoCJAtUu5Xd91lRylpUl0FeEfe9X6c7wyRx/zGX0YR4oaI8gAwLNOt4el4uMlLhT
Y42M7RTSjVUtoMQfFUfd5JtBW73rrsj0jJ0tamEZlDvLoTbqoEsbZ5bu1rh02u3HdSNMv8CgC25D
FVWMD+/FRIlVTNmAvVr0lOpzje7RdQPMFyluxL8tkF+w87xKNbtmgMxmEIHAjQxzbb4O9QL9xC+s
Mg/vzhT1dcS0F6bIwjScJlgnua0Dc9UDjIB86jHMXiUt5wPxzFEfKAe/nq4JFeQ7qnArJWdZj7Xu
QSVekzmWmBM6+02kwlILdtjcarGyX+N301HyCfEKv/dFtujDjbHbQiocTXNRYRAOjwqIa9jQS7Sb
LrNTSD9wvIJ59yLVA4Lx/0i7ku26cWT5RTyH87DldMmr4Wq0ZG94ZFsmOM/j17+A3F2iIPZFt96i
aqMqpQAmEonMjAgL3NhsnbBROyDUpzE9ikeoBz0Oh9gD3EhzoOEBihc5IBdU1qL+1f3kDYzsrhAE
meBURc1VUZhImNazpAOiqYemnmhuVpnVN5lmnVoJznXOMnfDBe4SUUWsgNAgjV0b35/NuUKKUSfH
qsvtIQutvrDV/qg2B8527lUNKM4PcGQM6YNf5KOhpbfEQalqJTTulz+aTwcTeghcALwrupRsgEeU
uBM2UF4FQg44NQp/pn/PZmFinkdRJ+Gp2w6Henwd6xfOgna+0gcDTNToE0kXinjEDChxhsbJOttA
d1DAqoZn5c8QA64lBpHDI5jeXxc+FEpKMoagmSMdjYIBzkmKScuEoIysW6nnNRl4JpijbJK0yUYT
oj+S6nTzc8ONuDthCVv3vgbmCFtRVOZphCMspHfKoNu9Uth5+mQYppPPIyev2DUG7hoILgBSB0mc
j45QLMAmW+qAERUNr7b6RtAfDPW30C9BrX+hmwrm4HdbjE+IfVVbZgeuwAFPH1Ge7Cp5NGoe9doe
g8cHM9Q1N76t5sKiRiMxUWaYILRwVfrVYY7tnNjaNazFoAAHH5TXifYfMGf7qSPdqysncOy6/2ap
jB/WS5lMKiZPj3p504geCnROoyecb7cTnT4slPHEMa4UcxEEC69VxW7ji6wZvKHq3LiSOJb2XnYf
TDE+OZm90RirEaNuJNxrPmpVLlCePcpFJIAYwoGrlMjbQCbKzwuoXKcRayOXeQJgG6jlXssnswT9
Cq0SyT/zgwHiq/NRa/dov381Fj8h1LPRp2iKhkobNstz1t3//34/8z5GyaExmzxD9in80Mk3Yrnn
f//edNH2M5nMfRVhxnhMexgwc7zAFX+6qg4SNLV+FIdYsGcwVk6Z0z7y+na7+6Zg5AWYVTRCWfq6
JI76SQdndyg2F6S/UbPpK8fp3cBberU50tIiJfOYIX0ytdGW68tEAvhWeD2/e7sutzHCfB2gRVtT
s4CIt0BsaKngiSSBQDhtud0zuzHCfKEGoU+z0Dk+LmBctvLnWgXia/ixmt/OL4bzSd4O9GbHWihE
xGNfQGU3O+ryE7dStjftpInQ4sKbw8B7mxXryZVUiuIGCwGcF4UQLz2Vhp1+y0+RWwdgpMnC4nfh
Cu78nSR2k1PAxysPQLYfljZ/BP2km1V2LTrw4ryCZdAnkHcISt+8KVFMlsHu2R8akVtI3v9876um
P98YbHRxHSM6SGe2iqdrx7i+0yrIuKWc/GmvD/9he5nYHg09EdQ+igJ6ickvyx8Zs3NrIN8A2ju4
Ch7HxBt+0SH7+lChJMQpPHF3lgn4plC2IPiA/VWypRgNCrzMney1BamfhjCCadkvITXgTlCqQ16K
nvxb6W2zuckizmU6g+P23zw21avhRacIZHRLIN+dPyC7p31jjEl8klTu0iUn6VGRMGh86oeXfro9
b2L3DG5M0J9v1gMZsL6fMZgWGotfS49p8/iF3w/YN4qQqGh8EigaDLFfhmaGvO983VmPlcqhXd37
+9GqBHge8Bm8EphHiVoWRJjSAS3hfL5aRfCflQm3vLD3HWinzwCPHoo/LDxHMIUKmSZ6IxQ5jN7I
BaBVsZ286mi8Ub6MYnXrK97zZ6+ogX6phFI4XpG0y/jx08hDkkSamqCctmIAttP9xOicsak9cEs+
Skoe6IJ+q65GmGvIFyceu9bu8QK5nAp+IfCVAQj40b4uZYk0CRjdB2o/v8yuqdZZ7FmOkruz14Ov
6SuECGj5QdAQBLqQEGLpHkxSjtk0YHRyeaMqpZrJ5qVqi36J5+VwwYVd7TkP8Cmg2wfFBJpBzA4r
AqlIO6o0C4fU9bcSlEOW0wKe0IW0Ld1d8GiHeAaZuyCrm2Qtmyo7ShpiZoLroOWNLNDLmSmuQKwU
M+PocKBSyaYhcot5+zoH5+LfkQXauiyc+JLuYcJVnt7rNEA4FPkcOJRkiGoyO6hLuTpXk4CTkfl/
eUdMd5LsZYCEZ+nlXPGEvZMIoVJVlzFOgESOSU2k0kxNo8Poydo8GMNvkxwMkZP98EwwQdcQhQxv
FpHiqEAfaym+PP9pVA7ZAc8Is2/LrOWoD7V6mC8XUK63peZSEH6dD73yrhH0dDH5h3+AlPp4gDN4
9iAmenosn+UjCgHO/AS6Qad3V3yeYxtmyEViL34UT8tzh6626gwPtJCT8hlA9nISNNz++VOYnKQw
hTZGNmkggqKbD3GXOwRQ/UEDngBs4MQTfqvXJWf9+85JRW2pUgMFNH9c/5LqEIiSyy6c+8btp9hZ
Msnvq8xZldbr8mvJ7JyqWm/WEmO/wuRqcWKf/wTSXukCwlT//AmMv4rdOrW1hYg2+oAedm7mRcAA
rk56N+aQ02kEW7ul7DJC2JYcvobdrw+tQzARmRoqTYzpRR30IjEj0MqXv6XiagJSpFM5j9G9zwoB
DA3YCaoWaTAv4DRqEnlsBSFMBgPj7Uet+B1LrY3AyttI+pvYsLaxxD57i8nM5zIG3qbSbO2eyLbs
6A5oSLxl9qPL9ilxhEeKTVkC4XfDZcvai9sg6AHpioGuDDKNj54EmeI57iUzPa7DQR0h6xvxQKp7
XwvsvCaoQSHv+YmDUU+LWJqLJD3GAmpO+nXUE7dvOVFndxmGCawrbj2QrDCfaxjMrFBiyC3L8dUy
3JYmx+X+slF++kzvFtjp3zGS5GESMUwtmbrkTnIfu2U5g4y2UCqniMBt3GpN5UpRBh4BQUygSAjN
YAVIa0csBuVST+cfEbSGDvVQjX6qtBDTWlPZ7glENNemqBwR/z/mDMfpSMiUX+haizM1V4IjNqN+
neDFd5Bb07SHyErsvjJnz0rK7LUWlsFL8DA6mk0cBUMDxny5EUyXlE10lQ/W6KVJDF2VRur8UcyS
w4Jpypuynk1bW+T+2OQRinNLRR6qLM0u8mgUg3bWEltdSvNVGebGgZ5u5GH+bfEbRYVWeJ3kQYrg
HKAo9dzVumhHilh74IedD8A6WHZSE/M2k6XGzkxlRuEvhtZWYnUXktoAeiRr6QUZ1Kr0VqMtfLWH
EGtGSsWbLetFzOvuJqk0cH1FZn7RCWpq5/pkYgAZ3ddGSGenzgfj2oqgVi6QpnG1TlZfZaKJfqKO
tV0vcum0edb7ab6I/qJJJRBBoDUpsiS2F01tLxRrGJxSA+F317fzQ6dNYwjFTOlxzcXZHpOsDzX8
61k0JtS/qjGrbNLrSmrr+tBAecRqoGSRQGXLMbp4sDHZmNtjmTRXsyRWFxXBdrUks0LIWCvXSz1o
V6JYJZD/ngnejVPeXLeTijwmAUk06hVotwrdWINwXF0Euxok477pkW20sSiCW3H8JsxYkpbM9amS
OmLHS794mh41wVCbKBZP02o3YtldVh3aFpoFdEmUQQgiS3spFKEleKjaSfPWKZrsMjN0u8ri9kpN
UduuTA0IqcUaT1atFXad6g+tMRVuVQhZ0Al1HwhaN9zri0L+9FOr/4gadYTQZ6UoT9kgyffjktxM
XRLd5YKcXoh5lvhJvVzM2gIVgKT/aXZWhLFPobBJJmvemFrSodZM+DqUzBcAVczFbRYZupBEFuwu
6cRwiUEz0pcisIel0NiinunOOA+VLU6Q0dH7xrjQZiWtAWmp1LAlMnTUBiXx4m4BtcDcoeamZ4uH
kYr5Kpum2pMzcX4GK4jkaospeagwNN+XtrUuqzaNIG1kSS9SgdvMLVJR/kZKyHCm62y42VL0xyjt
48s4GWoX/5rRTKklV8+EozR0qAWItXlAdTaCwqBoeuVMlJcEhRG7ywTilYNyJa+LYY8N5NLH2YCm
8jD2l4K2AJ4s1d211c6Qy9IG41AllXEFOfX0hvTmehpyo7iE74undZn12yifm2spxnUfJZL6QJQ+
cWuyVmFdk+ZiqKXJUVt58Zpure2k6g1/7NLvWaXO9ixJirdaZvVaCtYJspzydWkaxkUvTL+GTJ+O
q9J0F3mD/9RUGrAZt2bpLaraO/oKpVpkiovgCnqXe6k0GVflLCRPVQvGWdMaat8YFcmPLdG8jdOx
uc6EbrVX4BjceVmfEnMSXgyllINZqRCvSFHckyQx4P06cVZNqS+qKVKDVBZauzSJeTXKw3JKh1J6
1he5fm4Ms75IF0u2m7arPJkI38ta/d2l/femrcxrIVc7p8dOYg8LyRcWc3EWocMHilVy2ZWq5Zli
aXAvbZpifLoNMGYFCkYcT7RVPl6bUbNIdbzI6JWDOgn0fU51MN3EEf3/RqF+93KD7ooBoWwQXctM
3q5motAOK54itfar0X4uXJwxzwD9+aZUYpRK2rZra2ByTD7SyTHhLqptOjgNKI0jB8Zkf4WmBnPg
74tiUvilrcdxFcQaU5nxXbba7YmcRMGOLqUfMzSegdBM7aJ2ATM8n7jy1srk66Wok6he8PZvI38c
UxtNZee8hd3UcbMyxjfEGOcp0ysj1LqgWI54hI+6rSRfeMxt94+pYYzp0Kp5BCtz6yV3Ck4jd2J4
38nfPxGbVM1TVipN3P7V3/ox9zbk9EZvuUR4eBJ+f2HXMFiKGXrkcEAKfPRBIjY60o8Bwti9gRB0
UMrKqcfLIXk4b2e3+EOZ6kEBCJod8Ah9NKQKZl2sOrSFpFPyQoevib9CSOCRMtLKeK7UPIXMXX/Y
GGQ8vZEA85v7GE+JtLNVwNxT3GbW/ciDme569sYOs4OaUWZo+bcKqmZJe8yLMq5toZplXnFpzw4I
mDD9gTEuJLuM5616JhZGWwmhpIBlP3/N4/ALn2hrgXG8SehmIc5G6niULrsBntS87CAK+9/xGe69
UDbmWJykvggE2LfIDBUjkEW6aYk9LjUn8OxWPbdmmEd7LslkaDSAmP5dYF8D89I6UMoqHkfP3uN8
a4qe7E1ATxZJ08giQDRygWRGHUol1JjAJlP7yF854W7XHVA+1jGGhFEWlalTg4xUG5MGVyHon1w5
H48I7JzHOPUo9rYFZsJCMVxHwYMdBKqUfrS6PIE/rGGxHMwJ6qH9/dr/FFNwmQl/zrvf7ggDeE8x
uY9KI6jpmA8l1UOtrYIlhOidKb9aMMjcIbPKrv8Sxo1gr07C6NR/U1WvfGnCIaS4CZ585O62YvoD
IDSIgKNa/vETEmNUxcmCwFzbXhVjMAyc+2PXRTa/n3GRrMoWjISUoOjtAKHun4tWtYlR2/2E8g0X
J7VnDTh7UIVCikEGDP7jaiwkbYUgDWIo/Rov+4f2npzKnzqenQeI9PjNqfEBFT9UTzyq0r1dBAgL
yhbI0VR0xz/ajUla5GWuRWE0F3ZGkCti8OW8u+xeKFsbTNyV5LqHtEBEjjN6KMtV7hp3PZoJK+bu
5aAS7a8UVLb2mPwi0aoW1TeoGwr1rR59WwTcy+kDZ1G7G4czDc4CYNs+NYYWTICAaQPMOSRECMHJ
OySP5iW+GAV56r76lDsDj8NjDx+FiV38Wiji4LDrbNxfIhFctuADrd3ZB5/5GyWpdSeJjnbVe7Vd
evVhVuzfKPjxgHV7IWZjmh0BTAe8FSOwZB8lDMeJmEDQfkdDaKoJ5hAsO514SeLenbO1xxzvoZiK
ekLxLYy7n7niTV1jyxbvI/KMMKdOh5h71keEAKUbBw0e7YCXeeLJPClOfRQDcqXUdvPEE9nddR2Q
QYANwtJBg8paNZJuVGsIKJn9MntNpYsPc5VrnIrcbkTZWGEeRSgS1UQtoC1qoogW4cEN1IhtqsTR
Jq8CTINzHugtxl5Bmv4GrVJVgLuYQ54mJWhQF0zcTlLtChou1h/dFK7mfa/eR+KNNl6kec4xurtE
QwTLAWYp0YhiNjJWi0htpBxwJQtLA32MMGGAc0C39DQVnJxrz1V0kIorkgIW808t0XbNYgIghRDG
4pUqvIrtlSJxbpzd+Sgd0d8EQwgmX1nBn0kr+9yMxvzt0UyVcowqEFMPMxXkmjJHp6/Q3LNSj3eV
7sYVqKEA54xohpYzs5EJ0RRgyzCXmn0DBvAaahgQ6jECQB9/1p52rd7TkfrKl93M/wLjAFj3300z
bqrNgpACjbaEzRqkdShID9rIoWnfO29bE/Tnm2SvhHIpRK1ncFflj5nxGH2JqwvZPkB5BrTqIVTI
7p+VpVMc4RYFBXZ+KR6z6wXIUTTLQTMeE7e5LK97LhHqrrtgap9SCaDDh+fax3UpMSrUeTWjtON0
3uyi4HkJsUnw+k0+wnL6X4kk7h2DrU1mpbWaIIOdVCssrOukeZHbcCX3Xwgl6NthFABYTbzXmFBS
yI1cRRKIuUx18OLswqhORHzUUQs3La/Rw6H4XckcCqI9vD9NgShtLnJasPR83EyrzHO0aPDq1QaQ
gL09q8ZAeJEOsWwDp0ACKu8+35xf6o5nfjDK7GbS4gYiZREfR+LG6JypI68Qx3wvtP8gCYqnPEAQ
VAeOvbblEn36LobQhFxdC1CVKQ95wlkEzwSzc/HSKqrVtmD5QwkSs8R9kOUdqmOdyLnR2K7u38Uo
GJ6HShS6cWxRMevRN5eNJg3F2yoLJCDBf/QXvb38ki176j35ghsY6d++udU+WWSe8mjyiEYTyWlo
odeAHE9O7V+rM37Dk+d/jYT/soWOMXioNFCkM7Yyo5+qRamzY5sW6JUEPYCO+vLzvMf9hz18t8Kk
kF0krpOuxP2b5PibVrXhJ5dVSDkLsui/yFl33QME6X+X9UkLIS47w5iR1Yb6D+skot3upmDDtTzD
IS/K0TgqyFl5lwp7mpm9/KSIYE4LSXNz0d5KCbT8POkORXdUUMjGtyN2dM17dTBn+ZNJ5iybQrYM
ayJCqUC7I/KjlXOyA/phPrvi+z4yF2W6QGBcQ3MPuWof5v4YUCIGkcsAxFsGc1laazJl2ZinRxOy
8HObOGp2y3FBnkfQn2/uY3UWZOA94Oh09qp+MPzUR2NND2MMttuKl95q35X/dXj+7+dBawC9HHTz
P6luoXBCMHkOhOqgan4lyjfCWvnnF7a7ro0JxgPiVJ/GIoIHdL0/tpeR5hUd55raMwHiJKhlGZpl
Avr1cevEJl/Q9qpAIaZjitmT6ysj886vYvfsbG0wnweIulYvW+lNuNvPbyQbsxYO5vK96nJxC2Bs
eSoXuzFpa5G58MUsb8SFPtjTcL4EiXRgOb0HLn5kMISb7O45uAryCWiiol30KVebylU10ESL0Be4
kpawzTjnlE3L3jyNzooCLgcKCLBBfPxGpJSMKprl7Cje6mAQsS4gtTQ5A1pEB2goACx1a7nNBY9V
Y39ZFl4nkAUGhQPjGVkqlGOSSNkxTe6a4kVtnzhuQeMLG3+wnn8MMG6hW2pH5jRqMc80eVQBtb8Q
b8AO4dCacxfwqOrZqtHfbcRvxYFCE/HT+PDYlcTEiU2P7bNxSYUv1iC7Sp8wRHHAvMSBN4HKvCX/
mgP4i1InvA0tf/xq2RhDaxVTGWFmpmhE/0gaX5WeZhnSL5nocvZyL61QN8aYjyXNsVipTZzjeprd
4Rrk/wFViKtOfFVzenbYz6bRsjNqVHSimK57E2yneVQwbSGRUK9bZ+hLTFhIl0X2AM1S3qpofPtk
Sqe0LhCgoFO8H02RdgBAJS/pxJviDwfBsyB+N+IoU0ak/AACcs427rkklTYHUx2YQdEt/WjQapYR
vey5gMEZTWaoYP8EZM/rMJld+JZg86q09Pd9WuDGHpM7QYo+klpzjYIqlzC6Mf6w8iaQUtkF7sK1
6tUWG+2es8bd7/duk+0emHLUz0MKyQZK6AEaJneaHO26DPAmP4EJGmCzxSZX5P+7t+x7aE76oRKk
FRnUMbqlkF/Kfjb4lItcDvIDjyyFnVh9O39gRwVyWgVUFHj+j9+yA4HEuphgkBOWciVh1dZu2UC8
XajptJX4bZHX/qnIBrzQejEZwjoXW0y1ZPWoOn0nFbdSnzepu9Zta16rcR1bx5SUSxFEco+hHiGN
pQPIyKPUy7RetVBGybXp0OC/N54Vs3baIUd9qq0S0nPcdO8LggDFhCQLrgPzbeWbE1jrerpg+CIN
x1KyyxQvvWRwUc/ypI5H/bobNLe2mJtUL9paNdeiAJEU2G0P0Y14YzxOaAzS8cjiSeRMFe4Fza05
JrjUkjUvMnj3Q80AUtYZ1kLV7LgRITo7rhoJDZkUkpvVicKjWt5LhLbuwuRaQKNb8TwOethJ3wvD
n5IfRs7JtXYvcpRoUTpSQSAIwpaPLmlIaREl8dSAolIHA1rq4/4BlulYhG9vFmc+DU88+oA9Z9na
ZGLoMLVNYcSQa1dUwZeTxiOK6BLDEXjl4d2ka2uJuYP6biwLiAX9mw2JSpToYRTIfuWDJZNzBnat
QWBTAdpCx8AcG8YaTelXaFCgZXiZhvR26IPpBkkeSAAhd8lLYfe8Y2uNCSb6OphzVILlsENXUsAg
HeaFC6cT0LWw4+8ApYG7RSzsjoPA2D0Om0UyDjPlegXYWJeG3Qx5OoxBpuPzVODJq+lhZXKqmv9h
SymoFcAZiPIxZz2J5V4DyLpFEiE640OJJ2EOeovuAZqpXGTh/o6+G2NPOphbMESKIWwMcR61Nips
MIGFvTTzsue9JIJ2c/+9KuZOBwJDFzOCF45yn70oPui5wQwr4ABg4iny/ke2hLdbZ2uNudG1Zkqk
si7b0GhvZQyiqo9fuL7fDXzSJcmStU/VmBQhCUdX8i0fBEaVv0w2RBVUmxLRQ+J5ddfSKXl9V3qA
2Wxla5o9BIleYlYAvPBaferr+zL+c35t513ik1pJMXV1j9pfeRTV57jyNPmE8cbzJnbfogD8wL3B
dod3OxOkLPSnMfc7CsCZ0gxPslM8RV8FTLuIz6I7HiyoUfCINnfXJauANEk6Uku2mK9MnT4UEMEL
4/g2kiVbBD03l152L5UEUyBmxyBsYegsG2G9DkXaZqC877w6nB9yn5T2+GTcxYfBp0Exf61fK7c+
DAHP5aXdKEWLIKiFYKRXZU5Yglau1KVjRjWUMJ3pD5713J8SLzkot5E/uPkK6kfRVQMt/MrX3Fhm
Tlsq6DE4tir0675RTWclML8LL3S2/jDhhVAeIHox86aKdr/mu00WJUrmsjAmE8/9DEJEKkY35KPS
lfb5lbETMX/jiIKZGMzxQt9SZ86aPNZVrFhQOEsTWwR5aIcLB4BkIPCI22Hy2NWupCPm8I9AnrvT
z/XGcJfWOf9HsAIHn/4I5vqR46nWtRR6GvqPMkTa5VFOG2hfWq2DuRLwvqdBfUUaO07885b3khY8
+f5ZPZO0iHJRNuC+JGGhPkTAFyy6J9VXKg/wy10gEw1waZhxh/o/Zi4wagQm9DmkEEfLqT3jUHri
RXkbu1xNnN04ulkd9bBN/l4WkdIR6PmG9a/Rb0yHotgAhvUaAFz+5C80F5S42mr7h/R9S5nLXUvL
NZZjKcHTFjOe1wWqH30A9NFlet3ash27+aG9yg+8Ivb+aXk3y1zzSRGXs2HOAxqZpd3MgZI+dREn
DPCWxsSfRs31vqgLgIuH3O4iy5+rn4L6qynRt7/9/zkmE3CGUQFgVAOf6dLdpTiVBk6jDpyawTn/
+7nYu4+wNb9SVyYii73wNpBZ+nMwKdcjpt0BhL0qRw+yJucXtvs22Rw5dvpNaxW9TZohPqpIimzV
Ke9RbnlBUpHmdvkSO4U7BdXPnuuXu/fW+2P2bZJgcxiEZUW3MY4kJJ3RLeBw4w3NrGnLuXHjBxnU
RRk4d1Iv9rn31n6UeX9HM3XVTO2MxUqB9wEgw+9D/difQI+MBOBmBVsdudCfytf0kfuk3j8S72aZ
0A66XaOqZw07DVIcp36gsGoCKIPyY3VyzK2jAlM6Q3D+++7HnHejTCjPrCWn+FXIDiZQwcoOuXV3
3gC3UsDEbKstUgtFyAKau5PX3lQ/hLvEWQDPqA/tDz6PJj1pn5LRd7+RmdCNCW+pySboKEIiyRGV
8mpqMq+Ll2BQSEjSyJeHPCzklKtYwNtJJtqQhFLw1qhjdVgnNF7w9WY7PrQoI2sOyBQPPD/d9RdU
rDHAQzMsjQmhQP7FOSYepTCX1wBAh+O0WLaULL/Pf8Ddg7gxw6xLzCNUx5PJwjD7cJiKGJuZXwh9
6lYyAf6tle+FqpLd80b349zGKhNQYVXsGiuWQ+VePPZoiOupPTqU8749Zj6vMbT77d6tsZDSqNDB
ZpzV+XEUdbyi5/hbpKSck7Z7GyFjA30i5ik/kSZ0cR9Paw70bZvclfO1ucROX7zmudf03PHNfdd4
Y+8GiwBmyT5mEnGqybnV6XCNsLozTuaRsmqgpISUH/j7ws9//M+Usn+TQvXdJt3jTcDW5EXEGwQ5
9wKSw7YP1K4CVeSPJns47xq8tdGfb+wUxSAPxMyzo1rdKN2FmDxWA2fQZN8d3pfC5ERlXxeWEjco
KwJNn/6UE96L+S0KfYpSkGjCDJcGogk2jS9qNStlFcB5qBRbkmv8sjDaPkIGMTkWjniTgUvjjbIA
pJeRBKpI6dheA818+B/VQP5+tM3fwYT/aVpErYQiUIghdJuMr1F+qjMeLmE/h9hYYdxxTi09nXJA
2yXJNiR7mjBCRrNqzdNu2+KQftOOJRbHQ7btfsaNWcYjhyUdtXyS06M23QvaSdVev+CJdIxSBlYK
vs1ERlSFk7ae2z5sRNVOU4g5ygdh/Iq7GxoKOgZ0qECB8NHdNUMg5dytUI4rp4NYzacqli+Bpj6c
XwvLY/bXEzZ2mG+EfhpIXUpJpq1xt7NBQn3MQEI9PNLXJYZeoQwxH7QDqL6Qhwiu9vu8/d2cC5p1
hozeIe4yZi+BoBasUVLw4upTzxyzG7ASnao5D2Jxcs6b2q9LbGwxdwvJljrJyjY7LrWj31YvKzTB
f0OTzUMLsXDN+/S6wyAz5hozl5du7R+Fd9ssx4SkgqtNE5CetH7v4lmiXKb3YCZUf+Pupto44Dw6
SZpjcCbadoPmxiyTW855GYlU+ANAmjsDWHN5PLQRJ9Pbu+AMURFBBaKDYsJkbCyjkBrtsODSyUgw
RisKt+ASAOe32ge69Hj+I+4taGuMORYTcoPBVA3ok62gqq4Ld5D/1Nm380Z2c9etFeZQLAAGDGJb
ZkfzMQ8FmzjKz9mwGzeHYis00V5lzhbupj0GGtoYGAF/JOb2P552tNQkHSzVcA+XjnRkXnGQbzoX
Eh/edMEL/vSXsZcQzj1melUFVB0sjVNvNVpMiAT4oEpsubpLmvhQ6+46P/ezp7a8c7cXjrfmGP+o
iFauGFtK8UbOb8xFuZAaHt3sW8g9tyTWLRJiRfUklng1kof2eXbNo+WXJ+WpuMqc5HI9zrOL4XKA
S/WvfLrt8hhfkfNSK8AKiuUdqWL8GkQ+lZmh71T+sAVvL+nPN0mQueq90PVItgSZ2HX2p+VqmNBH
7uedVBGOKUAASIGPFnrJ6EvB7JGumqOrTSiYPqzqc19d66BJa++s/kXmssPT33nOJrMqSRhWkSza
gqQ/p4U3P7ppL5pf1SUJ2sMUJD85x3t/F9/XSIPMZhe7Hh6YQQsGT7bFU53i2OJB45lu49IqX/3f
kDvuxS0Ubv/ZVia1bPWqiAuTciHqvyLwp0RmUIGb6/zC9g/2uxHmZTig0TFpIHwIa/1ntRya6gmc
y21SuXr9XSXfzxvjbSITstrFrFplgd8nJbGJYoKuncO/uHthgxbJwIQ5hSAozHqQPhpDgWB1LIjT
AEb7vLq0OJK9kiftoD8PvygTKO3v8gDW+xv5bphZm5QolYy5JiiwS98yvEXNEnwtq40hJ6I/m3rk
nt/K3ftmu1AmM1GjJZYKAgSveKseC6+7ir3ehpP8Qobi4Nxx/GQ/XEKFCWM/iqyJOrOxkwp+D73L
VoRL6bkPTwTig/0FdFVx7yTATa6eGmSnFBwqAWel8t5RByQN+kgiLS8yR68qNcXocxmcZGhWUo25
6HfzL6ZLI/xK9oMxsX+MMYdOaGpjmipBAYMgqPZ705NRYBsT80ufDwETfAYwBkf9GE8ksVdGsagI
Gl76gaqAI5SAMQmJHR1dVO94SftuuoBhu38M0rO5CWBRJCsmWmxQYD6A+8aPj2UAb7Fp74dfWds/
hhtrzDdTjKEsoHQuhs2f6HZAbXR28WQ9EkqBrt9HJ+NoBpLXfm3IfrtM5vsVuBRmHVxZAUVPagE5
tT0ekTZ4fCBjj57TE9RVsy9dDpvVMmdj6CYTRJo9UBKu9kvz1yB5nL6r9nfaiFkC2njincbdM7Gx
yEQbSI8uhlgVGOz/lwLQKjq6jY4leAmMkDdStR9sNuaYYBMp8hgNidCjzD14q5sFc+bMARXxkn0F
oik/jZBz6Hfv93eL7GxObknWohTtHEaPo0tRLsT9JTzqeFr2TuLzgMS7FxOkHDALJ4JY91N7PR6T
FRADMczk74Vy1Uilw1nPvgVMDIBDV6McpR+PHzRzGkNQFXIENT+G+9zcjb7rD/NxxRCJepmd+Mre
PIvMScjqSozGlOTHopfujNgIqqG4O7+qXRPYMsheA54m6oyJZTXypgQBW7iK86GWF1/gQq73XW9j
gzlbsQiCspngXZWCN+5ePyLTC7PeVUA4VN6hPPk4/Y9kQ2/lDUz6/LMq5mxlVh5LMVQGQwIyVPlk
TQ/nd427JOY0xXkcgbxJSUKCeOj2N9UjiJtQ2e3Qp4d794+YIFm/c4zSffqUML+viu0GdtmsdpjC
jI/L7QyBy/IBBURPu8suqWwOBDCKN2hDfah5GSZ1gnOGmbecOIGSU8MEK7hlyfcEREF+WU1QIZJq
9Q5p3MqZd6Nf55w5Gjk399wEqYUeLHOozws/VHQd0hwyybkjJ5f9ehDTyj2/r/RbnTPH3uOKOBRL
25SArvWhFGSHyacvEF4SxDlpLPn21A5iLmE859gVna1BUqnROJkz7zMxAarvElGbrH4IBzlFUpCQ
K6sbBpvUmZcQ6f78rv2HI6CBrx+Vfkph+vErdSrgKGqNNF2una5wafkC0oPhXHjScXFNH9IHB45J
uoDPX+ofkwrTqm37kkhDA9362SxyT62J4UMf/Pc6iBFYDKPiMqoN+TpJQJZYWCDoEHU7R8bkJJY0
egCUDk7eEMmZhKzl+BBLMvSviPP+pzFHRCuBgJwG7MaArDoAp2tqCy/xaFNuK3IcuQ3z3csVvD//
2n22UDwQrRhyEbOSFBRRBKmPjllrIEkSfWSfF6MEhZ/zu7/vXe8WmWOi9EJkdo0eHzOxdOXxrl0x
ZJg+4tyct8P7yPQcbU6/MU5Jgjn75FhaV7L1jOTd/T/Svqw5bhzp9hcxgvvySrJYxVKVdlm2Xxiy
3eIO7gv46++BPG1REKdwP89Ez0xEK0IpgInMROLkOWUl0q/cRAAyCbB/9487K6pSKuagFNKh2ylB
9KW5Jw/6rVkggsZe99A+QYJbFL63A8C7SS7VpmBszCazgBbtmYRQY96T3jV/gXUTX6zeR9fSL9Gb
scgil3j1piOUGgaeRIapjneAdtT6jg7JGAmKWdE34/ItJFEkO1IAEauq264+2c7RygWvdNvJ7333
uHCjKHaSTrOGmXYw5HbQVzOJl6uqO0umO6iCSCpyD7521VqzKDStxARVBZ0XKXWHM8A3mVt9tX+W
t6XfnqVvoDv9G8/H+y0kLWUwfHOfqy+W0lLojHlVqXCrenDL+bpSHcE53v5W71a4b5U4RWTZOcnC
ajjVNSSZjwMVvD9s31RBEf/vSriPtVSWg2cX9L0YhhwTKWDAce67YN5VQfwgknffDkx/jPFlUa62
tNfaXMJYCJhWfStud/30bRhESt//xSneDXExXknSPFFiBlb/Wn2prhkYE0LPJ3UAsJXdhIuziD5i
+wC/W+QqIT2JJfAaD4jy7aGZHitbUGlt+QKuSrhrgmDEgurJx1jrTLTIpgghycYAbmT4jvTawtkv
u/XW93Fkpi6OLgkOMOdwgzEMVmPD4QpZ8+fkm6IZQarttKETeLbIEOd1U6NgulNi4xmgPTsXZVHt
YgeS5oAjDS+22t9dXtfWx1mti9+8okj6tHN0AOGds6aWrqM+XDawVQevDXD+pitgK6c2vo46LLk7
J5PqVh25All4CJqwYB6VvVw6ojS17RN/Ptfb2V7lX10aWlUfdFC3PfW4tuOyJrlEdslV9gUDl6Dq
SR/0WHy5Ya7M13brxXLlBVDrdJRHGb1WtEPKw3zQfYybAZPKBJFFtcxm8erIDtgTofiBNjOXi8t6
bCwyoWeu7ynCE16McIUqw3mXHVJ/ckWUrpsIEMzoQHcH1Fwqpmq4g1bqskLpoIXmOb2Or8A1jSao
5CnXiT9iYCO5jvfjQXcZH5KNt0YQZpRueSNEym9+2/c/g0c+zUkHCSAQQb89geSxOz5kvuTNHgb5
vPKbeWADTCKk4+YxWdnkvJiaE43zEhjWsrOfZwJO3tw0v14+KZsP7av95ZmmJFOVlkxCdQCmpN4H
m7WbHlK0taFai9ce0At4qS/qOIk2k/NYPaNjvmQzbiPpk6qE+kC8alAFwXPbU1fbx7Z3dRyjvIxs
yQI6iUmizScCmpPSI4cGr8RIpjedaFCK/dWfzuHKHlv1yh5NdSXqHaQcVhg76Gpb98s1m7VW3fIB
bOuicCOyx53EuQPhJs1wp2PsrIxShcFgAQD2qpAxtAonBkXuyBVZCxr2kNvGKGvzmt3K5/T7goG9
n7ipTSFTqhmu9Pvl12XvFDkKlwD7cqZz0WNiKqqKyifUKD19tMtQVsZid9nUZgpUVVA5gtGFMTR9
/HpzPciL2QEEZeN5jsaviaP7tnSTK6Kia3NNK0NcQEOztYH21ICrbWu4g7Prm9Zr6+DyaradH9pT
CJwQJbDeYEwrZxy1WpHVoUmO2akNazwQ52fT1/bNyQzqvfZNBCHbrPAgn/zHHldvEfi+rvWYtLSf
zLvxpDFOoQdbw3CucwdK9id6wHjn5TWyjfp03lYmuSjSWHVFMg3YQH0f7bUD499hNAPCbvxmfl3Z
4eJIgQEjOlGMR8z9vgb0kD1X0emt/d/vi8oTgWy3HeR9K9nPV5/OLLumzOIKxDjSLYE0xXxVOiL3
ENngYgcYyGgkaeUYKjeyR3edZ9S+BRbzL+ZDE7b34xm1We+r95e/mNBL+BAyghWjjHNcDv3qpQ8H
lrp/0ZvBVwDoUnvX8UV0utvH2rHBFAn4jsz3DrtIxciJ2QK331tePnWHZWj3ZDa8gYoO9nYqBVnk
v7a4DwdGAWiMQyYHmLXWj+/Le+KnQEmoj+UJU8AhOdJDJUg6ouVx31Ge6sXpTQTIDAJpk3VVTLOn
OdcUF+7Ln24z+K/Wxn25Gro22kir+NiYXxUKrfnx9bKB/xKx3nePC8DFlGqY0p4wkOBjMBeTpWi7
3LISrwkhrXCrhZftbZ4AvOaDtIlVszxWopiWlNplM4QZfcayaHUTiSoCtiefAtTKBLcikpoKXWJF
CS1QbisHOQd5xpS7TfW1yhXB9xHZ4rIK2tXW7PTdEKZQSmoB5NULKLBWxX5UBjdeRA8Ngt3juzy0
sK22QS4NSSbvbJBJlIrkGVW0+5uPZEIw2LIBmOQvimhZA/SvRBq0bW4tUrlNRPbG0gf/mxWuzk40
ivEQinMbKftuDDs7NAYBN8Cb4slnX3hfCUsyq6A+qJ1ZmOwlDwQSt9H3aG96w1m61hkPwr53F8PN
XlilyO4RtjdcNQ+xEMaymTDBzf7vbnIJk9SASNs1HkWnHC+vcBOF+Jq5r5zGm8Z92rZuEQkKuO2I
v7LJJc8ZfN1KaUKVTt2r33tfSUH9UATSbrpVMagVoHkibLdv7zXyJ26LFma5eeatiIzJ2BJgXiE1
DSV4v3nK96w27oI4LJ8cD2QveHpmiAjcF3f2bv5JGleUxTcj8+qP4JKBXqlQF5rUKGwgC4LxKjSS
vbZhxOeNf9l9t6/IK1NcEqhUTKbmOsCwjHSWUZDn5+hx9IrERcSx7s3T7HUnPUhcMLv3rnpd9m4L
SdXIm0VZYnvREKgFdA8SAPzbyqRMtk40koa2PTZuClEwVS9+mGCiqa35+fKyN0MQhAb+tcV5cxaZ
ctkXGQklub1vG9vttfy1kUUhaDPxrcxwDgzohzapRa+FevWP6ZznUfD1NgP36vdzfmI3Uq9PNAed
FLGPemJfA6j9UE/J3WRS4uqFI0gUmx1mAAH/7BvnLf1Q2CroFnFJRDULEWPizs/mY+c3YfdQV57o
JUX0mdj6V4GvhLruaNYZhlginIX6l9TTIK5H77IzbE6ir1fF5dqyKcpImgCJxXwOeDIZKjALdOKZ
AKmO1HWg2tCCZaY4i6q+Tf+wGDc45JLRCuYawWYRaSYhGIGv+27f6tquLdrg8uI2XcTSgQDU38Ry
OE+v7a6S02ZJj1XheJ16Fc+Kl+MtZ5CumlF0hHnq8bf3WGdljXP42QSLtdqiDmNtE9AKQiDWuSY/
kucUs1dIwadlB32tUD3nr3DOUaQ9tJ0xVva5AxFXSzKoOsV1K6A7IB6PsL8D+e5bIyX5nu1LQQ0t
XDF3IqK6HOXIxtgV+ZpVLsqMyHCXyq1PjFggCQCIHzzo4FnUQ7MDAw0Y6xE9V2zfHWzcD3S8/Jga
/0C/UKMr2qLOjuWrTHfyKwvjkZ/uC+qmrW8ZLl6A0NQRz49vhuyVYa74Kcx0iSUHNKzJadpByfEu
B67V9kdvfJ382KsC+QrVyOGyR78Vbp/KoZVVrhxSItIMpCiTsE6N0O7ioOijm46coEJqOH5PPQif
UF27v2x2MxatrHIHyaSKM9bsQ5cD3p7ORXynJ4L3T5EJ7vSoldUlxojtHJMXpzrG9HmOBU9P2/7q
gJJJhroDBmW5WNfEFYkKSDwezSf7ex0CpovZoaO6y+Ax9QEDUtAt3EUqUJ8qCGtEXF6bVSSQfDq8
FEU5j3trxqRsiDQuaLvEh/KY7gHlAu2xsOO+GfVWdrjEUdcALy2KnR8l4kazS8E3ZAFdCmJihPUU
JJZykCxu6RMPNZwgnWxO+UEc6s8iuS12tLR0SqOJATGtQz8ZvPilaTym2x2FXaBQD0O7u/TROSue
8deDK+s/gLvPFcYSaaM5kjBabqzEcKdYOIjP1vDpDL6v8VPmSoyYKEUCMDQTLStfVOCQxsNy30DT
MDAhGi8/dmHvobcg1CDfTJoOaOdA/4ys+ZYDVkXBMKhpDQFWCAJlkCMOx+rl8kHfugKA2NzQMUEC
WmY8nn6sOiZlBN7GRknMeuOSG3Sugleqf/J/MDd8Hg9qmFzLfuuhewcdp33345f2zXi8/DdsFVof
/gYurYBbT9LbJmfMHBB6f2SJtAfsXPH0U3sWncotwqMP1rjjkiJnDgZebo/smlU/6rvxpPwk4eLX
3zCWFwJfP/hQBk6uhhN5yWIXV5/rv3kc/PBHcMcG2sG1PVS4eSUn9QigzjkJnJ36uBz1oN1btyK5
oI3c9cEcf0haXR+GCLV5T18N9cUGnX0dVlUviAYb3ro243AlXj0WcSlDf/gIjYNYe7amu8uespEz
Pvx+LgWrtFVB4zImxz4bXRnaFjQ6l6KZGdEiuIw7tFNStIZWhaDYcztrdoVTOW+HigsoWAeoYoGL
gBidzqXXKtXsRAYTYSipRv6rSqEFB/Hrzr6vGmjJ4Koe38VloTxAO8h+tCMrGgBF6jAkUdE4GFKz
nQO8I7RQvQbts48h53j0uq4yLRdzufFdWlHlCDl17WQrdX1fdYMGUeWm/UJJR77YpRndN/Lc3ytT
1DyVarQ8q6D6C/PEhGZVlUuqq6eJfoiaGH2IXip3hqSlmWv1SgE978W4npNI+6l2nXUAx2iFpkxW
ZrqrVMbikbJRbkhf0ZfE6OoWrHcSGAkg6TS8qkWOrka/jPZpUcryhkIG23StdES5DMHm4UArkP65
tVVaoxdZhNh+UVbQFUmUluaBUqQoehI88D+lZdbd4y+bv0MRvTC8sW4xWqdg7OrQgNP1NMdEh3J2
VJ1w1s3ruSznx1ynyS4vqnQ/Qab9SlGSAVLFWblng0NHMjoxalllIPfQ3OmvzLkmoxcbnXaAOKL2
LKudDZRwI0Wnsmvb2zTrpyb4G+9+9wrmmKtYbxeW1fUlpsgL2u6IAvQ/UCyjMv/VIX03w0X8hOZA
fJgQPRmSbDwmUY8ChQB9cXkx/CkCrwBcW7Xh3SCSd2TuqDY6AbuuBpn0jAT1fJ8IFbREBrhjCnrA
uacWWGTS+OtS/UpFzHCf2uz8CrhDSolNbJQWDgbKRvyTAH6sAbnNNIwhxl4GvXAsiS/keIucA0hZ
PVpxgyW1y+wWMVjAx5BUX6Ce4WrZP5e/z7YtUwNDsAm4iMF9nwLc31EBcbLQJM8zHulgcexkV1dy
1xkEYfu/bOW7Me5bqVNOgVxe8K2GF7MvXN10m/i+6wqvSX46+uiWgBbHw0Ebn0fgY/aXl/qp5fG2
r1CEB3GkbTOK948HS5ZB/l8S6oTjT2ieN4U7nuogCbTrGX0O3AGmkJFQ/H/IXPFp980wIj06Eiak
DXj8+tQUVTyNOATdzixRe8/BG9jJz73kmlGV0IpNKoEpU7Bg7mxY4CHXISoH9XLck6Few31cO59m
EFJoTjgrvvTAdHbnKwWSPKdowOhg7EU/kjvRTZXLzZ9sct/YAMwPKq8mbDaGq88HdW5dpRTd6Nhv
WWXOT1a4T5kO8WApkuqE1gO4LgD7PEhAG7tIdwDgUKGKkmhR3InM1UYiRQp5jwoaowmIfK0f8Sxg
it38WHheA1GJhSqcx4lZWZHjPQrY0sWKdrTr9kNdCDILdxP9vWu25WDU2YDwrcEtIxvGpa4w5nJ0
0Laxq/tSPrdV7soYuCS3ThcUyc/LHri5byuD7OfrVJbGZqe1cIZSvxvAA9ca35rx12UbfFT5tCp2
+lZGVGsyotjCqtJXiJR8UfzGm6/obad5jEvD8UXtr80PtVoUd3GYeoqXCoon5BiBS1IqtxMJ94q2
jbsVoPKs1HShuEjSa9n2J/vFFKW1zUVACsXW0ToDIwh3THs1jcpJ1+xQ1QLTuVGIAJe9tQQVd0kM
+8HfIILy8aModjQZWg4W+Hl6LqdzYnxNZlE64XLX24eHBVDUAaZgK3xjxYKohFNrBBN+aGEfep/R
1hpX3XmEZqF1jm+1V8a0I34W5ML5f+yi5YtZJBQ2PKVz35Ql0x9zwmUyAFWL1J8YyHmMDevcOqJX
sa3vBDE1dI50iw20cyG81hfbAjgBnNvp7Db1idoi2N/Wl2JMHHjYZ0vitQpxgbC7VqUQv4NgveSX
9NqeBHFnaxG6iqlPcPfYYPzgwoBUaFNFHLAPzGq0T6fmPOHO8xdRYG2DiwJK1oAmldggudyjC42J
dcxx452YCcrnQXLOhXKxm/um4okdWkWmafDe13aQoq5qNC6jM3tEzI/W9QQOdMs1vkNewQOvzsFI
3EkVJHV29vnMp0OOEPPHCs4uj5muM/QM1EgHFQBjxWCMk3f58qJg1NV5wFORK9hW5l+XzHGJVstH
qkexkRzlI9isyh0Q7wEu3Cp6QRRvwQJrWydrvTguauCU51FjqlAzxtySFchf8h17Tqh383HeGZ6z
x4TbTnoUWGVr+LRGuDmqMxCYyLwIT0UdSZbjAYoVNyO+JEHTlEm52WBGbR4cISJ803EgaATVbTy3
f+JrrBrU4gs4Lo919h3zbRWpXV3U6Nm0YYEtS9OxoE8McoQmppkkTRTqeNTOjLBswl4VQDQ2Ey9K
CcD5IJYkI8h/jPFOueBTyVHMpNzyax3tdEZrP+RBeerC7Igxs7+JI+8G+QZsTLRisWsrOS7DV0u5
QwPosidsxqnV7+eCrWmgITgsWFBe3w70VsiFx99A3jLHascsLuvKct+VU4pP3+zsO0ieB9FdeiiC
fA/mL8tPrrMDRDnPIo1Wnl/jP2bRHcfVA/9VuX4cmRYHDKFVFMp7+WjuGclN49mZi6FAdK2ZVrjq
JjvHF0kibR5n+90ut59J2yXmEqfxMUMTpZCjEKrb52JGG9keBJ+OfwX9tEZua/uCNMukwzeiauqf
8D/ag2JNg+KBVdb8lYCOQgocZR5vxippX8qltcPClqRfxBiTXwmNlFezyPVvWuTIiyCIbrkVSBxw
AQPXIqBzXDlHU62kQ4mvXqhfiHEedEGttbXN69/PncOlHOS+avD7KdgNkjzoR3TBdFAr2v9XZcW3
XV6Z4rUIbA167AqNkiPICArkg2uIpF2D3ePexI0Sd+gXMKD5opGWzf3TwGaK13yETZv9fFXgp41V
GhqT553AjbQknuK8Xj73m+cSQeyPBRZOVxYS4jhsFMnBRFC0zzLXOFTeeCWHztl2pf28Vw/0yr4X
HQ/Ruth3XVkd7U7Px65Gm3y5iemtlYne6bcKZGjKQZEC1R3yKndTMctqjlIZG0f30IS2MOX5JbqD
ypxfQQ9TegKGDtPpE3jrUiHx8WZyWNvmnF5rxl4yKrIE4xsqYTmowJY86u64I4zl5lpMKL+ZxlfR
hitVpEydismpkfP2bSjdAM25B3QNj7t4QWJLHEVku5trBNHun7jKOaahxkupoBdx7IMlMIIisMP2
UO8YqUMeOL5IUHLLX9bmOC+NB7BN4TqAEJcBah5DkVB7FhwEkQnOJeMiaZqsLCPW7PRVzwkUt/Ja
jIsNPuPSkQ8ifepNgw4bVgOkGFo1XIoYjaRABUOTYyc9K+VV3u4ur0j0+/m0oAxFA5UfjBgC22iR
n7YkOmRbFsCoCREcBU8A6PF9PMVZ5OhpHC9RGH/pT831tGfwGzm0ztGNstOv4hsRQGwz3K8Mct+I
oMM4pT1isFSS8xx9G+aHFvOZqSlAZmx1i9YL46JHb0MaTx5wnrIwPkDpJjQg1ywm4RLtHxcozK5M
NKnBDbecb9rloY8T77ILbB5TlNkottHvsDReljzF+5ZpNXDq6ExfoyNjwm786tR/MQBxE3P7bS4I
T/QOqKE08DFy1Vang9eoltBSH6088o2sxGN2bAqfjjfNoJzAEBE6eZ8YXaMljpx+keSgsoE7Szrf
Ut3mCLzHdVO5lXwNlbi9E2qPgs3cun8ChmCpACNsqFBbZqq2PZqIYBKsQ3VnXdUgmOi8JIj30F7w
6qPUuggUUJT4P053/q49Vpa5o5zmFSmnBJbLDCzA+7r/IVjaVgLBosCIjZsgm6v4eJIttXSSrATr
lnzMfpW7KET7IMApxqhNvRdXxzze4W1BQJWCC0tG9AAn1kd7ki7HctzBXu/jMSI9KAcbKOTJj9zo
KtmJOkmbx2BtjsuPStxPdivh9UW7GahLXxhVgh2OR1K4xb3hqVeiB5ctD10bZD9f1TdN5DhOxmh7
5KW8GcwZoxWTL/hm7DDxd3fTgdAZ7jUbUtWxXOroyc8YDoxrL4mv7PT7pF7Z2s5ID3V1rOCVIobo
7Y1E1jdA/uaAPJ2LWCNRB0ltQU/TQ39bhTRGS44lJYfCQud5jnZVXwZ2qhzHCU5kpr6km2c6DLkr
WPtWeYe/4M/fwdX9VlJKdTnjFqzcOIoL9oGxchef+OVZDfGktVDPdjuMtrJWTSmoFFhW+7zvf2zz
V0pa11AuNpGEiqh3Y7wpqZB0EuFIREa44gDDQEMHwZwUcvTgOAMDrAr0buQcBPsoMsOdQ1ABqHZZ
aWaQheVVAQQQJua/p+cOmK7iWgOiExSCu8s2N4/G+6d7g2Otj0bfEn3UpeQYN4VHjQgS3QILW9l7
5RxvMxArC6RahkVfZtz5gSvqzum+hCdkR9EZF5lhe7sy0yZpI1sSKJTo8XeRMAVwuYPIDA/h/B0r
VxvGFT10XiYwrVIT1wkNEjiNN96gFfnUPjNJuhJy2a0HnYfbV/NZNJTG8219Ms3VQREdoats41tF
ZyXQd/MB6tnhb/btQlCqCE40P1NNHdIB4gIALDSYgzoxryrgDojUBW2sqXix60SYRpEfciGkgxx4
ZRIpPi7Wgfby3kzy/WVPFxwuHqcNwhzLbiLckQrrsCynqb5roy+XTWz2fla+zl8iIj2Sa6cH33xa
uNOuD8s74FjMR+tsusYro4ezr1VRU0dolIsaw9zq6Swj+joH3Kwz1XVwkndMOa1DA6Hc2+40AjQo
PAns916IvDwXcKdGhtQqeOigd73PJLKBkbwzAV8o0RsX4Xq37hrrneVTuDbnulxNCRJp6zpZYESN
K5UPphoKPuFW7WXJeIMCF5UGJVb+fHeYBEllvOUx/Km8Y7JC/ZUFltrfas6iMeAtv1+b4850TEsJ
Gn5Y1yhFD6UshXnUChx/a+vWJrgqoVOWCO+4U3yMwbtWnWh116GarB8EGydaCXeCs7Hr0r7HCcZs
ib3/3YTPMHxStG4VMvEb61FEMrEV81cr4480rmtzUkgsaBQDxgWzPvPqKqFebmWjH030OBv15Fum
Pu6Gkf7NY6IlY3oPWH4Mf1jcgkk0Dok+tEidxler/OoMPy7v6FbAWv1+XkjFjKIYGk0dHhlsTIhL
92So/TEWSRdtWwGi28EjDYZYOAeUaJ7oEAGJj62THzu1xiy6caqoJEgoIjOcE9r90thTBWzEoFeu
kQaSfV3rgg7IW63HRyToiigmw61YNo8hM/S57gEwQ4LM3fpnEape4hUEoiaMd2j61vn91QjOd2WX
Dng4FPcaN4/Ayj4XiZulqilGvEDdkZ1IFgxCBY5tAwhLeK3DE+FbKlgVOWPVFxFJHKDvSyOco+4R
w/1+nLdhVZpuJw2YgzavlIz6WppDAkepgiWbbqU4vs9LSxBWNnvVgP6im6srCjpnXKREUyFJLYwh
4KHbPkL2CtQCEMR9WsaAXE1QPVbdLvdk2bW1UCQka2zGNJBCgIEe13/Z5s9eYdVtY9RAI+CLF549
5PkvO0/ReRhMWZFcudcS6srd6NRAxRSx6pnA3DbuGFHjZ5GZNPXisp47rwVa4jHv7SjeEZoOmde3
sQLw8jhOFZaUFo07GJ105SyDonh2bg2SOykL/Zq0M232mdoREFgZxtIFVa8beCaORwpiLauQgQJL
FqMAfrhJamjgVdPNXILa2rXjdHpa5sXRXNNcyHe96DG6pmixUfqLllWK6yzRTNxWjtr2Ssci8G/0
toOidJKUL3GUFr1bjREJO4eMEO1BR8IKSsce98CDlL2fTkStvEEx0tSzl2YysSq5vQV+o7xHkaWk
u0Xrmta9HK82CxHg/P79KLwmXz+ZaWqYKMGTUxZaUsAoV+IdsIXUlfTgTeHnIHqJ3exdrI2yI7M6
EiiHNdKrqH6kq26nBYyYpID7vRGu+6LbktAaC3Mra1ahLNayJOkxogf9qGEwJN1HoHYPnTtIjQsZ
bLYj2mpLuTPWKKlkthA9D8avExjshz3Yqc54ME2fLAQyaW/fsGH4ZPYKz3DjB2GrZjPg6ICzOBoS
BAbzP65Xt7vBlGbUeLb+1YT+QhbYfi2drDP9Cp1KgJqIJ+onbmYKzKAbwBohtvAzG2y1qq3GkEKh
LyMm8I04IFAkueyrm0YgCmJCFAQQFh4VNsQZKcgAVx26dBfXhttV3/pRcJ/fNGIyjKOKOhJJ6ePm
xUVttqRm7MHd/dj5clq5uvp0eSHbUXhlhPOQHmT5JE/RU2YaB/brtFeuEsAfMAUKnIp+yO77vRh4
tukWK6Nc0ZDGiVVgaAm1XnEyOsubcxH9umjvuHqBjEbN5D1xtc6fR8nYOVLiNoOIppP9lk8Fw2od
XBpRKmLOrYWmXaaixaJ/6ekpw8UCRE5+MTyCkFngdoJ940s6TZLm2TIBcat02Qcb495JK1FaZr2o
C2viReqMqossa0HZaNKWumCwPg0j8R1t8m2DfMmHOnbrQgVdYH81WwB9W6IrlODT2VzMkDA+p9oF
60pq/1jTr06DsvMw/o87ya5xq0Cst3TBkGdhBa12q5N7MxE1JDa7Lbga/Ht6+cd+yQAdcqu9lTeA
xvjRbfJcnmY8GhOgrgWr2dwyC0OrgNHpDKf6cTUtq4yBIsVFpsuyXeuQhwEEOoc6rebwcrwQWWI/
X+/bHLf1iN2ClPLdIH9J252aNYLVbPalgTL5sxwuJmkDRjxqHWVqgklGNmGQPw2Zq9T/4Tc0aleE
LNqsB1cWuYDUAXOw6JkthbRWgPtYSO726hxh8BcvLDfgmqtEMJ/N0LHKzNzjmgPW3UVn/cben17N
OyWAxu1zfOjcxkv8eG/c2T9lHzzdYDnfXf6EvKbVWx9wXfJw3Wi1o3oySzWiVoQXInNfXls/k0ct
yN+qLckCqslzop10hxmEQCTpICyBuONdEyhjFxYWbig+A7iyyfX0FD2wiqs9i7pMIn/l8kAPIiyn
x7v2Ucu/F2hv1aRzh0WEoRVZ4fIAqvymoTYcFvoR+nRXNz+HQShZvekxf3wUUzgfj15hzJMlEXw2
6YD3kdlfwLVY+NJ1epfudYzBVLdF5xYQMiCeiOpEcCIh3cXZtrV5Kso+3zPpdt2rgSx1dj9NV35T
qU+eBB7K9utTDlotlfMRVDp0dECFeAQvBFThi1DHTbz7p4ICLb3FYCYonMhO2meu+B1AtMtcYiil
oTbmCndwWTpRR/bSxbzCtUyROlfXTnWrC4KdaKlc6FYhVImZeCyVkSoowOv+5kUXfcHNymG1o8yD
V3EbLyi5rTkOntjAgh31Msg2RFTilw8BwFofTUgpbSjQC4ADo2mNYVqvc/alrQoaQdvxAyxT+FU6
hn94AdjOafQB0AgpLMDNcCDBeDB9ZfQ7MEnawXQoRKKsm6lhZY872+AUG4aBlmjTSZj5xGzogbb2
uS3H58yZRbOsAmM82XRk4uF+MAg6UBo9aLl5pVmgHbWg7LlMogzEPPnTIXtfmMmd6R7CFkOvY/xH
eTDcGpScILgY8IzOSJKLfUswhSzwddHquGOdKf1imYPthPh/n/Qvaf1NiU5jJ8D7bDqijf9YMoTH
1LfKbOXrURmVQyIh5i+pP/aJq6ReLlWCtWweqJURbi2YQUcPqYK3a/PDIh8NEY/v5iLAs874gjF4
LHNxAVCyypAJfr/SftWcIFExWrncX46zPHXE70pgZYSLCgaJJdz/EHyYvKsGvXkHz070jnqs6AIS
5twZXn3I3yYIyJ26+HFQPV/+G7YvoKu/gQsbWY1GpVWBJ3D5Kd3M4P8czvGdHc73xauKmWQzdtOg
uPurumBllS/4iqkBgxZ8xJmucmD99V2+CNDM25FqZYOrPdD2lI2FcZ2ohc96WVFIkiBKXCad2+JW
7aS+YC83j/TKIherJIiglAysjgGQ3jdQXEEuZ7kGourYe6BC8zXRiRZ4KQ8RS4hmZ6YFL1XtZ8PZ
W07lSnF4eVXbNgwAw0Dzpjj8C4Odd4WTMVS4qo9HpcLEemSCDkt0Yds80EDA/muG+1qzLCfEIAAx
jaT90Y3Kjy4RtcOYU32KuA40HHUH3157owJbBaa+lMAMyXBZ5kAPRDE9Q62DyfmpGj8iZ/83u/Zu
iztWqmTVdo0DfiyVb1H0qlT/0FbwXrK1YzZwQRhCxwy6xV/U+zQC9YUBpnGlP5L+2qhFB2jTAKa+
MUSMUC5rnDu3RTVjYjKWMG4e7VlAWjIPF8EJ9z/vd4MWqhpjdLi8c1tZCtTp/1rlGW5LAgWZxVnS
o9OAf7aP1PZMdAkXwoI6DyDXeLxsbsu9McXP8GUKJkD5WeaUKiSeSxNOkT0U5n1uUTeyBcnqzbN4
z0OywuCGaqLBziNHG2lUGqVn2epmKlz7KLmdV56Hb+lp3E0n+ZSjcpIF2WV7Ye82ua9H4wUNlhwo
b50s3jT4sTn7rfZwefc2XeTPwhz+UqQqkwZk9JTutX5yIaHkDpUQHb/VEXvfvE/UH32fRUWbqhjC
RoluAD/cgoEsBuQW3AsC37u8Z6DT+VhDa0Yl6UXGIkQJoiZ7hlz4vhOphW8aQWRAYmWjInzhZzdq
WiQVPG6cs8Oi+mONUapld/nDsK/7yeNWRriV2Alrv86tFM7Bb4XIPGQCBKJ2AovKl8ywjLgKqbWZ
qFITd1GYzt8hPVY6xLP1h7Z71eYyyJcflxe1mdLt1aqYO67MJYvTEjyFSWGzWzAO0nnLIX4aISBY
+fKz8LVo07kdkNdj0g16O29YspU1JCtHlgg+VOtn3aGHHDCT3MlPS+uaX6eTehB35rdXuIp+3K0A
NzinHmmBu0CCKrCEHkwUjMccMj9MgViUETff/NbBlnMTKe6NocaL2DGdfIxeAg83H2qMHuduHjJd
wfwm9oX6EUKrnNd0yPPtoo/F3vw+B/EBbI1H59p66vw3MpHnOFBuBY6z+SlX28o5TrooqS7Zkhbo
++o+8cq7GJCC5Mu4Y9K32Y48LQKLW7XGemNZEFj5Tqy13ZQ0NVpSxPFkm0ReDokvD5DfX41Dd3qS
CULXZo9obZGrOKBnODk5qqhjonk2KFoAfGIIMuv74jHiWEcsKiFaI/v5ao091CibsZEBq4XuDtHc
BScEqp7+fMyuiy/g/XWbhwS0+z9EYXo7n64+JwtLK8uFU9bOkGKa3Jx35j4/VPsJ7EaPhHqsExd7
eGF9kH7Fz5e9aDNwr6xyGRVgjWiwR/Smxu5gON+IdGtC5OyyDYGj8oORpKHVYjUYTpjQKSWgorEV
QWYQOQoPs2nlcugNG+OC6t2wMwLlUHo/45ANZpUYuvybaYuVWxpchMnmUqI6W5BF+69ar/sTRBku
75nguxhcOEnaDOdbxllTyb6ff+XlSRe9F4g+Cxc/VJKp1dJhFcP4ko7P5H+ttQ0uXpjU0BapTSXA
rBluPAvaH9EjraHeaRwZBUQ9ebWI8Vm0KC5izEWiWPYEm0VzZ7ayV/amwJs3y4P3E/P/SLuy5bhx
ZPtFiCC485VLkVWl3ZZk+4Vhu23u+86vvwfSHYuGOIWx+7XdUakEE5mJXM7ROA9BF91KUh3HJlff
ifGtUid7WOAWcG2AteM0vQD7SBQ++eokMFSUrm5Y6+pIBnAQIGT7gNKoBuQIsov/LCpPilwRT5PX
gQphjFPcJvOREfpMNzkID9pny8kSsPMB+DPHmmoimrLY/3RAPTdV4FYrL5v6GweoF3jPqKB0P6UZ
YHDDMOg64dYvuzbvcjvgHP9HBudkE7MvFaXC+/IVD7zyQ8VWbticvAKV8PRrhRDozBlcEsl52G5K
c5J2EKncskVYoHE5mhe+4AqAJdW97Db+iyP8pSC/e1IOCRqABaRFT5Kzgvgmd/XP0VVxXL0W5HvV
N4G83XiJBU8wOFvAE3yHG4cvBqBYRC0w/oVfga6cY+WNoY0Pn+W7LHdiIMl5oMIGl6Lolbv7qN6I
5vyXEjb1CByw6FRrDxWJ3cHMbT2p7VoT0RzsOuONJM6RKaORhPqANMQsVmdsvG6hbiEJjnLX/DdC
OM9FLKNdtAZCCCHVdYK+vA+WF9HakEgK572GqiqsscT3GhW3MG8l8/NlgxAdFXfB8q4dm1aB69DL
c1ufQB/VkuCyiF0VNtUNduE2fiJSYyNSWHUji1tbqmo7Fs1yiiRwwbc2q2JoBzzJ5PSYal+W+emy
BruX5u0Rxl/SolyldFkAZzfSws0k048i816tsTHaDZ5qDoLmxe6CEAo0pgKIKRT/Te6jT/O8xIDJ
TXyQ/95lQfshu8EaAYpfYTC4+kE+l0/GqTlIePypgui1e5Qb0Zw9UHVWlSJCk3A1v1XdaQkPl49y
t9+AogbGxKkGkhge90aRR0JnFEFBnmcXpiP97FanAfTGHEQ/pDtsFditXX9pDpidBepdd4Uha8Ce
iXqhu8+/7Z/BvXGzdRgxxmolfuMp36sbtj9KnAFoP5YfAlc+EeagexdtK5C7BVlCYiw/1oU/0cob
kh/RBJTjVZTp7vnYrRTuJsRpls5NhOfBkj4Xq6/2GAo2axtckM7l77gbuLaSmCFtbvXUodOcEKoe
jEg9q5V6atL6ITabj2Y+BQQwyuNqIjwT7WzqWOQ0AZOsztFZLhrRIOaeyQIhGcvpKEQDcpI32WUg
0Bn7LwP62elQ+UUv4jDnIeVfumRbGVxSEBFN0goQ82BUp4zd8iP50D2Fp/KDiYemfMi9GrMyeORK
burlPjmzyqB4GX//4/5SlN9VwRhoijNHrqAps60YsdeZqt0O01WOPrjg8zJz5LMgMD0DSRdFd0zH
cy7I0JoqqzH4cGBQhC+twNv5fsK87nid+39Ix/d6ulTGKr6E0Vzg9v9uS2o7YGitBcKXkl6t3Ydo
vSkzgQvfvX5IeKgpYagMXvV3ERjQjBoA1ANfUV38sEuuZkl15dkQPAOZrb07NjR3WMEOGLUWl3nE
VrLGWo1p0FXO/IHemvET/lenjn4ANxffyr38mfa1ehPHLGZzCROLDVwYWEg09AeFflUqv5sEB7d/
0WU25czQfoF/+buMMrIiE1JeMsbmJ6vqVL75UdPd3mPUH6kvGsTbvc8bgZzp0UlOR6AsoqckR7YJ
GOdQEON2T20jgHMYy6oyYDSKeeeu8IYJldWquJIGEULtLlQZEC1+nRznNMYknlQpB3iGhUF/cMYm
DmMUSpwCQ9zYtAeQT3abO9VZ7Cl2X4Qb0XwJRy+j0ijZtnmPdj4CKmMBPurH2tNvQYg1e69z93/1
msGoAlBbLBnkMAb36eq1bVd0SoCAg25d7NS3IDh0LKf1KrBEJ6By8S7b/+5beyuQ+5R5uqqTkuFa
M76q/DMbBepc9fsrTxP9i1x5K4z7no2SlUXdYTJHWRoQ1uofzSR0CrO+/3dK8SPeBToMRq3jFDWb
ARdhHvRaxUyY4oEfUlh+371tAIvEFhT8iMQHFaM3UmucejBtmaFjgUE2iv6mh2sB+YjhkABVjceM
A1ydhSWqGlNhAHPpsEtXl+B3zRzVxeygbi/HAkMlojfB7iXfCOU+1qyi3zl1GFfMk9UeTUbiBSoW
rRV44N1cfaMcf9NaZbDSFAwVIJuZ3f7IiObbb1rA0snGXRL0LyQ7OsR+dts9iwq1Ah35KirgU6vK
ZLMe3WKeRpPYWCe9yzM9uGyQIjFc7GyxsqYMMRtjp/dr6/fdQz+J8Dd3zfDtc/H1Uy0jOih5sQnb
H+YDGwEqb8HVAz77ATmHeeivRZFapBT7gzahswO0u1kTZMoFAXSccZ4kwMiJ2nfM371LBzZasT9i
I6QibVvIKyxfHwHnPN5FamoreAXLsqcu3y5/JdEJcnG6M6VVmbQMcdoYvVqO/bw2BFkh+4lL6nDu
vaq0PI1jnJmujXbSFY5MY7sqPnWVaBFQ9HU4vx7lpNH1JsXXCT1N9iT5ORTVb/ZFoBCGKqWMhQnu
Bah1NIwmaU5ODVru7hQrVTAlhhTZhjwp9t98mzdZ3A3qqnVJLcyOHHvsYVfzzSxiMX43QseSWg1d
aez0stc7T3U+zEtV0ApZWuexOmLnRFjLsZcSO8vyhxnD0rlHjj0o/kqBc3i3X8hL5myc9gNwLtU+
Oyl2eTWDbwv1bgArYH0sdHWX9TdlVwroXXRoPOtOVIR+t8nAi+fMflSyUCYajY79gR50f3Z1qM4K
qQ1wIUdHOQ2H5B8GCSsspTID2d4GXjJ3GxZ5mpMmGxircw/yjcJffcv/u4VGXhR3HWpQ85A4qUmg
qInNOhih8Thk2h9aKS+FC5kjSD9IPk7ZSVU/UVAHLaJxoHfB8lWChm1GHeDsGD753R9qadLL4Boi
QeclD81DeZCxXoazq67LMzblSjRstQSdU4J1b8YzevkWviv6vIo3DdME8zSGxzlbyaM8DeNoJgEj
ZbPs22+vNJuGr6DgLSwxsVrLe/t4k8bZRxbSoVAiIzlJ/ugyLKvUHW16o4OPlnXTRGvMvP/nleNs
RK2kKAn7tDj1RHUWSu1I+SY4P7ZeckkjzkDqsWvXdUwjoCgyhDeCSRQNZ1f7wrNjhnBBEj9UWmdy
O1AlmQPpVMBM5mAAeJ3igA/FjlxRqvjutcQdHT8tTiPMScB/Ftg6Xw8AHnGoXTyaoAxfHfT2wVMe
CUGz/ovb/GUdLy+bTWqwqllhDXmWIslPbuCYJ4ctR5elPahuwhAmcA0yV/7AIPRSL3GX4q9u+9sf
wMx38we0SauHUxUVp8J0rbpwq2p1L9sLH2H5Y+VSrDWUBw2cTMBVi0s7iT81fe5lytfLQv5LAHjT
g4s/S9pLsz6ZJMivjFsUWdYDY+rsfsxnkBh8Vu7jB4lR2YKazf7TCXJeQc6fNKMZ03aQSWDpICH/
Jk+HTBUlxgIvwndZaasBaKEj+ctj8CWwf7HA8KQDy5ntkYpmhl5u1qWbx7kRzcwjpW5rM1ikLrHl
OfKxQv1hssBtpy0/pB4oTZpx7KVItTsrygVGKbwWnIspuxo7lxQXX/nACKjnT/kdC+WFw0jtq6vo
ejoYp/FGshM3vf7TOiT3Pfk+D7qGqwkAj/TUGJ/6/qYEK0Uf/rhsr0yBC+f7Qj67uXaNVllzG2fF
Sfb1E0OiVXzii3m6dg9Sl0DlISH7wgwFl97OTW3SwjLy03iwgvlgfCJ24oWufCfdaq0DZBGdVaDg
YtJHeseyUkGw2Lv8W/nMw2/0zHsAkJj9HB218HGQPlFQM+pUYC3vapPsg22FcD6soBNIYMDfHTRe
eVRcep4Dy5FvNZ9iu0K7E7El7WbZW3mcRzNoGOdUNUiQPNGDAnImBYCRqGQwWG5ykt3yxJpVwvjE
zoq3GeCeS2Bh0bF4qXJil6Ygo6qW/UuVa/xY3sagW3slk+2vRUxr+x/uTRjnTzMpzUMMGiUnCgad
uNE+VGl1RWIsUV2+CP/lMN8Ecd5zBLyxiiGw/BQ+Zk9s+Qz9TTi1FFk7BcASyl93oNlKbufPlwWz
03p3mug2oC7LiFL4AWsAERWpFAKABSWin32EiDE1ouC6rxwaARLKXVhA42teQzEOM3CvX2t4STA9
aQEQX/AcI7b5z3RYPbzHUtcaA1EN9l2D9eVObCRzHlRd1FY3ljI6jgcwyi6nFbAvuBrBhHwCuBR3
6a3hLQfAwQCW6Jx/aa7YXRHNZO+f8S/1+aqY1ucAKQCi6ynPrjLagMH6T9eOXtSUZRMnjNrlOzKp
ZioJ6AAB3NbV4dWyWqdFxtq8mTmXjYUZ4Ttj2Yjh3Jhh6rVlrr0V6PViJ1bpamvlTUAEi/L7fyeJ
82XAyWHUB0V0BNz2qayas2S1d2XV3w0qFcSgd2Vz/vA4h2Ka6ziROE4xVhX62jk+LIpN7y0/cmon
fKhLwSHuupTNIXIuRQaBrq4PcClFhCRwcLXqIZWEOxq7NreRwvkTWq9zJuVJcWo/vZbNE68+mHc1
mg/UGe8T8fDWXgUAyxMyepbAvJZ4XFrNHNURLPUMZ4iRqHuVD+CECSwUlZv9caH+9Zu9CeMOsZ9V
mEeMQv3Y3MfJszIeL9vffzGKNwHc+XU1aXoAmpGA0d6zVeDouKJwJNtoO7h/WhHjteEex6le0rgj
KdLa5KHv78b28bI2+yb3pgyXxkZWrq7rhLQ5IpFjlbqjDMkZffM/3H/j1eCcLSmiQleBDRJk7dOY
HNVGtKHNfuC9//mlB9+eWSNaJmWYJ2gvkFvrO71ihCe6q7rqfCiO+UOFrS1gwN33aDH88V4upx2P
RVsvMxkycOqCwoztAytB4Wd+cpRB8mWbYJPHyIVNzvLD5U+3f4/fVOZc7gp+LjhZeHa9+FDOkQs+
cIE/EkngXG2jrmkiVxFK5R25zZf8TIva/XdKsD9hk/7SqC20NIujoyrrH5dEOpCwFdjGvhaWwfB+
MKShcucEuusYHNdRilmf0Ot1rESqRSGafNlPsUHobqqKhm16g7tISwzU49FccxhgmwDYv/GBg3nX
fWJkhFKQO+Pnywe3W6RDec604MolmZrcx0mbhvQSqGhOtWXrp8Kbz2njUwafC8x0INUN30B+M4r8
0W5pUgdSlSQBfRPsGpz3k2grl0BPjMC9qZ7mo3Io0LTP71DXvQ6D+AarVq6Sgw2ifVyEOdvul9zI
5pxhFYHsPS1r66gNyErjxK4r0dNl1x9uRHCfkaZdNLVLFGI069OsfcUHsPPkH8GnY5/mnbPaCOG8
YYJFTB3wDtlpApzzeMWgzZHTH9InGTW0/yH+snO5II9/r2PCd0rbUQZd5S1gk/zx3AGglaCvPKNu
l6M6sgCsRn8QkdaIxHJP6yrBpIwxzdmpVp7S7HZusMKlPMBHZ9Ua/Lsj5eeW8kohMdVCDHKgMAk6
YF//LCl2AmYN1lXRSoyPXJa4ayg6UKkADctW1DmvUptKR+bUzE7ycmSF5CFoJe+yiN16q76RwV3x
iQLDSC4WEmi2qdnVE8OlVD16xqezs9ibn7D0dxAV6/Y92UYq55JRi0grc8KqmOp3XwHyeU4wmPK6
qdVfR39MjfkSPDfi2EFvIkDdTJlJq6Y4zYlkh2S2I5p9wQzJt8uHues7NmI4v2U1pZ7TeKKBnOfn
tRndqp+/XBax/5jdyOD8k0RLKsc0yU9djiQafb7jfMQTqHCq0umD3CbXcaA/T2dhc09kjJzXwmLv
CnBuxAISGAAGwTYG5nT7QPN6TzmtXvU/FObZeb3zKRtdOR+m07qV9DnHLLmB+WMdaMleOBmqnZAQ
q5Ojcfh3Z8t3OiT0hRWzy17nRzDs48iZZx4NYG+OLPtmSyCWm30ThVnByfItjxUExxp4v60AKDYO
tvQdY5HcDrCwAvXYF7pwnO/aHCnoDGaFmgF2idPWje8Y7MAcZP56g4YfyV3UHxwFMzKJ251n0SA9
c1aXpHOOJmpMKy979BvpNEwZCM6V6kNIY3qTdnnzJZPm9B+lwjW19Q6gzV62JObijFURA9aMrmZ8
6Pp6mgVnsmthYH6E1qZhGDxFr5nOlR7llhFkiwOqq3jq3HoyXbMUrcHsejygZpg6yhSYfeVn7VWy
JJMllxhx8HqXdcZp0A2uif6SnjtsFd9UfcH33nNHGBNVNE3XZOUdXofZmb0GwwJPkh9/VEHX0uAh
GX/Dt65QaJICMDaJUrc9U96I5ME6pjQzi4lVmuvkkdYu8uy5EdxSgVYqF/FN6FkpIUVpwQxI8nGV
Pl0+tj2T2KrA7HgTK1RiVes4YuM+JbnTw71Vs12Hz6uISGc3ud4K4i5El9cWnchgBq27Hto7lLD9
8I54o8PGCwfcEGEY3DfCN4vgi9dVzGaKkxjB41T9ZBhIbD2bPKVPDGQMYFKCjGnXGhRQNBkaKLkM
fgIbSCCq1MxrdFRUcIr3sdOj16FmotaDSAz7opsvtrZZqY9hlp/qRvKqNPlGzMUl1vzPZcPYTZVA
IvJLHS70Tkmc1XWIpypF/EP7zx8xTnidPneH0VOc6VY6Y2pzdC5L3TXHjVAu7JpyPlXz1KE4UzfX
YxwfjMQCvnH6zdBjwc3arzq9xdsXi90cZBFLtF6sCWWtw+uURIVm33rDNo4xMSRIbnePc5N5vvz7
Rlql0arOVtUKGlB85Hb6kYWjFPjy2MWx1Q/UdOIAUAwOGg9/fqRbwZy9NHFP9FlBWq039SFHMIyb
1cnpSbJKgaTdO74VxZlMpC1DVBHMnUzA9Kte5mvmgN404FQBsTE6K1JgeiJe45c+9KVQy9mMjAW/
cJigoORrL6+xfnUNT71T3ddG4/wj9WtMcf7VwxbgSbLCwGxAa/H7RaRjMcu6OSJ/oj5t/MhobewY
CS7Env/XN0LYv2/MJgyncaBzVZyU/kS7zibzX7UzNkkBFwGaXiYEk+wFQJVnJ5lTR9dCX2lF/Cb7
qfxGDndc1aKoqazhuOIj7L9FndfE4u/wWfuinDowgdXOFGTPIpad/Vu+EcsdIN4OqTlZqCSmQHJl
b/U+qD4NLpac/egg4qIWKsmc9+ZzzaOstQ0ezsc1cpcHRrKQuihdTvaE+sejAdBY0LZf09L515+R
u+ZlmODF0FIriFbVpQa4BLH8Vi0//sKZbE6Tu+EVGTNz0F6wjiJnma9rcByQ6bHUBZP7oiDHvYUw
VFDVMkUcKPKgVf1Y9jVyvKzKrkd+C3DvII3TpNDWScJobIquQ3PKsV2ku9mV5k9XjAQsAgGHJUgR
dmdctjK5dA77TIXMkGpA9AfuVWzGDJj0Cm01EPXSd+1+K4m71jLV5sI0Eb5zTJYlYB7OrpUb7b47
lqfhLJrdufy5kJT+bvZWMkwL1ZP01HXt0dCqyUkJmG2TRrTEu+cOt1pxtznsaZgqtQyWlio7NpXs
gUxagF20n4LApSugOjYpz0tKyDjHmgKPu5KTkrgmALb074rIwPetT1NQ7lJ1hofAJh43nsIcYimJ
ZSzxM17o8kBuDPV6NGz5HzZdUcH+ltAx23P5p9wUrDhkbORyFjiNcRjplZoB8+qrPt6X9Y9F+4v2
wFYEZ3pNlOUpadEBi+WnBbRmeOyKMo3djwSCO7ANUGz28P2heFyXsc5n1HtBdAcSISd1Mz+ObfXY
ewwEiaUaqiFE6t/178ZGLqca5gGwqtiXiCao0zdftSvMenuJI38vfzZHNsur32CtW+Cpdm8XMC6p
pljYbbM4ZwgnVXW6UpmB2nwnzSlMCkfN7gXecG/C1vglxODtUavLsu3lJDqCeM5VHdQqj9OBAjpL
NKDBQgSfrhlgAJDx1dj2A5euVXqYzUuHtg7N5eOSjFjXnm2scJ1Cw7rJUyoaiGG/904eY9nSsEcK
QEju9JJi0tUFiB+nASRHdHFr8zOR7lq9PYbp4c8RQF7u15s4viZgFSBsXvIFCZvyULYfQQVjR7rA
IPbDCOo4OEFMoGAZ/nfn0ShJPxhtlJ/6YrgxitCJR+lzSatgHUJvWMh93s9Y3gvzQ5/3ghTgpUD3
/kCxLo2WFa45Xzcs1iUvwLqLZ3X1Y5V6e4kLh/ShN2JnZojthBpe0561DmxdAseyH9RQuvqPaM55
zTPwD8ehz5HqR19ZMhcfeva2YOBdyUFUBN51Mhtp3CmnedyQsANl7aJ1jqH5VfgsS0+lIQly/N13
k7ERxIVPoy6KcrHaAmzwWEtgeoWu+VG5Vlp7PbFtXTBPi1hbdiPpRiYXSccMo66kQF5MtYcujxw9
ERUqdhubW7WYX9uEOLWZq0yZxghMKozOELS1QNugwXjWbvQreh9+oAys7kuNcbBn+eGyP9sdRtsK
5/LhtQSLQ5zNmI/AKis9AmTUzc6dv57No+V1B81nvToTS5LlPYCxrsUAS6ID5lLlaChUYwrLDHf0
qpIBh4X9kss67ucQm2/IudLRiuRaJt2MKVvtk+pMfuziKn7V7eZq9XC02PUA5bdA6K5eFpUBIW1S
BTyzv3/VykKRq5dgrPV3tnjK+DhGQHy5IOMBYjrWaT+L7uG+x9mI5Gw1W5d5qEo1DJYTPRgBago+
W1PQgUIjkrUbazeiOJst2kaeaY319aTTXUvu7TIIh8YVnCHzHO9c6EYKZ5x1WKrzFOIMo6cRPDRK
YNzIt7qNAAUMQlH7cdeNbYRxhqjWurQWLYCWxuVQ0drOQEhXapMNXCGBbYgOj7PHEBM7WjYgMqgg
hBk6RyXnQRIN6ovU4eJ5Xy6j1BoQYoXgDqoxTVC6EV4CXSj4SgJt+GX4rpWlJe+1FrzDid1g10Ib
Z6fpCoGn2r9PJkIpQGSkd0y8kUrkKi8VtL3lk2rMdl6sgs+yXwi3fongNRkLWa/jGN0Y9bp3X6ap
MMhVBoxoEsPAQoijvQzPlNDDx9AOQPP54YhO0ws5y7DMoBa6OyzADhtWTP1PirMYIcDmhbsbu2n5
ViKXF6RWFDfliven+Ti6qDai0eTFaDaVuU1/Rs54/cpsL0Ji3bOQrVh2zTcBrpS0eSlyDQQpreWQ
5h/sv0fzT4GvYP6U9xXIJxVTkbAxrPHv0dRaSyJJeI9WP6WfLDcgGPtPF8ArdkcMGbpCnl72V18S
yF0wq8MscNWEbKEXFFlgCZUx5nc1Y/CDrf1MluCa7SazGwV5c1kjWdVrOrGXB4OcoAGSR18Hxpho
t2//c/06SX4BBiCRWRuqeHInw2rXY36gs3QkUisAedm70Ft9OKtoOqUb8wkD+N3yhUy34Cu/bBF7
D5rt73MBuLGahORES06zdT/pn9rhHEWKHYWwdUOzjepPgVLZi2Yrj+m7sXI1Ho0OGwX5qdUeKACu
NCJiFxNpxD7cRoIyrh0AGk0tWKXVtZqPbfdBSmena+5n5C9jKSgu7vrDrUYsxGzkTbKuZmUOrKSi
tQe2tX5VAjA6cUIUbV3tf0Aa37U8dMOxcoJHE3gZfxc4z9MsFzPLhJW7ZsIG8NTb9SAiWtg1vI0U
7uLGk7LOVjii6Q7qsELunns1+3TZ9vaP7k0Gv14RVnWhhQW8kQaMUuOFiU21B3dGuvm/AI8JDu4d
zkgxGDQb0ZwoqD+3zwSrlNYswrLafVYC8PA/n4dHacZrc61lPWoCEugnFFiOva34zfFl/vwwiKLx
rn/dSOPub9nFsyGFC6tdMTq7zqke+6BxCXaz8RJ5FHwwgVHwCGdVnYxxZyG9mO7pbY1VtfkcP68P
bMKerd+AevmjQKJIP+42d5RgqBnxHzWyyZPRdMfm0eg0Vy0b6L82RXPCsshGuNtsqkY+kjqdA9VX
8DpIzl1mY6LvpvlhHuMPIybGLV+9aoFghJ65X2B8sUXj1U6vhdD+orPmMu18RcdcjhE5dR1ttOmT
lIk8F9PlXWze2A7nSIbSaorcagCUAF0Hv7kO7xZQjzwmQKthpDT9j/KaprZQM+EV4XyLSvuGzEpc
oHHB9g8BxObqMZhwMBntQl/RR92NCG966lx1vEvHeC07rJJJFN8z7H21y+5wUsewbfzSItQu17h2
LluuSCiXRSqdDEet9wVwbDI7RCNebwxXG49V8jwC46MWDTfuZnayaQE2BWNL6AL8HhUSsxhzs0SJ
ovPAPgGYVeJEWHJ43SFFSUKQN+x/w408LjFJtH7V8yFL2AKwLzs6+EOMh8QxfNmVn//m1Qn6YQzu
myr2BBROWBOXaVwVixFocYdl5qQAi2DvaTMd7CIh3y5/uf2wtJHG+dS27YoeD88Ie6pgzQyKL4yr
pHxC7RV9ZeIWzwJ57NO8u4eAHpd0k2rYj+Xss1SHvJxLcwKex+QND1gZOAODEyDr0rOoXr575Tei
OCuRujpvrdcJMCVztAIxapk8aaobJ5ozwZjKrgfbCOO+GomsMUmyzkLdSP5HtornIZH9y2e3e8s2
IrhPFS1FTaIJhceR3k1IxMOVeFXnhsoBK7n2qgrLkLvXbCOQ6bzJ9qqJFlRNsRHaYhKRgrU2PWSw
jvWkHoqDhdrgZf1251FAZ/rLNrj4NxOj19RSwkDF/8f3Oci/DdfYufVe9jk+ZthIiH8IUfF38Si2
grlAaBVxj1IZyI316/zIgJv7O4bGpLthYPnNAZD8DBEpw2yTaPRNZDZc4DMZ6VzPoBuAiGGX6rXc
fhQcKjO8SxeOC3zZGOa4CJBgXlu3/TE7oQdmz2ArA2SyeHRQZKNctMtBdJ/VMFLM9fRkslvMUyDK
LnSNAyD8WA9RN6Oiu2aYm7GNZu4a77K6uymNaunY6GcLUDylumzUi0lqgh40kmwNs1OrnQyiGLvv
NDW8RnQdQGTod/9+McIMsPhrXIInArzKuoOSyYF4ZYAO6oFhGIjamPsP/Y08zj7J2mKyPWRDHQPG
U5LUbqRgzEqHZs9tUdi9RGwrPi+i9ebdw8RIpizjKCVE29/VNBt9nMJ6xUZ4+VleOlaEspuKOn/x
ydD/1UxshFuAtfxdyjoCu61p4/yY1rWdLpEdJbnbp3d/I0VH2xtgEOiicr5Mi9vJLMDVFZBUsoEj
W2JePK8FHnrfMN48GN/hA7Ws1nQAdQLmNLY6OnsCRjoeKPcz6HkBpOMWohnF/dRkI5ELcm3RV+hI
5fhGkfc6NYVWxmSrYA4FYEDtt8Kd7V2r2EjkIp0iqWENYmVU0J7qK5ZLYwVIAYmfp1wbwFIr3PK6
Vd1O1HYTasqFP9rkOShLUU1ZbwePsar1gXLNkne2UiKCZBD4ZX7EVbb0sZdKHKuk9g9R0TX2Wtai
VQeREM6NEGkFpZmlx6cSwfXKBJYUZt6cgthYSB+wq9n6oSMc+hTEg5eK8Caoz5mcJtg8yE8ZYgAW
4OODfKd50ZEZqHUnArcXqcjFtxRoNvm4YANeHyuv0MlzXmWCqiH7iQsBji/zGtloZZmBlv6YPJbr
Yc7uafVdJq5JHy+7EKEFcsFNWpI0A756eGyBWmgcGr8+jyju/m8FHIFafHG3naVYWUe8qUgISDPL
Bzie3U7fy651tVAEmSEI23yBtw21Lm1YAsQeOvY0Nj+HShud3oy+mTpmxTrpyZxKgbcU2Aa/JzmV
TVj2oZWfZHAeDz+68efl77X7+ypYK2SgBwLcmgtfqw4GMUxzJCeYoF2BPCerRRmrSARnETCHoZwo
ANnqT/p1fwU4CSBYGp3dHWbkApJdC3H393PVN634EKODXSZRZ2yu5p/M6xGJeXUCAp0V2Y07euVT
96k5MsrH+XN+LWrxCrTlF9CmjmhzjPGHk1x6mJAEy2ljX/5ku0a/UY6LLSVmCzH2ZxQnGva23D2N
01UlUUfC/snw47Iolla8cxsbUVw4yabSUqccq/jTshz6pXjI1DlIkuRxkopckOKI1GIHu/G55dpo
VjsMIBczS+2EUavkOK+D+aEMl89aXBR3ptpqguiyG6aB5/6fhIcLLgZu1oilZ9SbyUE2r7LwFrTI
l49wP93ZyOBSt15WhzKZ0K9c7lWfsabpqKB9Bt33KQ1YImx8vCxw1wCR2Ou6hkFMgEr8fo5IH624
sFoMEYYHmT5V9Ovl39+dJwKG1S8BXDYlr7lkYqnLOpYA+X+SwBRb+dH1MPkYMcDIjWSTO1BDCITu
RuSNUM7o2yQxMZaG7J7B4cpeAopR+Z/XWlZzFj2yd83CAPGKrMngXVE5s8/VLBuVCfDW4F0aF3yu
9UYfRG2p3bu1EcLZ+1xUyjqZAEcwdc0JLWpb1WldvqSkc//m7CxGs6vilYIn3+8WIU0LmVbDxLbx
mYITCKsRd+Sp/0n84iBu8O6qtRHGmfvUq+AWjwDBJGnZQSbwg2H7WMdzZcspEW0Z74bkjX/iNLNC
bJUkpdEem7p16ACDTIq+tUnUPcZU/txWvau3lSk40F3z2EjlVKwBTgiEUSM90fgc6sekCbRB4DVE
Ipiz3DhDwtRAag1oNQz96sdMcXvyN5nFRgsu8sdxso4FBRzNqMnBYk5niYjWMve10IHSaLzA3nAH
pQ1EQQKDyG+lqZPVX4r5WRfhdO+OqTEG6f8I4Y5KMc1YNwmmNsNHPCiBsU9sJXgBEtRs+YB+q/vh
rx4+G5Hc0S0WySUgekYnavl9/UzT74Ibux8L33TiUiYpq2qwpCOvjSs7A4YgWy6NftDIBhhO852B
FCmYnS6xbGf3IlCz3fjxphzfg81qtCkqC4NJlfyxnSJbSz5d1k5gFXzXNSeWLuUptiy0SG+B1rJ4
hVlQ14qr+8uC9mulG1X4oKFkMygSIxN1dEZpzgghV2A9vTbtKCq0bD3fOBJRH010hFz8kHOpgOED
cQwGic7LR9XJXeLpV0XrGv5wbH0h0o7oFvCN2LCywOWXofvSusnN+J0xW4E43k9bu21t5YVVFHsS
ooey6FOyf9+4qX7VjFQeoei6NodwjW8Ho7dJOIgms9mBvc9Df90HjXMkZUtlM+te0MIYei77jCGw
wjrXOPV+7lNBHYz93CVxvEtR5rWpZgnJhqYYdqerX8wlfipk604lhsANi2RxvmRSizVv28E6yp3h
ZOl13CSejJZy+lFwGdgPXVKK8ylxCUbxwUChclgcawB1UuEloIY3Y3t9mB35UJ57j41M94+Wq/xz
WbjgQvANV30idWWMAFrpR+schyp2d2bReKhIBpeWJlEy9TppomORLreVVPu9tniX1RA5FB7n3yLF
ZPbAYjxpH8zYCX0ZCKTpwfIwMDd8im9kgA0wt0yuRBnp/ivizZXx/LaasUSVVPz/TC+b0zNuShRW
0NLyUi/68Hev2F8XTmeHvb3YWd5RqY8xw4TZSm05ztLfvLw2+nCeYzXlspYKE4u6mhWYnZyj01Hf
NH0twBkXeCi+cJ5rSaKUWhoei7GwQ9NyE+1xETGY7xe9NtpwDiPNhjSJJJmByWEdACwlyD/87vCK
BCF8UYp04lyGAVarxJIBztgDWkCLXeOQeNU1wWpau9iGX9ypQf2DfLxs+yKhnPtIDTVKKVEw39sp
57RnVB2zB0ymw2Ux+0e5eT9wRzkus1mvFAAUTDmG7dL9qM8q1DIP5Q8hz9qu991I445yGRWrxMod
UBq+q6fb9WPi9Wf5mFwBGRoCY3ux00cREtn+PPFGKHeUtKkmacyAJQOA/Q94GPVHGlgP5hV5TL8y
egTADwIjQiR29wO+SeVBc7TRiNtkSeJjkUWy29TSfdwZN6PShPblTyg4U4NzxCmJjapu0EXS9ckL
O8VWCXxlO1/Phmi6d9fnb3TiEry4j2iE7Y3sOAOlPL0LJ0EiIPp9LpErMIzaFZKRgZn0J0mpu0qi
6UDRYXGO1syyZpxkKzr+H2lX1ty20Wx/EaqwL68ACBIUKWq1pLygbNnCMth34NffM/IXExohnBsl
VYlT5So2Zqanu6eXc+o+2KY6OBvTn5JVOlnGMYS8pVD1WFj0XjbAUZ4Hlk+mIxlHO5F5eQbeUujf
LySIUdjUTWFZft9IthJvJPG7Gd0Vmn9Zvdb1WJVNioyBIQDmTMSYCGNjDIIvKIg1xxMS1qLCG+tc
j6etsxTmXOYwBdRuBlgk+Ta+jm4sLwURUnjUjsKx8MUDEncvPHiH9RM6i2ROiJhD2YoyajSx/FLW
d3G5u7xx3DUxB6QamjgjZRLBS/3m0kpOlJsaCDGNCyTpLVIAoW0pLkcsve+fAs/FVjIW3Rpn2J4s
R7/me/cUCPCcHvMFyH4eebx0/2Baz3vI2PMiSAdZVeE9UjD5kE10Ul9UPztQgl/ZDk+BM54G7uNr
/eCQygM/GYgm2QetkJtp1ybAsizNyZ7FwlZ45bv1nCvQN/8WwRi6XgmTSJuBNJ4ccl870BKotZm3
xUH06DR/suV5i9VQ1xIlSVORRJbU9/HLxW1ui9DM4hFO6nefEdkIJ81LXUQb14aT+bKb3GnOtFO5
N2/trbcQzNb0CkBPl2OK3dSPGaZwyQb5ct03D+M+vx6PyS/rgaOf6wJVDeNRGBg3TGZvB0BRm5mK
4C3Rd/o2Bp+B+RPVjWgClQgdOuQ3cVGNZ28EKKhNi9owjD8wF7FRiF5kChF2xWQ4gJUDGzA6XUfF
NWcL7PCce78uDTAGoANU8A9V38VJ5lAcoIch1E6iO1UMvGi+j9TnPhjcRuLxG66Gbxa09G9hjBHT
0ixKKhVDo2mHN+zVkD7Hcu6aylNLdrNVeqS6LapjBDCFMpGdyydJL/fnbT3LZrYVJSk1VFpMV+aj
UbtmM5SeFSXSQY3zY4OHvF7lV1nO605bvZvLJTP2LciIVsxJO+6SQ9TbCbriKodsraO2QQfZ7y5A
rsxVnV1sM2PnmiqtMSg/pQgh1Vs6c9fvyKHECz7aobdky2vuXfO5yyUyESuZI4KJZ/RnD92hKg45
Ce2sEjjHxxHCYhu0KVjshhZUqYrxqCqe2OXomeGBKvJOi4U8DGoSKCCCwRTpNtjmbvMoOONtD1hS
ikk6PQXOdHdZK1fd7mLzPuGZV2EUCVMZY+JN8hobiTl0lIQby1H+og/EYZf8xevq5W0lVZ/Flc8w
ZWeKpYahN0W1o8rvB/SwDJz0Kr1OF64b2y0WjrMOlDvgDus5zGade2I+ExedXae0RzqQs4vUCl+S
xhgWPa3EkoxR4qvb4RvQ03et3W6yh98sDuZ/VEXGkkhxJvb5jDmkaToliQT+4czWRF7AvBY3LBWD
MRx1r4yhPFfRvlZ+YmDbjnhcVVxlZ8wEUeKQRLR7hMJixtcZUEtff40Y49smuxKNUzyVoHbg0iEx
dmLEYCdROxT/uqa11fx7gD5CYXyVY6TczVsNs9Rz+v2/KQZbr0jDWpLipg+Q5B/d9KUBlYN2C75N
ABRgSJLjS9d3FMAyFH7WkFDW+nizAD2klIYKiDL9Mf5ePmBu1om3fWiTwi7fQPuNISshdi8vcdWB
L2QytzmRDRKgqRV91mJwk/XmXhA1rxj06zgJvs0prz143WAt5DEBw1z0QUWkMcSIVfogbyg2NUgj
EzvCYZbIFINVeJe2Lob9L69zFVXDWghm7rjaVtNUiVr2PhusHMi+uC5fKOP4fDcDk2Fyw+fYU14m
LwBhARh9rv/9vdfQFi2hVG5YCHtZLKSxCUVjnjLLn+tjlx8qASSSD5cXuaJBSxkaO9zRV1oEZJRR
eic9Ux3vR/OLgBqs8CtvN+1MTuPfZxtDpakawHQwaIju4Y/6GslaQcCCme6r4sZqY5vMPPf2WTs/
SmC0JRwrfVYnyfKr2tZe6QyEthM2eCMcKh+DF97ozJt2O+x4z+UVNf0omNGWbDIrqbdwWNSvqhg4
in5WeyTViC3Udn9H0PHaOQ1nhOWz0/solPEMnTW3faR3kq+W4PVFr4E6I98f+Pr0jaMnPEmMd2iV
WNCCAd5B/AvMGZQBGtOc2/EqOERvjYURUjoxP+34jCE8lWGcRm7mk5yM1eSDKZlSbtvVY/+EKcvh
hhIKT7uh3KAB/fJqPwcsdFuBaqwbIH0BhfJHNY3DqevqCBX1juzC4NeUhU6q//ts4UchzI5G8dSg
aaqN9kVYZKlNVE3ovbooQ4VTAOathtnBUc3HsgTcmS+3d0NM7Fr0zeHn5R1beaB/XA3ja+MKAJN1
h44o6352I6eq7PcOgVl0+n10J9uibdxImgPdiW559byVctQH4WwyOdXyNJUJtrL2UmDV5V7kqjcy
7vv7g/mGB4WxrpJ/1INNKfeTUYoA/UMfIuZlijpz0oB33ThnZjCOXa+KYkitjOY7ogf9trZQIaVz
+/WO0MtW+MabvOONMfKEMtYZIFmS0idm7psBGjsG1VZ7xcl1ThabJ4Wx0EGut7pCZLwG1H1o/cJ0
gC5x31X0Uz+Gfh81gn7E4snRggsvaIBUAr56SuiSemVAJ8M22pZSrYlPZb+5fAF4q2JMRgrgklwe
QDBhpqojh5nTNf4ccLwbTwhjMhpxbNQwx6qi/K9ZKGxdvBei18sLWQGg+rh1jLkggTpooglHZsih
nY4/9bGz4ySxk/Y6RPKry28H8WrON130BQZWiEZayJIN0OKADOvjqaV1GgoR/gvIOxmkBjO4z+et
ttXASM6fe1s3WQtpjI6gKyaUJashmE6R98b9/BId6gOFeWgLFzH09By86h5e4TteXLdurxaSGWVp
E71CXjgM9zIoFPcYS3ACF4ysAlrBgTcPp1byRoBWTRYSisCWVFCmkJmr3QZtoJazHvpAbbZJdz8P
nKYY+smfLtxCAHN0Y6CnOhErEIXKt8J0V8q9jQa+JOVBur7PNVwSxJxaXirqCO7V3C/e5MgJ72ZX
AV4/EsFIQMd+cALNyHyr2wOwTUTbeimu0mfOBeHtJXN6GtAojbxHi18cOdp96QP2wY1OMviiBqd8
69zoStxl5eY/SmXuflF3ShJadbgH2HwFyHl/2ALSE+gWqd2/Bc8yisM8XOVVc7M4U8YSdH0VaGln
xX6Sgw5B1exOrO1ArZ3LS+OJYUKHzGr7OY6UeG+AV37YxoBiGh4vi1g3auelsASPkj6pnSEoAvI1
rd8daUMmZbqbfOLxHuWc5bBwvbLcpCJpm9Hvu21d30vyVuX2XFD3//kSaIAk1MFJCJzcj4ayCBoD
5MppBLPVu/E7W6DhhA/KOy4NbyBs3VwpZ2mM6gnaZEylDuPRur8rdcC1B34DxRqpvPCet4Gf0zbw
AgtxjNrFOKtJTHK0AnshxfLeKlvVk7+AkPVRDKN2Q9RmWVoBVrmIM5RWlOQpG4aHvOO2BH+uOH4Q
xEanQtnlTTKjqE5hhEY/3KdXGfCTKYQQ76jWrbAJckA4T7yzGSscS31oyhVubD3fTOUbJqxs2bjT
VE4It1JXoUs6y6F3YBFe9TEINQK1wUgC0tZ0IDFDT+vW2OZA4TRcrtFft7hncYy6a4aZFn2IeqMS
NbusC7a63LqXLQTV4c836iyC0XGMCKroBoSIoqqdOj21BR7Tw1VRiPaY/Lgsa91CnGUxCk7CDDmf
ucj3JP5VC4ew3lhCbF+W8Q+X9iyEUW+tDEE1KhPTV2AiKOp65hCn8bKD4tBhM25Ms26S/shjmyot
a7AmVYOR6FFRQNMZHSxKr0C8tWuP1Q8exQxnC3V65xYK2FltMGqlUvgERAYDzsi86fM7zhbSc7ig
E2x2tcN0ZaoYWeyj7z37pu5VBw/bLdjbdH++61JnfAOzhoPMzgkYRLzk9fodwxVWVeBOmwjdPi4x
bsQZnap151v38TW18fVVaw+xrbxHw7zzW93QhTRmQ4Mu7udSqQW/sABkJejOEKLIwBvpX9fKhRiq
RYtzayO5rywrNWELa7T8Fo8ZBqfIYXaSXXKb/eB1hL+X5z8d4UIeE/dqhV7WMkGbGVpkJ6f6HqH3
PfEMIBb8GjF/+VyBcJa45D59lL0UxkvmJDxXfdlCPmOQASEHmzxLDXg3NEDfmv68B/XRnpeRWD89
E9CFgM3EWDFjUcSxAO5ZhumtwpyuSEEeyrZ4CfBKvHwj3qnWP20nGOckvCEAcyIyVjKWLMlqB4Hs
69cek2/qhhD7dx8NejE8y6GdOxoiq+mld9Jr1QuuymPgcPM9q/5g8RnMcrVusKxWx2MDYJ0Ad4oA
55EdjU3y/W8e9ZHj8FaPcSGQMaZpXschMGARKyTtzXhQJ8W2suFK0buNGYReWGD2z/zac/gslZ0b
VvDKqAVdIvtuT7lA0UDkatfDK6Z8tuHJ4mQJV5qV4NMX0hgL0ASS2U4luOLF2/AujwHNDqaOzCaP
8g0l+q28+rq/piOil3VqVXU1zdBk2DkFtAUfLYIaD+i5rkf0uwAqNxZ2ZnmS45fLMtaT82chrHOa
ksQKEtLi8fQ8p470jDwyWDQEJ4CavgFI9HfyWv0CGDHdU1RVgTljSNjdj4sDFS6Z09zq/OARs5sH
AG9spLvGm/eF3wM+nHeG63t5FsdYu7lH69CktZY/pagB6q6eP5hcWh/6I59twFkIY9K6skqTHnNM
wIdwKQBGeKtd9wBWm281gKvx31PrJarFJtJVL3yGUvWxZURKgnDJxwOUdmED3fmlLR0zdKX9b3/I
i6TXTcx5lUzImfdqkIykQYxWBnbcPNf6PUcnVwOmxbIYW6oNGjEjGWmEZhPuAAe7S5+0I03/lFvr
p8G53SvAkdBEXRdB3WaopsJW3gKSEQwS45GN9IFa2273LTrk+N83hDTAzYq3+kF8Jjc1qiyvsifb
0eYlAKBcxHVVK2gIH7+E0R8rKMDvOwTI/2I6oT2AQ4kCWW4Ct3IHkJUFdnAl2sMVbSPk7DiNmD5p
LuXllBVZBpIdY2r0cowFPckjXwT4MnJH+3JHnyzT7muWGwwzugnYGUXVmbNN5MywKgN3pNnQEmTi
qS/BbnYw4rcLNjwQ0vWU2EIa4w5DseqsYYD3j/wrcxtMdomuL+AvJLZtgP5B2cYP5KG4STexJw22
4dbe5Y1dNTsgtxFh5NCIwCZXDGkeESub4V7VTTvR/moSZFYqHqHv6o00FRlsOir+ZWOcCU+PRjKR
HCZdahdltAE+qHN5ITwRjIJMVZPUAhAB/SjObVX6NZTuZQErNCFQ/vMi2HZSs7JCa0rScE++oRQG
/fcpndO4K+Fs+6tw23nVYXL7W4yCRjZ3vmT1AiykMy6+jqyiwXx6vkcWOHIssznmammrYvlsVtou
6A3QBs+2mKibwoCR4Kyds7sseExfDeZUW0gaWDvjPrtWYXhA/fIz19A6RW/GsOt5ae/19wbt30Um
X9LRRfHRdxTxNBdKDQKmxP8N5UrTtI+Y1HyvHc+DPXJCjdUMDBBOVRPuXoOd+Sgwic08GMsURS0Q
4urBHdE2Tdw50tRzrNnqpVsIYnz9EKG5NQirzm/GUz943fhU8JSVtxZm86raMgaSoQweTrZy0h9z
mOrKybbadfUq7aeTtqW9FLz0H29hjLtXA8yfDEGb702MAhh6d5ck+Q7FC47RWtXGxf7RxS+iilGB
XsiTrvgYENY6t2kMTXemSTALzkFRW//J61g6iCRR2ILzZdajxXqTau2A5tj4RMF2UeWPmngzgZMz
4uF/rmYsFrKYRUVirndWaih+onwzxxcjGWxl/lkOP5XZsM152HGu9GoMs5DH+Lk5A81AE6LqOTiS
N2MSut/JPh3fpXPQ3DZj3k4yfm7OijEftCDZR83GOImbYTsfumP4K78KOnvcWG/xgwi8a9AbPVxe
J08w4xeEtk1SjWCZUzg4tSWAyD5yi9ANNqHKa6/7B5P1R1/YDkKARSUjoOwiABIOGOilT9vyKdxi
HBrTvLJh83IHXIGMV4iJkShGGA5+egAZritdyS9olzwZ77wU0kvDqRSuB4BnpWEfRaVl5KoaoIr9
zo4OB9g9mr/QuggcY2Qo0bMhVCCGseXd/wMhnqOwGmM1mzqDCukYOuo0W99nm8A3GrvdK1vTpjSK
AQ93dN3KnA+TMaEFRh2aMSkBxl5vqvhqEn9c1sx1Y3n+fca4pEI0xlaGZ4pF2/29wPARdF4WwVF+
Fu2glmvEuJgo8sOo98N0tGxDGQ7VrF5rY7EJY+P5v8ljbEovdGkpz7nop6q+KSbRnrXJjbtrvXzp
at4jbDUiWugiY1LEUJfaXKnJvowBytpci9U3ub9vKuSuk+eERNtoDB1FnziBJu/YGIPS1EJddsqY
7AOA55fT1SihqJtxsnXrDQ7nxbFZD1WZE4O0qYCUfOvXiCe/ladRtIOf2iaFvTQ982ms7Gi0ux/S
F7I6aDZQZYReiix+IgGJB8UcaxSiCjDfkVMRdrZp3F5WlLVNXMpgNtGYyJhZkQXqJf25kXonTEtH
Ad/Xf5LCmmMiq0naxGBcTyPV1rqrTPpGIs4tpl/KhgiY1TM1XQSGvMqO7CVSVzShgXJuCEUMb9To
ugAXbp5P4INxu6m1jZjHp8cTSQ3lIvzJpVrNxhZFVnVL8RtokVXaZNxi+Jr9W66MsbdJEQPEV0D+
XTHvpvnaNL+kA+edY+yrXtXh1IdT7nfFlajfzPK+6zmqzFsCY2KjNA5Go4GaGVFu12Ci4oHKruvx
eQ1M0FaVoQaCJj324+ytnX/pJVDrLM4+rVaTlgfBWFUz1WZLFU1KPBVf0yYn2ZdAt6mgfAXeZ455
o1bzkj4zVlWZgjIGZ0Xso8fpWy6iUZJId+mI0EwxbuRZ3wia6X/lmp43kTEGVZvJihglHRQNkAXk
h9Q/gjOWsy7OSbEGFbChA/iUZMFPh6R7rceqjR21UIVHAMpUKsfwrKZ1wCono0pP7YLB6HY0a0C+
MvrQl06tKzuAbfLTG3Rd/1UdgVjqmK4FwGjJIc/pXXvLhy1d1XsJ8kFxrqIfj7EQ6mSYwJXrBT/L
txW51lJO7/r6+mT0r2hotEZCjok7idEVppHjYUT5XVAL3NY32T5wp5vMp3ylASKych9tmh+dM3qC
z4NNW78SC/nMAtukr0tDx/5isOSGMm2q70xIrSOCa5PHhLS6m0hcGcBLp014zGE2hVAJBCyYfhwe
q/m5rzgJXt7vM1aKSKUiVE2AQXY8LQHazws0V0soxmIBjJVCN3IfZNTSDnuKXqbt6lPzmB1BeviO
551JAAr59+AKgDtdyGSM1jxPTV3EhuAr430rtu6kb4DawblnvJ1jjJURlb1l1XqyT0XdIcKrIXLi
sFWroUiKquASGxjK/+hq6y4frRDogxh/LOwAjl1XviUhb2ZhdRkLKcxtyoGyOpGsEfyGhAfMhGz0
MPIu29jVl6KxkMHcGMOaZyPuLMGv3kq/9LJH0x1LlHtnhzatol2YV79/Tx1/8iQLiUz8EPej2tZt
GmGqBlnfHNh1KEpuWjv6DpsoeZZHO03IdgQfTW23t4OX3tVO7gQOwUwWcXOHB0W1brUWX8Rc5FiK
pGTKkCMmQLJ7bQ+K60l29iuDRR68GFyjI9h6Zdcp7XrPL4bRW/Z5P1QD2XZNAikCsx+taRWGjGEH
X1c9M7lJrZt0cmv5iXPQ9CAviWEWOemCmlQJ0NlQGt2AqBI56vZKdUUv34Snf09ViVsOF/P3mhjT
VcpDGNaihdJUWFSmm2aKnHp9PQ/gOteFkZeHXr2OpmyaimpqYKFljIpQGcSQ9YHszaCy1RBDaBiO
TzlBI/2RTxu4EMIYlXY2xQoNUaEfay9ZIrua9KzoflYco3F7+axWNWIhiQl8VEMo4jICKHZrtnZA
A5LG8NL5rzaIOIZy3WGeRbH9COgnyeJaT8k+6hzavRP4lbBVT6LXb/OtfMelbV+t/AIB4++jYtHL
FdLlmh5EKNQpDsAMxue/Z9Xz5qDdJtfU6hQGZ5kc/XjfheXLSFfmYmhFFAwoA088eRmwb2Ih3Fw+
t9UY+Z0/BVgflDTso1coxLSY8ARDgVmlY1GlbHcAhgAk/kYhhj0nmSfq3eNlmatt0MurxjhxxUpS
AKWJnS9uTcAFzjvRz3yAciJnyjOU/+AszteauWfNMBnWZMKvJocOwGU3tNBMtsFOiZAf/hrx6Ec7
wty5piV63ZAafeRy5kqCarfZW5V/5Z2xMFbMdUPFRyTylAi+NF/HoWEXsSsnPEx93jmxqOmmkoaV
UHQipnIxIeKA9Huf7wq/cCf+4Op64PDnnEwmcGgQlha5BcLs/ACKFiRjo3vt7jX2Kfqm/tSItsrp
ieMJZKKIuqjyzhrBRqONP3PhoES83AZP9UzmbrXmoEaTaQV+8Ms85r4KfAYRrMEFOBxpJ3nqzC+c
i7Vq789qwU4uzU2uxOjiBHIfKhGY0HuOHLRrefEWSJLb4RXjRL/xF60X3jOGKtwnT6OYsqSZsqaK
LLFiBRhzPY6l7H+JnB5M5xGQ/HnNE+uHdhbDHJpQRiapNBC9SZPXjz/H6vvlHVy1uipqphi7tdAK
xkQcaLemBdxBBAGlH8/b0rwvSk4ie91/UaePKhwYKC0mEJ9TGTFy34GZ+J2sFaj9d/mTdN1udI94
c8Ix8KsHo0kWfcKA8N5gzBGJ9HJIZYT9CcC/4n2MQTZlQ7wvRU8LMYxBig1g/WD+NfRJdi8aplNq
qh2XPMav9b07i2EtkjToDYm0TPaL+UjkoyzfRzLaEevWJuTU1M+RcK0Jb8AjRjf7Zc1YDXAWkhn7
lCul0JEc+5hVaPFMbuN2V4LStkh1578JYlQcZRoMBFqon1QIpuLNMJa2hHHiYHdZzLpeaAqSHhZc
v8L4YMEopBFE98k+Vl70SLYTdCPH0195e4MeRScDYVuo8/w+NXifjATaEf6WyfjiqidD2kmNhkqA
4g3EBhMlAKvrTQ7AXn03/Ig48I6rt3khj9F9VUlrQ0gzwONEgGEQf2QDQu2OE2Ovm3kN0aFESf0+
QYlNIUmUXAWahHQS9zSLnTnhkRKMySC7DF2NJ49q2uddPMujq15EhlkmpmQkcwP7YW6pUwm85kBH
2/npovXQd7E2RkvKZIisUjcmyKJQC9IueJECp9x1nv5MYV3mlguLvZ7iWchktAQkcYFRWE2Axzbo
l/qD5oGL/KjchXhfS45QoRsweeTlilc950IooyqlYhJg8AO3SR6rDWCbLOs410+GJV3Nyv3lm7da
eTYWshhbGZJUi8IeLCD9s3VSDSdv3Rzjm+gmVWwJXLrASrxV9sZeRwMkugjcy+JXXehZOosolrZ5
nugBVdeocTLki3seLvf6tfujoCpjKtGzKgZGasR+bj0qxa6c/Ur/10jZ8GeLRTBG0kLrfWHmRuCL
w2MWv3bhVc29Z6vWChlh3XiniGG7J4VKN8zeqBtEv5JHuTrlFw1w0qZN2RGTrfJw+VzW1WIhj1HB
ph0IEMBVYaeEG/mN0iOQyu5aAPqDyH2j+oM3uZmbjE4CnmoekvW6Z0U4AuMMemyFpewU+jqboxoB
XHIAASoqM3TovTqImEuhkDGX17qqIYZOkTQVA0g8zA3AnK2lBznon5L6WIOCYS5vQvxxWciqxz4L
YUumuVkmkykBOk8K74TpFSC8ziQjf8cLSjiLYQsIcpP1oHgE843e3qXlk4BmYt6kI08Eo+5g5BIy
IO8K/pD+MgFPi/6tlvceWtcAzNMA8lbC0CabkZoR3YOL2kTqdjO9Q/hr16Kv2pKjexjU4xW0ueIY
da8kLTC1KaaMp3Vs/9a4YJf5g5/YMZeWc1UZzjkcke7wwmm2Kmjf9UmeQIpknYhcbLrOyhyxlI6z
Dpbmy5q36kwWwhivmYOlqDB1oLUW9Y+UPKqxYrdorYiC6y6OOOZ8PfxYZHCovV+sLJUT4OWF7xgt
SKbgkQ4aVyd2MM0JXs6voF7C8powvsDARceNyqyt7TWjmUc13IvZrzLwDBXwBsLu8v6tuqiFDCYC
GICh03Vhj0a3IrZl+MO5+Mo7byGBUT6YBROB9YwOxTy4UhHR51V6FLiocav3diGGsXNFroeSbhBc
qfaQqIZdjrM9tg3HmnK2izV0kYo53gmw7z5mbYr+tsaz5PJ5cJbBWrhZisBZHQPBUJK/VSB7bVAD
MTmVw9X3yHmr2HY8WaqnTqpLglluGkP3Ozpuz+8EWZ0vW+gv23qnA0wolycx9s1HDJ4Yr6hkO9EJ
U5g2OokRdiVX5KRzUk3rYfRiccwdFYwxUlQkL/z5ue5h61A6/652dvSmw7zmiKNrdN9z3gmrWmGB
2VBSRZA5srkgpUmsqgQk/E7u7oLuIcl/fEEpFr/PWlSgio9ijmG2TigieywsOzO0zBZrHs7u+u4t
JDEmZwwEXSjkCumSPWDtN5VTHetd/WZiMOg9ZbzlouitGnAMKsmGYlKoGsbfJk0Y5kaZJnuzRDO2
LZ3Cp9JX3GKbinaE+agWLVGpXd4lG8prc3lf18/tLJuGpQt7Dt8UxZYyobtDq3VvlqX2Xko1mdP2
sO5+F0tkVDJEA/NUBfrkF5sST6xmW/6InmjSDvXzmy/14S2EMbqipYjughY5ccn6jlZRoMz9asvH
y/u2akAWMhgtKZpmUDqjI8hAUkLRDDA8NMv6lQykKdLeCUxXAMKIWcpghmoLStbQN8xdbV0JvGWs
avtSALOOVg7lVBnQ3RMcf88Um4PdgKD3R+d1B80Bf6TpxbwhC/rVbE5hKZTxuAkeQbMaN5Gvy4hT
lNoloH+f0nZz+YxWre9SDuN3M7GYlIjMsa8DAPCVFn/ye3LUfWG0xcrV0Q5Kiwv9y/wlKDbaQoS3
jYzZMPZ9k6bTmKrWOxec5NG0uHUdb187l86OdFe8EdjV67UUx3j+tO+jQtdUgIMDgJeWrumUUeD9
Lp7weufprn0+vb/XJrHoqWorZFGpT0CIMF6z9FgMhoPYGkicr2GYugZgITjHuPY0Pq9OEpkXvtgB
ByUvgPCJohoYBGOMhOdPwa5zVa/GyIV8d1nemjleimPMMXjuzDkBOuUer72HKlYHJxjl3pezyNpO
Y644Um/wmuz+4R5iWEtTMOYHzJCPdjhqWqkLMkn2lZO5b5z6njJ0Uxy46O43wBF3W+kvfj7Gs0Tm
EuKpCnjypkaqLTA3gyJuJHk8GdVsS0nPi0jWL/xZFnMRQ6GaxVIloi8Hm9/YObo7Jw6I74SjsJXR
eiYcxCceFcmqVLTaGZJsaJb5vucL34b6VGDlKmKGtnwQZiSAEd83KqfRafU2SHDc6NmCDJPZxqDR
wbQE1hAYleZBHfWHoJh8w+j3Oemfw2jcF3n4FW9qLmQy22mR1gI5CELwGu1AlIlZfVGOtKKD3non
/HH5OsirioJ2TKQfLUNF18pH1eyNOc7jFIfXutW3CdyPvae9QkmBSY3sBkYogTlaIz6xhX2yKY8R
gszQSW4p4A4vm7h6NRefwoQRoJOQ2k5ryZ6yn1kFnmq94cjNtql3Qry9vO5V7VnIon+/0J4gm0bL
TGAGRgs9JuTKVBo7bDhCeAtirn2qyIIkhQgjzLp2g+m267fEPBFi2uBi4NlRarg+3fjFiujHLFZk
FEqqFGqA4hxMyqH0KBgEFpXaEXhkau5M42pB31zIY9RUMJMqJX0iov0a6rIttgTwaSbUhC+Ld1iM
A+wqVLE0UWj9NvpuZLe9atrNPHE2kCOELQcWCai1ZLPDmGv7XUpvrfpO0XiWknNGbGNC1RdNN5tI
i3XZFoyMgk3HC5scCZY4RCkVjAG81NhaJLs4JZZ7RybFNAZAYwJK4O+hiMGjfpUXya7HKGdtYPsT
EJPrLW5UCDnRDWWPIA7iITTjU/4IHorj2rNmuSjGUIDzpxD7eCI+Ghc38iRdV0TklPvWXbYMrGyU
7zHvYzF3t06zflD0MfSt3G7dCK3bmAXFuITplpGTIZVEB0ILtGVetkv/sJFnucw1FuY0HeBo0Bwu
2ZRkuMAEofyg0LlkZ7rimdx1pT9LYy4xJraIFIVDjnZkTA+K4basngDDe3d5UetSkOajuWBJN5n7
izdOYQodcA5GgAijBm3NR6suOTu3bmz/CGFbIRqTDHmrZWRvCb1ba7Fbz7tQfFWDU9lyKkb/oBxn
WUzMSsIgkFW8rnyA+zitG2y7bQiq38oFUSJeHSgqbi/v4LrGnwVSw7Iw7kOll0YRAmgAE2h2Owtb
oyr8yyJWk78mYqn/nZLFRAJlVYPDEFOz+7rdBreWBzicn9MpfVNuK7/wBLd6uiyQoxUWc4tzVcqa
Rse8Vjnmjoz0BNK/YcO7x7QD5rNbPK+KfsVi5/qOZHI9YBQpQdsjuRGUm9jwmkzBDt6MwbeJPBpc
cEfuVjLGA5QpVTfrOdlLrzkS6EC6Mx8QzyHNFDzn+9DjQTSsC6QvUUNCE5AoM1ZDNeMyNmeEThOe
ajGgdEsAxluOZjjGLYWBw+ntLp/eqkYuJDKWI64EkYxST/aZIWwFwdxOksW50f+wKlXFnBNcL6qJ
H89uAq9GIpgVxROSPHJF0cKAF/gqOWiMP3a7r9Sa0UL9RxxzarXSDnoG2HM/Fk/W2Nhd/RJrHNOx
qvSKYYIMD9hFKDt/XBJazqaiLQFIr83XbX1PSeN4SPurIlRJtjRRBVciW1UBdUAS6BjR2BsNaEJq
ww/A36oLoXtZAVbHBoAA8UcOo3Oa1TW6VMSwF27x7T0Psi+99EQRwShiQr8przX0xWL0byfdJHse
UQj9+U8XeyGe2ckhH8Qs6YjlAwTckYLn3jxGXWjXfewEEbcythq5LaQxLgxJkaSejJyq4rQxPGkn
gE94dOjzFkO0vE5jqmkX1sZWYZQEaD1VlUj+2CXHOq6/xxgC7gS46Sb+QooYgxe6iBBHFmWduWPC
lI14CsnxXgzCB0sevFYNvMuasmoqFiKYexW1qdiKHabihvJGi58CLnY09UyftmshgNVE4CZOeNvS
SdBgG19R8k4K91D5AIZH1xQ3pc9bEKN6UdXPhozMIyi0pdcUbeCUvynYSfvmENiZG3s8fVh/bC1W
yKhflFiWXugFZYyiidzGKRwV067RDmR+vDiAszp2uCutqjLAJGO6L94mp3zQ3ydlpL9GR9sLwGlM
t7xugdWbfF4cSz7SGnLcxRJwdkn1ag479AweBvKiJIaj8HCKVy/WQhQTRynjIFSmFnd+pIIJohac
rqvsXh1sIX+8rPTrzkvTMAOPtJ+JcdePll7KJoxcEVAEajatpb+DYl0ZGx2plP4aFDm7/yiPURFA
4cjtTEzUmUDr+h5yuP3ePPUb0U02lssDhFvXkj/LYydnIksNDKJUaC0l+zZ9DnNO4Lb+++AJAyYr
AB9YPPgcgCroc8AdS0z1WOfpjdSJvPhiVYZu0nkcBXBa7Br0YSKKqALZyopsoIdV3xu7cfqd5XTP
/eCOeHHxk1z02D/ZqoVM5ukwmYOSKR1NW3bFM+zxtlL0H9HYXWl5tZ/ldmuWOsf+0pO/JJJV+i4i
mTK3M97m5j73CCDZqN/ivcpX447Fypj3w6gNSlzo8CRGHjpGvy3r+P9Iu64luXFl+UWMoDevdN1s
N05jpBfGSLui955ffxOjczUcDLZxVidin1YRXQOwUChUZWU6hci5rtjHamOFfNNNPi9XrVxLIoZ2
O68MomPuVo8tmgUVsD6ZC5o7jhuy3+Mbe9T9CBGQGdS8gMSkQY+qGpHFnJ3hhIl8YGR5jQLeFlI3
ZVP1wpiOHQAxnb5blMG1hGy/yCrH8Xl+T92XTRrpvTrpYjAM6g/IwHogTOJVsXk2qPCHVsOqTA28
QZPsanJrjKwQSdYlA187IMZujQEtXkuAebYMGUSKhDUa5LsffaMyrWzpay07RJ1hC8KxDQ+AsQj9
4IxV6yiR8Sf7uLFH+aI2dBPgWSVEuurarqvMHnlIFqZDbCxQ3geu9G6ac0kJTOGUAyq9XAaVd3Ew
U9uNDcrphkaT5lIsoLxxQwgFyVyWboN22oUaJVfOgZ3JgHhOw3gW2L1pQK8WQhiyzyEgnwZE+g7Y
UDD3LND1hCiRd/1KfKOe/BT4NraowFeP8lxbVRSTMs1OdSpc+W51VvbkGTk7RE+nvG/82Mt3BfyR
V7Nhgs/NjXnKHee0bRTDQMMIoSOQG1v7Lhh2e5R2w6nC5qbf0AgwvvLeRWyXed9gyilDuUddpVTD
ALmAI+G1DEU33DX29b1ll8A2i6M8M5qlJZSrIT3Id9ErdC/z2wFT69K3dHLDmyFoz2De/MKxSTbs
2vekPBUoE0FcSd89e1p9wghbOcaleLG+EbL95MbkyfgwY9hmjVScHNsREayCnkoS12BSW0vN7eUq
d68vix213j8YFSmlHDVf8McNQRZBoKM4rKXkpICxCs1zJ9zoxZ9gjE0DWRVGuEDhbVCJYqREYqWO
NXQRin7fzKJfhc1l7nnZFXvzfpuh+yl5m6KrqoNVIF0vYXbpu6fr28bGfyC5tkxoWoLAn9q3SpmV
BNN9VpDnTlzZRHUs8cxAhJjFrYGw/0QYURNfNGzxnmOaecY2pqktzLveMpcJHA6tO7pErstCrHRC
f/GtnYnJOwBuuNK57HDybvQt2m0yn6SRZSvO3+hKRlfzcze5S3SnP3ZgzIGa5zdRcgxums/OtzZW
qXxVzKYwDQ0BIigv6iF/O3OC07jpq3HQnHrHa0hw7VExOxfKXgKPeHJofsa3cyDtTVfaWXekiYn8
jrs+EjI+hZTN8qgYLRlQeAPgMT2sRQru/GCdNa8Z7IFPnM985W4skfOy+XzCJIt9qkhlUJ7qIP6q
Owp66/otBqL9/DKgVFH4y3eQHQYcXyUbdm2FVKAGT+tQrKFSoExHxq4yL3vU3QkvgHYnuDx0DfPQ
bxZJRehK6zu968GwVNaS2yp3gpxyoiU7ISflYFVXAaiky5sF6HPEIZKhOYV9JG3u2B38+L61MVzC
5ThiHnQUxgwRIo4ImPRHK3orLJSexMoYbav7uLzM7SPnC5Ej9OkLbYxQX2gqRFSE0eM+mP3rkLyA
HcJNzP0qPa5g17GATRojTOSf5vCv64aZvr+xS32sGrCrparHMSjFyk3q70r20kSvc8WjCGe+Pzd2
qGtUFpK1AevEGEAi0p5WUK/UXpSbWFpoK8rBtFR3XXbX18Y8bRub1OUgGOI6jKY2BGa77Ael2YNE
2OtXxSsxn593HQcgzQ5bG3vUjZApS2qZs4iX227Z5b86MPM+fYZsvejn+8znJbf/cA5+uyZ9v9ZC
lHYTLnOA3KfcJswXFibKxApIZkKAxy1Bco4CjV3AXGo7rxJWWLvGzZg7EI8CwRnmeh66l/JV8tqd
xTXK8VAavTDLha4lGsauEEd8cdFSG1NFbrdKHkZJOVAv9v36/glpCENnacMcW+OMAI2hBCCLQ0D1
CFCv9vTu8EtWoRXsPyqkbcxSIWYuZWtVrAUCXCnmJ8fCNjLeW5wTYEwqwOSioOuCVaUHTYCS2bCL
fc2bCwz1yKhV86b3ed+MiiogOpezbl71AJfqIJ9FC2QsmWzrwL5fP+JkYz6GTRCL6pIJLnxwpoJU
8OOFqhvy3NVCMweW5fepZecJL3AxHjkfTNAyEFM75WFiami7Q7cRuNtHGRDc+9kh7GDisXvOMLDE
K3B9/lgfbVIJV6MMkSCKaGaUGJ4kHIlozXwFK6LXPBi83IBni0q2LCmtYsvM8K0wU7T8aNTI6aLC
K4yg1p/l4Wcq32TGV0koOYUT9sYauFJN0HtA25FKu4y41+JYREtoHY854eCHFFxt2PP9CAqyw39m
Mf7MKG5xUYQeM/gyPjrMPK1WWxR1G/Q/xANheyLSRTH0KVxrV/nTEUUjNBCvO+lbDfmTl+K19R+j
dDclKudwMhQIVEwlaJBexL514v7n0JyU6Kwt3wVV3BkJDwz4+faDD22MUj40gEIjr2IUPiLwneXQ
fm78PN1XydfKKHkLJJ/q2gIpH8qFXBVkE+Kwb+o7v5AHZiC8zofkllR1/r1OItYGYhgwiEqKCBWq
j19Ry6o1FCYJ0/XVkwVKKSu3J25NjHkwNkYo/xyiOGr7eoKsHZ5UGGhJdoVlE4D/eo78ihOfmV9r
Y4y+AeS8b60ID3IN8+HTaCuL5ajiTyM/anPOCy9kez59ro0x+i5AFzuKezQD8pOI4EKGWwoAN0fo
lch7Xi2KUe37+LGoy8CMKqNKJ9QWCesTkShDghRUARFV5XZlmSvDRYqxDLjFJ+6M0ViEfqrx9kiD
7rW7h8qAIz6Uuo1a29FyeQkmO4RtzNEbiT+gz2o9O2g3KC4+Ecmp3o4CEfAUaIbdhA63w8d0yo1F
ajNLbSrnOOnAJQvF5+Iudn+UT7pPqrS8S+hzrofPtrFEPHbzVl1qXK0z5BdB7/cc5vez9ZKMnMcH
0+k3JqgEvROGET2CMAmM5VIox8mQvVCVAV46NN3sXQ/CvOVQgV/uC5C2GQhRWfhQxT9GkCMlHFwP
Ix3/sGU0FUaSV2o2hguepf2O8HOlN+KtPNjWo+gTjgdunYSZ/bzvH11Hz9a4N8NVRP//QXh4S+pc
vbbB8t+BvpZoD2FE+N9jvj6ukQq9+Rw2imig39H3kp2Vj0rGSUjYi4KcFOg4ZFKb/Oh3ia5Y6qCB
Ml41ptso7G4U9MCu+8Ln9JSs4d0E5XepGAtS38Pv4gVHVqptaBvZwBHZI8o+102x3e7dFOV2ghQL
aqys8SGsU7sfn+apsNuIc47+IQ79tvKpLIhYH0ZgMT4sBx3d3fhBxOTG9xHwayIduhw7zDcsnE3k
rOwNGraJD/MqV4KQQEYJ/uAW9eRN0m3ZaZyEjezPp6vq/VN9Ep4aNHNZSkAMCHZd2RMeODQWuNh1
jtPRuWhZjcmatvDqQniQyls95YUGdtx+/0LkD9jsVie1vYrwA+m8Ba9mQguuBqOGugChjOQporHj
6rsx8uk2xsw4b6O0AL6gjrsvIlgIMq2d7XzO3b4X3DXigbt4rkBdSiCODKuxwKUECINZnArjDHWO
6+eI94GoqDB3WpvKC6RqVVAeaHghF+L/6M9UUNAMK9XrWgG7IoR6pHSwE7XzM4nHfcBaCPJWqLZC
RPEzL87Ygm1OiVBNHMXLHMVuncuchTAtKEiNCZuGgYGuj19/KcY8jWPZ2ufrJVZv5uTfEw4aIhDi
4LZXTTIQR10BFprpaBnFQmB+W/1kn98Yl3DfYVTrjS+75fHuMNej4ZFoqGA4hHbpx/VgbKBeAGE1
9mF97MPb0Li77lqMog9Ku2SGEAqimqFYlG8J8trFqCdZwXAAcR0ZuIh9iG8BpDB81SAX1Z67Y/TM
Mcp6Mm2NUqsSIhGEvEoa7hvgmkVP2c/fI9BqrhAIqO8SLh8T64huzVH3UFGD/7frG32fSaodzzHk
EE27sfzrq2J9qncrKj04LOk5+LUXARwO3X2kCW6+jJz7gHV1Q6UbXDHgnkSaT+LsJrRFePpB7GoB
lHj6JoMRVIY4Tu0Pw9P1hTBv1K0dysd7vMVkrW0EwAZUQJrjm0Wwh8kWHwjDhuwK0ACxJx4TPWv7
cLRMVQUUDbRJlCNGSy8m/aT1gdHe1XBFw/r7D5a1tUB5nQj91jIJ4/RQDk4ZCHbsrM8aVnIraXj+
Ea2wRrSzP/H1rVXK+QZZUupGAKOVMtjNTyJQFvuQfjugMC77pFfKg11wNlInAyEbL0nTemoLiFBB
1eYJn9G2Gk6hmOWGZOhY0mWUIFSaBbWxtGKtE5C7R9LXHLpGleV3lp9HMsfdmX4IK5Imywq63DRV
ThTmgt7EqAsoD8th8la39pM75V45p08RSiv1buARhbOX9m6R8vxwaUMBfLJxoAqnBVA3w3AW8Yf2
ZzsIcjgM8eEqVMkn3HwiSOu2tdYOaH+msr3CSFrtKuWmynmZF/l76QwS8iS/DVHJkNgLWiakI9R6
HNH5pZA+7muPkP5DiW93/YCxwuzWGNnczaqsXsTjXGzDINbDh1atbxe0lNu8866bYX+j9zVRgWIV
TQHNDzJDag3uIHqZtTr9elNp/+NyqHCRLcWk98MYBiPmbqfQXk03KnnyxLzFUNGhB6TnPzNn1RTu
ol697TDH7JfFNDmpNPGEURhtOsgPvTsEPVgxGHEjDzLkVwZoRrVgMS7d1K2P8eQuPgBv+3biHWKW
V5jIxSQLY6nGJyVpKwU3boUE9hAHOSj37PKrsk990O8rDoGgVe5g2qDZ4JQUWUHQBCoGZWcgmD8J
LeXTCh2xEE+OVqoOs1h5qZpzsnIG/sYgGk66CvUfXFr0jaVZpTRWoZoG44/qKbnvMGvuRp7gjA5I
8Ibcxxi6LR6Vr7w6GMtntnYpx9SGphbjOQcHdQUS/igDG2/tGfF06QtOV5e9i+8rpLwzMoxRKgfc
XUV4EbJzwgUzM53jfQvpu0oc66QtkjUOgFAFOgMQ9F3yt3aJv78RuytO5ec7PBeuBxDmISDavZoJ
5SZZo1sS4aKsyQBN1kP01EOum5AMW05yGj3CCZpwSWK59qi8TU0LtG/NOX+TfwUXqT/b6m2CAgWZ
RI9cnrQt897cro+6xbS5z8ZcS3NQQy9e7CjH2A//+kEIf9Eaf5iO1pfrG8r6ilt7JN3fBv5OmK0M
cMhA6wGggGTQ8KLzbDDri1sj1J0Zz01UDBI2kfBdK27sA+dmPBaBDI4jFGlfry+J9c3A/UMihwjK
sk9zisBk5OGYdIB9+RjtfFIJvABfbBgBLyDQbV6tjBVNJDISCdZ/XVPAD/pxE/NwsMYo7/NAP8tg
vi795BDHtgGew+cWjqk5AOC0+AP2vEoq4+uB0xAtSCwVb8BPQ6YA3sRRpMYYQ35I49SbUJrJQ27H
k5GKfDBDZQeS2qvxaug65hZAKeZ05/U5emw9MlFlpdwzx4hcEgCeukF2UrJ0yiXR6QS7fQRFoApa
c+lqp/l3joMwt21jgfJHq6yMrF26HONNvzo72bcKk5+Na9qL2/jJTffM8xG2SUMDsF8G6JMeGMdw
/yLn8hgftH508la2G1lyrSbnJD6s+IFZIAxTo78IbTOasQ8PpXRcC4w2dx4cEYB486sC/Zrd6IXQ
lSkfDeh0cWIyubOoRBUmMRaMeCwpABx+9P5xTKuoGOGEre6ZseoACVyEilsuEJnVbkKR1yBmbaUk
gezKQiUH8xKUN4K8Xh1mMJcGEehra6WpgNEYXWUsa/u6n7xVTz+tbGOJSld1KAXperNibnHXNA7B
M0T30Dk/p64FOP53kFH7hSvcWmCKap32LBzAiujxwFKMlAGrfV8utb1mV7S12ouQeaqXCDJmymQl
RDw+/3tMkuHexMwNp8/K3GANewt8gySjLvLxg0rKlJqrtrZBPtQe2nZOY5oXJR159TjyO5+2d2OH
WpkUdnm9FKIW9P7kEcHnE4F4zkflPjsJGP0fgvGc3FgBj1mSuaMbu1Rq1OiN0olRDHXLJBiU52Z0
x7DCiHLmcfyHs5F0X003h3XKUmh19/7oGokt+ZOTPAkPfTCcw79AtguNy/xpha7mJX5dQb6RuRNG
23gexPszqBxGn0orafQKbmxehuwol19nHlMx64oH3cxvn6GRDXlVdUvYTeEe2mC/YFrlcdUAO5DR
mrfc4t+/EWAOZWgZ7TZQolKuk5XCFIUCBg6a/tQ03/r536dFkqRbBJtliqpKs/Ci8V/NaxhnByF+
TSeokU73spX41/2DmTdsrVA3XZZkcWv0Q/IfKD7eczfJIwBTN+lTESxuDqRBlTr5xIlrb63ITwdv
szrq/lNqcQzjCboqwnGJ37TjIi85l8/lUdlZux7CEj0SJb5aI6ti/WFbiaduss266GSzKMU8WCV5
6BzFAL72oImDvgdBzPAadp3aHsJyLof7pljNRwuTeIbbz+Nk+UVXq1+0ullLO0vbyXQWvQNColjT
2uB9GLLx1AbJMrjEccMgi0TH4OPfCRx/n6QmHr7Jk3og88jaRXjCYNkNQEHH3PmD4SDMsG3sUY5g
lqtc9AJeS9LN6q8n6Wh5ypk8sSVIFEVcmCMrQ/5gj3KAosrkGYTJJEtQ/BJ8vnFvL7ejs7gkJQdQ
VOCcV0YIwoSHIhMFCQ2zO9R5bSpw7bcDCI7U5ocw/t3UNxOPnYS1qA8XJRXWhchCstBLfZACt3zo
T9MudDNHeIxfyTQ0/2JmrGlrjyZt0rKhmI0R/SopvbdK9CmT/VzwKEbJl6A8kdz9APyJUCQA3e5H
T8xiowzLKMoCc3jVzb/7jEfrxryEMaduqhZeEbJG71qXdPUgInBLD+kXGcGgvikwbmoPX1U7+kJ6
BuKxdnInEXlRiHHIwKn12zJdQMj1SZHHFE/5zps8oitSnC1M2er2L6aG6pkTbZnfa2OPugYTUZuT
UEgxTAK5GcMvvgn3a2TLX2bi9jbI4qfn7si7e9leubFKhZKimTUIEa8ySJJtxbKrDk2zzAtdw5Hq
J/I25I/pM/ObjUkqmoRynnVaYRSHrur3BRiG17aCmg4GWjjOw/EdnQojUT6nktqGUJ/RFcGvl1jY
RWkl3NWGiYK/0Fa22Yb/HnMOnqjN6qg7BKBUta5GpP+iAcGnovNSReVlprwdpE5d3VRCYSwIV+mp
PhUXZMAOiIFqe72Qwo/ixZ4VNMfW53go70SQ/d5cj2Ga5ZllYWYzDsK7CVQ9zc7y5oP5478DFfNW
SQXlLKy7XG1R+1nqizjcZNJJtPbj8PX6qpjH7j0zVKgDkM6tHo+VhghmRY5UlKmdmwJqyXInONct
kVD1KVZuLFF+rxaL2q4F8vp8rj11FXdlgqgs3KcAsQ2xnXSBpiwcm8w93NikjkDRDoa4GHjXp9Zw
m0ZKatdykduhpH6J456r+Uti1LUlUs4vGYaSlivm6MNzeDD2ZtAfhPPqEZI0nogm8+bZrIw6Awlq
DMoSlwZkmAa70BrbKGbOFcA0sclDKRNWsUqY5TWtvVn+zNdzmPrXHYLpepvfp85Tay2FKUXI4qvy
IoMppX9KMo4J9sNnY4M6RBAoMJK4wbwIJm+eahAPlnttR67N1OOXo8mP0Z8fdQ+IWJpo8is0xrDN
9WjWsyYPAM4DaUPjlGrirlB6lpeXAZd3P+6u7yCznrS1SC0PhTq9CVWg5bLYmSu7DzLPvO0hcl47
0m72SLoopXbzB1SiaFNvVkqlJZreJvLQgIWw82JM5xfouoOAECryYDzgqsgzH2LoBIHd3zABwqaz
rDgVM7Aehngh31WXNZCe22NxghCkfCtdyPgK6hCmbV5qbmWVFfGhUQyNOF22ZJCYfYz4Vp9DEEXN
UCF4ib8QklvB63zwPV6ww1gqr17M9NatPSoH6isoaBi5Ruj4SVM5dqI7weltQsefPHCtsc63Ai1t
FHHRyrPourg2DV20dIDVtLmzkNrZUww1t2IX7RJ81leia5PxGAJIzKCPCEA2IM3UDNC6G1SElFet
lXN1JcLW98v4LRstO5tvZ14jir20dzNU6JJBNDboRpoGdX0T63ctjwjxH77UuwEqdtVLnyGyQBpu
OBCwWoNGV43Isnr/jV+wbs7tplGnHEQgcTlBCWwvVeHPJSwlwKyks1ZlICNQ9qBG9kxDt43S8K6H
F1aA3tqlTjlQnaFiZGiHynNhy1PkxI2vWD+vG2Gm4Bsr9LRpZy6q1ostrJwJ323hpb5+K38Jb4jU
euLzLk7mohRwmUpgUDMMmdrMUmsaYZXhGkK/6xZod52HkbMkpvdtTFD7Vq2yEI4zMp25Qc86/nuq
Hzh7xjxG7xbo6cFUWaVFD1EBad08fK1Pv9CFmaO74k0LJdIuADcmpjd4o7rMzdM0BA1Fh2+JZOWb
FDiLSqmZ6jmFsPE3oT6Y0X0ifOWsjWeD/PvGRr2uVdcQhtvJmSAaAB5zyFoAoC05vdM+lk7Wc/Ic
tgduVkVFizYRGm1IlfjQ4DYjo8ejTVRCahs0FM4EHubrKySx4VMMBG8f6IhUcKjSTSBQtKlZEiv5
oVhKW0q8dnjsRtEew9EpsoGXIjDvMAvtJgwKIieka6VCp9c6amjLPoMGQwdgHmiJHeVQerVjAfLO
fVGTB8On1W3skb9n8/nmROlFE9UX6JGKaMoQcsLQrfdkyJkPjGJu5cYY5Y+FHLVS0kCMtLFEJ+6S
W13MTlJl7bU697Sm4Hw55rGzLPRdwIOM6EHFjmjQmk7sNaCshUOBT9ak2v3YPE5x/HzdRVgRBO1x
RUWJW0KKQXlkVFhNHJcicKKmXUy1bSY8vBLrToEuFPrigBmKYLv4+JmgAtLF8jCUGGnTfMLc94u3
gweZZA2pSqYGYnYoMcIQXaudlGpY0yXNgMps9k1c7oEeuREEBcPoumovY+gNc+6pKmpMs/wnBxv8
mAogRLKEejGVvw1tKnWRKqcE2fBi+KkvYB5xApPOL2kcXlrMilwoExsgDbKwWrqMui65qHdmrAVg
ZNkJaXQTTaqnrAuHOJBtBt8OPCVorihUlpg1hh72JSZIE+muiB+6xk1iDjyJ5egIUL9NkEO+OcS5
AC3ALtLyIO8O2ugYauIs+beobnlfiHwBOlqgjA+qKNDqGeJbS2JjaEkWCMmFMxrv9uq3AQg/j0Td
Td3zBtJZK7JkDQBUUUaXn05287yxol6S80BOQ9Bv5wi17Tle9vPAI91iPsrQ+wI1K4RvTPBxf9y8
RIjL1WzHPKhfhhYQBtXRjmGgfpluMZJ4MAH857VMmTfYxiRdrG2MaQxRyg0RdIk9tKpA0m54o0PG
z8szl8iXBDrqs8lEFlnC7ATYEOndlLV0tCq9JTgoaB2es3tCZ1GLdrkPT8Jjenl7Ch6ih/Sx+4ND
BrcEthtyV4iPNFR/XMpUHVDaDLT8VMWpbbUXoXq8Hn5ZLTj8OqnXqDjIKn1Fm8M8ZKMqqIAMqYdu
BaAd9e9d+Fe9X3fhTX6vvcpQ/+2O/OYf43DjNOC1i73FBUNThSwD2MCVIYPzuAs02Yi+duxO55BQ
7mNopIPyFRchxbNJ36LpoKdaNpqBoSe2BqEYuXuxCh6lJctJsTRdhSYI0h6wJHw8F1kJvUpz1M29
dDMScCDKtqbbRnZ8IWg9zFHfc74i48zLMqBmFnpbEgb7SfawCS6QusL/FpI0EFEOycHUaa+u7sx7
84v6kI12/bM5/cIl8jI81oZuDVN5AiqdxpKteRaI2V6cRXsyY1eAfhJnfSQK06cQmm+yopsy/qNR
S42SynVsQZpB/UZeTpgnwYBR/Na2+C/Gghm5FvqtFnAnwEjh3UR9vriKgUYpIyswZGdqUdOy5acM
zKsyhNF30HG+U1+ExcHQJphfeFkl80tihRreHIqm0/waQDfJQ2yKYdCvUKJNansuW0A29qBZ5t1I
zG/3boqGsFqjIOTlCuyxulP8/qba6RpqaelzEaCxcDC99FG6nXk9f0Y2ho7v7/XRPOXov65mh0ny
g96ND5K6BgOAP/bcZSBD6q0vvYTnQT9AK0j0OT7E2VmD+NjmjCxZO7dxJmG04ES4xJOLYKuetO/3
8z2QwvKP5gthVDAS97pdttnfLXxaxT3Ra6Gexgn0N91LrngSyEPS8CL1Ku9zMs/Ie++e5kqHIPSQ
1Y2WAsSx+nhN+mZtqwC+qD54YnfGv8dmbTv3InX1R+tQ45jEmCuOBCexwLtRpadM4EnPsH309+7R
7OKGlBtJLYJ1KetP1XSuoIwWc5psnA/0Rr+x8Ys8S+XBICTpVVU8KHP0JLeH2JwerbzmjNLwFkN5
4NxMGCCEqx8UTXA0NXekJPTUWON4AjN8vTvC2+20WVABpdMOlC/JIZWSOwAHj8OS3Q+S6NWmtti6
Xv913cN5y6Iu1SieBqOzELKadDwKcvZTl++txeRYYSWbW4+jE+jSWPIhMYE/7N84GKESjioQhBWF
Xe7F+xQExB2XeIgdrd7dj/jOZiu7ppsyXLoh8DAjVGPnAEyJkJPMfSKOMf3Ij4OLFostP5uRzSvf
sUBKHxZMXeq6IrexRQYb5sHWbvqTtp/30NnO3RJThxhzJeHKOsUCx32Y2csGBERj2sDjOMiJupCy
VAF6h720z3bVi3L3Rm9zBI3i/XX/4fkrFUrkoi1KiD0JQRePnmUJ93G1PqXrYKvluuv1nnc+eJ5E
NzvGCalZlqxhoCS4ChQ8IfpjY9nSN8iIE9gZCAUcXk/97Uc/pTDvp5Kme2izrO/KDOF5fJFb28QM
J+FEMoNqJxVvfCNdQITPdL/yQTwIUmbOPcRcNbJtSdElg9R0qG0ux1qqY30GgZ1dn1B9jmyS6YuB
bgO91qL+F2FU4H80SsfveJzzSV97UMM+WIPdV3b5pfaLs/BUvcg/pByDEPJeC677E9OBNyulI3os
aysIcFFXFfajm91naGeFbvq9/wkMKM6qwYlMb5+O/rRbe1Rcj0orrFaIQxEpGz98SvY4qc/GJTqL
D5AozS/pPj2kDrn4ncgtM9tyK+/6klVGfkzyRbDBqUCD00mGtUbjIlSIjVJ2yrOHOuXA5lhHdPv7
VJpf1lqSCLoC8dyyE+1uMV8bc/iyQr3UzZr2Nmo6bm2BFXq3Jil3FaS6yDN5ReHfn/3iUhRuiJ7o
gC9peEQYq28xTemYdronvRPeu4azobTfdmkmzWg9gW5kdcpWt3VwI17/ZKxbc7M+2kmVNlXaVsdT
tFf+mvJLKPS2HnKOH88G5ZjLkEVNYoFutGwyPAq9QvCl8Q86JdCW++17dLpRy1Yfd7MEzRy4X3is
ur3OrcKQP/TzCXu3QT7X5h6GFlxVakIb7mdMoynuusfMfefrNu79gxVk369/mn8Ile/myL5uzMlq
kiR1DV5+I7a1hzrAFeGOR6vyhL+bkwh0/PCc84ZcWWnodhupVAMwZKNdywrEZOO9JT7JAqh2p8gz
ah4jENO1IY1tAsRJSEFoQ9OcJotVpIEp303jaLcxj1SU6XYbC1Ti0liLMo24YQ/LegZs3ilmy9Ya
7oOH0e8BY/37QqigFEYDItJsJKCYIJ1pqGA4nT9iQlFxUi/ispwz9w1itqD9N4EjoEvsfSzUqAlg
SsSKRjtp7ia14jRd2H63MUHVu0fD6rWkEnElPqyWHX/RwZxhBtCANx861KsOlVvueBP3LMyJDHDE
73VRQWLEPPdqiEKLCqfip5Od/xgewyDZrXdZMJ2GW1CxzbY12TwcLNNLNnap9tlSWJGR63gNGdGr
Gc47cfLXlMflw6xvbldHRY5JKiphrlJM4PulbM9uhDIHJoT7fXmcD7PgLSfCwD+f+R3kf/iaho6Z
dR2dLVpJZ4I+OTQpWiFoPPOOFDg1jGW50Y4M0aIpeS/udQ4OlvlkAMLgt0lqtZBplec5UjK0geK/
DCDqUz/5u9/nNmlK1uehtEuHd1Vy10lFy3LNB0UIMeFtPGS6Td4LyXndRV+qlwWjUwCOHPuv1wM0
+yi+L5MKYeWgRK3ZQDRtNvdNcZ8knN9nnwlFEjUwTKEA+PbvmwugszDhptXIp8pTCI780SXAFyJO
MbhdYN7E+8wVuAFGYqY8G6tU3FxRipeXKMoD9RyeV189LEAFNE7/rFwAc8swXD4E5SFx8132PHP6
YGzX2RinomlWWYOUoh5/kM/5KQ/ehr6fx6NyHl5I2brAFD1vHpv85KdbXTPRd8CDBKgsqmmZlHop
dkVjBL2ICGOCkHw+xWJhJ+t9Y37PVN4MA/OK3dijwmsh9K1UzmTcaMbMK9oOIKaNCr/UeHvJ9M+N
ISqkNlaSj00Fgq+itRfV13eq1zgojD81kKZ7AOsS3gE8ulFmir6xSYVT2TRrxbKGOEg7ze2Uc6c8
lLJpq+mjlfz1B8dvY4qKMnEVThkULo3AEEYvrdWTUlW8SMbM+DY2qKAypGCRW0rZQJ9P8tG3B1pP
uYyQwiUq2sofnfeNNSqgJGO9ymE7D+hFmTuRVIVDVw/I1PzqEFZ+MXUekpLPU868Azd2qRPfRmtV
RSZysdGvXs2D9KJBFTdzMI+J4iCEtdR9wmVKZp/0jVHqpFeTkQKNXJTBdNAsxOtuRzqoSbjXvhG+
y/WcP2pfOt297jTsa2JjlkS/TUwlquhitFoh0rXeJdNe8/fxOYMMzuqsHhZ6I3DclHPcaehYOdTp
MBYq7iXrDNkRzWrstdrlUAG+vjLOR/yEUijqRBAGvBX1+j5OJLsST/MScXJDnhEqpIhia5WmWBQB
br0xOiXa/cKbjSPH9ko4VqgIsiStlsdFDd76YafLD92fDMbJwAr8f7xXqLgxGkZirQk4KAEWGH6S
Nh6pP9WL3ZyIvnrk87h2mTFRBzQBvXvJBI77o8sNuZxkwKoLwVx8lcLMTpvMW+eDWt0k0ut1J2C7
98YW5d5CMzWzMPck0YTsBYGDIcs81nvIPF2moP6bL+zxVoj99MHeTdIOrljC0IyJBWodFNLuxxMK
03iohl/qwhbO8UVAFx3gfx+h5JabLjDgLGD7AO8AXski4Zf9uLUJqK30VAErWF0U+p0xFqEPhrrV
G7Uld2o9AStHPhmr3c/18qob4AeO14aHZ2Qeis0fQe252QxDmyRVEuTpN1VDkvSEivH178o8FO8m
6CZpD8WPIjMyIWjNzs9REujzcX/dBNt1CHoLpKAmWr7UucjX2lyFBFO30LxRfkg+0XRMPAgBXvDq
a181iL9zX33MdYGBxsAIGyZhaVxLCn5brSSk8vJu9cPDsFuP41G7NC5YDJ3uAe893mFkfqyNRSq8
ACpRr8CpZYdQOfTlIR9OhvRwfSeZEX9jgtrIUAhbPUdaGVRl6QPx/xgWSN9LxY4zzf/fTJHVbm6z
OQHwadInCPXGj+l6EgS0kOXOBkeAd93QP3jH+5eicpNMaZNpxezaIQ8UdAzCoBgDop/yxsSESlTx
XUs4Ts/6VBg+0UGjooMX4O1RvVncWEB0WyDyYGC7PMrSKRdcdfz3UsfgH90YoSJIpYZxbBoSmBmX
0B6FUyTdqzMP5MDyiK0RKkIkRt7oK7izgk7V9xNqkxK6AR3GX/vRvf6dyC/RwXhjiX7MNKW56NU4
Roe1y72k/dE1kz1h5q/6O1X2Yv01G5+uG2Q+UsEbB3Y6CbAQlea7Kcp4GkVrSACNJ/BxtOo8VXOW
0tFvRJ8QJxhfW3AnnDtOw5xrmNrUIR5yM5lV0u/IXmWnuId0KUmaBa/4P9KuZDluXcl+ESM4D1tO
VaxBo2XJ2jBk2eYIcALHr+9D3+6rEsxXiPa7i7dxvEqBSCQSmSfPebGe1jklAwRXYrr+Tbf8d8EG
z45LIWoABo6JHMzX7Eb1tJNxXKOWBq6k3+ozEEBLQtGY7+b5+/jMhsy9GjEYVRsTKaaofOmCdWoj
faTPkBEO7dv1aVDusmfBxq6R8A9Xulgnl+stSivZhCxIKC0veftNnwu61+oFlKVfJqTKnegCWo/a
HwZ1BThHUDaBP5czWExa7fRSBVJeWVoOuLzHwJGLxJUmnfoymBc9VtPKTxrlpYNAuV8maLX30/CF
YXgipBKu/BGkwjszzuLjTBkqJV2H+aCWmt71b7PlAlCpQu/bkZFL8mMZ0MotKBuaNFLb4RgT8Bb2
5LYZTEFKv7npl3bWv+MiApbIb5QEyRXG/pSwv6HhAB26Zdf7K4xuhhqAJwLUbGZzoBpDUR4zTMgD
1mT2wqS1UDkD908JRkGpgdb3uKu84qzf0b2ys13Nm98hOO/K+9ITgmq39v/SNBeK5VTJMGderbx4
SrhqjLN98dRLbsvc+kgiA/V04w7tYYh1gZ/j4fqW/u508d6HfjTYwy0UScEt+nnhLWDmuUGa8pBW
7qq+MOzNLxla4Qx5jwhetzXOhuY3cITIfMDDIXMbaxdA9jkJylxGG/yjdusgW17cEmRhX9p7ulOF
IJKtVOvSJHeBpybJY+RbGfAUUCTOf9Awp7+VbicvvTF+1ajoyZbAgbduo0ub3DeVHSKhsAYgZk7C
pHON5cF2np60NkAQY4IzKVof5z3Ql0ChW5dYZBgRje/a7F3gICID3H2TlbVuz0AOAjpRoXbQY3qz
8Ya9UbjzCwpCfnL7Nz3Ni8/Ht397NgNBMOPzLe1LqkdGcywGUYVr6wV1aYO7V4p0HnVNSqB21L/1
FIIMhEFDJT0U5Ns4j1630FCPv2jJf/k1f5+QizjTD72mgyovhSIIuCveVmCr48V7/VEN2a48p/ep
YIpjM7oYGKOWMcQBllvOP0Z0oJcYYPaDYkWtfFLBfxn3t3X+ONoPelWGAm/RNi4zy4TAAogwEUt5
UZ+exLKZlKAnboLkbSXBtIjrBAnK9iqq2FbuSgKLm3fShUHu9iyJ1k9OW2bRYH9XyeLOyU1hvgpW
tfUR9fU/xEcNM0ZcrbyNazZYMtJLFi6htK+O9pnc6CCpW5uexivUI6ZgZRUVy/du1gthFwj9lctU
47VdsiTpq6WuSRSX/hzonrIfvuu1y9zfMl1gGoxvSqHTbAbqS6trULhwU5pPnZIZwC50wT/DAaAG
23XhPwVgXXAY1xDMX0GQwQQZvbOmejx/KdK7cmySKo1Y1++rEviSPAnl9iAnIvzzlrNcWuIuA3zj
1iE13vqV+dJk70X2lveC87aZvEBZBLMHuNTXyY7Pn24pZJK1RW5h4i3ba8f5vJ5wYKofyN0qAF56
f9OPW8sI62ATchf+BmfS4EiLAnh+J/ceakWuPv4S+P/WHXBpggsietLkZkFqSCA82vfDadX9ng2v
ejd2MphSkSg82KK67mZGBpkrUIVBbgbcV2ukuXBBpqlkTNS5jVA6NB7lg+NKrvw0ADDOnnsIjrdu
HjSYP253opC56SUXlrkdNIyhlGfVxGzuYvqtuRzkmIEvUReAuDdTL4wsYrJCARsD5h0+r1CTKzUZ
SIlpqoO9I/tqR49VBBULjN6Ippk2D/SlLW5NUm90GZuA/I9rb63+9rth7zyVlt9EDO+2RdCE23IY
aBZABMRBcolJnM9La4tYY3UMwhAd0m712bAF3070+1zUV8tSmpqha6JZqe41B9W6um4EWdyWG4BM
GZQcKwEgdunzGurOKfVpQNExdW6zMZicO6cSLGPLxKrcYwB7pCmmwe2KblMN+RVgdmA5TLLC1e29
zgTRddMGFgDQjLEqKnFndywU0KsWaJDIFSrjw62aQkhr+CKIEJv3/oUVLktkFBopWdJIAM/0Xwni
XhrOd9Z5ADiceeRWmNdv3RlgS/zfVQFN9XlzLOixK6zLkmhyzpp5norCy5twRgPo+sKufz2brz9Y
6cAmPUffTKHfqCW5mhn28tN1G5vo5MvFcJ4Gmapa7QZbiezzGZqH2mEV46xAkMKCtHNJZIdgqXib
I0Dfjr9EKOGto3RpnItCvamSJFmIGqXOoZkfYxJdX9362OFv98vf53zcKdsxRuBB9tnTezrNKF4U
rWaD+itJbjIy5ZaryHESXre6eQ1fml039uL66JxRGgG6JofMLB/YMB6yXD2UZh7MVH61ZBKaSDTM
uvOdqf86O0AJq1mklJNvSoOgOyX6wlzWQUESAt2qCaMExntNjkUfCNa6cfigIY45TqSJULTgqU1y
zG5RvYLw6Hxvn2vIQk/78ll5HSD5vuoX16I0agvj/ckgF95nQqoui6sMfQSP2N4qmUx2RlD0HnTS
ZTwK/4pnEyZBEKqhV+P8cVl2Y1uxurLSQ4bWBbvTij0dRUFsY6M+2eBctYoVp12aWYrGe+N2gtov
Oaw0RcZr+XXVFo49EYHx1rX8ySLnpWo5NU3OMOzIXrKb38xPXuZhEOJ/50UFjiJaH+eIVTwM8RLH
Nd5KD5p8ZsX//9b/tBqu7mFSdSaZrqSH2Sru00L/lulUMMX1H1zvww+46yytEij7KpYMIIO9M6Cx
YLTHARy5GohokluglgYRZHfdAy6AfVoVd7VRy+5a28IeZQXGXwu/6sug/YvS6qURvubRmVbNZrJO
vUphMp4V6S4fBIFYsPt8TqbPylA6FskOZtt6kzR4jUjXZvNLgQwO3RCMzBsq519ymjpWCVzpgdTv
6opGTOZgKnaCaLdxoeB5hUoGVBXBesA/xhONJmQeeyUCVy24Re+l2/VdDAR/sRs85DjtDQUtNCrF
Yua0zU94YZqLe1PZD43eNEs0Oo/q8K0Q8WGIfp9LBOTFrOqqABu2npzr4p5QweNU9PvcXS+hO2ZC
SUCNMC0gKW/z9FWwN9se8LE36x9wcetKKltSY4qRqkDTHpXC+rZM3ZK504PZu+b7ehsB3dR5k0hm
U2R4/fcLw8pst53dVGqU9N/L+bst3xBhqVz09Tj3zmUmaym17WiCXBT9AiSzFwNRbJzN2/qmPhTC
cXSRQS6exss8tJ2agllX3sv9eUoer2/X+gf/Edku3JmLpU1hZnlJqikCceVcBTKdfaXEe1tIcCg6
slwIrZQsnXJzWaLhvVw1Sts7LVwZm2yfjO4MefHUdGW/e0xCUXdF8Al5xpKlVTRpdKDArDg73BRG
L7qPtg1AAxBtYFUH5eBnx5vjVu51MyEojRRfWQSR52P5XD83Pjk5BzC0Eld+uL5r2x/zwyK3a60e
00Zpu/JQ9/YJZAmB3Mph3EyHysnDpRv96+a2MmnE2w973Ob1ZTWpRdlbYCpAhvK68mz142EO59MK
WFwFvtJM8Gbdzos+bPIZrZrJkGWLbXSlIvplpUorvM4vvkD9CvJef9FvgIrMSnIEQhT0YLmoOFpl
1rVtNkdssj1mnPUSA8ajiNQLzdet43ZhZ3WlixilqqPaEoZpfeTrAyTbi6x/cmrMo6YUcAW5suTd
YAOdRw2CctogU9D6ojP4jmGoZnGLOCVg6Zoz9bnIaZ97+gD5WLtz7F3RkvdSGn/KWT7mbqdKQDBp
xXctVuq3pFLmgM0M3BLUYa6TVf03Lcajyynp/KSAXfVMCBhojHKYXUVpitzViortwKM0HifM4kRK
BpIBGlvvpKVLYFHTDCfFasKW9IU/tWMXlZbTh7RTgWclleJm8fyrT2bjoClSYbkyJZg+1eeZ3VdU
/1Gpg3YarWkIF0iwhyaeEa6ixY1rg67u2IGHPnEbxaYgm4wBTNS0vHW1OJ28gsq2Z9lFF6haXYVN
nIO8lNiWGw81ULupPGKGmZh+h+llPy861YWUNLtplByUvCrAGJpcvFNTw5hxX8ou6dP2qBHN9htZ
+mVJheQX0Lq/NdG4uzcHAG80ZjbgcOo1EPMMy72TS7NLZ0Z3VaumOwydZoGqVHiUjwXxCMmbY1kn
UwjR09jPbF1y60bt/GZSfyU0nkJ7MVN3hlyAm1DTflC0ujyOpdEE4HJYvIqkthf3fRLmxWLe9iYI
V/ylArecMjnZPSTKMVwlN4Xj5mqR+g6ZipOaxA22y0BNrxsSdppSgwZpMVi+tMjGiVrQS2/7QQlz
qC74ICFo3JiACDl1ZKRMyGNdpYwhjAZxIx/jb6AxNRXJVVuZ7MDLP+7kuZ6exollD2bFZowYdsXD
3NSAfzgK2w1zDDEMNB93jUSKr7GBx6BjE8fNDAl0q7QeXCNr5mAoEtnN5SnxmkyWws6spMCa0W5O
S3AW60sCdh604/y4T4ddBSadU5st8p3EMiMcxkzxrLZW7oCIwORuaum73GKYEgf84KEsFTNYMDJ/
45QqaLYlywaxrKwUuJgn8JxANKzHFkqsdqJFVieftOCS0oZhOpW6/W2xtdotnVi7W4rZwraMdu5P
zkJeSGPWIV0qC4IHdUKxrBGBiCm137Rom3gEtbx9MajNXYai/GlsU+lNavGUc0k2qBkOdGpUfhND
fdfvZHk+5A1jTyDjdzxlgd5jJqmpq9F2ehgkRdmlemJGzTI7N0RjWmAYpRQszNS91EqySKXm4BvF
CMIbtSo9S5vmo1QssqvpFBrIOFOQuJWSfZIMQAHVGYYzydC/JIlDcIZUMB/pTfnaFC1r3Nypn+fE
KgB2LHRgR9TGU9usqlyraodb1uL/rBNq+BqLy9Ao5CyERBrkbaE8Z6C30Gi+BYOukpYNBsoTqpY7
uV3yzAVXXQxQeT2akJIhdABCZewBBbRly5Msq9wrbb1EdJF7n9mZhs1O4idjGSffmnWIik72KD/H
SVuf5xlXDS1k/UtbT8leK2btycmnbxnUpZm7jG3+YjWAlru13JcvaSd3Dykh5NixuvankVnAl+Xz
Ap5a+A9C5giZLmc8dZNMglaZem9cAEHLjXJ5M/rCeusWZ/qVyx1mfNRy3C0xS4OCdIoL5sUloGo9
nqBqqH6lloNen5rKQYdT6U+YBPNHafjS6OATWWoFiJ2KqIpnKtAnV1V9DOeiqQ6EqC+jwmx/oY6C
GqXSHlpaY/cxpbmL0XL2koLgB6ROMlwrr+QflkmkQFFjKyKSrD0P7fSjjQcUrggFZRaaPa+j5Tg7
lWgQBhjT4mtSSUtkqoVxZ9i5fddJquxPeaWHQ9kaXqKbmSclsR1o6YRo4oAWf5RU9WfeDIbmLoOD
MUckMXutnuWoy9vqpC/T5KIOBpW4lqEkVrEK4s0Tg9HMKHx1alK/pf1rAqb9p7Tsl4PWxa9z72jh
qOj0AL+vdk3ZxKG+lJ3bGU7qVjZ422ZNwtK0hHnxaEo7uZHtO6rXw43UxVYAHH8Mhg1IAUvVWN5J
tRQHWW9Jkgtldgqq86V8KdIiCa4nOJsZnIYGE0baDJxe7ulg5n2tIAEqD6bT3dVNvKckFpjYrlqs
ZX7HAGE7FGg+X/1mPy3VMqpLpN8rYfOwziM5Xvp1Wonz/CJUvl1f0nb+dGGPy9k63OiDnDjzb23D
IbK+E9SV4scFXWqAjkUgm/UL/fGOQMtfASGlDnQY9wUdSlkXOx1opaofsfN1qVIXjJ/Xl/SbwfOa
Ee71pVmZoSaYsASDlPHY2OAtt3/RL9a74mdB6r8npyJqBleZXYZ/w1ALcKBiyaTNF9PFSrlsn4Fg
B4kSRe79Er+StwW0welt/AWvmOVev43BqFE82iCxFqT8og/MuU8MjummQ7fj0OldUCbS9643crcg
vSZI9jfPAjjzAOMG35tscB+5IG3nDDGOcGHbXrb86or769u4mQNfGOA+YGkYiR6XjRI1xksqn4Yh
gy5N6erqdykTSURun7oLY9xnwz5Ora6a5SF+LW5WwpeVlzV9GwLNg2Kj8B3xH+w5gG0DJOL80Woz
pyFd7MWyoRS5vKyjuBKYsrWddpDB4y9u6m56BV4t/2eOO+RjN4+TNaVyhHvLs7XHmsZuVwkf72tR
64+D96+ZP1ptzNaqUa5QlMKgywJd7BtlD2EyeVe+Idm8z0St6s1VrSOplmZqNthyPofKoer7nCwo
7xkNpHbID1yTwlLoFqrGBrngv0a4J187J5pDE5Ry8ghSa76xzwIpkCMW5Deyj5MFmMYgismrt/3x
HS9scs+/wVDUppDVFfqFd/R9jzQwIF55HAJy58yuDeYhWH23vQQMSNdP3WbYwvWm4T8L4sTcQYil
0TKh4o4esN5GKiCJGAW7t8v+JjfJ+3VTmxHkwhTnlDoENKTeQgqXDbdKExJZNFSwXY/4sMDraRq5
HNdDgooLe2ErJhx8lP6A+Gsr7trhRvcJL7T9f7UqHtbWgACz6zSUkajZn0ykoE0tMrHt9//uEQ83
ICmm3vHQKQFB/JXqvSeNETFEwwPbu+NgzAms/gBmcPFdT+KxsnJmodNcRyoksfPntWLwzjB3VIXj
vrFcETxpOxexPmxyIT+WnQGNvSw7JK2B17lq7h0DT0C1bVp3ZP3RQdEb1Y4+wHMQ5VsQophFcU6z
ThOcgu0v/PGHcKdgLHrGHJuVB0P9nrJfqeONce1fd5T/EFk+jHD+n8TMWgroJkTFV6Vym4cCyYnt
x3twUbGVcQvkxU8xZgKvm90+4P9a5XsiWc4MuZsZ8svi0cTrglixq1lHmf7VOfiwwzVA0lrVIKwy
L9Fab/dZ36WewfQ5uL4a0UfkxQRGUtWjtoK2i9ZV3hcVxMgK2Dtsv6/dOPHl0Dms3ioM0WvY/zNE
fyxv/feLCt0qR6rMfQwdr1MfZPseQwCxL981fhU1YfoqZFYSHEce/5NZHc3TTs8O9rl4y34zpWk3
ZQxA8BxCcnGv5YFIrU9kcj0kF0skTTxbTTrQSNXuJ/XW1t6u753gkPEZ5LgApCDZBZok2uLnTvGz
TlHRmGSBI4rMcEGlratKqVqyRDUDCAzVTbOQv1b9X6CLkSd8OAQXMlLVzCcwEqNnqn0ZJN212bGk
/+UX4yJGC+borklYclDz/ZDfLs5NLmKQW3/iil/zXRDMFM2Zls9AF2q27FFHe21G87G386AfISxr
sdCS4slPdVHDUbBNJhcv9HoC67ldkIPtPOvTeQC50SgIfVswyss94knUISmrxZAPWpB1x7txN+3V
2yZaKRVLIduO4PCYXHywcsLqBhjiiDQ/C/N7K+L22H5BfPgbr6WpaRhil6AxjWmV4i0+QJTXG46o
4Cm/Eo+EUpR8v35atxiaPn08Lhz0ToKiri0vEfPVw5D6egmYrf6zASsFxpBO6Y1Wuv0XM3ahWiM4
wiKn5HIRVHGblBEosWLOrXNVSYXkTgy69NZ60Br5RUrmW7vC5J2k7K4vWrSLXOyQtUFfGINukmVk
aFaUblML8iyRBS5s6C0baLGgfaXkJyP5ls73/90KuJABvsnOUaZmiuoGoIeyDBdzer5uYguUeOkZ
/Ow9hhEH0qA2ecBcfHVc6cmKfRsZ+9inz/mvFdI++1W4iubOexIKpyLXTbgSsniqcrDPyCZbZiVa
lc/sQ3fDMP5gequ2SrxfhZBBAd/uEl9oWJAD8O9PyowJ4LaRRuYZrL/hyjas1u47eOdD0B3607fr
31mQuVlcSKGjVE6LxipIyN23Dbp65NSrNdiiv163I0rDrdVnLy7+QTUYs2sSY119kOzLEFoPnavt
VlGE/FwJOEsFh5svqtZppeR6BSiQQV07znZ0bk4D1JVzy/GJhHagmvmCeCK4a3hqxYzaeVvovRNB
Q37RoE1ZeukoOHjrwb3mlVzoyCetAwCoVaIODL5F/27ERaCi4dMk6H+96/K4E+zaekFeM8hFEhAU
KahZ47GLvuLOec4CJ2henHtMCQDW6V03thm17JWFTLWNVaX9s4f0FBk3RocVwAP3MTvHi6CKue2C
Fwa4y6ZWCzlpwX3xe653rdtirCIC6haD3PlZia6vZvsuvbDG3S9At6hmHY8rJ8z8a1VRRvUvmrwp
aG+QHexEo+qbAcsGhl+BfLoCUaPPX89wiqptYx1YWDn1uvIHWLn65kgH1VO73L++tk1Xv7DFBY26
WZp+SdM5ms2XcvipyGetFGUGIhucNyRZmqMhOkyR9YixZE/bT8caXI2HdQasfAKmGFK3fyV+Dbj7
x1fkXKSE9HUXz5OFKEWjYq8c7Wh5ME8Awu+xZbmwsr7t8x/2OCfJmrZvGh1OUiY3Mj2p9OX6Tm0/
ZS8WxEUMYmFEzGK4RvtDfVqHZ9ein+k7Z+ltVaBqd9IPUSVJ5IlczNA6I9MysETAE2dX6zBBICWu
5dyVqelnhqh9JrLG5SIyNfV5LNFhN1Pdy6Q7uz9LZevHte2hWflXIerf7eJxQf2CRnS/vif04c1p
T7r83x0sm3uvlMRxxoyMShR3J6IdHeVb0wuwTYJzxdM92ApwipCBhPgue5CbMaizA00ywXfazCrW
HoSFmi9o57l1aEVRUqvUuyjVfk7Gr6FAgwpd4bz4G7UlHNgPS1zYswEHmUYHutrScXpfCTqKn0DU
+JPhSrt2Fz+InHu7/HthkIt91ZLmWQ8XhxLFKl7cedR2paAO8L+gWaU/+6OQY3X9yT8u4QuTXCjM
mDLO6EDjhQ66plXcZXLbPYV058rMaUWiJW56yCraialA09Z4ba6G9jaxGe58qR1d0z4WDJiqQZCg
bV+PF1a4RaEBMhCAt0pcxgzkZTnywcxTb3vfxEBn6ckCtxfa4yK7OZOxmHRtJfWId6jn7UGvHVje
5K0fMX8ScWxtBvaL5XGBvVcKM4cGnwVRrp+S/M22BZng5gm7+H0uritSj4kUaK9EGdD0aX9cSLI3
tC9jKVRWFVniwjk0m/JZm9AyLaNk35+H2+6nPrrA+GmvbFWseCwbl1lB8fh3TyFMDOuOAuVOpFKf
U5rYKJJURr0wyk/SoxZi7NenRzpD1sgM613sCRHWa7D446BdGOSCia4CGqSpQ4nyxzp+A+k2SKHr
/sqfPB87wQnY/q4fq+MCSQtCR2vOJfTyIUOy/Ghq3Z3Ssyzpf3OnXCyKO2jxgM4REPPAsi5NBJjg
W6xAHsrIevd6qrEdNj7Wwx0wpaW5bBAtORBWuA19cxTqFrbguSoywh2r3IxNvZlbVB7Ik+KApEY5
6/lfoRAuvhh3tsC5VTOlrFFDbr7k+m0uUjbd4tBCOP/4VNyRWvSqnnQkE2CVMh5ppAc5GG7tH0Ct
xdS1zqMPf9tnzG1FYwrbxcoLy1y2NC0y5KEslUbyobnpz2lYeHOoh/U99URN3+0I+O8i+T5pqzst
Q7sSJfLySSGpmwrn5TbvxY/F8F3RGYBSStG4jOZdfZpOHRD9VuC8muBLWvEVIvogge/xHdKlTGwM
LwPOUVnoZFvSN8xjhJmhPV0/R9sZxsWyuMBAu1hTgJ9G/qx566Q8ObN966xADg+hvnB7hCKRQpEg
GOlckEiWTsFwUYV19ZYHUYDQaTAOXp5mIiIM2i7sXSyPixNtN8AYw1y7sx8P5q6OnJfyBxAQ9zZ2
L4lItLyVpusc/oGsiDoqIq/kAkgvEU0yFjxOFrl11Ub2uka0wu06w8UKufghSZ0T056sMxkK8rXu
J3vOUK9sovgI9MXfJTYf54wLJpoKhTfUBDJYcx7bqD+zIz1ar859upcxMyoif10jxJU7UuciiCFZ
+swGYkf0xCJMikXGbq0GiS5/wT7xHWUCGhPb1EoUnti+sks3y0Wj9SILXHahqRIBUATZRZF8ybKb
nIrwXxsGHBnytmCrw0QiGIk+py8lWoJanHUg0jQCvb3NUsFduBUoYAAdLPCnaaZjcidJ1lk8KqAQ
/02TroBWu99lT5jcC8awi9R9Bbyvdz02bYTATxa5JWV200kQfCWHtfY/fB11rxi6/38e8ckGd3pY
nkAtwCgrNLkmc5/Rhh2cRDVcA/hcQajdiHqfTHFHpzbypYNwFpzM+DHb6EJOPzD3cK5z0TNV9N24
Q9NBZrKe1RQ7ZZuRbo3RkEo3cUZFRFEbN+LlgvimCajtZm0Eqj2SjmuRnWIsHiqJ4RyueFSo4kTX
3WHrUQUqRl2D91mgi+XtgeXZHnKtauCBY9C/reyB7bPxOvqJN/yUfOnLdXubnxEzbiBn1CHQ+0cP
Yag7K+4yO4qz56wKqFm7qqh3thW9saYPI+sfcdGocMwRuHBtwpgUcHIrIeGUhhCKXhXGd/qNJmRP
2AwTF/a4M0WnsUxo34A9YTfOGE5cVc7kyP4GSTCUFKbXevcXicynFXInjKhFMS0G5i4Vdmidb4sR
Vu3z9Z3aaux+ssEdrWKSWCkZCXjfbrvAPGCG7pC9ElTAjTOJhjcb5OQQUYmEz3zR1+ROmiEZzNHz
qUIB1945Ib0FU+hpvjV2SwBqiGP3bAh8UmCQLwmCOM1mMqg7D3qjFX6qUeIVwEvvBN9z82R/eAlf
GbSHolZploC0714+lHcQGTxaN4y4fYiyE2p5rvlw3eJmbMSsgIzZA1xgGueWetGVeoOb91BiCkYn
5Q0I1Dw6xQ86E4qdrlctl1M4IDL+1xbnkNPSEqWyM8Th97XJWu0gtj14FmYT8tdc9CXXR/w1Y5xn
dnFJHTBAK79jFhqsfhwBHrdqf4KIStSH3D4HF0vj/TE3tEqtibbSiBVv7Iu9m4POU8Dcl+wgflCp
kIhUgvxAPdFXFWwg//5yRrlNgc/OI7CuzkXQkZTEe6syctsHL78CScXFxBDMda/ZvBEU6F1BJA34
doMnsh3BlQwBgHTC+WtP5lfMJ4TMTSLMZsqhFtBd9xe6PmBj+DDIbWfR9GWSZXp5oEWFictTbKhB
nPauI9Q63Drp6HbCU1HXhnTy+u8XF0M1mdCFn6B6LdXzCXoWT1Jb/EUy71za4C4fqVqsqak1zCH5
gw9abRdAH9BKrAMl05nuRLpB29t1sSbulEuxMXXGDIW0tb8LfYx9+gi6zF11MsMi1C1XBDnc/IYY
1LEMTDzbGq+jt/QpaetWQ19e+1oOXxfl5br/bWYIH8eNLwksVp/r44CiWlJP96xsMEdWdw9xW3z7
7+ysQebCF6yeFGj2E5zb6rYZ7yfzaOUCX9j6VKCuMxQ87XCW+PNrlxVFJc2qoq5cAsyHe42c/U2q
fWGCewIlUzPrihWXB60+F1aIqUt3mkRvhq2aEy6Qj4Vw30qiZUbaCU85wx3Wqqq77OujtVN9dFRF
Cenm/l/Y4moneTLThFnSP2QBCi5J9L7jb2wfn1auyDxwRs/Q3Ek4pLJ5qVzY5WKDCXHnpZVgd6UM
p36z3mArf5qOZoZ1JwrtWzWUT5+UCxMVY+VcFQ0EpH/Zu85V3OReHV0UUM7zXeeDjQg3SuJDIfec
e5gHE22pyDW5qJE5U96YiQ1Ucl3XLqXt44xZv+snbDM0yYgR4BSzbVDtcUmBo8Sjnq9kNBDIior7
NXtUf/QQ4dO8En22pvIFBrdX9WGQu0mchKD5GgOajKFY8tV4WVUV0lC+s14T1aU3JRLW5vm6zW13
/TDJZQdlu8iQ5e7QxaHHUQM/8Uujv103sYUAgK/8a4NPUOOFDimzMRA5eujHj403f3Uwi5aGeD3p
rtzv2AO7z0KRMLbga/IJax4r0MUeRisalpu5fo3Hr4J1bR+5j3VxYaWpRohgsN8NxH84giGv+dSD
I5jtxr1owGFzNeCBNUHAbKB2zxnL4nhmM8UE05g+W9XdKKK4XZ35j6T04ve5uFUnVdkOMVTLdeNI
rTPG4V1Tz926elBAtSH4cpuZ4YWxdbEXl5ddqppVJejUYJS1d+MdNJW/Wzf13jhXJ1C5uJAPQSos
Enzc9HXDRp0KmlEYruMum7xMpaqyKDnQcvDi+s6Uu7Aq76+vbTsyXljhNqqWzK5GfNIAKB6gukr9
+mXVR4H6qiSj2duf1uixqpQUfkGh5CBqnm+XD0wVzXN0LA1wvH/+uL+bBFAnBb7CW287xc391I/D
KgI4YGcG15e7fbdeWOO20lDLAVpEGG5a7x0TXW32fQBEqgzKn8K7dfMMXNjiLp22N0HDQ1HEYv4S
IiRjsoh+Xzvoimd4zS2G5QXRcXszLyxy94zaF6najBkmTO8VzXPaPYAq6PMAHG76ul+c4kcHpAWj
b6SA1akgXMMDbi/4wptue/E3cNdQlcgICvOE98WLgeoMCSoPABPJnW9nHJXWo2ftTljFEBnlrqKU
pXE/tXCi/rBOea+ixWmzGw7aYa215x5ITNmTqOS+/Va9WCp3G42JJqmdPKaH9kV5sTHNsHbcXfu0
MogvB/WlA1czFJtEAxTrz/4R+z7M8tMhrVokXUZQ1VuRGf09CmG/eebbPQsA8UaWmIC53AVUzflx
fW+3HRrPVODjANxyOPfKDEm2y3YC+diMUNDeYh73uoHtbfwwwPlOqYCyrTJlO0qHZ5MGsfwTvB7X
TWxeHGAo/781cJ4itWljyf0IKT48RPJ7o70fhiGozXlnT+/XTW2GNkVZew0QnVJB9fo5tMm21MqV
rksIALKnep237LMdUoiQguugEcAj1j+c9wplrSmrYPNRVH5m2NQpBV+PnR2cDpNi8nK0RjyD0tqn
s+43zeSrCf0bkyALN2XZhmKkzX1LK2VWrnUqQjXk61OzPks6Btvb7lBLyi8jVfa5ECi3/U0vyhdc
UE2MpCcOA9ZgmbQCchWs0O7GdIhlV7UZydy6KHQ5bIi0/NDlRdLcDIKM35EsFGXQd9IM0iZ1Agfu
9a1W18v4j69vQZJwVWb+U48oVgpp7hfmROVCpcrrLFMfnxTAYx/j0bBfmVIYsTvnc2MEjPUl2K+d
pT2kzDSJ32ZOnO4HUBXdFICRnbGLrQsiwZx5CkhfZshLTaBpYpM+La5UgYWoRM32oFTV0ITX17F1
wpWLZXA72rBF63sFDIb/Q9qV7UaOK8svEiCJWl+1Valc3stL+0Vo96J93/X1N+hzZqyiNcU7fR56
MIABp0klk8nMjIg5vA6Vx4w3ybHppAY0s3RdgVYeixJpG9UUjDYb/Ti8bpdhlxU3iewvAwhIukdS
p/vLy/lQ2/jyWVb2mOwGOMYsE03Y6xzdisEakFN16V/lrtnnELh9qG7jp/y62NNyt7Kv0p0qWMn1
rOwu/x3bXmtCMANdbtDWiczfUXTdbLaCMfuR3yO7KjyMSZ3IDtLoXujwyPy3oqhkgmUCLVSMJJpM
4ojvR0i6gLigCa5V7T4S9xoPmM4zwawHJ9Ds4k6b/Eb+3cd7OTasQOWQn/JsMIlhoRRNqhcZ+G+U
k57cQwJT4Ikeb3aE11tFz8MqsxelEAouAPSgdwUkXf19ArOWl9yabncQX9XMAtIdWAeON2wdMhBi
ix/qH4bxMe20MhrI8agpSzuDX/y57G618g+UECjj9t8GmGsUghhJTgKgXubgxpASZ5bfS/k7x6V5
q2BCRWEGY18kQJ8E1//V70VP5U47psfRQWoJdKzd82rXW5c3ZmwVBW9KSJIZzOfS6w5EXwOGUeoM
xGeqI7am2yoPdfcoSg0npG+539oW/fnqK41FHanLgtnGKgdNcdv4aT6exHB45+zj1uMSh9SAjg7U
nlV2Sgp8sUaY1erkp79B6HcEDfPipO6wHyVL7q3mN0XsNdfF9Z/04WTgXlTwSmiyzE4tQ51XrYAq
zg5yCfQ8qjiqNvzBbbI2wXwu0F4uPWjJskMXZo4MNkO14eTCm06I/EomIM9C/5TJwLNxKBZJRv8e
3EgOiPduQFP2cPkDbX2fdb+E/nzlB8KsdmFfkeJgNL9k81k1XoT+IZu4HAqcpbD61PKolqlUiwWy
+skRXk0PpIiQrpUOkDN0S7AZ8JgFNguG8ufmsePCCnhCFRXytX44W1QSYNor38a78hUeaFPmZ37V
d/P8riwy18akt0ldQI3gkB21XdxaCiiZEyf+1exHr4dcRnjbHonL5wHfvH9REhVV6BPpkARjghUx
QkLm7sNwd6T8tNWe7OgzvLJjLnvP5q0CNi4FAi6ipKJ3c+4yah0KSx/rAbKOpnE+ZALcsfDmH4OL
xM4WX8r3mhcaN8uWa6OMn5YkKSZQrgZ+iDgyHSs0aoXcagIbcPTwFFiIIrUFUfGAN3+07Uer5TLX
jZQniz63DWQEdtp94xfg9wHc2DOvZwfEnw5PAGXz2b1eKfMxZ7kaZpBHhgfS2X1jAZ2ayQ7tIiSO
YMuPpLK73BV/JOgTQwuck5Vw95kJObGSJmScoZhHIDmh4FEH8Q6vgwOTAyirMXEaOry6zmZo+Nxg
tiJtjGajtRk2WFV/DU1q6Tw51c1zSRnkTKjFQj2JOZdqr5RJ2qPjpEHeCt0YM1TwYK306beoVsli
xyNVjy3zfuKlKluj3TCK+C1D7pASiJ2fFcEwEiTMqNzEz8mJHpUOCq7JeyDhmVw6gKpftW7KHdbY
/oogd9Sh4gAOSfaIElFokWSguGrui6NoV3dAwdlTDipSi8L8UDPCYeE6D/VM9jkir6wyZzTtREVV
5graOrqJHqKTadKV3sV2TCAH+gAFYOvy3bV9NFcGmaPZZmogDiMEEIw3EL1Ox35n+OS6+a1AHhda
p1z69q3Lcr1A5miK6mimQjpNfiy40TTaWahaRdxAypVwlsazxBxD8A5rjawBsF4shS1A07jNv3dk
stEa4ySCHEvs6TP1QQM2HR6qy507jL/LvN0hXUuCn5c/1mbC+fmt2JMglVDPKtBO8dsa0NbCMbO7
ItY527YVSggqsCqkOGQJXa7z49ZFIPYfa/T7E5ESyuTXxsSVg6a/g/XytQ36N6wyJkk3K1XuWgVV
6OQO4/i/qhccq94bUHKe92Jgpy+Xd27jegfNIVJANBF0E4JDTPwS0PjsAJKf8YyL95mTRJY2WuoN
PcnDU6TZvNz566ei9nQIp8gA3kNa+3yFgpxDorXDyGNS588Y3LBrEy3JJNxx1vV1J8/tMPGCJEM0
kkgFvurQuyUUTCMvOAlP/XHYRa7p8KZbNpelKNBGkEUR2TQbiwdDTyIJQAqzNUNbqYvKT0kcnMAI
xGM4+uqHYJ7VMZEOyU2JaqWe72AvKGE3Lqj06omh3E4gl9lPZsJLTXhWmO+EyetxzCW02nsCeoQ7
aTz96w90vgzmA4ViHKpajWRgAL02CE8gHv0y7OdbiM/f0f4VbzyORrXzo3Vuj4nng9qNGGxshQ9s
YbtLd//hA9H9y+v66gjnZpgwro5ljQFKgoSjPglkn6FuLT1cNrFxZmEDxVJUARUUqlj6jzYH/E2U
GwGDb5pq0UARP2VXwmy38O5sx5Pu2nSFlTlm5xS9moyswHN3HEpXD16HcuaE1s1vs7LAbJoeFUm8
qH2DbxODSzbc5T4d2eEBZbkbx9x8IEFvjVaHndodMbNOUVyTtdxQ0GV1zbX2NWU5+0zs7TerqFrk
MS4MCvGknEIYsXtqn8pfFeTu99KBCjcVoZ31jhFy52a+Xr3nxpmANPZTGaeJFoJjE4zkmqPmiVUv
Xs8rNW47BxR5IbwNgSqDiRMzJi9iUQWCu9J3gnQYhn//aKAL+TTAxAlDaurUyDMBV2L+HO7zQ+B0
khscMano6s/au+mTR97o4MYz9Nwo4/JmmUu5UQFSnRg7QGYdP3EwIkErdOHpUJ9KQOE5Z/rrfXVu
kT0C6EhIyZJDMChvsttpqGMry7vClTQhh0JJHu8gTAzFilyPfV3pUG4nOpAWnWTaQxNHDw1JJs5U
4D8cl8+tZ46L1CViNfZpdqhd4ZbSyijOdKDy3yg3cCmlOY7Ejmvq9Vi3YkaHwLvRysTGhmwAJ8xs
xuZPV2Kr+9EY6lNV1tlhFlJyEzZUE1jReozYmIJ9+XvyVsOkVW0+zUNAPnJs0JOKeymYOIvhWaAO
dZYqkt4s9Kjx5+puJjEGDf+1Yu+ZR5r0D1gZUFtCVMhNBP7Svg4dupPxd7PiPbO2w9TfLsYKood1
rhcLWot+2D2Mw22iFVYU3UPJhbNbG4/l89UwYWSUy7Cniuz+8EMInfQGNTv0Pe96b7GzB9Cy90dQ
r7qBzRub4X0mJpKUTZLoiwngXKl3Pw30EqD18L+ujYkd0DaTlYbImJbxIgyIjIDyVl74pvlkh5Ul
z8CjAJ3J65XxPh0THUDW3jTdWAh+OixWJ79L8q0ajbY882iwt7cQPP1oe8LnPopaK0cUQlOA9LbU
+ksRf6+JcB3qHYfFcKMwRt3j0wazhYJmTFRvKjz09uJB98QWHjKnfkptabeg1jk8hZC8A1kuJ0xw
7TKbGE7GIMgamfwys2Qb03FOv5teKHl/gHE5K9mLVgwpZIpfuhygtmPh3wv+mIdabWoOEeZgrHGt
lmppTf1PWfshdzy1jH84dZ9W2Cwk1RYjFZvsIO6KY/SzuIPqDLiGIw86O7voyiit+cSvWfPWxgTf
OSuSUhKBnkjmxCukF1FuvSr5fXkDP4RMvjwoPl3mo4G+2sG2H7Siz3q063Y97TtY6NIIiwMCKvNh
RmARdt19fSu+h1SvG7ySl83z1shE57RNjHGcElBgUGRieD/op2rgVYo2imBnx4KVOxHGBiTKPbI7
PcIjrb4ZryHX9CCf6LR54gbg2nIuL4u7q0ycLgICNtS8IpAroFOG6gvd2wjNjsgRE0v0zbcZiM/W
sBLF0k8c49tJ2Ke7MsGaBGQquyUNkfCMblJZ0olSmMmPk10rdBL8On+/bJH+wks+xISdPl+KBpq7
0OMLg8wVq+ER0mVYqQipMTNR9MMsK5xrnRNNv/T9UuipmRIuCyI9R8kJ8m6Xl8T5/WwzLhdUBVLP
AHqIuhOGv5r0x+Xfz3F8tvUWSHMuCuao+HlBQKXrD8GN0uYcN+Qtgokg0PYa1KpPIY899LaOE6Z2
3uVlGJxPT5j8rUuNssETDUcLHBypU8dq0OzTLtJORjp3ozcqdbqgoFlDMiwvQvmtjItCt2ZNMbrd
rMVzsUujtn/oAmNObAD/AsOCai9mMSAGP0AeJYJ2hD0aY/NDS9ThFENU/T0YZQHKB034m8hF01it
UkuHWls0KBGYofpbnzQ03gQ9cLQGmFo77vJMs6uxhhzamIbNIVeq/iUt8uYYGeDsiLVS+60Fafre
NVQzMDTyRTwYRir9jFVD36WFDtHHeenNRyWexxAY6kSprHhUqtqC9Fwi3ZWzDnLuasrCBLIBeSRA
+MysvwNHaMZ2FgcShC5Es3hY6jgprHAW8SyAlGBlWGKiQ75KnusxcnN1UjOnbIL5WxSnReJ2E5S9
9loK0TkrFWokXeE45721aO2UWnNdyIMXCkCHBZKUQD0tzBp/KPMOrJldJhrXtRhoP5NxlEVbrbXx
WV1q8Xdlpka1DzFoqfq6XKtvdYKQ4VRJVKR2VRTaT1JPU2xD5A+xURtIklmGEUQPl31nYxT7LCwT
6r6rq2dBvTTvgAtDZUG0Qd6PBkxnqYA55be8iRvecaM/X5maW7FJ6szMDpNc32Ry9r0LUg/jM3vO
kmiicyESshjgeKkmoY0yOkxP4369Azgsfhs6PAWt+Kl20FdHg1B+SSZrDOyw5RameakYYYK/OMXV
Uk9JdjAhggD06HfpOO4Sp7tadrNpSaMjRLZhYR5uR8H5nOXTgHJp+cxFgK5omAYh3kGUO3M6kr3g
9t78SktEfDUlXuhhkk5F76YgrzIgTArIOE6u0l8T6SSJUGT/37JMFlgojDHeqOWk+l2nWkFtOlLq
jtrp8uZtP0T+vrVZIKYWQvMnwTSt3zWypwqFpYCaRJmsKM146TrPFHMviMoyzBnwuAA4NUf9NbLL
e7yPd7pqdR9KW7EjHIMb7iuBk5cozF0hIw0TNcgBHqTGDe7pzBhwjS95iscrsTG2fl2+XN7Sfyj9
fO4pE2HaKgk0sI8ihfYpWFd6QW/5fgGBYYMCs8h7J2xuKzrZuo5qNsahmSAjFBUUmlo8kmPpmwQS
npLsifIoz51zeVk8O/Tnq2CWRvOigZKu89W89FSFQPiydhppn+avlw1tJ86rFTHBpMvQ/KomTQEj
Mw1nILh8oPAVzHpayj5+5AkMbDTlcSOs7DHxQ66MBkTJJdIhT3hMF/SrwWJs4VJqLAq0ktz2DujQ
/3E7mThSQuRoqmS8QUKoUTX99TLe1aFoa6bH2c3N6Pi5OvaxKqD2nAgBDBnX2anygrvYNq/NXYgZ
JMHnrYq3l2wvTxeRUAyYRvaz41JaHVhS0snCVOGddJ/dTDtkLvJ7YPNItTcvwNUamdDSm7lUQ3oO
RZzaX0ZPJtdEcKZOsXMTFIoPDa9nznNR9v0698I4l0WCK2e2IGsb7Aov8I3IMsG1KYCCJuTiLCTe
GpmoUkq9NKginpOdMwJ4A1iXYdEmjOEoFiXyoTxs4rGxx/3MxWtvXnqr/WVizKwUU9sky+wjT7uC
gLALKMirAu1rsxjtOUt5FSWKUPlyo6/ssbFG7yrMSOtoBGII1hTeJfUtE4HeH6xk2Wndr76+H0bO
dbvdt1gZZcJONqZpN8cN8afbyYsfFBeUI3casYp9eSxukLkg637nHM7toKoaANAoEkjImMspFfVG
TTu0Bwu0SJrU0zJ8XNmlL/boZZy8Mf8WQPDEp+S3PBwZdZivm/xpm3GoKcoxuRiq6FJLrS3qPxaV
B3razH/NTwuM2yiogMtGhYuwkp97yELGEFKp5x+X95BnhPGVYupHPIUQvRvSWpNwTYLZzYdfl438
w4H/XArjHNWsaGmfKxGQfgVw7tJVtxd95fE/NMjKA0+VgLco5kpKlAnzb0Ix+3Ii4anV3DdS8ksD
TZ3FWdf27YBZEQA3FAMkFue3ej+IJQYgQBPYeYsnu5lXvSwP0LfcV9cI06fL1rY97tMYs4lNmQRF
nLXpYWqus+olinhfaXvbPg0w26YOWS6qWYApKfTCMwc53weBD14DngawLTLMnzwM6HZo/DTJ3ONC
A51fonXpAQQdVqbVxxaC9skS7SYktlrKq0B9VA2/ntq/7bHX+SynSiy0LXDLB8i9e83teEgfhrvk
FkpM1mTTsf10R9li6RSscjW5JQTi5qs/etoCX/9fv2HveVUN5kYG2t7H1eD2GiDT6gI29/bhssds
59IrO9R/V1lnrAhEbbRhQW6mgJ1s2hdXCzLBjrZRPe5bgfoHu7lASdGWuWHgv0xIbEGGWxtRHB0G
PFp/GKZd+LoH/H1nFbMTnCjVW2AZ+2TfXaOnYXPWum1dg+63qsmqrDLHIwZvgVlWUYRPS2mtC28C
GtWDUu9kj07thY+l20F16zq6brw/6trr4qdx5ugAd1IrCHIg2UK+9kM5EAfMZe7cu62T+5THm9zx
gtzW5bc2yRydpNAgNy9m8SHA04i8V8apL9+S8Z6zrRwzLG5ZEPtCSmu18btXuq2pW5a25s+3RMWs
L4TOXTCvGK5yLXFAIpu58Gp9LJNCH0xJr2UC5nJ+y7sJNFGUcCY8aH6FTUXKBgFhj5eAb4XYtU3m
vKDlXJOmwSRAGhxj8gweuMu7uRVh17+fSVjKVqoExITZ14wbcdkJJeazR04Y562BOYXykPdFOeqG
n5DkphwSDN6M+8vL2DYB6BOIHzSisgMTc05Gg4QAZugmqozSz9GwLhvY/vgaNPpMICGBsGIu1rkg
RWFAo8Y3NKd8jgYUAvLJAsIPErrxt04+1H4H3wvcy3Y3v8/KLBND+kaqxlDDeJshvFTB1Ww+tROn
CcJdGhMqwnEcJHE2J8RkKhMNvFB11VHwji07mZs/jnu0XJ3L69os22JmExRbInRd5I/n0eoiEPI6
z6cCRlVrdAVLs8ND4Ok7ChjiFQQ2A8anKfaKTcoGrIqaKPgRnEPP3sQc5VNymP+9Si6d5JVRywcz
HthZGRcJikBqdK0XfCGLXFB8XQM9e8vZNnre2RttbYPxB6Vrk75WYKPzmtL6D1Gq6iL0fTDNev+e
tvt8SYxrkAjMI4OJd7E0hFaPNw3mOTmesOXh6xUxt8YozVnU9XjrB+I3Wd51MfSZJx4BP8cIW3vN
jTbJQznESEN11be3veom5vPlT8MzwbT3xVqK2lmrwWpR7qThuSgO2Z9MIa22isV4DlHQVtqIYG1m
39Irob1pBc5LfeuomJiOwSPvg0SHoZqQlKRpaMp9GO/l5ntUYuZDK61GrzkffTPmrA0xu0ViQcBJ
CSNUsfBAtisPCo9u66k7A54Mun03404fyZtnZ7U4+vNVyElJFemdinyMhhzpR3Ia/PY7hXuFTx14
TwdXRLiTHcPKnjGvADYr3mXOXTVz2w4JIUQaMYyB1AXMnL/RSIfUa7fXn4bcjR5oDc/0xYfLjilt
VV/We00vz9W681DPk0kOF1+cgRisaytaFmcMmhtNVryw631IiLuDIl9BJZrjT5uHArydGhBSwGax
KVMRpLFUqij8jMXjUj8m47GZOCboX/8lIq5MsF+1Ax+fEebxQZLvwvJh7v9kuNBcGWA+WtB3cpbo
guDXOaCmBoQE08XifCLePjGfqF3kUgfIAD32g3lLx74DJzhibob6JNSaX3giIZvFMVMBrQPRVV3G
hz73CRHsJXNcCWiquyAGgdxp5Cw5ZEGFXWVHFvhOeKMQXIt0C1Ze2A1gxR0NExbRBG/g/DR1z3dz
goJclu6jvbzv9+Tn5Y3ddI7VMpkrWVDyqks1BQjosLjRjeoualPvsonNTAYNBw0uAhFNELecL8yY
5rErFrE4tDUKEsaD1hmWKf+O0vguHzu7VA/LfDKLb2iD8F6Ym+Fa1UxF1yhHnsEsT6rNUgiycfGj
1iWZnQLaU+6Co3YyUys+dc+t31ipU3D1CDbtgiIIU/sgYAFP9fmSF03tJLE1EEnFZ1V2yJhYbXA7
F7wS7qYdWJB1oMyAk2KynQq0Z3Im4tpWH7WddhDdCAXyyFPQZlR3GJrbl954xZsG3KxRAE3yt1Um
6QmHZJAAjplBSfEfPPuP9Fj6qMNg0puXB28e/JUtJvsxYzQA6az3YUC/qH4rurex47xbN8/ApwlW
0mOQZ1BSDyiCEKnwcyKjxzG5l88AzwRzm6PsvSyClM5+Gd5L82IHIk8BctsTdFUjgMPjhcdYAKHQ
lA8BKDvatnGgjnsF9iNbWVJvJLwR2+1P8mmKOc/gRF+qrkAOpJpPk3E/jd9jnorcP7jYpw3mTqkh
dVDMBhAp46FCSWrZoyF6kOzGyuFjvGDPWxD9eqvIC0FtUe+jEE/XxM/6m5wc5fiP3iXAP//1fejf
sLKhxCSZgwyssZRMrnAg09jaitN+SCWOosWjkNvOpFb2mMiXiQMZY7yxfHE3OA14Yo19iGuTDguP
vR3JO/2g2inmlC87Om8rmYDUZyVYuyJT8QtcJoYjmeb0s2xlJbRmoxUk57K17WP1ualMIIoqZRTM
aAa3SpA5uaRZUv39sgUaXr4kT6ttZMJPEqR5KoDv8YABsD3Z/wUE5LWm6LZcMMOW7PQwEXvTAJlj
3x3L+okogwVFNCtvHjW5512K9HxeMsaEiimvS9Oc0bJu0HuDbCcuDAPCu5SgNnB5D+TNlRngfkMG
gPtJZBwCQ8GlkNTgAVTmfVhhzi1714aXfoysSuEkupsD5ObKFuMOilEpGHs0GsCTCx+jgMA13MdP
GMiMj+mJ2O1tcV/sQifjQYU2Y+/KLuMk6agZjQiI6gEKgB46MnZtfK+E3m9GDr5t83R9Gvp4yKyC
CGad61GIka1J2ZuBED/mloCq6mWX5xlh3KOdimRawgBcXcZV3F9X+C9P0JJngrlBxmpYOk1qAj8e
nTa7qaMHonIu9e2sc7VXzA0y60U0FGjZfLTG+mtKCDk6koshEIfXG+I53kdqv/ouE8ljWavxAoqB
DZJAUAo0/s78HpZWa1pUGFxwop0GYAZP23L70bBaJd3plWWQnQ9kmEgAwGN1TO5o+ie44mMyW5RL
uNoJJ95rmfftmItFLImhmpk++2IHJjcdAso5HUj+dtkJNyO7QQnI8A+wdSaB7uVaiiUtb/3K2Jfk
RuElGNur+Pz9jJMn4jw20SJgZA1PuSV7U6AbC/qJPzpKn1YYP6+7uiSlgIAkpeLVMEw3qVxiwzDt
8UeGdANFXAn/2MpqK2N2MlRQW2vVV6F2gYC14lTlGNm8C0F6/5cRJpSbYzckvYEysSbNOxLcm8EN
Xh6R/qDOe7ygLaMqORa3A+unRSagy1I3znNN0HypyCnK1cfUTDzod4BxqeOY2naIT1NMDI+nxeyi
ElI/YNqTxStB2snS02Wf/ofD+rcN1qkVwKhQ+UaOnkd25ROn/JhbTlwFvYTRb8DhFDwUKue65yyM
HXht+hxsEw3ApaN5Qyfb5/ihCBrO7m1+KFMCJhLscLiC5fMwFAqhUU0NKmhF2TqDYGv6c7IUlhHz
HH37YbCyxIT1NFOSqgSKwZ8xDiC7qVtJH3n04iJ70S3eW5d62JdcaWWOeRrIqRFBLaZB+rK89fG8
U8JdaIAuMH2e1Kuo5GSb3NXRj7kK53JmtPOQY56Dzur/xWSMaf1D6aBr4nH8cdM1VotjQrkZdHmd
pfhq4W/tnvZrQeliWPpNcSXdx6f6jmp1xCLHVTYni8yVVSaMyIowEC3AAAklop/RIy5QT/uAToK2
HAmawGnfbYatlT0miHRJkslzictZ2VHStGHff6hQcpMAeiVdchUmgqRt149FhnVRORlaolR8OoVT
7f7osYBcmsobKpikY3yyHQF6nzE76+fdsSO+EA0eSc3btrgfEt297COb4zemaaC4RED4A0HPc4/s
wqZQ9EiIwBtGMJsMr4QybmYLV4OnHZBgu+RhQWtXsNEbf6PDN5ScLeXO7m24qiqBiJQYCni3CVtD
BNl0r2jQ8fYDoBAW49RUqWUWnOO3cdhVDKMY2FmIQaBkeL5Wo0miaO6kxUcxUtcPmpBYgWBX081i
3ogBB5O5dRucWWNPX1l1UYVZ5UPkG/eim7uBn70oTuPWfumkOO+8zG3r5J1ZZE5esIRNldP1URUZ
2ZX2A1WzUy2go5zUM50/CTBnBpmjB7XKWDa7VPSjY++qHtknIu4E0M6Jt+XHNIA02sJxrHaXnXZ7
awm+pEzwD7Db8w+5CJUeZSbm7qj6RLhP3TC0i73ykYqj2LvD64lzTramlSkt1l8m2YqvFKpgzB1y
1R9e5UN0AqYud2NX89Gzv9YeIacne7LTXT9ijOqGx7mzeThWtplk1tBmgYxRJAKlWToAa+8aUbDI
JPK2ld6tTIQ7WyMTC6K2k8JEA4wSWL6beF/vmqvuQID0oASQgctTdOZ9RpO56w1AGCOoe5h+Y+4r
sN6PP4UI5HPEmslRz78XyV6VequQvLS8DYrnunI4frSR1pwtmIm0QUo0dRrVxdeeKNLsP9ji0JVV
W/lZ/5g9HBunFa0i4Rnm7TQTieJCUnShTFTstARJk9rGJI3duO2Rjr3zC6DbkWHlQUwsKvI0qBZF
Qwd0pxzSqxrskH2P4DA6Iiimkyfp5+WdpRv31ZNUDcfFBAuazEQivW76TIuwvlISrCDIrIFwwuv2
mfi0wISeJQj0YZoX1a/CG725koJHhYcA3zChQXMRVHho8chfaNwWXUwrUMCHIKF5TYQr2Xjvhv3l
fdpKCM9sMEdugAieGAX/bUNG9nhtjJYCAETtK/vQsHjiFlx7zJELA9mYjBARW9hToWZaMA681Cc2
hRZyB0A3UrOz1THnK4mNCRXWBDo61wibuq0cTA8ADz84Sfc9scRv5SuVVUussrDKdx6d4eb3UzVI
dMqGSAxWOysJ9HGqgQ/3x6SzRDyZZe0t1P+9xDaVHP20wuyoqueR1KFN6CvCTS3sJ/k+Ft8ve8lG
mDozwWyjVkh6rOVC4OtLYqm4eqrqWRluSPYHmtDni2Hi0mC2kyooIALput3ySrGFYAe+kUMHmC4o
HVmixed64n0mJjZFVWFkQT2YvtAexvFb0LyWmLW6vIMb8ehsB5l4VAelMQNXGB/C4lFQ7wPehOdW
O+bMABOOoPylCm0xgJgscMOHAe8QwQVc+TtwaX7wSEfX/4jZ5MwmkwXFxBRioi3hhwJtqFppHbly
z0NUXHY+U2QqdalcFVKgt72vxrldj9cLEe0suyP12+VPtOkGlL9Qp8IvYI87z+lmBXrvbR3CDYpv
Sf9YQKMl4EnBbd2DGkTg6AwrdHRRtDo3EmtxbIg0Ye3jJYGwV2ovrYxy/rxbutCVlOy7pAtuUIhX
Uha6ZVu+A5kAFqqBN05LHY65IDW8d0DVjOIuqELZgyYJsxSP0L8lvQhhDoiXZCjpSoUdq2D7jX9f
3tutb7i2xhyxErOmtTYYqk/muyF9yM3ULszKqsvOvmxo65ytDTHnrBW7KCZjJvpzepWpV2XPWcjm
/bU2wJwzMPvK4IuNA7Bd9i59hAs2FVmnQ0Khx5tN2PxImLsA172BsTkWzKa2I8bDSUp8knpC89ou
hyV+afTXadpd3rYt38fD9G9DTICXk0lIerEPD4uRgLsNwSLHFKXE+TjbVkCZZWDkCeYYL1BnI8Sg
O64R9NBsuRHtBiU8ob+/vJataTugLj7NMD6gTzNwZUYugL0AYlk22Rt3ZFfcyHtenWTT2VaGGF+Y
wikMBjEdUG4VH3UiPoJe3ecshgaEL+cUU2KqqIsKEkEmYOQ9dEWmErx3tJdKB7aEm8BDX8TPPT4r
7eaCwB4PGUnQfEEL7Dw61Uma4ZaXVb9QfqfBodA9zmpoLvJlNSsDzGqMZTHVdFJkDLovHgXkRF5u
a07soyThJXzSU549+vNVuVNKZmEpe8T05lX9ENnbBY5ujz96YuuHwv1/lDx5FpmTlFZzsSi0hyHd
0ooElWyMUXukWaZs8SUqeF+MCePCaDQT0eF2neYn3a8m4Ak8f8zmX/pkzKGNm7EqzSGPDpWT+NAz
A+K0XSwUcj3ZF29zX4Uyo/KOiUKnPYpAxvEK5Fu9TyApP52SOc5qP/SgSsY3xKByZM+/idfdDUcq
L4p5ZSer7gDlBXSNV3Dh7SxzuKtWNucCiq1+pUMWIlxupZoHEds0gbFBDfgLHWNmTMbRSG0hoRyv
+5mGq/8qS54vH7et1w+ueIBxIAxPFDbZkPK8xdSWQnwoJc7VLm+hrSPO4fAwKE0R7lqlkcmrIuQk
ccFPl0+Oocvmr8t/w1bdCvJwkLGinRuQJjJHEKjGJuiWyPSLo5Mvt41Pj0RngYtoBAIcs+adPb7L
qHOE3Ob1xv6emaY/X51+PanmWFLzxdf12JGi30Z8ury4DVk6E8mciHIuNMAUlRWGDOoiiXRQ3yI6
Ryf6WqGawu216KpXYA+/CwoM9E6uitzbdIonjbLU5RaP7X3rhJz9FUzYVqKp0Hs5hYbyjnjJa59a
C3Jxi2KIBjewxtsitdLUNjEjcHn9Gxf6mWEmnIP4vZc0eZT9ihyD6ZTprzpPtYlngnGfPmy7aVYn
kLEYlSVUvqG0VhlxOjg8I4yjDLGcKJ1EDF9uU6sPfufzS5Xwphq3cn/sFkHyg9sc2p5sRBmrakBJ
h4r6Dq8ViDwiD4ohx+x5whmADrlz+eNsVTdNHQNRmIsydRMYw3P3n+pK6VXKMU9vvsWPD6kt/Ip9
qAbb0UF31BMP5kW3ibkqzgwykbptCsyVFRjsadr7QH9Kkz+YcTwzwOxgbABSK4LOD+kD8YDX8Mr4
ebCpvkzsFcLeJJwt3PSL1Q4yD9yoysSijVGeFaVDm78LwV2ocV6dWxSTqFJSjLRs4H9YCYq+ThRp
SkUIjh4HSEzVrmhT9ZxQsSbdItfKLWU5Er71++IXl1dp44Od2WY8JJQwQR5pBfCzr8Lt4pS6DXT0
TrmjddlcscdT8YbBystuubGnGubVcRthXl6EzOq5V0ZtUZVDBSWbOrxuslNZ3sYm7wWwuS6AAQB4
QVzG8/bchp6rgz5Ei+nXUJPfBQettih1ZjjaGhgFrMaC7MZB4g1C8KzSla+vG9MYpBnoRH9Csdk0
tF9Qg/2DE4Dd+1wZ88VSQ1taVcZtCo4c6i5UOiL0i+fZwXQHF76/9a2gIIIgQmmwIAVzvqKgRRs9
NEbV18a3DMq1pAIrYvjrskNsUd1B9w+AXpVKqhI2DdKiaNFLAZfoX8r1AKJWVvKofQtO4ZEiUiHu
5gTloeNNIlJfYwIWeAGAoFB1DQGZ7anJpdrJZYkO6dg8jNO1GRDPnCY3aHezNLmQr9xzlrrhIgY+
noieISgYVPYKSPHQl0axFD+ADejfvQkPoEJY8DyYnWEnQtTN5hJyb3zEj/c2gdCmBngMcxjqQugx
qoVrp0J5E6aEXatxXqkbyzI1oukKZPIMLI8J/EPQBGoNOQZfUJ4y5Q3vS5uzcdSvmS9l/h9p19Uc
N85sfxGrmMMr43BGo2hZkl9Yjsw589ffA/m7KwrCDna95cepcgtgo9HoPn2ODtiZpKFuJkLp670n
DqtobaaC0oEOBg5QSQApkPmRq30xHsfndrblT6uveOXNHzzx9ymkRt0AqjomUbzM+TECiCTC9LIU
c3yCtXf7/Jh6BDRdr5TxjIq30QXyeBcjZF3eO54BKjuctC4t6g1Y2Fr8UkyPpsBphLE+zX4BVJBY
xzZvurSPwhKihNXc2mJ+ioXJXVIOOJn9lHi7jml08lQXVSOk6FUVlm3dEPRSdhMHKxhYO1sFC5sK
oIHppzcFGDGTR562HjvN3pmnNjKzKmtOc5hXHvJry09zW87QK+tftICoMqY3yaN1mwU8zn7G+d0n
Pa8Vyd21osnK2M0yNKp6VIhVZfL72c4m0b3sJazC5jszVKKtFUMaNwJynejcXqNy6pROAfqb6r46
8sfXeLnp6++7RXXDCs6WCujOHDS912Dpc6qb4RvgIsf12Tg2x5VbR2A8ht+tj2zzzqJUxaDA0DH9
qAYD3qDDgXCAARvDeRKRUEcHKqKJjr4zuCPx6H1vxqog7l7pXXycxMoRsb7uuQLbov48xLxpBOJv
l0xRMTEF2FKNTXyx9UienVHYg4GTeGLjjH8SpHarojYvLgu0KbpyDKf5wawDyKBzgtTfHK63faMS
myhP4tQo8VgREGd/SoojerpTB4KTK47yJXrY8IrunMrhvZKY0Wu3MurqqtJZ2JClokYguC2gQsKh
NHLIHfDSXmYU3tkhqcjO/cS2zpS8acawanUpFM2p9Uc0wnn3JM8nqPtKSIp0WDvgLMDcG5aH+rwF
w2fQ4vyDEVT2e/ZtSbSilCU3ZddZ8D85IAwCY2BiKpR4IGEP+MNqzs4cFX4LTDjOc17IoWZm8mlZ
K/EwTBY3DnIcggYCSkPdbFIBRyRcLOUh9RJXd/OzedW/lnCTu9wvHC49BtM9TEnUVKShGCamwobZ
yIbcSIB6VOL1Kl2VA+eSZvWHLdQY/zJABQtTkEGOkeHyUoMYRG7pcT6XgR5qHqGBjR3zGyjCy6fL
dwp7UapqiUjsFSSf730eih4xekl42o7ay5qaaPVwhXRIcvEhBmKM4/9NUMmHsmxqu0ZAphFMrGAn
hKXbHuw6rLz0gVcSZgepnTXqK+VVV+UJoKxhdpV+lTqoBpOxfUyOqr52l9+KrwPK+j1P4JuZAezM
Ut9OjYu4r0lTszZ6B9IwjtSnzjrz9D55n4sO8gI0LFu1weMkP2zDI388gWzPpY9Fxfh6MqouVrB9
86usTeUmD92p8cC6Gk5B7C8vl92P1bqAz785BxXb+1mCTjkkbTChJfmSO56jlzawYjs9Cs7kSKBX
2qBzY2ee9ZL8lG65dVnehlIxH1nb2kVSKYab8a1U/NVEcOx9vbqqyocle+61e2s9SuiFxoIrg3uH
Ow/CPB1ApqO0pGJqwqA2wJpFtV5XDDkTlJ8CrrTuVD73LoA00G9teFOKzOXurFHLrdO50sEoBaYs
KXbFPLsetJH3BGC60M4Gdb8tEchI+1HC1PGd8EDIlyJXDc0HLSDsS3ySLM6S6CtOSyGZmKYCBmqa
W025iUVO4Zl9hyLgW6YJtlCIob8PkdPaS80aycCDHPVAAwuI/qLcS9erT/hCzWvekWANLWJ6RtLx
jAHlCMrR7+2ZVarPeq2C/8aFlIQP0XMgbC0oTgqu/gcqAu9sUd7XgmE1SUXE5tn53bp+bfY+kDHg
2Lc4GSpzJ/cro7wPKWlliRsOWxZO7pgS9apT8618RnX4dnCG2uFWT1mZggnuDajf4njhan2/l1Yr
tZGegKs5/SxYdr+4ZeoMMmaG2iANhl8LEKEgCHPyZ35tnxna9rap72ilSi8opDKt2fJR/rV+Hq/H
oD6rQDIGuqsE5ncyft8F5iF3cfOq95dDK6tqjZmNt7VT33bqsngwN5W8hYtwc/tX0VzUZNCTlYIa
ypTpJ8lDYHV5FJesE7k3TH1mq+5AWkViKpRN7KQIrfETZ2m8z0qFGGmqpV6pkUL33vyLHEnBW2/q
s+VpZwCyr7Jj+dSfeAJazNrGbl10baOQ57GIFbywSA8PlOS320G5rh9xW2W9A+CqbXS2BGo+RQjG
3DHveb1oVo6xt0/laqpaTbI6KCjL19em7BfN50jhHVHOt6MrGas4NGoiYWK693Bg1s9IAFzL6xJH
AvOG4uUPsavccr4m26amQkZeI7kA5S9tnsVtX5P3HdEMk2pbcstj4po/en/+Xl1L59TXeYeDdUmh
Xv6XTcqDIMuhq/WAPlhS21WoOpLd/5zsLranXyA4OxaO8YOzStZFv7NIl9BzCBap+oRHS/RoWDaZ
QosAOzFjb/FK9Ma4tL6sZ6YpmSaoI5HXm6+J8u41O1QiZvhXPFfEV0Ha7SCHyvH36ADPFtsx30xR
kUZKkyU3Rxz4KTrX3RdNuJV4FKzM2td+OZSTqMKAfpEQR6GGqqJg9wE6jPbsq75+KhyubAtzRSAj
RisIQ29oP7y/N8Z4aac61lAtP0Cd6pfq9Y/6ixyWV8JdG2pOdgcBZt6MIvMY7GxSK+yKCiiaFB/M
LINp+i7zRhXY1+/OAOXzYi5tRqSjiSOclBvMiENJIXEFJ1Uc0t0WD9xpSM4u0owmspZ2va6AE8N8
LD936KaXj+YnqGScCBOw5uin9IEnLkDWQL9fUNcj5LOaIll0jO6jrZC7Fm/orkZ/qj20XQs1r/u2
97L8NEA5Ps83n3OymctUZM1SNYgHAAf63lkiOdOBgIb7dwC+yzYZZ0X97VtZgS0Rzybo/BBNTl7b
g50nQhVGAj2dCLgCdR0kXWLG6SQb4eqMXnnfYKpVw9xgf8vPZZi1YHNniwS3fTBpoEpbCViimdvm
HYouXrrYC9pi99UvUEHeR0/gL0qfOBvLDNI7q+T3ndXCrDekN2iLbQ/9Z0JSM33T3RhhbIDvgMLD
uWyPeQB35sjvO3NpMazZECFhs+Srcr7LeS+JD36CvqkoAkegiBgVUg1qE81E66pyq8GvGp9TDFgZ
hynn1JA+LIGYkGUVeBIC5qK54EZ9Uo0qx1hwIWCUZZvttfnXzTDKBOXt0iRMU2sirdyWz63mzdmn
y1/hY6SnDFBhSkXCPpeEzTnDwCgZPzJ/QLr9VUmKUKj8N2v0tTygah6rMRnuvyNaENIhDhSw5v2W
lvnXHva6NNDsYx4VcD+RWloXa3M5dtAG0cHrP4IRhAdgYroYyJX/Z+BD+NPrQRHxoguBrraFfHC6
zln0f/0ifr+M18i0OyjgdyCvbhwU6XvdOkPYArLbeMOv6isoYYFx+PdFPcogdXIaZWvyvEDHRnmI
ryUfRLimnf5UP8Xh+lz0qA8lXnJeXrYfHOdgb6eFAWIiAo+pk/cRoRXjfMmzEcw6X4wb/TgHQmkP
B6EMiSgCkaeJW081bJ6b/M0ReLNLBT6ooEiRGCVRqN4RMYYWPZYtiG+JoGHq8torH4P76+6+WaPi
nqKscpKlmMDTbtqvhGfPdInKeezUYfx6dXEtkn17d0sTiwoIK1FPMQF9pUoqozHLQ4F0DkyuZmD4
y4lYJGG9QfuI5z0fHovEmGpZQNei1oGpofcf0Uy7pMsXC7P0UmXnxY9EmO22kewl5QTfjwV8yhL1
4jeWOI4GciPjIVOFml89RMcN0yeLI2IIHUTxiTce/vXgN2WUSlU1IS/qvkDlWZbuNO1cFA+axFvY
h4uYskHFfHMVMXUlYwuL2lb/R221Xb8STKk+ZOIwu/knJ2/30ahIKcroZ+ZQ6UHjagT5ruoMlb0c
LG/1u6/tLZl/Ntz6wDF6eZkfxthUs0/6SJXRLTtbD+SFJlzLYWHnGH34JzyJH3JVsqsahrswZkbQ
TZS7yMWk9o2JNSZhF2IEJkzR7h64VCHk43w4bDszlIMIVZYKRpNHYW7paDMWyuBEueouTYfp2j46
TYOQ20oyhpd3k5mK7MxSPtNnnZVFYiyFk7n5ams6m8CpXjIP9s4C5SNV33ab2o1WmCITjYYOTO8Q
c4I4W7yZvy4v5mOy/f5b0RGrKbTelLMVENCwRRkvD1KkJI2t+zIXBfGxhUVsQdZSUjVcOQZ9iU8Y
FRasEpqhCayt6LFbXVA7llecFnRECsshg6IK6ni8e53pKYaIqw6FEUmkHzL1rGA3u05H5b4JiaRu
85J63am17Mgn8DfUKdzxJJ+Kc/rt8v4yjwL080AQbYJT2KLeMlulzEKEcadXfp4+mA5KQDC1PIwE
c4E7M9R9vorVMIIXFyXR+Os2XjdK6uhZbWdxYq/iSzzxEAXsT4lbRwHkDlCTV7b9XaZU1B1UKLsa
CUT9WYK8HeTpE99wMhHikF0BdfrFya5FV+a/vVmxjIjrgceGTJ7TI7l1Fk9lV6GCodwAN4xZnNgT
HMgaTRBzyiAKxstZWF9wb4/6gqWayQA3vn7B35BXognZBf++poDDsbdDfUKoYBgJOJoh2fQTMDzF
stXOXq6IQIHgCJ/z9kwwQ//ALns/wc8PNCq+JS1tgywQP00baYxOLjpNhwlcMqMrOZoznflIClbm
KYlv5uignXXQKI5XqMzIbjRAs3u+rdLvlw/dayChb4a9ESpED+kUxxgqGsOmfZnXyClwAPTlOml/
TqDnaT81CV7722pzzH6oTL5+wre1UXFbAUxpxhCrBfiGeSRkXIX9BM2DIHLuOJY4u0gXoEwtXqC/
jNZd467OJNtjUDxE7vfRtwL90IOtPPF4Dsq69nZ7SgMqKq0XojTVlLDEw1X/NvQ8eDnPAHUA0EOO
5l7D7pEuBOTSDmXmRn76Sr7eoOswVc72cHkfWRethERdlzESD/UN6oHQaAjOUjnHRxlgvOlYRamH
7pJdbzwC8489M+IaQLFLChrIKN9RubqWgKhNMFIJPbNksvNrye1uogACvq6Y2XNjqw9WoB4qR2hs
6SsZr+UpGzJ3d/cHUDmZpGSDJUcoWYo5CGlAezPzIIHkbfPh0GloJmOCF2IEtIO0Ym813dYnmASr
ryu/fM0kCJVL/ydZO8DYf1miPMXaal0rI8N6be5KgKTgDtCuRUCz0cnpnOYslryjTf7LS4sjUXR/
3w1WLs4Ys8bRRu+PCC1YThqWn373HbjvSOb53q2Qckywp9XA6+EyyFcn/zx6iq9620H9kVoofgBp
rDnoY7sy91pnRjCMXKBfpSCFpwsg6qSaiRzhxUza5kNYuMuhOxCy3fKBF0/YQXpni/6KfRPrs4yK
NjggnN6WTnFQhrLLpxRknvKdIerb6Rixa1oLDaoGPb7WE8AWMgGuKvMoZD8Ok5BDvjNEfbVlyoql
y9DHBFrjvrotrysXPBqzMxw7L55sUDST5d2VLa/Wx0r/9oap6DJgdlYpa1THrEPvbb7o9cHybTjI
P+SHcga11uIBCuAa0OkAhRp32TzrVGiBuu2S9iqwFvp5uEI1268R3iC37MZBntpW0PpEHS/3wcAR
Xo7fzGMCXgJV0zDSotAPTVFr9V5EtA6zaoI4T+4U68uo8QIb8Y8PZx9wFTQ5cSow0vX+7E9tPmt5
hefsfNSPkp170yE6vArkAe3M1y1luSuq6GjzaJggU+nCrbqaUq6bEDeIwFCxroHc3ajKr4FHOcN8
+e3tUIlt1G2llW7SGKZZ0txkYrMEm5qojp7nqS8o5mLnfal46txHzqp3rbMtIkqCqpZ6//4r7v8Q
KhCACBvsy7KZHzsr7LfG7o0Ur5avl42QvJL+iHsjVBCAClKa9Sm0DuL8sGQ30Wgcl+WmqY5yUnKe
78wq594W5TBC3KdbDgldgOOJ8vhyyPFAyV4Fvip+S5e9MqC4INanaigEvnfPvB11pDHZhFd1c2XU
dvNDOcDkWbyVH7LrPlSv2ofkTnv51wQxiHZw0L/sUtnuCnHbUlxTHYKHw7OgNXeJWpysrQy0AbyF
Vc7bVdZDbGePrh5kgqq0llxEryMHvYMH/E0CyFrqAIBHSBqh/iraRQDZgH8AOmDd/zJQcmCDAEcr
kNLvN9lSR2MyRnzSEalooIL90nIsy9lAQEHyex7qlvlN38zRMaAGDZnaVJkaagv6ENv31fppFgAX
F9dWwxkC5pmiwkBSmmtddyizxuvBAsqn8LvlV7fVtsFDNxG3/3AEd4uizrkmJkUWY9w4nIyzORxr
jVdbZQVqQlJK5JvAdPV6LndJmrmolSK3G96WNTT+cBR+v55VuypdKD2f+C0G1gW0t0hHFTFazBlM
F6BvA9wsHrFp5ileOfUr9sa9rYuKJyqk42NQZuETNbf68rzU95djI3MVmAAXUQAAowSd9S3DYpkQ
1MFrco0s6AOiPmwujzpXJJO5jp0dygHmTlEqQycDInVvi+ZNMfPekMy7E7IKhiGbwCzQAxRxjjG9
tAKM/DfFeAKMfJTZk2FXT8NRJHmsC1GH5UUVnctbyCyIgSfmL8uUJwyrogJLC9yVfiaNhPLQPxKA
2egb3ubI/nQPUcvg3yP3SAzeWaU8Q666usX3RA59V4SiU92qDgBEL5rXdTbRJiaNpxjUlsUx9nnC
UsyvubNNvGp32mLF6ppqRdoXj4Y9VLcVrwzOdMudASqvNMsotoR+VsKhm20NMhZZ5rS8dzHPCAmP
u1WoMsZF24wAC8RbUX1KEZekb5d9g2eCuqCNLJEzUSUIr+wRJJlyddPmny6bYD6m9o5A30+4F7dx
Q0N3cBdXuQLq/lSHzbEKeCk354TRY+u5EGFm3cJ1oQ0QUlV8aV7tCIFvG0vOkWL7l4l6CRBIEsr2
77+MVolNYrV4i27COZKf4vXH5T1jfhYwIIEODjos0G1+//9LSrOKqllg7Kk7a9HozLNkC0LOWQU7
GdyZob7+GjWKPkrovZEnNYGmbacUEyBWULtVwGNBYa8Jdx9Il3Bf0MyK2VpEy2IuAKZFT+r8IkaD
3aitfXnjmB9GezNCnUtVFwrgoEGoGCt4dUUJGmCH/2aB+jSjCEZReSDZFlDsaOLbXeNftsCO17tF
UJ9FKMcZVAEwIQca8MArNEtKZOpLbJuLT2iTmoAMs1YOL2z+jUO8bR91VFdB161YBmEBcQjEayd7
sKCSUmMOqTnzjisTAyG/rZM+r4tcSRKq+/mRzCFlzwQkD9gzJu+U1wJ/xbXIcUG64xVHkRaZKjZW
6RJMtT4BURWkdXj58zGj0G5VVCYh903WLBWm+/DemGZnGQvtFpRDNqQj9C/C0iL3u2zw49ABblqQ
S+gAdxC/oKlyCq1c4kRGdXM8xtezt1yV3vioHTK3dEY/vZ1+baix6E/ziXekmZ66t0wdt17P66aM
VZMMhV6t3hTWR4zQHHq/vhqv8O6xu3N0/a8H/6nlUidQlFK1GXtw+6mwkfiS5gsZ50HHCiP7dVEn
UJpmoZdb1PvLFmPXiuBk6Mpc/mo8E9RRA/e6bkVFNIQyCLyKabNn7puD5e67VdCyR9tcQbKkMoZQ
S+z0MxD3HsgJDU//JPw07ravBNek3ycz51bhLIzWPZLNQlQLDYesFM+mggxX5c0ukBNEP9b266JO
WKtGS2yleNnokMElWeWCacnmK2HB5gNUmZVTkFBZ0GAxwLLyIWho0TSMGpGXuVncBggjMvyMVuhV
BaoEDeh+9QCinIP0ctk/WB9vb5ZaZKOC9qVIczCSzaqX5C+mmh2qNbhs5CM8nSTpgMKgvauiZa6R
j7lLMfO1aBptBW1vktoi6BJAvuZOtvRlxj3T+n8gU0rsGQhUMrjXMN5HJU6FXFdFWxfJsRdvdOF7
awSz8kcPLYy8YcBV1SSddsA+zZVO70GMmf8C6bd6LL0YJFetYsdX1hfhTnFqF5dnwJvAYiLRQGj/
l13qi/Vdos9ZK/2WLO0d5Wn7lv9Uw97tQUpbPJYQ3w47Xq5AwgR9FvZGqbddYSSxtbUJ8ExorIbT
d/E4JK98uNMBw5PfhS9QQJlap7P/kX4F66zvrVPuU/fQfi0nLHk1TuX4SUl+/Il/7vaUnJKdf0qg
gSMU8cConJdXIVjTnURULAmwbz0Yn3ikPezHys4gdaO1k1Qp62IIr4Pz+QFDjMEMMSn5xBsl4G0d
dYsN/ayaEOGAYG90U4Afx+QUZti53G4l1B02rRIeqF2bHKv6f5RohF80xqwEONH4pPfMXGDvC9SF
1hvJvKwCGH7L1ZmPFeB1IqbIHcKImzo2XpYYcAVOmQcmZ8bJt2XS5cg1QQ+tWTdU7pJA6q4soIsq
TpeFZ4IqQzb9GCe9kkihsV6Xsxc1Z33inWPyf1w4xxoVPIxIHX4Ls0yCT4q4y8HwkO2LfuVVXOok
dn9lt2lU1KjTRS87I4NuaqLbSoXGf6McjLVG+10z7DlHF7do7aQvb8q4utMxr/ffzjV977T90LXx
AHKs6BEq2eAdgnhq2B06b/OaYxHwBLE4h02jwkidCFuSxZIVRiv0ttThDtmXd3lJPBNU4Jh7q7bU
FGm/KqFW/dhGPMlZnhdSAaMAhZ25ZbUKPZPBb8H1WqxfYfQ/LoOKGkWfDQbkRkHWGAVLcpPEv/7b
NlFRoh6TYsljCahm5bOcXNc8WmzOZ6DRR6qWy3JWpRZBG8bpda9w9ocXVmkoyTLEczN2wwjFpuZq
CtG0C+QbItdEhA64/H6cj05TVedyPq7pEAFsUdir038lOsP5Waq9prNzIDyIXJ30YvIwQTyzVHxI
zVSZJB3XrmGdFzXsKpCb8/I03pciv++u9nKLdeihKqDFMIE6Em8Tg/OIIyfuY0jFixjtFhOtQMrV
qiZrjSoFQ3uenrcUsJQe6q/m5PQl56r9SHdNslrMmGHkF5JGUNZ6v5Qxm2O1BI1LqBsOKPDAtlgA
7Rk5ud2kuAJR6nfLn3JmZ0/Fr/m7Amo3ZGPNmQdbYe/o259BfbUlGYYxATf7sVSOsnK7qU+Xz+7f
XPFvBqhPFudlK1bgBUNhSj6K3nyPeepwOEX+dhxlUJaTqpTl6rwGBtsb38yS33ee0iX1lKs6Mosi
n2x9QANNuy+5gwhsd3mzQgXwri6UrgV8K9RQMUauWbmtk57lzhstyAQrTkGaJJ4cxLXL2Vbed6Mi
u14rcpUUZXFc/CjonfJOgMwd0SZuMGUlPxXOxCN4Ze4oyIY1dLxeafbf7+i2CaACJphsDcwq8c/N
eqrQPOYsi/zZH87fzgj12VYz2xRMw4M36YvokGe6CNVgCHagPJSHBRDYuW+ETcDjV+GtjfqOtTxs
vZ5qVtiov2TrswmmZjO/46yNHCV6bbsShEKlhKpRt03TghldP/+mGyaIIuFxdMloTuHwOkGsrdyb
owKMsGJIFi0mLZTir6sTNz3UpIGmaH8JE6dRzfLFvSUqhpTrKKrZhip9pj523fdK5sUQngHy++4w
q1qSmOlaT+HwvQhl+AWBYyrXwNKmIPLoAiPkDWux66No0ugI0ZZuatTHGpVZbLdZRIIJ2WMJdE+4
QUHkCXTrd922MAGX++vJAvG7xqlUMT/bzjD12SKByAdp1hDq8eQm2efWepZb0dms3tEB1bzskzxj
1Jcbt6ZYKjUDj0Z+Vcc/MEO1DPe1UXHMsI6XgikZMJWDlF2mFe8NaTQGUVoijCI/aNXtogV1/3B5
JUwX2ZkgK925yNKlAAyigBSqpSsJz+b27fL/z6qZ7JdA5biqGk2J3KHpCVQSZsDK8+yPV/wZMGaq
uLdDJSB9krbGaqGKHD02V4SUazr0qquc00/ddXcWLffyspj9lJ09ut6rx1LSJq2IwRdCPAkckHA/
nAiJNqoldnI321x+Fc6XokttlZyaptA2EcCd6eff1UP1VvhyBc1dIJ3ueE8gZi12v0LqQFXI87Ks
T8xwSQVbMHM36qtDY5bnulKPptLfxQoIQ4TxXLYo8M2ij/6qL/XrZwvVgXSG0vKwlTZE1x45W8+8
D6DVrb7Ck1Etfu+yEXRG4lICr60K+TMyizOcpC94zQL81QSRxx3V5NijR+OM0ciH0ip0DCRoY4AJ
PPTO0syb0S50m3v5EBk2lzCdmf6BhvD/F0lfenGsGmNZZfHRQlMEeFrVaZ3kxgzjoH3Wb8arDqMd
80m+/297q9AfPZKKtSdjOahRj97riOh98034Gj0kB6QQGdet2fHhbZ1UJLWsTEwNpZDCbRoeInOA
bky5fu5lQLfQsDyLSetGCaRLpVQPOGsla/mQV+y2mLodqxQw38LEd8XQLyEvbnO7ND1s8FX7afsC
XpWFx07IjudviyW/74LtNM39MBiYsZLSL5lxb/SxXQyfOcviGaFysq0SI3EGNiM0UBAMUd9ySm87
AQUeLve4Fq8IRb3wiWOUfSG+rYy6RvCJillfTCFsC1dZ/PLzjDe0B5DDoTmUz10ZjM8yOS//iAmK
Z5y6Y5ZoaGcwyMTH+ThddbeFWztaaSeVnQYaqOBmwoCXeSOcCLNtvPT+bzKet6VT4UhqJ3nUZSiQ
dq40Ojg38fVw1fhmOBxHIO1d2Td9sbaJwm/u/skzdBcm6GtIrixpnSw8pLrl1BLMtMzrnRJ3+XBK
ZBV0HsAFgtOA6iKlai1UeWVaoYjzUWOWIbou6mOx8bJ85vW2s0Mljioe1JFSY54TjfXPwgPZwtoR
POMxkoCJUFCZ5ZWvmAdlZ5GKdZAsjtJsg8UGca1UnuLhObZe/uRgoE4BdVPDND8MDZjzohTJip5R
701XepAeiptitNufRJLPvElO/UN2XHJ7PfFYIdirezNMxRoo1kZbqkdWqFenYf0W94cyf768OLZr
vJmgIk3f6shbM/Rv0IkAmZ46QhbJNtJp+wVFE3n0KllNeDNfrGWBRg/PCxAZKeorh+EuhC4NRKbM
CuQ5iuxso02E3JvE1gXbcGLIU7pZj6GoBuSevHyIY5g+B205G0vXIP2KFHAsI8p1ht3ymL+Z84G7
5cnUKSisWOj7Fvg9AWkNXlDwercAQwoZo2k8K9i+iYotgVwfROBryO8s8VZJnYlZScrZVCozzOKv
mGDytiwUrc697DfMTriKBr+lqRpEd+gGTJ9XW6yAqy1svfQrjoRvXReAFfRXZLJZv2949lixZW+P
SjKKopYTzAeR2Wag59XSk/zE6RI7D4D3lI+EdkYdbN4wPs8q+X3nqmpSrGK7iMkxWm7GsrS7kdd9
Z118+3VRZ1zCNI5hTQ04PK7ya6EmiphuIJWQzGivmmsFmKAmGE+8LiCzo7U3S537tu6SZFqg9p6K
GEuqLUA0zNoXRsVOluZFaia3bhN/zBRXq8owFZBKcRyItbWEvBD4BpmwKVA3vqY30MLpwJe0+JJv
nHKwaQ6HCPT4Ea768gH8jJw4zkpT9wapSz4eZz22Rh0cO0ciuIzEItD9hjv9z1kXHWRKIa9lA3wl
oTxGriR2wSpI3uW9Y51wgA4tC1LOCjjrKa9cMh1zQgUizCK8WFXnWlHtFpl72QjvZqDSQSGqpKWe
WjlU9NUuhJu0fsxKfBvLv2yHdQAURQPbHEHWAoTy/oihWm3OYo/0R50wjld8WbNbQz3VeJACvcdx
OtbG7WzRze9MWkY8SwB1ycARmIi+IuPZ0BwuL4j96n5bEV0/i622aOUC3VMi/YC5lZvmsDjRrR5O
mFsgWVD5bT6CKPv+sl3ORtIROSmsaAZbW3Ec6+9y/SCNvV1C6n7k6m+zCzW7BVKxWFwXbUlqNA3H
Y3Wl+CNUcIzHARyShDudF6qYfrgzRjl7rjTKYFZAa1q9ZFfSAI6EEhAdPPQMzgayTu7eO6hQbOSx
lk7KMIRj+zga0IiRao6v89ZCft9dJ62ctKmkoIeXLE+9fl0lGhIBzKAPfwQqVJGsYsQNxHAWbWjs
qy4dEi1MUTYuHuqN08Jj1852BqjosK5lIdYGekxaDJBf48eeEtvr7XQE57NH3ogrl0SMCRhTdjap
G6NLVGHWiQq3/qVI7Uq2F9nV0Ss0Q+Pc5QfQxhCy8vXAS8PZi0XeD3IcHcIqNCViOwpKJ3SgFuuP
6XVxqxwiV7m2vpKpnM6WD9iEH5ePMjNOvRmk5yX0UgGTk4j36LA81fEvU/0ZDZxuL9PZdyaoLFVK
lrFZG9NEHeNrnH/hwrrZ1a+dAfm9r+PysvotKSCG+2V1uiuwc9uJmwfzbDeeFjTXGfhmYz9/urxz
HwnQ0VsGk5CKfzIUO+k58g0KgsVqImMrzMB0ousRVDh4ZnzaDt2TeNs+t7Xdk0l2kKVBKpoHQGDt
6t46dSwwKDyLUDGESF6MmupzxWW5YyUxewPUGZBKsLMCOAb6qwBTDrFtfVN8c0XTfAQkCNJ1lj2m
ACPZy3V7k3z5B/xz5LPRtYT9H0Bd16aZNLkkYoXT8wxheqIG3LrxJ5J/C2jhX/6anO2ky7aSPEsd
mN9Ql0FaaP2q596+bID9jAH1FZZEyB4N8hfsIrK4dpZcm2CxjM7gt7si8q5AxNnGr38mdsU62KoI
wjQNInKSRN/RgMaJUGnMwXi13q7QggJ4bebcMcxotbdB3c5dVUUYADUNCN2nX6HNgfZdAwnvEZib
0gU9Pl8hmnWt7S1Sm1hWSdQtSorq5M1C1K687WmIkM0bjnZXXM9hfyOexkNTcbyDuZkS6PENC7xd
Jk0Fp6qZ0KYDNrNLHjM9KBtwS7oc/2DbMDRTASRGB9Hde/+IIhMJ6jKCVgjnLS3xPIs9MxQf0H0l
iAPygNBmG4Pql+2yiwjSm10qepbtanRrpCOQeJO7yRB7L8L4QPju6rNxD5ahNDSC115sZfcQPOCV
StgHY/cHUF5UtdM0mHILakQf1JaP0kHwBqjQS47o6of1wKs+M0/6zhzlQk08aYtV5niPmr3Tt89R
xHlo8wyQD7076Gu+CHiXQTQiqr/WirsonPuU5yh0xlVF0rxIkR7OW+MOneH0JubU68m77BjMJAgw
fQsitgoE2emmklV2+aY2E6g+PivPDaIVVNgIr5xWY0B5dsdQAZl8Yv97lRpyr+7sUg4pgqnP6CUB
UeUx/zqEzQOY3DfIYeeQVRw83Vcxkp/8nHjtFvZ6d8VC6sKLpVRqjA58taRMMNyA1Uu0h1PxNPsk
y6wfBGhuaZ84m8x0ll1xi7rGUSMchkRf8OY4xAUKlCVIotbMXu4A3EJ9Ygow6cSpijL9Z2eSWmdH
mPSWFgdgXs/j/BhXV2v0lbMsng3q7l4UCCK3SQ1gduye0S47hIttusZGlKN9ISj9UbR5zzeOTRpg
uuXlPKukTtgZ51a6UienVjm0F+wb723vaIypVAyN3A2QJi6uoqPijj+XJ6AHk1cfke0ity3Bng1O
iOb4CA01bfsRmhwqeutj+yOOoOjMQ8MwDYB7GnrY4JuDsvn7iFWuszTONSqDkeDVoIqIfl12B/b/
D8JSMEVokMSmItY8rEbUS7hi9PL7sDyK2/3l/5/9Wcw3A9Qp6msTfXcR5XacIcmHfs3JQLMULb3J
y9FMOyrQIZoMb27+KEbuDFM7p0cQEU90PD30L4ufvUh25ppuV4IPfXbLMDsQ1BRP1pmZA5kWBA1Q
kUNRk0oU2tYUszgF3LxLa79PzkoPWjfhbCicBw77q73ZoeLwnI9tLc2NBHBnc+is8sEaDM78xivj
64ccf7cW6u5X89RoihJxQm99lNZBAFYGzUMGDgwAGNyptMuwdXW7sZPDcpa83J1Pf9LYU3d/AtmG
/XVtra3QiSYYgjBwqUPwU4Nw+soFgTGj084M+X1npl4bYRlz3QiV5STHx1U4j1xGN/JFLu0mdc7K
FuSHVa0aGJGaAacDYPVnc+hdyBAE2v+R9l1LcuNMs0/ECHpzS9Nsth3vbhiSRqL3nk9/ErPn2+Zg
qMa/0vVEdA0BVKFQlZUZm6yMlfVFlNMFVe+LZVmL3qDuJ/+XlrvJ8MRwbJYNyr8ko+qMUM5BqV5a
4wvhvgzPM1y7Bhsl9GQ6j+gEG+/8H8X5xW5R9xevBFFSfdyRVg9GIJL8ENmB3uqmTYP5aUKpa2z/
7mPpN+gYcGmpFoDFN+B4F5/AyWJrThCBk0UCTGx6NuyaOaS1GkyQ2300SHlJppwcM/BZ19SorvnQ
Fhe/d9FNDUafkcWHvJ5cGeD3RAMG7ViaY6LlwVDHi4nkcbVDSBNiNPNc/sxj8gxbeKrN6gyReMaz
bbU+Li+sUg4xx1zehinYOqDfdl96RH9A8C39QTkOL0TSAVg4G+Rf4DdkxM7VmtTSMuUcOWYji4Hr
Rc+AXR5qg2dpP27jZ8mdbP7QnQFdineGzWJuWI3Ziw+m/KVOjLQbuBJUHvM28aEDEqk245SS//xL
kFmYoFxDRCQbxgw7mWDTnNQbnOSOKMaFm8TijR0UB+3Y5GLTt9RHhmlyG1wxTc8o5zMgblFXhLvB
Kj/0YfP7BKCd8JfiCk64E1rWtzKWk54wL4vQ4AzwQu/qH/4bObbBLuPM+XbckQc5v1XvWMn5asdj
cXDoiZV0kDPDVwWid0qIPtDKv1FtggsqNh3z7iPH4dqCUtfvVGr9oAxiuNNzp2pv+NEqoh9BY6fS
OVQEk7F9q9fT5eTQlJhho4A2WR9R3HbaA6Q3N2gZvUL505SweTULasXaO+rCDcqqUUURTIOhHJla
eND7iRFeWBao6FLP0qj2NRF0K/dT/GZkd9cXjPX7VAypRI3rA3LcpeCk47HdNS3jC5injYoXWR2B
m2wgYDjQygg2ipKYBd5LECduXa53WI3xdTDA4ghQwWOGXJeW9Hm4C70R6ufKMwhtNgowFfGOJaS5
mjr8awpK4Dj7i4QriAd9iBP47sAfs463uGSrKhFrAcmv0B60aPXTsnPgfhyCWcUsN5FzT9Dsr7fa
RzBiYffWLuqlIeqiLlqdR3oAGIWRvoZg0ULyD3m9yZb81Ll+7Fbv6qUpKir4xtyCyBWTJv0muiOK
G91j4ep2uxt/JVAmRh3yhtVMWduspUniCovNirlEnvUIUAZpSJ0mNY5hj3JB4v9B6WxphooJcpBV
qoE6v6dyB8HfCPxrnzAmS9ZC6tIEFRS4qhmCkKsgzlV7Ze/56U4vOGSQrha+qPX99a1iLRsVIRRO
Vbih1UQv0oCYfRLKp2QIGWGbZYMKEcBjDZI/+JzXZ2e/PYTde19t/u4zqKgQVEM4NiIRg53e1OLO
r8aNMXHOdSPkR654Kt3pbDpfATVcLAGYH2ylLfqDmxDvc5afrgXtxf5/RMDFSVYCvQfH5CiChPVd
m7z4j5AlSwNUIOBUgNR1eUD9Wr0vQEfezy5KOqy4xgg3H0X7xWcUgc+naSkKAMHxIKodN2RYNr9v
t9Jti+RndrLNsGWxVrGMUlGg7ma/GCfEuKC4yattCkEaKXkWGxZmYbXlsFxDKg40fKqoqQ+/mX+A
A/yf5v7GcMLUjB6kZkP4l1hlBqZNKjCUIgAh4G2A2iG4kcrN/GzcCRiuwyXr8FsDOM2/C0Qfb6PF
DkrQ1tSKFFGcz0Ay5UMiMPiZ+LtRR1VbvY9URiln9cWzhIpRa4q7SNc4HdjlwdLONSATh8YqrBw4
+lP3I/N8TMymb8N3FhZpdV2Xdql1LeJsUKqyRdn3h4+VzTDICuGW6qU4qKBJSi1myZ5cf3QgWRqk
gm5R59rAKZzu+YkJBhcVZStwglhdCmJnQtYfOixYyFpMWVqkQnDJpSpIXEgBWLiNosRMS0amuXrl
Ly1QETgB/VNZtCB/+JDhADFMD4gNGcgiIOltuIuwjR6rYL92VS6M0hEZOcY09hl2LoG0VyTZg5FY
beoQIZUg3jRFyApqa1fZ0iBVOZUazGUVWSJg3FTYdCBj+gcqkn5XTcGSDzgt7h91N5c2qXCd+Aqo
Dlpcny0KnES8MrFKECkSNQ6i28cqebA+kRzepdf3SpCVHOhb+Fi0+ui5AVtMCjjx9buU5XQfBfmF
maqZ+Lrqgcub7/sXFbJFAZTRSqDlrMpLt7krMxK39egiSLIko/1PWMo+f5fAJ0WC9o4MCXLZ7XKn
QUMwezRO6oGIc3Lu8DA/cjchY+Z69X2kLsxSyxngLZ4GDQdpTryPZlRUR4wopQD15OAU+ZPizdIY
df2NmBqo+xAogzQSD5Ix7XruTzhSlyaoIA2BgVngfHyPUHsRevtNx0oX14/GYsmoeJxwqlRwMQ48
AT+3pR184HYST9xktihA+oJ10TE3iQrIfWNEueHjzLe2Ck25jbDNrBafhmORAfjFylJWu03LRaTC
cSXJWT1poOaT7vnd8ERIRDhnKs3s0Bwar3XJwPp1f1tLjJYWqfDMjTUGt/IYPYps19zVc2LW/Bkh
k+HWq/fMZet06smsKFESB7qPm60A0AsMulrACMEsC1QEHsJGl6sO9YYR4mPznTbeXl8o1umjudx5
jIB2SteGO94FR5cDGhQbRG5oghB9YrDtM5Ks35w9wl8g6RBspKsMSMWrXChQrpsFU0d7AiRALn+D
piNpcuOse9e/bzW8g8zmf+ao9YuUtB9Ami14hn7W+2PBbZqKkcitcuZA2wyiNaBRBxkkFfPUuU2y
UQ5ANBGBgezsT5aUWs0TsPmznThEsLHW7K5xgofwrp9M7jE7lJjftAnHjMb43vX9XPwzVExUm1pM
cxEBi/REQqu4hYzORjZ5VJnR9dwk36+v7+p85vLjqQDZgOCZh2SHBjCStEHl46cSmdxzAPCJ4PbO
BC5OW97r2xJKmX9G8rw0ToVOvldSozfQTQ4mE/ypYMfUTgjS1QsB86NoMTP8ffU0YZ8FWdRAokoD
CxIlTluioOcZ8ZvMVZaYvRXV8/UVXbchYxpUxECoTFMgJ8acNnKA1nzTfO8VN5HQki+ZWKXVACld
rFArp0VNlkk8GfQ7z0CRcUDPhfdyaQ438n3vkPY/VIjkE4u9bj1vljSU+URRFiDi+DktUSM+gDye
QkCyyVP4kN80mLxv9+0uO/jnyhvd0mVlzashdGGSOqEtQPhV3/qoOic22KXtJsid61u2mpcvLFCL
6aulgRpDJnmRzIUmKINv9QbMf0qTmH1au7Xemc3EonJc9/SFVeoWB0PWWPMD6rUgSyWzjJsQUAr1
oCKSfhA8MVBQ67f4wh51i/e+MuZdL2nA45YP0rZ/Nhz13cDN+oRRuL1/lyoW635d94XLaaGu8VZp
5jzXZ6KjeF8kN40UmYn4eH3zGDboGe+xqIDbmGPdm5XGrKTK9LlvesSAOK4vnswboiiAnFjQqSMS
QuA243xg5TpLdlEgsnJ73kOy+yBYAK0dcwDi/+CzFgap05FDHDadfAABQry6jfZGlJ6U4eG6jfUj
uDBCHQmBH1O+UgY0o/A+VCEWNW5VJA+EOwp6TSf+7rq9VU9emKOOg2aUWiQPeNaX6lme9l24uf77
q0fh8vt0u3QSJDUZCk71CnXa6Wm25fK93jGMkJ3+Ug1Bk8gAOlrBEAa1MW0hSkY04ryBmnDfibyr
C5ndT/1WaAP3+vf8Zn8utqj96ZUEFPMpMpPy5R9K7Mxtd8GxgRi3Yol7VvLB+jRqf6AuV/N9hVK+
kYGaEJI8+VMShXhjGIx7+Dfu9O+H0dOC4iRliaJ94BR8dziG4IMoYM/lN7VZW9PzPJhMNvjV+RX1
snP08GDXzlOSFRM57RCyeMhANhBgOgdTCfJ5dMAIbKfHZCPaYLKUTBbJ8nrivLAuUjdnPxb+WOCT
Q8+/JbMDk2wPN4qb3YjbpLFkhq+tQkGWX0tlteiLJG1koFkbA7FAFFVGqIAjvQtMCKs4gJrvk/MA
0jtWG5J1aGlCXT9Iy1ofYLjwK5ML9qVxDwUZa8xPamP3QDbLolPr5yA4zYJqBj3rhUI+7IqD0gy7
k6JmRTfinitfwDXiCXv9pnvtd/OOdD+UV4M1r0cc/po94lWL0lCNTo4ApyGYG9XtH1CmcRs3Q9lL
2qkbAreJtzhRzDGCVbOY7YVasmAokka9XeNsnuIoQWeZazCpN1W7GNLnaen00ysnsCaWVyP3whj1
DPNxmqBB0YierGEUcOzMiMW0tl7wWpig/KMTh6nXQDrkhYHTOKPNO52bKXa/N5wGD6DR4TioFkP7
mbF/H/DRL/u3MEw5SlY3LSr5MByDVsIZVLhK5Ayxkx3EF8IMmVvSzQQ1Yai0jlBGgxzRd9Zlvx4c
Fv8DWf/FGRKqSdaCvOK8+DBvSNHUPwQe6ZSEDlhMHca1Qpby2heTe3RhLZ6CRosHXPv6kVA9APi/
VW3ZJORHABWxXrSrt8ri2yj/6KZCjsMIj67W7gGBCCEh5WUu2VXF5dxwL+8DW81Mf7L/8jOpm1pX
ePBKhMDHE2SRCLolUsuUUctMnfzIanexPIS6qkU1N8qkh7FxULazknlCnDD2bTW9WSwkdT1XcdVm
QZTLXjjVGNF+MeoI8EzGM4FhhC6J5ROw67lfgfsyD0xpjE3JuFc4loQ2ywoVT9qgn2KQH6pgdU7N
OX+ZWpSquB9/dwDo2pje1RDjrWMNNfTwAViVPdRznuV7sBACzyqxZuZYTqxTgaQb5XQqFWC7W8NE
ZfafJsE2kh3NJQ/yitWUYDiWTgUNcQxrqa7xMBbq26wzHKM+5OMrREoZjsTaLPL3RbjQJ63D4G0K
YH+z83tPnU6FtL2+VSLDfej3VRaIfd3neF8Z2x6qAxKQWe336K1/lk4E65jd6ybmThp7dGKSICL1
VR0kEKw9ZP0bVMgIWqWPi7bBr1ePFSJxxEhOWEtJRQm/LOWy6HBpt/Nz0R0hBpm2rKcq8Z0r0V2n
wkQCzE+MNAu08Lu+x2VWWaoXWYPN/WoxnHF931bxbeolJtFPriwEHYcmoFzZAaGFXnQIpS9RMInA
Bpt+aT3lkUETDek+SZMoBxPwJs6kGZkd599qvm9WumKq/ntTNpaR+RvGp63fkhdrlHtNepfNSlGT
yujkAMC9CUGbN9xED/qmPEbio9Q51y2uH46LQcrP2jaZZl0uRE/tA0+uK+iacwq6mXHE8Lb1t4Fy
sURdyXM6luhDQ/uotXlLOCjPxVH38n0IeMaAITz0ae9xI883TGbzdf+6GKb8K5UCEBNlyDzIlYyR
WwvokNfEGknnasO9+g4r12GtKeVw/VDUQh4i+VDH1yH9psvfAu7l+ratP3gWq0k5XJbO05wamBsa
bqcQutcGqOiLwYTq9W10U6ApwtK9Xq/CXizSNS9lVvq2rKIITw7/tvfimwSlcx0UaAOIzzSXf4iY
k+iMnaP5dUOj10uNx6hNUbwPeWnmrE7tek1g8VHUA6DXu0FW2xxcp2fMZQOqMJvjM2dJbnr3j0Av
CzrA2jiZjidBLImYS9c+EHJ4sx0nDUQPmacCEDW0ZjuYLPZ0lufJVFBRajS6/LhAelWb48u8mW1j
k27is/wqvs+3EBXoPEICiukl1pgxawOp6MJHfBJKFVjeZv9c56c4ZLTRWL9PxRQ/7GM1SRAu0+JV
VR9lxWW4GcsAFTsqTvEnSUBm2tq+S9D0YLCOfmq42QhDRpiYfGwF3xlGGfFDpuJHOAGWkNRgfCAc
AcNP1N8g2Padf1duuQ/l04Y3CyTjrEom61upkNJXaT0KIW66Yjpy3KGSvl3/Lsbv0/W3FnxtcZqg
MN+226g5yzxr3YjrfE1C/g30dK2tVatoFLvK/8CRCHa6SX6SurIAOdX6aNjT3fXvYUVEmv0jkcS0
6wxM3MpuS8ZWHF685z0Ccwr3RJ+2861YtlvWzMX68dAFXuRVTfyiCS8NTVNzkK7elfFBlu9L49TK
94xPI3Hv61JebJC/L9LvSBPDKGgws/K/93MMtksFjwqIBzJZX8nB+mIMTExkMFrWNXo8rvFzqTBE
hfPyDBoZszvPx9B4a/yz7O8jqbXS8fX6562eRJCMqAI0HxWNp8JGLAqgtjUwnN9Hd0ryK51Zt/Pq
8i0MUGFjFgQ5VAUQDjQOch0M3Oo3mkPgEaTJxoJtsb6GDheZEFW8GoU7bJdW7QNkjNeXa/XALb6G
CgytnzZ+PeABYQCtInA210SWz8JlrXvTxQoNVBTGQaojkmgL9z2CLXQxoJ9qGrzFn7mjYBGivU4C
f8qffJuCKVTSGOAV6tt6La/bdsDdKPYZCoyFGUJdjNW+WV/Af43QpAnT5ENcTmkEz1deqmQ/qy9q
xHg5kBP1xYfAH/Ix/C/KCnXismHUQqGtBUja9FaQNyY6yVbUnrUR493dn7woF8aoE1fm+ewHg4Dj
XZ786ATB7Jr5oiS/ce2DqI0RU9QKxxxzWbEX3c125mBgXB9M2a4OiSdZhEc1doE42KdHFk3VelHl
8n30fkWd6BujDFS37Pae8NzvZW++zZ9mJ3eAx2fVDNdPx79bR9NdRKXPK0UlgGqg7JCMNX43OPWs
qs/DoIp314/7esK7+DQqsKdtUqdCBgquEDz0EvrJ7VY/YLjBJfnMtG22wfN1iyLr86iEV+qLuZcF
HBbypAX5wL0BIWF0DyAHItwlB/WBP08bMnsdnOPbals48TG6963Ouv5/rCfeiy8nYXRxpbUZV1ad
ii/vdvJOdrK35Fhv+x0aGACtpT+z79ftrUVlDYN2qgF6MF7/WJaFuYmr+8TAo3qnq3tVOytMByE7
9dlBVAXs5YICtm9AdQ1qXUWMlAsF0Nb/PCQCSzsJb2QuGP0K2Wz2rFfE1238bI5aPkzg8T1GWVWv
Cqo7FLhtsZRuis43/+uyfTZD/o3FstUYSRobPUMOF0LF48yVLAGfr/vy2QB19wtaBPCZDlzpUL0j
ITHFipE7fY3Enw1QkdjI4MCaX4FNtYDkXYxGXHffp6k5FGfhDyBZn41Rkbgb20Krs5rMg8hu3Jv6
DuQNm5w3/QfeCzwd3MvyPhwcZmeZnK5rp48Kzxm4O/lYh+H0kD5E+2hX7hWndUYnsEAysGXhsT5u
/9/bk2gI6JCkfK4LreHlzYQpkG3n79PaicTB9MWjP+5Hf+9XnX39MK5cBMvlRdfz82nMmmKUWvQJ
Pro5ymHcpnvyniDXDwihGfD76ydT4qnQzHe+UQTBCJ5hbCeQzo3Cgkat5Fj4Hk1UDNDIqtBSofq3
sp4pRdEgZpBB2mhbowq2xXjmjjfQZhQhpql4if8nsIDPZqll5FN1KvMKsUN/9I/yTgF5UGUlQE09
pJDbBVWVaGZ2/Bb+ZC3pSoP3s2VqTatW66dQR4FAgXbOfPCfhH3ijpPdvRK2cPDA8xb4/oxXVpln
NVouFpoKzvMkZmqp56CPq5+m4FeAAThgexixkmWECsm+DhrbtsSBGcB7baS3LWbQOJHRm2OeGSoi
k9GvMCsTbN7HSF3xKA8W1H9kEL5C84AIv0alrSjW/N/fuZ/3jorUhirKPaplQFYVYCMGWTR6xy1L
Nm7V6RYbRUVrreRmf57RfIEOkJnIP4zBYcQQEgm/RK6FBSpE+7kitILPKV54GAA08gjkLbTLZ/81
OQ5kEQn4MvnRPgab/lVnxBTm7lFxOuDyOVM0Q/GUsw4FStKZITCRBswsNYYFgSy/YQ3SMY4lXSgO
tHaS8hz71mYPuXorVju9f7++qF8fB5+OBl0Ybpu4k5oZcUwfvgX1o58/znpp+VD7U8b7RNlet8Y4
I3R9ojPwDElGtHShnBaOZt90+uvUxwYr91kBi33+LCpqhCNkzUCMCqDzTgdXYQoR+dwWtlCxO43P
kdtsDLd3hz18Ydhq9vWPXE1bLseULhIHY8FVaRtDekuAYn3NWVXfHLta/ilPaPHy8st1cyvp+Odv
pcJKoNSCVikJUetT3RkPAuj1OfJDfIJaBC4iJmKKtYlUNBGjEHojAqZ7hHNyIlQ6wa1ui/f62f9Q
pzFsVsLMWlAqsiRxqhu8giJTLgtWM7my8S2ff6i5bs7GyLgJWLaoGKO0YT1PE0QXIuEhj7/NfIJh
5F0H3F3KetewXI8KKFHPQ+edA96V898m/14tAFcCxNqIf3ASqicZa3yCsW901RgcvgNnTK3qTV1w
p0+qKfsCw78ZAYuuG8tKGilD28BE+VTKni4+seWVGctG14qjeUJRRsEtEB/EHQHez3vurr6PdtId
tF894tZlYHE3gf3fGeQ+OZpCBZVAA9NR0eGGqzFlI4+7uoxNIb/7O3emAZiT5OczRnqwhrezgVuu
uNVvQIgdONOGaAI331k13OubBk/6nJpzUyVnqlojLalvYk42++A81zrDr9afHf9GRYOuFCejmPhT
W0A5TsNwqiRAguMoDO99s2mjsxAe6yhxBtYLkvVpVORIuToZpTlEJdQ418rbWJ66lpUXfAVsLE+F
wVMRQ+sDoNYRjD56JVAhtmeoEWqYuC3dhpFBXvdgg5ZbiFNN1TB1pYJe8CkJNTMGvoBx+hgrRteO
IynoZJHHivHQJojM/kBmpTOLazd1bTaHwMoBMjTemWgoll36YWNkU+rLiBzNNLlqLG2kPLyrpvjv
VvDjmbooiswgtxmDAGZkaRdqgSNOOaN8zMgTjY/remEi7ftSCAach9YOH4TN/JCeJ86s0I0+d0D+
l7sqseTMlFmM/R8CDr9Pj42PguXCcCxNeZ9N8LBxA4FKwqcJWbW9cUKttzqGNpHKbMEJuSU4g8DS
n+PAAmzPAcEGNKy6vVYyzhJrS8nfF//PUPlcH2lYa736lU6JqcqBOfwJOcon//t4uC7MGFIVjFwJ
pyBEOUBS3IISFcYA+SWwvfl1ZJTsr79CMFr2+bPiJuVFKR2BAUjk91A0nsGEf0g07aXrgKsQ5ceg
qnaRJj0yPFO8+vr5IgtWTWoXlRq2N/Qw4rohmJHIlY6GW2yGPWtScH3vVEzVCgYvofD6+SOVduj5
tEZRSvN3sixZUvsksNB0v0lcL0ao+1SeiniIOyQkrd1AmMOb9/KD0IM/d3QKALXz2Gbt3XoAvVgk
f1+cFYkLyzyNcYOr+S8JeiD89M7YpfXs5GKBOvT1FCRqEXeoJb/F4IwLLfBofh9iG8OdHQicerAC
h04AAs/mmQWFXxkGJp5wsU0l5oPQRlLMqyrUpxC6iU544gpuvjc0Uzn5W/FFRMu5AtHlKdqwOj0i
KXh9jT4X45RbhFXalwEp8Eln4JubJ8LOBxJ1ydSc8JTdoJd/i7hDmt66M7NWff0Ovhin7uAqViHq
FeAJ1DjFN20zboVT4dWmumUrr/ymEHaxRaXtVS5WHD9jh6Uzoe9J77N4rx8GNF5qK07QL5hvYjcK
TWZbd/1p8q9hGtvdikUkK7glvexX7qnfwtfGCpweHCb1r9ERjtWBzD5hlNFhHGmWXepqTtAOTYoS
TqMf44f+EJwIx172Ft6X2wHswmJkxvvylo1ZW68ZX84zDQBvE9/IeuBCPKOya69z++dy728BzPtF
jhGTA3c9wBpAvQiqDOQYFfPiKku5MBQGTzJ5q/WAbkSARbcBdyS/ZyEbfxP8Ltao4FeCzquNSzjr
sAMFPEY3+9iKjv1O2uHZThBkMWde30ji/l899GKRCn5DGk1tIsBipKHonhhmYbzP3Gn2WQWQ36RA
F0tUEAySXIuJEKyXpaiO80/SVr8Jjm1mxk8olp3AV5abGIxhZUC/OTAXu1QAVOsoHLIMMYjQ37QP
wr7cjxYs3hEMEdMfyXp9WU9dNEBpL+m8RiceSTgGqpxLgNTfgvrW2RSuv1XNV3DGfChosQrhq9u3
MEcF2HaOS67PZKhhC4HZSRvFCKxytEWDkSKvNLZxjSwMUcEUtz6Xa2Cpgb/n3ogHQL9F1/4Ofmfx
h9pNXZb8hrgaYRYWqZAKqHY8Qdet96Zd7TVb+TY8TODxky3+Z3Yk+OLZ6jaqCRY/+GLiAmaJSQJ8
Pdh5mARYqxf45X/5uOcWKULZKXolq8h8elBulSBIEFqT+15YiRU/qYfRIsQhjW42jUWGGK576Prd
sjBOhVpOrIK5VaDXMXfmP+xwhKCl8bdESgZ9JYisd9/9xvR/MgyvXqALw1Tsq8VGbRvCPjxxN1N2
gwIHRB7BWp8qpjRNJrhcTTWEtMH0rEsDA3q67rYL41QoDJpIN6r5o/U6bwjGK6jMH6OFKQTXuGG5
LcONPkZZFvsbZv2MT0UJesRG213dCaakwmO54FWcKsZ04nodevFpVCTs+qrDRBYiUp2CZlC08BC8
rVztlL0MuaW8lU/g39tBJMvHUwVV8S1jWxmORWv+aRE0mlUVpVoQY/hv/Q8C16jc4OfwGoDJsXrw
fxBKeYhkWQzDZMuuxMYPj1+s8pQJfR8PuLrbzbzpvRTsGNKdAiI5zkUEOcp31+2tvskWy0yFLFUu
YpXPwNoCmNEBicI28gaEKta8DGs5qTglFr7YDz6vekH5VKcHtXmrqje9DqypZpL/EY+7soJ0g9nX
VaVuCGsXt49J92LT79HiVe/J22jain9UHIYyDKGFwpNPo67O2E/S1B8zVMqkeKN1+bYPSoafr6/e
xQT5++JM5LIi+olh4HkiJhuOU27QpLcTRXfEKLd6n9XT/U1YudijDsWc+VpckT7FsEOivgUNA45F
Cw1WMtz03xmhyaV5MUYdjVCHJIsxZ7id69tBAv9Bferl5+unfD3h+NcG/QCotCoVJx4iDV35U5be
84mxQSQYfT1yl9+nbh+/ivJE55Ho+/F2Sm/07MwFv65/wsoExad1onP6RDeSSisQfklqWOCR2rjG
SThBFJGopGi3BcY3pm2xL1qTqVXAOIBfJjzLoRelGlCC+dyCMUU4TKfODe/rrXoYXvJT86BuyyME
ih6ufzNr28jfF+d+nktlMAS0lKZ0G2uvnZgyEnvmolK3jK/zZSwFYJtsbc2cQIwPLm9kbaAj3s1u
c/DNAkMpvsUihGGdFypmiK2UV2qHDxuGxxCl/PlscO/X1279mfSvXwl0z6Xk1G7sFBDpKOfsrtxE
DhGZkW5J+pedhz3zsXt9swS6+5JmKGNkA6ZlFWCngy307Y7+A5rGyEYCK739P+jyrl+VQE3LvK5o
Ms1qNnOVKA0RgDVkqC5/h/YKZ3GWhnaPupEGJ9qwHhLr23YxSKVbctBzvJ6TAgZntGZvKDu5rzuM
hA2sWVaWJerkR10ASPgEyITojoWJorS/CzQrQ+Mf7/jMa0d7OBuyGZ1Zic8KKwQJM5dvpDwizRrF
kEpf+XgJgs8eFMFhYoFlym3s7iX9JlkFBEoNG3yfpyfJlHlGAsT6cso1OD+V8z6RoPDqO760r6sf
Q8oie13P2S/fSN2nRZtCqU7CPg4WmUQDQcJePaAcbAdnVufzN3fpxRZ1l/KpgNmFCXep7Eqb3E7P
WmYqUKuGCtNOi03j4brbr+dzF3PUbSoEYcwZBV4EpKbfuLpHLNUuC3u57uz/mqFJWPJK1IsyQXYe
Jm/peECydf0zGKeA1sidiymouwBJQd7v8/gh9w8hs11MVv7rpX35BurlFgbqqPAcwBGFM27ag2zV
5+kEKTW349Bxik/yJnnFrExlghO7tK9/38rc/yc3o7k3hyEfIx8C8B/7VOwatJmAiLL1H5AgfUPL
yQZ3gtW6qHhjolUyJ2sC7H9i0VEwTgstVc1xTT1qhG6WByBS+JBKIOeSJZWwfhcZkijwmG5BpZ06
lVmS5GrVA1RECG5kK3GKxFFvOrTls038Mx1NVkV/9XxeDNIJ3xRNRRhOxGDoqcWthJny6xu4engW
BqiML0gzqQkVQJVG7i2IbpXiqUAJu8ze1cwwOePndWvrdcGFOeqstvFUjGWKCqR8JI6N/sRjvpdN
/Uxehb4jeYxS1qr/LexRNx2vlFMxS/C/KsQSRhBYfRy4grGGrE0if1+kd/4sJVMD2iovDu+k7r1M
WAAD1iaRr1wYSKUuTgDbUT0jN2VXtHxXdFJ7NAMzgUoQaXaGTxqAv5iifUz/QGYYLr5YQ+omE8Wi
VfUBgABCNtD7Zof6hW7nMdSN429E5TtorEGwqr/cOupyU3p5SlXgKrxR33LVfS8c9ejh+nFkbRx1
p+V5kzYlgTqUvhsFdx2LSpb1+1S4iKOCD0HKh2qBth+126q9/6v/nybvqPKCy8QacOKivCuKRw6M
uNcNrFeCL3tP68nJJc8L4ygRf+2c/IFwTamgFDrNJ2GHCUxy87O6MIxFo/XkYj2akzrER0XKc8Dv
Q/6/U3p/Os/0sI+f5FBsmZHgl8FJzs/6H2F0FmtGPnDhrR20h4pUwwM3xoRWF4CGoP+7gGNQ8aCT
xkQRCZq7FQPTVw61umHsO/HpLznFv99gGNTJLUtV5PQxIGQAZnaSHUw3zN9DGw0cTJm91KhC8/vm
uwiRDQa24mrABjs5NVWRQXJ2qpJa8WTALuXWbbveLgyB9X3knvnt98EMde0ViNZBNwHCoR+VFwxK
O8ZdxZm1Q2hMNMxnM/xote7wv+WEOeraG6K+y5NG1LwE9Huc/KZOm7bYzOJDLv1NSIAl6fPhw8h+
HGoFNk4Pahe89a461owi0VUHhQnqfCdpB6HOCCa6/tCm9w3Lf1aTucViUae7aEZQ6fFg9ajnTa2+
xeNs8dwPLnHrtge8BiPtjX39uLMOHXXD+XqWt8KM7ZkzzP4he9Ug5qwyduZ67oN1oy60TlcDZSoB
3xkscadPgLuA8xtIsJvGTh6S0lT3KMTfM8HarI+jLrkGhKltwGE5SUtUthor3AgZQng3uEQ2sUYT
rXoeWdNCLKtUAMmHgUhAiMiJjGMm7xseHcuBlfZfv55UnsYqVvwcySkBUCv3naPrFmEVMZx5NyFq
PRA4xv8B/cH4MlovbeYDvSoqBN9KMbV7FWJKhcu/yoqF4DjjUuxdJNCBHbSMoM+yS8UQX5NaJRex
opjVC6XaGo1DDxDtdU9grigVP+bC16MyrHWvcmIvIfSr23bb7pKDhvd3BkVXFs5sHbN0cfeP/2hx
XeZ9NTSJhj3k3QjDBOUGzwIb/B+xY1iE7FF6ysDXFe84u2ZNRa13Wxe2yZovbPuNUfuyDt9oSiv5
FZyIZlx1NO6iIwjxJ+j0EKkzaEkwIuj67aqqMqA8ULCWqNtH65O2mQkhX1l7Rv1cDm9J+pB2rPIQ
ORFfL7mLGerElIWq9+UEvAB/26KSCQyGLT+QI0qERVj7uP5GuRijDg43y2LAcUjbynpIzNGQt7za
7wyp5U0Qh/yI/EkxQyn/ef28rjvFxSp9Fw2hUAQZMuyGPw4zKDt+BBpjs1gmqDMyiHquFRBA9gSg
LjjfbP3BjP7WCHUDFX3l110PI7N21PJdAx7t4vH6Uv2meHFZK+r+qfnQmEMVp048Rt+KE1Ga8R/a
nXYMt/I+P7I4cVmHnLp3RkHMR26COcE4NpAqMH4FvSvy369/1Xpmdfko6p5JhjKpAOgEWl3Zp6UX
tx2gz0deuQNDknPd1PoAAwR6/7/b0sN4o1LFglbisGXB6GjpSdImMxhSmw9vZugjpo1pFL8K1heu
p1sXq1Sw4AQQFP0/0q5jyW1k2X4RIuDNFpYAyTZqK20QsvDe4+vfqZ47Iroaw5qnWWmhiE5WISvt
yZMFjxLGIh174UnMWWTuDAWnR/L0ga+wqBdZcLF84TNnBBI3S1mNANYpKPMQCq2kJCX5TvdysDx3
VmqDGu6c+QZikNzhbFZll3Uq2jKAfiuTFoJ1Kx1F/NoUGMRjRXQMmyeT37BxH700yHlr4FC9axPa
5/WASCB5wpZMbwRHewlIBxDvxTcmWxbjbamUuQClmQ5zm6OwsJgJkP6vpPi/HmM7f+FvjftUNUmK
ljCX9TFem0qZEN4AN/usASQkJNHZ6PWbWo7sMORsY6ltLRUfGS+OoTUqZUPWJqnzIWmAi/mFgBnI
lScAihEpx+b0Krv6IXYawcoYJmW/1XF55yplU6SlS/Hg8CAa522xi12dlRvZ1DAwmrjqp+tnZFwp
3YGIs7TDghzoaSRg8Kp7lIXGFOFpmvxUTT+uy7r+JiSFUhsOk+dinIGgqTFwidWTOr1wK2vo4/o3
k2j2pGEWqrGq0c2Mu/s2e4h1BqLquu5LCqUTdZe0klpPyGdmxRKm0BkFAwCSlyL6ryeh9CBe5dFY
JaAhVOmYhbcxk3aGcVU0NxISF/SZVbS2u6BF30Y7rAjRcjN/NjzlDUHK6or+Qw76tzORaH4kdVnn
ElkDYcwEjYIIKNjU2+Ux8gvwQAEJ9qBGaOWxYkOG3tEN7lyZulIcF8BKsNK+GkzskTEjcfKuazfr
NikXE8eyDmAwzhbPz0LxI+1YLd1/SBcut0d+wcbei1ij2EclkqNiMcfX4utf2bR0I/pzEGOa1iUb
5XKL1a7fn6z4bZAklfIzyCEqrh0aUIPZ2m3yqb6TDoWXnKfP2hN3bnzhPD7l2P0U3RSmccfSGda1
UkZD1YY5rFpU5DJVNw1uMIGDtq9/OUZoKtF+RdYVJY4k5IAtEBAE/1l5hCisdeob+QC2SVbhgKWQ
lA1ZKp5fcx0lLCU8rwL2E2NzsCiz8i+GpaL9SJ0BNNuT6kRrz3b7OIsmwJ9WcU6/xS/aWXQrN0wt
dPRYoQ9DLu1SGr2LNGyBRUMYe20HX0BoIj5KIcNx7SNbL1pJ97bVRBfroYWY6FlGFaQszYJsCi5Q
Rk0eeQz6kHXBBpClKM4cmCht8WpyK32Y1chFHmQcuNz0pN93NwIsJ8ICxSMkKsZnVgH3H+oiv58+
3edO+T4Wo6lTMFpJWuwAhfNmQUjPrPKmdMqfqE/8YDwKhpLSTe1kXCu1wsy+H4MS4KH2eUc5JGfe
nwGEcHiX8OcJd8wxXEb0I2mUsalqAIYzBWaU9waHzFOqHKqFkmcE4tG4Wz8zTslSVsq8cHzJjWqG
Uwq3YOrwZkz5pNijJ5t9boq3ZIVK7QG4xmqpssRSkewSFl2eEbGtrXpCZeZ3iivZzVn11VP6nDwi
Jz70lcXaMsLUI8ryrLOAIdEecvXzgi10hhvd80DPOMqZoL3Se2Fiox4ZFpxGLfR1tfJtBZnhmbsl
zY7IqY/8neARSjPxyH3+I4T9xTLQqIUx6ZGTy3ibRXMjFK9r/9qMAnbzLuZ15dl7IeARwPYkA4tf
sbftvT8Oi4qrYg7oiEi6l7PvkfHUTqzmPkMGnfRHDVfNghKjx2rcFEmgji9C9+X6MXbjis05aAoe
A4Tiqrgg4YhPMcitvstvtEYYB0t/qWaNHjuSVzs9s9Cbu253K5fY2E08U65RGaY5ziafjdsE+1UI
CHcOhGAhTFT2H8FntvKoCC3RV7moVZyztgeHoMhQrb9R7dYhvhDrYv/kkW/lkYexOV+XjiOfEDcP
mn1v8rCXyYpt5FbGV+1L4cNse8Zpnqzk5b99T50q2chhlsXT1ChATMSP6efObGMzvcX8WzCA61z5
WQJhA+ghq+K2s8xDVTbnpaHVec7lioEKlT/2wZSiwwPAVy3YBpi+SgW0ZtNkL9lryQeVwlLhPXe8
FU19WrA0YkhUQJQY+xxUaT1wlmwb97xNVJd10D2DthVGfVej5bh8qhAP17JVIcwPa866/glZEign
yC9aFnEFJEzqzaQdRtbmTtbfp7xeuEZxkhnI/FLppKmwKn9QtAYxgQhWbk2VP5AthnWfDmPdgFko
dw09cdLci2ORcUk7i7ehbxsp1HeI5D7t4hDloAGeO79bbspH7Tshpk3drIcLn2z5lNnTMXfGX4KF
xT9n8NKyfsSu5m1+BOUEJjS5sSgMVdnoK3YP2ZEr+eP35EYDUpxzQnf6vuLRw3a/Kvfodpr8ofp2
XVd2k+rNNbz9/8bMTJk61YPQwszkdm+Lkz2smFzM7fGw3lTaYRoAHVcP7PHoXSW6nPzNrWzkagrA
EjrGmH25vpvA4JEOLOe3FyVtT0ZFSfMwFLEuw4BO622UfTP4w9r4Y2Zfv8BdF7s5BxUTTUMuGq22
oiyFwmUnvKbYXBatP/9AiATGN00TDAwaUWoSZ1prRKDM8XPuazxigBL1Dw610/8khZ7Zwt6mQq/F
BVFkBQ6vxJ7ngz4xCmD7bvtyFHpDeS1XUrgOOMr/YN9IKmM78cgCQFJyZkVzu59nI46yVdksx1JK
AFk6/1ngZqso3Sm7v35vu3GxcRFCl9LjWRxLTocpIaNuUwSQgnhnnNuv8SEFzX/0Mh1YhoMpkjrX
mGnFgH4q1qIhb7wdT6pFVnirfliCO6by80N7/rMI6HJMujgqd6GWLaQplsVWmZio5biY78X6T0sc
gIIlaEpsrbl+t7tmYiOTel5y1SucLILdq1v9aH2NWQgT1t+nXlYR5o3Sw4r4c6eYC55UMTECOYYE
uk7a9GW2jBwMndQ3btg3IN55vX5HLGWgC6PCgHVh7YRDVIuVgF1DdIRDeCo40KeslgrWNeWOlYMy
3hVdFS2rRhO6EDFGnJ5yw02Wm/hP5vk2r0qlorIwlNp1KHBxTe+O+udMssWV4f1YpyD/v3FC/LT2
YUWMdyn3ThpptjyjDSWzlHhXjKqg9qkIvKB+gEyEZSFwEQIarQ/q6PMIzE3GqNexRIjvT6Ji+W62
kOxkTU7acBTl7zMLyc0SQX0PYQJu02ghotFstX6KgGwZGafY1+TNTZHHtPkgMjxpWBKztliAebnN
/Wzeho/JaXHjA8h/XliTOruzh8ZGIKUBSVEZS0VQzupZ/JV/lgFNj+3w1LmzJYAsrnlsyKCVz7Lf
rLukzHdatsuy8mi+LtVNzH9T2/PC8ny7dmdzMir8iXudK3sD9QWxikxNOYp/sKMQEfRGAmWbMVOl
hsWKQ2A+zu7BUJvaoyl9IZReEXMmjnVjlKGuajHjQ4Ko52PEP11hLSJAtsPEishJekvjjjaHoksm
WRnJQ6ji2vigwSDS+qJid3nWWmQwp0eun98oz1pQ3y+nEVtHuqNxYBhzcpBrP4DKv4u8j9p5QE9V
eihPOc7pwNu6SdATXsbaErFBtr3JgSiLvekbk8KD2Ilr0ik7goa1Wnc5YFf19+gm9ABoc1BzwJBG
/fw2LcGbjOOyBFJWRZoRPS2Eblg+d6jYdh5h/SMNBrLsmjUfy1AimtuYl3u1DUnw2bW92ZbAhYcP
/fj5+pF2847Ls6CjwbJfZCMj1j4fPIP/1nbYwaOfioQFfSHP69qnomxI0oSYyR3xqZI2Oa5T8lQL
9c3cK8e5SP0YhASGzNnXj7Zf7NucjTIq0pTP3UxGuuLTADzuFyycR0PxqT0mp/p58sGj74ysZQW7
07DbJ0nZmWRY1iGtMSNIQMAELAJmqyeSoxayWWG6ciDkdITGHAQ7Vevxmsnkl9jtYm5/A2V+hLAu
VLD2ytjmTGAVWFsTo4WC0dhDbyJHP4xObbbBLw7L5QhF3PVrZ6gtTX2MmLuMlR6T/3XGHbSl7C1V
ns1Zm5mvkby2KzpFt204AB31UkK6lPoKSpzVU/hjuePBB0vIKHXDZpEaMJwU3a9RikZUegIgUdLC
asQfS8zKNxmvhGYGQSUuC/NlxpQ/KJlWWzCrs7p4GRhEPy+pOX9KHrkA219B9AcWjwxtOPe/fDuN
bidoo9i21WwAAdev1rr0ZoPtrH3Gyt338+rfL1P7ULYV13iMSfl0CcYTgMAWWJg8sk+3t1IwNrIC
mOtGTqOrtVPK52GcIzhX4idDcao1tkTZkobH67fHCAg1mvRCD5e6L0MAx1ub/8U70nGRbQljSWbm
x4f2PrM1zqz/W7yu0bvNBTB81OmMfAqQdTPvsZFqqs14ZEEyriu/ppNnvwl2e6Gd2lICsiQrJbPg
sqBkTjKwRFA+Yi1RUS8I7l41HoTsvhgZc44sNaD8AQedy6YGapApaClzEZaW4dNIjhgzMJisg1A+
gJ+jro8N3NVQfwcw91AoAsPIMl8QZeLltEs5QUBKuwTNM9otXgEIf+J3p79mMZg0g9dtrUYPQMYy
gJCJMeHuFnOAQHSOUxMkSZq3nLCGF5BEkymT8b3okcipLjWl6ElNNBgcwY0xcsLdFPeh/V1oTcIN
FztYKsvCdBAt+GevotFTkXw/GGnSzABbcAqaOU+t9lgbjpbcJyGjFHc9eNbo8ci55rJ0kkjrAyPG
vCtmYDRN7mKyJurzwHsRz3Av1z0zFke+f8JdnHaGXkAtuyIxs9GeyZBhxtD93SmTS/CBJS3vpTTL
FMpSgpZ0/33NrfJUgx8Hl3fuMZfkzg6em1v45OvVFuvTsQ5IGZB86Cd+HSG6Nr6umIFKs2DRGf03
1kejjIjAyb3eKpCR+npARnYkT3DEA7N+yVJDyoYUDS/1K0GikTItoVmLQKeCWsydgZwVMG6/OKaJ
ydmsVi7r0VGGJW1Co25Kov4KqrPptxAZVW84YFlhmbAdK0kGyTCYI2gY1JSom1xUTe/qSZdwwuTQ
nadPZDH7YI+5ydvqAfS6lvTj/++g34mkLnVpuE5Jo1hG/pafJod3igAdKytKsM/rL3A8E4ayYzhV
LFQEbym4vUVep+4z69Z6jQm9Svs6gsiisyrwhWg3YNi0RNDmMfVmJ0XdyqMNdY1txGuU1AYZRTpJ
JPGI3fgb4dIcOvAfSowp4j0Q0zt5VAUgn/IBhRUs1m2RaRBx2JAWeYR8UDw0vckK5fZirHfyqJwf
9U9ZWiLIa5zSX+3aXSJ/JFv8ngWncPXRxXwNS1N371TiseyZx2dU3n7TJvZZhsLglnUi1CuSS2iq
2mPkQWMwtFZ7QmkxtHTHjBHm6d/iyP9vxOVlEy6aQahyTrJn3I4ypi0jh7PA6YT9EH560I+AcLAO
yZJKGc9VluSZbwkJ4mF09cVSg8ErvC415VtAlgPCyRUHLOqJvTjm3VkpIxCKWdW3GfhkhkC57f3O
Sx90AMO4L2R2rmSv1mOdkrIA9QDG+CknJKG27rW+VJoIKqzRIiRno9f56hEMnSbjg+7agM0HpWwA
x1XhEo4Qmp/C++SQBIRJvLPTm385OLtrWS/yaF7dtJnlRpohD4hzv3+cvqSubo/WZK8J1lQRElIW
TmT/WW5EUmZAUUYQA8lEZ/3al05FUGG1q2YlvtSa8SEO+MLUGOEMUyZlCqKVm8V2AEm7ep/dZIcG
TjI/FhUsa4glccltbrHnoBmf8g2osXmbsS6p4ojlxwA6vZk7V6hs1SZMl4WdlaZ0xyo67BtYgENF
3lB5bOWlNLZPJT4sUlEG/JY4EOyICXSAxzCqf+qZLF073h/P8SKM0tQkbgwlAgzQj3VP0VRzUe5m
dE+HMWYZuZ34ZiuJLjUoajn3agnm6w6hff49vS085M3OapH9BSt4vVtrOnTQGv/6YyQnoML7d3Ip
RV3jUpMTQ5wQdUQHElcVJ+KqmH5/32f8vkm65lA1Q7GUNW6ScPkk4F9K3cLqTYI9LYDSvn6ovYHJ
d6ciartRy57XeqFGbeotWiQs4okvujwm0/4svrhoCF1uKNZMlrUVBpsQAShuFhSwntMrKd2wKQBY
H4vyhIWYJT3aeH9xnkkHLBO0UUhhBk1763zeXR/t+/gQKK4Ib2yyFi+8F8/dc3kXW9PTetRuVo93
K4ROwyFE5bQ/ZlZ8Q/rUsKQuy47uu6eL1lDukM+GVFRkEFyVFX/s+95R+OWIIqfN0Jd9M3aRQxkV
IOLGVJ/QyFDP6tsqn/5FvlMw4dJjSXByqz1el7fvkC7iKLOSY4e5xhGK6kR6bJKTlHnX//5eqX/z
AWGD3+v/GEWyJoRg/CDZUvjcPSHfBNN3jPeGJTCBfBM6IKk7S38wuPZOLvXuhCGr1jnEAiqxdLrk
ewymXcbJdna9qLxM5j0NSVYAAnx/MqkalFVYcHWKOTkajL/8vwI3a/po/w43kqg7lHlp6DUOFjmH
owE5qqdziORXr/w132c+9smgUVrO3p+58Y1c6g65OeQGNZImQlPcPJMYkIOhjB4lb8GiF/LKWDMm
u2ZlI5Go68Zaop8WlT0HH8AHwGKjV6r8qxx+V+s3YijrxbdrqPRkuQNXdt5qGHfarDIM/6692Iig
DFdfVqExhUQ7xB8a/8Rzrla5DA3ctRW/ZYCy+v1tpSBWk0qCpOocDOQ857bEm4bFRza4X8DT64SF
ORk2QygxQB/cNLZdGdj5oUsfFqyF6bCCHhjxpDJgrQnI/F9WG1tlX0JbcbgvZLlbiRct/YxcViIk
7npuGV0CHZs5RIneWtAuXcfXU0O4XnmAns3kK9lBHIPsM5bMLIjdHqi17C4bTeErp1uIJJzhW8wC
l+x/2cuvoJSHk8Q0zQRefouPBLuxDJDeCBZCP0fA/GjlZreSzI7jWWIphcqleAInUxP6beaKAYH2
9ofyha8xKW0aZzILtRyyFxZAa69jCSt3OS3l9+oxE3mJ4JuRPpza0URBCKWE1VxRoD/L2EFSfqpQ
3I4PoF4865EZsxzI/lu9/ADKIS6yAvSlqiMCUMzVFZ+XM8kL0awV7iebC5qHFKhfi6Hk+y/rIpRy
i9EUNeMklkhgzvUJW5C82P6uPoxvyQTH/raMM9KQ2dngJ1HtK5JrRzcRDN94VO38uLgkXWq90mNN
I+/htbeflcaSKVlRj6uAZTMCwOqyI3uTkx0qT/YFD1s7b7oftcfsGhCH+MFyKIKoYpZV5VWd0uBw
6iTkobC66UlwRWc9rJ8KP3rrKzILQ7uOZCOLUts5i+K61UEGX7/yN2SNjugY35SX2G2PMcqY7uRn
vmDlh8wFZpNVedt9qhvhlMq2QjnKmTAAqPcw2+Vd4XSySVZ/GOfRkYmFiIPcYgIc9r/pRiyltLk+
FxnWwyNZ+/5XkYgrTI63ih7TRROscnFbWjwGqlKGSyB3eeW70oVNIY4NuWnRfQ/5gJN6C0TuZsnP
lhx6zfqJ8TJ3n8rvQ6J6+97n9VxWdyHZaT4EgNlKr291VCC/p8EsTqI7A03FNEH7iiujFo7tKth0
RSlTBLLMpSxDgIsIEbeVP2g3I8aYBKf1FFaNcf98F1mU7gzF0JVJRSpSGOVNR84UEtbMyn48qeiC
pOooKUh0Bgy+OGVM0hQx+UkHjW5yj6n6o/Yp9Ak4jOTBtSfqLotTZFdNVEFBpUTTFI1eiz3EKR8Z
Eif5PFx3X9wXA5AUIJIK89tu1Q7X9WT3CcIrIOUVFRGjuu/VRI2iaIiHTMbE/o3RfkoVU+1//jcR
1JeKuzTPB5DFYc7hZl1Oynqu5YfrIvav7HIK6kVLxsQP4lIgsZgbS841q59vp/610s9R8XpdFDG+
Hx7x5cLoyqQSVUXSxjAeoIJz5CQzw1Ywy/BGVhljWXsz88T6//1p6Bc8NmLRJoYhIX4K74HDMnNX
nNBBTo5qQPYsG5Y+mMMJ5GmrXWDhGCt+2/XtG/lUNiWlXJb3XQFtB9FC+4MMjvCg1pdAc9d7JZO5
Yr+QjqEbBY5P1TB8+F4VkxTPoZfQ95ms0SbQocyJQfw0WmQ9Nsh9vesfkimP0stpMYR5bCvjjQuf
x2p4MhijY2kbIXaNbJFlkXejcl0kDD0iKOFpbE21TqtsFCgFCbelLzvprQ5/IwU8GsmczQwiWNKI
/dxkiGMizSV4QIhjJ/3r6meKVg/cm4Q4wpjM9Y/s8eZ0xNBs5FXigsnCFl+P4x5T6V5SGMHCrr3f
/H0qKGpLwZgioP19XX2d9Nk0UhZp5n5csBFBKaAGQErSxfhAyz1Wpj7nboVkZfXir409outfo2rH
Kivt18YR5omyYiBZpF1mUstLqGbIVoZA9Ugqz1mir9+SqkHkMqO9XeOlA4THK6qOQjx1whixemRk
0uiDYHF1JRfUai7Re3DlYsNKfASDpsUfQofx0vZ18SKWemlR03UysOOkUo44rzYlgA5mkJ41P0Am
aLFOua8pF2mUM5CXSVVLUrRY5qfJ+GUw50v+QVF+S6ADuaGWjWaKsUBYe+gHC0sokfZgBc9t/DKj
y5g72p14/LOy9eXb0WW0RByqjFvRK+IOq0umphOAYB2imMthAYyJ1ZvaNf8beeSjbh50vLTNEjco
IpD2BkE4zuB3RfwIBMxwlwYs1AbzUsnv2cgzdKVpMgndW94jG8vB6xoIBdo3Fj+gq7JgCX1id9/W
/vN15WQ8CRpSNNRqx+cd4sh1uenj46jbc+0l3B85m81t0uYxLuWokyDGeOCfDeycHs3ZSh47n5B3
/YvxftaxaHOZT1nWkC4x+XqyNXhhMIBq2MksdKic9dyfC3xEFnyJ2I8PwdHmlJR9wThrGvITxgen
OjGX6CEVMGK91FYyFCbPXGlEzMY1aZRZUaPxfy9Cr/EISxvL2XgzfKwddP1cojCYJz+sd4ktH1gH
3aNPUHlDBJerImPFC42k7oZF1iLlrQDbPkoHbJ4IGh8rvQM29ne/S7yRRX1LID7nUiCo7fwVJBF3
MnmLb+w+BuY2yLA483REGz/c7EUiDfnRK96Q8hmDG72d3KzYS5/a/YhqUm9qsSV8zWzOD62osq8/
RWKYP0rFqi3kIViZ82YhNhYA801jtmSYOeqMSHDDqP0uiWPuiJFSYcU1B2S1qD0NMYdYDfOX5nXh
e6g/fNGLdOqW5QgLXWUBS8C4Q3lKR3Oyil8heEBIL1JCBU/PLQPzQDDvicsCkezf90U29W7iJuwL
o9KxyWBWfkpT9iDHwgvY+L8yzrjrGjdnpF5MKmtdtugYq1DM4ZfxHcXRgAMPV3XiXxVLPcbOH3UD
NwIpX4ymCJZsozniz0NQhM95FZtlxKTm3jU7Fyl0TsYZy8Rz5IHU9oLKilVhkiy1C0s/kdpg/Im3
86BxY4cZZDO+G52iVXEXKXqEVnL41GEQWPdWG4G9rfshYXLg7knlg/U4WTIpv8yXupxhEbHhRx1m
67+N4LBneiuGntAYkT6vUAwhbJZpZfIA3WAIqAMc5lNdwGtpXvS5vu9lkxnisMSS/98YgDLueaUP
gTjgPdkjJLlJEJ01eKzRURAQ52dWG40hkB4JqBSuz0MZK3rr9S7kOrPKXxkvbtcPI0lHHo0Fgwa9
o0QYGylPBOQUJKkl4MnkXp1MVDyfYFFMBclYK5uSL//JdnuYs4tgqv43l12Gd4dwMT/FP0AdFsg2
cvdfZCl4ZP/Jxr930iillLgpi4T6LY0hRHClq95JZ+ltDUDuCT7jUvefwOVsVKi4ojKidQOe3eL1
oEskvaXoS/KkAiGm5gDCjWTtvGExpJIzfHRPF6mUdsoo+8RqiBv9i0oDFBAPhaVZiifa6gsL5LOP
h9l8P3IHm7ega30O/DvC77ct917lZdbbDI7HlMQ6F+X4Ei0cl5z06TQsMSXMXvB3WLOrP8QH/jBz
5n+8RsrXYT/rLKYiItMhIHlM4xkOdq1h6oOQULMeOOv5UQ5PbntsLwXHi78a55x7nKseNMDfUvDK
Mk7FUknK0RVlqwq5hKRzfcieOcMkC/9CsOU2r/2v5BFgG6z5YL6D3RTtoiNvOrTRkSmRoxnWCzWR
EVhQ2YkCDg3Hm8RXzRArYsozC2Gxby9/P4G3qHgjcDWiqBKyUPbD2O/1lyRRWPfIOhJR1q2EFIZL
kUKStxB21wT8g5xVHnvnbaMISCwZ321PQQRe1HlZVgG6ocFgHadxdRvCPpPSBJFXeQK6Xwn23aBO
YQlPGHnzWSj+t7iANiVbqdTjLrlMbuL5rdSp3y+OQUJ6Ul3Fkr7cWV80Z7B5e8ACP85GolbCZv+L
euseLmf7I6h3X6hhP8wSBprXSkoOeQg6ST3OhQdF1FtP7+X4btAzzm3QxLeaPJZtIVkl5/r9k/dH
XwTGhmQJ4FAsT6EnxLvV6Nd+akGt2TR2PIMKDMxEyaeiKs1mPOrDz+vidmu+G3kKpV5JlipdmnRk
gQyJLxpPkD1tRVADRAJgOhmerMLwG3tvZiuSaPxGoyUONeZywcye0DUmKmFWkT4yTrUX/26/5AeT
WqeFECEkFL3hV/MLuTBqeqlgyT7ZRF25/bNiiYfSkhlcO2/dIfrzbQVT5rXKBVVQYzjisbG50iTE
kImTyeZ65KzOlYA4eTbuSS2TY07EMmVTFpczlHSeEviR5V54nW1DNDsvaUz1TnHI51R+hq8lNlZF
bsUYwtxVos2p6fJfp1dDU+qQnDxrhtkDRQO7kXljwKcn0W49yWcW4xhfmC7+xWJYiWmGLzwLoO7u
GoxWYy7/PvPkHyt4Mtqv9TP6CIfolpnikGu88onpYcJCi6emkIFrAYyJ7ASDW7srvmBS3U4sDDoJ
N73D2+GxtkpPQJDOuGuWdOrxjPLUYQ0aelAE69x5GcqPZPsrK/NgeAG6CKhMfDfopDrXjU/GLDoh
d6gnyYl55sQ/SxJl+Q1djLoFIAAcCDaXwJyPSYDlVbdYoYvbtBo3egg7c2AhdcjfvfYZKWMfhaBO
TlfAq43mPA/Pg2TP4YFhhlgfizJDyirr65zBlxJQYmPltV040XHyujMpdwIQGcKj4plyVsZZ+g2r
7v8P7xKtFF6WNECMKWXRk9DQOh6PpHKyZ5KEhKjKN68AWGASh73Fav9KL+KofCCTsnoZUxSMlIxH
dfOrlPrGyLpT8ps/freLEEpftA5LYzgZcWXv/gWwIkU4wRsx7PNv2ob7ZzJAuCMLGBSjE/8olfqa
z1GCy5vzUp0iLlBL/7qasERQ1zaIfYLGMpJ8Y27NFqs781EDmQGj1LUXWAiYN/n7INS9NUgP80nA
QQq9s3ThS6XcGfyjtD4O2jdeZzng/a90kUa9LnEuh2bhEUp1Qf/6RuMTZN76Sbgng67JA3M0g3WH
1EuTurWKxhR+NwUvzGpPqHdFTvkyYbm4eCR7GtmDDLudyu2NUr5e7jX0KWMyy45KBmeSjlDhRQQF
h4Ioa6/n3q54dSuN2JpN1CSuRtY3LfSeDGVWn8j5uJsRUhMH9HdOYRnW4Db+8Iiz+sunCbX35IEJ
Edi31r+/K403lOssT1Uyx8jf/zW5BBgO+O07UzlXPjhqLe6zZoc/k2/Xnwh5Ah8f/UUsVbvRUw2b
NHR83tYAKzMPDJzCiNxYB6Pi4F6Qu7ZBwd3PwDTdHBZBsoz2B9fp5vWTMBSVRl7XgzwujYbPqGMG
Sy2fVjGIFO+6DNZtUQalAUvS1BETmYUPUfQpjVlAHNYhKFui1dyc6CS3T57V+7UyAfA/1y9iTaYz
EN4u5uIj8HqcWaMZrCcnUWYlrNJB5slXAgLnV3Qgg9CYZeeeOFiVskHZ8PpF/oMD/VvvBLqczYFa
QSwKME337uxiMgrQU+QR38iq496LHuRP1+Vd/3DCG4x988ZLfkiUtoc4OfshSqd4+vzf/j4VDxhK
jVU0Kf6+0r+E+tM0/vyDvy9IgiBKuoJ/KRulzoU+cjzGCob5HLb+ytr5tHs/l79PtzUaJcr1NsT2
WL381bdA44pP1w+w21mEn//7BPQHn7N46MFAT+h+8D4VtwMJi2GFg4n503+TtO2mMRt5lNkRKuT3
QlZjH25iWKue2BXQIEL1c5TcNf5+/XCs26O+Ps+FOtj1cDZxXs0KBYU4Z0jYbRluro+2bkvVjXMr
g+wKjKm25KoWSGyeop8xb4IqpLObk26SxQHFi4wBys76T+eTKLNXZvOIgbQGLLRdaIJIzBtVnsGE
wrhCmjxa14Y66lNUZxI+UKbTUjQM98BSQNrCiS0Gg7uRtLb9/C70kJUcNEtARou58oA3pwOzU0E+
+wffelFBeuHROK811o1izo4s7Hvb4evNx8Qb7NqcPSyqZwTwu75jI45y5XXVVkurwAZVnWQOEeCi
uheLjCyZdY30gqMuL4WyTUYwaJV1D661PlrAq6uiltiqrdVFLVBKi44ScZr1J60ce8vIy8LRK0Gw
6jn8RgyN1+ezfn9dRz+e3hDAUguOFGzlArkwFadqsI9rmJXaoe9jdxLAV1CDLzFlOa6P0QzEYMwJ
4y2ioWn0bpcl0bVxVvsoGKJzOYWmjnvukqfGSBhfc6fo9E4STVdaIqWoNEUGYcd3EgSrFgg0U7M+
6ogEkLXbq1P5lTuhemDlrM7Jx9dIZCsY6QIaXRVoqGDcThHwXzN34NOXGGR6jfj/9sfvBVARvgII
vBTPVRGgrp/anZKEjlaWo/0HOrE5BuU15bQw5qwZ9cMo3GkDZ87DbVwzKI529e4ig47bUdUW+ilP
00CM3CnNzUQPGhYN+L7S/f4c9GSQEaLpiWeXB7yum50h2+Gkm5My3+j8xIhAWaIot6k32qgIgsEd
hoULupU3pU45qvxNNTDaIfsqZkjYBKKhgvIWIG4iMq2dsSSi4PKgrCYgKcKhMYdZkRkasBPXQtFk
EQ8F0w0YUiSfbyNm6NoqEtU6C/5uigNedMQKGKSSnM8yDjtQrffSqCh6iqVMH7uiCN5KbiDZLF/6
gCwL4w8dC8K0E0ITYapggOgCZ3sbKdkcjVPjqhOEPA9WwdTB50sY+0sNvGFk5WPrGTarNEyey3t/
9l4gZWIVY1V0rWsjzNz0PrY+HxSP7IBiJeS7LwpoN1FVDd1Q6D4Z9KGX6zrGJfYO2PXNSnoSDYYb
29W+jQxKLdIKLxa7N6LAWMrHaRV/6l3JeEk7Iz3kui7noJQBoYYhjkKfB0sgnvnFApzOAY9iexwX
kwwuTq4WoJRgM5sG5I1++E4K+GVEFYM9Br05uymUGGx1WR5gQ5922/qFE7uqvYDhBdsPM5dV0d4J
CXBQBc1hGdMGmKf4YMwxjJp3WRLkp/Qx/tGhXKP7CnzU9780EY0oVjtoV0cwXa1hugF7hOjBpWyS
jDGX2iLQJtUKq7tUEo5rtjJiRpYUyhjGqxSqaR4VQaff8IbV6rrNawnLRH0ME3F9GraLIrPDBBjN
Aaxn6tBVRErqk2GUmNSfnPZINjtj/RiqPted4v7nwroZtEB1wj1I3sbGbiRpncRdGefBjE7arWwJ
6KGp6EAXh+T0FlIc1cWWHq9LfcsgPyjlRir14sQ5msZpCPPgbWDPK86ij5JQg+cAmyWjHQF0sluB
T4M3l0/pGes5/eu/YCeFIvd8OTf1HpNykMoYg/IB6RlkQfhZfay+E8n5YcEeDeIgalCvAy3CUKNd
n6rzioLHIYEWjRKsVkVc6AqOnkyhGyuFKXQ/wxALlVl7NViCKAMN6K6WrpyQBCWHNr88Z6bYxAcs
QAe4TnOuX+euM9gcinr0oCJsuUaquTdnkAUErU94XpjGZfd1bORQMVzeRnMB7uU4UHorzEyCYSDc
plhNufj/W8PJONnONBwUBTwKOlaUaRJGxN4/EO3/SLuS5chxZPlFNCO480oyM5nUvqvqQivVwn3f
+fXPobIeMSG8xLSmD90zJjOFQAQCEQEP93wkIYAJkh9dx5c2hCMu89sBcxcYXQl31mX7RzqUQf2U
glI1d/89jJUaNzVFwbMIMdjg3Y2TUQyNhMkLqfKtSAIZuSbdDIkiqC/oIj6dx40d+t03UUDLckXN
Jy0JOvmqsX/pyfN5/+BnXhsDzFdUoUxbNtVMM6+/4snSdYtRHGWP/p4nCcIL3/M/vhoTXbS8GnO5
U8G5115KzbGaXzHdoTUv59ck+mbMQZbnpRhIkxdBr11a6MgaORGECu6pAokH3M/SZfxzuitREq2K
BlIJX12VWHLKUgMtZBtm7aNeZd3gTnKp/ymrFgPzhhVmoNiIozk5nF8mDROsa5jgLUM1jVkxdBRO
/whFqqZpmiPc54oXpc9Su6+i2suyyemUxD1vi27MJ1umYoO/EWOK+NeprViXZ4wxSnEw6r/bEUy7
/Z2uCraN5xzmf2zgs57a0DozqmcQ+gZT+SuPLrLScnvAD0VCPdzPZmIVBvTc8Z7J+OA4FmgZRHEU
1G3eOnDGfaKETmvb+wXPOHamRAJn4bmjuTHIuKO+1EuNxlwRrOE+GR4zzOh+YXNsFLeypRHVfG9R
bGJEhZlcczInDO+spdNOv7qYYqVigRXu9mysMDdJqKspMnAjC4bqpzk/oGJ3SI6msIingOtqGzuM
q6GCtqK21CRf0+T9MpsX6HA42ZK8nv9o3PwKKKx/vhrbSy9ltehSM42gpVwfCz/1ZodOYC0UTvJf
weu4fmCbmEhF9gjWXMbxClnWw97W4Qf9Lh+eZ5HkNzd3MzcGGEcrVX3OsjKL3t9jI9/AyyjlFpd2
K7CLIHZF7laBoGDwl8Pki4Cg/8/3/FgePXcbLySDFI5qE8eBBFad1zJ18CZ7mO+MAco1BIxC7SH/
PQsHPfje8mGV8UpjnpW1S/QIcjnSg/3aPsQP9n35on8HHbh00N1ydvRvIoEZXvi3ZOQcGq0HgC45
XWrUx3PWd3MaDOuVjWR0eLL7i7a77tIbbdlrVSs4evxLenPfMKEeQlK60azJ7Nfe6E0/GsyylC/S
lbFv3fpK1KDmzF0it9lYU06Xh0ZwjjwYlb0GWSmaxfVvuuxOt/Vu3gGNdFNKjnxIvjBsTc1qCipF
9NCQ0p2alaIpNoYWd4x1lT5SqkKwSgOwmF/gCv9LGRI3TiG4dPi9oI1Vemo3bquQspnCtkGJGi6O
FOqeEv9JW/1Ky9KDHY2/pLn2zCwL8jl3shSy8ufDEC8obBfNBIUsTiOIHqAVFa6vCmZrcsn4wtUN
6gQTXN1IkiHqe7pAwEKkVW6GLJCHJ2PdxdXPsBe0aTijCTYBCTkxDLQzdJlFy1VkTiMtlFGzyXfa
dFSHeWeYz2N2rYPCWvqTKl6VtrvzX4538g0ZjW8L7JHEYu9xXWn7Jl5JFihz6s6Shqz/ObQM73+z
wny9sMnHrJTS/hhac7I4fdUn8tEw9BaVeDrbtagbxctODNT8NEe2ZNwSp7tFJjKTWlMkv9u1l5Sh
rS8d6zjfZwkA/GB8+h6h+oVqnS8qaOgvZjO8rWHm2o07vPqmo4l2g/rUgRhtWQ7WgFF8+U0ur1fj
K8nrxhw7qJCHkQL1LCsO6r5xxvlXO/4qS+AmSOZo89v5PeS+0RgKASkZ0WxdfQ+vmzNua2MM9vgw
DXqPDq7n+8RwdRMzV/qVdbNAYWY3Qfe2Q9MPgkSiK4p3WWyNM2FNHpewypVy9tNjGFDAanKkmCxR
Bc4LJFszTByL4qzW81DNA1PbEdxAa1kIQhXXNUEJRCzAG3DvMaEqBDpIK6UWzKNtAR2Ktt6lSfl9
zBTgOvPrqRExrXEP+MYec/RMqYnGPGmSYAYskKz7LoO8Yf0k8A36+T/5PfQldbBBmuiLMtuDAmqG
tGFp+3nizAl4o1zVo6INOAK6BeJmDdPUX2mLYrLkPzaZvZr1Eo9oE1rORnHIze+y9ryU/vl1cT+e
Cn5tWTYxqcU2s9bYnkcrxMtdaps/NPQP9DRJXNLPwilp7gfUbMWwbU1W8MRxGrHSRZ0Mk/bPycPi
1hT6jsmVPbkeVOgzgF/1C6PRuGw2Bpn0ZCSJLJMMgX9tXiP1IquvSL8///Woa31yCl2hbWuCb6cz
G1Q1UjwsdYoZ4eFH0VzPEXHqAq9f9+fNcGPuxgxzolotgY9UZhZUymPY3crZ0YLEW9xdm+pjYZvu
eWvcDN3YmGMO1Bz1iW5mreXjIc9Gjk5fAOzrCY1lcOFSRHRYeUItDa57bIwyZUE1RbMRR3ZHB4eL
5xbEQ9lTeGk4yehgEMUDE/T/ukzmCpX6WjLDYrH98lX/Kf38C0tdryGIIr8CJwc+Bk2wjyJ3Ye7O
qk6XEE06pFjJsbJuqwYqM9mlicklwQ5S1z7jlwZbeEgklJrYiPCEo1BEPViFNa+6XHe9i0n93Xlr
3BDysXOsqHWlAyCiLBbkD6wrtVUdWT/I4et5G9zKBpBssNohQYWWDHMEQpKO6gpukCCxtB+lBC05
ou1Vq9xZXe+giFyaJz2GlrJk7mQye/KQidyFu3mbv4A5FZ0elXlKUO20YP/NHUozNr+h8PCguoB3
lst5R0W5cjG7Gff7WibCCw4lLXtOA2eUdmZhVSvK9UAJjCD+1mHiD2pB+wyssPk9xKQOoscV3lpR
r1oGCAzpIwf1r00ilOGmq3OjN31MGjqpUrnN+GBkulPE6f4LG2sqFH2jqhaoBBlXtbJSV9JyReMa
Y5SUahKTWLY7u/DVw/QifNLnhdKtOeYWKupuSZR+SQKVON1O3SMJoqo2B6V06zfLo9ys2t7yIY43
XURv59dKN4o9lVvbzFddVjMHEKcENUGTQYPs0cpEzEv0r/9kQbVA0qXgARdTkaf7hoK5LNauiPzw
yjpkYHpar4sjBstccR3A80oQ7qHHi8diFUnKqam+qvBaRAbTH7KXTtGdrg2s/vb8B+NlkqDzUxRC
oAn0iRU07susSvsyPiL32pnSDTEHR5UuDXtyK0NAWsjdHDyx66ZsGngtYvxQDvG4MXRWFCzhdVdf
tZN/fi3c2tc0wHWA920ZoYxegJsz1WpGM6VSDTkYRGT1ggpiUAIANIcElrg7szHEOAFR03ZY8ioN
cvI8FqsXVkcjeRSshve5tq0t5hw1cm4scx+CBcafMYufY9j3oPzKnQnkSRidBKgNWr+iyuId1836
99Yqc4Kk1JwSqKT/fXWub0Cjthtd+27xCCTiyME+UGU963rcD1CoybzcFf4JXJjO9k9gtnEIoUJf
NmYSLLnXgyARs/OoAnJUi7kz7hQAMoQv/HRV51bNbOgSJTOkBkequ1NcFzuMxLmGYx/S/6r7zCtD
t+tjL9q571al6tDnkmrD6TXTXxrlMgr9kkrj2uEOaPZd1pcCwDDPabdmmXCi4Zbrkghd4bjzNOUl
bHatLOg+8aLJ1gSTYcZalWiYRUqCNE1dXbWdUX2uqnjX9MQZRd00bhK9tUYvos1xL+bWGFubgOIP
ygEkcTTsW4Z7LQNzG8h9ABQS+YnoSDLZ5bTqjVK1XRzYoMlPr2Lt5fyZ5yUFmxWxwBaJ2HYVaQvg
l8PkjEnl2cmrsXyPTAEEU2SHCS0ghe+WtJmioOrurewYJcD3dYnTpKIYJjhX7Eh/Gq2qmcwN2OBv
qJxPdyjfNJxhOgW3+KLdETmEzgQOS9LVgWRpFCgHAgKB4SoKoqfQf5c08Non85styga4DgGGOUhn
EcBVdMbh9WzFraY2eVD/RJfwOF1J19g5+Sa/oFy89UHVXVEvhtsmtzY2Gbe3rESKQFoAjBXSOfqy
ZEZOg9KDYib7L/UUttYYl9eiQY6zstD9LhhfKTKuuDIeNW8Fo57mlxinP38CuLHxY3FsWTURBTVV
A+AunSlXfcp2A4ZJ4Uw5/Uaf4j1BhoBsBCocNvMNzbY0tWyebR/PRln8YCbfjeZ2XeLDMl+stXo4
vyj+jbYxx3zEIl1qzUwsyaeaH2FQ3EGJgV7ksd9fiTkJ+U75z+KQ1Z3GxWHWlCadlzSoJ+BBZc3L
i8g7vyKRCSaAWDKxlnEB5mY0/uTD2yhK5US/n8lC4kotxm41IFoBnvrwMhHVRNwAqOKF3kBmDRp3
5gpe5VqRhl6PAwPcTdOjkmIqKH/Tw5/nPxP3yt2YYa5cYFFKrW2yNCDm5HZa7a/QRZYifXfeDH81
FqpJXSagvWR2o7HD3FpBWhPU4ZOWhHu98O0CDBCtiC6F78h45vnHErMvfSoV2Yzub6CYrvWd0hpV
h2rcFSD2cqvH8RDdCLuaXFfQ8FIPFnydjqqcejMUfPCOoFahPxDJ0ZTftikogfiLAmwHLWfgOxV2
1DG0R1A1JUpERTvv9H2+176p95Tmh4LCJdX5SjcH69AUvKyiy82ihUp9yRqddEAbZ5epUTiWdklE
44ncbg5AURSRp2m0I3z62SRDoshjDbJkl0ZQ76O7aXKUBxJQRuLqbRQ9rXB36T/mIDJxak5N9Xjs
+yYNYnnfQvCh7Gr3vJNzz5KhIJxhAoKgvDu1kJJwRY94AegF1GfjsmvJ6BJbBK0RWWEuBmXNu1WX
gMHLZl+1k30VYpq+EXUPeV8LDK54W0Q/BvLUzIHNgGNUqmqKg7B4KfLK0UUAFK5Pby0wB9Wsh6ks
xvcbZ9rVj8ruL1BBP2BGJQbdmQj4xPW3rUEm91KzYkmkXg+PyfPoUbGh8s10KVagvxLn4dwcCJMw
MgFto4bIwCxvkMhkNnohgVSJEugX0JGzD5Fbu+KVcfdqY4pZmGaXQ5Jl1uKPseUYiu0klSDn4W/W
xgT9EzaFDB5n63BsYMJ8mJAl/+0ld57l0DxZrE8nWhETUVdMJkxKmiP5yQ/5EDmL8RWM4nZ7mHtv
NpPQXFU82gzjU4pOchPfG7ntnA8I3GXoxFBBJmNagDucfrVKWiLSzGZ+tE3fjiZnFhIH8rJEGyB0
E0xZVESeCQZpQtKsVVHu5Zaf6KHXW8d6uC7Lym9G28EMnnd+RVy4z9YgE7ShrA7opW4DLY0+xA/K
SBrvzV3/p9vb7rSvjtCzEQ6j8D/jfxbJPv9j8+1WHgza9g/dVr4zyz/nV8U3gNTE1HHrqQbjDBK6
i4WsoqNkN0EP2fihEjgCL/2xMdWF3iudY2WfCMO6AjAXQg1Br8SLp0gFpmoBnPKyBWiXeglVQZeD
c0co7+BOVA66jMnLU8eL1ans26khx3B6SoyHvOwcY/51/qNx1nRig3G9fGytvE/K9DiRb0u/7zGk
Ls2uPDyfN8MLPSd2GI+Tm9aKo16lOjIEM/IACl5lrvFAtedl3/ail/P26Kdh6q6tORaul3R6v64p
llUZxqUVGXvJTnZqC+r7kbijLYsOFL0HGHtk6xpMqFsqqI5aS5cEiuEZQXIBLloQmjboFO2guSvm
nKaXwTl7jK+TUqvM2LaiY5pgwpAAslc9xW8lUJepD2kXoW4NxxVP1se4YjnY9QB6UwqZC4r8LSZ3
pRANyNmzExuMK85ambSobXG8zNFrmt/DeFcphlMns7POh/P+wXF7XOkUuqABQm2xEJCCFHY2hksU
GOGDLFWeiWccow7arBR4BvfDbQzRoLW5cvuiCBetnNBpG4mjKK9ZCRLYQtBx5SVFCubrIT1J8CZh
sYWZLDfKZGIW+UCFHgyXgLHlp3pHBcFtIeEsZ0WwZdiE4iRMg61ipkzR01qykkCucxehw+2NvTqI
UhUaDxgHV4CFQ6QFMg4PYMyla3SZPeQ5id+bT2rhqoljY44Wwier0+3x2pIAGqf5cVA+JQ+yEFrF
8Q+Yx77hrRb/YhGU6TBVhb1GGH5og1pVnXz6Hia1s1rNv682sEoAkYDaAZqGrTbQfR9kTe+TIDNq
l6Q35fhUZPfnnZ27YxsbzMGK11yepCJKgyRKS0eqq8xR7catZRE5AdcQBVVBQsHERckamjr0DUbD
9OVCzr3QbGpXk3QC3n9JBB3mm8I8APSk4SAmU9ksk4S5EYXWHT2IYiWnKytnVUTUJCIrNOxvTq++
SFoWV4ntV1HjloYS1HG+b+15f36DeAPJqJJRpGGwBzkEy10BfcE+6jE2HuiQRriETLBTeklgpWDW
XFtwnKGDdyH7U+UpAgow3jEDaQCd8NF1C8wZpwvMm75Rl14FexrpwsxtzBwQCDVrFOMWEtrKdQRO
rRgdpWUxXDOb4/yy1COtEhwCXj6Kh+GPP4OpfaYRBbYNPnDfyBzM1VFltPyhBsWB6dSpq97F/nio
3aVzF9M5/+l5B31rmYnPXT9L+SyTNFiTJ3l1ErRhtNHNhBJf9Pew8Wxrh3raxpPyJV/rTCfhsXyF
pzbP8FgX1PW30lOG/3ssd5EQcijaW7r0jUm0NYfVkjFsLiVK5qxyvItWyfDNkbROUchO22dXzdLs
2zrzz3/U/yfbA/8mvWGRiDFfdR6bFK9LcQ9Is/lz9sz96ttucox+UYL30hURvPMeZE7SPSYa6G1Z
2Xo7hQDcds/EG65wdIxHcmhoJePVv4372ju/RF5k2OTmbGOgUI1pmBTA3yUFnFxW5oGGAyAKgRWu
d9Lxrr8VAJumrGU8LXKPXlS5XtvJTUOgMol3evzn/Gq43olYSjQEbUg3Md6pmGGCrKJCY3e9lcrW
6e3n8wb4HrGxwDijrpam2cqgdRjBkhUeih0qgCcbuo7hzXIsn4QYRE4yCeT3x4qYhDUr9LHL4x7I
5e8RxIvqb8uf2VM9jCe75eKSu+qoXMoZiKGFiuec1PzEMnMJSpEajWoY2f64B6n7Re5ZQLjheUnD
eO1yMbyIRl+5PrJZKQ0Dm2M+Dg0M0k5iKxO3mK7I1Oym7mEw7s5vocAOW7/3SGBTfZzTI5kfQMrp
dNPj0N5pdvuly+BjQe89uc2Cmrlr+0FG2TvuoVhvu/1Nus9c8Im7Re0kj1ROR/r2lQkoELUA5o4s
Gqkti+kZzDYZwjXE+yNS6OFu+h19tx4xnrBCCVRx+idckaYj0gDgnruNUfrzzVJzqcmzZbXSwM6+
t+Uvmwg6CNzCYLsq5mBD1y5cU00rMGCV/VgviW/vhn0xgoKZ0sOK+KX5cXizHuaUL1WhtjY4l4CU
kH4SsJOD+eZgeMqDDcKM/PeXAKsnu8Yc81SWI2NK0eBO9Z8EqriQ0EknAZyMG+o3i2IOdFhIdW/X
aoT+H1h2o+pJ1WUPguXP58+XyBeYc2xUK2kMcDEe0+UFEmfyuD//+3m97O23Yknv6lBOQigwg8uk
aJ8NPXOKmVzodbSXx8FT+uY7WJkfpEbzhqq/yAb57bx9wWdkM/YWmJZIW+GKLVgAkN7GpiPjUep/
M6IwB0oDH3fRNVBu1S+S5kcmXcW5IGUWrYPJVbtlIVrTwMfNtXerMj1oWXk1aaLEVGSGCQ3Wmuul
rapAX0Ac3tZ8NYQGciYqo/j38odzsxM+fZLKZp5IlERaCzIfdCFX8dt6gPgs+nLSr+Tl/P7wM/2N
PSZCRABHq32PRhnVk54MB2SPFyjpKaVOuVtkUGV+8W3lxPWZMLHW5goqPcX0dfupHZ9K0Usr/as/
ZfebVTEhwh6TZa5rygjYYOhLD29yzSqcPFZ3GVHL/9HHmUBhNuuszUNaBFOzT6RjH+0jVdBQot/j
zHospvsy4K43q0XBdAMJGvnVwPtNfjfWv1Tpz3l/4BvCMyvyThCKsYVvqNeDvBIU2Lb1lKTFbowu
bA1DSyvgK7EQt8Xfpv9YY7vC5Wqvw1oOEub/KVsNhAl2auToAJ5WkGClQD4LNOai6oR/kj+sMsXJ
mOtdGc255Kv9Q1xep1iaJHqa4F8eHzaYuAcnI6likNCvgczKQWNWRoKd+n9O7ocJJu4ZkzrJc6qE
gNiNXv6rABN1ceh969K4mTz5cjzEgSIK5wL3YJWBen0KrUyNLL+s5IsmLnZDM70MeemEZAwmRaTu
xvMPTBZjlkxFO0R+T2826ZhhD4sptSQK1jH2OnmXT5fmgDa+6CGW5xEgL6LTL8Cog/zw9JaKV/DP
pqSyfc14rawdwCZCpXRuS2lrg4kSsmkW8aRDjC9zXkcPa/Gyu+iu9dtdcxyv2t+hW+3On2XuXbIx
yT6U1rOmh1W3lMj+WjSx6BRWvO8voBcLNkLl5QvgeLRmNYPQ+ljH/zz9ikoMsoahsUbfNg9F4VvF
zfKF4ZkTE8xGYcIDU5uRZPqJlu01VdoNw+KW6Z+0+nH+2/E8D2kjhr/BTwPtW8ZQvNhRGucWIlN3
WRqHflidsd4T8/m8Ga5XbO0wXtFDCMNal+IvclX1Vl9q3azaj66878HypoSufktuhQKYNMSx98nG
LOsZKtqo+lTDrByUt6pPZZKI2zqpI198QcnQBsMPhp3QFcZsBjvNYpt6niQ1PiXYrf5QdS/JXQ/Q
tfcVJxEC+nlxF4zGhm2oEMRTDCbuzoR0CUZ40oACqeulBI/5vWDLeP0EjFPpmGTRCEBojGtIxdQq
62hAbP1qBR8/8UNoxPXBsl93aRC66+15ezxP1OgUkGkRMC3ojLnalhddXesyiLLZmY1sVxWvvXwT
5aIpPN6nw+ObaeqgdMAkIHN886YiVW73gPjFhmOML53l//uVQKbOMgEXorTQTAY9REM5hO0Y+rP+
Rx2fp/qxCfcaEdF58IL51gz9+ebSkIicTXpcVEciBdMU5LKvisYduMd2a4Nu2sYG6EIWpVQAstMg
4Z6hc6Ydo99z4dR/ZojixjsjcqbC0e5Fz+i8PXrHraJ1Da4P9hVuxURmQ3Kw3ozpfT4+2ekXaimM
Z4BpGA0XAFIYZxtB/zKVZomuuL3cjcp8iIb0O8lEAoPcLQLzF0a7QVjyaewyA4SrMRYlDZoJlwTB
EHQ375dWElyAvKMDjBCEIGw8Kn/qeoMQsVDUQsc8UWa7qbGrFWihWb6pC44ot6vzzkOnQYAZYYGJ
OhC+7WVwNEt+fkmhsbMf7gdv8hRo0YhR3lznAwEqbibTAnhMY5yvtwqtbtcpOZaGr9zFikMp+vFS
+TJ9a1tnjt1McWQMJiZ7UT+Jt28Whlcxa4fkFZnZqduPDSlJYXT5UR3LXRXd1FW9N0X1PM/H6RQy
qFd020Lf8dRIoafgJ1wakMoo34bqESTK58MQ9/cDGwIXx/se7vjT32+VhSVXZp0G2fCmaD9TSzAb
wvn9YOABoBiuLdv4XKe/v2/NqqlGOw6ysP22apGLBr6gA8bL7E5sMLl/qKXDoKU97eu1l8vOvJj9
HsRp4zPoaXb/RR+Rc5JO7DEbr+rASY8g2MN7jrU46S+kQ8pv8hJ6y60GAL0TR87wYBpu/1vEqcJR
ZQWCAhmlAVcHFQN73dqhtST2ZMy+cTd79dHcQ6vAmS9CtJ6vRshKUzLc6SLFeGABrVDM0Anc5T3V
Y3IlWhgAamgDdGix7e9+lis568byqNz1APcE2q556p7T2xpynsfwMjvUOzp8NnnzNdolh2rnkj/R
t8gtHkT8bpzqC38JahS8/YA1jw0zZWxNaVEMKCo1JXb1XLpeS2x3EX9vKtNTykJwG/DsQVITKRvy
AfTgma5DFU9dOhdyeYwWf5mei/palcG/BFaAAkJH508lj3MYwAF69wDMp2A+5/TYYIgdgA4dvAom
cQx85CKIIoh5j3BsghfvY0RfKg+4WNEYOMRP561zAptKye9RLSEDQiF4ajyrqzgkTScd51p36vF1
1munbhLRGunRZ10J6wNxNdhCFWB1Ts3ghgsjqQXf6vyq7tGM3xeu9JxeRy4VVVHuz6+JF4e2xpgY
MUiF1YTJGh7X8VBMozM1ooyRFifnlsNEhbhJSrWNE5C8kj/VCJyCat9KkWuEtadg0EABCFMRzaVx
d2rzCenPN5lXnoZp38xgJBqmH2A1v63WfF93onkXrudvrDDOOC6RmSUFiMbx0XZaaF+b42Vr/9Ks
g7C1xwutBPcdJvEx0qJZTMoFAvo1U0ukq2qYBfMU7upB8poyvZ/MaH/eI3gtI5zjD1tMtRmVvVVJ
2gScQxD5q+VUV+a1ep8umJaPqHBe6eYH8i0UYe64nvhhls1as9DSCogIgL2neYTLYIRd5BW8DAxM
S+DEQlaMQtNiiheiS43VSXF4jI/NMy0y64v1zjzImBkXzyryfBAJCmUcgO4LiOFPfTBaomasoyw8
ynl9W3ftYxHpT1mmfeWW39phvFApwkRJV30+5pfRPdLKi+jQeIZD3N5V/P/ilueFp6095iN2YVeF
oTWC/TdY95gcOUAza3a79wHT0J3+/fs1tuzjKzKOb0tJpSAioi8gydVeJ02xUyKp+DUNyXhlzHiO
Ou/97K5pJi5NwwBGElTbBFf56a4NyyK1eY28L49yj4Dpxhx2mog599MRe7eCRxPkC7QPxjaOxmUa
Q9QCaVCWanZoMY+zC9G0n/RhdpumMJxYScqLTOoiv1IhMV9LcumMWvGs6hgzaSMDYtlan7lSLpxq
YI8h+6cxpz9sK92E2FUWmM1jbVxVogdT9jpgfv+nS7QpO6u20Bhp8z3lX1p7jGfEnqbvBvJkL09K
+m/Bmu8WKbsNqlUKlmMcNupXTVnKIgkaMLQ7rZKDoWIdvy0VssMvOM/GEuOspTpoYWzRbVU9SEFh
Kz3Sye6/N4LhQAUjgrL6GaUVqWNd5pR9O+ovRzMolEsrFTwk8XxAw+eygZUCtdp7HN1cnzZZM3A1
QOQnbBO3bda9PQvBg2xzke7K1gaTeMSWkq+tXWVojiS+8jsGWMS6Mfbl9/IgIhpjL0/WFJOB5JPV
L2WCPkwxJq4S/4y7YhfOz3Uo4pxgE4K/hvC9TLRNrU/iSOO8TLKl4llWn0yPyNDYDbugGY3AXvNr
ILAFHQVerMJUy3/MMbGqXzvDnJo1RefiwTJKl1i73hbkh/xv92GDOTyDDSy8FAOqEceak0olQGa1
U45oYhWiZ6NP1zP7+ZjjM5O1U8YRvcX0khI0UPQhyNkwuJftMbgnOEZ8H7fQ+aHs0BhZPg30sW4V
sTmBhypef+oFkCHfvnBMITrwz+9n4mhPVr3La0BU6544YXqLEYK91hr781YEq2ApQUb6zjKPRniM
anAvKw9j9XbewKcmwvumgGYKolgKKCoVJo0JjbFOIzWPAu3OOkyH6irBNXzVXVKWoeEN0IZQ8KjC
d4ONRcatk2qeJ5VIVD/6r9BFKzuYOqIshHv7WyMAW3HP7MYa4+BLP5ZJrq9ZgIvfUdbUi8rXCTRX
I1gWodR3/mtyT+zGGON0gyoXw5TI6Fqpj6TDNV+8pJaIhJxvREeBirESG3RXp56tjvli9sYMQrcu
c9AC9BNyHSpE4HmfGox/HePDDBNVyyFrFqVuk/c8MDwYbvtQXRnf5NvscvJ68BE70u0Att7zX5Dr
8GBS+WdxjDvqUiQtxgj2ilVaoGQWO6EsiHif4HDswlj/S83KSELcft1Of+2cEhR1eDR353toDnjh
S/pd1L3iron2SjHX9C6Uc7phYy6FcTlh0qPSrBdzTC6G3tid/2y8rAtqYv+YYDEUhBQVhJRaPAkk
2uxGxLgvjPFm1sNdVEHG11KPFmZXSTEKtot+q23x//4tN3ZpFrDJJLSqj7OmRzo9TZCkth618UKf
fuQiOV+uy2/MKKdmlFEvkkFDUhk2P0PMr0igTikEcUmwSyyqe2xNRa1LCFOmGQR7Y82NQlGsFZmg
P998LXmIAUOWSwgpPqStR17piC/aQPckOYKlCNCu+LdIg5D75aDlggCPGWlkZKcmCwXCRYkG9kdz
XNxkvhvq0S3Cb+e9j3+JbKywC0NDD2LbcIP2dd6reyr+1DvNa+cpe9qPFXm7aFH055vvqC1ELQat
ko7xUrpzZrjGdK1UIgZ46lSffHuzKCZOYJoYGsgyRqOrMPMhUukl6XzUGmXfFuNLXEq/e1n5qUzW
xTSueFVq93orqgW4l9fmT2AuL+hX53NTIAPEw3rtmIV9HVbWTbhY3+2quyjA7n9+I0X2mPur6os4
TI0oC+p0dMy8diwQqzXqLi0vQBPpnDfG3UXbsMEuT2sFlnZV7s2hTGeADtNRdwZ0DuOSHAi6AOfN
cJ1ThzoBlSBGt1VlvKVe1KWuswnM2zfklbKQWZ75VID5mOzSXelWL+ft8ULi1hzjNvPUWo2kI/Gc
sxLqto03WG+J/kSENCK8zdIJCAFo6obpPiYogllhbUwV1wqp7xrtzu4uTKV2dSQFeTt55xfFi1zo
VeMJFQgOdMeZRfXtnOt5kwASL9t72xiDtugEvvdJRo7eJTrYhd55eG2wnp6e6rZMIlD0pFlgfLdv
2tDRL5uDdTQe5QfzAF0o4ABTkEZXjz3eNIUgRF65qmtgKUC/F/0hlqbATkmUg+kjCkrUJvUej7c+
pRTJPHGHjesgG1PMoe7WGXoVIxT6Bvmga8esK1y7uYyEpDx8x98YYk6zPESNJqHQByHetJN32c5I
nQi6gxTko1xEHhFcA/T3sQFz+w1pkrIJy0W22lPYo3OxSlf9NHo6cqys9a3pz4wJXSk3/C845cf6
WOj8MkRzCx1k+2iVF114v9aCN1xegAIlNOTJQDJiWDqznnZO87KcpCgoit6zSrNxkqT0cOc8n1/H
p1evd8//MMTS3tXLqFaIktANA6uqvZddKjLauPmbeqVf0xEb1QXv6pWSuoUoJeH6vYUYjEISj4ls
u86ujDzX4PiB6ozefDkc0NQ4Soca5Oz/miSILhNPa1RUFECmTxiwpV3TCLAjZHFXkPihODfDgwZb
8mjtwanpdYILnLd9dNeg2Eqnn1kUc71EipzIRRrM9k2ke0N030iC4pIXFjcm2LRb1bqmU2cZKYJ8
UymXZXY47xncJVBFZMQktDBU5gRXq7ZOfQLoa5JH+2Ydnb5svdBSv3ATA+EPfC2lIULxdXpwtXKt
yhZyDkFhgAdhugrJ6o2xyAovPLyTrNugPsOFz9xXll0vq6ElCYgJJS9f7sP6Ehg9Z01isAhfmVYk
WBVvc0yM8UOQEfJyoNs6XVVtanPRRHC32s4ck1iO9KVmOgYU6AMrOAmIzVxZdqi1UwpV9uNS/q6h
W6INghYg9yVha4G5eGe5VUI1QcnQBfngUvnhDnJckGTHHG2/gKS48qRbUX4ttMpcUdJiQUlzws2x
PkAsB1rp1SH6rdzKR/vqrzp7eE1EzXXetbhdKePra5Vqswr6aUw3DC9mBOWcXOlGD92izDMw3y7w
jk904TQabe0x0X3MLZKtBSqjHA8w4B68TtbxR99lF2MNhMdsQ3LArm7SpXJDkr39H2lf1hy5rTT7
ixjBfXnl1s1u7fvohTEjabiABEBw56//kvL1mRbF2zz2sR/84IguAUQVClWVmef9erUG9sc4Cm9f
z2ZhWBzgFDBZVMFMuQ6G/FlyXDHcEaWVbbDDuiv8fU5BFPLVnG4PY0p1lIxI8XucOq+TNq6wLQML
327aklvGBCBxk/40h6t+i7FzNZc53bDFO1aXBa+1Dqcje8rudI/i8kgnP9M8a6d55tHJXUfzz3+k
1TXh2TyT44N5Ul2YhMCjpcclXE+FyhKUwb082+pGbpmY//9JxlRLuj4ZXYsam35Ly9pVtxgO1t4I
FkhGZtJ93cS06FcDcl8KuUoBIa8sp3CVcdgZpRVRVl0bRL6fuBOc37NVJz6xtzgHXRZDZybWnaiW
Ajm/MZ33RARjtoWMX7sXT5e1+DRVQUdDzqCIMlbj4Le63fi5bXHP0uutFa3WQU9tLb5RMqQD5lgw
P1ofmpd2DDD8JAfUZ54d6ZGyozKK5VpAd1tzXqtrNMA9ozoKunTL5/HQ9rwxmAG9hO6OEsctssSN
x7vz32v1ABqAD4FfAKNPyzHFqmZdWXUwEksBF8equD3/+6t3/snvLz9UW5jppIOWyIA4VPtC+K9i
ulPsq5ExVyFbwkrrW/ZnNYtPpSfUKNUEFRtTf2kp1CITVxUbKdnqjqHOilewidfqMmHOLQxCY0g/
O+jQI+BF0HQbW7a6CAylzlOGULJwFje+3vC+Uydo5JEicYns1fFr3QbnP8t6OD0xsrjgM4bYNg7I
xdIL675B2h9H5YtEQM5uQph2e8xj3YtODC5udyKzycowTHeIH8d5rgRPnOLaSdyC+boPItwr8KVf
drk/bbxJt3Zzcctbvak0LG0RAEkDmvQe0CuVdZqr8N7an9/UtZOB+QPZhH6wjtHFxVnnEMeURQum
Q6DS3Ur5PRobR291E08tLM53jZ49AMeYdJiTsukhg1ZyEsT7HkoLozfrCrOwPY4IE1sQvLVdPDU8
///Te8oYirHMwIQUS3LnQfbtt6RQVGSsbquXv7aJeBr+v9OPrfxqSUp1sy9BJntIebq3SjPMq3hj
oHW1AXRqY3Epxm0CfmGlyA82VIIK1/krqd7ZD2rlG5/8bIX3v51DwMm+rmucap0paJYcdFWLhE32
fXXdbs2Krd72c5aHSp1pQwXwqxHIUyRGY0tIkrh518cZmltC9yue+aQYjnm9RWS8nsaeGFzsZEUc
dLbiFrFKuDz6JHIJCGTvfWnX7By/3Hhurx1DC4Nbs9wzoFdLWHycKD1RKtDHOGJP5Tuneqr+Tf/x
1MQi+polsW0U/ZMD6X86RQrqqY01rBZ7ZvAT6h/AjSnLZzDkBE1jEuCcgswZxSR7HkoBDZknjkkg
ecqu+23e858UGQXZQm7MwW5ZoIOQjQO0iAym1GWFNY6dopUTBy2uqIm0fQY18nQvdlusLauf6cTM
Yg/BGNbotYnCSzmqvtNhKl7cxvRfVHfwgvvMNUEtay+iLcjPM2aDou2QAS5p7mr2oDsP5wP6+hPx
xMYi3rZCJFVCsJCEF5eo2EaN3B9MeQqtAYT0EoAHtRLKfXpMCZLP88bXfBl3iQqADf4FDuurL3M+
yn1tyaBWTOLcLdXXwhqvq1jLXc2ogjqzH/8ne99iBy62oS1ZvS+aYa/yX1M9uKpWw3Ll53kWnLe2
6gUny9MXkaPo6GiObS6giYHatOl2N+KaHNJr812O2rd5FMT6UfRBV7l0U/Bv7Y45tb2IxY3FLEfO
oN/VGbXLUILqpY2Pt+YBpxYWh3PSahGTuk4OaX/fSJ6t1ihzbZSGtlaxOJxQWSYoGrfJQRK3osD0
NjTizn+k9SM4l2x1EGECxPT1CEIUtTQqp0Y9Xzb2UzH67VB4DlH20KN8butqw6NXk1Jb/mNvkSN2
ULHQRgs5YhNqaNRlB/Qgvf5NDmd0T+wp0fnlrb1V5xR7lpYAuttahKnMGuUaEQq3ZUH8XP2VA+Td
Nm5bP5+3s5pvnBpa7GOTkMyaCEJVfwDL2oGGsR9fNAfTlVC9A7FKOGwcja2VLTYynQTRlGlOtofr
RgWl6IMhBWa5sX+rh/xk/xYRasrGJHHm/Wvph2x/jFCb2SKcnX9ieWHZClQ50fgz8SRZnHEoaGSD
pCUCrG3sau5NZFF/oe63BnRW652ndualnuS38qAnKlRn0GcXgXprYmIVlHQARSQXDRKbp5mXa1vG
YP0r/Vnc8vxNWdtYNurTxTS4xDnmWRJm01Gy6EY0+v8cwD+WFgfQSqVMj1Xc+73hJlezjBPzJK/9
kVxYr+RB9cc97zdix/rh+GNycQR5onCZ5SXALIivZn8551JOcn/es7aMLE5gVzPU5Ic5kFuPsfRs
WSFpt4KgMm/O9zOI1rSpozUtL1mcJXCtcplC9Ib7IIE9sLvam1wnMO97DoKkmSpdoPZj/Ngqwq/G
d7Cv/m13cUvZZkVoqqObCqILpb4Z8o0gsZq8o34xc4PoM8/r4tCj89nJkNeWIgOtvwm0cMPR9HW0
FGba0628evVTaVC8QT8GLbklptzIJocXE1L3Vr6kqJvFN/xfLsiae2XoaALc+9WL9b5Mq1pG2OsP
MwB7ni8WwTxf/N+w6q0v6I+xxechiW7VXW6hZ1v0/CrOyYdaZfaVnfPX84d83XsBJPl7WYtkAtP6
rKD6rLp0OzC3iWYecdOPw/JiDPnVvxF2n1sjiK3/sbgIuw0xm74vMjuq1eYXi60gHYGgSuWfGyub
//JvrnViZ3ECk8o2sgagsIN+WUQCL5LUJ5712EAhsMTgxRYJ6NYnWwTcOIO6pirNelwVWNtMy5OH
m34aNyLfqt+eLGoZbIuR0L43nCjXfIc/O+m/GTI+/TqL0Are/NqqnBwKy2MfVTWYblFduzCL7uH8
51ndrrl1AECsBuD1Irpqae2YQwFFcJvTUIxVoGeghCuUf3U7/bGzFKienAGYnQrqq/Hj9ALZvyMU
De139R2NAzTDOt2177YItjeW9gk3P7nvbdJB2ENgC1vbb9BpZIkv/WMxqU8vOlnXIkKMrcTb2qxQ
SpD3FmSXStkf0o0gPn/rbx50YmMRG9rEpJwoYB/ONV3sax6X160yD0RWRu11FOzSNbo/L8LItl5w
W1u4iBHARRhl7GA8fMgepTyUa6iKbwmiroc+TG/IYNRA/2oJlZ6KymzyQp0BnSxofBGl4C7t9vqD
CPSw223Pga3mZDoSzflGRO9vXvXJwZAstUwxiAYdqyqH5r2E8cc0SwLL6Q5yvxUp1rfwj7FFPPrU
h29zTM1y7d0e/AQI99bYgI9u2VhEo6k0J7tUMIUlx2D7x5vRcutS+qmlfOP19o2i4a/j/mc1i7Ak
bMMaByLEXt8paO749Dq7Ax+xl/r8GRrSO3RLnk1/AHFvGWZOSK63svitpS7iVd8lrQZuOnR/rBjy
F4nrVA3g51tww2+MrYuFLsfOCiftVdLPzcfDX6OC0w681dDFljZHpjaWtGRnzVnVd2KEUGWPUhSU
Ask955mXK8VWlrtlaBGr5LoWRtqgkFs0B0XseH2V6Bu3/WoePcPmoA46AyEWoUqzCdBylZQfmrZy
h6J0FXHJCrDW0J1KNokk5LXAeGJtEZ7STO4aKM6jdMduZBXhfXqKR9UT/IDSrJsXN6PNd62xxdy6
evmfmJ33+SR+JKIWSe8AFUbjHRuvWLHhzlubuAgZWc5StWNA72rq7zJ+MsZfiYVROueCa+PGvby+
lBnCCcwKitILU5Bjah1TQotQmy4m6WaoN0Coq0cOo4AGMK4qyiOLL4TR+q5EGzg7OLGbmpNb2oeq
fzufwqyuAeptNnrCpvmN5QcMsHmvcMy9CM7dlN+zzUbq7BjfLuCTpt9il4yu7EQN9exDGs36GNNe
jmZs/jw5jHnljU+yWg45MbYI5iNlwpxiacbUJntycALM8uL1uRVIV5OKEzOLSF7JMi8BmwOzQdf7
Qjr28Xun7iY++hnx1E2W1PWAaim6g7YYqjDL4fJRHlQItkE8cpZznKs8s5zjHFC3S7/rLVRLB5kj
+EQhbbI4dXyscU3YSFugaaJdc3wyfDo/6YLhTn+zoV7EwsxP/Oyf0s1+XhondheBobVjFmcJEExM
ve1MgP2n3fhvWiJgNfjP2hZnUYlL2eo1oDdkqXI7i/utGST8+V+41ImRxRkcqjrOhYyxOTkdi0uD
jOD9b43380bWE78TK4sjKOFI9Bk4UQ7kyXopftS7JEgudZc+FXfTZRkm4Ran6Gqk+ORWBBIF3d/F
9ymVWGDeBpGiZO8VOJz0DdddX9GJgcXHSYq+1TLJmVGvsxhY4XPFI7sMIqkjOKtS4qaX6t35XVxd
k4NEdmbyg2ru4qzbhRU3MQFfdKIMnlB+GMnteQPrtTFUc2aRJDDzLoWKupgKS+mTfj8lQfubM2CG
vLQJrJCChbjy4wJMe5Fs7/6l3t7sVA5YlGYdWIgcfzaZTm7bVqFVrgwC8fCy8ZN9DdiZ2GcIwBrI
UbJwazZhtUzsfFKSI1qBaGZx9is8DxpqghqlecOwfOorfhZkuqtdgZ3f737Gc8zKNtWg5pOxvGJO
rS58oTHGvpVmfuy4IxALOjALsF9Td1m1O/85125kaGyARsNElgbmx6/Ji6ZDIKjp1HqP/DaU+QdI
wPEJt4YG1k7lqZWFI4A2lZdgziMHKb0rau5botzwtU+xu287BsQjYBuQd8f899eFDLToSzrhnqyD
PtC9dmceIG1zy4/ZXtkrd2Dt+K0ExJefc68KQDz/GAfnd3K1lTVjLv/+Cxb5dMJB+ZdJOjhJ8BfM
NM9JoEdW8Nfrx4nYxlDB6uMLLgClQVSojW9YusZJrXJ0ZhnX0cWcouPOsgE5hhTVH7oPjYzds3wv
gjgk0axqnvhk41ZYPTqADwAp81kvWhwdNARbIcdlHPUx+MD1XKkCOiiSl4tOC8/v7ao7nJhanJ+c
6mbTapifQBE4YFLlif6iLGz07TY2dd3dTywt3L2YKs1KbdynEAHkqju9xDsMyqH22hz6FxWSc+4M
D9uEyWzt5cLfNYmaA6mQKqDnD1pHsANdk12agpVhAkCdBlJUHflWj2jL6OLxnFHqyJ2KDliKKkQK
0GKee1ay4ZgbRpYv54ZmUjpJOaoryo+mf6+sn5j0cc8fj9Xw8uejLZ/MPCZCYQ08oZyuS/JrIk/n
f3/dtU8MLFx70FLUjA3MA3NfPowBVHORQBKvOCY3GAO+lDZAaOvrQfMTOCY8YpYq1DQeprG24Vk5
xjML6RkY5PMLWo8d2h8Li08/aBCBblLMLQ5DqB66wlNCYLPc1AeTbGDc6vdl7yaR6bOLEb1Xyzcv
/83AEFi5/l7jN4pJ8E5m9tQgcY1v7O5aV9+NLaGE1W3UZVWBggBYWZevWUtrWO9kKGZDb/HAJd2X
6nEjMK2ebl0zUdzAjBpoDr/eOuowGlU1QPsjLvJfTSUOdWKEQsaY8PkPtr6U/9hZTuq0dsZ5q4E3
WdHek+620DbSgNXGICbTrFnlFRTdS672sXCKps3QlikuMOoEnh7zogaR8cwq6/iGf34133bNlvEP
Oqu4LJFyLGkBG2sEr7lFMSymGAEIT0Im7L2s8o1T/n3gaLaDToYF6nFgzpcMsiNI/lVDfFbtBl/3
pF/aM7tEM6N61KPhMATQuztk16a2t++2OrnfQ8anbdQhdOig44W7uEiUnGLmr/6rMXk756mS99a+
0M80VfL/8VPz0xqycqxINzGo/vUc6pwKQBYwlwE+ybBI8mBsbQ9t8o1jOB/nL0nWwsz8YU+Sb4LG
kyjyYWY/T/Y07D7F9MrQ2vhwq+dD/bOaxXWvZcykLENl0lLSILf5McnH+8Ep7s8fw29ONa8GLAoQ
lgDPh7ocLZUwcBrHszLhKF+2+ZWSbZTHt35/sQzbkVrGG/iU4zzimnWTTe6h1e+BKRl0LRzgEpYg
TqMBrw3NkXLOw50Khjv70AxJuFUc+p4VzTsFilLketgmjCZ+/e4lqazJtAYoG/pgNQQ2cNZyyMDf
lF/FruqmQRxscXl9j0iwCWQq0KMwCSde3LnUaHip5g1ENvdzRJqJPf+KSDO1+pb/fH8+zNYUoOTw
sMR+Lu+KHsLgk5Mw4Ht2HCNob4ar3jV+fNtc1FOg+NpeCipfVB5BCliglO3WD+J2OzKuhg0FSBO8
rMHS9w3ADIDG1I6DgkLffflz/qY6ZHBdG7Tu+jHfbze/vtcoPhf+H4PLmyXmXa3kLcfYYjRPhADr
Dv6lBwzFH1go+fWeXm5VNNfcQlHhcKhSIFotM0K9jPWymDUAeHzIyE26xf61fnKg5wMieXDPfpOU
V1Oq2VOFGkh/UA9qgNnFfR/OmMH/ZiZk/YudWFuE3j5FpsZUXGby7fQy4Ozsq53YJ1Exef0F8+X9
5vrWwqOCexPFTJT+kCF+9ca+1qSmbVFF1+6BTvttHtihvMyf41C6jK/LG/24zf+/+s0cDE1CIwTM
t5+bcBL4S5GWmMqz8NYUxKXsLTG3EpA5hCyvFuXEwnIbJdkYUwcPr4K5KCuln+QVMZLsJvW63/E1
lLTmurflb7ElrX/AE8uLS63uFamtTLy95sqB4kPUA2wxOuh28cZE1XFrDmHd407sLYIpS9NssHrg
gGuEUj0ghwZceLtkBzooUD7ktzVUMTaeteuba4H7E1TnIJ1YmORyUrbGTABbVqmbi/shR71MuS+S
jYt7zQ5iqKbPhPkoSi8+4gDwHBtHMKo4Ai2DijUfVDX3ZUyuJ6t/On97r9tC2o3SB9LIz6r/yZFU
7L6fIBcBlnNnwsAmV68sg32wynzOSuntvK01j8MzArx7OmIW5gS+elxji8EAMhyzI+KqBRpKLR6N
VN14Ka/52KmRxYUHYK7EYzGZkUKdjzyrI3D2Ppxfx+qenaxD+7qOVEsrmWhqemgaAXEcxEdt2g+y
dDBZ7WzkiqvLmTXcZooJDZPoX20Zaa4otWjRMmfvLbKfzWHG1Y9yYmBe7MkBII3tQNu8sKKK3eT0
NgWJqSLtz2/Ylo1FFq+l7dRWWuxEig5gFYhL5Jy6ztZY/2pIgED7f/ZqUf4ZqlTjVjcPtbbu3FLM
fcAklQRIpJBcqGER9Ht72ob4rd6UIMcC0hjGbXM57iXMQehmDbtStTcP2VFx2Y6AK+4gA4wBCbTg
/G6uHr8/5pZTX5bktIZM0F5W5WuOivZQPxOKsbxNXonVsweJFxsZnQrZpMUNSRqDYiABn40VELW6
MTbHTr+NGiBr0tBesZCXgivIWAQEqkx6zqB3fCAW6Pz6xzBWQoW9yeCFteS9uqX4vXYMT80tQgOf
NSXlEcoyOnsixRtxfipkI8R9bv7yAkZTHkRfOAo6XpJf3UkWSqsmJZaEa7AAPUVSukCA7NOQH+eR
Z0hyBMZButRDEKh9ODf/JivETLKK4oOuQQFoscQe8idjVggr6q0XRXmo9A1PXnsq4V4C1ATEhDpy
w6/LS52OAnQAXFdcW/xJJMXbMMmgeFIG3SWsKJ+qtMg9We+tIBfTFrB/1cPnIAhNKkDI0XD5ar5O
VC3m6jSn2TQCqp+iO9BgqC2LugJSu8Lrf03v/9zbTk0udjQ2GVY8U5DWTu4pzXFQqN/yffWP+QRm
XzhZ2uJS6QxObWLBzkinYEg1f2y2OJG+o/IWNmaHP4n1pdrLCu1xOv6ipgE3clRF+v6/0Niad+Wb
G5ysZnbFE0uJ1PAOg7EYHxHK21DX/ijqdyHVHm3aUEePuOzqK4dJroY5aaG+xqnin/9ua8HrdD8X
9xpAakQHWwemLHXIPQxgPyXd8/9mYnGtUQh2NlWDRY5NGUlEvSNtG543sRqyTvZx4W9WT4iIZ6bC
VlGuATYLaBX7UtduTBStOxaKe/OLUtfx36/fa7J52uQDw7joRRtoIQ2Hxu32dE+itMZoB/HbvfWP
WSzn03hic+FZXY1zERMwrKRd3QFw1YJ/0QSpy47nQ7uBXF/dxxnZrSqwCYDh1/Wl5hCrKXgfo17Z
5d0TqytXd4aN1HPVCLJo9VMFUlmqTCcEJfTWQXAsh8DSdiTBCNDG02DLxOI7FbQTzFar9DA0Qw2E
cA4kdNJAQQuEoBum5tO7dGHMD6MP/DkqYC2OXlGBCF5PwSeg4VZuSvqKOlLAjPHQl/Le2cwRv88X
4TjA86FVBnIpkGUuPtFom12aYtADYx7g271zXj7lXD3dNy7zp+Jq2PFLaLluLHL12QpIN3RBcVmD
W23e8JNAletJq0pajA0Nx0D8aB9n/t3Bm35Dkk14jt9ucfmvbeupwcUySycFs8An31OZ+4352qsf
xpDjNP6K29o9Hz3WYiBoW8FRqEIJENfm18UJWqDy1yZSxGuICj90+v35318NG6cGFhdKJlUZ8A9J
HHWhiKg/HJXYqzFn7nXQlcNpmXzZcrcwmms+cGp08cn0gqidVqIhpUsKYIfZQ8vHi0RsZYtbm7f4
UE6MkVExIDyhAXELTQ6ANbeQ6lsmFhdIrLfl0CtFeiik9CfvtSvkbxtHYPVxcrpbCzc2albVegLm
E/4yAxhpCIwI3evXxkELxuM/7rnCiU+tzfnjiTtNY8642hZSZMWX5XjDtmblN779ku8TXOlgwlEQ
Yus86ozXsj2wbOMu3PgoyxyzKoSMeAD9zJa8JzW4Jn6fd5p5C5Zx9WSLlhV5pmXdRDg4VAyaht30
IjPhgULNJYNPZXCqZGXEs/fzNlcyP1BFGzZyZlB0gE1/4TOOqjZJBunbg5LLrkwDPVXwzCcuN29p
/5hlsgtCP0+jWyMZqPt/38+vphd+1DlmIVLRg9xHn2YK2NtWG3/0tfLWicGdJKuIelBcdU33qIw0
gDT6k4TxlwGs5BJJbyWHeL06XNpT4ikqu6Sd/DEpxTWj5LGdBeZKZxdb7XsP9WxP5erg0tj5cGjz
OlrmhU7bSE6q53Lk0MlVi91UZIWr82Kf186PwUq9oh1f4yrRAjkVmhc7euaOojuObApoDw6FgtbX
aoG5i4xek0R6qLX4YsjlINece1HLR3XMVY8Wra+BcNyv6+6ZFs4t+tdBaaQeV6zSleIGQyHQilNU
kJBroaMWPkAD/gSBPwJ6NBeNZN8aQBQpyRclsx5y3r1rVnsQKDNSx7hoi2ZvSkYgJv7b4dVBazOv
ZNlN6WgQDTTSHzH0WD1mkFvDHD2rVqPRGt/karx38uFAauulcqaPuiBvlUQglUjENRdpBUlfI6qS
qQHXdnKdYh11y++UdAzGXDmORKWuJGKPTQJwPAvcU0N/hGjT4yTpYSvVQdqUqkfGvPUyqTlqkrIv
6/QCEhRB3rNwBEdPWbVRjCqt32j2RV/ZvqSBRD+veeLqdXnXleTYjF0wye3kyZDnJkwT+KumXWom
IR2qqHWo4o5Wd1crhS+YGsi9AIenLv1QCpa7hdxhn7Xq0BrVS9c89VwLCie+54hSXpzLGAEiptuI
bFdKOip05HVqbG90dJ+V8g0UfFRXjTFlkFDqGxSPE7l6G3uQm+PO3DWEPqMCIl8g4QMCJ1E0N+4c
4apd8VQDDt6bkqvgb41Li3koBFxyXBhu02vXUjzueCJyzxblFWmyn+isO4EtChIMo7YfjdyLOQA9
jSlcW66FC/z+rTXak4eZ+0NTQZaWOpU/kvKRyPgpVJw7kNm7hdliqlCNalFMbpfUj5kJn40BpNaV
X6rVVl5ntbepUlykvfSa6d3vzjLfk1Ta1TJ7H6nk0aG4rAZqgDBef2pZDGoD41WmY9Ta4wETGBca
Fj5YGEfNdfUKUweJBxbsyyllx1JvU5f144FhoibtkS6lDkW+Ti4rPEnaNtnryhDVnf5QVEpQD/2B
TKqrl/SG9ek7rckTuJcOTaf9AEHRzVjIQd+KNwcAOEV0oSbjSW1ARLGcZF/K5ds+VSNTLTzdkMLE
MSKry5vAkYZZ2uSz3uDZubXDsKkvtSJkNsHbIVPwRzHfkcgFGKi9quzv43Tc2XYSDXa9U9XygHao
FxuyX4+Q4c3lh2qAdIlkHzC7eWVL08PY9lHsaEEjbMslVr83AQm0WwVku/jKI9XfJBNS0XLz4tjN
IanUx0qCcxrd5Bk8AXlZInZdPeK4sAsdfIcmbX4A0wOBteGjN7SQdMkx1kioltMPsD/tBBnfO94H
qUN8Ryk/ipTeSLrzNjqgGhfWT33EtH0q54mbG9rHaFcvrZXvnMbCe7O7qTK2U3NgqCW59ORpfKgL
VbhZql6rVhqOcDS3LKu7kUhXqaONbknGCmeWXmk686HxfmXMk1FDdQk2Mjev8juIMR5U2r3a4EHL
iXkEwWEg2SR1FTyYLCoeYihW24O4Mlh7VWbZQxYrhzTrnw2mhpoh3TVWGbIkC4e88QuUq6uuCOqJ
4zM6/tD3Qdz0gSqz31YNnnhN2qcNYqxdlM+aKkGcNr7CFOS+HHVfGZUb4mD6M69vSZML14w71R0Y
HgWpseutnKIEQ/eYorjmXARlPASoxO9LkA55Hco0SEIeYxO7YvOontAbonZykdbYej0zlKg2OXER
Sy+LkV1nBcrSSdaCS6ce7WiSp9yV2xGyEZT4EBA4ggjvLitJJDE2148TaOWh3qUM7M6sZL9LZNzY
6Z5lxYucxpdilH45oplcqSMPaadCWK3dgRAoGDUQrmqyi4+8k8rhKlfQVh3Ezqg0Tx/Ui3z2TGro
nqMV4dTT62EcwYDTKq6u0NSFIFPkWNVtE+uBlOdhKik+RPU6L274W6GPN0AYhjZkQtXWPhptcp1A
o26Q7MIb24G6oi7vOaGOxxx93xTJbmiSX5XRvsUdyv66+UthmispIgsKE8CyrIFXKXfdVO7VIbmR
s3SHGy1E38OvGL0e4+y+q62wcZrbuONPjlyHBaM/R4n7eQwwD60uMmE+EolKLm9YSCf6itdxH1S2
tJPqNIqTZq+kNgjax/YwyPYbMNPZIbEzz9DyHwIf37UH1nliMnrEq+I2IdqHwWUEG1UWnj4Bp9gM
/NFp0UzgZvqSl2jtMzmUC3o1xyMhtAvLpruxrX0uF8Rt51ifSkCv8/guV9AU1ZWHydTAWIYvU0lJ
mMa40qAoG7BYi3okD7ViveRyek8rHcBIyXAbGaRcZRGMhQquHbW6Hhp9dC0CzaWq4q89orE5DUFh
iVuQgx6bEouUh6NWZ34NxkY8XS75mO4NjaBEm/uAb1/HUIR3eWsqft+YEUP0nJz2kMXyR0PbK03l
NgQuu0cr13ZiKjOv75u3kccR7yiSC9JcQhvnR0zITZV2L4mpZS6BzMoE/i13SOJQiY0rxrjpyXK7
TzFHk5oEk4pKt5MbY09NK3PbAYh7Oo6dl7DKhmZJQ3e4Ti4FI5dOA2xWD/qiXJm1srOdojEPE2lH
c6qfSkb8uJZ/g7Q+GBrnKCqrcHsBN9ZA697ZP2xlvK5L/alM0PE2VP3J6O1rUmX7urUCJsrIHOV9
lzURoDGdWxnSTd8m/oRwSgp+0WbafU2l4zz+6irUNv10ao4W43tpUkOLyDu1F8/YPxiPgyFOjqzg
vql0t7GefAgB1T+9PtQtBT2wEyZyd6+xOszs4UltUysoSH2pIJyyegjQmbzSp3aPP/yGV+Q42NNr
itEZr53sjy7mj5PZvFZxfIRAyW84sC/XHDreLY2UQe5cjUi+Io03pCFwjwr3uiPtdVYWbpa3UdF0
Hip5D2baqHsxlH6HXEyC6k8QK8BGFyQPbMxlFUP3opnjHbEh8MuL4VXYcsQk+xK3RKBM6Y70cuYa
Gka2R62N0DnhroMcCloOqctxYNy8627iBiHQZsax6e1gFHjlGbx1FTXlYOxyWjfW2G2eO8MFrSAS
1ttaEjrN+No35Kq2rB+EKGGtSFeSSF54UhWQEessP09lPxlYIMr0qRYNUjVpiLLYeNK19K1tUl9W
IK4L0iG3An0sKzCqh+S1kWGv6KASVrU7Wa9vUrkNqWgPnaJdQgaYXVPkuL4pAfRC2zSEp0Bjqcl/
xtzZ1Ul3KSXIztvswyEOVElx+ZtT4rgml2+pTW2/wNeMG7B/V7hFrAEQd5sm7tSLYCipS7rhjSWS
p7bOszUH0Ca2ooYMGlCf5fz8SZ+403AXPMK/u5rsx9jYy3hHuPAYRMlcQgUotVJXlPbtJBWJb+fs
RiTarWnkt5YiXMMQDCxvbD9WbR2UWYcP0JAHkWWA59bMo7a9L2wOXV61fM3q6plTtkMV6qaRS8dt
1H6vaTWoR0V/2yH/99kEqde+JS7y+atm7N/4oFOEfRkCP7LhG4O4HhzjSAcjYmV16fT908DK0JQL
0Lzbu06QC4kz4uZc8+Hwk5cqht8xdi8T/lhjTsrLTExAVS13IVr/YKtlVJHUUxW0UAZyU+dphDfa
sS2nCvVF7VlFqheMoO0FxxI7kDG7jUXJglTSHijFrEyfHPISkBCbUb+SCt23iR0VdYWZBVm5qmnf
uHauH6xcD1mtX5cOf6BTfvt/HF3XcuM4EPwiVDGA6ZVJWU5yWL+wHEmCCQQIgODXX/setmpr72zL
EoGZ6e7pbpwavVWoTptDP6gf3cKovvkGMYYsifLJ8fss7pR3R534BhqhzoJZ9Vj7gzRhoHArF3//
FJlTbWL0i2HwiYa+S4dZAtiY5iCN8Wi6HObSnSCZdExOl+jdul2paBPlVdQeglafK0nzzUwfPYRO
u9iX79SfbzJQ657izEhbP4JGO04WLNPC+eNsIZ7xtpIPCCccrJvkZgvuQ4/nAcMJHFtkd60RuSJq
LSnjYXyLBlccwwblCuWzwBB8mSb02BO7rJ4AFSjGX4LX11EWp2vgDCkNW53qkRRETnsVbzs23rqW
vyAU8ZXOSJWyE4xEwgCJwD56OewiIdZELAW1TZBFLOo+BOWHliCWfDUdivf0uzTOHal9UYZIRE09
FZ0DjQRsA3vMuOb3nZ6Hv3WFciY6St2e3zkNVHkiqHPU5RrFwEUdamlGh/COM9x5pMJ4qd6mYCh9
d3rveYgB1Gt3FoRPGXZVnyeeeSRBp/J1mr90bHbKJwdCliNx4iirl+XDkFAhT4eIPLHznz9jO6QA
J/DN6jtTr/cOsdBtdHlD+z2N1M4Xqlx0fIs2KPn9ZEqFG5l0JtXTvNUXNjlnbGUNWRg5Z+16+RS0
+KXA9awun/FJzG0q1dxnyJqY0g1LQHD48Ao+RFUKdweSL2y5MGvv/MbbkdGdysYfTjB8zQFlZUs7
/ZtIkIE3uxtkh15Fq6xfnFdMRneqbsOvOaT3KkCjBUSyRn8ayxRh6kPKxjGNNvhbVdsVc3buU9ac
W+YXLg2PKmmKuW0wjQoEoI7vTKh9J2Kdt0MDRSguMjck6JfZrnLhfZJsTpvFxNmPYrlOa3xqQopO
ByGZiw5y3I25pdshkc3r6P9Za8bsS2E37DBumCKQlH3oJ3ytnjGCLm8Tcb+oXobUWXts4m0Pqm4u
9Qpbe5deocLLNiAMPShWJ7bX1gInCmb7Vrn87I1iRxcfvUtQErnl/iZgNGz/nigsMZ2TrfvXx8F3
UAmd9aut0qhOhnxpwxyEyb/BjOhedabmKO9x2PsEcCrm3HPS9p9t5Ucpq9sdrsw81M5x67wH1lpd
WpGkXVBjjz6AxzaLbhjr0fq49ubiaWedDwuaOO5yOFOfWozr2O1je5eQWxyNJx0n6Ncb+i6Ue4L4
92XQlUULPm+Z8MOTR9rTMlegkAOEesdqx9b6PHjVvc+gFxnUr1y8JWMRfW6D8bpgzZ7gLlxW+j21
lcjWGRjRiOfIH+3VFbJcEG+XjlG/DyVaUuRqNxfkwtWpX28owHa9GNK8eST4Caj+RNpYk/qTc3Fj
vVci6Urf4ImQEM0tXSkb8jDH4wPzoKNd/bhsA55XwhM50j0fCfAmCPXzmU7qgP2MG2PeE6rRkIeq
yXtJ4AlA1wsECmeqVuwFzNlmsV6f9F3GmunLjSYvgw3Xi2LuEfFMZ5QEXM8Ldp+XSuV0ip330TVO
poTboH9Ge9EabxdHcLKcgwlLLT1aLrGWgRwzf+t2ADhKnJlrU/lftglxmTFWeKz5oYGHrx0GmnpN
8I8Ivwyj5imEwMMJV5tJxF+kWD74DWuRCQ+6PU6wSA7zxbaOxzToAefp9VU6C3rZaiYHPb35Zgoy
EscXrAzn4Ex4AUr+Ieo3svdGL87Xrvp22ui1nnHglcPngm2Ojw6Qh8ew9n80mpB0abyjrBVLSdy8
k66XWf1ndJBsuABjhaGEwwBotMiJ2VQ35KMM4E0g2F575rLi6kk8bi+rWIKUmhDHTwZZACFL1m/o
E0aCTmkMkxuxvSorCtQygR1O2DO8FzOHH09fn2xrSp93CHHiyxemtssWu0+srQyMouIrXVZ0vOt0
U41dCzcYH3Dr0LT1J+zKJntfaVUgPwe5WoKzNHDVGTuoh/9BwiDIJbpuU2vEb8w5rtUonf7OCds0
7vX5WdgF8+84ZeA3NNpJ+kin6UT8EEiLCh+jQeKRBmQgQ/8BD8e3Z9sTD5ecYg079QavUNVwplSf
+2o6hE6Xj9runCa634x756zixfhNqbCt7y7jIZ7a53XoX6OhhpPr3L4hRenqbYATpoDspUuLMTLX
OAlutsblNEtM63jm0AIXsdPmVWWP4xJEKd+8XRstNwPgDGYOLxF+rmg4zxMRXRymHmvZfbdNx3Ch
bj8MuZNgRIu2D9EBNFlISMaH+Mr8IG8jr/A7p0mDsXronPkk3blOo0TC9SZ+cud/LOrXrKvehh41
DbADfk6NcciKFHakS2kQLYz8eu8JASd3K4fZr9/gypnF16A3mzeJJXkEaVPBLMxZos3v036Tbh71
JEbsJhLyODqVUG3IbGbRT7VJlcUVhxcZ3R4bCpzVd97kwvIVoS0AP82tqbwb4aTPZq8/x1o+MtJe
EA1S9p05BRVa1Mld67TRIPqc5djx+C6O539BEmcrtY+N6m/NFuWjih4T1Ad3So5JF5xHzz2pBrkF
XndwVY/dehdjAORRenCeLQWcyPgAJN6lHzMLJpxpc+C9DjBlhMCSpukDQHxZAXtNR9q+9YbsuZhR
idvQT/Gh/d8M0AwhkkVN7WujJJYCWoVoZ1pGpkK/14c7b41OfYJ/RTbEvb9IkK9xxFNjhhcesoMH
VDmEjWPUmod6Y48LTw5+0p08kRxXUd+PQXDXOtMT4qR+Pa96GSJ+miZ65YO9Q8gnYPUgj3BUTRWf
g23rM1mbXPFuHyKsm/XTq1PXOff1GaBK1opxv3rqdw4N5q9tfWUOAgLmKLjVFZgZM9G0nmHKyaw6
OWrdSSWfa5QbQm2dB1O9pSOrvV0/QirhoVNOVTiaNJza18oRR9VsMIFzhn0toMJeOaJeOTYgqE4e
DCzHJs9fU2eq0V+gIU/Rz7GMjo7JPAchWZgmydYOaOCb/UjESVB6dRXg/5bizVjlu1NjNwpgI1yr
dosmSTZY/1pD0IH0mkwKpEGxquitwLPm0e8upvwYwBuxrAzIjtbu6hjNZeWNWVKNuOqi2BSJz7Ku
0Q9Ns1yssilF9k3jA/zVPEh5R76cZPxDG+GjLMkzJ/wbINaVVjIzugW1BIxHCw9V2/PuOhxbxrfD
JDdgIebUWNdN43pOYd2KhnTeOXZ5jhaQPLZuaIpMpGIapjtr0TYL/3txgACOkh+aNdmjWYaGwyNp
78Y3l1QAs6bXyKHP1eoG2ToFjwMLd3pEW98GRcSSZz0lvxDPfvYgl+Zq2LtbbNLEsdCsBe3BXaov
6o1Xp6qRH9h3t351FXg4/dkp9I3u9q6DJnXoip6Wlk3jXKZWF0PkXUF/v05t87AlYPI0b4GayxH0
Wv8eS/Yrtu0l9FEtewDOU+Vma4QWbBz2s/R3G6n3fycDmwAfwvmxjdlVZnbSFsLvYtRe7obe89CO
u0E1c9rI4A+56j8CQo6oZDxjSYvHpQ4OyRQnKfq/+2mtnMwLw9RZHBh3NpMttOTHsUF2JdwCnl3P
nuKwPm0Y8LUCNj+ELZwiCX33pR7SGFZ44E3u9MLLqqkmtALyQFaapE6vv5c1PK+T52SJ3dJ2owfX
a++aqdcl46C7AhcYUpID3b7rqhp8SpwurSj06pfb6h6FV8dZRbcz5XEBq/TSjH6xufMu0G2CJ8ie
XN4cN0ayRPY7Q1+W0H2YHcw/VuzD0UldHe1tPXwKoveD5xWMRpkOki/BEBjiz7DZlBFQsiS5i8P2
2lL1RVvnxZAPHruAlXCp4k07tWxBViMYxTSybZQGMipG6Z+7IELFnCNcafFu0glaVhwsb6W/0Is8
1O245xLAocbwswz9TVTT1TGkZEmyYgtgzCGghpuLd/HoiCJGwCRF56FpXkwtS73YnFTBqyPMZUYX
BOP9XHbmG4PCv9jE10TINIr/uK1lJ5JoTQNs2KakptlEmnJk5sRG8YGT/+Vq/Slti2ewy1Rd7yTv
xwxvrpN6MfsX4gh0bngYfHJD0UvVNuxc0Rdjst1XkS1RokonhD/F6N5rcCQwOTw3HnZrFIpkLPKI
9DlkZmW4NqUvo4wgMXNB/oCU7CuYRM5aaKfn9rPp46Pa1o9l+OZQK6YJoS8Qc2cU8BHGkfZF9xPI
jv6aoMWpAL7wrcs1704BUK+62s7Wry6+MbknROYgnWcCO6v9sWxar5StuWxBm3Hoc7dJFy0xeUJ1
kbQTz8RULWmz+Y+hiJApTVJpPIsyg7TbCU2TPwZ7IDYo5JE5V0mSeWPsFzPMHdJIsVNognKY8HoX
tLcbcIONuReBIu0kA7b11WtA+GGx48FbYhBJzlNVr78LQb5s1UHR4qXKvo28vvjwi0l7Tgtj3avZ
vMep3S5RAK7Adbwd7NJ2LO5LEzUn40RXH6RyAcrxEDOy65fktbEqMyNmCiofZPdZjeQKHKCSplhG
+tRF7rlqfkbjnTw2YCUQ46m3kAdF7NViMASh9R44z4Aj4L7q46YRMjj5UbevNuhghiHbEL23Lvxe
ginFWAdixbyhkYQBN8dwqublH3iDuSQ+lEZTE109hvkcrEIdd7+rit/7doTJ+oRcjSX5g/yOiAvP
AksvyRDed1Q+zj65eGGP62UZ7/tqudZs+pk7ACFW7/pAomwZIDRcfzWbkzaJuovmuMSO2bHqp3MS
/Ztshf0/Xfg6eCNBNKUrRvYEeUppEqhbJOkXgHpAaetB2xiWHO1jHaK9IQQDlsLd1Ofu8jIRH/Uy
Bq7h8CibHbTBgixPXjw9G6d6a8P6sg1D2VB+v8bJ02bIIzH1XsfdWbp+KQ0Y7onsbeNdZFM/w8L/
3gckjhD7c+CZm0IjPnOVuVzc+Ru2Mxuk3Qi0Wyq0d727HrcRW6gBEG/gPc4snipnKgChwL8m+DdX
4z0NxMF6fmaXOO8m+dxty7PjdY8bjzNfR0cAv6BC+JNlNYCQ+hm8CfIoJ/VvCXkxUlla7sE9c6yy
uW72subwLhS43pzuAZdgQQx449X3cPIJNP9kk3kNb8OlSl7dsZ92tMEdZrfaO/9lntIKLgsCckeR
BJ+LsMgp1YDTiyGWQOEaG1+mKkazadB5VCwwp8ifOXoYzEZdM+CDBYgMgg7Qmj1Z4Im2R6MBcDOW
8lPG0bclyQmNatG4Q5BOldOhGCEai3t5pclHtwUHM8XhHh35h1LBtVqBGVQqE1LBu0lZuxuGEI8E
0GKPBxddY8QdkvFx85P9YLrHpa8y5JFiZUR2RzYPe0HbDPDpDg5NEuoD3qTSw7rlIh4RT33vIAjd
kukcGZXOFrhYGLYpIeNT37Ii5MFjsgImqtQVEPcOceP+Q4X41HwIJvAG8Isu+MggsEjiOV2sk4Kq
PknhlWM3gggg6Rz6aJ/pjg06N3p8jGyNRsMvBF/2U9g9VSHg5nnNYc58X4/QpLOpPo1DKArHNwUi
BXHuZuiRxTSwnelVJzLetslpCAL+4CHF4aa7Pjn0ukp2TgyyA+/oxnLXXcdidpOXzVcilXodHuNY
ln4sAesM+KAML41gkFeA/WuBA4xpRXqy860XvUBtApYfYy2Fkbw3T2HRVCGe6GS2y2fiih8i5109
8DJk1kWqE4oGrUrd6SPgm0vcrIfFA4VhsKyOMzx8EUoOnctKIaCe8L1XQWebO3R+c2sJygNdkgSv
4LX1nezHMxFNCiP4rJcvC/C4MalerV5yXDBFhNK8LDrdOL8nmmVN4t17wZBWy1xSggWhyYCL5ekm
w53fuoc+irK/Hlpy9aAWXGguwsmC3r8PZ2wc1u8Iz81EBUZA1DsbTgUkQteEDOD9oFZoAHW6/XDQ
qrmxYIeZCLTXgIeNdHXhGRi3c2yZDj1QgWWv6Gc7UyCP7Dz73d3qRhjB9ZlT50DlCs2F99DNqDyz
L3vk8TpbuuruESYdfiqC6bhqDJPz6F47Loe0izGgRWCWM+pbnXZecL+s252Ez7WjSeqYrcQvoNIp
GUsehXPKvbfBxCfYaH1jnri3kBEo0pec6Os0eg0uZGDSPIaGX6BNhWzLGboLqO0td/0RwzEGVY+z
17YjN+K5RYyxoWftqccRTJvJeSexTqsIPf3WLWmiwrfBB8VYu82d19Fcw5Md4RRl3cn7LV7AcTVT
ZqJkj/3ADK6T5eitGGMx2voYi1dIXjQiFluLFLqYJIUFaQrEZP1BRcBMu4wD/RW1xn5PKxN0yIiO
rb+HitBfwJzDzxwv3YefiPUSRFIArDO2ezOQyFrs+VfRj0yCeE/DqqbIu5u4eNcqxt+JsbOTjaPL
rwN6yEvEpgh71zCL6E9igxQrjQjZjq7m3tHtCVop7QfutGtNvII/pMDPNiSUv+haN4gk+ImTD9/e
VwPyK1pvDz+DH5689KLNOeD2DU5skQHDFtQLBmqjs8Uu13BDdyIUXbOhwZuw6l8A+N/hpG4tfNXS
QCwnNFAXZOe9OMqcJXeB7DQwW2vs3TgG2JGhFFVFyyx0gRFGm1vOfC1YgjM/0Dyam6tc1W4OdR4l
LfTkJLNb8ugC8XXpgoPjOyWOtUptDRDJbmAIJwiWZ+czAiaUMi/adQOKG1vu3EawdEnMSVH1gmsf
eM+8X7BtDfWbh/gsIy61Qz7BhmALK/LzNYRQI+l2Cve0JSCnHUzaAroqAmQB/lwFeOEESP/w4Vrn
35yIspmgnYMuM2MgNsWq75nTfzW1i3BeFZwA2QJnqn8T8L4LkqTNWGdbEwHni4sInTUxmEOHLZ85
Sb2kukYN7vh4A/otzVloeTdvmI4qjJLxwjIAzmXEST6Ds+ajAgnvY7KyOwK1CObsW11vV+H6r4Fq
99OQnIhTF+7IP9xWvNtRFPDeuOIEfSNKDlg9ltwLEiRpHHW7ylYP/Uqe60UcbYObp7WLKMzGrqbl
qQL7M4v4YyVeGbbwyuswyUXurYnJi09rNCz1I36rPWlV1vReCueWTNKxNFuXBWz56rHXQ2x4NsC9
UcFR8/p7KB19wClIKedzJrWbDqbZxWOVqoTNRdD3+ZyM1yTguzFqdgsjTytH6ZGsPpkJXfcgc9yG
O22hUHBUVlv8iAHYvprvvDnMUfzYtTY4wD3G7WbSudcte8/o3NVA4AK0GlhzvtjR+fHrGH04OPBR
fMJL5jqQuYRHeW7dOZ9BvIMOzU08PFvMs52Wh1BymkYL3oqaH3ofEj+KJGEKbtmf3Od5aee8jVuM
UVSc2CYd+DRqYAIVvUL+WfYK1w/iadK+To4M+h25jemMmO7QgaZnQG4nVy/jOkAKAsJyi84AhW79
Ahfzyr+3ss06RHqtM8R9PRDsuWpaADtQZ8wDEjmhYEi25CH2q3+dCzNZ5OhWYZvpsPpRfT0Bx7EZ
m8XB6frLpjHScmiV7IOlMdSAyJGLnAOciE/xoIrOMeBUAEjEuJyReHTqNj8fcCQyCEXiM+Il9uEU
PRgEwIZiOLc+/JkN1Ia9+KSsf445syA85FjIOoEI5Y/VaseSbkNOWXdoQSClVqJarVCuNPWDXOMP
Zxh3ECdlrm8eUD9KI+ccwZUZwRiD2x5qqdUMqdV3FcABHV8kGe+1jovaRji88Z4vceH1bgh0xX2N
e9zsFSOF3bYixODL4vAZHX9hfOTGi3tEYt74hCUSD2JHNPh/MigImiaUtgVN7lYHpuQ8gHJJ6TQE
BugtyQEs212i+a2GxicNG5m5K9jDKnmYDeqeWgOYDaAG6XgoOWUYbZO7irxNYbSDkStUOfMeE2ib
w1GmFNbeDOQy2wLOq04c02PEZmDTZsraQwQ3g1TYfueY7m7BB93Wzn4I56ySAIoIR90NUb0BEOEP
8jTdxj0Ga/zeJu6Dr0gOheJRKYgAK1Uw2ets89rXDuo0zvQeWqR8VfU9nfzCeMHnPId3TgJV4ELQ
UC3znoNmaCEFXP1/UP+D6K/xHVaP5SAXrnoFJ8KMzIWPFGVe3aGa7CAdxy3hpOvaHnhgS2Hi3QzA
BlU4X8ctrZ31+c/0Mx25/ATjtaNa4m6dXzfjtVkNCixAv6CRSJrULAMoeBjX6mjR2M2avFFGn4BO
7aLG5Igj3CVoL7HzkWm8+0HV/GvQTFYRg5+MmvbNn4RuQIec6PkMAgcCWPU1CEjoFLNw8G5Lxbq8
ptOtx1iYagFfFCMgkUHe0DxljhB3/TI8buseB6zd6TV2cdlyCu7ZAQh5E8p/D9z1M65BkWgAMI4c
IAFub24wX+e16SHLrCLwFdGGD7q+JpzcMxv8riuwK07GFSope50tRnghcWpMOB4cFZ4mTne6jU6j
dL+R1Llk3Z/w9U8hWul618PIEZgH+iFIvHrQO6BjvbRfWOE4/IEz8jp6S9HN41EweWjx30DmXnoH
dgONUy5ukAJ6+Gatv0MZzeBZmzmW7U3rgKtNuEiNBX07xv0pUfG9V/2JatH7aJgW0kWmvq+frK7/
RUyDowwPgO6OLpoRHqv3kcwKVAoBvOUlr3NA78dmunayAlKtTm0rARqoD4+G+EHYSA8IDnO9QNln
cKJXRfNhwnMBtPSzgyQoMzUSjEPWtek0oSGIZ7xPfyOKMvGtdcdD7VX7EEgvXvUN5M+nDgG5I1UH
VcpFEw2hvUgItGH+bQBymgVEvLVxcxr99Z4poFC9RlPunRXXZ0bYX5QfslbA5l9WHlfwZYDl1eiS
m1i6fypIQM/UJ+kBNADS/dhGDHva4iGWdeYE6qFSMOLdJA5IBfFFU1egtnUWjxvo8BUQEYXksYyE
cvbNn9pvaciJSggeN6iepKROOmOfrZRr/eSbGIOCbkTOp7FNtU/truLBTkBkClENZPbzbw9e2zY9
klKtGjJ3pqeGQsY9rxI8NW559IiwzUh0hsUXTJlQfwR6+t6Y8xuZxzCBgAOyPvwe0S3ovSf0P+ea
dr9dsl09H1JzOxSJ1BjE6S+bcMRxS9z9LY7+rZNmC+RwwrW8mKGmo3o8eZ5YSo2UC5mIn2Z0MSX3
C4pFHSBywB8z6AzzGi8N/499Du0ii3gZz3odn20XJsD6omIB7oraJcOCYOUSXf3D6Jm7AJIjPoXw
DoS7BK3Dfse96JQ0iHVp4wvo44wMBC0oPtuBA6Kgvu4yHzaAZoFUeFuWcmbVSaDGgC66erjJKuVW
mKTWs9+MpddVV7dy3hHFNObQWe1WqV5WHQMGTd5DLyhgjgM7wxYt5QapCGbGvFfyGwAJWMS+Puox
vE7uBmvkdtqH3IVyvq3+ZGTQr4oxOdUkmqEtACvWbiYF37RrIv5m/eElEuA1+8l7ZOhxe949U4N1
Mex64J08jIOfbvH2NKqA5jwcnLJj4FSSKUcK4cGfKIEYymZk6XfIghU70pu/T92H2pi+cQ2i2yRP
zFM0wxb6NWmGTx81HAqsosWU1EEIi8XXr2YwF+WakoXsUeO7OOCv1baUxBM347KfpRGHoJ4vVWfv
okrehQ3WpcLgAc0gyH8PldYN0RbDtrlT31zb33Fpd9J019GyRzNDJU8j/hqBR+tdYG0wbs89vNe4
ui4NmBsF5fNi7A1LKOUoTWnd2knrCce1Yc6nCKeL0w4PIDHzxXYPft3j05qO7cJ3IEkBzjmnjUWv
HXwZAMxv+4HWp78JqLL+nYAyfxbOPy9p8SSZf5GmzyGqQ7yZy8SDD1eQWwU0z1ni3wq6sPuNgn7t
66/V1YcN4GOvxXVt8Js525w6sWrTNWQQ/tkAVs2Uo5iNT4kWZ3htmsPg4AGBnstL20k9GzNPhUeB
93e4CqYJinMKrZ8cfmq8nGIxy3Eamx2p+CmU4bWLyZlAscNmAmlEMB+8evo32wSE9tbtAwqr9zoy
UC2A14SlC8hNR38seJlOD3AjHKaTOzc1Wrf4d+j1HqTJh0QmVRMPH2QzG+bMDpuH3TodfIZ2zxO4
+7e5KYatg8hqoW81HoN0IVGYK4yuTd9gK73+dTrnvHb9z8RUlfPZfx5d7L4QkF/Mce9NbTG7wLjM
R5osYBiIOThEk8H2iYH1eaTTU+NMHvwxzX3lk29r6UuvVnRCXbBbQFpaK3/lBMReOfSV+xBaAyYK
xbQnvgjSbpxv1Qh9u12eBokRH5s5jxEWzIutwXYDtm7WIkholOJJ+kJ4wt2Y+G91NDp7pwOx1Ijt
jQ7qOldmZ9j0Og2k6Nfu8y8bMvXJwsrJGX7iMbl1ysGgUbW5ltul8sVuc4ZjFYi8bdxnpfsvJSNI
CZBrr5UuNxYUGkqeJ5ejJknIdkDzzCX8IPVhWNe44Kver8ArAm8ci3ZFg12JyaYLth5MHJNcsBGy
xmiGBqWNsdUw0aNHl8cWFgeuWSNs/8CRCn7n/iJ+N2N2s448SLwteA2NYY8AnNuOvIGiJsLFgAGc
ojRWDV7BDCmoCPa0j1Jn9vPAiics1r7KmMmMd7iIhdI7ZNaXhCe4XhFd74kR39LsW9R5wJIvEx3n
3Sgw6kFwt8fXrPsYYWe7EEtImD2633lF4gDEG9CjQMfJV2SCOnx5k7I+Oe3fxcvEkamuMHWwb/R2
WaA/rzxQfVMDcMtC/tuDJUK8/TeMTlLrTNcBRIgR+pVy9JmqxztVrePRVN3FXfUO1b/LB6hxsK5c
1OP8w/4EQRGM16DLH7jPMeKgXONai2KQDmHFN6hkZHeCsvMtmOJr17BveIDF6Juj48CrNffqZD5B
D1u0Dka2BuL/dor+0DYX9Tz0Tu5gXu2w3HuLv2O+euw6nY9dfw0HizOxAvnrn6JhzfoasHnb5kEI
UVRcoXtl4ELiWoKpc9Ghch+yTZ+krQPlzsbM63+kncmS28iypt+l1w0zzMOiNwRJgEzmLKVS2sA0
lDDPM56+P+jYLTEh3IRVnZUWMktnICI8Itz/QZW9Y5kqFyWltUxvihLcUQaYSSPYPMVB8GT4cnGM
xKl+BoYhX6wqIX2ReXLWPPu93beqchHz2OWZXB8zPecmqDfA3sCx7ceyuY0jSn6NEQ2Y0Jp2JvPg
azw355FGWz26SYDk7EKj/IFOyhkF8EMnBG4pRxqXYMWtJMAGYYA91ZBYx3DodmLXfxT18hHrVK4t
IU1RMfS/R4q5H8XAVefERtHji0XlT27kD37Q8aw1ssyFRNjvtKjNwPLGX80xeDBFU6eYBQK2Vad7
z+qf8kK4V0fKPcKkk/asG0MsEBnv+kOmAUYZwukuMdRbKla7MVLtQBXvfV+6MUUqFlZAo7+YSttH
yMIuApX3Ws0Vp9TvrKHfDbyyhji4zyEXVDHtY9Dyapu5ORjPIcw+Zgk6G7rshmLlSNjZV0r1qW7o
laFIfmPIw1zvdksBFotW3dWtdxTViinpnC6IHzLdhIQCisgO/Boq0UTlWJHvQzAFLO74RZ/oEU29
9kmtgB1DK3jIR+6AsgTjIdXib5HlRbait7qtBNxgqzo4ltKwVxpeh134sUZy2vZ08bnTi3nmAFyN
EFY6vFlKBXvNsqF/rkZ2bfhfDT0/SWPidhMt4ThouR3B3GqUg0F3swM6qoztk0Qe3yex/8KD8T4z
iks40eKTAuHSaclP+hGJPUwwNQuYDB2HbC/sjN4M9mapzszPzE0nMOhm92RaSnNWYlqJZKYj56dT
SOFz0dSATzFeOwHcYO+KOdI+ZSxQyqH97gWyG3sMgisbSy9A/lzPtAvf8qRVkqPFzQezGZpDCjjE
rLNzIY88i+QL8JYfqli/KiP1b7mArRPX4quSePxOkq3CtdRLww8jMAzIPOhnqpJjaLxk0SI+prRO
p473uaJ+0UF6hmL9qHe5vOvS6gw2wun8uaDXN71tNdX3vABN7XnTcZAA0/qiX+wywW924L76nUDx
pOra26wUBh4EMnUdOKNk3gFg1aSEeylSsgdI3n+pBWdWSGPQzgJft/14HJ2+4aapq91njeN319Cl
aSWk0H0LI++4uk/ZJbnPYU7F87VTjecsmLgEtq9Tw42gN+1Ybh/8mRFb+c0d7NB2L/bpQYpjBwz+
bcHDDYoobcCofskyE/YQsiHe8KK02NdSeze6BpSSnHzGtvdeiHBABCqny8NFG8LvbRZemnF0Pfiq
4PFvxyCFEWBqZ1+cv4eROrlfT0fEm74kUe2IqXDJ6Wg4AVcBoHvdRxE8uF1WmbLTuuibFklumUF9
DcbXaOj2rdV1hzoSy10ZRC9jM9xmIgBHNR7MnYATPHnoK/JhPzw/B2jWjn9pg/KJq98XXx7znd6H
t13VuWEkPXd4UAMk7n/QBmvh7w0/xUGBG6Z+RD623/VQmSgTFrclnBuYcTcjshl2JEChNSoEpsSK
h0o6L1ivv6vl7uB10qemi28bsXD8ursv4nywo1GMwKsKGEjVPFu8QpVtBJ9A8ZTHUhvBSnVfRQCB
Kb0hjcP7UGbeQySzQkKpghRqCLR4elA+pRp8TArlAyKbr6hrOdSQnYFfJyUzwi4oPJu7B6yQSXoJ
lGjYyZAj6Sc5ap9c6B7R1QwE3h0zrCrMynsAJxQxBmdSpftOiy51Klb7GrAndX/EJeQncXYFbWtE
mOJcP1tZ/KFX6Yl1Y/E01YETesbdlPZOkIJOqwod0BANI22c7CY2H2EhITYzUKgy/JugjBxdUr4M
cmYcLA2MEghqYKkUKKw+eTSLv4KcthlOLZ+VANZyBViYJ68W4Y2rTRQ64r8sNUv3Yi4+4RWT2XGr
ckDlYEdqesHWjGjpOM0rj5umXlM5V1vKuNGDwruH3hUwKzO2cAxBP6i3PoxZ9knW6Vx68d5QgbuI
HDMRbgVZJtLQqYrXittxIMlnrRZ2g6g+6FPmYNR0IyTsvE76NqrpzWQlh0RVvii17uaq9GM00pch
FH+WOKxkWXdXR9FFSKdXRPgeWF/PAkeHVkYX0eqpCAmHCZpDbLUPdc1hOwnB3dBK38teY05rV5Lp
c2fe50CjJy+J00MFDmeH+shPPyQX8FrnhXED+g3MtEjvunXpAJzDmnyIxAzlZCB2U0FXJj6gSmF3
kLmxVLT2QiV9Vzr/1qN5O/TfWtK9jP8bV8mPhpk+CKHCnqtz2mXWc9sI9w1MBV1VbF6HFKWoSmpT
++olGReD1G0juAeW8eDrf1l5et9ZhSu1VKEmvr7C9S8oYRmbffcpl6WHindK6kFuHrIvod/cylCr
YWDW4DBpXtWUY5CO1Ww/hSpbNV8iIzsEmf7BCxEpKjDh6zlEyYG3hTc+K6XyobTycudH5YMwjs/c
0Qc7LEsmOzSoe8AdVfXiQTHkB2xWvpk0G0U1uveQ1zGblF61AYsJp+fE7oFWxy0t5Kq+KI1xz1q5
+IXk+LIe3pheh4ZA2LfHckg/ppwGRlw4ilwfwBXYkxEfmqD84U0VM+71z7racHfxqx8piFnF7G47
uYMCSCfSlIrz0INRL7o7HTjZoScvcRGmcAAGTCqGSxLUe91jpaQmhQxElHaa9UWgPCtU8pOiljXF
aDj1Kq3iQAfuo79I8EcpL1m3nejLO9+YzkEDnwdhhq9NG7uJVlDzlcFZJ7S55PjebDkB/LG3fQ/Q
ZxpeoGLYmTWCp4BVEoLUyCfzayfk57wry13Nzb7shoMlNd/aghoRXEukF/zGSf3g3jDr+5xkoI/5
Tx+uFSusgY0q9Re97T4o/HwVSFYjQRFtlBuzlQ9VRJXK12N4oqULVx2mo0BGKp8rHgH8hYsUkxdK
+YvWaMdA8W/hOx8UbsS7HmqDGc1yEwn0rKbiIhtl3+q5vMGxBK4qcIcYOQvferX68NOQCveJNx2g
BJ5GJaSBTs/HG+/AWb3S97wRjf7cmBQiZsCQTz4v24NPyy9JwL2KAw3kSDklgfq9lLKj2CKvzQbW
aPohOGjZWj9/gDje46t9jqV+H3WBG0ceRD7tvpI43Me6PqAT5AOIVY9CoD3FSfsJMt8n2N+nQJWK
PYz9O5hJrpQa+1IfXN59TizDPuc8fyk1z+5K1m+aUBe1dqzhV7EU/mrRuAjq4MC6xPbC6GBhGbys
xvJUeuWR5P0kF1BAioFy/ciyGdPzSA2aC9zeaKi6irnkWGlxIvBna0DruSqB1cu0BtPSjawfkTH+
NMSQvpp/W6uSnQjQa43pZpDF1yFVz2FqglVSXK8bPzRYERfBcBNFvOaKOAUgpn3VJeZt4pcbWYCA
gmgCyei5YxWtfLbgkMkpaKxYgWs8mAC1axNYmtnz84Xm0inmc8s1DhvYO5Ff7dMHVrvwPtd0cpRA
Hrfsse8Ov9CBtTjaBf1SQ84fxwy7zJwHa1V3e482sVIFd0XUfoo947FV/OcmVhyBZpCU5qepawCX
52Sc9MdI8zHPYycZjIfQz07jhI7iJKQ/kA7QPrGjgxdvgk8uDx9NLq07v8aGodGHh7JkqRr0aEyr
OEi8Dv2I/mpYsPW4UrNysw5kgvjKoxBVA/FuJiggP3LyKxH4orzXrGEv6gHsc7Eng8Z7vbQ+t0ny
IRp92lSca2IZ8+W9esft8C4PX9WhcJGm3WutB61nesiEyRmK8evYjSdr5iDDnQfO0MDmztpPoaTy
sFbtKlNf31e2+VNNR8WVYlabN7RZyHshbyRFIFgGP9LxzvVdxY0dxUFb8/wvtPuJQ21eNXQE142l
YVqR4I+Bk6zuyrfj2bstTuD4b7Qn8Z7+2k45wwxza/f9oclrYzNlUQE3IhoyWuVvxZSydGyT+Qrl
Are+yDZ+OV9qp7tR3OyzeADzhKYo4MizBgXqc31q7MLR9uVB+e7h4DZ9FDZNNKU/VR1VZMv//kFL
lfu0hwtaALd0e3tWuceh+B6+jY3M7T48bnnOr9glEA2DPMUS0Wb7w4TPgvoylgEyy3So7dkow6P7
tLPw/ZvdJqtb4RQw4Pe/+YrZCUExcpNQSlVkTV/ot2rQSYBnY4CWXTDYdVNHtQFFnNRTdcCI+ZA5
ykn7pYC/5Z0grekkXUdeSPtVYhUJDVhhN3wBx81sJ8+Dq+50bpO7dI9sib052K2QCwVGq0B9rC/Q
Fg9OhumIL/P+kakNXqK7KdmNJ6g99qbi3rwj3+pf8YUNEhb/mPiWLoJKfZfmQhEk5+aVo0a0aRDa
uY02zb1g6xfjSzDZ1ll3Z8lJcUMFcn1JmcjXkiiQ/v/1/9+/PoWZX/+//yP937FQMrhnSXKe7k1t
N5uS5TaNk0cKgPnriCVscDaflB/vr6k/Ncvmkf4OuhDA0qqgT4IkFN1EPxTjDCV1p2EjDcqrU3kV
ZCElF4dQZduo7FzPzB+8DE2jKLBDJXPnzlwJn0GvqqPRxTfW+JICOvG01i1ApBhALUV/F1vUHer7
yOr3YRNBFaZw4eufrNBCleobD8ANb64//S/Ntx9lkbetLvXJJOZ/5PvpHz0j/5R+hK+9F5zijKQR
drJAzp82Ra3Xk9jVl1pkVcULvbQxSWLRST9jMHiMHevjYKtHbAr21od/Mfd4MxmioUiovi1012q5
SSrkurG1mGtPqDZZNzy6N3RH1z/mVZTFCkvGXhkU5Bzc/nG0mwv0PkhEdrQ399ohe1FfA7dz8mCH
6ez+/eFJ819ebmYsNCyauJKC9ctiGpWiQR85xj6g2YPBxNRzQF+MbnZ3CL5pjy3OHdXHkbtjdvnn
eskqfuM6lTZRly3DWKRLTNH6qMyQZVSpqUvSThmKDenElS31JsIiUXm9FXpBkVsnNdedFqY/WJKN
5bEWAmMeU1FwCjcp0L094T3N74sIe7pzK3wC6EOl6GljgubPsJgg6zrCYgHGQkeXR5iSM8gfEDWS
7nOIWrhcFsEjhA7vQxM2jzBXVGcw+/Ap7CDKZZ368P7P+FP0FGvgq3EuFqipCEmH+DoP3vqp6J3R
OI3Fnntt/m9WxXWgRRosOhEQX9QlZ4h095kqf/AKYWu3rU6aIqFYj/26ATv57aSVgj72QmxG5+G+
+a6elT3Aa9s3DvI9vIZD4ah3w+f3P5+0OotXIRdCrm1Foy1M6nlYJGo/qvZlUHyMQ8sFVYhskHJQ
W6RhaOwdEqHdN2awJeS4dnRyb/896sVSBR2X1lI7JufR4d0tP843YI7tA0Ifrxw3ltM4/nHrsrBy
dL4Juli9OpvfmlKCAoDZZ+j2WdPJKD6+/3W35nOxOKsUqSNZExA6roCH3yXihoHZ+uypGhYeNPu5
yy5OHN/Av7yYJM2hn7EPub83rnAbuLgEOlv6/79uT3/s99+x/ri/Nvmo+smouxUJGRw0pYR9daMG
9njgxeIatvaYfugcXnl7/VW+zK7LW5O2dihYOuIC+ATgbE1ae7tBAI9p2C6L4bk5qryKkyO+kayV
1KYQSuMDIYLdcFBTmx6P8/5Urq6Xq8iLRVq1hq8qAjKnfn5To19OqOD434VYLMlaladG5m4EiOPG
o5oFj27aGMX/smB+f8DFigxkZMQkUIRnGf9l4L1ud7ac2SCu3206c8+T8eeC+R1rkTF7nQqq57fG
SXvOLvMrS38wuBEDkD8kB/+4ZeGwNUOLCwOKUrGPEKaB/FtFXRTxRwXNzA/vz9Hqjr5aBosNZ6SG
ZGhIhp5DK3brSvpmKPnWpt6IYSweirXYRlhxj2gR2qZjnmn8BPtu9z9un9Kh2fR6XU/Bv4e1vPIY
XVDXtChxMT4MOKgnewilLZ2lvxpeieEPYKuc7a5yev9jrliacHhrPNl0S0byU13ctHKa5VqeS3TM
j6qTXMRzcykuszN36hg2qPmL+QxN9oSTxI31OdjaC6vf+Sr64rQdRL8zdfA9Z+1ZepWOAe/Exk1u
YDye61NBCs3d98c7r8A/NsRVwEX2kpHpU4xS4cZE67mh5WnW0s6A91KB1rTuReH1/XhrD/8333f+
AleP0jaWo9E0KWH1tvY9fMLO74z/nR2ftHPyhPfCphHl6h4E2C/zDscYWV9s+UEpiiJq9OScyDUM
ndsJpsKIPNz741qduKsoi50+NmWYjNCnzqMPSQ/W0L0ArO/9GPNGXs6VoYiWJCuUiXRt8elKrWsR
8pnAAFH9ozaGQ+H8jttyUl0biiXpqsZGkCRNXuTjEMupkN5nALJ0LxZf0v7H+8NYmxBL4Y0ocj2Q
jD+eAYiaD1YpG6cErRuDbmbiDt3j+zFWx0AxzTANylq8vt+usjwMUz9sDJycoEU2SenC4nj+70Is
0m5otmKuZBFWfPTiQEneqMaWs/za5gTj9j+jWNorQV4KQUKZFHDM3E2bAnkrbxcOzzKItOGk/WNv
dyxVeN5Se9T5V17ahoytr5V5PkTnXtO+9jAl9uhsPEVWJf2LW4UFrFETdfyvNWPx6Xyz1WAH8y4a
vOFumNvOWXrRaTa9P0NrxQ8G8nccc3FqhXVS5oUf0pp+bn/OFrSpk0HHsIfDXMLdsm/+c11rXNBN
jS4LbVJRWUQzQbn36oBKO/bA+1x5DJNoT3P0/TH9mQO4WYs0ug0qipxPi4XdNHXQ9h5FTAEDQxTZ
2/JrCUEUyQ7TeB6CR0PaWObzbn+bdOaA3Gst0oFIWni7k9KmR/MpMTTX99CLqL8I08ECRKOOW9WV
P7fs20Dz5706GAxNS6BceThPiB19swCZsH+cFN5GWCQ2Pa4nuCc67idCspvSv6R4a8FtjWFx1kxD
Xaf67KbQIPHz89dr+di4gQcCZdcdpIPoghD58f6K2Iq5WBEVmtKTJYbR2RSzvYK2Tr9lMin/eWt+
++EW+7WxeHdrWqa7oqO8JqfqO8JM7Cb/nFDFzpC32UmOiUt5ZQfsrOlAv8LZ8gFc6VW8+RHLK6jY
h5aYQCY7lz/jJ7XaJR8Ag51zO6QJlp4SWm+Pcy19vsZv+Xz88jT8YxNw7IoaqREF88W8lqk1irge
6257Vs/5wXTCm8AGjn4Lm2E/HuuTdiseZXKKebf1hFi5kDLuq9iL+e10enGpac0XJtFOn3q6YnW7
D/bWAQgh0Pc7Kvl4wFaO/4yxhYATjf0vFtjVD1jMfoxGjhGKIYsaxrv3pSz/TYb5/fd/fYCrjR8D
5EyDKVDdyU+KfleNmflRU/x2Aj4nlcVOqbr08/tDWnm081GRujUlUSO0tcjVcZTC9RgThRUNy/SS
n4PnCHzsbQk8h3YbykTH9gYd/K0L/toZIRkqtyrLMqmoLV4XYjDIQjBV1gmVjCcxhjMgI3KTVV82
xreaFK7iLN4RNfLnagXxya0P0jF0sz39+dTx8CqyHKrjse0fN2tmqycFjWm6P4ZscJV4m8AhVrbA
+xCXfJVvm9foAwz9HYy6T9bHcg+b2mGFbnYcpNXU9HdQDuBF0GHUuagMPg6UsydTjloH6Kmd51pO
hgOq9iPS/sV2kEWSgMzFTMbX+m1E9P2xkynz9Gx06YuM+J+RVBvPwLVVch1iMXtjXJuNJXoYYRgn
MAvpeJcVG1ewtcm6DjF/16tN1ycJx61S0JeU4JQ4KHjZee3W+rTxLlqp7mhwv39/rnmlXgWiQJer
XgPsT3Wak3KT0oHEJXs/+3KXG47Vq59N0hRT5cbPvW+RpQtZNKYMufdzByUYPDKIZd+KjiOOuO9v
r9WPdxVomZI1tA7Qu8d7wIMTHDuCgF6xcvH0jQvL+sdTZR4xuI9ijr1Ya+BA8ox1ECNOEiLNnYQP
vS7f6l1W71JhOlWxDEVnOkLDu23N9FYy6o2VuNJsY/qufsFiKQoZb4F0wE+mO6pz/3Bfo0eR7kCn
mfsSaIJit/fiTtWcxE43plOe52t56soqiEpVpRQj//r/q6UTisjVdry5XdRLwrtpP/evrQPG9U6z
iy/5pUFM4S46Wofqp3Zu7/ub8CfQ2b3yGXrhJhxkLaNe/5jFnCd9ZDZhAsKzEhSsA0ZqU8CThaL9
8P7aWs1oMs0x08S9V0fJ7+2GSYsmNAqEbs7RxfIP3k/YSnv5h/qs73BdaO5kV9/ACayu5quA87a6
+sxZLaQJMvkWyLh0nzfjrZkF3xsFlLmq/dgY3OpXvIo1/5arWPKYQBpLkvSsf9GBFdFNOiIvuhef
0QwCV1M4Wwfu6uAsgwqAiGU1qeFtQE6pNjENLJ0zYAAIIu9VH1xb6/hbXm2ri/Uq0OIramZRjWqR
YzaSAegVfmhImvnS2cN1TtzYGCs1NDblVazFVxSsPNI6I4Pb9DIhlfOguMG+V3bhRfiiTDa+G/T2
e38rk6/NHZ1bUTbg3Mnyr191NXewi6NQ8ykVNvsUeTsqUAI6DUfp0ULBm6jCCeSyuuXquPKI1zjf
MWCWOGyhoSyuFUOeVK0Z9/FZkXh1GMfJzT6N94HkTIeGa8wmvGDlFLmOt4R9tUWNvokJtFS5z18S
byfNa/Rg3E4/rVvlPHFueYetKuxqTF2kNT6/Mdj0b1ep1WZal0oCXGNZRxv2bEmwJMaNe/bKCjXY
BZQmwIOofzTmVENGTbvuuXsqn0UF8LX5IRFvYxgqRZJvLNFft6BF7r4OtuzM6bU1dH5BLUl1YlL3
bF1dO/4hdIbH6sa4i56RurwYDi9FG3A4VZl+45o2L4vlD8Doj4uoKDLgZfsg6KKYWrME905SOJ07
Cx3vGp+1KvkK5G2Pid2d2ctOXsYbb4u1ubwOvDgxlUrVQk/OUUuIvxj9gyV/LsUNPNFKUgMlOVvV
E0gVjUWuSZqSGlDth+cUFnvqBd9rgzoqqlBoEGBI8n7OXh3PVbBFslFiqcyQso/Potc/Zln/UuJ7
J6nq938ThgqTwVsW6vTifC2sPijqJkvOGJsV2aFogvCLid2fYffRlH/9x8EsU6G6LalkM2tZHo6D
ElBDDSVBERu7tnCzMRDGRGbl/TBruQvwnagakoQmBRovb/d1NPQVUg4tUCXe7tDw7NIRDpDPHHkv
biJo124Ob6Ipb6MlqdqLasYDDOa2dm866oENd2teECYK7vRjcJY2ipEr6/BNwMXhikRRgQKASskO
sb1xciaEBhCWqZQtX9eVo+dNoMWCL0I5rcx0Cs4i6vRNANc02jjdVlb5mwiLVd62IorTlRqfkV+z
RxwH01k4tzu8vyDWo9DyUFh5WHMvZmjwjGxMSlwRpeJeq28QRM3V0/sh/pdV8DvGYlIqpdeVWK0C
Mi+EiXgnkngbWkWoRlGA3KHbuVUgWl0GODBoaDIYorZ8pcS5GDYB1PFznX6ylC/RdBa7Gz/sN6Zo
K8xiM40jUEaUbOJzrtYNIsn9bSGrD1aJWlod/vM7sWFhnG5qGvX8P54eclN0GKMN+qk2EbstUFGQ
chu9tV1k1Bv5dW3C3sRaZD4ErkggYxCesQIHVZgdp2/z20o7q27wmNzGG59x7RqAP7Yk/ypC6cuK
yWCNYxYN1BOnSdrBbz1KyDD5/l8+vhmj2W6kwJUVz+B+R1u8YL0sG6uC+9u58vQbpfKePEhJUb81
qLUr8ZzIsf5WsW6hWfE290U9oniSN1inEpryI3Zf4OfFz8Gnei/Zvo0n2ugaGxO3MjQTxI9qAhPj
4ra8tLWzyBavQmRo8h8ZLhWQaaatlu/a4jCxXJVlDYsjHWvzt+MqpwwfrtpQ3eQUuhQ1fDv5Nj6g
urPTj4UDC1d9ej9/rI6Kgig3JklS1CXFJBZlFBq81DqNugBJeDyjsooInOT+izAghSWZQo2im4t8
q+EDbjCNlLimaZ/n4WFMow9xkB3eD7OSM9jF4DlAZ8kih/3bzyd1o1bjLGOd/KE4R2pxAJyJDbIE
58BMPr0fa2VjvYm12Meq1gmRVlqoxTftRc2bD7lIdyTJzpMgndBWu30/3IrL9UwTmdOTAiyTavLb
sRnFVGRjLZqnKlJsSx/vzKR6RkvAFgLdVXTrQS+xou3hdJVN8vJ+8LXveh17sSwTQaHt1JOzFOFo
jD/Q3NlhhoEL0D+/qJlcnWQK9aoC9GGxrU0v6tsSU8JTHkpu3VpPsSHDDuyqjaS4Oh6TsiEdVZ1A
i/GgOROEMKv1kxwjkSoia273ZnibjQECEKq4sSpXsE0awViUcG/0P1vFupoGlpl05qm3JRxkd1To
AeZjG/Qdz1R3vPC83msf/vmUGRI2KFBBDMhji08ZygX2gH4O7V6ipDwT5vynwnvW0y0YwdqtF6jN
70hzirkqFIh+G9PM18B9utlpfrCLD3BE95qNBt9+CwS5miGvo81TexUt9xvKOmZtntozBisH5caA
hrkL7cku7uCHirutx/rKy5KCLDB8CV4NMJbFPh9D1S8qHYyWx9MSQuLsxibtigpBpch8lePZK6zA
J3fYuNmtZWakv+itmJrMM34x0KouzDjMgc/PlkUmWszilB0aQ/4vwyxSJs6CQI8AMZ01Kdh19d7D
2BhvhfcX49ZYFt+Q/Tb1qTKYJ9mDnvkNfWyz3rjCrTWM4auLIgAT/sGT/O3CgOs1JbJC7pgfX3Mz
6hgdEWE1DuX3wfZ21Y42n/eknOjVvz+4eSctSg+wJynmSKqJftwSoxGGTd5UGvp0NVAwxXru++P7
AVbX/Mwm4+WqmbwmFjusMrVeCOkknkUnOlWn+BA8I5UJJl9w0mP/basHvTag63CLlVfH2JWmnUEJ
Dmf7CbdA/EE3FsRaR3YGT4Nv4y4lcWd8O1tCCeQMbnx0Lg/dMUWZ99A6uHo/BD+bg2S3J5R48CF9
+DdzRSJWVICBQJ6WYLe26nHVw63xVFf4xd+b8evGVK2t9OsAi+2Uxz39bJWHZXLBXhahr/orZQDb
25sX6NHI9XNf3cnuVlpcnbKrcS0+Z2uMVZJpRoBWwW09PuBw+P64tv7+nCSvsm4z+PhiK1x+60Hd
N0KPofpGcWF9RfwewhJPhcPPGOoZqw5jskdLPfCaPVDpPvqOdmsgyHmYDukxcTaZuPMjfLF9ERKS
LW4DJA6y/GJo0VijTwqDEeqzk+3Dx8ZFYgonMRuBw5P1o92qrK8sEbDGkmKSq2TA2vO3vvqWiDgk
gq8joSiIyt7Uuseszr9JiChv5KW1RxLkakBqv0hseN29DWQJRqJ5KA+cxcKeXj0H5Zh94yKc8N1E
JdSRXeQrP//jdUJInYu+yq0DQsgipKyyA7zaOqXm8yTP4uobC3Etzb+JsLgGB1mDQUfNoKJwl71K
34tT7ww3+gXj29v8Mt3NFPmZ7JhvF9zmlbBcKdeDW9waw9HAs94rYQk9pmCgUELvQPnvUOS0gQUg
m3lMXtDLgKsEsHmf2FvJa60/bCmSSAkYJWKLEuPbr5vj+AO3FN+z5hWujUt1UXY7GOpzeTE3t06d
ea7+GO5VtMXy4cUU4QaZUiNzULa+96lkjrAtg3O+8ZJaSS5vhrU43mSz7CdzlM3TWI17w3iQgmZj
K8wn1ntDWZxovNLMECd17ySadwV97OGhwcrOd99f/GvYrTcDWST/GDuaNs2y+IwzuP8pOA17VGSU
I0bpPckMqtCDd/SEo2Ts04f/EO23anNrWZSfwKURyLUJhWyRqFX4qpmcaoar3GNENf6crTlZn40b
X/T76GvwVX+tuCdv9V3/l6X5d9xfr9erpFbqaa0kWTXD1ro9Cn82vqDuf7QTtmDS68vld6hFBvDj
LBQrWY/OY4tGyVDiW1VurP21FH31FX89ea5Gg1GlP/lSq7to15a70asQ0E1u8Cf5N2fBdaDFjraa
QB9qzTPh5t2MMprayKV8eH9VrmE6rpfEspGbR6ZW+hpTE53iu+4U3/TaHvt361Du+2N9kQ4ocz63
tW1+26IWbIZe7OxB6SorlEvdNb+MP9O7ma9nnpRpp9wGpp1flF88eP9b/FN+en/QWxO42PAium+l
MOOdskmy1WEHh3yftxtPjtWFyDYDPC9LumYtzoO+9jWz0SCuhkJ9RhnRFrR2//44tkIs1kfkGXkj
DpFxKjoslnNLtrDrtRr7/ShrDwxLuRrJ/DOu1ns7eE1rqCih9fDWju0TXjUnHfETRHfEfQWNcquY
ulY0sBRVghsuURHkifk2ohIqqCS31n9oo/NrDQVYnjSGUx5HV9t4425GWyyHYMSUuK/gh0SX6TiX
KIqb+ZlRoT0SbkKH1nPw1dgWxwCupX6NgQGVHZSHd3VJPfogH1IOAITBxJNU7YKn8HMkHhpnS1Zn
PQ9fxV7cZgVu6nEtQH8qD/pZPnBFsIUX43Gmbk9bJKj5qy1PVcTBeUXJGhKr4mJxelMad5Yvd24+
23paxq4OECtuzCc/kjYKg/Mney/UYoHmmYe8lSB1rpT3w0vUdni/Z3LltG3df/RSVXwZej36uLEt
5g28jAqW4O9O12KAKtZZHpzY5ByjBPYgH2aA6/hg8g+49+0Ow9pmvw63GKQVInuVB37vNuNLkTpD
l29cg9ayIiUEGtPz7RFZ4rebDrsqVUh1gARK+LW0XrLxo9Tcb3yz+Zssv9l1jMXiN/CPLJIhReMG
Pria7Ipj5yKyimDw7hfJ99vWlWdrUIsVb3WRMDZqw4pHjFBpbjz0udR8I4OsTQ3gMcXULGtFiUsM
x7boJTyuozK4hJm6jxLp8f0vtxYCFz86JDAXoUktnk5d3gtDlzGO2H9FkVXWnPf//tp3ouQxs9b5
40g0v518eOt1hmw9kz+hQ/uiU4zbupmthlBFXTJ00EA8Pd+GwCwC2T+dr5TX30IJZytYE7GysYhX
0yukxL+jLO5/cmJ2Gk9Exc2RdDsJr2g18wQ7B9kOP+8nbKzhSGLOhk6Y8vD+J1xLePAvIISIkAjU
ZXtitIDxi5qYnDXc5ow4vp1wCzKG4kJZYSPUGgcFdQgqbDOYCXGdxbdkKYphLfXUuaud6UQ/yq/Z
ZbRDN34UbJjR+8AlDwV34Y/ubltqYG0t0n/ELZv+qqovayJKgwCybETB2fA++/2nFsuy97/k2kq5
DrB4psRimXexjHJLgk6mOrWPRvxXa5j7/yrKr/fa1bUmKBSjryNoH1KNAGcmYAtZ7wrhx/tRVs/c
q8H8AsddhUnxB8yR0p5lKQbePunBP4un/AQ16XkLrri6An9PzFJfLPcqdH+7HgiO9FmbLprxnBpP
U7gB51uNQpuWmhgvB2VZOMK/FtksnDbPco/n0r5MRPHjFEj6YyDrUoaWa9Rs7urVJYemOamD1f5H
VYzsJKdKCs+CHhltllNCR993cLHZ5af8IT/+G/0VbT4FybgG2DB4o2+zlR+LbRHoCJU3JZ2/S6bf
6MlG03bt2kKtRlGRR/kl5vQ2BGWqQg9ELTkHOGWk6mfDHOyhyR3Dd2fnto11uHpdASZIC0REokRf
nIRVOik4SkkUaQO7OlFP30P8CXfYsOzzPYbxG3t4bZWYV+EWexia2NSAh1DdbIAA2z0LxmHESkxW
Nsoqq/vrKtASeWENQ10qLbxo5f4/t3fvIjzO9MN/Bfu3rkMtzpZCV6zeauD1a8NzW73G4f8n7Uqa
48aZ5S9iBPflyq1JSq3N2uwLw5LH3Pedv/4l5PeN2GhOY+y5+OIIVYMoFApVWZkuY4/23HxrgHI6
gZ/Ude2LOMh+ztEBMMTcnj0S0cfMA4Sct6sv09WfpEhbo1Qeqw5RU8YQVwyUBALF4wzN3Nlr85Cx
ONbayP9v4qDe85wekzkZA6I+fNlBQTJn+NyuCQkjkGiIYqyOrp33azesyQrY/ZyCvX/UTC5nxL69
m2mLFaXy11EFdQAIxgE7k3S83W4g0gixLkaut2tk87Ag/7/5UloDtoSMg55mLTRH4EUgIxxKN3LE
mubefdhvnxTkDG8MtYMYYX4NNdwohwQlSCFLN3KkB9AnQoiCd6EMfAu51ss+vrdHBgIeEiR09/DK
P7Wppl0VzbGkemMTWVoF4cyEFel2TWCoEhLVmPE4w7bXRdKKbYiJiPYdeoLvEFbDhGx2UCAOaUGM
nlD7MNxi90ui0PM/kzTCvYrrPC8z0FjwgRrMj1AvgJI8xoFFV3oC+zKeoqywt79IAktELCdlktPv
mKkTGKSBeQSBae4T8qLkXvVrb0ZnSvf6J8NmBfS92wpEi38bpJwFlMiRsoC01huUTjPjdvEhC3Mf
E2HveOnelVhmHIOdDhUAieCF0Ml4LB4mdDRE+TPsoXcUiEcIb1lYokMuLWiU+FxAnovMutP5R4VF
Qg4D6CqAnnRanWRKkUFORjos97O72qhIfjDugJjcEu0W1GEsmogdx1F5lTdEQBKAi4S6wek25nMu
z3zYkk736oLYyI1tHHWbZPDtobsyGG6zt8CtOSoJmPlWr4cwUbwa/O1yp9kZz+qmnC0JG0YmqXlM
6WH+94zltmyLUS6XGR1Mb3Xn6w4UtxPEq6z+WSRlkUcW6RpxvG1N4Zc9zHmCshLka/S7Ulx6DLC2
KGoNq3StJCsUt0Q/hWR3io38veBFm6ISANw5CWDbPbgOMFHVqE6SMXyeDv20Acrl566eonTSZi+L
i0OS24IBhUn57fIqdj8YQgaPyjRGC3nKCQwuLFE4RiY4iI2TtYoVL4MZQ3ZNhYLfZVNntdWPBW1s
0Wkg+N4L3PshaIokt0Q2I94tt8k1snZw3A4843I5SwYpc3SjSQBOu4d7I39xZ5dHVTX7q3kVXTwQ
bO7x8tLoo0SbonwhVvisDfklCmRIimWxbtYZw9sY+/TxbTfX8wQJWSjIIbOVO+EgJYLT5cCflwDA
JBmjgsXap49DvbE1ZJARXoSc7FP8Q0a1nUxmo1ctmrUFURPGPu26+adX0E2npov4bI6A5kCzDpLq
paVKqwtFEpb3sb4gdUmSKgJmvwAsJqiv9CvCkV04swfFYSiEmGRmML8fmEGdtTryqzbfUiynSlxL
IQ4m6AAqd0Q2EQ9mxtro65h2P+rikHUjUXMJj8dMbXM76zmIimKW7bBk+mLmHRBMeo/W1n/zeSpy
JGLSxv3Crd4wXAvR12lJGAb2Lw/RAEcALkVVpbsGFTrXArTAY8yVgsTTQt/nGB2iA6DtLg9cVPZ2
eUH7fr+xR075Zq/yKAqFsjIUb47sX0NSuh0JaH0SToLIZtGwk3B3dldhfk4k5HOos1JBY6rWFtM4
xuyN0o+VV+xCy6/itLdLHSNn4A9AGQoSpKwreTdUbayKp4uETK5apBXkBJYmMQ2AULJBZWzcrs9v
TEinJgShh8ZcjiG6UnruZwgavg0ra69Yy6D2Kmo1OUlSHRLWt+pBsPvbEuKBV4Y1vRN9Au5r/xcr
y2ZZpOJHhy4Jny/oDKqgFg752Mzk58sOyPpuVKxYEyNahwoOwUFyUn7p6vsEglKXbexGwc3eUKFC
Qk8nrsUW1LB4DxeGbGGgGUnScVG/XjZ0FpOgEQIlN/SKibSqwVOG8s6I1aEfOY8D3t1JMFhka1D7
VpLhS5ngJp7TkXFvkYBzcp4oi1RAggQLl/MqBJRVkSsssPykNoYfIDmYd61faXrsGdM43Y/pVNiX
13oeqT5MA9sraSBfO5v4gSC0wUMVJQni5BfOC0rDT1CyNME+FVnlfWmxXpln3kgsSmjQgY4U7xSa
ki9dExnyVFISgAvOKqs75OGMRe1uICjy0KJBgfdswEhaV8jSr0rod+qrnmNwdH7ma82W0r8SJovs
7tYpGOPHUJ0CcgvK88UxlSsta7mPsYf2h/gU3et+eN28Fgk6FwS0BhAIaO28vrJYgNizE0G+5MY2
5ajg9OfUQTBAKj5oGABKzapr3Eg7pGXBOHusVVIOqhWQm4y0uAgK6HlNHlSqLMiYVxCnwBRE83LZ
J1nLIrfP5jJbZL7SIMEV+QZ0ahUI/ab6Dbg7HVllUErt+snn96NrrlwHIdw2h+8PiWxlEXeIhNVO
JjepnvGgZDjlrtsTkQW8VVTCuHa6qkyV0N6vsFlZfJzEF0NmfLXzRwPxho0ByhOFVR9CyP4mgQY9
VgxKg9IGws9B4dcgWGG53nnGQVmjfE+ayjhJ9Ej3CD2N4gqo71aQ0AUwFTDNt9a97BJMc5QDcm2v
gjC0AZvEK2k/SW/RX1lvQ/cF5b3ki1gwAvLZfUatjnJBtV+Lvm9R5U07RxluOAGXDqPYxvAHmq6N
59s+F0aQ1oMaywQHprn89kgFpka3HkFP06W6PC1TB+xWep2iuAYpVLsHjZhykCyCCWLVnc6o62l7
4qmLSzKnDQB4tNASQU0m5e/AcCK2wIUmHbrXhG66D0LB5FqXf+9AxLu4Yu6S38LZv9tD/Pgpmkru
NehdYYb29KeoSLJCMQTQIIFsyigVZhWiOMzZscoas9vdx40lKmVUMcunt5USBUJcWL1xlelvl31/
1xc3BsgP2IRDICmqvhkHILK74hpTaFeg/zELqWI8ZvczgY0dKkBp0tR3vb6iswZycrJdRKjiQCqx
qUeGEiJGwCJn6Czp2dij4tUqiRzp5ME7/d4XPNVXDrzNFmHb/XxoFyLwQoMMD7LTz5fnUBFcc/SF
phFTHQmur9IXf7vX/+FvGyvUiwhs9XwecxiZLoqDuh7y6nnJf7eoRk7zxgTl0g236EWR9RBgzF7y
6V1VHL1nADJY34ry5dZouwzZLUKEgXElrrTrUAgyUDNf9ugPsMDZ1m+WQrl0tUCXWSP0/kZsygfV
if1fvLLJUTaFQHsSIGOmfUP/E4g+7lpEBfnyD2Ctk3J10DomiTBXmgfWSskQLW4+jgYrMJwV/mmf
oBxcLyqtisSB6FSld+2P3A4Rfnunuy7uRDt18gOLmGD/CG++K3UpzxA/hbdD2KYBRaborJ5yE7oK
AKekZC3diYzOP9MedSunWdoPU85lENKBurdfOKkbPmpP0Ly1UrATsIQMmPaoa5kDpmIIK+gnLPfV
s2hJGGQSv5be8kpmBKMvLBY58rkuuCndDls0DmN0IV6cUgtKosxaW5CB9TdDv5rLYl92SZa3qFQE
qYui6KH3HgcNLsqfInCtqBpBd9cUInN9KHwonKKV4jGsEh+8tEQqqCRyISZDhiJ6a6uH8NB/MdCe
4qzBra4ne/D7Ayjz/d+um35EMkhwoq+MoEwPKIo51M/FWo58noOQOK/iah7Suifl09r5kwWCbxHc
UujBgQXtNPwLKXoExgx4aynY/EEF2RpZX3Jovega5dPJJnRdbIzFvqtu7FKHP1J1UKePWexzHiCu
v7QNZJuIXpB67b9o+pHYfLaTG4PU2Z/ArR5KUqOjkzpgEEe1MMv01kJ/krDGQgqddfaJZ1yyR539
qgCsLxTBUktKnEgXoE2UYNw/v4HQxkFkTCGcIQU/YulmddTJl4Q8y9WVL4L+XXhv/fzAef9PBnWY
XHRGQMGqQ9D+dUEGwSqf7d4Wn7bpeT9Q+3ftqEix33UPSvsoJS9Nw0AUs0xQh18UG2UqaojJr6Xi
850ciMPqQ/6dcRp2c9XNSqjTDiWWScu7JPYhaW+3fWsr3B8FlI0JKoXAQD9oyMoi9NrpSr9fE3Mp
4YsNdMYSsJH5EJNWNJy5f9OO2X8Bb2xTaUW35lyRpgA2TRZxScEkGEXi/uWBRZe7/yDd2KLiCl75
oh5XcMga9SdTC4fYQpsL2olJ9CyrGTTMuRZQbQQBE3Q3s9nwBpTbgad91Y1KZjUcdm+qza+hok2o
GnMzQI49aPh7qXfy6bmYnqLecDWhMS9HVJYpKs5wmAgCKxyGvxusT+O+ynJqas0Xo46w1ayhHZbD
UkEG+snAaSb4ymGH2QQ1fKn7nHXxMgKZToWWKAtLaFB/eA1mXX+VMvIr5aAFEBb/bekeKpDRz/6x
b8u6l8G00YauMHbmCok1JkM1I5zQD/+8FetkKfEa6SbRVvPElkI5AF6JMafMMkOFEwX6nUU3yYa/
hm9d/sbJlTlPf5QsfLq2QQWUoVJQ+577JFDzOqjz3lmhQz9W2eNlt2Z4Gg17z+d2zI0ZtRJRuUpj
yLQx+z6MC5qGOk0zX7bNCk245aDeE2nq2cws7olI6bVwtN8FOtGORoUErhONOM6kyJ/iEC333szL
v4RFs+rZGVUGeSfLEaiYMLZRKGWr3vnJ8L3Vg3wozLH+fnmDWDaoUCACpDAXPGd4bZkLTikZ620+
jLxVYZXOZVPkT11IbWjWf5AcLmBpAnAfDJ5XRd09J5J66PnwuMbiz6FW/gLa+T9FVbAmnKap8qAm
bTjjJYUL4xBNozkNhlkIN9riLRPrtjjjajr1DTC+nVpTcD+rcl8bfuXk/vJ9yU3MC16pEBvOfLCw
oWthsvs+jJQYkKpTq12PySP0UHKfgGik6xXiGOZy19mVT975wtfotxvG5J3xd+jAu/jU4BTD2FSj
cpbgo6pGe8s1+uGyq1z2Soh/nZqQ83YWZCicQh46vdbi1ZWWwtGMxrps5owYDTsGpwCYgExmAfJE
LSXtsi7FQBUw2wJnFc3sx6HsNBo6xyOwmjXvN6M8mD16M8k0McL8Tmg8sU2tselFaWlisFHkaLjm
detl8uRfXt/OZzwxQf5/U+OU5Ths1xyPiaaK70ODuw6Nzo3LhBGnWCuhYmKahXWN6Q4AdrL1DhVi
Sy4MRuxgrYQKhcuKaemm6OOgbH0J2BLdMwbGx9rLPU++FhUKcetmOmjnQ68RSzteroX2LRRuy1QA
KuJbnr4ouV9VQVZ0JgYlGIGKZENUbDyxTWVLk8h3UsYXHEiaIg9zj1fSwQj+BTCYbMUFO3TtZe3j
MJagfIFqNHS7HcV1ic675sxgXQtN59/0DBhbR1dgQLwlL8kMMlZ1xiPla7rYQvz8n/xcpUJgNaXI
zUYM11XRMVJu1roHKS8LL8ZaBxUrZLXDGBOHFLOP3jSjto0ZmhY6YyUsJ1SpqFAkaqr0FdiS1tv4
kSC3i4P8aHwjorPDyx8kgfA6NPPR0we8mBa85KNebIc8yYN2cjXpaIiu1jMKGvux4dMEdajWNlsN
kCQBCGF8X7WvveRe3vp/+GCfBqiTE/dh3heE+yn8RvyZzH5lnCmB8x9Njxfjj0Ld39bo3nbTTSFf
1hhvAwYin29lg7EcxufSqBTCULtOSIu5COTxKRoe84xRomd9Lo06KkkCYo1MjkgAGJ4lO/Sj6xUU
dwTJmbis1uX+kfn8WtSRKYsoLDpokgW1CPmJ1e6Gq6j/edkBWDboA9PxzdLlPOZNlfaFr/KrelFe
S51zLpvZS7O2Z4WueIYaslVdItzLLjpdThLMmlmGVl2YpJdHAMtizChfnRFW/UpPPr+fenp/t2oT
tQtGozw9M+trAbI27XX+g9Qgwx+JtbhlYpXP5QMZWjEeGeslf/v8pvi0Td24UETNQKMOPFH1U3rV
A4j8osLraE50nT9Hd93jeNMf9Rv+4bJZlv9T4aJYo7RKjJnz8vC7kLzUE2MbWX+fiha5oFVimipF
UBaj1ZbPsvLfFkBXNcuxE9dRq5Og5N1R/zInz//pA+lUgJgHoQUlCZSrBsGL1Lc++nH575NtvbDt
9FhNhBmXhW8izA0pvVNwDymoncUvK5IeuVUZ6Tfj6OpUeBBrre1lvdc9RfhZpsDVFD+5ifUEZB1c
nbjEJgnG4FWmpx1g3s1iKbcjmNMlOwpKb4ggJESUGEOGj7GWRf5/Y3Bcpjkf26kIxvxpRBpSR1CO
6EPz8kaxIjlNylCUqgLVKyFBWXZ1q4fVbywdT83G175jTYytYlqjwoFazvWy9i3CXwRRS9lJbd0W
vg3voyNCROjPPiGIICB+oCqQsD79hFqYGsqkAdUlz54GEE9eA5bK+oI79QhE9L+N0PI9RdpPTddH
cZDXXwWACYU2AJLTWeSnUnsaeYn1CXePFtHnBLsh5KzpLFXBse1TkuN3jhyU16UvW6oleAYmeIWf
M0Yqf80ls7Zu1x03ZqlTNsSqGJbVqnnTvJpj01hKr1m9/GcX5MYOdc7qVSgNJSkjT/lCRq2bIxnG
Ay3URyuQTZW0G8k35qhTVoBJWeK0GNWk7ElOQdOra4wNY1mgbt91At515GoUIWSx9CYulO2sqRfG
OWZ5BXWwCi3LSyHBi0wSfwry93zKPZnjTHF8V8Xfr/WRE/W3A1KXK6Q+gGSUULiRq5tleQ3DYx0y
rr/9isrGBnVy1a4uKgxaRYFWqbOJZ9/0Q6oHw1a1GiUIrhscae3RWyxH7V7MquwwZSOrRrsf8j9/
BJ2lD02uqPEIVUxeMQnr8QA90/pKuC+/83aKTJfV79/NlTb2qEt55fhY6VXA8orEb9vHuZlB/Ace
mVT7b85CZ+9jWouSLmFhQ/VuLH/F60PTNeYqHjDuy/B+RtjQqLDRjryQ1hlKp1z2rckLM5kOyR8A
o7YOSY/kR2lSimI6IneXYlOoXleotYTl659clNAwgZyZDBksGhkviNMwi1mteYNw0FC5GWS3jb4p
+avRXYuGVSQPuXzMK7R0MD132fZuCJGIKCdE6TDVQzlG3Qggeh/wXJw10Sr773WiuJct7G7TxoJ4
elMOUDftUDqKfVWbnCERLU2f7ML4etnKHowGhd7PhVDeoCSCEXMh0tolWDRbu219aPo5oVcNlvwe
e721eH+AJjsxSd0nYdgYiQG6Xi+vImtNGndVJFeOivvLS9uNv7ICPhcQpIOKnfqAaSRU2pxjUnOa
uINaTlbdACKvD87apA6n8X9ygjH9IokYC1ExZnu6X8Ky5mWZ4xkZa5lZ5X4IRsY09lYJrXtdsS+v
bT9r21ij/C9LyqwfDHD+xL4OxYMoMEA7UPiEYxj6Cgxn34/9G2vUp+SyVK8j0M37H7BokBxkh8xX
XTbH1F6nBU2Bz69IuaOWgHBtHufQr1+1W+V9eCZEyrMnPcQ/IXSuv+fQQ8peLn/M3ZO2sUn5o2Co
9dIRTNeKfs54L6huzpTrZNkg/795OqRQJx2kCu3S/jV/5ExQU9wanTnzjox2JlGpLgYXABDn8sp2
E+HNyqhEpy35KB6MEjrV8EldKU1NmM2qRhzh76LhqM8s6trdsLgxSOU8XZMPwjIBlLemt0v5pBcZ
wxVZBqhMJ4nCmIM6ESR4q85W+u8D9/3yJ9v3QFXUwDkFwmSoEZzuVLumStqKCBnyfXTTuz1UTgsM
RgsPcwCSThE84pzNBGqSA3T2ON8YpZalRJmaqMUUB/pxddGowmSN2wdkWGO5midTKxnBirlKKptL
5blpowzVBq40lS/RgwBhwthF5Uu6SXwimzL5/JXMQKXtRuTPVdLvMkz/AnG+JsimuDupuBqAfSjk
Bx38LCuLlW/XTzAvh9khqGajgHe6i1GYGGI+YH1973fJt4lJ2P8PX/DTAvUFJa0rFT5Fly/UrOg7
xiQEENZGTvmmfOOOqmGmD4SrhCXNtZuQfq6LToBFYVlGYcScRhw/iFEK2IVuxc1TMa+Mg7afaqMd
jBYzYe7XqHMAItW8WKAxcmgc5R00p3jO1s6A5jMBgCZMnpn9RGRjj9qx2FCgz1XKhhc9E2abDpm9
bBvH2Vrswo6dwWSkB7tfcmOP3r8JEy54z2DIt0YjWHnIUY3ohdrsC9Yw4K4vflqiK4dGHkZ4meuY
eAkPqvSezCzhyv29ArebCCIeWQe9x6m3CzKIpocENRwUO0AsX/s1EJ5QGUUJWwHClAD6WKIO+xnI
xiZZ9eZG63tdTmsDNkd3gmRhDhLv/GqwidCCYbN04Pe9Y2ONuj9zYciiMplQfZWsHGNZ15DvdloP
11pbOJiOum5Qp09ZncHdndtYpe5PzgibTM+0KEh5Puinxc0lFpn3HggTXCyfe0eds8go9H7lEkAv
A+B0ITRNRMB0c/LZ6HXWcqgjJo9l2/MdUc/sv4HEqe1YbY1dAxAZQOuRsPLQ1T1oQ+jTorS6NyZS
V/pqr2Z/tWGaN2aM6ePokPLLGDtTWBTJXSd3OmZZlumwyDpXuihnxU/zNBU/pbCRX9teTFkyxvte
9Pn76AuI4/puyVGI+SAGIQTjmnJYUjNF8A4UzNWl4CdO7YZVqNtDY+tETRFATwh04LV1elYw1l3W
nTxpngL+4+qhO8yQnfLrN3WyxMfeGfwySOzqLX9qXnTNLF4YKQ15DJxlFxvz1L5zY5YJnIwANM9u
fZ15qZscMoj2YcylPrBUH/Z94HOtVFxNuxat9FrlfLXK7CXszXJhUVYzTJw9tXhjSCVtTAJOqDin
k+PRMkaZ9y5/NpYV6okV5mWvKFGTBM3MmcX8ynOMDvp+2P7cF1orQM8TEEvVcIvKSf3al538FuUs
p/8pWGBncliSKrtvkI056paYl2zKpJKPvapJ/SIRrHWUjkNXMJbFMkO+6+ZiSGJOkCo914kZk48x
2FRAEmdgOQHLDHUjGEopdFmB8T6Nj8wSzCZS/qVYGaiAf4gYf3uzQd0Ak1yGs6LpIMhGgwlz1F7/
Fj6W3hy0z0QJSnusWZf5bl6y2SUqVkh1r5QyKc/lxkHWvg7Vnd6isNkxdulMl+ajBb2xQwWFtFTb
sAYXnNc5vNXeDZHVVNaIMp1k6l9TlBSOrWME8zfxCkwMuWrpqYVJUFa0YJ4BKlzo7YB3iJQBYvZK
RuJkZ70KHwGMOaI96YJm+O3yoWZs6Blt3CLlnFC2ZRREP1uUuBYMWmdOZfVXxvdUs5FU2/0Tay6O
fMp/jr/g/T09EWsxgKwk5zHnPR06fvluDJpTqAB/d6UZhTeq1B4Yq9x9T/69uTINHRW73mgLTUsC
pbd0zHClNmeJP4rX5lpyFu+PsDMba1RgURK8wAaE4UBFXVyNnldVdBgLIn/i0iekgorU1nGkFiH4
DN6bZ/I6MBzkfmuggUChPRg2i21gL7oIPK+gwIv9UukrBgB6rk1HXDFpfSwlk+ufxN+m/SUncGuD
cotOaZVKXQFw6gLtVnKHQ3HkLBU0eapJFhXZGiOasRZFvGYTmYe21KZcUHQAWlRz5a/n9AUyn4zS
wt61uV0V5Qwy12pLB5ZXL8x0Vy3rm0oQWaDK3YRqa4RyB7nU1yWHPA1464g+X+qOj5JXHAfwhN+M
ptPZYAtHK9TUQ0stTFYban+JiB0QNce/NLi4Vrq1MVoJxf/ECePE0lvOuuzve9QQ8I1PE9QCtUkc
61FKIp+I0yhud1AeyqvZTL6BMyHoHUiXWmhvI2vUHRlz0Rw7MJN7hj5x219A3a9zJRRlNUdpEB5F
SHetXvTUHYeb5gAY5v34M/ZEs4jNpbLBiXl58bt3wtY0dekK68iLc4aDMQVkLLs58JoDhUJ7tQjw
XUodlpzvmSbVr6MIwKqM5FyHjsTpyRBDrTX6ELMm8TXez8cFFJKRk1nKUS9N2Vwt1f2S2PGR9azd
dSQBQ7bgnAXFE008Wxj9FA1KBHlwLYUK6BGYj8ufkmWACjF4jXWjlkq6r0BIL4zMcGJRfbIsUDFl
FjJMIsd64Yd6bo9T87C0GiNV2S21CZvPRIUUftb0qipmzs/BY/c+X8tPjTVeCTcQLHldn8MrzFwz
Y+Ue54K+NUqdwA4O2ECJufBnlCfBanOrfCF1ldgdQyv0imsdvOxSwL8q90ALW/ORzQ+zG65FWRVB
zQVxEZlyyhDP9WFKSswnr0dlcpvlJpOcy/6xawKNZVUX4INQJTj1e15aMYfRGXjjtKHdgb+6gzTa
mLxftrJbK4K26d9mqG9ZyKEaN8qC3iJ4FjQPeCa/D7qPWlFkF28Ma7suubFGRS4h7MB9hykTr1a9
HOLjBN4orKbaAwr/Qp68LJTAvoNuLFI71XUJH0kGPqN8iLz2WrIbUAe13noYwLQgetFtd8XSY97t
yW2/KfVO4POsbeqxjnAFtn4JQSUSp0j1jbW63YtgszjqoVAWklIIWVgEgv4jA6UuB+XK1omDumZ2
JYi7nd05pGSv8uAhgnD2qTuufNIX9YpEmdRJpu+GC1VTrEr72f+rAehdR9mYo7x/LlJuisRQ9mqM
JCeo+6ostuDd5waRAP/fiijPHwxVbLpUwfhHBcCKGhDYv35d/5RuegdxA8l4y3pAslZFuT+I8TEw
IfVpkJR2gXbm+nr5fO3GjM2SKGfnhroLR7HEgKl4lS4PRgc+GI0Fl2cZobxbrBS5l6Mer9PxG48C
fcPdchCCvbyS/Wt/sxTKtcOuaQ0Uq3SI8umB8FgE1ZP6VfXHYHS4YDyk9+WT4esPrPyRfKFLbk69
ebOV68oqTw0vHFeIZvtRER7LNv06jIfLC2S4At0tyqWoLCoOFHdV5IOh0xR6VmlzdyngtSXAR007
0yMYUevJtRbViqT8K/+qpSCNbtxW+nJ5HfsXyMYM5XPCIHBgK0l/MTqvNqa4bOOhBiS2P0S3TK4C
8v3P9ge9SIwQAl2EnuRpGNLKEc9nceG8HuTADRSc2sSEaKMAu8Wh9GIOR9cABhI8GkAZs2Yr9tNf
VUE31ICks0oDtBa1qsdyjXJ0VhZnAuVtDlEJrjMHN/bkq+4FxJWXP+9uhN8YpIJUF5XxEsad4onj
Q9nd8BApVgdrLnuzTUTWmdv1SU0VVAlSxAra7KcfN1NQfTFCJcacCgFsp66kmeJXAQyqAtQWFi9+
qlikNrvBZGOSCiZtPS5yugIo3q6VDT1FdCDaR2DgGHkqywzlNmPX9iHXFpwPepIINTVlyFU/Wdt8
tpq2bsbny7u2+yF1wgikQ7QCipunHzLl9LyOFJED+dj4Zmjj6MVF1TNa9rtrghIHYQIy0NOhrkiE
D11TFC72lawyDQ0q5mphC6xZr10rEJuVJczkko06XYq2Qp2QMxCHk+VrBkk2sWrMJGJJk37wJJ2d
640Zyg9SoMLXMuk5bwa/Q+kAdDnUbif3ygu+st5jNlgYI1eWuOjdyBPN8BAvhfVJ5rNsdCYpau66
VgPgtRx0v9PzEb2cKJkzU+j0tTlMFfhugxgxcjLVcq0max6ycXUwDAzA7BAr0898EibByeVUfivF
WdVdwqLAmoTZHS4SNsuk/LCPpT4R+TgOWsM0gEiQrAz0lQ/1RxWQ9+Uv4fQlbzDbJJq8yaZy2vVL
Q9U0Q+PhNGfYz35Rs2IAC5gm+1J6zBfWPu6mvhCtRGzGu0WWaPWUMk75AZcR54kyf8enowqlMVF/
qpNkOhrpzaJcGejkdWF/C9CVdfnU7eb6ErntZI0MMNDHruHkLsbjUEfePTyXtWm4UFJ/K1/4H8ZR
Q0mmF93ujZntkxNAu+7WKnUOQY4jtSo3hn55nXjqfXODl+iHbIxmafcoJWPM79ufbeXWKtnqTcEQ
a12iJQHnaqe1rW1MVW2uTKzw7n23tUKiw8ZKny2pwg8qQJrH+voX8sOwlHtUe1DEY1Od7ubkW3tU
tInlnl9RkQed2kHHlxRMwrakPo5BfKO6mdu8sdCaeydia5CKO4owz2lTl3kggKKueOjQcr7slOfx
U4UOLSQ5oX9KQhVV5slEqWr7qAekG4CZ9ovYenXGuAjO13BqgrpttFQY4qipMGw1fVfVN41FkHzu
4Kd/n3LwSZAKvkArKFCjiT/KS9cdMFiqe00kZSavjixBsp0S8qlByre5IkYmwMO3Eaft4kGG6ER4
R4aMNat7lw2zvCGjs90L+uQgSmN8zR2fP7VO+XwMvb9o1kFAVb82PwkTZEXqqocs+ZCR5j3WI561
fZTPV+NkNG2Kl0DUqYe1Wjtz6rIf/80LKTdvl3DgIIebBYbxve6/c5rN14f/ZoK62pRGSYVULkEQ
Gt8No992z5rM4HTdCQ+nW0O/zpSpzMGzmyJBlYPqoSoQH2Jb9dXrFvLwRW2OlcVqze88cE6M0v0m
OV4bCZNp6PrmFubHQEU6F2YHmTyzgWYSZIz+217RjFcdL4A/BzNjvtYX4F7rFYvrxy9NzTuXN4y5
MCpurKiigrM4wxWCdF9Aur+mFqnpkEhr2MC2MuwxHJ2mv4IszpqUUk14JMsBiqe/CvnTnXGsro0D
ea+xQNYsi+T/N9dXM9Tg+Mi5OBCAD4ZaiDWIrFHX/fiOWpGIqUlgxSgT5VBBW6jh02DmvjURJAtk
KwKo6vKnYxmhQlI2S1yrRmEajG0ADeF0tPPl9bKJ/bCHRy15skDOUqEuKk7lI03hGiyksXlLglYX
dOIOhpV1zuhUmDdlPqZ3d4eotEM4Q5fOpkCanEMBrsVp1rRD6Uv26i2A35vct24yW+dDI6w0WZId
u5cZBFGgZCRjz1TqU0rVaEDqlA99sUHzYAxC8KdKsqnVD5e/53mhAlFjY4eK6moq9M3YDbLfLsbz
PBd3yNfeZL0F8jiLDwuKdGaB9MqsJ2bpjNzHpwnpqWkq2AtjoY8ooH6IiNbXpAJNRBqVb/rtDLIZ
dlWE9UmpyJ+gKCM1eZf6pXELUjiTlxYrLBvwC3d/cg7wsuBFNP4h0Eht3sKvslh1PNT+5qtQ0+xQ
NNXZYDwjdg/bxgi1c1m/hjjteuiH9U0+/azLlzpi9P5YJqgdEkc5zA2ha3xluVN4e2onM64YiIL9
8L5ZB7UtkJlQMhkXMlq1xhcyOwYojQlmrcXu/wXtyL4TfG4NdTUnvFphXj3F5CeqRMr9BH1p6Wtf
uZdP1W7I+FwTTaU01XJYjLMR+nKP7q/k5AtroIqxNfT04DqsXNZ2CuALZW6KWmyXkpvnrAlCxtei
uykZL5dK3ENkVFJWL1MWVxmyN15KXY0fGOwzInGms3CAcX5dgGQAOolU+t5JshATBhp/kNR0vJ1G
Lsa7auRn45jkEUjANW6JWjtNEzQOIFgfC244zNVqS8uARLGS+RKqw22j13ZdRzOmlGKlTO7HHsLw
DrTmjZcpbtreVoAm1p1s4RDggD+IaiE3lUVJpSu+a6AurSQ633lGNunQVxmmaX7iQOEbm8MAfQuG
8+/6yWbN1K3cjjJX4AvrvhpPlqYCHyd7lz1x/3htTFCxaNTHXC0VoikYENUYFIIdaHldEwokw2ap
xLL2kIpJTTkOUOjDE69XQlOOrDRMfUG5EaQHMXu8vLD9T6fJgqYrqC3SecAkdcI6dCuA9Y03L36f
vl/++/uJBuTI/mdApJKyMc6wM10UqE/1dY3bKQKLeR+kzwRaC/JQ57K93QO9MUe5vxxWRj/qRhoU
3UOjWdz6deoZR2xnUAA37sYG5W4a3xb6MmtpkDXxnaFOLng7bPDA3zdD93+kXdly3Liy/CJGkOD+
yrXZrdYuy/ILwvLCfd/59TepOXdEQZzGHJ95mghHdAlEoVCoysrs7SStjijQADIau5C/PCsVr9Xz
D874/k0ZZ0SOtYy1ZGC7/mIwd9Zvqr8BNU2HJ+/L8xDGGaEjXixCFU1BLn3L5+cs4h2t3ehogHV6
1bZGMY/xkErATDVZNHQYf1MfZNTPpQ+OEFO3MRSpYQCjcLO70GkTuxh4pne9ZWOa8ZZQSeUlKtPo
GM7WZOI9aYFBC9xPhtOEFnhMm9/JtYF5Fh7caAfTAhfaGGZcKClGGbRwmCkHyAlW0/vRLx41O3Fi
P79qPdNVnMk2/T4gpzHQTpHLq/Ls7iom5lGnwqQSYTWItbARo0GZhSAuU0jY6FnoRH1XcJ7wu993
Y4VJExa1oU1tFnEw6EE3HJfiZ69xej273vNu4q1EvXn09aHS60YKqkrZSB0aPUiF5s39c/rfN3kw
TCPi1YeCurpqMnyMY5lGemmIOiFoiGZ15mhJxPtvQ9dHC4wzpmbZU1Ed8qCvxAda9e7QSQdD6TjZ
6E74+miH8b2povGYqSOA13oKRnujPMTL+JoS8ziLKrorsr2kWmepCkr3JG+O+hgHl1e65qIfc5SP
fwETvxapMlIhmdAGBOhVVBK7ik6idmWQxQmrl4nbtP58n360x4SwJk1VSBGDV7IU0jvsYtAMeCVV
k1fWePGm0v1MOrcbmtME/oMI5xFwLK+KpOMwqTakhM+CWjilKfMe+juwh/UPw5g2RCVNXWOZtVu9
Ru7ZDQBTo739XXLW+lb1vNzlkSPZDZ7Fa3mm8qk93l3egZ3W1EfLzCdJpbZKaYkaA3Tvv5aLbRxb
yzzFd6k9HTUntuNHyNTKX7RT7Jk/L9v+HBQ+mmaeQ72QpmWnYfdNQXoYq+bULXJg5qJz2cznCPfR
zOqEm8BgZCluSDXDjPOMTNaPeZkTbxlMbGvKWgQWnuhBbSBMJwDiKtF1KghfLy/jc3zbLgP//3EZ
mpjLTUEh09nq+QMJG2vK7ir5W6rxGF53D+WKs3xrFYI866Oh2ExDVRir5FhhVEzQdAuoR7utb+Ie
Uhigm4p5lffdDdoYZPzAEDC3qmc4leESrJXW2lduW5SEGkv8mt8i6z0W9vRy+Wvu2wR+RVZBEYZR
QGaRgzTTVo+GoO3up/Rrn3IGLzm/z95GOiYsK0xZgStGLi1oZlrN7F9ewW4sA0b0Pyt4i+4bt14q
rW+BFE2OBpmCMPmlRYkNvGOflZYSu5dt7SSacLiNMebSW4Y8paKQFUfhUAX6YToooDZZ29X/SgWF
9/GYC3CRpiUVxqmGIq1oRy+VVz2EUJKinn5eBaYJdXhZ0M7r5OMC1z9p8zWhPGL2RofRQummd9eq
CfoLTgq+1nXWnQ8k3ulZf7TH3HwCGDkSSU5Qor7JAtEW3chGpcYPz91xOTbfCebrB24lfg0Rn67b
zS4yJ7sURCiQxnl6jMivvL9CDm6PGbVacio1wRvucOHm5L+ftV9XCmSRCVYo5JmM6/RxlWZUHYGZ
ju8E8pjzRAX3neX99xlnAWOAIudARwXpcBWTL1Vxf9n3eb/PeAaVUOk3QK97pNWX2pgsteGBbPcD
7vsKGF9YzLxNkgwDcLPmhfGV3h014wuaavYsSNZEf19ezz+43rs5xgtMmoi01g0BzfYikG6EB+pX
XnrW3aoBl3P23fDmA+F8xN1gRfC6UIG4MTU2WGGEMpNzoimBolbWHJ/HbLGiNrPK7jkrOEWgN26F
T26+McZ4nEHTse9GXT8Qf3RJ4UpXKTg0scLUyq+It5KAZLZhQ2jgasCkd+dXdn/iTeDtNC3h95u/
gvFLWZ4ghKCGJhRFNFAIkLZ2DTVJnUJRalspOsOWQJznZHUSOa0kte7SqLWTqHHjq5Gg35ViSj3S
G9EfxXKIfaNzZYJP560Nvwl11ZKLY6+isZkE5ReQR/oUbVTDaoM/qw+vX+FvY28zr1tjkdKshOjI
8cbKjeufmCGyTVyJ5h9+b8NUQa6uaYTlaM0oIJp5jqZfGNnjcaXFXA5aZbUv6lk+hrZoxR6P+mXf
q99Nrv++WVw3CE0lp+VaY+qhzNsKZn8vSSP6BrUo9i9pkkqilRcGn2h3NyhtnIsJSkOYm5kyi/RQ
lcDlI4vxDdWW7uuvvWP+BnLeURMr1a3LkWN/ue+HmIlTsilWjRxjLzv51yw4ag2KrKswzaxJHzim
9u/jzQKZIEXmTqALEMZBFEg/Vm5+Cr5d/dvsibiPQ4+L5lpP46WYwWxlGOlKXvZLBHuDI2O6bx1A
Vpw4eAM0e7x4uB+EN+tjHiWtMc1xM0W4iq969w1hNdqQOxdfqNc7a84hilYE5UMeUm/do0vrZPLe
Im9SCJVoEQRlwLLR/h61c5PxSFp2L7T3xbGHHo3BHGjLKQ9ycq6y9ApPPIrRFCmJnRTkjGHJE5fh
rOqtyrY5iBW0sqPZQH8oy2Nfq78ptXpQuCTGvE1jSz+tIchyq4950DiSp3xJwQ6h3UrXrSP4GIO0
ozvzljeuwlsZc4ssRCy1XFvqYIorO+mexfprggf5/3SwCRNNwBKrmSBhAS8jZIWtEYQp1ggVIPBb
GpYklHYvJt8uW+TEL8KEkkbuxQhXUxLozTmerw2VUwzkfTYmfGgymg3C0PRBHCOxRkHHnGNvlhZO
CY3n6EzU0GQzaZY0EYJ68aXycQm/ZRVm2+gtHX+3U+dc/mjrH33h7BImZnSzCsBfmBtglxag0vhL
El/6FulUyVkVL3UhTJBo+jIZ1b5MAwWFv7v8u+hioNsZLNTCwQw3uf+mX8NZHDt4q+KVMCjm+iCS
E4t090qoW00bo4vCg+7s+97fKcnb1bMJFqU4N9OcG9GxN5yxze2FcBHJPBPrv29MFD2ZKpKYGAR4
ABeo3fuLiEsSucjsrd0u5VXRLSjMXXaPf7gz3xfGHCrAB4U57hft0M5Wn1n1fY0Z8QbMKMnkiM6/
0QjezwjeLTLHzAyzdFoy1MJVAcxmYZk/lGb9Mi2h30jxSSA6p43wDxH43SBz4LIpH3ICDl5I9op2
fFBR63BBWw+lDFOFTPAKJot+SRyrvN1kzp2Blu8gAO4dVNr32Hwdk8fLG7cfrN7TSOb3u7ymKLA0
mGs2fkhAqmmksSA7wXMPnhnmVFN03cNFhN+rshvn0GbQ7OWUPE/3AlReVUsF39ZKVcvlk1kRZJ/D
1t/LY4GUZlEb0jRK0PpyF3AHZF7zDIEvX3KTY8fLPPa36t0Wg2aLsqY1wgRIoak6tvmNBva9y3u1
XwlDi/I/zwyWIUoI6wQE/0BZdV8HEJFKh7WJLR3XlI0PjOds2SfopDpPXb4AXZMViROFTtpSG8R3
vDXtX2Pva2LCFSn0XJJJnYLKpXOaYDyHrjKCWQl8fqfYRu7hp4+TH31rn+WfnM+5u2EykU0ZrC6K
JpOPkXIoZ90cQVkA6RsyW3+RXaO891r/0DI7vS09/Vbn2OSZZFIqsyQqRoUIPQgt+jlfheGRs6bd
qwwzYMQEGQkxWW65iprZKJhoJrfuSoVS+kYwvoAR1I+vpKOMl2j1q0oclWOWZ5WJIhgCTqawIWgh
adRKywh4HcxMdQ4QQJfXt//9TKKpGAjHvDvTiCi0Soc4W6Fh4GrM3TGLiasbUsgBV+z6pPxuhTnJ
mAqr4wTK1EFGQMNTUrQhg7yrbEHN7ZxS6ALeX17Wftazsci4YqMPGGtW8DQiPr17m2j1yAtkmN7k
+rTTzB8h2o2MG4uMJ5atgjGULI9AUpDcYpU+Bt5A9Jvg/c5TgN/vMG5srbu6SUliYnSpUkA4najW
COB3ZGcPoDt8JI8rIBbxayUqBx+JJFsRLyrvB82NcSYzafUynMMcr92VVG+dMAXkvHKza8kVD0ti
ccljdl/zG3tMXjINuAiKGaBmVA+8lfuheZavp/scMq3zQce8wMtl39k9EgrRRfBJSiYmJj9+XE0f
op4WUOLopMSjseqLf6C9jELaxgSzf4M6xnUrwgS5AyAgWO8dMcAMuSO56TqNwCmi7p+GjT1my0ro
mRp5JyGcZLb6A6j9o/FSnSa7+C401tr34c+27SewG5vMtrWFLsSon2Hk4gqkJB5g6NcQ2I2epSP6
IcdUBBUo7+pbD/Wn5ETRpHXMdYXAMyZToyZz2aKLJhxWVifpUDyPt7UzuSIsTjLH3O59vrHGpK+J
nA2zTmOQsU8PsXqbECjpcZJVngnmGsgB25CFCX4yqM1BFhdbjfubWjT9yx7PM8Mkk5mRSU03dHmw
tEE1/hSFm6J8umxi90J7/1jsizDvkkmFvhf69u1rPLyijOyq1WnIe86m8OwwN42gC30hTVClSOfC
0tLnPg/tfDoJE+eT7T9eNgtafXETgouFdmU1d2YAdTSI3aLTnTjdc/Fc/hCeFlt02hsIG3Ka6/uR
6W//ZiNTkRSoxglI7Zr83Il3CwiFLu8SxxFkJi7NqV4Jk5EqQSSa3mRU17rSXgNSzHHr1Z8+n1Nk
3TJ4uTSM+n78di3IumtIHzdQ3g4P8sF0R2+F3HL7wOseXLKzLnezRxI02g0NNPiYQfyLQzs85rZ0
J/g5gqz5+Cff7n1RTPCpNNoNAwE9Afi0HqWyA9RQyIG8FjhOwPt4TNgx8zHudVoKAZV6K6KaM06a
DQT4IP9oqTM1r7HEffWtv/npQ4I/DYLfhqxAgOXjh5xSWoso+gqBJFkQQMatH7rm9dB7itMdVR9H
zKH39Jq6lDctsp9tbEwzt7HQUy2XJLMNJi+O7bc+kLMc5d+SC5p8j0cds3vCANtSVHCCyZiA/7jQ
EuyNEqkSJegbvNkNlQbpwqsz8mwwjjJNSiV1oiQEMvk169+VwbvsiPvZ4WYRjIcMFRCa2pIUx9nX
H0SAwBQUrcDheGoOkm9Y8U/ZXVU2eCDt/ZC4scvcVq1Kp2Ioew296MGZHM2enyADVKIZXV6tSrlC
j1c1j/x1h60AudTGKnN5VRopQqL1cdBqgyWLiaUh8udTMJjXZv9bTw5Gje7LzH1n76alqolXE5El
Cf/z0VXmCS1eUSrS43TzF/MUDcQXE7GfeB0YU3ks47uheWOOWSYpIxK3eSsEhfJjEL4LKnTHyRPH
cy6vSWNhaQ1NpUIp1zzRSzVLdFPU45LnBvzttuR2T6GXvl62uH8W/v8jaix1bymWIG8fAJXsqzxI
SHU1qo1z2cTOJPrqIO82mOCVEawoGUoZI6vll/l3+9sATViECrh+ju08ML+RH+AlBldH5oucWM1b
HhO8SJxQo0zICvOLzm1iHJZcdTnL24/N78tb/4bNJUcxIlZCbiY8CgCWvrFo13flU3PILB1UaK1p
QU/Xn08pF2bFWxwTK5t4gnofQbKA8dyzvpi2ENV/1LzY7B0TK/MkyYe4y/KgdlfuisKZDup68+AZ
31jKKb7h9o53zxlEBIBjAIQXRZ+PnzM2BehVywtet1eTJ3vpIXYjJzwXhxYkVW9vJZBh/ry8hzyb
jIditqlbcmi3HpMMY9VL81sRYltBRet/M8N4Y7ioRlXOWFpc33a1Lwi3RcIp9LzhST9lChrA9PiA
BmiFmDCF2eMCB04r8LIVbcVu7VF1hGt6Be6FgHihPd40T+iXTJyMcv8L/m2WnSmcC12qp3yJg7L4
nRpXwvyt5A6L8WwwniEtwMOJM5Ctio+Gsd319trq70BDCdcwj73TBv8ih10LcBc+KIu4m9sSLNct
Nk2QkvOMkjF0xpxkLN0yiqxILX1Z6ByhkQ55mvqX/WU3srzvpcb4ixLSUJmrLDoW6bckri21vx3U
zitTjAWHLS9r2b17NtaYOCbUioA0D3Gs+dq71WOEsRnqgJYtwSyNmxwifn9hP3XYmFx3fBM6c7mt
pYISnLs3rdPch0gc4krn8wp2PNdhwlg9yFreY4D82C+HZLkKk1el06zLu7WfKW9Ww6R9YUfKxYhU
4JVcpbFWUmsBCskpAX3uinr9o1R5Y47Jf7RCHgytRa6Qzj2UVIMivOMsiOcRTCwxW1MUBnT/A7m3
4uv4PoJWoeBGr8mX7F52+fo96+9dOGosnWOhdVMTrSsib8/S1Jff2O95z9Lde/P9w+lsHOkVvavE
GkxhIXCBp6h54nw3zrllR+86vSnVaR3FMHRbOYLh8Fk+QA7nIH7VHuSziCiceituEm2oy5Z3P6Au
axAbQkMBBPIfz1OSlU1dLg3K0m+cuTSQ/fWtzTtN+w+NjR3mC44pFMHVCVC9zhmcLkCo8Ay8SBVn
ADQfd3TsmM58f3lt+6+qjVHmku6G3NTTAdvWOPUXkITBGUPQpg8HwLytDlQXxEm+oavX8c717nZu
DDNhuA71vCK1jAQvsjS/uiU2BeWEl3jqtXLTzBYWnRxSJzYsHrvHbtjaWGZCsqLkIVEJKu89qOhr
rKxZDtTgoId4RtZ/3wThZoYGALCBURDnqJulP9o5tbvufzTCBOBYo7TS1Fw4SMuDli6W0Dy16dfL
HsJbCBN/B7ERu6iBV07zQxpfddlBFvzLJtY/81OE2mwIE3M7ICmnRK/VQBRBYPQ1DYHtmn9WjcLx
Od5BZiJvCAEGdD2RTq0XY+4OqBvUSG54B5ljhp2raSiJoOYFosGGRvrDUNWFk+bm1ai1qq9WJUCG
RtVY4Mijbm4ULacrwtkvFsaeZ5kuKyFECYal7lMr6trwO1GT2pcBOPtxeeN2Y/77xr3d3Rsnr0wa
d2WW6gc5fpIWTGjwbn+eASZIALadQhoEZQ9xihWr6/PGq/uEV/XmWWECwpQsOnhO+vAo5QnoN5/K
iPNgXh34k4MbABDIItiBJY0xkFUgGuqnVgwmdIXJBKQ3JhqEzJ7zq1x8WjDF+gf7srHHBJ+pTtp0
jNLwaHS6pTf3Wcx5c+1+sY0BJvAUSr4YhOKLFWIVWnVT3kzh4lxexO4FsbHBBB7Sd2BAFAHcSmIk
SvSLCuoWsXHT2jGinhOBdg/NxhYTgWTwiUSpjAhUhKc0uZ2VK9rw3pC8b8ZEH3CD0rAd+x7w7fy6
GyAgRTG7utjTl0KzCFBhmc3jpN6NRO/LYlO/SNVzzUglOUjkwhak6mAs1Av79NbUUVDvKwzP1qZl
VJp3eev2PycCgwm6VUMVma0z22kk8dBBSCrCOHAonSZwYWdVxzGz6yGmAr5WE+PIRGZ2bRx1SIlK
4AMpKz3SrQUwpC/SMA2lT8dkbDGoMkAri5RiwSng7H1XCekgmjyygiotk6kJoV4sEkpgb8oN0iH1
R0/xMOXoXv6Mu83mrR0mOStHicQ5eqWBeZi8vyYMdLf3tDeiJMHhJUZ7Hro1x0RbELWKU1FiQLMq
b/Tq2Uz/oJyBQVYUYMHxa6Dp8jEnUqY+bqsMV1NBvmjAcRgGZq04kWnP9bY22FNWxVlnliA1TbMH
VX6i47Mhf+dsy16+srHBdn2XRkuizlBxxf4w7tZBzOlkXitBB6JHzVMxyIMJKps3PLS7ObIKyhEN
7GKati58c9eaXY1SSQ1tsdZ8KMofdcuLT3uXFAZ1/zbAxPSEtlLZk0YNVgL5AaSmoGlp7PCux8yn
7nbu7NTe8GtsbaBh0mfOJ11PDHtDbo0zESOeMGDd5ugBx8JVLTyUXeUQYJziV/Bqn2l80+mvU3ky
yIFjdz1Bn+yqCB4K1o1IwnzVsk1CSN6NJbRDRjc+pXfQPwaRi2Qbp+rMo1Pd9ZuNMeYLL/U4GHnU
AdWdxQcR4jKKPgY1cHZNHnIuz7fphEsLYz4ouDkytVVrM1DuRlewoh/5E2A/jvgwv0x2fgTQzwbQ
G+UGcAK4xOquE3DoWupPXgmTt2bmzGdaVZhTEUtB1n1dCHWzJrXC2EfZiBMsd8+HAXgTIRo6V2z3
vRkh70pVHeMUkq9Fv1uJ46J7vw/6cOjCo1uqaCqzeZnRjBHoCEI0qA+EPIOdivM64Rlgdmxl2akK
iDcFhvqYNV8MmePre5fWdgHMTpTJIlaR3CCXHkSnK4pvkwLuhBjklqV0ALzbkqgGcIlRcaL+/roU
yQQNABTLjPXfN4GLZmUHNSC0AWhOMQhyTsUHziFe7yXW19HW+NsCc4hjDOosXYpp4bax0u/asfeF
61WGbfzafVmVm7jN2fUHLxlkfCEkZgGALoCKyp0qv9XLc1v7aciO8lBeqccCCL4WirxcJNhelNwu
lHER1EHLIkmEEKQDkyd5Jprf9FAG1fFfAN32IuPWFuMuGG2syRgbKcqGGNRYYWcrms+4WSX8oiPl
nN7dDsvWHHNv15kyaEAl43idw0OOiKWBWttwMqt3Gii2NEfg/j0uCJOzSBb3LwJLQwcDzFLiMT7o
rxRkpCuL11pazu54N+z+AfzbTVn25HkpcpM0WnzMFHm+AZM3xCZrc7bENEptuatUe6A0txUFrCKK
JPEi8d45hFgGGFMAiJbAa/vxHCJ/0PW2NYUgxMRmCw0CQeGEyPUX2GOxtcDsoRapRm+shPJ9ixa7
dNvkv0OIVhXIjtuA8kbAONY+PW7qlADLJSfHWSqtefgOmjlLbL7T7iyprZvXvHnf3Zn9zfLYCneG
4jakTiCd0v2ApOBsrwKXmaO8tE9GENuDu3qNZCuPfxFyVOf6QF2eKMAO5tXEEDORRMjiKbrEqoia
vaoJlQAE+HicQcmxDr01r7q7npEC2KH+sHDC984j5KNFJn6bWik1eqgLwQg2yRU8EULlmeIRIvhA
hARywInmn4PrR3tMNI8MEFypDQCo0FG6G0EsFSCeu/I1PYDnfs2wVwltHnHg5zTlo1EmohtSPSqk
xSKzJD5Ooxe2mJVNGz/nDVLxDDEhXCgSMOz2khFIxeOZqA+m+CjJvFT+c1j7uBrmqOdi24B5J5kD
9WZ2FagEpLbklwFoityQ2zHbCd2rNcNEaoQLHrnRx8CiylXfYNwBG/Z1vKPn6FaxJStOLQ0gZfNb
OVjgy74J+STdu46yJmO6agAKY6xfYZNYxGJVa/XUSEH5O9SsVsOVgcPwHPrajRrZjWaBGhxDCjz0
y/4RRLIBHICKhbPrXaQRJIUU5FM1dClX6p9VhYEeJnv5vUIGs3PIbZbses3GJOM1WQrxkSLXBJBo
inZ9nwEw0pxoYQEHoz0I4BuC4NzgtEeI2l8+jZ8vDeztxjDjSWkcGQOeLMnR1F9lktsCF5zLs8Bc
GkuozvNYYWlp9TMbr+joXV4Bb7tUpn3XAs2TjaoAA7MVPS7O8igdYt+4qR2QhfVXa+WN99Dbj5nv
n41lqs3SnixynKxdtdFd8SLZQ2mbroTGIeY/0XU6cBa5e+I3BpmzICFby6WyhGZfY63CIPlZuQVb
Dvp3nY1MhmOO447sJVSpRDPJWsjpczfuC2uekKVhEH8WeRjd/TP+91lT2cun6gsB2YQRmJE/DhQc
DeeyLjhEaDwjzI3TFGmVqSnEjlVhcuomt+XhKkNiz9kjnhkmTjZT3WZq1KtB/Du+JgD9ygcDBBfP
yk3v6MfmKJ4wTshJybieyESOYZa1UU1GGugPktfegdIIRefourgO7ejfXAaf32IfAgargmjEMmqI
XQ6pM7zFoFFTgUM59tPQnew1X4BQ2j3ns/JcnwkgZMjlSKcYj5nBqIN5BS9qwS/81xyVds3VGefs
IovJohOmJ8qRzgEt/ASSAmN7rnlJwg4U4MNXZAvMWZfpEFLvQSZ/Hr5WSIBKO/VFpOyo/hpWaE+/
Cp/7GOJsHYvJStJhjuMBTRD5gd51gXpIHvR7+Vv4qHiNXdWW9HJ55ziRnwVi1U2/TGheYHiG3I3z
sW0fL/8+b6eY2JFBqSFutQR04VSxQZLahpVdR7xcaz1AHx892CpCVhVTouvyG3npJgsBET2UKasl
OUoP9CzciO78K7mhiaVe957uhz/J1VpKxIAaZ3VvjdzPhlGNUgHIVlH4+pj+QKLDpDkmUNGEyK97
nwYN1FDAxIrqs87LyXfPGHm3xVwv0zzTWGs0SJNA/Cw+AGXZ2ItfXymeeMhRReLd2buuuLG3/vvm
o+ZR3Opdq1BIf9PG0r3pkNrkRvZNf2UdNK55qK/9MLkxyPgK1FDCXFkkgN2RwXZXvR959Er9Nn9d
S6TU5uWQu66JbjDRFRCcYZzw4/qkPuzmSREzdEKuqvyuNm+a6e6y9+/nPRsbTOoWx3KlNQ1iiNpB
HEp2pFftxYDy4FPyJXws3MoPQY7JaXSvn+mTT0LPAazuaMlBrfXjuuQiLntZms0gAUyP3Jg9jwZo
f6M2FpiN6skw9MUwQQLlSTyuLbE3ARnINEmQ/YtcXkts/5QpGEhU5VWYkk32k9E0e6mOYwCn/0L+
lrZyqwJBR7hqa/tr29hivAKQJKWISL4ExlP5O/o5P1HHeBRRUjS+ym56wytj7kaujTnGQfJRVdC5
hzokBIlsVTk00U2klFYl+wvlJIw8U8wdLdfRAjnYLDsmybcpUZ0eTH6gsZfUE+k5sWP3aL2vik33
46zvFLmARg6Ucp6UWvbnOS8sXe85jcZdV1cgWCqBFkKFx390dSqLRZdWxRz07aumvJoD5/f/wfP+
34DJwg6bWtSUJm7RRAd9XnrIblbcK4YfwLHNU57a9zzcITrIDDRJZDuzptpMJe36BYXlGXw8AZCV
TgPuyQrTYj+EY+fzXhA7sF6EiI1F5vNFYiRSeSILInwI1OFykO8lf/ZkNzpmtvx4ORa+sYN9ikvv
1tiObSiPiTFXI7ibr7orDcSasWGrGCJbHK/3Q1e9Vr/Jfv4oehpm/5ovKxUjnymFt2aZubHnvtRM
KrYL8GfG2qRwY5D3ymAoFpyV7PPymnfPwWbJzJVdFaEOBj/ZCOgk+MNQX5XKVZzwmlbcNTERHyrP
FTHrUgkGyVkfnqARtcfeUu8mt3BjJ+Kcit1AslkVE/4ropc6yCrVQOm/540AxOj8fRgyZ+i+kVzn
GNv9hBDzAh2xjBvtU8FXUfN6DhMaGJDpKerjnJTWOHKuzLez9ck3N1aYjRLTAVrZ8bSA53a9YeRD
/KvzNAxzlefVLzV0I1YuA3zUNb1bwQWo4bn1afbXt77PU5naedsrIo6mgjYqdJlU5s8ZBKqSEsSd
QTZlLk0Fa8FIyFK4hswdYVt9g1n5B1OM77Qa1aMq1peAfMMgFJ6K5VP1TL3Ri+7RQjspnC+9s50f
zDG+kyZLFGJANTxGCrGmuHOh/1RJPJ2EHQ/9YGX9Kzapq9xOQ6/MkxAI+o0kR9YIjtP7smqd3OBk
eLz1MPWEuKyQ4o0GQHgoZxVWiWk4xb8cRHYXA34gHRrBBN0NJkUQZ/AkiwAyBwl04Kp6OsyR4M5R
jmlUsEwnr5et7V1DYFh6N8dcCvKo9Fpf9SlYiSQP1Vyve04kuzro4K6cTySxY25ldeca35pk04Vm
mSTa65AsUM7xl1WQcDhkp/mldkavD8RTe+J1GnZ37X2NbGkwRME6h8w6iCzVr7XuSca1ykNn7ghm
mB8WxZzhSStNItQzoEn4jsmLflgnXquHyOmsPBAdYhWTNV2DbtjhyT298aZ+OtOb5TFnWgoVsZ6g
3RZo5zKz5sxS0CNbc3TtBhJ/oxX71FMeOndVclXB45NyZTR5XsTWDFGarMJMnhoAmdZxbSg0O82p
dtAiCBqMMIv3HK/luRBz4hshAsabShBxx9zGWuxNbnJ0XDLo1c5OiZF0ngzvztDGx/1lTv7ca7QW
aJWhN7/8aK5AWOeUv8InsBfAKvEg73EQDwbIHDlp/Hr+Lm3uGi42sY1MWdpKOuyuo+G9/xeAPjvy
APS8I8JEnWlRoinU5TkwUdaQryvi/0n2vnK5gfxMNVQgEplUTNSaagKyVAiWfrTa+TrhptT7ofPd
AnMGDZLFUkGi6Kh9Q5fIVl/Tc+Ll4FkDnSEyeneleRJ+5hJXNmT/670bZk6gUahZEZW4gKJsTB4W
kkq2KVXCrZFBR4Hj+usiPjvEuy3mSlWlsl7UUAFf49sbpX3K7ZUfjFrJaT7wOsP75+zdGHPOqCq2
EF9rs2Na/O7NewxkXV4N78Mxp6pMZSCKE/y+PHmz6bb0qBD3fzPBHKC0itq2qZGCNP1RjG4HaLfx
3qX/EPzfPxNzehY6RQQ5+YwIPEMsOYdAvfYS3kkWRq3swUYK+dI/oHws8vXpd3NHVQbEF/LCYDdh
lhdRMK1KBrRDVcAjVnW62qYC+Ebs6qT6cAqredJx3J5nHq/sG631J0fcWGYWLfTKJCgZgDyNp97k
15oNNbKfeBY8ZBi31W3xx+R2q4LjPYh7r3KPujx47q7zII6gHQ3qDJHFokNiNsz6MDOCaTpVooyp
YsfkiVGti/i0SE0XMUVCDPzHOighFJh7VEUTNQWZp2IadtP2oydkQ2/LozZaC82aYBGhmso56fvL
ezfN7CwNE0WNQhQThwovEAOyR+1B7B4un469tocCWcW/F8jsoqIXItKjtWKPN7k1ObqXH9PJyp9i
3zwPi53fdvZ80P7kUG6sMlmn0IRLZaZ9dgwNp6MnbQYlD6fDuIeR2K6MBZrFuaHJ4MfB95M1t51E
e9QnPxMap9Wgggm4whShBJIsr70mfc1q0yuz5gZsBJC3SyydzI4k8gh1OFvKwtEyms9jnqBlbAov
tDesbA6MOHIubynPCHMLtomcD3paLRBrrexm+SkuDXCRyv9ohbnyzDHPaiKjPdE1AEVF5ygqHTX/
cXkp+6ntu5+YzGVXpC0oqlRAr8Sj6Bo+EluvEy0tAP+f6ia/dV+1G399m4eeXFn9gftY2b0AN3/A
+rE36ZfcGcqSSMAOhUAoxWJyMPvav7zI/eR5Y4OJMXTpwyHL+3W0RUZtrD4LdmybZ4Br0OqRXnh4
Np5/MHFFkOduLErM4upovetme150TEsKlDMUyd07JrJE0izk+SIuwPkvngg5kNyuPHTf6SMG1h9y
dA8Ub3oSbvPXwifWv+ig7V6Nm+/KBJmlNSJlaSiQazcJsZTjihqSc6sdbQ0vkxHUph2I7E/jiYvf
W1PZf741PtWR89Lo+r5GeBu8Klg5s4BWDNqgOIYOj2jvsoOabFYt9VUbKWpiBBVNnVqJvD7iiYPw
TDABpWmTUespmsaIj8Vyk/W8SL3Gikufi4klqRAlVZTjppuP5TUBdk6wmwqVdzTLQLeJM91yhsk4
dwMAZR+PdTI3WdgJSB1qd7b/erF28MfKEm/AhoXBf/EZD4VXnq4v70sy0SQJs0Q0KjU6NmJjCdFz
VfMOHc/zmFgizDTX5XbMUHCLISWgDA19Qs1vqJ28NoTkLE9td1VkC+jvMiH7ricz8GvGaDa/MPg5
/h9pX7Yct64s+0WMIMH5lUM32VKrNU8vDFu2Oc8zv/4mtO62KIinsZe2Xx3RJYCFQqEqKzOy46le
8Hruk+XPggmCewVq99DHSuf2rjfS+T7pc9mwtTAS2t24VElqD60KZpDzIZG3T0yICpd6QrUU+JJc
ey6K629of+Ix/zcyAEj5+fMLkLsjlRSCxLH5mea5FU3e+QVslwt0PHc1BR1niQVKqpKgTXGJaTv5
JLxR1mgojaHBLdi0KEKRQKJVgOOBV0nejO0rs8xJwqR7TCIVjx0iXI7VZZC/dMLt+aVtfpuVCebo
KEi40ypFDlMUNUZXDjpPqG37PlxZYE5J3Mqgf19EpBY7jGlTZIBxHdxrnQ24pws8U+Wo33mGriwy
pyZV8j4tRNzAgMfYJt6JaeKMIAA8v3Nb7UUFc5h/nYJx63Ymap0mogxIB+3bTB6dJAntyuYjhDfv
vpUpxsPBH6HJWqYZ/pzll00quWNAIGo6nAAo5qDVeQ7BXLNEHmQdcB9UWdLLEhjkdIo4G8fxajaT
78JakhQkX4dFKnwxdYZU2stZyrGy1VdTJNEgGsHPAV/EoFYVIsViXqEGpuzTW8q7Tkn99ANlgflW
r/CTMaYaFkMhLk4xaenL6WupXffSZM1cppmti3W9IvI5zjWKWidkEiYUpUdXe+yP6Z5O9wzotqbO
7PE6hZsnd22PCT9K2ie6WfdglJ0swJb2irsA9zteD5DCoKgeHgES95Mxwags265VNXBZijfCHU2e
ab3dgDymW4IhlItMoaeGTVTW62MiUzUsIalSPTuIe+FOdPt9ZlhRYTVP4K79gxwWhEjQ03lByYML
FaSn6JxpJkQlUixDh9ac4Jwdxp8ppRTGwjwe+HfrMEugnzMN0TB0je0+tYGSj5kAM3n7VsVP/fR4
PgZuHeX17zPBApNaWdApRnZo5LfFOIwDNJyX5/M2NmsaKyNsg0kXQz2OtBH6W+7g6JFb7fJjcAmh
SV+4GWrb2EWH2qt5BbGtkLu2ypxoQxoyGWBjwy8VObOkPn1ZTOMlJM3tkC2ZfX6NnH1kW8ahNNRy
H+Fkh5kXAQmgXQg8bu13RNwXl/vwBRZyTuS6LfMMWZh2FA+zKzvFJZ1rlqzFy36qBpIZxQIQ3dE8
sssAPOg9SNFDvIEKD/yPfsk2mIgyQW4pmwwIZ6e7PBvsNuRcY9uxZLVc5nCXvZLlTStipmZn7BsM
46PX8opK3x7Kq4nFW9BmKFlZY85zCEMJWEAWX89zb84wSRIR3yDt7Rxq18A4WRCOcM77DM9BmfRD
Vsxs6hKcbUm+jZNnSsQo9LfBwGXa5gQRFpAuR70ujmYGLpyjsZcuKb0ZHfKc/xI1fKsFuj57TFiJ
O1EEk1sq+9lIpuBHbiYxJFqCuWjALR7FYNWEKN/vlnRj6KjA8NZ2nmiNKydT4hUSUXZVkgO2Pld5
N7njpMuTNfZy0FskzzM36kIUnKo2yS8aGTJSVq4phcBBvvCiFotyz8TFTAUM//hBaul30wlyuHSO
bB4tctc/V4+AhN/wh463cFqYbP0b8Vncu6Yng1pONSj2mrx+FfIS+BOhaIz7NCbmBLxgT8UfswD8
8EqrQmWqC6AdYBfthNnAZu6L31mbl69amkqnKu3ip3islSdDqkrQb4k5CPMjYWmdQI27ZCdC7BOi
PZLQqj+FEbozjlaVGIrIet52cgIki6xXwlQOwCgw+0lyKTT7BuKLFaeKQLYe2+utY9KdZtQxf1sJ
mPm7G5zFaZwZg+myJ9zGD8EleTNTSwVLeg3h7MTu3lrR+s5zb/0HMOnPVENieQgpmic+hJDbI/u2
ejofNLZzupV/MGHRgFhan5kqaNB3wV6CaM4sWCGFDdrQ/9qZzsQrN9EwdOba0ZjIKC9lKi4xSKjE
kFhafljwXkpLqxGeOt5Tc9tJDIDbMNsLBAWzfzN0MOKkRcO4aZ5H4XdOHo2as3+bQRfzfGh566ai
ikwKXsrd2E6CCiWzGG2U5CdaHULVukk+cTKCzQ9FVFMBvF2Dbo3BxMClURpTR1PuPUPMb4xr0Eke
cnAjIN/B2JEec66TrRuMijiYmm6AFZ0dbs+0IZBD2n4zNa/Pb4l52UWSU0C+vTBBGbbwpj62Ttva
HrO+nDRSlCuw1yjo7Rd+WyIQ17c6BsPL1pfN2W7NQw4ZFfHn+SOw5ZArw+zU+1LhdBhKiCHldLAk
86cxXPTp3pA1a5A4qevWzUlMOmiuEwN1I8YhwfFWTHFQET+ZQHEklceKVN751fBMMOc5zdIwWvRJ
8vMJkgoYEAt4DSieBeYAt5MRQ5ZFlvAlTjm5W3gUiNuevtol+sFWTRmI8sRzQ9/O2WV8O4IKqobK
+Q1VKyvxqlVEe+JVqHlLomdhZVGYKbyjgf4LmFOlN/2ZIqxAW3RQeiu4Uw/lDkQZPH+n5QY2DhIT
QnqKTskHNGaVSSKlTYKCBGgcZivUXiLjJgueKPBDPiTqSW5/1WHtnHeOTSTD2iizUKmpclUnsf4+
9UwosMoBsOqmrC0CQirUDpCF7NFGfdVyKyl3HOubR9wEKxRWi0imMr6pt7kpLYY0ATMu7SqMIC17
TAsDiVvY37k6gXr8a4px0jk26kmuVNOflMdpehy75ynk1a02U7q1EeYTZkiUFLMtTEoKgNELcL0X
Tvyq+BB2+kN2xi4/6T6vvbf5jlkbZT7hJORjEkuhjnsg2Fe7+igKlm7TL0c84YXLKrwZHVcbyYTl
Uc7itAwk02+zuzyJrKJPnUm+16bfpB55d9z2Ofz71dgcWRDEManHYPITPEWDfXyB6WtoZqJD4cso
vcSFtah26XLccitNgGSRpqOaD1wuO2+oka4rxrStkALJz5KD8QUYtINLCHdiliA5ZC7A6t954a+N
MvsKpPECrfB+8omsWGUh3Zaj7nRLeXt+cZy1sUVPaRarRIgQrKtZsgZFvY7CFHw41c15M5sNkdVy
3nPpVQRN01ietBFAmm7XIJkjFrG1PxStBI5mL0E37LX2pR99ZIVcKaatsTxlbZvJwVp5HKIqg26L
fCIU7v8UH+WLzosoXJSOU8qjzRPZ2XJUYIYk0JcDBSGxuCFAcuNCGjrdN3VPmgprIE/nN5RngAkt
kykIUKwF5FAT8t6WSoyZ4F2W+uetbB3u9TKYWIKfDUS0AeODvFx14sWS11Yg3FTZU75wy++8FTEO
HyodRk3A2Ioxw8Gpf7QWRRErTvGH1phyRwS1z/nFbbv+32/EthVaIakWQ1NA9am+9dCHCAub6Pfn
bWzmKlTBRAWNvYHEnNnBShSmJejT/DC9iaNDS9QoK10ZoaO90YAcHXl5w+aqiEQw4woOB5GdeAJN
mrikPegbYuG6AzEKKLa4i9r8VCsbzIGKxjYyRhkvThNS9hnEW6tdtFP8ZZ9lkFvPXL4kGG9VzFN7
LCKpj0dM77Z96nZ5Yad9vSuX5TsXDNTa/u4eXfkqTGUYmwzTBGGqehtt/Y1CyzHWeKlezafa7/bV
w3eA12uDdOErg1qtppWiTbVfRT+U6C0oT0R6OO+D1MXYRHJtgkl1NIhLSrMsgmm5uWmki2EyHWG4
KpvIzZXJCrl0DZtpj0zA7gliIlyZ7yWn1ZqAsWsTkY6u01mIyG73CXokgETb41t5ae7rXQyeWCvh
iUZsx/mVXWYv89Cc87bAx1tO84Ec6EAXmDAgxF6XgOhDuoR7tWy75cdKma01RHOIs9xY/BhC5fJT
nb5GqJad/3w8G0ykz4wS2pcqqsN5eZVEF3oJooOZU8raDlOrrWPClGnGdTdKYQPOksFRd3R4pblY
bjqXlr/HC/KdrGNljon1s9zpRRnWut+ClS+9J8u10vPq+XTvv7r932/DDqAaedM3IBmb/Mq0aCI8
XRSiJaPIiwbGgYLPaM9Cv5avucLWnC/GhuBqkRJVMCTVn6vCMRrw3GrHUeLVX3hWmCA8LUtQFhP2
cOwvVX1XkH0RctxiO85/bCETddHQaqGaWc5+Vb4koG4qxOfzvs37Rky41cqwmhUJNZ1B+yksj52W
OWTcTXXBOUP/h38boA9XMISis/2yWmjUPk/C2Y98ylizeKYdeJCFwHBn4poO78mw/W0+zDEbl3Rz
rSpCOfml5kTloY+dsOOMVm5/mw8TzNaRZTAEg5Qov3WHOP0ZSj/Pf5rNJcgQIkMWq4Ddl0FDyKHa
ZNoo6r48X8nZc2w+yArniG4uQVZR7pIhfgk12M93X6uWaT8KFYoNxht4161ZjTn3+bYF0NXRJBwc
GbTgsLqJTC01iy5Taj8UnhZyChTvO5v08fvMGVTiMtEXBclWVlS2EUhHwxDsUOVxl2y+6SFg8ncd
zE7pKVgqtHDIAREu7it0Jjtr3OkHUFmhsssrjXCtMa6lK6KYTouaQf38nwFNUCHZYv+Oqoi/RSoI
8oiPxVFPXH0kwTQnvRtBeFc3VnCkDAHjLXKGHSirMVc3uU0LZAUPOrLt3h9GmZtbDPuhqWMRSLnl
oLbX2eSG4ct55+A5H3Nxp6TolGCEVkLYN+Y+7eX5YlGVxT1vZRPLut4+5urujXqOJQH33HQSDwO0
LSkno+H3iRVemke053fKRbYfeXAHekV/uV5XX425wqeGKF1KOoqWouqFg0cFGf4L2cKtmuDH8r5g
qaumR61XUCk6vryis8LLXsK0W3nKbB6WetMnAEERDYxSGairfHbEAqNoqdQNml8E40UaoeWbLsck
JZygtH2+VnYYh5cbMw47RSN+8Fpdxti8eN8+LzZmZf8bOh0aG758qJU1xtNruRwXoCZA8oF+LdwD
KgNudtE+ywday4UGKQeDvO2QK4OM37c5CFYqCZWr7nlwhsEqfqUX0lPkKD6K9LbxXP9KJQvosz3n
IGyet5Vd5iDoQzq2ehXmh+Iy2FN2rql08tEKfZxtCrI8NYkzyLzMYttpVDDSUAl6LO2z00xi0C1x
q8SgJp127aO+y3YlBgyGQ+6H1//Qv/Ke+JtZk/JhklmooRVBn6lLdAC/tZVLr0T8rXYY+15m3uK2
fefDEnPIq2qa61ZqFpBqTo7kZE6qWOb7RCNlqMn28q/z35CzmQaTdJSxHIPpYdShnvOrSm8V4zSq
f86b+D9O3981GUxOUIhpSfS8kEG88w9RKNApx3ZXXBXu6HEPA/38X0/fhzUmQxAmNQy6WARnkeZk
vr6LXcwMhq8AGLe72le86s/sZBhfmjAY8+P8SrfPw4dpJmkoq1BYqmYB+3gRQmlAtdKB2+HguCKr
NBCGYyy14qD7aIxl/uiiAbxbnvDKGkfQbJqvBlUUPC2DO3DR1BzfNJgo2rZpMVVCmR7CR1SUiS05
6Y1+G+6NHhq6hldwNQh4n5IJpFJZZLEA4V4/Q1l3vmjROC0KlA3jyqpiTna/Xcv4OOMGE1Z0tIIB
qSGUkjsarM5frMVK98seAtaX6Dl8t8S2sshEFbEngVaTGpDx6npAZ3GpQiuJv5WRr6wwEQXD3i0h
k4lZn+pPXp6K+DtP1o/fZ4u6kdmqRQJ2H98Qj33+wxxezh8q+vedOc/si6JvB7FWJhX0LD5Newwf
1DkeH9nMObsmEzZANKmZnQYN40RrLUOOrTjZnV/IZqtXXu0UEx7ENMxEgrohuLx7N7+iQyqLZbwU
T+ROeB2gkkZJkIrf7c+Os4W8tdH/X+X7S6Go0ihRdmgFXbRxsHXC651z7hGTiQ3ZKJdLasb0uU8O
0F53qZRG58lXraM8lw40lnbdyLss6QE55xpMfIDOZTRVOXh4l9oZdgU6XSZGf0AC4OZ2nLjkbnRI
DCbZ+sRvZ2/uKTSqVEKoEo/MhIt27qIK/SBQIMl/6vFi4um+8X6fCQ5hmSoQ8hwmXxDyoznMF9lU
2ecdcvMqWS2BiQxm1+RZHxFwKylvZUmsREbbJ3/oyofzdrZrQR+GFCbJkAAVSscpE/z+oO3fmVVt
+SrDQChVkyj2PEm5TV9cmWPyDbzcTbJkHRoyoqvLjV2aCWqQOsf7OB9IYQKGarRjCfRZfAiWe6Ov
rSr48z9uGxMvFFMSkrzRVKBuRpe4NQZkxALzbItNRztAecJDMvA2jokTTVuWQjyS2pc7wZljwGG1
N1L4nGVx3E5hQkVcArinJPLk6yf1mT7G8mPnKU7zRz4YloEXEpSYn3jEzzyj9P9XIVDvmrYmFVqP
jYKqandX6PcK4KIk5IEpt90CL1qDiADnsrh5pV3CPArS2RemO1V/kdWn89u3uRDIdBMFPU7jC6uu
WjdSnacYaRuCvp9BiBbBJ5Z+SGtXnhcFQberp8I7b3S7waRrRDNEHQ8+dkrFXMDElKpRiuRIhCZM
a5cPxmgZv4RHIbVKv95lx7I88MapNteqm5iqo5KygNh8/mhzu2jZuODeUkAgFqIRM4GT7WkIeZkt
/Z0v98jKDhNrCzHsVFzNul8Ab1iCoDB+HPqHvnop8ttvbeTHkpiYK8TBgrCRz4B70dw9difFz4+N
10JVJ/G0i9SRE0dWOZF+0yn/LhDIjM8bSZQixpsZWp7pDPxceQwmzv3PM8CE3HgOTWgrojYVj9LB
yKJdNHScx9V5ZwCt9Oc1NEM9RXNb1b6uvjXq5TK9Nsp9F3I8/bwryCITc0dlCk1FF0CHqYD2Am+o
JLkth8iT5Zew5xHObL+MV9+FCbhyXUZxWUspuMboc0q9KG0BQ7eG1fvliVeA3fxGKOdJElWSlXUm
BIqJUbdqhJdjEsqyleFusZok5EV3nhXmzAbhEKlDDwnP0f6HKC4DURytYBgW+Bjw7k5/nj9Sm5fW
alnM4U3MrsVABXCFqXm1GDeh+dDzRM2234YAXIOpX9IxrMr43iTM5TKPKHS1rnCanOm+/42iAvkV
+1JmgdMiyC3z17eurJVRxhV1KcbYrYE6VyjEd0mJSZRQ/LnEgE5NPApM7gIZR4yDPigwoG/45Ibq
XxVOcB0+6HbndphcRSVvx60mbPkJKkt4GALxYxgms7oplfHcTgCuDYcHtf3N/WY0kH6J6RqlaAci
DEk64xZTnvZGLxim32GUwTAnW5ygUJ9ZGpTJValwBMMNqrvzrrhdiF0ZZaL7KMZSl4bASc+Yjo2v
cnRVzCv0Babb5SZ7pDQXIAeTLS79CY3fZxbLdt6XtoyqAixKkAehjXcIk2DyiwqRfKtg/7FAttGu
T2qg9sYyAWn+oqSZJYDcnKduvBmCVzaYw1ZVxBAmpQL7CWi4hP6GKDd6nVktdOubasf5YpvRY2WM
cUNtkdMaOxcd8FUoZ466y8AcEVQWJUOZL1W7BcD2W1hoCIf/xznZvsdQZmbVFToe5MVFoXimcTcN
vEBMt+mcTzBpdpPqmPxVADDRNORsi1OdKEOpqTl0VDs6cEe1N+/n1ZqY62XIhmqcFxBsaaklnEJP
cbM704VkWGjRJ4voTHvRMl94ZAjbj8uVXebCybMyGSCHDVUL8IQGe9mLnLf2LfYXl1Z5eTxqvCPO
wgsLUZxkdQLHkXoyLyNfeqtrW4XGFrofy5V8k+ROeq/iUoDm8HlX5e0vE1smKRoFkDe2fjy9AoZo
yQ2YDmdQc4y8usA2dPhjS9n3ehuaUr4McB3lGLxOTvRCE9X8ofopH/XXHq/2bi8pVrbnKWtwDqPC
ZJGilEYlGVGQEM27Nr2SqreAcLLIrWtndfLYV/s8GCmZhbD2WwiEzup1bPw6/5k2DQCIhzoeZtxU
mTkGQSPIdUFv0twA/VYegoWLk6LyLDAOr4xNugBfDTW8rp4x91XILm7Y7xCFyqt1MPdnKIxI5WcU
9FRyXaY/h/51bjiPBt6rUmZcWiSRmJcCzlL3Bh5l6ExRurn0OONBezUdBjewgJ/EzPT9+U+06War
xyzzGjLbdCZ1iGdlX+774gceQzooms/b2P5IHw9mxpVzrYlTqBcF/piWR6OdPNAHcPxgO/Kt1sFc
lFoBE3IqI/P9k/4I9sB9Piy5FV9GP+jzAaRSnH3jrYm5KztVnUmrtOisQaW+etV5lX7ugugfsCrS
5LG4RDmml0Euor+lXn2EULCFoefeEaFyWR15dxbPEZgrsg0xSRPWBNNPhp+mV3IBIdaW9/bejNur
r8QEhDEhSipN0GqJxwX8k4+lMVlZ9BQmvJG5zQt/ZYiJC2YUD1KIFqSPLLfw1R16JU7/8j5zoUFP
pRM4Lv710QAQmYFIJ0NHAQNzCnN8oynSiSB0gte6+hsyNFrZ1fzhsBxKHw1BkJ/zKrtfPeSzSZZo
JK0qs6ySCIiD56kC14EOvLFgQ0s6DxAviMM3+cXpMdcLmIGsSDLGiRHWP/vkWIJqaQzq/KDVmQ1e
O6i7cy72rykFY4I5VyLmevVgqiuvdIed2VujK7o1Gsge2pAWJvYjDynFf6FwubU0aCxDsl7G5KvK
zhNPUpcFS9nkh6w/dOUjn1eM3hGfUlAsbG2AcZC6TDsSmBP2TrczCVlofCtYoIHFPMYy28NT4Bmn
gpK5qzZQbr/OR+CvxZV363SCDAUvSJswITjO5UHU8hpU2o+0fB4fUlt9VfcSVMEym4cQ2fJMrPXD
GuMn8tSJWSFjXqIqrQITlPfvo1ZH0tkEipe/itfAHXi15i/xi64QaQYETHTF+DJNvygikAB9B1Lf
WjuaubzLstYqRo5/ki8R7N2MrGJKQzEwX8AsDYpKcisWZviuWAE1B68/KAeCyUp1J1kYV7UhlYcC
T3CSj+EveU92zav5Eu17Ljn6l5ch/UPAO41vSU8kyyK4lP1AGqHJDqoGley+zH0QQlw3ZXdfh4Nh
5yUPFLC58pVBxoGXPA9gJRE9SLJNED5X8vhHomDs35prRXobpkS45ngt9covZ+bDJIsClobcCE29
ibDZFFNFRRb0hxyVMyhi8RCFm/4DNWuCqpYoYdjyc2wrEiWNtBy6b138Q8lPJeY7eVy7Xyk78M0o
G4OsYsZHUVhYxZC1Uw8NthwMXuSo7CHVDeFskIZ5qRcedHs+aRYV+0wR5TK32POIBrdi3No8k8aC
XpA0SzznB9J01jBf6nHDuQa3NhGUk4Bso98DtS/6F6ySlg7FpFmACM5BUgNLVm9lQbK67Om8W1BH
Y71CEVVVNyFQg3uIOYLjNKL6LCajl/gdhMtikJFR7CdP+2LL30HtDm+gko1fCN7FQhFywcgCzwxG
WyGjZca/5+lCXN7OL2frq6AoR+UTwcmnsI/osjPbZUlAmpriqxjlay873zAApXZdF9ErQ37y+aMU
Sil0jRYFvmSmThG2XtnGD+dNbO0VgiGk8Sic3mRFE8dqNjHMWOWHSEL6kf+cSOFUkVeZvC4B2fKw
tSUmsQONbGRqU2V4oy3a0ct4Ee1LVwM3N3SHMXEVOeaV6IPW/b2hnrnirrlNdwU3W/76XMNRXv8d
zFkqlSnLOmECievsLjt6k6MhJ9htYtFefnuPfZBcEGjzrrkt51/bZaKwMkNPKBlbqnXzDyC5cYsr
vlzfplN+fFA2twQrDZ2aiFo/IeOTWEVuU3WcJ9umCUOHeATlpkHI+OyW5SxEQgqC0IOWekH0GAWP
531yc6dWv0/tr2LRDIS1phfQphC1yopQoRJe5fkyUAcnFm+N+kYHv9R5i7wVUd9dWewWTW+WhoDb
PHltiFcP+/O/z1sRc0UpgZ7WQDwanqlFfjGPP/pKvWoFWqmVxdlqe/k0t+2rHoS1e94yb2XMqcuT
vow7SYGgiHnK9UfCG5fbih+Is6oItIPxlc2niFQtqadg9mYU8/Bh9r2A6Y+odwowKpxfymZyurbF
nKCgSmLFTEr0r2Y7uqeiJeWeXNehS0kqcnBK8STZtzL/lUGWwadO1SHJdT30pfIlH0ULOZ21IE9F
MViIwcTMG6fczFF1ghxDUSHJK7GpzDypZS7Ei4a3KK2EZLtxn/wSBquG6mb3Kz+U++JC3ssHDDAn
Xu5kr+J9DqhJdTT98idnt6lnsJc1IqUJLB/YmlT2b9GkuZBDHSmPlNnSs7QDh5cdOOMLoEKoETeP
yW17Hbnm9cy7KbZ2HZ1QWTUJOGNMtq0AfiaQh0l40NWdbo/1RT5d5VAiSwD4A3R95IwdfD0gsEX/
Ye4d0/bv5Muro59P4NxX1TTxy2hx8yHxEs3819HlswnmGq9bLRU0taYMPDFt4u1qlSfQuJGgwoYi
ITSimarhOfw5giVjmpYQNDS8BCb2wQ1aCA7VXM6B/RXs+RpDFK/CESvczT+TB/EnT0Tr6+3+2T5z
JxhLpikA/VdeBi2mCqoabx2vF/TVLz6bYK6Fsqn7RAqW+BDnhwF39iI6Ynsgw7VUXEhk5kWbr5EN
5gyiaAByQb+XveVIDY8TZjAwgFfRmO1jsFc9YABaq99Jr8kPEIBgii76XXMu140oR+2askwZY0AB
wSzTyANCEkRslA/lE308RbvKi+b/z6GU7P+1yqEM9QcRNBM62MOgT89E1WQxdVTA8OTPl6NsWBLI
/v99f/KzDZYtJgYMxUxB6vge10aAJ/FY0y3zR7ubwX2seNEBhL5cEZaNVA9LQ1FPg9YTMdT3ktXq
bNddRloVYlPQ06DqWtHOxNDEU4duhi3ZdGwDHAZT56j350Pn1llYm2XvXKMP06WJEmgj3YaVLRlP
RcTzkq8Zxeel0cOyWlqnDSQuW/TK/5lGSd18X5yA9g8f+h0+omvuG2ijmC9A+/C65xslqc+2GY+J
lEjURwLbdFshfrsPxIvBFlH/ArFjx2cM3DwSqw1l3WcWOjCyZrj4KaMZmDLNq0w9TAdxN+yz43Kn
QYri32eEn9b4Hm9X+1tB36rqdLyLCuKI0WNIHs77yNfuJD0SqP4AW4mDbqrMJkqVKgcQF00gDGns
NZBdhBe1XUJ+rXNRKXXCHSVH/i+UrWkg/nytw64K5kVcraqost2qsYRUR2W0pkcxMih9ed1FbKdQ
tyZO4uo+T9v667gAXeeHPbYLW/V10JoySUHqUfnSZWvHoS11eHCBCxYEPYpnN5qdAQnM56jdutol
iGhQrBjAlyKTdau5qpK2mZNDg2GIQXrJNIfzETc300CPFAVMyZRY4rlALqIONFiw4MwozlLEvnGv
gB6KtioymxdYtjdzZY9ZUS0YiaynZvQOS6MJcHaK7rQX+dZ80JEF64cOMKf2KTr20e78UglvqUxQ
M42wyXCDUNOjqwN/iZup+RlgfMspHwbdmq/JaXAbgIPGi7hyydVod/8F7/B2LFhtwZfApxVGqGLL
5dM7xguFA6HBnDml5GrvTIebjr7XKr+cmJVF5qRGhpEugxDCYmZ3frajzMqm9c+Lg0uRxNlmlqkO
7A+JAnKY/8TWaNeiQpHYrbO4UBfyRk8NOF9287b6WB5L5DwAJz1NBFxdtflE2tfBuCLmzXnn2eix
IQisbDDZKWaGdCUQyuiQXE6OYLXo8VIlAmU3YMQ2dWKHp5jEWxTd5lX4DtCeLGLgUg/RBNDhM0oh
WfybsyjqaV/9AmU5PH5RMNUZT+xTTYyHZezAOmm+ze647y6Xe8mDiKWL7qFdWXjG3Y+/kAbsOZa3
V2eYhgQCXTyTmJ4QNE3GPGz7/FA9q6f6kb7MpgsTlz9Y9vcDBJuh6JpYw8h5x/DMMl+xIIDNpYmZ
+l0AsOOFVMeWVnHWRsPI1039WBrz4QQ9qPKx11M/omq/SAkr6UhyX529hkcis3k9ALP5n12k/7/y
ka4jUVIvYujn9WMkd1YZlZwN2+iJUr//MEF3dGWigM5IqOQm4GM78gfNOzdyxGv9iqBdQFU4MigK
ix7XPXgLY26JaFTDvsXikJ9h1tDO7sDC8UtBg4JyXQrXIED490/2z+tkLodaKoRpAObhkIJlCt17
q4geMgETAL0vEVAF33IOAF3BOS9hjh7JxrJVQOt8iDA73PivlEdOuzdvTcDOKfNUccweDM5oLW9X
mWtA6FU9G4QAnqm6ZYfRvDK1zy9rO6D89RYW/xr3qQJtOYl46Sw6Y967ehJ78hIfFYInKGZ8olS7
P2/yPXU+s5Nse1kf44gE3ZgeTDqIrWQoh6PM4+tXMYBLO/pOojy68wXen36+y/YTlwiBt2omquRz
rqiVgX1tXQrwLCBBb96W+/hBdcPrfjc79CGjX4edJXMWz/EimYk1syZqKVHwPAznk6Hc9/V0jIfW
EmON82G3H6IfcYAtaVXDPA066QWPSnXKz1SfQXMaVwKeVPxH/OcbbDw08V7ZZGJPpS7CAE6E6ACr
h/qweKobXWHa7h0Iz/uKm1eDCeLId+/Fw4IJdAskhoYAREN9/9CIV2KS2GPgnPfVrQNI0JtETRJP
+i8zaU0nFeEcj/khmaApEyl2VHNSoS2HkAkxUY6QIeTFEvaG4xQuUyenvtTVlrnsgAR2UtmNK163
9aukGz7O2hITTERoW0BpUYjfwQg53GHRrfZN3Mmu4I8zZ+M2H+wra+z7Wcr1dqj/Y03HWLPhz6fJ
pleQ6RBecN76TmtrTHYC1GgSqQl2kb4UagtMjllhga4XE3bJRWH/4UklcJfHRBAwimayIOCJ2TnN
pehmYDECUY0j7PNdf8Gtz32FNuDTyZpOdJSmVahBfnb1qA/0TFfw6YbdcKnZlG2WAC9Cp/kHLjiN
/ulseEaRQEJrVqReyVx0szjPtZwH0UHrxLuIlK2dZ5h4MqU58aFfJtutkCt3CXRWf0dJV/kqWuxe
rEuBpelDwKOU3MzjZQWVeROQOcqB/nntkJlBxtRAhkvAQxPsrYmjXwmLRXwNb170TR+y/fJy/tRv
nklQ2YNZSdVEXWdOij7LKqQ2RNPrstIa1fuov2jFK+jr8GI0jfZfthr1EBGyFBjoYSEraqzOMWTp
4wMwXQ4lcE0A4h3QFDb3hWu+cEGAm8fkfUUwBrJTZi/nroSi0ESyQ5xZwA03PqX4VV3xVPypL/+h
xPrOqwiei1qvZgIOyKJYOjJnSlHiZM6pR0DRoRd38/zz/PfaSuBlfCaEaSJqIjvt2o+aVCr1gIpu
D4nHi1GbpMXWjVx+7Aqowtqkj8JH3TSm5/N2N7dzZZc5KQJpdbM3i9Fb5NLr0naXpNnr/2aCcUW5
l5oh0aXUN4zAnpPu1PXxN7pRsgEqAYz6gXJSY0zotVaNhYTW+kLSvaiDlC3gwNXpL3xx8w8LbPjq
6iQW+xmL0EPRbtXR0rrAbtTSQm+9aLwUggaxbn1j41Y2mRshFWuqhIUA3bQowgWOqgveeQubLy2w
yqFhAgQonVv4HJkCSc/rJm0FTz0Jp/wqa6l27g7vgYO6F3f9sgPLvxP8+xEoeo+vzDIpZFkopEhL
JfXRs9kXYrRXIgxbaTzExVZ6tTZDnX/1jsQc2VAMvZb6tVBb/eRWCdhdeFWaTc9AD1RXFYi8gpXs
sxFZqaJkMFDnCsXC66D702iVYk8C8HSjZI1i5zXRZHWK+sD5dpuR98MwG3nHcsqlMlbNd2QQqpoW
5CAAh7Z0oFyJ9f9Iu67lyJEk+UUwgxavEAUUyGKRbJJNzgtsWiGhtfz682TvDlFJXOVN377smtG2
oyIRGRnSHXvznExuP/raCGTsUa8VqyxVJMgUaLoEN5WsAe3Z8BUPZYbUu67eezXm043bSGNMc8Q4
6jTpqxWMh3S0KSGiCIxpCwwbVYj63qF/Wdw6NL/PPoBe3Nrn7QfseUZM3akqMA/omBc1ro3x6Njj
aZoCaaVsfV1yxVGQ6l1Xcc88txKYpyyrzFIDXVUWJinWN+T0oVxrh/T58bqY3fADtglOLExw0cG7
S02W2FzJWKMD3A+21LgDsOucDrSS5TdxPgC/a4a5gM3+K0csfTrYD7gVy1Q3elPv46RBtaFAKvoi
AZ9Qx8h+ikQV6P8LmAF97WTakT2eIu9PurNb2cyzNpiW0KoZVNawRlqXxX1VCmfA1vI2ffYuP5gG
6KQHJjM/d51lskpr188BKO7tobnvy8wxhUNTBanculLU2jGK/tcPds8wsdMsGyKGsuF1mIuhRJgv
GwB9FKaiZAsyhkr0hXfV93wL1tdESQXSiPSpuw3A8LmVIt0IlHN/ax3WG/3YKTalNyuRahVf1x/X
ddoLVzfy2FSrjAe1LYEZHS5ZBHg3dwFx7ATseuPhupxdH4ZoFcVnPEGYTWYOT0iMVOkz4KCpPgWs
j44qutqCn+IC8KaP9673VhTzyKGLrucIS0BkJkSYdF1EsXDyVUnv1CTnhcU8WcxLh1ae0A5dYwWp
EH21InI7zvpRK5q/rx/frunhXgH2SjGxW8+oJMppZgFnOw9n8W6sfggTB05ut01F39H/CmD0mCtd
UAzAsYGzXfve3WFUzbG8+NiMNrrk7h8Qt8MKwMEOqCaZJknsFsyodFJiiQNmkfFGa0hJ9dGVMlTN
fv3BwW3kMEFC03RzZSQo9NRNMh/S2XytxpU3TLR7iT6EsDFqWTdGJPQJOS7lvVgntpz9NMfGXYTn
68rsGpsBWigd+z3wEEwqX2QA2TfnODlO3V+A7h3HU5/410Xs+tWNCCbUINaCob4Ym5MU7lgJesAd
k+D/UPOn1519o7SNHMYdNKpSdIuMvmFq2fURSPU3hYPXaXi1/OqQHNTH62rt3h9TRKgtGrqFdO3y
Je6WaNKjNs6PXRa0eBhkiwe9v2sDyIFATYnnDG/EpYQJYUust0iPh1KwE+vUDbYi2MC2dK5r8j7f
xJ6cjnlLne4lYKCZGskmPCrLelLrGKi4RDhojQtlmpf+iJkEMNjpbnRQHtDnGl7B+KuhYcmHbNyN
arY/gJ7E5gdMplmTZdRqhL+ju7x38yonOSXgXpPQQ8/OvIBwL0XHWCuydAn7LPiAlwJrS1w1YY6i
Y07i0p6wBKvH8t9KhwhGjZymEnjDNHv3bCuQCaDkZI1WBKdJWNR3/fIom8Gg8GLDvYu2lcFYJKkb
a0IEEFMUReMsBHqY3aA89ajaSpggW8cnXJ3VA6ysKxx5J7rr7rfSGbc4a7leJa0QAzgS3WDgRnS+
VgBInfbtx8eauxC0+/xvBLKIx6YlF8ZS4RtGSUDRCPOD6VpJsBwojzq3o7jnXbbSGC82ZmOsJ50S
/4N9LNxZ3ug0aAmVvsCpgewfJuCJVNQ8sftiMr5MalMrKnPsIqU5MKQszSf6oyj8qEFTjOUkuVhd
gXwh0S8yewMo1suKt1G2W1EGi6puYkJKxxw243xKpSV9pVPwltyh67npob9pY/C/rJ4axC4vEN69
kBtxzPHmJEqzScSOJ6bC7Nb8JqrtfdOe4uZ1lEoOX/ie596qxhyuJhpEVXILG57mkcRvJP5y3Z/u
3nUJXUo8qdgLYCOrVhyIUhQ1Cef0ue9vVBnsLPfXReyqAOuwgKUHQSw4YWSJMcho1SjILJSEh8Y2
VM2+LmL/fqlIS0BGZaAWwsRv0VKPKEhj+tc8ja7sZZ76pj+1Hn0AjJLzBO3pY2IQ0EQEIiN5YF6g
Gp8kG0shDy3pZ44HblS+crThSWA8vlXORtwQrGPOmNhcAa6NuXCKZqbb2T3yoNQ23v7IJW61Ypy+
sazrkskYwZmc/ywPHNuvva3bgo/JB9/6wdFxz/C28tgHYDWAWSklatB0QwPq11QtZtuo+myxoygl
D4UpjrdKkUhnRbYSICRaevdD1Mr1JemL4adFsuyBTJlxTxmjDzK2oN3rv3D/B+ITo73wzrR9+exK
mkHG3BSzMJIf1Ex0heYuKXuOLe22msH9+48U5iUipB6VvskF3/giSXZ2Z6FQUa6u6ao22ulHI2wf
YhRCr6u258A2QtlAumotZURhHG2qIXeU/mfefxOav0wzmKPguiTOIbLgOvU0LGsbzfExrXNXRHir
oXgW86g2eFIYJ6kbFhHIasXHDjUmfTwboEGJi6frqvwvnwrO6T3VEVmyT6Oz0kIUuwRjXOMhejDD
wa8ckI2pP6bB7uFrxEAbPe6O/65y2NoDUzj856dSOelHTUpiyQqk81gBht4ZI0zkgfvFHZ22cM3v
5isI0Q//GvkJGSrYmv4Rq1yav2ihAZ0pAtal69PYoa7bGE4txHYCCGDOwe6a40YUdYebiDouamxM
LzCS1qWvN/qUX+hstYpxksmNnTLMH5LDEAgHjlxqFmwqYUqGAe5CA7Emm0oI0dyPaUZShEmiU6/o
fCee/JZgND5RMOn87/ecaYCEwXjsLmn4D+PxrNoyIorgi3khpClx7YnCX9r8PAs810rP65NeyJIV
XZZQamJRwvsuTyQ5U613Oo/mscuAlqC7wMxFuIn5oA6TZSl3Oof++mtCGe2qdS5EvCBR0A/Vq7Ua
h2URO6fOasmW+8bB8A4g2XDI17/hrlQ0kWCqaO1/QomwyFKCMDlGhzt7k+bvK+5/oh7j/Etnfktn
3k7wnjSa3po0wkDTmYkz5zyto3HuoqBVcmJb/fSYaaZHwMcbyQBb6ooj6ee36xruXX9Qmmk66ucK
2oyMzCUTl9pKlzhcyaOmoIQ+PAF5lHcF99IxGqBBkkKJv5ivF6epiPH7XEDTQznEorc8g0THnvJ3
foDWWYL+VL+8zyO6amHzIMD3HMBWOvMIRmuDFe+R5KGhH6PZLa2/83Gxi+Euajjh9O5pfujJ9q66
lBBSEawPJhWxO/kVc162qnFAkXhCmPygVRYzt4ocz2lb+quUHXrFT3ibvDwhzJunwSoognUWjsqt
GgejfqNVnMyOJ4J5AppawjB9jzRy1H702Vlsazut/58yGN9fZW0dtYQMxzi27ivTuo3m6nUVhtfr
t2jPJW4s7P1t3zwxetllGbEUbMcqL4lxxILq9X9/tyq0FcCE7LOZZlgRLOhbUh6bR7UC4BCQsFAS
Kmp0miitNXdXZ+/9snBlDbwaSARZpea0U4UFO5bBgErU6hInDk0X5RRfdpeAO0i1bw0f0hgN17VL
1nqUKWx0hHZoEpr35o81tqvvmPfGlOLwFfjwPIbN3RWarY5MWqIqUWF2QiYEJ+x1Wl+Ku8GPvS51
72M/alzzTB+0zDUf57eaB9DOU5jxiQ1mtYY41eKjBfT+GAATwPCzjeaZYznUG7AP51ZDxvkBGjKX
sfpAB2ojn249NprTejOARJeg5Dl6+pEYYRQhUkEpGF1ZhCP4++YeLCVMqbF0gN0VPxvhlyAGXfUk
ZpzbtnNyF1IYx0EwEQN0YEjR9ZtpCad+tBGgu//+4C6kMK6j1Ve4DnUAPbmM6TbVm2/MJyzeWv7s
L9xgkacS/fvm4IYuMlE414Rjs/4NdL0E86bdrVWqnHGfHT91oRNzyaLcjKxFw8mVyeMSxbY6/7x+
avt66IZKh26QyzB6aKLaqYRoJKxyTOFPeVBgbrb5cl3IXkkQanxIYdSQliJqywolkmKBOwSLyIm4
BfZsROd3hyP344rTwtu37A+RjKOYBzS40gItwjHrO9uQ0tlpTKz1iOu9qcYFz/h2fO+FhoxzkKU5
j7sFNUC6JxmFmdd+M2+zIx1i7YDh710/0J0A6UIa4yMwW4GZnhzlLUMUnHq8EZrJycxndQhFjTM1
t+dxt7LYYuqIyS9ZilUNy9+/yQCLn9kJyEwWttrKxwGzjoqXel3QaDZ3BXz3I6LtjzwXK+4YQbu8
ZWueNk3cZnkodre6MtkrEOBLjAgrvLdzJ96FmA9BjO9Yh4YYOqAj3mlNwRrlUVpTfLrg+nfbP8yN
HOa6iUokNUO7ov6BPrnsSXK9ls4C7zzbcbooNznJxNYBkXRfBkI/rZPTxHKcHVA3mf4iUZ6YWIIv
rMRe5aSs3H7EX+22VlfVTuMC/9e4GkwQDY1jTjiGsOuKNj+ducOmtehtNsQkLDEPoXyV26/Xz2bX
E8l0cB8wcFhFYBKb0li0dVASPWjKxNH6+0YCR07J7Q3sPK8SCM7+EcME4+m6Cq2gFoAiCYcXxV2D
Ohgse/To8Bg3QdwLAy+kMe+rriaNIHStcIxQh6Y0Q2XnjLGt+ZR0CtsjAXBoZk59fdeWZQMT17qh
GbrBXBoz1+MibZYMoyUtYNrAf+br/4fG5/73+hDDXJlJK6OmqRQzkBql84dOHIANqLdeJ+sqz7vy
VGKujaGSZixljEcAHmVGaIulZR+jLMpjBMCx1dFC6WHCqhENkereXTnP164X2hwoY/lV2tTJYNbS
cVKzQ9EmaFqcBW2052z2rt8BniTm0dLRai0FTMyHy7D4MmYLpfggNL3dx8frgnYv80Yl5rlqJDW3
ykHHvIEa20o82fk82tdF8OyDftNNhNRM+RhpcSEciYVJa0+Uf47y4bqIvbFh9KlUGfEroHNQqbiU
Mc6LPIvWWoDTLbtr79svyjdJuBEKmxZDKf/voh3HxkabvBA56u0hQEA28Cp1OuKABeJL2bFhZWYc
NxIA4chTC3C/O4IqrODND/K5ftEr9GZkWGTi8ohgdr/dRjDz7YR07TFekZiBXJdf8hGEvJngXD/Y
XTvEuCn6WQagEdhMUqkkI6JQxME0/zWnhyUCyh65bYen62L2GrVAXvyQw9wsoeplq17gjPXT5FHk
5sTPbgcXCY8juLw3fvfcVFBfmhimtQDIe/nB6gWoLsJopqGGN7MYHiqFc3t3LX4jgLHGaDaXbJEj
I5CkX+ms2QV5jpSG82n27W4jhf6Kzb2q16UpRjMRgABi+sVqLy/1Pa1UF35yig7LK1AJ77IYjIY8
KiDe+TEfS7JGMD1UaD0rICgbl95V/sxnYIAViYhkGpjsu9TNQjMhrzUDHN7Rqc8e5iazs4mXx+/r
8SGEeZO7Yhn02kDNL1rOOXJFXct532j//nyIYEytkIt2XHJkh9NDdEoeVSzl9t8m1RVE7NHpAJ9o
fexX1s9cuGmebqwJxkrWroagBQ3qpTcT8uDCi8P4NACVGVHH/2W6ZDcXoQBN2LWl9HhM3NaZKBQ3
EqqCWvwYrYMTo2Zn/eyw7iWaXLJ3njDGQPTGQhQgyEaQ36ZPRelOfu7Gnn40nofXBGWud4eLJEHA
YgxvFnn3bDeKMnYDdDRJz9fRep8FLDzp6zAFIEbvMbgrH8qwxH+Nh/WPrHUjlTGlwaq1XEo74ZjP
QEkZlWeUHf59ERxIFB9fkDGaNJNjMuiAt0wB2tAWp3FebTF74vj63U+H3TUNSLu4GSLz6bDwb06y
rGfvCDSUVD4O+29yahc/SeeIbwPAREpvQSr7l8WpKe9+uI1k5sMRZeomMEeic7+eRr20h/yVo9vu
fd9IYD6SgGmTZcpmAjQoOex0W3/vx2IXMHVwL96D/fokpg5vu5I+9Z/Kdxu5zJcD8vesteJoBoL4
RcTcHzEehPJHY4LERBRdteZtwu++cCgVYmsK9vBph3tEukkSM7WCbib3UVPdYDMwXKKOE53uwRoA
lAnblaYEjlGUtC/fAVlvQKos5gQ1UNMXMb4z3uhP04kcMiBEpI+pTbzpxnABJ4Y+N2+Gfc9csGkj
A/VKlqAs8zExeSmYTV2mYVPdzarsLMkfIEoiqPqQwHw2PW6WvDMXkAHIZTB1A+YEOFd6N/HcimCi
BH0ylLiq4Dbkh/V1vEX8hgaE9Cif46fm2PsYbH/k3AHesTHhQb3KPcaUIiFo3fiOIqwnnuC1NwA8
/5UGYO9zRY7EPWOUALKKljb2LfGpLo0EM37GbM54C4xVKAIxr+STWM/NoUgs1eEot3fRtrKYYF/T
SrFrGos6LxBIxBQ16zQ891/hv9KvPZAgepBHNOf2GRuZMXcgYv9oPzRlrkOi9SPaHuhq/57FSrwy
cul88fwi2wm2EaQjt/K2e7gy4Bct4DWglMCYaEoEBGI5gYkWQZHeRbFPuEw71O+y3gvjD//IYGxU
Ffu1LbSUsnROsJfOoS95DezDHLi0vJ7y7hluhDHW0o0qftsE1EPFDBML8yR563GMZFcfg1okyi7g
iGDObBmXTFAbtK3X8+CZYecTV3lUJYxZ0OISQOyuy9vVaCOOOb6+SoZZUcbouIhHkE6QjFNH2q3a
Yw7mH32YI8tlgNgkqtaD1K69NQ6Nb3nycXboDE4KlgRucEcd6yd72MhjLpk86wuJ4gVZ51SmXmv0
kb8iLnEIdp5teZSxJJW14NDMlNKx8mw5jEIlOVW//OoWqXKjam05Md/eEQNnUdExPINNLZN5Cmbs
7ErzSkHvCfDw5nMpcoqqu356K4GxmVxb2lonWE587d3+2PmZn4kAv1jcCmg9CGRv+vJw3Wz2ZmNx
5T6UYuwmbZWo1CcNQNAniloAhvpbuv4IHJ1DyvObTNAHThgVG02Yj5EBRI3FJuYA80Q3daFcQJby
ZZTsVsEsqY5kCNQbhj3dq1/k7yN8WI1snyea+XSfJDMHS0iXDoS0WDYlfpv9EgweCAxPNfYY9aow
2wo1ki6JCUA0xshUT3Opzoo3VRRj3NIX8ys2ZATZv/4F2fDoXTdFxZqnAVRcoNcxuuW9ZCSS0BN0
K3ICCu8VeZCwunDWvvVc3JI74E/ge4JPbjgDTcvnVVKoapuL+i5fxRAsmsP4tEDQu3x5GyLEuSDA
cVdyjPVI6zBAXTFKOWEgTwzjf5Z5LukMBYa5uq+o3mBX9xaVfY4X5QlhnE6iRoBUlRagLK0ni/iZ
sdiy+XT9g9Efeu28mPd7yvuknju0PzM5FLHuEI+dYxXfjGLm3Lc9m9x+GLbmmlrSCmeShcroa/q3
oT7kMcjcsZkQGxxRrBthjYAdfhuHdi7aRk8w/9Hf0ipDdyCIzMF0woVpYNtmn2QxueOSakU2qkIW
LkC9XV3g7Too8q6P7VfhBdnjiDcJrHlOfJakQ9+7178evU1Xvp5Gn/1NwW2ZtDRakjU7Fuu5I99r
Hl8G56Ox+UaVKYmUtbIaZFLqp6qMPeB4xWCfRJ57s2zsou2+/P80YvxH28xYz6zGNFzzgzA/Khov
ctg7sq3bZ25uLGGXa5qlHNlHfdu8r88mp9gfXqtbCVjB6elfpvjvBgJKdAPcKJahYxf08hupsZZW
bYZcQKje8vIuXTnTBPTisDaw/fcZjycizbaEWDZR7G+PFJZf8gX/X7O/fFKDOTfNzJpk6jDcqQkP
2eorzffrH54NN34LkEFgZqJxgXULxkEIRdSbs4IPU7+axKEgwJGru41il7+is34AI/Ox51Wwds/u
QyY7Y7moYjlFCXbCW1I7WLoGxINhPCWlJNj9YB6ipnwahN7DeJV3XVueYMZrmJ00FyRG2tTN+d1A
NB+AP696IZw1wEQ1aR/kneWsk/52XSy7ksoe8nvXY+Mw1LoXlVyEXMqTNb9Onv535ll3+u34y/p7
duo7GvGsAlyl4PIuwt5TI28OW7m8CHklpsUwg2rM6uPUxh7UORXUm0QBMc78L4coP+nJXjptqhr0
mZNQqAMR/HAzx1r3nuatLsylWyxlqDQdEIjqekyUyS5zcO1U+eH65+JJYe6cALgCyeoqK4hivbfT
OUd9XojsSJQ5PmRP0OZxZketiJrVgDM3MgztaG6jWT+zdSH21Fu9d12jPe+7FcRopOuFPBRDaQVm
2dmJQmxtCq5LYJtQ759+K4KJmtLFkvJJizJspPW3srcG7Q050Er47HXu5Coetj8d9cQdOqXmy/rh
rVwmklpLQDvGQMbD9AalRxlvNASeb+vdb/Cf0fB4TS/eR2McZlIVeWtJMxaSJ2FwsaQMyEBlqWwL
WZt7/VA5othBq1wBfJiaI9nEEiGWVdXxOIhaAIBvTm2QntHnM0SPDYxPOiaFmTNss0yLJiMpwyWN
7Gl6iowvw+RZeuGtYtALvIblvlof4pgTjErAvYsDSmepUgSxpTwMGcD2LT664X4c9Y8g9vyABzob
QwubXELRUZ0Mixi2gAUejE942Y8WI8nk1IUdd49n91F9b1r+PlCdeWcwikdyYx2SML+dvPF2fIJo
F5XqkBYGy9jmY0KxpZn/3L8PXZmYdNAjK07aOgGh5dICzF8J4gfBAXU0BZFRb5Yb3tDBZ4kaBYoA
Sxh659jatRglVextx/maEl8604QTOMM+WMlAjb060gueOv/6ZficXmhoEWFCBVMGJoVXYDRUytJo
SrGsfM0egTlPQKHVBsWRImzxAHI+f0DIwpwDRgMwHIDFL0Y3BeA4tWw1kAXd4M1udIyPvFFw+9Tj
b1uyUw8mkCouxDGqNYCrkAcAQkHceqDOUz0Cw8RVgCyDqQfOY8BVjokI2oaUo5JDmuwLZwrP1jjW
3eqDKBej8rUfuzXHj+1+uu1xMnHBmJI4mUFu74vhDCjO4iHzp0N3HE+xy+u0f3IuzFHSv29CrWpq
K21SMECS66AWT5vkKbf0xJHNmjOIva8UJo0MrJMrWNhjlJIEsYiSCqG5hUG0cwYKR6Dclcpyh5Vw
2a6KUXaaVWvsch7wvzCWZM/psjrF1BWcx/dTWEt1Vuk0LGUWBcTCpc5LkiaSSobST48tKoYj5vvo
TjbvBu4eLchXoC96tuCXuhTTZYuU5nRov+sx30TUWy2ewrXunq9f9E9em2qzEcO+RkUiLxYZk7Bs
kBDUVnSqp+pkSZVnGtlNr4v/bhnr9+XbyGOeoz6tem2Z+ziUZ7U7WCkYMI1iLJx5LWOOKGoSFw/t
pWosmNioV3o/WzVWZoH3ZgKovMj1h+unt3u7LWAZS9jUQ2dSYWM9yYyaRWziMHkZXTMswrm3JcOW
7npvcc0DWB31wl4eOVI/hWHQbCuVsY0mXRosk0Az80RxhKOjhYfAtFd4TNrp4wFs7B3kVhxjIzoI
EaI0AigFsnsBsVEvcBTas3XweWOfEm+NjIfu0tbnujMEXGvA9FkAJalvsjb3FF4zgX4K1hyAOY1v
ZQIjVjQYt9/mWMK1KqXyFbWzhQIE1DOaovm5Hnm17z0PsZXEuPyuMXPSSEUFBxyhDfWbqwVQTBxH
tH9qHwoxLhELqvkwyFUSEuWlWAUv69wh4pE0scTD7xfWAj24jGEAkNmwxWal06dkQi/bbzALkAWl
Owexb75hfiSzxyBxlFB1879jjAzWlWP8oChM+bsV8jZvPyc91Oo3v4S5a61U6FlkkMpfQty1u9rF
dFVAqec1T/OFRxVkAKXXn3iOeNf6N2IZ40zaVk/EFsc8yNljp3SPtZDw3tHPNQtGN+aKVYlojPqk
ln6LfsISpk/TCx1nHYPaU+9p188ARHoa6kF25iZ1dELs08VQ0WcEZyJA0NhpjwLgWU0EmLVwqtol
tzHCRt7KrqieFji81wHk5g9j2c0PYI1cSzdG4xVbhpom8KBed2JcfGAE8YqGuBPRIGPQjVB1ad0j
mgCF6+DFAYgenMIRa3uNvPcM84YbndFL/0l3TbIAOACPgJbOpedRZdL0SwynQMNcGXVt2hyrAyqN
z0O/e2E3wpiPvCz5aI4LsNLaIVTWb03v1fHP608DTwTzvBpitaZ6CWOVkkfQjbkYAZxknrXu3ogP
PdiHFSiohVpMaxy2XXqoRPU0mREnSd63BfBjA8ibAuSxVX9DF/JGHzAAUaIzq72CBcGNXPENY70G
0DUEV3q7fnD07D8ZwkYe47OVaYVdLnjIp05/TPP2JLZjYNbaozlYSH5qEyUBseO8e7sPhakrFD0R
SFki/Zqb8DlSi7Wd9CpGKEkxz8wjhTeUgz+z8o0cxnPGKUZMGuU9I9DAX5EeZjBKkLsIPRsx+Jfw
k78fjI0w5kpNZimlgwA0m17MnBIcofky2Gb0oPHAbPZtZCOJuU96bxUJ8MORWj2UeAqkgLiqazxI
juKhGcVP5XYdJdgWsbALglnMj11+LrM3tapqlBLvehJoXyP3+xqmQf/MO0EW2ub3EW4Esd+rAKTS
mkAQsIMP9EVo7iSbQswsZymMHay/cDGI9iJZTA8DKxIYM1CO7ScmyGtmgHfEgNNpXlKMtKduf5OS
g3ai8zMklEBNyhkM3XFWFyKZvF/oTaR1McXVyknQF9Fgp+sSzo3EuWa7ckxAmgDuhS5lMXbSFkaF
WbxBPZgrUmAkjlYRNNV4uO5B9uoKCmjHMWxhmmD5YBPDPJ7n2MhUrLZh9R9opfGz9Ji8MytiFuCB
t8u444QhDehqtISImgnzWE56oyaYd0LLqH3V4+dK9q6rQ22McYigTwY4v2zQuozBGPvatkB+NvM4
LEh9NPLV7RPV6ZtbKXm5Lmj/3ABWbWFDGYiBrCZplyltpIKWc3mgr37n94H4ZXgfJo8PvDk0rjRG
r8nspaYspsSfnJm++DaloDEQX5gHgTvLuhfXKUAyAhKOjggaaEOXLqPPJKJZiZTDw/eyvfzd/QV0
fr22xeP0SpvmKUhqF7c4JG4l2uMzL0XYu9UX8plnrc37RTWISDd86gqFysLLGrsNWkz5kb/lA2Uw
kjjdZ+rfWcMBbjNAgFQw9IJ751JlYyBmQmqQ7pB5copSOaDf3dh1n/oCEMeGgQcWvfOIAica68mA
tjdQ7WG8SB+Z4zgOZu6r/nybH/5bjzGOf2CmCv2MoGahBWBGTqpXmlxgpilsvPKoHdC6dwC3MRwo
Y572xpvG2/FZeGE+pDGGY2i9DjgZnKIR9baa0Z1rW+GNgO7d8a0Q5lNptaiPgE8E+gBe0OGmX1Zv
Nu5qwlsg3fNVWzmMr+q7RB/VCTe8Tjpnbg2n5WHj8DRhbvUgmcU8Fwg6CtW0dRU0H2J3iAU3Adzp
dTvgfRj6SzYxWzKpMYY2cWYiQJlwp40S6y5m6V+XshfbKLqJTEgEpRK68qyYSqpqbekQRR2a3MY0
KzITwcH2EhACkWsTj4s4ufeRgDBH9wolpF/sQmUlkFztDFR5KiSgyR3t7xHXALm1fp69wiUeLyzd
O0lLBPwJbq2FrWTmWe6yIpUQ/GM5WwF/jnyIpxsh59WNqQmz3ghpHaBIJWCRqixKYKL0RS+pSYw8
YsHABQV0Ue/VJ9qnyb38xO1lfJaHjwbnAAgZOgjDDiGTZciyaslRtgU5CrKWQ+S24KUC8hAGb4Df
xUlbduril/IYwy+0RZnkro/e4Womv/FNt3qlOMboJfIYbN8Tu8vDvBTGGGUvYYpOj4QEcenotsck
WF/T+/FYujT0prsh+eqQv+P7PEjpgsgPzp34bKFUPAYfaVII8EUmswAqA7hECtwJ8UF0ADJzqH7G
z9P9DLpgMIafyM/k23WJny30UiBjoaQ3k0Vu8Ho21X0Mjee/hpozlfDZcUEErhzdypJUMLNcuhOj
7+s+b2Rwv44gpmsfklVyMO0/DIfrquye3UYOc3ZR3C5J3xmpn7W/OgBD9wpnVptdBkfScqkJc1iJ
DGiyckpTv3fNh3i1JbcmdvKggnj1Tn8t3oYzrU2nPrcu+Dktg+B3v2WiaARfwhyhEve6ZFjCcdF1
lXgtQHveGjGbgc45yDkwAHuQUSrrkP4ao27JnBhogbVdz2LKgyLePQPEsOjTYm0Kfo3+1M3jkLWZ
XpTWmvtEcUCnCMi+R3iA+2JCYxiEHwft+R0g6xB517/unqHilVCxMY4MTmTBO3RU7uS40hIfnCa2
mr6UzY85/nVdxv+i3IcQJgDK+ghsiaKY+1NohkqA0jaQkAUnAipoZBduGlRuwoVs2bPbrWZMHKRV
WOjWlFU4Zoovt+dR+Hldq/1/H3mOjiIgOjiM1U5lEXUGSiOhIuT2BGDjCWD310V8Hp/FzcBjgBVd
VBlNQGNeWkU8FYZSYGrGVx/Ij/GpuBM98PRimU4+R+diQG1XBhRJ0dvJvyUreL+UW9HMtbdafVgy
A1n9bFnYpEPuMUcobRqL5WgRVtWNhLc8uJNyXGrLnOhCtH6NMeLnV78QQ4DmyVTs5Hb0BP83Wb3p
/UE/DAm3DA55UDCB44ZN8KvEitu4a6Njexg8BZxkxJUFGwgh2AwGKMk33i7yjtGoSG0suBVcc0Qw
lx900C1Zq1WdhBHpXT0PVYUHpMqTQP++cSS9VsVdrEHCmKMKVOt2p/H2l/ZDhw+/yQ7siEQejL7W
9WOOlUGk3dgKsVuM+N3KbnbgBXs73RsTAS3WssD9Cmx7i/HSKLKvaMcmqW+e1LB+m7EHnPn6UT5n
T+BhvR/O5tfiCyDWhFseWhf9l9mo5UMywLQuz1JuUNZdtTHxc0Qs+dlAtwjhgk84JWueGMY9knJY
yzkfi/8UcylXDeUh5R3knqvfasM4xNgQqixVEDDIoMgSUs2OZcltzDeOz6K/9tqhMSY+pWq7Jg3K
JMBp8Ikj2bHXBtUtRTLiHRx1CJ9E4cagRmKp4HFgvs8kVKMlCAMiAzLYa6t7MibU9PUpb/xMsmwg
QnNioV0XRe/ofyUyn2ol7aqnKhxyj9pq+kP2EkyM1Terbz1IXmonpa3dc85zT0mA1GDACfU0DQXk
SyMcsAEfA8FAPfzmxzWCxRPOs4sB8KOBwDkBM8ehcvMwuuMmdnsWsxHNwsu3urBgD8yin7K4AzPP
oQ3yGxtULw7NEoSnGy6S967EjzCI7arVfT8r+TJHR/0UnUoZdacB3uV7vWAoz/yOsS7QUvLCwB2P
SSGg/xt6vT/CW48JprpeFntcuTq3I/2x175yPiF9K1k73UpgPmGcorUWt9CKHAevupPAkboGgH3x
waUIlFfRbc61D1xZ77rcHcXw2IBBDvxUmJEwGWOdWlEUSrCdH5sibNT7nPy8/u/vlBrwem4EMB6l
TkrSDZOS+8XyPuunU7B3AZUt6pmR+GMp4f8pkXEu4pxmYHOQaQ1WOsRAA/LQ3LjXnwZgskXf0r94
7/Xe43OhIvOcamKZd9kEHDjzRGdTgdd/1gJyzr/lN+nL6lCLlG8Et579P9EULI26BTx0TJ0wZzuq
GK6qaXqevUxeFGJlb/T0HswhyAPcFtN/xsA53F1zQS8R0zTg3tFYTC4h1kk6G8hZ46VyaiU5x1XK
K6rQX83cBIDNgPlNk7H4j/X/S2eWdwRQ/TQ6oV3z8r7zC38Ou9vfgOQ8xoUdZ3IhjImeKxR+E6XC
xJgo+2KH0W+0vwgned07NGw+o9mB/SUNgFiXClX4SOsYQYaieaRqbYHw9hx3nIdBCQCo+5dAisMc
mTmpJFZrGWt62XQwOrrUX2HKKVFequzhutHtHNiFKObAZJkQ3QRBb6iWxt20ghFDLh7KJPP+QAzU
QXMeQxuYZL88s0WeDCw6xEn4P6Rd2XLburL9IlZxJvHKQaRkK3Y8JfYLKyPneebX3wVnnxMJwhV2
cl6TKrcANhqN7tVr9WNyv9T2y5g1blQlgrDL3bgTM0zU3ealrqMCDLnaoHkx0nr0F1B0/Vl1DxER
JAbcnfttiyX3z2SgAOpIQgnU/pAajl68Fqug3sOLtsgC6NQu9MnBE85EhKQe2lbNcXZoX1cFTH4D
3anl6067BztzKFLA/X/saQCN6zoScJYfqkqTrh42YAWXnbKbg+ZuC22onQ6+5kZfm2chmoh6FxMb
6CmiEgk2BqQ15ihpbVpiZsJGQQuity/Z07SHemfQ3ETRDmri6F7TOVFtrz1d90bOCbYpaAhgCgyo
4DF/7o3xoFtpV8i4Jbvk3u7VYGxFlIMCE2xxZ1PXBp1KlCKwyW6Rqo4p0jjiPcmwCgvFY01F7Zut
cCpRlWl1B5JXGlhRXg1pyZ9Wc8Woe46vn5liju/Y5FUppWa0N5bGH80kHFUI0uki8XoOloHKIsMP
cF0Ayqwxd71Uk7aoYigvJLdI/7ztFkVq0E9HGCaYvlDalngn0lPiueCpSfohT1JBW89Ms18AJyUR
6tHSl6bRPrTjo5SIvhcnNp2tje7xiaG2stFuWgBKjyvV1QzwJMl+3VOa8BelL93rHs5LYs6sMXFd
anoQdCjYyflgBpuXh+OPKZSO+is51nuoTwYU+2geRcgoTsf8/AvSXThZpSl1idaUQx2YEFkiNxQh
lwawu4s+AQQvWKVoSxm3XO0uk9cObjk0x7YmrlLvyVT6k/RBqgTwE5GbMCGjVyWrkSSIg6drBVnm
MO4Uh+ShqQkyMsGS2PdXH5lTo05gVcwMydVKCKJ+05WfSvVoayJkHueVeeoibI86bkBUBOqNGLoa
P6r6ySD7qS+cxVBdydxVqfBwcxLBM3vMZbYCS4G5yhpZjf+LcmrCMM2vlnh2FO0jzxGRnWE8E5Rr
pkxYtYRU7TskIhIINUBXau22UN2DhMmHrDwGd0Sgd97FeWaNCVygTdWjfipqWKOSpEoImIjbgyYP
XC1huhM90znx+MwcE7R06O4VCvYyMObHtnuW24+1SLxSZIIJV3FUzrG6gjKi3xR0XJuKuGQgH/Pc
+nE9VHE8Ht1PWScqOloUCX8eMcZMy8Z+ALBrnp7T/s0uRkeG1GjX7KRm9q7b4n+nE2NMxEh6W7Jr
Haja9OfqDrheyqAKyXPvtfvCj3dCL6QJDJPgnC2OCRtR19VodIHZpgFC1TNys3eBC1wcLTUkzwLP
la9pwVYDrN1YkJDG6XCur5hzyPEDkOIjocMusxmdaUDMoSx1ANKr4TmWo4cpT5/wox4ylPVBbrLe
DHMqCMuc3Af1BzSWKF0wZb89/6JKotnx0uLopeqrNcSAITxdXxTvdjuzwPi/1albmyzwf8pG9mvg
sIH4YgQFndEDwSdEDiJf3F/iB5WTlTGHosnMItUrDGvYb9M7BZQWO9Zxc2Wv9KR70Sl/BwFeeM+J
OeYSV9WmsUlHzR3RHtx2sp99I5/61oEE8b5wQKX9REG5803j1q8xRvdGQIKrg0ERH3tLsOkXNyCQ
THj10kYlwFOGzrhyCkmQokkHad8p6v2ak1Bd4sZZddgklagCehF9zo2xAFPLgl6RuuTGLttvO8UD
pElyp69dmO9tB5jWxKme7dIRHVfBEg2meqYsulJnMqz2pZw4mPD+Olf5fS1LDWjkJ0FGcelM72vE
PJ1NqckxzHR+TNqozPKys/UdFevIw3ddyHtgkoPKR2NWNJmi0h9/5kyMOcZ3TS2vu7TRUJG8bWfP
hAxUc6u6KZA75mt1s3QQ70Zd2VvAqbR792cv/3T92Grcr0pHgwxiYApOZzMAUikpWMzpitMHw1t2
EXQ4W8yzQ8LDAmLJdDUIbw2QAaJyC6iO3tyWx/SWjuqkXnYc3W03PBeuATZmUeH0Ik5id2x4Np4d
YIm/gP2mQHpG9oaPkfaYTCIkaMZbowrbaPCXCpiqQdhR42wGwcsez1/VRqLCPt+SpVz6dcL36BN3
tLwoaABHRPN/VRzprftCScFiz/xQiupxNPoyfnBml7kC+00yIdcLu8ojxtEtTEu0bhmYt3WH9Ii+
sURby1sopmU0CllBUZotMiazkTfa0sDxtkdjTh20WhwjHgQXHT0t7LLwZIRerA7yPygknZ+mlJTN
sMwgIOlGw8nqezkWlP0uH6cgUdPAxKNhoh6wd7ZxnA+lIkntkmH8p6BtCt2twCxaPttej52Tn2Zw
tf559RtG0QQ1IZQM/PZFsVGOS33Wlw1kU/vJUzzKuxn/2AJKAtjeFUdR/fQSg/xuj8LfMT1noEt+
vo3rrI6DVc9ZoN1JvT+7o4s8CSxKedD57XP6rL2RjwRQ5JsCbHI3ogcdJyZqwOXgK2J0W6Eg6HPz
GqpgdW2igNf6y24F8qEOou86sjO6WFGv99Ixz40xLtOX07TYpE0PlrVvtpfRsn1l6N3rQU9khIny
9RwZW1mmKEluHxblS17uSPpy3cTltYVPhUF3jH8DGAZo/PmmWcWUtZKNmbzJgsidsTlFETvAUqdD
8seHjFqCigamkFQ0DFhL/SwVJBnxZJwSHxoDR6vtRPHp8iCDIxiTCkCX6hhcZkGY04bpfb3qMLwP
lU+//KJjmmsJiV/cLIfqi+ypoRCHeWkSUKT3Fgj4UwlhJTTGMSuyyOzp1Wg9mgc6JF3IoKyzjquH
zssxehBdhZf4KCCyT03Sb3pSJ6mWyhibDQ+RCZxT9QfrJs8dtGButo8QbKjvoSuF6E++S6LdvfQV
2NWBfAcpOEqfBmO3KOXImm0A7/SghQrL+Da3TnZnPQxOfVt9gILID/kTedUE+ZzIKvPGU40t2mob
OASqhd0sprNZdpAmuPmj2rt+GDgR7HyFTASLtVbWoC1PoYW0LNrcdYCdeep9GVA5h/ge8LNvuTeG
8yHRHfJ03Tp/obiCDNQd6Gk8/6ylkjey0qGAbnYk2klxO4fRqr0qWVp4ymKOIrgY13MhkPIfe8xi
tU6zu1amAI8iVOu3ZqwFJ/6yygxHxd1j0RI9wFLshaBnatXElpYFFKOsedkOqlhV+EsyfWz869tH
f+75Ja7jtlMwq0QF0y96hYaeFoudoX3dSF4cdYdND+VOdpfyZxqlfhcJ3xkig8xxaFVlm8FWCXDW
c6Y6tOua+2CN8iU3ddfdtoK429zJN5i5EfPtXibkgGCicA/gN2Zf0O8995W8t5usX5QySPaLBzqN
R3tPjlKQgX9aNP91eQmdm2IfNuZarhNQn4deuk/N+079qOt/SqBhnptgbm4113JlnadorzW2O1iv
vSG6fDjJwbkJ5r4epyRtCMRI/+EgB6+7O4RKACwM+gIiMjHOyTr7OvT/TwL0qlWqPmVYT1r9TABA
m7vH677+/ywHcGQZDI8YgWLOblnppZZpRXrQ7sgd3pwYZWv8+GlDEo7akHfdGicwQQELYCKZVkTR
WjlfTod/n+1JiQ+JXf0cBrQfunlIg7WHTC3RItG47YXDQXAC03kWCkAGJhtYLulRr6psrlHrBR3g
OIVDfDRLQaWcMUHZrVRZB9k3yFQgTMWCcTGYp0fgvyL7JtUdPa59st01uiZI39iv9MsMUFiAf5kg
gzLpzzjxA7vPVKuS0uyQ7KEmRz+T5H4zDIeiXcSTtYzXXVhj4lGh5LI+JkUGGuXZKZXHRQv+yA8u
DDAX1Kghv876EjyQeWM5a69hOAJ6BY6VgrBRiQAbum6PrbheGGS8fG2Kwd7WEvt3a+PJBCaVO6Dq
9+Qd4CtmMWf8/Jc5vF0gQYqqv6oyYWiKOsx9aAPI1lY8HiCm0SzODNphm4hq/rxPhUctDUkEXkiY
AIFBxWHu7BYUdhaoDK32ZWltQUxl65zvqzm1wTifFRdVGcszhOJ35ZcVbQzaTzM9e2/50jFyKIMz
8epH0SSoaGmMF5aYuyR47mYHXFGOPtyB1EeQVjD37sXCGDdcSqXQolwB+XUmO9Dj9Yv8s6KP/lan
zrp8HeXddTfkBYvTjWS8MFHlcmhKHSuq7rX0i0Q+xdnDdRMsUPTXmnTLUlDgQsxjKxByoQ1r1230
Y9kB2VlofqIziXkjKm4IjYRnEU6U+5lODDIeqNtNjQnzMQfVUhWMtfmidq0gcefuGzBOhi6jOYPB
h/PoN0imObcLSQ/qVoHmstn10p1eiSQMuUEWOR+oBGhh0JIZM6NZgRI6hQzqLwJB011uCFAutPAn
oQZ2/UNx13RijPG9fAZ2srH79KB3AH/qToER6zEX3Rv0J5+ksr+84cQK43FkWYdkrrCk1o8fjF16
WD5Vims/Te9D/nKYmO78NfJFI+sis0yV3k7T0ahA+X+woDRNdh3aL137UkSiZIz+nSvLY5PXGvof
C6R8cMEH9E6krIFUKU+UuHJd3DJUGTJWJi58JpybWZ7mAxVZlavE0arveuRddwbu/YQ5KAwZwMdx
wTOHqGmsVIVse3ZovPqFLqUEiibHCMqvC15Y4aKJFrtxlA+E9uI41BlTJS2bDn04MJ9C8dfTbugw
JC0gNg8yBIJELQ22avnuh5qOhA9T7xhnYMspZqaWw9YrfZijgdSUbvFEWSxtDxq8o9ugnpLvsqPI
C3mxkJaIDJjV8ZZjYQz1VFjzSsw+HMuA6hrWgXpv+PktZqYWn1Jqi4UHOK5yZpJ54xhzNazL2oAo
Hxq22c4s3q57CidsnP19xhWzHIUpNGyzQ2nEH8dl9oARvS0zkWAIjT6Mf8AMHVqFGAuwaUyiPlSQ
rqryCNS3s+SYeu3UMYq9ujsrPwE5vb4knvOfGWOcXylzc1pSGJNCwEvoFHfsg0FAcfL9AoU/yROd
Z/4m/l4d/f+TbFoZ4qrpaUJTbd8TyITkxeykyvP/uCzmOnlniO3nMQPlYfZk7JSwdC3XfJx8eLtX
Hf/mTONE05G9fy6x81VtDZGirFDAbHpLxZfqIHfRiN6BW+idlFb0lmNHq+mZPrXHni57I3gkjLj4
7WP9JX9oQHyy7FKgTiREEhLUO9uDjvg3jOy5/2I4ixPB3tkmIDeMygXI0M5XG0tdZWzTSvbroUXE
pFZbhBPjIHudmwqlgLkuA3KL/5hjLlJD6yEKKcWAdCelFxUqRnIH1yjXncBpRHaYm3NQLQnancDC
F7fV5CifIYpK5SOS3fqqPmWFk94vvfPnxed/PuZ/18ciRbu21qW0MXKUI33zYO1AehHO95i4Oejf
Vo+m+H91CDU8kFDKB8qXzbamtJB1UxrJfs72fY3ZR3nfbqsgw+eGY1Ri8TbHqM1F10+S7S7SVmRZ
jXQwzCelEqXbXDeEU9ggvcC8BEueEBVNUS9geYSOp7LTwVOGasZd54PRY7dikG4RvMW46zkxx0Qu
a+wjLYFiwyFRf2bkqWxf/8b/wOABGJSMfIcd/B30JZsWFRy+2d48SKmjAerd78raoS89XJnHAk3v
P6xy/XK+E6PMWU63SO3ttMkPqXkz9YlTTy+CZXHvsxMLzPHN5DHRzY0gEzhY8438k7Zz8IbdgzfR
9BTDyVWUUjIsT3tVRS7CPdIntpkjneRDv8pdRYU1k/ttv32SJUfqHfNWQayqd9UPNXPJk2hPOSk4
YNn//ZDsgW4k3e4XvZT2lSXdDm3jJ7OFbm2kf+jKRuCV7Lj4Px8QYH3ZAmjhQl5MXuymMSPMiMhv
2uOIGQHZp+xvZWDI7nZje9YxLTGy1LnVj0E0psLLLdHjAN+MDRpejbDsTZukVXacYWBce8w/bB6F
+9Zu7jZ+50MUyQBHOngxPYFDcbf3xCiTs+gWFFkhZpUdEKCL2wY5dB/Efo9RKVxC4MNw2t2gO/Gd
CCjOc2Qdi4QKHMAaF3rn+rAtQyIhcS+n4ihX2demswrHAsvZtvUDOlqdIOHkRZxTg0zC2eM6ipNI
I/uq86vlYWkrQYjm7eSpASbVTJQUxc0NT1Slm522T506yoH/eSal4CCKVsJ8sh7XjV6XKqIMROLH
JcTX/Zul4DKDDjEaVRfvxCHqjTlZZ9RNl5t1DZbIJz8WVdA85YUT3aLdRTCtKxfkYXGqqVWKnPlQ
L5Kj1g9R/ZTngq1iG8PvB/rUiHqeXUHyqJJQDUE6oLn6garRp5j4Dag8RUHRxF8oDxyoUdzrx4q/
NgvuQAjQ0uzEfWMVjY7uCrrOirlPstWV7PVbYS27/8UMCJ3OV6epc6xEuozVVWDiAaeKskH7+g9p
t37tIXJkcFBrNqiKGStpNiVZPqpkn5uFN8v6XT0nICvrgz9fDObz0LAEXkXW2BpIY816WqYQCVLT
T73tLUPtR63Is3k1YBAZGZBiN8FagcTgfMvaCGenbSLgLsHvSeF6eMz4ZgYte9NpPgzBfPNduv2b
FPHUKOOFbTkMURSjlpkqH3XIyOLW7JI/bF6/fyaDDlGi6Iebix3DSvttVPQZyUc+Gp+XCA1DPVbD
69+IF3pASQntTYzQqReIlUjvsqKVUWhu486pSOxGuYDKgWsBjDB41MINVFZsYtHypkzLeAi7aPFb
8KqrquBsci2gcwfmX0QdnM9zD5hkpbVLmdKSbY+WfjTaL9f3iKZgbMmBzsJRolpoIbNCc+rWzCSb
SrIHAeTbNqDCW4CMlBDdWQnSI6Idx24QFGFZXMGvj//bKHt46q3MK6PQMhQQ5xeqbKsj0YU2hpPu
JAHSlrt/J6bYE1QWY5rkOKcVyBpW+y4ZBFFNZIA5LdEi6Va9IiWxC/JRk7O7IhUpn/FK5AgANkge
bcxnyqzuzRRlQw3OOlRCP+pQdQYFC9UVn9fd6r2DNgU+x8sNTs0xSzLqRu/7BOYMa1w9rR89kJFv
bqH2H4iwO8PbPxC1AceCzAogUcbYsKZ2n6PNsK81SAakNuTprIfrPs7NVWmvGLOFKKqBZvX8EOUo
3mzSiJuHig6kxJ3uNihOGeijlRNeICDLr5wI0GKBWZpDsWfr1Czd55OCF4SKNEmy1uzQ/kzuiepQ
AOcQTmDxgGx0DzJXEc6bd5FDgwlvSAwOYJ6GMViXK8Rr6wjv1MpEb63eDPtjBx5jXBfy0rwIlscJ
HeBJxI6aEJ8HmxLzfgTHarWUPU7x8G30MaMAxhAwTw8HC9i57aG+pT2BCCBS28LmXrfNcZoz08zD
stiSusgnPMjL+YuiPM0iTmNeDfvMAPN6nLSszTfaz0PIdXoMh7rGjRQ74FYyneFlfAJQ56YWwZg5
5+7UKPt4HPvOHvRBHUNTzkm1A75SwxyU1DwqjaxCIW2WobpwfSNVro+euAzzETdrsKa6hY9OOwMz
QQ+6n2AGyyWPdHCuhyJs7Nu3WjCmzlI4auqY0FDaLT+IMAnlfFIMKv32XeaTrphPwGUHb4qUkCiv
kfnx+ko5m0uFzYFNAQMBohvdiJPDmKixWVs5pImh4u7aow0BqAeyvra5IthSnu+cWaIrPbEEIexN
rqZqCqNnpXC79w5IOvnLR/uOkvqpn6IHXRDheO9TymlsASMN3MP7TzoxWcijJRmZZu9L0jjAIvgD
yGZXYnvyEPaaoO7ALUGDhRu+SlQ6v8/kJLHZrKURoWopH7on+vgH52xgvCus9DvM+37bQANbBdux
ccEVI3iIcS9DjGuAOp2guojM5Xx7wY8xrmYPncJkn37IQygqHYsbfcTgSO2t4doJQg33UXZqj/mc
NeRG43ibLNTmZMSB+lDGbvpsP3XQa9pRfjAdQU52jL2olsSL5qeGmVtLmRupW+YJeNK62anrlkGp
DC8NsxZ0gngn79QOc2ts7agPMZ7/h6y4HZTXRMTez3NOEH+gPQKAp3nxVFpjuY5nomQHq1Yf4zp3
tSYN7BmdGbvOvL7M99dPOosCpuklsGfA4CqQmEFuwcS0aOxry6xSA+LJ6pt8mMEVb9TO/FP1Cwjl
5Ldb4qq6j5BGmxaxsO3K+W5n5plI1qRlklkxzJsWFGkwUR3dzv3T9TVyvtmZDeZ+mrdlTVt6BMet
eTAqcldmjSCOCZbBsq0Z2apFmEohe82OHJm8pPHDWrcCI7wXro5xAuS1KARhYJT5VnXcUEKkYQrX
oLg1DWd9LxJjJum78qHxjY81mpHTwxoq99c3kLs61FoMHUrk8BXmVBvykKHSs47hirKUnfyYlcXp
bMHjgxer8GxDLobeO1CWmnoeq2y5qfH4AGpVCo1v3V4JMfYObhoIsJW72BO9dbhrOrHGREYbX6xR
C93eS2rsgIDZSVbPGP/G806MMBuXFlpcSKBo3K9zvtPyfq8nmvcX3wY1D+oW755xvmurFOfmYNYQ
xjBvMAp/GMr7ehQx4XLyAZ2yckJG7p2ZiDml3Ra3WQkSiYNsNq6if+mlL2n63GrP19fCdXAVHSpN
pgUczPydLybrYhPCDiCczyipJOYtTVd+L9THfvYJ0BzgkKYPqQcBC0kUB+mnYN4fqIOBvhA1EMA/
WB8ft9o0IxX1j+4zKdzxhRYU0RzwY0Q+4hiHKQB0+tNfrBeAMfQjUOGzTFbcpCokRc4k7OvYOeoB
Uan0Y0DqLX/7uBzaWwPtiPlTjCnlvwAugv7rt2Hmg65LWS3KmuaHuPs2d58b4XOOlgrY7dRBHEsA
asF4Gvu6AhgzNaoJ1dkJjNVQU5xC6Fm/ZR+wpED0kuO6zakxJi4aSZSXZYsRks5bD1IBRvqEio79
yAPij7sZ19ltdKNi/Fv0tOKdi1PDzDbqoKWJmwWNATkynKbZZ3LnrK3lpYrAU95f9hf7CdAfwr9p
YKySiSRZs7VQt0bxTH+Dr4Afbq90Huhq/OkGfAj6ozk6VPy29hQQH1P0RuyJuCD520xx5Lh8MOnC
ltfWtoq1aEB5SOkgZmB2DlVMXm707ylYrx6NA504lx1J+Nrh3gzvAPZ/DDN1qSmaNLPs3ktgcuGg
5YvO6E6GapPZeTWS51GEuuUFg1ODTBySh2G01qXKD1v3cSUgi8o//83JP9lL5vqJ7cHo0nRC3Xh1
2tWx7oA4o1Or0X4LzEcAOGziYKYOALA/Vh59T/neOd0p9BvTKMx2YqyomooO37Fo7gryqZoFr0ce
Wupdeo1GU2QpFpNwQRtHmyIZo5wZJF1W3Ylw/znfRhCao7T8Ft9Ns+DdwbvMQXELMnBctqj+Mt8r
VSrS6ykqEJKEKmk8BOtk3c394gu+Gv0qF6eQiiWDjBvXIcuV05KlAEF9hQJz6oyFAy6CHxST2O63
nzqIZsX8Nby2NZ6OkEaG9hVovtjnY7/MxahSdIh6pDreG0abx7f+2XrYHqbDhF6XemuG6k0lJKji
bulJwYp56NQwGsUGQpudFp+sZryvVzV3+om8Xt9T7lH7beedjeHkNS7NTYFGnjGGevt9mJ5z4cwq
95udGGB8w+jmDcWvHgXaO0RnCt2LvBjsskagf8abRojE5d4JaNWoaK6iCXURJYfJWvJ4I/tWQWvS
NwxEZjOIhdg9+rtZX6TzSXB7AudgMQWpqRYgcQbNCKV2Ubxip1lodS0urSSOX4kgO+e5w6k15v4Z
7dFchx6VZ/Ttpu3BtCDjKLjjuCZAfAr2HZQqwH6BBZ94wpJEUOZW0JqejZtWRwMieytsgQ1edRv8
qr+NMN7QAlI5252GVuSbvLoYtPFbd7qpPskjTS43QG6rfzOuL1obE+6VamxiW5/ox6Lq8RizgY7N
4MjfjaNxqDEfBSHABLBLQfNIZJb5amqk9NoYo/QrKT/X+HGeA3MRvA155xe9SZCvUt7NC+bNqdpW
q04kfb+ZBP3JIsADMrgeIiyep+PxgcxDRShkO2BGVWbbRsgYqpnprFvtmHHpolTvyN2TJBqA4a7H
AGkSfe9AYoLZsrJsJDUrKUAiTR5Bw3KDq8W7vh7uVzkxQf//xNFrabOykgAeYUK0y9QOrZl4cfzy
vxlh4vfcTrJZ60gwlO5zDUrc5q1eBSa43+VkHfT/T9ZRQONYSUoAfVQoFJlQGVCNyZ/Wz0p1FzWC
PeMmn8aJMSbVVnoMT0rmTJsMneLVq08BxFtI3PGb8tZ+Bl3/L8GUVDgRyv1c4BUBcEzVENSZkKGO
qzGkE5bZmc/dWPjzkoXkx/Wvxd3KExtMfJCM2SYS0Mr7pswwjVc6ilU5MZ4yiVDbiuvgJ6YYBx+m
AbP3MyKg/ZyAKkX+Uj2mx8Ex3kBo1O/V0NqLOBxEFhl/J4kVKZKCTzeO5K5o7Js6sd3r+0czyovL
8GRRjLdDgV6N03wB1i15iDF+2qU16IxDpY4gSI8Z0a/xJhrsEbkF4/3WJpFWUrfsoGzG6zzkx9HS
7tAv8a+v7D26XVsa4/ikJW1jNSgtbuWMGyPHpGE09+C86GqQUU+54pU5+aItWhlo3VJ+UklUOtd/
A9099ifQsSKkMxjGQa/0/KAPlTxX0VyTvd7tkmx2amtx4ugJIoqCz8g1hJQGKCFQ6gCyfG4Io47o
6eUgmpkHRMZ8L4H2dcx6d54FoYvz8XBZ6QbyM5BZXSC7QTdhyVC0ggDv/Bhvn5XmRdMFFyPHJWEC
tyJQO3RWj3kESdtUqeUKre1hZ4K9qwzoLK8uZCzgddBO7bAqVZNRmsMw2+hI3Crf1MKhGsOJ10pO
9qJ/fk8GP4k6aHybqECrGppaEJJifL9ZxtImRYvhudGRYhR4oESxa0JMRuPZqrgdJLBjsZgydTPG
DQHE/22V8Q47ryDIlWfAC6eogGy3oMAG4I+Oq8TuEvy5eCN9KMOgDip2dM/wDZnAZZcGTpRhLqgr
SXfNLR16Ix+KT8bRvEvC7ABQtCiOce6BM4tMHEvWRFuSBDQlI7hEEwL6aNmXtYfaeFZSESqZcwYo
s/d/7zXGQdO51ddVxfAygGe+Spo3ZQCTeJY+XQ8ePAAT7EAlDpgptF0NZhfLaMswLg/67Wy/TI7u
L2HrJa1LAgrHmURYOc6xO7PG7GCzSUsKZi7kCQHF/vxn3lJYc+Q+vyxUbdFyARKMxYHGqTIkPcH7
2Hj85RmRtwXrZ8gOowwgAp1Sz2Y8XwdF7y9jqE4zTeSyMHWy2KhvlMr4wyjqsO+1W72Yn5op/7Lm
+le9EQlvczzxzCTzGquSAUe/tscwHSq8YLv8x4xsL+irJrBTZScrkaBTznXHkzUyaRY4uItyhcrC
ISIt5JeOCiCpsTCN5MSQs2UxV1k7QDErjgHXajSXQCqod7SbyJvcFVzL7/gw0afjxcozi0y+VSRE
bqUCb7BiH4fz0ZIxdZAHDYSsZg8F27tIAQWr4MiJVskcucxO9a1ZaiOkDNKKhzGHY/xMXEpG1AXa
7Ih0lbkZ3sm3Yw7dhNkzTBsA19fqJEwi/VNtCHFpojUxd45U2COQWsAqZ3tlR3VKl3Bwes929J0e
iqdk6U++duSYy2YuikiruiY71IPmFxjBIRQLZ94X+R/y3b+XY08PNxOHiYKoX5sT2ccA9SXL95Ec
TAmyhej7W6/XHUPwndiXdNc0yaxutMklm24DEnM1F9SJ+Onqb1dgi8sSbBB9QCaOaH9bHigdohSY
YeyJWNm5VeaTfXvvGpw8P6VKnedJx3Cn9igp7yrssZ+7ujcXIJLQIO4gGiflF49O1sYEj4z0RaZv
eAlOu/pF2a0vFPFVguUr3luBvivC8u5/u2co0dJ5Sqx2w4yZR7j9ABVGKnEZ7atw3P07LidBDGYT
HmXDtSZJ8A9jbd18gEzctrOb4LoT8o2gnI35EwxvswDd0Ua6WidoDZKlejIqxZlbEy821RKBn/hX
2G9DzI2SLvma9DMMKXfZnkL0cr8NJD8bHLDH/kobZWf9mh2zzLu+RK5lsBWDrxYa3ECYnn+0tajs
vimBoa3H5MOkT6+lSTJH0TCbO5v7nIi2lHuubZTHKDcj8DxMvB/XPiMzwaRxLYeT9WT/xXMJaMPf
f5+J712RyI0F5Z09AVKnzUH5pgw3dVr517eNG3NPzDDbZkSaUqNYD8oHZToWaudEyrbLRstp7W/X
LXH7KqcrYsJ7U0wkWRW83lEDAZOOr/tzMD5LlmOCGH315v3yTA54xzzPoTAj4KaOJ8tkAr6hRRuo
ftHOnF2EYHAVBVDkCKSP/5JIQ+AcLFJ2XpR6rgoMlWmPCyRct3ACnb8EpGqVh0bnKIWj+IO4KU8T
xIsLFFUDvH4xjoG+9fkZkIsoHaIWCTKVo2telTANtCAJo6//okHMWyL6IAAN0U6Iys4xSYOaSVlv
ZlArKG5hDewM1SflDeg1tENklLSEwEpeRo5RUhxwzaaUw8zqetmI9KkFUqX4XBEnslzl24JueOqX
QQ806ej0nyN0bj0D7GexJ8q3ePHFVIDOhx4d2rWs7iWZ2m2Lqyw/WBEkh8vKkZXvXfVo9ZaTiaYr
ubfeibELEoVKWQeMw2XQ1qqQwpagT0h2FJpPEZ3FYTiKPyjvigDKEpurEsCB2MF7LZmS3CQYtOlb
PSz17eNqJg5JhqfrUYBn5rSuxV4QbaasvT7ae6WK3alrnHhTw2SenOtmeJmKIWO237RsML2Ai+/8
KETgaVbModNCOTAD+0BFgeVX+3b09F25g4SHyD04cfTMHnMdpGCry7LYLg6bqjrDtqvJC0DWrvE3
1AJnhphTAP3VrGwMfQmbwm32gMPv9PsldhYoeTl43YCgM6l3gs3kRM8zm8wl0YMn2uxWYwnVgNxB
ZPYQg1Jp3Rnv0BMRwIcHPTmzxtwTqz1GUdqgutb7UTAHUL/yox1lPaLqYb3wahB9OeZqSPqS2LkN
eLEUNrfFd/VL68YfFQAUd8rB+olB8V2G0quQeZ6H2z5dJgszWGZbUtumoJtKZ+PNxS3fMq/5FO9n
aByQl/quO4ChdxOcDLoc5o4AYAPK1ei3qRYav+cHg+gFGTAarwXyITpUAIlpQb8vDiK0Gy+Endlh
ihmDsk5lvmoo9yr/jMLHPsRYjQ/xHrq26giZwNqbQykVJDScAHNmlwkw0MMYkmSBlvnUfdS0vZXt
41IwVcn1GEpAD0YusCCpjIPaVW1kkEKFBgLY2Zbcdpaxd4Z6c1ehwDN/Nb9NMc5ZVdqqZau9hOth
ubVumsQpn+PWIRBeVXfRDajhQMe6FzWsBAtk73YS51XT1OgekeIWephVdC+Xn0f5+W/CCkGDD2Mh
0Jpg8Z8oc0u1Hhugn4OiY4lIlsjOAkQ1nZNQ7ntRS4XXz4SuMuQsqFKCorJo5wzHfIkVKDoWn6nu
3HSvhM3X9X4zvXJPCSGs1yTYHqujaFCCV486M8w8Yvui7RdjqaNQDyAI7vZHykShBYur7gZI534X
sQi+f6CLQ36yUub2A7BW60YdBgdPBxHT7IOjK3fkFwrim+8pTSeVjs93kZ/vxlsEPMicTC6NsEAx
3vVf1xvhQ55TS8I9DKI3cO6iRcM2tDBB3MaJoawhzU0Bxwiyysmfcwwb0k2YN2EPmZOgnhlk90AH
nHCbkLBp3T4Zv2vr5+vuK/r79Oie1EKItXZkWPBwl8cvhXlcxq//29+nh/Tk7xfmFC15BX1VCXfu
8lm1P17/+7xDfvpBmEt9q2JJslM0lJTtfk32q2o6I9idE0FPTmSGCZZqbpFBTariUKvavt8GzNBq
rpIVx6JcBFcbr+1x9smZaJnoRVYmZRwB8lM8adDnSA34lw3WlfkmFyYOVx0AgmLMTTpXUqnYfYsW
bbqv9mRXu6W7Nk5xkwKbuPk6CnAiXl9uWouclmhEAbnDxWibVS6FlU9AEsQ/7eNwS9M/ZEdhivFH
X/XE/TjuGkHdg/lnaDJc8ID3U2/EpWGmh1w75DZ4c1ThhA0vMAC1Z70LnVIi13M/38o6sto+s/bS
zXqgNP79MbmbGyf70Dmqkz9qr9f9nnelqphRp9plOrQ8mHOF93GWZ1sEQvvqjqCto33v/oL8FrSg
v00wR2ucMhl1Dh3v8PHr/5F2XbuR5Mryiwoob17LdXVLLT+j0bwUxi3Le//1N6g9OypR3OY9c14W
CwygbLKSyWRmZMSmvJSDoMwmWgKzZWNV15rVasWpa5VnW5K9IbPDONsER5f38ffLYI6TNNSZuRpq
cVrMHj3nzm1G/3/6Fixws+6ztluX3ow0PbsxN3LI5RhP+Tg7XrbDfVNQ0R4DnG+gCv7wut0KSZrJ
lP0n1YCO83f1rvfJnYpc409qkRjucxSAHiHXpRhMDlqSpq2XpCxOTXcfqyVwy88EWK1+zSKDWN7l
tdGPzd71e2NMcqHpY2Hg4xRAAj6A+datsttE+2uWtiCJbYCaPl82x6mDvFsbdZrdtWQmeumsK1KL
sc9dzLO4fat59hQSBTXdn39gS0Vu6NBpHWhvvbclZzLUDVo8zbamvk3MypNa/WFLzQddnWY3J5Og
H8oNr6h//DbIHFzZGrdMpTB9CXwvByp7Rhlwta+UcnTATJBIfoz7CNwbZE6y4iRznJQpKOFP6cP0
1J7kXxhoBwHd6+gu8fqflHTkj5Ix8GTapkFHzT+IjBtTYm+LAiZm/WwfrDC7tX1Su7pLCQobkCKQ
58sfkuujb/bYeuhqT40z6LBXaA+x6XXpJ4AXQsv0zDJ1t/wPogrYYqC4RjP9D+LjPTrO9rx1xnEo
b6E90ypy0CsiI9zXxN4K8+n0FsXIrMs1aPlIt/VnDa0OTFw9J77+c/7xSn4UaS/lo4j9iJ6vD8cd
j3eK1pYxOceknUva96nmgCeAaKcRzIHz0+VPxQ+VOwPMoSO1vA7zBMJY9Z5qFKWnyZWPBgacMqiW
ipIo3k0GxScTAnxoTWE25v0JHwe1NpY2LU6x/ZgV9wbQuUZfCPyBt2V7I0wpYsrUJEV73jzWxjr7
W2PNQV/ItSAOc195ezNM1B8KeVhSSUHlIayhEEeuwJIJqZ4cGpFbAPZZ4ebxBslRGoDOA1AqoH2T
mXClVbE2J6WpRV0Yf7UxDgduWL/1hu/y0X6Mo/gW//1BVaXRqz+INFe5jrK3zhyAPE1Lozc3BJGD
huc7qvCzNxBXu6csv85xFNFl8TcYZSva3wOpKkuRoW0qPH91wKxQgwJk8ZsQwmTAcV9jWvRvaFN2
FuVA/FXujFLn2t13iS6vUuPkWpQcUUZGhQ79bsRJ8oIJICEWjeepBgbNcRTwYT/wxqZTUYKCdS1O
dn2zqLepJaBS4G7h3gATPeQe2s7WDI/BUPGMqqPill+tICuDAZzy04ES4jQieBi3FLg3ykQUKF82
W58iZIFFbfgxOW5yl0f12XyCJOAAr12BJxkO8YOI2IG7m6oCtgWgJvGIYfLXDaxNpDTL8tQO14N5
X4vqgLzghcGWf/4+G7wqu+gWOcbfN+B9xklXfSMVZPo8LhMDZHcYwngt2GrMEe/VNVekpNFeS0eU
q95+Uo/LFdVqyG6qYI7q5w4k+RmkMEtXqPDJX+GbdeaIY9J2zcsF1tVD6ZIbI9Qi8Cj56u3mKdCx
/n+ENLoe9nrbr5f5ZtqgtOjv2xpgVEpoetVt/YlQeUXv5cZE50Y62oH9ILqFuHnfzirbb1PnaVrw
okMO3bnGLRUFyHzJa0qILcihhiKZKPHju6YNdsbXm49NiKQyqRXoDePeA5P+lBN3k4LL9zg9VB83
8s0Cc+nVIE9N5A392cqQJ7eBZH3rmPd5b5+XLREB80XGmKsPFALK4JiLFq1D9whm4089AVlatnhk
6EQhjJdLwiN/bx3z3rHa1qyrDbZmr0ndqgTnzbpAdZxSzjn3dY2rQPWns/a58yTUFC7vqui70X/f
3QaK5GxjZuKBsElot6WyqxsCZl3R8pgIbebyvOl1oUetXt9PcvkrnZrbdSyjeVmCsqok15J0ES75
Xw7A26YyIVrPcpXkFiBk8deNEpbfSt78kn3GjBHeA+PV9HJ5G7nvHnBNYIAYw/XoBzMOEwOqISed
akZ1sHrgDCzuKK4r9uMw+9z+gKh1EslXkuaKSvHc3QX/HB1rQgmNRePN6yhVVVeXpz6HPNX4M4GW
ejNqbkJe+mp2dTRyLq+UG0GxryrNWsDMzGxsD2iNtNooBZQaqFivpO22FJF88i/1nQ3mjmhaAinw
XDGj4jp9SF5FJWwgo4dArjFemUEqQxS+RKti7gWjU+N4lYFvMSXDlatgAFCT1IKiDfes7ZbFXAV2
LTfbWlfWoZzmG0xsY1pKjv6nr2Mxz495rZ22KFGo65c6kBM5SCq/F30fXnA0IQKIYTaQyYLE9H3M
QOi1kSmPIOjabnJFdpP83u7OTrwKHiC8j7K3w5wp4OK2cRiT8kQpg+qhAdr0oS0rgRWut4HtF307
yh1ps9pydZWPzmC1FkRX1yDxoEKBdlJ5GEMbVAPFCXO1omBBfzh7ldGMGDp2aFxjHur9BjrFIo9d
WVnRnLzqwNjHODS+muggo3sWqv/9AC99iv62xvh2m5mS5MS9dTDHbzW4BdfbsRG4HdcjDBUQLVSa
QFDPXGFlbQ/mMqGBvKWZJy3Pc4eqQXy7TQI7XI/Y2WFuq0xPR3WyBkCB5ahYoKAwIE+spfDyIeK2
XcCQ8ns59GfsLkUw6pSyvqBTNYQ0dSKn7VAf/39CStwn794WE0+ziqy1nsUW8mHgok72Z+Uq96or
42txZdxYAe32UAwMfa/9EvEaiD4b44cteKeNDF/0OGtWoICTtZxPfbwdeiJAdIsMMS4Yy/YgDyP4
DPA/odzdQczKMwYMjOYCX+eFWBMcSOAih5Ae6p7vv1xp61WvrQgZMupwmvSlqw8C3+CdXRQmAMsF
Ayult31vYTPTaepzLEWKKjCT9AfjQbkffTSaQTAmYkygNwIbKPbGmOWQxiByMXdzNK/S8mSD8AUs
mpbRA6FXyEFGyvaW2CnyRijAuFpfOIL6Me+77e0z5xqMA51M+rw86c6KBKYt5pNtVX1Q6EV7HEdp
EZxvbg1yb5A94HncJnI+OVGMWjwml59Q6YQKZ+mBuGt56A2ADBQobKjP6EMJojLPdfammUOvjHZa
9duExMbIvFSO9ElEs8YtvexNMGddX6d2GiGmitLLkrpphNFz58oIVrzI1mhaDvn3y84qWhJzvuWs
yZDbrwCcmYd+eiaTKBnkptn7FTEHG7M05WgBBw1U4vaFnobE/4He7QYxrgLCCSJQIveutlA7QLEM
CoLQbXt/+mpQv6tlgkah8mjcTtcNHkmTaz/qfu/L4eBhrkyQHXC38M0gC2pLMJWEOSSACsgA+CiZ
tCvsoiCmcE/ZzgYTUrSulCYbGq0RyEuAh9K3h1yG+sCWgSabiGiOeKh1Y7eFbC+vzxTooCeThYFU
JZwPcmBc1zevMuyBs7jWoQqSr+QLuCuOor3kRjMwK6F0hdcD0sf3H6+qVbUHPXyB3pCGwgsdq5RQ
oRMh9bifbGeG8clVytJNXlFzXFXdTVvDdYggTPEXApIoqgMEphnGQhaPU1Es9RQtGvCObjmmJSjE
yLpdr3YH7cwCKRIgltq6jMe2LifdH4cmE75xqV98uB3QkH1V1KQI8vf7WZCiNC2QEgBXOiNxzYP0
bJ0pHJiEq8BF+Qf9zRaLoOtBUueUEjCscvdQgFgxxdvWqXwJrCAp8tYyLA6iNIz3HdESQvFYVYHV
YHENddNnwF6tmPkl1zG0LLGPgsNNHY7dwL0FxiGJ2RGjq1Alk1opPai1vgYzJCEfjcwuj+jxmeei
xhTd5aD8OrTAWEW5XzERxMAABszl+8+WgJm16hXgNWbPBHxOcumEcevJ3+ZDfx4i6bwEZpg9zyGN
odIxOUi+HqWhTlwzuPxTeIN2734K48iqiTLhkuvGAaDSaIRx0Bd5WQQAu8B/OIk7DBkyVBWoXjN7
9EmtmG23EDPqJsXd0qdaM13J6gRby7se3plh1oNZe2XW25Wg6gMCD/JgnzTIUYLxYjhI5ySilR8R
oyFvZXBOqtqMegjeP++/ZmOvclvWIzmVyDjV5djZTlB2QmEa+stZp4GiCi3x4JH6gRGsM4naJClJ
TxpoC/rPm1/57Xk9/9296UfoHHfQS+yfs/tWUCHkLRAHENAPGY9xYAneLzBdlJb0GyaNbNAJKNat
0hbeoIWXPZE96xjvsUCaqkOMz8EFwVJ9jmvRamTRi1Olfc7Az5iQv/43A8yhs5R5sSQpBmK12zIv
Bm2HOzplLHJA+rX3n4ldB+OAtm4v9SwTKlzoaiFVeJW8rAOj2nyNFqIvi0gmPzxVXw2awAWAf8RA
mGQKPo42zN2SxfkR7MpPZrucxxHjncbkrxkC5yL7hoZs1nAecDR7t65E1HusX7L2mdyla/re2cCl
hSmiW9W6LvPMN7tDmT5J81XRfLr8ET9UWVlrzGFLRskuUGcFh/CpOdLOMO2XhvXslscsGvGmvAes
5QDAby94V1L3+PBdd9vMPITsBkdDKpvylMaB1oNMvcatjytJ+dUvm+DAfYhi7CqZE6csRqFCarA8
kc/2PWVr7A9O6U5u7UC1xww7yuVb+5e3VrRAGgV2JY/cNrY2SwZylIqXiRheDQGvfguhq46pWklw
TNiEl10g/fedMVVtoHQo4ZU+KZ8l+YetYki4+GT1peB+50aV3VdjDj3IlaqtN1Acj+vPlfppmARl
DdHfZ057apaTk+U4fI71iaiTR2ThA0tkgsnxclNPpUxHYMwLd0WxkCoRobw/nUZ/PL5qmN+JCP8E
X4dt5elTUjnFNEnRsCr16FfDrIbq2Js/jG04WBAEFsGc2Rvmb3cwVMA+kPsACvzeHZy5no2hhzuU
6hisHcRQ4slTRbwFAitsS7RBczLv5diJrPq8kjCdT5l2uHyI/iU+/V6JzkTDBWwnsaM02XH4kVKZ
jgdKL+QEKUb7rZN20sDFLYk5jUQrY6IiJjEI8uQeAKfDHBQ/6eTqEK0vy0kO52N/C77NSDleXinf
R9DLAPxURfuaOcGjPqe9lSv5MSkTPy1fmuGnpfxax78um/lQMXl1DQv6KhCtMy3ASN67RjE0+pjV
Biqx/qs+DmpB5ksfUkDOOLgiGCF3VTtrTBCcc2c10YuNoxKycvPy0sVXXQJ0nz4LAiD3izkqqoeI
bXjZMIEJmppT1icGbm31Zo1BMfdrakSCo9zIsbPBBCfN3Ayn2hA5srH1S+BodVkQ/nirwJHFeDYw
wZCkYrw9czBaj15QfsxT3WuK/ispx5uyrkQvpg8lC+oFe0OMg6t4+fV1hWs/n/1Kde0TIrpfNEF+
HI/2NUQAwxrF1+Q8nWeh8pVokczNn8pxg9YTSqCOqd41c3LfDJ2vJ334B56+XyPj6ZWOMCuDdCpK
P1OUYntID86Z1tEo0E40dsFz9L0xxtHBTZq0JHZy8DBkUOH4tELYZ3muG1NwAYs2j/6O3UU/rphQ
c6Y5PS412FXiSDYBGm9Ezz56P1xIzlTGD1slldcyVzHuWrTN4o6ysfhr1ZsuUBXtkzxmzVWqOCRQ
bbX8Os26nAqOsyB5Ytk9S2mTZnQr82Nn/Kzne8WOOrty+3j2SCFqV/K2FHLyvy9L5livU5wq85qj
4or5hTU7zNWL0oickbejKK86ugK0sYNm//vvJtVF7+gJTnadABe/YCBDsa2zKmXPar11rh43x23c
bhoHpeVlOC26fuxHNQBRsDto82Fw0nOtLuEWk5tiMf1uq4W1dPpR2Y++/4nMudyI3Mp67SQnAw9i
cqVE5tHEvDilakj+y/HYv8PP224wR7MohxqN9RTkBRYyYlUHlN5J7mv0OBdnFKCBeFEbu26DwJKi
JnVmWVZmTcSUTDPq0y+r8VNTRI8L7r7tDDCLiYdG0eVMG476oTmq6HZPVxjcBFgSuZ0gSeA+Til3
PwC9qFtgNvu9G22WVKWT3SUnWX2atc2FG3jy5o7JJ125kozCb+NQdQo3E6oHUAf94B07y8wFm9lN
vcgmasCLhBYuzYi6KE4D7V46lGHfeyLAHfez7ewxp1K3N6caiFSeJCtqmsdCerh8PfBO/X4n6YHd
BdK1dEBCZDVNpFTJtaIm15Yi3Tj5/Cfe97YMlgcU36IuwOiIZSgYnpRAISwsZAl2ymaCdZbqao45
Awzgra6JeX2HuEoSkszXXcWjfbBkOYB8VkjCwL3y0BOGgB04xj/MuIObs+llqybHdvbVkw02Velm
I24c6tAA2QJUWn39OwYcBTfghxLra/DY2WW+XCXVStqtYInNjtNxHoHCzCEFhGHlNSor0YGj0eGD
278ZY6v0upXpLaQ0QaiC3k7iFeFYh4NLRTMgofcox56wgsw9aAZgb2i4A5HM3r2DlbUtSa0EjHo2
pouWiFybbow5xyT47yUr/97LN2PMtbTMnd00VVGc5vpKmX7Yy4/Lp4zrm7vFMMGXYKvH0sLft0CX
ARnQfIguG+C+ZyCB9nu7mOhbTbO6jNaSgAcnPpheFjYoTt/SOXXQtV4pP/9Hc0yeh6yZqEU3gD8Y
/kB7fNXzGFKwghzFnojFX7g4JtyXtTHm01xkR/XQXOdIYR1vuy+PxMugPSVUh+L7+ttWMiE+HgyS
6ObWHYujkkL0aomMYDkZB9xkXurHD6Lu5YcWGOt9TIyfSa1C3HzASwCof8elug8Z9HdrKH39kKHc
0hxEXRP+BQqJVijtUHE29vnb1aajNSbV9jqZhwFydsWzCYWmEmIPojEsfnx8M8W4Cn0u5ulGGXaz
Oizio9H/MozVt4jgiuHlylR19p8lMU7i1OOgJDZ6bnajBXrcewUQl1J21TbxIdYFmRv3QEOFAbqp
dOCABetUBhlWeTWS42ZUnl7VoMMXPaX4brGzwQSlSbaLNmtK0BpE+ql7QTPvXP+ooS/1UAQwStzh
5U9O9c4iE6YqpZyluADth33eQlodht5luAEWg6eikHWC3k8frpSdMSZiKYlWJX2WAQIEB+wP5pES
sIGkVRAZuQnOzgzjfuuUxqOmoY8wqINrl5o391fVKlLN4Dr5zgrjfHmzFLNdVCX0uvtbHdK9tVa8
GMAWi6QARY7HBKdZqbu86vGJTPXU9Xfz9if54G4hTCyqtQ19uURPT2kCoEETGnrpzdOvy47G/yYG
hswBUgXejfn0kyr3o6JvdjSu06NJmfqJstaYUNhy77Il/nd5s8R8fTMlTdoR0AoiU5Jzb4Pc0lnr
7eYewNw+cXNdl2z3sknR4hhXsOZl0qHXDhjM0Look+HhOnokE9FRfpgVe701KE4eqSeYZtnBgLGr
lKZbZRuDAVtIW4LxsQhLjxyWEyW5b+5JKBpk5IZYUFxoIAjQNKgHvH8sjJWcYHYTWSBpr8fuR6o9
2uWtWT7JW/4nm0gFGlG2R92UHQYwjKqWVtQAo364VtKXqrkrjOfL3+nDwNjrBkJFR6ekd2h9M/F1
WMop1olaAYxrQzg0rO5yE1OhBegDxx/ZZ+O0HNSw/KKBPBegYM/4edk+9yTvzDPBdi6sSpZWzPq1
KDOkn5tNJPsrMsCcMsfc5mLWMTGszWqGsyyFxTYK7kGes0NWCYUcB3p6EGp+7xGgTUstlIDLU9NA
H7S4S2bdd0oRHxXvFO+tMCsxh2JOuiHPjutQB3Pxs7akFyepTrJTBpc/CrfRsjfFBAxHzVQ9hqLI
CUMUOFXDz/m8RBpexK55uwS1bz43Z+TTAv4QbiF6b5YJGlvaIrlvhwwUTIHxWB17t3WBhDquL8WV
9FW/NQ7geKEFW1Hyyf+A0K3AWTOhk8y8mus2tqykRiJoZderced0oZQJFsfzQ0rqBZl3wDAQNt77
iG1PUqY1kE7O7MgYPkml4MoS/H22tlBklV5s5lSelPZplr6SRpBYcrdI0f5GkFAh3Pe/f4mtYTX1
DtBvaarAW4SZsq7dzmovLGvR08KmRMbOEnOaIMpiF7KKh0DaudbgGY/mgQLi8kNcn6G/Bj1A0XgS
FxKwN8kcrbY3tkrRB1TSDnMcSJVbgSmTnLLv0i8JvLEn+Vosicu7RvY2mTOmVN0IaWHAECR7vpql
qXXlcj0PCvhfslGJ4ikVRCmuh+z2lTldVV1CtV4CAltXdFfGLGJBPEHcoE7w8dNRYgYbmjrA4L13
kjVrKmtJt/JknuN7+qBa3NRDRZvyGYg7s/wdfLPGnNrenglRGoecWtTqJ33wSuXasl3b+lTWIqzD
v7jImzHG/9cJyVpMixfzKcbTNAnjn/pP8AiPkDdoQ3JLP5sIyMHNbsBJ+3s/2aPQGQswqHgdSNES
DkMAgIJX+LEv32mHfAiyqLiXfNHYCvdZvLfKnIbeSfKsjNF8mMI1wGhzaG3uP2SxjahXy/fKtyUy
xwAAvz5resQtMmbfwV957bRC6hWRDcbzlzWdC7vD4H08+QtedLZn/lWfykN1pUqho5ycA3C2oejJ
L9xH6r+7qrLkpEWx0gtbb67QCwomFERbErYqHq2tCmK7w9wF+Ra0qkh4gR+s3zaVSVGHqWjUHkOW
UaJeG9s1Rrpdkj1dPuyiTWUvNIQAWWliTG+ZUNrVEjcVDXTyV4EOGaUcsnSLWcU0N0NVWIgmQ/JA
ttNWr+6mCZBn3FUgjYc8JrhxPszbFku2OeYEcIy5RQXm6mMRLoYbpHYGGCcwx1zdilEuT5paJ0GO
7tD9PJH+VjPiL0WZguyri8vD5U/zWhb+EId3Rpmds4syyyoVnSEp2qRQu+t82dt8PRgPy3PsD6Ur
fZ3Be55sGH8jYDKtPBHWQ7SvjHes+miYfQdALVTxMuvJkoTQTK53vK2RncWdRqAGZoNynxgpWt9N
i9JrnZQhCLLuihTcg2SGLGhuZC0I9YHt22Y9+9ZZ4xBmjtS7xdRVB73vN7fsO1HLnFurBV7UgjIZ
xmgAsHl/9OU6SfI5RyY7hfHBgQimTIkedXRQKYGcuvqXPzh3Lyi5FOjjoP7HkjwBvTHKTooAR6wv
qf2t1b1FxCzC/aA7E0wMtap2XXUNQI0p+Ta1360/6ili6AhkzCiFWKjGvt+yzGkhIatg9qj5Mvj2
KT+hdq+dTeQODYaETUG6zN0x6PqYYGPR0A1mrBG10+MNxQ9or96XEvggusLL7ETwXbibZiN2UeQd
QOzM4VfadmnNDcgMKnhZFY+5JcjpuOVRY2eBOekktieSSCAGUe+30IBOBbRurvofFjgtVjzXt8fL
jia0x5zrPFVsqVxA9bxYR6O4tdvEW5bHmPxSC0xarHdm/1wMN+14yJxrx/nrsnXBdrLQyaJUitQc
UzCeF8Stp5c5/nTZAD/Lsw3FwlHSodhG3WZ3Za9a2WuzPUL3Y/WamkoY+sZVfTACCc/e6+KmDquD
iDKKW4IxdkYZX9THWm2cqs+OyTG/6WJ3eFqOrQeift/6qobt7eqTp/KavrvTELlDF15eNPco7Mwz
TlqSzNYqZUtPlX0YYr8af/aLiNOJLuHDhbSzwbhprab9rPSwgcFWNXvWssqTu7P2Jw32/U4y3imp
66pgwC89mcR0rTJzM1nwxLm8WaAHfe8gvdXOQLkiDBrb3Yjm+qz68iqITfzE0UbSg+sNMw0sSkUt
lRnCWZg8S46Ut6wMtsh8Ah+In4eiOPgvHv9mi565ncdbZQpY3AxMLQADc0AHX+pPRgk1A4xo+VnU
YehTerrscPQrfHAGR5V1jPiBVZ2VnZHQmortTQU8E2NRxaukABW9E+pyccPFzg7j2K1TD46WgsRV
uYV6kKdcWaWroaB5T6cwq8OEIVBAvJ8vL47/ZttZZVzdKmNwufaVA76hDdVUkIl77XmKdIx+Waf2
DjTPoRB9wfXKnU3G7/VFqYxJQgQBXba/TF4HtdfyMK0exSaUPlB70jG/FZVNXseBL3xIFg8hTalk
ZSs+pGZjns91zGAAeJRcQ2G5zu9rExWNzNWAQNIUXzVDWfbb/juGbl0bLcP0dpvBtFa6RnbfGGFs
FG6f+YPzBWzVqRm7BnGrbvUS5a6DZoF+0qXEr6iysuynA9D6W1AD1JsumdeQly4Jszwqi69tMnma
WuGh8KjlmpvO/jT5l78w330NnEv6LgE3/fsTs80DmhFbW57UpXKT9UGtbwgGZWzSeLb0Raqv2kWA
BKYu83Gff1tka3td3unmNAMObgJWX2jkr6SFtG6SfmqJed+BwiqXl+DyIvlxgb69QH4E6VRWP1gz
14ao5WADyDYcC7/+lepu/GSAH0B15Wegw9tn0UQq/yLc2WSOTj2lrVKMbXbsA/kv6TG2ve6lvU/B
k0pRNgmqEN/gzj8IDpLqdgfRg50XL0Aw9SpPRSWjmNgOnkPbHDuYV/XM1xLiOqoofeJ9yb0JpmQ1
5Xo6a9pWnbRH6DKTB+RMXn0guttE02nCmwW7C42j10EGUZ7BCxJ720wFqyy7KgYzZXmaJ9VXYlfa
Os9cBSvkL5DiARRbgV4Nk8vYQ2k2q1POUVn/yobHpTrI9vUWY7Rx0t18EhHJ8T/ZmzkmxCdx3qp1
iwiULpvbzV/nWJAc8RIXwIl+r4dxSWA5i8EhFYbAk8SztofRvq3au4KIFsL/OG92mKCidJoxtSuI
EPBez51rafgpaYZ7+UwLbLBhZNaKTGos3BLQoThU1oudVG6hfbls5APjDm0o7naMRSA6OfoQ87o1
YOEAz/HNcNefyb30kHsGWoiQC3ls4OPJA01m/2tR3Vfb0LEzoa9oaJhqeR+al3FWtqTVcwQQHdoA
iq+4JNAeELWC/jH1RbBU7jMfWdo/9th6d9FW6pAXeLMut+lnWham8qZ94dFn/h+wfzPLY/E2hl1V
EDidHZBdVsfuboPG7nj/KiX/pfhm/UVRgVkrHNvhus1ukUzcILk65csKnmJdr93MIZ4en/Xqj0om
+73U3n+7ZjLjKtMwtDN7ECh4qk+4ekCcW9+ZIM4Vfjlu4Ngtiv77Lu2tG73Ue8p0kqSu8wi1YtTG
UBlz9dtpdVefeuefNBn3C6T7vDNJtmKYV2OtTrVyMg1/Xe+G+Xj58IlWxUTfnii5DQ0GyHPFNway
PrtQBDGEGw93+8YEXK0fSdfFkJC2CPisUD3rZ8vXzFCSBUh6elTZnGe/W0zgrUB7M+XJ4rwSd1EK
h/xISaCEjwR64360g8luOmkHjRTGu/XR2SQJUx/Q/h6OwFQ+QCvrUQ5p+cQUaalxL0fKz/AfW4yL
T+m4lmmxxkfQ1nrmlHlE/6mvP1v5qcgytxHVtum3uLQ0xscVyI4VjYloqK8YAtBuMynIYwip2YdW
9GTlx4i3lTG+LVUr1KXoxJ2e/qWYo6ti75Tq+2XvFhlhvDszkg1PKxNjaXPl2krmk7jzbCK6JvmH
6G0tjIsXWIvSLFgLkWZ3UcZgNkXDg/9ycbzZYLy7H40NZBAgMqDjNaPpan4GYZ6t8ZJvKChESxb8
b1vHXIzzXKgtlC+BXFeuUXsp1zsrF5gQrYktyBf9JpsAzoErFVTMugc2+xvMLfnjdXVy7kTqrvzw
8HsDLSaRLgdH3UAABFAoZDdgKhhBdqRGovAg8AWLiQ6SrVLMD0YjY+sq3e4mXdB+4tZTzbeQYDEh
wdASddQXO30dLt58yFcG+TkOF0wm9re4gwT2ROthQkJsoW/fKUBx5IDQ6skn3OaXHU24ICYS2NY6
lDbdMTpSrKNbTYJMRlvtdg1Xnw5BxcNngUlBWGXfHOBV6aWmwqzaCKNUWqA9g9EUjUmwOnivvGWe
ddiC6VDobieqbIp2lIkW7egUa7OhgZhqJ7T1HJG+Bv/CfXN0JlIUqZqCIQ7RaF1sfx2BD+3uZB24
A2UTfDp+eHUM4LgxdYzH2/v8ZNx0fVskBykR6X2jsAMJEy1OOYSCz8XdMRWD2Sqeh5hpYWJRmaip
nkwgnuoDDaR2lABUCiZMrvqU6GqV3TESoci5S3szyRaqSNZNddcSNA6Szk37WzV9mESqt1wv3Nlg
IlKsL5YS13D81vSb8Uk23SY3PYWcVCsi6jfBJtK48OFuV4FVs9ExM4HbfP+x+iyBqqj6mi1Pvv2X
6bUH88VBvW8L8h8YlRD0mfgb+GaOiYPD1GjO5CCVSORfa33OpuslFvFUcMveJrSbdADkdHRPGcfI
gOrubENKX6d3rCgLbX+5p2+37jCIYCfc+tbOGHtb2XHdL3LWztFIpRAeEk+JysOAIm15Z3gNkP7C
Jwf9JB8/2e/lsVfW6MSFXllwkESDEjPcPmi+6xDy/UFzTfC0/4mHANgA7UwHukYsc1aOlntPB65O
8VkF5/3TU+I3UXn0VDxtRJUzbtHb3BljrjGygOV5GrA2+ngDp44L0BBECuRPlD2A0qwVU5TVbjf4
l1fJ9cudXeY+q5Ql7+QJKeEMqdvcui7Wb+b4RwFrZ4T+iN3DbbVSWc4V0C/PnvRYTC6liXFuMMNm
j+563VJGwNta8Pzh++fOKL0XdkaVOJ4d0DHhMPyoqL9o/hbNmWungXKfPtFJzj4yO8EVwLcKAKwB
cl8wLxrMbTNtDQEeHEtdPcudrhFWzs4DNIlgELWFAxKS4PIH5GeNOiwBLwjpLY0JZNqQFXVXSeQo
H+wDXaTjTbiuKSpFrIfJfRHtjDFhLCmmHkK/UF2X5M8TLjn5ocKetqDuAhO76ABy7zmqygNGOQ2o
DMY3m7S0hqnOs5P+FbzCVGqp8PNzkUEPqPkMTH3Yyq4wyNAVfAgyEM95JXRBx4BJRxS1IKC2AkM9
Tb8UPw26Z91fPEoESnwRpy8/2dtZY9wFkBOjBTcylbCio1IUmqgfdX+DRq8exYEo6efu6M4cc0Gk
SjWCKgy5Vo3JHBCgFd8FzshNtt4MOEwKVJVggZNB2vEqJd9joLMEiXB+0NF9aG6sgx02HsYR/wTY
j7/7zzdj7/LSzqAwio2MpjorrxJgBgPNQqO/hYqXa3Ra419eJvftBAFVjZboVfX1q+5CSxYPKDfb
mJ7qe3QA2tVTs9xNdfAKk9Ms340QZzCExAh8x3wzypyGpM2tBACO5JQnXuO4JmQEt6vumegBiOwD
8cuN20wyd6tkovY2dMD8UbBIG2BI7BpclT4o7dN7+ziG9TH/ScFYEPr1NUQaxDURtZhok5n4jbEn
1EjlLsdgehpR+ow1pImM8OblJoK43WUNmHwEGuZMSGSGdk6Crk4PeQU68jxhitUILKRNwA+cRTPP
3Av3zRxL87VsHUbG6CDh2N3kau/aw9U8ighf+JcC2K+AZoNooaUz366Rt1XqHUrRt6J/7BZP80F6
WB5Id5wCLWgOjShb4h78nUHmaymrVZYZwbKy+Lwonzbdc4gC04nouuN+rp0hJj5jrMEZR6hTwC2o
XCgGgR8s3D5nMC8hS1IadxQCJblRc2eSCdLII+YFyXtxcgAizx8wVANsUROpT+mRshn3z9rxcnzh
3rI7g4xLDso2NV2tosigVlHWQ5q5sm4a27d1UGYKHiYiV2FfreAfrmLUncgr0pKOqXcRqFCUA0bG
wznq/wRpCR7afzzTYNIV0Oe1kxSnGCeTvjoA4rdfpkQwacNPwnY2aCjdxedqm5M01k2KhFwfqqMV
poETACix3JuuCuU74ksCgIHQJJO/x7mtSUmapgAMm4c8Uq7IL1RP6HNIwTi8/L39LkpwuYFkt0jm
PlhXUyEN+hUnUjwPWxwUMoTNhjK87IoC32eBsXafYmkdPhf6Ce7WztdJ9X+kfdly3Dq27BchgiA4
vnKoUSWVZFmS/cKQBwEcAYIzv/4kveO0Ze66qts+j93hrVUAgYU15MqsP31s4tpCVq5DpTOGAoVN
dnVTBInqkPW8TvY1RP8VB7VmtUaeQ0RdAnQimp1GscSmXlBC78pNr3ioazu28hZ0bhjrZkCJ/TrO
0yKwWBp+vGFXD9vKP4yG4n4nJdn5n/qox9R7etKxf5uD2kTszKO/n676wCsfad2otZ1MzO2kxIG/
ldAg2iOuOzIwfkcdj8q9t9Gn4XiNQuOyTRfQGcgmL2o3f15j3lt11ps4e5MPpXJL0/Qeg+DPxVCb
V3RELsfhkIv6X1MrjzGKDIo6HtK26sXa/gP+IuCD2ha/NI+qrbwSKF8OrsCihcICcDKw/Ofa1FDP
2ZThOBrgIiGbKWzTgAQVir3pdoSMLTuBSuPTIrjUIMk5XGv0X9za3+bXSIaM+QPUUgqwbOVPZjGG
U/LYTdfqoRenYDHFAvE3gLxcVNP+XKSVMt46vWZAE4hzIkLzKY9lSMImyh6GF/W65Kj69HcZ8Tuz
K4eSm2YqWvtXuWGpoDchWH/wJUHKGVXba2/1RQKl94tcBSRlgR6HTH0AWtGJwlNz4NsldgRR1PZv
rv27da08i+PMrtHmyN7IbrKDpfQLWFkIPca33IQwxoJuvbqXF8MtH/SZ+HwuGORXd1CMtKk8CA8j
OlgaA2JjfrHS7T9dAYCps5B18cfLvOg/31lcXcVGp6oxJR7vcX5wp71uZfCxgYtn/52B1VPdJqIp
p2UbfWDScU6acGrtPfPBl/2xoct++p2l1RNtGrNZ9wmW4pyauI/0OT+UId4eulVPBrqUIF+5+sEu
r86DwvfCIua4/7IJMoyeozkwhCBZj5ODfRy/0QcIYYwIRRbY7kgC41pUd/mj/ba6vulloehYgoIw
M25Fex7Hx4+38trfX13p3kiygiy12FG8YszRSb98/Pev7drqEstpTjyd5XyvmnIMCz/p9r5VdXEy
1NdKhMst/VeByf+9Vatb3GibF7ZGpZdkn428AdD2q0F+tsWbqe8TRa7FCst1+cjc6qFhIxuy0hL5
MpCh99VmcRisCSwEwh4EJ6692RfDrN+rWz8sllnPoFs08gOz90nzc0JVcDJv3KusFJdf7HeGVo6p
NLirjB7zcfMdf9XoBpRbDKW1Bwbvu4y4s2tyNtdWtvJLudPWTe6DrN3I9hud0kAgVP34FF4zsfJM
CVdeMZWI64YZLJRQQwY1d2ffDmiyfGzoctL3bvdWXkI5FMN1y33toEoOIvAwyQIfddUl6at+XgNu
mZdfkf+ceW/lHlwrIzNnIPVcnBJg6OKxe2Iv442jg/KhiObAg0BW+pjNoCIHiNcGfLexwv+PiYbl
VHxwG9YzcjxP2npykconJwM9neX9NPfyRuzE4Zry7cUTChG+X9hvG5CllU+ZauVxyKKIQ/KZY4Rg
b+8Q3IWzHdTy1xhjuvmbmdH3FleuJeNWDmkthln3MaORl4OO2rD5NRb5S774vZWVR+lkb2hDInR1
2huLP2n/6ePDeekWvPv7a8kQ2oq20XPF9+5MoxZTDZ5dbEa66+hV4u4rS1lnGIKnk5Ypan+LEyEv
S2UnifKQIxY/zbEDVaP/4yf6dTHflSY077N0dJcJjT7fqEq91gLNk7/ZQBttmoWQ6F+scmVe8LRN
OkSJub/VmQuJhHTHpld+VZv28v79trTyiVNv2uNUAEQk6x96/GpN18oqlx5L1/htYOUR56I3E51b
4Nd/KRZi9UVeQu3qKuQovRWg8BRboHZVeL3TdXFpmK6ClCYobYy1pxB2zZKRSW/no21R39Du28cf
6bJ7oD6F0pyFQRi22ruS23bPPXAeNVNQPxWIDWkZaB6oKVCvFZCaJCJpdMXopTgH4qP/Mbraz5bm
jIwtw3wfhGk65PFmPB/tB2TXUbOot3R7HYIU8Apo6iIw4b3ZZbPfnXrfL5RlJVmGQLiLFxlGRUP3
cxsvU2vsGlTv4pczHWPh/Kc+mFT+NAa3pxtuEghlGjuqPqX5499s4jsDKwdYiFL1rScxl+8HQ9jV
YYu4isd90BaRffIgIBYuDKbetSD74sf7bXeNuKgc2wbPt0t2hrydUMGv04f2qvTD5XOJqoTto7G1
iNv9uX2zM4NOo8EgBdAqN6MNXQY7gr7Br4JZpyAtgJkHYQZZizlb9TRIMMfQazXpS/EC7h3ku8Hr
xwCm+vM3NL1omdd7A8CJHmhou5MM8zDZDZtmXxyK09+ohUD8DagtanioiqyOZyKtIc889ES5ygNr
BrIYI0T+Vo1XMviLJ9Ne5CgMKF776+Fox8zrwmkgMEkAW25Phnel8H3xgLz7+8vL+u6aFXWr2tps
0NulhyE/mhDVmCEkduX4LwdgHUNBVvI/q1jFNT449wfCNKrr6JAvsSOPnfM/mickYuePrV1b0uoy
V24zjGlOskM6on6fv7V8Y5Mrn+WajdV9bumolG0Ifzd1hQ+iFKp/ps0838zZMH39eDkXSmL48tQG
cAoa0gtz5Z+fqDOrUbp5IxAJV2hg0QjDrWF7dFETm0MjUoc88qNr8fe/F/in0ZXXByGm0Vq+C7mE
LPdpYA1jRULiD4WxSxOjN6KPF3nN3Oo6Za4y85mMdI8mUOj6XyiTgT/9RXUF22i5y/CQAY3RdSe1
6ca2chqHYgo6fYDAyyYHEFIfuw3oF4H9tb5l19zSv+8vLNrWUrUFMuRfrWKwsTDRULWo+1YQU9wa
oRUOpxLsBtKKQS+wIfv/Vt3QXs7Kb5PrRVaqSagLcdNDDhqFcmfDQSXFtXX9O+JejKBXbIHGB/52
dSjzwW89P7eHvXcq9mMEyd2jPDl7F1GWvSXb/qRO1+VT/6Wl/WtpDgDTuAbAK66BS3QSVFWLH0lO
dFMARQQtKhIWSw56gzjI3SaBEVQnV10fMf/3+4IFvzO9WrCfcRA2jEayr26aVyvGAOkWwt0H8MJH
eVRc5cm+dCHem1vdP1vJLCXSQ3uafW/8MOHfVbn77+/cexOrO0eyumoLOcm98h56LcJyPMvODD42
cqFs8Oe+LQt998Cko1m13aAhFIDhQISOu2oHtvZQBwsD0lUo1uJ3/3xo/rS2es6YT23pOx3fZ2ng
3FuHxVWW2zQPzDNG3W9aFw2aDvCTKjagtfXFujZtdHG5wPFQ3HjMQgLS/edyk6IBJ6TW8CpRHy2N
BPHJjZeWUL9FS+gvvuB7Y6szWfWVTLgxooOcyJ1V7EheIbY0Nx9/wkt7+t7K6igWjcn8yvf6Pe/A
blD15MwoxODGakOS7tVk9Db1IQ3qXgvKLz98kNe1LN9BM29dlxYNKiWzctu9B33YpYPobvjB2jtn
kPPy2P/qBAs/bnldNO3S5bOQw/3ikQKH0OoUjbyVTpqUSK9GHdidCJiDsk99TTjk0tvw3swqKsIs
kjsOaeHvfHZTkaOY7z/+cBficjzi79axioSaSlum0jn/hVPCuFNktBi3HCJno7bumdxcwxcsP3h9
+xZqJ0gsLbq+6w5lLQ01DSMYuKSlwnzuN3Vdhj4YI8AHMZJr23d5eb/NrQvHLlOCGxJzPHMX/APu
1t/4CdpNb8sCux17vLKfl26CZSFnAooNseyan6Gp6obo3Ev2nQ3K4X+YiiJruxC4AHsdd5Bq8o3Q
uTE2ugFXwrXBqIvO5b391fccTA54OcUE26JM4kOZRMVtvJBD/B1uF4cH3AVQSAeJkPGrU/XOcXul
aaQ2ZA/2OQhAlL33DQYCNzMcMdGhhvDjrb1443Dd0H4CiwFepT/dZo2WIa8b5e0SjjSfAmTRveD4
xh9budBdw5remVltoCxnMQ8E8yH8bRDhInfBD20Wjvf0voGacQ6mKedaIeNS4PDe5ipVsBxkzGXf
V2jBdvEv9e4teaoRui+VDLCFffl4jVd2cp3xl8bQthOBXhttAL+xCEgAIUu194Zp/38ztHrp7MSs
bD07mAADiq49S0zGs2sYi4sO5ff3Wo8CotvAhympyZ7shI7ytz4yQ/K8KITnErTYxWv3Ym5skFP/
9zXXPw7KekQwzUwM8mZ9sh/dJJhtFVT+lbN4bWmr6CuzrIzV1C4ONnKSaJ7VLZN0NxBIN0y9fBuY
qf6PJ9Fdjs67G+27dQnKRgihtJuFZK2KvAE1Egh5gzlB3hWnaziHSznCu5O/nhHkU4cc2TDSvTYB
Ap4iDZBzo3ZyuFbyvXzmXdezlowE7/afC2sArsbHahYIuXHodVQ9ijCLSIxBWAkwFeY6W1AhXzsj
l92x99vs6mYPFn6OFGOFxHzEwfwHCGkF9mFhrLv2ti5/7F9v629j63ttDRnzql6TvSyTuC91VDt1
3Jo6og5qpDQ5TXUWt32//fiWX14k/LKJkrqPcaPVNe+QRkNVfhh32Q1U584LuYd55h3GRZYRqt7+
m4fgnblVSJt2g220UOPY1+pJF/edQlmtfv54TRfPJWZtoBpgwvn6q+/mFqZVl6NB9o3HQzu5A13a
wWdfUs/8q8X8ryHXWNUk24RI3s0I8Gq7D4U81F4aNFT+lRV4SRMFGfBqrk6/AUVcjxaISsaxClOG
Gl4eDNeUsC5eMf+3kdWeJbM3osKhMBrl7GyxzVBU6PSnj7/L/+Os/cfIvyoXMhHoDc3LWTPf/I24
ayF+lSDKR5nk6vW9tCIQ1mCQ03BBf7oOOXyDOOC6mLPDZB+r8YfpQe/zise9ZmL1ZVyvl7xJ52Kn
WL6tsvJeTyC60m388b5dM7P6Nl5TIC4t8G3G1jgUfrlXvYytXO8+NnPpxXq3YWsPJH3NxmEGk4bh
3pbOkatPU/UZamVgjXv72NKVBa2nNhM+uQMnNTg72I3bgPvM37XJz49tXEq+3q9m5WgoSVsAKjF9
oJoXSRh4sp4+NnDJy7w3wP58lAZzwigQSKvAcs0jqo8SXRCj2zrXXlmKgPHS2/D7cq412n0wEQ++
XTg7Ott10FdjGwADu5OsizpPHk27uVUGiDWA2oeayGgf+SwfS7eLhrKJMV69b5ppY5AslP6XInO+
GLKCgFmfHlgy9LejaiPOwMfRGPZnzp8smr9IyJKktthZBDP+jjsFSMReXGvYSORiXdK9KV/WoSbS
2AMm+5Dn9m0q+7htfnhjs2cN4m1W7ZUCxWpehBLaI2Lwvtva+GpbFYo2lTFthqobglnPnyyjVJEH
Drm4LPKjmsou6IfsW2fINB4N/WjxIuaNfU9Zui3L4o0I4OinCuq9vAALixbTjcj9QzFV94AMl4Gi
7WnqMKLnzIexLG/sFBi3wjkkyrjxZfMyt+59we2NZepNUXtlSAxXBHaej0FlgueZgzQpAD6pOnJ7
zIOpyB+IwVk8mzSuRhdqUvLTPMv7ieVfG1B8tlLue3uOmV3u22yKKvtFeMVOpLoOiK/CObGe+Tie
HG7cQzPsXNnoXdUiHjxjDPyWPrlN08VpMtw6XhP2OgM4RH1hM4jszR7sjeWuGOsUGgyoaaWZFTPL
3BMD09STYHDW1jP4BkEFJhkJLBN4mULJMAVRud+QzcCM2y7P67gYe5RVRP9gMKsOp8J96A0JVE2V
9ZsK5Z9bYbhRwdJ7Cu2grVeBx7yw/MgpK+gI4T0N+mne4BVqt9LlCX7M8NSM4qUj9tEQKMB1dII4
b+/IoK1qG7q51nDOdfuVeumLJcdzUdBPkx5uKzlDfCYjU1DkTh1kNL21HQ1UnTBjXYud7NgumxHb
5UUTdFWFA60w718JHhio7W9U0kBi3CxiCu76MDXx5FJVvs2i13HjmU9ubr7A9d+khdyVnkadwjbe
5t6NJnP4knjyc5tp3APjfm55CIntyHH6g6f9g4PfHhZ1UQfUcMJe+Ap7lsRVPjlxiuzHmfRn8EQ+
jLxLozRpIGIGdvCAlLhzSTVP27IBBHdqx1uWJ1ZQtbildCxoWDj62R6azTDKrZNa/cNgQbFAVkO3
8afyO0aJTFixQN3mG8sBAxHn4GVbXRtmyNh0q5v8TIfkMGuneCy9+TXFhYBTnl48ZNCux4KZiDdn
dPzA4Gbss3EMuwn/JGn5EBQJplxmNHeahMSuZlOAAg46/a63H30Qew5K34tZ+HHp0hr/SUuiuVLg
CW3xcUuRh0bX1Tdg0sMwxpyUkfBb45gQ7dzS2XQDI5/NyOuMiE/5QjRhzGhItFkk0dwPuASnn8LY
WeTZrNikJlE73wAz/KR1G2p3+mZIMDZ1He6B6w1nWqYv0qJ3wkNgQMsIJN2YQDfxfwDHlxXzE9Dj
UdtmkBQw3Cc7m+vNVExNoOp+DCvi3lNrGoOBJ208jl7+0/D4Z9uu02j0JhVmHf9kERdZkbPP8Iut
enwrUnHvOSoyk9GC2iL7rkxzb9X2EAyQvI7Bqvudg61wLyplxojPgFNjxcLKmj5aBbWiekjFNlcY
8MwStXMHow+paubbxu+yEBLvoM+n96XM9sBSv4FW8dbxwUpFaflDzyySpbifZXfDc3pMuOOEAyoy
oUEI6k1zf5z6IiR1GkPxrwrzvCXBlKdhUmY3qOqfZpBMh6oGMZTs2W3qFBCfqV0LAz8eMAgGdq5C
MgZ3/L1SOY+TLntubPdFquY+adijP2bG3qt42DvmjnvywIVZRyWMByYeBUFrANR044SMe3MIBfo6
YFmKc4FnxCpcYDZy6Z0cGySbCURTMXOaocucJyWUYf1h0wr3WJTie9FOUZ8DS133edRp60fr9tvB
GLbDlCLJyBMz8r1O7DGHk4YTkd+aJMP7kWwLp0D8nqmg0XkoW57d12IIMz85VdMYqWSMla7PXlV/
y0xv18z9mTE0thvVvVrOtOndmUQy6b8lffboZ/0nncz1ofFcEea9U0WMNI+jp/k291IVMAs+yXIr
bLU4qpzcF0m6t535Kx0ML3Jt+DfMUx3nkb+6tTpUGW8w/WQ9V30yRlNayXD2kwoapOBjoBUmgKFn
Z+4sZZ/TUkZZnd+k3H8uPTcU8Km27+5HHI5AVOkr65E8+7Q+i3SKmZafPDbt8DLstGOembaebULO
Vjvd4lK++I35pXfpo+xAAoy+3Y1O9YnP1UMrMeboAhRX2OlxUObZaPrnrmviljQiLlQLfTFH3Phq
ZGD5daxI9ubGNIftopEctI50YnMy0s3oVg9p2Wx04f4QVsIi2+Y70wImGXryD2Pjj5uuH7ZeXh8d
jKkWQnthN1heSDX9Nk/GU2eZt6bh18CTV2OUec6LkVuPyJPQL6G45nPnDgEfW8CNFVTpFTpuka8h
aOGbDgvlPKVh0abixa4GFpAccygMtDaBzF0ZyDLPQl8oN8ik34UzJhRvMzWWZlBWDGIpGPDuQ5un
doS2F/BLecI3eT32m7IqxRezlMjdMy85IKW/6VxmbVCdp4Fhz32QOPSRukJtvX4cQHqqwQpRMW9j
ZXCK6MOghmh6P4pKDwEhDsiXe7ExIM8dQahllw2JHdiNGo8I1NGtSNSEULAlQ+ib44QCudeFVuud
adV6G6dUT6DM4zFh1qMpmydTcxZ0kDwOah+HhenyOXXHO7NR9wXJ+wjH8S5r8i7QDNw3CUO8TNPZ
Dr0KukxjzVG8JVUbCi+zIsdq6UkX+J81F8fWIDdMGc99IqZAmPRGDp0dscJBbWjAvwPFR+5at3Vt
n6mZvdTefHJmcuyJuGt4e8sNdUs4uXOUOuNJ65Damo8dx/incPq4saxvzuRu4Mq3TslJAFYleKDe
6o5NV91ZFd+YAkQQvV2IbTHJjUvUNul0HemieXLK5AcCHRpzw36tmXywMw2dqey5I8UtRGruvEl+
cRJzn2r6U6vkgLG5n9pHREQa6IxwZ+eU5VZxvnEK75RXdgPwQlcFudZf4I9+srpbWLKnp8LCifJo
14dt1R4WsE04U/o040dVYiwghlYiCE3wj5g9grBGDV+5VX+bRIpPOnubXGRbno8/O2JloUkzSPfN
CSiI3DL04FByz3swR/+Y0P5n5VdDnA/CuDWdoQwTq/sivA6HwBBl3InxxLtaBPUkXmhS0sDX1qYW
ClM7loMpnd7BY+SboXK63YS4uR/wkhVgwyaVRFeTsjKezKVVlc7t3qjs18lPf9T18NBW3RgwzZ2o
SunnvvPtaDmwgTfi1jYTt8J+xDmgBK68atBp6x37uZZzHiG6/JJ0EOihTN0MorkHxOFBT95tTfTi
NNyvhlt2IRiJjR0vhr2aUYJSZdZHJQDFJZsOQpoJKn/unlr2HqiMB1D5s8jRCUj8RbYz5hGAuAFH
t57asCV+vXGnZIjhiqotL6QT2iT53jscm5RMXjhV+ZNRWGenFHs48g3aBrfNSN/SaXYDH5CEwIEL
OAmX/qgnKDGptKuD0pzYRk3Mi+y5ARDNpfs5lwbCgAF7a3dFYDbJEGGkH80b0QdOXTzZLrhD2NQP
AZ5DP2hbNkDsDAAOYCFvtZN+lbb33HL7E+F0DhK727oQl5oqOM420XRfs+k5GXt9yziXkadnxAW+
PNUC/6i18yUqegTxKgt8JuBDSftgI9IJWi2fJbVFmPRg1AGRVxniIevvHNqT0HEKum2Z+ZO1cMDM
ks6WpNbd7FRZhNiUnkwI10PyVT8zV4LhvfK32D3MNwwkC0rpI14X3UuvuimWRVYGqTN8rgovRZw1
83BC8NPkxptTEVQpfD/kvRRbwdpdPgJyL610CiRvd8NYfHaK/mfdWU48Np6xKRMBfFDpnOoyGwNH
giUXsILQJa0XkC6rogQnmlnpPe8IiQobQ5KG0xqxNCq6b4jj4nMjK5DpIF7SHNruAbEa7xZk6GXc
TJkbj4hQb+wRKseownvJc1E79IxKqRWmjeAHcLTxHWo8+SFprforU4Nh3hC8Pn4oZSa2fHTMqFvC
4IybP+fc/ZFadr5Jy6SC9EYOhU1Lk2dOlBnNQ2fc03QYXipLD9siy81tIaAWlnnLOW5Nd8ucZoy7
bOqPiV9y4ApKSk8jAGfIragHlUZISPR32re7OHd7IPe9DhxyAhCIL6I16zrM6o6E4HwD03SWFu1J
icSDUlHf3/dOw+Td6IwIyAvT7M+0N5s7w5Z821H+08bfCPOinT+XlZveOaQXn2wbxMccCflXlmE2
iCcJ3qoCOXhYJHUeWirPtqxyhp3pte1GYoj+nHZCPo2pXW0hkzZtpZpNbDh3HnTK3Q2rJi8q+KKN
7SVGyErqHHRl08jSHAU5f2ji3Gof7YnniOMTFfcm5mnQDBZvzGyLW6fs+kda8TYPCuTGiOZJfVdy
Pca60v7RAJDdRdJCxhP1PDRuMgSKPfQHbKPK4kbl40EZ0owR1fq3SWr7EbI4MOA3idow4UDQp5tJ
FZui1TuzNpLYxEwPpoWYsZtKAghXyco9XlGOt57b8SQcO9ZtR7e5mLq4AzAwIC5NY2PyXy0ks3t3
8iEmWGmO1DTvg9lUdTDUSA2REzth5UHIohGejZRvZg9zU0NRqpEQQpBtvbHTsse9Z07UWBB8Lzrf
2xoKo45w4exp8utm0yGSPjd9Pe0rzrwYmIl+X4ClL7Lg7KAaaqpIy8KNkLrJZzGbkLDVznTvVUTe
izzFj5kdFCPMxmV7AlaZMyRTG9DH9O2xSz2IxEojvelGbu39QTXLUp0zsIge8IGGmsOxQrVhbjtL
BwiXke9kXf1lToW1MfGWnlKvL7ZJbQ3gHKBw5HAUSSy9EZJprAenNgN/hKqaCuFVVnWHsULwUqE8
88VPsnxvu6W1h74q2bgNaZ4GOvKvaVvPKHE79hiXois3+UCnIxApfiAScDJpgJ1HQoM2nREw1ZCr
ZAjvS5AXEUAnyfQpa8v94Hvw4/lwh/Dgm2fWn2UO6du6Rjxf3MLyszPMb7Xd3TcTnWMj8Z7IXL9h
pPZYqszbZASZSFP2zyQzP4+VzYKyHB6oaz1Vnt9ijo1/tgZnIwdyj8RC42UE/2clUJYlZtDgQkWG
V705PfxvyjZ2kv20PfIoQV41A4xOtTpzJ4WSd/ddT4skcH2eGj9yDQR8GSSqgxbCYBD/UCzuC/nZ
nMl2LMqDR8xz3pQbx0Hox0s/TjLlRDmrNi5C0bB3869FCWqLoS+iUtEb5DJ3Pa++FFTc1nm9dwZy
l+JqoTfiYcxrRFekF3BBOK1krAOzHo/jbO2gDLI1W3QYMFIHzjnH+0wwTxpoSfdJ4hwmKGY7EDLm
KTL8fhz3nUyOloY8vT1D7pXVPzGGd5M6Ng0G/PB6Nsewne1X7VW30+xHcwrNcm5XdWgMC/c/a3zE
mbnse9SdWvHKhwEw6FnqMcwKAL/ROXryc+PENYqDiWWE9jA+F6U7hr4/PFhjPu/nxgwNVu7qtPmJ
Zglm8MwbPdg0RrSIys0A1NjkPvaleHLZiOgWRFCEj3FiuyfDHG5cLuO0aV5pT8uwSxH6VxPOK3ed
n948HJkcopQimbAh+IeaA4GUSU4fpJIbSuln7bU//JLtu2486Q7JwGydBZLBwO2FHVoUa4Quroed
cZcMJv3uyFYeMcikNmAaeoQm3BQkWaf3ygLIBRzdc1hZbr6T2vuaYqAWe5xt8maOxq5Gcks2vY0C
lZJnOfppANZWMxwkOUEvrQuyzItF7R40sw6kt3d4g59LE9UPl1IQ1PAo1+At7JBbWDwRBzMpUrwl
qEsmJaTXfbeP877clTPdiHyE3CDauW19MDnEQ0tiBGNCjwo3A8E6CJZHZAXj7L+U9RhXxrDxWPqs
B+ORa/HFhThoUM7ldrAxgz8heCBL9yLPUUlVUoadAG+i8Jv7tjQjl7VI6ZDQtml1Q0YHeiUFoJhp
HvudfT8jKuhkHXd4QJoS7UoLY1KlSMtwmhmcjtm/oAx2p3Mal+0ciRQ5vnTc756df0r8BgqGzk42
XuwM9Nl0ux/GaBw6UofeUN3O1Ebyxh+8EWpGFTylQKcHv3f4ZGfDz6wAn0UmyNHtvSrKe1ptGgcK
soMxozjDvnI+nQmfj0Zm3cjUjPuuODMjOTXK+EzgSrKC3oNtM5wG72QL+Vob2dYr6ylu7YnCZQ1W
4Fgli8jyJnGvfF6qJZOvdwBFWSEpSdj56juwQhuWmndT4n6jiY5BioKZSTpj4AP6k4WNK6UKH6QR
vX+nyuor8zjO+FhCIjLTZ1BYzMHo9jUKOPlNq3HZS63viTG/oOZ2ahUB82hb97fcL+6VP1RxryH2
4RjDD4ugs6lT62ymuY48txS7ZkBihmruIQNQT8npWyGsF5UWAC11QxmUWQ5UfuWqyIanuK0rXuzy
CRyLg//s+eQVYWs8luRZe+S5SIoNdLjGyEkRsLcoJ1a1dzLNygmAaPgJEDRDjd2qIqfQX5XQ+4Fl
HJLElX8UOIshan1QGcDTG+bEhTtknYOQlGKAqW+AZ/c0di9nG8nLGtWn+sGwsNACzpapYyKcwCPG
GyZ24LVa98bU6q0a5Ib3zWeADTbK77e2PxyFIZDXt6+khZ8UEvKUjQZzlkWWyl2MFsBdSsQUqzm9
SV2hw6RzQ9AabfqUHwqLvpklQ440zQdVpHdmlez+h7Qva44UWZr9RZiR7LyyVAFVUmmXWi+YehH7
vvPrr6O5NkLZNPmdabPz1mcUlUlEZGaEh7vi+z/8MmksTH7fRFp01RPOkyv/oNVQwAzwrMpi3cXl
9E0PZgvackabYD4K/OJKj6L3NOMdPj5jhPak6xNScmELhXbKK641Yqm8EN3HdasyhxQcrCpYWXTJ
EkrB4TvfAXDChpwi/s/o7vp4hgxFa8szuYMKodEEqNtInNsDowV8k9cLxUEWW1tT5Z9y2BRGlU+o
5WfHDjiTEQVvsIi1QXcTQ7lZCPpfYT79CvnCyoiWWQMJDiXfObkYgM4ZRAcdUvUrJ0e2lqc/QnkY
jrMge50Qggl+lu94tDCatOAM9C6cdlAuRZvJqBIrD4Us4mnoz2cyxVcgDT+q+M212iCpy9HLlIJO
PuHRHAnC/r3RymMjJqcMb78Yj5G2SE6RhFlppYPWWzanqI03xNSl7Ior9BCloeKcpJlBqgF3sbJr
Dn6COlQazikeTF3j9qN2VtLZCohWQu03uYRt4cw+skQsCc8+yKpmHreTUo1xbavuBzW+IpP/hOr7
Aa/V7+Au9uo61JF3019SE10neEzhnLZQhbF1jpyjjkdanFGNiQMLfXEUoP0nn/imGkjoVEkGycbv
vYCaE1dyuGu02CTxGEviRYr8C6/WZ13Or1CSJ3cd3DJPWqtpnoe5OkuRaJKed1T5nq85TPtDjDOY
PAh+2RLeS3OB/lVYJnZfqM95VaHCk8aXJg3hM2gL6KKlJ2B9xd1Przpw24fGCLhgO3QvnYK6JD/c
lb5kZ7pqjH3lElUdjZ6XXqQK/3WeBVYdPIK86cAr1UMz8XeRWgFkHwZHfnkD9txhFiZHr1M3j8c7
nLZ3fjp9k3XfRRXx0I948EfxYyuVR0gGOFmOlqFKjqQWMIaDF2GfMvBhrI40haESuDgFVTMa31Hi
pt2DNtsEI2bBfJAGRjN3q8O6buYuHesVdCodOGVWuxIlBXGWLb7HuSwlTF61BUvzG8Zn1celetIi
kZucoH4E/S/f66C/IWEuEDSiYEZmcRhutdillSmqO63qrUiSGVALrfEPYbYUaOxQ5O39Hvg2hHtl
hvpCcT/0dSNNsqPcJtetW0Dv0tDvakd6UK+4W+TI2gztqTuI3/YNL8iKvZ2kvhfgKpEfNW3rTpUC
xiseFOSVEgLH15J2vuNlnfcNgj6KmYkoWOzb3mr8r7d2+feVr2hVygWFiAZBo91XGXwyIjaaUqjM
/dg3tA1nXe3uEh8rS/6MqnYiFoGLor052Y2BvPBdcJsf3NUip8O5MmsamOU2FKKFK7t6goYZmEjU
1hwAZwCjhinotfWXK6MgLZkvhhkpQTYhpNZUA91dgoWEs/U3cttOGOQorPLIGjlmfDea1ZDE4Yiu
JLJJOWT9AwiMauDpMOyGE6aqvEDRGT7K2Eua1jAkail2kzY6uM1O6PZwBSCuKWMGgGWESim+GuNS
o8iYMotdBSqVHO7IkFDd/1xb2XHl8TKVTPo0F6FaGPpu5vvm0KJ2PR//dwuYtgXwXsJ7R6KneydR
LYFF72J3nlA86YO7JNQf9k1sTJwDEMhrEs+jUoehDypukwTlRLlLCOCcgy2YjRG9LrxcmO+6ZyH5
tzZMJmRhckPfCqppXwO357S6k0DC6vD5Oy79piSx+I23vjum5QRwd2DYUeep795nLSirBIAC0cUx
5Kw/KHHhEe5pf8+2rQBYoomQ2xZoSFjoN0pYtVwLZVF0kqwBBdE++LVvY/u7CMA2YP4OW6ZSmwX0
D56qGHTyxs6I7pAIjjlu9OBma83yignq3bxTiIsWwiJKqdIzHlUnNvEkdjnOYPGgoTxrLXqRlQSu
m+HAv+CxnbgAmIAQt2fJmmwOtMgr21R2jYkeo6qrRx7vLURt87PmitelnbnLPAtqF9F3xtZu+iGe
Y4A9aSLYv6jArYVETcFcFUCtd2H+ypwRNaQMFI2z2Vcm0D+vE0b1WMS/mzhPeWWW+qLlnIUlP00A
k+KJAGoH3/Kd7LxMRLT/Byz/Vl5fW1uceHVK6lJTgrRDCryu+p43VlD3RwAOYrQn9ndzMxhWq6Ly
R84n/ODnMspFQ6+alao8TXkcWujNMnI6a0HUsd8sj4BUj3VHIfBN8Xnib9r0appYort/8MdP96D8
kXRhnyropHnTbX7uz90xtCCYdRRvAXEHL+J/YCtEBpYUoisEtAoCPXI0BCHxKwjduel58krBkA/5
wbcik3uVfuhIxIscwv4329zKFQiY8o1pBk0yamShq825k3Y3IxrFjfJD7hnz0pu+sbJD+Ybgc20p
qVHhQv8BHZT7Cjx+I16/+6thWKEHLpJcm7NUUSOvD94aGbgSTEmqublvhLFlKuV9dRSihaqA0UwR
cqutLoCtWVXy2LGeXNtZ4nPPVMr7BrT+Z03nIe4DbTNybo7KTXrKQLwFWYV7/m5/VR8UUfSLYf3C
o26cvJ/ygU5E3ZW6dDCiaLpEOjrOSW8CPAa+EnBJ5FFhSiqHAonGeMgyPhw9yVgizOo5IrHbk/Bp
7BWz7VJH51heuB3Qn1tK68QGfpBJvjJyGMYWPMEmjmblTmMNVgDG6cFhMfttHi8rc8LXzBsEAQ60
qYq8qrgrKjcvWOx3wtaLefXVNOoA49MiFOXlxfzPnS2z83P9g/dqV3R8qzdjFJmPEyhghgiqMYvC
kP6T4TesNVJnGeHUQmk4hMMUQnteMgtvIawFOd0L0COymXrs4bTNd9961VTWApI85nkf+4pVo4Lm
5If+JIiGdh4Owc8Aq+RuKpWRWxb/34kPmtwqG9UqySZMaHIaGjPp0lMAmbgrcclJnNVHQeIOQRLe
cz3aL4wtZkUHlXHEqUNLLsJH5o8dBBdEK/Hmk36tmtNBtJNL7gWWz0hyLJNU7omGArXOOfddZb4i
8uOAIq3CfHBsu86iQsKD6Bhvga/hkYMVoSO6Gnvzj+F9thLnH25esNcpDhjEQKVfs8ar/uA6nzYp
dxXGocEcR1K4C/UwsirQo2bplE+4YZrOYAiMCZg/JPFPe5Sr1kWpTnFPYi8/k0PiYEMt6aJDaigE
ExuLD4G1odQpy0GgjVeaEAKVoxXiSYVxNoYvLt/99yj4XA7lipBpiutijvHSzer7RlGh+Mu9yAI0
uBJMwc6AKao1g87oDyfTp03KF+tg1mKglQvcirAsaKZJoFiRDrHHJAJe8vHe6qgzsCciwDIdPtai
awIdyUP+DAyDtTCT+TbPcI3tEPt3WfTbUQUimnBDDNbh6EVI3/rsOgx+7mcOxtei54jyaEzCVABX
Y4dZgVkAnDhweHD4E9XowqM4/M9cWri+LjWEf+KZnlZGfVGoyppwbqJdF8FhAaeH5WF/SX84wnUd
ZQogXkG08DVpAMNSQpKmxh0vNeOHRf8pvHBvERS1bxetm9RUGZv4h5TxaXHxmtX7aWoKOZ8x6uA2
k+mDWu0QH6Jj6w0/vn1bdO1YL/BNv1AUjSD1YSNpDlSpH6qpiLrURVuQv8gxAA/pkOZHrcTExf5m
buaLlSkqsqLC5wWAf3yoDstA1aher6us6F0ywm8xtbJBxVRONFBp5p3uDCY5zGf1VLuBA0kJi/vQ
XKtBZOuA3Y0tfbicHjuGP9LK6rPVAOXIpBnw2bzODpyFR1zEmdlZvJUdcpPFOrUhRwjX/1zoRxln
ZW/yRR+wt3zRJUvd0gVKSjyIEPIaVXOUjeL8D5O4zuJ+Z9ql3DPnhEGJuBkXMNnga4O8cD8goWeO
J9UOgEtp7HEyYqc8MjkrtgtTqxVT53c7l5OUaHigpLW16BP6Vg3o+dNwVhwwmLn7vrod+CtrizOv
9zdqJDIFsu72B8kLFgbJxE6OwRkI+0XuEdB0xh2IER0fG78yqLdSWvblAFpzeSgxdZLgeitiMoOx
Lka802Q7fSGiMciPKaaxMEti1+4/9yCQNzbHxgIK6V59Al2NtW+WZZU+yPtGSbsJgzcYGYv8OxwH
Ouvus3ljXn0wKrvERJOGLldmZ1G5T26jo3yM8XYNGaWFzR7bOvCoDFNAjimZMsxlL0zZwAjh0Xok
zwpn+Gf5VjgMF781ggvp7ZFVsGR4yIdiycpD4m4GWmEcUm+R4VED3Ujmu/3PxLJAnXYkDMpS4FAR
ivzrSbuorPoP6+9TyYMv44zjEpwAsTYZgpo/AlzFOgFYNqg0wQFBVyYRYLKNPdgYL7LDS/1dB+8G
yp3H4dQ8M+9xC6/ATuoXll+0+i5zFY5ylAqZy3uYjPB6B0x1du7lJuuZtFkLUtGR0TWA3RSdunBP
OpBZjR7E7jBd9O6aJO8lcZLhx74TbMbqygoVq2pC1ESbQL1XRndddB2Lnuo7+yY2v9HKBBWrZQ/k
+dBIILcfX4fsrRRZ1zbWTlFBihr7JDegjPXEi3YE195S0vrQ7sTD8t6HHHF/hVkVxv1m+2z8d1m/
EVCIwAoBuJzGXv0ieOPDohXagjQqfFIumgEU1FG7mxnuvv+xVJoATwZTaI2ZEVw76u+YgjKE+BzM
DMKX5Wv85t+rZdFRyytZXNURHGJERVo/CcGRcKdCO0bCNYCP+66xffCurFHxWychyliZpqFohtmG
m9gKwT+Ekwn37czimMyrzI9GRW+qAngcNygLAPgZu+25uG5MctLc+bZ7kX6oKL2DBIYhfbzvnqBP
/5oxxMJXpVItcOluK6vF6D7g8BiVg0pixqJI3A81EG98NRXPcd8CYBd7qvBUkbPGUlplOSCVLfIa
APAe4mNuXb9EywQ4poEJ42rE9AkqX0SxUiexIgKpc9VNEG0Gmfet9E0LDe2S3ilOcEme972QtWtU
/lAifgT1XI6HQ+9xEP6SG8nYt8DYN/q94M8JUcBO4Ltads83PLD7L2n6X3h+5c9Yoh8JnRbVQ97z
QGxp9zqGd6soB1fN0/5KGM78UZNaHX8qmJDKsJNSL8bAK6IJsD0fyD9A0Jo8+blvi7VrVHLQpnBK
OD+DlDaBKBQGTxIo7IayvW+F8fU/nuirFSW10sscJhq9pDmAnAOAwZTx9bdvkasvsyx0ZQKs+KGe
pH0IauTWjezATiCPo5vZSzxBiZmYi7InOt4Dzwgl1sei0sFUthLf6WMKED467JhSTFswiDTAp4cF
Yxe3i5GrNVKpARJhnVDrmOWeW4zA+5i7SGejxwyEjMkAM8QAZ9kHxjzm34D9hdbBpOesbV5M7Bxd
hEoc+ix2NekEqClcTWZ4A5KM6+4YWxAQPkmX6aVxW1N6np5Zz53Nt8hq5VT6qJGrmkAToO/htRB/
TK4Sd3mLsK7TjNXRDwIJKH5JbDjNFeIe4+61DNIKURwM6BfHZuXXEfDuXH/YDw6GB330iFaeO2fC
nOe5vAznvHTiZdTBX9BhBJUlB0pYq6OuHYXMdcHE42DuD4MdnTobCHjoAXF2hrfWB4W4DNiEIX/j
HvZXyEgyApVk0kj8/6UcvW/fY7DIFIPs5HXBuLqxcgD9bsBbS+vbAmmmLNAdgACMM57yZ8EV3HNn
BT8X1RTdqgprf3VMs1TqEYo6rWdO050UZvE/jN5axNGvm29JZITX7dNsYzbASh9lxr4y0qpA5Z4Y
LCGckKIEHXe3JYbbSswl76+NZYHKOEFY1AkmYUZ3Lh/k7qYQWJ9s+fQ7+USg8klbJ1nH1WhAxC7I
Q0xANA4oCrnDYakJgV2lYVwUmUFAZZLW15RUqhFtk6cdRSvwVFMRjV410lPhFtCTDCz9QXxoTvLP
v9pKGgLYENAycE1WuJqWngsQGnHZ9F8K+ECMy7KmoMBOI0BReV5mqKEcIQzxUY9CO9fGSxtOx/2V
bOaRlRmqqFFC8C7hSgVzs0NitlVsdQOGxIMzhlmhnMIwtnVVBUBP1DERzfOAGlLRRVqg/+MgjTzt
VTX8Y3csjq3Du8BfH9E5vbB6cFvPly/2qKDyJ4IZULCquPKleIvBrfOQeb6bmLOXYvr5LjyhAxN6
LBa0jQPui1Uq0Py0kgSeCLO7FNsarLCxQqc9qu7+p9vIxF/MUOHGi1UjRiAC8TC4yiNbyOk7yGgY
V6IN//hihAoxEMS0YRhMkVtmE2hRYij9FsTWJTzhZ/3CcyKLpH8jS8EgtFpFAB5FlVZs9dvJ10C9
wblx2B8KbX5PSvl+f+P+4IafNqjDMxVr0rcBiVzhNrrWQMwPhMaN/1CCqfUNe+lIHeNawFoUdWhG
up+FWVykHqhGjKl/VjVGFWL7M32uaPkBq3uHEshhTnKg45SodTh1tkHVgFryRe5aQ1dVVuLdKOp9
+UhUHA9FBmjFXIeuEiHh+mDilrnIyfXkLIxaj0FVDgOemZnGjU0UZpF545z5Yp2K6kCs+okT5wy6
BvNhwuNgEQXFcL2tH1MIxLKyyHY4f+4tFc6jrsQaaPYiHGuRQ5zamQ5Ld5OJOFx+NnV8flkWFc9t
gEdPnsiTq46H0gVF/iH6VQzmQs/tYzYlu8y2YLBhhyzfpCJcFXgwgfGgtWrHezHPIFk4MXIIwwLd
XS/TWQ1jQYY0RGX3kyuLz/vxvJ0I//1AdGs9bUUpHhswehFyJiCB43+VIiNlsExQGQPjbpVUQUTe
k/1vMXkTai8B2ml/GYzv/xvPN8FgvgySHVcaQP/SvwsY/qsaU+NYVSlGsqBB7Io0qJw0QxrBF6Uc
E36NOyKKpSB/KzMwrswcQzWKZY/KFpof6UrpV7LbBkdM/R78ITbDgDOlsQcVDQsT+lEc+i2OoIQm
6+DXF9DZ+poLR3ECo1mlRu7cDz+UUT+CYMnTq/651Ds3kzFmmEq8lXPzCwjVn/a/4RKje7appS58
ekMZ84VLUEx6xYivIfMpyADuBvJdD1RGYG1u7GqlVCLUi1zE8C9EJ/hgBi9XID4JY4yhfDWrjXAG
R11QMe74m6G8srj8otU5kxZJWwANwrkpph/qO/0/zD1p6urvUzmw97O5mrsEkuOYj8OFrcRMNhc/
Zyxlzs14Xtmhkl4vY3vGCc9nKXa0+lFVQMbQ/+9CpvJ6Mfpyiq42q0nHxm9Aj+npGBubKrDRQRIn
v5Kj477TMRZDw3DkWOFmUcCmlaAI1MFvol2nGLD/OyNUBqxHGBC0nri6DsLZ5DbHFKES/e/Y4y87
tpz8qx3DrGJWiR3Ifvn8esitIH7NWThgRszoVHaIUfghwQQKMI2/8NNgB3NsCfU3PXgsdMnZ37Ot
It+X9VDpAGCFtFf9BnK5743tHzNIdZWOcA/oPSS+ma3WzQPk06l/64ASJScBuPW8hnhi5Yo/Jht7
+Oo/kOvwCWkoaT0oweLqwiq1bcGyvqyTSgsqAQ9LIi+efj/Yw1sDxYOBM3IM0gQPg4sJctFQHxh7
y/qQdKooSiUpOsI5IPCFiFZvhJJJrMjGuWJNxFBA5IZ7Uzkv4l5XrL1mbTWVP+Ten4qmyqCYMVdw
H98Mkw4MEgBbZ9yBsdB9WwLN3D/3ddDJOe6FIBs9JLKBJdrRkQDCkV9Lh+wQ36ZXoOBlmN3P9Hiv
fg3FiEBnoa3TwFWCS+Zf1OF2f1n7nw+sz1//vi7oVc4lCI2yG1/UYQbrTD1F4CVQ/WMVtsmpaXLl
uG9zP1EK9IgZqKXTUR4xVwEyWwNE3YryOIbuvg1GzAs8nWCC3m/rHLfRBdWM0U30SzkTTJuYGSrx
nRjWFkf784VDoJulsaAX4OfDZxrM+lynpuLlh/A+eExM8TbwOHPQDdUGNh0zFT4USFuLYZ/lnMu/
rzJ2q+Ho8THI4U5HcJdeg7DUVJ/9m/laPkY3IPcwead5ZkrrsT7k4lwrq1NY+nnWYOiAc1AkeEt/
IuMcNDc6jqBIsxeMcGqypnJYNql8U4Vc15IhTr2welAw89lz9sjSjmfZoNKKpoWNNDT94CblT155
lOWDJrDOpM23+7+nhED3Vvt6mjMwrWIQBrUISb2HhLevgZWTRyuvA3O77s7+D5l1sdtemSRA0HqR
b6FlmSepxnBuhSH6GYBaQ0ihu5wL7VEPWDon28Ud8mmJukPMoGDnML8Lyd2n9IHHXBFn+ofugDlZ
c3LZEOHtPPlpjgp3TkQ9LGwwJxtzR7BpMV+ezPUsO7vy9USTxy4uUDvSk0PtZks31Cyg1SW4yRlM
MIfOCTsGzGQ7qD/XRAV1kMRBHBbov3LVlSq+9dDLbjiLEJnx4mWujYpjNS1lXU+qxCveeXOBrXJ2
a9S2dsH9yOSYkzR/yM2fC6NiWEw4vZhbZKsFntifBRuIdUt5mA7aIX1l5eblj/2emj+NUcGcBIOo
KctbJiW/yvhOTF4Gzst6R4ruCtbF+Q83sH+N0TUWsONFnBjwi/4TDziuZCceui8fsszCWXoGPp/x
9mQENF10QfO48UcMCkJ/kDdAj/na5KlF1IDhiqxPRg8ycGEFhJXUhhi40o6CXR21c2oQE5RicJC/
XRSVO7SkJGndy5EbpkvTX7RUCdNB4d/mKLoCUxTCoJUV8OmLEC20l08YDkx9gPChwgwlK141hJrx
vf5QFvn0ECqPxBiaa0KxB5E+6L8q5abR3qL52CMb12lqZEBxVMEpA1HV/g2BkR/pOeCA80M+yPCk
C+ursQkMENL8ZRahp4DDsAIzu98B5vcxKiSeQPm9YFobV3HQJY7tv3UTKo3IiRAFAgh9gTWOwJda
WmJ/LsOn/Y1jej6VP6RojGZQ44eudEsKY5mQRePqWrsQu7lETAkqVi6m536VqdWyMCgSD3S6vMnb
+UH5FhRGEmIkV7BSOz2yblSsFdIjwBkYcsUJLKRubYFV51t6D5YpK3NFu4ZgyeEvv5pGvzhaqRkz
EfT9pYIKBncaweEhhN8YX205snayPj0F3PtKIolSi/QLYNxDDD1yzqjvfVctbHC6R5AH79xFbhr9
VUQDw/j23e7fGKdLnyKJ2h7FDdFVQRNeW8OsNN8nvKtqryrDsLiVWn7sXDVKmvysxFnpW0XegFpz
0CBv+XeBr1H5Zo4L0L1MqAmMoW+WYDQMB3t/uYwjiB4DBtBGlUBrEXshpEEa9Ju6pDg3EotnipHB
NOqSMgVZw4E7jLg8+jHpOWe9hLcwJ6iefH41Kp2gXJwleorTQHnFUOW3+Nx9UP400LDP38d3MTVw
2h1ld3/3mGap/MKNSUWIgJEhMA/PP0EyYxIjk4zoBLyLWdsDumtPSKDHytk3zNhPuiwq5ShT+aDU
dUPukkMloIZO2L6FTccQIP2sYg5AJTp1jMuqlOLuhepM0t3p0cNYnsB1vW9iO12ubCyrXF3La25Q
azKWiTcVvOrMklKexzHCHgbgTu3V3hhAFHWMefmJtCBtSKBkYvhFMlijFOC1qg0a47xgLXr599UP
ApVCpoUTCip+hafpILUYp24B6piThHV/2fyCEgFPvUQE0BJRa5+gkBTUA6Rw8/pbKz6MA2NzN5ey
+vvUUtSS47IiVCK353QT9OCmFGiGElfW/jfcfOaszFDPHK7uQRbf9qoL2STl0LRR+6DKSYtPKIc2
r6oVA9KzeTSsXIayl6mpro9NjyEYySbBCalRkJ8BT7HL6WV/ZZsfaGWJSllSj4eH2LWqq9aWzD/m
M+Pvb36g1d+nMhbmKuKwrmQI6qWPavvOpc8JAvnv1kClpzGes6YrwKZZgH6EvEljxDCwv4jf6qp1
B8owVY8jLxXP5fhDF3qjmJgFsk0rIpEg0b5IyerC17CMVR/CQgVwkqGbu/yb6Kh3oKhNT63NW4KR
P4oQijqyOrzbwKeVVSoDBtkY1+IAqr3kCUVIOz34N0EB/qIW+On6OntA2eBEmOOTy1p+u/usrFJ5
YSwUPgkmEmK6zD+Cl/xYn4Jzay+MYdUzqy6+Gb0rY1SSQEM5EosJ12NFT618fCcZsYfqooNleN8R
t2CGGsRs//2EVNy2opZiYKoK3eI9fxAtIFGflZ/Nt+5lNid8w9AGWOmRe2AhQlmeQwVxSgDXnEpo
300dpmvFETpg6Fbd7S9uidS9T0ZFcpfNOa/2E1hMIjtvwOo9XIkCwhoCPW7LHEDfzEsiAoFIoCaA
2u3XYEA9RJ8nqD8AHo35w8CZ3cLsHeFnBt3NyFAgQq/ckZv9FW6XRlZGqU7GyLVtFPMx54ZnwWuu
PwqCZ+FBuPAH0Hh53EPwvG9xyUy/7+nnKqmQV5KyDscSeyrlkplBXK9rHsoWxdb0rHcPcnzGZ2X4
6Aeafc8mFfCp1peFEEIQsLVAgmrmVmWGFygORbf1M/e0QHCB1P62sA51KC5ctwOrvLAdjp+LpmI/
kkGYyCm4JS+P8PaneApuQ6QbxZis7hKirME77ILe5om6+rRUDoAuUKQA5JB6uXIXDGBHhaZdCcEh
ggYAi11pOxw/F0hlgQHDGqUWTAHeVrdDfE0gjRU97TvO9pV8tR4q5HO/TwM/0xB61vBBejI+QyXG
xle1RROQ91/xlWayZutZC6NSQB4lVY6zIvL0DorqwUXD9WRKX/aXxjJCneZVgt5CKEDodYwf1RR6
GRCxhVLhvhFG4NEvixQfqAzbHsNW4LVYgLfDQUJOYRV2/5BRcPsFQhWsbwq1Y4IgDRNetflHsM1W
fTNcBXZvjBCiRwfg9T/WJcVPg9TujSOXj3kJJXo95BSrhGqq0VV+6XFanDEC+Q+Z5F9bdCU50Xy9
qDHY4S2ZJPehvmKPbn+JreSXch49yB9g1HTuLOHcYTjCFhzW9m4fEp8/gMrXQTuntcAXYIyeQuiV
1VeJxOpGbVeePjeUripHkxjmIZ7dnnBbnn2PONGRe+wRZP8Xdfctcg5cID5XRCVnLtPaXgiLwOOP
pTvepwfODr+3751bH2tW2WX7YboyRiXivlFnAllMkL09Jdf/9L+CIwq9WBwcxmIhIRZf//3g+Vwb
lYK5uoFq3iDgsItnM8xfAwXs/AuBQf42EmeuWaOh2yn/0x6VhsF/zSfjXHduGmIYqJA9PhKvB7/2
gimDkuXA/9jPKduJ69MelZLbtApikmigKUQBzcz4MDbksc8BlxTf9y394Z75aYpKK1LaR2iHRbnb
ee05cWYIMB79G6j5+BYgLWAOhORX6Qnf0aH9xjC9XEn2viKVYIRC9eV5Bh4O7KOhGS2dOFMyQOfy
f2zEMWKcvghqdTdDXVEIcKUurtWFX/h7/yw9QCBYNJdhwBzGB8bpwLJJ5RVVzUnC4dO5CSTZ5e6d
hzoIYxsX59vZRrrE3E5ppJRRUKCgTQ5Lm+W2+IXPGNiRmbnzm4AW+236yh6p3HTSVSWDWpo/RiBx
rUJUEGfwxD/5kilU94y1LUnqt7WtbCwutKovyf1UyHEu8qAeKN3ZjS0IQtqiB40Lc6lns6r12yl6
ZY9KmiWwgJoudIGr32fXwWk+cU8QJDIws2NMJ1YW207RK2tUmEc8H2rzUgyQwYkh2FAGv+Y7o8fb
dXIUFu0A63NRgR5yVdiLFS7rZXnb5aUVJKUpdQrDGzdvQ6slUTGtNxUJydjEbio+idJj2uICGTyM
mIyrrkLe43vJZLjIpvt/WqSjOo4yiO4RkGOWP7Kn7Hq2KpysnFmeuEe0GPkXzsO9/Diw2h6bR8LK
LOX9AXobUJIbEk/VHxdNu9A/8FBKHcUC4u0ha5GLn+/EwW8xXsZKpsURceMzQIfSEzklmEyXj9lN
ePrryKbbSVmukXye0wisNm9qeNF5V8b7hvHdlg3aWxJ1ZZDjvhoyKNh4ElhZULjpneGmB2QZuh3R
gRVqDOen+0JcDElxPgDNUQVVpwy1MB9QeY77ub+mzWS/8gnqmuDnoxqTOUD3SYL4VfwysfhsWAao
hKHr/KTy9QIzEm7J8FqxlFtYTk3liKJNuTEE16w755gB6UuzAU13iilaKbvwo89wAdZqqFyRpROE
zCaFc4P2kEXnXmYVYRgu9tvTjG+CSgP3lDf+kLwEY1TiHVQ+cSm1J2dmVUMYeYgGxMdqlUm6gKCB
HrMmPYwTqjyieBg6Bm3oZplVAxG3qGngbyXSsq2rM7GOolGfqjLFWyl3g1N5iC39TnLB0+2mqAq2
x9IUWTu55Rhrm0t8rWxOXNPFAuhxPsbRusQivBHeR4/dYbQhV3nkbubH8pf4M7BYBNdbu7o2TIWU
0JVNI47AIYP/zK9zi0xgtE6eZcyf7MfuVoZYG6JCiygQQFYm7GrkPwf1uQslIxxv921sXi/WRqj4
gsavUFfQLYS2RuB0R/Jdg46pq+D+KUAWEkrVrHNjKwLWBqkQk/QsjwtNDXA3XPQtgMy/TU/NOcfE
IseYBmVsID07riciH6tpHnhQ89EAwB3RBYwYfrhZJ1ith5YMkiBDPPVyHAD4eCjeB1u1BsD/oZxp
QqDPku6JF8I/7tTs6BuLlAarbLV1vVnbX87pVRyEaMpPvQTs4PIBczANiCAiZhd7tjLj2gx9DY3l
2Q+rWHYXLfRxukqbt31PZH0sKodguLpSOxl+QVpgLNPqNHD1XR1o1r6Z7bShQrIGsjVElqjtiupG
QA0a8J42PpfKbc29+RAxH8R3rWK5+vaWfZqitqxHz0vOiwXW0/nHgfe9SZTc/dVsb9qnCWrTyEgC
n5Px8TV/gN7jR5Vdbxlzi9sJ79PI8iNWHpbWIxCVVSmiP+zqJDa6XoPOsGT1bc84flkfh0qtcg/R
2yKZVDdC5wRiFtCl9vVYcROlHp/5blBvmxBczvt7yFoelWY1NQnSDIPcntAYRHjUutsEo0Lhj30r
Sx6l75Ya+dxEKs9yURaXmYTKwtwQg8sOowBO+ZpAJvqq7zFcwjr7WZ5BpdlQjGt9VhINKK/vUwUS
HN7u/bv9NW3W2FaLohNs1ynqICgAfQeD1TyFGPLov3ONkb5HvpE6oZ2aPiNL/OG8+ncf6XSbVFoy
ZC3SbRMoxthYPSYjA+FXENyWcW72XWdG/a+6GoxYt2udsWBGRMtU8ii7QoHG6dS4ITipguKiBKzi
zGbxa72lVNKATLUOidk4d8eXyVZwhiS/ilcUvoz4TT0uhzJ0/m6q70wqY9bSqEwiQeo9zRO+cdV7
/dI8te5CbyjbH+9VsHZcdaf/0rher5RKK1mqVuLcLQeX2pgqaPu6B65CwYjZDvkg8NqJPZlKK3Ob
QwMqmlL04xUvs0enPMW1gQe5Ix8nQDoh6nCo7PhKeWWBy1i7SuUWpRAyHWzjgRfF809O1bw2Zw5X
MpKmTGWWVGllHtjGRR0NcvKoL4AJIrRy7aA9DIelMY9q5muQmOoNa4Z0O/4FSZAUVcOMOU2CxUVp
1EcVNnap8y1Dhws93SJPsAgC6RbH4NvYzGkrc5SPZmEbhTUExr1UcdLplKmPXGAyUtrmbq5sUF4p
DnMN9js5+LgP54fKK15nSPIErnbfuPltbqqgao8OM4u3mWWX8lGpF1LIjWeZWy8qb/qrDxHPRPw1
qK+aztjGzQNvtUTKKUc18BVOLnQ3QFsLGLabtIu97P+Rdl3LcStJ9osQUXAF4BWuG6BpNr30gpCo
Ibz3+Po94OyKYAm3a0fzpghGdKoKmVlpz9FKqxPzb5zrXN3VH6a3kcUoZ1nUMY37JvSrt5WpYF3b
qX5ms1W8qz4g7w9a7PyNRIp9Q0lBAUViKSMlUa2kaZAENOCHa8gDxr70a7AWax2/GY8i76Hd7YLq
G4HMdQbRXBfVjLF79aF91p8zG9RUualZ6iG6L5zkHNzzPOcexRIy7c8zMrfa92Ld5fUkfvTH69v2
fm2lDSds8biBO7uapZ9kS7lO3cIBvdLdxGML3HVrG/lMcDHkc6xmI529qfOb9GyMvG2XXUsH7xzc
CogsKUvGKQcJSCbABIGPWD836K8O5uq36fXyLt6Ed/M1oJm5if2uCW6EMqYfJJJYk1rEZIPcmonu
j8H90sQApLwL55+XtXTXBDeiGGsP8iTLZlmKfCLUCF+OgPAvcxQweEXG/Q/1eY+Mbg51s8ySNope
054xFB6mPPvmCWA0cdTRCckWVGEWsFUKZuVGoDdPLBqZ67ItWLKBpWPxJsJ2b08HSSt6hGCGZbEL
onLqBmXGXGyuItlNAhdY96ihDsshLoeXy19qVyk2shiliORI1icwSnhVryQmmLlvymrwpaj6XmCF
oitC77K8fXeyEcioxjJFQ1UJITCykM+3Fqi79LvyBs+3JdwoLjmCuD5tOa/e7lfcyGTURKCB1lYp
JnIbMLt0XWY2vJE33jUyeqLqvRH2JMv8aXanoDB7rTHV8XskX/VF5v6XV8i4p6YvBzklgeCJJ0RE
t/eJK6GiNdqDM9sdunQKJy3Y9Va/r09lkQnykmKDh6yDbo0bYsrLeKh1nqHxZKxltU0Sbgi0D4MI
ltyhbEaesQFoJVAN2wB7TO01Zm5j+YMHrSetCc0fz/fmZEzCE2mFbrQaptlqh4J7t7WmF8Gab3L/
3yCrwbVirgvF9YPSWqGtvMTcVcR91aTEUGRxLS8zitNSWuRJGCV+OT4F6k9x4hRZ/8HePgUwykKi
PuhkGsDrP1BQ/KbOCp2hOtTMHyU7cQTuhtn6P/7zTn8LZAeLUEzpSJmix5CKs428xJaK4mGK6ruS
NI8YHfaxtM2Fkt7/kJ9CGfVp6xrka9iLwoO6Rur1gXxbZ2H+DREw8JR1N+rTP6UxaqMVXdnKSo5R
U090qzvQo33D3KfoKwBAhYrchJ3JMXmexPXvG/MAkAWWOtOlQDdyJfSQUsDGIRWxZzvCHM4p5Orl
fu6zOeOquBuJjdbrmqFikq97Hew195mO3TEGITV1V3m8rsN+j2Ujj3mIhBHsxVmAUa3sOjgLD/NZ
OjRe6U9X2dWsOMorxuiPXCy+fa/z+SGZx6hq9FCcRTwM9WzJJ8UHuOx5uCKgvTZMXQSYx7p/3L+E
XPxhnpEwL5KYLH2oVYu4zgABPSQ/kh/rjvpgJu/RM3iHTSyCga+wP/Jii/0CDKhTZPCMaZpEydfv
Oopah0gQ6+ohkofSVs3wfsCUR2mhsAUlTt6BILT6vJVngjfssX/dn7IZK+2BewHcbDRjksHX21OT
+5rC6Vfs+9NPEYxp9l0glUmspH5CUktMHihvzpx3BsYSw0RWo1kE+apU3g55bY0LKre8nZV/8Nqf
x2Ctjxr6SPoEy4jfJX9leEWpzFe80Buc7L4DxStvGpN3rPXvG3M3xjho5bHqPdF4msNfY3OWlp+X
ndh+WPt5JsbYpqArVIFoWPHv7qPgPGinVH1XY96YyO50tb7RcNa2ZKOoRDENgZk+2LVZmy1gm6wQ
zF6iZfiZM5tn/dbg9OK4X4x5yCNFzXWMEM4eNo4B4AEqgyfjdiUtlP3Wk47aXfzy310n87C3RBfL
YErBaJ9LD8tMbsqhuMdSMJA9M87hOMrBPum0GrUo6lsA+CfJ2UikV1Aa3BqLzlEQju2yWBNt3vdF
SRsQt0qWqJ4Fg6cavHMwzgE5/RKnhSx6hRGbIdxe96v6y4Drt5prjIMwBpqhPCN1XvWaeBiz+Raf
p8WmXutiTxTbWEAt4qXBvHMx3qIIo0BKwBmEpt9342ohZ4E3ZLZruwDrohT7HSr9iBY27kHWxkhX
lTUlxfqcFh6k8bzkiVmNHGTAVWn/CB43cpiTTEFZBiUFvVvi6aARW0f7RUfhzp7vomSg0/D7PIy7
a4FePoRAYsXmpITqZ7LM1li9F1VwJF1FzTqNH1tKcEbdRc7IOeR+k2cjnfGEUSiOeUuM3NNvKq8/
DFcBdENE82NtKf1VA30jjHGHiypmcyZVhpcU3zrxrgLVfCaU5hK8NADyGrGYzXuDd6cst7fL+MIm
6wqxU8DrE4iHqjDMTvmVFbGpkNuhu1XS77P8o25+kvR82SNy75Vxiak2xnERIbZBOId+AQBXjMVs
KgsNcGBbRL7CY5LZ9Vifd/sxPLExi3BQa02PVcSPy/e++FH0nNb0bpi4+X0mYCrCOpioImPESAXG
YXgVVrJTycFtD/izvurMcuHt1vC+3UfKvDlSM4BLBTDIBrD0g7OG5U7yTTFFK//Gx9Taf6k3x2Nc
ZUXkBdARmACa3P7539x08n3zAjTdjxkP/TZ2DY8H27/rLDdCGRcT1ppMw8mIvabzpvZOm+ycN0S9
rxZUIWgZqTKczNdgqi7joTVa5E61dAB8rj48X1b0/SN8/j5j0sIodlkxA3wkb9w2O0zSYxvYl0X8
gy19ymBseIy1Lol6LFmNIN0A8sExvNYxKtpZlcWfAuddGGO4UjXJS5AjMSimuxF1yECJrcvn4Uhg
Q5gFEBi1PBSGF5CQOlQVn6XZCJzLQvaTK+BR/++HZyMYILNqQV0UAILFsIAKKj3Fn5GuJ65giaB9
Ck2sv6aP/56k51E4iPtv56dwJrrRCkMSigpagWXwa1iTW1pybhql2R/yQwuyoFR1xscUk76x3bjz
XyV3m7MzxkwNIkikBtrBgLEPeBArB5HuMLmcK+Z9yPXvG/+kdxiMJCImfsXe7GzQBYK7142fQLt8
Lc9Wetcd1NHk3e2ewRlEBgiGqMtEY51iUDZ5B4JJYI3H90M0mlJ3THjM8atTYEOfrQzm/toK6GeK
ogBhUHyn9Y8lNixZPI74hJdvcO8Ct3KYCxybJKvFNsfUYH+dClAQY+JI4N3W+vfNJ4p7gL6mBnJw
KaamIB+LEpGiwPGBuw/V9hzrfW6khLQVpLgCEIpqztZit+ZyVR1X+NWZWyfifRrG346tHA0iplb8
YopVNwMfkYPNgMBp40E61j3tD5c/EU8e43t1uen6RsaeTyQ3Ztcji11ul/RNWAaOV9xzGds7ZPyu
KGQRnYRqna1YJ2IMZy3vNYf2ePk8u8XEjRyWSCkJSQx4SyxVF/9m+epv9MSUG1QTMcBxnYPAqeeW
2NaPcsGeZCZ2Cks1XEJNisGXObkY2z5Wdyna5dSj10hjvPJxPWl2I91fPivHvGTGCy9CrmYVCYC7
mio2VqnQ9Cw46sETwXiKIQY1W6MIoEAGB5fuy/Lj5SPs1jK2n4txEX1cR3WYyYiPgLrb3oeaiZHI
MAW79+hqvhFavWDHD1yer91zibIKNgeiqBoLbN6AvhyjBjEis4+1+MIuHiJXtwcLxMFWdY7OvPGl
XUe1EcjY9aR0+RwFmO8Dd6dNpEOmtlaqcxRiX/k3UhhrNlIilNDEjxdrfk/uIhD4BXYMdFdof4cq
L495cdd9bAQyVi20maAqDYDGSurSondyI7XbYjnUC6/vcvmL6Wxn0MhUVUB2GXoryHAxXwvTD44q
Xv5EOotP3syaMRIZ64GJJ7x2hZnYomYmP8vXzukfMVHg9C+NYM4a5wnbdR6/r1BnYctL2gVhHszC
URR1o7qJMyEd7G5Zws6mIHdqHLXs5Pd2FoIHzoFX4/3DbWH0RcUUliSpH3H55lkDM0avJip670Zk
Lm/d9ZrFNlfLLSJH1Uf2xweI40lk3ElHS7T8i6VFNaJ/z+4wGwL1/NgKngHPG3MBGncDVWNzRMa9
aFlXJQIBsjFI/Oy8NaUf5Mb4GU6m4UzWaOtu+E1+Kj3VShzsjJU/L9/wrkZJK6ADpqeIQZjoBElA
AzC5KPCEwE+Gu3651RLewtCuXWxkMLHJ0pBC6JoGS7SWfuitzl4J4qRvwwesQuZUNzyT322fGRuJ
jCuTSZxVZSxjVDkzF8UZ3xWAw6ys4WJm14pTPK/jYfRW4kwy8Q7K+LYlGUmkgUDAk/Gl4vgapLqX
vxZPAOPLSqGmUiQuQO8Sb5PqtpDcy7+/750/L47FSQfkXEziHAsT0k1nNx42TG76xJwaS8bsbIHZ
2aXgiOQo4Edgu7HwMVXVuk5ATdKNL3X1oxp/CH/TzdloA+tEZDHA6n3ZgiIke6HCIcOUzaxwalO7
m0GGpMkS0AoM/IP59qCzLCKNAi9rhQETH+Kfsrmg82G4CRCpp7PxI3qeX0UrWZk5LOPx8ndbf/yr
m8Tvo12MYg1GpER2bkLOMk2fGznxq7i14hk7htE3OtVWn930mNanKUfRd2KirwIZReyqpk6MPF28
zkXCAdSe1lqOwq2BOcjqFr1aX+R0MnfGur9IZEsWbVTHHQ1QzdS/A7zksNiZXT6VWLU2bhW7tod3
xGTWXNnjFW+xbKeO8VU0EzsLMjUmNWzQjDfMeja76+IuPaZOYItgtnflQy2ZHZhXPr4sr46wXuSF
L8titmhGWalJAl6vvnjPqsasNXcOJXtUnzqAV/fFVQIU7cvKtOMEvp6XeQJlMZlC/Cymom96R3bl
o15YyuNKybeuJIw/RZkj8U8f8FXg6vY2PiCsO7AelwkWjppjGvljQswedYXLx9oZb/oqhXnqhKgN
8rho0Dk+TDZSZCs7KY46mJldPawR6BKhz2au63T9lSqbxaEJMebE+6B/hqNf/xfMYzhNYSFVKsJR
bJJakzD6wjIDs0zyapVLfsy7V+YZjLESl84xigKDYarSXQsI6CHhGOafT9LX8zB+L5RSKcs7VK1D
w64wuCU9Xf5svDMwnqaf6mbsegD2lvXbx0LiK8YIL4vY9y0GlXVRlUQDEJ9f9S/T+qDN0xmDs+DW
BORmc9dEKwX2VfoUPxXHOAfyfuIo1+AWN7q/04iNdOmrdJqFNI4qGZgfg0oOvbw0udlV8yTb+oiO
ijkGE8+l7Smhigoe2IipoYK49qtIwNaFalWjJRUZs2mAtSZ6i9XQXGrOq7gT3OL3CaW6oQAAHPiH
XwUZA8mDsRCBmXq9hn1rG0o0yyd6V5zA5uRT1zisyDdo1Hq8Msue4mxFM4YmoCSQLA0AMqbkWqB+
0PoVj4B2T/e3Ihj7omEjdGKGHUVxJU4nPrgELmsm7wyMcY3KVKPhBVTKXnuV03OTPajRr8sieGdg
7EsvtWQuB3RnlAX55JyaYXC+LGH3PdlcE/t0l6EWpkmK5gk5LK7kxH58oNf/t6QRWBPHI+0r92+d
Y9sOubJgfCfEGButBD81koMu1WeijIdmlB3O0TgfiH2ecwmYG2M+dd4ATl7Zbg9GYlXEjDGnO9u5
HYVWdlP/5K5i8cQyL3Se51rdj13ht75y7jz5Kr0BmSNgRdYJXQpytPZFeFw498r9jqsqbZ5pTZBG
pY/RbMhehYfxh4wxyO6qU4Guq/qSLb38lxasrbewkWckC1FiCU8loAcx1ylFib3ooniUwETFy1H/
TPu/OKo/GDvKJlLqFQtMOYCcxCrPwn3gtoLbOYuTYfJQyY8c1eGpKeM8hrER+n5Bg0qIzPJZsqgl
vijfGtRz3nvMZmHo8XsMMqCEt6jOk8v4FCrnYVcroHvJSOMoE7Go0GLsIcNkaZ//d/5LY5xLlKV4
3GpA307RfdudMukxKe4598hxYCz+UhsJed5oknAMnpa3lSsqxfOSi4jLJ0e/6mqzP068gHWnH/xF
XVgSj7kWUUuXtBy4YNRHUepIHgqUZcGb44Q2bzBXWj8JmwRsHCiLvoTh4wrkevBoIK1whGOGt3TB
XLd6DDG9XmD4WbCm+8GnNjXpG7HRX7pJ8P/QreyJF75yPM8f0EzAT5jmZUp8fT5Ko0Pj7xWvXsT7
oKybmfLZaFpsLJbqfEP68lqdBOey0vBEMJ5lKspmVHSMV8vTVVu/tsnj5d/n3RITewx10chCEqDj
3aqntu8is2iWX2NEOU/r6iMuKQbjQzQg53ZCiOmNbhDsNustbLElYoy84jptGk4CxXEcOuM4+kJs
l4iAwiJoF0vQFrMogfInviyE14jjXR/rNpJwqrEphPLdciKIwjEUNvM2Qcjlq2OxmVK5ouUYSpg5
7xOPjuSuEZOXMKFu0IZ3VbDYwNx8AF7jqQTBivVfqQcL1ZS1Yh/LK/eJEnvJcp0ZKLpyPO9OCfSL
h2Ih+GnbKaPUI64LIyt//kh3H7TEmnJTecDnOwBT81gcJN5Q6W4utfFVLA0JILxwYQ3Wo0a/zszp
Wntb1yW6K8U2Kgs+ymyBElUAIyp2S86ZOQrKbgqOuZZQQ1zZVeUIO2ePQ/ZUKZU1B0+XPx/3bhn3
IY8hNmxAFut3b/N7V5oo+B7Tw6ShSjK/jdeAHLSEbx2vgMGLv9iOIIios0XQgEW1PgMK+A0KEYuC
M+Ce8xM+5HjkOfv99A2NH4y4Ar5eZEe38nJJpHgE7qxqGqfhuvjVgohXt2PVmvzgVNw3mH4KrOWh
PM5XvCL+ro/eyGZ8W9YWbVtNeezNBrH1avSymRwuf0ieCMajVdIYpPnS4njt6xI9dn+x2Qwj3JyB
cWRjbUiq1AHctnRma8LiEND/iocQfI9rayd9Hf7Fnx7b185PoWy6JYqLGMlEBRBEaQohSMZyBz2s
yhws9Ty8K68hhtYE7srSrs/eSGVqKBLmnYJcoOgei6llaKqvA8JPNgLOJ9u18Y0YpnIhNMUsl3WK
uar4SVCeaNvbMn3R9JTjonlymAyrwtJ7X0c59glQ/VnCwazIWcIaCP51WQd597bq6CbJSUieABpV
AG5Ue9bJKxFuAi5WKE8G46+kcZDmiYwAQZ0Fc0hBTECoVZeVc/kovDtb/749Sp/VhpGBLFjrXmf5
wUBBZDwYvJrSbjC80QDGL4xxUQdyDUjeaMhah0ggWRs0KlmZSipLLLPEIaWSOCClEY6Xz8e7RsZd
yHVWDFjZab2yBMJrXpqRKJ46Xg+Od4uMzzCmcE6MFHDKev1W0tJZpMIdSXmd8ppGHO/3R+JUxf2s
aDHo3Ilqi13hJgHvxjhnYdOkLscmhlQE4KRU6nDIzKEIoskkkWxUB2FQu8nHkIlWeZe/0/5DKVLD
QD8MgAGUNd6gUpu2w+ApUmsVrzPYwW3DUR31LFqqVR14T9V+OrgRyBgxami0jQNg3c8H7RQcelD6
jt+SZ+GwAuPwlqv21fDzdIw1R/VQlmEBLF4Fc7V1CWSxDplewsOo+Yd35FMOY84zlbtFD0F41tni
K2DzCrv/V+gE19IDcaOjOuEZCe35r9L5zVUy5g2wyKirFHw7vF7qSX1tITfwUkutMB8nubXLnxBa
f/KPLGojkrFrI9TGrq5nuMfy10QdgRhWAoj94RVbHZxnZffbYWYWFHIUK6cse6PaNVh6TweAtFa6
NRXfR/keHQ6bo/+7ZofBMQnzHMTAjO5XR4yhMaL2sSqDPlg7VZ5sz/+K/enYHNeog1xjOmnlEeaF
3zsLDIh2KKJElUgAiJIZswtibNcrMsIpocOQh2StTNPZw/CiOdrNWtKKrtoH/tfbzzg2Yhnjwz7e
0DQSgKK6t8ZduUcVK71VrNoqn3S7zizhuzajO9tYhtfz0p3d77mRzdjiCBuZk6ALfZmUthRonhh5
aS78jdZspDCWWEaqJCNFRTBC7rIY2zz9W8rjqtk3gt+hPltjCtNgxMK5FvuSMFiZhFEZwK0k0ykA
JkLGM/Ld5PvzDWerSKStykpIxQBtodkRTEwt36toBKGq5Fw2Bd4bx+jGEot1I45o3Rs9Vry/AVmf
E779w1vzeW+MBjQF6aVWC0O/QFEc46foGWpO43SzWQMK2bC1x8sn2lnW+5JTsC7EUMROrATshc79
Uzh5KOIiFzUl5T6XXalxJjqaGherkxN0sXSwDR3kUCwbdHnJkZSTmWEnNacWavImUb9PvBho35Vs
FIRxyXmo63pZIfwesAtV/EIJA8RaGjqU94ODgdvIHO4BQm7zWkc8dWFiLxLXgZqVHTiuZ/0K3NDX
TaJxbJmnMGzhKW+kFEIabCB63Wt2R7EPo2pm9KIdVv9YHMoXjsLs+qjP501lDiWqeV01E15U+aHA
PFIYmitkIIaSLKMxtY+QKLX/c+KwVUs/gwfmCSKdFoBVvkX5idzEyU+Dmjqvg8I5F2UyzlbEjpSi
Yju2XB6b8FtJPbXn0SDuK8TnMaSvL2natkalRwC8X2gQIHBtO3cOVO6DvX6CPyKQjYNngp5QGJtB
SQQAGrgrlnR2ndxpgIuP7MAdHOE7QM7N1O0scoxdHmvm7i1uRDOWNk20HHIJmH318KOVrnLjVAyc
Dd/dcGQjglHALsvKeapRl5MDn6ZXZATY2imXfnD0nCNGYVROWCZRGmRAY9bO5IL3I/CHuxVGhNrq
oQRR2fPsoTPLpXbYj5MpoBNBu7zCEDLHy+QCyfWAOHnF8CK1WfqhY6Awh9YhmISGQ/OUPUV/M4Cn
fgplk7culKdcqAHrQM7Bjei6hRs64Y16E90n5m3FZ3/bv9zfh2QzOVmWurKWcUiQDfaAUwV8knac
fuZW8jMtzbE0ux/rjEzo5hz3tWuBm4MyFth2kS70iRz6PYANA4KOQ+9cVhyeBCZs1QWjFUGLhP1z
ZWpnS5IElZi5TgLKcf08QevfN/URJL1J0rbd4MntIcn/hU0jXjCyG8RtLms19o2EtpiTTJQV4CU7
mLR4J7MJjCu/uoqvjUPpjq+5R2zMn/IHrtc7+tOBfaoHE6GKdDGKZUph4qfoUXXbQ3oIjphoOotO
cwgsHoAx7yYZfwmHQhZUfzB4k7+WxO1z77JK7D/Sm4tkvGKmVQOwKivMsZ6Uc+WNh/XBBB/JhM6J
dAxt7mzFqsZ/XCDokglySgIOd8Z5KXpMw6xbQDr4Sixsn4FBKDO79w9URS4o2a4x6wam3TDxpops
NNfVeauSMEZ7Mr/CbkUpylYQfB+XhWNZu5Oz6kYQc43aUMGm1Aw8cv6alqEyvE4JN8fyDbtu6JM0
h/BEQRV7LI+XP+Duq7YRzPjkasmFZErbws8x7F2Gip0YdoA34bKUj8HAP77apxg2lkOVmMbL1K8r
+8ndilkqPC2g68rtmAs7uKvyG1FMtLOIuSIIkhb6Ojqwia491ZRwgG32X7KNDMbXklIf5GbuIp9i
STDEiPPwU5dNarf2OlwtXc1X2RNvFJF3Lsb7hkFNkqBG6UyQ01NHiDdovMYZT8T6941XrMYp1VRh
KfxS7QxnqOejnAu8HJ1jUwbjejMiGt1oINMEfbsZKVgPBN1zS34go+Yo3a6T33wlxtcOLQJrOQzH
tS7nTq7wRpzxtrZCh17nnmg19xliAKytcrqrq63+oevoV+m6phuy+qE8m1tUA0BwgecSg5oacWkT
m136KLW1KUyPYFmzhuWvzmmgfIu1hhXbmdF4dJFpn8RV6E/YoAene/2MURsLk7mC0/nVuy6ipCT4
gGA48CCX9w1hI5oxBFrQcQEhbIBOq2CYa0gO+E10W1MLFN62ajUYk3wdj4QzhbbrtTZiGVuYG6x2
jHUEHMW5OYZt8hQM00EfecAMu/awEcPYQ5KpsQA+t9CP4JBVCezREef93DsIJWCHkqiOCWO2mGTo
UdcGGj5d3S1mWGnPcoDeo0o5YvYOsuYVCoEwCdDRXw0baxGdnDZAesrpbaofs4EXZe/VqfDDRAP6
MBZr2NQZGq+Lcb9C6AgvsfZIstBO5bMU9V5UETtPa8zAHOjE8cO7t/cplQUlFNJKa9NyKryox+ef
R6cUluNcp4fLjmT39kDYoeiqpGki+3ipAAFpZX1IfOzkmlndAb/KuSxhd36AykTWFZUg0mDRvxrQ
SwqhSAIM1gcHI7Oqx8gqreAXsFoAQJd70w/lFTvvx/nYH/9zZBuKofpP2YyWF1KG5QcEOb6kvhqK
p1QYkeVEGbs3uBGxfsiNS+x6qZ/LFOUisqQ/wFx3q0YFJ2fYbS1tj8HoeBdk6274x2AqEKLP9VN3
pbZmG5sBKtpSZ/azffmj7WqfLCOMUDTA9aiM2xVBSaC3M0UoHx10rBpV6m2s9rxj8aQwHjaYiJLr
ooINBA9jQvOziD3b4bjCXg/+Yq0zQtkTr023/7k+T8a4176leU+zHsXg9mhgfTi9u3xzvN9f/75R
B2D4T4YmFChMZg/ldLvwitl7IQZ86u8vw6hbNgRL0ZCPPbTTgoY3ulN591gO75eP8Q8q9ymHUTlB
7kutLNBuMPC4epVbHprjcs6vCUpQqcv7KvuaoEkqVcBPKBMmVB8MKZXLVol8o/wmy6dBvEkrXiix
ahMbu1D5twx2rbUO4UkRpGAlABBzhpud6ukA07Hn6/yk5+bCs9r1/3xJHmNDFBgv+pyh4tUpT9r0
0lHMKEzf9cFVw2eqWMTgcTTsJqzbEzL2RI0+aepGXonhdMCjisfAbq4mX0Q20t0Ydzznupv5rO+u
AboPGQs+TAaOZ0MUNEDbgO5M9+JmuMoooqWFPgph9Qy+8oMylX4gzKdFG456pD9d1tFdpdmIZxLL
YiahmvUZ0uUwt0D87qR6bFKVpzerR/jjO6qaDowjA/ADlLlVydCLjrRAtEufC2+Ff4sP05maxAVD
OHo73A7qqheX5DEeSh4lQatrimWcQ35buPmhR/23MTHQjRz58g3uOqvN0RhnpYZdLJARRyujc2Xc
Sv85fQ+e383vM84qnNLcaLAm7AF54FHtwXcxZqMtBgUnLeGdg3FWYIwNxHgCvFJU3zRoDBXT4+WL
2lf1zUkYVSdhS8HMWQDjGJRLiwfkb798bAC2Aa4L+7KsXbXeiGLUOmwKrGeM0oxOhmrqS2jR9DoN
ebRHPCmMx1UWUSBhj+hc1rwxPWjA/w05lsP5Kmw5S5ySuUiBEuZLyUvd6qYGarHLV7Xv8T7vil3z
6rRFritV17z0fQVHx4yPK95LDwZ4M1bblDi5Ge9EjCtQw3nuWglPiFyf+/5Mefayu1K/MRg2Vg4n
eVQjDYpMz9mjgK1k4RabZAP4j8HyBW4fwZsDq+NO+fDOtf59E7QEdYT+eA30fvkB5eIgtzXJXHuS
yAxTE107c1SuuwOPa2JXBamiKXg9gJYgM4q+RFItiemCvhroHydnJBI2vlWOiuwKWbnKQGWKFEda
/7452hz2ETjZUJQekYVm3asivGk050Wyu2/ERgrrgKgY1yKFlOQ684jTHgK7A6ku5lKBGh9za7f7
erKRx7gjUcxjaRZmXN0p/bGSwEZ2daxyE9jAGG6Tjv+PkYNdHdmIZL8W/EWRC2TdPxrs/jZzg2+A
kpVOox2YGMjyldysecB8u/aNsg9SEANb2YrCxFAjmtZ6aCB3LJ20RkkcF/tLdeLYJG+6KdnkqDS8
T7naMPv8bkUyNh4DR2xaKLSyzEaIA8gCVcfBHCUdU4SDMTuiHEv2EqXJjaGovd22omi2SZE5BuFa
5qo3l/4zTCwQ5EVTCr2cemPzTGPdbtPvZf9Ctb9KxbanZjxA2IZaN1NgvowW1gqA5IFaF5AQ05tO
M6v3j1jHKhRTHjlvBPcLM/YZlvGSprmcgIxlTTPqf604E14emzKgnSI/XmweltsOlxqatBulYoyV
ql3XyLRDG/M6vB0AhLcuxiDzfMH2e/ISlyb6ZHeTJVrolh2rt+Ubr7S455O2/wHGeqc8X/I5S4Jj
msf1S0GUTLdzYQKB+hQlkX35jdyz260wxm7jMiu0ZgIqQxdht7t801LnsoDdAs9WAhNKJHFGpFpN
Ak9PW7ORboX2JMM1pIY9YDo/SINb8OyiliCUDqZQTlq0/GxbMKgIvZMYI5h/U0tfjKOk8pi6OUdn
yWpr2O1EY+TKU5mesqZyiyW8v3x4ngjGQZVRTsdYT3M/KJ916Y1LVrSqwgUHwPLPklTPS0Go0L+d
ylPeKSAT1p7rxTBb5ZRTlRNHcxRTZdxNRsJSjAeMlaU9tXXhPUsDM+UxyPGErFe6eZGXGJXMphgz
TynQoqiPEuiRqcbzKxw3rq7/i42UedA0yGhWQqIVcGI5LrdrIKOCDCw7cHek9t7/jQmwfLMo1c5i
VGPhDTATp5VSqrQMh/xq7dZTrkJb/HZZ63hXyDiQDtM6CuDcMvhJuKzxly7IaDW13mUpu1HG9lSM
61ANvavbGuFu5K2YDXjyveKlOK5jvJ01vxg24VgT7zVga+2tEIlyqGDCpHXw0GKpOT2EhxV0iIIH
L+OiRPBOyFbZl2SJlrqdgmP8vLhdAF6U8jCY6Wh2jm4Se7qpapOHRMZxGWxLS5hacJTIEQrGKP/b
+TR/B6UpdySVEzmwVQulDHrULGpM06LapboorbogD4lvCBhztPNol3Z1iEVr4Ggmx1+xWxeKUI/t
FILiuTKObXyXqEdNAcx3UNv9+MZRz1X9LvhGyjiSGqArczHMGTBZRXc8TI9r2L3cimcNyBuKK11R
N3UDK3uV/6LGu7ELFtCmUdZ9lYxmXtU4RfyYLDyGWY59syuXFYi/8mlAhDKBzR2L49hsG5Mz5/p4
QhgnMpCmN6IZuk++zxZtTBFRUH5QHmPJdBD72Pwq724VZXtxjEORF7no5wrF8QBKqbmY1vfju3UV
8W9YBL8EeZQJSjQRzWQZJVhfx7Zzqr5NlXv5/jgGxlY3ikrKMyDoJ5hJ+76k5zk71tGPtua8Yzwp
THyhYEpeWOu6fiBX2smolulJGLTSVNLqSZciXiy33soFk2KhbISxSxuRAC8p89b5o+Y4g2zm/4F+
vXsskUo6uoKaohmMIohpSuK+wsuiRqAECM5rxjG9BI9JgOZ67YFEGYj8+m3+8/I321X5jVhGKQgZ
NdBLrrcpgLEcyykYq215fCG7/v23kD8QgLUsaLQZg7we+oBR/2uIeNh8uz52I4DVia6nQZJLupeQ
4jGpSy+RpxupAklPRuhNLlV/ExVu5K2h1iaU0upsKAYsm/kt9oajxmqAYR+LvFPtevONFCb2nDt5
mtQyQMqXGRbNjkgRTAEYAZiCNl7U6XBZEy4roE6Yt0NZEIT2Q4Ih/1D8H9K+rDluHWn2FzGC+/LK
pdlstVr7Yr0wLNnmvu/89TehucdmQ/gaZzwzTzOO6BKIQqFQlZX5ts5roImxADQLyFPCyL1si9lL
MzZLI265+YBtFVpKRHqO80d0T4CRpgtdQcz5Qm10eP+7ZHRjjqx9Y06s00XtErzl4+PgiZ6yn+3I
rwFEXj1CXsxTU2IeKgUkcgrWiP9QGxe3qzVGkYGa5fhdH/dz+tLlnLuK6fEbE9RuLUaizNkCqhZz
yXZa+mRCzaudGk+p/Io7W8PM5TfGqN1aC1WOVFGIg6g7lpiba/zyJcJ8EtSawKtDhuZ4PV3eF6Q2
TEuHtu47VQiQcNuTeGPq+q5JJfuyGzLj0mZd1H2fZmkdrTo+Ypg4iXIvhD/+t9+nYvqo6INcjQiu
FShFzF99wsn3mEd28/dTwTsPB10adMPYK7JkuKC82c1r+0vV5MHRO4OD+mEXif5Yo6/3SRcwUChh
NVlry5otra0d+tAHBdlS2IPh1nztKhu1ohH//0M22uornsoo9f7dad78IVS0LycorikRTjNhlyNF
efA8RSjKr46E+phy23EyDibuzdgYpMI9ONBSzZhQW7ZKW7Fs/QDGCmd8Sd+Hj/w5vS+92IufuGK3
nN2lOx8rBivytkQzKnu2bvrHwU/d9sW81Tz1Rvk1nz4FMa6k/81lDSquDBbkPZVoBJ52fYvqxz7j
3JzMsdTtt6RiCYbcp6zv4znIobahoiff+ZIdPwj3arD6kxs54zVRm7Ojh79BVGwtUzFFKMakipWu
CaRRXIIw7HobGq2rnVpyyjkr7Fe0An5PC5JGGH6hXDSrE8yNJmB46xZ7VRzSjwgD5X75oQ+2eUNa
cdO78VdvpI1Ryk0hEl6Uc1UUgS76VhkU5VM28URnmYFZFRVMdoJiE2fi/CatZ7ONUkNKD+k626l0
arvESeu/SUVUBeg7Qj4L8vBzI2VRr50ohUhF1us++VaIv5LGhWQfJ/wzcPgWCOlwjnS0wSTzs4y7
SQtSHc2dXsdcyPyhY5/cYi/ZlWO68g2ai8lx9AieoXr/F3NDXz/jmeVP2vSNZWFUl2qJwFiPuaFU
tkVH9LSryhkmZ/VBwz84EHEAjcDAax/x7FJ+2eaFmimpmB90yZ/yd02/UnkKvozc7nxt1O6BHmFd
KgHIpcqDKBxgUpbXTKDgnFwFDFcN7zr4+kAj5gxJkWVgoiWaojLp5TlWyzX//UDTfKLozmPdJI59
/g48N0PlCtmczJMlGphpgBqmqHkhjyqfZ4BKFmKpT5Qug4FUw5x0nZzAIMyZOPyaNGINYByWwOWs
YZ6G3n1Znqtmwlt2VD/S+H0ynocB1TzhIep/Xc58GGXLc1OUE0zQLh+SGHMZqeq1cOed7oSBdMrC
QxbEexShPB4Sgbk44JE1OIGoqfTwfIgSUaE2wD6Z45OFJihmlt0kParT7ZgOAWd5zM3aGKPCYC8l
dSKVoPcmwof9I2mWGafyCkz0hk9ENCCcx0NBMU3qkmpJlolSNn2lyM2sREqShEGUBVVxX1b3l9f0
Nd3Ajm1+n9oxtFTEfApRiQIAeo+RF1sbzKuxf194OG522N1Yop5Hs2monSKjzIY6x0F6nE07fwgD
0HQe9RvzFa9pP4vtZnUhvOteXiM7Nm1MU/uWC3GSa7E2gbkNrYL7wc+uRwfke4+EnI6H5uDtGJXq
aJ2Me6zXwIHQ7cfhFIccQDzv96mEZogFEzcYLpG+ebRwd1ne5a/FjKymidFdw9BEg57dqWdDCUWt
GQMtehc17BK4M0fQzrQEuHSbmH4R5xyTzCVZmqkhpMvAWVMRapBis227dgyANLBl3beGu8tr4hmg
vNzMxypXVqD7q7nI7GruZg/jY6N72Qoz/EEQiiQXhqjKNA5UUGtJKLp2DdrXxWkB0ojdj25XHImW
lwD6Yo451qq25qi7Q21kpU1MAcyZmLVGMHoQnG5X7xVfgbJK8hB60TvHIvlO9HVoipD5hpgn1kdz
6UxRnCSN3qACpmmOZmLW6VBkp8a6T8JdXvxQ1EM3l3YMURCNgzhjvEMt5Gq6qhsagGEGPdCur30H
Ih8TTBHH6H59RBf9ZP4oH9TJKffqB6GITu9SH5Qm3ZW4n0o72vGYh1lXzfYvoLxUmOZ+DE2gA1Oh
QS1u0jDvotvVEnqZ3Hk9ZqMuf21W1mYqIO0yoBZgYbDhPB8WhgoZVdKUh768S2onBV3i37DL4rP+
MUKPzkdpNUrjbEzBbDyF0ze1fa3Cx79Yhw7VPknCnNUXmiejTsWsUCsQ9ugfRp/Yc3gKlbfLNthH
zwAySpFUUmKkTnhnZpaUlEhxyXDNJ2Tvk1ZfQnGgxsw1DzvDPHqIVyY556CVovZmNlNlGXoFJEr6
N6N4iEaOuzOektiX3wYkWj4viXpTzERpxLAQ2KN+aTsotaAIMLjpPaEWsG550YQV9sEjowPAjvfX
l0Sqy+olrId1/NT7xFQI9D7VHR58PmejeHbIl928gcYha5JFx8Imp8vtCKC9zle/qTeGl/kf2uLE
IMbzIBcAeW8193gc7P/Hd/2zTOp2NoZmmQcVfqK+iZBgCH3CVz4ianxT/PxU7aKd8ePyitmu8sci
dV9HqlQMTZmVh0UMuuSU8wZtWBncduNI2Np8UJB9TTFkOYXAbN9X3W+iexywNNpfXgUzhzItDQyC
RMgZ2ei5GYzymLWY9SAheu2PsiftwXzrgMWQDOXz7zbmR7MwWitaimGi6nBuTQeq0woFPCRQZvfX
ZHwcipl3xL7Wt5FUyzp0mw1gFjV6DiZBEwz/nfAaP4qHPiA8QOI3+UGH6hGqbDtez43l+NCWNzVw
JQDjS79UJLUQ+0xaRlAdEZ/Xg94jFaG/OmBbO9QBq8d2CNGhGMF31xmuMdjra1qg0pC7kZc5meJk
x3Hx5N3oKwdS6eD+AcQT6CQBtS9MoGKVqkzHRhmUjEOUdCR0GQ/Nc3IPYIJL6O8yX01c1I+T28Jd
0dm0gpGH4GYdhj+2FTpsjmOS6QZe7QdrbHZqHzpG+17pkd3LvDl65oFAioy0FdcnUaU9d9FxWmVd
xqVzaDzSXSKPQcFbbgS/ckufO2LESj621qgDgQ5+lLYRAP4EEHSdXEHwzen3WuuID+kJhEguujGn
H4vlco49KwnZ2qWiS2JNaRGlGRlNDP3xocHTSUbJlkCfUju/w2Mt4FF6cr8sFWrSrm+UCWzUvzG4
8YPldC5hbSl9HuUCo8xP3tbg9FYRbCwUOc/3sWzi1ioXVE4J4teAWPwh3vUYvkxP+X44QoT3YD1W
3uXPynTTjU3qjIblWpbDCN/p6tSWp7t5fush0CFzgjZz8wD5V8CuiTD6pfKjp0ocjdCNL+P7JN4n
YW5nBudp9X98vz9GqMxryDF1FJlgHmsjL32UAWCo/OgnUPikKrI+RwAaAvgXXP6ArPsBBZHfK6M2
zUitMspqEGzL4lvWPEoT58txV0XtkLoKrRCvSxcIV+NH/Cg6qqNdFb6BxgEUaaCb6cWZzas2MnBB
n3We38uiYooSlZHageP4IB5kJ3aiA0Lm57zLcsWbruKukIoorVr380CmBv8/0t2O7qAH6wje6Myf
VDvC7cIrRLP9/s+2UdGkGwUgNsKxDEz9VVh+FuJsV9ZhTZ7/N++gAggEFOVY1nsr0PsKClSC3bX+
ZQvkF77ccRv/I5f9JunK47Fa80LDAbYwOAuh4llw5eTKmivPiG8aHrcD5yDTjQOjDUdkZUUYGL0g
7IY8qfagtey90opUzsliZsiWaQJrKWuoDNJI6zIBtXeRYBZSfNPvCFHRcB268m38S7fLkwqZDF4E
Zp/lPwaps9wuUt1GMxwxX66q8S4pXy/vFePjoeqtET4p4nl04iVHgjY1CzjE9ektWtChBsODxB3B
Y1qRceVD8haA4M/PuvGIRet6vWxl8L23d1Y6Iaq/Qs/y8kpYeyMTaWpdQofR/MJVZfZxNU6mhBJE
sA5O9J0MAsWYsIonF7pjv2R32fMwnqw4cWaTOkzlnCbaZAoItSAkeDB9kuqsNvRe39SH5VWB2Fnt
80otjDghi4qOHh2ofRRQQ58fr0Fv1GI1UNlqDCcRjtq4G7t7weRUUtlLUxUZTwCFaH5TnrcUlgHC
Oynclx/iXX9sDkjhnFB00bxCvgEumArVaDAAX95Fhr/L4GhRgc4QsYc0IlmJ2qSrVdR1QuN2Xr8V
/CEm8ndT0UmWkHuqkKAHjQB9hKUKUjdlreeHAVxcBGcF0XYXEF2byPDxH2us4suZPeo7rhqaCMuA
rFu+M/3YAerf1938mZADEQkw3tXFyIXPzFF38yiATjUURlTAZ8mZVME2je9NCbwuIhSPF4Z1rLef
kvz75ljnk1RDDEaYAnX4KLSPptzV4+N/7w9bE9RFHKptpUZNDEXI0o+SDyX6efn3mW6+NUDdussU
Z0qnJdY/Nz3YsfAcAo2FT2ThKgSN4sVcOdVLrlNQZxhP70RdTQREEDKLB6IDAF1hH0ihHo/Pame5
DQdkwtwqyLgCQIBJZ41uXLR1VmDGXgEtM3SM23yx1dgbVA7Gg3V4EZF+G6E2q7awVUa7JIBDYQwj
Q+HI4KQWbAtoZyrEDlh7zj1OCZe+ElMc3rR5rNMHaP38jTtAG/0fA9TxqeY1iw0xLA/5cb2dQGqi
YL5ESp3lNgqiR9LH7ABe5LnDV/YoaAkDGymTNq0k0qrsQtF0o5UVU1CLtWcKYM2G6KLldSN0eYpD
vbzN4E0dTU4myHpLykBjWgQgY+AQUK+TukjB/z+vK6ohmBkLgLS3jWvD/09g4l1bbJ/fWKP2TsbM
WDck2DuwtP0HzJ26yU/lWr2Jbsk9qXNqWEyX39ijtlLQtUjIa2MO2nneGQUZVFXbI166Py77DM8O
+fdNFMzKDBozCjlaa3411qMtjda+6Hg3I+vaB/DHFFE3UgEYpw6XNCVSkkdGfMgHvyjeTRDc9vWx
GDqOMzKXY+J21A3UD6UvlT+9UHKxsvKD0B/0CGqjo5NNIccI85ayoDiBpr2Csh+1GLFN81ZT0uJQ
Jm4+3PVRbTc5/gcYBUweapAZMza2qAjf5lG0qHVtBk3lpdObafDIdJlfbGOACuaFZk1mLwCmYoa3
i/oirNdd8XrZx5jXFCAqyIxAjiYiNTp3MrMRZEtZizVoCm+JP+NS5BXYGVtCl/5pPZAJDDV1eLjt
z9cTnS5tDVMxYsD4yJhi+Br9AAjIKK875YZQaFQ/f1pAXTaprT8su8kFWCCzpxee8hB33VTQkFpB
HoYezWmCjQTPTeQYkgeJMu00QVoGMDTVFoS9Eaic4MGMVtt1U9GjS9PZihroGHQekWNL0AkxTgYB
RgQoCz/9BZRF3pqjgghQJrOczmEVLGZq2WC8yLxSN3KX40bEFb/upiaqoobHHjAz524UWiHWNYBK
Y3HWXegT4iDVyd3QDY/x84J5P3Ungq8m92ceEpN14mXpj2WqKLDOUTzpfSEFYEdAIG7seK0cOaoO
IlJ8U+VxkDJAteBh+mOPbonLqpqukoqVTs7oCjao8m+S2cn8/F280fwFfBS5Vz+By1C6NXkhlHmx
Aj2pgg1SRFOezrag6jqBDXIK0S9UdiWeTOXLauGRITmEnQVvqsvbyroatuaoaDqVA2jLNKUKlPm2
jRYHWNQiusVQ/+6yHVagA7kVGqAAzCtfoCjJuqQdJrOVIJ4fNDUAllfUOAkYzwQVbrrEWiQ1X/Ug
Vo5ZOdjdepS4UDW2EbDTEpyGZNLynxGo4vtaRGagPaDNuro6jkCMKeJu13qW354UL+OT/5NI9eXo
AZEJtkQRz2n6ZVuuS5iKQ1KgcL9Cu6FzpPf6aoTMEvDdTxDz4PgEc414uIMyRzVwY1CBc+jGUJyk
rgp6WTqmxl1Zt8448PRpmUUXEPP8NkOFyaxGWaeRQiQ/z53p9EfojDnQX/Hmu7lAC6/3wxMvVLJD
M5AFqNvjhKN2fx7ErHbtAUXpDfTQJjSXSO9O/vah28NRBadN9vIXTr+xRgUuMxxSbdQqJMnlbVY7
+vSa8/A7rAxFBmesjoYg1kMjyJsmT4y6rsygEM27STN8qU+fLq+CacLQ0QsXUYNDUDr/Zi1gBSXG
2Yxg1VN70d6ninNw2Z5giigYIdmFbBn1ncaqhDrgCLCM8jAttrKLoVKfgy7Wro6t/kmpUDry/eVV
sV0BOeR/qopfkc5JkVtjjhfnBNHU1c2gX0raUxWGQ6FGFfBSSZl5qjb2qFxSGWskYcK0BKCHBI3g
9Qij9W56Wu3GH3ubtP0Hd/YKVBx7gETKU+8A3/0Q7biVR+LkX8LJ5i+hDsE8D5LWqnJyqH5Nd5gD
iCE+6pY4Cror+cad8BZ2+CO6oLhBjenH5c/O+wrUVkdD2yjrAlo4ubufo+MY4cHK03Zn2UCL2sLr
wMBLRKW+dGE1U9YIeFVZSfQjjsxTpg1+nBqchwgzwdzaob5jlaq93BoAU0g3Obq44TOKxjvDi46r
M3vjab5e9ryXMOssbk1Sn28wo1TqCKteZUEX66UPf13eHuap2BigKW2SvhMseYBeJzhE/QR4isIB
h+krJrVAycEvcXK2iuYBFhWxMJsKoNuivNJNr5QO2cTJPLhLovICbVrTJE1K8IR7JZgqCHeKgKIM
lKl8aKfdNvvLn5C9RZi3Ae6WBEzquVVWmgp2dcEKBH3diUnoagIXtcD+bKTzbCIbVWgIYxIVyzQX
hgh2fsKmlXldtF8w69vdqK4MGr/pSlVuJuWG1x4moZ6OHBCW/McujWoE8fDQ9MYCtIRkZkh89GqG
+ssS67LdoxBVOZlk5jyeW+b1sLVKfVHw0ytqq1QiLu3RLU7mL2u37i1IH5WzC4YfTPbwpmD+j6P9
Z6GUz6CF26WSkq9BjBHd4SQ/EUERSGI8E5WsCtRlrnH7V2cb4wDIuUBmb9DdBUGTm3CwoH0QhSdV
iJ12MDkRi+k2GwtUYhd27VT09byQDDnsv4mo43JhC+TLfHGRjQ1yPDYlLbPSWnHUY7JZpi+5RBsr
ehogqprjWlW+/cVZ2xgjC94YU9Zh7jRoYwZ1fSMrp65/uPz7TH/f/D75983vVxPoZccU9R9Jan8K
qyu1oZfO92bPUxwncfvrV1N1wEkwO/cF99pkIOKrRQtTXkr9XZQzL9PlXVHKuyRsdms37fKldctQ
e7q8PmasQvX4P2a/oGENTVpqMFnlh1q+tcpbIX2+/PvscwR8uWQZSFJV+uUyW3oazaaWH0igIqUQ
9TaByCLheCIgPQyNdnwEBuu5RNJ7lLtgF63p812z1hhScDFK4pMj7YxdjjJ86OZXRFZJ3fMBiEwn
gSabBSVCINZoBGdjqksualVxGMIWYdAt8vc+ehgUXr7BPL3gGMUUrKShyUClNbVUKiTXR5M6PGjr
/ZK8AUrzNxFiY4NKaep2MnIIKkWHfOq9OZ6upjFyWm26v+wXvKVQaYyU5murFRhbjuqTLtV21KMs
J3H6Vswz9WctNLjDHOKsqkUId6hjfShUzU7099a4Eoy7yYxsM/J7hRMu2MsyDUWDgA30EijHm2Ol
saQyAtINg6iRImFdh4V3+TPPLGlyS6AKx6OJ2iKtLNRlMgojUOTnwThKCacTx1yEirk/DAx9qp6c
n54OL01h7EY9qEfzJyCvr4CwO2KzctIkdmhQ8Z6EzA9UIEzyd2xiq6J2iA6xGu5RVNfv4lvRaw4l
WumprbzNTvssfUcfwVV5xGXs5f0xS4V0TcXNa3TQtM0tX1rvVeUoDH/zBTUiX4SpCfQpqGt27vso
FLvMDAz1ezW/9nHQabw2MHMZGxvUNSsby6qGMiCINQRRvKRQEFRb46SFpXf5qDKroSrExDVNxIDQ
l+e/Pg2lGo66CtnQ6rRWdvPcH+vbjDBVeOt96wl3wgLhLmlGUsQbnmD5+tY2FfKWJVY1PNERWqv1
hz6293HOK0ORn6Bv3q0J6jj1hEtJ6eo5sBrr1JZD72KopvGWKp/tWZfyfR8hx738TVmbp8I5ZAPN
Ytz4lA9KUbfUhdYqQTL19oyfL8vnSeYN5POsUB9vKuPQECIDpV2MLqhHQS0cM+HMQDNP8XYp1OdT
rGKZ01pAaxGj98uuBhVm5RTOVNviYFtv4Y0CpjcC9b38BRmcsBCFUFCkR10KmgmfZfRN9NClaR2i
qJYwejp5SMzsda/flkjMT4m/+iuu+viqdUrHcoWrKHQ51llXPhkeUzHgoCvIbc5jl5xEcamNpfnZ
IUBBlpAfpo6Y2mNhjyD2JcMb0/ucuvz+AKvfj+YLSpcEzaqoJP/eLHyVVmGUx1IONONeEmboUjxI
sWVH2Zta7MxGtk0lt3Xxr5wJFNmYI5Vxu32+0TZme7FuM7FvzEAuEncsr2TtGI2xc/m7MjuGKoYN
kSmCpwIR53xxsWYJQqXjvM8fIR4P2NNgficFdsP7EHea0x+MtwH9F7xw9+j/XLbODDbgPlCwp6Yu
0qNuUxMPam9gU+fYk8ih1HgMSSwcMp53yN9EyFbjoqFOi9WFujQL2Lx/OkvrXg6WHegpfF4ZgtlI
IrhMVcclKyFfPP+WqdIvPc6NDlnMPhCfUqIt6nTH5Qh9YpcHmGAeiI0xyisbQLolQwtDTIiekgE8
0H1uy8PVyuu/MPfI1FWUPXDukHOfL0pXm8aoBDT/Jwj1LqCtzJfHv/CC3xY0etKlk2ddzcIcvJiD
X04/+unb5d9n7gv6YBpczAJMgi6nxyVIJXoL41HNL9JdBLPzZCM9KGRb8VAwfOp47wZmjCYUDng5
YPBLouGYjZHJWT6LM7A6C9z60dhXb9mT6laV3R1XANUaKG9yJZcklk9szVJBskoEpQHuvgii3AZG
yFX2w0/pJfNHp36uvwN08Ja4offfyxsCmAlQEj4wsFjQBjz3kLGFJGaB0b1DF95C/sHOa8f6C3IM
giADY4+OYXTc4uc2INSCb91jYnmO8m5ndCNJFYTS1uZC91PRSG1TVriTgqz7XJfwwiRTywBHUla1
Qkf8wKTbZ2dY269QX0r8/kBe0oS72HTMe17+xQzIGF0lEDO4JThhzlcqdmki1QQ0p9mjOwYS2MDM
a+O1hg6K5QwfaqB0du31z0Q6fnjnyXIz4+XWPPkkm1snVCFiJSuQqsF16GEqJWpqO88e6+4I6gF7
No+qct91na1wYXUkYNFp4dYy5UaNainQFWzGQACtFtTJrslsFlQEQWxROtxyI9MaSpwWPApTz/S9
l09tpvQT7r04MA/tDYnVxvUCASgSq3lFM6Yf6Xg/EtweHJi6hHAxRFqhmdANW14E41s/DXZYF+7l
MMc0YgDgjho4Lh960HQokbzEAoBZkIACnlNxM1O8nvri/rIZZnHfgAgoABOYooWtcw9ZWl1uqySJ
DwZ4ziAXGwAmjXl+aIV81LktHKoHwEkn+7JV4vW0c2yNku3cuOUwiQCrFuTxVY0OahmgYeXk1WQP
vliACh+SLRNDwTQKpC2gO94lBojVxG8oqAOLXdV3ZX8lWkGvvvzFaja2KFdXxBkvlQERcxADPX4b
Fc7vM288EEuAKwkCOVgSZSASdaPM02kMwuvxSJT+DEfxO4wAIjTzpWtYZwmmJHSrwV8l0ggNM621
NqnNCH1dEX1NMj+aXeOyg9pjec3DnDA9gQRlEerBZIz73BOiojYhqFtZ0Bey7nQrvO3BX3t5e9gu
vrFBBUEdw7eWUNdWIN3Ih/K288eX5Xa9C0F8J+4tSGd7HIOsJzEmlH4vitovSU4KqQkXIMwHJ/ch
uqP7GuQMzUDzzIfxqnzpPsjXrJ+4c3rkl7+4/cYy9WS1jGKahmUe0df6z94lnumGt3ogPGdQhlSA
gIpHjyeXwlsvFRC1qJojMmoB7PmzOh96y/Lkxm+qFoGL821ZYREvN0y4SSjiAkZ07i+TqYRDb+XJ
IbfWvTEWrjJZgZmqu8tbyDQDahPMZwFeo9NumbchXnAJZgQKA8T8EM6e9dulV3meyfT+jRnyZ2zi
oDhmfdYLUg7q0HU37kzQ5Uj7xBdvll2L4enY4zFOMcPixiDlmS0yailuFzPop5cR1N5F+pwkRxO8
6ONB6jgxmPcRKWfE5xPzXkMg6fX3tHucrOvO/Ks8AyC/3ztFOUQzSlparqaJOXBMSe/SHeqfRNeL
nG0jmG//N7+gnk9oIE1KIeH7ReVV2hziKrVn3pAoM2nbLInWvBDFUO3BGoMhM2/yZA89nwn80ISV
Qd5rvOYwZ5NosYtEBqvmkGiE3HKfxfvZOg2Nf/mjsb3cQrkdM47AnVO3fR7FVZzOKZpkw6uYvnUL
b1yOFfXA/oRhcuAd0P+jLhELvRYLdMzgXIS423yTH/vKJtOAlV/vI8XRUUgD+YFwy2WUYHVItoap
8zuJTWbVFcKEcpPcd/eJF7q6G1X2+m55SYCaJACGmZv+XG/jn8nL5a/KdBNTklHsQY8OqQHliyaq
8HWuqSD9A/4KswIEZetrvuL11zzqOOYHBvuOguElWUZv/TxOtbpYLWuuJ0Fjhc4qfnSh6jTtDZ+L
j5V7ILL/NkSd5mpOxLWNPtmS1h1pdwIxt/pAmhyIuiHvNDMzA7wkZSAy8BVRljtfV6m2c99gHuKw
3Jm5WweFRyQVyxaAnfj0bzhIWEeBDBSjAGkAdaJQ8bdq9TCcBEkIcsMXBPDnRwbnTmFu1cYCtVXD
tFp1r4DuFLMDdiWOu8jq7V7ZiXriXXZApvNvLFEfL4xSpbJEMg/2KUWR+WQq4F/QtrAiFKhMNFz3
ZFDLoFZU92ab9lNcHNTr9qjc9MFwjeLLYw8ypgbTD2ivYi7s8tKYFZ+tTWpteZRNvVpCsEm60X3x
ucNkYuaXn5BhBeqNspvwyz28dVLnuWvWJW91iKFJg52ZGDP59EaIGfcH9SGS7QYpY7JrOGGE6S9/
vi6NSFp7EMjOAqjtJT3qoU+hFfZsCchEJOG9RO2C4zTMt4wJmKqJrg0GgUXqy2rykgl6lqMjdaiD
bB9BC8i4BlIaA7m5w6vhkh+j02GAyHRLA++1DhbH8/M9KUud1jI4y9voe6HPTiS8mBHRTWz9cnwq
ir+qT28NUqszS2gCiaS8umCwtMDcSrgjaxPR2uPVPMjffmltlLtok2hCoxAErKUg/9SFFj4zHEoJ
3FfzsgPXo885EpxvSaMBMAhcp1o1IrAcyyM4BfNHDSy6jS94hic8Da/19/petosbvngb00Uxm6lg
XhLq83RFWculuAfBnhHE0HyY02K3ZvnJyH4uTcMJnswjuLFEFUOafkhEeUHHzywOXfWE7rptgS+d
8yWZl9zGCpUPTXUnhdIooX6065fd52gVJNSiwV89gvHiTaV/evlXT/nz/ZTzUxCbdbGM8ZqBgnBB
qqA61Vu6K67V2/VUYLTVA/OWa31TvqkiZ6W8z0nlZWBORUdoTbJAnt/G2k0MT2o4CTn7Ct98TPI3
bJ5QeiFntaa3INbaf0oiXVn35qNytzqfRV1/5D04mDc4+k9ggQBvNVoQ5/ZmWQ87NYpwwo3bcDik
3JyS7MaX3YKfK4R3Fqkd9dEgPNesaQbaJ1I4tSDBZXk14OyzB2VEiKXx3u7sqw6ToODgRvEU9Gjn
C4pFsczrniDMPvDacIDrcMd30x0Bph8ewbSIVyhvIJ55oKEqpRIeX1Q3qWOWyEMsx1qGgpl0XRWg
SUBzPTnK0/Plg8Z0v40Z6pxhPiZatV4ygrzo/L4y7XJUTkgw7MtmmAAPkET/Xg51vlBkFwEbWdC7
c0LQHNp9aQ8/45ue0DcaAHhIEEfsfUyXJ7U7/uTlKkyH3Fin/GU2TJAz9ehqWMbkCJJqlzlnHpNn
gTpiZSOHKooh5SE1FbsPH6xU4X1CshVfnH6zCOIxm1PcGaXclVWL+fRX9CX+vwKTjaL6v5Pn/mxF
X7JHJQZCZ0oiOJEJK+vwqw9kpz0awESLt+CZcoTvVSAfIXiwk09FgHP3L5Ja9hEAywoG+tCPonGd
UhwbQ59h/F95iE75Y4tUCF1Fv36R/OqYJk5xmwOELvGiJTNnByr7H7OUq8ZTkyVSAUIU9U3a4Q3n
m9+60+CTPGU9NLJN6IpFsG7kfrLjRTa2G/2xTTlqOuaodrUi5oWyl6w+duMr5xySsPFlU0ldEL1L
MODKVGguxDZczE4McRFE+/oBE9rOjEGSdB8feBGMCamHYv0/tmiIrJGOnSr34NkaMAQEyQz9UIBc
RvPAEqvmjrir8ELgqVCxQ/XGKBU31Xia5m7AAkV/gMY76MOcxDPutevBFV3Uk53Q49aymY66sUkF
UUHTklAuIErSvpJZ7LCxMdJyXQMMDK3eBsIgn8Q9XPkEdtKCVFoDoBDwC4s6oQb6bnE7qWOgv6kH
stLqZ+Y34OZ9bY4tZhZiIFiMQD/994pDFmid/tilMvgSbO9LFZcWeKfVyF2XWXVqPa7dy77KPAsb
K5SrgmhhlsGiPQZy+auSjoqyu/z7zHP++/chU3seT9sQRJUY0Ya4MWFg98nb/N9wurKcwwLQh4CE
TVmkJy4MpRPSdISZzNCccPG1KneK7KlpZt4FQf5g+mxvLVGBq5eUWgg1pTyU89WY3tTqPlHux6Fw
DmKgTB5ne5i1ta05KlZJUlPHRY+ag2ZjWp/g027CnbgjVCm8NyrvG1K3qyTVcqWbGILLR8mWlL0o
vPXKYeg5lzgrGdquiPwZmxtWtJJVLiTolJuWpzV3GmSZmsfLTsd6IW5NUEe2XetETboCfFHSkFzX
Zi/fVdWaPotyrj3k1rT86iewANvxLM0cqDrrPG1NU6d2rotcFRTUovI+6PPrdv52eWnMeI9Ja0lE
dZmQOFEG4lDtqsmEEoTqd9+NnbQXvPK9eZ126V6+Kl7+hUgk0+MlWUPvGNEPOLPzDTND8MSoPVKU
OKgDckX3hyZIQajLpWsg+/LlbEE6wQDHp0KItM8trekwmMYIQBVp+IaH4g6Qwffket1DtsFNCidC
/QJi4j+sweN8VVaYglEV4xjAK6IkdG5ZG4RWsaw8heXRBX538PsXwwlvelu4b69Wvxkc8jzt/dzX
gIDgZu7slf+xT+1qlTZq2pfjPyXM/gq064SPwF0jW3iOErsIZMgsg6kiHfectbNS3u3aqStAiORp
KgAxBu1296wAqpk5qq1/kIZB6fD6fszTjw4MQBcS4JP0fWD2WhFFFng69bHw5Fzfp029C+Wesyie
GSpBmRNjhjKEbgSiKPiAEOxGYYxtUOvwhsGZG7dZD5WVNHISpnpViiBB7FyzxDQKiGjy2J6LB7Hg
NYOZeRfaA+B9AmyMEGufu2kFJsROrzEPbT6VijPvCAWuqIJqUg7kmzn0wldCfhCJnEuPGdRAJgwC
BB0oaZX6mmEBESShRbKeJAiaw/eoDi77IM8A9RWlsVS6WGwAiJMaLyy+LTFvn9hxc7MG6t5u5rgO
e3MtgXoj8/q6M1og+6i9+FTeayrAYOFpub+8Kq5NKp6NkhLnBaSVwJ9v4jxDuPrKOMmPydFAF3DZ
j+Bt4nxIlocAKGwhCQJNGMhnqGCdxICQF0ClAndBVD4iQpNUPGGAxWmOEL3xItMu3v8CqUnanaqO
gTYET4tK8kJDTeM0w4ztAolsKb2bIcQSj+N/74WgKxItjGITCUTa+c0obP8faVe2HDeuLL+IEdyX
V27d7EW7LckvDFu2uO87v/4mNGcsCsJpXPtMzJsjVA2iUChUVWaOAFYmBw0IlTJp7LXmsS8z/JBw
CqKHqWHCCWDKj+dLk8F1LlgDCJiStPRLtVQdMexnh+MXjOj0wQzlF6sYdk07NPlhvS87QNmBtIDQ
sxyh1qXf455Bd4X3ZGObtIA1BN0p7hnKJIjA62SSoUu0Vs8VpoGmeDeZvEPGqmYAyaEgtkPYAK8X
yvvAl1WjYJmYgbo4CyRZQKPg5Kc6aIEyAoTC7XzxBRPKzyAyVH3pTOjKeAtlbqGGSXkDI73IWqjb
rEJuOUcygMSCISy3McBxJpRMB6HmbCLHDj0boXeqmSvzGgZN7qXLHWlXXfYStgHMeeM/jCjTIIba
yo1yjSPolcqzo1eKo/DGBZk+YYnoz2NTMAZL+YSmZJWSZ8BE9wtiYFzZbSp9S3Jep41lBsRUCggL
MeuM3PXjoUKmN67KhB1ZLZDHDc16JZVAVSrKuLv8xVhz6shRf1uiK8hz1mtTP4PGNT7JoUf6ltWu
PSpX+km+B9uped+diEBCbHiXDbMYYT4Ypi5ISQ2XdlGM8i1xHYOusY3H4izt9Zu8tOsfhEQ295aj
7Pa78owR7127w5P+GePlvGYcqw3x4adQV2kfRmvZLm9kOJOX7Es3xTjtYw1Kq8rPrvPG5pEDkpyD
Sto/GKRi5to3PUBUgx58naWTZB4mIegN2ckl6HDUXI1E1qnYbjHls0krdEpfzUiUTyvSH7SqHhdU
mztb+zaSxoSrh04icfaXhK1PSwTVlIQbAUGNZjXKl7DLIlMLAxGqvsvS7etS8SI9drqBRznIXN+7
Kbq5OerNKqdFHR8EvT2tQnVlJKp72VvZLiKbOriz8JqzaMZXIzUjY4zhIqNfXJG0JI5t5eoftFud
2eA78S9bZC/q3SDtIip0FKwVj2K5bF1N7HFz/wUQE7Rq7yYov2gifUpktV2CuStSe0rBEdNPP6du
5IwSMhMslJk0oL/IqDANwVEEbamTAd1u0OXuku/dV6JiKHgYqG1cbdcF+jHf8TS5mN9vY5NaXB2u
vT4smhCs870o3GYGBy/HeMQg6QHMBikP0VSjIrTaxVqkpaBZaCCxYvhNdF8City0vSNLvA4L8yy9
26LvzaZQ1lwU8uhgEC7exrfK8qTPN5mlcA7t2058OrUbS1RQFoRBrjNjQc1dy+MrkA5jXEauYbGC
rWqW8+MQNupjjFEyL9eQGiWamfvTMOnPLfhqnUWosi9FK5eBBBnD/VRXqy0k8+CnatJ7ejvJiV1J
xvKyFpaI+bC4afzBzKPby4eH7XGYtwf+D8xwGCD5eH8qYauqOSH5wg0t+YpbRY6a2kDb71rQVwq3
pUcmVvq/6C8DuPnbLA2NUppI05ehQL1dyCIPsuPSaZi17Mfl1X1ybeDn8KokzVfMzgJN93FxS7yk
idLESiD1UISIUONZ7y5b+ORwxAKEEmToHgJkS7MMVx10JyBhsAZ5Cx4vubk2hGlFfVM4hKP6fNnW
p1SHskUO2qa2OeUhBHyVAWRD86OKJnYTKHlw2cTnfgRlg6oBqKOmVV2Ohp16Gz+0D0TmSr9pa0e6
m287dCRA3frN+pn9yJ8uG2buFJgwCGANyA+6qaWp0xS3uQjy4aS/1fU40CQuMy17r37boJtZtWAV
Rdgta5C9Gvct8rf1KDjNiwnedelA+IWLe+OGF13Zm/ZulIoTcQWKyUYQVkjH7FTjNJTPuvjl8rfj
maCSsmKIRR1k/2aQqqdm3uXZY8ob1mZuD7YGMAEUaAAXoFxvzKfMDOEWEEdxonB1Sh6S6fPEHPG8
jQlqFWWzSgu+UwhCKILUJ7OI/VFDZlniwarc/Pknw3MfLTfMUoM6nXzSzVEqC1GvlykDh9YSRLpl
l3pjlyEnNrD2ZWuE+OPGiNbUkYqp3DUYzdar4sUvi9CThj9/mODLoRoD1RtU7U28gT7aSfIsD4d1
MqFJY0PcG5KaMRTUwAa83KgS5B5ItztzwWWzlv5ffMaNZcot6jJfe9A5mVjhtaCcdPEXICuXTbA8
b7s4yi30EFpP/dxnB826berrJeOQsPD+PpU91lGfrjnGvoMCzPBxf7PypGo/pT/U7pAfsPEC6FRF
VTvK4IBoI78PzedIHQAY6t0kr9x0FPeXvxfT6TZbQnm2khkkiewQb9qDKO5V5UaKOLv+ufJILYly
bCgjGyXUcZdA3kV3siPYYDDy2sfR7l+XU+ol7h9ruFIGqZtvKYW206x0CLoJpc40ukvFubcvf7jP
DxfKCHX1LSuoXCJy9bVPogNGOj+8qY+5bdrxEfBa7pwI1x6VeYH+WlbXIbUC7ZrgX/CeDzoCA/gP
z8MjTz2c6enghsYYjoWnzNvVv3HEdCSyILkAEbMmmItz0f3NSdr8fer75UU5GkarI6aWu0F9zBde
qspbAPXB5t7Q8xVMAoF8u/rXqpPYqWt56n3viW4KQnneRClx4w8pPnGI9wXRr+VZt6KwyYFiiNXS
CXXoKZojNAhe+oG3MhLEPlsiyrSgCUAhizpQk2WEslh26WFwBtx9pTvvy+MLufr4rN3sVb3bos4S
cCANqCtkIVBSv1EsO0XVZlgSu8tW929OFFq7/y6L8ohoMbqkF0Dm3vt6jUn/2ifcwYAqdSAwrnwh
4A0ZsD3k3SDlIUsW92uC1mBgTPc5iPXahPduufz1Pg1pG7leq2WPfD/LAm046GpnR8BdCbvLn45t
xsQ0P4g/IMBGFro5qw1UcwAAa8VgENNdqAxHq2/caSw9EKdyJiY+vwDf3PzdFnVjjEVkpJkMJs4w
s+EP4a72LUx0XiF7AOL/mrTFs+vhB2+vuHYppw+Xpqz7zFzxHcHNpPlAfKv2VDoTKHf1Fzyir8H7
AUb558uflnlBAk7276el/D+pLAIGx0ujK46ivCu7V3XgfdJPQw3UJ6UcP61ysZMNUAmru/kEIPY+
CYSdvOejI9iXyGY1lMdPU19pxgpLBAkdRfb07R8Cn8lNI3u451Ot8baNzjYBY28SU1m1oGgB+E72
iVcDjmq6IsZ6QKiFCb1DdK3+TSr9vkyaLDmfVqkUzSYMBvUYt8csusrUb/+TX9B1y7JM0qjOcjGo
wkcdvdswciKNY4OdOeGRDlEIPKIgJPnxXGd9WghdtbaIiIMnVbb+ihI6Wleq3RbA8qaQm+HNRPwX
m1BMwwsBYyY09Al68us8TCmkdPf1afLaB0J1YHkYrxywW5ABd3nCEMww/EYGg9oL6HWonD0Sekku
awui1covU/o1SX/aHSPHa/P3qZw96oHSTBtcl6UIpr/9+MeIburvU9F3LEbc0qGB1279kmVfUdKx
w/XHX7jbZg1U1FXnWTNbPQblHfoa+jlSvlqSf9kEOzhsbFDe1i36tAxVCBnjr/qB4ISBedjPhyYB
yK5wI3+I7MsWmRsP38ZcqUpGnaiXaCdG1lLWeFOrGrhAxz3YuTgWPqMQyN5sTFBPTmEcxjmakDW3
T8uBqJzUfnNOX6pd8mU8jLmdXw0PGCa7Tc88QtXP05KUacqtK72LmmXCA2E6EHgRPqgTniZf99MD
r8/MvKQ2q6Q8fFjSxjQ7KLHF1fNonNXkpOj3l/fqMzUitRzKy1U8BsY1JQxmFiq/oFXdjUfSVBe8
KcVEWHxMIEUFhkLUDsqdzB1KI1/rU86rAiuPpwjm2Gn1mFJKw2kxcQDSQPxa+uMewBLgXP/RD1g5
lz7x9EvGqLWmUqrGaEZjJkL/XoX3hn5b4L5Cn+DyN2Vv2/uaqENddJaJUSNMUMXxjz7V7B5qOJG+
8s4ASVEurYY611aflHKcdkKw3A4tcicyqNV8ITdJsjPO/WuFQX3ISIaO9nB5fey7ZLNpVPIkhUkp
CCYeDyCgAtlLcah2/dHwBr8B/DNzcy7s5/PQx5uXvn9SKpWKolkHSBluUj+Z3uirUGkLb2Wv9Od9
bdjiPQRN/9W5BXGPg/6sz+tBs1eN4qSGiSfUougeSRGWSZSjVIMZRgW6EOm9cCXfdP7ohTYmVe9R
WeMOdzFPx7tJuj/SL6KaKclK3rokN+52amCdS3v1WqhrcFMEnjUqqI61gQbgJGCyZlddETyvQUZi
b9o35iXes/rzIAXZ0s3ayK/ZPG7GVVbTKsOWZi2IYBXQH/THJnWnG6zwSgaXGeicr4SAR1LHPJwb
s3RM1cK8EEMNFGDR96W6G+qHpnu8fD6YB3Njgg4zQ9G1pTSnBwtDLyfwas52hMeAuyhgA4EiRrGb
xynjDIWzM/KNVSrqhNOIDi4kB9Azgaqr3Z8k8NzORzDECJYjX8vgUzHvstLm0WWwL8SNYSoOLUnZ
FmUmCEHnSQBJp75c2zPkxiQvPrR/9fLeGKNCTwZI6tjFOoqOQneSpcTXNTO2gWMBs5rEieNcF6Wi
jqaO8axa6O62bg/CDN0pQWgl3lhfyJlHNf1+OLY+bzrjbYLoU1zfLJF6zClZXE/iNIv/STCko3qj
7aDYyyV+4BwF+kkwGRWEQ8AxhedUfdcO4XVeSLdzbnEqgmwzuPNElBYxCEY5pqB0MnogAC1PjbG3
suRhnrqbah2Dy6eO2TrCFNtvO5QfVllhQBVMQwPkZfGgpgwVef2BpIKAz/gCj4aHxInPu/RujXLE
tS+6JW90AbcBobEuoLU+Oov/5heu5f4xhuotWr6bo1xxEAQxkjEPGBQ5HJGMCuQ85qL/cpDfbVCO
12OYZxjTAexInrmTwQ4T96DrHD0E433Ila7kfEDa+2JNH5e4wnYtt/puHSGcSXascasW+D68S9yY
44fsJAJyC4aK6VFUwKktA8jdKqNqKQ/WveSvNzkaF2R+D+OVSF8yQMDBWu8ghfHmr62T3kYub3aV
BP5PPrP5AdQmiiu4UWtthuY3yHQT7XEpeOKnzM49hP1+r5HaQ0lJ02rqSV0LmEnCdA6Mb+go+D+C
dJqTv6VJol0OrlaeDE5iyDzp78Y/SaHK0SxWSZkesuYYQmy5Pg68+gz7E4IJn/BfIaBQOUo89WM2
SHiuZM3oznX1Y5HE7K8ya2hZ/muESk0Mpa8N2cQ60lNx1V/n97MdaKiE9t7zFQFIZ9DZW3k3G9mZ
z87xbpRKTMJ+MBv0qQH6OwEgfej3yi7ey3seMJmdxpqiikkfjQzSU3bifCmSZEHTu3Vn3wIXPFj4
CuelfI2/g3PtWDo8zD47M9lYpPKhOU9FORzCGBQgxRucbCZNrslOgtlbAqiqofSkcU8CM75srFLX
Th9O4KVqoDWAkQvI0wGyPO/XO8VwipNwCw71L3+XCG0sUhfQ2MtCpHZ6iLIeuRLQvdk3AXk48yMJ
+7Lb2KJimSmnRp1PsEW6YATNb3gFlATf4BfcuMW1RgUuqMGHgy72CTSqFyjIFYfom+nmtoHWVIs5
ZM5NTn77p5OwWRsVwxZpapNex7DcvNwY424FxtwUXnoMGScyr9/LDFm/bSGk4LdsXiFLMo2JEZrx
Icxf53YXdhBm6LnlKubLisz1QpWXwEqo3RoqK63nLv+PxveJvNELR7oi3y/NbN4RJ372+fu9W6N2
S4BKiSSUOOHKgJlsBP5krW15Vv1x9jg5F/uQvZuitipCkFmlOE0g2p5caUCKgoAV2sYESZh6/w/+
Fo49erKzNFOjimq4fWuBYnx2M0i14y5wmsrOHlCl2g37yytk3jfvO0czRq6iOFlKka6BZX2ZpQc8
Vy//ffYbY2OAumvUXOgkscGKQnEXrW/SqjPkCs2fc+wImV0Fkifu53Pi8uoZbM//vXU6dQ/MUZsu
81ADMiG2+8QQvCgzz41m7S4vkG2G4MTQ6viMtx2sTIqTWMPQdBtY482U3OUTJ14wTVgg1wHrPK40
utEAvO0ShaYAUR4psjvlWJnfJ50zk806U0A0vYkag9heo77WuAgi+g2xBdxFehLSB/S0HT1e3JUn
R8t0iK0l6rYEtigV6kmHJIHXBtUt0TcmbMrqz9KwtR14Gp1JtBXJ56pds4LU1jD5zJtQOA25YFlt
Qq7pAWG+RJs+fFh3sl/5Fle+krVnW2PUXZn141gtHbL/Djx/sepG6peKrwXKukkgfgYaRdLzAi6N
WtLUyNHQx2jh7HRA2fuHYp8dyLznemWdJ7e+i57y2+T6j7EIeKyBu02CAhbBqdHz+0U4oomYNGgR
NC9iutqtwGuxMLO4rQlqZWJVFLO5GlbQtHb1dflauqs97vPX+Gv+1TjIQOjyknu2Y4LWVoFMMoB3
NHK+rcNE7asCq4qdWHaX1SnQ9o3d8DQC9zQ4WuyoT/9UnGfO6WN6y8Y05ZqdpE1qEZVrEFaJDRm7
UPlaLpxAxUxTiZLdv+ujXLKDNtXYtAJgzmfIXJOEMTqMdtra5gMpZ7U2kdfm1tJZN9rWKpUahOq6
hoK+ABkPDKPqRbehazm6RJjqIPASQqvXvhyQWTfa1iCVHSTWsEayKqFtGkN2C00DHoM/zwCVEyxq
EUMkFTAZYe7sVT6348PlFTBP9e+N+jR9E+ezEYkyGh/KMgVdlH+LWuUoAcPUz5FnlWbL+WIczwBB
z8cwkrfdlHdSK7xpqage5IQjWwLRPXTPyVRtfY5BFPTIHY3hrZNKDaxKLASpVBG9UCFR/NLNDs0v
fbLTxxUE2Qtugn5XZU73mPy4/IHZx81SAW8lIl4qZTidId5VyB0auFYNybBsP+ivRqL5l60wG9NE
5/VfM9SdCoSTifWBQkX/RtiWEq/4NYIYYnYWV/lS7/5YfYFE5Y05KmQaVVrnMdQ/DsDQhHrQr0//
43qoKFWWuM8qgg/rPMXX9grkjCG645RQFsHYj/bMvbHZseP9A1IRC6yoSS9hlAm0UVAzaUGcEqOG
te7M6+JBBHsP72EBaDPjaYHBUZCq4WrDSBplUY4bo1bzRAms1RzV12hNYhlw25TkJpDJ+pX2EvSb
ono2CltZlgFMt1AWAwuCKo2DU47N3OzjZdJeFQXdNEwdpnLtrWE2rk6oKHWQpzPoogUxOSdGIU8O
dJMaFCDVxbjuew1FyHGdC9ERdKM3nVzuKtkJp8j81aRT+Etsm/ElmSQVxAdhJjzCufLWUXpBOxda
bby0wtDlDlQOk9Fvk6I8FIMqyHYuFe3s1cA7KJjtRObYqZ3wxapj8SYXxVrzxQxqO36cKUVjj6Pa
FU4YiusTEMcJ2A5zqF0Yy6FoZifrq2tpbCs/aoYbSJsvXhFqYvk05wWAYa0l9YUDEszwpzmV2hlz
b/Pt2unLr3ouuu9FNgxg+kqs/KfcSVa+hyCOOvihaBRfdARtzW3UWP1ppaBCcEIjqlZv6oFI9KZS
EL+2hdmq0JXqo0cDEx8qFDbx8tsphtqUtiJ2y+DUcQhQfidkQm/H1oR9QhHeGIDDE2rxSjOnpQxM
vPK1vVA3xnM5z7PwVCkDJrxUvYJITt3o7a7OzcbrMgFTlWBvFhRIAOOfwaTuzrLRPyggGuycTksk
xS2atrhvEzERbSiVZ9GpyZe+sMtK0TFaALzCbKutbKIUCoBEBjFk5IK1WY074HqX+CjoUVO4EgY9
IifXly50i35JcWFBzSn3QqOIBj8BEL/F35JD0R8moz+B76xZjx3gXt91dZBuhyFRHidljXhMEczo
hdcGZGMgHQM9F+qai0wF1eQRI/b9ywgejG4HPXvH+t560EjzBZfbcCBHi37Vb+zRwPOyW0ELXmDc
nuhU964MjTRMCB8FL/8h7Qjlf3Tfn7l0SazLHNLYOjgxAJ6Dxu/Hqy8JTb0W5hBqLvfLYXSzDnX6
BPTg8rVqoQ897/ijaqwYszVJZURVZqpp0SszWA/qqwT5mNZ0Z33S7jnhmrc0KhEqe8HsmyFLAVFu
vmZXZPYel6k/H0ZvCgjciPfiZrsMKseEEIJQ4lMfUxhy3YpjKEFliz1DH1f1GidGuqdKmIQu/opm
HXce5EJ+W6S+JfCvYxpPKoFTDSArmHbVOdsp5yRIHkh6OdjLLe+aZfrpxiT1WQ2xBt1nG0HkCNya
aWrL4BO0MLuQynvOBrKuP80ACQdUOHW0AqjFRXEcz1DWRv8SNEXDd8JwkjnCF2MnuwWmhnnbR374
pwO4MUcvrMsxIGFlehDFXXIGS6RwVBIo1jtiEYfXbSGNsr1ESGjsapBbXr+M9VmBYAXECzKy0Emj
Frs21WBCLkoItPQbeCTtJO08CIYnUsTpbLKO39YQtcxJyFpDnpGVFUNhayp5vXolj82C/X61gPGE
LMSbtPHHuAJQnjJonUGePaOb/wTl2+PoQIj3UNykgJf+ZcWcsBGAn4awxtAfMIRChSjOkfg2pkDU
BqQFHdvJLXEOwJLE4yti7dfWHPUZSw2ab2UbpQdtmH0VJZt2+D5oq2ugqco5B8xAtlkZdRO1y2xm
SazgYe7EDw2OObhuCd9C/ENtXOXQ+Ml1xCNcYb6JNuujr6N2jjHimcxKMN12MEmE2gpHB7XbnW5L
UHFe9tVjxRsX5KyU7v5VozzoXd5lhBiTkK1ZJeflwzNAvXzWXBmTVsd4iVRU8UHq5daWy7RzOTtG
/synUKIQiXTR0DHETDlH3NWitNaTFpSQgXhVD6RZtNwsEXaLUPDxGirszdrYozxkRe10KdQ6BRPy
jGHZzi6v5327B7dVdQptE6NBRhB+v7xIVhzBgNe/a6SbwUo94v26APcah98rTK8Vi20IPy/bYNak
tkaol7nWo9dRTLMZhN+k1l0Lh7RWQrc89gf9Goje5bTci8fyzMvGSLS9sIH0C7mEdIm4EEoBK/lW
RPfScmVlt+Vynaevl1fI/orvWSYJM5uibA4OsiIxsjWQqtYr87OSHXDBBv+bEepuSUc844YJ0OEU
ctbCsbTup+z2sgnmwdpky5THh+YASpgU0bcNv0fKT930L/995nfaXM6UhwOALWSiTJRd8ETKXsXe
a8P9ZRP/JX37nW/QSMB8xOTZMKB0YNxjZp5QqoHH8leLakwVdD/5vOnkN39yMhNCICbIswAIpHqT
Hdio40mwZJSdxtOww9jgoUO7nBcdmFuzMUOdoVKrdLRYMclU9VBpf2g1Hg6KmadtDFBBVavAuboO
SOj1b4PXzQD1J16yC+/TDhzDmZ87FieFYWYXqDfooDOB/A66ax9PTZKJsdm1ZopWBmERKPEUtVGz
I7Wlye0dnSQYPPlh5oUPXgSodIMBD2IWH21OgzHh1QpgrWARgsKHvkntJfXbgXNY2W7429AnetNE
iA0Iw2O/iGLe6mZe5I12ftRRZSr8yOfSPTK3b2OP8g8hMVJtVuIl0DBkTgAPqS9cEf5WQvc1/Yh3
l48Z8yRvzFHeMpiqlnYggQCV27qvx+x56vD6lGfeaebZIcveRFZMWSZDV4HwSNgXX6F7IzqqU/rF
bt1FsSu+CLscYGJuTZd43qczvVkdOYwbq3Imj7qgheRBNrtzYGI+ETBfoPUwsh/eExU2Edh5K8h3
PBlyln/CWSDBgDeTqtAJ22SViyGHWXQw132jaLZYPGvQmstm58/3D5IxIHEFh+xnFkijKjACpjWI
Wtl9Hp/i5iXmaXQwzzcm+CCqTlTGkYZ+/IpqXg+JJXYzqhIqvPKVcEb3P8qjjFiyQAwHgxx3Ha9T
z4qTW6PUAW/zZEn0pcTA4gG80V58nUtkqg6Cc0CeF35YuWrBJVtl7tr7SmksVVzp8yyPiJ1V/TLl
+2yZ7RrNTN5bmpXP6OAkhX+ABvITqaZgmrkMS+mhXVt7NQ96chWC38UynvSMh9v7L7tHIIEom0my
QX3IMRPF3OhLtBfOyVUvgyeXtBETp0WnW4P2Twm1g5In/cnMgXUoSv/HKn2bDsWydqI5Qllvpx+A
lCHkDiC/Hm3gm0nkjNFy4AG4mLF6a5SKna0MBbg4b2ZI60VXEZrP4dt8jIauOqn38OyxYtrWHBU7
jaqsonmaIR5mhpgR6G11vZHi18sHnJl0b61QkTNM0yktikYK1uvBI1Ws3F0f09BVrtYDyN385rr9
okw2t1XKPoDvO0jFzqJqxrRaoAEKZs/KcE1A1AnM2XKSkxaiH0Y0o3hflDlQiwtdBgsfVKpAifAx
1FiSvELjMgNxiyNjyuntBtzNx+psusquCfQXyUuhYxY9/s1H3tilPnIlV0mWNNjK9ilJne518Ujh
VbgTHOlbCOrL3O4C0ub/Y0kQVAy366U+cgrdIihOy1ogiVdCeVXKPJwKcxc3CyM+vLkBu9qcjRmq
60GOZsRrtFed7NsbB333hIu3vhrP6Vn6q2nQ7bJInN1YnWYI8kQyOhYEpEKqP9ZdjsSddNnrnVXz
oVtkf+iLXlfRHQApHCk5UUFOCpu1M9oKlYTeUQ9kmr4/qj+H5/mg+gX6A8UPjsNwDNI3RdQVnWmm
mYFZF+GaTIRaGKYHcASaoaDk5grtsRKZzfoUKrKZolwXpR5FBxCEO43xpKjfO4ivVlqgpqZdVZys
l+k1759ToY5hF1V6kUaJECTodFbg21i5MzXMO3BjgjpxVgj51xX1w6BpIGpkYPyq3hfTAk7kwjES
XhDlbRd1zqSwXWQlwXalpwmnoNuFgP8rt/o1AT8kPg9ux/t+1KmTp16qOzk2gkzezeZzs75cdj9m
nrL5eNT5WuTYLHoLzZpZS26b1bRDPXqeJd0WK55SAMsUFNBRwcVLy0BX6uNRTmMp1SJRQkqUPEry
jZV29iScteTm8orIAaUP8NYMtaKyybIonwlREiinnMbWkuHZbCHwMJWDfSgEfae1nXfZJjNJMWQS
Y3UJ/J/0uGnYglIjWdbooNwrT2iafMvAlYtJk5+44g7pfv6VZ3Z0z4sd7C/6bpU+XENWp5nZ6wGY
lZwQByubW1vpeptPzUo25/NXfTdFHbIeFOBRFaPU1Db7qlKPtfyth6T4//gZqcNVLFrTiopgBGBh
FRq3+E6w0dFBfBa7gwSs9JtSecRVqX3TXr+0Oso1u3qWknKAa5pnyRfs0q124jkEz5ZtRHa9Bxk+
WBcIx2TmGjfilUEYb2y8GoTS4T2jmann1pUo/8UI1lg2Kn5L68++BsCyTNQ1iZJZ5JiPpe5wZYOI
m1xaPQmwmzsWmVK6lFZEYOFklG3ej/bgawcMSDmlwyMh5/ks9QTM06yO5DlEm6p5GVO/VAYnVXZT
pNmXfYnpsADLEAJDUUPI+bioYk6tdW3C7BApD+Z4rvu7JXu4bIJ96gErBwklCkcyrToxTAUGJmoZ
hNyatkJhJZ6sEyq/AsqLSRyXzmhWYWJn8gLvKfoGDPdl2iz3ZVlUlbMaMeQHynIUAjMFgs+pQcM/
ucsoT5l7+Ycyv8Xmd1I5TZeCMAyD3lDvGg6y+bVrz5n05bIJ1j0Fwal/PwU94A9RcFWLVVQpjPWq
h0Ck+HT573OWQAfYGmR7c6fPGE6sHiJp3+sPRs7LcHk2qHCq64VRVglU6TGbO3jWE7hJnPZHG9m6
3WJYxgdNv225XMQT80TokCZAecmCZCCVkXUh6AL0JgN4rJL2zXqbWdVebs817xMyyVeMjSFqfRCL
n5MsVCIg1ZJXMqVO+o1AiwK7D27lXXLCKmNwGFWAj3I8kOkepB6OhBowTvqkZI2YpRnmBoPc/BJZ
r2rKGTRm5YDG5u9THq4MQqZCfg/9pGWvrSe170HsBt0eU7bDKf6b0PJujPZ1sV7HMKpBPzJiHsro
YpTk/HTm3YWsRB0scZKKywDPWBp+XaWjnIOE3Aww8NWDVBe1iP16Ilydujuj5Y5qGf7hSrYhWrG7
fNjYd9DGNh08+7HPwKaJx/Nt75IeBqm3hPvstKAKH3s8BgvmwduYoy6gFlguuVwtXL9xa0fSZNfK
7cSlN2LWr7ZflLp6yiXFkGcFKJD5Ja/s4vuKQlLkZU7YO9ot0U1M/NC7/CWZfr9ZGeWXSdpKXdOv
RrAaptfOpd1FPC0YZvh4N0HXx3K5VMVOWNJDp/lV/d3SBBs6SGopOJeXwvt8JhWn8kpRy1Wq56B/
Su6KPWB9xl3oJwEuNyC4HPGxeZw5uTzzWG/WRkUscVR6oJuqOjAGKOmYt51xNOvJXgrIulpfOevj
HDha4KmW6kbKNRQal4OA1KsClyIpN0Y2npFXgy/7WQACl93/gwaQ4yU0X+RcJ7mMWVMk12gu/FPe
BAQbFgv/tuR22XjWyGncpHt5NaRDaMlGMFWRr0LQSqr4A8eslHKzcVQAqduqDmerBvwOkH2iG6hB
Hd7aEd1AfvrO9UwqfmTQ1FxCtQIoCZ216g7U8I/1j/rYuTLu7Exwpj23vMgJWSYVS7S8zKd40udg
OITf+hMqmo2Xoz15snbjrj1Pxya2pz0veWafB6I0DJ0bC9ntx61rlylPAEmtwRUTgrtoVn8NqbDX
hNhHU/UgS2XCueqYNwFmSC3oG0M76ZOkqDSoQxoNSB3X+/ZJu+5Pxh73HsgpLVu4JRBHrmg1q8Bi
kitPNqHNAOqoj2tU5EY0pHxqsJnI3hNUWEy3yJ38cfJFcFQ7FXiUni8ffdaJ2JqkonQu5rPcdDLa
Us15Xe6EjBPGmA+FjQG6h5e3YqeOGUQSBzB9zi4hTWp/jHbjxlckdCKtDLh8dywPBaeKpgG9DMkz
+gEkNVKhl21ZgKGtfjATh9D3Co4YREFzWr939/2X8OqvkA2kc6/rBp5dmLD+uHlVNUJAperTw+wr
KNdGh+QX6Ogad0R7of1V/Vh/Xt455tHfGqROBPTP2jHWRiOIXmef1Nrz+yD8KfySDo/xPj1IvHYU
86tuFkiFGjkWqjGF1GEQCyUebzdh9tBI3zmLYh6BjRHqCAxiXwny1FQQaoSQ1dcJ1H69PbjhU+mJ
dg5muMv2yDei3//bb0i5fzN0Y52F6MqOoXyrDaFvDt/0QfWkpeNYYh6094XR5yBqqyjDvO0ciNVN
NO0THok5s8W1WQo9aLhOqQ4MfYVM8lv8gIgINOx6DF3pbr0dkPI9YL7xGH9JHi9/QHaU3KyLylOG
xpIWsyQMbJjTA7He23w4niAYLEZVmE/jy/6OoMNBewt1enpOJm+mJVxbHDPF3InhL7V44iyIddGY
0N2BbicwIBA//niOIfk7zrkxFG/EEZ03u+HXYddglCkHcKFxdawLBIn1OeMNxTJXtjFMBZC8bdaq
ClG9RY3EnSuQLEAH+PLieCaokBH2RZFBvaE4lPrP1Hrsa87x5X07KkSUk65LVYnUIG/PYlx4Nd5p
TXcrpYptpQLvguathooVVVX33TLBFcqnOPdLDPSuduzOdyoi8I70xyHZxhvTYsYnE6gSDB4AEaFR
3iGvhVjlUWNgokK4ljFN1yI+zU53IiJ7aFkFlzeMfaqBCDBExYS+EF09gBClUAm1FOEqK2+SKxGN
69gfgZzZKbsVYweQK1DBxjFwohUzLm7MUnERtZpWr2sT5fUotMM4s7tGs4FZt7uw8C4vkbmL76bo
kkKBaXs9HlGCTcAYWWtgcufBh9k35cYE9XwTmxH8t9CWCMQDMBdOdijOACzbKCQkqCwTPW/57vKi
mHflxiIVFcsUgIRiLOKDop0gtV0Mh278ddkEs81vbmwQV908ZsqlHPK5Uq1gHmwD/HHaafgiOPHj
NNja/5F2XbuNI9v2iwiwmPnKIImUZDnb3S9EJzPnzK+/q3rOHdNljgrT83IGOA1ou4o71Q5r3YH8
4wADcMht88R94mwbwd9KqTFGEJIJO3YaOmeUFl50aWFmQO9WAToz3qpPvNR/U0NMCbi+IPsDhy0j
jihjMLZZN3tl813Qv0w8Whje7zOOtxCjIM8UcBcOnRtKP8X5O+dL8QQwbjcPa/CG0SSbDmNQXP3A
6RNMYU02sTu7eQpcHnnXdlhe3RnjifU0A7FxATww8c64CwE5AzL0ygp2407ZdWfBKV84Z6STvZ8y
qZVAxhlLnR4ZU45ud3CeHMx9+MFpBsI0du14LnFT+1aSGN8UkHIqQXGS+tlJu6MIsxOmZOsfdKQt
wxgWb/6R8/FUevCVmQVSHo9iAGoOYjxN0aVb9tdvbtNVvB9HZZxTv1SqFBRwtUrxVkhPffgtnHhv
Wd4ZGHekT0ERqp2R+XO7C5Tbanr892cwkZFh0QsYdBqbM2G0qm8ksRa8MX0IJl8bXyoeQvWmEwdL
MmakMT8Jum7GSjW5KIMgI4ZnPGGE0q920UNzDIGt8brYxE3h63hYxltfZi2RMduun2eiFQFIWcxv
Y3UK48JSFE71fuvLrGUwdhr0IBDs8hTA2yihyMprn++uf5rNDGItgTHMPiRd06nIIIadsV+84icm
hs99slcc5bK4nV1LLla9jBteJZ13e4yZtkROQxLj4Q/CUberkHCOrb/EE8cdXBeD+d2P5tnnU9kI
CVR7WG6lsne19GJKtXX9EnlCGBuFAEFq8ij0yyKxovlh0h9Shddbua4KqsgYaSALTVrLkeGZ6uTo
DQbmZF6bb8t1vusCdsA/XhaQ44RmCQUK6oZFfzqFfxgFS/To/ul80GVr5OVevJujh155T7rWsBRj
3Hgx+TJGB2W6Wbhj8byLo3/DSkYkLmVc4VyoXgd7/UgO8S/0ifzyRCH5ozsMK5icdxTvVIxn6Mkg
ZFIH/Ohi7jHX1WbfhoTctm3N6YRR62eD6vp7Md6BiK0okrEHmnN1wSC8PYHuyii/BtVrHMScM3Ec
rMpWH0E4awrmLLae/BAgZUiBlDQdFC89kTc64B/ueJhTm7dI8JKXiGmggc7oRteKiUqSGSwf4jkc
z2r/rU0e/8BwVyIY1UABQdCFtgLQt5wdjSR5riT5po55z0LqQz99p5UYRh9q0EGkkRLlPvZ3hOzJ
WF4Jcrr8Mez2La9Awbs1RickbVlkvchkD8t8lhkDkxRowHpsX7+4zQTSXB2JCRtGh4kMUcYAzl+Y
bskufdLdzo0faeVb97qR42K5Apl4EYmlGUkz2NANvDaXc+HpGJUG+Mi3sjoLZ1AM+bx6O/0qV74a
m9kttZIvWazp3iTe9smtLD4CHU/p/sgFvt8km+At0bJEtQrlWMSsc9Qx79xSHIDLpYm8OLWJerr6
aioTQ4rQ1IdqoImeih4eXcDTTsKvzlV24iHbi/ccJdm+QczU0tqEgrTso+dNx2RoJD3u6JpcZAPK
ZFf+Mrx4n2AW7057HT2gw7jJmTdWv20C72IZ3ZzEZW4bFVZNak9BLVVJLK3/xTkbvarP2vEuhNHH
sk1maY7w2RpncOr7dq/fjGALoeC4Mxfi+Pci5hVprC4mAGYUErWgG3KZt0iWcDF+v20wO3+z3CmX
Hvwy+H+/RPelE7m8Xv0/GN/fh2V1tBjGRgu6AsRXXnOiZa3uaDwud38xemr3PLSuzYhN3sUxampo
odwKahz6YzD44IGymyn/k7xwJYJJdQYlVPWpHIA+r71O/c+0O4QlJzrzTsHEr7xrolxrkAVomacE
vsDF1eQJYKJXRqZqzjq4evOQeYZPV/2qQ4y9UJRahP10Lp7Mnxyt38w4VtfGRLIlTQc5GmHRytm4
m9Dc7WsrKizNU115H96avnEo7gTHuP+PNs3iDSeR0qghHY6Mu/yhTSsL6yT+KGe8mRGO72ALqoVe
zl1vYr6nMSrRltREswY1vGsGXmuJa1OMA6mWVIrVCcVwWiWj07yZk++bQw6gngpcOLyqHP25Kx6E
raMmhSShfVDlQLJ/HjC2K4a6TcrnKuksIdilICdQTeu6tnDukp1MBLYt5hw0jJ7p8dcEGOWNbvUq
54G82UAGLun/xxgWKldtVfDnmmrmy9Nueq2cv6AnxC9VYxXYqMIADp0D49Uct7+eJINjHShqIqB6
P4a2uAb2dZQlGfrW5FV8/n/qwQJLeG6E5RRe03rzLlfymJgW97KUER3OZGlfI0CZGU7IRcbafP5J
GiaCRYDLgo3g45mUKjK6IYc/UfbhQT6Ed+aN8ai61Msnd4tgLbd/oB8recyzucukTBEqTF1O0q0x
PhbLE9E5DZlNrV+JYCJJheGhrgZ8nJeF5EXsMgd1SC/IfoaFjoUz4WtmkkumEI7ib86TmjL2MoHD
DjbM30WX1ZNzygBC2QEeglLABqqVYu0bfFBYpG8tvJfs6BA8LJmTPAv7bj8eyJ/c60o6o5uTMPWF
2caJv0QqILi1SMZGqBmBsins/6MoRi1TrR4brPRlvmBelmEXGE/Acb6uJZufEGPqxu9HILY0P2pl
n5rGQLSIQpXSpaIObHp0HZrH6bBpYCsxzEliTS1SKUVCUGdAcQz2+XTTTE/Xj8KTwbj8bMEwETEC
PDfLX0Ke2kl818XP12Vs9n3M94OwW3NJPulLlaNPTPcCEVV2gLwuHXIz+UBUuEzuAET5JrNL4vL2
8TnHkxl7Fuau07MZ781IPi3anby4vbK/fjqeCMaeozEJUkLqyM/pLo/wSy5+afK36zI2Xy2rC2RS
w05apBBk2ILX0FGu8GZJTHtQUKd0r8vZfo2tBDEJ4tjVYatFZeApQhftak0RS0sYCm0PBErRBl1f
YmVjc2uoteb3xAQC1tRGdyRsu10SV/rd9T9n82rxUKMEp6CHZ9+GGWaTQO0Y5r4anGXpm1ZdhILj
jXkimJttxzzEO0LD2lIvu3or2XF4E/cccBaeEOZWazMWySAamBtr3Tr08+FBEXmzGNtVc4yB6DoG
yIAcy1iyWra1OfS4LO08A7wSxHQwtdilO1GIl+0pu6dPW95W23bW8S6WjdATAYUvEhLKLdqB5ym6
pLZ26ndgSQEzXXvkJd2blrASxxi0Yg61Xo5A6OuX2l2SXaL1lqHGFoke/kT3/r5OgzHrOjEbYyhK
7PsAjjMp7sy+crLs+3UhG55Rwx6JgcgIyksZDeOPkQQAIqpUUfebnKLH+ZmcpgdseTwot/Vr/Jjd
YBnxbHzPnng5CA1QHzNvNKYxlIqYL2NSlE2DsxIPd0VAn6gYXnQwVi2BlXYmJl78NucYGE8Uc49m
GggK+myov6VPQv5aYay+BmBYfL9I3Bznc7b48ViMMedyLACwFrsexasKpObcxWCGfN+ihUxna7J9
yft8PIGMYcuYgJrzGk9AOstMwbWHl3ivouhI0wFs5mgc//xZ+z8ekDqaVRIHEoawNEBu5uVjb8v9
bT++dPE5Cv+17kMMJnegj8BwxK9+FFNUhUzmHGvnudA7Un0ixkuWRPZ13ad380kHV0KYJCpfepKn
Awo4WXQ/maNlSi/XBWxe1koAkz5pnRovdYE1JmCxWJ1xaIlhIzibwb8vl368LsbzogEWtVjACX2p
OMbi6xx+I+HP62fZCMwfZLCwaOVSa6WS4U0ZlVbXHJqTQuEVsDN1EXeqzccH5lweu+eWFKY4m4U0
e+mg242cWQFo9EL1LDSc1GbTP7x/pd98giuVbmJzqosc0B+14RRdchQwRjiaByK8qUQ4XL9Fjsqx
lCFhV1WgTTAzH7Mz2O40rSnhfKfPkf7jZ6J/weo0RWmAnpNkndeUX1R1rwqnUucwLG5E3I8yGCcA
uHQijUDo9LUBpQVwcO6a74onPA1v2k60YhD6Xr+1DcrKjwIZd4A7k4ooxieKx/7XYtSHQQ9utSR1
s7k45KZ0gL84zfPiJ2hZAcXd48jf9LKyRmSUNXRwtjLyR2VqWspH4cVvmm7TrecSVakpc8xzDuam
+cAbBNi+4pVExjct0zJhQRF9vtYVZJvifEi34UmzDEt0jKP0wnvpbZSMcMUrgYyvUhCPZ2HACwnz
VrPVPNLijX6junlpEd8E1QwKmC6vgLPRP/0olXFc4izrbSOrNWro7XN4pDjZAF72Yq/0VDvzTVRx
OZ+S/uInpy+bqqabBgHxBf3UK/voMuxXtxoa36M9ocJIj5n+Gks72lUvotejOCZZzTl8aLGdU1jk
y3Xxm9a5ks5Y5zArY5FoKZ5RAG9SvTK811VO9eEfVOf9hIx1zkGgm0Mhmd6wEzI7PtR7YJldJrv0
REc7gCjRuX4m+jd/ulEF8M6mKZmAyGfOFAymtAgqup5K+WscX4Z0f/33t60fOSqW5kEHClCJj58M
fNdSqLeoQgAHHNBouWTJaewlcnGJOukeSOQnNQPrgNm+GT1xpFT/yvkDqO5/PuH7H8DYBnYkU0AE
Z6CsOGUeibA2UtvGbXTJbVT477Jv6KgdlBMAq868buGmvgA5mBADdExEZRxPWJHOQEsNo8zybdD3
TlvWYLb4wTnfpk2spDAX3KVdiCrnb7RCMOYCuBNLw7dgoOkOmqM9lJ7sFufAFUOsqLU+19XR/PvT
7a6kM7cbVQuppwi1LEqx3O+HQ2e1DpqG4KPPuHgS28q0ksZ4HE0I07AXYYHhDSBKAcsYwOMAqM1p
zjxSwe2U6V0W216Yo0rIAJga+cOreaFTl+aN9NC90dTcdKR7zlfcDFIraczDVB/GIVFNfMXlovjq
KcMCV2zHMeg7JbQ/+SPGG+99OO+VQOZhpeV1lsslyu+tX2d47cgHNJWz79JD7AFfxsoB+gq02Rfe
nC7HJlhGwzlSjamm/Kt6ibeBop4krLzX08jLcuh9fdZLbKbpwGVW8b8f3U5UGrEUd8CwEf3OE5/o
6neLzbTo0P3iacqmC9UQfU1EJYxqMi5UL4oAZWmToogd5vm1BKMWRzk2XdhKAhMUQJuoBEVSYgDY
o201+XtkWPhayuP4m8s8whAwBekFWkVyTr9fF76Zya9kM04MVPOqVqEY4Mk0mWheEvVopCdj5lEr
826RcWNLr6NcPWIaps9DqyG6pfH2BzYd5eokjEoMYpwCaCHPMRdKm0HpXsVCCR8RejuEr+QwTqot
UjUjNZ6/8gUclDvs599Knnyn73tPPMq3XOxfzhdiJykUQOrlBoax/GZXnQxfPpDAzp+K4+LThbQY
SPXdL0CZPF7Xi384po6lU+AsiJ9AF9sKIAHygI6QieXI2KLtoHKveNMdmk8lWr6Co/Cc5LaOvItk
0r+s04Y0bSlUhT0C0kQ9CjctXv5Pky3t6FqLnqDabF8/J9W7T45Ee5fJWHewBFWYm6AF1ubLbDxn
wZ0Q53aj5p42BZzWL+98jJ2jywXqLA1Fw7YGPPVyylSF40o23e/qNIw1L1XXiD0RZG+BNSdaCLrh
xeqLZXf90rjKwVhzaC55sRSobA1Y1FXcaBc/oVNId4MppQ1KWzwmg+0n0OpkjHUrZpOgugvCwWaX
narYwogW5g+Gg3bKY0t8pYCOqOAdrp+T98EYUw+Sdmq6CTZQzJqvqe1Lmlf7/ySCte50FrCHHGDA
bTEPg4p58p//7feZxGOM1BTbdhFg2NFGy+5DkRM/OBrHNmGmKDASmbJPBxX4T+EItdtyWThGuv0U
ff/67MNw6bvUTIHT4AuRFZwbr9h135WfwoRlidEBvhwyGbDk/LebYzyDUUpKmcXB7DWt6Wg62NGU
eeK8XjZvTxfRkdExD2KySehiKGh708G/HG2ESt+ramLzkyWeFEYHxDYMxCBQAPYMEoMUgA9fa6AA
YdHT7x0Q8HwlPTY9eVRNm2FrdTTpY4ZWamD2Emo02o3+Kc/2xBCsoAF5bMrRjW05mP4AqTt4IX5P
NqxqBqZeF0TQ8f4TlB8tcmt1dMwYTIa8OSuymV/olHIRhEmgXmRuEezxGO8OErp3QolAEfcBGghw
mSW26LOsMCzd1UKHzC5N1tKFC2242Q5CNP77L2CuNEe/te0mEDY3jnGXPNZgIwVoN6UBCC6tFx3l
N7yU7HjHnR2iP/wpSK4EM4EZcHlBrS7wgy3AINRdv4+fJjw4f6PahDuJd9WbbncljrG8XuxDAIcg
DzCQeLTloxBydGY7fq0kUItZKY2e1EY+mSlakhh//TY5/U2PHcbY7ucdhcXiX+G2Cb5/OiYwaxXC
ZTTTboMsYVkpsdRB+ZkaMi8w8+QwgXnK5EgnBRbXenwpEbXJ7KLqYKagyWJol1hfDG7kx+uOctsC
38/GhGazNprRGPBASotjmLmmGO0B8wSOTOe6HJ5aMNHYmMhEFr0Ht+uM4p9c7WJuoOFcH9twNYB5
h2xJRAZqlN/jqvhezLKXBtjivn6UbQU0RB3wInjE4gX7UQGNfjSFqtABbnGegZOGfdbpENtJZqUe
haUXHN6W6eZHwgsWk4UorBosNcoUtH2OXanGq5M+f4rKaXQrGVOVg9DpVl7OPJTA7frK3wI/MURn
2DBD+xoFCOGg7fVdDV5A1V180UlxOl6w2fpumFpTiKoSEVx2jArqbV2qU9uBmGm+1Km7pA+lyknU
NjPQtQxG/aoqqkECAW7cbhc/yzsdtdvwiRy7A32ejD8TP9v/icavRLKTUTIWHYMWCGne0tyR9CGS
OO5iy6LWv8+EtDZNI70bR3gLrbIxwm5NpvsHir4WwcSsUYunmbSgixMO5bO6kw+CXR1CTwfgVOL2
B94K1qZhreUxoaoOxIEMVdJi3nvaBXtwke2M23A/+O1p2PNJyLaSgrU4xo4jMaoCNWyT3/MtgLhC
0YGupvBmoTfLeWs51ABWAUsZq2ieFWMGTAeqwLkNRBInP0u3/RfhacLSq3KsBcxg6z//4+ejbmUl
ty/7atLiAECBgC/SnskRnTXwNwk+KsD7cNdz/CLHjmUmfKEii0Aio5cooLVWT5YwCZYSlc71U/Gk
MN5Cqg09BNSW7vXq0RR/iOoPo3m5LoJnWYyzAAZmnpkSfTkGYAFYyhtsmnOM9x9UHVxCRDEUSWO9
Q2IIumxCLzzyMO3qG3BG24MFzFlAG3b72OE5o9+ITmwWCAw32uVRKY4cc23lbKKANzeZL+1nt7UI
dinHHd2e4/U7t2IVqtfASQXjGoiSGJ/RLaKyBEUP/IootxPNHSSgdEuTZdQP17/S9hXi7YC4LuEG
WRCrphw7FXzptHkU39M1Ic0h+/I0uJTHBAv4nBiyqXgK7hDsZCLw3BhrwvJH05QJ3kRB/mYmpaP1
RyH+cf1Mm5e3ksGYUBIlegycDMPr89IG/Tvm3xav6bAcHfec42xf30oWoxHRnOSSXCDGz3eJ1wCv
KHAm3dLtvyaq4gfeWir92z9pIJASiEkUBdGesaqyjuJ2zMCLO4LmsYVxmWBax9zi2FmDwtONTRN+
F8bO1OgteHyMCil79Rqcy5sIzWjjNgtsFXQAd/WuOM+JPXy5/vE25vDxvMQQA/IYLJugCf7R387j
MJeyisX89Fl5G7zSxwLAS/BYvi5+8Q3D9+ARwUDDL/l24tQmN1VzJZjexsrRd2aai2pGHf34Uk7Y
LXtU8rvrh9uMlSsR9E9YiUh6MYsaCSU8ZT+dit1wkPem32C4+7qYze+2EsMYmSrWejGLKeDFQeuh
PIg8INvtRHAlgLEwo9NJSBIJ7umVvCa3GhRDsOl7+JbstYuwByWQavNKkZv5NAjdZJOABt4gbKHQ
VKpqMXs99CtHv6AAsQN41XgLpC6v2Wc1KhF/cotoeAH+BDRybEat9mB8Jz2qXwugC8ljE/y8/vvb
+vb++4wpF5WZ97MgRv48TXYQgrMkscOGs9DIEcJGSEIqo8laSgCdqfuuE25JgmoxgAV5Yx2bgvB0
RxCWTcUUmURaM5JIEEy9QWUmXOzx+fdodQ4YH/FBONNw3IMegNsv33T1K6lsnMwzVI9rVKTEJboZ
ptoxYiQA4nxQSm4JiCeLcUzmEGhz10ipX7rTq46KF4DEUztEiPkiPWDhCsgUQHLujy2X5ZonmfFM
qYo3RDoH6LdZxUl3Gge7BfvSpg1fxZNBH/Wbrtm5rp6bTgTMeHT8Wgd/FGPjZd4UY6CLAD3WAsQW
3S6EX9clbMaylQQmdo7ALjRkYIn4UyTak/Aoi6kDfXW1fp8U4eN1YZv6qSOlAl8jEUUWigUJQZ4r
qRp4snDX1jeBeooUjojNGwPNK0AEDYm+wj96d3TYzE7MkHfMJsazqlDFe8EsdI5z3zzISgr991UM
mcJyWLR+DLyqavdzXDkqKQ54wzrX72uz4aCt5FClXMlRsh77d2pHfu8kSQDcrc+CrYO7lu7CSRZ4
yTku5Hc68Sm3MVBWRkKPqX92LVTsqlKtSAGEvUvpFl4JVppon4LiGLWT2hoOAKPr7SW0yF73u33d
Wbz8fvMDgizU0LADKEoslo6o1KBdrxrZS1A5NM7jyAPt2g5hKwmMipTCFIPLZQGC0qE6Sd8ArXqW
vtSv1TdyHr9zn65b59EBPA3eGEWSDRYDflzGFI/XacGoHa2vlefqpcEuw17cFe58RPJmHvTH62qz
pZ14tKhY2QCHDAR/1BpBDMx5WMzAIwuw3oPaans/GXizL9TVspqylsLoZh62mFQsZWxjYK1AsMzd
+BSgC9A76Hw881FFNg+FBRQRg/AYsGUXzHV4oyUP8tkbs4dqejbLn03y4w/uTZdBkCEBPAcV0Y/3
FqlBOpZJsnh9fC6qBwXQdwqn07b5VkHF/28ZjL9Ne23pZAkw9soe89cPLWAAnM4qMLr+SmsZBhi+
nq6falMBsfRGH8vgapGZFCdegnDpGvAdGpGXVl8F7d+vq4N8zcSKjiiCgBdvho/XBjjTTlQqDYX3
WXVVOS0see7trl5erx9ks/q0FsRoXKIQoTWDSfa0O+0NPTZUc7tjK1vZW3SDUrybOqPVi1atc8pB
WzFyLZfRC4w+GlqbTAZGrwBLpY/zDwy0WnGm2VIduWm+OJyDbprW6kYZJQn7OBkmuUNO/SqCnLa+
i93AC/eTPbnjo3Q0OLPzmxqyEsdoiClFczjXmunl5bGNUzCUvV0/EEcA219GGWJM43HWPQMgqrWk
WknDWeDajJSrb8Qui+XKNBZ6i0k8hAxXs+WX7ogdP4vYDfhsKOsYb8Rw8/21lsikvfkMOjCj7Rav
C50sttQf2LL+/QYTe1cFlxugIuDii30mcNRx0xO+fy52uLHNKg1VAQheGszfzq0l4FaD4E+KoOvz
0Y+6yj06Ei201wUx3T5TvBiuSg65C6EcVWdj1SSkeToqCq3ddE7noZO8k2/C0wQyonzXH3m7aZvN
6/WpGB9imLnR4lTAajhHp8p7jGxjtIzEEgtaUelcwzIwkaogLDuaaF83A67KMI5kGIGsHWkYT9G+
YoHCmC0JuNOBo7uDasWS1cfWX8iuPMRNeqhPoXqlMYw/mRs5EYK+U7y5V5wpeTKN0p0JrWtzXDTP
0BlPAtLZKWnzyMQ+6uRKShRZ2cwFdN+sAK++oc7so8bmqBZJVypecfrL5lKgdmPmlouJy7k3nXlP
502eqfkME0h73U6T42KCMHHZhcWBoxjUV3z+QDolJ0FREYtmH21NacOsHsD4iTy/8eiKJggGbmIP
fBNuf+TBDWyHs3dh7EcKyngsdQnI4AtmKkGKpc13qfScKXedxIOf2/ZVf8tiPX8ulEGJ6ofsZVoz
WWE9PaaD+RSPwR/5xHc5zJeK54FEjWbAGZcXvfJF+WdlPl//SNu6/S6C8ffLMs3VmNM3XzPbCGhW
3HPqRJtBzMD6GJQAezJAE/ioBsTIDEDn0dUfpwOLC6blhXvNkb+WmC0EeAew5uyZtxe6day1TNbN
KwWeQtg48vsiQpPrNhL31+9ty4jWApj0MI70Kq4EtF4lebBE5SVGQEyzSzhyvs+Wqq3l0L9jFa+U
xsTMf2Wo3hietRyg1aI/lbyguOnC11IYF161edYT8F1hNwwwVxiTXw7GbfAoLCBqEgH4Mx5SY8cD
/Nl8NaylMv4hLqW572JAa6gPKZ4KoLsPbquDjMlTl2C4XLvh1nmpD2U90loi4yTaMA0M4OAvnirY
8qQeZhkkabFoSZovAo5+eWyN771RcMx4MzyvxLL+QhqnLFP7VMWizyA57bPUWCCs9atj+Tr5zduQ
WeR52qe78MKrfHDUh00g1TQjlaRjBlLXvwmDZYgjJpc5ifZmX2V9PMaHyEIuam2ON3P5pmEIckC+
IwMk2iuO7U5HRaW6L/zIHw/tkTeawjFzNmnsMPjV1EGY+on2VFW/mo7TuNmsqqyPxvgRYTTRS23x
iJD2HaAOsernpB5lGKaU839UB15LY5yKrjdzDbwG+HuQXyl24ZDvxhelsPsvqSdDZDRZ2bkNbJ4l
8rSEcTJA9SBB1uqmp3WZpTZ7uXyWpz+prKwPx/iYSJTqekqBBzTvf2c4+0q0NGfJLRlTHUBwEgFC
xzE8nnowDqaKpXruskj0kvklJG9Gymm68fymxvgTo64HSemQ4ejEEn1aOxfu5ZsywZmIXd13e/Ql
9iNHKudrsYlijkG9tBMbTJ2H9+VwabVDH3EenpyLY1NEFeD9YZ3g4qTp3ArgYBZ4YyK8q9MZp1Es
s1AoFXROOCSDJdn9TeaUdnVU3ckHybPsVnvs8L5cj9qbheCVEupMLjJr4UgKoZE8QN5SlJIA3Dj5
vv3SHScQNqGhj632MxBb7WCy6qNwa3IudrPas/4DGIcimaWy1GEl4y1hxSNGjSVbs0vM/ErecocH
NjiQqKVjZNy9fnSe1tB/XyUSy9gtqt4jEgCrEKj0J7T3m4pzOmrCV8KrzviRPMtVM+rU2ZP1Q6R4
WLpLykNrpsjF76+fhqegjDPp5kExOimXvQE8Cy0JMYixvy6Bd1+M7wDceBTNHVk8cfb66liULyEP
ToJ3CMZ71NMQJWqKIVitfu6lyEp48BH0vj99D4KmEfoOqM2yQL3jnKpz1gqxL0dPBVbN+ul1EJ4H
jfPZN69qJYYx5UyS1bmSMQkz9G5cfe2B0MvraG8HYkAmQQzK/4bE3FWVd0vQReAkputrik2sBPtJ
LbC1CiSnvLVA+m0/3du7MLa1Pab6XOYa8LxGwS2VlyXx0uVVL5/n6mB0/550HsCQK2HMI6/S1SSa
erQPa72ygGWHyrYt/XtoeyoEvKTAoMTkCzte1uEZ1KcYj/IHRbnPoh5E2Wp/kDuiONfNZrOMsZbE
fKhFHTFhVgNqLfHCQ+5Tup3Uo4DsvLHNTa2TVVEj6OtR5NWPDi3K1CIOiYn5KzE5zID+1SrDDniE
6Zs2upLC6Db2GCKA4ymGNwl+nd5oIyd53nSZq99nApIS6lOcKVXiB+IXkZwrLPCq1UsY7zvBu/5l
eCeh/74KACRIBUkrNcBgxOh+ZrdKyznK5hIP2rqKCVofFbiBzKcfsjxI0xodOgw8G/v2PnVjN/xq
4E33P4bhB7T7XdkenvjjGtuB9V04C4aX50kVDTJa5AKxjD2S513wRbs1F2u6753FrXfdEwDlbrQ/
WjBfnZql++7AYzhqhYmu9UNwFh7U1pV3KTob/Rf9K4ls8zyXeC9IQAfK7PD79W+6/YRenZpRT1VJ
YANoH3kaavMKZrIr7DrMtz2azPsJ+6J8dKptT7wSyWjsUtX6UqeoFXS7BVCHqRsabndoXGHf7MPK
0e7/5IgYRwRQn45NBxalqlfVStcKoB7Mfndqchs1vV1pmxgXCJfd/BDveI/K7YKVglUOk85mySZT
iS2MIcTgFoYTOyd6pOtn5AhqBKdyKZ0nyCbOPKzlTVcGsjoM5eoK4N8YgYGigZ23NyI/nJ4WkKGq
qSNpj5x73EwGVkIYf5lEBkC/szD2KWmAdkMuBdCckp32BSv2jwqwzAo3+crLQHgnY/Qz66qwiKIe
ILDiUPsjCVMnmirzkiWh6lw/4KZ/W52P0ctk1tSlGtrAy9GGBviP/uP67/OOwvjPbgqFqmqCyM/G
o2i6nXDisrttH8EkRFYVmrMxWW3WNeAtG0fwHzU/Yu12LHh9euqBPyU26rsAJqmdyRK3IkCLvKp1
82eyK2/Sw+LF/nBUPMVp3OK5A8zOW3sb+RiWcq9f4GZWpUkqxn4ljCKwZlUlWdbFA/YPOv272T/0
se6C2FhNBavH0EB8+9+kMepupn2ukyFavCjH8xJ9yyq7xyRpVR/6EiMyGm8cctsvro7HqHpTRRrR
FsxrT6/ZgPpeu4/384/lDTgZWB7hPee286yVOEbdAwEvdFEpUZECTaRit+f/tYvOvDyL99kYvU8n
EsW1PgMNhuR2aMDfKu29EGQ7rL/v+qS5EYKB8+02TW11Nvrvq1RFqbCcJQkKEBDQ+Y6exdgpedDR
205+JYN5q+qkHOW46lMQzYs2ZcrFWPgTSLOwbzbtKeUCDwyGdyjWuKc5jeRkBv5S2b8AYMeVjKyC
VnLJmHiCGCNvW0WMMrJA8z307EvMMJFj+lSOlnIJLsszzUSwXb3I1n8zOCb7a7OkzMlCKN63Ipl2
pBvj20QAPG+ZUKDLsATqS5gUugbpWanZ16Vvuk6kBzIeAyD7FhnpelyLgzirqa+VRyO+bdSH67+/
XcN/F8Bus6DKN/VxikhGQgd76cgKKOFUsQMgmqNY5rk+Ga+i0+y5KGGbcdvUwOwmaZgd/F1IWxlD
rA31GBkGwFpPkj+76YGmPxjQ3eln4hNbAkpNwO2UbD5LVkIZ6+jrSJy6sjG9su2sOr5LhbcywL64
EVlTzNNY3gkZy6Ck1YuoIjAUlN8ndgvMkYeDZGV/WHVcnYuxjVIKJskoApARNxbBrj1ucm+gpm8P
fnAJrOlmOIcXPvk4dcaf4u5KLKOdgjFl8Jg0wXuuTv03uu4i2J2VRyBqAswQd52Mc6NsQqnNdZ/L
hhD5pvC1jNBnVTHJXbtm23LMbjvqvZ+MBasVk7aM1QYQP40j/9Dm33EPBuEUz+FgY9blcN0Mt838
b2NgHwOl0pQlSpmzF2nJThmbgxQKnEbFpvtcnYh+y5W9gYh7lpcK741pKuw2190+VyxN+3L9IDwp
TFQlBXg5wmgkXqJolg4+tB7/xfYSxynz7ov+GavDYGF3wVQ3iGnMfFfHNxIPoeYf3OL7B2EcRSUg
TE8TNJtcerfHbgblLSI32a4BHLdi0W3W6ZfgiLzpRd79MT4jCcyymhQ6DVxCz2qMfGBk0uS6Jt79
Mf5iShJCzBjKkNVfJOltzDjKtt07XWkb4xnSRQPqiAnvPvqDE7ipbnWvM0b9YtdwmszBsp8bnkqv
BI0c78HE+3ZsmbNc1FAGuCm80huABAfHtBR7nCzQKNq6aceedpkd0CWlVuioP6+r/3b75/3cLODL
JE5ICBKKZXipn0dXcsmBxjQw173dfEudwuYxbHEURmbS82hJBnUScNGN9NxO/0fadTXHjSvdX8Qq
EsyvDEMONdIoWJLtF5bXgTln/vrvQPutxYG5g3t1XVt+WFexB0Cju9HhHN/A9GtkfOKsimPnZcZ2
VOjmlpfyrY9icru7t+k1d7nXvRI0UPEDb5Z3P/3zO4hFq/Ll9QY2yFSMJWZeG1ce3gpasx8euoPx
NLsVha9zOAvcvQ8bgcyrqp7JpKSCtoL2tTyFwXDbo2z7RXyaPi9Ax4kxvVlb5PG60N2T05D0py9H
gOLT37SxYZUgizi4qQzqdbZMQOONN4vy67qMf3lOvQthDKVSC/IcaRPysMCa6D4t0dMCwJBiKe3F
vDG082jeyrxhg/3NpCw/ClJNJltllcuxL5JVQZUslk76AmgNNeE0X/FEMFovZokqAJ0qCYiKYq5a
3Mr95F7ful0RdBZEV5C7kg3GgiXg/1Oy2YgCPOsj5X4KD9e/v/9SexfA5g3GJIKjH5AVySNXCSYP
OSuATmCqsYV7odCFoMfjhTW7AdRGJqPnhtEL5bBiVLinNHKfFBuVjBvl3gC9CjDRbGSTb9tbmfPs
5eykyRzWsrTDLGqrdIzHxonrLJDH6sjZTGoR/ohENwtjLFRG8l4OMVoe5KceMBfp4W8GLeWGh4mz
b5s2kuhqN9e2i4UmlhMAQSgPo4N2J1dwpTvJGxza7ZF73M51ujvXVsbc4FCRpCw1FDTPfF9sGbF9
5jXogH4qjs1h8UteD+h+5LtZHxP5rDL4kYoGyEwUsgyW/tBNVm6tNm121u54tDH7DnMjjgl4ErNK
kCZOTSSlJ1d05VPzUNkjGk3qb5FdB5kzcLur9msqG5lM9NMW5YDmeNwC8pB8S+7kg2JnIACInsVz
69Yv3bEOlhuVcwv2w5KNVMagqGTopWhEZqtzZ0fGahVb9tEZ+Fr66sMCRELip7fJeeJ1C3EEK6w3
JZMaGmEexQFeTNEdBUKMHf0xSR35oTtRTqXQJnc0MuHVm/etjakTEC2CQNJgVBfVpWmO6PB+0f5l
Zs/j8BLFg9WPHEv9Lyr7LodRWalZmnDthRXBphboN91PwwnB/mYNx+VGibhj7vvBLWCx/lkXo7OG
TLJiENCpNNmLvTS24naYDDuUf0U/o9vRTr8pB+Kvk92CofaeV1ThbSqjvJiaGURQL6IZpW8svZst
SR0txfSn9oZjU3ejPoN2ucsYhTREZlvbam4KCaTMUFjpoB+KAH7q3rQbh1IfmYBm5Jzjrp94T0Wx
AZGatQtZF8jLG6ciTyLJresrovr2hyndCGD0MY/KVS3WyDxG9Xrb9borK+pBCEXnuphdSHpjI4fZ
uKUCtbkCfG6MN7XHzm7eIPANq7jHDfeuy+ItiVHFsehKsV2RviNqbY8TOkiyVz3mAXHv6txmQYzO
DWk0F9qwAhNh/mmYd1N/bmTJXsSKF5/sL+f3s1tmnCsMc1eMSMYHXWvleKN9EgDo3/4lPZKziuGf
z3AJ9uRzEVR2fezm1cYoRlLPgN7RAUhLOURQdLDnvxRkP8mhOpRe9Xr9yOiRsFpI9xLjl8gYE4PZ
TE0dlAgEme1RjOKvraALliiXdqTMd9nSgoEH3enXBe5t6lYg43iWKO7qWSZpIIxPS+ZpZLKreeEI
2XWqGylsOFuV47DMMi6XfE7uirv6UD0rX9AicehdOZDR+AhY9Z+8xsf9pelE0gFvAjIR5qahK69I
hKUFbov6qAk/yfwUgVjq+vbt9n8APAhsihIGZnW2zX2tpa4q8gzgrQ+zE9vZQ++n6OnU7TUggNuX
7MgGt8xZ+KR95fag72nmVjYTsKtN1spCjpEc0TM84oL6xWmc4thawGz9UHp1K4z+mE1oawzlMMhl
vhxrSXOn+lHK6kOe/tR5JaM9cwL0Ygy9S7gG8C6XcuZRa1dAjgP/WTMsNUGBvv5B8ZgyYeYZlD0f
thXFGJR2MBYpHSFKfyJ4VYFaN/MGFE0XS/9VHdDr7n2E4WUrkbElVUTJrdZ0OZpohZ3ClxrA42vG
60na14v3LWQUHw0XDQY+igLdI4Yno8g3Wq1bHal9FBzeHM2eYzZRewIMCHD9VbYlTUODO/wM/JmW
P03DF1l4uX7DqMX7wyJuvs/onUCmFo2J2QpAn+RBURe7C3W3y1BrjkwwZEresvCginZ99HZNjA5m
S7wWjVoVmF1JfP21QOmpOIon+urmprN2D2uzPkYJS0UpxzVp8GJDIJUUlmQlAeww8Jfl5/iBm8za
1XmCDCdtVwPdImPvdaXqEzkDaoHphw9hIPmCqzjRiVJbYELx9UNJBSBX/COPbdwPq3Us1gLyxmL6
1IhIQObCYYyQ/ZyHAwjYHEA11FZlzq6RoiNiLbxqIK7ZzKe+6m4bTb3HDAUvAb2/5+8/ijGcvaiP
aR+WGIk6U6OdO7Ml3wm32iEDbjl3AIsnjdFgFcWiETCUFDdEPqg3kWuajv6sezSNM7wK5eH6hdlN
QgC9HCyvIlFM4BBeWlBljrpJktARVOBpDnRtatb0DuXa9I44ol98iKPHRAkaBOUAN8Kb4FJgJk56
swwLpUAfUzudRdlaY5QntCWTOTZ719psRDEnl4uxDOY/pNCb6VvXBRIPXnY3Zth8n9m7SYrRsLPg
+z15aeSDOL9OPWcJu7m97Xax1qWNhyqO8fJVUX+gRfUG0C52e6Oc3xIpt0Dj4/Up7Adgm3UxVsYY
Z10d5hKYK3Z9Mr9PXn6OHdWlqSkJSFvZwfCTA6/YwjssxtvNoWKUTa6JxxGNdlVvx7HmXNf13dmW
7V4yrq4u8MAhwkobJdd7GU2w5iE99351az7WvvQwokOTWLjVh+yvjFsZ4K2PeV/VppKkFQAWjz2w
PhvFMtBkfH199Of/4fw2x8Y8B0S9LZskbIdjqZDivPThGNvqYGgT5UofzmWiwEheF7m/KAMhrQma
P+UtYbSJ85RpWMouR7UDwpwB1kkreQwL1Mf8uap3EcyqSkEuMtLAvY4HkPL4FLdRB+ck17XuLgUQ
3roGZ050FhN91Vu1Xunka3w0vNWZvMbT7sV7cq6OyykN4tu15pwXTyKj8Us1S60yqMLRbL6I8s+E
15m/a542K2LUvRClqctydOaT1Y9iv4qB0FNzGiZ3A66NDEar2zQUm0xp1+OiFfZYfNbEX0Q9YxIk
Xe7NzP2Atm2EMapQGEsX92INUJL6l6R+jlbOmM6+4dsIYOKdqY30ZQHG21H8uub2KIOqvkA6lxz1
56TC4xr4a/SFlnwIQR7QZP8oH+sU66iexijHoFPaHkl0lOMJaDw5x5cQjkKws86lTuY5BifT0Yzh
TDCEdJpeZEfyZ1876rdDZSWg9sq8kD60YecFMIqhDy7GrB1vym/XVG3Wy3jOzozTdQGE9DHuF5vU
wJXLb9dRPoTJ4brK7C55YxOZExWNcqmNEq9erXBCebHTyp0Irz1r30T9DmnYsDWSC8Dw1L12nEA2
s3xKta6zDKRsFfFRGlaLyFMwt/P3/2llbG3UXE2pwJTBeoykhzDBUMx8BhAnx0TxVsac0wAShboL
ka6jsGWU1W46dEe+8eWJYYIc0mFEpFoxJayY0eeBtIfGTBwzboOukB5nbfRFJE3AE1FyDMpuvt+U
FUoUhOcoCuiXwWjaDXNdLAM4bVASCz1KwyI9YjpZ9yRMhvS8ktiuxd+IYyxy14X5qA4QF0fqKdOH
IBN/XNeK/Xh+I4IxyJLahIMJFpG312j1UD23utV97k40z2Pej18G7qNtNwu5kchYZSkD7qay4tFW
g8IRdb7EFezoaxEkQQxOG4rFRUYLUWNmS5xC2K4V2UhmLvdsKEMldqt4VNreEhbQBJY/zOpJ43FR
7x/b7xBEZLQEg64yqegLMDNvtPS5lTj1Ed73GbXo1zyOM6IlQaTfhOFjuXz6kFK8L4BRitRsdYCX
18URdbsa4EmyT9EHybl8oSSOgsNrJdpPdMrvAhmdmDDK0HVERKT9oATll+QhdgxnOdd+74dHjNMM
1nIwAGJO7vTeMXiAW/tG/106oxct5r0wnTosx7lInU6InRAFLm0iHOO4G/u8L5JteC7QjdyEwFk8
dqZbGr/02DUiYqtJaAnCkwIKLs4pUmN7LRJmnrNxVElCViH5QxvyV6c80B7ZMTC96pAcKo5O/otp
/L2Jb/++Ce1FgPcvRgy4uSEgQeQj92M3Ksi+VpuSLvyvZ/Zm1zbigOmBubmmBktcXY9OHqeFnaOB
0R9Jwktr7ZuN95XR67gRlUlzmxQkE49zDULiwbgvNYFmm0bLVBWRoyScu802p6dpUhnrOiIHkX2X
TQCUfKB/CRBvv19gjO0QkkUV8oaSVhNPqZ7n8OW61v15l9C3hJoVWMbBE2WwSq5HRiGBESANJNXN
+9AKQfgm8+pKf27SpRBGs6tqLJKoI+jSa3O76CVL4s2Q7+RRLkUwkcw65IKcrytiF9WqACHxWUIu
pfCW+zZ0/6ZxrL2Zm0n588peSmUCmylPOkEJKQT8fKiBpkEnIlrTwdQrnUuovQ+8KS8FMro9p2SY
tTQpgoLWQl6n/PP/pg6MK1zXKFFjDWVVbe0CoTStaM1OTZy618UQnkYwap1XYV8W4Cz3AZ/8KGAw
+G/cLR2Er/L3GQiOdGYH1s/uFzeKXXJQ7f55ufnvI4zL7WQcZ13Xead0OhqASfSQDq8o3vmrBFb4
snSur5h3zxiPOSZiH00LMf2y/iSHh9m4q8nxuog/7d7lYhi3qAxwVkVnEF8VutrSdE19VcZG80o1
GR6GVdE5LoRzhuyMRTGGOREmNTuq0V95eRSSXx9Zj4xUDeaeZaAcX9rxJctNIFwaml+26l3WUNI/
8gudkC9gbeds3f7pvItiTodSL6A8DJyQaHZIb1hkqi0JnLbXF7S/Ye9SmANaFlEpagPt5ob2eZF+
yimn1revAP98H0j8lxumrcqUZfmMoZdqSTzSo2GgyqrFTcWqP4UmMBWur2enJY9q3LtAxq7nyVxX
ZVgVQRXb/ak+IANlPopfksn+vtqrq/nx1+Fm7D90ld6lMqa+zoVYRpUhO6LUdAjT5RDPidvPOW91
148LBejL7VwaRVrFdgLCISrqsrP64Q/pUXVHl4IZ5M/FX9wOTvrFywjwcj/pL9pELmmfCisIttE/
4FES2NVPQ0f7QYdIQGx4iDWbi117XfFBmXgpMeyXXE4lEDiD/hCDDronF6BG4/U58XaSsfYFmiXA
rmRmxwIdaHL6tBLOWfGWoV8uo29UtH3IGE2XADKR/0SbvGT+4Cj7vq9/VzvGRszZ3JuKYuZoHAYL
C20QMB9BygOK1/vRA0c0x7ruBOiXysBYi0RdKtSe4SJpFyilIwd0YWKvQFBuvfCR215L7+oV3WMD
QalWwiYMQboeredJ+6Q0mJDNY2AJOwTI3jX42OaTAhSI9vX6vtKjuSaXsSGDUYspcgDZcY4FfxQB
AiV398mS+30heZk62NfFcVSRffaEeiglk2FAFWfAlpLO6gXFvS6CtyLGbsyVqU1ZhBV1I7HliPht
JJ6irLuZJBwjd6ST6sG1DWSMBtiMq3yuxeiYiYmLUfVfedE4qKgcl3Q6z7IUxKZ4SBIetTxvlYzl
mLUVDGN0I9MxdtNevM3b1OoS6VjLxXnUpZfrm7pT3Lu4Dm+5/Y1tBBdsbkohog3aeVf/CMFYYodO
fYMGneiTAKyX4TDDMmeOCsy60BV5SQee4tD92MgndWiGYj4UQatjyAdwCjrPff/LG+a3hXnrJt6I
yFuiQj1wBSm98nwabtF9fWc+a5YaEIs2jmWv1zeVZ2Pe8jwbiXUrRaa+wMX9A0kZPa8gGV2c3I0O
vEFujqKy8aK0aEQwmzx648joPDp3EfviBxpdLxSFHciNyqpZsyVLgwL4P923cQm05OH6vnHcDdtU
Aa72RDRj3HChlO14uFOU0JISjsPhCWHMSJSV5giCDoQ5gmyFqy3Mp6jgZnf3DwXk9iBiA4qYwlgP
MZSV3lDgZdpD9gJ6D6Se+uPgjTeomgMLQv1VnRYnRXL5P0B73Tch77IZE6JqQmzoXRQh4WV4yWN3
N3nLzyQwnBEksN0ncpq98flDAE5UQ97lMuGIXhQlAVuL6ctnmmijUHrafW5plgDuI17f9e4dg3Uy
Ad0nmqqoMNK6sBmmsq9MXwwSX3iNXIqxoXvaAeOCD//9eLiBMoeGF5CIkEc3mNhYjjEmWJZiDsDD
wjb6T0LNycnvLUcDKSd46BRFw1Aisxw9SUyhkWAH9cGSKgzMNg/pOb9RW2v+himcAxfnhX6Q8W8X
AhnDixeGlkXZHAP+YXTiH7JDkyzy43o3ut2xOzUHiitW8xrZd27fhVQm2jNAn9aXRlcEfU6Oaa3Z
QyW9ConmX7ckb1Rv11bHRHmGtBZKFPVFAIxQtCW8ASO4pt27BOjHSMM4wmx18GxvfbxnAx1zFo0I
ASNvl1xG8OuL1tgHZCfLedgpyNOJ3QACDXfpTavhoSDxhDABX16RQi3ruQiERZxs0F12TmEYniG2
1vW93fHYmyPUWFq6uNaXdDVF4H0VgaGkVsrrTt5fiSJjLpegwmgytrMqS7OQCL6eaIdUQ3WntCtZ
cq+vYqf/1MAy3qXQX7Hx0Sh01EUo5+mb21xuqf3IQCEBnA5uXWfHGVyIYu+2YKqxQaD0YimAHG7F
XEUlP05pqNv1IB7ibOisVO0f24iHmrl/yd8XyVzyKF6aNGsgeVAxxqElNlFU29TmZ3PtnOsbuuN1
LhbJ3GyxWJauXsY8yEChVskPxvpZi0WAB0aWGfIK7Dv12svTY+632MptmDWQFv1SUCsr3Pkmfp0f
jCdKhGNyGy/+xTz//0aqIGO81JZOIouSzJLhU5hYwZIdED9l3mibnuFH5Qdo/TbLgzjmMgtqNk1y
ExaBlFeAyQHoPQ+4dS8qfj8viGBcGkgsQQ4qhlmQvCiB+ZnCDvX+IlmaBPYMAlgI7VHjFSyu3mzI
ZGIvItWjkDVRHpSD+DIaSmGHchlkqsnzpvRDf5r/9+NiTMhYypq4TLIBhpjQKzGNHD9p9+VN78Y+
WhQni2eyuLvJWBMxC8N+XpP0rchoYMAfQJ2KhSDzQQTUxeIPPteB7yROLg6QsSrl3PcoscPFyecV
04GSD9QoH7Vqn8LC8Yp/9Pb+saE64ARkjEyJIsu1omrZsGjUhRExOceaK03fIzmxBFl389zPedHd
rt3aiGPOr5lkUVsErC1uJ0vrnrvwUZU+mahAXTdau5Z5I4c5tqJc6bzjEMMJYFAQPdx/cwb8r8th
jipdYuxfNOXBIhf2WnVePWE0AIxWJo9YYnfjEKWKaKuSVUlhDH6fzGsP2rgiaNbFq0MP41kgIzkJ
w5frG7fTqgALtRHEmHugcutZFJWmr3gx3hWFs6ARHlPVFGzfcLQY5GCmB0CDH8X9Elq9x2s8pRrw
h0KCU5uSQwIqh6W6RgJ+KtoZeANmAmaZLj+HocDJ++9f6ncZMnNs+iA1yhCjKmg8904K8rPOjg/q
HYoYgJ7XPWok0w957I1M5gDTuhKGejBB4tIcB/EsFaWdVGgEErgudNd+bCQxJ4h8fzNoVUeb1Ba3
cCNXTK314e9lGe5HSqwacFZQcJKgNkT9YzMzXRQ7A4Be0bdB/xaWx+saua8Q799nNq4N9brIUKkL
DAkRPsxGEnFSx7t3a7MCZsP6JCRzs8Sm37SNX/a1HxntvRlmrzKRv11fzG58A9xeBKi4xhomH6H+
m+g0S5vFSHP0Npk64M71Q+LSpFVvLe1xddF79IUHTryXCARn/G+Jf4yPZl3exWiKCMTFrr8D6drF
jFRlo/DuxpoFshjUniRbtcObDHhSjZvwyA33DnD7A5iYJxozIRUquJh4us/qBzHhtRHuhvxbCUzI
087AP9FCmOHOFZ6A5OspsjV8p1zktddO9vUj5G4oE+y0S18uaAyJ35pA6/Pw07hf/+qB+Fw6sWO6
Hab4MQ12TN108mXB4qag9u73drWMD03bYSzatk6P7aE+/Q0bOwbAwcITFy1XnNXyDo9xpHohtFWb
gJhDNSQ3JtUdaFg4LmcveNyuhzEgdaJglLVd46AwT6vyVVptteCRhe6a/K0QxorEoZZJ6HkxfWO2
lFvK472CyuXWfE4LxwBpruhrd/KP65qyZ1e2Mhm70qzClJAhXPykN8bMEtqwAe65tBhAPtemdQDr
BcqXnMiHd2CMgZl1Ey0vLa77qqdWVQP9ajY5OsExYn8UzpU5icekViJE4TWxQImOACuxyxcwv1HS
qYAXpO4Vzjc2TGKfTUo7GtVSAJWqhETKwnOcH2hUNwbpnfC8gHCu9hpu1yY9HzYUeT8/iX1JJakc
Z0aCrQyf6ayZZJ2z2RZc4AYOWOh0bL3JemgP/8kdv646f9TSm7yNs15q06MYNN/ao/ZC/URvgfr4
RQVTlHHAvCA3ncHdZsaylCPapcWY9p3FdoWNVvD6Bsl9971S4S3C79VBALe0/JEM13afGRtTa9JQ
6hMMQCk7ciHZg3oWRZ4Xepu9unaajJlZokbTa6koAlX3FtSj9UPlgTsVlHNYYh90iRValCM5OvMw
7bn3hTE+U9LVY9zgSS56lAFh8KIgua1d8WAGPVA3yON1u/NWe762VMbwxE2t1n1a4MseJXgovNBv
jr33H5QkrlsbJOwvwxmd1Capm54C9lDYpdyJn0rJ7rrzGFB+gMkXzMiqHc76rnsMia29tzPpVWVK
DN/0hbPy603uOfNKUEeBLyQCXwjGZ3gZbt6uvkUhm9CtXvsanAF4NQhggpaeviaWotlG55H4W9di
KihfvevrpGpx5RjfclcbgVMoqUWtAeJvWr6W0rOKPED9IoqunnHSKnvWBtPsoK6XZcS0LO9uNw11
oskjsBxSFcxYyvqQZV8we3rQssrgHN7e2ZmK8VZzlBSDBRZRx1gZU7UxfF1bZitsZ9NCP+90SBOV
12u8e++2sph7ly6mEo4qunVoDVxDxQoQI7FDfqC1ufieYFy9KzjelyuSuXqGQkZ9jADRSOFtaXAW
OuUNRXmjkwUA3navq8jODBsOzgQFiAokMFljlbKc2mlNagNcmUBAUNz1RKtz5D5FKBpijG31kuNq
x35xTuAuFj+0uyD3GpfXELgbX21/Bw1aN7paqmIkjEoPZgjM6RegL1e+KLUlfJvxtqB2YErtkhfU
7UXiOmZToUzAjwGOO2PSyzAphNDMBC/TnfoofYePdqqvhZ3Yo9sH6FnBm4o45gNlVEiASHJ97/fO
+kI8o15lkSFTV2Xx2yx6e1Ts4WcIZHA64jPekdf/WR6jW8RYonZS2zggt2llZd8Wt7MjwP6uy1H1
KNwct2F7x7xfrJAx74Usdg2ZBrzt5dgic+doWckJJnfswVYE2+WQ1oB7W0VsYpcRdKIPdtQA6K3m
6QpnJWyXQzcRURBzIQvG6a5LT0vMecTwvs/oP0id4JLSNglU7Vz2j3LJSRzsbRPMpaRQ8FdRYpkS
u6wDCEHZA4d4vQ3Tl6p9mKP/enTC0LciGHXOC4Khg2FAa0OtnpJEPvSx9vn6laH6wng0nRBQLqhg
l1MIy1eD4p9Ul5IBF2oO3cOs0ob5spntNDYfVcNQ3HpqInspdf2JZAY3BNzbxK145gIlmdQMVVHC
oWqO+fRWPT6Yd9oP6evyXfdCi1ro4vX6kvfiTp0grS3qFIsYIB+XlhGZ/K6tzDD0a9CTvujn7pvs
VA/pk3q33hlP+UvxqXws3eLMQ7ja00gCw0ix0ICvxRrH2UDKsaJgwf10M6bnZuSoC1WHP85y831G
XaTVNLs0zEJ/Vnpb17626H7Umk8Skvoyz63u6s1GFrOHbds1+ZTkNJ1vBOUBSFMHYFOg+HL9rPaW
hJMC7byI1l70bFwe1ZS1gmFOKwbOCxEoLHdi8jXRQGIx3CwZByliL2elU5AZVTSIDqYyqqsbhykL
U9erXUb5KUW7egQRsJucumPzFHFRpvaKnLhyACzSNIwuGTqzfVpi4nm1wPgJN4NLO3GNY3iS39rW
QPTtXN/EPb2TNQONOwhJVKj+5cJWTa7xjCxTJBm9cMRcgMxLcexpw1YCc0y6scxiBOh+UCF0aKHs
rbH8NIw3soiAbv5JyhQoZBxl3/X1wOrUNAJaTBWoKZerSqKl1HplFjBHbDzQjAcgAuDp5UBEXFd6
vCfxTkSub8Ux7gR4YWEqLE2CuaWben3SpB8DBrUWhVe43YF4MCgMt4bOOE3GC4DZy3zGfGEhg4qd
quHi4t0PtN70r+p785n2NVLuH+POSDgXbU9HtlIZ5V9jbcpBYZcGS5tZivSDC+O2Z+m3ApjIMAaK
piI0QhEs3WkxXhJB9eU04eBj8FbBWMC6E9vGyDPiK0ryJHZ15qxyo/NeFLtScJUUOEAA2rNdrhNZ
0rBugRHX96ljTpGnxJM3mOUDztTOtMo3G9NeJvFQVPGpMKcDcou2OkquIRq/rl/tXaOl6JJE1Lcp
I9aQDJnQt1KO0pLcezQPh3nUwhK+zjnNnXDN8a7d2oqjhmBjIwW1nwXQtgroYQ49ipi9ABsXpXDZ
BbnF/cDFc6a3inVpG3ksJeggAaFbWrC8aLHaz+UR3SAY3u8ihxLSEp/3eNs92ffdZIlA55ysahoh
eTKHuUWi70l95JzX7jXYSGDMyKIYoIutSRzUn5O76lH2wYQAWq9P4hmmCxOX7bMkWBInm7CXRkSs
o9OXtwanzbq2FN2+UzWkcaDdAsXZLZ0GHCFefZOc6GswsrXX/Ccvx7a3Uk1SYck0VTUI25ldDkmb
rGqGrtHmpURCLzcWR5Vfr+8nRwj7VjHTuRrlGd2iwvxCMjjq3u774nBdyA4INjw0HI1GdDQSi+wl
U0MSK13TCCC6x/ZBM/DfS/6lfJrBdR/fzSAttnoT1Z7MQX6NY9N2D89EIk8GdZiK38GoTBp2tTrF
Paj0vq+fxxNam/3aHyInQe/o36AZzQ1vinbvImD4DEVKsDIDtZT+++aeh81U1POsR0ehaa2BnKYx
5FjRvcgOwCbgAccf2hx4KaGPsmbWhFHwRSUjbhSN6U0lF80jiJuqQ9iF2YuSa5V7/SR3l6UTtE5D
tKEYjBMq8lDJ624x/bgr70etepDKjKcsOybLQAoEPN0gUCbw4JcLW0YNlIQxqu/pSQtAT+YVNuBe
j80xBVBRzAtaaezGGMgLaYxBjmqwa+tFWwDf3/Cmu8aubHJcA8qqod18BAYK4Oi/F/cHvn6TqPOQ
ryjAtLqPsYFxfFaST9fPaC9xdSGDCezqWpnBJYchEpqbpzjA7avuZrfdYXQp5k3W2TxkP3rsf2yi
YoAtGMT0BMbq8siKctLLcUIeOcm+w6HNeW8jv+eKXJj5Xd1QJQNdXXhpmCo1Z5trBQ73NhXjgfj6
07ze0bhfcEd7FO7hzCzkIjmZnN114TEDolZTp+brUhxAJIyclGhRyhPRrcXFWpc2tvKOFJYhxw7n
3HZssQHqA0qlDoJ6+c2ObReX5NJoqkiCJL/CWw2PwsrG/Ltux68dGhpCq4JxTAbOddsxIwacDDIR
+Avtcky3aL/GuZAWYEcTYsVaZPB3mHe18hqP4A3peXgquytUDZkukoh48Fzu56QLa5EjmXyU5F/m
8qKqnzs5szjbuGOjsKJ3IcyNThtJ0NOSDrQ+qGca0sV0WqAAATsIoYDRTh4LXkS7v4m/RbLwYKZW
Jm0nTugBzEZAFDVW1nvSdNTQPI+RVM4C6Saxl03S4MYMSjaksEoJAI0yJV2K9OKEay1nD6VpPERz
clJB3RSp/V2Yjj+u7+nuuemGiUeVhrESNqwzInRmkyrDsMXUzberCfzJMHTwvwnnwvEEMRdONpch
SaU+9CvBdAdJP4yFcTAADXx9PbsqslkP86AvakLMTAe5brUWtrCWmhU26cpZy16sb2AA5/eu0V+x
uc9RISVxKXcJ6HUpu1tjzz45YngDaD7RQeaFqLtrMlQ8gQCGh1ZDZuuqKZbMplK6YzrYxQudxU+B
yCQhIbd8ju5p31Djf2AXNxKZXVTFpZCw+gRk1o9p9pR/AJgGDODvK2L2b6zDvFgnLQpS6b5A0VWd
nfYDSegLGVQhN2cEwETQogwkC6K+PgjiGrRi7czZyNmq3TtrICBUCB4QSFldiumlUm60SUgD0j32
Evrx06+V+jqbmlOrnQPodvf60ezrHthyEQhQxlw2OpzyUgFAvxkF67k8tTCCox+espMaqHbNHXDb
c5NEwrgckjhIzapMwNGAuDYlmSZ4S4RRJXI7mKYdJrUti7zerb2kFZ5CGvSbwstrb6gym/NC0Jst
iwR0GtPPsa4SnQDaMYRtb465Kzi8IuDeuW3FMeqxTNMoLEudBO18kxqDRcTGSut7GfS4belIwyfO
se1d4q08utOb5bWthFZmBbMi6XE+Y+b+WB9mP7kND8tn08vdhDuRu5f/wAtChEOhAPDA676UmMd5
acxLTmF4AL57itwCCGCD09zz+6D3MnMXsuhub1anC00UaiQ1/NqhoD902rO7LTzdnUV3OlDSMCF1
m1eendp7fhpEwbMTzHygQGP7RRGdxgUSuwImYkR7PGlgik8zxFbdF7XFaieHNsvh0ZTaHWDPOFeR
qgjrrokCqB3VAHoyruTlousyyQ0jTvJAm89JeDKLyJpMjj/bKxsbBOGbBCk4S7YykuexmklRZfgt
drZ7UQ/iLQLVqbGir0B7PanuHMhBd1wjO/0axRhct3j+Z1dzN7+A0SMjadI0JXkWdBJmLLpDQkyP
czl2d3IjglGfOk3justh05Yg9ChqbzPZgminvypwnKDT9xG5ZCm1el6bzL5cVVGxu7Jp6owfihs1
D/VuBPdZljltHFZW1yxfRZCSO5wVUo/5h65gThgodAoe2OygsC7W4kjSEFSVDySYT+CD9VTXeCot
BVQEwpE7l7O3MlrHgz0FAYTEvtuQqIuMfowTJNOEp360BGt4kP4yfpCn8pvc2OlN6ua38ifOKvel
YhBalnUQvamsM5ybNlvnBau81a3PGHrCQyd5nh80hEa0patDT8d1kXsOCl1AuIYEWSiRjY1QSpwS
HQOgAfglb40ovBuk2kvy0jUmBOzXZe1aVMTlkg5nKKIgxqjL0oVKo4x44pNuQe4OQMzKcs6LObUi
tf6K0e2jGoGZZzafJDlyxC77fv0H7G4vEusQriHt9ZYe2FhZA4xigrKMaaAt57B+noRbWL7rInb3
E2qK4hsqsSgfXdo0LZXlvtZR7DBQKcIrccx+xfHPVuTh3e96DCDPgxxWwyGRt9np7VpA7NvmxRIF
/0falS3HjSvLL2IEN3B55dZkt1qrJVt+YdjymPu+8+tvQj4zoiCexj2aZ0WoGmChUKjKypyOZSC6
oJn6Xtnic+1Gt7Ry1577c37g8e7QD8Sewq1RJs5katRRrsL4mM4nbbwTI05Bcu8DqYoimcALGOAF
YP7/sOA+brRZ8I268dsivlEmzKflCY8Ze+9VquKUgQPANCTAE95/pXgZZwyeysVxBIiwgnpFHtlm
7yX5XdFxDtjulhkqGnx41RMctfemjFiqwZWlGP5YGkHd189tmH697HOvh/TDZ9nYYM6VMkhRt1Z6
AYj24pL4sFYBxSZRxYoFWs9Z8KrX4qV+5igTuMcAfbjhdYJ382rUXAFbQcMUpTwmdg3N0oZil9L+
zeRKGCGL7pLX2drcnX7y4vOuo2yMMXl1thqNqUE55ThExSFPiAPNuyMOJOdi3f14GzPMaR5ksx/n
BQSmkSF2pzoSWguJTONe/n57ZXj0ABRoo4F4UES56b2PDHPX6G0cG2DBALUtsGWSHzqxl9mTp4J6
36FiO+TLZaN7S8PlpkugqdAJkqP3NtMyS+vOJBgdqCI7iqGryEu9dj1CM1Ro6xBklrpIT+EmRPVh
0gtpgtonFWyiHHFqID7MtmHRlh7AApcXtPsA2ppjVlR1wpgsEcR1it/CQ3EtQfNQcPMT3ibDVY+3
HTd53ov1W4NMOW1NJ2UeVj0/TrVNJCserdlB/wvTVtNz9Y3yPL8YN5q3nGTeTOOe+28ss5joRYFM
UhcVlOxC8gCLuFt9iE+/TgUB+mgdIVLLOQm7pfOtSebENXjYdUa1YrEhKNcgugsNZUox1R9XkAWg
JdwfeAid/XPx5kCvDrZxIJUAhiENRhSE36Xc7jH0dGV6kas5g+REsqW91Nb1/6MTzfmur462MVv0
C0jkC3SGW0+u7TxIvyQ+xr28xI50/wqlUiDH7niTXrxPysSAUQD7mjyhtyOT+WlcF7tIs+sc6DnO
Kdk799Ceg7aeSVlw2HMvzuiEKVpOx+f+tNnN+/hnFiiQ9hC/Gm7nfqJZC8gubRPoukp1r95HAQHZ
vLzouBfm9EpZfiadYya880AvUfYCRN0crQ+YoEHtvY2iSXu1JYAhCbKtHiGaeZDul19dakFqyMIJ
9OvUubyPez6C2xwPV5SsaFvivUWzGg21bMBG2YqC3YPbM4oUiyi1rWq8k0cvmQ+L25hiFmcIajX3
I6haWmcBI1Nsr357AoSRgoC5MW13JzfGmBvPiCHYLIINFfOOiqef1hMmLU7Zlei9Ts3dLzwYxq47
EuihoWmKZwH7rmuzkopqy4LfTg+pvlqEp4q4G0SAQEWZAaOFus6WccYkS4bEBI1b49K8JHPD1NKc
7Ew5rShAIf+e2xkXfbq7ro1VxuvXWuzanABMrYE15lsZF/Jju4jQo4jmvL3tekG8WaNB1R5MaIyI
h9CMa8E3uzn60aZN09upOepikJdtU9hLD0JBzm25//t01EVo1iGxL802rk1VTBopGPrcVqMfRcyZ
s96boKF0W4APSUDr4335/oSkyyTPdYx9j5TpNtcVC6zZ6HuCeMUMLbRLnT5Zj6uh3knaenv5cO7F
0q1pJucWTMOsxKxKj5V+HSZo697VPOqE3f3brI7+fXNHDFM7t2YKRGfY/mxiHcM6vC+0twiIhhOM
eYCxA+M67y0YbUpBFA0oVcH7mQz5TVS0fi7U7uW92r/Y0cZFbMYhAZDnvZ0hXkpDjwRaO8LsoT08
hqjg+uZ5QjohWmCYg4zEZ3xD29ika9/sXqupgp73tRAk0MWAtOTwRZCd2RxtobJJfAqn08Rb594H
25qkAX1jsisjITFasgYSEsKlDshnynwY84eAGq0woMbw3oAQx+UsZIMQ1J0v60+d/Mj5UHv3wNYA
cw90shqLCSHRkaohhscYaogYEjtRrof2kffA2kOyG1trzPHtmjUPK7Rp/cYdfqtH3avpfFOgppiH
hew1ZV0G6Y/3/5i9o6GRve+2lpnTK/dj2YVpAiRNBX7FpTgopnIE9Fixc814ELrlhObvy+XN3fWO
zcdjDsGUpsYsLxV4YvOgEQ519PCJ/7/JZBmHH+XGKDA9CbrscM7PkYavmI/a78tG6Hvqw8ZtjDAu
3oQkqlDRRIoeq7Y5P6XSj2l66PJHQeQdYPoNPpoCzwSo3eg5ZpxdjYQ5SXOA4+qX8srA2OnraNJh
eKHZcezyigt72ZYG7PLf5hjXr9Q1b0YRhbvGuNbKzqpjr8dktjD5l3eQfoZLy2KcvllybdLA5uG3
yY8iejC7+7jlyUDv2jBBBoL/gyIhS5+1ylKhdwRblyePXX0vgMttDn9dXsf+03tjhPFncewHbSjx
upfv5m/0qSa4yrn9LXsFFD55sYK+cz/smom6HZq4eFNojN+paaasZi9pvpQqt2GWWkbXOI05WP3i
d/GpoFM+0mJdXuLeNqIwD25BQOdlwtY/hyqshGyCAELWvph9bI9GZ7fD5Fy2sruRWzNMHqdE61oU
MfJhYgGpsNp0wFpzMOEZ0yqawxsgot+F3cqtOaakEHZdLPRKBgkTYK2b6MXUbM6COBbYa2oGX5ym
L3C/yTZv1CfKqZmclYOJCUo6OQlZFk4ytptgbNbETlOETTahwR9qYJSVPIDFbqDLdloPEDWFFA0q
Qc2JC+7mLZI5x32ZJ0sGHOjR6HKLTFe9xAFH7hrQFDSG8ZCmEov4jptsooCCo7KkGYCE02Cl82ob
vOt+3wLYuQCTkZCfM55QJSrSv0YF6VxC/spIXtpzvnxmypTqUP9thS0kyQATiaMGjGduWtnTDOIL
xckg3ugIrRch/RMcXp1jt0yn00QTYCn0nETmRNX9YjR6piA0HQxizVd0alp3RQlAVlSmvRAAQvcz
Pr8xyeylViia0C4o3vQvlDv8D9Jfd5W7wSmvezvxeLxmu8HpzSC7reYgTaSeiOav5nc8AF1hhk6a
4nGWRW+9D8EC0FIN20mH+akLbZywX8ky51ONm4TIfqOCVMrEgMZilLau9laTSo9LEv0S2t6XQvFu
HXi9wz0XxeiXjJ8A8+B5fW8fgFPIcLbIN8Spv1f18CSS/jOfDggF1I3Q88X7hEk0+lnvuqykNg7k
IWrsFnMaFPwZHUzxQIEfkcebpdz7eFuTTLIRjUIxmgK4Q6J4ddP4MOYgfxAbXiDeS6G2ZpjdmxWt
1xotKo7zN22xZFfyTVu+0W4Ipsz6Ax+ws1sIARTi9UuJGCym6964SxJi2KXKiYm5yuy+TlzRtKu7
7FjZGaSkZlfsnBAEIgfe4MteVro1y4RKvUolZVjRBRh7dzBbizS6PVaHtbwHM7zDORJ7b4etMfpj
NmvsUPSscoVMwNGUV4Nhy0/aD0qKKoBVkxxQohPuKGe7ceIHNt46mbhmJuNcr1qh+YVCImjRDVFr
jUaznsu6MM9oFRNPTmLQ1V9e8o63YuAX3XvwRGJWnA0CJJyjwZgp1aB6nyinBvJqCU9udw8mBMIJ
neiARBCCqcj32xrGUtqEygA0mZt/oXIr7e16Kn/2KKFROYRXiLkzncQT74LaCTGoSqDBDW5IMJOy
RSRNWaDn3o1oIUV3pXgXrveXd4/3/+kh3fiLoHVa2eA6OsrFAylv1YXT0Ob9f/r3zf8f6jEi8QDE
gzJLX1e9ehSiiBMid00A1o3NETF7wmbfeR+JlSrQMfvumzk89oPziS3CJCJmTmQE4Q8ywVnZ1qpJ
U4Q5f+nJ8jUveMD03SVsTLAhQsgltdUwTGCaQSLeNgbnpmTOCCU4pSVtcBCgOIMBCSbyAWQmSqk0
Gr5RddaoHycBnls0nJPIrOKDFWYVsZLUoTQPuj+CFla7Kua/Ln8I9i3yxwAOO8qOBLPWbJs4lQSx
iCuASbU7ySMQk02uVpuKlcfuZHHxpPT+2WQX/7EG4IIKi0RjkUFF1+pl0qWYI/ezazoro942zuRQ
aYby8D+mEv8xBkw4ZvHRB2cTpmQqh3w2QfLUkt9ihKGm+n+9bz+YYK51koVytQhzfoSmKiXKEq7X
wpIxHSkcCg+DCeE1N9VlErQPJukWb05/tppEArw0O5rNYpvj6EJC6qxi/rooukcVxL6jGtlzD77u
tjYP0dxGnCSDRT9++AVMfNOTNe7yVAG+82g+ZNfEQ/sjeO1RP0Zn6Q6/yJLOU0AJ5rqTwDl2LN7r
1TqG/FBzopBkjEi8X38eacKgLU0EemEo9mC4UAXhLvgQ7cVqOBWpvSO+NUUP52arBUEfJ2nCHGXV
vCztd8O8mSvOXcE+ZP+zHOBsAB1X0dBknhGjhIx7mKgQ4lMZ9EF21O/lgGgOZiQsSns0P0MX7PKZ
34spwIL/x+QH8kUjVqtOXkToe2SiLS63/frjsgH2OfZnUUD+SsBv0gob46NKtmIGtCiAiRNfp7xX
kOJakQ5mUwoky5yls4VfHJv0f7KhBUNcGNGkyvMGOzNcCGLWJQ1aDrSSLYOQufsL5MgWVLmC5cTz
DDbv/c8K36wxcbnDmuM2BVJduhF/Z35zBu3ZlFryr+pFQ3tYcZMbtfSzr5cXueuQmzUymWglQtF0
TqfeX7tvpParYoRMRPUZ99gYYfKyTiGDKchpejTL2uo60Roq//Iy9p1+Y4Jx+naYxTIz4R/Fgtb6
dKC5tPgwALIJSKxDsz8U+Rbn31ll2+u1Wnb5OPdorz2qd3RII3RaX/hrPFKJP9HvfB6ykfO52Dku
aO6247LOxbFbb1K1sObKVRJOJWz3ML9tJYsN7dRBy8bZNHw1+WtQr2bC+f9sms56usHEW70Gpmto
deGPYIJiwSnGmxzzoA4tuCnH1Df/mkqrnq1WtQB25+YMvBXSv2+i8LzGRmug3R4oN9m94pDTCpy2
8BjemMfKi93QXZ85jrL/3VAkIyZotjFq897iIBZzOGqIycVv44Du/rEDqYl2RUNyBW5mcHxyhYBo
vPgYvd5MMotsMODdD4qUHBHiqq+1Nv5FSohqgpSaBMRcFs4tur+nb+boDmz21OiHum1UsJuUBsCA
Zq7dyyVvEuO/3AJvRpgYmYYruGCbknoOBXdR/v/2ZILzhiZH+ZmXGexuIR0dVoB4BPsAExwlMZlb
bUTtA4n7VVvrZ6ktrDCWH6Iy4SFMdtNmBZQqIFLDkAumXN5vIMAPraaNIrixMGwogeUDHXtU8JGH
HOLz/wqg+XMGN9aY+zTTwcg/5brpA496BJLTqs7L7R8qDDqowOuM7fo/LcGhBqhgep5xRsVIB8zp
ReUxbfH6uzUAl45HTrF7P4/DNQlkFR7jksocsiKGXFRT1CkwY1R6N/V0UCwCE1S65aHsHc6R3nV4
lcKMAAjCIDvj8FWYVqkZgiml/bZAbw8MYOdVdKMKvJqSDTbWQw6AAq+Msu8lG6vMCVgHo1eSRDP9
3pkdglUW5wi0vbI3HqavXOIN3hqZA6CEoEwRchBvDECMHVW3snsQPQfknHypr1O/hvjLyAmVPJNM
rjALfS7FIT5iiDW1V83w+19+NyZT0DFYmVbmDPphYlWLpR6pGl3shVcjCmEEekTUXXj5yb7//+Ms
bH1YH3UhHjt8NsU8V9nLqn2rpzvOwng2mAACxpB4rQHnQstssQWo+qWe8ZyoDp2PU7CmUbDILVfv
mmeVCSTquqahuIivAx5X6ZfsvnsFfGS2ehOaKLtBP4JPCk5P8oe77e0UsC+2NgZSrs478E8JHhXk
qiAjK0Fm1Tyn15LbcudjecdOo167ud1GNHEXUwZU6+/gbN6HXo+KYnswrnnOsnsEQIonI6hgrIuV
m+n6qC6qqQ8DEBJYExS/TF69koXN/An/iJK4VcBV+4G8PlILMBdmYRo0rlbbg0sbavUNavvXqkMI
ys+UBTx1pxMvgd1f25thxl1ivdYmddXDoFseC7EFcTunlLnrj5uVMZdAnghZ3I9r6E8DhO+sECM8
qKrHZn9bJdnwi3Pm6M/94Igba4xfAE4AJTohgq4N0n+g0hpLcEs/f6K3tilYPAq+3cUZooYmGsjO
8NPfu2ESzmk4LejnrnoQYrgvDQTeZNh+jrWxwWygkmlzOpJJgLqY5Gk4zLEH/JY/OKvbH0xHvr+8
hbs51sYcs4MY0E6NtFjToIa+12QNvZxdm2AA8YRxKlzMH8ocaDm9sz58so1Busebo1y3ek/SBVBe
IfyRSIOT1aeUpDaep24FPdTLq9t/l26sMfe1FBXzEiXGAtr7NLTGgE6XjK/aNvE9BAxwgfLKebsb
auJQw0kA3TGZ7zcVxaQTqM4fu0SzgN21pv5Zz/zKaB3O2uhN+WEnN5aYT9e0qKYV2ZxB6VoC7i71
koN0GH/q19nV6Da3mVPa5AuU6KE7zKuW7B6EjWnmI6pi14FGBXQMkQ792lCyTRSA6pITS+gCLi2Q
+XhFDqrUrpGiYyldS+mdWfAk4fbdY7MOJsEaGsyqaBnmWucbimstX8dGuufOo08ahBCHB3PhLYlJ
r3SzTeaBwswl0Zm7W3AZcjyeZ4BJr8x2jtJO1zsfetRie9OZJcfA3qfHIwmlTczvQYuZ+fRlo8sA
znTQ/syCJMstVXDE5uGya/NsMB++wvToGLY4Q3l0OxDor8UYPP7572wwnz7OzEWtlDgMigbqx/li
ZeBe5vHk7Ebz7W4x31sAFSha7DXxU0h7def5lDeYdlxtOq039JZZW8gxLi9sN1lSMSNhENkE3pUd
pYnkoQbWiHJufDMO4KXFCwUadr2refIpREi4bO6VJp09pZgOoOPFGDLGA/N9QE/1MppqApfuXAOs
AomrXI8oCciSt+oYLu0CQGec6ivQW6DEoup6psPLgvecfvsTmG85V7UiLgl8siDLIRHQuyiJd3mZ
/2VX35bJfMksi/VVVMIVuIg+6M4RtJehvoPhWVBfKBKXOW3fcyTUviF6iK7/6+/Z3JNmDdWduOtS
aHaD8HEMwILkl772IH+jHHT5QfxUBUTdWGRuLgD/pVkXKTQdMF1owkVHubby3NLPskdTD16eTR3j
g+Ns7NGvulmh2imCXowaZEwxSCCodjeA+HcRj0Nw+dPtRhMJ2Rp6xzrwwQw4aNIrE10EJQoW4i3Z
dRT/aJOnyyb2khrw9rxSVRLgnJgz0Mp4NK+pHPphF7ll6MlraxmCZmtyZpH/FVb9+npAMYdWWUQM
EojMxjXSOo7pQoqgdQQoyCcQMUG93ZUOkQy8PcXu8vgJWR6BDyaZqG+oMZ3qhDcuRwKCfl/xOnu1
KLHkhFemh4eEPR74Wia7n26zUmZftUKYJAyMQ9trIY60lL6Z2FOe2Ze/3m5FfLuhTPwoI6OShQqe
CH6b45xA8ll+ROLtqE7ypXejAWrhdAYs8+LGinkyFPsnfbNIJrLo0kLCqCTI+L0aj5juvFTeeh9f
hyBoyGdrhgQ1L2bTo/zh6FGxSUx3UsQ8cySMdhq0ScLwBHkAw6Wt+9ls9SL4NZz5p3KPHpQ7oCwO
wZ+78jFyfq3PGMzKYqvi3MH7QXXzO5iaiRD2QtRnIE+ibM7QXAXIU3Dl4M9jR+SxDO5608aa/D7g
jNO0xGOUpccR8ylS8yUntaWINxxn2g1rGytMGC2QWAizhlhgfBduzqsD4Qx3tQR7eTYftZcYks3L
V8IrTPKMMiEh7Wqhn4kmBOUgXCWG/NKMmjfJmlWWKg9Tv9sqxfDMP97DBINpmcxW13BRjJ55s7hp
bb2ybNnGQ4rb4iBfpUcCoUH/UxuLMRJQcoAngM1runAc8jyZwqB+SROrTaBBjDbOGVK28z3yt8UD
SuExQXrBK5rsb+6bYSanHrVcIgDMgmac9PflXPl5QeXTl2tFKJ45i9y9SZS/bX1o5cuTUPUzAJ9H
8Xs82OcOaOvY1r9WIPlSjpNxmF3D+3+MzuwH+I1d5iQqUO3o0rRJAopakJ+gfowO7ngs8Q6aka8S
MEsDbOpcXu3+gXxbLHMgo9kMc0lYBX+oTrGiW8V0CHk1Iur5H0IdUPCoslHODBb4FsnmmiQzWrYS
fFKLv8s8Xo7dL7YxwFweldIbTV0Vhj+b8e/KEEEx2yE7G8+yZh7lSbm/vGf7p29jj7kupghar+la
Aox4t3ohWG6T7wY0C8fj7AqH0s284avOuS/2vWNjkzkBOTAKmgDKT8x7h8funJ17Xwzin7S0TWz1
VJ6VX+SBV2TYv5bfrLKJW6iKtaasgMq1KIXF9nBQfiYRHDMVrcSmzbLelk/9AR3j1JYIJynYPfQg
W5c01AeQgDMRtcmyvKvzGp81QhU4xYURPSt1Z0U1L/3Y99A3S0w4zdVZAygjyQJjah8ys3Q7aT5c
dhqeCbrYTao9iGISx1WaBWN404BTvXy4/P/p9/94yN6WwJ6BoYvUOZ11f5U0KyG3JRDViXDI5W+T
eeziQxrn//LzMKcgUdsqqfFCglDCd6O+BjrOC4UfJEk4dng7x3h+m/RlnCuT7gOHVyVPGbhHL2/d
bttUfXM0tjfVLzPJJhXEf+UVlckDXSV8uwmozIoecGxxVqMxUV6P10KfJzAAVq3V4UH+jcq7rD65
7yMLszXNlYL4wQOc7BqlfQ7wt2rIN5lkE/XXjhCwFQTR+j0Ov8qrc3lVu7cIpqxMEM/oBGNK7527
GeV+MBJAj7PsOIw3Zv201Jyi9W7DBpMl/9hgzqihNcM6T2g0tOj7ii5ETb30pyg9JOYrvInq/ZST
3SeHPLe5CpL7C6S0YKBuBVESc7rSSCr7UWugV0Neqgkd7rW05oknjbn7mSCV8bcV5kRJeFUWRjMl
x7B+mcYHs+KcpP09BFBYBJkniJ5YTpkhlpc+LyB5a8aW9NI8UQAJxEdApXndATKc+kkQg3ustKXn
yw6yf8QAfkCFCg8eg50P0MtOS+vS+COs9SdrlAPaaYZmDOeI7X6rjSnlvTPOmtrnirgmx878Kmre
MD40Ji8RpjHnQ7R9FeaDs6sQkntvQ4OGeB+PMiDknvy7A6JJH63lOoPCpnRdu4BRHfQn8rv7Rdsb
Emd9+69Vuos4DpBqlemP21wlLSDnYigDvFW/EExqApRwiM5o932bXUqNzJvK2/XKN3PsWgsxVbMi
MdEpnR6nFsimiMdOSk/Ph93cWGBiYpgW0AGpReKb6suQ/Na7W7PXwYN6K0bPl/1w1zc2lph0FxM+
hT4S4DD18VAXQTMeeh7HEW8xjPulSCUaJRnSY9ka90sj3a6jOkF8Wb0O2/R7p07fLi9p1xU3S2Ji
bwLmmVBpRBOKU3cCWibRddT+NKNrueuDYfW0hPO63ncHxEBI8skU+vPe++bIFIxu6sqjKMzWgj55
yHuT7NckgAP72wTzlaKyNNVC0otj+6cMCtJ5lEFDl2pMCYF0qz1e3sLd5JrIGN6lpAw6GEffr2mN
5zY0ifInOsl2bOc349f+VPvaFeib6HhtoKOV9+uy2b2dJGjhgNdSpho77JcblqFelggDtvnXFmPk
ocRb1567Y9wTrSJQ+6FwzlwomGgK11LuiG88Fk/dj9pL3P7nGNrCk/AdxZdjbWvI23mVEPpf2eO8
tcrEp4Lka9pqoOTtQZANFJqa2K1+UtqrQbYTrlje/hoJkhoMn2mQYnv/7eoMc5QzNJP8BEK7ZUIg
XAFNviT1PvGx1DczjE9WdWEA3akXgTB5E5pucsnT3N177hCIGIpAPqLpwEJ6gOwcjImA6DYuovbY
LQXxNCGNDqORJrflWgyHyyva3TgqZyWCCAfTpsyLpImmtBobsOf1bTDIDy0gAG3Lmxfa7e9iKOkf
K0zmBP3pQq6SIgzGl6k8TPKrYhxGMR7ywsm+CCKKcaWtBP9uaYzfC5kUa12xZsepABQqL84KyTwh
nu8/YwaSAVQIhohsUgM0M9AoJeoORTw7k2TcCEl9CqXh6d+ZYW6UatTmsJowrAZ6Fd3SB5IHWthX
AYDAxP13ppiQNISDUC5CZAaNOgdNqTpZQ67bruV8n90KCvRtFOrv6GGzw7Dh0JI8KmsJEBvjkP9C
CnMHrJ4z2pMTQnDaw9dyPoPAhXIbGJihgofHEBPkFTBNhIYx4b1qrP6aEmtVl2Ox8saod48VHe9E
xQKHisXgilXSRy1kzYKpOhUzyqPaU9p8v/yZdk+VJtIJSXDlgx6ZCbFxIqlxpYiQL4bk+KuIVGEP
gmWuFphoPRW4VIDmxsm6bHbvwtpYZYc9BrEuwqlGc7fSv0niM2bkLv//va0DQwFyCspAqatMrBjF
eQS77ioEGggmkmshscOJA2jZy84w5AYlBWoBT7n3t0UoJfnaCFPor7NB7F4l1XmMm8wtlxqaYmov
WDGI9jhG/8vnerPK3FFjmStdF66mP7/0VzLero1qZYcsqK+Vo2IXnnmrcZg29z/Vm0XmulLUsUsK
kTLroVkoj7YO1Y/LH4tngYlKZdXkRZlKuD7SJKgMw8/ClfPmf+XcZjOJ7ddiwlFtClOvU3L/yVZe
JOSAV6ANtddTc2xswdVtHXNpRznoT503OGjWWRWkzeyVl9Ds++XbZtK/bx5ceVhWKqp3CZgRjn1+
JuWpGm4/sZsS8k8FUuwEY4TvTQyjGSkL6FGPKKVYdXcloOV52cLuImQw1Eh4seLxyHhEJfRNE1cG
YMqVqyUnZQXY7+6yid2XKQRt8L4HDAXEWcxGxVraJa1RA53xSiSdAjc5PUP4DbTmnnb/qYfw1hyT
wSSjKNfhnIBd1V29xc3cFXTcVEmHHMdD5PGQY/vHeLM8Jj6lY0qiaJB7P73KZSsE4FXxY6f2lbsZ
E5i3vZ3d8B7f+1sKWk6C0W5knyazxmbosyGPJEoDTGuTsRedJ4VS+7mRXdtmMHxqpA+XF9j9CQSR
VHaeHBU4qGLVABrEQX2F1mVzLfmjvx56N/tCfkd2e+Cx8NDb6sMxVwmyKBDHodzPOP+oZIumlSQK
cgrROvQ+VdLhY9j33iXaxgxzaRpgc0uyUgZ7e6I2jiBXP7M6OqwrgkuR+FIzHdDA4oH16Pf5sDYs
DWhlCIWAHuf9we7XSl1kjMochfC5HWKrlIKq/ZrO3zhH77Idk2X1l8PExORDTr/aDPmcLLIolBIi
sV4W5NfCYbzOHDP4zHwYZE51HWA3DdcpcyIUteqlxAAFDwptZglO/KKy53qwQI7gXV7g3nWztcT4
SJet0pIsZhuYEqTlq5fa5JYd9k0AzvMaICGV8/5TDf2sdLIJ1F4ayBgfobMAqDvEX2dkpXQkJmzt
8MflVe0ebyjR/mOTOd56W5mp2UMwkypCUDFt9bn8mp11d/HGa9EP9c9sI4qGKAhgPAyAsvdrjIZB
KPo2io/RWLhrk9xXec+Z8N+tpkCw4x8bzK1tghMCEHp0A/TYGl7HFAPlFDomFapC2dyFCJgDDRtO
xrO/lRuzzOdb+ygqjCEFp8dj3zq1astuCvKI6FDEbjda5IkvB7Z3p25Xynw9Me3Wfkg6UEMpV92U
2pPwhaifyAx0jPxDIhnULvpri3aTfJRDJcZmAqmhWY6tpvlW8BD6e24PzROqeUuQ47AFFDMeF9Bc
AMQ+gBwseTHJwyd8HAMAmolCOUpRLDGNGk1F0q/IbVrTogjv8UQ5EyGF/EQbAFDL/qJ2n0hOtyaZ
D6OXxVqoxoAJbsh49bUtJTyZz92OxtYEE/p0KQb5S2JCBhnTqsTLnTBY72SPKtzx0C+7z+WtLSb4
mWOYLdVUQjCwsvSX4j7zwZXlCXbjFK3T59YUtGB64eGKuWaZuwsdtzoU58YMst94ZwLoSMX8sMx7
MXKqgb7VLdlaTgbv6+0WgDfrNZlXWqRPkyYnEBGrwaRPG6RU01q5XkBun3k8kuu9Q7w1xjzOFMwA
h1O+oCevxBYxjot6T9bPZMZ0ykxBURtlZraBWOVqW0wNmlIgw7shYGgW7Pker1AbaDR8OvH+8pnb
XZOBRhDkx00w/zIOAylLkBrOYOMjdW1J6DOvw1WlHi4b2c2HwaH9jxXGP1apQGqa9XGw2COYxsID
pY6BnAolO6JK56CI5M3t7S7MRK0X88YUTsS8YnRJ0MpYSaNACQH/vqqMx5Y3RsozwVyRVbESfVCM
5LiQ62r2KmCJFU6hg4YfNinE8+ifVTA3ZAuuH6VSw/hYL7O1hl6I+R1dqy2MEjmcb0R/7SVTdLWb
62OeSrGpQ4Kj9G32Mn941ICwfU6f2h/1MXHI88CDeO5e/9vFMbEXenStKKcovpZX4N5x89IKJ5Qg
AqjBgIZEtjrDir93ki2ho8JZ7d6nQ4XPRC8FInQYtH+/2BGDlTFpk/SYVzc9qGNmxTMnjtfzbDDf
rgA/f7jUQCVNA6AuU1sc+mZo7JCEnEbbXkKjSuhqoFxJhx7YF7tST72aV4j6DVTbvf4LpOPs1h9e
SAuplMzDxcmrU9FQxzjLO4vM/mVDGOkFtPcOnQsIok384mACClPcqmByueyYO9v4zhSzjWkpE9PM
UI0tlKPU/SCzrdYPl03szcW8s8H4fhUnhhTF0Mim5Qg09bzVgx6Sn6/ONFkrrhNKUYMndGQN/vAA
1oTTwnGWvZvs3U9gDkNSNPVUJyFoUSH4SfXC2hO5k2zZEi20PTipIm9PmZRkLOemyw0wwYGEOPmr
B1xcWHhMZTwbzM2ClKDSolrCYFj5vQMNSfhDrVtO9vbab73kh8zFIs2pUuBhAvnCIPGnxxgaeUWQ
+8UN7zrhnTE206glMSsMfTZ96FYBh/8D0Yp6/Py7/0HsFBGS2xDbif1bj2DTbVwtXZ/EXXxUv2uH
xQXH8Qiqk8JO7MUDCbBh0+dR6Eoc39gLy+/sMjdnK4oou6/zDKA/8tWr6a/1Z/aX6ZLDEKyHEYP8
vb2I1hR7lw8h1y4TU6KkrrI8Rz8EUPVveewmp+Su/Fp9M+8qqJHd0BEL4Ta3o5+X7fK2mYkvZUXy
VlJKKK/XEPO2Qe9vR1D3nl4um9nLgd5tKxNjRk3qyzGDEqZ818oWePuOha3b3UuBCWCalg8nHgqf
/vILh4OtCOpz1WQY1IoCU2jObW54c5Zx0lXOITeZQGIYlQTNcA3ytllnFRhLEZvzygPK/Jezh+Yw
hKsJsmJm66Z27FA0A+wSvM24qAFOCG+la3IA1dsTmDK51GH/5Vu9GWSCsdxOmVamCMb0PtDsxI1v
0P456a55Vj0Q66W28nzZPfY38s0is5FjJBehEpd4JGqaBZUlW1R/Nsv9ZSPcdTExedBJvUCHJTkO
R/MmOuU37VcF1HnP6x3aS0DMtKPL0z/gLYyJ0HU6jIKZdkASAj04RlaiHar0y+V17Tv6P5vHonJI
XyzSqGJZvRkHzayfwrp1L5ugO/PxLL2ZYN5+MVnTOhbC6DgPQ2ItIUaBhbQ3rMSoPbGcHIGYmPws
ps8F4ze7TDAuRHEGxQOVGoe4n2qDQEC0iG6tizPfUZ2gBc6vlLYmuT3HI/edhQ6P0144kILMIWjj
IYeQVBoH0Y/xKjtJ6GDouF3r+8VJQSMZObz60q6rSK+Nfmi7aa9Z2uYFYpYL0dq8RPdMQYDsMZec
lFYJVrvLn5J63IdPuTHDbOmMdyFax6gZZODzJstVOL5UUWXL41cz8moVDB5y51w2uYenBVjnbWnM
3VbWCsB3Y25Ae2lyi85qb7Nj6ODs1amtXc2Y3aEZ5jye0zMXtL57wW1s09Oz2dZKjfskomr1A2Sk
AxQU3FG09fvkTgO9xojuUOqG/8fcly3HjWNpv0pF3bOG+/LHdF+AZG7K1C5Z8g1DlmSSIAFwAQiS
T/9/VNW05awc50xfTXS0I1yyBCUJHJzlWwCi1OQsGPrkufy08vLCP63smPBbDwqzAwzgwmlHoivv
zLs8nTZ/WuJok8JV3BvtAGjy+XVMoGO+Yg/29SIrNt0Vu38DLfTTWzwK0l7YWs3YMggou6ls7/ic
hsW5Wu7cITgK0QAHuRImDHhbEFBatNmWjeJdDrtlbm0jB4L57O2vd+fJDYKmsQmQMDqvx7hdg5fw
9DBw2wV9S3ogUexiH7ZbZzwzpT8dUT4tdBREw1Y0Ygoxohw+2LNiDSiF+ewcFujkh8YC+6bPUeVP
Ps9Pax6ddtYbQhce/Hek91qVbwLVXH3/6+d3cpt/WuLocOe9qekcjJjclS6xbXojJv/ctjh5/3xa
4+gQO3nJDNwDAAuhWzJNpHyxntQLf+YfYKg+2FCQea77e9Ctkn+v2rcjf5nfLb7PR8+waGDA0FSQ
5AxrlPsB5Gv8bWUl5spMzrtLnD7Sn1Y7epxOZ3lBF6BzBwh5fot568YAyRlcihbyFNVZr6vTb+/H
hzt6suPk1xU3WQmoXHgHP1PSQMb41xvk7Ec6CoQYzGesdAXeHkoqG7objSQeeNuLKFqwDd5+vdzp
8/zjEx3FxFZb89jNTbbhrhUXZQMdzppUvh9b4xD/eqnT2/LHUkcRkfMQMDYxQkC7RGzK1t30Omke
F+1D01y79plTcHI1wA0sK3AxgfqIL5/uk9AaervswOwJPdqgqzsBEkrpQPrK39h9e6jDgZR9dS4R
OhlCgNuE16wFj6NjbdPBQS+jcPyF22hEJFvLt4VyC1469BTmGD7ZUFcA47Y8x/I5HS8/LXx0FzRe
41cVh26Ze+Mo4Jmgc8DBwFGraO0LtPYwEEjPOpEvI5O/pUefFj1K2AMTvkoNOJabehtBraJddxu2
XZRTzgmrnjx4PxY6ztpdGoqa9kj3bAPqSmb7YuftuVHvEpl+8WE+ZnOfdkyno9qrouJjav59kUnx
Uvo4pjahaR2f4xOd7mAsqusOtMTgI310v4FqH42Br9mH7owLPZ2v+S6CyJ0HWX535V9UiytB4Z7X
Zjj9KH8sfBSgXbszRYuO7NZeK6B/oCvZrMJrF0wtL7ZwJ33h63PDsNMfNoIoIhIGcO2OUbJgWwYs
oH6w7VZ0a8I93knqpHoAFYKwbbCzSbWih3MlwqlJ40JTgLY9UAkR/BB/TikHOB9XeViiTRrE4Q1A
mHGLMLqFOdae3de3UIcGkepcK+5UAPi86NGRaFq7Cjt4dm2G5n4WT4EjiDk+/jqSnnqFn9Y4Pg1R
5TFVaEAHw+mm7Dd1+/Drn3/mMxyfBJkbVVD1XriFGVYyzOwW7rn3XlU0Z26EU5fP589xvBWLsSrG
kEHRrGR23EXzvB8GJg4jJHduhWTW+tef69x6x9mCU0UKtSRkLLI6zjjfCC8H87tsnse8S3691sl7
/POHW17ip3CiDUYNN+gl7C9MyKnBeQPGJtv2fsnLa/zvzHIn9wQ0oD0MqQIcsqN4Mg7tZBUQDYP3
1aI7ilrgBjnzxRCj8RU3X/n6XIFz8mF+WvDo5TWMG1PBHdjq8CjOS9BwhAxuxOB8z4ZzQmAnu3oL
nWnxcIb+2d92fCMarx1gGf3n0KXaFUkZS+KsF/XM/Kx65qmy//NyRw+T5xWE0TqoZ36IggE7KFNQ
WFdqc+alnbpyPq9z9Axr7ee6GOFbMq3Dm2WAD7M+2BICqI4c4Zw+/5JfHd9vnxc72v2BGJXpwyRg
O1v00IVvNYD9SrakjiD73p2Tzzi5Hz+9saPtX9cgVpeGYDslDL3GgD24dPPpHPLsdIxf1NSAAPLh
E7bs0k+nLKJWwJUNlCffQ73qAioW8WJGXCPZ6u+9WNzlq7P3yvKg/vYgA5wloBNhAnpszllR0eRz
7Wdb564Bt3+B61axf+etp6SDG9M5isnpSPJjvePNPytWzEXGqm10l98Gq3nDgHljA0wOFibwuQvM
PvnmwGSwAbbzw7/pquWW11bWAEW85azVDjEPbQViQQc19HY1X4TJq7f20jGeEpi6ArirvlRfDH4+
op28heDrADVQmAhBE+3nVws/PVFmTbhw86fvdpBQGwJlfJVBnq+F6XQbW48swaj3DNLw1LILbzL4
sJzEHz8vy5TOWjbUxibzpt0UDvsWrThrrM6gNU4t47lWhC3r2I593MAcwtqZUL1m20C5t1Hlf53C
Q26XyZkIc2qvfl7mOMJQp7PziCrQunX3AbVqF5GXDg4/GM6tjevo7dcrnroWPi94FGWMynMrCXDq
1lUzmZoHBhQ7qCLn1fLOPcCjAJNLKx8DwRfpOr619vKqBnbNuYW9ZOqAdIOuc5QUZxKIk1UWFKJD
IL4Bn4yOoclua/Oy6pCxyMSMl1vWw2Y8ZLiMorVIuqXTfe48nrz7Pq95lMbW4KF6kN6OkEiAfA29
ppx0mwU+nMMPgV1VVXxurHvyHQJZudi74ih4RydPT0KIIhKotth6CA7NfFDmKjLOPMyTLzAC+QDq
Fw50v44yZaZmsx9Byd5mYG3KtopLvfPVeKasOxXNvH+t8jfhragNSwAqJ7od/FfpPPiAD/96w5/s
14PABv0LgGqgRHV0xIpg6EAiVuBheSZfCbOmFbooUw8j3qaC5WnkzW5OxjJ0HvvRaK/7kRtFbNuu
CPF0mfvdcPrquvHnFrqErpXzDdfMnCCdLStrk7u6ORMUTj0SnEAQ1gAZhDvb0REteQmph6nNtpp/
L6z79hyr+eSO/bzA0dEUvA8nbdDF5NndLeaBE01chwyQjc2BUuEPPD+XSZ2Kc3/aAOHmCv7mhmwG
sNmUXNKlEejvFo+7KCeSmK/6I5sqE/usHu+pJdEHX+RxUV6i1/7zRWHkYCvVvYfkDUDFRX1k3IRv
lUGgUwNfrGg78NWZnXbqXH5ecTlRn5Id2fDedSncuKYbo00c9eGyke+s2xqypHfgrS38nX/HtnvR
CUU0+PFZl9/s08qToaBm1IFwbVyodKHTsLW/LSEgZwNsXZ7ts54KDUDPohZblIfRTPt5OTVDDK1n
RbZRihlfjdkt3tGknOl6ro1hSn/9WE/lxb6FBANlBSQvjpXklDXKzgpNDPDt+9a9oPNt7sAPXftk
HptzweLUJwO7zIWygAnG3DGRdyzrjgeu4ru2+6AxFDHb0WRhtLl3Clo5wyFfuWdC4Mn2y+dFj3aq
6qrMGEt0Xq277KsO40XoaNzIXbk3DkGBAdjSCuHxOcn8U1WUD0sF34mAuwNo+Oe3WI0BBDBmnW8X
wJUFLzBvvUwuz8KtTsWzz+scxTMKuzhB3ajAqAj6xjAULO7M5+mtfQ0+oPNqI9X211vm5Fv89MmO
HqihIYAxlw7fouwmvrya+PN5w9dzH2v5JT6dOe1K1ipPVtvsoZ9IuHZW4sa41NdTRBo0FPAk/ctz
W+XcmkfnvOVRbs4NpGwKzwfZy5Pf6rNcwJPnzQmR+oK4FvyNEdVw5cJz2anh6sySwJ9JToHmlTlp
xdXs3v36TZ0snkA8/NdqR5/IM2YaFDX2fr23VjbInFWcb9kyHUKudq7EPrkvPCsC4TZCXRgexS2g
9Fuj9Sv4Ebl7c7hpqz3T5bkQshyb4/ITft//WuQoHzRb1iF1AwhtWs+rHAcLusLh/s+zNYrVuVN8
ssRGqgDiJtovHpy4f96Htajx3yjMFD7YZI8LyyBfF8mA+7x4WWyBhBWfg6OdTiGwN1B+wjkW85Sf
F2VOMxrNgBylT91dtVmIMP62Sefd4t8Q3vq3v94my2c4fqa4aLBRoK8ArvRRw6erq2Iqlk5kZW4K
wQ41ON/IYeI89JNfr3SK4oPh0I+ljqJiHtRlZw/oHmSHMenJx3ho662tlO7ORcZT2/HzUkeB0R49
7grmsJ3TMgXjKpVnQVwaEpwvyX3mpL/+aKeCx+fljt6Z7ErmM8gsbZphHZmSBPQvGsB/vI7/L38X
13++kf6f/4m/v4pm6sq8kEd//edV887vZPf+Lg8vzX8u3/qvf/rzN/7zUL52ohff5fG/+umb8PP/
Wj95kS8//SXlspTTjXrvptv3XtXyYwH8psu//J9+8bf3j59yPzXv//j9VSgul5+Wl4L//teXtm//
+H1JBP7j84//62uXLwzfdvveqG91+fqb+P6bLN5/iwXPxfG3v7/08h+/W+EfuG/BwkSrFJUbEtPf
f9PvH1+x/rDAx4NtBQ5VsHSKf/+Ni04W//jd+SMAiQjY+EXuCKbUSzeiF2r5kuH9gdIGBVTohuhU
gDPg/f5fv+dPL+zHC/yNKwbbJy57/OQPOecfRw2jWMgmYQoE6wNklBaECX8+2R3tuKi7ZjU1bR87
0DxkGhrkNAz2onTNi8IMhjRwanBkwlysC8ZhFOJlE83vZlOVWUpNkzZxJ9ownieNykKilhGJ01hs
JrMxelFiQL7J2VcoMNXKrMfw2q6VjuJ6cQ1Kha0LlkxGa7K10/NwiqHCU6Kr5IhMQIVe2Bi8AYSo
s5WIGKbhRhhkOekhwZJNJMscCbI8q0QZg8+O0ScP69qLB2/0AbbOJ4OmtKh6kRTMMJBkgZSTuqPu
gQJqyvnZzpTkq9nMG+hcW9NswImsa0KSw8qgSZGl4td3FKXVra1cq92IPDT5mvqQs1uX+Vi60Fi0
3dlM4KVSXdWOle2pcsa6iz3h2Eaiu7kTyUx9T6+8ocmAFgZHrFw3paDgAvchni6vWwZjrSn3pk2r
gzna0dk2gKYpLN7A3ahFuKe3YzdIuI3WQ9nmcWZ2DrvGRe0YD/k8dc4KKW5VX0xqbty7sjQC+53S
oBVIh1DN6rewLwzbIr3BC8Ak7DHQ2aVjtnOXBIPRlrGlbGcy4gxbEVYU3jwUGQWOr2PG02DNTXMh
ccEaPSkC3VlTjF0yoP9X+I5XDIRZjaNhY2tnYZW2matKGjdsDl1OfN1PQI9BKy+rihQ0pWFEJJ/H
ahAEdLmxh9X0MHji0utYEF4hxgfVk+l3Fd1wk3OdOqrN53taMiFfK8fC8SEmg5S9RbBC3tzkVWgZ
Fgn9IbLjNpOmeHX9tmOvIfM7+RKNENhZBWURta/u4PTsUOm2me/8uS4rsUa4yZx15dh+uPNyWqtV
25hG9zz4fk1Tl6oKVIE6NNhd1Xi0Xnfd5JqxO/k21LTyfFMCP9SSIKiGYNdKSstNNo89wF5hPXe4
uTgExByckn4/d4VvpsyxpmA7Ad2tUhkp6u9an09iz4y5d95g/W0Xr7oIc+TmmPXxWBZRMd06daXY
heF4tDqMhWGgu93bNWzI+6EAK99RYQhR47Lh66nJCgsTTtGFGnLNoQVYR286/QqWiboDx80I5tTR
RQVmlgpkbl63vDDauHXa8qlwRligQK6uctezyjgMEUJ/rKCz1tIuUWiNQGzIp2GXbWlJAaSGWaDj
JCblrYqDifZsVdVNZt+XIVSfkBKzaaIY84a1T7/Njd9Z1yx06hm70GBDKp15yonTSWmnY9bzvR5m
Y4Dxg/aTsfEFJYByz49dP9k8HYJAm6nrtGGCV4ZizchmWcWZoACuayGqN2YHODLhFDbumqlhfsq4
ZX0rlTncszpvYbTcmMDl+c0o12bhTNa69zi01m1t9y9hFLZ0TWcfNOIoKLwwCWr4E/L7Mcfh3+eS
Ni5ERk1lPcJWrYOUkG8CeGm2Ex+uM2jy+RuG9jgijtVIF46sFe/uR+na5QofOZpjPbjodJVMUw9k
uawUcU0Dr92KXKoqDuqoheoMGv3upqSOjhKXabc92K5mkKiX3BCEGTV1UjEMM8zFh370n6rKMSSx
eGu38TT3EoY1wB9Wm1HMeb8ZWkg3r23IsTbwOuw7KzE0suGQWAwdsI2AvQCasjPEsiDooMo8VYXX
QkTNn7WKIYMLIRkCSreTHboKAodpZ5iFJBJiXzbA0k1VXLsMkhElYdSCukZZ67EUJCvrUd/hVUwQ
0YumriMQ5HD7dUHNuok9aiOgsAZl90Xh5iGPw9wt0JKbhqIntW3L3dz28HSgcGxvd1CC8OCQTbUe
2GMWTpylrhIiIgFYtihieT6HKxxa3T8akkmHSBUIGLR0bYXJiMGhpoY7pvEP+WBnYCZmpu1eFKFB
790Rl0GqC4XffJqzvtx65tjTuC09AWsj6ETDR7oa0bPqO7/KL0oqPPgCuSEWdAxdNS+44wJ9xajt
T3vXwdaNfcDEwmSsLWoRO59sCwo8Ez60Ybu1jMOG+99dS2o/9Wf4eiaNnYddE9fW6LoXo/SDukJj
Xkrx6DvKDuNCuZN6HDqDmtcw8BhZ0ndjJA9g+BfV2mydTB7c2W6cC6vm+VPXNiMefw10+wVF+LG2
BfX6eecYVgVJCwWs+L2K+gpqwFLg4Tleybq4s6mh1jj2ubWDB5xZpGNIazPBtJzLC2GJbtyHcwYX
rzjCc5h249RKcUnHBhcgrHcasG5q4G4hax02mCwYbjPMxIo6Coh27UYioU5lT9BgjbrmkAlocF4O
Uxm2B4WGvki8MlD9wapBLwuIdGjwoJgs+2TSmfddG2ORp6wFxSfNHSyTWr3RlPeZZXTlVvtIJ8iY
OUC591bp9e+WckzIywVGlKfatRBW9YR+1ZNdWLI54JlnOe7/qoOSLkwDK+BAZqkhP1oFfQKKZmY9
Rj01ytQavbFySdZwxvA7Q8M0bs3MqgtcBYNdJ0hM87xNJhMSGEXCVWkyUka4+xI9Na5/mGaGf5ub
0XCoK7NorBhXvnDij4zzf5V7/7cZ9U9Z+C8z9P+DuTcUPhcBjP8+/b5csuTfDi+v72+Cly+fE++/
vvfP3Nt2/gAuGngjx8UNbgEB+F+5t23+AYN6uJ1DagNO5EiB/5V7u/YfizxXFC0VvQPYP770V+7t
mn+EvmmhTxIsGkZO8L9KvXELLK2BH7k3KPWwQMcsFS3/xeYv+GgUfmopKYs6g+0C/ALwWTr4+URy
De5EEAKRCVp93V2rrE4iDZFkN7zwmu5hMsJ1JZQiivZkNKOdJzyYh0hdkVCoK2UUXz370hjogyfn
pyGARJA2jF2QZ5dyDFYBLtVpHJOyc1tSWf5TOLf7Op6kORGb1ZrwqbjwWLaGgHi/qor6oDHoinSU
EVHRKB3ASDYh3KeCKQRQYbzMTCEBS1q8vvp7DUmCFCdFrGxYc5LcbkCumdmjHNG88kzo7iGY2TGr
5EPmRy8O+EyJX+Co4eRuGuiiEAQU5OFjdB9MgL9O1it47QfTs783UXDTFHTcsXFfCoC4uuw2cwJJ
3FmwOPLakriOhN36NOGnQLGAlCWH04mb4XZ91g2biJph0tgpURLvTo1jT+CO/VzqUBDIbrQE1cCN
3RHdgB6kC0T++TXPAVAN/PGwcMB9E8osIyK52Rm4S9uNlvYjdCVkbHX9VWXUSSfpDbcQhfMuvAbq
OidiDi8CiXpKzgdeDtfUEHNagixJjNJIe1dYhHIT7kiO+uoHw4upO+T2ei5ioSBAG4rEGut95rb3
VLUXckCFYXy1ZPTo1TDoqPFHWX7pmu5bW+Z7s9BQveS3zBBFEmp+54Fi5M0Hi8LDbuzyq6FXe8M0
9naBLjetv7uNd6Gd4nKwgnwThpVJIAt277U2oLH+q5cNjyVgZ8RzGSXGeGFaMBaEyQyo4vnBWN6m
6fbXrAa5yHUfDc5vtKxvpEY3w5uAsDX1SwB1EWL3fmKFOSNRxxmRaBGQmrOHZqjucOltXc+aicQE
Y9TXSNPRemzMvTLniiBTu2vsIjYq+BA1CO5EFikrmA+tgfDO5GANxzA7BiB0rhRB/lPH2gYSQ4/0
gpkg6NjmcMeRBLHS+srh+Bs3/a4TwotxZ5TJFN1Zsy1inkGfoWRDA88RoIQH/cXR1pfWdpOgUdBh
89dZz9YVU/eqBJa25fuq7jbB8NznDshUfv5iFM52FjYFJCL8xrn1wII8NSASTsxyuPdyUKEmU++8
YYByt5/USxHT5lNH8hnJOudXPcoT4rfuqzFKPKKBd0nhxr52vLjsm2sReSiW9cPHVz1pIAF0VWr3
UR0jV2ySzHHWCtY7hq5h38LNNzVVSLuzi6KEtJvb611jhnFj19900D+b4fA9dKdvJY6/U9pJFVUR
0TrotrbYcTCsYkjBX+dD35MpHK88kgXTjgYZ8eCiOndyFXg2+HI+PoSrkCQ6FU6bOajV5NVfpmhK
2ZDtwapIbU/fAHF3gOb2yjKLi0KbO3C0Xryh7MmjmAPsYbvaj5N7mPMcEp3h1q3beOx1YuEynlyl
iTM2MXN5G/OhKIg9TS4J89JIRO7Gk7KTTDtfhgp+MSYWhzchPj78o1CDwfNTmmlmAE/lsjxdXHTj
Me+v7HGMa0AJiDui30xh7jcF6yhzAcyjLCBKwNM38noye/qh8ZCbGjNHXmWM1/PQ3aJ37ZPOnFC8
yp2oi5kMyoQOWzhsDHy6UWbGOpove2WLdEZmGgdVsMsBuwgjGiM3/m6PvknGUU+k78eU+XZcCYFK
v2od0gABGczuDqXVd7eF8HpltXvVhJpIZoK5bkLGu7IM6GzDRa6f3sWsoX7ldLdTbNntJTweYTIy
e9NKCHrFbdmBF8fDZOIjGg2cr4fGXFdzFca+k3/hTfN1dtH1sKO+T2btoQqeYYmSZ2BsPCuQF8nY
PvMseB+5BUmnO2MEbb7vh5e8h2AaXCU7IsWV6c6X6LgUBMHqYsg9KCaO9F16GRAYUKUBea0hhoMD
ZpXmI6XWxTzbGMRbmRlrGt1MbRshNtmoAP3N3I02qXsQASZhfpvcrxnNNdHmRGNp0AsXbNRt2EBb
ZEDNh3G2Ig6cEVUPvyndS8KN8dJscOxLbr5nbvXAh/oumIe3KSy39tQD6KkBBcCNJ2KJz2IFiC2h
3T+y2bdWnnT3VT8+1PgDRKpJxEaJof9c3kYonePGHNc86vB/vXN99DyGCPs9E+mUIY0eFGMEr+w+
9DIrQVh4ttobEzdA3EQlfAGCJ8ocXKEM6JQsR/+FZj0JnOYudJuWOJa56z3rCpcf5kpR4MeR8w3t
T574oxskvZ891C0G2e6QXXLMMJwQO6b3vbTVdN9l4T6U5ouRt68KegNm+R60V9JxnuYquFZzleqQ
2cR126+WJ/FWPPYlUPres6uL3n+WHirshj1bEYOWcF1mOH5hDJ5cUhnNfZPVbza0/0kh+oIEducR
Npar2e72tJrS1mJ7o4NDSi5xgeoBylENfwhyWyPW44mU/fhIC7UZ+go3WtC/+WMLNXphJp5jinhA
zIR1Z+x1PhpuEEBGF4dfDr5u0IrDhR1AZI7Uhp96TfhS9PMDdZ2G2ELe++6wyiyLEdROlw06bytY
S9XxULsHNbGKtL6GfVUvY91aF/UM0qbDpL/Ns/DNBlwnNIhABephUMJQ/8dt79hxGAlOTIzXgI1C
oduJoCJoN6WIdldBT0cyBPidI2/8Kn3zwloyl/me2xRvyyj2mXQOg3GVz9FNLtBssDzsMDWMjxGz
33kH56woBG67GA4Id+sxfxx7TF5779ER1j0ADTutkCvlMsHt1ATFPXMDeO8V1joy+pvMdR/oFxFm
UI1tDMg/+51PZF2toYC8C0cbyIrQxIg8VBzdGHkFgBu2MMcWgyhJPHm2JMUYxdiph7wXX9yqtddB
xWNmmyweM+NC92rXZ+4WoyxIL87r0BLb3H76SMpY3A59kVJ7VsBomyuI5K/Qu9ijafzGnOF2NBuP
+G6xyvj42of1XWtChait3sLy0Ss1YYp+l73Xxuj8jYnVdFdyngZ0BKHi33kHh/URMZDDRn79HX1W
3MKhv8T8MB5b6iRZNmREAQRJuN3uA7u9bVWFHNIyhhT9L0TZttkiy3vqNL8SyshSxTtNUCF2iA24
y/K7UuXX2vQOdVNHGLSoMc6HREGtgPDQfTZcemXJ/DtuPoLODo1RU3/LIusexdzVkiay0t9CaOse
9sc2QTsb0QP9bb9EKwVB+hsVuMhRK5CKQVoDny+d6vHBLHLAwgKjhoHi7BKJ4nUu/DdZsi+DO+9c
iYtZFPN72CmELwo32yL8ajsrXa+zUdwaHVLchnUtLl8OQ1Dl3cJhZGs0BVomtYkLqaFfAlzsFt9R
OdRrO1KbvpqMtTG37+OEKrbwtVpJH/JctZvvhXYQxGZuxSZy36Tt7DK286xOQyd7Nigr07KD9OWA
dj/k9MSV7bxZaPXGtDeitJ5hdWNhImYPm7H2ZaqQzQX5XCS94QRp4znIB7ilSN637qrZaD4DjSe9
i6pmcLty/ZqYEv61NLO3XQDpjL5qklbDa9aoxznNdXWfjyOA8ZmdDDKb4yZHZI9G0NXtbiajCrq4
t6Y3Y6xaYtXjJUr/NadQeBdZeIiQcic86HRSZmzjIxNJfUkf8iJ7D8IxttEljp2mwNm1niH7xQEl
aRM+KlykyFDiKqKbscmjGGKCd35T1gT1ZJUIsC4IbTaYDY5bGDmss31QGXbq2DdmIYZ4MuYrSFGx
TaiQWVgW0pAcsbzrkXmNGKBXzewhYjOAcibx5gd9FyuPJZ0DeVh7cqfVzJs5iTL0lAGW2ljwGQQ8
O8F0kCN9NsCjp21iCvMiX9JT1U0Sw5nDmC0JEIOOEnrysTGGRbo2Hd2vXNugwCADmkD5gCByTdGH
EUHdAlK+HrvQXuvZeusVd2BrhY6jmsRWsGk/+eqmwsGe6jkOQswxAq/Qa9V7z54zIyJ1OLOyEFDa
bC2Sq8JMMZt4sGfcBIbSO8bgfoM2ogx8FIgCx025T7PIbnhQ35RF7hAMV1N3Aq2w7r7KsmUJthWS
jv4ODlt3UwYdORejG7fFe7ElBHsZAiouy275WDmJRBVXhgKDoqsZAZpQktzH7xt6yPgBMtCxQmMe
fX/MLgpjGtPS8RE3aS43kcSFEA2kncoAFaq/d1Rw2SqG4XhpDpsQUbOy3IOu+WOm6tUYqAv0gzHS
0F1ag/aQlnW7xdSJxgM8i+MGkxanHLu4glMC8N4+NCPMovZT06mejFD5aTSYDrIp30IXHlPy2X2f
26HeTF4JAUCJbrEadLk1qwoVSqrmLDgUmgJ/543NNhuiNCqh+dWawbw1ZeeuHGvYOmKIrurQuwCS
jl5gGLB2mSjWZWXJtHT9tMRG45HS6Tg7JRGyUyTj5QP3n5qJR8k8sauCu3nqlk5+1aFo4kYzXQCt
7fpDWiCFXzOOKqWRWZ5UbLCSJjRvRrq0PWsF/uB0TQNr2PfJ2FUPlhYdjfsOe7dQdB1ylCq51dPL
jz9gy41BiEWLTYZ+fpVFYMnKqcCdrNQKM8UnZ7Cg/QwpmH3Dv7Q51cSjFuogQ8exlrjaWETFCuiv
mdTMPsCpz/8K7tFg40Q1waXM6u0wocrmw952ZP3YO/obXm23dvKxWfG8NmKMmg6hbIMkQtd+ZWb+
Kh+8ja4xysLFPK9pP003uYLxCspi7vQaFxBt37L2xvZ582Dr9pJCfngfSO+9UKBjGHY5EOOhyul9
aeKC7pwMBtyNhR6w8d62/T3tlsSnatEEUK1OVIlDp4FW06bZpm4V10oqUiukdMrmJmnyL72fQwUE
/fa4a9XtOJWQhvIeaG09Ob64lSaDrnJZkKHNb/qWvTm8fHN1cAv9qr10/j9zX7YcuY1E+0Wc4A7y
8XJnqbQvLfULQ+q2uK/g/vX3UL7TU4KFYlhPN3ocHlfYIAkgE4nMk+doaMWit0NkjrelOqCcMw9e
LNX3Wiw/1nC9SIUBMYE7rVLj3temvtbIgh8bglf1Qu/JlezGxnLb9QaQPqTUUOAUHaqYCBLHprCT
sbmJE/3FaBbqCiUy5ItK7qo2BVK9z0Q7K3SUVxEmdZD2QB6k8LIIeU0Bx3g6bnremZEiqyo/zwn8
d6y0FWK87NXIJ+VQ3crLXNoANb4LWk2datOJpVtRRCJuqeF62cZF4SZ1XqEyNHoj6VCgXC6JrF2n
uAi2snLAzovjFI5Qq19U0uCUL5bOm4z4Le/Dou1ASSmbv/q8/CmTAVqV6i+UlV+kUYDgfTW8x5D+
jprHHHdmq1Nekwk6rrKf0xVnTV5Otoy8vtVs3tDUq5Au01+TVNAAl5OsSq/rEZ7fIBbE0hUryuoH
s0W3yVr9HnHFMU1QL5jdjIhUTF/idXQlkzpjlqAyGYNrAoTkb4gGFiSkcFEZ69rWUtRmFaVRIIGm
b+UsTxiutWr8iesggtEpJx4yaKIguFnuaElCAtqBIK0HyTi8PhJIYoel7+/nQrzPVCmz2mFCHtEg
FzRLV4e0K2Z2wKWzNytnVBfq1FBgC6KIPGo0Ez15Onar8TtBd+tVISgO0tToD6gz0y4pwiSiJqPd
JqnslVSHx0RqUq+JGkaa/hplhXYAReJRrkvV1TH/dtMvv8dcWC/EsnKNYexA0GI+pKv4Y0ZZg1a6
4iDjhEqx3r7Geve+yuRGNRRPilbVQbdFiq2QNqh5REh5RdmAqDEanJ4sVqbhJrWUB9ylCwPYN0Hr
XfzUJ+RXXcOV4b4XIZFpJUBEWenU3HWI/iYNbVslVdyoGh/0gfyU6DpYdR1RO0I3djyKaphDBJa2
zV0OuVaouK3O2oM1Izfhfxat03ySouap6L/JajZuFXVPo5q4nbIWXm7ovjrVkU1TTbC0ubwtjAVF
5lH+BegDtSuNPqTJ/HPUptKTegUTMEedO5P5uYiz4W+Uz7+qAzzUJf7Hwmo+FQG4pYL/HwsAgLvw
s///p4s3CE/1Oe+P/+TvpL+gKf8BQgTqGgCq4dIIEPF/s/4CUf4DoC/al5BLRisy2gP+pP2BfvgP
KDhN2YT25wYIU/Cf/cHcAHSjSypoVtDKqYOh2/w3mJsNUfO/rD8ehF4m4AUJA/8iMhA+4zokbl8v
R1y4URrOAZrwTibj/yF8ThE9n1Ff/xudwbHVI2CVyPCCBh0hnNXhbuemJRza+dF5747pPgW/5mWe
UV3pAOGQAGixq7JD9XhI8za9IFPZSzuP4X0E0+kyU5V2pdRmbqdFLrgwkBVHNfVbn6BjfU8/oSZl
O+olUsjrpFyrq7C4fREdR+AZ/rZImNPXmCrOy7MKF0pJlAV3/8StoXr1CvBpfxQBtOl33v8zNvLP
AusMmFUxqdAuhoIUuISC54WeVG9ZryJJoD+dnyBT/nqDssh7uUNsBF8L+sar0SHWBt0urZ9vGvr8
khv5KfKBcT2sTmrdhaFz+fT2VvqS1R8Rk93Uh9QCAdEH6YTppvYIbo1NEqYDByogB/br42tnvY52
6vxerPtXyT5M1qth+S+PibVYx8o63B4fc9DSpM4E8PuKf1H23m9F53BVOy+LFex0FfImcdvfJxW3
tRTTFpEzaLNo6rXVetTESXWLBrkkYwag5PxMcqyFlUoWRwPhyqhmrmhObqwjlZNE632tTevOXuA9
gHElKJgLXUdBtJkl0x0lkYeqC+7qGnzmH8f6hS/hDb9tkJNZqnEjnRHDJe6ozPpdk0XXcbwCzBXp
sX/+CTxbYfxJEquNWUZJ5gILhhIlGQ90jfud6ecNzngRaVrUuEAhwy1S5a+oJMeRTtPO2EwTxx8z
xFHwaW6QdiS0SAF023iG14tCshukph9S9Ua9N/3kYFxN5GHWjzS2gEM8P1ucXctKOlcaWRWEogkA
EOXTApnDjfe6ncqn2Nj7Ls6Sa4x3yaCi1ldZGTmNBkjPKFpgBgUe5ff5D+CNvn3YyYYCugk4pGRE
M3bTOuZoIr57mco5OD86Z7217aknowuT3GR5UieuCURojNFj4/Z7I29PPBk5AvcBVEZp4UZy2lro
Qy3tMSXu+cGZnoj/bSXGirUKSa9e7EHMBcjee3oxX+Aq0Vc3o7up0scgwtvrz//Q+/wi9tAYi57R
IYGkAixa9k1LdCswZUvWNYjbndpeLay0DQ1XdOkhjYtfRqtzJTvGnx5MxblTgisMajJeDEby/Pr9
/Ofz9gTrAnIZQuh5lLtaooVSJ76Vg/kAir5v+ki2a5boixSLgJO6AJO96NFw2ZOZONWKIu+3PkBl
PMFaGb3WDFLi6iiA5y+SoC5TYS1xUk1PqAGV2h5jorw5ri9WT91wJCfbUC3UfK5HbEPZb3HMPmTo
9gC+En9wm7Qa636yBuspACpkx+Fw1oZt+EvXpVfbWcldedCvgCK+11M5qEnzdn7mOAbL9vRDt6jK
EIAV7pTTS+SzU2sc1R3CMd6rb7+fzFUJeZqxXhDmxZ1phn2XX6At3fDqidY7hy/HG6uMUxiNpCpl
DUFqhhQGSDR8I1IcY1WRoBXc8xPEewTjGZq4F8G4iAvnrMnjgFw7+iGRqi+0myVfACzpZCWl31xr
xjV0Ihh4UehO3GXMIb6STiC/UrrFG1Wh37GUz3inP45OZUxdyLLYGETEQ/ow/Jgbcgm6DhWJhhjI
hKhKbpFauDKNccdp83YAc/zX4MQFQkpDoE+0tyKJahT8UGQCscXOFuOsznZTPN1i2ShWJJnxgL5Y
bqp51GwSK6MjDFrr6tvF6/wm4HzHBkQ7fYyYoYI8GdgEUdwcEY3dVnn8LJfr90IwhTnxiwnIByrp
iNYLpIX+AsH4jn1sA3zhrVjNaZGYgj7StXC1WfWmstSsbJ59WUCvhDJ1z7LQxzv7ijdD2+8ntp4X
S6J2FJaovi75m6Y53Z4wF29kxsaXDPhYkDEghMznIB+Tzkd6/LUvc31nkngPYCx8NSj0CQmsWslq
K9Xiyy7LrMicd4z6Qznsq0VgrFpERms2TLjBwRbt2Xm6fLiLLYSk1q8fjfUuWq/fMzaFMW25bCF8
qOuI7LKhAHfXalyKRdV4vZiL3nk74JkbY8+SMgD+sFSFW+uJ4MbFEllCbTwACFA6BXqCdlZkW9ov
ZkxmrBpgH/CdkxV3qnJ6E4ThGGlNu7McnNVmpZoiYyQQeB8Kd5DoQcb1U1nLQwu40rdmSGZMudnY
PGguF+44AfyN+M0YrqNIsOYl3uld503OtjYnllZnYjaD/he3HtTbgmwdW1gGEHTn3583PdvvJ6NL
kYZ8tQI7BrmDipIhDZq0eaeJ+nR+fN7bM9Ysx0iQLy2uy2JqzI5SVS9kAZzs/OAf+Z2vNo7y+e2H
Zm0UeQJ2vnXRvHYLvA/+vtizB8JwG+LF3gjxuNn5+w8AlTLUziZ3+xEaNa4OzZiNKzq1ZusXJF+R
OhlBpZbaaMVxXsihdwGHAyeAgr/+/rPgnyNwS9Sh4CegfNp+Ba0G/jrsGDXHg8uM88h7cP3FUB8H
ukKMbXVsckcH5qqYAf/o19QqRFl3zs8eb2kY/6H1YF/ocKV1I1BbyfGAysxewo83NOs3hNKggyIj
EiTjRZtnr9Uq743N8Ukbsvx0x6KzLhXmGedDKl8uAnoEleEXlYrXVUj98xPz0Vr9xbb6hyakAAR6
isjMVS6y6/ayvASx0c14kR+6tz5Irs0r86q+TPEn//hTBX////Kyu5BDNews+SK/JuHwQ7ihF/oV
4vgL84bcxNfmjXA0royr5FK/0vCLfmXeJJcF/un8m3Pm/YOg58SawSeALrwK1qYvMbpdRvOGjjMN
zw/Om3jGEWllKwlgl4CQ3ywAHqMu6uwkBmlcPe/1Hz0AmD/PP4j3FYxPKgagUQq1SsJKeauUByH9
dX5cpqX+TzD8wWl1Mj0RgbfT5TEJsdHFxIb1O4ln2jR2tVvTRzJglxqS9wmMY0L3TEkbBJChkBpW
XRl22f745kcwHqKPzAh9ZGISkrx71AXgKZTWkefJGSX1sUrpXTlLb7jLaxad6PVaAgFMiotazXbU
zDgnBkuJmsy0rHS05IRl7KFfjALvNO8ZHkz4K7tj3MZKyxaan0kaxmLYTO/yelUqr+enjbN5WaZC
yI80Uto1SZgWALWtQEM/F+Q5GXbuJZxJ+QfBbtcm8oI6UKgZr92SWJEqW32+Y9W8d9/OipNtmypN
1gPal4ZVFDZ1FoBa43GOhhJ9I8/nZ4dhdftjGaxqCTXRVTZKWRq271U4bfR4m9bkhHZxuwKzRe5U
9q68PMc2WF0i2hNhGpI6DWvANg7xFWCoHnnLfQKIZLA4vQ0paHvnu7Yp+mJHids7nEzdFAHCs2Ll
oY4FLiwPfZ1P+gctJoAJG80zsLUCFFm6xz3CCV70LzKWrw5FTXQVbY0TCCaAaHuQD1Cv3XJ7zyiT
t072JP8uU0vw5aCw92SDeDuE8QnarIAjpOnRS6kcZfWmbACHvQQA8Pws8iaRCRRqeV6JoQtpmEFI
eF0BFSsWq5Fat6lREat31or3DYzxF2MVl8ASptCJBSZhCpTqql+vpyo4/xFfJ0L+IRSvobukGbd2
02pWHGW9KsjBlEcLQH47ahwh2alyfe0I0Lz8ecOJUFHv9DaBTjwFJLH4WUWjLdU7/nELcf65m4FH
/zy4intAh38xg4W2AXra7Nn02vJ6RC8B4J6uOT/qeyK0vOnaVunEcNa5H0Blhe+Qge/Po3dAbgAT
CmYx8kp1smdF24kqvvYGhskc9lGqL0AINVk4FMVlp+UOcLBP55f8632Lhr/P39ANID0HSUAW9vrg
0xxtHvSGAgqjoGkFZAs71sH7AMbglXw2ukqO0jCt32kbRtHOYn9tD4BHfH77tctkjQ7x5Cc9jvLu
RpaSQK+pnZffq5obJmPXJYrl0qrpWVhHKDgYoKnZk8flzQljy5WR4yaZEjSKK4eO3kzy4/kV5Yxr
MLF/VwuRHK14Y/Qlpt0zAGnnx+XM9Ue36MluN0BpuILohPrzOF9kpeRo+UFVZh9FZO/8Ezh+geXD
MhKlmJSupH4m9/Y8QeBb9LQ9gVJOYIti2Oe9ko9zo6JTn/ppJB8LU0ePDgoUAIgCYXgcRrRSFu/T
KLsJ+nPGSLyWYy2Yab/zbR/Xiy/8ksHYcEcJ8vHRKgTVUXzaaKe3WzX68Gw4c78EsKC7QlnNI875
ueRU7wyWb3JDHk15XFF/siWUgguvAzTicoLebOdT3Ndfdp7D8bcGY9qr0MbydrQG022PJEL/IAX9
W3nYVHtxsnegnc4CMVA2QVE7/XH+obwtzpi9YYCbQRIwl5FwBJfCUuxcqnhbnDF2Ia5RZO7wLX3z
IEy/U8CIUW7ukr3UM+fAMBiTB/VrDyEsqK7o8kNU3mXoOxY3Xzu4Uny7Jr/Pz84H5fUXW40wHiBv
R7XJauz0FsjEKn4bRYTzkgLsIhoUaiR0lUq1B3SJRCIUG3Yeuq33Vw9lDnVSGbIx1yYUZfzptXQT
7+4X9AtCeh87exxznOUhzNG+IGgc0CoB+abqJZ+PfXJVzhDwNvY+Yds+X30C4yFWdO+L1TjEYJGD
0sntRrTZW+AbSoLOFx52Ses4u3dD+Z2GDQSFqwhaaHjMYdIstLZvzNCxCzkXzapVV/QUXLLbXU10
3sJsr3Hit9EobS5C1MYI7yO/dGvf7GzlikLBJQar4dZyX+2cEBLHgbMQwsyISNf0mMDJ7o4bx21r
C7ZxLCCh0oF9vvIN99/Jrf/3MmawwmFCLeToT0hj9PQ9DNLPTDNQxtkhXeftM8YNVOugD+inj8NW
fujNW5o+KpWHXvDzlsKbJMYJzC24FnI0fYWa5nbkoYFe77jH+sh5cxZE2CfKAEKlOA5F8MykV6by
qkU/GnknbueAiwwWQph3ed6i7zkOybV+ABJCclQojm185ujqjSz9QvXADevvnWEcQ2EhhSC5EMhg
jnEoIbpDbtwy2p24kaFX/LN9WCxhtaq9kmoYWvabUHGg4uTplmSPfmXv3qs57uQf1HVtmw+VNuP1
r0enDyUIMSQ/Ng2S0hP2lfQ424kF85XyMC6VhC9RC1f3iZdC7ASYNSAGK6iDoO9S9raknUD3vCRv
jzEHfk/GqKUED4Tzyq+in9tNFLyURji8QEXjqKKTzhGP+7uAF8mwxMBFXesSFfHA9bp3OsiMQt70
bvJQYfD25TN4e42x+UxTBPTow3Ia5S3RLzLQXpw3d+5WY+xdNQpIBk3L5n/Tu9Kdg8YlPrqtsQl2
tUY4QRiL+tu2ACgisNXywpLfQceFBpfSjd0crWDGr+rK8FSs0rPogZDKjVyyk+bcDt4vDkwW+GcW
U9E0sRijV+99TF2xf1mlB1VwxH8pL/3HTlncX6OZmlwZ+LAY9SZ0q2L1Ny5Z9OI+QQvNKz1cEr7p
3TTm+K+aosv6zV41yTKvRxnuLXWNkL6Yl2B7uVgPsoceDsfYyVhyDJeFBdbiNICeD/tiEo5d5Umg
qah2PTXH93xUbU4OfQgsjWIrRfBvG918Hzb3gl2DMQ+U2spfjU+D85ub9w2MLyiG2khnYMrDXn1P
wI1jkEAyuh3L4ZgkCwrMpCahRl8nIcAl9mK8kvx7J7DG2HpaJWqfdjkGJkFX3SLHrWs7BwvvnRlj
7+Ul6cEUCc7oDv1jiO3nPVvj+REWzycmpFjRqg83CAQpOPUFV7sERQXQj6mzd+J+FAi/sGgWypf1
YAChc5eEnQnCeQk2AIEEW7owXZDBmT/RwmaXYHyyomvc675/1LOIvhwsgcYo47lK9igPgUh31oOz
QVXGpjtT03MALRtfXS+N/EkGyGccv7eN1O2ZJzYGWsIK9ExYkGq5yrLWQjtxr+94Vk6xwWBRfIsh
dmlGeiyEA94oEF9qnhR0F6C/Me7RsAvBR+Fl7zrNS42ojBlXPWnStMCuNS5XT/NacHaj73/wVnvj
jY/c+eW8u+Bur81dnUzZ0Jq9ZGYEzKYRevx6xdXbG4hd+miTDlpoY8Td0RTy45QGavQO3kYfbK4O
GIjDJJHsHqloUbtpOtBIjMm4F89wXCWL/hNBTFqr2zKW74u9GVbi6L/r501CNzuke8qrHMegMo4h
HuYE/gxTPNRSQAXjuUB3x86sbsv0hdGygL+xJCMo6UwsX+tVIfpBncSJwEsyQwcY/eRe4YNw4fyz
OMEfC/pDa2i1xDM+IzMKS5cuM6MNxthroz1kGGeeWNjf2gL3J2pwBBl5o6abgETx/JvzwkgW95el
mhonZQmLeibXXQh56xB8VLMtoKgde9LN+cfw3p9xCuBpzZt0K2qroGIy6auge98beHvgielkoG/r
a8B4QgJCDz35mbfO+YE5LlJhjD9qaA9iWR3zMt1nsSMonkB2QireZDDm3itJ18wgTw2TCvLJsqdk
34wNWFwfaUuoM2cTRjbfVPI49TtvzHOFrGJ9VtEq7lclCfXZza8gSO5ETn5cQZb3jPaZi2+HTiye
L5lMY1oMDQ8SaAF6n+QvcJRfzvPe9ZMz9//A9EnL1CYNlrXN10tzXL2iSnbSpLxJYgF9up71Xdxg
XTUrbaHPu13J9CP5CQ0cXG7j+71whHO/kJnTG6RJAMQNNAnXnqL1hJiPeg22P6M3LssmDoSSfC+O
BWn9J+PqSSJrQg6vs0T6EK4VoR7URRW/AXfu96KFDx3FE/sVYtDzamuchmp9k9dH1fD3xeB5a82Y
sJguuTaTNgnF26ixoXboQcz1DazohdO7G1oA7CugKTvvL3iOlIXfgUcUws1oM/hQfAQyEHck9QH3
TMiGi4Gx1x/DSyaykod9DYCADArxULmuwEtitb4IPkPNnrzX2L5PwUEN2kJrLzTheMGP3pbT5VGn
hEgptlopDKVL1gr0LPlU+3uof17ujIXkKXVOOpDfbDaTv3YhmOh1SL2DtuenjkUaQlCqNtAgBHrg
/DJxag0sPq+NJ4qz1ARALFWtRbjv9AtjvNTAOKiB9VP5cf4pnGljwXS9rLYogwOQoFYVuK4lBz+E
YC52vzc84wASI0mTVYCTVBTw6IEP8Fpt8ot2Kd7Oj88xnI+9d7LqIPhUGwVMJCEIuAN0GD5A9mvn
vOb4LhZHpyoKqPBFDE1m3QNU+2/aHVK5EehF0Fv2cP4LGB3WPxmSDx998glDL0EuohZTSNmJF2te
eupwbSiXg+KbRLAk4SgJ2GvlzcYsR7sC0fQDAe3eWEIPSJptsryA9ifR3Qa0eFIUgV0ClFwRGITk
HcfHu7h++JGTNwSdm9jWeoE9ctsftUC4atwSYrsNmqj3fBJvGzI3ejNe26FXyjQ05ScCTYAR3Bvq
zmnH2yNM5A5Vg2IuFG30RQ28inI4tjuhIsdCWbhdVQuFJI0DXjovwRb6ZvQvfQdKquRCoY/SHsCD
50dZ2F06NrrZxhVwT2DEBLobnU1I2ssv6xs0NNHZ2TmKOwXtHiiGsxTiZg8nqy2MMjiganyVYlwX
0UNH3/JsB0D44Yy/uOiwCLxprYtqIBg7C03kOB0piBzpYoRs+eTQ5yW1UNHyNmW6KVjulmBPr4t3
4rFovD6VTPA2YXtNSKbJNnrZITBF3AWVuuTW+J6vY2F4NBVBItcBuFSVsV3IObiI30h1f95NcLwR
i7jTQJpDmxaDd0Jhi9C5hkYNSJfdMbnJ9J2zYHPKX60OE+0npTkIooxntNJhVGer7AQnWRq0tznn
P4JnMIyVgwy1MNbeyMJmmC+b4UqF8lP2bMYgOCTErfc0yXk7mDF4s63yqW+7yF9BorYUIZVXR+12
LhhfDw5V4M/mYdbtlCzlQJHgKPzEmAIQBV7Nav16foq+dlZgjPk8PPYQBYc4aH7pcFeMIJsFvc/5
kT/Cu38uL7jpPw9dTVGZQrqjB6214dezA9qI3E0cEHcG0mE4En+2lUvT16DxHbny5WSNl99LMxOT
CQMQ3WpUBwFbqIHcqgIjO1EVXx53Tmrekmy/n3gsaDPGNYjWs1CgLZi2D3qHPpn0m4NvC3Uy+CKK
8gz+7CwkOojvQO4e6+CaD86vCQdIS0wm8E/HbFEFsc5Dg0KSD5xcAhl/QwFeFqCUoRpNbq19VpgQ
T1HrhxJNud0TyG7BXGPVRpGBF85oKy3yTbNZbU1oDHgdvZTo4pX12qfX67JIj6B+VYMJHbLKjgls
W/2LjbSJG5xOibjocQcO8yEc0uURrINuQiJ7ANuf0pKwkTcpLtUn2vfq7YRFjQhKRptcjdZgLXDa
9aa71heaslcO/dqxEsJszQL+SAQyHGy5HcSzKpC+NaknSYJV9S8juH53Fnpb0K/mjNmjqLynpZq0
YjD/Kh7Ar6wEW1NGfhSIAxYbGNy/07X/bzgJdeTPi7OCDrTT0niEqf3sQXe+gGe4G77XzE1YgIg+
9GVlNsMYCjLYM0HrOLdXerWXFOJtLOYAWkUo5a6qNobiFN2llRKaEINyJFkM09x0YkF+V3rZ0fTq
WzgRQpjzSCoHqQZYdwzHCdSo5jHqEmdtrub06fyq8/YWcxAthT4RAobdwCgPKqp38UKDwXjXoyZM
+z1N7G2jfrGzWMjIkscNGmTwERoJoNnsFUAe6fELqHL981/BewBj7q2sF2rRCCPUbxUw9KvwNKr2
Vx/pUHCDkuaehWyT8sV3sFBgTTAh3wNpsjCe5ad6bhx9IbaSgitwzPwIdZ+iVcC4A8WnvUYy3rnB
LH8pKbqEOg2qJekseH0mGeiQ1togo2i8Oz93nB1gsjtAHztNSmfdX5NHBXDVRIHAU35Y+59k2OOL
4DyDxQuniZouSqHHgQg5gXW6gl6CU6U/VEW1JxDcn/8QTvqDsOhhuPuxEcwpCZIG7aXdeJVppt12
8U2h5dfpCjovWXGyVgra2nQp2DSh0fUKCT5LM3FKreujKXQ3599l23hf7BQWZrxkhtw3WyCTEnoj
0uh5Uh/KsgyiCT3cQ/lU7R10vJllzgaIzEXgv4fqHmS17I4KTkfAgWLM7ly9m/VO9YezC1lcMTq3
23oeoxTH2xCA49sXDGi4xbuFSN5HsAcCKB5iqClmgXGpPSdgPC/BcQuNFYteQrciWP3xvRrvCrCw
DYAvfzPi+weqWE3NeTSjLFBKqAwJRiin052o7rVp8iaNOSnGFFKXpCyzABJkc3ZLzUAUdyJw7k5n
3ALR0fXTmKDtFi56R/gl2/Q2v9XAbnDUrfKBPnS2eFE8tjshIO9LGA9RgjZaageKpLVxGR2k/mbo
d3wP5yrBoogriKMms17mECULpuTXsPw6b36ccVlUHxUIrddZH0OzScDE/BsCZntOhrNXWVTfUs8V
5IrNMUSJjF51R+TBL0F9T3+N7vwKh6nYHZJOwKEvlvRy/mt4p9u2LifxvQwBgDJdlTHsJ+gYafOK
hHhT/2xnEEbV6d35h3ByOOiN+/yURU8StZrwYSBOBrCkCom3BgX0DqEW8Xu0mycdtWodGkY7ToWT
syM6c7GIcSMyEoj6hHFevM59cldAsMZRou49TsmPLAKscImfMmV5bbOkw3VJ3NkdnP3Mgv1KhAWJ
1GVTmJQUxMKjVSXkHazQezPJ2yKMdXZNMQtUT/Bh7wW0vK7pass2aMb86gItLT1SCSgHK7ZsVX6y
EyZyV4+x0aYF33dSIALqClv3Z0cFuVnsQsZBdGpcSbzaEcL8bdxDHHIMjAUDio2Jbijsy7CdILP2
mjaH87uQNy4TyNGqllpqYk/M1YtE/9L2kE2cJWcxfmM+02GRsCTZPFwV83xstPqynveMh2OhLKyv
WOPEHJHSCWewLMkZdHYS0+66HBoI35wYxgd0YpfROC6msCjNqxWICBM87N+bc8bwq3VNhiKpp1Ac
H8H7bUMZbGdkThSksRaeV02SthVGprJdS5WVIju8out2AEPhCs9Jv4VzhB7NZ9+lA9+TQMt2Cml1
AYlOoYMK1rzufAVv7zDmjONJgf4apj5u6RWVD+1gPjX52/nJ5w3O2K26Jjn0CbBzElO1DYFYa3UB
jb/zg3OsiYXzqd2UFgJkaUPDKJ6pmd2U6feogggL4hurXuvjZWmCKtFsGZKgXTntvDXHmFicXrwo
Zkwn3fSnRXYmc7jUSNl5hobO11kc1J1V5ThpFrVXJS2UWwzV9E0JvDOqbaLFfpjB+N4B1DQ45xeA
s7osfM9socU46YrpK9N9lP4mkPgYpz30Be8AZfF7jZoJQp/DF2Rh9ltBkdx01fv+PUEvXLRXIud9
AWPCkHsomtgoBF9tm7+ETJMOaVu/LwYVvPNTxNujjOkKUiNBdQAfAfJ4C3oSpbQTJHOcD4u5g8Kv
2hM5FvwMuPQhmq1lDkaokbTLu1g9tcJe9pUDOCQs7G6a2qI0VFzKqSt50r3ui+7yqDitT9ziaUNG
GBAO85djdkAKMrbOTxtnXVg8Xl7riq5FpA0U6JRaioYmO4EkFbRJ52RnZTg9fmDQ+uxVIeGttt0g
CL7Woug1vpjty0heqOTFYmsJ0m1fDxAd2MnYcvYBW0Kk0PYqOwLmCTnrfgq9+FyimfT8XHGGZgGF
Szb1Ask1wdel0jNj47EUzD3IH28dNvdyEpsTATlTsWtoQFG57aECVWii3UO66/yrc3whCyishRQi
5TGkVsfCAN8DWPKg/N0/rXL7UEGU6/xDePOzfdvJN3TtWs9lhPlpddEW5R8gjtzZpbyRt99PRs7k
CsTEjdwF4pgi/f5Wid87I1hA4ZrlURGbUhcM6qHtoJxjHBf0aZJpL2PFqccShfFLuj6lUQ5MGEpR
G0vZxhJshEiGo4869vb6NHm7hwkt1lEyEyh20MBI5EOW6DeCql1r815ZgvsRTHTRjq3UlNH2EQf9
kKBBu/Tj42pDmNQCN9VO8MVZZBZlKKYiWRQVe3RofjWQRJ3qnX3Je30WX7isCxHbCWcDhKyiDXH2
KNhiGKcfF6i4svasjBMLsFjDEkIV0BKMu0AV5ush0idrSbRjJJQjPgZsODvGzEvbsFhDSuqp6qkK
0R2o3UF0+X11oArpNxcogAyFXbxCqQiYlQ1dcN6yOfuLxRxWed6M6NLvgnStglHWnLwVrlN1LyG+
HQRfZDlZvOHYVIVJBkXwOwrtPSV6WFFuc5VifDXz+E6dIARt6hAom2b3/PdwWhaIzIQjCTSK16TD
DErXyq+oQ/tU5qAOeTuDKulpA4ZOwV6vFm/uGAeQ5akpqDXEo3K0O04/NcOd+r/OfwbPYhizH4sK
QFARQ6MMZmWKYa17WDkOBQRhMYZtMudiXWDo3hHtfAWAJfOgt7xYsmZD6gMgFkhiQ7HPa9/Mh/Nf
w5koFnUI9p5aTyc4eVW/WCEqNdx1e1ADTgzHAgznbC6nTbw0gE6jL8e39XBZp6Ut6AOkMVOnyPOd
WIf3IOYYT4ql6icKUetmFp9IWgZJJwACD8EuazTqB2hu/TTz6fb8hHGW/8M9nJyKkykaar1kXTDP
0DHRi/t8gKTp+bF5i7H9fjJ2OhhKJ65dDFqiDsvc+lXeO01euueH5+0vFnJYUoi4SemKIuEBkuRo
G1JBmz9foOP0Ij7iZm/ewgqdFGfkHqcWb7YYkwfFLS1JI9JAF0AXCD2wgIrSj/Ofw5stxsb1rCob
yFTSQFDvDOF3SUN9uDk/NA838XFrO1mJhBZyQnu8dxZGPnhYolBPLybNRj51thdna5jWUn+E3qKP
J+9E0bwPYg58qanFodaBzZEhV1Ysd5n0HKFV9/wncQZnYXdiXlIxEXMajNA/nCG2CfL3zvgeQTBh
gXeLsrQ9FjsO+jR9ilTNh6jrnZTWO1EK7+W330+Ww1yKDCgNVLfFFm9uPJXLD2XX627T+8VByOLq
iElLoV2HOFgWobehspbdQK25dQpzyFGRgwZeN8bqQYxJ6lVqrd8odQPtyO8tC2MgldGaixLlcSDP
mq3Pz3ErOUu+k1jmWJ/IWEhWJcpC6roLolqQIDDeQdg4uz//4pywS2SOQZEUXUHbCk0WwKpPv1Qx
7OXYI/VfUqfuzA0vYBAZg5BbmqI5CBbeezG0Z8PSLX3xpnHRs4AAzAGVhN3u2B4HOqqzuDtUkOXI
KPCs9L0Z7PRqdQSQFmwd8lFAbgsoFlvq/+XsTJrkxLmv/4mIAIQEbEnIJLPmKpenDdF2tQEhBomZ
T/8e/N/Uoy6SN2rhDrsXkGjWvef+DnT48uzcqhMK2nbe+/HIZroebzJdyjqP4ZDvpJchK+9Xv0MB
U4brvbRxCme6KC8TS4Pz8ZCCupPG4112LA/k53i0DjY8UeTeUXWj4IfpArxpZLmynDaNEaoxL9UX
C3euFD5adRsBw/D/UYD88ZBmOulOmC7zTIYXFcYQJPILvBn2Rts6cv+7DjCddEc9A9doQlU8svbe
r+qIWyoLsF89DYod/RZsCcV/dCkNXQsm89mIWtudXtp6tbYK5CoH6C0dQEMCWZv/6FEuBfbLDLBQ
cTT3Ommr6bTVIIVCeeELtpeu+96IJ7P7cv3Xf3yRYDoBb54aM1HOqg+RXwW5z+c72AcGvHUDzy8C
IDNgl/zn+qs2VgSm610Wuy8rzt00Ho7jn+xxvP+/q70Tmt/9i/+1OO4hSDfmpS56WbzcF6Qys9ip
HpUJbwz4145iJ3v68drJdK0Lb/kyezCJPpP5viyhIS6zoPN6OIWrg1zmnQH98bGY6TKWkVNjEUYF
z/MOqsN0DhfEUotmDD07CxwXoU3T3xnAG0NLR+ehjDBdHAdsRSs3fquF3WbCL3eevdUT2t4/zl3X
146dxamv7qZRrkaqYFQxc6++dWuN1El4DbylstbFG5y/JPv0UtyJbw78/9bi9r4Or4/drU7X5riw
vKIjrhpif6mehyaDyzm7afijQ39b5R6ibKsjtDmOnMVoOhm0f9kExxi4Ujv+ziVrqxu0/b4wRNsn
vOniht7WnQON8omKPUX9ZhdoOz1RvW80QIPFwB+ewYy6ACp7chFQQWR8twhoo3F0wUouDeFxnN1i
K3ktZ1iX747/jb7VFcvwVSmhmTbSOO1tWGm/1Cb85d0msCsYXf+8Pn42VAJM1ynXNBV9XsouTr/a
l+TSnmYANiCrso7FrTzDe/xGfJ9hgPbPzvs21g9duUymAcV1Nt7XRoC8x/M/7aE+dDfmj7FasyJr
ccscT0Zg/OCvythZtD6OmbP/sO8UoLh966Sxx6dAMJCzWR7J5Wvi2jvR541bMNMVzJ1RKZ4btTp3
oXXsHtnFje1IVUFxKg7Lhf7hIGM9NSf/bOws9xtTRxc194UUqZv0fTwP6rgkdljSZ7mbwdp6ujbl
e06rNkum/uyc1tot4NZ4YD+OjwJs7hWqlz90RrAXV9tsPG0ZYFAxlZZYehTdsjlaLVbFQ3lyHtlt
ea6eu8gL7JD9Eqc9+drWzNIWBm+xnWG25/48Ebjb9/7NbPRH6vGwQNTQ4PPeoFhb64PDn65yrlSX
FAW1+3O7Who0QI3nJ9iS/v4/+MPe12yMbp2PB8AryQ0pjZMPh1WYy3t/Whco/dKBfCAZP3VZZrp+
Tjozm3KGCJIkYPNkv3n9OGc/dhaFjy/LTFfQpXZFZZ+ZDdwFTml1bzvnUvyWeRdw4Kna4ftY30Nw
8bmtXwfktV03WwKc0rifXuf+izW+5v2/1z9kqyfWPeJdRAEJRY9YNkdgynuB1f1Svi1VlNOdi/fW
07W93lA5zWY/VzExn13bigbVhES9liLZqXTcmPS6Cg4gTUWhWVJxCYfeZEJK12MdSjX3qoa3PkCb
5inBLOczzhFpT0CLGcmMwqdKPQ2pWZ5E3e5lVTa2ZKZNb1WWBjVG3LqdPo+aGZkuV8TXe3hDYcF0
mVsHAkgvq6mNS0CGMaWzYxPTn1PUHZrTXvJpI1DIdMLdtAD5Xc2tQqAwjQFRS4LqB72VJz+aYGsE
IFEdVpf+sftpf9u7mmwdlnQ9XDGNk+2pNWaQHfzfK4Sui5kMzccuAon2zlOfm366MA6Gg15SWD7C
Ly0MoZBYk3MVpcmX6/2zMcT+g7crsyJpgd6KfeJf7CksSXWCY92hnX9ff8HG2NIRd4AMOG4D1Fq8
kHAGjLTM552G2XqyNr0zN+9lM+HGy6s7g/aB5e7eRbYere3moztyAb9E97Q8zJcptMIeuCk3sh+6
yIYOdH/kbr1Im+GN442o5Sqc01ycm4EHtbVn9L51UNWda0s4h1uuyhLk+SAJrkH/FGH+mtw6YZ4H
qy+vuKShS3ZOjBuJWaYL5fhildi8E/dEX5bjcCY3XnpZfhn3/dH3EObiUfoCFEjGDs7OBrtxJtHl
c3Dw49DvZN5JWPdzU4VytSk0b4lCrd3uRruOpQ8OJLqQbnSTdDQEx8KVPOQ42LeIdyJzmh6Zp4I6
+WmR7zO0qil4KqWI/XbnlrExLHRlnZV7ssmqAq/1sq8mKx/rcZcAvnHG0gV1Yhr7oYOr40n+AacT
NfLOD+u03lx4tH/J2xp9urCu5q5AHQiqs5Of3ivMY5wLCVHbCXimGwyX9NEOh3/3keMbG7FOxjMz
a8LqnycnU1w6/mDU98vy/fr6tbFAOtpSkFapWdmiS06VuixJHtHUDpgBMTpCONff8HdGfjTItEWg
rRWu9I2VnCb61SAnY/ntFsWpVlbgLACZslsj/SefL0BeBXUK1ycjMBMRWDPugUN2mRZwqeYSAkz7
UJIb6RUHZv7h2RQkKDv1yGMFTzzJmxO05pEcj0vhHNzmCEbc2Wl+d0sbkuHU89V8+JzYr4PxswGe
lo+v1vilWh6XqT10Ij3M2a8iIZGseAA8En7Z3v621cDa4QNUmnHp+6ZG/uIn1FMBlZhPECL1u0K/
rayCrvRzl6VpBXeTU15ap9KH2Y84NcsLUdDz2E+E/ISA9a6QX3zsIrX70KMJK3mfyZ+t8UUlL4Nv
YOv6UyVfr3f4X0rZBx2uq+mAHrUa1NYkACqCSvnIZTh399ILvRYoAHZ0UycSAt2YzPeoUQpEf1xx
re3wrYbyfnkoAG8uzQmKTIgJz3B+F+wXSW9y9rPw7+l47lI3wNOkv3Pd2Fhpddhf3U2KVhY0RLX1
w/EPdf/DtZxgKE4mWLLXm2RjAusivcKu4VCd1wb2QTsg2UMjXqa95t6IjJP1ne8uGdWM+sRKQVyl
Kh5SC7fxYoDl3xiN/h1UuMiW3WbZtDOZN0YzWVf0dy9bIETvG4IPGb172/wJ057A6J9H+5/r7bSx
Meiivbav21SBihvbzdemVsE4vX3uwdoyJ4hvAOGeIUkJ+J9pq0ejc1+uP3pr+GjLm+8AD9XPqzQs
+ZZYKCFtfw3LckikFSx8Tya59RJtFUl7i40Uvi2nvmIhoXYkO/tZCj/mLhSlkPH/e/1jtnIfulSv
pEXGDDFA0RsMYR7XT9kLzNAMdXAPQ8SO2WUw4r2qtc2XrUHBd6OpcFhXzMkILcKTc8ljeRLQf8If
GWLoFEVy6Qt9nPZOcBsjV1fwAf80ZKzB6YaJiz3+ts2HZeguVt6drrfcxhTXlXtDXznIR5jGyZu+
cJME2XSGMnHnLrD147U5Dg5GkaLEEr1SASJcslgtJE6X+sDB07r++7eCbrpUr5KFNFOjxQfcgTt+
W8RrchX3seZmPAKTG5a/wco6Joc9ZetG5FcX6nX52LJ+FeoRNwm87NHMXsriV5a2ASO37HOkG/aX
I/NuiM1U5b3lmyqm6fME4FT6uzJ29rmtHtcmvjBJXihrUbEiv6U8GtOzdJ+vd8bGOqhr9Eabs2UZ
LRmz4aGr3mq+ZxC4MZB0Jd7cFwUZgOeJc1rFAK4SnKLab1M/X3BN3hutGzvSfzR5EoJfY4Sm2D51
QOUXpxX4bsd7iKqNxvk7gN91qTMTLxsZ6gASivPUMjRfhrk8f6rhdeFdahtOoRIMFyA6Sv9f1u8t
4FvxlL83iXe/2nSoWfUZlLDD0TqumkskONb0H4lgUvG2a9m51cFro717TVv2aeuYqMhI7pZb77SE
6Y17Iw//545ilwfz1oSwew+NutUVWoyCJ9w1IFFH9KvL8QeBlakY/b0Vad2cPzhH/m3Kd99C+OAk
Ti6gfQcQ3Ea+LsVIWk2+V2jfbo3Uxh1YV+GVKInt6CwQZzkbD3ZUROyxubFOxbk/i0v22u4E/7c6
RtvBWdYaQwFNB1KbHgTQy8myLyW9qGln5G48Xy/F6TomGr+mECq65yKD5VH6w5ZmhLT2TndsLHd6
+Y1nU0jX0rk5UxDV4EBPV9LI3oK39evXc8+7rq4SMWPqlSou6pMFXMogEexvYEcxh5+a2Lp2MO1V
PRk4XSJYnp8gu7zMXvPj+qO3fru2OXsunfOkUYiUJtE8f+EjALHZKak+maDQpYMWT/0ZnshY75QI
8qqIy0aGWT3vpBG2ViadyscyM/H8CtFl51Tfl5gANfyyWjDbh/vy6O4Mz42VQlcJWiYQqrma4Eua
2EHvF1A62k/X23/jbKyLBJ3UWFQDfFos2z5YVHZpYJtj+EBCT3dy72ayFfHRZYJeqqykkjMCvb+N
7wWSRUF9cJ/9JRBBiZofL/ZMTIfgc1W/VFcKSruH4wxTCPnXJfggoEZ45nHcrc7fqNyjuiSQZKUY
cwpJfuWz7tswFT3+VhSBgXR8QN0xOYHU+LO0jHEAqGKcbtxs9yi+MeKorhfslImkCUVo234aIxh7
wKvRP8zfV7HlHIPJdX1cbH7jOmHfLSrEmmjnjs06sMv7/lSepos8c2x//V725+OpDxsg7Q1OYkgb
d+4YFAfA/FFqYr+uSDTzwTrA7bACChRmPce9RNDW67TNfcZdvzcsdNriGHdJ0RIk45oDQ03Noc/t
aKfZPp6qVMf5uU61JJIjLTcc1bk5+r96GUzxev8z0UEDtJe/9tyH/A93eKrjskyelaNToroNSng/
9Nz8ZV7MkyubZ9yqy8MozzOtbipP7HzbVgNqR3abW5PldBh4bWVFTfpYoqQeTRiYzs4yt/UCbZen
qed1jGAvcJoBS2nrkKCoEfFDnUowM76j9djoIV03OJW0zH2QYCGLxmU2Nc/Qqu7kfDdyjVSXDY6s
L9IsKYZYhWOk8sCMzDssBKhyiZs4PU9/rAOP5QvEhGlx2DtHfnwXpLqKMJWkyQ2YWMf9WEfMzh78
nB2qKYaxcgB/6zBNdvaKdWL+90hJ/6Mh7HlBR/gRxFmSByWCZV75IMu9nXqj93UKljCmhfgWNDh1
3pzbRQQGcU+ZMUdVJ77szM6Pj6tU1xFWvsuHIq2zeDqu3r31KXmTbrQ8O4F1qCLj3HaP19+09THa
2b5xTKuc1sRsU4OY56XZk59l4khS+1zIzxVeU289+r9bonG0EYZnDFncZlByF/S5E/AMvP4BH58L
qKdN9nzoXVk0aCk5lrA0vXSyjqf5NYHXKUOJzfWXbE1FbcLniT81dtNncZOd3GEOyLCnpN4IyFBd
SVgNRm7kBI8ejv1XFIOaP6kJZ53VGQmxdPu+AT/qj3mrDp+9z1FdYuilDWl8NWUxpmFKZAAZ2+F6
O21MPF1X2IMaqVgHqfNc3wzs0ss7u9iZ0xsDVZcQCrf2Cjex1dmkaVhKN2iG/rWRSYCA386Cu/Xr
1///bphOeEFd1k4WlwY04akZm9PbXO/lLDcSOFQXC1qT3ydVKoe4LsW9arzATccQDlOHzObRmM7H
PvfCzgVCRaaBdG9qehGtGS7MDPPBeKjGLqCdEcIcHW5vOPvSPcns1ndra4DbpKugGD9MtN+X6mcF
gkE+7awvG3u/7p2bZoNDVYk1fziuUSIQneEKDoLtp+KxVMeikrJQQ9PNCEvw7tJMztFd4IAq/Z2j
31bLaPM+9Qzm2JDAxe7EYzpA4cDtc4OatOvTZWND1JWCWU/6gio0/Dwud13lncFV/Ma7N5sD0k/u
srbaWb82hA1UVwtWFsjMAHaji+tgOo7R1MEvOQuRngs4C9IhSB+hWTsmUfrr+qdtLMu6crDmfctT
gLXirOsZKhEGfnaMPKzbcg68FrRwT+6VvGx0kq4j7LE4u2bh5jGMmSOeQow70qjp9viNGwuPrhxM
Sa66asIxbDar2DfScPSWU4MaAmsvafE3CPXBeUVH7pUIyReWXSA3Yj0BriJycWEU7lhnB2A6l0GW
kf4e8gFZ9J3FdOtupjP3elZ4Ngr5cpSo9VH1OL/mr/2Pbg6aeztO7ue9ffNvSu+jL7P/d0mtm3ax
ejW358HzyuSRu56dolLfyFkbKktMUAuNXY6cfgdOPUZERexhuW0T056rgI1W2S6BdAwre+HFQquj
stoSIdVh5hSQG2co7Rxz3+1Gv76BjKpi5K5SU66+e2a2DLiTCWkBtOTCv9ulZ38GnUqGAy8neChO
9jSKr96C4VOAM5oY4xQ0HoePihP4hd8ULKraaczdMOfe3Jd3cGhCZNKxzVo+SuknTbIzPTeGmK5y
Goi3eMr08piOL4pEAzgJTYHG6JrP7cu6rmnMncEoax9TxB7ePDmGI6rOzJTtJRw2VnldxmRXkK25
HB8A0tJTNjRxb1lvszC+QnE/NZArIJHcjdPv62vLxmlM1zMxkVCvWpurqp7q4pbtHTE2oj9UVyzJ
mhM19Wgm9jO/N6OKBO1puhG/lhNkvRFGZPcsnj6HSwGH+n+nhkmImDOJl7VtHxlwre/3entjOOmy
JclL5oI6m8fFDMO01L6pfZSeyr2DzNbjteNCntd8rPO0O+f9a9fFgpRBUtxOe7C6rb1KFyvRvLaS
qc7B433gX+yovPDQ4wE0CNkf+uQcuwN/yl9QEdPtlWtubCCOdoXoCWwIjA7YYQ6jMVgcnXLxUxm7
OaH1MR+sgToXrM16ny8CUEJxu+aE0sv8sGa+C/hJ0/D6jNgaubo4aE5bGDEIWAM4JwiEXJRuZC9D
IEMWDF/dP/MZmZTn3cjeRnvpyp/GyseUuIJHtjs9NIvxXc7uW0H2rqRbj1+PFO+O4R4KoAyWKRFR
axiDtEzVwS7aOjCkae2shxsriK7UadqicmbVQs9p/3BmeqqS6Xi9J7aerM1qYjtrBS7h0SyS4qvr
F10SsJzLl+uP32qb9bXv2kYkRlMVfckj2mVcnBxn6YGMnJD6jvjidmpHlvpXCPLBmNUlOoBWsDIz
ZBYNRxnRAI6OXxJEcevAPRZwdEpCLzQOLIR1V/ANKpjgxxJ19+p+iUzAbOvo+sduLDQ6essCycsT
dYOJI2mgABACmylmFaYOt3YmzkZ7Mm3qT42HUGS35LGoHiQ8bA0S9t3nZFRIU/9vZzFBE1SH4eGd
fJDei8PsqE7yg1F97r6qVyWUSJA7LsuwbpmPUw+/qOZxrPeiXBsto1cjoCZgyhtwKiBAmQ7SKA+V
XYWVtcen2VAFUb3yQLG5X7g151jl1W1yIXHyo1ydoJ2HNUEgfuKARnbCtVuro159YFnSgsoe5+s2
mqPSPKAWP42SL9ZpOTTB8DTJwIEg6ZPFoVQvR5ixHA5Dgn5PEZ7w4ErWCXtPY7jZbtoKMEEmXMJR
AJ1+Vl9WhUH6ilZrQ+Np1RjYiIHdZDvX060hoG300OYy7jkMAeiVseZXB+Xe+OOX65N780O0q0Hm
e4RPBp5OXuzL/LUNeFierPvhQi48Bvj/1O5wMdaW+WAto9ocJ9NUIa2FFzW5CJFv+81mc+eWuwGr
oLo38GDmfJRWCbLuaxci4IUKCxiHn8vbFVVh7MoXNnpCdwoGoLatMhNo5jw3s4squuLbULtjsNRO
9bmNS5cEJnlR95ZKaUzbNj+DDeeAVy6nz/WBTvCjvYL9SllRSD7dr4kx3/bU+eQP144LclImc1MD
vlGGQSPmD25Q7qqcNxpe1/txLuYhHSWNE3+5pXAeX1J1Ium/O3NgY4fTuXwDG6q+y+VytlS0gvbT
C72HPJ//GvuAPaBK54gsA5CiwX6sYeuV2vrREUOIgefLOQOC++gHGQDxw01xScLhMPsgKnaINMtf
e8nMrQbU1pAsYYwsxJjP5hwxct8OL5U/7Vybt+ImuuyvpMNgzgLNx/078denwDmP1m0Xkag47gnR
tua4bg5MV9l4X6XLufoObgvM3MuT34LgMx3as33jh/bOoWurqbTjwjjjMJeVeI+cDbjO2Yd0vjHn
PUbjVspPFwVmdUMVsv3Lmd2x1+6obiVoIdGaW2JvKcq6z7CLDboITNDd6OzmO9fA57vj6lwXsmym
bPlrZunHXVjeN0fjuYdZ7LPxtThbkRmv9CBxGD8nAaK6blDW9pwtTbechakmmBhBPjvJdufEtbGV
/L2yvvuecqpKvp4Xz7kZ0/pbOX69vhBsPXcdEu+ea7imUaCOGwN5+sqMEPrB689d18APtr6/e++7
5zZVsyQdw3PzZbhYlX1s3epRln5QjChgLc3w+mu2rux/p8679xQI13WAsy/ntdAQnRv7900TIWgC
OYF1WD0nblBK2v24/rqNJexvUPPd2ywpZhNx8+VceGDePLZlGYxLccBpded6uPUC7cRQJyafkcZa
zq6Y/nUATeRMtAGKCh6tftyLjW71uTbdq8nOCmMcF2ACEMmsh5O7y0DZ+P26SnBUTuUNyYBHt9CS
mYcZ8p4iPxn+8/UO2PjpukjQnEA3K+SEpWQgEazMX8rhc9B/qrMFrWVSnVrQKgMU1/QEu8yw6O9d
sic33VhkdYUg3KWczhZkORN/Cv1uBPxL/rJKLOjXm2ar6bWZzJLB7YYKv7+DRU/VwAbbC4bksR1/
X3/+1u9fu+Td2M99Slwzs5ez6U8i8KqZnkligH+90Ozl+is2kgOOHs11y7QgLXz0gBBLTisoj96r
FVa5Sg+qU0V3ZtnHo8jRw7hGKiFq8fCaGpUuhvFcTeknn7x2zrtGSmaTdRNhJc4FZZCS7sB2zeW2
+pf876NBagV3mKD9ZZs8ZyYu3VKFkll3S1Ifr7f/x+1CdREl95OkGPmCTbN8mQwZtNbr5x6sLWt+
ZeW0E3jwklxSP0Od9icfrC1lFnBaQnE0igVivOiBdYA26vpv3hqMukRyMXzDWwprgaO7B/IC8gm4
X7HAOqjL/v1qI0Lg6EJJa8qRQEaZx3oqZjRooIhb9bE2idoj/7qejUBpfZt31s+Pt2VHV0aC/WeI
hFOszz22LocGnugDWN8duuW7Yll4vek+HkeODlLMptJpSxtvQfV3wGZy6PZ8AJ2/h8b/HiwcXRLJ
K7etuhoy8cJghXzo4V9TFZjIIq9aVESRVlqHRS6t9Zg7dus8QnBqmF5Q5VOZIdQCFA++mJImqX8V
wCCP7CZph0KEzTzkk32YUIQ/iKOo+IRWIY2bcTsivtNJEDQH119ezdzumz+QF9f2Pyn3iAmBbod/
fEndPqXwjHGsIu+PbT91YjxkdckL81wNGeVvSZKM5p0ohiX/ZfpLOfZHI/d5vxx4nlAxBl5i0Lx5
lH3VsSkgS98Cx9WUKq3jpLVBgYBCs8iep7a1lBt0vgnPsAj1mJKwY2fC56g5uCYfZgL1vDmp/CCM
vhvJyWxHNSVPjfANO/tp+Kol7reCwBQTWVBuHbqpJKEN4M6x6secLQdstHZ9nyYU9TzBQPKufYQ2
pKcmoqGOm8hbo0OdTxMWqTu0d75jqeR+Uc4AzEbdm4wdmDcW5M5hwEpDs+a88TpbqxLmhB0GKzGW
Wz9vw8ydx9c6YdlhTqzMu2makqPcMDcoHV7A6SCMhabpSjUdSiXzZLzrvcEhzQ2SqMjXPk/u5JLh
UbrNRB+6UsyjOnWmmv0msu0GubrAF6Lsqhj0PeHD77mZUmIHXi0q+kQq159AZgPbcWxvZdIZ1Mb9
vTX6O89UFSsi301V/zvtCIMfFeklW/jFNNoRRX7ERpo4vxlqCGZVaCNK4tzm+dhVDwvsZfmPGfe2
8suypOkin5BSambr0PQtVfzcCiez0P9MlUqFaJFpGA+ul5fjv4SUM6+D0kBKoz0sTurSr5DoZHMS
QSDkZ6DN28zLJIqSROfbYV4Q4R5NSTMfBvRg6Zh9UBYelVlgj7Lgp2agKOx7YUqSkj75gvEUakEK
uEWXg2q5qMWsDkuWpR54t3PpAWZyBnZg8q0D4t8tiiVEaw1+cWenvXTLm0UZDZmfUS46VNYJ8odF
/bFVbQD/mC0ZkeUjZyoXWWxbBhm8Q2G5mVu+DZ0Q3hBRk7rZH6OfshTiIsN1+yEox1F1p06l9pRF
jecIu6ijHPpD+1tZ2xj/CA3Afja76bPcM26NMnOct8bosywPmtxjS/FStThaPcqqgazgyCUWkefB
Tzv1W7heaVlBXZg+cnjKLuR8K6cM8yX0WxwBcozSjClUomLa1U2sOuEu803ZgaVsB8WSy/FMAD0r
1NEqampBJD+Tmnex2cFEPT1neVoCs7w0AJKHTTkYvTipvCGo/wewrSGohmd+Rv0Q8bN+BBYwWXxl
B3YxoWAfOaaCmXlgd5nRWD84SQ1hXvKlzsmb4vNYJI8ylxgCQKh23tRHtVe58BtQUhC3PhlsTpk6
zyKfrOLY4YYwvyhnUgMAnC3sjvsnItRUwP+AL6WNQnOBEhUYRi+5URhwiOsr0fMmwEJQz+S2bVwG
wJC9ECj5TwAOtf2dyQulrPt0NGclA+gi4GkGWC2DX2LQOvCC++qAOo3UhVcvviOOk+h4ca/k5BED
aVkiqfgj/MKe5dHlNMm+AGRDKig982Vmw1HYtCIPtmUCYhUmhdFwdmxoRxaY18gipwRNU89VXwS1
MKe6Rbg8bRIoauUyzXl7gFEw676I1J4HEUw5hAxTmCHRUUFS7JLWMyPKKU2sgxgy6d2WBu8W+ISB
NDe4hwUwzlremBntrDSYedpImID3BCW24AMZTgVxUke92oRlzKJ+lZhHqIuFGAMuctkkRhg6u5ZN
xIsJOHWHqeNIgtsOb/i4VIFtky5dgduTqv/NeGM6vyY11gpqGqUyDxK7FCKhPgB7ugUkPe04pk6Q
p5PX/7SxCVV16BMuWphlpOD+0yDP4O7HQ9euk+7VbZIFz0hKAo/7Y5uXZVIHUIn0Dkqa7MJBkQVU
Q6p7LfjowwzFJyk3kJDnJXq4aFOHPLlgsthmMJsWA34RewH2wcBx8n68IcyfR/eA019bFcFomgUv
Yo+WLTskfkErYDF8P8WwGqXJyb9pW04PWICSyQ5BasvUv7YYqhyGls7q1CVZboFInk5wgug4NbsD
ogLQZwWlK52iharQ7+wi8BdDYT6Xlj+Obwl29/aXIedEQZM6UWJa+InMyv9xrBzmJYdVGFPWAeXJ
UI+BrbqsckP0YyPR9TYQtFUgIMix3mzppf09H6p6inK7MZavY1M2bg72Qmvi2s6qauVDLD6vxWNe
m23zrU+UmgcoHLlY3nglE9gd4b+ifrXIDIfCAOQ+ZZOgKtiYfh+TarRevdHFfA74bHrdj7ydAZfi
pQTLJ0j9tnLOXe4ILALIxU64TBrCNgWcPMqh786MWT4fgswwCilDlXTz8trSpuI0gCpSFVWwuAWg
COAtNEmJtjVTREsNoyzpIbcyntlBriQC215O5YiGNBZeH0mWlMn3ls0LhtCUle4KJ3GyNBBj4jsn
Vkw5iryqMu3a07A0szq7LXd4ERaJbeZ94KtsGh/KzIJ7ywEtpfx1+bDqmgS+y2CFGgnbK4vvWeEN
7lPLYF7qhM5gNb2H2mqam5e5y7JRBCpn+fzgQDnVxSSj5vwKl4uqOVu10XpPyMExCVSIqIX/NJXc
7yRUWBXwZMHAzCExAyIKBb9GUUlpfUl6303erMqt2LMsKFPDAaNz8XvwCvJueuxLxx9UNE/L4r/4
hekIJ8JoGEkK4EzmSwz+xcwEyIh+0Riom2iXZHjxPGZDEziaXWHdNwNcFt+mNOGItWQ4zplwSkWp
SvsmG1r1/mNjTiiOC2SZZu2dWU8WEKLSoklFsF8mc/9YUpytsmDoGiVgyVsj/XDyzWoyHiAiLmtE
olTjdv8ms0ed25nmk0PbQ7OwxTKeSt6Xvv8kubTsnYP4x3d2R6eBYzBkU5NNRuwu4odt2/K+GuDd
S0Rn7kTENpJpjl7NI2zRm00ymGf7tGpMlriYLlhUxM2qNGkO8zfahT6Lrl8str7H/t878IjabBNn
aCOup7BGEJEsh17tJc03YomOzgAnRdLT9v9x9l3NdeNYt78IVQwgQbwynaAs2bLlF5bttplz5q+/
i5r7cBotHHylh5me0dQAhwgbGxsrjAYuecxjozsHxG0eMh/asW8Q6/eXzoWp+QF0asXsSO8ywu21
7oE93APc6X8E5O3YNYH2mH5tf7e3kdu5u5mQE2hPCXz7LFPR68fQXyqSe0ooEiWlpmknbrS/WYOU
P4Mn5GCeB818rTn9usYqOpRkukSuz7CNNk9NuCrgdHQ8kzDipv2urmPivLm+IiRXTZHZ0zskdeDD
hhsWZNPspyV7vd6u7KcLhRwnK+MSDmzDKcpfpuqHDX8s+jldSirSeOoZNq5Law+nHLWF8lzg/K63
MLc+R0yh/6HwZCVvKkrx27vpTIm7FPcbs9wE4scqHWfZ8AjFKL1fBuQhjXWkGnUb9lxDxGWoVQVq
2RIVtvnQ8ynbOEqldtLorl1BAg9yaI+bGd1YRnxf8wiU1UzBSJN9ilCbGh1jMNcRJaS0OAzNYQC+
aHy6vohkwdERNnjPa6ppBoo7xiH7sp67WzM0jyQgr9SEBV4RxKEKafJxdRCZ978jYwEDJ5PhrD6N
Vh4uWhUO7Ty5DXwXusxWWU3KSmIif0ePurif5lQ/tQF5iY/6EYO1uNYBqfsh8lRFKsnjHRXJPFrX
VvbE++HU+ZADSN3+2RjhXqSd0hP+CdJrEoAc2D3RWzy2Kiq30m8TdvwKDbm+mNBpdrJqlwbLcUDl
OekRh3M/9pVjuM/IBwUsURwc1eg1KrphgHL34qeVr93B4qsAzOW0K2RGD2YAWzEY3SLzcPvHJFAR
Vt7fpj/qeA+hF7XpdaFbznpMXn+evpc7tE4LRm8EMAn61y/r2wzBvAf9TA71rRHu9oyFp0SJ7jv3
o76FeBFpxRatOU46fUSJcwerALvbzq6JpTPcWW/Gs2LHyfaBEDpiOlW4rBDtNJ7puQGVLfGrX3gT
vHk/vfdiav1tfVax6CXlVJEEVG96bWg2emPspNH7tfqnZJYPVPWs5HxKyFuUCTGkRpEj6u1uXy8J
OY/bg5n4FuRUoUIK4BIJ4IL7lyE1Kb6NSdAn/q5s9X9QopQs1/8whbhp02bGYbV7C5t4s082v1lu
a3aLf+/Mh9bfJV2rw7jcFhVqyoBOo2QRXp9OSWwWyUNLmUdzXFvoHExhVFZO+vSzXUoF7EEyeyJT
yKxw0SQ2Wm/m7ljSyYOUrNvnxgG4ERdc1E9GFpEmRDK4OCYTdrx25r9psCGwUBQ33gNL5amEZmRj
tf/9YntzFAU6vcMbCx20EBUzXEx+ObWtmAlJniUShUYOR+G0zfSTSfxku1PaRcp+tRAYmmrqcD9C
u036PFQnc4PJngL5JYHPoPbz7xFBJTYnMHRKTtnomd/r5+KFBJNX/Sxe00fN7w5KnI4kXxGxvFB9
07oiw3vi7Okh9Qo/qjy8/zWly4dH5x9cVMM98jjcryuQ+PxGpYQlez0Sgb4FKnZbO7QJgoPmsbBt
QutXfLbfcm/xjHA52IOb5AeqSswkO0bE/fIeJZUe8NxTi0Je0tT+Ys5+tUDJLbnXtdb91K4XAcBN
3zcNTsn6tFDzbOtmCtvpCPIhtZL6LDklRAiwnZrwBIkxYfqL9VCc8udkJyWGDA8+3qSBmoivwoTx
Mbj+RbL+9r9f7E2tWDpqrGVz4l2p3TvauoYV6irHEeXRU7NX6a73I8GlUREA3FfRCGoPPmyP1mUQ
B6Pl7Zaru+h2qYo0klggapIn4IzuNf/mxJwTTTXfiT95N7WEaKDH1ZQ3qC2dcq257WbiL5E79/w7
iiooUMZwA+kMhUa0bEqE4DAh3jclNK0A9/he20BlGM3N2LFTVKoECGXZvwj/bVJT68cNXaxPY4C3
u5AEDn/u/XeELi5n3i473CimXhJIRSYfSdq8Y1NVnmz9rOMRbcNtbCqfFetqn4AP8jeRxjfFRV84
G1qfvcV/9yKnbg59OX6ow+aOP6qycEm2IVLTzFyr5mkFfmI9Q0rrOEAbcjx1B1UOLJl0kZ/GtNqZ
lw6IXYjcPEe1+Y11JSD4eCYIljRSDJYkSIpq2kDcdyaE+Ci8vuyjnTz1k+mXTewRHSb0r9cnRPYh
wuotIjNtmwF91JAtptvwOm3dOR3a0oP/+ZfrfUhWlEhO2/oinfUZ7LGlmFwbZZs4+2lnKlUwWetC
Wpsxm7TzvIBDZKZ64RpL5ERunqfbt9Kg1ReTNZl2bAbqmdY6+5OheSkZ43O3Zu3TWLD1PqW0yV3L
wCsCcVRpjmTuRDYbR1U5idYevyrRIUEX9am7rsWtBXEGr1jwZmKRz+G1qMhlKxeLAyMZ0eNgr9Cg
3qDEOQMCMBgacxlToc5kSZCoPl1AfT8i2TTjqdCPfnTQXY0Dxze6wHnZs5I0tB6vLxfZBfo/1LYI
oIkK1Sgo+8Bqa0f3PkbH3X+uA8pWdeOSLBtRjdqO9XWzLVDPnKaGUPufRbtLVQFb1rZ4QZ6XEa96
nB6ZhacyPIYDXoWX020c/OtDJDk4RW5bVK4b1K9QpLGNMcjbH045Ke4YspaFeFDbDc9KhwIcttVB
z9uvwzp9CnlMRaKJVtF5GKGtcrK2b3r5Z1A5q8t+shAAWBpvndGhHAHv3bn8qXR3kiTjIp3EKOg8
RQDfnDgZDxn5ak+nxF79rvplwneZfLJALPJKGKuHJhlARU02mFCSbyUKDJk9uddXimQpimrSA7Cc
a9c5aZDP8bk0YXPtzJmftUN4vX3J+SGyS7o14nPLgcnZRud56k3P0m7L7nsykj+f62D/sIuMN4u6
aDKSMgk64lCMeuflefkAAevvs+58v96HbJD2lXXRR7WYjDtVCwkbY84CIAl+myY7A3zPFKMkWaKG
kI7OU1oaRlwAuWT8tc1wYI5iemWx8r1Gd/HTa4hS4Ym9KEMI+20+rH2a2/xgv+zplDbcVJ7yprMH
gA8SN5FCEmd5CmVMdNQHw+3m72bQk7s87R0RXxn691r5R70IexnVBurA62XvBX56oOkmcL149x7t
DrPKe1SSG4o0EuAN+m0AdCGkkH3OzzyYQzhFHZR4T0mO+16N/tec4MV7iKMi3AuzEd6iw+n4e/NS
Co1FFJwflM9+so725OOio6yxdBt0mDKE01zAwu04uYPrPGwwFYLToa/KpWUF3/d3zot+gAlqaiS5
Rfi/pB3Cq3e/C7cJKxSbwbkCOu48HWI/AScHPeM/qb7wXdP9g/XwXq646DknYxPl7d7z2TlMp/8J
/iye9mYdZn//b0vsWk/7C8i8m21DhM9vvBjyKKr9JRtiITSwKrGsoscP2Jd9iZKb8wWQzMobQAqp
0KnWHK7HINmN+z3vuvjUzByg9AI4Ij4VR86vnYW5C02NL+knWb30PYhcdFE4rZlgH0cBh9ACCHkO
99gWKxJxSRB9/66Lxm2I71kxJAOCfnie88EFHtUdmCJ3kJzF78qpF40P4ImbALtFQZ0DuqZNy0O2
NN8q2j6zrr9xauN7Fs+KxzZJsBapJ8s8JMswZFGgo9xlGP8Y+ZfrUyy5E4icE2heW2Oq5zzoGLk1
E93XKL/Ncvbabo4HQamf17uRTITIP1kStvVLU6Ob9o7YnVdYN2utip2yJzWRfQLYNGOt0/aHaqe8
36TnMocINljPYwiNeM9wGxgWAVTmat/Yo4pXKMkyNCEJoKMDNE5s2eG6erVd+aDD344sCoD+UWx0
WYwTxatnYsYLeJh4RfKdA2j2INpPft+7+0Fn+0OgTS6SPg/4JNdxUfT15htVlJMtOCE7AAIWeMsR
XQNw5ALc4679t+tLQQYMEYkYjHOgjTsMXPlawUTaHx6Xl/LsAD5xSL01LO6handYgdo/rL+yO6Uv
riRZ0Pbj/WK7msABbxqcz8P459Sf3muijgtIiumtvs53x0nFy4tsrQv5QjJoNVBxWI0TZEu8hAN0
FtMVMrbUer4+hB9PjimSN5zRsHmbNv2hNjvg2xvHDuypthVi+7LW93h3MVBRgr00ZVV/yNhwTrLe
bVbVD/94aEyRoVFpMx+nZG+6xKMaG32wxg6QRAmuj4sk8zRFbka24k3NIWV/KEbP+u2cyzMJwBOw
wtUf4L+iSj5kn7H//XKElog2ES36Q1Jbt2sdQGv8SzqpZJClX7FPzEXzK9CGgK46wyF/RXn1vv6a
eiUNdnLOfrorKb2yrxC2eNuMS2E1dX/g8I2FW3wKqE7frX9LPll/FRPycapiihrVMDLRE5NhQhju
kXdAg2p4j88g8r1V9+xg+NqxVwGDZJ8j7G+NU2rPy5KcplV3DXIql5u0UimxvR/q/036TC5s6q1i
+tBlRXaCsN1poLB1bSzXKj1r5rCK5gFcwtyafCmd0bs+dJJdKCLZUhMQ/dmp7JB2yZfR4udkmI7X
m5aMlIhc4zM3hmUBJD01NpdZcwAfKZfHKt3Fj/MiU0StzVUaDfPW2qFRGON9l+fOKQc2/L7RN4ix
8v4PTND4HctXWzFUH9+dTFGXetE1xqZy4WHTnkBdCYv1b2y9ruljXZbQNDyO5aeyMFPEtmVVYkSw
c+ahXb/q1k9mU8VJL9vyIqotIXWWQsQI/n5G7UfFcqp7ZEhl/zhoDMiL+jSmQ7gx2ycMTk/MuIu5
qciRZdMlhAFwjNY6a1YesqT8XWzlfTlVN9tYPsa2fU5o98Oi4OZ8buXtZ/NFZLN4a3QjFDLDIflp
pSg9bI2f6ptiHci2jBABjLamsVPpJCzrF11/m1Ueh7L9Iux9p03XPt3m/VdrXlksLiP1iVEt+NSg
iOg2FLCretg2Etp4OW2NH21lnIZFsdclYyKC2uapq5sOKVcIqzh3cL5k3e/rv1q2ZEUcW9EU02bn
EQ/JTXO7PwDu3g0FvEd3YQLlbfvjLNsU9alhOucUIEmQEJDz0DESzyqMQ1Nv5zpy/OtfIutin/aL
RWl3NDcshr1Hx8jHv86JQQ+kTH1jGBQpoWSPiRrV8UjibEkTpLyW5oO94Zksu4Ed3Rvj0Reowj2C
tf3J1SRs55iCyTR1PbZzNvpaBwcj6qwvcDxoFMMlW1HCHu5y3cphLkXCwta/LZv1sFUqmyfJRhMR
ZwkYV52BC0foNCCUmcXrWJhPYwXe0vWZlv10YSNjlksLKhc8nLXK1Qc8f0Vv11uWrCERSGazuYRe
gMVDsJN6PzWzv4VZ/0wg/OQ2eqEox8g62VfXxULVUVpz2hwpwcjie/Bhb+OlOzoOrLM/645hirCx
pAFpCcJbUajPFB6iPe/+gcFRocJwSGZARIu1fLTNFtbPYd9GkW9MUMneeqo4nmXjI2xkh1ajlRiE
h5uz3GUjbV2n0Vc3AtB9txG5PtOSNSpixeza0AcduUsY53T9Unbc+LGWU3Pqcnt5vt6F7DuELUxi
mg41KL7hBmXO1qnMEBLJf5etfjMcq/ncwSDix6bR1Jx+LuywnwqPZTl1wWtPFSexpCIDAtu/lyrp
8wHvstQCbYERT2tyw2vW3Qs1NaGd2rPfej68NSSLwYtL8L/NQAyaQ0SBGoF7wrxTBjWre5zSBnC/
lr7Fmzb53WYUiq+XBGQRWmYOgK7EFmZxzSFHQLZHPvSbl1fZF6uGQejI/9TaZCuWjGTRi8AyDcrX
1VIj354b9jfSyRH2torkTbIaRTSZwU0SsQJnV67jCUcnbsK/mVHrX1+Ish++Fw0vAg6wcAAcU7Su
QfgYhVPjZjfL/uSo7Kv/ovGpTYjZA+EBVjPo6hAEiP+5/qsl20eEiQFoMFnd2EehMdt38dC+1VM3
uGvl/EhTqoj3spHZ/37x48Fd1yEzhDtOyZZq9GwrspinM42mwfWPkHUgxIBhd6XmDB+xruV3MnQv
WpEr6tYfl3zhd/zv3w7YR0xSVkRh3IYdGPnQKbjpypPeTqcsUyQ8sp8v7P+qr9Ie1PEo5OzQd1/J
pAiNsvUunOB6VdIlAcMx3MAhaMzjzL8O0IW4PuaSxkUcGC3Bp8yThofA1rp1dz+1EDL4eb1tyaIU
xX+01qgnauOOGo/QaevcqOY+GKseGTTFfpIl5KLwT74hC6E6sptkDe1zFUbwj/f/f+GoBtmOqYiK
ksmlws5lBAd4bWGcUJZI3bExam8qVMgJ2STsf7/YWcaozWTOKhKmtOuDMRlA/LZm+zauWPm5PEoE
yuklAfu1jqwwGhMa5DyyDyMpI1DrZ9Mly6Ap1pOkLiFi5UxUfvudxBs2VRJCOuxbpsPWLO3CdE4C
YpaHtEoCOBT8ur7EZNMi7Os1Bbe+akYeFhzi2A3Y4/Pf6y1LIoYIlqta1PEYsOzhRHIXxHTXhs9U
3s0nnbQhBa7rejeyPSJs7rnGw2pfoBscakFkwrC2mPzCbu7ruVPw4SQvmqaIgYNAQVVOyZ6A4jF/
1/nNzZcUcnrJTXLmxsv1D5GsYRH9xmMoI/OljcJ8sg9pVEE4pPLtplIU6CXTIaLe8igqdE2bsP/g
+qJBZ2U1k9NcPBtNDrvJ5899g7DJzY5uzIgQacu6uFu7+Myi7Z5mpSIBk32DsM0dw9H1ckUlqCzS
O2u7i4bJg3KNq+evKiS3LCCa+0a5CCUFxEUTraqjsMrDCbAHfpMGxCvzsD5BOPWoeiqT5JIi8K3J
54myIiZhZf6lS30ysib1jGZBMaT047L7RnGGK7aIbNiEPc4cfWZ6gk9i+m0DydQWDDf9e7oRfypY
8LmZF87ugUI8Ye16FpIIXAUPGjdO5cXtYD+PVdPk4fVeJNhNUxRfnjeax1Y9IMN5WsLNp0EPZ7bt
fpdKXQ5pqJodWT8iZI6kbRflOTIp/eV//ehH4m33c7gF9lHt/vYOOvrghUDEzMVTSyrI/lhwBtG+
G1l9Z6SvGZRS4Jnpag5HoV3z85y5Rao91BM8phvThyBJ4dk0dzf4cpSs9NuuNF3czLwaTLRsnr8W
E1XsOMnxIKLutMmBXoUZRWFkVWswARnhOixOFRcRWetCuJhNq+03hjtObaJO/RIxlceWrGExUExj
XvblHktNsD0ceIsPKi1+WdP73y/ig6OlkKioUeuwTVodE6iQ+KM+Ev/6Ape1LmTwENbobINgRIrs
p2PYUCX6c71hSQwQ4XWWWRir3iIGcOdHPZ/r4Ws/wgshcXFtVYQACfXKFJF1HOhGiNmgBJGdYGaV
nvfA2QMGFJp4gzQQOrFms+ZWRV2QfZJw8pMkLw3gP6NQ0456PQV5ATWwEgpLjle1qnRMMiEixK7O
e1bH8EYNI2jXweZmHjytav/51KSI+Lq4Tg1oJZVRuEBXqdJh9bv+6bMp7LHBcXhe72Rf8x+EGFGE
2aBbXzk1OhmnnxWMQ+jvWVOhyiSnmIinYxPR9SQdsRnArZnNyTWQEW92YA7M1YFd69pcsTFkX7H/
/WLbaYSX3BxaFk6Vca+17XaOV5t4RVmroOiyHvYVcNFDk4MGUzgDCoGzdZxQ9P3TJOMRltaJKirJ
RkvY3HHVMW1a8yhsoifNcLxuNYI111wNWkn1iL0CQ7vrcy5Jit+Tm4tvScva1kiakhCg7O/JZL8Y
wJe4NCGAUsWf5O2bIlBu7BorAWplP4ztwwYFuX2DL+Ea8LAHopF4yxJAF9cFlhr+V6Fq38tSNBFD
V21LO48L6gT2VLoGrwOtX92iu4F4U2c88PqwDV/N5MmAU4YxKzIPSbARsXQTqGT2qPd2uJD5wO3f
DOYxhQkCukNvrEKlEb6vtQ/2qgisi+GyFw86jcJdx2uADKNb1bOqviq5WYpwOptAGrOGvFc405Z+
aRpnvu262fYWKGOGSUNSF0CbAbp2pD92PCGKFEJ2exKBdo1j5k5pIMfZJYwh4qkf44MG0HXwrjav
WhWS7Ssi60zodGk935+wChxwmdc0iTuURJFCS/Bnpoiqa61p0XWbWKHVEwgxQ/HMSzRtgCQFmX2L
dsxviTWeU7vEoc2jG6d6S1LoSSwJRK2MZxvayi7nCyQKKC7bEPOCPlY9QsqIxKOiRPfxCBiWkE2l
aQv73XXCkzDfshNGPHUdB9IIjb0G18OKrIf97xdhZUo2KEEOKP/H3frLpIseQOnB+QrlNtUrhmwD
CCESRxVPYaoThYSbD3YGhrjOTtd/vCyn/w+EsKV48coRNuan/WLXazst3e/fbASobAWWT3V7kMR5
ETToRGNlDQtqauAkBmZUnqYZPLkh2u7wEPdl5S31DKWVsQxkpAlp0DREy7bsF9aa21DjW6ABNpLQ
AVCGVJrLFoj3sdy8n4f+DzLiJ8VgfhxMDBFNmGt2CnIVTv5MH2OYVwM0pTvTz9yk4Qq4jts6IDzY
BMKaq4aKZUptYDNzh90UeDjx8P+xPSuvAHDXkgiyALz18f5WBRYpnZ8Rifjv67/z4/VkiFrS8IWd
N9vGPS5flmcjj+8g6/VyvemPz1hDhCVSqOjyOHVQOU2eyXBajdkjc2BBeOR6+5KJNURcYjEkTols
EHJkLZQ3ONe/Q3D1ho/cmzm/hZriz2XpzyCLMpfY0aeyRUMUk65LK1mhHIkXvqj0oA14sk32va+r
QfFVkhAi6u/xqiys2cJztGWQhzYdT+XgePNkPl8fNNl8C/Ejm3Td1HbUTQ373qK1n6J0ervetCTt
MERY4jysDV6E+/iwnqFpATUk8852Ixe6uH7hKZUzZF8gFFKg81olGc2BobZo4xk9C5YpDtuVfmUc
iqALMQAzyXBMp8kv2liZF0cO8yoLwgPFGoDyroj1kuUtliMnnhUdEh5gaKgNcVd4WJDQ2uYcQj6g
r+XMLhT7SHK0GiJKcux5AhFFjGt12/aouaHsaRyW7++gz4fmJoXOje5vkKEIYo9DQfFgqU4E48N0
yxDhkkm62HE7oufZq04Qy3334dYe8RIS5i+qGZWseBE42ROorfZ8ICEpoYRLR6hJjYmvk3pTbCnJ
ihGhkwWtoKyMtCSEjGzlzlPfuoWZ+ddXvaxxIaloKbwBLQ1vlln0QLPHScV2l7UrpBI0H8x+6DoE
t2rNb7PM+Wvlzny4/qMlR70hIiMLA1l6nk/xoQ8WX/fToAP7AYhoYMdheG+xQMUm/PioNxwh3nTx
VhZ6qe31mjZ2N11fD/USJ95sNNZB02N2hIXucnYWoqo/Sb9tX8wXSVhh8KmuIaGIdBpqLX4ROv78
uJt/4sX9CIGyL9fHUDZBQhzSTXNtJ8hchSZNXVp9NRrFrpNkDqICoMFxZ9R4hsp3ogXmup6gPHGE
+PGpWhyPk+YL0WZ/sZPw+nd8fHEzRKDkVDvToKcMFczWaZ7XVG/AT66ZX+obuSsLc/G4nqpIRbLO
9mVyMTdTU1XQ7MVymEh8g9qIn+gvUd28lKbtzY7iiyQBRcRQTm0PPfVkxZpjv3RALJbJ8OiyKqKJ
rHVhw0+b4fT5auCiy8lvbXMn0jyuBlVUfPdW/nvBxaXv3wNk2lYDxE7JgAPEE20yu210x6eHjat0
9WQ/f1/OFzPQbNvkNDbeIbT8VLUvy4CCkeJ+JZtcYa9nQBoOU4PUCCYavxju/oU+H8gWw92s8RMg
gK4vWMnGY8L+znrI9fEYMmUQW17vdctZbygk2bzrrUt2n4iWHC3TiGBVgJJ7RpCykwjS4ObK8PSU
Vx6r6y7suiryKyf+oUdTpwrIe9T4aN6FSwpqnAsye+A/zcZqXGhmdUHH8zygzmAfFrx5uWQcCzdr
G/D6KZ1dq4mf2mjuP7fuRKgluJXlYI8r7kX6YLtWMkPLcq51t9ySPOzjXFUnkKxvUZ7PWjStgVA8
7uC0NfzOYA/TYCMrK+0AYkGP1+dQskJEuOVaJcTW9gBgZaufm9uP0lTm55JFLmIt50YH35sbBPtn
eOoMI3HHiN6Cmv0nX7cjg7OcIs7IPkKIBHxG6M2zxkYRr4eXx3KfON3b58ZHiAGAbhoJ6woSzg4A
gLlu/8qi6p/rbctuAbYQBYbUcSrw1S1w7uMj+RYHuQcK9+3uIT/fqNIKiVCWIQItrZV3GivQi+WO
8d07UN5nz1kX2qinxl6pu+pyhSyjEHGXLK2tMmI4tciNfYCdg9cfoE7/tIHjuAtnKp/W983+QRAQ
8ZN9TQq6RDhadleTF5w0vxx4DARQe86feqe2vMSofsR0swGuNPUDbYpasdgkaZoIpsSdkBRNhJwj
h1QvjCjbtyKLvSWGqiVeLfyWF2/DQBVXaMnKFuGVWa11Tq2j+L6wIfZgFgIUpK5ieEnit6jTR4rK
6LmNosCo9TfrOr7yjj7T2v6ysP5pV1AgNj/hDv/tc8v9P8p2YFKkVg0zpZYY5QG16YCaUGoGAdCJ
5pt6LSsXQKvvPXIR2Pb4754fWxwoet831QcrRlS/W1NbgynBhmpECj1H55zNbuEnYeuP8BAKdnam
qmYnCdwivhHyilMVJ3hfSvr2lOdA4oMzv2yOO9idYl1IUhNR/K6yeDU0GXKflo6niALR1VlYh7Z/
fbBkzQtHrD6Xsa0ZOQl1s/pSNPNNThnYZipVBMmqFnGO9tRV2zxYqKThbd0lzvxoVZFinmVti2lz
VtezNVfg6kRQadW2+jurVlXqIZlZEeGYWXGfAtCDE+3cLr75PbfdtXBNH3qdu9Kd399ydvOzn6D3
oXqLkH3P/lMuktBq1YqiSdDlotvfkoQ/ZnCeuj7Lsqb32b9oGlKj5TDHHGWZqgcPs4DG8Jwrirqy
tve/X7SdLZuxIvEkcKbtN/3M03WAVxmMQ3r/cz9eODszcx4m3cS4dGS8nbvu1FSlQtpWNstC1jzG
m50aZokEL8c7+sbXf8wWhe90O0bsc3AVQ0Q0kla3UytFzaIZ7nh+1xSqoqjkicygwt6lHVSbrBGv
i5Byu0uwZ1nMzkkf39jdEtp9fdJL+5CnhhfFcPQdBgWwUXIsirjGqBhmOBUxEuLdzPJBIQFLNL5r
mOFm/QDTpG4+jqvz+qnJFwGIUVO2cPYCkqLC9ftAonkOgBBUiX1K5l+U2qPZCCOyGdHP0N4GOF+m
zuK1I3x2u8+xkAxRZ6+wcrxrjCVOXlg5PtQDMe/0NTYV9zJZtV/EHcLjKje7GWiWolhvp+Y7rXq/
nuq3NOKuleawxWMB1SfQSVUPYpIDQ4Qg6msbxyXHe1g9wC9sBumMv42ZCg0kCSamsCFbiNQ6GjwL
wi2dHmHJdTbN6Of1lSQdK7E2ZVWU2Row0uDWQqPYdMi5hfmN1xsJTMuMtnjSmP2k67k/dOzVqlSV
VtmICdt0LRyjbxzEr5aU8e7uoblGD4VB3ieKZSAZNRF3yFsUwPiKMLaw1Z2dOuBZrChfyJoWD9kU
qQZvgM01ya88+pmqcN6SQREhgqQ0C9tI8drZx0/WlrntclODQHd9qiXbWlTlq6q9nmOBARFBfNQG
FII4eDlqziT6c70D2ajsX3Vx5q2l6WiwUONh2/5TLJk7Dqr3O1nL+98vWiY877a1wQaA0sqjlukP
plX/vv6jJXFbVOGrzZwVZg8cwZrXv1dOTltGXG6xB4AgTk49z+5IM8XBKpteYR9nk6NB7QHLJp9+
LuUdW39MyfH6Z0juMiJesErirMYbMiAbyVe2ctgannr+aqXfVgMOI8NTNDxe70g2FcK+TfiYwjkO
HXH9EcQTt4r+fqrh9yetizmeYmvqk73SkE3RYeVZAOH+4HrTkkKMiA1cjNUqanMfnPZ7yVZ/jbLd
XBWI0J95p7rdSQZGxAbCjKfuBhO/f9fds0L9aFXHySN3uzBU5maAGGeu/s/1D5L1tW/xi7GKc+BP
+QD40dBrgV7ox8koPhfaRHG9McsMeCZgExtadxfF8T0KDYpLm2wa9q+5/NWZU+HyjrxiHZN7jUzn
hE1fYPo+einM19M4C6+PjqwfITVO6wlyzzmixVBjyqE4l2d9QEBmB4iNmYq9LCtevf/94msmnfaW
HgEOIZIbrHPxf0DoSWLGf4CBFM5LHECPsMm+znHv4m7qQgtHcSZIot97VnDxEQXry0mzQfbKieUa
gHltuJAmtgYGvQmAfA8Ym6KQKAlQIuiv2fIadEpU/Itx/pVu5QtZyj9lYXyDkegrZ8VhqmPYS3HF
dpR8mIj+W/OGd10MKrqFqliqV39qxwo2GDBE2+xvWXmLR4dPpjIiGLAm3TimBQri5ZxAnVpbfxXd
TB/g/rsqUhnJihZhf0O/zDThSNI0KA7AoCcj2Zs52/wNvrtN5VaanUVeBwNkxe1VNnrCSW7bxgI4
C1KFtXqExrdXZ382WFy2yTPUl9xF/359o0rWtggE1FhimjYwCyGEPl6TZHvbcv2JdSqBQFnzQhwA
ogr3YoqHknXAzf4fsj1MqguYBJ9viAA4LWfx4PQcx2D1A5exQ9lQzx5g7oM30TEpXuoEGiNz7JNN
Py0b3Fos4yYfuttRb95i2k/B9RGUHAQiPC62ecT0naw5Ukit0gh9O8frTUvSRRELl0w1i+phsqCK
A9dnoC277oHi7Wwgr9c7+HhR6yLsrYxgIkETyO4MsDGHZ68VOMDGuVlMK7fmi+WWJVM8Wcm62tf5
RZgbFnsw03xBNQbaLLm/5hXxjbncGlB96mLwxkUDX8YwhlFxOsg63P9+0eG0VJASRpUyjCEjRe3o
i9PxU1zXt7goPrJN6z81/7qIazNxa3ZAeABGK2FfF2J+oXF0uD49H+8eXUSvpQQipPOMgG3DyNnN
qkZ34YvrGfmmOKZlHQjpwJSwLFlSDaC/dKhcVMy+dnUbe7Dt/VQqo4vmsUYChQlzozykw/qNaPZd
tLHnzw2OkMnXNIefX4wiEyghd1pffyvwzzxdFIFRtnyESznUKuYxrdG8ntO/jINgGnWvBhztdN3w
HBjIXv8KydOYLsLF9FFbOe+ASMJL5epahfZapEDjLYNfptOt3VWhbYEprUffDeJ8d6zcAyLqBF+z
gMVcUYGQfKsIHKvLuqL27hSbFcvPakkS1yyr1R1tCvX7oT/Fw6yIaJKUTRfhYxHhPcpaGYhbR7yU
n/Sj7ee3u0BtCcEs5Xvjfrz8P86uZDlSWFt+ERFihi1jlctu2+22290bokcGMYNA8PUv6bfx1bVK
N7ythVTo6AyS8mT+90OLLmLIWouuHie4fdqflsiAxPU/bLTxhUX6/4aNljiQSLuXFTaznePEwWeo
uNMhtru/M3DAis1xbLb3vuOY9k0MA1uw5Zc9EOrNyPtPpqW3MZ8GJ9rc9UdpunqUj10G3dd2j8pp
hnT75oBsnmvF+fofkH2eEB9Ke1yadsFlSAVaGg2PY5V223Z7fH309zOnLqLNIJ090647jlDj+mPM
hniZrY8Ff08IDo1hIyi3qA2maXYTtuloeLa1/WRagMbbKzXDfiy5yodlZhJixVJMbe4ZxwGh7EOv
/VotZuDQOvC5E/TZRc9f6VoEfV2BZ0QRno60+d7OEO4ALKdb9GLClJ376k9jMFp65Ls38+TdLNZl
XmrFFpTYSMSbQcGG+ExDx6zD+jxaK2JG/bAxBUXK+wWOLjLzZasOKFBT4Jp7Lh6Wlj3ofnmfM9A/
9irR7/cPPboIL9sJwa3MwcKCi5/YskZAzzOKU455rxEWl936w/dQm+aDivpT9k3H7298FucQv4Ra
ICYscL3EcYEYD+MAxUCF5WUWEWJCu1a0GBtAwvKVRMTQ/u5AuSvOopJEIHL07XPr8aFBv0q2FAxK
mVbEzK8WyU8Ai0PyfSOKwka2RsKxYHDnCU9cSDhtu8YHQylny3lam6jxBkWmkS2TEAFKAgUGz0Lo
6uxvbLnMqG+uRy3Zfxec3dlyg3U27DsuHURa/S+OOUFYN/eTsqWKk7rMDoJ3t5M1aV3L8YDW5fG8
grDBRunnvOjtS01Vl9GSdwddRJEx10OQdDBLVbAlwClGD6lLaaKXUEfSOo6bjmUkYeVrNNX8cYsd
tMkoLqIk5hGRZTh/jX5eAY9L0aIR1pXdRazVVW0fstGPdX3jg1U27S3TcSYb83p8AXi6/zxXc6fY
vbLRBQ9fDWouZAFopYNqpTNmYaGNioAoiVaO4Nyave5a3qDnvGxOW3XTbI9TecsnHrA11d08LA33
Y9tY5PDL8hL8LI7uJD5koUvIkZHsPDIo5f687iaSBCUCy4jmFa1mY5HcWrdvDUD4w56PL7ax9Ylf
m3rQuRAJoEavKbKwxC9FjJlllHReSgR6Yx2jyjOGWDe3KvbyGUwk8/Ll+mfJbC94v15VepbvM3ij
9649kdLrksLnKvZeWXksYsqabrJQb5kHUG4LoeYTDCE/+XFzNiJ6r2rhkJhGhI81+1i5bgvTjM74
R6+7yEQfjOm2F3R75gGr9ZAt658PrZeIHutLiu4rgLiSrGe/JjJpr/Oa+X+vDy4xuYgew7llqJmP
N+yOk3OuVfE+TffUZY8tejk/NoXg603n1aM1IU6NXnbi2/pLX4H4K2u3DgApVSGGJBrgusjXV+M6
Is8tnAK13Yu3brtbNYglttWPbKnv6pGeitn5OvXkhk/ki+f6UW6Ot3zMvpdsvLXRoKgXeQK69E/M
q4PRrc/GMnWKJZBtl8MV3gRT0yWAL+rAWG/5ftOX5Ibp1UPbFjd83F793SwDc5x/XF9u2XFYhMhx
3dTMEkecxLxf4/1fD5P7Ob9dIzMEPi7yz6ozosSRRYScwXNN0xkmsqaJhs1mfxs01cOEbF8KQaLE
aVrzQKKZ7DMY5d3sbC46DUyvsCJ7WxRZSGYWoUbwQbDr5CvMYtAFQr1tuDrsh5s3z1WznkD6cD82
uyLoSb5HBMstpk3nvcRUPp++6pTddn0FZnt+cQz3+3XDHwnunfOMyA3ImpLlVQ1Xpo37rHOwf7vd
y6oNioOsxNoiaq618iWbO4S8jdcPeKdN9oycrv9z2dBChFjH3hwBr/STpuxfBtt6Ma3u8/WhZYty
/P7G83pnJeBLRKnZLM3NQtw/Tg14xtJ8/djwxxe9Gb5t6TjOeO9J3B3X475XPbF5fuWOrdihsr8v
VPkgfePDUGN8bz8OE+N5bD7Zyk4oWa60jP/8+zgAt46T43LEttwx6qeGB56/nGhtPhWTdkbjyRDM
axNO4xpthh9os2Pi/WRSfJ0r2bGCk3ua5UwGQnEyzhZI38m83w6rD2bfGs3weU2NgJRboyiXZUsp
OnvDSbegSktM/8eEYq0EJgwcfopaUAKZ10XkHG6Rut7dkeXwwuQG49lB62gW/VrR7g7RGDVBmOQz
xC7cIQPLP5ouwBih26ib9LTd7zc8d17fz5IwJULycNqb597AfmszmlLi3+b7jtcg/1RSpjC6xNlF
XN4K+epONzEFa50Nr7Xl1w4n8et/X7Y4x+9v3NEcF6/WS5RKjbncQbYt8JfiU77M8fXhZX9d8Hbu
6APTIFaQUEDzgmo2qsCyVM1k0h0k+DpYpRjbMjyPGncHeY4V6ycvqi92aob/C8OczMSCz/f5WJiN
C3YIDqxiMNh4Hncd3K1BbYWGAE0u0fXFktlCcO7Z9jjdRtiCL+RidrsFivbtwtfp5fr40vUSHLre
8WK4tfC4/2/pPSQT8+cZba9WAl3xZH+4Po/E6CIAr9sWl02eju8Y8bIWW5PXN8m22IVKx1ZyYBUZ
/6xVH2riMZQGPX/K6hG5hIXuuDmRzTLINW0gVyaeV8S8WsaPnfREiB4EDaHhzAcgJnKWbBUNyT6E
s23HVq8It5LYLuL0ENldve1RjejbeKpwEcLH24I/m/4QkEbxICrbAobg72TKLG3TUFVVOIMdyuhJ
tut/nQywBe48bRo6sIfZfeBt8+DV7Xmb3fumdT+vvapykbyg6//UPd9EnNzN+j47utaXBD1ZER4W
6gg8xsE0RBzdUnNouTd1qkJMSQpWEebnlmDtsisTiwqo+euS5/WpYRXYh1pHjxy7y5NlAtPPSpmn
MKNscwrRwqM2MNoQc8TzRVcelPtJntmXdjH+7HOP9+7JJyG05QPbVhEeSqDvuggC3Btv5MxBhvPm
LdDt4sWhzm1rjY++Re4Ge3i1BvOmyE2c79HSH0zTrihDJRHr38nyjS1bllEtOxqdLWr1l8521/hf
s+0ycpWsimQ5RXigU5irMR+E70BWkIu2DMApad63vbBD21pueng+7SDXXru5IqNLwpeIGrToUIyc
j3la5jyarf48db5ib8iGPlz/zXpN7m5ADB5sb/aYh6y1ICutSoYSU4g0gkXFhqltjva8XE80+uw3
vx37Y8Tj+j9ffvO/IZsACXuIn5wBEw81rUwg2/OxQ9K/M/mboclWZF5ZZfl5q8HmYTDtW8ZUtGmy
NRHqA+jlsK7Ta1BB9w89/WKQh0b1iCQLpCIMsEGbQTsWvZsWZ+0e/Wgp3shD6+lgZKNJFnYf8zAR
Bth4mztNFjpXFpAcTt5DOfNkcJX0g0dQeucELOIAKaXdPE6ek2pQb04PQp7stnKDKVqjNt5OrYph
XHbFIsIAh6aoQM84QJQAbCLLQ/NYRL+sgMdGclwyqrt+JSYX8X+6WZdd6yxumtEicHA91ZvBtHys
sBEBfznIwdZmc520tz8v/VfXVlzAS1fnqDzfOIGRryaQd2jpWUMSlicyBFkEQqKXgxmpiCFt+6Dq
0ZQIxEC+/j+n2pvVbox2t9MWz9HnBhbXnMcpQX64kJP5zXzywr913IbspCs8XPp1RzR883WmTzuG
myMHts8/H0wyTZrdTgkPrQT9yjE7qQpPSQVFBH9vZ8ssvKWcU9ZebG+MPACYXPd2LB65p+KOkeSj
/wIAjrxo0Dmgp9U5P5mn+XToco8pU/i7rDwSkX2aZVvVaIGGcw3XmENlPI839CIcLIcBVuzXAVqp
i5OfqSaULZpwKFigT7c1BhZtjtbYAmalMp/NOaBrDA3HwH+2Uz0eUx+iTqalVJfz3o07RMQA7rU2
1lPNoEeb/Sp9cKnzKjS1LrY0LWDFFrFJ9RQvCdREpK9D33rm9Plan9eb4gER7kLD7taOyRF4EKh9
xTq+v4xEpLIzh3xl0+z56e7jEqby73SH3/cVP5eGlvaeKqX9y+f/HbGJiPyrZ30Y/D3zkXfAFFu+
FF/2SA+G1MPJ9BfA3ABOhX3YhkrGgfdPv0TEA+K4W5XlhglxTTOioAWTETZJfjP+hBZF82o+At10
yl+1NbA+Xz8/vh/DoR/7n/Gi4o5jbSCPT82+D6rmruny0C1/XR/8X1H83gIKQcK2djMfUIOlfr58
Mz004xcgU9yK36tTxuVUBriTSqdtAJVrtaWcGKFmQiK79F+B1qBTEbn9lrbLHrNGu51ZHU8ji+ra
VsrJvF8kEpEjr3PdESpEpZf20RZusR71T4fCo3UPZHHYJMDlfbm+FP9aVN5bCuHCAZjRrPI3nIbQ
xxiCpDmwwFVSg87G7NfQydC833yi2VfXepzzz9aS9vxmNv4SJ829p1XlOJKIR0QwogMsjjNZMIgd
/MPNhfuJz0HRndqTd2/GzZPLU70PivT6V0v2s4g7zNds9iDu7qVmedvVlxxkk/Ny6xeK/SXZvCLW
0PX83RhskqUlGP8sB8SujxMrP3Q0ISLE0N9x+VCDfjUtiuXB693I1j9GfUBEUCFrR5bXHZxO458G
79bVu2DMf19fckm0F+V7B3D3Ub5h7EYbAqgQhsX+a9DAz258a4dEy/9cn0ZmWSFulPvedzrDNCRv
UvToBF3RPTDHSEtbRbwmqWWICB8ks7kOnTZkKWeBf2+ETqj/tL5ZEdGD7Ald7Wn1Z1MdRGVb6Sja
39RNk1MDtD442EreK2s+F+sz81SAIkkdSDzB9/fOLHUTxONp/dqe0Ux2QiB8KcIqon/QH7+9ekH3
0N/kNHSaQHWMlH2QUGpsoIp0QPGcpWxwveds0ewQIT777o2bp8B+Sx5oiKj9VIHHZaRDy450dYhx
FVET+vDEwEjqOE9UUUSypcV3oHzgVj9VDUupj5BM2aMGPiHPZneO1eeB3xUJyahiX8tKGBEPWUOo
WKNGdhye+nMb6ZcudM4G8kEeVo/VnZZc959/dyrv5AMRGdnRnOQ21EQwj5e2RmDcaPe1FVphGeNh
xrYDq8PlKqiekfz+Bx0fmVOJcEmn6K1xnwo47o3/6rzUMBqpAoDBD27Y4tI+Ql+RKM5akuwq6hrv
Np/LzSq8dJ5PZX/HdkXRIivMRFq+dXWo1ixzfuL3WhHY93WDhQOH/5G6/WD9Vf9d4i6C7lh83Vqy
DxGiXUUKxwDJLb6iIbduZUfjkiluid8/4xBXLJE2KM0xy8OnUONsAEGMV9tP++zRYBncs76ZdVCO
1YNWq9Ae0h0ghDqL1/lsESxecaY/QMsJRaI+ttPm/P8YfRZE1xdNclVKRO4+DlL+OZ86llqpmUDH
Ka3tmykCD1Jap1WpAIJL4pwrxDljaFyza2oEB/0GL2zB0VbrbH54/RskhhcRlLS3TJYby3wi9UM2
3nPc11wfWJI/RXikWRnQvGjH+dRMt6y/ZWiI3+3Ipap+SZmLiKR7OGjmBHJ282lJuhf2wzxRJ2zC
9mSxgJw3SNzMKX0CKWT58/oHyVbq+NA3CdRvt9LNp2o6ASofkOLZ7hWRUjbwYfg3Aw+15k1maWG7
Nt/d7GI3L9f/sGx7igBJokOxt0ZP3+mohZcz/Q7G96A5W7fbafjY5hQxkn2raTNamPPTlK3RwsCz
690bjkpjRpIXRUCkhuNM1QMrnlbHgZRXJ6dAB3z3m05Pq+WcGP0YTSwRCfdKUwNqfMRE3M9P1vTs
aT7aVT97Nrau4kgv+xbBjVvPWdqtRawovJ+giMTpaIqcxbwcmvGG1wSLr7pUkgQMERxZ74U+82Jn
qWPZYQZKz64PiP6g2FSSqwkRDgmt8dHlfjWmmhHOkYFny1srpLEWz4HxS3vU+9DBtUEd18+qSwOJ
f4gYSSBSdm3SYZzF6tC1XJ7svFcVeEcSeqdIESU6TAsggtbcWAqV9KYA6bgRD2mZ2khOTnRgVvs0
U0Us2XcIfl5u1Z5DSGpMcdMfcvM+a1RsirKRj9/fRJCVVq7mNqgfLeep91m0LSpYpySKi2BGWrXN
RE2MzCFi7tWXUhtCaowxybzo+oaSzSAka7LitZHM8ItK8+LdH04G/T6xy9qrShuZOwhnkwkat+XI
tOoMAQJND7PuS2PE1/+7bGjBpzubThrrtyEdR3azrGtoL80tZH0Uw8tKdRG1SMsNkFq0MJ6HPjSD
Y3OWN37shxSopkSP1eKXkg8RsYsmX6pyBL94Skoj4PS+2nmo+Yo8JLGwiFwExXRD+1IfUt/9oU+p
aX6vuj+m8XTdBrIsJ+oYb4u/oNZzhtTo7Fe381LKmjTP2dcmb5ZAN90Aqmipi/vgikBqRvVmJ1uy
4/c3PudOI9hyjni+bkakrQyaKcCZZe3H6jJR3TijC+ntFY7X6hTbK10tFQBMuqsEh/DdYoNYeI9/
HkI24ziOrcH4s0TcPt4etG+7intZtkSCezS73xqZj2+oN+DNSdQyECSuSuyH5GAhQv6YM5ooyPAd
5QuP3HMDKe4z3k6BQyJ9gAjenJvUMoEDgeAZnh8/WiyIEEBujFlW5LgUoOYWFbOBntUx6CcWLm4b
FqtiA0i8RoQCbpUPxsrFXdJ2TkmdOkUFfOtXbn2M+pGIOMDa2LOBFXh6qiF+oTWQYyAq8Lhsh4nM
fHh394nXwDfaMiAxjaun8af3ZYrA9ARa5mi9WCo1SNkqCZkPL86N0/WYaTH/tkA57e0eznyPTWYr
jq+yOyCRla9wtMIDZTDugGIWgxw5ySLzM8iQkybxI1VZJXEVkZwPDN+8AJdvdTYmyNjRe31+3uYv
1yOkpGIzBX9fBnueMghZp1P/e4f8um6c5uapyKZo0n9cn+JY7nfKKFEFmDY7yOyKrII4kZluwxZ2
5p/rI0vKZhH+t+olxIlWLIw1/OL5w8ZBLPhpXb7Vuxf5KiUhSSQRIYDYOCBwswhWiEIj02i9G4hG
oN0BskUtZ3+YXcaM1HNEvCm5/lmSBRMBgD64aqCUaaByWD91uREOe6sYWbZfReSfP3re1vRIt9Y/
6nD7axHNeOzVQ/2uT83zx/6/kP3mcWsrk5vI6Yh/jfULMh7R9ZFltzcipG9vsqG3W/z/A9xR9cGE
J5zstxt+m27NuH8GEkNF3SsJHiKcr+Rk4Hre0fOw3TtjhQyecsQPd1KwuUo/RahtTd1wRhvijqk9
REs0n8G7GS9ZaM3hFNl/8bJ70YAJUyycbEsJbu73prEVFJM5hnPOzR08nyp0vWxoIZH7remyanSH
tOZ/xu5Ta6iQPP+wfe8EDhGQR/t2La3SG1CLLNHwCaj91Jmj7mZf8DBc3rix/0gfijywXus8KCM2
B5oqAUpCrojMKwgne+5ivQgI2jM8Um3fF7NUeaHkYCkS+dXUdMZttYe07QIe2Qn7vvwcov5li5pv
c9imKkiXzN1FqB54e8C8tsE22d3eBXZS3tDQCvIGz7s0KiNPUY7IVktweDZoRevUWK3ZB7PStpow
hHtitvdd4fYSZ/znQ2/qaZCdNF4NuGuqscD7To7W0ZDeUA7FWCDIDm75+pGjD/akOhfKHq3+VS9v
ZtTQ9U51kHZg72G6ZDm3T+f566BHOF4dUgv/uvW+mOcCF+6qVzipuYSQsPTIlYOFSauznpgRXsq+
kTMPcWNywy77t+uLKVtLIRRAP6JjBh4WU8tFkmdnf/y1ou3anVTGOhz/PbcVAsLq6JML2fkxhV5N
MEDW3Vmm0NohDEc+Fdkfz38ESynkeD8mekZEwB+DSK5HN6xaV+F8apRho5Q9kRWrIsiv8gp0IeIt
Oc2qJy91k/3EKrCgJdYvcjskffg/wOUkdhEhf0ZWGRBvwLLZY3zIMhdhMYdavISVE+RL0AZ7PEJC
IVIiMiVeK1L+uf5m6312TIgb4KMZuzdi57yPiBBegFbCk1GFAzlIRa9vPNl8QpSgFgfnA4WdPNs/
L1t133vY3Yb2cH142fod+emNxw4UV4GlCYS4Dq4i08BV/21r3peFCi0jyXMi5M+3wK6yaRgfEouB
wbfYW1XIMdlfF/y+GXXb2DfIFQ8mwBBuZ6fWzG+m0TzVXf58fXlkf19we7YOm6mBqwA9cN16w2yd
3rma8TGmNSJS+TVFC/QAsk3CDXqPh/ET6IkeWYUHvev//t1jCkB8R3H+1ril2xadARElbfPMaO6P
NAPNsKbKviwsA8RD+3x9onePFJjo+P3NRFnfQqCRouvS0R93HZupPbn5KyevJdcBtlPVNu9aA9Mc
3/lmGsKH0tEP5eR1oOavvqtwRWT2uQq9834mwfjHTnszvon2moVrDnSPDK98LAlbonzTtghqAUNS
OPSn15E6MoEjPBdrvsYM9z5ogJ+zcKv0RrHl3nV4/AnB4T1bhyYSB8ecbzvZJbMgtA0Se9ALsGWI
rpvr/TyNOY4FfvOhDRRes/7okp3iYQi9G3Y3/HG/lheAZB78sHqZX8bP1q3z08gi1clAthePqu7N
lLQvqE+RF6D0Cx2fRxc39Q1j8U7KRNeK+PqHyTaIEBIGYyvLEVjIpIb6YkiW9iXfaJ18bHAhFkx6
XecVdmAytfPJWqqvO9lfrw/9fsaEQYTsX6GzTC85tLBG0PiFzg0FUBTQBDdci88A4Udloqo637/c
BdxWCApz3mxTO2Aq3aWBP5+cygCN4Xc+sKA2Iaadn3f/t9f8JYsC0SGxvIi4A7VnYViGAfoSswh5
Yd35NgvrHdhsUoZ98fv6EkrcRoTeuQS9mZuBz8oNNIKOWrj5C8QkVI/67yYbrJoQGqhl2xnF61/S
NaMX1MVAL/rs7+hwxMsK4Y2j6ECSfYbg/cbeQYCBIQQ5+WO7/CnZjQOg1PUlkniHqBird66nLzXG
tkd+IRaAj7pKNkb2twXv3oYGevAUgq0j40le5PFU618nouKakA0v+DVu8KZS566daKYTDF31khdT
DCkU1WufzLqia2+aNu0TVsanU9iWP53Oj9FeGTvD0/Wll/mA4N9tm23WNMMH1rZC6+tFB8FWu/42
tOcWN9HX53gfLgyE+395tulyLUex4tyNt+VpuMtpkG8pDnzZF2iLvdjhcmf8rFhUPetzpJhUsnQi
Jg3/YnC7o0Jyn9AO++Am+leuhxOLssjCk5oRLX/sNQbNviqRSPaCCEazGublGWq/pIOYptO8QE4z
6okiEMsGF9y83htsA5/Yibl+ndcHUOoFuaO49pa4nwhAq8rJXfPct5O6mPYAIR+YaVd1nJOZ4Zj0
TXpdWDn0Vg4HBE74BqSxP8jmfsqK6Q9dEOav21o2h+DkumuZM2RNsYl58dlv9dhAQZlzGmZ9dbo+
hcRPXMHR94qD9x40OXB0swg2z79lfEg200qHqv06FsUHbSE4/JjrXNsczDNTLxhxHaFBj/X6Jxw1
738d5OGFgqsPIFHYlu2IVX32wLPsYXadW7Aop5S20ax1X22dfSyqiEgzdBX3RsVQG1rotAXhbbg0
Tx7A+BBLzsjP658jsYgIOuv1fuyHJbMTo3D+GDSLqG2mbTEkFQFHxzrkiipBsrlE7Bm0snBfnOE0
N3MLlKh7ewta45ude1/1XPX6fwTCd0zjCN692UOmjwa+xZvLNcn8cQ/KDeFwJxfP46hD67jzWi9A
o+7H9plI3ZdX+jwN/pHO6/3XwvubJv8QDzz6jASPHy1t9MDTiMNKYbLUnLUar/Ierkar4WEHcva6
+SVBS0SjDYtb2uaKuqe3mk/9ArBY7ayKy3zZ2IKzl729VauGkm0oFx4suXNpafWhC3Ysj+DhE+gX
N2+GG/Zl+4l3/kVbVeTusq0qePjkZOvSDBi6aZrvDLKnfF9voCoxBCQ3FIFQsjYi4qzMM5bxFtad
G7AUjTu53Urt63WbSlxaxJvt4IZ19eMEAP7O07DtX8ppD6eh+K318y0x/PT6NJJcKoLM9H0i3Txh
mn5z7GC1ltuBGk96x5KPjS96806YyxaMv7v50zyhpc5naJalioAk+/vH728yKt4arL3YESx04KpN
cCDqixVtjqtIE7LhBffNKlPrmwLD51nlpBapjNNo9PttxxtdYQDZHhLy9W7Ylu27R4Tgze2y54nT
FdHH1l5w3Yqbems0GLoH8K6Z5j+8m0+9qykSm2xxBOdtc8vkboaos0PtK1j0GZRHNlTcbZUslyRJ
24ILV0AamQ3F/1+tKXZH9uBAHNLSxzgflnuOl9fJXhXfIrGCiDjztdHcGx/bdHGrMeyK6dkn1bcP
mUEEmbGB8RqMxhi7rh7A1xaZ2QpJeRVrtcQMIsyMkDHjhrvhWDRDCSRr3DZmelaEpYvX1499geDE
JXM490oYgtb73bYtlxWdf41W//7Y8KITU2bjmguLP4KeUivqF7dbH4vK/JiHiZCyfVvKybRxJWQB
GP6sNc5YhpPPwcV2/e9LChYR9bNAhKdENYwLjbya7rxZQ4sK852LPzn5N7xS7jFnMz97DgUNv0sy
XRFaJRlCbNIibkeqijogXiRsDtHKogVZPk/J2uf+XVvZy4ksnaVIdRJfFFu16Gb1tgZa4MQfvkzV
r6GyIg/FTEvAOeTzEBzj1xdTtpuFoLI46BfePETcba1+4pz8yR1pzDX78/Xh3+/OQle0GFPMQevb
CtV4dUhouYs9hnR3inAZOi/aSNaH+ZI/VlVNw5Ltf/a+3oJuMuxo6sY1bUqdAPYx9QGftAqEgUMZ
Lv3Cwr5ueFwuuq/wOEk8EjF+y1LMnVFjuV2CFvWJgCyr/nl9CWRDHxZ+kzLp0kPX2jxWeGmf9Lr6
xvLt4frQEuOJ2L1ur3K3N/Cv82GMwPH7iAom7nCZeH34I9y8czIQoXslGi1tH62PSe39Ggfr1oIy
urZVOFC58fUZZGtz/P5mbcB5VubtaDsJ6X5SdmduU3h9YNnKCFl+0PJ2Qo0I98ncO22c0gY3t860
q+j/Je4p4ug4eBJ3x8LSVBSk5vOnnv3shjXySuiabBCHXVWyQDIbCP6Z5R26ICj8p9iB5mnBEwiy
s7zpELs/BFAhvgiqg2xuD6FPfMsKOgC9fzXXMplbRQCQGELE1dHJ133KsPvnbA+dIr9pQXgHAGL0
ITuLiDrwPFhGU4F+LtctUBvignIeAmipKbbR+81faAM6csGbDWq5Vpa7M3WSNURraX5CAwo4P9wA
KOb7AytSJuwy3BffVSpwkhwjgupyCNZnEJ30YYvLTJtvOdCTvaN9h5yBA/Lljy3aYas3H5XN27yu
Kx66gHeM9J4HtEwJsxTpX/YJgk/zdS/IjpeBpNTImXrtz42bD0UNRhtbv4Dq0FSYXuIZIqquclqn
saEIlWRtf15yIyUbvTXt7ZOejYqML9u8xn8uFB9rupiHNaDBGPTUDyGg2YxGcN0Msg8QXFvDa1m+
cuwtaDPHZrakFh8vhPXpZBFF35EkTIlUd2ZlOyMYP3C3A6YTfdPh1zX0S8O+r0OjzBNSqqxxWPed
XCEC7Da8QlclRdGXc+vnbrSgMdZVzPKyl1kRQmd1U7+B5h36mICXjA9z8g9kEvZPk5WH2Zk8kaSN
fdcE7bmKckpiehFXBymGcfQ0D8Zx9+ZoQ5qjEdJ/4WqMnWJ3yZbs2Bdv3FCv2Jq5RYbSaB57EFhq
5y3Lf1zfW7KxBRcnpulWoNHCewCnzyDBu+yeSpFGFhNFBF099CZbmuOa2Ev1ZI/8y/7zkF5gkWEE
y18/NSIj0D5sCSGVd1WHtpsD0UIgvc75342BYKZ+/dg6CR4+GN1qkhrbljd4mMl/NJvqqu19UC7x
/z01vzEvMD6FZYE7InG+Dy9mYp8O3lr2zf40gj9uTlElaL+vf4TsoVwkxCtoNeYZNA4S7/kfGc1b
ETfDQJJStelJtpWIjyv3jeRsx3IZ23i2sy1t9A8eq0V4nDYaU10dQ294qp6L5R5NabhaR5uCYpEk
Hi2C4lxoRA68wATZs/ma/xjPaKy5Iw/bvX+3RlmwPpHTdLo+l2wqwbOnfuiMfjmoTXXrlZdgXd6p
97j62aBIHTI7CO6NC4g2x4svopNuf6mr6nc9q/67JGWIMrce7UEEMAB+tVPXfORmdU+p/1xMY1LM
a3/qgf0OTaJ/+dhKCc6tN4PW5AvqN1b0n3hrn+ph++ZPi8IQsnUS3RvqQ241b8AJlcsSNA54dEvz
8/W/LhtbSN9sXIaNmq6TzBbO5fSutVVolPfR6uCWEg7NfcO9qnFhXoOt7YWNY5EsjE+R73l9SApm
R3PbbSHoFNBxYZvLZco1Gg/eMIbVCE59W3P2tNNBKEQsnsXOqtGT5g9espaeGW772EPedVFdab9f
x3gioM6CgvDkcjgWySYvzWswrPnb4EZT3vYh8HUfaygkngiow61t2/omtCr5vYOeEyue0izij2tC
oiEpE1XqlyDePBFRt2j1vgB9Do7/eE/QCxvbqP7iObYS41SH9Of1/SPBHHn/Bazz0TyhW8e63WTp
wepR3ro3BN0H4LFUBL33a3FPhM1pa511OHRpyepFWuWmJt+/rdUP0hXPXUnP1z9EZv/DQd4kuqHO
MsBzRjchQ2jkJb/0rjsEvW9m4b5v8fVJ3g9LniiPW8ybvuEI6eM9cl1wxnYf2dQ9L4t/7qAw2zXs
jmX/x9mVLdeNI9lfmah39nABAXBiuh+43UWSJdmWLOmFYbtkEtz37evnXLlmSoKNyx45KqK0XBHE
lkhknjxH2+IU+n2EkctkdvMUVRU55YLIDowTu2z3ky5zC6yhGjDJcthTTaASCtZjbbZdbWhcu/y+
Rh8se9yY9t+fP1wGzvEq6tp61qIwJeVFl2a3lJAd4hUbZByKVSWD5Ya1Z8UwYuHGbQz92wd9Wtxp
yFze2fu1fl8YmcsIOZ22cZpwjFJt75fmacm34se/N9z8F1BcajtTF+PeVRLz2arb1p2jZGNoFK4Y
lyFxVcVIsZaoVJiv55NvHJ7qOJdr699Ud1D1QXIAaiNZzKWD+t1ozV8LlNBzR/jnd5pidcqAOO4Y
bTbHiMkVKPG7tAZi1gfHyZdHoEejXVokwxbjkMrQyrx03dxMpp7Cby2La+ScbIjP8EfLzk0vp2W3
h3jcgszBylzS0SlMlkjbTQ6YA7TBXLeQKYq9IuvfCvDsl6yFsDdI2hu3LZMHLvRd321VDqueL232
jrIEum4rsP5Qaw2stand2Fyv2cC3crKqtSB5C0lh4oJ8IlE37Vn4GhBPbhMtW1Ixis0u4+fmOBdW
zTFHU2XcLoisaYvlgfHWr1gejmmxEalQXJe4DJljhj2UYgHCu0UJI/FKPyld45sGfnI+gDJOd6d9
sRXWU8yJjJab9aylo1FAa93qqdumVBzIlLa3XERbmWzV2pYp2/ouYU5UwEimFrDkJ5kg6JO6PPb/
PZ0gxeTL+LmKQMJaK6HXYLHeh8f3pczEFjRWYQlkjVuoy5WmVhpaqBuPDE5uRcBOWUEqKvrzvKlR
WUuZsy1BMUEFNiek1GjKvRidCcyitf1Go8j7WHnjau2E2tUBuTbASHLPGhCxmju806xVZBdV3VZn
FUBRLqPsmgyaOKQjeHK4QJD6odiPta/FLj+AV/qyvLe86cChOyNQjr8lvauIpXCZ2S2ps1qLtVN6
jOffTI2lXhvBazfTq6hkl4LHH0AFfVgN+yp3EDMYlqAXyQcAAC6job/UZh2kfaXY4tdULSbJklht
YiZ6NjhhPNhfa91+MPutOgHFlpNReQxQrKgeR6SqtJuxegAg04NZ9M+vI8V7y3C8lpeDNRsLJL67
ugrTWK+9ZWi2cj2qrSyj8NZVSycyW0642KARbqzF8jsz04J8yUhAmRYdWE2yAxG5OPDFodcMxsSv
R6d1m3ItN7Jxqk6edukrNzvL0oHqNeJgyN7fdENyYUHJ8Pz4qZahjMiD1pjd5AWW4cnhNWxUW+B6
BZOV+JnnUL87VLGf+bGfxu+6mHMZpzc7dTzOLXywOKuuVpLu9HTrmqgaJymkAFqkjAwENqV1IMA5
AqMU03rjzqZaxVI8IU+rBHSZDnRdSPVNb8lDwdqPyUDvz8+D6tUlXyFqSyB84haSnuBLDGxL2P68
blWcqB4ube62sYXuVDiQIro8jku1a8i68d6Ky5mMy7NryAcvPfIkw5h96XlHPK3W/8xK2wP443uZ
GjfE3qp6UNzNZJzeaNhG1ZvoBoghHiYju4lK7ZpOzhVnYKwe+3w3G9XFpOU375qTXwB7Rjoy/RRq
i4vkKlvTPZjlH88/WrGaZFK4LDGcVlCoBPGi/6i1w6PZg4oZgCv3/PNVPpWsldvlcECIhURf206Z
a6ag/jO07JsY+ovUAh1v0d4apDvYZnqwHdNvV2PH49zrtQ4lVs3G4lA4kPZpPb6yWwKyUpM1Q14+
6qzQiQe/iqCCpIMVOFmupy1+AtVYSrt+BkK5KDpYsNhZP8RWd5lakNstrHjDP1XsHlkE1xJjbeYV
zoCV8+hzVE7Fp6Uq3peRRTXj2zGaRD40hQbbbuvDJRB4V2ypjzmud+cXgmpwpK3PiiXvawcBLV41
+3mNLwpUctB+DM4/XhGv5DKaL+aN3eodVHxpRPdlWoEYC/kfMP26Ka9u2mQM4jRGsYs+e22jf2Hm
4tOmCiGC97UQ/Cja5jlGPgRVrHD1KOiaUXNNs2XjdFNMnYwH1ExSdF2P3udGTS9ZZzPPYOa7GHZ0
LsMBTccaNJLguImn5CEjOWhjDPbp/MAq5k2mnNOscgCNA958hhCcN+bOrnAGnGtb2ooUy+vXpC0n
p3Zfbc3VjK0K3Nk4ztq+8expoUEFsMNtmZnUN9thqx5K1Q/JBPSlow9TGse7woyG9ZgOg2W6FdfM
KZwMe/x6frRUvZFMgNk4Pe0tnAzIIXixkx9Qheglg+4t1Ra5qipmK8PyUCNKDF7DzOig0mdO4RIU
PurrxTRcxdNR74lL1gsx/9nqm96navlKtsEuQPuWnqJt8HE7l2bCjwv7KIYycdlgBWaMDE0HMeKs
Py56EUY6tjbPvVIrj+ncbjifqhmULAjgosuSUmTgq74+THl/GdvAyVnLhnVVPF6G3wHeTadlRBCm
Q+QiNAZyn0Z9Dj1JnW6chQq3QSbTGwZ9REYBiSZn0IPEArR2Gbwypx7Q4O4Qc0hv1Ttj3looikNP
RuaRtCntqoVVINkPZq2+WeiHvCS+NfU7lm2crIqVIePz+hhFSBGoGMIY4NNoN632ydldaLMVu1L1
QrIPRat1OeKnQLnV4pimfTCUE2ir1tzNc3GllSPZmB1VQ5KB0KIyY02zRsjxTzB2JYBVfAliE+oE
Or2dV7rFVKIaMslGlJZYHcJLLeQMHLalcOZbqItuPV3VDel6MPYz1BWMk4x3Zl7Adh/TKXtMCbvP
9AwUofpWkFnVC8kkmGmazFUBu50APulWVuql0fpl5c1lpUcpGKzJRdo5ws2K4gNfnf1sFEGltx4v
pqds2RJvVNhbGTc4c4vYnYlTH7y3H+o0uqyN8gju5J2RjVvRR5XBlfGDjVXmIII+kWiY88mfY/tJ
W64yNlxpi3NtpOJ2yeeLklWf9dY8CC32zx8mvxf40bmMLJyqLqHOsCAHC5nmpydIpuzFzrqlrg50
CwivtmKRquiCDDGc8c5V2+AWUEI0CdS71e5Ezg6przIYpyDeJOlR2FgZWsizJMu6qmEhoghHoTkH
puVPCwLTGwOmWJSySC9jqz4bFi6vQEpd8iNiJAgf1N+Ia+80pDVR7MwO55tS9eT0Bq/cFkB6adfU
NdxZVHgK6DnUcQLloq38r6ojko2wrT5hqIuLd/3UoGb7sda34muqF5fsQ5etA08jDJFdpT7vQ17f
5uAaOz8qiu34Ih32alSotZAJGx215qAjboQA21IfrEvt2ZuM76qRkbwAK03qNZ9LBu2Y5dNQ94U7
GFv3etU+kBGE1aQnkxXj4XOIdLifhBYkae7YrgzKXfbtXUoqEBA6hTBejZLFh2JNdYOFefbEVxD+
v4vTCQ8+nQmvHuxkeLKVn2I3jhE09GurzRuHo2JiX4J2r55MoEWPugrY2YVnt5mjHZp2CW3SZy5q
kXbnF49iZl+s4Ks2zNFGVhe4/jCrdjq/b+Mf55+rivDLYMGss3rd0PDg9NAfskA8mZOXeYNveL1n
9m6nb+o0KTy8lzd41QVuV1YziArrx6buWDc+bwqgY2xvji+7Uuyi+GlJjI05UZ1LL6v4VWujCec3
EQhgDvGMCvYmhV7O+NGIah8suFdta/jlglwPlCqayvie6Mvz+QFVLQbp6K+dzAY7EPxYO42/j1Z/
O0/ZhUi1fazPGzWeqrUg7fKxqrtaQ11DiDIu7pHU3lGaby3mF0zib+6cMoSQrOXCdAPxtIrT/rm0
24+4T6VuLOovZI7Ly34RkRv3eelZ1LrSac1uzo+csmVp6w+9cEbOcQudjfth3VnlDK014SfmsC/A
87aK2UcIPzDrzfibwt7LkEPCiTHDkYWq+sH0UPMUX1ae5s0fiQt9ABcija0Xh/kWrEQV7pNZ+IxW
T6q8BxCnC6aAennoTH9Sf/BJmAaoUR/GcE59srFKVDtb1uRN7CrSDB2InJODtPoEamyaZ12d0Fjj
Lgm2TmNFbFnGI642suUEKKZQEIripq5u95HjXLI2p65ooFOUtn3nlknXB+fXicKOyOR865ppXWfi
Lmo25Ju2Oo+8nHeI0gZUtIeoqPeNQbwoIe+7+srSvIjOTgOnIFfJJor4SLJPMwNfzxu9UWxmWZl3
wkk19wYFvKHqdk1mfEfp6sfzA6UwRTJKsZ9KgENSnHgt75+mYr3IB+fbaBng8rGG7+fb+P0OYjK2
cMatnNUC7r/VsAJZ4mxCiD+FpHtjbGFpFXaBybBCZiQUcJcBoYEcl6cxIuGSdak79FD4Na1DzOxT
QnZf2OnNaJX37+uY5C7EUZXnAAA6YaM3jT9Q4zJeqzu2iK2b0+/3DZPRhQx8o2adCRSsRBngfxk4
U6PpvpvSi6w1rqKl+QIqiA3vQTVLp5+/OgxJl+sVJ3kU5rbpGnEbaOYurrUNx/b3S5g5p5+/ejrr
e8E0iDyEUcZcG6cqibe0HRVOJ5NhhblVF2VrYO6XHQRiL4w9C7LLyY9hmbc5jU9z+uuRx2Q4oT4u
YwWFKcDzFwbTsY6TC2n5ALVF+4Qg/cmF2NjtikQucyT3oACzsSnMHvtlWJ4gVgYwaem4eEvuGn2y
b9kUoO7It3qUAk3dTT11l2XdHcyMHZL1ucm3fAjVipB8iEEXOakK4oSMxd/A3gwzTefDuJ3b+r3x
gUDt20Vh0lSAQC+Jws4awWnbX4tqDplojsCRbYRZFH2QAYjOSEjZoGw9dNpHu7ux+EU3/Xl+96ve
Xtr9U7XGXGtglbU0TlzLzq4riz5WhX5nsy2Upur1T22/2jZkmOZ+Qq01eEGjITDtZfTnGNg9c9Lm
jZ2pauL081dNaFWDOGeJbgBtsQfDwldQJ986FSjUzw+TYuPIUMSeGGUk+hMmbLIPbY5Yl5HYV00J
IRnIOYaTw94V3mYyEJENJsK1XRWFSRldaEL/3MbtjwpaXef7oRon8+04gfe5XitQFYfxeoizD3Zs
uEu3JeCieri05Tu9TIyOY5l26fAlcqAMTVAvwKzy7vzLK8wvl7ayzXjZaeYJBZbltxz+epvW/vlH
K15dxhaKU2oujnMtdLh+BPQKlJtroOlacP7xiuUjQwqJzhejsE759XWMPlep/W0sE1QNlBb3UW60
eqtY3le+xGRIod1FhgEXK96BPxzcPvqh0iEhGPGNBarqirSZTRMhKVbDte9J4sZtvmuc2KU2ypAh
a8rp4/kBU7lCMppwEnAZkmrUQrhDi1uk4mM2032R2gGiM/djUREvH2NfXy6HTGy4kapFIB3v0RBn
qGbJEJGxOiuAyk7tZmzs/SjR9cP5fqmasN7uv3XMVq3KcOecyvgub/l96iAdYxsbw6ZwtX5BDi5V
ZFoDd0I9r79AAc4jotxnhX2wE+NTXc+BtskMo0ApMhkwCJ3otclymMSsWr1mWC9NMbgzm0KtpUeW
pxdAeYC/DQfvyAOyIAyxIrflkKOV5V5l6I/O5HweLX2DrUy1LiXjkPLFAhUrToBqHT1N/x6Zn5yp
cMF96cblloKCwgLJ2MHUgjiPA2KlsKZj4FB+j/q6jX2lerQUE8imJrXtqQQCHQTv2jiENdgENqy+
4pCXYYNwRKqK5hgbsNTU2Kbr0B+rqgutatgwcKq3l6yC6ON54Tm8rCzqbpeo/crY+0ijwYf1dsvM
rKoHTQCBgvN9dtPBWm5RWy82YjGKZSPD/1obrEM2tMJCMgrtYij65ajZwJNrOnKkjjGUCOJ11cYa
Vex+ma3P5pOgSwNHKOpMP7KN0RUzv9Ot9NN566LqjHS6o4Ihn6I500K2QkPkpFSRRFDO5m3m1WTZ
W12+P9+Qarqlk96KITk+9oUWFg0lgVaVxq4dx61qjJPn/JtbCpW2MuhXR50i1RoObbJ6EUcIniT3
ScR/tJa2a/vSH4XVexXT38XqzGTUYAPks9FqcFzEEj2QCAI2C7ro1ssWvEUx8TJUsOvamVSna6mV
If9kgvcXqXLwc56fDcX2loGBYNPOG7KgDD4fl8JLdCNzacMgMl7nkOlOSL97XzvSJq8rYzVwcXXC
gg1+3erf4WgvrjPNqCkQ5cP5RhRrWEYKLkT0w3KKyi5OHfk8WdewoTXxaa4Jj1gW2Zvrlui8qq3T
8n51ayirtoA1BzYCzKO7iMW+ZoHznNTkKeqbECT/WwTWihAlk1VlR3PI2/5Er1+X9udhXI6xboRL
lPtDNl+CWt4XDntIpsWvVhbGPduJLg0cU98wz6roggwajKKFOtUpdllPxbext8khLXmocQ66mn5n
RfQOlLsluK3yGjcbvUKdU/wBZbMbbo8iScFkWGE55WTJTri/qjStaye2owsyGXHQaICOU0b7vT0Y
xNejCT5dwmqXmsaXyjLi7+dXlcIxkgkFM8AtUAgPFqY0zl1ST4lndojb0QwKUlrSYK9k5D6fm42d
otjvMgzxxFWV9jE8ydW4tzS/057s7J2PlvyERKvTtBpxlYgc7UcHzmIS9we+WnfnB0phe2UQobGs
2OUCGe1CB2sKjnXiVu362THSzBstzXVY7JXZ/DGKrK3FoWpSMisgckcqCfTxYauTsEmij5YdoXBb
sKu6Igi32scJ+GQ3nar31V0yGW1YD501jRT+0GDrvpOvd9PYbZgv1cxLJsWYTWQBLBBHZNkMaCkY
T0GZa89bG1lx8MrMf9PgDHalN/GODnXYGPE18rwbaRTFKSIDCkXKyaIvuALbWn9lGuQ73K4jKYcH
5rCtk0o1OpLfYI98TUdnAqVDIb7Mtb4zyWJjqjfVzRX7XCb5W5NxSq0FEMVksK7LybrLcxIk8Ofm
mNxMEb2sT0iHxNo17RrwhTwllulxsw+MjISI7e3HCGax0j7YwtiKGiveSYYUOoPWglwH7oyZOJ6B
kOsU11DO/TMxHmNe+LTfcGUVEygDC8VKdeRv4P1NTeWJdXXH8a6ZLT+LHs/bBsXik6GEjdCKaBWV
Flo6qtEaRMPDwkiid54RMohQH4CYrRwg4kC++6ib+b7P1ttu1e6csgMSc3kYhtSrowm1TMB4+VMb
b4RXVQN3Wq2v3ACdj1GLILEWrlFyHBbQ6GVXcY5LM3p5fuQU696SrALLm3WyIyCe2sFw9Ybu8yn3
1vR95ArMkqIKg5Z03TicclPL85DO7prfWsnsN8PFbG5cLVQejMwzyGbUWxIC+ATwxMnn9lCG/Gb+
mAG6+sGG7mJ6tZXMU7YkGYk6LqnVcASwtL3gXvf1pfwrFF7U705Ed/Vui91ENe/SPSMb52xsNFML
m6I4xAP4Pp1Wfygr63GdwIXwrqmXYYNOVaRVNKCY02bVg2E0x06LblgutuZF0QkZHchHPdfzCrnP
9dOae3xnhaUPc/cN5XJYCMf2K2RF7pxD6p3vjsIGyBhBsZIqLSdEfSCzBqmt1eVbwG7Vk08dfLUL
JyKY4BpQV/o4H5oMB7NoNg5lBYSSyYjAuWlRUljirVPhkuNPiEAJZdWvECezd7GHOpG9gRtz/c5J
l/Z70ixzSXSYMqLlO00rdmxmn7XKDs9PgsKcyISDzBqyOjcx5+X8SVs/pvQiK27PP1rhjJnm21mo
8yYWgwbs0lQMIU/aoO76C2gkuBP0dStdd7MpAUcq3TC9qiiijBUsY+b0rbmgqN9bliATAKegNmft
3cIDwW5QxqE+QJnUBBmNgyKejVWsuPjJbIRm2+CmnxlQ8YxizxwuzdJyHfPrlD6J1AzOj6RiPcso
Qs2hSUERC0VhybXdXEQADZ9/sGLHy8BBu05YVHCqhbgIhM2QukJcCoOEXbdxxVCMjgwg1My21ooW
52HN50/F7HyLSXm1FrY/9RHEDkS10Y6qI9KOb+tpmJcVdw3aAl8MLpfqyqZZG06tCXpfZG3vzg+Y
YrvIkMJYb1AoVp/cfWt8MHV2k03TIc23co+qbkibPUrElOY2Lnu6Ma5uyzr6cQKGFAzZ87irYpJv
LFrVwfjy81cWcl0QiUw6jFep/yA2WMRYWDcgvzv0zpdY7GxauHn93ZlCZGfsPPLPj57CfZXxhd26
OlkkZhqOhvnclSXKT1nAk+gocLm1RRnWY7eBQFJlfV7CB696uEB/fu4XBOKSlrd+Y5uPjT79aG3o
XuT2AJkH63tjdk9zJD5NUb3heCpM3svLvGqUgoAMyEn45xaLuMuWET1dS7ftxtpdZsQBe5EFPTeO
NrE2plKxImXooZPPRTq0uAf1Nr2AkM59X4o9WYtv56dMsSJlBkMTCuP6cqo/4yv4ovR0PyxiTztx
h/jpxmVDMWgyoHCtmnloKwd7ihSm5yT5B8qHH1bGPqRafYHi0c9AHy/emljvM6cypNBBpJ5Np2U4
FOkl1OxChAE3FoDCUsv4QfgZjoAytha2nfEdoZsHrTY3JlphSmXMoN2WAybCwOZB8KKJ9BCMuo2L
8t1dG3WBwbSNLqhm3Hp7bK9pKpoChNZwnuygqX70ZXJIgVLs+cbWVK1YyS8wTnRBDbj0ILcyXEIY
6DrpeSjA8Hd+xapsm4wObC2aaNnperF+Evd8V4cRWCx2dbB66d68aL5t3S5UAyX5/MZQFNGU6Bgo
i5Y+J9ldE9HbzEpdBEPpxqwrekNlsCC1ajC+n66yddcc+km75az6SCL21Zm1j3E/7qsOpVmlc0xo
ddVlfSB0+zptnI1c4u9XHZVxhKNoGj4NOCiQ9n2cKnJbx0AUkwFMRmD3I9NWldmLl/ZrpobK/ITA
p7SRYAhGpof2kD5gaSP0kBvead5OTElZiIKbB91vvXy33ji1yyBtvz+/ZFSdPM3wK7Pd6HNckRJG
Lm8ckKZW65UuxgAM7GlYZNFxLK2Nhn6/9KE087YhY3Umu6zB6ZI2LA471AGGgnNtF9M835gwRXwe
VRRv27BjUHLN0J/Ytb4RngDTHS6/8H+NoN1R8Lxv8av83tRRGWWICrW4B7MYYlEN/KzyMS/Ld46S
ZCCWdS5FamA6iNmDfBmAbESI0tnnXbelKP57T4TKkEIiogR04VO8A/XG6NrVc1Q8JKXmGfXgojY5
yAf25fzaUuQrICn5dj6KbNDZ0CJfQXazj8oJiP2KHdsZgX6R7DbaONnm32weGThYzHbvjAnmPD2M
BxGMX5p4T0vNpf5p3utdD52aRmyknhW7RYYQ2lmMfw4SUNyZ79up+MzK9BLAlltDLzyNbilDqRay
TGlIQGFm0BRz1AD5bwZ5WMX73h18ZJ52Ew+3QE6KdSyTGzZFhyo7AcPj6Aa/TOu1DZspWjZuWIr6
BQhNvp3+aRCE9z0MaC7Av0UCAV296ILWUFuYfCyCPdDY+fBOYnEqowvBVzEneYzwRIkz4wC+5ufY
MdvQdmy+0aPfH3tUhhUa1VSW46lQMdMmv5vFpSW072vMnhxz+XR+PSvMpExfGC1pjDJcTAk4pz6A
ZSOgsfGZvJMrk3IpKtjSlul6Ci995QUuoSMpD7Yg76NnpjK0MNEmxgF/xx3AbgMWZeDOYFO+MfiK
xSqDC4soLqDTCOesqYfQqPmxGsoN5ILCJMrAQpYMMFWRifd2zJtsdgI77X5UyJQXWReQAjnkPHo+
P7+KJSTjCvsBPP6zGNEL4HvcpEiqA1nqZuf0WXwcB2PLyivWkUxXaCD1BNJ1K4F2lrBdkWYT0GXQ
lR5FsRUvV02ItL3zbKlrh9gZStGz+WZKRPRkpQJxp/MjperBqdlXnkms6xnQ1HUS6CfZn34EvRFQ
53zZOGlVb386T149fsgqPk0JTQKiVYiXId3l42JUbETkVE+XzvEYlmLKmioJ0ib1p3nfm1VwflhU
T5Z2cNXQkbXTkAQV4qFkuV7mLRVU1YBLp3Wazlq6aGYSIHz8UKYd9XQget1JIKZ7/t0Vi18G/s1F
i2z+jHe37f6K8buWX0Gjy+3mecMDVHRBJg5k7JR6bXKsmQbyPvY03NKss10ebYFbFaMvYwCd1Yqd
eraTYCqR8bTj2m1NK95Y8arhOf381ZIs+zXV8oSLgNe6X8z1Uzrp+6YF43C2+udnQDVAp5+/akLX
TdB38TkLuir/SCHD4k/5+sD1mG80oBqg089fNQB2tcFum1YEOqmXQ08WXF1ovbxPnZvK2L9pAFGi
M8OsZUbC3SkCeLpqvJmU912+xWWoOA2otHdL3Ow66CMkgeAocaHX1LppMm0/D7fLdDHZW4yyqpGS
NnIiwHtQVXUeOD0fg6SIbDce0s/vm2dpL/cOjfu+6JMgMS2Qv9nGjyhbGs+aADM/34Li9WW031gD
JpdwvH6UFs4PPbHNa5R1Vf75pyvWqQz1Y8tqmFE5sEDYI/PtNtY9E1yKB1osaXi+CVUHTj7+q5UK
/lWrhlZdFkxNc70m9E9zrTacOEUElspMgNQcQEtQrXkwZ2H6uQ6RJQNFgQkRpUN+NLe0gRX2Qgb5
rWXBnYRmaVBVk3EYR/7REcOF0U2lX8bOXzes//w+/1f8XN38vEt1//pvfP+9qpdWxEkvffuv6/q5
/NS3z8/91df6v09/+n8fffuH/7oS31tU2Pzo5U+9+SM8/6/2/a/91zffBGUv+uV2eG6Xj8/dkPcv
DeBNT5/8d3/5H88vT/m81M///OM7HML+9LRYVOUff/3q8Oc//zj5e//5+vF//e7D1wJ/FkLoSv70
89eu/+cfmsH4P0xLJxY3LZOYxuk+OD2ffmUw8g9qGdRiNnv5FSK+AEL2yemvzH8QajgoTKVUN1Gc
BAPTVcPL70zjH8yiDC6NQ5iJhWP+8b8v9maG/p6x/yiH4qYSZd/984+3S5vapmE5jnX6RymxqYxo
WK3FGMemj+6d+gp6v8Ay//92/68tSOcJyzvNSeJZu+/t2Y1Gw23ajeDBVh+kQ3G1UM5pl1p0n+q2
DzlRj9EtUMHb/XPqBDBJxHAg3wQdLVtG5NRmRWJHA+l+OqaB3XTewGbXJqY/ReuGtXxrz16acnQU
mzNTt0xdlwO0ds0HU0Bn8p7qV91ceB1NoAn//8tp/mwFlIeGTThHQbgcn6K1rjWGye37plvcujG8
1DjWZuflyZbMrJRxPjUFzSPKLG4T3eIgWnlrRRGcqumyluwecZCdWPz0e5W5xV3mmZ864Rqe8wzR
3vRqtKGCspV3lqpiXxo34a7olDjcNDGsbxtfyBitkVmwe0ogITcWXnwB2ZxnFpSLO+I/aIz59VGH
yIu5NZG/Lkv+umk53eUUSD1N2aTdz1H3EBuQrovMjbvDC5z375DWL92T83grUMY9uO3NL3yk0bQY
gDLzaqf1A1+8YjKKo8Y6SAy+fFmYMbB4joiK42zYRbF/9dMzn/35KVE65PvPL0+PLf7+nnPBMJ8v
jf3d7s/Gfv7B3+3GnT3+9TYv7/Hz+5+vZM30r8fM69z2n37/ovJnX7X+s0nWbJFrvI3k/TXG+B8h
YGkluowxrpxcn5I8YfcTM69ArnsphuI5SnZZMfioktzY/pJs8i/NyQjqGRXTJEO91xf9OH21Lq39
SUig/9LHbrsH2bg7HMhFvkuPUeyyG/rx1bn11/Hw+jj41fjgnGLoqUkcykAS8Xa7NPDX8nVOovsV
VLqZed0blTtnf55vRIpZ/uziq1aY5HqCIZryes75fX7Ib8pw3PfHyW/d1tP3IBzfuCqdXvntFgFV
km6btuVYxPyFqVZAzFGvpp7cjx338szcWzoWWm9FB6dE1UvRgvHLbh7sdF788/38XctAOUCkynJ0
HNSS+z4nWp8yuKT3OtGOENDZG0W6S3SQIvXkuULdQRmb16MlDueblZJhp+F98Qxg1wl6bshIuNlA
DbWdE3Lf+pBr9EUAOZrH3l09ErY75zDfvKM9buuo3oKRNSw5YJVGRgI+iCH70gXRjnoiaC9Q1xU4
dz/TKqgpOd/gr4YVhI2v2jvdyl675ek6M5bZ5J4Wvc8sUI5vgbJ+swkdapmYOtMkINKQzyzDqBu2
JHr3ZTrmpqt7k/D6T+u+3i/AR2pPYzAdCl/c9ABkOo9bvDcvAGJpyb5pXeqgtdAY6RY7uh+r2XRn
c7RcStPZ07hefOh046mP05vEMBMQTE6fc1LeGpP2HZyCTzHhsZsnkelNMb4aY345jhZAZbmDDzf1
nRbPkdvm060JIqSAt+YOxTDgAFtm3eUzATlqb30t9CF3k9gpgj5LPmjpuJ9R1Wab4JdscmdxrSXW
j1gMnVsgnQrOqC24xm9m+M0ASGYozrMKVYKDdg9UyuWgWaA9K4Pzi+glTC4NMmocQfMI387GJpHc
kiSJNGFEZf7FomPv2vaY3VlDZ3qLSMtdgUpkt13G63Vo7iBSucPxChWUqbkHZE+4dQywXDTyizSq
Y3eliJ+uZvGthLRhICjRXZaMOzT61DLmZ8TYl4Vzb466eSzNQgsSkuUor6YfU7YgRpQkmKAJ+Pih
R5kJA61vOOnzfDTnhCEaOzUu7rr1TjfyT0sCata1jCuvShvtfzi7kuXGcW35RYwgAQ7AloMoyZLl
kaqqDcM1cQDnmfz6l/RdXJviM6Nu9K67wxBADOfkyZMJxd8RnyQdfuNS+EPC0i2k7rGanZIakDjs
tBiOqmA4ICqej0YWTsbI/ZQWsTlW7G3qc8iyS7jpiyo8F0HgQ6NgeirryAYBSliyhGZiFGeYJdLx
O1wQxl2uN6MTJb2KhBv9FizOniRa2oamPhlG+6xR9qNiE7TmJzbZ8BaRLBkFULeq2pc6BUg46lT/
7ftk6857fzI+fU1Ey0iWcAFB0xq1qMVdC1McxedE515d3vdN8qJq8NcFTlbLk5mp9a4ucFZV4VTy
cCzk+F7ufkA716nqb1X/IrfYAJNvSshQ2kK1Zlqc7w+m3v4iE4V++JXTFJ1LudP39TmV34IS9mcI
sQw0//UJdUMoCImImjSo7ShKHT947XIFGgexRXLZbBrVgiSwpYXTnd6B1p0/NCUxs2x88EUOEyfJ
jpP0gY3PgRY9SFpyz8P2qY9jS69TizaxWaShm0ux2UBlfYBFllDaXZIKxy+1k5rqVpqVntYM36Fk
5uQMwj/VVif2yqPNuaFoTCWqpsjqsj047rIqK4SkeANalg4TtD7nDWCX39KDrzlkvxV23YQiSH4o
8i2iAcNT2DJyTwvYt/aFoB4Lm6PaVgeqGBC6jcKN53JjnGWYHoBSKHFIRnhN+diPjxH7KacbWPPt
2hHsSAWt+9wwdFVfziXpemNqWx9hFTfT2qR28syfcGzcvjOHH5m7pSy7MidFUTUEHxqiOG3ZBdn2
IZdEqUqe2hMrz5+LvrD16ffXN+jNJY1J4e4EFxA5nUGWhcIxieE7FkFZjxvYCPpP6D5uxMJr0/g4
Avn80Eek57ooueJlecl3RTJUuy4wdJN2ZEvven5SF/eHQjQN+9sgAESWMdMUVi2feMtRshcu5cOR
KtNhIsljMHS1pQadVZSbXaqr89Nh1kiwywlS48/zU6pWRd0WwIU2Da6cwrpbp0dUIvb//qEMAziP
bECJ6sbcNGrKEVTmXvESAygyVGhQ1tr4Ujc5EvaCgauBMxSH2Q1okQ6pDPTLMDyeJSetn/Ywf7BC
LbB6hBRk2LL8WPtaH4dbbIxENYqGFAoWrkOAlKRdYrZUeSW6HNloCnxlpbT3+2aLBLH2vQyGpQSc
ASBoqcTR+Eqm6ngnr4GWO7LQnHS808S/dePjpcZaMqSZOMAzbLi8LOpe6E0ZKorX7PQjsqO7die5
jbt1v97GuO/jMIpIWkEkdBO2D5EPzCQlni/M8m8YOnQnnBj2T+Wv+Ipn5JA+TCCYwdzdDJ2t5sf3
dpnlgWMKJkvwlFD6nsR8COLFVEJOEmqZXoQ0ZifU+KD7sH3kOqJaLRAuU2MIxdYqzPp8GB9XcnHo
4u6gCP1EMwUPnm9VY2oHeQ5fOH7J/c6jeJGrfNoh6TpAREoy6zLMTRCMEPsIZGBqUZsJxRuv1cXW
R7sBCOfF1AChqnAjorhDPh9laAHVYakjZGdZ/D2M0tcMnSi2H8EQidHh8esDvaDL/GeLcApfTkMj
4HosM0vkLqwVTeV7tUOOxDJ2XWZO0OKUhNnbsk3/SHa6pXK8+oh9HHRx6IYxSRSJTtwTZmePTmi1
f3z717hDW8HPLa7h2kn7ONai9I42IhhjJYClqfSddrXZ6gefVhvIwOYyzi/chz0I5iaauop6XkZl
Z+wTW+l2xc92p+6SPTrtyM6/30Ij1h5NxFF4YGSDgVyz2CfBpKTFSDvfA4B8CLL8AhB59/XuWFk7
gocZF65CQbBZBmpJY4xy58uKZwyyJ5XRw+BLd6o8/BNB+X0PfhpmgbqrIS9qLYyIFyR3bZxASOBv
4lP767msHCuqaShzKIgGNbak7pVBkyq6nFKvCya4qILQq47ZQeLitTDyjXVb2w6fcojFBlfGOi7k
qSOe8Yz8F4GT7CDCtg0rTu3BCaBD+qNwtY3w8/8ZFTGHit1g3KAnFI3TrTbKEjahD7UEq67NKjTD
ndJBx7c+VGYzmEKy/ocTRjk4tqBb6Yp8g2pWfpIlPR3ntDR4MCpqwtTd4kLZ4Eut7Hc617EgdccI
wqvFQc7RXppLyoBqxrgPZSjUy1st7mtb5OMIi0OMFVXiKhwIYHbfJMM5rHpYAe3x7Dn/vBdVvJJQ
MVAR8eK2/3xb0EEqJyNlildPgUOa1iRKeVD0Z1jIbERTK1MCMMENGZE7QoEl+jSwQhu6SBAPzZRm
xveAqY5cSuwIj9vXc3oHrxfPsKYoqDTh0QLqu2zYNAyYdAqGrK4WxUFm7Dr0+amYFLShGbUZ++wl
Ly55YTjFyH/2JPVE5dKG22qomepoAB5ozZKEdkCVHekgbKmeEsmVEw8ZiFmqj3XaOIzD+XOqDrn6
dzKSQ9M+iemoE2LWsWGVTbgr8sohYW12eDK7MTDTXKBtwO4kiFg2hSUIceTRMEEF51H3RxKVLdeN
xYw03IiU1xYeKzHjxYwDLlh8YhKkLG2J7HuJVnl6lVp5M6Um0/zvqexvsdZWjsZcfUN5F1g74ubF
YGMTlYWujb4nDe1DnFauFm1pnM1/YvF10SugYx8p+lyMWrw2II8kall0yXUkqp3kwi3zBOXLrbaE
lej/4zDLkoXfxUTXx0zzCkWyJ+UnJWcwuFK0dUF5bmPD3s7IIEhpVQQ/DPWJBWrXVWUi0wpPthYV
+DD7ON5Q5VhZMpQqVU6xaio+zSIni6YxqkWfiSvnl0k/N+RFdFuA+co2QzqGihKuRp2AAPn5JtED
VdHRHSCuDJG3F90Zd8PVuM/uaru30UXuUoeY4rIV8L/LUy12w6dh55/1IdwZSVIro6Ay0s3sRfjG
VYqqxxSy0GPa62aDLAFYZPGmQjvEVEvFN5uRQdUijB5om59alTl1y89STR8hZL1T0zK1gHV2ZgEt
Qk1pznkDFfocSvfQVjXxl14CGG2R7tqw1AkU4YpGupcTcmZ6kls+wK8aCFyC0q05VSLEv+GnUhbn
mij30TBFpmTkOITy7zw2vk1Z8+h3/iXRuycKiNGU9HAyg3jsLMhHCoT0Mhh3Su1OXVXMRrydKVfw
yyj9KbBoRbde7ZVPiGogaueGigztFvwoahG1vhFfc8c/d6iV1ab8pl1DW3tK/k6WeFHejLf08s/1
OSJ/GnYRoghBaklmfnxVMSVhQG4Orj5k4O7Xp2zlEDBUzHSIjOlQol8+QKECil5GGPFkdpcpiRkH
V7GlnvLe4b7YjsiYqGrgrcM/y8s2CGQ6DjWLrz7rT7kWvugQITMbXTvFMQAKuaQuVEJ/S3J3VZri
PPoSMjqSHpQ2ZqYeNpE1MfEtzQqrzmHbnZQXOL4F+F962OTl9b5nW1pNC1mD95iXafNPVbnKgacs
Di4t4PIMsgR+8pkcgenexbZvy0Al7cmqzM6FQ+g+3AIPV25XRE8gAc0BIlhDiysvzIIM5p2ce+yH
bFHkKdO+eygt3y6cxEvuk6fEKc7BpdzgFqwFpp/GnUGYD9dFykI0vIXYa4NQzaiLoU/1V4kOVdqb
Q/aW0Z8NmjYGQR6hGPfQZWIP8R072GpzWks7P/2MxRsmAkn3u9bgSGXs6oCbxFEP0Sl4yQ/EFrt/
h7lxwnRFQVxszAjqcutPzTCEQ1FTjzwWB/1PbOOSs1H1K8x89z8Up99HQ8lC1iG0xpfhcZZNchJQ
ivPsRnvlLnLT91ltJhlzmL08a9i+DMA9YpsbmpdsKG01TPiW3S7Yi30TmrMtiYAmm6vf+feoC+6+
vkHeCy5fjbgMyxm4+FyU1OstCNAD8p721Z3hsp24bNVLVwIpNvPgZkjuveL9eaPOlm2g+WByfQ0a
T93DqtD5ejbvgMrNbHRdQzYO3p2yPPh9IDVqxCbfawbBrVaD/gDJUeFi+nkojEsiwktBo29a2u4j
EhzlaqoshI64Ezg9jkSCzIYOmZhkHF6Ujv2hUtmgk1J9zmnk8CwdnSJDnC0H4exx94sX8kmPx8KG
V/S3purtUIsGK27Lazs0L52BsGEslLtRF06QTi9NkRQO64bA7Iv+YJChNKMUdck81JiNayyBGFb8
iw2GsLO4vBIyXdoxfVB8ku+UUR1NQ4EHRWXoT0XcfM9II9l8KkdbCaJng0ZvIWQU27C71EPxFqnV
JYzFRlS39prqH5Z3EZmgD0KfAhilXTPBzKTN7bSqjoX2CAvZjdRq7WX7ONLiMp3EBKXWIaJe257a
JjO72jBFqNlf75dbCsZ8roETA9hXKWpmiygyYX2SSzyLQYmovWKXu9zqd8yc9VWEvW3wt2AR/+dh
QvOkjlxeIcZN21mSdAmiyvmuBqCF+mKKTQr/FFPKk5+9DkGXIQlrS9D+UCNM9ym8KL6e8eoZBNEG
0dDMWV1mGkUM0D/3gUhO8u+C2zTZwt7fL96bI/jfEZZJxlSNXETVGF/JD/YY7OmdsYscCXa8D/XO
eAwekn13lu+0h61Qj763Ui5HZhpycfAh0cm7DNe1NqtE0eFjRnUQWDGNXtugfkj0+l71qwejCyBj
ayD2bQxDQ8ZYoy17LrMLSFupsfojl6COl5ZncKm+iW6qXdIGXhgD2S5oeJp6/Vc9dldVrUqTGFDN
1GXoeeMk0r2cSK+JXDYWYNfUTOHiYrLatwXzM7PvptbJQBEw28nILQao26rhK2Ijer8LolnKtzur
crJTKLu0k4waffCQZgbSdz92ay6gVd9KUAKa+uwIj9ri2A2lbg81l1C46Y9kzF5L3X/NCvoKgr0r
a4NiRbUPn9YsixywelOn9mFfngkJsvH0hHDh2BbBX0Nhl0GM922MmHiI8xdCjMQa+7CzmDzdS6x+
qkMOJYDwG0nzZ2IMl6BKzyQc8M6KHrtX0U0jzhVzQCka5jz0bxny1OwlUpq0R+u7kcsB/nKxo/0A
Vf/0dxCjCamdvRAkctKTABJm2XAJx/jJH1JXz+BNmhjSuamNhxAFdLiUxybh/XPb9nelSB9ktb6P
yslVKHxsOobsI00dvZxSW0uTP3yo3XaE/A8w6W9gCML5OXbRRCpwZcInEtdJYnYpvYt69tOAVKQT
GOJXGEJAf2TPE9UctJBdmlDAPXoC02MQ1YFP/Us9QOdJS95ELFfmVCJNSYKyNKWpeZOy/tT5EfhN
JLHioqvMVoQnP2Ch3UZxY3Po6Zp4E2LMs35RNPFolAm8zukvuZlw+RfpvTzMEYvsn7qEgvkT5NRq
2LRP4lLYSjmcNWkS5lDxt1CtIhv9LLtiypxk7FHKF9Ai5XWOr1ewUx2Oh1Go911a/u51ZXBgCKmb
LRh8Jmvax4mIExRDfkkJ6jai6V0DDrRmXRderGjfYU6Dnjkq34e0OgWF6qaAtvaa6r8kWnlW9eFS
9T0HxyV8hHAQ3SW+dI67BNeVbFzUsoVvW+7CfrsF2CPd8SYDSXBIz0Uk/yJJ9osJVHRk2CM2Q3sa
JuOhgsWzKYFjb2qd+kC06VShEhjK6WgXY/I9JDkzK3TumMPIEUHL0zOR4sfe0O9ABawsGnWvU926
vY5j2IgkteMG6e2YFfaoQ8kike70RjwmUXwVYFuYWVoNJnxV7zmdelulQXTwm/ylLGoseUEBWCuh
k4E/ahldy8EMkkpzSPm1kCQ3Hemll/ljGdTfq0mB8TVQsXqfZfWZ1aVuVVoemEC/sO10+psWYLcr
03eJ55csk04cmrFyAgEdOTzmQfOmp/UvXU9tOlR/wdPa17p/RynChDikJrie9pQweyhwM6lJh8/D
T4EUX/WJwMkLLfBjfQkMw0cUUuVWEUj3Ui1h07WIDSJJPLMp3DN9fJgk4UDCB4sh7dUmes1xtZm5
Ou2SQnKzhn3PqgBRQ99YWRcceJF49Zj9LBPxkBANClrEUcDds6YUvdFKXpy7fvpWjfRUMfjHaEbq
AklS9kE+uANWpqWZa2T+tUVlHo10/I+s9y/UV4+6Ee8bXXn0BX2OQYaCiFE44ELIyoPPIW6WySBA
wXfVt/SynsyQa8od9Dp/UyVJchQFYR6n6+wP4eVDHfTA9ke9xr/uhQ0uYHYQXVCaYLskDpuZd0kK
JyVZpIOrol/ZrqQwAJMOHvAwln4aUppaEw+uihr8QpnzytWhMnFkix3vSqxWKQfHvOD5XuIRQ48n
bCEGOQyOUKeBRx/YLKbsI5zDw3o/VuM3GkivVYcRAiOmZspoBN3o7hcf0ZQlCLhBUnCZisxpp8I4
pKBXm74Rjo5EcfUIGeTgOn0ZRfUCc7NuI3JaS8RArEI0g2IxIhtjAeXHeeMbHK/flf3o7OZQu8Id
L609OZkT7bZi+pU4DWE2cH0V4tvstjjdKKGSy210Bdn6QrTqLmxyN+F0o4g1J4+Lp50TrmBe85TQ
CPE5dRD1MAYVK8U1rtFL34y/IqmBsHv14MfVscQnCpsgsxQ0R/xzuMQpCCegz4A6A07G53HRkdNM
Rkziq2R036uBXweav309xNoKUsSfKJ1Bh9FY1oiDrKax1vbJtS1CM4NUvUBeIHd/vx7ltsEC8NcM
mINEALiILBuIij7o25SkCTLL4sD+RI5wQSE8aUfo/ZmZi0q8lbn/QxWVUw2RBDjHhiIvt6KW1Wmp
xmFyBUB0THP2q+7l69cTWwloPw0x//cP6EdYUtS7dSJ5st88JTkYBlrqfj3E6hdCIxc+PxrAtGVc
OciDUmYsEFeCyvopY/q+Kyp6bCr129cDrc7FUCnokTLw5iXXItMLGCpqHLAViDJ1Ds3vbKtFdS3j
QcEeAAMwUTS1LatjaQkRe1qo4trslB1Q46MWW/VON8sX2ZT30u964wSt5QO4uJFlAZCb57Y4QkWj
jZSmjeRJsVZYcDc0NZLaIynvjU496wzBUpAHh1GWx32uwXh4UmOw7er0CDfoSz5VvyYi4zIVd1NL
n79e8HeR3uW9Am7LTPpjOH/LfjG/z+GtUSmSp4NWDMaIamYkeGVy/6PpxAEUUXTyUsRGEEEmp1aO
X6NkdLRevs/HYSdCch1rhnoYT47MGI7VJF5TydjXbeBgXic+6IaVT81Rg135NEq5WWZqDm4Le8JT
7Rhyh4ykS11hSK8qzzaO/NpuAjiM6oiButINFoLahdKFBbZtDTaY2UDHACh7+/r1Cr6nc7cr+N9R
FpAADNSkKCh8cYXaEfrCGjzaqsh/coECcp0YXjrQl1hvT6HWKug+Yt9FmbyxdrgkYfUIexYwb7UW
tkQ52E3owvyl1nQPQnJsDbIvmWqT/U7ByoTshTbaAyM/aCEyC6ZRSETkByAdIB/58beSq5WDUvkj
BVJjJujVBc/skTXG2dcMBHvZk4jj0pImtAE2XaDgr9NnpTSuGZF+lFmpOS2kz0xOg6fa4A+9hCop
BLZFLv38er3I7VdROK5DHHHUL6FrNV82H+6ruokQyeegzDc2+tzEKXuI9Sf/OEHdmdiwNXUyO95x
p+UItOyJfpfEAVbPWW0G6GHozS0G6gp6/Pn3LL7foKdlE0W1AvyPuarVPdRu7gbnucQFuwMLHPl6
A7C+vU4VQPLvIMhcvF2yKaE5qiBKU3AD6cHPJgAWQBh8xzfVy2/HQe8t7mwGmheaQpePz6TJ0VDk
wFoYK6ypBccRHO6o2dJfWOE4fhpm8QDpGqI/XkXiaoR2JH6rpYYiuptlr314irvvX2+fNTIg0GcN
MAdMQPQb0qGu0DBoJCF5AplPblJiEnfaKVC4pnCdO7X2aCfO9BfVFyv9vm31vPp8oOVjfp4A4YJC
93n7tnKPQk7Q4+Nh+9JT6ih3oc0t3VSs/tK8btVC5923vF10ijLOzKFjbCnTBO+CJCVZCzyXhpZG
nliOFtQ42/nDZH29srfnUp7peDO9B0Mh1fo8sbwKBr3WqLj2aCTqlRNN/72ajEAZTwhgP/CHwLL5
PMKYS90kDQBPoxGC8dAfdMQxuYjXyMr+QjpFscI7ea89bLV93S7hzP5mCqoWiMRujltQ6ULg//A9
MRlWV0inTM+dAPdgu2miubI7Po+1KHuieQckdxmobdCHT3qjQOSZPza93LgF8fd1h4L1qE+yVQ5S
ZQ1pFFlxOTlFk6a21BOxFXrc3gD4OWg0ISjGMdDfFyveh/FEYNJAPFgkqMfiBfbrVmwzG+ZciZm+
UCvfjft/z4gUBBQoPmhoY0G8uNhIvWFMBbhyvoeX8b4ZoodpKI5w1NmIFVdqnAr+uIzSL1jBBHtq
sZ2EjIWtxpkFJ95yhj6PPrdC239Jc5N9g4d9BJXJzB22kPnVj6wr6D1FCyqYEUv7DqUHhpxoPfcy
ON7EcugSpdjBRPXsD8a+ShXFVJP8mk+QEFdRZ6mSRDahhgWruiDcSnbf5fU/XxAK6D/Y2PNLAgh/
cR9RVuUDaArc88/VCaDBW/Jb3E+2b0n77OQf6V64nZV5Kp5U5fHBfy5PzZtyLn5slwjfZcYXPwUx
LgijIFMQ9aZOTvyRjwAjmdcfi5N6zJ/Kp/JYPA/7X4NlwErB1VGGvUdZYVfuv767VlJ+MIw/DL14
xNN8CsNcYOjKHuzhpXabPbBOJ9yXz5K9JdizFsJ8Gm1RmzEExPj0fGReO0quH2lHmrLajvPUPw8q
hAOMGaeR6xDagCmAZNDAf1c8mr6Df5Kbedb8pXrcnRgNBidTgtcxDMDhVMvpYlRcdpIpZUeoYUCs
VQqkvR7SwZ6YZG8s2e2z/TkKWVxVIHLOzqayuIan4A2No2/ZYeZK54+6BJTYrL/F98Nb/yxfa3kz
6Fq5lzifTy8qXFCpWKZESPOCuIdtrOcnsL8omRVAmA6B6gYStDHMsn17artKi5VKXCER7gRl87sQ
woVQ1LAxztpVhHYppiCckzVcs4sNUdVGAhsmzfC6ne+2buomV/l3eiK73O739Lncj+6mSOjKs/Zp
zPn7foyjUVaJ/AFjVjv9cXZfoYYpa9b4AOcSWMSjBy9x5af4vOVHv5D2nUt4uG8/THZx77Kul2sl
0Q0PVoK79Fie+b36oJooJ7yi/dShUPkd75gzXCQbIsrj3RamsnrYP/wAfdGVz8sErafYLZ4Gfj+8
eS/8PgfVw0IDiD3us9j5+qSs7KKP813iU3GC1BtoruFNwX0AMYPamNygUA5fj/Ju0bG8PQ1oGqAx
/T1MWFzklYjUCLzZeQ+FD8FbQUwDmyl1eo/fla7hJImZvfUUcqOa1ZzR6rJvLPQ6bwVpM5D41c9Y
RPMgUVWwe8DPaGzZmpMxkAQOhlsiUNi6tW8jTmReMtRqZh0H7KvFRtIzwosowy1AkZab9UQeB4jE
fb2sKx/v4xh0sVdGomWBQkrupfmfJv2WoVcOoPXXY8yne7FkkBNAzRXILEH0vDj9XFSc+WXHvLza
qcn91MZ3ifqSlBLar7ckBVZOPcYCjxrSPjN8tdglSVMIFFwS7nVVN1hDG9vIVKARo2o26/lGSrC6
eB8GW+yFSBsqhY0N85rGgNXHeKxq6c3oNqVEtsaZ//uHq0yJpW6ogAF5CSCSEJXQsHodki2Zm/f8
4uY7UVmmOGDAgJdch6JlUNYYQCvtLRnyOsZd8hydUaFOX7kDaqeFHun8AYE4VHylPXM6hBKqS+77
TYHn1Y/44Ycsnt6mmXzYTIVoUMr/BGljyjEUQZsXRY43HvnVnflhoMVuEWqgKrBokTwtw8URBE7d
BLZOvZSEu7bdICSr81m6WV9IJ6lIOtAOsFxf2PhpTdbjM8oM/KYm9+2Uh78hZLmTfbT2t/FkNXp2
kP34N4TZkbBL5KhHaByfggQmq9r0Y5DEPqf0MFXpZApKGlsJUTFPJPGHdFpoqhKS4LL5lQQZIMlA
UvZl1pRmwJI9kk6nrqLyTk78R0PO7/MK1m2tek4j/qR2IB2IlOamQAu9I5X5NVQJzCi6LX3wtaiK
qaiVAPM3ZnWsz1tZqBJVcklHxgXkOh2kH3LYPqJG5AwFdBmQpD0Z7Zan6Pw3b9cdGlmAB1dKUE0Z
UUgiIJJTJ8RqQ9Ies3bywtp/mMBbiCS5cbAJYgvOzFtX39oVzlEWklUgMgREos/TpZAmVbIaxQfI
DkMLu4RLSs+C3df369r1gIAaKYU2U9qW+6oBecGnrJM8RFmlnfpVjVaj7jnXNkdaO5goaYGaBIAS
33Dx9VqoCLZGlUje2L9FLLVGw6NT7Pbxlkzb6pT+O9BSXXqYmrCALBMqKoG/V9jwNNXgDCv9P68c
mVu2ua5xAC+AwD9/HjbSvoKghO9BzNqUQTcJjeeheP3689xu+c+DLEqTCVwLo0ATyRW6WMiGFFMb
nyfwDYwC+S9PdgQlva9HXCmpYEg0BCPipoiXliBcibZnKLOWaK4w2SOQat2soccvgMIZR+1eNdmv
xkovUGHYjD1vd8jnkRdPIp2MJtVCqnkxLtTR1l3QBX4cEBT2j9wxXEJsyO2A2oEEfGPOt0cNyiHo
okVlW0G4tDxqaVTADlOSZW+0OptM1nwv2rjGd8pxtCtuJXt5U9pibbYqlpeAY4xTsawO6bwLQkUD
WS5XNKTwd7lcmMWgOUmxUQNeG0jnIMaiBKyiULqIAFCthbJFEAbXNK/vJDi0yoF08Ot8J5ed8/VC
3h49gLcfhpp/yodgI0q5BFpIq3h5fp+CKN7BKsLY6ti9fXjnQdCbxUA9RwFqcS8WwmgnUgzcM6LC
CtEumcg/KX+YpsJWxZbq6/qMcG9h2xO0BC0OIGu53lKBxesZK82wUv4EVXtE4LbxwJP1r/TfgRZx
i19gh6ayJHtGUZ3w6BwiThEz5aHVEN9NuuBPSvJolxm9/qTXDdpeAuY7rTqgs0Z+6KF4Z2cif04J
PwZR7zuolSY2ehWjg2j5kcjjHZeDGOw7f7Clad5rYrjkSbgFi27NY/F1AlSvu6RFUhCid+eXZA4H
QDmA53bBqwq+nQleH2R0X/vG3MJG10ZGWICYB+oqtyqPFRzkw7hEuXVqC9cgAGGV0KwywxpyfSPz
WYEpIauCk8OQK2O/v1+iHzY6uPxhXJW6BD05B/oMqKr5vSU5nTVZHAPDJXCTDPNuk/g5FPk85vxW
fBizKPF6chLzWXvnXrsoO9Wid2J09QO4p9pk1ru5DT88BrWFCmd9jX9sdaGsrvCHWS+ecCEKKeYa
fkHaVhZSTBvNRye/PLYG3f37RfJhfd/X4sNcqQ/Suywjis8rmIF0OrzjC0sPvn89ytZnfIdjPgwj
D6DR6RqG6a1pR+CGSffRUYIX5vAX5h2XaWO8jfV7b4b6MFxQVn2QJRhO5b5V9j+j8E+Ik65vwvdb
Ay0OoRKEfts1GAg00UtdmcCSHKiF5acEXXa7ztGs8jLuyez7vpEVrb2kHz/c4g3nAewyh2yuQL+3
jPn8XJX88PVnW3sAAAigVKlyDb0siztZ1wvomnUV94ruOsoICMrBDOtop0o2lPY3JrT2AIB6huKd
CrqIsYRTu5JGRob034uJuJSBfi4JESYbu/9hHACc6DmFaIMGDtXn050YBirXfql4Yc6gNNiDRPCG
mbpfL93axuDoKp+VJ3QIYS5OcADuTjdFnHl8uiPNuUv4kUbBETTdjTByLXD9MNDS0gmtnLkqyKyS
wzvDSibQeYHwvsVJ+FhrykELst04qdbXs1v5VigBQih7jltvGy5EWxdMi9v42paqFU7nQAvMSNts
QtgaZvFUE9UXA0pU3Gut6G38G+whhXsuz6wATjrABwaHy3/aio5XDtanuS32x8iKRhoySj1NfxrG
0VSmrRFW2BooLX5YvsXZnd+6LJ77w9Qzv2QvsxFXagkriuAoJbm5vf2mrawk+JaQUQJlbFaUW0wq
RptEmegp8xShuRBVstNcOgT9v2fSBAJlM8mOIrUBvP75bCn4q2Qsa3GV1F9FGVpZGG5s95VzNSuC
oy4LvZVZO+zzCCFJA8hm5L6ndsmZGqIylXQw00RxulT78fUun8/oIg6AIh5oBFCFn7VdFrORfT2f
lAjAk+pCRfYYuT2e/e38ZKXkCD0ySEKhDCsrM6Po85zymBdlXyrUg/XsBY39oVnqKZj8rXRfZ7kD
BnLp6InsNn12yEn9DDoMotKx2leDziHW0+6Zkv8wYFdi9hrxRtY/f70QK+/Apx+43K9FB3WGuKOe
Ou0po0BnGmdQHqGpE+lkK65dudDA9wFdhANRh2rnYtWVPKmmQcoBBLlisGVU84Yr6c3sOmvqokv+
KbczN3nkB7TLbTwNK22UszLcf8deXDih2oPFBirvf9JTLzoG58aBx9tjsJ0Kr+wuVNlQ64bgLXKE
ZUUmgsKnzPOGejFHU7WUl//H2ZktOapDXfqJiEAgBNwyerZzsHO4IXIq5lkSgqfv5dPR0VVZGeW/
+/rkKYwN0tbea32rCYyqlD7p009H01YDse8aMExLURmBzUo7bnn9aRvpi1boMmxNfj+V4g6grBCW
kNLLuvYerfbW//dv/8MLBysWOFtQzP7AqLYHvcaWDzUr1EJOdUK0gWfCBzIgxe/fF/ph/oh5AMTu
VyuwgdH0ty2TVfOAGEcFGlrQrZX07VVzbOPSH4EDkou37OkKx40bP/kPCyOGEBjeXsV8f+sv6FLN
bUfhzmhwxu1FgxDbAn6om5F7P71CV7UQoiSg4cH9/fmOu7AP5YZFYRmManSQE8/cqQfz/Wp3xt6J
uft9Va84iEdpdAvfd307vy1jeMjQ/UDJAzvd9wlV7uA5A5a2eMq4ta56HsLff+Ol/fEhAWjrWrmh
78iu3/Jv9TZkeV1Wl2jRgZbqFeV94dpoGDwp+xaq+KetE6I57GIwBmP4/n1MpdWkGIUOvQzYa+ES
ECh9wbGPpxcwbaIaBoLGSwPz1jzxp6eEoaWD9/QKjfqeQOTasyCJNaIhjqGLXGfQwG6yCK7PIPGw
HIWwgd2WIP20EOK5vIpQUKr+tS0oMmQtxg24VQIfvi39SUWzbXiz0YSdeCF2+O8X8KebxLH+2jeG
HR/S1j9/xIori2NkYVwao9+rukt8XfTbQcCk9u8L/fS0QMMGB4iFfCvs5n9eiJqmnFQB8pchjKCi
8JJBszvaPmM3UkF/vCMYHlGKYNyPw8WfF2oyTSC1TuBCyfKmqQVkwrl8U07z9e8bgubkh5eMYeoN
HCcKIKBgv+1aiuAyNo5Ll9IBlRijwI/SVNSn2Cnd0fxoqxp7ZfLmNuw85HrsWtOxocZq4MtzKfjX
2FncKxsS9ax6opqOQwmCZm3zSePGrpHGFuKciLlDXBGxbxZ4jeFW3HZ0Wk0DeWWJnfjlJI51qZ9M
rb5zBM/hQum3tgTWUtTvXY4Swl0eRCf3U2uGSZnGulO+zKKrvFwnSQgd3xs1KyiU7T6sE+54SEVc
0TEbgsYdH/HctGFVQJyWQzfkjfXwkHb9RYJFd184IJ1aZkbQJLHQKmM0ZgL/gAHEXFyatR1kE0m9
gvAYquG11U0TLt49lmVWe0xK5WHS+U6B3valscQcbvSxSk6jSnd1US6hbvXGTs0j9Ump3iuhn81B
9nGSVZE9pHHlWAdlW/Bu6kssJIraupifxjR7RBpWH8zEPEjRV5i50S2d3MjkzVq5Lqhi15ZAPBg+
DVXrzn7bp3G+CL+x0cdbTKwkici8cZgjy8bsLtPOS5GfrWn8IGW6z8xmBxU87stGGwrekvvKXDZD
Yl2Ulg0ea7unxCz3Tl2vmawfS8LvU819KCb7gI0ocp0ZbrTM2NRmdW9lzr029291Igc0cnvlz5qS
3jILYL0m6B4JzU9snhpfs/PndnDOHeTSmCJBnLXADOmMHOkqSP/y9QzcbzK5SdDmkx1UdoWtxp3T
sLRZ4imeXubZiRxVwPyWHs2U3CeppgJS5O/NgKRZMwdghU1ICjVt/qYMOFnpQl+aFnrEJeXPUy+C
xlQKSZzZCxPZZmiHIAFPPbSzfPCSVF3KqUZ/hxlAZhMzSLIZsr2yBbSlc8qwSod3VWYBsunLIKtE
mE/0geTVzoYhECatBjQ5t/PJaAWsaN1gYMu8zRnqomrgKwITZq4ULLl6CWmknvrJ1T3d9pimJWli
r7MR+ZSqJzByw7Vskhp98dzivjEqvCq0szyWw99qpBZcosbku1aHEDZuXUaaxWJIdioF7lQJ7aPU
2xdrBHR/qsmd4fRFCL3X51z2S8A0x/UzsLDqvuSeqeOfaPD/w1FMUh8mcSsyddAfRsytQ1Oi85NO
OjrMKY3b3rkrEBjhJ0C2e00/HzSreS2F/ZgZOpp9Wlxo7uR1TdnDYGyB+M9SGFiptcEOFGJ/zwJN
sdRPCbLjGnhm42oxz/NM2wB16xxoNY7klt1d3Ri/KviWMV9sWs9I+4di5NusG49YfGHgTV1vsWoC
L/ByLIqFRIvWGviBsRq0Wlb6E2ss4OkLL6Ps5Mpxx1X9Ltq4t5CrLGQGI3be4pyiQ3/A+sxjYxP3
tRPUI7vv3RQ66CG7NJ3YtA5UwyzhXtfNxmrurA1moJAOc2M7lBogVggJIm35UUrnBb9w5mMRXWXg
LgA73eL1Bl0I38GTnea67wpYSOYrktqWWu0jNRstqQqTpHJZa3ZxhIflk0oDKUezdTBm/UGnkCoj
t9sJ6IzoZhvmQu6CzZ/LSQsXe/Qgo/ENTMCgjSr9wSljQd0dAnZWvUZOoiTr1LXWMpc7RcYHoaqA
WvwV+OWoxYHRHzJ20hAWC9WPPQfTMhfeYOobI6V20BfiWFp2JHSywyMAuj0bHgo33WKfSjz82kdq
KCw15ig9s1nOmgP2YLNkIG3pCBOC6dmjbb6F9uirtE3MqpZXpuqjzokI0gEf38qtLKhquNnhLd8t
c+oGHYXnkMy5gVUC2k2y6MNO70UeikQ85BSmdc0R1UobuifwKypPYYsKzJSfkoXFi2bIwDXEi+Ms
p05REpisBsxLm49QU70Jpj2hq1oHdVqAkDCOCdTA8x0E4c+ibGpP05XhJ+N4tkEudIv6YHCI/KEo
jaiZbHsyidCpSsQWzB9OATPxVKxgQ17jFV7zjn3aE/00i+7Miu6+GMsXXQ4nbkssYI25QcinVw3m
c1um91pf+G2GlzBvYDvWJ7KVOKDLBafSsurrsLGmuE/q0FX6frHZ4plWdsGmeUgdeqnwWiUO2ukZ
1tOYLM5jjcU7bPIZUnprPWCRBYix8mBDenMy+qmqeg/o+4osdQoCwNiFrdKPRZdfYH8OVDv/aq4G
KSPFCsFhu7a54dGseu4c8GBqygQS2LCYLbkze3C23pG8PGq8zYMkgZyDa+lqzhYHkZC9FgtuH7vO
deIK7ZUdfM0vfS/f4IriXgtwnGuUuce5lfsjHN6eBl2uV+hz7RXOsoX0ZsU0N0jwYRCfgUMa3TV2
81yxab0k7qYzZz/LYjmIOEnEfpJ4uhCG8awn+slKRs+R8gACFwbQCCDSxMZu8zg102geFvSxMw2B
DlLeu2LYKolX2eUAhsn+jmuoFlrnvbCtx7rX8GKgA7FoNYSF9bPhDlqIGBUXo/Pxgum+3/HmWbbJ
qtCcQFrdXV9oWy5luLAmoiOqeMAnTWfZQBJ6R9w0SsFwGAvdXxAeliHSO3P9muvbHqdl7AGbycnW
SzH50pkOVap9YFYVawAfmOqJ9fkBR038KfU5RaCnVazs+lxZaKqYC5gdY1T2ySFxKXYH23elWimz
emkrFRQ6lnbsmQmbEQcxee68G2TQaxxDP+pXdRLS/Ji1BwpYFT9q7nOKlXjO1qipAxQtEbA/ocQH
TqfOl/ojSY0VH0GCYEvIWjBIpAIVUvMyZviIY/Aa/U62Y5TS4UUjdyI7WHk/eo3sK1jNz1Isvk4/
h3LaZ9A9idzxVX79/pFKMo1+1/GVvdx1GN5wc8vxKoFesp4WI7aKYlXaVlARUEEsWfmmLNa8sleE
v1KKYR200YUzRZqt+wSSntwd7qtsPaAIb5sMf9V5RHKQeMudaSeBOTxq2rbKj5aLkVcPZAnIocvG
SR9sAaOgm6wMF+f0ikcdNJAp6uwUoX2LBbh5hYPg9FqYCJ3d8Tk9ofSBse9NlpY3LO+WbqCOmldL
owCXGSI+5yFiUpFK73hcR1ItKZANMj6L5plriJY1E69zWp8Cs2ADeS/xhODoFIAM6JltBP9faZ9t
PZibl8WMVPs0CssXKGMBIAhhN8finsJr1VXrkqogy/oAwGNE0WF1NndNhnC84nO2yMG2N0wgKXr2
DCxtjgrG/nmZvhDfGEOdBSKKAiil9iWHQCMVPqVAzwAH4IK82s9WZDjiFx+7/ZibXupuXfHLSqqA
w60yTfhNkB280CVMuu6o4CM1HMCroLWqAS+nGOG6kAM7tp8a2I9JvsX6HACCtyrdyW8cfiz4cH3e
lsU6Ec14pAM4X5YZomH2IJn7RAkWfloDC6uvSqzg3pzUsYDdtRLmThRzQKtsC6lAkHNU43nlV0gj
VDVSCbtmRSsRKIHrU2SvdMIHFMC7nhTsPLZh3gVliKKacAgPAGgJuX1nwQtsVsLX9c/e2pvNZTB5
LEHRWLASCHJysVT112MQYDKaelwW3+juK/uuRywLHOV+i91s4Aet3Sr1mBhBUbiB0LuVRjZqeePZ
q8k3jB7wdguDh3Ybzwq9IDPxefPAOsgEsOwjDykc8JEGkIhpl+IXee6zdZp8mcXK7U6ljAa15+0v
Mn6ivhJiY1pbQ9We6ldT/lyMnbc0JKAkWxUJigIMF4ocDPthijr0urIhDbPB/uUijhys71DKR0tc
kBkVQUjdpRLsLDeUc+NRHGOGwbnr2X3q/DKQUdwI64gUy+sv6CeMr3qqLtxODsTpV3KmXtvfGxOg
i8k7qtZNnZRHUs/R0H4NzrvJtagRwyZp61BU+aaHkqQZhmCWKP4yNB2KCtSRLOTgvLFDXwJeBmK2
lj6PC+KM1IhvHUAL1EdJ20FwaMcJoAr6jCccVRvFmLduZWQtfUTwt1QCnZY1cG9mAiUFQ6GF4iA5
p2UZ6rzfOtUmY6/JfBL281Atca0e0ALCKlV4Fi+2baeiCb7FEWHDep/txkbgVXioF+nN2rK2WXuG
azjumu40LDjwV8gvMSKNVH7rvBn4xRIlQNCJtaF5GnkZugP1uLbGL3KoTUyyhuSuC4vUBAil9ODP
8QrQiY228XN2VtovjZzJjH44Mbwczm98l960nOfiw+a7Cu+cBXFCoR/MBaHvo8IkHSUhZplZ3Xtd
ss8Y95rhySzIuso/Ru2j1Vm4tJ82wSLdbPshIqXud8VZ53lUWo2n20Uwulk4gAWlrF9LRiORj6GV
TJ6BekXKnVa8EPVqZiIeUBQnHzAsQgaKh7Vi27bZdO5Wy2vTm4m4M0x5mvSTA3ZM62pvRmqugDpF
DRgxlNgT9GcmO1TaodVBXMEK09InKh+AF943enWorbUawcCCPCWni9/DO8FHkEvUHaXSV0MXZnjj
CvJOln2poAcug9o8TnyjmnvBjq0cA+GiQGM4WDtTKLCqjmML9/edklHVYJsgRcwTXyBUqRUDMD61
pzcRh26LGy3GjIUvWb4drkAAeQ1VwhedVHe0xOdYCNb3T6f/4p0TVpPmQajoZ4hGrqGcmBPQnXTf
odBZinCRh8qNRfKF83hcsCLK9K/c0LxBA5O9xWrXdh+0WEL40+GUJb7MsWj2dJNWrMCqMsRtDmIQ
d33IojWf4i02sUAOpN8MiGrvmtFnOgjXdRlYKAplhaeUz4HlgFta1S95m0S07WO19KELdsfsaJGo
wXlS6aZGxw11LVQKyYuLU9viNKgnAVrWgLQijhGC2xpZyOLzMsBvF1p7ptmgn7vsF0biCQnDOHsj
AE6YG2rmvjtmYaLOEtlXBrjHXsJ5hKo8XgoU01X1MJZIhavTfZlkGAfi9I5GwH07M9DHfo1t6xXW
uDbLYof21IrMdjgq9CF1a4Uk4XBo8V7k0ypJtNJHMJaHmfERUaC7oWtjZ1YhI8jfAisLUJJ+Lexm
vcBnk3IgudC1EIT4s3SwAp6m9r6jjoeTU5RZLwNNAtK4W2Ma9jUvzpzqu36wcMzAVmUVy7lHQkjq
9tGEr6dD3aTnJVKD6rsh7+DxrURMRravTQApB/TwXbN76vTxUIo5NGvUUxnCNqvqlCg9dADbsfPl
MrPmtNhTOOIIUibDhWccXKki9Wdqa77jnLUWpxZnfiIpJoAFkuzVAM89QU/BAZ9Oe64MpHixObZJ
BaA0WEXO7AbEHEOpD0Bc6YGOLU1UjwbrgblF+8tw/JGWx8Yu1qrVdnzYsbwKymoKu5KhbQVTTlnt
nQWqh9kKG0zYhb14rG/2QsyAgqEJ3ahgou9Gm8SaarH1dTiL88rvFrwmsMV2PQoU640umm+Z6E8b
cDnpFJ2or1oeuPHWzMZVUbEdtOIrQ0k1o+/gGEcrey5701fuS88fx+KdVdnKKj8sRCN1Gv9ME8Tx
JHp2BKIbSiRn7QgzlnMbS5rZ+06vN3PevWo8e86dJlkvtbA2ScI2C5+3dj6vDWwGa2PoeJi1V/w0
f59xgNQUWkmCwpKBpSQvY8b27mCFlnptWYWSC/O4pD0Yqe1ZufgkCNpa2+kQ1sUVnn/9jw4aJNRP
5QHT81VVb7W+9Eab+Ijh8zG6vOAZ8ktphJqeBvNMPFhfTiDdmvQt6y5kftFxWilJ9VJNn3W2A1du
Y/EldjMSKbxp9fCcMeUPUvdkhcVzk4u7PnO8zrW8WtPRN2BdwFHJU1fES1898szeNdV2AlfbLvyC
QTFAKZKk3zRz3eOpGSCiRNjJTNMdaUlIkyRsyjEE4gNm/MjpjHUOoVdj7ht5LuzHtPhEfbAedbAV
qle70nwup1XtTD4OdT7JujOOyagt5zuj6VbmCLuCUwbCBpABiXazJeN8IrFhdSuXwTRQ/tKmYmdq
znHKq2OfbElx3+CPjWFYjR3iYLt01arCp9DxiXTbGtuS4KQhU6+pJNb2/VI1L+h3rsYWbp3pqGnG
WkdeZDu6kSBt1LE5kJDsSPOu1JNfdt7GTTEE1bL+z3/DWTD0Xw76ndhAClH7yIn1SvKFfBBPywF+
xlrPkgeuYdzwXkPgJLO7GUwzoicbpgUaXp+ZP4zpXYIvoskbz3Ly2JL9FjFIcatDRMyVHjENuyB8
koKuDQBdHafyc4kONamr7UDT+8mygiRFM2tGt7oH8jSforY415MdDeapFMzL7a1ROsE0vHaIZFRG
8sVavINi5kgDRPluo1+Hn5xlO8ZlyCl9RrcBzbii9YnQ/cpiAUMOdk/yyCr79ZizYLTuumUvyuXA
Gn3Nx33XbTR9X+o4ewmO7Qdv59CZMUJ6saVrsda+FqXcDzNbWTI9c70OpdEfy77dNNf3qn9JmQkM
oo45Yj1YHhDbPfxvjjR9iZniuMSs/XRnA+QDVGryYGH4kVwXSQdpOA3oc40DDtomQyJDNeQnWper
CseDqQkw4B/bDPS5aZdlzEc7/n4y+WqcIUHMa89uct+BCjNRyZ07rGW94Ug46MSpB5hGR59x6IDV
G7WoMOxdmYPsp+F+5yMUf1snl3GJXqpLcV6rnlyt2DSDE7fN86g/zB2Yer0e2TOIzMjfSvBtdqio
TOAAMjV/OsOjyM8lFPklt7wcDMbcBZGqw+mXDH5uPPYNqk1Ruac8Y54l9smUoQDVvAV3M2ZdzJzD
gjV76iy/Qh1alv29m8ABQ+8wIsBRAXc/Dp9gXWfDk0inYFTMb/GQYUYXwsuBsgwbEU6beMlEdeiG
Oeybt44CW+i+TAPDJrbq1CNiNcIabMteoH5I06DvP1v7My2hIsp3o/EKYkHbLMGcPiJG06MDNpJZ
QLWL3lGaR5V8WFysdSx7q1J7O1/PAJkKKqD72gR05xJjiRGNNmnhJmSzapbyICErvu4bL04LKA6G
U58pvf6Vfo+X3ZdVvkXW4leqUPZIZpybJD+WRoJT+EuOdlGNWQXc8H4Paos7NTGfEfcp7XeA+dfl
QsHgZJ4DwGl1ypGTaaPMzmscqg32MBfagXBnY/MFx958k9sE25DwlIZSZaGrlDVBOaW+U5y7eo9Z
p18W7EJQ6dmNiACzXNUJzJlqAniE4uFJs/qdYzHE5dRXVSP9FP4m+PTOdbrqF7iPjmZ9HkCsn0Ra
eBAz+GaBmMq6bN50bsW2/OrL10q8KnRGQZ7zpvTJ0MTK6Njj0pJgTh4UZ6Fi+hsBhNUEhHRyrPU0
D3fK6h5780SwRVTTJWmKU2218JOjYoThzEQ9hdjI6zAHdHEf8NRQlB99OfqKWkcNDd3BLMOlQW5B
gzaZAru+vde6y9wjAaH/cLIvcwJGEbMoJh9GYwjd6ZiCObZcuGbsLYRHovTNQ8t6GNHDS91pz4AS
NSTSY20YrwDslOkAGI2JT4OjiEZXtHhOKHx4gAsW6MxR9J8a9G6qJmzBPyJ6FY9wpMOtpuoHhrKe
zN1qQtwMcT4E4LbOgJegDdAmQJE4rrqF+RrgYTAaQH2e+MsAHLxRhRS6D6DfA1hteBXqgGoiedRH
mjDqYtOz9CagBQo86wKrKuixmJ5UbWhITGzc3hN1/y6XMrTJEA2YdjiAk8lrLXxC5Cxv71BJ73s5
7HqmwpqX+KTTeQItGyXdcjGy6yCo4PNOl2iQqmwGg8PleZha3QMiTgA65lFqV8prRzQHIU5RkXI5
gpEXPgIbOVT4ukAYrbNJeCA9vNSlwD9oYFzvoqHpmTR/0Imbb8A8DWrkX+BQ8uiOU7Kyk+ks9foN
38WqnS0E8Cb20bBxfhbYAFtZP4HviShdMkiULc2XXorHFEup4RQ7C458dGfxZhJeo8IB5HtjGiVa
iy1KRpYX+57WG8Os3gZDnpEnV/qLTQ9qmvfm2KwgPde9KnfwaNdWEwic3DKLYUJCqsYTfYcxbk3O
Ke/eiikFh9IQvly6zhcd2zqNeOo16PGRCcrvMe45p6YA/rc6gXRyMgrLxvHV3nXYDrMMayB4Utgn
s869NtH3xoiMXNRso683c4V2XfMI28lz30IZKyDChXXhs0S3sB9F6ZdNY4Rs1qTPocHAMkdAHzby
FdImBM7KDH0yt0fI8NwAp5xJeKhsuoD7jaBb2JoxBu0wxWOYhuhNui1GPWRZD6aDNHFirHH4wUlw
iIU7YVDTswc6sXJrDeodWYOBSWUaZ6ZxAv8Ql8mBM5oxBw84k03caPojcoKNIFd969mo0q+QUnB8
SfGG81zQlkKGlbKuejKMPWk3rXo8xjdG8z9oAODGgdeIOlfL0XdJIp8UL2idswvtcEDxWWxHgNfl
r8lLsmMPzVuLr+0VA7kbsqlbl/2mJCNoag+ujcs6ELKBASj6xyoZbt3c32bVq6znyv8zYaj+K58n
d7gzt2DbwtvsInKWR3kBckizrHAAADsNU+gR2GPcr8HS8MYXe+va31wSdZLUI1XQyUJ9HDhoUReF
arw5zw5CmaiXnS2tLHB96wfYae5vXPwHCckVmgP/MwJTrr6qP5UdamnHa86WuOQX3OB9iXFYJFel
34LSYkQ8LjGgvGfv/fu/r/vTZbGUwoz4n3DluzaxMzFMnpxRXnoUOTgcYS/vwp61QZrecj3/pHS6
Ih4hckKtzKzv2YWdXeSDsqsF9kCwrEiUJXHmj/s0ZDuFKXOsoey6Hcjxw6+KfhQoS3BcAtT63fqr
L/WcqNzAMHq43xfs14LmlVVibcabjc5apu1Guvr3l/qfvvWbQA1nPPCWsCKBqW9f36Xf1GPJRJ3S
zGv9mskX4whgrrRwCImPRUvFbHvbhviDWOeajwf1Opo0Lriwf15wWgoDg5hkuWiwGiSavSXKertx
Uz+ot3ANaBkBywLk7btxKQHdXGnMWS6d6ROg3QpEyyJpEPUCjiJeemJRj2biUwrQCFpnN1afn7yl
f1z9+8sJ8QbNNXuBhYkAlzWfwb+vhrCInMCCRsZD8QvCs4daYtr+fyx9f1z7m46sd8zMFgR37i7Y
Lkzr3szJSYK8+e9v+AdFJaCAkNFf3dT4Z75fJnNAPYQs4IKsw0V9kP7RXhD1MUH+Md8Qif74vPzf
S31ntRiQ2LQ2EpQuOdHXM0a/DrrQ/76bW5f49kiaI3csGA+Wi21hZgMcQG0Ztx6KHx/J327D+POx
tzD8XyYbtyEjM5oPEwxfSCDAGSBwcE7fyNABH0U/NHbYWQBI3Hoof/7BEL9t6TZy+L4vnuUMl99c
4QdrlAYBSPski1U13eumA3+6vHWz1y/sr0WFoiqCD9cAJ/fb44E4DjQOc3yhKdBC2PTTjXnoSSBD
ANhvqoiv/9g/LvbdhGMVaqYltIaXpO8wlNYxBWexocrQBO4/xSlMhyFzwhr674fmxz0Cx8f/c5Pu
96eGqcmaS9zkGLZv2Sfz569k3QP6aTLP3Qw+atEbi/VPdwotsYldF2s2ECR/PkOU1wLGWKpfuATN
vuR79DvA+e2bdSr6F+WQXxgFbXPKb0lwrzv696/49wt/e3inPGuMblL6Rd9w5FLBNY7s7MqzYxqh
ebf9f0dWwlzy231eP85ve5KBfkTnNrjPbKmIZyig6LT503U1RFiI+MbP+FNZcQUAYucFcQNOkD8v
xupmmmuRykuDP/DcEhqLsmhDTVvA0+/H50HyBzgTHuFrRHxnOjtBs2CKj07NnUtAyxDaggZeDva3
097/+7P9Xcea6ERfc9BgAmSQ5v750RrTsHLdQsXD+A5Ycq+VV3narQf579XvehWc1V2kopooZP+8
iqkAkiFWSi4TJnMze++qG67v/xCjfz4+uAK2YZiJbRMS/G/34SwE2RN2JzG6FUDBCchtpYHhf9ng
8JXY1YTOJXsiVvbWqvrxis+IXUdrfKBKgdkpZmCQCGSNaAS2AYTNdyOfoPlWczyY0yPrQdwmWF2a
aYCg0YwTLb1jw/xY2MI3G/UJnsyWtDTfVtKmGMEXUI4kmLWO7uciQYHRaOFAtYk12CUQZSRwj4Pd
IYpHXWXvPcC66CjkO4O2OGUq95cG1RBOs/C2jsnwUOYueiCA+/vFyI4E2VloBE3nZIEWQy58RxL0
1tqqf9Aba9dDuABpEn2ZdH2rzEVH39/c09rhvlXpn42WnkYFvxMaOeg3G18E08Am114TyzI8fDVf
YpmOrs0/xmo4OjkwVI2WxLyoIP/rj3XOtwjPeRADND7/fhB/sIeYoDFCZM0c4Ff/woA2FqRaKbOu
4KMpRDcNUpgIQc2BHtWnbgNU9LZ6vpVP9/eLaULQDVgGoOEAOnwnINRVj6bbzPWLYU6neeh2OFc/
2KzYuLl5YxH4e3c0QVPGEwokL672/RUYtD4ZZ6fH5pyLrWvrn6Nm7VSd7BCGsyuQ5Ov/+/s0/670
/3wjru/kbytcbtcWqoFFwro8/0o22R6xLzH6hGEWQ2mC2X04QhLp1T736AeJEWZy6HfisfRJzMN+
reL/gRPu793l+plcRD5jT/vbP2jU1lg1DhZ5GjtIfGyOmJ74UJLnE4IOrj91G010Nb4bu8FPo5s5
Yj8uQ79d/tseU2jCRq3nLmB/XrMPs6iKOPDZ8J3NVyIKYlYh63v69+/w43MNaDG83ATkI5wu//wd
WAsB1qJdL/of0KvcjCjL5MoF4YD4DOzPaXWrEvvheIDv+bdrfv/tdR3j5bS6vkt4sCQov5smyiL6
CRXDFUAjMZbN9hbqh/xmGfjfDX1fiq+xaVezEE6237cU6ijIgZJFXIp1AlY5upcG2vogqk5rN1Qb
7W48qa8OI77Xal+81tG1OZP/cl9ufgvXn/OvDwJ9GI5p1g9Jhklejlab2+oiP5L4ipaw79kOTBo4
cOcVuVXA/F2QYt+B/wooYwOb3PcXHE3xlk9IuAbjlkRdpFZjVB2G/1FA3U/P8W+Xsq+v/m+v9jTn
EN7UuFTmnjGB9IrxhjP2p6oAzTT0CPDY/uD/rs1CYuioX4Ylj9sE1CLavqbWraLP+GmN+m8xdNDb
wrb6rS5I+6nQwX6/PqcyGE7tJg+7qN/XvoOw32P7CAZwDMWYX+Te8GwMvvV54+X88Zu8rsb/+wN8
Z08RscDmQTL9okFqcWDovxjnawotDey7AvpxuNBWt8j6P18THm2QcK5erG/VoFHAVtB1hbyUFBTo
c3fTQ/3TKguNCMp388pD+u48tUU3uPJ/kXZey3Fjybp+IkTAm9tCeXqRKoq8QVCUBO89nn5/0Ikz
XUQhCnt6z8V0xHQMs9bCMrkyf2Nx4qTiEwVD4FLqSgO8kuEyVuX4LTHS5vf1mZxbMTJES6KSRKrT
L6mIudAkAtC5xr0P5O9u8M1wFkLMzRu1HJT7qJtxtkwO0k5WBNdr/f4U66UHoUHrbRcltAVO2dw9
fR5l/BVne6tKdWMIkpDqBo/0AP4Al/Zah96kA1kWAQhdn7cZqwBqcWejGif2LF4EHxxeTt5wJRYH
Kjn5CrukJ9nunt2NcR84vIHyQwqqdG21e2H935vNKyKPEl1EN4AccrpWgqHuetQtpFPe1DaJ/1p3
ADVplI5AM4u43l0f7lzChWwAySRuQzw5JmvfbYOyrY1UOpUimJ4MP8+Bbm5EITtc4hvPhULNmFSS
V8GlCGnXK3XiAos86ZF8Yw1UxKKsgH2lBI9VSFvk+sAuay+kd3/l5LXRFmhajogzLdOaCuEzrCPf
zcD5cEvpUSmsYlu23Q11Sg2iyp/rMWc0hsHDGdAsR3U5VZtWyZPIdIHy68Mp0YZ9HJYKcPbIAvqv
j76V31KjvvccXkIUEZqRxbAlLViXxlLhaWZjfvkZky0T60PjgtKlSoHJXtl1KwHIxvWhKjO3KzIN
qEKM54t4MVS6IIUHPao5eXEJ3UcAeIBk6KFtgjc3lN+yInyPhfoDRbptLMvKJlfVX5psHFXH38Yg
xTD48X8qantnueFHqKkPak/vEB7nd60H0FXU/T7wbpW0y5E29+5DP9lD9Co2EUX0Na6KcPkqXVoZ
oriwcGbOG8DCMuRjjJc0hGsm+18avEFqJGrVlHD9+CRJ303l07PwFYSpdn0WZ7YEbgd4Sim0OOgn
TYo7TRg4fe15w2mAsKLkD8ZQrWMagylGp9cjzVxBJF0IeqH1iQ/cdGX6ku5XJOIdmCBjhezb2oVG
lTvfFeePrtO5vJFLfWGJzEwkF89YYEE9ZAz6dSJNJc4qvaPIYhoZL2DgLOYfPM3isrHBElwf3vhR
Jpklsaj8c7houjqlUksYcPYVrKtTGew17ZSUET6rP/5PMbRJkicXRusXqkka3UgrN8F9Et1hFzjz
9TB/k8WLsfCZqOnrIjWxybwlnuE3gHbqUy2DOTWCjCeC69/ggl2DC4kfixKSbJzG76ZY34hy+Bi7
6j7svEOuU0OpsgekNbf4V9pCX+/5O1TrJGVDPe/Q6/HR9/s/qqbdaPT8zSIAf2NReYizHApOkCLF
Zx4dOlL7wS9fy9SiwVgmybpM1HWgtFjYluHTEPo8mkFqdgNbtiqSh6xIvA1F6DdwAjel7z71scv/
U/YOom/8UhS0FxzakoZWQ3seXkWnOTQmu5xW68sgEr+CkafiSeh65iPJ9I/eQQ20He7hZEKu0zUE
4RwqNrUOzyoCCl93NWQ0S8LcUngD1LrwqefyYG4pNgydR5Pm/eQbGA58tdjvIR48A5s+5sc4BGIN
2mNV3yEJvsdId2fegAUo+h3uSIiVLPnPzDTpOBTOfoL8dftA2c8tbyArLTf0Im1Qxz+HJ++byxuR
vv3eW9hBc7t11BZURvo+PPFJ5s8hPlQuEPlTkJnN1gShvcriYas2ybcCpbK9Y0LUvr7SZ64pjr3/
hJwW8SuSn1QYmuHkO6+x4K+ydmFM8lwEbAE5GmQMii5EwUxMZoGpsJXM9+wAHgqkowJv1O4/6Ozu
cJCzrfd6rW7dTyqhP5oPSYfSQYPQXQsLzbOZk57P+Z9fMh2rUkaCGYscUHWOpnRyCkVItQnqf8HT
fz+p54EmKxdsSpiWBoE84adr3LYgYv5FAN5JeLHT0kVO4uu6lEKjomlt1KcK+7XGgZWSLkSY6bJw
JJyFGHO7sxQ8lrKhKFtCKM/69+ygrP0NDtn9r8HWjvIao4h/IVk7RqTeTuGRAsn0emytHPNlSWRQ
wnsiBZtOPqidhdfykpzW3Iok35bQ3VPph09lK9q8y3Oh6HjNZNa9k6q/xb75df0DzS218xCTg4PU
JeC+4AFTV3BeBxuJETuuM2hkH9cDzR0Z+HogICiOar/TjnvWNH0+yAAmKpBvpnynx/EqhEbT1T+9
Janfuaod0k0oN4Ef0KEPTs6nMoHEompMXLVuN8Kq3Q3azlyLBw2jInMFc3GPMX1Xra8PcW4uNZYF
bEKmFNOorysRWyLOFom5FJEDoXS1koA0Gf6zoy4cVUuBxnVztuQdKP+D0BQUh7sIy9c/gfzTc5xv
QA0X0tsZ8TNFOR/SJL9VhjBSi7Yay9BjiSdaS6/O2tnm38fCc73t1y5GITmkV2HRwGfmTfYl9DgJ
Z4PUxDopujhA1UdRdkN4iui7Ne09eNgbdA5wKjGXjpKliJPDCkmDzAhlumll/VPyYeyb3zKg/CGw
Rlm7NZvkXxzzvDdR8zG52Hjkfh1hFNSd5MbAQOS8gOsKpQzcagHJNlhUuJpdMbRnVIJZ7IfJ0DrH
cSWxY2lmWHc2xYMTiagi3xeev7Bi5nJrJKD+E2hyGuMkOORgSZtTJHc07X4xbDuTlwoR8xuc3vqY
wANBuNCjbtUiFhynPUmfsE/vtZvA2krxyr217upbfS+B0PAwLbXFb9e3+FxtnnOFmiO5D2KA2uSb
5UPoJkPhN5THla0P+Qv5bToC2Ina4cH748d2+VhApaNyvNT0ntG/G5O8f2JPtn2WSLUWGap46gX5
rQtDd6Xmo5SBDGvdMO8oTT44uOMaefaRDMqnFJmf10c/93HPc7BJutAYUu5JRkmpAK/UQW03vntr
VEuV/3EY0ycNb2rKkDScedNMptgS8jKoLXk4md2wkpSPyhEXcobZccBl/3vx8Wya7IZ+0HKPyl19
EixoVFnpHKqC/n2pL6RXcyUe0qt/Ak12gxAmgJ5LTT51pbzRIul5SK2jGHe7AoGDLD66AD8d780c
XuUcAD5yKv/ig53Fn9yDblyGhi+09QnfbrP7UUl7Ud5fDzH7tfhcOkLEaDOKk7kM26IqS4o3J2DE
xzjIHkqvX2rOjF/8YkWcxZhMYymYvqInxAhQKUCg2t/XO1HgMbmyEHU+sd+O/z2Shr2GGiDINQTe
wFh8PZtToesKtetIwcGOD8a3AJaI00OnT2DPI9FUexuvXihey3OntI7dhDECLgGVTla+ZxSa7zsU
DSjJoZ2ey8dGj6Dvxnm+arLUWKveyP2PG7hS0PSA1j94OVIpGdeh1EEGK03xRhWDjRLxME+TZl3V
AFBCkKR2Hyi/gwFYhCFGN2Xu0TcGjMZbWn5VHfSTrq+Kyx1mqCrIP2M0YpUvhOEz+G6hGVWwQaAd
48VsR7BtDTil18NcHolUE8EAjD7bVMK16XHsqFBf4zHRG9+9Csewmdj9Q79VNv1et9YL0S6+zxgN
iBydUYP+zDStDPMW2kXIG9RIyvgQpO5vy03ctesFByuRj6aCtEijqL/0pH40PONJCuVvDh+pCsPv
VZR/0/PyJcATaOFnjWvxy/bgZ1FBtqiXKwYohcmyqULuyKpjEugXr/L78Dg6Uw62t5cXgVeXJ9rf
WGORzsDPHWTn131BYzj325bmZbH2HlUKDfFd9FpvsSHcFr/lpdt2fmT/RJvceFA1+kboYjIyMf00
y35fe+ohrcq91XgnaqG/vazjEICt7TfPYu6/LMzseHhdzuw/8cdlfpaDGvAuXMPF6ahaQ6uEw+JR
B31Pd+LbJ4dPDd3lcfitvvoP7noR7nCxhSYzPcl/O70zh8Fjpkfkgb+P1uL3DtyBBtZD35YPo1G5
tZCQXpzlk5CTs1zsArzuxyZ4W5xC/10S/lyfz6W/PznHuzx2od3zbnGE+0y7MxGzux7gsg42jkCl
1sC5A/h42shsi4Tun0H62ZI7DANiKboK5b0T4O4r6S+hcm+8In6vy/6P3wgPeSu8hvJYAXX1BdHV
uaXDQxfXYJy6qBRMLpCuyRzDi5Qek6wWG+hNAXJYE98M89GtF+7HuZUCPlHU6fbPtKSxRooNo6mb
ky++d8ZLWtz1S2Lbs6PB/BdMN2UcS51shETo4QpFWn9iwB/QiR4Ls/4Zlg5KVY2n2Z2x1FiZWypA
u/4TcLL6KzGNxEi1+lMYy6vaQnxlAXM4G8CgGmFxmhNp8n3iIG79HHbyyXPiuyDEQqQ0PhdW4wVA
gtU4CqHz5AI4apqTWeOZrusuHLFTYQBVdRVtU0nKq5urWNHJxb7vffqKyJGtNJorgzAo63/zA7ga
Db4aSrVTMI/vdrVPmt2d2sx7DHH5XXlp86sSuz16qyiWeTlkgwhQgRai+tY0S0au44aenp9gU7kp
JFIBmDLT8xNgfp+V3SnSzds4jo/DED0bGixDbCW1tSu1dq5xrF4f9tynJbXHz56mLvjryactNEfw
c6PvTq7Z7yutfyjNbOnTjvfcxciwpQPrB/6E8tzXkbli71GEycfloxz9sKeq1GUvtQDrMwTfuULw
Z+tkbmtj0PBQqe3Jlaw3z0FbAV7hvxgucstkWqC2LlpnUi0YAhp43cm0nv3qPTd/Xf/70lzag8Dc
fwLIX8c6hLkoKCEBxpso4taP1tY2WrsbfxcehGKl2cUOrvfSO3B28ZyFnaYacd15Whp2p65ykBjM
nJcwVX42abxDd/89jmITanm5uT7YpbGOa+vsxh9yT2lqPeK7xslHpEYoUcnVzzASt9j+LME3ZmeW
qrjOOUcR46ITGaZ654WDP85su5GoXPuQ/d0VnhYw5bp41K/eRruwtzvNvj7OuT1yFnnan/SajO5o
QuRKvK+styj8N1exQeYEY4y9D5pw8vbUBGQuQTi0pOaYi7+0O9RR7c4Wt/VLdIx2S7ymmQ93Hm7a
M+nEKnRci3BC9J7Cs277+7xCIXmpUT1u7MnGB+SsI7jPJ7sEplS+0gmO3mCZ3GIf6zXNJy+Tzq7D
bNGCcNxX01AWgAnE7zURi4vpOVbVbloGSQvH8P/ZMuV34c63x9eN+LoEpr4EfvJ2P4822eWZLzfx
kP6NhrzPvUYvc1iXT91r+Y4+sQ3I/DP6066LFUpea5y1onfhYKz/61U5PmDGCR4FyKedeb/yrVqW
4/ZEHREptdKF3KGpS+DqmWTmPMp07aOC7cilQBTfHz4Lq92DMr333Bp95jL5AUNuie40s9kMC+V2
GUcjEDDT3ofSuLWltiG1wqJ9gUv2C8+fhXRm7iUMQ4W8l1KyBsJmst0KLckkvEhYl3X54g3Fnnle
F1r3KtLwb3rjd48Y777O8EvHiwWhQx26wvWvd1kcHZfQP7/hr3vv2eEZBmVeZJI/Lthm7e/b72qH
Z6bFrpdsmv/R/WieHv9c5nMvRp5sFX0QhNRCoxylaBOrnsb61K12K/fxIc0l/HtEFd22PDz2WgYX
p79D/CBYOQ40nQpxUzvo6grNaNSKRaGmcusHf65PzTj7F1v5bGYmmyutMuCbCr+vP/p7aV/caBjJ
F7tyfz3M3OGEvIpIUiLDiJhmPlWLIkDvkDW7Wr4pqmcHPVU39hZ26cxgqH6Q1OG1MAMPMjRBjCDG
NCctfUCQ7642k5+R2B/iMj/ogbFts0iBHrxU9FdmRgckHZwxGAuNU3H892fLy1QGvQJ50Jykxv8I
MiqmKEoKazSMHtqkhv00+O26y4INZukIOPr1Q9CFh0zvH4Y0QB5QQEZG776Jg/9WmEJgo8Dk2tha
0r6ismP3WtFuorJRN26MsqAYKygB8cdttbT6LeSZFHGE9JRGyVOPLBMIlA+vDNRN2wLv7OM821JS
XKpDzo0ZgIXEm0uldzotCRaeVLB4wFhXWn4PnXmfZO62boTt9YUz93A2z+OMR9jZ3AYuvdnCpbRv
PBQHhLzSHeydHwVspANygGtxn3S76yFnR0YHReWJZGACMdmyiuw2JakrEWk3h0VNt5Rn0dLbeCYt
AJjDM1IaXakubDPq1hvkamx8VaPMTY/tl53G8IM7HamvUH66PiZ5JmclHP0og84UL6vx6jmbxk5L
8qHUi+GUNxIKW12xgWD2A03GYRNhAbFF6ZeXQi4qNo0c3g3dh9xBY6kQUkZU7ZTF2ACEaOE4Yrqp
S7QsY+uYxMqdBeffT9StiNpoa1HzKih1INXl33RhfewDYJtOWixZSM9dKsza2M0evTPE6SPZSOuq
1UW3+pv5D7f1zjyQ6qzrQ3TUDtenbmbmvoSanJCO2UpVazrlqewflGxPHxZ1Cm3ltM+Z2dtatdQD
mlvxXwJOnhdFjva2moTVKUOX38ZIBd+NIIjRVE2otsMiq3gOtwkSqQoqf6KjoguX6D7i0NaTOSjx
0g4c1/vkivjyeyY7UKtVDTsPoTxFt/rRghFdrfRVdUIQeZEmPPfu4DnHGUpnw1Q5x78u01BFXZ2E
lb++k7bwJnblb6AYL+FdsWlp6aN9gKJjYuc317/xJVYHmDWQZ5nWKSURAn+NK0WGXMuWX52ig/4n
pqYZrBFqhkvlobC2LuxlWvvfEsfFtJLuWbrFAXpBUolrv3CswSxp2KrH5gW1unCPHPdjTKv9JX9X
IYwgeI5hob6Njsom+fCGVf4mom3xMbpeS9/RpFvTT/5fJC3jkr7y06b0laBrLDNM+WljupQ9avtm
r+zSg2sXNgCV/z41AFhLQxUirwazZDL1uum4ReWyvPIi3Dh5j8FNruAI0f730ijjR4adDQyGM/fi
2RLXSeWZPsMSj9bKs4NtvMMXeI2mkrbj9F23ezndXF9YMwn2l5CTw0P0cqtVIwZXGRh9oJIrBQs1
1pmlq+rcDvDRgOuTyE+2DFdML7hOLJygPYzeVsnWP3oPFhRXtOXFdQUXb+lJNtNsGWNykdBK4xEo
TxKewBKa1Eul8jW5rQ7KnsP3KG7H5YHatZ0tZHXG5Qn8Ndp4lZ7dXVnQAbjog+qVoFgHuNFGsAzE
s2CxCGH5Ow6qX3qg/UKVvlwJccSS1b2DmhTqWrYadRcb6p8wEdH56sV+BZke3DEpaNlbt7EO7E8f
YvnoAFZY+SBHV42BIF3gDPsqVC2uY6SR5AxDz6ZHIpiBu6vWih5AW6SbEA0uMNTpjY+wVqtjkYC2
kZ1L6rtcogpLzeZH0nePQYcPRFfhfaEKisSLPJd2VosivOxE1RpkfYkSZfE0SOmnX8qIskU3maC/
YYGDWl9RrXqxw0lhwD1P9G871XnEm95b+ZX+UxMsRJ71pyHOn1FgP+ZK/9B4sDGHMH7wXPlP1Hwg
s/ZQdeVn5yQIHebhDysdYXSDfwpM7ztggz/Xl/wl6hh0FKV4E88zWPOQxb5+LiVuus7ECvWkZ1nz
1pfIPzu5itNPqiNjLXlHw4qOvRW+xFilPPetrzx1XvssqW694gzYGWH1hoaBiiBanW5LtAVXWoJe
ceNSC4oQhrr+ey+3KOwPkIx4aLKccaz/+nO9lqtWbCMF9oJ525S0pstsoRC6uF8mezRFE0LwpaF8
xeYFF+vhNbY/FQ71zLYWSxWzBwLm22MzGHWECxBJ02pBESmJQW6Eu5Vsyxtpr2JhQ+c1faEl8tuF
+nh9Di9TZhUJJogLOJzBkZh+ci8uojIMg/a1Moa1k2vf6sDbFrK8lIqMO/3rxQS5UYXwDHzSgJIx
+VZ1ouuhlGcGrDZ3T4fsSX0z8cyWjqh57Mqf4r16k9hL5d5LTNdIqTyLOjl/YtmzYlWPHARwetMm
MIJhKW7y5RpUVfIN1yjXVveJvVSFVS/v4a+BJ8umiXn9+VHtvfqhcit64Cdw2VEODbZb967WOjex
IkNWyONV1WF/kbpICSMtFhY/9FJCDdqwZUTyb0BY+BucuLL7Vkggc7WosLsd/5ubItMe0qr+nkja
0e3REve97th5Q4clhqk/NGF5CBprtLaRi3VZNk/0khCwiN1HJWyxs6AOudLVyt3XRqjgyQDBwI0E
ZChr5F0DUaMFYYUdUv1yt3ArzDwB2LcsOxpIWBQju/J132IdpfVOVuusBf0oYenorbX7Hqvd9GEp
Rfmb8Hxdd8TCdRADKdDiFFm/xsrlJghNxZV5/uBSgVTFWyDmv9tB/9O08rOUFNBEaMmvdQ/B2L4p
F46oS7TruAJ1Llz2GG+4qRcnus1xxfltULJu/FVv3BjbYV8rK+nJ823MfE1aHeEa2w5z720iO3y9
vr3HdfZ1+ISnJTniqKDyTLe3mTpIWiSELxTpNkTXXQzKQ6v3v1NBRNS0UhZSwtnzkpQYEhz9QZpH
k29rcn0FfU9ABW7cJ4DsXF2JvzpctW3xBXexbrWIYZw7WnBzNYCq0LK+kBeQhqTAjBTTcPkp/kB3
7QdfsvuJ1dOtZBt/mm8Z2ElUz5b2+NxQDfqfFEf5B+t5srSqPG39qq20U300d9ItUqYvHVBwVIGP
/nbpKLu869QvwSYnGe9KEy8/yzgFY4OcFoTiLTFWZ9aKwb42xzIDK3aqymdpceVhvqedKh+HbTNx
HxMzwTpiuIny4aNsk3hzfXFegtOgzJ1HnAxKFpE8GdRU+/taaV7kowLRCMnpalV+ZNvxFSXcCafB
VlDszG9HYoy/rm9wMWwXO4Nzg6e8ieQLXZixuf71nHD1PJJytdNPTkFdRSleOKL2Xq798BppYw3R
Qmli5gyke007gmLVX6LJZPGg9egVKR1+rvpm7d7kdrqzNjxmNtXd0gaZ2R9fQk1mWTKzpqak4yB+
eJJjg1QWceHxCqAteP2D/j1OJscNoVAnJSPTRt7/11kUddStkyoqX1t7dPLODjoSM/m3elft/Y2z
blbqSv2R347d3WJV7YdjDoditHtOANdp626b3Hm7ao3R2/UfNrd7oJePqh8wUPnn198Ven0kNYmJ
TjKGH02sb9xqSdNrNgQvUxAzqLNd8NeiwBTkDHbPyQAQKQfvvrHA0JhLZvCBorZCdxfIvTUZRBV6
bVkKHeeNqqLZFMFJxq6pUsqPruuCVdjANXeFYl3AcHZV7S104CcHWfXWmuka0Sl350a0aq7P7Bh0
8sVJVkEDcrVZZJKT8z6RhiZt3K55LdtsHeLuUZTOrdv5C2Fm1vB5mGldI+O7YrjXkjKog2RHIeL4
rnjfK2m5poKdLSXFM6fBl3CT0yByBA21B6F55WsH946sbOH/IKEs1sehR2va0+RNnzSIczH9ttjn
z0ntHqNKeo4B+SJURVbbFKc+KYDKVuJOQR6Th5uOrGsSfxeV7qV22qMnVadc8Vobg+G9oIi3Suhv
McA5WkK7DXATGdzw1XQq1Y6L0rflGvin1OyKTvop8/5y3fo9cQzM07zivWzNz97Q7+Um2xeD+hk5
BjTCWHjVpGLX9j0Wjg70IT3FOFsWd5IVf8/C7hAp8W0mSG+tE/1IBXURLTRTAAB3DOAZXMsI2Zkc
CCMPrYl71xnT/mGVcHWhpVL+iG+13ahaKK7Jvr+XN9k62S3dmHOvKXpKskGlGaDUBRICx1gxzsLQ
/Ftplm3djlDQwL2D15RiZ0/+donC+rcUf7EZ0LCgyzzS+aaXiO5QcO4d3zyN7nVbrGBku/6mvaa2
fsAQgjJ3sVb6VfoIY3e71OeeOx5MoHqjPDJFMnUKjkiTSEn9PLZOQmVT9Gg/jJv8d/bgqivU8LFh
2GERVdIpWC+CCuZ2C+yVkXAEG+9CycwL4kRKBo6+HDGx4qDa4SbdOQfLRjBkO2wqqkveZhnOOhcW
1RCdiADB1GkpS08FJys9Tzt5GKw2ym1jbnNsg43kOcsX5I9mKvvQd89iTe5QocqGzK8Bn0e35k63
2zvMxKz7xm429aF9Tu7wHr5+rs6u3vOI4+jPSme5EXd90nt8TnfdnqhN2eldE9gYVWAiYMPCfs9+
hz+vB507Zc9jjrv5LGaXSdhl9JF2ckyHgzzHUqzbZC6K9U6ycMTOLleU78YFw2tBm6qgWeKAV5EQ
WqfhU/+u71IX79+1AgJMsCnUKcGhHrbmyIRePBfmrqzzyONNfjbKvCys2Moj66Q6lF2DXyP4DL9e
Y9Mj2brGdJRy6A6z0IURz00ugmDgBzkeePtOPmihoFcimYl2cstijfdNXzwM/aYolwg6M4mIeR5n
8hEHxJjN0BfNU9Hhyqz/COqlzbAUYXLnW105gAyVzVP30G2DxlaPw8vw07dxypCP43MWNu7/bfKm
gsySY6hIM7JaBCSm68zZoieyR27ku4wX0/VNcKmTCFV/ZBNTl4fqe/GuC3K9DHFSxJnTA5yobWtE
yqlhosXkHsMb5TXeaZvy1oX3K9nOynyIH1Els6Pd2MLE6uuwfJXNrdjzXzQ5fTrkoDAYEtRTr5Fl
6HB4Csx983pzfeSz99d5nMkS1atOwOCekUeH4bbamjscTHbdTeeuzOeW99dIQBw7BdpCJ2R2QY3S
96McJot3HP/ZjsThO461PDNPkLgl9UePt9H1kc3uvbMAkwkM8WmrqBZbqM/8DGHChkJuiw1YNGux
KjD7rc5CTeYw8ivTtQqfm+KQvdAf4BCFzALaNNvgefgovyq/271ZLgxwpv3KolU1sFq4RXPCTDLW
hqqWngRcFya93Q0TOBzyXfgdQ/deWkc3zUbhFq7IBUhIX69P7lwhhKIBeAgUBXTopJMh9zhoW4Mb
mFRZB4Tvlb171O4p+2yTTfysLKyV+Wio89F7hZ7EkL8uFhWXSEELB41eYHPQbnJAoCOAUd82v5fV
0OZWJt1NCBcMjPRqetRVziAnKcEwMf3IsnZXhPLLv5g+DZ4Z0mRwAy8SN3fkJGgOF0OAIM5K20p7
wc6wLSJLDTb/C9HTMeeeZqln8aaw1jSidKSMZnAqnfphXaC5ioPkrtvQpX+mw7CwNOc2BNBLtjbP
AFq4kymMtbaqKYyqJxVVN9nR7bjDjV5YOLXnPhRrfySr6Py16RoMw7SFcFOYyI4czR6Uy6Ko2biu
ptM20nvHLjT442m6qcnc22nMc6LWMJ0V45esvBf1D09rbsPg7fqamJ2zs1iT8yqHIwYZm1halOwi
zbL7rP4ROMJCmLkqFKVpE9EqRR57+JNTo7AapZZjXf3rGuF9+sdsP0KBwR3/L7bS+KEvJvAsmPx1
42Z0COtMTbEEq7RoH5FRbyKg6mtc1Y6lQFNVGPupmdH1G0uGj4o0WrLS3eI9EVFb9FO12+a53tpF
McKuRCwMwsDj9R2kVJai6k4IK2eNLRRUAtG7TXW1sB1NaLaoTVgQt0IYfZolrDt6b9tWzn9hY47u
q84zjUaHBGGmCldSFOVrY0iB7OBYmoXqoYutioJDcEAVBFq+5HnHamgKO1Dle6A83UEQW1Rash4f
K3BpwyHs6tTOFWn73y4JTUeqiEMeAyDclidpXSNH+D+6nQyR7mOQnnRt76kLR+v4J75+IED1Y+2K
1cABMWW+anIQKaXZCjQLPBtbxL3WkoxXBmpXOX7AwkEefl4f1Ny9fL7+xqPq7OJ3ojS3Gj0OXplg
2xzi24EJlTIMz+iIXA81e0Ccrb7x35+F8tMwULpIME4ZhQiBQWnW6XqE2fSJDhMK4mCmoWhN0hiq
UqUfBRYnnWHrmS1rK3OnboI18u7ub4MCzCa6iQ/+22gPu1p6/19+vPGe+if45MgIkzx0ZMmllu6C
c0ui+CMp1VsQ+N9qiVygbl6THDvw60OendSzoJO7uKVipNXVYGLxekrEl8L/df3vy+OZ8HVJMiqg
ViigoUl6gSpzu1QWiqwkAKo70hrYdfEeHo199mtsFHjrEdBm9SvzZtRwll+N5tCna2dYWDt/5dau
/YzJ5ksk0xFyHK4oJQkP+NVt5CfpU9rGm/AJW1rnVot3PqYYG3OfwUKR30EOL33f2SvhbCYm12gj
VYJitCyuPP8ccBnAYsdFvfRfzDdyHyMCBF12crmvuyRTpJI+WwkC4dhuEvxF/Cc050gQjmjqffeP
JrmWtVNOCKYhHbzLdhQKlkY6u4/Of8S4KM62ai8rtam2/AhhP+aTybYp7fTYq6vwLrtBJvxjFNHO
rW0uLSIG5mbZgOSLFCUZ5gWFUxzQoVGy3jhJ7ncx/8E9omULz+e5PMIcxctgiHLvTk/ZEB96DX8J
45S7ld0ADAX5g3xxhKVnkX//F9/zPNjk1NO0xG96lwseMYMU5Fz/vXWP3nMIf0LY+T+89cikcFbl
I47F+2IdCCs83pcqHzM8IHz4zoY8ORj7Pi21OOFXqO/pSbbxL940N+pzeh9v3I16QE0cHTxz3dkj
UhSvBd120RxeOkvmDiuQdlBZELzhkJ7sIA0krizonXoy4qja6Yn+EeXWd27rb1GjPnmaWuwllGHX
SZT/TPLqthkCchMQCrCyNmrXVIBGmnhVhr5hm1YurugEBXDAZZyV22+eFAP8xzOxAD8l1UtzeLkw
cWThgQwKHJnkyxprIWFcXJrmycC4Mm7aJ8TOhJWrFAsn+mwc4AKmxUTRxZ98qqARcv4jCCelxYYt
0W8VB2sCb6lUPhfG/CuxBxtTpubwdYsHgtMWaUq6XtGMtMwX/GTtoP9xffVf7jQ0owB+wAQYRWen
mjxmK5d9bfHqL13B9rVn12g2hX5svZ+6sAQXvUxuR04yBEfSs7EOPllcbldYRuR14onSHJkM9GRN
wzY1iPexV3xKdXlQMzVZhbL1fH2QC6t6+ppLVDlpWjjLqCtAr8iyVYbFy/UQl5LkKIGArTDHoYkk
GZNrPsBCuC26nomkpduatu7ZozS5vzGVEd9hrqujuVJsLVzHjS2vwq1xWPgFl5/y6y+YXMAmfvWu
z/xzAWe3zi761Rzwb1h7W3fXHStcoY7dLjomu/T1euDLdUpcqEEiqHYKANOUzhM9WcpNRh7XvACE
9i2R8z2C5Qvjmw8zUuzY4NTCJ3mwJzlt23dUbzohwvE4xDGwF8BUWv5SE3km42ZA/0SaXAhu2cRt
FNDI0B4wLntJEjgymy4lkepsgA+b+qfprip49Gtaytfn8nKLjHP5T+jJ0dLixlR2g2pQJqoOI+9D
25WHZU+ZmUT4S5hJImxmpRW1cqid0PDtV6NMAtoyz4mbnwYBs3SnOmllbi6Mba4qRVQLDU8ONMzS
Jgda7tQWyTCDU3f+Xv49llSkY/hrpFok9rDwUJtrDlnIYowcrtEodGotEuKrJQn1YDGV6hHfcmye
SIbVdXpbnfpD/bzcXpzLxAlJIQdpAsBdU36HHitZ6hWE7I/xR7dV0hUSOcoP1W53+a7+2+4rPzOd
l8fK+WwPxVNwzH4vQVnm+nBffsXkHOD+DgpvYD+29rAdGsrTwr1P2hA/BvvkuIwgnTt3UFoZabaA
dfjvr/eU5pZi1AS6eRLBjSoCFgU11hmwOMKPxJPX1zfI3N48DzZZuYOjiInvBzzh8FwTuePD2Njq
hUyj43Q90uyJDneFLg0MQCxYJ+Mqesl3BhfkFQ7Wa8PdIR+Cwd62Wnkn8WDdQWkzju1B3QdHdyu8
aC8L4WcuLciHpMDUjRVYiJPzznf7MNEcXzuZd528St5Gcz+DDTPsrCeRtvnaOw5LxtBzxw+oJNkg
3JgRTHZo0tVSY8aUPYODuy93zb7dCjt5Ucl3fmp5r6rsTwS0phtF9MsIsoAzvhVRgRfYIeVT/dt9
Fx/DW+spP0S+La6DTWiu2lVkV/+i3GoRmlITCskqtdCvKzaIVUpdUWoiJqDbTejasizYorr0Upy7
sfRRCZcp5YK0JhuxVtwMzRWSabE1bLGO7ayge7MELZiPgl0He4/XqD5JPDBYMOGJDMYJNvYqNuhA
ye6qyZd4KrPfbAT9/f84k9GAWe1CHMoN6qD/Q9l1LTeOQ9kvYhUTCPKVUcGSLQfZ7heU3W6DGQTB
APLr92j2YXts16j2cWpmDJEELm44Ib8zIc4to+DYP3qR83wpltbTGgF5PUCs3opyN7SvMe0vFe2X
/gKCODYLjDShbO18uZWbbl2taXFQIAEdH5hAyShgRCLzxUu7rBM3V2fglwP2dUHgyAKA9aChg0X/
vUsqva4C6s+XuhBtywh80ekfUr2RDRmU8xV+QnTlzF9b8vIO/qrq0aXlbl+g7i23BHZYFyAerN72
MrbTZYspeC4i9/6/1/wpFbhk4xCJvgDEvirqQA/IqFaNeaahl6ia3JB1SBGNBv0/UHX5CVTeK3nA
TxsW7xT1E3AU5jc4nOV2hmnQBaNxYFI60WWyhsBxcY218Y/swbfvh5wUiQbS8e9aQT7hFTdp+Ywk
AN7vCzrTwWRk0q0YTO/zT05L8OIM9shKfUMqeN77rN8PQFGnM3g4+USHsOsNDS/ggB1QuMiITxV8
FNCjXDX4BTkIrLMfJCNsLGyngwpt1YWTpfYNhQLjskJlu1fvHsmRey9r7MnytE7dGzhXu1FOSwaF
UhWtdD1VVfPkG93H1HrVlS31/Ra51FyoSiCOjc7u1/rO8hRbSwYaszcXsdPsW3VtrPpD1nMZKdkw
ooT40/f8n/WDQcF1gtQWDMdudEz3wd4+w9UGesfbfxKP14vC+a7cHYcjjx66q92w7zvq8gsIev5Q
//5eGqy957eGMVfPTfXcSRWRgiWkef//HhQs4oKag4COAfJXEm3DdOtyxoJzAKnVcILXjTmBLgGT
0MxcJY1WMd/hwn7771V/Gj/B5Y0i6CHkAfxyefa/QsKlKdRUXPrgDPdQ2Wdbvg2yMoTV41XUz/fX
iP3x11JfciteEy7KGkup1TmOrZF1ZRAF+pq1/fctiWUIUOSgccG342tzT9oL7ywmyuepL6OhwThL
XwOn/pSSgtFCwYcFr+VbSgrdCckuKP5zqZZo8M600yG4gIll3Xr9fOWIfU9JLy7AuJeQMoFZ8bUf
PI+g1mkYrZ2V0+kYOlYZtfqYzlYZksG9Umx/D9f/XuzLDbFIFswj3umZ+Lw/VbW+a1QLuz1Eqx2A
VWGf15vJDl6u7MLLn/13LL083+UBQSP87r0wdkOdg59qn6Fws8aQwHY2QaKsmzHGnX9JRQ0ju7Lk
929I4PEA1NvFieGCm/j3xp+9Zu2hAw8R55Qtid/C9JRj5Bj3S4IZGABo068uKp/gVFz/ulZDfd+i
6FL9o2aJHjvwNpff9tehI40ojAB3ytmv2Qv3zbiCwfWVa/B7rv3vNb7kU1IXQ2lP+JJdsLWUjmsw
tf2x39sYTXXzHLMmeA3QaPjv13rtyS6/6q8n6wvmUgnp5fOgyHGq2W17VUPy5wfDIBasDfirfY1Y
/rLkdm+W3tmTZ4uwpPTASKmeWohXYXgaGnRr64//fqrvketCyoUnIL3YnXy75XoT93zBFpz3Yd3q
et4TZSWwKNv89zI/vby/l/nyyZhTT7I28GTTPB5Xz4cnkmVfg/Ffe5YvX6jrnGVy5Yq9J+oDcpDY
a61nzyqu5NPezw+D8gfixT7m2V/OF6laD4N9M3/mhKVmUUd+/tw6fWg4InaElxBq3FcdfV6DAhB+
lYJ2HnaAxwfSyTqry4DOj8dlBrccctYTvuuENk7zhi7vSfrNVssRYIXpTs+ZdsuNxUueFoT9Kibg
q6tPKYZbCw5zRS3csMSxNjTfiJak2D2/jdzfwYV56+vqNvDFWdH8jH37x5/spAF+0ljqhAHb6AMs
zzQ7KbOJIVkYM6V3C/sIvBf4b6eO1+9nY47gO54ob057uJS3fb8jLctWb3z4773xA1HrgktyUTaD
r/9dVBBNDypXgstGG82RB8FG92DaDwDRrS9BmScNahbo1IQtsBLMEY+crBkIVKGsYOIx5eCf5nFO
xW8CqoaCDxLcrWHTVUYeCLn+2kamNW/qPDhIq5HJf/92eillvoT3v3/7V2k2rlsz6ArTONOA4YAO
u7plkQtxIKa7EF7MUJoFE9Pq7jDriZBvpkElYRk4ReMl8em8SFv6uBaX9wvfCd0eauVHSvI4Z1Ci
aABZrufILsWdKkTm9pBvGEhUWpjBr/fSZhc9jNPi418RsrX99mB0EroCADd7AOcZU3ByKYOOuREt
rD10KNTNskpljs9PGE3WFXefR7emghZ7X/MdM/WvPFdVqBSGsno+GJDodWh+21l2ikQ7DlweWSNc
YgQ65GSMl8F71rzF5FxGdltZkHUXqb0uITXH2MC12pT1lXf+wzG/RCq0OzEsQFH95Zg7rVkEft04
56nrT8opPxcit+6kr7mr/HDM/17nKyuIkYmLzpQOFPXtva2LrdEt6X9vnx9areRfa3yplBvFzcZT
6KfkEl3PWuFkQ4Juda1DUz/YfXUPFeUU8mVprvz9YLgfQ95ks/mc8ysB+oerB4IdHhpYyJK+4+i4
SyvDaTBcnAHe2+fNADJN0xwsXLZQpqzHuKuQsitpyFBSe47/+z389Ek9kNsufkMwIvo23ypF6QOB
ZZ/x1BaF8D5tolJeU1v46YOid43c9kKr/SaA0MCl2PFWihGtFZo7HeutAryz3/gwY97S3ZQZ22sy
ZT8uCRICHGgx9vyG9laOVa8Fn+1zT3A3BArCJNccFX98d38t8aX2QEZr5oZZAbrluWFgvyPJhfXl
NZDKDxBgDFf+cS4AmtL5duokWU22UsWAlWnelkuRWoNsRS8clUeIgqX/O4u41tf56f1BZMrGRB2f
DQCyfyddBu0ggMgC6+yAIDcQGq6qunIG6eVvfAnhwPJDLICAKnLBYP57jSIgbHTh9Xau0dIKVySu
WyRoqQs/2wgzyz50J/tiUmwY4TJrP+bd9HwxZA8HOb/6Uo/4qPJYjxwqXK2K4f1xQMQcE2CW76TU
J+rxt6DmLGNEvRt+/84Nfiip85Lb9p675bbiBCAU730WcCydydZ1EfId8QxhRLhnC/WwEkE2BTPa
mGtMtE3JPqUPNCPp1t/S7F64B9p2XQd7sAbTovRgD2pMh8YD0hLdm4dJqbuRdy9NU92gjcISY0bu
ZRTlGRYdfsg8GcRlpYoQY26oETXB3Sz9PnLlsGWCP5R+efIdvR1KK+W9+uSMf0Afh29ZQN70gMYX
map0hOtB6DdyL+A+8P+ODmieQoMFqhHggX5Ni1XboCFWKXKe+kMN8PmsTsM1DtYPm+BfAMgvdYvd
UQ8WpAvKtAqtWB8eILrOnPnG9fS1MISh3U877v/O0tebhdQ+NMBL5iLpRqBTfQFVM7S745EBqAj0
wiYYhLGhI/pgubTOcgVCsu4JCOuk3bvig3RokHXGLdLTdDLbZOzBae7x+4Ep7T+EmCPeov4R7YqN
tRpvUBqDFoS50tDWYkSumSMfsMR2peZrQYMPu1jtDV/po23rOSrVunVLZ03hHL+f+JIn0i5gB2BD
DV2gzdZa2o3ZKHmUtwAdQMw7lQ5GScuwW3LIsDVVOYW0zN/zoNzTcXiB0vEUSXt90Fy/m21ZRmsD
kK1R+wM6wzhgOQFuomYxjqJCRgc2KtdQ5Fwt0E/NunuVc5OUBnB5VuFGIqhh1GorSJrY0340YZs4
tRkK8LSrcsiYdxA5Xvwi1C6SQIfH7uydepNkXcUAnCTqODE/pr586ke98TwG1zRIypljYkJYPvRG
MiUTLWgircUJBzBaRd1vpN3dDHaRKgJ3hsoZbmvR5MCaj+/lVMzR6AsNK1nE+NU1wURd5KsaIMVN
2uYdPcQR2k71mHh1+z44gQ5Vn8MTCII8CTfcISSki9UlppAOvr5+Cn7QL7cti5Bq9Tr39N0Rax+2
nq5i3uvbtoOLmGdnS2nHZduyrTMP+1wasU1xRUvly3DESZlMO9GQF4o61SXcGX53ZS/Qy+FmBMGk
B0vxB47Ae9OTsQ99xHZkhCtcdeFKNubFr5qMdbzWxWdT+lBr6Zcp9dzhFZZa7ybz91M5i7ST/vtM
CeQ33Ha/Bv7RRVzIoCSv93awvF7EoMNpJXHLVReaQrshHxjqJDReIrez66idLmoaOSDoYvCDPR+q
NkVtQu/70ZaPdeHrcHbMg1MGL9QaRFRW7ptPywYvoz+o1U11L47r5bGDUUDoxixS0YtszpetwzwR
0tp/DJyRxeNQ3C3c5elgW4eppW1Yz4ZOGG+f29w54z2xRIxT1Js4ScvIb30B2aCyfFYWeTUnCPlY
zjQgEccv93LlZXKe6E3FJpRUfgv4m12T0OvN+qnkl54HfH3nwn1dPLbC/gj9LHvUCXAuXejMcGEx
1zVrodcul/JsCPpe+0WGA70fxLAxvHGfE3XPVuNPTf3+2Foq7tWSDlRi5hfAMJinfrNs5wIhux68
MXSm+SmvMNqEIARwYn2PnzvwR2KKX56lTytacBEJ5idbBDedUHeugvBYQasibGYr4YolvaM2zPN3
yzoms2lmrWhPOaXwEtRwrMo9+5kX3TnXBai/jkhKgavBhsFrMENKKqdsH7jVDeznR8gG5Z+dyR/o
srwtTn6UHF7wnhlBpfIh4PMcSijQ5rV/EHOXCdXLrWzFxjPqp86bY1jVRUqxE9gcKsLIasfgD0Ld
drfOeQ5IXBWEjtU+OkWQur23ZLLkNlQuXZDWFA6kmzsyZax/EHPzhl/zKabmpof+p/xtzV5o2xwq
VP0DrfUOZT0UTKGMg6YtlEjDkZ+400SeKzIuHHAB9HH2vDJ0TWjrjHTFDrNxVKv3huc8xLwJMpz9
M6SPEqXczF9JIocO3M4A1gKdk9RoaAKTEnLJsnEtIqtS0eyVsea/C/NxZX8gix1Lu3l0DUhvmW4U
CNSN9gj5Ngi7IfKAnRtPI3911mNesj8w3YhdVofISlJay2Ty6gTWdqh7EX3h3t6xA1VQ/uUvcIbb
zvCrL+0WDtRQB5AkXNaPwikiVk6/+6YM14bcu2PexzXQHcxgEUTubtG8vyHG7wCMLn/041LkiUe6
yBEyNsQYdmZ7QqiXYWHXGxdny8i7XRMgCdEy6xf9yOsDGerfeaXv/anfLVruuONm2hT30vJuvDyP
ha4+BvyvZJkgllfetOYn6z5YtR5Gwt7lVO6nAbHKtp9AOINLkr+ZutsC0u7WbTH2tyL/NZR5pviE
Nsq+D7wUAISbYfQ3CE/bgEOZUy07o13ObWAkFYwj6ShvNTrYS9FHgn10dNrwsc1YUT2w2k18EDNo
KY5aQLughNtcmwjZY5u4YcuLmIoiyjXdkWGJHcIfpvFg5266zuhR48SGJln2EMnKjPyt94atEiJp
Z5UJerd2flTnZmZydsdxK4w+hEcMsnUKuUPtGgYM/KuqSsaghAh1C+/VPkPjP12ZCjGOutPVm2Gj
aTFVsevne7VUYIMMYWuTKVzbFnKDt70BBS4YLkxdSqcgxjBsI0a0DBsMiQi7y6vutm5pUjgVYkSd
1RD4mugScajwVpxuevc3VEBi+N8l9pJvS8SNuQoSX7U7Mo5h00INZ2XbapQ7n/7O4e5WNmXS9FC5
ov5xbS9cPzumXg+fizb2+mA3+UNo9x++ck/9+DwET6aub3OPJTbUM8vW2LqIXcsA/m7Bdnkh71oL
Dq3mmjjBGuqpDxvDul3cBraDAxTIzHiFSTdBbPKBKQvJCGHw3t1gjBSPFrbl8s77Mlly8+Q2r1rg
1LlojAR6u6ADZOV/Fg9q2+iYLcGbX745aHgEubMptbt1xfvsq52vdzNpoernbyoUZb0ZZFRMt10D
OXa3THMTwKN+udEQF2y7D5htRxhOpIU/vOArxnrGWXfsjC11OM4ZJpMx7YPjaLNIdFbac8z6vTJy
pj8sMPEKdESN7kgnEnbYwmLAiW2WPC2VtzPwZ8TgpK5T39XYkX0jcacZL11ZZWCC3eu5z2DMFFcq
T5C9h2Y7pLU3JqqQCdMVQhZKkZHeT7kVguYKgSNr65o6dMcuyXV5C+egdyXIwepE1ON7N0XxUBR3
DmtiS457u/BfKyQtlZsfmAXzac9LmVfvx8l/ICU/dJeaxljChiO4g7pjFfiZzLwB7hrbZIwn40Zw
2Jt3FjzNSNiar55P7/KARQw2epAvp4VIvOFsIuUrFY/0uDEsTG/LfdCd+ILQ6G2MGhbEFJ/QCo1Z
vMwmsKz+DR+KiwpmnJu4Lfmxm1CcWO2+4+IZWE3GhhTmXCGgVUm1nJvqYBHIYAgV9ZO5M4J7gbk1
Mdp0wIB8WgFhw5H1nSlz3HHjiWbfGPUN8AtHzDPeXe8OKp7COUzSS63pE+L8eGAgvvCAriM3yCqj
pvk0pZHmgUylO62hDZ6WJacsz2t076B9g1Nyct3xzaYCt9xHWVTZZLEN3JzgHO3hVOF/26m1jrzi
08vHqGtSn0JxYfayqoByOab5pxxI0yXYzS7LcSVZWRMUbjig9zpzKzZUuQkKMyNgg+lZZzkFEBjX
GgWNAqYAunmdxcPQcMCRK8jBL7dD99JfdE27dnryvfmJmfmvWpgJMZe32mqeQK7hEaI7RkK0sXBC
VIPLwWII8s3BUIURevXwx/X6+zWo/tRemYdsnKF0yv03qIEcujrAnLNCW5GN3Rw6hYmIaUASsJjH
OfbGmaIPOPMPuIhGAvtoNuv3FpM3DB3eyhGWj2TYm6hQ6SA31qoSitoyrCz+wTvnVFsUMtf1+K4r
ndRND4OZgt50qA5myL8Vdm4iW0cz1Qc5t4OhLlLPqsPQ0jl1zQyxDjOjs74DFyOtuLNhDpay9N5B
1oDe6wn1xg6IuFiDlzeCMhirWUbjimwCgvJuvTeWtQr70k8kZNBjQKBjvVQbr8P5lpDo6Npk0Os7
m8tkKD/aoTvCMfV+rO1Uovz2exuZ5vLkzs6+nSCvMeqMSu/eGKe4hKeSHobYdj6K0Q97jAGXrtvk
85AWFkByqKdzg8RL3W8JIKWsauNpnm8o4IFlj45Lte6F5h9Fi/TeX0Onfai9O6NHEu6Aia2NXVcP
N3Yn45wc6jUHiFnMVgxc4zN2L1jbIB/gLhzGyGrMKjUUfCVcAgb5sELpdursX2ChHmoozU/KSUEH
B4Wk5XsGl4FZFmew55fMRmMiKXEFRj7HXIIOe3+mezg8gFbZWPfM578Kq3o11PRaO/rA61xCE8x5
b4BsD+EtcmvlJAZT5Zb67X1llAkzuQqn3DYy8GzHbWFaz80CCUHb1L8b0z+tCxh7k7tuJCveaU1Q
opvrphuXF2maJ9ycSNFIbFd+ny6YJUSTD8cuCzKREW+cd+ZQJLUT8hmHnxttTmmJLC0YUHa4DNK5
ZtDAOoa096qwhriVxafUSwwE3G0OiDRgfTwWEoo3/roplvFZ99MRlSjMMoutM/b3oq0S+If+0obx
0gb+vVmQ0zrX2zIvT8RtT46T37StdTPnwooUpaAj4sAVfn0cTXZPHflEO/q++vSP7sgR3POHINCZ
F3QQScmLDEYVaT2Qd1OQP6yfEWlt+u6Z+VEJdgHnbHAYX/uK3zeogUM+1zQUdvEhu2mJCqYOQW4O
WVADaQZbhrBx9a3B2w93gWxa4B5IqW7HBQOqdvw04FspXZwHzxfbuRzvueefrFX/DhR41Yp+Lj55
KwywYluIER1JwLLFRItqtPjzME9gu3ZQARjnKizHaoznANcB9WAe3C6NlZgTu9e9j7vAqO+NfDr7
4zg+9ZiEhhYr7kobSqW5hosOqcqN9lAIrY2K4VJxtlGcNw0Kxwb0CByWqU1zYJGiznM/vUXti6B9
qjS5swXmDo0s2CEvEASNsr4twffdDBITtR4DucnJn9FJetNUKKSXy51oygefkfsun8wNwKxwI2XW
YXAlUk62mav2RnYw0LUw2ImqYJqjgfS4k4hGTdM5Mhq4uIGBwnvQ2DGvnHtgXnEECiQbUKodN641
/un1kLirRCFckq3vL+li4B/Gev7l+DDyARJ/w6wVuZ2qsoqiiqhR/ZL6jNsd05UlgBaj2dioN6tP
8BT6pNXzx0Smu4G026ViWdn3DTq+YiqWPfjIBBbbaAYuq2fGVK9VNFPTi3uE7hDSdVCnagK01x0G
oXNJ+gT/GbZyWFj4ampTaBvNDZzRhmtQLhCOQrjVwvWOvsgBzYnSV/fwxzuXpX5pivbU930i/fFk
9/o3lBO2gTlnrqPz0DTkrhS+vy18f0qCGZlJGYwyqgvvjVXOizcYG0HQ1OCrfvQbfz+uJgkxddDb
drK29UpeZhi++8L5Qx0MWHHxbEjT7Ryrex64ozEZq7LBtM+1ixthFgZYPt29HQhwrJWZrT0KMMvM
BntOYRGy7SYSebXKYDx5wrztbZ3GJ2X6OyXH4yJBBreLFlWusEhYcbZ3G4Q4A2EcsWjvaeqGELVt
MX6csll2n9waP7xCHLuyHCO8yglWq/rTL9G7mqs6LQWmf4Bawwo8pwf8k4Lhuf1i0+nGE8A/eatz
UqV6KrRxkzdkz2V7cHxc/7lpPgdzmxqjPs2WPOm23muCD9d6HWD4otzUDvQVZ1DQjRKFmBYmaMDe
mFbI81XLgGKxjtXY/3ENpOfeDC1wXxpW6C1WOq8WkJ4jaoNpgKHAZIBX07ep2Tdph/5UthRIwIE9
uDfN4pfZ4opvkF8gkB9Xzd6riWZtYG3YAgm+hSkR1mDZR62LglZa1bZB7y808wBaGY6PgNW9VeV6
xwag/FaosoQCaV/TOLt8RUWcX9SXKIrB3ItH2z1wY4EWdSugI1xgIC60An1ZyeMoq0c+yRdvDPwI
di9I/ri4a5b2wWI5EIcFAodH0RVQxZSapsqKorNDRqeY2dVBafZsTssQM9I81dJFI73mD2DTs4jA
njoRCP9xrVDXg7f9Z+4rcAsalP1mjx/j6F/aLh6Cif32YA8RrotxnPiQwTf891pLKMZzJsJ1RGNt
pR4EBRTScMuUj6307iT03tsJsEe7vrU0kuZ8QuJpMVOB8eaAiF4QM7Qs9oY2Ysqo8cRWH9sNzJwm
gL3T3M4HaTQPtoJcx1hoANcWdgdFvRtjzR+CvHruHW83gZ5vFV0bOcBuRKYArkhXDjCU6IFGUH5O
ddPa0ZSrXzBxKmOnsY/S12OolvrJ6QpINRNFssCfZRx4Rpeq0U2UnM+rg/J87KGsa62Uxquz7Cnp
ttNiJZ4nT42r1F4QsVthrpoaGAq0wGl109QlhM+fpj3BFiNg74vX31aB+xkw1BxQycMwpK9e6kq0
4bhSoB5od++sEh2qeUBW5wRhq5kdEshrFCu9hXNB4g7GAUMTxKaGP9jT8lL1yxy6LTiSlTvcsLG+
JXr+4zHkUBIaiqgthHlpUe5L5kejvbRoWcy/YO+1x8CxwUx+NSLrcnTL6s6ADmLUYZSNRsl6h1kG
CKuDD5+4seEJVo9sXDdxRYWOiDayPnCQMwj5Lkwy7kheSbSlbdDUfLeK+8rcFaV8KIwlAkDvobYJ
pE4wndEzzEILAjzSPGIsg+MRKsFR0qmkIbV9q3vnuRrad9VBrrDxbgKi28QeL0ZYprgrKvLUYyX8
nLbMjMA54AIVKQMWIzRQba7jenGAne9XyznmawfjIzvHVMewH2GRjtIM11UounHrjUsT2bUb4VLe
1Uvv3EPEC2Wc1S4R0neUr5ALa1br6PXFic1QqzZy535ygzSwyi7sp+o3ygSQ/+ol5AX+slxGYLhd
sqU6P1R8HSJIEiHdksVRNibgK/YawoNng6uXx35PtnPr7tH1fBbN+IsHZA1NjXiRD4hNRuVgnoM5
RqIvJRd3pkNRKdyuVv40NgrVsruWydrakBjqy9/tNL1MJQjiqgF+XY1WOLYjlADHAoD2oDLifsYF
LOpcbbEB7l21fsrO+WX6Gh3l5sWa2THoLC8UVnuqB/WCJuDrgvpz8Ws0T2tkKWA4PNYUEJS8egtK
mRbmeldO6qXQ5ODW7r1VYnxBOmzkZfHNrPOHR9bltw1E30I6OUbkQ0V1M5tIOQs7aKKmhSCEqFQC
r68mqnH9pjl1X0rPKrNy4pAGt+oqZM5EQ4TvJxkEkAHLgw1dzfupHTadg5LKQ5eWdjOJJdFetBTe
kRplFyG4H0ZODrgfJpzs8rEk/GlkTiwN1BMVOxRsvi+UPpMcs8m8KD6FV26FL9qDgqYidsflsDus
S5wJpKd+UV5ioXNGfHFTCbm1JH0YJ/tlXuhpEsGbbHCGi3InWi+eWwjDy/WJSXlrEPs4uc2bMZj7
1q/26GijXzZyiJ6Yjz6dWJQ37Ul6AvEQCc687sFBPDo4mhvO0ZZsl/Y3XWmQTYw+F3VzMJtxxz0I
HlC+XxRNjLE+rAPa6Xq90Y6EhRQmNUrMA1gbACqwojxpM/iQdE27SfhJRyv3ZiL2a946uPI8QGK6
BbJ42Kyx6baYshj6iTPc+UsLrL6omzatitlJ+YrI5yNnD4p6k6uaRRA3JeEs4GRi9yRqlvHoTgLg
9Xm+7yYv7ho0qRpp/1lsWAGx9S0X8gF+CD76uBInGgdNjvCOwHAb125LD0BAS2DjUUgHGn+ewnD0
praVRg0KMJA1LTdD4wH8R/Bl2ZvDJwgG+jwV5Yi7DWKnMJYCdbrkEnr9vfOydF7iL8NJzgxTfwUP
At4/lYx34SoEwgJNcp6jPcSWjNaIn4Sv20IZR4ebd12LuDNaW0IW0F7W/qiC7tWUej/0xku++oDd
+wZmc3rfe+ZnjSl1yBeVTpWH9nOHs10Y/MEBSD70B5uiSbY8OYXzDC/DJWznEcWJKNqIl02/EasA
1Qx0UACbCwzaKjs2gCeJanMVEYbRuL1cOwaFeY3XAF0cBF4AZRUaXwUWQYciD1JDIjtwnBEtO49f
w3H9MP4lMLykFAUtWPz0y/hXEoa+NSntM4cwrqE/MYgO+/XVvjb8/Xmd/8MzXMAcf4FIA6eBxDLY
AOfCGTDxWTceL54g67JB9/LKnPkfmts3XIMTAHgMkOJFc/Dfaw0whvRYbbNzVXRuthjLo5wEAnqf
z3GxFqdgkfyR2Z6OMP0KMh9dE2gEe/vc9VFT9mdYt5noca+PenQS/zKCZKImcVXbmde54G7oDKE6
7ombWjWmuEaNHHJZZyfMqRdbdDr6nnwjU3kDFMcaF/DP27iL0VzBDv0DKf72nEC5ABJ/8bELLtSg
v97pUA4eDHPw7RSkFJcj2r/O5qLd0tyM2PmhF16IeLyKXEgNXcEE//g5/1r6Al/5a2mW43oTyjTO
Aa4dQoowKC/tdRjbqGtOZJen+P6UFxD5RUHE8r58TUVNEJyXwoYMrpXaSZlaADg+kuzC4UJzhGyD
K4iwH58NyHUI40CB+5u+wdB2qL+Lxj5PfP2EY8++QN+YDOYN8KRXtur/kHZdy40jyfaLEAFvXuFp
ZChDSv2CUKtb8N7j6+8pzt5tqohlzc6+zURHKIkyWVlZx6yifMC/UyA9Dtg6DajtB1A2+x7fFkRv
qroBTZUxT6s4OwPCxZCeQo8A5lTfJ2psgzbKBlE45lB3+ehA75dgXo0XgxEwA6d9bKzCW95vw1ZW
B1AHsVAHQwxC/NS6bAHBb8VexuIoU6hctnaaRn6Y8043ZKw9sDqCgGfxEKJWwbylVofc9jzUbgWi
rSnrFmdOz7GT/17wlG9j8tBTdaHfwML6i/z1mkTCBhmU+KZpVxZtehQEAzdmwjGSLP11Cp0KToD8
kWgnwAAH975PTbPKffSE2xLBh3FM5dYV8BtIavBggU6zJGL3f59XPU67BYKNwrFIXpNq007PSby9
PY0rPCII0J/ldGDyAmU+KkY0p0KXxxCkha4n8LNRHVl6Ge5jFW+UlaJuBg7uNlCt3Tapsmvl/l5A
t8C7/SMIPp7a/eBRw2UFSDXIB9G03zLsuVHVp+A4o9GbjORtvDcLPfO65UeByBELVXjGINERBag0
KQqUFZFuqK82SoGDgO2AsrBBidYaEeA+aKuaWZ/swc6Fg4XyKyE8/VrzqjFlJJ+VQQclDhQIwMJh
mXFF3hrRnC6zbh6Oc7Lpcmj5kZpyqJ65KrWCQIUh2LgJaug75IE7CD0r216vK50wOrGhYKGHvimF
MV6yNDYSju+PxrM8m8FXAQo5Z+GuhDflux4WE7LPNhNfyVLfop61gy+OE4hmSTNUc3qQu0eneeke
M7u0wjvIrVrcF8B8bAWC/xASlhowiAeZlWY5dlWrhGBh9tA7FS3SwHJ4yZysctNgx4rw4ja195ox
uefK4/va0kUUJqAJgVkJ0Q4qM87xFDdx3pPvFFyZKL0kHmQNoaaY3uG2A53s0o6fAbc5QVMu+xHj
qvJPxLi+/wjq7EbdZExoF/RHVeGcof05KaigexbHc4X8TcKo4LfJKMEMugors7DX+YyEUSWrCH/q
2gseIa0OJt9zhQfpSPEJv0EGJKKXDjl8d8oOFS8MACP0YNu5fszL8GFQgCtQHm4nFbKFr6eBUMNl
kIlFWrIqiGAqLwh5f8QDj1VEEOWMfwD4h04SEBOGwEhhK6cF0idSCgigBGVO12lag66zoGT9MdqE
T70jbcQt0YeVYUMHbSEbz8nEr63eC05uc7bCOiLFla+9DE/NN1BwWd4m+FoZdFD+rrRwwXlAbwfu
AaPPKgxXnLm+fyxVcEBYdFQndOaPwxsETWxI3Tm5Z1iaN5jxgbM+NY+HfazaMg/l1QV3+Z2kLLlI
IinH5200InLrdJvwPvbryUTB43anySd6bKILDziQud1km91JLO2YtTV1GZ06Nrh4CdsQjR7AxAFn
2ejbCF/O3eOlDW5LANzBmjsCfMVkWrFdV1tI1HAExysNQfjTFd4icMosykZ/DD8Wt6tMcB4xzvIv
6QDZt3fRzA6wn0Y2e7m9h1YOCoQFWdYgZSVkJL6PdmRkmjYsen8M6uBOVmKomMIID84EzERyfQEg
H/gnErV+obOSw1xbQyK5Q//3kVid4Fj8mO1zZbVhaeKvfZjM41YlachMSNTfP6wwlCpBZ6A/JoCk
8OlOjV/5tGLU5SurRULukSVA+3lYuFCjJ0ponENYGbsEzb8MwIZg3zdAVB47wB9uT9TajvwWixq/
iquzUowQK/gR3QE964BftZkdmEnfDX79OfDIQZyXu4ZsMzUnV3IPYmOJKHjOhKExVZ5PeiWGZYPY
xjMkWxy8I+OUQ5uTsNH/hhYypobK6+Dw8BDAgQCkotB4+UKFIVCd4kzvkh6Or89cwhLbWhGkglTw
RQgqyYgCat0OFK9zpSISS5ZX2KrZRJSds9Wn21O3uhThvi0oOEFx4aBGr5PqNu86bG0N79QdGmGz
hFYZXlZuh7musfFNF2HIJF4kzqgbhbkGIOdYim3oTD1a9SL/2imDX45JbSkJmHwjPzHYpGTZXU3W
RVRqC/Aq8NXCRPIW8M1KCj2fjKXKdk03IB+GSxLgFWBOa9T4aWIbF2Bf9cf4A8+ux9hPt8iML7UX
oEvS24E5b9IXYjob2jNj6s47+Prz/sSmBhVoZ7mOJsRucB6M98DtHIafOA1Mw8ucoYflw+1JXB/O
P/Go4SzzQubnUsYpX0J4dCntqmdc69dXoy6C+gOJIo2+isVj2rcJttgRoCVwB7ZNCCMi/tftz1hN
jOqfIGStXqzFMugHqAlg2ARh30lmtnwNkMStYQbES87tUGt1GZbHn1jUXSfNuChUYsSCovSMi4fm
gl6CLsUeCdLmnKR320+wm1UXxFHBgkSSyJs168K1vkb//SPOkjQXH6zVNV4ygX9G3QCtduJYLjpd
ZOJSYIkP2n24Jx4TPBy6Xfjp+kzJu5XrLvaIhpdAdBEk4apB1M9at8jBglo4gS58AhyaVVUoz2pV
f+wAYc7E+j7IDHQRlXrylzzzQPfrTEipukk/P3dV8zxIUHdvouFdl2GSpZXcnREQy7qobfBiBECl
Wv005nzTVeODUmd2l6rbjuPRNNSAUwJEQhJr+McWMUgg8Sse1/YZTHobZXnV0/4hLQ0nk8edXLQS
SMCSDI1iHk3HGIhToAY2SwTug6E/88K47Tn1tR1b0VRVeB8FwkOvSk66BPOuGQJYQMSpH+pa5kJR
9ouPpkNraG9GV0CNNb4XK/mnlOr3Y6R9lkkAEWGYlNpFGvZmGFU74P1PswQMnhLlD1ylRU4bguHR
Lf0vSZ9fgNkuzWRCQ3/AawIw0ABh4+0iBGun9PsyepDzvDRTY17MnA8/+6Q9Gnz4JPb6RhTwTsk1
Y+UaVbKZpnwjLdXTmOkCnh3gMDcUxgKpsRijPwNbmEidbwhYkELfQ+C3Kl8SdZqglA90Zst/lVGv
OGkd606iq/5glG45cyCQ1NrEODauvaYU+D1B3wunO+kO0feaJSlFlVj6vOLK9hKGpvza3sHF5y58
Eaz4XfXlk2EbjI7pdTVDgqLlBlKQABk2uh08zqPaVVPQvbaOvAXbhGjBL/4MnEthmTKsYieneeo8
dKNhI8TIGFcHJRWbyunTAgpXKRjda7gs5o9peZLLB1WBEJRn1IV5Ozutji4oyajpSaPxylxzAgij
KoK8f1UPzR64DzxJEzmTagfMcWHiOVr4gBrkgWMM8NV1At94GZYqcEqhXjKuQFhNnp65NHLmgDsZ
abgX+4LVYCRn0tUZeZF7qFhhls690KFeax1Ydr0LO3XT28i0ZuJIDr9jHZHXa4f4PAAUiV4i8tNV
Y1rijA4EtJEUb4Otb3FDtNIfnd84vPte3BOLLTzb2QeBdTdc/84/cakKXJIaIRhU5Fjem94kV/HR
TsS7yYiym8j6gsDGsmVYLz+waAyiNk2eh76fo5KWR5C96nCsnM2DoGcA/VkTuDfIktcP2W8WX/lq
2ZyH9k88amsgufWgGSKemg220rVf/QxkQalqnFlJzC7larFz8XVUsQO5yU7leETjPf2guOPdAgdu
c7CQOq3mALOAe9atcH1AYcGNM1KFECQtvsBLSmHwQ0u6KEvkxLtwC/jFA4hok6PANZBj3p1Wv5GY
dyGiiJxHyrGLwkDo60bpaiyaPq7sQd7KtcpIMVdzds7fEEsCwV1G44BqWYD/JyZy0/av5bIpdNlF
ixlW7ikQSKxIZzWQbzudyipUKBxzWTpOSf+aNTiu5ZrbzxwUr8ZJveP7YL9kUNUUo+RhUVUZAGQp
AzFg2PMl9FDgnRKDRro866DGgvsBNIKh15IttwDeA0+FndwOga2A+FAAh5CUQF7FRnMoeO6zTPln
QJNay5Ay3c47wPsS4iSb4/3E4ThtsoEUgBvUIh6Mbtq2SXrS5O6rAP0laNJPyI/chX1sNbmo2ksl
ABGuA5SZq+A5iHp2wATtmplTfT6XUBI35cftM+BqCZBRg54rJOQMSCnQLdR5MmJQY8P+NVCmp6IJ
HgSZlROvinqEwGqG2B9esiSDvjKnegK0sIQjrRTeOyPyljl1skRjlQpXGRBhIBmEZIQ3FYhNUOlo
GPopGRK5fZ373NRGAZQR+HPjxa7MUazhMNPSJyU51DLM45KPGmTsFCzZ26N5dbUg79VEb10TFeFa
HQwMtq7OdKN9BXv7SWyGzdTGj22oQE5Ggdyb/Pt2uOvJQzi8XREhUChM0U3mfIKyQpsr7aumfEXF
V1E+3f7717v32983yBvlRX4wUogLNmiPv6oDOCQgcoKU6xQ5Sr6v24HopxJkBhVdcghwy2hZwVeA
mrxKi4t2xiI9NVm8bQFj0yAxlYS6pYQv3JLakzT8ahrOKscG2JHS0Rbj0GnTZ1dJz4yfQkJd5JG/
fgpMgCGpBTcRCBB9/+i8FPs073QBPKjWjcFTKipwoYF2nZTIG4ddR/gwAXDLRvkyaKzHSLqAOIfH
AGAR49pI3g++h4doWBHrarachLQHdrn40SBVWNCJwJ1NNwoTZoE40JM4tDO92Pap/DaW/Gjl4wB/
lzwCx2KSObPuSphtyqXTVTqcMKWAUVdRe5r6lXg8+/4rUfvPU5Jw80nH9raqBE6ak/a6RANrNqhd
/VcgaCbiIQt1xlWrFFgZ3NyKYD6BB+7i8duVJ28C9dfTPMmBNIHgTp19ewVQJfhVSLIrLlc9LEhq
kU+XUzXANwxa9MD6ZTvohJQmH3B3VSL4UpAxBpTKHFdBqdNrUGZIAmFUT6mkfAQicFpSnaU2142i
w7X1ACZYkTMaA7Q42L+CEvEPSKoAAkkG/+JL5ywLUjkf5tP0Nn7JX81D7IMGtNVc8H9cd/CJ4fZ9
8FbajTfcZffKq7QVbdHXndsDTvUnrn4GSXMXP4NLB/hiVvgZ/BaEbm/we3fc/w1979VFqwLFYYiI
CV+q73EyuSgzUevnE5jT++ahvicvR0BDPxjb4IG328IEaZcxxnTz46+PuwhKdZu0GYoIUGOdT8mm
2pCPI21BMNg8lhPFeua4iERljpQHzyTu8HkQlzuA9g+dZBPcEFj0kHlMH6Ufswv9BDd4+i8rc/ob
z12wiwksoaUYBBMZ2CnYTxEE1pLoGMvw2Jnr5Z/szj9fSZ8U/QSOb13O86lSIljqSD/iGAgR3vDH
SXbSoXse1X+yNS8iUveOqTO6JY4xg50A//lsAXMIiiE6VBLUuxZ9tNubgW7/Xw0mtSlDcO+zWRwR
zuYt4Aasxddt2Sw3BfJd5P2P0ai9l2qG0A9cS5bnZMNv1uVkPKUOjuDASTsHecliBGRsQpH8+8Va
yaUoliMZa2W2VG+xAfTnLNIrH13AEHzhDnqJ96wWJCsmldFjyBVkWk92BvgR0lS4GvRXaol1cNAX
uKupoxIMmCB9mZUTmbrB7u/hfeYZjvgpWA3aDbiCM8ozGsiDeCCYgUaNwxEaW1ea5VCernEFkapT
qENxqO/HaQ9myc9OVT6rBlzDBgcHSOO9ag8GpBOLGFoTQOU8357S8xvH94oJPwPtIwB3ZXhc0duf
b6chAQVrOKHTfdKk4Qks+Qy6EDxvcwvIV1ybgWwstgF0gOPRj6psgk7NDBkNXgsBRu/wrNU27jiX
vwBkB/NiKsw4THZpzX0IYFrHc1Q6bQBXJgCeP9VOOKV5U0GIpwS5R8hKO5caNK8g3O6PbXtfB2oP
Cvy8Bzz+0ADaZoJR+QMAbxDog+xxKuKDKg+HWhi8JQhPspT8wPPlsS3RcQsW+aBU4w+5Bug2rJKn
lte2Ya8co2rctVr9XmQKPigDIZ8IyjoAkvMWNPsCK2sb3qyG5S7rW1yklfdBVt74ShrtLkY7TeSW
na7kx7qBrBNgvbIdQZ/Qrkv5OGcq69AhC+3bjGAtwI4I71FonOK/qYXYqGgG4WEoP4VHEXaAqtXf
aS4xmlEc9RmOCNDtV3fhA+scoO3iDLIGL+NShx2vNhXYuGN+kkrIaKIh8NyrsmjNSf+zy9CsqevX
WfWB0g4dJRV3GldC9zCP7kUu2gwgPC5BvgW4xS4lxQZV9VlvG2+EeUSWd3s+WRp74QGpvr18r5ID
fjP0sQGZUqELjBfk7wlJyIasSPoYYkX1y7jwVgp5jpAPGGmdukqdR+YyCpX22jCvA4Dx81Oiv4aE
8j/ZxVw6RikyAl2fH9QcUGWAhFf/ruow96PFW8mv3Jn82lbN6SMBSrT3bw8e3UL+a8Z1BYW5hjYy
Xq2p0UPvIAFzMUd9Lr0ttuECr1mDtmGlFumzRrwV/QjumcfW2nACuPjvsOL3sNBbxqsAKIOn+ksz
zET5FfrKLrJlSGFBja2x695TGnNxGmsA43HzP340dUQXTbFUpIONj57sbpO508/iZ7iNgQAireWA
N43KZFaSVxdTMrEX30wtVEjjJEsWVfkpuBMtQH+2oOma0lZ3o63q/I9fSC1XLumLvAoxvmRalQ0c
1BAxe049qPfhVftTtGdfZrzWn0u3q6x18YHUMT2jGaV3ZFIVc3kj5ibja3dSj61FbCZBZbO1g7Jt
nnhYXJe7AlJvjMVMBvBWfCprovc3G4mCtdwAFxlnZhuxMDm00ufVdqESZN1J/cKJCNF99pkpbMCh
9Sq39IqfEuB5mxLgvMCKXVZiXstxl0uHyglaIRqdHnf5qcd60Y5GtZtFBuCRlQnOF6GLwk5Wl0Hh
kybHZRIEQsGeJ5OcOGJhfYLpOZu6W0K47Wd6YixVstluzNq5SLqIOxoIPLSIO0JCEZRKK3cCuziR
rci/1ADFsT0NSXfjVkgq+8RAtlYFNFpwYYUAyhZyCneyS5alxMg0jHmjL+hFU8+zyCMQ4QAFod9y
H33KmLj1GMgsYGjxxDz3eyrNuQAYprTEVq/JW/p7DpGyfmTs7f+wOv4dRaMaRqkQyC3pcZxvNdjT
nnAiVf/s9vvuHnJrjrZhVf3XTcVzwvwTkzqbZIitqOmQ5afBDf3xLj9E0HmDl5cIJFWhWvIpdJn+
aIzR1KiloddxbxgVkjR067b9fQBxUTd4hDzcc2ACTHiQXiGkyWqgrJ/5+p8vpQ4kfTDGJDdSkq4J
6k7wq1Pg93YEU+vMi38ydtz6QfQnGnUQKV04122DFQNytl88R/Znvkn8iuQt73YosvauN9qfSGS0
L/a2ivbBnMGK9aSHozVxgTlNkTXADxmCCI6sHTIQ4kLWpmOuVeocgpKkJgcdvi/rOYgIGeGX1nZv
fV0eQr4sIDUY+eU0bng+2He4ddhVVUsmrwbw3uxFP+7nJzXo2n9QpgoXU0wdToUWjVo3YTHjLmhK
5VuO0kob32+Pt0qW560Bp86nUOVbXVTz4rRoeeLrMJBzB1gqWI1auYU03EdoXUMjgPOhcwvmU5Dt
80zeziIAKELjaBHkEALDgYGKpUDdWAizgzpBJnERnlN5fA3j2od/GaQPJlcb0608VJlTc3gPGmrx
Lob+upkuRQksjrEb5Pah7TTfmJZNFywgbs+g2XNtuwer+iHMl6Mo5TCxresX+BQekxlc7mmoD/OE
G1luTLw5DAkU9BLhrU6U1FLwd9tYecmnOPeTpYIPu6qCpBsNjV0YMPQel6TaDhUaOobSPCt6kNpz
i/c9HYyY26N83SegrhzUAsuqWBKlIcpPJeSstio6PPldsRM8cjPrH6IDz8q+a9N6efugFk8yQnUZ
PboMO7b/6B4SO7U+oS730T6A78xYqDRI/uqqQ62hKNAyY1ZwoYJ2bwbBADN5NNzMHjqz9oBCAiPf
HghY/2OCbrAJXSCW4/Z1J5QaX+pIE2OVK1qAqJCERyf2o5f0vnyqLSjm2dqPGLHBpX2OdpXHBCOv
FSMXA00XQVnXBbCtOB9zgy3tFR9sPS+2ZhdU0h9sb9fVI+4yHnXE8YlRztWMsSapuD5IuAMZFv+G
9rnZeaSWZBkekpVCJ4jLgGSlXWTkpVfSruO57EREeHoidNA/iNJXgt1nKI+MfbJ2mF4Go461XguT
MRSjAr1C6RM+Y4Up/ex2cD12pCP/UgBV2++Yi4c1hdTpJhUBfDgEDCmwA47kVo8jMOzKXfkybxov
tJmXybVbx+VHUmccNCTyqpsQTz0EXgsongnmekF69lvCP9BSJ3A6Rp5nxaQSUDNylRIQgeYlr98h
Vv8w5Asj56ze5i6/i8o5wpTpUaFjpUDjYYairY17nC3dB8f4oNvDVtgOR9zQgSq0gvt+Q7D6rPvc
dX/0ex4454mLxaqpXQIlVbJYw3slgcLNAN2pUTfzu7rZFERO6FeDu0oXfN1euKzhpfKPJnV488EJ
etKhb6UIWyaEebVEuRhcuuU6FzWsPOD2dxIP0Uvx0r0YLuk2yxswgqEv7EOBh53c1vb+ZQlCfRbH
RxHUWVCCiIfFFXHPmvzAK8D1RgffVZ8FC7qzqORzJl+WLEc66VwE1qnLQ8Yp0dxkCJztdQ/I6U8o
0EU2pN4my/B6EMx7PKrtuEdWOl/LP5dxqeyqSFUtVGFOai5pa1S+kBMUAKsBuVoOXIahcuqwaN2Y
a6jeCTV1vK8g+uOATbYdbXkAdi/UmRcG2h3zX32IfxfWOpVZK6WHXtqAc4o8q/PHZZMh2Y0OGBJm
egg2jYNr2SEyMad4Aq8fADawbm+R80l4a06pNKt1OV79C8wpoQwWeGyGBxAcJGNmFljbjJejS+XX
IiyHaIKX6QlGmWYe348Z4wLNCkAlU4mbJ7XIyerUPrPiPssYx+DZQ/jWUFGZNIihrCaT213Fp4Yl
xnHkDYkgQI8NVazWNR+4b+L/ZlhLlRHUryEwv1ehCNhATtySi/CXCLfnQhJ6G9nO65VO94GVgpCG
qj12XXdSDODlQiJSJb3VmuFAqSuCihrcULpp8jtjOUTt+KkuykbB66SZB+kWNlUeH2uMdwvmsqRK
R8jZiHIUYFmGmTnh3QZNThgcb9StYBcPkavawF5/NR/iPn8otnhE/xtZjrXnqSQH/7lEmVoMtiYA
s7/Ry5dFYnzmGWhwY0JpXBWogRB4xY39JKI+FY8QSEo97SneA9OCntVyB/lra/Sh8PeP+uZ/zo0r
njAPK8eqIefG4A4xuPdnqyGIYaYOBN5N/SF+jCF+hHEvmDln9asvY1M7foQQ9gwWJ0lzuieQcsCV
7rWf51wHeML0A3ncb7fMV1IyY/RoX8alEsCsG3kRpbgNtI6KR70vkEASeKZ8qFYNiyrUWbO1eDrE
LSxVNPXd37gRrWWIy19AZYiw5kJj6RQ0ltHujYHM8nJvsCBeB9ncyM7tkUP1w7yHrZ2al1GptNF1
EWiZAb4bjkfb9ImfzdgHHdzpTChO4uJpFk+4gTHLhLUNdBmW2sP8OBu9rIb5KU034gDB5fYojr8Z
pwdrRKldqgpCpUGyI8M6JjRoBTB74jb2CQ0J0mfj3llc5NUW25/Pgu/x94tPFsmxkJdqdso2Pfil
EJ7b5l4NVqaguoQlzCpeb3/htc+7UExSX2Gntoq0mYwKBqKBf3sUWSGouqOA/G6ozUZ+gsCaYCpL
/1EnPAM8wxw3qtIIQYHWoNyfnYub6B2abZgp9SV4UN1oMln0GUaSkc+3kouSv2+hAFgOuNmUEfAl
E/wZfQPOPFDNiT0e7hvY7wTcAv/04sC6yrGuPOfj7SJ40kS8iJ4R2XHofGQbeB9ZmWgBVkDSjJU9
ic+kG8AdZhvZ7rdmF6N5e0qZFwNquKeih2BohiszHu7I66TmdhB1sSfDLr6ErbJVoKtsRTAL4hmR
b2cbeI1+3x9GVGqjMpIW05w7MfQY1e6tlT379vcxliyNHoK6pphpBZJLpkRmHEFduG0YH8IKQSVr
rRUqZclwOI/Qdioh8A/H2dsfcTtDwh7++1BB/VvteRFrdKx3c/AldhuOze1ifQaVhlOt4LICnk+4
M0HdWy4cFY4fsAz1xsfelqys8ogGPzP7i+Tv/ufTFrSC7x+ntb0CsTsswGQDUdZmMGGgk7w0G3QA
l5O+ETzcalz4ieHpZ/H4RxhyWqqbbTGVcJ6xYrSs/qfBpnV/xKirw9nAYEPW9C5CZSyX0lYLmcbg
jEmV6Lviws9RXOC78XCsfQpo/aHheJecBC94zl8ACviJ3tGv29/GmGNJ/D7WS6ZCtlbDbjAKMs6t
iTdgxm5g5e+zEuJFTovhmZulDfZ1sc/vZVz59b1qAqpnFlu4+Ni3P4iVvs5XoYtodSoWE3zuilO0
H95Gh3eiz8VvdhAHsJOn/BcYCMw3ptXr98XJLpGZvYgZFXVSdRJmTvSkt3S3+HD7AM1r3EMUH2w9
Js2LNWtUgqlLTkMdjO5Q67TH6CUHDHl8JbIVxp3y1SwmuGXO7WFlHUxXvPpI60DxxSeO2xr9+MaW
oO4LCRvlFGVW6zX+6Co6LBHMHqJjXmY2GYRfMdbMh0rGKSFRWQk8VF7hMnTkWqcJoRMCUX75o3Dz
37AAGeE8aBqL0z92r5ClZ4wBqzKQqMRUdXLIadiiJ/2uwgtaZAsvaF9nUNM7z/cLeoPSsdmCRsGG
np/7cTeyIk3BV6N6COIBE0DwNDAGix5xAfLgOZY9Ruj2LAB9QC4YchEqOj4gpOFg+xkxtCoYYy9T
GSoDZQMGkbiFLHUPNEESgoqnS04I47Axi3JG3mWscpnKTUrXaOCMYyen0SECAV8N5/8xAlXqDHUi
xRU0PmA7ET2ig+4vMktqanXIcB0HHRMOuZpKLde2K2NQQElBB4oeyLd2oPMvmv4hZD9v79DV0+Mi
ELU4uaxsBHnEu+vUT65RvOGx18rqr9tB1nP5nyg0CKNruT5WSdu/dmbrLM/jlRb/iAb1Ptqy4Fyr
HT4o8/z/4J1hwxd5VS9QC+gQDTkJcMPq4I3WQ21DHeAxUziSFLgQpfDlsIS9BKuEW3+CvAhNLb5R
49quNzBvtaN76S76hAVO8Qg1NBPvYw5caGH/IQOpx+/wGhAzlTPXc81FfGppLkVQ5QMXkBQPx5xu
A4Gy2lwiAKKmU+zlG8jC5Oj0wFfKVyTWib3Wpr8cd7IzL8Y9GiahmkvMMmzSHuHpuq2eDVhFggsy
4ZCJNyOc6UxOd0KXOeWM/aJRR2lVSnWR6QjNPcPqwVF22XPUm6WnAoA62xDasKUJPTtWW4sVlvz7
xRdXQyBA3VvKT4Ke7qsGdqSwE9LhsKXFBiOJrlcoF1NLFe9lp2mLGJA67zh+iFhR4SG3OhMIsLfA
hJON3Z5YJex6hXIRk0pDTQoJlzDBctaedS95Jw9pwpP6PDmh1T4XHstYff3d7CIelY2iGehHdcI3
KiYotLvWS73RbTfZ9r8XyfwLLfAnFv2208TCALYQvq16KzbTiwDCgh064qbGJsUxbQGi8M4qwRjZ
lpYM64qY6+GfiX5cApXi4VnmcR52/wiJfbERdSoLZQlYDVKIYZy33QboMzuGYC9xc09t2Ecwmsqr
2PvLaFTO0ZKuV1UA6E/qHZ7L3TjGHc+UHhYXgoDQYSs9Cbbj6EIkEE2J38rH+Q2vrh4LscUaWir5
dEIYJToaSyehPiTKR5Nvcm5hZDhGgqMJ5X1jQKSsRgwtvzNa2+gfyxA6m08d6/hnHZg6lVgmcG80
bsYMdngek63eSx46H1xMb7ovPOPl9vHMyGI6lVlGOOnxnYBg1QxbjvGoar9UMM2qLGOM32ppdrHl
qHQyqKI+SAsKQbhdw9RpBq6C49Kn21+zOkkKuOmQ5xbAraCOgozv4nkwdBAeWhR/wuxO1RZ1oGvA
6oQbGUO3niEvolETNQhpJ8sNWplEdgUOYnjVN4C7rBxDwWWVi63UZd5V174QwoPwjOUNFfpvVD0t
cWrSA/IcQFZL3mZ7/p7w2RQfAq+dPz+ke2E7vsh+/szqDK9tscu4VFqph4grC1kOjpJUPkwy3r5l
Vbk3Rtzsbk/h6ll3GYlKKWnaZEksFQPeLXQPttaZHU9mJjgyjrt5H1rJj1R3oRPt3Y67el29jEsl
kQHOTCMkHsqTsRiQsSmy51LWK1PnSiB2+4n3kQc/eSk98pM8wmm4hf46vLK8ELaBMHkq4N7ZKsLO
WJoBfj8w9BzEQTD5UBw9XAHhOSe1n31e6v7t3329r0CAkYgEryBJBhbG9zJEmGpBDOEldopbuIhn
iZ3wLBToykL/HoM6mqulU6WiKBIsdPA19/Pv5FlzNG/cwJps9zeO5+vF9i0eDWjrxWSUYAKXIAPC
q8tuzWZ0I1dD106whh+wJeZ3oc3Mu+Qx5ft1+XtUamtxedLF0P5K0EQc0KQgV3QFfH/5xFpqrD1M
ZamwyHgtnjSAr/RwAj0xe4AMQQYDVKCFjAIPs2PEbNGTH099HDhykA6VRVHjsTe/LxMYtgHVz+V/
vYj098qu82WQW5qnxmM5W6ysyG+hqLQoLrCda8YEsnKQg+oiwxZjprrgylx9i0GG+KL4DiYo+GtB
mp3yJrMk7XeSvkMcyxob8C+y1ybfyQt8Rk+3t9oKkQaOMheDSO21hpPkcRay7CSE5ctUwxBBnXl/
TogSBowUR5iS9RMIIdgkQearnYxykgN+oJTe4jZ7Fpc0wbEQOrd/Fmu8qd0phlM+ZyF+VWDcw8sF
YD6WkOr5jn69eoiCgQhXFsgWU8PdBGpZArx3TITE14wGZn9BxZmKVMKbquY+EyLlVEDxvY55PIF1
j32v8WDayp2dTuMhl6Ci11WwbK4r+XOM0l+ylP6SmlpDnoVrYKV2Ti/LAOkmsLiGJB9c5Ur1Nyca
Lw1khh1QgB97DWcO35awqRYfg0qGZ+nceFXYbaSc/23AcRe26Plel8cEvsnipzQAHboI8WOgi6PZ
8sUvVAa52Y6VpSfyG891kClQl8kaKh3gvIaQQmdYpwqQhezkvSbWfpCLHyGHnyZGrQub58PMxVD7
XgKot/egyUfDaKcFWMe4BuqWPkR7HncKGJMWmPdAhnOn3P4oO9aF97pkI6vwz2RQB5WQLGUFJFN2
iufkXYJ7aaO+8It+F6s1QzNvpZvyPRSVNQxgcqBli22WbEK/3BLxTsmL/GLLesVcO2K+fRSVNMB8
GAZBRqTgTvfCHXmvTaHfDJvNM4udhVMge+LWgqbyB/zpVOi46ekp6+LEGUIt8odl/FC5ZjKXBFlE
L4WfShy+AlT+34stAClwOYFUGpm6uK2SABWO1pujE+6SB9h9GsjGggPgnc0q8cmfu/pWlXhvQG8N
6BvqW/kmlCtwODKQzgXe7XrBh9bmXg6bDcw6JqsX4pfE4Da3k9JqrtQFHnJCOopVMPS/pwxuzg2l
biTcQ9Fr9tF2trmP5CGw+3dCOSBa+SEQnPCvZ9SP5zdf+nMvA1OjK87SHMCYCBc1WGZzU69a0jj9
TjKowEZ8DoiR0sxepBiJrYmwHxkTO4S+1BjbkxrYQqk+RYGyg+OLq/CFYU8RzIDl1kmRZrfBoACx
IELRdn6Hz6HFGDKym279ciqR61ms9E2IISvarT47iw2TEtewoiMXWb1kFjNQBMC6blkvNWsHCHTD
RFXRYFdy5Y2i5IWAy/OQncICzvKL4alz4TK+bS1pXcSgX0RjuJTXnd5kaI4OtmjhWoumVeXqdg+P
UxiyoIsFJ8RqcIIEq+J28JWHEIEIo/3/B9LPpEao93CFlwDc+RRc5a2CuKHNoecToTOrboy7s9qh
aAu1yTXo/viJwyr5zpf267n98xOo+xMMUiBVKLXZqaz51JJi/jUQSg9yuZAGET1Z8hWY9w1d+SSq
8a4xRE83oudp0XGDVZ6hxmX9H2lXtiUnsiS/iHOAgABe2XKrrL0yVXrhqLSwrwFEwNePUXemlUkx
yb0zL2pJ3V1BbO4e7uZmVtZCyUXeBjp3NCLtqBqdIH9pQ+wWGgLOiEnltNyiwLJroRIoJ5WbG5BS
BLGBSXIXCnngMavfZRHvKgvCgW0Cvh4yPvBcOVpQTNZ44JFQcQqBRreMnvuEupZIfJzJhzBjfivA
SZuCLpkZwK5vFKv4kQYQo+pAQJGfKDB9KXTotRx8yyN0peN9rfE9ZAQPndzug/xxDB81a3CqUfIL
JTmKwbzLol9ZbflmF9jEOLOigSI71LaVwE4i1QnSBqx9xOHmK+lS28jRR0n0LefSEy0faVythFFL
LuHykMxinEGtcPlSMdWcdZ8cpuyjBozA/4G84Powztx3yco6bZpqalFosdTelHlErudD9+JHcspd
a8f30uvtG7DoXi8nN3PkYSbHo9biBkiNuVVbvKi02A4LJEigCg2WFy8CAFwGk3ORoe8u/YDmhQcC
lBXbvGJoyMzJZ7rJVWhsZ+ex7PajWR7aZCUhuTbCzOuYAck0orUwZaC27pKDWTdr2LKll9TlUs78
S5hkraGP9YQCpHuIOe+Yr+8nMN76Q3htNjOH0KY9kamK9aKZ5VgyAFRryk0Lycar0zivEbc9yN40
A7ZfoF059cJ9pXg9qJiIN2yVxFNWwoKVGc3LwVLUhlYnMFwXPugMTckwXStHfelpeLE/8xpwC9uh
9Tn2R9u0O7aR8IxvPerjnbtdGWnFp2kzi6FFitpCDzsDhmMC3dUbE1c5dcanHuPJW8PN7tZZFRb6
DK93bFrii6dvTUaRFCM8SQRgE8S26tStQMkxuuYrBb5W3CPRjzRJCgysrTvNZvXIrFwAbWZLgrhC
krXEqZwKNe0rA73clOIvH9Xt2rNgOZiDbhtUGaBbg2DyerI0ikgjhYhdlYfeBaZS/QOha5QUyT3I
ZTI7etDvE0iqIRsJvmK+K32+Ne6QAFvz38v35O+HzOOXVkSgYgzwyG6/gQfaZ5vwjSCO1dAOsN5h
uXSwJr5AVLFBGAhykutZSwTOtqY6AsE8+m3QEey+avszTcyNmbNvK6d4ijxmkclVAnG2nfnQ9jne
1VNyr0dyD1Q6U2lx8CHfOwnUraXZFizA1XAzH9DEvBWWhFyirhVQs6QQy+5iSDKvzGptmNkSJkWS
xaWVT7MyN+NdDfGoCWPE3doHrfVmDeayUL28Th7O4jtprInVKFjF6VLE2yl9+ElQkDytHsWF+3e5
gp++/sIANEkiiFxjqElUQ3sbD5I3tRcTDxrma9HKtPlfDwfkCPCiwvWb19Y11lj9OGV+Ox1d1G0A
keD7uv39f9qsv6PMzoQxIsCUlCI9B5X8re7jCvzX9X0sVc9qBuoFCxRc0OuhSbmHnOd2lAvNCYA4
cJJS96WOSCuHZ23Ss7ODCDjMyqhO8R4CrbzW+4PGwA1c+renvdB4hDMz6f9OLMSQAps2+mIjofNs
SZGU4Yz2OXkIQeBtJ2P8mjc1YLIgLos7cJRovUuH5FtMwREwKH5D+b2OapZujsLtdP5RjclPg5g/
M6NCNNlKsEl19iYF2cNI2jW+66WVgRqtaYEbFcmCuemvuRFTkYv0XGvVmVAQjXClOcWV8nJ7aT4F
I+fnzgTDIJ0y1niUTh9ysTQJH2iB3F50LkS3ReL6rZa0RxNPEE07N+pjLvX7FDpY0ikoz1InHwxe
O7mKJhOuv9LiVzEM3hA+9bR6kuSqs3sxemgH2KuWp+tPZReBCa7zG0F2CVqfWS7bI3mI09wG3cQ2
0h6KqrYDKJ0E4zlt741x30GgSjMgd0dH4JrNdJOT/g07trHGVwaQWWuEvR1Zqieib3HXH0IOQb4I
Mirg8ri9NAu+QYUqHhSjoa0DJddZ0DGgj0qgvh+duw7NdNGT2deOVeJT2Z/bAy28hyZJJB3OV0Xn
ybxiYCpMqc1aBkaC1qqjMwVU8eHYQzoO1NhhMD7LChIsogp8DhSAe3vwpYMGgmDIt0/ag1/01WKV
0WCUovg8tMl7YViOiebRTZ5UdCWIW1rOy4FmdntKtxg0zWJU/YLYLSrQeIgC6ZYamvcj42vVTe3r
eMjBKRo0jidrSuYBzZDlSgfdDEwsaq19XiZISKBJC5nt/tCz2tHKSnbLMQBtJJgl8SS9awvithG6
5QILjYgp+Za1zVYX9LU12LZVTc02ClI5La8f1CB/YIN1F5pocmGR/5nErPLKSYr6IKzoDY+v6Cho
+VYaEjSfFLOFjHSkb1LDVPZFmxl3sQTib3BrPgIT0G+ioX2gIVX2pI3xjeiy2A9hB51y2r+XcvY7
aKh/e+MXyrBYIOg6gj8Sv2jzUoMwaoDnVT1C+F7fQ2lj27olIOD8KCAA70yYbEhTH7IfuNC2di5W
k0XT8+3a8lyPPwuv2VBB5BY0v+exkXawukhIPZry2cogNRntM0Os3OeFyPJ6wJmpU+I+pxpo3j8j
h+4e5b8N+vc3w50MkOCaCs5Cdf16tOl8XhjWOu8pqRIzOud/PtGYp24TJEiDaUj6oLpqZYCfxz4z
1ma5eO4vtnXmU/sRvcGFpUVnWavuUqRm7TihjtVGp9CMNwqJfUUBiYhSIRlf7EnSHQuj8UcZBHXQ
Iu/D7qFMxK/bZ+2rhbtei+koXKxFUQ9jBlmdCC958Hxsp4wPgFKryIKFVPj1OLNHzAiNnNisMY75
nfwUrurVe0i4ijPdQVzj1N1Rn0rOsF2jlPpqQ6+GnT/tETa1ZtfL0TkIkf9rDkrfOQTO8PYiro0y
C2JaKBLxUsfGluK7WT8qyFLTZMUorBye+ZN+4MOIh9KIMQLpEBl8r1v4J+Pe0LH/2PFMiwY5JXg9
dfKy12eCBK3cx+EQgRilNBRb7V5MdcXl/C938O8YM5/T0bYN04r/68a3u+in8gFCeFd+AC8r1KFx
/7ptYK3kRZbt2t9BZ3GDHASJNILJ7Dz0o60xlC+z3Evb16xgNqvRjYDGqdsnY7KUXy3p3xFnlpS3
vKzGECOOg+SMDD2QSCnfHmL58P0dYmY780QwsLFhJVPMos3guUzke8Tv26MsEB5dH4qZ0WxQEOwQ
9iIahfjdiSDX8ym4aQ/fwkdp00JwehXntTazmb2sGrPq5OmMGC+JjlLQ1MLa4x9gsZJ9A+l4J9vz
7VpKa23LZhaR9mRoKgUTjTKQLNVP8X9OW4GVpJM6KnL1qAvOTGHd9TGjConObWQerVzKbKtZk9Jb
sha6SRE74GFFvzQxy1pPooYipBOZdBaCPvG22Knp+MSYWDl/S+t1OdTsJouyyhgE2awTSgfgPP8e
dCuERsq0z/NLdDnC7NoKYdVNXpTxue84c/FKBjgJIEdXLkLhaKq562MzdELSPVbI8W9jjSn7cYSi
ZBkb0kbuLHEAu20K7kI84Duqvkttu2Kdl47q5SdOi3ThRmUDerShFAcnSSLPphH5TDRej86mlVu4
vBSQt7MMkOsZc85QYwyg+6YmMfIewQZaOAO10YQvI3hBQe3Ye6HmEG9EMpBCILFcM9pL9pPKoLwn
FCVt6N5fz1KLKbjE69qEpp8MFBwGr3wBWG528gBSwH1M3eSYOdxec7ALfSV4MUBgXIFemoU3w8wU
aAVHwgeSN6fmW2oPTvaYe5FfHczETr9Pc9dAmFM8V08liuur9MQL6Wb4w0lHTQPTPgXn0PW8advU
xKhFfAY7ZeLyikO1VDWjXR5hPAhwNF5RW+3OlJD2lvV4Dy7D8Kg3DB0noyTtOdIINsS4hJOWzatc
xsDljhX0lOLK2t0+IAvnEF+ITAoI4ZE60ad/f3EOGUuSvldD6RQZKWhoLHvsfrKo8P7zUfAmpXiZ
ospg0Nl6FB10ksJxsE6i6o5g7t8nDXntVXUFerOQ+VYhyK1h22HGoM83My1m0iWdVbLgxGTzpRiA
VqJSvEsD5W6UE9Ao8hxc93pmoFuc3hdD6vBQCTZ91O8gV3ZHos4HAeZvaEVtjY76vE6OoPMZ0CSf
hS6EfypHMCHcUdMArKx6sbJKCwVHfD7VcWBQoTLRyHa9GYUZCTnJ8uBTTxwMT06n2Q2ui74vfVW2
M6f6z02xPmlXoQZOVUj1zga0eiOTS72zTqHybkE0MTG0NQO0cMDwgwnmZU2qsJ9x/sUBE1SLGkS7
5ola1e++L+/CQjyZ4bAtae1aGXrKdUAYGIfeLTmBsPZJIWiKmKLILLJFtFKI/DzPM9eAPBACVWgI
kEmt9nqJRc5QC9dL6QTA4SY2lS1UnzepGj/EHfGNoC5dBchDG47itTDJM4EFAxxT/Sarf9T+dUzY
nzEwDtxAC2oSOblm2SzsRrsuf2uZboflXlciLzXfKkAHcLdsVkCfJcycpkCeTa5tBW1shfm75+gX
qOvGrzNpo1mRH7F2j/6FI1XMu7iAzdBDhLNAyDPypsvda0blHXKH/lCqvwgbYk8hgP41AkLUVgqG
KKkSBLm0/J02UGH4j2/v1ZrNApy0CAeRaUI5tZ34MbaWsK2w99V0zUoseIurcWansSJocIjDXjnF
gv8Jw/yuJqCp1eNxM3JQ1XHeowU60daSCQuhz+Wwc46njtd5EiQYtuahN5BXA2nzNnyAWsvKXVho
/MEls0z4Q2ikQcNxZgbDPpfUCMDIMxhPHbNu3ZjHfl2MZ3SZo/+heQvLZF+MwhuqqLdpLqsOter7
kct3OZO2NboQwdLyvSXhpm5bO4xBlBhF38Gi6vEmPJJw5bYsJNtVhITIW+vIX+NEzbxDLlVxGifE
PBljQWwti16jhgMRZr1B6WySYEG5S/wKBHARNKHf2ljbBx0IogZyx1VjE3Ck0+LoXevrowiMU1ML
sNdUSeK0DE8C4F9vH9SFyBJebEqETY9R0KRfX+6sUeW+QivLSZO5l6uPWR2ujLAQTl2NMLsK3IoI
GoCxIGr2OwbqCsbNSaEhrqnPaf/79myW3MHVYLP7MOh9oA1WYMIdyI6EuK2u7X4S7j2FDvgONuL9
9oDayuzmXJVpXLVNRhLrFKvbRr2rhqd6JHdN8KcCBFDScrtHu7uSfhspGCS75JSYvzqw2NV4FJug
/Daihwh8XRSSeGOaO01X+nrKEXIiArPCewEsMo6PI9rcM1JrI+evUvDMAxD/apmNVI9TRrLbp9wZ
izuhbLvJAVgR0rb9hlDwgGlgvecPdOhfMwXhu2R5BKfy9hosvR0uF33eK2RVFtMzpponsIMMUPWC
NBtzpHI7BY3VH7BWmbGtHLOnRAMbsrrSs7pygD/v44WzbHoorpZ6bJ0IAtWmiRyyeoLXhpjZIFoz
tU5LxTzlkDcy2Ec5/Lq9gp+kODMXe7WC0xdcTIIraTMwElkna7DKp8ggEJdLhmeuCCTpsWq1YiuZ
eWBdvqWCv8cQNrPziCuuwvszqcSWp/QJdcvEVntAysbwMNbRm1Gp+zpsftRj8BIb8b1cBDve97+S
wPTMofh+exJL2YurScwsn1AEyBsbTKL35e+tm1ObuMq237J37acc2w1Im1dr1FN0+nXhKDV1oPUh
TTu7712S1F1VhtYpu+vvJgKXysvvFGeSIrfWO9+nn3ZjtLnbS9Q0aFQTo01Ud5DmQdmmemXM5pvx
EG6yU3lXvrJHGVluP/Gq4zoiZvkk/jNda/Y4rCrJGGuOw16hJBg3Emii9LQ65flgPmopg3Rr2jla
rPNjNRaZGzRgOi35LsZrqMjG71pBEVKpylmOA8Ah5Xt0IsUPudG/sEpELorBoDRP5MeABqmNVg/w
4Ggkc1kWQ16Jdh9lBJlpMEm8WpF1zGq6Q5mI2pIhvzFITzpCINAAG5GvQYvKNax+i8oWgYh5utOa
4iMyTMsuFHHkXfVNiOQ3zigk3PsBlVD9Q075FpuxrTTud7mo3JjKz6nePKgVQDBhsaUZRKuVQMrB
96W9F2aOJ7Apv0HxLrarpnEF+tYcGgUnaPp+JMlwRGqL2H08ur2sfVca2Eli7Whv4X7ooNNoPW6B
p8Sofkhj6ZtKjfCsf5DNCk15GYF+jdy6EgS5ErReuAPegjbT9Z91qm1YTfw2DI0ti0i9VfX6zcjV
16JRvkV58sF55jWkHmzSdYUtN/JDTNOXQbQ/8AxTvumaUTpVW/0AWpZ6QaiArp2iU9U0A1Cm1frg
BBY0y8NmgxfoCfJz55TTH7ev6lLxC1f17zmartWFvemVTk96czKaL9ZD63Mv2EOUYKf+rjfhb+ZX
J2mDfog9JCFV0GihTrO9/QFLXhNlfc1Ec6mlq/PHPpHEwNE9hqhjoDs+5GCMGHyk+DdiLLZjt6YD
/lULlqoUwBJLQZIMbEjzbDv41MpyMCrjVGuGV+bDG5Xf9VD2q+ROhCABNsFUGUj6H4Vl97WoD4S9
oPPFo0byvU/N9zQQR4mXdp+bDsufACvysxiEF2N5JDzeBT24hazvWf96e5UW2mKuP3u2TVkxgAEO
YLET4WzTKeFb00nbvJNKu4rgWjn4JyWfatURNOArO7QQ4V+t2MzndQa6zIaxQ1EH5Oa16FyDCacE
FICItRh/yapebs7M+WkG6ZQ8qBDiS9+npwoT7xLJbRqBdxLpYZa896xfiVmWD+DfAzHzVQFsW5OD
GOgckxIXNUS7nOWGYWLrNNmjnWp3eycXVxOVeFXDGxpa8bPhhjiDrCrLQhRFqBvJv2v0lkZSBQT0
6fZAiwEwcJv/jDR9ycXNRrucrCQp0of5iXvN4ycnDGhRpKfQaTexu+qApy+fu8TL8aaFvhgvBIJC
oJpqnjI0J3v0D98AJmLY7aF7N3TQovTPuQkiTMpWNvATCHlr4NmzAhGBGaDbIjznVdeB1bf4k2Qg
1CDtG8tKYLny30OtHDh0a/BcmzQwvcwCC67B272BBDYA4ltRd34ZiV2FeNrk1OtZ6YSiuYt0kHeK
fGowBJGMUX0YEfmo4nxvsBLN9oG5z0bpZWXjFk/kxcbNIhnZkkojNeLwbHZvcPJ20o4+M6GrIbTf
hhlSO+Po3RXVnzgr/ZSVvlYjissTvwQsyEC1w+5yciibbI1PZKmMiEayf47UvEtalpmlRDG2eLSg
C2rraAKBlO5ELqym/uiEv0KHv2SbtTalhW4aWD+UdalsEtyZOSZQymnfNVDaAa9bBy1JG80EkT0e
UNKextZsKM/eDzvNV/7oTuKFD80aPm+poH71BbPLZGYq9D6zJgQYFwEG94DHdZgA5Y/52jvqNw3M
Ab52th7XGomWwrzLmc8uFTUiJTZ4Ep4zGniJktutZa3cn0Wje7G4s+ujyTlOO6/DMwRiBRJ2FrhA
I6NxTPP3OPFmqO8AW3krZ3zRWFwMOjvjbRJ2QyMw6NScNXgMtUaAQtLfwatxrO/Kx2g/ElusbePK
qHMSHoMMhdCSKjzLyrELXwjiWH3lEbpo3/9ObI6wHGMW5fLIwrOlI9zUk3vJIJsh6e/SvHBWFvFr
38HVtZgT7xSAdumhhesYtJ3TWbLNS+GoUCKKZIJ25sTtZF+Mlgeq6rWh16Y5CwrGJrCaJsS5lDcd
qlPVawdFBQgStrYC3q/invwoASpYaxtc9mkXqzsLEAZ5IEjrwDRmd9WOAGMdgGwIsot7BdisdVT8
kiWGWKCqoASHCHUeLOqlovA0hguNjW8oPr1E+WvUARqvlIdQ71cig6XDCWlZDARgLoVS77X/7LS8
0yQjMU8lec/Kb3Jyh5b1lbv+GU7PfeXFIHNqvMRQmniohHGqktxBg5sdaelDkpTAZ2gvuVy4cviC
WoanJkbgsHFwke1Hv3oB/YXc1tVho5Tt1hxih1mZX4cfmf4zi1DvyZwieCyHd4YkMO/2qg5SpgSP
rgB9no5IOoCamVOVL0W0hvP6JLS8NaXZSzjPdJ22RYFiJS0dXa9dgqYyqhzM6Bm1rLpm+7rNty3o
Nvs3pWgfCnQ15VAI18NHAhQrJOiPgoH/FBWVNHOlblvIz4r1MPQPrC42IWFuyh9HZnlBYTrZ8Jp1
96I5dbw6yvxN14N9lKjuqD9ptLJZFv3/TsVcaLGyyBiqnY70r1r7oazbMvQqeFmvXeglR3N5MGYX
GudSZnVQmieUADekr902AJF+lGwCtGcU8G/cjE6JTEBleF/iGYzyoWf2utdrysoZXfuS2R3v1QJI
AxVWDdVIO6aNbXL/tuFcuWnzcKIdgkbL2sw8tdVrRJASbj+Y/HF7jMUcGABdUBrF0qFsO1vQqIAK
X6tiQUtP3Q8ecckWr/0zsi4boO/OxWaNYGAxRrkccbZwNdHzpJymJW/oE/G7TXsQH6AxfiQbEBlv
203lqCjervQ/Ltrky2Gn1b6I++V4GBB9Y9jijv3QYZMlp/Ky+/xOeKULmaSVhV3MWFyONwvFGA2Z
rKe479lujLwk9uB66AmZ9MyXnqdGwua+0z2oOqo2B0gdHVy2gj5GV32+vcOfJL5fDM/FDs9iM1WE
RBXTA4tWiR3qkl2m1JHqYzKyB4p3clyodmGBitIEYB3JKBUV8/44tMQZjco2+tau0o8mRx8bBYM4
svfcCu1weGpBd0WNrTF0DpQkXWPYSah7Almk6KEbVt8p/Vlk9V0KlGoKi12gsl4hWjJ7vvLyXz3D
s9AwQb3QyNhkWhGjidfMTUOnP1h4Rda74TXxGBTAf91e1cVY/3J7Z26Q5emYl9OYya7dQZzSwvsY
YYXY5zv9XkyqeM7oBYfie4J68K8YrP/e7S9YdPp/t3UeJOqkiLRxsoRKt++R/evZXR3/ipsn1mub
20Mt9HCpYI77x0jMo0U0PFQGvJN5Cu+bnY4M+c8REjGTgv1aX+NSwHY5knp9S2mVs7iBVt2JjUeK
KgHjrmV9S8Vgr0xp+kE3bsVccotHEsvAhIuE3tPUKwrY4j3OPRrb2QuSDitua9GSX6zfzOQFQxTK
DY3gtao/Q5Ihx7rPo/fbM1obY2bfoqLSSzDEwZAbhtf0iV2zCpQ8K+ibxbf15QbNzBp4g9S6B6ss
6pVNbGevIEWYSEwkNCAA04HSmbXXtv+GeODkh27t18yKGbGM0KzHfdMfgs24E6CFp2D9kDYhKifr
DeZr53BmUgArg2sXhJ5ajT72WuSYoe4jNX5oo3jlKC4Iil3frrkpaWqZtCWWVDvG96MLpAwgppvy
Xt1Ih4kSRLLJVvEBRNlHPgLun9xlu/hReWJ3qhvtzfva49vxB27jaiP3dC5vLPq8fJRnTSRxJYSN
CXZj9VOEK1Z05czOq0NJh57XPJHpKZKhjwbVNKMaQbvzcftmrLl+a7IFF64/jJjQwaCEQArEBJIt
HyfiZwp9L2iWhv8GO8FS58qlvZy3otUV7zKLAJj42WMLiPLUma3tBh8UAm9rpYm1gMqaWZdylMHO
wWDKUFT3SyQq4m26n1qVc7RRjHBDzaQFvmLSlnAuV3Oc2Rujls06ZFjUJLajV4LoBahL+l4fQYGC
bBv4a3xYA+UUHPTvaM9CD3q7Ce6j3ru9uSsX1ZrZozTRpSA0JzsOxrKOweyhh9EQHzRe65xeuwwz
C9R1qVlaMRyuledPFLo9eU5XgtTPJrevF44SC2haYplzLG3clhragXBwWlfdq07k8GP9myR+Udgx
2tkOSWR3xxAw28hOoJ5EFdALBBD9ta1oH34L3foDbA6BX0HEepUocXn+f79tdosq1vFEqfBtqm7n
zwo0nEqkrW3pVEJYDNFrsgd+cpW0atlE/B119j7JVAns6dlIUaMXLmd4adnHdse9ktlljkUIXLDu
wBHUjyCrM5zOrUFE9wtFwPTfYZJf9EJUU0wDqF8F7b7XlkQoDXxBhHr6RAkQ5X6+jfdQrPUk3Z/8
kLTKvbl4vP8OOLfAMURP/xtnERi/THAMRpXlJC0omaSfty/S4vZejDTLT2RQzeRB0Eonbn5j/JDQ
FcD+4kYCX0bRMQmo9ry/04oVISq1MU6j/istfqY4z7kcrPjSxaD47yBzMooS+b5KIhik1WGVNG2H
Jgg303onlT761TrgJ5Zvfl3BRqGgbdWSCbqyr49DY1gWuNECPGWT6lHnpVtBWwG6vPuxUY6pNoET
quhZH4pNOQ5ewNNtNAw7YPVdOtKXKLaeggx4fauV/EAvnmJD9gjyr0VdvFA1dEr07qDVdyORzoME
tp+pyX3DN8rQ7q0AomVjvK1U4pBC7GgKdnGFeDE1n0Plo9NxPEO+DYjwkjF97nK671PVKzLrCLE+
p1dPU7OygkJ2MzzJMnRfeOgWI/mRB2sw/aWDdblI07+/8L6lFap1GWBPkmgERmHTAqVx++guHS3c
R9XSdN2aUJfXI2hdibkObXAqwg9l4kgA6qleazhZkNJSUYz/O8psHkwLk4LLqXpGO0J0zAM0br0I
QzSjd/vXEUIo//NfXv5fl7//10+4/JvL3/9vP2FMWiCMxaCBSTWrtaFeA+uuznla+Yu90wHBb+sp
aRIxOu6RQHhQmgEkMzoDsU2YCbdp+40aoKUg6QJgewx6BxgYsQ0lDn3W0beukbdSwB+lJn0Ps/Fp
LJqHRpVyh3TGEayDgZNFtQ++yXQ70aQeuFqVB4nKoBRNgw2EEMcVuOuXs4LOeQUIXWKh0fwr52Pf
AoIT6qV+4rhQ5Vjahikd5JauHMmvT+ZpHLATA3mPRQJ99vXKaWHfBC1QAmB90zvP6KM3QPI6W1KT
HypP7tW8fGSN/Bhb4C3MQbWA1/VaX9DXTonrb5jXQXmvm90Y480kaH9KAuGXLdlWluIoYHLI9fLV
hBxIDFzv0OguqD5dBhqIpm0cVXC76Co3ZE9q+iSPvRcD4wlU7NFALoVMqCgY06Eq3dsX+SsWefpi
A5xGJloVcNlmN3nIohQSNUw7sdyoPc0sn/o8Za4odPExpPFkW5GTmvQ+pKLjNrdI4UeZ3oD1Q3kq
Aqt1FEM7kF5Ce0EcVbsssqDiXavZozTQrRz2v6qCintFN8K1Df/iemafPgtEgzgbNV7V+inSxLip
WVzs85oCFit0Pd9//vnzd//6y79//vzLz1+kUdrJGVCJSNDzZqsm3bi5vb6fafgrhzX7yFkMG5K6
hGQjwOl9KMsO2BQUX9GS7HnQhOmqvHquqnG8b8cyu+sYiIohk5t4eqduU5gXh0hwEuAcecaj2B9o
4/OUgO9YRQpXb6EVaBZ2kr4FeahsWgGIChSHtqQPK+T/aABYmgL5G9LWLnxecajS9DEj4ykLtQd0
69xDry8ChE89g/hE9/Kyx/OeWAhuNanbpxIXbpvKim8myAXhuRzaHPzJ3aAWtoY6V4E2ijyU9u1A
UXwukACkBVQ2oaHNnZh0Z06lfkPNAIQk+dgCyp1YG45u4+2Yoo4C9fPwwNvSdNpxQO4w0rqNpSV8
w/RyuK9SxbDBiQvablnzIqF2B4s0ntqA5IXHSfPt9iZ9CfmmPUJMgQYCVPSs+RvACtJgFAzJoibJ
XLVWDzRMv8nBU9SuKKV/BfHORlKvbRSDVmEXgnz0FBghwLgxmA5UO+t+JWpii565tBhBFtN8L8fc
LuMtYanXN2BEbMGYOYabEPwZYV6A2QUkbwUkRoETVKXeG5kKRV4fIP1jkOVOHgVgT1ijJ9EXl+nC
VMwMrGj6dCzArnk2LXQhIxWlRSFIGyEIUlmjI7GUQspKRjWQmN/bib+aqIhwpjBHj0zoBQfaS6wZ
g92NBHj7KNtF1jjaxlA+EBLeGUW0FfC7Z0EakHHx9nXs9fdSdK8NnIodt0oN+Ir8g1nsIHKoRsGp
PGlmUbiKAu7/IQ9cXgJhVKKCY4dJ/9rJeLuZY2Bt0TgBhslAv+d0+K6AAdwNOTdsOVHOLcW3lE1x
D3f7hj6kwQ7NcpvnmIsE1L5dth17MwCSVQ6F1JdPSSHybI3K6Gs6fToW4CZWNN2yDJR5r49F2g5E
lKoCF+kETzJAD6WDzX3VwKEXQGdScsnj7RP/NV8yG3EWWiXg0aq6Go2yyc7E7XYn0cd+Hz2Ductf
T10shgAX85sFNTWYmjTeD+apUiJ3gLW12p8kXSv4fs06zSY1cwhN0RMiQhVYyJfO0/4wB7JjeKpO
rgmdHetJ5tVVnBl3TgqWNSP2TTuaT1MOKH5LHQtk6/5Enr1WUJvu1xdXcrGKswxpF7C8SzlGo+gn
BAe8I4FyAk0VUCTB82bAU7i8l4qP2ydlOghfBp3CfLQxQuPFml/6ocjbKkaXURHU98KCxUqD0+0h
Fk/HP0MQeUKzXIS8csoGVcuM7qwOpVfEpTvl0U2x9mZZ3q2LcWbv7Rh9D3lQYirxj0kXutwYnvnC
3f9uBPBuT+prtg6HEV2zBE1ehgzfMrvTQcGrPlKD7hzt+EmDh0PqpP9AxysU00JnIgDMdyUqOhxc
4Lh2sQ83KqYUiryWOPyKg8SnaIoiA1qqUfMLg1Vpgsh5lIrgFOlBerAqKLiz2tPZCB69HPDZMUML
ORqU3IJSONrwp54VhwYCmeB67IdNIgpAC1EN2HdGdGitwidM35u8/a7V0BgoCHgTI7P8QbMpRB0h
Ykq0anSVEWlzlewrFt/JYAkDt9kahdCSR7qc2MydWpQzOR8ECq3Ka1uicaiLXcAhPJXJK9v5tQrz
uYYa2LLQAA3k6OzwCODvldwiAeDogBzb4bN24hMC067dzsUzG6nt5wHvsfW078INBMJIlXGENLR6
z1P2cc3Ra0E04zSE+r7oJFdph3sGrrMh+C/mvqu5cWRL869M9HvegUmYnJh7IxaeIEFPyrwgpJIE
k/Ae+PX7Qd2zU6Wurdp52+jbfSWRBJKJNCfP+Qwxs5DcKmQF63itBg0W7WdDHHJPyiabVqNTkneV
CD6cV51o1D1VLS9jzoxOqjycloxofJO136RUf7ab/dDgL09FXVKkUKDpfQdDhNRWsWFOZCfvtDIU
QPhQd1+C6Lc21z97QD/c9ct8Q3FRlUc5QeVETk7NMDgsDQaoMxZpty6OdqLfeklzFopnBQljmhS2
oAOiKUCWlv9OJegnSxoao4C9IGO0iPTLUl1POcVTAWSrp2zTxh60OQxG5t8c3n7+nXF0ApQE5Hxg
/n5cOZMlYQvyM+yuBtGefKOmtkUdwmWtAXeAye6goG4mF/E3wcPPvpwkIWDGcETS/Gtesc+bWalZ
pNzDFoMOwFAtGk2Fv/16Af3ZsF8ZvTA1Q+JXZV/21kRdlkJfQBUDNxtmzEfc1Pz1HdYrfNnagFj+
7zt8eUiouRaqNgvyneLcOujNYZaR4h60UzjpZii+/PpuP8lP6FAu1D9nMrQhvp4y6nImg8oaAjjM
Wk9NLWK2Tr0Jt+S3k4H+vfN+vNeXKQiz2SSua5Xd86SGguDCUS2Gf5mQnAiDMsuggBJyHHU1WGaw
WmTBWQP0ZsotRURvQ6DJ1TNhI5bxRswptwsE+oIEMbg6HI0F6gYGKysL9G+DrmnQChA+TQv9oTl2
GuQHNGrCdcQUyJMYV/5CT90sOBQsCl2rrAoipmXYOU1Y3zp5j6zsNHXbvM+cX/f335/uj13wZT3o
JzDGVme0uzomW7mMwYX5iNMQZ4hb3fzWcHedaT+OJQRmyOVDIVkBS/qrSGgoqXEp5JV074dyMpQ2
uWXwP6tDwVCT9gApk4cxa92ij49CodoCXIV+/W3/rszymeSncIWjCmQq/wYYAXthjhvsT59K2LnD
WlsyK6cADMaq7OQaxW6/qTJj1YiqCwMH9dtnC/792/Qf0Xt5/PPLtv/6T/z+razmJoni7suv/zpU
78Wla97fu+Cl+s/1o//nrf/68Vd88q8rWy/dyw+/2EWXdPOpf2/m83vbZ93nPdGG9Z3/ry/+2/vn
Va5z9f7PP76VfdGtV4uSsvjjr5c2b//8g61r2FpS+vfv7/HXG/YvOT67hQnCUP70Q+8vbffPPyTx
HyhNwe4Oyy/VEB/gcuP75yvCPwQqygKTFdDoEHhiCBZl08X//IPK/5BUHXJEOsRrMWrW1a0t+8+X
/rweXhN0ZDGx6f/xX4374SH890P5t6LPj2VSdO0//0Cy7cflGlRNXVNX1R5FxyWxIX05FXUwlaI5
pUgA5/o7ikVslzftvp+FChviaUiX+m3JR9i9sYAmVeMj2TifIp0LLshPMOPQVA9FZ2fqhNQRyKBZ
Qt2uxEl4Dk5y5SRF0rpts7zmVM3uGt2lAs+tPsw2tbYfJeg9FWWgZFx9znMpGMRpMaS2Lp1IRSoU
y9BkihEFUW4AWVMUHpQ8zHYpAG8bbZkf0UG90w1SbAo13i6Nsk0AkfCKVqmhfYvqzOd/eDPmhggD
xDYm8JGQSQMthCW/tTbpyLCb2VFgs2p2hMAFmknIr6JIxeo0tqRYVHHbuHepDm5S6i3ZMm+JGF6o
GMcHsIkjm/Tlocs6ZqXlkzTwW6mubKIJnMCFQRFBFVD7AAJoTrTOLrMhdqcmdPMuTbdcV7ZSObCD
JA6bpWuoUwnastET5E/ZwGxRmapNBBYHWhtqQTbaC+dGN4AwGHWhBlmTaDHnesg8eaHvU9XaIlNF
Vx8A4w/1XrUXmT+2JTJE6D5jNLk0NgBkiw36NLmPpFTNbISeQprVmxyOaihWjY2tFsSYtX5LsOaW
Q3VH1SDgMKCJVG3wkqQBaaZm+0XSdzOptU2K1DQ8m0xZKeDrKeIImEXKZKuqTAAb7RQTZkHTatgB
B6mi6k1BEKDZ3mSoFZO+t/USNgTyGBlJLjcADUNqM6wbiw7IXQoUZKkF9S84LF5AqJQ0ADMrPuTI
6aynixL0KtlW5VQ2cg0FijI8yT19LDiW87TToLtfUyPLz2E/+mGLmIdo9EbHQrBLWotGG5fgN8ew
wIsVmH7r2pMcVaMrV4pghRzG5AJ0R7Xx1CVnHGRMKQo9VmaQqlmsSoptAbzmLJ8cLtduQRJLGciu
pdlmTtgmqaBOw+tnKNpcOGhfaVJs2rI8kiwo++rQ1M2BKdU2DnWLQE+knQW3DHWv1DK/Loe93kAJ
vi98kSDhotBDXKFoml0FoXbz06IU/pDkXq2XthAtFkXgmC2tq3WlM2S7WEDAIBGjaK/h8NrMtRXR
zpWgstKrj4D1bOEVasgw95xr2Za1BUn4dBVhQuVoNaItg7GJzzgQBHpXH4QlddVSdGfGH5SpsJUS
KYVUetOL0QkTUF8V5icpJvI4O2EJOhes0/WRuVFILb5I2yjM7XTA1p+NG76m/xMd4cN0E+TcV0q2
j7i0nQqw/ZXCqtrJWxp9U8qpm02JS4d01+E7wVbEKAXcr4ZzX/w85cAaTIpT4DGgCOzOgm7o+ewx
Xm/ZjMIImHn94K1/yqPK6XvhOIwA/NTMENvKk9BbTQ+ad3OfQ8XRVcXBTSFfPCMtDcV4cdzpCbSS
8PdcUg4iSU4zgvQqJI4uPfXS7MgZsaVethtOIbop2znMobKq9FMIiUkqrh4nLyI0mSt4DyUTErX4
G9UsSUOVd4DFZCoZOENaUKAxMZvcGHV3pBPBdbcnIJEPcEeqxckMFQb4buhGybyRpcJcn3Q5Rc4Y
l56zdkcaLlafaR6TK5tz5aj6VVZ5LCkCLuBhzPG+C19aEWNPAxgDNyujIBOgDT6VNmA5m5Q/K1WC
JyuubPbHtZWqPlyWvnVRp3f0ufboAk9RIcGmuyE1e1cgwbCg+s2mPJCVDVRKDFYzP560jfw6wEAR
hW1fK/IHziAFGbdWMkd2jRwuLSE0xRD1ScM9GVWrIYsna7CdzcDTT3e6iBZ1SHfkk42Tka1Js0Fz
dUemwe5I49K0sVY+YwIiPoIOS4RoSTqxz25CdRJ0k6BQkeXOEyx9bIOqprnA25FTdVcvmwwvdTjz
qUn3tA7ltc/lSbHG6qjR8zQzQxljOyuctHBq+HHw+CKGzJV1mH+n8oGL1aGgmte0+r4q8yAeQjD/
D/AX9qH6fYr8mcXbGer+S0t3y5Af54SfoNgKJaPYXZrSi8Bc0ebXssD6t8hmT+BZFu0jPXSFOtvQ
gdgwN7LyNrMGmBYM8M/qVCx/xNbq3A4z3ZPT0YEiid1Ns9tLJMC/ZkntwV/ApUZTgxqLBeZymwwO
Qkxb1Rc3TAiQdJA4mmRrXYjX3/ukNRXs1qSRbQyEDawDrBLzMVqoU5RZgA3VmaUdA2xLgwKjlvLP
l0VOTbUCc7EUAokTFzaExyYcL9GEjimMcOAeDko7nK93U6oAHAy8tawZVWtKA8LbbPaJwFxeT990
nZtim+yVUTrEYoRCLPzJOaw7tLg5t5E5hZgNI3FaDplnDKp4hokDK/1Y6m9ZyfyQqzvWahsd/aWo
ib2G0jxqUWGs3UHGOs11ny4gEIXKqwj3aWNSWUAEdQc3dBc2O5useqgbwRxx3GdRfgzLdte2E6T+
5kDNe0MXtoPu1Gi1zl8JDkbQWHgi2nRc9novPYwl9bme2jw8F5w+ETE+lTE/dnn1FNHCHUfEHVly
bpcE9dsWhlwJmmNVKrMJX4JFr11hGu5CqZ9jYUYxAqmPCENGBEY+gh33fG5QSGM0wE+QdANGntj6
ArVdEY8ufiMdFlndUCfdYDnA7MJbRguzLqEkieWWckcAG5LOlt4iBgLiDpr0xqg4k1TZ5YBHkgme
MDRWOifuEBabiFT+mEqHZhk3o2qMPEU/pliooUoLVjs01aqtrC8Wj8HUReDRHVoJJCdM6iqVQ0NB
MSpPVIcD4cIbaDyYks42zax7rBMDrcZClIX+rKRu0+ubVpQdGI2w2Jyj0VlX5ghJ94J2qOPoRqlD
KVK6oVNwxJwNqYNWGzA3vQbNynylPpwgT2M1gO1zBA0qqvIT9DPTWjOkBrX6NHIoY+ZUA+uPv8dq
ag5dtMkhS0zmQJZdfZqMdRSI7XtfoJKb625JQnsdOfouZG9VT+G+iiVGEdepaSpt4c8qe18bk+nV
NkUdXn+a+4NAL2NcePU0By1J3DTszwWMii3O+GPzGmf5kcvpaa4XaCOz9qpkuGalgXTVXbq8u0kx
OdEi3mnDN0UlhoTFIBaZizK1IYytOcFiM3pfx3de8GM+VIdP7QTlSPLKHSmxh3Q+aX1y5qw9p7ry
GjeuOvB9WM2+DEkSuGtAqDz3RRbtBtVVFm2jhbELqTCnFkNzRjWxSQS/zWpo+WtexOoDyISIxJHl
Vd7zFId7QEZl7PECM1QhuoXQtitAGGcYemVUmKWY7or5vqhQX5e4lcAdWJTmTYugpF9Gu4+GixJh
D1ajXSeC5L1QANKd9JDCs1Z5gHj8uQZ7vhvfIOMPw108fGFbIRYRAceIUmUXlx1q3IhrdoBQZXvs
srzIfKSID/LcuTOaPDc7Ui9BmSm7hgNkXmTHtOh2mI3m3E5+TSfLaBSY/2GBgBWMOebThsAhl6ad
yyCc1/SLp2MCLbIlscojyE3FkLXpkceGeJY++kI9bYa59PQ6eyQrlQaGBvBNhnVIdA5BEixFo5Z1
F0DiHZcgUEWHq6gCXIN+ngk7F9mhG4dDAZdntZnuMy1e56S6qhLiMmTCp1R8m4rHuiuPVMNIjKs8
IArcRSV6kEjSYr2K7lWiuUlfgdXcfmtZDmQPIowxhSYY3yDlYLJhdoQy3oVFsYXe6kZY2JUk6ARE
+ARrqUwit1uIO0udreXYGWXF6QeIjzBEqQpCaSgr1KPZTcBpyOA9zdyiueKIYXTXWrhgj210lHJ4
llftt1VyR01tWarPElUhdxLf9PImzuyiQqFHRUVJA2yDNf2tVXWviB3U47cZXm6UcfUoHvbrRpi3
7S20Jgn9Ny7bvg9vTYdPTIAmt+qTHAsPnPLHOYqu1dheQj3aK6rfZNJJ64pHucyPg/Kc0GGX1NE5
XoS3aLzGquSrbMRUQEJDju5SXrxCFtbuRNFOGIfBY99f1hemsb/h9FEVHOGnH7XTOczmW8EO6ajv
pCQ7Cmn+KMfzpc6roIP0GgRRsjYPIG2zR2/d0jE/irTf0yU+F/p0mbXpUEgfc0lus6stzal+kGX+
PNb8ta8w2VLFnJo8GARMGR5d151rbef6LZiwmApR/LVZYzn7avQOeeQz6YZrnY4nRLznVbdtorm7
fqwQ+tv6MT6Ht27mhkLaYE7xLEfBbTL6lDF+jDCIoNj/FCvLgzx2Z0TMj1XWXPQUPKcRGTsCyGI9
bkJg75q2u2lTd0vi4tjTBRFrgmEOg8qxuww8O5ay+CrM3YWFRymetoUY7+PC1cr+OiXLg6Sjuldl
xyXTn1q+g/aPN0vjQx6GFwlhBGoFiKS/dTgB8qF8nhFxApNgKMpjpvY2yUW3mPSLpgx+omWrSe2R
ZXYdkVPdKE84Ol+KltzyyJYgDr0OCpqFt1SHag4eI8n7K9TgTyjc4BRznGlyVCQNjZtOaxMUjdwG
KQuq5oXT0BNZfxl6dY/ZfJP0/qyG0ymZCj8WKhzt+wvLOHZV6Mhnw1nP86PWRGd5xsCqJHiHjue6
SY9d+62S1GDV4qbKeIlV9SknzfMSh70pzdE9VLNHlKuNKkl2gzw9EDreplbc4smetdINwzqIw3af
9ASBoH7J5HYv9eID0eIgIgGRoDopSdba8D4nl7QOA4Dz7uuXAvTOb8TnuIp2o37O5/TY5NE97XJ/
TPpLJBuVKG6rnF0+r9+wPYzlkKe+tXiQ60NeQL5u9PEoYmRPS7sftW8klYP1VuGi7KtIPC4gwVcT
udGi34vsIR4w70cYBwnYWITo3LTIJXXROR+VoAFlHQqqn8Om1sNLp7Z7OpGT3oxngm8wtU66z/ZR
0ZprewSt3hR1ZOBY9bS+NYqXI1HIDf7lhtpNftfG5ypHhlNqMcfG3cwdFaapmQrHo1Zv/AmlXUks
ArW4sfaIo4Oud8HMDusXExssk8c1NJXng/CNV80Nm8SYOVEFcfkYyYzwwLvHEvwbzLIQlcWYXNYH
MMXRLatNuJCfRVUweK64WYTjnYg2Dtq+F8kJ5Z6L1LdOHKNdUCjWsG5N8fzAMSNJqu7iDKF2EcFS
SDjKah8sqR1y4SHHBB0FjAasoA3dT4SbvAtPMOK6jYgMarG96Lq2w9iEyy2CKwy+dUQJNSh7SndP
x/i8zqiehkdAgIvyKZQ5okG/mo1RDUGmx4TJsqM0jA9r6+c5dUKhQUpHPKyvx4t+iXLxYaLlXimO
WYXnVEW20CqW3o0PqI08MElA7SXb85jdoG19nLvuotPF6wTNzuXpQuXm2nOMMTI/6HJns0mx6wS9
IHLyDMkE6CiBRUrh3Fbn5jpLF2l+mIXhnIYr10LYEtqdu48mY6elih87G7LOx46OVhV3llzyV5a0
z2MnuOvuIE+vohgGBS4hIfUi8k2RRokBVF4QZboxwS5j0YUjqbvb2qZY054gRwf369HStfqmSuFl
/Y7ryO4TZJvY7K9zVSkio+OSX7Qavud4a2dsmdAILktyKXTITUtsp0MlJKu3LYZ2iiEuT/zYTvkR
/MmANnAsQlJKTNYxID6svQvXjqPC8seq7G8da57pOCJpxD9/R9JmMRAJQwS4fkiaJhCzxYuhzYnE
Dja9Elt4GAjwqSVvbYoaOmLzpMABW4v2Oi+PSQlvHjZX3xqEP4BlbLUOSkd1WR2QOPUgr+DJSCrG
jR02obkGqFNHrW6g1rqiFlpufs4AHrvQwjYFjkrJHO8E6V5yDGvEg+ugWZDKh+6NzWvQfBV2pQDw
NNK8VcKHBlmIrt9rHXnOe2wLkeCu/9/rk1Vk3OI5sYGRMaDMbcfa7GU0t4vCR33Z4HQ2dFnbTGVp
g5y+gT6gR5bMWpfOMoptkh4rNbUYbGyHjz7Pg6pYDL7MRkeUXdc224SifJZA3L8DXqnDvqXiiJMn
zK9FNLsPERcC1jR1e1VCESJS16eCnEi0b3lszwV15Iq4S1agOKU6Q1FuWYqwV0fGaNj0gnQokD1b
L4fpZ3URteiY7MW+bBB6ulVC3CkWjqNQ+En1KBfIQKjWMEF7J6xcirSTWj3F9DoJONbH5trPdX2i
UbzNGxj+NJEtj0hnYdQpSDeuvdUJeCzZ4gPs4OVaswtF5mCX4rEJzeRNOMLek4dgKOZY6Lpd3UHy
QGPX9ZNYp6J68nD/CmAyPUYWtAYNvQLibcbpDMepWQZZU0jcUYLlThQ5PKN2KY9eMdcIPPdrn4wq
dFzH0lPL2lCV0G61wuctsbNhdDgP/YmBsc93QobFlPiTQj7Coj5GZfaeJXyygVRwCWW6KbTDAxkm
cVfmyXOmqVMQa7uUD37agQTBewGidHn9KqUAd6a032ZQRk8ECI+VyMQn02T3UhUkrBOA+oGLa8G3
eVUJRpNGmdEwDZp8tYjzHa/slJZXJWTvcMapbbltVQsZPxMKHCcIE9demrJLX0UXMKVCxlszbBXZ
QsTjKhHv7bAsrVQoYIipAEYKuYJr2I6HlvcQhl2d0OwOaCCT5yOsjSmOuXOpW+D7CXAaH99KqccP
gvSagAollcnzzNRL1KZeKdokhgZliRSR2Jk6U4HCkcW9UGn7bkwLs8pIbxRE9/iCszTwMXCr7WMz
pvJb1qYfEY4I0bQBp6TdKsc4JdA6WZDIa/F16Uxga5YLD9rSwyWSPySC0tpK9wSxkDwYWYjgQrmk
nEABR8yJ06SaEWmEe7muI68qC/bSIGlYsO4wMjSC95qZVbBQl3Os0RRA7EknTs20wpw7dVuK0C2L
CBIJEtGtWERvdLKgb1MlteQ0M+sJvLQxxJt4yR+Vpbgk7TgD+g6JyVBGRiOevtEC1T8FHo8GYPHu
qnRhDNEYmRWk8WGbB2gtI7UpN8jA52Qe8OIimrk+bOq+JfBznz7GMfJgBw8zdyQUlhjE0ZTi6UGU
2G7U7mWk/Y3ro0vDFudLHEMN8QY/psrMw8+NF7YLsroY0LO/smrUTCIxqBo3qETGgAEneNRmOV/A
CIlh91LvxXZ+67S+gIdkBVRwgtBMRo4wp9kbRiUASXPo1Ni/JDXqTDVbPhpxvpGp1Y36qRB5bcW0
lYGcJ34/9JCazTtmTEj/taMQKAMPEkWJDD2s/+Ih/I/qoNcyx/9+rHj+WDn9V5B8a1Ba/Oh++S73
vVzLkO3XN/1QWv3/o5a6wu3+72XU/9W3XfOSJQBNvH9WZtfy6/qRP4uoosL+IUJPCZqEEDVDxRRY
jD+LqEDO/QM6S6sSqCyKyloO/a8iKsFnAHtB9VUH40PR6Epu+KuKSlBhRXEQqQwBCBVBBgHlf1JG
/SrpoYgwnYXHKHglUGCCfO0XNMoyYEXC0UK8rWU2ICjs9DhY2RG0VDt9q5zQjwxYT1sP4i6ELVKK
H5+oNd1Fn+4yM/Nup0u/EbzeywLJ+50uBfrnR/TB31r3BckCBH02ihStW5xDu+0/iFdsMNMMLK3P
yrdug0lqSR+gctqzeRedxSiOpSmuTE6ns5prfmcOhGU38Le1OjhK125pdJZoIT40WQ/TYoJrBStz
B2+fzWfBZI56QioO70F51Ox80Oc3YNU9+xfkmhsoSLjiXXhEYa8tDqKRmI1tP8Cfxmh3q/QyyCNm
dQbdAPUGcF86l4omCsKO9KpYMTzvtiihOuVrbz+nfm9AaW7z3dD7q0j+fVH8K03ns7/gzyEJAshr
qPSsJfPvEKcNkUalCivxBoRacu9KQ3TKM6oDYBAa4ZtGXeFYMGuAHDW+StDuULiDR4BDUzN/5TAp
SexfN+inwwsQvnXEAkUAJcUfG7TAvyKJQyrckCPMsUu8dLvyLHvAZoLntZEt8lCaSVB+k6wetdtD
+whIh1mFZugQuqU1UrVAkyJ+Uo3Cnl/DBopaziIbpLX63rnDMvg37V3BM9/BXT47UFYA4lEBn1qt
FH9s71DmsHaQF+E2fAOBIbond75NPNTrNvn74rM9UlN75RziJGLILnexBqcGgyd9u8vc9IzAADuF
wZ6mJ/Htd+g0/Ue8g/pn21bMHSSkgZdUvwB/yKDU4rK2TYW6NXWixhlaG6q8YWKuhZbESWIfwIHB
n9B/qZUEXQqPVQMhHOx0TVgbR77WbjsUt+32pdUsrpvN7hExY9dBfN9A/DPN2KkcFIhkE8d93ST+
OWo21RbIQkd7eKxqG94l+eSWHI8HDAkrheOIjmq/1XBbHINH1EkId7hu5duksaPKE/k2lbZSY5Yv
qQsJwtAYr/UrREqVJ7JR3gWPXYGtjaGs/aT8Dgb3aUfzt4f5XYetYLLvZsMUx2OPPIhwq++Fs/IP
xMPkgHB2lZ3JiZiZbVCE9asdJMb83Je/ydv21j6lW2oxR9nmtwiLX2HkO2Ez3CmUMkI8atmEewqF
CpOXWxDKKJ7r47BXz78ehl8B/3971F/mccL6QROAZLnpN/4CqhOqUzAiFh0Gusxgwgm4TE32Rn9z
269S0X+77RdEjVZGVKh7QbhFdyBGtIPwIRFsAzEyUJDyCneiG8VWtEsGT8ts0S136JEE9ChD2gqC
kd6UK0Cov+6Krzy+v7XpywalD0SskRMQbvK35EUYAVwwUfCGbNSJnCFA5Qp2Dtf5HMsIOCayWTsZ
36iVJaqmwKxft0WWfrY6fDegvqxm6czqspvxWIinnuZ7eBcLqAOYEYgRUAvwBWaCyC/ZYEAd1WsN
2vh5lKzwEQryAAePFt+VpTFLplwiYjQiqJzvwRWpfweLhy/cl3aqSIqAuq4pTGNw0v0KZBWqOGm7
vlKAE8qNID7Otan7+mLGj71LRDM5XRPjkHjPzxZOceaJbaB6AxloICBKq9/KxxP4OlvNyF/i6xDb
Um5Rv9lpxuAohmrfT2Qzb2O/MNlGw0RHAhAb2fJ0V2/cGP3ciPYzOQKbfAJK2nvD9T8a14ew4yVx
vC3z1kCD+jg/sM0EPZPacLLDIbeD2X5+rG1L3qA9KGy4d+J1jyCVQ9QM65UEcI25DCYMuWrzmRnb
YGv1nrcFowp7f2O9vRUBTj5m9o6jQ//6Ud1GIwve3rjR+pKLy+wEE2gYHO0NnLMh+9Aai2TOz9fy
uQzKG0Av5gFqLoZgP0NhfPO4zR5zxQCnFePavKMXA123XktcgSZmiWsZ1UGGezAgAuar+v4c+sTg
2/J0Bd7oquJbPcfX0Typ+7tsWIFTOQ7yJ+fUuaJkZz1LH5rRWNvTaHhNZH68nbaPj8mZwVDaiVWb
3pXFmRHVbKPGEN7zE9AG6EvNr02Rm3PlLNxEYflwRtUD0hlmAp+XdtsOAXw58c87zrAfi+uehRFu
zvFl2YrWQfoA7MA4OK2b+FAXe0WxFL5+OJPCIAbndRyzMuNYp8b5PBmRcbWYIZjZ7vkQGfn7GcKu
cYMIyM3N60ZxnoMA+R8zNx4l03ld32Ke3YjgSu6AD0PTrfO+4VqrUHF6R1x0sdhxfJ2N2HiBKrYN
uhwzzmHhtE9IWKmWFNkQAbuO1pPmw+bK8b0PPTc+Tj4ESXZPIgwlcnswC8yg/eqmgp9sWMjs4Eei
OFW1h48C0kOS9QKuvq++5rFx8Qv7Vhn8iIUycp8GW3LazX6+dM+d+QKBMx9QUVAarBjnfLu7xfZF
DGDm0JnjIQY2za4PdHejjo1PPjUfiFXcJx8Ulh69e0mhgePvUYozd+XjTjfsPaYNytvOXn98Alkh
3veWETrIkj0cbZsf9/GWP0IWz798jN7bPd48BgmkuI3tffvGNunpAvrfhV9m40MBU9qMQHx9x+Dv
zdT0MvMDDEDm5AcE11AtQa2SOQDjRCbwCd5+Nx6HyFB37g49sy8tczYu0eWtL60TrnVpTgrMQGS7
Mr3YLtxTDJKpkZ0ASXREE+BmYQMcYgOSjLHvNy/dyYMK8mk23vQI4x50R26Ev4GKf4FsqsqfCxM4
qYBrADL+udh/tyMX8NBQOxorNyJYjZXttgChvTwHDriwpoTEjX/F2HmFaxEGeGoc3cl8IMFTFBqC
g6cQ4MGjw0vrlqO/Rs+rt2/L8XeWPuvB64cY8LORMpxN0dy1nesu8F0ja8jhz2WORiJjiFOBflJd
oBWzzePBee1v1835/SxsjvRSfOyeEozaF9G81Y5JrMiJb7/ecejXHefPtgACjRz/p+/ej21RSV+p
dAH4D+xTA4ZKmJfBoREcKBNejdA6v9Mr8DTJTjVcgLCMynhpDN+7zB7yK0YXfEDO1frQrHprSb8R
YfmE9X8fXX02DbwhHWolmvQ3F+eBD3E1DBK93Vu7ofa2iyysk9glrOfQrVEjNtK3Zw7YpoM5a2yG
7ft8PKb38VEGhcMEmm7ZPy32C2aqOXLzQn5zFvr5Y/zfhJ3ZlpvI1q2fSGMgEI1uI+gboV5K3Wik
UpkgQB3qefrz4f80dpaPc1SV93aVbSCaFSvmmnOu397v+zQ+TtUNTklvZs8Tk3AsbyMD6Ab7I/6a
5u64jVdv65RGVKFTOVrbJCt3dnZm9+1RJW/ip4X1iyv/nxHD68dAPof247tQwtjdGyiMrx7nZOTe
OQkqe+cE4rAZZt7Ca6RU4lD6xVE+xLzv/3sloWj827L+7enfxuPGvjsclYb5QtoWpO55lLq7cZIc
Pm5yyZUUKsJqs1oZtTiKjWaf5VRb21P3MppevOl0WnfFZiraw0GDjy66Gxp5Sd3PddmATMlzQu36
iL53/IkNt+fFRMP4Yi8sWkaTRF9sx4Fts+97FN7E44P12vcOIr7LGC3w4P34xqo1EQ0Ky+FU3E8m
/cJ7ifsncgxjc0Ds80DUZVezUcupFdutNd6idN76hLZcfDFjo8sP9h7/nwGzTIgKqAzppfzn3gOb
UWkKxIBFrJ+ExGMGDS2aFnYmAk93lAkxVLxzerz8r+tnmw7Zo59a1H23TfmfiEnfyf/zEt9ScsW8
YWOZK+2asZfmx6r18Ns7aeVOh1Ysyh0H5H46GHDmHTw/woTnB9Hb/2fR/r8X+JZ/X2jvsz+dGYWj
EyXpanpmjo+lOMpgPHRiPRzMVCIOHKfHT4/+z4X3V4T57du/pdu9y35vqe2jOYlWZBvKF+mzs6pP
YtMRzV2spvqijS3PYNPQHQIB6k48r5Kf0PepbJcqi3Uvxh89Ox52TFkUwT6OvcGB4xvLdjHI5Jt1
4yjM5DoKTxLXiJ096tv6cDSBkDIZZTYJHD+yJQ9AxgIRvW0Vcru9QY6ihaEcbQ3n3/v07+NN1m5x
SipwS7+N9/GxvoP9HXozxbOXR9adnOb2eLh2q+guHRES1/2RGWyxv5X/fvQvK/T/xKffHv1tvJvz
nrdCWjjrTuYJgFvb7+EsA9EbeuNg70xL9riHM9oizgfxVfSRoDeD47IvvbEQcjZTxNeuzfRoQi/m
0dlRVsskJRO2bT9kkXBj+KK/1DBzt/ZPNu+//LG+vzuQKLgXwCoNKFsd02+HdnZ7djjNd73Z0naz
aLWkAsaJuXzJhMjfpZTDWvjcJePpw5tin5C7n33JeXR1yJ1gPgPcXeXTC19CvoKcHyKwHGnCKhJf
fvTT2/6Cav71tt9icRc2RB/HrN7sJrmgONdlpAx2C427SgVd9uaz19TRdblcAjKmRcr0x5wPMVDj
gnDp1cxDEw5jWDeUAj7Gh/Qp8FN2mZqmFjE45CDcuwormE25/fcqwar3e4LUYsa01OVuibuOigTo
21i/mkP39AJlrJdPWGjY+dyo5omzJRHpGrlcf2mL2wMbCmFt681lnpALgKht1/TGXSrv1aSeFul+
fJypX7Dsj1+WB8QxUud14+ZrTG7GT9tej/tza6ylh637CqEG1NNKtV/ngfL+inhKSa110lDoHdPW
tjMtJ523+BXrW2Wkfp0p1r4/5usEF/KIX7VcH5yHJTMsw5YXqs9rh9/T314UGjaW+FAvd3Oe/gkx
OThML4Pr0OJK5Wvuo+M8GsdcgjjU8etLbfz7zTu/W7prdt6vULlVqjvv5/l9eo0ziC7vejbAj8MI
8arftz2BsodN9TzcRf1NsTyOTpqo1+g9oh0W1kEVw3fYU/cj329ROVG7zUQZN+l1uR41S/j/zmnT
bHZ+vr3vxMScXMJr3EnNFK7h1+79OC+m9+A4eMyz8RNzkPFtkA8PqZFJGsUcH0nHpSWANGyN06oS
gszncnWpUPNrz+SJR3H7AhY0Xs5rvideDmqov+IKSnaivV8TGV6Hy/6migHDXevO525v9FJkMQ4L
6ooXUWAS15PK1UW99Nzuw8zHMvTt4tfc+7c3B0vfuILZryLW6znWiGzB8Iphb276OlzpXFwDA4/Z
IrSbt5MsvP52yXCMEwukvsZgQh0ZszPmvzkXJ1KyieEXn6V780375VG0j6uVxblvYjNwkHio2DA+
i9Kx1VGFBLsThKhVHNU/2poo7Zt8+csqXh79WvbGmAsNdNJ65eTc3Q7+zKivBoNL1PFdLeiNnvGR
O3XHeUbiunhGZ69SxNBKoVmeiSCGbdHL8e4/7GdUcfGlGE9gBAESq8LNuK6Unp4wYEwMB6JTOk+b
ZTDiql3Ixq8P4maQM52orUDzZPk1QW5/3tydF++Sp8911ZRP/5IY2GCc3MugCrRgnZju3d54fffp
r21isuwDgpzlnRh2p1IB3OR0Btb2la7T8/KJX+puVEjVMwNu986RMFwkh3i1Xxm4i0N7P/m7AYti
hC5nwlKVx+QZ1MGOkrx8kXniGnyKmw9LF5e1053sI7TWpfDXEtBm0KTcjYF43wjwh2VzE/ckfIVr
Z53Qb7KKH47i1DEAAJiz9kFTau9uwyQA4vLUmRWeZ4rz2bak3Tl0p03VtW/EJz8bPWaaTUdXqDC2
Il9hzxmjupX3IHMwBqJIIu4BpjzkpTBdvIN8Di0vc/HJudtHvwpOMirkLPdghwaNO0XL4XGOv+8m
SvTytw95CAzH8J72LUQd1onN4XEDYO9OkPkS5a9IlDXRuL25xReexdlBZoRN/QyVFk4ntI+0D0Jz
9ECivWCtnf1DWMic6g1/KoYyeQA04lwcfnd0m9AzXrd389veZgOzx59LsKajSA82Hx0/grsPz8Lm
Y9aOJqq4CWq7Cy6kj0EPB3SV8ei6+HGyrQGQU20nbNTDWjQQev2b2f62forjQEQ1R27UYe90gvBC
XzoWRCaeMTR6/taW6lyRxClnP6AhPH0YNshCQioGtqXKLAl2AvSMafxSMRptKHgVwzI0hgRNjV3B
L4ZDSu3gbUGNJiFEHJMcUw8O/MWNlrbHeCeFcxK1c6YNlGJPHBj9YR71Q9qEoIsDfjo5sGdySyIF
VDL79CJhOMprQIA578EbDa/nZAMYC/5F2kC2DnRUIDk8RDjZTFYGRaFJmqf3RT8yP57B1W5szbc8
M9J8iKUunjcP/KktvxPATwsgLgWgnL7hKd4hSJ4fe7Ebz1+yszx7qArto/fkZWtH83bxxky7E3yN
Q2LzadhN68k1tjxM/ZkNw/vfhUPKh7Vdjrnb9Fm5mc17P7z1CNyFl7qxpdnHAYAhf+4dRCpjeBr3
TG+up1jc2ZfwGuXDpjEi//nmPp2wO+57tejYD59WoHbxVc1BhtW0LxeDwfVrZmKNZ+eDvnPg+4cW
QaYnuFlQdhUG94u+vMvNZQw7RC15iO6xeXjGOShccyDecG+KFADnxfrthPL+PuF2wAgeJusAtnfr
aAv3hoNLcgubXVA4Or1AxWD24b9capWf/JyAdpIvT3Myt5pDBRmh+HQ1Z/iJ9ZUsbPGBBmN0CxwT
aEu1IUg4uC+zFe7OmiPjMiSGAs1oo2JxODmdlPApD0NYSMN1WL4jsQEYhQ2XizHtkrRBF0cmzS4m
xzHg4d3txhV9xXbe2u7zuzSfYhT73gizlT4aVC7nF37PfW6avQB+fUSJN7BVz/I2hT2GpmEb4TUN
9nPgBrbvflC4F/dJxOh5cP+cHBQOUxrvYKtJFNGd2Xs53WjtKssy7AVdu4cbejnqBflk5+jj/TLj
T7k5LB4lE5HOJiFLIR4Pq7Q3LFxtoI9qP+jJ9mAkfg9OKe1G/K59t3FZiECdXeDGJUTPwS7AUJnD
YR+M12w9/ORCzccWLjS5v+is9t3gQKR4yT0+Th3g2Tb4XIiAj4Ea5hIlsjSocrB/WcHmMlknhUfA
KtOlJWnZaF9GCKD8h69EBZunO1RDAnIVrJ1+avAP9DCvzNwu1xlAS+c8ynk3uvTGxa8T4zrpLqrF
jtvsx3htn72dN/jAAtbvir5zsa3gdgTQpV37qIlRuqWMvQT2pr2QXW9vDOHtM6fNQeNnydPLnH2g
BlaK2iU5vJXh+q30qveD3xmB4TEm3UyosonMwd15x0kZgP4qhxawB/9JtGlrKa03jUMzOJOhjOm3
y6ZD3kJlvrJ5vn/nhORFs7DkLCaKMnH62BAL3QME13du1bGPs314+1SlMVDC1/vNISc1P3re0e+k
5biOr+6Lsv8zzaenZR6UAyhe/VSbvMJ+2o0JHU7p01hP0tE26V7QkgtzdXXUg0Rs3Fl12uB3dyoa
jox1L/PQvFGOZgNr3iO4BHCBSvaRkaJo6srrDAv4r/NTXgYg9XaRGqJwax87CBCQNsCZCYfY6ly6
9RcwMaqXUhjba/pkaPurtdsoXLUen4hLM9Z78V56m6uvj9ZcUYwpYkQ7Y+d/9t8BR92+PA0ReM7O
s16wmxJ4uMOSjDz9xWmx3l7EgaItzy4T+EIQN57C4MJL8Y7GOGjZ7IKtRaNsZpyc5KN0DAZ+R+A3
4E+sp85ZXgnPe8/YPu/YZhiS+sOjD11NME3WaXbauU+4qeWQn1L6Mpl+OBU3+zSBAooVlP6KrNH9
o9snGnXT7KtHbDap/UJEa7zqg13PaDQUXlXns8tqQEFCkD8NKQl4Wly0JlaM+1sFJG2GpZv7+EdK
cg6Ae016n/vZ4ynhqOz9o5fbrFCLko6o/aevBHvvypf0QGkwbypTzrXs6ahPhLjUTM5h96Nli7Rm
2zptHHscQU4LKuycLkG8ojrMURocWQ0ArhzN3Xh6EemxYfp0F5sA4seSLIHBT7JIwVXdFPky61IP
jZ/wkG+U9DIIF3qqsg+P4SnAgOoii7QCovCf7PxLQgM3yvGXxOTcrsRuePIbIEB9lODbxTfug6uf
TwhMnkDowvfLblT7b+QB8rU0pl1vHdOpwttTe82oirwC+LUWhwVFWNvEfCK392g7r+L97pCop1cq
1cfgnHIDay3j9nFrtH6hCEOTM+oaN1u1PyrM+BRBMzC4eFTCtIExZAoos7xiiLsh0o6wk5iO8fai
kNlbQHqGRAAZgEs1LUaPUTVcDzmBnV54TiC/1hSsKC+NUI/4JJxl6bElzqv7JHMNr05Lr0j7ojOA
QEOxhS+Qx6hEN8v6vfrNAH1O2JPPzY1g3tCR7U11Tn5lZzMk/9MTx0UTHQAV1rmkLSWXKwrTlwd7
tv+uUsAjzxPGqHHvMQ27iN/5G9khlxmmDNkrZ4Eqj4Qw4i2XEhjLLMCa8bfsLFhPWWLuHWya8aKJ
6zoopRYWkGfWb5q/UunaWFNo7NV0KWkCYle0R55cydPLhg6eqSIn1fEwXXO1Ye7MNM+wYc8bZJWU
e/nTjCCLYTYjBggPFPhE7yHVt53kUCam7aeL3tKa1OMns1a7BpQ+SBuTft8piOrvh1xWmEMKlZy1
YDjDXge1Ok0rw24XB25UsXaxdulT0GWTEaeZz46DbzldwbOU24AkOSDzTGgvRo7ONnEK98W14dXI
eqvF/ErcD7KR7u7ohn2UCNjwatw58GWxWXXXGOUwc8wsPgmVsEbKSH/jdxL7sGZ2wMRGL5b1bQad
ahkZzinYHOUqG7S3QhL3gHjOOPYdRWrR5y4+B438iClUmOOT+LyHJzE8iGF8tI9BIfyWx6k7UJbh
pNMluLrPIH+DFxu2meicT722uRd/3GNYOyRgHPHUHIOWi0X+KdB6jLpOmzSshYFEgzgcwhl/LNaY
uz485exrZM8l8RBRa3pkC77cxedVfCrDWhFZQj3NVYbILt/Jd7jO4R1JHmRdpZn05RsCNd6jdtqo
WcrUdLpSHe5lb4p434EWx5ZKM+/uO04VYTw3oGoUNVzC7/xhu4AWXTQGOoh7+LKL9wq+Nr2d2nz5
Gp2XiD+cqzOOcVQ/3VCnunctfQ2fIXpEywx2R1SJ4gGHSl7IPDrjmjtKIa1hHdFJq+xgQuQ8M2EO
oO6vgyORclNabFiVuzEzcCKqWHExOA5NUlHs0VROy1LuO3YFIfYSaCG3CCtuFvsQJXsjuHuiJuVb
8TCw89S8CGINfLE3DAtUQRP79OVm8II6hSSvYSt1RHfRhz9N63BA13C/qqN1ai2d/siYlAGqpe6A
TKBcZaF18w2oeY6avqZgHzbEa/ulB6XhnWp57rYQayX3aYdKpY+zw16cPx5ux8sVWQZDk1cWJdRg
rxoQzqj5VievwBTDNRYPPJ9KLzv7lS74sWELkxWW9H2+W07F6ZQLZarEu2H2dh+v2egJAowmUaJD
UiQqihaQSb0j9EBN6pdL/8b7OejWzvPh1R+q4pVz/QMCIbkQmvWP80Ws50/4A1x53827eM07k6Mu
rjvRJrt3yGEIkD+zz4aPTqr0Ndv5h1687yZNbff5vhJSvJub/kuPTgXEGWrWNw6wo6yTHdcPxa7a
lIU8bGEAMkBOuA4xq75tYLCjpukmtCKjSIQafoXhxwAhRJSTxPf898fmyc3fUUVnuB7fwbIBzcS2
9r7Ok/2klvls1gn2Aujrutveb6lxiV78vbl/spEjECb7F1kEgcE9Ph7sW0OAw1wpVs4SV9514+Mz
ZXQcqBj6XSjzOxe4nmeqUimSiqs01/+nlxfRkfL0mt4DYIPY04ndGwpnDm64185gR4Tmehbt3duw
z4kFIUA6L2puMGTIdzf433IvOJ4gVoheXE4e00tHWgtzXg53E3xm/HJqUAymdW7KvWMUovXnyp+e
7Jyc3xjcbdN+2l8nYJ3+JFNEJziEeACc1za0IPdlv/xL1LZpLQgTL65Rd0+fwC1xOkC/NYvFGBfi
TZ0o0ExLqaQ3wGGOraSSvdFlkQttqIRqz33tvTOZzbAo2s+tj/H9+I4R0LmcvkgDDVk28f4aXZSe
3N0Hx/WbArtSHC+LJv9c75f5U5H6iZsavH+IcyC1UIUiSAeb3YRSw/kS7a8DvYMbyKDSsS3RSbLu
blF+NNmLPembz5Ge+xesYO3pxzN8/5opRzFT/It9lUVfdp3ivXEMIO3Mrd2CsEJtI5ta7t3RZYjA
nLupVrO/lOU+eN9NX/ZhrrrnuIafYXw0xLZnyHUiLAM8XKZlYEEXsBhwNguWkOBHXjkljx0Z0aDy
VRcwgJYtPffocthMMEAYVaEmes6TS4JCfvS0E8tRSgkHYoDhHZyYTdwHoDu7vYiuHesJIh3iNZdj
n3jJaxki9/cuFI3oC/dnl4u0fARGBJ6A8gdMDCjX7uIocXZOuV+jYXuKVy5Un3CClGGCPODkdk+Y
nji3Kn1ssevIjygmRjl/AB3nxrcdIiGhvR/GJy3sfOnvra3kXpZkyXS39mvUMZVzvKBRl/urVKbP
bHp+uycqTCBO532Lh5nzW9x92PVgvTkP1x8KrXh39pnixxx+/npTjYxTSKIkWNfOjfvxzta3xkXW
I4OsjUu9pw5b/2Mcb3V8n0JsSDXso/ve8RlRxcfips9A4D6+uuV2Z1UeBf0/zvEj8/AkaGXRxQy3
c+fAwD4Wcmd4ZYnrhacu0MBD+LgEui7yvXcAUiaL+HjEeXTMRSdUl2ssoqf73diqZEmzxaH5dR9d
6lBtDVIynJBsOC5N6RzN0EIk8YaIvndjI8tm7+xeLveeWh2hjyixoBBFFajNonfHwiKscMBqBCOM
CwM/7poImmT3KQjquw90DDnXDdRBvARM6DwoSLeOduckmoM0oHBd8FQYnAx5/3yk/MZH7qmNm2EZ
q8Jscjmj9m+4MJ1W+4M4fCpjJTy/9zz67EIhBv6aHJbQi+kCfe4MraQT32qvtnCOQQ5oE1nr7Ku0
i/DgWYPOsPBP74tmb6swu6H/jLOr+KE+8l/yHUwNrK7VXg9mfe8XJfq3SlT1OlXdumv0Zi3VLTLT
PQEtIdMMvGY8ZE2gHxSalFT6bYp4/374r16DfxaWeDj9KPpwDCCNfC+DHS/d+zovePhc57sd7KSi
5WrVBNPC8ILNWXSWKw5jTMrFDgcSwN8+BmiiSG/MuYS4BR6gTRDTbfqmO3wMe0J0SvbfAsa7mcu3
p8NeB5SnJRIkxi/OS1ockrGM5KRv48c12vrSZkfOKrJ1ZtoZ3RZ9+9F18tm2JVRcXlT+QLwU8VNV
qi2L/uvDv1XUbtnaerwq2ChcVAFTdGAESvb34XQ6DrwPR8TXM0MOVWBij+b/HnTtm0ciNfo/B/0b
MVsz75iaZTy7BZmoOiHbslcrrqWFS1cpiqeetQNsYmMHFC0U4X/1uy4khv1Ptfr/vgheyFhwYuVr
wK/Sv9WOT7veATPosw5byHbbeXaDsTf05GA247P9H777F1/lzzHvKnhRIga2erqC0fufdUD12VRG
97TXGXOlsvMAFx+G3fLSFFNYS6QgeYE5GPeCj5Nzc3vAIc7pLN/y8fuJcjFBgWzvkLAwoHvK2v33
rPS+Vylb9kBfMfSWC2vQAu0blf+mPPC3O6w1/A4gOdp3105AIyX0TpJpdqUGwr7qOdPgmIyDfPPR
HS1ip0/pdEAECgfQ4hw5IcuqvNEP82T+bZ5Q9vSoV/NDV//GLNGxjMC51NBmnOr0O/OuHw+Avoa7
BdGXcdtzKYCnhPKEeDcA6iBzEh04ci9KGQdIDh9WUlLFAX3JXQN+wC4DrAkwuHIQTlAUalFjWhFj
WgKioL9RD8nHuaDwfuDfNO/UxCJ9eo6UTZUQKChH/UAl+DX135fG71/YBsnfgiBmfpmS4aTXLg1w
zGz1mgEfCc8MH2k4ufk34W9/ojhp7Yz+56F6j9BnooDRv5sTE5T3p8qCAzAn8Lr3IdfdVIN7JFb7
HYBmqsfTBTe1YfG03+Ej5+I8KYletv3vlaf+deVhiGsqaIGhCX1bead7STy4VS1xiOJPOhXB59AT
C+dNSt//ikY/RX21DW7/+XA+j143Xb2n9L4FIMXaH9fa7tdoR0v4d0mqfvJUJfDQq8zDMHMpCf6w
+9W/LuLfHtqOwm9TDGWqvt1eusZXsrEg3UCLugoHSuzgysaBQrf9Yd/0/hvk0cthO232NNU0lF+0
it8eedNxBdfuqvbraCVtoIYl1uTuKaiEu+ra+RJeVBOBqQ+qtb0HFsy8iwvIFgjr4xa3RJ/7qvCf
83ouoe0euI28qWIyGSljdfDDy2p/WQVdLJ7pMWNZOOd+j47N+oKKFcO+WR7rh9TEkOADOBRI0bfs
u19N0Kqm5wvgjj7OaGaVQBDIxbqD2Y68ZrSD8daTBq7rE6b9Kc6a2KTOhlT58yfVx9/2aldB/8da
ZengsvvnRNKTSblq64M2I0ae52xWB3EqADK3nxhD5MBydgv7Nf5hl3T/Oj6/Pfbbif1A33rsa0dt
Vrs3CjjJOQwyj86UXtexXEbip5DUboJvm4TPxMK4b8KntX4ZDf+2eHbrrHipOz7zQlW+pYqtA/gy
L5uLCd/409PaEP6Pp6nfYkB9fFY9Q+VpTRqVXw/nYKfj7goVenwMZl8/ftxfH2e1Ek6DRivK95CT
7dXmnlVnbbbU4nztZiP6MkH2oObCJRldxOzh4/Tk/TvQ/SXxYT/+9tRvK0d71A/DME8aMqUnPTUt
TwkV7znskUdehDK4hUWwetEit0Bxadndvq1hsgIk5ZV357U94CZEhTNbFgAFxQ/v9jfi5B/v9n15
3fe3U20yIro4voPKyFty9nT/5QDSpBgdZrhXyL4DrA2y3nPP7iPCxcXufuLjCxgO+DX792h1/xq9
fhutb1G6KevdoT7zRgpmD86OasU1yoAV21pNqHPlblkHmdv5IRH623H0x0h8C9S416gvI6u12S0k
e3hrYurDLsA+OcI6fRAeEYmAzj6lQ4dH+DKXDV/fefvh69tk8PuG6Or4NOuqapn/o1n6bfvdXvcq
2/fYEE/3NeaeKZcu8i1pbGGkkGqtU+iBP6Uhv3bZvx7aTslvD6WB5+tBLzGNhJhrjA0P7a6KvX9y
SyoIUyvuvPdSFJPzo/3a9Asno7L2QyD48RW+Jcn9Q9+6FQavcHW77t5v6AJD8j+EF3F4t/xsoiNC
7EGec0qBAQGI++Lo/Hvo//oKbct4GingMtC3vr1Cj9ZBp+qOU2G29261uFUiUeUuqvHAHCrbYRdG
rChRho3WIrRcapr/fv5fDxhkaDSCUi3ovOa3hX86XwrrUZKeYADWssuCvEtVCMcDbAP1QQ/c/zp6
YggCwIJ5iehP//18/W9LT4WzyMrjeNNbX/TfV4Gm3gu10280ZHvzOcI9YEYKI4dgdXLT1d1O9gKy
6Jz/sbw6SBFLBWN1mLWN0yG8jp9iXJKBIwVvGRqX4N25TQbUF2Cyhao7CFUhJwc5+uF4/I9ymutL
97eX/n59ueed67F4kutES1M89vay+TBblgr6D3Ktrj/tTgOKWvYY0kwsFgOwFHg5gFi5D5e1Ee++
/UPG97f73h+v9C3c77D9uGdnhUQBkd98aY2W0Hngxi8TF3gjAH1HLBaMrTgWRuqwvKGh+jt7whCF
Prjs9od5bdfN992t0VbM1JlWsJZv85ph8/PsVbo6s5Ok3p651+0HK7rbp79unulGfZ9SzRWfoooW
rXAI9sEpqWdwfLVZId6lF699L3YGM3+ypopl2j/2q/1byP/tDfVvWQCYBP76WV9l5UcR15HV1Cjt
FP3lZ591RTkeQsMv+RwUrsL58AYhb8eIVTI7+qOv6+wLzvSkApuG7bHFWemHran+7QV7aEVJiwAM
8Pn/c2t0Hv3d9dA81dnJXtpJHSerZupS+NxDFfu4iziW4TpCyedN2nz+3/On/m3+fn/4t7hkquXj
uNN4uLpqBZZu4O7PYjymfh/H8dNxrpJlM9J+CAfaXx+rYodvdn/JYdpc6rdDobwd9Mczu6uzh+zk
EBSueENYIzpnic4v5UvgfZ41MSzjYUzZnQY3hMeFvCfs8uhH7OhviRteH//3Zb5dlE31ejQV/aZy
QvXaQIR69ijcdDqGH4EvJoTSQ1d+aoMP5I7l1Hm7TQdyMvGjC0ALlpry31Oi0UThb9GS+5VKgxpQ
TO6wfw6Pdq5w6M8tbdZLIvik7sFmF3Wh+otXAhnnSfqmFNAH1vxkWlJUNyMommZaAfBFrU4cGdCl
43cPgZiu7QB6V9/FZB7LjH0Ezw6SBEfd0amWS0o+KdLfUQqrGCJNK60JXEDKIwzSZX4Uc6hAcJVp
zRa24jeLI0MkpyDZ0JyB6JwJqvRcOs9euvdThCFwpgakm6XgDjgGMUGCCseBcjeFPu6Hp3iZk3ZA
9wCJE8sCRjAPShOUDafJjt4m9hTuNOgKtAT4ArnbbCgf0xxUtKq/3CaM3MU4CFxXlfAymaaNsZMk
9l3K3XUv4LyQ1WSKNZxY2auHXIJ9jEc3P4qadLk0Qrdr634AKDZuhbafcN7GFyg35qLL72hBCmi9
aHvo3xaMDwrRAY1NCp+OJLm1LWn/T5JWrQRo1f9IYDSDsAcjG8kmtcMKpKq52lv/Cz2SsP2EIz7d
PEi+K75tH06PMNkgynSouIvdndJ534HnMnXd1cNJlrpI8PHmhQtfpzy3f1+aS8h5ZzF9fe7Obv32
nIKeXECn4H05Y89A/xGIYJPS0dNBk9gGXS0K8gOF4jV9Xk2SSviPPO0pphSCjmi5XA2M3p4vE0Wu
WprnlNVDmW3s5W0Nf7wOgnx5SgNYUJBUSQ77V1+L0zZIeh3pBfuEOqi8PVvb23TXqnvctCMSN1KT
JTPp7p0A4GycW+7ni9oaJf6gdNRwOVdW2x1GXvB8Dx8RolMT+ZvLsh6PVfin0KN4nAZRYXPQoPrA
HQM/UWbwZI8DYPsp1gIFjr2i09hB7nrjGomqaCVwzaayKXrDEmIm+3IM/zKY5hLM50CNtf0LN9z5
K1yuks1OmJtp0B9/1v7Hx1tBRBFXSDoiKNKj9zns2ShRFh6y0nbAINiwtj97Wx6SW2I6ZU8kZAHN
4Q2bm8h6CgAuXHmXnMMwZ5bwDxNgpvtizAiRsuQwm1L3OQH9pered0oPv01yvfYi1rTq9NXqbDB6
m+m6A0NtF8L9/0x7UD8yf7k8xFd72UXkfeBz0PPVvHjajzZ91gU9PNyoBWz9if8Qt83IcvCxQRFl
2khRruJri6JdOfKTA+o9DjJ+0WI7suBeiSIxOWLnhIK5/j+6/CQ60m8uoSIx1Ral02rmt5l/h3XY
dbECgB2GgOhF6pNAY5TRK0Pv17FHEcf9w4MeSEll3B2M2ST78WqTy6DLTm9zNiICnj/wnH8V0ZON
CbdLlV03SZgOvACeAxo0fHAx/CK1sqhRMqxXF0TQ27blg/lucAUbngYdKdjOKQDruO2IN56yUs7h
KssEROxWRsoaG6N1LAPhfYwJRdNrB++Qzeoakxod+Ge56grrcwOpptWFCCZsrtu2LO0ZCl2oSREK
qRaLaLfngmeV/uo82PQjHsmNmTmC0TTvdkViu+505+xE0LH45doCyEgERrvY2iVuzCi/36h6EHVg
0jG1xXLzoo2ffcT/HqaebAk9m6UiWUbzOYF0MYqSeprYSbT+1Fq2Kx1DKNeyldPNhsAwDvrsOeG6
vYub9mSduqtVDpoolsu7m7H+2HKm2L23gblazrHM1aCmwnofoZwajbpD3wLEAtkn5ifQ4Fe4jKZT
fQM9xMGTr818+Et1NskdZwYTV5ZACdeg0ZO54ej2FobRQeaqi8578VWmX37fBsew9mIECPYS1JVa
WVYDwV+FNRdbSfsF9ZJRqF29FdePHsLgV4/UxP416RrtEoQ5mWN1WFJueLA7uRM2FAJYJHY3tjQX
TzzJFZHNRsWO6B2NRpMynbQFgBtJbssQVByXyWF4xs3Yo3LAgnh4WFcseXKUuIlmc5DAq9zxkWO9
FSASY9NVwqARh86UnYU2iZJVquVtyKd7BW+lpcmRRKf/v2g6tyZVkSUK/yIjwLuvVdwRFFFEXwxt
RcU7iKC//ny1J07MmTm7e3erQFVW5sq1VhrZGRSCK8b9Yr9/mMnLPF95Y+Ll5BuepIXZMTc9DYZg
rqxmnhRrnRgN4Znd82AyiYW+ZNyX8xtUUUvrqnNvdrQPam12HKiMXXOCy1VgvEwg+J4bUemTYnZb
vOv1KNs/49O22LRXSQf2a+gdsY++fkx33S+CjPWqiiRC3JpBjWLScCalbdsfSiO6S5VYt/1FpQOs
K0muG3VDHv43Ssms9IrK5Qc5nySYLqQ4+125/ppGABYgfIbp2GnHSk/PCdfaHlKBKTh5NiQsQod/
Zn/QumccONZuV201iU3uKzyW1GspFNMBTxC1IlsjRBQTuzScOFsttVOuOj7A4grSL61PPJ/fDtAr
AoL0Tj1iRNYqluIkpfxGNmYGC7GU2XWx3/sPJ2FJjXSR3r4scWN9dILaHPy1afCZa3pH+Jb8d6r6
s9m0PT/DFSuc2YywkOMaIggepArsmkkafCw/fa8uJGyXoXXT5f4U+HVERCPdhNVfcj/WVYIaW8wH
zmQSqN/4SgXkk9cUKBYnrLjJRDN3SLGJ0yOQ7QOUSOwE1f9gqrCQxeytS85ElJoL4tNuYl3C/5KE
pJn6+HUYpRP5zZTbfaVQopRM76XDOQ08fiW84jh6b0KeF8PcN3LvOKia6VGit4Z/FO2PaAncLlqV
nmShIozEgBGpkDxxXEm6C2QijuPFchVuqfmsiG+xxVDvaFY7wLDrzSBFtTG1dTI0nfhmxCqU8+ql
V0uKW4vGNE+WarJRf/wnnyI0E49QQEKnn5Go3MINpMFOAlzIfEsEJtD/ka2f4DKQKnNeqyC0pu07
7ApSA+xkSHiUnJ1AfM64n7xaGa4DhEN0AP01LWLOwo3N+kzSFgXazwpejHPi8TGvHQI6p/7uG6xx
PEHk4YIVIA4jRBm+w5zPh0Ee/sM3dpYhe/0c4F8RGa3yZ2RHYw8X6ppi/aLiY2dOLCkz3/ezrhPH
V4xqvku23b435eCMHM8c2aZ0njTRp1kF8u1XMum0rBGTPQYEdSaO6fbVHYg1ANLkGc+1oxy9xcRC
ucgN0+QNCs1sJHTjjZIK6SKpFVKc+QDJPK5rLBSSMJdpPSqTuTUIiuP55MwKo/bhiuihcKnjxvpx
OFxwkpbnREM7m0L5av1hcwQfd+LOgcxIBIIz9Qktw+htXArrqy6PNUSTxYULpsyBEPXZPgKG01QF
ChWhHou5NRlYkH7Vnit0g1j5gHBPju/qRwN5p4lyB1b17GeQmqN6JSabPsp+4rzDB0K5x+IqJ46M
mknkdFmbOABwYgfGJiIojyz08FfjdgCGsCw/ILThqqpgicDFMRTfFrGbgPOw4zgVJBMeuBFem1fB
9ei+kFKOsSoQpunlZowLEtJfu/Z9pzN3oi8/ZSTPv+RfsUCqMuwLTKR3d2ve4d59IDCKD9QUI4LC
hvGGGPre1dFNyYAPUQTeb32UkmTJZwDC3DlaIxcyylPKJpSRkweOdHJnI2iFn4EgnajnjvZX6SBb
5NRMJ6TVt0aw5UnSCaPxA+ayUixyQvRJ+JlnkYvoaWdXc/GYNnYMUKAtY/RYHlRlGV/ueICchDfo
W4shK+8etAyPrYfhzUkw3gih88WIjpZU+uy4AuEy9eAov+Pt/WNg4s/HKhrQLTPmTHgtI4/38UI0
//JhlZPz0fC6fsz5UOAzswjbFu2GS+q0LtOLIR9Hw2GbYMuQFgYLq8MNNPSJg79T1iZH4H2NpP0g
JUTuMlPkkG6AJdJAQFwIgleCNq2Ng/ZlmeJfzaLoVRxbjszMQnR0/GkM71VxARDFjvJscKWXLrfX
8T+rBGNK/tn3lJ1EzK7ad9yKe3WVmzCLNCe72mQGPFeAoIVuLhZqO+KVwpOvlTUQN7HlZp8D13yM
9xAws/gZwZhkFpy4I53iu9gEcOfJRrn9UTeXyCMVlSliQ/ukJSwJK01uvsM1ZhFhNx+jKhoIDilr
dglci310ma3rkHKjTFJUqhWJoYPKwTNb9kKSW2NtVVgBUuAg8Qk0ufB+hAg1XvgqfVI9lcfetlAa
WOrDQra5IHg53js83cTinML4ay/hHMKg4zY1AVpngeOxUS+57rbjdcxw1PZWixCp4kt4Fb5HzjNg
1bBazXdyF4tCcJ9q4GhVWd4DtdguO8w5gMn/eSHAniIlqJ0ot7MWAv9chGI8+hj2BwX6qgSu+JmL
k9Lg9hIob4XHhnvaMY8gbvtZ1p9h3SHwD3QuVnvpZFGUcDog7mOZlD+69WRauNwMiVmQghc7grtO
BB9i5zlfVyFYOhVu1CMFeJBQbDLi9ow5rDWh/SW+HB/wf8f5nBNWK7GLWG4S0q3gQuKq2Um63nXO
BskB6bwy6lqvhwcAhIDAg1cB3Z/4YsUw5az9a3c02EcqpyG+o6in8onwKWEZsfRxkDrK7CR6B/69
mHF2tLghQwhsImL1vD5Wdj1ww7NWo8qhuHaYfcgMIWukvoYYpWI9R65deX7U/ve16bAllSXFHm+c
l8U7Ob4OriuKjqjbLo8bYYP9/cJxYnzLmJFl4tuYPp815u7yvpzRicM1wpzO0LAMUIKmwWObUtxX
QoF4XzutdFYPZy4Z2Lom4jYdSTlZGD/rJjh0GPt1lanvqwKGjA3x+4vSIOBvVHXc+mvxcEqQipck
HCbUXeTDhCoUxZfZxs4/tm7xnEZiV9vYilno6w6H+4aGE1nohGR4hGEAxQKFGHt6/d6Ddp0MhjuH
hxlzC6Rd1YoqfBTQXgqyq9NkXsQMtmbSNwQXiJrkN+Q8D16Oeh8oApaaggyoYte7uXsUw9Vc3834
w/SD+wdAK+mhZk7mKh1/6yZabIQDNeDaTZ4PH+d49A7qr8DcePNWeNic7e4poaL/0rHBSpN3O5vX
CdWZyTv7uRInifO6BzzUQLx8Gtbk0hNnp7p5I6iPogOZcmSryVrm52g/7ubRWXcbllor7Sbryxlo
5kWuU/bQ6EMFx2i05FENxAuCOd5tJbcd67mbTUqW5CPxhLRD6UOlTU7N+E4J3IOvQ85JcFuiJF5R
kAd+khiEa9gGgvTjX+HVcnxSnfU/oz+Sbyvw1ZYDeoD6ABEXxjRBAbvSbEOIo0NMuCJ6jhwM/qgI
Hw6gUPqLfZVkpFd20saOFgs59AmpT+WZpo6WkaHCAuM9CElvK/UxKBDNH1rssypTvPVzWt497cIR
RtamBeohuQAqJBII65wd0Bt3k+c5A+K0geHc+exZSmveEpOKzI94uVZll6p+VMJ7FC0cC+NGWERR
vmRCvUHaPODMmNOlae//vrqwZwQN+3Dp4UU0dGdU1aV03dkMAh6SsnBs2k/HdkGrwFhfNUCcgpha
cnZ33hgSeVdMTWZTgJNzoM9AY54//hq8cU3BfQt4jEhq+fS7NfvHmlgunrqgVzPL5TPsnh04d0i0
VO7PZT/fgJ/HggyWwxak5/80SxQDLTFFwVGcRE0l0ZcTdgX7rgLoG9rkpOqGK70P36TG/90k6OZ8
3gj7Fx6mF/xY5jBymQ4GxprMrQOyC21g1m/jQM43xlmph7xELJ+m7ZKgE2hBqfo5989yXTJZTDMd
bjDV4wF04Gy+bGbugGKB19L6mjXcma47/bs7UxuE6hSLQ+GPfgIenzI7boO7UMNDteGa1SOds8dm
hz6IGjscbRi7xPn4PJDvtF2ZVSVwCkJJuUKpsA07WdjiiaLHGXvmqjwZq7D/EKFm0Vyr7J59G7rD
0hxX1rE91jdmL2i6VldUKaYz8AUg9cozc/3SB8K38epDE7s7/7t9omNwBiakvToYGexjXG5zUemI
pH9PcxR2H9YMmwvZowoGhxsIHoh7vph8k1ACWVjWKj2+PK3Gn7/sW4BDCciY+TjGL+l+KwPfI0Y/
2bp/yq3qcBafe/BG1/8i2pxitOlGb3zJg+eZ0V8G6qpffNenj/A8NH4AAsQt0YFmwj/qfOMMwIEZ
WXALmzEm3womfAX5Ks95/jEyWE4vBV2llGb89Hs8KKB0KQMLEuiRUiv2hwprUYKJZ75O6p4gu2jF
7LpC4RB4BbCSSjDzFzkOohqb94FnyM6kagVSDZT95IbyB4XVwCGzVPh6OyIEbSy9sRDk2HucpB4D
suyrfZ4crf+qkiR5GzVWhSBF6RpJnVC2nCPR9YK0sQYxDUHKo+BOKq50qSyLAHzpvMQ1Qv1G34aI
POYc/7CZxPritEThBgAKPfSi+HO2RgzVWygBOanRj0cMfd68znHR0Ch9RsRwbjYfGnkI3HNkSFZd
CP9j3Onoc5ldkgFOL3VNKZUGCUHwmq3/gdvsqtxNOXPSlNIXqPtfnaccO2lb5th4uMAivC9mt0hB
PDrR8uaUiiT95ukDxc60qUDFBio9GSHg4X00T929YF0Hav2sJzVlZaFu8Tcbfv8pSpXtHdJBIGno
Ligvv3t7hgdenXOCqYADWLyrZ/e9DsOfD/x0zyU+HwombIDdiY4cDYKT9diIGwnOyp3fjXJW4HHB
g6+yr9wEoyOdK3VrVPuEVsQRD+ojANRc9UYOwzm7cfJd91qsXPBEXuWE7vc6mV/Myi6jnUbgIYtC
IJuQdr8VFksG5e0KDhqrtaQNcjf64MbMV+HcewQKV3B1egmNu1s3JJagDJ9JDwUb7tM07fjH+jBn
NP7dxPR2lTZV+3ClQhYqKPkLxbIvVuPFhdI/w/GZBFKi/dtcUZB49zvi5t7Ce9vNITcXt7/wdUP2
1S8MvBQQvZ3Z+K2gMAfomcujgRGS2WGKimQUERqVxW21eMrHhBTeHrQElc5oej9cDM2JcY+NS5wq
egTINw1yaL1Ii9A0CByV7D+77eJ9eWrb6GNJ5vi7bZPhfXEVqFBmt5uF8ziykdiL27rMD+RX14dV
c/ziPhlTRqLYhqrmj5KFGXIlHwZeGuMSZUVhjCujg3BbnE9YiNTGapOGiwsw2Qz/sREzj8fdr7Wq
S2c0MDoeFqUwEoTZB8r7p+cTWseogVBHpE19gOjZzc4tl7MCVJeQTbjWlGP36+M8IetgCru4MH96
Ojuom/93lmP7my6nf+398XC29U/ydqoG//IHDaEJz33o8QAfGOPOzihx3442NJjyNjn7u5cHdDDT
cPmvnmIAz3/NHDJp0zQi+ZodfyntsKPzODpt1t4MJ2gU0MZMf3gbA87lo7ucNX792H7RJm0G5uzQ
Knn4nHbHA9L6vGd3Af+4xMMZ9tXGZ1jsRrIyldX2AGm6V5EjALbMd5gFeQFeTWma38g9gbXBs4hr
Yt1QTYLbm8Su4TF44yPaZv+3Bm4BeEqVRbQDkhCnE3ujU+IOfHJVdsSzUyXGujXBf5XDNWFW8PcE
vPK5ytLs2rjxWEzi20SV+UnTYWCktXkt2ZYC7E8hP68Ek16CkgyGdrBTIIvuuBgC8slzyQlY+AiG
NUnuuO4aLP4p7SJ1aUQZNjsYrDm/WxYmUZrZs3o0EcGuuhJcMQDvqQDVxhfqH1Hjd4tRx5iYSgKA
F4zbm1Q3kPchcxNt7LWU4XELdRVElv6dK+79NdYwGkySc+Z/gOxgu1vYv3ALCJRnGBFM+zaARtbW
Dzdq+93GUaWHA0rlPfF8BPs2AqC0NjeNCv3zL/lEy/gyT6oq+PLvmbHeguaY6my6lkqVjpEAVr6w
Mqd/vUCzwo3Q4ZG5y9tDjLHErVwMH8Zvc0ojvYsGirmNI3NEsiBHOBGMp0Pjvhs+xeysbo+7IUig
GP/9aOnoS+sFL4cmJ343hYsh8rVvMguYEOg9yYleW5UX3cevAt80YKaGBJcsklj5ImQ2HZNCgIZc
rkBxeoWlDUmGVqQjpui8bZO0aDxeIqfGW5aEiP/M9FySNLXdgjnDgiExg4GRh2OKCmRni0mgETBc
zm2y0DRo2ynZ2YXDQTuUgmSvY+gbGy32i3OQHTUim0vedG41t1eaw435+7tvADiBNnCXusrOytFo
dpKkf/GEwPR+RO4+wIJB+h/lO5NsOlbSqSiEbf/VcTGf03b8GPk6Z/H9UPk3Ag4P5C0iykQcfokA
Q1GdsPUC0VE4BuNnlzUyxYGhqsa7M9IM6kM80qyXoo90+vy5qKUWshfSAB8m7trPtyZ+hTkx51A/
Yy1MOuP5IyJV//kXBkcYfEHqyUEU0JfGIIIcUuAFgUBfKOMTlj8ShCdlkd6bDOiKto9y/kNW3++q
jqg1L5E30BYBuZzP3pr46fK2IGj86/v2n+LtDMlSweQmZw9PATqBkoYgjgt4UGi0VOacXz9stXF0
gG2wLNfdLjPqRTHky98SD5HFtDf7+2nm36GpLM4+3vIlGYg7V2k/e3H8y5bMHSUNXa2eM6Vm3EzM
MRI7FBdHm1Rfqc0RThRvEuKfQ+pAJ81LqTDeYllZ08O8Wn/QWZP8eyNL6/OULT4D9cmiPLR00213
jQPDjnOsanJuM4u94HOdTnQoO6q4OZr5Xcwv0RXHE+obWG80LkumkN+9DWS08FRZT5/FeHHcCQc0
buFUbmmq+mzUBWtiomoyU6qKOVkJnpc+geVDjv3xB3RJhi17RPHDhZNYwCKn3z6SwwzVQ+vvpjnn
ensOg+cfaG1TOP3RErWOHj//gA6kXqnS3+oGe5Rw+9fysjEi1LPyiRT5Uom49rPcBKnvz8AJ47Yq
Gps1EOLRemyMOzkzwBF/AeRKLjuQ2L079fJLndksOIVZwaM5fu4RsBjCWar92q5xLlellD1/NIJb
jNpsCWvMVd3NOfR3NlsFbs9PAx68DIREu1eYT6EzKJZHA5/h53+W1OX7Fqegc1XH3wb/qNYM4gQl
gNDcpSLqcRBDcLTuim6vxDOMBPBU7/G1UDuf1YztBg+IxzO77s5247sXSjyStogO4Zc5u+YAUsDN
o7nCz5xyoSvv1ff8Z9xCnNojElrGbBGRb4w0M/obsz8KO0QBZhA8fGa0U/drQ9l0xk3buOkuEL3m
rEfirZgjyk3fKDW7JvEOAL8ncKBmPm5kZGH4TJjrTUI++mqZ7/F6oETlF2fgdw8kztFbM5jJCCjA
Rz2ri7h43CeWIt/kqHWK6XNeuDUzK8hMqB4gPCCHw9qck64bjUoS1wbt+dA9AU0sNTwZYizmjG9K
gYYBl7dtG4vNLq7eYLRem6aWaH/kts+aU5nTG6tei8Eo6KH9ohFZ5UcbScdWuViCXTQWIFKs1sII
3fmnZwwAPR67DRmgDncAN6ymL7ZPcZ4vR0FtQDfG+hyR7REpvcjXOP0xPE3QP+r6Ct79gDDAzqUl
ezKRcAs9QzrJIq4NjM/G3sjrW90xOCS27mR2sCFFn88GXU0+QNU+8px+1mCjrEY19zDQF16Hn0Fh
a3rcHA9D/Q8UxU9QP2Gmg55g+nqDe/E0cH0DpbdrXWafl4qvFwPfuzPzabmw5yJ+roFalILoHcRP
sFG95UQEdsYnIPRzvPd2gUs8JUpX3FD//l7Wly1p1JMBUxYqo+y53SdNgLxRFIk39npfUXTxGiMr
fvamtwc4L2LY69F1kMgyWG1/Wlxlw3WxCPd539FftLkZIk4adO+MB6X56FlD1QAfMtCE/CCfD07b
z3jUobVObTliR5mt+G28sIjzbttNRCfzajVUpl9o+6SDoIH52/w9JsOoZuTt+MMK4mToU16d2hSq
5AFeTzdGWLDTtMdCAikaRmei+zVPvX0rTunjYLU31r9WBSHlWToNHjg1BoS3r/y07Et16FYWEOC4
/7Qrn8lt5a7cHSfg586Lp2P2gQNu1rdj5kO/xwSgo1jcrNHRLa5+nIFaVhjKkgISlxVN+uFsvpw6
YrB49aR+dejxGb2aW77xC/HbbrsnY1uIHMbJoWhMUPsIz0gGznzFgqe2Eacf/9HNm+GdMFo0+j+2
L89jg2Wt+EThoLQuq9xpb6z2WOu712LcVvGsbskSv0KdoS/YjR7VEsHn5R3dWMV0qoDCAEa/MFx8
BspQ8F62IGgwDBOqfYXojehl3ZDC2p/a/uCOPjCvWEdp5vcbFAO3I4ufNEcvaZr5Sy7bR/M7nPRe
FgDKG6m10E+yL7oj0dYNszyZK0VcX91/JtajpDS31EZXWVNpLPu6WIL/cCPkGN8QbD/0rI2EXzMu
uZDKr+uvZN4gVctnbZbjrfmJ3mE1hXAmGKhnPIO8xzZU9rfn5Z7O5jVqgjbQ4cZk8CB9fnpkDj1P
52M7zl5307sLWhh3HX4heiwNJ4/yAESxVm2hMPxaoI19epsQDA53uenaTnz8w1rFNOMm8BbqObAI
WPF7fb93XgiOpg7NM4aFJM3q5VQ0V3iwo8SLGYfQ2ytkM1Z9kvEYSGisoKPtog8Ub2XsFfoKDpcC
ZH8FYFf9CRG1LP9oxA1dHr5Q5KmfLmDNUbppIrxNe+x7DWBfDZsIaWPlEXVpNXW8SMtlJhk4HS5i
dr2MtbZUCH/lRLHqE049BhGwiU0iSRe6s7rlBCSv6AvvY6OVzkyv73shol/GKX1F+LpbHhYw7Ogb
qsw4elVWRKMnx/FncdsvMsa1E/5W8Vs68cmOnjJz9NXorDqHxnHC8JSX0zMWHrr2myHD53YbFuQ/
fVyaEPzbtfWtmPEu7EuAriEBAnwjbVE5uvE35SSE/6wZCwjQMWGeknq1GGxDSk7x+MNfbIzP1PLi
3mCdyoXHnaaZv5UkxKs7H5j/D6XHcuFilLNwOaFNpFnLekVqJZ8vGZau5/UdwyiBrCMnDqFE3Rna
oNqK8rGLviJeXZMBdvt+m4edB5FXz0+C9lgFAYUbKL+Gubz7JpGZGVJtEUEhgPqk4ByDTgTW/KjN
V9El9pBP04SJYijJDpSbFvIq4eOE96CFxYxa705yTVvwj37U17D/IHzMluOx1+mLhacG0Cg6UpUA
nyVJBFJe2DfGQ0vWryeZb8QBFSxW+Qzjg3CQ8FKFDdpt017kbIDJqTIyg/MkbuBqv9zxB4eijPu3
maiRBnpyZq6PXFVjkybizYoxhKvmBQpDhzZiVO+ykl8dQdnErbKk33RVyUBPGNl9QQpFFMlUg6aQ
vkMHSm2fkld6WOH9J1fsIG/xmHQd+nPS42D1QrO2GPvQBxINJdvvttxzI572w8Dd4+reO/bXZdb9
iX6WtyjdpmWGGJ9GFbWElKuBPcTe5MSwOuspcPJg2bemA3p9UvMbcAb+gDArouLIHI+l/d52aPPW
e7w2On05JGxqxvnvzVQvTDLYxpzVF8IGwIh/R/BFe5ReN5vQZtSDJcblSNhhuOA9OOnNX8BgZJVS
bBCoEV0Z1zmjexyfonjh4Y+k5lg0NhuiMO+R5jOXwSqC+7qkRe3Bw6Z5tqKdy5hi0QW+MAgLLY7e
q9cFRVYo8VCu2I6rYos/jriAzhK6Re54NSLQXAklICsxK8Xxhr584YAyuONpqdoizkuXdABb3ACu
x/oc6Jsu+kvO3hk+mXzTxOPC4gPcRpandwV3JocBKbaMiwGb1u0iGak3xg2MiNvYmBrxyB8VvQqe
PK/KTM/SfnqDh+Syt1vSEZM2t7hu3yZu/quxmoih3EzolKpYd9t14OAsY0xHSBcK+xotfgGrqHfy
TibeSS3jjifug5ThIrPHhPY8jnKCfeep1R0x+sPRwhFpk3h+Q455IJEOlT6oodOC8Zg9iZMsMGaH
E4jZ9aW/Py7hNDRWsO4ojA8f5/kVL1Ib7ckQAp6ZA7h0ZOdF2L9S0eoxLSqgguPNeGFnmfwsENuf
uQZIrGe7auF+IE5iBT5T/Tpr93HXGCiBd5gPtlLz5//i90pHj9ZjH1wLp+paH+tZOGkzqShC2o5G
HCHNYmvUSzQQr52+0qdnDi+qbrMaEo7Vs1c0jeHOcQZ0SIeykh3YbHBnTi4Yehe3nXnnNNVP0yeT
wk6yu/5GJG80lurxe2Dea6gYHv6NyrgW+1OCwAKSDi87jh4mbtQsWHcQAy47iX+0nl3VNjPihTTh
TVm3dGl6ZH9HsWfaShyTLm29oaKo0E4bYHHY/MEzU58xbg4Mafhi8ErYnvo1L0Pkw0MMAQrDIxy5
MrU/3NE2gpOF+CGdf+HmY2gDAzBInbJOGA7/TCkzQ0W9tDUxNM/3k8wjZPHU1Rlpn2z4IXwarLAh
6vKoVxlF2pf3y+2hhPvJFARiMJDNNQzJOiIZMY/bj47LSp43Zrtv1Hzw/UUnoiQjRdyHshHhMMMS
hO1FpK0tXWXL1dPoLntdJi9YDyYDdt28wQBI7Z/Yw0I25PPjDmg+FG0YhsNA/HJRLvdxcYQQA5OH
KnRz2OfKsHuVRQ/n/kfedKahXWG/Gqkz42GYvSyEWvAOSDz234GAjZhxekTaB+fuobmHPkQ0ebPN
cjPLerjJUGmsIPHiY47sVmo3uzjNPhXzeK0nVR96AkReY1LftWa2qThftrvBU3qpWsqKZ/PDPeqx
1SnuXgPaEs9K/trjBwXH3/Bq9GARFVRk6DN0isI3fUULE/ewr3n1cIn/kwmTKh93Gb6565H4DZtJ
D5MuGjwgdoSnNLmOL/RqirTyVJFEzC2kvuVAlHt+CeMS3hHcKCi9h38KIFQT6HC4Pk648U9Zt81f
I5+NGDDczi9ehDlTcS7jkx+eP5RAD1cbuuHJWRBJn7gZSbiy8Ix1PB8DQnrM0m1Ri+PNDA6aKtGB
Bd4CpA971GKBQHHA4+pCroFf1mbW1c3aZ6XjiSRAr/vOghc5RWeCjtoenWlCxR8ZZFLbk1MVwYra
n5MrrMfEeY6BLyfdXTptVfF9MpUmmDCIsPPycoesYrVUjdNiCdE4JKUj0AasqtDs/y0gVsAyeUde
pkgREBhrxU+ETufIRQt+FX9m13QWDnkerfA2+zRypIfpX4ViiXrh9xSsjMxh+vxpfSeMNAs8yXyd
ChnjerzIhulpljOqq/GYu6MojSpqqICEbSG1bMI7MROEhHUA/QdO13ZARvX9I5mVTmZEXTiNbOq4
d4hvxHcv113z4a6KQiyHgq0FjSiOs72v4T3iO55DUV1IKH8v2IHkO4whCzWDNgDnGViHOG1XF6a4
fGx4OxdIH+RZq2VvPf7ifnXkMGEC1h28UeV6z6O1bYM0ZouYwU5ZWyxWHHgmZ0YBUYXPUsUq9e/Z
JH9/Z7rM4/HHNI8ybEVmJ1q+PeUOODKmtDiW2oPUgbWNR+lNkhuQd5pwUkxo+s3kwTBw54JcVCS0
OyAIH7GlW9/tzGiNDairjwRiV0XofMVYNMrvnDpocY84qVgfTo82ia8rTsyIvjQoEF1Fgn46wceX
vl6dnKaTPIVY6A/RYSmCrTWgGZViQpcwfxjsP7lTPuUK7U0elB/O1dxef+J6lqxuxd3abGT7oxz8
6ZYa3Rl0KQh/I59OkYJGgJBpqAPh10Sff1T08sgCijo17mEVcGhhtSMjLZNKc4G8+/ANOW4au02W
0IQwwHBhh6ZqQb/h1NTpwKalqarP1hhgJCbHLATlwGDlRFH9nTEr1fetizfpS4sOLRfEEYfTUR7o
XQZ2i+GMzUwxBfsubNmwuShGal6tb2JbBRLb8hWp72gpclaNQzXb1s44+Hkhmo2yTiDIM/AG+khj
9GBI1tyljKVSrD3YZTJJUT72rKPDj7m0em9h3SezpE/KDOQ6GxBaQI2XPTYoq9ahPMvZNxnL5R7g
7c+hANOM5qX5Gf8+ED0UChX4GR6JXp/0TXSX5YTlBcON53ODS0LjZX3d000+Me0Li8vt7r7nmOVO
/gc49RctOMD1MnqraVYAgGRqI6PcqSJsP8Kwr+bmJAP8wKBnQ7XvUBWZ5cvm83HTr9SkANncH7Q7
HzxxeQYMJGAJbpEIfHQepJLVWJMPBGs0DUo83Tcj4JMzcMz18KStYGUJ2ZNA8jAii+nRPlziIE7y
j3mO6hQTMd5ojMCWnmbJTVHlV0bxzqGraOscnZCaW7b6cNex/qemVvLB6d/Z8LPCRxs56ZBN8Y9O
uE8+zLHzUx2XVW0jgbDIEOIYtOlrKKujWBHk2iK8dIlapJbAONttL7veSUS/45AcFJYiOgeA/+of
ULeJuM6ryv9Uweu3d+ANVv+BLKLmPv0jt6peN6guESZ5MPoPcSijLyiBDgN0TrLys9uEXUIlZFAE
G0/DHwZAMfg7NsbnI67TU+UxywP29P4IjeHqfpMRu4VkQ0KNhsgLwnJbvlc80D9mIzDzM3tiHkjW
t9Wo3D4BlYpD2yIoEE0M3xZ2svSx+otoXzvnCQkHeMJA/oL6Lc8dc3CAWwkaW1ujvtRBxgVnUrEG
E5DMGvVoRBQGuJQdPK2O/4KtTNPtNEX+ZzK+AsIjpaAKBIrCduIIWsB82mCTzpXFFwN/m5pXvE1Y
y/vvLEUw2M7dC8o39wo6xoo8k2rWpHyXXWucM72TpXi3Ncc7SrwXcCDHk1WOTayRqHrPEKgYM4Y5
l+Oj/sh4v1pod+yNLw8jUbBCLLdtoDOvRWcx+XnV+NO1Ok9J4JfO0GyB50OiqvGmgzJVWMewlpCk
HMp6D9yp2UJL2S+O9JsFIgBAM5pcMHw2UaPoHWq11tsOEg4MK+w3rFbEWWefWLaxyd1pP8JF3kP4
HEoQfIjoMaQe+ZguVPFIvu8kUEOlwuB+RwPqEDvUgqiEK+YE9Xju3kHX2xm5T1AmgU+1jp4LB9Eo
TS9nygLGMf6ct1XL6wasoSF1cCs1ypnkk3yT4U28m5FQvqYb9p3GxBigQe3JuBsj7c1Jzkc9skb1
aB4+QgL0M47+r4j+l/9mxMDXco9lIamuXa5McwsAxxFfOfLs1laRrDYxh5UJfgKgc+E0cggd/26T
UkRoWaArZ3pdUWg6ImFvvEnGz1aMvytlFnS0w6cUFL8jiQqB1RHx8XoChsgo5g/4ouz6F76hMuDT
TWKEgN0/SCys2n6Iz/IUPFLzYRNbXYfELPCuQyPsJdRzPe9E8jJ0zPH3qpYKOSmJ1b+SWyV6ufuV
xz5BUzVMyV0z+KOsd2IFB9S1q+5by5V9vw/4pWaKPWFImr2pnhMSc5VnYzqLiW8x4wGnykCOYUW4
GiGA4krTXvo1rW+IKBVpa+9jlQvFtahmSimbMDLnFAAQxedJ7WT7224/YlHJfUlLhrovYeAoTSSl
sUNQqMazunQyNSh20LPYiPDBgrWheLF9O0A7j8l5I3pstUPOaIC5YvmoajFN2h+km/qR89SPGDXn
aWOHqNkP2ZFjfludUnB0GAyUtrrOB/RpGihxAVwiVB6wQ7BsfXK8tbCYJQHYIIKxc4njLNoYDnt+
0SV1Bo6FGILLkQXHQdFzJ+sL+Zh6iORR5Puov/5lKC9Ki8JiqAsRHh9U/CBps864KfAb6IocqURU
h3Je0rIp6B0pXg01lH8aM+6nkP0FvZYUkqJqkLCSSBefANj5+PIIO9CM+z0LopaKGjyaK730O0ep
i5Mivd+dElmONnIIv7A1+CdnY0jiRLszzL5av3tudYBphgv0mUbTc+MPTObPvT2t9F7GW/z9Y7BC
OcwNGks/iA+tGZ0mGKl4EWAH9cSKf4r/9Mzlr5n81eLrjWWXILsFJrxYWU2nhX/o/Y+kc+tSFVmC
8C9yLRUFfeV+FUS8tC8stW1ERRRQgV8/X+15OWdmdm9biqqszMiISGPbnSImGWj341zjH/AuzxkP
tz0L7f5NYwCtq9BYfGFK7YvasPhZLCwDQu1xujilpuGTgGNyF2gG/oRIO+J8z/8+t+foo6n+ZOfz
TYYjlf1C/S7Tnr2Yo20cRyffcg1mzy5ojVrZRJ1MNaXTa4S+Mx/CCGIilhQKJn1jqEO/uQwTD6Jt
0AxVJkOMDGwOJk58WQkK7WuJsOejNvwOOrDZ1x4P1OnMHCyc8GvRff6oUTagRQul5Uzz2UoZbxAL
hRtTQMJ/ZEjZFyuH2bROqxlxLqbEK8v3px0+ZKz1uZzgAnZbT+e6/DM3vswMos38odgbHTM3N2ak
RfgHa3BYGhb+R/S4S7g1hftZQXZgVDJtV+dcfLVzzKYSFAN606hvUNHS/dwCLiYpvMwv2MYSzunt
Yw+MEW0RPfeZg0AnMor5bCVT69ceqvHWCSU9pDFDEaqcCJ87CKQQKbZKcIriGHmAYh958HONzthJ
jmFDuH5vaOG28DPgtIvv86/Fa8LqYX0jSGHfRfVhgBoDtbQPI23Y08FtzaSokXmGbS2oYWIA3mxG
67P3enuG37TudFdPKmkoQ+sRDf7XI0bfynPKVNBgNRPWfrjiUtS0GXvFgvv5sH0ca3x6YuqW2kKq
mCJQMPvvCSeUXb0e02pvt4rQoLXb+GTlznai41jMkqe1Po7Oc/Ipzs6/L5LMHCVWeK28fZXwuLQm
/EMERpTQtpe4oBFs6xc6KZRkpf7c4maPLRrKcPN2HmhPb35AFkigV4UmH0JKi+9AkpAPolKHkpMU
nL3zhDSR8XinKaUz9GRjOzhHuWUh5afPyzBtJrgZ1T/6xvlKcM00GvyTzE7ghcKcE5JKZP7pH+Iv
wVwWdNkBOmqwLF6odX9CbporagxVVn8QxLcN6imoMYBcCI8oFGBeEJ4+TJgw8RhAEbosLZr17Ff+
eqE5x4Fqzk/7veDPzpEuWhzLXms3hh8x72/snOGRsOFGFOj3U42e8w5lwhSSbsIpTF+KZyT6FzIF
mtiy8wUWvfLyrzPYuuxBZ7pI+YPhhGhKf5ikGW9IBlqEieS9/5EX6CtTL6RCay9EdnLEl+p5TifG
Xd6wCJ5JpvKWWIwQKmf5V6jUNwytBd/g5NP50ImDMPaxcfoYpVacM1F8sY1DxHzYdxtHE65HwlQ5
ocr4Wkwtw7DhLH9dUjxxxHLM5l/sa/6ktr58rFqz0gXD97C8npJTvh+UJI1f1Xbjw8206sU4p6dO
NXaBDMStxukrM04h3OM0UQwsGBL4bRmzX+AzHjhfHFVeh4fJpk4O2Th7loKxPWf4zWDnjG7x+Vvw
KlrnFSsmOkwBiwh2cOMhPsC+gjWCwLvvDrd/z4XmAZ7wEjLkEmkW9F+Oy0x3ZEa0fGCT6k7N4BCO
NwTblwHdlLRlaga9/o4x+DPNHudhYKfL6aLxDZ9Tg8zub18eyM6sdvfoSXovHyFYpPL2gh1ro74X
z6jy6eAybmGBTFpLZ9r+wX6i2ssVD6KxlFnyeDmHLwW7QHCVshaZzJg5NFxM7GwrX95XV/1tzT3B
QSaVDHY0wiCKCSxYZFOTP/q5TCtR9Cc20Yourm4xF5AshFbJNBT/9z7gFHHbvDFVCF48xMMgk9wL
koS0TS6Ep3+CYIZlH9rd3bltKCmh7qXQ1B4+jLa8Y9BW0P0VC+ViDCFcQ/wgHKvea9PyB9cEDwP4
rvIXnT2qnH9FKBTnnkGBCrSKHPbyg+FdajoWePQIFqzgApci2wcjZrbY9wGVRwz3+KPZXhps9wxm
T1wf7lF9wLieD5NZzhlGdaV1fQgyhzPreNvyZv8+DNTJAdqH8OCY3Km0DwECY1xJ7D2tchgZ1x+S
cGSLd75n6YZ4Q/CNhIyEtw6jFl7zjkRCOJsKN5tdcI+QG/FaJRPOB3pMCPjhkaIG1wU4OlsuNGGN
sidj/P9NnFD8ISQ33xaEZDwhBto3UrEMaSIJ+h6FAzQpLDtCViA7MAP8B1bQ4rZR1EFtoAtlRdXj
sRdcEbZ8TFBlUpsDZzRfhg9srlgpdXjRKPF24f2DoLzW2uMVAxdDKA8gGvY02v5lYsSM8+xXFcco
IO3ZvWSU5owbFyRHRLgQOtDM5xcN64IhlzjfNollcbPyDxxbEjZJKDhphu92A9LuSkdThTZpDcX/
h7QZ88MrQDOos0AHQfceJJdLapX5aYdEE5HSILJ/n4A/EA/mCHoZl2ULS4I5dwF5AmZcQlHgiOXs
OAkcJCj6SKJ/ubytBGmGiViJ4am6SWjNBUkQoIq9MnYFi59MBnk5EG7JrACd3PVN00LBHkLfXRhA
QGl41zAD3RGHMEIi5ifJMdhtRl9rmgDnCGkuuS6BHVh34/2OkMhDA2xAmZh7SYn0Ak/xELWtUEAL
VePQgncDbVBgDjuyXQSyoJYGxbM6pWi3bW2oauBokmQ82EG/s4UusuKxJRRByoltPoP2Ks4jimZx
ylgJB00PdjPJxJh+eAXdmn/BaZk3x13ysXlEJDK8RJGfCKRb1CagOxC1RfILqEAb++8fYDbCqIYd
UJPKak6cu078HLLKGH6wGzfVCSrDHPOaGoDl2ZoDrnzeJ5gKpVPjfxVvH76tbO+QlEHZBXqDXC48
lpHK73AGEOqVl5gErAsbsDWiN1MC8vSN1ZJs2+N8UNNOeFJJHXNj7hpSdNoE/BQ78VqYxZxdi8hf
foJYCzjr3WsCwAEwE2ErrKIEg4NAjJuvew4yKE/rsG8VqPlCHsOpgTLHl2MrQ/plj/Hp/O2XsdRF
bz43gUaWL+Of8pupPjpUUlxokGdetJaQdj89OHuPFRo2HCQZWgj51kqoL4QOCN5oQWILtS8Uqjb2
HCimp9tjUCHoIMvNP/ff1zoBzAjNIFsI/bFOV2YJsHVc2g8YCYKr+fKA3wK+Gbs1jLlO2J/imiZd
sxNsWOanYMQVbciJFUPjJz2cIwwlzATUv9cJ7XPrPsH457Jf/SpMAqFxAvzy1Jg46P12nw28vSVw
NPSGl0lhKH4hZ2wzCVBz7LhBckCHnSd4v7w4pNTMvH3FRz24OpuN6CpSvmmexwvla4I3yNuhYBLQ
awJsMtZV7K5wCrgi8KTLrf+KXcU1K7jXCPl3+9bfYzHCAwqfDf4zU/iWT+bscrx5h1m8Z7ahVght
Fz480SkCRd/ifxSH1QjG7ztmU93chEvVpCVTYFTyIkwJemccN4j72PROMEF66CRIE/DZEK0mxb9Y
AIJ8XU4pDVsBHTXmW2bzYvpUHGBUEjBRHGCjxxgzJ5lzy+/f9NFzbpRPzQ5mB5FuwCvCFUgnoD4H
SOCJNGiTX+ISGfmI+Cadut/Lm14nhxrf2X8hFQ1BiBQY5/dQ/uIh1VLE5Us5uq2daJZQSkE7bd3i
CiNjeNEXYAZaxTyI+mKMXGPxBOQ/GP7peozUH+hrB8Og/pkaEVUcMP7hH3Z4+IGmIaZ+abCtrVwj
nQTDclgB7O6d25o5X7ZCWfdQZfi86uSlbw0ADNFHA8K1NHfhU/O1W+JIJ7i2nxmFzdUsrGdDKYA3
VENq/9h8qCalAOajmZifJMTez4JKK4e3NFRu9uECWUMdJ9SzMkRuNqtopQkPwICCwmZaNTUk+bnj
1Esnae0JaRIvbBSjzoSSUQdhx3olqUOujgc7SbE9S04nFqcDX3H5ohBVDH/cmsJ3sXR8+HO0yzqP
DodmKBbdipYo+kP3tALxEXjjanikKevTv91KywnFl+XAGHZO51GvWvxnzYWkpPpVASv09gyKZYIK
QeVA9w0U4kKLvm/svTBNKF/EUe4UnkqNRCKMTxU+0hd4g/7ozz9lcDYM5htqxMqz1aiXjXjkp41w
zosJzaHDkL74XARCs0MjnCsTpSF7SRKYtbBNY2gwO1iYqR0zmy1+FZ5iAYYGc5WrluyzYIkgYjwo
PGk1Eo0RgoeJcz2OFtzs86WvWqIo+qgSKtcCESOhSAQjftSjnwcxn+sa6c0FsjF1InfG9aknGJU4
Z9OsayDFBGmrM0kGlE0D5tIdk9Yjok3jcxRJwdPYxriZUMp5Dv5GL9+3FI0sWXx1mKAXcQnNKYcM
ZZEmmUAPtGFlfDotUtlCzvHmmfwEpOTalJYE5QdF+VOw0z4beEjIAO4oDlNWQFitzQ772d9Ix59o
SvcmE3JF8ZsYUzgHMMn9rUMy4jhOap+h+MZdxPt8N2xvDYZMV6qXubaAz03xHyNAIjEQokDcOxxH
UOCiqaFICH3Kyvk5QElzGSW2EueQnZv+FlerwcnsFP28dfb9ZcszZ+rxoiVk9IKTXLKKjX1q3AhH
JgXemvDuAqAB3yi07oelh5pnRYNN5BcOZ1Srd4O9/9Ppi6stmz807uCafGF6DEZBC0Pkh3FY2nPD
WixG2loy3FdCC+7CjhZjd9DmMhfBwI2C+WqLyh2ttbymhfAP+vnuIFuVTJ1cTHwefMfBiBeC5jKi
9dseDllvjk2Jz4BHwiXr9iXdrAdiqmjxwBRgqh2goqUe3cnr2ILqe9F8JsyC4RZGfSrAhSXj9vWm
kuW3GnN+XuKPJwzguc2pBhFztH/bLdrSuZFndvOwgbamXcw0P7gnZ0F3V5g4oPdbourLojWOveuE
GYTUUVKqjWDFr+vBn6j7KNU7BoExztIgh/nXqiOpRX6+w0NOn3rhfvw3FKEW/zLqf0eY9iT8a+bd
fxBxuwVqg3BAsRMk2Z49zsGr5+oVau5NPeXrCc1mdQwwvR7wLhl0x98WUOJ7+XFIT2VXVpjOIYya
pCN3PN5LQuZM7t7saIr3evVEaQCmIHDSmcXNEJqy8KtyQASOXFzggLTHxirtFMoWhdr4iTePRqYq
ZJvHDr8OkalFD4dK6cKE+IlVTYy7f/VTuIf4riC1FFzdqyPvC6StQ641lMTESNIIkq50vSHBeoJw
ZVggmOSugbiBjkeJVRLCpmnIFxDUMXy5mqcKpiLVZIHADm86KTjbUfLhy6deEi689IyvzRC3HOKP
63BmY+eIG9fUvuTm4/gPq8nWHFgbwUazJVojaRHxKJQ3x6QMkvfyiJsi3Ih3TOgCqoyixrUc1Xy5
Ifkm40U60zhFRH/tTQLDTxARkDohdmKuKmcphknwU3kV0SrVkURoERts1LFDgXxoVQhQ9D5yfRla
UGU2AJNoxODVfCEHyM5ni/Mk5uF0zFJOInuLRaiN+gs3Y2aB4bd6ShNO+0DvvxgflILCYp94Sa6I
y6PoAdVGe2r0OQz45VQvbgEMZEbvNmuID/Rc8brBFFJavYwWyvLI538bM726GXyoVffRb0ryVltE
tapEJ66PIWmvOyYqQrCB0cEYi1n8i2j762LmAycHoj3aqalEJwaFPL1O/hso/MUh3Wl5a2LYRun9
PqgdgoDsZ2jsID19cIbk1VYAPireO0tvN75BnqHOUlQTYNsgmXqjFRPWPsLJ7iXKYSqx8YZ2+tFR
ak6EwIViJ6APvMfCX+iqYJe7CVKeySY8ImRV77//cAa6aoWRroGn3mhIa6M5BTsqNogquyB4Rpdo
F0ihvge30Nj85ks7srspn4MS7pPEPfY+oEW/P7TjXB3Vzj8KYyDciXjUktTy919DXtAG3aZW10wb
hM4mBkG59PyEU8YXy2u1cy4qI8swX4kzzV1d9yt3cYugh7h/9i/p8dvezKE0mHwgPFx8CZazhUeq
3pxQT1B5m28mxsCUxGWeFF6wNGs4JBT1P8vfD+sOWYy+3dTZBB9HZIWidZhyrAaq95eFyw3Do9Ad
k3R3pIOB7mUXPvEy0mUky2FRUMri/8kiHoFPYCVpoRXjviFkfs5+bJiJgIlpSeFaSwlNcOi+ItUR
SFyKdbTDyyGufBG8cK0FkN04nqRpE64+seFBRYmTxD5hOSnqFAKAiFGOGjFCA2rv1Sb74jp7Men5
tnxbjLuGYmHypyC2a35B2PvvZXhzgYxxNk1mbmq9wZIAYRyczUHTDbxT4vMwjJ3JuuDqjmTHmoy1
M9czBQk4GDw8EQaxlsMPHLof/ruMqLIi//ZRDQsPA9InMu8QAwah8RasAgTlBiPqVzR6QpAucs8I
lSs/DPDYUX6DDzzpetI2EYx34W0D4KU6+VlYCKYbnGRb8eymhCCWmrOnjxzWbKacaKSnfxBC8rsx
DABGO5lYmiOz07BSlNEr8GH/6MAH6hTRCoIcySvVSPD9nXQKBAqQCOwwBDgyNwxdaHQANarbmKJA
dLB4y+maMssUMRy5OO/OfEbhHno94RRBbHgzzNRJgVrQ1sSAeR+Fiz5mquhdjXjSaisunpqUMd3w
AiZfWiIF49gxlpt7x4ks6nM8mx4jHYCANRXjPsBOxtp7Aa9F2I7yH3ei2q1lfVcJ5A0gLbgCxlT4
Lg8NSWco+PZ4bD9AUwjrxTTigSpS77MURxGDbEp1y6hSfnkVOoDsDP21t4RfWbdMRhMron3njI5s
K6pgJnWfKYWxFIELAyKUOjT8xgxcLaw49UlCP2Cm04XKRwndFD5jxtQAVLctpcBwtRY5vfDSlH9J
3cVvYufuwOiRrkX+TLXapWQhtjvxY1PMOwUAO/MZb9awHbjn8EcRgrUBVzxod/1V87lKw0oEc8cB
pOec/IREr0cYmuCRoo9cHgQqBWTjIoAT4Ss+X5iGzBdB/Mn7oF7ZE3N2+myvqE+aKCHIlvggqoc0
+aLodH3/lkzJbWbqNrUnue5bsNSt7henjY8KXAQqIeMpyr5AGihxoi30EHAwdNEuis/5m3ZRodG0
+NeKwF+WUnGyOeZcb9yAFta8cUHHjfQvOHNS6KyR/jHBYca5J3ElXtJrSdX9EysANhyGxvH5saVv
RXHEFS79T2iHLMkEZU4InUZhQYw3zXvpzIeUo7Q+eKKr+eF30BhiEK4/DreT2uBOZBdwH1JQrqrK
qqlR3EfIAFJE+tqXk3KY436Ibo4Vos56i/JaACOBKAg6or/ZY0/HqvJJ263kUrf8611ixU/9lVtq
HO4lk5TrOTKo+Yh8oTkIrxdd9z6Q6YYAbT8wPDZgYyBzIzKTdoVYdivqA//HpRsOIGCgti25p2PL
+nmqRqMJwwDKc4ChOLYMtfbV6DyGwxJlgdgGF20vxLXfQ3jE1ZeYu8LOXrP8qSUqjKKjA0dPbssc
MRCU3XhZAJSERyeWf+ToQW3A62B7JeExIAsQQaDHmlnkL8w3UEvY7VjSKMkvQCTY9L6JeE2zHz4t
Jlv8qGehySY+zQEPN9WPqAPZqzm/v/3zVUxcsAEJTKTgAmwKjiIhpddznkXoN9njMQ2St/W2QL85
DpRHFkfgCoAuCq/zyAInoG6aGlbjUTeBGe9vMkkLrwSHm9hJze22cCyfriTVnsAi2EOdlhTi7ma7
XaI9WDGtNVpdGHmi5ABonmjme41MmU+BcdU4zJXN9danoqMPxLF/8zVJD0TN2XBC5rUhV+oO7d+L
DGNuL+Fngjuqo/BzIgZa+BGZGIwtOZ6hsGTz5quaa1WbIYJH9T7Rxof3AjdbAFBbh1m4QqcDV0E0
UohnHmQbsTQA5fMxofal7Xk3M3qexvvLUGd7qzZ3LHVwwAAkd3Ae/Ij5ZvRb2WKUjMaPgbu8sfC5
bUzZOZ8R1HPSgNTE9Sb6Q++Z8ZzRrxSvjTstEO3C8lTuCCaU96KXRtJTGKCQvUYnQlzY8g9zticr
NhCEwobL9f5Q58ATohwWKlBGpaV0qwlqZ2Z9d/oIRPOYikZWqU3q/Xhs1kHymhvd/TT1ak3SL1pR
aXdioPOPXldo9GKyZW7fbMl+BYNFY18ftkKaWwSjkTY6VgwRkbXsE5YTpAj+I5zpYtR76+XLUvJK
WbuuMnkx4/9PI1PwGi5Ww2D0m/0l2ira9sn7LtaF2zuTzTcY5XDtVjn69kFu1lAZD0VcHkTtwRX7
iCT8ybkbMSzJbVGsKlRuBGdjQE7C8Gp+7yxCJbxlXu26r6yHOTZS64PKH+Wv/jDpQE7+gEfxBs+D
C/2IyoEsw2X9YprWWBszELh2Z4ucEq+HIVsywhuvG79atRe17LASEOCRiPAzXfbBfozcFVcFzBLm
10+c1rtDFSfmyHRa8WaT9NJNCut+zPYYN9D5wIlSQeiNgxKE1Xs8sKZL5ak9DnfvkurVaE0W8ybe
EU21kZXRLIOhzGYY8aj721KMv644NKKjC0thvrhZUyE1gKTSAtU+AexyF/sMnyIDHUmvVUzMvVky
mSHsizRuS/cGHSWcwc+82CXV/Uxth0zR/gjnfaFBzuN5SA3XVQzGusNukGhCje96G86gydXh6Il9
KT8b3nhI0sefkdm5A+9G6kgjQe2TOndvMqaWi9wjdZ56Y6PEPnMeYp656M2XEHDKOESJ/E6Ecczs
OvXb2QoQDu+ZCiYYGrSlvJn1pW/wFNQ5eNdOvytj0svHM3k6R2d6Y4XH2te4v4K8XAw7Q+rMycDA
2Y0JmIhSuLpnzrlafWxiDYmrEI+S1Jl05Ov9zJk43whIqyNvJZukMt1cBoT+uZd+VZlR8z9jZxz+
mwPu1RBXpvH1iDEotxb4J/zPPFPn6NDlX8YYWbPV0zhXIWKBuS4tMuPYA+gz9gVpjYVVM3PlcQUg
j84H6lOggW2KFQCUI7qGbWDONkOjJwWTwa+9QVxzZ97sd0yxkzVxMd/KzXFofGh7dOhKYaFK/kMX
vjSiqzw3sBO4X92qI+pj3hq9FqwFGoG7AQrCMGF5Xcnr5iTtQHfRhE+H/9J2dLEPzO7gOWmK8W8z
Ycc7UpXcgNHF1vrYqasQXAE3rzQPSMhI4Zq5IARN3LAOzphyrBR+tAs+HmO9ncbsEZdjkcgRHRhV
hBXFGydr3u7QvTdW+cfIcJJbr+wBsRkP+oXrU2HRwzAKI/xSqveQ/6SRgNcylis3WrIvyCarVj3V
emvcF41wrcIfJXU/5CQQpqiOJRZzDviSjgQJhhnNIz3Vj1n8oRMdthcc4lGhf6JsP9cq3vrIFPub
kZPmaHW7BSUP2+Mte2nwAxFe5JWXMWdYbUkZi7VMxCv/BuHUpD+KDQLWTsBCyBBvNOUvlT4IgcLX
HQwA3GUROMcZ7GoKfGp0mFRqtRmbQ/0Tt9ZVMj/L6QC5hF6GHTp6WP7EAlYV1gLz0jl28qqHn57n
2OqsL+0eikc5/Iue9rYe4KSD5J+tRvKnvNUHtrDzzZXKgyW8fszpPbjdIsC8SrLBaypFEKsqMFEo
Kb03fTiUHqzzF8o/F8q9tG+3Rf11Xhf3SzU70CVkbRdrvIYq8f46M14gicwN2YaZSWa9n/ovUWo9
wILornVP861AY8M+9kM3yM1yu5xFfW29hvTq4AbAZRiX1mUOnPIKFXLGGgG5c6kDWUr6jzUHQe5M
rIybzMLMesq0+es6P5REh+em7h0a3Ip4aVxzjf+cOTdiL/rbw1hrft+4DyiS9hyTQMLXpD7BW01N
cwibiJAuwdu+r2eTsJgyCP72NEg0B1OtHSDA4TvDuoYlPW/0Z2Z7d+iHT+sCfQVuBF3o8o+e/ntD
GjjOTGlyvM6F6wUOCDh+4ImGGEDLSE0WOHN9/JF5SVUd8wNsfpWBW/lPOi3QYke0eORyM5wgJe2j
dGgNiGqMZu7tt/tdZkNV+jgwcOGN+OXbbDCATgX0IsnOm8sw5Hl45BHi48V700QkMwH54gfWA0Ex
F1Uh7If7D2u7be3xgcu2ghmhzfzmL8UPI/MqQW6G/OD2lF8b9ixI+yRqbaZ+Je+5NsBmibyCsuhP
ebAaSoS2k7BK50xTwuePgiaBX8gkim0GgWUGKQPf45n+FDeNSNUslg97186a29VDe6AtiTek89R5
Y+0JWoK8DsuY1HoW5i0zp6JtO7W5/HE/7A7Zw4XGA4sv9es9ef72yVMUxs2W3XkI+e90sSA4pgZI
1XfZufPyR/Ey9xk+4KUahMFJHzzrkcoE+hnUXSaA3G04FPkCEyD9vWLEH649EXZiu/HfM5I8eaA+
VtLV/N50YUjf4ATCTUCW5HW99olewfCntwdoS/TawgvjtSaZxWR+umuJK1PzmnBnv/F+0Nqp8Uyt
1CoWI1gdKKNwrzvdcgcR4dB8nN5XWzndk+GMn/7ibBSws+RmXbzNR75R3k46dWfKz0hazBMGvzjC
lsC7jM+vi5bNFyj0hlbplWa6K7AxBS8LYZeMXTj3ENbhqPzkij5pwcAg/7bYS5Qz880Zl+xLMIqy
bb65j2EIVI7+3nCQBsyidwe2Aj3Uq43hX6vjw4j7vDbaXs3H1HrSOPKwfWJYu6Rjyc+mW+WH7Kod
PxCBy+01kEr/fZRANIhMI/rF0u6JStMf6S+31rq1MFG7nBCCmTIXpk2bsTebXCf7xZVcvKMOyafW
CNfiLm4l4pE/rWzui9meQuryMf7Qf0/8Wzhwhgs2Kb5vz5nd+0/GzZcGW5yUhFYRwqnavSfTsc41
iwCNFRgX1rfAZcui2On+RmEG2Fbp12rZsufRlO8ab7wq4AOQeixau3eoDxjhuSFhC8t1k9OMzN3C
xjnLa+Bpg2O72T6NADHWN2uglYG4bNLoMzJAzq+Ywpw/DARgvegKtsYLtzMxUxqa6ByYp4dPUrG5
zU+ushnvfv87iRUdpjOuR1Nt8NBq2BMmM+obJIgAcaAfrHWCuXx6IGaUBQbpT3yhbBKoO2JNfRZg
fsWwqSWiXy6G88yYPa3J3RgkKFk5pTdMZ1Kj2Oa33ZgEWOlMIN/p1Kic19Ce4+V/VjxmZEATSZ3Z
zxfQIKrZflwxl683qFxu7Q5PVvq19G8TDKckvzjwAvARwyusKPTJfNUjHWuF8Xq+uCavw8wtsLg9
vPa9B3XqtseZWD4MW43qu7hZYxoZT78bbKSXIUMK8/LeEKafyRPrkrFBxw1fIwwpx858MURYvR0n
k0wXZ5A2fGbXhO1qYr1y6+k9occGhdXjkSRvgKPodaNFRbfB/ie4OxeMnuCCyQvmtGNzQct4RbhE
Vjj6JTMfXa2capi30KFDyUGYtOn2YsLT673BYo64jZQEugLMCBtWQ1KZQ3BwgK7TNck8catJDbew
qJHT1mgZwPJwpgle5OT842DoCtrVyB/LKgUHwetuZcvBorSaFbmMWFY0Hcx+mtekATVd9F226P4U
8ziLunAsH/OEcQ1vt/yRvW5Fl4QOeON+bLKf8GLeBkKvvb4vZiHqtpC6cTylEutKMy+Z39t604Bu
d2X0iwLXeCnuv/7EeXo90PiivFrVO2KF6bQPP8t2ZlIFXMLeRqnpNVI0Iw6Th9Cp3UzuFnL0iyFQ
w8dpuMTTOODaJi6KSpkqxbx5d/Rt0N/h9eHFEkyNbtfpOAqsmnNmogbQei3X5Aj2r/CmYpd1V0M8
xScaCHYjJQBDRAjD69t+BrUMPvEvtZfNlQgZgG4/DBK4M8Du45cprSbLGxn6BkydFS3O07gh31vD
25mpcyXglyjbl5X+gMtILVVr5oKjTHUQinbLpw+nGiXwdNkadaJYFMIwmRVc3TAmm1kzrEu+Os0E
GC3CDjmZ/bwsSe2RzeQEl4pJIIMFVGa7JKWyHwCeCpmQWgTH12agrO905DIrjysh0ibLmP3REZti
d/o7cWXyRIC4Axd9zXCGgXntFxjvcZ1KlCO/6Z1BrmpN826stX5GosBF8doUY2s+uKsD4lDrDQvj
+++SghirDa1GMKQohGYYTl30L/2hFyXWlLLRqiAPQvjMmI8pC2oPO1cvloABX+Pllg/rdehp7AEp
TAzW1pCoqqjE7Bu79l/B8ccFORk5zYXaQs/vdl64M3Ht5YYEijZh4vozyucAzDAqA8yLHg4nGIuo
sTGYE+8fhc9j6WNhSFaiYsPJy7r8iKNNdWNOmJ5uSGY6NR8/tyVzr1ARY2XYra/J96/oNQDtHhJB
oU8nRv2wMqgngCx2x3DZNRzZXnavM/XDqXfvGakh5niQSqsPCNio1+mevlpNwFFwuhEBn1+ZM4Cc
8Qmlj9akOtm+7EvLbqxmyRc9a+m2NnVGb+dLplTl96gpguJmVDid0RmmNpob2Vr4Y4EmtMeafmrB
q1w+TKVCD++21/B241ZrvucXteY7HH3M9Lnm200mei/Z05f1nVBP0Okdk3Ij0mi1OVYEJCLIb5WI
2e4y9t06ZTlzmdjAx9aBPIq76QV/cEhc17crQcqTC/zbvWGrX3fZut3W2JsLz8jnasCosHXvlPiV
sfnCjCo3mKyl3qyh5MIReNqDw6UzruQdhpY510qdCshB1K9rZBiApuBuEnhpow5DycpSG2AngwSc
/XzfYJvVlvgKCQIrQjyBKm8s6bMEwGP1Xtwn4PCft/ZyLya1xF1BYaEUsJAOklagCmETUQbBE8ci
bmoytHc7NU5jVOEaLwmguMJ3lGTelbkFw0mS+jNSrd4Wr0z9UK+xuXadO8FytjxQYlD/4nkpyh1S
cfooVLb0IffnidFSl/SMS8avyBWs4UAeOfyFfFmhpDK7m5liw6pkhvJczul2/6abkfdgFhvb9Lan
vPwVGLtsD4Kr9zFkQEHk034EXdK6/E3dOxzAn+ZQJJMw95W5Vj4A5aYxYPybaX1xy9dp9WaVqdwZ
ECZYYPdqDvEHFFwtHpSZ6v9kCk0X9u7QPBCjiSjaePc1G5wX8Mr//XQ4Z9HWbRVNYu480xKc8QPb
1+5EOT/tCOWib1Joyn5waAnRX4OLH0v5Q8WJtGIgTi3//YDQEAasm4FzspUy0h2KwuYKlLqbgPbN
DQgBxF06LyBzQ+Ao7CYQFe2GP4PN9WZPO0ysvK9eYPu6693ul3uisbFxfx4zrhOwkyfIgZsvowc7
v7M4Vw0sbUDzl9Gny+phfufgI7lkVXOK6ovRMISkEimdJNuFaNdMmJaynjfJ3JYVE5Sg7vQZPGGK
LyitMxwS/ItTVmr+R0Ej7wm4k2VV6fLDwkfrW57n/aLsbXmNVQ+uj3ZlIs8CycMQozHd2kMN+3AU
3moDhkaZxaYwG1IS85KkT01GN40L1ByTWW2GR4/2xP5hZk13bOIyLjXmGOm5diwW8NFIQsY68Tt5
MaGRfIO+hIkNszUmqf39ann8CAeLLCgptOZq5sAs7u3Lrl29aaCT5ZnDv8rPNp+HeR2r0qmF9dNy
GFITGQY2tytkyBk53J/YNsTInwe9qv5rtXQxkZBcQsqhSUDjW2loDffOG4hqoI+gY/axrBaUGbzw
jTTWb4Deb1QLXDUDuxEoEepimgjgSU/gocx/bCR8g1I7KUC/9BpXs3RkiVursEgdKAjEsC1bmOh0
LuaKZuOV7nWqbRRYJu0xD4D2/bs3Po3Qdi9SsxzA1nnEZYhhmACdoXfSiezBY17WXHvvLj0wkHOP
nqLzgRXuapaMrFuhPdnkYX/4yVFWTePinLsj8tUJVUY4XdQ75FYqZDHqaVqQRCTC0dQvNtnxDk/v
NLHgFmYQgGOZsoqralider8gTJwuh88gqvXMYjTX3zwkqX7UjnJKXdq+2vdntHzvYDjxxPBrM4O8
x/oQAOdBRfzB+3KiArSceFJf8UjueSIloABQyI6trtJhX3kTvSqjWeriM6DgLqFOLT5Q3uGm14Ew
iIYTmDP8optfw+/F1EN9zjTU0oUhq0Y5sC69oYBvjelck+KKQz0xvpU9h60B1QJypddgd64W1ClU
HtgZWwOLFMkYXlSFBmG9o+Q6fGTzXhrt3f76r+SDIx3sClBVfXgq/Mwn4MQpO6xbk4rE/5F0XsuN
alkYfiKqyOFWZBRQtCXfUJbbRoBASIj49PNx5mLO1Kma6bYl2HutP+YOF7Cb2YRKk7zssa/6GuK7
TcujKqMElBf56e8yxlk4Au7T8bBQGZN00UPVR2ssYN8690uynPKbfduUjds63SbAyr4oQk7r/JN2
hwvYfGpgMcprEjUjjjAlQlm1vbm7fwLNN3bNcP0FJ0opdsfd0H5fc8dcKf5F2I0lMc8/fvsF/HxB
Nknw5s1w7lA7Xu5LPWovp7fW/o2eHJ7/dQY2aP7eHPFgrUmI+tUXK65sUj9bJgk7OUg4IVZcMhDG
zJf5j2CzpnEh3ilxHPaN5T/DkQDJEKffsgHbb1cSVDPTlISax5Mb1lVfGhflgzSehbJ7YWqSFtap
ysKOQIatUQZye6zAjNmfqyBv+WlQWwv/FOn0oLyKB2JYyT20DD2zWu3e1fj9SbfGgNkAkEW8mu+4
f8cgIHgmBNAVDzJBXrJQQDEUG1+Y9rIQJFw5Fy2xMdWJZ+STyXz3LjhjyfSt7rs3C1U9fFS0RBRb
bfhnab4CAPdFIcLvCJHeqYFB1pN0Fp68p8JcqfEA3MLxo0etq/0QN4hBfQpZ7zm4bugc9G8dzaVP
ajPfOJmH/6VWy9wH3SVl9Ui/5sxfnEosqJKHUp/mGD9dcgHwoAezOwfHJ9LziJjREwqjGWzlbgb8
4Cx1KnhZcS3+8lPLUe2ZW36Xm8AfyAW0Z4mKWYC5ov2y5tCaEXx+eE64HtgI4fhzM0e5uJ6JypET
76pYMClzDC90SnUBitzTa7qxhkUDJrSdGzl7n6N0wYD0+JD9555t+prxeaaIO7qnk9F9ke4UORCs
GS1WW4SNMFe02/LnxqBiLadwjSuUYVrmrcguaZgqcD/zNS8scvbIl9c27iT5zaqhTICc5jJsnIyI
YqyTz8cMaXbXNA2RvOSH5hcFKhowRoH5J9GFlUKxpOykTBCvxUjO8kwTdEdwtv4P0Z5M0um3DiTh
5kKU6ksriUjDiV4AitTAhrQx/sv9FjERag/uitRRI+gfNTSQFw2wnGZM2Qz5wM7MUz99run7lXpc
bmuICeu7OElLbKRhubpMf8DOi3QXq/59VaEzqRtH/7v/G/4l4U+cPxwsXL6oOirkcqORDxs+N+Ns
9tboFuxt6u8O4op0UAzqe2mbXR+EC2gHEoHUbwGfsMu8m0ZjxfuqqFxy+tZw6wCBp/ChFshYJynK
Un/TjW5db2UQmj/m7wSOHuMU52bj0LJVl4g+8RFuMeO+P8x2vjoaRy1jFUOocRCSM39+34NKl78V
XKjAC48PC7nhxru+0A8NAV8Zr2zU+2PPFaZiWDRwFlN4Agq0gI30wJRDDmT8gj9PH5PuWQ7FLkQq
RxG8rDM5TEsJXSMCDKaEcTH8y2MEQb/3xHuu9z+PrRKNMadXEoqhyQKBpEgMM8gLmpMReI+xhMKT
n8mRDac7UMgh2VDX6NXg5WwheH5rKwDMa01nwoCmTyY3W4nKfwiTUItPRBwgctXoXL4BkxrniZzf
8ekgnS7C+eyaGu/Z+a9IRKsVPS8jKpvJfhLo4kGW0gR1ZL67PcIkrHtvMr3qypVUdfnMaOQzVcsc
Kd3irdH9tPqKycXKI+s0lhckwQWaBPTUL/zzXZy6zOv3b8Z5PsHfFM3DQGBqaxchhAQZUDHq1xoq
M2ozpPQUA0yByEPqmcjsMJeRVbsuGWX7o4732xe21cNLnQcn08XclIfy522/J4I/PYuviFNc2pIU
oMm7vAitnRLxZpvxI1u8yj+dK6AVPP1tT9gEDeSRMlMOo/ovK8y7/as+Iaws+3emXx/+XEdUX2E4
4JoaYU6VeLlcTmlI3q0UMQfFj7DYZlvz3HBDMBQwIkKvaJH0p/zxzNXf+jnbYn9+faTb6S/BEggi
HaFCLo+E/QyuBB1WerWfOSL5hK91t5YR5ykkbL6Iv8BHHDw8UmXW5eEWiZ9FTMcPmjzzs44ecUZY
YuGNnwqoMshe4XEQh4ajuzSdLMlP2BihtbW297W5pw8tJwQC9wh5ZCcicFrmIwokM5L1spmSkB5e
LXt14TQmAKl3V5cVDKOBrXgjEe7tDS6fKhFjnoI+ORq5cckKfILJoO3YFFz5qqu3cCteRwAjVuRL
e5Ewu6cr+XD7k3bKjksQZ4X7coWvLkIYfF++Au7d5oJwOZB5q5CjHuXLvbHli/Cyjb0evj6NjXpR
t/XD6QBzgMlX+oqCCPlfQ3oJLKhhi7Ecq3GxMr40Cm0RIwinIZq9+ZZfb+oN6ybNPqsE/VEZimdr
16z+G3PQaCukRRKndbwFKmzY5I6ryWWJIrJQCLWQmA2YSqKF/ZvbxG+/hCC7uQ/vtUvP710bv77U
pbp8r4s4jeu1uJQ/y0O1e0XqqttI3+XFfu0BbSMhmr6b4/TxgvA9m+daXwylw0dWHGGgt697JJ/5
PMHjUNMx0I+L/Hs8y8CiP7ePjDHMspMVm8fa2IMw1EzP8lYA8ipO3BApE9OvvOWwOeCkYqquPg1g
iC18uxreP/Pr7drx72gdumja4X5H4z7xXPGsefzIi44wyocjOkLEgSl72b/yeNu3K/1sxhBjsFgf
Jhnx6/tSd16znOKobORwruHA2xnqnundlu+N7lnMadYu/9ZQe0mEnvItTLsCdToD8cfjmHG83Tb5
hkROXCFv3Oujo9h5cBLQwhMT57/W9a+1zX8T3rGT8O/uC4Sea/+slRTez9Lhfs7+qnN9Fn3zBDxb
n5OT6Otr8OHm78bB8FN8ZLgV0w/pgM6XBUcD6WoXr3P3U/N/u5+fwXQx/j2uI4pDoibXt5PMpo/T
i5R0rZ87stPD/Tc9VOocppfF4zUlV+wqIHlcWpdsDnqrAJuu7ef9ZGyNkH1Nc2QKYctlSjmyFo8R
FRwMqKviW4iro/4nP1Ft0AtDq0MDA/XYzU1FmVvTxw471qwJDWlOtck8Wx1Q6iEawyqHWEglRwG5
xxG2So3eK+3MwjdLDky/Cvs/Wip4rf7yMPtIP8bd/Vzh1BT3ajNPTipwaL2Q+br3D4T+idMTVzUn
kKRx7muX56flaORqQFrl3HH/pe0IYeaQAVLGZYwiuDyISwF4uTPoes59K8w4TMagvc5/BEcGQHVI
uudWRHK6lPcCNHV1fp3ZfmWOxJ+2WWUVJ0ZQapEmhBJZoJzT6sNRq5CP04DsrF1NXD6bjWlPhmtk
uE2QEfo9IxRz7bhISpfpTi0Ju4FdMi33/GYr8gnn280GTqKEKe8z2w2PCd8kB5ZVrQQvu5plIPAD
NcE/ESl+MzdKkj8zcTzBWl+JvElcFAe+cHkTR906fDpWErQiNmZSdoTchbdmDbNLsEYER+SOgpg8
7GpHungBTUfkdojLm8/TtJWT/mYSWYw9wNDTu1lLYXA6bdd26P3iQr0+SfXg5fDufOpg+RJAOQsL
0IewewKoAaO0DB+vu8NNVITFzRH0peA3IfuD5A5PrwlbRz7fseU2qzJhIWvDBtzGfW/6zKEFg7A8
uBsWZY6RyWVFaZ3pDy5/pRAAcvtqODoHlEKdR+RuahOia5nua4zaRziai74OLKj23zdpV4RFosdx
qYs/3U+v8gq7pn6Sst6mKeHBoG9Auh7/HBeE7HbFkuUs+wIk5fEdb4Ek2VnvphrNlrsB4fjgg0cS
8NJdabzJ46YPpusNyT49Lut7s0xgTGB4+vUUpDsK4tAqdHAwuLwJdQ+oFEb/Aeew5y+Z/QScbEjB
aG4YwRFRTAIRfSa0KYnxu2YjyI0I7aQI3bMuH4ALbP47vaUWyX7e3azYstLwJCXA0+FvscZCVYVd
590PCFqaWwQdILWbW0z4CBWp7nxeJT8FavCjsiN0atwOiM+WED/2eyl2wYud6BaQSMIvaA0/tJgl
6YdI8vtr8eQcMHaZEeQfBff4GJSko6KfYDHwxzlfBolg+b5om5xnEoL9hLRh0NeWGsMBE3+SZZvu
vZElj2O8kWiD3iivw41H/CKJC38icEN2sRG06+Ew8nWH9CzMPXdgr2x19XuBiitLXZRGOuvIlenE
KJfsm+UKMKGq3FHcyE4d1a3Tkne5J/0T0oZc4cEpxU8zIYJ1UQjL+pS75HCjXOXE5EIo4+fwMZze
+xpNixlaIB7r4REIMHOBRp0Q1jCCa0e7NILW+dR4+c9C59wRroD2xHWQrG6foIJ2Rqp/0CGh8fts
o9w8ltpZJz8tqBsq/Oq9EQ0XRAaklXmbyLsD3xoMnia5jy4s9dX8mYWzbmyWjXg1RsQEkvyLsbeO
B6RN5j81FFjcZe/57wEZVRx4C52s9dV2UQp+p/oGrB/XDUi7LWygj2DbkYWcqgdjHxCZ5HKVWn9P
zVaBozVUFARM/3U2k/HA0KwtO+Rtwt0fxvCp/BgnIY8Y+l8leKdU+2V3AAybS3LMh0dn0iwMujlm
F/C8xl3teqzvHcs7ejr2W9J3fdbDvfhzY70D51dsFVrr9cF8y/dVNO4Tf3Xv1GLAJXlzeKlpr1j8
srCwYmrzAvQyFvAwGYDXbkANCpsyLvS7PUrOawR/tkVgWbYqTmKgjnObI9fV43JlrLn5fTHUj8lR
3aqh+U/f6hfIdkg15fq6kf0Erg/izXKHZvv6xoV3kYl5cYCDkU9iWhy3I1L7WewHzsQMQe0RNHGG
J9eTPhomR+gTLIOp3fx7DU4jO9JrUf2l4bQ38AReAJrlo/5CND0RJSs5wtrYvZkkWYhD7UvjRsFG
TjuUBWXAPx1pn/+pMSFuuy7qAMdchJysn69ltm47wHaYFQcKRtjw9JSc5nxWGEWCp7rIBUDOaT6p
Hr8NDdYA1keWpNHVfZUCN/grLmMtKCJ03wFM3CnZojMkyPbTMmYGnWfxcZLQj2Zc1/y/v9qaUyOF
hDAB/l4o9n6mXbp6RxXzUO2ya5z5SqxvdHoLU7bviNMEDLCczQ642DwK+8L67VpfU4RLIP+4c+9F
ArV6JmkhvuGTV2jSojCn4DxXt4p/3EvIFEoF1B/Dl4kZfX2nWxN0kJP6g7MEz+dz1a5S+xufDiQq
y5+11bY52M7GQKFwup105tlACF+nMmayBFOa4zOZu2QP0B5p74F+3Dkj7eZnn2BdbL1EsOLeuBgh
VyBbBPensVUMN9k0n+b+eW2W+W9+0i75733NCQfiwpD0ZT08xAQyI8tMI+x6hu5jTaeA7ggkwz2h
ArSFjC6O6q67O0ZIp0jEuB1LtAgkfRqwOLxEiGz1vdWFDTs+JwAP9+L12KO1sbp1ZnxVjz231MOI
at1+c4HfZft1Ui1PYgcH4otZwWLUVFfraDgyVxQpccS+dqNvSjZwY+GokHKF2xHqHaRYQveyB3KK
YChUQAlxKOPNZChvgP1Rmp1MthiWQaKkMkeX3Tcw7i0ojDW/oEqloc9HadYRl+/4/hxe3wWag9si
fezm9oqOW/kse+yt/Q+sEMlfJ3PBg6/GgrjG7iBMwZDZ40EMql+NIL8hsrYPb67dbEM5IyFX2EkM
gZrXtz4rAjRLdxWiN62VRE86vTcAvsC3wKQoj2V2NJHBuJW2nDbpieNFU8OW+1D2CgAoHhNYHgjf
3Jdx3bvWt/lGjvVtnNRwpJBlZ5S+QeYgmxGR9H7uo5XZ3SJjjMRHMBX+HPxHqGJ/JXD+ZPG8wmNn
/C7uJGKSFWXUjvy7dupSvkTHClVmYY72X5P/DtUvtfSB0n1hSWZGzgPzoBPg7aOsufRvt9qYCFRW
ouV/V5vin7hi/6lczj11RVL0e5eAE+MCWLOH3Jy7m//yffaoLmLj0pjUFxPv4DYwsb+t6NS/byL1
flKEZy9nAFOBrpFNuzGWhswiBYE4OYXsD/yRnU28zKwGDpGldVuZdLHUHtd1iBro3n+i2WiioZ/b
v+YwxDkocYitIMEBhJ4U2kNe3BQONdKCJDwW5hc2RHFvtUdDXL6SPXoHeE750F6r08AEpG9eOnld
4A88hTzXwFTuRb5TilPfqE7Z8NcoysLMdqiPwLnQzjIhttySWAQww2BHkLXFLXWTZlO/HSZ81DYi
YVm8UD4yAGR7I2w9xAX5z19vpsi9gaft5Utucr5/szXyZ4Toa2kJC3r9q0Jkn+8eLP36BkQa2Jy3
bDceym2KTe8IoTaDpJ5MOKBNeq4Kp3jfv7uV6qVtpIOoKjbXySX5hxgfLzonJYiPfDTWirlh2OBU
ieAOmCx4X+7c+0NEXRujr9Ltn++gD3ndKUjz/zExrSX7jepkVWiuDMx6FLa5nRoOn7kYdANxNDpF
ZgSGNsv/S3Uh6orGGyAQ5sgZirPEPwWBhUIgmv/VhVKHpYKaQb4O5nY+rvzhNZ8M+Hn0fu4ViBHk
U+gvOFj4yEMdxO4Z3E2/UL37qh3jvD8YaIrk6Pm036i/4BuMcPxrPh6bidvhu1E9vomkiAz0U4rk
9ARKJi4tUZjNdkkWIgF9G6G5Y21B8ilFzYdAgloD6R++VJsI4ydfaeVKPJcvrwpv2/FjWk23DS9x
y8jjCq9wjICK67O6a4tA5FZvTyy1aDa/OtkRpR3HpnJ+myH/9p68tnSGc+fltCciLRw8zluC2cOa
QC6HfYHjdCH8K5/UlNDCU5gLYYjeGrHP/PQvsljwfhofVMLv7r64lCw7LbwBbeAKPKpCcEj4ARvr
kzxMtXZ5B7Z0Z+0511sY1A0PbPWDYbpxk7WCd5eo7hGTrgj4AhU6n16mzW3GzfX6IDVDT/3yn7S2
+kWyT5R4JDir/xFWptt8Ih5DxsTzWiw1sHRyjNmR1YUx+BWn/PoZ84F9PKAQOXdvu3yMyK83n37l
M57O3XzNkmOAIJ9NckhTfnGgE5AlEZSkkgONdigykZe/88jE6cBPn0YKgr/cVpj1H+ycJLp+Fkxk
gF4oFnSw7zlZIo1gEMgfI6EBchxDAzOJAdt0c6yXlykfXNOAW4Ay6W2+pfFJyMeJ+YuSLsTQIcDz
k0pZNAd6+aWIgQQ9910ejH7xuKbm4m9T7wkV4F8bAjfHML+791PffShplBQ7ART8CfGAQdjkOALB
/6x/i7g7FWdBiaYvlQGNJbxn6d0/oZxWhIh67U/GjK+R9pjs79e+8hJYjSkuw4pvg8i2DJBGCOvW
M/ZqZWsb3VGPRcL1TV2VLVc0LBxnGbS2U4/cErNnR1F9E/UBAFvqKlit5Y/2RzRCCJ2DOW1vYgDf
R/fruXPhaI1QGuO74D5R66kfLY2VKP6MJWVH/FRPZoptxkgOzm0zCH0+HVnYZas0YyBqHYDlcvIU
4bMiJeyOdg8r9wwG6qu0C8f4jdGJvi5y86Slss/8fjsPnDZzt7JBINH/MN+OSJN9/ocWqozzrKMB
5s7CYZ/LUNlwGI2K8ZE1s7qqwD2qN9brobbR9OnOjPP72I20wNBOaGOgJ1C604REaWD9CLJ3XIpL
WMj3ko2tI4KWz4fTPWhw6RyaH8JAoXJNmKctvyrjWDh9jAf15T9bN2oL+9H76vUxrgrZ7bSN/FkN
zOOhIp6rtZE7mRE96ki/U9x3L7z2tRQ84pz5/sX562+4TsE0lTDNvE7dkBg7arFIZQI6wactr+6/
feKMn13hFrF+5eljIAmSz8Ipvae4SmCA5KBFd5fYTebdT9Q/UGvsMRdNWSRSvU1jlYta09omcvDi
l4M5MGIuEnTsmhFUVLkwlguRUvDIrURGleflxQBeFOH7/pXsLLqNY8rqmMK8Am0YzgQEeg/UiOMN
re32uZx6SlcX3NllixuIeqD2k7/nzpTK1MaPU/0ylBVxi2pstEczIrt+zqQOBoY7SiZj4FSW3zeQ
YAEv9d6JUHQfupdv1NgifZwHA0Z7MX0UZ9ROiPdIo52bBMwrMDX9FfQC7BGzA1iQxI7cEXEH5/fL
QRMOmICEgQDxKhDRZZH7eV8n7BXPL2LiH8Mqa5aaupX3au0nCZxqu05eQDaY3ZlVh8IzbpvX21fu
mC6SdI0KoSATEnHFoVT9Io/0k7wRz63kKFSlM7LBu4s/7HgDRAOzebIQ2aM0l0yUOrOzbe+wBTZN
kG9kdOnPNVP/syXFpKUMBuv/iO/gkFax9YVbA848gnJvVq951W1D5VRF0CAkI/wCAHskhtocS2rc
nA1IV+mzK/8lilsjJpVwFPHirSfk6JvqWz6zoBeaPapbzo03/YhAxrVxFLfWa1lXoUTlF5DChk/l
i0ccVv/NfQNv1ITIqKSPN22/HCw4y+rIglm2HAZHzYzLKSg+uh8h4In9Z116aoFoBvuddHp8F2/a
2AqHIj5gVyukDcirwfwjlRYsTsIvgaYgokBi+hUOeeFPYD9nQOe/Hg5p17npfcXPIKfoeI+MGg2c
CLx8rEBMrl9Re3yLsVGRz0TRleAnP9NfDnvGvFF5g3152aBGfcQdxBMljEd+kkW/NLYklzd50EgR
BLSKcaVagSLeh/8qaFSvj6qfkgvmOnHTOAqr/YXVQ1MdWrFe+fJ5lXP7dqpp6hT9iTYGRA3MLCA1
SLdHnxegAfLcE0jOEeHmOOwCQvMRTivbPuASBksVF0wjzCtgR5kjEQDTY8VFfMFgxEWPEKL4ek2x
9NczHhrcIZPd0HkbGh/GN/2LxHv9NtzIVGZkgHSISyrmdqe4FqKP1qmd1tPTIfguARJG5QkHDZSG
uui/jkLJUV/LCvnYDE0sOj3gwliajGpHKgH/MpCr1RDLG+FoATdA9Lz66I5K63nu2BcZdpwUi9dj
25t3RwRo0J7rJtmo6Zr3onnheBmeQR4miVu3NiLPAiPHyFCXktrPVD06L+BmqKYhGvOYKpNaCKoE
fuzj1WMEkzRbVn2r3GsQWX3Q9SCitnw1kWD9p1GU4UXCWyju5KenOdaqJbj2wuR4+yq1EwhlstE0
opnC5nPI0Yw7gxCW7w3LzJJho//km5lbIkGbLeRkSlxmsVqsKThIHjzKrqW4ym1DSoA89+I83CXP
gGb9m40HzJPWJZiLrAxY8BOiEtwueCPyiGiSuMe9GpZLKuEufGbrBzAm7BuBHC5DevnyUAU2fxAQ
kjv66tdstwPSlszT84+6pmyjTSDdC+M6pwPPFbf8D3bDhcQn2ru43lJHCSn4IQCdCeCzxEp3RqH/
vrwFhD4u3Abxe3PDE4I0UHjDwGnSlXExrZkREc1zmJ7y1QRvoruI4Y4Qnyc8ksyjPl7HxdKB1yDK
/fH5xnrk3BBothySLgozefWihEjZPxM6uFmStiaSNh27H1sWugynzKMnhYdkxC2MGIyGaf5mJ18y
VryemAIHT51absdq00Ty11DuaU1ghal+Bs0GthdFV+oOo7l5vr9VQJPG4yUM5u+KQqOGtQlkZG6k
YS5sWdJeK2Gyp2/951PRHROUEjlY5YIBEydjLd6MNq2bQst96pdfy+25fNCMylsAxGyt/iOBd573
zi9EvcOXRvUQamRWEFvERqvZiI9A3xpPDgVb2mtrpfSJlQLcYjkOLFslGeZME8tKxOXMGars9EPz
dCBk6DldZapzvxrUTeVOJ4d5xmS3QPbTuQI7P6sy4E2/fJCCM+JBmS2h6m3zOBtrQDtttHvJwZaL
lmHad++tCOnA60riwp2CpMuUBxLeCjOsSscf/lQOqx+9cbOjZJfH4SP7lx3baat9Qbf3Ww0PGGi4
Pxyem3KjE5SNRQZvNR8pQmRA4SF+Mew+nSmidfl5/6r/UpVw0qBcWchH/oOqWeBImmYGWyRPpx82
mEGlfDcPg2ut5XvVHbFfTonL76LcnYa/dtxi4X1goViiCGTe5GNsXOtUAi8VZ0Pxjf0dDTDleygh
yvyj6aijcizUQDncgV2NrNR7llUZ6ceBuVpX/wGWsDpkZP1nblvsuT7zwelXMql/hJRJ9Lh9C1HJ
TKjaxZvhf542vxvuVq8hjks/PKjP8xCTwIZM4CZJg0LYaZnKLUa20WHpTLeqcR3qj2xYAtYrO6Zo
Qq2ptaui1oOSAVGt0bn9e3rzaT0TYPISfRsAWroFkkSaiHhAPU+wNc1ifEUZW5fpJCxZNgiWz4X2
Pg2bRLHf+3FhwR+y0AoPG8g5Qb+QnziRBac5SmtaeJI9q8jzoG+qX3ZwvnJhQ48QRXSvPfRwBqrh
fqsBPXLEd3s3Hp7l2wdlxepIwR3JIojbtI+8xtQWvEhnnlykLWXpkQS4vv1pvv32M/SqV5xTLIPi
dV6tjI8KbeUxtVO77fA/0ssKyDSgbdGCOyKPZb2ZhQsT6xaWemJ4mavQQ92XPV1y2Fga3uNpC5VF
pAdiRY6wyz14OI8D8+6Byq+d7Hx/K/b9W/giNEra8TjXOLyIc/BQcxV+aUvA2MQw8p/rfYmcHoHD
7XZAEkoM1EA+3GNAbqMjL+Q/Adbu6qLzVQ7OoH4QBHkPExJ1Js86dAkGGMCd5E9LgB25RRdv8rMK
G4xfuwL2EIFEekVdBzUglzNQKxYN4PH5sUnp+XPueQzJMhJH7nVdlCN3Q/9/zDWX6g9Gv3JwJvP6
Aph98FZh7sh2KUtIjO+Hmtp+Tm4BKR/Q53TH3m8hAzNn/IISU2WPIBByeDTNf/w+8H0slD1bVSOE
arbhMBKTAAMU+002O0QuJZQYmTKouU3E8ExiSNcIOwXPg0hDBv464O/CQTCz+NfHrkPeKFwfkZGE
pYEv2L6T+QN0/5qc0XB/VTRe/UrIAoN0g9p+3/HrRzfUGujeIyXikl6Yhf3cynNYA39VQ8ByfXoz
k8yRRmBjCvqYm1uNHvctAuZRvWhnHCUiDngg8e+CC8DEv0QEegTwjuYIWk4DZsYUDSS7lpb9ntSv
DmTmhhacmYHdDlQUFU5HIiSsEcvoHgPbb4tbp1+l5DGC6JuOrx5bnNQswN8MAiuUL/4MYt/cyPoF
o2WWTg4AoE8Si36eK+Gx5ZxiNh2QYxQe75kooJok2Y3+rwBLjQ91z0VDsR89iuJRVW1BQE6EGiFT
f5HYttClacxt9KD8hEhOdDtiOFD9t2EQFyHzuimsQYU+KgT4zw1SkYp9KwalR1TGKUps60F0XPgy
8ndgEEH32XeIs6S/mIotkCQXIQ0lMPwiv1a9h/8WFAftjXcvHJFsAX0tpEH6CI1LezVbbyDdqJO8
BpRqQzUgmdnEpLi32mOZk/AKVyuAxBv88EKHYT73xlrPPLmOZCXIZwegbWWHHIHOa1MZdvX1Olng
Kbz7j8uj8yncnhcGptFMdtXPPpb4oNyM14a4I+xpytHABPZA6j9FBe1IiCQXaJg449AsDYODYqUP
6z2/Toj+x1MXrtpR1naR6M6wTjP6Y0QAfnMX2tMGLuxKRwC2c+fTGSq9R0m4Hd9OrvrSe/ubbIt5
6bZDgo1I/0LtvUB89UwDAv5Rx0Hnwjhu8+909ST91Z5CVi0Leo0AAsGfmd7ZFdlvIfdEiCnlZ4y5
wu+i373sVY2SQHfREVXNEsCH6x0EkLyCENZQwUiGSBMnEVL4wx2dHwe2ioKbl0ylgg87kYd/TJqT
TRLV6TmR50ShMd4Mb+/kWtFzleFRTvdG9omwBcQgLgYbtQ0y878KOxS5dc57Y6JHcQH8T2JsHtXj
sAN9T0DXCNBLORJRiIlA/DCF3Jbnklo55top7M/lPDvwdwdtqLLxAoo8V5qda4vue+4XIW+on8vg
qYu1UHf9WF/GVyqtnj9kCsjHllVn84SDZ61E3A0VbueTN07ugJjs+JDjd3y/x/3dRe8P7IB2kPxF
M0TjDwU/9ovhWu4w785U3cjkdiy7AHZ2HmwMdyCfbak+PJymhDe6xJlG6u+N74XpD/JnSHyy83XS
RPAbLoU6UmCVSb5Af1tHzzXnZeV1gpN8ECc8IXKGlp8zO0gD3d4hGRGSo+W+i+sebeo5ZciebOU/
eowXscc2x2qB5gUloPH1tOgH8qFmN8hJjzioDJ4WgixQRbLxjsGsUkKHOF4EFB9katBJYkQFjhYk
PnjF7vFzwuE4i6iC2ZOD+rhFc89jC/ad1qHRrx+cwdcEFEdxBBQKfI4mC2ARFx5T9gX9K11xqod8
NMEic9uvFNVD4q0zXF3NDqQJKo25Etj1k226+xQQX3isacIevr9YC3sFdQbtmyfuKAvT1xKHOz1n
BCrxnA8ry0BelTMgnPRY2DH5KO21ac+wJAC4+pERZxSu98BCc0eWDmiczdFJ1JKb7VQK/MgQ2Qvr
x81VIZeRMag6srFyLZ+wM/b7hr+LSpGvCpcpw8VuoHOE9w3A2QEvHWP89hGn7+QCGlg+NI1JjY/1
U3crE++Y7JU/+huLxDrfX7LjAgIMCywU7u2DBmmJ15+wR7sgLpjvu9q6wnz3gEpg00CyoOCcff4x
biP0Tvn0JZ9Damm58qVbvmRXegTtmgPwaOFmk13kDYhlrxQPybYINsd8AgyzQUc+JxzUnBmR8UJX
9To8yRN/kgapz1ih2K25U2YOdm1uTWpkf7lhkLwMLL0cL2scpwbPHvoibnz2RvJZZ62K9iJJy60a
pKM4/pzBWD93KnRr47MhHx4kPE2RwuLlVLHYu1z0FCHVAElS0JENL5HU1vduV4eSdsIMM6EQuy2z
e6j/ksdrQJohWn6H+j3MIG45ZQhiIuwjYKpS8Y6CR8WCuWlxoiO/+6m+E5zIR4a/e70ZqIuslw1b
BSjfDtuIsKLZlzyEo75BqeoBNWw3tz3gs2KvRoQn4HBGAFQEJc5AQU0VyAGOKxicM8ojPLMUJqvo
rKkp85CqYeHajNXxgZyPm5c11flsVm9Qv/oPyTT69+NtySMnrbvdi3EP76c9fUg2ohnUrXlg/crO
6BSriadmDtRl5yMjHgoX5Qvcwg4DKA+yfKj+DIKLtf1iC22MNuXt64nHrmMAUi6rgs4mPGS365Nm
AtZwXC1HPcyrUFeQhZBQdkBX8olR11ACWXWYgmja0lVsa3MklbR491662AuuTgzoaS5+UT4xjT14
vZYtWxtMBzq9Ytuuxy9aEhKSl0Na137kiDUfs22yGUn+AHsmecGcJfa3Q659oeAo+qOBeIHYVAbe
IcKl6OOfDDqIDPv35ila3JhuFTd+Y8NagOMc31R5aEueVH5oBYTFf/+j3BgpgQ70iGGOYZ1jLZJJ
dfgqvogxMdyUkpNh+TgRzEvxEeEMD/stLZxYaMJK+ytmwT84ZUiHlSl7yv9IOrMlVZEtDD+REc7D
bQ6AgCiiIHVjOKHihCPi0/eXu6PP6ajeu6rUJHPlGv4h+TnAZFpOz0JgFquEjpO/EAjP1XP3wzoF
Bx64I62IcTCBYH3kemxar5PkwqOuQ0APxD7J3q4Z709sVn3se4+0YVJZ6KSnXbfm5ANoqGhcndT7
S2Gv2eWIoqCxhQDNya0BuHMuYG2/YD/ozj39ptXoLxhXXJ7DCoUngs4CINvkOVxW1oDPKlYAPnOY
a5NOhndVmtBVrL9s+KIMSVFdoq1H1NlPAkyvYNhdlNAbHjpChnrVt/CJ74tvRqD9mAExpRybGPTZ
V3VQWwiANzFSrXOZwQ/UbCdoNvIAr1CCBKhG7h78MNfpCehDDg41YeslzegjkXYvFYrNfspMFuii
fvrLNjBVhj37s8WEWuSorYDyUZyg8qnpmT6OSVvY+NHiKlkllUNfjDM0AZtc5Ta0Btvo7igUS8b5
e8WnQw7liVjzcUga2Rkk7K5a3McI2ClrQ8b4S9CBDbUpm/7RRQbuo5j+0fhq0MN5ajq0GWSOjgAU
j4zAkBNvfCfgLpYglJ/T5R8TAfduvIKZ4aglLhbk1MzoYE2gRfPU7brdGNdvupRxf/RQVSFRgiAX
wKUPieSTiJ3KzLnDnvK8eogJzndBP4r/v2is+3ioWEM09Kp0v5u8RPLQwLAsbfttNRno3TcZzig5
oHtUal2MG5C/X5Ofan3sU8OMUb6z/zfnoBjX9evFAmh6mwc6Gho+/bJpHI/Ak52Awc5AC7okdQY/
ZY7695+o+bSaTHodd8cIQAgfGD1FCHDzF9yF3cOhkmzIpfoknH1Zzp8S8h22KGzKdPK7aRvpOEBm
IMP4pfYN+XW0s1Dgn0IUwsBsSvEPHOjk/dDne3wQgeVGQAgmUouvGjMfFdYMRc7hEOQh1+p8CiJ3
kMAwO/3Nxnku1ujgQUhZz1Bigr9v28DQjQoUXw/RSLUGdMnwhNU5KE89iHoR+4eEUDEqoCvaWNxj
ioQJCbxczzpUHdyEt/myI4fLLQKcZvqmYApysZJgfxBUQ7lwx/gRkhOudFzuX2f2/eE9BYIRECCX
UJ+3OUhmLX9cE1yEWFNAQicZ0I1k1pXj8wQZsMOk1JVcjO66/mesrBdIUV8NVcnhbd9tNEb3o2lj
CrquCVRNX1ecOY3wpsvMCX2i1YprIuWFZj5obmALcFGSn0ssa+vET96bPPtw6mxi+4CekPI/WUJ8
QEhW+ecYHyfROSvkSzVYSHIzI+2JzBi6PQ0YMYPpoMVme5XxxwMDCZMal0EDBSSEGeYX/XFmstwK
bZXCdLiKedcBKeMvx77fFpNnOiEOjdpjqvUbAhKnbB+jlVxprjL+mY1v9ozfyPpZxnHgRTfwxO+8
/c1A4G0RexwCdEWHYfZBZVsMu4wbNG4NtZu6dkc/egiI/ZEn3fl6PEYttrNYfBc8U3mHq8Urfr4e
8lWMJGDVgg3ge7HOq9pITpDxnKN2hVXXwOcPXTbX5xF+0fsYAlCBKYdY8vAZUDj7DP1ktTvxShUC
klTX61dbour9maCrJF5As/UBqeJK76d9u1lpUpkRr8nEfgt2dsANeXHJw53xbVrXla5twHYuowcc
vb8fHEgIbOiKmPVpbBBYWnxNMCEeecckl+G2Nym97EVZiHaOyIDAy+KjmSaE9E0UQz4Ushe0I+BJ
HBSGP2s0JP66kOFY3k5NjWe9l2CSijMA9wyrCsUVVDD3peyCJjXvvlvZ/BegqLquIag4uVxVBSZM
clgOlAJwBRFEP/mfB0qmRkP8Nfsb4Ddk3Je0kdlG+YruuIBlTa+ZwU3cGT7XgLqzd8KQcZyFwN+x
Hxn1Fn/wsptPi7oC/pllGIYvWojTvdPty8OLpUEm6/fkkYev+uQePzPGHncYORYYh5DHWR/WnP04
RgTWzWUNsHfx15tgV8UskbYYCD1wpTYMcaDz0QUdGqPfawCUdECG63JVpPWMHC8gD4TeyFVu1Hlr
gf3hYodARxJj3R8SXViw0mYb0i8a9nHEQuHoLhGkvdt/Y1RRyr/7Tw+azHaQLSLCI8DHEXqopXuY
/Ma1LTwodMwXdRrmCAMbv6dT1sp9ywMbgJLdM9531WB9+qOHOzEiqoajRisM1DZRmFYBRPBjCCo1
tx6Qww+RfRmd3IMywFoA0yhDg28+gNBjWNEoAKvL4my13nK94Pm0cD2lKsCSTBMNv8OWdVkxCOUN
MqiCaujWszouDhC6AAWhmgysctZbFGSeiDls6hIJLDDSoHUGNIHQOzHWG8eAaQjiYub227TY1W1D
APjgXppjjayZtYF6ONgMy4AcdRglgPb5Aei0QZyVlcLktXr6VXbDZQHeY1P2szvYzoZzYk5A7Fhj
1dHiLtxrSscGzJUd1panuWl0I+w/pTDxC1ahY2QIvgL8h1FRArLasy8tSAZxp+2Rh9LB44oi6dwj
OLQcUrH7PPoPEeSzhnc7I+scs6ZFUw/ovI8/KOhyQ3AX4Xf4bnogu+zXrJ79bmP02pvwNSfd+P4j
ZtSzG9EK9AM+5iNWP4BIOOlF+ezzsT/PIVZ7P9T2AdZgVrAYQbcl/INAG1go3N1cOpTt+XfI9d54
OPspEKnFa9hAHuzTkq0FRjjcXyC1Oppy78eMlm35ECgvDAJGBUMqkZocL4dDMtHazYFP2C2sJQaE
Zsewwa8kn43SOr8dAzo/gbhgV5Ns4oeAgNMO87JlWuIe08eXpAKnAku1Zw02gIkfCJDsrbvbSwCw
o5D6o/RQaPDRcAAxCBaTDrbF9DkFD30R9YipOfMZjErpSNJku9DPGIya41rbFb2/JQgs+eCegytW
6QMCQCFN+voAzMLwhhROy5Q4/YH9QeptQbuZSu9rVce/FmoJgMY9Gs6XEV6IhGeEhXRjfVgffTo1
/IY9HBsJhsfAOTbMk35M0exidEWhRZ7/aqpAnTlsIwdzp43YTHItJdRtIB7vySc+dMUJAOcV+QWq
s5WhOcCKN56ZJJK8w/1hSkHE2WqE3FJv61BjPHOYn0q3eQgGF4gCo6WF5pxD/gCKRg7WgwZZ0V73
0453s8uSXjmFOSOcaTeqxbgerplyTBCNKhEv2nXRUUdTsgHS7pN0X+bqZztabN983EvKAJXyK4nB
PTjsVf2ruq7Ck+0eo72aEsqb5A8PsjA6fnRQkcDr7+j+IxallsilzdruD2c2sNIHgNXcjK8mwjRI
SGJ9+wLUiqKpdZp/kYhA75UnI9h5FlBUMeXJnzQ+n/mmIv6H6MwcNbqy4/KOltXJyU359h4htsLP
Qr0YTIG5UlA1/CdisOBzGSz1BK32R012vwJ7rafdethHFnQ3448tsPQUTdBErP7m6tA0/CSYJyJ6
zKFyOrC+nJ9TtsVsjRhvMJ62Ri2PDIKq+0Lkg0UwpoB7AKQ+rzTFbo+uOOLqJFhFUo3pt+XkzzBt
exyM9gQh0iP+57I5QVV1gGB40ZAQ8K0h4kKyAPdrNGlrMCEPFmZVAJaOI87FnIx2YpFRDHjIosbi
md4E/VuiGG0xniqV2IfuOZnjZd6e9LuAqRooGlRqSvMIzXJuVP+OsIAN1uWh7fq2Ne2hpIgmwvjC
7SGmNPId2OEEpcuc9jrKjUQFepWSVMUm6F0tGhnlrtMzFxAfBCL/9+rA+LG5k+C19OYiMWhN+lYN
1zDO+wcPrkmFkAHHsVWp7tup7QCnUGY9sKXzz9kvKGtY+5EUYzyFRI9kRJRBXG0RvUY1tBQKrKV5
phx1OqZuf/K0flLvt4wc67g20Ahoj4Ek34R/iPsPlYr3ouN+s59MUBUtjIRj7U/Sp+h/jZtTD5Re
yE0OqJJGBFUcI7bjkwHcJ94DCwzhVLNLAAAx4108su6Go3fl4gE3d5EdAEN7evLb5eYb1P32Q62A
jwd0Q5lN1RhVQs9cgo9cFdX8Mqlz9C2cX5yoAoBlpPyHZ/cWlU0JPum4edzkHUjlsIP0azl8k3GY
TEcULhc10G6/6VP9PkIgGSM8ccUSMKQdd+ffXAxaAkw+qK7Gx3m/RNzp+UeQ6bRO5v1c8mW+M19I
+jFu66PnvVK4SzjN8yjfufzk/Gwzn7MkiqgSdqmq1qXXBNPV9EDDg8ncW5KJgoSueIya2MLaSOnV
0BIj03KgCDO2dGXZHUlGyyglHK2610ZKB1deAJXyvYVnJA9E+JgB4OsHDlUsN3lXJFgm0Rh9gPx9
uuB/6m95ezhUtMGxqXrhkjs79+8QQ9C0aZ01llf1Db1+2lV0DQG87u1vXG7r6GkcHAP9ZCjNmiV1
eMf0aploiyopzJ/dNMZ2XiutqEFaw332pow925dkbwEHM4zLboAsXHjeMSQDG1TYYCCAMysjhz5I
PQzaMy8cMFjiuNsf9AkdgnXlSeAgnsOPN3u0ud4OmGeeGAsDRZwRUQuCqZmiJgf3HIJugr273xzH
9HzP4XGc9Xs09fQ51wB9djyDt4jeDvA9RrdldNkr4jOZy1EVlNR2Y4eV3+SV9hSNJyIPQ74dmBP0
N4DbYOwDjbBAhUUeFfBM++0AhqmHwJlvF6xTnkkDNMZbIwzbKgU6rYbNmEMYZcSREgJ78GmGNMVh
jOwnTXFG03BgnaJPMT0urdbRmbs8yhxOjHknTcbF1eiE0AqKLwPVZzI+cOqqsUdXdgpyaECfT9TV
IDvRn2YW0lcQEot70HNbRcbNCWrTRcbzooqgezKMwxf9jyUyYw5l32O2H6y/Z7eVtX7jXrHNg0+T
QdLZfXfvdC15Nd3DCpbchcm5AX5CbkTR4nKo44x32tsvDYChZV8bac00UZh1EAM7GmVxJnlIa70S
U2mb1IKwxrZG4IZhkIL/3UcgDGcMCrfqHXaCvpq+Ghr58Sm9/cvXplEY7B5UpF+QrOFF7pppd0An
gL9lMsvwlxKAWuPMYAL27ey2o0j/0L7CqIoZToipCo0FkZQKVwMNKQ3JQ5Sdpoj15AX/fZGDgEiL
Rrdu8O1chS3xqlvrXkKmjFf52hT+jZsqIJAywtgBaqDn+bWfOT1tOho1PoqN8Qa1MpP3+6g8TOsA
cdyyuSPFsW3GsQN5R64Vh7o2okwCaCzTH4YKpnV//o2OQ+aBIA3eCC7SOaV0nvRVlw+GTUy4HtLR
YH14q62AMgGj5hy7ESNSQNjn5WdGlqbeUpvDGrImxAauD5w0Jr+gx9H91vGG8Bt17Os5yTSPbwxw
/U59iNAClEZuRUTDXjT5avOfKer7mDF3lb/5UsCME+6NQ9cDWsu2gv2/FCnP/iqSPa3mva7N4Twe
vO909+HhqUnPAGhqF+c7bUZfg9eFyXT6vyltLfdIPKBCARy+Rr+sTusC4ob6niL6g5VI3ihtN0EQ
n1gLIv9y8/bzoE+y5mt988/NkB/6x3Z8TOk4mH9oUgA3bov0NkQwiYFsR2NFiKWSoZ2ztfk2jfXD
pibpHvD8pYyuEmqxI2UhABpDPq1kEvQXEKfcDB/Ymr89EBDWINhoWIPfeRVyo/1CuPPIGWBpsKGd
8VrKHfTAiV/hish8L/3pgPS+EmkQzJueewVBIcDdsvMn4VGBE3FdVtd44G1e3MzCTq6rD9JszFSY
IHfhEVUfEfS9yDmq885xtfRrc983CP9AF9KJCKgkjqSOR2nToksx9XDduieF7o1YhFm6Mr15o8ig
k0Nsp7eZxmVy256GpZPxXnKHN+gnjdzhbRhvOp/f4qdMe8Fe0Y39HGXKYJiXA51xAV58UkvweiK1
62Mcb1puygVCVEHGi8eB7LE4OxflolrEdl8KVi+il3BUYYu+DGZAQ+8iYiIdr/tiZeSKWLRcuNTx
pfBoRETBiqvRGOatgvl7zNIqfHrpvHsPmXsuY0x7fiVkRwA2RIYyfEd4/4y7jAPug04Fd3BTBNcA
9Mt9tuKtZMDazjIN0Nsjz9AlZaO+TvG6daOsNjNYwLoKkDcZ+1CrXaBePBWjv4FHVbh/8a+aCl2d
coJbTC96Iz/g1ffKa008twnWBxxWIF2nNCADsJHzUvCYUlrG+qPvQ2pg39X7pkohmaEACfBHU1CM
oqC/CVaFG135Adjqn9Rx3ODLAdF69RBuVMiwyPVZOjLQutajTS40ze2ANYnqdXbdmfFw0+eM8n7x
63a+ZPwGYsx/wY4AAl6JCGVaz3Fwk+3PW2LUsEbYSl2HD8om9H8u4uJ5Yfad//Ps1HS+35bPR4mO
liPnwX0oXbemgLfmcpuVmCI/eJbSi+MO5nZA4FSH7hGsqv6QzB0ZgLO8WW4LbZ275Tq0rkFP2Cch
uaOCX3ac/GR6mvRxvZ5RFGEy2RhBgcvOI95ezfLofSMEjZeU8bktVOw4DvsU18gALJKrgdCCnw4H
YV8wAx+4K3nWkRMap9wvNHCBmXFP3YAxetJtrIzZTRwvFJQqUJFX3dlcxMK0JkY9tuwsh3pEr1Ge
GiRzIquEw2odwmMBJpl0vkFfglUdsD1/Em4rhHusFhmhkf7ckcellb/U1HaAsCk7yYaYKRxnBKaX
64NvMTMMP03NBCQ1CK3LZg7DDaUN07SM2AUHJJRznLWNu/C7j89zbZixy9EmBYEZSVbvPgyufLwj
sBhYMxeyPeltn27MysB9YuXNgocO6LK57g+gcpJmxq72of76pWpIA6QS9LC2PQXxFOF2VjiM2FKS
hcSrdgrP/dcRSVqq1UtGIa/uoDn2kK3J9t6QZ8mRe5ORDEsRwlyR2fysg8D3l45va3ZIlp/MecUH
jvGBE4EgK7dzh+QyInOO7tbquQ30wE57xqkS3Uh77xeAUyDO3jZGSM1n6mJCWAtlJgOS1MHqY7sZ
HuTtNQLEeGbaSZLcupBbbMAzwV7OTyoKlwGv1bd47vkIGeIkcrTG0zNthQRzItE3NsF91WMced8G
JGcvVCdAi86/K5e51V3lYvX7ydod5RrlHjy4dFz1XvSa47oL94geIHoHPBeSeu/FjFLXJkeOOjDU
QdprGwQAbQKqU7NtzHeh7uDu38I9jaNQxUQ21IzAUOIcyXil5nhhuA2jG6bO7BWqSoIrUysRuJF0
tnikde2rv2Cvx8QadmwUEH47hGj8IQRjL44+6x/ynchkYH/3HT9R7g/M7UFvniVaVcK4EiLkIfrA
AnMEX0c9+uYDpPnSItZuECGVMVDejdiYD0v574vW5M3uQV6d3eEwwfqNmn599pjmgs3h48ybpE8f
yj70yxX6tBRcwz4TmAM6hrQIuIyTAy39DuyG9Ev7Hzh385/3scRNKkJi5Byae+VkZezvF9Z/SHXg
aDT8pM3Sb0WMy1k/XIoqkYNg7zvEtFrDDnSTUZrB/sNeByuF92pqRnHhT8rA7Tvz55D7/szZ52bU
6WEqA9rUg0nkcodg+NpBHmrRs1N98FapTgjmaG/MUubmtlEoYMd1x4nEaDUFSmPfhikxn/dFHnBG
RfHfeXmTngm3b7m8Ltq9XL/BcVtgX8lC8NB6K/T3x+iqjGClacpFVHxE2/r8BL+Iq3M0YTPOgk9w
TFfcXm+VIk9sJ0SNoHVRJbP8pN/gfbxigri5fCqhOHTYf5Yims8ZPmrzPhwuEpbmD3V5YNlvjL0/
CyDVcSm3Hmw9npcTGKkPPc8Fmw6sNvGS2d/FbD8mhYK7zsnJLbKDmAcB9RwW4C6X4MTxOur5L3Ac
tOPK4M0SoQAkSQ1YVWPU3MlIHypLnLMkPQRSX/k+TEilE9/Q8OMiISLrAEJLPg2AufK5CygXbWv1
HrNTC1h65lbVvkHZgvXT5v7nko2b023Is5W45iIxP7o6k+6MMapOdcBvdConJDvAhP4OlXGc4yRB
igCEUsyJHk8VzJEncQJuciozl9NEZAk0ZtMRd7Dw/vbTprTUQlW2CrFSv8riKyJSAO0nnTDlR13J
mhIIuzrM2t4KjiNpKq6Iei9x7DHXmn5bGlEojIABKRNW+lMncnWQtmzt87dU+FKmq7nj1Cay7QQm
423YiYblNZkjWOnysjKTbuEGTz9wP7ZMv0yVA8KyQ5KS5XOCL8bWXXJtLgX8r/V+SCjgF7hOSHQh
CTlBznQIpGSpbuqz9BGl7vzw53Q910y6/EKz+JybKCJl9J8LrY1fOKtKetKalEj8kqp4cWtsLt0O
GQbITqsetdmbnDDKegbsv4ysfnibrPZbKnNdTIOzpvb1+T2iBmaE3fA+KBK6ckyL4qSU9CqbkQoy
10S1Hvmb93aRQx5undfIlWDbUpfNFYYU9aHjfGzOZEUew0NSyiQXR4g2RHYtAOWjT3oc+szyA576
TRFz0eIJHzLSNL7S71lIfi6qJ6QEWZ19zmzdndeV2b3OyVLYK4UxnqJkHbyRml48dUyCpjJJTnWA
Buo4bH3KJm+bFfMsNKQGZCIHcP4ktngesQ7sBYhrfo06xuTvqRfyHlxSVN7TOdApchWc4DZaC00x
Z1OGXs0xSSva0PyisUmYxMCJY5hhfQ1zh5Ob77i1zjL6zOflmPRulRamyL77YARKR0ZQ8JAbvExW
bHPBJ6vxFh5yDo6qW6joc9Z7HiR5A9mBG3HlcNgu1gudBkIIflhkEsmFXVO3eFuP6YoUVfqSuEkd
o7bbOtojSTcIw+WSW+vtqMj5x5UV1drZFoqPaTzkYOE8fDM0EYvW2IOPb+WSt05jojN53Kw2H0oh
6SScwSTjThjUmfZ9YXKYRYpjVPmjyrvaYewd/AWj648/wMvQjGwwufkbCMZ0bXfxgunko55PSH/4
tGhCM6zDHUFiOlsPDP+ngfErENAlCZQLA7wsNMYIsIsG6lRnsNPXDSQK/OdAQc6ZmSuWY1FvaBox
5d3mW5bVdNtlALiErQHm6brLDm+1DSsuFOQnZOQ4yyktF4C7fTLszylAFNBuUB4PFHc6n4+gQL8+
nAc8Z3NXmTTZwW5PAnnAT2WxQGiq51OcnEfbo/XaEYC+xPO9dBHkG5lWm9p2trf1tlwXO671xrxr
3SaB7TeHhPlXjG93MOfY5t9hrh3yOVCgzBNfA7YNyCtGONaiq2NULkkzKj5C6MR5rpHQCp/r7DQm
x0bc1uv+Odte6hzHNVXddVaMDFuNuFqz59wZJ7pior02YTkKjRXuUzASXnhxj6neEKWuSY1IAjGw
a+kGLSlKNXAyK4TsZEQZOw2bdeFQSomrds/T52y+9ODCJawO9k9sEuE0CovF9twgaCAmpV2ULeYN
gMXcjvcUwGFQuLx7J5BEsKBmS1qgJ6Jlh0rQ9JhcWq/z94TZpspggJIIRN6NVKiT8qCtOiprg+G2
r3N8fjvj5XxxHeJbuf5MzNC7nFqjG/6h3zFHM4LptCVt2/DeMm4+5wo4bNTVrVkDJ56Bs3067K0W
xiZxuP2a3fJOqNngyIpmsMVEiSdw0yT+uPGZbOxNJI6a1BWKBq2nTGocL14+E/nHG/EA/LjfYNKY
c3/HCLI5TypP8J59UXFyS/qR5GgxHF2KzJ7xLcIKycBtnjEtPjY7WhZyeXLamdWM/xYgg81wktPS
JUtcMUYp9iistrPbk5cCC92kWKn4UUZ2CN2gQQ5xyswwiyUR52AOkH1+y7gilp+51A273mi0vM0I
lKgzQtaFZ0hnl4su6BDEuuuM7m/2mUdZFuKs441wdRKYBKqFqbzVR3lxRyl6Dw7hY3Wf1NWKlfio
pf1VIy5S1rwx2W6XwRkKIiVAb0IUJiKvSAKNriVR25n3qTm5LFzXWyCb3wyBBJB+fMcmMh4xz10Q
ZErmB35lTJz4iNkDDJaqEB0Bf5A/1OeJn1t1C5Z/cXfU/RvcVdM+cYTx/h74d57KpAuSEGkp+b3N
K5StsMggrL5Hd28PxTdHcu73cRo1xNULurdYq9GZgUx65h7ev7z+TVVPeaERg4M4+P/CqSOfzDqR
Ihog1gU35CsClfchDQokv0GmIWuRnumBVBbebIK//8T6Ye7FHTVDZ86AI00BxHMpumW0CmhOBLKp
3pMTnlIyPE49ZkBi1Vk53BN/C+VxaUyc0Ft+ycm3lRdB8JfhgjC5f4ixUib4hmEHk6EaInKlh135
XxS97FWwp51C7wVnA0nGwhbFfyP7t76xCml35Bw/pKt4y3XAAubYSRVW9laRbp/16jkke5xHR7VX
XFEer1jGp+BL8i/YST1k6++rfALIiW3Lg/haQCqe1jJcnCgr8yFwArYZSIjmlH6ER6P+vuZEAUkB
Kwrl0XMIv+yO0AtvdEz2LK5w5IMUJHdMO21PAnSlOYBtK2cEhYzDkKo+rPkYhcP0Ne9NdzKoU7RK
KKlo9nzSu7OF3pA9bLeByunqmAJt2xJD5ka+1T0HUlICRxRZjAnG7L1V0zIfm0io532P2GMSLFWF
NAtIVsn76VGFZFRbNQLZyStYnPEvzoHO9pg40Zw6rD8GoupSQSKwMfW8sz/6HsVoZKjhNSckNEv3
OSSnwThJYnoA+S/x0SwntM85C05oDK0/6vtNFopyipxHUlBozl+ojkmM2VhPnRIiRxRFyH1yRAle
IciUxvABCMLymN63kC3ZdEtgFFyQFk3DHe3lMWd1hCV2sYlHBigBU9sCDPg583oEBAad0hvV5UhR
64GWmZHiMU8hWKF5QxBCCVgtwxOEP8xyhlzKh4nBBL47nrcotSJXMlfQO2Y7xTfAhGNO7Yfu7QVZ
f4IoE5ShAx83pO/zj6xCb4qExNl6C1KovjuK2yyRCXEgn3i8HbBGwhhlU36QTzm5GynHY6cVFpk4
Yt/Zx4oP5tHz7LlnS7GAe2AtRn1soQqjpCOL1AIIxC7t82teaJfJSg+BZNDV/hvjWiRZputkwIv2
xGiB+OqcpemI2IQ2x8mClWntRRXXCZPUdWgKyrp4MbmVtFNMj9bzcpKeLhcwRdbKBChQvhiyCVaQ
FbXDjAEQnZctjRUWvlWz3voAIwPKptozC2v5o2ZWl/UYFxkfNZ6PPzquWOUdl4VmvaqEUNkEHVQZ
Id2YAhxw4nOM6B64sP5H4fs1ENsKZIo6DLhpll0V08KhQzgCto7QqjeABh5+f6Bg5Rc7oa+IENkN
M+ZXkbny4QEyY7QN5kAeI6ZhJLmbK6eHg0entLW9JNstN6wTsQg0Gk4JuepBxr2IDNkQfn8vKMbv
jMR9r3iMpDhcSpvfOMa8LusNVUjbzLSSoIWT2AO98cCZcvXpAuEBtQC+M/rhXKiQRCHGb5FZE7fp
+tCRa6SJoJYC/n5jgi674agX0XrdHBoqRtLL/M7c4ClbXHQwxdln29EorihSxXK08PaJZyKJw7Mc
LWGfcG28lIfPJYeZHvw2VmpUBn+QNbgFH6o1g8wO2mtvUdJG7/G1rmkDB0Rzyv1VJDM28PVp+pmZ
acBAgobLBsOA7UpL8C4XF6LgaHzBCeoEN3zIpDxhwMQ4x5mhQqLGVsv6pyRkDk87ZtpHk/lo1Iaa
2V/3CcR6z2wSvCZv1Nz9Zzs66Gjp0XmFMDODYvpZrV5x3QIHwnjiXwdwRbrlmmdG/kCvv0RTlscV
dufx9yx5azFHwD1NrxOQSUckUAgFtYj32uCGbPn5wP4ejDssnkdmMXHDsp5uR9Gmk2eXpNRUzWGI
6qyhXYvrprWt8I+668Wi0pYF5BFEK42o2hsgszjVZy2g5FzYsE/wFwMyri5EWtwUcwR/5ICoKLvT
Le1zxuh/pggX/RG+b+bwjYAKf5A75ou/Iy/VEn+ksTcDw6sAI5VAe8GOfA/qCWMMtgg3zS940SHA
37EfNkv1pvV06dCKEOieACg1YeVMnU6f0OH6rj+R57Y4CScqTlJbj0xr7NCGzKh0nT3hT0U5dlTi
FsFdJJ46J8YJDHcpu+RzO+fuIK5OaXfeuCJL0dubcXMpDvOaetfFlnrw6vTRMDIdw09OsOvB26IV
UHAHyf4fOpUP6rgwPq2/EKdMbw9a82TbiJhV/IsfoDtVuy+h87sXr2rSLHIHsTmYJyD1HNMLCAF6
H88D+TEQoYddjl399tPkI/1NK0AxVtJs4C8Y41iN0Zw9cRUZQ+VaCnq3qatCQRXCscplnHqxkDF/
uBW6aGKZ9A+QHz/UT8wCuf6fL4eWC50/WhJUy9yiv5SIzQpR+VD7ti/DpZHw22PrqiWqfNHBLaT7
/XO7d32Cuwiuk7Jhy+rWhiarRWKptNwBVzI72qwaxYH8mC+gQvY+3PDU3ISaCn1CGmar17R7FACc
vlwOcr+lu33ARULyv7u1THImNI3dkVUENfVBAxspcl4k31HJhViIYgpkX9FjQIFJ8csroFTuy4ZD
hYQj4v75eFbnlKl9OEUktK/KGlRQZuDEbSkKCOLoFqEgX8Mv6StObTFt1wRq7AJd9hMME+RKujN4
6QXc2PZwOq3XcONypva9lGaGe9oxFkYGyvwwDKulqslnKbl4jTf2IwLHfdkZA1ocutzb3z4EcPVT
zc/wAVVP4Jh1t2dF9BOz9+gJSGr9V0PUQh7omgB6eiOQf8cCqH2QT337F4Sa7ghCnpiV89lwehkV
SXe42XQNvqzIYPqQvOoCOh8zbueZr2+XKejE9tHbocYpBgihuSjN02dpoA7dWl+B3uHzbGC0bDf3
amy8DNnoNvo0jAZmn/AiYExeAFSH45bK/wHUoUkStor5NO9bgIOnEPvf6ITpet1qq10n2EFkQZ13
aPc06Ppy0SXllt3o8RAnYHfjSTWgiVfeR49sWUZnDvLi2nBftDwFc+Lmw3npJWp29vI+zCvAUl1x
jpNXRbqE8hUiNunEb9xg4kn7DAJOJQ9waW5SoImAO5WWjB1cTXMNfAFN7/IewpQImQX0JSW0qeY1
DRZ9nCSFTk3YWC4QG2Cs0raknJOOhmBCpck1F4Bj9wkS4YxwaiprJpIpSy6C0ySlsQnciA7Y9cFc
NXVh+FpdMjZSTjMjLKOInIUOIs0Imgr3n3Ky2zgjkwgvXm/csP6O3vhvgar1wquo4k5OTyBauuQt
64/16tvtDgr/AltKrlWaCL0IGBWYB+vBRXHL+Fb7Q4lZDzozbykR0g7Ni93ZH141jUOGciYNPoSZ
2h5BY062YcikB9flct1sD68FZGZqBCAprunpMBihbCsYEWizQHTWswgcfGHX1KCtSDGpjpln5aMr
x/zBtGSP6g8aJe01B00OmOTEl4Qbd3+QB/K0xb2it9OIYlIXM2PKRxQl1IqLEZhz8i3NPWeQ9L0m
GUFMAfHkTzobLupiET8pgJ3tYUcu80Y1m97Mti9xVRdv+2cRUaXJUePqQkOyjmGN7N2szAxMjg+b
+3CJuemJ6HnQSLXcB8xrD9/h28zeov3ba3dR/juKQ9OZo6DIXlPnwm4iLwA10L7SOstx8GNQhfGs
2yzGq/fHRjephpxgkyzlNCtW36YLee1p9Uq6H936pAY0DfwhVopNcQddvrkUs7yBJP23pITreMlx
+KKtBsET3sNPzY4M7eC1g0oRfcyh2kQEIBbQWOkt4dezryYf8IE4LaHs2rC+4loXkDMOfIwxbCsx
24tOApB7GYPGFcYhPUcBCyjGbT49AS2+2Bw7hZIkdShIPrCIDWCAl3bw8mCTDTBJETOylC/6Hw4a
tnXYyLs94rXgbcUD0gl6nqBSgJz0rC+QELlHqWM/B1yBmhuqtM/L2H8vOK94LYCIVZiiDEZfhEzo
AD/0E+kQcTmTq8rJCcaM32svKjw77c23DmBG44CKr7asjvGnJya9eXJEYBFSawJk+EQLOoffcQXV
zR8+F21hcCW1+X+EnVmT6tq1rP+Kw89HcVCHpBv33Af1qAPRwwsBRd9ICNEI/fr7zfLL8faOvcN2
eEXVWjTS1JxjZObI5CcFjiSrPqce3Gw6u5exBlfEvFaCGUh0llOT9r/1r8eUcvhfTlLtvsY5S+Oh
fa8PTAY5OJjXPWoWRkUVW59+alcGHYW9++JCuVjITN321kjLCtMtYIdQ0fgt7i2ooiEvmqhlJFJ8
6VJ28bMSG9pbDJ+8PUB2BcgZ9yx1KlZE46HL4DU1mFrGxdopHhUfZIJvJyLBvIMaqXYp7NanAVlZ
CytfPD24NBYEszB3fk5eo+SJDwV9uWd98IULe0Hi3tc9c5wwgeQzz/0UEV2onZiTr1wNt3M0I9qW
6AYUm0WCfoRo0K4LGcq+lyJaRIJMOoKG1oLtcDFjfMbzYFl+pQUjHp7rTuwe5PzYoryPt/lrtqcZ
VcfTPH/FEhFiDoMQxiBHDQ+1DFA4cqk5r+yRFYiSObEopmhyqcBzHuIS3hwJCNwtDUUoEAl2PcM9
mT6DIKLpBiO6hmKjpbxC+LlwQMTfqTj6J+GbGqa6s3cBCl9m2/wMUoqi42XfNuhUzBjaGs9o2xRK
F9G7e8i8Asqm0aEPOTBRXAewEAk1JUB45Y1AbJfgOWwjovw678AG6DvB+b8B3pjUDlnMZj+f35OU
NmsLlyOgfdHKQr8LkJWKh1SUD3zD3Y2bHw047jgGAQCW+nDFOstp/fJDrg8wZE0rQw1Ew8m0Nfw/
zgu+y9pBpgXE4pThviUdLtuCo7CsnfOEkwF8BRVoxHXp1k7UphF2RkzCNZGaCvs08eBpI2uZMKD+
gNwGingJm2XKdLVwKUtpU4G+BYgTorwBQmGy14TZ5aAHTLbDEwXhpd9W9qc/IS4IGENJBEXqboku
p2b7wHdA81DYHlxoHpbD6M1ZvRESGIrJkCgS+4A3zDaDBMcbrfa6GDhQJibe7B0Bar6QEJLoxxld
OTMDzVcHSxt0DQBXFLPMITL/uwZJZKEv8Lfv8eKU65nHXXfQAgSI5IMnO3tIiXDoyZA2NM5gIhGq
VAdAiqLeoa0WfEsMUBE6kREJe2nEFQYQPdITQP2X7aYVf0LgmcZhsyNX+oFgW4AvMSiCMuOwI5CZ
cWxv78Co5TAspvfA+ICIVXdLSYrA5B7twYNM0lX2ZkzDvzv84GXKIVnkVMnuZAXcGCy4CHKewOdS
b9mTCWOOQKZgO2DexzC5oyyikSD5Zgrc76ap8bN0Y9qgmFEJ+A9ILmd6Dp75KLwGe+cJ9Gyw2lkG
rMxc7wm8Q9yDAoz6GuS3fsjxC7zKaQr3enEzr40Wb9hNyNy8FHBFSYm+3wIMueGRi8O/wwAoyrpz
tBSjfXgOI8CMjCK7izQLjQOX3WWlA5aIQ9WJEZ9GmCHgrQA9myT6cjaTUnGPy56351GCsV4kSO4S
/pBlTcZrekxqMgtOvY6xB7KnBTrvLJoQgwkpxwfyFGQsWJnYbWQsT/QOyaz+mZF9VydcPVRONBoL
Hk45CNjjHtOZYPAe+wXSFDAdUbyViSA43yiL3WzhOFts5oQWhA5pTQ7fYFD+zHh58aSbYbmIImjZ
Y4RTNAP8MGXrV49hQivn/ZjcTdZK8mRBLfDFsAIMTtzWcBOtv/DYu1mmi4GRzrSnM8P7QiB9X3eN
KA4m42Jvt3soXOgd7jL4XLitQnnrcgfjSJDtgIhsZ4y4ihk2gQq6rubL3BpwnnQfIhjrerETrjU/
yh55liFNF/orRbSpTs4Oxf7XTOv+JBohmEMxIdjXkt05WkHCfGnKWJbc9tHDgb9fO3nB9sBttnlt
0DHBok1j5DUIaKh3Odx4KAXrqzG4TzYvAjwv3MdCZxZuR4XH6eHxLIVsRrHJ9oWLL6tFxwHGjr69
T0+3KH9Hcf4y7D3hODxUl42Qc0CdPRj0Xa2nUnIQusKCM0roSK6QPxauNGy6pEBwuDn0wbJPcN4w
/MV8WZ6Q06pHP+mLwhlGJwzj+8/DnR558IGTfz/kxCOgyMl45XwPFcijW/yYnBu/PL2zRq2YkjXh
P6ac+86eTU8sSm/ijD4Uv+A3sTFi296fRvid1jNQrpR0goD1k0OrswfC9qwdVITkY7DycDfJEHiA
criC3ROFqH0Vs4uIHKyH4H4Nkv/moJjIZ1woD/HIQKSii/CaLMtu4zVKPirmL1smsMmUGpwHV3g1
woUActKScw/3LBhAJxhgRHLiU3QQhQZve2c4PD3eWiDVe64y2IjcK+ZTyuPWnfNI2vgubonIGe3Z
djc609fYFraAV9BL4pOgKeFBsStEBqLh9+8Mxfb2wm/xTSXgKq09FYDMkjTCJUwrOKwWST+WnXbW
jLSBqHTB6ubHhP5hz/6DD5KDkFVUC4DRx6GA0fl6SMjY2wpWkbttnu7vZYRK5diilY8/cPJ4KVYu
QjjSDtNbyPZLVyMxA+ODiDGUAmvI9QX/TOcyWI/7hdyfwpPBQcOST92ln45PXr+/+eXGBO4zh7ER
ULLwpRah6g3sHcCYQA8/xFKgMSK5Q2Cet684ZPdYoVHgI28LXZwUOR9IByaVFkjp6X87+Sv61/wp
y7kKn296BQT9nObhI1jNnvkTH1xbGAydnDVC1JIYF4K0XtvuM6dWayv/frC5vnCu4RV8p6AQodBn
X6hQolm+NsMsJWIqdXgZIAcSOpdEO1Drn7BEjNh3agbG7A8bI9s1kuwymWVC9pNFzn6rbuNfGULH
LjBQB36RPZgwnJIk8uNuPTnSEJV2fPz9GDTrZVoSCdnepMBoFzyocUaT0sd62xXbHtuJhketGA+g
jopQgCwijT2PEnR9vQkB0RE0xkbK/kLNaIJjSNMBsg0oWnYSqGJe0Rld2XQopIQmLltD9SD/ETzM
Xsga2FsGRZjYyk8S1H5AwXZYrGFqoV8jueAvOJqYt+CwRIaAXzGbFhA5XRqujahtrixqgHyoGDZ3
tCQ31gCd8Ggvvsw6i6BVPA8xZt1LCH4Nek08xLcloUR11qrHc1YggsiVDHI1qgdw8TzlnHnyBPqI
yvLMUMoeowQ0Nb/aoNmsEo0ISiF8jeoRT27jIMBfeOhvJpSiYE7u/ABoTz0XuoIzvgY1JStsksP5
ihdeN0TjGeypWTFHOmOMoNpvH2IDyyoQUb4XmhR7H43Ob3YB7+RLi3N+BOEsHSLvKDDA3/bXc/yK
q+PiBdeLRb/Bptie6Vkh4znggRGijO+HdYSfLbo/1OOw8NjLruHiw0cKJZ3LKF8FXIq4hG+ZH9Mc
aj2SATknlA45h/c8NoPU59GD4IlpseBCkBtMl+l9BXIk2a8MBCgYn+/umEF92BBGPO25QMo52fgK
x5wDYvSldHHy2Apd6PIU7yLG0IGsDh9MDDRviRmOArgrj+GyBeQO3S0LhiZl8jMtIybzYNUBxb3m
Bzr8OOjuO96KCV0GCgJQLhE2IOGiI6ho9UvOkwO6O5eZe7a4kgiA3shLE6pVR8Ol036FxHQgZdni
p99Bj+GcG84JtGlwjw7MPjImKsq5N3kHI0K2IP+Cj1Bx50cmajHv51+QoEHtRnPX5XayePBG22FE
iY0K45ZN83uooOL4FVtut1prbwXrvaJ5EVJwKQG0eKAh4ujaarBfm+0WchhJy4f/6QNAUKSmjJAB
16yWxqi4/rppFHifvokIE4YZsNS5uRTqulPtbHl1FVs6h3EWlV9SEOQ8AagztJo3oQNBofprUGKB
02Dz1PuQiDD59jJc5DKhIwFaPfmdJxuvNaC5YLFfOaUZu9mQfLFtB1PrwQJV+ze8GoQZhIQdI/U3
Q7YYSLk4UypJ458YDngAJOgeroa0N1MKaqpJBzAZDcqB3YBjCtJ4hoCSp227Vaicb/spJoW64M9I
D+CWQ/ACQrIqCbWfp7QzueMgykaqR7mIh0CySPQLEkJgXPoxCtoz1iJwVaUgBMBDXBOZEHDmcomO
oXEv2dzoW6OWqFDeNsFJC/woeb+ha7bxJ0TZwRoHIpciodpbpc1CiLDi/clFzKSEzMCwAz9sp2jt
J0PKIGQOQm5izX5mJ7Lt7K7sUgb+TvVhp0dahk+yPTESzZXaYELhiofRyVWSleJa16i6JmtYgCbV
r1NMMylk9y+4JJZojJK2+nU6aex8e97lxxwCQAi0gumBBTGbxhIWUoG8oJCSBsf88whwywyu2FZF
V2wPmGpgvI4hOfUjBEO0he72S4ZtB3qMq225ZMMd/N+4P43g9JfH9nlMpkKMrYKc+idIJjzTFadN
7oMOJ+1z7HfUYPM8Bh3vQHgL7NBJTPJLI9pvBg0Z/PFI3HJRXSNMZPu4zaguzxOwPc5CON6w+tr8
/pM/mVc7e1sq2JhLreypeuiNoSXRobNxqfajEzMqoPbE6Np1Qqd5dkIrFK0vdDP0aXqIeVSZyFor
mJIg1vo6FKbceYRs7eDlfPPTnoIZYRWjV6QyO6B5SkbbxeVzUC9S5DB552BYxCgMtt4UMT2pCfLr
C+3BysVJ8OCvHGB9GtV7JBr4owbF0UBxiInFI2lSzl3ks/62UPrd3p5TC18EB/ZfnERVibDnV2bN
0cMebp826FFe8H9SeDcmxYeqT2FTm8oDYmUONn07ro4Ahod+EQB1KsQl4AoUFzs6aW7fAK5t+nhz
YLQLtqfdfi/+km3GBF7sKdjFe4IoPHwAFCbUUy52Mt12h7m0EAXEewm5ZY+QK7VDZHIVxpEnwT3e
XDOePBsk31cI/3eX5rlJrR21mRKOLj8jZQMOInRPT5YmQCtsFhJHOEkRIiiKQ6obg01ty37Kl5zS
zBs4bw8I36SwcK9LoZW8W5SyXA+7our1T/4ZigXdFJuMsXZch/jF0Qioe8+PUK6DXYgHkLoKRRHH
BiecL7rzjzdpWxsxGlNNO/6tFfDYpwk9CHoNXhcCkxuHSzXPUhTpQTBb+XDfi8HKfcwEcTB+9Mcr
d7fCuvGBOH+Z/TarjM6k6IIXieUUzAsFWTlGXgZsEeEf546uk30d13yg+NjT7WYOA/8vYwr2UjTv
XjHlWXfoDlyuBJGQeYHgP7Z2EwzJsPH12AZQkmRQA4ygjMSVviIzK2yK8uEj3BVhQANFqXZfr69h
RGnFIrgG6oIGkHM5izixvYWkM2zl8OeRxjQs31Cc44jTkppkrjOtwQDG9uBoQlO3Xr1Ev8xW8xsi
AD7sd1zyFb7MSAK0c1OE0IbpVNHg0dJQI9IMHwaR+IxYR3It18wwIDWWJrQeXAoQAUpyaC1jv9aS
rPtbYLpJglSWb8Ua2G5h+dhhYYCL8XVcQsyazjSECQsZ1bfXpQwwkHWOLvp/jpblvnvn0qJanVA8
JbX/3QY2dluC/gZFyxI6DQgB+tQizV82jUrnyw3AXDRUofxYuhLPK5gVfQGlHJviNpZ7Dao5B9Gk
0QP5IsSj93xDELBtX9wJin9qYYwYE49BEuAfjjGYU3vrFsE5v3BG5vuX8K3f51ekCekZVbnkQEJS
Wwlt6wi9blN4Zc2+yMYecdlCXcgy+W0kVLpIiueNxVmFBEnzkJegU7NeATGtNweH1USiVKLL+z3N
fD1Z/sobeVy6v1UbM81wBXTvKy8ENhIdNiTQ44gEUmhRJqKsB41AuyvATkQAb7j/w0MIVXEBXm76
R+ywbT4qsyjkJ45vnt8X2TsvAGLDfTJEgWxUJ5ni0u/M6pkFJzW4zvFEnXHwbpxkSMIIUJoRHMkz
egZFDt9iDI6pPFjtGIFK93dWzR3CxfTYW+BQmDlKarvC6YhklRijo+HKbRlI7QZ4Pc4Ibx/g5Y7C
FZ0SrLR7mJlZkXZCtimD4ZMXW8haTQ+9Vfx0rrlASzFHdWiq2T2nNAsSTqXPPjlpgt495zVIPNLu
is2KkVS2MWrILXIYZ/5xjitRMNgo06Y1BXoNUCtMcRGYjA5zFrZJY1z6v60G3TD1HpMIB7aUimnm
ASuABvpAoSCu7T//8d//7//+NP/nsCsH5fV7KIt/FK/boDwVz/p//qkY//zH/V8/7m3/559dvavK
sqYqiqp3TFU1OuL3P+shFQ9/W/4vSf58V9/LR5nE1Lel7W80pwfhAO9y7B9gb39sZzKpRupkxLf5
mzc3tT97c6PTUTuGpeuGZv77mx8b5fW8nFVlIoXdGnfe+GUgJZFU7+l3AlDB7uT4Dp+46ncQn5dT
S3Glvpm2WzIVWmAXoFcShzt7LUohpOMvjj6RLAys3E+KucnLxSU1JVKye4oPqYTL9ic5fSKYUizN
4C1AdtYfs6fwPHaJFfWZrYF5xW3OOGKG71Y4oxguNk6Eg/nHuF0+IL/B5ievkEOF4Xl/3kCXjORe
TQt8zjWo0PCv744sLsB/3B2zo6qmIRsdS+78+wV6Hu6qeX6/lQlsJ3N/PEaq+5zRpSaX3qqvI5hb
nGPyWekMmv5fv7dq/c17y//+3pa0OtRHq1EmWKEF7RyFrjE/qvb8tX4k16Q7lEK1f4Ro84tF4VrO
jOE8efm2LcjKYUDWx/qKUSgxeYOIDJDNM0V4jxicYci//px/voL/1zVS/v1zlvfv5W1+uUZqHw8z
HLtqsl5KjNoaO4CyGxyY2BAEmcqoAIntX9ugskAmRWA4CQd/d8f+7HnSFVPTxBNlWNYflrQqlY/j
53NTJve3vSQyFidg3eu1sUKEE2LX0ldKpr+Sv74GplgHf1wnuiqbhqkqWlc1/nANjM6hvuiXIyaz
X/varW2LneVD1jUzP2jmJhWCwS/uQrZMTi2cbet8hlfMYL/BHeMThqPIncP/3cGLHy2ClQMCY1Z8
ADlxXlJoFolKhbchLaCmvmzdK6HmhMge/fbuYeB6nn1IHvw6YgycUCpGFAgSfDDlkT8Pedd/5/eU
sulNOt9W7XoVhDzx5NB3Tkij8j37+EJIZEne3eIbkBJ5zd/Yt/X3cC6ge+2iHf31xZIVcTX+42rp
ltrtyrKuqn98qs66eVdVVZNZi4zfe0+GDfs1n52koJNtWRM6cvzfmqdTNr1C8VTT/8G4uBnJN+eG
+LJ0RACva06LrYQ47/XuY2Ot9L64Uy3uFyzOHUt4pTZc9PRw91VAkQ7ql8tktbiXPYlohJ1ByAms
OoZjz75hhu/tLbpcXJNIKYaRntmBwc0meelOhfFT5b58K/0+I1o4AhlMsL+j9/64F2TyD/tKPVi4
t59jm8unkYZhHK4fx6jF5ZGTCBrH8C/dCB2QafovkkRXGQW1sTsX7mcr0yfGWps80GngiIj5bjWp
Tr6sE/B2RyAWHj0LBfgASxWNKcbbEJUhlnBIYhmcqF+D5vM3z3JX7Cn/cWe6VtfQOmrX1JQ/7Hfy
Sy0P1ffNncHNr/+en58RfXlFw0AWwAlfXwd3sait3eOCu6YyzKz7xbYZc990/xQef9ROcl7c+0f3
5Eg7dVm738F3UcTfPocBRhmY/Qp/UrL4ehhe6YH5Ix3TBwp0DNFUUkrtx/AG++3gbDpU3GskLbiK
7QWT+tMz+7tl+CfftavIiqx2NU219D/sFMeT+X119EaeENSKhafwxSDHJG6cxRHF1t9cWV1T/2SP
UDSTE97q6LLS1XQ+z/866eXyohedrilPzOiWaotubkbnvjVswy+6OylZMd9hkKFjjE6Z5pUR5r9E
EB0ylI5xRVdBsiX+7beUczq+RO/NYXkcXbJyqPaLs0f26+iyX0HzLPRB83Mia2f1cIzEGFjjO8MK
4E8Vzobt4LKx/Kd/jci8RKSooXiCu6sPYAUELPe0SCTQaCk27rnR76ZKjtY1ePhmzpPKUYxJgNw7
TS10kN/hsYenBVpelQH8FjbQXCpeiXrooaCao+yVBvcJepd5tW6SYrTyD2k36hJ++0yM3tsn2WbN
1sMJgR1f3MQa4lRap7GUaAFRYH0DWGE1aQZKavTVEA+VyIxYMaQgk4eEEAxPWlf3r71PUGaXdTl9
7YFz277aQ3wZ3YbynB8MP9NOTqORKbk+54Ujjs2UEF/EJzloVXLmi+l+5d17SoCJZY8/Dz/waA+/
7V8n3fhJVSGFOhiRUjoYuyuEMVTUrRSCZm5Bfvca6pGe+nPxzARDuQkA/qxdWOMnY2Hv+M6hc52t
EgWkX0svG6H+NqNOenZL55LKWRuqJBPJPd29jrgSz343ig9EjjTAZXV8i7vRN+Ko7+lYrGF+O3zH
tVOajjJs+wz0W/0V4UMGRsjPr39CR0GFogCRoE3mtt63xhyvg9eGwbBxd4In2IZxsKNPOtXgFBs1
ccB2qeQIXTXsb7EOOiensEw/k+PgtpZ+kIJLc9wg285AoYp4c4w5T7z8rNGqDRWTaZ7uXvmyubmS
Ea4eqJwZ9hExnce1QoATpcrVB1Ql/QJIjhfj70o/vGV3f1qrRCgRP4RczMJBF9XgEyUDb4KH6JxU
V76aiuZvedpb42/+mNfQbczTUAQS+z29w8Se0DhDunSApx+28cM/+KANIVkbDAJUcd9lkoPUZOEJ
DNoI0MivebXwmz8XyhCny1CKHjmx0MyvvKevXruuxu+0Hl8jfI0xZGZTrvqdTXcDolHs2Mm1TTWi
YlGGh+lqb8X6/Du1RiBpuLXMpK3qX3JiTROdskIfMdinAsgL3AopKSFE9EcLM+tm11zqfXJ5dALK
OSecB2k3ZQTqhkhq+0rlTZW/UlV1pJ8W58QPz+uknpxynNkH1EsWr7eQBhckUdti91zgJMSRv0Nn
AtZyXIJFNwvQocvosaN7Ok7eu7IvL1gV5bqLvl4ELG66YGFvbBXl5MKzy79DP8HWqiXvob4uR3zv
7rCYaDj5LQtis9GAXOdULx8sSebKtCZyvorO+BxLQ5k4E19F/0l0IuRSv8CQucoY2QDc6d17LXwP
kBUf+9TZPKUQdSCA7tnjd8GbgLrL1txUcQ2BvJbm2u42wVa7fxxRv65Ca86a0Wd8cbInWP/V8D7q
3FziQcG+di1PEyd8MwNO32rRLapyc8pR3z1TD1waYeN9YEdk7pGkpilV0Wq74jON1RmKV8IIGWXT
sRmxW97gDe6RqxuCcKbS7LKrdPcU8XF6RlT5ZvzF6F7Z3ZZ4ht4oZ31p5QgTvUm1FKt8VM2eu3Zw
2+gLjnhpfO5Zs3esD62smV1Hq8Ftch6dJo/+8wSdKzrJZsGICZlsfe6UPJDG2vI7JWqzsdl6hui8
NrWHZed+BZNnRkx8RXjZ8Y0/k1dw2nG5n+P2p/RMEmXtz4bGnA0F3esTOEseaClu+7tz2snuO7B7
4DW5LwNUVtiM28/sxRI1m+Sb8zP9HZYkqQB3A9dj6prSWk+7YZda6BwY2xesO9o7AIphNb3MODT4
7+ruPWm0xw+8yjro3s39JVRAE82QILhjUq/JATZ33fTWb3YF9XWH9dQB2yVlISzXq+j6QwjLgw8D
UtkvfXVfjejiS4In12/Wz/ZJT3CYN4aHyoVRm5+rGMypV24nL/uvPjAEE6EfIjSOCROxVp+W7+0b
2zJkhQI4xqfpYSOxf1/Tts9ZlrxnZaTTvSIr4NRiNH8CTaKOVzvMwzkhOnsDDT1Wq4w/fl7YhJK0
Fz6T+w99bIYzSWUzR6cXwuriQlIPY7PTd/85f00ZyEHssH1sZbZ8HB6XyrbtNYipcZkInz+v9X3E
xo3FU4L959m56T4LXJ2z9732zBpgamL0Lusu9h2Eo2RnDE65Vw9cILFs27SkoVPnXed33GXFvoEc
32kN7/mxm59nHxar3ICD84haCw7521D1r3Ed3McIPn4OoZlapB1TzHOvupnGpsxcd47JZXyL9G2N
cjLpBBVeBDfOqNUCZ+86NUIKgMzi4WIEyX+l/LDcWa0r68FjJG8es2u/Tc6DGqZqo86efXn+3dNo
ovkz7AJybN4iT90WyV1xcD4WNZ+UYW3pdzIlakY1Z/1jTFWPHxOj/Pj2948E0DX2AX4uLAbP0QeQ
B6++c3yh+8CvkH1EisHOlbQayrP76DHHLXyEMYL3OvmrSZ3Js++k4vZgmCamJF+RvmlXrnApDz/p
KrDCIkE2HxU+EVWTZsZWcOJgTVqmHeP35v3eN7JTzm4b/q3akzf3WmTbHbDZJJGRRX/3sN4/D/WM
7cHYtAmVzFgCxcKFmDxdMR/LyDdjVa2j5atU6p13TKLtudvcMVAtnXmj88uVGLACeqVo71fZnMN7
IP+YQ2qmNQ6Yp7wj2ZdJ9yOsNMkE9O8jzX2vHA1fmP4p17EtOmPlgC17h2nwy+aU4b19GXeaYLV4
9O+9MrsP+Ivha8/eVQzqNQMP/EnJujmeeUdicNMOxMaEgMWc2dyhumAcfXofP5/OXXIqHcbVHDeb
j9yTZvLshpo9U2fsbgq4DWkHu6sWmkz9fyNr+CGKuujxx7qavA7CEJgetbM4JasBvpo38VmLWIrM
2ErrtJMeGOHFfqQc6CGmoMXiwRnE8085NHzcI40VSp4y8W3D55yLuDsmaliyWqNm1m2iY8LX/rx7
97dPXIzMkWYIJ0CoH/GAY5DKbXr3rWZqKCLmxHhGzUVIiC/rlmw+gHzqEprdEXEXL7QhlGln97V8
aA5Gg4e7qzJesGQjULIHGO2sHRsJ1oQoRNp+Q2yF7rwIjqDt66IlQh17cEw2UB5A87fswM5v+Zod
F3fG6iWnUUOaRtbco3er8UfCrc81rzaAqsRWW/RuhNPn2KWWSKiv3mXy2V1yVvxRD3CQwzDWcFbb
x0wPTxO6wtIpaIA4GDPSfAKux3PTBsdhE5nJZ04QRoY644DjLGCCrZD8FnN1bt6beQ+3ikguW9KI
hbhyIcP0gEEZrAC/vDiXl9vBEBMzd8xefDmwJiec9Cm9EIlA8YDR1OmRh5a9kACqN67mwHBm/0O7
pQXKuDn6fKZ6UgYX8UuehvIHsdzqlEiEXXIcoax6+ITs6hRVl4n6TIo6MSyHTIm6X4pK8To/fEKz
id5mXjxj45vIRqQ1udpwDBqp8l00itP9Uugdpu/arTn1qt39GXIdr63E/sO3YNd5TbsKShmVnMdO
uCIqGF/wiqmyzocmHZfOjtC1NxjqX5jTLbfMVd/J5sOsFRntR7DgR5QXbOU4C34F0UgaaA0ojJCZ
XEQmQH8ua/Xit41/lmyhTWL/wW1ByFJbZjvkxCBAYaKOocY5DymDblP+HxyUY/MKOgC803Er3CqY
dd6wymS8omwdAQXBa/dHryyCLgEfaHivCKA8hVTa2lF15/l0G/yGB9h+4mYVYpt+aZzP/jj5bjTs
195ENHsl1D214IMkJrRQ3KIeU1sSyoT0mqNBOA/uPueSTm2aSMmjZ36wGnR0/0EoLLV/MVAM50GG
Gj5yLJ38Nn7nDJMjMIJqNCdPjk9C9kbG1lzSIdJJICsCV2KmvxuSQTtWcs2gKWQgz5oDWJkzM297
1fAbIdQ6j+mLVUK10C6IR9BZZdYWEOCcWONbVkYq1tLA5PNL1sZkKt29Vd7WTnP3VF8evT8Oj+Jl
pvatvjFHl5A1cyoRbCu6G4ieuo612WPNFEN03zEJR4n5wxmwQ9VqMaFk+lUVUGsBlRw6Lqxnu26I
+/PPN2b5qsz0mpRyFi6AKuecvKnAIWooZ2gFyLRpndsU7Wzdp/Bf4l7dsWX85y4jbVMrDJge83Kj
ZDKzAXuSRQgOZgW75VpHOcLN+mmYJdwYxHMszsvz8Ii2dtTsL0e32z8MUJnep9056jvk0Pe1OVcR
UI7Os/MeX1ArPWJdzXA4p/87klIp0uIykTPS3pV+MT2uO8n34uDChJii6xvBOUO3eEuK4cm0sWQq
wOIQ+b5i5KWn7MVHvEzVfndSbcAJ0GvPEE4vSu4qWbYRASYeVd0qVd37pjNYvr7M61qUfeceTMwK
9iOtJuexips/y7NiJMPwrYTaqLv8RtQFMSPAY9IDTlCgYdU4mFkn7Kg1FD5jkItn0ImhsJtFMTdz
Nm4uQsC4PNpzXK9Spm9WQ47wh38cvKZlSCLr4OZbU4WNw7thTlZBLhGnFHRn1ridVCjVGZaFdBjq
fSW6998+k/K4aPZQBIUWbmGY79srdPSRHLLlRCvWjt/07gSzSNlhV2yeMfqBwpG36DL8T9D2nvT9
x+AWP30pua3LPeUVE6pIlIJ7Is074BpEs8zO8FS3KWf6MyEjdMcjnlaZ5Z9HMuyUNiCbjDwiNlr3
EBY97H428uCYAK5nVaDsj70OpmVgAD7QsmHZ5zmZmAMuQ4DIzDd7zbhYXN3T8Oq+O/YtI6Mz/VbO
dXBnOIISjUlqXAit0Te7ZAgFoyq+J+A4LEW8+K0MK40hpUMVv3udyS0WKAZnBwK68YMa/zy4RBbC
CWZ9/VIEbsTAPz0NJORLezbCHm1m9fSTq5GQIIg3j20ZpeIPsKEunOpo08oNNBuhpaHB+FKnCjpv
/61gsel/4PpUr9kB/cof7z3RB7RdHk/XPb8KHQP+TDeqDL+IACP58kxathomuk4ZH1PJ18iQPDI3
RAXBQGtKjboaKrYUGFyablb1OVfSe276KzIqecbBcpCkvajrKsjlrkGugCPysluwWHI9x5x3jPGB
g10nvOTjG53eSJiOgZIxu8DeXfxYI71XeFZPJXscx5JFxytzcprKGOTr7IJlscOyrZ/YRc89Xh3s
W0r0fot+ZH1nSHlH6hNCfqimJtRDeVbmBJpxr48Jq+JBtlqJm5inj7VAZQizCY3wsiSrDjkXbNZq
jKBkcRNB2jf8R/NjgEqqx8lOyT850C0hE2LPIeqgmUlIYr6BPD46+E7ydzCn5xgflBxYAUkPT+g1
oJcmrjJlT1fJwyfHp/idvFIopkGVwyYEX69KORl1xQUoqMITyD+5PRC5h+U3lXggNyaL7hhIW+hU
BHGv3WF5yinYN4Zh8xZ1WoxXUTevI2vM3wEO5NTvo7ilUeRa3uI6KoDGpAEPR8K0ZZ/KedBdGMMz
uJiJGua4bcLVYEVuA83NM/niugTZRp0ORCgAKhJrejcCocrf+vsUKQ7Ax42n7OQdcmn4CfDtc2C2
YTcvGVtiiFNP0oJkWn2G8n/kpNgeILLIvouUIR2t7kKnUXSkUvZJ5bCTNURh3sen3IrL4d1/j8+U
2JEaXjZ1SsGjeU3YJi8RK56thhxdcr9angQC9c0lkTT0Gl5HoIWZHt7WlxC7Zu+YXukXlQyfw17j
d7HCXgIlNVceJmKj6XuBNWA32T84/zpRd6mOzIw/QpN/DFf1yykT/udxJz/MlD19ctaM9FEV1OQ5
AfVdgDCePgRmWrjQzXXeDQg+6j+2jOg9ey9vFbG4Z/Xk2WsZLcn4qnRvP7cMq3FGRJ3HXMtO2SOh
RT1NlQyyBrXfOdDxdVDSm38Oz7ESX/rkpSKpDaWQ4HmAqbxcf1PytYXrlVfb6qwK3hsaBZ4yHhl5
wPzT0XmMaR8AG1F7hxoDy2AhruzrdjUjNGv6cHlYaeyVoShkemwYxpiWQSNE44UJFIWVL43vWIF1
gys2bx1sc2nXtRTRQKhMxRbOmH6fW/mj928e2F+TmDj41CFoMyYRvM36tef+87oL06P31X1zUAfM
L09O5IP41NK09a40lnz+03+MHwMrZhCUe1JFTXyaFPRt/im6ctQMtEUboNlhjndFfGbXLXyLNwxr
/xg28T2s3Y7PVuoygt6zIrLGe+fhA6tvwwF4F+4QoRDXndmr5VBODsHbOxPrg0mA1/Ua95DW/5+w
M2taFM3a9X/5zo1QZk6ZUVBUHE8MR1BUUGTQX78vsnfs3V1fRVd0R3VXZr6p4jOsda97cDCRJrSx
84ZTfHWGtf+hnmuT2n6vejPiFr3nXIehe+jzJ5aiLRfYMmun+6HwdqRt9PiiP56I3VsBrflt1/wq
I6Sx5u8CKE/ERhRxXhJRcEf52TLAZb5CFaV6oMkPuoX5Z55MabpoID7DD5WUyCFGwC9JCfKYCAc6
JLdy1LFI/opipWNMqu2fPRhSixxT2nCcfxi/0JT83H05wce4xADUYKaltsF7JboN5ow49o/Ayeqb
KcRvm9KcNiXZJgsZxYJfuQQ3zFIOKKvZYNeN4eM097H25kCqV/pYnZVO6z3IA+SswFCcrPKQgpVi
NHU+Xt1l0oPUYyYe6JDNcwrs0XNE2wYObJUBb+Qz+o3u1AZBPk2g/s74dg/JokF/ZTM8fmEiqtil
J+BJjcOAo0K8pQQkKiTh4rWzIRpV4nxK3vH4DpVEGapeOvkwNeI86N4StwRTenmWBbfJ9dzQXZrE
jG8GXnoG2hlsXivYfhoBORI2a9xpNt8waR5uH1R2kw05y9+BRra0mTJ66HKdVtl2FzF7AzqxOeHl
mTjjtF+8ySm5O9q2GYoWKVq07T3VaPbpRImekxdd10iJUPsTnMP74neZl9DRobGkrGI+Zt5xgMKy
KfyMBjPJ2gWEYtqI+cc02mHuPrA+RuBuKpuc4LJbCDMShlqxoguGb4qXXVz4t3kKrx7xi0Oe8CJf
1KPWgqg5zkOE2Ri3mtdQBxYeFmiE+XAx1e6ytUrzNa6t3BNc2ZHsbJqfwebAbwWXooTEm9IV+FV1
tIPq0cGJ1gfzwFUNRegBxAVD5auYNW5tMs/kyjLkSroklxwTxOsE6ow9ODRDzmAbPBwyHJEnc14F
VvKGTsjNV9fxjx4P/Nn7Lu/Rm6+oVqeCajNvTXzE/C0mRL0pwYHT60ILYL89/NckCx7rwZh1LNnl
rAnrA8+znpNMySXNsfqdKVPJ5nFTfrB+swXfa2n2h+JEjZWQyQHRKBgRN6PMF3Bv9r4hY+H6UMw/
WFfQg6+YJq0Hk2TWWfUOtc1nIi12Q6rnYBCUoTBkGrbRYtYCjf6gZpkwheZezs8P8sBBWJn6TMqx
sFe9pFtw8ixf8Hr+dfYg0xargpE0A8BLZj//OWdKDbDB230xewONAMUuZ/Rzuy3vdDIAEELdtgeh
kDAEDIgjPiXnMrydRIZrjEa6W4WA58LlBB5s2om4KSJ9kq/A5r5YGjoQFw8DLn9m3rW9OxG/gkO+
ZO/iO2xhcrW7maJdj7Iw79lcweNu0jaYo7opQWSe0OI0PnXllrxmPoalwdyKWN3FE0wEzBmp/ahv
qycd0BvJwG5R2eQtjaDxcH+muHDbjAl5Rg8DdfbniyEF09shNfte8uSoF5FZDGR35knCZbgdVPyR
swVhcf3GJgUshXN2NfhBC3SNhcK+WtAk134bVbTMlNU3pBBzYVz2AXTSCDKSiGecPMGGBdZAslT9
JzXpY9wM7z7Vwvw13EXvw30irkiqZzwWqvFNwj2G6RqjdvM1/aHEYtJRWD//HTDiCHcf607mamE0
3OXF/DvkBpUYRKIyEk8SBoTLm49Oy+ccGFgg5h3YPHBA08ixjNoVkN3ovlLBQt+j9LLDrGIF4Pez
VTicuyiFAYkFx0ne9rbq3RIX7yWrN/wx/lTmWYBrkMybpIxcatFgqNDWJFv2Mn7QJpUcVWHv6eUc
CYGahQLUzQkb0aK38PHJlX0uXDv1MSga9SYyIVhgShPKDmI1PW1I9FGpGC/eHt+NkjsFZfy0JI8c
JNC6Lg6vIcDVrXbE8fsiHUlBFDmkfwmycD+/ue9DNgWDpWS6euKojsjwG5bUb+BwWsTZVwfg6snV
rBTwXRTzBQc/KCBbnNjy8cAtnOL0woDzxe00cPvhjmFrPhaD9PwhngY/QGlZjrMCqhiblstcpVoi
7nacBVJELFnm/y7YFwXlsXEGKfE3V7qhjTAFCOnZHLCK2zBOgvfIJN0hUOLtQ7PEkSIfNxALCQy0
4VSaxP7AqzbzcMB6bhb3mNxz+JDf2ziHlVuY3Cj16DftQqtaT7I1AHzgknjnafOK45DvMSd/U5uI
04ymWKPk63oN9vZG7IpQssPpKAMRZMYrlnBu6yFC/7yycDtytKdZLvDR6LJ9PiDgpLZiFtK9t1+g
O9izcE4LUT3cLSuEs/gCremFr7ThoIhuenpSbz72r3G+JRoL8lR0C+kLUZIMubhZurXZtABC982N
ObZkP0f1ULJ+7s5LlwlRkWLIJxdLknfBylnP3JJZoHiNVXu0t47uPOxq3OwzBgtQ/3hY2BbSDuw4
ea6QAR/GtjQyuzQBsSym9fhJDTCH0hDejPKQQI5hzxYpOTESpF0n2Yp4J0OKWu86vTlQB8yngzgD
hRyHO54SFRP/bp8QrO6Kq+vo0R3HvsxEg1sCXO+6pbrioc4+q6enhr2tTMHxCNhEIeZVQTqunMZS
abRTCqhFscoIDX2Eg5kWSZFg0eqGHy/xhaMy4SoZYWMz1bmxab8ki7wXuAkQgD1qHpGfUWfKKQOW
v42fnmQ9VxSWHI0FL9zdwoX3G5YOZ9iivxmMi5Xm4xLtvVcctAnkV1DwQ3ron+4XHBbtje4+XAm9
uTYXjuns40LfofiTx/r4OUrhSRTGbX7fJ1xptwPOFC6WHN9JAgXhc1RIj9Lm5LvdRlcMiY7fk85L
vg+VyJfFbHPcsykuo6ufWwO7PPbsxpZXZcJFo84y/76QqVSNwYytTGmCXwZ/DPaT4KthCgMX0STa
OqcNW1vjdsRT55WARTJyIQcPUg67PTt9rqY6bIcFNeXHfAXCvH0bSvCdaAiDCNYl2kYnoYo4kptq
JalNrG9LnLqjVVjdILHwIr22FEBZ0VIX9devbsaL0+Xq34njQX9CbSgH1JRcvzknFzkvPrf5jgd2
9QkDlvxeKFiDYQWli71XjnN+Jwko90HJu+rwSWD8pwtvfsLuLYbqy73L7vnbDsHvC7umRtxwhyqA
UJpBhnP1dXWAKIYxtbNrWVj2B27W6dazfqz2hGg1cwdUyyEe36LHlDkdRyhlI1WBr52a2u7u0gGT
o472xCnzcOpTb6yHyQJvHpb++nW6j98eLMcg8SrmLb3U/pa4gnMuieNHIMHoz1y2KyGByaObJRQw
pRhgwaDF3dUtUIB34If15gQNRKD93EjC90iIbxdABhqIvOG3KcqLwmJSxd9XEP1TWB2OTwHZDgGH
qtbk8tLv05z1GFJss236IyUWw5bTbA1urx3RxoP1C2sCnduvpwu+ThZ1z9UVS7ytvm+P3DAd2cwI
9YWS2q/TW7NUTNvF4Kocv6UPpZoh8bmXucn6EanoQT7rGnJhxbhyj2fRcyx4sEwkl9md/rF6lwZl
xsvWj6Q4E/Br7XCQaE3ca27IEXT/ukkVR0pcksgK+JE/ZIbSejBNB+7r69yp+zNHq0fME8ojtwif
Ylf5fYY3J957zpBc9YvniODogulDXGsm4e2VyUxCQTmCs+KyfMV9jbTVEetVbCz5Uj6cK9QQWIQg
x6j5GdikTnUPq5wb0Xn1zIQQKsX5+iD5aWE+dm7WoLP7bT+09imOkK37LYznZae6BFJ90dWM0Qfc
cAvnBmIClpnq9rfs12bGVeF2c6bUfn+CNBvKAIEXvUd6j/VlNGHWma3mIw3kJyWXCAAmm8pT5B/P
YYrDTpC64NZBuZRm5JnVHEUAaid+J8cfhkT0LdmM+ZpLpQ0htDSYE8hshVCkUsYm7bNgBiEQnXfq
KTaYl3IQiexiRNWaX/8lwSp1+m+raUcVhZq43DFMjCQyHAlJYUjAipqmMhFciQnBuvgNd2D6w8Gy
GAvHgWoSgMTcafn1++sbRnB6PEBeuMgi9TK4PDCTksg7GoB/MXQOdCrk4AlA8MNBizUP8DDjB+Em
pSGNspkF6dNOSi/t810g4L5w5MH77m01zqTUvqUhXjX1MuevXTORa9bF/l2MG4fUiueeTC0Nwyrs
Ko/9+WvN+dRHSBTBu9h+PkFW+km26NxpMM95D+vzHfCGEgQCBjX+SsBRaKGt5OUOIyTyiHVXvfmF
MPwgcNBcVR7h6SVRXYM6x1S51THhC8U8g+2xuK+eh5dssr2eB7blfZWuMv/lK/DOi7E8pcHHyf8T
8idcaKBTaPIRms6hgKI6C3IfmGdYb3azOryu270MzodEId4d0zHNNb4B9bJ1632x/PFyey4ltxsW
KBPdvS+/IGD9aRrcztLhsygnP15QJHX+SrSfzI/dttLsBbm7dZUjMAfKHGYkHnTK/W/5GdfhZ/+Z
ZpJ539/wrgEDgSIFDqq5186ByGaqp+DPNNv5SsRl8r5bzbpd9obZqfH7h3QBhnzdJ/vrUj69DgSf
3JiF9k4FECzgUM/kGKBTu3zXSozzISywcTlXGQqLPtTB8N7NsIvj45IwqoFHwT/60w9HPz7EzB8o
4L8W1Bh58qIetYu1BonrCButw8SggxS8XlMMe0Xlv3JfbDx2gUTPh7wwMdF6sAh3BxVeSZxx1G5w
HyIokUnNwCpJVMYEFJHB8nPODxXDdtWuN78TUFrHvyovFXOBGqu/w4CGnD2gMjkycFIRM9UQGJw3
/gMUSXERrWNP2tCAdNuXwd/o9vWL/lBDnUCWZ8VOd161KaDbwd+Io+PEOpUbXJ2Wj2IjaiR9hWq9
372m195wRzw2/O6EQ3ypKB4nmDorDvclsCI3j+CKpVMxzYIpl63upTNQOYRNcs+EAVymO0s4VreM
h/dYDn81/6X5P9DIr91mw2/PuWOH063PBq0KTp+tk7SjpxCr2TytF3coeenszZQkNfX9O3VqyYUd
vWvcanNTjZ5ui9sXBJymi6KlPQOUShnjj3QmhxMNjS0ELXn0bZhAxz06t7s8avojLu3c/wavybOy
VMbofVNh2DNwE82svqaGxe3VfTx9zIbu0virTpn+gf7RuDFN2CEY3jJH5ej5gj1ABMVlChAQ61cK
lcUVbCi3r6sPSSzHu2qXbZAfdnt1Q5nTbuSY7uy6SnA9mdH+ARrnoqcTCrv7HZhRcebxvTUcZNPf
XgoY+vnlQY9T2OWJJVIyzQdHeS6ExfoOE1WYdttLDT48aEhmNv/+NXJC1H/Hd5BGb/iGnWHc92H/
kS3jTQz6q7dO/2FLeIeqlnKpOFIg2oGQ50usTC/gyXTZvEdQJpkCY8PgBRJmp9YuV/zPaySfeMkJ
zEachWJpzJ8TPxbMQQa18HfGwlaft4Ec3I71pNwXSG8Iz13+HuZ9Ix/BnIfqGiLm9rG/E6y+c/oT
GoG036E0n3mfs/nwXVTTYkPC8gXV7eDIm4cLCb5KItLAUoBnu4+kbbMLznWIvx7wNLA3zUa3Yzn7
tlY9kQurBSTgv5MiklmeJ0CXbVkEMO/1AwzFdYYfzwVKVPEKIWZqU3Y3MdgwrHqDII1/pYfbHp9L
QFd/2ummWNmiaL0E791z5cZtK18WrZwujln84/BW7ZeoIuFjhFU/WcUcLjrl5u/Jp2pqyCQoLYvK
fWI4/JTHxdfVoIsq4kJ7hPdvnG4zwS6Y4vwCgdnQdfi+Ibh7NpMeD04pvAKwKw/1n6t8/JvgP3Gj
fzjtY5Xfg+zjfVOO9d64Fad1f4uDv/6lPpp87sPkPeWmumWe0nPkh0t6dKNPBtn8mUcN5NDnRNMm
A8Yuj1FCrweg3kxBozKOrqrLNH4CfljJxwLnKA6fAy0NPRjD8Br0/7V9EIZpCZQEkk+RyvCgXgHT
9HKbEEYdzJO6gO4OVlJhU2H/CA4/5Gs48wjigu+aRFeyaL5UTr1ljavI+r7SZ1xDwW8mzFGRFOj5
uFVxV54+R+KsxL9hqu/FLb8lDaxfYyWRwIJ/UyAJQTEeLMuo8nfrO5cYHIu8u2YoTUxyP9lN7E3O
3oZ/bjU6c7YHpllYkqRWXzRJstPgBjOu4OKFLbPv/XzusXr50jyJpzer1jWT8a4OIPRWf1gUBtUE
e+ZJHzcqfoiy7Rs0ExTu815uVnMF4yTJgB7WXz2nOqf9rLX5Y6ItjN5hDWOR5CJutC+LDTnIzug8
654WHiNCz9r1KHd0BcTbyDa7dUYSpqtMiN1JGbhTu6d2tf7tKJNtCqneNDvWbh5XAR1On32CUkjr
/g+355OSAz3gMB1Ca8T6z/j63DLQTj6aydX5+draXJlXR+qWefGwBOq7Hemx2OOp1KQ/hB9mMXvO
Xg5PrRnVYRN0V8nLgDbxhlEHD24ureSugzTx6JdxJ5uhvUW/mwfKmuReFR1eRN1GoXDVXepQvjWi
UX+XLJJIwAbpq81f+B62e3LaPmOcjrhano11a3ARM6X4CSYB6L7kZ0iqrXmH694W2CJONt8gR7lx
tz6XTmBnqyyTxuJjQQBKNr99MVPZw7TzpZMxY8VGMrHfO1tQ9wD20tXSWzsh3U6yyUpWt/kdeY19
6/vSK2R/vC/UdNIRoF87fnr2Df823H9DgEohxIFYxZfUIfxEzh1ifbk2uhl0ZrVQlcRpe199dTev
hjuh+0JfkXyBYKoDfBHjioI0te/vJfeiAHdd7iYB92en23yc+Mak0W6mDMzBIgVqmIp7MTGvkIx4
5I13b7qIu/u0mLXnN8bagkl4ubx8xbB3co6XzNLJdSRYUzAwMXycHvF72WU9MDcJATjxK+oDjz6P
7eZ2JlohgRiqe3hRkZH3CChFKrhUMi7cRh59Zikn/oK33cLpGFP1ZzGNsPPcK6P3ogBA4RZn6LK5
MT+rVhxm/13Sov+dxESWBVERZFkaKMpfJC2f9rbbPZR0sJDnN+gHzyDb31Ba947NUrtAuOFOwUCF
EXs/1BGRlAvmI1PwoPdKiADMAWLPV6ZMuxOQ/IHZAiNacuC9HumIV2Y89wMiTs4ZUntyjh7cbp/L
97K97I6wjPZ5BJE+qin3m7iYNQHCyGk2p7zqRdXhtapGXSV+QBMCXDfuz34gcqOfjAWHGgOxcrOX
KzkS/efxnzSB4t/IXAVFFRD7KKImydJf1HlZW4hl8XwPFgyC1s72tp4Uc+x//TNGPqv3RQM6KQyE
810uYeKQCGSSouJNv6N/0NuK4v/8L3mVoOqCpvVVQVClP8K44/8X+7bPYnfXss9g0UUrqZ3lSW1t
Ve9nOD4zPTQQgE1R/xSRktXFZybmHofKM04/mCH+96XyR230F6WXoAmdykseiJKk/EWN9EnlTP7k
xWCxXjOs1Q1gXRC9SXOOmbX9yxsahuKMVeHeRyubKjCg732O8Jn2O4M8HHHwZ8L5AL+tK4Ml0R8R
4PPf36T4N2LO/3iTCs/z357XXRHztMn54igILZy6cOFVhttq9jLjPETOYvludCwexkoN0b4Lzj4x
Fw8HRcT00tn+/tP3N9C6p/Lfntpf1Nr5u9aT+4M3lPphY0OiRrAP84rnt7sI5s69jte4sWxf423h
40yxDSdaNipNaCaMebaEVnQTsDVpFuu+jeLPjEuXGS6iTo4qoDhqBBp+nHL7vZnQMzDNTULQj9Qq
ci92+ROwVkc+ooIDfFpj1oKaJTeiJRkFyLmFIzhM0fhI9lvndyOtd3dnP8YNAq3KZTg0ibwcu/jh
YcGJnzZ9RopLHU4N+3q5N8EL4BkbGuZFc0vDzWquHDwmNvgmgxx3wQ4i7jLVir7tnuCTcuuyGRAY
wMocmF/Rw5SqIf4FxtC0e/R/6l0sjTKMUaoVsWPUkwY+UC97dHOnHiGwuMygaP+nJfOP6/ovR6Dw
fl7l/pN1vUypx++sGkbrh4c3YXY1fbjf2h4MFq0y7JnCxq1NowsXM7DDIPJ1v5jvxnhcr8y5QCTY
PIG59NBiwDHzH3bf3x0EoqSK7D9OI4lN+J8L+9ZeE0GSvsJiLZlvPz+00OC0oY5NG/jymCGigqCF
RVGsjoUKrR+oWuhu1J775j6yAE+yPxRBHBGsdIF3bWH9w9b7m6PqP95hp07/t63XU/uvUpJ/6Kit
5/pjQWItbSYz+J8Tt2vVfmo62Dh5DP4dRfUKOFKq+cMPJJ0pAQKgp0d9iW/dFSst/G1+m//+9v4c
T3/ZiP/+9tS/CFW/74HY3Cve3r0dy2tY4r+YEhqnYWq0XQDAFjUcpz0csWG5363HQhwrQa2a6QXe
Oe0/lS9FKmWTBUZODtQ8x/ceuTVb78S4aUgxOwLR+DzdJ/52wFHgCzBqyZuqrla27irHOsT8woUM
RnmrG+q8IUnHWfa5PgbOP3zav7nA+LSKgkp1oAiK9pcvI3m1UrPLP8JCW8C1RTandhMg/8rU5l4a
yrR/CaUliKKMqKDpDLdFS7hgdchkjEa+NAg+VobZ6Ef6o5uE4Ch+E9EK4Aat0ywfANv8HXUbiGte
+ijlmZ07ICx4zuLi9+yM/bgi+9aqSzxg1yaX3+nR/weFrPD3K+7/fcg/xc2/rThFE5Lvo+FDdolE
CFNccvMipEyT/oXHi1Uc42ewDajn/TWWMnvNY+zxT8teVf9GAs2dI2p9CbGugOnDXxa+mGufXu/R
3dHwooyf5ZSmH/9WP4NzBOFLZW4nyI4MFfIdVkeG6F3ZsvQpQcjZz/uDYoipEo4h6JXo/E8nfmVk
IUtceKc7tj3VgeRun9iinvsox810qYUMO9GG9gzkE7iia4LTvVi8Hik20+7TqTJgtVvEflyU3Lq8
z8+Qwhp/qs7eur+FqhZil1vtwxB46W0un8esSyT7WF/ztXRgLh3I8OHK6fJUhNzGGObn8BPhcx6T
rAB1egUcup1UU0w8vBenNLJi4nHWsMb+uKqhAO2cimXj9OYwxx3u5p668qWzXl3zL3hkgUdjFFRY
PQj96Kz4zd3D5gVlHDbJr2G6erOgoIP2dDYxIUFW9piwT1oqLHJwOl02w77L111wJRQE7nlznR/C
xYp0NBN1DnEkax3LNXRH4agLqVtz6W63pbkdrNeTK4KRMIY/irjI+EwqRKdE8iSrzAgdMdhuG8kl
htcarX/OCDcdFOfcacJw1JlGTb3L80wAAPZBuqfPq+ESEcDoh43jddJ9Lt7FFFD7x1QQWS62Og2j
Nw3vwAyap8lzL7/mmkCrbqV0WXKYHqN9Evj3fz2/h+FsC8o7mFYoHeFwhhBGMmOyc9XgJG6mF1Lc
iPOjIOTtoHn6Y/w46hAsACweFOI3A7sVfLPveeeKhMNql+uLt2+XombAZ7ogr6LWOa3DSW9FG2Kw
DC7wAhPjpHcLaEqmOWgebsvTaRtNp5kzXaJtA2ibVoc5yCBV3BUzqYbpQUO3qvudvZNSmqy36bL7
Rrog5+GYJpX/4Abo2JvPZWCO7T8VoEPbPcb/cXTHz7Iwl90SX7Iuh+F1tj0wERvwUp78MWItd3zI
sP3xCeTvjVjKqhl7Mn9Hpnw60QBAdwnxlns7nX/bGhKgP4Aw1vc68QqL+XfsF6awZRyG5EFywY5v
JqCsjhdMskTyZHfrDlTDlJbpZnIonLhc7HyCjoRztdCZMw7Tj4lhSkoYnRRCrVQWI5wCtw2lGKQq
grqWIw/3vPviDreGy59QSrkdftDGs80jADJWc7cP2KoT8RiGoAwjhzJuSNYgZkpNyEstmOf5BH6A
VBsxTDK+cfe34hdKE4NDfMX4neuZPIMRknaXaZgRGOcK1rmx25xnfca4omEcazOy8e7HaB3efke6
U4j/yy2kWFJU3mxAH5O4vlVG029UQbD6jXEHA+4gMZWiwRDNAeb/6ddwfSIUpJ6b4KlhRvcRcFiC
zYfp2kQXP0hRtEFKnY1KrM6KjBLmFauVbOthcJQsXXWAsxBlWjseaXyezbpTqTQmIdz3h7mF5MoH
RUoQox/MjM4z7Uv/FHZNFRyNlYv1/VnpomxmOzWgdD1j8si+cbl1fsaMZ5Avsqk4wpfkkJ+vhu+g
uvH8lgnFn5LYunVmUZOf4XdGQDzOdO73UGxJBskTXVKMcXfu1lsbxkmHrBFUMelEcsbkMNHBlLkF
49KwWFAyYyeaeBI+ttvUnNwJfmEub/gPqApPUHOCZbIp02neYQ2Qas10E+uKaHVfEmj1swFXgs1r
Tf6sXfnjYPORjcjVfNJ4CBhGMeVmLkaATBe7NBpBJkMinefQdRCEErEjHnZRPDCcCcvUoCbZOgMj
juPC2cJ12oKsThism7QRsJO2cMWMbxFA4HC2OzecxP7O6noxf4LjwtbwCy/SLH/mNwt4F0gbBBsT
r4PTWnwJsjeBm8/yX/IZu0+/s/yndeDI+k7D9cTnV1zxZ0SznD1QzJtQd0JHhW9kYjEIW9AJD5/T
ez7pacZEFYzDJ9pSaMzWrTNSPxzFNv6aWzwdjftRXf0OHc8OaggyHeOnkuzhUxFicU9TxP69pjxx
ctRwJIL4AR9YHh2c2sIR9htWKaI7rgjN3YaKmZr8jbFoEauGZDw5cCqx2TrAKOEaVbiE14iouwZL
5eUVE4+pyaQOuheZMh/PMfLbdcIqNCMkXA06VBzyPmpNQrk6Hu5BaY1Jc8W25KoY1i+xoQpyNreJ
q2i8X/g9kxduEnCdkBlZ1Y2vkiKKcxX2zcc6w6MggkMxZ0mIfSHbRyJKWm8se2XAa4vlwIHmjldX
NjoggMcumh2RsOP8FsUZlA4iMTpGBpLxsNKNFU9JRrrUtXv1qGe6WB2XFrSRcTpisGHfxm6km+6s
9f5VVlQzYTmBzk2FIRdDunTcnVnYn4N7dY/fSYThxRCsddUO25l7BrexevBr+O493sZ7YPJd33jX
NZiv4RJbYkF0e5lBcJOc3gIsE7/5zX6P3/tjMm+8/qDLbDZtF14INzdImhcpxgbLj1DywFcBQzuT
1ws+vpqBS2Gi4TI83GB67q3YG8ERJpmZnElUcVcQgWojUqLjagWj72Htr+u3iaQR3JpQEWJFKguH
l/1eG81rzNsIFNyZX1KzCMx+jvkr0bP2aSK7Te7qJnaL8jSAL8UtQAbAse9HzO0lOmXUQPDuAEY5
ZSuZaBnROmwfs63Yt74QmcIDG7j7DyaTw2uHa3R9c7vqYmi6o4yN5yM+RQMLWZmiyRZhIMfQi/X1
ej3wxU6EChKLVJnqhk54Gcbdw3VIabT4YrC5uTscN9Jlyxl45XS8HStX9Ni1kOKG7E0/R/kJNdHm
KKIO8Lv1IW3ALaCehb95V6DUkT/7AApy+LCX/Jgr01oTDhw6Bz/u5w4isDncmdmdLZebnHHbZ7zl
xXy/2bBYjDGpA6wZ/3fYdWs1xEnq3FtS8/9S22ljjpeSkgPVWnd6b+kEws7t5vBFxMjfR2oi/rfU
cuM1FK+KhK894V4mJl7888nhM4GIvKDxJDcsm76jSQwbewKHITiUU860bn+DbKB5aUx8/fpm4W9B
18N4spXZ/iTJxdut/+w43JTPOYWl9GU7d7uQPNxrzx44In8MjpLBO62o4hqfA7k1f1yTBH3VG9xZ
kzEWfj1nKUfV6mqx70+kpHwva8y2us08kT2EAVThi0Oik1vVLBG8waXxoacZ+RT+aD4tz3DacLBv
Yw6pzjxlG15HWxACHIy40X8T9Cnv0ifIeNrFHHd+2xgl9HCbk/CS1xYNLsNdQQPnl1I/iuURNDe+
r7gDb6yXGggtVja6DR1kIc0jVlmvw6dmV1exHg3A3pGLjVWamHhdb8OuFCfhGJ1cV1ByslFA9M1B
bRwG8IT8Pwtfal3C2yDudzgQIFxvO+jm864bcXVy/EY+7E+MMNaklQlDaLPQs/jhQz6dYa8yOgtx
3nN3MTsFIypz50WDqW4eC0+JGboYIeJ2fpIaZuLfnJnit0gVH0bUnx+FCQ7xhhNnPJlVnPzftStw
yfwosltcQPngM0hLuR25iRED1hv5eOtwIKZWFxR1fB3dBrXsOsUphlYyYqHdrO4+9EG4svARthxk
qNARKWuJ1z2Yx2J2/MC9Mq4h8w1Mt3eYoVnXxsbzb4Fia7WbBHDR3DPiZHFHm063m5/jx1aAXxXz
iK6UFeVGDtm5fKd8xZQn/PqH0usxcHpmd7tjy8HNqEX+62b7bP4rRDP/BojYojzigAwQZm6Os94s
I8Mj4hBzJcPnvdOL9antIHlyuNL5je7WbKa+zVmcLd/+obUeMyaP0PIRTSEkIODKm2xf+y21CyQt
qoL34SyOXbJLSMHrXkRIrSASTvRoQw00TjBW8FTMD7lTmj+L44Pj9Gkthl3aALsCERvnk0taLsUG
9d1zvwmCGfULFybfBKWHj74o41zKzRiXkoSHhkqa5XmginUO0oKLzoHN6jjs5tZodUu3Z/FjODMk
Aq5+5jV2V2deAhkEpzNDvC8XCyYuJP6W/s80WHAQ3X5eCbW/j25GJpePe45v67Mz5cI9F4cuZhBe
Kll+38jFKza44ZpbGGY9te2oJZNwQ11LZWhQYu71IZb9VL+DhEoKW76PLRxF160SK1ptcD4zhIo/
CA5hrewKO1iDnG90Oeb9Z0jOuA80IVRGhHdCB4GyEFiD7wiC30jYgD4Bnn+JuiJgj1COcerZH2Mm
oplhO4KXZpi7VkEW2bzwjPPScMFbvSPyfV5RB9h+7k0771JMsvniYY3FS28qD3fGvrxaQwY9i0+Y
zWHB9ei7jIfzHgoeB9rbTZ7GdUJCyiL1qmCArf+qdya0D6ZR/SMmKCfAWhwGDxR6ljgcD/b7zXPP
VwnGgQTw4RaX1ffrMCbVdGOD+eyHFozwCGxALjAT4WMYtKLu9ITct08EnN81Y99TysQYiUe2ABnB
coE3dH6BixOtoXTn4hvMyqLHv69AiW+HCmol37KfDWH3m1cYdMaNmAm28G4z69kue9+geyidYCVZ
0cPUoisPKVjd93wfqGtmdCRD6r8pNJySUPTfpbKIb6UFbkbSNdDvFrlDAeEjQ201CIeKYDEZvo/5
YUKBUhzAZw3KLGtgwnjyxeCBGM0p9zTKu5DqUnsbW8HE96/52X0b/6/41qErpItgVbiqlACZxuM2
Urgw4O/CwaTA5fC9WbuN/+5cxDgqOSqoxc5A4gxZ6RdosyhmYKTYMWdBb8ZepyE5c9N+o5X7JTe0
Q5TyjzWonKNI8rHkPL+T0jpmDQNzYu5OODvYFQFbEGXt546aDr4MM0h87PB6t+6GOIV9sm6i39di
cJ+W5o06vvqurz1vkGwG2fRf0LzWDuPcrA8JGto/VQhbWm+DXSz08ArYC/0RVNzeWc7tFDsf1BjJ
srAHIF0oGCyJaDeMoZALPGweZm1TCUHHsxqm4n0fp9TbFZ8BT2K7ZkEDpVLpG0ES69NWH5cWLgol
GdKQfOH1Qm3oRx+0iU939aQiLL33A5biijNAMPoDS0q6V5PI00GKyEkAA6lTp/tX8NJeANOv/Xk1
g8Mirr5sw9r+P4Sd13LjWJZF/2XeEQFvXuEtQe9eGKIkegOCJEjw62fdnI7pTKUi1R1dlZVdSoLA
xTXn7L0227tzw75MbgdvCm4mWIpP/0BmSd0/dpU3Suv0ZOgOcs5kcJ/e9lVJzpEgKSI4UEEKuMd3
SYlJAnk6GKi8+hzcriC+vDew+RpFx5tXb1MU9XN10tLk8CrvYrug6kT3wEg4X59CLXEIThFkUSI7
8PW5N3AUW8/wHiW/JrKYfav18CDyj0hyvUtFw3XBCEf3oW+AAYSSktDNvRIHQ8byCBCh87lxKf/3
eg0pNNeMUAZRQMGOXBAv1fvldu89P3c9oMAaO0n4k1RP6IiYC8EzWBzdWF2KsDRs05PY2kWgbW6P
2YZd0kWPUWqenjRPLmQ4DcCXEODCT9vBmMIcVAiRRkA9MDzHoIpXEA2khMRt6nQue+Rf8RD3mJwa
EPK/LqvqEciVxbwb6JcytcjYj9jBPUaOe82eTfI6h2xe1fBoo0f2bCPag4KBnsRFeMo6vVNjU9G/
UHEBKAZqwtWVNxO/8DlFaenZBFniPvXxXo+deAyhpY7NytvbHLTwySAitPwWXgUwLO6eQnBpR5nh
WfUpABYQEzJkXOyhtRn0S2pUVPGeuZmilQrJMaJgDo5fMNBwLjw8ZYAJ5+PKYVIJXk0ioQMCYkEP
KRos+uQdaE0grOyoBWu4PiJ9BN0gJTxqZjS1vMbhz6kvfnMfinQIcRNPm2D9traoQr5CqY6JMa2h
bogjb4vd/hjDK7MqV+9kT8LT2T961xVZ7ARG4tjnOBGyP0KL1JIbkhATg3iKjhdTElWgh3cgYTJ4
oJwg/jm2xEehHxe5LQ5paVRRr5QHOe1fIKp7hh4gjGK3yvcPOVerK7400eAIZr0F7GUyf3p6RqPc
X8Hmz4pCNAcvzNKc5KlOcaSlbRbTaN2X7XLV44y8kbjsj3MT1joWrRf+BQzIyxVy10oLtYp0nyB2
unVEVgkZRDUDsWf3B4M2Ee3RQIDVd9G6CXefpJNw9Nt9bn1ZiGRTXsEDcDw9G3ho8wbepbvAKnwl
KzEFxk/EyQpZJs0xWYRpXSd2zcm7N2BwUQQmwnVQfa7YPK/huwnmSMJGXVCtmdZg8ri8Lmibnzoc
YgRbVC53ETkDF4bga4AXkeIJW3G5o/c/auTjMCswORxC45ZWBtAKbm3s5ITpUWQUhb/LgXgnk6QP
OQI5QTnvY03wKZmJv+ri9zTbAaG8KOznN7lwx7sx4wDeYTGmPDAVDkptF9RIUdwWghyFH/rtzA/H
d4gKYxK4avqUOq/yKO3YLM1jZKuMLy/3ODEPBqfRqgYRL5K9mZmV2r1PgafTgJIgu3b5ilTRJkb6
RlgTGUfolN54tX0kKW9oqDgOH33eaf86YT2NVlC9eNnGnGo23SIba8mHMRt/4M0tDreoelIPtS2+
MQdQa0hmBAifa3adMIXobD6oC69gn0j+bvRBdkRJtfoGEYEphP20j0PKGYhSNIm9U5QNKxlQfef2
ZodEZ3ukfh0Cr5NP2PLB3zOiYyLVQsqFl5jOqELQg/F2CihFzwXxPwg0HDiaFVoyWaxu3+JoLjY7
nEF3Lv0J0kT24C50N+YzkAO7HXFbGTirBQPujo3ZO4zYDjdBz16TIggRjp6yVzDz7fucyGxvevcy
IrMyboXjloedW7Kdv6ymYcWRl4ZFO9JihjpFSKQ87sP0x3eK/xjcTOrnpcWpVxzsYeqM2NygJMP6
LA5LVOA4a1Dh2YToV+GrB/dt+nh6WjYU5eCyDTbdxl/MKSvV/gf1b74yo4JZvydzi2NCu1dgyNj9
+/ylB0eMZ9n6qB7DhrmAsVCgOJTwWRBOvh2IxK/xBeSkn8Wb+YK8O5WfYsCI0AKWYpZCij4sWCSi
dVU8acOzEvRWRITugv2gx0c83FhfDnpO9+BBDtItV5Mo3bqPSTrosIOlDi+HJAws2BtX7ixvhDXo
5N6OjFEU6+zD2LNyCmYHunnL00d5T9J0RU6C1v0QcWEpT504J6IcRHZFcY+zZ3fDGzZHjSIa5Rev
DKeC/zOdPnk4uNWJSUuI7eAGESqgjqmWi54Hx1gQI+MNYJOchcf0nk2gMm47NDPWY6a7Oi+qoYpY
EOtm0TATW2xE2Fu7KH8QDdvsYuLVDZoSCyJ+62i95HVNfqHwFV9knq5D1tXWXZfc4tXav9cDUkHv
NCdw0uyCHrre6OhAo+8wCbI/U4L/+TefX7T7vjSaVds0EMooFqjqX4qQ37qS9s7RF1fzIY9ufHEG
3XzJQBRnf7rE6GPcCUU0kde3D2V68aJAlsX/vgTzWxXMb5fwRQXzhK1uLh5cgsh+FZER5ooMO1CB
0zYIOf2ysZwMh/v4bOHmFhfHXvdI2axxc8R9nGGIyryH1LInhFuwEVO8fRcwC323Kc92zSBlIhhU
czpBaD4rmkx7sh+Zb/79PbRvv4elOLKtqLLjKF8kR611WDzW9VMeFeNHQMV7SB0IY+giDSnoJ58c
gF07pxf5mU7oYVCqriN7svNgDGEtJcfy8INc7ruOswrY//8v6MuNPVxfr5Oit/IoK5ZNOXxRiXC3
XsRd81L2jS0NKTpi449/3wfjm0Y3H2ugupId3VYN0e3/bUjVjSQfbw9FHrFhFxXzuRzQOzz5w6Sh
asqZjceHw9z9ZDUP4DUsBlbEeV8UL8nY7gcRUrVVmwGKRErjrydjcnUXv9w+3g8CLP0b4QFqNRXh
nKyrhqx8aYbX9mJzbp48Mp+dGoKmy4uKE6W6krKQKIUw+vp9OkN7L5gEE6KbSeFNVebNTUpskisi
9zYBaTUEZ/z7JmpCs/fXe/nfK/tKKr/tjw7EfZ4dg8irCESwRF3v+sbNvHpqACCH8cPOFBjI2+Kd
WJQRkVyoGcg2Ik3lh4sRcp2/LsZxkGc4imLa2hc1ykbebqqXtBBPlN0bleHwIep2T4pPjtffH+gJ
0X1hkuuw/rNEeCRzJuxTlh+k28Tgjwj6Pf8wcxnf3CHNUmTVNiz+Ds39z2F2rk/IRhou6hKwSWUD
cPf2mHns+SGqKShFCtiaK6CsJ12zatqE59UFewhw1gCSAAdomhTamoOyCoYOZpokvCVOLdZ90Kf9
c37mpMK0fqZeAT2KnPrr4Pa5ADQRawib6T91fnhx1G8mEM2yHU3hv+im5C+JGLvqcryTpCKP8PC4
tJ6WGzbX1/SJKuE/fawr9Y3XKV6zCj0i3UwiLWgzuJyCO2MQPfJj+MU3apE/Lkk8hN/e5XNTHa+X
LZfkYOe7TaTOZcSZy2e/dXWTbZPoNGMpKodmdsE7vY5fDw+arpH8ewAq3z7r3+6MmHJ+u4yTtmka
p+IybmHZruNbdiLckNLdIvPwWt20H9j5303lGkJWSycSxVEN5cuAf27W2/p6VeXRFBrrPaLKSWlF
cS/9E91P8lzwjcXS5DJ6UpJj+F9wI2+RZYxlNqgEGChM9diks+foZqPHC1V1xMbhMmkXmfVDNMev
d+/Lu6lrYvLSHZVx81VWtKvXt71a2y9i4A10LOwqy3tx7LFq9vvuexSsu5UIMU1vRHf6Zp8D/7+f
jfbNHKrrumHYuqIx238Vb+1O57aRzOdrNJ2XZ2/JJhUGGy2XJf/0dN+7GNKDxqXkHFFMqWmzERu6
JjsOBdFPAnH1m3Hy+7V8vRm2VSvXi8O1sHG7uLSasDMB8EKH7CIqER9fo8eB6ZSQO/rDcvvdlP3H
h395fS/nRm6Pu9drRPD4nFeD4/GS0vo5cqHfRBM3YDNLiZHDBknzqFApGPzwKMSC/nUs/PYonC9v
q7VvbjtDa1/Id42BnD5DDuusYk8Kh3YC5Sd6d9BWkEI5M4J34Kx0/ylAIL/iAEZ6HUYezmpwrSEx
uv++NP2bue2Pm/PlDT4qa0c661yaMlBKKP2hVbLc0pzpv+vuYewUeqm77+9ifyAaeVBug2OMAoOW
IK2KTo1bQZRWm4DigDugd5pf4k30ww1Uv9kN/3GVX9aUzfFmrE9brnJMrZYIB6rHW1rOrwxEHIqI
KEipme/DOqphz4rjDWsHB33J/2H5/3YgG/xHMzSZNU77spe8G/bZPD2NdlQD1vULGhIKUAr6H1E0
Q+d8hxC46n3YPwzhHz/2y47xeHT+87FZKMYuk53Qs8QOTfV8w3ZHKMauMCwp4/x7fCi/luuvY9ew
TMVQFDaOuv5lK7Y4v86Pptba0SZ/Cjvt5c2hj2uxy3/S9TPh3dDwTtcmgQ5PDDo1QTolzjxqdLc6
qYw+dBuCo/i1nBKvE1JcWRnTGyf94AyViI6uf4LpshN5cB6clsAofa3EQ4JYBM3U+6KAMovFUTz2
Q9ggwqrQPDVJU+7KA+3gbXwqcU/OlD57HUGnLK80GZwjTbYFx7cY3BuMOiNjqTBnx09wKGayE17l
zaS9Y6lxjeLqY6ai1gxRe34XVvcKCmvu9BrEStU+ub3Rn124Cr7eqM01PEbTbXc9VMvJc/UC1bLx
tJTqb1BFT6RFH0/c0Xp86CkF7qcJTI0YIEd8ZWc9bYGJyAOrcHo6rsW+dvFUAoD9S3gvX6P7ANbd
0zuGazMS6YOI0iJ2GBeqJWiZKVhT4IWGWY/fahIWJSrPP02Uv2LX/vGojS+r6/p4vek7W28pDcqR
wTzgoGBnS6tMoPKSnEKaB3oCYNd0HP0zukL6EvDEPpV+1M1psD2RY1RMCZCOXXkbHksCX+dNNFoh
8fNlZv4fTqjfaWZ1gwg5DlOKZdval9difTubZtvK7ehMJCHZvoxIqu+Isgf26IwvHKMQeS1mfKTK
xJAEfEOrYX4Lkb0XZ+Cbjx4YYgsyN7pZcg0hrDEvI8KOCHYQ5I6bS9/Ynu0GZ0ipCJgf3p5yCPKj
VC2luV7ew0X86mw9U3EXTkHrGel2+671aLfWK5oezyMBnE7r6e/qFDtduPb//XaqYnb++4n99waI
2f23/ddBPdi720tp2WTIcBweKa0Q2vp0m58QsfAyDtjwpEI8NOusRMjsvz//29XD4NzB5tdRrL+q
FMpuo1YLjc+/Uc6fOzFhivRkehb4KmtglYu5mjpCbfZJyQ7MVA9ioRHIienraC8Co6cVl3eTTcBa
sHuiKr6lTuEUVvHyZKZwnLLxeuk0P1y18msg/3XbfrvsL+PG2arSi7SpFlU7udt6zxi8BhSiBCgA
VQopRPO2B2iUcB6FYlYP1QgRPmzj39vWe/DNtm+XVU3ZstTKV1h272H7fgIjrLgyZTOkP+TBW4ER
0BQAqNAAsqAM4h+hhbyvERVi2ffeYYMk9+lluhlffBsc0sInj0hoAzI1eA4NgUaCxIiGMz6juroh
NwXZdEoMhvSC+df24cgM1kOpp8BAovSLYc5gXV7e8le46O07O9Xf4Uso12/78WJ+XSHYCIQX9SqM
led8jdnxgFLiQaOtvK2c+QYHxanfCDvhJVTB5Vw5MIDiPQVU1BR3tAgM3GBSeI0/SJ4AvK39dJZQ
vjnN6r8Ppi+D+WLjl1P2rDTYHvMby4LtK51nf51Do0z3mH6Az7m0OqFD7SIHnRh1m9mm3A2QrdDX
PI9QD9EGAZiLKhdTfUYGwzluo/XkFhIYCZ/M3T78A3Qutw8JZnUV6HqYZvqHPtt+LroXAjwOiVOu
OzfBnwDXTKeEhAv6KygmHLd+l05iHjHnuNjXyOefYci4VsvrOsCeCpfApq0nhYIPgq6gSRkTG1Am
BDwgtwXdIpA3LGae1CNp8vB2z0WlAq8yWTsbkERUIJG6oPihsows7ZxSvAWtLcygHH/lH87pvyoV
X18CU5ZVWXVMmWywL1sZ+3G+GNv9q0VjdAt3dEvoeoQFG5muVTw9sQt9o33zU9Tbt1PW7x/75d3b
1u3m8DjwsWqEBf/ioTihbph8GkU3DxbljDhiEm293g9T5a8Axn993S+jy9SvmrbY8LnjaWGFF1fU
l+u89dZjKkwosqjtDz+dYOEL/a635HceAbqAhF/oPFBSy6iwiK0eGqT+57t4w/t9pA+78hmjyBXk
MV5t6nioI+kOJur7FX0ybMDhdiiHuLSBkNYE1VII4l1KdhGtlMxKhNobr+ojA9vPGo/tYN0RMtXs
o0ch46clXvv7HVMd2THZ0BlkRhK9+ueCYRys+1Uyb8+RwmQF6bMN1aNfWTEvhlUNj2BpiDzD440t
xw62dm7sUCS8+rs2t2GcMRHt0ico8Ht0foWPrX9WSegLt+AciJl6En7j2agOjfC4DbDDg0rBHa0C
R77/MHh/Dc4/n6bqsB81bZkkPVytX7Yq+13dVNbJfIzW42fY5FA0Y7CRBdF00SeKtFADw1pNqGjW
k3VxIBCN2WG5KdXE6D1TJcWSHu3TM7zZz899ck5chQXHZKdmZseBmq1DmykFobcVqOSo9WkwPCaw
qn/Yv3Cl3O6/voah4J1WDMfSzS9HU3lrWOq5Mh4jgJIhtTKbHjCwztDfdKcSsGc2sdF53ORVcuo+
80ffSc6BHp0D4t/7ctokh+6F/5dgs7QA9keSlJIdSnI2KISWdhft/zPWYgt/kMT4Tl6T40gHAX51
FZcMugQVT3TzjhGEw+Ep1opTbOeif/gKamLAzewU1JHU5WgXICx2t4lAptVjdVqP9SnS/V3/gUP0
7ZHsYtU3sw0hFNuBPHlkm+QQHEM581hEUO/u0k1PXp5GVbQuH8tD4fy0cqjqd8NaZf+hKNgXMTd+
uY+LWjmfDuvDY3QVoXqeVkLkLAVoBcEhLA5rIHazcrpJbFKjrymiczjkzNukaSDwBA5O3Mb7btjW
rOn7DtRunGxzkhFFEzdaY2avh5e3c2BmYL5XcM35E6RBNTpnAwNLhzSsc6U8Z2h1n7NXCQ2ykAYS
5R7QyZHcP0w3OdXP/Dhg+cx2nu98tP1mqvgLaqFat11JJMw3o2uqvdPhLFlh2nhNDr0z0wuG9vLu
XSY6S2/c9p2B3ttO2oiNXloljAuW+PcXXTayWz+EYGC4g2+/QPF7yp98bE2pfHgLzY4KgPzUpQ6b
NZmWn/sMK0jHaFdyO24nenYdXLJ1Xym3hBpu4dzei+aGPKtKrIS8B3yiTZf3aEl+abJ+q+CXG6Wc
7sdippouegBRCZg6wa3Rey8ikpp8zxDdYTZ6QRmFs8wbeUlvMZEDHbwCAWM9ZmvXEVT/IxBj4g0I
EFhzZWoqe1a4Djn8bDsNhrczhrE749uOFmmVbzun6J5dl2eCDRu28YS+ZSZoeqs8do4dJdYiGq2u
+6THHdWTZ09BcWuFVW5NIZ4gVuu0TAEVVPxXInXqyVUAtwEW1EQyIiHcsvM/CajrdJFuBrw40Buh
D+T63OzdEqejxcRPZRQVM2MCt7m/G5izJlaEEPhc7FNov0BIEULas8snSdrwkGZbajy9C0G8/E0O
iBqNwW/7+qwNrll893iSQTVZhKhPQclbvpTRZyNLS+5XuYMe/wr3bDdcp1vyETVEB1f4l7ccU4Bn
E8tESg9w1iYnYgOnjdWRxmgX6Tev42NhD4F+w53qqNC/FVCQ+0h6W8RmF1AkaRUmmGd9JpNH0Iee
6Okp3xX0IRX5+AWbl0DSMfE3/d0nVH2li8shGunoIh+gxUXkpAVk/MFVk7uNM1/ybkhTaWz7Z74P
w8A/AghC/Zvafk15BMQkkrsKtiBQ/gjOYQRkEZGB6h0/Mfuw0X5EgPbDwwC2N2Nbyklp84jA7W3I
5pTKU1f7dYOhvOd7DJm8YKRQr3ne0JFE1DfCdwZWvu4LYDJZEr5vUY4g95KvBGeREVflhIES0SX1
gcvS/HtyJ24MrufE6KyJADX6PLlCQkF+i3UPshx8SwICI8ZsXC91YBr7qF7eYqn/zBq4+gKPe4ww
IBPhUQ1A8AMgh//jv9jMs4E4lGfx4BfdZ3YYUOsU+te4AhF/gYcis8SbkRZuwrZ7DTf+GMXSJah9
bF5BSD1EiTlVUNsQfNc+SGAeopJuMurXnCIal9+J1NAAxQ4rNGnBzMDRTbTAgqxtsrNAcIWGrorV
ZC1c92Gqd64xGXr0XwC8BIvwxoS+CM/5IbrHl+wQXWI9BcUcbn3DA9ZI54Kfb0PTBcvpzdBNSEN4
csSBxlZCeJh7Z3XpQcLixV7PX/F+tAlP2Tu2k4HVeXRPHSsRDsG9D2EoUhM1tAjLeHURF3qHHCo/
uXtOV46dxO7YNHslZBr3+AOgVX83uk9Qp0ndXe/iL0K7bEvuWOIEZ7i9glVsd/coUE3qXmScdmE4
R4+kKdblieUGTHm4HRxSbabD7rdKHaNjHR27j3DXgU2JuWd2RzMZNgWbeIb4emR/1KtNT/F2YxVc
ynHA7tukSKF44hfIJSmIU98YOABY9mFuwjuAii6hE/ukRcVsIsOyfUXs6ed2aZf7rjnVQ0htc5kn
zVjq3QoCeuARL0ppRMgziats5RFybUO8OcU553XK28wMb956shVhKDPjQ+3sPndpGwK6Dy7xAx4M
cGeY/nZ+AfpDamjI+EuvHEmGVnEeyu88yhR2cblgDXmmTG9D6g7b4S4+deo3qXdgCbc7izfu/4dG
bFRpdC/Bc+rkNxx8LkRXmZvvIB2GW1nTDr5RkzfLfIF+kaBSt53UoIHuE9U/45HUot3kQHipFW0H
0H5CIiS7ZowihTHYjJ2oDiZySPRB18ntzp7QIzuuowObjG0C5c3XohOpp4wHrDpWT+q+QZFIFoML
2hRn3k4PJCUc3m7jXaH2q8LkDyKTisd1puZlBObHOWHgNcXF33IsNgqpEBUyjilhG2mlzbdss1Pv
lG5L7iz3jVDFUZXpmIGMvj04dsGkTndxm5thSqAplKVTpH3sJwomWIwHPW2upBGAv8khYGwk6vCZ
nhNEbjz6G7/fANm+pVZKwkHJWLr6a4J0negZyYQasyL5RqHwUqHpTNreg1Lmma9ueNv8MDbSV7Bg
GF9Y1giqxNTTZROdygMm3PcmtYpTZ9tVIoR4vQev8RYkR7D1lVIvoJCWHB4QNRkz1oSJHOvZnexP
2LaZ1Dktt/lpdJ4s2LlJ80cuCmwTYwYSspTG1coo9jnfmlltXew43DuR6hOOFh3gZEhRNSK4M9YB
YmyZJBrww4clji2oCipzxaJ/Lc8DM3H6bckS2FUzMxYaQIlfNfEey5esua++UyzA3MkTsnooLySP
0OhgJiPIR+vqLLYzFW1oh/w9vb9fgVtcElj6QynH/kYpoNIP/O/O70trZVdJjX24b0gsTUE2eaJu
Q1YIdTBqN2xT4BROWsKjrwE5vOl+YkZmT/EJcs7Nzj3bsN9YE1qAZX1y5Z8OXTOlZMfaFR37wm1L
8MjQ8McnUnSukZMRW+JLib7kMJBrg1uuTeHzz2u6vVr31cWGnp+Cw6hmSKxLePZUs/dlzWsiDa/x
Img4bTYR2VXxKb9H98ih1QaXKlpEVYGocxHdpkbZRjUVnGeyK+Gf97bALXKS6otHchupWRtb3ZYq
hUE40LW4BndQbQRknTN834g3T74d6ewjSFdI1kVjUa2/p3AMAmGRJDo7vSVUKkIydMNzwQHAN3BU
XYJTuCvIKcpqNh/sTliem8wJacwvKXBNK4KxUfRZCEd3+SYRF08YfZcs+GSREEcaEe3FDnFDfcwm
8ICg3FDmISy3AJz2uT1gcLrbPkfoBecMabQG8Nx2CeYpIWR3NsM2Im3AwtEFhTaWuxAjKfTT3QAY
rXZZ4LpOXyGNUSwTcZVTeJ5gGSLURKaaY6BQJjuQfprck1z2AQE7QeT5eI0+FsT98BMaKx46TvY7
eD4JmLjxHTf8MWaiiWRD306uFB+RAKUIjMltktnZt4wJ8e+xU47yz220Wb461shk12jR7+DBQK26
TVgAtmwWiAtaSXFDeEwDVXwX4u4l3pXi1eXt2DnlpwT/KY1qtrwnEoyPnzXKxIHYivabVMj4Wd6K
Y76hmtCyGe2ToYSPp8ohMaypRawj4XZpoPhqTEovbG9WiGWLg0VFia4LJhs4CmcMTj1gSCDQO9k9
IlqKJCecuqNFbPRP2SI+Qdg5+lLkdaSUUuOH0V8MUfDn60RJj3B99sHnO9NU2gRmzK3Gx3Ia3SKI
cklVXMINBkm7PPtV7xKegYIzcjtVeCmstI5O8WGidKRIzY/lY2KyClMjB7PHToHdwtZn5LKNlPj3
8LkgC8RmG1O5jI3IYk2UqIjLvh3WwSKXuOdmjskgruMaxbz7HMksp5v0PJAzFuIrt489VsAtQaG8
yO9hVViJBuW/iSnC+SatbALTfG4ocz3q88giUg0a6YA9GPnAuxS3SLj5ZN/lPZAfw3ILj/6hd832
vpHeiQE79vZgcZ8RYhk9lH0BYrN46La3AoEcLDrX7OSRqFBnNwjyG45oj+VIkJL0hK6tEr3Yn5Gm
nkEHFHuzzp0tjJaeilPBgo6lHmNFdC62dHiQIfMjRHMil6tFbo0HB72o2daYnLJEmM+VW4JZxNtz
fFdLNRbbFHZzTObPgM1OLoUUCP3DqKXQ330wzfZViB52hyjZjiXMmLNXx+ATO0hnkk2x5w0XdWti
PTj+EhKgh5DIO1ZuDXbstQlaIzEHEjrnBybxAAeHt072LAyn7BWwnRATG9tEeruUqR5xRbuXnR3P
CY+v5ZkM0we72Sa9oQ7FmRO5WiTGryweb+gUCrLPHRVcvEMdhhF/0gnAdcVGvA6uLEYqlYZLfgn3
g2dkpWLBsjgDSDGpLuwBbpGSVswy646WtBOyOdm5AAMsODMlFW1fm7wX0fawvdNo0WfzhaMXU8nU
SZi7Ez0m+mVslGanKgBG+fdM9dX4UKgRpYAEKTVSf8bcqahZH8+5Gl4SBSbmlku4MpGsu8CLebRy
tu/oqcM8copq2FYMENqtx6wmRGHX5aiSP4mC/nd3BZHIN+UhR9MdoHqOjnDvS++1vdmLpmm3qFTK
7dt9TNoxIoXKv1Qhlmxlz9FgXjxx7J4gFgg5wYJ0AgF6kLxfvsTuInS50ZoHuvKtcgOXiekaVTfv
NsB18LmfCzNd94D4D/tSPzyVwrVObIvPgeizAhThBjmdSn4yRTOMmpqN8arHPQtgBaPqvI0r9+3Z
wSbj9ShgDDCOrcuBaDNpeCW20DgMOCfrQVXwvqHzHwizwe5JKiw6fA/tODagHDeh/oloKpWGD+AV
e59oyuPgRBb85of7+ffd1GTRwJbp3lva/3WFfmuWbaVL9Vw8amUEj/ZMYLBvENWIwb/X+pefBAt/
yyr4LIBJhqVYugID8M8661G+3XS5sgG24Rgp1TcqyrLjDe9zYxIFAJ1s/zE8zmrsSOmbx92BVJN8
/DB8lL+7g1yEZdiUSlUa+/aXknetS/vX4rJQRhjK3ysMb1B5CcAVdJQhOqTjJy/pxa3Pfv8chaHl
TpV1YFH29oV5m5WH2coFrzBMhIyQWqpNvBdmyfwRzq651yFc00XR/waALd64iPmf/Xf28kIgDtYQ
jXf88THNKFP5AuTljz98ocpMT2vkNtekM7qEcYyuG9QC10UdSY2wpEj+QNm7/Kj9Q8n4m53in3dD
1BB/e/z6eiOZ94q7QdGFvNJp0R5pcON9fkHVdsHqkK4zxmW71Ja/nIkEvSXvR3AnQtuSGuP7cNf6
4rRW0+K+d6nZ0/CJU/xaq5+2td80ScS1Oirqa8f4W9j50rTm1e4d8eSm2w4UpLgdJZ/DvLp4My8d
DTgZfnz8MF40UST9sxjNhzr8z0YkLavWl+EiV0/nun2AqbPn2jtJpI/xlrXpnO6MyDinD9BOfUnF
w+weTyWkb/ORbRsoME3nPNi+/LPZsy6+KQfOJldunsyaDI1WZYgB4v6pi/SNpktcq4koiL/YMLr+
fJhVc9vrG/upIDJFy4yffMmAbjL5IWzJfVRlsI39mZCWMfWp/oDJy8IJdDPQ+tfhv180zRKtsq93
TlU0CGm8boj1vwytrXw7WbtbpY7GStlg8ZkXbKqG9344FJaGqpzzcsFxaiO/CMuQ3LfSehcJv8Kj
NL/2wWTprUsOIPx4cE473YP3her59W73puVwmyK2Cq/u8v4muXMY3Pjtm6HQQysgANz2bc5eFSEJ
mZnSM5ubVRY6JL95hzu1SWXJaUbY3puBDjO2aAgCTBKRQE5KOvznbCiWgcXDTVpqlGL6t5a0DShp
YX2Rr27TpXiL/kMwX7bM1Ihgmc/u/OyuHPYlJLgKPTEFTFk4NCa/OrAh75IgH/IYqiCaQIPGut+4
s6sTAW128HV6gKC9C4tHMGvDNgxUNLwjoXCBm/wi9ZDHtu3iohbWJznsgL85dBYQJ/KOKcwl0NWf
V1fl+ySbl9sZNfNOMKlxJLFenfgXR94J25B37ab7If5fjKnCrYIvBWfmCNxT1FHgOacdzEZih5Se
5l48avrb2RubutWggSxWDOhlcUnGFriUe/MAZWXPsOjhfXx+VhGO5xuSHGH0jH3biz0vXUw9r3d3
/SmAL4KSvOxUtHi50nvZeeSpFoyYI1f3ydofHMN0hzuOyfMZuPk26bIgcAvw4XEDRo8Em6twR+lL
OYOntSYgc+edMKYxRSKV8h5v0/FFfMImwvKCDeiDUOYxHreVOhF/wgC3eNNHTvlDt+rbd05FbiNW
T0NxrC/v3KWSHFV+PJSRg07bxRECOwfmBkQQLNAARq4FxSMklbiAmgtyJ6ZJrH8YOb3X7CcB9Ddi
AU0GYGnKpmbpQm7+5wTQKIfrtrINefSgR2Owd3k8ekTOyR+EPHlVCkKLEl5KxY+aG2/9D2/8L2XR
1zeeThPuBE23DRiJf3789SVtH+rGkkd0B9gSb4ohy6vs8eru++eXt9lE8MOaW7DvNPhm0jOnEyr/
9Ux+g/1yiRInXG96mzbDd44IjkT52LY5iD+wY9SDaraZ0TgZ1Yw8aq3MBoAesCJ+7AP94ZFfxdp8
2oVWfNsGO4Ivkyd2eu+53PIMdLfFAnBxQwmEUGQy31HuJCP4yEsO1Bs33kfzsfP5c2pUQnhy8SjD
c0gcx1sMt8H282jQyT5GV07TS4tMLlwF6xStbqgcCsra1LGBiSweXoW4AgLONpACU/fbT2ey8z8p
aeLVV9hMb9gnBpN1BCmnR65o0GgxgVm6qy2fS0uPDIKZY6ewebVmJvGZdNtJaJ17wXHI9NB+4IEz
Q4dAxucY+BH4tK6pMS/cWVEQIX5UoqS2Jm4MGwA5J/5icOi83ji2EkfR1YJrLiuIW+Twnt8Tm+Mf
7jTwgGhK3FP/7rddzt+QlyyPeuWOkHMhQNbjXhM5qzahRefmV374OoxS+309JTuo9Q4xLzunubtr
EZaz7VMyitCQc15FTDhvlw88frhPQDlTzdGX59lVON/d1aoeLfYepb34kELUe7j8a2oGTSEGRHuP
1cLBwIzOw39UAfYyAirwg59LG2U2ZW0tHbXDY6kulZHUrYuThYBgw59DJRST6Wv26G1q3+4p76y4
d94DM2crec4NEfxg3EoRZcJX/xVMQaCI8Ymplq0LJ6geM8VlchthYdu5h4IuD8HaV5x8c9zqoghw
QH5gB4tHeYlvVvAa/PsFUozv9qZo91T+o1jsxr+8QPa+ZoV9YS5jsmRiG38IimnB7tMDOpjN8dRM
y5I2DdRCryyLzD9FvR7uvsaHIyRkPuVwE0IsEYZaTIPw5qOSTlzJooi4wxR5cWJOEnYhgUhK6JAB
UjkXfRhuwdHrS52GwJ0uLKvuFhmj4HBMWGsEhqTzNkByGQ9G2HJTnuiRJA+ZleE+OVGSlWMVzt0C
BgF9FLcjtOOjQS+jFdqL485stuO38PlTwED2ePA+WB7IPnZ/EiJ/d8AwLVk1VIMdouJ8uX+tedmd
dL2RR+u3zcxwdyOp3Pf+l7DzWnIU27r1ExGBB91ihbzNVOqGkNIAEsIKYZ7+fNR/07tORdXuix3d
lZUSZq0155jDFNPXl/LeYTzUATGEH68g/BKJSV9N4CiucoZiu4ZrvagltNTw8vdn+v/P4BXxv9/o
t/LRlF+iVqZotrDrJYUZ5iQJNbh0/WPv/VMX99+P+a3WMtq0HZKajxknfeSFSLvO5vLS478aBmnk
wvy+xxu8nRMZv2RJV3+7xWIXCvdeZY83t0jqn9Q2x+p92BFAZ/gCjB8Sm3akXkXW3++j8gd6ooJW
0SA6ht8+Pt7/PVxyU2mLROTZdhMIrM4AjVaycICC8/yRHXCeeAUGBniMqGYYESJNV/bkFUMTQ0aF
h4AtEMh0rB1kZ3gHMCPZZBJR7cWynt2Brzbp+t774ncWKAFaPmHeL803fQaB5ggt+7aoNsbVfLkK
0nBGuBfDYYcrnPySboaDrFoNIivTi0YXkwRI/O7LFxlSN4X3sf6OQFuvsOMI/WThSh5ZDajCWwvF
lyUn83IZh1aKg8kSkOLJ9L48529q7k6YXn4CyE6NwdJflBRmuJlw4WArsdUdBqKKB0arULVWPPEG
7GifbAd1ncBTI/cVnuAhVy0TYxGm/uCpyw5jFsLgJFvBjaGYJorX1Q7pe7DAB+yUBFs0XazJyNp8
BBU3blu+VQcBDhcZR8v220wDaua0nEWGVQHxdcvIsGu8XajRHqMtNpkUyVEg4GNtkia3FL6hUmXo
wpxb45VsPgx5QqdSfeFbxNsnnDWExREmXywbjprCbqjMX9iJfpbZ4vF6F8itj9yaVZOthG5t5C7f
SmUvyjKXeK0D477HV4/Wd53tolMN7gPIKlkpXodwCmjk55I0uldEa+O7JMoeTkFkE4onDg7qr4Io
6Gk8FY4T/9ZN25en4T1xo/v15Xf8XXLZwX0GnksXTFTnKc/V/jO+zZUxcNLAAwiYbWSi4L+k22TD
tfJlhv2nfkqJj1zdzmRNADPnQXWGGS9e1V3ymeAEYQ2MoOH1/uBgHeA6gI8bJFW8gpjVEaSBVYNH
9T2oVnyBFcmVRNFH2rK5Vm8xkDcJhk4UkMvMJPm9BQckIRUgOnU7Jt/HPgtQl5nwc28Q5UUn3imQ
1YpZBGWlcPHqkO9EbIwetSFNF5gfEu87pcZxBvc1I7jkSO8BCAXdRT8zqcJ8Yxfx54uQVDOWxN/X
s/yn7tCUJRXt4Pg/8zdy0r01mqYrc5FmvrWXnoc5n3fFGGBn7RaLGSFI9gx7l38gUL8O0N93r/9+
6m8FcvWMymemPMQj7SguJdggczoGfk+lxScONuYAf7/OPyje2Lb+c53jkf8fgKVpTAl04dcnNrCG
GSwRkN05ipcFE47s0S1Ucda7xfto3yQ7H58KjhdowiV39vP3r/JLH/y3i/+N5lhIzSRpNb7K6Qys
BXEz2G1oPoEEUFXhKfP3j/vnlY9vwH+ufHKL7+VQ84QpYM7rkUzqntdp4F0Hy/cXFzitoGM45YJ+
Yzr99w+X/lQJ/Pe2/3ZaTNJnXKQNHz5aN6a411LKuMeMlnY//QdERJTLH85EU0P3RKtnTog1+d8r
7Xo1uetNOBwrp/lp7dFvWvXrH9MfnRTRV/Cki8DzGD1YAUNFXvbdpzVMGSC+wY6jQrWYiJXQEvVN
uHjOd97p6Z1LgCVUCx4aKhdE+hp8B5wcHtZ0B0gxOSMlc1vgeAPGw7iaf8ixnBxpM1e00h9wVGwW
+P6IO93LpiZDtWYvVhjWmaTacgTYR0Ztb+a+J3GhovQVmWW3yAsayxyF8B52bnjA0t7/MDq1lrik
W1vXKh3354dSe/zt29HmaHQ1ceajLuHvD/BPBc0EjFbWWTsIrX57fnUiZ2KUZ8MR0nvDHYVMNIXA
dt/c/oGASn8C+CbmxJiYuPmzHf1GmlWEl1pr0mM4tpAHpXdOz/z8SbO+fODmfP9HnfanT5NEjZgX
g/wATCx+24CapE10I6xkxOk6Q/XNmamrI37GF/lEIs/f7+Ef4jeU//mw3/YeM5nkhhHxYXJv3w5N
NlIMCbvEcg4ritsCzYR8GVQ8ZDQKl1V/Nu8+avMOdczNVvfxYFeXRpyTZljTF51ub9nlUYy6h5dq
ifCYjnG8fNUeqalCd+hfq+HucpgJQQjfCybph5H944L+BLb8zwX9toN1WtlNhrSWjy3e4/CKiFHA
PHk3OWmfAlbpLV6xDunbZu/qb/eZwZjwIPRcESywh0fviRECtnunG/YyhItRFJAf9o/3SR6f4G+7
rCTSe2iYlCCH/KUO+s+2F5r5oE06bjoVXLbG23iCaE9/kxjRl07znKl7dnjzM8a4DpSd0HJY976E
a+5aXf3zmP1Tuf4/3+a3rUl7YliSRNwxU6QmTa46xk5ULDYakl/pZJVOY387Ig/7+7snje/W327D
b1O62HwlNz3Lxtsg29FjDpCqfrxm0cF8Wm2IlU/xbbz+de/HI+UvH/r7Wm6eqvTsqpIgkiAFiUm8
5OEACcg+VZfUImR6QDNFdITj/fxxkkjVJWFWX790q9Os3lEGd+JIm7/fiT9NEP77CH6nYUtymEqd
zAtB3SWAtgeGaA0LHehlKr0/gxdVMATCKkguhZfC7gNmOoeBulGLZV47JEaT8BdXtgFjm1nTqbyS
sfn3r/inygCSuCErSAY1HFh+2wPTu1FnQ69JR1g+SWKHuQ9Qpm9atH9n9fM2WOgw10JnF2R8AKoz
k1r07//4Dv8/61/5n+/wW0EYP+tHo+V8hyixTSyHp0aNBRZMPDJKMQz/V4Hwp/fzv5c8LuP/LFMj
H1qlM/g4NpHHrKmtGxKzGCMhMuahkECd0P20C/5xkX84bCR2Bd2gKETa8PsENCoVqWtCUUJjR8zx
VFVXYBGnNvJNyR5KJ3v+6zIZuPxpUfz3M3+DIISquGu9nMvHJNtIE3KArOdBeXkQ8UHY9vXLG24r
Zf+qnMIkO0U9y9wL+F03Hxu25krjccdAS/lMsOIjAZbuENmWDAMLRmtPGuLoIKX75XtrN29wC4hi
ce7JrG6nj+mtsWNg0zlywjJ0pYDTYfjmNerf6asgjtzc2xj1KlRkwQvo1i733Z3j5hu/k/qcbjSH
sEuyCRsBbgqZLLCV+tFZR9xCnHqszDftnZFN31JAP0/waAnnlH7NLSEhudrZ2NGYa9gXzslNlZ2H
fqKBjonKIRoVvZtGjgK9ouBJNWmod19R7I7M+xxD+xcyeobCGVh+BplqmDbY7Wbz28QX9k/9OiBS
6O04elgDXBrTTw9NYjNCvqOde6R7ofNww5PKUWPx/Kx7pxDn8YvfuC1VX0nmaYh72XOMSp+AOx4e
OSw24e6I7xqkFRe04Y7z5v6uOSHmvkyKu88JHolgRnhC4w6orlC30EqYjBYq8iO3JZ6LkVe+oYcj
tYp1a5el/Uys9jw01oukBnK0lxzIDPWp+xxz+WKQdIlIzkD+gOChtoWpAj1i1HZVJ+QqpqUzWwU7
6FBZQ+Dvf3CxI7hZrmhYZHeEWfD/Z+A2ssIGFAIrQ7U1Lah3zF3wylwOJf6LsMJCHwX8hGjUpcbT
naWMylzpfVK4hqsDGa8siWsnrQo+bmaxKROqkSA+norxNFMIW8UoZtYk0wp+aX7tgPXBST4IHYhJ
qwVzPL6iRaoH2WTKO/eEVLxIWcNwcI9P9ZjeGfWtkjvaQ9mbhB9DOdPbpah4Wnow+20qfZbm5pFs
7+1CSRcpIq7EMZr5DXvwgZGj7MuDPUFjQXo8FOEegsYztJo0qGOAYpEXj4jEztHIPfrg78j9NhqA
jxLDShAj/fQM9RlIlKuhmeUwEC86+bLqTBKcSjgqg6fGy1b/KAARYgez8BC1qrlLM9vkPbg7BmQP
0kcQN8WNy3qt8nVbe3l/FJdl66afd6TuAP4gBoAe8zK1bl915tw5xB+EK+jzWppmw3ttOhNe8x63
UbuHG5T+8g5oyCYCF7MV/MUaTEeg9deW4Z0n1oDIlyfsRregzjcCwz0QiXbivMDsAYPGf0Hnizbw
0pNxF+Q0LsL0Lbqy/mPEC0gn/NMjnzOixc38l+OhZkFjFL4w/fk2d1oQuhyAHhExzL5IkkoXv9IO
B9qgLRatDO8Lp7XxOhj16TiGxrQcypoBLjLBLQRzuBDnlnH6tHJen/iNYizv6fbI1qkkqBgew2BC
LGa4uexPpFwcCOd7zb+hfGI1CG/s+xsJgkA7hk0SFwQZJ7PVZeWc8KoiWhNYHA3jp/gFAu7s2DZg
5NAzYpL9AbJmKZdsNdiHbtEFMm5MY3TNbQ8naJe97yILLH0E5+cdkgDr/6zCTX+pOFhCsOVZsfON
Mnf0tz4czstzfFD9sw4eDILjZR8oC6vQEgd39LJnoM1vDWgV35NxTIu/fIC9gDnLhPV14h2wJP8O
p+be3+x2B6I61uGMGFHrTIGjYhdha3u0VGCLXxW39f4WHwhPnqCTeS7OzKwgjbo7Ag/IbEgWFuA/
FmbEnASEEHwg9gr4asZoy2kS0mbBT5ifHPQ4o8fr0ymxY+Wlgylz9g7SNICzGVlWLNKQ3gymzESB
aZ1LlQcVHF+7aBPv6gBlsaVyI9UNDvzwbInvGl37PW5YfgRrqiEGqhmjBk2Ebzo+q9eceMVgIDiE
JNTpaGOeHHe7ieTeGHrRu+4JhCj5q+xvy5aAr+ur8hEStXB5rclVEZzrGB+CzCi3jRzVSYynTrq/
z2AZVR9Qfnf5Lt0YEZlRqMaLQK3vNN8n/eHz7ut+i4oEgh8MjpTnY8RsQpahLl5BhS2Gy0YEOWql
2iL6QoSyMs3v+GIi4NEdWLXSJ0cL+CbGBwgNGO9148HqTcqAra/KkWlPWbJDO0doV79NiLC3069x
cIOmyxrY0O30k+vgJix4Bv7gDRi93Q4T9lq2pFmJmThRB1b4dhUTmz33VTuJslxybPEAE7c4nKsF
7xnv4ZrJi2E548uuVU4MzLvj8VPfcJM0XxrtKg54hmQM3B32yPCDbJTRkHywUlJq1A5c2asW5zlJ
ZrbWjGsPZ7xf+RXMXnMfG/h2xCRwl7pm+/pY2gwyQSdKAT63cCotFQeMcecHfOdvjhlnnTd8tkTS
W4K2yKfTH3uVrS6iA0sgdLcADcsUpiH6JOxDF1v4TsM3Tp9fvf82eBxMb5xwMVsVNA1Gtk5QzTE/
0yr7W3C94NzxFCYRfz0ZIy1K+3wzp/lqYuW7q2pnKCOsFzYmUEu4m4ukJ8lGd1PkJpvQFQ4ozMNs
Ksj7aG3vZ+0BFoMzdXAXlrghrRW6XzOE5s5tvi/sdt5a2zdhusRjhfqNQng8VrWTnlqiK2Hv/VZy
x+8rR7Okfc+QDb3WDzjCniwy/JWX8ea+Gve7FG4m6wqCMzz2k+c9ZofymMLvZg+73fCGIGeGkCHe
w/oHHis/a9r13OTS3S/dfYLR4D/LgJ1nPeqIkRs75/YC62U1egAGYPHcpsADc2MdVdYpDeQeTAc1
N/OvYMlb2tvCGtr0wSNw+DXnp43RuZ9ML3RS8B6Jv9qIKJXC6XcYBAEDb2J62G9JqBh9D4PN7Z2U
EzKggmupIzNGOksFJtBbinYrBlQfLCescqXZr8/C+Zb10i1oymqGbmJQp1Mej+zfvhJ6ml3v3l72
PfKg+XAkYnljP4oNR+mFr9/bzom6hmUxHnoEnR7MUeYpUpbgN+fihI3X6Tcl1b5c37E7KpbbibNl
N16Wu4pUaW7tUmLVxPbyCe0QIV7wVs/GTJEvOsKrOH2OHsrb7dd4LwlI0XqiSAa2OkSvnBLGoalX
meqU0O6h9/jMQI9QwoFqx5LJjkjFW++n+NEMmy2eo5DSB/ci/MzMmpk2rFurH52Wv74UC/nLeKQZ
0uiNONZPTEnG1wVTCjSvowc1AXZzp57NtxgOiz48vGExkpbGYBG2inPrH0apvSrgi1G8aw3qOvR0
wAckmTvaldwOIjRGDT/uAe1sS8Ye62IJ2yphw9W3vGde6R/gPBzi2Dqox6tsn/MLJswVV6766eL1
+aZYxD/DZybrQPgyvoTMw43b5+ZCrYX5w3gP5jNuZGMGDwUBGGCV2pD8qR3P5/V9uqbmPvAtdsk0
QqbN/jUPLw6BVRx4irfkVDzxMov4d01gzrr604om257VO8WamBRuMl5kfhJMwq9DjBi1JuhgONjj
fGxGA12xK0NLtE+qZgn7X3vG5EQQm324b2FbXeMRe8UohDb7zBWmTraPMFTg3T6MYQTkbcAAWbJn
QD+xpHC2RK3CW4tXKzTgeC/fuJvdfDyZKCnwYvM4tyCQQAqlbVqvnwEuyGg30s35JMznWPXm03k7
AzyAjxL655EteT0IHIpQ3PA6PiLa4IawcS/Li2BxNiFS20K0eCd77/XkwYquThZIyfohoORA250T
az6GLdGJshmvr2d1dpo/P+YwIn7ZFt4sJVuM/u/a+lS+nfUf/NVFPh0GQGxTx4yEk3FzTr1rv6Kd
Z9YfBmOK2rASjj5pKti74uY/pfpTyLLKUEZytF0RYJ6cfmvac/Zgm2CipXpcY+ZBl0IlqMPiIe1v
LG1ILcLVOSegyXqMOyvx7IkN4ueLyFirkXHHmz27lrO640CrrTCh2jyPkZolyIYL4zZ/030Ye8n0
LB0kq6ecOikOYIiTU4MduCE2yiK41zvYB/HlXQ6+Q+fAu2upM+pqgpyr4PzaJ65x5fxqoN5lTk7l
gUTmlnAS5nCL48RB3E8Okp9CLFp7Z9XkxVhnBkL/cjc47IxEkC15iXpbObHyaqtW/HL2MnlGzpqT
lFqrWYIYmhaLBTo2Co+l6t4yW1HJd8BWYELC0NO6aRCVDmOkC/wKbgEAykmBjDg+jHXqHapi1k2T
bYBoe1zr0Y4qINDHxPFftsqe4hx2z/fd6CHnOWPNxsxxw9vISqcD7Kb8AufAKUaJxyDhBf/jgd1x
5O6+H/jM28aOFxtTnCWRURy/EJWXYxDnOhhC6s0sn2LCpmEr7kCz4tRfipzSnV1qyAVJhZv3Ou8r
/h3Mdcm1wb0qARyz25e7w+WJc7M78F+TbY57PA+Ef9wDEUEQIlkg1pl3Tvb7X2p37iCqY/wTYk8x
vayYcVeWJ9FnyBRR/qof0TcroRxXQkvNTmtxBWgnfqNVqdEeIzN0JHSOoWDISbHuzKYU9RgpvBMW
RLcTedU0583fdYbtj7lEO4Tgv15cvsd5lGGpPpNi57weVxH8feI1rHfVSrBu0Bcb7lLkJm7jX0ns
Op2iy6ioT3aYLqIuuuHwcCjm7A0BxfCZgO19iPUEWaGwaUx81VcCBSrpi6JifRpHHL03/fqbaDWL
gD4cEdTZckwKDY9L6hI0BMi2TtR7p+VZCS2PytMwxlRG7zsaL2/AU5nth2Akd86BYgBEU6hbiJRQ
6XDYh9/s04eAiTqr9BA1ZFROw4TwKf1jt3vNI7e6EupEwTxg6zXjqObW0fiMJ0o/gwe0VCmN86P+
IYguMH5N8ahZ5nVYplPwZpK1a9lpwzXRlpSkFtAiZa/32lEIuhF5rVvFrSxZtqrL/YAUoXLy4OPW
IftJL4Mt/SQPz7Q+8kX8YFoZTsBMb7ti9fhSvfJhL5LJ8QnzoBoCQk7IERI8pV+r6k6rUGZPHm5V
bEyGDR64Bz++IlRkVumOvHihAX1YlwlacGtWRCRx8ANjkWNnjO4s9WWtagZbKW5SxCnlq9QkIeWn
Vmw8ZWJg7MmsQGCduv3XhA54rtREN0n4rqNz0zylhD9Lz86bR5flHFPdaddwkdIdvmw1HjQQ6qzj
cwvIKFrhfMXxDRHNAgQoHf/F3YHUBB0A0P4eRGjZzZV1qxfa0m8bV0JoOvlSg9xw23DawhosmMTR
ExkwHpT3KPcSrGsWVf5G7tammutPTK1arPCAnSfEuwWJPSm9F2mgJvyVEW+RSP1qN0ilCH6yjMpa
IUFODqY1XEay7toll0iiOUxxo8Fs4+VIPXWikY7jwhID7ytLc/l95+ihy/PWRNfNT+slTgCE70zv
fBf8ZzYcrFv2UVgpqIhZ38/N3bqVAbS4yPpKEfJjI8BEb1vPtD3LgDZnHOCO8oibQ0XKtxoAJbgM
A/sAZdqirorZHvC+C5NN0WxMBoN2QeweQZzvFQgdn/G9y0a7lBzSJUuObzOGgsJpmH4jvhxTeGii
w7FoVbHhcm93e5KRhCa/lr8aDRItO+sbi/eOLYbGfAyBDlibuV9CbXsBp/B9ymNhkqWJK9/75B1c
44irVPAKaK81uiteR0ZfFkDVizsFOf5FkU6rdLP1HfJv/l+VA2EOFLaGrDza6dNwkWPHL/QPFMn6
B/cUMhlqHKhF1IqUFbc5Z8AKQwnBHb/blXTAMYISz4e7o8jsh8QYcqJAtOOHj52lsbt9BGPSM9lD
6Ro3DQKRllDwqAtKe61fCCNYS1P29zNWxWQjTK6ROq8QVTTrDnND4S1BGiIaFgWU9tn6DfPidioA
jx7rZk1OXw5j9hQdJqtszdmkSbbO4QX7lS+rBvo6W5UQ11On3HJaKZ/D14u417t7Q3vN7Pjj6YBD
AKx15G5hmAPVXt7cXnP6mjSEukLI8rrDuolTOsrHHlm88Jza44DV6TWJZyBu2VpOA4VEsHiqQCSK
ZsW+wZCUoxrjNdiB9CzogJnniocca6f+3WCn+VDmhubzeyqCi+z0kG8HIlypxds3aLrMjUzE6p3h
5d/Zut7pNOan9qIOR/AtWTtAx5KpoiABC7u68OAylfBmNAciLxbyMogjjitfr8gquOdDQMBduWR6
eL/ELztWvxVaoUtIRMXdVwe/xJ9h02KlMKdLvA2rcNZZuu7G0YVxTb+i6HmNp0x/5J4WghOTExp6
iV/Q1/r5Dqxb/u4/uitbby8ESgM6MldQLTg0Vxkx7i0OkdKn2KMYKDAOoUbwONzKzm93OYFLm2fp
9umc+Wv0XcteB0hA4f/ZqlSeCRrqDZDifd5qZNrb/JCY29zq+2R831/f7X0ukCw2i9KgUJyqdnKU
3gtTPJcmuT8ADew3aew/NdhdzsScDjnF9W0nCct7hmdHte2bXQw/SPJedRCm7ypdHOQuMQZyTOyk
IxpMbGGtaN9ao1m1GLwU8qLNafRA4knq1ONJl8xVvJJdDEW77+4sBI72DPM8gwnHFtPAqgPtDAVP
SCBk6wgh1JgTaP+4VPdFxzJS6buG2/EFvetlOiJb9pMH+Fz09+ntAcGQv9bwH8ucbu55Mul6Yv3p
xspPrAn28NJWYX1t+3Oeb175ugGQzMmqHBg7gEYoKDYE7w7duenP0cM5FWYgqr1TPSeehrrOhDbd
a27fOmpeeHHvtRGPK/vApNiNIia20qwE1C1D/6V+5uF7WylWj8fKK3fF3gUuBvGcMIBglkDy0I15
417msAtSyranG6E7rqG7r/SlTB9CIsgHqDI2hDhKaZZOLGnsNBCN2UrWTzQm5qbYDKLliWx4m1vj
m7dpSZeGBqSdAuXnZE/2ruHhbIQrS+TQQlZj/nL/cAuJFeoMZJgVzGmIG3uSjuGSEZUyesY1h5o/
n00UxqFb8eVlka2KuxftR+reE1/5IaFCu1SdJcNKK2GVNcjAKlcVLW5y6ojzfthliPULRyPSKnHg
Ut45fS9N5d6i9/62vp9e982jtnOsOtSvJHisi8YhYyxg78M49psobxzdhn16CBvk4RWzl8LK8Jti
VnJkRBuPwTqAjP32uQDJMYqP/meyz910mUOPA07aiKsW/JkymT21wT01Qlgc21nHr8Sgx5mwcX+V
dvjTBQ8ywsBwTXLLGFQwz7r2zAlawjV9EpqEahYuHxfRL/wXPol4H4UzvHRWhPXJW+NUYZ5yuX0M
c8xx8cTVG/yTnHSvTawY993erYL4E5wTXunuMaWXQLvwLRU+HYMwwwNhrotz49g//Zsjk0D184zd
BltrxAzA8BOQ2ceqBZDT3NFVJ7afJ8i0bKzNMdMDtAptMtO3EfAzcbbxa1+EltLYrEOVV+OSvOnQ
83xA2tbNFAoJJ2YwF1oRYimUhqzWmhg2SpVxnMUfIDfgDJlg9kJAzPHeOXRHkTwtzyVTL33Gtx4Q
L0/jU/+m7lq36eyUi+dBLGrNmhwgKISuQgAZgu9ztDWuyTmbx3xdIq/pd5zhA/CiwYTA086v6WNG
AUr5tprMewiZZ8W5aSOav4N+0n8DbNU/IJKFpwFcTckaJOIKoRNH82rkcjBK6XW8LJU5WOpnA7my
thu4tcBs7IfwCCDQGUEJOf1tTB/nJrGNs39s4Ho0S7yRubWARzN2HvObjX7TswVhgOsp2LaAW75s
Jr1h5BUHatR0Tv/YvYuBdoYAGC2VqaDYpu5VGC9xgzlOdVskUAjAlKgkj861xUCWULaZqCNqB0N9
USaRe8YfPu/oMzhmMeGsfVx285/HZUyYw3q5N9z7THdqlUkkZ2X7fddtbQp4x4MxRxYuIwPdCz+M
98kOsU7uG5CQOCK6A7vffaYq+xuGGB+cgnNKgrsbH5AR6lvzh0cE4Ajok2L6tBN5sRi9RjbRyoVC
2rheeRLIYroRUMWsHne/1x3llG5e655GhESQuw2iTAlCj1eYxM7beIfWAvDqrbHEj5vXrJhgcogS
4LlQPu+7PnUG0HQD5T0SK6oQ7Pf6Dfhi7xawqWltIDw/bpvUU0I7MRZPsHt2arTvLU4wcvPB+Rl6
8Vv+rW85HLVFvXxdJ0+PN1MO1HXPPjOmXrHairdu+wg0eNz5/EkOGa2WxNtDu3rzqO5lnpYMzXfZ
yAuasgnl6xgMDWOhKqb9xL6R7uAo7w0G8hQljC0ZB/PRrcWogSGeQGs1L5iKfojoyD5Sr18BFMqt
066ic6ttesUCBzJ2SXahTGXoULPHbyWv+KiPnQh1pDw9GTF/R1gE0FkjqrmPNGtesduJiqP2+SRl
Wq8eTBA9uvSZKlhMqYnjgmqn2C2Vj2oX6gJdozQQ8WhJwhVbbpV+hD6jdCbx/BYwPe3s+kh0hN5i
4dAdJpHLojKsDqx5w5dKRrL5E46WC3XdWIjY18hTuuJrlBCuWawBgUvTLbf6TDXs+yp15APxhRA9
J8FzQ6x6wgD2TkQHiMb8wURsidPIEuW3vKlG/5W0n6Piim1Bxum6mOvraEnvtb8xDwFcS47QyNPB
qQHobGPN05TeRGITtcjtEXrZKQjY+bWg3dBJ1eNonTO9xnfAL0pGSQ3VWDAWCZeCw5IuCkvgG80X
DeeNCrlZ6m8APaTNKbUb+5xORNA/P15OvSr9VrOf2TirzKepfzszmYb1LG87sMTB7k7tXOTURbTJ
6E2xn5snhUFw43YDVo7H6sTGdgkPBzNA0FxZ8VfFvsp7iu0vS3722oM+0+nHOOTW1xtCMOc1b44M
pl8/Eq6/bofU6AvihDTVMyp+7TOtne69QJG5fs4pG8EKt8mdZt5NxU8VPdRmWIkbCAoLNpNo9Zjf
33q6gKXmsVIrgtX30fKZeFLhKozvaflWfeYN8weOOwztCUbEG5rcZJj+Pc8TwSlDDX3H2H1B7S3A
CuI7YgKIh+OqoeNilMSIfYFNN0uRoX5tuCyGEJeLpnBrkhEXwI539OoWj+m5ZneFjKRKHu9TNbal
NrMF6Ku++cXNX9MasDtsetQ+AiCb7Buf8qoeTWsYyz0bj/I0w44l93iu3u1dusFoYFzroE8wcztm
S1xy555rGU4scBwaBsSf64bMuWvpFxswOWPYZMZRkW1NYVDcsKz0b3kUD7CDqAwUVkLxPlIaQKAo
QeYsIGkxYPgBFKC5BoUQJzeGClnQStZd+NIKRrMIgO3SMJyym5W4nShBi9+VgQ8Qc217cm4VK9mG
AA5OgykDipxAb9ziucKXdiVKjBfEj4rAGK+i80V+NQT6obz54uSnViFNQmhZqd+03+WEKPguXY5W
1C8UdJOZ8nQfwMQ7jfrgnArW83SfNm4SU6OML9lPwk8WDKpQVU2znkZYo8Zai1/SlDVI/ccd4K/P
k1XCM71ImMVScl/6xjHen6Od5CerjPrhZkXUDMzReifcSHPGL4UAcJaxBGH337ftzQGIAPLOtyIv
DE0ozBQ3UhEmPhd66DKOg2guYHmkUM0hYwz3MEDn98ecEkTuXZX/dqG6zA6pZIk/XevjNqjYVGr5
RR3LUVqhruaP21V71DSffYZej4kqODZsk35Vf/NghIu+eWyL2h+MWVjsKjXIaj8rnSIBeowwgnzB
RJkBI0jyWyssbjBCzoU9vKHQEz3po2QghBDCNea8gdIIQciwcX4GCaA1Wcr7Gh4aGfGFHR0f5AjA
F4LkoXKoTivB4ZUW2FCgU1HGzIqxCJiy2+Q7WpUKrhHzMlgOvWvKa5hIx7rEMoppUjm4zYRBtIUu
NYdBo9ngtIyEKdMK+trp5DQqMqBOshDBkHBrvFksSv2rcTAeec6YfvWWTKxlPSPq4WUGyW0mp36x
7q66M9mGHxTBmOJxqsHPeYFuSDuFAllgbAOdqJAXrY/utKRN2tAiPkEoGD/g/i7hitULOGF173yt
LqApVnbpT3Ss24AGFdCelqJA4rSImBhgMcRAi/dyvFW1367Ybu2xwLdlQiUWXAJfiaVAzZaVay2m
QFUyPNLrWT5ZDQFv53ANWfSDSzc6FP9Hu9YdZumseQkfUuaRl9d7TMrDJ4nwPcysYhoLH+Im3k+u
kmyVW0I3YyQMTM9Oz8/HW0RNyG6EB+mcO9YsPtm5zIB+jv2eM9G+NuzLA1peC82rNKvgEz9O98ht
sJhbUF8glCrfY4zj1EDSl2G7fAJSwZz16pUyj1E+4YYz1zw987lt4ZHjHlkwni0ibsaY3Q1wsfiN
rUsEEg6T5Q+wwgFWzlxfxstwqywSBi5LAILnGOCBNZKnv+Foirx4PgBc8SRIE5ZHp8x9x4hf5hUI
JvOSfhZiElmi0yf3bVvcMKAEUh12pmaHwhRCkzA5UMlzirNrtMdu/1gaIeWmxokOJgLYAfNgb5S+
EjpNbrfn+JOADmmKQ7FoK8U721f3ngnzMejaf+5vh2c7r58L3A001abRVmr83d0BXc82h0sXiG8R
FZqLLIyCkyBuCFLYvDU8hdg1alfC1gtTmV3EgUhHs1VJ4s6o215XUN/Cktahm22NDdljsBCx2Jss
wbIyl1/Dj4nMFJepYMsnVE2z1+F1vQ3TgUlhSmxBvGvwaWNIIljm41IKU50nzrVVbmlSUo58wft3
NqW7gVz+xHiLcJAH/Ers8nAQbBim7YlOpxoFVUs9wsyAKRF+nWKaKjZpp87Wz9jrX9hxT1s6CfY6
FNqVzeAInvcS+pPCnJvR0TzhkLGLA7TvQPphyCA2jh502+dckY93rEr3T3YtKciY4FB3DCPlDZPP
n3LGD4ZvkqfupH3ntH51VUantwsPmx0KuAMWTwgdDgsuMk/4Rst2lWQoyaxKOKCkQwFH1JbiDDnn
/VjyrmV6Am0qmGwdMx4B8vdlvpUW2q4+K1QQ6+xFgwVv611ucVc27Kp1EuY1linMIlyA6ZxNv6t3
EdUi08/JD2OSHtNHG4W4ePvs4C5f08c25tCjOpBsgVQzYuVgVIO8Gsxd+d2QJXG4ufIk/h9H59Wj
OLqE4V9kyTnc4kiOA3TfWA1N2zgnbMyv38erI412Z2dOg8NXVW+q/L3moaNkqA+CXUzBfRrLVJ8x
HiICw2EfkRnJFAVzD5RDsdLd5Iu2RruWbPykK0bCszdWRHCewgnkGzec9O0Zq5w12PEaTCf5LVjO
QCPu5Ntf1kmirfGY5IY1eJyLmZjBmamCur1AR/lNiCB5xWwyP+aGHSMOf7s5uFFLDDUHrshwxmBy
Vn+qFRldP6TV7guATJJHbePY3FOgz4DqRras1037EHpy5GkPTzzd+vdoS1dC8BYG5CkthkfU5Ex1
yLizr2/0KY1jHbN57iLNmemkAhsbmmokb4CSc2AZ21hX7vDVL59YSGnrCZgD7n16ImGa1kns3ah8
2xKb4qclaZwFFjvc77wWIc8dMWzcKgICoDcVL3+8VGhX9TdfA+G8mAQxj9IuRepxMFavhP30F1Nx
nnoglqdCcNm1YznF50YDJPDqMC8iFKc9WjTfAvIo1ikT9YUqEN+orz0D0DG8i347L08N41UapLAE
pA/oyxQkqHBBZnh7hlOnoQq8Vkg2EFSJ8kwbZ/Xqs5DsxS9KO24MAgpltvjXnAm+PRCD51bncJts
VNm5wAAKxV/hJ0F8yCom9yD/spJpGmH3NymZnNU6QK9ThDATdbd4V5tKVafZTPj76RZ5ve7Jyqs2
XeHrSCEpwBHRoH9vAKZxGmIsHHe7dmVI/uCE2zL+kThqmSN/PpL/1q8CHdILR7HXWmuxdYXyNyJc
7zmXj3RAYWFXN2aFUHTeSBnxWFrrQgLcvALePhNXJ+Hhor892sNRmDUc/y2a0+51pjmqw4OlL14I
csGQYi8HoqHYH4rPaSTtHkoC3RlZpdqC6NAqcYs+eAtBzb5hzX99VpKKdSGsgtex4X0BHDsNr2s0
Lj8vBT0LKKGjfIcvUuAigFR2dauufNWXBOdXbzsOADazlYLOxaRl2KIzvwmJP84xe7a/0dtrNu91
A97NQ+A1a2lt+eNdXOllgIchbOzO/vxjFmfepjGUnaq2VYmgLuVHJM0mPnBZQe8aVH6PMcj0XfUv
NuxEZGMrf2xkc++m1dyeyGnrmO7U5CdlJfxCgj6TUZE6wp8GqPVnnNUWEsopTyom4ouGy2zyq9c7
baHIfm/Z5tHypbPyx/1Pny7/KWR5JuexQ0KF5ffhRqGFvHf0j2R/EzmhzELeA2qB4MmQl8/5yGPT
YcjNP++Zgipc84zGG1YfTM6dq/3j85aUD1uTvOI1F9uN8HRbomGtR4vlqGRPYf9tXuvYeZ+ltU5X
8A9vRFk7Kn/5bzhN69Zpq9dqxlh50iSW2JvZVdNBjZ50vHO59try3iFbUd0UcQ62fDakdb4y+OWf
1taO+AfokQ3Lt/x4JQEgMn6IYfF+uYpmv7+eOpA/uibwsms4bvViqY9z9t+I5Y50ai/iKZxJp3F0
yUHchofeozSB6+peNOdxk0+MxSRj0EZ6ny3YHuiPg4tXKL2Ki/Egv4c8nrpZq1SZnpriCPJXJ9au
Wa212I43/KbygSKb5b9txtN9MH4K5ppn0M6z4R8YKo/yazxWZ5FFBy2pg2LsyiuS/YIB4uarp7U3
/PyL08Ly9UsS2WYwOsAnqSeoThPNceSMBEpHM1Gyuwkw+n4hvJQ97YsmiOtaqbBt0xwZohkGqyZ2
FcKMMhMGL7WyLRlRgfwlk2CtXwnOJ65jWRxLeZkuIWu0bi68FiKxgpFj8rShFNjSMWthOrOUv+rj
VcgcLDvqvLqc9PefyAcXjGl2Sp/RZEL+EYsRLIOpfGCDuYguoJqiPPhaamACerNcyboKR5GlSdPZ
8C8UrtpO4vxfVMBdihcd60tuzHLx1L2CpjzJB4Bw8OnpskLBn5vDx7SbPStKjZThYZah9gyyh57P
DbAj0iT8dNipEGs/9a7dMtnlgBD7J0gSYnN9Fir2M/QN0+b2FSl7LHsfUKFXDti+FWHeLjDVm6Pd
GWx4jdfFQxbdGlfWGLx4HSIy3HMHoSPw1bi0VBfFt25tmJERorctOxnctl8VyOSUhaiewuFG18Fw
aEL8/jDMSPcJE0HxEgcdYBaHY6mdIrSO/0Mjk97bMZaEPgMd+k9lQczbs1vxb8p9AMqn0xnkNcRR
tst/smYOcR07BDCvP+YK+BpjOEEt47ICVUw4vVCru0nzLXvpSvzKkB0hzeDZekwj/8B1mEUrFanP
z0hPkx9rzsXMliOffyg28D7vPNAim0SYw8AJlR+a17zav1GpG4HezNOQaXJv3owfzitJXqhBuxTA
TRtvImcyB735h2nnIfdnNr7HbOfwOUoKQvf0rXkPWXGsuPWO2zCo5wzZqMjrM+cmfV5OT9wLueAU
QsMJryZC238Emssmm01YzBbSaZPXS2htfhQV+Ap5pV67c4prkujvZjoHOyIEvjhNYh6qR7J/f3/O
0S7qHGVPxjOGP4yGva8SxR85n3ESHLDirt1Z44JFEmyFvlT76tCdSyOgvKm/vIevlZgeVDr03DUZ
Spmli0uurxQg5LF3JaIfPkCQgqOtILGtcAYdEM6nJ8Jk9igcTdo1GPRNNvF8D4KbmXPw6eiAcYDU
+tcyx/GQ+GX4EJi+PMKJXgc0QCwKFg7Zha1tY7XueJ9yWPvcdUdiVxF6de0qZq1bZhfhLvlsO0bP
I01t1YFOBzlR+99R4r5JYqDefAJBW1qZL/EcS86UWXRE7MFYaySBrrr69Qk8BvGYOT1QIEu4rpVy
qqOdIAaZ7Gcii+PeF/AaAYVos6ykH+VbRcL58vob3ZLG4LRLzv17nuXLOJ5XGFTQfh/7POBQbT8r
OptcIy11xK5CtAcZEib6oXOH8gzkNV4Y0ABEvRZO/vXG+cHVmBshoI/wzQOAwoTQMy7Gi8zW6k5D
Rvx57ZLehnYhm7ofHCMgATPz5Yjv+Zs0PyRo7B+UbKNhNYNgnmKSf/EngTKl6xd6CMoYKAubJzmh
Pj4ywPeSmUCgqUzvsnIU6mMEOpvdEqbxwS5TV7llikt+6ZRmH9P/zENz08UO737zC3WfLqS7isD/
9a96fqkQv2jk8QVRg0YnZsEM7a1W0S84ZTOXtwVNoyHP+eg8xh3aH93umH1WoxhobLNZoIvU43Wm
uxLhxUgAlTObpuBSiuFYE3c+x3vDNAl5nNivYSFxNoQ8E867+NNHz1h3dG4Cl4IyN43xwvhdGYB/
4G7spQaTApLP5AWqHJNXCmcRTLl2DfXgXbBncvkJXbF25BYVu/N5oXNqOfk82Zrpxk1E8QFlB+Jh
MHAsX4JPT5KEx/Q31V0xn/5LUm7eozvwhFJs1QMKHPA5CfqW/yeGRaalPQg3Wp2LuSKAsSaCF/fJ
E1FU5CgA3TjR5EWDvBTpO9kxs/xE1Xg/UqbOs36NDSdtAo2GW9jpy2GpKTOdVYgGdfDf84Jz5jk4
VoumF/GFI0sLzLSq7sCn9IOfWGsoEE7SN0kW9ZFkjbw5yAQ9NjZ2KEtafthblkANa9viUSanOpzi
X2q0kwmLE22oZwobT3adcL55JZ0SieAfNz2phDp3i8YEifIYmc128f7Lfys6lsfTCppvikbRn3IS
aSybGbVC/t1tuq/mrqr+Irw1qSutJdMZgfGv8YYrGptksKwksCZK1Jb0yvfhBbCnLQd4VGRtACm6
DC3AZ9fndNQN4ZDkFUduV/mF5KbvBUOmEA+AKTNM4Urum82cXlSgwdUPHNZZi/PNQ2CW/rYtwtdz
Iq1r4QePcY6QLPIlk9oGw8NZwDliFEguNnV9YiSglexqIqBRo4QHEypLJ0SHuHDS2ptDXdEIzPMb
mmRcVKvsB5yclP3M1tkSeOd+XdpjZAbCmhzEd+epCFPNQPqxHuFGUJyIZad/hjW1GqlwbNDfslYA
CJNm44flUvWmvyHC6C5wa6oL9CcY85jVX2doXswbYD92qc1cOnh4hn4dQ2B2VxpuTLESCsTQoyel
kYqpoYDUOLBkeBE/SZ1OwIrgteYGvsf8jv5gjtFKRoJL48HxwurPpSA9RHYFx+heGFJcuKG+8FRt
X7K2EhSJHTQYI15k94HnJjaOhU8UlLeEiWaw33d5Yi/ha2DoYLllp/gCbkIIw8oYxdYym1LZk2kw
XnXJrSV0FLP2xL5Wnns9XbHnEItT7wzHSR83ONyv93fPSqTaDXtvJDm9sDNpHrcPjRWvJcK8tlmn
+t/QzwZl9bJuJcWEJFEVdRWegc9cJqe62veRExerPjtIz9WgLRvHQOWgbDXFFUXfYDur+a+5ynmg
wJMbAeQNFwLRAi+EZv4AUX224L5gyXG9543KIfpFlg9x66rqJEJfygAWe/6hY40xCNWEwm1fbpP8
M8FdI+eZHUXEIey0mnQ6JI60XhUTRtfxWV2z4ciLZ72w4I6gBeG6l5IfotyhVUguPfGerCZkFGBv
Wj2ngzRpMIHV44EKPKG+Je+LgR7IQYz+uWp39AkCvtIfamcKJijclefERRzay1BcCXKu0ZDTDT1K
6M/WxfJHL2v6SW5rwxJNyLgwD+Kqh3TDH+U1B1O1aS+4rulvT0uubnnuyz88EINTs9wCzaPq9n/i
SWM5D/zxcQy33Wu6kU8jKMhT41AVgHzjc1g7WrRm4ZzKdH6gd4lHp8XNTP8sbvrNiw/AAQj2VW47
sDkeHgYhckAYBWO8lXMpD/TU01j7xDxyD1HeOuGmYJfA0YqIH1SvzB60Ltmzc2Bmme0UgwrAKkfp
Uaiz2jhab4/0pdJTWCVrTamkKZuHZVhdjhZ2wqSrhI9yFE7k8418aGEm/QyXmPdFvYYcZDxfEBAw
6w6jWHW3ng63pK9P5rdYupowxwJcskYoDxjPE2OukqpDB9EszOLBy9sVW3RZYmXn6Z4EgOFGT5CO
d/7482+EWQEtg5sh/S9eibc+2TFw90AsrY0fUP7/YWBmI4BrzdP5pGdDXR9edFzR0HYE9rOArgQL
KzmcSJ/XEQU51T0kCIs+ipdZMgJEBhKRYXxcLsWLElpsUnK/zCu2KhH+ETSOLP1z/7m801VhzjEP
4ZehIJdcZTPID5CiaNZQLhJZV9llfszpvDzgTkyeb5Ti+2y11GptNmQPQXD65GbgVxaAHelAMDii
S9vj3RDu0nPDd+ruWDvmPepiql/kJ8QesUOdZcaNDbgr/UahY60UBXTEpo4VSA6w3qPZHfwcbHHO
S8D40lyHv5Q9iAydGEBNFtQMrKK4MkQwfiW7ipgL1nGTl8I8y0YNhAiN5kjtd7ud+rPTACerbZT3
bGx53dc5jEvj9/HiKd+s0a+UdYj/DLy5cfKTafn1k+68/uIm8RY9gScwtx6z2gMjiKNLQ1SKqtpx
vix/eyZdfpb/2r1/MpZkbC2f3MrnLo2nzoD2DR2lsifGpHVI/DuknW8d1FNyFvw3A9pFOeXjzJRZ
jtBKbuabw6YUOSFICtVptzveW3JGdvzrG3Tw+7kCqfRUnqFthVyP3BZOXhdYjt9KvXA5Rpve7+R1
Nkmi71wKhXezcw1+nTJJjjqL7TUA+AXvHl1QNh5GpLGSwZHsPNcVAmPoMH4mf1629SKoR6KtqTLz
BmkdPQ20Yb9K4Pu4JWe8oQUbwml/Lh83+3lbx4oSQrI5yWpsK2jZbGB43fMkSa6U7WP4J04wsfpR
EIB9F9Uc4uStBka0qv9Z6faZLROeNka6cq8PR5UaatT3iu7/rwCk7hbJIZRhgBx41U5eAELAkTbC
it7v0xAwbVMHodDDCWE09hxUWXJpEYZpixRrMIzPPqOAQceXTvb0tM9BxVlVMDaBZTSb8ILhh1pf
L99rZdFsRkjlW/PmI9MObqpHOjwUjh8ibFG+cxgT0XCThxVgnYzXecYwMQIi8KT1IYTKvR8ccFTY
BPZunduvhPUkqo/KMsGTDmFnlmjAcTUZJ4OKMvEIv8IPJ1N4lOR9awZy+JN+US2f2nrC/0j0uwyT
OAE1syeLrA2AdJ9hG/tnHlLJLWMPSCd5/tZqUDJ4xytO8OiOsanu7KE7SparWnPO3g7lDvoGL3bB
T0cch8zMCcVl/tTBZlHm6XCinNB0Ftf3zhiWhbjrqxM/n4NdxuIwnE2cUelOg8NLyIlqwR/ijSaG
TDKLut4y7hYlrWDmGYrPxl26JA3JuXzUFL9kx8F7MZT/DvwuKXLU26/9qMwTHTOLD4hD+OX0YqKB
N/7ezY5xX0M87Zbz/lsVZy/irC+SsKeqds9DuG9eaAVckLOk+hZEr3gvnk/vTVBecjaEPzU99SxL
FKmgJrb4XyP9zQT2RnDsSc2fmRzST+uP7KOwblXzK4i5G9OYsaLIf3KQpeBPiO3yYykpTk18AeF3
byf6eI1yIm3o2SN88yTSKD7lsn3+UN6e4OOK4WiQDgaVzvI1mHnOucK4itl3RXutK3+jYLrK65AY
yzHzCtQoK5mJWPmSQD9S/UBw6EwXd80kV+XUz3n9ezcrXAFAvF6LI1SZfpXRqA7vi/WZEwpvDyE7
88gwjCRKSnszsT0NS7Ujt7jad6Eb4jLVUSf+LzLifY7OOBQSY5K4NDcYIDijY/2YXGKCe5oWCyic
TCLBDn51bs4j1EXB1hnUUT/DjgmP9cgL3ZNne4hDVicRX0m41/JXX48+ch2YDQKlXG0e+4bzt3Bp
oB154pbJz3V0CJhp/zw/0c9YtdRwWqUO4Tj8r7D/kQMskPPACpyvN4us9J35G/1L1zQlM/YVqEF+
TNzGXuHilpbjo/LQK3gq682aMyWZRhjmbfOBk2ey/YBzYwtPHYwOMJPMe7CC9tvXyFRh8RudGXpT
rMvVIqW7C68fEEKSzS2yb7p7HSBL0bDY1RE+da4VQqpzKWwsj/MFFKT9XGWeSHUD81k/zMjLGl+E
SWEdON9DQGGLVxKy80nbxljJlk2T1WFPr21gVdHYFEeAR+1WjqT2B/XB/EGk8+LqEPspnNXI7mL/
PemZ4dtWb3pgFSkn+kbvfUMKyHeKP6tR9iCiEWSzyBBar345EiaEQ7tHADRUBwsX6E39x0bKv/YH
Pfg12UI4lP8QcPyyitOVllRYav0ndqPGnhiymL55OnkbNVAGT9Kn3x8B/va0mKmJUWsCDGkbYSo/
p1jg6CevA71ZkJrQuQFGyPrvHTFLuFHrwallmluNy7BBLindEGfI5SrEi6AGImpGDdc2iAOXMhYd
XbmU/17I5g03VylC3pOFlxVUu2+RKtfPaMSIb4kOeTbnT4MXtUv0JfU3DjhCJjAPtkw86XrS9RCI
+vgwH2qA9q48+hJLLUXmTjcuvLd0wAk4qw9IZjS4KYLmuTPYqSLsL/plOggwcZQdbTVydC+ZNqBg
DcNx4zPVUM0k1kzC7JH5+aOSJL21WF3IuYDdZP/8V74379DNBBcKrCp8AbhTnr3mpbA16rPCNmrk
g4dec2I8TRNH4rzQh1JJ5yjsForqpFuDpKEf8/+OtHkHcTRBynIZWA9xJTaU4ovOSkaWF3HdIX/W
xl+qrpJNxD5AJ9mitP1lCDJ2Mo6fKKiGL6BuNi+zVpVLxPwhpQ5YCXH8OJ7E96U1gvy91Pbib0xm
s+xV3wBU46qp7Zjt0MA+9B58WGo6K4kmIqah3z7DlUnsZF0XiEJNIDsIm0NzAJztVlCEFr17b1fN
z/h0x5VG6WNfE24YjO8YWJcKRq3coc0vc7v7e0L3xTZ+rpb6Z4IaOcXfq3bAG/k6txwWnKIKfuFw
JQX04TMmQwE8Vn5+P5NV8jOxSZmXq+67uvO6d398r4ZlAOm3FroGUxrvxC9pazk2MNItm7nOr23A
Z/zUO/gmBdXITFtIKck5P7nGj7V1ZqIKFwqDhz/8xp9T9RBjr8WX3e4k7GuQbp4lHK18AbwXqlsJ
h/zEOsQREBfAz0zGDPFt3j/JnFvMFRxvFQJY6zxegHqNPxoWHAfDuOPu5+E/9Om6nfceI/uLYecZ
aIpnkK1OqgIK5zvIRKN5guiDHBW0AeQiMiZ/AfUbmAlFBnAPoqlmp8ZnSV9HeZr8WVwJdKA/BpFu
V4WslNqJTacokVXaQNL9EmkLk1UP6PAJRH3K8xUNRMJBgcHFzVj79glM9LAymK0ctIArF+TCyfLV
bntrGfVz8VdFJmAOV675wCSZrPTj26BxcevMbsYtQgrKZvf5VkjkZiMizRBPPLFJlwSFRGdr+6Y7
qOY2xA5P6EW7K182spTsSLMKZlJkC0FaV61nrjocaHt4zC5bpD0KBM/a56M3UxY1xr9m/5q2bDpW
cy5itmX88KS24FV8y6dbF4vPRg3nCsrIzUe15Z8Jp9/FjwwPC8jIA0OdDnQ9e8ab/mknjZ2hA9Lg
iEZ9jlk+AjHsgjJHSiYvXpEPXASZGt6eMojsssQQ9ihKnxgkI3XZ5aCBnSZOw9pUcCOmiuGSxm5F
YObJQhH18fQ2EPZcLiZPinZ/kQ4R3xkIaKfndnlSzqKT76xF9Fpoe+n7qTrlXUmC6hOAhfHX8utE
aXxPQBk6qtCFQn5ri+dKQpY57gZr0hyTYGxwlcfjxK3NmRCs74mIpcvG0z84JeKEP07U/o87IPG+
o09awb7vq4uOiofwqe+cXB8ykVhiwCzWuS3mNOWLtVQ5s5d6FtLLoAKkuXwEOG0N6kC3vPE2qZK2
6rLAnmG57U5jJTGOHeyR+xxpYX7Iuq1euSMFb3AN082wUsSBUdoy6UaYsz921d/wfSZIAop0/kGf
u4XVjkCScg8IVPkDQaH1CNvg9dv/K/7hZCq4w/PJvVysotwfUaAONwGR00NSllBvrIUbsKEs6tdm
YKH8A9RtmD4MXZZwklk7qyDe9KT7YF0wnsxVHpuPA6hF/1uQwTALN88b1qM4XvQPbB7d4Mb0u+Ys
Pyr0LjHh0J60ptV4HaHV4jgYBNs84BthAEi+0ystYXRPWGdI+R3gxLyINCl5mtLWYFMcGE29qX5k
Ngg49YUFGDoabh7KgOfc+ktc9LjqsicOC3h9cpXE8l6+c8NNE7kAOkTPlOrZMzqgLpKLVQqTFU5W
yme118Kr8GGDywKMVAScgQhDZgw2d6O1MJVjxiqbt/+pL9mNTRJg9hEcSeLm2EzWauOnd0hDQMQJ
Av4HGYjiEEyBk4lj1MRXzu6BW0cFGWZAwnXlNAscs1llT6c5eSLAkeStbyFDmvGEOqGigqI2V7cT
S7t+fiVgnTV2L4RfsxxN+J5bL6KyyT1BcCObEhVXyzH2dXrH0wRegvsy/fMaWZswPgyg5BUyWxzt
Sj45YF8aSJqr5l7a2224/gD+g6FCcWlnTZxThEt5RXR2nP210plUb5lRmujzmF4pUbboMEzrjC48
S9exeerz+YAkHj9sz6YWP/9XbMWMFm58npGV5w9Ece/axd82Vl4uuiHEnRpEODa+iINqfzQef9dS
sZXQPwqq+7wlcwLjAnqRl0/SD84kICas3GTTpUxbDrK5j/aX/ggYYbYGQpTMswgaP+rStsr2I68X
Tf8bLJZUL9ciUkh3aOubi3AuzlAi8o72iOQcdMREzuXJpKaSvxLJrokeYmSIFhGcE9WPvoTYB56x
RX4u7mLhd7tJZB2ickIgZi5wB+XtFI8jIY1FiodUiqiGCydiW86QMCApq/wwO0TFIX3QJ1mH+ipC
XlyUaZQGp5ljCceJeOi2fTeTDs9/4NYvzpzIaVjfuNcWISeKtegJ5kVCjfCa2ZWetU53Juvn9UuO
yla11T+D9Ug5genr/GyteGHkb4Opi7YOlh/u+NLdY9RvqxwWfIcCDIsVhkFxL47biWfOgqY9IT+L
8Xlv+URoEfGNzmcYV3AFrixeQIZxpJn+a80o5SH7bR/4H8t11h2HmBcGsVvezasUuuqmbwFmqsZ7
o/FFG0B62MdDE5NnNtbit/Nlkj8lL0oWkhNKPhzhmgZrMRJ5DGDbkPkv2M89T1YydRfUM9hgCVHw
4I0dKX3M+wxtS3oQVdrFfEpkOONdN2aJtETAZtD0QNcfwmaeUctVL7yAL/aYVcoAcOtDsorlxo1d
RRCK89HaK2+biHg1UGEYI7s2DybpNJBU/EmwGaYhg4M1YYW4NMGzoXkbtUMOJEhIBqOe01f/QpRp
Pi3jk66nTe1GvGrp5pUIzsfYpeaCJN3oaj00DurXDcYdLQIwEFxSr9mqQVIAI1UZrdoW2xjkN4tD
uWWZnzbkb83y5qvUVsLiTckmdClbqCn4pjb6MUrw2CR63NoMGV4lQgSQtSc36x/vMq1J9Zw3uQ/6
G/YnhbWqaEhi4i6cIguQMzQ1TZgL1lI+Hbgs3Qp0XNehZ8TX/g02603S127FaZCIOHEXxkOsGPgd
eIf4HbS/Vn6c+H8KSzK/hPW1XkmR/d5QSPU7NFNt+d0fzF5W34wN5Y32Z9wzr7AhOsf35XT+JzwP
W4tuSXCh75/N19D7n3geUfbi4IM2U/aQ1aBiqW/V/cPcP7HjJioLFGAIeED/cz9kU+volAn2OpwK
z2WHqBEh4VqbnF5b4eM/HR195bLIXEAB5RmIQfIvulnO++MPoge6k0I4gUnFQMJeJ805hePSFZ52
b7myGSSHRkCZ7wMawkLe3yBvLN8pA/UrXEkHgQDFXQ43MtPotEDDD++NupSfXv9GecvhLUUBQqAI
tTKTRDDoW2D7sN2XW/BqJTqWFjpHgvMGmHVsHpgoJS809uaL8Zg6eme0NHhhEGn8YisuAobRyFrJ
7wlZRkqjoXeCQkCz5JebQnH6FRNeiiUCMOLl4xOHLwKePRcnrJTaUSbKxUdzsUzeCzVchpGG7zl3
QlY/aI5YBYLuSY+IBDFeZAbHpUB43ejXHLeD11Zcx0X9q8eu2vqCfhGg2sutYVzIuoyppTFKqgxr
z0ouebrd4kFWdIPemxk6UDirsYlkaLVRfo8vmygJqorx79NuPiRIXdhKjgMMs1fhmb9JcxQLzNve
s96/iomVmMAZVEj6ga4AMBKYssQlhIwL61q0n4aAz+4Zbl/Jqsofgnb9JME7hedzBGZEBt0FekXE
GQWkC2jBt7AG13x+pdcMVg7+aFY8WL9Q3yYbAcejdAS7qBfGMKOdwVcKMce3Q0DzBABiXmuWHadM
6YWSa7E4qN+9s/P7u32il3ZfrGTK2WfRtAfg6uqn0D3zJnxZzOYQwuu2o+mCf4HNtkQf+VdJ1TIc
tfjK6c8/Ww40CfWIjOgvZPAKLBJqhtkTicIQIEaUjQCc/mPrij3Kf58zeHdSuA38w9PJ8g09mHTM
67uV2cLSQAkIqwuQbXnFQySUmtk4BDrS1kCd7x16s5aRgHUQR1rB5m3r4yo96iwHHrz4n/L7QUkh
8ecUVP4cQdo8AgWFU/5F0VeI7lB/hZmHBKhuad0XO5rLFNzG4ohkU4kFjYwu1s6CmnPNgaGUOd/Z
uQnlKvQ/grR/cRM+Nuy3mreOVexMbASauXmy9wQdHKS/Mb3b84h2jjvfIjJws/Iemn+ZyQl4Rc0R
28qFtY1ZSGeRsfup9XvGjQN8MHjRCJWt3yKdkFYqj+yLqOW+SRt80bdAP6xDj66/YNJSn0gpIAJa
7IWg9mnHEjO0b8BovK7f4ln77KCO3vKuNWwsRxMLN6vXpgqlzPV9aLdXdHkm11y/vDJ3ACrwi8vw
1XKA7/Rf5aLlM9yF8gl1MHi1fGUEBSus8f0cwi+LOjanuyElUAgdxaRNYbUzgbMEWZN1qM6qAOWF
kflKzBpcd8ChZSeTusB5gfIQ7ziseTRwd7Q4swPZdIXQL9EsWF6vuwTNSlz7gf7WplHtbnjTYgoR
BBRhl3iHsaI340pMWEvjkSykIBi/m+xuP3VHDTncBMk7KD1xSL3R6QDIwpboLERLXRF7S4kNmBiM
0UQGMzOWAyELiGprP2ETy6NdgwFEtEf4qh0JrVcciHAYdHW9p7/thCU7wtTgEKBJ82XR1pQIOmbF
ttqVzBFUkRDLSdhDfSAxsAegOtjIj0vk6o9wM7rp2jABWpbD3y0fn1u9H4lxYJUaUiEVRIzskTeU
BD5jfhoYJHuphvn4QMiZvQg54AH+1S4GwIJerTQLua8TGbbwPjf9DohThXBLNhV53skuha+iCaCx
wXzCnsh/6eK5iNy35tOkoOaiheTHTflGT0+GmvploniVBDItkPVHw5qPoSd+aLgiXXNrcxUhYzA3
8nFYDtLNMH/yoZUbD6bJdEoGieEJDzn/QurCa/Mal8yfyOg6VFkAgpMQZyOLy7dIZNx8lBEBKxss
ibKyCd/V7FG1y96Yab0DjpC2pK6Wuwm5SAJA6ASVKn0uRUnFHoqrDzkYzxf1rRKOTL3CWvsGNjRj
PDLoqRBhvpbNvTHPRj8XehdcLbKBYywO0pZzd6YDly+F/sSUxtzCpFFaQRVdURdlIi7taQ084SFc
pnCVoA6X9k1s45VLJY+ull9fBKvOAWmwNCjI3ust7MESrzLuOQ7GlTi1YsWBFd2gpRu+aSQ7xsIM
kBgmdrevftAIwT7mtxAxPwYv7huktHT6XIc9+ETznc/RLaZkW///NUvH2hmMnc9/ae7IG/mGbO+s
rOm05R1E+WetAgD4qScd6cFGFrzrR2R0yNBl1sLNq3t7Gea94VSvVcli8E81+5fR2U7N8sQxB91P
hYFiJHUJtG9C8p5z2nVpEd0FR91wIj//8kv2r9lzU/l6zCZYIxjmCMBzaRvDG0mr3/r9vVcJPEx8
6UjalHKiBmH8MhC6/ivcCD7UsI1ld0GHAVUPAht64aFDDHVPdu9tjEQchceUY/Sem/5zMe6iE7Bc
/6cuzUN0qzhLdthjcxdZ33Mn7tL56xTSCtEynUg0TXxj1V9JgdbI1VnItFl+9q/aQ8Y0e+MrDuI/
xIsPAiZin5bzlPgTifTbbsWnZ26Ka4eD0etsZaGQkDhPGTQw3s05T0238jtEA2zZcpO1sY1/aeCq
FUcUFs859XC8aTu0BdZMXWcP09NAghbKuffTy9ND1PDFqApVs34tGF1gXu3/ODuzXkexLk3/lVJd
N2rmodTdF8wY8DzfWD4TNraxMTYYfn0/REld8Z2MjiOVUsqMUMYJjNnsvda73uEwzpPGcfXeNgA1
PEqApe7xUCmGebMC4b2KBVxFVqSA7R8MEKvBeX3FhtJjamRtlHHxdCCuQwlMIeLzBq2rj75DarBe
8U+j2iu+mIKP1QQiOpTjJimw63+DpfV59a9Jh0RgffVRL4My+DcNAyd4U4QSxkovOXV3C3WivJ83
0PDOJLlTnr0LNPZzOrFsCs4vjLKVsbbwY/WuXxm0ecUpb44J6nFypT0K7usICGXnPdb1psCXZNKl
jP59g6p6a04A8V9Q6mZmcF/jA5EDRSW79Lo6jZ5Zok/xYS5j0JDdAofVoakDb4YHD3OOE0cMxi9H
/5AKoTFqA0YxQ3P1XGVfPYdqUozl2oU9UMbIHqjDGJ8LUbkS+66mGgNfIQewEI4cYT66skv99GI/
fA7zECALSsp9ep9QGa7u+rgnICH2GZ3MFJ7UrKTl6hJKEQnLhJW2AXcBuiojuCPWEnlIOeOEPftq
mgdm6QEQKXwyABTVv6xv2/spELIQuQo0QZsRMgbSQOicH8s8qUbNnD94/gTOhccFLafXqLswbjA7
cA8pAiCCc7f3uYzDxPKQSusqhjIsviljlGYKRhyxQujjCysKxndruQ9KYIBbRAK+5AEzg0dpC7ce
cStgsmIMMek8qFEvjoyTe97yR6t4B21JcbIqQsGBKnphQAVyXwCwTKud5q1iNW8AV4B/l+pKvVHs
tTa4hpcjLMyTcl5+PCn2pIEVnGnK6WWY747NWAw6DFOhQvcecmB0Q3mALUxQxl0NdYpVXr9T3+UD
9m4IFUegM++4z/F0Qil6ZXQEu/o5gC0zf0BWdE8hVgi7BUz1Y0+LPyEO1IF0vAIz/qzfO/MUsgPa
ZvXiafOynaK1pejC14fhZGiwURG+cp8jmqjIC+azzWGxDYWng19U2biGlkiwVOAkW0FTI0W32+gS
1cAW4gpZ4sWte0i7T1l7DbORFl1xVpoJ8QE/MQGRAwTy05gGeo97CUYL0e6NXow+CFSnYF9uJipn
7RY7OVWgcR1T8CqnAYdituH8vi8gncNTxOj2EmDLkw9MHyUTeB6s2hkEO/Xt4PHa0prp2CKAnb0f
tqCMbTVEQ560h7E22QE1UYLS8ODOHd5T8MZCcYQEUBKUuhwDoluD10Isoot/XnYee0s/1bbNeEV5
1fjc+5gRP4M83S/2OPMVYfZZo4/D6ob34/05F8ZtT45Nyph+iHQFM1RuY+U23EGBQjlsBgb8zamM
ZDs6J90zOEQIHJBuZO9XNTKyCOICp7E5ovOm3W4igwUArQ1mYAypQ8PikUUPXWoi+0CJsLBwIJa/
wLkpar3Th8IrN31s62ajvvVOEx/NO7xkxkAdkyUHG0Y8/SJhXMUZJD2KNFAN9tmctm7Zn8RmeJ8a
42LwmN7KHkulZ1LfKoLvzL5pfCFzHekQQ+1mc/285Mn1Qw5JvUmM3ZROFBXU6gCnHlFMta6XJQmj
JmnXArSQL3lUziH/8Tun+aQUCqzlIzA2It9RC1HXeYGNhB1M80/ezFYddWjaxAhxnIWWQWC/MXDD
JYARkQP60UBKi/tYQ5yGW9zXjiGSySBowLvmSM9g9yVVaVl4MgObHS+UtKkGL1/92qUSA/Wny/eG
Z5CCoAAwmmI0xEk8k/p/01LDZsTmd3fmQ/lav50UfOY+toHNWsdMNWLNA0aDtlN6RTi0huIAoG71
nB3p/eFPIob3mvfzMPdqql7Bh1IH2rZEUcDY5ZM2FHsUOrAdhQQuFb4EorpnhKAMXpeAU3vDcMQ6
h90XFWbjmytrAJAwM94MT5k8R5yXaAyMIVS/VRNWTK0sxwieI3n9WHVIfR0eGC0wK/Bd2ptw8752
INpwUdevz6xyaAYdbXpdo8xm4I3fCbMHJeH0S8+BPtHlOdEYKIh5P3DnnYNXiTsHaz6VwgMsmxKm
ZSeNrn0Iovp53DLJRii/4YnlbIxDyi9IJb1n04GanY0AgxDrV4Tv9U18joHNLuWgO5MGOeFkeI5V
toAZ6AymPKAh6f3hS9FzfJ48V7VC4escIEf6wijH0uLpXtmR+lEQiuy0maL4Q9hEkDOjsuOweWG+
FTyIZaAVhI0YnZbygsgmHHvQT+EGCAbG6SMF/SFxHxdMxnBJbdycBnCKpizIQrqe6vPFplH64MYF
SkLYL7T+koMTxostFWr0bvjKYqHycmWpoAO/w4IFe1xVHR3DCbaXo1mp3hP+AgHkoq5nHRALynwF
isRr4Coopw3Un1zWf5DhtmDA3XuuXJlwOqxW7jWweL9Naj2+TeOj/yLnl9Xp4cDzOztMHRA1YELY
b2ByyNt9xhcpOvGKdRs2fDRte0rgSwKPP4UjWN6p3k5uhceYjS2IOmXgJia9HOTN+rgNMWh/0zZm
a+MlEKkh4rP2jRMre29uAxhNu19oSRO+mB+de/2WmqUo/Fd6SgPf4BBceRZf9ezEO5vk78c9xevO
q7wKAQqhBZniYTp0dJEnH0l6B3uayPDFBHf3xUsmtw6Vt8mB3qByphnIXLhiZ+ZGeB3ivhKxdh5D
9vLQurv5Aho2HrSh4aJND3RMMSIaVKaCaJAHx1G9saCH4E4OR52RcPBaX9/6dcmuhfUb9fbDf5az
p+m3Us/W5+/XgspkxMKP00isAVE2EiruwS9W69H0db/HrKIDhpq4JTWEyR72IJgOxIRRZv7SmG6e
sLAH90nzBvg+LAcqgjYcO1ZAbzcPwxqLImfHxnHDT597EYhEx4kru/sPwCeQHIwuR9K79SG/RiWY
ASAyb+A5ggSKNQd67hrxZh4dC0pNIa7oB0PE6vyFVP6a2+kOGy04ed/1v2K+1xIzNyWgQaelAsK/
jS54dw6fL2/3pS5ukTVSZqSrPvzjnspJGdUwogSMfjxRx3v4ubB8yCm3qOae3w3cQv3j0Nyjsm9B
je5z9TTgzZdGmGLomNZu4cL1R9tMHx4SjNNuZLFN0Wp0Tp7etpxRIpa/7lm2xYUOn3Z+m8kb/ROU
hJFLs8A1pVd/EzqwlZd1X1HuxucbsjFgMN8EBwYQxSgNCK9vGylLsCfyIQzhPiDFQsYTQZwTn7Cz
eZPz+EDLkzEuZVvg3DOpkVhOFc4MiHDs18f9Q7OCyynS5QFDHmZ6CsdBhz3uAJcg6+E9b0PmSvwZ
kYVT0b6b1/Gl3qPdskRfmTUD7gJN/WmvlJFBtXbbPhA8cRt9C+pQMGMjyNODohTejQjzTd6m/hSk
LLiTpM6uVjIR59B3oc7BYkzEqYWDFOXDcVNPck8eZnscee+L1ztmXxgEduNsRp8g7vW0dsvATPRP
pmJdn8+zu3iiZ73xVG7YuujOMbxxAglOxTgAG7HsjnZd3TPYKTAZnKdaOTnM64ivxW88kS5r3HiA
qOBCjmVGT3WOz6RgcncOkRPBaTdEtwhJrqjj18W/KJN6AxioprXiFHw93iltOMnie+n1rm1PMPKM
sT5cYJwHYA6z0QtEwaPaYWZ4TynqxKk8OT0ScHz6Fgk10OayraPXe8YBAkuyTUpEDYA7bVLIfhmL
UDyXuORdi9n58PZEu4PTnJAlIqFCyEW57pnvvd+TdyHE4BKCKkm9A2kqQgK6JYI20q3kqKyfZu+a
19vKX7wL/Rg0Htw7OeTLCvcpad58YniS++WiBXxTkOUwH8WTvnd6ILeoxm2GdgavwfudCt1j6fIG
ZLEB415Ir/fkcB/hEoQtj8pbVjzXDCCf1fvp7CoV2fNQQI5ezY6DAZ15QoGMMLaf1513USUOtCq9
F9us/JLuKQYMl13PKi/QQaNew6zphNisz+iqAATB6qWkfrjGcWwd3zLTqSl39XZ7YiZwhCnFb/JB
S5UCZMpWmmtTsl70BXpoJBrPBlitZftLxS5taTcv4QVpfRk9btvdcSIa3CBjq4Fx8ssLxB5rcHq7
1dFVDU4MCFvEifYJNbOuBjSHclrdVg2D74N/BIw3g+LdSkyaTPoJAO5DeKlCCtKM+p4TDA0Lek08
slPxjaGM9XFIcOqh0wtfr6Dn4Ozp9B4hU+haipimaRg5Ql5U+qAipAI8rQZtUFBjufl0UM52TzIH
ct7T0+qq+XXrP7hfKBv0XxTbrUOqDvkG6saA44U4BBhibhmBIUaNiO8yFldDJJ/dixHMDURXDZ5Q
a9wC/3S+UlkLHgtAgtKKLu9M4E71uF7kTXLbij0r8gJTlGF5FkNfyt4vG8ZpQFKYaeARCxZOqfgu
k0UiJyVkqxOenLgHzCwl6IVVj+f+xJgYlqvhVsZ7Qdg0k1qaMRljAGl+IJiDF+jlSTsPMVuNZFlK
z/BlZfcgb47mW20Nc2QhZ6NyqOmMkqQRI3pi5NuGGCYcKBak/b0GGW6CutneOIqESsfjCV/egsHH
En9CEkEtaqu38gVoHp2kDre+y5blwxhf1xJwQqOaqph/UgeCEAExQXE/sCVIkQR8Tgv+ROUVm62/
ewYvcJaeAz+T6yBvF5rut/Bh36ikiX2wnhAFHLEY7A6W01yXUhl1AoLaw8Jiw8/gPlfI7ETdfpXh
Rdl2KIkOK/leu7mxlO7oi/v2Eyw0w6/4gEbCzHQ8v4YlFPI1TPq+lWujPGwiSQnofs6Ly9trHIJW
Pl26q+dbDq4G4ggnGLfMfN/sT/W0q8JS83nInFd5sT/gSCnEOKQO0OpTFB+UIStyZClDpClH8uiC
Hdsg4u98dvsV63p/vxo2H+L6GHcQBGMy9USsQt1212d5wxIQ3EvpvvrpMV7W21ObPJH0KurqdtP8
XZu8yNU506uiY32Wnko6D6Hrt6jJcWAr3l4ACx3TA3QPsES1z6IYXET/RA5KNmabeoDKdeTlBB7m
gFk5euH29XRyNjMk9UYMefqFb1cXnjTGlSu4fh1HDlOwHWae2NzB2k0vXUBEKEC1Amn/hhv3AH1u
0bric66i7mIqJC9arNNW9+hSwLNVUTllUyScIjP3CD7J+bx6Mq7YpULQbe/QVXy8NfCmWJ422HN9
cEi9nZjfkBCT8QZ5jRoyeqMDrVbyUIMCajqvsTA+zquE9R0gFw5AXrrKJ8SVcYMNAnZPn/N82lx8
hu2QDGl6oLkKNrQ1HKWXCEWoyISv1xcSVYwpjihkP86pIc206M736jxxXOPYoxWa5Cj6wE5Sa0BT
ASSL4Bx0kv7yxiDXvu4vfDsQ/BjslBGNPva6un9anj/YUa74idFj0zjDg8TWAmj7gsesxxApf/QZ
g8AwJv5BcLLVxt0hL2X7h3gTsBA443qLjxN7numWWnhA7DVqw6vEEkG9SOvp6Sv2F1SNh+FNmpsj
Y4lLtxnLvhxlsBcJgnHFtTFgHxRXmRq+UoZtJ0ePTnh7gSd1n4bm5IPbEPQMmLVAzFNC7jvLoTxj
5C6GVpTVeJsd492UfPskm2tN0s88c7B9YFQoFoehfnLQPRUp7Vtt3wJwmANBFm84rTusCvYkKIBG
wAlbBFCMDl6NMo6cCQzd2XNC+KUYOHx26fNNDZ8JT5K9hwr9YOc48SD3448LT1wFn4O89hqOdqYp
PqPOM9yk64xO92G6uwtGahg8HEciEU5b3ix1ehzBO7XRmp5UhDJ8MPzbzeDCRNbDFJPkgkkTPeQA
gsmOmPs7Fqae7FPr8Qpc569rQJWBPO3+2Xc2OL45l8LJahYPagyxdemtUUbQm3nkA9Obwtl/Z8QC
YzGVxv2HBxGLrW0/vPBq9vlQiYwNLrgeE4BqziLIwX1jGa/AQTMCwy9nnFIt3WbMwLyumY4yvncP
r17VkanpkT3uRrTVzpbwFII2Me7WkOeKRMS06QMHJJGDqnunfnLkKRYItNTbA0ju8eWeE+tDn9DO
GA52KbR4yDtRgk/koYp/MqZjkfbLsozT7c47uq32GFXz8mTc4AucODpimIhjiUgCkYbJMdkiF3zT
HWwxpDy+kDD0ALOc9rDlFH+oOtHe5YlIPOWaFc7klJaHUMY+4wkDzQLhjV2FQE3YiQzUzDUmJfDv
vueADKrVg8khu7T9/JJmNEXIkwnpwv84AcOBBywSWqD44Fony3/BshqT5bL7lK0hXSzcnxAxJSwD
zYdqMtwtqjd+BKXX2VOHOgo9rk4METwpaCigFVOcKSJoAsIkZ3w04qXqYJ/iaDBgfsu6k1NSCSH6
Y3z+AMNyhaBZd5qPFLowwP4F1ONHTBAQjLDIbHSD2CcsCA5CtEn4iB4yeJFtgG2YcM3H44zfkLd7
zpiyVFlixq3bf0h8AbA8kPD0c09TShI8AThhDx9n5qTLZkCZx9HBh2APL2N0QQ0txAdVkPrEsCHC
vgn6tfIJxY9NoHqEp7Uc5il+IuV1lQGrK18Mw6Hkwvpkm2rwlYxeyGaBUPP0xSa1i/XFJY80ns6Y
WpJsmr08UR9fRhUwXEqh6ba1f8xHNOGXGftQ7RQTYhrzsBrQIhqfTQz2TOSdDWOYefs5hmuu4NrE
5wphqBzBTHc+qrzP7ux8VeSjBcJuD7ckLGeQx+WVOi00ByBeWMlByTrHFXTwPLCxKp8qOw6JWkdX
RdTDOEsbM3jHDaIYCZzxMX81PmqAQb4xbtlz7usnvKp+q/F5tRAiy1uyBBimXbIU+Oax6S5Eb7AD
QephqEYXVTpNmm/aQdFrgDw04+SG7hJYQowWniF/W2mgnhhQB/JWUFeykG7LrmLAw0rQvsT3K6cE
WgDIWbB0GPQ9off1CBJNzj3hJcOwda+xXbD5KTGc+J2jD3NYRKMCveDq2HwyESgY8YOyGWOcm7LR
BR1iz9ZkPKD6zGhzcJ7K7eFT9B+p/mV2KARZWqirBwy/ma0BRSwYlDIfOX7Un+JEGOkd1nuI78bm
zaN8ofHHnKofO+HaMC2/LIWyjY3n6ss+ZlgtwzlGYWevR0bonsECIquNrlFPix/sQt57RuOnhapg
khzq77chQBp3vBuaB3RGImHl+E8dbES8sM7+/d/+5//5X++v/8g+r+P/TOT+t+J5GV+PxaP63/+u
/CkHWZZ10xQVzZAM7Vv6cn4vc0EXBHHxRO+LKfPiPG8y0nfqMZgZ+hTBUTlxiRKSprCRlS9pSSzM
PTVxmANjQxRxW7Tzlu4ajwzLr4BtG9sK//4hpT8FJ//+IfsI6fc9ts8ZtyT9D8uspba5ZNKitIZn
AL9hF2ZpBXz28CH5CikHSrFlAAfvR0h+uHafy/49yfz3a39Luj/uWukstVz7shS/4EJ93sEP8E9Z
oo3wuy9YjnDt6IKwPRgbibb54fJ/fD6KqEi6okiiJH7LjD5erYNYPm5cvqVoafcN/hRPBy0ch/yU
NT784Xr98/7H7f52vW8x9V2uitZF4nr3NV6zhuZBl9WGB4yclsh+Wc+wLvwfrvnHx6soLD5FVE3V
6P//b49XMCzxfrwV0qLS/BeiQVwhfQNWlnOcK4vFbV/NTMU5zYwfI7n/eK//dV39X68rHXRLF/Wr
tBCDjDoH/hxs/94BHcdB97Y1sZq7eT/c65/SzmXS3U1TNkzdVK1/veZN7rTuwTe8OJoOSOB5hBQX
AXCMFc5AWu6gmIHX/HBR5c8P9f9dVPuWKi90el2cpVxa4DU4ZT6KOWcfXnZ2MWxxOCunN5yuhSk6
mHgl+iKH2iNYUIqGB3BREYNANIvNf+ulVg3V0mVRlCzl24tV6OZNP551cWGNwASxyTDegR4ve8M3
hoqKjtBjW6GAFt9gWf79Kej9W/N9lfNKyZKmG7qlfH+r1FtuqarEte9un/rahYUP44wICNkrPo4h
Wmrc0LHKifHBckh9xPgVv05KVDhbW1J2nKeLshuzZ0aNaTYgssa9e1YAmhJYYxznmEbcPEim6S6i
vwvg6fLTLXO7k29s8gUI2AUH7E2zQieA7/EPX63SL6K/3d63l/hgXA6d0N8eLp6ODN3dwFL7RA5k
Pt4NiHwkHA4T1/TgExfryty2Eu8i3aVLpbRT3+T4keYUxfxTRkz7kt3bdTT5+yOQxD8tSlWWDUU0
dc00xO8fUr3dnq/yKTIMhgfpXJYMVIqrn1uUY36zvI8hpAmkPPiQBaWdK1CIn/f3EQQ3QPeD4sHt
0ps5UoBXMwYuhpPVQFO9JrrmID5+0SRUDuxGUkPA0g8tjBEEctiSzQ5F3I75U/LYBPgiouaMmhOX
jN46FwgFbOi+pJ4zWJVUfpzbxae2qS/TUoFL1LNFeu43dAumYJjzMa4h17d3ZziuXjh/0voK8Ofp
hlx8c4pdiB0fUN3ryfgYeguAHCPumIKw6Xmsx1ExwcszxxKWNE5aWAwlL34B5aa8/LDojT9tPaqm
6Jqqs8+K8rdd4Hw7yHnTmh2rgsiycJ2n8UefvLVlHpWUxNYhRUzBVYJ++Y8zO13uHDf1zy6kjLUV
w3WLoCQyeDw6WXpMA3voPdIFwuY6s8dB7T1sr8UlGL6Fvdn0wvzcmxzSLxfxBxyG5ofb+dMa1xQq
F1mUWUB6f3D+dmicrdI6354HacFYGKOKwaXve+lCNQhVPyzVP51Pv1+qX8m/XappOilv0UIvUDmU
p1AVw5tJwGvuHxemEW5y0mCQIlYhA5foh0v3z+T7m/z7pb9VPvlVk8urzqVhadPcX6gjQyPv5W7d
gMUb/P1y8k93+m1PlhulLYWag+I4lNnfyBqFk4bskcBN8jE80pH8Oj5gQ4M1RAJNxhGT+5SzIf77
55B+uu3+c/72jZ/M5iQeWh5uN2OaNWqupLu1o5dDFUy9/feLGX8qsX7/jr+VAeKxa/LXlYspRkTj
jaA7m9K5iKqt7pU1Zb1uMjO1M2Dz5PEciPsSQi0PYJN90QwB8kF/bTVXXgjdsDCmjL9Kw799qAtt
KoFxZZ6WD3hFkKYB+ppMjTlzX9ExrSX4da6weHw97xP2Jk0Yni2v0F1hcxAwvXNu2+4VWK+AGKkC
TQTVOQkSU/TqU+1l39Gj0FWF11l58A4/VAzynw5IjS/FMkxD0qmD/vUBXM6H50OX2ZyhVbt0XA7e
VrgNEFHvFwkMwCn6LGtopGqEwenoOoICVo4IpYpvKXYAPyzL/iT4x0vw24fpP+xvq6F77HLrXvNh
9IAp4n3M6LBZ6yQx/fS2/WmH1AxDoSYxTVS+/Z7z24Xkri3L6/XBXVswysqKf9XudRCcnHyPCdwh
/unOfpW2329NlzW2ZUWWZVX+tovdrLbp+K5xSD2GfZI4mzAO3UAfc3Gw5uQQlGm8LffbgyPN58R9
X4IXjhy2sBxXrld7SbUeS0PSKj5l5DV1b7d8ufpGQTPqTJkevOypmSRB4w5xmj6CZXsomRcHe3Ad
L5oZv4B45IbZiGmKqKdfeFIQ9wy08XT+/o7Jv6q5f9yoIiuyJuuWJanfbvRcFq9c6Upx0UyW7cCw
d0hPXMvi+CmS1lkWGGEgYSaqFgwcbax9mcrOiPEhxq+f3Dc9J+o5dIBUro4IGwBDR+zeXOY74Xar
+MQhvOcguFH1RWFtZB6kkPUtkp1XstWSUbk9u9e0z4Uku+DoXY+Dm39+H6XqF2F2Ng4qldf5hznY
zboEZHMrMCr7NC3maOKXu8G25Rgc9bNaW0y3u69+2lFFTC/ZIWSnRjnt4W032OIrRZItWR5SYb/N
j4MSSrs1nVKXdIGdVAlKkVtvuMdGDmoou5u2l5vsm4tTRlZwRSRyKIJrkpzPAwZNoOeY+NobZunI
4hOYOJhHb3b2og4OvZsH3V9YzeRQwNAa0H0WNvHHK0eNbdOCC/bXaYawt3FCdQrWVobgqfz3C5Z1
KXvMPmAQ2nICthLdAC4GJoS+oY6UzF6cxve9ulbXYIY0CbWbWQDvznOOLPqCZMfemBY8NgegZNSH
ow4Xt8EMWgTpmLaxQb7y9vH31aP0u80/Fo+haJpuaZqlmd+OA0s7PITzQ+gWDWSV5dMz7JQY78EW
Euh6K9kjG9XX7BhBjrWTdg0CZW9ad79wvhp7UobH1d8/jvzrrfzb5/m2O+qvtpALIxMX4sLfpq5i
x+UK2rkdry9DY41Ix2YyG8vpRxvHIVGbTgkrhQLrMC/3JaSAVPJxtOxrL6Yl9kcVIgL6uLtLaNdB
OhqBdPc1bt+gTadZalB0nZLxpz4+Ob82gJFMMvc8s6e7JLJHUGS37A/+9DUJorm0iqYEcDE8eg8E
RwdPC/ufPtN/PI/2qkd14U+5DzEoXal2DYTSoTRdwWrAuuDLHEmtvcnBOBdqXI4GQ5bmcJDbrCRC
yseWGy+XfPmWnYWYXFa2v13GYTh7BLOJGEzcgeQsDrEzCIsgnHQbyNOrZR9JnxJjNUrPkcV3sB1p
yZu/Nuyl4U6c59tXrHvdTJzE7Gqzi70+3u14Iowb+0OfTmbliDR6RptHpk35DxUk8Mmf1pUpqrJp
iYouW9+qq0Orapko6d0ChRjcMcwXPbxBEwhhdb83pVskzhY+AlirvvB3dlTnNVNP7lzfi9RDqXWP
ROfltz1tDOeQHQHYSjJHOJQx90Yz4ZD1fqDHBnDu4OJsUxWzJWedkiptfxZxN2Q0jDA7XCFV1MsJ
Gu+NpMfXCHZxJeB656gtnjnYhnjiO7CLFchPtnLlCysRdMaE8Dm7mD18dk9DawNJgwI+rFhYlttO
fwSGfn0Z3xe9IWuiRbGt8J9vX9ZOqMt7tzuLC5kZ1hzC2humMNZ9Ap8YA+sWhQSc4L2KrSwCIoy4
B7e6VzLePhhPqT1RSsKsH+bLSqvxC3XUXtTun4URnBLpNjKXEH3uD4gpAbS9A5UlNt7wXZlL0ep1
feSiAHg8FjD4Zj9FTXksBgI6gSyQJ+YQpYDRZ6fw1BDgEWlcoM0mHv2lbW/om54YN4VNSrzTNc2x
ZDC8OwIsmKCg1uOnHEh4OUandp6bg6aXRYYXYQm/pIZoCRlUjHM4bpnb4EbakcXiQ2BHbondhYuT
PhoPEGLVLh8x08RG7ZV67Vsx0RaIdh9bw0yuI3GeVa7+DqSl6e79FNb9lNI1YRnKzkMOdej46CtH
mGtAEUQ15UJ9Nj3GX6rp520gBIwOiZoQiIYBnkdLbALlL7ouRSuJ8yno9OsUl/i5PkdgC5pka661
6WnpJ7duPPSLyEueD09AeP4rahQsG/5b/dn73K/ucM6emFZIuXdgkEQWVIgbr6qGjbJorEndDUB2
gXx9AgTPC2KpJw2Gaj1L/HzfGsUPb6Vs/Kn2NDSdBlWReTnFb01Ia1Q38XWUuwU7ZPnF2Id4b78/
jF9uvlGXHefn5vZh+XgSiJ9NwO9P02y6JqaCDRU3Oz4cvzxHrcOeoj1w5DJG2fJC2aEH64cbbxtv
e0tcv7LTq013mqZQKYD/tBjYO2Ihw0HENPIry/yWjMeXqy7bJcVgk0rh82Uf1k0va7f1vZTog2LO
4Yj4YGQGBGIN73QrB4yGNq33mB0cqCsVgpqExj5tAYqwjQyP8XUoYAuFVo+Bh93FU8F79VFk3VDb
GiQDjbA9EdInqDvUIA/BKNqKI7xuR9hCJL9E3rDvON+9hO18AJsxSaRhEcrjcbJChcwesjd9BkTD
of5uTGSGWgkqKWGiBEZQ7PEbyebw0Cks6JcxIiIGwq7gQJyJUCQFiJWJfD1QWKAH596FLVFnTNds
pBJP/5Kg68c3lEKlvrjmmrj2+wTlbMrpf51hdxlgOeLmk68q1phyYhr+BhzmVvF5sfMEl/mP220Z
nl7sCbZn7jO2xkzJJnUAtWpyGPCe7Fx+qqIiPQdCjKg7WlYhR0j82pidvYTJhmqml4Jg8wS3eVjG
uw6iKDLd6k2LEO2zBT5XeIX+0A/9JyL4j93P0HVFlwxJ1MVv4Ily0M7ipaooQRxlhCm1hycVMIq0
fn5BZKrRBwd1IrxDR2QBmQFWSTN2YqdHF9kvXGGd4TtyAYxjb0QDRGg4wniGTL98vzEVk3iyFetm
23olBqS2tsbcS/F3gicviw/Fv0X04PcI1nDyovNxy8Fz+tySagpZBHhvW0TSmgkFP/LGjja0bE7Y
u8tZ40c40NX2dE7IXOMdvYN7muQz0LRyggi0mqCu9LMJZEAniwFQCOdiI75C6J1VQbvYMTAmf4q+
zy2HJOV6UMTPUa8+wkj1q8Sv13t6jaMGjEG4VXLpD1wMQ84I5kp4gqUfW07H1HFxWiALTSWEcBgv
h7vEcG7ei8wB10qVyd1jPPteWUjXHVa/kbbvsPP8+isfir4xuIwljO/ugbkCeqGJkfHNwM7zS6/7
Y5CkjmKK6MWvEhX4zL3bG0TkE5FZ+cV5OZfk6cMICU5zZIuMa/op7nzh1IuL20Zicvq4T4nNiWAx
+DA8N680j/W49BnsOkh9Isp1SvO55IkJXTc/LPZm97s1/oTCgI7De46aSCPxBwXRayGHA1gQntEn
kMHeZtEj+AxvwS3FwCegz8Aju0gHyNjgJOCa9QGZArEi2/0kHzCUjcIm3E0N3qQPXqWPQ6qNEXpT
/YTt1AoxPA35NbPZ/KcGrd9Uv69vU1YNxWLLNQzt26abH9VHLchFt4ip7y4YObAhEmFCXqHXP09Y
4z02SZc/fi3Q0MWwn5kOlrb799pa/+PnAJqX+lmkSiPO5/ytBb8xBzKq7NYtsINBtpond3RqcHxL
t+HAhLxloccbSqRfIuK7euoWTi/0nhq5NHpwnKLtOx4lZ+e6B5XBHPtTfQ06Mg/Zr3GYyOJ2aZib
xxWWz+ylbK8n/ywNjiiW4EJzCj8xSiOstBf4zYtuJJNTDo+mxSsEIQnU5VggTXNLtni1KlAQYYXK
MZSFEtRyBEP1Dw9F+RMMBg4BSE7Xoxryt4dS7ay6vJyEdsEpe3fjtQwdy01Pnk9fX7pBIjnDvWdN
Vu9QxpLhYDb5uPzQ6/xxdPT7R/jWemXlVSvP8qFbgMurkMMBwe5zXB21WSs6py/pnUb5vtFW5eKZ
fd75yrf1F1hWTiIVHhj6xNhaE2z34Pm8YABj3ZMNUKAy+vhpBUt/KuZ//6TfVk59VOTrqziSzDR4
Li8hYb+AGSstYOB/poXe/H2hKv2N/+OF0SzR4skokqp/u1wnX/X7I+fZ3N5xvLWlzHVFuD/p6C06
uxj+bfqNEKTqU3URJDq6nVznQ1Rtg4ngTqrw4/bDm6P+8c357QN9Q8ky8XTr1MaA1mm7faNFG8nA
/i0j8I1zJwsxK7gOzE0t7akwu6ESnG1P+vJuUylFJLMKCyekd4f65R5gZGUhnNI35up6eHvHDrRD
7/1Dpff/WVv/9RV+mwAZZX2qS3PXMpDQ+t5535dwymydppUzZ+vmS7U/SYFzbG9ng3GwldqD+zR0
Jv+dZ6lbqmiousp85Nsiz9lxSlXJ+8Md3hJMCGQePsZ6/svdosSMSyciWy4i3U7w9A2qtxewWj/y
KyAH3obmWnEgfZ+8rzz4+PtH+yMibwJHWsCRmqL9wtV+2w8PpqEdZEFpwc0sUB86rHRU2VF0jz/V
eb8rnxI07Kuh40wmEMpOPzyjPwKUv1//21dTX2QpO7y0dnGg6efYl4EpNSzMvSv2XXTzdEsx5/5x
cCTqcgpK/n8JO7NlVZWsbV+REQo2eJpJj4AIonJi6LTvRVTw6v8n93dSUX9FVeyq3cy11pwISeYY
73gbcQ1fLReLi5YcPHDMs7cKqZt8gu0HWpB1xnoVS9rJ4+pdCBDpzEjno326euOPHL1NSxp2SiW5
g1maNCKF4Tc0k4PzCj57F8beFUuyJzpOBFE0IsObjVXbd2CX9n+/7cZ/6kH+9WP/29v9Gnz7+/6T
lwmGiaRN4J7H9TpDyimo754iXusuHxVcXNhVjKsGPEb3h9OXKvChNxIF/oQoK+KDDIsnwE5t37yQ
xUTv700IHLrIMabXp6uFBHT8BGUHYvN64chyITwJmRy2A9S0UJ7IuMG2d8y8GCzvR+Mwds82SO1z
xqHz4ZUt7/b/WHT/cX78r5/+37YSvf16LvVhtwH9p/aeF97kuC2DepAt27bRtxrqX/NM6uEfFw/h
T6ykTJPlhBE+xnpy821nzQc4rPfGpM7NW1mwXP3356Np/2n3/ZfX4t+2jue5ZRiDE1d4m/dKKw/j
DP9mtrijU918mHoiOgl/b0J9NHub/3V7/tPWP4S+0RnCWzCMzr8hId/v865rz0Obrb8aXWuTnCBK
D40k8U7YdECBVVAR45KO9cFITxm6EL7iDJLXB2NTqKkl3Muld8U2zT6zKyMJm1WT89BrMApZ86D/
+736jxSvYReqgzbsUEwM/m0tH8vyuHx8mPtW1LS6Mp27ZSePl/mhiX7bu407KMOC+3YwwFVDq21c
SfBmz6Ah+6+lU8GBA+vd9YnEhW+HVZKGkyDpKv9ryvqfih1YF0PuKHBcX/+3R/p6L8/D/RdQFaMA
ccFWJTiHlD0Rw8j0v9+RbrsPmeP/X0FMjtscmHpHp+5Vx+m/bKzVcvD6vk7D37QVlPMLrjEKqPVR
9F04hHoproJ+saSnR986CcO85yG/TeaEMHVMEN6+U9jnIGb4B1FamG92X7zlZZL/0rybXMlG+RBC
C9hprAr8Fv1wbpZ2wDgcHv884APilvhsWfO5LpLdLtWEm+4OTtA4IKBf66PxTeeUW3eu4jAO5wYk
HT8YpGScEJDdsug3OSnj4KZqj1kPhLnmssnf3ZuN3zCkCwukIwGEYrPM7AOcXrFGJldS1SNaE2FQ
2snbTYYu7aqPxA36QRjoi2G2+Yp97G7uVk6qhcXu/o6o8ecP020EjckNaaCbPgrw4GRgll1er80m
bztzpLm4NlIBcd0tqDS0xmHBuMCN0VfvhiKOX9JGhY69KT3m04GnTPTZxDAnBEkuKGcPsed1zHAg
5id4sNzfcB8wXsGoj5twX+EzNOKxHEQ+PzF4YfFiGMjXUViMCopSJN+krBwl2E5ogignUEFEu4KE
sE93RORBgmc6wVe1wE2QjBC+PTK50/ZhseyL9dPh2vg/dUcBXk2CN8SHg4S8k4Gs85D/+JkRoBKU
OPEFA0GWZYLBiVdUIG+i9zfnQZDz/fPGCeaY0ojOSOP36nN+pZFHpAslfTLUfxOhggKqXn6OhO4b
kJQdrB7RVKppxQfPCYmyIsnVRzWszQ5SbErUZpqcwpTzUEbQ/6UmUjM4cEOOEVpltLtB4qaaOd0f
zVVd+G3X3XOCWrD/N293aOabPtCC48JektPakv6OpFAL6xQEMA+A/fOMtS2wsa+Sttjt06RzDB5Q
swHlzV3aeGmKn0SAQ46NQwHCetYX3hJtImvD+duqzLw74Crmj1HNowK5qIkZ9OHcyDh7hWAKzApY
DCgdiIl+84zKoaOmJIpja6EFq21UjTDVOSlwxjmmiPr96YHde6fW49CE+r1OXN+yRsPQYv4lWYru
fXYPqCd4afMOz7Gr+T+GgCg6uRJjqrxi+HDMJuRoOEWkD6FvIQkwTBlNbPLHPJi3Gx4C6uJ/Xjjq
5Ul7FXfEvYC4jRO5aK1foCxMOk6ZmudUQ/6GgQbWfkQBOOVdBMb0s9jwymOWEacBb5JChOhFmSc6
eWC6GGCnbSGp9jcaguuDB67LQhWVHQzNtB3skMGYeX/6xHTYfVl9VfyWqPYB5vKqdINOmg8O4+AQ
It/sYHbxbSOvSD8nWu9z/Ey1gOmwmZB3bnIJJ8vHaiiagryhEeHLpZ0fRvhW7ToeW4z069yfypvc
MSLE8YbJC3xyc8p7vOE9PoncbXjDaZgk62rOUBZXPCtAxc9X4D5gwFLg4lLqFJg9L3Eht9NQt4XP
k76L1UFMaR8Y2cBMNcFZNUePidKQVNGu668Ok5UmEEZjReNeTb/Krek7XQ12K8306Tp+LX6wy9q0
dGdhiMh/JH408C36kcCdlsonYeXvWmaaJE2Q3u1PNG2TGyS4hJ064PXx3aKU9M08ldai55yiVbT6
JLwkB+6MQiFZQLwNvCelGZ6yH1JNfGwQxB6s1w5MeD/B4A0EjrBsWC67ojizc+rBMWHEpmXjyVVm
drxmb+Kvt5i3ZQF4i6UYwmjoIo0Zn4CckULT/HXZfUvTHI7QQTJgJQliHuLqQ8X4ZDnhuhkffcTP
tseuGho8ewC6uGGOss7OLqgefpLj9c3OTmyYIgbN6EvvzjxbbH8zbx0XRDENRfGKNImstuhOW1DI
uHa7QJzBfvvzshqhEGDeutysn8k6RH4cshvH8zmQJKFaLnbMq3ebwRXmm6vwdOOf9cFi6ugZ41pk
HdfzyC6fb4cRIxaBH9j6hWcVdqFYQ1h9TIDkKzmylH/inQxmx+Jir7/RlReGlUBMxBEJrVmPhkxm
EWX1EbIqOJ3K4jW6IVYv7TZOVlcSB+MLodKl24tfJ6/v1HVa9dBA2YoFyG3r+e7b3b1jl7064P0O
2cTYDh8wK1VkC257ZBSJ/KREqXSmGWv8FC4ntAyXbcKSZnjClEfqT1yFeCAICwf4k7JnKeWNJCeR
dEsTT6IFMQ8IOeU9ybIPgRliTSRjfzW8jAac/CCyd8OsHvGlFbblMcK1uHLQxDEBGzxN7ENMl0Xo
N5nvcknJBg/tx5WVjzqQA7CIPzzEa+H1JfsIhxRn48uaPy+oNL0vn+AtALXfImGP391Ab+BByvJk
Ph/WJkFuIfxDkO4YYP/Qanydlt2wQUBobHOcPa38ihsrO87jIoF6f2C9vfjeCB5z0bbii+1N9o7w
OIWbxwasGdMHFjD4sC4fXcTSbDgqOQZx+g+b6s2tDuqXhXXP6Zl0KqXuyNo12CnbvM8facv3yy4Z
urVBB1Av2nciHcQP67DaPiEQ4ZAbpBx1POpbyz/37GZgDsRrh/sEw8uze/OUTl88WbdXzmyU0m3y
N8x5K55XLNwj/AQ1VV4mHJ1zIGZivC7gfuTBQ608H8ib77ERc/RenS9vet95/CIDD7G+0/trNP6b
302tNFBnLUczgwzSh8u9w8VgUsESHIGwj8K8BrrnDg2Uvv+HtIJyJd/n8zlRcCxpPFv5pa+F1FDc
eFiqwY21KX/HZssHOfbudHJdWUBXJS3JK8rF+pYqmKUrues7vvL0s6PFkH7SXniTO4cffgujlvrz
jWB7aK3hh6hywo6v1po3OzuYExwxraNAc9HiLhSqphmmVxZLUfCbjuLpYGFI3JdTq0kRFsimtrjK
Fr320bLjXxZnGWaE0GO23f7o0Q1bd5IiSfXGM/u8vSvTyOwwxzSBCDHdxjJMLuHC4ndlvgCzEaGT
wohBvob+kN9zdON2SL/L5YIDt60CgsUeE9SPE7fEMofXksEaF5+ZncVFNWJrOe/Aa+y1gtbtO5Dx
ETiQqRYiUThjj5YsSSLeDvgPxdntDe0MQ/GjD4Ku0lOXYza3WYx6f83WhwU3aMZ51G1Zz9Vh3D+7
LJ1lae8ZrrMnkXMnnj8XnfBr18YVlm7kxxjZrrBokCj2rvkzx4dJA8UX7bxhfuwwVUGSunhP7F9L
Zkc2rL3VcS8xU7wYLhBnhbn8SmjQN0PAMaSgmm6XoLqc97wJ0KJfWzb2XwB8jKckdhc09TV9Po4V
e+uKZegDbZlUa4Aa+zrGe5MJD9X7DQ/0Tiv8kBdDXEyh/eAxxYNZ786f5U7JT0YwOWAJt8kccMk/
1hN1JMsNM6+ZMmcWGTUpVv7cp9IFv/PGevj+Y5yO2WzfxCS4EtDKq7s/oXx2jwkdWZe73pmxf3w9
9WevZ9PDBEJ0veXoO+4VUD9aYH69RLkwSDz7OQZZBlakAIfdd/aQqeFG1zEjaLBd4T7jdyzx0UOZ
y9ix+/Jnpyha/YqTsvSf8ve/5iMjxiCDnSEuUG/wxNX++jRQyLjCQ2O1jm7f/DJdvNkEMx9mH8ZA
ap3ysst3yHowrw5Ff9QfkTZbWiPO/lsU3U2fy1lOKE3a4rcFGyrFN2NAIr6jVW/6zSg4NNu6/chO
tHVmPZg2trZDWkVm4dbQj/x3TExSUYYtb8fmCsOk7fpPW5JlCz0caKCX6El92eklGcFWTVJwhKre
0WJM35P7/O/0Qn9ljYfKjnTt9M3ZaNG2xS8h5o16ntATjDeK2YhCJdKnxhp3HSsaGnJVRz6qMgC5
m0iJYrClZvf/yPiiTNCxNMVILtMwePyQzGb9WuO7Z8DyWD3wzNM0Jv7XDMbPjmvAmwdlU99EDnbH
LlW+ThbTeKpMedyCwrD7RmPuFtZifBbjb4XPHsLWJl1VL27SbWWIfsxskR4a1tn3IXD7pneqHRJF
oMO3b8xwTdiC6BnQV062h7gKtkv7bePdGfXk9Gr7KBlGkLjrhDzp1tBqTf/KL8RupsAzfiw5GD/e
F84GWx/OeNpwWKDJazDIjmOWFRsAcdTOXlYR9AIKZn5BI1AVFbyLlUT42zNeqfGql+OjnEyoOWK7
YO/FBEV8/nS0N5KTjO0H5rnn3NqsWX6IkXac1y1uTji2IN7s2TNkkDcxWiyOZ57FU4MSU+c0QNSL
hCJ7kbq//IWNEhsmPuv8788iywS7LLss7fElGMOOwop0SuYXhjh5P8e0j0YA4WeL7PVGVmwp7Nw0
NQO1MR8k083JI6AYmdd28EvPa840NzdClFldiwAHqUFshOW1ef7IdKFD7Drdjt+HxWDIM0AUKTc4
MNovgjtQNGOajHsfFN6bhAqF3/96M9gE9CaqSOj6hW7GpG2ImlKxKK4rPDh7fxxYqzvJuCT5qB+k
Tq2u0xlirm0bHI0d59CkmG+0+I3sf5rszc8ULfvoVWLfGtJkIRD+mG8YkqKeV38o/HM2Tz+/W8HB
2e3vwInYZx+65kbHKntPXQ66aEQnhijWp+VV/wwIdF3QewE54BSuqt35hWrya8Vd9v6DPRngnnw3
z86x9vfD/GCebGPx2vvQlSyut2PtfRp/UICn6rhJvbMP6W+2NH+QUMxOgLENIU0/M9O26iz5BY8P
jrzwP/+pTZ9O3J12VDgEqoSY8+El1qj8KdOo1WyelY3QlZ8f/xYJHIHrOump2z4K5seIbUPC65Qx
DCN2V1EoEh7yaRpath9zmJJF9FHFaljE7NX0f3axp/TFuZu2FYaoai0bJ4F40I9AUYIzdd68sBFe
m3aVtp9iAtfzFFPuYZvss1441LfnLScOGln2vEeafdJ1EepqmcUN5eE1yVpEoYQe9cNhDMaBlplm
QWec/xHzsBd/zM68ObtITW0+LRCwy64OclKJ7C5xiPjnkPCGsCECZrYqFMzsrCus/gZWb5AAvpPo
g08UoYG0gho1xHNKQBqhGU/nQnwVwMuy5QiehpdxBsc/oX9s2IU9WoXu7rq6eGafyedD5vrZ3g/M
fkHcgEVYAwsjWarOXEEM9GBjInUgbZQkRkEDbRBKYacjy2nCLp5iS3+O0z2erZwc1vJHX49t+Hhz
nDXOWZVj2tnt0AZROWXeFbAA8pZi5MSsD8ujeeBLT2Co46QIVUGUYTMHWTDiKLUyxa15Se9kd0Ew
uD2AOLb62sQb/yLhYR8o1+dg3Rw5mKkwKVMbWaxJjKiEsUItYr9y6uIfO/TZv4Co0DfrdL0X5zQl
f2WKx6S5ebObAmcDkdGJFPHAXVMhgWcoGuT6RWOwp/fiwtT0g2uj8B47i9doMfvCYriIWWwD+B5l
ccC/fa5hHdzAYK1JybFUq4AjJ8aqJ6kz12e+y0lJJI4EOqik5cPt54hQpnrTVcvx6WnTL632HcRG
C3OqxA4FcauS85IKl78gfhiO2kDyAS3o5uvuzjbmKrE/+slxncwgVYwiybD7G1/gIFRbxEebx95n
d+S1GaNfMiGI3WLMuMGH93zqDmHqd34djk0fk+qx4vjuHtK/WSsIw1Of7vorAtBJ0BQFqVDy4+kG
5RNA7+xkUEfi6yT+RutHOgiA9iZYWRNDYgD5mUtz27qKiaqSFUiEBw1g4QBYCWIvZgOyGj3YWoL6
b6jhdNAZePObV2hWdray4x313ZO9QmetDNlXUeD0CXpmZHd26aCxtXcnV2ereTyAszdrv+mROKrG
D/cjHd0ZQ50qg0ntZhRQk78lFqictYYuDHP8HTuj9xxPUFR7HfG3H+1pbkd9s6Zv0HnCtQDQl+/p
sZhwGd1F1xuPu5y5Ywr6dXEZ23Y2iGBNjMa1nL3NUTt+mRyc+JleSMm9s3Hn3awz2Q6iPXQCg/eR
8vN5hn5ztP6phT06iHEzds6jmYGp1NVavI8CCv8Cm2NGfo6WbeHCXy7hdsmOLHG3rwkigGlKa9kz
jwevOoyyAosGMfhjzfdeNC/0hS3GWNPsuuVJUlOoSvZkwzw7ns1G3Uv9QUdM//6d2Bo2yGqXQm5R
xDbCA/WhjYyYPZjEg4QDvGePRl9cZlNihykq/cX4UYrZJdcT4tnkd9y5IhZryBQnAKGHMbly0w3+
XvOSkSBGNyOiBfiX2W31NeUqgpnzEP4KdA7EGXM/pGMfh7pqcaGKj/H0IZnEcDrJkp8mmgVLJ+Od
An0Ps7eTTbbdzbhT/IgtuUdvs9otIM+Vn9UTNl5vTlJBHR+H8RVXAfigWKF7FKQGfmLKc1jLr/AR
ejEvJHVN6VaY1g3MquV/8OXtDYWujQaC+PSqP22c5qLghAFr/Lm6ZSDUcXb21c3vLrb17E7FGHNq
03Q0FqfwgZgmNNu9ln2Fs354uRzU3JB/aN/0wZQ7b3oIOMdfYlHy78EGh7uDZ1BOiHmHdwID+73Q
XQVMn7cYviDD6fNiAjwhxJKFAsjfH3NNQ1oabnFbVGmscKDLGCP1RZbdUm8dxoesKKippmpzgin5
sfQJvRTD9Wr9A466oXWoNgP0l306efn5EfIUAxNgTmQuE8QoD4SufZZClb0jYjuJYYdYg1Z6s8aO
jlYLv1xFDIGsg0EeXf3HZGoA9KsHnOjA/cgzjtH8AH/V7HU39N6qMFI1FfJufISEEWIJN/By6pLK
BorDobgEAqVFZWcbUjM8aYtO46Ly1m92iqwTePuzg1wZq4fa15dBtWZ8oO7OXrNpKqC1UjFwhzpi
DbjDMa5u5b3gwJzc1hzwA+FsP7O9AJvOGo6V7+o1CQsIpLixUS7Rd9feukMvtaQ1j6q23G7RbJKr
YSkvBLNFA348WwQxIFKvGKsEv9GLgzVqrOt7jXcVWEfp6TXnzP0JGNEv7d7fBes9crXZoelo1Sci
onlXtnnHNAwL9xcSQrDWinR9VHnEj6krLlvmsCUhfIcnMxucydYin8iGBq24gK0hTivpux1SZuIu
x9l9qdNS3+CUxzSHIwYjm4tNuv1xReqzYM/EEtv+0ShgsyiOCX0l+yffGeMTLGhMTlkI2q+p90og
WLen3QeH8vjtdFr4f/xzA0t4gmaXxpp2F6exs6M0eRVz8K5VGD4OOAAsbUwYWfJfQ87bvpZgGY2x
B3fsFvfi/LzLq4GjYSEKGi1Gw6M7nEKguIhRmS+eme/3XYqFL/kMIn1hpSs32HVQYAgMnMDoDad4
0qjKIpgHiXm0UzDnp7KdSV1A4KFpRJ3x5rPoW+dDfG47OYfQHZyDBwACtT9zjBg9ZS2uQaoXFMD6
G2NUX++7GiK8sLK7D8nPmDPZP1od7AydbMvm3OI9YUXhEcgC2Cv7FW2hYwWFp2X4xN7jOL7uMbgn
/ptjdJfeUD7ITTMk4Yz0OFdf/L748KD8HT8xfP14BAYewuMPmO+yPZqYs7hPG/0wnS2uwbzseKP2
3dK6GNKanQam1Qt/XexwxKyxIR3KBUYzS1LOIOXSxozoFJUiNL4PQ9o8zftbbrAJ23LwZH3OfHJY
vDHCc9XP46Cl2e4XW20dYRD3rkouFhVGV0Xe+aUf3WqTqRKh6Y4+jQZQuoRiLzKThK5LH4C7Gg/d
dZ+8/eSaYtB0TdvrowkDrhE76j0H/JJ5TDuiHVJN0zUqgpoU9PlDNVHds+iMDWlcrLPIX0Gyu22T
pUULRUgPpvTxHsQk53ge0Z8TtoUSabFMF0MH49ejXGFLGCHrvfZcfHTECls5erwz/oPS/ySrpahW
i8Y+rHpIMmkv6YnfcnFa0XfDxFwtqmhFBt8f/EpLfVyxN/sYDrNSoo02MWQFY4CmBzX4QKmfjWR3
CCHz85nqxsePiPH8FpN/athT0ShHVMQPmMQHJXonC6eG5awPxxPNnhj2bL0hMN48e6hpzoX+NRUq
8ogwhwa/OBGNS2fJEOogDNw+32La8mHvfwU2Sd2RhnGR+hZDp8Mu4w8TLD3tQcFhX7et+21k9Hmc
l7wvPj3bGoSwLlyKCsoBHRGI+jH5rJ8+gVBv4o9IcqgQeCpULNsDZMGWHBPgpe4tmi3+xF5Oq+QT
KsYp1ns76vm3S1vDER02sx1ais29Y12k2+P52J+tXxJIyCQeMZFKNVmV/wxzlFiQZ/kAB/8y+BIP
NcdrfYKnxezycmkJpPG3d7hffykJdYcoSnhlatB4hyLSjxLmfYyN8bRlfqGPKDlU7wyIfZsTbmPB
PWN6qytq5c5l9OW6jbci8PcmZsc7bX/Pjx6+3w7OpFcYAZfWnZMYy/2woioC1kLYMWVnJcBHsDlM
3nAOaVe4FObeKZZXV8AgtdV8aomAqRHldId8bik3ld0kOZTyLnM3fiu4GIrWzXKrjAZzNRS2t1cn
W4NQqFZNnV+NpFv/p90DdisoZQHjgH5BDzuiXNqHCp3ii5refIMHL/N1j6glUOZ6ufqnYH53/Pd9
82kVy+JGrcFQCouXVZmta2wfL2g+zEt8tl7Fmx7jIL/kRg1pMN+J6lEfKOsFZtfHoZllXzWcqZGs
HDi8rj4jrI/UVI511yIHMbPPzLMgZ1WmoZuTWoB2ZuCaCrrUjxbA9FA0N+IWqbvb1vqVfMYx8oeD
c6x4Ng9cd6xrp5ac3MYl3V/8fgL2e9u20g/YdA6U8RtTG/Xw6KKyWdotG8bgeb0k5m09YBiPm7kH
ZeB3YtpMPO8nr/LnqJcYse4TiwwBeylW2ih6ef5ephLCZrklw4xX7WhqDA0NzVKAIMogqIql1IgH
Wy2ALzFgWAH1/N+LP2SSJK6jU/6ip8L7jS8/qOUa5b/PwiGK53bAuQhvOrbOO68BxA+UFtgVfCxW
NpPfsSGmC3REVjTt3gQLCA0NO2QdrdqaiOi+TlNSS7ChLjmRDjjug/59Ttaj26cT9hgOvQAUg1qV
Er9vehm4l0fWx9tsGO579rcHd+HFUqsgx3W4UtKmqtWjReNXxz2dUK+onZzVRNH6EKEQQKzftYFw
jhAPzkyOU0XB1L3NUBd78i7XS4vWK9ilF6jjnGnrvf3ETHrEEDYI1UizbZF9KY45asADCHltG+Ev
DYiwgVp3tGn++HyMX/tv+4zJqJmrOAmGt/kGA+DUDdS8FFrBJfm/OTOxG7kxDRS55SySJOXOpHvb
TRXti2OO9pjUP/d4kHSl6gQAy8YijNeEU3V+GiXu1Y7ke/T2VpJXMFecWUYuO1YV/0boCyf9c43I
kL4WI7P85dN1r08OAFtlhiHCuuJnFqAz/UTdeTpRLMeDnJJZjblpeAeiM6dW7TGz5Ec/fRGXpFEK
VZ/Qp08UT6F/i5iYXTDStcBT1DhWjXiXXsMUwLtSIT8dAKYmWvpMoyh9+4zxQPXu1PgR0JBqsBlj
XbuZtutAaqTbLmCc51xNcCD1Tz4qmBMm72qY0V1ldRs4Hpc78d6j0Tj1PQxjYO2Yd/X+Yi6yfjmc
UU80GUyFRYVEkgyELu9w1aetqeXF/KRgihen248IrseMTZ5SkqBAbihAyaR10OxgsWrGa42x0rWh
FSB+7Gm2tzFt3PPnXwuIiObJrKlV63XHxXXVPorPZh12gaNeJkbX/X0yZBTGMMi6lFnvgHE0diVz
ncZQ7VL4Zl8Mt+njc6DiyS/p9Tt9tcM3oyP1/PoO9qzc02F8oPTnljUy7JXY1DLK5FC87J2vpWSf
PB1quLIOrswLDOZCwNPffTjsWsi9n5DFn13FqdrfA/0bXKsJd53oTrWdlHa3bRlTmOcEhs77XX5a
F6nG6rXCGV2TBu/3CGPfmzWnpn7uYJL03fqP15slyHilWCbq6zmmgzs4QjWzOFzW8R1UTKE7l3sV
eZ9yRbBeFdfrGxVHWJuMqaDtdbdlnPUUeGbpFbg/MyCWyN7K7oUB//dt6i7zd5I/qKBbanVADW33
g7YBD7zzcm9j+m+brffrtGZdde/5Lr81O7SatD8CRymWX6OIGN3sDSmDAZiF4KulLRat0r7lBLxT
EXZ+4YUaqbFOqx7b9QxMe7DuMivvaiN2tPKZ123KQESHqF1uOf5yTfEitZs/2bDTfRB6lcvoUlWi
P3/gxbj7LNMzycNf89iOTrrf1szrI16Kw5A0dnmZVBcC+iSP48R87mseJp3vVOOtWl7IFyu90+/u
lE9ZvpFvdVW8htSIXvaYb5A0XzlLvCsJfcJDnVOR8xsOvJEdXvhUjBeLp8cWCotFNopstGJSYTn0
5AjuMJDpPvAqWFBqWiwt5yodIBm6Hmu7f/NNStfpWaOfL2a3YNv3QO/J6CXILaMOXoLojMf9zUfs
Fce42ZzedsexFrgFiFV6Bf+6uNGnRW3Q8e8JWwIjQSSowOg88iXmsVERnwPUVSlTUg74OSEiwP/M
P+kGPK8Wf13wFtNjU7lPiCP1ZwOJFNuAE763JuCpaEh4y2GsP8p0q/rDfeGdEf9/UrDJPXAXJIoS
z1WWIwuLX4YzvF4uJ4xATSfrfvjEJ5u300eRGIIseLQobUhlpGKopXUU3+1V7WLlqPP3tkJaWu8X
ZHFc/Oxe+s/EgefAp6mGThF+HcAvQoP4mOuYfUzhyh/GDEbROBVPh1W22NwkNgDtGUPecT50eTVv
3mH8XYGj6YaLtvtmdmuxhsV6KK0Weweo09khqBmfSpwTiPZr+kTeArw24XqgCQgzGY35BBYzU6RR
dB/jPEm2u1yK6DXWYDQIneCIP/rPuJJVMcXgCOoZgTDkzQNzWsuYudKc2dlFDiGJb1sTwAPsK4Ia
FfWz5ZUuq+9wkg4V/IPi97hnPlVasMnE6I0W+h+OzgnOwwd2g92z/rreBJDIUzPqOMxsgbHZa16J
MU096OFPZBME5X3zRgEunck1PMRqDgHNZnwGTqT/S8ANsior+rTP2P58fyEBZAMId4zQQ0wp1DhC
VdfUmOJ3N3mohlUFXe8JwjOwJqeZAlm0j0u32H3Fj/XvYW3rE26Tlv5whqfkwFMe7z/uHodsWkAY
j5k2dk6eHj/+cuDl4usch1aNp8JgVr5F0V49shoEqFrvNS6JI5Udbj7/sG0O2LvY91Jdt3CJn1fD
+PiEde4xjt/uw9Oa7z+gj1XQOJuQqTy/7IJvYb79oLMITPvsVp4BmWu3Uf02NkP1mOfgoVLhDA46
8bIYfoOvoXTwTED/OEGxnIUCydIjTe8eVKOOzYjbttnUJgArH46zZ3hIs+wl12BnudoblxXvnZZD
mmXhrO3By1VkeE16HofKNM5OcwAKLA3Gk5tBy8JkYpyBStiv8MWzeEW8pXVWXKMbPLoBZYXWULAq
WlW5YJZTtqOfuQTkV5s6BI4LZJE5FLoAboKaoHUxTIWPLnmlH2zLd5w1olN2G5mKOKMABu4cr8E5
mlNloG1XWZ7MFmIduJHRPSInzodSRXFY33vEPDBXP1xhSw84Prr5M6np/uC25OeWdYaVWTOgu4h5
sSavzF1r0zVDArCHXY3LMicdLKhaVZHL2tJjNpwP1RYRAWZnQR+6WWLvTrymTFPaM0QXbfPmT48t
5+OgP3umj1r4w6eQqbukod53IU1tGHh1B1jP7vZ2glUtPCga1HCjaJB8LsDfcGCvScB54m5K2REP
ALxxAIfOD8wIS6HilOb4ApvuAUA2akJBsVUTSo1MUjbUu80t4Ebl7OvJQA1ph5/ghrAVNoG9r2Oi
yvdd3J/7MCCYLsAiBmVAi8WVwMD9UttVtZMgfgSMSBCqKUWbDVMY1Y8Cmg8MWsQ7V2TLCkT0DfKT
QN1NqULDeXvHXswNZTxWqqUOhIq4AD3QG1JfkzzmhCXMMRzAzoIPW0FfJK/BTVjD9O+gF41INtjO
kBr1R92IzwVRB2pQcBv/cK3GdYI1S5fGSAg6R4Tp6wu6tDoL1vDakE5jJY9FOWb57BunjvAO5hZl
0hA2VExIgIo6Dofotpkf1MKjZGCooFNhVCPDIe8H7+oUDChxldfHnUGs+bxi/o7pBTNfN3ClXjPV
UU340kLcaVjG0R28kdnc/hhHccfPwEulqcPTBRIlc6xr0WWtVNm8bwRsmGsOhQcC5A59/Ad48NKf
LCFI2ccJ9KohVtx/TDUoAbGafoucTKiHSbQxH6qA+lSTSizP+Vt22jbfluJd8+FRKXY5MM/SPXas
BkjvJHMm04M3F4StSR9bK+Yy+wP2ebxaVlK28A16B52PeyLL5S43CUQ1ILwXaaOka1kw3Ja03ptr
cGIEZBJd7KTHO/nQ28s3LHkfaWERhB8steBvpF8i4ZDp7veF21C/zSOi8oLUCXZuqms6OfN03Bkz
DccIQcqbVSOtFV3uRGagbqe5G+CTcc3QScvaUSXHPfWndx1awGkofQ1urkXDVIHyuL4xO/nPM31l
mcjoOLYgKPharDuL0bVHV4gZ72p17lt33pfkw6AZRiGIDdSleeQPVn3bf2vmCgs6uXp7XUaGP+s0
qdvFfsMVAMWhKjUrahEwshx2RtSCinI1p5+notxgrD1Jv6Kr8yIDOnUG1he4n+xVa8n7YcB6Iv/V
vFtX8PX5EyrFgGA55XQfPkYw91CeUfpho3Rhacob7w6gunoJ2P+10tbw+Pzrd3yskDSKc2aLuA0p
Jb+pMHg6Vbs+rNBxY3dSG+yqtaoS4J10bf6QwTvG0A9jjI75Wfpld/Jp2U/r1rKZxQWGJAA97XiP
pdtGFYRTO1HVj5PVwVN+8eIdBJ/maEU6QnE7tPSr/VXmzxJThquaD8QKoLdtdmhPKdTJyiqyoW2H
S6dYZ3s4xrOMXZfxzjKEwUpdll1xwDb8Pe0EeumWU1Iosk2way4lmPZ9Oap1djotPrXWzX5+pumo
XBDfihccjRUVe3/vV9qUqNzjyTq2d6382sIvmDSP0DiNy0/U2TP3JmED50+YPnVwxHGuGiF1O2XN
2bsAMNF5fez/R9KZLSmKRGH4iYgABMFbdhA33EpviHIpRFBQRNCnny97Inpqpqe7SoUk85z//AvK
+H7ojsSj0J4B2F7YYFu6YYHA1uZS6t0PBe1hlLRX8hOIiHfu94BpvDpwRx8MNeZ3PXpA0VI76yVT
kmPWVQVts1ZNt2+ngOvPKnhLBAfT2cFR7Hz56mSL8hLTRvAeeL5vC0amIz1SapzOiSuJH3wQ8odz
s3AeF3ZV4Nb3oh+uvsgULSrTp+HdCGEZYJVf1jFj+Hal3P1aJubP0wqvlmLZ8Ksu+rQB77WBM8Cu
V7IRnZILBzEt6hLrLMugLLeHJ+Z5zFBGY6yv+fH/5giNPq1wD8AvlaaSIPG7UP/x6v/Obv9SB9pz
LanuhwGvRQwzDFGnZUREKg9KImGNA0nRFEUXSQqMbZ/L1cW7dJs7kDkIi1US3ftyWsFYykeW33lx
gykWNKM7TbWF5Xj9tH9pK4s5qX4NHkdgMccn8AawvV/COcNTLUu+/jUPn/y6Rlf2bNCRl+/ri90I
NpePwFv1d+lRs45Q0WoCEPztjqj6nT/ImR9nUJPw3gE6JfcDpL51gF0JyFtUIgn57VqYGZznGBEw
oAPoo3QJIWutwY2swWUX8kEeAzowPgBp29DKL8St0Kuoc2m4oO0pbBaP/HSP9BSw8z0Z1pco1b5f
Sn+qi/2evfYfr+Xnnx6VmZ0YgD5T6lv+woQAdZSyfIGPOcNxYRYKgmZl0/K90CNaiZGwETm0TMTc
WJWgwO2mWJS70ZLhE0mzk2iKd+10u+0XhQ2Va8uNBRw0FDtMRjYXYDCJ/WmKGXsMGavx5iObPms+
t+JH6G7xa2Aq67p44PoJjpgnHXKG22+p4H3qBH9PzGUoJvnEWMFYJjuDSgviuxrdYCtgmLS6YQ3h
CZ0P6KcYF6BqcQewE0VT7SHJEaNLFShaLKAQ4mbnhr7/9QEjbW3EFnvdWKkn6u2MTqpwk/D4mel7
V7DRaDw2Lo0iZ0bpFLjgGGs/PK9mXSJUSOIV2QD/kW3lr71HA2UZFMHqftwxVyNtqfsjE+Nhk3jV
JITgrWDYCHR1lY9nz0Fs/ABsgFZBMWLAJ7QhOa0CXC+uX1xenUGoX8bZlp9o7KiDLtYVyyZRHaX2
7aCK4N6ASfcysyOm+dPhgDmHakXLHCsWqheUgGbtcqpWHt4D2023uISc+nef9vBLQx4N7S6Bs2O8
xnnpG4dm/f98mKskUAcxsANwwMUYn1z6nuo9GWqs0NukLeY4fnA1aYQuMCXeD0hZ4Wtrhjx48LWA
GdLNG8rFEsh4D9Fom8yT/IP1YFiPv4m2JEWIRDz7RdF3wXjlO0kf4ZU8DOYezgdysnpl9OvkhmtK
/pBTL5+BOo/c2yjRtZYDKL78aU93fmdcgqDOzqWozXwcr9J5OoJf0M+Gs+4Hp6sIXgEBK8J27vWL
6Q0jledoypl6ZFhST3/7r/ULufAn7m1zKYeMOyaFX7N1OfAlP3d7rq6UBRZ13BRn96vba+NhMSvh
dT+zLKb/u9IrVNYWMx3AhdJisqFwtD9QtcxUI3T5D+3p7IbHElylb2Jj/6hWquGTWHOLKygddMdM
P0BlVRxNUvhVpTMaU07edzB/s4MgtMh/w0UBPi0AQ3BYYUw0/IaXpyPBCzCQ0QJMpswG3B9Gw5dV
+baaDRwSXFxI/AWy2KYIM6TEPBEdD/lRRhVsPz9JxVnN7RrBUbs7kGaoz8X6uzPoVP/otxqLBZ0F
hTx7rWaMwpsJNHOwKiPAt8Qy/z6ge7A7GIs2MQ+ljGBI8pTdiUVKaSRbpwKkK3VOTw96FFXxI3ot
686TK7tYKAf2H5YOa88kffztJYKW6iv7LVcafqUzLXa/7vePnTPO7VHlsjcmV7o7A1PEPUQSXBEE
CyUVe6ZgjE4/V0vBDa0r7ePot6GVmLDli0D7sGAIy6KHxu5hjhVckFw6nzfJY+zgDaeGbGfoNOxv
yTFOMewZ6LIXfRUQGcJyKMBaXgJhZQvpgyyPbmB9stvASy3jg1DLiE7js5iQyz0DNxZ5bhBAe6cn
JDmhzYc6QcX/7DyJjA7rliH7QR6GaY89yj38m64qSm9BL2BaM3uvIP5l+JNNVWDtCMVj90utQziO
m+2btfQa18xl1++hPzRdojF6ewBbwQPnRLGgQTInJjdSOteswtouhj5szIVgi+Dig10U593CGIOl
MkH/W4I7tuO0m0avdQBbmkZgwVNbO0R+YwhWf1apYg8+Uc9B6zZVqMoWk64IFCOzfgkG+2XKCEem
jHqZ8iN8yrBlxX4JdTdaG5uM8sQ2zmvzNUaOh7eYvE0vu6XYwRhk2Y8teUqKa7qqcSPFYswkgs6t
WNzKiQYs7FTbVLY1Y9VyYDe476zHAmideDc3BP6irbSKNREXIC234A30wYwmMcPM5UNq0TNmU8WN
D4+qazDg4yMk2UxosKfeB8bCF5NnDNsffogN10BYIghxhgCKT4QLw4OO7rQKwWh+YijBSnJuuk+o
EKkFf+2WPmt4Dz/j8vxXSPb9XIFo8ZkWz4q0kGUB+a1bdcy1l8wPtXFloLmUnQFYF40sGULj03VC
CyRZi9JHgDfQrCXj75I/xKZuVY2JgRTANTRf0cSqUTHkUNvvWW4j6waz5I0SCUGN+rHFOcekh/3P
qurlSxgqsAYKkBJjBPIKhjHILWJ6GBMIZhzd+XOCciuhLZW2XxgzDj1q7WlfXxu5GlsoOiPYcBh5
SDwj5XVWP7Y51gqPuElpDXlYiTAebF6rhxm3ulOXScpHrmxKsBHi4Lvq4pGXUweNvDtCkFpfV9mS
9Kx7GzwKp39BEwl1HB2uKAHXVWXLvV2JBCNs8aJrdzLDipKP6Domol/3TnBOE3NE9UtgFArcSxUO
i+nwF7CF9vPznufvP1O2+44QXcz5CDldtXOquiyFzAA/nqmI1eSrtPXAO4r5F9iabeBUEQUJR1xQ
kNCTfKJBFulgLdpsVPiP5mXfO4KTUcaRLEMc7925S37BfP1Ls803vNcm/AaUbAPvrUX6l6RqL/1p
n+4HvRySMoiNCmWY/Saq+zofEgXXA0o7dJz0qCTDaZS2eH68XY537RrcRsvXy5cISxhfCEOZEZWX
i/G5Cc3GbmLKTAxbKe2C/AAR4tn8XIgnB+2k/y3sG6U/+e10B29XLSayQracoylJoxDXGH8AjStk
BBSzd3lH34BTW8owZujeZtpzScPdBgyVP3aDkBaOEQ8BU4HXdEjKcopUNGXPXV0IssJU90DEdm9d
GZlCpyD5yfghE6uS0LL4V8rtcoq/PWF68FO4IYzwIM1U5VLXkqeeFDcY7MPSUa9RxcHGkQdQ/9Xm
TNFVhrJvSnRHGUUv4hzx7YIzx0hGJkLJdJonneT8Xgd3rAipBqAzzTolHCqhpHL8tPflo774crqE
AEDIQz25vqJnOiMcc0BboTrZc1wgOeCcZvSRhoYqHgdVR4Ffvt3L/oaF3neE5sAxNe8NtvgEkHU4
ZVW4fCWBhg/MoQZepwJfsB2Du2RkgtX7Xmd9rN/dItX94WX3Iuu3tqtTDdNcmX/K1YdZuQGDagFl
SSsdIKbLY68yTtKcLij7FVvoY+DcaQd1Sgfnm4U1Gpx1VjH6dcyPk8Pspzmjl1LhROo2O0UrRzmf
5OZ8AZiW9M7CnXPoMCqrorvXQAlpvA7EQ37+qRi6DJPPdyaixbjlWXN4U6I9gtGDiYpTVJuud2+U
jjDM3jsSlNLKMaokMyIYG3ijgLswMofPAQS4GMw3ahfrKxz07vEP1tKAhOH4cTgFaP8nP6ric9T1
sXaumBjRpLvsSPq8hlhw+CSXV0SBPPBG7zkecan/PV7ZwNCPqL8K5PFdQfDqVt0/qQIoyzvnBcjE
Zg4p3nBlTqbtJWZI98HL7umZCaSdR9BFhIIpZHLBC+dJhaLBYmsPEg9Tg+6rJiIJCYP12H2CQW9f
Fvj6g4AUNsmiPJMq08DoE78/Fm7FXHth5WWbiUFXzvcf5IT3lztVOOC+z9SYyEai4cuoQqre2UOh
BL9AQt+2sj86fcIuFw9Euq2wkQvuk95v4yIeUus18G76389YORHUsNeSS/j9gWFnRri+B+ALxvzj
jwg6hvn/BN67p+R/gEXTjIfS3bsfb1ANaghmzohJByfGCmHXAF7XuoFfZj3HnAH42zGqWSrBkxH+
hEX88bvIjK60yzOCr2kyFyhP/dcB95Cb/ViY0e3vRc/9QzRpNAzl0GBdTgcqPn1fNJyNlW0ohZob
01uHOO5FGVdTmmolJqwIafQsXbzDjgppI09vb/p9C0IW2M7oh5TUBhlWR7W3AVBFQu9CLh2M0dA5
2q5krKp+wyypmQWiQmYTgLXZBuDU9X2GPf1Xc7QpF4KF2PumS9l6w1PNuXty9CXHiuSQMtDjwVYy
vVqxvj/v40tMuvIzWNUfShGOC8YunGCmuELdX+vL8G0Wl0FQcsGAVokEtAsaK4xAiG5neK9Z14K4
TffNBHGmeNWf6YPYIIXNLGOax8VePuUT/oq0lXO8YB4a5MZWxMqPZo1PgalpTjrA7HA0kxcMEbxc
eH4qP4rTj5wqi9SawA7AnfeUyFUNH8QUrgsB7TB+PV2OMmiAt8LLNUe52i+FyDNM/C2jDtirpe/h
iXVrCW5zRVsUqbmN08ZNjUoSM+oJpgGfMrgSDw2b8+nVKwkL8zpWXRoFtCBiYJBNamNtLp5zhJKP
ZEBbHAJPwr3ZvOETUABLh2raSG61SRnAhd8VPgOFmFFgUyB8cl1S5QmIuseDMffOk//UazBCnbt7
UzDNyhUqKI4U8glh7Yw/B4WMDFPzL7G0lH+vwDF3+KJc9oQa5FsTsendtvmfzgiDhDYSP/1qkS6a
SD/df1KQSqa6MfIhiFHbpzImB+WyLlKSCbIDPQguqYZ1WZLO8kE+MckQRkCRuK5a3LtwetIr52tE
LyDZqzNsA3P1Osj6Nq1iVon5h0PNI2l96OnfYvUURjMha2GEJEERbpkV1pG7jNxiCBW58+gd+Kb6
YKPWlL/KfNgh4qHZ2owK7/3yAcdH97W8f/3kVCt1a+dPTl28MLmcKQ5FvFVgTBih9fj5Bsly829g
msj0BMdJJwjQp5xqptRwX0IwHnAOGxtUFjyUc4dBaYANPU2yQryoSNT5OsOrc+tcPoehu4xVXrXz
iMq5zLrdQeJxh6rd4uuNH/a5xl2jsj97IqhVtnt0TBeaYFf72A8oTciF4GVANcBycQJsa8DknF4b
gfc+V5+B/6aZIUK8jYbs0ox0XnNMDSGzf0gutF8M5/SDFN4NW5oX24yfN7CHk8t5SLijJWQwAqxn
35GOZQNXuVvo85ens0Dglrns9y6rr2WwD4pFUhBPLGwLECAqkLtboTSSsQy+BFB70nOjoS/0TXgv
TD/tJyM//B+u67wMuNoPqM+LtHMg6wBOgaki1iX1pmgTJPW3AYE6NjEZWKLyRy8yJ01u1w3XYUtp
bF4ANeuQzG/PYH8/a3/fH71bGh8oTG8cf3mHWDXQvfoFpKgRrt0/X1GBcrXRoAJ+Q5knVpHO0ISE
Is1wTH2prpp5AKymvsoQ7NJW0Cx9I5oIbGNgafnGjAh55iyn1h15L8mWDoqnM30HWZ+/T6xnVXMg
Dbwh8MANr6fl6qJOpc6D7j+QHIUGi2Z6p48RjD3nUIawbd5SyjRolCHbo6BdM0Nve8DoFCzoeaQq
pO7viSc6EAN6e0YEXSWjGVycN4147pgp6YbdArU7AsiYfDvBHVNmHJVEg5Q/FS7SJbFC1mNbmOBL
SjjiALnA4vwdzQazV8cDSb1CbaeBOEX0FMNfiXYHKvNE2eMqXzvDP7G6KnEk9Kt6Vnz86zAaEnE0
+144DvIzZcsDIsIffYvQM4pntCw4IwgZj4r16PUHjE3bDRupPDy5z4kyWN8mOHDJadKjBwL6+Rt2
yxtDIjyoHcR8slUUY6OcqA2Br42tD0JVColEw93a6/XJnXHVSAvf21sfYTc2vIxNntbPcF0xJbnb
yL4G1LfVL5tzeqVydrO1dJtfzClZ2lnvV7lfd0dV2XJI3n+bNnoohV2cBtglP/10m4Vo0PS5KVky
yPhjdh+eGBnXMvFrzMmZnk7vUDoMViqP7BfiIag2ckTOWsUFjJC6Y85ilQduDfDSel0WpVze1wHD
t6uxfx8u1GN7yDqjdbF/LXORNfqlyT4RDgMj4xUPFEeeoCN/bkHRQUmvnoR2oIA+OKBNnsmgc5zU
exR7HZIQbZov0IFDVYUXQYYYkdWAaLXfCrO4GuFPoUEV9AqeIOJjd/3I/bzcTLNHcqhknihncMdh
Ni25GfgrlhTvg0J80G8rgBJlcpfDoekzuSAGa6mDvYA/eTqrJawrLki1wOoQwx0ZxyPae/M3b5z+
713Nn6lrlK7ytO+HJ7s4rWAVX1/jd7NEliH1p/xCljsjLYDKRCXc8lDFOuqdnGGpCWyeZHT+/TY5
Uzz5cjjXoP+0mttHcMdOgEV4A5/NecIVB7juOusMe8HXFGuuvuztcBYzboFSZBH1QL1iDZc+hOAe
A8Sb5L1tdNxg7CItZOZNKFuE7wrwFzhP6YAiw1LCpY/9GaVVNeHdc+n86m7H7tfNMJlp57+DCNY2
Mq08/jxdACTNqWsfbAumx6wHdmBf6MFMKTlYD2DlaXwU/osv93Vzyg2fT5rHL/eceOGqip5o3639
JE9eF5fYkBxIlnPFhpMC+6KEtgbzzhmpDuIjCZ0OUIERwA6jAMKQYOg/aweETwj4z5/ZfHv/m88N
d47UMaFQA/zPFkXh8BI9rgEBcU2CVjiZ3H5/jFl/dCb7CU9kwLA6YeB07q3nlzSJpwiOD/viB70J
MIwAh1ejLXpLhiscaQy/3ITnD3P99ZFQjZ3gYmXswJwGc/wGyvGj8I4JJdA5988MA1xk8HaEnuAM
jGJFt9Ry33/b7OM92eNW26lfc5ggWiAnCkSp+HkXIBTONCrmeCTfwSccceffpTPfmq01Z4UgPY8R
CYsfai8W+QGhwEMGMue8R5limUEk/U21izOwf6nII9hzo24NZHBDQ0BQSiGov1uztBGq1a51DkE/
mcWD6F3cPQK48GGv/FB3EQCCPmOJD53gB4G//scKuDYWyjTcgOlXV8OoAIA2yZARxmaCFp3W84pp
K2cbxe5wKPTgPJVfWIA8y44uI6f6UqJerNV3/D60HYQAAF/ieLGEcAsXztCFAIkusw/sCgC1DGP/
p7/exUhfGp+QjYw/vuyrSJ+Yx75gNDyxTPe0D24tKRcXL/+4d4yRX5RBgTaZW56wwO9idTOVif0C
OffPaDI37KOGTTPFs3AwGgL2m1CJWCxdlHo+UVS+X459/Nd6MbzkSzEpbB5JagujsXCWh558cX33
OE/C0oPHoz3gukgmX+C0gd3maLAa1teTyb0bWoWvT4/EsQ5bdzBlaGmdc3vrxyQGYBdw5bC2ZVBO
9/lb/DDH//hDPeR+uWvyrq0Cllj7dAh734LHA9dvXrPRGMd+68OeO6aAkI7wW72RB5NOFxb8zRoS
ExoKi+MUkGz/kpCsSUYgsEBvRkOAFh0R9V7wJ+4/PwjZsN8c2EJFCgDH6Pv7mTau0Xuyr4P5lBz7
tz/4XWinEPuVYMc99HUshN6CbWqbtm7MJHyBDI+xylIgkvs6FBSZh2usFlk7vaw5h8f66sWg0joB
NWatFcmykw3wLUcZ7UDPRPRjt0POt/j5oFXDmqjqwFcuYaPjGDejHZdt5+lRpMEZzuenBeotp4M6
yarPxcGLtgT1SckBTvAB5cb5nYXPArj+Ulh/N49QNqs6/fKAsB9NRGQ5GRDoVhBbf4RkO9BSG2jg
UrgG3mw9BIs7TGj+JVeBBFvY6axlBdrbDSeRrjvpi58MVoHpGMkX49PpEVTjRzMdL5otIhkXEzYo
8dMycacXhEPvCe/q7wFj7C1MwgzKGV+CiUtj8jPQ/mkaTejK/BHmoeKS4vWGhdd4888rCfM8Gho4
0PDPNgOS4AXqLdvMSyAvevyDBaEaExSJ5/5rgt83afULY0WKfdnalIPpmiwALVQPnyUDJHghJW46
NLd8PEhn35AiTmPqQxV7nWnXMSXmByEk+12FoN7CF7/zhZa4Hx9eIQUR9ARUlu7bOjbO8Yw/AXzA
O8S5NOyF9wC75F5hsha8hdsKtAoLmuT1qK1JzFuPTKsYv5ea+4h6fsT8M3nNX3M6gV0FmZ/pyzfu
w4yVGlKDjlQYwvyPVZZhMyl+l2PBk43pmK2Ls99LS9PHgsmFg7G65q7hpX7DWA+Vv2gQElQ9SDon
PRLRcJRchn5bx8jSTy1HG/oWQrPXzXLRjM2E45jwMvzYUGG5kldzIQWfvmfmgfsatwfOhpf9YWqA
KF9HnA5G8AKU5vtEH9rx55TFFkU0W6n+gxcvoRoip2sgvP5A6aSf+8r004VMUkAdEuRaTWmaCE4F
9taoeZ+rLxZD/IqBl6/zl4o1Yp5kQbnKYcysylDx3jlQRJbkmPX9XeYfoc2CKYcvSPdXhg/GZC3M
OibgWUAmofM9luHXK1eib7C0DZTVV9i62bSGyQKpvGfThxMAFo0H5vcfSbyE8WDV4Wxl4KUy2282
HYovQC02id6DMgNQPjhqC5HX1DOVck2mBsB+djV+X6FljRzBXmOSzP9uuSYpbrc8zSEoC/wqHLlA
YnYtY2Nj1kUy3pqo5ClZV6NATh6BgQEsQCrWEfnBiLWJgrCRlpQQYL/+0aHSfBZAYTrGZdJJmyLH
p/gvCQzgdVxcxTD4212mJD4KHtUnkAM6XusTyzyjV2RQztIO/kqb1IDMEc8rykuetE0HAPL1WjTF
QPxM/dy/+iykkqNQcl4TYHZUiDILhb0JPhhLw27HG2g1fAMzGMXjBjP1aifGgacEbfh4eBYhKcyv
QPYgcHrC84Kp+0pMFf9NFMXB9gpJ0XUIXPMLDkpAZgwFrBWdTHBZSCHbkeR8guek9qEE8Sl+HyHs
8ySbkzv1u8TKEELa0/u5zHs4AzDyOfrMBYBSMc2mVNBYynNzhZxDX2o+9LUeiqPm13HzV/wid58h
F0lBNxH7w938iMaedQQQhLpKjuQIhtMPjVSnW2xQGBOrU1LRNB5pnM8R9zMxUpjlDBge7aptg9pR
srj9gzk17FhIf4q/O9x4ZC2T5g9VwqTDNgIvB59hqkmzBuz3PuoUYLTA7dPrJXzE2+jN+568GYSJ
hYM5ZdDZX2xT3l4/DMy9hCgeM0C2NX7sPt9oPnYbF6IIJt9hAOPvGrdw8mz+Wo4MCAL1A1AHLbos
R+UPE5Fq5OAPV4ksFNEdrkZoNrmXFedTcGWfgwRB7NwWH5d1vS5m4D1jYy5Q8RufCOwOjRWhLGMR
yWIOoCoa0H8R7xkso393648631nmXvPitBATFL8LmuAxNvGbygIZG5EqNqlhMYjJInArFTi6hpAE
umU/Rgsmmvq63NB5UNnqEUNeugEjegxd9eFezm+Th9RJi8XHWF0gJRD3gdk6pcj5Zeen77os5lrl
ZI8ou09yT4esGsJ6M8FylENKpcECzrBkkSKNScK5JPEIWkhqv4qNfOAbtZaJ9ptayVhwQtV4mfmj
nTYGceDjvAqX99u91iqQvGxDMEXGxi7BXnV9rrJAZdlDwwMkYiej+sfByR6NxW6LNnlSznG6S328
k8lN/m02A6ha9KYNhm32AM+FelNUU/av25iXusY4NiqZn35twJr7roF3wjkYgZlkgTFVhisZTKWZ
XVBuMrAxI4zJhkYsKje2+zETle6c08EGqJO+dsevaYPXm6OpY/Y43h/0sIo4x6//DYw+VqjkEF9+
nGeIFgg4snra2dBDqHYbLF7N4jvyIQKajffkKG+8uh8r6qauICLl2wxvPac/PrCm4cA2MJSwJdLi
fhhqcLqN6AcYH20agKHNQNuovfPcwQtIC/YSEV4DzVqHbnAXNj7Atxf7ebNHX6CSscARjk2iogat
g3yPL9CEQ/B+8QscQ5mIViwDLCuQQjF/R+1wwr0IszV8BRTfGKe4oQMGcrZR7D0nJdPRCIiOT98B
Dd7dbjjGGrl8+5yj6QZ5zuV4P/E2wFS/HI1/VFjfEK6LBllVCxoEViLaFe8FmmRk+2+0Dz4lhgoQ
hsllQnn7fHvMRkCq+EgZQpvvnJZeUVA3q7SXntyum/t08HR1BVqktMiREX+otJ5lYqrMIuzbmJ/X
Egbbkr5lZXoI7sfJCJ4DEsANhUDfwD87fU9AZHjCnZsEkQj6MJAo6eJcVgwUanbjzi0CJka4VCEs
grOoWa06lgZhvzWoDTnAeBgAzg7mHLc9Qw87AjeiJx8lAk9qIxO8xGI02yGc+H3IYU/g9yOQlvcT
roZbvXGLMZy898GMnx8beIGmpuisHiJlCEgOGyjH71L3n+mKBUabMwAaD5n+0t1c1XWLjxLVQYdp
nd28w3sV6GSm1Z55osPSS7/5qRnlQyy/2NCBzOesabm5eJBgKYR6gRIAUTUGhgqwBNSayxQPCGZl
eHWwgy74k8vD6X4pzRtfzY8Zc657kL38C7bLtGa6/RrTUZHUngwoGGX7TcHdhswR5BNSECAZCEjQ
FIkDOZuaaNJo1sCclNrnzVbvwOjiYbWGdjf67bGOHDq7Yp2xgwD2QTIsGAh43WPN6OJO+iKUujK1
JT26K3bbOtcqfN0mTMFvd6ed9tn66qVlUvQR4w1FQcoCuUjZD+f6dvj7WDDjMRAUAuhM7tIYlIXf
sXMUvYuPRK0FV1xXakdSuPhoh9svpB0bZI1hjnU96gEy2wnLwk5PakgDhnmLA8cE/h/yAWy97uFA
0AMl67ksaZRUqkaGS+7hQ1k9/2D0mU015KnPHzamv9tf/8OsKUtu0wn2kbDCPPj/0mzvgTekULUa
w/1wR7l6bZCuXmNzZ4aM913y7MdMCuj6RNITuvJtb/vzc0HQfeYSCARZjxHTkhRkEApgNWiMqB6j
ftmvVCEvAu8CcUupLUzfOKLhjB8uvPwZ5HBodJ0wK+joCuTpeOJMQsQ6oUdwwieCCAiqI9RAjKVB
JPhN6zeLno4ud5ppHhwUaG/wHiFPQxGBDuEiBE1SqMUrrqTsfjbkabGBgd6f2mQWtmehkIaauBJW
1d30Pbt7DyHsmR4av2Dbh3jgYt4/vi4L/uPMcrRAL4dz1D0jCEl+vihhNEGJDe/8750ATertlbkf
tpehP7fs2opj8DTF33IQRuWvehR8KHhu9nV2nUl1FK7ys4mUYNp4N8TI4WfW7LQV7Cf5NIQLf7Hr
gPyYDzPOk4EOgU8u0QlMXxE8u3ekLLqjtuxpqmF4O7A7YMZeNtK+itHkDa0B6sJXdD7jUZQkPj1/
yEuZMeK+Sb01YPbyGFTnb3D3MBdlq0bl6I8GdDQs3TvALJSuG3nCDuyt0S8xFUKCB7MO+JX3TPN4
nSmml5zJ4Lhie4OJEkilfy40J5vA2U0gdzkZw9B4xdXrrfNAcLiONY7d9rneqkw2uMQ+MJxdrUHT
ccNNWU0PSfgWfPyBzkov/ATLQm1uOsltTWjvA0ktfLEw8a+HGr5ZfUjm2srf9hFAEgYIQ2vnNo4s
eQKHw/ZwPlWxSscN8RjHGAgWcdtED9O/4R2AqpYspZBnesNevKGm1ynEPREcO1ziXyS8E9m8tts0
UNCPCUr9NWSxCvGJwcE08drFAWpfKfJPQHqt7rwyxmAw8LkvSEcDHujOdAX/dWirDJAc9gFarQFV
NZM2wXEVnFNN+KzdEuGUjvmYmD7ySE/kyju/DgXTSSfto6QStp41dqTO6/AeSxrrJzdd2HC6o2Xn
1QBJKcsdCtCbTEcOAwZ2xSUQM1+6XNAuklkoBFainwwRu8VKpC/mD6dk6Cl+sqEFPCPhuQDlhERr
a0uMKLzzRYCjsPZgB2C+KjsNTrJIyCZniJy8ziQJwwGoHC5/YkzFk3lgGMqgMoDF/R7DZGaxwtQS
ppUaT84Vd9pinWBJ9LB1Bg+4idkHsYcZoMDnQcL+Rx0AFDebo9yDCoP6kM/zWDAL2sz2KrYtQkj+
uBOst08jzkx4wUz1vhZDwge8VzZmWvNAEK9D4Tm/amXhIga9E0uJ5Y+IZVolUnJDUiqgadjZZ7OL
JFsAm7qd6NPubp8Tg9WNzLqz0Z9ma/MenyGfczodcEnyAcGucIS8x8BXH+Obi2U0GhfBX+9NvoTh
cI7Y71wHtTv338HZN+x4iB1FFFFfk+oydc2Z9tO7pCtvhJV93KIzvTgxWKXfOCzOo7rqE8PVcl/d
4ZwFzsOEgIhrsZMpzgHnaublwhosPLNJYAiVuQKcVbaZZcF9ncOCPcroHikAv4TTmPNzMjyB6dGh
sUH1hFG53MWk2OP2w/WHdy1wPGtWzw+r1cpKrIcjHLxiBpZUSjJtsuG+MuvIdbly87lNfHvls6OE
MGdTO7fn+iLePfgp5hxQ3jHco3uLrbkOAF75MI0LPIthR0qHHNCCwsbnQb4fXkxabHYxY3b0H292
h3QndtIFOP2BNIfO5Y4B/2Aktd+3yd3RGcvi2ttceEYYzJfeFQG8SzWMuNkOw3zt++Jgj0D/hw7q
Sr5M/K1hkDILyJ1689yveOcKWDcNKW5Kn+kM5TtGvSM/ZzPDC/6fl8cEj2kODmyP7Qm2dQ87vCyT
50GibOFWvEGHWc6q4mWLtgMp7wOQcjboN4MZsLRmyiN1g6/zCTJI+GNqDO4kbKLx6PfhsO2oP+gT
IGXavxjtLKYov/+53WzRjzFxMKcYireMOMCw89KDSHuZKlTYOP1s4i1IO4RpInj+zR6oSlZU4apk
hT43YeBT1IcPgcal4guSaIkhVrjbTfXf34FNGKI8Mbm7jUULQgFqRiZioBsDPWlEFZfBFbaNY4eb
MJ8eQfwIlQmMIKjt7Fmjn2o6qXeHZn+gm+AWKSZHr/k7iKEr2/CFoOlbMyymYYhxjeCum05tBnDk
GCLX9hMqtE95kpMdWYe8FCzGnByIrgE8gCmGalMHZ2Ar1IotRJYGI0yZ2oVUKfjnkKAsRnBMme4a
2FtVxUylqrUE0Qsjro+C/3iMFAFGNFUxlNzF0EljeccOJbQCl38VyJnziDaxmLQMszlXLsVKR610
cd45xU4ychO/JeT05g854+3ScBqn/Gs1gIB6wSKCRMkubn2v4RYZTePoPjE9W1lxDBPGMobpjbeD
quds6Wtx0raIFORIimOkybuB/d1g2zfAGSj6RnlsrPFm3bQ7RML55DYRNGIYwAxetjQcjMOx+xKf
+DqjxmG0SrrlwJJT9m9EdDScV85jSguFYc193NLzOvJOskuxLJlnjlbIqJC3C/GOXe3JAcgsHdqj
+PdjssIOxmFI688uQMXC7BtmScFtAhyZvFVHR2vt7O8nFXWweeYl15SFoUerQbV/TpjV0pVSdP27
rkuS0ITFELtUa4gHmMaXjWg8GEN1FoadijUaoyqu2S7DVcsJDz0aSaTbZB4DShPpbzflSBJzpX7L
6OA5chK2MrY0CDpMaNj/sTs7QRJyKM9g0ZCkw9wBn08ImVax4LB0Lz96wN5YsPeNdsV/JJ3XlqpY
EIafyLVQSd6SkwgGDDcuw1HEjBiffr7qmTzddiuwd+0KfzDdv9N3DEkwR1qSzJmDV6SOT8xqGdQN
LzTEbWN46MsEb58LEamVNtI//fj//u2j0rnDL+Kglk1AbftQvY6Ssx+EFCsDOtDhjyGjlu8EXkX8
mJDb+ijo0doa/8a/BD49FEwhZZ9VWjyPc/yjboEse6Wr5lL5UkMuCDss/WWqRgyGn65BW8in8Ozr
Z2d9DDgeEZPl77vN0IqWBYGJ+Q87xnT+so0nbERHxbtp2CQ1GvAoojv7uENPmWMI8rClBVAGGB7y
wyphH0KnFQpK3WkH6JoMjvD6bTozqMdytz2UQ5a7NSznO/e9YqiJSVsTM2WW5wDBlRzgyHIy0Rx8
cvM6GhutmuogqrmhpqiLj8drFHhrZmQlfq1XD+FshN1O0CjS7F8zWBuwGVKWW90RsWIO5K5qP3cI
tQOUcyv0W2SWQqvuTzmEMQGEXmndDk7ISBUY/ex+yCWLou/DhV4zu66YvODFbL2H5B02PLHxHooo
pwEPIzoEkmUh1EI3u8L9WVY2vO8For8ryb4+nnxtQm8b85vkXrQIeQuF30Z5C6KMLIxsDlPLtE4g
aBOjgFYx9PM1OnXAQwCxpJTTxCfyEeyMEAWRxnKIyjl5ll+JQn9QegeoDWdJppCIY5K/jzhz+IST
0uMYoVCWimHplN6Pz116yxDEGoMEfrAcvDhVBmxhjrjjgu8hDyFZF8QFizygGt2pLz/T0rtOlnOi
In3V0S9oBxQdZOPxaVQNzr6IfZF7uczi4WDd+y9OvTZ6ONZhKBeHO+WQl2AjwPJJ9bl8jraceD1G
o+GQEuXt+T32yZJ0E2TDnaRqk3EqPdh+zttbenfnH2Iww/2/Lla48ya4xXtfzrnTWpm/qItYJxns
6H86EhlqqJKY/FJ8zzz4bSSZmTIiOSSFnfSG3AmHnpdhXxngkIK7BzYtuBv3JeifMyop3K4jKq1n
anwJN2dso/aRTDuQufeERyclqDrHomNdT6U2IGo/DY6Rwcn5KwEDlKx0++y+2bNnNPgZJZn9ji8s
9p/XnQnoB1ijw7HEzeH7/JucUsSq5SFZ636X5siKNUgD/U0KSh62cIJJFN1ww5roTKK2NEpl4PW3
kH0uBFDig+pTIhRgaQocKWz+MUhSncvNPU33fh1cplRJw+92H26WHt96OCTejsHp8vAg2DmbFxLz
56TtmyNE3qYfpuy1+/aUjTk403NZcQZ5L/c7q0kLkBjWNyWsJoRUwdZbSLzNRewXLqPRn5Je2TrK
9sgsJvLf7YikGQJj4wKa+EVowp2Kxi3TA5p18HZwJaZWZRP7qxSOF0xK59sD3cCRx+9BPcRaPkGu
uLIgamhL9tO5LpHcY3Uomx+/8ctL5kvmeArVjkk/CIPMFGeqbtoG19cMDIIOqFt4R3TnFeC8xZuY
qdh6xMbvDY4MjV7JYci/89ags6uTRyGbrzdiPnMKwWuPbwlob2MGPNWux8IgpJKiYw7arC+cvbeN
ojcPtcTbDvQolEMTp570BKqKoxGvqdaI2a63zOvksOpuGDWQ4gyertR3L9ys9inSDgPsROjoI5vw
KA5DZvSrD6vklfw4wshlCZfucs7xZev2gCYL48qXhzpIQhnrFO+Ijj9TNo3xmTFi4GxtGQDfJrs8
plODDikFEcK7sAMDRFreCGaK35zq872W1cehqD/8x73o9xZ7yerZJnhM4nkpxiEN8FrRaGYeB8Cc
hUeLzAa+J9nagAgJ6YT5VTtUhjfpZ8ctT2ZUBfj3tIjxkWacexyJXuYYDgUKppNWhjYQPb5/Fei5
yXN66mtw96btl7t0Kx+9El8fVr6xZa4gnO9rgFsV03I1741E/0Onn8dNBmFb3MKFqE9X4x57afBG
FIkT07AKtPQqPnEMQ43wKtNLRpz5HSwMI9K/bYMs2YCpN2CHj+OR9iOs/kSroD0vfTVFpZzn2mVG
1wNqy3i4G6oppXXcDXX3MDXxY7C3QOGHYphzdNDfxHnGwWkKEJXFbyrQlsiQd6K29KvEnDyiLlMR
3o4zuuK116npIs3v0HiLG+DBsw7xcttJv9CS3AdjWmZCWQnIkckQnT/ma7sSEzkGbyEQ8MlIiEUn
n7/tqq+Fj6AzvFR8gHaoOdd4W/aZHWnbVqIOu9mD0Qoz2CI/O1fnzM/1HN4CkaWsonnBlIJPvN1+
MsAIpBxYFR0hDjF9JXhSzb5l6H3Bs8Ruo9bxcrEFGm3RHGPLC7JAT6/r0jfG3ZCGTWBOTrNnpC7u
7iPSqWuAkwwwgUDXk8ABo13bHMlBluwaSfPp/DGXNSOyeDwXLt5r2yaCdVEiuwyM2AhUV+TYG45I
ANcelP71G1naZtSQqVMnkQRl7QSYeSpaRRcUlOTlB1qu9UhabPfU3IHD5AiiTljODxEq/yLzhEKS
6PH/kuuwNVv6VaZG0PsBcPGjKbpFzHg5XjVP8yjVSICAm3CU8W4ODU4H/Wj3GjFQZxMSG9BPaoOQ
B1SKxM2PLUq4B4ZHOhotwzHXk2sxCbD8hm5Mc+SQk7lwI8fsZ6xrUfEXOiNIZx9CE8o5tBTWVLB+
OZLvgfTjMCYPdeXws7Hh6KXCqa6DTvZPel0cTCJC/CHdIte685l4XwS5w79MOHbUSKUdS8OoLwzN
tQAMFsQjZJzpbEB3hrUZncJO9AU2oS/kMLklKjuCPzmzTsy03y7dSamjVXu9pkDEZovkJJItNaZo
IAs3ydvEUKccmZhPt+PxiSYJUyrvwDclWpEMMq6ljOrfJ/KBySpJBIbX/pB2yCZDkwl1eQe/A46g
l53VAdYxVND/TLoqKmpXnLaI7t8RXyYp4WSm+zPhxJW6gBTzwMlMGwTUfgBEV+4GUMLpZXr0z77p
1Oueu0xuwb7PHTQd3Xm8SEFQSnoFB1IVAISWHqpzajUzvEzrNZ0NcpjS+a1JkUiTfn/otKtPkcMF
8Pejf84RxoxO3tNHAA/lHx14xc2TQfSNIIT8OfeaEai1/nkvD7WBGdp9bKwWS4D2x8GlhOfJ0VNz
99QhAOHWA2k0fUjlzQjro5/T9ZCcCBCKCek+0YM+pk0C274AIMFRcQppVJBS0ll/uphgNt5223N2
O8ZV0A4PgxNT2DeoC05JBvuQOXuhU/qPoKapS3xuAxMA9RXceojVdEcPft8f6GJWhlXXphNRhldU
YFB2wvtSyaGNNF4v2LYzhFy2XdpaVHBkJFI9k/BKZ3IAgIEBc6j4uPZSczjy9Qv0XmQ37Dev+niq
37CmAM57XTJiNGJWlP5/AaAe00aPaZS7YBEz0qFi6SMCn+rYWunRaSwLbd2yLmNBVjjn4Quhagn1
on6k9LtJz2MEzRJ5ka7hgIBMqc9dpTEUHyZD4WVfeZoQs+mTS3lxR8l5S3juI59qiPoeyZeNlgEn
6NfuNwkoD+R5aLzCXdqCSsBeAMdIix5ry2W5kA2y7CiU1gxGwB9xSUufs7jngYGUi9UGD9ck8jFi
sfRI3oPoBzokwV1M4zQRoBUml8C2AlGw1UaivH4NGhbKEvOHhF7vy0N7hTisfMHHiE/IxwOWa9cb
IHrpb6u7ot/DEC4T4AS+aBMjZAD4B70gFMNHcL/DHq3ov1Xy8cAu86CR8bD3nMpyuJIfcTmBvmB5
7l4zIS+A38FTWNSkGOCsiE0s/pY7pgdLUO0i6dP21IiMjCAi1ybYB+L7H3iDA4LH/Ju1sWuLUOc6
hXiePEB/YJuFgtmHwM9t8goJJ/JZuHibVjvrxSAlEgNFcinM8T4J4piUNxHUbOCLMuSjp3xiTkD1
yJENCI16HLJJCC8AQ4yKTQaWkU9EuN5qCTC8AJVFd33m4IAOG2lTugMmWb0UPEIDh8FEzaR5lK7M
vgmK/38yEB3wfkng+szKgaGILhS1k0wIAimRZJxEWh3Lb/3277Q6qFppmGPM7rwCiSEI2YDMZ33J
WiNOscquGE3JbIr/k075k15xRRirvPNCsK0sWvk1aBxgUn5g+dBolWuXC16LsiMhgaoJP5HXlKyN
/2BmQdBd0EB5A4bSyWUlNxTFXH6+Eqhkl/62UOzlFERr0loDlEIK58ND7dL+OMRtwj56cz+cZtjF
f1g3iVMyJZDmgzzYF4glsmK/GgMSs7B5I1YR3/3QWxQoFPMd4HE6nqcGL+bpys//1Xef8JESu+Te
ccCcMJfkPp6gdczA4wM2+ttHsv+fq663Vm3MrkAjk+JCrQlb1no8ePTH655Yk73hweN7Q+pDoxpJ
s96gCmfrrrMsnilsPz4r8QbHAhhstsnObdhSpp1DDY8NgH1sQ6BiNLcYcsgKKcND8fFO4QflLYnC
cpadKGCXGbUt0x4UTLiDkOgVlyLK1hI57vhCl4pboEgwpwlgL+8bLbEMmLVHOnNDDQ/IkGvCoEFs
mVFKAUQFDe4wlEkLRYASIbevfBm97Gni0YlIqnGVMXz8280Gc50vdV2Pm/928fuj2igK0R3lzw1h
CPWzJqk0AZ7Rx0atpJ20nT2tJrsZvScXp5z1TDT9abxwHOO/NT/EBxAapGspu4U5ff/Kyc8u4HRa
G8R0++Lxx5rBrBxViiuIus5OLrQbDLAk+vDYpSYgI+NJgqmC5cLwCuEpXUZIz+H3lh3BxHOt76J+
2YuP8yud5kbFuOwrnajtkWUfEJddv92L5i6QvNdBnIcLeErzXwItzTWL0/w2f+QDXK2dmPcU7Tem
UVQghDvCPl41vRnnwKbcqqx14Cm8hDVeXDLezbnxSziOO6RkvRnYGHCE5IGwkV4Jo9od5VnHNndd
jzOGCmq2FVFB6SuLMl9rc3tx7Ajgjy4Zueebv8vx1yZJT+uwDm9hm/IiMiGc8cDhaP0tXzPSd23v
wvhmaPBrCn7JVWgubKcfuw8WlkcbTQWqMmTNFuDtm6RJWhttpkeHoQzGFeiCfBkIBBqCsqC6ZJXH
FDUNEGs90JgCIiRsQQX6OORjRZsCMlpTppEzucyDGCTTVEPW4cDB1Pa+LukZnGSiA7f2nsp2WvoU
iawjeb+WHGhEln3uHTGZaCf0gAl4bQeCfUZXqpy/krMsqmUuH/WxMoCVr1oD3W8ASZJqIIt3w7BR
cMbcZQ5k5rJ0ECyeeYtTFpQdecmYiTbMzV0P+iSaJFxOyUkh9SmNSmjoiFZZp+0hNuI10zuOXa8v
uSWtzAV4kFOm4y7+vzntgiQy7Pdxx97GNv2GeYoIdmk5eb87Qyx3jUYb8eNoxdTECJTPAASLArI1
c4I4ijB3o8WwD5O56pnW3nZpRtiB4zDWD4LVF5fBlQtSw2YyNiTRIsQwpoLSwMA1wp4gvYfRJKAY
w9k0Z/QdiTWyQu0HulcwLPfrv2VfOgPYm9XHpLvHujSFYEqU+E0BgN/PUZfkm/aJGV+xR52rq7KM
L+S9Z2+/9xhKnJpAUYK25oICKOHIXn0241MXOCglD1KqPJJPq8/afRfnFNJtOiBHJ1VtoF90ws3Q
4/yOSbto5lLb35wuuoTU63cxmXQElgqJefYstL1/Qx6aTUJLfTlY+q3BcXgs+5fGpVI2Zkd2cemw
CkEqyUSTPJ9Fz9vSgr/iU9CNIPqV1PU83DmgH3/NQTnVmerCY53eRu9+yQwSHURaGUz8QapRIonn
0+KVcB6RUCq+oOBvbBVpenxtMoqR5IIGR3WvTUDXNvScwyVvzSHDCyQmAkuxpdAQ0Kd8KJqoev40
bVb4FR1bEL24e5/GoEmpz6VZSBJxHeg5rzuQy8DpH3UkQ+34L7BFT+tnhPKr+wh/LxfkH/uCM6oH
qvWNnqGZt6HsI2kHMg7QYs7OJeJFMEyRT277p9MC2uD5GJZbk8q8m5RbEGD8CJuFCRIji5dDw5Ie
7GLBxuUsMWCDzG7jJR6cSnA8Rx3YOLbCyp93QTbewuMn+KY8bCYfoOGG7JTF+cIuZf4lSvb7x188
KsefDSy3+w7QqJ7/IFTSwNEsRC9/PPtzwQ1AwRmK+GhPv4lrD80FhEsBDON5gfCN6ZO3d3wApsYI
AvgeufRmY4xOyb6oHcq5dvT6pv93s5Z9+AYPEMOfDdqVImd6C88omAIi/yejIIH2SGtX9Fqv9k8j
eT5E9I+P/fMEZNLhH//o0GcAtR1QhRHx/5H3vOCNM/e0lltYtjq8POozNKGn9dSkQO3KfEXKtmaK
FlmHDGX+Yd7970d8e8X1lAHJcaKRTUxUZszm9tpvgv2/ZYasMkMgdHRI4w4MdPG6+csJ8bUTxvch
H5oOk/DSu0FymeBZCu7hOmmmd6GswZp+kbZ91qAE8H11IV2RqGHs+VdCSp+caqH02vI9ab16ntOP
YwwXaOmQCWU00J2CIkHQP+wY+vQVtsAgaD5TqnLSFsRJYrri1qb3NwUjwRy8FOtO2zVEH4l2MfiD
WrD6cDADwMjLfbC8MAs+UtVqnQlZLsAYUkM1+0z5xY+J+GE2cSv94Jca0a3ot1JJBiloX6TDUtPv
89caFt+SyfMnQEmDp4Vqo8gUadcAPMZ9ssw6V6rua46g/KQrqCBAdEAVf1jPgkuEoP0PgOTRXjLh
YaA1fg8BmkJxvuYf6DQ0SO4RIKsHMgM3jxGM1Ovt2meYd0XKgDSv4+HjBxuK2EDJQt2ygFOtlgEo
ng41mGYfmajyqIfLn/seMnNpECy7ZBpbBU1migw9725KsKg5JNozTqosbE4OcFqBOe+SS9JxG3YX
52e+N8I9E2Tmo0G1hkY5MBZlCx0suPRAmXr0vWdK1zHu3hPC4MlFdq/7cd/3EChdD7Es6xACbEBo
qybCwX2jH6n4CDc27QhRvQYTbwq/Gaa/vz4QnY9I82mH8NFGXUMcTB/0WRu7e7Pvs+YQ3miW0L1B
+JLhmHdzq2lVW7fa+iiRMbnesLcECBq0IE4/kGyqvXOH9vXlGPFmNVoXPJRb3vUZqiPQwii3c4LK
aXeoM04eeuv70r3jL9JBHm+1HDw5gcug3baZ/ezTVh3Snn45s4I/aFUR7amrrgUc8sPZqUuAlsdU
ym3pP6v9Ti7dxkIynopU4feXvBIAdb6O2q8MExpKSRCNbm90bEOkAuMuQfnl6CRw0LCphB6umjez
7gDfu4ECJ8xIaLiDretZgMGxBtg7x109o03w2Xx6nF1ePUOL901/qOtT0cL9Axdb2rOisgsdsBXl
K73Ka3GBNHwdw9eu6gCZfqpHQvfpm/Kbnr/QeNKI/UYPMLDR++yq8I142a3PO9dIDFwAtLrNDJGY
HgOJv9h3mwFKv/O4e1ELPCZ3BBpSFfEBOghenmPszvdfUGzCKMdyDR49mHe134iQBADZb/6EcD+g
ED5WI0Wx2/TOpZVSJlBkHaD52vav8/qMe+HeUbACweF09g4/ProLfg+tBeYWSLqx5a3L2dHogSfX
EG4hpnJhGbd8jEVexeniLjc/AA6+7nHQOs/BMr7O0a1TrE+/zePwDYTj7Do/5Zeo9nH0yVqhSDqU
0dW01PVxAOXab40r0wVuKCZAXzrNUCmQemPqoliTjx+VVu1f/FaWL+2ry/rye3pgDDqoP9gUX9Ju
rugIVf38CbSe5hAUqhGrB+Q9nWQbDOtqbzPr9PDQwsvPaznSev/R+oZ98ldoVRyqbyXUEHmlR7za
m863aJIDctS8F0eykCLKsJPjPgJ29tejhDmutGXE//TlJAf+69z8bi1+utNL0fuFDbhqUMVWF5ss
HshO89/Odax+vVP6dVRPDADUDfhUdmM3eTP7A9/nq+Obu/cvAQBR6euc+63K1toU+gbcEIOq5ukj
wgZyllEkDUZbc+ENWFeG8XhXuaDPXd0SsN0HlucVCYcSE9L5EUbKov53RUADcSzv+vb2+FsYEBLt
89u7dLxKc04doSDc7nhBIPzhLlPjbZ0Ih0tHv/saCcd6ObwDu3Vaoa4ONKQprs7uAEqXm37qX9Bu
yYwPxmXB6Z9ieoeREkDvkYEH3+x4F3gze6So8qp/8Q1gbo2VH0yvE7A+v/7j7r5j5BvvEPIWPVjI
KBvDqOjRyPnCSqVtuUcJjHbFv+of2ij60r7gqVLR/Lu+PHTI5L/3zmOKgm/IQCV70BikVD75XdCn
3D8HE86fZncb54ZJ8zVqbe/rz9XTDLdSUbhBvuYZ39ctDnmYdvJlGIWPqfqIL2ieAA7yr94lV+Om
z4HYf47Q3FGSMoAyqtBmtrWolZ8AycOQKO197SibEyoJgyO2px4KBgwFibatftf/MNETU4rfDqIG
scVwaqX/xbY6RLsD8AtRlcEeQCmAky24QLS1GnrypM0qrlSPGUVIqA4uBVxsH+BEaPPENb8bLUc/
u0znMlB8ua3+rUlOxcs9pR2v5T/GV8c0rSNcSSY/I7SlPVZ88Mg61k6Jz073Y9V0prejACwNHNhw
FdiB6QZ29OcwraoJyHFmP9FK9Ot0r4Z4T3SITu7ZeWyRu7FSxprMRX/8NJo/VXxuTRTVNql8jG1p
eMf5Y2wQWBKbxBpz8Z/bO4bw3dUXzuyehmR6417QV+j4ZXtw6tn87PEA2JFMBFU951NoD2+/VcgO
Nm1GmqXbqi1zg75POP8ZaFn1v3sfv40rGNpiOdOiQ4Z7uVK6e1JDXMKr4FdUTJ3cb9KKHmEJ8iJq
aKu6yMNb93CCyK2rOBU6fU4XRbZhG4ZzOqJQkySJCR394K5I3dXQkdGSJCShqYZmNq67F3909HDI
own9j64mAaho3tDEaoisMv16kaaA1E7h3bC0AKcAOxb4PylSV5CP0tpHgNgaHu2NbkEAr1X/35AU
iLTtZWV+mgZEu5O9i9LpvyElJuP/f0xbKHPjugVkyKYxx6CB3h+USyBVIMWPfTVTnc3FWqkepnFU
kehOx5gCYiv+dnyadL6fXtL60H+PJ41POIBwZ2QQKQK22TtGYBq/4xB0OqMvwiTsOP/gHZ0RFxtN
5GkrFipu/hUbeMT99gNCQJQmFJt+uAYqQ7OPj0Qrz60BTsyEJMgsIMADovbJAAFiIIIqaZ10s8WJ
ZJNlSdqLbsPjHGk4VEzmCCg+0FogerEJlwBlBjjqGjw7pEpRWR6+x9WwDKohgi1EQ0jmZD+6peL3
hgsJUzWL4b0znxBjUzG2NxCu8dmqt1t6zAwT4V/7odrIic1vabsbGTDeuy5HZ3gZ7h/OMbvu48P8
OlaqITdJOdtP/hqnSpKqiKa+EyRGipXisEwgLZ3tLqJWtL4iiCchm7p2juNeDuLbfyQgA30dkBpN
BEeZMbIHtIbHJOX6Bfjh00ndKkiBdGq+GGTNTSKJ4X9LR4M6mGpnZM3skhHerOXj0XfYfh1OY0KN
nLmXFKlbi89wsA9ZiwQgSROAifMPyq0NRTC+XX8vr5jXOFq0x6rM49Wr8/iRaLszlBvytB3ZmLnp
+fdxB2M8g8PJuNEr2G8hLxW6dxPrnPAeIsy3E6Hf+duZa/Y72c/PWQeBgA9YWgv4XIdq0Lmlj3E9
hGJ4SVVPcY6wpTKFu1UGCLxrPDb5Xd+EdNN9bCV23rMyeIKEvFm/1WPM6w9sxJWSKAkS99DIAKYW
vWIJFs/tJN9Qm+gmvQwNQLhfkk1b0Z785GMrb1mbQYAPRr/t9fuOEyBlAH8CLcPga9X9UdOnnee0
C8WZaB9rJdcCuCfm+leqWqQnRtFHJb02brqiJ+MCBNEtw6+CCzOJY1Cv7r3wcfZup7AxZT0ZK/BU
pQ8zrLSEJT6KbNtt5anbdutTCOUpiEbMopw8NhJyVG0wo40rY2BjJL0hrw+Kj0YwLeRZvwhgBt58
OI1cg8OkpOVxbgXbymbEzvaL0vTtuOQ/AWc6C8+1o7MXsQVPrs12/tlR1JuDSekEdoqnZUsHUnKy
5mRobmRHFzsP4u8wYG397MMRDmGQHMIknZdBegLGck2mWTtHZKJxp+QuZL5cOeo6AGJBWKo9sgrB
9aM5P8l69lOzs1axmbbxyxQLxoqdWufqZwQ2Bnh/+v3yiEH8PhFbbj4T/RE2NFkuzurYtSJVc0+s
ZJXnykV1j9boM/kSQcHUuHZ6H8+vPX+uXq20XaQpVpw3Vi1CWUiy2HfGJMFhiQOBGfRwykUJAxnB
JJINq2nkUOmk87KrF9Znz+0VQCe2GAGYmM8BkQ/WMG2hn726fViwsgwjLNQ71he+K36w9gmF48Nr
dKqTn+D5wE46HO3Hg/9URmUniKoTgLuIKDTCGO9ll2cr1Xb4hIaHrM2iPxzYbiV5onMAqQUk19Ef
ASU5Rxo3j3Kh5bFCJRlAr4opy+5OkUG/1sFIuXWY1u6flyWLw0eWAfitlehAnBhuhphoC+QI1RRq
sJw1dc50T/f2vGnbZUdwmfDGnMYffWNlTSUQ5BOiAoBZAEY9/8tCSDYcKAZz9HZ6AG8Fr8Y2UkkY
DfsHkPY94wGGilcXzKRBJLVpdrmr6/Y5vmZoHQxFUATn5gn88JBSjd1+Dh8wITbVSvGu4TkU86p7
+Ey+zmP8c002fa/4hsiTDs/jY7ZEjpMQiKNgUAYdNuApuDp/lpyKNUK5jIWvZb1sCdSk57BRD86o
8ulN8nBJ1QsObpKOqIpOwDn09dG7eveBHiNoIZdOphu/A2jEOG6wUT79mmdb22SawSuvyPERbYAG
DV0TRE7vjUDDF443e6zljE6cy08rilLdmhJ+kk+kubVL8OQIINJFl9XHbRPlOPD5lfAfXf4ZXEfE
ZLtFXUHPjEoJejnncr4ffEXB98lZSFcE54mT2yHoN2kEaPntrJDFQ0yC5ImjlNdR5fxrhchBUP3g
O0n2WtHvfEdxzqaRnPCZQKgBJg1I3e6EU3+6zz7uI9FBpj2BsfUWN7dF8kctbyNHxjv9dvfw61TD
OanX+FXUqx5sneVA8ZB6DU2Le1lz3bdJJ4ATThkkdw/6oCfiF8jtwRTn8Ce/AyJr5QKZOfAnXT7v
FGE66xJweYCXdDm7EdbfjAO4N4Z/DG9nEs23Q8VAWFKcmuMIVQhefwpaWEy2/O5OYHXs3R/Gjo7U
X0LQQAQPQZIxpcmcyEbNSD78g2P1cbXolNLQZQ32SC7Jx2LJOpEVtcVo5M26AplDYBiuOt7xwelr
RIo3n9I+29BMj/I35WzBOiIpcXqZPP8OKsXBERtHwExzBQErbjjSxJPL5E0HTKfF6r/jL5f6zMgN
sCCY6tYBz0zQ/gnbT+R5RMPnbK/bQsMHR2rjbn+wtT4vRKZ2bFor7utxdopu+dVr7Hoo67wjMjoi
KMCcwX+RDm0fmbYC6+upgZSwJIy3fsMxNsHNxK/9U8Qus5cc8g1soqwptOjYuD/TRhZ99fW6fi2x
n+dIwh1FkRqM7jC5iEfLJT+HgS85eaDGo903rvKbHX1DEgMqSt1kh/b2oAc73uqVS+17gbtQIv/g
ENufIJWaRMcr1ztCt/aejjmaahSEtg5P0vKfDiUHC/GRPGc3904F3z8zngZF2YMkTHYK5l/ApMM6
ONrtxfe02lRkaU1p83Fbv4Cit4RuwROmpipWq1eqinJK9bHQiaZSC3rbov2OdPcusK8TtMRnzONT
piMV1rqFTy6bpb93PnhfXVn6yRmjF6szgIXDHlE8lmMK23wCM+/hRUYh9PTVkkXzZeOP8p5mU71e
VGukrkfvAbLclTVBSthqT44O5Pbo5aeklqt0DxCWp59e3Cin/pQ4EUkTZMKG7yBIcTjaQYQVLpfR
3vWAPILeYRRGCcV6z2lKXB03utMRwTiY81KP6XWxM2AnfJ3lLHoN2RfNP3LsQR7tnQDhAINYF+jB
hEyE4G56EyIT2i7qGnKjB9wvwLo2tV8pkhP4ODEJIbV5oz3JdGFWdPpFDXcpowX1GVwuKN6AgHhC
fMYO4QBK2n5cP9ZhfbkvzvBmhuA97mAxfh8Y1bBjMhBuBy+4DqBUSicAc4TdDhX04vwFOQHU9gmF
xd7fIsQ4pIKRSsbQXU13909ETV5EvUckZid8vUUGaz9xIQZ0I1ZQe4Jr8xl/2Vs2jsBBcRPZe+Ub
vDzzM5jt0wPwxcsS+HmZOcB78I35XedgPgisNJnO7seYQNNGauKeG6OmZxU/wwctAmvjS4sN9VCr
BnL4tl5gsVHKZvSlYjFEi+1KyKJJQG/UdJVY2kzQqJ8IR6tE3sGx4+7uJsH8QVMqcuekN/vSQT4/
ndcpI7gvRrR0r4ghbCLgh1sEjbemC5yz5QQBBZI/GvFuW3WIpXnPbt50i2S5GiCrvEBOiZScIJ1c
vckI8Yd5izPssrjZu3fQIL5ld7N22MzR5aG3+mfEeg8oLJG6RTmfpfpuROT8dbQCBIl2dD620lHs
fFzcnBqrlwVKPEI4jWL6EaYjzk66Ql4ey+OkQag7ymLbGWJM7nbnEGSypxVLa+z2tAV9bQgBhVXT
UpKgVVm7XScAulkubpOvReON9LU/ErD1+2WtokBOqd6c9WCwPdE8AN5ToYGHtvGZcb2DsvL22Xax
Ief5gwoVjYvRpT9Sp/iEa6gU0BTmCO7qdiSHRmoiReusfiuyiurjzNukoerLitqTkbK++Ds24aiy
cO9Gapk8x2VHshMi0q8JrRAGl7cInoM7+S2i9HGWuBZR2ERmwGdv9rQI6cvQHGSHt7LgwTntb3sh
dpm0Aq0LQCKuAjHlPe6brsrZlpc5Kae1a4W77WdOTW/RGH3nX6CnW3Rd3tDgrR3eh4u2av35V+1o
hLXm+SU/OqvGppqiv0AwM0maGuDedhrZAZfB0LKFRk2ut91tN8uLAmlU7IX3DspIR1haTPK3iLrf
3G1OUzrC464oNCgnjL5eRsjOziv7PK2QLKHpFiLO8nVkfdEuoAqg406pPY+v05z+F30Du0CTCcRz
CXGaf9/J81xte7iE7Ha8nyv/baHJwQIuQYnkFYoyj3+oJ0LYoCX/T4Gphf3ds716XB1ORN5BUVzu
hNWe39fqlx/UDWv00u0bzeTF6E6ceLAQ6A4hWW6pgdJyfoSX2YSH+vWQgPshxwyl4XsdMC0lE2zS
rk7OSKDnmItzMi27w/jsBGg7oUHN+wtmTn0R1T7Z620VSxp3dtmdPmmvxEBannbeAyaMZLs83+bf
rU+PQYlPeWdaLbBm0SMaeqV/07h6lBKzy2Tp6qmaPgMuIQaZC+rrRJ6F+IGnZfQYkSByWdJHGo04
1/p6jNsLkwMyaX0Gmzg60mP4FDiZHp3jCA968ko+y6zBrgMtkq0RgkfGzwHLCAwBSS3wS49+7uTg
KRa51pcE9+WmI31agi7OZYL/dEFCvFDdFjr8fQXA5F3AdbHAJSFgd/eXTLVBR16898Gu5nWm/CFI
mcRkTPwYeLe9OkEoBSMNFvCgD6wSf0DFZ+L5pbj/14BySwBpD1kjoVyog+/Mul7gNOV/1z0QhH6V
o1PeWZvsiVyP1YfzW+jv7D5SMNNgMURf03rc4OlZl8kz/tGick6Tkx3r/qOQkbXMn4EQFZg4LnPQ
PZ3acloj5rCYx3dHh2K/mt0FMS/IYLwNG5JoCERpnXWTe64lyMM9eXLI0MXIa74nIJnZz4vn5MOa
h7+3x1jZgH0Izgc4pDZbA+WgF4QFiVBv7PENaaXgmSOq0H8h9Yes60pwNWtI3BC1Ad0x5/7Nupsu
n1IGPF/YRkjLMeJlHCTbi+mJDMeF0gwdZSHYKKGAi3mMBmTuj5DZ3dQMz2j7g+zOtQGDl46Cg5XF
ND35RmDIzVRzZoAdHyiEt/gNgDpAVz2JcSzpw1qwpzf/PNhtt+AWzPyO25tmMXkogEYykGgNGOkz
he/fdx8m/pcQpIwPda0w/RuQa2hUme6bPiJ6hxS5skBMllH7jd6axXvwl8AJBSwDoiCvM5oFBvhT
eUKYyTwjFOUAg9EvzZ688Rd4TpU9QSNaz1VnJxd7z7mNcMFW79UywiQ52Pds4D1fcDv1mFkFyN0B
jIDNflWGJeSvHM1uSINMAisRNkHMSgW+LUwBwmjld1JQ9yy7ceM1fM4O0mvAen68c+3oC8Zfr43J
PxjamTkiaKhB+cAVZwAYbwil8+ILks5grFZQLAAyii5GOReg8BFouLC0gH6LSQ1cnmEzhUcO553Z
Z7815MtsKvsWPwH6p0h8CNzZGIIqtrvQC3uumTGoP/om7dVwn6OYsQcFXQf0T+ExHfsHv0OJgOD1
kYrq7nTzF8BZZDY3HM0QbyhkXDJa5ijZf0Sd2ZLiTLKEn0hmgECIW7TvCwIENxhLsa8CxPL08wX9
HzvTM9091QWFpMzICA93D+dGzfy0v+Tb2GbezdbyU7aTN309apSH1Ylw1LUuxLxjcEDl7TjOhGIR
/wkVa0dRaV7pU0xmE5xjbzJaV3r8HR3Z2Y32cqsVHN6eMEwaQ6EdwJm3I0nt7FKYTD2GWkB/w34C
sj7UwHMh47zeJucHrLE6rMKW3wDkhGbVhZMBN7Hla0Qb6eGhiYgV+4J1Vs0vhlXGM5ajMpCFCPcE
0jt0J5mXopDiKeETIyGeLCAE1mu69aNQGyRqXzxCphATFgD3frecovvn50Ecg8AHxxt1P5eISC3q
BnAKTeBrbFpxJguqVIa0bm27XtA7b3I1tI8Jcex1DwO8N4RPUG6PgWIPaqlNHy5QJpTqHiaySGD5
r+OMZzhtjAG4CYGLy7A4gYBzi2k10/GxAStjuO7uFkovlPo/L0HuYgaM7aFzbxRUIH95gMMhXEls
GLcZls8Bhxp8XYjfCWzDQglxThq3cj3uThgn4+6SytHGdKcculP0hO4z8zxUmAK7t6RKJI1yKTpA
4jYJTUhjs35wgxuxwsRbUCNIjUJRYTAcrBPkIZ4y6C4vJxgj3hVbYB9qHmq4pouGUFxM8OUZdRhV
9IHlKBNslcEdXPJH0SG6nu+uUIBoCUL4g/G3FLIuXOOQUQuMocR0GvZbe9SAPqruIFKC2GatD5Ye
pkzhFceMVjZD1oTDVrChellqQ4y3SX+o8vmzUwi+ABH87vJbOY2Kx1j8aBaPAUJVF7tAs7fELxCZ
ZZXyoXVslBhBw0xyzsNsjwwQL/jkONhg7Ys5j8ngZucJ8/e7UAPIIvbB3yNb+aOXaOdohRXYMenJ
maF0odPxBqSCO7JhH56MlIaV80+AiI5T3DiOCGOFT8dQ4fyRNluwec/J6YXVYnvyCFCGJOpYdbvj
e1ac4L7TEXSYUBpg/grGh/ayS3bCwC3xudib1wGiwGXjAC3vKbOKYYbd5pp0yUXwUpuzSFRpZ2/v
HQs8xdDW0xKH9QfRVOQOmslQbCG8M1hMFLMSjol+vsSwY6iQA0Dq0DMh84lIR2wav2jd4Ca2Oco3
yDhhqXDCvz08scJT/hm114hSDMxKdsgAjb0u4ewHvXWJRUp8ipouELc980+5SPJ7QsWMb3z0Gy7G
B/8z7KEuGbaG8Lzv+c7dYYkhwmzw/JiWowQ4yvDLUo2u7szVzB7DvDZOi1Hef4c/NJyMI4CeyNbl
vAugCV/yxcni9lx3Ypb9NSHqsa23NiE2Pzm3P2hEf3L+YsbjzIT5hIooEoXlQgcxwCYCJCM6mizV
VHyMb8Mi0daaD+sOi8m8g5JDWLi3aWOInKlFtlN7GJpDohQVjVwc7F/oGnizMx9nzlOhiW4uiCp5
AmeyHXFuEwGxjIIwDyWMEJdA6YXxENchJHZLm1/trk2z9M1Dx7HJhBtkYUOgpe+rpaU4k0SYE7FG
v8EtOkzvzv1NuoU86EesrwYiTxKt08b9kHScYtU+pq1RF4brDO9QCXo9yKzCDoGfY8EGsekJEFQr
Uxord3PDSdFYLVUH9GF2AZZ1TrY0l3pUKUf3EdcOuQG4gEabZfJgIq0hmBh4mM88dlwbzBo/xo/7
ZGxmAvrUJHe9jUedfkl45AAQiiEs9CIqpX6RU7drUlMnm8ERD81VB0fCn18EUeQFhbjl0+Fl95c/
VvG8i0I2oC/Q8Vtbk9lT5YneC4VU5Vwd4VF0CWI3sAeFSpkal8S5gLJijdyNLRpxoUR/rBs2T6r5
kTt8sp75K/96beZB4DTAtlDHKIMDXDGkwfjmANhMCQkFAfjv/leBoICssDOwhWJgW9IL4csAHfqU
mtFhcITzwcipc/Ryex4ND0OZ4Os5ocaZofw3BxfQlMFn/AEfe3CXGgGg3GUwoFfEDdz3GTOE7AbU
RJwVpeXPxZJcodJaCJ+fUlTiHQsLAHKATSfAkUEBQkjf2YLL0kOw9fH1V5X6PZBWXN1x79DpkuEW
QpYMwE8jE0z0BUpKQxxA854cqIb4mntIGMsGlqSYaxqshq8tWi7vZzejfQBODp4CzGy/KDSeTGym
8TOzVCgIIlukLedmHQ8z3oBSsLLbU9K7Nf5oaKRFJ4T3JitORLFdhJ3ahx3BJMxN8LFOsWiCWrCv
afUKPT2KyshknC9GeNS0zAIxKSpzXOaKdnwDD1nXzOzhLmx41nj8qdZjKfwo4Tmpg32IHEoUptKO
2ofCSX3DSa3MvfcyVhwmJBK4BkXn5dPoYZ66D2t7FCDcRFcpEtGei6QHKUXPrZdBNsCgxOxEDY99
MWm5NCNoOwwmzGessXqP4YwYXW9mDAbzGMQUWyzgvJ0JUGoa8fgbOxPuNUgCVdyKqptnlpE3zwxU
BvKJzynjufGihmwKT0sjCEuufY5oEmhWNqC3i5ANgT11pzOZ6wuG0969u0d9HvtcOTm6dYE/3DFb
ZPDSOw9TJi4gtQO45QVN62JKLxs8jiEexjZSVrrRiMksONcB1mzZShyZVHmTO1s9vP80+Hcqx1SJ
iTLOLCXnkJDPOJp+azDGIYeWt5OGTM/oz+dANA3X74cI9GUmLFNou/BznAlvCQyBW1CqmNlgQsPt
9x1yJJCSkoK2imXPoiVmjGlZ6S3uDGgXK11D/tHQTGwjFwp+ovdgpNj44vL8FeRUOjynLl2UplzL
LVCLRqy/WWrUruZ3UJWtDAWTfSpnGDHbH6x6MDrRTN3s5pikoJMf3sUP7YA+p8dsyDcydqvqDyVz
YDGgqBMBV9dj9iEUFCm4zec4G1T9cRdcGczcaJnX/D1SR3TDbLrbOI8y+M04gwm3+SbHAnP9BLtE
tuPFfhXwxzHSVo1qfr3zalr5FCW0L6hsk2aFq1o3O1FpQ3Gz304Dysibd67wEZt94m18Hb3MGkex
uF43bKVrvmlPFtc5HW3nQf/9FmLXgwxfCGuxD4GDfmrIYsB8tRfcIAFN1H4bMdhmLgu85avlGfLh
S7AYrhcunJZr/IaJGqrtmrlVIOx0HfuKM0uU6A78/OjnBSvExiWGZnuH5iXNzxuLzz6kUJfMS7oF
J5pID0OThoDzcbtc9vj896Dn53/cdRu6E7Sm1YfZVkBUIIIMEoL5VlHlNPryJU9JG0HL/UYg/IZa
vF/GFyJf02pBioa/N1EKnBxBzAns4Ce6ePk+2CdiKixJteQ6WLIf+uaB0XVw0cK7zxQ9hN1Fc9CK
cGQHoRBN2cPck9I0nCOMQBAX0AQKac6cF4gjGIjbC1fgqKCd+dm4JEz+I8Y9MUcGdHv8VaDa4GMb
NtLeWh8jCHt9QHfT3ftrVsmkk7bjRxu0BFrVfSym5FTIace7BBfqEGHQE+2O3mV0iPn08pUr6v6A
qECXbK0b9KrAMMCncC0EhfUtJwbp/xrxIFsRm7JPH9hsRUB2eckInVLC3QGvPIb3NYLRucgJRZSo
O4d5G8Y+EUakjx1TG4rGQLFXB46BE9YBFu40LW+2uo4rtyI0F/8NPl6qP9UF7lEdZz+n/zJpJ84T
m43LcqnBacb+ysQwClueuA25hwG5qtOJ7rZWdI0Umojdz5milXji17Gx/lIHjse49pkJxOqmQ06X
xPmNnhaBDbo3FHNkdDUxBb2BhznJwcCmgHkcJ+ojJE1Q+K0SguyzvxlLaYeTJEfyxtJNYgNsMJou
mQoFRYX+RNOVTg9Qu9XlZ1GkvsJ2SegD9Na6VDb9J7sEEPMYh2nKOdh1aHw6M1d+3mgsvoc38xww
NNNsJe8t3SCNCvuvY6nTmbsL1aNV+1dU4HnDawxagy/uJCT5yLylWfbXhZC45eRLm1Rwf1jhdY0Z
TcU9UVB1lldLDx8+XlyentDjgvxpf+ze33v6cKCuU3LtAWQrhEIw/rBD+GRaxMxoMBf0b7j5M8jP
OZbdkKW2eoDictqyQLAW6DqbxYUjaxupnD3E/mJ10m3wP+I6DED3NYbGSNOZlt8TqTCSTuFn7Q0w
R46ZAE0avs5md7KzK4wOgJch1/kcbD5mHgYZxczKRltPnEh+EXfyWnDuO9foPH0OAHxBTIf+yxPf
gcPyZvf8zggOy3u+DapY8W8wB9xdOgEPJE/fOctvrpnLQ9hKPgnBjbY9XVvYCCqMujr6gXfn6YVT
NaCHEbynKJ5dUjmajb8fQGGneELKIt2408hnT16nXTL+QZMBHSijN2zjrsfy3i3eaS+sEdYBFC5I
aUk7OomefQydysjfzakJn4Zm4b19FwydTLMdC+CjeqWZGZY1sQan5MWS5Ra84EKyE3XuSSN4R4fy
SVN2z0J72h8SVuPLnjVZK/QXhyeTyQXSqz+ZPuSYGwyCy+rLP3nNkTimXbxb8dY4mfYBg3A14w4k
OTgzYJZO/ZgDAzQk3f7dmwaUz51JG0enX/qINBc2BwdADlmBgspjBLO3XWN+C3USDiU9SxMTd33R
6HMIfLwf9aoLB5cprtKOfFhMvQq7vEi4tjvmHWMHCNddpdvJuXKdw8CyDiSc/XtyspnKeSDM0Vk6
cyAeoZve3Q6BtUySwu4FUNFonMyp6fsq6ubZfLu3bqB0BQcJPYWNvV5pEFXyZrpqT9VBa3ottwAx
fJDkYbfizVj79um9gtkz55cznpDIOLMDIoB1t0T8hmxF+n57YzduAan2g0jCGeWBpG0Cb3SZHk0y
jB7+bJAodAD0nsZoNcP8UZoZM061+xg3bvJYZjA4H77qvNvmFrokb/diInWQ7UgnDd0egJuQqA5+
62tr7ewn9IDhMWa0rzTXOUrBhck7VJIXkOIGUzUq24RM4LbjNSTgb3omQYaOQR+Z8wFyDYdFhuKO
dh2teN7wHM0gXfMLl/e8epicX6xeMRGR2kS3ePQqFcL0mjWtB00XiPFG8ERvdQ0D12CRdbJbSLdV
MVecWS51Aa8sts5pIbpwevwuw73klCORFUU7HRCNt3jyKJ79sjJRSopS9wFbPWyWFG2QCIX/Cbki
bCzHuDuLIytx7ILfBF513p8G4oRrp1uN64t5XqDGwMdADA4Hp595FJ5nggjW0A0n1tGnwwx5wWCu
aGUpw5m9Mxz6IRP1ZUp0VWAZ0qUl8NO/ln+i8aiQiL7jT6EDO5P3xse461yFKsheg0WEP4wSdkw1
lSRW8baCTZWtLUxxKAUVxYy4+guLvMqGTSbidnC5HGsFJ1LLa9EkIKUUZhdpmdkFIc6aUMofP6c+
h5z8brdWdPGDLR53lbsXe79qIaJ/rC2tPKVnEOvha8Lw47QewzPHJKUmsbvbXflOPAcuWFw03o5i
5KkDr5ZeyOMKpeNTCgUZwYgyb8bYyLJcWXfrZ/ksd94bp3TcfRmxZXzKTgZzD6CsvJTfi0WXF9yF
PSkIbNO5283sbnesayBOWsjN7ZrL4oQOsEd7MfuP0xdPpybmLsw0ajqHsAYIGxxefQDb12twoEmd
dLJt3AFKt7q+OrqnkANcIXpc8QXcmm+OqOULdonMl8IOsp1oyGjD7Wg7qvGFLN+G3gpnCfRNBQU5
48pDogig3ZJuJTyvrWY/wytclB5hXyhCm2XvTw+YiUqbHNAFoNr8RgwIHkgNCnEc1jUT52BYH1YQ
V1kImxTWAeGFvEm32mQ6lIt0jnnYqmT2E5VmJtN5qPRAsKTLc/bffz5Z0BvmnzLtZufRNifi2Qg2
nfYS4rlQLWD3mBnL/0DmRxlGnhSMgOUIsiqJ1xs0lLohbMfBBaJhB68LCBgWfqDk3oy4N8BNpb/E
9pGcrZnQf59KPZSZ9Dm2O5HCP0rw/hcyPXkrxl31G4sBF3lKaodSArai4Wc9fvDBHlpj+XTKtD24
rmVyPfIf++5Jc1hKyCaI+1cS6SbmjW1EjQgBjKslTOJeJhd2L6kwH1YfSlVD50xuwn9xs/W/g1tN
9RwuNhZL3B/RrdCj5ds7VijTppDw2L3sVZ7XoWVkdHmR5XTDb3I1L5SRJqrIsgba+YIP4YUeNImH
vvSEuR5X4jylTyjB6RWAX8Bs29V0OdVshrWJ1CkVUsxyk6K4ECYQxH/PcmFvroiareDhPAweE2Oy
xjhxLh/U14P2gCXWKOGEdKBO67aUFdJtCCfQkobYIj9RZ9XGODSMgSQZKne3mXwyEcp/fD06I0Oh
7yIaUO1mfxwZj0Jj0pgANYWAHhvK7fVq1HmI5UWNK5A8IgEZDrxZh3SgRaEsBDy8sukjcIhDfUeq
E5N94IzN/KiJwFdHSFZPxoVMrLHjdK0/ZxJa0I7mH0iE1GmqBe170IZkA3MyfsxZiesP8eVmwocP
rblvSJQ6w/+a8XyfZpssME2bfpetzgN++BxupLhaOG4kYxaA/wobNhwBGUsC+xweEIKciWKP5NaD
i7ML4PfBlllviYU9BiR1thxiFzoeZ4qvh4Aask0yWPjbH3tNzunXGP0KHEqKEfbl7WZKJQkHe479
GifZzMgUpQ8nf0iXAKAGSfTD+RCb4fZC03yT7obxUKr44d07o9Wg3//hUd3LJWMATA2g8TTcZYKX
Hhw114pmDCnfUzG4EHPgcMwqbfT9iZ7cTSskE7o6Q79BSaoaEIAOd5LTdj7jA/L8rv68OarepuJf
Y/jgLDCXe8YR2p+8I9ieQBAk8Eh70YuZx/nL1LCiEyImdfbYUeF1olNdtb1uLN7hpODDLqdXpKGH
sXTvzQgdoA8Mp0HAzHaBMd6iDcendtvYeGHyAjbxUw81IBc+yYIo3PnRFwjfGOQIeshpPySbzk/B
aQG1iMT5bBhxw76R+d1XksiBBNFSe/uXcMN8eW/3W0uEN1aY0Clrq8vBw46+cy6wysjP/MGaKIO8
62BTPJL/P8MvmMN8jAMeKVjX6WXCwvbZGM8+k3jarhaob24VGTBAGwkhAiJjeLZoUAh9kYrwjCcG
q0W3tJxqcNWZNCeHsWKbK8wr6QYRKBgyhHEMf7sT+BjVzAwjvykqYpD9GtLIDlsKzlrZbcaJvyKN
hKAQnNlmukG65kjkRF1ZdE1BLak5MGur+PYat2uYhAqQS7VEpUxXNr77zHoCVgXUpQNwA8qzgVKB
28UvCW7OkmRJF2M1DP9yPd8Pe28HCcmGNcyBQal9HT64OFwXgLCzHrYdZaO42Kp1xhm15bRtvWTY
2o8yLNARbpBoRcacWtLd/KRq/ESzETTjGSdk0fA+dbBff7Ne1Jly3l6WZ5dXeS2sD5nMB3dBvNzw
jSV9got0dvSYUWR7xwwCLRJ8ae+szs6FtTpUyXecGi6bJG0nUjuIaYxOttuM3nknbM3v4HdZl8U+
IrkZXH4KsK0PLSGdcefbsZarV3hbuN4xisTILlZtc6KMAlg5pK1MM8fjJLm9TDz2Br3wnUotRymT
UrhFpD/2cSjAqsL8nD2loHT2a9PECG50s56kijwUUX8xD8bvhUS+9T5UB9Kar0Lszeb/ehAbl1Hf
wX7ywg31vSzFnemYSqcTCyuIdbuxEm4jwQR7Rcd8X/vBqWfylGsZ2HNbAKcFeII06BLU5uhalhF6
1d5S9+muiFXNDs8dsZPBUAaFNv7HQFLXQJvQG3uTTkp/5eReCfEUCX6TzE/8KEhIk9Oopn3LqKwU
72SaIIxwIbZxP9X+F5HqNmS5nYJ92HIo3uhjNYxpD3edChOn2oQSIWr3diazsaCL/DwzsreMQFsU
O2glbeyAeqw/GAQWAtQOcMzDPgILS2GtJqPWVHSrybHJlxo5HlpgPT5LO+B+8rg3CZQiSB3mgS4N
NjsmQgt4DdMnr9lRt3PHNrCtrwgO5BQV8yKsZtklJPZXg/80QW5IIh48LCugxxFvC2WgZVLQs+1W
sAndVqZiCfhlfRzM9YrvMxlZgctXJJQcJmrBcWPC1sUNwLz1D0qJC44Wd5oaFPdSzyPX60CLzOgS
mOzkj29G1L00rG5/t4MlITHetImLnRjnLAYn4SgLRQBZJeL6feXQrEXVJkr9BY7POteOy8cbB+Sz
rcFVwagsYIwdTkBLBVVfw2PgL03fkYZeB+do7/lh3ED/RSoJtg4zhZDB5byTC0Zre7fx40g83c7M
bsMEIidNZ+S8xbOLBv/urnpwyi948ccfZpgA9y4qZ7f0qXr2aKVVX/jTkN4h+W+jLiPPocpSrP9K
4z007cpQ4OugS5T0seetpb+i0Jmg9l4/ZW/tQbxBcHkfbNntOVOHV0OOQjEDIQYfjRXgI3WoYq8h
+1Mb0nwLVmejch7DMzCjnmNjMxVvKlyorCnVlAZpDBCCe+rdgytwFIVqG7KmhsEI61YaWA1nMypX
MkSB76SzAi10C62UkVdhr+iFgAxRO4ahJWC7UTLYzr+z/2q6FBeLXXfkLuSfXNim57bZjutJG4D+
g3KZdPYWNFfUv9SAkh992TUyNaKG43AZbbc4ylZsICxw7sQXMciEGcfiaec17cUxys+AqnzyoN7o
mQ3YuLSR3Q+4/4MSltpZp0vSNhX2HYO8X334g9elbd9ZHDi0PTwVLg5SRKcK31vzidAQC5BtWmEy
c0BjssPVZpNrxOIlknZxf4EbRYKKRyrGNdIB5Tccp+wC4sOix8cUWg/f/whhdrC+OrgmI3ZZtzBr
Ioi4HOjiLbg3Z97fGwERLn+4RN/BCdPxYz2ml1zTAS/k2cyyKMG/gcfq+hQaHf/k+S6QBbfqZzD1
5CnfXB1mDvIaYDaod1Ev1bli7jyHY4THPxNswgbGJEAg81P+NauVPmKg7hN9Cokbv+g5igp/NtXB
NngZ2IWK95FX2mX5nGMXQi8LE6hfF6cZvmI8utJHYbdG+9U5VWCONQGF4l5ZFeRsVN/XHH6oNE2f
Hlo1hL9ARXvX+BSnJQY0ZP2v8JDqy54P63qbd50xJpsWgpp76Xz9LSIO1VGzfdy/5qI+A3OnPjJO
9s2+stwVH9MGZxs0TJHI4Vwd3oo5RdceGdVcyWjdWm/QICfegQt8GVNc86uiWtWSXvT1Dwy6SigX
kfZWIxKTiB6DN0sOHhNOdsV+/jWesz4DidhVODshRdqgBFEtkv87YxuXDSgoc0a0qp0+VsEQYAWR
3RSXXZ9UDrL4RPFP6Da+1EMTvUcZxEQB8kWElf6ZBIMskrKSVFr1b+FscECrw3NjBoAIoUZfS3Eg
JY72c/5xScvk3n8V9/TlyS24Fx2ShrP/WiGqqzMRsHwWs1i0q38HunEYRCeo7qkW6Kf9cRtAbEzS
3b3bRMEZXbMXPdl6CPD3Hm7hxueIZY03bAn4IFJcAPrXQ2moopKkr/MAdMOxHrqLPTD8YUfjM94H
UkyceSZ0xzOszZ1XQcGwK7b5PkfoQkJ8S0+pOidwTXnKPHY04vlltTF6/sXbxyLvbJg1on20Ewm6
O39INm9fs4obQ0+Z/A9oTpwDCHoSiTiD7DUfDPwWrTkpJzB4xpBWYo6OpS0rHZdfyI6NvvoHTQSu
EHRXtthe8phe0vZba3FCFhNjNgOz0+nF7IfYEnj7rCIJM7G38Q8oWnCFMY4WVf0YiipUc/wsKYkQ
qZi3cFNg7bu8e3SC3KtOvG2yUlg/NdAjAz+GAPyk7yS6Fs74zmEIObYaH2scWozHuEc2Zb2A62gJ
NkFBNo78qSXIfCmdsLijc911xDsArSFX0YwgWmBlQDvY3iVbq+EyvfbsEMO6k5d7jqA17ZkgsYBv
EH8nwH4vtM+IYhqZPu3gR4ApWfbgQKc0BeWHKfbFD0taJuJ7KJTvNxhA2s5FE6C6lwXU40DpGERH
7q0spuEOFJbBxs6ZzvniWdu9yZWh7uYx4ufyPfANBqxj943qfdpaKJPNoLUA1AC4f3HuHB3AP4sH
wCkAUKfY2SgCiie3QgSPGSPabyI7c2mImMTnOTTInUt3Gk8sSdY5C0aCnOIEfZID47m16YDS37Ha
DUPfZ53VjGl5mDF/Jze3atqHhQ4bO92+fTWt6+w0bvK9jIlD6bCRLpyWdyYcV0pxIaVZ1QrsLxGO
VUwF8ZlXSYt/yDXBAG41WU2vBX4BiAQ4q/4+OGm2TZR47oZJwtONSauXu1G/je7fEfRzczWRCLFU
aXg7WL7YnzH0CAR7H3Nw4ghGX0ATl36HMNg6+Oe8jGylD8VyssFsZSHslSeM4lprpnyEm/hdfmFr
ignnmrxXH2KDWU/Oyx2dNgZ72Sbeo0GE98fe261rDMWu5QfDSgb8ciBWuz5twS6/TvPK3DIgDPos
Fi99DT3ZEoJUqpan+SkmL90W2DR1wDyyl8XEY2PzNSCLochF/UOr8bhsziAYHmK2DJ5ux0Joizvo
h5hP4UO4bPgk963stNamzcFohpKARCMqxbFFWOBqIuAEkhJcGqTkEhqrHJdY77UYHAA3gue9IVPk
o2WYXIlnJYgU4Bz81hM2KedwiwWNxQdi/DRXBVpMzSJdzmcfOcwerBuHazpJHPfCz9BylockkeIH
Icfi0whwbh5sPZ6WD8WGXsl+DxwNL6HnkR51Q91gy6iYTQfyCaHkOt0B1BM7oVuX2Eo57ZF+dAGp
/zPXhGnXmr6yprcFdxeuy8gcYekl/orTRB+1LSYFMK5zqSSnEzA+Vnx8N1mieyUWWYcFnqZPe0VU
onUACRdqPBkyghSpFUVyAQl2cl/snZFuQXcMhBCghDd3s/iKU2QjRn3eb/xAI4ZaCMmStBjcj4PI
oCYCq6Z021kaVFy3zQpc1QRBwhmSyavFPuiuyK4UUoaA+0BexJd2TC4bM4uU8ox0nh4q30Eh5AJS
2koBqTAIKAXKUu2PTsEFHgUTT6mWbHh2OOpcSNj3DqqiMYR1rKXguELYcYDgBD0MsgxJlJtlqzu5
vLzzNpTZrQGiCg9Si4sLXhtyaxa4rqCkP9UGt6TDsqUrYKD6hvUJPNvn+ay4VN4Ff28bbQSwv7ii
Y7/qQMDJhbugWyhr0NYIg2jFKHDDHawo56Q3wvvDPeKT3CHFbkmNkKBJL8NAkUGMotKlbU2JzIRu
cAbhX6z3znYoDQegUlEDCW76MkZ8HOHUXkQkEwtwL59EWhDcLi6GpkhGp58leSLEgNbeHEKIRq8z
b0KHhrk9VMV+QaNSBqkYI9gqerBX1eICdntjj+SQOpYYEZ3LPVzZwewIfLvBPqYi4d6HMNjVRHGr
JUzuJvPkaQLPW1Ml0KMrpSY6VTJRiBwfsCLrGOrRZrQHFO1Qb1NyggKDYhBRy2MIJ8zZ0Ycnl6R1
nkGkcAE03japHzk2BwbMyvbH2qYbBKFlAzbfSI8wKfVxXeZquSm8AB7Cj7j+MOl64e+SfbLRag02
TV0JWiADp2WwvA4FIcJVM+qx9ZuE/d5Shc8Oa5y516eYNLqxFgI+BKTRKMvWlHc/L1ImuBlJFEFj
Ca9hJwlwY0Jhk+3Gsz/QG5Y8V8FgA4yl4HI+yveS636u4XHiBYW5HGxOUviyjV3XjL+3/AM8zKrY
T7SRPnoXMww3W3igzxzdFyvdXrlPj2mv5IJr+o00zykCEAfUHJht36yK2xzju8+IwbI+7mA+roP8
nEeolhSJ2WkkfPtrqDAKobbPoewOHXgFqy4gFCnG5fGh8mgR8tmQZjvvmPWkImvKKKqoJdndbBuB
okAsqPLPpQC8yOjoFj7xVDwWNSwQGUHJMW7u3EMgnpiVd4sxE/2GM1jJchO7yQz+tWgG8KkPpS6Y
QgDBa0rcss4QQs7Ec2Yz8EruPhx/k+FcruZf2GIsdBEfwVo3o6m9o+Uvprk7J+979iLJ8SMRFgA1
dzfArxVzxZvPfKTkgNiD6C129M45uTK74CSVlLw6WTR5iYx57PfxXKEXQv6oA35aWNnQlbU/K6Fu
aWkvZlLSlnoYK1sViyBE1X+f6JU/cYvZGSdIsaOH94URSxmEOcSKw+sJBZ1FwHAT+o87yrQvjpzA
+OsHW4HsCecxOa9aFkaxWfuvt/iSkTL0hclqGKYz86TvpM2PQb3x6C8dsF9HPNq1CU0y7JKBWSkI
9zbm2EeGwzA+DT0M8h140EcoyDKFQWbXC19XTJue8JRV8w0K2OPohHi76xdNdBpVAq/XxfqfoWnv
QZ1oc6itcN8wlfK2+Ml+w2PKZVWQljEUxDZTtEQPnE13Mdd0H2kMGagwGI620JYTqivxkpSJ9rTN
6VBfVwcUL0ycWtfezAdzUsUcjzUn5t3CJ/1Y5FmwwFWe97HolGrJXHAeuVDbKWyReOwYFSIHCgcl
VGLh6LLzMbH+IHMiZJln88pQqiQxSVBGK5bI+sOTFsSpR1yWiMFemWWbfJe3fUnooP/yRmI8rXJz
UPXIO5xYLcL5owVF4W9EsoIxRLWEjzsDROUz8sIzE0qwm2R9yp/iEcfKtXr9TXDIGUdPPBAIjn2H
VS5T7Nf3/Jyiv5o5bQO3ebltX+z9RSyzy+XOAZwxcAi77/AQ86F8iW6U4FQC+Gards0t2PHG4pHb
pZ/S7cutKb44zgrnn3q7wq6+Ae73z0q5oHUsBrC4m4cyUkAS2SiawhGHbM11ZAAGP2ygs2wRHyTc
8QPiCMQI0jezqviUXhPGJ+Y0PBf535P6GX4wmTDRCDaozoBGFFofieGn0Ru4kOyDJ0n0hh8sHxBA
8zIizpMaAUiRNn3Q7eN/B8JJvHiRd5VTaNH/fojYy0tCcixk1ryt9EnApnQBOTmZ0wd/3b8WFP8j
JdlJHN4Wm5j4UhGAlIFO4NQzeQRiwNe0NcLex5rqRM1D/ox3Z7M1qll681d+tTek8aNm8R688AjH
lxk7DAHEW+SU+FGQ9WHFLJ7XZ68iGl/mgCguC4aAPVJLGUpzDLfe1uOsZhnivM4N+f5bPcxB22yY
g9az20Trg8skjOOqvWbAdRMEz314jN0unmi33gJpiBQJT0wKHAGPpcpQ7a+pwSZxeqxKWQi9JbdC
Vlyz/5xqF+MD3uk+XjZ8+Iy4c01OPuxPqN5Aqq2RxlpnVMTXU/AHGHTCRqSMF4tIHruMVEs4oCpA
s4NYtrM279xKJiMtTTG/5xjlt1HF87fhNgmHD/4eceJM5MB1BLEg8w6v/u0PY00BJvewwoYYtf/C
LIbCRd7/Sz3ENagMDtYBY1BRFjJXiHj7GFQoIlByRCerZxNxhUyPopVw1LGnx3TjdmDDt1i+3IHw
zs44prIcqF/wCj0zD1M8YEElOEX+rUk8m1mmiy9RUlQ+DYtTxZERAhLS2r6CUuXCsLZ8SSfnSxdt
7ECs2znnAMo7syq6Vu4VCcCxEFg1yRIL4RXDKGRNwsRjYcobUeLFclCRMfxiTdfl0zPxgxOErzCC
gE3AVqD6wM4xkpJV4in/Zti8s1QPoK98ELotxJN6heei23Uv/nUg/1+8wmU+Emm4BAqstX//j3Dc
xH3+TZ3L0Isb3aZE5Y5yzzTGbXymzEImlDddRmLYEra3mFWDHF/tQiZf3fsJif3TKbw/D12XqBg4
f913wSBBlcNAFF6MHwRy5tyg7fal+WHqKUdNdIuQKzi3CJNVviajABi/aYrGBWt9Z5ugE2NyiskJ
EOD0hYFrjznnHJcyoIGz1r9MqwEup1dEusOTzy/2AIGfmEmHolSBriXQ/nPRFw/uFlt00eXBy2Zr
EWnld1jnBG95DCRsNQN5i+LfSc5dkQeaY80KlAE5JGd+ai7Lrxkg8PmRFIWx/KDt/uY4R03yG8cl
thngSDwTBGNMYylgTNPI4EwkYyPToyfRL1i3BeoSHGXYQRwDLAJLY/Cs/L7AW9uQV4nHtgiE5Bp+
jtuGqGE4Ry0ijLtzJXzJJUwXC0b68WcRTWWZT/Hl53dCK9gba2KbcoXllNKtxKdZVhlgltwAa8pA
1IZR8s9BOf3Ns5W4zLKQzUD6+jUTni913nTBjFtRc/G5f/eHC8AADKXahi0DcYh+wd4umKTMthdl
o6xYrp1vl5kFXCiXWyT0hvh33pKX//+vosAlu/CSohAJLFd+sH4/g7198Iu8QCvH0iIe8LO9/L+x
tVb+7zExzpA4wYdhsoLVcUksJCbYBYv89wT5yQv7Sz4i324XRSFrR+YjbHweprMloZF/4e/yaAve
lWm04CBsWJkH9PsgknjJ3J7fp2YMj5f834f/kxf99+VuLG+de0yh5tWsl79lDsLGhy6SiAv4MDr4
d1uav0/Gg15wU+TeiZhwa7IRUPUwBp0xJ2imCIM0amRiHEuLIRc/adIbb7mCBbQgPP7ei3hMxJQr
PZqP5EDDRsRK4OsXXsm1cxuSo12c3BOpHlM2bCYB3IkBRO1wgVLM/4x40rKKZC0xgW46lXQCM/7W
b4XIJBcSRlkWsmtqT2zJH/wuL+B8YQ+xYMoE8N2O7Kj8wRw6RayJ916DzBnwZAr/LJpGCYFJBlP2
OKxfnJvTLgl4h1NAZozB4ZsNIahQZ4tkX4h0lKcj+iMAd8YGP/4r0o0eJ8TNpzpHCbfxL1Evh7k8
noU3JLvoImgGRA0QqnQz/IKb0GWPdHo1zh2xaKzmx0UjVdnEwhh+pV2rk+tFZ9OvXDXao7jwvlnb
vDLnA6NBwj/Ysau9cBXkh9CdKhSrvxluhq30hRJmWAWzOgO3hB2GHlel80O+R1xCzZse/tCG2o25
hL2Nr0+6/OwKJkJzCqUueCyAPbVJs2mJeeEbd7t+vZDJi6orz/SEGf6fpOH6xCsYc/h3HsuM5aJt
fWKRgmEAbc6KWcgwWrv2H34ngkvrLJGbygwO5NEoyMqAPBjK8NOX1gaeTVe6lEp4BE6RTiV4gAHc
QFFA3sJmlDjVtaviwyB7HE8j2UlkLbJlcfy1JFsSYaAMQqBGJUtFVkO/mcqZB0dkkYepZ5KXyjpC
xskshgapeodcgvXHtpc48zGommSXMQsSQaQxCaFA0V6yHr4yP7unUB8wxBY5sXjqPFw9ZSd4chu2
CX9HfaIwmJyZWclmeBzLPEZ9cqCjjH4Rj26m3nNO8C05kyxRaJ6ME84CN4a7XCIGwB+TU3bPsfT5
H0nntaQ4FgTRLyICb15lrjwg4XkhGu+9//o5ycTE7s7OdNMgXZXJyswKHs0a1Qi6xHTNZz74X1Z2
8KGQrN7ZfOc1olfzkl2yHcueatHZPFnEUUEuqWRCreVPlpcbyXPb1sUYP9ClSrGqaz2PAET8D1qC
vnaTKJvrmCvBaFAvMhJu7xTdhORyysxeSyomieqesvemDn/zNSwGqo/P1NUfdncgjzW79NhBBzo4
djAfd/bOmdULahX0siXy/o71SbSqNHqbZmV45pkNX0tB2PlQw6kNtO2X9PS1VplqleJVlvZgDfk/
Me/Z8oKlcvPULww3TTakbv4QY7WeQ2CDRqfUUvYQwIdk6gMkcjUgrWKJiK7LS9E8wFuD55EC5+lQ
SMmFSpsTwGHhBCnL6ETlSG6qqwhI7g2JJXEN80vsk/BAntYwJ23eeNioY9372pwRmDMHRuN05Wku
IkBa9f5v+3rBM2G75X6KbbrUAjzy9flT+4sLTVbL7sjFFfeCjzNiRQQHfEGtWXcKzStrRGvNlddo
5qBTljJi9uI9RaOO7UJWRzzJEfLhtj4HkzZDCFrb8BvBc4L+SpYf7V7BlhSzyDzPZfiCQqOjRm8p
nzVMxMyZEU0Yun9x7AVIo8R+UFKhkLHQxFLKHNxpi+Sqa7KKxipKtIO6TNydUmhdsJ2XmcQVhQfP
BxXl/40JerKAln87bYrEUfkv50NBJ7clIuVUdorcGpeZLO3rGJmvdOWgs8cAm2A+W8FOjhiFMWGh
HcAaEpF4WboCH8CQLzM84DnXVNuSpQeBYaFZnBgn6AaBF3jYAjte26P6CUjA//OWdr2p81cmXBBf
mdVcBzkev5X7WATd6c0eFxmXtrUZTranhBXEQmQiwpkgBHZo48Gn4k2rZ1Xk3bwnYB5hYfpiwp53
H3gmPu0dF4YR8Tfi8FNw/qAWFs2y/o3KaBNR1qjx3SVH/LX506M50ZMc3G5AhbZBaY1dluexb8Ro
ZycRCp2DaJ+pgBs4s64+ucla3THp8Ws9I7T/6h3zkBgOMD4PIO13sO5CZ/UNXuGJh44gWunkvW8H
Gko1mYyrFWvN8fMAFQszVjDTa+Z4FLAUwNwUBiQRM62mDVgdjc59dp3BsMR34H73vq37sH8DX0xZ
F5lQgsefXh4uINSjzqd37twS1NJcGx+vFIz+T4kMIhoZ8uaY3Wb2jn8mhsckug+eA3wiyCBowdmI
UG+zGMJ90ZogLtkFN/MaITRBasHj9RgVmtXgqhsAyY3dAv5nfvXv/j1Cim4u9mIx40HgUmwsOHzQ
Nr0MzQ19tcLargntwUMf6bJ9jomjs2VIA7X8d9a0VgoZ+wblq+pbnB049OpUOMlPbEtu1subKhKy
wQO450HcQLkK7dQCMWwWHETR2rvKttTs49K9g1Ry/k9KGgA6he6XPvfFhHiOkHp57v72JIltwNBj
VbUS+QmA6Gp7Bo4QnpavriCKlr3VX60lzHeMaKXzbR1nuD/Ex1hWH1dzBu+HB9fo1mIoRT/OVA75
1TbG475TpLshf0TPaNLG3pLlX9pTcR1Qn5nr9EDDclrsQPlHUGomkLKIazUf05fKDVbUhZhs0DDw
6Te4kBMe/sQWQJTal1+DobZkxZb0xrXWY6kdf7z7zd+mv+lvN2IXX4erJXOKUncd4KFUTkkHK2ax
nULrjaFJUgiK2bd9QtPK0g/WGHDFl5wicMgeRkrxfQioC7hVThlxfdkEMMGk4YeYpOCtVFXUBGwr
ZMfUy0MQHj2o/ZHbM2DGoRvTDp9a6IkAgbDbuEalbDv9AOtzsD6j6nzSPUeVrNguEy90LM+tC1PS
QX7BTnAM2aUHjVipyKMPf2ihJlGIlFwLqqxbB/KksglZC0VEyGbEAWuVzdMoEqKx7bIqApiGpELq
qIPVrudPYL03aB7PeRODBrBa1ZnXYJXhZABCOywMWaaLTXin1tK0bRuIHMbjuQ5y/s1FPMG4I5qj
NcaUij3jCG7jB9tKNeBh0BKIF47AsH0uRGgMK6OJO5/D8Tqx0nQdw250hf7/LKegKbrf+YXqrv3t
QJZmBarGtRBDV4zW5vMI5I/OW7mSdWAEbcqwcMteQOYL5NF9PEmES+sgoF2J9at4bCt2awVakcri
hIHAea5VWrpswKhkDAEa9NwRDTBrKZU4DymtMheUfdOevlJwKphm1WYd9ZQupd2A5noPb4ZRe/KE
Sn5DjgSbly0VFjDu3iIC05nkefSrDnuvPU8WMNiA8ud4VOCRuvutynxbupFbMkcGrTZP30SdP1j8
eLXFF4UVSLd7Esu2PLpGtQlrTO/TXbJ2CjznVOpUP/lEH4Ilp6TYtdPyJhhVQPC/UuuBjXxYIM3U
PMIRhf3aQT3eKQ9TADElZA5Ca7XIZjBxGS1vfvyPArzpMh9AoiU5UUoDzXoRMxNbGTVAkzICAgJi
XKs4Y1MDS65nm0DfIW96zH+DHHSWFeDX8oa+4kGfjgOHzbfXf4RnllnvVGGb6bhrPMtDBhxXxqXx
lyz4DZEW8hP5ikOyAsCAh/NL8WBFQB9YeDhbOPxY27DBbUC12Pw05RzwaqpRHycO0ALzi8vPSC4x
FNsYkHuuq33kuT5aQcJmq5gKXdZu04QDSkFNh4xJsoA1kgLpjfu+4h223bA62KPX37V7QHC8sXZG
q+nFcfOvHP89oKPguYrtCPx6xDgxZo3mHZ5h+ezB4jRx4kBKJiqbK37AbIt6EyN9PFI+bHTStnqM
p7BkEjai4q0KBqrqlqeP5wyLJmhSbP+kgkT23VXnuiWTn7h/dadysFSsAQRyRkjE2KAsuG4sv3Ee
R3QyC4Jfa0p8YDEftaCW4W6dz+IQTqf/EQ75m2hWIg91vSTpiQIFU48DLwn1hnr4ay1uo3znTZ92
sLtQsfDn8R4srRZwzjBzIJ/Tl8+kMRpGSdKieiAjCvECFWiBLRioEzAvEDQuIQiKBwPn2PlguCkf
eIZ9nxUxALJz9KHc1dQZwj3VAytC+1rizRCOlRmyw/HWDHiLsP5QEv/+QnK1NVubNMqHQljHuqhI
PNDquztIu1Yz5Vgdjsmbm2dWr3hAnIi1jIR6IKv24FDD5Zv0vsy3rs6HXg2lsCE4Ebqq6Ie3rC/J
GUwP6ORgfkIIflkvpPB1Vw6i0NlYASFTH7jUHZnrYjOApJh9Jx9PH+kU7QanqNadwGTferdIv0TG
kAsuFJbk4U8y8jo88jctPhZDtXldxEii1i8ukjurrEbUOxIVcb8z9YaNNSKj7PBRI2KWgP6FsIuB
+/1tsIVis4/LKfxoU8U8RacPSQ2FEITXdXwc5j0otLBWFXNpLvxIJIc7YFSp9YSfi5u1R7MBUVqG
JLrqeJVbVSB6FWw3BuIO829nDgvACDUgEvO9ElPr7/V/0TDf3Md95vButYffmXTT9MLzFHtOtTFY
jtncacI330jcsqnifg3Sr/7AdWIbYCrFSzoRxmMQOCz2Ipzc/tDBbV3o2DiRtI5bepXynG/F44un
A+6tpkMa9Qhro79k4w9DlgaMZzXHynNTQWygdLAg22r+Gr8aHR2StI8iZsjGjZPBSdKAQYh9ndnO
eg5pmonVxCMaReU+WCY43Xioab/jGKymarZH1f0DH1WaqWYniLOqeg9ypC2D0+4DJEow+RTo/Nyh
wCV68e/fVLMQUXuObzvWrON6xLoV7K1+E628jTUf/dMQeuSrT/8bP1vU5zj8EFkBq3gbSoJAfHpg
G4RqdHPOe7BVTWB1KVVzoLokGVAZ9vj2mFe698E9KhDDSCpgXDz6akZOhIg3A4iDi7tqB3cbh/qX
OkxGaZVmMRB3jAqiJx/enTeBXUcjWeyWaPTkycsFmBUfKJbIe2eIZwtKF0ld5yCRAJYKuSwfq7kr
UgSEWwuvagqSGXEwbu/VSuZIacJ72yq25W9GK+mvUmyFPGyt+P7Zxj4Ni/M7o2oiFPmPhV/kgRZT
Xg/vOUpqgaMAB5GQd5jWlOjYBvnHjqz/1LWjSbPOTG1Yax2twecevHKJJsAwFWQZ27ZzGm87rKWN
qphWtOOwh8GF5ZJ8Gi4YRzVg2xhFetOVf7UjlanMWTp1u4/hR523zqLZBWbuxFFSB7ZMtai42LCO
u+r835czGlHm81u3h7GoKoQPmnjkwVxlbdKlcXpR4/QxJ+jkQzIBL1OK3zwKD0KCZpQv+k7C9og6
hLsGYhsBQnKJ6u1N0p4pUufcGvqcCk6ZCIVncEeFz4BF86429ooCZMNu3a+ve8J8h77+ab/QyOC/
gZMcBpUWXSevYre1jyCGjGwu5CdyIoN+GbNJ5XAnaMAxASWHJPLAcYSFOO57VEzuo2qPoAE5ApmD
k0yYF2ZvATWovldNSGHLhvKhjQugkeJMeQPRhjl08JGEeyO2DW5xArk6EDrgxTwG9azSfqCfPyLA
QZYBtbIMpWqdbPm1MZMm38XKqS9pUiniy6MDp+87QloeUSqWAnh4ZB/xklSVX52odxrhf7zEx6L/
X8xRk1GZ2EAUMvC2WAM96dGxwHXAxIwneimnQtEmcHmB1SBqxsvLswQW0Bdc6JKWaEIIFiB02mOr
5LVNKu3aqN6UnBbRAKlsAkPnB9IqurAe1i72c8Q+gi5xrmZNp0fz6DHTp2BnptBvDFV8l+FdgODx
4vQsYaVTaR1puSgT+imSN3suKfeZyIZYT+T/OyI9+u7gCdiFDcsROQqb6NBTDpMngbeP2Ma69j4W
SncUDriWd5A7cSfJT6Sxt/JaSilvYXTQQO2P8xFpSargOtnoyn2Ue5DYctTduC1jOjwWkx/Gor8e
F16krwqE2KX4/bjMJmJu5ND4l+meuBVrch0MRsiNuByxawUrdH6KjBZWYJrzX7fbhJeJ0SrmClUc
ZirtursBlHLoh0g6gzcsWwzzIMceUNrRA/h5aym7GljXK/jXvGXIszLZyQWyQckFHx8/fX4ni4ct
h209XocP1hKZ66IKGxLPXV2Tffjt/eH67uIHwTfRkIg7J38S3TUKEl+aWDQJkqNdIhHTbiHktObF
58yTLxpsUX6aTR+VC6R68KKXC7nTrIeyqAu+AZGmR2vhn9sVs4kuuIuxKhl4c+NfIUvsohrDqyC3
YaIM+4I9sKfs5SlZvWEkFOIdy7cbiuZeCTPRSryKYNcwPlbr8kif7Xdnp3llCPgD90VV3Y0diLUo
36vEDI9olVlP++g3ZmPNKjTrk1VbgVwJ+R/CGo/yj+0Dgw4PtM+yzAlp0kbDHmIPBEB253Xw9jFt
X0nMw2P31CzCjyK2WF98RT8M+msIiBvi9L6HuYIyoxbmgobl9WJ1j+2rnOSflSnFyQOPWdrKPhKF
XX8NOgEAoXjxcY/wK4offsY53l3Ie3TKXEhMXs0Znid0BQNwCk6x8i/42EKNwkcDlhFTCBflULec
lDrQ0LQKHukcgrgfk3VWo4iGYl3zma3A2plcsuK5zU5mFj051Yp5Y/VIQfQIYXzV7DsuJGX3XvMr
2INy5sv4IJnaGuMAXMzd3ImkXXp4ddRpVv3lNNZOufdBPEC02nlXiFQX94YNwsp+onTEaaKTe/bv
9Md1p7hpPysJw/zKvVk4/hCgAym5nNO6T7vaPk4B150GkFF1/gUw7E66+dGb5/+N9Wg9ePpU+s/B
upPL3ijhUYKONcXdpaXolVT8R1JDjEmqgzlw7NAp2nfAvMBYg7Y3iWd0AdrKOaOf2lALCKQF1iIf
3Jm7aAdmGTYh0zqmN2gTad1uhvMVqKfQDO9idzVaBMAtB9+1KXfBwrZ0CrkmObnc+bTkwXF1SW77
aJOP7mDKIHyilJPbjiR93PqbEyOP1Bpp6ObICK05mMlBUD6mlb2HrlVpcLEnDbFVWPkQuqvedj3Q
iLehCXT1RZWCx+movPXud5AgjPcKfnfCZGX0/jrMIHq3hOu/JZ03Blc4+UTqz4JuCVID7tW/eoyK
iC660tT8T+3y2jmjW2nyLthx/yeETm8LT5MDQQU3D7q4QooVU/yI1ywnYjXBKkBEnj0tqo+JU57X
YMqXksKVjTsWi1dv1oIb2wM9BBu0vVmbDn+V4CgLwlPm0zCuxpyHta4T1tkXF6+e0vaKNooSjevj
PkYbu5Ro28YhGMwGA7QgGOxt2ig8/gph+24NQFrx6BmVac9UZPJG3hZTU2JLxSqsf50c/SlMfzyx
jgT05QYjMvgRXoF0g7stGGp70ztP7wMmWiP5ZApOg4jwISW1hdtPzHY5IPLa2f+GEOoA5Y1qRBB/
DYrYVcfrvdMvgEDV4XUXNfeblTEfg7MGujFQF4yfw86bUUi9zODsv7NVXKLzZW/a3+Vl5XAfmyEH
NYf45gg0yS1W3nZQcw+cGkD/eFYMWPcw6Va7nOBv03JD5qGe6wUtsDwmXCvO12SuGrWOKRKv6j4h
/KCVPnMLi5SvqnE/bdZDD3N/leSKa0Ypm5g9gmbL5fqdICsVWAQyaVGMYpHUv7vsGLq66+YT96+9
YAw0JfhjoJmffX2QfqFhb6f+YYcAy1/pOrZdwhTTmIeLAu8YSPwFrfTDPE6dCOcQj83p1ExFfQgY
VzPUw222Bf4qm1y4AO4TtgEO2U7Rvbe6dMrTFnUsZQvbgsj6Ky2zhmwSIkSgW1JgeywBIemAwSjL
iHKhc1JOfGhwmHNQ48hgC1EFNr1VicUARj/UGVUYDCVcJ5ODL7LaEwbXl+CI7srBXwEJXa/UQrfm
VCimPCDhGFKDjLJQExCb+3RpWi7XX/Op/AN0d0xur/6DDMGnGDv6rOJ4iM9QTZgdA7p2OZI7bo0Q
Hp3vjOjR/aEQGvRXA0Fr77rF4Iba3bslR7RuPJ7hLl2bwqA2cQrTQnRKjpxm7EL4G15ljznsLdm3
jgwHTyn+r/wZ3o+0UDq+jajYQwbCbBfKUIEkKgZMLRIpEnaAAskbP3qb/wFDsYLFhpV1Go0Q0Zr4
rkwczacwWcY8wMPXxBtgEIwBCHLaTY8H+oeovNoDepUj8BTUrDAGqEKdzEpm9gM7KOi9cut5xRLr
zX62m6wIZjUMuApyyHD+8MYAIyr6953181Gx677sVC6YAAC64adjsV0Ea8iwxHccgiN8z0eTM8Nb
X/ADCAQ4A474O3aPdhreI8YfpNqpUHyI35+nkrxLkICV+LJO71DsveMj0xyiZlYgVuU7T1v+cbwZ
lzEdMya2pCcQB9XS72MwgmGUTlxQWgDvTkQtS1P+YXXvD1jgwSKJa1ygFv0nxuWtQbXgaoIe0Z9p
huFh7MVyF3RHpxizAK4TQOALf6QvlnXmajUZPmP+halN3fGy9sMETIRZUJ+AInC8OeRN4HqAJxiN
PCPjLQzBkhG9to5v+ZcnDpZW3auA89Rw97aoIjawIpPJj4zIATzxZt8gJc+Z2M6rPzDi1VLOjLJp
FrSj6Z4GwPybQZBAnhzyF+08YCJBRZmqqcM0siNQqoLeXFT9XBzleMpkXtrobOEDVvh9xBfcIjUr
TAqcfPO/ZaSo/GjDvOXaPb9tNsEeDATjleF3mHxg2rUU4HW6Ww62/ksCh5X+6v/W2/z/EPcAiEPF
EkxproyG+hXmg6ATYlPCU8sUaJKiS0W/Dyqz/1FEDLor40zGPlPA3OIyT6/InQvzP6RMQN2eOKIh
MZf164jQMKZKE6/7wOtBwGIi/p/FBi/px4flGtGAgERqsCxPAXFFDa1zd/r7IUJceOCHIPq0FuoJ
uPwtzOcEIjLzBdkutjEeI1UcMdRhTEwdAzjhzn4PFbhDSPokEAgsfKRwGClogXbOgZCbKaBI0Er4
bdXiE0GQuVhQNl+QpSX/KRjIMR9wLUibDLASUKcIWTP3ZY3Kd3e3+lVZMGIXgOxCshV1QvRBw0v/
965p/bhzAIxSRznOvnvIirZeKqE6Nsk5gK/2yG52K3hG4v3852KA1AgNnWooCv2H5NsFGzl5GfNY
N/PKRLtymyeB2V/SZYd6JjyGZMZoL8j0TQyo+EZ676gRNeBBKm7SKPDvKXwN/a2ISXUnx9gbfht2
l1XrvXzT0HM5S9aGTL1ufYmMh3QX7santMbvbzCN0U7XUDABudYh1oleSeEccc1w7xOrp8be4Uow
l8lOOaN2Iv2aPpJ2+8WgmvgNNxKcjdPoR30+f0BNqrTqBWMxwJkKM09uAGQ03M8zUx0uir5Y5mt7
/IbRMJ7Anc3/XZrn9ioy3cyrNUm8livvE14VE1YcY8jvhFbtE0xTjFf4gbjcvf+s+M7oYbeAUlKH
mLIKZHh4dQWPVC0KMLc5iNuEYVV+JfbOnxJwaacFy1VtMROtG0OtD0d+fA8400MGxdiSceTH4wSO
fsLOdpLQ229k+m/XgKvBj4DLrYdhRUR5M/BiU0JlyOeAlMNQJ7tHRLa1I+R8/EJe8Y65QYwMgu62
A9nVMHW3OJy7Zuve1sQMOnfQEKtw3D15oIAG2lIAX+QioFHjtCdTAFkP3GqYYf/6+kqDBgv5A7oO
FGaISMI3mp7f5DzKY9rid7S6i3jBQiq1vesyKksp2tljFUUpgDitBrAt5rpk8SJJ/RzowVhl6qIq
sytCKDDOPLCH4G8Nw1YCgtVL088bHlnWDEBnVxL/ARJoLDmZTPS7uSbXYW0TUdgfyCVfLEh7GB01
cYm1FhCxGBE0cxlFN+mFy/Va3DuXcY7DuEkFJ+7hxtV8qBWbaIrjBFYYBdrGBiNH4Fau7xcke/LX
38dInIr44O6YgxBH4ZzlCdLPlXtfUZqcnWJyBeHg2SZHJISWwhSW4pGOdmPVheNS0ShY1OD6/+cD
7Zm1qhEvs3bjh6woiGkagLU6Vx5ncIIIfmx5d+PTbx9Hj2wTdYEBOcooF+gWtkPRPu8s1Z5TRtCn
swDkG9+DGwIN6wzwRg2Hh7ombSRXkvNJrcuPwyg+F90gpNOYxVLBq/nskBohat/yPOn7kbYbHDKF
OQQYnIwxLHrq2Ef6e7GVC7GAyU7rqAHdxhNNRrQtwoLmuNOxIGilv7VIR6KoTMZFQH52MfMZRfxH
xGTRr2pim2eLyjW+UFUE+tD1JZky04XS9PtZQnq5LZLwozSa44/X4VCZvZ3O4QM+XHSGK7VWPI48
9XxCeJS8VR2WFeIenjByyMqHszstcCfRyLz9Lw6iC6/ieqtFJcuOEbUU2zLcK5PInXdER6ZP5tCi
qu4Di2RiDa0z4CniNRTMkNcwHi/24P6uKJGZ7PvQfyBowEKDaDQFrd2YAgK3keJSw1bFtcaBOK31
tCh0XEhns4z3mllotovDbXPTVV3flF3wX6VX988YRDFw+Vidil0Go9aa0TYEZ/1HhcrHVIdo6qlf
wKWxZWRQSPPGhl32aN/iEQM+DMHoGlDDY6gALutt+yu6BZb3uaWkcXTqbJoKyih4Cl4ufTkYddkF
1is++6OvXatg7/QI3D9A7xPeTp+GRRl0HuTsGS14OMP6r+qcffpHSlL6TznpnY52W1wrESKjOsQs
t80kduKL5Mp1bPJt73CmOs5MP65y4zn6xi8INW79hoJmhfwAs9yI+knMnagCrNclajB3oc5ZuzK0
kYcNJjqanAdFEv7JLbTrIEJ65njgKPE0SV5lleEJD2tfLIfi/zLEKvdEf622qeKsIy3hhJvanSLm
MQUnWXe132mJ7NXaBap/n568fElFJxdFHaVCsR85adjZ+sDOwHPJMry130SXtd/bGEwcpcWQ2GLn
fpKdPz13x8jkYREhObQPvC0AzBV+jDfWDeZnuXTfp0nD+vAJ1sfWyajU3rqMsR+tXefc2/bIcm+k
cIiGA5qOc93KZTvXQDmklIB43mi2cKyj8PrwoLWoP8nZWbeb+IwzQCnnc7aUyIQi7eH1ng4noWqf
eYoLeBWSvHVElq86AlEFwRnmJoKBIYxcyCcsBxZe+jXrNleUp+0/YyEZTzf8iEmcPZ0pTC86dUre
34KRiuWI03uyaxrcwO0nh8PVIK6RisVv19MDIQDxE4IZyJ2tKWRLpg3TIVc27w0THipYmfVgsyBG
2553M7MaRVjVadNAqKdlJQaJivqKhnNlAVDC86ROO70sr6I7TpxV2hJPlSoLDSQUNpndQ+Qq/YZK
WnvRSpxP+hv7QYSjUKLswW94sP1jrK++SfxrcuZ42OiUOTKoxAqUDEq8N1YJkAyGKnz+g8kyXHmF
9fHdVHukpV1/SL9MLeQEeB5rQNWl1WOj0PYXfh/wMAqc8hxCGqrDfbfuTVIKgZmoehot8o7HtBGi
cMAF9JXJFJGnZbvGi4Lfc0RvfP5dRaWlPmgxpNNhatplYrHypzXWNvy4UOxHUP+Ra11J4eVwkgJp
PlinxESOZj8fHm+IGF+A3DxCMDHhRMkJLEj70Qq92Hs4hHMbeAOe9cUimELI5ha9eAby6TAZB60M
MAcWSJDrtduWl7UCrjpiIYnW0I39kbyZHcPzHLaKLm9jh5uLLlmF6uu0sesHyo7HzdyRxf2u5J9E
mRqOHv5K2lT1n1H3sR2GFL9jKJAajqtdUKGR9ya9LQQ7WiaeDoftO5Q+qCrjXAI+qPEqxs9MRSZ2
emO9IQnkmxSTcnJyV8uG3z/GNPqiPh+ZPq+DCWvUPszdNc/IIRFHmowcvTRicMz4mLjR6OB+7q0h
EzkVBvwx8+gnsykGMkWyTqmjlwJuFs8Vu6UGwmwnoXwDkHKTVgALuVnfWrD01L4z61y5HNIpTguD
a4fTYarLTVZAEY4NhJ+P6ZFlDr4Oc3jHPgj27GXAF6Ke7ReUo0Lv5zsW3e7s2GreuhPc50JMLunQ
8Ixu4TqG5cd9vLYu3RJeKLuRNjW8IkyJr3Zv9DHNsOq/WhWbb/FY87mysRjJm6d2Y7tXMs4NOrDR
itkm7n4lnFlo+eZ9WhQ1a8JI3PQWPaYlrh0TCKuHw+wVwylZWWme+LdmL4VPudcINmZntPB7X7Gw
bIBfYia8IluR5eWJNSKRdXQItHxbFkagYxXPHfX+9NnZD9h+3S2/82idTB0HUF4VDxpr+WSm0nmz
z9ZhL1un0cbnnbUTnY7sM68VViaw0nQESYlCPQz5o8UrJ8cWH/kfQnK7cw31Y7Gk4cWuqVu32rUE
JkzBrfIl/PJzo0kma9/+yyZyUeF8iLMNTpSeT9E1PqBUbBaVKS7cHyZe7oXBuNAyCWAeKfCCeVLL
ShLJpIPeLxkjG0eL8GYwQPExvtkOxAGmsKyyxK/mzC5y6hXnbp+vNlvXF9TLo3XIijlP7sk5vLw6
IZhEPMLF5BRsum+mFs5HxlQOF/9jbVp33FnuJCnMB3EV22PBp9ZRoICIaDeMGhh3XhnMmmIGEsYk
b4+F8ocYHa+9FMaaS0ulHcZO1fxxUT7mDYh4xb282Hmw0ktj8VNQ3ptR8y88Qq34uiu26659TLa6
dXNrH3huMPoCRheCgskPvrpWG4R8RheV7xZjjGh4o3zeC1OCLb0Aw1WHdMic968eVc3v79lxjRG3
dmFwp7Di6vz9hT22WXO3ZVDzGuSCTWeZssCzT8NIU/IjTlRoQaIXxNmXDQ5UQud/ZmCK4QGmBFgY
sAOPEZ0WF19ZnRaKusORMk22Lzrs28ybF60aIK6QMRa9j8Lwr8h+ExGi7kzlON3soslhGVNfca21
Doa5LWJ56lz+WDzuvH/EaRU/z6p3Bjc0fFAqh6OFGZtGtyRQ3By4NLTwwmro6eVc+OHJYLeQdnjW
zbf/6GKneVOXgmfrJOKhbHjATh1enh+QYvggLibNRJH1C2WvPr6FpQAD5+BAoxldTHi78WJy1Snx
IHMPgeyu2aFdNhhpmjvVxj4ssvb4qFXoODlUo51TKLNUy94YncPKiE734xWCT/ZgxNDD7IOpL9t3
BmcsSpf9vvpNJO0U0Jxex2ZhpQMUp4bYX665WHkefm6sy1BTTyrDzQ6P3JGlrniv4a5oAyoxliBF
teoIfsdbbkZhwRCtbrEZkp0xZ5uB7tqFlqSx7SNi27Est+SYi/Uoy6BLrsJHEXDZefa//SuXvsde
67Vfwg6qys50jmCI9yrIOCeZNTY+kdSGvMua2G3KR/HzumkdXwdqY+7sTr8yMs3zbi9cpz9CF0nJ
Iaj9zhtvFjwsF+w9/J44obhdvPzlB40RZVmC8zof9reG5+h12Lvu8+4/EZ8dFzlODZtFceDADx57
2r0dEvPccI2FKcxSrLXTiI2BfLQ+RSW4LiPZuhvlM/IHlz1iTu38lBPsYOMsI/yUAQemfT6362zD
NxjfiOaPdiF5dPJ1bOogQHR6BXa6vxG3cHexX6qwHd49IDQ48aWsaQ0hNYZECHXlHj50xQFe7Yrb
4VWRUjZ488OgTiR4lfxae92bNC/T082uYDnK7PtW0N/gr08kPsw+eGZx0zGUenpsnP+wdffIaP7u
VeH62GvcqnCwj7ekE9f9s1nbfbVBEiFSMRiHFf4DKjXCh0bMg6ASmlNiVeb5Jv4d88dgVbcwng7D
zmPAE2d8HhK8TBMWdWKoRtjC4ONhszaRMZ6hNYiW5IC7vYKI1etczNW+tMK6CTGPDg8kkHeC89ZK
DEhXO6rlh7ogAkUHTHC5rXXeAh3FS3tMeMgvmD/hqq/EhQs1D41/3JHNeJOLdVhrizzzrhBg5yve
3QaLvjL+igHMQM47JLnKiAr+uOCMkwbh25F4wVS519iiBLjDQJQDQeWA+sz9XHyTJlwS7PbW3pql
kfjKFJNGfMJyKmfkZCN92zoWgRg6aL+P/+qDGIKlPlC5TUECjALx7wefx6yvtSlzUWk4fciCs77m
Hit2pTuVIphJOXmhjrv46X9ihHgBfDou8mtQC0o8//1ctBk4F3aN401lpUVg4d3yqZk4cYeDY8O9
1g5NioHvkKF5Prxu4C/XU8D2g2XGYwplF+05YA4K+CcygBruSGoa5CwDo4+AqH6NCkZw9AEiNnUX
oERaFfAhi03GQewCvjPicWSudxfXnz2lwRCnfve2fJtySu/P2+kXAh6k1d8HrwIqdfNZJn1GAM0I
6ESEwnK4x6GtCfmb7WUJQCLrc1vYnsqdtm5/R6UzN0SnncCgk5xrL6VxW6apKH8XyH+Qb9r4HjaB
+8iy/lJcCw4P/BjIhf0Lj8pqGuVTB77J1sZuE/liOazi1jTs3w0UnwYerCmmP+jUWaLj8dRT4NJT
tJAHt8Uxu7oWI15EE3CKQK3lxko44A65VKiQ+EKVpOzndaNSi4aMPeZD2KkWqr1WleY2SfqintDe
JFT6CSur/QgXiCHNAwAXaKSFU7VFH8L8WSPzlqEzdgxzaamM6EmomzFa4GQE+7Z289F82yy5OMfM
UnAUJUqM5ss+35QkXWsWZIbrjLVDv7jka7mjMII/IdEVnQzBTLwZaEMOeQq8nwWlZkrVL/2wRGRD
/WxODAZJ/KqxYwjH7tbwzKCD4h503Eh5DL6D3QgWFhAFHd4P3oywnxFNA8pBoLaoLVw+Oa/L8GVj
Zx4dovJ22XIJuPFsTesIBrM1rVI8lpBw4qH0Rj2BRhETA+Ywac3iOL/Yjp70fd41+HlKUcs1a2cG
xeF9w5vYBpi6YOzCV07GjgGO8laZFM/9PoQgAfJiw8oSC3RaqKcDy1vNIH5FkTAtTrBAuyHXp/C7
rLQjn1CcXtGoz/jp6EZ9ODFRmhtxEy9uHfC3/OOocUX4rMbQRnF0Ei6v309QvXhd7JmdISdsZ42z
mYVPgjPn5puWxXvnx7z6aLBVqj6D8a1f4AVQ0Pb7pUADhC2uZR+bZ+et5UfGMBEEIcqMk/Cgvmcg
lPTAnne02HnAD8dWWJ5dskYIPOrBu2W1II2KQ0bb1sTIy2UwYDEgdFF+cUOk9dz4RbcV7MCPy64c
riQLlW5NaFldA7uHm6DQMmOqCMhBUQD7Yaoe6UFTfaU25pRz8BuMFDj5ihoUyStSWLQOhnBmeQeG
/HjxnSRKpie4qajG6KhAKWP8Aryvbw04+XDxC7A0WI0bMEeHPYLGP2tngWSpDEjWTrdVcrpHfAMY
mMJJb+hztuqemN/M4oDYnQusQ4/A09UkeG30gyCDgyd6VtP9m9HBhRs3YLSJtTlVpQMIK1m7GBVv
H0wC1uJU8wyJeaGgtIxB2sxoAgm7a4SU5PCHTYCC98YClLM83gYU9p6UWwEb4TodppxbdHVVu8t/
nkw0mDthTs0z0LVwio+ztcNTkqhHoUHWgtzndG1YU7HY2NTd9zBoIG5rIbVi7RCY/tG5dphBJMFt
gcTV44UZ2XfH00BwqXDSNRQJ0wV64EfwIbmKGdQVPim/DB9mnFDPOikE+U2YZXGT3t+yyz6rkgYW
swIj/HSRsWBy/PZ/A3LAZfCdMbkpIt87kZmaRfbFp5zKwXb3luu7FpeDm5YN5CTvHQd1Z9VruLet
U2VLpPuEDlp3ysA7OfRFT3/TQ3focUMmBDgiGFeraxgcgn/LSKgRdWFe8NATaBUnswFFl1VABIjQ
DHMlic26WB4YRlSEE+4nWNM72I9OmSavbO+pNsE+jAEgQh/fOjTp4MGGHKpXxDJf3+CixboCCkaK
2d8arVT4ZKtVmkp8oCG/1rRmbKnD/sjyRJz+OlN5miTXeJUVQ6HedJBhVGNNSZSqr1NOhXGwx4IQ
8KxfaLMtcA0gp27010qvOoAJAO0KCWTFhy2ieBAwdQo8t2lZ0PPeQIw8rk5EDbJkCGbGOasrkw3g
Gy+2WY56cMEFIbjw0LtwA7KgO2U6S+B72P33TCTEKAEkfA6Scspzz0wK0iwnA+AHPQr5nq/mz8tu
ELgxsAYXRpNPyA3EbafPuYZb43I/RRDHhYNZIkyfquV5HIUVWYPxR3eVYv7U4akEneEV8SxyIr/j
M95583jAsycDO2mkv4j6nLxFw2XgBQeFwSUHma9ea8KvJEbDTThkeCcVtkLAN9oQ6DeM1h7JsYMw
NVId7/+yY8LYxYtZLkbUQAvOAx/xRONtIoKEciTHaQNWu0ORSHh6gGCCR5OIOetTnt8p91HUeNHf
p5It7lwoCcQ0y3L/MK/Yt4AQA4JAF242NwqNagmKssYfC6CxYDo16OrMNODoLq4+cXZ8Y24FWd4Z
zlNiP5/IwYFh5wJCMgRok2sB8MyUHMqV4OqjPHBqlpAwTeYIUSdALm5tTAUB14P30uDHEVfFsblz
Sn2O6pisnZWtdsBIxMti+g+bdiQL+ERRgFJSyhbomg4uExavAQfL5+EpeyBpG2sxAxDiiBkuRa2V
8Lk0MuayJhCdqXNRLxMOCGoJUyzdx5TCQxdJ4luGIBNO3sjiCnh4vFoBiCTjdSZFFl/LXSBFYwjz
9nG52Dq4hFkEUL2NGDPhEs5mL1TRaz4Pag2G9mAsDFqyhRVbMVQX5hQBOjYRIOEI1gnKAx097kQX
akg7+/rMtmB0oQ8H359B2icC45sCsly2OdSgTBbXwQCfdm8eN1ejr64YBcQO8s0ycriINLktLCrQ
B88QtrJSnFNbsYaGkoQzj7HJ2k7eDuf6HuE7y8CLQ4d3Oo8JFWAVM0RnjIABoJ46jdtbJT6QmP6x
dF5LiqNLEH4iIgAhzK28BEJC2OaGaNEgvPdPv18yG3POzGxPG5B+lcnKzLJ4cBKuYjkDIBRZRP4+
pEWR+gny3vQm7H0Ue1MuGMwgrhLnJUtD7s6uTwygxu6BMMOXjeD1UBWxWZgM08c3BMrZrg1jDpUc
7w6ZE7aU/TbtSnvbFaRsdcAMfdCZcIrQaSIEnuG3pCMWN82LOaPCwqfyWSEfeZSpBVE99UkI5EXV
xO2J3okA/oRyjU+rMWWngqXKjb00PHhZuMjSTsfyNBEoBQ5AOyb2I1xy4gG33sEFFKE4D07mu9aQ
8Ex29YDoeUESuoF7R4WVQNLwkCysPGXtJGRi5K9jvqpDUuLYuymokj3+4SMPvhVbUqHE8SBkYO3w
eDJm9/xtGx36W3SPHHieTKzdNPlX+ULONDk7cZuFCsDAOFnijquHJrCHWucDWSX+a3ukR7ZH6/Rx
9vnXSC1sn87eZaNOj7C9Cadezt3Fg4OZumBqhwKtLTITIZo3w4RiTRBhYKSK7qHPKtyc10OUIHxw
jKg89VTAzR1gg8LWFp5cj2umSkFRL+dWLELuAEeWiQfiG9UJ11j1e040GPgLd8w/YITDTQLYsS8+
Nr0OuCANZmS7erLdHxsKFpft1+3A5kT1TtbnMvExQkMcE1x4EeJucD4kvUsXjJCoexxYuvwwtmpf
IP4Gm0leRoWk4a0SFgeTqBoyO4H4NmQkOiTOykZDinDf/dXNIURRJb5ItxAHp20uNh6C8YDCCy4F
0cvPHmOqxWE+BYEnx0xDQhUnasAzQQbGUIr6k/Pi2uwxItkRs8IcZgOHi8PEoeTKfu8QATjkxegz
GXYSFjnA6x5ngtp4RuH2GivSk5gQ1YhqrJE5KeVK8KJ5SrjWnL6vqVK0ILiv7QVbkC62CxmUi6L2
aS/qbomkZGclGyrQwsrg+OEogtsI2e+ORQMP/3AfZ7oCV3/fG5yjp59UGWpIII6FgJ6cCr+mWF7x
0MWYaJOmbFhzHEECDngyFwI+EOfiTBCYhguIqBU7vVLF+jwX2C0QkUOL83+yxiE5I2ZjJlQZzAdD
rkifb5JwL0kbPJ5cI+oUMoFHnNdZE6mA/kHJW85QCrhW5oFVJ9TGOH7GCQ0ENTaHo6maFAoXd4pQ
IuCR7weRhghEpsYJSDUGB1U7g7gRDpmDHX8DLp3PqafU4zBRIDJ8v4QYpuQGBlq8Mw4AMZS3zvOA
vRk/QC1/rhEs9YmeCVwvDM6ktla2Rz28gEHMSUIUEPxOIJ5Q3HkWFJ9vFuXIiBnw5JFj1OSXI1UE
JJkV1Epsn15UcyRSSMv4RDW4vKo5DC6MijKSxIBBP5VzFhK1YMusA/irjGrjEeNCSkE1hiwuRH9K
0TBhJQNRgguu3iDxJl64QZaOl2ehfikGt7u2/0pcbsqTaNdXvQICuISZ4BA16SB4angMvBJC2AFE
m5XDyNGN3KypFsu1+0FksSscKmd29fi+a19aaegI/ltEYibnTW7YIch4ra2uRp1cQ3LnrEP9Mpil
oTnORWkinxXW9DYQMRfuw+oPnQQtNZYvyA1EyK1FHD6dN3GYqHnpQiVLNHmB3FBBtkveKWmI1vI+
zDlMjrMU0MV0BAxkFFcZvbcd6oQSu9OI0jQPfeJP+sCEXe/EZngRkcV93hp0SD50ouKvOjzvvOpM
pl8ZXSME1HnT4SyXPQtt89lBtrbwO+mLb0Ij08GQhR2wfpkkQwQU6YGcQdSqd1JCCg84nZHPKVvc
gvliPvZLU4xrmRWXoZ+StkSOhbnPeBDlwYtPpgxgDwTjCVImSgboPnSQIuBi+xcZRNaTZzSxwSYO
wKZJ85zWCS+2PImbEe9ZV7bR5nzGU/mfaYSLWPvTmTaC/Myhe2NedEMAI5NAutrp+dfg8E3xKNCi
DR4Y7FZpv+W4ylmNtJO+NJfn7RvSyp7c6/yRBTnucQHDCD7MNkPCYfD1WFg4kgFfsOPkZ28GMS4g
Mx+qtua69FfcrpkNGMB0ztcBdHpLCJq9+NzVz6KQIBJcbNvBYLhXthz6ZywcYFSLczngyZ1QVYD5
IAxOl38M+8jWVErxhCeQyq5PeOoRu+kSREiSHvWQyhGijgwvB0Gg+BNbwMllx5LgbXq2qddx6qA7
0o8nAdY0M+Z04xST5FMKd1WeAv2QRsVQ11q8Y0RoDk0IpR52MllG7cwcj12a95Al6dB1WSFIuUMQ
IKrE6ndiMNSAfofniizLy+bITgCcpiIoCDnC+I3zhnlXxiFQIws3IZmQNhhuQwukR7xZGRHOR8jo
48RDCbnFlKThkWl5uCq47WJBRhhg6txn5MsMmP9gEx5FrMMbqPox30z0M0xw2KPDjzZ43yHurh53
h9dFW0Cv2s6SPMHkkLEhNh40qIGzR3Z24I4QUPbSPAlbURAd7CNWVtG0nmMFWy/PB0kIbW9KvUnV
XEzpKm2MgZ4u+FFM3dTTmi6rRwhWzUHZlijy9AJoxlOArykxQd3xa2Xd6Hm2bisXJVQstlIXflwQ
ZgseMp61jIY/q+RhzMX1ZMvHN6SEIdTx30p/2JIpB5F7J+8eYfhLNyTCEG/zfPu/OICzBFfQb3DT
GdJxJsXIrEdizqnh4M7HSbb6QjlUzx5gpkgmHlntOAQi4mO07jzWlHl3B0QB2JHTBCeF+zCBZwg9
n+YeYTjR7zWGeoUll6RgoL3V6NxwzAT/lDUyNtBhsQOaGDOzyIn2UOLEkpWL9Lc4QvQTqwtCSv8T
oDo608C/8G9Se5eDizLY3U83CbHNFZENT4JvayZHF8mTvjR80sv3TAEBDPZwRqVKg4D/sf0Zt52M
30XPTa7kQZBapx7OmxxisFuoPcheHu0XTk+CGMw2Nz6mC4dZU6FXwTdq0RlTxrhodLRQ6R7LTFDL
lR5jdqpCcGKhKL6BrmdgOkMi2dpGk91MGUUe858hfV6azoF95XkpBy36V/U3Ewp3lnPjdLSAqpWW
eMvSOSGrImyuHOyrKHUqXSIntK0xP0dw6rZ3AvR363VrhlF38+DOznZzKbPd9+g5WjcdpN139A0z
OFzd99IAGV7h1/9BpLHtPoADfg+hMXlB63tbNTgS8xVGPN1Tp5WsBudRqd9ikZe2H2C8+/Iq8GDk
qv2G0yXjKjYud5Ez4lA4QChUdx5sO2VDZlizPsBhRk88N94A0m7x9bZ+Lb0FiGrC3czBXu+WX9kV
YK25tye3vPrbPFAOlX6f883vm/qQWSnNg+Cc9xfS0RCT2ZnLxCYWl6KAWKhNeIwFmMMOGfL9dCwD
zbfp7lgs2Qxq4Jhoth3RGfYD7RmBLicyhYQDTZQEd6fRu1BE/pPjXJ0x5TW/tADzIecViu0DRoIo
yQufjeE2OR9kh6gkFiU3sOWS9hXCVJIDNsJn+1aiaO0gPQ0RP/l7LFIB8OQByf3kpOpcUxAACGK7
1YSDhAUupGP+6WuDKxNumWmRhQlN+hsza3/Nz9GvR3uPwo4H9DbOvgGXeSKS669ztwBT4qMgHmQ+
0Sc8Ito8Y+uDyYnLsxA98iOcPZc6+BwD7UrzIvsZqC7669o1xpo8zOhpsjo1ix5BkSXVeWRi4pLS
BzwA4LGkZRmBATF9GZW8TPk08mmkj6Q9CSASM4CrI5/WOGHZ/z1ZjB/VlMkkQ/MbcYO2I+HVHM8X
vvMVkhHlLbzgyninrVm9Ezsmj3+dynI2P3TLE40RzN7duyMeHP/ATWHD4jBaBsu/lc9QesOI8m0t
GQMFNFYBaYuBl0L/t6Fs8/TCtej2AptMMv96mABxdtzh8PdXE2aNlJe1m/YoJVAEAlVT8tBghMOG
rQJHDaiE+YF59Mleexf/5h/cnXuDy8MkmfHphW064iGs2e23Wsy611wLMWt75Bl3reiQ7VChMq0M
XCn2xwwQcal51X3MjkfmU2wlDNjBwDvx1yiUNghANMuUWroFQ6LFeEa+IFpfKKXw62fli22Ed4hM
NNqrDn4b8zJE2sJf3SNKk9PH2x/cVZ2AkFYGZnAGhCSi0guByP6z5UX0RBWqWVMZiSydFndAAZFZ
AZFP5sgYdiNsr0bgC0JoGI5SYozezFReKD5u3DjQkSkFlj7+8LjMf6MG+4lYkQHP6gmnRPvWNCYo
2Ji95RFiXrzqaYVOmfkrm8gZvhbejk9iSMzMteWc8xXq7k2sC6b/ZsLyvQTeweffC775zOWyWVw9
On7OmahD7GFgXwfXkK/4uUNP2MC00Q7WJcNpkVsKp8lxlNu/filo8JWCjKRTY4GQr3UFD+aXQuig
19FFP5DN4I+DybgE6mw2wYXs4a3COn4wN+aloDdV3+zf+MQzK0lMpp6qwqQFYQNxYiYQSq/fcFln
HcMdrbK+jiFT+PKk5TcxCcLK0ZapFwro/4n6sFA6Iz6Blyb+LHojsqoht5rplKrK5Bc/Rsdghzxe
Ey69tgdcN4nFxcATYgShlceKYSbZhdQPzRtnTD0MJ5T/KO25gfyf76ytJX8BF3KJXF/jHXlBMNCi
fACyZO6krj8OHTtwRjy9pIKRCOFNX66GGgcDHuFAEHA3/h1sXQD9CHo521GngkEfR0te7zzcwHkD
BZ1ENaDqHOV7hG/QGBcZqJCBY4mYnAKC9E70q0FVVvs+yUUwVWfcamtv2yvkW2isgyLGxxy3zjzk
bMsJVNdJV8pjhwqcWa5cC3NMaiD4/U4O856frAoUGxWit4wL4e1THe5+gJ1YdaB5Cjz6K6DKFTYx
HqgrLEENJo2TkRO8fLXUFafXqNt92TxUMXnaui/suGljK5YkwVQq+FmiVA5ij62JmJUlYgE0eFki
HmMxZQNsYIXHLH1EHxoh1psRzxqML4IdkePC3Z3ZWP0wzuOWjpyqxFzQqjBp58JQPba4+vLsoF9t
eOgCnv6LihjxdAb6SG36sgw++weLJKpug5Go1otq5Jffh+8hQb5GPc0D/Z0hURsF1KYz0bTZ96OT
pEKdur+9hDWjgQqb4zjcMtT5vgNaQUodbiANOKUuGCUBg++hvbBUk6uZpVm1Kj3alPbyFp/ia7Lv
ByqjGPLS39D5S+rARaLWl6kJE684aANcnMmNUj8oNN1948BvdPXl3xqGaTD5gdcwjIVNzVhL9lJN
pA0UhMfoHj/oCQHrGCH7aPH9x1fuxfieURHdCC5bLC9GNuRM8yd1f8D8dZIM1m5r/IJ1zDuQk1UI
6jTlsOikVUilFcsQ7CJtInsFwpvHwFuTI7BZPS3Yh3AnKp4Drged4ErL92bMStWe0qGJxgojGHQz
ip90YyvgMMp569mxM0yzezm350xrxWQIGogOSJfWLlssLJjRf9wDanvdKtrPiwfkVBL/u+3pkXDa
S7YFIfSiCkfKMp1C8wd+AoCm3+ALtacEmeYfw3quFOKKwTrTVqMvYaJpt2FIQdYDRy/blAtgxGpP
GDzxyC6DiDsFBK4+6/tBkAeQMMY/DArjkP5UOulYHThf9ujQSLPqvg2IwrC9CmPYo0OdltQwiJi2
hXRctDcDdQIfx2AqxEOukh+HZrc1oWLd/WzpAQBecy4sZe7gyv6EvWpatRZlzfBbVn7ycs0CY/BU
Dh5DGPp+Zaxzl4UEGVqtEt3vdP2rR4ZO/MnGrSZPL4/JktPI7dLCBRpy3I31fcQvlpbr4qyxxSGA
evV4Fdbis/YgE1ex8cLxoVcK0EPvJitKZCgCpPRfQBq4AO3Rp2/wmSyg5fzvOk+EOSQFST9X+GsS
uel4RRHhb/Mq/Fs2PqyXplWMWIE253tqS86b2pq/YezvNbDnxeiZZ++J5d4Fss7RFdkZp6/orHyA
ISLTJZ59kyVmGN3QZJGqdTDxkOc+ADkf0fsweSWkSb4/kJ4Zu6joy22uoFfe96pnTnkusdEdpj77
zvZZgXeISq+9uw8283f3wY3KB7QvVxoLCQhf7Pvimr6/Yb01mdZHD1ZAvFgKwMbe7hPOPDtrjk3C
hfBnhEhUoXjvQt7X+iAMUbGZWaXVJpfJ0BZRwJVo2sTzSuJbbBU5rpKCsuXEeS/pN9HaPQGkc00n
qXnrULGcY0wFS9m9mK9R7KnMXjmlrnyidyCP52HrZtEoEhqoMdyB4qH06CxJ0Syqm1dHL15yBR+Q
M7JHLpt8SCv8K+etI7DoliqpMHFKvCnKhCaSZBbsZTpgECfsov1gKifvL5EpOMTexaRmOkAk3n8t
V/gQy0E/g6qUYxtWHXvNpQk3alChNAJk6a7+tpm2zOBEMniPAKzSiscaFS1FuQwMknM9qr8tSray
/V4WGa3ZZUWC0G48srnWLKlCA5kCYcIrk3pZ2niiqILWoIjoFUDSM9ngXzH4Ql4XvmlxbwNdAYEP
rHbALb4RSMEOJwPUmW2uiCqn+L6wUYK9EkzI8pZqBSYZ8L64hx+nPCq4jsLeOWK2SYjPmdLXF99P
INeug8OfXv8lbMnMc5PWI9422uoJu1Mg/BD2SBh1fAfFKpmCJYZWwgWRmdo24DB2c6MD+JtjUsSI
O3lmBm7Yz+yZyXQ0zwktuuYAG2BOwqeIdElr/I6LBgf2GGkfwUoRs5oyv12AU3x9mtuqfPhltnEB
iGqLZ9byNhteu8B/CcLO0Zsk/uFASKKpagnrXufRWUNI471oZV++d+89RlP4djPRpi7QCBaJYGsM
EHknFZWRlH0VoK4auK2Npwod3g2uLS8JPEXF17GnHFUar9vJrS/5X8OT8k+eBkfOg0kkxKk8+Axu
QNeKt9qbsVX1AJ6ghmwDH4TAaHYMTi2Laf+UOqWabkab9PoL9YPr/WBb7+TrgAd8T+8vla5KLq7e
tKHzrjJA0ExIWMiKYRHLmqWEj4c60ot8ScIydHc0dQJT5nMXtnUj6rrWz9NrxP6FbGzNixB6C/0T
ILJbGm6WczrtcQEU3qK5VTfbAn4j9gDfso3aeZ1dPBbui51Tyh9N3hxgV5W8LbjnwRpenV4dw/qy
umzx1rSiQC54m791tkbp6OFHxsPHXGZgBE+IA7sSu68LWpgWQx4AEf8YP8oWNjDhYvYjNKWZXvKS
CxPlR/yUG/rjoBoe3s717NScT8+Yntwt0Xa+Q+0b36J6FU/VDcRYbE9+Pv4aby+/NZzR8pdDw8B0
zog/WWlU+M1ONVyNAV4GpDm/dAUAb9Lib+PtkO4b937Qjwysu+jMvAXtJfsI/FsAvs7FTI/zV1Yf
lBHcgRfgUgeA03INRgi69AuQgxRujQI2A4ucUfdAh0kHqYgbWVribB3xveepULsdLk4slKBc8nGZ
66vM+9rq23e01GwQ2HLVsRGCuz5cEI/dbHGMuShjTDEoVNPdmGHFBZNcfPXWcTPEcrptghmDTDOH
B7WpuOsFdSN3MsOeP0XkhGUO4fdJSBgQIusWJvGsVGOH2901DPC7J9R58iGW5xRbeS6+BXVlgrPY
8vg7ZbC/0wjSEkBixLu2teo+vT1FJusLMMdLz013tYuv0Mwq1u3tVoZbKH40cb1LA85/mJ3tkJne
k+rEq3RXeTW8o7pE4WBdKvbgsSUoDQBgsKBI95yBFwtt1ii4SNVL0Bc0sd57i+KnZXG1Odk12FEm
NQqzgbFcrwjN3Ru4CiAaoI5zPLmrlb+nebWfveqeAq824B0II2HbB9SG6cw36XkuHn3F2tvBnGYt
shf01BJh/EvaM+lNclbtgepyK3hkfNoBjLO4T8mZn01KpOLQt2jaFVy/aMAazopmF1YxTBPJ2ZhI
0AddvwFA7jNnrj/mNoeg+Op2FYHI9122qJkr7Tiq8xhRGhOjCpdhAbptjopJD4TVWFJnV+fdospo
xq1+c/riw4TAqZYMvWkAK31cOYl2VTvHbAxTmACapzQQZCY8CCBEAhKhmwFv2GgdOprgIy0AFe5i
Bfy6XzRTg+yIOpxlVLTlLa7tfAY2CBoD7RxcoUzXsOffHhN1qjX/M6/3npCn2DrWRDauDVEti9JN
yLu8tqTd49l3nl2SFVvSKMcF+sO/6bEdKAb6ApZLG7CT94yQuZ3j9W+N6ol3A2cYATylHdaamHTU
/PXowUBbjsyfzoNFZGWXFIA/wp73Vj5bN+CMl2VWKd7+pgw1yge72r9sd94M3xHrWKpSn1LbjChz
Ad8tDqx3zT748fzwCX4GigdzpvANzIpnnc2Yga2ykzi4l/AAJEwPnuFmYNqqA8brrPyZ3rdH0P+J
E7/3AO9euLNxHtm+OxVk9mZQq4FGIK+01+ObVytuHSjF7N1KzDVyQHXR1yppnVX06nkKq/oEoDxO
MIIe7Yp4FdV37H5wV0v26xZgx8jcc5aWQMR0PsHOeUJdXluzB4vwOOwt4ifGT8CvJrF7BUmtAujI
p1AWhgz2kBfNIO/gmvkDamgwSoc1gGR5vGC+eWcMyqz+21gYnRuPyAc/6e2QZrrDxhsr/TC2ocFS
Bxf/k7+/yHnghYTx2rBJbdh/pNpbs++ZIE1qTxoTtT7Y0fGK6ZyZMP4jl9HZr7nr5ELmvLuSs49a
bEgz8Tz/MK95y6bj1mnhHEt45b9BWVaYuxWZNj3ews3kGAnJmsrfJKktaJSr7unv1WFTyIbeqR5t
oIaoGwl2gxYv5MM2kStLWViF8/sBRmC2Z0xqUKcoVZ5dg6Hak/J6PcVBjtUP7nbxAukXcaxNsB+v
KEWx7CDFUpDM5yL0pOF+sVoxzuSDCurwxz5+vUOsfeGd/enOgt34qf0zx431yh47Jx2foF/uO+MD
JpkQO6Jz+MFg6wVM0rC1SQOmtENIpEnAZ4hbxNVqVbDvNts5d29R3zJSANIYagIrWpjujpgQeKv9
fMuK/DMmQ5OX+8J3zzi8qfY4T7dTQTN7WoiN88RFun9pWo98BUF9r9U5Xws5HL5uZ3/218guZQBs
wcT/AjxvHlS6/ghu+RsjJ59R2I6Z7naoYcyVsbIczfAeYRaSLQSF85Lgiz5yvbhdf7u1iim2s5EO
DZlBtF0tpfiXCxktzBdj+CxP5wYHbYxLWXrewYaB0yonFLyCyNZXDzoJ23UWe1JbQxPKQwDtaBG+
+H78TJI0QncSEfR77U5ohuv4NcNLBmIrX6FJEn3lundCvw+IIq7cZt6i2lIFjTBcINSjY5C2nQNL
7D2DEh16BvsBstK8pTXQBD/o6BcJbe+jUmLyscbd/uwY6qsT1tKYh2NOIHWBo8k7CLKGLCqsSoi7
PUuI13mvPjzMJfy90k3SrgMPzewlvvqgc1KbjFqDpjSC26XsloVA7NvXqNp9Z1Rb8ko9Yn9S8p60
uSNIGuxahUVlAZILLhyhzeNrhEOxYIwlcOzmpjO43ahL8ZdwH7xR0BhRoK76C+UuVGruyN2/wKCS
vQyY23TQGDfAAeDEgk/WYyFSeMQjdGHsKGxgpfGkxpqnvuztc8arlJ1Qh9Lx3UuLEC8/eVth6j6Z
g/SwewuwTRca+TQWyMEMceajw9YFoiSiDXKicGZAD5uFCmYfeS8JTXkOMv4EQgpzWFXOZ3ugOgl7
ECx5z/RAxPjv9tac/W5W42Y92GeEoxD0Iv3SZO3xFVJe5xeX+qJnTmfelRPW8Cv2EM1mfPEDZPd2
98WoCKccYmWNRw+agiOfMBN3xEZb3CzOuZ1CXKo7m+XdW41OrhkbJ7sF5tawzRh/Y9vAomrDHOsy
fMTN8TmpfsdMJ9fYROZ0vLN+V8jB9h4KU/uBu7vhl5OTi3tNw0bjjckiI9dxrd+Ia3wk5cCHkIKS
6/RBf7+HuUu8GZ+dV/ROLhdrdrMb0/u8EZ8nu+Vzh4VgjWqVQOreETjyVMJWSteo9U2/dfFM3MN+
jag8f7it3keWWrLHOYw2XfKFe5OJMt+ayIVVJNFmh0iEYTkmh2ZmFtYbKNxKERr+HNOP24rsY/rc
e9hgmB/7kL2dVrTp1g3eU2Ub1G/Rw307t/EpBCAsJTUQgTmjcuPuS2FdJ5P93cI3KwKWoEqcxdXP
bUAspo6LNaaOGY7rDp+wvuOcFDx+whBoUuMb3kA8j0AInarbCGYjuQpTBvELcB4L3w1FzUgkKwHc
2hd7dY9vajltQdWukYY1E5VAn3EDzwfX3VswSJFr8MhCGuz+83Ai4cjv+6vNeUHchwQXvMkL7ATG
7/mRaIXDOlMbWXX3JI/rqDwip/jkYJjXGEWyMgNzXx4k2MjtJxuFMRDw2IkLfPbu7lEza1ctCzI6
J6AmDVlAgO7237Ut4RcWtDEDqXaN6YZ2WVCFMwFqdu9luTART54RS11wWWeRBjqZG6VuHQMDnvff
yuT4i0EVW1RIkHJuAcL33svzqNnT9K1MvLmO7kvcwA9c1FKy/71wacHbAQx4iojGfU75FxVV7wpf
aanCSqCAlnIVvf3w7LP3h94kJ4XyULza8Gvh8kGsfNLANMZ8dZ/u2bt21QX+W+0LfeYXsM3VihD1
wWyV8l7wKyDzEEG+qWv4YFUWDHJYW1vcuGkpn/Q/DMOZbLTX7pMKQzkEc2r3ELTcG9pR5MEHS30Z
pT1XtIBMsbcqT6IXh7K+psxhDFkRF06fgoXF2WnFdYQ0kn21cElh9cnXeByfy+GWfNFy6ZG/G6zq
BK4WY+1mh+1TcJgwGfXF/VIzpRx7w04c+rRTLORSwyfo07Dlpvlr8FzfiCQVHP5gLpr+1TH8c0fT
AFEcdiQ8EB9NUyGMKxuJtcHF5QKTCKFFaQPTUY02T/JKiZ/fxV1Qo7bn4xRO35+NDxooGOnx8XXT
bGV7XqSe3ZrFvNO+11yCFV07A23MVi0throjWO8UEA81JaGN4j3DYhdBYaj8WMU3VEv2Pjh+nJ2r
d/VQuzgfVu49+NjMk1EnZpi8ByoP/oUAT6A8cS0p3ahXbtbdw8O9CU9CU+3xkznuy16Hd+c5ZxB7
ds7OT7ezqbLJyD6Huy7sEoPLc3FNBv7YK4Q15jw/jXDm7vPC6WvQ+g6eY0aMjBlX8QqtoJ4HB0ur
g48A2CaWOrAZ7FMkyH/HiHYlgbN3sm/DY//i77+DW8m3+zbjQQSqw7dnIjo3mOs20aSa/t054y9z
DMsTIzIIXMVfEx8AfStDE19/17v4l6iKrBZ3BZ8p5DVo8arwf7ZNvuXJ3yCF3rl6HexS61S9t1ex
W/4xbGJcQ8Lh3WnHSRMKKTjLYg1siuoJn8qHVqO6/44XBEJS0gPLx3qyhXO3xe9Uf4pFV2WXeKMr
B8tKR/tdpet4tY++GZx+sJQh2nDyz+CmRnuTVM+kvDLPnZ4VFgJ4YL7ulE6ZuAvUxxAGchi8GMrF
igU4y3zJncKSNgP6xa0fGjDK2DaZHHszXFzNbjlcd+7zUryHf71s9kvT4uI0/PqkwtVbBWWU+8fO
y274aKJ01qxKFoJQmN16ySpU1kGYYQeKCeo3Y7074RWhKhbqrEE4jlaEQ5NBHjvQwhS6BirCwso1
cxxAPzQiMrT76nGGKMBGrHNJrtA5rlyZO4TYIj61D8Har2RmFydjABrG6V2TJWVah8NV6X20rhRx
UYfgzOxg28WQT1Q4M0Epq3pDHAVNAI4skthriy9dO7jti93GqAN7reQNXrVlQrHGiBbyCGQ30BW/
On1nDecJIWDLwBthNoWdHBi1UprpsDNaBj2OYDlfexzbsNkt+s0M1mb4bC/FCBghPmo3yGLmLJk5
p9+NM55zA6nNVGFAyeAR9u8AP1IjXCAWAfLmLLWmgQI7gubRK2UbFitqyKR9rUcfao3aPBVhtUVZ
oPihwjQNwRx9AeBiTsRgCyl/C+j9YEmBSvkCUv8BegJuVt6Wmjxn2KL5xx5kfOfX4hUoOGb0G/vc
vrd5GlfWNkEC7p8WuKHH9/YKkzkNlCspXgEb+1Bz9uNKeoSE4J/mzxP7rx7sd1oNvnN0RlBccrn3
78Lt7w6/F8yBYOiwQPoF/q3Z+Gl+Z34CkmGSBIMbXvS7Denu81eGYMdAUXNQcUDzo1Zaf4ItXLhK
UMmPVIHriIdjfGInib+B6gUlXPuVBsd4HbXG2x7hCk/ofLuo/xC1LYzS9PRtY4BGwHQINj7dHO3v
znuAjnrYaZ3aMIIeDC7dD8pusB8ibTl8Jw1aCfluVdOqgczj0AY4dA5j4Cz401JduSx52OQZmFuW
nfF0wYnbMTPaW/bEinGsyK89mDy2Tac22OTE7SF4pn9+2lgbz/3xDZr8MXx7Y/feeTqbEbYjcGEO
1qxfS06jp6fdm0YPQ+Q9iNqJn1vE9RSgEk805t09SXULMvY5gkLKNS+kPkfpxI0ugtKBSq6a1h2A
9YlS4tVp4GxcVKVU/tmNZkl9rqgog9qHW5pSKt7c4qFlGy8EncQojx52/PGLcNupJZvRxQWlYARs
zakQrUdUUM4if8SPagHvOD0782dK9F+TqlLKXGvd+fT45NIoLQ137TpGK6Mq7OL5iUDuk2iq4Vip
im+byHD6RNrAfIqvXnNTCJgENjWbTAklnkZ+hBqIi34EKLIGlfa9IDXJavxOZJQg42WP9aLBhu+Q
+Wx7iCHCL8szLtOIiv/0jc0v+9zhCne7m3bZqbi4dhDMC5wrfqvOy3+GRtW3o7PX3f5Vmnb3191h
d/HBVKEKqejI0gjrt8uj0O/WE9FluVtu92ZHY5e3vrOYbyYwmY6OuGu0+pgyPCSYftkHCxx0Pbh7
ZvyI1uEMJtWk8bYpyO+GjUMcv+MGfH17q+4W4MOvenCsCpx73BmPaedF/vU+Ln90bUzGfTvjtsOk
X5C+Ee0gcIBni0JAE5IBZ/5bPRSA0wUgNp57dgeSFWEgFDoPKEjMDpi23zB9RvpCk6x2xPpxo4Pb
PYJHMHZNnpje1Cb4E3XcH1jlZAyvhEkkBT2E1mwfMzhQX3F3fDTJ2WJWYoqPbtRadIrw49MYMiNC
JPPzg1HeD8KK8fjtfXQ16upVTgGI8SWoqNM6Ed3vwrux4qY2oK8HR4B+hlwtJE4N1NwN9rEcRRdA
yJky2gA9JmcLokkn87kYmh8nzPDZQg16DCZAsuLHnx2fH9uZqz31oaQ0kbJhJ6x4KlJszlxII6lb
mGsPumZJUhMONiRe0P/pbsX0FWGQARasVVtTONf0w5oesWXQz/SAE1so7+bzVCYDD3vHFZnBTeOy
p8dJjUdQfSmGf4QBPpeL+8NeW7EaGrm6b6lp8/xr9KiQ3KD3VpMDwRiSrvTQzVDoDO7mGXdWmVbf
SH+KKaMIxy1PEoYqQFyW5CYwhKXLqEP/AgbWPm9GTjZDYwY3OwdiBVUlHlkEES59G6u3hUIjZ4hR
TZLk/B1wmyA4v8H69C32jsZoQoBTMCbLkB5R8XECEEExUmbFzSIbWx3L7iN/ogp9ZY0hEeEQaDPb
3ROaicuOjl8BEffBw03Fg6OhHnMQG+dSWKeglhJRQJFcEFBZKRSE6BC4icJFMhfOp96tfmgj4Jbx
Yooe5r6EQAFe+vNI+0ADQWbjIsGf1FUSFZOhiZIsexCoUheNMveJ+7JgpZ1zCfQvWh1Ar0GgIZa8
uNsXZl0IY1AJUPqz/IZaHcPJR/9VZwinFhSGhSQ1aHvYXSUtx4RC6XvfJhNVCEIyxEdQw7kJR6yv
RN5CO2blSDjO0zX1OCxdMjgwlzqJJgjhGo4wwALTNwXPq8cjR5CSa9ZvF2ch9GX9rzk0vC4bvXKA
t5iMtT6u9XKNCHPvEmKjyPS1T+6La8SzgK67w3CF3QCRwbBEWxcOGO4rHqSpQI96mC5MdwM5gl2Z
swP4EAKbTAND7np6obnxd22mhDy6bNtDZViAIxNsePoZT5PTdMmJNBn3h/9luoySDFTGM5pLwTd5
gv0cc84yK0YAc9QrcHu0zL1ke8wnQJz4mdwswPrm6MQ5q0aoCZAFwTeIRLMxQeiZfTLfJgF0ykuK
22gqRz1tuiolp6rVYLJvASOJMXePGghN0pLXgGlphLiPiHWlsgbErFd42Ob44h+rTTg6EdN5+QfB
QcZ7Zu+hrsEQCZJiW6vZ/iqprJBF2mKCAidVxg5/uNWx/hxoAe5J54zJkc3OSuYg90j6nqYNibMA
4pugXegJktDaaE1LZOGv9dv3UY3wy+O+Zj6fq3ZjKxMb3x9pfvWFIjRwmAXp1a/j9A5hh3ZbT23g
se84qrBZHVbEecr03hcr6lBCXCU6QM6FVWtGOID4a44/4xo3/IzlZdewu0/n4Tbk/8WjiP0bTYph
l96MSqIZod4zSPHId09GcmOYYnn30bE3YfxUwEx3th9mz024V7vBayBKwQfihTT+zy1Ffb1gcfcK
kVzIPmp7TgRIwYWlZsQVtjIeEE7CDD1p2I04yMN7/5jeU5o36/zz5F7FH3IfdMclRQgzL3gwmCm8
HUaaHMgH1DZ1PIW9f1n5l11I0OWAtZvPeANW0bCPLUDYdcWf9P561Pi44WD4MTmkALbmvN5wil1k
zPejHXfAafy9uUcmM7n71/hmj3q75Glex42WJde+CdkULKHESEXLSkcjpx2DFXGJlhxEChE6J5wo
Dl7eajdHDwIOjset7svAFfPur/q0I/S33o3D4dyHNXczuaXbfXQfmYW/7bZ2KO+ZK3p3lkJQStdc
2hMGcgxScPv3Gag1wLZ2uEa6bz5Th+bt14dasCdLdvyHQpiickF5cjDxRSFRlH1AL1qaeP1V3B67
DQ8tkPqBBIYJbRF6piYa5cG1BO+XPox5IWDWgd5HEYrH6YKDCSwuz3h7m4E5VxfEZh/UBOuu/nxW
EJfgx0g+YcwJHRmmNIYqqF2YOm6DnA3yY2XfhdL2XGONMRXjjJ0au3yVb5gZQrQP33/80VxZHRan
0Ost5gsSMWkHZB9gZwc6eeDcbjhPj/4OukiNCSROmyQ0CHVEGcqTBalw5VlZB8UHNrzgGU1nl7fs
SgZ3AGnyDzmmFBu9jrXmKCp1sT50TbWMHkk7WkrgKUrXTTLfKj8EqQLdlk4MSMapLiDLBev2mhVp
xCJm/whicKfTBgIcUOsWK2hMu+lV3C415Y/i8T92+MmHcX6g56fckxxOlAEJDWTnN4XZBQNMXFTh
kMyr0FaTafyMRTQg2kegQnij6lQnHirdFxK+dP513PHgyCC9RJoOhMmgFfkTmYcbgW6LTQcG0Hpi
Zf6Yl4MZmfvTIWFK4MiOFKI2BVGjJwFfXYmXR3KM3JKfw5gCy00qxSTRTGmTDGgUFt/iQI/X9F5n
57P01KIof50fELbCtS2BM7xHU9jDSQOY4UIkMCbH0Rq7pwdrl97LU2fdBXSc4yDlFKxuo9N2Hxuc
Y8TLlg2dvJ7EeRfKgwEjVn99dh/4uEBhh3jMi5t1HB+DN2wTKN6CQY94tJkpdozevl0K6sg9cZLK
ztoFnTZCbBe9bQLtvHfSBgViPKt+syOLf2+G9WkujsFGYfvvzJ+Y9g3q3RLrOUUWxwU6ZUyvkN5g
oNsIK5htQ1hn4yZ60tagQnDkX9lQhSXKH3vOIFxBawkESL1JXYSJkAGwEZqU5xUbJcCn5myGm8Vu
cUcZZrJSDEemi1cKIHvDOd9wPU+D0qRKiBZ5G4k6mB91JrWbjl7+JYxyZ2ekQ3E5318GPZgDHHE9
4E8iATN1dpPeJlciNk98Aa5A8wvPXQTTZ8OpRs/lV2RPqhFTeso9kz/xET3ilAL6n2xCvzc4OJ81
6jROk+hbT26dmu23DcmRiQwte1yeAgbguaqP2K0AVyT80v8j6cyWFOWWKPxERCgowi0zCDiVU90Q
DuWAouAMT99f2lGn/9NDlSLsnTtz5cq1mOoiAsC+BD9nLK/2j3MUEX+w9iNSPndIk2HoqeGr12Eq
GJAaGdOV9Hkktoi6VBP+l0GvyFwBmKCZyomuR2rUivQRvrWjOtKwbxY/0cvmsVSQUzaI2QpPXFbE
AX9UE0NSkQT9eHiA+x73BjLCEwrvOUQAjai14BgkIY4K5rca8HvJ6aSXskfEF+snrGMgMVEwu0Wi
gG1SgoSELVJPydDBgFOKVOBdqT/VoaCjPYyejqRlHWpa3fmMjZjp2J9zXxozp9AYvNwilJAnef/d
Ia/K4rL/d0DohMI7lJnijWS8Jr84HRN9cMTaquSpJacYPW49vi4OZHxfpp8n5msw6knATPnuUe2B
MMZi3vLBoFEKVSQYnSsKtBjYp4rf88vZIb079oSBnDZzUCeV/k8RiqFKEauDXtIa3BfU2ljMUyZq
fsM082esJZ8x1KcV3aTsYDUjMR++UXmLDfEleNAVhWYks0lYZgXY0vuCatbDO5AwzjfKt/6QNIPO
iMRnAbpBGcGijxRo+tBMZTxfRhdhGgmqvScnpyHM6BzpX3CMwLjFzYNWNebCtNcF8RYeKMk4qDw+
T+GG0CwvCB4u+4VMSHaLwKLQOGhCyrszZcYJMOYy1gWXDNH1xWAnK5tXus3lVYRpc5wawxej7jLn
pS7hQe0TjNfmeKengsMobuttncEwkBDCV80n17jNSUal3qREwngLjGeKX0cqv5MLPWJDIvNccAOY
XsTnKRhTCXIuScfgv4dX5TA0B3yJX6dTDMm0PEQ0UQW9jZH+Dh72bfzxH/aU3pxvYPUjCp4gX/7V
u0STT8JYpcUAroASqkWeKiM1kqtq3287Yof8sEVRVHTp2yAByIugGB8pkeqlqvMAok6l1df2j/Gd
5seHdqjA+pfgvhT4Cs+RpSz3kjqdTjyPAxIkLQkpe8Xs6Re+NvdamltwcWCqwXAAJJN7uJ+OqSRJ
8+lMhj9yMEvJLX1ndIqfLkWnIHZSPkINE6w786TCy9AyQx8/BE+izd+xQNDkXsnzxn56S/EMlPU/
FsozProKBxm70eXcLXcdqkKOcfAqGRfzl6k7bGikioW6tJtxONvQaj2Dv59CweFp9vKOkC+gI9A9
ocblfTZgzMfQR9NEsg+kJFhAlI1CfzhFCE0Rhx2pwyXREORkzBKD+2ZIkkPbcsi/ougEgwsSlvBL
yd6oR1TIxyqtPrEXEk68RPgTbCvyq6/xJfGeM1wClFDWoadHC9hmiMEhOmjYnT3njBw8MislYz9d
Ko1D0knFfEhyv48nonj/X+xDqJS3kIryRYz/csZNzg6hn16gCLM15Et6dyf4agJkyOcTgEA2n2wX
dgpZFQmsVNOymL+ASUKh8n01SJQkF/J25KDfA+NqUeOQfPBg5Qkz9SGSmfhuWKOjd5xcEqa2aJLI
QNg72CNqe5RfzGj9H2MSRe+ZZC9yzDTOMxVvC0AKubLrF7wYvKlg5I8ci+A5pxHD5sn/HS8fBttZ
Zh2lcYiZJV/kssLTlhpcsJj/ZGYSV+zHMKkuHahx9H5/IKrwI7W7boTt8XWjlyaIyV8KNxae05eE
4m/GcncEJhDak7CIniOxxqG0J/eSERCp6bl8SPuccjwyqSiPa41xKFGNlzGhLLr8CIdEjDakhdx2
et7jR7qpRiSAjtxI+fCSzwreVuAGXSM2kPaC0qvTDlNQ8gVJiS34pTsIUU6mVAQiWDfM/yCIw0Rf
mxOzcO++BoFY/iS4EV/EO6Ezsn15hZ+/H24kSliccZBvzDWe98eP9ZzmaGGsJW6SprvQTOf3igUg
IVYAROyWCI9/MooqBGuWCojH6U9+J4bJFJMBl9JfVK5YCsunEf7es+JdeUq0bhPopK+Sy8KSR3bR
j0h8gHezzFh9XzaFjLMKjMssz+hxgnN+Ab9vz/Em4r2e37IXRjVkrV6gknZCF8R9WQZT19r8Bewy
K8Zw0Q8vVnuLJip0EgVdlWdS4wRX/DZc4JVDBjOUidj9YEII/Vkwf8Ho/0CaMq/j6IBKmB0DCH4w
THtw5M2xjg5auDPu/crREjrG7H8RIPpGvQAXTW6TLNUxihqCc7btz0xSfTntwWNDONd9OllxxtF8
cXuAb4FOsF++HfdJ3V2ESw3c9+k9mA6/BZ3wT2KT4D3UAHTFGdqVpc/5GLTAZH8/0MxpicPQgYcm
Ds8htGy4Kg2pxYOEQg5JPfwreL54b5/sq8yLV4m25nnuCdXyueWSx8LvQVAOa2G67NwvLhaiGed5
N9HjPQ1CqvEcd8hn/JjVnCct0vG2q3qkFVQMnF+RHPnCS0HUMHNauaNjW+AWf3CzG7KoKwgpXPmG
abgug3KcBVX6bvwHuzloYjYEbc98UvwevGJKcx8JuGmLhHZSEIvFTRLMV/Bfrpej5YGB5IdgGBs/
zbg1JD5PQarWQgimYX84ekCC+AQhAQdI3FpiIr48fYewDx6cr/mJCyNGfFe3nBucBq9+Nqymwphc
X1j63Xllt9C/ZWRsH7xdnOAYebc0jlZ6iybnIyeTxIFRDZHkt4Cx9mX1weSwjb/X9jo+Gg6yhU7x
V4ls5Po9bsdCnxBUEMBwzwiXSTIpa55N3O8RXYHBgUBYQfuIQQxaSn02w37ERMtxb1+T2xFdiSLh
npCtpGBlPC1Ie+sjfuJ7jiqmC/vtlvX8hT7AbJoU1h0UJnu2crM5W/P5LdCHZLUC+wrsM/6LH/RU
3Rikltj1RX790IgFapZp8q/K1OS66boCtH+Iaj5iCDKQR8Uu1qGw6XyofkMjrPK+3FUVuQKBI1GM
gTPP3cJC2LnU9pU/Vg4HO4P/J6iKrG3rcA0OpQOrFOCDi6GR+bDuTPCJKgPCefeRvpIT6bJsJH2t
2UUtz/y9uW2bpBUeFhVqFrR9HAxYo+Jcc+fDBhrDkEtQ2p8uMMCS3BCQEF4mS5UpkmWXQnHLhQqV
mn/F75YU7QTtTbjtF8U+cnv1nE1ELPo1aJfyQckaRCLrY5XrfNfBQAclu7+/95LmH29Ko49BA6id
GEeIigl4Pdxktj/S8z6dtiiDgNghJGyWlzGck+8riU6mDi4Oa3sg9lbCGWmzk5sA2Zvrx2a5AEVL
+gneerKfuVMD/P0+OATZ+DBgMGU9cKeqpCYbpbPn/OUkxz70MvAU97EmjWZpSZ9YXBAB37HgBSgf
/qn4lnI/Jc06+c2aRSdXumaCi6xahjbC5k4uI15Tnz53LRuacxmT4WxkeM3Sf27BBX/JIV2XLO5N
yYmA/+oLRc6ZFpWbQ9ogjW0iaQMQuuhI9vcdp7UlgyROZ/arZz3B53gjoY08oKOZhAMYxh/7MNNk
kXSgrMmqYcnxJ/aYfV9yuSdreFhn8UOuXg2vC+33frWGdADoHS4Q05NvbewOOAYECd5cS158SvG4
/ZSYBz8osX/xTCKSD7IJ4eqMFxMmDZDPWGIcYjt4b8S/9OnkJMJ3B0aKR5tyb72feKc8vWOobpTf
b5EU3lZ5Ks5Lml9vzrvW0+It6u0BDe/c5doABtbyydsuMxbXF9OYPXcfNz7tjIul0Dd9e+9FRy6g
/XaOP8fhm3MoNEdwYej1vb0jNSAVvH8KuyPzlzEVwDAGJZQpnOCCeZ+HXW26nT7lYLfy1AH0wJv1
3HSe/GhvxPqJL5AlN0/Gtxa0zfSNOTqF9yeHwZvxl+QKEZLEAbLZ6MbPoZNdu/eNQvvh94wPz3Qf
H+MDiTHt2sJ93Cy6i0oipEd9coMew/mOTgOiKegwXJmGJL3pWnrbeaszpePJ7/EFgMx+HdKT5BF9
APLQMy6cDygywDwTZ3jR7l2tA6/dpaFzkpOlIMmrPO3jvnSH+8g4zgfw/uMeGCavHGVab6XLK+oc
F2taINGw2g9dCDV0EBUk6l5uPA7XkoXJRIVkvGwXSVuQl7ShB1+ZR1hxswxOYbKsLYDiG06q6bBw
ur8No5BcmFUtDrMzzhTQNRPjiZ1LVGl2rdn0RvCh1ew9xCGgQiiuKouks4DagiEN+UXajk5K9DKo
qOCS1U+bG1zO2rV1B/ZVMeniATe7693A4+uO5nEsH6OHzv9hfBhXKmD7fql63egev2YGeQLZQuN2
IQ5Z0uVngtB+h6m+qELFPy7fcTV8gbfp1mF8GuKREu87drboRVjCxJf01tjq1Vrlwcdt71QPpRfn
Mesws72AhpktylT39oDGTm+X4UtydVoy0F0M2UCwlR7g9rSIVAeHhvfg0DfPlsGKjNt0sy84k6TN
7DrET0JnqVnu9adxdSw6dA9LWUT897bRL8fni6MgsAKCOKfZPyQ+v707ygRn67Cia31eyR5jqUPL
Cy909yiwqHi9Znf8OYXc/tqD4xPO38712yWe95I7v8Xgy9cHmDh7Oj/3gNpwnt2dfcwrHKlEWRwf
W/ll3d4XrGoWGr99/0cqWMPPTVPbbKH7wpg8PaL4hG9Sij40XfbOkZ1itXt2k2q/pumeWZ8T4mQf
9hDdl4v9oHhiIMZvqPJNBGBzm7mvsr9nNA+mr8SqLhFeS1scN3rMoNlSd/j5HtPaB84dGrO5Rbpc
9ukiEgtMepxviuru2X1hJWNloCFOZ9AZHOBJ7F/EHmU6x2gM9Lsz6P3un9Sg+cpkD2YD1u9ESaQ4
F44iaw/Zmh1t8X3s4yqdK64G0ud/ou6I/+6wOglZsd0R27K1KCCXgKB9VzBB4JBeVWvPPa/YfmE5
Y61eaWskfA88YFZsNuAnDCt+XdhfH0wbQLPb6kjf4MLiDS2vspEVpYR24ypW8rAsdftNfcpLIw5/
WtHpRNT6glckQ/cufQn6BiKnKwZXnUjZ1PZx9XEe8XV1Wj155GmH50StkIMrIkI6ltxoQI0pXk/q
WPx8mP0UCzKGwMWQU8o7GWm8xCVQ8n1Go6EA0TAJaZaygUTm95AiN3wZ+5EyWmwH9h4dVezMKK5n
avSQVg+Wt6OStqCUymJ2CzvUw2SL/ltJ40QfteDwL567c1zMCukVIvPhtOXiYd5//9LqQPqjR4cc
zEz4q2Cr1xscsAw3oRbh8Bi+Nuix/HYPGBvQsslzBzefRAtLwWpzTCQ6Y23YSTFFSnRXd9vLag6G
vF9vewjOdIdl7mp6nNuvt98Z62L1gOMAfUNgXp0EFjWHmXNDtT6PgbuhmeOBMNIGUnV1yAeJcqDD
eqIh/g/kepzl5HldWpCdRFRNjBHexKh5yOcugRiECpRNcfQdtXzQ2wUT6Ze4i7eacN3E9+y+QwFj
QbvPue9QNcFLq7d3jgYWEzCGkU2pxWDNee4Ef26NaErFzebl5bh3of6I2hoCkQklIbsRxADZKQxL
767GI95CFqOtJhw5MSzQMC1FnWwj1gU8CoT5xJ0AHG686AGPFFhTEk6L1QmmtKyHkq+Xo0zATURl
4Ianc2/TiXqLenYcNxgI8e7CHf/5s+YXS8UOwxOTOuDNefzhXIGMTlfcPhCbmLOJr0zaPJ2Sqk0j
OhlWtiFMX2Pzdw4GtF6zfghU4MnqSForYhgt9hcQYxitZcji7PNUZJkhHgLpEJlcrusc5ryGBTLE
8N0NpYSKylYRLX36GyMk++gWojYI1bqJP3F1R77/LuRncBQZceIjU8BLKY6hAA1GeHf2m4KXfQBU
IzUKhw5qzY/wzTEEh/OI5/JQRk3uLk511PkQO+01B2Of6UqKVdLPZRsQBCJ7W6VR04EcODulzDoz
gsHT6YqC4rqI1tITKMYMRXvtjfTPBfK5U7Mg0+lKX0CeLCpgoBY1omP+YdhdFKkRlcPz8BFjF7o5
DD8qL+kdxzKJzCwgFyX7LfP1Xc3Yn9DqaU8J0UFAf4HFzIFQQC+hvN+HH8E6WnoCbTY0Vw//SCB8
vm2BU+nwhFTKz2GYAZcJVb27MDcl4/gNqJTqiM9d+ymToDyz0+pETv/97Y0zcaQfbP7/47Wz6AH5
wj7N8lDb3HfHs9XK3ObBXKIMStIIvcXNglAj3FAa9NTtLEJq3VF+C9WRQjLOX20uXfsD5Z7DqNVv
+XjA1HbvaZW5c+vaLwj/b+ezaZV+RhuOKvo+zhh77TnHi3+mqoeryERqlVTK8IOeJHnH2zkZ9uXT
VwsgEUaAsqjS+1ir+DdRE0FCQbO1zb6LD5j9MQmUnRvx0iyTpod4BC+8IKSqkdAo9TMKsBh/yYbl
M5zh7VrGndPSPcBItJSTZyTXwqdfjLNh0qepYhuyRynfOacRckfwF1xhDI2U+o+681fBW0aQerDX
ScEFpaDaDIDRjs3tM+S8uz0Z9d60zcRyhfGK9REmLKZiuDJhyIS/kaB9HXjhobM1A67tbaQK+8I5
3jyonfuZivrN7LV5i48go7ajVzt+mFa/0dxZd3LdGXlw3bFnqoU6qulyE2FyzX503OsqI6DTwRe1
icFbPN9EoVHaxhv154Ecx9n235LVXQ1/qXLfwvl59UKoT8j3smmBZHemxIqfMYyWNznWeQXNhiGZ
lLoCsJT+eIYI5VgwYjjxeDPTWAOd7f1UwTUgXBGdW76e3BYaSghHC4lJoDUyiI5pvRefkYkEId5d
Q4te8cOd9HzIh37yg/wuVTimIbBG4q61FVWmB6TMOmJCrIVoleiH1b5sP1HZZVQKCivVnb4lt0qr
L+2epyOKGDRc0Kk7KuHmzXpMaCa97Lk+eO3ui/we10emDjcPNFcm+e7mqgNJ742Bi6Gg6LJWbCmY
tLT26oiIqg2E74Ba4AI1bo+lfhFvAzg/e5rlgtRfF3fvPdxsaJ7Yx536cSuz3wBDUySgLcJCpyV8
DUGkJmDAaNJDiFERDhZIGhLUfnbf6ZzSzNlaqIl8PC0G4hxgarpYyLAcmqt8I6osixegMAQJTu1B
QzRBDbpyEOmmzoNnAkrzI80XYqFPjztJkFdTwj3dTkGSNU5tHasTGTJm4/LZiMUZbjANZSWQZgPo
R8UblHewJdxWqT2LBTAM3RvQfvo5P1ANumsFDA+KAFM8+4QeSICm2gXEV6BT5lJvc2PYzDPIagwJ
jkEd70fxkUfIA+3nx0BnuoqZGlwveYJMyR+ckvqdhg01WhemBOv8SaE3U4Bpd72BtpFxnf24WGVN
yEAr2Yo5eO+EaqESaw6O9hQtR+RfiGBkXOXL0jYqZZ1p7enJ0E010FrtDcoYl9Dafiz2EAxv1n7X
roI2QWlRFG7WEzdMxJmK2T69SnwwJxVRYSepziLn7yUS5gSQ6iZ5jqjOyNMg0SlgGLQHWHs+6Cvc
8CW2Vfr18tfCapKtyOpl/pij/UTq0eMUtZ+4ED2WZgz2AvBPu7tEb6dcNMv2kNY3ecrTUtODTy/c
bg+R8ttqljHtxc0Sd1w0p1qW+bNF9M2+rk0nS6VhkKXUcDhqTqYiIMeUOitMGiHkE33yJ+KIR4Eb
YW1eJkpY2rtJjt9baU1g/WAUxiCY7CYRpu7vOv3pRO0b49I/uDjpXfgBczjFfg0+uxocrCm3Ocqv
tjimuyZMGmwuAY0ADEDjhtKOIaPrgG/w2XjlzMZgWJhdolGJQt30HJ0GWdoNTXFunVX9i88kZzvE
nsq7TbEyi3A2KwZHp/SPEz2gYRveUmpFN+3aUyzvJGpCS3KUZbAbvVHCu0wvXP9Mp9lt2KPRZFTP
O5gFYhAnnRU22ml+ZxOAguK6yZVe19jrRSXexRiC1laj2+VfJ93CaOifBoTqEou10sZ58Pf2V0O6
QCgvs29//GSZvLkvMtCwm9zoGu+e68MVnztzeDIsBYXGvGMdfreGjRgCSEi/nJ7RMRCqBCLV3Cl5
Lk+WQSWWpJkrSoVaODIYFVeETGEr8QwC/O3/Eq/tC8McrPcFNAJ4LkdCXhX0t/tBcJ3nySj39bEs
PzHHtHcY/8VmoA27w2fQP9DdGQv/YfSUl1ZT9bfPcPTqit79f4ozBlZAA8hxjbgD6P7NGKpfiPXZ
bItrdF+CBZUF2m4B5L5Jn4j35uWE07Llnu/6XCfuUhLQYJTQ02JVQrZA6C9A20wdtbkkYa5MRu2w
6MsxwGew7NXb40QE8tRQvgYFKkHLmRfxIGyz2ah3X9KnHL/cw7iMVnDM1YWKzOQ50TRO0xLfqV58
XO8OI7mNN49hFCzs9/DO0IGEaiGsE/5FzAnZYp8ho8FCJr2SWc+UGIu4+RvjvoaEvI/PoF+XLu6A
EefVvZ//vgOWCKfVgi2jg1m2Wa8P2u5JHUSRG03/rwQTWmSXmSvRsqRZRyzsOM8+Z/ngOKh5e4aK
fdZ4dPUydiktNRURxWbzWPQmH3bvg1TXP79Dli1YHwNawqYTFUGDKUxCDwVY3MlI+IuZ0QTvLrMe
335ig6zdx2tRAeiZK3yP24IloQ1aoz293wFcoTcbjITDbr95Im0qnTRLEUSkM9p1TGqjLmMnVYAD
J5IapsNaPI8kEWFUDLNJA0JcwI6+zzMXDs9wT/ICXYd2Zbw9rStSGHYMN0siy3NNUk/rxtv2HJOG
kptNRfu+9csG2j6h+UAcYs9QMOQOZp/ruwxiyqz1KP+TKEAoc3tLlgY7YqiTml/j61zcXcUAVfmB
RLTGBXlvFQxihNo3nChbltOx62NhN879BvNdV+6b+M/peE1W/d52a9ItRQCMBisxODHxoYXSlIow
qYrV5oXBUZ8RtMkn1aaHfh0+Rtm8cC6/xeRAJKCy3Nu9P6N/Drqz5pfOBgTPnZ3GK7HlLGFYHUgk
hfuUJ4pTMmpaMUbOthpLlBVREflUmbuTceYjbCZCql/aUe1VYcthbloh1CUvKqOTRSQi9h5EvBBb
+GjZRHGE6omrhHWftrCnorFKHkzQ3fGpA8IIC/NmZ32hMhDoUEQZA5laVyIhfD4utPDOQce7MJ7R
ppJjpJoNenTUPnaCDNvt7d17PZptieUBasE4HytOjnIDC5EsKgerEI9RY3xE5fWAfyqt6MGb+IJ7
s39klxwnNao0rNs/BpW+16U67wOdumLwpfpyIDxskMLhjilAexkFow6uCf9p3JQsnjj8SBEuvCRt
YLJHyVsqKujK7U2eVODhGRU4E1VlhMhWGT2hA5oXrx/akz7jrTSHYLl45YGUxuAghboKdMu+ZJCF
Xt2Eia7oiqJwTrP6y6PhGyNGmPxKGqy09nxEyF90fZGnoDNIh4WJXKpHaaUh59kgk6MzgwTTHa0g
ZldTWC/oT2RD+hB0ZWjYndZdzapmNJVeqKHS99g+p9Xfjd5ceiJ2ptC8dvlGA0PKbZUuZoe47WRg
gP75pwwh9ZFnpXeQTlheNzCd3kIEEh5xdXFNsNTU3HzESY+CCtXIp1vNXjSBkUd47mCS7kiWeAHR
J7+EzQJgBx4xJXP7Wx726NhTLVZ7IZKet2Ihr/tVWiEbcgwy1sj4NuSujhkYn8EER/EFxu11LMoC
Lfe8bTu3sEo1MADyxoJe+j5gjAOuItk2Kmaw9mYCGbUghtUMYBcQW+uVtACFTKeYX7Ck4ELIJykY
XK5bpvpKfHrIc8GdRQYUsXNKU6RIyDMvMZkUfFsCixiVU99MKuR7yfKhw0muIiOrbF+7GbK7/OPu
Gb1H94g5degJ0ApEsbgLdwDFHfexeXiHWNtTSAKHbNCZoGdLx5s3FcYc8li0/Sc8+vUxaXG6jlEI
7+JcO9XhM3Uopq6O+gqMJYuLjcSccSMsp0SISNKJRMakYoj54LXXxVTWWG/N2NTv9fdAWT5XEGSm
rw/v/D010Y/LFyi2Azn8diITWOH3TOUPX4KVLJSTM9Q60Qil+AEHUDbPFagDBPCxyeldoBMJOmKC
z8AFhXESwC48sSxddDYdNIdU+/FzKRFXY6ob0gMZbEQjhkQqW9N4jptEp6YZn5bN6pbqOAnT5tat
ZmUg1dMX23Qwc0ZtG7cKn/DWtV1RiJV51GGEt+XlIOcg7Pbnl0ABl/5kVzDamOPwikFnTbpzhzt4
9CQgBqR5nIs1E71lYoamwx/0sUoWvGEY3yx5iJC4XSMVgihhckuiFJIJHfFm5RjyD3s7ywmOohdN
sqKQTL3+rl4nELFowzMCukRx8aP4bduApAvb7hjKNFhrc18AeU+6CYhTaC0fYs7BjAbzv134eVoK
RCxsAj50dIoNWMtoQtjSvsl310UJk4eleAt6v9Z597HvhGBBe+krPRB2CT+GXa7uobEhODrHbeO+
M8suYCnXzhQ40zKj23h6CKCc4W39QMkBi20HkMi5hyKDcXGVnRHcGDdrOe+QHkPcbsRR/uL3oN4G
dixxZYhEmFdaKkljQGcEtsCVP8Yne/mMRc8GmhbdsBUtFmJAtN/WjjJaAlg4H/c4lOl4w3ofnJbq
aHfPMP2H6h/QhH722++QTFWS4VYfYGGOXnGXA/HqboUmrMuYRm854aTJbc6DPWTdLO2Fd57GhYCN
NXEiAtCSu5z/jh7nO8tKTlPxCtXTZlnhCSsbLlvdnB64DyIM5FKgvf5xnZNco95dTOReTCfio4r1
2Zu02VV+JBdD75kYIDuW8060wPfe5Y9BcHgeHF4UPtZk7yE/C2XDkbRJ6iNe0bCDKZL0HzdSwSIP
EPtYj6iK66wayT5YUu6z380pLrL07H9yYsYN32E12b5ZpBysI96NtljJ4dfGnV5jeH41/wiN7efo
v1k+HztfKaO2/UjrkKsXN3TyRVIxDmH6snBx3gzWH/Ck7y7JnrZQmhGlcha/UqaJ1tlpdouNEUA8
GHFvcJwJzqGRVEF55nSWj01IRDXDQSgVWrQUZi3srtF6Jx0lNzpY09ICa6XvxHkcabC7X35LLlnW
gox0XYINzVwhsLrTNp0weEjfVjGoBIvcpFV3ow/Nt1TO9Q21VBs3wNYB5P2IViEAgqNNG6yY59iG
b3qUQvSgo+fgQ8+rq0WqynKjKdfKp/oGzMU9oLcwNqNObJAh8COk3CQyzPKrAcIBWL9X6/NrpC2z
VAll6eCEzhcBlDUPl5aGqjSuJHd/CBfEbo+YTN0yPxWqi3Kl7WqOAiN4xlxZt6bJ142OPx2L8ayc
jAXrgRZKC9A6+cNTqEDRk1X9y38QnUfB3qDKVJxq0urvJ9iAX3yVNJ4ppL4kRtzabwAh+2F14H7g
anDWlfja72rOtV+te057qTjsgiax80Ag7PdCWotiwY5Yn/fyEZ8ht5rUVj3nTeblb3tK5Yf//INM
Xiy8me7usa5IoOCUNokaXB0WNBGSg4OPcCKqskI/STtRT/aLAhxRe7EtnxI0uURuJU+XKDGqJwYN
IbzIu3/tRFhDt2RaH5ic6v69kgk6DHwf60RyylENaEMq4+xKe/pAPWHPl9yh/yC8QURRPQWXd8OT
xDbrvyd0dftGwKqO6/hJ2rm3iaRel9X1pjuikf+fUcmnHGensEduCc7dls6OJGsTDuxypdPy5E5Q
G9jBRD4GG5JOUXDEXoInn/A74Ia9JzmpQnL/xtVAlr3wMIXJyAgAebcZiOxKCxEn0Z8QDj6rnpRU
QafeDJ9cBdbi/GKrhG0KAclExVqAAgzHe9PBkR4dZhnP6TEvBnGQFW5xd/hLyrzxISHfp65A9J8g
SwpL/OBBTZniYKhk1AupZ3gPmTtT2Gz7iUxNdHFBl51IACGN7zq133VkCk14iIJ0MuLjC8JuAoII
/1DGeaQF9L+DrrClRbhaUJ3apkHR7/f4KzFAkZKTX1T5UmiJfhUKM56UuzKohAc2iRsdBKKCAEQS
QaRWNh3OTblzknjn3LmzXU7lc1zxW0j48qU2NMiFKvKgJ0FVeKNUulVfibvIPTqfQcEF0dpiRq43
OcegjD7YFt8vHTuBkMiuuOFyG0RLSyiXAuEDz7JFuJgZi6EvgAlpVCgG3u1Bzc8hw6hx6Q8mIl4e
QS2Q2SkkCeg80P34Mhe7KBAKzx6+ILQrIaB+ZVZId9Yor76xlJKmxDHdp8gfhj1SRelKNkCO8vZP
EDngdBzJH57u1kTIKwFc8IZkjRY73U1pP9AdWuApINMZ8gi6zGDJlzj5ifsCA44CXt4QhkbWm1YQ
pCQUNoVALZN8JbrE5VBFtFb49WsuEQ0Yoajeme7d95/pKWi+w1ti7i5TGjfUE6heRwq1/NmnPJZa
jyW0e/lN8kGeasWoPlCAOSyn9bq1pva6D4zg418HbPy0nbz8DrVjtbxEJ1RUDG/6Ifqui9zT+0b/
MW1B1m7beXTx7/2GoBfyWEh8gTPCKuiG934BQnWmxrKnGcw4K2r1H+jfE0BuU8UZEQB2u/MfNSEU
Yc5tPDhkM9fga885jhyT3L/ODzDG5qwkJnKy8fNr+80O4J2eHOd0IbpL7rWMZprDQyL6MU9gpOfc
ZANx7CTAQNMGOS8CgAQ6grxlzgzv+aOSiCAYQ+2XRx1ws9v0xk2cqHNWLHEB4Kuclr8XtqcM+CNj
6ZZJgfBvX7TCLpEewKcgH835f2POi+6eED8+7imDlfPYbZAvpdd+3tGepykAQ8Q5/fT8Q4qMSoz8
TFSuXu5p2I5qR/XOaba5zW6rWwUVwdlDQeWkM6BrcJ94d4H8pKFy9EDDdi0rSi0fEQPAIuzeMUPZ
HdzXFAQG6UF+knBxqyw7guS0QlM+DCmDp8I20EnHMjQX3AdyfjJQ4XbCMe0EUdYjBaWOEKlHBG6h
zEFi8/9kHEBFSGUDzQOPSHtnu4pfw9Yn/iJYKPnbf8IOVBAGzkS68IZqDdoNIgxxcyXFQ1JhDr0f
8SOHefwaUgiVHmnuEJEHkRJbpegmLGNeiD9EQGdHezMnsWyQEbvgfu3HfhrZAeZn2TgfMeFgtUcd
Dlmm9+nYYESKEEO6eUXoBkBmjDY0bfgow9bwDiFUp5Ju/B5cTh/VAYSP3sjGwM+1oIMgU4Ni44d5
GiF/7ZkWHi3T1clbTSekaM9wPyxoEZs+H6tifEASq5YHbTfjLrI0xjl7E0giYhx7mrb/bmBFgZxz
L0CXM1mEHIMCsjw4pxCA+20n7DSWvtjJqEHhADqP1AAYgpMoGxMfgYZ4xCC7B2CTMxgLuQCQMaEd
AxTs/jhDdpWBywzSpZQuJ+blWv3jgBUg0RDJwO0ZiRYzFrsZQaRxmogmakZSypYcPzn2cP7YKrFE
4UcbAFuQZk6QpbyBIFnM5AE6sWvXk8nE3h4gLmw5Yunm8M8mIClftWCyyNcc4tbISNQRiTk2krUN
uCgvciWzzlzmAATy0ZFp5yOx/3KL5EGy8L0zMlyw29Fp3g5hfaRXjoMMfnvQ20qGfvZVJk9BstHQ
Iob8P0e4J4gumSHiOXQawez5Jbltln5PdDl0yT+lxKYnb7gmadHJOXknYpRkO+wgVt0HZ9o6XqFi
oX/xIwh0JGHXiXj51IwqnKfK8OgAbku6RQXITCFnkz4mmP0IFh9g79YfEVZC/aviKIgfb8eN+ZFy
ogQ++USt8RMLuTjokpzcJseWNWvvHe3n/PFbPbgYCypgtethM8KJp+ihzuDbxa7mvdxpEyMj1JxF
QSnDqZXtMI2AFp3ZzZmNOOlD0nceKkGR509BRCAw3M+w9nV8zFu/LV8J3ozJyT1lZPIMhk9CJJCu
Nix9IoU+lj+c2mDzOrjmnfP2QKobvEePZS+uOPFvnPLatqQYdot1Kz2uH0tYKsHMEGi4gqeSpW/w
TGBUYu1pQicCjl2ggs36AKiEbnC3l8uEPIEI6Z0U4OwpaWThoBFIa0Wzj0OJZcQwIEJmrWnighE/
7WCmctKRJNCzwiv55nHd5L6nwZv0lQoyKfmv1IOs03MoCQc5mL/7Si9xCFCBu5eP1VqT+PN1cbuz
Yqk6NULR8SvNrKgYahAgZi3nGabky5LOne0ZyH9ti/r7iYcd4Z6x3Aeat4cum1Yy9lPPOjOZaoTT
BLqWgVQhYshUByd5dAgPYdHxFle3gwoarCZ71g5FXWfrdNLrHFiV/BCejX2EBJ2cGWataaR6+0H+
R9o+VOIOzO83u1Uhl9GnegLetmdPCc7b5Qi8z6VvxKu4Gg5HcsdHAj+AX7PKrMcfq+Xk9OhLsURY
xRPFp1PF/SNt3UpkuFF5yO1mOn7ZQtqMAcAfiLAvOGVoBiEFAX4L4e6B32fxAxHsnDawY1/0fzzh
98+rGNFV2qL0npkQtphHU5leoGwFviH9lnho+gjofFbdnQ7RDGJ7PzpfGVC36slVcoMHj/312/tT
wDBGz7sTFcsDSJ9rN5z9LJxARSaO48MeYd5c9MRiCfFganBBm998JnxKKTG4ARAD2gPpwDAIFVYI
I6LEYH2mBYvFLgbfMgbRXdLrw1Q2B+d5h6XCopgK0n+PZrRAOyPj7GBJC+/r8IOY+UZHbwrFR6au
4JrJioLSI4NKAtnoHvWrl+tWpLk6yS3EVtc2o2r78Q8W5RHRZVD3R9WanMPqhZ+LTWEjVmA5fU3w
guG9r5H9gNpTVeTA1HtwqS4icjxjz1z2htVciZGfn+jJcab+sgRCwp0CnaQiw208PPgmNzJtor6k
TRzZHxednC6hDM0PCCZuutrzW1nsZwKthCwgBxweZUiMDUpa9F+gQiCKgwtsHq4aG9Iw6YH8mLLE
kcs6Ter1aaDO6/V5bx9GN4ihQAd/rXk+6vQffw9fXZ8md0r0D52/Q6QGkiGVSVlT09BkIlxm48Of
Tgx6gnjLQHOGNQ00Ato4cIWAPc/w9ipABJXYJKwvAGDYX3VU7FoMPLH2We5RCScqATznf9eL3yw+
m9OsKKDp5eJylZP3yJC40ZeKGhipwyiKFr3jB8c2XfzZZ1YMjc1RjGmVBAopKnRvrx0tn4g8aiid
tEcwmaH1XuNMnbXh3ypMWOp9/ft6QrjtEXWz+QuRQPl1HnWCT8KnLi4WPdL1hfn0fyyd15biShJF
v4i1QBICXuU9IOFfWJjCCyMhQHz93UHf6Zme7uoqnFKZESeOgabJQM8t/vasD/kwpEJUZNA6ZiGs
CzwGm+yL7yngTRlWwSV6OpLhAbUi7OHDN/xwYq7g3OGH/pktF9VOcbWFvtBjGEag5P0SegAeEO+z
1+hDmKMrUM3mDrf3lfCcrj6aMZbrMm7NZE7WhdYn/Uevj1EurEUt1uJv/x2cd/sJDwhNk5FcuWvg
M0ScTRksx+/hFxH1cbWsIRMJRZMz5Y58ms2fDRxue7/sGJPJEZ7sTuauuEoJmUoF4gXCgXHJZi29
Evpu2JzSV8rVfDkzXnh7897NiOaZwcQiedk+QZwe6YG2uyWL0cP0cQMmvsgCcDSTLHcCs/Tbu+dE
4eGpqEunifqRoCzKOh0waA4zjxn8F2ZesduP3uBs8Cngu86ThM7eMi2JWSW+R4bDsrqvpnkfjhOb
iSo98iUIEurpZOyZQ4Th+RRbdmsXoGYwghV+W7vn7kBVjLorgjvjAupAwM0w59SzlhspEIdfVPRD
BaZv6QinH+duGDHUi9C9z/5+VG8OkxdyqMbuPP8kj/k3vtjQonk3+9xszoB/BmROgrkllwRPP0F5
Id1SefdVzru+3u9mR8WA/c9bhLx7hHVYY/73ji7ewbuNKr/y6+yVln0YDMk1zQcXrwcU0gkONGGC
wxyRr7rFQl93j0TrURUKNYIS0aEq82TGKE27/OLmArfGPTaRP5UccSvuOGm3leQyEwSjNyL7gBCE
cWdAz1atmdqvH9Nl5QhUQc91iMVOoVzzDOy0BVUtW243xAitT3cyH2t0G+hqcGzgTIV3saPbIqVq
6HlD2ZFyK8voV5YpVafs48sO/8erMz3Gy95wu/0ObmEz1e1/Q21eMubXHOvSPBKXAEDCFTbPu+tM
zT79SYNJ782baGCVew7HTx+kYN6kheY6s1FScW5Z8DZHbseSYe8D+DXbgb6s8fG5gHpp4KyCJsvs
r8CrLjtwLDHc+w3WQSQmRDBJHvrHgnJTT8oeNEsJup1RGbWt7VAQGqqxCUsPgCRuk4EOy+DNmYID
wqzL+lgJdNKcKHTuPxqT2AvDOZioRrjFEBK/bLHpKBDuyiyH9n10tWCP0qXHWNmL2rbfmFc7spgk
F7mXwfVjuiRVigh7lWDGCSGEKTm7epmgB1C0YmsWyxQtXuONfaSAIe1o9OhgSnWavWmEbPEREstt
eGeSgyU3DtTghdhwQB4etBAzeVTeHgWslijJc16xY+Q1k18Jt4LGchFazsNrwsuSVhMTiuAFqse0
wy3iF6MOyo0hRIL5/GMiFxH5iM/od3P1oum8ayATgPQP5f1DQ4cE7widDLdXl3+aS2+LVXYSaZvv
TpvJndv749B1rowxKW6KxYurbimRNE6HlG5sOD+kxxFOViUORvS6NgDfc/cQkUDt0BsNakfvt0F+
BXCebjaU0fNHlCTNkcDETHef7gNVi4Miw9nP3llnMv7GN+uZvrn51NWTclEwVKQDAZ4uXmscrPLB
ebBEbgLNh3/9Mlqho1fdciazmSMQMe3jrOyhSL+/LUkrXRqJWNolaD4Gq1UioJ8ZzLFeUOj039Ed
yo9IeF52whtI+P+53WIDg4LcdUGRG4DjH4RHS2/KB2iLVCM4pQdvNRYzqid84VXBGAsUto4S2dtg
cTQtvqbavxux4Qtq2MQxl2G4dF989WZ5QALSuO2851hZX8fS9HBj2GIVBmLfDuxuHzO86cPCznE6
RRGIvJ2EX7Hqw/WMN8S/2Amfilywl71a5ZY+lZkZt1N839MhnWh4Cx70FNDikllJ9wqXpO1rSa65
Lcr67RV+AbeToG5gZ8KXPfi1+xm0BtD/sA6BbU1WpsKoUXLRqPk49DP4I0mo9utAgDYaHL8R1UK8
Fe4XfRpcrP4Z7FzMY/a8mVaw3FypUk8MGJhiNfEpFIo3Nj1TsS3rGivCgScsnmTeYkUe0m6f2pZV
zYKhVlvdjWCI/LXn1o4ABvwcoy9bmvqGxTYDiws4CUKZ83SBt832ZMVW9/lrhmBCtjQ550FtXZLV
jepa7Ac0fxMlbyqUCtna3c6hs/B5WrCF4KWxwfnq2+L8EOwkQpRh2btX2owYif1VWe9PkKeWvXpv
Lzb7Oy09OMKf4kkbBZGsf3cVntcbKxbvHhQuJkN5Kr4QimWC1hSA/+HBvhB0ywz0jjj/wIxoQcoj
AsjFK705maDPTRwx226SwKeg6MYjGQUWuEMTVgzHyt6RTVkYKsLsWnKC3GyuJkDsMGSfWhAJwEYV
4dL/csgwNSbwuZiRtbjMMNe+2Zs9B+KhDkfiBrGXFAGa9diC895Aut6P6cMmk7YVQucHo+5IRDgY
dbOgfHk5FqQS/I1ixvBscygSQpIQiRnVyHmcEe6IRaXo62XPJbaQxsCT7yZ5LMUiEdskjGWLiOyV
s8kXxMYART7VVDcghtHKfo/sGKCsPs3AEz48C5PJWVAHR+ncq2APZQnAE628fBQh4PESqYuY+Ikz
/AIOqmWFmWfxtDDw8UmKa5N+Q6yO4IB+yL7i5YTD2EIr8w4okuDVpw/xXO4WBuUT8HP/mLxz64h/
/EySBgUo/teL6+zKRwjAgOpC6JO7F3JWvz1/h2/6bWli5ewDhMAACNrJwee0ch7DJ82y2eEossVt
WWwGYFXwsX55EWEMMcQhVo1wsB6kfsBp7IIC8mke4MzIA7goCyREoOANnJCvA0gZAMrkWgx6fF8h
lDuwmsrrWKD0dGQsT073VMYSGl2g200OfzANL3+8SBpybYp3HslNYMpYzQEIyj1HN8lcCW2HxSld
D9/n4L6R8YK0PEBDUtUdbCKCs/E4QUjHlloYvk9aK5aVhNsh6BYKNHaxQIGl8JlNwEfKyzGn0Ncu
fZknJSiJAwzuhJCkof6GP4LT0IQb/XawvnyS0blr32FwjaHD3JmJM99r45LYNShoArx7bCZpu1/1
yelCpdgefoPksGq77aCyDsn0Sz61AKoQ9O326iRI5ZdQpB1Tz1MosINYY0PHMqlLCzdjb/rGNIJM
IhMOxWDc9ALp53JrLMOvEx5lhm2RWU3DB9vfScyXW7JxgwPwSnI6+Bbviqnh9AqrEx4HVQ44GL4i
suHe/04YXrHh8tJtU7KVpcO7BNIqn2BlDXNAIyBE6jDPfMaebUasHVhwQygM44Yv3P1sJ3MqIYKe
oY55puyH5KfKJbE8wFnD25VraKAX6sIDVRizhBuFlqxVyIqf/gkenD1EvICwdYvpQ6QSi6wE0Cg4
PPsfaCwdtgSpkVj/QicRVxQwHSu+Wgvuo6XNihILbdYkC3T2dJC0sXfgKCXdBSVMvy95WrUZU+Rc
cYfkZglCi8psGFJkyUgFMQY/jHDZ1QMKrJj6Tf6qWt3g7IkvRppKvCp6HOjtzE3gseCE7iDBJ7Yk
pvoTszV0NP01StNVMXqkkjoBi6kO4hciU9z8JZPpPqNr7UKbakH48g57u8OVykMlvuD7Ep+YWjK1
4f7mVPTkeyyV8AbUM7mxr5z3EA0JyF/zGrQZSBcQG93j+gPGxbzwzWf3AMdcixEZ0s298ZaKtof8
mnudmtapvSJ+uk8WNuAn+3UmwX3R3DQzBoo0y0Ok3+Y4wtIhGshSOGMc9uDQYnKRAz9xAFsLAl4p
1slsHwO+phc3YTkJOXZYebTo0Lu20nJyBtPY75lTswNd/sTBTPBFiZyomXXVQc+bfeD+SLQf2y/b
uMWwM8MX8WasHUzzcKnEFEHcctCX0LaxjRMDJXM1DHB6/+ZfRnehDLvjWZefV43JcMd9DxkPWIir
IVPANjNJzP750SO2q9ZsQp3f9reT2LpjK0bPCb9XsR0W0KSLdA76ORI3fB89Em137yH+LFx/ynAI
wPEMvRPE35MBmfqN4GagJ+qWP7B+wUy/c7DjqL1tj7ol0hnjezeaKb/lXIFRCM24CkL6q6VNnYzt
/6jRdFQIO1+2RGC+RuUpqZY2ItLTXvakPJk8KvullpRefXB0xXsABzYNiB2fk/3jsZYtm7EyOyhs
RbfHE1EYfqJWw7sBMkUXBiPjTOZasAU4upWS/qWIlfCOB/XxKogqN7fd9Ehar7N3Bqgx7YZ7xvJh
5R8gHb3RGtNnPmsE2N+hBikw9Rc9LtVxAa8QX6dNxO569ht384M4GFI/4xrqPPZPam6g8z21DHsp
m/Ee0HJp14BGIF9Ciyz7RczOA+B2ZRESHwwxxDLfIP12EUgrqzs3qhO8/ZgDCBNGZsG8U3M1ZtAH
UIeLAFj+EeK9xgNmO+/zNlTG+YwLm0yQR1+2iys3HNFdfB00+cqcDj995njEK9BvCuCsbvneH1f6
Dfvw9+0q17TGWxGCljB+32FjcIPzD/eD+eKVYUsDfgFQFhKqh3BGmTR2070jQB06DZkFTOUFt2IO
p6xdWa+PcelF3zPidSb2djFurou/F5XE2S4+fPxPtv/G7u2/hg8+K2pqJl5Po0UX1oCZ/A6FzQNe
fwU3FIbYCYUAYxEad3A7XgA47tVg3kOpzIV0+GfnThGnTwuXUY8EWEiQxfgCVZfWlenp/e/cPwW8
Ja+irL2ZUv8dFmehuC4ogqdS8OfZnqkHzKJPLFSppqes61Ca3RNCAdE+cBU5mds6wBo/SfbR06XR
av111zIvERLIK36DtyiAvZtn+oXSEXRW1RZWBb1RwOCXs5vnh4XLPGWP/gj5ejXq0BchQK/8SHfO
kL2+OHjkI/GoQ5QilfWVnuiU3nwde0Jcydq726i1wxVj3nS6m577sW++tsHa4LTK/QPAMeFMAlLn
PkgJFvqc3VGDsI4OQSr4hmp20bE+sFucV8sVZhWp6szj5CKfGe6AIVLP1xZDOwCXtrvMPjl5YrRZ
dJ1jBUbI25eK/Z4qTrHquYe0jACHKozuYegh5ye5Tbd0SLOFh/Cpi6BqKmyShw98Bf35bZURI0M6
TOQbYuuue1y4MNsNOTMfNgbD3ZRFcDIJ014amacaHnA7PVKSHBKhjSEIYFw9PLgdS64KkoJdSBkm
839sgZFeyGavrIVwwzArw9SSEcLv+pJ38hq+3IKp2C3b5f3LMMsCGx97DEgZtEHLlqL+7HjM13GJ
DwHIsDx/mW5UTN7WOMktYU/y0QgV8NznRUzYHn/0din7gW9c6gfYSTdZHby05OTBQhFgnDhzTDhu
Pg5GdIBSYxyQhyM946l/nDMWhfQUNesyp0eiYWRQ2qKnF0bVi/rywvfVJf76iqVRIiVkG5i0sYBM
vBm2ogWEIj4l0FiL6oeW0swZhLPhMJVt0w1/bSyLr8BwkuFy9j+BJj4b4NQG3wCEOZJWyk5oaq4G
HijI71hdsjKk4YUqS4/Ixu5klGgtiESnVMrLL42w/A6wXg1kVQi/6Cm9kYedGT00E1zugjdRXmwF
4+/447KI9jOACmgE0c16DLqQ1YtUpi0flhlSQtwMBJJu00lO31ZzhqWCNd+bc7Dps6/3AK/ffDNX
TMD8V8yt5z5jzu9hpfymlmD+jaHcOwJtPrKSG/JyZlIJl50Pt3MDZHu6EDawdODN+RDI5GMMWf1s
eDLWpHOLmdVRwGnJI+QM7NrEBgsVRlgpGJCCIZdQoCt7OSR6A41MaTc8cCgwdLPYNFACHNeMRqDX
bJaIc8F6yaN+/0JQvo74IL9IUacV/yDu6mCBpiV6UoY1RQW1wjCXMeTuMqarlD6lbf0GGgQkNNmO
A7yrGPwLAmQGsqxl/kdbwxZ6sSk5UOlYnP0SFp6vJoAGIn0BsMTzk52K0cnDRn/JuHryZTwN9yZG
gOErCUNPGhUG2ZWnzvWcahWOF7uVrCHGwSwRIV4yQ+bpuLMCb9sWLNxT+wW/F84S2yfmoO8AS1Vb
TEuhSgUd4zSSLorUbiK5uwV/PSc6ykW03KPXC4b40lVRG7oEmhFqKt8klB75fU3ZutDdu0KzBfOK
vlOE2x16UaGla+ZC4rjypJr8ix/viUsTonLS0SX1u41vBeCMTCX3nlgwUlC94/Va9NJEpyZrejac
Sy/Ql/r7UMFUWnLC6ZFwPSspeyXJsoYtJEr0o0dli5SAJljo9OekS5mEYw//a6G6Fq32HRCbClpk
78u4IcbOYvTc4bLnyRF5uNguS0i6oJePSctZkuKDmPCK/rCG4A8PCgUjT0ggmjSgnQMKcChTuyZw
oiOOLaolgdafaBn02WChWcFtUoRaxfNHiLvh8iOstCFcvWi1gTmp+OVFfsgrl/h2PhF+XkNSrgRI
xP2l2+JT/hDN/otbxMyCrpx/5IeIlh4dk7uPrzrhgUyV4Yn9Y10JGY4+1rwR/fmzR6/cBcJ7Eg6q
yYJ2mZzu34ckhgL4BtqE0X3oW7quisSfj0pilMgYvfhibHCFMCv3EP4X2Ej8OFwwuwL0BTMxnkWA
OmHOMxPFZM0YjHHivDKVn10G3QaaNblU4p0pzmI9+4VZ0wiVvHTtl1G9Q7i2Esm7LIaSJQMTTC6e
9FGnEYJ6Ia7pdO0lJoVEzC3wzkXvz2p0bmgasOTjrXSDH9Zyl7haLUBTy2LCu0103hen92RBvcct
NAYdVlPb6+G6dzC1ccerMKGTx+bDafCHdUci7IzPiOg6G20AHz+KiQn0Qkbi8WkEPDepd3gwrL4Y
MzTNin0YaX5Neh8RcHgbkwHFSpXiXzLWR//sXQkj4q13LTV9kqCWw+GBgcR5akpKQJvzxXoMJWmu
5EV1uFz6SkBu1TnNv0AA9j4knx6fS1EtYFmo7iWg4sPSak0/pIR09sadxAHxdWytQTf4ziuvgHCK
LoJxIqlCMVe8meQbY1lKPcfDYB9vEag7vI1PlvQqcoMUfNb3UaMyXxil+Z0Z6n4EJB8OMlkkvNcJ
HUfYX1Tuwx2hbcSo/GiD6L8cpvoLyAYqre9J3EZYjQQe1TaOBQwOvg7aGZvRp+aqoF5cY8ZqnexB
eeZehe94xMGZsTBDgBo+47dPSLAYbor0SGMLbHdcBXzGPpHXZT0xF3fedGXdHrIS/APICn3gyt6v
0+UKu2b0pqQjXq9mcTK+28/gOQdfVemCbiG7HtsgFbq5/CO2AK3ZCaKhRQOL0wg7t/yq09dc44P1
z9MmRsUmRAdSGN0PrpegENOyY+iootD+Co/nuG6mJw1OURv12oPOiP7qxiQ4Z5LQiJRUJHHyfbfw
dbK19BAj+B1VxnGNxI/06Q5M0AH8zjVdAcykcckcqzVHckcr2IhK7BL49w95pEk31ZPHWrqJ7U+T
K9RZUGFUdYyC6BM5fJgNCQcfqR0EQ3m877wEv6Jne0yBzU4I0vErkQNRxEhLV7YW9bd5K8HV36fi
SMGtI3jY3S9XsmHLHtsGWOAwgDvEHllOWrBS2DtfXAFGsLiZyLbJZ8LQV3FVIkkzxNp0tN24kzGs
pWxlLg4LhC1rBu92iXaEfvYSKbhdYwrgFI588A2opBWJ7UCBiKLhDb/5ETD4f77jD+TFS27+QInr
dCK2OtdIvL/vMyZk8y4IOme3MpyJOY7Yd8js6A6jtgAB0SGjykh3n8bH5IjZiuaSSMIpawPPXskt
edgPwB1ZsgdGyq1+E0DgGgkosFyc/Fb/uSGFoP/YnXx8E/dJjq8G+x0RnBPcNIYfJ0TExNXmIweO
YuIsfxFi78lXAhmOS2sPkuA2UwJtIeiqvBf0VhQVjAdekR5gFjCph6xBCL98cOiHOfoPvoBESoqp
q3+IGuE7aDDPj6s2NUDBhyXUYFklQv+tArXfaRm9PYgAXha/d1jR6dqQpoCx6fal6jDVOSSbsMP/
YOC9w2UikEhjYNF54t4+Bn396RMZFFJN7TJ4dMN/2uJ/s1F6O3kU0aVTfGx34nl7YVIG74cvHanq
4SoJotkMf7QtqYbUX0XEGqA7FlIc6ndo5zyKsHxEAwC6xniDrgBDIyomKKoLAJxT8BIqbUnLSIYs
KoKaglZ3MuG1MmSSfuZE+fQ0V8JgkZIY0YJ9HOV+xJyMg1pSw3ZPmwC/kfQ5sCEtoMadzlzlOOEi
CFuYFdBGGALMs715PWyJGCrzlkwhhMOBHwmfSW6vX0Nt0uug/Mwdxvc27VZOu/Ck/yjM2sd2gNZq
aYwT6e+M+ckAxYbSwqdAm42gX+pW6vlYQcLwtii9m/iKtRjZJPAPhe0KY5dyWxqQO8WaVIdKyOSR
r9KNkE6Hjba+SQQH2W25FRDNOgPdAgsOGF8I/224C8ZwKayaXwSn9YGSQWwnKnSemg7kCWd00LQu
aW+3nDHdm31syFBXsOMOMG/uqy7ZOLMOaaFCUIBjgKggzaFBh9ehNi3OMkt8/pG7Y57nQvdUPBIf
OsFqPK62H1QIyV03VuOyT6sMBIGq9Jg1wMbHtH4NlFLUZlw/zdOmSHFN6DZoxmjdwACE+lkhBKBm
FzcomSRDB3/B/satyQfG6lBEUhm22LIYW8i2wmZHEY4JvgoKf3CbuFydKILB7thLfT39R1dSB/L8
5RqOHjrw3uCkOPusB7SFl+igx/HnNN4U0G9cXMbgO3wNNyHmqv3DEU4Gb0N6LUJ+aZNbLr7bPXiV
Z2w6ryjPaMU58mnvqPxcg3YZTk7UCqQ5bG6Ib8MB4/57kKgTPynzjSgV71qchMXIFGN7vPNFRs9F
cTHTfBqp7h9Jn/8T4RDxXxxVacGBjq+mGLkP/qYdxPbtQJT2L5FB8U3Y4FoMfZcOD/CB5Ixl5vDF
0RN/wuf6iBFDcHDSvwHjwMH0LzfzuEVN0L/3Hx+DoJ2M3D9Gs+Z3jQiJgNsOmHEVE2Y7xJaRbKZz
QLl0dR6uOh0V/duis5ZCo8EHuRbL43Ogd+163F7jwNtYjx4xhsa5TaSiV8LgptDIF2X8UVBv5hha
54v67wmERrHKfIY4m1YIa5IrSbnRNLQ5np9+RVM3bWBP0knJm4WEjKsmhj1pJ3lwmUw+jWa/3qL+
guvuih9mb6VsSUUv50unE083GMS4MJac1LCnY7rIDO01kSTtIfjGsZZUAFwi642edeGIWER68jsE
bRgbTnUTOaJtd7PO8MLYQ0zW4bdPIc+IUqcRiyR7RfQJw3bu/bnMYKJ5c3Nhj9H5htZuv30DJ14m
0dz+3a7MW4kVxDgyqDf3wrnWBqsAL7qKVtjOZ7j24Y4neA/P1cY6ESxmRvpnXENeBeTR+7wAZJC1
xVM9ueaQzuc9N4rQwJGKBbTB9CbrZr24xewcT00xcwYbuhhJbycq0TcK4UE1AiCRHePssF+24qt9
np3CA7QnK6PNZ0f6jdaz7LdVsZ2ZCSt+v4U3O0AyCUm3ZMe4zT8EccLNOcDbacJNQKauMdvv4bbf
2Ilzf8AcGSKkExTxYUg77tC9F6652gWP+TMBwRUeJV4K4SE8ePKnW0Yf7eqh7G6iChyv5vMVQrIE
G1IwgNVx0HFVEzI6uxsTpEK0lSuFKzBrQIc7pU0HNezsY05tGII1E28+ugU2VSmhOiWdRZsmI2ov
IDh1+92+hiGKQA+tWLWBMpggw7F4ibb2nhAfcB5xG6DXmAy4l6LBNI82e58cKGtaTJocGgAsF6j3
XT5jki3g0rut4ENYhPsNsBH0GZjZ03mEi+koHy37/PU8sqONXDynN8T3kT6Tlzt10Qm02GOnsn2Q
qcNQQ/eE7zCG6ODKAPA8D8bFos7GT06JJRa9bsK/8VH+MdFgsmIqkaDN0I7JA+d8U93KEUmC7Tb9
qLBxZP2JEPQNc71AsCqQIYG57SjQQ/yzJ29/DNcd107xiotglyRkNsLMSJ4YptvXgLNsjBTD82CH
ZyBqwFwP3068X+ZpBz7Q7OSDTjDAxvOeQqAOIbZCmexyC7MZoVsbo5IxAhDcoMOWKOamzljjVQfV
QA9V5AAU4Xbnr01nx2kY8BohI4C/CX0frEu4VYKH3bIX/jI5TEjVrrJDCOWiQKSM2FPEfvlopQL4
P5Nk/rHBsmCVGQl7MTkQk44oQeTNtVECbE4pyJnVoIUbvrgD+bBqY8oVjN6cijzV7jT5BN8hmzpC
qATc0+qlZyLXXMntYJxD446V803yEMQ6GZ/ITXOOCy8b+Z+EYPM1JCNs4YOOmXatpT/omXsXc+IU
6vEA7YmB8IPovR7cGQblv9kE0pAPC2d+g79JGgb3Iu8T9EgqmZYtG5fCZImbRgONczPi7mhVwE5N
r+sEVApQa9GH6LYHCyLrioziDgNFeOYgYRnuIBRslBT0AupAKo/Kg2BcwN3LUM7AuPG9gOTpBeez
NaSuFC+RrXD+G8BGlrejVOQY3k+EBXmnAt5PRNx/nm63UARA3LWl9aLkgdjigu2/Yq4zCDqDuDLr
spxlbCv2GQfjQnWMtvFmcbtz84GG1v5ZxUPWujwdjRnt1dLhBl6tCiYqdf1IdNtfNDdF8plo/KQm
uiFufCmU8i3UrVEJXxijjFGB+S3IJnYqgItslmzkXTXd+2/nDUz6xFBXce9s141Y5DfaDOuhSYcg
KCqiUypxI9FUHZZUg6wFMfhumH85hvl+qiYIhZLuVsdNAn/pqeCaop7BhHqAfke2sn97I/ouBlb3
oOs0kS5oxJk8nOfw5rTaFtziE6YsvE236EYV9KPeoFp3IBDj0tESMxchMkKr5TMCw2VC8Rx3p1kB
8LrkixTYfQQvIswUfFCQ8h+nMAHcszLdY9I0PG40j3E3ewL1JMAyxpXMsRi622PmYaOm9UJMCngN
x+YBq1J3ytErOeFnZu3nSNRPXuV3nURu/revvAyscF8rqPNV1GYH3BCOhxswl0yJVqsyOg7kbdfR
cnPRDVUJDtxTyw3cHVhU7DMNF/UqR+AjgnkmJr45TDAq7Z+l8CNaXSmLD97Ja3GxkPXDsrI5G+Fm
e4Khy1XFbVdg89eQKS9r3WvC0+1Z2xCFJqpIg/7/boW9jKEXeNsCNMEskzJRHTz67HWDrzF3tNuO
ai2q1TE9DES1qA+flqUvGFtPCItTFi3/Jk3TDT870gLMIQpv6kAWuhSRwrDl1wQ/MjuGlyLP1CIj
DGrjYSuaiA7tsjg8dCxQn8mVJZgcQRxp/dy91+Q2j9obbNGEMgxyAbPmzO0j6VRUMBBcJsIB+wJq
aTuCv/s1CNUCUo6trdqYnFmSHgD2Yq8X0FF+iKhM9kUXSdkDoaOOl39IUJMyaLyYxN7hO6RK+ggZ
saKBmnbEJShft/2G00yAjVHvdlNiwAQO7kjHJ2lS/mf+oGHGMIPC+Ukq19Op0zPlEGiBFTINqYxv
po4eeA1w1uxqia7iLWDQAJNyhWmAONryXphTM4R8I5hXwAkfKwVSAVoSMvcUs30DZ1z0QAIEyUR7
Kr6O+IhS9+Mp+WzBknjx89A/hZkZtnnGwmltwVLwkH14Z9QjuA7JQAnTAq+8WTqp5+sCCs0dTy8F
YjaEiafBH7B8avCugfY0HIxE8KXfLNyyOq3/XY9uVPvcSjfz8rfbYtqF+h2zYAf+9/r0MK5jOoLL
2WaWvM9g9c0bg8sYb5wLGsa3UejcdjiMNaf1y+EGDA7IfO5xvZbuoGG+p4fFUzOapPn88a388QtH
5Wwtj87lA1xhnYZCkj83LOGuMXKVyYS725kBoyO8hgP+o6yh1it0eJfhacHgmOgsuoAP8dj+d2+q
UH3+mAbx3zI7BQ2ehDaw/fel9Mta43EjQHpu9kAn3Yvic3Q/4VQ5H0wBcLzbtYNEcxLSJB/+cfDi
9BfRn/uHrlES/DrxNzisqH5jSGq+7Gm2d6F/XKYmkrENMaYDkoSiiAGjHXF2KX7p9Ci+/zbP4GUM
/kZEsBMsvrS6/okwWENNiTQRZ362URLCYIn6bcpLX2Q2bAnC9j55ySndDxrDL5aNHIvijSCyx4ha
CadImKvfoMLyWsbxKFFSes9VG1n/wZNam2LXu0GW8Zbhg6qys0IIBcFjCcsThjaGUE2O+7U6fi2+
fx/3zNT2yJK3K1/BChu7BClqZWLJSGRxYRt6zDFbOfvXdPWxqQcqSyPGYYOXPAfHfcLIM3gFTzY2
asbmjLoz928jajgGWz3pwSv/wt4og1Wxzr9ir6vJtzAfZUO9r55gEYThBfdEnTDredmnVKOD/Nqa
81ypk9vLvHjCjGozq6RhzT4f9MUFo/4n1F8oBGhPjNPwEvRusDk/44NN421S/FxsHK5YFep4Gb6Q
JPVzPgslzKkxsTHI5xw+0pGHT8akcpZzYEtl9eirHw6mkmNDOAG9wQtLq5yiAFyiCofCW5fh2dU9
90VyKYpK7MXW3IRoWHYiRcICNITUmgq6s7vAUZYH5blG/L6o+hUvA4cKSNLCvj0s8NxjLIcAkrN8
UjB0hMtLsf5gskXX64J2vKCekbQO/eKLaRZTSy7wdaUGRzqgFQUt33AeyCHy5eyihk6w4GWUuB+p
AW0WbLrz6MEQNefUEKONkok3F6aNEY5wkVVIqlcal9xpIVuGC8JJC9mfEV3jar6ZLjMld7BJKzSq
TsG+VLapBBQLCMrC6pR9E1mZ9EvVGuescYWs+ycdHbwRQClTHsTojDpRF37ZDqLCY/BJmtF+jnlE
F/CcBtlUZleWEcWd/WVUQ3V6El1mXCHFI9YsQ7i2dyo2D5Sje4vd44j4u4MAQMAnZtNNg+UqrvbN
l1HiQU8FTmGENT0OvozzyM3rmi8YFNIR7n2mq1xgaxqB+CSlT+0N9fUIxwH1laXO8S4R6BNB5JuF
cnSe45LZbsZdQ3chlbgOqG+pu7yNYsHjkWuN9/4iY4FG8rrqYfe9gVSjbbqajSNr1MttZUMegL7J
yRnLaVLw9WnO9i+jVdvPnY4vduFjQ0JRVtp6fz+irYJFNnvt6IRVoTe8Lfzfom7GTLjfw2f3bS0z
uvL7TqWpeuV2PTuSyCV7yJkwXKQXpDsMr5MLZbr4yF+MYkfghUeGQixL57CSfJ4ny6BNPN/XbYwx
tT4Dp9A6wkrXsjzq0NEuHRYWFrGEXA9ovwYbQlbiwr56ZPssVEG8eHRl1BmDrPiduLntsJM9LPYC
HuWSnCPkAoR2H81IQDKJCcyjarb0tKx0hJu/jJDK8Jomx6hyNh2bnDfzyMfEwp22iTjcEG0YpR8S
VUVgruOtImkzUxJ+vb17DTUEXV2rTYiKQrgGRv12tJoy2iE6zlpGJ3I4+Kalp/OXjk3+DfOstGU9
TOXETaXMtXmLyijV5mraBDZKUBPbugX3usgNNcZS5jptpa1U8/UjcR6YKpkbFY9kSB7d7T6+wzy7
E1nSHamJMueRb2zruZvqfGBt+7DWLX44aW5FqXtYS1Rk4f2hKidVUEJRtJHANmGlGi8If241XzYd
clPWvy+dIPXd+WrRIWKFTkmsuDAOpuL0XoBh6dGmyj66rUSSTVICZO7hkbfaHRXeMcadOCHB0C68
5lzM84/xH+fQkdw8jb8f46dEDPVSOXyYQjkk/IrRLclJiYT6XdekzBxKswZg8orw3cIQrEsSZRFC
Uu/9sqfIaNyLmdhzLc64Glz1AUF4v0igB6n2GNLx0G1odyGWyIz05JDzGZN5xwW/AmwzCEHEVIwI
K2a4e6bPzsg59avh0cPGd00+dPRIGE8nQJnUkJhhHMyeI2xjYLiM7pK1TSyYZj7SfwOW0qiGTPcY
ABJqFEjm24UJno5H82srfE4y2Hn2S3YbyzT5EYPa9e9Ze53bnVAlgIrxov3xlr4K9w6TdU+FDmMR
CO/2cLPGBuHhStDb0l+Sx6RO9zjyESLNlPwc8ujMZcVbQ2zjRJMAAqtGXx9CIxN0vONq+6KJMHhZ
UKOew3XbkUJcl3msyUQ+5lOwyl86m3hzMLnnL7xXNN/WLeUBGI8yhl8xqiaCBQI4ndzqWzF7vzAC
QUW5OybNnRjc850MgL+WlPQEgTCEBTDkQ1h8rH4dy6PJTFeC+w7WH1YqGJg0mHZKqmpJIFsbFPNh
XuCQmC2CNlu8Kc3OPQIaGbNKtNvJYrXQ0cffkA6endDfDw/sen/kA633Q8Li9jaJZGtGskCU8GYh
EnzCAz//cPmYWAX/gvO4SGIbvidSSJLLWBVctQZ2rHQyWCfLspQkqAc24kRlEy95tg8zMS2sxhVf
A14IWqHKho0/tVwKCfrj2/GsE8YikVGSfvbx5P0tB3ycGH/TXjCG833Xx126L9/CotDNo8FdBCdT
qjAsFP8KzJ+LtUAWe0IlBbzokr70moJPWN15LyEEMGU1kCLF6Bg02k5PDtpnGZSnZIaxp6Sjm+n7
/APgxyH7u7ncZZInmJvpV54shevAJaBjfpipPC/hTi7BbXy4e+NMChutNLCJvK9YrhUEYZsGOzyQ
fAcpuWVwv50siMhYN45yk+m0w3YnOXkjSdqTjCvklKRNcfV4QvL9GIk/TIISeWFXC/s82o7Fekn3
JSY/d2z1a1snXhzaibUMFLs1It7X2nuwAQ4m9OYjdBH5ymGOANe9jzozWA0VpA4gfesTCZFi7zGe
jhd40hMzAMGzCStFVGR9DYYHQodFd9Jhk2EZsJDE71yWgozdJYWOs99c92VUTzA02jSZ+otpIlCS
UWyRQfBL4z5+BH1lxd0jsYZ9VuWbIGmvZa2FpbLAQXB9HazLlESDZB+W5GKX/PyHi91z+gy9t8ga
IkjX5svnbuC5ZnKfMkqHebJowTPRzdcIigncnRWT/7DmNevmSKL83u75F2B4YXshh51PZSRZklcL
jF80BhBreIEH85nxZ15cxZb0hQQE8/yXZFAN+RR5N4EDi+PjN1fCJcm9t1vhrmB+u0aT+xT5rFti
320eNjkZehZe4o21MtbGd6eSLSuT7U7HQhEiB0K9VsjM4RbwJeqUmFfG4pEFVMak3B8ZJbDbAYvz
ytdsWdyGlTsi4QzXIl46GxdLBvxNJi+Fx/nxwG+toLokLngm1YAatznhS2CwVE1fTFLIDWSPI1Zg
0E7vgHeSEshhvXT2nO84D1qntRyIhOKal+mVP5NbjHFMEX45IhvGZf302pTicqdxpHglebJoQpK/
gvOjYV5QVvzH0nltKY41S/iJtBbCSbqVtwgZQMUNCyu8908/X9Jz+vw91d1VIKS9d2ZGRkSOaopI
eM0BUYeCiIA4wGeGfdcy1bMzgdceQNOAns12MXr3Ea2PiV1zhJK1EMLZmc+IAAlg4h7YRR1G7NbQ
ThVLxemB36FtmzcqTPuqm69li3BwTu/Fc43jo5l2rQ6a99+5q/kH/5E3p5f8coOAdC+NSuweGPrX
ETFP9kSxgyu1+Ew9rJ+KFt6cPxw+3T0tdTCTCzrVi/NCk5DtofPIaJUmumqcmCvspRnAgZlE3F5T
3Yt+R6Qsk55oJ0SY8LFUA8U0Gu5sXcKcYxQNwAZ8nnDX4SRvONTXkG0u0nIaHRkp2KG914KUdQ4u
5mS4rVg4F7SiX/twY1cyO5St2yIiMNMiaLH5jzI/k1NT/D2NfAM29/brkAGLHDecRTJ2c+N04O90
YmzAgo3/blvXxfav6Zz/CLboMxjb/sDI9b4xdc4Nb3NCyNE9OK/Pjyd4nZ/8Nwk9elCb5/Xa2l0S
DhaGNyn1M2fsNaKbRsLVP2MvwKjnpz/5m/QPSybv3RIZtahSHsIDEj0So044xSCPCeax5tZh4esJ
h08QEqGYtThUODwksh+w4bbSmYLFjCP2rkTmMBADXXCutjW7pwwEYIccrOtMy2VUdyNY30lvDGrv
bozSrpHO2/YLH0SmNrXyZvCAsEvvkuSW9DaVrPQGIf9g9hsBPkEMiUSYR/qKOpzfTGZ2oSikdzQB
csVDAfCHNJi/B1nUox3oiZ5/TMyyhd0tNG78ArZgye2IKbioEb1ik8JgzW4pnHPomtY5n9K8gdLM
5CtIqfSu0STipTkaHYImOfqLmTWQnacta6rguXGjiR5iNI+jD9o9M7Oju10txEF/QZPWXyyQSxmU
savBFQRE8M5bIBpW4V5zhbAHISqfufCP/QK1bNhojvBAQKF6Y/y0QTMFlSv4rYwp/TVANuKYJ037
Y96xpmewAuQlNxo4UlVyJkAjpjGH/lOhSbcJeCUAVp91gfYHToLwrdtul7lp0pbteC2POdPZJ1W9
N8UsjQjkWA7UYyxfsLPnxf/OFlU6bZmBw2U7Ax1ma08k70gXj1YBVNp2m+796NwARodioLWhCARV
m39kEl1z/gSUielLGrQhP5WSvMMX6tnHXAqiLxk72Xm/iZNoj/zZ0xwZaSv589W/RzLxGkiGWVIg
P1dH1aw6rulWM0LEzHfY6eaMnYzm26sJCDRh2SMinKNxjkfexO7PEe56DHBk1bzDxlxFOyagDdC/
c8GegW/upucVAwCBoOmjxpTif/wA8iwfifyBZXEMsXhCZ3WOoKc71Fcm+XyuDL85+tA79w8dsFP3
0QxzgD+dUHSgPEZj54GttSGjBB2GD6LBpXEJn2mxQrpJG4v+H8ZWQva2LGxQhC+M06OAEfVvakDW
KlFbYtoEAmFFWN3DRZH50lLUWz4UjYXOXzegPkmiW0Uwp2jAwr4RWyd5JgpSURX4rSjwRAQbfroA
prKXCdhJNRS3IgHpUVQUGVwiLY2GWYEhqmqB3ghwj5sQbA18jboQkasxKGb6dBsQGVDKi9tqVMPd
wspxBQohXBP5Aw0foN0Nbq7ijaiJ4RUDC9ZLDDfEk8h/KwDk2p+Y8x5/GC+XipxJ6fBT4gJxG3X+
wDlrxvJYNyQHLka2waQH7oMBJM54f5AfhHizprVg9CHmD8A9pWVRi/fHxv1gHcAmL9BaFJ8R0nch
4nBvMygg6+wsTBDRp5xsbCH67XgzF3Ef/kM5Lm48enwd6PdOKvmalg4wGG3cIlvg4IVAAzoLAyBo
LTojp2A3XXygVsW+j/f5kS3TMPUZ4NWVXiStQQzteZDWOUHHwWGzQTAibH/6jQibhJIP2hPKHPmt
CbJHwyns/XzHGtD9UZIDciiiUfT/tPDem557DYgwIpyWThNrLcYzuPp7Sf+QCxIPTekl0skH2gdd
Opt/xocxhBDaEfLF5+GWw2DdOwRibffCZ0uk4qe4Linnw25BL/hpUevTQ6KarU1P69HEpcz1DIfU
Y85uJJGGcWEuwQAOKA49j3L2lwcT9hM80knWSajlp3ZJTrGb7zyaU17bZnvmG4s/BHcSHjwFwDHA
aAcoIWjjAE2KFi2qCCn8B0MsURhsCh/PNasYIK7CVq6gzZcBBD65hYIO/vNtQ6jKGS5NV+gZsOwL
blTLeg6d0KLhiyJZTBFWYPZmxCr7MECAdrVVGDyVBg3sFWZh0PKxH7axDHvgi29hG8FMuv2AtUNr
kD1W7McHtx3poy/t4C5tTJHdoCi403fKwwfxRgWwpV3nccN7R8ZLqCGi0382umr2Us3RffW2MNUj
2RN1KkjSml6TtJNQzDIZkv/QteJ5TeUBA0HS6jrYFsMi5bWBxXATyAac/68g5CPSyEM78xe2R9hN
yUCXaDEcQtgzFyfaqqtmhJ8RkYaWqICprcAv7t6PW4k6FIkeRwQfTfq2TUKHIL7S/vqLp+LqAJbi
aaHY53VY+CJ/HcWsnj8Vn+6nQ3ARuwY0HXwbCw+E01ui/IGgM7E5A+moiROuDwESKJClGyJT9UOa
2LgQYAxo0xezi1Ds8HCMoIMoyg6cIXhkAoeGA/Qf8jwJfb24J1Ql+CgDXFs4GhxoJmgQpqdSBrcK
xUXEI0fThFOCiIOmDmIjw+PVPEKdqF+mwLkFfXmRjoTyhH/PN7Mt+E4Pfq9NXoYNF4bQPODnccPN
FYC1xaYtOBHPiYx2oaXnc3Vo2eyBHLuhAQsACy/L2pRIRLBQ0fACyyymKFh05zoI1TVzyMnAchJL
U5nIAyfXpEvF+X3j1AS5BSvFb5oeNssLRiBuYVhm8rggUbPBCaio4+UQX4Ud60GyIBQ6OHm+P+TU
dxocbyvSCVDclSRjnOIR01Iq3p1fMLxf5JzJ1yWBExb8rzwTOtrXTRXTpScpfxBTfexK7NuUwYw4
AsVAFxBiiQKS4ZHpcRhbUFi7jrjSQEvDUZ34w2muYFu4wDbUxsUlZ2YNxl9bAkW396B/hfB0axKW
2G0LwePX+FLLfJYhL6z4LFfsw2goQvAU9iszpyLh/RIafGQvPg0/vAKdNnGmr0OL49YyikP7Wy9h
fDoomm9QDbxJjuAqxdr9ZdJI2w4gC19kiIQR6MSfmQYFXnWIAOR8N6xJlf7jhjaRTtZHDO/+WRNO
cqiNJN10+hktmEAZcYX6A8aenBFgYNjQmAk9lBYbSh2MGtYhXzRma4eIviWKbLMGGxNtOM2wr+7Q
zEAr476u3ptNnuzH4rWx27rHcJ8doQW6RB2RYInU6kpmCvy+Rxt4hUZEe8Rt4Jnm3NLu6JkcXPon
ddX0b3dWPTOMaTRzBohWS4dSSdv86LwKaFDf5MJkHZpKm2rv7x3UfeQY9gS8AHB8uIZ8ArB/A+Nn
jH3Z5GRRHWR/D3oP9P/Xkeqc3HDQa5L27PrildmwdYC+UFvR0oYaCBuBFPoQd7KtboFrP9wLibiw
iFRP3GJOnHl3UmLMRvCSOSHeogPWIuP+Ke+9jkdvw7sFsBaA3j1M+VyUe7u+uJG+bAKT6KkkXerg
AgY3k7jAdjyTD4sCTU7ZPbKzzd9lgTDujfrN3JNgMvjKbXJHSLen00klgbLXq8vrUCzTNI+WFym5
nipg/1wcTRpxk3xUUGcYSntlxKuR3NxGcbF3MZ/GXa80iW0yEfx1Nvu0KGnvSLKP0z62YyL33/Rv
wa28lHKXzr01GCO2qoY3xWfmQqbwsafiGG543Uru5HOIzzh/i3fZm1xShgSA1JvQZV6cgeIrwlhp
em9/00dJI41fg7U5eBHXCC4cUdlQjg88u9hpFHDQ1H8oiahbZG+/LJEItOD8tns64uZWvyZH8psg
wei9EUXvsEkIkNe2/k6jNuyaWF7oQnQcKHEtZgPkTzSd0aTCpYEH1c3x5Z0JD1uMfYU8TPnCQZSx
4fHlN9gWGxg64vArBGjKp8aE0IJDAXeHfQLHZ5Nux6zdwl9YCu42OiECEjMtKqKhSPAI1SSF2Um4
Pbid0tcqoNSRAj3o5kyhBNFT/PDlQLX+BsQGsidzywgc0T2eyreD59glpk2D0avdmMeg9v2R5o3i
Z2iAurBskExDIRN6kszLG412gc4IIkhuHWlksF6f4cXulvSPpZ7UCzX8ReG/JwZ8L59MNoskTEjA
nvh/ooyEYYRnpXW6mn7xt+ccxtWxaM8Gcc3g43h6995wiLw7IyogwcysTE7TJ/MxBU4g8GUZBIHP
jBEHyw+OHx6Kk2g90GFsPFYqI+AY9nnqTRDAz9X0GGMH6grdXhz27m7XqWdXVAMk2WgIyL479iHq
lCfN3IzWqnsnRjxcZHtNaQsyAaP/4lTi4DlmFh67cHkIX+T42HH84ATlB/XlOqJeGs6T6AM/AvNX
OouhPmqJLlGxh4wGFnz75tirg92ahqwBvwlDihJAPF2IAXDyh0yKc5pY3Z0gtPCBgEsCwz8GjKyN
L/i5irPqdkC+/msPis00FHkLgkS0HXRQllAM/G2X2+RGoiJDf9EtctuCZ9p0qnYG5L5xmK9zspZ0
ZHTQ8ZOlTUytaY/HixW4zYFH4UNEYXidOXbfaIVKrgtTG0E1zVY6hHMzZK8kCAoeVC48CSrvyQAa
SE/mDDI6FRaef6bNJo5NMtrDWwosN3PHFdOANlMmc2Z0ekJsmOdkbxvS4kb6cPOHo8qMvy29+R5L
safRWlCqfX/WtQ7h+NAj2pN67ampJVl4sHk5fLw9Lco+n+o7uiVwkQGJGPSJKQO+3gHxHleE37wa
67R6uyrXjZUOoqz9AnpIeKZEYwrr6uFEQyatLTCskQLwGrjBPtWgSAN5vuhfiPw4ogLzu1Fm2BGA
L00HxyUu2zbtD7tTtQj15Tl9R6J/SQzUMfBfaEngM1alYPruGK0o/hqCZYPY/vCnZUnnQhCu990s
gXPECU3EL5sVU+vDNk5jd4iUCKYYKDYZi3AK58QLk4j1MfcRQwcUpTWO8fX05txbfLMoazqwaPjm
Cv/IApwOjXjVzbSCEYbFbTUZC+cIYSIIrs3003t1gcOzj68MnRMVlrj4iLbzA/KBY7yzBojaB21W
0D9zi32wESEbb/EJGQsrVhN3sED5BgwrQL+leH27gucBkvGTbRdtiVgzPudvPCz3AXDid95Jtzhd
NTympM2hUTHpch93UtHTYqOfvt3NFCs3HOmrrkcljeZUZ58zAe3pMoOTEWvc2Ku5ewlRiMnLO4AK
ajc+9TboqFzb7xfDlHkvBlFRRnMXIJusnnMu5hW2VPOD8eCe0coIk1CNVbsDEl998GKI8wMvldAo
tqxTqjnmEF1trbi797lMX2MsNLaVh5VG05yOwyXA9CntJnckarSgD06DGw2NaTJWcXnZDfWkO2Zu
aJPuHPNZV62dOxkzTnuFIeVpxXZhDkfAz55rTEHXwcl/YLHEC/H/fLz7fDOEx8RMIeaJAogi8WF8
QXHhHc9vtz3GqZJxkcEDVqLfyOx9jYAH2yC8PRRfvUPY+i6enEODDpYc9rfQ4vNci7HmHaO3DNsY
efRrgrx7gO5Gs21wAi1nhh5CuBuYxcV9ktCEk+n9Z5PYGHMqbjGLR2xdXQyR1bm3sAFT1dVAWB3e
6Jvqb7NLXrw2v7S90eolh9U61ge8FcYGBQLr5Dr/ZHwabjHCqYzbgeQKqhG3l8EA/m1tbVEXF91M
H0/GrWIN9Ar2PNcT3KVWT8xQ3lX7YzG1kxsHOWyNrxizQlsM/XGMOe3CXe9NRuKp1W14ZAgB+03U
VeINULtaILoybAcGcZjBNiPxfvLpO2ZCd3WdpmT0AgSJmcDNSU7WmKm27G5hyGCLxBlMzu9Xwxf5
YTzNOKilm0Kez8Tndli9S1qZ4xqsJEoqEGheEzMRsxGAj9E7oFc8Eq0ZYyQ24oL4sXhZNhrp+VhO
iZv5k1z6QR3RG9lxQgDY09WlnhiTMhFepNceuCkeMkOKSgggsYz1e2Fa+MZVtSKYNKgzw2KF44G5
NOMpLmAUQj78UlKCaErSF9K35lFJMNOg68pno3ChjYz/ha9PZXKs3xZCMWerxZVC0Tv4WBAJJOmu
+IuGdezfMqaDyYzuo62NnqB5llrSjgnpwhD+vrRt8JOyuyGeqjxHHL2RsDVCCIrwBGVYNktbH+ti
8XoQRzSq/7XNWcOsdUwNLG4NY/dIBRmzvi7Rezagdwx54Hx/PfzOny6TECV4P+ca14/XXGwU62C3
0i52cw1/8s3A7KrFyJ1AgajDxj+sOD/A65DWsXtkZbGqml6nODI3WUWl9bIVwHKSVs6giuWmFZwM
CTpltvGTaDm8uvjteFxrd9zI2vLjHHaiVBRpJMf1SpzGpRtClvGcCxO1mfHl0aAkrb/+s2pw5ECO
luH052odHxHAinNa2PQM6vuwRYxWro6e8Fnv7oUSsE0LRdaI5KCTpRSIqCQH2/jEwc/78uKd4psq
/oTAlTUzTk422INQdqZQ5J05yqs3HnEiVNTH0qZhWJAtk7M/obym4jcT0bYhwYZ6Gja8Dew1ognR
VSivnBlEdKF/dkwxu1QiaKn7uJuJUvw6F4fZH1m2VXBpaCzXJ5Ru4mQENmlZoGMWjDWAhGlY+H5E
A2gfVDKoAAbYyu9ZLFpwil5IgQ2cUtkRpTY/5uDssSKfALoArPBJCRcyfemfNn2Tj9NbNhsTHXhr
NiHjasicUL3yZ7Y5+NPEquxEmjYvh87js8/CZFPRCNwWwdl9JWdsQGmP8kuOBiHutj3OHqYRbvjw
j73Nnd2sGpwRYuvPHBqyduQN8QLrauwAKIprdyWqgxf18npZFKAKxoKBaDkDdYHvC9KCVWEgl+Tq
KHbt1otBweLUNZSEjD3FoAL88BI+Md8qwK3ctSRJGaCcuIyFFil0NcyGGvjYg9h3oLZ3EFE8wkWW
ZVg0CPAmdOerXfHC41kgAKHrEvQ1MxmSJfLNEZZIFN7RkDQmSvBzor7OkEfTR0tPZtJ2UnZZFO2+
XIFuQeSzcQzj/6okwsvJ9BEMWomdzOCgAAyY1Xh87T8ZqyLUZuTA9kIsFcWbKPNxquZNBM4Y85q4
c7+5rnXA97lq3GWgAO1hv/al7yzZU2VnK9uKUPv+xqqns1dSjtNkXAFV+eL7Y+GXxHEER/ZsutgY
SnoNwnPoQagWasl41hi8eh3+6UKKgoNZCe8pwEcCs6uml1wsDY3+3i2TBEY37Xik618/P6YXL9gM
6ATCDzCpUDlc8xNOt/wJuZR0hPtXx0OTsfNgm0rrYsQ/QdGR9v3BC+aB51CbOvws2aDLmiQ1jHKY
PCkusy4PgXEbVs8EooXvwIDyACWdSYEex2YOdyGf7wAkudCRSPt08h/X6KGkD1M3OcdDoNiEN4Or
8erTcIohT+Tn4pa9ehvuFEZrk9Aw932jukwhBm37RAQxjGjZM87niYclBm1TNplWEN1KwkOmCbzL
s74xDDyqFmCTq4wMimgAosU9ZQgztw/Uyk5Yg9xzAk2OFK7neVi8uTx6jmFxF2NBsbYOYjFZCZxI
BcBUJGlqRDwxFjlIMk6UDucOHPjod/icnCGQ3iKKDNq4YhtBpEyIrT5ldwNI+IDRGGbVQGkm6l+Z
O8UfZQ1xL6mlcKeE3JXybJMxcyWwM0sSsaaL6NJEhFYMGoP8HuY8cllHVCpcFnuBzukIZI3LxO4v
o6KW9eEy5zNYuwTggNfAhdumWS33O3E7UdcCiAjM0p1xUNMrFS5DMhZi/6GHbwZi84rFzyZizoQQ
w8VHzqeVJEsyGZek8dBRZjjpZYsCFyD+PcvY3Abr7uLxbtGZe8M74VohEOBparBc6OIM5VTmU3Hf
bZeplfS1wQkjtJZWoJjPIBXzT3BF1y3LVtx26PcqMMReXnd4DwjRw4xHlrgz105kW2PMh0MfRwqu
o3h71kyHN1KOA5YUX8stIX+Nklly5bLZXXhOkJlwFvJQ9wF/Lw6D8pHcQOnJXSKl+YlpSQE4FkzT
kxcqsQHkpSJbdzLftWtcQxP2QRKU7LYPFBhL9py4i7DidIubT/Zlc4raETEKtgiJDA9MDmgpah9O
krTkyKtsXAbZVKRfcpKw7lrzBkBqw4E/kOBh5waXQcnDptTgcUjn7RiorrgOrKkISxYYMv0kvats
CXlackyxvIRKz5r5LV3uBLclWIqHCNIPSU/SG2cczbRfsafiHwK5It2Yl6wVlXiofm2XdYRBKVfg
lgGrBMukwC1TAtD4y1HJ97ZgwiVSEsNyYTItxCOa8CSm/JLmTBqMufewj27mHk/RhA8zU02SQWiT
PPSyXBcXixeclUKH2xcBpfnRPoWw5muZazVWuQSgH3kys4QPUrkst4vFA6GZwVORh6vaCccA24aX
B22G+uVhm+0kHEFbbqxcnj12oYeZueXwGyxBN+AE4uIwoiHB+MAqKE8Dbh7sJOjp0rUla+Wjsq6H
hCZqdpB7Vx4xj0K4TC/WNo+JlQHNlW3FiqywSeXkFfOUGySuPPdiwDgvzvMycOkmdxzaxkvF+kI9
Hu1oEk84ird2a/Rgxdb+LIHVJeQeVglBSBY3bwufiXfLgZxy/vnglNzXHnw8nkfOoxRyIm+K3a1r
LjWHpyOcoNxwlnxKeTLkQbzQpA/hg1cZ5Tylt+0G8HRgg0Dy4fr6XpAHqSt3yPR2fC7+PfBMGPsx
176FPAN/IjLZaFynO4GTm5veSH5I2BXQQeeuKRFQ7jEUOJ5PHps9Nozcp1SL0stAZhCzUhzxWLl5
+7Q08z3ZebCBtcap84F0xUI8egtgrwXNZ6Iup3vJooEoVsLkSsvHoEyJ3NRbXAd8LdhfH16PdeTh
GC7rTdSHTxtOmOHyYivxTIsoQ0gsyA6azpidaxBgaBRa87lJc4hPLj/H3Sxz/uOygniCgkucPNls
Kp/Ag+gxktYkNx4zHghr7BvxWKlEA0TV5Kb8ShKFM9uOxmVO55FhWB6PH8JaK6ZqDbmdAbIRlmtQ
QnU79arEJt4JRkF44gFBN+OjuW6uOEEKOJSQsv6/ZyvOF3HMTMTb6eZxu8biOdqZn6kXmIm85Rjh
wBCbeZbjkzqugiTaCIU+c7dPq3qKYwjJ15W8VeAFGhyS4AN8WD9XE76guqDXszHfRE8ZMnJxSP/f
GHh9VhL1CKdYf/FaQ0mEpGS4rIBE3q6OYmwzZHI7UaJLviherB0OU/EceAMzClwjeIhgGXfJ/sFa
9ESlDCPVBjehIhLvJcX/YjNW93bD0+qGGDLQE9SOeq9LrUu5o1Om10MBDzKwgF/h1PZ0AA5qqr2t
D5giUj0hSZ2tJxx86gtoV4aAE1fDxPfmCwwSbz5ScXG7BviKJExjpkoRGGQdfyjJruTOQEO4lWx6
tC6/iytQznt+Q7GN4pDjEIho3oUBBnxNDaQVn6yb8AlimRzYJYpxgSPliP10KHNiXyEeGdgtSHlF
5TNiOg1yiwIInSribNeQmRnLRctUdQohL6yQPMB7mPSeSe0OLgzFy+6IV+V+0sTiHBe/tBV9H7rX
0wEbZKWt0Vc7GPrSzBO9xoLNlx5dFg45f1oSR982nNu0GgLtHV3FxGPEQUiMUHa6x9UEuUeDZrfO
lHjpfDXRD65JF0jVARObfrFgNp8NwCa4ADiygHeEx4hF+a52UykdLj09nIT6cAdHjrOdOeUbU1A7
QRDggXPWXKiItxwWUMH6AZvAgnkMUZEVyy6TUbpCPQEJ7m92Yh9LAXMCxNYxsZHhN9gSVegmyw75
PcpCGyEgzE7qaeqatnMnMLxdsdm5ZekdGy1i3ZPiNAeiZrs0QsYMsFXJfakd4fEdwmMqJLMW3IB5
W6IPtNkDrP6TN3vjawbaZ53ZqRRQQs6Ws74jai97qfzmLvCxIOl6Qm68IDroc2y+OS7Y9i9q6Tf1
FRGbs+htLm9YSREUzeFvx/A+NZ5bfD8+UIi1vrAbAIBL+A15ypVuY87tta31zs58k/TfIdMR+FLu
08GiidN/m8kH0uy8vwsQadDwhvSQHQY3Dk349kQDudY8R2TPXeQbAbPs3yI4ZHng0Srnn4lN4wTO
EgOATXXM91nnGUEo2o1fg5d3qJlJ0bY+TOUBFGSqm9nzFy/wRRyKqsDs00w6BLTgeZcUuqstQQ//
Xu4IVhkAWtgGsZMiAZAqqMhzMgSMvH40XglRRD7wFEopQZcuKIbzpxWUd7jhCmYb1BpW7p7dD+7m
uve2oeFAmcNBXFBWvE/9L7a+5o9pDU6/4abchNxBcBYCSe14FAp/fWQqwjCVkeYn6zXYkJGkQBRP
Js20NpCX96Uegp93/GeJdxwSWHagBabOLEwY8mQbmRiPlW//Nli7vHgX7uxnZy+JiOMgMMuHk+5Y
IVfwPF819ym3e22XcJeTPeCTZPCMi6ZMaAFc3pioQ2aEbxVH3yfkiKdqkYFHHOfjGbZwILieOJKx
u1gdZ+K+kDNFRXAOxNvu/0AmoPqz3ImU4hJqcNq7dg4tUzzXSRrg03uoIvia9gPR7UG6oZHYHAle
gvQmpbt8+2RnGxB7nEWCUg8k/G4psdeugPky33FZh83gbQHKHVXW7mUsd2aHkx+dB3iWwzHGVxQu
cHZ44j8En0OpehZsevvh8cIwU3/CAGT6J15Axdfp6bY41Pi2jrtftNw7lHuuIjrlIGa8g0t6DHAZ
XIP137uE3+qzhif2j6/+joyeCuFdt3MZSyJ7rhsckq2bTvokIa6WB0E6npWTgDhMJgvxl/wCqqe1
Lm4QWxOgD3ykqmOhkPvkXRidZ0eDry+TYRpeQuJ4hquPcMuebV321C+9oKJkqADIXDCDP08NYji5
vBoL1LrQRREjvC2aFQzjImxUljNJyCakgL+0jCmYuJeaHLn9z59iKRgidAPpC7b7inPmGPwikSER
G7QRypioaPC6R3SDvQHfeY7uo0kfJY25Q0IP35oNvEHug5DFpgxfi/ggWNu3NkkivSmgxaP9hGiv
cmQ1aC/R+eudsGkUB20Gl+HWSRXAqZSf/aAT1SYuChATuf6djOqERs16IZdDk4EkYpccltxHpCCI
qASwPHnCG5flx16HR+8dkktSD07kqT+Fz2gznpB4c2/Mw4BTpSSuDEn6yUetXcI4F/iTrJq/Rh/O
r33Fyc1GJHpdaZlu/j1RaRY0ZLeedIdxOSTkCs8RAwSRl26j2npPwfsXpz46O0bLghZnWFSXe/9T
XP6+TKpv2I9FbT2YNW94p0BJtkOcBuB3btrI5KGpuR1vfbHaKczdOV/27o6SCNvyDR2tOjvLs2Mk
j9pRx9uVMmhi+8UNYQUHx6tZk1lVamYM6qAN+poag5urQIqJD9X5I1TL+E4noG84aJlfwodXnMbL
uo+eEdKTDvoAWeQvGUDgKERKksIk+ZaPDDRY6qJKepcgP1fL2Jh7BhaCGV8yCZqn5VY3t1S8co87
ueZ04HqX99EHw1dEaJweZfOvy5LFXQnPBoaHV/fhl0OvARvggzsszR6wsLXTRZWT1wqMYixgm1Eb
kQzdxIJBAHdC5cnqzr6EjLWpjxjk7Tx7TVtvOoYQ27qImWvkqXQHmrP2jF76b3IZtEHcSR4p4uoz
svCz1VmSgUUHhJJrWrqoRQfwOrowJvCYte/WARsL2uofH7s9vzH+op9XShk0I2xEhorKbCAIkHxD
nYIgpjJ7r1OSqHo03ujX4BbIyXl3j7GRHoZ7pq2K4xiewmSUmI+NOouW0HwCDWG7Tuv6FGmLD7Z+
d7NDFnA3W7C473Q31gNICVrH0sAZ0ek+/GPCBMhkU3xmTXZlA5qMwpXweaHaZLiwnFLE3AG35p1c
QxU+AgwXnLiupF6Ms3Ixcsd5oQU7RBsqe9NgRiutYiws9ob14Ly+2ac+emVoecMzfYdHgKJ1UtUL
5MxQCToQWz62frVvwYdWbv/YU0iBq27FsEUl66ww3YA7PmcksPhcd+f34X0qDxW/juF3pYZ8jUy3
Oze8DT45Ks47NSPSfgAbzjUypmE/NGiGJ2rY5jxACcrwu8vV3h9Qe/I3z4+zAQrE+haqtUYLgUaD
uwnYkgUad+yUTnEDmWkGL/oDDQVn62w/PK5gOYzfgPAhbG705q1xFz9zFIidRM3u4c09riYshmLC
9B9oLbSW5ns4ynLWIGvttVCD0E9v0RnqEeQHXfuIPtOb9BVox4Qu/odKQ7XzvhP2Ag5bqpo+lpQp
kpAu/3Lwdsna1XoIR8gfOZaQLq3N4EjrGCG9txsgICKOyQnc8omF9j2aBJuHDa+/QeubijHcpjdW
vm4ao9fyVFvll+Tj87ZUQKbO6LHchZ/BDU/y5OKdiyb1fmZETfYHz3zc8THdOrt7FjaShEw5BRom
oA86QECR483FbUWqYnVGbeBZuEgA0e6L0EduEHxxnrC+ccs2RofxBddUGrz+Od0XxC937yJ56dXL
OuGchHj+9DsOystcy0nprDtxb0tQFTHbDLJBl9wWTBNdILKjlr+1dQRtO29tI3hoLDfhY7Avjilt
RuLDl7TAU8dn/8DLGDn3/YuS7GVeOEQ0Sx3X3gsWP/oN1/jYm4F+tNoi3FQ0U/97swHa5mm5LrY7
wt1reeAOi6CPUlMjj7oMWjN1dCyQF8EBuA0M1VJu1vvsv97WVjWvqDX667m+/NDHIa3n0M/fMZNR
0SWu+7ujcyTzLSEATN9036nlstPBPhLYMqpBGBObnnSflAeJcJPe/edD050ijyYW9Rn1I41Q/khR
SPn3ye6uWtAx/aZarNIRgOo4QhqODn9Ll+b0T6EOb87fZrLVf4PdvP1g42Kcg3O2TMF7RBeZ+w1X
Sad9Ubuc3dY2bqAGNY256u7yVsWFPqZriKxruz188zBrX9Q3bQvaSPBc3HrygDt+Z7SDD4KMyFNG
xE3kim8QkThWsl3TPDAjC9eG6JuTMUziTm2io6WSq00DRYtLtgZIgsKpHkh0XqcT8g7KjtlufBu8
BicKSq6f74+uxRbiL+FVL49Rf0nNEH0YlbWbkdIQRh7eKZucuLpHgqLpNujuHH74xoXtrBfiPf8G
OctBQ0du2cTZlwkRiGcojlHC3XrEIuC6LXtWDwwLEGT9lwBqLLDmFjAcUar5nJFt2sbVPpaXKYrW
Icn0QnM7MRQWGtKRW2EGQFtLWoPiYMLRm+JzQrPz7SrFYbUN6CydDU7wG3YCtPo3QxgJMfMeRxCK
mPbHtXysTcxhswmY4UizAGLtlBr3aqtzDjb/9aG4gk5Bv06l4ofmMMdoFPwAzodwM3CZ+ccygLcR
4s7Cm4n1557nSjc5/HgYuHTpL6sFrcep4p+BG+rZK2v2jAUdtCM02udfV8ZWDbRAkfEduWFj1pUP
YWVADM8Ud7h6+V3nbH/7a/iyNyHCMj8eaHVXYIsiFEkF+y4Gfpqtqdg2XRaXMxQ0uJ2MwMNURbQA
Qh6fWHXRghMD8fQ3b+dCJjm7zQ6kpMQrDZuF05mWM4G7TvFAhzc6EHb5Su8xf8JtMFQVu8VgvdwO
XgBP/c7W6fZqDj1Gy8f1CLpD3D45cBlmE8aTQGWf7eGkNqwH7dm++Atj1goyIaG2s8A5BufHP2h5
DCzqvyIxdNlmH8p19P3MJx8YqPe82wi/UXK1BQFWo3WHTL5/ZLpRLfPD8ahEsofpKMV8tn6bH6ir
W6I8rloPC067YEPtxCDz7sC+Ued3mtdA1hQ25JDaiJVHycYVgvVfyDHr5ftIUjoJjF4T37ug1p0n
83cKhNeih92mSMVU/4QwlIM/2YuDctaR2CFH1Guwp9lwghdqcSIfBYfm7FdGnejKou8u38UecxiN
UkhD1MNZhjAbziER5u81vQdQN0yFqp2T6xs3HZzEY8NU5rWPi49zYHSgVefHA/a4gg0wUAxXZ0He
3wGDZV7Ymr/o1mrlbUTRT61YXqiueH+n+weoR7VDx3kLywJMk02GVtfaUDSMadBCtsKr1oMbB4iT
RYL4aJBo6h7pYv4GNbmM+eTUeRP7PEOBHyOf5V48cHhXqjvd280Gs289uzgAQC26AbehUcmZtXEe
3hN548Rjm25d8nVU3mAySxS4BBMFKeBrqVLMiuY1P9DdA6kXoSkGUcRIyfIbycPLwSOpbrRo56j+
bSma6/OMSpOgRB1BlfL29wwU4wjxy130SVogEq/8aLdQ4k6Gj96zD18svwfr/nrCWS/2+NcYvEbm
aFKLpCAVethBWExzz/swJs9W40Pece/9Bs0nPhA13RacNwVodjG1cg9muSPLKMuvDdmC2bkQ3Lig
55fy8OAELBEUnnCapI+1BjUG1ReFv9KT2/gdIRaX41ZaTG//gS662I1Py30h4I6oqE8JmvS3WWc6
mr8Rr/qcvWecomTqYq6ZEyOpl1DBLrFJci+DTUiFFD79NyL5zuyYkkOcwUQAVfxOdC52GSScsMmU
8BafsEVF32BX6BmTngaz1DC7TKOgcFZyaG8Raxrj0HO6Ca/pB50BEHRrdi54E+eaXknmQyoxhLwN
vg+t/iZsMSB7edpRsYq8ckKhvU/rTB09Z5M+Elrizdp9s80Q7bOP3PYfKlqA7cEhmbyQ51MrzNh1
YT1Gibm4js5ATpSEX7wJCmTy2ROBKH5P2SG8CE3vwFXsxo1ll5W9dXdhh3SoRQ6m8PrUPl6HlSDq
emLch1H3mFEcwdSwkUBr2aOw+bxMkf5uynpgcAO/mvl6OlKmQ6G1jqPXXytplpcKk8gVlp8qhkKn
+Btuh3XQvVtHnzh6Nw9VM0CyeQPX3cP91tNGhSoELWje4vu/oeqdIdD4GxTGrZ5uXxTzwwGK8ZW1
Zz2Wqu4aGIMA3hR3lZPlgHb2ZR3YB+8Rj7iAenhmcEmmRhpZxPI0blyQLlva7OGxoFhVyQdZ9v0/
ls5rSVEtCsNPZJUKKt6SM4gB9cZqI2LGiE9/vuWcmpkeu1uJm71X+MPDaOQnZgKhc6N4ZEjXBJUM
vhAYef3gNQRz8XfeO+2HXQAgT/d0PpeXOUKx7g152rWIIjA2l1daXa3wknWNNhPq7OVdYlFtIM4d
FDyChHVcut1YoVH1fEsy+MHqBKFoqh6KcZ/mivOi2s4Z772zW7BOMkE6C7sJ5+ep16s3FXCLX99X
GpOVYq9agwq6lrOvwNP3uybL7+Pk3FEwMj9+e7hnei5oUaGP20wQVwn3xsMvF0BXpbYm/Kwd/MjK
PRhHKLzG5hR1030kmiJ9S3zgu0Tv6qxu2cSfxLYEl54oJyzM069q+SVVFkV/ChoyTqhyvHJC1yVy
ADmFTC4fv0U/4kthU4QhEJtY3sfEWKLoga5HrhCFl8S8reU9auXti/EEUcrIhD1MJKIRrz6G9eaL
KD0eKNZ9IxT+pRCC8d/ayP8iJ3G1FxOsBqi3kAhoPKxkY5sng/dst+kBpD23H5T4oYOXexnV7Ehl
mTiIqZpucXbL1EmncFg1qG+7e7cVNvRdgGsihRCqW7G0hUR4Y+8+Rk2rGl2ZxWC4WCT9bXC0zUkX
auwadHF7ojETiuhA0ypmNTWD5l/bEOkF8ZZoU+ZGIg8q9BsNHL8F8YB39qfl+g3XgUKtSi35Dwfi
v8vHvKNuROFoVKbXUYV21Lqzcx6L8bMVqUi1o3vU1j8YZj+sw8dEiuR4Mjq1XYFqB+cFiALO0hsH
jl2wZ+Y+EoteUK4Q8eHCvm1Ofqvj1VHJkn7llKvRKXuMOjzsk/oZqg3r/ld578klPlCXzXBmPcT3
CQIRPBMA5H0FJ2LsTHpTdbvw8UDY7rMmLfejmTDz/VpZPF4FHXHx0TtlrxAs+1qdXLLjw60nlO+/
SnhjORdri2mXcP2KWUdNJotafTT3qNaO5nP659j4KS4xO7IxfV0s0LlYHZDPH5MrwPqoPA1gkA3r
7AGnJY4FFWnPl1HCbV5Gc0xJ6S1cMkHm7ONPOBce/nSOV4rR9Q/Zy9tjICGva47sywL1MsVsQ6PD
QEFnewZ0SLfrheKgPjdRpwtAmYOvI59gS6pxtRO6dfQR56hP9Fev8BKL+gZ9tNVtchydR/D1W6G2
5ZbeuLlkTWe4Ph4VY4bIcQSCvG0ttt0txpZHtPBjspBQbDzqiJzzDLroSRSvqTwzVPDyzlJps/AD
ZFyxZLBG0AKpUZHgWolQys7ypItMQ/cgSjnBKeqfvf2bSifrysV9BVWAUsPCJIvmyeTTbJN/Nc4y
wSUaUa0VIFBp9nskjF1GBZx/VF7QYtGz3fjBQ9yH3pp/mR5oN7IRwhamWuIvorxZL9uPSYSuhM/M
u+llfIvI0kl2rKOmSzKrUAp+JLvSUDWzB2PRLlPiLLEH6cB/tptY6ZCb3fkjHhaU0w9xY0X/c3Qc
RdSd6VY0ktZ0j/7djZjXJOJoVN5HmSwGT+tCV5oiG/VltDwYuZCsDi656RnJVOhAuDSpwLwXUbc9
Kk7G5+ks0OW+24SsvYp2Zp9W3+qpGV+wjYMXidKo5LOFdbgE529ccPu/XsWWMRAikER0gWfgZH1o
MNjXNmHe7eDurulV89qXGKtbVCCUMix2TvkJFrXRQHmgTyTt7jv29eFrtTFtowVV6+Ul+ShG7zq6
aEZBFRLQIXe7NWPb2j1svQMFPl+bxdC+bxl05wDoU8/Uon7Pe/X/wMnXuNE+8K2l8YlKJSlAUZmL
o+BKy8qkhYs5zdX4rmiyKmjqAIlfRG8YyLQ1FvP95M4RIAQ2B20KxHeFTcKDHOsLNH0xf1BtwgJJ
0J4gwYFNLuZshV0dQ/7nR7W/mwCxF6j6Y/qaslk+8galf+MtnSEN2bNi8Eug5bxmByBP8TDha4fS
P/R4IsmODsaU39La3U14yS/5WgHvJtMEJgGU/YZ2rFXQPf59gjfy6bfPD/a1bIIPV7DCmTB/2/r9
XDZ3RPTf4Tv6xm+q6LwRq90WOb9A3Y+hHBTtpd+xyLs4ugkb5i/7xE9CvpLRAcqE01XL68f0sOW/
/3/tcVBtSlnyIWXIEfAZ3ieHUuv9tnHYfihegDxGAoV89HUz+QsGFq8WXgg2vKkGdR0dp835J70i
xAm9vm+9K+NO0Zd8Lvlc9f7LaMaLvxcn3DR2y9b6MfskL7hsTYPE75M0s9rhbe+d3o5aa+RMYYbB
zVXMBw4kKK5CTn+YlThsyBbTL8Evpi8Aoh3FUylBvOhnfdJm1qQyS1+YxPGn8cH2LpJB0wUkIkk/
6RG3yvV3+Ek65j7f533cW9rZKcfUJf6c8QVGKST9zDojjFAd/Eo7Xm/UD2sguLS3W/iA9dZvla7A
LeghKFg6WG7CM1PheHbjxrobd9BlJ6cUb+N7oFmXvDFq9vQvfeqMWrC8n1TY4096yYuogf1ESTPu
lssf3tjNgPG7jVF/3fM6swVv1qwiKqI7NFHMwsad2W1Zjr+lidowBNO0HIvFhvTz3mgnqBmVsviZ
86lMSUtcaADBer30iW3JLVdmt/yDg1+kZbf8i+UKjgydmZxE30OhML1hf4uzJX64GqwvLe6bDU+o
aOBlTXyQkSH4ty0Nm09YYdSjoPIE0KtTOYk1Mq1GBy04E+IBOovouJK17ykTx41Qrc0KRuuslTZs
wmqvA4z+m7Z7duE0+AeJllA8/Dy9ZlxnBYEwhIgaViwF9/lj1UaTQcBx4gv9pB8pNlkSIqEJdmCK
L8AeCtLEOBJaQVJAdoicg4SPDAVJrxZ1p72FElfeym/RhSxIUpXS9hBbA+9rHRPypGNyiVCzgtFD
r9E5IfNBq0vWhS9LC8l6RM0LnbVIVMIasZbyimYVrTzJ5IyX+yD2Pf36cYfxaYzUWH4aN6xFyncR
kgBUk2mbQ8ZKtfQQoUpmHaIHHzqAX2J3JDqkaHxBWmhHg6UwG/ErkGCSoFBwPCS4hzkxISGP7FOa
4qiahh2rFVeBRsFayejDuC90wQhtcUmoqK6KKHnXhLqpkUHjJgGFk2pupHkLwnWiVDPJyE25kiM6
yOYJcYJHfnJE7kpoC9In9DCxosmH1J3IyslL6dfuBYywQ5SHHFVqcuSEfBz0hFw6UuvjEOAXPdYG
iaz8QLYs10kSeAk4oRqwtY8s6FkjOyEsh14VHe0ON4VQGBEtqSATANBBpGYekPCwCxGv2/E5qa7Q
ziZrx3yN2gwXiWWfqGC0HGWyI0rtqN4h8EZYTjrpSijPEovEjio6fiCNSbrZkXTff+k26RMqTKSl
KOuZJ24Yf+gmNqw2NA2bb8af4AA0nf7Zi0sseUSVa8BdRe6MS8XN1dJHTnHoFTxI+0g2uPaLsMFl
yTgySClchkDq6dLW3HHnNVLOhpH24gZ3vcE9zXC5yOSy7zdUTz2GDif5ItcE+4WqFe+SS8xW+bEU
B7gB9D3b6WbDmI02H53vBBXdTntWunPowAHgk2z2yr8H+3q5bIHOJyOikm/Z9K9RR5J0XNazPTCw
7m9cNUkOceBNU1ru8abrITzEwZ6D19VB5KJOqypoIjjd0+meXvMeNWJOAoMQ/nxh0meqR/IrHYIq
4DrRIz/nXa8KPiWH02VOz+WnqvegsQKUUQxBKpJ7ObZ9BBXF+SLu+AZd4F7J3Q5k/aBg+LW8Sf7s
UOtiWwzjkTSc5UdoZsU8wZQW+Uzvrq8Wtnx2H0kWHlxdaoejFtgFoGQxSpcZ1QdbiegDIfdki5im
8gWQLjv7d4U4Bo7iyy/JYBf2qWUqc3l4FvbdrpM6YX+EmvFt1XJYhg1pyHokrioyxPQUOM06/Trd
YbmtIB0w5Ffpvq8vgCUQwUAQWx360dchP4ZNjTqOIwfYfEpT9zTl7SDcPclyV6epujfZ6IkAnMcd
YlhyW7FJ/p5hg1AMA+0GFBtCxPqhl1te1ylSZw5n1kXohRL32WQf3Lyefp+xDS4C7y6WuFTMOR6+
5Wod6IHLVQTe4eCRoESULK6IbF7dFpiEr1Num4m85s67HNBz9o0bkzrl5jGCwjpR5hz5jST8tkKK
VKQ8ZGjLlVTxTVAirszHX0C+BdvjFZMW+bk2Im63dx4mHB+I59rHPtEYfpuUSYqjFEsa83LynHZp
+lFu7w5V3s2/AxLS/P64/Rg1a8zqFJ5CGOycesdSh98Bqkw+d4Ie+tMuJnf7ELacFvSBAZezNW8N
voNy2+Xd6pDboOp8JOYNc9664vhhz3BIshXuUzNpzZFBSsrtzuOwv446bDEmyu1xWyfUHR56neDU
+jC4jFy076DRp/JwdTlOQifwZjvzroBeOk0bGy4aFybme/k9t4FfchtAHBykPsLdakx4MBaUJKjX
xXWqMm9/eQYZZxSaEa/dm/9u6XPG7VQpXEjDUWYN5D55LAQhU7lPNPLT5wdFmr41EgwSwBCnYfSy
jAUHtE3PoiLrLXhqmG2YvFkrjAzYgutp3kjeE3RnHt1PhFBZYmTFS6mKCA+OuQsNTBYFUCQJzTb6
mgFprKT9H1MQl5M1Jnw4XYyvhv8nIs2ox0zrH/WES8GSDGSaWBRiD8uHpXMCdidWmWdEHhc0/8u9
Lj0krXKA/VlG/QiMmazfBwEyoYxG5sgc73ntmcfiKNVLKpzyktUapUzm2IxyVmF6C6B7SWEDfWX1
oCol+aBkmlgR8U7WDILPg06D8s6Pj3Q6v3lWJrwdwCvlGpDCshaRh1JUlvXGewKlXrIGS+MWYJfI
sQpeLgOPzStZGUkRWe6o4o9G3hNtxKN9GXjydurTI1pnslwe7YTDr4bX5P37vo7O5gOpU4qSLHYj
Fb08UPAiE5kk9+wQCBaQgry9bFHqaGL/iSqkeXDnOFc+qLotHLJz8nVQjrVVpBEcjC9wNPBdNvOM
0/UBKFvTSPpmEBuiSPUBe5Pb3JECrA1QR7CNPhR/EKOkslwYyVLatxJQXfwraHk5VR5pbteZ4ICa
J/Ve3Rl9KThxEAD2ZNeMNjgiNQc3taP7JJj/dhV1QdPRG2Qe6lkCGBMV0COX4mdPif6dJQUzwY9J
KAOSSEr3bwdgD71nPfN0gIaSNEtvuWSt3nB8SCXKtE9pH7WEvqWCTTT+4EqShfDwh01szPR8b2xA
voE/BOXNkggOcDzGDFlv6/CvHkjAXSG2pWlsuD6fTy106IQXMgZIbOxxNdItjNQMUYEz9ikaeYaB
JIdXZEgroFeGwhUWQLs0bKJbFIaXECEEK0eqQhvyiqTzicMUYJzkuL1aKgIW6MtxZDRV++OmB7QK
vyKwBbYz+jEtR6CyftcGmShAXU5q4bShJh0r33vO036BubqbNzTfvvE/qSm0CR1Wkd8szRPDWSIm
m0mTfk9BT+pUNwM05gMBqj/0ATfi9XmICCm5l5md8cBVhBzZNfeIFETIQ6Ya5gaqpDyCrGErFvou
Qvk0ipIZauNAOfOXIUpMFnqbPQNzMkusPFg0DJDhVh7noqPt/3GR+db6C0nwUFwackH9+E9BJO4Z
imAR5iFhbHG5Y3709sTrCNVA4+P8oZuu2TtDdK24RVBgx6WFHozDJNLwgFptWeYsgD4YOeGqjIaJ
hv3UDklAec2a4gzP1vBiFjQw7bHsGWUxutfBXw16ZWeglY6YigL2iOmIX/GWLmhlOz6K3zZSSCKd
oltsCtaieFDrMG59xZJjsdFM1/EgR1eQ0411TgC7dgMHPXTC+GgIamUW4mT1NFELs+TblzU7/80+
Ww099cZgj/4SA6eanDwGiQW5wAq5bjN5hWA4GxUFELrH+xFb7DmNAZJ/oYUR3criB7fQ2o/Ycn9g
Hf8ag5nGdVd89FOcuBYt/GryO54YJ7IQZSmLYbkbzSxUs2a/rWLIvh/dQ3benoqCnjjdzTiicIZG
1VUPrVCk9sOZHvPS4lhQLLEt3slOLh63UzRmFN/Ca+o86TkGQi3On8NVgMKC3BUSXtSvw481E4Mj
FKd6DhuV7QIS+hpySco41zBb4wDZAedtsXM+n3Mh+K5EuOr3K/bPYekGylr8nNOQg8RTj0M4eG9z
1h+Uf1yFli+HGTsvS0vQTYkdTXfiE2I2cjZacpx8qZ4gV1/80WNZ0Y/hedSSx9sE2ECLQjzdCmOx
M3uDvacMWvCEk3aCX5s2DPOF+zIsZf7NHnlx8Y5E2Q9TAQBxsR+w5fMeRQNgEXs4z/b941wwPjrH
Ss8ocjTSX8bCXW1I4FKezd64BxWUwgfTkvQSJFMRYDRJSZa13CyDd8PKi6S118naZwJkYmfwxawz
rBZksSYqs6W+V3VqlV1g+1QsmHdvDq085MBdCEf7gaiS0zy48lxLTgQmPN4sPI/A3xt5HuLxZBjk
De4l+ubgHg12IZkCyy4C1pBqmGafN9ajKnkyRezmR7M660uUR1k9WRHN9rieX3zFlTWNVofbiEHc
0DZkyq4S1nFpCkfCLKE5DY9yfoJmB+X2R7jaM2t/Qf6C1CaGJeVa1pY0m2yAFlH0eqH0KmsMDsjM
6WTEksNEXMWMg2TuQXSeKS50PFaSMgwANQQT+HCQTDYZ0/vNvG7bST4zhoZOVJozUBtOiV2R3xax
Sv/vsuZ795k+vc6kOcKz7uIcmb6bKJDSI7LwLtoxBR3jXGL2VQp7BWLby55WYXuLOi3r4S4Dg+IJ
d+VOnxZiXbZqDkXIn6ARe/cuCFEmLT2EUwawdwodnJKYVYxgllC2JLuwb3tjDqEBWlIqLgThrGXF
M8fystbyaC9FAp66Ly12kT856Otge8aCFfQ6/WVK9KyG8YOsEpmZ9/ZFwho/KK1LcR5sJUt3Dfbn
ZUOqF2ddYEj2eiD2rlqmMl4Nmvm043l7C5IgiHEWmC997TPd5ww2EPyyvp4QFY0SEPENmw4+jEou
MIw50CsB+j4AXl22IgRdkLOcJBhukMPEmNmGq4bnKrOpxYDXHQNlQOYHbBBC5n8REBWMHKVz2lUM
RGe1d6fRPCmmMrKB1Pd1UNri2z2iMp8ARU/Yh1l5JlRBiHsC7ZHqCywF4p7gTeOgAfoKoZ3pnIiJ
i62sfnwjW7hxImxCJyBrAFeYNxiQ8kKx4TKqDmcEix5KJWSHL+8WZWFqvwbsStpe0gUBvhlEFMUJ
UGFBEecAdOekoWE4SLZMJwHUUWQPUHn4sskqFDtwUizY+tp834J+UzNiom+qUYGAvg9+CVRhkfRH
vfUHicoSQ+ceqm5v6hTO92GqHV+zNBhAcblZGMW4xZaDxgjrTsB/tO3BfXLzDRUMjIRFBVAnFCB2
8QuJCR4Ab3Bzq7NUzLwGInIFpRZjHUzNOQRDoQRDfTmokHregxo2CaH4FCmkof+HPh9cmbHpwv+r
x1AaACYEkRDlQEsvsyxdZSCiYe5tPBsmrDlsg28eQN0SpjFuIi5hlaE/7dA4rMoAQYBAiLlHYQzC
MGzPJzB6YRlS4/Nv44607fNrUibKA9JYamVc60TQWh2mtm++9zMQWzJhiUo+ZG5o17DLOIJkSdi8
eYF0kIrNhSRk/3YfS2pGzKqAjMeSs2Cb6jBvZk66qVpGh/j118ul0JXStU7Bbj7pGnAdTBlBCmbJ
TKNPynW0kmx7bnYPrtibl9SM9SeQsB3tM2HdMTCKlCYcDc9eYQmSho6neMDv3Sd9L9jJ9jsWHoG+
IpC74SepEDLEIvhojcesd+OHwbL3mfyVAcq2xlhiDVH4RZ+YtiMLzzH+bnsgB3fOZ9vt6/n14PYG
3YXfG1QEoflKyiQ7pz26TH/CW0ivxl+EcsGwhm+7FwEG58P21XrQKe9HF0wubQuxYbjToJR43Inx
oV8HXUtU0ESyAJg68tzOw0Y3A9VAE7/sCtPtggmDcc27p8HFClBOoF/wsC+WOeCZZ3V9bEXs9+OD
sAWQZp0oPkffK8tbmkplYE+GmyJax9FdfgYpDRwhAS65Kfk4f8mnlcFVtfN+lPfIXWH3rJwOEqZH
FtnK2pOI8zFrRZqqkvuvBG54t/eGVIroJnt9IE4iXK3Ee4emmwIRH8lgnTraYZxtgEB5onedpmqy
SkGzaGHfoqt/MNL0ZVCoWFWsXfi8ULYhpUwzycs8x0NNNO0ZSryhUJRuUliXnEwldcmup1IXCQ6c
mvg4dOI+ChPk21ermbxXnHg76VyN4xH4Qetq9Jm0KWxd3Y0IteZhxmFRF4JeFSk9kJwMO4EGSAEX
XoVM/BAnMStJCNS7aSMW5K+nZxTrwLncVfPcsgQWVZik59R+FU2KiMyBUr7UvMcSLEHOMioFR32z
2oVtboYjZ8UzIqL4cJAgS+U6S7vOuOGR26MHrprN9JOVyy9MLheSK6s+oBhtxmL00FM+wUadB9I3
RicAEYMsKHEEyzz9EXDETgvYgUhvfDT95n+GTYtEd6mE0mZHiQE9Q0AzfSoSAfSfxBaDu4Xf5Kli
QoUgJ+TJVsL0C2/K8yCPhLtIIZWXLBvwaNRnhWK9746OeQPG3F1vexrLEhQgJ3W4rMecSkTwU1ig
fOpxuCR8tHlQsqTeMFAC0Lq3wcmtUimF0/8iJKIxyLBxFbcZXfGnqyBvgNfrOpGH9n+B9Q6V0J7R
YQKK+XInIS1y7jPFy2suVOQNZXlqvpR4tXTDFxooVGo7y4tP2msskdOnww8S6mR8iV2olU21beVd
PXuUXcEXxkXLSin08fx6GfYYjpOGrJh6iJOswzDUU3W4cKUald7tHOvZnBRC1IShzQBUF7B8jGZy
7T4VVGZnrPu6JyVrYF5YitwMWMDmj0c7agV4NFC+WFJ28SlP4JpQ0/ASeQfyyAQWoP3GQVsABS/z
GqLaMpf5l4TcZppTfyiGVuBlaeo4qAKmKodAjHrVH6R+1L4JCmVZ0Cj1HhArbqb4I8SCj1nxyAhf
ObWMGKdSQi+EYUjqLKOw/DFJgLDacD36FYeWcGv2viDtbBvArkl0FVFp51LeCUv6zFZHJEYkfiyM
OXiDBZgEIsPaQL2P1AsdhOZgMVaj1xMrZ0CxHXMCyhZYKyE1SatsjlcOMRtyK12nGEkYdUW5BBI3
pxD1YkEd8Uxj5ElkvgHmE1YBwwtqUsaJCDjQ2aj6po1QbYz5EDUtb/cUSJlwqASttoM9hTcooXsJ
GA67getQFAK+8kh8vffFgscJxqEwIC5VFKnu5iEDDNimEHYV0OCoHC1ajjI9j9ro4kFlOwKk5xmE
rJEpXAXgSGVO0o1UseK2vcsVGrxEi3tKToA1UGvpOnTTUd9l/Z5OowdkRZL7DHgerRMeVPoIbRy1
kbzuAe87kcIDzMdbW2gMC/tmtjGNh8alxEeGfxWAK8tYQEfdUdNbiRF5nwlPCoM9o55RAnC63iqV
RYi2EekKyEDQNMZiLa0BmRv345fbx5y7O5MdVbnQyqXbM6K9JJ0MSSleFAajw/y08y4D2uMMtkNA
K86z8YvctALiuWR+TZ+ZYt+oai225ezAwxi/4xahhCQ4IkK6PREBcnxSD3TYbyRxoHfZMA3wiBIn
CN8fjDdxbNeQsUoAroSoJhDKwl2ifCQFQungjXhSLFkEoXcy/EDAUB+hukWNLBllrD8PejyI3y+p
n9BPKbmqAhShOnga34St/jGXzHxoRXx+siSAXF+2aCNOiRdJlEhOAsRIgC1AeGcU03FczuUoQBMQ
ryGWhD7y9knPdEJkaE0mtKLJDLyTiMYPpZs6mHTWPEVktCKYTC4tNZbh9ijbNHgU0FcqweBKjc4W
1RZpq4qAtUB/egQjS8qvJFeL2c7ncAX1oqXFEIaurA+URYHMsjCsUnUmVWJgpxSZNIJzKpuOtEdJ
HRF5DDD24c4AwZVip33xgQzSOv2CsK0RoLnHj3W1Vi1FQ5ekNpLeSwcJfYQTmfzoqITbCd4eNcH5
iFYafJcTURxzuM7CKtQaIjhGWyYIHJ6mZ4xyDnGbc9ioqvkKmjABJRBeqjyEIlfz072Z21QgmbHe
2QVU1KAZPYYKnlctnSUFBYdUmMEK0Xqy7C1LCP2Ae4i6EIifq4DNVY7B/M4vtjgholgDfDzoe3sV
d78i6sZdWvmzBQJsonAznwM/lbnTu0UeIxQpIm6sOYXgN3xSVhjDG9tUaP3Dyplf/TbMoTUCwtZx
8IDlq0FgOw3ZY1ghXFz472UFQA9l5XKMwj8aZoMhETTJAIuweRwjQRre3RJ/g9sS09EB44RRtVsS
9M8rFA+afnPA/3CIb5Y6OL1Fcs0GZe03YCkDSfiA46d1v8SxhYum07XfPIEOIJWSnDfSbd/iYnrF
UfzsQJg3toZvDFX6VbgBnsxaB0ORDjEGjGqoJo0UMaxfnQ3kew/V84sto3JbGQxbPBdQdgkS0oKe
/f7r1hLC4IoOnctCWIOyb2f6QDLzkc6bBrG0kIN5MJL67460JJigJkqOoJdKTxjuJlC3l7kgTP0D
OCyiaOTUjJ6E56pI0b1APAYQM8GZDMhNGpJvEBDJXESzlyiN2Z7kU8hRF83a+6ArrceDp39DRRlb
oWZEmvin/AalJI3LiEm3Ct/bHuCkeIcA020i0DRWGxA/cb094c/QZ9kUPBs4pZ8eranJYU0VG7QR
3sHY48gSJWUOkjLSoWPYFqfetyV81SYwBKTUzH+4d5Tv0HvlrsGoB00o+nGy4jlEpAxUtoO2xdFQ
5YPqHEmGTyJ+m+iuQQVRRHpyJkbFsAV/Ap8g8Rkun1nh1A7yrSHoGjD6gPs+TJM2oYEH+BxFGdbA
6ZNtXdzFH/pvk7Yjc8MNdMgtR+PnnXf5UC7C3XACI8S5brpBoRTBRmPcNNt4kZLKVZyCgPhJCUg5
GfdyJMGUvklEIp8wpZoQHxnDl2A9QDqJIp3BACmIldDm7ubj8ZeKtQtvojIltVhPFDgpa3ShaPOh
hzxokkwyxk302ScTbvtyToGEmISdRTc4U+bAwMPdKtz4Es6Qt4/11Wox2jtA9jdZym/iwqXOGYt7
PHIR5Cz/dN2uc3Isf9vzJo/ZGVSopST9YXT0WlMAoifs5UjWrX4bjGIfHKzi3qAF3xwlqC+IM6LW
02rq3h7f2YMwOai0PXBU/fivZevsKXDKSS3P/VGJw2dp1vS9vXMPAOmgQlLx4+wOMSQkO+isKUHY
GhhM1Myu5rHKq8r50J/pDLVjWi2895/WSnZIEw8O4KQvbtHzVRwBbv7+aH1uDO7Fiy9LEKCKgGGp
+LToEGLR0QODnp8o8FXWnSrcFyzu3qWG9tWpFGObPjjr6AOBYmdeR+U4BB27cEDsTjTAqn3NeU5g
/dmPtl7gYPkyihHYvd3fdcoCpAwDCjY3Ott/xn3bqrwe/mPHaWOOJWtByb62nffNrKeXtnlogPyK
67axf+otau87o5tfB+dxHXTjdnZ2ADUhGGut90k7/0Tasr839g3nCJSthDMH6ucBvv8QdKgbdMxt
y4um2teaN6MmYsX0g5uI/WQUBffZPV6WT9qgPIltwFJLVZ+x64I1jjW08XGqkkncagbD5sPoIifC
ujdV+PHbfd+N9QslKUTm9RdrP9R1/RN/GZ56A+zSpM46mMKC6CCfm7/9CIVRJALUy2oqmjCXrt1B
U3GSwDnB95Py3t/bCt5XC6fm/ptZ89wx38tn3y4whiZWfrsX4mR8r9K3jpb1rmUcu8akR2yB40IZ
1CeUkpqBMrq8w+5c9WssmBD1/GvoGmw2jOwEn+1uemP8dKyHBkpaPyF/cPn6GWj0NnUoXwUoj925
fg0v+uKm093DzM2fM5HxMPvA6K5w5/z3ItjeEJFlCHgDBRrd0O/PKDMNgBs+DVyN/ogrVd24pVUR
VfrRVa72RdPLTZsAaDTYaTrigbzZv730+AVSYdhdNkdCX6dkjV8yXDaraLr99/j89+EMqOfGF7An
iCswV55MXI+NWc9p2tVfp9Y/ZKhbzGqPZ3jZ7vluL5I23DSL6jsb8mn/9J3jXwch6Y5Ik+gd1rKD
//Upbyda0qrsL8UG5Mcdmggnj5HXcz9wX0b96EHzo71CM+a1Lc/U/N9m25a+W9Nu26GTjV6ecIMy
pAxSXKesvXc34THSpUD4iNRExwPji5uFZWc63YY/btffMQ59y2Vc66hUulMApqoTmL6hn4906hzd
ZuKez20axHTOrT/aFS/fIemJC91HLxEJNje26NBcJ4uEU7xwPlSBaMpQ4qiTnGYfWaSjb8LVbYp1
C80KY1wZPi0N6qYdTJwWw/5c+mk40NLApFkpVRWFYr0koNh8ohrxoUNXLDca1VMpoqHGZZFHbqS2
4K02v/q8CB5+BnCZK4s8Mpz5boGi9rhrG8NgUDiDp8iLRy0o9iD7ET6wG28D3hvW6ORL1pksS0yT
GsD6tqLpWTrbYReI3hBi3DHatgE1SGkJlUlkieyhWyAxb7h9r4aEvoXJNxgg0E7tmJwoOSTi9LNd
v38VTJYcqOzRdtukiHg1B43RwhJEISTF2Xp9CVAEwnX5rT8u+B3dYCeWQAovIBlSt98xyvHO3kOL
vcPIY71i3el4iMCCbSyjLvVUdvfM37TkdtDJG2vEenXI/uC4ERNqu3tinJdTWvWy8ybsJojhFGnT
8OQ6PBmc8Pan5F+zkvS9t17Md7iWFMTerFINQsI1es6TCfLkEB5FvJ8Fp5ltB+j8PAPRByTkauIW
zwQNBzegMkxQ3ks7RFINeA+8HfsWJBVdRa4inh93Lt8dGwt4nIOep1nClRuw/QE+LwP27yBK3AsD
DEnWE7QXcP1gXskvAf+x44bdcCtbI0fym03CVYJjhitJx8Vt2IquzidrlluYptfVq6XvUZYtPAVN
WdFcRanXIGxEbmCyq9GfYn22m1h8N6A3kjAmoiG7niwsbHwo1PzqUycjzShYkB/rOc9TKJ11Enrd
C6kUIJZPNYZykzRLav/CtOy+2apmfYdspr8e4CiPiBvod8q5UpecTKgBTTQ4mIj890ziWperEeBq
cAff2kcrape8l9fNOUKS1f9YDb9wbyPVbuBmc7T+2RZ92jiMnG/YzJAt9d/c9eFQwmxkWPm5cUm2
72DLdcfhC/4mo2pNEf1+tVCBF6Otx8tSs9Yb4K6afdN1cHRO+Te9WWvNwGZ+wtJV/sMGo+TqPCmT
99G/XFhHo3a5ORHDl2BqsMWB4WwgetUwr/NbckWposbWSn+NMRbhkaKHTYDFo4yNHWNE+K7IdXLR
XRBZDguEiNwOGLAm2FzCoAGJn4jJMhbWpTHoAMPdnDcISTEatrvhEfcrkaJ9Al2mNyPvvrkMbJc3
S3WktFzgv28cvNxFvL3kfXNQyAb5nhDN3HKgw8F6HdTEXBM5jn7aBRccTKj2DvhEIUujeY4Yr9ut
SZp6jYbrAfL/HjerjBDz5G6Z7tiVbh4zxPDuNhmuKH8zQDsjkBJy6QO0MSeDLfnpe6CwGlIR8hdY
qAwl9GOeFOw+iuH6hK4O3cLEnIviIl2YQPEIB4OffBy/YNxaCTUUoaM1hoxE76fVRz6G2NwvVQCU
f5igimsGlLjJgg0JRA0Oj6CV8EuKQXBpHia1L5Q10VJH9lNGOD1TwmGMFqwOyunEsTyrhPFSJQjA
Va9JcG5UxKkqPRAhhEKFMr/8WmSRTnolPAA4E/MG3NIBYvYIir5ZvPxTpsKfu8LZvJNDSzNP+pgd
2msdEtR71MfSjFH7oEZJPUAYUTV+lwoOxxcfPSIaOxFIU6kEwwJ1CQCkkiTOkV1fQwkWMkefmYvy
HeXMHbmTAGwkH2cY0b0RoOuHKgYKelcSxUt8qkk2ntZrekHDmvIE6leQCLAbaDos6+QUeHfKbSjQ
pheJ+ZIZAtIAwkIa8vArmO9v8/LXSHZZFwtczhoRfrpP32kJpOyvyeLYk36aVVLDIUv18Wk4eodJ
DXl3H4P5J31AiFY01Ju+ytbhj9y3yooemuwaKdXWrzPaNDrTV1vv/GQMl2CxKXUt6cthokRO8KCa
gf8AosTI7+3/zqjhqvB5CX9QrcSlAV4Eu4i6BrGkSzRPojfvryBXtQ24uHIP7o7d4yi50NM7PYgQ
ej0lY5vhcU5RbnpOQD5xODTFasdkIFMoBEnr0QVt6BimcpXJDJHJi03xWjBNmoIaWEH9uSVBNBso
1BMnUjh6WmybQ4o4E+BWGJXaqi+ZGaYFPymIwbM2uLj3E24HUqShA5vBnqLaghaXWDOQNQ5FNpB7
Q+VQ5kYWOeR87an9WtD6pXrUfXMAJtycXlJ4Uisl5qIvVZnd7QO28VRU0ubL7l/TelvYFk9qDA1r
6xafkFRibMjUX4bVCtH9cRF+h4s+Kz+xHJxLgr+g573dBUUHEbJtIBjdGf4eChF+RUDabM7BARj0
Ljvr8mX11vQteQ2Sz9KYSlmDTkumJs4Vb7yNVFMQydEQHuibTdT237pGlPI0+w3Cb6IJs5w33etH
J2V8RO1Acxu+EXf8alJN9K8vOCtCJ0G3zIBdWfnH2O11UkyC9LDUiddArLztG+44PSPUAf/UUBZc
35jR/QJQtMg7RDzgcHATQwkShye84BakN4N+Sr7rbDvkrts3Ca4rKzwONVbX4qZcMgYeYkPz2nGZ
6ZBoXTO9Md+BCxHTH8wSiRZQvtWMNf0T4gYxFVBz/HfwfxKUl1VSUlL/Y+m8llTHliD6RUQIGUCv
8g4hELZfCKzwwgkBXz+rOBMT9545Pd0NSFt7V2VmZQ6w5yHwRcPbwCaOaHXkO39OQWHOy3Ge2Htn
K8GmDsC2bDcGbhY01LItcZ0IzXNOLmclvqD0zCZnA9UW+QP7PDjn9uUPJWVqIdlBS0OpmFHmuSOY
A9uVRLoRRayAiDsMGxj65TyQrERRQQU5xy2ZNP0xn+UT3MVWSULxFjTa7481g4q0f5l4kl7XJMnK
QIgVKUimRpSyhp/CK4IeJWkjeoTEXjkRQqpFJJmmHyeK5DD8WWKdfHLX8m3ATtrf5tFInCLkjN5u
AcUAnDgMtzknC9Z8260YNqnyDqVIg6yOoYrWayQP/HG08j6nCceKHGvgn2vc1aUGcz7LxuyYHx0c
IPkABtdKPiilE6/8IBGju0jJk53Bs00mFOkzF8Rgxr0+4M9DimmKv1GAIIwTnHd3ZRVK6fexquXa
sNYBp2g/Pzs3bxHlWD+wX3IccqMDY/SGXB19OGEbIS8J9OBy8WZcJHFpOTsc7YUTvfqn4BDP91Zj
W9htVIXHTOJMa4+ZSGeFiCoRtZmLSgR2egM/B9k9SxANkUY4yvkUe67R2Xv2cw58TdbUr1CtWVYU
rH5OSlm+5divCAgUy37cjsV1nsvLN7K2OPopGYNtfmAX6VMK1mz2zHFy5/kggphs+fKYapM3fe1S
YFAP7UYCs8rhQHkT859kEa0FszG5M2B/oIEkrko1AyTiiGxuVjtfu/Z2aaE6ylQUYTa/O5dUnjEW
J31G8oiAUBmcnbLFMh/FXsti7+Fk2kZ+1W3hXA33HF9Q7BfOeN3fbcQ9FPC8As9mfIp3jo39Gns1
yxxSxvMN5tDgYVyz1QSNUFBSOf2pYQQON/g6uPgTO6u7jAuxG/njMS/95gzvnH7fI7g7dq3L6gco
l5xSdwKi5TRF4ipmZwqsPxO2p+ydLIGuh4JOCwApmtOllCMoPk5eAy9Dim5+MTR6I/8QieI3ybAQ
k9jLIypdTFOpNMSSFZZB4EGZpdZt/CNcYrn7RANBgDWdf4Ip8EUBBz8w9hKK0BUrjhc63yWnz89v
I+GLH059OTp7j61eW/DE32gC/baCKu3gtynChm9cbTBLBjtiUAj+3THhf6jPwf3tY18GVGSGFT7j
Z3aDOzY8Ic4lSy3GQQSXCYD1tIPh5BFHUgb8uSzi8iZ/CuIp9toMeHMBMLffL1R5q5zkijt8QOmx
v+f7lr3/w1gQxrUFl/MTrTEby8Q/5Gl43oB2ic+jSDzaseacZpesSjUHMuGnQAOtz4UJN5Bv7/s3
+G6YWT4W5MQLZbykkGBmSA4l7h0n7E+xmmaM/uZXXRExYdvHt+oOMtovajH0GND1ghZj4AfRgQum
mM6B08A9gCp3O8S97+mxzfSEC2t43NyX6gHN+zycw56lkH8Yi3jWBrNXMRMZ8LcdY8JhE9fJK7SD
OcGbAk25Tc1H8VEN9oGHMYIAbNxbtEig2x9UYnh+GF55txES4dWMn+CHq8npLywhJiBLYDoG2q9D
kynTbB7hwPbFTpLKY4kxVxmJQUXTuQ2OjG3/MYcufAzk2QHPgc9GuJWdXbB4LG6rkDgIryxXPN0C
iQ9lk2Mfn+F6vSfkmWkWUQYItoQ5YhfNDQjJ3CPKwAM84Ldies04NXSdaAha4WbXC/cR9gZn5o24
CO94g1SLOwLbyUUfDrGxtjoLoH4IXYRjXH9qefhbVgWm0F2Z4iqwf8b9uRWJWypa8U6Es0n2DHtT
cucdaGjeuaD7NJRiPysKFdY6anWO4ktC9dN0KNc8cprU6Jc082YejSJR6iHfOaZf780/qJ26lGxY
n/Mi1F6+lPO8/tFtw5dzjbkX/Bpw8TG50SY0nJY7JW0eeqsowEtMZmtEu8oeJnZ4XD0580UgxaZO
5KmNPbJNLdn9GabTQ7I37bqBHSWVR4KquxDoYed2npx0fXyXQ2z6SMXrDGRLZQvgLYj0Az1jnzEC
Fo1wjt6Y7Y+IDAmw8bq9NrdyOMjQzrWsdh9RtZ8VmHvjqzGP/pgZl088Vcmzo/ljtIvITlsM/smn
JUJcjljcpyjDagu5Mmei7s1IdS0Sy51hsJc7nLgYg/lUuYiE7G5H3hc4u0xMnoEOODuPOCVSNnh9
exwjC2LG2r8MmwYx9B0Gbkhkchr0JbQv1OmH3BPPetYoNC5tDU5Foqaazw69ZnD7O/bfHI5Pe4kc
jM+HBsSDgmWJFbDS2nLfZ1GBa7HqINfEA2/ANrVZ4WdERYjH0QeFhJprmNGSaIP1lhIBgp63Wq76
5KzOfWE5nrKxyo19ZkgI9pjZ/9IyiEHa0ITC+aKdKWu+PMDj/Un+UtPBmgSNJpZuFNSPMW63GY/e
PrgNrmtmMeQDsH5oO8XiQJgtoEyqKm1sce9oKfZxO+h5dKUf9/wNxgjzOKoZt/KfuqUsa0KyR4Qa
s2Su/qW7i2653rDtO6mo1J8ntxWXvUdPD0pPjsmLn88nFA53//537yoTkCqNYuSR21WGYaVLvScg
Fj+pEtZZh/YVqXB2t2/kqO/IkAdTUrjve49KYWvzrMPFBDHBsDwZODDbOuhWL+SiLxsrupwrJAyx
FTwXAMU+zwqPCaClPAEnkAvsnAjlBZyAx0FdzxsO6jxFtW6PqCLsdOFSC5IITRFOXW6ZvhFFMD4R
0k5E5NShVp0ch/NpOnskx0ylMwFwT+vkk3QCNRnZGsDmEmSEd83vy3MI2Gf3QKZV0M7s7dkLxBvs
EwN/2du9Q/wh6E5NhXXkoSLLMiIds1+DMAiYY6M/3J4ftjl0tgwju6AQbUeOe/pEMsY49KUuQOXz
I7GIURNtJkRWhy6yjnTyx2jEIozdKEyRcNHgTQ8csNekWChbOmQMSURAsgNqv/0SheDAmhh+qf1r
Mo2nNaUNq+9ogcGRtwSJjEJlvz3Hb37luu43M8ET7ZmVgQ/b21+fMQ6+a3Lb+AbKFBpjzQrMhFlo
kgyfHgPrgx1g8xRWna2yKzgI98Qx1qg/8ULTU3zcnIB4Np5v+Wj4ebBtxM1MIJnj8rzsDL4FvZdg
V2xun5jXFOSrILhoSOuVUlICdsJ3H71TkHPNbNYWqc6szZxC904HRUX67r59Y2yOd66aAE0rrD5m
MzALRWsCrImYGEN6Gp7+tr8WxLWWgnfniyUqDkJO/0Ee/ZGRf8pTNXn717b0XElJQvbBZcWee3db
RcAPc85SPq4Ua9RezCfamIE1b05qO/mviFpygCI7f/mEmyZfhhhGATc5v/rypIwOMkCyUB3bNn2y
ibNZudbsJ/OxsgtagEAdZsnb4Z7hQd4Ra9r7MIfenAGyInZzWuh4HKzmtFmbQGjCWCVIFTz5TcT1
1W7qFv1ZlDYJ2obwOuGRCukd1Izxa+EeYBkjXTlY2IDG3fEjkkL0FoDD0qGZNsBXx24KtFcFa8dM
lEHHBuylyaIGFZB2zcN3Cbu8ySu/70XDn4HpESxH7jIhn7hgDuDMQAMjXOt5x0BsN9oZngx5l3SG
dO8fXyCpWPQmbOK4F/7kypivsBzlf6/Z1dnxNRdrghElNiUvCAmbL7XnCNtDaG+ZyQPBGRveLfqg
PqTcsMw5B+ofWBk4GxN8nNRnICgM7mGV0T7gC7o+YH+NfZk9xQ1HmMV3YuLX9ue0QWgEwSjh96/E
MmJqKDFUf5KcwmBCjwwUL7xiAOgesWzj4P4TrbpQwlIYy5DYnzOVENRbfOMZdHB58J8zHc0JngrF
04rhKsCRncbswoqOL9CuPjP/mF+EgiS1xAoFZKbb7fiAIVMPwx7eTYfomA6vJBgZA2xM3P2pmxuM
2YUC84t0GFnR5LVsDNCkjxrpnUFH1JaM9zWZa6h8M6a2/MbyV+anKHw1CnUQOSlU+IePMeS4kNL0
vYQOB7eS4QwzlVlvqYQ1dC6c0AH1EP7jSxPH0H8BnMXPg6OdVxGREzQHn2jsoPOB5AIuvlvQRBMV
u2fJtmdcaMR+STPdx/kQBKEzgKnIeW59Wr/f0eNBQPxOCSoNFu5iTu2CtxKNP36hbJ5BeXXuXX3y
iznHkiHebZw+C1hGLqi4KAHnNf8i83YX58wYZTWgFAddQ6WUj14+fTkB7ixBOYjWPDmCJ8gXaKCI
qzUy6B7ab+Y6A2an6Cqhgyyih6UHJR6cHzr026xB5AWs/4oumoQkUkIkwFh+VW6nDR+ZhfMddQJ0
0RRSCVT/KXiyIZFQX4WSF/3l1EFDGGZhb+j7fFc2yVxmO6Bhtt++slY1qwMBI1w+ZTrKXUCppGBY
XQp9hKJ+Mrtan3A/fWDNXbIXUSwh+yEH3V6LQBCd6i/0QN6h7JsKqAO10rid85xSY+HQTBZcZ9AB
cvPbuGooZ9ybK5axjhWnVWPiauQa6DAtazCuojvNJGdtTUKwd2m7V9Kpya8eXcDzDZIT5+f4Badt
IGBxmrUF5GYyGHdwyyXkeYqiA6ABS774PsVLRvJISve8PO69d9Orbv4N1c7gC0CDz5JdUb12KQXN
YWtw8hszHpX2wSJCnfPziDPGsgEljZj4kL1fgYoJ6BBskdDR5t29rswEyRneJiUJ6CS24mqq+urf
0ztgw4pv9TtTB9e2e+Apjs11e/jVsxLv6MbgsYNJP3AM88vZTwOV8Eh63zqaP7iA2HX22jkTJlgW
f1tRAxf++HQONfKBvsziF0XUPti0gaeDd0dcTCYM47sbfJdUIhsVi6KxGtekXZw3qJw+PPhHrxib
u0STjJcPrcHDJSaSTNDCLw1pmQDfqzL9sic3mabDvrKAOzXQxZsEFAAQHiHsBjtqWLEjeiL6QBWu
3fHnu3aGKgqPjvtWrDNzPxgapFfMIvq3yqGPVaDtDedkRvsCbzLCmpkn6TBeEyJhaOblIaoj54Lo
9xR+TPeBD1vtVeyTPX2hIlO8uI06L9kWBmfkl8OravGzaH2+tAgEpohpjNPy7+HzZe/Brs99VB/3
ndWEX21l35ddEN+Eixtjagf6cvfVGrYwCL+zzCkh0uJtP3wKaaDwg98YIP5lgafoWNjizqSnQCfk
yKNa+H/gJC06O4bW6mp2oEJrJedDvEdLHs+xc3IPfsmxgLkrhqXsj+SJf4gx76B1gpFOL0dXN3qf
5emYtQnCtJuHlNvdwcHmAjibXFYgOZhIFYv5J2iyid/EIGgnQyuVHpgvt+gpExQSb7aL183KpVY+
YJwGFYJjoJefohLB0TWo8lagY6v6DJQEX/b66lzwnnWLCtZ2dH2wswgRNx8IJ3vvIrU7XX0dO4c/
zOBvmEk03fMzNTHhJPlyfTyHT1Ccgie5VXmgtB/mUGlsVGxO3Ivb8Sin2dI6cXlzO8Ep2KGkO4y0
MjufvOTpvp5MV6rek2L/OW0w/G8z6usabzazD+jegxl8fG5eoC+URkNKM8Om2lCxiZ5wLSZsx5QV
NZ79OrTd+kHEgYK2sw+bndQ7b6qk1ykmigBoZXh153vX5Fkv3Xkd7cvkpfsoix6NwGSrKQPsKuqs
mu5a1iu99fYelPVug5+PvV92Sldps6J7HWX1PmbnXvu0kmHVssQRMW1vri3nwCeYWy0mm4ieOAYP
kolMf3ZHdQyOs/2O1Wnn5mCsfp53jTc9wary9g0GizmJDHy3auc0KOHcH/Hl7T2oMDCY5kkn7ebm
fr/DMxhb0EDTePN0wkntSL37Fc4UFPF752k4BuUt8qWaOeKm/fk6oiIoNRfIH0b0rIfajvOJE72w
i3ZXpaOpgxfg0CdEVQK+WOavyqm+ybG5wpf/E3XwZCRRAVgEJ6U9oee696rsmxGr3erq3siXrKN2
/onqT6+xT+Zt+7pCrdMEc0X3ePQ/OIlrVvkI5uai0T2HL8NLzkOuUDnHe3/5ppKk42Ch3Tnezg37
g3JD9Y7O7WLR0asTJUBdVHqIsUB/oxz+QjBjvNHAWfBlY4GCfYOKQlAw7dwBPj+jWGGIuHZejNwe
0Z+gt8JzAmkL49Fz+A3uFZPMT1+GnQ3q4u9CYF7BboH7ORY4MKGk4ZlPXeKM2hSvUNE4NJOAMCp6
bRESzNOiB63g8ZZ5P7LuxJZpzk/LO4ILpp3CqtlXYzQVnHwXytmjI9//41AWqdyBKjbQO4JwcOTQ
XcAqy+egdhD8g3MKJkp0gJ1U56DCAVo+qigmDq46uaIevIwaOEMdutoM6xLOfcHqIYaocNFoZGxP
CY5Q1LKNEKcovt8EO8FTKntMQFDaIX84nKe34BGI6ZUWzu1b3EikHNx15xAza6k16ADZAvhB+dGZ
/AfeGaXmka8STipv8YcRE47Q5jfoaQdC5+buEqW/S7C+dtuO3RkcRqdNkV82FTazS7NhFfnhD7XW
Z0IHcMdfF0qqwfVvhMrvOhd5gRV+iFCmReHe/UwaM76RT+xfMBjAo1YeSRpS/Nh76Gwp5T8xiDwN
KPWpCVMihZjwGlzviIKITSnQYzXgro9Y391r/xpV2eMKp7ULzjMWgYO0LjtnmMXY325zpAetpR5H
jPouhULZ8WsuffQs8ROcYLsFrpFq5gxwQA3WtjsxntsLWis6uT+O6ujmnWTj0kZ3XucT8l928e1q
lYp3W0dNlwAHZz6tk2v6ST5EaFxV/3sCAlM8Gf1m3UbKdIdxgubX3uqXtcQK+IHhaMcxfnGe1kS3
xOAAwxUO3TfipdOYAjfco7MygF9XgDq4O1BttnDSAZWWOhnIkcFt81ft4drarXhI2KdwSUflb0H1
VZAKWOI6k3PIGJ2kcDDhJjVcYS/43OBUneALBpqx0X3d4hke1xpjWPY9PWY0YO7X1dGlDW6h6p2H
RnTFhdKD2qK+QR0258jCXbeFZcNeRGvtDxPsrZ7hF8MzvjAYRvA5kmSmQ+e97XOyYnjKnYjuZeJS
Tfi/KcOXla3E94Y5jcUGFGtIR0CwN47Fqg52iumCA1tg6xvpEGRSggAmrpbCzNse/XKH6QQGPC4T
YhPc+ZBprAJfmI7DnJA2eKMxCNqM82HgRcKEx3jT7+LIAL2LnQ1lL1sQ4iVEu/QMtMkqEseLe3Cf
aJmY0bxGF3QiUonTYKObZQIRMolFwu7iKeB7v8ZeeD+IHOeRpAuaXvigmLlelBCy0nIE4U5jLQqX
S1+gRf4cwXDEVPn034IYCadUQluTns3QK/y5AEmgnRPBbUR5w9OAbQc70L5Hb31Nrl3UYAgW+mgh
UYYtIbK6Hyid1pLHwxWS8ZYdOg4BIzavwg57zkdqoic2T8HkkfOg9Eb1urmohiLndBtbA1+QkBtv
+jZc35Gh7o+jeLUj89wXmgfuNYv5w328hTggVM6HOJ1zaPisZ6YL58Ee8gdDH/HB0plr4jboa607
D47JEYrOYt4ELx90dI3uy33Tg3D9U4Wliq2mm/IEcp3wsRgFa5HTizUCfv8zLjhUdjKZuQvuwwha
mIPFqqeyrGcMcwFdoRO8WMIafjETOQQpLBp/j+Rusj8evZzDlOuAr4QObp+mQhjnCxAabl3f6Xe5
T8xvMdwr0dqg/CBKY/7dnaWzEdNibNxs52sIOIxb47HNOSu3E92e7KTb8QFMtQ12YIC8D99xrwku
DkDmm7TiV2+5XA7ZJzB5pYmfjsdkGhUeiwNO0KEn5IiG2eUUIupXjgehr4Wf3TL8K8IaEexIZ++B
UrEkxJ1PwtH5imjkhUiSccA2KNYcjDme/kIenbE0XkCmwDFItUBK+gGHLIAWq1VasQo+kE8N+o0u
YS14OegXa5UXqV3eBQ42wOL8cri4H9zxm7t5oMoRV9vpBTKFP+DOGD5AVCJ59cjFbTU9TuSVOdRc
JhskfmPMofJlAp+5M8C4vy7EC7+WHx43UM5MmeYRGqz2l8AWc1/kFShyAPE/kcZ4I/08poRHaj0F
aLACDYi19b6MwCZRiROiCFhycMZXXv4en2rsDbU1leSdt0TB/XSCJoX4JVA+gHpj58EndukTY+er
YQ15XO613uHV/9SrW/B5FogRiUZqeuqAFzKTV41BK70hpypTIO4dg8T2UKNVI86i8r5Iof2vYZc8
pBiWNaavtkthShVfTuhODSRlw7lCN8m3a4AOL5dWYA5ep/s0mTdCx8IPoCGIUopELcZEGZHI1XrE
Jo0ZMgH8ACd0EZdmLDM7Aa0hf5NAxCrYdY2ZhoXkTYwmM2A54M7SKZv2nikr+keHA9YMDdYoFQIl
jWPO6LQbABPO+N8Sk86aBcA91nKGkmlTufIs7jsMksjN9O58NBUuQ/fF+hjuSYXH7IKDv1gq9PYg
TQ0Jq39j5eCp6U/Lx2q7d6+jLaJX/9TlM99prqiRKIbAJKjFmi49hHBFGnrcUuoCIE9TRB+QP3TO
qFRLB+FiFTRnXHzdFN6ZL82/lCXakNIEpE7kbsIZE3Uq/kVVn5MBzyr6PCw6QNo4HojOucfQctiD
2Oh2m3+E0niHiQoyDBX5AJycfOFJij+Tbt+5QVHAzeGcmpl4/eEiEop7B2HojGUSfSskk9gp4LIs
VG1sBmOhcE2rx5AnHAmh5YBubwe1CU/QgZ0cLj4UUEgG/3cOpDH///BhBgf+22awDiKErYBTybl7
WED0wVnZUnIRGRKqIipR1UZhx2aUSz0J5/hj1p34tzs5Ml8+5acYEuF4krsqwIsUcON4DdaBtJUb
if2uI4mrIo3i/iF9Wyp8UjDEkoFGsV0WzpbRBtBIIPJf9phsI1O2Dk2cGXjwsRnht6L+034gOSA6
zy07RjDmZfOanVWwYBE7vBmQFHqe3Q0olUweF5dfBkYFR+VxQSEnSw4WzzlO2MUEm2XxY6UhCNeR
puicRwg9o+DpKxxhMH79sUxiyU/JheKlRT4+/7vyy0QKJ0ugSa6GYK8aMnKYSLHnkERckxQX3j4s
hZiZ8vCCCgqxXnP/2GXgfCWFm10NKQCsw0c2wnEZyBwgmumag1gFk2bjEznCjzZWSX7mKuYmdqit
/sONuQFywf7+/rBSAB7hH64uSZS8G3lc5MUk4JYLwI+AAZ8X57TltyBT5L3QQZFQzFqm6ECPPEeX
jV0sF7oQTVQu9UF/S74p6wNOhA3UpBE7EaB7G78cnXiM754Fdwlf5ESI+M1k3YWyE58ISnp6InqQ
S/ZLUSR4d5cpfA5QAj4ENjxMu3K7hWKRi8j2CwztPEQeifKQ4ViCzmGb5U5z8WSiUw4hgGkRTVZj
MR+jrbOX7XjZEzXDboZBvQzS93DKiYBwhXBBA4qml8RPFHKylIRisYsJzI5/nLNLy3pdY2cb/xN4
C39yQFq899AiNTPmNomRRSbLTz+iYvKIrvBJJol/lfUsXLFhQCsHCSWI/ZR7KBm6el9uMtoVUZ70
5PM0gTCPf6IyweNNMHu5JP/sQ9iFhlzgcMfKLFGJfHty30XO+sQIpuP/uz4nnNtf3rzb5L8KGxC/
nHr7lNgpOCYU4w7nsAbh9PGF/BJhijxrYs/HcmQ9oqVteDyNvxzhsXxVpDBN7zxg5RGjjAf8VO9z
BvLXNw7y8h7bViPnYyt+PH1x56c8e+h35LfLlWTAzRFvGkl/ER3hK6ndZwINx22WPakIxPxfdKtY
2YvHvhQHQrrJcuWaigfOmxvUw2GP+Uvs5yPxu5f8UW44I0tWDLPpoBhDQMfvrrnbEgPF8yW/RegK
qFxGpBGziJYEE78Cwzoj6Il5PTJSEWgIK0LqAIOAEBsEtzwTOdTRZggUjjkw0TzNwLCC7Qe2lcaa
WlV696edIrmjdiPozv6IydcHiDFLU3txCkZvHx4LRb/Nk8dLUGIBNvOwnC/W1llP41NoaExy/1+M
NHIlQi1FGJTuf+G51R0PNrONQsNP/5ZLrrkUVeOYLr0/lrvP7UCFrPX241b35cmjo+Xs4TjlcC9l
t5LthRNPqjjZCF2twj8b/WfIwBdSUOhOJL0OQAq3idu8AqG8PDCW4bK4zbCeQ6Ptaru/Q5DHUqjt
MZtfTc+Qz0GawVFclV1tDh7ApCgyicOvcACWdhotd4esaT8681oQgzNYQcabKOwulEpPdn+DEgqR
6J+CgrNh53kTtapfZc2F7t1hkT+FX9DrYRVnukpwMpCkE1b1KzeegA4w4imRyhP15hvYdBPFbX+h
OBvIgYfmXixzTnWgQuV0z70dmVoet6WNeoGB1a99CiLl6uyvzmsDyY3KZ60vq+XhFWrPbufvhue7
0i8WtzERErV7xo6ChWuwQa5q96I6BuZiV1flEVVxdNGhm3HJutmfs3dXgltiYOhaNTxdo927UdK3
DZoaJudZzCh7mNzckV7yZMdnF3p5uM985zGRUMxq0YZcPfMRA0Mrm/bDadxm6IXKvX1YzTNQwBPF
Bx1+v4SQwhh9tGEuUWm7F9zDsQgxqJZg1JgwtNTSu6J4ou3hUThumsMvqqmjFZpLdFOYHIB646IE
TolH+9t6gPrN3gMMdtsDbaA77ZFYbtAHyR9IqRrYQpPvindFa61dqS/akvRqv+wnk+m7MWk113HK
uNcNm7UHHxj2xvCrqSb5iv2T5d+cfZIooTrUh1mDvp9XAARrjMxFgU3wm+6L2TD6t1mNOLLI9tkh
XVThA5sRYA3AXZEwmTMGJ4res/vooVxFcGsDJJ+Z4/Yqet06PwHpNrYkozKmRePX3C7ofoP2VvVu
GHyJRV2ZvLcfp+liNncCfwDbcphZQtwaMRkGVYIrNXwTOgB/t4FA6YBrN7MKgqjIt2BBV/vZfRK2
mdNBw3e//z5DZluPFkMe9owRsjIrbM3lqXcXgInFC/Tvaysrzd8ndbavbX/1jFZKxqe3StPKlKxN
nbein7SfH94dv+IL0gLj/B2fAtV7M6S329uKhyeQ7uml5ZYeE4ZEjvoPOjW2r6DpPxzBWpKVSi6j
7Ss9Lqy7GviQLMqVuX1qN/7/MiGat8uFLkaDm6P3ai9xETkpPV7e3y115+6qK+gH2xgcN8cRq6B5
sEOs4qi2QowcQG2wf2KWepNlycM5h+iyx2TUEkuQ4AxjtaNTCpiU1Q5vlbVAv6yu2/y+emX86b1j
0u62rGqKCWKkWuniTQ9eewJfWADBrIMTHsineJ4o9AoFTN1ARGmvZViOEAPhF4LJ7BHLSf7bPS66
vD1NcBLYrLuV1cAiq+zoZ9j0+Sv/xGzwHneViU/gnoCwC0QpIAerb2R237bGtjIt99YVcOq5NXxJ
CjX6yqrRNXz0q5grwhw1fVYQRIXX9s2+gF+daRlWe1aLqJ3fCBEW6UK1IuRUG/7XtGV1zZg8vI8V
77X40t+L0xxhkn5zfAufXKaQBSnAwWmQQs9SDs8snylt9HaJNZuhUgZqavLazCfKhOPQdr+EpXao
lvxWMLKfAw0Y50rHjWCcYFT/7vL5Zs0xfofYQR6z27A11QzPVT3xdOQ8Amhw0ihNmXQA+uAW+TMW
Eqm6R8AtwaTRPsE1f7yTNflGuDpj4P2d7HpP9pGVSCOxSxKrz2yCcQufjiTYA7GbODVj6CESPXmK
MQ9dGTy9JOr8POMpzUdFxNzJctfrhLokpx19EV2KcT1yMFQA56gdGNhpiN+9Hh6Wj1k22OCns9n4
vNiRyh4HV2eD43csvDnRZD1GYgvEAW4DuaIdSirTVcH+h2RpHn9I3oGY45Othwc80eZQXN0Db24i
XkYdZ/MMrhP/Gesam5jbcfDibjmP2mrTSB3s3RZjJnywmwWmXQeQOfyVBux67fTcZbQcsxPMavgz
g4/x9pwrF6fSrL3/268entKbVFNx4E7ojybuvAed4La8hv9eYBgFfe0io7+A2e0zspzvrKlO7wDP
zcMyA/WRBXYZ7waoo4Ct+CJqdAxOmXLwJ6sEj09U9lKp9R1Ee1QYwJnskDbgT+ExyYAmhcF6hjpl
ObmKg+y+cM6g8npw4V3gdWml7FXUYrHT30Y521SVjYIXAi53kmGcwuSpuPPYgrglbMuDJGn7HRZO
AaOBXtRHX/UIbwBpHQobNxJpFtiMjK0x5oBLrsbeSSdgj2riLVlkAox1LHtGqjLOZilqd1u1cgRB
gMiAsoMSDHxnvQZttFRRa3n9s1+obW6QgTL4xqAD22B2opFqTU6oFhTwdc7wwL6FdFiERgrZQKdB
pnPpXAf1EOQtR5DEbOQ2YrPFyQIruhx3MXQEbwhCQXPE5PXlo2y6IrTrN5LAnlWePCIg5cjQNiQ2
j1TeVT9g6gy4I2LkD20vTT4icVQ7iOrAOg4ukqb+naEHhIqwKqKDh8B07fZMCAJPVBjKcm5zt6TW
FTMDnnMGDVE3Taj/xFqj8NYUSyLeMVGKifpLGhn5Zg8Aj2FjURw0vLtHy+Ei67Higo7o7SEpwii5
ciVRiVKEQa0RSNEBaYw4hjBHiEhq98N3cwijEX05ICFz6X3qMz4CaR0U80GfnhdAmNncKm5kwhDd
CY+lZQtaVEJcAMYSewGaLRgMh3mjdgjwdEd0S8I3s1v8Cx0IHTAaJRgMBgHo/bc61IbcujFBKv3X
6kE1vlz2aGWQyU35aWmYYW1srjAP8U9wQqOSdM/pMZDynj5D+kfxrjiEdwerC2uNoSCnK2XiBUsO
kcZ+PYYAkZLSq6JgZITr7TBiJpNN16TFoCktb49m6ZfFAf4hiVYyS7eb4vljfRMwjp//yMNVoi+f
BkPT2d+LwOEvA3nLpvcKFcmUcP/wu3t7cQf0c09nvsvO1mEoTh3I/0KdGwtbj2h4fSLZRENyJJNt
b0/SvSuGswJnG+SMxjBlvcdCby09mdNFbyS6fe4ZH57GFmkCdT4Ny1IgVjy7+ESYv7LP0cfq48cA
z66U8I5o08mG0pxjLiQyInbEDb5GtO3lvxivOVdaxW6Seq/HvZlOi8E1/Dtl+laGCT+knsgYGf2y
YbX+UJ3xN2DJVpfYIpHRArZ8e3dPl7aWEKI7BTOJOJVis7DUgT5QUzg45wXmAIMVaFn/PGmlOhEv
zYbVSiu8HUynNUBhjJN4SjNDfg2jGWj+TIfZkZSJDEDdkw+Jx2QVXy74PpdCalg4BhRgOfmJ8Bjw
XTbfvunoaCBqC6QNKY6EnlcE0Jqh+XTas/mALJlNa8DrYV3KTwTaOzptSiDJ1Jgh9wQiHOBUoGHz
QifeQLNPYUR43mQvz//pF4zM34Ui7f80o0xxm5koFjGEKLyrL1+UJyiq432uwOvvIhWtPMxZenEB
7s+e/EWIOMVp+DNK08CK2Ddn55AhNp+hNIKgB/uz/cA4cGqMGY4kh8ZRHDwNols2WlSUqOySR6xI
xO9JEVuI10Y8diCIW95hsAtUNiM2wR4gUmzDDl5959LPA+FwOpNHz7DNzaI6c5RwasAWmH6xxnAB
i1pYMKH8oEn+9Z5UuRgweCzELxsipBZRkIMvCkmoD2gJRqFosGSgaM/E/GOC7DRrA2H82vQLTecO
tW7vMyhdQCVGeX/dt/R8AjI0Yp7voI4+QIQvTwZQ2tZtjO7Ox0n13zQMHaekGUtrLzsbgBpoB9ql
Iu10wXreK5NTr//xi/HTO8ffbNuEpW4P20wJoXltMi/AeCEjYb+Br1gytu6rKkLGxzMj4NQ1NHJm
22O1YL8+WIGzNlifMhxZBjfQBQmBBh3AkddhzBfIW8KIZN0xz+iyQFmNMXNoL4YA8y1q+7sjs0LC
p9fBI+a/YQHl0d6u26EILQH58rKHjM7h7IN8IgSZwzN6cZeQjbDLcroJ6y58NDjoyWXwzd/yKqxV
F3FnH8ddCBGBx+Qw3dJa0MHwN0ym2Oo+tNy1zYYA6DHsIsUEncLgv8QjlUAb9C058nn7lX9BLWCM
x5jVIDxn3gXrHaT3vVa0H5xTkA0UlkOME1HbhxiVMoMiKQR7l82n9i/eHSSZ3yxQL1J3Qb5KptJP
zOv0wFFQzy/ESURQSVACtJN/TCMavX0qc70C1pAADALH6CeiUMDFD3+5bR9QkX6MIMjW++0fcvRh
rpj7yp0SUTT5a4hSFlqPb4la/RNDqqyULutrvmH5AExwKiXcvhgd17Zyn2AQ7GYP90ZqdTwfGfDt
QUVYeg9XqO4hrCP4HtBVGUq7cD1Kq0A+UbhMruLi2JFxrYninngemT4+8HGr/ovnjodDBnVazG74
zWXVbZX4Ub4yQDYcn+5A6jZWQAVowH5wqHxtdUTBVHRvyJ4Owe3bLR6D9y1UFL8gqe+5IJeqdYnM
edBRg9bOg/ZqzkRxdAkP/m7UgiAhzc9lHVDF8Qane+8MsXJw27NGifzI/c6OyMMZCy/IwQ4vz17H
vVXerY2gnFHeArdJ8vJQhikOwrpigItzi5OPfOVQdnMThHD6oUvOzYd7IXbi6D1QS5tUwfFxiUjr
DmF5dVuj+SFSEOFQNYM81/yJpI+JaWa2T2jOdE/9WLdFZWIWWGF4B9SDjejTvT28eoxFRcvqHMKT
jjMCBl7zfsnlLlIC+uZ9dXFevFYn07qsNMz57ENjpX66x+376T8OkzfvFnwTOStb9Rm/DQ2qBgFc
y/irS0bTyUTBIAieNz913OfRreeMAxOmhUa9yVQ8MgMZ/mQ7LWYqG6jAEm5ygnUdLxBpQV/fklp3
D3gbPZhzoAU3KYFqu9hhoXzCcRQ5QfdICI5VZXe/bNhNjvrZgaP/xqbXtG9nNJI46PNBpRg59Kkt
CVn/hm/njlt2ZDCXSwj63Wn0nkQ7EB/rkA/4xg0X4FOzvnm50H01qsBPmes2/V328yjXpt/c4Olu
I+kE+8SRbaGTjJWckt/Un4ynPnKOqvDFZkQ7x0i8wUQjv+KU7EhmR3Nno7c0cCT8NuyaafDsxZNx
d5uN8M1ei5kUqB7eZEhwDhudY7V/KKgOAVo/+HlA1CH+VC/Bl4C20oHIeEAslrLrmbx/ny+/W4ny
d6D6+fvOClyrkM/sbG6insJr2XzDHKY7RSbQyuY8wfhZoPFzcVPxQf24tP5RZj06nH/iZyySofvo
proK/dZf3TtnZ3QG/9F0XsuJa0sYfiKqBCigW+UAiIzhhjI2I5JAAUnA05+v8T7lGs+MjQErrNX9
p0ZXgVAxt85QHtErPsOh+N2DKIp+b1/tOcjaYelheNeR31yob/vJMR8VwAQlYWglWp7BWNdG1AIF
9wvBbWcIhN62crfly+OtG9i9O1YfjOoeGUhlVedIUmknThUHZWGfdVRLzG78OMHWAHuBFhD11ox2
IAvISphnAJ7TYVWjfZ0yx5UuEGDOZGJ1PS5DCj7cjsSJ/Jjzt5m8gefKo6ulfhOev26eeU4M1q3C
YeAK4x+M0fUHl5Pxdf8+Mh57rDNRkjNDOCRrdwdfSPseaRdPNTDOl3Wgo+djvWXaLRqB7sP57f/e
H0drV425phg3jxPjbueE+iTNeHB0G0pK4voUNld9mgnf8tn6GBKLNYl7VXML5B2L2u3qwfE05hF8
JO1Yuch0s6iKz9seslfs5wgDihBpsnVTnaK7fDPVFc6wdc0GMfbO/XfhqrmMyN9qGZbeeFkx/+02
i84JGalNWdgJHj+V+zStB1PxFOI4dOt4WeK2Ynz5w30ipw5IquiaXn2JL0j89hl4CTf5/AFmTO5v
xy5IBXxAvvon1v2DsnzMFUIsJJUv0YbPBZOKyfz2bnMSe+/kXJB0QS1cj99DDVEm22BFPmjPvk2y
Wbu6LcSyte9ayV5g+pxz9gTVL2gNZM/EW0iuxo1AiB42td6/AXyVjmLdzgbsSee+/U7Ql0GQSIEB
rg3iLRF9CkM8c9N6X+CqhHSrIn0rpF2DEkGzVs+kG96Dsz7sL34pcafKWuL39XF38xDFO7eazjZE
h9OSD8hdqi8rGreU+woKWDc8SOT73akQwC16wuL3ZhzamoCB9XH5C3MncfqSA3vBgKZH50VJqCm+
OoJuV0xzpbs4WXA22Fimp/H56LAT8Agg+wKnEYGqd0vlfmKrxf5AUN/oBokA9J+ch+yaMDdY+0rr
zuDUkpCf17TmQulabKzt9F2TC6SO+hAu0xODtcmaaKeKrwPpUkJR01mjMCFDU8Z8HVIMorOFpDC2
Xf8cPn9YJ1klvkXhoJLOh8PDZxazTa0FRy5eb9W/rGhTx+ffF2rVxTPsDxvC0x6AwlY7qrcaIucW
ZpqDvqz8yuq5TUiw3YsAXAzAnlGT9mkmHQqQ2hVikNQSZNIFYHnQnYBXB1dcxHPq/R3R+KgVCkIb
hGEXGsP8kYGPNdvYLiKE9LbpfTe/PVPmSUnFxG9B/cGWRjkzlTgSaTp1xATCKdbuacx9R8MnlJO4
UUzvM7WKPaymQni4RDr75TAdf1qrmU5Sz4qDKGmIQp1jV0fCQNYDIcPi34QQ6PO0IiCBcG05FmSo
vkYt05y04Q07XjLafhHHHlOXDgzaJIoO1yR36C8FApYQW8g7iR0zKNEgpEy8vLsPFn7VH3DgSyrr
JyVZz9e3rE8hhvroOGwhL98Yz3DEXEgFFQM/ihTexon+8OnAbvR4H10WM6mLRqn7JrX45pGTyx2H
JJ1AV/TgLpUSednMt8D1fJkWSxmxLDMX0MenW+3EbMaL2zDp1e0t9zBnQo8p31eke5HwzdKys0j9
e3pHWoqd7nDFpf+EZRQD+xO3IcsJ4y/oYFu/YxleRvRik1ziZvKY3xxKXZfCtfV7q3ZcTv7YRTjj
oUr8jLQdWEBtk7oQmIFc4BKyTuhhwV1UzCsGBfFHwBT2KW85i7w58GuihVS7QHAhppwEVpXDwoXg
whhTGTOZvJphucUxj+/Z/VSQFQuLLEsYf5zu/ux11/XSWHcZNvneF0AGHJBIXPsvl2ZISHNp9CHZ
5EJENCTuURk4OZNIa+8SS1y6XFUdMQzt8/liT63dlA5lnYK/gSJPRCwADB96EHWCHXzxJHj/gTSE
HObRAA5aMtimq8Ey/XeE5H2gahHKTyr0gS+rGkGXzPyFbqf8nj2RDMjxk9taMmIUV6h+8TS+vRcV
joyxKDCGNfg/H+iUzOHAFu67ZikQY5Uk2bBt4ugCGmBomIBVgBnYhWOCTeM3S8cnqIR2UURTOwbZ
Hlkkqf1R94B1Ie4VPxt2E4ilMKVRqiDZkEnQFknalUS0kYH7+XyjE6c69G6jfNT5eOxOHv9DSSxh
Uvx7zs+Tz3Vl/qx8RSI3pDNvQ0RHYwSzcLE9ums1aHzwSdpsqCPKGrfDC6P25alEC31EBlmCaKc2
Am8epVg6nM8327iF7Ho+/0deKOleYAfkp4hwVzSnwJ3ySGAyALXSzz9vSto49D98lsfL8DAZBiWG
J16TP8j3BLGX5yD7l2cZ78gyrJGBU1cKW8CXluKspLodjze7hPZeHt4cyHyJBF/8e0WBDORJRByu
OPiG+CghI17oG3uexjQbkZab09bzJcXAtHNIkouIS6EKT7A+8HmAOw5kHNTFgFdNwUcvDvkd/ArA
L2dYXKo9X4fvGqBb6JOrMeBXA8pxBb8hbhNMRmgwUEz5OEdgnxYeM9DtlSiEJewxtZfIFj+yb5OK
S472nzwcnddwgIBm4HY83T2tMzpjZHAdb+D2wzt2cw3A7IXiRa5ExS9/5F9i6gOi+lyZbEvIJ5Dl
yH2FFGYvQ4EWV08DwFPwMIPyweA/ua6BHE7cggZz7bKxyS6fDxtkV/QzONslT0xgBLnh5bMsJaKJ
GGAONuYi9hB1hvTCYiGScS6CYwpgKPpIrD78gcKwr/Ozh/vKZ8ISXyO5A32vCEsk8Is7u+IO34vQ
QPPSoCQRlpJj5+ehwZPKU0pLLWoIuXV3SEBkufBIBEAI7DIX2BVK428ipsnfDEOFQxHmwpxd/NNS
pjPSX8TwJDh6xEC17JDSoG/o4RhyL+IovIeOhHk/hUH55H/I5/sIUfJHOoXRsaxsfoq5sUePicLL
jDF8QrkRoRH8wY2p+2QOLuMSheq5CyvjMO8QCRbjfRhqzDjjzzRbcApG/7rv+PmZySJjeCWBGZk3
GwvP6aZuh16XMbtgmIxazGjDJUCDSHWG4Wb2Z7Tx8uig6xK52YSpyD4xtfTvzuzoMR93LVqvjEcc
YAXVCVICMkyeAWn2vvmZecx3Uc51+JXhjRgpc1/yLgt015BUhEhI4SKHOJe/VDQVYLAPgFs5yyNy
InB0iojuDdEkQ2WodZixBVfFs8rzCgElB0YesShsGfbI03LtMnBXjovoSECeZWUHp/2MNWKnYXwO
iiyRH1FdSrEhy+aX4320bGwLM2J+JjK0gp+WOZLy8zCmNnArSb3tCsR6vz8yNsA1uPD2DIIP+MSo
JIkj+DovRCXzZEtgr6GKZXnnd0Emh9TxOJEdeOfLRYvGSZIReGW52qQMedJNSMrNl6iPJOWWqxEY
GV0szaO15QWIHBtJkB5Rf9jsZEf9DSQKACRr9SvTi8RnW7k9uTu/SNjn7Xkc4RVY9xcSO3k12Yix
dj5QimGqWmoOWDlYl2wT8G3Y8ZEbIoEEqFNH8e9v6a0Q+UqqFVbp32AlQhQRjvEPZn7PRZ4kmqKe
XzJAS+5k+SPSJrYhVIsfIR6CY8ehMNLjJ+upsEhn1HkueYNijIjUYK4QeBVFoLZQokeoJBDYlnVM
VnBhbuQXBt8MiESjXJKXf9lfSJyAnMBGMeNTEKOCSKdyzkmogL+X3BT+cx9RTkjojVxHQA/+ghOR
cLb6n3HSBOxgQuQq4UbgGiIER6YwygQ3+TEkKvz5+IpxRpyoTMgL5HFXD/EXKB9Ljdx1VB/AgEw4
ZXBKcPtgghQm/125vDR211imJ/EIJrTln0lKPJDuircVYYXFrnwDOLw6cCi8NVmvtNggOOfiarG0
XRk6uB4USDl5h82kO6QmC2r/SFxhy2cGf+73IpUbUZfJYAbkznKB7YVl4eUpT2SBRFlHweicEHLJ
ciyXlGiuSCcGMkTISVvxt+6a+Dq32+SFqlHW7vNGY3aJLLJSq4lKD8KG70EZ+PJvKRS3CtoseTak
zC4v3/m5hVzu0gqqkRScT0Y3yG0hZQ/SQF4M6BsFE5klLL47/8Wcszzs/RvxU6LxetIL5sx/kZeD
6aGMhE2hPpd7SQrLnFkax8V/tTu1E/ecEC570SOexp1E+Ljm83o0I4HciidyARE6XoHqKjLtaZ49
0XLJhzBPT5rKK5546TOeX0rJbaigPWdXG96GwFBf17D5IgtCflp0qIhFATLgnoAARALGewAexRTI
M0s9LxUvoBX3ocTOS35LjpAd6E1iA+aiFWCjXnfY31su89SjBJvITi/FzdkX3yJRfA7y7OGvOURE
LgLzAd6oAZ9pMBdY8OMePdeCroRSoAq6cOb8vDaREq+XgnjjvYLTofrxJcOW+sCp1qlTQCqQZXAA
yYH82fG+CRXDaiUlFeWDyHXEbhJ9f4udcmB9fy8fEBnI5GAIMcDBlET838RPQYnRt5fj6IaPXIX0
vUZiOL+RsivF0SdyjReXdQWFLpi/VLmcfJbOG81MPap95NUU7y3pPzhEPts0i2n8wk67J2rb1oYS
Y8MwJ06tXBEGoGsn6UETprSCUh/IqZAG8Q+B7flXYvxLagaoETlT0kIQ4MQ6LjtCybAQ9BNhE2eo
ETp/g4yQa0//hDS7DVseLRdme5y6soemU9mZZetj10X2wJ4dSPKALA7sntMzW+bHNAWUf5pKAUKi
qMwzADbhM2tFjCIxlgwtFoDpRf4m55K5w9yPfedGcyL9jqwV+JEJgpF2RnASnaPBDYU1GyCPDxpC
Ao00ApY+0AttWc3H1fscQQLADG8Xtd9H5hvJffppIL1LIAia6j7nzxAXBEseuQE9dy8zhPoOn+UD
zoLRT9zHsu+w82wFrZHEozc3pzAJotSUm0p2qL/CrByaycMx53RzxJ0KltPI6AF6Rel0aM9xHRMc
BX7Fy0ivyMvwIsgbEeh9/dWBbydftCsRfbbfaaAytVjWFoN+RoJapdtRIEgv/2RrKb1nIiY97Oq/
0i1jL4B+IituRMbDkYrn8FnoqQbY+J/4YRBFQQ7GVAUx/TGjr+WEdRUI6MrXmD5dTf86x8K/QtbQ
kAZykN9OIr1fGjwwpstxlj8delLpTyF9n46sUmpEKBjrWofTIyuenJwmfK3kYHVZJvucpCeqVJHK
NjQc7PXMd5Y6VTS3siyIzPb/Na4qpLYsiwivPYAtvvVfBcq9ogDXi1BckvhkAocogP/KYqZMsOlK
fSq6bygEDO4tXbeAGfJYQdfkaCusQw9YbfhsVLS3z9Z8G1IcSD8qQIyskPIQ5hM6H5jgZM1+JmJW
6Ig3n8Q5yZmTfahJaPfZgaRJVrkv2aiu3l4KpLtNA7xnfgJH5O+ASZNPuBwRTipHqktRLYWWHD8p
b8SyI1+9/0l/OZj/ZAfZMfC6GQ6iJpQjX7HBndzZiVdmWWBikuxQojkQDazwcWAa3CwyHEfKeZBX
Jw8fwy6xJzI+WRvKGabKZEMlNY95TwatiDwSFp/dVvLZyJGzlWURfcZ4MqtpD0TCpap5Namj03eC
e4U04AOb7Lx981Pe9u09PKjMF6KW4DSwzEO1BvX9fSC56CYEmigggChVTnK/Znb5K9BZcvw5kuMw
HRwI9COlw4jLBsNLgZ7LcBtSSwp6ujg72Q9uyi+Cid0OjmMPzfWKogDxwmgQlWcOmslF7XTX1Qhu
H6SYJviIwNxrVhWLIw0onIJ2wB5K6Tg83t2GmlWz1i9v/CCEFFtpth6gnrQuX820C2CxvG2VB7lW
12k5K3bWY3o9vOf61Bgy8uaJP5KEmz1MGpZvgoGurOr4RYgByAmeF0L1urzxGX8sLa/GYxREm3en
z4DnDIUTRguvE5oTY1PHxsaQ5PclgoIZYwgnxwNGJPa1Oq6IsZXAbiQyYRubSF7ShM9EXxJDACyA
eIcMUqe07564bVXvGNzGRmQMkBu9mRvcZ4TAE+Ko5xkRCUFhGzZ+HnWXj2k+LRI1zqP+YYCjMyin
8qfc1vMq0QPCjqJqfn/Yu3V9JMJrsJYHNyOdv6v5OyW06+qymxl2L75tCzGREAVGKA4GzAHB5GT+
EM7UmRDbsq4uHNwjhErqCDstvwcjeZLdmA8WM4CSO5IBqAsfKfNjpAQlweCP0Xt0DkxfBiU83D4j
ltEXcuh8MguwWcqvj1Gbp3kRiTi5oWftTDjeS2WPDhtjc7sHfZl3QtFeYNpkOkwb9yd4/v8OZwen
/rIOivg8YvM/AK7A1G6IMDc26VwV1QcQz1oyyvlYYpxOOOVcUTwsxccKdD6hLglNjKrivjY2pDEd
D/yFtGh+XXJ+qFqOQhR+EBsk5eibxAwokIycd/QaGI5IjUiTE7ZrQZdkAEG9Jx8UWzwSESzoqApQ
FiBgqci2wKSCBkod0y6wbxO+QblPWyTbDakffNxZ3GU8mjR8i8Ul6OMt2s9k9ceXxu7MVxO6OWf1
izAKMEmkAQiQ2w/A8Y8wWlJI5S1Oz74AHewi7DDGggOcP22Dt6/Zem6bc6kZz1Skz18AcJiTmt2Z
2J5OcMTuw3xCu6p5vYzJptJj04sD4jQYkdUQPWTAxKz1aSrb+5t/9xq3JIEByyKmdEon4gQ25ljB
fba5LE8HFb44syTTBwP5Pu+5OUoHslaYj5gy3ca6bPkCO9aou9caqoYWGmpAfXHnMfP2Ehf+C96M
C3j5uvh1atdLAPvyZrHBcbOqfL2lmgcWQv+bkOmk4LGIC/BmvltYxkO+B9H1WlZMXdxr+/uWf9TL
fP7iiOwLiWCaKiMtMNaEjCqH19Jc8/B2WY9uSTmXL9xhCiANzPUNE8+8BXq9bwmp6qzb0X36WuY8
7D7l4XOyRcOakoe2iXZESiG6HT7QUbGjZC76rnZkMInyHgHRRBrj8e6RRstEbZhQSXkVEzVk5k/U
ldJwmTHREX6QYsjg79foCAvYHm5JFr2W7aiimEhjSf8zSeRk0KSgULROCVs9SHoFMFSN6kPl9wPZ
JCQj8UaHD8BOI3KdfALI2Y8aqgCNOFC2vMNjzgY0NmnJYDj9eyRwOO1ZkLkcn+CBXU8ZmXEuMzWV
0WvcWRs8NKP8MoIm4aH8/sevZvIaQWj68HGx/N368vWMyvGR8KNG0I4NpmAx/RIsOkNJQtqXa8Qt
AVftNvfaWe7VW1QUGBORkgNl9R3GygR8x9+tLjzu+pMFGe/nQlorVV+Y8b2uw7NlwRu47LrUy8kZ
DVfnwq+d8hLxi6bwapebK1z5ZXbs0EsmO3WavMiyoCdGQzl+PX7y1r/P8pOjrnon+/lgSnBYQoc2
UVGg96bGhTbbVuOdsk3j7bPgfqhW7TU4oSSm4R44LzrMgZM3URf7dmXl7G+Dn4sB7sIuqARndbi7
hCb4NtNb3572ips0HqDHxNP5sB/k4VCCdUYlWVMnt5cuGKodXkxbY029hCcEegTNq5tCp4IYqUpw
hyCB+HrQnALu29nBpCIzUr8uxjoIH+5VmrY01ukHfFMlCpb88ygrJvcsytAtKmOsTR0juDZ+v8QI
R4u3goMjivBl0V7X43tUzq/AnxStNXAo0RfkV2DDACmyB0jhl7C8K2QbyFwMrvFMuu9HyGyo178m
5OKzyStKIxn4CdV5dIvvR88pZDwTKWJOTNFxQ65kv7tWU37punMDX0PcwJzHiExa0Q1SvpUdempK
PEohcvKw1UlpeCGvtfLQpdQoMIYVhSValQDKs6SqvP4aXz0hRPxblzaFe4kxp6Zhrw0Av6uXe+9h
Towfi0OdT85kO1KoCVfb3vxMwW2JxChC+RcQd0PWiUd9hRs2KEP0iRII0oMGPIYVpQOaJYQWN7s7
rL5VW0nt5vcCwAIfjTb6Ob/kE/0xK1bnhUkrp/SiCzPcr9vjzrrnkxuQUgWhscOgRFbtqDc1SsQq
sLk1igdH0l26aEjOcCi0uUzQxhBKWz0xrBpaCGaTXp6bn6LxgP/gwW+O1PxNaUeJy16yyifio5Lh
jedhas6/QNtKjqndABLPIWVTRCtjblWcut3x4+qYgEZol6Z9DlgWX4f6984foN+8BNBPbcMq9sah
9g4YF1Fv6cEQ4rSRglyO6+G8HKD22MPfvwAKbqp9AXnzjK8dS1w1oztaARAk6ap6Jh3FQbd0j/n7
3NoFkNLZ0XdDQycXJd3jDD8CiHoQzY+fxvjWs5ghWDRZw+68T5gseuQCSzoDdOIM/I7qJnV6GVJd
9eFpVL8hvDSJ10RcVZ3hu+sohgPrXvTBdqkyi5WA6i2qj/mZ6UVkc2syAwBw8cv4wqGaGIn29L56
O/etMg0BjXNDzBWYh2rw84ZVhlyd6eyNLRcGvw/GgcSGS0pF64YjS4aoAvj3GLTSt5/ckdhee0i0
3A7s4Dk8fRtXr0D8McmaWU1Cc2PfTVSu25SStwf6UgPNICRQILBH56GILUisYEYCPRasaWHjVr2Q
RlKSmATBn+6ND+1Erlo/JBNtCoTaeB0PVRfxBqqT7ugm6cIAUp8x1b49WJYsf6wUzZzthk6e7bgz
UxAcv74yBBH5Rl/JiGB0rsAaGE0cFfEkPGKgbRg5xhRSHSErNNZtevVMNw92XueCUUow8dZ/UKhU
vt63nrRKAwKKQNOPJCuNzHZye652E5NLaQqMEBlrM1uw9NMV3YZYC0d19ISywlUUvVwWdu+WnFr3
iUaKCTUgk8c8zMBsuODIxnQ7JKyx5BGVMkHfwJiiK1QNDTptvCwzs+YeHROwSQLcigOWj8e88g0i
/Y4RJUBBnK8wDfAl2+umXnW/EB/VK/SD/44Pvw8nuL7dPSIz0Snv0LaXqc8MyOOvEr2OdrXaMVv6
Sg4V/folQHXS3VnZjf7HiLnpw5bebVpMtz16enr81mrmix+lpmTas0gNoh7lQA1PyUlFZ+N1CH8n
ndzTkZZLJhoj42mIcEnp0Zt0sH5YScSq/WKexff6rtk7svhAhBC24M/D4XIgkuaIoQMfh39n7DAT
n5LLglUOI5n+Hj/HHacO0M6+WFudY3g/B6/aAzh7+qJUEL5eoo/IEu1+l2RfcX142ZA+DxcmNvvw
NtOvNk9vAssNzZH6gcLQAkzUwf6JtZBRTThOvOrrRAdbWvpPacQ7Izh+K5yKFQsBfXVloSW7o30S
8PVbyRCzcaalPTYsLmb95bLJFVZOCCHaQPuFRRcZbTXJt8xlmw77025UMXpdSZoSa9pRsR7RBX7D
0Vj8yaM4dDsI7A13nU6uYCHulUgg3TJHMkCtgwuewDLnR3LmO2ByCF+g1D7hIuAcAmhg7gSeVRlf
g3xIaOiBSEVo8hPkeiL91iYodR5UzJ5Ogwj9wLDQlMMdmyjAjnnEBOGGAszw2AG0oM9FtlXQOUOk
DslDtZ8L4+cZgoiD0EzOcOeg0bBQeza1PY2WtkE5oswEM0XU6h/n57XJFv5wOsHu5oz6ToogfPqc
vQPlYpn7gvwocuGuI8hPI1QxFuRoowEYQoqXYpbOCJAurQ6Lu2AN50HwmtLstqxRoLTsP+9hD3AZ
BQI7ltxVb9Y9aCWZ3nyfnrCW3Dx1ySncMF6Swo6rN0hrp2JLuya7gXN+2OqyOzx1g8zwLuAonXka
GMaPINXKNZIe/l3mVgclwje7zVVs9DQ2GMkGoU5yCTLSi1dk6PQmyku0Uu2qec2VVZPcwO0YPa6E
xtPdBXSeGKOO844oVVGpD/s7i2qnGWazanWe5CG7Gysx4iQom0FETRq3MzIDTkhsROzRmQsiJ8CR
mBnUT64EvAiVCBLPGcI0lnRGEREqQ4s+utdLTvGiyt1/9Ly5j8uSxlDDLXUg0ZIpTEK/dH+PxHJW
sMg9p1yY8VMaC/qzMb4urfbuo8wvH/hRu4BtT2q4BSvDaYai+Q0ia7DiGi/PoOVLR+g0G0e/BOfN
bvqalgDWunsZs2/JEeIWJpaXjQPN54LrjcsxHbNNgbPwBCQlYPegP61lBhRh6a2lsPwTsNOA8FEI
hHB8ZTTg5brgb3fkhVn8D+FqpLvISD3GVOy8Owfyl8y9ParaC2iMqN5SpgL0tums7w2+ey7FbksK
wI4Vni40OG278Xlg3ZBCNMNqDNA3IPpe2Y4YhjhET9R7WzU7Pdp+TJWYo/6lpxCBYSfeptMCmqIQ
MLuOAgVDEzMnQXWJRpeaY7GVvGLTWlwOjF8CuM6CDnhXFQiMrUwNfgWG3uqQSelBt7e129t2GRiV
sheacW+VzUC1pvftHRFSz1PObk72AzrOk/emo/QbvE7HsB64uI7pE8N7lMYUZegowTq9wRQ5bR6m
zGHKQOckyuAB4QPmh1CMiIE5gZpcyUeXmmJH7RgkzyFa2YqdjqvtOO/BQved3j02id9YpfENbvJs
U1o0QJLUOTRWjMp1vzoMsYB8ItoHv/Tr3y61s9kZ1yJbF9QtGuTWdG/JbWBdMaw27Kim4t60SK+F
UyfXjS6Wfnlb2OUbpbR1RLXk0mA3ZD4QCKM5XdBVxqnesau7xZTGGZFxzD17a38filWREMHujDwd
/9H6VDsFAz1Vq+4c+jublE3CwOY50Kk+1hrq1z7YDGxv36MFqb5vR98YhLfMu39zJwPsgnaQ3Dy+
TgYvq97NNY2dapIBmCCV69MbPF1tfYoYQw/tSeInspIcNAJjHqo31zgGLQpiHNQdXye+AnVqUqEZ
f4edUc8rftkjNcQgJJ8hnIEsVeOTA2pHuiVG2XRROViyY/p8ZrxjMk5DmJqxZuOGPCYVRC47hn0Z
uO0RQzlza2n43mTbuWz6J4SeqVs0oXkKTA42tszX5KF62qjdgBemw9u+9sxpzghwhPeo2zniUYqO
OyexOdkN3+P8Numeo0t4D/su8aOzzu9vx7nPzbGRu8hbiBT3BLOT8K0iBGfdoSnk1c0x4zHtzsEc
ncdNmA9HnQeyxz+Twd2VcWSn7wa8+OKWXZsXvNHgMEfs0B+nfol7yRtU/rUkbecZ6UmFuBPor+hZ
KVNrvvPFLaSmhck/T+rvxwKee2z+gBQn7Tniops1CPTs41yd1Gen19L9aNzqJ7lNMNUeB1YHwRyh
q4c+R5TrIVDv3osRnlo/uEKSvTGTIieOurnLQSX1tiC5GIkLMto04rIsoOuQrrKBk1iG2ocy7p+2
Gni79RVZ5UVmvOTrbDlwBg7b9UR25PXDmqShO46WlD0J/L+wVX/0gLAw5H7tPb1xT7l3hUhKqWCm
u0nbjO7aRN8Y6HUQ/7OCitCEN9eyMvEcCXehxhLCdJnUEukaXIBMRndShm0X8YXB8JcVc73yJjS6
3pVQJSof0MJLNc85Uer42UoMcqU7rEi0hBm/5jjjdO3TLHyGl+2ZrRR9oZs+F8dz8sYghWlplM/1
clk2+LIgAQcSXK+cPQb+cCy9Bhrg7ZBs3a5v4i/bvZzfDMcTDj2dsBXOMevZc9+B3ABKQEWFna4E
d9krh9ZP6kLkVN8lTtMBqW/A/NiSL3YOfCXe/zP8ArpKMtL+VSzz3c2ZSDY1LgvvmSYSq/2PmR6p
RaIWoVvoUI3F7UYITQMDfj+G4EHgbHG7Kjevi1Md3sTAQgh830H8JrsxXZadA5172fS+ZOwv2Bcn
Y6RUdkl4zuG21VSrNN037dJj3s0RvwGYvjcF/oAbKdQ9AIg9L6AFveWWFpZw0su+JuMJEDUxWgLE
ErbY/OxWHDfOQd4htY90evK5TJgwSjkCkAyUoiTXFK6OHGH75u5nXzkFeCmuWFUIG7YfSyStL2g1
0sKokJFQNU6PsXNMsdDdCg1ZFqronDp+0yyorVCz9wiAXb7iB6sE19wNAw7MA2IMZNojwrl60xcJ
KODZ3hHdIbXT64yWm4jk+vv8dQLVOzr9UYneltQ7t0hY7iLqk561xmUeH1EBIlhius9lCiI3u8wo
oSmEwQStK/EDNSM9AGnoRhXfDLI12vclM5dnSu2nyEmtrrhv6vi7x5Bahsq2xCe9bdqM9E17+jtv
EEcmZxi6ro3RjYZwAXVDjWKMSgRua+WgXNG/mlafWdnYifrga4OUHGjgviOj4guIJ+RoaXBhM6y1
SV7pDD1B09RrgkGNzO/5c25/T1y3NbunsTjvYr3HMTsv+pAF3HzXrv2IQXW1WxqX5oZSZ8BqZ7hF
GpnFunv9egG/PupxyouaqzPcjT7paetjZ5HlNhkhHfbxzO/XtCN0vJXuaSQ5XC0KmgHner57hzeU
2PTXugiWkIAMrxNuRJJOaKLJILZGJ3RyfVuFgL0tYlVIPpkPo7/4xJxWNTItL9/Ad/l9EZ3Ugos/
ZZH6QK7OLUkG31QxAKB7toR7tNi14b5Afs6USwwBr3e0B3e5NlFG0O0COq4HXGLMj9LqCkNYrLJr
hI0C4OpkbR8N5GcZ6pgJWXyyF82haYFwgvlpzr67qMYoL6TL7hkUl3EhsP5XOUTuih9iv+BY4ZD7
E4zQyE5Ai0/W4kgiwSFjKqU1o57HQ29dlgRLzBYqqQZ8ySCGxdox1oj1m1dCxX2j3AZSZDBqKQwh
kTx2lbmvqXbzsM0KYdjw9kA99Ijm4psGa7FFgkvNgXwguiEzS0/2CFpapzHDJmOnoLLorLXhnQEI
3IsW52iHyMbPMrAD2jePlDpgBR5CYg7oB9OTsV7iYwAa5tfdvaxuydnapikuri0t89foizBzK8+8
287XpQ/eMxwqAsyl+zGBgpEh5xvAXHdRHFLrsR8YsK/Jlg0N5eGTqQ5GZXsPjs8tAWF0Zk9DZHDh
AliA5fhpTch9ODzWF9twu6V9UPGVSz7Eea/ULk3xQd3oTm9h2MVPyhw78pmEcA0RTKnh5Ei0g/9Y
37r2bLcLSLXm0EOfLy7bYolNCdlJqJW2fnKa6PmyJ4RMYAU4WwdGbDVrY9ZYT86K3THtg+mGdx8x
FJVctAd2c73XqmefkZr/cmG+w0WYqUj+9reNbi+g6g8FWUAOQSYNMRb+dYVtmBnaQj5fEb5aJk4M
5Fu7CSc85/flxLP73EeUbDfozgFIsSNKQJSKbyvbLrjU3taI9vnWdy4PfkFchDQ73UBEAfwE0RQI
LJJ3zxkQ5mkl8uVHzP4PigeDXWF3WbyJ74M7OVlIRHQGf4M9WEuXsd2hyDS8cKiNrBk76mK/R1X3
tduOcILcrWQvns/XCFOGMX5auOHzSRo850JfpX9d1/WH6RqIPgDkc2tPEEaYr2csYAotaLJb7cFt
k/1+Nguv1nCXjH3UhyE8zdsqd86hY0/KzPo5v6y1TwuvQ7M2fjvfMV9AEZ3nHMzJIAn3SUmoqNDG
zGHwJ2fFn6kbTILaaDZ7DVYDhzoXbIUIjdTK2WyRs2BiLXrenTvVrfn0RvrJrsV5wqzXD/TrXng3
tcYWGqi4BYmEGuYUh6Q7BCoEdpdwQz3k9PCfMbrQ4cXufBuEtBqu7uy8W3zyL7xeE3Tc08iYaWOT
hCLdOZjjR1zuKVYuywwh7CUibth/BulW0DDRayB4danU73d4rQJICOobpwP5SSzdXBWU8ZA2kg3H
2DDYICZiBCqUCcALdM/e9PpDlgZ7wWlx4EFa7jp5oMgTdDsRJxb3JwK5DBwcWSAaEFZAVkskgFY1
YgVDGYJRWXFRPYhO+IJmTiYCYl0ZVUt4NK5ZJq3cscMQR2bt4XAiMnBEOwh8g+oUMR8MDUuU211z
paA84DqbDcInb1hEFXJR7JmM63atGbHMZLxQEZK/TtrwZOCwvlHWmbYv/39NDu56yDeBdZg1hlG8
9dbrk90fa+ODuiCRnxbdz+MeWNHi72jPzknGbyFCxeucuYHwEKD+AaYQ4KrRM7gsByG05pPf6cRq
p4xYK932IGP8EGPh1VkCF95Jo+ZoQ711436sxRCJ92k2BWSQGSQaZF/hg0l0Ydeu3EJIG71+zBgE
JBsFsxWoinhyoWB6eBpMZBmqe4nJW2BgMmOURSbFQZACy0UPRiccZxEasI8/RBQg0HWiLYGiGx55
n6IhWTD0EVAMaSMFvKiUQCA5joMNT2gvRLaM0pIz2S5F8QEs8SsP2L8Z3WighBKWT4481DEB4oRA
fImqEYUkd6mIePbtWNZTecRH2wkkygUml9heaDd54S5rBuk1rMLy8ZFcy3tm6UC8ixpI3jhrTD6H
FePNQ0sf7ZCTnlJeMUONA8ebTLkY5LYqYzlbj7WMnmEqO/A7XxYxtcBzJ/8RQGJ02VTtBwHdP+Xa
KnOX/leTnxdBOPX5biM3i1yRH8XN5+Iq/O6eW4lDgtKbWxyFN3ebSnYD2m1W9nRLPTZj29iLiHqw
6OKZg+ooHBB9m0WetCrJMHjbOmnWzCVzDfu16c4MFO4ypGWG/tqffK7WA/9EzJ3SdM/k2DOoUs4J
kwaxu4NKisIZKbNnESZF7BPhQT8IqyVOS/4oSUGs1UbSjzAqSCZMlw/JPdKYQK8TwEPOMtKCl0V4
Qua47hNrRG5txBUSSSQ2qdRi5UD7IrH+6FNGKA6xf2Q4TZAnkAVRD6vhjp+RJ0d4rMZ0L6DDPXpH
cVr0o95XN0oXx7F7H6akfpGCP80IXVJBnoZKIpNJ3lHK7AfV0YcsZrbGwTAIS+9NVMl6eyP4DPtj
g0NW8ny7BBca/yqc7hYC3suD8uU0qdVy0EcA/z/gJD478WTys2ZgYBjKJrhbqOGbAohKFCH2Du5J
uztIBpr90WMSiE5NvSTAydpzMDXWtL3klHP4h6r1EWodPa4GPCUaNZPBUCNcJeFMzo8YFmaSkj4R
c4CoGHkY5gX2e8NlPOdSzqb/czhk/oDA86u1AeSzeFrDVsLzvt3o4DdAh/w6tdcSjvXyQO18Dhr5
SdeZeI4lMqv1GvYeVvvhYEh6HGl0L8blSNlw4bCwYgFj0PH+kFVFaWP9pKH6P5LObFlRLIiiX2SE
giK+MoMiiqjoi+Esjggo6tfXyltREd3V1ZZXgXNO5s49YOXk5X0NO1ytaxebd/+9aVAFyIn0JnjG
F8rec6rOc2JD4K5QygRsNA8mCcUCDjw0AugRY/glgY6vGNb1bJ/yGDVsgC4oZEJUfkdFFNG/c3Jc
J62NEKduQXEy9JdFUd9VbDJkwI+uDHei1ZOME+OcXgBAUCLQfDHbB6jDlhdZCZKxDMZWlVnK7E7m
p5AWb0PoXlTwn5vZZKyIrqUkp+sWhwXOlsLWlF0eJrhRx+x+QHNyonXjDAutr9MK8vUrMxohsBBO
TjigD3/29Ol/cVxjog2EUtmN8S0R86ZvZjAZciq7TqlNVfO6Vhwds7m1zvfVjRN2I+IrgjYfQ7HS
GuQo8g04UTVo03yEbx2X/m3nM9yh1ppTSApwdRDnkY75cTusBTI1cANUWXE1aqXL6BTr2/v6TWD1
Qlb/qFw0fXXZngA7u6p7GSgto2BS6tcp+BVmbj0evSxkT/ogaOaH5QZKLZhXfHY8TiqbgAHzzPoD
VQwq9lb39TKa/i/GODLsSSHCA87ToozYYczGrKZNZOsLjkjiYG5cbTVUOTkoELU/e/jXQMIHLnjc
iTeehn4KSu7mY7gXGsk+C89lH5v+4lbc9jtx0z/NqUI85kb62+zdrR9vXW7vngoQbhyRRKnmI33i
ktZiEa8cJWr6t/Terxcrh702ynB24CuyDahI7Q43GiFuO1RO/HjGp2GL/ePmyx5SkstyMqsDbgi3
QV257ejOkMnMUAcGvzFtIt+kyeJv+4xs7pu/rZ213bVXlMw/ykGUtgzUA5g6k/+Hp8ZgkYagahmv
+LT4zkin6JMWFGhkg6iI7YiQsj7khSD3J5GymuZuAYM4vI5JuojEm/s8PYUgAO0hHp+DD3E7SFLP
2DEVljJuL/XlH8G2tOmDwNSPboX6Ep6pzHTbQTW4DcFqMf6T1p3ZPnNFWyrdGQJo0bG+HVLYwy5n
ngjD5SiTLYpBDTzz7miGjN9txrWZcoC6+uKDwuEV6PatiQd9x1KjD7ORNguJjE9DX56o3LxXoHJ8
MtnqmrcCEoLZwxTlafHB4QC0S6bojb4y/DB/Kr9mdnh8rU43ytP30VK3vS34coA3MTrC5lzjKZvg
6NvDewB8A+GEZh2pMF7GmyCSp6UzOd0oy7+LghobdgTgM7QLQbSVP/sSMc5CfTfeCSL33sIz/k43
Ygbc1qwCdRJHmjDYI36bW6sPhjnwLOwWrDP0A7xLAQA5U1PmHT14y+zaSyxSsFqmSFgKnVi4sHhC
6WNh5CJMACgBb0MNm/vnHTM45k9GZ3tKflsFZxaipwaYuTB03zbHethB0zjuRrSwYghziysfiwoh
rTDsxuWgg0mChp0yBYcZOekYEfYsTzsTYJSaQT8yhxdGLVYoXTymPydYwyA84RP317Rkkse700MZ
1RZTGLeiTwZZoB23duJ7J46QIm28oAmFeRbBDaVSUDnesxEG8wgYKzaOpqU7OszQSQ1C9ejvajQF
XgCW8IOoimLTGkPd1g634R3VX3vM94TNf2NawPR7RGLhbXjsMRgAXNgxIC+N1eGBTmT0wYJdp4uX
sWWqQk6oZyd5uYYHDfFClK4MCRDhltwHxeJqAMwX2Ebqm0YVnDt2faCGW82bsRICpX0Wlzmw2quL
+h/NfxvGhnvbaHbDy7Fb6iwgV4LN6ZCvRXmESRqsStznUWLCUIxOVoTRNWoQPMcp0gBacQoxZ3VA
8BkghAgZichiXAY/BslFT/jxKYvIKL3u4ORiSG/yKUYqRC68nrNZJ1KjVyB/QTmKTF8bPj2YSEMY
GyOd+7zQhnihx/ArNfeKH1+OKFSP7+7LIAUHaQfvPH67X+y5kJCYOwmdKFF4afaj/3UhT2D41UBj
Ut59LWYxfaJSVBIVjtyK9T20A9HgtANxFDpz4MwayA5uds5vMeEs7eugmZvNcc/jgvW8FdxshO5t
CBl3fjTJIicXQNf/AYODbtKeeJ+H01084R56H9xLgEPJKBDZfAf7mFQJsW0Qj+NfJHHBK5LlX0E9
/owk7R17smXtiRh51PAvkTxBILc/bAWejHyw73l6V8BE4M8d2wQYDCQXhoMvNhaEamf0PSwVck5Q
onKE40whg/X/dNKvLWGtiPuXr5mOoQCbOVX9e/Baa8E1gd6FkfDdX41fhzMNE889tg7I4G84kNxH
jBiElt11lszLt2giZioFLpukatFpGBtcBDHWBLBiFKo4nGmrHSl+NfgFQW2wIaodzhkWzhlsBViY
wJLqbkHs9wOODU5ozumG/Z73gDqgaLd5MwCL1UAaASD46XlytEt4gfoaqYHNoy5KBFSLRAGqkzae
Ppe1yARAthlanheK/RizbNC+SxkibUztAgjScUmrQoLy8J5kcTVoHrrbl44UoEXBBBdQSIWvEOSR
8kteKE92+2h2PbrZbbFoJa9he9ayLv0e7YaQ73kxcXb8hhpNuJUtr8JHEmbhl2JLZHM/L/sYjym4
tgeEdZ2Qa2/TPYdM8fvMUkVniiKUhgWCqnDjNjD/hyoDNOe0UOHFcc1UzBig3rrSmY1ciE0X/95l
p6mdlstJ+3JOM5IY1JBy227uOjbFBqVml6G57hebxoqZ7aoh1/Ttvb1sT6whQ7kHk0ChEngV9AJe
Lv+GhSKCWwaFeYmqV/NLRF32d8RtABpwJaYycztxJ6YhQ0dEnb24hfzNDc0djZV/mjz3zIado7Ag
/BVAZntUeG2/uWj7DVNB/9th1kt4Kb0eMqQ5NX4hEw94EIgLk03bPFNIIk3GJazEl2MjDfwZ8xWX
8dlvfgyQHuEhhsf5MmFowjOCAPdnAcP1L2G+kTYxM//cfvGWm0mz1HEptTMTTMamVXXUuTSto4wm
b/sEwKkCaCRB5je38y2exBnNsbhWyM4gFg4inboMv8zRFYyYxL4Ncts4pf/Y74/AOjoZqjpgReZe
52B/Ljl0NpXOyxlQ9F9pPjScjttUbV/n4mOHS643sxeNVSVIMCevXzOaJ6omt45fjMDZD5pu6vjS
uUIhgQ58d7rzxuZmP4gGcSmI1LswC3HmocYvklssa4B1exvm/oUjKp1hs8VmLTswEiTMFsQei90Y
Q3zAczGb0PCkF5WKqCk7znV02mnsfd30mnBYr27MIdvuZ8ukGqc64XHoAcwFLRDVLlMRe7kEMwVQ
3eZ2nMDywEZDmBWgBs+1MNaxSoOFLsb4iF9n6mJGBotYo4lZA7/Exp67Kmovmrkech/Od/cxw5zv
ANkrR1d19yE73CHGfc3WtkQni+gQVyvKjcHroMLeC9iVHwI4JUvBr0VQs0FIyucSzID2nCfERcRm
RBhPGf1rCPm9He/+OzIUrviBEgFx5GCSDfklRNNrWgYl9aODqDdtRKekGDxwI6N9Z5AYgFrixhNc
B70JAQeOxPsUuFxgCxXwJc8Yqp5l1s+pKBkIOWkBfDB8MMFQBeoQefZ/p2AKTNtPHgJ5eGCoDkDC
xZWyUe1vQg03ixTCf8nVEZTkaLf6TE+nAuABSP1weup4jF7ZPrzX9Dp5hjLGAF0D8lCmQIGpiGbV
DbttKIgiYC2p6nLdzRp5JT6zOCIcrR2VGjHccnDygRFmUoBJeiyml1jIckEErgArEyxDoEj2KANC
BBkAps6hau76S7Z6wYC4wKjIOU+4oXKZWJy07gVdbeHpO7YRdIKnqBE37J4NxK0wFES0VFltOlaw
GEYDGJQ0w48fXckb9KNev1EZyTcfwHqyCg76D9tlssKdefIdEizSgC5HoUfoeUnqItSSK0fTyniv
VRMLTAoCFBktBZrAF02Dqf+s84UwSGPymjwXATbVzZuJEiiYfHFB5J4tupYSK1Ar7AIv8VH7hdcD
s1J92EjkUkg4SsdwEjk7MKCBt4+8/vwf1FFMRwMmXPKAodSTQcdyg3qKC8ZoYrSfw5izB+4IuD1m
hENWtVVTAyDZ4+qmihnOdsSDknxIHE8abkQDIJApBBh/GfIqsesQTCdQLMRECI6u7mGH8NVHwiEu
QnLTeLDlhQ8AI3FAk9jC2quY/mK1JnoSBqd8waNzifIpPmeMtSHKsQqhxCTd3YuxM+gcdsJP3EoA
1KAGIxyFRC1seeb5ME0SlSRYSaEnLhVv364qilVuue7iRztYMbmWXomNkifp7GZrygJ9TOUMVVpz
G9Ft+KPFEQZrZ7JaMlNxLrPGRHaWy+EJAIXPgRzbMyWkV5JvtAyZZAJP4tIgKGzHKyJ4O5hZx1XS
hTvkUbsCKzRFxS1TH0BNmTU94OfQqKHK26hO6IOBniwHHTdjQRt2Hr96UHQfTL0kbEOwybv1nsCz
iUXDJ34Y+QS4Fr0K1gpMo9gXIUD9LPx/eyghIcIi4G6yjPBlmOGqBB2XRthPS/t24DCDLKgEcG5o
YkQCCK9WZXuVsqhlvaMGG9UHgiOxMj68f9l30VmGLXJ92xJ2Ib8oik/cTojEJzZDCf/aCJyO/YGA
qbDzpz3oIH9gabzBWhcNYTqu2cLa88zCOxZWEtLiWImlsUQY+kImCNtyIUx9djYQ6WiTplIAPnhk
ZhZFj4nV4gBC9RdzzzZD7veiCe90pLsbQeOc2GeQxK4KiQt7J8jifAtWH/+TWdfFLOBUsROAzh+N
cq8iC1HWOCHSFkMOP43QWYA2f22xZLzwcU8jfdwdnYaX5JH0gARmPR29Whuobtbu64i3njQkd+Zg
tA8v+IwNgnEb1sRei3sMhjQ3a1i+WU9MxlwBTduROn6RKAB3wP6zY2dcui15LRIFVlltBLhng/1M
oSdhY0ogFg/bi69/8Gi+zZZ99jrmN0GuBxBLVBbg0EJgHUbh9Hc9ENOcsAXNmYofdiY2QG4+ndys
7jr/yzFsOqTm6c5/wR84R/8ZPawphjfEStqXyQXzmj2H+fKi0CwJQKvNATwwCDo6kuCFQRv24TrM
AQDHPoAzwE++0a2LOe+EW/hLI5JtOV+7Q+DQwS/OTLcXiBVPx4Vi5RazVVTNNOeN8S8xo9gXZZsf
/rhfAshHtJ1elp772Lpvr2udrX9QDOvkM0RYBwCzzkZ6VJHKqG0/h2OCkS+wMACyM8yY6p3W7S11
0BfcigMFm/hHZvTo6qKXw9RNDavgbari0F8PdBim9tdqp9pWZ6tac/VpJfAgvtst+z48jogTgOLS
/4DqKcgL/LP3MZVIrPwpyoj5LCBGrWnfrR7OQIvH4Fl4oy1Y7cWNy5JgxAb6NQwCgnUu2J+lOb3Z
G8E9CJJxX1bhKZhMno4yUNgN/syGhpwG/IJV4XAo1BYIuegldafNeemgg5uIAI+4ch6Rw9cTNw0c
y2m14JZYkynJt/ZEpIermLT6p1ctnl6HxHW59w26sGOUs2GIa/MBCNT7fMxzQLQnPJ/DFR95t7nJ
nAvnKx/Zq2ofmR/9KFbtbLMnWL9C8eprMf7VfbzDJ1CyKxSW3/5EnJi+HqEd0zy81z61TlCEt0l7
o2xWjCQKBpDUKHxKzAmQhW6wfsfn4OmByfEDan7hCO2Jo1E11bynczljwHRiR8ILHnbYvnK1PhIM
OUtwxjThuJlrSXglOHZBUuyFh5t+0z8+WHaQwBf0maX3xq9t+FmsoPZxEYih5UehPmdplegJSZVz
rmNtA3ORVZqHfGLaca0vdlNHNIw9//Am7QUHhBsBvk+n3D0shc4G8g9a2YeDLztMQ/gKeBLaXn7e
fg3ilsm2eW2OzqHT5qTUT04Jo8vo7XZnqAc51ohfPCHurhcEixdu0xAYEa+4N7+FW4ChjhU8n89e
bdXWEeEtdkgEvIBCirrKagXalrlGjRqEsywVz2seKiI2AYslK/Y2aEANPzw8OfE78tOHPCLBxIbH
Csw8WPDJO7lxmiIkhS520LmUYrV/20qyQSdAbNwLyujt8q6lP2wPMIToBEVmPt5odLX0Nnq9Dfav
B6kLJfz6Pg/M62EVUH12sLdeGvDOADnAIiPypes8ciCX1ctpvW0IXq1zv6FOeLZykt0HTdzCCCr4
uOtnsrCzZNFBBWTcmGEQrLHGCxjgucQhbHr1JtflBOmtJukzufn6WYeD1gR4yk1Txyj67QYHuFos
l/5K9qbzcqyoWGgdGkg1LV4ZFDDlSaExuZqDweBKsCEmpEdrYBNHOxT7eHKRe4IIZdZ0pRtf1eK5
AtaW+OzGAhSGrnhKAGtQxQinp00v+P0M1ozSB2Uj+hcqqm5gloYm1oNjOeyTQwkwAWZx3YlfChYA
ABpYVFIa4PbYcWqz/yFLADRk2rA8QTpCraYACFXyJJDgGT8qZxtDwa6hljatxKMVZDO6hh+iIWyr
ZFbtwIQVIgX2ecmSfb+wsHrw/QtVw9XabDjw1nKi6xSPUM/d7HAn+xyW/685A+I8zvs3MLLforND
pHsN5TGhKyVahwvf+1idh1vjwz25X+SLvfq7JybgcGPmv4nSsxoZ59C9O2g+LECelpOVLBdhIr6s
NnklkjcuBnLH6OgQ98dt+Mu+rdz7kl3hYh+g8hFWS1mYLzMWIbmYoKZ37Ii+G/S7h0N3tBs/vH5t
Xh9wq/vedTrut3zrUwYdLJaWlM/C8++vlv0PNADjyWUirjTpN/qPObqYtBWleJs3TdSkTlLSXiRh
aEmdcbS4M2mIYvVsRZtlmoILpfgBrkLch6BHiZ7sS3dqcjPOK7JNoSGNxbnlYlhn1GZhn9wBpT8Z
z06DGdmmy7CVODSquPEt+Ba22DjhsB1ehsvSSORuaCoNv8+0mtBSflbYzzYUxW8n1dyQjgyiOBNk
pu3imEkrucURikkY/p+6m15m2Ls77RlUcQO3wMLRC3NXsVeamNdQxTg0ijwD/r5Q/cyFWnABDmEA
KbAAbznefGj6pPZK01IuHPNuC6hBiO9IXB36HSoVqlaAfwAjJrxxfNrENEwbLAjgapoAbFRZKOlW
PM+peH0IGTBeWX6iB47jwxYhUmcVJKBdMaalIWkL6MRw3TyQGwdKsnfl8XzFjgFLJPadI9Eb+7vH
nOk2GEF7hE/ShAMJo3bvdyh0oa0vw6Q0/QYGko6PzfprFkbkDYrREuTFIXUyCN/stmZdNPLxh9Ye
gigYB06hy8hxBH1aLgtQTIMJCNG8DdLV4YytcKtRaQYL39lk4iuiIQpnov/bMNxe3oYRBpw8JOJN
F4bwfXzfbwxjfUecJy8XF81+Uww/TiQeIkQB/D2EIMYhvCHIHT6urcIKCDBN03dxj/rTgNHGFYWX
tCzXPcHexJ2puPHBNvnIgeolbAgYW4hQoG7BYkFc256JW4vcIf6s8vaEWJkj8O+V1wBkQjy0p9WO
PxtwqrlYz60sfpQ0amhXxNBDzJrwvaPWfXT+gkARqho4P6KT4tSWZMI0hHy5xBolZhCMqmTGlgp8
kSQnh7QxzSciiSlDmvfkPZhu2DT4fBZplURKVNra02F+wucjHoMbxrOlFvax09e/fupshLJcgHRa
XOYwZAGX/4WczAdkzhstQWxXexaX8Oc2fGnoPFw+H3ce03VP81Hmj5r+1o2zaScG/eDiRxXuqfK+
8G32KAM4fWoDzzeH+Q2tF+s2dBLxueNzxglpkseD4DNMaMYafs7I/xEL1XGSPKawSbwkFg4O88KR
L0ZchClCG+V7uFEeCYRBGDX8mzjmA5UmohGQs7Tasnq4GnKlfB8Q0ubOPrk6AZ+hK1t7Ct6yoniG
rAAXFg2rpO7heKDSIN9i2u1kZQmLQjCi2m4zpUnT7gRwS0O8ih93xfHoQxcAmvtz/zQqnsE2cBQc
0MmnZYUPSjFj/JswXPjhAPqwhW3bQL7bZrhmf4OUxGRVrmUUsUiRxjzYi56exTPKXrnkpsvmJYUB
j4MUOh4Lux8yvorkgUtgiB2BfEFBooeY8h6s9Ez4JvE4MiyBAs6XYstiQqIa7KOS2nE4u7N6PENY
QkHNWA9wMYuXbyoF46HIGsL5ac49gZ9ABtTI8RN25To3GRaxVvORXD7JadW5iCm9LF0wuNdpC6Xo
Gv08bs/mfaN//aDnzIYrzjFXKJ9vYQSp/USZZsic+NRCJLy4SCCI6ygBY/nxMGVinXk4XRuqjj90
FhjGSRJxBno93Hbp1JmZ5f23BtoTd67OSgihFZw/Uxvj9M90DfXx+LTy4ITy/b/ExV4g8nI6I5k9
0R9zMNkQwRi4oXZaudIllqwnPiQd8NX5qOaly4KpDx8RAy65KcIlZFlEYCzoh1pQa6G37LBPYnth
s/+AUdbwb+mToeqAYgoaqWGnYFQMwa42GQMPXJW6DOW/odYoHEamGmZu6vCHOpt9nAq6T8RldbFU
Sj9KVKvaf1sSVE9o5sUMINSYV/rIVUxiE9QayOOU+ERZtQlcItllQqWkmiZ3dmxWjAOb8DQslcYG
qSzJ9N390eywWlTr3IGxY+fx0aTw9SgjD8yyKOVxF+UpTkOoFJch5oHUGpMP9gRJbWjIMObUY7SS
vNX03Kdx/ZFo1YUIxsgL/Iwxl4rGcHG4RQfKiAOtznYirjG3pz3BMsYKBJjkj9EVngMqW5UPyliG
LkZh/zN/O7BZVqMPqERRMCaS6Tsngea32IEpHWpecgXPtns7yheGUsQHvTYCWjG1S15Ho1fSVt//
0g3YK/sECEAzktaqcPqcG004gz9uuuMUE3b6vDLEVDjKYuGnAHFAaQPf86OQUCABwFAkSzTqYZJZ
r3nXzzk6/gzGxZCPSQzh75gbyoxAlqWI7v0TZT4GhOj+2U/e85hddxny13CKZSeoEZHewGCfAQdw
4W+iqJxuNl12YEapfpqeHoDV1gyHbccp3eTv/PQxxcbyGjJGE9lnulSt5VJ1UqFPc6DBjmY7Z/vE
T5ICJLl5J/jfoC3b+2i55GhLr4OnQNmGCo7L4uQk+PSF4tQY5k34u57PLshW3qVpxiu1wu0a48E/
lOdmv1ERMEUh4o5xXawtyI+Obhg5w2cSUg+kW0oiMWHFN9Wqfla8p1Ba4aJ6cc8trL85QHFr42xj
b0Jj24fiIwYG8M8B5lzlT3/OWPtMtVVR+3V3YquLXR56AO40RSkXn4CZsWR7wSAHQgNJNB128as/
E5BP+XImPjeIOORx6RgM08WSVpbix6ICyicyEX7M2NtnPe8K2ECQ2IHnj1aZJG7FTfnf7QO373Ug
/vZwm50kSPlitIGleA63nPNOEjc4UjgKpXToQo0orPSDi6fUF4VnJNFS8qXlb1mzxqAPdii+g/CP
uWkyc6aggWRCRRZ1MWngLnOnxVJfUoHrxugJ8cY5jcRAr8URxawf/Fr8xlYBY8mUP8vZW2c8G4Bf
vIFD9caBukxD5uqYMwLy/bmKMJMQ7oG0KuC/PzNszsDqghBQTUZHyx5YH3NXMFOfOBreC1ti7BdB
DXl0y6A/7vpjitQMfxKczXGK5eFGvZrwfC5J5t6B54x3O8k2Y2xOTO4nWUK5z3Gx5AaSXYzJHZC4
OImh0WFz53mjxu96G7bNXtrgqE1ynmSqLmIsGITngw+f5wEVa9lltIaHJ/M0zP4sbXTPoTXCX/lZ
qAw+L6fI3QzW/bYXqqinDdJRfzFMJZiOt6lUNhcqtvZdpm97PjJlzd9DTjnHf8aCyzI3DghBTm5j
vlcS9cTmtpoTlxgnV47LmGDVwRPSwh/atlg3B8Ph71BbBoymq6Fr/gg1yE7392rskiTLtJHYGar0
dpsSKToepfDwqY1Xlht1vMTXRboMOZCgtOVzyMwKDzEeWZDfLUV6afiuUHNgi/Iy6vd+J+lTUhGC
YmRDURdAfPcd1lviM9uOlA/ZVnfKtz2qRSooaMRmwiYVKnwnx8eQjdOST7RHQl4521jiByjEekwC
bsZo1RmsBsXLaRLqwjSqSXA7l7YiKteEY8jEdCgbxyvc6DOg4RjJeZrF8FzgGfnnETw5O/lseP4/
LWhHN1d2NKjKUnXH2AdPEp+8XQ/p62PY1tku4bfw4hhKXbmdH13uVT+mW5HKj80DRJw9OISt/Eck
lmO/Z58fUFjR4jG6pVCHDfiE+WMr12H9c8urXWL5dRsiiKmenv7xj+fg1u6rxxmsX6I02I1afeHq
KhBZy1eyAk6BJ+ovrsKnuwgNj5jR+MRzQe8xfbuNi73CmhIBKq5hYFAfMn0Ls4TQATgEd1/DYfdp
K167f3NwoLFWrWGNRR6hlHfFxejkwZnq9A5f5iAKQMYFvCzHiG+aOdN6Qo7uuxV+7u4TRdaJsGKI
aqPeepv39+ytmRPn1zE3nfGdxvnycxsFBkzNqXZ0HFIfaIfpcup19hP9fxX8wFXJ6IFeffTyBWUr
A30paLN+PnpXdnFyl8rN6j2i94CJc2YXGINCB8dNdcVDtvnaqxy1TzlkiNGYq33WJJzEUXwMmyPF
bxGKM9g3gGNc7ePuKyAwpjbRO51d0+PTldkT/nrQ004Ubl+idQJiU6iezPHOu4Imn23MQMBDaf/d
CdwsobS9F61Jt7CZ4WER/HWo3LvkRvycZeGXw1IkZ73jMFN4vLva4U0iMeyjfq7velJZHJM8szs/
etgH04AOTRd+LDzSwC8YDTXSjvPCPW3RVoMV/JcT3+y7Lu+MbxkSP2BGHHQZ/nxNuHM49byM2ddE
2ITts9Me62Pxuu0gT8isp+ZAtmDJ+onaZxm1vpiWc5TSRFUt41zYV8qYbQNIjyxi8AWkQZw8t6v3
zcwGmxobGLVymr5PojLv0Buws4H6OVQUkIU5KVqUB4JB0DYh6JNZxUxsdcUF9FQbNKk0KHiYsV3B
z0YRIDP4jlBiQghg0NGoAt4p5x21ChvpXwCBea5s9pBsxv5LNZZzSLUJ5DgnWoCvqL4Wf1HlQCiX
7OxMqGcAFl2DrR8FmuNo+xZGn7MNVUeTo9l5fkyHvDRUkzuEX+Rhk46j4gTRKbxei6swOytHzhqx
tzwn2dXL4XBFqTbuQIciscXuIRN9QvGZed0/WeRrZX4Y+NitCeMoKucRIIU+W3ZT+oEkIdyWk6Rk
L2YvaENA7kHiFQnF325mJVhXmclrGifYtjUXMcOyi2b60YeJ2CMGfqQFeU39z0YMkjIje1vJa392
FKiYR7QdD5fGvRMjz4C5vWmAbnCDwt+WbovbsEJdkoaQKzvMxMQ+adljGVj5YtMz2g3KsRP6TYWz
CR7DGzyF5+LICnuNQTEwlvQ3iIC6mAuaKG9bFkqH2dF7DEF9MD9wCCGTCoXzvLaX4BvCug/0tw9Z
xU0oxrAyw7GDqkULmge0btnNIj/+RSNWf2yF3T7E/uJpZHRw8riExxjY0ArDeugsneeaU1baTxhV
dSBu4y0n3FzwEUu6qAeNBHI2l1Toy9RoTL5LXGT8ikB5yHHQwmuscDV2c6CFPkqiZj5tdHk4Ia84
uc6/EBpKc/eKWwM4WUbN4BpGSdPH8YqrFLXx70LuaLWolaiKv0g5cLqUo8JpiUZQRd7VmovMQj1R
dqJV7PIuKAephYImGOmEx5ViD9yVC2xFDx1zTwadDhcGVGuZS0IKb2HkcGlZA6ydUSe+mB/oMxwz
Fd47WFXcTG3HVE7xfznlZudiaIOsIaOopsrJhnyhJEd4q/4MJlRQZbajsgFR/gVJGvLWDeH7SmD3
y8OYb/XMGhVnLwebkEC0xbXjzD/B3P0WEJS2CgM2nqHTz+oSifxNWxXCoa6MOPWax677sLiWK2yc
mvzRCl7U6pVsO+xfcGkWbQcqtW3aqPhivt4GbznwPqkBsmB/gVCtWds2vlGMWCra2WGbe8ptciDk
rN+z7uEet8VkjclXswLBz3ZnnpsiXOA3cIKj66htJ+/Nt+Xd+baMunZz0jf3HLDW4H3gCORr5v2Y
3eRPH0a/hw4LdVEdJj3Y9JSHNxQnHLWGUht7EKKW0ZwKyJdqy9ThKCag/IvUCB7VwyTUwEQKMNDR
fQQ1k+LnbDhs3Enufs/O2NbIjwMDNKIC9jWhB75bWjYpzK1162OZgOkek6wxYJ2HAelwka97RC0Z
7a+zKOxv5X6ulkZSBxPbSxtXN3qFI/UFNnu6AJfUbSFVJzqEI4IHnVERdktYC5C7eE2ogbXxmX26
y/pRc4Yx43rzQbysG4eDd+j5MEhKDxcu5eufeBonMGO23wP4b4/FXVEIWAVEUhl+f6xzIRU2RmQs
sqO3ZF/0IX4BPtkUhhT2LWa6P3fJ2eJhvXGxMviTICiUDMGtT6LxGVWedZr+ZX79bXkFK0m4xuQ4
ke9u4p6U27TzlNjYeQpZsh3jL76Diun1dpCh+rOiZalY2kUKz+ufrTn7sA4Jhn3RfOhkTbpU5r0j
Il1Evi88ujhJGy856c4YrPO76wBcPU/VvIZu2QCrMJ7CpGi2pp3qYeye75Mo81fQPM2Ov4PbycsA
0KnK63jzubD2r13w2Cf2+FBcMBmxnPtb3PlKY/lTDEHdWwZ1G07OPfC6bclye8t0y72l++u8AVan
j3x0iTy4J2FQqYNIdZZ8AcKi/uYVnQK2K/d/hak71wY/M6ysIQbDjvgNtQD7taiOkYOoPWobjSaY
p4D3EzAc4WveHffunu6vuEzmXtg9MdY9Lhy+jzDgRSAqyjFsQ1rGe8enld3k+hIHZCfxj+N4jyBW
yvCLUNVK87Fkfz5bOibUeH5qCxwtICH6omRFGUhf+6KkwCb4BSnCF/EJcJTJSr8ggLtbn13bXP04
6q/JMYZcwfHcNCtFzkWJ6JSkhgf69xltOWJ6nPhk9VPrAbHu2ztgViQKhrYGO/xQGjpiedwtBS1T
+y122Pfo2O/B4OHgVGbfIRBBCLggkwAqoxNbtdVAxwsrZYi0lzfF//TGSRey3bzclnHryjIfI96T
bdm4l24DYqe1+f7gAcnnFQTgGEsLGCGI/ZPtxvs2NITRvuAj0uJLbWb8SZQGHZedbOSvGnL7/RwH
qkUXlSSodZdtJmckNAbZp44FpDGqTS/mKjL3tVx1yJB96ZJan2/Y0Bf7fRfN5N8HPlHEGv7oVRs+
7wEnxo4S5LwgCNUoSkD1jHj7gVnQmLouG3G8RStlnNZ3A21aqUrmupYujPnRH9UjdKwUEWYHEJ2p
nk1pz7Y0Z1u7YBzO1bH9fT735aKi8gOYfwQRS/lEua++KKbvQHXAIhy5g6UDb5GTC10pJ+gxSED2
CtB21UpquKk0XYx9OIVeDSOuNvRYhddpmmSxyNfngTpyRvk/T/5a9Fw7kaCaRU5OBSa4J8Nvdbkq
q1GCFaEInn23ueCfKppZHkHwaWFiHY1Id6mEcU1PViMIg3yDtwcGDAJ0nyT6LKKOkCvFxJD5mrva
yb16EhrYcTGf5tvLod4EUkWy3MR2zsorzNK/iPmTm8mqZc2iQY83wFsr7CXs5htO0ZGkwY+Vl9YJ
GdNpePMqmJOZ5ig/U9Gt3sk9Y8d0W3bLcXHcXBvTbh6VakAvQujJd/JoRjqJr1lYQqa42zmEy5N9
9K7ffu9kPeM/TmhpoA7roRyVaqFkjt3N/3LQwfWzGRsUawj6K8jtKh/9irB9aOlY+4DcUKfdFAjj
Qfuxb/QwqqnXTWW8fGJlW/i/z7zLZgzAMdN+/huZ6M1uQ5NoaYLwvmmvoeInP2spQDp3Fq29LDKp
JVnRX8JekNPgnmh8BbG5tXgIrvGl6K/2/FEAxQy7cool6mkaJxyBmiPBw5hBhi+7MZFPfRxCFxR8
HzAZjhg5Dhw2KVuoPBJcZHw2R0wVmL3xqEEj4Lxhy2VkFDlJtIGhiSkN7rgqdmsWUmAQtjE0YhT4
S5wGny5vInsWIU2P/cfbF9CHQ9SBVF7iDCZOYQqi2Mp/+04I6Ts+xuEpIYEvwrCi8XWYUKm5p8HA
wBQb9RyE8Mf4TqTBX7QAgQRYQOozR94nynPqNQi3kmZQDjOvXle+04NmpQd4SAnNln+J4uNrY/Mq
QR96oAe9tEdhWjA6fK6Fvpb7oYLxJzcuqN03VTD1nDD3TiPM1+z6ZrFJYkQIUR/MCD9ZsZ3CvjPg
RP7ap1FF0hRkNEbwg2JwGdb4jEmkhMor+H0shHix7X/ZyzdYiXK4DLlnnDHlTFJISOdFZpP7V9Tz
OG2QNRvkA7B9rIzE2U08+j+O0HzREyGJkLnHyW3QuZDRStK1sB9l1EPuDoGA+jjE+Atavfp3teCP
8RA0TQtjjw0YEroLe9NAfigbrlgm/xh23qCiUWW659FpBKHvgOOZecZqc1gNxGCjGuDWKZm4M+Bo
mWKSTtcdjFMmLUwEHCFWJrnVQG8g4GVh4BAc0f9SsqSz7xjUrW99Dw5nTHoakOdMnyFu+0/+2R4r
bHApaI5m8Wx2hTkrExho1yx+PKNDp8OWGLNpM7Ogx0yyvgTGfGfixy+85yqlmvo9LW3J/ClsDouj
ZWWHAnlKxz+btNoS8mCRKMHbHjGvZd7RhtmMqahu5jSL3ZbFABtgmF99pgXhfVdywf77JtXQSKVL
GpXhm7gHES5wxlNLd9He3uR0IRqo6nfCO2SOu7EdQIpvzNqqdT00W8agO265g84yM3/jo8v4VB90
7f0dprzkhQAMVoZamEYPq352P8QZFKKcAifqXv/9/EfTeS0pjixh+ImIACQBupW3eKsbAo+wMoAQ
T79f9sSePrPT0wYjVWWl+Q1cBsw6ZnC6dioA8e4A/diYyALU0siR0s5o5cZzXDEBCMS6EeOj6MNC
x0hB3SRiKLiU0CHvRSyoGpOYBRuhf2lxFB2m7O1lHYANiGUloHmAJCbyDJgAJSyighqeEsSDrC6o
VIZa1PP70fnw2VmyE96wbjcMLJdLyzveQWh1QlLm/R7VUud9FLIVAi/DN8SQpEvlb92m2s6Jmxt6
qHTN1SPnVezU2BytfRIiIj/phvN23lEz2tg2EAXG0h0QmgWQvwH6oqOzAxBxPaisCz7sIIBpXJI2
1TMUlN5MjVtw1nFTYKwpv4VQxfXAkUk914Ac+8NqgTfYahoIFrSBfSIgWwyLyVWzGPm+ttnHSWdC
iVd9Ui0QmBT1l237wqF3SA854nvSO0Ggmpz1QoOXEMnlazlbhgF/vWjmvib+OwYjkiYFLgcYY3Am
Jy1z6iwty3tvR1YIBuGJ6iTasG282RhbgE1B5F0Jr7hSovFtc/RF8BGotmOO6ozOKkMHG9zrLKeX
8MGDk3cq+uMoRRAi0r4iFndMrutZE1KP8I8lz6GScf0/5yjaVVACbqvmHP9gdY4KAprkKTMbqEk9
o33IJuvrECUWcHZ0vwieSNQBD5dyhi4smQuhmHGl5JVyDMlj8sLH50E6egxU1dCglk7JaHWTjBat
YvqYwKykb1GZoDgSdHSnBBpzwOWgdKdpjuGpN0onDMAABNDYoCnFKEemLtdROnJi4BELcPAgAwS+
Syhh4T7QX5MhyJR2bcClB8wADYTsisyFsh0NFNoT5H6k9h+u2DTlYvLCvtt89j60tuTjbU6C8575
JUhpqnEQfudYEt15YuEXoBkESIvZAeUMhxxzKC4ws1M59SArmZcBG1PZFmhBMc8kQ0OtgtkYzlqK
1z48rG0ib7nLL8uMO1wmzLBhl0Cm4QRxlUV3gdzFaXTlGHweTqOSRn/CFi9jJdyKzVU1J/4PhZ3D
SHmkEVHpUqKFH2B5tvudCPg3mIxAB1CfU0gBsOd6j5u4G1XMnBtMTtbBj5DktpYZ5rQoqgZneI/f
Jf34URWmDpNxxR8Bm+SUqRHLYJpGlD05+31nxChNJTGDt1NDrJlSajMbP6jcfvxp5ehHG1noW9vq
IEobzS+rnxYcpBangVUQRQXXHpuUsEH17Q+YntCddLZyZxombH3kJsQTKWWHP1FFFKMeBxMkd5jZ
B3r27jB6W1KMr0q/5/VXSA26FWTiKPO+1IDjU/IJ01lv1RkehoaruQbXcTw2op/ZdWuLCUrpDF+2
uqs5AMweEN5LHxCdVvCv2zz1aS04z50S//q5lfr3CDBs9NjoEDeNhls7mrtiwAw0DzJA+THJn4YC
Jbz6UCaQBfMRaUCp+0OgZ95VW2fiI7pQpmppyM8gV8Gb7tqXhbpnPHEDhiEDQ+RDfRXAMam/RgaE
fED5gO4lugiS7l62BP1Feuis1GHP6k35baRtqOKoBl9bjgP4eHHDfmyheURF+ESFbUG+PFPiAgQA
OMpEZzwLwgihG83OaFEeL0clviyaExUdhRo2zgQ4sTHkycIcqSHwUh3zt/j+LMI7GoUf+5I6NEdm
36dHS61GU/ZkwBhZDyGCeRoo+7v4NDwmJF0yVenwkVvRy+66YCnbNDjMKsp59LkKyo+mDtkEsgLD
fPkdfYLoPi36Z4h9GJM++k+knSBoUUq531E9PEU0zJ3GoRfROuGU7JqPo56hRFk7f49ymnbdVnCn
Y9IagXpe9gY9wKTK8UbSbb4wWmkbrdR8D8XgL3Mfs9q7D1QobqBk84FGQTtKHfEA6a5ulLGSPsNH
JSXqQNhQViBM45Tn3aZWgUhDmL7+jF9kroI0AVDsDyBxt7K6AT4FEA2txvEdoZPgf5ET6ZqIpKAd
hSISH2LiqgVvVqH8AgV+v46+x48NX8TOWUBMbFTduPSRjkTsP86tHdoDNgxMXB+jVX9TmAAeAMzD
bPIUc8UvzKPV7BufTBQUePuo2bpd1h9yPPHJb/KhUitRkCAHZQCNuRM0k6kc4LVNZL04hD4uqYaU
hmieiGaDTfcBEacaZPCJbGKAuvI4X1RoJp6T06RcdFdnCPy9fhniyMrQWUe27wr9IH6NwJmC0KBd
VIzaEep5Tu43rdxpTi/eaYfkMj9bevzPsDXkSjrU80MjAM6x7p+NDQofD+MbcHSwxE9gZMUki5iR
OYro8tBqudKCOTPqEuEl+lSzDmu5Oci84bAViM4J/MvND9y7StGsx91YNZ6wDkvrFBVgi0o79fVY
n6F/kDKX4N0iaOE9vO/o9AaX1rHaWKX0fJUB0l5re9KxFFnPFe3Ty9nMvKb/CrpxTp9vxEQr9enJ
nS1W32n6tWl/nsx81eGtA0EPau/tdbCR0X1RgQlmuNbZKjzOwcV+zc5kcEPch/yLm6MlKPl32GUa
fNp0B9dNO1gTf6uggakYtno45+jWaZDFKXMBFi2lhJmuzl7LLKMvYOh+Y7TqwG8figiK+AJfWBx8
gOdtcwOzWQpKnb5EfJ51h9COrHoh1sctdG1aSHH98PZ1I+lFcsKIVouIdp7ovFhdiJ6sV7Qp0JAZ
NJKXncJ6Badwt8SGuIzO49Y/JY3G6DyWQbFguHFBTrEHnvVXLCU9/pqZZuw6AyQ6EhqqXMj+JTXL
l531lfmrj4IZ+PTD2S7ERLm2RDekQ4vyZrR3SlCdrVWLZY1e+t1JAeCyPS2kOkkTL6IGKkwp4Kxb
4GQvlDpwXdCjln8BOei2GGggWrc2C+e1KhwS/DWzefrUELyVfXffAGQBjvvmgiq6Y7lzUFOnHULq
Dq9OAWAIZgLHdZuxJscpZB6YiohagqkJM6s369CG7Y3Cpe6N7mtoBhN7scjsijYlBmSkog+NTdgC
XQKdUH8G69V3q3g0gtjDEM9FMQXUIGoEbDkwMjA0mGERC9wG3WmOf+90sVhrPNSTaSejObObaPEX
dXEFpVp1BejEux/o3Ol9fXw4DCPsOWiBI2NEDoOeHswuYG8ARS05OMVHjsbKJzrctln4RxD9juVw
+wV6/CZhebuQTtAW5xQ1MLFyVxiaEKidkhfRHqy90kn9ByvreG0bItDSEJpQlzC6yXGJAuwfvGw9
vka/gEN0JBq4tSMCRn1uXmXd+tB52k4L0SP5AyIbYgGkIHYRcUaIdE3oIunq1TGu08ao6ciZ3h6o
kxwasJyUPbYkSjq2iI7J38y4cEdkfg+RMURYy5V/ievuGUQOOsl/HVDauvDSUd+jy5Qi6HVHIptM
g34p7oq+0Cf5jiWdU4GyYgJILgiznopHUk5J3qRLiBDhxeoicyVDfh5b9MTEDpVsDpLnDJjTeiW5
NjI/yLFwR9EbWns/V/YQguIBPAa43xQ7IL14V0I9fi7fzmMuwjfsg1YAq8nfUG9YAvm/BO3whhjF
zWOQYKOque/yA/B6rK579YUIxbjbJpr59U6UnORpRBDrDE3m+/f0X2T0oZ3fEcTRoGHIGXOa6qML
zgDqcm2c9pvf7Ol8cP3SzNIX24Ci/xg3kE3qOD+7gCbU8UAWEKUK9w4tBMg8h6ULtB/HNJ0eOkxM
myaWBdoMFyuMupF6wVsMCtU5aHrtMG9an5EaFYFiq1E5fPtnj5dkV5GOZHTD/fKnRFc6R6K5RgSL
n8IgrRv85kX/O5dXJN9v8VMKy0J1GkHlt627qMkENVbtTauO5CeyPnnEtA3jSZzXSj+AiMc3ZU3J
h/i+PYctggyGHk7ly9cVOC+VX7DiAFNCb4ezBNMLKwUXjP+W8xQnuZpRhXjEn5DMfZAK4F7e74AR
WjWmJZZlf99wdCgWYnYqxNyeWUKCeEGzZFqO/IYE9OcW+GBfPMQq3NK4swTtdqhCsbnZvW1Buthx
nsObONuVaKIEoirWXL4teHQvwyWbRevKnIw8KArhaDKZPJ2XadsX+XneMJG3Y0QudLSGzcpkToOd
T5RipECFJMMjKXEyUsFxjkRlyQIHVERhDt0QjT0RncK3VwSi8RFlbIwoLuzKADU2tAHoRA5QjQak
MpH+MTlH2O1jH0YWt56mCAR1INQ3bAVcNN94hcDfYtmGJ6DcH4zGGTXOJJGVPSpM6g5IfkZIFpkb
YglnM/kDEUhRhAwsTTnp7Tp3CLaKd6WLUKJGIXYizwQhLEYRI8olGNVUOg9UGBGOXYhNlxLyc5RP
j0EZU5Zj1IpoOJJ2fAFpPDrYEK3ZymKI/KPSQrnBFRtXxqzYkt0Txv7udSRXouW9GacwIhRxhw6X
SorjtSvdNx0VIOmgIS/iC9oese/58yh277eoQnTgBf0kZeKFwDddXX4MboMAfuRjChIOOT7RB0VT
719fWsIwd4YB5L8XJMxx6Z49SeqlTufkpcaRD24F6BKiDr9uAgaz7/iBIvnAH3qYqEnmDJqgoPOj
d3Ihkb0ThqJERkn8PhzZZO/NVS/aceVJCz5Bbn3MlISwsCUZfVucPmTVJFksIR6CEwkpBMwYyMh+
4x9KV+0ptTtJ05X48URVR9T2hJO16kHLbDrrwQeDQ3kcOcIWBHSqqbYjiURPdNporxsz1KkJYBeI
hMJHlPDPHkSVjSnospjDoSJvr9EUe1tyzjRmqPuRJzPNgDlaOpjWWbsOr5vTiqyHHPZP/4+p2wIg
Gi8Gxyqr8hvQPsms4LNR39qyTy6hmD2+IHpJzHyTqHz5pR1s/3/CiT/uusgfips9xwUNEiGQyD4A
Psepulug9joe0wcB4C7lNWRgKWRleJrQpaB3LaNkaeXLTpOiTEBb6FQTiCFg1RYZEWpCBsDgybE2
PKEAFoiPv9xXLNVDA36/mBMKWw96InSrqwWmS7SK+kzi7LfPFBRIlUIEQ9SF85OPv2sLCsaARwaT
3lQ4cOUsEF21FqKIP3LfFuJictPk9BQAn/yEXCu+yzqAAWu0J4yn9ElFHxZzJ6jjazH/6NMnxkS6
MUn57OuIk650b6VdT2OBGQLtaZYfb/tu035r083ugRBHkti8iJIkfaWfB6qF85TFyvWQPyKl2ONY
agVn8gnu2XA4rJyhfJlbKEmnCICs3DVCO4GUcKWFeBkJ+wiRtprXr1DDNXcah5ikmiLm9/TXA1mG
jAjork63dOgxlMV4SLBOhrKTRnczwPMlENGoZqACE4YdP5KvdQdfuhuCbUXlGpNtdKaO+HkJdl3e
qfSABNXC7JB9KYhnlgsilVgugWW8TDBDoiCnQfRzobAuBVUh11pF61TWFxslaiQKrVs6Cnz9zaxe
dtvPzWDTWkTqrg1CNrtQTqCd7P7GPco0HiGgMAyoSRGLKdhJJSv2y4WRjZT/dTbYHNxPuZeV1V5+
jlJqDC/9ppMiC4n2Pbuos1tVThT1JtXyTnZNDv6XLbzsx1x2JxLlyCDKq6Sa91kDg8WQF0SoMHfo
LUu2AliKcCAvnLaKxI91RNk+PS9UNqFI5Up0EbEfkZURRT35t7T2erQL7y5fZ19QL3DS/Dt8KCc5
MCS80DeRHdwG7CQCIPiRLl6enCNa/7wguftbLfLQOqq8DbuzEqkaJHAIdTge8kdsFNO/e9O2QR1t
VP6bgu1mngbtTZDqLfQpZNok+C2hCGIeLHYDbRYtcZMjBf0GjgtREGj0hZulj0GBCKidXxLkT86x
IhK+TKfIAVnzMpOWR6ZvQJtZrJdbf1MYwWrfhjXIp2+0Dk6MCkVQNZvWdKV+VudYYAjfcxv6TDvh
Oy0jPP5Kbi+bceHXem9UeGLINaEhyZjkMhRL4f8fWKRVfo5YI8ufLELiDuByBuCcqpwZ1bljIygz
TwEjHYE0ywxiySjFyyicro7qTcBmXC0941Pt52IBfAnyQWZOWqQ5UMnF99z8F2iejkndR4VvZ8Ry
xDAKFE0D/m4d+32+kpEBQp5+HMjqFhf0Kcjx4FfDTuCGDEUI5WIi2WWTAll7YpnpeXRjATUAQ2EK
jFAAchiictEbQ3ys4cyKUbwGll2PxAmeX/Mu+KxWogcAv5SsKc4XX4Y9i2fLtniMZl/5k9mgc2mI
AsFvuC8shaglLVeLJ68MRHlUlHV/QO26U/Ae2GY10H5hIOlTvno6iQuYXgnpX/pqZC1+tgX1i1yJ
R5s/boyhnIVPkQ+njOKfjf5BKiWgN6K1q4k/OsnSPRCpZZAJC8lNHk42kaPjr64IhDilkyYNTgkQ
BENCn8jxgoLbo0lEY54RNhkRHQu3NySQgB4h5eEn3rFP2cDBA6GOhjJKVEBQppgPyAjjZNCov5D5
MCWn+5uBA+G3ZtoCDwiyoy8wdJIfE7MJ08fr1B2gF/RgKAFQXZX0ie2CVQhDUxYWM0vAkJxEEM5o
+9a2DDH7vaA9bywxCkQGRBN0JovdfL2Rmkgd/KdgudDUQ0LPmDOhmwSmvVh7L2NRObYuzaV7FNlP
f1VONW4DahJ2fqY6ocvGgTUScSZ9gObPPF6a/TQz0jXfqKb1JAueq54HtthZY+31hy5erMNvZWcE
pclbc3EjhFZ9suZhTEUvrR37Du/MKYCD8B5eDHq70iVX4MewOJYJ3WRut5yzdMMCdW18qFYe9m9z
AW3n3IJLch9kh3RSb6+TAm/aQ3NRzN7407CZwYVRgNKmaZkzBCqD9uI68erwJqk6bUEoZYBmaUI6
IvMh3CjCyVzWJPU/Ui0n0baLpYyAok+p0GCyxp5NQbd+qKWPrR1MV1pik2bwWwLCTTd4NOywdwBy
5WR0PXfFrp3AQRV9ufx4ps2Y+efheqTs3tSATOrec5yNcIppb0ACt+c/MrzjE4zdFJhBdwkivVkQ
b8+W1ud8wW+Gpj5d6+N6qaZGe5lyVRgj0waan9F4BASni0uMjsUDzT46vb+xOv31f2DvVUita2k0
X2MN8fUX5fMpYLD4tlLMmvStRrHQWPx8hAChp/ldoHe0Rdejgg25AwRLH9xTR63B9SgCgR3wnCBy
XN3vrvShdL+gHDU+kJmeId0YtusdUhikiAeWYCfeKiJt+fa7UlbaMN22x/WJts1ZtSioUpKN2sBN
QsgZNTJQFjNaUA0ToF5oZt6ItAXwgIaD4QFczXv4dZrMX8GZA22O1uSRiK4x++KyLNPwibkxASam
J1KED461E3pF0/YQsOMphp3zCt+YWeEzf2gtIPtwcCXnhvldqKsCX7zKaCP4B3FgWF4sdY/2qodj
0RJ/mKZzemH5h4KSjbTPU/FU4luG/Uu/ymx4bNjCdZn6IOP3ddXxvWVqlXkFek7BiNzJ6g0c6WsD
NO4lkF0YhX+Wp3mxK4O8NtsulhW8WXzYSrZjAcqttE9zxB7Ayky03IKf06DSxClaLDfEpiPHe6tf
Hpt9bdjy1wcWK0+gTKH7RHAAeYb8+IGHAuyQwuOI/weCL5GCEBCM8Svsk88wD4hU8Sn6IpRejkHJ
3OfoeWoD0IHz7Gxj9QGkYwPYu6DJBKAmWjMIhASKhgM8PveL7Op6/KR2EmMgTIbR/8z8H7t2km66
kTJQbuYX8ploeTH5XPv6GNMSGtKdCyVkZ5/pVgdnQehz9Bxzl+7WDeLZmLvEven5LaQa6R9d3QL2
Iu6Cu9uU+wvcfVQLLbExSCkTeman5Wpo0zIyp6Up7sfo6PiAW18wYIBhx+d3gK/SmMFmJYPY72Jc
ddHDAmwHYoVRL8ClwfbbsRWrPrCnD2NkqG/hsDdpK6a+TBAxhb4yCRE7NdtjLirWZRjFXCeT3vZs
rEP0q0Jc3Nw7A3OIND2T2KtESsTUGhh7Cprhgx/BqMOMCU/WXRWguBmdwOZuyk0RIeVfzfBqC3sr
SnsmMfYtxDWtX0Qs95SEBMVWUlmQIJl5oTwtCIzQ1NDealm6cyVZuQatMbCrnYrR62sFm42BoD65
EBM4uIbl5rs42S8M0t5oPdW27uQd4F/XOd9tBxl2KY/hdQz5mkn+1WKUo4VrWBQ8njJp+bDRKlD1
qGASUWgrZKIEwf/lMfZln/PwYlUghmIuJSN0Lewu000HBRQs1VhIL90oz+b7qO90h0lEjQM5W418
DvAcWtogOdvmGdtCJUR6JO6w3VgUIlZJ2xW1bk6zqL15jpgEr4cgKACWdfzbgqnZjJl9X9u38VGi
68M5fzZ0hU1nlBQrHq+6OS4DZQq78lcZpBoX6fncgnVuY3WfFC5ysC4n0YWh475n3pbEtdcy7f90
iUDEoRq1bGRbdwQsdt6Xwy5pTDLGGO/wMstpBNNv4TVqJklJd3rdrqkNIdBwGwZf3Xj3aKwKl6N3
KIHD7X7TFB7kz/jQoOBdLFWEgs72msOb5287L7eFu8Xb0ivveXE4r8rtb0XI/CnjT26hHJyRNB1b
EFQIjD1Q97yfhlMBvXy53ZOtobBHlk/XFUfqDEYa0hTAfsm0D79Ym3cIowyVmIwvHwBQM8Ai5gsZ
9v3j8MbYxWizDw51UB25U922ucZbBc+YDYrHGm1pFGlwSwRgmJlYQ17OFlmqioLT5vpl5GljqDJj
+q8Q33LAT0A6uZ2wtj6TOgEsXzITnxesr3Ku0ut2TiFcAvQhNfYKlNVt74SQ+a+0Xvz/5TU3HRJd
yhGyVQTY0KbhKAXUiVkqE0EC0B327qi4myCbq81nX4AJZp4Jz3XPt56ErDJERFe0+zjfCmIZ2ByU
9tAN0qwOjCM4KZxmPibomEWUo9sKT4gFIFdRbxfrsJG+/a5FXpF6dvcOfpOfgidyOa9RXOG5Rx+/
c8znD4qAaoww8p8/D7A/DmpAYISJog2LDWEHkgDmJV30PsAMAVOBu0gdAboScRoMCVhhaPlCM4HZ
a2gMlBawtTOktU0F48B9j57TQZ2VKCJO1UGb0eMRxBl+CkxAaaXMa0THKKZLRzvb3HJWWv0zm7nZ
hbJ99Rv5CJEVNPk6qGqnR4pf3FMHPYpJVNL73UkZXGldEq46cCVPmx4CRuyPs4vaL2vUPo2rDaCM
CpzlCHnD7xSppauIth5eCDUmVVyDFMum7xyieOttCgt3I04abP7b4BkAwuvNW228nD7w59i2D1Nd
gWhuX5DihDFpV7TD1laT03hf0ZkYfxepjcR4zCbHz87iqc+7ZvzZY8VYghqm8/WE+tOCNHny1Pkn
Us3uguw8QNh08rAu+xs0oBejzj2ibmdLgHJlTq7xN510PMWAowTlaZ57gJRrjl1ectBjszNkNjEg
05GHPHmP6LvD53io4KANCWbbQc4NDr9qZ8OWV8MQwSXFa6Gh1TDLQxre9qDwukDUBxpvnIEbFyMm
3cE3cf6IENgEzxOfGCNVHhF0xA0Ag+ed7UfQ67eR8z1toCndkIvGB3kCwtqB4wasz+iCCMFpeNvg
U/O9o0yHCEVEjBjNfcnvmL54F9QUtz2LMb864Rujt2BqQI/DDVJpeyE5hW+jUQxf+4r65S8ydHmI
/o8kJQeKiGJB7Wqr+7YNhxJX9hm5Dx3VdomGMcUvmTfgWE6u09OtUXBKYaVYRJeOe963EZ9mF8gB
rELwe7vkhB2KDAbVcCKsD8Nmvo00G0G09Pg8J39Gv4xJXAFHj/OuNSBuvmvrqsb6HqCmmSVXblXp
ga/ALlINbyy1hOb7ffFyXlEXZqgelcEHW00sjwMOvLE+uW6ao9fyOf+G6kq3H2FO+kfCRGLQG30i
7hccsZByon8a99wzfT40BvwTArW7N4b3La8Ib+F62sSiytDB73uvLUiHAZEVAYMdCFCrNc4RNxy+
8IrFXMHD5der5upRByD6omDP+3QoaIP/sB8QJbhG/4XKJ2cVgQ0FohAuCtkUvB6FphpSzVYat8aF
91iQ47TCrlfHaVglFwR3m9ytsLP6ilZxh4PAuKwaS6nOMlIp4L9dL4VclIFxn3FsrlfQgH6IKVjV
UE8em3p5nj+hINvqXrcRoSGxuh4unUCg7YgbLZowpzBW3E5TuJxGSlsgpRYzUqb895G2+CCricFO
xRNvaW3GacJZCkAOQ0pMlRg3rqNyheVVsT3NdKwIGBy6p51Mqcro7uvJl0sVlUxnkO8D07K2CqqI
jgnHgNcqDIWu90woapNr8uGoJ4MWq6EzxuRWh9KWlqZBYNFBjK8dLl6moPa8JksCDQTUPgJaysJq
0auhXq1L4/UxT5QSaEL3vFaz/26h6grw+uYp3/DDhOUbks+0oFGB4ylGNarLU3JcuvHW42WjvV5J
9eohkSFp9Dr+oOUkCCzURV77bChELYOTp004Izn6WEBjEbAG7Nk0b6DAEK4Sdcvkh6SBDvLrjeEf
wYWqMmCJCpw7GYwPsNzhu2OHBtQ/jdENTkVnZZBzGz7Tx168WRM2unJN/gT0ydRUV4LDb9iahJoF
EvZNZhmGHRddg4+VPPYc9AQiBoCo8yEG5RGSBEWYsi2RtRhCfeU106ddfqbqbNCec5PBRnTpFZEi
B+8yQiw9/6EhrGM6vzvNOdQ7yR2SICcokkxLpMOOtG/Cpdb12OuJc2UFGOmYo4SOazMeEFDBYMao
onAbtg8oJtv7GMDkgKiI8LNRjrG28rYayPE3HejcTMAoJxcfkChaE9UYvAnwVwyY4YZhuiQ4fCGv
wkngQuiU+wx0hD+3vfFe1ZZf3UGHNTeoJZCdmjoGFQ+7B4BEMbM2r5jTDF91nxTr4pOyhdSfCsdD
bS6hgqJFEPZmc5QfXj5qWRywIdgynXUF+mwZg7YM33CUSFXmBJbfQMj84FKRnABcTOI+f2/QuMqD
gbYFFwmfIURch1aASGzVx7YLwg7ZK3qGF5Ks4X3TXbI2hUDJbbDufVDN6HreERYAdfLnW0GoRChl
QG7Qw5DFYOHBzf3S27oA/6CP9eBc4IXwW3Dc512O6eUDSQJZaTyLTBygjugC+escE24Poz5owuxW
uUipl8TIhkqaRgCEYzTnqUHlY41RzgVG/fLV+Vf3HLoojLWd+ybmuTB/APjs9RIkNebd6GJiDsoC
aPm1izhLsWOlvEV4Cpz7QLQWmB5M6QWoPatGYZ/+UocZlr7AYkOoOESuJ80u1LxRkFvJAKl1s8SR
b/dYEJOgcIq/EzydmbTVWg0Lj5uWsZ6Ty6V52La7mn0Gt9V2mURRQZk3ei1sNPbqN49fGfwqffMT
n3ZEDAj0yLVvKg2NhXwDhF7Es5dht3SbXWGWdicqtL16UDQB2mRxZ42Ux+08hjpXOErXe9tpbrZr
pKIxOe/EZ+QqycG6zAMe+gYh2crKj236Wag9aHtmuePOGnnHCxjdOauH26HOb/tPpO8SnNqhW1gN
wvLjTz7iSb+SMh0SxjsYYU/OryDBBbOXosvfYmLKwNIMkdNL6GyDvmptp9vEkeiz1kJaPxqfPyLa
RG8JOdwkS2EPodAxt65NIY6QxRAOYGiZIFUdeNLxUiR+qEoRF/vDw+LvxS2jQ1ybobMFygoaWsD0
7IW0Zy5JjdlNHRR2t3ixu9BBULb/AY0np4N6DaTzzmoiMOS1AafrxwtKElKCbeEnEg/PBMdldfXo
Q3+A1DlxsZS9EaPYJaxWjphkqnmgnhmMqNJTZUNvr7eAV7mecXQLSNYB4/pb5LNpPVOwA4NY2rIF
fC1OcMkXpsN5T9rxRe8QMu0pHLSvxpZssBnToe8n6AstZXuhkkbSFqJzkR9we6PHeUFqTszXHuDz
X37yJRc0BwxLhZwnzjXTLe88N1m7snJYZjqR7DMZiF7xuURL+N5PqJoS3SDI5htc6hWrNUXjw7KW
LIa1vZ9zSaihsNhGX6aByJmZiWAhYfS7E4kgYEikONIFpWGWw6S7rcC6ctAykShWaddsUl8owubm
kOFcA1kNfw3bIIuYpujcAR6bGPPZUeYL+xFY8EYGXZcprw1sMJ2Tpt0Jusaz5C085130H0A7X6ay
E75/8sbonHHYQOZ0sFMZre1Q8YEtdUaw2FFsE6AA1+aMOJ20SFL2kxyPbDUa0H1goqrDTFuOu3UZ
Xa/BOttVH3AG6ufP835BV94bhfU4HKXIVcZMFuj9CxUjJick4wsprBDxniB3yhjiuN9nVkhwHIDC
EcWaWJvw379xKmQhinhxJUBfy0lItFlNy2JH7b1Eq8+KESs5FWaMHTvFX/m0W9OHo22RY/gA5EFU
i66RXxFqXt/tGir+/kPODBkTja788Mc7x2EQejUBXAtrltAz6ZICEM5xUZjcBvnXxMFAh7rB2d+1
0wPkboC7xZgjTdfs2y36aHBuqnUf+g73hBpPF5osURhOFyvYJzUO8fWkvIdcxB4Z5H2oPTzHEJb0
nFMYCsxYEPb9LY0R1uBsmpvFoOjRKSEYkvVVkjNp/W45PL/3pGrj3gon0QVsx1/Q2DZvNmxxRRZp
l4CvLKbXmXtoTnbKCLCUvybsGRWVCVAgAi0wUSW5bDX6aBoDutv2vlQZpCLha111t5D5sR5s0qbD
J6toAUnbQfoAMjDyALKmLRUdLR8kCV6xwmch9Ubof4+MSO5+HuYe+SHkA/CxRhw858ClnZoi3c6t
fx7vWHeJAkVCYf1VKbMcLjhtHcAMCIYvyFxXyQWTd1DfZ2LXeUcB+92T4HUdStiUsWK9+F2jL6c5
GyMrrYTeGTELoKZG1aw241jFAOiJgw3NdToGio2GgL9EFp2ALKrc7jTDfw0I+jWkY5asRxLo4hq9
DRAhjALx0mTpVLMpB9UZcqBxpvloNsaHS2muU/fexCGCows6grARADSDKvl5d6ytrhxzmdPQmEN+
p7e9gltkc55w+MPCFib1yesdUw9YPV04JLPapoggiMUJ+x78ig4sx6Z03socKDdByzPj5CTNHDRy
njMajAAQJndUABhSijObQ65PIfcM7p6GO6jMo3/Y3pJDXpNsIFqL4w8rhLaGzff7xZCuB+0SSqKk
E0CagGzNS+PuGcswHAlcK9y3hpKhsklRyvGR+ensG7AuBg6ilGAdxnoJ6HANChTxDp++DQPYclS6
A4Q09YWMQ6mcS3QYSKiH2MshWgk3BNMzO5vKlGRbTLZLK/QEFyX+TUhEpf3zMIuWHahS39qhDPw5
2cm1RNCRyfxGAqQkh1O0OrII9y6+IT/DTS4iPnv4Vcsl9xAnh+ccu4xjY/InVUfef1Tdn5NuXrTH
Hf5DR4WKDuIMgDtURtsyH+CwuaFwL06qYexZjAxDiGEO+IWcK49qkONYDDDRVfPQtUN4RP65Nj0n
lBBFIsZfHFOieLLumQPSVu4qISAmp6eTLPAQ2CbIwsUofDrIIfJbYWlbTsMUFROyKxGYTAaInE3H
/rhrHrjlHUgOh4M/ncbIPAo2FDwEvT5SJQ5pbi+J7omJJL0RQfbsYNmia4HHS8YGW4KIYUbfGQCf
YMLTHX3vtuKe5woppg/XwFcnLffhve4M9kmmoUdjZNsdA9EiIKJnqjL0hjckXG8ZMX7Eduacs3qZ
heO3aRx6Ux3ddnzrgEefj/rmXoEE4BFo6LEsE+D/j4mIXUiHfKuExUSAEtlEvFI5mclkaPg9SP8R
OiRS/XpUwE+BVpntA80r2vk0AQVn6aiG6/pkh3DVGMfzqJlTxq0t/NgbXHpk+RZSkZajM5jePc1R
akigFiYqYFbIchXXAdE+s47hHByLAbPnNDIu2zHXHVBW6DipeRDtgh/L0KFiYeWGKN045EFjw8Ze
D8NLcb25ulRmxRbwQpgmXTBQua0eihWeBjTV6alRbBGWTnQmGWyyEK3m5g4psp7JXDmd3S6m2nSA
QjTtu2rB79ip9Cip2hwULc4gkgwGTY7sMJFOLm7Oq2DpJw48+PvyY4L5vfTAZXSJhXR9UFnxdPd7
t37AeOsSWA9K2FF6NyNFM7K7WzYobcwmFCwbX0JBput3D7D6fiyUeltG1XitOh/a4ZyAe2bJDC2y
+h/eerXJGb2++v0MmPAGyNRr1KbeNhFdMuuwBPWW1MakCMz7kF6qpSBZz+aEn4D7Xu2sv/1zLU6H
qHe0O/bl7h/Sz+jy8FKzs/aAxQCwBTtM8mN0CRVnjZyrilveOKVFCWZ+9zVzEK2ckdNNo+mpYE91
JM3sds/72etGUGxOQ8gT+ZuroAAynq/qqPJ1+CLA1XK2odmAe+cq8bUM7tko0tFSoMVgrqcvnhlh
tObqEZbOAtMlpkcWHR9Gdp+12VSHQhXAqqeikUEyMqlAHbzDffaZ9sx5bvfigrepJhfzIuACOevQ
et5UI91jxIZgZnk84ZRBkiWaqlsKkSfenYWPZziVEyQeYGqS4Z3u4tcrxvRjCkc6zSJJseTmGtqQ
9pUGlHvL9Z0p4NsW0cYMWkg80OQwwVlUxiUuw9fau4JZ3TMsbUyfIW5Dt47X6NHm+XCqPukRvtH7
zakKP+BbOlIC9VwdgYUBgMo/zOd6pVZk1NPLmsMDrjVIX+/d9ChV2jCOSHNfcLv+BhsIUZSMluiq
fWGGmU9YhBD2UGJ+WY/LFuLLzb693JxJ3PP4oxGaUrtLYkkJusXi2nc1+/kYNG72Ds0Cio/TvPeB
NNxWHW3QhYndDhrp7PwK6vfm7KOalVInr3OEWwhzmfGB+bqCIgIWCTAbWv2q93V/OIZfHbT2zZ6j
gMp9ineGd5/ntA9F6PhrXV52k/q52qjtQGEUCCK8a7Uhjz3clxKJTyA3mqFUz9fzUbqeoNbUZ+ZF
K+b02nL8nH7mFZUjfBRBNyGyeE20XQH0CiIYlpAqYAPpiFMUPnxgYZXO7T9hTmc2JhUAC/3edopy
2VzbTZ6pxG4EkNFlcXshVHgvt80yumBjcj+2yuBUbvOjWoNq+Y+lM1tWFMvC8BMRIaKit2wmAVHA
+cZwOAIqOCLg0/e3szoquio7h5MeBfZa/3jvWspbhbJwczho9Krp11aeI/PDo+VWspAgPfiQFnmf
69zbw2curvcl11yX3lPMU9fPx7loN7vTidQREQBcKows6gtAZocPvQnL3fZzte/5uA+ipibyVy/t
rPk8rIK8+jsBX93n1xy+MONlszfngr47DhZvlbDzdPGqxv3dsZ/pVqOwe3TDXh2o6fGnN7SWgRgX
WMVypGpvFHIK+noYmdzpD8YqBRXfFtii2/8E/bJj8xUAgrvT/i2+8wndsiWI7lNZDzqLH0dTjXa8
n9mYw1kuldoZvo3I/8BMExLyBe+vXP6PXnsVg0M2/342t+yYPzB0k3fbe/nFM7mxY+UPUiu08It/
8gW6ocCNx7vuNPu69QfipOFRST9JZddYyYzrxaN289mzR0+O8ZoXS2IUAwj8JusVtMYA0Z35ZY2j
DgekWI70PFkFxnwi57WAUDCZ7Dd2cgGo672DcAdVJ4brjayipUiZYzFmufjMGMrJiRkYGVTxM8Td
uOwXiMZ6C7BiStIg5JjyGbGZnZTj4Mw3goxh3Sdxgqc14514ErHewrlnjMlbJQYFluMnChnUAQgV
ns6uxcRSyjWHLk1amgK1jauUkyPdDHNH40zu0n7ZHn6MGyqqRKifTHMfDMh147RfV2EnnfDfVwot
hgpOD2oCunlUw6o+v+5ogBs/W8KztioJbl1Xv/5QOXZmV2Xcw8ePB6AY7zLiotB+dcfdF4+RJn50
5s9y8SvGr773q3i2wFjtxOUdZi//hdhrZPLvX7YqfS465W7VchepdEuHGhVdxH8DKwXjeBkr/Xa+
1ThmaFiDFbC1wqE1YgTqsZtU+uHntevfzipG6Ab4PI8aW1uqL3rmE33nhTRj8bzFj8/+ez3nosZt
8w6vqn0t9ztkHT3jRzV46d7ubk31NalV7geNXuMN6ToGYR4NbR0xuDMK2QaugjATPVQgCnf5DF76
r7jbPfQgSMR2HPYV3jzV6n2mioDF4gss1L6DOOvqMbGQpXOxpfYRcmA1hrbbXRxmGWYrNj51dcdV
JaMPUwresbSbWOZ7nnLcykA28BdiaAuHAKgPLiYxgkdm4jSbGC6CzxthgSp+O4GPCJv/w39j/ufK
JIScDaLhZdN/vFKwuBUj3HQRPO5qNHk+Io1HOFLUIJ1t9rSRy/28xUWPoGuxCa4BNpqnvRqqxuyp
MWWKjEfpwHWUPQ6aD8472ebz4ms5pOE/ycn21jxK83DLLjB2GrhCyGM0Rwh1mUtMTGd4fxm9b2aD
Ehlrwgg4lu0z3pBp0PSN4PYUq4HB9Kqaq3+Fknrxxyg7496NSSC/c7+RmVP6gXzB3ke4iAJpcODE
FnjM/mVtSbuRs5LVyiteWc0M2RmTxEOx3x+HpDvLliW0lNSee08baaM7a4z8D83uEZTSDDpkWGw3
WXjruPxxeGTArp79ASClgd0teYbqQu1YR+S0QWDA0owdHeAfKHb7ZjEeis2qhYEb4grqIE9fdVVz
B0qpi1lnzObUheXGKCFkWpuF8WKJz031gpU2cZwGhcmzj5i/8eM/BhSHILS/O0R6SSf5THV+YhOS
mRZskOLWT/NL23Y4408BTGiE6axNhh4mii7/riMK4samryWDBfm4x2WakS6BbZCnCUZ+dpsHT0Ke
Nt0z3DtRmFSJggKCJXK7jWVYMt3J5lqjcjnH96ovoLmk1ps1jFPFn8o8YzYGF80T14bcL+cFTyfG
LGkQeFAqZHTBzI3unLOK+wUA4y4+K5VLa2hL43KqGIxcj1VDbiVmOQFzRhACEAMJfSy9MxmLcBEf
OvD6QtsFI21d60454IAVjS5qjNtJwIX17du3ErNQayvIx5kBcPAhIw2ur/HjPntSv3p/rWseFYP7
fOdeuESe42HygKDsESwB7qbMerr76NuPgd9HKkOt2c0uusvB21MvLtcpBQS/zSUf55cDkrg3AiFt
1u34f4TfEjsXWAZ52CCzph3rn7+jNB/cUJMyNoPDQdhMUj1Ir4fL2+dhm0+QO7BZtRenN1r2MNlj
4FhAgP24S+Fji8kImaj57Kz17/lL3EBKBhtKXWtEl3u26Y6WrH1Mq2hQx3nroIVp6bhnu7+wUr1r
q/kFBN40QqPiEokKdTyC9AfCITg0JFvLoVSFitVVDN5wHhC8wBeGmxf4YvSF2raQe4ykFQJTAOYt
43e+EZOHTFC2MnXtEUfcMFmxaMLeoepGQX1H7311+FRR/9ClxScH8ZclNKk2fecGuYyv5mZ2MPS/
+MTEFzHpgDeLJa362MPUrsDsyAqWEpessSvkEGjTEH94/Fy2Zh9OvQe6LmNEFw9rIUcebzdSXJY/
wUZGrtUsbcOX6qk9bCAUX9p/3dnsAuCJRN/oHOUDDC/4vHT50fmxpDKrwmj8MIrTgh0GsGYgLZuI
86cXN7we2/l7vDOyOAtZns+Dqbw24BRakDEWi1RDoC7jgjv0UWAAwRYCQDOHDZV9ubAaBENcxOz7
Esfr0NmRrIbY9g6FSGYKcdaGFsf2wZ4gmM0PI5dzWIKnjNhooUk1koUD59rF0LAzIa42JVroG7Et
QKQ5Pc6YkO28NocTBRtK6igJoz2Z1LIaAHApzt1+8J1fuf/ZqnUwNIkPvaHIqm0VljPmrQb6Z6+S
SEoDA1JI9cp0j/HzjN7KyDjAUOfjF8boGCjuFTOdj5l4DtPIAY2w+F+6rXahTOoiaAthsR8XC7nf
s7/P0QkTqi+msvCV8gmvYmMDBb2566c2Rx0hEXCkZ3jjLdnGBrpCPwQcmkTRYQxBs1vVufZtxMXf
HvSLCq9WvsdsJGC902pyjQjF4ga5ApHcPgKlxfBhZ0OPv186oL4HFKlc0n+AcIeL2e+5vKzc1X2S
3rIpR/x3Nb+n2NoulaH7QKAnCibGym0+HAX37bj44yTLcd1jndZn6fTk92daZaaqoU4+ouJZO0U0
/1eoUhf/rG2MOkRvtIJgCkAMMJMraoF2y2q38z7jLoa1mTQXkPRKjMAivMRMVOD3x4KFB4NPg2LR
uVA/8OAjEu3cQ+DBqJ4q6M/0Hm/PDZm3MVhd7Tc+CLunIDLOBuIB/Wn0eguVA6l76FfSKE6WxDjE
HfwwGjyOZpdWohdrj6kRlkB5ZR8BD2rQofljeTY22D14f61RxJ8ouuawtffX077Pgh1lyEbY8cn8
F0M81UiZbExZNxo6hnF+tXOsx3hfkUftHCrZsF91LEryKCBrjTRJmu+Ed878XiyymvozNE9GNy6P
qOE+JnN0Cr/rwLZDTkrOooLR5GpWZq8XVEOXVtRmCqOZMUcykROFw4drne9P6+EMNdd9wRooQ6ts
hFsdUpNfTs2KY2dFA9cPEfbVHPYQhJwj7hNCldxk6C4G7NA9gnbM98NTEI+Zr3swuHvVA0KfPXYX
3kRyBTbhauNNLUX3cAHex32OBwxvqO5pF+eruJ3+9vqL368k/9rdt68jlbiEvZHZ7bpvgCG2dvYf
1gu4aewKhTuUVPM7/PzrmUJV3LuZozT+mIjf+nfwuOHDYLPc4XcA4fiNjN5DpErQ26Ly1tFsfRGV
/GbNy811SshUnjicxbqrX7Z3zN76eMhBfp/KDp6U8DpKZrtf05f3I5fsE4b6ywOHYaOvIOUXH5ue
DOJ7Pvts5+ks1HrKIgPeOXDQ8t+6JgG70oxCJ0gRTtbDSSskXsk0OjY401abJ9ONQ6T6YUtrqCzk
tBjwuLglx3boWd8pIZSjf4E9HWP+6jOG/A01g4fy32v118TOcZjQajbecAUGOJj0CX2MXysIZkyu
gT7Bh0QcAjPoKrRIPbWGRnDUF3BMYjiXRnhpq+ON56l6GRrjw0GVqavTcZwv/qAfv0QkO3oYE40z
ncvhjshD/z/jmnLjHHgQnykCpIubTXrCE7feXLtsZD0Q0VvHAY7Dutf3ZQRM9TBWl2X9tlQ01EY6
DpyH+/f1DYf3AME2sVvxZ9UYjhzW7kcnkCWWD8NayXxc2go7qJNmZJejuSGEUMESs1E9jN4D92XN
5l2S1CrMqDcue6qWhmckiCOmtR8mzh6qOHjpzpgVHaiA9Zv/it9xR5EEqr6d10iOv9OXHRwFLlP2
UNlyQPXWgEJY4HRJSv9TS7AcTLbSe2AOtwXzGVTGLuoCw2n8HJzdP/6spFGkJ8CaP6bfidWpzyMW
xB7C8kLFKN6Qirocpt2YP6Xa2UmSiKhXWHe/L8xFoFh0scD0oEQeOhNC0Q7IOKWhla8IWfuAU35f
XZZkcAouUBZ9cYEkwv7jvAkXkXKcYQskNZFtL72rK5UyKfJr3BOX5NSLh+JxpMVwyUW8zByimSI/
Pbzd0whL/d0ucjvpcGfal7/o6Y/mIBxRLfKbAX3unwaheesxQBiXpxFJTwEImXGSLT/IMh5je0sy
2CcgoZ13udsy4b55i4iNXvPWHlqZ69eYKA+NCuUYPw9dhXKjMJb0qogoag8RRXH/RTat1xrtSy6h
4ETwMvV6ZJXJlET4fdoS1usXvIbriZDLIvQKO1quUdSggAdB0AwX7ya0lNN+xCLcbyoceB/LshIe
XP4oga5fnpUxCLoZEsEfWMHRIcsA7hJFyd0bx87M4o9bI0zfg6m1dz1kaGAlRi8GkrwfiJN/0GsI
SC4uUfLa1glCZRFV7kmbnVM7uVgJXKw6ww5FqRGpIxzZtfhoRv0FAkDW+U/Lgh3oExDe6OGQ4Owj
Tp0Gl/o963fDJw2EXicfdwsfiUHv4hZn1GLURe58FB4cHdie07BHJqT4pXFvq2bbPnJ++WR5Sb64
sjKKY230R2hrRoakPUZU0E237LcHJj+y9lGABtNa86YkKEohHjzzcwjeoky55lXyGe5Tbg8u5TKP
1d0UnwFLMpcc9a1RK7gOuf7ohGLi4ox54H3hny7lRvK+kdoElEYwq6gMjrevgXIDkVP/Mb/AQtpD
pOfmbz1IJ1m7ai4L/Um69X3KZ0e1hPaFMyQ57b2IGUBxgPXv3sf9lW6mRzlGPsrI2Fdix2E25jGh
sHP2uzzLYGutWNrcYW9+X9Ph6aXHg5qBlsmF5Nmb2cO+aDPZMDxiK4BkhgTJodSkAQshW5FkQKho
We0yM99n1jOytVCdf0gRA4uP6DVy6NdUkCXJMilIVtYH2dbTyvDB6wsmpIgLLbqjuUBNBObTIwjg
hTBRrwhQJbvUGvSi50s8OXsGy3s7vlMegbhufI/qicyG9RicMKbj1P0jeb+8wwj9fYbz4az3JTLR
03dM4qOMbpve1+3vMPrTefHumWW6Ac+/rRULjP0fqoNzIgaDqp0My3VrMnE5dW2kPPKrDzxEycP2
bkqSR4//Hq5lbGhnqokBkO53dv4YmAUp2dt4liyMffYBSIVuMsBLh8xUrArAYDzB/1zO1/m+DkJW
w9rcDNc7o5jtvY6RpAn3ftKh3heOIxW0T8DuWyErZTSEyuDe2kjzesHMbJaQjM/lJovzkzWwPeYq
0Y7sc2dVrdodWdOIfXQEcub5dbUyqybt3pOtm27CkLIT3dRY3t3W4RHHtxA8jtyhGrsLXIkJVFmT
gkWDU/kHeYcxgWBGtjXjaXuhbAQt3zZuaL7R8V7/iVBvzE/kDQ6vrWyiguCiaOfgfbmHdzYU0OIR
gV1HzZA0nfLuLEqeXyfqlq9f9IeG2DFdG7uX2SO2xSLz4g5r0yKPt8PitO/djQ3Vv7KxJVCx7NVm
cdte3jiEB2i5rDfrCwGFf5crJ5oeFV3ZI4zZgBANSVlpAx+M8+oNU5JMmF8g3lLTUZaO04em3n3M
Ro92Mjo6Zy3k7sC5E0tvYzxnI82Z3bnkFDGfVpFu85yGMiaXFauUfy4XNU9exL0OFMN2fUNxgjZG
M+s79PEveMxRFL6Yzk0KuCVgwcP6xyk3YRyXVrd/vYIwEDCnlJYV7BNrHiSSa5dhnmgIwsNzCy1n
zTO7MeLc6Ywda+Phe03KP/c38aiVRR/hYAuVdPttimD4jnAo52kP7+6BqVnOMJDM3KUlJIuUlZsS
qFHBA4b3hR1tOK5yY1XZ7fTmZ4cbsmtEFqytGDVdCE4SNkZmjivQ0t25DFHejY3b03mz6gm1CYZm
rWB/s346lKEiE91Y5Vjo0cSdctmILj21BEKRM9aBjxJ3vxiZv1kNImNG/a91un6XqPPeftSuZDoR
N6BmJkSUuNB5xDmQrhLK/BLU3R/jHMmglvZffVR//t2U64wEQOz9y9sM5bZYM2Voz3G/scty+hl5
mEo0ImwhPdghZUfHpGcBVoPugDQY8f3rcveTtCP1vByQOF3fi8LCEHCje0zlp3JDmlg1dJ+fueyd
oKCPLdTa5i4gAOmRBAO/l2ykXQRGa1myMWvQ7uMCcg/8rheavo8mmo+jEZ70ZoYCPzLUGQCvyi2V
besn5xyHYYSQoTtZXpfMUOcOmbvIBE4A8NucQYUbVMgXvUNK/l6pXat7xcaGkQnLLm05vBTxe3nT
Zo552iKMVJXXmOyHZ2iHGpA8ADNTwhfAfC8fj7IyAmhy/o403gUYcJRKuYGHbIveBHr4tNWCd9Qj
MZUJi1Rk6q8GS7k7S/UO8I+MnEB6LkVG5lvW2KPf5NynjJdjCs72wl9DtoeBIOzA3/mwcUL5WwYq
WX5jMUG2cjDP5de/a8605W3sdHB79Y/rQbX4JwzdbtEdctfJtJa/3HFmH88x/hAnzA/oF8qAdlkC
Su05jlf87YepBulAewVTDq0X491mPK1D4sfRdf6MKZMjModxARQlYiLACQ7/QPKX5nc2ZeKiJpP7
hXtrDj46AoxgKf+ZuaU8CTkp+M7eHCXkQVytKUpHzYY35eSWlL+FZOUp1U/3aPrYgBQRlCqzH3Ow
FGSYi6k9WiPKlpjHttx8TvefFIB3LNAxOWdlp8m0twDfMlE7tTDoMiV//lvRtIlHyVVwM1nvmHRV
ASEL+FnCIlgvyXkSoc3wfNfNGu/BGtEIe6vUH3YnsE639bLLgNE/EoK6lJHw0t3FLzIaVOH0Q7y8
2RsgcdpxBuMUohQajfA15GKRZzHqRCnwIHaYLlmuxzxk/Gl0Fz/Rx+l4Uo336uJxwpT5eLs1TBom
JQQkuE3YBSDGMEDBBuEckewTYE8IVjp7Est3R7lmkzwypY3BhvWRt+D0+0VYRTvBHzcIJMEULOCK
FuOKLii3Og+buBzyZORbKlN1kUhuc0Rr0hAEblFwGe0cmGIk3Hf2ad6Df4VEfWNXOL/WBifa/yPL
IJtlbPPp/y9TQ/IqWxjgzP4JsZBGUy0LesMFNuW/W74oFjQScNkaGFI0hO85t0hpgjX/bG5qc7eb
MZ5f3fVaucp4AyrSxozjclRnEuJ9G/AR3Hbe186Ixs7ZgCWGJGGXe8wZ8U91j3Tcf1r3VhRnZDlv
boMRaAmOyYrnjdRXNtLfLrtfSXxFCTn5qCZrtZ4sUatxhGlGuvr3sZLxMI77BJAdmhla8S6jrPz5
Ccp0PFz7B/U1LZ/HLrIntcOYbACs841jk9zC5fJDqQJFzHg+RRVlOi+itQnHOvrMAH7bseqWkIPP
k8l/ND9JXt8v0X91DDjPp3+qZPOyP0La7cLuexGBWWZf5nDjHxw9jHPHd/3lmrOMkfZnX6wHzZLn
fCrNx6KSfyR1d/H5sUjQbdwsRoXSu7XmLxUlCWn2PnzkInxS6D50vcHD3PmLkVeGG873IastgWub
keqA/qKxGFbQRAN4G7lLo1K591iSO8cNzIi1ujON2kFvvQk7AcgYf9+7Y5yk6rghoUS88EmBInOn
GR3gIdk+sgvdZPew8mnGQ3rq5aewzqx9afHkxs+fkXLmDAB3zXJyT7zLyPRCJjDWpFtrrBA2rch8
M4iPPc0qe0O2AMlXpeV5vDtsIL6PEvQWLN/ewIqSLHKXcL0XkZBLUJuCoMHo1DBkfXj2AKteiPRE
lT9JLn4bhNBHrest0BIapOPJI/ydWSGiA5o6tQVwksxHLMVINnpfImV23ukG9ocno17ZONiu/XJy
Ts1Tj1WFrBFxSpSZS291uV7+Nv4Fk1jfUI840xFosCQ7tWhVDzTnYQDb5D0ZR1HaeGPdE+Wy5aSG
ljDe7mh8ZtNhF8ZhZXKVDC9so/jE71bZM9MDvrQDGx2W1feK4HGEGkDvzi4EQ35NAOIiVuo+GPIT
x4nMhDxfzTPvs33ST6cTYyz5hRnqnkXmshFIpyfBAKHVMQTfX2Hz7dS8Bg18iy+MKunqcm2jEq88
N2r+yGVnJRcspAuguzjcJ4qJE0X2e5PADYDMUmYOQtbRiHhLmfBEGY7w3HN/zCiweCweogvuWZUG
GOl9k4o9dm2W5vBpJ3xSS7Vjs/yfo4tF3JH47EOv2YYV6W4JeUhXQYYJwB2P7j8EokZ6RMfDJyih
QnUCBpPFG3X52b/22c+qMjMU1sdJcvCfn5lkxtAPdc+72wuSSliOl22B9J5V9L4cJejyFTdzTreJ
y9vF9UyCg1VJfPy6irgxk8ckQuE66osKVnieObo265s7oErM02yefjRgnONBbVZN0LmuO635ymea
9Pwy9Koe2MJo4O4mT2gWA43J9jYDVWNYLeLstJ3mPmHLi4LYbE76V3LQGH22nC90KqA56N1oBeLJ
hawnuow/Nk7V3dvwkb8Yvd3seXVZerGIGmzqrMu02fJxYJb65zBn3V8OtwOcc6klG9/4XUtAdiAq
0HnORcwub0MN/p2iEwTtXxmRghcCsEZKiJQpKI6McaqdzgIg7hm+3i5LNLV7jEcfTwFrCrffcRcN
Mg/d9XqKupunIHwaOxX9qoK2TgXJi9TZ0ERB1LM+JgQD+8sLuetuYBxUWGy6NznFOUtl2MiXr3Sg
o4YUg5WkzOcay5LAsCQylEHI9GiRI/yJ131j8hPbih2otBBbsel2tTnOXl4VGizko7qJ5njCYMmW
URIRCDBhEPgEFHUlrxIF+csEt/HEsBIhkgou6zrhSjnXBru1hheBxQR6A4/WOLbHiFsZLia3sa+r
BrC2Mu0OaW/XsA0VU/Tuil0YfAdXyG82kOE/ZIJkA3ubMygiBDFUKeS/0f03fSWND0lITBBLAMo4
Jj3UL0i/60VdgeNbFQpCS109/yDwCqdlhyqgOf7RTSilrTFqZQBF4isE7Bj5FA/XgXc+XuTv/mhu
zOp1gHp6L1TjO2CqsWlQJM3vakwbHPREHWQyavyCVBFIejxl7NDWJpBN6y215EPqDJ0UN+ZzxnQc
J9bkenW1ozp0gLopIUndLtO3X/QZ7iowyqf1N0drvxv/dQlBqYPhnBIcs/OlPMXFk27cS3Ecnsgo
oZsgjgsU7lzOeDY52tBCIhOXkBzbHjqyGu+pe35NKJIyc6SSK7bmmHpvzTj5ai0ivRr3WhNUv0/4
CqemwnVoHrgSvkmnYbrHB3youbEGpaVKr9uX8cjMZlCDjCmVPLwnEjPlwv/g1iV/wsJiUMePAyqB
m58qdiYb16kMIqInRWltx4Uz/kNeQQdiBz1qjOoNVMSx54eDzXSiBCeOX5l/BNTGXeryCOYwO8sX
fmqQoptkKY7jK2slG98cUSreHvm04JjkLaB7G1z2NIj7fXE69cJTq43RWrAxT7+o9qQq/rVBfv1m
gq6vZE/8mPXINiAmHwVvIVCsyC273RwRuyDu57XnE7QstZjHWDgb9gj+JaXgDP8kGGVjqgjVDe+m
dGfwuOIA73HGyeqtE3hnHckyjYk5nZIoPx/ZhybgZSBBAZFsDuPCezAh/Guhwz3XN5lR3CHmiklm
8UN0cuaJ6Dpj0S1l26Xkic4fJIw4nVytZ54TphSSXVABIypNOm7HKMyUNmWSe1seXwwAyBu/Jcve
m5Wf7VHuStwQRBc9ZcOfz/nD8/9medoe96vh3RUzeeCqA28Q0nozKMc3h+9Dqh9qj5gGo2QH+ZjR
62PeLg6+KxBLOJcJaSFXL9+rqeWTkwFO2PN4VfOR0deExgDfcumMuuZrPKIYbV0hYg+wdfJ7KA3i
Hob5kSJOHufVbgY89+YHWB+MyS4aGXkFLIwuuHfOb6vqN0WFKR/fgBFAEpccoo3gZ2ZmEq9D1H4V
HKaxy+yb4r7dCpbUbIkMIjXDfbaCguunrVFB/sIL0a479MdX9pP40o+JTfvVOEV/Qm9alFkIsFKb
38V80yZeVMpZQAmWisuC8g0ma37gKpvW8D4xrNkoGJnJq+EU7fic+W45tOiqMt2Ipxmeg+lazsX+
Lo7eNRef7iU7zBBgVQsiYeeI82YY7/5yGxyL0K8R0WpvkQxfTvUNZQkchee8/9OGF4RPw9gP3VK6
gQth8YQdL/hDW7claSm3oQ4ceRU0W2KjT9XXycFfc/FjcXkQ/yF+5L3+yOEwRmdyor6OTlIuZUC3
1c/KUvuZmwM5vYGpa95mpBMWG6pWaS0Y3Qiw5gcggrBvmbX5LEMWusIge51wFZz3MKMyDfnGjR2z
9yNcmjlctP7Lo6uCUUJrkNOQRKyJhfeJQms3RcGkRk6woRZg8ZsgA9lYwa6xYVzLK6nIMsn9nzBb
v5++rYHEW4Yr/moTfRISKjQLdCIfm+i42rwzMxg+ok/BwQCs9DJXL5Jk738Iaufhvi/2vd2iuY5r
U4ESInc3bHtCQYpRFAQ7qvApZ4RMI6IXDS0TgeXdLFJ2JRc7kj3y8hsX1mYVOA6lXJP4mDrOpluJ
IHBWf39DaTVw+NbIBp+PnM2NBFfr3xS2M/YXFxGqWFhK9BMBDcAJo5IKBcxjjIcFod3Qn663YWR7
akGwzzcSeOyYYVcLOqCG/IN+1sjnm8b6PUV40dchg5yMzkq8LpG2i2rGcwEWm4Rhc/8yCLO0Vg80
6KFwbwu35962i4L5/ydey/1urZ/3Cf6LxPPCdEasYy8JLAnZuSLymYL8KFqojO8WrB88XQb7a1rs
DUyOACJTrzBDK3iuqZAYB4N1uNi7yixZeLylXIgCxVlg8VU3PxKKAYN/vLdWuBDJLkzkHw0CWYQZ
oHTbvAnPF4UpUbVeQGi50zNmqMpn2sSxwqprblZdKMaGT7fgOTsZbBD0sHY3/KvvT1naZT5JczrM
KwJnxGUtARvsmTN5ElFfq+PAtbd90lhm1KLN3zJ0CDRVja9oXWRWJOL6yu7CL6hm7whGfoFaJ6c5
zDUjHHW298x5xG3wPmHVbydkgsKfcveY6D1Zv6BKTJ45a4DimMzRwgiH6w6nJph3+sXkxfz/MBYZ
HwYXagCMaWSdqXamDFpbap41Gy1Wq00+R1aXCdouYbh4Lk8v0XlJKdC665EyKNTNiY8v4aMwnA7J
EQvH2BRj3ASx1zjyFDAl2bRc/0PU/I8tp64ShRGUqia4rITPpGwmjSM2I8dqA8kLIw1MZ43V4iW1
HkPz33X0JOF2klzNrsGOGGAb9jn7eOsVypF+KDyNUHCauJwA7EXsTq4Qnrw4uIc5ek7fWpxS23wI
HmPBZiazZG8HylGlaCcAH91zKRtWBd9LZiqKHPJHAxmgz+PHYy988tMoDI/DrwgaL7AuHZcdc+GV
Qhnz2L0/zb33CPc8ueQSyf+acMGt9eyaeCYIY8Dldv5oUfggjcWAamgREiezjmJrqqch8xvQq4p2
G3QeY4hx+0127nEwBwWGN5ZCMeKXUSNx3PdDXjv6+ADx445P74NmTECwUVhn3GfhZsUNVcyG6z5I
IZcOCZ+jCZ+yVSPaG02Q589k4TtfIzDCVHCowi+IYW6IMKBVYQxIaPArFt9TF4FlYPBXAqf5kJH0
M8ofzNrZkTZTqRyN2KVY8OW+BquJ8ArFKGqsdBJTLlgtaNGZGZbo8UkQ8MoU88PoM4+vix4WBOP4
J7iDhJe8Jgm7Ih+5RTUL42KljFum+6E9AgdD90VxollM8qtV8P9Fd3Z0dq5DFQYdQ2v9PnO0aEUn
YjzA48h7NZjF6Nxu1d/wYcRyFAbiBcUnjEiMc+rer8bMGcwKKqNBz/56p2HwRxxklxUQlsv9gVY7
nVo66DpIXCggOFwJDIPsYqL6Z7saUIsMppUiXvXwwJR0L/Kjb4+I2iHDh3GhX+JHQSn0yWjSvc/J
OH17qx6Kecfisz9uauJBdNlJew++KOGudtCgl8hwQHMZ/3gqhp9wj1VlTa6rfKJ+0wkOzeEluC0H
hDH3EZmv6PzhehxAwDxRdhgOj3HOK+wKzC488/ovQl3v2UMg4yU2NlCg7Q3kHVKgXhrWQOHFNq/D
V+TBICBH+bYTiClWtyXQ31YXnSQF3I5bjSddvmD+5cr6BzS20qbGuybrNXtjRIQ/7o8uLJyGjjfr
RtzWFbCuOcI+3TXTTZH6P8CjNlEKc78QC16RbFRp/Wybs/ih92Z7BxCD/hjDwI+El68fETgRGMP+
twQp2lT8Ahe4l6qG9/LCkoKKzNnfTS+3rwnigJ6xs5QT1RXmtzZeYDXihlfEbnXjhC9WMftzpnSG
ck7Ir5vbNUdFpLCZ4xb30RIBDXTM/l7l4H3PG46eH2x7JyMlF3PV6OohZ/mcg6fZSRzkPyNRSm9V
uaIw2OwBz5j9+Hj8hVxXH6R64970vWZQCJFGY74HT4QeiUvXWF3HhiQd+3xk2dWVUwPBu0DwxhMC
CaWU88byoRNGNp2hkpX62e4sRgmsW7O3iVFikLwBMRvRb8Vq00LlacqMG5zIwLsPknOdqx49L1iX
89RZqX1jBPMspQZSPgwVen2aEIHKGXpw+Da9y9154OYj5hXH172lROP3tjFfka3f/wmNs0F87wSC
mjqLXMfMyTTE6EFVmmhCr4xDmoONoj9+MO2n8n1Mkj2iNI9iAFo6wvuXx8f+BzBzfh7kQ/hnMX7p
kD+RhzZhEN7+Eo9JQj9zRl1+VgOpam8GmrA4zgkZuU49tGnMpwz6FKXc+RtQBznuzd2X9IF4ohcM
JT2bdD7sEu6VQO97/GqInhISd0rtiCTAUqiY7WSRsMb+WM+vDwkDZR5vc0upB1s+RwL7AXiVRSQf
0r61f5JKtlM3XsKtXS/RFZ3940Z0YyqxuRoPg1BB7z6NfW3Z8bsTcrAMXSMOa9lxkF9pBE46gDCb
6Aoi5jQ1IalrRCB0mTWWD6Sy67ElSCe8Ol724tPbgzmgHNGoPJ2oDqM5Lnd/dx8kG7s0HBnZNOak
pHdGF0BVbxKTNepB2b1Pl5TM4PjxcpvUQg2jjU94tNIpEXqpR9xEDSYY8fl5n+MlIJdgqSJXEle2
DqoJ+dZW0MkUs8uIBOwh7DmSWkFJAMGnMy9xC0W1kSbn5LNARRKRzssWB7DDqwfwv2Nf6ydpwSvm
K4LeUC1J1orv/06y450Ne1ADXZ/fOqqpcQ/FRSWGP8Q/GEXoXWf2KXQfVUKHzCeCkWREBCijmcag
RGzrrHE8n6xthmfZml6OI7+viIxKcOSbpE6psthTAmivxwbbpPwjLGQwLVJvVSwJ2kCKcp9WjMMJ
4Sb4QwDs30sYVExyZ77jH8hcfgaFgmeB/F5WNMyzr4CbIf0hI8Etj/7X7htftKroleg6K1BaNLBA
YqnY1MrwtvLLkBFSwooEyv+Ui2HukmJKA/lJzx0ui3RTq/sO3hAwWB5JXCet47NmwhWxY7n6WDFP
lPd0OLR1W1IJiKq6Fw/yIHNqQ1MMbTMIiwMb+fdIH/VGCSqA9DsZgCavcfnB4Y6U7XwCDWHaOWAX
AIN/vnzIjMfIQ12luDrdSC8rwwSPtKsWKcoKnE+3/QMcjfIM440Py2+BUi5Wo1tRdUg6XTAMsOKd
iFJuncv/WDqzJUWxIAw/kRHu6C07yC5u3BhqKeCuqKhPP1/aExMz3T1dZSlwzsn881+0z10e+H4A
iJ/sClk4AwloOk/GF9YSVKSX0YSxrr+3xP+d1effHjwWg7CEdSpBaVIwubNeRT2xMFYT2X1VLE8K
4C0z7q4hsz6jnha0ewCG5q2yweHrOUWoygTDHje7TvtlCjpRY/4MiiCfFRb9vHmEIELzBE3ZIORQ
qm0mjFCyUMUZ6cXfbqUKhXkySzgfLQlHXqCc5XVpEazI6TbUpGI5HhtoUyAaa/3oSBwSXvlNlfxg
R+VXeEQvIBsUs5TsY1THX/z2ZsxqETeL/QmEbipMgPp4OsVuxQzJnwBkXW8L/OBvM4akzFAnsBbv
YVpBn1QH0X12waie01wUNJWJlLNpQT8VkS9n/EkvkiVUkP4GFs+d2vO9p74pCWJDM4pfFUY8eCqa
V/WU/lpYKlT5PmiIN4erB/G3BSGxcrqmWyMlZaKIZzl02qM7vk4YD2BUw2zgrL1rC4yrVovJMmk4
z1E5Zie0//of2IkQ5bjEcY+dsZ0QMvEw0TBz94cI6XgwEBrtyXr2ukk1MPkGtoWei+9DUW7qs315
BIcOaXfAGIe4fdGbHQKuli/G3Y0/4Lpc7zwXXYxG9qykbnYZ9fcxtr5lWI2ObxdV62x/Mb8fQBve
x6lnPRp2XbJowSig8/c5aYZO3KPbt48+ZzeE6h1X/9BUFWwlsAontglcqQx5YJHHKs/09F2/cjQZ
iqfovFjFdc/HrYu320PzNpfBH8DLwPh7shtD6WRB/AGPTBgkdHjMORkvEY3RcHvBhwMVo/qAqND1
lk8XUIPxvfrhDH/qEEhxKT3xYaedJjFMxsw4eIO3iWrghdgJGKAbzs5TCrLKo/BaIGAK+ubq/HGe
FTRUBx3l4TVC6EzAbTk+Gm+/2hPA1WqTeOpe8Zr+izldbgaENv3JJcDlnNb3KifBQKOjYREid9mV
JvQ/8tpRyioW5eCsRSgLqa8X/QmpWV2m1ie0Zk99YWh4WNsNB9CIgeG5nA71Rg9+eowIWYlOoMna
da8/aTqtDiO9Wv28vcfbvb3gY8Nm0etZTsP2Ud9b8nbUM9MD2gCgLBVS9RfRldrglOf/TpWjugId
aL214m1Quu3ICcqhKyP3AxI4urKPdNegTrgb83DTmN7VzqTPyG3PEb7jydE6tZvfrL8C2RItNI9h
a6EgkDihPvl658LOhya5XJKLNK54Sqgucu348ooRDDxAWr3ft8oh7BelC9tM6wMJlYy3fjYlIq24
fJ18en1Yn5gNb4remRaO4+yLbwXRLNAdjkAfQn4WjLkjjiVCkuRoUzhouBfs2BzMnZanFOrwHT2R
cw/u/CfuXNjmCAMb8KJDJttfE/IC6DpwMfnETBZiPO77Bm4QDQC/vi+M0y4HjcVJPmX8Hd45Whou
cx3OZcY/Q2b7IW+MwS8KaghTA+vhnSqmzRJYT6Eg/AUNs+kBnMsJx3DYtfoW0gIGsckTZr32d968
Wh7niJ4H7Y+xzJjsb6eSWJTjlN8bo2OmkJFqZfpesMC5PCUO/ZDe4rM23uVUq1rMpQaf572Jb/FZ
yoAMgyNSydQ14D0TewX8B7doUFOoGB+G2upyd0m++vOlhw+GiYxPAOKJMKLi/TdHx6hr93sNjnpM
+yZVyEKbIDpiJWqlPhKBB8XIZR9fgAh0BDO49ioWS8K2KRXPoysn/Bu1fwI7MOjrz0UTwukjyP3N
aX6bf13UjGlQpatnqZ8WaEjCMYzoGBCZ92b0HEaqdyw0a61vUCe8vWp0ewRHbIDZVoanBGeU73JH
vfTZHPNtQRrXYx/k5P/liA9ZC5xlerEcEusEvC0Kgyen1NDhWuHKRAlRa98jhyA+raoS4f0AuGRA
bS7cW8mxlpvVICa86SmahTZEJrbssGk/tld8Fy5hExCdK4HIBDthCqjNEuIeEZl6h7q+afbcITsR
uM2kHhCPuMTe/ZpULxXXeRcu8GDGZtFQx3uef0jnk+FX600mmONALtOXsvjuHEqCrcE4ZE7O/Wjw
zDa8vdh/opR4aO6xrwaIZ7kVmILcBFoRQPCGWdRfowmd0GjwcHNTKQqhJFB3fTToYfhCidGnRr2I
n+142vA6LDqpgMYgCsxliHRzYSVDKWLvctAqQ8FdAMx8RqcmJboBbhOTbQiH2iyx63xaTbwVOjpk
bll4kLQllAVKB/Zob5y38Chg3jjtsUZxfV0BeXMyw5Dea6fRFJJTZ46EgSHGSYS5hH2oGNcRhg6N
BODopmPveMQoCB40gg7KvA2RferP75BRrVExxkN9xWNLoQxf/jDhPFNwuwbFQm35QBrFzt0tQwQn
nJDhWbvUu1hZ1BTRvx1FNR9nNWUt5BSzGSxkytRyBWpqjfR4bD8ECoJbAVYAML16Ork2nHJ8c3V4
nr5qPAg6L4OW6FmavPKF3aAwJBJo8Bi1OxPkO1+hopbcDuxBW8cg7zDhYG5qwEx680trSl5HwFMD
RECrfkNLDlSpeSXgL0OUu8Bv+ZjSbs8+vvI4s8DcnuodttXBpKIGKz5NEnVmNWKAucXhAbZw8mat
ZGnOIJtORZHLStRoqHkzQjbHPHdOlI6CBwDpZ7LfNmcdrYwWoO2cGL9/AndC5z7UjxNcXAejSZd2
FpUh/bElqFKp40lGPQpKC/LrNR+WZAU14sFcCwr1ddBdGCDGcoMJ7OCiBm1JiDyEYw3oXBCU7ma4
2t7XUPOKcYJe5MSXLeER74kdTVGlXHcANeoZ0bx6m1d6cQLQhcb5/hhefTT3KwTFH+NScXy/QWQW
LW1CyYrTLJ8TuJdDvxKy8N3gfYn2mPrM85pP1Su5njdtxdwiqBwAUGBaJlBAsB2FSQKtOxnjw0RJ
FJkxJhdYpoMXJGds64HCFC13jIbfixt+Db2P4R/kBpDDldxB/mh0YggxZPYU8Fm1fTDgbwH9NDab
i8GcOjtHGdPNEdIIEUvZWKfwNUtTNVYGJB/PdW372FBv4ZjRFZXNzVEoKUGMVSCoGTrHPb5KdxUx
aySeQJwqYH6gmlm6H1NqB0qwqRbReXdAGc2Fg2DRaPrV0xrkxn3Xz/XzjngpEHDSI7toftR+T2vT
Y2AjAIb0RgQ2A6vaXTHQUEk9ogzmFMcnlrlWj3oFqSqim5wZSz+8wFFTL/XoDpH7CIwaMDW4TwUY
m72Yd6CzGaIpAuaQ8Q0UZOHuLK7MmRhaGMWuKxdJ4iFnklVzWjAyiG50z7rHjTJewWr/1o370Qkk
TYsXmhVTuiQkUqlq9eHZKQLOLGoPhAkOLYgCM4/VR2eqkRfU22jZuZfgGaMA6jSH2d1ckMTLOKip
Fzb8Jnli64dVzx+7885YcO8PzJopzHOtZIn1QDxAhivHWLx3yjJ66qA2RuPDF6CTkpECAvdxf431
CbGn7mdMGA94/ZFeObf6P2wNeMVTW5ll9BRQqvvZCOBYMNZXvyu+nLcCiR6xJPPV21ndnS4O3Jnc
2pMFCm2WkKUBuBCXeNZzDSYd/fWARmw54uEW3B1XhmhbkPKBNeMy2m4VTXxz9EpGA3OmBlyM+u/O
5NlCn8dQhOHMd3ro8a1wzL0LzgoA0jEL8qNeL/wHwg9laW96Kyy6mWiBBdUG/7nt1eDnD90Fk7uI
u54md8NadOfyyLeMPuRRqkpOpVzf/Sl6tzB3Qwe4lg2WfeMvtr9gujo2/pxTWrDcMElgT6AnbUQM
W2G0TYTJ1M/FwH1Cif1QY2niRRFS4nA2Kry4mwDIPrTeHzGvvEfttBhrY7qNfMwRBxPoNYHd1NAF
CEGp3bHBlA7EZlI5NbHXHz1P1hwqDM7mMtj9abn8B76UOEeYtC1hE4qMSKfOHqIadQrkElIBS3tt
K/rPFCW2yV8CBdvtRuAPV2REQ/vvibha/YBFDCHuqiOogR9rwClWAHgIW0jB/EzHPkEDp2k552Xy
7UFPy0uT6pwTQ4Fo4r+7AGz2GFEj0lJwQjsev6F1XFbVOqetpAOi3kc19bFvVxeqQjl+obg+GJ9D
2nstLkOzuCSVgLJ13Dqg9rEIbv6U5oc2UTIv+XU03jXIHiZ/+8Qhqg9pyo+xUmUNhiv3rXzI29Bs
frzmrET6Myrcxj7q466B/sO8SsQOiQNleP5YsAZydiulO+ZeQ0zD4KwfCfnj2x49Pu7jMLr7gx7x
PKiTbCHvXQu3bK8hHdyt1zGgOLk8wSoPC5o+/KPYCaQ6OgYBB8S3NngKwY3C+g8KvGwl7C9tNmoG
nBB+VGhd42HJb9pXfULfctE/xF41wLDJE0elw1d6rd0qqB3gjAXOD7MS3TNFmXbRJ2Pa5tsaZRqf
hiQsWlT96j9YhjCGH2bRJIAZVArGE/xXs9b7m9mSTZLjAE3iVawoeldB3KOcVCPOJDkmOBWlReG1
dmMaKmuyt1ftkqKPkjuGvn+GmLhEVboTNRiFoVebr68vHxjVyzKsbz6ILrBy9w7iv3xo1fzF+e09
YGOyTUFb56d+QRv6yZ2gkcopv2bHRdoB78ckUpzx8sJgFMbeKQOELNpIynzEvB0LNqG7X3yA/2Ua
bSh21RrEgc2HV2w6L8Orhqq3uMpxiHPllJ3RKEZNohcS+Hdz0qHgnV+J3aJIkX3/pW2qpc8+e+dw
+3iUKZw/TJKvgUsv6rIxaxxsZ+vvssYjC82aJkiv/xk9EUrpu1ZDVZyDDANJXR4zMWa+v9k8ruTs
KTxe6pcI5K1MiFC/BG+BniE5cjrMOC08g7KH7YkyinsW7rq0hadNNQS36gqZgPnbPpAR7yfcvnMm
RcYD4uwh5TlHLj3vc9zIuWLU6TVB4W32j5wHq1PUNQ8Dm78JVsFgRAdLUaaPFQf/IgXzKE49xqvk
ll9gDLBXaqu+zbiNQ73jJ8nxgOke/CnViryXgYA7gCmxHJ3Znd9WACy+DIfZLGBaPjlygSZt5un3
ZPlSVzLLUbQoUS7Mvc5rTu8uEhSes1MaMIjEsYoYBVAsqdypzWwaHrY7qlNowFXK7MnmkRO6BLsm
5dtueDGfbZaNwtGnoiUZ7oUB8b6ZXSatD6NX+OdG0DbbFOWP+Wua/50QADEreTJwUPTg26eGjXA+
7aqT3gTEhNOIeeZT6+wa7svqY/p71tfl6A1F5nrSzJqYzRcE/5bq5LHl9KAD3MgM7LXVomEs4H9o
3V4CQfikX+HreCfC9IznkOLrwnT5Fp2DAsvSFgHdenUOm2/cIPieZnoe6ptlmnCKqWHOOAiSLc6W
b5jwb+x2BrDxjrCkrFYil1sNHj4MnNFKFr5XzWcPRvlDg1uiHiZ7sdJA0YCpqlNHeL9QRhWxNt6j
26KUoKBm1EGLNT4M1DH8mIDDtz1fvDBRR+duVt/oBZU/kizEpXP+eFgHNbTW0/wqKrOdglpIPbzh
+KrwuXi7/gOSHHW1vCxiogWSqxwbOUZQ9d1m/TIP5FJAePlNbnDf0Jg/yoai9uA9tqwT2PhJm9Dw
QVWYlWw3Gtv/7kCAonCkqlHzZo339L/3o4EHt+w27N4LdmMb0wlr3NPY3fqcpgETnlzTOJ0pdRqW
NnnANoffPIzGJ5PixaM3lOFzlZZic3B3yUl7TK7WAXXdQ1u9eA4gJ4VnnlZ1oZbsu8ZicrrpWNzh
7bdClyfPYxkSrr7mWKRBRZPHFjfLvYgkT03bVTPS5c6YIgPsfA5aPf44bv5nSOMQ7qijOlowJvde
KoTYfViTghnU8qTaAEuipA0mZ0jAMJHsYNHuaAvA6AejMLarmEej1DzIy7wHAdW5HIMvY0DOiIV4
GnbngetCbRLyNyaC9PpcTE4ebXecxN+98WwZtPwTUFUa+b716msPcKujIieKYFQMrJ2dFnx3wgKA
/PTOxOiYLp0jw961KSSgFvGRXfc1NSaaXY1A2ej1bVqxH33OLWw+7MHk1YoDeYlfMnHpHKIdd6gK
x2PeBoMFvDG4RMfs3SOa/vh2Sn7hA2Fj0S5MfMNmWMaX0NH5esumlXKxy6HUpx4GcwB+R5aii8CC
dAKblEamdBxxbByl2lVJZA1W1EYliInL2xof/VHr7L3wJMYehHEYdoC7pg3B+5q8LVK9ARu4JJf1
DbMFTbjs9y24yQXe/YNunlvUxlVThSTYZacB3otlntEY8ePn89MKBgxTGv4IGEMBxE2pN7hJoGJ4
k6F8ALmHCKXe0euIN/odTFewigpdkaBD3z++C8AcETDKMUzHh6qPFzbUmqdbx1RQILyoLEQ4zbNf
PrmTTNoFRuQUULtsxmB5N87cqwtcYu84c0a2Nv63bdo5ff0f2LTWckb+fB9lA9x2EixDAyY544MK
z06gC14CUn1PdZveg/JgrO1GDaT0ZhuoIoIOnD30pivTsi5yVCHX2X25ElyUyp4q1Ii3D/+35cDg
ylwg+yHx6YWlU/m1zDM7J8sbB0H15TyTY0T/k1s+8RIff531RQS2PnfUzD+sJCOwa92FD95DU98/
Rf2L8byPBo15dbbfwBU3q25NiuF030jKj4e7hVBVd0etHPBJlo+ge3ZkWGDH8ArHjGuHC2D2LrQ6
LR+mu3i8A9WCyfmcjc8XzujGOdmxiUQ7RkHdZ3AI4ZMuu44EaE3gBhZuYfT7/uUxuh+sK9SM9R02
WY9Hlmng6MAkemCOu+sm4O2EbfSNFmjJFvKhgte66wYBigUuI7vx19dWyuffiIPmYGW8rIeWPzQR
zl8Ttq0dJxWIFtlSXXWM3AVsHjqQMZy6vBb4wdA7ifUHREU6LUoUGP8EaLEt7qaQ5G/2rx6mwG2O
ZCxFz3czSriANyev1Sv0CLukxGQvO9GldW+kUQPsQRlanKJfD0Mb69LY4eggDWrFvzBr6EjQ/vsu
6gRysD3m0ybmEeysH52DiyP+sHGDB6UJOF4TqYJ5ntgTl25G/L4CTnB3XLDtYhxA0xjAxwOdZ7Oi
pO4Dm/SB/cBuzsBqFcwIOP6YtbLbl/owEh6nniGr96HN2vGzqcaXWbzjnVxABlgJf/buHHNjbWjr
MPazDzYq2Jar8+k0hmXFTscOAaEVQZM/GtFXsQGyzVsMGmLsAAXlftRxTL6bFAo3GxmqCJgAbmwx
sBCvIJgPWFEVOlq/TJ8O6E7YCwBdeZNYYMkUFuMQNZf57JtcGsJyHkh6sPL08SbTJfGAECzn7H1z
Ij1sNL1GkwVDcANyGtKrVKx8r/qQPOtCI3YM36IYO4ijxu7rDYx9T5ti7vPY001d+GaI+V0Xg3nO
WSe50iUx33PIVSDfqLfxRUznfO3tEtI/QesM7dZ88tHAf2GXVGT3zcu8SDSWVoHmpojakChSU8Dq
HfkvClQG5/1YoHMuOx8+4+Xo3lxokijTCocfzpYEud/MsGNistBK7/r0tWAggnQKBZHC3JwLgSZF
doZDoM9vgJR61+psXkMG0A+mx8nQ1ueHgEiXFGM7YHAbj+rHGPti5+QnsMzDtnaO0IeKgAKRAyNJ
AMehegj8EUmUfFnokFO9V7EuP2EE7AwW20+tbpMLdlHoTjB3IklmXsc93syhaQE+9iJRwdz1falO
kVvxqP3BpJmAGAM8je2jFfeDv64PfZ9G+KJiJT6K7aZdZIxq14qjOAzkCuti9DEDO+qdkEEIP6vK
TH10kLkFjItsXdCma6bzwp75F8lywR0SRpw6Vbi8ftNI0yF4q1r5xdhJoVP6c5r3XyTKY4G9c9fC
Tz17p/hp0okL0HuywyRXi5+rgAQLwanE1w4zGwf8zzJNxA4EtnEX1vicn4kYQ7MAd612AMpHBADP
3vhbIld3czehiHTMhnoYHfHvxlmRclWCQu8PuYpljPIcXpkSRMVugx0NJfJVdYiRNs0iwn4k3JtJ
UuFdCvTZYn3u7ZsebaGypc5x44gsOkmI/O4kTmGmTm3NfbEYxVUOOjLyEBhXkhhMio6y/iAuriZH
tLqPsE646QnTvZZiHjsOVDvn5lcGD3UODyNHhWwyTNuMsrP4jGcQMuaZYq8ZHoFso5J1MogXok1t
xr5P2kDOh0rNtxNiaQZL0UBckop9GwqdLBM5I0DFTUWExkyNlY0fPK1KmpVJ6KfnFlfcGURcFqh1
sxmdoLXl8q+H5gvSMtRQ80zQHQ6CjMyMrqXb47c/3kkpYP6cm/xXqWaHhLvKD1AADohKZU4NMR4C
vIG7iOyqMDUk40a5yIIyD9sjfkVv4pkRKaChbqA2rUkMgt35ZeBWhfs3wqzPm++uOQezO3cayOSy
d3E7uxh/HYgNHLuzM62k0ODpqeiyhIXUqKmkIXFK89llWkN5NYnx3VSVFnVKbQzB8A9nHd/wu4fv
iFzDfDU3zTTBJfSnya0tViccSlF7iBi84p9fRDA1jtBJjg5VA3gUYzC9XFMYAcVcRezXYvy8B6mi
thpRTOBxYh30MTLSEVosgmue2h9oFkkZsITIaEUBiuq1hZO67h9mc7bwJwO43ua5882nZepzxSPi
FSsByCpzeTaOlcN0ZsXNa9khIt/aYJqgSgIVbOOLlmzvS81x/BeK2RSHhM9eTTpfNeLRmiSv0fat
mPu2velGPLMO6a24S+HiAsb2UecSNwwJiLXKoPIT3DJomj3d6SIcNHzGMXA2OC/6lIwNT+dW8ozy
I7mgH2ZCcKom1B87uhNkZwtMuZFyTC8cCiPE8LJb6t8N+0aW21+WTPuihbgP/61P7v+sisUJc0be
lPN1TAxDrnaNhaaTfEX8DI55BpfEpaWLwWqXPoTq1qO/rnVahJODL9XWgaNX/4ug+BIzg+lTX49m
J69EEGAlbxUZc/gugPVelF8y5QxbXKN7IYYqy5gHAN5GYXApfHmXSI/SUkinH9ofXowOL+cfhj5t
LWus11nWmbcRvT+8M4BeHaRHkzCcg4G/kHqh4PtjjsSMDVPAxl9Xbt8JnrvUgEPVxHT0YqVWxabt
8Ie1mXUx64PVOtTW98X6rddwio1H2vM4gFi309v6d8RyeuwpMNltl8jhKbXne1Zvrma1MWfdjUDV
yvmE6YCP87LJT2tgkKOy6csAWvLUFDvjs12fSBBlJV9TziTsOfmbXlsnJACfBmAZ5jL8h16bp357
uJosT2tAOp5sB3udfRmeU6KYCP5aKTN/vAx+o+OnJENxh6yNB++S8ZcboFxgLMLQrCKhQetKpsrV
Gc5R7Mvp1xqlnNfX6GCb6Xm8bszO471ZAyHwo9Pw5DsP1XrqnuIujEbmRY7DoYHCLWCEPrmKfIk4
9kMcAtBmR0wvqLC5mFgc6G1Oor2R1KAjWleH9U4hJnYgqcPxwl103ypZTIVG1s8yRvY5DD5UzVq/
lGyxbGBlsphw2mfpp+sh17sbnx2/rxEDc9CoO9mL2H2UCKkVv+Oe8g3EgJTy+Tnj8BwBfCaETvva
N6ulNtb4Zy7W3MseLl34pDCjQqjCR8CVjeAe3HrAh0W99EKijnUQQ0a3UjtI9CxIh/l0Pjezk83D
dYhvE/xE05+OKvv0TKz4xkfPJ3dj4PzWGBWw+oi4cRwGZcb5ws6SDVz80lFPZqZScZubAm2LKQZZ
vQ/zT7Pdb8V82aCcpIRhEvrHWp/7GDZlbBDpzb9oLB1ohX3yohCNSV8WHjdmURpLt1bmGEChUOvo
4QBB7CGYz0Vv6Tj4SqRYQUB5yJOpaNR27SaNOFo1dTpC7IT5BewHDi92oDMuEoCDDD55fzRHsl3I
UUedxEBaD4fg0SH723vmRKIVsJy109+uy+w0IZhT7Xg/MuJaajWeqjdUVBNrADKrl9ruCoy9q9d/
38XuaIHdaz1mTjpsN8hUQomE9DFFGM2l75Vq8cJrJLdfEU8TY+WPNr2biJbB34QL+1PDcZni+OlO
536Hu0MqBaXSurGIp3JG+QPLx4ypbXRZy20JlsjIwfi5jb2xtWzSwwLHMwxngBNkcwAT2T8hp8CP
1PEiM0mlu9zV1hg0HHo1/fWuG/w1cPXklW99ovtoVOOHb9dQD/ULaUDr4aJNa26PavkMMq6Fwqow
d/2x7X7nDDtAAbvSJMi3czDr0unkJF/STPd0JP7Nvn7dCGV1TgTVdw4ZBu9DXqojril+CeJ9MmB5
9NSBwgecl8lJjfNxPD0htsZjmEeQQRpbQMrjZeJk+x2ZKcaLfDO2PuS44OvPt88hiHLSAA7YrQiC
zEfRHiY1MR5eT8lS/WjFMXsyhsKGgRZC9+tddk75wxSJJwrqUi3v016DlKUGHrPJ7353DZ4gekxm
3mxLjIjzyaXGfzgxZtjDg/9aJ4Q3qK5xMFC9G5Y0Xab0loELx2orsKCk/iRONe8ZW0pK3Di+dkqG
iX8jK4hQ7GZXT6q+RryW/1wpT5Ers2Gm84Idj7IyZG/ASaLt+hKsg4KXYjJtnVlw3IMnHYzdtm3k
/ijqs4ON/JIjVzyJHvgnW6Ip4kjju7CPMfGvCd543PK4wC/omaikIRaeWai5bdbU2ikq4ZtGxIjU
X/MhXkj8SunNO6IWxEJQVvp3dg5b/A7gZyJ/xgGGJU301FISqIBQz7negsZ4yr5rngf15qd9huiy
sC68IaQkMiKgZful7VCK/AIhcGvEE+ZCNdEwHGdNdCPVwGdH4gpUyAURN2yjjDWlcbgE9ZsF3IIQ
qb49Ghgy5RrMzk0EW+JeNMHldEWrT9kIQCRKtONF2/09URRleKCEdJoD3ZG8vHmDR6OtD3Y4d6rs
kr7f/FCymiU4sFqYaHkrFVOSPaIJNb9zIoe/Mu7+IrjMEjvAW5Kx74BCsLvkeLqSU9sgmsilCa2w
lOqQPJawIeMwk2Lilq6bxi89g1LlwBLKE+xJ5Nyc0xXyiPO67OtCWaH16ZjEgn0mNDAkq09ZvGK0
5COUp0Tn7Syp3Ud7p00c9QXBdTAvyPBBrk9Vh7B92tV64Ao8VIVKXY5bssjMQaMA03/3bELZsX5w
tn4pFfgO6pTz/MNxwgokyIB5vEVEKFcrPcSk6C1K9bMNaYuqHfbtFBcQbG5awunJbcpShAst/GVq
ww/puVJf3ty8s2F3vbK4/G7MTcpYYSMRWrPOBtvGA5kwlHgCvDNsiaBxV46EgoQHe53eJkRZieMi
91naevYDyUtXZMR5926rf6Yw/FBKJ4gldEhqSPuU3R8GuR5cpbaRfi4aJtdYE904NswyERrQZUo1
TREqJWXit3RxQUagkiy9bcGW4rxaHJjVxMFaLsEb52h83upDVg/LImVPEE+xNDfa1JA5fGKxqaKh
4QynwUjFaUUCNqn7M5o5isutNcO1vT9GxUlhTFisWtN4k7nbZKnldORDoyQ4CQyBCuDgpnnsqD2/
0resWrrTh6D9jCDU7mJJw5Qi6ZKHcntc42XKbSkBnVT6se1jzXe/x8wz4fhhBzFqTpaHUSlxAUVN
0Y8LKy2+JVYzsNE/MQgDsYcUVQK5wKwo0ZJI7Yl30tFcTtdv9geWWjqfv83RkHq837ZLPPaIQhXT
UEaVeBvMdcWjr+CiqjBJ1niUlUaO3gqvP7YctqEusd3C1ZML7/80DFHlAiJjfSMLEHMSGWWk6Z1A
o68unfiR75JS5WuygctM+6OdWSX4VmT+nAeDNyUT8kau3/bOEiLXqdBgq8sCOgQfY30Yhd+rDkqD
pZWKEBnOFAsev4K5P9BgeBUTNoMBcDLWIsDoeDlHPw17g31urKAYN64PA44icZWcTopbETrB/ibp
CP2aC/SyHzPpIhL8HQgqRZq2eZoMZl34FKC/DWIg4d8wjPQ6MUJM4mnYZ4AOrIsmkYR86EjkOT0M
/+G+e4jfyoZoffvigc9UFP6R3kh6DBEBGBBU6pr13PQ4R97waVjIVHRcW15kW2qtrDj/9Qt1djfe
SSQaMpjhEHNkpN3o8q6MIcWEuzrMA4PG5eUi1lwp09VrFRwNDabCDpxzR8Ux9SBSiCMEAiT3lElz
n3wT6+c1llgew5XXauU9c6bZiLayjRf05wu+gaeQR9pJZgYqSG/19IK3dTubKxfuUWC0KnbhPKr1
ZcO8k2WtGPlk28+JVwLJU+8DThlpw7nnm772bmj4R+71HCcS9TyLEnG5JGixYEX+iPWLSFz++cuk
nCTb3NrMWFSIdeAtewGzWsOyCt05j1sYZJx8Rs4oSme9HowVI3orKnIrvNs3jGix8X1ucsdyJKAs
agUbWld+FOX8SWPodptjDY8QMTXDN0/C9W9dZ9x/8JUyLgqVRIlIEJ1TnKtdjh5E4M+YdY4BWjLQ
SbvgRdm2QnYxx1lGDQ3sZpGrSBSt5ODDdoqOZ/t3+F0O+qXPObv2cyrPY+pThErix5NjhnhZ1vwW
mCnBRMHGmFaOxXl1V8mKI56i+9AiyyF3XFtXgTio0cNaxiqAdgODabWalNS+kcukFxflIClmlsH4
TwNU1njiEt52MWbzf2Zoh1sln23dnqSkrPKD95qDmt8xk09EAZGmh1EL5Oi1dtZdqpabxVSyXgyN
5CvXGfvl0wQLRy+5aGpjFRFyGHV8SbI7muygRs8CAdfKGkloFBGJcKBmetmfhZPIiDRCKsgAPknT
tSQY++sPMK60FVLEGklRafil4g6lK31mtMMh11K2WynCK6C50jrsrQePCZpMMjtEAud18IGYo51E
oNhCw9OTNAP5nrS06SroxP1wne5DK6nMCJ4CbZ+MylUenSS88OAnXBWeOeC2A2scSnDTmVWgSOAc
3NeGGs6JhaIwmvsng22X7WvrcK47SWMKVCcyycqbeU6CMR4lGneuw5doW/hLtdkeWG+SnuAa1C0V
Moq9ZRiiU25oeUC9cTZR3lNr+BymJnBkTDPry/wGsGzbMzbo/GoaZfylu4s375AScs0RgjsK0lvP
67keB2FO0R9c/GorhsNLhzqrxEFKjQjVGrhZ+LS+XK/7jMd8j14wKvazSodKwqOP9DY92M9VS6+t
C6mRSNHZBdgGIuvgwYgmPy24wtRhYdNqf2dJ0lVVHioswjBJpdj1jmStYA4lPJoqNPg/s+PIgp0p
45o+1B6IAw0I/sFRRLs3nSf7sWZDVbupYCf/MyQ9qsPDRMxei/XZZkSiiXMBNJh2F1kiTqLIXZjN
fttx2zSYhwoCAVsY39lwoDGJYeZKXPVJ9xZD9nv0utegTK/TkwcZ4oEisj/pL83Gm26oDF/LUV0C
l1jbVstYwnury6s+cHotAGQHFAaDw2tBk1H2gts7Rn8EF7OJ5JStyoIZANPff25Jt3+1jbM5hPD1
iV8cLa8wP5Kyhe/qhPor3DPs5pGhQzk7zALIBQOdi/tUR9xotGk0tB4P/Ve7LWELfyozW++FGMt9
b1EgYZie84OUdYWVX8v74n00HbihNFodPE8Umje3px440JZ27+5eGzLAGGjfKN+VU4DABm0XaZkf
99jRBh9S2e3BEFc5tI4hQS2badvnlGQwAYUEwYicrSj7oM6Sx0rskhPDLEIFGC6THN9xGmo0gdfa
RRWkGH9Nzt93w2TUIn6GGYoFpgE43HrHvYH9lxz4b9qIF8AX4hoyCUxMexoUIlkpZZ/vTwd9MH54
39gcSQGI49FtxXrAdx83naVEJtOOrQW9Vma02+swa+7ogdIWjzE9LLOYAV10myRfh5qHkj3LiJii
fj0oOsFrH3irA41aGr9zEovnV4GFl8iwWk7f6GB7oI3wpe448P6qr86nQyuJvRfrm9UCOJgcSXMF
nKdVoRzoa894vR8jg/2y+lhd8MzDkPWLwb5V9G3F+yK12ROPDlrGmzBvfbOBcXjPS8+gCmZj1sWU
Kvx+abpwEjWuJo9LS91T1/fM9o33/Ya5oFEo3fWPjK/Y7ymCdh0UnaNpnIc2N3Y+WsYDf45TsHYE
vcaP9W+qnGWGlGHQzjkh0TxYVGa8qCctWH/7raP7MKsRL+JGDs7OhnKQOpJz6hUd9fAzII5nDEbd
1kKa3PS03cKgUTlfQLy07MVEgLBxQZkgUKphQ+YFN1w1dScExN5Kw4cRKdOam3GjTtbD9P13Nff8
cIamAzUJAWd4pKQ+fN8MZhhD48hu6HVKE2fPmLkXr4arJf1gIRVvsflJ5vZPCQCVQ4nQjj1fSj1J
F5PRiQJJixtun9Ief6RsTjmPM/xo5FPp0mKe2D4ooYYBK5UTFugPFJOd31EdKKRKNis1K5HjvwXi
qyTIG6bNEKi3ox0qo6byohERdPzV5qGm05Gh4lPSb9/UqPcr9SuHCboqFpBucoaG83xH60bjc9vK
aYM5KXJs2o19GxQlqYKeV6mSEEyNL8Qlmpu9CSpojr4SJ/cfS2fWpCq2ROFfRIQCirwyIyKKlNOL
UajHeWBQxF9/v6y+ceLePl1tKcLeuTNXrrWSku1Xjr3eKKfhdyD4vqNyIbUFUB8gIfJTMzZm1D1w
7kZoJESlu4PZY9BHRXQ31WOGSlE9goHvTGenZbRf/vU79K4buiO7IoCcMOsvEHFNg+jyj/X5HDF9
HU/VZs9lJHFUekuHahOWK6N279IZjUCByPSHsbPbtbwTfJrSb4PW2h33U+RC7BMjAZS5jOnEJB3N
B6c+Z6DZdi9HS+DEQBM3GnIoOv7SG+a3WDBeVVJ6hmTaczTTTaBgA4TWZ4GGOgIcEyujyW6n0ael
pEha7orJG9CPxo7Jh2txnQpDFWWpTYtpidgjacd9giurHr7sI5j/g1zJjQBTot0xWrOZIukY7P4h
SYLac18LQacBMKFJwpl7id4zUFN62S6/E/RTJv7Z7duZ77g4kYVvVIaX1LHYdcjYEEoXutS9iKVM
fXQP2fjxRcgnWD5ilPSnQ1EyEJnX8Cte8nwKUyendEfjWOLScg6mdoAJwTsx4ADT3w3PPV47KNwD
6GBKKN8NNSIfj1Plm261/AZDN9HC9WDcwG7g4ntQuWyI8kPc6ACF1us6BMvJC2A+4nAl5GGCAJEY
qaJ5duGaWOakJHwxK8EMqJlAQb9O92QtFW9OJ+UZOwEXFEl4TqjhaPfkBGfIHZAoOmL0EQHantew
l1xlcoDQ09LoX64/dDWeXIfpZiWJ+ieQYucZDEY+xMUFFjiMO0z9257JcwTMbuGyudnsPnkRCZgY
G6ArGT5JYUBd7qO1AwOADeurJUUkO4nyVPDjJ6OHyahDL3v4mG1IYpIJNqCwtETrw46nRkgPNabi
Lr+VxGsdRTG9LpJwDMwQDFqfyEuam8MXvI6WaKqFdK27gCi2tMKBOrJ2t02ltsL/NzYBSmjeIbWn
J8498bIaHsKE6zECIPPxn65IR17ZX1dXZy4vBMV9j9ZwfY9W3v6HyG6sL00z9F/0w6macbxYEVXA
H56jD4AL9hBHHgXdmoGkI9Z8eQ1lZgt4NekCPRfVP5TeuQiBUaP+hzMTR3UAJZoqm54VMQP0Xg97
QiW4U3RDXSIkMQ14K2aNTxiS9kn119WA1qP+Tx3YLLfrrqDYAhH6WtcZSATmgWuQ8CtZ3ORoBr3v
TP0FQ7CLKdbRhjEspje3hhMM1k3IusW+qviMbw4rML/z8jYMsTcPt+pu0tfon7wojoDp3gG5vSt1
/N2rZ58dJIEarT7gE70L+jN2eJredCv9r/WNiwqwiUY7yTrP3gurK8XnZgLnlyKJ6jBrCCynL4cb
MvYFi4ipCX2eUkcOMLADlNYAQCRrHyYG2Bd8Av0sUd18IAsg+f4VOcBSh4A4qpRBLDbf88gO4DNZ
5zVMren8AbpMNGtc1svJaqhyBvQvdJ4p2cky/m6SG91e1Ym7SzkGrZASsmSpI5Und0zraE86AqBz
5YDqWlQVWCP7QgfpgmLELWuMh+/lAiFk1G40h4AnwDd6slPhMNPepfW/ZpQ7ZxwFlI5n2EJ3qB3T
9ARzo0lxsKdcIh1XQxoFHLbOyeejdLgO/wwOxF/T6v9T551fyVBoVjkXfwusILtRwNfX/jiwvAy0
9Y5Cl+8YmswvhN3NSZemVM3Mgmcz0JrzgNu+zP4NKIYqu6ajA0ZX/Aj6ui+gATDChSkEVDAYCZmQ
z5FJgrNaWMs8g74j5Qc0g/jCo15fIhx4mbigu0xL9I2/MuiDYMN1z+mPAZ7xu3rPhT5rrJX5hDIJ
mIT2z2lohQt/hQnAAfh0CWOq45lo1KkcfjTTpXGKdRqobhcanhBH9dEQyZK+JOAY8WfKEWu4G/jj
FrRFOLAvZklK1T8A09YdxTae7gNzI2pqwbmMrwNwTfbzwVG1lFBM08THGpLDmsebauPt5cAwyIBU
j/j69DyGBjMRzFk/EUPxXbUF7MYGNCNTblAaWPvm+OFfQERPKW1bPkhcOamTuW+TG7EHcdWe5yr9
viYOP9LEBJzYbxiKeV8lFM2pipb8YAH/kVYJdg6pF6dKlriThhpjvmid0gT+Xfd/FasP8VSy6PnG
doaXLTZWsKHwYiQW0a8fnlXghAsG5IFR+hnYinWE1Iv9JqaPJs9KYsCxtvEp4BtTKHswwt8BvXFn
gmXaz2zoEr9Nu++geptcfoQYA2hC+5mcQaJvp2/157dAG1ik9DTnTkIYYddwBpFc0NekBu2HSgWI
EQDzHCAsCp/66qxJZzcq9GHYlTesLqbkb9ix2/192dBR7Eaga1zGJJ08WS+/bzTaBuWBO8IQjx2n
N2G20R2NNaDYl4P9VNiJVZwQRZJHKifGMvpMNAIADRO5EvrMFGKeSHgiAjo8saEgsQVwseZ1bFw2
IHXsyIHiWDsy8pL3AFatfLOLZwS+uOmLuZr87MXe4VYpX/5J8UHjoGNfJ7n4+9PXYFfwB4f1cCli
6fiK0PR45j7RvTw2Fs32OCIBEzKLYG87pg6IkRvnP3h3y+wDdDuE95pQAjnC8PKTNEy6ixs4QZ8h
KW9pMGE550JW4C4140ugujB6fb3niEVcr+9v5uQypNrrNz3sVHFZNLSLA5B0gZrTnisV+zEaw60W
LKU7CrHYcK8WXIgKDVIuWeh1S0/XT8XzT5A/luP8dwQA6QN1wSB4Tihnwm70IRhnnf3VqX4e9o0Q
AcEHQjqLB3786GQTvjMtuqo2MAk/F1ZfpVsZqKGPmNdFt2baQpTgPpPCfUNeTIiDTWGm+qpnAPNh
I/aLd57Fr3B7w9uU4/8iGByBcK+jlD0zMId9svqyZmnUwnlfDZustrHw82l/pdljShvbpvbyOLZG
UDGNIYZ9TPGYCBcro11wCgi7wEMAxbhUZDmPcQ+Sl26ZBzayJpTe11kGmAilK+kPvfCcpDVoHlRA
7hCDzixf0EL+IwSTzCwdiB6ZR9gbueqIWa17C1YUkwtkrOGaqkDCCJubDmDK3vcS+IhkDgqj23BW
sWCl1SHVEC8DGH1wyp0YWgbmTUOQBOju3D2Lp8IpixhoYaWel8fkRmsP+o5Ac5ivspjiE0pIiEXc
dzl/yFcpUbbrdQmJmZ1Aa62/24fwYuoJrShJlPETjBNOJKkZAfukC8/pnTuxo6Ekm1MIkNcw2tve
OOnE+NlLtOaOY+52NqxJs6TtSZi6vaknqnVvcXQunOp0ZQmD61j1yaZ0N/cqgOKBk4pmlNQuhMBF
QMUDOJNTsxnzCYdpWjEHGSgqC6ES+Jz59EQAWo9eCgWfQZtzdO0cWtwiDxseNq+UB3dqNc+TWSv7
tDveMx9IIaFL9bMv0Fix9H2vEwPowC6BIkCTiAP+/FcmDq/UYn/kjr+sEb56GDRWpMeITwQGoPhl
eaYsUnxymWYn+eTD9r9+61khM8KA/gAslwkwT9aKu8yJFS65wAPIxvKWgx9nydf4hOTU7ADNsKi7
GcTgwelaNna0w7wf+qfUlfTz1oTtdV7Q0+nmlIcQP0fM2UsHuzQ0GPREtWLB+icnR1XxbxeQ+zuM
VMFTF2kKinNRKtJ8I8OSa+AWpwY7G26xf/8dWfcg3XOvmW+mDzkdHkMKWbDnG3xF0MWSE0Gxa5a/
b9gWcvvVqnJWio+2hoWKJpwB1JKCnB2NO2qLBfTRJtizemb08+mUUNTb6068NLO5A3cbIAimAZWm
zHBEb38l1SYGcd9pyblvSffknQ62okQMvPbyP9oHyM/f2kUNKYh7pG0QqNi1TkZJ+8N9/l0MJ3c5
g9z4mGYhRj7AvGl3PTJjZbrqIKxBy4b6hG/3xbFu6S4O/uENv5KckmfiS/OZXjjOxrQHVu5QAb0c
Q5smfXh5k0sDKFoGAyXc90lAH8s0Pc+4k8fEq5lo8gnIcznQ3CuqUruMqgb42qdVwfFDh43EmThB
dGm8j72qcEZHrmtf/zHLKusAiy9G9dwtx3hpirRMX74oFuwKkvEMMJgJk5BS7Mcr7paR2bILOo1t
kG9FLBn65/Y7Pwx7MhVFyB2hcQ+zQ8/h6GbRub38XDNhCLI1SdGa3OWgc2WuqYUtueodOWH4Dt45
kE6rgNTTp6/sR1y+IfQ2xGWWJrfyyWmN4Rbf5XSwIeNVrd8DgSfrg9IhH4LbERwCFaLe+I6HwIOR
8MPS9AwU8qgu35iEDPuq1yv9zcW/fGIyoxds1sq/JuqF535hmAhtH/2Hp9/74oPysF88f9yB9Iu/
gfKEMhFrg8bVXtGdv5AGF0OedAe0SJk2TIwZ0K411Mldmfbtu+Z8vh6+XvnJsM6vGa9ihiU9JO/7
tgcHuzgu3jQjz8M+mK91opbeHXDv5+DXPP3i5EYHHjj26naVlv2wZt7HIL3ekrpZPge7b7lqiuh8
8fiU/sMvkC6Xrr7PW1Smbs3gSZ0yRvtMeNGthbEMJxuHyLQFsdww4OUU38wIDPeOlKaPP9RsMD90
XP7te5jwl4dpDxg5rIwvB6/zTjsQ3g5RMYgqmrc4/4frZ99Vcfx7QkfCmp74XDq9Jiqus0qdmtZ5
ItOCoGgv2yk8Unb7PpR+MFgYZLd6tCYEMPAl5rBO2IgMSQmERK1QAdwoSzgRFBqdxICc8xr0fTch
pqXwvCiHkZwTq41Fw+4tQykuYsDTJ8YzAL9n6JVriTJ/YTELQ4PY8If3UScIv4B06J+xNcB8+R/I
BJQm4TRE9ejtUP4BLs0jfPpwuBOuZgxt/5klg18OX8p38qqUxl+7m3QA+8kTcNaUI1AIxo++c4rg
XvAsYeALRzbHCg66U3732gLmnO6yPj6DGBt3/cOD9c3XsEXeX1S7++508IxamtAD0LsnwhPTp9jl
DUyr+/KV7Votd3cluTBkN9AO+fPod0yWxeZrvz7OraYH6R9XsNHiQTE/V0/MulHcGUsFLieGU3Gh
rQZ9TOuqkMdfU00Q8vDYO4+qx6Qt86VBOqoQHrwnjDO0xsyxCCDrTCnhY8Ldsjc7oeqQKRgqtOEa
EAzFNIJ1w0VT0+bwjVdohelT72BbUUkKkJC/k7s3mAOGvubgI6pV/XtvaTismeCCWnOOiMmOmf9J
Efx1SVMZASo0ThXVmt8pPXrqSGyY0/FP+MWPlhyAYwqCCg1IGiKUIflrSjlIbxmU5CeHSJ+kuJ2x
UmEZYm5F4S8JBxPZZJDDoIL3QI5DXQSBKSPv3BN2thuSAvPBQ+y+vYNEnfCaeHiy2vec7Iy4xYyp
GtrUrRjxQHteEtMjaeYePnbApSb55XcR3t+E2kGoPn5U6MUC7B4TqsT12dERkxPNTXoMUpYQpgnx
L+eJZQFx1O5ymFEvMYrx6V37Sa+22salDOj85FD8XuvPgPLbURbMtBofWDN80+R4Z14F3HFftZNL
dIdc8oXEQe8wgZW+jge/d++2BqDqGhR75PVUVNln1lsIufQMM4dfSp6zGrWmVZPaVkVUkBCzaJko
DN1Dhq/TtEj6/3pA/rGM7IhhHoGQgpdepucZb/fg+G/HMdgcjYMj5R49/6Ig/r9+uElH3Has54GE
q4Ds8AWTeL98mpE0JgGPewimiOvdDmXlJH+MaTuhe9v4xw2691F5iIzLqBFn5KC9OSfIn6ICiyhp
+2nznNQa3EScpJCvmLRuZERnCfMC5YqQqDMlZWiZnXjYj0kvxyhIDtU13QeRBj+ib8c7M3vm4GDS
/g/MdbnsoiTIPjhvzPX5O7yl8J2Ozpm8UeYoQQhMtNmDSaYszaEQjBu7OwO8/tdEu439gPiNcxtY
DSKUP9CfmpK1ve087QJtiH8WHK+1YzbXS0FkY1gyYWMJxkVDCCMW+CbLdgijdSEtMEgodkdQtZ6n
mGHfpmYlmZHausGq1srz++QFWDB+q856ucF1i9RLsr/4wOXF0pOG8Z11IUQvlcTg4vsxCHsdT/9F
OzMgVYwfvzC0cN1kKsUvTjbgudZuPofp2ylJr2uECRgMTVtRFE53f/IpaeiTMNH0h9LSvVKGrhOq
RRwWGJtLHreUwVSiQKpHqIRAxskkTfQ2HrJkNiq/BJVxHeeh96EYYSfRuCFesupZYkj7BZ6Qye44
azPE4UDFSNEXAqjlSZH2PNCO6ld/Tsob/WF4pHb9oTSmvQARBgEA6OdbpEjMT2S0L3uOt81RmVyE
8LbOhffb/pyhLcIfzuDfhrkXv6j2mZIAtOzJEC/YjNfk8d+Jw5RykBXe2JgtmUvMsdJxSaZPTINl
jkmPrd4F16NO7MjsTjL4G6wALcpuOI9Q7eVIJDK0PJ4ZvX7yBoK9lIqkYiDJqZbTi2v98BIAiPxj
qwDheOlglWYMJRDQI/X7O97Fyxg5x1cB9Eggn6cXg9UPPV/Whcq2ynnGKWDFnvVgbk02JateCh2B
PTZd7/EYnYBtBF6r1vATaEsByuzNyrrne+ANGbzBg+iwzTehv5240GFwsha8GgaIe1p3IWYllH/p
YEQmpjnILxOBH9Bb/dLiuTL9CxyQYXZ/NEG6M9L9ZLEhIpvKmmxdakMq742jP0EhRZQkyGJ84UR2
T8X4hfL2FFdjunqD+BtqOqeJ9zT8hw4xjECScMQKtkqgBBTs4cDlHb0WHzPFJ/HtuUy3vuIyvPpp
PQTcPwUNjZv33jObA9eBkY/dTXWK2t1C+dETHGzuA0bmeABH6BfFdZjnBaw8kKYcK9JOZYVIcXXk
7vXsMKSgAYL5eDGD+04WI0rCtIxCyihehk34M8Dzm2H37mhvpj5cnz1ALCmMUHHILhiKTYlEqX5C
jspSAYDh4A8hFfF90pNr7evh5P9f74+z/vrl9bCTANp0S/AqkUt01hDcvcZPsKDbJbDC7klv40A8
olnI22itQw4OGkcVNMI42hqDG4QCxJGgk7xSl9u3JUkPMij2K/qh0C+hE46BPLAITa+MfiFB8dZx
L4nJzMBgQDIAWD0e07JwIZWSZNdRygBzn634EibqWv13pTUUR70ZSRG5fXbxuXnUxkBgbFjeDTXO
X9bFV6YGA8oCtDDQQP0FRTSAEew6FFYk87BmkZN8HSYwrk9jonfM0V5SgUH0kSOIKXrxM1tz42qU
6wqTbD/I2scqhRPwmg5XJeXYDA5D6jOojEgdvPeELsUQXtgPdXPDbvqOJyPqcFhnKk3TM2wGmjj9
IqCeO1vbI57CaLF5RI/pX6ZmBCFDgDn/2THU+mjGkG9bf80lfRE4OwZFxIN/dCu4OCnRONDDsFon
QKY+tK6BJRMgXH8BwsP6Sl4fWwtyBGn0lIcoffox/HNac4RH4rtqJdIJYxAwZRq0G9cfnSYAwXri
T3TA1sMefc/gARTADE8NahM1WMY++2sX9CzmTxHcK449hpufcZTI3gwM33exzrGQspvsxj9BJwwG
XGc4mc47ckXajEta8gM/ZoNSfX1TnE6AmMKk3HE1bUxZVth5keaSrWo5m1CxfP9LsZgQAYRgm536
dMrutBKASWBnOen+MwXgYfR6noA+W/seMCrPBoI/YWafSaIlixtkNfGkTy1JRpamJnvxuNgE90Ah
nAq0QlejdFDoOUWM2aFTeRUREh3Hi549R6trEHE/Mk6LkGTYl2EdwiCi+aj62BMH+JyhGiQV8nRf
5lcDoo8/QR1gbztsfBimwWBY/B7S9p+Z9KeeebUffeanXiebf5f0Mv4uzyOMqjNlpIxu+UOMBtgQ
/jUuguPou9KnpcNsWl8fHgIz6TAg7xbiJRf00GgieTIBRlTJW9cMsfGvHif3GIdZ+zmiCmUk7p3i
yGB8ZN9/QR65On1cnpFe20eZMY4/5UzjvtMuQfmm8k8MJt2YroJn+G9++xsZzLgV/ROsAUw7HEhb
ELgODB35ujyNA0fT2SlBRin2nA9zN7E6/vdClHxIu06DsuMkbl+4KwPbuv9+Si5fdZn6a01kQtbi
Ff6aDIU6uHfxHRzpP6/4xhGucT52acqdvW5kRIepade2Gq0GjkbG+Qk+AQciwK4GS5ijnk4ZROq5
kXRa8usa6ZFrOMGHagb3lsnpnxaqvkLfaszUTu8Kmlg63fA076C0vUqBeA5MwOan3/dV9zRVXMpk
5rYPhk9Ox+vsEz381v14eFDSJZcyA/fV6Lb+zGq+bAwDg44tolGKTo1SIURzTdJ9CPeC/+DSgvMF
oln2l5BkuoC3SF34cvWoZjEhImLHAnedyMea4WW+4RrA3GmgB+h5YOtP3kEZdfn+MiX662MI5hyG
rNtIAUYGFGDlnaYAe7zcgujHFFj4AhAjsYjgmO9SWkhogq9M24ITFv+VCxOtYOT7bHKn5vTsAJBv
P5zuJtGFPhCjmmxpKUEpc+CkBj0olHJaAWPzczzypPvp+7XLOaOyMhQOtwG/deCdu3guP3jnT0Qw
9A/+qu9gaBRW1BiXYQWz7g4Yz7UM/K/zjrrAQg8funAE/XrYgFS+XKRxvE/HlgSPjJ4rvLmXQJ+q
ELRu/lZWSje4ekwcsE32J7ijDL+1AVaZaesYvEbzSlGfPcb1qBgP/pn2ZcSUzPDlneBKVlQa3ci0
jZ/j+BEWoxarJq4weYQv/r54zq3LBB8eT0NAyushQY/vrN4DNstkqbbpP5iGxB1yn/7ZxxnAuvjw
Vlun/ikhIvfi71Cc1nADs3tEZiLNeAbTwTaStzfv4b59Hz59I7zBOmAuF14LhdN3XA1hHaCai9l3
xGc5eDc54sBAc9zueK1zxNPA9G8hHGPXmH6HZqwnp/DDdBPRUx740/VrMMbhyxP7622W06Jw5PmC
iTFVgbVHj+rl/DK50ltxQ/gzxLPlZwXXlz8Nz7nyDiH+C9yiF59NzuqY9jk5Ek94eKQGIis/8zQE
Zzs7Wy1gNCeL6yCTgRZUsvSY2TbU+NiGdeBX0zqk4QIWhG03S+LAISq/Sq0Jilo5P9tfHUg8fdg0
3ejaFHDIgFpIsJwNn8J9tSeKldUcwDZ+Ay4v5vZ/7T2SWIAXrMUJyIvfYeu1Hr1Na1H4FcOb5z3i
+ZU3fNt7EHAKZ6J7RQFPO4qNobCka3dR8Z0wt6bK5AYVQASkY/aEEMgDK920oDSGIn77u08TuBpY
2JDDQV0t8Eky+c58mI9kjFsiwp/K7fNNaSOiENOs+cdDkmhnveQayoxHiNHO8gUBp4J5ofMJsnEB
nflFqWohQfE2gMGOVGgNP11GqjejWCO1pOcOuM5/Lfy7g4Wmt5lc/D5bXkUV/nQHMwZKwG0U9UfF
mXfhVjUEkjPPUcDg7SmmyTSpnOv8PG+wt6SGwEj46x1cGvAAdE6WENdpyIc+lF8nzwawvWkllO4v
T6RDmEBRCj3kwnpmSmyD59TfEhGbpJ8Oa0HhLTfOFjqMNeEZ2PsBS5aEhwNm9MsgvX1tbS/kgHAW
Cc1/r6U7x75aXEjP+GQZkXz677t+nVwOEzzxLPjSq5lIwmTtMppluydMkf1IxfERxiP8GP5C9QYk
LNu0i1JA3kxhlTes35szAf3A0ApmvfULC5+/frg7gpfxa0yho4ZEPcanb4juDNoEU2LEIEtLik6k
pF8wDd5S55fEIrMPLkyFDEjH8+CTfCq9k/sOxMqVzABsRGcDyNklJRwDEnkIbBS4SjQTXZkVi50t
sYd1OLzFXQKpCHwLeiiwUuCCUHsdPYAQq/EPw01Ys9hM4gwnCxfwxMga8NveCs+oxCGZPhxLTG7Q
FtPW338Mcvn74jevYft17UdYu59hPTyM1HCQ9cZaqmuUYJusjDa7joJSxhxTQZ7ZBsElvsXfqBtZ
t3U3oOyYFj4PYfgEpal+NIamD6ufpnFfP08ID2XSxo9hGz9h3RETCOp3rxdVPo4N0SHCjDq9BO+w
zG7pIXhmZCLjHkSi9+gddgPph24m9aJPDbq6xMb48NODPn5fbEZl1JnoE4VkQh2KJREljD3Bxc76
ufgcIxxfL7+gtSaPkckBkTmWMTFXh2OGVrmV//GcOOxuBCqTxcZxJjDCgBVxIxUWzSE7BSpEa+9Y
m6zeky2JDW0wurYMv4MscvEpPmGDcmg7mpOf3O1KxMHQfIn8M4Udrrqi12rdOdwWHlvFHRAgoAT6
ASbnE+SNkRsIKMD0i7zwOVO5gL69Ry28/cV8h+v/LRkIx6UBaBJqUZY5pwC5G+caBBOun4S1jSHc
cfw0PGiIUfzambyNUq3jjGTJZnspcsQLh2NeoI2LcFX81ZZ8gMISyHOO+QbGJbLxwBjx6GJl/bAS
+SWGHHCpo4oTx+AFYEv8Qfc0XW/fVi4LnMqREEUhzLWrrDFSavSZEoEFdGBL7/eZYJRvVtrwaI14
bp4sBx1vFbFkkZBGHSOWtFuGI/0xTage9SGbKSSd5kZTpdBg+gsJIqHjZjfsWLIgGuHBB99EOUVf
pE201umIyk4qSA2OOz4H9bvBK75u12bOXOtc8EuTQA5/ioOF0ocSuZMwz+pGLtkm6uy4qKMTyUif
SIZgbPryySsDaC9+j3Ul6+nuGYs+sjX82fGbZxI7Pq0kdOy0AU9E0hxhLyQomalYu85OCS9c34nB
DQeZ5MD3Rj3rFDAaiALDP63Y8ArxT6LVZniKDRerTesXI8UlKkkSOA+HHo+8nrtNz9Bl/fGwjy7Q
LQTBSI5C3T8DmEgkX5EyInllc1DtEeC9IyuqiHVWT8kzKngXWAzeYLXhAXPovr2BzZReq/T0MQWK
Sx+PGII1s3NhJg31OUv+Yw88YzwIn8GVZGibV64G+q7ApSwIZn0GyiKi4KAjwLHy3lFnVS+OF1tD
Ok98Pg7NSigxLad8ouXVj0FmmPB/9LxeRFCWo31lzrrVEoJ1S6UeEyCbpiK1HZul4zQ/wgP5MHvM
rT72hd6X3gS9RYdVDpeuP6YBXbiAEie37XGynp62wuGm8FcVWzhwhve433Nas4sZ++p6n2oXZCIb
hBAiqjUPo/br918X7xvebtEB4r/ZjLXX7MRiOS3fAMfGhnaa97iGyoaklzfWT/v7M9xcnGczbor0
bNLPes3aGDTt6yM0GBxCJS87zuE71d+JZxjx5jtsNqMbpdg1umOn8AkG36wZv54kBMzOYDKrXVI/
kqMdM23jdSraeY10skyI/Ifs2p/3cQQtd5trUG7C83v46nu39+h8cprbsN8NlWJ13XVVy2QoRzEu
lHH36PZefnN3D8EVtLqN9L5Xk0aoTHSPwKy7cpa262r9zZBWXXW7e+A4ouUUQVBrY8oOjaam82Xj
9jj7jJ77GiwHlFfd5OtU1+CS8m5ecwn7nfDxZMjbuKSv+rq7jy5QkJLQzEHMRX1Fv+QZlvqBfmW4
QaT+nfW8c4c5M5QS3NvjM2nc22B5NtJuGxmv4RNKv5LA8LmSg5n+tQ4GuI9Z9YUdcrx73cqnR9li
mdoQqK4/lTb8OmWVrTcDWy1wOjaWdXei9fZdBA8FaP0V7f/lQ6Qrp5ce9cq94zbq0Cym/ce40/Ur
NdPK8KuCUFw3w67iXc2kVrz64L5qWL2fZQdG0jt8Mr8WyfO/L+QoFq6lQi0+4u2M8Rlh9eGLcy1+
8XCR/B9oWI6Grx92F4I3LqOn4wSEGeyNGbZKr9aucFG0h7PZTsl2hTtHeR9QxCVl1iN5szy6oVBb
yL0wkPKmUIZ/ZgHgNwJcUgz01BH01nKp9AOZJCFZZUXrC65qsmR2BHQskKwYK5hIsyLxY+ZD4WCn
gNAB2FBEpBeYFsi4myyBjDkgJld6oqAhzBz5CS9+iBQsSsQPCYG4eAPFiSeQ9HlLLA5ODG6xLkNc
QBDixEx9MoHaSmfnUBrgb/Bwl87n6ECiOOIZZk/xQaM76XhPj6eIggyQlT7Ai1sDX5N2RUMmLIY6
5N7LO0qP0ptqGj+bD36iGKul0NoEvmT+4I1oYhtf3bdrYY2kvm75GGK7ZI0wYTLgcQyQJoCJMU5E
uF9Im+OeiVMSoCav9BYcRim8KCdX7ac4p1zgnS8eHzJ4sGfMg/iPoIRowxQ7xZLgW9pboDfQogKi
JyFI2qXkbL/rZkxaeRvPebJ49s+mnTW1BPR5msDFUEAmbj5FOB3adbm6rkD45Yb/dXFgnbiw++6Z
CNTAl3TMqKAHwSMBuGIzah5Qv2T7+hQgdBZDo10Kwxq6doJaX7L8djpHRAz26YrkYgtrgkSfLuDG
QZ9mdtw9gNcBlg90xYQ24BoxTbTmLPJCVefE/9Ie5kZxNN+WfDjNPgBWSuDCXtJwRI5n8un3Cc5c
Z8hSEf0ZcI9oCcdPyFAoG2LHA3v34OcJjnbwH0sZa51OenDQlOmibyk/i6slYw5BbpS5nm19PRmt
VGzwN8HzZiFNG/XGDJ1ENEtu253i6IpVOFmY0NgGM8hxE0iKvprjCm3hGexyiqNPJYFoZvb4fHc3
M3/RTiYwO/Qe8gLI7UzWvt+g4XYZFGIXD1ADYE9giLdXCrkwvMiqJc/onBEO454PtkphSOsx44d6
Y79fIKqbFWtADm/oz5ieNladE0SYOEIH8P118NMB1jYoTIU+c5rC8OTURcVcd20IYNx0S3ioZZc0
CGTUVXippKAofdyypHHDKfj6efSYIeQDOl+9/x9pFmx+eqlt27HhQsCj46RvYCzYxY2W4Ce+TZU6
us+uZ0/5jp4JCFJmKHapOGSBEJ5dnG2oG0u3bImyhUfbnh+jPdLBFQr3A38e0BS2BEq2U97phj0z
pGGn2/cCQvNtuEE2bGlve32+jk6D6Lrq/75L95WeV9UpXr/QkCK0uR+pYYy3XZwChRL6t4d5cM57
PDe+fpiqyqzLwE1HgyhghtXBU59k+PfuuENv0TKO7r2/U15LGAEN9bKlGQHl4j8TP6qnFJkn+NaG
RpVtIMWQIW+PI0xUNBsvb3eOGxjSFkTcgxft8NPparYuRkrIxOIvBIRT9CB2MuCHPfGl+6NBGYWw
Acwa5vBAaW7zkCpLxn4oLahRIV2jGF0dXGi7kWEpz1FMCyOHXg7k/7cg1oMW5hj0Vw8ourqhvckp
49YesiMy7sGk+rDfLipVWDg5kQC7o5dqLY7/JnsZCP/dgLex7IAaIdSzS7uS/0DqlDiTZQyOfwG8
HsLL8Jyon2zQwMB6XSe3wiM5Ub9DaD2X5IQ5cPH78hEMdK0nesMr8rYOhv9mcEPrh0fYMetuEMDC
mt1C2VHdHuaaFzN61PPzKzz252a5eg6o81/b9uMoJzCZbmIWCYmEyarFmfed1t/Zs3L6z4iz+ot7
vaviQG5wCKHDV+cDPTuQ3hbJe6R5b+3pdl/DO//GbivGlTatKZcGweEZXd/+hqPXPvbwou0yXaZe
ngoKYu99SmlSheeM6HhKe7fK1ou5Drljqcw28ZmeyOy9fcxFwYjGgLoHrQieUPGTELyJe/hyXQOF
UV6tVc2XA3z3HJ36W3oKdFfPgor0p68N6r64mkM7nkOcgM+T0WZ5b2snqledcb3S4/oZP8246kWM
mkGBQivi9Q9dM4NQug5kwffL7yPaB4AxYAl2cyBVzWnJqt3Prjf68PM6JL0oXqkIZMQAy6CE7xNG
oHZNZXE14/wC3Ue8gP7GID7QXNZQhSAYMuZLhE60jTgV6T6eF+1waYoEZ025tCGHcmGRCAuFXgdF
A11Z4RRxqCLymGozOIi28/VYm/SNBaoN4HyiLc5J2860uUyBHujd9sac0HRi2eqQnDERoLBYpJlU
T6iilSiTBJml70kPWgiwovp8LwgMM20AuY0HQOAf+MsXjYe3c87q0RMgcNmjgiCcMMIYaRDIUcGr
qnFye9o5fdZUGqaitNCCHtGQ5lyHzqd0UegO0O0omcyyb8d0ZnV2AmkDxd6UE5inQF4B+DWcG6qN
H9NlTM+nGcY0s5fx5mfeGf4HBahiKPVyyRVg9jYj8HvUa1esS3rIX6dQEVg6NEyEhSpKFSOAgvt1
TIbHujmmjUm8mbY28xFg5bAe13lCUQEWEch36W0N4kjTBSx+9MDhtISUZU5iJGySpIMlzKrgpZyN
tcppD4NrlYsuS+wKtA0YZJhRpTB+QQ4WhmuxiMTE5b9b/oEew3YHLkGmS9kAFAIKQMnXzkv4Uqjd
5DOucMOA7ynU4UOddfsoMiMFH4GcrEMERbkZJXmdwexNtAVnFeaJ9mUPBGMZuRixqYBaSXJhZYLi
CtuBxAKkCyXRmrMK3hnZzrr6pYs/7IC1xnStrPaXjfz6Mr+T2Iv3T9+KD7/z5WaPwQfR2RClJdT5
MV+W9uUnKhhBQdfT2UK7nG0HzHSVo1VyjxNrjYKSA4G6VoxEdMbkwVLD1wxDUAzh6fXXFiOjD1R0
nH8kr685bDuPRIsjdDP5o+hwYepeFx4r+LF4pyXIA6BJ1tQAljA1RNh3CtqxVvF1ridErf0vuk/8
cs/c7CdgJ6oQMln0/aROsiRztBLsC5zYbcKZansNRGAMqbDMw40MQ4JjYkI22PyPpDNbUhXLwvAT
EQEog7fMk/OUmTeEmqagggrI4NPXt09FR3RXnT6ZImz2XuufFm9MpvBzMOFsa0duFns6scn780ZG
eowTlWJ6/qrAU/KgoEMn5Gb27Ajskm1u3Q8OLLaL+zp3aftImxHUNnyTQvfm6sLdMKEMzWE0j2TI
DO6FIiwTbrELOZroqzn+4LNERgSWhH/HgxJ7rGFITQ99jdBe4JGBn1AjFCS1eNfQ6GGWY52xMATJ
yW4hseTQJ95erJhiWSMXde4IM25nHhXsLOFBLHq2442sQ0Kbh+P4Y3M9I4fqoPR4MUHRPBbdPaCo
pc2kbu5DjhTxvgIVhKrGWpcoFK9rkASOLpd3XWDzPIBPLowcChjrpj1SNBPqJv51zFtmt7/C4cRv
E4kf4reSkk3Gu20eWPtVy3vmdSv+kbPjvdM8DZ/GgZ4esRRWU7GAuP3iVlF+oLQQibnhSf6X4MHt
O1LFCjwrRz+WGmyMovx6+SGKNLD9Fa4KXgN8YFMUNDHvNe8/MhrpSy/9H8073nsPrTp+Cqd7Jhvz
+w2MOYXNW2VeCoYCd856atdjkCrxFETgQM3W8KX/AC5VXmf3NFpiAtqPKOPxyonKmh3oeKxC2Hh0
ViqnlAFAPOXbbISWE23kz8QDTOLKj+EGhwbVZk8czKUVE1qZQyKollFBeMZ9ukLZzfBqFGLUo8iJ
u3OzhgTljLV/DJT0GlZhJGMxRQsfIDxoAMwiOVBFiR9y93WuughUm5MKpIkE1y/+HnggX40qUaTa
1heicRCr3xsKMg90E3DQwA+nuSvgVt+y9Zi5PrAs6vyUo9sQ2lT07PvkhhkcMkuRkktCko4vjaeU
1arEWn62u0KM+wyMHnGP3jEJh2+LXLGnrjWR/Fvjzxc+GXxANCJU0kMW9DCQRhQ+ZUdl+0o92hYu
7iYWLUSgSyyy4SmpCGtwDK/TPRTBmuTMcVSSIqBQV6HdvrgTc8nw2fwHpcT9PZMgcz/OcxyMwMBu
/mt7H37ZtuOa1+zcHFfy93lyIIEPghnu2n6f3gI+b11FJurn84eJjlka07vxtCaghehML9ygiV3u
MQDCrwbSrA3wP/ja/mieJwK1LXTKcUWyn1TcSHas+1F3HqTbXp1hvthPpkl2uEJPvO1L4b0T4xq6
n+XifKOcLDmHOYtJtlkM81NRYzLI7VPGkA1spIBhOGDt8XlXu+lgf05fFfzQs/cKBk7/FkddzEdE
GsyS+EGvROhaAQpHTck1wKZ9GNPqX0yX5Ml/YvR9K3JOrpKNrujBAqGjiZT9BfWngaYNDeqgL0jP
Ew+Hl45oK8BQvs5t1mXB2+Q1t0ss7lctVC9h80T2mNulJ5+vWaKkXg4tpQnxz5NbydgLwMB09/wV
R61Mz8QbyFkurXuv/3rUiA0pbf7+zyqES8NXF42ja+4i1r5iUPQ/Cdtad6aJQkZwHKbaHmRRfC3e
WvSs7MWhFvBJF95Wt98ghKSE5Y8NZLf19NoujJnSOqPZdX4TJx0Pf+IabCdb+mR2FKLmAJ0z6gaE
vN79tw37kMG5kCXHG7NMvH4vmOPLi982HPKAAxqZ4PGNhqPlVKFQBpjuphvuVP2jn0eJuPnkLVGr
e7eguHgciq1paaMA3POjbU3kr2vO6v2TsZJ+uniOQzIZXtG1dtrFJQvN+0KejtliH0tJ2jTdjL2Z
LdgkIKFGWgXQ12x6ZWFIc1A+7fQYrM96InsP19zK/mWnEEpitwmQWlKub+eyitm0VRhVkN/hFU56
i4xrmmhCVnjbj69o3DvmrkE30DrvJUeuklnYnAQq3u4p8cDTsRngW8jWoxgM2m1iNqR0kU9FBcqR
aPD2psHi/KT1zbcXCBGhq7UnMSGPlMv0b2w08LnfV28y0795SD200c2deE+exQZxAds0CooJ64Ks
wYMCD8926u0mTo19WLBtCHupzjg2+A+lr9BkljByheC4AMGphKbSSkf1IC4sdXQoIY3XsuAS2QmI
pJ59ghuGh3rJN0w+iUwOtkgsgtOkrEArLDZ3bH9sOnz5H2UPGs2eA6yMTETDx5ad+OURiqF/Cvmf
nfCWlSHNECZDViVZzjSFti9gkAuqHR0r6Hn/9iAJcggaMqB6TgiRRSXZG5K3wdnpPrmwCagDCIGt
s/8esewnOzIHOhhntspAKEPpHP6HxOixaRr4yoLNHHHTxR7biMlY0VkgDLyQ1v13Amn8QieS2SIV
WUxC62ijjQRaCTrNKTf3zQdqYAMw6/D4BFsESfFEE1776Ht9VbTTFJD2ShCU4sAWYToURRyJcxFs
QOVmn+H8/RH+1TQECOKCCOAF0mCn5tACXBP8ItVBY6Nxl87jnMuWHghWyDHxcBat8EJFObHOZVwG
F3YCe2LY5IPgVu48HUJVceT5yB++0vV11iWm165UJ8OFunmH7/kIIWsiA9ugLQ1HQEZ/5lzjVAtf
X9K2SD44/t/W8JWHeFx8adc5QwIL77/2N0+F9cA9h0USpQWykx5RxB7FTWuvhNyvpR+CVuCuidEC
nKb0p/YGdYLtPw+Ne9LxYvPMdjmaqBbt0sijNeTvQ5bZ6VphiCLTnpyPX9Gd8ekvUKa32zitd03m
PckQJgyLUKMSY4PU3MsSuJ/T6684vMmyfDPOD+ST55TP+hHTTJ6821/a12PW8nAAGgQNw3J5IRJj
eCBDiJzLFlyLM+61HcV4LY61PxE0DJqeZTbHa8RL9jhDtPPDoQk+vGTlUY1CwAmx/EPQYTwUM/n4
Dy6XkK82EpIakxdLPPaOPJEdFsUjmXq4Os88pql+4sDPSA9jks4rZS7ZeJ4dnjvZq0OsAb7qCQkL
JKHmKtENEQZEPGXPkZRV3BMGUPiDAUorWLHkEnR/Q6TStgHUEHzntaG8m3i0PuPdJ9F7pw+Fl2lP
nsF5jCLLv84JfKYs6pi0e/t9Hj6uGVwjNSaRCoqsIhRBJDYKWBasGVqMCjJKyYUHMBizHsWAtJZx
X/aALO8e6qh9oFkN8ZZ5OLOCMs7tJn7GbdxfeRvZRTrhOkaPDOxSg/zmLjULp8QX7Xrnnz/Uc7Ec
psF9M66sL+KXGHGBSQsh36V0KFTQd6Wofx7u5Iuoos4f0uRe4sUd+lDeXgx7YkaXu/vgyubCb21s
Lnn8GZyBT1Q8ABZwx9cZHuzTkEgbGpgAgw5XAp99R+nymmaeoAfF6CSyLkKhX/rXVfsmyOdtCtF9
hlTLyVEGGeQwv3ra/j6v1jmKSGwo/b5kj8DJ4UgcewtQHxcDMFwtx7WQtvvaVJ4jfYg+y5blBo3b
RMqsCfSwCgS1fhZ/b85ObyWIejT/xEXMhQzo1JC+iDjAJ1gRKRCUIWoz+4MOZEBTwRQ1VBE9gqUH
WsSS4bkHoUSi4jKWbQR3HL/Z+qiS+QVkQYoIgQmSCEnQu6hUCv81ZXmx3VEOijRzQU+eFtRcML6L
p8jhe3vMxGQ3uIQL1EdOi1e4sr9xli04PrkLVPLQ7qbDCFTG3sVEBwhpzRXRquBcz9OnQ5pXWOw4
C0EDocgSXaR1MeKNWSQYKShdVveNECZqkBeUTdZOoWGS2H9BFdgpRU3NVBILdWsB2mqzbQCt8lAW
NecU+O9SNFBiiJh/5EazfpAPokAqoEHYYE/0ubiVlkNEV5KUyT18okUcfEqkGRs78hcTCY8iRGby
d2sgI2OvRc2XrelnyQ9CwcKoInuIzVnbWfKq8bT55U9zJhsQlln+08djN191JOYqjlp5RHlVJ9MG
3vaXvScGwHDocvwIKQuTdXl9sX/5MkIPEkRiikPvKPTeZ9FQ8RIL+oJZEOjpGKTEEahwVOLqRzwK
oQzhLfQ9I+Btp4gQZX1Yi+jvOKgyuzkaLkwBSbAG6+sZPBWEEmJXonzyjZjoIXR69FUvt3VwuATl
oklGp3yGjpVighGYf/cEflb+Md10ZdrF/jkVDwihi4VJ0v7tpx3DzazgGoOjOi949ysKGCHdvEZw
SujoyPUlkKncMoYtWlbcAp1QtoExjzeF0YZ1LDnqbJJMyLkez4zNwDkfIpMJiDybVr4UrTGrcaMh
Lcrpw2M+hJf5hcN8NriLJx9wtXRP6O4uTLWgSrfT2IT220oMdCuSrQmbcVCdEWMl6HUQI9xdk3dD
mWZBZW8H5xoUzuBEylZ2ekR8uodqiiTrRPXq5IVI57LJViN2XPZgPo3ZRkiNZAfI3a+9E2JD5rBt
H2Hr594NsBwqk+kV4qvfp09yzexnWIZy1J56QHLYV3tnokehkfhrSC2q3eeXEmbT5gpN+EDIM5cc
bXFlcGtaWPlaPl6jIbjNGaodM1SGO5lNM38SiqTybFlN7+fq/OSD+3Pu3d2Re2U+toTNDh0qF9Aw
6DF1ubcBfk/ewC3TaZYj8MgTP0kMxJWR5wM+OijhEWw/+oATZfDx/TPeNotLrAVKMszSqFy0odgQ
HzM9MiPjy/giCB+gktfbMxI4HLDUwX3+jg8g5J8wD8jkxkyC9DCzOVf0F6G9eTze3U/Nmj15BpYL
pl4thMKWOshWD2/2g40MeXoNydwLjS9592ZQmZtF12gcIPu1s6iyP9Nm9vLQfEpRFRnncUZoyrAp
l89ITYonNgdmx92++lkVNat7AEH8XqexxjgG6xqMvcvis5Oiyd+VZ5tZ7ezqHnSLleBBK7d+NY1Y
Ivr69GLDfaOEpLVfsntHo6BflrGollLrfiDG5ZE07A0zNYE4IcbqFSrTalku25/mRw+eD1vlYL19
K0h82Q/LLxMCio6FYc9BtcwgiTkzWYVH4xLe6aQxADPi6MwEcUZK6YTSgOkdt7lT0x8xj5QpMk41
fV5C9dhsy+WH0EfmCA+O9EfDvxi55rG82DqdMfZGtAPLx7ycpqOgA6F5YCp2lMUbaGIlr17B1a8h
yrmarwmcueQ/bdN9BBNi8i8rRs3ASh4l7+WmP/kO67JA0LQYvAnBCG1r/RL1erelvVTPZEkqx2ox
2cOM4ZJ+/Eip8yadBzgRITODTAmv+SlA0vpwMt5+mv1j+DYxL2aJesUrzXhJBNMZ0PsWOlDe3lmm
X9dTh3bCyr5eEcFT+nkAY0iwTXMgz8cALbzPnHBQW9YFmmbzXm7Mm1MYTCi09YsN+G4eWL6MSmBN
p9aAmpTB4VROT0tCvSXjdOp8Ln58zk7Zid/6/tFpBRi3dqNt5Mf564Tk66DiFovRPKTEjc7oJVXE
7tzbC+NYHHna6uH75QEo32K5tiic+N8tC5o+mlIN7TNnvxjG68D6qChNv9LdKOFXN7/9hla5I2yq
XfOTw2zCx+JUPpg7g2CcCSjnKIEQLH+xzjWZT/PZhuOPy2/m/68RzIlC6BbUPugBmRTsPBmIlmFa
Qj6z7GPduVMhMWB9ZmylAekQqJJWoC9MQJuOIXogMKEY771oCCfuMza2t9A6IS5EgDW9Tam3qMCg
Ri30KJSPVCcVzovbFr1kgAkC/eVxQ+8ztqD+88WeiJKEAk0IOuEaoRdWacBxaR1KZF5CyCxETqC8
LZQclfO4I57wcqbgokrZksCHzDF1aNS8hWmdSBSlHsBk61ZBPlVJ5TVcbUUN7i9EdanRTNMAAYWZ
DiIBBJjOQg5VjvnUQwBl2Hd2MGZ1uRJ540Iwu1iAy1Nmk4WArE40yecqkEtO8zFpCKgIKUYoyGe8
1+7EpdbR+UgJseKN/NwJdd6Is37LOe/dfBElFD9IEqn2hPcGnKGkLIqei6KXXKS9gC1apgUIydaN
aDGaY9EDiL5B/wawQp1lhtW+OvYUv7TM5BfEZ91JPYYVOPveVk9vJ4O6i15w+NUuW8lMSNyMomIz
UJzsqgNNAO1X53yrVtQ571CcRIQkuEBdbuNXfkUaMrIWjSMpJbT3engk0pS8qDFyZmY3BIzIbPmB
yYcao/GBfOML2lvkslqsgGa4D6fwGOlKpqGXTf9yHpdzx8Vt99tmynby09C6+mVEJoM1hBNiuzZZ
AOASDyFxFv6DEVIPBmfyGUMI9OFoKG5UjClMw0JFZH2bjHCmVNyqTPMtvBu9026gjnH4TuZcn18Y
MsA1OeO5wrQMyjAp+az0d9BdLQal42I0HZCn23Q8IjEYxDTfSqNQZtpIMyPIo/BpI44SuO/2H3I2
yb1RjHKtMqFfGfoq4nouSOP2vCwv34T05tkgcWUm9vwmOjqAfIzZ70tQaT8gwJOXD8E0xsMyDi9i
raJpISaq525gzw36vaAYytq/Nmz9QDYU5p0n337vSPSeDnEDUyWRvibX7XOjP/8mlKeVXdPrAD2a
jvTxoPmL1wyhwFv9uU8CU/dUaaapi2rEcBXrLkiCWzx+xuBYBQqYd8J/T2IIBlkKyf9I3hOxFmRv
9pwp0prE4i6ZUIqOoCMpUsNBYXJ1O/aAna6EdVydM9FCnRTcKLMxGqlxqi3ulf/JvaygbVWlgNua
YgxBrPszJnuFKRqYkBOavB/KLsXrGNKiM5T9EZAxa84unJtYzp4RkzOZSJ8hIH/9Ag9okVTGrFuV
Ep5UnpGdMmaEemmeos/c1ZXz/NOe9On7W2dlqJuD2mG9Q3AlD+Cor8+yeC8nBw0enkmmP5Npi/Da
LwEJLsC7IZOgUb8CmWzr0rrGl9977xCOMrxtgNE30hDTL6XovTP/uIWohK8GWAv3TVi730z6wjpT
QZk4BIilyIyUgKQtoMzgFihsqofXi4ZgqDCLW2/2keXljRbNUl+e+TNmxCMOeFSaRCR9eMl71JKj
hTLrrm4/oeyme5rMesW9av540TLz1XA/sv3+fhPA289LJbqatm6E5sVpEbwjXTfC9G0Bvwy/tWZr
g2Mwe4yib4hk1XtPEaBhWRKOqvkoRkv5XL+nHJEPSFT4rUgevPTrxnSDXU31uvu4KlvFc67pcb4x
2OsHi3zosCa//+MSSZnccFmk7n2wiZLrzLOMWjSbS7PUeSJsVgifIfFgEDnO79J/K/7LtK91wAij
6rWZYN4BLKqDV+nfN/kLZZ9rICUADatDiZnuByXhuFaFFg1SoF7eonZfBd23njv3vVGE9/0NbUMZ
IWiQ16kePowQqIZ3/FU5++9i8B6cI1z/K3GbyxTbyUoIim+bCSMxwaZzkZw6YQwuTX6xmuarKhkv
maOIAiXH9gbOgdFR+ZqY/mUGy8yDy0Jlrl7XeR6SXsxW0THVJLiTQjNy2u8LNXm6Ks9X5LBWMa/n
zEXn5f8uyBQoog/8gOqIKfed0xpxfUvaR3ylgtwhpsgwnySXxi3TmVqRjLHm5vYzXWZrcRjxO9lc
xRAm/N/WUMRaP0PEyJr5eFnjklrxukc1U7pDjSGFNc7rjBQmA00/+lrVbhYwmyp0I7mbHRj+LBs7
aekUVPoy6J7kDEFzVoPX/EMT5wZmGTKiNdBoXzMr1aO7318t0C31Zzcx52XSf93USB3sW+lriqNj
6qpWBc2DFpWcvgTTjOkQDL/DE3N8KfbznJukqaLLguyAtuH4zNhdbO56/1UwfJ3QXIMhyYycErlO
ORLTGarYHq6/nuZLNBGBUeBDrdodx7qc/T62nJdBgb8QX4WxIkQMwUcO1YQOHxlDdKtnSojaubCI
RGDW+iP3yBG4A+NWfhfXx4yxaa33JHlHsrTvO6kYz+gdFOAvQQd1tUgrW3O65e71p4ISAWMpDmv0
ChkLWsxTpqx5OQqnFJd2d0xU5wthQVA76kIReafIyeSIDU318oG5UAtqWlgvD4CCgRVnMs4RexBr
yii+i8cwzIvDyUfWsBZeby6EVDZ9xPKy+srCD6la9D4jrJswsbq0e+dRxeQWgn9gRgDuRxz26eIx
xQAzDuE8uFuaA0EFlUGolqvtBdD98lXV8738zPZ+iTKnPitBEU3Qb0ETv3fp8h7edp0Wj38+2EwC
Q7EqwF8zbBg4hLCL7ukuOy+/OY5WqxcTnb8+vroerx8jW19nf8qPssoaawwVQY0BgAMlqUYN7orS
/WzHe2YA91f/U9rNd8NxzFRAhETLLmrBEOZPbO1Aej559J1VaGHjHyIGeVOlfjfw1FAUB/00wmr2
z5PmqGzDp97WT5IhjnUYPeIt1Xg4dkzX6WjJx/sRYSw/F9U1OvzpwYXIEpo2AHVATMS8tAwvemcx
Mfgz5eUKXmtesBII6YcXZkOG0nGcjAP+IKV1fmIK423zcXvaeD03EvZVZxzzETr1DtX0uoEfV74G
GbG+OftVp1lozG+69ZDcJoH0ZtXwihpKgp7XSMYU1xsWJA24ZI+e3udnaII7ig+my9TMnvYGEEpL
dWaNtqy6Y/fbZ6FULbK4173nbKAumhVvkK/R4YJBA6JtFDW690r9rrEVuojk9lu0fjdO3kRtPeP3
JX6kEIAWJ1qZRzdjmrcZu5IqWxKKRm02aeYtgYCa3/A+9kaCWI78ekdrHPo52kLtgcv1M55p7IBl
F6buO7X54/szGWm85+RgTU19OUKsn6KOb+GYXRX6d9Uvxvny/U9+9Uw+j28ivZ/SlPQgmRB/Gxb4
asxFnLf0z4fQu5OogK4wg9uiBvyJc/I13vaHkX0j5rXg7ZBjbTW6ojtzTSTrMWrv6ief3t+LGmoZ
7xTVfch+9HBfGRu2IrQZTnufvsmjdhrq5Q5BnlWfEVFi95fbQJLt9Pcz9jPiq0Fylg0hHusXozp/
TPaQW8CiHC+1PBGLkwdfHT/wsEjY8lUTNliYDWwhT/rzicMU1YkzGVndZ1UayTuuq95a2g+vAbd5
e2N8mC8iU1moE/uBVXjRI7ui+OSLP73CtMzUkZE9cnJihr/DjqEpSy66paDLYJoUUPMQackNFc6q
DJUqRLlL8O2G3f7yQenpYrTGn2HazGNvkmpTfasEXjvVIodHIxMktcYVg91hIVwkSWhZqN6kU/ar
ePWhc405qD2lyDhSI3HEncZTsQwgHBEhXzExTlFCkLlMIIy2YeJrsR8tdJQxthaOQu1bwDE9vz0L
L7v8ePef03L7IsnjPASjqwPmU2JsTQ2LlTKhG4W4d+7bAawsW96n0kKgmeX5HRvfNATGQsGERnm1
uvoaABwIARymZn++dWLby68sSc/dsqZ39lRs2Y23rh3ch53diUMbOEvYLgFmXag2RiFjFSHv/R3s
4nGEmtq523jmd7+cAP4LiOeNStvA3w1e5d23NCCkBDKT3QYV8V/xiKOPkH2Pa2rdDGIheAdX7L1d
UPrZWZ9dUcNaj6NAODq2Bo03vwtqxPnYRaDimhDkl6JyfTsgKQNsBruqD7J7mWnzD/FeHw/n/R+Y
3CH1UYeuN00onbAloKfDkO2rizQB9tPsLc/GzlZ7ckhfKxPhLfU50ethnzDzawFtEF9wvKcRSrdV
Hqg7PHXzK8ldH7oC9SCC9Wp4axsLB0bUwPQbcLWM8lO4u5nb5A3uiN90C/pEB+mG60C4ybY9Ykpg
Aaf4QASZB4rDfGGcAioDI0CpADnA6BH2ihGASkg+KYg/uxJjfDXG6gJ0ysEgpkRtKcExIPbuNQAU
EFDp1TowLpGx9f4Q6+7fdxmMImyM8Wt+xy9xD+qwWgGjfQ7KHwhaMok6/O/Oy6OcdtrZE4Aj0mM5
uS3yjTSVPdkpI9OrmFPSba4r+nqUq5EWKfaKggh2R5ChJ85aT8czRehx4dwWUL21dfru8V4NfENh
08OIQkfR7Ab8qAs1vjGPnhGIvyxBgWuiVN489gO2BZYTR6uw56F4Fy68GxAoZ/yfDtYmhQSDeUWo
MNGpn5lxtlTFfXA6unaARaUNjAXgWz2HTGMCy3g/jpVds7xGBmM0fqnmIAjl3ai1Kt2dYFjD9Mbh
FKY7xH6oIFb9mkevJc3igVKX8IQVzd4YC3dQLS6s7loYiACWWAX8PfTaI3Ca63f5jUaSmYoBf5tu
r/xGyL14zzSPhSAjTSblDAcASNAdevn6e4m5gGaj7/iVL07fDzy0vku5S8QqIFr8LhdmRHAF1knM
ryXksqCP5d39d7zrDg82RrQasAcrxRHqU81Td/zT7BIPB9WVd6+V9HULRt6bAF5ohRkfiB8U4g3M
l1CuZBALfCWuXaxMICmkAmIK2hfhBfYN+STaAbILZp/kjbaZD2iw3wrNVgUC5zIsL7evvBT0M78/
4tNTH6M///qj//HrIXWJBbSF+5/sNRAO3j2CFezqn58xGfBxEvyDMmZ3W6U+bqANBNBB+HtfB/Bn
fmMV8rYib4qKmRmlkIyKl6+YPMNP1rtscYXF4DrJF+OdZ8v8GnlCZRdli3xlnKoEg8fbJQsjIpNj
ScxWQ/jENUQGlAxRxiQepgYwPuJ39C1MMj8o/4TATqDadxIhYGaeSFTULZTNzCBjQvqi8kVg6yI5
BzMqGYoGG9DbyjgAG6XUwz7wXCNVKSKGb6IuX7yKQH/NWF/0UN3Enki8T9X8A9WCOzeXGRsTcsho
WMgQ+1TzQp2bpoMRrd1Urd2p/n3E/nAPiQDseWG/jXQ7hvlpXGT/AyY0W6WxNZ2u8SZm8FZ9bgLC
cU0Ie4XHq+Tjng/RasHg30KpiW73oPxwcOaHG5jjVVkMsAgF+X0nwrJaWETVR43N5qlwM2lhL18S
SKp7u8FvvN127E7m+WwyLw74znh1iQTdfeRZRZwenww7Ir6VYZl59DBjBYi0QjFNDGlNtuqKDOjB
gbxCY5bHN2NdaUnVMunHul8cDULRXBFaS34eaZLozGSPecoj2EK2qSyWpHl5OxTjJVUAKArabv3j
6kArd3RS0ePhl3x440mZk/UceyydJ+Z6hGUfj3Vb8Knv8eZ/5JZ+7H0LRcLagf8L/JVAxW9TzHfs
444hf1cSuMojmsMW1Aw9EUYWYWcHT7RoYIcg2wFoTC7T9PGtvqbFsO5duQ4+Kbb4N1UhZhY3PRVA
mAStwPqVvjkRfMKfxJJKoJuDfsROdweZ71iVDBjBYxEXR8q7OlZ+RxR7mL04CCV0TFb209M73Tzp
78pLcPcmpc/upnrsm0zyAEQnwIhdPLoQfuJjfpARAwONcDJjBy/i06IMhoUux4AaRRrg7daTRmEf
Rp/bx+XEU0q07Iipaas6K59i93mMnWwvEzDJFwEx81QYbTx5azUs93pnM2cHXdgoNvZA3iw91vD9
Nwf4+qpn98XwNxTuv4aN5gm426EJUvb9Hpp1SnTV9jUVorI80oBmsGq+BMP+vzn1B6t1ScrzPy3w
rECxemI0Nty8d1HFjPNRfIuhxAwL3FJY+EnWWTapOOPZxClz+4R+cVutJ57E8786+D4oKIpY1FGU
edcufDXx5DvbQuIqT0vGVfrNQOHHX8lvUPzWk31YKYlqhhIQ0YEYRIXnjBAOzdMNB3kgNOkrdZ+o
XpggNY5lKo7cH6H1YT4Lxm+6R5EKONKOt8KV4XDtz50AP2tyQo/e7Z4bSIK5AUPdHjEJm54eIncE
Zn4EGbMAXu77EpqDX+DwtzTO3vdSXTxNb6B5Q6S7ulLzQuYwFYuycc5oAkY6FFtmJRBV0JGaGzcx
8jqzFZoKvFU4lElSNe3R4o+OuogZjCvFxi803onpVVOoV0Ra7HXPb42kAcYYkj+NYolDCmcnJUmH
kHhrOEa5+ktdQm+1sD5Kzo1UIDSz3ECUGReL6WRTmkq0WrJPl1VHyq85u0/N3GtRpKI5OINq8OcL
yDyHArXb58+ANQvqGNLmcNYbpI86sgF76Fc3p1tTMxS8ZZHmPoPacNFoUuuXtafzWgfdHAotBDcY
0vjDJTmw8abXIBVAqkcZesH5Q7Ljgj2QCcGcHvojZqhFduiHPepu4C9wesDCFy6XwqXWp4J/1Cf5
j11ASR6RwRVO3z8PhGIcWr0zmbPPEfdQ81MkaprRwLxzVF/Y5pG5oI5xFYeqrMTJAqQgiXNjjUJS
pMVxgv/h3hl9IYZjZS25P8zyuJqh6E75giPcZ/9WLEFODKMXjumoRGnEBVp45CHtYWTcXHazb05K
utneEWOWd+yz42j0JsiL2gKqLnq48qqHeWTUnWNwgo2jDlEDSpsCuf9DCZXMkQfrsWulaKD9HHtM
Z0l/0mUVvmf67ukdseMhXeK2r3S6uYzp8rRo/9TD0eViAfKUl5gvAc7T4H7+TPyWMcB4Ni5xpbnl
RsYEzDWKaLF7TfFcOaouO4/XWa5+5f5wuYOMhHgNXvXVMkqmpNWkDdMIHgu0nYXqDzt2Y6zQSu6U
OdD8xyOZtWztvLIZnK62x3uzYYQFvpwxsuHRi9hOC4syAst6RXCu0fqcqxwPchFVVG9kV6GwW/Wt
38PKUB+3hKj7OodXE7yVEHy+bS25ZM7sTBwch4lCKvKs4f2sdm0KFI0FO8jHm+wS42E1VKdl+hkv
2j0onrF6C59D3GDTQgp7mICislEgo/l3GLOGeOCm5j3NQICAqj8uffYNWkS+5v0d9agka85er6lD
nqXythtiZDAooEMzbdNwMO9xno8xI8g0nE5xC1+1hxmqllwguiZzL8REpIdqlNyyafeIawbw1QG+
J/rN0VeK0JZ1kVq33H4c6FYzWqDSZ6GDJn2I2WKHzBhy6rKE3n/8KrA1tVnhAjNeywfj/A4j1DKU
7BNfurgVtHtWBzllE1UGqpMnlAKNPQ213VfORPLGHeZ+t97RqeAr5hUhiOwnfdDxXvbAsqDMoM1w
J/af81xm7vLi0f95L2IcgTk6inwGS+Cvt+gtxViZ33z+isGNI5V9U2A+hAs776PpkuwdofcLGZDL
/AEFnYv4G8LJLBIeJngn0R+o7OMD5wHvHvpSRFiA7qAhYw502FZqRZPGtJ9n9J6/7DaEFiBKeNkG
LfIKQs//EFivuu8D3O20WIEF/GXcbv7Cmjll4r6Axnn3MAeD36k/r6vdcGAmSijOb9lm1AGH2BIx
vXvjGc6Zr1TO+lP3pwNY/76onD90gBeR4AzHNGEimM/0NCwjSLjvRGhdvfszKpZoNN1nkqlot3+O
dAgBxAZBWXRme4TRqIYMD9dG7zWIX8g/Q9Bo/mV6qOj/tGhQvry8uBvx8Cw6953ZYIu6267fJtEw
N8x2ZLQc6YsSprfkxCK7acKgiGydR9Js4o43zBdHjfAtDLqC2UWqtevtp0vQhUb6LGlSjK1o8FIy
E9QRmsOgYCyemDDJFSJTckIUWAy8vdoqnKw2zRk1hI5Gs3s6fArcSCM46+czowRePWNi4tavMAtG
u8dC9ioKdnKD/JPcQdMqKx7IvvZJp0IS1Xtz8lwQaGE1cF4LKgSuRSiAGRdOIhaELCQ22n8GlTL1
2TqkMQoOfgu3jdXE94aaVsMBqVheOYdmySH91TlUaCCIhxyZm+SuCFVb45citIwG5eu5I3PMHieK
S74mYmjJhRvN2JJTVLctP8i+bj9gO5nHGSKG9bhJT1vFzIBOjwssYXDnmujBo4+PPLI+i99dXxwy
iEkMuEaXuVqG8NSxnE7JjVqnnjLTnTMqNPZhAHzfEbEtgph8QXTDgTntqp1V9sUp9saCTgG07rmj
sDZJGKr8F1/QQmzi6Sf5JKSFTLmlahIPktRM2NxIP5V/H0SsjFvn7rdW8n3nMgrvYpfokFc1lZ5m
jZ72+4v41W/d6iAJXbiDiEQOzLNeE5mJsiqPQM09uuUNCXco/ND7FYxLFrFpJIQhuJ6/vnjItdOR
EhKemLwFh29dZzd0mM64DloXrj65W8l/JJ1X16LIFoZ/kWuRRLklJ8GcblyGTxADioLgr5+netaZ
OdPT091KqKq937Q/DsE3CGtq6tib9bg739r81g6C5u8HZ6hnTH+39buMQQ7psZRi+TL4EEyEeCce
JIkjl+CoeMOhQLu/3WvQ8KRgwfs/J2f4Gw0EbwhhPSjQ0ithSw5ymjdi8uFI+lgq2pSH+EEPMTeL
W1QpTaK58rm2+14+vY5vb3O3S3vfhYyabQ25gT/AGnhDYS4hqJ9Zl67BWE7y/cg9GlqdNtX+/VjD
Q7IbXT6OOgRBtR9TlTU0/aC01sFSZGC3zL0yFuxhKdOnzdHnwDvB1CGrR8VHc259kyqg65/0Z/V5
h2Y9Sxr3R85kR9Tn9nIGSqTiYLCsrR6JTHfyE9JmdvEJXlbvG4r5eZQCYl/iIDWDuzVNhVdqkpwj
n5fZfI5gpj6jLxsoBMHT+kw+yXcmL3gNzNnzr0LDfUFtHBbTy7wca+u3Yu4MNBfk4Xz2ksuFedcA
6pFNpOMJsOAs6OA7KNDPATDzu7gEMK+SluHiVWKEFBvBMAJKdB4OaiSI3/CxyMNeIDApBHmMlmjP
3xh0O5LcL+lxRmiEfau0jfAylhDlZeNBuDsO1zcGeO/S2u2j6IMtHyvudby7uf3OpL+6KLYx0TEm
73mfPgCyJM6du7eQwg5nsLFUzVdIKrB5R0+19HsE2h4gIVE9daJgc83sCvVen5gLZfOMOvhMpP/k
AdD+E7YEFw1cxlwMXENqQi1KYEIbGttEPWvrPekfOhqgBOjXQ7+mmecbqKRQUP6oABPQaRB6bEpu
YS5IIxSRgXydJuSFJ4+23hQHlZSpW4ShhO2D986toudKGiuBlPbZTX5sL+g99tDKLn/bX/KVBmEN
rPcec9KPb/uBd0sEB7/JxjcENkt1Qiwek8uv1gqKyK3n95OGI6ofKmu0JtzTx/Sr2IMzD04jIgpq
nA2sI+3GfOyZLa2z84m7m5eejM5SHjVbxiU/k76l+xRDewSRieIOzRDdHmgvRD8I7Kx0kWMH7+A7
a0Z1igTbLTfV9B2zHeYYa/uKgwqOk7tDQ0RvajcioYn7jKAZORA7O3lq8cCTEN9RYor4JX8YXV0h
ieyNe5sCAejqTZD629pVnvL0+5pZUmwT1fTgc+vGYtzar/R65/5SQt6FGHD8mBZT5PS7tYyMD/NQ
ZRd0Wzf/Q+adEsqfGP2C3s6MiXgN5An0uZTyNlTUyuxtE/Vr3wPe72zcD7NxkQxYedKIVr4CGMlG
9+CumD0KEM2BCutUK+YfGbrDzqrp+Pef8xPhzzCoa6sa2Mqx2IOpAgE4EJcw/OsXyXSdS0tXLBvk
A19wgd9Emn03UiC9GCehfKzB9lKTtGQ+Ku7Oc+coM65Rt/vbPiMev0xop9o9ohRRH0nlcGjhLKwE
1pAZHl+2oW1nIiO+L6Ted4//yg9eA58fwM4j71t/zl+yMKFOM96eAdbFNtpVwWUuXrSyj2Xb6Yfq
a/kKfphQ4M0FITioTO4JsuKEIYPBpxMjMe8xuocPetqUVGlkjLIHgaQf77nz4kwPP05F3CRJmWg+
iM28vV25+/eQjQkkNVwL066l9W3fm7CnPAk6zJj/89g/dTMbq+H77V+F9HbXubywAmTmwQCrvHOH
62nO6JsGNr+C5f9Y1va/n+PHn/MHkmGJCAPe65gPOa1lXLhA5470jUQ258t+HzOu3yokT4Klw0E/
/g5iNEb8deVBm/0D4B7zgcXQBqTorHLh87ojfGLkdB/lSMDronrczWwuny/j3L+POw15Vhd8U7a0
NSpVERj3jfn6ad8zRhln+plhf8FLJ1JQ9tih4R7EwKge6QKiBxNlHso9Pk+kqTxmciTqXcbLX4mV
1a0vLTj+IkLketGttIvragAoBdPFdj/lScIwY7cR5ixU8f7vQCQYFUIoEtYu5MLJEdpCpOeGW0+g
a/xPWinWDyUfGkjxKSA1/DL7NpNXql+GcBV7UkZOQpzeLQhNudo/HDANugZ3sLOI36BVdAbJZUEZ
XR0u2F5Q/X+AMu1+gjgUHeIK9ru2EeWoPapwYk/AOHdhOQXVFc0uCBQVCnYG7iMLzxjhkKBB5uce
5JRMbuj2Kn/gTEcMy/3YKsguRnL0GNZlhMIrwxp23KjkF/9x4o+nGWMTNyVz3HCbVOQMDtNdypvH
4KPxi9e3SFpQTau3YLd/7JxWCXS7xXHmT9sDX0Mi9T5PUb+ibhgRQOPjWpMPFByYeUlFPSBPYzDR
86CRYfLB4xCTjBUOjxcjyAeRhq3f2816IEh4vAj6FKLEldjcxEw7OmzmWmq4xe+L3cYANumJkWLa
JVLvATu197nO5YOGThfTAXPdZGa3BhlmL0wpQp0o+x+G+B1+c1r+bgkKoYOu027SYI8qIuFfFFmY
FBYGj0EiT/KCberjcBhWyxfWMWHb+hBA+cCKw+iglTDRYzDnTfkDlnOhBPbAaD8VyxrW6zV6LBsQ
COMAlfNUXPAz+mnRr5oWiC5UE3Cxx9DImhRU9ORH+ep+3C9oPbasZ23BshmzN/XPLqWXhIfuQpkg
UQ19AHOI6RnKKNenEooCgntnu70CgaWJsjZ4rRCqfxnm/EDWhivSaX7hoiCUpBvtQPmsu1uQdvVe
9WKMmUMC6Ex9YBoP673SE+T443IQnh+Tl2LVs2qqxYWBnPx8WtJLKcvRHUCvIQObH1xN/7ZgnmH+
V4zeAD4mKnwLCjT3aojLXxqNDkP7dgA9wJ1ZWpTRyK+W9yUzo2Bp0VlPHhaSKHNGR1v76hhyFtBl
Scq2+xxd04+niklQYLNVyLdgcOvHov1BROcJ0wJ6BvBPwo7Qi55psMlh+bEBhwxOIp+iJOeZTbzv
3PTpk7Lmui3fLm1c7oCQhUMwSo6E6EmJBJQnn+TNh1HOEKQPq8ZQjTXf0Tur/Pmic9VgOMAY6Fzx
3IUQQD7uRoygO6/ev5cQl3QHwe2UAVgdX8vr8uUg3CYSecppCQpXB4bkyzC+oAW42/xXjfoTFXXa
/i/PEOYUClZzGYkkA2woCIErkoGQ15kd2vsGHXsvqKxmguiIdw3DA5fos8wcCQ9IHd6sYqIu/gVq
mpjYyCTQ90KvB2W1b2NCSEjMAq34UYBaHyLh5bXuvTkCDbDdWO+ghXLcDEu0J7BhgiqCA/aaAF8M
tRoHwbsxOWeOT/8HQ1fNNSA09vuZxogmRyU1HdsBUEQJHfWMyyV6CtRJImOt9IcJKIU67hGfbDfb
89eiS+NKi7CkOOpPflYF7UretPdd9Qmb7M4gVuV+AKdjceSGrxcdHO87vb8nRCzGTCdFVrhR0fIQ
MolWVchofWVnIXkC02tROIlkJiUEqv49TaBN2gQ+3hgLhrMF89QTfh5rxpQJwfwZ3tM4qCLGDTHM
5MKj+6UvbOp++KQNHmfeKulM3eEqiBYJWpittGd1Y/D96fSwZtw2afoIncjTZO4SAjUygYRAnLwQ
sY2IobB3bw7gAF4BHAecIBg/Jcz4INRAvJdpEWiTqIVU60IyBdfdDkMBAkqG5KR5/HYQOlrLgb0U
v5tdBRuWcB11vL9IATlOWrdx+2JU+NAjuIGhiV5J7gILicnvrNjdBC7TreLr/oCIBGAbmyLLES07
PAwOXk601N1G0WmGZWYMf3cFeK+IASpQElxmNbD/CdGAuRx1iAYdKbzvq/gZkO3BtkY+hE76y5b4
CEZVQU64TdwtkXOCEW3/pfQAp8Fhk4hABrSFtgGNlHNIZcmcEwXDfTPgPhUrOoE+M8ZWaK14eLSv
6T3Bv4w1VfEqfL+E9XCpTJ06MO6dJcJZcPUMh9LqOLia6kgd9dG0n8EFmiJkDi8nx+yNm2+reNLk
d2J0AwO7UYehVWONEVcYqfR2v9ll9c95LEQkAgnSHZHas8y9PplaU5GMahPKdSAcqfBUc/nA4iWd
nw0iTpJ2xC6dHi6TOZjqXN+0TFbkGm/YjABeWIaibzxcTDHMElzzkGEzEyEv2RRzDzL/3L1bA061
1h/rDIURCDTAGkPGmUQGXl4EIr/DmInUzRxFf2O1gJKT3lbCd4xQ8vgkf38qW33qXv6BnzXIlxl6
/KAHLAOMa1a8wfGYiRjEQI2dW3Idt8skNOyFnn7dwQgbsrLO91Rd3l21MAM0vCxogYci5BnIZwEC
w62KbjurWMEdlAiYcfVdyYRET9vZSBWwTU5xAqCzhhCD4bPUycWSJKQXyMWY5IakLbmcqQTRS6M7
26GTH9gUetymn0s33SdoxNFx1QFzPo55/LRRC7qlTyAnCoZtHqgMivqBZ0wg88FwtmrP3dEs3VzY
o0ecN5j7GvuwBYKHonwnPJTlTPdD/4sWJoOZbo+/ozCI87/kQSiHjF36wKIQGy77KO+RGO/QEVtH
Wu4qw1OqMZ4BjIjuDf8ne95gS8CsGV7sWRJfib2ArKNIQhy5LgMDjgxXgmDdHuxFAcjUPFuQKz6m
JughikdJXnik8bUrHTsJZvLWqtxnjP7ktSSACJQUHRT3FIAPssLAocYHHm5u9TDLyYtQfbLNUW45
JaRm5r7pC/eKKi6VgRj8vh7mMiiQrxTAqmkc49K4L42l97GQk2Z4KnpesZaRAllEvbYzqMVq86nw
nRh6Sm5trjoa4VA+Ft+niOLK6+CLqgu/duv8PpMfNIKgY7Dgqr6IDrvicWxZzfoUwqJbGTgmiN29
v5BKhh8g5hz6/TXv2D0vrP9sz1gv+jOhyFm/rgg51LhKL+0oB4C82n1ppgHZ3Rxk/PgBrpLTHwrs
2/8uHrOm7xHf8w+yFNogiukF+nORbtMExVhy0BuPUAS/xfCVYs7ZxXa+JySKU/6S3JMason0G7Tf
AmqGHULgi5sUYi3qTzoXaS2tKVKMhcyVQ1xOgNmYjY7yYvoal0hslOh29W766pOHt8nH0xh+SfYw
echqoE9vlWb2ekgZFATJtT94uJl6Nz+bju+F9nErz9r1B9S5YbvGPRv3n5M+iC6S2daMCmTpA46y
b2n350RkbPCGOn3YgZjDIpBDkgPiZ8hJnhQQOcn7tKHtbnCK7O/z3vmR0NYR0GffthUeT1L2pkP3
cpRi1JHl/OYoq3yLyQWUUt7fTwieeagczA+goSEzCqk5mMwAz4WvTVp9o3KFbAz+j6+gavZl1fOZ
8gulsGh3ywx6MlV84ObvKXuIoqtK3g18iv1RPLIOZBp1AMfcrvavn0uDmU8/kk9b2Sw/SwUZtEo0
LjNYm2UGDgZHU2HMIUtsetu/IPE6U4x2EEhKbyKHT7xLGDTqsYCJAft+5yfuUlr/Ja4GhU3hf2Er
WzMg62XTJBd3iJTQJdF2VDjv9O6CulWmim4Je0DYOm/wULY0e7NHlIgizhGoEao5DECVtQArbZB4
ZZbm627uK67s/KuITQCZIpHEkAywzkH4SYZqnFNCEueU2XnEHeSpgI53VF/3tP81ax9sanPt2N0G
gXCTFs4VezN1AAeIQT2ieI9YwSldxN/JbS0NrDrs+ZW7hGbc1GYx0hKdeRn6SJn0fHmmEXM7RHlb
h/KMXN9NDu/O84B2IlSbKDGGHXHMBucdn9eL9JHmwafZgsPIA31EGeFBsJTLigJvx+bZHuX0HfJ2
/U45WiIbBp/rh5m/nzkHOY7ELomZ2te2pADMTz37xN5CKyCoFea4VPRZIcloKGp6HGW34H1nPiu/
R3D7lbv7Q5povqO+/ZupqaDH+6fOq0OdAVhILkeifFu3VKY0Q/a1MpeIVs6DNEvYERgNhKmYeAUQ
1xt5xsOJhBQ0GXotISeOvL4kMGJMhFRQ4QGNIuzszSDf5DU6cv7tXMxZ3N9zhdhgQroVWRV5/CKl
Ip9f9hL5Y78Tg5GZvHNPekyrkMLXWTjVv8Q7S04zF+MdrxMsmR3iTrsEj6w82tMJkhFCT0UuBbOP
to/ZA3/JEyEX8VgEFeXu58D8I+JVYZhnffzO4AhfvHP8IVj5M8sgO6xJhZQt7kpHRwk2AJBz5dgg
0g1j6KpEnUJkDjFETVptWI8TxE8+P6HgiQH75TRCTKO7t3Eb6Kpgk8mloKbgUsGjhTC03gO3rauY
xqaXwtNlRBEil0swBcc73rmPPRxRQYbi1/5cGEBKFBIcUaPBoynEi10T2c3nawTBT3h9RgvdOBqJ
DbgkKgOEkk9wmd5hWsF3Bj4XwqZJycpYjetEo3q7BbvJA8b7TqWiiqN18oyzPY+yXIo8jj6kIWJp
IA2gteQ6UiP67RUpdtxDAn8IVNP+eL1CDS0XCAopUDcxxwuRKdjg9JKgdLkFIocau0NnRmJMx88l
95DHRnjIjSCIKhAZF63/Zr4bXY6Ql9nVHKkbb4TCe00dR7Tqa0/CjcfrhVIiyrFHfzYv5s8QZxKA
51B8dJ6WtGPmwE4GsyeS0iPn1ZTIFDZlNLFagnfiHj2/psJF5SNW0G7BCokHMT98YbjvB/QUjQr1
eWG1EZLLtoJ3wgV5GYLoIeJAUo1vn2qZm0OsTYB8QvCmKr8asz0FZN9Vcxu1n36m8aMTyPklPFXp
3Jvd4uHoDuO4IIuME/aLMACpsF2HEdYsBIt98oCkFwJr6Ux1zQFMv0blSKLREbThn8qfQN1wkPY4
d9I2HTqDuHRKXgUBFNOicpfFn0NwHuYvhlCIPgr3HiYnwKyGXZ6EBBIBpb9r1M6VpQhY3L/QdrEM
70uWPtmmBMfEENnT65QPf8Qy3AhjEFitLLY7MUL1ubOW54XihiL7UmfIV4vrjJqP61wyTrfCJaPz
wpLzA4GR2T+ccCQyiRgNQUoCOJnSGNphnIu5jTgEuMLSYUSYqKhzO4UnLkcQaFasw1n2EiJESGzq
u/fpjwDYHf0CVBQhgOLK/ti/faQrLiEaUyyBpqBYVXs3vi9EFMuUDGNpdCinmJgRIdmgztSGcyJL
xLfQTF7ZYgzj7DdIIxXqW3QrCI7pwwSjGl1cW0zqlDHJImujuBKtZ/DkPUZEQxslWtH5xVrdwXi0
s4bockhYRhHQjiCZ1omE7x+F5LIPWxmiBRm42l4EP+X/dKrMqGI/FkJl0Zi8vW5hAGPW2Ox7dETr
JYuUVEtATTK1sXa+UVge5mJqSEuvQTyJuT5bsoMGylxyNtujS4RlB87XgIz2+tipxR+9I7XRJeVZ
jKu8Lg7d+Y4A9HD353yyc9gua267SKQSp0A1x/pi6VsIBGdA9sfLEX0snqIgFbmGoo8RcigpFGPX
CFM7L88dy0HEFwOXMOoNNIBtip3onzFl3dgnkW3xsE41yoT/WyCRJyS8UhdnexiYZNLjteeeoBU1
b6OMc6SXPikERW7jQXB8W5pKIiIcepsPcwvnSBUTNd3+mIT4C36+PD2uwJ3nd0Zhvj0GQKqHA7kg
z3jojUSOJy8jO+xKYjCFmILCGDdLGntyuEKo7sxLKyBvPhXRjIaNqEKny774rEDeNtZXRCqYmbKH
2INZS6gDOKTbgbGUq8Z+bgz3YU8Z5z6jdWixKrHE4Fh7CXHwnUv8Flo088ggtcaZkgpeQt7EUOF9
j9kiZCy2PgI/l7HeIGDsRYSHgspoFPDcZ+JWxNuFyhZMzRrTsIHbxljfydb/2WtW1V6x1pXdPngK
pP2RO/aH6BljEi9GbjPN2eVIX988fQqB6IHmAALRlgY1sPYw+I4FXAy/YcnekFk4HIqspLtHkwFn
ypBjpt6Qmeq8Is1r1gobBkfZ6HF4QbAR0kNFmyrBJUC43lhXIn3qPeEHDCTZkU+W8ZYJE+jFESsK
Fz602RCihMB1582rwI6vElx9YyX2RXoH8rGfXwNXM+AD/cDTR2sWDML+poAiMa6Uki0+yJKCMouv
wWC0ejPMkmxGvmgWDkBvG6s/JfdlWns0NCbkLUKAntXMGUqxQVIFmOqWI0QFGAb67gU1CY0toetI
M4o5Ag0SYGS89Hkq8ygx5uDKzcUk3jxFWrbuqBcH1h8Dg9ipSQB3eiznguGzWIEdpmxwmdkoQ4Gm
47tk1/bFnDDmijXBQ3yqSv8Pio0qFsi9XRmJ+DD+eIz3hJZynIoOke5aORE6O/kK/acxVb7ALs9V
DdzdWK83l1gkrxMcj/We3QMAVb/xDJhnLarTCtAcb68jvOydj+EdKJ5iPEqUCC8RFGiFab3wh/7m
u/7ksFHP/dt+j37+e7Jjxl3rfJKOZQGNbJDOGCjH/gja5RFBuuDu0KPeRNx9/mxEVVzdJYYwcURT
y6fUGOwGIiVghr42JpHvPvr4H/YHHsmQd6thFiNtAHCFr8xwG9JxC9NDuf66NYkdt2ilQPignc33
r3WxNyYf8pp2Jyg43oJhQCrWkpIfUJ7uiVQROgs9fUNpX+Zglr0At2GgTvDoL8mbIQ9IRD3N73MS
l6CykDj0JuR1X5w+7QyjnvSg75GXMb3/kbnFTCYsxLTRIZ+PppcxOyMRYcTuQT67GGSBg0co/u0a
umfgvkZCZLP9sUdyzilsGU8JSmdn93ekiZZWugXvYwsmloO1WFpMH4ywqIOGUtBh2xE1mIAlDl9G
TsEfmgjmPjgFsuk6cyOE+uSN0ewGEL40FA8R6yHmBljQjStWmDUn3ZVCgsqd0wBO/elP707tpesI
WJ1NAW+smFvIwZf+MXdszgRbGQxNRDRj0TaPXyQDKFD4rnRnptmbjOne+JN2fsVkRyTvIGE6/xWi
ShUgMLdjSg692OB/djo9Otr6Bz0EK0ygIJkbZjDgZYAh4dFeoLIubMDiFMcXTr1Eq8DYI/LvxVgA
BnERCMeTF8OS50Ki06JtESDv39gJkSTyMxqXCmlEwXJobSqd3qxhfb3MNEVGhLBHkPWCT6Ua8HZx
S5AFw2QazmDeXKvuwJJGYmSHmCj64HLHgwlqEoe8Bchs9h+uPHjzexm6IYZWj7QQhpJTGsEeMtWK
0kHswMvMPmGPyhLlLIrmNQULFQUoOi+7yBbMXbgxEBXMDiQ6cvnPw7RwidHQzM2+HoNFA+Ix3hAa
E31RHdAouxmA0s3cDyHrScVxFuebFQ7F3MGE6YMtRWVmxTGbkMFb9XeM9wSW0sp25kK2fmeRplN5
uXPzOGNvDpo9azajD7Zu/s+hgDquhHaLlLUXeSH8sZUpsppE+uGF4McPkOyHoczcFVIYHzwKNiRy
PzSGJqrhHTEW0RkoXM2QKCiyvtll44Woc9kyeET1vF0akw3mJSsWj0eZ95ZS8LPC86RAn/tyohZA
mMBIeVaCxz0sxlLWIhhxEDbQ2PCNA963N5Lr3CXuDGUceRYJAoJ/wzY2SPXYcwcjxKaMiNyZ6lKx
tTj8QnnAalkLIW1hwT5gIqxirxzZkvZ9r2JjKc7FuYY3OaH0VoLfVCiAOVd1tn7SqRg19h7/2A15
zSxt9sUrMSIS52FKJ4Fk9qcPursVWS+Oxj6EaeQoT9rwS5s8Ei9mbzKYXMb6um/t1gpQUn16Ttsk
98XpoyafiJ35srhx08MLPbZIh2FFMSD0TVsrhBo0tBfw8wqJI+NwRAnJckEjEyIzGXGGI9zQ168Y
3YMmogxh3EmaRJCeaOtXUCTNmWeCXTeGJH0zdo/OK4BO2vycJsmhikXGVoLKyx7yy9kJ57uU98BF
QRB8zjeIrMkOzROqCR1BW5x5Lyz/NHPspCxybDaiTOBkjGhQ5h+y9Z5Y/xFaGFv0dzwMRAcxw42Q
CRHxterW93iDHoBcO2AazvuXfYHosD+CRWYSzm/SHZmzGvZvHkdD46BqEvbERLjYhHjmOudiUIKT
nxkom5YA1BL1hmkc6MUXH99wHkwyfnEGESqMbG2981EpAJuLPYoED8Imdttsv5vcE7TEbKKJnMLm
teMd2+m5FPb5HpQicV3TR/BaNvE9QUHugo7QGGvA+UpII8Yw1iV9px52Z+IBxpQJ7MvD88Vnp4ol
4hcYw8DCGolytksGEaZbfo+g3Nsox1WINJCie0ieaC+R8BKj+/rYeHkfL1w+Ilu8W7RMIm8cjqe4
t0UMCPoO7karlxYsT5Axl6YRaRXyk9dRmg0A/nIhBFU2iirmE5QLmZphsKb+SdhToooHBj7Meebl
Z4M9GUct0hQsW25O88H8Zglraefgixt68qw6XpY7usIQXInRFgZ9Cb46rn9jUD/tkNKV0ZeaZpV7
D3R4gJPlHuTlwRiBPcjBkanOwwm4EjMuZt20f9qhvIL8lEyZZZ4Yp8HJIOvBjL7YCwsM8uaFumCO
QyJnv2dE7Fmb4GbINLR3lWw/gJZEV1owF54lALEDeUZCwjpLtiIPkUSF0VUxL3G9gTYmO3f8ifTN
AFMqDfehl4lpOBUJW1OYq0mBruwSPTcaqBOpYds2FV8pS3cO7fkgkDd8G/y++rSP9nGjFt5jcX7N
JMJ89OmP/ePwa/zdlByxHn6MAUioX2wbivDFc/uYvAkdqZHZ3TfIOjXEAsHnn2qUk5qz5Tmu3gFN
65scDNH3AjSXsleeFe+SWxIStnekMZVzYmxeK8SK+KXodX0lrJiOzBu2uI4qv94YpVNwPVSkdNRt
2DydrvEljaRVzOXmt3G46uxvJ7ucfcZUKujwbmxyGCIThbMUPppqiehUZCSEH1IMy86d+KYr3LfV
opMjMau1yr/L12l7Ef+FFBtCbd6ouumOAbD6dtYnr+0HsELoKJmj8E7CfaECQwIGxReafk7Vcxb9
61kRs1WEOP4QkIuqQvQMBidj6xIkAmPN1Ge2AOaTVk6s20LpMuTfjUmBgqsHXagIY5EKzqUzoUJy
irWY+U6UBxXclzlLFWuaLb/1ywUhEjBinN5n1itYBXyTkzvETCxE1QU9vC4oNO4xBSGF/Fv0mSHM
InX3eF7bm3zfIJUythyt+zacvpY4JOeQ4DtacPJmrXdMntoow0xMIhWSH6oZH61/3x0wtfkTooDj
1ZTRh4O/utqGzPWLedQ2U9Ca2QVTXo20hFonfh4kplhfHQWUPClgHH7sJzQne70zlTNQJbQI+wdY
x5lkELDWlUr2RrPeTSAzE52OpxMFITUjfDbHtEVCPZakVEPGcyFTL8crTadF4U/BWyO7UR8OB6/d
pwCGEAc8I5TNzfc/mFCNwCytYJ2JeP8rastrdGNSLyunI+Di6XZXpyGmO58VuLEG4QvT1odAv24J
golg5tazdMSGhDMhesHzNFboP5W0jF/kNzJk93WELmTj5xz54QeABCtpFNG3ZacdrvWwpRk+S1w+
B5jq3dctZypCbPxMTQYK1gAWVcRkuYwEXQ6pOxMmFV3uGIHMWy68+6CR+icGDyRBExzA8HVyATDl
CyATw+cJ1gKgXIyxNOY65PeDQWG7ETufi/wD7TZeXgv5l5OjxyKmA6XWzX4+fYk+k9RERp7DQviD
iPFGZNrF/7DTJyxi8NpjSMlPJDCaPfYUyKmMuhf5NbDVSeiNwHszXGoWN6992t2CqMcfwiT4VWYm
s0X4+QbQRpKCf99e90BW1S6RGNINKHHGozNEV4uFmNAstEcioNTgAy4BTqyK6jOjJe05pJLka8Bi
DXPBe6QSvTW0FV56LugxLkk9JobrFykcBC/+5saz15LyVduoJkX1TyCy92CiyohcZf/ivS+MnaWI
YQNiSEOEGSnktgrIWMC/2p6DDvfpLf6G0rb0Xz7KWrYrqAjabt1+0fKuizkLYgDzHj4IApEfKYuc
tF4QciIcIKTpI0GubkF/NoixpVQujD86BQ7WEXjz3Sk78FqyS47P8cDv+0xzT24ITkVYRQsIuJJm
UkpxQY2RVGQ6X3jHMTlcLLrKEA1yA/bGoD+ofXlSMIsk4P5idaHU+NrtntMVkAGK2iGhPtu2q05L
qn9C3yZ8r/VUYoZqiaQXYD9SKXIjBg55yNR+xUx6Bd2pWFVi0i6McvqY6dhGKONJi9c8sIjlfSiK
nKAgj4INSF225wE4OgDX8gbg8pxL6we60PkLWpGMt/HQ414C67XPtM6xu7RzHsRPsd4T1f8wvBhx
7aJUXJbV9U8fD6Y3rIrMCm5Wd1oKj4QuhEYiZR9gaEcas/n4Bark7TL8DhLquCENKQc+E0wmCvby
+7S4u0zAvNE/Lwl+nMj0Z30GfVbMwnRfrP8R00GkTTeWKkefG0lDGI/NXyVVWFxOIVhQiyzf4QCH
GCockDdYO/C5FoGpvRAT4d8hnEwv0m7e42jMWuVk6P71/DgO4StW7ZfwmPyPgCGNiRRM16TB5Vkh
9INNQ2m47fqECFBHgKFWHAuNC8MgjvfBTJ3dPgSV/Our1HWxuC3Qp4C250WkZ+abWKigNx6WvsKC
TpWI5LIU79dYZUeevtxXWsDB74hyVZ9Ib80B8mawXU8XAqAXg/5AyxmrVgEowfCMGafELLkOeoDA
Pc1HufmAay8Dgn20Os3kNdrEb0dpDNlEsj8ovfVtzeErHmK1hJrASMrYheeUtE7MKsgFc7MucNYi
62BAM2F23fmVBxVyn48lEjGN8NoF1aYunYZMAZ0S6INbSJopQ5shdkPYL6bWMP8pS75qqO9vL/8z
243JaVupSbdR5qsevZk2r6aqg9INsTlFN1ILa7jRAtrD+4zIp0v6II62Tb4k9igm/19Qa5KSNyfZ
TJUYXzXrgF3AuoY4uGwU2QAwlFLI9UXHeWxCFRiKGbgB6Xboco0Iu5cBSLH9RXcUH+jxEfN+yX94
4z2XfKhOzeWDLlg8ceeQGISSaiOSDNvl8FgkekoJinAh1ufsjqzw9vA50P58vxaexwuq9S+QtMhs
3OeGXZ8MpN9a+jbMvONcPjNsMBnWdAXd+nnuLfhuSFUJBZjVx5JXevSIMOwChzU+KCjNyehzuIyy
0Xej6I6X7KiaQJ9kKsZrrKkO654GBcl0DvdrTG6o4/rEtgvxmqWdAi3sHx9xv+cKngoP4XBo7X50
EPS9UKm/DWH3bIikJrB/AcJwYMN3g27eSOPJCIZLr6AnJLAPbNx7195Ygr+CBlHnWvJeDWwRzY+j
OZ9Xcf12FSQuyOTrNRNSkUzlEPg0vUNvmFsUjD1Ub2+fJOCb+xrYDHHVyuUd8BCBKXb09He8ky2O
3P38xgxD+JSxCzTGWc90sCIaH5jwxqGsbceD3BQZ0xyCcZ/hywDaTdCMJYLqsWjewy+S0xPTGKcv
Eh4IJiUQB9c3mT9QAcOkGD068ntpbKbPXnBf6VM09By1fXCNjkDiVMODNcGrMjFOhCfhZnY0T15j
zvz1RjoBJmVUYgfuMwiX5D+vFXbZiqfpymnPhRhXx5KHlA7Kq7NEKpqCmWg+6MbVsT9ntRcTiaIq
N/0MLS6HjmPkZvaI1qo5K0lKpU2U+SqCr0KRKIbG4UKknoExP2HYRcYTz9PCHcIF4mGi8PRJQCFF
4z197zMIOJCZeiobsI7yenB16yUJyqSow5+QtAHXCWr3CahCxUwn7D/MLH05SqLK7nBBiDcSeAdE
9i6ke9ctA1kQD8CHDVEabTMwotrqF7EMsV7zxC/Q1NxQC1uR9Qk0YVLsz3R2wPeMaoE6GxKQfrTj
BVRR32Vefcw8jE9wL/it4g/hbAB/fCFhkkZ3R4OK3ibabcYcxMcdmATIDTyUDfCG8RAkkNN1aTB/
twnQ7LxHHDBDNEZipCJQ29MHayY6+nHqHSEGMwjYLqWN4MikVBD4yGoHrZLxCKrJT7FJeYTHwDzJ
xFRQIYAKYku8IR1m8g6f8XeEkAmeXBplUS/9MizNIgStgsZDp2n3qHCIHIaCZM5wel8M59+B1+Tu
d1zGl3U+zZdkrCE+D3ALgefRyr7+dAZWVVF98TpSdjay/20Jmwt+hIT2phdqIqahSLpVq9Hr6l0J
JdpFRmm/FnPGKzKbe/VAqOHwajcBIweqkaJjWhysuFBE55SHT/spZq5/s0B/xdKIA/5pXuUAD/rg
n0j7E5VqIqvBu7B1/PCyW6B4YfsmALmyblpQINAmZhIj1Wc/9JHToIz5IOgo/u4zmq9ATzdDmoaa
sMBw1QAOhKxxXNo0Sc+Y1xxiPmznU6oLq3cflxCkaDKF0eVCYo7BzlIOIWZ3HrkasHNA/2l7vN45
vQOdkMZkKByuYn7Cm7kw1z84gZ//VBxyJaTi+DPmCgxn32+etrBRoBRcU85dTIJvdIihsGDKh0e1
yZe5nzncdyJxUSN395aUHeesEet18oGjgI8OCe+6z2SkuzVz3nWUxVT3bGoUo0dGfXv0iiU+XhCM
O88uC++8HLgZeAY/m4VVQYL1NoMey+jBZM8RvtwQhqHE28npvWdXw1ZDstMtlZhjwsK8er2hgEqI
jJrCr6x7wMkMFMBSDsLpKBk1LRak8X8kndmSqlgWhp+ICBkUvWVGxQE1HW4MNVMEZBIR8Onr26fi
dFd1nzBNhc3ea/3rHzqe+PrC1fgKOffkIAbR41ZA6TyQUL1b7Hl6G7kn4AQxJ59tvulqc4jsAdqc
RKAl+8COlWEUs8lKXX1uk6WwrOL+E2/O5y5gbMjndTI+leNp+rEer2kGyS3GDxdOAtEeHJSCxNC6
UWpTE+joOl72mSIMGayMT/ubOhxGyVEiLrZaDB9g2CdsNnGVm0vIIW7aXzIWxbG05+FkncqP67PA
QSZayefruXYw+O53A/up/+bI9NvHoRuBbalWUYIAUesTY59ZIybExSX5JWpcOmeIPZ069WuOao0M
vhgHPT7GsVTn7UCYf8ADIKEOmsb3LUx7Gh0RPOYwA0+41cQ6nfsTOudFGc6AsKA2QhfFewmVYmSp
aFtlb6hYhKxDH5wccBz50XAiZAgD/s5jBaeUVYU64k3+U7XG6Q8JEk7rWCpNJKtAOI3QmqVXWwkJ
iBNhtEhPsHwjq3yaKvT1uxiH4xRR6LPuu0AfX8emoC6iiHuDdADTRtATayN9k1j2wVvO5hvXOWEr
r9/J0O6aqdpvOK7lAQALuk7d4fuBbKmvrYR6/7X+nC/dI9Sgg8Db43wWQvAvkyBv8HRrqlpoizwg
5cclgPfRzybwIHEn7UVVChSRRk5yYKWxulhE0KQ7jJR9jYgb2aakZgSu/qtlwlRbaCQ1R56miW0m
oUW19bAkrCZFZAu7F8SUeN2XDRLNIhK6x3GzJNote3h54WWtJxfeG4oS4bqxh/dxZX7oSgc/MNCz
zqPBZAZixbtzPGuQoIwww06DFHEVFnzXgoEgKGNSeoxJ5NwbhrA8mevBu6SEwG0F+BVgFTlqMm1v
Y+4I3eEIQvjIkyon762K4gBLrXBkYSLuxzDKSHThQB87b+91HSQriShgBReSLFRl++E01GLYzDOS
k06N04WPO90qOwuiz3iOiFm/q/f093gEfmAg2MFBJhlFof/7MrYvjOBwutaBsoX07RQhdFCB+DBA
YRw9sqepcaBiYraak5lAHR5NFcTMeMaBzjM3gZ1y1WFHJ+YAmDSzH8C1iJPBuRJuSXH7ZEImRm37
DEkqwIUR02f0Cl/z2e6E6JiIJfco7T7ThJewEX+RF37W+PfIaL7jVYkzCXveFdNd7QGXC6dfhHr9
Qqs8FTliHM+fGDQKX3j5Mnyv2GYD3L4E850VLXWLPv9J85nMRhMA7dArgw6n0LIywcfnSNf9Ua1j
Wrwhwve7GUwsIn1vD/xfqcrvuHOUqw80aWi+IGfkX9NoxM5jLGI1Ocmz9dCL6NP5Uy8Uu1rQ5wXN
iPDgg4RRxddOta0sTaNQhEcPb1xt6ez80isSKxSibTZ7ncxRvN+wPugni/xhfzEP31C18OSlC/y7
dJgUk9oeo7qEzFOuksYtVSj56MEHLweSA0NIArnRab/D9Ly38KxQvkH2g1IkUeYKvDDCra9pYgp2
43MO6wxaQ5hPsIcUaHOD39jXV7rTOdkMO4e8427kJVQ0EcVNingKOjM/5yZuqRHvMtNClVmwMiu+
orcjlIQjG0LsUSaVwOpdag4K9o+DvZVR5Z7ECSA4b+kEn6wKioPspkI1MX660Njae/a1s/Pio3sx
xPlb8zIgaEAloBh3CmnDLpQLb48M6ak05YyCcDXC6C3N8ReCnsXnzxZBOnIm4PqAm5w7AQ/3Xo6m
okztMdM+npfsf4Z+IQPjql7Gy341XMSgEg+AUqSmSFM/UGU2r4zZ2fcRnEH7gcBj94somrlZAoO1
dJtmleMxSW0UYNfb0yuKdA2Q5taFlgxpG/404uwxcdVLeLYKCNyTiLmc0evlme0nrJ6+n30mWBge
x1KgDBY1Iidma5Nr1kyz2scY4fJ9oox9YWeGo8nYooMbITWEkBD/SL9A3cp1tFdaJ8+nQw0HIIde
GE2wNnYyvBmaWZGSpX0hSOOjEolhDPTpo95p+gkMvY/mhGdQBj7wd7/GX2sk22XvjjiVW78Yr3Um
F1Bd49Z4SyH4gFZgkInCcSZUJcpd2yGKhLg1a0unTReSshsilynDL2ACXwU/JHgSZJSVfs+YeWAT
S4WFWzpGMkyydRVO6qB//6RgjJOZKqxr2Nxx2zySGd/kmyTbxe/bi6xcGOKgo0WYaccRNL7yruth
e3nDlKCzrtBAIZyL1kN13n9PwzhMVhyzgzNUC6GWokPjFw6m6hI2u8cd9CoG6HslGKwzjDe8Fv7B
TXNJ710MApigGN08p8XIec+pBwWeWzOWiewqIJU38qAkMlx9r3Dxw8OKZ4jIbx4wsOfXbTSlSWGk
+iOUIc9VzUlp6E/z084kZS5jW+l9sQQRFquTFWIq3KiZZYO13Vvm+wDfp3w5iryhLEyKlONf8A37
Y/xX/X3IeH7PIYxCJBHlr/YAPIYx+T5okj1W1gqdMfnpVDwh5lo6Q6EDZQJP0RCLzM1EwelPdoZz
GXztaQM3sonHIb+Xid0PPR9QvHkOrVoQ2T5bUkw+xF08we0sSOSwDFYQlL0zNV0GgQmmG3WJO2qJ
wZygsaIfem4ZCTnKVehxBN0TP4P1uBUyWGbVXytajHaHgA5D8CmQwxy4FQgy5iVgOjg9Pn2j2YS/
AIhfj2LuSDo/Y6NdLsitfSjW4N7LLn2a1M5e2m+LBQlQe/7XNSReqnPMhEbfZU47QuUOIbMqhWuf
Bvp/0xGnIX6kuyH3OnvdkMiNM1e/sYFKbG1sNhG3mGKrWiNuSt9XMGRc4BtG5XgAgIoLOkc9CNiA
UbDVeGpje6bWdnpp7l8CfGiEwRJfFEH+gHn62atK88zgfkoinzH6RVnssRF/ynUD93U4PT+chMEr
nW+AE22FQ51oz0N+6HsbLMiSx8+8xolk05O85zew3/4ebrQfCoVNY0CpwkTclJecXio8tDNntHbD
KAy+sGY/gA88jpGf4oeC3CEQBiroWoiPPvPnLxhm3BmDTvgMd7nHTcFHDb7JvvOUIwG6qUrNOUCE
ygzVoSRiENX5V3oDnJYWMt1aCWeLrCtvhKcevvtHBuyRAbes2SU1Hk/kNFj9goXZYDPfORLTxEXM
sbeDhzKvfqkHMMn8mA+gceqWKRbR5c8YN++Xo73N4QI+FHyBETphZqo/TSsiU64yNq7ooNsQwU0D
0f1KPfYVjgRB2YftSl0z/24bQ+7F7PTFNezs5x1fiwYt/8OSzenISRT/0cNS0F2maD8vu0TdKf88
7sP6QsU2vmvPsMXrNFR7oYumYMoe+JoDdmI+HSBlZuUmt7yfRwT9Mi+J+in6YIZ9XOz8uf7Cb4QK
BwuvWIi4drKcPBEJnWKCxlhUZIILbXn5SxmxZ8j5nDiqAiu3oCPkx8bWcA83aZaVuwjfX9XjLdXJ
NmqWNW2ququwXIfSD7+OAYV6xTYzfaOxQirH86Jg9fnyqT+UnyFKfETZX5hC1YSvSOaNI6O3o2EJ
C/BBPhbVLbv29nMlxqjbI7reYXI07tweBU7pR1M2m/EKXyFIKsoZNstR+lipPKdsu5FAUiGtu3Di
gb/FeLTDxodDAy3laQ8HdhxIjSNDLffk5dtZW+vY0hnAzuPSLiZkO11pkWWVbWW4eek+ONybHaA3
Pod2UYv0kb5wPiAycrpuigtCeXIsudhUt1R1TTRtNIux6YNjpLD0EmPR+6Bmey2B6Ia+1nq65r0A
bM79ts5+qoBJDLKsPeQYzIEO5+uYYAmwe9ggGOyAAP8VJ1LKT0gEPpyLJ0YZDHRgroy5ri6YEn6l
hAvVilOh+wfkeHgDOnNM+pjWDYz39f1x4hSmcc+RoDKqYeXhsVDh/cSOEhv4IWqYmq1fNxBieTVg
5wSQlMnA8uNlIZvY+zNJ9DTIUTsNsDM3Yiw7OMgVZ3B9VcYmdUpYZDNeBFdfWWAKDpss0jFYHmGV
xOBi0v+mz5k8Jtxk36kwceEN4uOer8cEIbMvdDz8NWFfq3xL7zVheKWENamMQ0AFPHEQpDms18fv
CEgSESdaMdLobQU1LxlPEh4raCNg+NHufIfUCGaFlVPl0k89MXMp4MUruyQLlOKClX/a2WoNUU3A
jGDP41+oP8zX3NFct5M9M+zijwQaDT7XP0xLbRaEpQMLEUMiorXtZj2e4nA431CocEY7Z9BMF/6Q
mIIfapdo8xlj9Zk8mSlHPBhx3eqWaWJLw+m3sOTSTkanFOTGfuMQDXv6c+TWpZBHr5NQYodlxa+Y
lLyzQ3k+jnguNKxAx8PzdND6Ofkhw8UjCyqgs6hbl+9ZUtn8j5p0VuZv/VSabHVaNKTB6Yx5O8V8
NK3lQ4ZrtC1DpCQHEc+th+jgwDwAV/ZJcnwpdk8xhFtBincAuJe+yvC5SNJjFN/f6rXn7K1XbJM4
KEOqezvDJJSwkZB2OZzNaEWn8cX8qCVBwmQF8lj+C1VaMBrkCyr7GJcKzdIBf7BE7ac0mS4UW2tE
s0gcLwZDPd5fC+RcvTN0m7dLZIqk+DV8A/h6uGb+MlwEmKaQgA1Y2wX0rombaiZlan4G45PYY9Ak
0MlTO4x4R9gQOJpPbJwGfIptQAU6GPR4KbwxWBfm82XXlfMmHWUB5JkhkSsuud8dalbmy69wdvt5
HhIg2vcivsIZAbJlgmwRbiey1VE19Ib0QgWNJhzHJQbpmBjze5mqssU+JPOFRjyDr4d1QOklzyXo
DVetJBnwB3qOsuFSwCHhcf7O/gGS79mjxKZxiAedByJJmFYvyBfJNSKpZTiAxeNO8FOCnkWV/jCY
Eb149AO+rWG2v/SdDMPxS+UcAXOC+CC0s+wUNcQv+JRXmBtQ9qF32RFKSroAcV8abYEz7Kq6KeNL
o2P8AmWZSvyifk0bHmID0R26zhvMsMalbjchVw2SBKzYyHt08wk2alhn7KXeeuEC+/mGPHLgmfl5
FgWspRHM+t344z9ipyzoqYXFyEvlSa9n59WkWfE0fa+4GTvqfrziXTGShdeNM84mr/fD7ICUKXou
+PST62uJQSkz61nqPVqDcGpODcStcx06eaj9TtpbBk4Dj5nC9DgiiAE+QHnpOMtjcCLiJMzica9T
fBU3GArr5Ky4Kdms3KkRHhzVY5pxhHiIojRA3HZkpOlvNGR+BU9gTK+9P0/mTwTJpgRVGJIOiXif
TQRLH9RS8avXqmTPQnj+OpZAvvQBhdIYbxUe+hhI77l/fhhGqdseXQwD+ktycNo/YkI/jCNn4yN3
G2CECgx3NiwIkj1OI6CIu1oQaba60MAO0DgCOsYV1o0duev6eswKknfSeQb7Jv4euBgdxpThl2Rf
/Giqzh2sHlfGtRMmNQnOQVbcruM8fFJoNsmP3EDXo9sqwmTzLggZO0WtPz4K9Wi10d5W/V6qY6fO
seIEch+uUvyKnSdTds1X2nWiLV/J8jM5xo8p5yDVV1s46Y49FDuWJWpjvFZAjdcS0UobfpTTxaQ1
ORNWA0DDOYQbAeAkWcLMxzYqaRObgkyy1tkqtlCBCYAmhtvFRQDXp7/yHnQkt8ybXEdw9wgXe5XT
VNvomtjxRiMjuY2P0Y4n6owhCwlR66+H5UEBb+XrVa7I0maSxWyVs9jD9AU1A39AXIgHgGIKhLPg
TzieY3rs6ma3RnDE/YOwzwVBaIBTCp4yUyplApWhdB/lnzzUzka5Fo75qt0Fk3KOZYnYpL3vT/sb
b8vFQzfbbcRwZDQbtbMBvJKzrbrHD1L5N6zD/NQBNRK9htgdwhETSRzWdvWAqa79DOL9ULXHXMN9
RTptn3tavKTzrxCgwp0NOHcH+z5dfkaLM9Vgvn3E+I/dZayysKtSLZ1lh7vHQJqmK0m4O0FbRYba
G6V+GGJmZeOhBMsPbemESTNt0k5gBavvQp3qHXwfxs7euMJVAu7HSmfNwpusYGLU8AqnGU6hnDwu
VUQyuOhYxFDpUa1SII1yhznLOL5qBJ7BX3Q5Fz/wtVnd/vlXYd6zY4wKVcuE5Rfw9E3QWO2zQ23B
lwdWTRnM2ek8Q0N4/6JvuWEzkjztESQYMTQR0REM9ZF9cCAgZZeR85q/OGTcRkHDrvfE+KGAfRuA
4aTXAZlozLTAPRZPt7iSoIqHkf0vr4S1sutKUwVmhyAAT3b6TxYvMbbSSgPnhue1C4sdmYMw4OSB
TS44fQdAPJILimHcnZ1ygKajQZyEjDJbDNtbLh06xRuN5iMf1+1Ks3pKj4TOJ0Wq+eCxTBfYBS3f
1IcfzIbi2RuyP92/+rllOICn0Bkm5nhLJc/OjpKlmzMfbD/HL5JkPJ1nColqbWIlBVj14lNOWyk8
S15Dvwwzqx2Z79hhqEfsUm62sdASqMKbSyeUEH3xBz8LmIfP9eThxbmZ9Du8zIlUpfVeUQrR6tc+
SJEe9L/czRp7DHqdevZiiod1jREfyPmpsA2AKALp4LnKYOw2s4gYdcydoVmB0h9hJFSjBS6M1A/q
bHK2XhvpPROqPqQhRnOUh7OuCwla20vsBv9Y6bRLyVXnomY+MPa7m/O8lVeF/XA/bikB3FI2+3we
BQnEkIHxiLeVthoToqgsGfRTrfBB98KbZsKwcvwSptwlvpBnOLnQChEHwXHrENqshFwfLTH4JgJK
vz8i+cf3JjY+GL7cuxA/+BZBl3AZBDLXQ45mYj5wWx1PgZ99WlDcC/ZsKmQZXaRH+Fqp+8Elu6hP
M72AyqcezBu4+/7kugULq/8YWqkeg6gZqRi4fkheC3mp9J+rJox6a7DjlIOU/bnmAl8e/7ISuIQ4
eFZuvAY7hhaNqOm1n0AAmIn1SYvr8Vn5T15YtHQAGCDG1L5f3fjDwAMAEUwbBtZBQ/7Vk8O7/R5g
CkNxQN2gBPrv52OnX3TMTBsNReBgPW5aWJGiV/FwZ3J78a9k1xrFHirZffYpgxf8s500i/QjIzkt
yM72KKDJ1HCmSXXcMjEvEkYwQv0mDFm3Tuf5jj/SEB6QkFIQCODRkCJR/sIYowpGv7ZNLIpQYTjC
GRD4S59n5A9rWQ4qjT9zxgc5vrQM785HWANGd6WHqU7ailHBadsEW/7SwyoBK0lgCty0OFu2tIvY
igjhqTg6MPv44HtoPHBBJFkDukBl4zq2xCT6H2EfxBEUbZZRArPYLC2FDMsZdqj5Oq/5KYffd/1s
towZK5PbKLQieml9mP13s5gvGXuVwWg9Q2fPeA7qM7TT5Kj9sAydxlVooEm9Me6P6QbDqOeJG6UZ
3nRyvK81Skgqr8Qm7Oe3aJzZr0XzmogQnwA/EtJNQTp5rYTFPZwoMwU1oZ1SdlMPwFUSuZ6lWW3e
PGfQgrDOeowsks6ccrd5uj20cWMNWmOsh2AuQXAdzpZBgF0MWhFYcWC83AsB4N0lS0Qyv91hR3CF
R2dkFnRvPNsbqvfcuGdObk9xHGI4BZ3HtD/rGLzDvOBFgoiWAaM9vbSTKybvlZkYDRyJ0XVgmGQ5
2xzy9E4M95yW4seavvEjNvMT11z3IXjD5xgS0Y7IHxF8RNqE9vTAOA91Ikr0drAsnl418IdYOLpt
b1gquxYY5PHtNDAbgu+KK+Su77m5ZvOGSRK8yJ3Zl6ameaVZ0AiNyXIkT4xMaKbLfBdyyopl1Bpk
Nb86vJ0kS6ULIzntQwuGv/+1+2Dfd8Rqgq/PBkoeHlPpHYsDaggGZkNe/bglsHlG6+fH+8aQpnxO
Fyytzx58L9mO93nnPnU7fkEKWVc4/syZZWdXnJMWE7Qm7uBsDrOwTLDeNDsq09Ys83mC7QUP4aKB
98VTl7MrwoBPgBHtIg2GbzNC/IkGn7pvMn+fwzgHcHU7+W/U4lws3Qp5l2BRIqPi4turrlKv0jHW
S6wwsuKQE8KtqYjAWScKAgUfFg/0Vhzun1YC34oovyiDJYIT4CrdKTtAqsySwaNXWMmDMpZAl8Xy
C1e+wxIKtjMznLfuSUumkn4LWJzD6zT5Hcz55afT/7zP6BXPErguaQ6c1D4rJXMkej8WkG4RLDfW
MbfIBqsx0G6GZx17LSGAzruBVgrhSIGklb48JbJe+UoZkICEPwQFdxIT9ed9auaJvV+fveH5ICVB
x9oQVWDX3jqYN1jfwdV66GLP0dABdm7BEmTJaSeAuJJ56HN8fFB2Rt5b9RiIvmddvOxUDFOY45BV
u8jysKYVzp5XjRsjz6h9OQD1zx8SpI+fSQhXqWZ4nDVfz9h20mo3KnevZyCIm+TvwEsao4ghXwtR
MCVwhlR0wy64p04y9GHwHLHVSLPib2mMI48uhy4MY8jzioZg7GzZx05aMY+m3BuI3s90u22ku/An
pJXhpa3HTskUVNTNHE14YWE8xia6iU+PpeP459eJzXCFRSLcYR9MAcSfWuGHRA+slh3f5yKheN+e
j1uRCcCNEpsZjT/veF45KO8CsdlCOBYMUap3BO0O1fqWFiHCvRD8lZZ+23kybjjL+ATPFfzQhNH7
+qwaql6+M2aAT2AIEloT7Jx5Nzwl2b6/M8459LmznGyIfi6THkcbN30jIlu/8DJPLPlKgYBjxXMt
74eF9wS+5TBkAvPc0EasaQwq01e9bI1clwObPB5wNpIx5skSrjgKHCHO/s6qgP8vfhnz60TgMMKf
MbKfG2Yff7xoxtM3MHw+tbMFxeQz2/IMYrYAg7km2y3eBfxPfpG4EPxDv3LYoIY9AU8EvF9hTvjS
LrxnHl0+N8UbODXfz1gm2EF8Aa84koSLZTnmxZgU8ZMpXBTxsjpgq+TbiJOwMtWP04KznErNix/3
2OZBggwn3vL5L/t4itMcEEphfoRjUikID5k9cbSfL1bE5jKdXfEhgoYGHEsJzOHbL5Jbza8k79gf
Y2Po+FvxwYZXVJJBOOE4FXdYtXAyE65e/B7GkdegFMIGR/c4mKHtg5WiYOCiTbdXTAhYHFN4Pw7P
y8MJl932+rSU3TIiKnxO6b/KMCOFwjLbjmPzukVX5P+N22kUiLfIdqACizCdqrOGQ+aPk8SNpj7H
tVhOlSBhUQvUxml4KIwl9xeRatYaK5THkEBRVjbcke4fFzRy29WN+NlV/3vrj31r6AuUKBJkTAx/
YickTmPE3UhPWwi0kHv4p2Aw8P5+vQOP5ckpgsy8+p/rlieSMrYV4x1KGzrJ0v47W/wd8wBql6Wf
7bhBHj8MqYmwZZ8Hhp/jTbY8/KwFzQiVAmU7a0jg+xGkfCQrCIU/LGK8/uN2yxf5C2GJgYDvr+ef
a+ydGFhddUQpyUbIb33exV+CWYt3XMI0+Pd7fRbyg2coOsnEtpCqyNxcZnYHI+VPFDo85RrWdUZ+
lSGIeF3YLzE/fUGIAFhXJ1Z+zdl3/4Sgki0sFpsxy1ese648pdf2rFk+MrGHEfIhAiph+Mc8evhZ
qXx2XgTfX9x7lhNnKrKcfopfyh50BMdZbigaCGAy743w7cYExZ3bAK8mOho+TmwOXkhCqJ4bMb04
G8XxMmJOYkx0i+azhUoeBb0MKWYH+D6WCpO61axSvH/XJAw3j9W5gHTWoTAp7AdOGfpPmc2iwUyv
Zs0x4++VxssxgKK5fOrbbFhZcrwFNuFafMErjhnMf0871pJH6zUkGpi8NHPAAzU8PSzmP3K1/3gj
DK78AQUSIZ3g3GkwaLYTUOQeseR7UbxOTFyNfrgCdOuLuR4vwWdfZ2ZVBHuYWzYN7rqoBh8orFm9
rFU8aah5EefPjOuZp7fbw2cUsvjEkRBwmzU2juC6PKsh+7LPkQSeZK8G/n4PrO8sbOz9jZJIwWWz
iTEapRqEvWQQWipGTWwAXEImQ/rsUuLb+QkHBNpugFKp5zyPMweIVoYmjxU66guKTnWl/pKVsIPC
Onvgfrq+RxuP7ZmhlMiPou79FRTXs3nffD9B/Qy+0K9/cbv4B7gQlXF6zwNopjyEZtjKIAJh7TTW
CmNA0SJDqeXLQo7D5q4yDodk/oPBJ2UQCafFlQbjV9esDfZ0euTD2UWLeCrdkvJ2clyv4yuICqmP
GBPzSVvDNE2bdryWDO1XLexb45CvZVfzxWLaLV6nHvEwWEaRwVKb1bX1Jr6ucMUoQJ3n4WXkFcQe
Zks0yusZliHCeEfCo8We6iQ6wRbfkSVI8dzPNiSdW3e9NX6Hq+JsUWtx+tCfewkduuqjGNQfgg2U
Q7FGMYqkFyoWvjxR7It/oZG11r8j+tKfSYzsq/Lud29hu8pvu/oy9hNhX1JD2uob/eBwCneTJr48
rVjW+CF0JopRs0S/wcB2Lq+BwsyVNJmBiZwlPyezk9TP3GOuGyZnS8GmHqiE6ClguCvScHpSgOvj
BDEWg55g7/vOxAioVSkE2LnZOtvFstmxFD+83PcxFmFrrOztc5M4+Hl4YsfNONFL4gYqmnBMiCVz
6w+pS6hhjCc9t8xeSUvGpi/mcPBL2L94cgbYN5X8LBUmqdCysazdhhJApOdxFnLMAuxNsaEAToON
ie/gMkz/fKqJiKwuSNBcfLpCQSSCscmrnfovgrVZw+QcCECwmjLRTW0IvdVfTWgn3yJj02WaCeUy
OAg/A1V43IiIpJFudd0M9+9tZYhk5eAclPASbjFEpanKQnwwJz/BhOSa4FsE2xPhFhx5C5IrI/u+
NpbBgHjQ8cBViV4hSWV5oBHh6EHxphhLR+MEjjD02HImiHpiK7a82GhdB8urQwUPAuubLb42MMOY
X4DKBLK+pkJkz33hrXj8XMNuxm0QBZN8rdgpAHlY2PyXK77wl2RrZDgv+CEHBpeLGszaFqnN7YGY
CT7tJdGchJmJA0Kv/TWI2n0x7MIYyWLOAOMIA2daA1rcyLum3hXdKqe77G3PleH/gQOIR5Qzq+WA
YctHhUU5tonWW5/qxQ3FFsQiZECEbTTRYMzPYOlWQBfIkYGWuWi9AcmB0by6jx58S1ypt5GxFWaa
lM8VWvzIDqnHOFId1obWskWMt+HQnh85BO5mbl/eiwwp0EFiOoRxTE1cCfwBaJCZPcI8AiJv75DU
8qC2ebuVZmdaOEgdueFOdPb4eRxFP+z4r4cjqSeIWFi+/nZjJ0VWY7lcTtYlCBwTbMG/hv7K6qKW
iTGdwemCKaNxvhwCaNZUu6KKzh2Ov8L8Q7dbyqYbUjTDuGeivRTfX9jKnd2A5K544Tzp+FULE0au
G6pDBnyhZIO9fVBGRZihWVsqbLxLseEmLXAAI++xx58I9SbHbolrUys7A0lIgSmzsGapzK2QokZf
QzKW+oyHy53gjiHukGge8DGGYfdwSuKq9xx+gZBdrTEOfc9h/x8ORAERYcTRvyXogyI2kDP/5fFj
wZ8YEdfIWgVIgiJ/3jjKUt9J8BaGU7GRsgxUX1vR/UAbC9lVsDDkF1J+G3BzEMVCiQth0RZhLbyr
Eif87P9Yo/7jjMAHsElC+KkGnylqNcgIltaYdvdziTlofzjtV5jnu43TS84gniNWVaFgWt/Fk6S6
fFoRKA1REBKattI+a/U8Q/3VvJfSxGJfVMMBB8/AqY+x/NfgNBPNh5OVXDkf+qN6pQ92Mq5eLQzt
XUQHpqOJfVjnDzXZv0OXaouadSzK1hkSDGNLHvx1fFkiP3oapxSTry8CGmmDYfB3g5ds2IDsDFxr
7NZf87TEcuvfcxF2BhYYqUl6z1g25owVlW2OCZICQ2Uzn79/xhhMWNN/8i7d2BBCSxwGJ/T08low
ahxOx+Rd2qoQB6M1+YGLDAkEFiohhOQe/6EZ4nHBwD+qTpPhdKRscuXyhcdmsq+IEnwr78lq8gHr
WnK58JxbX7fbbs9QbgeM/veBl456GjIXDk7o67s9TQmIol9TvGd/z832qtg4+ZAYNpqeMH9ReVAh
dpUb0blsJfNPN2unPbxwtzzqT2PRWvvvmlwe2TSmZhdMaWOxP7R6cvqyTW9ES7og0BKwKWW/mVbH
C/qinpqDWBssScfO5ftzgQGIDSb13QtJ38iwB4eUvIj14FBjCIUX0dOZd9T5GMIjcRKhQfUb7yMd
e04+Do8AtTFnFUiJpW2k3ds+x7uRABZaS+bjDd2WRKZ6inWho7A36ztEw+Rl1faQAO/U09cdOWdQ
kvpFm0CG+h34D6wlayN08+G0P0KBkTJ/3ASvPdMpWp8hwxLzj9N3Vdox3m/Q9fyWyN3JorayAhK6
/zQ+CqklDvgBS5/nOrJx4m0DhXGMp1yEVpxe7ms5PfsLsh5MB8+Yu9DYhudVibCQOttle0rRRLuu
gY9ntXnxhVwsjEj0E2q45+L1A5owH22E/xR56zy4msXe74u9y9HM/mc5nC8x5rDZ1IB9vc+Vjs3H
qYmIP0ZY4J3WKkIh8O+Od5jbsXfhMzcRRPGTIyo04ZvlCqH2itEcVpy6qXd2DKcNphoTAe8vBI6g
vKcMpf00r0u+CucjcYmGo/CNqRUkfGt3sd3/MSvAYwqgDjbnH+G4KiWjCwIKR8TkFMh2wLrnFdkQ
EnkMnAQ78fURq6vo8ogRImshJl0U/6TQWC0uVIDe5jm2e2NjH42byzRBeHhU1q22bNXEeQOHtXWv
G43hbWzbRaux+k73oh7O0boZi2y7EPan+CjFb3ODwtWK4OSGv5vnmtLjsDE3T9N7BN6M9HDwUWuH
Y6swQMFJZV7e58d0C344exjafiN+F+JLo4RTdvKaPR4juKlQQZm5S2162twlH1Ll2FZwNDIZroLI
fnaEeanmgnBsYKe/pDOmT5sgKfVu08nMX/bwdPsmwWpEvrhJUMpwzciJCZts2szsZjtm7qm5afd3
JTNIRgehte7t3otkkyiE2ljfUQQaZCjNjwx6909WijgvFzXuE7OLuuNhA08l1jvHBIM0PYL2gCqF
dyxOEvJxjPvdChYVJwdUpV+uDihxDcPImhSOlznTBPfyI8/r1y4XDd5szC6MxeRO0k/J1cVo1ry/
d6P9fWAABLNZTqy1OQWL5GVcXSun+wNmHszih8HlK6wdCPD3vtiZ3u/PO3feTP3MQti+fnBtetk6
tmm2MINdP/82qG+Zt5XWTz9F/0rkff4rahbcAcfBLL/RGq3WCpDcxwaTXrMFwYFTjTsw6dTD8ZeY
CWxBRFI00MmWYlLI7QQdeiLUUyeIaZR0ghcOWRImAUXw0Aic5ZLmfbsNli0MFQrkZIWC9oupZOkD
cATMzvDjeDvPwysx0C2qWRjxZFBuC1oWh5L5wm6DQL4BHokjtgMHuQgcqVl/zXfSCnbxZliGcsRl
ee82JULF8kRXwFVvrmuGKD+1Dt6e30orQ4gLx/Ht6LUbFdbvVxx55ByOkAo/AuatV4HnS5by5l+y
9MM7uYpX06lywR82+VGd+Q6GKIV3cBphWonApfMeKAtzn8bOjmUouV9sxiZEjP60IrvnkeNTJgXN
YT/C00z4hiUm/WsKsJvsV5rVHOA3nn3ymlT3fYfy5UKupsd6eotNRAaNTay8671Nc0GTcpwm3pTf
RspDbk6OsHh1oxYdmxB4yku8QBGIcLBWnsei5Mm0d4vKnx8/FAcMRG4RvMV0ngALJDYK7P5tgMDn
fw9DPLbOHTLumouGoBvSFXYejDNNMQ/4pR2UTUbhpZmJDPpdRdcLxzdawEyjB36DGGmYw42cL9JN
2qtDZ0+F0wMSCfSlL4gnpqzPjtN27I0US4L7CsP9Aoj8zW1ehD+CN2gwqHqss/Htk9tPZlZfu4V+
+7CHMHQgEvPnjZzfrFs68/0xF55M7CXVlA6HKjL6g3woCkDgPVDRyMQ8ASmggLS2OKz/Xxp2AAvQ
fmDtIOCkwtY32QHwWhdTXVwKdZSTg+NzYq2Iy9ncVuBqeHWRVjbHC4pAKx41hilMV43oAOOG6Y7R
KDaEWjaryWpNMtCcMQidMybYxr1gl4Wqz8wnd8/h2YbavtkwwfPYslzYBSLjy+7ADdIVio6HmbNX
4WpiIxmYegnVKQRe8ig+R53Nf/vDjWmNDT+yQCK2aLbE8y4UWMvuYroTHb3IEZC2k9V9wHLktGPD
iMzdAl7wknjU9Zym1rxF89V8MZ+ymtDMu4vFfySd2ZKiSBSGn8gIFRC4ZQcRFbVcbghXFndAAZ9+
vuyJmYjpqa4qFcjMc86/0YqPjlzHdeKck9O571NADsxIc1Z9T6yEFCwWITv/BPutSAqwSYFFiDud
g+HgC/13+Yz5VKlD1KUB+DXE9wLOCsab2aQ4A+oABLpZ8J2U5nMpBWtotYwkCVEWRl3JFAZY+WdG
6GxEnkO3WASd13jzwrxcMiMCJOfNrPb/5zwwoagYDG3fOHOT53K5NAR08MtttaBcalgRV8fjUIqq
kAckwWuaBOjJ01fdAEsytmlcEKPP+LLgpODoINjc4MbdzgBJWgTuWkz4EbFLIs/l3Q69YXwC4MMi
DQ2riUYFdA/JIrUW3mL3pZ0RahRWm3VfwPG9P9H9/4Iw5aNk3s1DnDLPp2wl/uhlX67OxXxOe28j
aPd7jqFXVO7b9+lXOWrfv/Wn7cOu2fqG19WARMXqKAl4pi+MzAhE/A4mcO40Y3+LZSef8UMkxLHL
KKBr4muVJ1N7fw5JOUfPn94dFXuBsdybJJtyn3kgOyVKQEzf6/3owVYxmERBjzkgYuQBidau/nDv
MyWbqJwXPVsJXixhXKVwgHSyOD1VfrUsKyOADo+5j8PEkOK6NPKl4q5ZhI1VgggXcWvfv66cus8R
SiBD4mOhb7sSJXYaMa3pRxFstheX4I9Fn98pBniZ0S+iIqFoz2fo3HFi54brLHUcBXoQqvwXFiwN
jJNh6uqwPDSVS1R5vfrQe46vn6D6BLW0TRTSj42Cc8fivyRVI4B5RTq1xkgwrnhe1fFDxTWChgMr
NDZjWgQEDk9EYTqXn3J69GHPHX6N6L0lYnAL42atTVvtZXbaIclpvJbqcF6CE+KzhpVVW5dEyC2q
PJaSRfKcYpifGIH+F71E7I16s9YkVjL8+n3oVMMULVeNCUeNMKuuw6d24De9JFSfuP7bve/H3N4M
W7otFLduVuBvP7xhMltjgokJS9M5cMrueBcMidvLDFPsJ3gZ2Hbud5Cx52iS6o003Pao8GUAeq5R
BFdFMjOQDuMbL96Nc3lc8dP5aw7zq2FtXhze+lhEuB5UjdE+vpKcGXiyUGOxyUAmWxLwjf8RmkdT
zyZ7/WeTeEAMOF2GBuWqPki9GVmbpB/2J33nXfls14nx++uBhHDDr+Q9V7jKdYsr5sFvZ8TGieqs
Rjhp9o0nq+J1vjsLpo/t1e5pNpUfHY/GSWxUGN7oIUB2x6NPjW8GQRZQW7VPp1fYZBnjbPEwObMW
fM75j6T1HnMFGkr8CPqE62H9yzCvc7J2/KkYBhjwjMh9kILuT2c6hRh/2lwXDOduDFQArNFXdB46
w5GFzKTQY9RIfVf5jgePJUb122EMe4lYDnUutUFilpD/MyzAhlSCzgh9Kb5BvAbHhusMmBZhPGES
mWvpwqDoWod4OBBuA8hsPHQP6jNYEFxDL5MMBMSY/DAthceL64ipc7W+UGvQBzN7oMEMYSnChC2X
RYnMDpsgKnTKEyIBDEqjuawaJ0oxC6iWB+hz4ZWQ26BOfB8q1Sk5gXrLORX0asEU9u6Qa3Ch2R6r
jGIGFlUasRf27uoxwbJqEtXNqrBaMj4Xf72xxuX1sqej+HeVx6EP097/YXnLBgebwgI6YQTv2Cbj
W8R67PXsxd/Vqpmyxc715cV7zkpRogTePK3Mec8KTDscLm/GOiRPlHavgOZrwB8jnDB4hnhIwegx
Phtg9D1gVwxBUQy0tCXTUtE0T9TphMnIkmERJBKUqBgDzXxMGiHpg7W4DMGxm5zaW5kUGVxF1yNz
inIZiMq/n88gDaBg4DOF48dHVQ7WUNOtkZEzFrtmLtauu9V7seph2Gt4OKJh5HHvhf1ugiYGZwsX
3BrNpYetX88ZLR5GSIpiyZmt9KcpQjQje9qSNiaCEdNG7B9PrJXrZvVDjIQOW/e/0BVhzt3NLnU1
Ait/wJSmlu10HObNwRB7Wtpy3F+ZJhuS8Db+ReBD6rb9bfsQ9XAd1IM2nukqcj9qkbCVnZIdjK0r
G43fqcvaQ6zEfkXQJFIBuIGdsX3zcDEC2UTfvy/xGCYZj0ZPFfMimId+AitOuIHNUnR9DYa7v8yR
eFWsF561e4S/lK1f6zP7bfm0Zhj50B3SRZjHr7RD+wI34pCfc0C5BECRJrcHJKbgSGqdC+H+4MTg
+1KMIaQhP5cfC00HMvLSCkNMDJFOYKTCjCaXWRdGQJ2Rb8XcRme/79n79zJ/TVFHouRJc2CtAyBw
xkRJW226C1K3j8uwlROS4LDMPVQ/o6E+oy1GDIJDrSPaGILIjRdhb4W36Q/c4c9XjYYHzKe5nvYQ
NVgAs0MF73rIB9j0UV1an+cY4dORHuHDNLr8MnkUrI2+P8R2EcXVglh3CPJ/uAk8BF/txTwa8Jb2
nkLaWE42wmQcVb/MRNz5hclf8sd6XQGgtwZWfIW2hBgAqjjQGAWVi9/YGRiONW6n8Egy9yIn9Hhj
eEHsT1jDbORgMpnemXcLmFN5Ws8V4VfC6nwydBXjT1qe7gcIzzOKnvFiMf+sT6MYhW2YnFGD7EBa
tI4B+79pBJwClFxvcyITM0cUsMzVkiwsz/Idk0tQrR6AbmHMKDvx51QK71aRDhO8qAyQkBppEcrT
jp7OvI02KQcS9VgVDz57N39pUJtQRV2DG4FQCieh3Zftp+YrUFqQ1FYbJFslRV56Nz8WTtDbAco3
7DtxO0MRdw1UnKtKZ8goSAeqzvp+V21eHyY/9vDIX5TdTq3CXD59KltSuDJoWc/t6IUgy2uD95AS
t48NmgwYMZhrMmU5QX7Tth1aLw7gIUTK12D7xIJTn637A0sdQNw4N83imgSjJ74IqI+BN1P0G+RB
nuHIi+knaVbyIZHwLrJeOouxljcztpdUtblIWm3qe/oljLq3GeMuel4sE5KRh4TLPD8kn0UBvMOY
ZikIj585jbHpuy9vjU8ltkFYNpl9MRJmJY7RaKOhH/WMX2L2v/bowywVEBS84jUmhZ0wexPgVC7s
84Nv6DtMLM+vA4RKhkrLDyaK3lmJhqdj/IQZJ2gv5/NRNdeM/taYpR1Z7WuEMqirMAZYndOJbtbB
cDpLHMwdsEkx43MaCn5P+OuwKquZ/cwgeuIoycu9v17RxQlhtNtftoaS68m0AhTYpvq0XQZ4jPsB
HwFos4ev293s5X2DEpNwu18FBS145ytkCpXxr17dB2GaYFWmJ8idbjEuOWkz773WjzU3vtShQVoc
PSOrG4Vlj4f2u2xRuA+zq3GG/Df7QtwcLpqG6eS7cBUmgjAXaZ8ttQlLKGrwHtjPeyswR3Rle1h4
nTe/AF/Ok5jpyYK5CFs2sy/mnndXptUyP5/t8Oupt83os20fzMfGiaCYgfcsq8Zv7xME8cj5HBAx
cB8gJvXrLLFU3mmKs5u+A4ZtQuOWPMwXBjnI9rLbHE9N5Bbqa632GQ4DmYa2XZtM2HAHcykC2yP4
b231lhLciIaR2gWhZiMGHDfXM4OZsnMZsgMpygOnZ581vF1OWbkQtKVmfkVOAo3NqCZLGeZimjJd
1Me8jXQXJxbgSQ1EcVesNyq/3EGkxLKWrYxRSd/kWj0QcWCwg+zgK4gUhs+OVGtOp9rvNACKr3Hd
JSSxsHkdiYw2sWNpMt6f05pnbtDG0o/zVdmBMMeCygnc9gW6MKZAY4QRMBmDRlOx0F8XxsrZH+4W
eMvCV0adPMGEuDKi1gVg/k5M+xOCN23xVlqJcwR/zHCNlMXA5Xm7kmyTWaF3etXW6TLvezSTGudJ
sCofFgPHZJN+AnLfmdl+jS3HR5IyZ2FN5V7Qp7xJnaHkU/Fc4AmKGnaeYtRmyYNDh30+daYRfCN+
jfY00LJOblFidGz/vxRL6iOA0QgVDxGMLgYnXerIiIRKs4CM1wqMsbG/GuMn6yF76H+Y58MmdtG+
gdnoHCNvWjSqRzwT9ASmIgi9j+0hAV5ms4IfIpJF7iaEkGOIBxAZCcDOKlOIIkfIyn2FYXL44oCz
Ey6AbwOSbN5aEypAPHFnKYGEqjVpj4yvNn9oeuHCtoR3pRjAX//QU1cew8bURYxMmAo25OzfGDAY
XWZuHkOrZcCC34uuGcQY/wxKUxBEBjql9xtYgKu76YOyleYKrFlAvsuJddswc2DmB+sLJge0hUt5
vp0vL7MIzGS8Aj9ksLDIpxdI/daEc3L3rJ1dj6F6C/bTtXP5JhnLcoE+NTUlxc+vpym6G86GGiMg
rKtQlX4e9r+5vVhMySyeKXZxBV9QoFuD4ZmF5jwpt7FVC+6mO/p4Q1xkE1wybOTqHBa98zEc3sz1
e6OauhyMyuCX+7PevlOI+X37dS+U+sHMz+eClUMm+YmgabfRJ9ScGtR/JBtvw4j7p9m62cg83BwD
zBZDBf02swCex5fBAiBw/t2Mw8654mZmkDpwF0PyT2GzDLhnEM5hqqGnmIH5QU83dsNgMlXGfixF
cbhGTKkJXiWTHdcOHsGiOVzeA3ueWovfaoWb8MnMcnP7Vg+sHGXT6ZOotlNE33jfdMZb2/8K73V3
lb5bddH351fNWFLGZRW3ZtLbZfguXOWYWUoxmPf6QYZY62u9ByQ92XXOLLEm7vXFZpPqxruH+Ia9
pazPHzLvYT/0Vwo42Ydbjph2/sNPRyWFDKNq7jlwZGJiZ8MucP7F1VEU3XCxMuvsQIEcmT6lN4fl
9N+WtFx230n/6cBdQBtQKi67InRILK35VRiwtMLBlBUDFiJAjqcrrWPBrgoGImAAH2GBrbPxCh4g
VELLEeQywXlEYCmg+n/EndrA8IRLDib/NIH+YZ0JgZDY9FwfH7H/qWDt2PGvZyS6hSXImrAvUMi0
4yn6PeBmzI4VkqhmVTHuhNaBJ+v29MBeYYuiub6vlloj4gJ8tv8dCR6vIE15LUGHaA9vk3c6GH+a
iYgwlcZ9INrAJwmBUnABio+Ir3D4Ymr7S7AiDkc+q2AgFYKLOGZxlYXTTcDtsfF6fYMdtp9WwqCE
Gk2AyBRVXo7yihIx1jMHFhSz2SLq0WeNpIUfU2X6cPq47GA8cEhaaoA0gMP/80CyITI80Os6FKLs
/ew2Q+xL3AaOKz+Dcg+WJk0N2jz+MqJuph4edeYmjXXjGqcQ5fE0eGjI+AnDoh2m0sZ34IP/XhlC
ZMHjWNSJw9OrYoHRvLpVEYEa34XjNA8LfJWeF/uJf3cxkrJ7d94Jb2UoR29OJNStVkq+Ho4XU1XE
JBE+tEyseCRaMWzupuccfEy7i7oAHXCOnOkMgieeOWD4ISWHGkK/0VOjfwN9IxCG6wSrNtmKIS+P
1Q4782KasWvACC7ByuRIRez52Ospw4A3ItqoT7c9SMTb5YzLFFfb3s1/Dy8jYcav0Ae+7H5sRORp
ihfm7/IzE6bo3ItjrqCQFwBwX6GtW+L5SzkSOCVzQ9DuNEyxiWAaWPQhDb7RJNFZT/subBTwMjX6
ULUFMoJ4f8YpkY4b7J6NDq4fD/5hCU90smtTVxLn6YC4SeeAcxjPyGzXkUhrbH6CQPQDi05bC8AF
gg8iHioEzTqKuqfauA+gcoW3mYo9TTwlSRuICzRjFG4DLlAc7eqb0ZfM980ZlT7AOPrF64C/KP46
J5k+KZhByUkpvS1yJca2trFeJFymmJmiK9J3P5OaFYdQzHTgn8eEm1tqYg9VvzW3bPqhmAiWDzZw
fzCcMzyMvntMnmnwQtrfhBclIBLtzb53t+XOQcD0MCI21R/5oLSjsyEYks/KIxnDEaQbg92UORka
JicZ+Z+jSHPHoxNJg8hhKEfOXaIceMFGZ/z9AUIzB5colDf1H8I/l5ZBwAIygoLZ7+HKeZzgPcKZ
HyIlG8zrYp13WLSaOsMeHKMEJ6fP89Cz1SgjzaMvzeQZxsMIXQkJPlLe8y9jCnOrbfLT7eaBWeAl
54C9HsRQGuQt8/bg+AsNDwvm2dua9nvLVPZnBGVgonHAL9dbrILBiJn+XLUuC9IxlLu1ve23zFsm
zZsom38u/28AUT4rHoGuYTJyoW/qHPh2yTok0YZRH4ySC+QcahExLrFgR+hzGSIFXklM8EfHUWlt
DfoGOJeU/pxYj6neTquR93uZ62/pXCVzHZLXYzx4lQviikjAAs2xGfyRLKC4BFXeKMbemP6avQmu
xXRrDNJf12BNyD26B7M59sC2mZ4sUGCFlcjcdMNfGfdaaLpmKH7FVrAg20gb41y0q83gZ2/zJW/X
OUKBGdKmlaLDISgH5YDWtiRkxtWmvLRmOrSeIcwn5OTWWlvwBuBlMqgYMVGNwsdlzQ92PC3rET0y
rk4UNon9caTOyy5DcEEsJZhvVJbi/gg6YDT/ugwxNiEFtjEYdOiPP/2GpflBFQxC/Owaio7soNj3
q4OnQ3egscqdwZtdrEV8seLBaHqiYRD225+HI00qZ21ypItadbhZqzukZDRfxkyn7DHWTwrg6Gbv
+fyqu/6CFf79SmfgFqLis7c8NUFml6a5zeIwHFA71ExbeAEcGjwM5PcpRBx4Htp+gAUJvcxQ+JV8
4ZugdJuxju3ADOZjxQK2FwhgM8ZBObXMEgh8a6zVFc0cvzqim9uubbPxFgCGPHCj6HrAGDbu7/ru
J/hLTHCJchfcPIidv3g2nL6PIlTCNiCr/r1oc1Vj7JVuEEHYMHhNb55LcCxbeKb6LMH+42b+eV4F
6MzDD8SFOnR2m+g+owiaracZQElhuXbO+o752zQMzPmQI4FoeLMaU6jzUw7snT2gwd+WwQJLMbz7
thmUQP2lu7d5EHewfLii2mL7g4AazD/j3BKqoGhdX7aRd1GXJ+Tlk9w5VZ46m3tBPcnAJS+nYcxK
A5Z5+hHAp+n9tTOF+RzFrFUS4/oncQOow8ZzuAJouI37rN7Xe5DJb+W8fehwy36Ynvj/jrmQpd4t
7j5+rYwijXDGdIykQx7GbfSKcHxRIRdY6+NRunvHgWv4ByQacXycsVnY4Pgwr8M2YDMyAVpvq0s3
xo9xbM2fnsUQG/wNqECauPbe9C5D3aoO80W0Bw2bpeEX1bflgs1O7T2d4uWzvgSRac9YDVb8OogT
k7+3DXux+BzwbXTnbywH4M4Cnds9oLDAZuICoa0iNUw1xWsAJL5EUQ8nA1ZvZqyiWxSG3ZRrL0/t
yDPpSVE2WQsTuBCeA4wGWBsr9W2YURTew9Deg7xwz7msHbcDEVowxwvRPA0BzW7m4m6xr6BUHT63
+ShOZNo0G6oHp80v+OhsoQSV2KQObPELBPuGj8ewAUAIElUMIYcTP55Rc68RFH/5EXmRkWlC6a4t
YbjqEvaGMra6LoS2JS8yFQPcIjIjilzw6rHHphpxk2pOD4rUABoeTJfWgBN+hgtuxZ+eEasmfOZm
GpEkZpBAxD6pmCoZ2IL1F/sA+qHjG8Xdpxeh/rbWI4KpDQZe7GnXpR2UtPMFK8LOlyZslN9CWfTY
LG3sZ14GT+LFg5YGNwsgaR2i72VTgDy7ZF12J0hOrg03QVmOzeDtrzyP2d/LShhA2YMFV93cEk0E
yeRlmCduJc3s/E8G/fChkLNS2eWZGgUk9aw83Xoe7tBb4QX0vaCz9sHK+424pzWorUFvTT7RzYb6
n3lGWKxD+2ubzCKCRWHOmzV8nw/YyctlF+EOadOHwZ1dLe5TnKLpk3NQGcM2XXd0irvTx1lrRsRi
aoxgZbOodZdEKZNH+GaWD3jWOhg0CT0AUvvA3s7aOT+7X5jezVV8SO62pgNX5G/3ozIeRXpvjity
sBjkMu4+bh5LKL4jmtVRKdjdCuE/C+4mYDMw73B8b5zvKrdq98JihwLHhILI5CoT1B2QOUPgsiNA
XP405D93CD3/ev+kT9tajSsVrkixQtCvmJfHCrq7TSuI+ThZlvfxrIBO43C8RVhB9tHSYbUIvq9Q
ky/Vh7vHogcAKn4rNiis2vf0i/o2H9F1dhu6g99Oh/9tAZkKVO4xkAG/wIWbUHqO8xJr8qlUHxTs
3gTLfWCDo+kXMqTgEzKslzmm+1a6zU/1JwbHVJpV+7xU5fJFZ06p37+uZAjVLI4QQHXogH2Wff+K
CyRG5PhCBfUfVQg51MYKDA2AB2oO02PAO1NJkBd+UkSzfss8DSviZSZgK7gEWnytwUiDO4o6bk1+
YA+FCfQwLXaEJPoXGt3IbuYy1m3M+fNFeOqHU0TsY+zJCBwM11XcbSSzFl83C950QTfcXufYVsy0
UGEUv01QfQu4hcYIyXA6mXFmywQB7hmycgx3J/fKFsc1V4O9zCFmeFq8MAN2oa9tY1Uf2Z8NNKuc
2YwD+/iKEycwB6YpFQwTnNIUMgvhwjNOZa++z6JkarO5XH1OyrtV4ocSDZGx7Nc6A5+GCpfTtYt0
RAIfSqt1WopFDfiUAxCrlkEhC3sug5YxHeLLdtvV778Oc3K8WrY3aVu9tmnJDebJ+O4p/xCvo4kE
Lnah3A7Q4ROYWPUjrcc8GUvraVf59b7nNnx8bIoG2H2aXTjUvERi6Y5yHi+cNh5WdEW6+0ZUyoBa
w6tjCewxqEPeODVz5iqgb8sExsZTAPbPDmMmY6tevdEG5AxQfxSDcgm4O9aDJ1tVTjfv1+pYeSKI
BIsnytB/htqUGdebGsswBTGYm9h3gECp7tJu3dcOlBdD4n4Yjv4wtz88BpPPAy9nN6pmQFtcgdbu
Pth3LTUdhxNjmO0fIPnSE2h4ODLzWQf+JJ7s9zZ4RD3FgIYiPc9A7snoeFM3o01x80osDgkW43P3
RuNIpRMSQDW2k1LIO7vKl+TY7qmm+NNL2maQGShgAe4VksT5Hw327vukv/CNsT4yMNPNq1+zij89
kijEhMiO9lRWTGpKWAyg1RKJmOT+kCzzBBp+CZfEATJBk7eCo1Md8jmwxOJ0sZvwNWJPdW97KhBR
aGoS/SPVKWU9UDDGJXBDXw8XboNEMwEr4Ho3i3QDZ7HPb+2ccA2eRRwltT0jRLTCrtSQSvQeGkll
pxhGYp1MZ8UL3hZhmsfhFoQuKUlYKx72hzm7NBoPO6fD2E+YIFU29U7f6fO2SygDZKhe4GCYt77P
7eEgLX6mWyqOLJmqyyPJSoA2gN9q5bF/9SqkCXzXNZmWKt2Q1BnJsTfHkY7tJlSv6146ef2FghYJ
iSqLPpD88xghGCWWjeIX9o9q1fZgNL6n7rqxRrpxw+rV5+PZ3Lsf3o98k/Hhnd6cbx3z81m0brkQ
92SqUL7RFj6JY6rQ1R/Lq/eFYGfBO5YKXJUxhPBLyM0lWhECUJIJBsT9DfgP3xMy1FnCI3kCjJbe
oLFY5DkOtHw4/tQkk361yTW/GM7JVpGxAXxfd7fRmLlabTPP/rgPcDlxuzC1nWX4aiocuBDDQuLf
WOFkOrQ0UJII5qXfoe1VCSFZpszuEccAxuiTLcP7EZkeYyyQr53TfPjx8PEYVzTLHxjVdqrEPUIt
phzOvG/NLeENpFm85UewyCVAGf/H4ZANTZmnmf3uHGwI30VIk9aBfnFFOh4HBrRFOKw5sK9r+lU+
67DaNOQQ45PGcCJ+UJl1RH3ju7PWq1BgcOBqOiqevwGvJ7W79jEuUhYcBV5BaG26X38vFCaM0Ync
ZGNJJzVWflb7IwotpIICiqmG8EDHJYRgiA3kazX15Phm1snI4vLkORxtYFU6i4UOheHpSQveWKrY
SiykTWYNWF4s1OG0f5II7JCvTnt3ryRS6AH8b1XefKoAqBs1IlAjvrtV8Gvwg7cyDHw6LObXkgti
1xxrHHLIWCsdvfOYTvZbJoTwLljAto4GH1tP2cFPia/QoXbYCHzFe2UG2sMvF5puib2WiQgRKeNn
EHapRWFTXZ3nEXtbTpbezeULWeF107sUV8PoN/T7jTuSLIhuzTZHH9aYP+Qz3Cdv+EAkS1SOSeIe
nlhyPm5qC3gMjAMlww+vTEZhYDWFm3znANgDUONaMMJvBzDSZ+tSQo56vo6p/wwvLTSC/zwday9R
wMekzKE+Tc8pmoNvjPoGj7dpMU/JHUrMFF+t3LmyrH02ZeInWreVDImQ7a26zJ3PuJiUjSkhrjF+
23TduYPZKOrH2WvXsO1Rx3K+J+MuMW+TDsYb7dDixeyM5bP5xtK5pZ6JIWXn/MJcUInxoFHP9a6e
aKgQdSub9DlmsSPeqjOGDZOroU6VpbaqCJ9TFvm6G1lqCOEtPZA0T6NAI9JHUGiPHBouI1x1xkWx
5iklF+Nk6z5+exg3WPNFKhpSkQW6mea26jwcMEu8d5ITg8c+pNG/wk0P1wOMFWVZ80mbOWuAD9oj
rYu4+v6uw9qYHraPvHG468elVR8BZZ1PgEHNuOgxX3NaoloXv1MXQ4FeSqdXYTfz7zYL1SXWDSTx
2b2T1sIGvsLDPNRPajbutVlvy5upwvx2mgte8CpTp/6sudT4gKh+trz+yRPJr5jCDTPnCakepbfk
5dNyMn6dIevVRFCunrN89mFaIrlA4/3Ne/mBYkkrK1czCnRoyU+ooDB4ZKcVDryOTLURYGqDGUT/
8v7DwZbYjQU+f156+QR6zoUbEdgADxsAp972/Ab58KIbF+59rAo6zsBpQ1pm8/pzGya1kL2wWmQi
8RNavo/LvHycjp9RBSgf4fg/+WHLmOPEAHNC2FfwXOloabEeZNKNBe5Mxd9xQAE75lRRe/gt8ba/
G/wXYJaViNa6n4FdNIPC5FRIfsmUV49yBO3bbLpkGN84H2yBc40Rvnp8UAqeIP8SuUQdXg3MkvJY
M/jNkNHWqTUfbO8Ey7lJhD3NjqFXcyIueVTBBFrlvgv0la2Rl3RuQXxKfM8j4AcJfZXwzAP5x/bM
5pWQ0wBvPZxrz9BoZy6/v8L7TW67a74tdi9Rqxbz0YFuOrhik2/geJlhxGV0oa5Q2CjzzmGTwfh9
WNByEM+GEALeCrb7yVIhJrsqEDQhm4JylEXpDNO6WOWmDTlv4StyHN6iLKJhHU3ViZaHw0U3ZZMB
swYRf+EC6WmY4XG9Hj3zPcF5fT0QTIqYAKC/3iYJwLnZducf4WTG0mzmr5c9PPWnI2GfOZaCHzJK
CjZBHaKOQN4j+sPHX83pxaBE5KTmNORC1oXVJ0RSzM8ZkUE2VfELlxc1vsDGb15tmLwRMeHptDGg
uWtaZ/AJDmdskJHNpXasIgF8n8kTsPKJGisR5QZtD8OAbjtayoSZoftZEnQ2+TicfzQ/RKF/rAhe
jhCLs3nIThdKfz94mS1iXb5kxFCA0MNoQTkbQGbCVcF4xhhBWTwpZ5kCvIgYEcLP5B8gW2aQmeOe
KaTsowZSMJyJaHgUTqGAatCq8N5HFn5t/nVFRum45asA2WPZum84VzacMXTmup0XdhpWDrwwuyZ1
ZHlbj+g3UV5YGGk63ZHWxuOqMJqUT6k7uFMLCbMu+aSFCLOM6U5zd5Xhz7BIlIKrvz7y8iuyVr+H
hF11PGJfh7eBmcQSEHMJ9UwmFgOM4ueppDPX5nUuZu355LFWmVdSpoTyErts2Bvy4oHrVkl2npAK
zhJPtYlgwGmABDesN0HLrvgZ5Bg2wJ14kRINL/BKOAn2heDGL1RFrNU1aUHBG9OJysAGWl9sKEaF
5A/DC3ZUYdbxPTwnQm4kIqJTO7F6kQDE+DXjJ1DUZ8Uv8YRTlxgIJR5GCWRdICrlG+i/3PgYx9PO
9lGZYvM18Ab/oCaBGbHtmYdDu1QdqEFsAsJRQDh0bfrupnX+hGsSmFEKYIy9jVlPP7v3PNswd4dv
GpKfav6Wg7BeYn/DNH8JjrX7Ea/dWj9nl2HyBEgCijVOrPQsz7CCOIjHsMLbyq3HGpcIwxfcd/uw
HD1ZOEpiTPj1FLYnD4Ev4uYekkdWMGpCC306wijgDSK3TaJdubgTQVDgu3E5IN9UvHU8JWzQIpPE
RsAS3grPPiUMTgi96DZFeQfsJmTGX2fnQFmTrJ81DBoh2QV1AczHDdTJiRNEHAonQcG2ooDNBnLs
pVzR67k9cLnQniIYpYY3Dg9CQMT/CmAQ84ZiimHGhLkTDic3bq0IPYRrRnA7DxPa5IrQB14JIaTg
k6D9hUfh+s5uw6N24KPZeFbKpiPUv8zfAc9ompFkgee90A/WWE8AStnx+XBAOeZiBgK+g40MzxcW
avj5OImbzSDCmOJyvYMBn/yzwowR9xBWqJA5CyWySEAeoCpTHWSw4YOU1I8toqW58ybMgy8H+Y4P
REycz4M49WeNc2QSaTIRJ+ZJPncr4ldF1sRjpnKMqMbfvGOMg7Og0SLsH3F9/xgOq8Z09Jd6OxIO
rXeMkYmxGdlwI7gA5OnEupHNZKic7MxXu9sPQqw2cf+idLeGfDnmITDOQiHJUI46wqEKQ0gkvuH/
9GteeQiH+bJi3gEd17oLukTmE73O+4AJ/C8Qk1XLDiN2KTDk2VlEtwN6MnliCgEPgivL57Tv9oHj
FOi1x8fgwbb42BX/YA8RQKo1VJ44CprFYI2WRCxYrHyw9FEdGqBFzy4PX2MWKgGdFJA0a4wXtVeQ
WcXWtQLKlix8agLiqzBBWb6RMgvSNY7XiRML9JDhMTsnQXWU1iuAW9TN4jnn0Z3yFP9/GTQWB1rL
zcg4tvwdti2UATbB2y5TUcydCJRiNyf2G1c7seTFM4j1IUnPMppkvFPdL780AIW3Hzx+ioNDPypl
oVNmy5O4pgexTsTK+nkfrgutPkNXQkZsbNAH8RmqK9QpeYHe0ZQxrRs4IIxiC4cxQBFIVoZdWv1g
wnMu/A98NVoPAve2LtcQJSTO22MseMmY/jNNgvrBqznnkU9qb/zZcPjBsFhWsKQByDHRkwFqXy5F
eR+3ru/pRelcwf4XUuPX90/eIsJqqFLuYFjr/tcDHs4ndTVG8wgzBORZ5scUt8/XS3nKMYiCzB2R
l34zszvAQhsfM9gVDRM2QexNe7s7mu1B+Pr58AJJx6ELgaKaqNO+ui/VRY0rMVekxdJhpu9zJKIV
gM76pZlrehp7/WJgW4hR8VURh3FYJOxucPsMVxiHMEZxFykRdISCGk9wqcFEBw3D9eLt4MW69p6a
U5yZpy9+rfmBtbHLcA6BZZNCo77MR08G+a8Jw/3eEj5GPmbK/G1c1DVHgOVQD0e6dWLwjvv3vFj9
mOHZEi+5zeAkMP30eiGuF/EN2CSfLorg7sjedXSAuy0zfSAXN9IhvkL05uToTxmife/2PXzqxgxn
4gwXY/OVTbXTuSL1mMjsNWyKdB5TZgC451TcBrVGcXRUjqvGxa0ZcyVh8wTZgmdj5U+/M8RxLMoU
MofFXzpkr17Z4NhtrsZU20/Q1+LXxnOUsexFNDrRP9GUxCwGuRzd7/kHHt7d2xEVBUWp2h24AmwR
aKr7DDgmuDxB36eJKHh8M7h6cyDAsjFex+G8GQSQaEklpzmxlSFQNq2JDCODg6u1cE9h+OycLv3D
oqn/FZUpuyNT5JJFCt92q88gsVTmBebT38ecENmVsaMrUA9axtDiAxzICxUEJ8gMUP4xdMCHHNa6
MKDaUe55NerGL1u63jgpU1L/tZ2+d0uxSyCC7EXsTNgLJTh/gXwnFuwaKFj5nFhZ93OGanLfTb8L
UdB9kOCYkEKdw1LIyIH1OZO0bYwLRW04n7nuDIVZMZzAsXbGyApbD40gTU6YNAuEVRA7D9sZp7HA
13OSO4l15sR8CsvU/MySYeOBVo/IWGemXpuyoLVh782ezvMSCLJLtXoJ/3F42LQikGI4Lq0rczVq
jK6BB/EfTWe2rSiWhOEnYi1BFLxlHhTn8cblcGRQcUJBn76/yFrd2ZlVdTLzqLDZO+KPfyAxnIPa
2/NvvwjrMrGWEpOk2YX5NBwd7iKS0j1eS9Q1qlVjds8952Z/NKftXTkS4VY28NMed84isX6ojtuo
RzcluoqPxzB2C9ct3d1zlAAvF3Fp/7HDc8RPY7guqJv/3pteXI3uxzQ2Mrc+k4wopwlHTRU8ZRH+
QFa/zqXtYrHQtsShxKtYkyWm1bnXIEixhWAUZVMuzRkTGO+3VDHSwt7rvUlJITjb+/rsvOb/KhTs
pXwUjzC7nzEskQkXuPDw2FpS32OAQvWf8Qw0AWMtjB5y/tJ2pMb7qwsGH2lseHx6bgLs7ucPwwT0
It591ExfNqc8z44Cbo7rmLwUw3IZjP0CeOQoGN8UkbjbDaET4V6BKQRyxwLZI0XEkORloRKVLE+j
sqhR7hkeDK5UCXPx8up+yQzmlIADg38XFRU3YmIuMMHn8RkXznb94LcfFHxGS6ou/wIhVxyf/ccg
l+yP9h4W/xLteTHEu5txOtwkoon/SEM8QDM9bAN2j37OwK7oA5ref7BFQMP+uvoBMM8cwlkg1hAh
NlYBFVYMi+0wm9ROmWgdN/3GzXvyRijVnXRpwJgPMNHGtTbKtPGaWWLvMv1o8DlxOCA0aA60r5OS
qQNprvUDJIUHaB707l9o3vFFwLCyc1AA0rAJMm0S6Vph6wAkdwen/Hogli7T23vHaygAmcGTiVzG
4Ii/qPUMTMX7ShNZQebSTg/9UJ2nd3XWwHK8l8est/y85wZpdDPlOTmTmHY1d2URgGR9lfGPpC8w
5l7bfymhXg2edKukst/meotYsU6PVOnnh3Nf8fPPeIsL27xtcEgujQkZFR14hJ8QFrrBHzHep/fH
rQsyqB1zxJmytSEmqN2ImcEnbil/ukJEhdVB3gQbe/LZU/LzE2ISEZANq/L698ioYaHVsSez5aCH
xW7OK/DQq57c6ItXs24w6pNqkX1j/CVLbFMpNo7nPNmQXd8XmLJ2/rWraXNk43UZ1WsUs4AdZCFp
iwsQp914q7KKKufytlcFtSLV8ceBSux/0IS32VDKwezKHvESwvj5T1u/1PgBoQtXEjE/JwhCuthb
7kNjXGL8kM4Q4a2YIqRH9GQ5JKLbDFmfuWUKczmHzQlMm/bl9ocY4cXzQ8sOwfbLxP+7Mr72ueh/
3ncHdy4CWKz05lWg+us/A88Iu4uaBy0nhU6G6sojBSLH6tKGy07PSmnnTJ4B5BKeL2HWWMqYuec8
uuNiMD8iMlNv/TGy0WiHAn+SvhEqvl6Se9zY2Q5wk+S5ZeOa1na1hhIDacovTJlHYQp/whjmdP8i
6PJaqUsp6d/6yxxJAwB9H/+drnXrP/HT5phybib/iaYH1HCIwUb+GFfq+OVAW0ICZPYv+798Thjz
Z085ZloTjN6swxJsmmkNE0Emh1aBbnjQhQn8sKateDo34yj59tfADeDF6td+OfCZRt1+z9YU/0kq
vA+eDHg1ZcR3DW4qLJ0FhVJUuT4gMrSZM7CJqyYPPEOW99PSxdv+mrkSdm4JQKHCLKrv1kj9QuEX
xY/qNyAYfLQOKS/2ru2ixrcLNpDLmOgiggj4fp5OJYAdjvUl6yHziyCjHNNndzzhgckMjZBKV6H4
SfSc9GLwBN6bw3D0dp7n/FGY29vVdUv066SEEGZ1zaDuN+62mHeJutMxbkRcNkP6ickdvyABWp01
R19pXHp9UXYAwX9CiWMgcacgecMs0/l9wEGiVJw7v4FSgruoAe71e6zDNRC/+RzfW4HG2Itk3Azv
OZlmITjNHaVivRFVOWZF3nfd3hwWWKEOrjP2NnK4GNN+OmRf3eEudNuIfAF3tsOafaCN9NYiuKDt
FzttVWaDRhmpJ5SzttCnKv/9cA9bAjUQU4EqGyl/LdN8DHDw4086hsO0Ca3Mnefi6vjwaUqXMfGX
AQqjGd58Z86MHslBXxk0AD7cIbRmQWfzejrRepdxdYt+R4vM18ocXnboTX3dwzwm3rq3dvhD7dSm
A3rgDTyubqNUODDq02Ouw8goHaWMSe0+M5v2j9JeRlsXxWXcY6Yuk5Pry32e+Cusgd7XZqTGtAzq
4Y0htiWZIPoqXev93wBmpEvBrXwDA2daJPEac1+MYAwcGnDMWzDFMcQf/UZ+4PUxuEAbfnqfk4o/
BnMvmJ8Ykdq/Tlwuni4MNvPhaDDEDD/X3VblP0WZFL1NX3+EbcYQtdP5Mpqdn/uXE16Vj/sMrVOx
QyunIT/7qwMs9nbaWG075qBCxrS6lX72gcKNDiEPfyhBaGWoSWhSWrE20Semqyeg+jxuT3YIHt08
bG8onxvkdGyjPLm1VyTnWRGgwcOCHYGDgSsN2VjYK5TQa/HtDL/MdQE1nO5yjc1vx2UgRnAD/gCd
edtneMOqencyyC7FdYp2AsmwMVA3jBbhVxEjxlQk1lfrnU66SnoZatCAr8MzFD/T+WzqPcFzGtA/
hXE7pAtxyW0oDyZYyeBFcoHT9IGTC9q/C7MJ8Fi4y3PGVVcrhc/WG3TYn88+J9BbJnLaquWtoZJ/
UvsG0aUTgVWOzb70XeHzGpKG+rohgLCvY2CCH95bup037qPrlGaUrWqfCdzs04EM4SupnyGP7WL4
jUp+wLa9qknuCrsRSPjrRIb3wTh0JA9960vb3IYZSt4uU7w3hu9EBQvWLlzqs0uFSiHatbUbqd5h
M21TtWp/+p/hUa/Ttv+lBKLQX14hMUFlje4ubijjj+qzXlmhWclQ659CDUMkjjbrdgBG5CBtx+d2
/PhjayTY9+5Ue8qd/RPuUh19WtF32MLajUkuLFdRMHG0/TC0tF/rn48SaVo/g7LjRfqFkCf30xp8
D3nYRARO0Wfx0tA7+xJI6LspnKoEjmxF/h0qOraRku0K1sPjwRBqwhD0Qs5LyP7NgI4BMwbD/Qqc
HscPEnYqv2Hk/0Js823/XbPJi1oGmOQ8VTZs9w+GqMzQ2QxfrjrmwyJD6w0YUq4b0Exqj2xJmPZv
BIBxapFNrkbmFETVY6Zo5/NcCW8HpnrFAmEsL/9w6hHTO4s8tZxZtvdlV35ZkOLAJ4YvD9RDkApg
FAaG26AeYSs/4GQAnsWAGIdhwuBQoBlilR9eXbB5bWZM6HoAVTtJunkhLsbbp0CQI2RtRBZkUDxj
7b3Wt0gL7WoPAsyB1QL2GaKrsDn2An2Ef521fF5dNonfl62ZhxnvOhXmGDStxu0e7shKmeOuVciz
Jc13UzpwVAC365AMv6WBuyFuxLhJ0KY7ekC//iVAdHAbtt/OdZhF6bT4k7Hr3JzAlxk8ltmAplHI
fFiqx89JHZ5xfMEfIWl2PW4i7BmAmOM9KZMu5gtM8fm/SvHLlIsuEqNcGmYaxx2fgpsD83SnnvhH
B1ZPQ8LD7DprOSYbKUynAjXTAiwIuPIBVPO2ovMKNw5GSB1LWPwGNDHM1HgyaTG3UUlgZBU2IGrg
cGX0GjUJedl2Nb/jC4J1fX/RTQynM2vPWpt8X5Aoevl77U2XCDMbXH07+1YOkeylzec7/pLvMPXR
48iR0RoeJCeXZalGWZLPen53pVFxsStB+R2qRGMLfcIjEC8W86KGHie6z4ks5UVQ12PRcca1bvqc
nz0wB9QIuCYJo7OcZ8xA+I/CJcbau41wwcADTQ8CkERx6H8OriS44xcw7oWYjdcxdiTlvNiYhESM
YYn11szrXktzwoTLhPe0bO0NgnBgdKg2XgOwPVSbRNOcCj01Dp8FzJZ+jiqqCNt+b1xzrgMvUdwX
syf3hRX0ZrTl9LqHK9tD46CIODRgsjylRPwNAD6yIQmVXLFbX8MLHu8KVuXy/I+FP8ndF6a+Nzsd
f+JyCoaSsM/RCV/HbSpyBjJhht9jE+AsSDMW36ckO7DasXQtnQeDhGcM2IRztWhGfntwZZQbD0Qs
QOEpPr+3QbVMx9nwA+O/XpcBGXOwLOH7+csW5krixF2JBIKZA1ZvgUFlS2dPdGY+6Ub3/gOd/qkV
wa88fMFmuV6RrKubSbNc9h8uyaWCCLMpU+3XGHXzjBpzPPaHBO0wX0MG0E8pnqnS8xmN03aqHYRF
dQ2lFE8HuPH65kE/bIc/t20Dxvg9B/Jiy6OT83/u45ivnwjwKnv3Ck3YB12rjw+KSwhOkyjhxR8f
mWbaOwjWMBsfQ0YCPmzhCxmzkqQAm/F83BEE4t+jcgElrPQ7fykJXFfnbAZpGhOdc55Vxqpy2RNZ
qW+cqc3wgZflzvD5b+3QGM45ZLeH/dI1AvUXvH5Jc0IaTxD4oXl6vbFZx5jYuo/ecPsIu58pwqvq
tkAm3BaPAegaBGpkk+7ZI5rwrI/wYoRqj9wkh4nRsns4UqLJQYL5hqLasX4DjvoOeDlHBAPVPNbO
AzWEQP37JjgXeMVjoPFUI4qQ5Yd1wQP2wgb+T9Xd1+jOo5U57g17h8YxgPPa1B5O5zEghfUCa8aJ
60XcOyw6vyTH84+/3gLAswwtxbXAwXyQHLX2lqtAgTXUuhx09muyjban705GleVad5tpiZ4ESEA2
Z1BkVFGPQXYgfcB5eY9xTkIBNr4eaM3stSCoIbnMihEa8rZXTUnQiNIkC6lM2iv23Ontry2wxHWc
R+09WWhIeoEuuEA2AVyhHr0X5ql2u74EnhAwvfutcDlnJLljlgJusswZhAHYhA9agSH5ZQhmw/Mi
TZRhNvriMttynyHixVvUDnrUMgWmv765yU1bLtyQUgpbDpm9X0ZcLPZDnubFg9p90pac2mtC8C58
IKdFFMzbTZPX6d6/ZyDXW3xqX1/39rVoYqmOshC/eyy0ePWEltZkbsFwh82JT/Ebav4dTxAEwxO2
mNxjx+mtTd7ZGUYAnVuST9SOq1LFLj64Rpt2mmgkENK3+2ki1KFEDALe4P1VACmFpbjKGXPC3HFK
QKt6zvgSMxP2M/cW9/oNc6Gbf96ASeEbEucbNb6OSw9Ab1MF3dA8bvvd/vufVBGTzNDsw5nmyIWx
OuUUphvnwOkJGShj6S7QSJ9Sk4gpl6ZNh0ueOihHoN9wpDK7JbyUSJIB1lcdWlNQMgCJWRsZMqfz
YHs08SUH2OrFEBTc9pJ5sKU6HU9bXMns+sdOiHLiZUQhxZ6GZwFjJ9A5Klt5Zxz1z71Jdlk+RuX2
i2m/uxigMc9Af0yaF0MLZm3Ep0w66B9hFVXubrl1Djw5w7xPthIaDANj8D81qdc8Yg/v4bSOBI5S
e46UfxNvs99IIdqbwGH4sSnveQElyRsJUATO/Ax/rf7bB11m4EciGx6JcH7wBX6Q1cy6eobGpsDG
5R3wpN8Uz0CSoYediQ7dJ3XNkEBOIH4GDmMy+mADGdUo/8ywNGfmoGWH7Ux7h+VSjC9gVEEuRyXn
KyTJlsGHoD28w7hNYUU0p+FiiLV/BsqdhEL3J4APJZJcOeR9l2UmuhyeYWGmrkwnnwMCci5n7eD1
ERncNkQdz+TY784eChYCPpbRCOfwcCX7EvjoOiB6Z0+UZM1A6AaID6rtEvUADP3ihdfq1W6/iEGK
atpFmGvfmF/fMCwXjfMJa3C/x/xfOCIDJuVv23jlL/xu8a5rInCxX8utQYOZGhibz9YFsqFro/zK
s8myB8FEtwqoGDJ/YgdMEe+kUOK+I5hoTTlaYjCBZAf5Tn34qn/pk2rLLrCkmmorJm5xs2fZfOBG
8OuNOBKWBL6+jOkLl6tX7k0cvh2UuhoMfUhpU1Q+X/Lf2P2+o2Kvh/qR3RhvVjw/0X2e7cui47+Q
TNxxAf4EOMBEYOfoO39MhRVXScid8Ai+4n508ePV1/m8insu8DV+nOIjz36eXAeQPuYi5wQN5ThV
gyEPFU/lhOEaYBKAEl0ywB4OB6r/gP6QAa4yc3O3YQ8gc4eDHvA4ssWBjL51h+1hnIZAPVB0lXHj
wt0h+l3rf8OKGDV+TTDVnGwhYqREZyZPDlII9+aK+lX3OnBX26f2CdvaFb6R4bf/oJvGYQVcR74h
pRh0VbrQMcRnwK6zvfV+4+XboVgj+Zj2mrbAnGrD9wrxWHvcGXMH4UrTGg2yxfcAcunkoTllazj3
6VloChbqOA+VMoE7LVhRtijYwA5ItNhZrrjCTnUaoa7zWD0Ypfu3FUmjQCR+GjJKQm2N3elHzC5k
rnb/2o8DTRYZj9BalEVKn0ACmjYz+9zDCpz/3xSt1AeXPZQbbVQFPSQjqb894hAB3c4M6Rgw/6Yb
iM8+k9GaYAEfTsQe5B4Quw3B3SkxTlGZvMtwhuHF+BEBvH5QfzL2ro7PY8erZi3+RLtPVO03yWMj
KJno3qePBqtnyjdyVq7zZn+d09jSdSwRtsIAgEfELYRFaEP+qxiI8QZ8qChMKln1T+4SbB10kHtW
GlmEhWpX7xF7HdgiOK7gtkuibaXyUwJc6EF8z7D6+SrCZOl9NPcF04MCcxuSPFtDbHtJr9PNYq7P
Z6rsIFN0HMafeIQUPW+rWFSh+D4U9j3HiAqaCi8M96MSXES/8ngswbexFrq9ItBHah+wMgiuZtsG
ttyqDg8uKrqsi9iVLabToZZ/X2390BsomLrYmnr6caIX3HmO0h5aMbC9RG2RduLQ+wpGDkGd+Tvo
Zs6p0nKqHjGEd9nIlUV7zOvAvAXzUhPGBOcHImb4kUzaX66C23FjL9WPkwHdUgUvkdgSxUByTXyv
PQwb/jLVEk9vYsrwuCgZgGHoDW8SC87c+37c7REzEtBvVNBMvPALh3rySBrMZOfn8ZkA0KQjKV5O
1YKXT0xDX72MUX9j7Y35HWO0cd9cdaeQrlakS7t5Gl4qu9RQuSn2FZ6kXELKIhVtjw472cYkZNuK
W2gn0EW6vwQ6Mb5FKA5hwmP+jhn8so0SkZYpj/W3+4AJI3CoAmO0pj68yqakLBouMQ8B5Rszsdlt
hg6CHaHrYKDxs5m8BffNZXB17GR5iQWEbjkfJvuY9KCAJaiOKDCxg+YTOWuhHDDwdsUH/K3gB9UD
u2vTpwdd7CDvi/QxAxx8FuH2PkjLNcMNeMhoIHobtL0waZve0qS27lVzdEqK4aVzRuXnBrVsMiGG
miGuyrnkkbdrLoBeugA28kUFXhfmdKBInK/kIyByvrmYPIlGVqoJwA3M5K8OVOjeQNBhHKs6LobR
znb6qfrGdpmOGoB5ml0+sdudGiQ7j2kAAZ8h9LIqkJwquztI6Klc9AvW7K4BVeOtqoPX3apD/Xq1
6/5vcf74yAF0faEq7rvPZ61pUa4Yjvud6Hk7PVqj7oGkSojtHwow/OaoudoLyPg6VlId7wm3De2T
1SzoGrpVbUGqRy+hNdMelsc0FSWafVBs6noa9SqCvc6jI65VH1QWkJxDxlEayRdrt8SqzzEPRRd8
FA0XXD7zN8ouEaKF+8u7n4M8n+jaAtgfDFo7fLAM+oWA/Txk8Ax/IWqUB5aRCHkPsPerr8ufMBnq
C32dC8pF0bU+Zljw5Vura/95+qaQohl7RuhjboxMkE2Nsx96XcPPJgYO78m3DUaMAgPEga3wVGyn
/OW85/Prm2vCO/i6zYnvCeijZZPWN2GnuEI/xCYNSezLuqjhdcb0gpAA+uUvTNZZIcJSPiTLF0kC
WgQZc2CyN+E5B+XdDs+z5+KyIxHMfl88BnT0hBpRH6Is+MoEEONW3nbefzApxIJSdygDKm7BnR/0
b7hxFwmHEzRILvSG84DnFA3zEElhB4Q4au2puC+bi32La3TAfnuoMpVi1WSORq/UsV5fq7uhHYEM
0NTksd3czpSWt+xnT+pF8FfPHNfRd6wPvmNzjjVBDHG4LO3PWsX1M3pCZfV/WpLV9gUYBOldJT7D
7TQglS5lqGSOiRQ+41uGRPnuFEzY5+f5leIYDZrRz6YvLf7x6BD7xUFAKdjaBrfeH7hDLbOTHK/i
NXiZFvbmEgcgG8L9G6RhO4JmjegC2tDy8Hc4gBC+vTMHG+ZwN7eLUMH/+c2XQ107XH52kZhDsK5i
8WMmhH4yHbRlUsx4DcZcdN7cxs/pjSt30jCSW2l3AGdPCXoBn1VocWrQMD5kKIafyrWJwCzZmlBi
3hQ2d0OPOcQ5LDg9eJS/WMgGmKj+H0vEQKs7rFX8H32wdqQV1P93dDfO8wSkOjC7kNyFx/+R80aj
yk7d3ubJHtXtqwAhcDbZr2/CdDhQm9FNV25JhVYLKCpLI/x9bZQE6BkEpqf3gcUCH1reAIFmqCx9
JhW9CMwVlBGRA24uRlCvukNWeUbGS8lY1cKEbAtQzyQmQ5+Az5mHvhOfoMyjfWgj6+bTg2zgKY+J
+Nu9xzrUVOr+9mZ7G3RgGssT99/jzut3dA/L9ssPK6LozmHJM32CMqQ13g8+JhrSJwxCOx8IX/Dh
z6qYOgXf9bgigekuvCl29p4v7NrXAQFG5+b+4MkHAqt3JhBqIENltgYRDR6JUAjPPueaMeE90hZp
cpNwsJA8Cd4T7obWSPh4jFaZ9RZDqAHBdW4qFsNgHuuY6qfmBSGYUq4sL7lHOUDNST/4dTr4RCmT
+zLlPHEz6hfM/gLdWmKLGyl4NohaGNaaEFYhP559EeizdC9xvWagElJVtEYGlZg6yXks/sUxPF20
ykhFgJvuQUrQrM19hEnVOoA0Gz5FBjDng7jCCTsH6hv2APRDV5rx9p2mfaGp/Uwjs5j0w06MFUCf
ugLazcyksWZvebrZCfYzNqkB8qVYAGamQfpQHfNMlEuKg/PfFn/xGAau94kY3q/QY0BZFoFnA9WJ
7rK1JuGY8NbkQ0FfEN9DZXU3veey6aJMi19/cB0KgC+MF7fOjUzxFpPwDifs5rbRP0OKkPeZNR4B
UMATkZDy+EcoA955HfGghOoyuZHvi/vDGPtDmXLfvLyZ0dMRmg4nyZd3Rx1HpUYL15uYzH3oL+74
U6mW/ol5WEafLzau74tdM81ZaQcmapVL3w5qj6XlDG6E9N4jmlXS+dS4g1wYpt4VHi1lKGlW8XmQ
D1K/NWwh5AVSXp1Hrz5ECeaUoF5wrNp9rGA/n4kSVZMtni2lk6VDoOqoYpqCVOGyySb3BSNdJIht
NpbngYHDGW1OVPH0pzgqTfR0p3zmxTlIwdccDq62zwnPG2feR0vR/IIOEwpujIaO82WQVcpAs9XD
TJWhKAnWkD6A4fKQIDS0UZeFjpyK6YUx7nXitv+JLjE87ydNyZv6wTI29YEdLp9hFALKSDnRjlCF
vRjr80AbA+2QJRxEWCZ/nSLhTOMPc2yiQfyc9FUnus06Jw4figcmuSy9DFcTQB7FK3vJRZuhDUPz
jBJM8SCDUHfS1X3mxhkws7ehzuV9P1976mZcB5nVvnjDFGNfSrs5m4OmLn69JfDAtxtg43lvhk9y
ppftCbuwOcpIZKz/SKchHc7LO9CxatNVoFr6HAmW+vejUoybv49PCGjEmasf0CD+TpcdbhW/QINa
jNUUsRtMbbiMyhO7lkA7cHJDZiGgPL8NeYi4sxTrz8UtZLaGngkgYVTr6E389kmHELfi8iNGVE8N
ularTH6Lhim8GVT+bfj5a+AQTc8HFohrIDvldM+Z4Y8yTDWhR7uG6p9fznm0xdIsRHuKAzvq50tC
XbBdVeJ+cknSrWXwHsDMyO7NEWHBbJyZQ/UcMAVgknTA0sFo+TX0TmWc/piAtn/DGxVpP2PMwS6u
YQYZfJRRG8RaWRYJmwXjA1gv6qxupsaYemi2nXIkfFd8XmUgGkwICTSpOKhzPMp/1h7TrWLxdKXJ
l/pxjJSh7bcO136m+lREfIlhD2KPPOxOP5ExYL28raWcO9qwohBh62J8qcBwvdO7AzsRYgfHlg1o
hkU/4gTIMGA+SOJ6E5wa6enEjgmOFN39C5a0kKnLUIuw2HPEaxOO95hUKXDzBlYO3SG8X5797xGa
1gfSCQg+zFz4U3DFSN2lhkleQlH2sZpIAEGHCqfCUnbVcofRnCWWKG/n0W8d7u4XRQp+9FT9qa+N
Ruj6gvak97Pot8ABoQW7ONgk+JCl48cctFBwWAYHnLZCagMQWl4ZRFxtg09grs/zT4DPHwU9pRJT
hQKGc0FqnLARee/2hAI3unhnvgUWp0P661hBuQxDjh4zHwhEYgK6waDh3Kp9lAXMXxlzoiNAuyO6
BQKA5BuigkanQGwW+XvXAeBVxcn4DG4Gkpzem64D8ZxTSScNeVaxFTAV5CNgMD3qQwxjDh8LqFSo
2H+Y/YJooFC2IUop9kh3WGuB4J+3g9zN5R9c56uwkPkTV0tGMt2RnGc5bOwnuwcmDpoHk+PfrP3p
a4j6iM/4Yp6hjLIxxcA+9/AI8C4DpuOljcuF2MmTwKyTHubfB+fp2aH3tOognYoG6owtgR6QnzSV
gRdjLexLmGcxspKwuQ7aq0fwCswET/6gHFyHv3l9ZFzR8AjslMjAt+HjV0laW1lgsJtNlgTFmDxf
otCcKw5jXRo90I8uo84iIj4ACQEsIb77DayBpivJ+QUHI8PqHNvHjDC4CREWLKYJjFhzUtxsUnR8
LS7n2l4Z3f3yrxXX1iv4rSlxsWoN4IkeH3jj479IgY1lJLQnZNO+jh0DcoXRc/DiJG1s07uObmHn
RGvZxrviuah2GPfS/GC6N0Axrc6L+DcootS5xeSO+yaEXyqa6Q153VzNnUbC3U1f5pdmcqVIgagP
4ZCYIzDk165iVLMQVzJ+wn5AVwGC7ApCVHj34Qet1UZzfx71fuVXHtD71crGLQ5pr7d4g34BFhuQ
kQD/oVVs/9roF08wpfmJI8D8jn3/b46RHi3tAl2TZ06XbBe1M69xp/gcEKzAwbOPnHx8dLSVUE6H
W0rVEksv0y9pI94WqdxHDO0wlcidBXOd1KFbuMVGWIxr/rJ6qCNzA7iFhI9B2ildPE7cCGyG0t1j
cZ+xC4eaX67SZRvV5+i1zyALuykkM4fckrLjnKER4RH6dGuEfhiKTYnRtCpGr3EWJGvpLGUrENdn
Pm5YLkTZjZjUjp4WH/DOYqXtcW4sVomEUZyUzOoj9zpmjo4phMmvj/h4Ypr89JmkZhZ2VEkPo67n
f94ffE2UnYUvOSIgTMgtMBzvfxyoLM4mndRwbmsX2BuhDRiw17I7q9qt3RXsQIezyKm8h/v1WR+k
znRCiZ3phMj5jiJCfKM9ReLrX0gIqomwlx/iUSNTX3nruLr8e+O0l65MgZ/2JSrcz+DstCw9mDJJ
cufyi8SsiOnQFZKSDqEmexJxjkUnw0Fw/OjhCStlGwNlgZwiyeXnzeHY458QuTzaVFuJ5OuV3Xbl
z8ifIo8zhFXqdIBOlJPm7RoXZyL8F6AS3K35HMCFC3mUSXQd8PBLIgdq1UdgktNOmA8PfI/LXVtI
XcmDRwrNhpK5mUuyZpCxor7Y0VILMmOvfHD2MCV7CiMQqmIjWhvRbyFf4PavMbkhbWin2omo7tbC
QVyuMcSH2vcIoV7ZtdMnJWDUXydckxPXj6tHIT2gZuWagfaAq6huyzGwVbjNcHp2S254l1MawiaC
GVkNpfsj+2dBpiQ2x2hKqSaGRuqow1twXUpqCfGm7HKpVwdbblrKv6VOb6Ss5TYB3xFvZIz4ilP6
8mFzUSj4kotDHc3zxxiSN4LprhZnrlwttkLWBOsPoY4SYK3tEg0v65Gfdx6oAs/+I3b2XMbce85v
U0nYOTuR3G8WtcveKhePZVC4QcTv8vtiOXU8XVg9W36I99BtqScBt4AbYjgL1M0ONwSHG/nDT5/1
5Ebz3W4+xXlTFllAphLCibY1WMBfPVsrjguHvhM5zNNjBMYTveBt+rCHmWBjgxTnHvXpv5WDfIMd
1sEVwV5ncB+0VWOPKhyhIm6KHeGVtMM8iXUzPcaLqzWIj2frjWNP6fPmp0H0m5OfEJgQJSQh6Mtz
/DvRRnFTiXDhx9eaErPERtN1SUi1L5wERdRdfjB6kQWuYTNzHnXsXWHBkugGmgPW7m6x8kDQvpJM
37kKsiV5GsJGffe/jqt5feHILN2AaxSzzVhXy+Es4TyhQkV8hfOsJx9axwOGH/OLnw1ecSfM/Pao
KW3cv/ZwNAcIpzdPf7t/ZJZGgtVr+h6a3mN0c64OTm/cv6zjcH/k+QPRQRIqJB3xFLrYR+BCrxE7
oMy/7XmU+OrVIx2WR7lwqwGKfpyP/AsWS/Xs6sxbAd9vSA5MzCKIOHUDcJdvoHFcqzC9OG3lKiqU
sh6hvBXkkXLDkuHBuo4yKAdgjFlMjLlrRM1C8CwCYXiqw4LCigg0YVNlk8/ii4OLcermPH9aH6tD
j4es/wFLBc/iU8hKZi/10NWEvf6Dx4f37fPkyZaCT5g9h6gw5sHGgw3aik8esJuj+S83WswW8xsk
iUSOLeE0UcD8zaBueNSCVILI2n4OwhmqrZG7JpHMHdHZ5/YBR471OtndHPme7Gse1xnEieUM6Wei
sBXxAl1brotcI1mV0Q6H6/4aDQbfhhggnnkgELs367rN6IhZHEE/wXgrCW2y68o+9J7CsGWSRGLD
sYgbvx7ex43/wACqAn9m3w2K6Dy8kzml7U8NuT24pcnao+525ZpxLSGYWkv8yEQU+4RpAoiCyo63
Lw5WuyLQOGJkY+eRM1020OmUs4pPiuqWdfmUmsaa41NGJA++WbtOtJtiyybqcshVFGKye7p6TI8O
wQVKkewwF54OtmMnHsACY26/WIzHwXTasqIrOSOVX45lHbZgGxVjsWYUvzJc3yKXy+tTMvpcH+6Y
BYzXC3ujes8J3BtNT/I1pPyuVHDsfWzn7yWOSb5aWDEL1+E5rm2cPG00wsJneLnfqDN806IugiiV
Z7FlYejlxLEz8AbYwseKWGQjVHw6F+iMOAAoQdGHns6T14zAazNrkYXkbPT6YrjAjgUuGbV5Fdkb
MTeOlRgPERaal4UVh/HbbUWGBfceOsM9VL2f1xtewiK89MUAGoKta/qXmU4rAj8j0YBbVtmMq8R3
7oQ/pqd29ief6BXLfsRXF9QyfXNDhWIMEd0kZQhIHWWj1ukefl3sd8KNh1SgKT3xAJSNl0gIlx3V
JyNPCVMv50oXG77IGYmVFQuDitD/OhzDF0jzoHmUyojpInPZkBIiC1oIQfOPj6EV93/LDqFCfUP8
fsWDrDcGeqDHA/UXz5o31XqDtNFEFX/FZZKpMt+NAy6EgRQag/sJ+E+mnGCHTaR2xJq5jCUjVB4D
SffhpiQu+/EpCI7B+Dh26mHb+owWHDTTqfie2Y7NQqpdLsZRyqdorfq4blq4YTmEwJ00FkXhRrrF
/3iAHIcwlGmkUQOo6LKQthUBI0s+FJvA2eMCSeV/wgVOg4MzegVjNgZOQZYgjtkt9hOEA5+Nzl+S
J4xDzao2bHIEVmlBhT9HM79vnpvHlK0NhtzHh1Tg7FpUJqkNy9D6+HPKFIbEsppRMtInGjZmmdj3
40conxjN0j86sBQKW8zUmZawK0DEeodzAHzn4jLsdy8BnHXc3uQGcaJztmUctHKiv+lWXkHmU9q4
MVfl4d6dtrXgoBzzhFSwrvjs82mExZzhc97tdF6wmMj6EI8zGF42BoCy8wNlY6y1nQpj8J8z18kY
43Xvvbk7thtMqSLYinK2Jt7YbnfnPE3YDjhApTrVeG6TZH1fMBG6hpgswlGlFawg7qZhxQ15i6MP
t9zD5xM7U05fC6/9+dx211RNP3s7FFZcf6QSaJIP6MHpCHHkckx8LUSYPhSdFPG9OKraXboSZMlW
g9ExqdUUtwrOJUxHHOWf2Duz952AwwSRtcisc3oT9u5ZOPFH0qnzStKp869MBDN2e/n4Ujgm89Kd
dvcFpnlrKeJg0NF09MYdvyLx5ixLGo4tco5Dx/Wlv80QoIDkSh9/tf8kMBS+i3s4NAz2ZU1/2DU5
Ap3dDlYoSxMIFJHolzPgvy1dHjEc7qV6piR2P1Q9XFvkY5xtGPbVIZ4TmOfqnhyPGguXzZE6SI7n
E92C251kg3dAqZ4UAzOh+qNvVRxYeYNSh1SZASQ4ZtKTuoryS0icHKHuv+5Zyl5Peo6c3tkIVYYJ
e2WW+cZMDSnH6Czk7WLdh4WnrHjZ8nshL2ofj8cTekraafkwPD5Sncknk6rzwm5lON1JW+oQfora
W9Yp7V86LAdSytGSsw1J6SjtOEuKt0FmBwVHJ7ztu4l0HVJayk4EzfxfB8Hycq/yjPlnitvL4B3z
UoPsTyr7cqCslVF6/vc6zOzd35pmht0z5ZvTO3Eg0kZT+ZaDi9/DhsdMsv/RdF5NimtJEP5FisCb
V3kPQth5IaBpXOM9/Pr9UtxdYvbOtAGZozpVWZlZST3Yevi6kNhWUZCfnZtb8aCRVTwK4eyAHKrg
oLl/vaqL6VXK4BO7TTVs/EA6nXrb/i3e9Gj6xQ8YiigVGYqTrrF7uKG5gj7vNzcsT7xaWJJPB5F9
+HQow97OG1LZKXgOq+41XUUbv+LU+VuNhToXGfjSP6Z1BtGsfP0oxk3U16x5HKTLLO0p9E8J+Ots
SJGmdOrQ63Y5uIdPcvRSigsQdeDTerh1uLraoUhjzXpXtY5uzw5pyZTMUNvXV56Pjac53tB1gV6F
mBa5LPOBh/S/HTpJKMU+bgNnH+zEE/Ql2scHuJ2ezHNgeNfgUhQvFSq5c9kMsckrojgmsKAhF9AY
/92Fnmi1E1kH0ma9spyVQyg+Kos+mRTJN0dsn31cz5i0WRTIM+Db4JIeF88Aw1EX8ouKS0rMs8sz
USOf1uvgXMl8KDRcrSb87SKV0MICeMCiQ4LXEuNz8Wh3S5FmDZIZ1UhW9eN6lSIWVGeXTVGRitvs
lkxylsfgQBE7nQ8GlOiDV4Iih2m1xDumbhYne+kxn4ksUTWbXt9TuZhoCYmnh17NFQh7DZphxQV+
3bNX7rH1+4RV72yvAgZzw5OrpozJpcEhXwAgR9pQ6gZAq/L2YwWYprPxVkkTsxgGPhOBhXcrimiS
JW9MOQ/1qIVNrQXrAkj1D14S0RYTVkwN9M96RmA7DRVQU57MiERer6lVt/EMMw0fT2GKuX1USY7+
0a/bbf/tGb48AfCRt27uzRUoALSAHWe9qxyEgdFEiXqXWS7dFtoUVR0spcl1pOU1BTkzsLC82BXA
nnVMx47KBAdum+ECfFWL9ehcQ33qg/eG3Rv8LetYrT9+GgxHeoY12hOdC2ai0wRXiNDAYSiv3ilz
4Kqy4F9UeDXvMa555R+tWXK6qvsP2B//i4e9YibaG8LmiWzt6qCu5CFhXb8t2hKQNw9xCbruy+VL
9nA4JB0n2yZ2BRRtG+rkQ4J8/Dm/j1ZsbjlerWxpyZL/J+qQErM6iEIqcRWvLkU+rsCyJvXMlT+o
fm3bTQCUpl0P6oTPHRWZxPwtK4tyPm9YNRdDoXjCWHZKUiGj1npN++qD8CyWUioUVbGKLIMY20j1
p+Us9Mt3HuIrAoZ1UkuZSvy9tCg89E68XzvW+xDKPNXCykdpD3PVIGbxi4y54esAjtzgkofcmJus
181VtKjbvLv2h5W9XOZWnIZp7kdRxISRiz3We1U7ihS6Bzdupq49yS3B4ec23salDF239+Si689q
2EhQ5cEoSUrpajSdUZ6apR7j15wbPsb2p7uPWs5tUu3fcT3eAgJQVzrN+DZB3GAuqlwfw68ukElw
BY7zK2ZYYBEgUAZpziqf9oAKbdwPaH+9u+R9kNPdaHqen4x/5/2GtJtcMWHJrWyJplhprK3Wvwqn
f3MbjIVr8efhDrX4H65ydy1D5r+cnXJHF+cZrgPo3cEz1BOgi/RwtQC38Q2mfQO7k1JY86hhslOM
8+2dBB9VF/4kWm+0YWym0Xhgb+4F3gTLcheQzGO9kZCwnmJkUlnDg4+M7YdrdNqd8ngFCdApj8F5
KCzIjXAgU0viH63ivos/yse9O8/lLtgFtNW9TariAZskD7GutwvGw6EfHQLXHesn4KaFtezAx9yX
pb3D+LQ62H6cHJCeHB2Y3X8c8T56kPx6NZRx7+TGqRr+cSnM8EXJUu2U9h6eN89muAIrLft0pg8Y
z8hYQE4kJ/e709GeJnlbIcpHEedUeR4/P6wRnlCCR53nbRvArQDz1jJ8Otu4/LOZ1TvYAPAoso+u
/Je9h5IYbNvmPqJhnjHUmQUANRwSEB4RdSCHbM9xgdBa7G0N+9Ohn8ddWPe1+8kS72S/oEITOph5
0faHt/Hr5x7izMwY8DUhCDJ2ZMTgTMJSsY2hH/CvaiJl3biS1E2dO266NTZMI8JnHCgXJ152DpB3
7CioIJEOK0c4MROi9e/JYyI0od69Ax7vR3VhyjEWktnD/uuBm7tvRg7xpJydfbSt2ccR2rgEIxCM
tkMCDDBcAbKRIvvQ+f17VMXxblSbWrbxDZ79FmKYBn7ryYMoMScc7AbtWnpA3EjixDeYt0UrBayW
YM0DG6w6K1fx556/QFwPSIXAsdizhC8KummLJ8MuD1FXWB1Yzo7f3Xk0NogYXxR0EUVJgt9Rm4z6
5SL95CroiT3ykJ59RQ79GxayOSQQReNkjJOudwi4XjxGFy6C8gvFLQrVhA4z11ufTLaBNyKJlg8s
ZX3yxYJkjJnkBtGzMgcyegGK4w+9YQj7tMcMSphNSgK3zLShsr9H7DRYHqqyYYBrcUjYVrPJcOxE
KwHX2l8UxwWwTB0aJpYyTeVyOiCdMsw2nnb9Wy+5ED3cl/tCxXCz9TC1c+0I7c66v0rbWBHP1n0j
L49LZDxjkEW9zYYR5iwovZRmCWJn4iA7GDCjkNCjo6NhrWvpcjyUXeNx8m/e9CFWm/OrnIFwx4BT
fJcnVic5AizaGZn1UtsHcOZy5ZI7Z/SJMLr2DAxMlJQLI1X2C84CspYO0LPrH1yjjs54AYCiLB76
L7mRSoLZbDZRQSmbe1RV7tXlwY1qdjd2UmYJLLKMYazpJIZ73xFHceQoK6j4Qlny5XI4xPPTQpCm
Wy74kzmAlpyBSGHBQ9gwzyPGmLHuWpSBy1y1AAcA2iuwpuo4phmssIH/gQpFSZcOZs1w14P2C9r6
tAXeAZDxsNpdaQrEu1ZaQ2OvRRPtjR2van96aRz/zqR3KP5zlykqzK0gjaFK1rgRymcNRgcBonza
UIdTDistA7YShrvMGTdLLUpVLMBMD7IKDIqEAeSDYD+fOmU9et9+xnL5x06/EAjNo+AoKVb5wV35
pcLm3gCDkDR+8XFVxxTOulKsVwotbgGP1EK7fuaDDoNSYOLzxKlbhdgV8AnE3C8HSoe04SDCpUJt
eJcYfRGjZdkitG0ImlI35kMjDExb+7UqWxRGbB36+YanmrZEbVHwngujEFW9b3LzsnBIdopkbGf4
2w8wDy3yUVJya0DLk5wYUOwL/bNI7WwBvsixN0lOzqDJK8z4UvCgAuDZMBXgPFcqUc6L8oE9qxUy
aQbmWc25pvASg0O/5WkX+4w5GTZPYver+87YVjtPOhVjhQmKCPoxCMFiGMkzCQJLUWO+NmeN8WB5
nauTwZ5ORLnyRkbnTsRBB0TOt6aShiREIvHpNBy8PwiXHgF5y6KvCIdhLna/VpV6X44JFW4/94pU
n5IU9rh9Hike0pQrzUF6Cav8DQ2PshKlONOLbjB6vrn2pHd4BchiRmCnSeVP87PSq9sLo3ufNwPS
KCpwiupnEztVZ1Tr14IjCR6CWWSxNPrcxh2XhXpWxrwBTh96TbXy1MRAMky9OmizcEPIr28bhgZ8
XzwuqtC40QvICPxKe1xiWniN4XsM76cDE0L0sD/vhdN+t/I0a4RvmAOcunXBwg8Hw5u/GUBGZuYR
rXgBDfAb1ldoCpUJGK7D4LNO05v+lCCRuEKOmD+HDPVDB4EbYzWi1nzn3HqCxentzHdJ5Ygthtvs
NieQyA3GnkzaE+pyqI24v9N9eBCBqjgUMjvstwneatg49GOssj2xXrZ0dQQJYNxaRKg3rQwGpJxo
ubTSI8JOrj2tHPzuNjO1JMtUC2w/J+v2j8t0jQhxMjYlynHFqovPhKwVOSNzLPmdPQ5XJIE8qUoM
Dz9PYIKfN560kVLHduwvth6PnBNT+kAS4o8CxxuRI6YGmrkDQVc15CTWIHmMBcw47npdL47TScpQ
EtItunGTEvDoOaDMDB3GKTKaO8cqd6nE+494zMsHmsBjORxY+VKNMwqGnP8tsVNVy3WpHyYKEEAi
n/7WMrPyMLf4UVkCF5CEpzDOrsvJ60eJ73BbbVALQhJEBf7jtgN9SfMP+Xt3uYaeRuRZ2VsQLX4u
8xkQoJycpi8XmP84vpVl2qD56B0XU6mMNsCil8n7bngrsg0ejF0C1mKdGL6gfMAAW1HSY8QthzyD
FtGVltLKvs4FGNGUwKxMuzN79BdcLO4s10QFDxW/YHZuIIiVv1xiOLDFQZBwBbpAwsLGJ/BxanFd
uEz2zY6G7JFqv+oOZ4uhMjyPtHB4dhoMs9HyIBV3lKDrVfL2S5i8Q/bSNY1sWtDFXgvGzhssVFoS
ta0CyhiO76Ta/N+36rs7FJu0xDSUgi2bdiDtbDUD1bKkyuBjoorHvvb2omEUDbMld6uK2p0dECJs
yFRrxidDam1baJxqkBSrGajgjkUjOFBtudkgZTwGy0kF+Mkcla0JQYE3YEcTv5MRaNhiGjymLWg6
3d/fYlBnF5wRCsxP9xHGI8QUescusw8cdjUtWbp6DfzKmQyS6FsOcxpA61xCikNL0QktK88wMdOu
wtkDp7HXELOV5uysiO0cOI8tjyUlOE4vlZTq0Amc49Zoz1bKymVljbJYMv6jpuuSbSBTUqPFvmOD
W/y/IS3KzIrnmqTDT5k/pPZPxoJXUAvzWVqA1Rpz5dAzzVk/WbRQH5JC0h5HwyThvpNxk6iRQneW
rEVe20SZIFPU2Y5xtnlG6lOz33oL1jd84JTyM/MpxvVZpIG0UfGo0X4eFuNK6DH5VmgNqqS2jA6g
T5Yy1MTy2XL9hOR1zIkqwS+yQIJwcp1vB1sQUT1HRXjKHUZQgfE2QL8FxjKnJQx9Af4AASwa7bgP
W4jB1VH9cqefM+SCNckzBJ1mCg02z3nGghbYmbGSbCo6FBBEOdKj8Zh0yWN9DnnMdLW3XO12oJ3N
HdJNHnLndM+WS67NgrcmVaa5Y+oNl3Sf7GHkL1eugglvwmMlPIBrkfk0LzquSwlZUeVZ0DSGRSIM
aqv7TwtjSxuZXo5YC4PBiQwIvx0SS5gZntpjA5YvCWC4XDZBbvVAcQJ6TlupHitduSGPmLAL3S6y
Hp55vRThleYpOqHd79zn3EAYUYbNB+fg47RjFAh5MknTua334s20PoVY6IZsLeWVJB7cXkVQQiCX
kgAuGAS0gffSaeY58UW9GN2u5YoMd8dPFBexGrQUSLRmyAU4kg1vQ1LjLdlAdHRqmd59FqI9vHLf
sBflMvNxyo3Bv/m/5B09+VWMnlgSBV0mI3RxJYp4JVCUGFx0XsmNcHW3uQv76G9OaUSYGXN3sowl
WTJtHrD3++fpa32tkwYeMucIJtcfuin27PQccUuxR2PtrdE+FW8Mb2tqn3CA4N8kokLsWf29rcf4
T8KlL4ia88uWTxJaBvsQ7Ru9dp892SUYkm3zIQtCLTgW4isAMZPcXMniv39zdwMXK8Bf0ZwHc0S9
1hp2FhPe4LyyjtcB0Y6RUXa2N6cDOE2iRyjwkprqgtr0nGmFnAlJSALePzeSECOJITOoW8RjSvJM
uQHmyCJCypDQxCKxvHiUINwMv4Z2AZSZ7bDiHyN6Bt8wBGbFM08R9vbacQVSADqMLitOvQnhYWTY
XKSmucFnGTi3oEBRB5bxQKY8JJtmGE7YoIF1jMgblFLhnzYxYnaclnMBb2Q6DkXiYs1calwLryB4
2wwQdx3IqaLEus83hv0Y8LfKfAqIv/I/iJxs7HFkP+HtBg9c3c9O+zmpcGfQ3+KujmyCUaPBjWX4
noMEYkatxXruTKMy1ucIzOC1oQyroQfEmPPDfoef7k8TH8aDSUN/f/GWG+QGziXZZtOU48D7nHZh
DRrTLpn27qNXzXzAF7OMeE/7k6ltYOA5VjgHfKzo5CrtueeNMt5lDO62B9XBXhQqmmYXGCEIndYz
hEgMPIEIzeiGJy4FVo2pCgt0CjhrHK0aaZuDDwWNzaZZ3vtowh7RKvMO+XTlamj99OVtGOsB1RR9
7gbC5w64EQ21ZsbikbPCHBdpW4h2iZS/Ivpfm5X9TzNUAyNFnMyEmIYMBxp1izHBuCUiEaFOMTG4
aOGhySBZa/WPMZb7VViv+lPsuQcIKhwad2dEARZDqadET4xn5+eHc246V/7Frol0GIItVoWol3UA
H6nmfrtdGoOMFRqNvJNDoqf0jqkv/ClDiBE+3uZ3UTw49NpgiTbiCvGFg1/jC2ekqL3d9XA9etYt
/OhP0TSWGLWBpIA23QuTRqxrGmzPGP7J8NfCv0P/QBJB/dqV+g39IaSONq08ee2F1QjNiNnvBQUn
tedBSm3/ayZ1Eomm1fv9xRSa6v6ayPux1+uqCCZ/2KZQ7O+A9wwuGqr7yYD2t7We7+aIoFHjlXsH
v0I7xC+nh4hsYlfYsqkaeIrtSFpwtfVV1cUvbJUfrIar27Q+6QVeQ7eJpO8SGc4N0cdtJG5KX9L+
w+QRuEGvu8Lbz/yJm4xSZU7Nw0FkFzDOUROZGDRDA/aOKREdmXtQXopjcxvirEjOQ2vDUl8GV35a
nlIzir9d6zTQQtGaWAEhsO5Je/4sqL2M6rBOPgJuCaWo1quZ2jkacQnLZBKn9L7V7kGSCHqR7YO3
q07Ike4yjHWvgkoZMrc+RB2gokf088EfyMT2XXZZXmmMTZrJkIDmjkpfvfBa9H64VszYtyP+KvCU
cd40e1y+ZkKjZIxzWIP0eIeW6XIx9zePf1323gfhqoSXNxPBd+QBMZCI4cxvnsdTH6VTPPq58HkD
zsZB54xPJIZrZGukhl5sioOf7nNogQPxCCrUONzXb2w8DaBVgUOITWCfkmm075b6zMOkvaX6iz82
85RMGIJfbhe+ghb+eunbhjffGDMuy56dJEpdw+ehE0WLS7yenf/yBuyxxfamRJqszs9IhkiMfJAQ
2uSYS3I+mPuNMG6+0s0WyXQfTGlZP3h6DuRLzDCEX0SayYdC1i9zZ6HTARc13Bk9fw1OxI0tw8aZ
zr8aSiBI/CIp3p8Vx4zzgjMAb0GFU2x6Xs90WEuOoBBm9+XUDewo1INkHWAxgxvxbm2eO49BA/Lm
jbP5NoXzO0GSfZaUEWvb/K8jxuCWXuLaYduj6tSuqPIK/uE6yzfucqlagyyE7AZ6AXF5ybAKWBln
fgT+RQZJCfIQgDblGkZPNmiY0DEks66ulbJg9XanDimXvrVyc3E56VAC1rAJC/ApIQAj7/Ejshgy
kxwmyJIEMiQj2ZPi7Ki4oJwoJVpxQMyscDNyWvJuCEsgLGvTz5nDpwP1l0r4FitlRlzctMK+lmdK
uP/MCLgxofIgd7cjEhSqRxgmEFiiZJyAks+YOLKk1fJ9qYR5h/p/xpazczf5faqXUmq4ojnapLsl
i5y1bka4KLNNXtksX53VHFMZoUYrHm8E1WAkrn6Znxzqh4Xo6E23geyTlbMzApE0cx0IcMetRgQl
0lh+nje6OgkZLn9P7jTSoiLnUKEH6rk42Qs7t2FsOFREn9Bh4eilxx3zHUREChequwHuujWTuofK
mwVkDQYFu2KWznC1BPBjRTk82VgmzPbdk6kV2E74fZFgWkcoD/oaJRKTJ3aYMWrF87+gF3RcOa2c
zeTf3TmartsJ+r89QjK9TwjWPAET2By8O0Wcngh+/8QaYjwdRYDWN2xNlg5U3bLFsC19RZEKcCaF
gzIZ6TGA3IlnEUz0IVQcDICwcKyDqp2JR+IiNlEqMysMH783Bkmr/otQiu+KTRzj08vWjGtzc2pC
euztcD1TyYS8OGMSTbye1T1hSJoUjOwNJozAC5CKGhIYjpbiJGUypE+2SooNO9CLKSKR+9UZLSvO
ip7sNnStL2EHohXPNqQbajOGqIx5I5FWTGSpckPC1w1La0qKBLdOxvPKJK6VEyjHaBWQfr7oST9C
zfq4trG+A5N1mWCDx2gpQMvtt/oMxsBFEMUaKpp9wkadYFKLczvAFDuPYaE68fv9Tgd6QgdX5jI5
hdyqcW7B/R7dovPdZC+Y6CL6wL0Ulw1RZH5x3ZMLh5QtOHt01zaTLqZkGr8BMG84C8mLmEtJ2Jwq
ihUXJp7Eo27x90kMJeti7qCSb4v8dJn7lISWFaZI235+fx9+jxyCSzs5mZOR2uHMvSb6qZ5nBiFc
UVl1wgf+cN8hv8XfTe/Ol0v83fD4Jp5o8DP1OYyeNTUbWACB4HRlxEqOERiK760tuqvz/E/rIurD
i61Qq0+EcGycUjC5sPFTXf71jywfLaMnVC/Iq6BzohlcvBvcHmLiQNT3nfguRCvokOE2fPyqGKv4
RaxVw2cNP0HcVbWkRUiDxYuiBUYuJHx+hbRavEukvtRA31pOTCNSbbBYUfgBjSiJVm4rXdkUY02C
ICGTYoxBVxRYKkSo+lVtqXSn3qKUUTFPLu7UASAW+rLqG17gSwq4arjQk1AfnKFFBexQ7jK0Ciqr
zCkX2d0nGlYJO0/hOH7ENuarfJTiRl0bgUiUW6q/h4JSaWfDNoHkwzsKNFbFikO8JSCqAOtA22mi
rTh2knpqFSZUUkFqx+HhQaNvLyH6cIwth5ArROitDxZ0dqZiVeBHMsRJvf3dQNUpp0cpQIXrs2Gw
URGy3xZEUE3BUEC17Wjx3Vp0IOwRRaVsDsLZgF0grVoD9lP2a8AULvGdBcIpLnMmyzID1kNUBgY5
GpEZOg6DlYtujoASXktga05gai2BCoi6zFpwxbsRWVXtZ4EMahT8k+cnTQEYQCWaAhod0girNGSf
RGn1HwVjKNYL725xRVtscmdkIcOLDYLAbscLkhFDWcyKoz7uxz0FBNGh3l/ikFUPaxACPRgsFBBk
5rwZLtsgJCVe34980Rhoooo5MYbE6NQu7DT3ZZ0VEIjOSnuN142jV7tNfIHv3wGGqOinEAuW6pfp
bsNV/PIUtkFTrFY1EzlluuFqbuslZ7BbfAou8dOhqmU709mdCnQZTIWbI/JHm2aI2uRqVYGf87kh
tISgymrFH6wKbYJIwdhNuuo0G76/DR5DTZrniwVgI0y3OxgIRT59JIVSMsOuONLqZFksBdIFwA1E
Mfa3IbqHY1z0/8r5h+UELiNSBb1FrkIsxvA73MaMzaDr08ruzhqraq8JKwsy1yFAT8SVR8cPJ3kX
7GdqHasN+XJpS45FPqjmayz99CToem6wIdN6aJvzGvU99355CNbdA5d7F7Tz41D9I6hqDE0w3X8d
eJL9jjvXxejMiam0IEUba5u77iXYdlk8FUaBwpBkvIO/68KK5nfHr3Etw+kt2yJ9osleyb4sjya9
/ZanO/90/lJdaExszSuSwb0ju/qtbAkwrkfHzjlVrH36FNlt2Spu4AcPvOrPjmcRzb9b/mnCd8Aq
za2EolG8XK0tNVMNX30vOqN6C2Eb+ufZYVUK6sCQnKdPaqUbnTR9i3VA16sCTw1iJ3pM6Tlvwb7H
gzB72S1iHefEJaVZ9u8SI3la/qOF5pxNqaB0C7Z9LOZeGx40CBRkSJGQOfDVBZlWhaSLhSWiti6r
jkGPpJkxKJ34SIIIfgHPjIe7yPVI3RFX9ml4wfo6EAIwouYrbNJKxW+Mwf2gcCMtcMKUL2lfuLvK
TK523GUMuL5oOSE5L8kp4ItaKuoL+xiYmwQW0kzBskL02A8I44pw+wIGI8QprkOHLFQcQmfyXJDu
ygW4dCHJdyDBMfL79HvAvPPgYZQSwpSnZ8xcBKAiSRUoqoqPGNBhSGPP9CxJtkR32iFDYk9hJyFp
vv3WFM5AOdR33WW3ZCBIjA4J6X/x4xwf2w8CD0Q/e1caMNraxcdxnQrllsW1Ik1hoCX7eTrDXZwm
LbuNTpntKWMTs06hKgeWKB6vRrj2r5AMDeYonzGgrofyWtkH++CPMrLqoS4mjSqHQnVpAUOZVTae
c8Y8sW37PRfoJ6xw/YJK8R7tAYGZQs3usQFcUWkh2VmLOkufJiK84bVDepbiNKos03/F2B1w4CUX
6/IvCZBiDqdLlU58ZImfUl7xYMI2esuiSyy8XCdFAsfeTtfYJ0Nj8CwKI9LQEfA+yahHdEFtpItK
VXEB8FTZwvpi++Vmk2OwR4j8SjLAqihuPikDn/B0R7zR5OFMhIlzDBQualc/zfNcgUrMWbVGc51k
8S1kIaKr6+Y9klrE+2uzLzIHmMdiNeKhjsxOKhElXoV7/h6SJcdfL1iPggUaYoqTCtX1qTP8P4tk
KiWbCl6kL+RfxMpt4ucIW0iyrXDfd+gbGDadMagGsYQaJyjp/BA7tuJvhcGNOcke36ZeIv6SEgAH
L/n3gA8p2QgB4thDEzAYbH54GPTByDfdAdc3X7mYvGxh/C/uIwHEggqF6taDs0a03yZH9j5130D6
MzDUqnmyIwG/wwyxJAewAGwctiF9tawImQ1VZJ1RUL8iDygj4FEScYAbwwVdYJsHbbgZLAGTQcqh
Vbd69W49AEpllOlEu8R9zsX/3cEfQGUK45gcASkbgmUgg6JALpjyuqsl/w0kjU5m12DXJzM6Roa7
UH+H9CkbTn9xqaHg31p8CZZTd42WlQ5LOW8ktX/P8B6y72DLnqntUPkHpAjryKyEwwqzdajx0Lmz
LRDD3QuEzKvfnEBHstYJ1jjNQKg4B6VyHD0kSO6a/IcFAlJo8qTwwFhVahnOogWvx7mfHHxJm4sP
5HPIXFAr2gxdxbGUS0/qRrJxGTOgxK/2PydmY6q5SDN5i3SOzDI4IL8+/FNfcV+i/dhwSv/K+Ztm
+9qrTlol4aGRTDnPc7LQ+I7vLb7s7SptoXJQSdYQuVsphFP6KKthJZv+a8BYE8uRzA+V0+F3lyBn
kTOxRwKcSyBxgnecvH4/v2e35pbEFmbMLGdlTI4nJXu/pyNn3g4aPY6cTVtc0RecpinrjS1x4zPh
unfo1g1mImk6zNpuOwdce/88o9eqY64tOf7ZeiZVG+fQmqU8CB+S7glWpTK2Usgg8r1j5AecUz9s
jcdwbT3IYEikaFaC4tODIQe4BSUSlNe4Sc0UNLx/dbfEhv62uJPoaRblvJyfnUrWzN+YymctjE6t
x8pRbnHF3Ye5QVk7l8fsFovg3aJEfpYch6uU70BtSlgfCK7JpkTiNkzGyWBZgqnFyWWQHbySClNs
rdfdkgch01eS00yVpIoduPbZCUReAgQU7KNuNcHX0qpnd4p2woBTdWYvKv1pp+1Rp1OLVonAMmhf
D7vMwXbP8Tne9PdFtV0msFLkuAqUtNS3vzAJum3Zxie0XFadVnrw/vL7fMldW6KUJJiyR5SAAIno
3Lk9/lKqXNgkMkB7sX5uzNE9dg7o2ip2mynuTzTocMRL/Ton08ArsU5FfqOIV9Wv2FkbIU4Eimqh
fBTmdDtaD7zT5zqgDQES9L88QKDmHwZGAAmhbMCWZ0Yt0ZgcXnAPUZAaMXjmgPKRtmeJB8pdw233
j/M6ZEARCXlI6COx0NVfMVwxqZDykTkqPqiJW7RikzGVcr8zJxMZK8ODiO0OhyWP1PRHjzp6MlLj
NytTfW2x8Z5WRs+26H6X0m9H/GkSUN4mEnA05lCfiCCqIxTBvv9VO1j7CU1WSWp1RG20DipcVCYp
Gon7tWWHAa7SZndhu5Ng6YTZDBMjQGuIttpJtTUXGYnPVjX7jw1BqcLmcrGWxHKAMW2lek/61fAb
ip6WKsomHrWmCAeScyg+qim4gh0NwUP1GjCa0hmWXCTJFueoApOCMGUnIyIomoNeCbuiKUs5gkC9
aKmqplHa3iSKiA8tLR4dO8nlnQYNNdERryNFbY5P+dNFexjJkT6+CNRcG3XSCw5krG6VEamHxdvD
O27SeFqzrZxHjLrmjFCmdHV1FypXxAj+tol1+77H1sjEK+df5JxTT4IkZlSSNF94zCXr0HhDfX/I
baLBWeRw8MrBMLU7c+VYlUqbitKbf1c4WK62thGV4NMey4jVRdAqSHdcMyRANi+TzEG3FDWOTo2c
j66q8r9mV1U4RCvUNzotgumH1SVeFU6CseFu5rhZOvwWSCsaXjJDOr57MgIIq2MlYgNgJGWuAjGe
JKwnhn8IXPuq9NCupQNWSZHQqaeeahl9BVP8AmREVijcE1IOgag6MapcPVBABzwXBP3Fq0s1Rcv2
SwbRTaAvme/d/Eu/40JpZZFy6XXtPDzJ4KSRkk5DuZ7iumSMyjS1nkQUVdWKq0NAR5V8VUA3h6gZ
kj+xsgwOg12Wn2PB8OwJDxD0oDZjUdNrteulFY3VDYloJebp1/MxCPEtAHTRF1GO4rlP3qdUKZ1N
noRGZf2ktQNCHb12JceCkQUTcPbuCUmWgBexbJSwiNC/AP5g2YNbc183Rcqx+PbRaXfq8dXN0gnx
/PL6luRbq9w9jqpcO2EkPOgsUdF+tFjAtfUPPUN6QHQlbtD0zs4ZEpwA4G+dL7CgFm56267BQgUL
oJLSwLpSgQkI6xDaIDAhodRCZa8300VSgNE9JGiaxzHJNzja2sdmyK6SOu96U7O5FDS57qEUdnd+
FW5+FRhM5c49uC6M8A3AhudjUEFayfp1YfS56iyThtP0KCc54w58hNn+6XfnXRCRrD0mBmTHzrGj
+QPrEB1A95RcBjBPX6Kf4q4iJIu1FTUNBs07PCiaLI3KkzSXju/fJ97ioTuqRM/FM941UNG9MOUb
1ObkKOtB7Q2l+MNMYH768ssb/pl8/UqnZnLHyvgR7JjOgAsYYxSBipDy2n+jpXaTk8ncdrB6kog/
f3vuvpz1xzlRbCelUZshJ1SXNA5Pzmdxhe/EJmuAiuyXL3IktMLeelB+OCsU5eHhzCiZUkWidbuh
6RTkoNXeYc48nIcZXm9hyW7/HnMYYQ+MF3sXqmX6n4ziPsYru0KM5EGGzHfpEBXx1EIeMcfsjFZp
9KDT1LaeD5ZsA9290WckA6u2nq3KdPEYWsl86N3gjvwkrsE0iG9RE/Rx797E0uA6YnFoIykdaC9R
+rqNZpvuluk9jCQC2YY1VokuqDrbBQROgxuPIChPbymUPOTtbcXRwZWuG3qY5cuTA8JAm//Bq11R
Ou7d2aRJRbE1J6uAEVwwOyeDRjQDKQUqrgU8QjMuksU+9JzjJcDSFhHv5JUZdcdIZo4C7zqKQezl
rMfWwmyptmPQwdl+9W4hHq7W3y8zpHrMJsV+u/cqO41ua/HnMYeRY62mO9ruwM8a6diw+i/a0bRW
wz/o8k0bF8JabgwfwseXdQxLzfM0rIDqAZq38tvFvI53S+PfASMwKIx7z9j6rfyKoWEDeIvqb1hl
uKV1g3rhrvEaQ/We4xeZ1f89SLYgj0XG4JPVOphc8eB2P9aKkzjTrFODFxNxmLyGx2wmprY7Lbxk
sfIkCC8ZaxLQdQBSHj7jkrthmMOmf1ue43LYhpm60TQHzFfvjIrh7zZHBC8uvrsar16iVXHQVCak
r28TKzVOdAMC3kIlyBZMmwI3HvzSdEomFj7BJmgCMTFDZFVU2xva8Hv+4AWHgxnzoIOn/WBoAsP1
0pbb8i8P++AUMuLZeXLvly0p/RwL6tGjh4FLiGrnNMNal9UzoTWjPWW0R+a89zCrBo6xcKwGHaVZ
TtcsZsw5VPC7q87sDfvNDV1YOkQTDgBUX997ZTXbi7vwIzL8zNHaIqn+iuCeP+oka+vC5INU8qOy
HN8WHlkTS1IyHfVl1UGZSi/xupqX3nGxSyeKXS9+DPNDjB1mHLxvwxmKMkQSY0AhnFjA4VH4nTYy
YsaszUhoOS2NpIzH2XVc6pS9SgeJMCyCJ1NXVv069lit4I8Tw1c9XPfu8WuIk9TaV+g70us64o5k
HYpuzZMWOB1xt/GDq5Pf/FdBId5Mzj+4KWIc+nD2SPqQIZNmFMAE3dwVfoH3uOIyP40E9RmfUnxy
rTayw7Y35UOqVgUyyTU49GAeu6jefYO+CidvNpAq8rflpq+fReuDlLJWPLcvp46ssRlOgV4tWnai
D7/jnX9HjdnCrYf4zVb88l7pB0f15KZhcPhlSFhLq93lqqCkPIW1+JlXsQw42tCJVq5Px4IRDsnB
eWQPfATI/PytI3+K2nxLK7nMMZGl/z7+3UgaSlFtJO7Z6RcaUoK3RLcWSR5NKjEgpD9h2DNkQXLD
GEFOgK0vqv1rtP7FeSU2QJWr8FzP/qfbjD/5ibpyTT1d7UprJz1dk+9S/ZFONSfIn/uN9A4flkQ1
Fe0K3ne07wiBeqW0WfztPyNoT5btrnaZA9+8j+hjR28KUPA1SXNWFDBvDlLfNCY7T6nXX8dACtjo
vZARTZ60GIzgPVfxQ9sEzrrOitL4F5UayX6VvZ53Jz0DlqbiQJRlgSWQBN+tyr83RXC9i5hpRefi
6DfSfVTtHx1JLQWkV7F0aMOSK6XVgPCYoysE/yhqc3JGrA2t16QcXMMnCiv8hISx1zuo29AkCzZg
usCwlazJsE7ea5PeNlH12jEO7mUsOl/DeWYkxakI+5kBjgLVDoK3ekb1rho0Rr8OhfnknUctTGgk
A1X+Xp5Uu2cfE7VQ96fd5xg6t589tDIqnjuDesRIi9cx6oHeh6x87ekutFAcqapq0J1eGFEDdp00
pwxvwhlKNJLBYvyyO4wqg8JsAG3cJmynjWQXtP4xEYTXJkV7J5GZBNwlSvFTLNCZkSDVNlU20IEl
E49ahpC0d6ddUYMhYm7jw/iPlEpjjUiiZ4Dgh5/9qOFcXJoGEofcgyW/8tfDaxbUaQi0/6MiPUdR
idisRL1Y7Za7lV7BeKt9QC/+RipJykEtQUwHRpPt4tOYott9Aqtw5ODz+S5+/KBBuNMseKM6VJZe
P5mgNAj4V+6r5exz+Q9BrIzWCVxBnw5/hKcpNdXRL6XXsJQy/spex5W07e+RCDKlhC5Dtg6k49vF
slr5/AAIbGgIcgiowXpl+rPzd8N8xFiDWU0mUkHfHaMUf8Nx45gqeNrqaNtcgq83mPp8jwRUVY+N
YI4LKvlm57kNVACRQWveIAmN98w4VjnJkT7DuOPRFMBys6cZDRm3qjKZkmMXN5C5FfOuOS1IbzeM
LHaD5uTOVC7ejnsStjv0lIB8Gghp6hMjLgFMDepdY9HqrQcUQdwp0hMeN39N7LgwTAEHGeqmelDm
OTmM4deV6GBcGV3+N3z9PNxy59UpB3DuNqN9hNfe1Xyqrmz828Ztaoifi4s02RdVkUfn6jd65ck5
+hs9JnuW+NSqIb9LjyO9fRnlSa+KGtpYUOl7KH2RL2CxZLESWyXnkxc/wCyx6M0C24/eeCmc/b95
TfdRaptrtEEg8ztNG739CMwLKBExNUQVea+Rt2PfhM8eHNAFpSc1joULGV1OoLd69wy+CFz322Yy
5IHifkWQgUf5h/rGOzO2fA6CMdmBj7x9fpXLCqT+mQ0WD7e2fNEIWTszXEM1n+IcvCE5vOmJvyAS
Yd9vQTxgqqRbdsQO2tipGeO70wZ91R7ug0OMaYBJLag2TdlVveAm48jHAlsAuNDzsqO3FEhEu0O1
4m0pwjuKDJLNRt5Oqh7EOvOnBrNO2Vn39wTBb9J1PHqjOOXCH2MgltMlsZfXtHQuL/MHclDgOdih
yAKDWW1mdSZPFDZi9TYoMtXRUDdc+9aeYsk8hadQNT+QpqIpF5WQLGjViE+FrmBn7efioqpYEmb7
X67bDlSeCv1d4S5Bi5w9beXCR5Yd2lK9ZJG/m10CN7C8CmbgEfKDSyK3GPUehKsKamfr4ifK/Kn4
9xYFKiq9SLLxml8Dz8JL9hRi4eje8yNWWiopYRIcSS0qwG4qMAdcy37VGTzSI9/hNSRXB4LXv975
OlLvXwSrKru1EDkgwrhiP4MBRfnb/vsfSee1pDq2BNEvIgJvXuUljATCNLwQDYcWAoSwQvD1s5KJ
vnNPG4zY2qYqKzPrH7fxNBH/TIZeOsR/6zz+jVvDl0cPXKY3+57V1xDw3Q5EjIJ0EAoo+eIAzsXM
HUxvCOTl4QQeQVhLLi/4WiOhUfrH3gTxOe+T0OqwwIWCXxz4jmNtgqTaBxn+YsTKQGUucKEAW/H+
V52juF2AqShNffIUJeUv8/FzGnA6/XTi8qdFM2gDLFXdpHK2boqUvfg4b45r2/WwF/NHdryDT0tH
JNnvAJE3RWLQVTb9g3/9U01V6uwnjogS29H5MLjy/yoTq74uWAlQhjK/8l3N69VGdVm5Xrz+1i2j
AsBaUEpeD/WC0oyeB0XOrtoLJSzrhGc000+7h4rt4CcjVWv1ftBknUwkbG1BL5PLM88+L4jyu2o2
toXV5bs6Z9P/pXFdBHKNgq1SZUu28UGV4xl5+bhJy60Duu87MELX/GwvT3O9Wq/eAekl7/Ah25nL
0Kru8mSdItTQZZtwO3HgPikTnDFLoObdo0xQ8ZoI89O/9azinX+EVmsrr/RVIZDNA+MrKxFuGGtF
sYfAos60oFoDieA9IfzIFvWR9wZEoAef8aA7hlX7V/N73NbDoEnEPny7OGYB+F37VWQd9cntZfDI
vZvRNNnsv4VYZLyu7CaBaji4q7AYak7iXSAiNFHVn2F73gclK/0ZXtlY8umZuPHNGq4S3+ElNSNS
ijvLE6I0EL7haVbdvBYIQg+U+w5Ubg7jOsRdtAqI2Cj8JST1t7YJw7BHlDIr+Hm2Xx1jBMgJvEc2
SWAPOORRlcwbxjh81u//qpuuFBRJ3F5b1ZYLOo21DKTF3WtxoyNrbqIzxIEJijbPRyUqzEg+layv
/fi2u9DGBKkh7wCWTPsb64Xvawy2QLQIwtyoEOZ9t+z25lYaNcT0w2uIqq5PzZUC6NXp9gmgw6Rn
pD/1QW8OYQUcN6a4QO6XYtjcCJRfKY05wzxBC0kX5brT+Uv+kU57IoiV/FfM8QeHeobz63mkMB/y
LVVUUaHutJk4/x746o3XYZXOe5maFMAo+j3667i6hRz888YGev9b36owQNM8C/8w2aqwn55YDfM/
1XJznPSlf0qDCjbMzJHh3llDnoZrF9JPMCah9inU4rVI/QDO25WWxrRBICHkmq0d7C+D3hw95Dkd
98BFplFGTqLPlf7Lo6pVCeqcYZeA0vAEC97VyQMrtrlzMaNrPriyYlWMKRrD/v8TcGB2+8cf2kfW
RRO9BPGbafoyr/N9VNnul/toPc4gdoet7WVwvLI3tAnNiEwxncBfYE8o2YjXs/WuuiJERRO+4EDP
Ab+QL3IuLhLCQtxj2VSJNBCqDn+kYlXnzs+gRhsX+g/g4Jb+VuLnH0He2b//3bavMRj1Pw55afiF
Oe4HoGJPpzRnrw24k8skRisPNOrRKAOlAnjz7L64brAZiDhxgKcHqOIILwn+ShpJUU2h/TdFit4U
8UmbrgRRsqi7lbj3pMuJgZS2tP5RPXL5ucEQtcPe6kjfBNoXmq23uQwS4rHGstkBfVxmbnlQL8Sz
t6vT6R0XmvW07BjXl9mlSxvtJpatyWXTvVB0spos+lF1mQ7pMbsr+uvlOrq11HCra+SleRw3iSlH
7X91nw4YuIjTqmg/qv5c5h3qOiMAgQ813VZw+U2m9bCxit5UI1pmQY+DD52JjRQMzH81jHJcQwrA
phVe6Ul13b7D57YgUoeXf5er9o8QJ7oF/IAYrX9K+8g8Ke062tqGW6WtyvTtNzFHu7n3sOmd+Lc2
bC/a/SYXyYlWzrqbz+4yxnnS5c2HeA/GR6uxq3t174I7BLEEbqbNxQNMHOMVcHiayTbBsyViQmSl
IhQmVJyTYFkUtPd2cEIhtBRElsHjqFBAkMoNptIA/z8OGaiiNtT9BrGLCedbbIUHWPBzQf03OAe3
4EwsUXfHVc7whv0Y53Eashlx0Aozl6Zaq4Cw2q5uDnZ3sV50wTNvptLr5gIMVtnRqknb8cO46zV2
7Cm4Qs6KWXE12os7J3eJ3b1Za8p2C3K2qtM0Z6WAypZU3bQX+4CYekY9dZiC9i9gtqlX62V4YYOl
CewiIesh5MUbA0ww7Czf4LXmM2Bvf0l6CtTSb/87LHgXyocU+HgYa9Q/zdiSh1hz+WRwBE2UFEcy
nkAmTJigmg+B1u65IFiloD7WuyQx5mUS7mNmSo0wEgapvDpVHX4/A06E3pA6JANTpdnKptF6y+hT
66WzJIfHCJyvkNSBGO0FdZDbxi2pQCOUpQTixyfyfGokHIGF835xrL/BdfMI88IB2yjDiV0atf4L
RMsz2RgraKbKf080GyYIESLzlvxcDjGQBGzv4na5Qn7p4UfGAPb8fAHKiwUSGQ580ozLhAszw7yh
D475wvvtSFEJd1oo9JiZwYfHjyqG50HnXeylnesGEVVQgLiI4A4srMlZ78MExXaTsqJXOg145YfB
mDnNG6RRfZAsz1xcncs+jGX6CQ4EpvJavKmukSEhvqb/RfwEHa7AqKDnF2WZ81gGWllIQAip6cEN
V+c6DLY87ahZjFIR5gvhIyXYHxGNbky1Z1ijy+8lqPIQxEMjKRXOdhvcuAbAw1QMXvGLWrwMCxtf
57bc4cWo3B5RfJPtD3BswRBm7+eYytKuDHIu8T1dnzOC116gXs7NzdfFCzRlPboz/8TBJ0aZtCcS
Iap+vN9hSkVRVeYbiuX+uhR8uF2T56ZHiswc4i62tEaHOb3lkBVf8oEg9DzokHB1G35ZBkwJTDoR
o6NHrXHHdvcNoxuREPBwuXfSz/w8zYyYIVj+2rS+QkHhQO8a/cYB5d7IYjtgZ3hulGcQBSsilp4A
65ZI0FD4B6EHHTa0sWllIHIPNT+V9pQ4EBoAIlmxCKy0IwXih4dG/Y7vW1D2iBv61wWGplj8iQKr
hJOPt2DR8Hq8mWoy175gl/0QuoiUo7BraS0LDHOVSQxcSXiK8FqUA3VN70n40b97jAeZp0Ukp8LX
g8Bj8jTmxIzktRLy9ay6/kQtiiRJEX+s4ikXnOJYA4+DwVz8O7ltoBPWom6C4rLeP7mUkhr4EnKi
4vTavIqsCXk3vb3uPXveTqPBIcdgYwzLDpOwIPjIf2QUrCE2DKKtM0woHA5nUHH/scCxrdhxAJEb
zYikvqb9LCFHdSLYAEeTUiFrryTTgvB1dPiRCg2WT+5pJVmH/Il1zn5yM/6mi6Q11pUIkdpWUO4y
OtnXFyxs4BRtlORqrDv4UU5700UkSGMF8haWS4VFyaLtwi4ms/SeG24ZJVhoAv3+wxH9WVYsqhOq
cM4sYPxUvT25Ihah92SSqGDXWrYnsIl4xFU+P3IBgA7198+TxysqYh7KFkaC9WVSE/1xnzdsRMTS
O6A9qj+8MjychLkL+gIoQtmd/RBPo5cHWiHbnObwHwNozBgSVKAvaqEMv3wesdChiMYeiHcbA6Xq
9v2rj4WDBiaqGiXsILg17wWEcQ4DkS/2Yxh0fbg8nBHPNdTpyjIJIUyzUtoHHFmE4LB377odbnES
cgIAolYXl9kbFiJT9Q1E8jfC965jonIYxd9fKQsYx3+zX10F4h0SXJWRuxiicjQQ9iPS8DyxL+O9
3Ybszx3n2Js1+KHbv7PnySIVPP09eAN+Y8xN4lAhzpUNtLiS8DVVJ8e+mOYnaP1oyMDfBILX6Tj3
tqi8BIdfWuFQN6EZ4rw37gSConkCJQqKgMqcaSDEHR5DjynNKjo3+vr4FCzQWXGcg3OAbVCF6tFD
u6SM88H5tre6ogepbve/bwJrmIHYUdzsNfK/h91wcb11VV7C6YugkjqKrDveSK/UxAG7WIAOdNxq
pk3Vo4uq7+Acg6ZdtzdTRctttDYUMClMPZ3K6vXzorNcZVjYN15JKjra4gylALsiQZGFwdupDN+U
Ac4U5fTcBmydRpD7VYD/hCSC3nJfcWCdcm59YFKqALCIOn+YL0ZtR+aL3T4JCR4Z2IXDDWMhwRxy
2+LljB9E3qfgGjeoyAwfMxzbZ7fdiTigyQFZ4X5BamCD6FC0q/cPY5KHtlTZbH5DyrWXI9vuE5jk
yAol8mA6k7zJRroCKIZ/6QzKUItZLmY+m4Z6aZzZ+kFjMo7MJ9CQlV8hjLGw3gt4Or+0t2X5H+gi
GxBJ1wunQlcnyv6AY/R1pRrMN2R6BDFJjHgBRQT6X4ItEpuU2lphj7wcJh3Y/H4MT6zqBfxqBEec
xJp20bwIxekNpWckbAiYxwFSo8FvzL5OoCbaLok6ZYGTXUXBT660X/H6HOXA2Jx7wP3/9jZb3dds
kO3wu/iJDd4LCq7CmUH4e1OqFPajYVRB/uVHh6/OXzICy75ZdRpOjTAffb+NAn8X8uK18fCvdLe9
G8Ow8XPG/bkZtINkUvoNKEayysBYDoxDXVJQXYzxmUtGR2w4bs5tS+UXRh+KbIZqlQDsQB3I7eYK
TLiMuvDn7tiqXW2046LIgc1Qwu4ZKzCFH+DvWo3T5mZVqUcQ9cdf58YtDbiLLcCC1YXMvsaaDYc3
oJEXfHE0XUg4f1WAwGZ10AJDedFUHCgDH1P847g0qpWZ9fzrxWdMHPfT0xQqAvi9hAl0rKIT+ArW
cqA+3BBs7A6Nak7We/YcPndHeyrV0QFmXj6Db0+J9+L5H2IbN1kdUCtZK4eMfIbICOqIc3Uz7xyl
RmpM2NwpH/v0zbFbfYbRGt+wWDkaq7UrqnvNyMf3Mc0UM/M+wsDerNLw5Oafo/dvNjl+jGF93g1S
7/yvByBoYvn6sQ7RB8KIT1LIw5rcnahu05AkeFKl9hPv5m+u5gSUMxRhHp4RABgcRNQc+ejht5zS
Z4042fhuSM0L9f4PPjs91Hs/a9yXas4LbVp0iLj7DefeNnKJOVoAsrAR76PHdO3e5w/MY1+/xUDM
junR9Yc/LatPGxf6vgyqL5wGaxz2wGvdVY5hY9bvDDDJXyR45k87kC3nm+oQRYpbYrY8zGL4FFnY
XXT7yZWgMXeKb17V2lHpCwpaXauntHHjVAZIoV+pu8YzDS5G/w6+rRBdhpU1NV3JkWeMGtP0Rgj4
cEDeLz9UpFpx0TNkykZSDkQ3PtKJ/ZaZOW3fH9M66DFdmgozT4wyfq8a1hr4GCLjIz5t27vq3XhE
8Fbs2zTpXxiV4yj7raEjous1PKqg5lRN0oQOVpAoKkLoNPJbIFpU9aJhtHtWZ5pB/KoywQ9WizUO
Jvbl0VFnoJK25DCt1mxKPL2IfYRTKsKcbgMYVIFPg/0THQ7OCANk1cnSh4WCURIZATa0UZ2Q+kMh
UJR4QhtC2EI73xM7WgKEdb/r0Cv8vTbyCP4iLa84oP6wFSCh/aVZ6oAdlzSeBjItmzYHCShEJIFw
OTuviPOJ1F/saLFsOeiTR8REaiHwGtj6brLp0IGBdiZqaHKbia5PvjjL4vqm2BXgrpytlBbHqhk+
nPUKPJ8587LTX4lJrqxL7PCSSZUK2Qs7rhtgKTKOtvuc36iyVQOELkTHNKikyorMlonHe/OpMFln
PNDEL6GountjzE9mDCKDk1VQte70sBsdoyyiyI1Phf/0e0HFTf6tYVn9vgZnWO2tedc7B7BQsHAg
ca3LuGrc3hB6RdVFsatvSsLHB+azMn7oVRhyJTx7mwOIusW6/6ZdGpqFB/nVxXwvjhbvDWhNAohr
qQg/XYXAGc+GeAwfeExNbnsHwsUNkKVL02uP1qwf4/V781MMmLtguQBvJlARLm0YQst2HNb16kyb
z7hBGZFYHKtHGm+snhucIEJZxj0I8Y9hc/GMzyvOqQ3QTXTYEQUThtei9t4hdsc3tTt8mSnEbLS2
bdv7G1NWJRAkm3wbct7f92vEMzSasTMs9tCjG7BdU2MEfYpyrV/L7OPsOMkmj2mBkDLq/LTg/g7w
OU+Mo1czLvEjbM995LGZ6xu7U189Sac3tYU84DWWDNX/vGt1wOygr5inmKZhQ6wkkuBq1ktTnoXp
kVboXet5gCgDqUL4HZjgb9UpaGEnnzcQuREYyqRwYRrdYEbIS/7lXK2OeW0YqVsD8bJb2GmYp0Xd
T2nj2MWk2+Y921hZ+0lwCpPgQUgfHELo1uMG1/3xn3RiaJfGe9fw7rvnsFKlKdqxNMtFDZuTU5yt
zkhQ4sam4TUWapbW8F4oLpFkjN+7u1nE3Tl7Yeol/XXQxtTEKH10U/jXAc9xC/0CtK6WmfW5ZFgd
7L3f9oaebpsPFhpdH4iLnqMTSCdWY6z+x0+LBtyXudS5FaqjsG5O9NJAeSLO8+snwVnFPiKF3u7/
HnhNpPhs9EZ7Gqnd3cYmG17N1KanW2msOc6ftDhPg3SMJ8aN4CQzPpuiD46mtmuLQ7yOuqy3Ps3f
SuM6rBl3BmHYA/Qln0GZQelhfop6uOTN10HBUfGeV+3Mq1kZDuU9h4bc6LtO//igA9puWc0/ToA2
1V+j/PdcPWByhunqEHfg/O24ngM93w4OPTS5mM/CT1CvvLDw6B5cXEH4X/1lnu9wm4zmstYx6jSH
YS/khkMfRJ1OmsMKcJ/b5hfipQE56MltlG2L1Z5wcdMhIlxBuqanwN0iRM9h/5WQUD7scseopIEx
2F0IJCaQGEISyuSWcfl7brHGO9lunrpVEKWCRhw0HI56k+bDqtIE3qvYa2sPMTQEdKToBkmVeYh7
B7C9UxiTEMFasDnaR5zUaKl7AxLsV5vGa9fyXu79aExvACFhr3/YrufVITe91WdC7TLsQFgV74hV
Mob4NC7ReeNtEqX/oEildAll+/3Yz2nlDx+IfyqwnWmG/Q+Ly4cNVeY2+hWc9SaV87Aq/BB1w+kC
mFeHn5cFU5twWciN3DMT8ooZVCSEwcYixT4EZNZaZujd4cojnPCbzmvwGMHoseq8JOk72dvg1F8o
A36Y9JkqoNsC4UwvqOdV/NP7NIElmk4aYT5wgn95IU0mIr6AXl4Ae1ST5Ul/sxYcTAX+UqfOei55
+82JuZpR1LQWalcWjBlWm5XdoWyAlj0n8g+q6HWBOo8UOwj7IbAQ45ImxwCV7KqCI+AWulK7vBeI
mYicF1WDcw9irqxp4fzwOuUs/sscsjc+6ld6feWT5j6HAalIQTmiETS34rLRLFs8NsnnkM5RNCYv
sxeQ35j5gLxqT9SO6/HLud1A0eGsqS1cChGQtvayMqLfKPKwp3OYE53kcnPDQyV+bRuu/qWyAbcb
hhhwqN/F3RJWn1Ebd+Pe6r3trKo8rDDPb6vycLKfxO3M1vSmtyo980EIMtn/lZCWaAZpN5dYu183
r3fc61XNw5WR7OC4Qi9kwH2gXviNRyv+o4KcWpTm3ayCWpoB6jeZweCui/eCKtL7aj9JzTDR8VIm
oP+avuMZ+71tX63aaJC8DH64h964Mvh949FCr1TomozKCUj9r4men3Sa23ymWZF17xnuaEbibeB1
uNjPoT0bu33IDs9WL6cc3G2q4Q06xVz728MACNTMeFpNCGadMS8NE4CcVkPKXHiYXyIeOyv0AKr2
EoEwyj78Ebskm8Zkgf3+wouZs2Sq7FoMQToBsldKALk2aPK4kKEIMr0lGS3cTFh8SlVrDKIMRuYY
vXDY4FbAE90cA4hGwJohA7e5bxKniIG+5Fn27/+TdmTYA+5ddHdwReAlYE1ysW8nKeD7lQQ2OMcM
Scs4gBJyzAznJrKXpqu+O2IFQWomkrFRRFOAhPMSdt3VsEaIA9DAf+g9IT7jLT/cR3xDYZki0ZpH
y5JDtoMhwg21HHFWjZ9vO65wslnRLUz08x8EuNB8Ouo2NETU8yRr+Zn/65rzegCNcC63OPQfU7Z2
rOl5nPTA6Hj2VIjPeHPIdJj1/jQ7RiUUPUueHq1vfnCE2yStkuQ8Q8XNKmIjCg5T0SW49JM7px7N
hydfUvMKKD4eJ147kI9sHcPyrlunoQS1R7Kgk3Mdb8KO0R3rgsqpWODNIOvRwoJwgpPhOqYbLinT
epkG+dEuHth/H5yUljaQlkFn7BagaowpxIw9OEnM6REKyKLW5zymbka3ZRRHFGB2ezqMthy94LDR
T1bXXel9vHN4n9W8i06kLDGz1cm5MNlg6t3Nd9t87t5Xo7HgtBofrHNMkc59cNrnqxq9vPVoTv/w
DA3Z45Q0s+CamE81z77O5E2RwS3xW0eTXssbkrox/XzDU6iLpHn2pIfzkbvzU2PFXW9YYTIuiC4I
nyEUtnGioIPpqDfB9eJOVPTxQpLoN9SA4YaWSooPaovJjl1ksZvIGUvpJv/KhMgrNqSaAcYXTj5M
gqxrJ+OE0o11nK2X9HMlukoJrE7WERyH1s/w+Wb32dn5X2SWY6jBCBvTTZUbRG9WpGd782CVhhvl
hGIH5+w8ccha+9kwIZzAcAPxr0fh3sIB8c1cM9u89tW9u22zRwp5Wp6da9CwLk7HK6LMLolmQQro
MtKmQ8mmQc39Y9EuypccTLpyRUJMpekEMyVMrkZkMxZEFDRgA0WJDyPaMuJ4F7B9gibJ1Uq0IfVI
x8wIWAlXE9ZpxzV/8a6E7buIdhi/LLHQkIeKPJ3kbEab9/cPimdZTL0smbA28HuROZUa3qFB4jdP
H4OYEneolkuQBaiFrQnrHb6334zSWdE/kvARxGCJfJzkI2XF779eeJ9npIxVcmF1WpERvzQ4SMNx
EHgMmn8S3OleqiPmE7bJG1X+x7rRW0UwhOTyH2PTR0bExvAhn57uLYgdAlDWY613lrR0+jj+y9j0
37xA2/cmH5fxPvI7ewWGQbophsnwbVqrlUxRSsgeTdCOqrse4pYQlI7aBzxgprD3zNdjManW7AM/
aJvYXwppi8K3uSEjtiCNYGxQwARRpYTNpQfA/8YgeXU3Vj3jNdd7wyHh5eDMgM4UyBgpQjuSxd95
AQI/Llf4qaBicGrojXtkFVgLAaLIdqA97hhhhhe/dIeyjWhRK1enB210zG35cNM9GRuBHPXSWgRN
+ukJsCBZJD9UWxhZr8qzoR4wDgEV73kzqENg+dFeBVw0FfAClQzwwJi4vNaJgesw/FKa4AvAmP1Y
4lnLGtIymTAmUDwYDK6ZJuQcyVbUrLkSH/xeuB5Tbh80aJJW572aAQn/qBKu3SYtdehDC5M9Sidt
EKIG2TOoSXXegek0bww67EiJTf9n/AoeSjZsnHEclLL0Wk6DLHgOz+ElfudmY3Mfqk10y8sCejvz
ELpke3c3YQOA5wDTnHNJIzPhyqWaaQwatHfPh9lsz4YoZ5wHEf3ezE2OV9bTOfxgctde0ot6gkLC
640uCyJq/tm0EAjAgELm6B9dMoFFNlz7fFlbwGqMcoBB2NJS0OPvKTgLBi5bderR3AqQC3P3pURR
9Mf5VvP2NjmwiHLQZSkWyxgmt+Irf20C5JL9Iu1HAN8kw4bb4lA0AHVEoRWUw2Ky7zidOewxZPdd
r2bT3xiS2A1QnRIe5me1333/5e/74pB/7PPkCau87RB+wg7Xo2oIFsg9JXiVBV0zKAapBzYFMYIh
opm9nXhN1HBp/z4RCpaQttRt5ulkjT625ZCA1e0mOFnDqhF+LRuD1qBmHfsvNzcn+P6c2Ypgg7jU
f2jfTM9DSVne1nIpc7ymUfcxxhvDc5nc0OlfDHfKsTEGNyH/JHXpIQI5hHe3OnNduuc25tVBL1Cn
LcXNYsm9/AaVS31EWslmKkR41UETBbFKmISdTjk/sys9idBh0N0ZJKoMQBpQEv097SfvvtrQ1mzS
cl5T/kF0kWQSPZAAymmjHGiTfUzLwfv3yjbVcK40ecr48Pmk1cKd4hAV4H5CH3pghzqma6ARNRxf
jmiS6QbV1ylq6dY/MWN/jV48X0zMxDt6HacJaw2X+AAQw/8QFpBA04GKdzF0oDDMTOLcPTkN3uAa
9Jw9p0D1F80xjanecwbaPtppcHfzsbaODXsfJzbq5rt5C+/fDtBfUw5jU8P3Eek7+Ue0D2XgWKEm
sXsYW30nr0R70jF3E3+z2TiJwUlKvribtnGGuroc2P0OoyMXSnVMGyXGbusS3g2m2rMwOWGX3Rw5
JnMTCUafc8+akutfdQLiDnm/EkWoKzqtBjirwiZnJEk2j6t5Op4PhB3X3NzHnwWHvYMXJKsRFqvN
5SFHXtbMx+99YBC5rWgh13IU9OiMYF7afHQazGmNd1+KLDCwokl6bmYzn7U5LDmcSRFFbxHbCdjE
bluXfteqJSSlzejoNulPjCXWZcGavixO1DBotTxqRpf+eaMTtO3fPBlWpu558YR7bO1S89RPuT45
Yh3Nrb1VeabOSn0iP1AFE4BUlEtQvD84p+BpsDuRZb6dZQtnxrslNq20jfIsvC+rPqIpa9sxL30u
bnrjwoz95kWbeV1r4mKKOWj6N/5481rkrRYemEggzWTWAIesGG0/HbZGqetut/ScjRL3YeyaYDap
m7iY03OJEwJuyWoutPFCyGc7YWmtHv5mBcakwKtn95gMPA3Bi1GbtK3DhnhrkvACqbkoqHt1hlyj
hGKG24QjhIoHXszVunhbwVGp2eELNZffDFUpvHj7zcU79z8uKyTMAcFGp0XKdV28ygeBWEEllb1U
NCWN9HnDpc4ui3TWXKaztb93KswCbmexKLyi35tUEqPY8JuIGkAJNMMshK5CHO0VHqANnxB3SFvi
ojbcNXCunw6ukbh56sNLiLV22oOb1/YfXs/GRLRnTzRVS3hQhZe5vMGk6xP92VgEONms1zH2jibO
PlyzWGDFyRXNhfPWGfVGRZ9I0ZygoIoqk3z48cD7mek1785sbFAu0I650bqdal5O2O2jhruOmyFk
RoZJ3QcK8mMlTR/kXx/3HTaGyaAeG4e/s0fS2hkKwEoGoDRIiagWUtZBUnX0S9I0tVzL6ND5v6Fc
RhGpGRymnbAT1gOxVtdDZBR3nNhRAgx6oapI8m1/YDNVJw/BQNeTKUWjxq+bNFySOzWkMdaPll4P
5x6Xj+Jm7OlJH9jMvE1r9CPv75fYD1Df+Bg7JgvpHSiIsGH5mlCB+4xbuC00Y3hetDIjRyyACbMd
QTr/4ENXYvFqrDGwbeJ2fCJ6vhKlp/ZxdR9ibxCwiTHm+zilWe8NV9JkSB1ILrUF0zMzmTXcRH+9
zGYP1gCTxm+RErQ4mLNh5orSdgOn7JApcOd43dbms8h5n5p3LTnHSYDYI9mRCPn37BLccQIbdIaY
Quj61v6jTxZgT/aOjHQhtXE1Uw0Iz6lt9rx3bl5CAMFhamukWgswBfaup3vnN9nsymRqkZ5b12Hu
MsXtp1ulFQBBferVGcg7I/eiAEIucYKpxYNyN7V7TDb8afsEMGERngmwMheLVsaCOzI6be+7Rn9f
MzJyoTW14zvNYU79V1SyQ2AK8Zai2PvQ/Sr9w07fxM6JMxanCLIJMw/IWMYFW8hhUyF26pp7dCXK
QW8hb0MN7rq6OK2FPjDN2LJxEX/8GreaSqnVQVlJnOOhtLE/LMccUsmbdzhdjMYgn9Q5dwoOeX2w
GgfAfXIf8a4mBrypGU3hRH+cO4JEUpeas2p5Davwr5NisL8Yz5HCjIcf3odnsjD4LGT8kp32ENqV
hEvUMWj94FYosmIGxU5MUjCneyHH5Jk3vI8y1lvTLKb30d34Rhr2CXQ/865B+e8zvWA563Tn52WN
yarSk08EyBnEzGYhKlM7OdM1vmVd6D64yshHveAwfY+IbWDhrFqD/U/Hq5LlGdeg+3sNXqOal2NL
XATV+OPingYx+4ciKWVVMvCEOuNrkqMzIaJM+9Xhh8QM8h4GIgylAQXe+nhrn6iVtz4ymMUAbQe0
MlgdpArwqM/Rbco4ccp+vA0gRcH8C+cUlAnkMXS2j95z8kDj4Ry2wOFBEbc8cmf7RGbenGXksgVS
Cw7KZFcsuoO2v6ckW/P3A3WNV25COjC6m53FdXyFJRNnwX1Y6/fA4z/eJTwGEZ7c/JDPFHxsdFhv
Skq1zPFxo/+eUT8lAQ8ytzGqzNbGLmfRcOhQ+qS87HdIjD4DcNbg6eI6nY3LG6c6Mbh7w7q4NC5h
FnTI+mp8PoXpwAMKi8+LsB3kwTlsbRg9tp5+SKmD5ZHjPAmlgHX1IPpkTNBi9JPgWOL+LHBqFCV2
0wLewBM6YovgtNfmnJvDljHvkFQDplCNx0kIOCZTpx/51VE4YsWyJ/QbXraiXhHmApmvuxNL7Tg+
Bh/61U5lx84vDKp84CZs6Cx2FikV+iE8Dvbt1AR2eRGUbV5uEQsAOLOOsgA0gUSpRtopYvOEkfOo
H1t5kK/Y2ThQ97zy21bxomHxLoRmF556ZF6+XG5m0OG/M/UrKtv4bhP6jPyfn9zrGGxAWoeih+XG
hiL12lVMeVreonMkHKDj1AaCBphwRFoND9hKieNp+rEefj7qBsUa6YTEE8jvuLlscnyM0tyWnERd
0BZemxK+o4HjXaAvzOXWJiUFKTeYk9Lk0lKFcZWP5I3RJPeuA3KBrrCTy1t7DYQCmsRBu5KGBMhM
oqw7VAEt3xppIu5tZPd18zhJJ5jI8cJ44dnd0zeI6/1Q3qZYWfuhOyt52YUec2uXghg/2HxmWeND
0KJ1hlz10HfIMo+v55zn/bW2TT4ciZXt/LxIXe98/sNUyo4b7G6UGGj4yGnVq4nEu8NlKRHvcx//
pDEURpgdv50E0z+8+1pGffgJL9sXkpS6i0blMrgNuhCb6OTaDTSgLWcdiCswwNCRelRt8HJL/9j/
+D3naGd2e5cHt7DlnaABHINsDF7GaZqPj4SpZ2J4dH5uFrT6+TgjcxVMd3C4yV6+O4RHAmDM7LEx
wFsdrGRGsa0bdZfdCKf2wkt2BBI0fVeEDYmJ5sr8DiR8dty1yZMS41ZVPEQKy5N8/Fu5K9//+l0d
cJwsOT8XXisnlDkOj0OmAnarlAl5eEKKw1JaWwqZCcJYWuprisk8eKZN3NRPh034wgRQNw9G+fmh
ilKbEiPHMI7TioXPG2Ae/rShHkNAaXO6ul0kBj0M01sjEu/GqGN3p4RAHElbjve+fqgRuMqT/P2v
CczdtojS/tWjatS2KJ8TrMsoG3d3bBFwAsa4BpeteGaDdJcm3DBEBAyGohSSHU7lkZgkDCkLUQa3
OqETW8cypZqjeSaEvnh1nAVqEynZ2tRm3lF7kMEoAsMK705r+KE7lELdGrHXnfbZT0cQ9weX7nb4
+v50/Un8dnwjLpN3cvHtS7L+OTAJ/11GjxF+AhjhHbzfOmIIibxkdYtlj1L8r/2InGUfc4jv30y4
4sp9EHm5jVXAgcVJWFXaXZjy6gfVc/Xv5be0X/CnR9KSq/whJIO86KHfWxSkMLGrjJOIytxhlGO4
1xsffnWYwuynuIKWHYJU8adetgD80BVWx0EZFHT3Jhb1qjVDbgxFAGMfLB9gkGKBshR9dcb6Th8W
hXzM4IzvDEg5Lnh1ese/DV7u9reOuzAFndJ88JZPp/40oJTrqqKrZfPtg7Kr/oStPTeiba09qhW/
v5jpCQKAXUMeVKN4o9KENCsyX5f8rQIpjh2Mn5HVkdXvPXiks5tpw976FudGEMeEaa5DTki+3hiU
QPDnKTS6x3xanndKxw4Gc6aNT/UdTwb5RqvQhxABX+pQiJ0KyhvmCl/uVu7pS3sQRWA5BTNJeaOS
iA5Z0v9pqVbfhGlCRz4yP8odpAZM6G8GQinUUYa3hWzIB1NbP9IS3vLrNrylO16TLOo4KFr8niH+
kcUAM4uhV8l6oRgfj4V5WxbcYKeupv4TfFWt1/9/FRynScdqALcc/PZtfoZKzr/iEfLWNy4DeQ3f
PR0N7iRcbVikXWWYetaW9R5RuQQYVnBdoXSOU4XBlclon+sNNTP0TDUG2FImPw4oV30NhBYwCJhy
L4v2yNNW0ELNpOms7sZyyX/jKiOAGOh49Kv7gFIRcwlWgfkYpSpnquRJWQxGDDLs+Xvw9NViAMyY
SlgN7juQn1FpUhgbCXR+WZUxsDIpq97nYUc7MDW2UDZO1jga0y3rgPH98iVlYyOicQKLY7Rc+CUu
pwIwibs49Ci2/c9D/pXXHLIhcDR4fWBp8H3RKsjrR34BEowiqYDax4MypJ6QgYRfYfOva5WPIyqt
v72399IonwJ7h1Tw3A7wAJsdIwk4QDibg36z3lDrjmAxOpVIzctxakYfhKkADGCZep3ETI7kWRi3
+1UwKuw2zAptI68OdXfGSlZuGk2wTEJ3FNamgsqXe3GO4HAiRICj8EVW45AmKY1ZQINI2d21o2+o
OFBYuBOawj6jebmgaRm5NikqlU6O6YIUtoieCWZhCoAsv5RHREKvWg4ndNW+Q0lpDBwCNY3mPgQr
5b8rwRxBsRJjh4PCJfgEOYUiYh9iSBCkZMJhOKo49/S8hvc/OETa803+XjNQXIh7yJaoIaX22fk2
wfn+jTyxpoqVDVHAyUDZfV6VKPqbNBLKE5lx4odX2bvKuZiDfQNeaGdgPQeH1hKgwumYc7f/hINy
4t2J1JwX+YZsztMg3Ch+WIWTIx9AOC1YFc/jb2RauOOeQTIFezFwX9ztgTohPMUf78ChA3ORYMcV
naFks0jHHC8ctXtL1af/D1p97g/x44mkQ4FRRfkriSXuNRzFOhM5Gb8biV7p/8oTEWQI84TwT4fV
GsSv9HKXYAD0wS94M2CqJbCImexk334cApYMOYH5k5lz2xkhBkxjcwa/Jph02r+iQGpU90wb2I/f
bErlkJCV0QGbJwdaEnBM1hHJs2IHtSNZTxP35l361SUda/mi1yH7nPq2sPt9j+L2QAg3uRTxhdJn
qorOJfdIX/jMGuEiEq7JxOT9TxYzknziW5LYhx+v0U+NL/rJXTtSJFlNCs/XzpgYzD2HfXSCDxFH
Gwf7CeyAEeH6qNAybA/vgZ+kB5JkvqMeTWQUN4CTAHTBcjr1FWv3/qPpvJYUx4Ig+kVE4M2rLBJI
CCEQ8EI03nv/9XtSzEbvjulpQLq6t0xWVlaozb9jm0nrkVIam+XEEr0RwleiLzu9M7/u7EAas6HM
17lUOT7aamuMyoQdfDGT5OvpWN24bCHRTGgRNKJY99kS3vAGLTnKApGKsdnYqdseOBrxVY2uDXYE
H7RQwKX0kMCAlQEvAvcimNoQizV4VEItVouctm2LABDwYc1uzMWLNTkYqQ8rSR0n21/KytRbr1Bb
nKSbmTBrB0ySDSykjNPur8hiNj6rxc98mxRcna+wUGqah+4ewLRq7tjbeid9IP+DtDKyhwSIw/dw
XwA+DoOEdKNgsdx2mRot135oCo4EGKQwwlMXqqNsLMeLBZgpudVq6OHT/NICf84wN55MJANcITkD
MZot0rR9rzM4wjbigjGk8AeT88vsayrcRPgbdkrZvHoNqMIUvx3xFRHXBJ6iHE/FAbB8G1HnPIU1
ivxIZ5OA5s3s6mvcCDuRB5gzv0Sr4am/6T4owKlQyxNmC/kPhib0KimkM4AOktHWkYrrxn5jlTjB
3SdHijgYnJebdLZrIDCoVftejazaPqti/Yve+cMFvG9XNevRNS0jnj3aBQ0ABFIrUBQ2XCq/IIlj
umehAM3e5m0IelcYF8Z3WFJrRtM8/ePy/I82hW+dNCvBm14Guhlu9m0GEYYfnBCitMFhvfIIGwDH
DrI06QJo5D0tqefTytMVPd3uA9JgQNr4Qb0/OTfznYq9TqF4rdN3dwUOEDK090j5ddKu9VcgL6Ma
XZmlMYMlLg3jhl4RimCEqSX/5dTGtfGKHyTwDheqpu84V5sAMtmhv2NXYCJISM7pVeJbfEQpPNFX
RABHF8YueVjrwdfPUwIhHmQeEYJOs3LyDVdYFGZQkaGQHX+br6DWKjH8qPPYGacx6/mlcAaKXfW4
Lc7OG943Kp8ApaK+5OxGzBfeWw0YVKKXkw7TSUDIIJRxjJXDyoBTQLAe/T0ZmE7sD8CDOWAlQm4A
HJq5mHyK08ngCmVCmRYsT5ZCOyUT6OnGgIZ6R6KdHzNI2DH00sJ5BJ8Xrs2cI+72CkGwHCnD2vWp
okw87unI5WJo5Hf2eBB5xB0vO81kmeBVsq/ureLo3rq2CA+VOlkxlQnwZzCOUOCmDnEte4vkgqUW
UfVlTy/Em9j0NbkhOw+UoczXIywoRoXn2SWB68vN6Ibl4L4YBzlgHX9ZbYWdhfDc/NnEChtJdw1+
ymPgZbpWAlilV/uWe/d3GHSuN8SWcMj5AB0ozQzR/XAf/E/4+OZy0c3lAxZy+PUswILRoPxL/pLG
N86krj9vTikSEVZDj3khpkk5jE38BgOW1UUhhFXHhuHycHoq+WB+gZOIHCCDw9cQ3JqDiQlo0yX0
4RZVA3uz8Kw6cpE4UOEN7Jtzq8QyMs+KPdVUseZnfORKVSMC9aA8BfgkhiVhjyvP72iy/RfYUmL4
8FNBhthCFJkr7ClspU5y2UaCHwMvpF9XQFELjOHdjEHShAs3KHI8/QfKbELo96Qjd3xYG+yKXbKD
E7LD52DADRAZqvKWBB5UsoKmDPRD1RnnpwHNYHiUDVVCawB4wCjiVxoHMroSAY7gCiFOsCa8h6s1
bRhnaoxPi56LJ4LRjA542WxfldoljCPFDCGT1N8voLdIS+OGJZGhIGDToqiIsR0/CQfFeKBFwlWB
bt9T3MEp6kFeEdSN+4T5Qhz1xZdAp8E+YzGJpDMMM3N7SQmsjIWxH9BdqWqrKMfbB2xjwhgtF5uF
DSvKf6IQTK0ukq2EJdN8euPgDd540b8DylE4JH9nk4MNlX3WQiBxA9jlSjuJpmjkCU8hJojooKkk
knZqBSBaPKIxYWAL5gbXgKYIPlJhjOyCosYNNFxqoQDGX0qUOJAO42WoQYKPcxzuhDk78iGGl3MQ
QVGV9NTZO2xQwYGrpjaJwDPenSEeV68O/+zwJziOGaJC5uCkQeoowfxdUygsR3IkYrUyke6SIRg6
V9gIZ4f0oezUvnfswSvI/HmZI+R5CTyOqXbh2nKjGn1LjJ1lG0NsBfRUGXzVr2CMVwE3ZlLAAh+F
MEctkBqfKRk98sS731YGAhX0YpEzqrDb0iaUIVDOSJ5EiEQtEy1SlohZgqKFcaKbqq6sgoVijx2R
nw65gnf5HF2uF4MngynBdHgb+RdEq4OgI4W1mAQlVg3e4GAmEOlabziwmFKLZ0uhl1AL6PeBzhkU
LXTa1J4qPXEplpyQJyt4QLaXZjn+ohSViY41n2jNAOoAIzLN3Lsy48YsRWp3vLUkqEUvarx10VpA
QyM9TBH8RZNK6qrr9tXJxy/8iF2iO1OaUPR+o8mkHtac83G7g1OqBnYU1uxB1UXQU00kzLWkt0oD
G8VbkWSd2m2lkYZcy+Lht+iegCF05lhKDbhsJzK/WEk4zHvNcCfa+YFq7B6tiCIkIrrsoKx8YckH
9rrsEFkVNufOO32xPxXEdMpU3TBITjBVwFflZ8RH+oDDSvx1zTgRhrA4w7ovAWKBsxB+YGSAZ36d
CcNJbhgWqtHcCz1biHIWNAIA6gidosi3S/cVweAm72aohZenMmC56VRr1qz5CQkZbpEea2nV5jLd
mNbNl5QvUjKctzezPuDIOMJ+NdDl3CZhBJdFa4fr0SVomgy1GnudaP6M0sYGdnPXonLy7FWzIyf6
RMl534C6lYUU/zYt/AT5CYZsmEPJzKr6RQo8FWeK0gsHX+9ZmuV6X1YulAozd2tOumevhhTazXgM
BEwXhgVHgWLdvdMmVXM+IbQ4kPnhjnxaysB75HnAViwCxQLvLaqE6kZTrKxVomqluJov8NgNzh/n
IjOsdEVPuICHVUycYK5cmpWiIqESX3vwdgx0sgv3Ccg0RCJgbehpXo3QVGn1l79dWauCM1VX16oJ
n629Ztgn3Wdf6zWQTft6R7CPWFl8gw+XpVSRQYlG8c3V5fggWJ72ivAhPMIQozZrXv70+e+EhBfw
3d+OBAUQMbOmYogoyyo1K03qlHvriPP6pZAJDJbe1nm3LpQY4FKSdsG/7OSoUfcJg+FfCDTVvqb/
zC81qRxWmo+A1pOd+SYeKDqXca2ZS4u0KWzAzIN75z2vL6Bz4sE63/ahbpWXtypcNrYINp7qwxBZ
4g6e5sxiUir1D/3rVGHCOV3njQKbPqzEhJfz29svVswJrULuufN4eec6pmUSyQvDLSkyD3XxojVa
Ad6pbDWuxEfAxPJk9h0ZQYhGZEvQsjyqxO38PA/uRw8XMko38z0xvxPi1UZ4TeF35PGX4SHIGCs7
bHuXQtJ5TbkJNuxO5a2g1F7PKHCaJRhbzcbX+Xr5k3msGwfYvD5zWIPC9ADLqeYc7NfJfGUvBw+A
nPuyL/1np/hXpvR7oGk3oOYVvcY5grr5CupYWS2FB/saneJ3co2283ty9dT0Q/1gyEwbtuAXZbcG
fQ/Pin1DLWljbsv0Fa6RBJ09Bi8I6fE+2kdQg2aPU+sJ7sXUXeDNtVViyBnZ0yWoNsI6RZoPrW7u
c22dvWNSX6rG/7BzswqdJZTaccZyq7tw97eKr95rkBvmB/fkADXpDcFSRRylncT0TrTrF+BtqZx7
CnMzrojj297OeQWUhoIRnektaCBBRCuyf/MOUcVHlhWUNVyNaA2xy0MAZrqUK4ym08A6wObBBEJG
vTPpldDKwpdDjUY2dTnhEA4LaJ1eadXN09g7RRyKnqrOCS3T0njfIpaDWJ+DIgEaADyObK0wAHbJ
qvkYPL42JVOLEVq+oCsMjV+iZ55Nd29WrWIHSv8nKsPb2/Tpw3ZrN4nUVOf1eS3Gkd3TSfRO1729
Kpt3+H+b7rFHVf5IcfTinwyYpC96gj9Z3zpdFNgUkiWFJ/2XBs6mSnYPIix0DtCXpyRLzHgFhIAA
KFBIjjeGF9Sm70PAPtx/wPkdmjF/1Rm38/dxGt1dAt6//5t0xJx/0VRHqAKr8mPUoA+H65A8iu/S
OPF4mLRVIE7EkYW0QsbYo68ioELhk3ltB23R/T6MiL3AJR+WtGIllHlQi34uedMCjfbqGeePd1os
QJE3XskdjcTt56m4kPzTM9gxED6CIVXUICoGHQG9Qxul4Tq/rZJJZxWVlsIyCxQxGC0k4qJEvhD7
ApTvnyRnQB0dJ4rg5s27oEtYcpkAqcYYGAP+ecCVrpIno/Qg4LlHahSXdpV6HAxkIzcoAgAJ+Vfe
XOyd2BdA50zQBcrmqVE/qtkRee1SJZlyh3HETXSTbHhIZesbakBiw3zDVTqmZKz96gg2G8WoFvlA
sz6H0kk2tPKKScXepuqlWKf5krG4pmAYJvQkbA/WR5QqopmF+EHCMMlVoB1tFlVCuSJmRggVF3Si
A0IhlWoYlL1cmGCryGQq6FIjDEcjA8p1m3aOtgssFqVuewagBTmc4JbMri0/Qcv1AIx55/S6jKrb
Ma1uFXeSH8pExdAe1+tmkYDOw9zbtea5d3HXPQrd7CpVJ6hOY33EAC/DrsfiEZAIurwZEFRAIsmI
aMCDDkwiwfGwC23Ur+0vVeJrhHUhnVyh97UKqA+2DioaE6BgmCYu59u6UzqASNrfATXAmaERLoAA
CwgiwKMBUatCI9loktS949fa9K+YaAr6AN2g8t1b/+TuxjQZlECdCKI7yl4FwR2ajLHWtHP34q66
ZJ/WA89KTV2CYxEsf+fscJodIokigT4eSacHyhm4RYXn+qV4sQqOre30jqJnBGYWbvqVs73lGp+M
38xatIv2u/dek2vceFfYCmjeR2A4uCWrJPaq8mSwG7x7jc7DGyJwuBEgXVC/XMzc6XCSiKLOc6dz
8dwrqccBToKiOwB1HmLrCxHhFOx765257Zy6550JhQWn2ykiSTEW7Lo2iQ8nJNWwdOC11Pp3H6BR
8fGG2hbeLEt+IYLgcFYtYHVrQ9b1q2gTTylHES+UoAgamQgEQsZByNkGBTif5wh/Zb36tRa2x750
IYXsR/BeYNTsDkaO2h9FOY84qUG+uGkK8KW6T+c/IDlWk4q72t0jlhoQXIVfSs5QqSE/hD+UBOiE
u5j4h1++9G3zRjgk5q2Ja7CnRXEXKiCcuHd4oWrh3zurcal18i83Y4sbpm4gAAaG1e3j7gEGBKAf
WLNGAXI20Qj91+zXJyb32Dt11c7yzRvX3mvcqBtPuCIF1uSD82ImIvYet4hdtGYgpnerPtp1gS+E
flHuia7TPSofwEIpJE4P4lfu710zb6N9WkXqYMsp2TpnoJA8n7exr70H+KDym2pUHB3ppN0EvA0o
ODguG7NGsWXKthqXiT5AWuvGiXaXHIsPvaZFGLGmFolhKAGr3pmedXLWHZpu+9wpoYTiRVpjenvW
k2noPXjorEJB1PIsYFh17839tDiH7AQ+I+ynZlYCsL8nsef4S1C0Cibtc/MFoDQtR1XcMBV/Idkw
eiLmv8MtF9EiK9ORVWGjgONjoL+gFHNlbN5I9NpTADzc3wRU/8NdAKjJr+BoLIAvlvsW+JBgiLmw
G4iah8xIMxEcomiDGiWjZOka2zfp0DMWENjYrbIrT4YPXgb7RNsT+iNoPQe3ySy+9nU4AUjYxABT
dMMQNftf+PerMX1Bsh/ls3MAujjb2I8v4AhLmgF72JJGSJBHXNcwoeWWo2LJKM+v5LQQM2lYroTg
OteU4fK9ibfpihARqwpLX6u3RjUqUK9gWvb3T0n2iWhVak8r2JgMeKA0Uoth/cpsHYgXqE9Q4ADG
UiAKWofh4zewsvk9FSoIzARQCBGWKLrVgenc0hYNHuAiKgxhAs1GqwFeI3oikD1JOOATFRdAIKCE
rzvR02Dx8bTwmimzgyFvZVNYLmHKRBxAyll5ZVpkuB7PlGoBn8np6FNR+mb9B6TbPcwpHosiJZl7
1dqncjIb8zGifxHajiCtUlM9QBofqrj/wukU6gPPaY69rxjBOFFRFG6qG81iRSJjpQ5jzjiZvGoi
gkRo+VoBY+Nr/J0Pr5avmDDmnVIeIcRak8Bm8+FVmWdwAHwDwSMG66c8lf4rcmf0sWK6dPxtNL57
z6fSEWMhZ0ixWnYuEQGeLeyQ6IC6ZEVK4LBGi+wBTukGXEV5i7JpWtyTPCyjqahyuCMubsFBwVxi
NGV07c1YF7529rhClV3Em8GutzC+NyrhBc5aLa20Oi+Q0ldfhh60ik5IziMup7/tULFh+DHsENKQ
VFH/w60164saxoYo3ak0GyTmT3iNOAqYAVzyOlIyCzw2Jhc4w5csQdHatfaj/UgjXFGkQNGMGWrM
sdXgIi3+yRiX4XXRlghMgS7Yvwm0TbH6JyzU3TuEjY7ItlW7MUczEoG5NDdCm+JcNc+LBj3bJ/Jx
pGhgLiyOqBGvOrseamjMnyk2EaNIr0xyvHSq6b376IRXvlAQXebczejhnaE6oL/qSWkfjShr06GB
BOm2ogTx0ZFDaCsTXdhWEVSYmDVUrPIIByAXtRGogsBvgSS4U0AwopSslmgA+2soxc/hVXox33nx
aj5ATDSTVzLbaGFSFn+6laxTWs0dObgs9eaXh0rPBSIFliQHke4DVT+0EOhGiJi+ZMnjtsv0eOUH
JXLpMfNN06P1CW4x8DmxDXXtk/+KbzGsTehV1wTUhP+fbdRy1BEh9OCqSpUC8ap5n8P+ZxMtGqSO
WX8B2CUM7h5RyW5x4Qh/vQ9J2j0qsVUIfirUfSot0m3XG4OqII/PxJ3FTw68gTCYRm02kJirooP/
xBjngJbQhZMoNC1UFes9AlZp06x5Rbu9hvYOuryVjlR8X1C/IFdvBrSsAuL4pU6pB39VuujPIQI6
GkAlKElnVnrBKPOg9gvB1q8GKJ0797WlziuUhy0BlZNBkc6SIll63n6F46p/G2xCJse9LAjdJ6OK
DHFheEBu5ZgABzNh9QwURFFNS6Rymgaqlk2xS5/wlliGQrvhTAaKws64wgN4QW1KKdYWKk/NE8jj
0C32G86D1Cakn4iookLC+fca1NEqSkhGq0wgWILouyu6tjbxCnpizZgLb7nTpSpsdEM/Cx5BQ18p
z3+tsfq99oi8bOjgPzs0kQLsi2WWJPhSI09F0ofzfCVOuASC3WscRNkAGV48Kk9WTu+ZJskNpM0h
zUKK69NRB3jFzQWkJl6m96DsS8NdbrBuaCaiSl2Kd2VLoT8gwGdUT0ph1hhaCo+pWip+LVqzhk1Q
sIcdwYDDNEHwgUbXMzuReIf3uEBFI//AQxpoHG7DG9OpkKl9miwWRVXzBX+jYL9G0fVjqT6+cIa7
peSTVgMUajo35pPMqt1saDBVGsLMkBovbe19nGq76DN02EEQilG7Ls9reT8wMw+qPb+s5+uNVcFo
fr3pBMHlRiZot3EKQJ+tKtVYxsz0JWSDIAdHuQIcxcCarX2jEDkqMxPFOQ7XaDT09xBHPHqaMcZX
sKnyx9jOidTO8xNy34MSucLoo6ZhD2kj3IBTAtw7Y96mV4T/HPDuHIYWsdy65CzAha602RFwf8af
kPQiurQKo5v/6dJG0K1LLSxeB3xvnsOpIRAwPs+qXMxs314NapL8LqI8NXssSxC52e2YFZof6wB1
UD0f5io+P2lG/A6v7aqfg5JFXQCgr0AcXEiQKMYfwGJ3d60NzWgkHXF+eQBXw0SztBDtQZQZ/wP+
h1ILenfi2jC1y6otrgxVA1NGyJrQFgI0yAAAJxP7mNi8GjDD2LluuQD0zl9+tXtbMg2b/vyrdYGN
p0ZPsNe/xoxTUKXo4OYHr3AFipmb7mfXUS4l5XiTLKjczhp9y95u/CAgfLODldhcROFQm8OpW0TZ
Jyjbz87ZuUF5wSOTesDgDEp56oTfrVnc2puA6AjizhchzYi0o0rSlSu74gjQeOwTcTJsh1rJJ+BN
3ANqbWiWsmmvMFQ4sxmr2KZszX5uPYKDr587ELRSFaGKS408N9hziMojQJBVX/yJH0NsI1oEDRR1
yoSICM9F8qzYRbIvdT5NkhJZGCCcSg5JnVak26g63xBMly0hB8eluISF8aR5c14RY5PSDfwY5eGK
lVQM2bn3tOqRClPOUFykREiHG69KiLmxS5w29f19DRIoiAxYCugvPNgDOJex0EvqhCWIEJG1r/pX
CjzlUdbMQ2mFOIfSIYgOqVvsphEjCcj/f2GailmqaBzTa4v6xwzWyMSZpdRDYL9RRiZgUTlF8TRR
kHCAmOZTI45JyJNEQ0SVgMEOwkLSOCCTRFJIy02SJOTbnIqm1yDp5nNgGShk1TdVMiRYIQc5UfQR
vkwrBo8t6STUihT4rHFGhIsk8lw83B/60GMiRpdiEDxyPk/1ZKJoKtriKWRkKLZUaUpriE2QpzAv
jpVewxzJyt/8Y4sL5tXCBzBb5qb7bcWxN1t4cUzRIj6wA0idKfywJ3cLNVFxwVDWFAjr1lWdhbvF
E1vT/KRHkJW6vWp0R+tm1fWeU/GDqf3AXGFdaZ6q0z6lqkdJrVjqg63zGHLUkfW3CRkh664qEXEh
Rvc8FZdy5aqvbTa7Oai4OugpXm1UIFBXhFF6s9LzEupEGw1qTHoteAxrAS1yVNLu/kw2eYMQhciN
4gfBRWkDLfOW0KFgKAP7Auo8MtLVYQHf4NQnEqAZsAxSV3+J1YEQfU8xJYvB7oQuhPS5FgYwhAdH
8W4OyYlLFiikBOgSqJgJDxviM8cHzhdpyqxsQQ2FFQ2liLKf0EA9bP2cMA/RqElw9KMqm59b4v28
jQV1OREsN7CPtmBn3AZlQt5O78j/8XjYmg/mrWGLBvROh33LoTRAargwLgZ+UCFVlVFJxcGECKk+
ufKLvZcz2YskFJTsdB0k3dTLgRm4g3gRV9sxlwKfQ8wcEVmxpXSGC/7SIVpBIcHx8KAoOtborhDu
XuDAU8emkg0NhHSx2j42I+r+4r3yxR7IkQ//lgQCmsk90Dw6cUrBA3FlX5QUypEBKwRIpi3CK0uc
VfAjrbPKZLWQDU9+Zi4WVByyQiTfyNk1+B4/srpoVvpANQCqDbgW6onVOG76Oa08jO5UlCQV/cGK
wjznW3/WF0aD13PrLHuFuIGbAJmpevR36oK0E/epft31c+ShfJI+S7+WPVo8Z6C37RQphGuT6+Pe
o4hTxBnPnkpmJFY6a9NEq2u8aR3FVFaxBps+/XGgvzPACUMUW+4+clN0UNoZ2/kGk7pMbjX7PfuI
0ixcaR+jBK7o618Itox0lLHbs+a6bQgh3IBPy+zwLRPFUFQZQZCFEHO3RUHPXhqN2qOa/2YIQ9FB
pYf/GfJo7RKIzgi3C9u9cQnQ80Nk3JmB/vw7Zyxb+veIKmF86wMlHaPf9YMF8+TxR6jQXxs6Lfgy
r39Zo7pxpBdXowku3l++/QetVvPEJ4YPwf1qcpl42yjnqlYg7uoEDZh2IxjpfX3E0ZhWjzosb6vx
6uCmtn3yJHIqwrhto5JEmIBYV93wQ37gA3m75/v8/F/YP9oMM9FM9Q8aF/qXftYyXqLyGTLuZua2
mdCOghvS3ozsAV9FRynjihPCqf0VJrrAbz1Ne4RWK6pHGlju27RT0mVsl8y/EX8QFo1irNPWaxpu
3ZilNdNl4E0Y9nu9Hrr+W7RellwWc87XXEZ3iYR006R0/7DM0R8PAqFW9f2zVrT1c6+j1IW1uOAC
bRtlXKrOpu5JcrYXTzT/7NFIuyeNsHNK/EXWhiUPEZ2Fgyt/NVhO1p+xETmfdfBZxbc9KjqjtuFC
NHRdQ/fP/HYU6Jt9P/zTM9hEdbjuPLTwb88YOVaQsW49ppxy9X81n34CFQJGozYOPkrR5PHtHjNi
ej3TZ1m4ntDs+yy1vVySCUktihU42r3uErUpJIqZ06rhGcyHRG6XpV82m3rAvun3NGsGeWlEFpn6
ZFaQnOery8v/UAjCSUdROw0RoUOkgMLB0QaDy7j6PZoKzBW9VJFmz1rIJPI4UWru9fp/f74ekDa+
CkPqfZBmQBFdYjQtEbfVtZ7Ro/gY8+78YVpdSwttjzT+Vhx7hjdYImzrK/0yUOPSbqezJ4vNiSXG
wK42E5VaA1VihQpRqMK6Uw+kMa4zdmjMYoB30a2jFEKrLNQQsWukpAENhf9oKWwNg6DTcRIvwUOf
U37vAOYDxUhUg14oY4gmEaIg1pDif+AkMUgeJr65IDiysSaykPIlSntEsung8NeZR4ppCY8wpWK3
YMljzBikVnG25KXg2nqe67oYrqoIH/yXqt1czH3+GBsxzcgLjJMqHXI4d+Il6j8+xKVckLJ/6pbr
7tGNMdkOblo16LLRcNwPumQ61Z/MVuwSbceKzikaMIwsxDT99autd7AVxV6E9b8++xNCBVMClrTW
8Dx4CGHbdjGiJF2ua7dtM+QcbKxmz+//habZ09gE5lSL8Z4ZHZ6PkCe14ihQowS0iOMZ/FF+lm6w
brPJO3KdaeximHGvGFlupB1iYJY9kR66vDd2s+223Zjb5XigzdXr0ZFPRsVgwz5SW0wwwdpI90u7
Sq01Z6SuZxGBU4cH58WGyymMmQYb3tQBmlGVr/a/D6KrhDuG/DUaMXSSQyTYv52OUiyxFk4NAPwj
RsoODx4jIodqwf8DzKBz+tcekQlVf9HNsv2euWS1ms2eyWTiP5mOLW8tW91Gbu4pM59K4muE4uZv
kUIbPh8jIavIdPaZYNP31dmAXrqZzS/mLs+UpbhE3SQXyjpjTZHoLDaZ14vKCAMhIX/G+MRr80Fe
7ZUK9jedkC+ALR9bxm8z4t3VyYL/NzwIs9k+YpvZrCjum9COhZfXQuhtG27DX5fKW6/wlT2jO0Y8
p372WlAgzHtQrcx1N5GMvlpxytlD/sZ0u+gbsoRyX9wpe5LzQFlJoYweMVAyJbsZ/p0ARD1m8tlE
qwTBHN1ZRBeCwsKdmfEdV32CUHjWdRj0ilogu/UFt54o8xC1kl2oqnYlGoghMBF5f2gpVvgsYQoo
Yq8YIoNTWHMKRQ6p++v5BbEhGh/oAW8qKhOFSlelHfqz2E9DUUdEq54iNEtgMt9QiDCL0igi3uFT
IV25MceTFWVtCcsX0MXOtqbhVqgOqBYpkEJ7P2JRmayaLdPDyQjEZULJmIiPpVFkjT0g0NdNN8wo
1hVRnjI55jTHQwk7syIkenz+xl2IyzqLxHIrUjyFZYIpOVO9Jlgy0afyFVIpLM0TAlXo1lP8KlIZ
WVKR2EoRFC+kYkDoB6hKqsZqdabifd5guKiLCjhFD4vcoRHGEIaFla982atIt5tjzenGkwoDJk6h
Mw2efKmtgoSEdqyjNUU5YRxswrED1RJzqCZDPWhqGTDWeUS0UcosyywexYA/mIRZiqwrYY6fU3ws
qm2dWBW8nfSOxbB5Hpv+qq/gTyQBLZdiMwXZwpuVA4J/B1wytGNeoZW4WLMc/z4hHRcfj1iUjkxq
nyIYqmyiRywKmGBsGCnQ48hN6DvkgtgVUaQAQpMn6GDjS4PmGCOR12h0RtHyL4p5qJP/+HmYi5Qz
ruBVfVl6b3mkK4w/XZp2rMJf7TSFljzJ2e/dj/FqJMence3MP8ARbg2NT9Lft29ZhExOWGq7DKax
NMCCUj1WGSw4JkqC4MCEOwYoZN/8GFiRPtKHfJvp55qKJ41/TUGfMOBEg+yLLQzVSrNyUKGcD+rm
gNhggrvf9/kRxIkeEPCQ1XsxTQr4hSEDQeVllF5EbUeXqTGM+Mj8gmQmM2dPnMAcJTqy9oDSmpOx
weU3rDpsvok5P1slA4raBHwH/JUObyjAiKtQPv+4c8ZZCCTv0ustrhtKuXYd/iBvhLKjxnYxdjL7
mP7FQUSJpVekoBjhzMQXNXets8fCJ46ZamE/3aN/Ad3WcmhuAqL0MB7eAU37DpNceIhCvRmlwbSI
Ioa8yaQL3QOku0gsRWZj9rd4GGr8OSvPkBFuir/KDSpUVOyKLgxrhb5mT8jy/42hW2Mz3Ns8tk/r
ox2CPfd7Sw2dQOa6bqOHYKBVDMI5XTFhgpYxXWHR+NN0QQmTKnwSlZGHxnM/u5pzwbIqYss8Av90
1iPiw3s+hVSC5gsNZwdIPb8v6Y1q5rKmDxDqXsky2vlOih1Gp1Edk3JokpFMQzvs//U0QkkC2Zr+
UWE6jzroNAtL0xhhJLGpmCHAv60cPpEbyvowGUKAp/pJQL2J/Jk7RNlxc0RxdRQSdcgywMfVwSnw
gXlEnEpEhsVsF9KUh5qp3pubVj9tlgkwYIatwoCZB+OFbylTIWOGcVKmqIeaOrCy9sGyyJpqwIlk
tc9jhE15HJBWsrGcN3BMbZgGA+X3TLu4NS9MFSDEKETzWqRdWKel/aSaj3iojK1jQzVvMJkt1LyZ
S8dwBJ4w25fvcL6ZuaIv3b6OW7YcDAJlmAAQoHKTcU+JUn+5RPKbXfgy6kzToZpkwM/kKQMfP5i7
KhJ3RmLlZCFtwJRZ/TPPnkFLDDLy8ih3aycwPoW9zpnjIpklo+PMLfMSnRMlSRCjbG089uPKARaF
6Jqpe/eyRCxkzveLQ6IV4XhywdnHcDvatNyCq6hcumRq7MymaujN2PDmvMJR35s/W8DZ0yblRe6y
C293Puf7CMN1GQiscTfSZZgPtu6AK+zyCJu9HGLqTDrqHXlRLVs+fV52NMzM/KwZmaQNpbGofCaj
tnYcD16iWS297Nlzsn27H5J32aZt9k1yGVIgQkBeQApz5gz5S0wcCRfXgs3gXjXlp0kICZzO1XNO
e0ve7M5QLgSrsM5aLdkHvilT8TMRGuzBt6ATOLdOtYmF5Pkttbyg6sZlpDXB8jXXwYGuNSqDGuii
S5f6E7vf8u0RzcYUJIHs0JVQRRPjzhfcFlV6r3QyZGae+j6hCs7t5+I2OGXaI4jweR0oz7eZ4AyV
IWyph6I2o1o3wTykGZG43XixiAGXO2qhVJUUQiheU250MVM0hfOdRdHTjORjCA0EDgrviyMw0YfD
CVRq5iUJWluMyLOCBgUeeIq4+DHCgMpwmMVKOUscanGZP2bNCMQVRg3wbgU47Q55iOOMpbcQwHzK
CEt8mKrLWbTWUncHmnqI59HBSCjGtW2IklT75bKI1UVaEDmH1kYWSVR2Wix7P/iNC+QGhYCq52ND
7WflRehcQbGJCCBHaNGHbSxJzGoImFI8QyK2Ega1wadLP1d98elsJrWBGqpFBEf6dBBV0GfBn1p+
8XMVZ2ToVtVy+UdBrcq2YnloLlNINiunwEgpma5Wup+Z/UICaYjVFKqj6bi/ajrKG2oqF7ou+j7Y
FcGeAhXeCpkyFS8z8FX3plhXWBxXz+XQZPgLgrVjaDPgx4VPCskkaOM9yKsmepuit6Dz8BcVgS9G
IAsmZWRJ03+oOGep/M8DkLhvY3VWY+El4fvhgXVzZ/M13NGA/iTIIN3ADSh1UJjycjboHmyRDwhW
Xg3ZKk0Hvi4bgWSXtbL/x6x6MykUENYoiM2WQyKibxzOOlMhhL+KdnQVgeoi/f3oz4KA5GF+vkgN
zjxCIAwZUCbPcLi5zjwdag36Qk/tOuLR6SwdSWG4ohxVH1TlwlGvF4gEVKWMSb5DGRQy2KSjUkmo
k0196IkH00vvmAmln5R/TuiU8NtvomwNfWFtZ/2O/uVJOkYQHNS4g67w4E4cwgAKrDJlYQmnZMNQ
+Yb0GC/pBUOMDyEyofiNK5BhxuOYfsRujdle2mNqAz6QNimhJ2Vh7/z2kmJ+4veZVKGVIklSq+Zu
EjX9y6L1beA+JJUgSR55qoZLXlvjGxergCyUIPJaAPEQgAsYNhKOmO+VqUs+MxUInoQOgpGmKDlY
IzvEiKJBxGxOktGi44d9cDBMtaI4RW/LpQwubvowk631+9hdTT/jjyS2bxCtP73gaM6ZQ8XD0syt
tX11iwxt1PwGDKMsK2BPf087e78EvIOB7SpWycAiOf07phX3GRycg3PplBmzrPlb5XRP/HnAsMvJ
yF+ueEOMP38ny9XHUngl+MOeI7uNd9MYV3l3bW1diGYCoUI6sJDelj9eg32NzmTBV8S12ev1DGIA
/TPDP26kb/alJ3mwev2e4uCtn6GCQiPWdrHF+A235y+vblOaBAIL9wYilYnYJqUWBVKgN/E3ERqj
1zxD3inLKDXBOqOxJGEzGhQ21HwAgdhTdwsoaEoHHOBS8nBlZmTMZIyVhpG+UVEQ7jR2AquV4Wz4
q5YVOMiBb4zi4gFtXoQeFRBB/OnTol0Hb1KFOQbzTSppdZTprlMqBajkIdqiooFsAoIJZBDKMfl6
Ajpn+6LsAZwemRbe7Uogl5WTD+bBasFx+AWO39+IEyeGLgeHISfMtTb/QvJ/uK0om8H6QxiWjrqc
6v7i9pAV/oplWf2PxE+2OwZZ20CnwY1xKyjrWYkYPVCu4G/oQMjjddDjIE4CVBvjVVQKSbB/MsjK
NVk28SxFvg7GuJcTnKs+9CHqn+LqqW1NP4oac6DZEdK4HXeq6gyDGcojeEGWfJNC6muDZnLsJZV0
ykeqs0ST1tW8qERWLAwkQcZ8yFi6vA367uTihPmhECx+k4gW0H34f0pLxFj9jkVkQ6vLj32G6vHh
nb5O1RVbSnK5eTymLIh85xDzoXM2UN+eAETJ8dI3olY1+tiSRBm0nqlSS3w/NyeXRwrYWYsnRiYM
rcmlhR/RoBXBgE9tiL5tFrKvyrLcknyJikISsdKzUOmQnHJEJYll3vOWUqBTAVZZuH4CHrKqj0my
Nj/h1CMI8RIE0sE8MkoE8YpqYx7ICym5YhV1h8qpRqStgsw/ABX8UVARlp/ylznTPpMn0K8o+os+
vfJE08B5kAeQzZYtwwNM3TJuSvKFV+tkZ8tCRw+Nmgxi1XSpOyHHkb4e2Wf9mTFEVqOn1iek3THI
NQbE3+xjWzO41/SNS/MUrnJXlj3XUweV3nmo8dw0ohjV4IYy/Au9RBFYWmCJKIYAk2MOlKegCEIw
xxRFsGuZxAnRq766dT5KQeN8rgeI5Z/f/MGQSEfEWUn8QXig7JjV94Vv/II4HVaqd9q+0Pd2zQO8
Hn6cjYieoiUhKLWcwmpi102g0qjpMB/UIPuVYeNqYMiq+WxD9wnLfnn5QjWhZbWaViugmkyHJc1B
bSg7tDnlkfio+pe/e8bcvfCmaxOF5VXM5jxAJ1L/0B1Fq2ubLkZksN+QjSq0Kn3QkhUtaxc+Yair
12sTrmJ1on44NW9PFGs1wBUzqBvV8ru1CWvwI24wdbWzizSKfGhklcCWGEBqDNMZgkOHgl2Jj4Cy
OJNSHHgPJdKsXNnd5mQI2L1wfRRpTdGpGKyaRZq+hq0Ar3wwiDiH2AzV0LV+CnhyMbtf5FzmT8ey
mZKpkvWMFikypyqrcXJ+tfobZEAoBYqVMNFoMerQY3qI4WR1nal0ETooW/+rnGIf+AGOmo4eZwJ1
Ogy03kDXvLGnXAZY4E8LZeJJ/kInVE1kF2yUbJiuRNjSLHLbIYM7lJAzvbxIlANeDQyqhou7nbLX
VrhAPDDFmeKw3JupZkng51eaulWuz5a9p4koE4aTMsk6u4E3XifLIRY0ObOBIMFlAJo+X1H2tQWT
nTWRvc8In7omsdihDHN4VQ4V7ieiMahSdkxVl5KfJ3Bucx2iUM1+yh+znwKuCqUNqiRlKvE1Oz8C
A4RJLBOjR8mjg/HVUBpws2W6YaLGcVQz265N8KjCpWqLimykv1Sx33H9yRQuqBfgZckVFoxay3+3
S/Fl7CQIjkuGKURSPrSJ2TTXh0geK5KODp5tux4/jz3To8UBS/PESxYYJChdEmJpxFkUT9gPr2QD
yTvJiCBkFsk02wMZZYMXa6V5Lz00/vFLF5xkJkt0ue1HDtJzmsU3bGQ1mxdiMzUsuZr9sO80Jl+w
H1R8hrSlMYor4DJ0rqVwSkPvzWRVxkE2qwIfQkVIKLXENcWy2QEfisgguSDpPylF0N9dqqwjaqaE
wX92G7aDWLg0Uuk7xDveI0JaTNCTQiMKazYMADbZFfyn/yNf/uHMPw7dQFhXTxrDGz4Igw1oW4EZ
bPMBeQSzFYnpqSjCVEwn4KdE386FJ1TjFUCdEquhhH9nuAJpB70NyZ7k1tKTcqos+9qJ20Y75I3s
0GCcvJKW2exKcAGPQEeBdmeOi8ppAY3Sakwrd9XVqLUr0d1K1y4a+Gtv8ye/e8VjzODEyW9jO9ps
BAYn4Y4beOusEocjY2gTxCqZUPXUoOGOgnahrabyeya+nfl2nNoUayKO9CZW0/k6a21Q4yVWkU7N
syfupJoXYc/Renv1gpalmhwDOvDW6IHyRfMbBlIOvgGpU9clV5iIuk3hzqK4SFCGVgxmnc5JAp5p
ZyoAPBgPb+Ra2MYc3X1S3K9BZVNzp7YpdYWATcfXVL3/m1jCqkLOtW0yhSIctRoz1BaqwJKmerhD
WnTUJTOfrJ9/DIgYYAjifGS4g/FUMLrO+388nVd34toShH8Ra5EkxKuyECIn88Iy2BaIJHL49fcr
MefeuXNmBtsgbe3QXV1VrTHSdw9IOUbLpQKyYvAgsyDUKb7SW9kDn8GlTslbS4v6+RFtXhH0JqnR
tevt4eqLZVQ4Y/LKpwzJqUZYixMCElTt/Hgj0snBImXSr00olwH6P3LOKryBFi2hqZ6kyqQMI827
6y0O9+tsR0NpQHP/EwYxukAHASufNI3cd4qWnYo2RWhUPtS+DjbVymI2D0h0f8VoQSMvsZC2PVL9
X0YH4xqvmzAq6958uazwlvrkWeJHkTIthVHSUBHvyL2XkJ21WjxYooxkNrv7ru9HgwCbND5DCb4m
nEYn+oVM0/1sHhqZz26FpQ7kMDZSgtt5FXNMDcFcJ700WUxbN+8ZPHtF/zo+P6HIVguCaDRAWPW9
jSvFKQzvj+kGv9GTK3yVxnA6WD/S8zS8dOZMTcU+0mgrfIzdGZnEnHtUaKf+JMo+qJCwx/EMcazi
qSpkPvY3XhcgRlBO26S9LiOuthF6GJrVGiUCa7ZFyFictt35nNiI5+MmMbkuMLmbedu9V1q3UlTZ
FUq8B4RKOzc3O435DuoKEMzOq7Nz2BYKuBVP4gNPiD2XDTEn4vRUlIk1z5x9OaiyXsEsQIScleGV
JtrbdbhQ1Gg6uyn5AjQs3A5UphG1B4BMUgplVTrrhSIx7GzuZD8Mv/X1wWZuWEkjH4DaxrfImFIJ
lUhasiSDOEdBnegWTIwQrBFrH4FdSuLyeVwEGdT9tFTuDILO4ArRgXjjxD86NcRJ5svMGy1OwmQu
RTehM1WbeRlLAVdi5QVe4xA7OyqtsYT4BmFcJloQNCswzXQKSN2yT9g8Imar76MlWQV1yscccKr3
PR1mO5F1204x9ZvCWlQNUMmritVfL5cis6II6rsguvxPhysBtgmvUe8ASICA2EnljteC9NKvAcms
J9qbdSRUWQzVqKcalpAHGJV6EPavz26oKYExPBuIypaW/CQWft3dLX+j4/gjGIHl2eS+kGL6shhq
eBCui/tU1AGzDi9t/WxxHuTeIhRfDz0OwyBLKpHtVL6Fo0kQB32PnQb7LYIy9c9RMPVJb5X26BXN
HI240kPNaW10n78hxaYgTRUyimDEsqg1zZjFOi70vDT/tZspP9WBwTFg08eC/2JfYk2eEXpvPKzT
WN11mryDlImQukztt2xFtIBWOfoLYhDdp1HNMvTTerfSl7sgI8T7fAakTZn289BUsee70lG7TCc5
yxa5ScSvKWEeJztgCfDIX4GC/4EaoR9RHkF3U1yLVbiiUEBD0BelsgwcpFzgJCZ9Pw4e0Mpq510D
vXakPSZ1FMWVz+DkHzzVi2hd4VBnoS4i0EbVEdlfEn2dfFpmFDWHIwgLshCFZCJzlenippLPwxXl
6osCfQDr44G749c3LbJ1JxaxBBoCKA7f3P0ZNokmoqAAOVZK5ruNSvPPaypnPtA+QlYQfVCre9XT
bJ4SmdcSUfCqsqICDxXG9fK/6l1cKvnFiBV44Z2ptmE+0YUSH8saSvIPe6XOJ38+u0GXvwu8Y2a5
6qUrjGKrX6qX595p9ljdoRwUK+TbCsG2LEpWBY+FUEpkKoxDqHkJaLwRBqG04Q6ndC78VJy4V+BI
i3mrSFC0XU00yfg1ebSzVx0OVNI5BZ13pu1A3/g5miVOgKbKfEbF1YOaw+4DobqnI1fnh2YlQJGH
I1EFBZfgBeEHszj+4XHTjxasKnXDHByLDjozf84kBPgA3mFKd/14QkI0+Zk8nMTFmihzWZ2jyHdn
k58G8KNKLDoUfvphy/kQDadtlMkTnRWgYUBbw34/fNkuHZK5jNaoS5IMWoTMnaOkCzTTTZK4GU6S
JBKxyBHRGzfABBJ4jOE8qz3K42pPuPXCLxNYAiWubkh4xqfZBdboqlnsAhW2XVEqhDgJc9yg5L3g
pJtTUq9GOZV3M1IawlPGDA1Stl5gH4LQqU8VsZPiwJ5aPcVvXtBer40WFqbMe1dyuNFUYQIxL9cT
AZxq7I7kH6pJW3Jw7ZPSmt/Bm/WQK+DLqYNJAQ1e9GcV8U3wDYXpbO9C8GHcSgd0xqFLDEv9En3R
l67z5UGimrKHEnmDCuS2WJNnu0ltWB0c67TCKig1SvAKEqLmknYAzVJt3nc4PTSFDOs+xp5tRJp9
ffVZSFX0df2LpUG/d7m7CtstnGKZe7CYOR9GyZLzXkESfyR+oC1URQT4a/aOppVctQpyIlx94vgp
q06gC5genf14uQA3BW1SSa5jncsr0LL4J7qINWlDM2oi0wLEVQ1rJ2rl3/BTUnX7ijHulCBnoD8q
Az1AT2SmXrN/HMcD44HLqZm6ocIFN3A8/i6zhfCfKo2LLt0CsKX6qTKZmAl//Vv88zdUBZgHwCrT
vkJ6vLApgauiuiAqu1KeOCRHn7Y9bBk9lt4YUWScq6+CCdUc8jbMpDfFSLVz8N5yYuR4FQRgRXwP
GgPs2ZgzxAVNlmeMXFiVNC1QMNgQKKC7JOh1wXQKkh6uJ5w/SsCwB+RchVx5Kqio6SgdNWkgov1M
1slblvpfI1gP2DOhXpE5Deq45h2j+kqTwiEb5exQ2vJygGn9KJgKDKu1eNyukdQSY2s35tuN/eqm
RHBJKdmMsMy72ya+NhhwDBp/z++39yAeQid+DWsc3T8vNgye6MOtHu38u8Fc/Ta72aSG6e4ale4+
aial+fkPZ4ir1+yvvy9Q5as3uz6sdB5f78E7eLbeZ/vOnJ1viAuG5vCFQG3U6Kejx4b7MOQy28qT
F8C7fGfFQi23dbRcURA26DdGM0OmBhVxIzrFOwgiHcA7ZB8UzLD2yCASG637xPjb9o70fqQ6Q0fQ
Oo/PwOWhApGiHB6ojWfeiVbIBsXlhYfP05QafXyaZgnyxm4OrfLXYrq3sqTeabb/rt6elNdqY7e3
BLHIylgsGg357KF2DnbMal3eeXz93VGAGWet+8m+JzDg/P3P8YdL+aLMRCgmOcauexpjVoVPxCFe
hFqXb5w0tox8I8CP4oFZSTN3TILvF1xK86vStLMq3bzVMZv/bzGifARZ7pZoMlLrVOlMg3BijRhq
LksFcH8sFAhoUF3RVQBpfvu1QXZnUijbELtvOqXhOioN6QVn2lVOyfg+pO1H/9i60B8H2MA3EIhv
cDe9ogugKlTPUZMgYZ8x22hXvB+tyU9cym17CL+5c2RrM0cpTGWdf7gMAETQ6KUUvgZnH5FX97J3
H3852ugoG11ZGJ0cHhc7L4HDqDKrkRCNshEa1NUCXw8S0SoNNDeDnN4TCGGRgOShQZBojmh0RvUs
s4+W1NsIk5qd9+DibkYmY8aRX/2S1Wj199xb/OED8J2tau3tYIYQu/0ekWqkDga+t/EjsVqXQfa1
RdSH2DN6+oZb+zqFzdBKduC0NfyTlPRPcK+5qLNC7i6A8ys2VdFB0dTi5q+YGV1I//Cp3jGFBnIi
VrNKGIotP+nohtOuo0hGghHNT7mJpBGL7TYzEnZN0DS1+wM9gz6FLydfLdJr4SyVFsvJMcNva3aM
Sok5fL+cJ6tWGhMMOHGvbDjrI1EuuDK50cNOp7sZHQHnTyxWKGXQFODEtYAA8jQaq+pfPtr9yJXp
jX8sQvnxoicLhF8hVyQCbBF4cuJI9ejgqIlr+Aq9ODoU/H4Jh3Ewia32C1b44LDEjoAjlIwTg4V6
NyMEz+3SNyY6pxmrGYlaZdW82euo0j2F5qCQE2+60Kw4HpenqfGw90QiEFcma/CB/lkI+TGuRebA
cMu0Nri69AbCe8SBKE7bPojScSxbRPkpG1Q2cUnb2j+WdwlZ/e4+jmPgpPY8om4jJYoKMn53NlGD
Y/FejF5BNYEWHk84ruYk279C9LD5I6M28DmLJ8QmTZfWgLIp3BcrjcEw+y8ndl3YH1wAX1qjV7w2
bXJwAERQJrbrF2izUvgn/53NaLcoxoYiYxjpJ6gl8EkeBD6S2rKqZmdqAnIwwzwNosLVn1hJtS8n
NR1odez7ZFemEq8S6S2GcZOcn7j7slO7eJmz6YqP0j9hk7a1+yl07quf89cap9+EHhQzGCTiqUF3
84nXidiRBq+xqFPlVAdkPVF9WPwjWdUhlo6sTiMSN4gLl604+gG21x9d8mugh7IOTuE6MDtGVGqv
UY4jSoZqp9KDdOLdEpSzh63OzeLAibeij4JYyi9h/Ji60FZHntXiqO56e8S5wvUFYqn5Bq6Frbx3
kq+um33JPSDr6b9rrKVQ7jIozeFifmin31m0SA5to7vjuOxmLFlhWPJgo8S11KOnbVHh243SSBi7
OOcC+MCgnSqohWpqKiQJIdOqA1ohNuY43ngs7dnk6F39E+OsliNXoL91RDnFOcZYVTIqusccx15O
CriDkxBxCDMj6Y6W1AAJATF20TvV4v1cnssoHgHCD9z2hUxPHsZgawTo55FAfSnJJYKiRELMThCT
xJNSW+aDp1B+542R6V1ipVyyJ7R4fQe3SnN5wapBhUXgI8/Mq8xLsWKRlYFKfrRD2WA918AhL4vo
KMoOVqaq8sS2ROW+/UTOeAZ+NsoWpPR+ovNt8LeLl37L7k9rSxOkJp5XgyXX0K4QAY9q7eG7x9p8
tLZcMAR01eQYylE5wVOOehAVjLhO2roN79gd0JsnWrTkuUKPI2WiWjCa2GeXg/tMpUsz/QUmXw2s
OS7E0auvWac0kwAIjOz1/cY0jMqne/w+4D5IdxY8XtJBOlAL04xXnvT20yR6uih0o1LXQtGsC0Um
23q1TrgQ6vetpbWEmzbmBpvpK7i1jl7WXoyxE0Bmf8TjUTcsxPcVaIWUg1f/xFWdXbaZCj1StcYq
3Vh/vaFBxtSrv5s9Id/gE/nslVA0v/rvbn3OVsZbLr4BjucvPszy5Ct5w5HAgrt3Wyp3voXEtH9n
iH9/zCM8CzqoT9wmFpHrdpPeZ4Kc6RVDdCtiKSu62T1wZ2ZQD970YT0XDgVm64Atkkpg2nn03Cv+
yaTjq0WBTuaDNGpu55yn1T0uhvtOYZa4sbORhY1KW+59aKmxfqi4spd7UxP7mANqmXxaB6lceF6T
W6LG97MfED7WDMsExBRYry4L3Sfrik/8U9sZFgGzYQ04KX/BEGnCAEAF5hdcK+Y2++CWYEAlCjTN
cTUxPTZwcfLoeCtyLH//SaHTQYnw4ZeSBjjPcRXsaOOvvTJp59pLoeSJOmh1IByQG7g/MPwyZx9X
eoX/pFviDNku5XvR6MFwu/lsRawWbYZZQJAYWl69g9lnuOcCFt84P3hPLCW095Z8+IlszB+k90GF
/F64HcCnicpBpVsO8lm+KsUbbAZy5opq5Vc37chcoYqzwnN1M9grclaP3g4b2J42TS1alUHKcXW5
6YqysPPMuEK/vODKuX50U6JcUYn2LhkOMIlr4l5W84Yt6JmcIar2bl0QE8AUZUd6RSwUpURsBmt7
0YDNVxqJ2cPW4KxxB63BCV0nn3l3CSs9TKk6Z4xsOhibMhqNNiPNUKtgfCNs5hfrTaPUYDC1cVPe
3lPswZeJTfFJJKdDTgtVx1xphm8fe2eTOsWG4qs7xwIzUClClQqD739RAFZDI9h2F89MJhNYlXwE
5xJH6IwaN6GWrePbhAtdK2hK60iG6Yj1g6zNJGlZibZh0rvPZ9NSk/0sb1/+6JzEBNR0Lyyj2NuA
hy9A6tEoiGBN2QEkxqgCleNIQAPQDNi2FNY2n1MpAzfmMJfyipNQUJbVabqcXY/wM+vWNhf5XzG9
OYIgzvdoaDU2gGHTn/6EwYlnKvqwCIhSQbUp/yKnfhcWux8sAII+2DWMe3QcVETossU3gRIWhBsO
KBylP/yqxqCiHoIbkCjqbVh4k0tsTpxPghTpxoTU/Pj7xn7/PX1Pn8v1kO6OfH8PRGjhqwhGU03U
nxbszPJD7jxoC2j7W0IWQXyzoC0YHETMvSVBxuY7PE+VgKqhkqT0DRJ5QAzBv3wfbxuAxpZpTAdH
ENgDzYeqbMpfMQiXvJjlrKKqJF0ctlTPsOmRITWp6yXwb0XrQaW+uAXBO9rgdZbh54HtITvH3ivT
SxyzZxrG6SQWJwlrcBXbg4FuoPAH54jQeI1oMdedq0pCyVadqjUPEuX6JbpI6jzADsfOR4KohFvp
mOcpc/pKaKaacQHBExIouf6v4CTqEuA8HaqE8fObT+JrPBvNkCUsKDEb8JUQWUCPWIU1bazaQDlW
tbFqJ1WZQm3A9Kvs0CmuHLITvux6ywpwx9t3ZCJjtqgU5pE8yXL2aVVXKGLcApo/e/de7pfxSsMM
xTt8ZRkUhjdNuuQW85gLDRYepys7JSdukNH8xDNPIAXleMO1v0+YJ6AIAPcYoReFeZ6i0GrVnBXV
6O6ejIww5qJ0QpSx5BZmog4xsgrOuCKVgcjmKIopnGAp8btYM/hsUkEr6i4aYlFAGjw5SEcCEpRE
0Ca4AB71KE/E0tykRkyHA+65o8OXfJTqFOBSap9vGo9qAMueCuj6+DsWw3WasGk9c2xEcjxYCR+y
Kf4NbG8qUmT77kD5LVYLyBsHCrQjVXgj8bCoh1ED0o1QZ+VGcdmn956YEyn2AwEVeur6YGae840a
LCiGBe2NkrOmA80InwEs3UTKwngm4bqWajerD6OShkcqfrUaDK1d8BrqKgMtGMl3UGH3dLDxv120
n5Dv3P5Kw+Pk9mf2n7M9mwTbqPaKBgMyny8PKq6DiCIqFZSLQlroHK2DXPpTXXAtXh3B80THXfVW
FKe0DDAsTNJ+Ro9v/NG47WLKFnAr7CpKRki82B022wCH+nllmQ3Ja08YCKCuSvsjn3HZk5Ak3URU
KlaiIl5F4DXyXa0mAbb7WBbV+GKTo3fkyF6JTLyX1RT+5yd0YDOiZOxrs/xx4by8lePstXm/ewqL
DdeUdba7mZb8dWBwAAnnvTEtfeJ/crNYkK4I7nDJiFlnMxXs2OpRK0R1PvA4Lf2QCRqR8gnts0Po
kFZ8QjPbNsaLeOiG7iTOOB4ybFpoQEFEe5xsEbzaMV3c40v8IIHJWST+2V7/ZsmuSGD+XpyQogeq
xFClOdIlMiamD4IK6Im4rz5rBPnkSA5OA7EqFqeIp7/AmNb28K9PzqaejDqqONnerH9McP8snqty
TzxaDGg3NODD3DrREae9qc6ovlgSy6VMTmAieY/g1qerz+CNCRreKLSVwGblil574eKrxvbI/oP3
15ZnjbcaNJAjhhf7oqce4rZt0KPyRXkNQWmIUwxDqnMoSxrRDYmHFEMb33y7ewKB6bab9SHxJNuS
e/Lf43GHWd8hZhB9VPUTtLVwGUVqBznZ/HI2WeSQuNBtk91CnTqsHryJuuFYgnhKDn176l+boNJp
4MJlWyPzB2e7ZWVwgRCDNaE1ygW4P7FbHZR7F4RGHN6d2qB5ARlQeVE1uzS4Y8gFLqVWuDpk9kAl
bFwArHM1gwGeAqWBCTjmkJvy8sfJQtqBD/9faJhp3/+EcK470gmf/9adZr/TaoHscl5bCLDX/W2O
oIN6VFyKyMzWyOIvTjpEQnZ0XkskKMPXskTQyTccxvwjPiSlL3l/Id72iSqTsv2cp7O9v3Xr4Tgt
cGkVm5rJbbWz2x5kbsHaQmDrRbFAmrs30OvqlyLEr+Vis+EWgoDPUULXUgrxnL1SK8gvIfcqfXyE
1/xDJVjajfgCbXSwwsFaiV6NmM87xwQClCk7GEJpd9H2r8qODgLVciK5c8ipI49/V9rBFDSseuwZ
L7rTPzl7imuEJvX1ZU9/dXL3rh6I6TEqint1+/GlSmiTI3wAB4G9DhiYImGgKYaEnuoB7dGoCE4/
JQKRm+oYJ0v6K6L619NhJOA3xWJ1C3reR0DSKl88ixqkFL8QmGmtrHIaZRA60noS5CBrY00z4SJM
jxDREZgTDFLXsd2O10PMAczcw9d2gPqiBisUx0MVVFgNg7uNTCOZJ5E/iFYrhuIXcS9FVEQqEo5w
4oiDq9hUkA1UvHmCNh7sh7K1Rm8keix7HfCAuA7s5hxuJP0XWLY6lcRe+FBrOfnhQs3pv4BOReiR
IALwxKC5EPqn44RgUnvoiB6oPByKq9S3VH6j8QTdofkA2bjqWNQJuMSTb84JJUrFvMvpxrX/Dvgv
MRNbuCKO7nIpCiItS1uEHDqUT1zDUsEK4hY4Dv/SNpce6IppCoEI7V2kmdB8RLsY1iEV6hjL/Ajt
P7xLNmfXj36ZVzSGodiHZULH+4Z+RV2jNX4mLU9eA2rNrVoPow/lGvGtM51auG2oKLsnJRlTXFXp
Buk7NUoa0rGR6PlWvG9Ks4U4T94Qz8ktetMZD3tnVxKG64Sm33Dh9EjlvaLG9NZP01OZLfhFpJoR
rlwBSymuD85TNKtcJW3RWUDiIYirV5y9e4QyiOLxMwbmFKFGFTXNK902KmxumOodP6E3lgyFW/jt
ERsQnRZn56+WVQ+VPKskAdxEkk2hjIK+6qEpRyz6eXhFRJgNG1CPiiLVO5X/BNxy8Xpv4FCPv+IW
CTh7s2t09eA428MOUp5nesruY1SfIEDwcQZKcgvPhGTG6QjsBhgHGkhbVxAeUcGZB0AmcCnm0HDg
oSve0sUgs/D0pxZlF3JPzPETol3UCYY4ALeKsTP8xszgm/SQ8yns0x2hKKn+9PvgmVyaHf88bHLB
v58+F1izq4H6pqOCAhZUOoowhONMbyxoZ/bA6e+JUcSkHJCPSUuiq1OcC+I9Ud1X01FsWqtFoAZz
a7mHnwPUqXdpFEho4vvE+czLyA6CaU+0ke1H9jTCU56AX2+jOb2GtiBcaO10meVK3ihwEQksICIx
HBuxGBB+tHES0DajmiYuU6B5WAW2fL5+YLEIOFvO31yVWioQglyE1/nAuFyA4Dfg2C7r6UTICxAh
Yng36RJsoP5CRBf3KeEVAB5wpUsixxFO2onZGoOk8rRQBEUlb8CAR6sUTpBDog6JixRUaS+BFIVt
wjmhtuuRdpwiCorp/B2HymUnhcRRYQ5LUBiXIsALANQNeKsMqASSaJfaIMB8rj5dn68nJ5Fe1W4t
qEQWziEYg/JLdWmdEqXxFrJZLegFA4JNi3lE/GMnxc4d2JU+7IAp5A0tD5EgVvxbIQ129Lwqv8ET
5eiFvwhVDoeo1nYcIHBNC9294GAhTCJRKcaSWE4crjWtTYTxPbs0tAG1MWyYVhf4WELMzm46WUfY
bpKiE+VNBJmq1Q84CdupQICCoIMEQeQkvJ9JAvRL+5smFdNf2G+R/zGH9hg2kF9AKF+jptBik0Gj
YCbBK1e6gkz2cbqUepTTwY4TP4lsP1gt2nUainEYyThNdC60LJIOwDkej1hLn3onY3V1Mayaa0o6
FUKwW0KITxbBHi4yLbnmoPqgYxQ6/BLVbOhU7COFoXFrjexQ+SR6ebqqyfdNrEMOAHkqyQUXg3Up
4SABjMwD/4JVRKdFCALs9tpF0EOIHQAnii0dRY6SCSWfonyljIY8zpFH6tI/NQu+CE9qSlQPa+jy
S3cpeMHdJQePAgv82Tg68MT9RP+n8a4rmcSH3Q1OxzF0p/iOR+XeeyUHjGOx2BtfhyONBTBN2eG0
VCr6eRSiZsqrcKn2WGoRfcVTQomefNtFMxNx9PNL/xIrtDHlcNI3MXQEtPlQT45R5d8fmcYo4mPp
qlP0LuF41FfgbugP/kFdSy2m9avC2Gs4MJBj0Sp1I8dqERtCRCtodJDP9BwIjz2lQypBERUQNTOk
XZXQ9UvnNImVHuVhWIxK8UFKenmNzE7U/eLTASUYeuKC9/IfC0v/1o+q+M6Nk/PqbWgq6AjWxhIR
nteWQoKuTNPrCAoiDph8hglS4csJY/mEtjL6EEpyjXGQwFiMGiWmgigjuQVmweD3Gv5KXHqlB5rZ
awzkVF1SXZbZlo4bHWXtIBPiQMf3MIW2b7kyKMSmjuye6j6fg8P94OMUTNWR/L9KLgf5Gc8HhFTy
WmuKaEj8NPjMJTCZMdyyPvfDQ5M09zIWpvChB6k8TLWCcdf46ynrEX7oRPou7pupRXxeJJwaKUmh
arQXFdSlcddrOr5o1e79sg40NlqAotZx3+zivoDfnx0oGuWkCUdGxLPSI+C+SQWGOuz1c4wsriAa
C3IURvIXL2dWkJ7fgMiLYfc1OFpNaiynE1MtMlhHvALQwxvwgByugSsiq4Cnx3+F6xTqCu79gkpC
d8dC4E4/f9OMlDRC4zDiw9EK8NF4letZMDqMvuxP9OAUqYigjqlG0Xgc43Ku5/9MT65AgzigHCBC
9L+PBf/j5xXoa440eT/FGHhExrSzEhFmw4uikBaIXoO/4s6p0IjfWN+B4vE98pTjnnlBd008U7wh
X4bApamiacdkIRri67y5hvTIn0wD9iM+GH87q2cW2oJi0vIlfoQcDYiQEGcAh55buU/11BS17flQ
3ZiGFOhhCQbFcz8Fop5SdSPq1hzRKmZYP1OJp1OMHdsg/BYxnmUMohBM8dkhVJfm3BPTU4ZhEO36
5rACgVnK2A18pMI2Ea5mw9niZcyxV6c7xn5WS+hAWLxsohNFU8Ybakg0aMXgOSthoBf/2b9A//x8
q5z90oI0ipEoY8sJys0KBmW0nXXB8XQQN/Db4gHKMEV3zL1T5H6HA5gxhJR49Uq5KqUB1XiasPdk
dSPiFvFJI2jALWmQWb38ilNrVWgfov7h6kluBOlImdGRQ/tGvf8sCZl4YPolXoQUsOoI3ggeMBb2
vMXdq7TE4ZE6GCagUqqbe4GK40Pm8fWWJxqwfNqjK2b/etFKpRGI+JmOdt9l38BFTQH9A02uOJOy
1avQokXtzfeRwirIhO4xWnQrL7I1vWzB/jrBIpMfnGTKhAwwGRddvbFuS03Z39wYBJT+YVJvQqF8
+K+ZEVjdUiI+5oeaeCFgEa9BEf7AQHd6J1JH0xzs6d7eSCygRfq9qP1bMQBEIWlUS4hH6Ozil8bV
rsR3+hk9PUg7PPra/DmA7Rg/es3vd+cgg+P11EAC3+ABrho8UZOmofAvYeuVe9kSNkKdF/I4z/Q1
kIY9z5onHhhYKovjuRjpER9p/vHB0OQtCgKiXr/a+3SgZn4FR1cRrckNpZ/iOAQPrflvN6OpBEyQ
2c1b9Gl0RG5XJeEDM8QtXpi2tJpp/ISrsOlYQXJhByvUYuwp2kVFoN8R/1agzVcnb6ptnK/8FpVX
2d4JZZ3K06LH6ywSWVym8ByVI+Yl9J07Z4owBv1udDLW6SeAYJ9MZLD2jO9T2oJwSm7m2q/VWvqW
kI+qZ6Ea/m5Z2NA9GRF6wImvTgop+iP+QCiKpE3TBkXbV0eupqwWxjaHQ1mN3kht6OJDUxtZQooP
CIvRxRf1gKtB08mm2tNKjqoId5Y53MfDlExsExlMJqAb8qkyPwC9mwerz+LnN5Bf4E+xlzY6NDHl
iNSGpEBroAeVe/oYPesLU3LdefjvAM66IBg56j1ZjnWyOQW8mrXqYyLSbsp1U9ZwsTCU9xnoDFOF
nJANmFfSgo+j2XGNDY7dKrOEtI49ix0fz1RMe+G+q0c2ZY3iRNlz6NFQhUEVUMcpVARiF563AlgY
C2Qh822LI4n7JwVRtMGGKDp+2ZO4sducaoukmdmkFlL4V0/Ndn18oCFJEey1Fl/vKWR1Ohy87dJS
okM5uJqcaSeCL9ORCIBzUicZfRfxYdYpC2PlRNypcWN/5U5OiOpP7PF3Ck2ykTK1pUUIStR9jynJ
vma65e4hLKNQkJlDk6elKOZO76GGh1cZLgn1EUgN/T4aGCS/U7vau6a2Xtc2eo9FWQQMpGkF3Sj4
GXHlqz0eCdCY4ZW7vQO+IC+6VBqDKvABT2p6501KsB1TZhddnLH5Pfa3eK9v0JE0aEOiJio0uEEB
PWpOMS5Ufdnw75RGwUY4VFC8PE6Em/swp7nHNTr0DNzhr9FlYLQvdkQXORXbQLnRW1zBLXtGpwIH
GNUwgHnWtQQmsS4AVTlB6FwCnbdKUZ8MZJyVnArHzRGI2qGysnZLdGrqIIZov/uXi5fjxiT081lx
1gScGK4fW4sRXbdH73A1vcH82zuH4RP3aRnR1gKcznR6tE3fW6UJ4AGo/p2dvXdb7SFllP8aR28H
muzUBs+yd8CDH+aZm09uOzbdpmFb5/A4KwVWSI+xKgYE7Yv/cMfr/qLweMEZBkMlWI4XtC5pb2Fn
4brf7C08WhXsgufYgulLTwAgNgPf0jEm4gXmjcFmihU5zPHg/EuPsKGaXz3Ceohb1AAqLhXp6uBH
rQQqvdd0QW39gC87Rj84BTW/+HDkLMn4CQBxm+bjMkMSVZe7cXVvt+ozzjPnEFyWmWfxyUYva+Fg
Babazvuv+Bzcx3Kx+QWDxVam5ptg1MvT1X7E+5g/dr90k3jwZ+4/4jV0UnyCtt3D/A7TuNve4oHw
nDxr6jtWLeO+9/TWaf/57lZnpr3umKsjp/7okgbHJrnrolOny9NiaLxL9pnMjuaZ9Z8dXMLj2n6X
ereF5ZVhjSIBhuuJUywd2vAeqF9b1mr9nh/KUUVeHs/D35WXnffLrr3w0K+vLqXWVW3I1Njs1A/4
rum+hhP4tWY3K/0SHI1vYApUifBWX872lEDOzLbh4dp+wppKCR2jA1H3sXtq26e1y3uU1qZdPofX
h3sGCD5HphVUXt0yzABKVVTKjVVGEGp4J5Tl7fc7aSZ7UjgDWLeOtRqeZ5Oz4R/XulocEWp9Igso
Du9eBfpb6pfjSpJ3Ft0qJe2HW3qF1cqUvspRajki35VPvtlw0oW32dm1FZR90pwjJWGMImHJHPtr
6toappCfR/Twcq67v/zPQI6+eg42WgtWw9sf2zk6w71dfTiP2xcNtUjC5Fq9s0YHy7/RjA5bRkwr
k8fDuU5pk52XRYk9PRxQbXYuQJ/g+Htg1LCm69Oy5DimQ1K8fcgDFF0EhOW/Epb9wXPQs0YpfTiy
zmDtmq8ZKpa7RWDUW+mQeTbs1RGR6c1+9isd9pkXlnWwpGntVkV3XQHLwqjrYZ9J50gsuSFFrMvo
/nZTwrOy3TwF9XtE9eMc7wg+ODw2hKUMcnmFR4tjvO2cO4ExO932oZiep4dN99XD97fiZWXHSb8q
3+dq8MQUgDCjh72o02ypHx6+mmPeNc2CNyYupfGF3C0dm5Au2AjDX5Ny1mj38tb0EM+HF4JkF6QG
IiokWxpVea3mBJuzcrg99+vd9+AO07EcsFcYHpsTxb17jH84ZVKO5AqGpo1a6/jzTUuVd8PNec4K
vMrdWtJsIpG9tPe9+t63Su6NflrdnePeDqHZ+bEatoNP1WPq7I5O/zG9LV9xakS71uHSq4yP5bZh
uNffWz060pHAsl/huW6/ILE+6Z/jnoMn6q060TQlNa8KSNLdUSxJds9o+LLDfF6r+pVXq3r3z9vg
9vDT1N0eUDOMj/AKW4/25eyW+t/Qwqt23nEOBAeW87aGi9Tdw5ciHOaow2CXAMC0rarrHQ3vuOi+
snYTW4CbU+UohfdynuXeAyuN6X25ppyM3SHGoOVhGqFH/t6sbu1GsL85TJfyV/knvTl00us9YO7N
1gMsQVp60ge3zGP6la4bkYT/QIKcM2lAt8skbiRnGLBBfyWzWPxY1J63I7jG/q61yL0ttUQMZK79
70eXUhl40hV104LNl93D7ng2l1+DXN3dterTjVt62Fu0WXX7jYZymd/w2nsyZCD5f7uLnZ0n5A7v
+X0/vNZGGSSbVuX7wDyMD9A/Wqfe+ftpxmk0qnrz03dWRe49anaadFs6TDE3ysIngo0L9dt2flSu
cKNQRMPLqludbc1V+eWvOze1Ou2w25wyDPfou8O2ZK7ya/tdCbbPuHFaXU7J6xwdF4lZbR/M2OrW
G0vo5vfroLyq7L10T/PummPR06bZKd/JAq6t+qHLp7LnXYyVuWhdLoCHzWG12b0feweO+KrND5Km
VPpGsC71jH5955za2mL2wfkvz6YGkOX+1H9daVlbCYx8dWi4Kax2ZCirclN9U+YoZyC7Hl4M3t2u
XBqUXP1Hxc2oddbeSQVVUKVvnZBNvazvHY1wnFr/WmMtb8aX+urdnBr73K8PDyham0lW/qrB48xX
+UWqrrS+ah42LkkILuWHURnE79HbcoOUn8fl6AKJduGUb96L9GNHmYokfNM/QmKI3gNrhFQI/KxD
Fgmzhma7S3jX0waUKNqR9eq9CwVhzEdp2KKM/pcNi0hLOeYTTaZaJQhlkQL//FVz1UDPCAlygD+j
aAAAjrUwXoktTlDRvYbAwsMxHDEO+ZpH4SSoooJo4fJGMQdjxU+Be4hipbXzZALXQkODAj9UDVM9
0jhuJpTtZF8rlYc0R8gEyVstz0WCNexjvIszco5jEIe6jbF4h/JC6ru4k1Es+RLbTGW74V8IjD6J
+xTxXxShIU15Yv3KgwfW/1AmgtLr4GukioV/xcRSnU10gdyD1DsirS1UTdTHScZRn5HktptIl3TK
Kxvd3/9lrhy+tdb7j0WFqw+vnicZRV9AUW89KJMsWxy7tjm7MMQH7wkSsbPVaKrM2pvsws69c/u5
DnKQqskNacvG2WPzPnlXwiaslMw34DfRuajpvx8hQUpGQrF1iRhedtbPnefJTmHpm04+ToHhmaGE
iKRpPMGUk9g2DKdMyJkFlwq2UOyGdZ4FEBZvunyBdCQV1vyUAAb/jfaVxXNy8rudGd6eKiGcVwwU
u3l7RyNEvka/mcRY28cXn+meVwscX/i5vGmn5Djo1pFBn+3G1r+VA16hcRMiS9Q4WYSEwgxuf93s
bruHZmDMMBtCU2S2axglYLnD/bACp6cDivP4BTMiNkT7Tb0rrSpnG4owkG929s1ynhCO/uhws7gO
Ktt20xisexjYvKERn+3t4MzGeKJnLXBS8m7YtTpKu/uSFkqvkge1yUrokN5bk9t+bafGaDEmrHFf
8+aGHHkzOPFkZtjbsEnaP6X2tRGU4/F1YPqYqRNlvkjAMb7xmyODrACMveI0NsHpBhwdLipenCVb
esT8GKNjeCQr2ESMUR1y1J4iyh9iHPvEfGqzIVznqFXT4To5PAPz5R6JNUNMzcrQAe4itVgULLbI
cgycemCQYFDWvnDvmN+1QOCd/be5DetBFVoFUp/HsvK1m22ox7CrrZ4rqB7ra1C70SJrfQlNw0ZS
gRcBubMBeDymXgEHFFDs2roipho127u6bb0KUiH7voULKMqEZtdkgcAPsjfDp+kQLpcIJWt25Wvh
PTmLaKGF0LDh8EiQvtf/8t5jcBvjn0LJnsLcae9eF633bNtZIKZ1ljX/zCnl18JLHaCPQDoozV74
KxzYACc5qINf95710Mjdd2x3t7+YAv/cG3YJGmnd9mlDDKtTHB/CgVrvCZLFbIKXVWMNdIRSkHhR
MfzZjTm8HstFLXyVbaeRBU4qdoWNUx/5A0QR7w9a6WAdNDbuM7cfFEd/G9E6cxt11xy8M69Wip4N
L0uaUaP3cyHywg+JnkdIqkR7vbGHwfNZZqlzTQwqr/GT7nW/zo3WWCQ10/C13J+8cgzRFwW1vyfi
Bj0M4M7C4Ht49+mBq/GpldAQEbLYhp7YuUfAZgJ0qelpfete/kfTeS2pqgVh+ImoEhN6SwZBzOnG
kjErioH49Odrd506ddKeGUdhsVb3338IGfF8dTuPY2pB9Wk+YHUY75SO01bLSJl3KRiQ2jb1NnKq
hF0k5w6czBeFxscsUB/dl/emk+zftaUeOxVhmJyzxAJH6tZqbsP6iQgYsXFEFDJC088f4tN9N+iX
Fr4xPanHT6MXkBaRF+chJ2ntVCp7cTNzrlD+wbP/0kX7ZUKz6A66+JsbGUYckEReRrNp4jfYM077
/AMZ2K/0JDpbrZsO5QV3T5XrxsNRsctnwL5Oe/lAkD5nayuBhnRu0gmi8RUlpqtBbZbkv3qWB1to
h7Y6Vewtg6Cn2U70dmVeIfmO26x8eT7ggCuRaufEoARvCDZIaq6zyk/JSFRJ3qp5koZb2scJvHxy
wz9OGauzTlOvcaD4620KVDjnoDvvw6z5iu9uFxpyW+fetZeVO2DhD7SvuUXhHZYtUXxy+S024YHf
7dk+bWEPdNZOSL4a9xg/M9GGUtbYvPsM6c9fkJfuopRo10BrGc9JAXP79sIvNZ9P83HhtYP2oJ1T
B2HNjDEjUDN8VU2PShcbUjDXFJkiIbk9zrYn4/s/jXOD7AyUhh11lq1SBEvjm+IAu19e+qEJoIF9
ONh3owQDaJZ6VuoNlhHThinoP0qohxvcvMtM0JJC/CdJkfa/83awu5N7scUjo6LWN/oPFqUKeNXy
t5mxVsbV222NVdjs6NaMXkuCWdS3UTCH/Yxu6I1xXYLR4eRLddlRrZTjDqUDwfOjFyKxgtxgv7+D
JpzZHEp0BBQGmqhLzPe+sdg6n1p/e+d1uRfPvUZ07eoppyX366/ENxMl1tfplnZ/06nRcP7qLiBX
B3y55TegbjosXgJZ3jWZ90aJl3XDvTY8x2dsDER8n3ZX7ZOTDh+IWiDtsPju7oVDOQs6XQ74Ydl0
7ggiPuOiZZZhMT1TuvFs9Y1HbaXDzqFGCznJd2Se4fPGE3fovigeyo1hiHQvaCAw42qQ0T3dTlqp
3h+9piraGcwklJt7nTxNDQznoZ+fBiOlBg6QfPszwlHcpDa/RGz5h2x/naTUE++KyuED7uvdPi7F
L/4f7Ht+O7huvmFrTtVAv3EdNjW32vrnhwPGrUnmLA95B4SyY6kYi6chBzwLU2jy83bMjgcKcEEG
jPEarc6ZLpwFjbjt7LeoLUlOhBtkquvznE83LeIc5zNFv8+TaP8hQt4tQEDRWCHo+pqvxWlSzmpk
Rs3Jw2k+qJzU9cVsL3mPw1Oqs35EW2tB3LlikFrozRNHCJ12yGedPhtm/dH93fq9q43m6swIWGEA
gB/CcNi2ryc4OxlMHtwh6UTANsibNOku3jpf6j31YafYpbsGk/xb8MzwLe1tKTpYJrbyvulbYYAD
WuDSxG1hL/p482KfmFSmF/ycL0sU+l97G0IjHPP5N6eb396c3vYLWp79Aqy88gw52dOssX5QLRVW
if5CIPuEU4FgAZKB7nKaJBylmv/tWdemPcYJk48ocv9riWZjO9ljU3w1GoAEcoxyvbmAOqAWINYB
Jp9Nmc4fTC92ET+YIeoK85mwXbMLdBXTbwIvEVZxkCL0FVUsznkHZG46bSxvFHNsk0fFdAd7qB7Q
y2LhkQhgD19spcHblbdztVBnaId5xp58yLwtZG52DFgPqBr1bwlc1oZzWlLgvvAuuG74JRMEcXJp
mBYMeJmfPE/q3xNlPFRNWztw69LwZJPPI9ouZDAOQl5hlQxeA2UPETPRxwBtmd5/br4do8bAdEvH
yC180WfXlXPsjxYfFx+X+dmjHAQXJHbzhjofrAfrjpfN5rNmESsJflklaHgzEs5eqwYIrtbEW9GP
jGq9aEtgJTNWEqkewPHMrWdRjnfURLxsvh9IytAGzyFturhfpEcZ4ryhv25alXHuGZxyud/VaT3X
2+ixo+jkxDo2TdaqgoDeuLD6/tQeWvuvRv88rESV3prVC7hlvYE0Co3YLQZHsV6nwu4OkyXW+Ffj
UdqFcSEIFS8u6twafJQwUQVE+zGjalWBtSDnF2SZIlPnd+in5YKSHI0WPZKRPM29sh9fqVqNR4cT
iCp+PL1EJbu+PAH43bPp3CJMWG2gF/Fa73GP4ZlEx2k3xuj7GhKYS3L7zUS+nRrN5Q3CrrCIp9fD
Hf9RheMURhUEFeQwd9QI+js3ULrFHuDWbSxWTA3INfp3tmkfHyNkChA++N6205HMSWEw5yaccf6B
IPmJtH//qvUmI1W90ZfoZCFOFTCKkZQHH9qtYNDqCs3meMblQ1TfvNoU1SPaXpwMdn09nYX8+j5J
omIyJ8z8nnOdqUgkVmrL2FRWXH+pUz3eLbypp+qkwRd+RzqkC1iVK/P21hdnx70eYEU1dCpu3F4u
fKOoaYthlIWtJYUW9YSJTEyF1418reNl6FKb4YJWhoKAu7Do55j7mLCb5tMXJd4Ra3/mf/NGDzv4
i/lGzlV8jfnVuvqSWSCP5ZSay28Ppu7Zn54zWlK3r7CzotOCEkVQDA5BAUAfC/G7+D18uZUu0Jav
6yNwD2WRO1BssGevH3WQG9W/x0CJNKRZ1peSS3pLxRl+9i8gnDoxGXgKtQrltA+FkkjAD7QCRtWE
1DeEr2DPKlEAMMT7wvMWTWQqpgne5OTQ75/F+Pt0wIWkcYe39qOtHS5fk6dFGXYV+CIEykG4pBOQ
837UnBXrj3giVZlB9+ad38xYijSE7S9ZX39rvyzN4otR8XnyJs1EgrZuhOycDJzfHcPFH8ey3osh
niA+oLnkWDXNIQ/bnzqkUmJko687x8ss2MIqCzvMHG6zBEzyw4MIyIbrx4xACDCnF0Nz+nQKRpTx
hBQI/M/uaeW51dGCagDFsO5ZKTQmswQtPTzupEnUG8VXNLMPzdfaZZ64K9OmmuxzbHjy9NA4cxbf
jZIRKs5YZg9FcgFd8cnjqlvtVdn015yxuzdG95i77HvG01X95YkAmz6FlrKhvvh97xNAUIjHTfNG
jXQsMv9eW+vLGmeSJxejXvi7LksDt3oR8eWMmsqAgICYxxVsYQ6Q63CkDN4w3nurNSgY3jp3vfFX
cthTAAS0jdQ1iZl5tLR/vgxDpl2OGUulLhvST76RTSn6oNmze0Kxpzj+iQJXxN6uXroaNKxNceRZ
uQ1bPBTo/WTX0eDxAZ2SBHJMoXGNaETTnnX266b97QXgCRlkbTYz40nO9WU13ynHRlN/jVpiYjKt
4vdhC+HNVUbKSNTUhNOqVkdCyHgIgYgvTnP4dPtEOM/oEyVjYbwd0j+XznzNjBZQifOKGGDrGsGX
8ZgwQU0A+0QrCelX7fjAVM+r5STg9+Y3taCjTaIZI0fGlEzW3mc2C1r7VHO6SDdIeMc9h4cYqkQb
AnqCl5mMgK/AD8YFHwEDZ46/97FLZp1UVlQrRNU38YHC4EH/1tYZJAueydkpPKZqmNFks6GIGl0u
gbNvjbZvZCDH6e5CidgC0KIs9L83vR2/4O4bgMlsCc4NRuKDEN8BZdS0kOiFDoEo1JWni5nTgVkZ
zQAFTtF3rM9ozpKQOoq2pQW/ku1IvIUyHR3fY9EZO1S71V+H1rpPFdNckdXGD1Pih3L4fEmWOvuf
i/0yGx7cmBwAjg8/9EZQJNctv9UDrTSfs28+WfMUtJq0cE/kBz1zmI2mTTcff43h2e0cxRn+hB8J
9xTh/BEGQmVSnFK4ecfz5hkRxsBzOzxBcliwBmkAnu9QAdfUtW/cY8d3MOWBvwIOkevrlxKKL3za
M3E8yCfTx3ja/rCTAiw51y6vWkhYS3QsWA/7/WB7ilqZtUDY2Z/tq579jDtypa9Mp9si3l/U+1VF
YSEEWBbkSJ5DkIzLALFPBvFTVnCX1ubhYQJAvq817hldlKh6KbCACHOnAN43+nwiFSTuDvIIOaVW
szH5nhCsVhx4q07i5xiUGbQDVOrpuJ63bpbfVNh6znoyPWZxd7K1bstyBNzVGeR2w08Wfcw0CjZF
+shyXTo7wS2/C4oW7QYTpsSNQb/gQYXS8REzr33KlF2WZ3bgfAWVOBkFBz4WHkKORNOiF4VO04tO
jjDbLyyKi5/QQ822XpFzY3NY3+LSdoMT+TyhzOkds4e1edZ6eF21zBq/2QAFdHDCH7Np2UK0fMLk
FOp352kxiyHDE+UAxdnsjWqBiZjZRtjTMZyHuyxWwZ2zdHwespP19DMqAHvYBld4mU4HjoqYbcHX
tIVccl3DtZx9nBmkK3k09a7iKEQGC/UKCgF5FpTUGgzxwoHBXBU4mXQLv5T5MfYbie6pnFizryDK
r5PPUI1E0b/GqBvgmEpkIOBvdDXtYi6kvsuYGfbsMSXfq9aTDaUBjh/6I4ePWyzSzN9A+vRmr5BD
3f4GYIG5iR0AJcXDKmpi0Vtn/j+7IC0XonYPIGr1Ogqx+TbcRNUQuQHvGBCsC7nQfwJNcENaZrR5
QdYX3GqA+0HcWqbT+/QOgphOeReEWgi7slagjyEcnnLY3rw+IMOosFqV3dff+J5hnY3jwB31tcBS
CAonlFfZGAwCEXDTTD9mn8FgV990pFTqD+znyYjxSKYS4TOagFh65CFtAhTSw1+YodCJxSWV9Sly
vsacOwBZsMd2CGXAKOasJtydeDdoNpmW8LI/X2ohfsAzPUzKwSSW9aXqfOdMdK18lN9SvJv2hGnh
ARoh2tcfIwhcy0gj1tomIVtZjZkqSUA5pvJOMk7JGOgik2814AblxNjqDwhTX/6d70ULin8Mk0Lj
ifEAeski8bdHasmLhYkNhiluo8ZZn6VTXeF89ArD9uySae7dTrn70efQeBpFqbflugo9yWUYHaax
cPmEqYn1zaCvc2M3zJLuU3a8iazMu5mzOoBt832NpraBA4jxRVaJkECkBa1Zx3xjfiBuDQ3/sruf
rXPHotranNcNduc33KbejuHKZwJMmfPut6X5nCgMgnJni/nM14paPF/XPwVIsmECRMKPhKtLTUkD
Anpx588pso0U7oT+BQMCuOPdxLJuoF6YrysH2ZOROtRRGKE0LeWERBW2iBbAadO4dIxD22uvoRFF
EkNSHOLrX/zcCG+bHPfCYESNsQ7OxZDnhCLnl3gN5ofmknMwnDM5GP6iVEfJCiRGs8rM5k0oPL65
TLBlSPyk7x5c48np0H8PqBW1rQEtG0BVPO0z0gAYInD0cevxSoW8QXtnNBkciFSQP/Zefoy36cm9
nXQuklko1kZZvT1g6LTv9Kkz2sRX8dt0DY9d9BuIrvy4CUVmno1xKVkrevTym+wtFq3N6MmdcYRr
v2Ev29E50IhsZlGyES5Zg8f/pxo+CSEXEy8FxRBwtSi2P09WWgmWOmWeSquiYY3BZ+Fqw+s1k8MH
e9JbH73RBDrN6HKyGlM4lHtkuVTh8BNhc73N4DT6LqwquOr9BT4GytPYxpe70YL2aD7t4gL21oQ1
xZIe9+xGcBvhXKenC8brYaDvphwkfQEfaYFREyLWpJkeD5O9eif+sedOP3hydo1ufDP9bY9x1m1F
/w8YSeH6cHLSvTi6b13nl790sW8RA9MTmIEBLoSUz6EzMG+ruUbF12YQ1jpWpFFQYFI6fCQpolSs
IQYYwz51deb1qG9TDNmwqvYfDSsff6K2m6FDMdqwKAGgjvt6DVCPdk3xkhtnMPEb1rwOfa02Lh8T
+/STuPSp8AhafHBAiMrbVWRJ797DzmnVRyHdYtD70OmQOfAr+zQ6jXp/ElMGnbKioNISXCS1sbhH
5gwhQ+bEq4fCJRPfPc7bgircXKafCVsOaYIUM6rRXVW1zTCt8nz35Y7drwNGTCNt4Zxh/qO71McE
1SS4kAon14KIQlHTSpggUtM/ZUwo8ziAsto4T/AbA+WBvYICQIQkmn9ab/+eHuCQ6Atv0Mnawqrj
d/SGSLEG1eh0tdpkSfAGVdhHqnMZUX+zLimHbik34rSaNpCHHMg3k2GZ+J/ceKiWLeYZaH9xU8FP
QL9hd9M0PilFrqe4qteZdfbqw1h8fIARGuzjZZebK1sNItLmL0iJNuE7SAOGz8fOFB/R7mqoLnZf
ozOfvh1aTqmMXoAjzU2K9OrhcVBhGYByZzwYTxOGqlcygak4B4zdbJqLnbYTXdxH6riXPaVo959M
gPU+7ESm8MjrjfmD8ap2ihgjMkx8rv3+UQWhv+gUgHNzX1RmpulkasXPJe0ztbvZdyvwseb45Q2v
O2tIftiTiTchfRIZg4cmrcJvayGhnnIFBhIumRCtUaaBOrdH9/hKukxujYrRxw6UTVA94T6Y6/MH
bSZ8GKbpS5Y1o1zF3xGL+wyGa7TM3E0w1N2HLuPjdnosfQYJpCuTqABmNUwnW6hybkGZWbETdKwM
VhlWbDrMlTw1mMqTbw/coGdkKxHiKYTqpNAl6AqpoyRsSUMchiruGoxoJggLT5gbqmAu8MQh+bGD
zC6JPrtZE0e5rhAFQ6P2g0DkoxdqYIa+H7z7ocCJ9W9LMwPIpRcjU1DEFqBNa8vyf8ja8ZSax7uv
hl+jtfhCuLb9fHNb+Spok5mPrfl9kkETocnYtxZJi5xKPpSE1V7vZkWTh2K91TVquDV4Z8WJ+Rbp
3J0Gx1/DQ2Aja/Fx0aWuWTZ9sLmbLUgPmA03idpSxhRH9WrdQ5fuJIFB2eCpJpeMNa0XzNrtm0+F
NWZ3jzj0YPd4JXDJaZfhkW89ZpW1gc5IqB/kvkO3b1QfvUJeod+eVoUs7+nk3nuWe5+ureh2NUQt
cBu3XIjnKKmXQkIC2LcPI05rnNsvGmRh9vfW7N5zlb8LHoaLxstQ3vhO3Ktp0fDahdnEIws9XO9t
399mU/VxSmFuYWVsFwgW04Kqf0DvIIZkOTAMFf5KwyWr75YOqPLx4+5PqQUWB8jqYAawQCBYr948
ZBVDaH/VYcvQKY3zNv8uT06HYioHSmr74uRXGRs0glyFESu4dL3+cCaH951Btg2TmlJwtwoRuvXd
MMLhwuoEUfiYce2wB8I9+n5s08Cmd2GXNowWgnLNbiYY9feC1zWu8QTRs0x/HNW3rozX/gdFqmoM
0SwnZKFlc5FNcjhZ+k6UkZXOo0pkYMtfvy2YZIgnJhPK5gmOsOabseuBWh7i/w3aRqAPx35iSvSw
cMVxdViPmvuMpUmUENl99NvjqTGEQx+I32/pUn0gQk6Q5whadLKwn7gjn2BMHpdey7Xl01iWMkaN
976b5XjJ3AWm8uZlsjkKuxhzPB1BDMo2+hx+TFldJuh1P6nBSgkVjkv7xbNoXjS2CKM5TGKNdCQD
gWKCmX++pwDWtdVnIWjimzpNZFybBkRvbP/eVHtCQC4mkaKD5FMq0+EgLp5RiD6BqOGasd0xy5/x
LVIL91fXfQjOaI7dxHRxN1tQJN/bxnXUoMSIY5FDqYPbTRzHwU2JpCNsWAUsNHKeZ1drBC+9ZkVQ
WnDc43hyTmzYDpsNLXcYdQYSG5WP4gTZ5mUQFXOq0cGXgq8VRNrqVIvE74GzQg4jwdYiFZmh+iZb
R3Z9jVAylk+g6UpUviHgbyuWW2Xg/ToAw++Zu+2AXPfC3XeHDdTkT58UVgWHusawd3ead7PgROIn
cri/PR6UoqvDebjPWvjUgMXNen4vm7QqSmGQKLthaIA/zqA734/J3Jaj3QXGHISlXGgNJRUeZS+I
39EDGR3EbJEFxDe2ffyGsakX+8LONDsbnSiz2tinnSnPj3Ip3rNqGAO1YMrhRffpDUPjfBQ1CZse
ZotssblzS/M91/UAlVms43Q4ezqADay221gqNoyvzP4WSU8C/Cdoj027NduSfXjBgJSIXaQBz9xr
w3e+I/hoiUd6VjiNEZgQ+7b7MrYZhOVTCHWQoyZK3N7D0j7u5h1QyzsDAuBcvwdn5iIBaFPXHXem
bBeVC4CFZ4JL+prfbOpDBprH9dCdjtGFauAxRBa9zd/85KbjuiYrMd+T5whC/ULn2MFNpUYtdPNf
uRmFJCl0op6zeeEBKGFC9F6XUvYIU1veNjS2W6IJGE9Q2dok+RhtVjQPNvYhELHMdyfiGnIxBIEW
HeF5xU7D1H9QI0X8hUAgONG/W3uDGxAUGpMNiU960R9aqFF5XWnzSNXmF7bBBPWEWSIOqb+G8NYz
Ny3aTn6GSB8GzPKXZvM/7GjlPo5Zsb/tDM4sD9vKFLMZvPCxheF+pFGcYSOg6lUY83qBHUce5HnP
xgw5XDRZCvxlmisWk4mHAcpHU9ZP1MImT3LZOoOZKKnoveJJIp0Ezxv3zZeAbNRzfWNE++YQ/SNK
rMNjKepSZlR8Mq4zchHeGYYawAsiW2B93eiqkIBM5af4gT4/BSOVvpUhNq4FdrT1ebIlu4fmj98b
93axvJaIAjF8Q9OixrLGftcae+cixBkUQOEFgwj0RG7KqwIbYYtBhmrPaKX5XjQBdpgZZmgiW0mx
gBJ1H4pW44AUQHQCIuvKsY6wqpUSwsAc3Qde2PARxq9KO2RVfLjokVxmxrA4GzGEO/+Ja1AZwFQC
2BcdMI90xZhhc5292dWxZZGzhxZ0s+FMYY+hSaZIAVWymn5IrkYEjsO0ozLQTEf4S2J0hxMt/RVS
nE14n4XsOrw0PRlDJZQ7oje+j+S/Nf5eJQi3JZ5rFeIeQdQFxuMSrLaJsKWquerKUMqiiSeqT2R3
EzmHBB740F1zRTnbkOKFo4nz9ScgOSKSlNvEmnW9GVkNDOwxmqisMMoccRBlXT2P/0wDfr+Wq4J/
r85JCc3KEbisP82Oj2B7N7/M/DghegaOQ1DKapjTF/254DL9nUeqfYHC9c8QozLMFWamJsllMLwk
V0ybnrG6g/5z93gV8XVsMewsbYVp4zS3T0hs7MWeOmDRmsIJC9NAxO5c5ZC3SM3N/tzbnL0MwrOu
Tq/B62wobhldjoyQWnrFYJlwMciK+EYivQcEoGmVzz6QT98ze3tg6Hf8y3lnlIJU9RKKOVor5nr4
Ugy3Bk9f1DFIXvQIztoE1hxbYL58KW5bcbe5dSf4KO43WLMP3HakKH0H6EMwIDub7/gbn6Ny+Zq/
NvlMAQRbf/caBMIU5EQb8BB8CT5T3U+IigTN8ovl2ghrj9Ns0ECoJQIssmrj7frKpo32tRwUMNpi
9pplMk7Gb3YVTlc0YLJKMJ38I3szJjyGmMPpK5xBxZoQlzbabLChxKtH53O9jPCG+8BixbMywQgR
jp80PwwSqmFfH4gZYm1HP74XsMc5Knz2V/yIgTaQcN8ZT33szjCl+epQbUueojr4YDpO0MeARFoo
ppPXfIYMCweZg+AfrZOeunJR6efh3ZONc/EfNF6EgTAQRguWOf3JllIHGRCVd2MqPF31WPuoMsHH
XIyog4TgLB5e1bnGL5r0ozJuDMBL6B8nNRcO/AazcJoyEAkydRrDwkgJYOui7FPN7TrxTwM1ruPn
vA9iy/ahWee42r/jAglOh1F0eqzH9aT0Pyie0EVFb2aMGCNhdYmTR9xkcgWima0rZtwB47Sl7If3
1xSmd3/YZDcBCZ7D7yZE1WyNc/+8O3n8T9drFPrnwBt8YUBPI4g+Ch8mA9d9fMAro/j73s1my0zh
DexbmLZBRI2TQ1OzGoqHkYBVw9Bbc6nQFF2f3qVyThustZ/ogTEo+euuNB4PFFQQSte3FSSJetf+
w6RbG/d5E8iW2cDmjJwmff/LV5LgBEH1eJp9gvyYMz1b3Rcp5NTb6Hs8AQj6lxlTO6u7L8mFhWWR
kebJI8LwrKRxL62g41iM/lLdeHkKoEaJ5XxptfEpJ/lClKLiilSgK/0LGOHf49EoaOD4Pxx2bajW
RlNnLlYSDX/f5IfXNDF7SwaKZJUbH+LKKHF3KVGj5AnCcMf5qmHTzUKhp+OFhc6WwhepxWnmxUue
gb0wgc9WGk6pmSUv7gzbeP4Z0W2J1RQUNqacPbapCj/fgjgpdsshA3fc4sBuOX0gg7IgscTFpk8I
0PjwtI23J7VUC9hbdgp2fMmrlPOYoDIYclabEzlir8/NniNMB0jIX+z2CmtjUmYmLgcOtSxnGvAV
9GrOL0oElZP15TBHoIpI+JMYH2F53VhseS5DTh38nl+WGn1tcZkVEwzJzP3i9Qm0gBoRL3ROF7FF
SGnmGsZ5RMlIelS2EC+/Le8EA9XWKuX4Ab7BbRUevCOW0SgcXGUgDqcdvfKlll2B0HFaAg9SRZKv
dgP1Fsch+QwcPkwXYQEIHLK4k18gLhsfiA/ygaVBIlUGEWgkXu6g8EgK5Zr8K1fYP8Dj3+T+8l/8
BGQIGHr/3JBlbM375IeKIT6YcsLTzlP5yBFreRhehxx7/w46gF66C2g/HDbRr/AnJxQI2LgNk6G8
vHj0yWELYxCbQwkYldKxklsyLs3L8DqTVEZhK0B24/QVvzT5fujNxs9ohuIaixRjIdYitb0K3UHf
3A/kXobsnKsQVnlFYzo28c6BiSPJ5+JjSj8i/jUDnKsFIATico0pWSGZTiz6yeyDpMDY/hHPARGB
5Y5ws54xGBvuJivuJXcQGDvDwRe2IXwCqD4DZmJMqfn6YO9OSafEmm5qHMfY203dqc9YkOAaqtrU
YVBGy2oWwDmma+wMYtLdKVM74wjClElosp3xe/65pg4yY1+Pzg5988ffd2GhiNPwkz/u8DEuywWf
LGOqNoD6IcYrDOMYronLMJZ6d2f/XCZxoWtea8T/wXlScGfFERfjcIfuTDReRy6RXINzKPkEBc5Z
RK1UnBS8vngrHEEvuSBvLgMyQr3tvonU6C/Ax+AaiY8QqKArfjZ7jFSu2LzyzYqH+xaDJb09Fvvz
TBfrPxjMbtOBVVTaTQnhQi1Wm9SnG7x2oDNdg/1x3NLtz+TfowpyH/CVn2eINoioorWV1NFNKjIw
q4WwdmTh/CLHyJeTRdyW7Dm8gLkJUlh4Eb0Dvw9iqWSFbsIr4HYIQZEaeqI7DlIXhnczcVyBEzlC
Zc7UiaGJ2cd58sPSFocONhAKjWhlmoNnPE4NHJGghuJ8CGC1GrjT+RBTQQbNx+nbYN8rrbVvMFbV
p9Y6GH31QLfw/JPNQG4TBb7YeOFqNKFdp/4Lw1kc0irzviJswGYffbuI2VuoUaSboTDGIqQ4YLbB
DEgqvdEI+9SDNNs1kwrxV/MfPiCjBzMrM19sluvdWoWY+ApKq7TgPkDZWPfAqK3AYbgjkya6ncQ5
/C3B+rYuLyLF5YuvHO46jJET+3ww8SZBwPDZQ3zhW8EIqSBuge3fFYop9Yc//52TKybrUf6rjsOW
R2n3tcs/Guymn/HgsqfuV3DVQtbS3gXBT42pb7j7Bcqi382rFsmvOpatIl89FzJMU7hlUSw7rOwr
qOp94Cre3VPGTAjfxY9jxsBzEEu5nDCVFRMRCUShCKM14Hgm+XfKGK9ALp8z00GDLvUxRXWLPZsG
jG1Rpvsyx+aRG/TXTABsNgd8n886dpRj5u1QQiASibky7/33tWxQgLBCWJd5wcO4I3XRsEu/Qj4R
L67FYuW64B0SiQM9UMFtUtzUJaFSnghM86ETt5A4wjYRK0ocyGczapmlNOgSAg2xnB6cOk2sSxTj
EZ8OkMoTp7vmAwy2HpBuwqxK5MeqDKwl5FU6RzZrGWVGSKr4MwUldSrVDDNmt+TTCy2DVtDB7dMv
dbkwCjvkfMKUb0sBLZGJTGx8DBJxrOUV6OklObl2/81WZSh2ocmjJ+HiylfOtG20ypIVJqchnZVd
8vYkhkZC68RtTWxJ5L/EuKtnjhoeJN2ljKsR/q975mnew8ADL0hupkzRxPujS2vetFQzG373PAGe
vrMYqm3xApBiEWkYFZl4m4rdBQXrhpgt+aN//g4dqxcgJGWUPZlBt9R1y3cCejl+to9bZJte6u1e
cIyrEZ8Ta9Ec8U9i8vpo2hX5KduObVt3YEVZzt/owELPUWX1rZ8UHvvJE24G4HhUwf/H2d3+/fha
sTQsZPog1VcacJA4+Yu2gjk+H/LnEkGAKB8VoLBvTLThJWwltCxgklgKYI3AN2mTS3ian23slwfS
Xp8w+BOuHTx1/oYjtInahk2k7J9FatBSAEqxWIYs5bSlqiQyCdfl95KlMexP+nTNYmBH9lYs7kIT
sc256DOO5oQDUxJ67JlcI8vhN11wVf8lqEtW0MmaSCNQu9I6SbN+nSZzViirQRwtzuLxMxCHHlZE
yJIq0AZJLCBbqMrWTf9OA8vzSR8vg27uI0QKRGiSKtsJ2lbCX7VHYgObIOHIdKtSCoGIxFQkK3Dm
K4VN51eNcZ7LUED+kqpGSrEPrya2wbJfgekwTbRScAIERVYHMw05ARBvUHOUthin/jg7WOkRXCHW
XtRNNESrVtQc530Oly3N00pOzwUPrxQXFE0/A9kBKMy/MgP+Fq/TpAAq7dMwox+RkiUc7E3KKxJQ
V6wZDhkpPbiinjPiALGeG/pLPOMmuNVfTeIbJDy6YWEjJ5SCmSDZ4v0gFZc4lp2NUPJMS4IIulQ3
PMxwWSA+4wcnNMhM7pjgsWBcXCUyyjJjtSEBbQYe1DadwHEmUC96i+9IVgwsdJuicEXpOJaqaBXZ
nF5AZgIhYBmFQRRbhDWZ2eAW1Lpy6ACzdEGDziwVAbLklDngqCg+m8sR60h2hdvmPL2xjO725Pd1
QELxqJQ7LSYnv514Qx3O/gpQYXyc1kBss8UMU1pONnu8rHm6WRG8nM9+sRYbKX6aXUSSO9lHqK9Z
ggexHpFNQTYbsVmiQ2MLYoffiOGUHMliCB632e04tmVfn/0jR8hOJl5M4vn1LxdDbMJkiQHaSVEq
BJO3WWH/LrcbV2RWYUNm4RQZckdm3CtKY/FJ4ZcILsUlEaz6Ie9bMCzxk0NhzWeUwlt8oWnE+Ro9
F3/zk+IDyrwCUAAcJptIUS3MC0IQqMLYkGyVyyAopICBffIUNpKucJ9lFpK2wnrza0id4L5x88VF
fmt0J0+LkvYphvBQbCTPmxsmEwr8JaUIbfhAMiCTgmrJq25iWQjebEIxztnQ523GEsw7m3kWHKJA
1+HJEA4FOihXR1Ylz+2vjufclTuCb7rJp+GxFORMRKYTsUHkJhke+U3cqX+5292LUbEd6gAKSPJQ
Cuy6idlhvs14mdGBOlNWwLnXURnIE//O9M4WVLa7e4wqq0ZDE7TH3fF91gGG924L1v3p2PKqh/td
0wTVwTfnc923aOJwNSljaEBPB8IGOiwGJn6+PAXapiDq+3m4/jEKiIqhSkdOTJvZPXyZg0FhzmFj
Wqeu8UZa/uBsIs5ooSwUXFqXzL1bMJ+BqvrMItm5e0ACa+BiaC8JTAZ4ik/7sTwTJlofG14Pi1Lw
fFTnV8NTGaOBzQ4ysrZw8NG41Zbmvg7nyNbwmPmyreOBAGrVsC949qV2yneVZnXchlXivBb9wYyd
lmSnhj5TrPvyzTTCmHBo7GGfRYkGMPUMYXABhbTNtYwVqxGDdsUoAZlUjv10fXKvaHyZg06TDao1
/kgxgaAuXeMrKIeqkVb9aEX52ziR9hJeFwx61cTs+x2hpDzQ0+JnDBKfO+j80aFjEvEx9ebXIEUN
yo02h3yvX5o4qQTX2tjScjVN1Rr2DxfInVhv1w6SiSbl0vQOoHyAXAlLtY8DT3QxmXRfB2hMPsGf
Nk8f2J8ELy8dJzaU1RRWa90xCuIqlIKVM/veCEV5DlD8bm7T7jLDiCTdacevZjCCNdqrr4V9FSlg
owdL07uTuCuJi6fROvMY2OGVkOQOxEZMo/oeyn+oBsZ9t01nr9VNDdDrj9YFrNAohXnG0LJt5ZpZ
kjEQwcr4GniJwJkx7vPvoQNLmDFg4iV9h+/p4BehjNIFLE/U7FfIJ18fsRIvjF1G/ThoZGf1h/cF
FsgXXdlaXSZMKZE4pupnr/BbiyHHjSKgeVRrr1mPupDZEWddzki81fWrYiHVEAi556rTe4gXwSvY
puMc26j7dPteZVeIvghwh53H4HUNVJrolnHLnALNAlPda3AGJXoA/kRPTrMvVp094/wcloyf9Du2
JI918WHLUWc9iAOdzoAINZVe/o7HBz//fetBO6psknEd1SkBp1al/yUvPbNL/w7FtR92o374tXAE
wUhN3D+/FrUX/4RIAq9EbKHfUEu6US+SIEfGa4Q51nDk/ASlcHrsjDvj7VSSd1XnXQFJyS+64Fym
hB+TRqKwxfGM2afRhPgbtcalX2AMJq9IsB/rVQtrHyDLK1YX780agJkXtsgvO+8CTbubXXXR/PgN
+Cadd6woiDywtlY0I60Q+yfGizkP1Yp5T46ZeQFViZqKXV9d6M0LmPO8x8vNPBXT69ZK2CEvwf0d
9z+7xnbzH0lntaQ4F0XhJ6IKl9u4k+BwQwGNu8vTz7cy1b+M0pCcnLP32ktu7LVwJ5ksnOGw88VM
l1Dn6jfdFbNT2fslR7a7klOeem+RNWFsfonaKpli6hG5eEXJR/qhupI6+d14mySQCypQTyUM7J5m
WMWssE0DX3Svi3PdYwRdeUNbejjnh7trDe/X0eICE6YUoRqsVxaHU7qG7/Z5/jXXg0OlSKjx6WYc
W/EBh4tN/8Im5le4zyULx5faz592uQ2PU3gf/Z59Xn9apBi9hf66P3XqOFaRCbCOsDekWgVpJ5Xh
7jXe1rRdh6G5krVDOWug2drNzp/h84au1T3wIDSsYzFtnP/q1Q5r8XO0H61uld0TNVex4b9uTgsZ
tuzoLuek2TJQAl4X9Uu2Azk4rIY/91MLy7sP3AUlErxIuVlUXLnPoGcwhhCoJx9I81l5bTfim42i
Ya9HyUz6Kyz4aajoqW172r5HGIXfNuaW9Me7xbP6NKF9yGkuFYEAHU8EwIBAaj+4YRPLZQIq2vmj
l0qvSU9WZRReW07+HyYL+PtNyu2DHL3c54KLiiGcJ/OurTm8g4JiXnCFyJPMwDKVL81idLCgmGJS
wSPBU1OHdVboy52lEj/RPeJzZTf66+gKFIEiF4o7EpOtWfr6qLzYy7cWtTqHLxqFdTTU2hu5S1Yb
/7zTFHZj75eV8oDfIakBsCnjBRz5GqzBes93aYfkZ3dZRWmxq4C+SnKYN/8QOwqSpk4P70v/B+xM
A8HD5ZXPzmeO0SQeL9eqVaFu41CA7m9hrQPO3Urk6djkfGQA7ZYpH8brfu40aqNawQy0XwZ6eBs/
rPOeKF/d6sVggIwXBRaOjMqH/Jzc64P5qIWta0igNvspdw6pTsG9eGRkf9sNjFxtmD4vPgbTMPM2
X6RGeoym7abRgPdeC/i/+4A2823vmuZ7VAKEnhxH5CB7uwFqIkKFUUvzVTLpi5TAcsRgbfgJ5CaH
o46r7UhOl1MxKfxmF6Z0hEKHmQTbMtBP063yI+42D0EDwdqdqMSqU7LLtPKEOXiQ/Jyb+YDBxyy6
EdyxjWhl294FBeeswhYn1eaZJMVyt9CvWtVutXtZFfqA7NfFt13h2EVSmrRmawZgGAiM1QeifL3A
U7hmb/fW/hQsfG8zuOHBo1uMt+E2JIQS96dZ+WQ7lP57uMoM9UGA3vah5T9q9pt52wRB1fEOf4D8
MVp7lizk1YYlehXHFJfjakLD+jY9JAEn64WN+vrO/1isU3ou8907OmenjCvXs33LfvF61AxPwa9/
yeA9LcuQtrJ6eO/eJrXls1tafuL+2dGfq4cPF12nMQMwcl8UZP4eTdTTqba3EY6KJdwqyWMfVbvr
qOgXZvL27LjDJgczhl7WNpXrxr73db5OLTgTgtp0Pm7Tefvn9NEpBM/e7Q45Uj8tR7NvtAnL0dMv
o57B4r23CevewT46D2iSBUIXnWr4+qjEsCVdaYKeFTEef5iHj337ZY20jPtzSGpmjfxWuP0g3Jet
h777wYBhPIZaGE3X6JUBNyVKQgXa2hkHUtEg8tTwPstQqNPYqUlcUS/hqjlD3hAcJrd4lxWHtz5u
CuTDuods3z52N5OirAoUhXGLkZO0v2E5PEIP3Xdvyy3SPwAdD74XhzLWZybqBfmocDT0aktEOWVv
jQHWsOzxm1k5xIoJAYNGHUenwgSlz6fyZh87Cby3kQmU6nr9PjBiBuIKfxt9ysE7jhuS3X4Y3PCc
3dFNFp0p0lN9QgHWuK4A1KVFsLoGWrGCaeDmJH/OiyGBS57SrBGQfmlG3Za1fEAowsf+3tkTWMRq
EIhM0odVZR7HdotVOk+xdG6Q+7imKMeAqE0zGrogIcAfycvrLAFhviTJbmaHAVXA18DEbviiXPhg
4wn/mKkQ0fElE83JoQNTzvZmmAhZl6DpHMfP3s+WMo3Vpph43iXzKNnLjBOGRm8LSFMb73/vcfml
3uySy8689rEAyq9B1cBz8ufyJlwGTRih5QLVpjGkBmEzdh9YlYyDZE8URNTsDqNgat69JxfZnBn2
OAUiUvxUywQMSR68WxhZUKUpYThC+WaUQg+bfoaNga08ajL9mhrEwA8xQJHODrR3xk4CMxMyKtRA
6JFOXyQvsWs5VBbueJz0uWH/rXCEznKnwj5HCh8yt6P/BFjzQPYEGRVMO7zYw4gHagyO+7PZZV2k
MB5KZA0kvgZobCEXhmGRwzK7mFALtb5JT38DSx5cAYt1UsfALd2Le4s3wal/WBbS1c5tJhXUGV6L
+DbhkuTcmX/3QGK16/DgorcjOhAhOhGCw2nyBtK/A+fj6e/90k+q5J6CA4yC4Edc/V3UjKtZWDPq
MS5wMFIH2S/lGZ0Dj48K3nq2TsrBdSBgGy8W/N5rBkb40+QJGUywRiY0/OaEJ7RbDb13nwHC1CRs
h8TkJVOcms8rZai3AVEzbILA2RHCuAn/cpsCLk/TYVVyCboZLMM7cwvE3XwYHvDh/8xR3CGggb+H
rbF4wsjyiFnzSQNChevxG2ue4a3DbAPd045+6OR6JLgYT07TplNIbxBT2Cv0bNOs4ED06b9i6LoZ
rQ5Pz5lVvIYk+8qg4F7MP41riNI072HhhOGdMU2+4Xv+5jtssmO7jAWjsk9v5il4JV9fwXx1D0cH
aDUwdx/umUiGm0mO+OyCiA2p9Yp7RKbelK2L9xLTqREog7Lv5DYZhXFsbZGQb1ELtunj8BTCwOTU
Lw+VOI4ngq095uLS5F1tKWJvbjP8JEg2nXMbPTtb3Bq+O6MuPFO+9MbjC6tlShdKXc2ut7Pv7aMD
Z1W7L30eY7O02dlqxU0amIzg+nhs3wsm1+iEpHmHVeqwVrXk+wFFel5g1tS6oEH/2/QxtkGidXBr
VDHp08OchiTt/r57YRg7rnI2zA9L+PUbm++2b7/iWwbV/wkUjVz6rwI//hC3Cu7hzc2j0J0fwJoK
xg2f1DVX4Y2TDwgJbFScVFY7POa4C6W05nMnYMv4W3GmC85rrASG0pt5Fv4C2BYcuXrTRIkxiNNY
7fKamf6Mx/jmVCcXHKj0juugn+6uaq3nrzevVSL7/WqHm37jDyeaftMmfzFu8SBtcHHqo/aNlQaJ
RB8mgw96B2rDMmY8uHa0inb89saFOa2BsM4hLAb+smancTEKvUpKfiWS1fArY4qpDU89hXaIEPSX
lslVrHeqnWx2MmwOFTcT/fBjMfscaGKBMvD+MFZbhwu2di7L/ixY4cyybq85YvowmTEALMIQh23H
Aw4ZQK06dxJ/AK4Fw3Z7xf1wLv2vx8+w2QpLy7NVQ3eoPSrCGyxRJS4frfpi3Rseo/JC21vFLag/
ZKu/4x05ZtLFhv0wH+7eCYhsUSR106iRmW7vvKbDg8X4B1blIBxo5yKQggkJD26erW5eGWugR2CG
0PkYgOMFhgMAjQBdFH2u9miyEGoJvJG6v8TfHKsoAu47e/M9riR1oP+btxgSSMWMq7PcOELQ4cXm
uDyou6SqRLfUcWp910wK4SMvh1M+ewBdmlx5Fb/gA/fnMCk4A9CjxFu9b38uWs58fhVUR5BBAD7L
sBoc2HknMAsc/J2YSk9qMA3qQRWQhz9Q6L6/KO3u9hcE9gzO9SNJWIG5tXYMNwpXDgLAMXxgBN6i
SFWGxc+ft4VingOZM+8n+egvw8IXNIu25bycMgRqpkdz0YEtDpILPQcb+yUmmgAldDKVWBUP6TVL
jqvUNj2P/BjPMrFX0v6YZVbXZFkw7OKh/6uM0c/DQfbCiuFxHOzYYLWXWqDLd5sZKhYCYcjkj9MW
sgj2Cnb0drBywQadY03DHV1lIFqHbCDulIZrjkNeccZtJR7L/CLo1oZch9dVY7jp+6h+PwYgFyOH
DKI6vK1a5wLs6zIV+ivjEy8+dh3W/ik0FpV47U+dp0O1CbZA6Ls8AyDYtY2FfN4b/QcMH7Y85Ca0
fy7D1CZcX2D4joKJtCKUZVVGm0NC2AZczK0yccIGL8A5gOOkaHRnLF6O76hBCzlV0RGw2V3MpOuZ
LFPOijHj6MyzaRQZlTAJ9wKDFoYWl+qo4uO2Bo8VToZobDgDcbOvEOMZgjOG19Sb/X70C3SS44qL
jSNVMiYCPh5hxpD0LJC9heAXw1WOAYOZj9OMNz7dLvk14mlYsQD8p61MUn32OYuTge/Fu9MGPpDw
wPgWRmdGZgWNLNMc15dCc2MajoGtAd+HfdkaU2fgdUA10unAgjPmDMk/Vtt5M36HS+iijTDtAEP5
MSIHYvGIaHL6RfaODYNrxPyYc666+PYxmbVyvkL3tAS7S98caDmIqHp4RfHIidU9WqsVp1zMJNPG
OMfZccjHBYvDrasTq+yRNR9FmHVrunRor0HqmU8xibeLlp2Hdh0w+l07HKCrARfzL1tRPVOv5WyG
lgVvId71kbRTFrShYSU1KLUcK+yl67ZnBlh4U8WNZ2awd7o3Fq1LXIbx4uGidTFkvWSkRoCnhEOH
Ri2GkQer4W3UO//pFk0biuEPfqJwgwPzbL6x9zD15rEBKuv8tPq2jfuaMWQHYZCCXhAJJxLguLNo
kNvAxrRwodOaWIMz4cP5pCUIfQN1iD/W61wZp4j3ikbV3bWPwXHCDNvspA/TdnsapDBt7Tf9Wsew
qbabuS+Bt+qSpbVx2Ai1eiQr4zbh3ZQVssPsNLhiFYWq0B6iVkipqGEiuzTHbAkfk+W95dEVnFEy
6YxruOfXuecz2FUlc6YWjQCo1dZaqXT8o9LkjSgpRDsk7G5dNqYOJb6KjDKYLjHpWjZMhO1LPjxj
oMpc10BhWzTrVTKuHkAlN+zUKzTnrLzohVEC3ZfbQmZBs9K5DRoBZhTjmU4zpFuM3rOdy0nGBrR3
eCuClb+oSvYW3Qar3jACu/v4GOZ6JG8dyAQZT2CA06ve/Zmz5eZ2QW6VZKleX0aYmtf0NBKZzGFy
hBsTVxICE/c2MtluC+k8A5RODqiwb8VsHE5Pky6OG75+vnblstnIm/Lex6qw+uG2svufetMb7BO4
Vy8CibbJj8BhrGRgZmm+WHWvdss7sf3dzGfR/GYbHCticCjlF8GE/Yx2mDbDBWu6BFtj/Q+XBduw
dQ06qNbEBYscTOUYEyoepffEGCw+dS+MXvcMt46wWZby1zk55LH0tozRrvFvjtwVBUbQcW3gjO5m
b5j9t8XiB/Nwx332YrR7GY0btDp6X8MmE3efkc/b03yuDJ/u53RSaI2GpoT4wzPmezGh1OCS8DlG
j06vNIQWALcT4fOSvZDXodC8md21ZVKKg9Pl+pgyDEDog88o4YlVunEQUDWk7Jlc1kCad0gkODIb
AWYjwMns5OzBUpCd2MABDZl+cpGgf5wYmTJ6ojKNj35qMGFlwMS4D74pminkTqjLJ+0LzxE7Iswd
e3g0fWBBZc7kzvKPUDv+AnDajobLJZ/YrHN6ynF/bQNgpWOKXNvmUpsyTo2bsMXajqb7BHyoKGgT
iRh9R+/RZaC4rIWLsPdonWxVWZA/tFZZvsYMcg2ZhNrO89YaRyLz23v7Ryfo151LgOswH9VODTW6
xgxrORK4EdeBipgeVKS/kFMrDExslS48LKqZdJ/GQ6zV6O3rTtPhL403Rn1+M03OkDJkSsPKOA1b
xjymQSnj5eUO3Z72e5s/8LLJqHac66zkwIHTmNJn2B/pb/7/F9SOb3dIjj7kyn1K+12yN14y6wZd
gSIWIkaa/9Ql2q/gkg7asrQDkuy3sAlyVEzc1eHnB5bBxe0G/R1GYYkLj31jtmEM+LDQxTqf+Gzv
moT/LOcINbEdF5S2bLU7yygiDlV9Pv2w/ld2ClnZ4WOoaIyE3jzxbb1GqBBtPk/T+FrRboZpC5GT
Nfb3YnT++yQ7Dygd5y0MY9hCTrS+uzjDYHHYSFt/HBKde9gYK3+8ldbleUURLzuUhDxPtUbs58DK
OGhwzK1o6ABeZO0n8zBOKv4DpYvzjz0Rgfj87ul3ZCVKW+ydQ8vb6VjCfQQPyVoKtUfSwLwEhxnE
0ucYxJnoFK9yI5udy9GJ9Ic8vyzku630fFzDjLY4hIPH6aaqAX9Oo9pmtbn+Nq6LUGNx8xi6+hS9
/KjD4ZJvujA/WKX7vvYOVOkM0nn8peugYF6kXDBRetkBcHxr9UrgFIfhur+159+BLAuQNfR4BTZK
2CpNEk860AlE54aA7EFAMfkdSERK9ShCb6Fcdv2N1YEf3t614Y5hR8A4HuItDCGdDexFU6R5hD6E
LUruetoikappdUQRgGA/ZZpM/Z0udyjcTCgsgdnVPYiwITRulPoqwDfOsc/bhw9ErgKEkgMrCca4
M8c0IJkGSnaA5IBhUPSCkn/xn4Nj5xWJzFqByuljGOlv0iNR2KKkNRhIN1fO1ltTnItDo7NL7FZI
hHf4Zgxv0H+UmUx/7d0f8iL/muhvVZnAt9v7sOFs+Xf+23CGHLqwf/lvj78Mp8XnsCNEg+Nlks/j
mca7dBo+37HtpxEg28GrA11hKPM0x2uTExg7KTstMKDgxrL72SeKNSXJQ9Yxh0NJeB/uw109Q4pS
JLeDoRA7QY2B/bJlED7lKb0N6kZ6d7i0zZywlO45xT+Qz4cLAHYydZ6oT8cBFESiDIwFXHf21aqD
3QxDjJPbte1h3Rqyy/TxTxZAQjcJmwpMrYONr049jkuUFJTgUe6cbNBpiW23c07ID9gjXVISzVJI
oMYJswlRIdYZlDyoGrgo4GHGvqrbCHnImGMIBmjdI406TynKY4BOA1UFyL8z+pR9fsXU/oir8J+b
Ia7xAIM6IBEFYY4OfjHg/E16neUlfHi4Unao6v8uXrEL6Acc7ikqfo+IXdWKyS9g28/Wjiet8E9x
xVzIMTcv5dJzRngL/V81cKez7JDefTLGQ4P2j9IFxUjAw8UDoI5zzcWAxwQdjnm+wcEUI7PiHUHy
WS5OYYEKjSxlcsMB+DqUsh9YmbabMEWwzTEgplplvqqUcJ6Zfd2/Vb/MZkNJjX3ADYBdnj7wKs0k
GBOBFMl22xMbiwCzgLuQpkzEhlF6sVOML9uRGxkCKjucpCRVBWSJOHQ5vGmpsKhaoOBJQfWGsJ4/
ugxEmGD9cNCbtrUO2OeV7mGPXciurFyd6cyTOWj/E98BT+g32J8nLXitivgE69iBD4YUvqsD4Ajm
dF2K+AB+MyfEx+L4gUXlfAHd35DRmbclou9IL0ZXiIUJ+4LDrgJPB2IWps6TSZUxW6qgTiajDEkU
wsoEhXv2XwUuihmBLtu4lZyRk/BOCm30L9B2e5TFHOCiA30MWB+GD58MKiLfjl2rQ0PU6fxQwzUz
PsM8vwRqlIh4jQDgTZuJocLPxwmCQ9uOuGA477P4xaUL2KNN2jpWCh0QjTNezk7aMD8dFdrM+HhW
L4ZLNtqSMNtKwKqK0OeyUS3pgQ8wB9kaWfEUFBQI+Ziw6Iw/sGhnnMt2SnDekfuE1Q9Ew6VW1n4C
LYykPmOBaI23pVQqqmk2bsEOeYdnJ7OrM0vGQpnHkRkEJucQRmrk3xggg1/0EoGkxeNoseCoPZFT
DHDgtn1urDO/kugnMhfXaTLRjEPsaoKKnQkMsi8ULOhJDkCWpSOdAxVYyMiu3s6FnTxCYyMN6uTH
os/D2CcQ16ir2B/aRMdypgmkLFv9LuIPRNGsh3hEug7nPSS1Gl/vYBQ/7VP0RRL2giPNcdP21dXk
d4TRrx1FcryL9FxReI1iViSStvyAK4mcG18HYCieeadmQTXSl34Yfy+2GNWvHk35w6JChpFNAiok
P0j3UlpA0c3CkFoVjhw4hvpVTmnuLkMxLxDlns1F67yO45A+HbAOJL7YuuZE5Yl6hYvYhB5Ua9OZ
s6ED73D6ciyoqaDXSTtVa+l3fAfm8BnQMYaR/fIomqEj6pyE0f1GddfJL34bsuUbuI8eUqGmPDEk
YqsVLOSEOoaExtJloVA/UUsnXBX2Loxk1HGRr4WxhMUuoeY0G1mYFCGH40YKR6fZhWUP5x+6MTW4
xz2IfxZ/PLu4nipuqDegfeA2RcdMPI93AO9RspBRnIXearVCAAHm7qEQ86yVXuAwUqTwDfXeF2/C
S4SKhX2gCCWSNWRDOqTWQbcAlRvVo2h0EwJ6qR46BZxq4pEFjn/gKxyEX3PXYynw2xCGcR6AXMyP
UOxxbpiqs0BexJ7O/nQ3JJMskbsLFzSaUy50HuziaxfmMtNaRlhHArCQHfON/Fh2bOHUPrMcdu4Z
PTYWY2Jjqg9Dmckb0ZNdSegEIASKo1ZDJszIn85lubhaKYldet1FFG17dAWcDR09LDo48gIHl2xv
2WlzdE1y9U4IT93Dx1VVGlLHjLfOZbAGT3udfLlYGlC0uOp8tIc1wFcx+/srUD6j8GBewLrElAA9
LZxG4lghSa/7N3bHXrtskqvKE8NW1Ut5FnRWCL3pqYiguYmXcrzoGK49VpeEJwblxx1YKJOYPrO4
lfztgdjoziorOH85PJL9MSjhosbt3gd67lxBYmwIGCMhfBjVLO4nQgYFnnIYKjJvwXrrsGi1tGGj
paC6CAciGxIrLNYSGgnL6qqvCzHB5AhU4jAco/gdau7DJSGc2GPpzeeU/FfzGLSpLfdooBxc/EUD
1UavnQjaNNUgH7bTtNiv1olY/jr5FYp+ca6Z2JfsfVlOzWDswhNIcJlXGR7acM6pcgnEA2lU+JjE
AOiWKLsQ4cK+HJXtuey0ejy06Im32c8j0wQuroKw5Nl49ltuIcMcx6FLJeXCkfMnKTikGI6PftHh
AcQi1/rQRvQBpT/2IaGI+9kJuJNmMFD8gQvpq4gv53QXBwoqAgw9blpe8DNCMbom4+OpES3SaUSL
C+50M7qDFg8WNg82Wg+iE+r4X4M+WmEsoEAqFekC+lO6Z151/Ap4kMTf/ThWPOmxU7jiXC04Gfwe
nWmSbyBwBoW6sk+qZqpgFluzzuEAHvLdJWqdm8qJZHB0CWOUmoUmwunBqQKHyceNCUeiHRgRDwOl
KQ4s6dhm5SJVSs7+jLZkteoGyZingwdliItJYutsSjtGD6gbIToHrh6X9ttuBnTkPLQQTekOOCAa
PI28S36VX9RJpp5CrItPBhq5qJCr+MmqMPY1lVUSJDeCc5jFyBsfUvL8zF2HGWhUHf1khv+2oPvg
ywKQNIY0RWH1on78Yrf4ZfBNaOOLgrIV85SA2XIRXg6zFW2LjPtiOscObRFwgAvEuhvQUI/tBLY0
n6YdcxSitwH85KpgicaSeDpuCrsfKG7JzBvnJUofpju4HzbAxU7xl9H96sJ445J9+t+m8eufJpfs
2n7EY5crBKhn1UL8MEoGUKO0Q3imd6G9Ik/kqdbjUfHkcDtX78StYjR9R6Ez1inPFcW31arZYN9Y
FXL1lTYqDQVRionqC6ExcKmhjpNXaxxCAG1TYZcvLodMZ2GeMzpZwNlOtiPpd5h+n8IbdCZVyoBJ
8DTEHYIyy6hkybT70tl5mNjCxNOfuAic9DlVddKxuvcmBopRo08SFW+NQnnfAx4yF1hYX/ziqsXW
XXbvyu7eRMoZR/J2YAad0cSCZCNHQakFexi+OlC2NvrB2mpwKOdguQbCZ7BdjpQYFRwyGmnZahx4
k/kXfZQOoXjQ4C9kOkAtLIUtAWtynRncOK/fZtEtMkvTIwRfgemWpWIENhm/0MRthqMNRY71Yyjw
QpN+t5Hc85efyO4/FK03IhQ5L3pNkaKmf0cOZPKiwz3YEop+BNSjl0U9UGDTg2CCJ8oI7nPbmVgc
6Ty6etH6pDiRiIkKR9WEaPQUvzRSd9Z/GclyEy5/iRJnEmO77GBIQya4HPvwLeGsLfmqChBGaf5T
ttGbBnU0pwznOLiUIazyYEoBzYJhr6e6Evmbc1WKygf6wBrnP9acbaLTcVS3/zgJc8v0PWlZAEi6
EQ/njmWIFPlvEchhVzHa+dDGcoiHD2vE4aCah1miIy0dn2U04oTAlJYwcUgk9LpWyMwVt5LRZMSu
hZFc74znAccwjgVMJSSEPDOXKHlzpGxSl+eoFO33sBizgbTsh8HYx6B7+q8EVdiL2SIQcfnQ8I45
DuFKBEgaw1l/ZutZX6R1NsQyKFpCJr3ODx5f7RfDBigiU4L+GIQxoWFizEQ1TPBsxVW3pHShspfY
BSzOhhc2ayr/KCVcGfENezZ7CRvPJyv+LVoEaauu6FHbEWna/QzJkjRU5J5j3pCmUOQvUbWzG0B0
eYRNkOGNhZCejwwnnqK6xjaj4pDt+DbkcKf1uZpcOlbK1x4BPrhHPCxl7Xex6cXX7t1ZimrEOCF4
Gj/uGj8yWxJF8iMi5M+DQ2x7pgX+NgjRnARFynEqnQB+TtHFLiJ8BjiOe7q+kwGrpgiacfM/U+Nd
Z8EJrGTc4FOuYiGwYfXQu29y7EV7IKVre4RQ9Dw8mKjU4joUDqlVGTTFD0IBAIGvNxw88ep7UMPi
phswUvp2qxEm2uWoHOErmZRmOzAv9bDMCkIqQVZvXnUfmPSo8GCRHtni5kBL7P69Ohf06vZYVJrO
Uy3hhA/iTBuweDppfqyxslUjP02cW3k14m2rpnTB/rAWp2zUvbmiRpG9FHjxBtccZwDUubqOEgSX
nDp247Ly0TKsUaf3eiSaMrkgAxs5XP7M3xxVmao2TqnTBoBq2K6Mt1WO97YTOkrKP7lmf/KumYKI
o0yPMHsY4mOJuzFArzltH/T5f0XT6nR6NSqendXRN2Jgw1/Q4uBlH13t0YRncE7TIqrPpMxa9lgc
UxfYaX0EbQJswW+n4y40smE2nUd5w/7s3p0rk3UlMTLHRpyN9CnAvWMPm+bFbpY3EIyAD4ZRgq19
gYtdcome4JtMu8BBpDce1tHdHk2z46wc4KePDr1iFJP/pT2PNx6OzEHiq3AbZKRD4xpFyyVyUunv
8NnMOx0JBzkZaU+H7pKngE/ipykUaa4Seayln1GEkQ2JNRjC5hZBTI2aZjxN40CNVQTiFsGrDNAs
gtcm/MRHqzoHVX0bGyoccaxAtd6+GF9lSrBZ99i9UJkAhHA02W/LoCbVw68yEuQJbOkVQt0FqhP6
Et9C5BpUHQ/kEDh6CAlA10ShKb+vR9jQ3gnsSOMhCZFqUOVvP7wmuCqWkxYSExpv0m9KRrGtFGK4
J2BoTbDoIsycQ86z6JOAyMkHYgcy8LagpULmHmq6KE9Gzk5FBiMhvuPnufjPuNOeof4NOyXwD4Ar
DnTvEJa7sFm/EIJLLlle7efo6eDXcLSv1hu6vVjFbwedwZ3HAbapuG2FvtJfIRab5T+ij+G43q0G
8Slskbp6JF26b9bKz23kHAzJe6+9bwSl0sOMrmS/4Pr0RQrU1LUJmGjdzEofy0zy2xJuEYoIiM0U
OWI2CgJJycvEGQM3Hckoa7SgJrYV5Nlwyx8QrxtuC5+Ia08XB9YZAyWIkO65zTh0DcJEIoR57DM2
NBeRnRSjIpzBLxg+HhAf1AF4Tqywnga/wPqO3vTtP30u5BSQSxrOG9B/c0HN15T+OIHMStmOzTj1
nqr1B4lqPBQVSn9o/jceJKnwUONl5UADuilzNEmpLtAHgvfs5ldUhN56YL/MhN5JGXD4uDXPdeM+
O/xdeq0RWJQOv+ZgfjcbwyupVVf2jxav9QQM+AZFDezq2ZHnijO3wR9m+3BqQ42lplQJ+cmxsQTF
NqnUVZ+ph1Enpf0WRmHRrAGnq3ml/OWO3SO1VsMlu5o0vFwnIodikSSZw2qUVMTEkHF1fur0C3Yd
4F1a23YFpZsp8BvPBYRjPA4ZTy9fL6+JZKXAFrM3nw++Vb7ladDxguNi3NlZeWdpDZkzLKMUwhvM
ukD5vtW1wT8qnyTL30QP54Vesoo5GmANQSKs4PBFMHIzuPk7IpJLmFzgBcu1wi2KqTAQv2/gI00V
hEHFMQHtrTjkJ0MtWB4JXy5FQtrvNrgDlL88ra8cnlguYtHJBxAAA0MP8877oF4My5OzpzammhSQ
Av1Szj3e1ZtOaPNio2eCGny5LXUX/wpINeUb1cR+UKWwHNSzQld7o6KlXnyEB/XYLaqiiNOOX4ku
6S2Vm5Uu2Q+PRRCjOhdKQwks9OGJvCDPvB3toHfHB7W4q7PSd8qLLllU6LRvUvixEGJZVKjL4fhE
Z8rKc7/o3+eXsUzvhLXpWKoGhcUuLTEY30LxWXtN3v2xU4TPnTBPbq4qDi7W79k1WXtzRqw/64ZJ
EOUm4zMKL9aQ3asNn+7bfcfY6YS4Xk3u5rOD3QyieCkb31DaL3RjdbPlzO8TTY0PWGMxMW4j+iXK
/YcrYWF2CUGrOPnbyIOiGgpXVMTanFgxLcr7Ifp++NoHDA2BH1yasJpNHyaI/jbQGFHRY5fBEPWV
ffaxbLfwh3TO/Oxr4d5i78JpeLCv6QPD2zeDPDj/bJazF2D/x2x24bps2VJLvHjJbU3oNIpOmZZO
+wI8inRtPiPkOJjA3H0gBxqcjfnya9EJ5J3FzZvcDIXmlCEU0JD83KknZYgC3qtQcET+r/CmX1Ad
XoG2StoVnjW4zx6IyJHO5BBdsUMSO+cUVd3KYjt7mz/akTtBZVe72R8Q/mdfaCfUNNaMJ9QEHz9m
QAweHfu5etF4UDvTjNSpogtduQe+4XWRCfLOwfOt95Ipad28pGuWMm//5b9nW69kcclZRrI215hp
7xX51QqAowN+czMDGKuiAopy0rLeeHJUk2deCQ1CnD5a3o1DGyTV/CwEtn1ppZAGIAtlyddo+St4
6Nf7cufA+NaHvEUH9eR5rvgAoQd33ZaJCJVeEwLlGDv+8prgFQvDg5BONgzrvABenLQEr/8dSN4H
UCSi+j7S5muhT3pX2CnNMbUQSBNsG9iSqUasb+85hOAKLOJDuIWdQv4qNOHXTrUZXTT9GpGDTNPV
CMoyptBGiGxrG6EkViFGgADtl+bSGsTV6aWUClcqcx0hwWkcxHDC/N+8XKIWfmGf8SDU0ybBLL00
YLF4Yt8xZ26yWOJnKkikN3lF99mDkWCDmvH2NAtddg9t6RoWqlguOQ/ACJxCaijxDiBVDyzgzgmn
RpEBRo2i/OYU2HpARQWGFhmKAHbqdjco6EuYm0VvosODfdJApItfGd3k82tA/rjB/8pB0XPynB2T
OkbvRfM+YK9gI8CBiHISrArtb6/FZHGLiTKfXeCqUofUGUnoPnVztT/zTUgQ3j0YsJVNtjj6t9lf
P1ZuvGbLDEB0xF6JqRulqg5rIIG1/UG7quORPgwO6//tiouZd7GYcOeLCG9Bgh1vYMnU54Cl5B6w
XZzjfdwk6cCZT2jzEKjiGUb7iz/ABxOo8WLosrNvxmsPS07rEz16l5T5KN0oSYPWtV8ZAjd+StC5
SnMyn5gpw+RrUNpsBSGYFEa1BGVew1Z1UeDNAk4i4GaeA0tpiIE0vBdoT861zwDJ2WcM58Tdq1oA
Ethj6GSN5X6C8VfD2lXhZ+yQb5GT2Jw61YO3jgnjhZe0DtHUXDun9No581XI24GG03Ckvy4BEFI5
oEXn/NRhIOOKXJyuq0n1LkiG3l3vRM03LByZMHLOCy2VL4LoaqdubXjO3n0Uxkfc9ze4iHaPGRZ7
9bxpwZ0OuL6N5+TkjtinKtn5Lj12dmkNS8c9Pb52/+BGvGav5OyT2ujQO/SmLofV6srCnbqN0RoJ
0eBL0B5uvJ1955A+fM2/Py8qF36PM4VV4rCTnztFXp/ixt1AeFb6L8702J3pQk3OGeJzKpUD0PuF
d/egpdqGt+6zD/g0V7NC6dPklwEV/IZTHGCbKkaxJPENCgeKoUvaxIxK76SMqeQFSAtPmnxC/ky+
s7J5uFvN1deuMM7svWe79HkU2JLV2Ua/rOYSjTIZELp7G8vHUONMf+aueyg6mcUhnGseqO0KNZZY
hem5WA1MWxnFHvuNBKtenuimP/07DXdDt5Pu8L3GctlYdGrorXYi26RFf9GQ+9rrYtaj4l/V2oOm
ppewkkx7CJ+RBtkPki/Y0JrjBgAUfGKkazIGFHsBS12qNY9Z9qZLo9xlYLNE+Y0fCuJyvrNs4F4l
fO+O8ZQ2Y0dxRRYfGSQsAxbJ1T4ACN3NB5Xyk0YR2LMm9DN64emla1hm+DWdgFd5nCxt7Lfsbd1Y
d27g6Oqbpxm33axAauW4B+PrcObIiwYGiFVjz/pZ04BBFi75R7fWme+ZiEIeoOOitI+2dpGx0x50
+EvdsqHw+K4m84XK7LRBD3uLXtb8TEAv0OaVEdownVNBuQQMwQzVVJvmCcSv066MsEctQCx8Os2o
lBTMeY0uVYGuDLYh1qTVP34dze7DfjrCNMRhxnKV/QYAR1vwCWqBCXye7uO9m6bp3cLv+1IziFHn
rYEsplS5KFtjmmCEj7YLwYlmq+4D+dLokcTYS3DwbmsCBsJeb7+w8076ChZkynj3qWPpLfCjg4Fe
iMdCH4hmIo4Rns3OBf7primf4blQXSwAbx8ggVpMqfpLWrR+QJwOHQ7IJNFgBADghSQpOIINhvAw
IEWDuvrAzV9jWDnasInFlHxTBmGqHH3p3JuMnoNrn+3VL2NiU+qwDpsgtXf+3GKPPh3cFrSIpVvs
A3mHi4q52GOy2mRFXYYwzAvE+RZBJf/qfy17M0cyXPeHqmBgaSyWbMEd2cBcrcUNNfUV9rVVbqcn
YFtkmstCwnVOQYjfVrpgj6IfVJN07l0JZRm+AkJCYVLNaMLw8LKzC+wyTLmqIZdzQx9Fq6SMxfII
7LsUbPDnR9cNffm9ADRgS+Tbfq/0r+U6eUzPgntEKVDh4/EmoUyfhrQvLjkx+z7PEzyLLW+GT3pX
d8MTuo+vcW347R+cOwsX11s2nHe+i2tYvzexYt2aPJbSeiM56JHpN6g6HxzwnNqKjPptKk1BqYGM
94Dae39ngVOWynMeQWh1VMrFX0/rF3yCavcV3K1SBtZHh0gLC4VInDQiNqkpNdmAa4ooF5U1ablA
4tE2ejoI3TcJRDPcDRswLX55xVhza9SyRdJ9CTw74Uy4Te80o7jE7fMaH2OF9G3XMwAijsm4PWHw
BSqnIlFsYGjfYGcHUWYddIAWwrCSFqlTcscYdJcC2OHd7C+fNo8O0Xo2eILPrp093OggqC1JCfPA
OmdF55Bwb/KON2KYf4XsViPLEPc/Vr35deAGMB1IbEb9wdUpWokJa7k/Y1qUmOQqbP/ALHpTYxOS
codWgxo9QcZRNsQ4igBKE16g0H8FTzoT6pnFJ3DHUS34R9N5bSmOJWv4iVgLJOFu5Q1CBpdww8JK
OCGEEfD0/QU1c/pMVXdVZgLS1t4RvwugpUJHLziYHfBp9vTDOIvFxIEP7Y21eDl6g4uwwZIubmlm
+fsfc6tmFlNc7zy8Toz+f8MGMWCge5vy3c8tJp5MJs/4zZuzkJ06OgeR/diCZVvezmPRSiBSw3q5
O5Q8JXHpQkVILiR3nMX946bKVZ6KkhQvHA3CX2/zmCIBHFd0xTBCOuomUThfuVPHlJcRVVTff6/Q
RoL5EgtOZ/KhsdLJOQCVOYyZPoqjkAf6gHlvuFJxI7JN8OwMSN0vVtKTQylJP0LMBmxtxzaSNnnl
GjwPA46tZIlEgm05oUB3eZrgrDtgzjDYfF6M0LgpIOLdC1fQLtkFsNA1TBxUh9F5gsHOJiECd45b
t4xTDy1X64YqF7Lvzh2701w9B1fv0QMORGJy80QT/TWInJDtclZRPS3tOubyc8U2s9ocgIUfTQHC
N2ycCLv4B9EZQfl/AMx9A60mqAuE55CbO1NDYuIVO9ZT227Zf0IqLn4xeragxkJQ9PWcJDyhYf+5
5ik1yULiryh4dru4j1ylMX2RqVgZB6pu2Xe+Toe51yTnb+52abWBLni6eLX3nnvym7s2WQZHt7/D
AwucoeV4RlFoyx1qy/DfO3spRYb1tWSYR2P/MR/44FRCR63hULJHuVuCk7DEGOkpgQu0kZhPBOzC
59p1BWXsA22DgH3Rz5Zpe6c6XYhEMqA6OyofChQgCKn2pPr7F50FXN/XSdIvmCgnv38lpP1Id0kD
DxViV6Z0iEJRLZOOs0Sf2iSLCWHKsI2/p2kV269Jk+I3LyajF9B/oWsIoU4aOaX4c4Xzi36csF/4
6icZ3FhhNtgBhEDXvd2G/hRXv+HYukldLt2QMFGoKNhBegQo04JhjJEfCXEA+QYawFkNN8l//loK
xq7SGfzd91/6Czj82gi+G1QaTfrWO1h69GBDkgmZ9C6m+qatFdD7YZ69BkO2eE3IONO1DIiFp6Et
SJIKf9R7Rb4+YqmFDTn1hJSi1IW61CVDmIbvp4i2xzDHdvQXhhT7OQBDHt1DNkQKfCAE5G4bqFIQ
afgyk0uCOAGPCMFYpBwQ/T5yFd2Hh3Lhu3nFPzAscTnt0jEAC1UGANqyJsYHKMZ+rcXwwL5S4KvB
rmRhlmVBtcTDhE5kL5NnEFMNeMHMaq15A6SN22QbvaC2Frw7ASvBeOk9BHcdR1zDH1KONIdPQABW
RlchVWYxS1Ppl3hdsERkgxOqU+/KIK5Mf2YISCK7txPe75KGmXsZ3sEuJCd61XMao6cV9qNzbnaj
j9/herOkrWXYYkilzfByu95LVP0DW9fiDxJ8uTgMZXnRdH/INpSudHEjoJ7RRRTULEq+A0Ro9SWp
604TSdSLVx7oVqV8ZIYD4yo2XVrnw/C06kaHYSfpRtmwHGA2wE0my1dzZAFrSdOXN1AO6n0DSdSU
FE44R9o3SSE/rMSW9DLzMWMPWn+qatT7XlINKjwx5hTpCjNbONG+I5E3Nn3B0d52Ad1aDUQhGAlZ
Tbaf50ha3NO0PLn5qkulZJYMW1g0p1fktEKLPrEr2cjxWEFc8wUfkKENcwS7X/PLMDpGl3R8Gpqt
0IZRi2hr2v9U2lKNgVU3n5WowCtOYVeFTkVRRt4dnjHqOYoRmH4RCTL9JapG3XUtA1Jt2s+miQFA
tGmIJVIOS2M1oiwwSkrDPTIjQzQAspwZv+JcJzdnjJJC0BqsdvrtN5uOO9WCr8PoYFP1/wBXWdIX
/XAWnx8oLm/E0zcIBGV1LI7bJYAFl90B6/OvPUNLkHY13IuElRPvgna1JnH324IiXcMtubhkUG//
MKXe4kssiPPaSCGRe3e/Mpnmg5SrZhS9mF0UjiJohSbROi+iO1GmiCWP6FlQG/meigEJ2UoaiNOB
gYL99YHW5cFGZ5Uz6ksoNcIfgTgPi0ZK2P3b/baMfCPt7KELZsB0BgFFu9ySx3jpP4dCth3Sz34J
QFNbRfyg6+XxAlaAc0UrjLmdXdaohucUhP9roAv+mORk4C0ZxKkIPOA/eX7p3jyoLYVJAzLRde4M
4qtRzXpmZ3A5mv3/tVHSzgts0JZnkqDIHTGAoluFVpPgyReXC8Vx2BdL1V0XfbooaRBfdvj3XUQU
BhnEM0ToZkm6R1jSxVDGdicMaRsIXrCRokKO9TeFbdva1W1UnP0VY4+H4EUIm+GBxi14n9kuhZMV
VlaYFfBO4EMnbs4zR6TopKK4QA8AJJmlYq2x4XGEHmOLT8DEREghf9tIjyP+RchkfhSTeUmAPNCZ
wlSLxGTnxAfKpSb0jrgX5KIwloi6U25vNubovA6Uv8FjL6Xrx6be5Yicw2MvM1PZ0L0QbQYEQsvK
+Y+MGH2gLumtOkcKxfySAG7sJLhrrZh5C4S5kzaYkgX7paKSgMr0je8MDQmnD/wDkDKnKbsk2hY5
s1GqkodwM60JU7ESqhgMETKvzPCpUG4MXXF6kUQ/CWX+kQCbB9/LZDp4i/CCglpu5I8aRzVD0AwP
34VPDVdGcYpJw6iciZzlxMui6YHceMKB8n69zOE9eXSfLho9ThooYheQQCL91OBGo8UMWfg9dUhA
mxz/DLhCo1S6appBRAp2zdZec9xBmEsVw81oxnRob+4ONxfypEvJgNHNqj1Q6SF25DPG/szmk2xY
jiYvKwmCY9nOcOL7w64jSp+RQbwQZSvbiMPF6YfCpxERgx3EwhzaXcSwHkzBYH+LB9bIF6shqq6d
51D56zN5Yw8gElt8Q4To9y2auQN59l30/R9Q7wKYekiwfURCB+TPLqYU3I+WQwhRaM+zX7FhIYok
HYi8BoMbSy0nyrTjkIL2vcea1TLPU1wcUIjdAo7uOdeAR0RuIuowihwuZp/l6GjUbt/hg46Jfhlj
54QUFZvBzS8rT28xriMdeP9LUHC+elJpVVY7oaicdTBI9EkTw3lvy1Chxu7rPDIyiST2dKbPOjr0
pNLn67sLWvwnuzt1ys3MpxL0wRC5l4++8prRFgNAMNL0iPqILHyNNOGrjbiIUijQRpRz1HM5IRsH
LN0LgX6Ed5dXfZ9hHoqjezNf6B3sZvT2W20YBF5HGakh9Weqps0tD7t9Giz5Kp9QHsYSdK0n4S3D
N+e7ri7EKfyhPOXqX/+Kj3l92/TULquCbL9cXxKaAmr8LSEPMsKBkvhmQgF/Wqw2Fug7eX0w1zZr
3lcuLXiDTISmDWgJnUDITuEruHGPercmZMrsH5PzjKritSnJW2HFNumGwnOT/hk6rnKXqtkZLwfF
TPPAP3vg1WUARtHzdCBrnXXokRxWFwQPdrzDTpsrsTwaF6LxVJY8MBcG5lkxa6f9IdsACbG7DH8c
PynOfIb+FKO7AxJJgiPlaoakbazbkPYtH4mbzk6m1TqujH5XVkjUJdPwGwDxvk2qTZvdwR6DRcNF
hmTDWpIo7CCKl1uH8gtF6vwwKX/rOiJ4VgY2ps7X0dmTK5CAEFNrF7hJLGoWpRn+S9wrLGEhMMWd
jilhgdnHk1HobN6oMvgZ7F4p880jLGB/prH/BJeRi1/8L+QMBreOECWg2kWkEvZiyH4vBTy5IBfq
jTWOhXjD/bvbndGT28u9UxdESqFlCxocL+Kd/IRCnfHSaAKqJvljRCZzDbQ2cgGNgYJckixcjpVt
YwWlHnC/1L5ZllaOoB69rhPnS4OLXh2NdppNkBe0jSbfLsOPuKXb5lzNdIZGSIZx32oz5oy9jP8W
IZ5G16I6jz2sVNJjsPTNbiN8kuRhvkAhoPICPJSPsEYBUdEhsrwykq2EzHrh3anN6xhKbfAxO5vD
mN6GbLUptFzPILIR3nhPF6uB/KKFIdfO6/uNm/EBnzunqnETc/klrnqE53R9JtmfjXx4r0ye1aZq
8C8tX9uQK8TshXPSJBekZ7cnbfK+iBxpkvX0SiYAGBmzCj8Un7wFgdxU65FeyKQnu56OATWqZPRS
0QGETBG0nhMJlzmSfUF+VoDllO5ZUorIivS+q1ZYM9D9JDFTpJqghGOUg9Wni7Neiweqg/YNZI7A
8ow8DxqEE4CV0UH4EzBzSzdeoRLQwOPNeyANpLkxvlEwTZLeEJ82/PFHRl4HqBvmfbBP97W6M5Mv
M2423oAKTE/hcrSsD4LGHpVK7d0O1mPYXOrkTw37HMXdiitam/WASRaFRe5XSJ6LTRwKooTK9098
sPMO1YRZJL31g4oE6QRyU/fo535fM+9fPIbqHKRY1Vs8vcTW5AuOzodxdCv9hkeh9pg4v9CItiLG
EgPWikSMXQUup1pLyWXhFGBvZwrOJ2gCIDPFAmjylRmvRbZ5EV2qq7tyMVICppILqHCJuJKityjf
jL9GbWr03NO8tVL3/OBbJPDnjeivF3dtqDK80C1pgvQ2kVJ030K1dv5KgLbjkPJC+bs8rGPa3Z/i
J8Ngx5zWHNk3Tzno1fB+sT+D9tdoDmruNrjSag7oknK6QIjoTcgN4oq/Zs9/jOGB+PYVovDNKX0P
aBMOqTAT+7bdm563InS6T7FM21V8cB+DRtRJ6EmRVNJLAUI39C4ojX4KRDFBhc9uZc2NPih0hd0J
vfIL9PrLV0Do/505/+wjNCwFLNEGBET/rdEgSh0Jm8owYHDt67SHCuDLtCf05M5PHIHoT2oNGnFp
FYVrQzai2vQMUm0wfputg+0Iit5e1FYe3/RIPJFy/IMOATSizuWgzAhJ5C6Cn9ImgLg9VuiDeEdT
q/enkTVIRDnPn0FmEPAJ4aIUxnRYZj/BZk+KH3iv2J3M43atMqtEM8qtSCi8tW0v2PSk36KHWtyt
Hi4YCZDW6TQc4F+dLVsDYEDuifxShiMXgyOkUUP/TH4qQ3ruI8MRCfTmwaRboXGr6DEr73rHZPU2
T2nfxr1IFbUSWenF0pCPMnCL1HxaOrZx7E4vsDcMT19nAzM/7wWV85jcBLwBrMKT4oscxXMifj5S
g7Z7Su4hM1DcckQOL+08HOpe+myx/K6RNPxruWUD3ohGvlhpRPxlsvAnJYIonlvN7gkAVAJfIy40
z25hfRctHr0Jr0XTAyTpOJyb5LQl4GJgn2SGufVIQEaeaubyKYMeXsg5NnPrS6JfcLMZ39nYF6k6
BfxC0qyYYFB6g4MpXbLIHMk9yytw1bIwm4N2R+9IMCN3tsapjvcYJVTDuXuHbe6iKgURnPNKbF3Q
ArmbUctCnh/M27wT8GyqqM/CYsEGxRD7yTlZEiIQEWAwmoC7wX/j7BMN29m/RgfGxCNRrYlDhD9b
T74ns0z2Tfcbni2+rRlUYTPo0WHxTeEl+syImIsqoJPZs+OQFKfMCszITGmwj/6d8Kie3dSJ73sj
P2fu7TU68hpHvzVRupT7u6Lwn1vYz1LPCSOEiG6aVdxfkoaKolK5IIDRdr2OcX2TCAmXh1B9dlRI
0dSftfWZXBf9We30Af/4BxOFPELIE5OWqwZ8jXgh2y5pFZxy5F09ZDgWcnbGtxm3EDuoX4wYcR6K
0p0mO2lTz1+s8TOkoKfSJm7BvfoSw00PldyQLqnBG8iUlo+uvOXSu2DfIL3qYTyTO+rnayLwQnt2
N5ZoKu9M2WLT2T/GH3aUJpSlZvBpoD6Xe3muOkAoKXKufcfPSVgWQYHGU/UXEGsztf8wr/EVN5jq
f4MVGS3g5UfUTY+ORXb1M63Zj1CK8fzLvkQoKJPEJcn+rq8RQsGhWuGiZTJ0e3xqWocgCy7u+wED
zejLi3X1vxwo7iNCfvOULfIV8021tOZfsxyXS36gIGsQR/Qdu/QBor6LYd4ORpNHHdSP4YUYaxoz
Rhk61GLkEAjIhmtSSEnqTkgk3AsxUPuAEJerx4L0Kejdps5BiMD5NpgUSe5zgnKf7Dy8zCBF6HsM
x6ITUIdUpwY9UIdnAvwS9e4QFbW1+pCbAovWA+uGeTNvsAA9fdL3cn3S/pD2RCg6ykHSChD0vPAg
s/tNIDQEu5xO31HPAgYnMIpT6VL8BH3+ykKe5ww2IvkmEwUchTYIA4nk3nLaS4G4f3L0jQh56wyT
evZcA+Wmady1dm8c4Gz4DO94uzAEvJW2cecjoesnBoQhEDtyfEOpCEHsHOpgpwgo/ODPPg/nTfHV
y+hkYB93dPWb2cAZ4hjMRkD2Qhxo5AWZm+fmgNlEjHESlkirddQ4utE9uqufJfRHQgj5KFzQndXF
Hs8GUkkWgzYrJq4/gSaEhCExAvmwKKovRrXkFJF+4sZ5gTyTSfeQqRCrbO8Y9RRWa2clOmF0NekF
6IAu0e0MSkmY5XZ/ZzyMzBSXlYC05Bgr+yNrGCkM+hsZCsW4PUiyVNu/MIakOQXfEv0ADk67sWkp
sM2ntMAiXVcSjRQiFaHGZt7l0JPUd3ZaVP2FZ16AjZ5YdNVoyUnzskt6Cf4JF4pRbHm+eO5Bn+u9
jdM2ujLYqiCUBnhiQT58eMGPC3oVvgZLv7d6ecgEFt8GIVe3ptvxSdfsPzmCFaOx4Y+muE/5P5n/
hOVTh/a30HUKp/dOm9GGApzF3Eq4SyJypC0QfQIaapYBbKY/oaP+oYsMuxOMvQE6LsrLz6IbyOgt
bY7y19hlYXP+5VnidMfxhPHoJVue9Aohv4j/XHWfdSpDFyPIADLykXz9AXzbbGWcVhEFLcY9Ar69
7d4dSeEqIRSrlU8mKKl4tXt2RiOWyClitUouTcD8YO8AyYfXFBGQLbofEQHKwytC/BaDQwV4Fiv2
z/kJSIFwCECeucQ/nTyhOYtFnYJZh5iU0Bpxe4gBo5r6WQbO6Mn+vmbYwqjDiDvAlWgheP+0TWFh
chAI34jjMxHXiDn9J9UMiY79XfDMvxqULVxQLECYxubSkCjRRlAbGs8NrecBWGK5VWodcYVR8km8
w6QrPelOTeNWyjbD4CFAUlJrbByPA7HjsIEm22TUML+8J0IzGVpdu71hk2/7WTCbSPpNxZliDzkS
qzd7cm0C3pt4QprGukFIPHo5gVAz9/wCAT7Hz5XEgKU6RzDmJ5Niy+uT0095Q54k4buMuD0y+kBM
EUrqXt1vdJjWgOf0sDzsKPH+QjZYEUpq7NL9XwoDWye7h1j1eZCYcV7ODk5dMzY+kDCmzFGHvS0l
JdjfL1UCOzrX1hTn7MQdocZrYkZyjg6guQjt3qZiqYHNAdI2WSe06SL+AQ9Ad36OlgJKyr6Njwml
XTde/piXBWgyzTXLynTPO2jD7RZmMKOVyK3L6DSSZfSLHQ3caSBTupb4ZGVAFbUbhRRzUkXDo6/z
Wld2OIXItvEca0aRRtfeHpR2RKXHB0e/hBPZVQcMlWAglEhy1pGyqtMmeWNkUnJVcHJMv7AiTPBi
uhBWHk70uwOsy5q6Og1gyyG/8BuCPmgVjLHv9XXHKMIRWMEBAdRIZh60AG+rQE37nFNMLnSAZQgl
hiYo2fOg/ppEPN83h0HGZfFbhGNQANsdnAWb+6Zx0vl/Auly/Utcr3xPq+QYqihBPbbJh8PflGiQ
5W+KnDX67ZjtxWlw3itRKxEfIEr5i2Y96WRRlU/eGmFgo/w+OLeDh89L8v0PnwL9w0fQyWDPzGcp
/GRzTO99GBB4zu8ZoIbfepl3WvGOeZ8fiWBDRP9CWN8bHadqDjzp2GtGZYTvdeZ3aj09oxlCtSCT
gZbjnodKJkZctgZhMO6tgHyTTgwE8AbUmre6ugfAjrgo8xkCMWEuoH7NjIMvOjxhuhVCgsLO+AFu
RN3jKPEXzB6dXRrvYo13cuJc4s9T3AwWY3dxzobo7uA/ttCCJAIpCE7l/oGbtHTsVRKtwswkmqMT
s2hF5VIhbmIgmMXa5uzDT2+z0sEoiVma5CeO06tBJTHCejyXL+aBB7Cw0o53qwGtrRMPiYBJoCcG
j8uzNkhX1LxmfG2DsF1YG/uXkX/lRhOExx9p4yLI15QUznJQuU2uONf1nRJ1zqn3kDj3b1tvfVBY
MK8BeXXU8t8MJ9BF64W3rwTiA1pMThC7V+4sTkjaFdR7iL0OTtfqo29Hykvbx7x04zhT73pnfOCv
UHSlzFUi9JsM0iGfLyTI2z2jcmYj8iS5hBVsPBHoG901IrgFt8BljSPORz8bMFs1/M5QFyZ9YFCa
WApYto6gnCN/kSsEJPzWAeLE70WEpWhtroimCMDHFJFsxT/HdBKjaxJLR0aq4WsDBMutfddfRoCY
nQi5iX0YvNN8tjs4zAbhSG/gGZO+Vh9QUQgcxxNHGSjCbXlIvyYN8DEuvRcOozfUu4w8W4+lAirY
SmQAWA+BVg+unVqSZ6i2X/uTRyKxvNo7AW+EHf/lb2ZYzBT9s+kvbvQz+/6i3CsoibkpaC5y442Y
DEZKV3HLTZZuf3JjBoKzVAwGIpAH2F5ceEx0npgNwF+GnzjkxeKT/OFn22M6DsuK4ib9RLe/pftO
qhJtCONVne+Q3x1ldAZ8+vtEbVgd3EigaugsyKXPBmJlVbbAMGwXyvgT/baK14dHQyC9g1MFxzXy
hq7O5JXvsHRf0IrDO6FaKIRpYa98doBWwf15hkpsrEWwy5wPMh1JwBkjwnqCI1htlLsE0pt0JfZD
3zHhzOIQzCblmgG0gTK/I/ZNFWwIHwmyV+YAqSdHTZUY+K9jnpcGP+Dd1XtjITjwJMpRyeC12XLb
MZsq0B5jYowX78kieVRNmQFzBs7tmNfayNfa+I3NwGiO/tlxDwMqGwQSOeGUqJ6WduFe/go3RlVf
uNxFQQmJ8B/LglPdFw/2scW/0HphF7FLLG1h377yfsadVc1aGWrTt1fG7/ENxcaw3PYVs4jLbT5v
oiUuY4nhIxpAxyzTWoH6IJXRn17Hvsb1+D4mgsh7jh9DddWzj+572MudW+2U/ntY+I9k2XGOvsow
+heB78uZOiFFAvv7NWqKiXai6Ff6zYej6A863bCUnoMEkxvwVYv89eW68I/BA/9wm3YXuEtfIcdq
mHQeAv0REn4gNbLWRxOSJUQG/jGoZE76lmQ/DPWG5AzuFfBigQ0lIe1BQHYFQGDcH1a3lVDg36D0
ZwfSySj8EdC5UF8hfYUTw0oiHmEyCLlw2MJpcP9EJVKAvaLbQw7qwz+AqyqMdTcyrzPCcSUQf9do
JfBJdD5ujbruwZrqIJ+5kDYDnssOd0Pnh4gRHisSafoaCu//IG5Ju6F4PcTLfSwjT2aHIJTiMIFx
ACk3xYkmZ6qMQZPGAI7oy1TPOnBXF89/4YabnK1RRtK7iBaXQ5qnPdt832UsmWTkXWZiY5ZEOcL5
/CH8xYtIOYIE2Ps8R20aJXOLSHuloFM8mhlxK85mO2/c4n0Sf7FGsyO8HiAfg4R5Sz2i+cXe9vNw
6HR8L30meQ8fOxYpHdoit7/SeKyFvAOYpRhrRgT9/wxwiOnSipvKLbbcD9M+J3SBkDazG02WUJUk
rAMZOzn9J1COWMNQlL0kXR7dJh8CxUbJzSfud7Kv3UZM7yf3eaXZ0DGXX6hLm1z6AYcgh78oUdH6
ziVKEyiKRB2mZdDVPRB4oWFbIv6ErWKDTI7pfVBNL57EW4FbAcTZ5ZAQO/Kx2obgIqC0B2JZyC2X
t13Qw14lEpnADjFTiPOZrRZlNZaMFhJqKStF/SPWCXH4y3BGiZ+kuR6tIEhXfBpA1PZUWEDFdT8z
5FwS2uZKbYxS64/SV/X6OCvEiy3OhibmWso+8pY1rF4zC8qRA7edyul86nNHGMIxfMB9UkeQGgXr
7XxpbU7IloAaMJblcYPWT7y7mxhBL5s9OsDlj4qV+0aoqOKxEmQLJXUIH1lIxAM86JA1R1IAHskT
mSYPGuqdjLt4mtWUTyIAOai5K6l/PW43LRmkrlz308TZOCjrVOZFQ+MN0fwt1IUmFDGqXSdP7yil
0MgJSf2qYOoIzC0Qa53GTVtw9kcqEPNbshr4EfDGPhPj0GULHQ9nCLrsE9I3PI1Fnoq5cy4vrzq9
kRIdvHaomddNaTUmHdZ0NxVzJzoPlvmmg9L2zFMHk229GBAH+6oWGOjfASXXO7gRttAwbpMv1VuL
qBNqZ3zR9KZylGrA1SqIlbi+RNmDy9LIEIHkeM/liZGvEri2JgaeYUgxW5P0w2sgH5WbwSGLjwda
GjYJppZwFOkvNlegYof5PV9jJrpDaM0YwiSLO5ssPhaWQgeNAhjKVuTIsol+iD9OcL9hhWngj8Hs
4xCMXLLvUqTKNmjRgEruLCBC/AxIrBD42BF7ZMVm2GIyClLoJ9DsTzdgUwuLfZ1HhCcEDAmvh4i5
Sc7DD3ziWM6ns/MUsawBrA9kbTYcEuYBfgAnJS9DYi76/imWGGJ0wSzyUU7GeU03J+/uiieI31NW
MzE2Mrl3SogTzdgU4OcPqZjs5y2P3CNxudE/EyMt21nNh0HqBa1jTLCDmu62wYxf8p4xVovqBfGa
SSbONkEnKmZUORfUWN3WwS24rSktebke/V3EnFSCFBFCGdoM3oiYei1Q3BdzuSRXYs9oLwetEgHN
DQ/MdFKFmFslME+GY7xX15hf2QKWs6aOLxXQgB/EyCSnjeoTmSh1GKWDPeeLVUOXlO/jKLoD7bEo
dqC+pMgy7jkR4XSBvXUEduQT6AhgZhCQxERzn51kRGTeQJ+g5jTZnQjlMnso1FRgcms1Kic+cx2A
drkg+6Q/JjDNGPCQoTNgB/y4o4fDEXmB468Md1qgVKoc85xUk9F+izOTrVZ2yQ+I1wXcV1bI/uyP
Gh7LZRnAb01kdMhphLoUJIBwS/Yh1bu7/Borads7Oh20Sl5rTn/expnVnxONTL/vdUvm2/boQ/CJ
ZWxzqDlmUAUwMjj7fbr195+6OU37I0m37ZAiwcCc2qrG+VyQ0a8nzld4G13dSIxGSSl8d7cqQItD
sHfyQMtUmk8xnXKUsfXKGAGZEf2Ai2NRrJgS3ULbqdlDGMxsS76AW+CROMeKYZ/nSI62EBXeg7JX
IGHmEXEqsAc0vdufVFUUe1rcpPLn6O3gPyeyVEwDMj8ByfSdyB3VR8tNctEDIjVfiXNeo/tsCzC4
kQrhDqq/oYUNNH1XzDreCe+EyI0yOvrH7DChYs921UyE7dUaR8Na8ypyGZGuU6qxA1nttOcV5NBa
dP+z4+i+q5gGQhNBAszseuPElyREIaxkm/nF5sqnOdut9W0iksQnY1IPPju9e9uRHkqR8HQUwjkk
Ksa9heLAkHcjP4N+HgMhpwEWE+Ss7Ei/MYxjEGg0rmWkBuxC/AgG09tUzpxpoXhsfuElEi0mNYjk
AiNnAMmQCKEN3gLPWxM9pdchwAJND1siYBgBVExkLzz+It4MZptdFYzx4gnQcP9tl0vULswYpZwh
4UCwrd2cdf5Akn7zBjGE/hghlAiJDxKY+MK1T2wrPYUHv9/SQ1BKtk9nzF+LnXNHa2Xw3UvbQ8R3
YAiZQZNV6RJKCf0zWSGkOOtEJ+3ACTg1KJf2uT6cVxYppgNrs+ENNAxJbkTVRK4dJY8+p2QHRBx7
qKqg/CmS8giE0GLiYpfzmBsnMQwzwdJv0M2U1+rg1jQ+C8YrXlTUBjeHFhoQ5EYuzHkAIpd+vTO7
ZUxDQNt3y/lzhTSYo6c57Q2pcTiNS0XP8ezBKSIAyMKLAeaI0XtLPuCXc1Um6MlUBLDwWYzAjQ6T
u3FwxwQrAKquad7xYlU4/LTkQTBN7WvOE0Vm2PorB8+9sgdIBd5B1Yh2CLmWJPnhjBVFcoVXIHn/
ddB7folUGN+nD95LXAAUg+aiReRkw3X1u8Uo/7jwpZ0lB1HTiUrmM+9TNXDPrhMkFUgY6Gs4UTJO
6p9eDD0evETbUheA6PhOkHoZ8WaTecX+S+khMQMv/lJNOAmRhfn9RINZxn8HT7d0n4VBx555jM6R
EWg/2wyBAhJVz9SAEPSFgWdM4yaxaTmqgT5xpoBPLwCH9+9EysoLBSE1QSJTBc/TGXlPyp90t958
+PRmqD/9POpz1kE2kid8QH7GmCvIlS9pLTOJFp2BBl+d9QLAnIcx89Hy0Y5tPzEU+/QJHAdc+Ri8
vApypmW/BuKVYy+4gpNw3QT+Qzd71/9qAyaW5R6n4gWUqdbQDRRYKQCDzXckZ8Iong6gKWivrQbc
ZLLdXZngfUiWSHZKibTszQUG2v2GcK/fejkT1+PJB1oHcWBnARa6F6Irum60UYfRWne7MaV1x4sz
UkZcCKfrvKavVQEHetg+CcoAcaEiKFfZtrWvgcs6+mHb9jUyiIiM6DGY4zBu7XsUagw/o25s+d3k
S8H39MiDUIScZMLX8D7wRzXxkRqj3Z9eZmgQqHI0CuDR++3P1apBdUMBfBgP2zQa3D7+W8ZPLTlA
iaowFfsY8ODJgw1Q3cK9XmK6vDR5yuxyTLJCtdSjZrhWrO6arcMnychi2vglPEZRb1fM1wdkmOxV
UrngKxLXH6IdANq3S744aZ7wXnGOy0zUhlItd9DO0Cj0Db7AwrUnqAJq4A0VZhZLkAWNhXcc9jY3
zoPVdzGHXBGd+o2ykT3I0SJtNJuvzhZFQTihOlpdxrXZSNq+ajwjZSDlGpCaDe37G+7EO8emy46M
c8SGhVxjoIB0kWABlNekD8PqsxdfjW4AIFvizeUxhpE/kEOATJtluX4hlmhADSwKO6oIJ26yqT8n
NgJWCEzCKhA5S9DmnaBUtlk+365roUNf4Jq+uZAGmJ5DyHuDfEzObKiA3JAwyIY5mRhdf9LwUA0a
W6xazh9hFU6D0fI9DueCWXzoyC9DqlkxCEuhPLoyF7CkpEiQV+KvJJPxwQn4Wu+YbGMt5ylHorSI
pyTn/M1tPifgtS28x2XmFiH1H3UAjxbjVqi+r/BYErZyRa+fD2dx7EWhjKtgdre+pkvHP8liJ2yF
xmfYt5SWvaNAZVBqFbW8ElZg+KKjcMsdI4zMZbpkDCElINN3rGewb1BX+EpQz6hayAtj0FUvTbpE
WDCbQI0bNg3aNrla10oPx/3hCUGDvdieKJv6TMhRhtdZdaQSkSzT3DmstzWzJ8ycQu7mtkaYH9FT
YGbjK6jLrWnT78vYXsWRwd7SwAXuBF3QynVL02VrE/rwOaDCmxYb/Lr6vhGL0J3Ex9xp4BEH6qN9
ZJBb8vqT8COSOKI28wVAsthgTHeyZ06fDkJCJAtl3cedVrQDNQ2p+vvqMl4E7itxMQHZW3hVOkBl
QtSHbp4ZOEDc45PSygDAYLLewE+sIYNxabyTHmW3hBqY5gR36QmwnPdeeW9vzN5FYlTffLIKFgcm
aDeQuKAMPuhhQOZAUIzlxwdovBSMgX6Bc7/vgTOHDZk8Mlhc/Z+KO0g6Li3Aw2YJMgamNgJoYjgM
cXYchmfKkSZXsU1BKTP5lISkAusyxEmCRds/Rt2uviPFiIcaFbrJsMiguprNuWQ6cKYNACSvGHEN
B7oVQ5fI4Dqg4V2HWaJkF0qy8o7eecWX9PRYrBphbuuDjTQ8lEBmZ/rwsEL3/95ea0x2i4EAflzg
AVcJewNTHbD9YMJddfwbxwCwvy0hZ7K74yZJ8HLdpEw13dVtbND4BMHii5Darrbr2wI/cM1OOeoY
xDpgwnkhOie0g++dJn6f7feGwLrnVoniPsLTaG9O/8TSy48+G3fCDE/493KgSaQX9H/Gw7iYr13l
aIjkZHhbwfDBttkiSOK2V/zCa7itD1D/dboM6/170PH/0VqKtUDuD2XUn4t18Mib7+DvEHEDH4VE
KtEnoMoMX8QVyMXPXORXPUTxSK8bPlAn4pZbLGPpMpuRE5GMo4GWGUzgHbjKajIovtHzoM84i+3h
jbCel4XQuB8iIBGO3q1xgXOdlAsTa0x+1SAKVHpVDPjhu9azm9PfPlnTzGY92TVhEtrwg//NNdWI
58ITLlPVb8G+7THzGbLdl76jw2gcVurdysesFzrwHh4XHQETzIeZEXBDufk2sVoRwUEALYy1fg1a
3rTWg3wQJL6MqX5QtlCYm1Vg5UMke4Uz+ZhNnmcADkR2sfgwn4OBtmk7nY1EfZZDPid9QgQ+tRds
hvyblPB5toRAlVw6NW7jL0FsUOv3ddfb4mPB9sbefIyne2AuVoz0npJ4oaXqlo1J9Vqx6rEDJCUj
9F5mewTR8Fdsci/3WptGhB5O1G3UY/Rm3G6v7zaT4Iub4KnXnDSLChVbPkbNyaDq8R9YxFoScfoM
X4RoZizZm9sO7/nB19ODI+P4uKQfS8OP/xfgvkBx8W/igfTSfRbUO7pZTedlg7HK0FuqSnCoMwjE
gaaV3pucjmEdMOfN1RhGRxt+igB5Ka9FHSVpLoJaAAHTXGfRfV1M2I96Fu+g6bNbXC0cXNOkx/1h
ZNgWVZJfwIOHkHoOWjG7SagQo+Z4ISaOMfv7wP1gliiQANgD2x6rI3kCx5VOQAIJR1Z6B/lcrj5O
iZ1FEiQZjM02QsWtngnt6EfYoOQgfZn9CO0gH1rlpTOzzxRk5BiFc6dJD2tgUE1PGvPa7c45Re7I
kT4DmexobsH5UKfhLFq2Jet8PabzEcwslpqC/yYXl2pF90zCIfJ5CwXjx1L2CjNY4aQGFUFscDQ9
/5A2ENM1uUkf8kv68jPJQ9D8s3f0XliwJD3luodUEifl58ODKHmPtF4YW0D311Wuq8FlwZgfkyKR
VuqgL4CaCAqoBjTko7f9Me4w3h0iHTQiQyQWJaJpY4YnXxryCrwtqgWRJFHsujenTREJ6kf11baa
c5kfQEFME0KkxIxh8vqDBrcKJNoILoOSVXhJqTloEm9AjQTzq2AyEnElRqCxdw3HvKM3NjLpHR5e
lNODwudGCLMkzxpZwIIw7/cfM27ku0g64Z1zo4gZGQVa8gZHJelJ1pw43eDxSSxjO5SA2xasNflQ
+fiPxM5KP3wIrrn7z4x9YMvBkc2+287kzo3L9IsgUFVhvOZ99wSJYCQNhpd1kF6ah30OV+YtFzwz
Ak4gMpl+ON5IX/mPpvNqTl1bgvAvUhUiCV6VJZJIxvBCGSwLkTOCX3+/1j63fHY4bJsgrTVrpqe7
B4OWakBkhjTrPFn0pBY0Mhn2uOxvdswrxDJ9UFkxqDXMjvYf6/KIQFfOsPl4t1GgY9odoApkXKAf
p0JWXAE22yMdEVsK3q/PPtEwO3CbccwEFk7+zP2VLcu2i41jnP0d6v7xuxg0Mb2K5IIjUyveuTUR
bfkMNkLmpjau8oZWj93JlSsx/79fg4gMAhPsuwyrPlxYrFfsa7IwD1vnDqCEX4xbX5ut7VKxTBr+
AyZQ5yKiz9cnIvpH8vt4nBz8RoADtusnXaewGG9pRuxcmJ/V9N3brjffGIEITRhvAbraYKchGVr0
DK8cFjBR5U796lFgsjj/WTTLsZ+cvvG0F81YjRC1SVmT9MRxnEBupZQXfAMQxSXJLLqvnzYmVxbl
8Z7NjDPoV6ucw8mO9cNO6b36dnqd9wREkx4Ap+M1tvD5ZJLWZbCJOTUrEL73nBN/PcS9UBPFa/iE
r2keX2HWMTEZ8AnuLGfyydvhcUavHJcay758HXN797PjVHmxNq/RFa+U80SiwdOEGTmwSfcdcJ+o
9ZtT6B2CVnQIzqtWdOEq9+ifIzUj9R3t4JaxjaZcnuYcGZe+1Ro9qdrKMpZZ2bspXmvJ3XROJCeA
NR5TUGhSM69P2IYMQi5cqMF+UMp/0B3UOpsxEwUXPBe+g2TFtDwZeffowcEl6efCqTxQwMH4hTYw
5Fmy/3zxoFaFBIi4EdYSiQEbrs1htKEOEHSkmhyyRDnqWk59XSZ5DTTPy+jlEXqZoD5WCT/TX2Z0
uaxesgxrvSPsjWOYQ1arRuboHB7DOhQkkiNJfHg2f215ydVbM6IcpjffYqnRFabGTyZqOqVXJapH
29VrvgWs5l9oQqlhBmhm9u+s7C59jVGt/8Fz+OGbQ/WaZPpFU6nLc6B2kFfIejk5wV9uOPXfLEjM
4fFPTdsK7l5ZwAQTjmAGQmBaHKZNN+tBRYCSIcCo7SSicTOLkULCcCz1d7lrTVopAeheEKh1W4mO
naWerF9kkJySdWV87BzDzQoRYC2z62f79cLj+BqewzyQgwezCMV3uIe7AMyIDoNWgcpFeV/ughb+
nbAN/BbFUSuBdyGWhsdSoEMRghMmtA257WVFxXpQ3ZTHaDz8gqxbJr9HyElUTfBraFoAAJK8Uh8J
sBf1T7UzbAEEPhgsiuaJ2wcjKfBGoANNWGeUjgE3hFoLQ/NbKU82WGsjpjH9MS4YfZgaNKJZ1wFd
cicAmE6YmeEHXSrZ8Z8YyfJhu0NNFB7DFzWemBVQfqDQYY2hXxdwM/UvuTkNb99p8N0CWoXftPHL
WcMTuXaqOAFbOPbK9G+HaShRA3yD2kJrW187LHJ0BInUp6IbGAZsDIIGL8QFUN6vgdS0XKES0Rty
15WBOj5aqixFnA7OkPUZ3819QMvPYn0z40XQK+VjwwErAAtIE60ThFJgdtw0OrWUGYgR2RegmvBe
gFo7QmJl3wQSC5rKwDQabMJ6y7fLB7uWU2SyElQQ6JBqXZ4ZXK+3j7k8TwPxYqZKQ23cVEz5fza6
oi1QpvMz7MHyAMa2pU/EWEYMMeRDa3Cf+M7wnuk8yWYKXHsiF4EWJKZ6lwJj8v7gQ/n4Wca3zH8C
1D3Y+YWfz5C5ERVhclbhGZ7CF9T6mn/2o30n866MR315u7gB8HDBrww5iL1M60PzG1D47FwKmN4v
UOgdnyTvilgKIRtLQdM9y6FMQ14BKKPXEJiAOiIL778F5qEzg2pyIM88yBlzE3n/rPlyLukufKIT
gbV8gyyEzg/hKiZN9bGuXaYJJYNijBCg8NrX4L6CPVKnxuQUwgrL22K6w7Z/282qPYfHRQF31Ynz
IROZ06JlBbTc05RsJkFJwoVEvtdrDa6wlNekNOFou1YHwBq1CI1QNmhxwLIYW6vit+nwARszSO0P
ajuyNhhRKzYz9i/Y4dDuvrleC/3iW+QRIoMF/neClfW8wpFqzHZtt16425ub5Q72Wv32nWMN7ibR
FSSD1V/hdKzOq5OMjT+CFGBAf3s6NJ3vTfuKa4yH8s/dJahIk/UHdWNIv9s5j+oU0WhlGkOgy8AY
tTc+cDv+PuxK0Dq8n51qRj+JJvXT/nxkZvp9c+1d90Yo/+bDffqYJJqL/bJDjHriLZaf4QpjkO3h
6ju5ellwneVDo18tgTdQU4+ZZ8/+kRjM31uDQ9uGT/eBD3L0qalRhn5OHjflNT/T72XsDhL3Frj5
2TNhnKI0bNv7YweNY9YKUEbm9aS1DBtsUqcwvTNFjwEnd4wPOg9hPrqsQVUnfzCYstuvAtIukOah
XKcvAOPwMh1l3nm+AKpmmXyBldAmxsaIN9LmbMFSlzEBTztDxRpi/DWkAc7naP0eueK/lvMmyaDX
OgYDCPerJ+DlSGWdIkWVM0F2j5xbPZBnokbd/Yy4qhA2doQX6FUhv+3YsvIjR+EjJixz5myoxNhQ
lfposXo1+XTW3YmXwztJaR0YrOPKkd8affJkmCROQhAgDHQ1DKM6bwJaqwVEMk07nchCGJeeAQU9
7UziL10LeWHqwOUt+lUieApOD9SbwvLJiVCcdwR2SEoyKPaNvg4Ti7WOmw6nKI78nSO5uqFCltPy
Ge+6WflUjB1E/KJQKLief4cTKzSJyKNWP68ii+E9VDT+4OgGYtPBM4L+l/Mp2k6QeF16vxXgHQDO
Bl6d8iQ6c74rdNYJnVf8jxU6yWbKk09vEEorlNx1FYNnLtEdPmJ1zgcgy1DI5uKk4tipp+/mUR6Z
MZpk4GTSjYIBvJpDxe0iIZ1UI4waGv1jZ88XoqIs4qsLcRANw9PibMt6VwZ26b7R/UnWCW+JpCo8
V+AvcMYmfGDc1uYZie2NigeGIBVPrdPEJ+0K5Lqnl3ZywB+Z7aKel84VkHZH/JMH4oNPwHZ4JcXI
7D+hHM0b/VTnNkOTI7JdqF2R0eeOt/vlFBHiOk8Bvx2XLdykBeYb/WdHh7dYlRhyc5AXIecHJwut
ST1Ob0m/ENi5NFYWCGcXdCXgmsI4hNyP6ZeGocE5QO/JscHt0dPod8i1OoN0eOphunpDk2qMqoxc
j8kDYammweKQEKAlrWQvVf5J3AgN0gXlD0oatBqVOFbp72kwMHRrWvcnL/t7xBcAYM1IuJEMM3th
8eka9iGU3o1XwiKbco71oqNO7ML1BT8lpQBqmMpwqM4XORM7o8GazaZKtK4zzhMm6GJGTJpLeiQe
eXn+69hV0/Of9/kyRl6Gml8+ixpmUKNhqRNxw3eRb7RJKHRGExYgX66oRvV5+JhEEp2wOnhpivz7
hfy2xaGC9R0/ajilEpjdB4FZumJ57YMnK1+QwrYcTYG29QdSULDmhUTgU3ermqhK1utzsUuMnUYa
XhVqs0KzJwMXKojQhQr73+XUI/85RFI2d0g4AY64OaRtuuobZ6WRFho4qPEUkhdQgvAFS5JnKTlj
1EVYS2RitnD4MVVONE3lymdgTiz02CsDqgknSPUPM1kdXeGRoWNmjPnpxedps1M5a1GIKL+vu/vO
G8N1BZS1mFJHNlHTbU3I0rwM085qwiYNG3CKGDgMp9Lqw8EZLX+RbpPkyCQdJg0ddBzR+9Q2PHJe
NaP6nKePmgkBmhOAZBte5By2t8cGtsQuIfpuvmq90/eHnD7nEctZ8y74B5FQULr0Ht+KLYixv5/x
/k+PiYXXpI/EZKUmrFiZDFjBAX3zy2VGIWxvLKqqPp0lqAyYncEo08ITia4Ma2TvS6jalcF78CFm
wQz6bnifIf3I3s1H6zwagWPwpeScuDFJU6bR/hsHz8dQ3sMBsZ/pmrEK/g1JLL+XD4geglMkgVow
bRzsfCqH5POsYtiEHpGy72RDDJ+c0RklIJB2s64F2pQJ4khU4tw7xA+SeAP+GHAvorGVuPWPAERF
cjko9jl77UKvi6RjRqXA15nS/Dw+j9HRsQuVVPLEHWxE/VegAhBcg5BGBYaPM8JVdoY+IPUIi1hT
K3KSbQAv/t5ESEyWL3o2Hhq91pEqpc1x2faOqB12ZLYYVsJjrPWVzRNpEYEoid/PzD5hmxMQev64
xH4hz9eC1zf91wI2MRkbkCqgKjMzmF33It1riexXZyE+5hUMCfar0TWU8aFFimNRebahfefQjZS3
b1cW75WDjH+5cvjpiGL+c3m0UcXtZxR8leQ9b00gWFNLAOWDkNMSaHLS15N6oiHTKsAwj+QzQ/aq
E7abifEvRtEI1N90+qmhVLLVcYpKjNEyar2c84lZpfjQJXb04m4Zfaz90a/rFHnOjuMqDGlKw9iE
agG9WsW2DFMtH1UWdk24LXVPXzmjDAiluKMFA/oHbjDzuj+nXy9ics11MJFRKgdsdUKC58yMIZza
LipWRKzMRqh5sQg9EJ/k6WLiPMhV5mocuM/wMChOie2Y+9PfILRCye9zTh64H8G55QM9OBVOXIMo
RdlEsNs5JOIUr8S30pNh65vk/7rYiZ36oxMACOxOHCqL+Blv3pCMlz6VM5+agHLEfQY/89VhqtVw
qbGxmpBllJDpiN7PKH/LZ5bDER1vnmz7ewijKKBv6kM65a1wShaQMgn4itSPANwKnBDbqyOUBZpR
bg8bCF+Uj3rciyZpMIMUiAj/q0E6wsazVY9i9E8ggBJdIU/kcOAoZ6sscCgF2fQg7zMqbAsPvvoF
nmNHOpVAZe4dsqJObWEOH4jA02wqRgwN3n80N3JjgiYCB3QviNnJk2T8QeLCdw2bc6kA7IAZMD/M
V+gvu6djNwsqNNWpZPsQv1EPFPd+FX3LlIbU+ETJXLf5vdap4iSKmLQFivj0m4xVwRyDUhZ+gZIL
rmcIogA0PcGOLqzOH1lIjlK7Oc8kjwk3Dc8kMFLhgtkgJDj1lllMEdrhbX41uofpa0stD5K6OcfN
OSkBqMMHNEgHp8oac9amIUx1igwfXiROOWEL/EkpByWsvYdjk8eTqsf0MvnwiOJCOoNR17QWPlBN
qjneAvV82fnL4/PssBzehRD7u9fvOnNRrDWfRpY3JOxu8+n5CyZFvh1f3jezjGQxsEfRdnwJAH85
2OJBSjbKOsClgjQMoa675WoToISZc/bhNIBp9s+B61W2ppG5m+xd3DfEV7mGdVo/Y3hPJDlk4xN0
XrPZ/PzDEDMuZWpyO68Y0dGAgx0jR7rf6RPOtjzcG7216v++zOGA5zHR48H5fAeP+lFGb4JLr/XL
nSEjXC3wNfO7M5qDSgdghi4545Xo4OiVQdOm7c3SIrPtrqFBC2CyPClIiNP6VXMffSIztX2nANQo
wvPNQRbAZmQJi5MkYOVKV1LKC3xqKSHanOeId3sw0uJKJEERwqDOs+K0GLsOYQFdw3YGevJiO8v0
pzlRDNQhyzHMvG/OaTmskAkS6XDlRxD8JBeBlQVE0UqUXCpLuTm0N8sVQfhVBl4ldhhTPHqCHezs
Bxt5x+LAwll+5WjslBLJDqqF64Bo+Ey8I53QUSEqu+qDndcIBUUJ/Fz+ktTxvo6oKe64YcmP8xTs
faVtexci2EhzlBTcIPrQRaxiXKQJHHplmPSkBsaXDG0oUVh5wjXvIGZLtkabBEQIqdFXEmyMmnNO
VtyXp0VHtJgnd49h0hyuVB5ajIJHSLc8zWWqIe5HaYwl0NtneBlcycw1AOs1nvtEcC284utMp0re
aFcooCiO+Q3vDrGZTayD8NOkQ4cNvv83PgyKXu5n48zf9xj+TU9gyeS2JQCgZW96cL1hTTAXRSYH
L8AxXIcIOEeLv+I/sB3VnDc17PUN8bprDOmK0Y0LCaa3dXWM5oVFeXOxDy3JOVYgps1BSBr5Hihq
uPlrLKwphR4qJd1a5mTYCYRc7LSTE+auLRRfTkS6e5sWYLxwiJoky9hCeL0myNFK0+0LwltKfKNg
DC6MZlhyRGP+wpmBEOe72ZX2poZ/rY5oFqzlrU/T9KlvoAZCZ3XgYEcQlE22X+/vxxX3D+CbM24h
OLh9736rRs8yZu0DpH0vHi8dJ+Rve8DEG+oHEhiCHzxLjgwzePnF28OlWxPW2wHtbFCdTcfCHzrc
x/VzvE3f0GauthGbeINg2mrERlCnk8dg9t131Zgc2Z0rYAh6K0e8RC/Ty2F0KqhElq0ugCgQDsWO
dx8/oJjBxQLi6WBZoE4Xm5eDehcy+aRsXwz24+PgRjeoZgM08Zfmz21o4pQWHZj13fjGDG95cLPR
MjhCavfVHNrs8WO805+DKme17cvRe1WHR3h0IrQCqfvqZsHU8RkQHt/vjDKkl8FM2snElxUeU2X/
9l3r+7zxlozyZj4kQFa3gaPs1yXOhjhXZik1v2puZb+ENzplcPvoJIoOxMa8AN2Lc/BymkMaxS6e
VjGhe2b91mG8zJ90UKdXplb02r9LsDAYh1APaPLvvvI+Iw/uD8cabCZ0Fpuw9z9O9Qwdg/XrXQBF
anwqe1/EzFko9k6NI149s03EMzjftLR/TZ+R9WdG1AlfNNfclH6BTTihdUJ8nol1hM0DFTXjlWl2
jxkIEVldWlJWV4O1KsR74mXJQ81Zxsq4UV41XfiXcAqJYv/B4SS5ms1Ux2F/QxUkDYOYivrkugnN
QFNYbuTPzJGPmmjCBBGr4CUj0CEC+RJAqPmL3PKXuNKh/mi6Zn+zMkeNfq3P//4TY1ZpDYYc4JQ2
kOoUtxBlArAoxlFkdUzaEpgrAeoj+tJXKxKIwU/UkdGIGdrog4AwCIsCp09zjRSt15o34ejR7+k3
I9oJUWUOEibEgMH38wLjdSHwvEqycZ8rjELH6p2Rh1IGgwzRTaVhw0jH3Hv30Pijm1d+r+assieS
HAABBpoOgcl3HNbwCGn59gUIKEP7gMv2l3OyIQoCje7GXYLynmSfPc37TjlpeZf/kHb15DD4p642
qVBl9wWdVKPS1ByGKfSl0WDCAkAmu8a41DFDXJE4XZoUGXmqbJWxLcoGMg6c7IgqpVsyLoTrY4si
oCDjSWWNLwAfWIyTD12PalFZ8ihngXGnahUxgWtS3WnSCxxEFr8gHRpTyA4FsK0VivgikvKcfCOu
rppcpeNEQ8jxJuG4age12IzxvvJ3gLdMU10hASGavxBRtMheGxzAHLSTSnLjLv7W+m/KhayHMRde
86WhmtVH0kq1xo3pbHfOhNvDIacyAkvgoSoYegWsG8AFLCPFMGzyb1gAnDREmAm2EfMo4ZzBYwkg
ZkDM0iVaKRIhHyAIfPwPV5FNswKO8hWsVuwWiw2iJr9ADqq4FJDAuVGAal1SqZQlP+laKZqxiKJy
khcUcXGANVRGtf4BUrAHWXhKa5lPyCoCgsdtpI5oRRCLliXNJDiIjBkgINKVp8H0YQquVjwleTTj
+OJlILrH9FWgexbxAzjusZYTn66l0MR/ryhEUojjktRI6Sh1IxignWC9xyGs6tbE7uRNV70Ki0Sy
dE2yGkGx7m4YDqTzv87GBU6hQqJjhLqUiCcQUjgnGCdLR9JqgRqJJooIdjHhSEMLFFFNEUUTbCzi
Anq1hT0CbC3fpWZ/qV5QEiPDSI1pfHpnrLCpX8Y5zvUDQSf6iAeQBmVhalyDX5FvKLsSQEUCyl5U
CoUKCrq4DLVODHG74iOCPoA/H+NjfCXLwMqULKLqmt4jukSXLgVafb182JuLg7j2hZLQ5IyXMOrQ
Y9sCezCm4A85O6rY7/1fZVAZVCf1yTK8rRl+B+0cxR07oM7wvYzuO2Nvxs3BAyUOg/zmKgWRF9DZ
6eDptwZK6V8M3v4noLIGRcfAvMt34c5CPHRZ5YCkaFnznuqUvrLqfyqoyrgyADtHY/8y3UPNOdw8
oyf12wMzdwua8I7czFjscNN8QNTyKuu95VaXcbtnLBAsVda14RIQEOEjTt6nnf94hDdoaBwNvMMf
YX78L8aINXCBe6/VPXyfb3/Xc/CqoZGsIMFkyoV93w5v4CXEWc+oeOCrEL5xzWtcHR4+vRxgaWwk
JgVHHieey58vI0qvnLA0Ox2yILIIiKHDT49sYQ9xa+k00d39onrB3iJz4XAyzhMm0TWAEVCgWfaa
4W1s9qou5m2PyQfj9wa3doJZJCNE2sEu2dI/vEJBbeIU+Ylri9vamtLMotzPeOMwlw1CDF6ewQ1n
JBayfurjYc8UFm3YYu/osLbgBD97t3F9pRc+MND+hioH0tfiHyPhQJLBiCu9i0tymD/7e+/gN1eH
8R2PtvrqjuKpOXtsMIPi4bCKhsdwH7PHKoOsegur/U1w+79YECLEdlKUA2N/Kx1ccHJM56p8xFZn
itknlnXd+0/+u2W/zTY4wQezyrrxd/8h8ar1MoAAC+5E1cv7KlU1rarBeMs3HT3Mjt5OlXll77ga
4COmpMNgSNo3876uBHsOAB0DNX+fEMoWg4U8RzAMJeWaRBi5Un1HGveRsAHRKiFZchLQDvVMjC+Q
uGe8psMeiYcpz0q1ssl16HLt4tvFPgwbq0dwGBoIeTe28WQCmfILq1Of4tWMZ3swAWnAwgm3GTqc
3mLwhL3ig6lOOImYMg6DXDqV0WCC1wW7A/niYAAlcAW5Au82UFegmQkDv0HLXKQj/1rpOitzb+DD
7PrAIqNb4FO/QE4xJ4fQQjsKD6vkZWPZjhEOBKWTnfXbY5g7UeH3ADF4E2/v29fcP+xqcIYDIpKR
TYVgru9+Y8YghzVYGFhqQV7syXxZHLtONVhOIQDxDZ0jQg5RxjI4olDWYtGAxa3SNQeA/z30v48Y
gmOKg7Ebrm49LK71PS2n14v81PexuGnb0Gz5hmBkLyLe6cTQZHPpekgL8B4WgiXtCIz28MaYeo3J
GaAz5jQASihbAiAOTONbWEhfnmRrb6MM/YegPs+oOIERrzCb1Hr4hLQ+gZXiQ69RG7yBM12yoTxd
/qJsxySiuvXytGwILg8jepJYYjSK7lVE+jq52Rz2jHtc7SDkKlMQiLn60NrOQFXR72AK+LXhBKxC
WQEKL1a7IeCZ1wUhK3rYmmoCb0wDrQWQCglxIt0ouWIkGJiO7Mr42c7qCdmP6tJ8WsHFnyMD4VT7
pHk8VSIN5erGxw9qM54gxwrzlE9WJ6qi/CO8qINg1FGtU1pBQfv7oP+prEi88sUZsKxfpePQdqo4
ufqE0gJjmtOXeEsi9AFvmOsHHXOEidXZqUrZkkNM/9UkD5FVO7+dW3g8+RhBQM4f9m4et20yGEWB
HdgJ8MXo9ASLH42UApZEEg5MCjp6FJocBRoKrS6Lo0u68aUSi2BkpTvMJgKrNWqsYHBRH9rXqx09
zzX/RsJgIPDfgwcgFqtx8H/Cvdv6YRQtTIIX40lwRvweaozAF29O1DzYYVm/1bMgQR4D62S4zcyp
9KAUQdZ3Am4w4JmkFXqDjJ+EVQM9nAM1Vtth12tGtYOdkp8HlZed1pM0xU5HlusYvhZg1sRP2uiT
277CEmPexhdDoshJlgnJdD54HD1sUqi0T+C7j1dYtEKux3YCqSGG3WZo+trhke5u9hua1R/ItfUI
TKv72RbRpwVXFcMU9/ZIINhZ7pMm2Qa95t/dIgPebaafv+UNeadl9kShqr+YoXr8e//u6SyDo22j
bmuATmV4jy9b+7LOSTm2dlbg/TO6bF3WMR+0IS9tjKKEKdOHJGVhK2XxdSYBXos8BlCEMliSa1pJ
dD59UuuVtp1yNLmQiJ9jeEcWXJJK4oMFOZeGbDmt4h48I196rlpbsrv0aMc2vBfo9HQFMnLOsuuE
MhWTWuhzUml9mw8C4h01COchdVMRonDitSilsKOJzmMcfuGg0ItgB2fghbBj8CrQy6m5Ie9nvC3U
DwdppT5izYGPjWhcEHwU8DSQshUr9F+7ILlyaUTqnUiUjWmvWEJbNACk2lh07ZK54Dfl8WryYI/A
vJ3z3/mvOa6MGyhXtmQtxvDdvf40WiAC+1Hze/MFd6G1Pv/ssSWgs4OoC9sRg8kQdBEcruIabd45
hDxBI55B3MGMCk2FBIuHNJmW66RFwob3youMS6iDUvSDg4kVBWYWj1SfHrxP9GFW12kqPs6nA+7v
8pz92lC8MqnDAT/AyBamTE0sZaA4J2G5TtHHqUJfG6gRWwHaCPwKGsOns9aAsCegXJQHe8vGldoN
UqaPDeTuIHeaG3QkskAGlqEa5QIheV+vwXm3fxfy1MO3HMY1/FjtKw1s7gak3/pfcD8hftN1HiV0
P6iJSLKzKZwGJGoK2HxqPqDS+iNMQdXQvMsRcv98+lzRvlBhTKBHockOVSEjFA/5JWX2gOYSN7ZB
hXKPGKIAnO6TyAfdE8lf0y6hMI5OsdYHPlqKG7OO7DXjYZzBoGByPSblie0TmXWDjGHiIxxc4lf+
ym2SKDwC2Dc+8mbEffIqL02NAZ0o/foHOjSA8bKaYPbkl4G+s+gKpxSFRyytCpun4UGNoB0ST/vt
wCTUn79kKyGYCikIaB4BkjAfryPIdDQi0IXMd0Gwns2wcChaaNiovQPoOZ+u5YODHgiUrBU1ysso
qZv/mX1sq2K/UuBdussg1w6uV+wTKD5oVtHl0cSpOJQj1B+ckUzFK+lYPJ0F0sHs1sXm98U8ysYg
wsQIpN1ZUq6MIgR9PLFAYGig4FKqtJn+gleeUNZDvwABoJeuTxxx80S6vRD8lUTgZUyiIo6ZRk+v
ZwhgxZrOxDehEbwe4UczQihFEXiDnbCuDtpTvI+W4czq4bvwdjeh6V3jq/0cbdDqF2j2310LJM3D
/mLWlHVF6MQ/Uw15Qs3AINYu4enf5GlS3LuMPdCkYATpgeYLDx6dPQIegi7KYMebevNd1GLizMXr
/DECrdP0P0yWUJVdfVCZ45YItQ7e5oz5zDjwyhPoTs0WV8ZU0PuAAsFGYzcUz/ITjtYm/pejGlPO
bayacLXZz85kQL/nDmfLgxSX4DjXcmfRrwjT7HX3A/djVo+SOyvh0KWYdG+aUVSNmF9WOhRZ+/T+
ljULzKGsiwsR9VSYd48AdILUqSWYfoiiApYNWE/O4kzKRnUW8b6FfSpqIWAmfi/DT6Bhc2s8vCjQ
PkMuT919JecrV2S97JqIRehlprcX5mTOek3VJQ6VD8q/JGy08ZXZUwB67U9Eow06GVwtN384aJZy
TI2owbZ/tR4FoblQF+CdLHOvTvMRvRo1dtl/p16dgTgV8BP95YQJcBGXpmWwiXAVeoCA8YUh6hFb
EHqerzmUfljIdD2jS0EfTCzLZU7DIAs+9EjPqqdakzXn2mdoLMB0SaJARhgsgKsTRIRva2HGYNZ8
HdyiX6fDjgaGb2JmAKj6fRh/vE34YDyvOvIfNuHL7869mAMAv3ZHfjNyWDG5Ewz7nHXnyOrhU6js
GYd/X40ImeHYeCHLY5+NK6F+TGaeOCdFf9gnjmNegIELDve0y7HJrIofvG/Tg3+Nf4zgcPeMoMF6
Pkx2vydK7vp3jRsd3bq3LlOvjixzuWqikZOihGlqVxwamv5PxT0kxKajzYI30LHWYg976yKg1doN
ujSRu6Kr3nxZqmpMGasWdIqGMY0NVspa/mombUKIIuvTt6E2Cc2dMRNs5j9oXcgVAyw6ZihWcLK0
T3hg3ek7tF1rfussHZNoGOKp0Nsi2EK54mje4Gs1xhZCdal+mb3bYO9N/2EMb7c75wWrAzPgBa2+
7h78ar1N+F5hg4X7nm9XvMXNDCygyVKqTm4kLNuv/ZfemTU1GbPYGjPfgfls2x9NxaSg14M16N1M
teMsBBb/eVoyVv7e5E4Tz4OXC7FQ8/FMKmD9pG6lRlec7ekJJYOErUfHouZNNUMGdY3/GaARNQFw
7OP3Jroybtvw9Vkvsxa6NWR/fOYNe15yCbIyZLEMrcP/glVRdSlzi2l9th3eU4klsDXCMCOsrjA6
xq8cfwku561zwx3kOf8kAtUazLnZYVFMXKZOQipHxcChXnIhdr02PQcyzw3FAiTn0iX46OMOfPCK
qOFrZC6FqoaU3Tl6qMdK1eEbUF/3J1/JcwKXizm6KceY3HAkAcjo644hORueC6cSUqjTM6qEGrCB
VT2fhjS/pzdf4GCEwf02+GURs7B0pTCCtxlKt+2fWJ5bZk7q/FpD0gmDLrPz5viE5s6P6bF+pgAT
WKzU/esI52JcoN/h1cH2ojd9j/fUDvgg9Yxom+oyYmnSeYIVbLBUqmh3nTHKOaGkZs8EEA8x99Wc
znbfwACzcCnhO2hJOh2EIaA0bo/RbUeYIitoSCEj6AdHEAc6b/eV4PQJ1Lh3/zjH5hsYD7URLZRD
eE/gyGIXhjkp/6+zSlbpSIwiTRyuYtG5AC3+/0jDRoTgrOwevHTgfUggffr1Fh4Q40eKKKjGzRAM
efRvnL4wQ6klt+4Oi+jDorHaU99kC2Hp2dRgnAXOkiN2gKjBur10CSechsyVYHgKV5EIY3o/Zg9t
JNbXsly5g82Nx0PdS90/Lb4rwpsTDUAjxt9Mi1pHnwiI7Sm3JAs2s51DvSI+I+UNwPWnYxFLms6j
d2SI8GlxH9zHB1bQNUIwAn4ADscwJFqiFAAyN+BtXUPQKcWPAo/KgDY0AQUHSuZL3Px1m3NG36Yv
FXTw/PQin5C7cfBqboU7Za1FBsu/jvjTUzp6bRzrC4jXTLpCUpz19TgdnDcXny5rhavepk7DARYU
gCMYRnbdWaBkkdLufGKrnN42g+3fsb4+bdB8Inyc9SGI8xrsI2q+O6o4WaHSQPJNaroRZuG9SnD3
N92HbfhbfGGuAEQaF2V1qyPDL2o8zMbXnjH8K6+tLtE1ortGHS45ytGH8svwYFxKehtums4os89F
VgvC4Bpw9zjwsW1iFCznqXj4eniXbgZUpeM8Li86K+QQVtHV8cYn7TXquyHjuwfylbHGm6gSVIIX
F+sdg6cu6ovyU8Kku7t89GP3ijYbG9E/fWaSFS4TaxRE5gsre+x7a3aHB8Qx1KvAhv9t+AwYwJPA
O9N5y8IaCE6Dsr6Kg4n2jXojGllt8GZQz0aLwWSL+cjgHknXSx4teX7Vw+/DdLGL6rwBrGiM4aWr
i/DvMkCsGU1UrwkT6nW+AIRi3Vf9OIpbxTNaKugAM9iAixJVotU+BLLv3ab7Fpn85uyiU6AxMc9T
wBRqxJNJEcmG0JgR4h8gh4WLBOj/im6WEdGwwp3NQ7ayuTkUNwXecHCbQBaeNYofkqGsDqHg/Yje
89sc/sEbhLzWLNMaRBV0k90DKjgozsRVUJEJLyC1SsY1utj5xd425B8GS6pyEvcXpN90ancbrKEJ
LwhbWRUMlb+2vSKXXDdtdaCFutPWoQkg28gbPcXF48WQnk/fpCjwah/eBdKi/msZ4pV3jJ+NGEoY
iDtyW8Z+j0jlRBA4gBvl/IKMAZ2GOcsJfKM3OS9CLFFEUajNnrBrwnzXh9iS4UjKDnTeRnRAf0+S
d4aTfO4ozaM6CjIcTekb0i8Rp/ck/RbecZw4X2+6uxieQElw8dkg/2pz/a4zq48VG48BhehnSbXm
KkBTODUkl6z2gLItsLv9/s8jmndtcEiY5VVnRfBI08aIXLNkd1dhdiKQWvGZgBNEpgU1cRL9Mx+b
3gqMPfqI4kUA9kCRSLYY5ovlQfwkFGsWIAPWT3SW6JKc51jvs6r/kQAVxMWqFVUY+neM+a9+RCu8
DflQm4vZggE+xdCUmOsOgimytOaLi3uoSkSrV7wYYRxittd6OcnJC7eVkr/JRaIdRD6M7oviARZw
FiVr+XUqFPKttHhIYhFX5HRtVVGLx3qcVZPa22WVUuVypdb72bJreXqNg8AHwob6SiPV6VQ/kc2B
RoXMs6/1hGuRYbjuXBuaG4cUOcdlqs9HsbuzJ1qHpDugXEIpxaKGDhy15rqlTaq054qSGKskkIMp
UZjvU2tV/VF6pv4JvhxYDnRKmNZAgDwLHT++dDHAC0dyyOYWqi7Dh1tTfYVma+offbcBLCBIpfpq
b50UBUAFAPK6EhUemiXNYkhrAImhvtQuyzipD9jHjwpRntSJoqC9d+r0k7npHXWiVfuzPsjl4d2h
5uIapaCwKwp9KOa4nPAJpSREXiCciKYwIcIdieMcFqv2DTGs/aZ0hprDXuHZ3pBdc6oEXFCPnWBE
NMZvlhYey7CzBq+oM2y06aZ2ajj6DwqwiIU4Zo7SkSC9FH4sZjTpPUyjNGULuCkQXz2JCDFn8gj+
Qd9OZBDs19Y2SWDJ0QLEZv2O6xKPymOdJ0N+Z4+4CUS1koJHTwCk5gYYyHlyJJau1BoVoRVUmh3E
77Qd0ENrYauPqdsAk0A1fO6BavO/I/0hUJ8NoeVeDj3FAwBMPeCI9WT57esZtvMLyFYFr4f2t6gG
/yjZWGR28V+p4OIkKb7aIoyQ5LWbpXJ6w+4CWilXy3bAXKrMTkacaOpXrumX/utcyu1TajnQP6h4
VNQUHwUsIynp5iAk1EkqXKm6hWkkWtIICanzUYlyTbkyoAdcsRweTyyvf2JLqNAfgdAJYnzO/gHD
Sp30Zv5JxvS5gYQggCIVIdNglXJIAAHteadcWxqRapCYdgQHfb3SgXadfEgzTL/YkIPQpyYWKESB
qvA8ImfwY1yALHxznU79PLxGC9obtFr0YituDCSMQ/wBeARbgrH1hKIFiluS+3kHWjp0zDuiaoGH
dETXX+nOWv6ZI6/BQbxNFnR0Pt3LiDlik/3gON6BXqo3LYaZtoFQvH8S8n9SAXagRxrIg+xBze/U
3v0XogL0IHuyMUhv8BXhII3YLFL3UDdleFpqESfEXPVcN18iROEyycJcWx5aGdQl1Ptrkmg0V/AM
zrPVhFY5EYP+FHI8YvWq0iRoPGcGZy4H7G+W5lOR4U2LgwDOADambN8GnRC2OrvY0lK3zt59O7gy
aGu+x9lw1+GB6MXC71SyeFf1c95j4eyx7wwrX03m/8K2CzYrQLOtZzFsCl95UtTVDU7PkLbMnaQ/
fE8nOirU8LjA8FncN8714NEABlngbK0Nq4yMbXROBHnKhoPNPLI8OJn+CbHCL0Ds7dhtVjptDCJP
7ssQXRd3zCv8dw5T7FTqjK68I/eSJrx3WTxSgKqgyvfpQFEX5bN69D4Xb8PkcM7c7YxU4TV/z1FE
kSu0cXVx9jWuCzfCiCrAOfA8Wr6YL2hju3jp/r1Uc0Z4iJwQAMDEIxmWSufOZpoRLCFW322OcMCf
pIlmazOjMQxCRCO4lN1WExAioiXEGnkJgd2Z9shrfqMnHL5IJ+7buAENHn9mgB+kfKQ72xlSnhEj
3JAyPEMAfBB95KidCi10wIg74wlgeLkkN9LwXGfw4jFW6zROMghvzveN4Hjr5KnV8qH5LwnmpD6m
KXVWshmL3INap8pxQRBCV7K+ue9v+uinrmjxIMu9GnLmuh2wt0mqU8oCSu/xDuOokuPxgA9oBa3v
Ny3f8wvDl7QYJ1a4+zneg0HdwueWWHKftsJ1PIVF4Ta7z4O9NjG8Fu8JGjxHqpQIyzkJz44EizKO
hf9ZHYawiJ0n48wi4/tNPxxF5gUzkc6lx+RRyEC34SHm71Abwc+5Z9CAuYH05EHWOa7KYcj0fYAu
Q1pjosF8ULxLqKrsQMcx3QQwa2TI6RpxWfok7SR5ITXjEsq9rP+ky0FHg9+4UXA/GOo6YeoSY2aL
8SPArHwsLhjrq7yMKdc7T8G52df3DS23guFH9n5szSYj9rS09Fw9DMM3OL51MfZLIJTiG45fuNv6
BftDxkaTI6AfoD+SdKbIvGYd5SDbdsThyFmiMdK0kSkPriUmgPHUgvZGESlHYpTXFl+8GqG/jHcr
xBjQrZTs5DRlx0vUxsWwOvgfS+e1pLi2BNEvIgIQ9lUWCSEJIewLgWuE9/brz0rmRN+ZG6enG4S0
d+2qrMysG1gIEjZovjmm6fnBFuw9uP414il2Zn85+MuTMVB/cPeBAP3L1b4yuQAMLadYBVTxmNXk
FYg3/wok4mS8CzDaIvugiwAwSD8oOP6hzA6P9CHj24g9D+7IdisMBJlXU9Z3AuBcWWIhzl4/ttZ+
oY/oxhtykzhTLDqBRyYiPFyCweNiXxbQDEnl1qEk04XZY4xiy4Spy3BenkdUxh3sbDXgBIiDwByh
NS7Ee8QLbb9+ojvFEyWa791muzZ7pPIgo8b//piKHEVkBGwrMtw2weQ5rIwVH7dTG2kNKQ4rjCcc
bxkxwWpu77rnGM3K7MCT5qHcrE9f/LQTuW4NtpatGRz4J7SNk63fZFwrmd5tBVrAucMUodUVhKdb
XH36OvrFaMLTLweqUG13xqn/1UdiTMbr7FG555yTnFHD0ly9UH0xGC17+gWa9lNvypCcF/MG8Juk
0GMM7j91OlkUZ4uaSoUBcPa/KaUv+0H/A59xv2Rto6tIRs4m+2Ba4qN6OYVH5jBCl+iJG6fEOJ/X
rbVfzq7whEkUyjAYy3e+I9fJm8Xriw7enKFxRCAjkpLsRskl4GHhbkA2uwnq0DRyH5V4t4qTlquq
Ha+Tkv/BxIyJ0Vc8V9wHVqpYqGIY8o4/6eAJ5/7K3JjN3wtFX+M3FYLCuBnvZhheQCYog8pB2Asr
DQZ615gBXkSg7WHiSp3J5OlC28jKUSGsRcW07r9wnuoFBxvQ6vhlGuHFrwYvqNQ3Zj0+B3gz/5BX
EKqzd3/YeMTG5/6rdewXbGx1sKWlLbsNjt1zt9G6kUKB1jSKOO9brZO2wbWfO2BsfRyBOmvG2ear
6vg2zDExwoW2HF3BkSVAB5JOm8mrBbdmh2AGMzBGSMu3V+hpgf70HFjO28XHmoUPMLA/jlKYxOOV
7lQT5u6cho1q8KQDMN/NL+3a1TIyYMs2jNlHUIwYuw3z5QUSB7f777744M4PHA7S8U5gyL7K8l9K
jazC73GYIpY8jzCjKXe/vEnviAU4njVxswRVthzkWZ6V0UZBAAnK3R0ecRwmWM8wEv1kbmYIIG4v
u8LkkcmDtlnHAIKcbAb3M3a6jc4LJ75iBF+g4dTSWrT1cD3aOmtY2e5+ApwV7/DC4s6aMuurpeu7
uTSwIB/ILwd8oUNPac7goyXGKbjHyaF5av3dAaqth9kMabxi57vFdq6asYyGoDnZtgNwJx+6M5QG
cRNHE1rO6XUOPYNGFIAcIdjtdFoNp478OwU7rUVLnFWPwdkD7bb/MOGrc0pAmtsH5SGMB3GSp6nM
qBg71PrNPfpiOAUQPK+OL8Mnuq+0SpsemNUrNtwNlTfxlZdqhrdWBSlGH4cCw3+AJnPRuVfhCO80
+cz9I7AyI+fomfeaPlbYwK01Fk8RuFhO0pseTKoqal+CNxUcZ+PDfrTx1UFwhclwkwm85tUA8DqB
82EYFBUpfPvvMcOH6jJTsE4fq2Z4qGDp3ALxlO3P4BA9Sh4uMTynB+5YiJVe7Uch3DFgjqu7Ooe/
Ew8C9yyr2qpgmLL92wOhM38UIeuAZhIin3XDWUPPn9o3iImAEygoIR9Hr1OY99aMRNz2DhMVchv6
ZRCHG0x73c851D7gAU82mlUptqdLpVG/kXowQig2a0DUq8YYliFiAKO1a7/9Kb3lFtmUeererEwH
F0wDxCO3rfOb5ftsGfgLEQtX2x5D3tcaak+iumUflp1jbwN1YA7glScyjUQsxt6DHqTBe7v2vVdv
QWUb43lDqUbBHc+heXJWeORgfjynvtAIFGxsrIZ+RyXYulUEtzftqbfNKoNHekrrKBcvXjyZA0Qf
7SqI5smjXKPYe4E/H375vg6ZQ3cXcFmH/n2uspnacRqSZIALQFniANiYL3quQBV8GFAPOd+oUPAz
WKjPMK7VrGxHrb+bXHtkijQB6beB/AgNI0kDftZwKfHaRPVn37gx4DNz6BgmRl4QG61PB9oGhGzm
VVJNzstWw5uX+F2mlQEfbTrwW7g12iASEDHg7PW2ILA1SxaPM35/GcGltjdaFbuWIOT+gTdSwWfc
TcyqkwdMovtyQ/VAMGeuJpEVrVy73n6lnwhatuzELOa1PcP3r3il2mHK50xZiepicDigQcmypZYi
raGq+1fzNnkoe1/ahAnYJaIQjle+SHBqAI+kd3x1eDtm0f+kPQ+IONwMAUp1wtHPa2rebFOrgIaq
BnwDTn7dJ57eKhkL5pM8ScgRxdsHwBrlo8ylnv7XzseM6UrWQKswR0YfRx6UFQYSVBAl6P9FioNW
t2h4UBAwAKBZQYcch0to/qL2UheGFQ5h7jbHHmdR1FycffHOnziSVkj7stPgJ0uL5bcpfl0F/y4o
Bc6d0PUKbhDY33Tcn/ZmdhjUsDp+u1If7jFG2ftQsQNFZXB2pnTB5Wp0sc2aVYLS6Mucuyqn3xf/
xzwRNv753Y8zlCNx30GE+ThJiX8WbFakYH7D1buHRW6E1NtSQ75YYyydQ1duD+qZKNOYc+NFXG54
DZA3eWFhi0ECKjhBbA1Rd6D2TO49WDvkVHZtRm1bC0YxgIeoQ6WhAnC2a+vOswaVwiiHlaGswaXp
lmL51D6jodD3ld1C3pnpgb1tvWXTrbfUwGGbtQ4wAdl7cB14aSU4lR8zX+DZnBSYxQZS7lLkI4g8
ysdrPu+QByN5kykBDGn9Oh/owKFz470xCQCcURUOZAQ0puPn126bzEHkMO12iRIPningwhME1/fn
NybVsHiBfJhx2NEFipuu0bA7dv2jI/8CrKuqdB8QjNp8BG6hfvzUz/QbdJVEUvhHJlfyxzxwzPho
DgoO1SYFdU5hVlPjhx5X8Q815V46GcbmLJTBw+xwF8EnMFZirBtA3grzcpdFXoVLKqAv3RPnpNK4
zkGx4FZy/cJUhc8wzJCt4dJOE16DYBak7mf+oNrDWhETCHA/iEpKcOQfAlJhMcjv7J9cW6wR5fkq
aVa4f+CcRLIocZhUWFQa5J0S08smSGKQjNGAYAO0oCSHlX2EQOdcJRhcploGaYh6lXoLWYty1lVS
4OL//S7vATCkgkC1GbrBRIA4kHUeq4ajRfOrbQCX9G4q52DvMh4lXLzGDMQMo94fxqRteviQliSt
HdfoDotpT0m7AFCnOkI2Tr0NtAhJQ+4rTCdHLQCoAmXFpsaR2kOAGL+OmapDfoDlFE4jUKn7/QgV
aZnZMTe7MFHzmfEYDAlBFUVbGlWVOaY1jlMK/J4qXl3vAMbn4oRmTu2kGreNtJlSbAiZQUJiGJlo
DQTLVXqI2YYiY5U8KTFLCIzV0y/HRnfn17vnAQQWFy/qkTxedugkpXxMMDbmzgEVAV8fzOE40uTR
Vn/MHC0GUTm3scgiqdaItq7snVZ+aMKjb+CoFZW4zKLbxHD+SIsRloEYWCk3Vry0MyxJIB0og2B7
cCKJE3SXPs6UeHiIpB+TYIpjLc5ttqXgJelPOAF18gDLAbZJYk1DRCon3cjxC0VnlZJbXQwKR5YL
4wYBlIHJG78KXoGImIGviIdt3jAFNuXS2cnakFUnEb29ZpopZG4pqVPKeG0ZOYdx+nvTMVfDYsYE
W+sy8aa9cbR1Ioga2MxoAR9o/r28qoR/UFBsuiZ0+t94qz6dflX1ET/D0NrrENs4mLNYgeGi0GHb
IVtiYVLqCjLglfi+twCOpuLirkLfJR3g7mK7wOPd+dRPHN+q9CCUuulChmWM4xhTL6GF5dCDhqeZ
cEAS6YZCUvoRbdo0HNKG944th65xX/ORkKgumErYwqWOngk+Aj9lC1xOwsN8cszgTtPjhbKn/gV3
o2S+PIGNQEgb8owNh3CKTQauVCAaSDTABkpdD4D3BTVgbRlW1IM9AGNxuGALqIk9OC0WmgmWAnD6
RL8sSd8Y9L2sSQZzntwOZF5HsqIyjD6Ev1kRPiXvnoLTEB1bPAI2qjeGGWNYY7YP44C4aWI+yBrQ
sfqa9QwhczY7m5BeGBKoc4PHjGYHL3keaKp8DZ//GNc5Gk0YgwBlmG589l16NEDVPslECqwvkHQM
8MQ7Sc5atTD4Vvgi3aGdwZmxxBiHeP9zlbi3V/cgSeW9gn2RiS6Dbjtnlj4M8sZUUPjJh7+Zt5tQ
01DhwnSpsSIUbJoAK0an2mEpgybxnb6eGOE4Sd5Wgh0Ad/eHPBJJsBdClWc3SIoXDnIVXrcUiCfI
5BZN/iqHszCpArcpHCzYBVvwZ6a5TUC9J0Vp/dO7WcZRnJ4HnSV0omYIDi9MeIhFfY2rLLohG394
CcdAtua4FFDO+yEA3zaej6SK4LAT+LVG0rdKjmY0K5tMlpkxdoLfu7YIyhlSBifzFwwaoS8mq4Fd
R5T3L7RhPrKUTurdyjSP/QTRh5WKMxOX9mXsWJLqiGuTfLLa1LHiM/Ci0NVEPdqDNxCpsjBMWYMy
CCJUgcHrDnEAs8foneZz9gJb6GoVeLO0zn8QD+7zZgosr3hUC1nyrQ9HhGwfoJyx70DuubTVKsG4
Y89NUsBxRST1iQ34esDNWnOAQnnkcpV7fDnWuRnyes35IMOQO1rFXllrZhw6iS5JtknQOyP5KEHn
g1nFAUdXxOf6OcLz0Q0mMpMXREYkyNcArxFyo60e6/fB9qGt+rh6mP0aA6CeP4qsof6q2ASK96IC
E6pDQIA7TsLRdOQQyTmYFi/oeIew3pGu+uvVoOQuOFQ0z0D/wqtrmSkI4vWFtlCCr3MfalbeLkOQ
RP3M+AgQdqKe0Up/BoUe6Xwfgy5PNPEX/I53yq1pwMOZNVydbyHWBAuYwTTPR3RzDvRvud2gjyWP
94O372CBBTw8bQmGbLoa07hnNbDe4NkS1xhMJ141k2EsjmhO5leyrZt45+DyMU4LBCTBkAmz3d4Y
Z8oKDMhIDlN8lDNsV+U9Ei+Cc5tDQJneFvJWzSUoAAvbkIZgdfFqGry4WknJJ5xVeVXqI98xw9+Y
KJ7Q0POyNCXcpClsZivNKHR8kh6ID35a5bBmWBFHuU2EP2BjxtpgI607HJwLPgDGaZzN4+EwZSx3
+HP2ou6auo3Q42iR0FPkOm0E3sL/VVsr2fwrnatQ+KqnNYcV7mGJmPKY5RZ0daSBzKN11uwaAZPz
cOEjYhFc6fpwHNLAlE5Rt4hwRr56MwGZUy8dOmP5BfGZksW1zc/rNK5BZlGtGLsDbWnZuGDm7Ppw
tcsPk4eqvYxXpENPG+RYuRMC1oy9yigvX+Or66YmbjIABwcTNqaSIoc5rLwsLC8zujvMqB56PFZF
GULVHbJsiUBadhsQFVll5sskUGtURJ20Ac4dr3AASz6bLHPOERkbsV7HSoBeruG9MTaAHN6BSBp6
RcOGZ1ADMizGIpQj2u9hFkjrUSJI+Qvc7AWmFTin0t/FZqfkXcgqNyya/K9igwOTOTBqEwxYFpqQ
5rtlf3GH2y9d5orGjaKWSA46meWodMTDhG4Tv4gRByo69STuJB/6Hj4RXi2r+PxSnVkN2KpGa4wt
5ETHe2Iqg9aPVcuO2/023aNP3UMKe+qwvZnHQvRjTRSTosTh6Eg4oX42ovlcrhiQdFWg0H1AuaWG
sTgOZaT2esb0EzkbyYt19iCOTu/DzWrzUEPy55rGb6lZvvOIc3yeHdMfyy8SjnSFJVqEAaNVWD2v
JLyKgt5nmbLhlc7AQhuqcFd4VXeC+oDZS0K+wRto86SeE8HiDXI81K8mKR9BRyktu4WAJmsKw87S
hPkDZBuCqHa2hT8CyTI8M6ECHAFErXDW+2tFIexgTTqgcTFbQDNRASCOheIwW4rbKoU6CBllANHj
SytpPMaxUsteqZIm8jajMkx4ygzCLVGC1SEvvzLWS3QSEWTxZFQZUAd0lHgaalmKCbAfahKphlSZ
G7hsAPTuhZ8gowAs2P4OGOn8dQaJC/GvCEGo7tFC0ggPLvtfv0c9VpFH3r6fso25DMgrtGB1pCyG
fAztPJVsbCyOKWXnLD/sjZzI6vcgxuKNPUbfQVoN9OinTD5ySKJ6TLvr9ayy+3Ygp1exAoO4u+KE
zC29jwnZ3GOvKpbPqf2ermTVReQKfkrmRMZ6biXjJzsrmhHbNy65H2byPDPxJ7Hrn81wDEFqgVMm
9onySiFNItOACq7FTxOar1+6DCSB9D0QFCInoy/Vo7RrlMmmFyF8iFgCTw7OUcMMFSipWWPxIpg6
yr84EVbSKDvX9l9vZ5clZbkREH/x6InpA5+AUEbEd5yo12oNut2IqJHwPWJgqrtFJfOigdAI5a5X
KjJOCGoSv0SbKNOFyv8WB4uQJi89huyTQCt35dN8btP/VD+dVWItiO7Q5u/OsNJj4O5EO1ruaLg7
0gL/l4frb9nEKRMVfsFH9BJPR6wFbdpbkOa0VUpyzrCO//X8Vd7yyLHiooO4YRA1Gnca/KIqgrgz
cOyXh3I8rVbklo7Ym31ntj3YrAwOQI5hZNo/LiblNcwDwRgfSIDk7yTirBlvqE2hgKPIKMb+mXzJ
hDuB0eaYCTVF+G20njvIN77UZBzbEf0rgJWDR6mELen64+2wD1ntdvZthaYPt6RbvznPR4IBy0g1
GkFONrHKh1wmgqIVspAadJuekZvv5SWFkjLRRUFey2jEY5JY9tRrOdsVwpZN9WFxmkwKfFSKCDnD
nlF+6qh4mFXaECemcTDSApSCl4BgEp/+iuhw65h2Y4irwS+b6IXxx9QTMZDEiof6DJSsLGS6jL8s
CY26aIIbdeIb9j3x06TZVaBQrf8aF/qk0/LKw5pGBzGKhfLiQFcoqAZotuGlfJh3Z1dG+LuAyzO7
EZWlc/HL7tqa9fcBNtdqah3gqOxTLBTwGcSUG8eiacgigoWkYxMgE7ELVOvuEd4Ys+ShJORWhvSG
y1I+oR0I+4/PIJSGvvAqKdPv2pDR1CBJDGnxwjHhA+75G8cnho4KhyCfMT0QA7nvsUZ+KZpm0IE3
iQQiZIUSkaqw4GQuPTF8/XMPlq9bS7nxI7iGMFFZS2upFEk4WviAjWqxQZXQGx9Ia8U/B+hmxKRZ
GV3CYc2kvIOxz+RzKa9E5dEeudhk7lgtiYVC/cHeheG9XC631hLHFJopHEUoYMrMQi1vUEeMUZq4
0BMqGWlCW5BNmizG0Sz461aiBvT3YPZm80B5KJv1vY3uoqMWsgpZklfvtSYsVxKlYzDiKHrChVrY
xTvl1l6g071FHEDpo0TnaUIDwn9RBt8A9NgiMZQYWvUT0C63CDrCfhmUzA1pdCdzNK5rbNOAOk98
R+4UAjVjHHB1GkBII83kte9Qlbezh73w50C4SZyuvbTACYT77sfMdW+GiD3WFjlOHQSHesBlu/5S
dlW8EelllaGeW6tljV828/tCy/pzHAwBlY0MEcEoh9MBSbos9Qi2aZN1f2pf+iWbSoMUTxABl3pC
xswUktENTLAKiM1YdxYR1l8h3gT+AmCNfoF1JNvnGcZGlZJoF2rED3lTn47Ukvmi8OvNbSS0gHcN
qo6ipGzWs8lpNvETsxEr5eGg0cS2XVTpNijttaWk/dEQOU0n5rBPPJlPYg3lrlJFQnLSOmJAf94U
HJl6C73BmexswffmLgotj0/fVFHqhYA/HtpQi9gJmqU8CNbKvDh+3TmvVXE1llD9eLCgB8502SRU
cagSBM70pMGCGKmQSpNBGpLyCtLG6O+K2Zw1ZxpHMMWeTkbsVBIlfLpjFaNyXhToSXCcQ7liRexw
tRC8Wcc98uDc0UM0R0JblbRSu8RGcAs9Gjc3HWMPu87xkPqdCWMOHUavasvJjF8+JF90A9aQAzqT
xelr1giE+Vc4uMhzoobJyEZI8r+iZ0HLDWkYcnzIc6quxL330vkKkE84U/Y0zckckZiTMBLApplD
kx/ucg/U9zSjYXSbvfCEUfIvk8EsS0NYE1PESUyFJj3mzmZlAaF1jua4o+QdgK2C5aeUl3Uo/oa3
zgwPNhDKxYmxKOJz2OThrdNd+gzn62AOWEy/tCd0nKLWTLEQ7/3m2w7qoM4/oJCzn3pNxiniOYDy
8ydG30lRcx0y4hM0L/NjXggSLiwYHpteifgHsdbgBCIIMOyQz02bxUrjeerjiADzmJgih0FGG7OB
HvhfFtgl4o6+AYpj5LbePF0JggVuxKIyPs1c2L8EPPX9iw5F0d3kCasKiTudlzUoNhBlqBNDC4t4
e26nMUJ09vnH4ggWbqe6kScrQxlG+cEqeYuSDocfUITbjL8MhGMavHVWTJYMSUjgwLiZYkOi3Bjv
zmQlvqLKi4W/4wmERD1qWaXjVEjiolzbiL2fLc9LkFPh/gsQUlWzgTaJekfTjuQ7VXM9UAiapxdb
uiSF9BR6NFsLwvjbxn8nZWXagAM3norsi0Ufx9yOXiNNq7Nts6gyP/HrZrvb1hMRviY4E1Dw10qA
2+U0TXwt4jlNsUNrzo2qMi9qUufRVCxZaulYPnOYtat2zx5hdsVsq63/CAqtujl5uty1SfZsrZDF
qtAHIgsqvI03Q8+NvoMuA0xGtOsWCMjbHc3nXGUDSCWfI+RjY4XDMR5GC2zEcaUA3FOkh/j6BIdE
uUKcWDytfKBZGjzGnbPaEI9NX4aFPg9hZPMxeLZU4Q0oQOTM7HPOov79F0U5HMDXlQHxJD84GGK7
sVgBcOHKw8ejK4FOFxiPgtfnjpRcVwpBSp6UnIEmkDsZacIOu+HJ4CJuRxl5N9AiywThOHhP3Kl5
6ohipJEmgszAgYjL+tbU4yy50aZTcnuzuCcas7sGWOUDpBvTT1I/8xKVo4noBl1Li7jCwgsjBzUe
cCiFINXVkz0WOlYwBZ+wyM93BImKWZ8gm3y40AHxHuLwa+OmyDlG+xTMjmOV9LK/49SADSubb+q6
HdldSjwFl0fMPVnv3frHyhvKgZrmtm6f2fidE85lpFcfFts7wB0qKKIsI8dgXlxGsUm/gnR2T4xW
5lT646Ff7QuGVpLw41Ulwhfu8WzYsg/TrGnV0aCBF4NBTls6I2/2aySIjELbrvUk6uYZAXfXOXlO
/sxR5hEX+sxIZWC55KSH0RaprnXYW/nflbnhKAFzPi1QD/NLeLRX6zB6PcwrwuOX907XIcq+Y/tu
fjDuyhG35h8SDgMfdHorLk7Hka5DDnKXEc2VYowgttQ1ODWKo69V6Da9M5BMjXesAmhwcMtJM6d+
+aCaEeGj0a1Dg7pFkgGo1Y931/BUs+4lC4wR8lYzXfcr2PTAEjTMF+oz0kuinyolKUBepHSwvOAL
ZnTGpzQtqLaR9TAAgZwGHevJPg7RzE4zyP+VjpG74C9l+aQR8SJUreYUeKrfjJrQar90fXm7wodZ
f0/kocjsSXWGPPDo36iOjvkskmNSbkjUDoWFd0Fc4JVJzZblZD/nldM65VTrjBtIAfgXEKD47Oz6
G5joMNigkq3JU4MzsK9rcI5UGuHGeZ3TJykPU/t0bE4H6/b847ztNefFJYKhzLn8RKuzYd+cH9am
YeUsEpRhyJGmncOg/HGqDe/IsDxrEsNjQ0rBGfC/0Ah5Ak7gbkvqye6pRYL2NzlF80sak4QAJrjn
HnCb1jhbp95nDPudog4euaYgsGHkyLVqgtD+jN2Q2IZVPBgSaj5Kcmj/oCnnI94MH6fDYN8RQfGg
MaDqOJn+qNZB++euKhAsKfRX9EeS2isoNDnbH4svMtEm4xF+xMiJwQF8oIzPgM4J/nK4KzJAL60t
F5VsWIYreIgfD3MFCjn0M6NNcsqpdhjBzUioR4bc9SJH9rlgPVY1CnkASU52Es2XeVmjTLZO3QsN
a3xzrd2rtaPb/DPSp9yilmsbdX4+7/2+/do5z/kKGmCDBFZTXNUa+QCAbdxsX7ayw5njgIrxaVdU
JB5ak8/R+dAL1JiJ2uq4xVLG/obiJ+Ipg5NLHXFYe408sQ6bCBZTd3BqXW3oPKMDEdMvGvTwXNgB
7UJrhPaP3jcOQhMb2uLeGTw1PFUBkHZ4qpBXTBhsRLx1Ozg6It+jUZ8J3cVCcOrDQH245H/ngQn6
eTtaXi0GSzRdxHIw3X26QWzTSgwRaUBHMzibXzoFGbjB8GCAoxcJtGb9j5wKf82k2kEqbp1OgGQs
hU88vKN8JeGFhTgdRYXuKRzixk3zBj9VUDg7/CzgO86GDirihgyZfd8gdzRXKVM6aBIasvrNbeOg
ZMUpDbMGQWBexasB6kVGuD8aPsbHfgk2H7AtuYZ/7Pkw6gs6/jhkLzTnsXBGWMYQ6P2ZAwqKPaDf
ifSSJ7oxD4TjTDQHSoTeqeufzzjcsFPTg/WJEwTI+IEOcbe4jdUklvMagFTlN2saoduqqQCYrOoR
d1SZmcU0ElpNHKHU+jEvIgwcaAcCMoUYJgbIqUxjbnC2VTFABlX3142QPEyoQvz2yTo+e+gEwMr/
mpiHAimPK4TmeUCXxSwacvcr54mJhCsl8NXxxqraBt6pncvqX08up4YnHIIGCBG5jlH9KBQQEqYf
yyi495uDqhJRZDff2ssOXhkYItsjo8SIO027iyBIbGPyOh642kDcx2Mvq3H8wqIRU6O02Pplr9wt
GfZ6gCfUaQB7nwj+B0uQRVaKGxTM4ccbMDzTa3U6EzwjzcMK8F6OChvwXXxcz5bvFnNrNMn4pKvV
rWpt5xjOVnqcZt8/BvYcnCFHIplbvb+aHt3ks7zmJBK0ATGvhKPbLDnA5huz+I+bsqMQmB9a1x7r
YoMZOcbC+3FxUKZ3n74gtHEHbrBZRJSrBEV4mJjZB/lmwi672LBKyWKwM01eXtwpwjhcwtrbX0ys
kQYP5Jujy2DE0EalIoUY/hUwSOFk+wasde4MJdZjgD/Jju4WfRY7wR/AjGpuZLL/iGNAftwBo2Ax
RN20j2Fn3nRZCKvHeGh4lKmEP6K8A2Pk2vsoyyeRUmSLJz/1bLk7ohDC+IuJpyxhAhAwm0avIATg
KGHhSVmCqUJbP97B1nt5GS65ZGH+vv8BLjNZKrwhzWeyfFolp06aFsC3yAYJyxbx8dBCygocAhA2
iHfteS1oeEw4JiXnS949W79dz8W9rFYSZhKBJRXP1rbJ4zcnlb0Zk64BfbDmy0T72r1TeIVKjOB0
D0OscugrnHnyhU5o1DHKHDbuEoRgmlPsgaOsFHvnyvoYiTpnnLm9TVAbk2m//r4LHRNzbi1J9rl1
5eYW3ZNP9oWWkvJ5TnLhpRywmEbdk0lnnY4andvHarNSXUhZPLOvi7sa9+hARqaNg0BnR7DBwI/S
l3UIQcoVrslZnGJ+z5TVFvqwFboOiM9Q2CyYiDxFJpoDL5fY/qQXY9or9VYFv7X25WNd7X0IjEQ6
HjOWKyOPt1/dDvP9MmgwU3ylBGZ+KA6GNAmumDsCRmZEsubXpt+56afrSUYzlkXHAFNK1qbJThoY
yc4c1DH4s5Xnk3SjL135rwtBjdzOWvz4KQuuGBEEKBN+RoUDZFhc89TRRP5N/DyXLCT0bs16pbQh
ogkFZgdIml2HOAQz1pjzmOxtYmCfZcVnyqYnJUfOksT7d7s8bax8CVqtEDLYA9n8wWe8mm12UsE9
taYoMhmQuffbnFfL8horXt/AQ380OqAQvmaTpmAhfdptibyehYi8C8pnwCxfrOQK2HnxYqMTo2aX
DDuEp1Vlfq87MtyOX2ql+6Pf2JKZvYHxZRrLCXpGknX0GQJ+tQevA7JvzsX9wRp1Cq07Bg4pSnP6
tjHsQK9zr1jUKFcY58bdXrY/rGgIgB+nxLTe3uDkFNMPW31rHUfbjTlgqqyo6gOEdTBaJAdaM1bb
/h6pLIj0EFz3bfEo/fjLtqL9V7Wg6hjdUuB5tbEk/+RAQFA8GM5oFOVP9Im+O9+OO5PrGt6+4cKU
g8HqDyrUTiyVGwctiUi7QJa++kanUeljwccFxSpSKGyH2hAIGCaEDSCxK39dBnKVmMx91DziNEjq
RAHanD/+5RYikTA/hTMHNugv3jDNtBx0XAyHF/BHFiqLczoy1BArEBAdGRDSTl+nM/j2Xlabm6eb
+qgTK9uHaHK82ZNqix4FVQwHMvEidmNqrPYZR40PssMW0REeNyW4srtSe7Edgv7ij1XwZhZTQtd2
K8d+a4jPwMWHYkDRYL42EXDmbUQoyuaGzavjoEARnsnu9x/UNbGfd+854iGWsUUkPJoexGA+L/6j
ITSivT1MUkh5nW3GlIZ6/4Lkx8RF7Pej7uiIPaTlztV6lDy8iKwEG5gHqU4VLIeOMjV/ldYaLnVt
n60NA5h3Ptpx9mYAGVM2HuNEoq+FRzECboZvf1Jc0k6XnQmcrhLa1f04xowh/Q2GxE7mYQ+9T7LC
6b9/tbDDWB7mfwyWZn5h4MidKoquFtzvnbs1IYI0vReVm9AMpE68BXqWoIXQodW/xUFjdDbHxwum
mFx0qUuHp5alZNQ7h5SuFjphyWIuWsDgVEdyhd7JDZzGiIGtckBZ2/v+7Wb99Yr8Z4R/hzH4mXy8
He8TM5QDAGIcnv+ciMeDbTxE9HZlxyh4LGOD7qvFdtjvLbu1cY/9Cy/T2k/u3r0PfxsSvfcx+88u
cxEqVvXoNS7ZHpfR6hUW0IelNVa1Jh4feTENoqmbUE0fzcDKnV4XE+/uEYOSv+DiRi8oNicADr8B
yoov04GqFqtVmgh7WkeNknxIRrfwUzYNmYZAumOy52I9kWCsLzMkvc9HGnmaZjfbcabmq2I59wH1
62JYdfw0J8DBjGJxYS7HjD3mPQ1hfZB1bSynPLrkHEJlRoEn9ZL/npHANpktaK+x7P5C/8gFXx9G
Tmj1+zu3XzbPadOrfIan77DuFd/t8fMP1l+VjgUYCkEdhOw1ElyG6soDL7gOLr4T9CtzkOgZxAMN
Iceoftgw8/TXNavbJzdiXZWm1ODAzLCwgIXLpmVpxTRafefyNMf5xcKdxQkYWHKJHdbE8LIG63WM
PwCanFTXO4KUsqU8DqgNdoGwHWYwAFvBleW2piRaGKXgAUUbY0nrWmFa5uXtylVa7VJoBz68e586
Fm9e1nEdP1THOtHe3CQwtwJUWl4Lp5KABxCcg3JrrdkDbzsHI8aowWp294PHCCCkurc/e4gPkBY/
rRCtYOViFxsxBIX7MXlCh4R6uHbKNUyujANqzvBJ3Ynl/ccswe7ZMhTeL5bpRTUiY3JZfOLjxq+j
go6rTDV+M9AChOGxtouX1p2xodBE7lYRBeo12F38bzHgf/V+peYct8Ht7RqY7dJyhGa9tikAd5D6
bsmu4KHLRHa2b5fezrv7wQ8I/vbe4R3OwGMlG1PkCsYSN/fh8qAK2OGyEkefEX3SQ5a3vp1Pu9Tl
apt9Nmx18sBCFdB/MI3P/Hnzs1Bb8AXNboZ1G8E+4hNeFhec+s0L9H/bcF5hgW109c4MJEAeVOPw
g0QA8ol5Uac43D8YRhiXumtQqC9W0W9cB6FRsLD30fNPJss7/zioBnIVlp5okxQ8lgiBhfeGrxGJ
U6ReWrFdhJlUxJiu2MqDInKoJjPsq34j3cQYArVurbVN4oYdUK319O4ePrb9Te/VOuPWU2xRu7k4
UnV29hOqAG4rv6+t0+daaSDQeZL1NhQkWtPQOcM83eKVpKmrtGbJi8KSt51VvZPfxHpYEyzO/4yB
knqy7zfWDKnekyUS28wCpR0C096ZI71PzGGUtIZFI4Dv1rxiMO1UukTGkARob1F3qhGOQrh/7GCN
7z3iu7d3MCfuHb11TJ1hMWadgfVNzIekpJpaM+6jRsYamtnlFhfrDENkTfADIVWPEkgMRJvN7Dbo
MOKRDevoSgOMjjfso6UBnxu4iz9Vu+FMnWNHpkr74OTii7y8QQ6vmVsMr54YdTUWxse8UvOPqjLE
RkhpVBgsc4Or+3aGqkuBzaEZlhBvI+Hu4DA5YZUFjFMkBvU096RYgmJAq4hd+sC+6+oM34xJxOa5
e1sApV0Rl/lIo0kr3txDWt6Q4DxAxT7A15QJjt/oMb6C2D/ZhHC8LJ0CH9Mako6LV0mOEAPlyrVR
NG4FQ41dXINx4hxpdLZ/SAFZ8OcqifWY02dwPrWLDPtCLnjfU/s/B80u3VkcnBhA4uyy2mi6hwcU
YryNc1fVpEAm6z/PScM5xgXMlVellpkWfUzbPIahBrPZvrU5WtEtQyseRrPZs4vrBHK65i7CNAX1
FaqxNu7d+z+yHHLfIpbb5kMWV+5x9WkxwJwTiQe0DfqXix09a6xyuAPOJaIRRR9tTBZEAybvGfdf
nr8yOCtxbPGAV6sf8g82AWQamWXwExtagPTWr7yq+ULB8pqxKRFOo/aHvn9y5hfaSs+w5FYfFsDj
qNZflpJzJ3de8Dzww916CLKoEwtAZBe89noaF4/t6+1i1Ue1QMkY+uzgHcqRFEuVj2QjgRQZUrVU
QEW7H9o0JRSd1VEhPgFijAx0r06pCUpTqVsnZBcoSzqlHlK/4NWtdC5Mg3+7m7/ahDfE+yioh1KS
3N1SnBNlWLrmYDnABIkv2Ye92E8VWpQMKfo1U+V+hRmSXUQSWCBrGyhFkmGZvoSvau6VEk11ZXez
crCb6b+u9nvBoFx5Q5ISogykBgWIJUcnedcG0a+WwXID2sqeOt0k4u42LHcvfx8EnR/rGOrD1roc
12kdoGX59WvAlzXrTB2CPic9J99wv8S2h1lldFNJXfeUY1uMeSa/m0e/qOlSAGLABZRK/SAxPfQ5
kZ8ka5JMYQXSx7FEUitXBrJ2CmJa78yrGXoufhx6rlIWvTp7O5vjLypdysPT1wYuEH/Qdv//izQN
r/4222bXkDsy2M1KozvikdxSk/cOwIpJGxImGhDv3poWkcvr/aNeTcdIyA99jlbmd/Nju3R9tKnd
52wJWF4Ug+UK2A521nxMrFggWEiCdIny8TM8I0o6uwXwTTN0TJIWskv6BzLzoYCSC4foBk02sDi5
+xwWDX0Hpj2d8RvDLWX1fnqfVE9PbBbmxOCyU6XwgwHrPpcb3hcUMtCwaOEFaxSGLmmDYFlal97O
ucZKvtWXf8HtELNj8gVIBBeRp/jXlRaLMhQnEiRmuGfJok11Jq87gCxEgMQbTybSO5ejh6kDBlQC
nRVM7iW+FgGVkXOiwpxGyGOxmm76nxZHEl8Krmf51pEe55jJFdj1ryGxncheY8qnzMgvDriXXfHK
wSbazSpsOvW20SBQGUKAx5wGPgX1OZNGMZc59U99xo2Mtz0gxX/eIkidLg6itWHFQR8UvNJqKOOW
TfvB7WdhghSwdck7rGZ8Grz+1rNqr+LtzPvCQLHc1jofdWSlnn2h551vFqrvSPMkm86dqm5OaH7+
5gQYuB0Qrb/pmmED/9F0ZsuKYksYfiIjBCe8ZUac5+0N4QiCiDKI+PTny+o4XR1d1VW13QqstTL/
/Adwp56h5EbG7AC9VOXi8iBbOeSWHjtx02GqI0kCwVglLRfIhN8Rjcy3N4KETFtC4FT9NLKBFWNS
tCMxPUO/0l2/YwsFI8z4u1OVJiXx3fnivQTzU1uTuffmGS7ncFheCKF3GPOY1LRVzXDZ5MvgW0Px
zv3HiSgY9qOnUTBkYm4S+LgR9EL5t13jyIPzBD8rTz5wh5kbarlpSZ37L2N+CEZogXYK6e8LlsDG
s+xwATBYBosBshXWN3mNuDiXu24Le6uADo4xAhR7kmSf4JOpNQR5wqFMc7ihrZWo6pBbig+3A68u
3tIhIoLqjp4sJ3mS160BT67CTF0xCW0OXYiVggzRbWOJTCUkFAEsixCXgISgQGjsZB1PGUKMheLe
JdUKgyZG+SwnuIvO3Es2yytk1DMo1FLkopB0z3PsYSWeC2GCujrP59f8BIPCwURFVExU0jIoe8G+
hX72jwsHPcXziL6Zyspad8aMJsGXAbB4mkb+HqDe3NuTNbDBPw6agXqDuSxZARm8Q2Xa9hxag2DW
3v+BsGPCE8zom+iBaA2Hm84EUQkTLAyUvjuec4Ze783dAkc+5aucIG8R3UCbh/9EC47GAnoGpYnV
IZlPOfV21UFYFzDN2BUOggFTKmE4N2FRt2X8/J/CwhM2Pf94KO88Nh/OT4J5IC4nsFjE0Qao1ToU
BiDxFukx+4QAiokwMuw1XvxdZEFftovJ4SSiNKHPiVDhd6OAgD6wIzlvAzmnEBNg29rtGD3gISSK
uA7QHVbgJB2kX73umUAZeA+y8+G7B9eXtGIGmNzAAIoX9AR01hvZpgA2uL62wkwjWiuAeG1Ltvj/
dIhwaDCLvgorl1GakVFL06kVELPF4Xo8lg/K3xUsyiPuEN/UHem0O+dD6Q1+c50LL3Jy6I4+fGyg
bwGZ12ALQJCC6tNUE0rK69Vz6LDIsTTGp1KsWyNjVbk1+WyGeM1a4zHA33mJTAWmsrkEeWXDBXft
MzODblnDUB5bbVOIWXMIK2pNgca4C0o2xPG795RZLS+iQKTtcypoOs7Jxh8yIjGUWi9Z3/LgodOd
wUGfcLeWMMXZrDGSYmYOrRPFjjdXHBQ/wj2FHyyIj0gqpUAZ2L8SWSZsihl4ToeTg+mQh3uJXO/K
nsPW5apx98C5+O/0iM0ALSJWMTn4QdsMWATjnTCiZNwihy700H+yL/ct0yfNZI3ojv7PrAwCjjxp
sHunmgnqvSxqlAQW4ivkWTA+4IzTbxsLzdCsxcoVod1u3tr+HWM66XotNr/9WXFnVtWFmiM0doaN
UNReN6E24X07gZysACDwdguoiH9Q048dkfDQMA27/zqWgXm5LdwRxvR6x/pM6bkbNFm1afUZjYub
7Euvga4y73frGJsYD4PbauFeXNddGQ93E/CFowfuErnhrnijA1NejZguw4I93OKQVqZcMJDpW8eB
XPEXEAu8G6PL+i3rPwQz5x0EW1j+H+7kYBGChOEEyePosNY60B52MTJHChvjKlwFnhwcSI6iOPkn
LBS5Vmg8AN229IHyuHHK2iMDrAZ3Y9cNoHjfjFG7S5veuk1VMTAe3ffHH8SGMW9fsl/6u8ci0utZ
aPwVqp7PT9pVS0gme5rN9LtWAngZ68Jp8GHTnznpvqcTkwO/C0OL9AL8sACjV2R0oEhYYv0uT6F4
8g1tqE37hNuyPeD22afKbZHyrUtqSGblODFM092lgmeR7jQLC1p/u4cF+f6X0gbrlKIyoYC99SEJ
8RVUpzjQcBB/bKlmKUSqKSROJ0NKw44ZQ1niu6JG7FEuiZY79+5LZgwOzrEsVN6WNCNCIxb63Dl3
QyyULDn0qNjZmgAqLQ+2sPcSIkvoDDHwEYoEoKvwkwmGECojp5goPwQnkXKeDfA0w6AT28t/6j/W
9H9UcRF/sl0bVDsW+4oMXqkE9DG1j6XPRZXCWJdoqRImM4sBmHJtnyaM3kWSi6SHf4IVkhzLEZEo
cja6ttcuhkODL+GJDApV+JWigBE+qTwfGOy5IP2a168JDvjsMlwueVLs6E1VHK/4YT9axhuhNS30
jPRF1ertmqsUeUwHuxvRf6vInPvG3VdMxgJLjAFdbEHtept7iDudZCpKE6TnUsGPuotmFByeNFw4
hMQelAJt8qhwamW2yDaCN1Fp962+dYNQbWOrgtbAjkdYDUOT4gYxe8EzC7oX1ED6Q8jX0LGpZVm2
NMtEMdvRwGygXx9Y4GbHgTD5vP1G8EB2bxa4UDM7xFbW5//ad/h2CGMr/qLwvAZcXVhGWMnBtuFE
oSiDZCHH4Rl2LadoxP7/JMqKc2CEOGUEKvUCdNN4ojGkFqIYN2DJuGfOpissEUjky/CKqoC7I/Ut
z8qMgvff/NMT83uRnlqwDlBz8XpyQnIwMK0QdVMCbA/jbrfkcSrs1ia+kULtsS1to2ltB/BgetYO
ttZYOL189X/xFP8svzPm6gJY5FbGLnfj0kB27dBmh6oEdkl6Z+id50yUu3N2COYjKbRmabZZiIxz
DEqY+W4O4gF/ZnlmD0eVA5jFGJtbcoQxtAmN0T9rvz6FhVDTnRc1NV3yjueXysmmUxLaGSe4512F
HSfy5C6LA1q1zQFCXSADurX3RI5Kc+/z5P8hGBgJdr0C7NxY0VKIqAOIGrJ94V4vp7fg9/yw2NaE
pMcbZX/jwACLnrwnH9xYLHEDFfKWMFeTLcYuPoZXe5vxtM2bWULmR50meuoBZy9qqWUGncq47r5E
XMyvUHicEPIKYlup6dtHW0J/G/bzEI+ywJctn2NE8tBAJ+0jDC85UP44MgTXim47zjfBWsXvECJD
YfaALaaWsbhdLq4x5XxBGTFm1+Q0Hp95+//pHaA1w/q6dte/6Qu8CAhZVnC3lGuKsxpVIxGvIDIw
jOU4oyDhuRQ9DEURRcmeDDuztwDIE2oZzwRqOvBsUYXO8Z1xyYL/UyTJ0esQRTNHuQKq4HFMmMrp
34YkRhTSqPmFJXAVk1KbQeJVZ9T6W8wdkYRQBc+R9clqsdijAONzngKLVWR8l0WH96KukCqQ+LSK
t+pM3tx5TqeAwybBuRapdF4Hu2hyWGHXQhd5WSwdtjyMzTqTnQOovnOMBcGqfxY6MgdgmmIxsfyt
Zmx9cx9OJ7ati7qQ8+0kHiSyTLTL9ccD1DXF0R4G/dg6uisXDBnvXlCyO0UQPBsuJXeDmw0FnGJY
5/H5T9clavuvdbdxCqKUm6Py06mcKw/M8r5mxjyG18tmK7oyCZ+wo1PPYl+HBcZLOKLKBEIzqp5B
DdKbahetP06c/BSYvQBdRum+drRRl9LvQA4tXQSwOKaqNHD/NOrrB42viIXkFePdEDUw1yIcz2UR
qYQNjL/YlKWYAIhZHizt85NpgVw8xWnP8EDkQ1FnnnuTvIe0i1hzEmh8WqzSzIe+drdAmMmHVF14
KndMPufngUX3WKJlhWOHdmF8py+rx+JegOEOH3IOJEgKfQcJjRNCwanSpXjWtgz+8FlNXzvoaa33
qtWd0Nc9oNgQRnefdyqazQ+hVPue9gdX/41dUKweO0/38dgzXMlJwXofPpr9+2zzJ6FFIh9vlk/F
YBTuhjo2ayhHJ5piR3Ay2DfxUZozhx/ZnhL9LdcBapVr/phgqBfRpcC/AXPoOVoXB0KUFQBo8TxV
QqPfNRvFD5iPltM0lJ72XZqMg85abzzHJ3LMOOKPdv/hAvoNf9YH7ZCMIbr7J1pmIMh6T6kXXjbd
MQZeL7foe4LkZsC/Rgy6TL5dAe1ogK8sdvjYed1npWaxX5WH19fQWmtsh75eA6NRX91L1seL2fmm
DSmLVgUT/RRO66rRv1fw6td1pdCe6F+EFB87nMEGLHD8qulE7r46sMsW1lCdyk0yMwT3HReZudjy
v4VR68WPlwvYV5ahat+vLUPtGRXDfvzAu07rGL1WaNuaGPkc6pX043Kjsu70mYkUztA+eBxyeXuw
FV9CIgxa4jAUkfTahe4H96LigINiSEERs7k0RNHZ8ZaCYz0DJhGbmB8mMn0HgBHgZDb0hycC7F4x
VuiRAefeLADMSyuKHA5ixud1ZOyT6QENA1Q3PKUJlxryTGnjonLnZJZQmqbj+LhL2HkOn9TvTeQo
O6ZmkzsxwXEJ0lHAeCywzKytL+q2fquHdu50YCJEzCm4JZF+I1kDiyxGpAYEn4IlwvguRqOGqTxL
/O/Fwnltw8p4qBQ8LszCkhH9sr9maPYwB61xWbN/W7/2hKOujyYhkfMetmpre4b8rN19sXEGcYl2
GrjUZxXzWWF3EJvrJrQsDBHRbIIwWV1oB8a4r7Dvvws3CfRpTGrakmGsTDBazBUCQwXc8FdSP7NY
7GD/F0/HkFii2kxIEjY+fMMLtCluA86jUC8GBdVO7rfJqGVToZLN6RAYTr0fwNEMqJBUs4vaDB0T
Ot7ZGRCit2hNXlxD1GhO977stb1cQn+ccluP2+OQ55xDiwPvu7heBwOdkC8RBEVHdN65SVXELA4R
bO4u8dIKzEabNrxrstMSzagaq4I5bsEwhGVcnO8k0/Cl63SbF1ZFrc6EbtLDpQ5Y9zv90FZXt+x2
5xWxzYLV4bGHXHrzd2BcOn1r0LESkYsNvDQgRqS7HFwkmq1L/f02CXKgZPvnRn/vAdBg1wbU2xkX
00mKl/yvHClixjNYwR4DWb8kQFN4yGX+M51BMmrRoMRuGlhon7GHzd3a+Bfg8X45T2B6q7V+3+3K
1ZatNcOe8dstQthsnVU+nITfGVTJxpjE3mC2/+bmALdMZX0qps2W55q+iB9gHj8JkdgUmx/2oiLb
6QzdHtmNUoR0YHyPC0FK+AgHSPmAUwcYDsQyVpOBpteb6mE9RUfWTEOmMfQ87Zs6Ijz3P6tCI92C
xwXWYPWzmQgMyWEsNINl9xj3F9VtyNpCKoRDxMCPXzMFbuTATAod4h83vWvVN22yjeFV+XxbEX2I
SdK3zfUbhOMBvQQQdmw3Km3GY5aEXq1ZldAHWygvuU+/c5Zs2Wxx6AxFPRivwtp6b0KeMMzyR4xH
+qzn92uMmPll4lr2o36tPQUIjE0JrT7msBCRi+sX2WFXnFT50nj1wNt/k+F5lL8thVqKY5VEB6i7
G+Uk8DsdCJhPb8bPAN2qja0r85WIUyLTxrFZ0U/uFISo2uIn7MS6dgk5bC/fm8HP7GRuURMp9ar5
2xveSWxX700O64q3hkHJCXoj9Oc2ToSW4rLNNck06K7aMFz4ruSjsuGki39WrcPv9sUC5HOEVvm2
8qHdJHOl62KqGQ7HTT3JM6987mtmDz1S1r4vl063QeKFQSaJJhqTgCo0vmxNFVZWbxz8XN4PeBPT
rGrSFx+dHmMrAMwEqGPD2CU0IGeriVWqoKLTtmYxhOK7odz8dV0+diH3po0JFQopqIZW1jOzw31R
4SDUOD+8evvYBWr6V1vgV0W/9xphfhcz2nhBCTcTCnfxjeiLj0eCRy/2eJwwmVVQK0C7wvGnbQOy
bxlLcbDdQMzl1FNemwLuiP+BJfWyA0y/AnOloGVj8GXWGVQPJ6/M+yqmF0eXoFrR4sUZwb5Flm3h
J595rlnPCFA+44EDeIchDDuycfh1pzsNVzEm3BVj5Pqph2ci73krDSlBpTZ/MFOvmAAUXYwW7xpT
4u8bHspQlMRBOP/+nDdxioQjtcy0ZSbmE0BjEVsczVXyF9JNlkZCzgz7BTERo4Y5K0f571puak5h
k/dpDGPny8Xkvk8T5uShkTsZq/I1IqUHQRNeib7KBU30ac+YZj/7vWaWb3a2HLZ9C2zkqJVeB1bb
03wxBTFevCKevqoxAGHePQ5q5jKLT4ldE+dGyAa7lHhldh6nYtd/esO52HpiU8+GqRfzZ9uovPRu
dpFXFvNN6XTdnGO5g4y+cTnanoaxmU7xONgJUDyX9cQci4zE+4Gh7sfy7MOvcpDRfNazlMXRD10c
JhIaCSE6MnV9AJZCtQc9RNp099tkLc8lwGG5JDTiGni9gU6iKTIFIA/mQXPaxtreMZ4VjV2WT363
7w0Q8Rb1SY3nJccxB+aRjOEXOWrjnZpbHcRNPeeDQ4Y4QjUfUpEXo8cPqK9n/CaUSyUIU+4Me8br
4y3us9pX3kawj2BRD42Npr+OUKR/zosKO/fpnwdCxmcaUCoWbpBALpL6xRRbdKQITsu7vWRa5SjL
Cgi9ZqEy3HYgQD5Wsov5MhHAGxIyr2zMbDysCQVvIywABDyXptHrWm8GfG6yTJcPOkioldBQw6fF
8UK8BLM9RgvuoT6mCABhFdgRkxfNzJY9BtMM6q1OTtPUeU+U3P020/tjtTdbePkhYOuhk2Io2Jr3
aZynYACoztbQAUUGiWrl7bV4wD8mPcpSMGuc9pczXjUnAudD8onLgPA3badoXHt24oIc0aZSphvn
4aG0vrlOVSOYxZPkIFr2ZUjI+n8+ETx9uEzS+wGnIZT0vqcl5GF0OhqELn6Rs2uX5jXC7VHIhWns
wwYWdcpc5U7+IwaABrdST8lGidP90y6J8aHCYahDN5vDULCg7HdbYI+IUDFY4s/gF/pvSEs8k21O
CUo9djeAmjQxO7sHpH+4+9daGxMsiPe+Plv/qGO5Jg5MzMxexhSoNDqYsT27XjTLT5yGbAZIAH8Q
034mWMzLn0MpYpUZIwF0od5hpKG/DyDv5JcEPCg8vMugZo8rqQ7RNW5KZlZ293jS+qTQGUHPDKBC
dnRmHeqVXk5xQSiWlBlrJQL1Muw3DsvGZ/alEgbtY7Ks4CgK4sT+uaL54Ryj7ZA5f15ZwwDlQEOS
GhRZUhT5xAtxEq2c9puZTUGA1gatkUz4vNPhMKwMXCypfbeUAPt945CUlnzs4fyGTezFrEapTvYR
Nn4iLB/suEJ8Kbs9H3fFdyS9848rAppPUMz8x+jgqnkZ3/RUi9yU6b6DpMvZ/wgn1/d3mMqI9vmj
2QCPTuSV/mkSz+WReqMmrI2bOHH3eIv6itZmVWEAqqtsPOMv+43+idxmFwPo2fc+psMA14/rgiZ+
GWM2cDczH67mfTe8PBz2ULxvF+WkC0TIJhFBjNcjq3+i8MLVlr1k4iPCRgpAPQMtosIvD8K+O2B2
ko8G2qhh89I5N7Hx+VpdxhR6RTm/KOct+AJTrC8didki6/zhEBGe7CtsJMoJVsDwN1xfg3HwgPp7
Xx4O0E1qbuUQpxj/XeiJ4qWlfSpUxBkfYog65gADGpp02m0jf6F3DE6qOnlPUwzipqztMgWsUpJx
dUzfl+5gH81r6zGA21RYBSA9lF0r0IzD8PwcOp/Cq5CgwV4CWJ+/Pk5W2hnhkKoeEi0BHTBeqgnW
80G1/DAx918zkFNDGRdHatVy3GGR/DOIJd6p8J8TMUl435Bju3TG+4TAPjGZNpWfXaZ2az9UsfI3
0uXrZ0d3M+cm/ezuTaPSuxsJ8o/fOF0Oga4pMuNL/9ZsNYJWkFpeEtgQcK7ZtR6Xzv4x5y/0MaUG
CZx2Rxkx41hBt707ZjrzD36eYOgCv4oz5UGsP7VRhjODNgrUUb19eViyQnfGcJ3xPZej7wzP3Yah
ZOBQhzOSB8jFQRQ/8WkG2/QcAydAekiPJdQGdKeQong3W6WwkiOPamRoi5icSLsFhSz3uovs1lCW
Kvrn/M71YAOL1F/cVjQDQKzmC3H4kudu2WrbIA3M9XgmFpxLxiJA00QdBGRVkXEnTs88dw7GKqvM
HK1Y1hzz9ABSrLghvmt/T+NG8KJmczFQR22qE79BPyfuRNbInTZE9mFix5AG9hPGUYe3osMvzCDD
tD3DXSzg7eiXRAQuXzP+45pqjkqpj351wVOKn7K3cFebp7Uh5nG0gqul2n+jKf4rBC7oN38x8YWv
zei/Y+K25wJTQnDXt6ghKre/HMBuuyzko8CqIWwCD1EcqnnSM1S7AzEGvcCOp7Q6CMMtc7Gw5jrV
hEreZ9GoNCyZQEHGZe31zHCX+eqyO70sVkZm1zNlotkv3skGfGxh+v7kYHOwRBgSfy+IJznpRLOC
vNrcaxtlRXjmRkxmYW8zkjEnJi/KfXnwH64/lKAF1ArfhckAKnDgqxpWqwl/f++7seG6xmpjwB0t
jVVQ6pQuBhYEYPECnifj3mF4+EDxQZsp80iZSI5WTDu3iz0vb4VbIQppk5i4FNLiV3soIxI/fz/e
p3fIFE82FOh6VLf6gzwJzM792uI6ttyODjND39eMo9EFWry7DPmABKGlx4ZgQHcBP4THkQBOJkfD
0jPNoev70FxXjCSXmxJCIyC5v5E98ub7JuUAzloJZgKqzIoD1inUcQui2HuZuigms5Gy7jMGESFY
zArQcNYn48yu8Lc8yNCJ6saEk1CLJ7SCRXA27cDekjtPmhup9sUNaI7th/bSFMo671xWGcKJ/ogm
iPCqIVtofevsVaQ08ZzoAZHdZyNxzZR3E4yGNIL/PjIYd7pZwz5no1vhNyX2IG8d5egiWVAA0XBx
Hoi3zV3G36d1x6QkEcR/zRCbGmMtbGs0ICcJLl6S866qjOjgJN2pKCPil5B6oHA8YGaNytC2mV10
5xz6S3yrZZYHlxC0AHKiiioPhHFo3Zk0kR4mcyzsJgkZpavq93As4bS/fIR6JJYjAuILtJ9Y8hrp
9Z+pFSJXAVp/C8UZbnLcW/CR58kByJXpGuCNCfQltk8ZJh+Y7fXnuGx2HYob+C7ElAB70QD1sakx
xDfEeebOE/2rRrIGtUpnJ2Y4V8SVVBCgPcQGppPOv57rXVuULwFO85FL9zhkwg5xF7bVmYhwHKuN
7naI+ovRYT0R1cvswez+yK0g7vbcvX3N9NhaNaMS0jDFq90dyJSrsIJDT+T3rChZ/sJLE2kFt1xC
geB4nDk+cNFivIa7BY/OCyLXgZuFDwA8MTJlvM9+3+aoVzkpAe48jBOe3v3Io8REfM0NFcrVAP99
Jpg3BDM/vJoZC3t0u3Y8F907T5msB7F1OEFYCPV5lvkvxNKaiy6QI8hWOKpwzwBcZ68vGeYJPeC+
rFKio8rLAxHg5I7PjXXqWozoMf1JJvB04Lo4f0nEQIqMLTEKPoSoh+ANSNWL0gUPQAba82+A/KGQ
ORBIIAMjN2Ta/TmF3Hox0oKMzBBY2+IyDV0483NQNcgYFPAvKnqM23nsnna0X2dcFko9qn86zZhe
WjI0ULjMtKPwEbLD+hTFVJlP7m1o5T5ifRmsvj0U1vafM8C7COp+uR04/AlWDJvTGk7d8gomKAIU
3JSQ/oFD/GuyEHAtW5QItAzp5qcDG8isZgDdhjAtmEtLWDN/oSUZ24revpYvVOb5rKHkp6oAKuKi
Y24NqWdNEN4ycME7B43xAsGNoPhPl0hzxAcdlonMdkfKZGo0gtqpdpXa0/scaSyuJUxb9QdO8R0D
Znya799m/bVfvI4yAvxHLruVHLo8Gw2FCVb8oc+pzHa8ubNCz4PAAspVVyycAWCkLMahcvyxJ9zt
lFE+COM/BgiMLof1on68OzNV8GiiT9INZj3MiJNNHTsIR/q10aITqxcBbVgpIsIISAfSX+fI0kIR
Hf1BpUz8x2AERPHDe4PK6jTAHU7Al6JnFk5JQ8DKtd6TuvY6uwyI4P+jAAIdgW3Ekj4Vu/sYBR37
VRu83W139RlF7RP/On7BcjvxCk6qsWU8wLAonN2DBjdLpyd7VCOVoukQ13pG0Y7n/Cx9jk7hwDj1
j83X7G+/nhiV15sPQETuAEZBaCFfYRKsyZBmNyFIi0XA4sax0SGk2+OhbYz5C/Ir6rivZtOcQnoM
BqQSfN26IdLn+dTxwldOWMHFvvIafXAFpaEQKR55U+jjC3kzAzv++95N3hnTSh7PUZu0mR+krPJj
IxfnQwuDQlZydTxUwopa1i1xQOLfLz+kFRATTSBIiufQOH0vp/fi50LcZKqHYdJ3UeoSgczAtq6M
8kZydGMPIqM/Y8KRK06GCGVLoOuyPCq3djn6azNHLPZkuS4h/cGxgxY6YAzNPnM5t+HjLwSPf/6M
OnSyHnwTBZvnYq/QcSNi2IVUeCOZUBFK7ZYLmloSEyOKaXP1CIFcHgZBF4PMXuVfA/Kinbfp4hJK
2YEP5+g1a6uSLINIh0+DQRXcNXxFAz186bDp/QCwR5+Wx7dqanr8cIsuk707ZzQVm3KlqDrBMvT8
cIeW4mujxEPoYdan1S9x2jrv5D0rFxk2zSFl4MOqXubqySAA0UBstv2uS281GR2BKILWJNBzagM9
/OsYLejtXwyA2x/9+MEDiFHsFqHYQ2+zvy5eLeuvm+nHZpzrzSo1ydx4LlYtZjJksBjRBCUU1Lic
YQ0klUvUpX8x2sv+ps/0wNGsaFORamdmJ9+Xxo/MVkbR+vdMyga06jv+DygFKWroEckHqRRLYXnC
Hydmx3hduzvcqb7MlgrqQ9JKKVPyt11UPrjY7j0YUWytuMQp12e1SgU2CmeLPLNdt3tKaOC4Dv23
1d2Vk0zRUXYk9vAvQoAHw6d3TWBg7plww53VMYYNBvrtcVhtuvT53Ad/lRu3aBHadIer22Nzt0H5
bsmsQa2nr14T1V+xXCGY0CHrrcfoB23hBls/ftvJOWL68TJSMt9MUFRA5FG4avtfSmXyWt1gX48b
E+XJ5j6LN4XfGqOWINYoN/LY6lxUMn9Ap8iB65jNsl58K+vdgM57/G6dG/F4WzDybZZvYS7ZOTk8
/U1hvbck/DiFGx2Gf+xYUyKlV49D40YLgrjZ3rk4By7g65DZ38l7larGc3THgmSRER/28FM4Rsyy
6VhDgyuaPO3PkyZZHQ9IwPrDWaWjP4fyiNwhVjvspsTzQEIZHcMLm56Xmunqh8qM+zMqZn03yvUq
0jucHNfaQ3Qy2nS2sf7WaMJpaNVTA2NZEp1bRL7zDRG4EXxtDLcdq2Hee2y9jaP+6dusC75fcsmn
zXjAo7m9300wuG5qD0fDUTHXGDocX0B4EDcDJ2JAQKV6eT7N4dtQzWrNygvk535kpR/+lnXn1d9G
VzU//LowMzxaLi8qEAJhn2a9rubp3xAiws9mUaRzpQ+vrYF8If+DAu655JmJgPimgyfp8zRK6lg5
voHuX3raMTvMHebNeHgr1iyyyE9BLY0KbBfVWtevW3xrva9aKTn2Vj1rgRZteESVYwgKuf0OjXr9
cDU7EItkxXrBC+WI05NY/x37dnU3H+SJmRrGLsxU3SeJ4QxrV3dbY3DNNoXarjSI+IrZdnAHBOhl
NLtCQLErTr15LXOoapfMhlD4av1bi0wf0PsxHL8WQTILOxYrpIuRFw4uR+70vXTbiJGObFjPH6Wh
9W4dVSx79frz1uvCVTWv09+rHSPoImwJ8TnMF4+pRgenl9gAIskb/rt9Daw6jvQcz//vDUfwBXte
a1Hjk3fjpXtvox+Z8E2Ww+30RwMJ6QN49T+x+lHBckD/HDoQssyidnjcKCP1wZbbAiNlCenBjvxj
eqkBSP8it75soPOheGn7XItFyX16mi08/2X/ZL+xiaryNHLDG7/HqYFtHJu+96KbRrB1yd15H7Iz
JKoOigWmmsX+TG4xPxjlTUghqPSC3v7WRf8FrCICxE9tqooZRlbv50Z9/febDVvzYXZNWYXqiH20
eth/Aa6M4bKyrde2hzglt8dF7Q9hsWEQZKkJaQjtnOECasb+rGYzJa76N3kOzHtkMijlD5xdiGdI
izlx0jHGTdd6JqPhhGzBsciRSr/0l5QlGAiQ8/xdoglsbVmlWCmRW8mAT3iPdByV0LvgNlyz/Q7R
b4iYqYL3+uz5pZ43JuA5o8/rf1k7mChAHaFrgmgFW3d8v0w7QAi6ivczRxzkC6hamQkdPwT0BiK+
dVQXW2dq8hBQELr2uT/edRwNlxKOmMtfZ/SHcdsZTklaQ8+bhzDSApfLLmw2baWMhEeqziBwwMVW
xTa/9bL6fxSUDXwTyFPEU+Kf/vmOr/EJRP/lxIEhHxIIT8jIPqZiXx3InDI7uPA2SJIDUK3EWeE+
mTPyOaMPR2IXaE6z5za297hRzTCHdOExWushEMWg8Kj8OJZpDXu7NcMlOkVxvOQtv/uuA9EORZfa
2PDLZUrwu1kZz6tQ5wfw2+kvGX5qo97+k5tP1RTlumSnaMji8S3ahBVYRlibX0XfmhO6SaAWLA+g
ZfbNAnuClKCU0M+mOUnoqIVab6/+ea0+x3TuMo8uczfJTw9uaD7w+K3fYBN2BeNfIDCilwdCpORd
PBV2iQXGRfKHpdlavWvooK/Q6Qho+uRF3kY7sDgSnboN3PE543pDQ9VYb8XpOkrHgI/C2fz+TeSs
bj3+QWBg+kBmK3VRE1vh4YPiTXqFpbIeVwUGSSD4oDwawtS1SmLVNPJYV5HxvnVT0IkWyDAjdEtp
CF6zQchgUwTIm5InqEV8Saed1gjbXQUg4UOhjllZmzpBY9je2n/XAiIgAePNM1FP9T1gHk3dUkiF
P9uvImPy3rJf9qyGHz+7s69uWBiQBcI8v0GY0r0BA+b54tC/vduuRmKbGaTWod32gnKcBav8vmxh
SF8ttWQXQu9DE1OgkjfaUPASt4cnjB7k43dkbImIG47vp1Czhzy3jKoZAZvRx3ri0WC8B6jfzN+8
pxpF7A5Lw8ew4PAZ26eBL8TaaPU5vaiW2YXhoSaw0eYIRshn7Q6v75oaRdSF/fXwviiHmJCl+yeu
oTRwyu0VWHkgdBlL/dq/2O1ymMbe631+/byCNC36jTQeP7dVYz+aw/B5YYNI1TEbSBR7CjJnK94C
OHW01ffpv7nVuRsXofVpxD/th/EcX0wKIVtKQsH2Q1lZ+18FmdRP5h7PFvPNZNRr3E+xvKu3qLFU
lLjx6F2vYnCTAGLhUJT43x5TUgdKh7LIitEnduveSakr9plNUq/urUMLAbOG5xg35WH9AqCejpH1
E8hqYcuOvihkeYUPofC5cQ+X2dsb5GMthWiu6NEt7Z20weyXXtodM2+vk2qRt50+yaTp/Kt6DUyG
x/H3tR4fnG+0STsFrVcoFN5u2nKyymuvusU/GXMKEaCNsUM56XVVI1dnP7LK+n1U1tSE814Blh6f
Xh+kwgKGT1UMU1qe81O9NlGnxV82XD5b+3OrvQnGUddpIBo+R2WXjk022WKaDemSqcwopLDt0KKt
wnJ7IoV4p3gx3c9Jcso7s/h7bn+RMX1cpXv44NJe2d9kgsCozEbf7iScaEiwonOvWWafdR7j8CJT
q+LrKCWjsmh2H94+RBLGqfdIJn2zBl4y3nen91qFLa8DqdwYgl+fe4cdczMwLVBoAKd5vCw8yp1N
j6K4MUYMgG+JrZZQjFyyf7Jdr9Y7LbeB1FWZNyYhpdFnZBJhPvCAHHqgsqsSY/VV7YK4VjO//ugD
vsYotm6BdBaMgb+bjYbSQoIImXbqgYXfzaLdGORsF4nbb0gd5aFbvRqk4m4Uj/uQe7z2oougcARR
pTae1NJJvAjgpbQZ6qs9fPzsdzZqD/SfyDH7jZmAVBEUbH1bngqs8qBefo4HaymLFbtgM/sj1+88
4Lcetb5YDP8WpsaeVoCdtqcokpdEKnKDIHAh67xEVzoYR+B2no+wjaWC3Qsu3xZ/wvTd0OjP4Tkt
O/OO1572rZ5X6bViFe6H1AW4IUawZFTEq5Nm6LCc54xqNjnUk1OEwQS4tLPo6NvuojaKEXuEH0yF
7kt2itgUY2fhLobeYmA+JhyKX8Ml83IVQ6MAuMJ5Ol2UL7nWVHDIgWBviHS8u3sZvcTUVKuajVYl
I0cTccUms4/IBR8ECzhwKITKQNPFt1Kut9XDWVwYwRXWvjsw0wFDfmwt7+4MEKG4zoBx08xS8MIx
hoS5AdsOzqU5VBgYGCFnPbmOEZOnYTOv716if3HWqWnnIuvfjMEcXuIPOsNitG1AYwhng+qFLm5K
rOeljW4RzLow/sfSmS0pa25h+IqsUlCRU+ZJRERRTyz1dwAcwfnq97M6u5JUOkmnW/Eb1nrXO5Rl
2OPWJVtyxcWtzZ4arWsXyoXf1S38LSpYJFrU52p7UZ6pkDRZc8MDRIsOoE44oXPhBEUSP3mH+Gng
822pOCqXMS1jfrjZIWtUuxnjZz7ZTxBEe6+3Kasanqu0erq/IruxokTqIHJ/vE20LEre5iEVjsaT
N2FinZii7M/8Jl4wxTM90JP+vusE72w9ELO2QLVNau19p+Tn0ZMCm3cd1Qx6ulnadMPMV94h28Ls
mWuK4rPfcqfA7DBLaGc5xRhRkIV5GZ7pHy8Sv0toKa1vE4Dji2S0SAE9jz4zEGaapJ89l127QKlR
pEX8DT7OsolbDl0fXvln2tWeSQBLIhG0uHjgkBDfnem+ldCs0h5eT9asgY3K06F0acxi8riy4d0g
rhJKlm9Ueq8Ypl04aW94crJ0yyHdb7ljMZ7DEL3mEn2nkTWY9nTt0XJ+8YfqaM4ndTRDqg1Ym9YS
ZlcBL+rlEYeeaCiJEdYz8M9uZA1l2haUlzKAfTl7WFhK3aJLhgXYw7IUZvvcmMy0WgvxC2VGn67+
sQCzLUzCwz9lfvDbfrnpYU13ApBY2xNGPvh03Ox/Y0grR7vl3x+GOC9wStGDQlqxK18s8nQC8Kwc
EnEQnOw9uAceL+w2rmsXtvqZivcvGwzv0S3o+o/aViPaYT1hxmo9N8fdabgHdDA/bhxEgvSIJooN
aAWCv3wN5We13izDPrnn1JjcvFBRUKcJG5/01Fsyag8xt8IMo4uIp+2KE0Zr+ALPX1ZoFPoHdx20
s6/RVDK0Orn/+nK+2H0exuYyFPyIZXXzJu2c/7rzgFj4Qk6xz4gdOOlt8c9VUe604fBSl8kIXWMl
Xp1qLuv1TJe8WG1Fuomp7ct8i8Pex6ggCE6bI5l7fRBEE6RXQrv/mCaS5OHKIqIXQYuW+k7X9mkf
GGv8uU7/ohHGANTX4Hi2e466OMMAv1NDo2Fh/E7lBeIfLQuvxKfvDYgOxQtED/BpYOigPMauFyeP
ryXjDxaZlNRYjqUKGpIFpF2GJIDvVEMwc1dkPomVSt4b/2RUZmQGAxEC9HYlQDFtrUOVP9KRfqEH
xeDzDzL9gVLTqqIaGEwWIMfxwXz/C3D1OGSAzmL0/UG+oTjr4DCf2hoNcVITNBReGbSyRA5gQnd8
hbaGCEuXgqoO7ninqzI4ek+Zh1C+FUiudQ8GxNnm3RHFKThmmgyirqVMgAV52l3dgGtEa5Qj0TyY
U+lAj8jdkAvYySsg+OnqNrtUBywiRCXFjeXDAQCaTIOK4AYLOrsTQvDLAfbdXghLiDQqcXTGxB3O
PfI4IQPhVs305Gsd+4Gy0PFqwcFmSM+IwKNrDYiDAJveH8Tp6e0APhs8xsEIgtJMYdkj5u0616xB
bSnG6ZQmQYkJjfDsRdSC/S5sfCPHQ38SDUa/YIvwhxwarp2t6HmZ6/6Q797n+vDtDHTjtH7ZecKn
9o8eGiZ/Qggi7dglrGjogPG2Gqyq87S/KB3RWwA1hz7KErc17I4S8YhL2FfOIQmmx3EruZlN0puu
bbw4/kQT93mB4wz8HCQiEiMggWEdDy0aQ28a0zM0B4y0kXmJkmBA68WIAqt7jba0Zyff7XYn60XM
9jUzWhwSHeMTUkDyXMIlcLPpEfDKA20x0ClHnQ2EEyvdbSEEq8ACv3QVoWDKRuhqUK4iDU22ieQ8
FXZKUg7SAXF0r8xvkvTcz158XFDIoAQPm1DL4I4gwgxiomDkxwmWXCLhZ1q9kpkMRvaiQ1qgZkGP
g0PVw6NlBesGfOdJ1eycUReMN919EbLg73tIcELCWQZmJljdwTzj4IIdlIEnSDv6gGi2SEcA+rkm
fRZyTcFmeBPF+gG24e45lfEuMhrW5Cl4jibQiYK3/x41k3oIYsctzyKcthJQO+Cy4B3e3Ktz4+pt
e58pQKdzcI7Bxb3RLBqXXTUp0cBcrTjmiCWxqEd1eRNJyQKLLq/lY49jT9dYTr04uMXOE+0uR+AA
G1RJZSiIDVeTL1kJ4AJ4gTlnH0CJXauJ+/36EvegWNg9dwGCZE4rq1wejSAuGZaDyZxYWaACsZvK
buc0N7QfUFPHxKxvy/3XGfIm6Sg4Zyl5R7Y9HXhmE4nxCo2wbZ/WiMPK2W1PSc+qvnhJnrP0Ry8b
cqXd47Ni48q7sO5cmvBysneGBdJQHmDNb2s7vC2iOuStrAGfIFXCA4Fpz4eMBhmpCaNkZC5Zh2Fn
w7iRWaI4PrBN8a5Hzm6TFupusa/11YBWzXjACzjNvk4T8TS4wxRnNXoQ/SaxX3RUKlb9HUS44gEB
MsSWBvMC8lRt9vHzTzONorkb3kD59l/jH3eI2ccP6GmEMDMYVVjUoTxDXjxLsV7Lk/hLGkkkASfB
fYzYuyTJIzN4LANGwzC/gpwW+4SN0pH4w+yKb+3ZRx7A/QBvVKZ0zb+vBd4hyXn0q7gLobNGcleQ
//jEEwgpvgH5lV8qRKqvsZ5+mcuYNJ3IRXhur3XBtkf3+xoKJEcaGyCAUWMRpOTnh8gbTmSFUl/7
ZAEEUyY3fdyn+ps+Y8XhagKz/2mutoXun64hh1aZn99562S9VrarYG1FGFH1sq8lsVeazgqsItR/
ooiqREpz393IOrCZZ64k6mjH6ZGA7DTEnsJu+DQpd2Afa6YCLTqmqjJruIz7vNyuw2ZeE/wmsaXt
r6NhEeP0xk0T0CQCrOjWm/CxlamuzMPbe2xaf3TL1b87GlP2C6yASmRft/0XzOl4CtqYhT7Bj/Qq
WAwmOdILTkzoj2+chNV20MWySwiPL+TZtMSdZVHacvLH1497AQXjXNXXrogV5bVCCQf75FD52Xwk
iyt/nf2B0WYe2iKS/IpfIaltUGi7xD751TjLuvawBOSfnxu4aqPK8xkfl4QTXs1XfoYthlVoJ942
c5uPFEyTSRTwLa0FqD/+Z9nq4ZYKcN2Dxj/ppAmCyvsw64UbZa05q5nqbQ5fCzjNrLCPCyWXvIPc
8JN+CInr24/ALWf54oXKXD8zeDVOdNzZ7c77Sy+XMGKp9EeXtc09DnVncjHfRmcxI7hd/yQ/5gDc
LMxops3VX92gyyOchS3NMAf9rlW9Hd29o7Q8T+HxTz7sm7BYQuroXEk1fj3CFVYanN0YyxYwSjBG
JkCarUkg3RkapYh1QPD6M4hfz9mPTOli1tTOSYlejf2yIMkivJhD/mmhs/pzGtXmmi6oFGIJPTi3
3SMGMMxLcTA8TPb1cGJ+J9MBFQUxMnXb/rgT2gRmY+FvAhGV5GOt9p521fafOAIi4h4g+n0oVNZ4
5l73F7w9G804XZ1+fJzqb5oGgO3SxmxwynNTTRCjN4uBBtCcHKwxjabwwj7b+UUxBjCYjW7lr9o+
teIZtOwc/0QiWvpvc1Y7V5t6ArmW0+QdzT6qec8CwJqtdvCsRj1t+nm4IUwe48i9sqendr5UDTCh
aHUHpo6PLMhhT+xVP/PfwNfK6GWB95U1YdTNDD9miDrwOiWzfdmD7QVWsVvhJQCDjU6Zzr0H+rEy
/6hstBYqrm8WU00vUD+y7VrCXmOaNzo4LWt83swei7nCORccNW+Ath0LPHBVSVFabl6jLCvwKbaJ
AfkjqzZmjUhFHIsgFYAWfmn+vzgRd3w9+jeI9Yzfiw/rG1MabdQaKbdE5NrYstKWKC4Y6tcEBmyb
dCr3/YzetzsEKrgDpS/w8q/sXycsesPjsKbk6gWa9aX4CG+4cAJT+dStja0Sh9HYl4Pbe3aQrdG3
89Iln7xaHzPUZPCaXtY5FvogeGeVfiLoLGoE6wNNMnFL4WmE7mR5fft3ROPkr51Nn8LzAN+etTp8
p9ctdOuo8urCalLSXzg/XgHZi3joU5uCPxXjy90rERrR/WEr0aFyxY1AbGDasLR0WF39QIX0uPpL
K5dg867J0ud7RRzjQFsYfpi7dODaa4iXhFTS4MSfMYUHJkDC4ABGurXF8Dl6Ggx4cTaBuPhv/A4P
MGGBPGrnj73FqsM/Bb+Zrn1FZCzVzeQ5fcGOHqq5GEj9NoTVIdGAFmP0mUZA2ADM4g0fbGb+wma9
4zfMsRSig13hMfiAmLKjok7JzGn7YirCcID7Vpg0fFa2v/tgCPJ0EMdjE6oTAsdO8bmkJLB5NVpN
fl/uOWYNXCnLG318/BpQJmgKV11jtUn9ZDhw9qsM4IHeofin8/1mvG5heAfUywV3kEJpvWZSlDyp
7HwC/dDQrSb5g6rww6MSWU9p8V5T3XRz7lVk6D1XDfIkTw9g18YXVG47f9rsyFdkaaDamOnuy+XX
ODjjkKUoQieKwgKRWRv2x9GEU0E0+GN0JAkK1SEffO2/Bt4vapGi1Dc31BmcPZhP1T6mBMwVgDP9
TOxvOQZcZQlujh5csnIruwu3CqYV5rWEivC8l1ziCwZuORQQOhHkUHwgXBXkEUpvlSQa7vRcYStE
+Hfaa30pUuLzXAwfOH84kxjAXEYN/mBqlJKkveaG4HZnmgtyFcI0pYJaUYItCMtamQ1Git50jZ1H
5Su0FjFUaOceMRbEi4aNyFwCZxX6XEYgRiYVPn+wxmWyROQcjuPMra3nVLoK1Tvxht5u17xkZYKg
BMuFt6lFV0zXhFOrYKcE8lcqOK/1tie/7558mS4cyGTjaUWdbTU7+fznhkM8WvFzFLueNOJLzgmP
qDdb8ds61jXgagta21Mi4SsXNokaKkLzKR0oQTyphUrKdVEZpK03O3HZaUk2ARZ288sK2iGDtEgS
gP6WiJ6yUbE74NknELO8HSF2EglyIHyzsxThNgXhYoEiHJNfcWNjkMLLkeP4aX/+v/PuNm4fIXgM
yGnt6N7R7dwM6+/MLpBSwFnyNMAzCOZGE9yse9hPO4uBycnv9e2VeUHb346m08tYNDpfOoW34f2D
q8fehpSnO2J7JDQ6mIGEKlxnt0iigFtckf3FbdNjMAZXUTNTsRXBjUP822Em4hKuxwPABYyrkN7i
oRiocUXMVidXIX1lGzh1pOadsRGrJ0J0+m34EK0j39dKsyr4GCnOIAKtdKzN6OfBxGSsuX3iAPNz
tweQAx7HgV8m94vkE5NpvelsUCNK8ICOQ4T0CHDbsX/LNPQSQut05MrG3ajD/yunBCRRzFs5OSil
UMSIwRyCFGIehgxshhIoxDR/eCA7DYKb95jgB3W3LxPV00hn2dW43Q1w4+GagWi9kwMT/iAJXn+Z
txvZYOdlEfi77Y+H85f/NtViUs4DXg+UcxO5A+ooiHo75V967cLMMdN6k56HftbztHDEfBPI4+6y
+UsDfzZ/p0ANokEdJDg7ETJO/xjpQUJJJ5baBCJ4m2fa8FaIyjyRUylevmj15Z8BVKk4IYwO/a5q
FLuUCKitYU8mgMNszsGmmk/j3p6uFCzjK6b6xqLlLnJcoRnDiX0IQ0b/9FgZCfAGTq+EC9wOQ/VM
8Tkgu4aTI3rPsQQx1ADG1Q9zZrgVlWI9ML6UU6XKIAec0nNGcwPsKJ6s5www1PrZeCEnbXoGhv1m
HMClCer0E5+tyxirY3poXNFngs0exye8S8suEjsD1LSVmXDWfzOUey+TLnQwEg64AYjiGuSMrhET
eFfrOpIetlNavaTx7psBNbh1Wr7S++TmTi42UrOp4rXzC7PntB+ryTlvFa54PKLPxa+ynzbCrMYX
BlYaMmW0fajTn94zL0Ztrx5+vYeJSIyGATcFjg7R1eNTqwY4huA4a5WFyX0BMql4ivEc3aHDfJbE
vLjV/OEOPBpv585FbeCKOlHy29R7j6bPvMQ3uAlp134mXSWyFEs18Y8V841HDK0I51nFWHcdaL5z
O0YcRwFs0YwGwMwnmqpqrngYQ3FuYHsBq8Tk2EmAgbDQxqypY26NlFVx3RGYSTzrx5O1uNmIE1AT
9zlTWU34bB3cHfYHCDV3FMgQUfFCBAEWH7MrGxrFUoOLYj+RwAJkIqVx2uASZBBitvpHoCGmfP8O
w1Koe+K882Hd3toEwABVffC/8FsxaloP9IqdTWadcQRQIzmUplnE9lIucC+dRrcJ2/WWbMQQTQbk
fym1FA04bAlgKJlkB9zcEOtanAkJHz0hayNpksHAlCxJ3k7bOUHGyX72+g3/A9CM6dcxXNHGAGTh
ZIZHDv4rX0B+rHjxRLVtUEKYepZqtx36VNpjaligxBX4TcklhsonmXz/+wdYAd4gnAZkGWTt6RPV
FLxyTPrKl1NLdtWKXtf7bNDkmeof9fe/dF+mdRBNaMlz4nHPKOPERR23g2l3dFyDyfES+w4D15Ot
0AXfsybDX3uRn2b4aoELvDji8CuUpGbxGTnslKQlhyykSnIJBamOoh0MDibPMrt/U7CjLT9M/mkZ
f9cWIQKJITX6UNJGpDQ4/uvRQeLdnvE5fNCqnThNqALx6rnx9XXZgfuTPWfdfZWi72udxNX1kL6s
ZnZeo+gcHeISog25b20QPK4K8UCVUf2DXyK2n9HLkemG/K6PdE3owhXu6w2N6N/9fTQ2xPZsnqDn
Eqf8y0TVJNab96BPrbqU4Yeocz7Rsh9Iuf93Ny8v2S1rIQJCCRasAgBbLcSxkzm7goKnPeMBLjRn
0wtB8JqUal6Ycd2gEEEDtRQ3AA0vKbCp6xaC8aNJ5KYQmkm3xCWmzoG/bQYMJ7M7wQfi4q0cMZPE
3oUrnFGcWBeDG8FSArTziHaEzQrMCbNABjm4eiwYLVOKfbhCUTAoUvDdautF9kIbv5NYTGbFVLY/
nWE3197zUK9rRqNyxVMejjY4NDjP9Om+h++hfDJgaT+OMPMCacK8XQOsK485EWhtTGe6Io0Fvb0Y
0zoIOnaMx13PBgnhvVq79xtuLMzP7OC+iOJQ4/6iZod0kd9ySXS7Vps/0Wu0fNhe4KtPp1/ad8ii
LZdNLFOAM/pwuaqpQ6zdDa1qqqUvsOo7HG5tM0qx1pDxAPrSkY/VX51D/KZL4nSBiU0dKNEHhyDT
2igz853aJaJb+dfv2xL6AIiK34Rgao+z9Yww7jReDLIegq7xCE0IZfZ5O4XyB/VOPVMTOtXPiftI
z2DVtbnAgj3D6hsaTyYnuK4zNVzF95/FJ6fJhXEx75OT3STedBovbAFhmEmk/F1UOMf1MQbJ+tjw
ckHJqjmlbDCZcpo3Ph27aJQLrwZ7KySZU33jcCHB6Md1OQOZEkwOG2qmLF2sfvA972hQguPABtl8
Y8kn0tOb1570AEMLULSnRTNyJk2NgQF2P5xTPSDXxbfEUaP2TrkCN+th5PnZJzMZpirnDejrqIDm
qoQykpzKKfYz3Qj8WkkGYHew0LDCwNli25/zF19V/5cXfUfNvAs/rDsC9ER+NGY00bXAgbBE2RV9
zlQ9vYe9RPcFYbluzrmkUpR+SQf7294iGPYjIooOUIe0DpOnH410xyEtpDfC3JF4G6bpsxqGmsnE
fT7jwIH/4xCZiKcWUn5aZHuzkSoYXUQ1E6/kNtfre4yqC3a2xWy9NMd0javhwK2J2jJX4/+EGwOE
dXg+OPzAvotpLQqgEdxwZ4P2g8ypE0U+3yzBy5htPZIibNAlG/fg5jwuw+UDhSs80BArxkHySu7d
SUuamjMSBtdHeuK2mVmW1m8j0oWOWEIwzcGcC0I5EidcfCtG+enw3TjvM4DtNV5S1GQoabMOxaRc
efDQsN2kSb5xISrcmoBMuRz95OPRJ8sI55M/xYuBUBriP2D10zX3zVdyTSlCH+giuLkG5IWtnmwB
/EtbNLyMU4wKyhaTzZ/PJ5YzlSwlgQKn9ehmJ+6tY0tgQhRTVq25m+XUqjBq38oV+wgPNi4Xo+Gn
MOgqD2lvLo1z5VHJGtlqBnWOZJ0LFznCLnFVrhfLwb4HD3273NBQ5gzj0tEgeFFCb5fDRyLtxh2S
yIuUbdVRo41PFARkeZ4UhsDQrREJIHzI4c31wuw8lLpa6nhiQKief6Fw6TUgP4ZhJ3xoKr9vFGfz
MkMun2D/iQccPTH7y6gnHaOEc8+nwaeFwTWVem2N6BC4YhChiZbklLS2/Atv44sAmsuTosHihHlI
YsnR2cGf+YtjyXqREAFRpdDr46SU4hQnzla2scNZcCunPvNaoA0T2d+dya3tP6EyTLOikh/HJGQ3
enKmHQKYPtZr9GCualaMEjjMIBxI88DLRiPNazcYQBX2ffhkMjWmEFnybpTdt2v8YMei67WZHyJx
P7Ie8BoooPYpyqSAk1KbdwloQ3RhteKsQ+EkxRYDIYylXmHTY2SCRGhCQKqsOLhRXsa0ExGE/+W+
45j/B+uSmSDbF0QbCD5u2UlCt2jG96cR2/XsCaVu36BXtySnM3OGVd8Y3hDfCYtANqnjuzsypLTl
liqCb3FevsORnh6C06jNMZVSh3H2Ktxd845Og8mYV46G29N8zbnLPg4Z5/rLrHA54BabH1LVecbP
mA2q4TxpIwNK5BH9GFHJE6+Cw9jJrgEEzbS94K0klC3Y3afwmtpQI2pEHGctetMFtwway90nl49R
pn4YNKPN83a8987RaRVZwwD1ZdzyNp7OXf92ASUavLAB6OSkQOmkLBiMzv6TjGSZUoZoWvgsFSSD
fptuqnXx+gmpXgz+SDPF6/oTMkdWO1zgz5ZRr/B63n1SfFtVRiMQmUlqgfmslaykK85DiL3k0H9u
uwa83LhjP9LpgoVdJTK00O2gzaTox03CZbG/Ucava1I+IQ4MGpMkGPMIrANfGxUAVzP2WK3kCoF/
G1+TOo0v3CZ/4xWq0/xxNN1fuu0KDxYCL9VRdhiDJr0IIqYXpHN8Xpy0q0x4dzyyO1CkxdYUY6YW
eVuoxarg5AwQVhjqhqnlGfDsy8yKSS0lTVX7tHKntQzH9MpjWGD98E6+2HVjrBc9sr67fIDmgHGi
8LogVdfx+hnpGsZhi9X8gBPIPXtG9HikMLs8mciuyVtZn+laaHue+MrQ+nX2K3LTa2x9RSe8+mGz
Ounn3h76ueaHtcoNAJWlNqfM1RP4wUz08FfQVJdzzo54lIqjBlTpxxn3abJzWQTSBT/C3bVFfbYj
hhF5UHh3gUYzlgUbX7yha5GBHsiTLjnh8cp55Och0wBL9QZ7dOKF98vO+M9zCgM1S3NROtiokRAn
C+djUCS5POXtz32UHuUW5MKqtBGR9TFCC+S1/FFGwKjdz5oPe9CymIJFFIaUP1n1MTAm4pa38HzF
DMj3V4vu4onrpcFhgMM6NxV7S7hWnHkrY3mO2+ZRjdDQvq3nM33fZ50/zE4tjGX1oNgBIFTnWE0Z
IXD75U3OAwF+xwiDRypH0IqLM0r99LvgCPz83T7ZhuuPw3s5+vwbfaKf5MEVxluz+l9jOLqnr9Fg
BsxlNqy3ynvP4MgyFeGkrUItHMzY/JXi3k/yLyA038ffeHA1uRmvHU8Tt4YzUAntHpBzxEp52ewH
AACkUQesA+4+JL4WZpv0wYBYtzXIaW1OWvClaGKDIokD/W5M7cUCLnjyeTopz7pHqAZk17y1zIWU
jatxCx5bjNOnu92mPlG2EzSV3DgbDgeNujxJWlP8MLjXcexuhlynbzpbWJAlaSgGPwoMP2msymPO
hosSJjbOh4ICDvOKOx2L5z+Qv4x65BcSEL5to6IHXrtDE6beaY2wmLrRI99E6L/UCpBVoU7P36Bj
kG4k6gH+scyC7hf3frZOcIPkibbm6iuAmwNqhmB035yt4dfsijKIicXPKdIG0AMRbYw0jcEGMuZT
ohvdPQivvNA2DDqGKpMv1u/Rw+rw0m5SGd3Rxinkk9uoCFlIAUZ1Cp4Y2wOn6/zVOiDWN7uMe0/W
52t332HrzJwx6vBGvj4DLpj+FNlnf9sDFjaUUU6EEEoZY60/o5gcp8ONXcuUmXCnD8ddXJxBalZH
SlkOgRXaGlQ7KbL+ORGkHoGoj9Ddkr71uiWL3hn0QYrqLeMoTh7APai9bvk1fqjsUXHEYOexPpYi
mfMKSEk/hzRc+N+hnAVs5xAyxAmYjeuuHL7eL5qI43CBRNHoq+Yxdm0yVVPJmOUCoeOQEQTt3sq9
94n1M3wZQoJA8aaMFADWJjMWrJzLeuxvDiHlJ5+4eKsfF3C8qSSMbzziM9gwaSHeSrpd6pW2wf0P
8iZlT1d8xy5IUHhaVCQ4jPUoygwRu985aPnQQCn6xuG6Z+P0qQVB3levdevN384NSH/21WPlEq5+
/qdLQ1fEwMj8WDqPwhpJxDxkYKH4kfHRdfQJLnNsQFg/xncP/nj9/jWBhHX3TfBPBh893Pgvm+3N
2/YA3IcXuKwRAc/MdZ8kIjAXIbmd+uHdIi4Vg43Flkp/BXOSAZTkVvNhQIvDBFAcf3+DuLVcnHX3
sf4wFumspzUhbwwzYspMt2C2M5KENMHnjiF3VyD6LEiFez3q1hALdMvzalPmwpE9DbCY2sHluNjr
NVNn4PyMzWvW+9WIn41YzO7PF/YOfyLbFylo+8Dp3ABrUn4t8bxWxmhsGZ01YdgXL4O74Wiek7bS
9JKv/u0UtCno548TPlfVk8yRCxWsATKUitLj4QGAHjrWjmPv42GaRpCF2aNAd/uF9TJLMMHFa9a2
rv++GCPDT7cHJEiZdd+ESPtswfFjbNwxJwoX3DfjBZf3hAm69cRRNF4UXRYwO+eYYh5oleGaWevP
1Ny43mvjNiGFeCsSOwVTAoE3EVgdGi94h9stBQkrNKvCp5ted+iCzZHutEaEnjh0AqTuqdZwDh3y
6uHnoSXf8DT9F7YoqCjPCHDi+FCji5XRVQDdStV5mXD2jlD2fizkEitsh81XdPB0vHPw2jM3gOrI
Yr5yeaX+eYyLd+GBcxAlgFRfcG+oq2Mk8n8NFgkkkEpHeBfggHfEZySU+pXX+PlHxCKcQma7Bkpu
GgbIUwsKox3YPnGdZzFnpOY9/kUMWJ8cEJBKlS7/ZL13zRDuHjecwz2EltYsZJbO3VoFVwC7Fb6u
C5s6nEQnFEwN+hrHRjAjRsR8H2/ghsSPP7BxY4xEfyRjekrtKlwuy0RmQvNPy1G3mnHAHYpnvu1h
E0b7iCUO8ldG1drdk4wTdKUy2GGEfmW0ZPaxwmJg+vKPi7+0INV8YwBuLHWmzbTh4oBDVzsYAyt9
kNvjfJ0md3GIStul28ZN6mD0gZyZhd15nasEogOJHxVm53ywNHz0RIdhMqDtgfB5dVirVk8zLnCA
RqyBkcM1T/vIyI1++8BQoJef7XK+Opg/SkEVg2pAlC55fl2ohYxorx+v0/O+u6xYMnvl8eEyCFEW
F+3ldciPKHa8IHhwcCWxpaMbIIH05wGrHHDww66clhML2S/9JHUAU7kN/ZDKjskY6HW4Oo+OAuOY
CAv/2MaB0NR1k56Ex85RgjwA1pT9jMBKYe+TihcXZfxdXCD2crKIFQAoLK5XRx4UHBL2XN6Rflc6
XqihJGLDPuCVtuLU7VrEhsD90fd/Na2tM97Jytlllj/nUFKQrNk1Re1fX49SEEMYMkSPYMkm3pc/
582FOCJulWBk3Zgr7ms7Z5QMLCYpFUcqkO8HCO/HgUwHu+G5sPR9hiZpWixTn16qD9Gl1wFfxvyi
zaNHVw8+e4euPJh9C3N02uJiy8bqbK60nNQWd1wbXlRkpipO5GkKIgaMkmMtTvk5mJzIF+ELHhWG
X2ZrjWshfdPPo/UFfebXbMoN3S6QYA5/NaUE7JiJDJAAA8Iv/X8nlGll1958Ob9Q1nFGgMPQ+8lk
xmxa3rsECvjFbq6P+yNCDhgmMIrB1BVxYiqBmw0GIbAU+czTPmbi4nxgg1IvvoTKyfQles71j53/
AkIWuakBPInkMlpjksjqxgloT8wzRx35dnaAeLWLW5F3+1iwIimzGztf1Iwk/Pf8sVfwkScx8KQx
3JbF/8nPlNncj3/WZUQrHxlxa5CqSLMz7c7HmC46cHk6KEXUvdmbTf+E2MKj74cA6n9TXqzktwKj
E0YxCeIzX1wtGLIX2H0a3aLJxKN6eAvexmVPjhvVmxQ3uaKjtrvRiFzOBkNi26061rnvJfWXdBpK
yVr4YldLskPuDOMpQ/TfdEtQ4jjif+UmslsfmQXAzypzAJRfDPuTWUjbUeEALmx85qGS7hjRYWVn
9oQt3BkX77B6uL1LojQBBOIHDK97Y/dbjnIbn867jltRgfe9wxdTj+cA0axZ8DJhjJ+sI7vxNwQv
bs2at6ng8U4uHSu9eXrpbiXTlRcZIcCpwCwg+Ef4A4Qt0q/rnIWC32gO7vG6zdj+u6cObw8x6fAN
qtn8hdQUE49Eu4fbio9XmXf2b6u+2GasF7BDB5Y6ALCkm6LZ2vdjhBAPbBTlQTMG6qLd7wxVjO+B
E+iWTg4uiixQAxCiNqmjW9QYGPnj+94xI9UdMEPaHaZ/PQvJSsJvK3kX8NqZRNJuysyXI4ou4DCE
t1brlgr64G2BqNt+/jIjbRz9KH2N18lKvhzuOIWfcvJXCysp/NpWnoSbIM6CzsU3PU5Mw2EqCx80
ieAZfKgl1NJvz2GFAXVdDZuK9TJbvFnM0GF1VnZ/knN8bQGrAQa4mU/QRykyE6H90mj5fB0xe6Q6
bUdMUM7+c0V/GT0/4d+3fROXaIFSejnSZfXZmleSLaDy8Z5+OQeAX24GtO0RiKzHz/sYdyxfktfN
ZJ1p45z/ExpKm5WavLdgwwQ6ogpHWNExkf8Dmw+VvHDKnnUbohkwUB4r7DyuwBPdkoUcOL/xbhGJ
Gv357y4sLp2a/B81L/4L2v5ILe0qsOzxtC0MWnX0phC4X8ZCRWZHfhsVtUgX9LcFnkyhjYHDcDCp
jlZ9lvptrVgmHDn4weEE2zs06F8IyDgY7N7G92p1V+aeoaP53ZjT5z/Ixc9koBjTZ3KYY9dpluOW
dR7tdWplY/LCuBvvAzzA8MODPdCb3Cyq9hdksCYYwmAbycQHeIh20WjA0IkifLdNfAxEsfCm23I+
Pv+t4x9NgYWuwebD1bzUsHUx5r3RAHqYaMOZER05iIENya1UF/9UBvQ+Ib3HMeXaiSP1lBztLvIs
HNbdz6602+Eejw2IYl0cHYJ6vH7EK9ISCvMg/UtfROgqiwJNRwo3827+Bubis15t9S8cHopgQA6k
hT+K14Ezmfwrd/syeOeIs7RF5ePriXgarOnAVQOtxf/BQrrG5QL+3Ip2sCcNPJ7VNejXmnNDdKfD
jgCriBMu9qGha/9ZzY/Gzq393sH9WK2jJQbKfcyL0iYFNieYm6riWtnXA34bYpnCPQ2+yAULJtqh
Vuz3TXUjjvlkrFQm1/sV33dKMEpfIS+fI5qlRfVPzFp1d3GMWZUAOkzQkbCMg6nNoILFEGNMUBvX
LNLHr5ron/bdUuGFc4MQrQZ2NUx5zR0o1jaCIJ4NmxC0smfuavRqwHNcq6bKzSOEAp8PE48l0ohA
NEEpeWU1aSwOcg/mQUIEqbDNAh11CdB9GxTD1HVUcZ8/OTQ39mbTR/FEIUypx4j5OMDow36/bGrl
LCMy55lqL3OjOa/JL/Q/nr+jVNntyDwzcI7aZcpU2wiD45dJMMK2cVwbiDc2p90wgMFs28mtNrbx
7RREYOPfJKUiSqtlgcjeOnaMTQueHVAR3UJG2BNDixkGafsQ35K/fDqNRoPC7ZWdvezuEtedjWjJ
5oMh39kaqWCo0ovr1FROFWTXKT5IpdzuDo6pt0yY3kUfHEEbybjzFS2Xj2Tk04kKPwtuhv9OEnt1
pzE5XuyYe/uJ3ZO1eDscCfqQjp3R9OcveePSGKjKiV0l1JOxr5GQQnqxhs7raHMvYEFlpzu1bSa1
vVC/zHwZNokIXVERTCWrjEOQxBugbCoWeH97B6K+bWk4wqHV+TrHTAPQ6D1dmq4eHjn+HJH4TKwO
VcE6mL18mbhWIBz0zL358uE7dbJZEeWFhgN7xwWtcIzzFB+JcYEQxuAVCiaBxQZhxhiL3Viyr9ql
rXjA8qSokjIfy1XGhNdAPlAuHIzwQOdkpbRBNMzXFbELPmz0DtSoWfuVIe5YhRc29T86rwH+prQY
D5Sf8HbQyfbSzmFBpfXZHIKCSHIafiCC8/RDxUJcBuNINsxhwfjxWdAnQqC+VcM3Jhu7nvg+gOgl
nQ4uTvq/LTa+EMKP4ZajXSo+ubkoQnBbkNi7d+X8CopBoSUbfaxWbPf7tPtR36I6Qqjdl0xAfiOO
ac5WvP26qqUrkFEUFZj+lLvU3ssiunSdwuwWXHTdf9DTX0yZ+pHG/NSsNaK4vwuuk09amfxQCAOx
os1+2uIB7Vo3wcdxefOKt3mnxX+qusGuxIZFXN70tFIcX3kbIACP8PvyQIPBQ6nWMQuje2EKzzjh
xtVL4wLyi0OPidH+9lWbySDDDNNkgLl1bxvK/4yk58//SDqzZUW1bYt+kRGCovjKpAYRxPrFsFgi
VoCKgl+/28wdN86NkydzLRVnMUYfvZjehxac5C/TcAYt1PSZbkku5hid1tlGrB7/8MLozLmGEuDw
9UXeu46s2ai+fiTN9CJKHHlivRwYMyAyHGaQEY2fQqXL570bMTqy9XUWoueI/x5LBFBLIA70L6xa
yU/Uuvz0v+MP5dGVyY05hdN6TrELuwL7MvJqIM1xuFMbX0qL4kSZUo9u3e1HUv1/ZNA8zMNIaJcE
3+LC/gMvdJqn/X+dYDxJSII+dcN2mt9CBRDfeV15CW1+s9GyKmHxOTdd4o0zZgr0vJ3oLXVan8us
T3dLs+1R+/AZvbf08Prr9Ugm7HeYxfybP0AH9Ka5LlM16ZwLDsJHz/3LCuHUjdMfhHAZHz7xujlX
DMN4kmMDCvop8q4/BvaNoUkL6IbZdcnS6WBVCQCBGkauEuQEfE/kJrjbre0MhwJAjS/B+sJ2a9Ka
BOAaXkshWznKImWNj0gLYbZfS6LL6IRDdR3ePbyqF0v8Wqx1dD2C/4l2FlHLh+cFESGtWNbwQ+gw
xZOyU8L6pA5Sosq7hs3scZ+smxPZP/htxVsZKzG9z6eGcyg64HfWECqSRHhVjjIMX0oUsn0bJy8L
sEjdSxvbG/kh6DaHaoDe+Z/P+enxh/IW8Skk8cpIBMw0g1iJg2X4KACe/OWXkZ2hxIC7X7EFlXIl
7vRIPuPeH5L0OBr5UaUBj1rlFD6PMj4jkk5dfs7VCRCwK1DJL0yA86bkl7+QFJU+5kZnBOMu6oNo
XbUpPYxqVzN2XCahqwyPJqOYAPmDm+8+KagKU1qrQw0rzmKTucDApEybP+43rLeJzkjOiOfp1+lk
U4h2XNR/XKw0tcfY8UgSwXA0bCMoyhqZC+wEfAKtyRYGVgCpKUvkhO/9QLqwlWtMykrhfrMNMppy
OQKC34hgjA9pvDJ6AbwF35I8Ra4JbcVsAte0puljzkzWAh5uM3LKaMfhaMCXWnqgh/EWiPQZsBes
PLYo+SJoTYA2kqRPIb/MSArB3UUq/aI67HJ2RZpflpEKIn+HW4LCEELWHjYOTTmCpgOjEVpygWMj
vfoKmJtST+MmrKfMnvHXVVarHtHkCCcKJMwjo5hCWu5hYXTQv9YMj0Ws7jDv03liJD93DXsC3Qd/
8RUnFeNr5KT/rtGbSJE3JZVbG591M1kE47J2ZNzpGUjC4GLmvxGNCHiwGRmt6kiEtdSsMehAuFEJ
bGTGQlWp8nDe8az9m4DXQruG3q/Jy46ZJdJXE8dfLMr5X1vN/tkwfsHWd8BnZyxZPOihbEzFmOgn
sq1hymnYRnL9Q5oSm7sODGh0ap+oCYbZk0vu7N+qyKAuECxzhfhKnaOCtkwBZzgVZw8sw0wFmqHL
tDpPqCBy+KwP+zvmeiVb6Wu3pGoDP0tkg5NzxqSgOYIj2Q5TdZIo/6cy5HdjP2mxAiaICU3vMy0n
X0a1swlzCMy3YT/JkGFOKe5AyUaf3Q6Qd8PH2cHE0UTR+jLuvX+YpCQofMyvM0LXjQzgA8Eb7tEN
2yQI+ANcs3GjELNLhffycCnru0uH9fsaT8+TP2wBNUbwZ/Oz5MoFaLEyyvtm1s6rP3Kq35Muei+I
bF/RwAsbWI0y53abfYjesQtFAqj14V06OeZYs56znWibyyvqT9B8Ma3ojbufoPzKLgnyODYQWEUo
p96I0U4dXl+u5OtzsG8zMlEHKdiMxvV0cTNPg6veRQdarKQQlhr4TJo5FxVX1c/psZflyUmX+TVx
Suls2m9Ke8jI4qXPX/jnk4xT3OyzZudQtkSJIyfCOt3LVXP081obk3WYqx1/tz5P0a5ThDrUG7F0
k9JTJFlmtNNdl9nmSY8SGgraR4ez5qm4PRFl7L+DHNujlX/KbrLxl/wIkAScI1qWXT/EBCKV1hGZ
ra0p4ltbRPP32Nd28EBo0gNSzBCwsWkpMqiYrD/IkbC0nOnAw+7SkaowDl7kU2D+b+OUYTlwfO2T
ETjkBEM62lVnpNstHnCcOZlF2Z4ngBIXqMZojxmeMheFyMCSLHCPLGF+SbTThHxhPVUL7rL3VxFI
LiRlgKEnOK0/0fqCChCmGqNCRQ68kFDQ6uIfCIYnaSVGDWnOrqZctnsVscRCsvvOPEqsDLgF3NvW
0+8+XrMcMsCtNcUAReSWvEAPcvf+telm3kAmazA68unIe3sWJYEhPUXc9dCW2u08kXBa8tq85vBT
e7B1tNzuFK4EXC4OjpMEKH+vlt5xuaAJdJZeoFDR+DIvsrLjopzd4fb3PJbey+wDfKBDGYN+qucD
DBtH6zs/YtrhG4H2k+gwMimJyoDKpUsY4bqrCUDVNh5IgQlk5R2QuP9It2hETC3qPgieSbtHRu9M
vZi0KFO+vKpzlESEPhotubm1d1z3onIrNwvLdNCz9K2Hm1d3kmP6zLmFvgWSJVOrBFvL4d1qFZPw
IgjYD+s68t5d7z1c6W36AyIg5/Nn39BJTB43S9HMz6bZYLGjzXH+W/fDmkZv9hmJC8ptHVPHV/ya
UR5z3hsqTv9o7yAgIYLtEtwBAkCoSQscwN0Ja5n9+ILUcLff4wG6lGSuqgKOHeBTuYGu8ZdALpdO
c/yTycWNdG4pniFr8lI4b6AMG3ziYfnfgVOOCMJge6UY4cE1eHsqa+FQM5yG1fxWXHbc38fpB88r
1m2NbgFO06HqHTqmGhDf+khJ6Advz14d/qziWMXzUdcVsK+1IrjmU6uoPkh3npCnEe8ZvOL9cHF3
GcUJ4tM7bjECjtXgmWQjvhbxG3LWZHj9UQbFysWHBWY/W1TuDbRoqfOQGfIjyzhUphP+TmsqnPUT
oWJ3VtkIymbR0AfxPEfr5QeDz38OY5VJMCHG9bJygxq95hZ3tm7MMO4x2SIOk9iOPgLY8eljr8fd
jYPCkIDqJVouUd5AoVvwr0GHuINvO82/uK+Ri7BrBT9NN9KXyucaLKGV9Izdc8Dh1MABgrQEtZiU
ThlqRdFMyjgdISf0RsbJ4U5aOT0kiN3ComIscG/BxdAJINyNcRkBXH/YHVQg7hPnN9GjWOVauD9j
Lu/vvLd86gnpPO3fj8FjFx1MOwfKh1eH7QAqHAqjj8GES5tkKKqNEUHs5qhrVy5WWdnWTFrOLUDE
fz4xGpxkbtbOAvqtTArhpuOCtcYB09ANwFKwUiDVXmZM1xtz0yXxhX+E4zfNtakcmMhLp+fOAdcq
Jrrc+Bc60xz13i/5DRwN6IQsIRK/BcDKrOC/ijOilz+a4vmeA6svGAZQDdxmbzxY6bR5cSpXqmAd
k/h6Ciku46Pvu+PJRpdTYSZRC0mm2ttnnDJPL+af8H1lwYJB9Ogfh6K0ixJA2NzfLR5PK1serhWm
x1eXSAZog5ygmeyUZ6Qv5Zhh4xIi/TIm00yCKf8wH8CjVGM01EDdQIuHGfeIBV64M023kYswrQa/
6FOCglAo/EHjnz3SevzswG+UbxkBKq9KLw7d2r2gy7PbzTu936BKcvx2T5DAOJRD+0adi+pR1D2f
CnahS05COXvCLp8VUekhXZopTyLoPPgj5ET0fIWCNiSngr1Twj0lIayu4kwP8iqop134YG+v27HK
dXdxHjm3maZZ35/4HB8x5Jb+HM9xfdFwuCAE0c0Ha6OyGu8seRrNy1E6/9KkZHYKHr98KO0lShqR
wkOLFH7ih4oVdIDj8BXlFjS+0rRhftHhsi9z8MdXOuth9m8ONaJ6b8ip3GpTYag+ioatSSrj7Zpg
nr1nGXCD4ZIO4qD03H6P6k/8kvagqyFzqh94ceUB8f/8a+b88DiU/ZTCt3g386fbPSg+bv55+FqD
Y3TTEUS4h5nhb+bqDQ3dGVHtUR+G6sfVvdGQiJCP9yS1gFSkRk6jLlxckDC3hMlILOTShNwajFIR
jqt5PPgk9MePpYL2Dy12oGNugIsF0AiJO2MQ42K1zS1aRhpcgPOvpIQPwp4WUMrsXqqR98VvVxBQ
oi6xZ8Iyl1KMFjejlsj3I95MO25hM6FSzAx/SGqRjzXq3Xg6tEieHlwn9Gb39OkPwjLQQwyk5Vj5
jRN51E+/MXRVxPLt8XlJG9Dds7094k/WUV3CLt8/LBLd8unc5zD8EOcb+a5C9t+12kbyIZn2XZms
m+ybgpHMvEqA1zoB2ZpDRt5Tz1HwPckDdh+A4c/dYuc5Y9ay/Cz3+sVsH9PPBztg/+78ljXuCD/n
gZ3wc96pLJoINgmWDZJ8SSwdMmQAxp5N1FwhlNlgp1HNd0/t3VJWr53uN0cYncTf9FbDm1C2/lll
/xfTvs9TBRbyuU0pj7NNK9ULz7Oltx6g9Gim4eZK3x0RcNUHiMJogmYd/qqhHxrElIRD2/ewA00V
hRPYdMe7kedwnjUTtTVxOB5ECt5mhT3IjBvJZhVGv8sf8C6w5KYXX0jpWz9zPH+/ixoeKK4nuInB
Ygep14OHswW71PuOWwX+eX6jtph1goBHzhh/ZG8dIlg0xkd3WRexL5SK1vLnXlGWCRKjyG3r1oB0
GM5vrrplZwlb5PGJ+jj8G0CxyKY5NLZfqy2sm3Sto7L8zq/QAfjx0vVgSXc1s381+aUdptk88Mo/
14EycNougDzFEigwg2R/yDH1sdXM5SVKF6yVtw0vltOXbZsloDh0pcwyN3JmzR6nbyHjkkfAuAfD
bM4sXGPTfAYoA7GlM0VCIA/g25pNpJr5FA/lsdIENb6+p1FQEf+Ljq4PR0R5+FRMfYybukb5/SvO
bp/mKQE0/1ZzGKgqFSBmPJsypbZ96gzdk97DmyjUn3uW7seYMADj7W0zf/LpGpM7DCMeHx0jFFYU
7OolZqqPFbxN0l8PfIpwN7MpvHYQ1/Pmlcq3qS239eRsv58O6x1L/J/LzNcB3v8OxPPp2M+rQNZU
sR1QjEE8T3g4w454rjure6TVQtVNhWGu90D6LX+k8mFvNlhiWBcAAb7fGC9KOpmKQfI1UD+TPm/Q
l7yw3fNlVruumtAS1jDkGVD0xNMroBrrZn+HhTMHYh2MeE6Ie5e9n0nuXjW/cxECvl/I5/jjJtqc
V8wb+H0gGqBQ4AxiZN9mwB2TWzDUI7wvlKv/3e5eq25mMm4mh0s1L7sB3zGNQYurSUlUDeSonvEe
2M3P+pKB83Kvsw5zB7Ry6KUmgxSxXHuQVQy6v1rgQzS7TauzxVxL0Wx9xfmVWw0+Jwjww7dmvz5G
fWz/5TUxW6P2plpChvQ11XCwxBEZnNBTcf1ycs0qfcrJV8/s2xcyIZ9ms8BgOf4GrfFJysLRV5mE
24d8AyFTtc4YHLfwIrSA+2LyOm5hoY9pJo4IlelKyPwaOo/pcMAWfy/eSHNGaUPwIvNdbCFQc1xr
nH94FTTCQ4r5rY0wc1zAGnz7eYbDbJfZB2M5Zm8c3UtY8zYKMJflDYPyy6Hu01jcgegpEyqn2YPZ
IoaZXyGOEut9/bstz3sZZEeZe1mcl/UXVJD482sW3Kw+aIf79LPjJeisITWzxcCm0d7tj+l3Sc/X
oZj+najRl1y/hYVLdligv0LIi8FmfL9ae5Y/RAnA3/bAbOzKITiKuiS7af9PKAGyRyad9/3pQuRE
ZJh77QTiywd7gx2KnImkOMPMPZWLxhrumC/3hmaHES4tAqUkn3kIOwb+0jPoHhnJtC+LWWbkiAEk
PPfJyRTfqAbwD8aJK4ceKaFAnC3Y+IMjg90u9lP57DI9u5eo8/c8qT9Erc02uihj1S6ppwZ0H1ey
GH8o8vswCGBAYhaPU4z1XpWov09zlcQc43TGMAUoySQEkXHp4nrMfnZ7s58XT+1PCYjTnWFrlRgP
bbnlF88dhyAD2v6kuk9GYxBQqJWgAeR8AK4RKg6avtkCg5Njad5as9FF9TFehCerzkN13pWY5wgZ
nHu8hdBH2tlW/I7bTedlbWC6m+2p7xTYl4veSpU+HW+SW6OvwR1d0fDjl1iVohOO4nLcONfjw5KP
CANCBkU8qHFGV4jonoqlO2El1zI64DB4ufWZoQ8RoPhf4GUQ4fRuMExm0MznLGY5CgjGwmCrDxwh
cUBFHdKlZsYL0zltnw4r55aM1g2wP1rbvpFq6x+4W9/P2Myr92Ewp17oLtWu2T3o9E513OdCKuQa
u9v/NFCptBXrgwDBrmMwE//+lHHfZodlYQ+Lrk/JPMLONvbHbY/9FKGXuMuxLYUONJtlnTbO18iW
vfXTrlo8Oo419gOiTcqb+CaDqBP3cSrsbj11eaEmUuyMXAuc/2i+v1ADTI3h7ri/Py0gzq24spVJ
j82hmYCAs08OExf1YWW+wR/Ed4mOt2ycmrkWI9GvMZhu/4bHztD6dNwz7kUwvlCzwnT5HW5n9wWd
8Ox/YHxiJfBe1qWXr+oJVuydB3wEtyXcHBLGaCw9vo+dU37hZBfOdYZl0Z6/thFm/fQ048+ZXexV
aEJbd4R+H9sqE4/yIU75CDg+frUl7SOE2HDhbJP+4ppzx0yhMN7v8A3U+5HUknbSAffbbOP+ejjv
nar4gh3vgpa1TwUopwWcjBAqSGLmqH1ZQ9rPHJLIEvaK1OAz5kVRLHDywHLp7dTocbAEDj3wWt+j
1s58aTOHFWEU5lCY3kzsRtaad46PmD7pTzSf9lLJuJV42ifMN4lwSHo0eci0mz7IueITiipDE4uQ
W6Dv6lyS42qm3mzF+UXPofFdP1y4G6tsdp5WeKQb85vb+I31wj1kg38BTCCT4qgb4efchY1l50sS
WU3V1QmgkiEL2D5+kisfButrIwdXX8GrMPKDJnLgQFabis9YM6XeZWbgMtC+jjnhGubpTM0R2QLv
EHl6UlN1lucBU3egmveTHdNOFOcFqgfbjOR33D16Yk1GA4/r6/1Ob9H5GmfruWmDUdyZffMZDvoy
U8n6XhPGFY9xf/lAxa0sRov8oO9LLIHNl2xXuB6tLiwLAg1Uhxa/HJqZ92A0B0422c4G95APktFf
9bmDxxVuYeI6p4SikiGadA+IXyAK4GrhGCrd86S3ZDgKTYCw0eepx6OjIh36KM7hiRhEEQS4Uid1
YTypBKHO7jNrT/+z5Qg+3GtByAJpDVJ9uFBZxjfIU7f5fd/EKtRc/5uMZoQBEFkLwnPv2urZwvgp
56ns3oJhzZf4DXQgKdSxIq7xQVnwm4CzTLZDmTBH4TrtJd8QFCl+4wdv1CmeWTq3/hp+eIE94WtV
H6wwKnUTOzfX59DO7eTiJGniQz3Z3aYRQhmQ/q/R8aCdWclvHbAh8esB95cJ4iAHe8BU/HbTND3J
J++cPtjkeZ+ekQRpOTfdxWIcXHBKxoYHmbMujlUTJmhAu8EtwfbuPGTwwwc55WRAXvz5XLF2sMEQ
gO7qGZ+spkLhUUJSXD+gEvijxdznXE7k6YFb+vhIGB1/vCRq4Z7Bo3TX37Wm5Sx7cL6+b8eBPPXe
7RonxeyvIp0i8ut07ksXgHDocHeH8SGG2QND0hDWfb1jWIfGb7FUhOTnBTIbnMO9xoSACLxgfN8h
u6qHYmWigl6t6ExEd3pM9CH2gt09HI/XSyRXm0MbfkxKcQ3i3LpJoIsFHFg4sii194sAP7vWTTMb
m2IceUcuVVcIVzNYnNo98B00PP6zpdkWUGZ8YGOYQnwnFBVOBnhWyLsP20KW2TqUmqddaUim3mgz
AE/XpVpDPoyzJZ/qg4FdNyCFQQgTGzri8coQGCdYmOn7ynv02UyAo8t5E8H/m2+ll05U7iJQ7x1r
oIezoDSBjCy95pfjWkAuBKwUMqEiyG3meZzgUkIuIj4U3oXjATdltwtOCQ+ujNbc3eEdLkT1dENL
7IiTWIdk61pv4b8ehngPxTzlCzUTDT+rwMQ3LJ2/f8b8/5kg1bvxo1gwNHS2am74LZmITKdqZwkj
QFLFpE/fN4y0BY60kG4kFgq6zgVOw2S8ZAhgXvjQkzlzfybxMFxntBAbeXbuumYIm2P5bqGVaj5u
x1MWSuPw2vLpYWJGhKP0E2zPKGT8NbqHkjH5es0Dz7Dc4+V2hAJFu4eFaA4l1dYiO5BlAh2/xR6W
DR4e3RQqP9/O4EAvwvvVBgEEOC6C36LPXf30IabN/fkFj2gLxw10aCDFLpNR3qngB5mcvwxCZ3es
hdY98eZhpIy5VoxmPGdywLN7KYK172a6cRJbgnfm1dEVZs9LUAG4IrgIM614jq2Rpye/48sNW3t8
shQZgft2UrwLw8hiuevu/Gq7KwWUFHs0ZpHWuoFPKnDCMK4EVvZ28w+r+l6aAkBUzuzvXoS5ZJcs
Tb4j4b6Wrn89iFMF7dqS5wEUtW8SJD5uaFCB/iVQkqHKnJj6ojZcXlruWjNNTscu6bPJyRU9BsaC
ZxklpwJT5pQpMQ9z8PAwTj7xB3SPH5ueX1SVoz7c7BXI/y3DxFKmBGHsnJrsQf56eTzhIPwUD4hq
YFE+32dCrcKp01KocnJ6EachpSYpIXLLlAbelJZ4L/hY7C3OSc4blzUAtQ60JilKXuPhLN4daqHk
wTGp7/1iHXWgPi6XV91ZckL5cz/JbRdnYlccFY+t8fj7Z5N8XABZdNzuI1r9bGadjEkHyXmGB7vq
IBr7JzYaOJ2O/T/hmr9+WaNJy1gIOx28lWLkKouJLQeN0/ceFxAGzONN0G3FapzlAl88bTI2CWha
be7T8epzWEhLNn4tpmbGh986nPwbDjNXle7AiK3gG/1cgNmHg/hltSlA0XkpqFVdv2D4xRn9tEtz
MMcqoMc4BlfsCqKCTFUgFelBDmdR+Cl7DCjUxMVIdQGOzB6TGWlxDdb3sUbxZfwt+G62zHNhy4pb
wfn/Ei4ldcfIzaPGNSFXw5zLfH63Uet/EegYv5Kd0WxYjNIvnHEka0XW5SIYREfh7oYg6MJnM984
O8SuZWj+FAMsK32KnBLtDJv7zTwXl9B0sPeT0ynJIPNBPUj9jyOyNWeJ0URyC7VpdqA3mKRPNvrQ
51z9RB9khnhYy1V6SgrXdOdwPwGViCUyrTISCHrZ+vnKV5ADGGK4253dIctbTn0k8VnjxGzAYSjq
+prHUlDNqPKwiPHxMeUtce09LIYTEqmqKtPfrugNIplYggcBc8L1NWZeGUI15wRgm6ZDGn7mld9J
JrBNDg1KugPHniUEDA6+gn9fAjrO/aUf6PoG7+QrIx9DGRg+5ezZIKIeFwrgscUOr4ZsYCkYM/Om
0I5Spfxgt5KrCD1JDoSk5wKETenIQtTEA8EAVFjVwBI8mj/8+eCOTcJ6jbOBATt93bxsjs3CibYH
2AhW/nIj614glkWTS/QDpIkxwfbq7M0IOn1aSivkwJe6mmuhyJzlwHDOdyyOLXSr6zB08O1kGPNo
zX9cYSvi4HBv82yCcwQIMwdBisN69LbWQBNQsLc2DAwm+DbzhwafxsmeCaUiPLI50UdAn2RiJdKz
5QZNhx+X/1c6Yg5Ldx12NhZUeD6oYCGQDsZVhsjNR5Ukdpcpz9lZMlHypghoZqiEGDZRSzPzCRU/
PPDCDgmNgv349xffAm6GheWE5z2TZOuziM6BT/MM4WWuLSImK/4a93F8ZS3OO8tfUxozWbrgwkYI
Lmt7vTC7PgbzR92S5UbAgTDe9MLJeGUGOPed8L8RLt5L0rAhCKh5OJUglJ/cO2fU0FlirhzHPWhc
PwJ4LFJFoWDeIpaHa/bH/AqfZ7YoKXBS1x3Q3Urpp+RXBkMjqDNez6wpdVzX97FV9ekfFq2DU1vi
CiHXGwsRJqpgh6aJW9MPBjDaubhO38DcWoEaLVwkaIZvYUcl04lgrQLQ8J/vhNrj7XAoJ5p3lBsd
Ps7FOJXCXfSOSdK62Im4rGAuynZ/TM5OMKYdJ4DXPH6NFDs0bgKO7cVqm/xse2jb4+C2Opp8fCpB
PkwRuKlFLcTXwj4T0r1Ct7j98AKkG8WCk2tMHuEmRkyW5nM8p/nkdCyWR1nOSSHgyjxe5gmf/9qK
ckXO7mNmrszCPfaoalJfiFC6AiMkXiwjcgXYwSaZFBpVoEkxWBjjYHg2jr0Yi8UsxVPPxb+cE+I+
a07LJWPGmFjYy9mOl1wm1MhJEvzio/xImoluj+rwtOULwUPUnfssOkrd4WaJLbJufOBHsIB55xH3
WEouRdTsKP2/3OXp6TikyIGz5ZpP2xyTMuyPg9ZZBKcAc85Fj4L730XCG2xZWfwN7Icnq06aVDHq
nXOsjnqGXAyZzZok/o2LjKAvak03uFEg9gzNZKm5J5dhs1+tM4hZHyteNomDa1U0sHcIPJhMuwII
XKEe89EJibVAVM8TsEaOrAwotS2gMB1zab7J1/IoKDBEQJiBm/K1u6wzk+8sWEjTgjHCabwmyKnw
YSpQoVKdstvVVeSbLzco8edhj9TWapiZq8UdnZksGDiBrSF7mfMweke7BrfyaIA8QSRB7S+YA5Jv
AiWeXzhyFykDeV6B8Yp0j6IUxT4ITaAwYiZMbBB8vWShlE1OixdjB14OKH+zMhe1y4aFiMZn4Yhj
LUmjBoeXpBNjDzIH6vnFjKrbf8xP/nDhw/UXZDRS/zCigC91pr7qs4taGxJ0k8Q0OZHID74Vag7l
sdJ14kHo/LGJryIOHYtyXsZvyWOeRZcE77WLukiFsuWtWUmnxzzDlVKNeASty0NgP0RrUKk1bThi
+A2CU0Izrc4CxHzEooY4iR17hot+/F1zmE1hYQnmu1Pjb2ByXFDqJEPPRfvvyBiLqL8KLQcjFNxF
GFP7cKvtKYcdhBLPc7DWoUKKop3PgZDkSzbKY0qRGzrOlGlwHBvsmjWbx2XfJ3Si888OSr/PYiJ8
2A0S3rUggHNNyUQXJq+xXK4DuWwl/VkS1Rjg0mBRTPPZMrogsABrXnsZ7RyboliDMX2miFztEWwo
47bRlzJaRQbcjExWNmhc6DwALfwfKubp1NtPeuDWU6BbyfVqx1wVkgL9WSKkghUtXfvQsMv7FWbB
jW0X+GuOeutwPjlGyM3IWpdJJ0kATBaQeCF8lDkJ7i8+DnFPh28n5qF/JHv3bViOTq/GyaTx8fhB
SpDFQvrzBC2K/8b+isWnlovZNOU2+3UMN/GvBPMYuc7RbBacJYJmdk0jJk6dtRuoXYohYDQiG/uh
z7jWhCCKocMG727uM8E5MU+fY+yW/lhvXcU6EhvOPTLGjsjYdIXNBnoNOWlrwHegm5o5blL6RElC
/lABakygUjBHE04uQD/QHGchNwkQLV7egtRfWPJ4oyPeyiEfo+9lbPYGODE8xItwHmHFyWH5C1mf
bRjG+t9umRO3GYlrDAUiF5HhID8wYNgZs0+8KeOvY08rM7ZC5rmAEmjO2Yte7CzLE37ZVBkwRyGa
+KwPTqkgwPL3CibFwSnPc7aGczuFYdeOLNfHPDD1+cq49dhpfMZzQr9TIkomDoUeg3NZ+uNT2DuD
8DB9u/8UDHfebUbrOXmJmbKUS52/JcQOP0b6lV3pM+co/4W4mCfKB3kjIOaBkK6coAh4VPw7uT0R
HBPqDsgllTndffqm9Ly5Po+Art0n7JMmb861QHqqwftdi+haW/wDHNb5xhE+z0FfwQaCsTRe5sFT
hw+NR25Up2DRTl/debEVxzuefaZS0JkyvcNIN7dpZU6twv+/TsoNbRjSahOxkMUqEGj+51qcHIfh
IpDogmzECKo53lgjrtSgSRDkYc0/Y20uzfiGThgOPyaZLSFn1Ty9Tti4UjNKs88fiEY59krjiI09
ZcHF2DHQ2VWc5gjRjGKZoPihndsNyLSmeWTealC6suxVWbhlk+4+N/1HAq4kpzkcVPhzaEl4iRB2
v+WfLBB7w6XFDY7bP0oPoIsT97uZpPd04P5+UHmYAu3wdzwR6Sh+T5g0RKkxcOvYUBHBc6Qb/nOx
Bgsg/QqnMvS6MXaqn4TVwqTfAUXumKySwZ78X/FJ3i+jwl9NCtFVquRyk8p4iKFDcdlKu/1tit2+
dCHrOPKw+h4rlrtNZUBC1bDjtNBkoLBRONKDJ3hK7mFjXSnV5truPc1gvfOEPw53N2fb6diZHXG9
RZNYW7rI90RmHF9LULXCpM2gkMu46tYsDZS6nMaR/KXsZIABK9RToJOUrzRR1lSB3ycdUS/mAvdG
JuVOUpqAS50aIwzcyRecEqd/nyY3B1OZt8Rm7zIznbzasJbWMYM9hRW0KM4N7ovfSae8KU/ItEOO
P3uNWA5VakpJcsq4o7mFOUTG+8vqLMawfMYUoBBiaacGURN3cs4v9e7SDiYD5rVC7TtXoqUwKmfJ
YVJE8QDufAKkbsjr7fUN/yf3SMmhZm4zloabpEwX+CDTizOkGBtarFIqpJF5StX9F+fngQNIldlH
HQm4qIOb09LNcysQ84A0BAwMErwV1TG4kfOqwJ6IW66YsPCdKmMWDic1UGSH7p2a8rn5RDkNYAVz
wvyNOQIlQMAK49e9GSWJz5Smo0q5B4uJwmRawDmX2a5sCTJTeZUbXWI34H/TXelHdz1SbTBUZKOX
redfGNHgKyXg258JYpQUunfDO9m+3aoXg6dyMLTm03+QhTfkl/KC5LFiH0g6YNSMmdXKoGOia3cs
SyRUc3XkZuh5npZ43e2LxHp3PUvCph2fARtkvBOILxNHEOItYw5StSRVrTXJxM2h9zEQw6GAlh/d
W073RV9WLWjeOtwenStd6+uJ4k6oq59Q6PyGZiMYc9REDBpb5JmK2TuL864Rtf1aXSAwAVgyXj2f
znf8DF/rQ987FCR/wjdW7ix+XKyIcUCwtY3RyeITA9DvMeQG/0XywRwyKwynP2EGmsXEXl1cHF/P
RkKtDvB3mQsUAvNTYRcSM9NYmRzXw3HVxrC5peInQ/LCIa7JQlnyEcGO8YdBcADAJNFx5M+Ul8MZ
bE52v7EgbA7t04aQtddpaGDdjYWeUaB6vEKR5h98ETytayLxXvSAZ6Oz5nB4b24+pfq35CT9lx1O
ZT9JCJzeWhoOV+Prj3wCURfmtQkXCuesYOJy+aNfGAF6IuCEJ4xLXm2idQB8vqLeTFmMqRruFJBt
GR3+fcMW/L1tQLQPxoF8/6+PPGH4qh+2Mn5HfdXgq1ZJuw9ffQap7dlhYIsxoh39I22S+kASs07W
AL7RPGyoUP5tRDNbjDjJlZv75t85XLk7vbMr+kyjgqFPWDAEj7e3q+jtYcTovAmWANMLdJjMTIE/
3AvADtp2q2uqjHNAfOx7h8mQ1aCGUJ0vFozy1brhDuCWfdQT+sp/U+AAMXM37lhBGNbQhAvKtfus
6ItS8RTxfFhDjqEE29TnzS+8zs+V5o10BjhI1pfpSBc/6mHU4KpT4jg27jbBEJMX/4Nlwrcmi5qv
mvoRcB6uwnP3kjY4mOMMUAuwUIprCCehQyOlxFn/LfSXK36L9QALp5p8skl5T8sI0GjH0uGlfzwn
fGRVU+FcjL/akeKyjDsXrzOKzki61mqfy5/3ys2uWGq6fFLH/fi5doIeFPIMVOm3Q9WZyUlgn/Zw
lHtDEpQUFsxvjK7J2KbZlQpfagCN+whu+xbbgFhD03FGYCCrzi0RWvz5V5jD/hjdpnmZNEZvP0Vv
9jdkcMjYH7iBn0Q7L4EOtK+h/iAw5Kib7ReaOdyX8QDyEmywYKT5HYvKG35MIf7Yj8N/Tt8jqjTK
HzvvG1MEUkbWyGIeI9Wcsr6b/isc6Slo3A1ryS+XSLPztJYNJjrpvxflLUAvwmNDUlSl2+KXfC/R
uAPGhKQhsUSYTLI5uUjYnDDMhIMe7a93EX/wyAi+2qJwu1CeF0zSkBroFNcMRhmSWY2R45LyR804
5W1DOBW3niuV7wBRVJPIhpmvSX4sKp0Jg9cQ2w5s3Cvo35Lgdjjvi1X2NpFbvnH2laVpjYIdCzIp
TP0ZkKxRPhiDBepdkzqqwHyMmDT4pQsyBv7pOKSbd0VLZOP+0DCSlbo3ytNq7E0h6IbhOqKDaQ1/
HlG1PYFVnP9IOrMmRZUgCv8iIxT3V4odQZAWlxdDRVTcUdx+/XzpTN+ZmDttKxRVuZw8efIG1djW
ZjD6pQ2R5wxWaaOC5so0tg39PKzebECGRi+gTUZBcZx+RgUVEsuD5BvdkDTtnScbUilkWRFVhkI7
PDHW2W2O7JG0/vydTHaI6LTzvPgqe9zMCJnHzeiLfAnEIKDjpwVdFIhYlsQdCVe+qyZElwZqE6PI
kuGArj76IrzD5IqRXVEQ9COa54i80b+4jNkkm86VW4Z1XPCMu6PjClXZSUQaiKUSDuJrkieeqeyN
zKr7baRtsIHxwX0jdcDhJW+WhomrQ0bACCx0d/HC2NAkbhQya4v5W/oA1T66swyir4Z6Oht9YM/Y
b4pQZkudWI1qfWPDUkCGJn2iCkIBpafAhX4Y19bIkU7AaCEcizh+QFTjoaPLE19Ho1HvxcLIXOwR
9eWIJwRa+CslEvt4CpinsHNFRVZmezrUsZlDAKANZ10Y0DUfTJnIgxqZjvgdc1rSNyM0e3OS04z5
i+grGbEKmZn1skCzdth1x+8aDqHkmBReEnBAOBlfEsfO8haFDdqlgDowRoIgEFOoLcU9kl+KgSAK
LsUUOFIIfBEQUkvoGocVAFszSZ+zGAm+MY54MZx5SxCdnBaVxJHs5snELIbQstkGM/CUknDBS+4T
cHRO4QSlnVQLUI1+Kd83AMJNRgwyUgtEU1GwQRjqz0ctUVMHFF1lsmFOTgkLiLmUMYR/XKs0ppPV
JqQPIFMge4s+KI0aK8ahMSIPcF0qaZnfo/kEP9nPspiw1GSKGgjvzIb3IqGX1I7B4gm3E7C6D7NI
U8otlBT8Fl14lkHSzyN3gL4E2SSAJFh1/PuEyu0X4QLH4bkR7DoZsFVlUs5HhFEQT+8ZU6E7OtXe
WB6y2aIp+ActDlTI8v5MvHWUJODpNah7aGAY3gPZwi+iG7R7L8dwbD784JVAHAfb7FjIcfRJmxE/
ez2A1ZhvRgvYmp5MmxbVBzFN057s9gAN5xG1gvCdP0zilDVtSx0hEwPkrSPpKZIt/wTjnMBTM0H6
vXBCyDSNABnQbx+9OV6MsTqvCIbGHEZOlCJzrA1irlgpoAFB7202qwKM6hvUf3N2YsxaxY5pCltr
AgVOLRMKSIItxkC/IVoCoQf0berMCtgcKAHpkQ6wPE4A6BLHU2EtlnIAKhGx8rzwSUGh0I1EZv3u
bIOPbsNKYZiLsWZWPBg2uSibiW3CGFrcNwNZNBShfik/vFSDDvcT4p9qQochZBZG1p+YBhrRSYn9
oI25G6K344qhhRPfkbbmCIun+MWzq1aCeTlS3l+aEymZlvrsIRCT5xw3CfEC9kgKhNmNjhT9MyLH
c5RHKXawvvqtTAR4J+AOoIjsixiYTxDr5DJMwEud7LRiJBE6+9DNBhP0o6nRGel2ElNxC9VscVQm
qT7v7xHNPWzPDBGshAxsjwRcQGMFY4ubIgWnSG0Sn4MyXizAos1pTAMxwqg68i4qZC5rDqWYxGlK
rjSbybg8RiyBLEZMANzbNQJbTHTs0pG0OfqUMiba1LQjRldHOMz3BM9Gv4BfUyLBTwSlA6et9+5A
HzHUa6Sb+gyeYyPwmOgMcECtFZXpaRRRAaE1lmWfEI9TERlc6zYSiv0iuEMR/45q6o13pSP5MZEm
MSitaGH8UUtiJTEVuBDXjc6+PhKApiHzPSr7DxlS9FOYA0lnGcHZQC5F+k/wpXitCc9YH9ywoceP
yS6AYI8cNgCfCeIt5urkk9pVzGYiUw6YqOVqcVpaKQbUw9/dROkPeyHPN7thI3MVIktIqzIkCi83
8rYhD8e0bboC7GICziktgEck3uG7i3hrNzhgco47dc4nxZ0hAYj+h0D3v20/rjtnIJ14O3Sot5sR
LXojW4BLPAvw7XZgEmmxUqVDF/ukQhIWpBD+BbzF3mDdNzvuZIYtKwCR2FEInJGTiJpMk174Ma68
8/fzn3rwOgJBw9l28dzU3RmK5roVmhhHHPIGedw+bYcGwRiYLChTqY8dh4jfGQusw78hzMdNEmmJ
tJ71t0G4zLTNm4tWLXWVh2IIMrNlM4wjra8Hi5qqmcpq0VodCi7UrBNT0r6IBidzXKIICA3L6Agh
J/YS0yT3ASfmXKD3CnphEgxTLEBS543Jb6aU+ovAYegEVqIyuGU5GO3oA2Cw4x1wt1PoRTgn5ivA
FBkze56zwaQFwHAB82d2RIO+izLHwqDt3wXAnC1DKgWPIIGtwomFO/MxlliPAeU1fLY+6gH6MVfJ
QSVkL6EmJF3/6kxuU7rRhnAH+I+wHktj/h7IGjzZPrjCVAH74QQqfM51fdC36KyqRpPthftRM/1M
4/KFJ/ihfg/8wXPDtFOZgAhHksfuLEqdqhelnfR91SEAgJSgdqauInhTtGGcwkjaYWFvFm36VL6A
sHDJtRnYSO0PRMkyFYL8EN0HbHQTv0zayD6ngwggi2oI27qgAnttY6pvdIEaUXO+ZuAlRT679J+6
S7cZWfCS0wRUv/QWJpBkyLNgd+DqvRjwja+EGiUNWX7L/Y/3K0Vrh+NAVHMwLKa5huA62rSx6mCT
AAwEGbCsCAjGPERqyROIyRO8tAzeY272MPlvJYGIZLSHPfqG0a2vRxCNSVdCwhToM0pKpGwrPPZD
iXdV6AvwFDzKYFJDfA99xPnYheTGkHCJiw4TCvx0fV11OmVUPewb1SrRYO3jhJmRhSmk0jPgYA1I
CyW0oE5oAqSiH1qzeE4Se3kOeTDwDcPkqGz5N/Mb+dS24JE46odqiTgTpNNuiE7VWXHJ9OlSJiU2
Ahz8kWRwutzHHrFahp0wH0Ix+WDTJzp98sEf8j3ZTk9P4usQl3WBm1wH5n3Bfintm4VvR0xhMJhQ
hrJF7GOE3AocXLrCQfpp9+chYLgnE4jp6GQmKGiKDBQQJxtd9gJCGQTEmHPvRvf134g5XBGauBTs
obZhTwIKLZqzbejgL0Rni6HdaOsT/P6emRVE1l53taWLxxGN7AIRL8jhXAleB+n1lru1o4NrT9g6
7ooJWlQkOOE27EbM5PaPdGpHmIcIzYhMF0IOwmq2brlNA8X0NZ3Xayjt7C22AsUQwjhPEKsTDc9h
KLitJGvrUR2gVf9rchnkDZNR37R3OxWJo3HACQ15bBCpsSRSGBZu0tbKz4xid9Rn0FbjNgRTUCtK
/qJP9wYggnbH1kfQUxicFhTwaG/3DBIJF7GbXWLhAJ8iOfZ3mYuwXs8doa483G9JsOjhn85XtOoD
6A9XsKCjALNH/+C88V8MbA0Oji0h0ZOSEcM+BB8yJOwVGhq4NkOG4Niw035brZXoM9gI4cnK4/sk
hwkwxljKzl8kMlkWRu4o2vSiJjk2j924BfRUkrl2XEY+tU0ycXtGbfCnn708IHk87k2oXvUjltEY
V38UKFIMk3nfyUxVcnqCoIY+Aa1ng3OMUa1DW45kQHzimLiC7lAz2rrU/EnX5S6Y4fDtsstpOBan
Q15DM6CBoq2OoN0I/rCKnp49OKdoC+Ex+/aE+JKcSeWOfymU7xjLGXJigjxQ5U0SQcJ3zHzQ7Pe0
rQe7AerS3XUfgS69m1A/eszaxkuDVk14iWccY/HtzyxCBqTJLHT2dGd6GnA2X8y7xlD6hbvvKRr+
bantHqfAukqNpcxCLNrhlMLng5Kw9I5hGEI29IlGG4q5caRBE0w6NaE1sjn2hDKRlFH6c2F8SIig
CPrjuP0Hec+KoQf5AWV16Etwm95WkF5MJ/vRH1t8co9dcPJxaE/KjJQOMpITBtW8122qH9c1E/co
7lPUpsS+09Osn4G9gcNRyaGEQlEFVyLhyRp1m8410JgmBaJnN0trwNLN7sY5H0xmOFtqIY4Cv5aK
PG73JXhgDA0JjhIoMG+6txK4dLLRriD4z8AbzyoWi6ByL6OIUOnSpheX9FGhwE5/BL5yGw30if2R
sfWz6BtPWGnSUagGSWuFHRImxwuAGitKyYWA1lP2m+1bEvbnceanJUysac+mjbYNjr6LplQDOX04
Z+xtSXZDIQsevseyDl6kCERPPWvMLUAgjb84OdWdnQk8YDBRK6hbcAUa+NObu6YcpE96QvnGAFKd
0wU3QaNn9CvtsscKkWRsKE9dhnIn6DkLrv0IIKzCvPzL8nMgHAjfmL7yH1VXiFlOIulN7lANB97G
ZlDrgLr14UKOqgcDL264nxEKc9BS5jCCJefsDurzm1lSgIzhUqA5gEwoj71D3g32eod5J/N1JJC8
GgslnDiKF3vK/92znhJlMnmEUTu0bwJkLf5IMKRYKC3AP9iDSTj6dnnLn1szrTGXbzitWX6cU3jI
tvDKC7M1Si+g68ZbaskM2Cv9R80mY8hefnJ+6/l5E3vQQ7dW8wnUqueQY3uMcXmB76j3TfL2H+9L
JcDB2irB2O8oZgHThkfE1yE83XqQILYL/U35r94i0OoKiYlZjHcc9Uy0cagS6rdVTP3g93f8MEw5
oIISDJ9FKK0eXhlLjO0DOWGMy979uXjSMTx/WuOlT+tMx4GsDJkdVu9uCLJIG48xAAtWbDEYQ5+r
8vcy/RWSAo3On/RlBvxAciVm3Bows0dT/80Wu8CTRa0Ihfp6CMNGH3uYt1YCvEVWg++gOn6jUuNN
KPn2gHxnngmxRsgXQS+meQ0+PI+HSb6odWAIKAZzynRCKoIVRs/OX+ox3bkpdOKYciZGhTIh9ynf
4CMRlGCvQ2rQ9zKZooBnk5dG4YLCPIy0N/bvJlthfTXQ7NsNILWACnQHRiwMH4BcH4orBDgotC14
zsTGzCMArWDOwYvJYneDCj1OQfqXwiv4COAK/M9Y+CXQPeBK6MZHPdYPg1EbD6jaKUxrvZ8t4Bmq
fvSi9tpbGCSioAikyFWPpoI6rm5O+egYlwG0Ua/jaz29rpFQFvO9kYspif20ggDesOYoU3z9+0j6
82gfHJazxkB65UusuC3SyIdl0KcTk0b57pqhU7h4JnuShpSk7s8aloERDq3BmGIkIQNLTdEUbsob
iGO7vrZ8CkHgNWlvry9lpLpGE4Rm3SyVFDF9VbgjdingFknI1ug/jK7b6DIolFh9axUHw9kmzYt1
Zhtye4yWpCSWEJuCxQPvn9hIR046rW585A2pTRo1veJo1nrmY3xJni9zR1huvTel2t/o+TRQaqgb
DXrCkBL52F6bUoIFNft9G9wSr8okVxNU6DcmwiKzBVfShGkwdjIkBioZHfhE4sHcwZ+pjFkrsSUu
pDW3EJbTEqVLhry1+CH0ytF/0vbQhcdEAtSFpA795sDowDGQBEYaOk5IuIVr4FaTZkP1toVMn0Of
o24sVKkTfEWFVS+xYFW0u/njqmkUF/Cjd9gCUb3rY1Cgm6SOENY2G2DfPzBbJNNITAHiwPLsVvJD
FXcjtCrU+OVkbbcJAibO9qHMM2wwvALhE20FBFRfk2dLHQbFMx3sCXY8+sT9OU5ioIghX1kpDOjO
DyeBLoHsyYZQhcogsFEd1qCwo8eYpl1wQMHMMMA9cZAsDLZeFLJE7rMCRmqFWVaR8XAqSqlbX2CX
lrS7pZj/0kBIk+ilUkgW04xDAZq0iq+7yyzHAeBkF+8uhEEEeE5/eIVdnx/+DMZv+xqT5+UVtS36
/24YAopyLg4zL94KhkF5UdRvrzbHwym8x6bY0ZJwoosVNyIhpH7l4hM6R9Aw8qkCh63wCg/2Cv4E
ssXSUczV2xczqiwOcNdGt4Cb4wJ8Olfgq64/sHLMh32qfJIOo0nBcPuy7w8XtRT2bIfsBl90Ggrf
oQ4a1KTlkIzu2tJbDdKUNvMCYfMCBsKqpVbafVNpZVcvzyOeybWvqoe5DHeYI0NjuhY1YX1bmQdK
RzQjno26sehkJLsaWf23A0g7SqqrMYYxMjl2jWOPYUnXtADDgQ6JBSJ1GjPQ4WFiM/XJnUEZTtQO
wRfDUZv85nGSpJDICQVUsl9koIHmSJvyC8BYjqf3wo8B/QG2b3m1iS0Je0mggO5k6Rpb2idAhLtp
Q1ra+DBJ7m5C0JFohGOVMKTGiH2SXclkPVy+xsS5Ax2bXh3yHfnYkvQEYRT1ZRTGwGxLxaoW7Jlk
e4WXqUskirrdyC2Gf4DwBPQk8aMRQvATAOEbXJ1Hqg82H8w47a1S3TmZNaSR9KpFWzbp6oRDLjEI
PTX5cwx8znUHCUCGh2n5qrZt14dd2dy9F2AXCyKAp+D7IGodRSQnEwzI5wFHgFrvFnaDSGmy/mSk
GKI/zAy6qC1xf5vpbT3nzUwbrVJgBiR3Z2cjqZXkHaBtEzjFUqgbx9cg+QaheDQ0PK2nepx8BIGe
OiNlVW/m/n1X1WZPA/Vn/keCxDCapigFgspt7tZa3prHQTkPAUPN3YG30Z0nQB168kBCECwRHA2Q
kPc2LQrcVKuI9fuKvL1Odt6BiVSaNpBrCNAhKRbHgraGPAE1gReHRRmQKH7O1ppq4ERz1+5IyjtM
ZNPfZ3311c89fAiNoaqGNRbZJ310nUhpyoGYhI2g+ILMRNSdRwR7uBe3x6Ng/CHXDHMDiIS0sQ1Y
F3cLiS5I9AYg12tiElMBK8CmINImCqPph/YPfcb2q9aDcBZqA2GFojzoeXRQ5LcJjafQPzy06IgF
BBMUJBCSXniHeADhjGgHoVrbxmRuTanTlb7cittwXC4K1ccBwSj7CMgu2VOVGC+/aajbkevKbMnG
3/CPzNaG5Q59cDyGmEFgP+ei8njqlwYJFHWtXpAalJNhzluzB8NnAem5DYfKkJ++vCmNFeCJcFjM
xRD+lXMOoLySdzRJL9HLseYoqsgcYoklSQ9E9IZQRQudTNg6Y34QcXMSXsCSuLPlFD1sYjK/Hvry
rgoo3DS5oo9uxKAlRI6bxLn7tLsFxR8jQdTUv3uEKtkCqS2AmQ9OkNCR0RWQjIQmsBjl+GiKVac/
HgWxP9pIxEAfL/X7jn/zs7tHCAyp5jTS1K+QV0LSJhQnqde+fqlw6ugujv34wrQvJJuPDQMpIKi+
NoScGn0TLpzZaSCU9/ldplD8Z4wRURVyx3fv4rxnpFBuBotmn9RXkH58KlfHpcDlwAfzJKaP14Ah
19cYKKVRKBH30fQ4PJDbbY6RKY5xJPp4tovAKOR3b89QgjeQLmALirjwQ3s7thF1gzJV4Xjs1FzH
aYXU3rFTfAqsVf88pdhm3XBY9xVL6nmDaNJGUkOdHfJ1eouc+C2Obbc5qhTWNZAEZ4b6zoFXE2rV
/mTPigwuozNWzIkwaGDrUcNEkXNFkNtgT/DeFy8/4ea+PILX5KwO+Inn+Gl38Z6XqJ+/URkaDaKj
cMa4Rw9/p7KFaWwvhuSicmzhrtYTQCBTSUpaeVpAkEeZDhKUHJmOs6xckPFBRBfrxFYm7XtUCEjM
SFUP7L1YdRxmeYFakwOwmwkT0u6euKdn+jhwCEDCrd7PvHLZWc9sbUhcPyOwodIKa6pQ36g/gEUv
22bnLAuAMbTB6a7Odx7EkkgW4xhA+ZK2S66QwlBaHxkE3FAe89n4PqT8N4B/P7Cp7UBf4cHT7ETy
zfhwduwhhKRkBcYrzh6y3iU6etD8weohNOLXmF0IYYOOqCwr0MQllW0bGdmHUBgEgAXZ7y+o6cgj
VpQzMVcQbGl2Igs8texKhw1XkV/ZANAm+35J+y1A55hVJvkvGK/Xhfir2WgOotTNlEqL8meelzbZ
PqhVQ2VUeg4w229DWiYIEiGG8PB4TqSoPOItsKl0BADTAJPRloBKOGBlfKenGT9I1akz4WzQqNWA
Fkd4nADrJFSBk6Rj8WN8cRBhBmU0HfwwdecRe37V1dk+W3qH+WLENLctKHTW/4t3vAkN6JxufOxW
kTPPBi+EqcDudTh5KokvkxRKLXwvWhQNOo5mPu47x3fXEVHjAzl2IhfwCKTRiDhbwyV8yC4SBFoo
G6LkCTt4wASEAckYJWVYpOy5VLpEaex20/6AdviQ0D76LxdEMcwBAzFfQ8E+SxvOp51ve9JQlGyH
GCScJY0uLhk55qM3kqFue6Pc5DkEpQS62sX6bkisig1xuySCz5A8ZEDqR3ehw2aPS6vF5nfic5Ak
6C/QLkywkrzEoZyXErA96NZgMpJ73dS5r2T/kuQLvZAZNHazPaJCqgitwKrpcmHv6FGJFTKrWYsu
kjf22nOoJThxxn3uTzZ3maUQGCsW+aV7CruiWReXNRaRyLto6OkXmLgEqj86vXwymnGs2zen0E7g
KmU5UGkc2WTvshK8ER0BAW1nXATsS2lgJCnREKP3vM5ECA0Uvic4IHHSyOpRUGcDtHYWLS3cQ/yD
a5L8Tpgr/EdjcdczKZAylEth4dnutFOCbLRBcYK0PKumzFokz0SoSL+Yh0m2g5gPwsB99jEuqTZv
Y6srNi/7zProGRko4HvHvFCcpwVGKp9E99gRqY13MfacjpQ8I/0d3DOdGLg2kCUokke7hpegYLnz
qFuSkkolldItT5Fw0xvLKmJ4EngS4tT5Z8IxJhz86Gx8j+e4DCk8S08dPTUCNHy4gbTi6FacHRkJ
mPGLPZAGVrCCMTO0hui/4pKnPpzcHJoAzc4mr4ljznWcwV42Es8TkvOvE437xEn7IF1zKv0XvBS8
aAJeRexKPYr7hEAPER68gJSQVwbTKS9jtBbCrvIxAf83D3wD4j9sgpx1aAMUxUxQMzKuThYiy7mQ
MSPe4K+NF6DbtHHQeaALxUmaFEYjgVYm9LQu1XjMboGFl1IBke2nYqANwAFuxzFywmwWC84K7IQc
Ar53dMaEBvC3ZPgaX2E4Zu9LLCcvo0IzDtnwS8lYKY6xlkAlpDzCIOSixgkpw3hJko1x5xIGNqgw
6C9RKHVGaulr28bq8zjIrjJWIsX7UPDCXOMrs+xCry7WPSYVyHO2mmMQONkD8EOOHeUpzg2lb2qY
qBcf4Ae1HsYmov0M+e6Aai0BucFmzjJ2Ab8JUDLpU8oKzDMHDoPLFmBbw8rGLN8dcBAmXvFKroNZ
VyyKxCINC5gZLC6Th0ueEQMCwdgI+ObH7OsdT6IOikbhR+2XZ/BpgTUF3pIaUpYeMc3S8MKTAp7W
01zMKA7xTFK7ZaH+d3Ne6HIrubbSeAhaZwmJRd6FnZdpIQqInLp8D0wrdplbSrMvsBDdqKbshszI
Y4935bFx8ZnPhm2jL/C0kFaPK1Oo89JHwjOWvZlwjNnvsE+4C4J4YcGzjXc2YDMILPfV1xGNNqRP
hk0r0wd9TqiP1wzmliUq+rTa0ujGE5Ot84K/SVORHJL/T4+NpkiK48Rn9TF97BTZM8JLIMj7ZQ80
oPHvCTmwwpyKLeBxs6pYkmDO0IPA4J7oV4YLsxR6jbwjLxMyEifCYkbxfDgPAjranHC8lDsnYAzk
muV3MOzqBr843oQPILaOHEB5jNO6zR/8xZ9ysW13oe7OzoYVZIDIc55ifKLhc9atFePJbiycrIYs
H6tAF1mFedjZN6ft9mjLCntmjx+VH5bDK2dfPJpsN/qt5USzpPyVcEgMyt3DibENJFjlVtt0dEGE
p3TzYd5qCYubEg8PAtSG/ZmmbSBn2ZqceWwYy8ULzpyGNJWtKU0fmBpoSl+QMnH0bCdMIrtDvuRN
xecKPE1GQcmO8yI8cagiMEeXYs0JiYRqleCe2FLyUzAVmM1OtUWAJhJScWZLj7+DOmKrXxwYAHf2
EMRkGp2yGruai+MWEjYRy5fRYQLlJZGXwFjA0lBK9hK5rThGEpTtzB1jY2SdYEBJoAi3i0oNxE7I
RxD9TYB1TvvNL+yM64LqZtLzIbZZVgxLS48Byy0fd2bN+GhZGbk8/AZXIutwVNIFLw6GD5alv/k9
dZlAvjTuDu9LbMD1Ekf8/gGU3mi7u+Du98KF2edAQapnPX/j2bvskd+ysv348Cayd2YDlfed3Yg6
5gmn1Qou5g2NUmnZ+6i7eXQrs7F+WzRucTAOOfD/zyKIZRBvtmDgZpc29BcHc0FGJoM4NSTUru4u
KgfF39OQ7zYsTp9IjcrElt9RrHPIqoNzdks03Q/h+e9jivF5mWf3EDannVLs1UcVbi+4oU1zNyXQ
7fL7YZwHOxe0lyOKPL3KpLFVzmOSc0fEbJQ5NMWgVtnj6ZRfpVGZlfkwNK821DzZ/uLOOZ/yJVes
5T1brpPaW+XV7ZuJPAsLUPdadt3z3xieVkwzF66rrqjuzAV6lrs6a/xBo73NIDOO6hANcQayU+Tg
Zq0V/ft0uPGe3KiJPGu1YznZ63OrpSxMkayAfEvW9YF9LWlapYxgpjhKvv1FfpUb/n+VstJa/Hsu
icSPHSyq2NSdK3b2YVVKIlXObtvYrtpGf7BjW+0CWRCpuzyIVTIpWLAFMw4+835+j5NgBFssQybv
BDFsQnthdrGFGqVusx1VukZw4i/gaLYhobp99xjIsdxaZ3bRlmgF7WBD3JlPh7XH1oWFYWTiCHg6
VGCwV5x0Diubl998CCW6tisbtBm1wp3NpxhiqrVQYuImQupswZJlIA3kFu+m2P2beRx8vDtPsO7R
SA15LX3+XMEi1ryzqyEkeXaf6MKifL1GzS39mDyiJuMVNbWao/S6Iurg8aUd+2v1YiEIv5tGD+Ce
ajYcrxq19L55sIWnDemKUjdc3NWQ5RfVWxmohNDtaoWn+IEcW/AQQXN4zZw9bVgG5gAzgMuiqEGP
A2o5/HWMyRCDg4QLCBbuwuG8sfIIm881O0Bndx40W+r1HX9u/ocBceBX777FfLwiYRakKC3Cfx1+
fakzv52aUGJFc7xH2dveLKxo84BvIRV7+GdAZpQ6mA4pxfE9c6hlcroQaLeeTEHbmgV/NpkceTDb
jra5WijeRjt1hSXsdHFALyT2V5WNth/1fBZvPmRl4DDPEZTQTuzxcsDaq56NE0H90kBTtrvjVDdE
t6ysOD2Hx+Do4j6RQtJLHhE5/LRVN5E6ftXpPkfaYWs8n8Hd6dNlBoeE6GDNg0b7hR/FpvULE0NI
+MxGxqqTfScOCfLeOIpxhQNCNaehenuLTRYvJhIhS+vVdSNbK0Hnoc7m49Vwz/T4Kik5G+84JlCi
Nw7TeSbvtYj4C1xK3o7Sb1MEs2k5sVoMxqF7CPCIvdsLsw4hSIZILz3yaYpSSdeAo5Vf7cSTMRdi
nqnYdo1Hw8re9LIwHsf4soL6YiQXcCLJ1Ux0/EX6/TqoO9TmDsMC6Re6DUmr0Q+RIB/DXAQLs8eo
KPOMbRAFjPr8YZ1KMU8NhteyPa2L1NGCT15XD4g1GM7TV5+/GD2wtYNawkIbspcQahXwbzH+DlEj
o4oOuJRdWu59VVQGklikTfFiwbU1nwElQiP5X1nKC83i6uLLET5Ts2VoC7Ub98wSzWW9hlRw5CTk
nN/o4jzhbYeFulG8XJwNGFhcLAOlpORXYvzs78HqMoFbryVH93kk69hp+pZDzigPd5u+cW/T52xn
v7r6Gz+2IIIAhejGi8o6qvIVdxkVSieJ/2L6uY1Q7wijwywzasnBZxHhVpCFHfQru+P9Sm9sOYnR
OiRIbMwpI7ylUx8r105aSEb9qqZngdQWHf6AEhXRzfUDYrBul2Fnsn1bB0Zm00gJUxUOmSqYYPGy
pG8cpaQGXYB886qeLF5niA9GsokyyR4uqVlrq+fTxI9fuOTiM10wwUGv3WftnZ92H+jPTk8pc68b
+rT4myLt/FQvIEOmpDyc8o9AFMXgsPiTial3AhB12vEjF76KGsx4+LIcBZ7CZqF+gEvXeNF+WVnF
PspafUMGcoCPTTWps7eo/AHJM0kGhqE84WbEyeqwqmcnbjXYWa8GDZFI7VEOB2morN9bCqOuh222
8mcAHGVLZf2u4dJ9lPrAFUHX9OI+XCym7Y7ZCRjNeo1rpVkg8LhYaqXKtpC+Pqjk+uXbwwe80t0W
cI+ojVjiTtWcUyjKSkyKbT6GRB/bWb9rCth1MGWzUaxkjFyen2r0Q1lUovgOR5ZS4pNisAPExMsJ
xkRq7MZ7EUTC7eDIso8lfKpXHF5oheQe58Koo39vZOj38qqvQdB3bkCxOzMqz4ZNK9KI1CVpYkTK
QpoMXnL4CZ/AEnlZm4kNTEJD79cs1GdE97HPrJt5+pIc7TEmOv3vsfYXlJ2pHUO7WXUeGACYddRP
PRgHAglzmGqGhoKiuV+fY874s6PeGDVLml1v0Pm7HgrR/LsYqlyE+kGe8Y3Ja+UkTn+WN6EcWAk/
VTOAqs6y07bWz25xQzWXsBiRIr892zcAcT476+LwHDTQCP11hNGhCm3QoiFNtexP4RButPv6d30n
iOsE7wap3mVCu3ibYrZ6cZVvoUHEVNDGdanuPWNaGqlU79XljyYOmiYVg6m1rkPhZUfl47Wl5NHR
1EMGQEHcRGB18uuAmr3bljljsMBrSJlyCJHaAg0jWQZbSfY0oFG/88nKqrOHArWTYTVeBJdNRvym
7Lmeuq9OjOaiWN817yv6ZD8M/mZp+g2foiQX249yhDpSjhM6qnhA4/mdMDymxOsggX6ic2CJUORN
NR5ue1DFO/UZV4jMD/Bs7q1nBDh3BP2gjMJWYnCXbjx4wAws/oDXeJI5t0bAaFv2gwbBZFcYBe1j
g34TW/yU04gknGCQ2FNCFigUBXHRp1A5gpVASigGYsRqA1TvSqgHQUUD8p81X52hyjYnfyskjM9/
NQRRzV66en293ZS5Ui7Tgm5wJhYMUhckpO4xDFlTgUj5ry6/0Y0V3Fi9FxOzSoAnJQ+moBFWM4j6
spRA8yTK+2+3YcyD7aivB004CfMF0w6/wjq60EtFiKFnj9lJ3+cwIg6kNJiUt1dITmXBUh6TFTYz
ML8YvYO+cZDJEd+tVzntB66sw5Eggyhfcu7A7s5bhM8wgoV0DbGDceR0ZCPdx9dzjB1li+Jxb03O
rMpFoeDld91ig4bFBpwQU4Bgg9Gl0Vo1M/DyN2avuOjsT9HyZ7R09dHb63Jw/LstNYWY8qoKD/6O
AXSsFfqbFJX2BjPNzsZt3pea3vDAXIN41XziI/U55Ax/9Xmr1YNGsiatqLRYEYWIyi/ALwHQ3kQe
NqlTMY7bDJ0vH6pMeFExpET3gWng3oK/YTWitrCcv+5M82mg7M3cPVxKv2W2TmbHrtoWZDfaS4OX
SWoxL6N5UFtDuPgQqjY6Y0En0HwQp8SqFQ4iGCiu4g0RXHXrOQOrNDVsDtihtCcgOewdabd7cxfE
nrdAw83obi3syfBLQrW4sBpOgyGPbCTaL3bEE/T1UahhsNDbp4dhy8AqItCYCPTQZTDSaY6cMHOI
9IbuNgd7uhIoGAn/LAW075FCBM8pMxXLwTassT2sB9uQId++bFyeCkEpiexjSmJn4Ryo9lcLPcNR
x23uBxDgw7xcIi3sASQwp+9i6B6gdOixYbD7sx0dFle7t2qtynGB58N6IZ1OJVYvd25btK0gMUCz
8hppqRci+HGMv5BgHF5zVZqDGXqPvQc8BKGUjMs62nXWlbLBy8/aUg+hNYDgqzDbW6ZJo78taUUN
gkGr5tHV/DLucEmWexdO3YD2EKC5ymijlNi0kRF4CHuZhs6tASNTI5znJ1T34EpTdcNkpocWbrFH
bXVrmlR4lhAEUukPuur7P2Fm0VGdI/51d4/1YZORLLAVXsDF3qNp3152962jaAk2d/lbLl/ZGHbC
klbdkL93NFBGjYES3DKAYtn1G2cTqs/+EWsGqhkdur8WIqxX1xS+QVhKEV7mCne8syLQXIbVSc2u
aCD3XXSfpzTcztBEvgyqb/SGvyjFhbNe0ZWOvseV/hCmIkzG13hB6X18yb5U8CiLdUgjb+o+aPXg
iCOE9zKqGhUlulYjtFWMm4Vgw8EoA7AX4Vvg49DAyLc1lUjRAT2oXmvISN0Ppp/GcuweFbt0O/Ef
pKnoyAEm9bzhqVRbh6z4Y+6ip0HcgxYdwnNHPe3TzXAx22Tf6K7b7WbY5W1U1Q40Ip3vqEfehyN2
WkjVm7AZa87C7YeM1GhY19V283o+9esh7hnlA0LDiWGW8ZaWwyKFAUGFWxhhZd30TG6ygL1ZLGvB
N17T5Spj1+qzegFHnBYYOVQnQLGrgYNklhzpMrjd8K5j8UmYqHIbB/jJtPCi1cgXrTmsruYjwXFI
mE5A/ZsKOInV17mN65vD2zlsMUMXm3+nb2pBHmH8La6/WYqcyzumpxw29HfyCl89Jl8YuKARY7/e
RsvrN9V2BLSBSMTZ79ia1+eg9pHRNxcexo6oUH8kTWN+2ivrmTG3vLty5Q7+Suha+u9zxSwMPio4
LAUMWXwDxnF0nXPX6eo7zUC4/m0wGuVRefKOz2gl1q4x+av1GE3WXA2xQzWdwbigFV+kyMNH1FK1
KVNL8F21hcwV2OLDZbIMlzZrqYN/k3F78y6j30bbrd7JS9rS30b5TeavUJPBKUc0ELLmSTXaJreS
altruHVwVG/jYw6L2a4gb+nkfb1xUvi8N7l9iXi+pno33rKItPz5VGTkbeZQq/ZB3dUzq/f8lmJS
xKyG/bOPUaunel3S+xeWuJYwcKIeVGaTqZnm6aaO9UijOgaYaW2dXkoOG2MQvS8t46DoB5tOrfaK
oS80t5K9NtRr49JYfjWOmtIOfnW1GHL1xxiGVQFhCXIZU946iF8gL9F2mfvE3ocjkVRjjZcVhnR4
03LwmwZG13H5tJpNpzBEp+6+uQW8/Gjd7MP8fOU56N/VaYNZx9jz/PrIKDBkQWZRVldGOcKUYRYZ
Rgadjge/23W36bH3lou9/hwVvki77skIya+oBz5gIQQwopIt8eCtGJLJEZ80nVyEGYykCQBTXO2t
YsTy4oI9oIb7j6Xz2lYV29bwE9kaBkRvGSRJiqiINzanAcwZw9PX11211zlVe1fNaQDGGL3//Q8j
hr7C6CBAmdx0eslS0ZA4Wte80qU5bRZxp5ffKzOu3R3iylHontO0dYEr0siwtHp7R+0nyfywKHeO
/mYKzo6GMQEe5vsp14pzDmuGLvq2+B175XX4cL86X8idB9DNIfoxc4FvwiBL3FQZ7sYw6YZxhgMw
TcWB8aS6k9O9yasNg0oJuMTm/GRl9YR/90CY9fCGHHnNTK4f/nx/HYv/zbUGt2EBc4avG6s1YWfA
ZAixgTm46IVds3lIOYu/U8YoA0Sb8KFuAavxaK5rTxQc894QyWNn59Z4D+JsHFyuzSOheoVo4PdR
TXWB3tSF83tHEru1rnet5WfFEQMtDHuKJiyIDlFU78W4DccxGNdcuPYmDogiloOSDR9g3GSkCgsO
DdqyPc2ZorWY+0MmzO019p41FrvTM3t8Y5efYwswqwWJYOo9gyTEwUDpBL0S9sr42ySFnd+sbZg9
ac7tygvjhM5fn6JYE7Nqvg60pSMvh6O2alygMNHDinpjeYPuZK/RYkPm8Q7Qzsy6Ya7dA1l1ZOkK
06h6h/MXe+ANNggUySV6t6VdKB2dLWS7vYuhJe+FwUR8QS9H6InXukXbSnHIFTgaKhwk8Pmh60I+
lnWu1m6izzkWTxNbaBeQi149+AtYl9VEulBL5BCW7btTcZQXhutXwwO39MDE0zf2tkwe4OuC8wuq
PqeKUpdCbe5bB3tqQdArOsrvmR6J4lRgS50aVQzmae2u6ZV8ORcovnHy6PAQN7YiWjqAgi7FDxFL
pl7a7LVFgjcHdikVSO7dnkcwElkpNNZdDiuahqjfDfq3EGYx3UOtbp5fWGsxe1YfEtri3yxI+8PZ
nRrT/M4+QugArU+fGR0rJCuqHwYN1/4nfcdbQgaFV3gffSxopNybZN6ys7qP2cU9JNmCEHo4WEig
D2+rbJDta+00j1DYrBbpOzg5ZGG0TAIUtj3NgOZ32Gjp8qLBgGTGXlLUOHrB4aaf8tPB0YUW9bQ5
C4DuPgeT7IN5E+jhyUZJSlhFgyj2KOZ7+QEkvzVIDPSlmC0eVL3ggcgmoa3J2dgrxN0F2BFoUc67
wjyljLvY7v/6l3Qkabvrzqrz9HCzwLzl5WSw+GBQXkcv6qbu0c5ilndxlBU+N+fvQEoV6idk8lCw
5v3MrHzDHrgQAq+zLx7fgwZwAxhn82zNLfIOazbpv+5+zAZ7qBDc8HlY6vAOK/v9V5hN7w7qDj9V
sa8XCHsxetiDZBPH4lRP++/inHa0RoBn831Wd+6Lw+qvM+lf+pw7azaKthq2itXRvcjXG5TpcB+t
WxScknkNrRGu4FNyCSE3tOqsMXIr36LbfebL+oc11jRM+KAspaHopEejV1StSu6t+SZ8vBn8GWCs
Uoc3sdjmv1A9bWkdeKAYGLQYKTROg4Z73TAX5SQ/EN6OcaKggDJ5MFgKeCu5LxsmgvzuaTXrLsnq
U4ZTNe27us64HLMhud1r8gYGjafJPt+6Rg/Dyq5Pidm8Y30v5tLEQw++FGGNXtv6dq0tAsd2r8XW
jX5KzrJDfz4YdqzXg2v+8Ngi0RWjqqORptK4ctPJeWw4c6tdeb1/5RTYd3Fxdmm1dUY7zrq6+ahZ
B7HYGw07NfZa404GG8WmOP7T5FzHEsVyTr6cZiaOL6z0GUczpFTu4SHq9NaXDCEgYgSqbhVekTy+
Bi6Z48OWwT7+BLreDorK0zlHO04bHuIz6hJtgJzR0o9IAVt556SGKFZLksHF8uJ8Dvdj0Hx29U+x
JqLy3wmMvh11bnRdk1BJo0X1yDmwcx7gUDirYBdSJKfu6FI56+bHEtFfSavBNxt9JSaWB6+db1sx
d2rnng9/a5xdKq+9s4XKGRElszwYv0N92b0ZZqM/uODMzFh1VD0n75PvtrHec+pNNhhYoAjXcAox
TG0wHFzPDv+0MyAe9APnEDUZSH+X5AB1/k7rTW97Nfev5LiLuQBiY2Jo6AV3irinpqPbbeu5s90d
vlxEFQitRlzizz1kw8cR1r0X89ViW+UP9A+PI/gKV+JNGaBro/cDxizVqaqfORR22VwCsgtqKPhc
fEl7iAz97T3O3jyv/obvujpHdKM7Slla0u/FonS6dLHo6M4tCLcsRqitdRr1+t190UbiKP1CqCQD
DWvE9ykt7cwdOQjDlaC+FZaYKSc+BTIhY6pbKt1vv4M7dUdcu1GePMkbgUnP0ruBM58zyKg87s+a
dwAQbHF5PudwuKYIH61H5zGbQ+Xd9snD6w5xmLFYyS2MkAhpp+Tk+7YwKCaU4SY+9/uHj/tBq7Db
NYKFjChcoqRsFBY2M3T/EHB4HrvcI+u0JSXQ7LXFTOWx7W/HL2JHK0+rvKNbu2a1mGbbI/1i65Ox
xor0m1lpEaG6X9+2zrx3+6MyUfpwQCIPVgkbrrtExuT7T/qy2CDn/fl2/FZ6ol8QIR82d8BCHJZ4
X+/UtS7eJ4elfTbsS9Y4qfWc/y/4DpxG9jE6F6j+r4xBLOyL9co5INTmef2aJGnhcqOaknRUa7NP
8ITPrUPFLtX0HiS3INNlo8maNHS7Vm++4x7xG2/QCJNXJiW6JH+WVzm7o/3ebWYnnI8kWblsMxB6
RpJO+xTzGyokMbKp6T5t8ZYWbddxOqdxRw9rC73CEaj6qMsmuxmQ6ndy/kEbBeKUUaKeM5uGlCu1
C+kRMFE7O3MfPTyXYojKIRfHihJ9a1K36/ZbGmgq2h2mi037OtDwcZNHWgheLU9jWk6csaMFe1hZ
7JneJ4COAlGXcaX7zA4uKLSt94jt8XjrdytunHqFA3tOCGdb6ywzHarnmzoZar91fXyQtzBMdyj8
brEWEoVjdrJ5TZV3abMNptVNq+0QuJW37t69geXSV9mNJYWhrKy3WjLWgCT97w/rzxLNJ22HlefZ
YAnBe4DclxRiYWWWC/Hj4N4jNX6YSFzblGNshnQGtPcPKaJMCnX+Kr8CXioF8tMxZm9/27sTVsWr
8Ts16OxCaceBAUIeZmO9evL74bWcYx0aXBTL7KWnh7kGyrZKUj0FIWNH5I/8/cx+zINc/9s5ozr9
jMwM+Sl+7s0roGZuW/9eayCFZcmrbcfiHvUIKJWlnu31cTrqjXiQ2MEe3iN4BK1clLKNvIh05pRM
KsN2WGadSmm9ObUnmtsvWRHEQ0eVf+FTw90zszxEzwpdG0wqwW8h5IngS+dQKGPYXGj3kfZjU4cl
0RusR8QTbS4l9hx1H0dmF7cm1iF/hq64lOaEuyAplTsgF5Gf+Hdb0Ar/+1W5ZR+0ltsRBYkIXzuS
5VxJCBhgCXXME8s83eXkh4mICFN+S0pwKl3cJF8Wy/nL58jk1WPscnKckuSzCh8thyfGF8iWg7pb
h2wGtwdFKRAGvQ3/x2MOSx4JKfQ2Hgy5wf8+nrytPEjyT54On/jOCwufVL6GfP6vwmgEoItXQ2vF
u2Br80urlb++aUEwlPRxAVUIFx7+AJkA/+HnhUoGNfuB3Yf4Tpp8YchnKP025oCHK+Qyi9EAP4wU
UMgrNKCMQQCCGGgz0n7DdWW4Dcdzj3L1bDXtN0R70n1jpFYiox7ENg0eBLuziWsCq6VuwzLN45B3
lzqW65tld6si5rfFeSnaf0pE3grWnPDkUDbgU00HTHOAFQD/+amQY3h9Yh0RSyw430LusYnfCRhf
N4Igx1bDN0JfzmOQIWLv2u5SXM3h0mE/pobLJVIS0UpA6IYtwlOFExr2hT0ohcP1AO54Fpqu2XPg
g7HdU0lg5Yw7B2ayPEeQeG2m+pC6PIh63gYvzARykcxx4RwlkxW0RoMqbQr/ycfMZw5JixkiMGGM
Hx5ZS3QtaH5AT8dfcZzR2TFARff971lBLALKwnT+YLLOpXPMueYP4SgVkMkSCEniJMy0Cr4g96Fq
ARWSi+DtxpBY04TZn21n6NcBxaBKipEEt4cIo9ywLju4HAmTNMwvyRcY+/m1lyOilvYUBV86BuNS
zONSbirmUiWrBBEPXQwcEc0wiy/bJobuLWuV1PvUpm2onQzuuRGIFOfTBUoLmWXt/D0RonC7dfTD
Mh1/gphEKbAusOYs9RoAwMxWQXcLajP5O96NKzT2MCsTZi4Mn5N03PI+PeOtbvxJmRJacJqYiZPD
wMhK7WUiz/zfG58HTfjpBDJBAuCt3+qCngxmYOldDf+2B5Ed8QHgs1GsnHhkq73dFtEbnhywqthL
gw2XEDD5ohgK88WN9uAI3owBrjzh1cVpXviwb+nq9tP7ABuGtASffWbYfRUeyAvs7qDBDeyiKxA1
IklZjPqdD1muLBJJlqjvCSImsK+067j4UpY5IDQn4l0gFvxIWI8Wp+A8hn5e4zlq0bCw1sEUmR/3
71ydC5yz34hJyJLCMqvD+ZnP5kB9EKPcS6/WBOuije3Sz0INAA6c7ieTOdQXdXNglFU7Lh5De7S3
gG92DaUV5+XmYLbfzrJisTzzYfveHwxvND4VXriAT7UE7L+lSOV+y+Znf29m9m05RrRluwaIzVo5
Rwc+kcxTgRLblPZUFsObJ2bg+MHTfY+g2u2nbW/HzWlX8Xg/5d4TGlg3y6YDhKR9w5bXAcqVrvnh
3lBvYE+zZkZwU/e583BrpX8oe1toL/bn5RgXuB47ELi1dvFub4o7ZqzIFDffNUZh3cBH1r/RMoYG
fv1uEirp1Z64jCIdIPiSdG6CVUA6e1cuhaudohLqEJOAl1Mst3duE9a1t73VCr5Xk7uTrpgUw2Yk
ZBqyYsKtfOKmHD05CjAnyedTbDGPBOK6XyPW6mxPwP9tHc49H7h4ksTBTikPiceUvTMsLA/R0Aa8
HCoD5Ej4uFxSDjuDIxprWdowrSZbU5dNXo6OjvkMPw/ulEt3TB7neG4sv5MHkIz5xBhIxMRfe7Gj
Dvbje+UCvNBGH/NCfVLx/EUpUKKOFf6gbDSdP5gB6H+1Sn3KoINV6J2n13mobr33rfduuCeO8Pu8
xAAvxhdwrrlVTwgw689ziuenbvMUCMLF3s46YJX8sChY9zJKhAsyZDH0mj1eCZ+jZp/4R0i5IKym
MIAaFxWwH14Xs341AIJm2iRwcrOCOwQ1TuhUwRSFu3C950MGvjnOK4hG8Q/GumEllnE4i+VfhH/l
sOHgHMqDmbMdlgSLA9ZOStVvKIcBcENtvXfv7xVR7WYUL9S7w6FrqGXGEW4rCZXSVXfD0BohQ4wB
GYBnGHY1VwKAUE6yghdEvu+bdE6GGu7d4VzEf+6LlaPWbSw8j2PMK+mRS4HWKFFNPcZ8BkeWfYOb
VvmDwyu8yqnzE2WGGXAGoMjDe8Ph4oXADiQtg/2SXVX7w2e2E1/JX+BCcq9YJwgiUEk/Dzhi2dVb
ZFrF6ov3AOJRNBK4njQjHEtBILYtm+jMlOqD4b7SmZVjB/H84ghx7u3i3SI74RWBnRCr+xS4LLV8
eFTVH+Qwg0MQFhomFYxnu+hNuYE8MJD2CVMQUZAIr93v0O1JZUjDS5w6ri5ic+MOlyFqnHdMcAT0
ygSkrTbiHNxyi/jl/QBJfkL2DSjf0h0ySsH3XZLVe0Smn9WerUJwVzOTgwlkj4UmkHVNsoE2rHzY
IGJW/jTbNwVRAF4kcEK/FwHtWyiIgqrW060JRMKtUD1rI2GpFn8BlzJ9KD6SiLHoKHo4xmBGdBrD
/RdqKtlHrDjG3rDDyZPjEELXQl3BppaLnSw1yD7M8H8KacsyKXhwkpIzU6ghBGRyzjP+5nM6iJuJ
woOSktJ2xMqWxIZm8uVC07AM6ZDWa+Do+8tfEhBjyrdh/fMYIq/hqFGoNGKsuKIQTiCUZ3GMoJZC
EbKw7YFGHQ+SR70oko3UIwOAggqhAIxpElholLjaRClA9Jm9B5qG78IctRjnFnO5pFGYHJspu4PN
MwaPQzPXfAhxx2fu7sKFLiCt4dR5lyOny4BellgDoixfhLia3YJb8unZ8WGSUyki/cBFAyrti+po
HkhFiLfl2f6ALwItivSFPhQqgVaIofeNC7Kaw0fKNuXLE1YJM+ANGaE3Us1eJDR1/Hv/SWDtgsV3
Ah++UZec6elgWM1QnhJphxdFmN1BesQM3R+fZhQHK5xKViIn4b7G70mMOomTmX8h5Qx6Afbkk/9K
fXJAPpX5Ch+ABu4dj/mcDGBcf6kX7NOGVJ+WySQKRuTlr6KbdF844XBZhMxDLsXYzu6Oy37qp1ur
mxcp12e1ugYkhk9aQ6oMT9LDDITTxlADcTBfXXeOZRLYkxV/ZxD3IQuylArn88ddblWDC8mpnO5g
1bwcpuw7t71LntVEZ4oIUwqWSYDUxUvryGGx/1wJDeIoCoObVT7hCTRICGbPsRr1pFs3mZuKnT8H
dwN+rGE1dWH9FGarPdJmujUVns/jR/Z4cf4bWwrPLgeMGPEkaEI455KU0pC3MVfTHfoiYWhGwnl9
xiWHI0SaQ8djqOddh13zGEeR3oeK3qTMgulpruRmQ5ap9WczqCYNpJUwfE2d8Z51LkxDC48023wt
wAdNna7QucunjaMyNaipQ0beKlrpUVvNOZJlCh0TEK90KIv0Ajpc0eGxDE4E1B7s+jVgdvJp0M93
iKuKzz3puMScaflOOBrt9clbYilAN9TskN5HOoDYn3/435U02DQ6dyRkV+tbWZj17D/AeDake6yb
IN52iqBpUxccGVW6R5ReTLfb5FXDOXiz0dkpaWV7Hqm9RaV6Ubdo3pX7juUFqDgTRtgulTJowXDg
As1GgUMA2FcJJ4onrSXuJFJINxDKhs2E1AgeMk5dZjbqKYS1NC0ozTFORGP0j9Hl6ZjB+ikO9Dwr
u/HPUA0F8FRkvvWwaxbDWdSw/0YacK9Vqhl8npYvEwlhpfO0oJbYKZQ+EwYWDENxdlCBNAcTmM/X
q2LAunzaUcSN5tIPoplm4D58nYERPSMdTN/wGgvGvB8eOYiTErIWo9hHMl2NdxxHOgCai8R/ggt3
B0+2sqCtfNs6JIvu1wv37JcYWGZ44r2WXPpuEmb0VWBt7rAdLjHJode24e16lEIpnpsLP8eNtYNN
kL+/A1cF5BnfR1QlB0NhOLJDxMAw4svYq8EEUB3rg5ZTbiPqkYX/nY3R0kCaZWOREhKfp4zi5m/D
lqf43NIVngDpObYNu2AS37uOJaJkuEWC5bkwQOQxspFl4WLMTotrwCLM0DlzK2lRhTkpGUZu21wC
n3+Tgq5ZZnWa9Unxe+zxz8XhssM/8utjFByQDIHl9RSFFscK2lPk3HA19xdbdGWcJQQeo/tAZ3lF
AsKMz4NRTzlDNa9QLFrsELRGDIQcTtM6QpRjJZZcqE457N/+zf4wdVJ4Z2IDHmqD+YhiBLe1sysG
YwL7dikcH2Z2DrOW+fNH7uE6F4aowoC7fr0LMpgrh3n+WvKasTqh0DTtNdI0cJpWz2U+o7s/G9mU
4qMwOcNTjkXefqB/qXc4SfjUaCApgqGzH5G+eXdvlWz7J44QdhZhnkZNK4JkL5sHLKMANl+g4LCM
F+8Fj7mUNC1zwynFC+MhIJ7n4tDAHaHSgFu45dBuUFHSh98sKHVLjunAoshUdnij3mv64AC+qlnM
mTkTfUVKT2n+OJecH7KMyDvBPai0JfMszwmICQA7RLzprT7DibSSkIZMjVo+2UVJB34EBscgIXZu
Z8sOfqJbt07Qp63k025Yx4W5UhYmipX6RXiR9QKnqQeddlJsqEF2dKO/z4YxHPliRFWhUXpLIWzS
1EHXhEIn0hqiOFSKOafgNOCFyE4x9pxYyLs0O4LMF0ywnixwwtV4npmM8wQvpNVmRXvWWAkViS8s
WugVGR8Etm1ENiIyFSjqmCVw9NnXdLzZQpiVRnW7pN943VXKm1JmQIEhLkJOoZIvvl7pq8+JQg1G
XpFuzul2uaNjbmR0ov0doA7zTbpUSx1z6iHNsd1wtwF8000WhMHknclRjoEMBzpu0otlY0CG8dNZ
GnhgsHshUe6AudJfA4EARYwXeTHA7t/9wqdGHvzr9amiOFCfBaBJI6DS6wLpzResZpQ7gSS0wYX9
ZHzcJlaV3GQ6aJzIREgIU12KQp69oDk6mnU2OCk/SnROZM9u9umFLauQ3ygcQ6o2bhnP5gs93/OA
qIbiDyGNRXAW4DC7MOXD/AOUUa8h44S3iUScWW0DFz4U6OxXaZqABVMdeLsCj66Te2HezSeiuSfX
hmv9oqfUJ9s7HN4R7VhLYeqUyokhb9Dy0AABoNpHOFdU11C9f/vIeSUa3fw37i29M6ICc2zfG5Z9
HJA1q3cU/htyJArAwIFqjWkGPrIP8g5NixHzj0rNtvEzweTJOCjIpx7jZZ67FhiBK+bYBM9wiaF7
lpSegUydG3AH2u4rFWEsQuoOtwWX1wUcDGCYHGybbTTg+3KYsH8hG5vHq2aPc2UiqXDTB8kMyJTR
KX3sh3MmSTMiIvkIR1rI0w0GlQr2Nyro72kItdxL9Rqf7dZW4BxHSTrnPprEccuD2P5jyigNZL1D
LAoqPFCXSFTrFLnMuZDebV6ZIO3dF884z0RSg3Juszfxdcp1KVm4CR7XCZoNoHq+HCuA/pdNxKc0
xPQkNYSL3z6j/KOD38GbkC7laRJa/E0nr5bDsC00kuzMsAeQ8IUtl8lQaDgs/NHZh6roS95Bl3Nj
bcIDa4F6wwrBMpmBb0bhzg69aE7qnK2ax4F55/a3K3gYdzkW1lgSMZlzdn7z4zcZiMBwvJv3Fb5I
q8dWlR7d+6fH93/bY0yg5xgZkTgz2jIrcQiQAhrvSHNNKvkvteO1OlsHHyTKISPFw+7imqHE0lRz
i4rYeIuvB4W/kCf9Y14lYwraO0cLXdTuMSuT1x8LgZvDn08StHY4QtYcqnKSdxwbeTsiaZx4bmYZ
cN6NXy9RPcy4VbC1NRPpfIPBBsdf6cEXXMQnzf7WcfIi60BIOTmYN6Asug8BBGw5nkWhCABFY8Fe
Qj82fmOsBBSGExlsJNx6uKfiwNfyLguKssYSl5dDyvMIGeBQj55hV4e2uCyfN5WHuwVEc6t9cEDT
OUsFNT1MaNHhT9rt6XXU9RctYnuFWIos48wOc2lSE0AKuV+sxjeE5jKtR3BT4m9Ew7ebAYE07B2k
KTbAPpmYbNdYjJ+SK5TXqS4r802zxF1a/JAj4CbT7z4hnZAtxuC8y3e6S5EApEkzAikC2oF9ew5f
W4lO6xD64dbQ3JhMcJhOHu3lG0mput0cxBRObVHrgrJTQbwV2U7iJUuTuYDhsgAXjzscbQQ7gvXJ
Rry4UavmXeZKvI1/YbrIrSg93Cpj/Kvkk7JpgAldpLjUKClemWiUBNR9xBhAwS8SvzOsm9HN6uFr
hIo9PUPgPIwJ/LtnRb9maRk171oRLIdTewu+iAzjSBNa8EU5Te4NGz8H79VfEG9f3C2xhV7kNxwh
Fm2HZNEOWBJRdeM57KUSaLY7KKwGexH4hbIvC1AUJXnOVKgOKDEKSQxwa1n/V76eJ/jgUDSxX+Ld
x635sdaI2bujfW5E/Dyc6mgmXMViKITGGknH5nkChVsJJ6cdzdcimVvRecKr2dG3nDnYXlkhwkOy
Rs8pjFcO0sKCyp+k7DucdCwugOaef8c0Yi6YD7SNUzDY/bUQ1kuNJUcc/qxQ4ZahDZlL/GM/K9zL
wi7kpNeUzdeRxEhaWLADxk6CvY9x3nb2vNbgouO9BHDXz5othnNAlTdclJhKPYV8fNOdN4FK2fIb
k6CAWQCzImwYQ4zCOSjd8FLyb8N8gSsHjN8Nh43NXDgMa2PO1yOmxO5agkpuvCI88eN4OJiHpqna
PPGy3AWf99JOIH4jHE44k3ZiOTmJ36KrxaSKIw+NzIqjEmYvenTs5vCjtni8uI0Neg+uUsoLcMQB
nqTzPzZX64RqR9jgLwzJ+EubG3nyjN6K5bNhEkrtgirgp6Szajk0f+B+rKg4SUl39lsZAptN0orR
n47A6tm6WT04HfnHJWSx2GCtLypbsCaZWV6X2KyoLXJgy311TZyC8ewhdotZyI48RJ/HibqLz1nr
YfTN1wC1aDtjb/NT8BWWiEhXPFH+FqCOU7kHTtCXqpyNbooR2ZF8Zmyj3A0/RuON5bhsYnYoiH36
O+uRDaaCPyKjPlOU0bHwbrg/ruTREi31CtyH82XjA8rYJP7yFBDmt+kY/JIYQgCub8S2h3NZ7PHk
6lBM8v3vH2rUEisfa6fqPfxtHcoTpjjztYgDpi97Vq6aTq1PSOSk/lBBI3nWfdFa3wh3Y1qDDOjj
MdR4EAK/7e+dFs1InU6IpXNxSMJo/TVIN7XFR6eruMjcgt9bUElfL2oih7ooM+aLMxYY7MHyzMih
n26dDXXq5F6YE0opfSBQdZYK9V7G4JgpbjaWnBg1IHn+CxaFvg5Nr+HkENdBS8TR9+fIJQNDDx2M
eE14Bi54NGTUyGHdZZ5JbJmkhic8KigPRivrBYFxTalNEbsC91wBwVxcXMNkW0zD/P2jgOouzdOJ
M5UlwvLdYJnctsVjl/6ZKnPFQ+2n2GIxCTLvfkIPmCa7MS95TFPyCpGT8nxuhHDXoIOhH6L47hBg
B0EQByKkt92BPDNyYW4O7CpCW0JUKGrbctlpKHvO5qzwoAdKbyP9toirMDuQUvqFY6dbC09VwkWr
0IZpHedzseUNOdxS/g4uVuWTJnhLzVmh4NzghA2zX2l+1VR6HTvUhtuZcYMqHBqtCbBTUYLojuKc
2kz3w0xgKze/hwsoEhpl9wLWAY8b65LVqF6w39y0/ceXs3jo6U6S5mD17tN7RdFMjNBmhjmTDVPT
0ObPxw1Ef9bCv8NzEWNg0Xlxqz5I7Mq9zf7b5WFlI31Ssg/S+TbvPOPPIzgUvfTOSOzivV4y2Gvi
hkg2290FEjlRmTG1mdcoTKl5pPLdW8XN5gu6nxQFwwnTaRuOo1R70mqke45ehi03tyun9dW5Mrx2
vouqhsGKPf4leDRLT37001vsq98xJmEF6CAMqSj5ZeYz4rqGdfHvaJl8VH05ZVU1buqIQxtPakN9
gau+OQqugkvV5HF3OnWKUg9IEmyOlxmLJHdzPFLrWRhZyvAOMtBxMr5oqsH8GmyKIiM+WpU4OQFs
8qBaHhAmcjHLMJ+Gdeh9BGkBVnGc4RtkH36WA8M9mH2d1h9voZ7AEvMAW3WZwh974b63KyLwEebG
Yrn1ss4jspevzpHtmsp944+bQAUkplCSfm9iWRRSYFGsA4XgwqcTGsww+xC0rJbmYFKv6yZgC70w
jIITIeAJp5lGfu+S+HLYOsLDNGLGHoyQm27G1wYb/9o2HYUHkHvlWwDwypkhznP0oGx7OIZjP/rz
/2MEQkaoAuViqQlzxSapAnCLUgcAm4YOI1jWC0U7HUYAbilyoSChp8b7MuuUP4cphinixQNqzZ57
lwWhU4iuPDxLYBGA0/AdJUaAhfs7vnA+kXQlCcngyL9a0uh+3ID2hCkNnpQbqBBcIyAMkOlueN5B
uaUJfNARv3ymndcjEifQfqxK6O6pvAkbjGGtk97ZC1KxfLOBE0kL2B3tgfjWCty7gSTMmjBvEJRF
VgQUDJXAUF+NBriu2O5Ech4RuIldAkxJ5t+qS3gPFa2PIXFWMREFX/E5CiAAJCWwKwZPRytmLwtv
GyCGMTsjB6kJoMAp/uKsB/5DInlm3VDas5oZCoq7r7iJq4DvME+uC0RlSLF+RknvEBx1NnuE+Gpj
2b3ZyAphksqqx5aKPG2+OwmyEDxHeCrtPSPrI4djHBZV1pQmGDiFJEMcRtn1xzViA6CUS+Dnzvbw
WO9a+MuB5dTMNAiwjtNomTXQPUI/LfpxeUQOtnTMGz0nRxawDWJ72iXPKoQ1vJW5itwmgGLxY4yY
CyRBgTKM/R5PZqw2RKhYM6vRTLpwtlWk0Y7FFYIKctmK9wonuhg06enRfDvfFjf/96HBbby0RWfy
dptKYg0XP++uk4uNz0+exsjOtA4lvhDszbASEJLQu6giFocMMM3Xlxnj0z02nbrZXjBsBPynRKFV
ea5KEobH7a5TRWCK98EnrCawsZjH4hG2fEv48d3CSZ+lRWBh/gmVxN5i88YpE+dHxFrU+fIA12Mo
bu53LoF5qD+uargWco0J71+R5wotpI0FpQL8UzxXJDcTa2E1sdc/kYdyY9DOiwO1kLCehULmkSaW
vQnngxXEEhp2G49lfDrFQiNJ8BWEaL7qgAhBMmBnsN06Vbxy5UV8Ni022cLBQZ8DimVCi7VnmuIS
85Mx0CfBeKy41QLcobtnIxUTL+HisPt62GGBznuUDrhh5oy3we5wnU1T/gUECdHcYT+ErzeugsRK
B5zYmzreAw7dt5IF6uqRCx7G6C+OD3yahOEKJ5/smMhPGaaiewyCibeBKBKfpNsAEaX9ZfTHvkNY
C3wh+bzwey60GbLxtZnlAaomnsUNF8o+G5Viiz7FFH+M56ykvmLhiLcQx3wd6+ctQh+HdjagpqX0
VXlnOce5mZqdN2CgxuM8Rrdga01llCoreuwFsO6SLdl9EBeAPG33WuCQvh727u5oOM/fZnsw/DEQ
Wcs8+/RGjQCkyOfZsN2uGvZ2afOPQXSKHZkU0zAYUto3xnkPE5T2DdEVyTFwAqQhyDSXIYZhfHaq
kd9+W8V8RU4kBnsfmhZy7OIDzs0CEtP1s4omWJCG08gxnD6XHyMbhOieorM17z0MXCXoS/bTOn/B
f5GNhoJOfGimXDJsLHtifk+XFOA7w4mFhYfBNHafjPpdhz3luIgoQiyLTZpl4adX4JINGzsVOiz8
IpKgIpoEqRRX+7/VL8NGwbUjDT4/0ww1LPYwqZRREeMtwGQxSkEd7RAqF8bBEjjFxHfdI18Lo+CF
MUnTIzYYgK8xwgB70XHGO3A1dj8OwU4mr3QCr8XtkqemfTD7t9T5i6yHE3gbnkbgFXfRLolEwd7H
Bo/2X71U0nvAbnPjYy7q7I1E/01uQhVkcHkEJCSTmHoDu7WIUhtqTG/2QKw7CVIOiXHMSCOeB1hb
c08sjBfE12WHIt0xGjieHG2HbC2O48GA9kvG2SQVcCdq/emWMvFqk2vvjTXKBU8xaiOGFuwWyz1O
StzibqYgUh6I8dGgdqTlYjjbXsI4hFkNrZ1BOne6gQcCfYackn/g81k7zRgiKQvufxdEvHWjaYCs
j6nXm08nBh+U8R69n/LZocV76yp9xeRq1/u/vFtJWsD7i2IO4D4InEgE6MfkB2999vZVjVo2pcsb
yWNgTVYNPJGYk+aUyKnHpHdD4rU42uLVVwtw659OL4XLU7PQ/EM4JeU5wUAfyiX96d1ydZ9tk3WP
V6/lRcE8gfyINRSb8gR/BWanoJLSRBoXkzGJWIQGOgiviW5ms2lInrONVI+czbDsQJosBsAQqNbM
1Kd9gs5GwS92xE/ojg8MwcdtHnh6hzTh1auck/hmssEZifAghU5847xNiEhJoqiFGhUDMmwXpCcW
AHlPJIiHmS0PKFui5MjLW3F2Q5Th9PskUktoPo2uy9G68rgIOPcyChUg9NSbzh6jmTM1zIlBr0uS
LS//HUwkUib44Cqy603L0d0OvimEq43Io6s1EZEuGR/UeXxzsWUKpnMZt8lNWmkIHExKC4+WQfiU
nz/UpXswP8BYG3hoyJeugR7DqKRjwSlcR+mEJQpdxSQKEJPD/5XuZI56DboU//L+J4DfQ7aBgFUr
EAvf24AoQBXCAUaowqIzHQPJw4xwouCMpp3fn8loQTyqrnGEpmVVQ55eDrQnt0sqBwzqyNNhGrOA
/zOGVQGiynkg7nr9qjejZFDWVDoxweOFkiCco3E1jKGiwLd04VSO9rY5HECizJvUk9jdMkEDmMUq
RcocEKKnbZjWBNiW2ipN5zHg1o9Cdh8QTWjXuMGCNyq2Msua3D8KyyoZV8nhk9OL09FjqLrxVpMC
7ZvFTFRuqtx28X+c4gLY6+OGS5HCBD3UhkJdmHz8x5SfZEy+4mB0aT6ob8e5W2PjU7jH0tMGDMyx
qXYSIACp7GoWhRIuEBOoF1ybcWxT6UHLvlHoy7RTmjEDy1zxoFy0HHWwN2gdfRP6rDxx0imzuPAX
EQeyvcc6ZFvHa5MNS7K4JHWaKYO06GxtlEmElAN+JORs4SEQRKeGxTFss2brOV4TTs3pNF2oCjgp
4PV2rBzycfgXiDQGk/vNtPhq9YFOOabRMip9sNHm4Dqroq424Cj4+cO8NTu4lGMBTVaRkNLnTGcB
dT+Mgt8TYWUIL0aPMuDLvQv7YXD7Q+M1YILXqlPMUuZwCgGwCIfWGLs2K3VhIyL3tn1KgO5oM+Ht
2Qb3FsWWbV/ET2SroxsU4/373NUs2Gu1Dkc+ww6Ihrvhh9BpgGk8ppI3yjbwtSbHNLSQBZuTJX1L
6Us9zySdjtR5vtIrJLJuH2ol1JG3S8ElPSL1/OQYUKYe6Ox1s8AHjnMhqOfsmXgKkedNbs/LvVLg
78YbDEYYOwjoZd7r9sG9C3WnwI1IbfbgD6odMH8hbj2DTaNW1tVjAsLkUSJypOD9ebQwveLJF5Wn
iltT1i09hqJ4AxnCt59jn4+enJZiRArM4n64VES0X4b6h2+XMe+lJ3rTcxV5rNzBsganqKtIv32C
PuY2VzBZYWAtE5EE9NFLCQdfvKzHVc37ZZyVlJiuVCmQayUVJcBf/flhj7o5RNdS8KdEpqAWPVBq
UdLMKQrdgRB89TFzGEuwV3mg6x94OHaoLSVcvRhw0W+YG3sv5Ao0OdT0mIzMUHUf6BG0YTBtAVRj
RId/3IjTNlrJ09CkfPtOWExSRJJaCyxx6832MZLLABwHg3WbSO8FwTXcJ4x67jySTso2yXLq0+TR
NvakQGVxk0EDMkup5Q71ITlxtqtNhYwqKb9C80o2EILAmj36Dezh8N59cRLhfg9PSpguUb8Z4B8y
w3aWMaretMT8bnpcdFx+eoo9O0aMqydz0M0ZwjLPLVT+sMnuLrw6lKlRW/o7SU26OXQchlmOZAp7
WVJRva25//+3mmjwwngioAFdoJUcEjykNzC4/mPpzLZUxZY1/ESOoYgCt/TSKIjY5I3DTBVFVGyw
e/r6wlWnzl577azMVGEyZ8TfBccLnT71qkp1c2dZMHgRhRysH3dVlGZsyRYXmnlbSe9k/10d6Ypb
HqdUxozd1J5OZSgPDCZYIDqxl0OwhA7769ADVAJ+vcEep2B8bQ2MLZp+BW9YVPffuV8ExF+cw9Us
Zm0GdMBA47tHbkFvlb+gRGRaClIFiJj0O7b2K0Qikp2r90m4MZbvDBM1m81WQCjb1AbOJ+hB/Ip4
sJaojI4r4lVff08pQNSxlZIptHt76KNPG3jzWkL1CX1BQ4Z7UWG15tw1JjNREVBOuQDRHFEnOmDO
bStaMnCVnYOSkm8iJcnez7hXpy6fsprLlLAv/kP421ZWotSt8c97ZfA2ThKFFsZUX5xW1qoH6WuX
/n1MZUcNjWxteuRBAKaYpGtSp8iK5mx+mYzcCKjPEFHPOZtDG9ydM4S/ciSmMbGDNv02JYxsDYUd
qkM6Ic4QogrO5vQWADFmzIziiAFuJGLy8LEa50EORnhf8FqD8wyUtyJNA3bvJVp9Y0GKOQwFC514
RIva/olrzrXnV5ehycuaPJ0KDLPhaKTVeKP1Y9oVLTQDlDkoqfZSQ/0C/FD4PNIXOSioHIT2e4ZM
ZyFQziYYPENhDNdu0AlQnm6tAKhNukM6iu1thnuAtDmEfSgJAadKN9u+GruLH+ji6GMjKjX/NtVP
zi0mhyJThtqiJpzdUcPjFN3yZ74kK9+IwDZJvIJ9mu06nEGDuiD7tYwI6m9uln4OdoqrA++VHjXX
svYQmx+n14+r9Zyqa/dGTdAd9eMHI6bQvQw/cz1WY5rbaYe9VaYsgGPvVQnEBTIyjhHFWHGHzbZn
f+0ne9dlvkfUiql9gRt1yT4NL/Liz6OnkMmEgb03xmsALvYJ9nenP1JQlI5u10GRXNZLBdGRrxJQ
VtndttPSXD357N3bzn/NPgjSzkERf1Svc8I7N3gEEHeYIPsnBErBY6ZHNTbu6W2Av/3QRabQWlT0
OAevo7jdwj9kRISAzioX7/1wy7xVelcWz97VHoPb2TcefskZqrgMkei0/D1YKCPeInTSh4/fCpVx
mZPecIRMVEgLIPVOjTuDVnKNz6r/ZPv4qXMjaoIXaEZy3Lmt5MYnaga6e9es7onGuJu2kyeihpd3
LAanq1f8tIn+Lt1Gce8MR3s63YunoyQMb2zVq2eEXFyx+nv3YLha6eFmIP/vpLgPyhPdeeBzauzP
wSuYIKg4eCrKzZ3oXsU5EyAINKqa8NZwEBfV7zz9bunBTihWe2bQ88ZcEKNv6W3E3Afd/NSu9vZ6
ivueNTQq+Q1M8ukQIAV3uKjfnur3FYeQxCv2Zt4rV9/+EMf2sg61T5D+jbHgL+ykfItl4N/AbiDG
DktRrfuP+nCBIrAGgKQ+SfHJeKf8yuPo3ECNH1q2ahAP5lx/+oRstKFQ7O6gH5ckVCqwtuTNuJ3G
WrJrR6+ReiNnweqn5eS+tz9zvtSxDbd3N0udGJfdhFulctINJGWu5fedVvhwjewy7Y3eMALNDJ3S
yvnrM/exnt7fTMzujnHNPmYsKXAp4q6jHTAEb5oUmelOw/bUniDy7490xYKGbSXdCU8eu9l10EVu
Z2nT7tO5PN0PWbpwez5lmTbFgx4wmyPfpyrOxtptWFOzNy7zFLm3OjphNDnlEOPnlv3ooeoxa5YH
voaL82zZRCyVKB4NbkLxV1fOp2d/dr7Rswmo6x2cPQDdHgvBc3T64b5dD3QiT7weAU7KntVEfbeG
gFxc4+NMeKUZkQsYrUR9q7uXll0+7D7BIIrV8HmwBfI0EDiIko5tnnBGjattQw6QIfFUrJokVeJd
JXjRLi42P7LENnR1Toazq5w93OUDFaN9Rk5/s89dMVl2X/YJJLGwdxe3LIOqHSxVq4Oyt3E+H2Ea
3jYD/pxi9SGBbm/dJ4Cn+7ZDnIw6PY5BFPbjvV8m5aRbucebC2SolP6D1JhDUBJs3LHVyikJlSXn
1b8cB13QtlePvdI8I6xaVyo9h4Q5UNAmD4weXh9MtPzx8yWrxez8nq073mLzCbHptQh1xGd5rx19
UP0enwSz2AYE3eyI8oBNgezTpVOS4EBOT+nrWXteDdvzy8fF3VH6yAI6L7uNtlUFJCgNq8Ckc7Fa
R6ezPRGxo5Mv6NyYmKDYVywhfbe8u3XffZycNgZwxT5CoOgoFjy+0m37fcM7MPiqmJ8Nr4ERGl2p
7T7uCW/gYdCh8rbPus9gpqbntCt3mV1P3hlv6FRF/mMzT/ntFJMDpNTN7f+13672YeNRNL/uMXfO
39/8x2dg8JE7wZusibfbUt194+ktt9D85cHtlD5DD5u7Vx+90372ZLW+3Fp1X22gOEfpO8ya7Sn+
oeMeXt6hCIxzoHfc59Ovid10juOf3+PbLog2tnZP855NToKoSbxDR5zWzN4mz20kDmWSPc1DrD/N
zd6DkqFVJ2Y5dgcumQc3iHf4ZEuK7A/TYRyH8lmAM8gnOGB6NsmtAUVyVk3ClUyZmm0miFmZvcQQ
3w8QXs2RA1b4CcCJQeC/VUwKfJP1APz2EwT/Q9Cs/LkGQoUDACNuZ0mkeZH51yyShYzt/jhDVq5p
IFmnA2DCZi7EWQ39eR3mxnSI8AMVLfaWHR7VIYNh0FhQoS0+jD1cICSkfnykPWZxvSPeJg8kXVAr
JuRsNhOhCXMH1AV/MA4eFYpj8MyZRr7ZMKhMSRhPTKjWqOcTfyRXb+Iend8CU/e4dzTH2Ibhf2go
RkKtwp5n+Iom0ELVZrtVf2tkM1vkk7pD+Cvm95Cek1kyFTULUh+Gkw573oLZV1aNwoaUXlpvSc/d
VmnGSHHBc5uGC9HKAVxhTth0j+EMWb43Y/wzNOvoggxAvBcXukTK4xVyl2Aoxbh3m3uvsbd5YS7H
2pCQkARShJKuw/cN/80J5Ovj92LzrM0/5hdLI45olOITXG1PultCWKYWGYRYQnQdZjzPy7E49+jH
+NeCEQCG2/Byxd1h3UtK0ncuLC0QWa8mAo9WrmLC9tBdHHHv9wGG34RVu2hy9bVYnsdFWpi/vRBW
0ZxgIe2NTyRa2g1qqBqt8SzagaGg2JL2LED6GljbUAYyi2QGcCXabJCZFfHBWvpYbpm6jk/FBxXl
MwiW7403rfFgM+Mn+b/DiLFTlH6u4DxU/3S1cxvg8uBD0kOy29oiXbfH4BfgEaTth9vsPOJiohn5
SzYvH8mL4aA/AW2HX8A5CGQiJVeG49IH2JmGPDZY3kACgQL4CpaTmGT6KrenukVHTQf1FpKIEEbg
xOUCzrFjQpZP17fZ06df9nMOErCP60bH+mntR9vlkXZNXJvfp0aSyNN0uovC+csFzGmo8eG0keoy
l0KO1Bp7QrhWDvF0vdzQyv/D/XY8Xm2ELx9r6ORIroGdzzPdofk6YpFAXIvCVwwiTNPuIlxdWNT5
YnVZ3xkZlAITw8pBsoKtWXBfT9nIVWRLW7gXw2M4GepC/0LVmckIH/SDPkNT5v2DTzglJJxSIXem
IucTOJDK2WMjPVHNwJMMRlzUjczgtHUstggWpxAtyfabDy0I8Dx+TknDMPfhD9fpwPtF7dEE63Qd
FIWwYQIOnH8xDDGFY0y7N2+Z8YS4ygn5Om68BmVEmCPOJXLbY8x0o5bZYUO8eCPC4SjVRTg1fY/5
NFh4t1wbUt7py9/mx20H5SCeUtpw7S3gKFk5RmKQNi0JuBL8TpM45cCRYBmcAG4IHKYldHH0LAwi
BpK1BKFk0UJ7iOVs8ZAV48AFiuslPfyijdmC6jvodyIAS+Ca9ojrbKEk8VFf6jcW6r5NpuRiHlaM
EKntTwauqgGmKfE0bcLzBKl38UAvgkh1yGAF0exkCFBok+Alaet8uKrrcOiJ284x2chZLwzHiLpQ
quLWklnKSD1EngPNvaVBUsYIz83WBSxqK1IwZKo3AWHfGNUEJeA+SL7TvByADh0d/ThswOnvdtE2
j78smgttlQlU1kuIT967CJr2rkoWtJ1RaUJaue+M9Uhz51XEYRHq+CLO8k7YIGSjvXig+ergC9Qq
W5KQdBJYFivo7PxMDBw4IiZfP1gJji7DOWdYoJjlgRwg3DlfoULT5poRig3ZKoLvcqOcWSI08MIW
XWZL0lMgrlXzSGzdRhnzoZ5v/3Fwlxf31HKru6dc3LPqXYh8xsipOdrJ3RErs/T14+D68D+FT8NC
PX9TAWH0pXU8+7c+oZtBuzvQx5euTwdSZPzRennl27s+B9rZktfTCWb37nA7b48rtDwHBu3Gw0UN
RGIw2tdqWCLwbkXdQXfUwibXJ1BisoyK5PYgkcPwz9NX1E+VkK715Hw2h+z+cKQj7A9vg9OUXJ+s
CcrJYYx5uZsUzHKl5N1nt9kxpFxrE+ma3N8Awru0yw/tM3Kop2pKVV5uEKLsUnovOtMXFhfVf3ga
M6/02WOj/t7xMF5QpFi8b/4fee5htKR1Iub24XLFHzlFMAVxJz7llxBR1BI9wnxvWFrh9VNaBvdC
lPseN8xKRBBtwJy2LTLYA9y7CWspfM/XYU7Ps+FCABpcD+Q4Yw5zoXKAaEn+MBvAL3YlArFjiQ1m
s7mF99Jeo1zkwdz/0YekWw2H/bYnEnSEZy0T1BOJN4DYC7U8gpidA6pPQXoQX/rP6sHOJcNzACmA
XDnyZMJaN+EE9lL/OAqIiyOfj6gU9kwX/R9lsikV+xBPHsHM9lf7TaJJmFlU8BvECoVuMqktwywp
0q1yg2Yq1IRsTYkDdHWsqAQ44PQx9YW4a4H1gTyRoqMukSJqw8AtHDbM6mWOWsYm2/qylsswT3uL
LWycI+pGRn8uNr0bZQf+qdFCjnlIQrHgWqI8CKfIKdATaLYCcAUvkN+xtqS3mbCQ4JiYj4AwodHE
diVjyxR/uz8hcOEXwMCuIDxE5yN7Kw2VE/0dQMFHGBNLywMpJeZiyztjZ2OQQIY1ReNg4KWFjfTT
9jBdw2EB90H6DEAR7TkrDJncdNcygcCmnxHJ4F9fKbsnuD1XiencxFwgIsnwoi6QHRoe3Dr8aQ6D
4gNZaTXTA4QoElySgGMbEyujtW5AXT74sGJeJqv8Q/Iqm+562pvAfOcdpl0ys6disgAbASMya1y6
1IFUESwdG+vf5+uD4AFs8EOdcvAqBR3nlfuN1us6Fu5b5oOHUz7AGkAKfJaJdGxvx1+UkEGQXE7W
H2alBWOLr/xenwiL9AMdSPEGGEclSy7KjI4FpcthsBB4H5QskwOdD+2twzuYzTZrBtaWBQ0F4wN/
hZwcktjXKcBxvzMXmD5JZeCyOVyYToyWMVuOATL66WNQSpdWjFvZbmlWCXmlDxrOdR97y1SPi+1S
c5uduxyzA6FR4DU4ex88NoE8+ad1TbzSDvIofrhPS+nbOP6o79luqeOIChvQtkAlPFUKdIwaJYE9
0/bgPjvmVc8rH65CchdLmom6tGCE1UVnF01CByQZPOPqHfpe64AVhzOzg7ziL8+u1GVUkLXTeQxe
HZf9VeaWvX1sczADnDMcsqhmSOXgRljBfRzcYykuEYXAkoKHYgNbtxpHGFCqDepskepmFS8BTOeW
w5lTonT/+tVFIb1Ne3Z3sg6R07alHAMcxqUiKZsgzVtbQwXkvNvYYfxQtIC8FHkoUDZnYF2sVSxm
qavuPPSor9LvK4n5WIpHlsMaIq9YIelYbnYMHOVbeYc6ULIUlkqbP1jRqD2C4CXqFCkeUgMGBVhP
ytO9LQDoz/01uOJYwbL/1Qkb9hM/0Z165v7ylmBpCyNicAD26Q7qP7Pfc/UW2eWv+fJnj6WEXmBe
gK4zKHW3afw2UJF9IWPdN2It1YI7vS7xGtjdkPQcXQNfL+AeFQRxVwrhWQMixIiJUy1uLx3xZe88
sVgbeTW7k3PbAi0Y0EoqYE9PvwEbSIt8yYhm0KHziG1VCcufGijTEEzpmoKwFI15wrwB3SOB1Exo
l4qWfdS6jikU9flyjvTYKlj9wh2nfWfNQ4ddeobUy8soWxDzs16I03el3D/a4FJroGnMSz6xUC43
j81SxFtc8h6nAwotWwxdqLPhTA57gjaR6mU8QxwbDmNJuF22Ad7g53SGyeq8gAVCKc6S+TqppMgl
hnlptXcINSj5VBM5EO4/bGWIwKEhEN0hP2vcRJk0TJWGc+JByHU4BvnVO+jt8EH5Puc9sct/4XjH
4Wln/DRPMWUxBWEELgtJ+RlRPGlmB/SzRd9PK6twwnGftBuV0JmDX+053Zu7zxiTGNbxM+j+XXru
HYxtbKBZ9hUf+96JyBrdvQ04vyefOYhMVNzNnuY8SAsMmTdC5cL0iuD5Rl7fnmtBK+mnz6iPMiSo
VjufMgCD2yk4ItkIKReiC9mM4e23r8nYk5L6gu2BVDjryUwP/zZopbfGaqXAqBGbwsOT72iQevvn
wit4HQIT0s7guOqOztMzln4wkDHljLoH+aL+1bLiYj0iPVZYk6iHQEoqQHBt1HgVULhV5S2Uv1ir
p2XUyngHhynb0lHC1WGwsCAj4u1RIkpwihbvhosigdJEZfMI3pVLBrgSVnlwiJrBKb8Deg8/SFID
jq2dD1LKs1CN+jCup2nlF3MAsJNfjHdZDRJIQbWgfumneiDAlu4+QDT9XUr6DRBrjriEhh0v+KXl
tFdlvhtTjR3WD08Jt3eGOiD47iVnNJx8ZKvxinEXpHx4GmopFNjuY93j9w6puRbs0ia6uJTwAGGt
rMx5QTJZ/fOLgtfawSaSyeDv5vvxLeglJ6dDqDYBJkFn/s5aST2tAn0s/MC5HFy4XySQquiVVFcJ
+8N+uuRnuJ3UV0zNaUVgm5N9VFGFNUiTx8rgOUMYuiIoJtan9wEZMEmPBVMzW2ta5jWjSxg5TKwI
Q8Ri1b9QYvYBZC/rOtZjI6LBM6Le6NNYBsG51bAZ7Cd9t4moIH3gd9bGzSwi5ikOi0wDErhZ/Hn2
GVsTMVYEZxXnUAgRwq5PAdcdVZPeqAKHqeRNp4ZfBfxId/BGhhiywsmVTfpDIoBQuOFS9hnw7GtP
q+kHbCja2X1xvvB2BC5WVa9GSE44VYSgoZ9+CJQxrIbp9B/HKLwlAeqdyi11n7VkuJQAHYpj7vBj
wC88WYxlaIJWtryaF+CKk9cF+NPck6/y9lhSJYF0qztWFIXL8l6Tc9zvmgVJQDMYALPSXWXQ0Tiv
kAAoXavT8fYJ0KHuCuyI/HFNOgPSbt2m0N2PqqAZYFfTgkt8KAaHvM96XJJaNjoG97bdCQ8l2IpD
UGTZuEu/x26wR7oEAsIzTlTa22Nd92ye1koBY/SIh6L52OO8OTNNYgC7gDq8U7t3kkKfDmuNYp+n
aBkDA9xkZgs1UnBbg1N8dqAz/Hc3P4+es+XFa188HF/9iyNRfSNyaGBoc7oA/50ZwSPlPRxK4Vve
uvucwVRABrAumN/Rcel46GcgMCoUrIUFUlF0SQ/HIsPP0x7n9FhsVQDU2BU/m6p2qQkOozZHilum
uA8Jr+hbe1rMZJc+mMh8Z9u/xrXXDvHPU6MXI1rsnH7ORcRFlDYbKQY5GXfTFoedmNhF5ye7OL1c
neMYw2C7YWqUjBengC1shkURE+tTViw1MAK+7e1zPFPo8tfDyHiaz1/KXEbEtv4dv3VebVAqj/Da
eDytdj9UyKFq/xIUvpG2sz1Tf9kUUeBn9c9jc3Tr9CYeorbfnnFo2RyGHIlv5K4IkVLy7zelo4TY
YQ6oKm6+DEGB2XQe7uuPXAjEdoXLDwZ8N5Y7q3zZ9VDiEeFHrBofkFhyYZzpZfQxliK61/y+QXZf
BUc2BkNcoTha5R/eRMrFy/loJ4/bdkJ7+Vv97LDscVU4gcX9ItIiOiVldsg45ASjkapDIiQNFJEh
5CrjSTxeht/y9rUElIxvoOgP+Ju8OlKGeiOOqXYogdq8BPvHnfawT7p5f8aGcxsxMuH3sWGkeHiN
v6/LL6hj7jMJbuCgOLSI9vg9EVRz2rRs+TpHZNgGHTDsTlLMbgGhM9PGUbav6OaQ2hnDgUio5HK2
DBs2IbkzBFFtc+ZfDHcEi9Im4e+VxWHrwxe2KqasMFoGb7qrzq4kH4RkIYd7u0QKXP3s3Ucx4ON4
2Ft/eW0up4Kf74jWAprF4+ushqT6uVo4kbhzDHCy2+GOS8m/aP/Knb1yhWDZa2wbrC+WEk/e1dsh
PpNbwZ8bVgx/kx/lN8ClYbphaMvuB6nLpvbqH9FxKjMl5GOpvwewIrJQ7VMuksXd4G6/A/WHbpv0
JmRptJWodEfdDdHSEyzOmIj0uaSlwY2r9CaFzdyfPuPEdnErku8u7JpGiPaFnhq3wQjw2cWXL99Z
Bf0Q75NP+1FRcjKuC59ox9pRWVOG8A2y4gy7tRb1Gz/H14BwQVkvA0xTpsqF4rvkOyKS12b39MJv
h3f3uGJEgzKhjW1EzJHkqKIs5j0qtj5/Rz0qqjqtWH8qN3pf80rNDFcbhT6xIcaAF84q77ShM+dx
kDqZEHiAwu6ANfeSB+y38sq4YAAWDyEXV8Aetu7Jcc1n4ELL+6pk/ht2CqRbzHAgcYUL6SnDO1sH
ouib3cwlL1YyrFgswYsvf6aI2XmarnErYXtgbRwynTk/wAQ//NElmolGTP99EKhTjHh2gd6oxCzi
+C1ZAeImuFrPwdlusuWMne+Hj8FGRFbtWLwR51+DT9pal/meTeyWPIbH9XOAmsDBtWxpa0YI/dIr
ZaKcJGqOppMDXG7ftwFdNxPm8wDpLf9EWCa9KFWPc/JuqAIs1jgXji2sBF8HE1N/2Spt5jxE3C3K
4Z1zj+85dSR3C2qZQrS2ljCOByJdz2zW1MZL5pnJLEpxKyrA3TX1Mx5vFP5sONzq9wx9Fk1J4XJP
fvsAe0xEZ5eJCasfFS5Iud2BLx8XmXxgpeDN61YxEzMI1TSCHbz3pPfDEQx3dNUkDDK/q5u0JkZS
x7Jzc1/ZwZUZXQL/1D8MzmNz+9mhKOYWs0W791xikDZsiGTO8K+p+1S2fnafDlurStNeUf4vx2de
tTt4Yc6VS8c1CNssIIosPhygjM+xIndq9BxVXCUIAJcZTqwXY8CGKMuH1YaQaGm+Vqu2ecuIIwCd
ZN6FXU/ukQQBynjDXawPGfAklwvFbAsdOYYQ75YBafk8m+zC7JdhK5FBvzwVXAUtWQ55BYBHQ3y+
o8uss6AyM0WQ2DjXCQyuBHwNRjFwiCwDcSnojFNDb/hvWhBidxVgWmKEGuviCPrxqVywFQQz1eSK
AR/FrUsF0oVtdaDB2e4f/KGMij2Uj2ahJZcQeEKUc7LI4p3dH1DWE3FLRh3djOHhrJ/ecOz+SU4u
xRIm/7GOUFFjFDfbq/XAJgEqK3c0Z/JiqoYqmU4cKPaO8MA1S6C7oBkXv4+jnEWXzcPJHYI/Eb+A
mWwefpJIcJvPU+qvLM/zxkfwL7hENJ30wqziwM8dk6/v3LGZkLcKKo1CC41q4CR/G5SSJ/i+IRJl
QjqJcSQ75cPkAfTcy3wH8Rw3ADmilORMw/mA00RSbL32gESxL/GFTRgVIG8qzcgIxUi2mEH+kRoB
3dGgkRZK0lpPzz7Ou+xpobNbf0XuGa3fy/q8BaUk8wwiiO8lm8ka70gB9sYP0lbPg2EA/icolc+i
ZZPowN902C46EKN4lyJUuK0DMNphEkGEYW4A3Ed5TxZMDvglaix8d1gTLYFOMT7efJAmela0jwip
QGaCKaPHRDoc6DMeaf71hJUN11IGD6oaPhY7OHv3Whug1Eb4cxEd9rWy2AnUaL/A70JYA1SZEc9I
+HLov5HTkwhr4AZ3RUqHj2XL1O+TC6WRCM51hZZFldoyCPiyRVoJpcgKRyzl95J0d+Z9pmmdCwjL
uyGmh1r9Gz8iZyYwIH35L6AZ/r9sOIxmnR/MYUMuOaiKBe1fx3mPWLuFRHOuBdnl/GSIH5sCzhoG
QA1fmu3sxoshphO+ilDoavmyxGR4/V2mA6kls0tkCQVnwne2LXlCP/wyMtb4J6z38EBGhHhO0IGa
32lLzilOJJLbRZgA8Ahy4A+Jj6tMctEZRbJgHxDbQRVLGhvZifBCemVzJV1O48bMbM5dZ9ifE/xO
Cwal9JwxAU5cMSx8XgY0NLdE1bybLli0ssX5YN3wrATiEoSxPLn3o+klaE3Q3xLVJjNZBVeySFqQ
TRqrLiJtDLTxqGMT8MiccnonGcfO8PP9cC5qvsZCS4ZikL0/5z+B1UxEEHy0DaTpyN3zTBxPUJg2
b0DMNp9A1ih41mVhAVuGU2Tjb8fdLX6Qg6zgI+1z+I6GxyPMIKjlPcZLQ+WAPwbogxios1faDBoY
jKFAvwwVBxRnKEU31cD3dtPJxiyEdYjHwXSrrvnbMjHfWIhihUi4LORplpNEGP+iZcNPOc4b1z4L
k0CTeIhkg798MJnlOI9InvvSuBvhKXn0KdRZJCmieRpF/mHW7846HJn6970o8W1FLAJEIQp4HxUV
FCq+q1DjcbfYhsm7EzaARb195KyV/SgFCZSXf1kYEbkNrWCl7+yVaEPblIHEy1ERU0peiWRBiAoP
1/eRt0+dVxAlb4wFbAbgTOxRlEcwPS6boIQ5spDhILmAtWght3issHFwgsoDLZihrGCWz9/CgfYX
UaPsZZC37HOO6ezebH3CvcNTipvMx3fFboaGATgZn4RPyUL4M0cTlQLiSnArpKyW2MYkd4fp7T5O
VMuS7CNqdFxBwg9uKbIgBADggXkZo0i+HQUHosj1tpWg/yWPQCaREVCIjIOYK+Xk4nxFxQxhcON2
vPc2hnS4hQRZ4HhvCXkpl/P/q/oP8HIsfYR6GgWw8N4nieMEkMTXf3JBdXgyw9w6EDSDLN7LrsSi
OeQjWxANb7GfSRyqbGopyZUg9Uh1c8eh+cbRNmSnPNj9X54MdksPKN6/oqNt9dmo2V3JrZR4rkjP
ZggQVvArEPFfyJzcJ/bio/e0Cp0dVBuF7/QGAn+8Cu+EI9hgMoAE9aLSDiRuYWkxAPXkBCsH8YkH
1f8Ix+PyVyLg6Zi9k3lWOFaHtGcBKxKwAlYcDTvTMcBMpnMmL4odbK1hJbB4/7Orc30Tvy6hcGsh
TlmNIe+YTZuimrsrXnJ2ClLuPUkMg4uZdfHjiKImO1kUADpWBy1qGHHHtdYW0q1xWDCdjrfhmLUz
9pilhKBCAtlMbJbIzCVuK93y0AN1WUPFF5pDOlqWp5RJZ5oQaj+I3ie77hTsVLw5t2DdlwwGvgMF
MrwIQ9/nU95whNQTOeVARw6jIJJZaB4JuYWF0pfuIsgpfxprVRFYsMqCw2hbbYRipyUUJ3IVMTTn
YRKkPOfoQjduOxiHJWv9QxJ5QbI5oU3AiYvIQ3vPR+zIJZC4QY5vOVNCtNcUPZwxHhIhHhtchxHe
NTppDiAWL3efN7MaSpr70/5AfvXJ4ZimLV9Nr/ZrrjHOL2DqhIdRiLnnfFz8Mkai3DkvjYFFBZ6e
4q1fOaSZYZKa41nGzYbZ0UIh7K+fhemD3SNJxMtNpvBWcoWh2l4rCY6v+nJk9qwKAkM4emYOL/OH
a//onjjfmN7s/1A8IyCQJIHXxeZAXnOFhWBiBTUdM99uiQaRVwh0Pzgkuc7xKY5DgjDQ1xJGhQcP
8xBGDa6M5jxpzxfEyLMx1uQi8qDz68hDvmiSnoZFgYw8dNjzuUuqnExo54zYeXZqUWh0ndK/Yl6C
vnmjvvrq4zN2OdAIhAQ6DqbODZk3RzrLIOXxC+RAscjIFSXIa0ux63F+cnOJ0aApYBoxioo3eVsB
BT7++q1Y7i+4hAngwbYA3iHdESA15+7TJh6eIrIwEXTNcGgsOaWolsLLL8YrJAr9GDVBl/tl2xxa
6d5mg2De2THBgspzp2kWMjDO0Dh3UBYRLZcs2/af5EnJ87jK6MfSqTYJ/S32ESk+KT9siirYmXkV
Tc8iuQmVN5YLlOZsdww9aE84GlPsPTdxkYUG9CxHKfiFTvFC8DRMa5bdRtQf+wcMq6fFko2oIo5O
CEHE3/5m7EjkEea2iG6kBlLEyroU9lJkcQtKrJWCtivgEMBNdnXhLjFMSI4a/gHpWlB6CnR13WTQ
UiRU0IaTKDWsGHmJAusCzgqUYxo/l45dO6/05m40h/i/Gb2Cil3bFG9h7Dbo83auPngx89BSBzII
ZunO2n+XPT/MnYGBCECnMFEzhTiiG6Byqn/Hf96DA7AaLko/zyDapM4UU8B0yp3gXriEMcTCjQn1
TJ1DeUVWAcNx5yib1mSvwpNxI6MPEg10X5gG+DBgEUsiQjRGTTmU4rTuoDXCpPTd18rKoYyYO7KC
oELRBQlumDLajSRb1g/Rzx6cXcRGU1BUD4oAldUA0xfJCXiHKWlI1yP+X/1DvGgNJXZxhcQ/I287
g1bPRX5IDAQKvIdOV3NmjjvdBbOVWS77RNx36C6EUM55k1QEyhiihlgY+jWZxbZaOKdptCjHutl9
swU//6KktUnEpstpjVGWRSHdXGXVPaQeds++Q1xDLfPEco9XaG6uUwsPdu3UziZhpJI5ftFjkzOJ
A1odgPC7Yk6JMBAFuU1GHFQjc+skCfUwwABK0cYFLDn6RSQUEbPLdJnZZECUGoNyfFTpfGmJ/Eps
0BSNFHFUwkLj/5GKRL8E0SyICXsZq9tn/0rZIjMaU4dwZYzE40SzkmPkcVQYDpFraPF8IpW4hwgl
aWukO+7t+GGwOZ5sjANvL7ZjxRoNusjyxuUIxePvT0ySAoIzPIQ+fgKBOBrzM5qu++P1Wqp9KNJZ
isGSCrYezLlO4S6nHp/GcyTF1IZi276njzFgiCTkZJw62A1jYlpHNiQ752KGKCPPWJDrFDrtgEkS
Mw5CAjWlTNVYm3F/hQasmqgB2q7BpMrIxgXqxweCa5HGw0vXGLZDKujH1YaWKxXQoCW2P5qstE3v
gkUZCEDwXIJaOWnBQIY47aQnb/8s83msXsnto9SUVg4JBU2WrC6iZ8QYg/kypwXURwRcfLk9uQw3
OUosbGrAuFsf3yCChwC/08UJU0rINZl7yErYEqHVlnMpDUU78RagRLfUmzSAEvx2QqvAt+6iYjuN
D8P6aP3woc/+ntP2RtXVSq/TPqVx3+zz8Oyj5E+3ixj7qk1IeuLNOAfhLEHr2rqp8Ui27aG2gmxB
cHokeEikXRIN2UMVweem4PkGuTWUAqcYAv5MliXaDya8kM7wsN4jZubAcrliNIcstCufMnnR3QoY
4OAz2vIpKJO1ReUJ0CKb2s5sErKmqaoorSsCevijnKqU9sMFuVIMLqSTRHNGOAqNVkbFp4zXKZlG
IAVDoBc+KClU6HkmXHb7Lu7nrQ+eS/KmRz8ijz6RXD3q7ic7LvAQZcHw7sxExobdDKIdacU4y0RT
DFUcYJmW6HA+LGNF7i7BaRwVtSX5OmSTkC+NLx61CH1eGCtbfHa2eEl3Hicr6GTp3fxWxP80/A8N
fVQRyy9DoJfp2zpwWooSj2ZdnMig9FuivVCosSX16aFOBVLoDpm0Ex1JXrSY9W1voycDnPAeEmOJ
YUbS2on5tBS/CDL8MNyR9i92w9J6UK9hU394j/Ed3QDnJXmvDo04mRQXm+QEIJWHyQwgDiUqJrpq
/Ls7KR6o9IEVn2hBOWc46iT4AwcbgS26S3YgkG4VlxuL4unqcVaeHLIApZhT6fePozd/kkMDU+R5
C+5EllHRYw6WOTeeCXYqmJ4WSKVFgXCcLGT3pGCYgseED5vDgT1As3tUFVS79C+i1yXC50Z+MGIv
6XlEkyFCaEFSQ7WyORPpjmiNjiOC3gXG3/IxvtWFwo5G8cOelbCfmuNqhvbIcVi+FElQ6Lww64Nq
dLveylX7JumQ3KJJlA0+/1ay5nLw3p4WYyucf6HcJbJAEWhicnywy6AS3GTEPfKb6J04nBvS6tfk
flE9dEbTOyKPLlMvuZpbGpsq1YEcWdVQYubpR7I/d09wHPsRE6RJMtu3s+hnHL4sdepEP5CHgm0p
Xq+/aeh7QhwJDGgJ5iFIr8RrHkM6dQucCIBGjM48ssNZD1MhiKttEZ9gWF/4LEAig1bCWKTphYo6
VthjWK9+CHb9lZrllP6l0yeZik5A6Kbid33Eth/yXWxH8yePJBsbSJNEav0Ycxq/4e8PYQZzLlea
YZwTlQTlE5dDNCwcptSEiINPA2w+8zmPEJIZSXuVFUlp1EqpglkDdFCAbzyzEBgiPAPCJF4AhzE7
SaBZtaNM0Ks3hL+wjXkLdtBZ2+UMz2T3oTvnKM2CDISMpCZGQQ6TBLiQjDR80ajd/xIJwzhamgzx
O1rtJDmerETOUnmrITJMMlTZM1jfAdNgUWf7OEmCv01/7fUcjy6LpBB0GOyu3PoW8I/NcSvAHE9Q
0j65rG3xzXJ6SFEMMEyQXIxGjZgxHvCwCdEDn039yhlGVT1l1XB6ZKBdAEoWJ66lu4XVA0YGM+cz
sYx5qLeANlJ6vlyqUPwXEQsIsT+PsczbknEFFLa0crwVYY6A3GxQNC68l6Yt9/Q3BeHLKG1IDPKn
FKk0EgEiE+aAtysq/ZrMDeyJAV2Vs7rynPGrPFxSZH1yHfnA7Cqs3vKrA+Qy0bMRB2FHkaT534Ah
O2MyHBt07NYi4HNk0oUjEMOW4KxOw9XqDWTkzMAtZ5S4bCROVoI/rp4QDMAOdAEEJU59SdcgImA0
Gnx8071gySctGBui8x9J57XsqrFF0S+iSgQRXmmick4vKmkroIBEEAL09R59XLdsX/vsgKDpXmuu
Gei3WHOVvwN0GFM+pEtKCLBuw8f1AJPKYf+64kS/TzqC45YNRHnxyUZQv6VZwBMLg9yk8mOfftL2
d2N24tP1wq+SCd8NuZ926GFgRPuFv1F24OzjS0FUVh1IgjhADVC7YUWiJ+5xF8hNYaUNJV1bC5Gz
yUsbQqTgcfKUheQVSmMJzDNRpEfofIV5gNlgCbrSrvuLFfd1Gu4UfiDKYFX1XvIoOGTxsHSP1XIx
HqJ5cje5v6H9++fYNERA5bjHNBrvvt7OmvMRma2nAi+FFcpy3skTl/AL8j3x25CoQSekUBnwLOB2
LaTJzBCtAIhwZ3ZayRwOaeTZOMwHdTwpWDKuBzDAEgPoLfi6zUqN8TIAcnuj5uY9/0offDwhiTc/
6kFg9D5MSPNhnVDVPRxSBQgU18RONQQZBtjlN6AEvc/Abn0ZOC/uCwjwF+7y0z3WI3xbey0Ou6LD
Vzub9wgBc0fcymA/rSGuuT/HfdHwNxVfYNJeu9WhXBm9RB8YbEZARnENqSkfaYKw8isMDairRhGU
v+iu4yLld82oFs5HPAfYYsF14+cRz7Qnr+0FYdS2QHAyj+QWyiCvSsZvCxj0SsKl+9qAtXNsUu55
ypOHYGi9K8eiHI/8NnXtpZbX3JaZdn4xw7kt70+I6ytu7D1qRQU9J9b106/u6+Pkta2bXVUE303b
6yrBpvI7vQyC0bRSJpAGrA0/X+tZqidvjjK+w4bOrX7145eWOQYg73pZ+/eqh7y/9rowZtzW117+
98rdU3C5vbQ0QiSOlBElBGPHE/pZxjfiG2OvRdrATabW7ngkrwn7sk8HRg1a89uuXeY7hEn4FLUb
7R43+3Fjx9Qgqadog5cd3/kx3EwydcV3o471MYMwxcO3vSX2NoMFhq8uQCmImv/58twAJXIoM83m
XsRNwPJJktmGQnljJ/yZLQdejuOav8gM+WTOv4/y8zVRzsy0pw4+jMkgmcZfh2jl6PeDdYduxs32
Pa04dt1cGTyYxOJIyj43/W6q2uPPb+04iZ/x0475F2fONVpLvhaheUmewaATfm6DG1I+owd2dPdv
R8atr6CxLw0srcFnq92HrD6L8UStxTdlwIjXirvk5V2p/OnvppXv6GcsPjri+fGtwrMgaz1N+CWI
wUxegztbUcvr3cF+jHJYqAFLs0v8GQ7pPiSh4e4Z71uWcMjabjyrjN4v3w5v+C7YXJ1njb9s5L9R
/h6pTOeoB28J8ooLgSM0DJwNu10+cqSynxihSsgMpya42YL1Xnv62CLWF1CK97Lgkep2yH7zhOLL
Y9L3u/fT055+kUyMSsFSpNe9sYtWzRj3gd9nWJaje90z9U3ejGvJtbNTWg0LDo4npz06JnI/KzS6
08zr1IOfknBsQ3xEISnyxzBj2DfY4+3A1OCpgPw6OLlYceFlxqzzXj2vft2z0/4jEem9pyR9pegp
EXMP9KZIsv66qidxvP1UY2XX/m3WEVni76dqs05us3cOjyw3+87VL9VpaguWabcgRc3hpbZjqztz
eDPJbU4Yh6MICzSWyh83e3g1sW7hfZKqBLBc+UEYbmKJhJE7XVl/33B6chFU2TfpKGrB+n51/Twb
ZV3/Y0fsYgRCzzTxQX8UdJL4d0fK2Jz46x78GG+6nwl7FaJVRyp5uK797vvXlRJk4BhnYQNSaIzU
KYnn1FUUpoxiIkYxj/pMiUZZ8prZM4Sqei1MPZbNmpwCacCJP84TgqRx/MEXOzx29BBdMECtG79s
N37kLqG5RX+/B9nW5ho2fIQ+/1xa1c4y25ZILaGdExTg63bEgHkfaqJG4xfemSZ7xmdWMqE/pAcU
e/8+tcuGn3nkpRuDjJQelInXwhukyH0ySKPK2nZN3tCwRqUQWSY1s3Ne9so95Yq3lRbr1o0yXLam
uLvSpExNRozbz8d2r3vPa5OASq081u7jn63pd/mEiHGloZGy4F7rOeSs4uR9YFSyDyYIsnGWwvbG
wlBZ9Wfnhwx+tt/B1X2RmfRFEYk80v3CI3EXMX/47ZMKaYMUe+bWvrvn2NmLmWv5k4G20ciPd7cY
nb+wmyQpSxLPpQlV01BTqXrw0dHOiAO05CTKtHD7Dy02qK2xFsTSCAN4aXRKt6k9CcWUiNYjHuiZ
yD3KoHSj62E3WVDgSYfP7ALYhC4UJHNKRjy0QKnCOlSJX13hamOV7plF/LE8XHSZBWoNPiZhN8Sf
C37fdkBxdYVosVWpqT++Tg/gPpTem7EaE6x/9vnOtiDarird5NrL10m90Ckv6GR0Y4TjBgFjKfW+
Y/naZwSvBU/ALMSN/vEZqV3h2I1b/Y6k6lp+Au8BAcr296GcPhEyt4RFBTuTfoNBJvw38ESVwCJS
h2P7MdRm8opcNkszXqV7n6LVHCoUGOoEfAH2SS4lmrexZKYVkHu/gLisA2bH8EXmjjVg7Uv2DWMv
KY/pnjF6l6mDhw/IHA8AQ9ePIw5VJ2A0IpsfCFyAF4DZTQ1NgbfiR7FfBPsDB5Av368mUNsA7jBW
RQgc3RaZEgqDjQ7xwPJ+tHp+e/l6Q05szSARIchfp1XeiroQP0RWOk4wpR4/6R+ae2hhcHi5myKj
cxDONi2ozxUmIRTp8wyA7zp4TosMrtJjXISXr9bPM4+vhUJu32FU6XX8YIKWoKPgCI5hdUiRS4dP
IYlXxNQrRBZBQJpnS4m7d5j1PETZrDQoUf6nochX6qhjRAyfoXBh8H9R7j6k/gI6hjR+LiETuZ60
beP49o43t9vPGUwXe/TsCWB75iVQc9zmJUsoQ3RWHKqtC4LWUHfmtOQOPy1naDO7JL1WmqrwkM50
eRjQ0YH96BKdhb6oeKSfgDGWjY/AlTrSIlMGvfY8y6aJstNhgLnOmGMqZOIQlG7duGNqE9dkwwY9
A52YUg8hs7Pj/ZT6C90F3I/ShS97tPovr8jc42vCkf7RvC9omxV9qeOKwAKU71AC1oed2bhH7ax1
PUcRpqh+y48TZdsHqFrrWdH4Gu2Kweazkf0y9lnbrszFK4/XseTmML8hLpRJ4+UGdfIY4Yr/i96k
aduGFy8WxESAlbJpsqWcP+Swrz/0L9IgcZRuIfo14lVIgw6A/Y7/efsFTsPuhxdG8xsA8ZFz2d61
kCO2hza/KVxHGlL3bpMRuYsq6dbvGhCaPeRxKgBkqmv4qpe81tcF87y9VA39HvQ+0pwXEJc3HgAc
uUsRtQ5WKdr5TUmJjUUmqmxIaTrUFvrM9kzqbsE1Mxsfyo+S40lyxPISVsLk6/5mMt5pW2ruFqXA
nVmcHS3psLJGXFpVQBHi2MERAn0gEAJEOeYWn9mowNMdsR8uGWxqhLsP/349iCrYDLEf6gayTfRQ
PxPmdzYy7OjxCxQ2ogc1lfeGa029o6bkQBHwjXwdCpXrV8Vij2N//LhOiH5lyAuVhaROMk8hJ/sK
xEYl5oUuoCdNHhkM02XBfm6zEVyej9FlzkuBLglorwZT4A20Bg1Nx12fP4W+VbCTJ6tc2eRRQ9sf
Pm/9b7UwSbpwawpPlrnJadv6WP2Zw0crik5fS8Z5IsnYeebvH8M7BOT5PUxLWj792rvAzv3NcAkq
lqiIqmb1ow3Lff6uXGNexwyWAdp4uHw/NjZrYk2kPTsY6s/tjIqgCN5pmBURZeYTPxm/JtdxVKnb
JNZsWbL9rBiLt1/8uu2+zpC60VHR1g5sdUpRdnN37c/fOQmOtG5p8hbpHmkBV/c6tCsf9OkLMA3t
pyV5Jfr2if+WJ92NePei5KvS3qKJx7vXYkg5Sd0Oo99+Mns2d6Vv8Wr+5BbxTYP0JUH1h+lSN9HQ
jWlgyt4LJhP4aetpqH0s//ai2DD9qiP4Eati49Dvuel+rnWGHRaLm+Fw4hZ0W/unp9wG1OgMs91f
Me3wMi9+17BjIkFXQG8wMICk2lMdt0MNvp9z3si0NSiSq1S2Lfne2yMVrz28tjsx89inhs1Mz0KJ
N77hqd5xhnBlyYZ79JrLF/J1XDqhfiF7LIUu/7fuho4RGHZY/MZQT7qpZ0h3DBovupvWL3wFHZvh
w04dWNWJ7WXft6sYe+jcK1XPnPNmu5gvXClVkA72b389tMXEl3HgNiJnwAZtNgX3/Fw6zH3g2MAS
Y59mSh1yRNyHyDN/Z6JJAl56SMAVnFomkJk4JD8pz5G+WdO+OqcZDn42H4y2pgPRTQko5Cmglfkq
qcTj3vsocdV6Jn3RnYr5ToOzXf1eohvnXHrz9y77Vpx9Y6R02tW9w0emSFzmW6AZa/LPhR7MuAur
gj5gKJWOIIeZi3PAheNLUiFtZg8v1t/ENqAcFlr8riLF32+f8/sYHlynJuvE6Yi9iTG6Ep6LNRsL
oafnTjzoJoTywcdoZn/mSaWjiGwIDVh+8Hq4cXNk7heTaBp+M8IAyVXk+jLfqOJSJcvH065eI0rD
fzFg97u/YYcuvYtBynV41xZfls2bt8SKP7eYr7Sp4L1r6ZP1pp3hNv4iJz2/S7/kyqdq+MmP5SvI
FYCj7tV9WAMzbkkTeEez27lxn95CXfOffaUkx/jXV6O0EVUdlV0khW6TTnOBZ8yuMni3xIfivPZx
Pog5nKAiGpwAyJdc+zv9oTehEEDhfPpo4+6uKntV0N09CW6ht8VYEYVSYGNLG346wsAwzPFSNTA/
3uvLFHSmdMSVPRShAcb7bsufc7kleo/usL33cUYx0J0Os6y3SOXeHVyn6dLCn2F7Q3Ho8bJP//mg
cMlJkIv4RuxiV0Clv5NklGMI9RZlFvyiJIuq4WK/KjGHjYrtEc0ZniDso/3PEXE4yg49WugDhXxV
c6H5BDq26EL8x4zRrcPLO7w6UArnN/IgCVD2nE/PavrvVKpRbl0pqhjvw8z6q1dozD8+sZG5Gu9/
aMFFO3TwcRIdLbgH9fmxywWivLRx85Zf/6CCm7MCxpTfHElD6nA5t5O9R758D6XTRIkc84PELTbT
45WIi7P81Kwm+hfv2gg+5cP7rd9Xgc40RLV1D8iLhpzLdIhHtL5xci+6x8UNKnzbe4u9IkOCmYTY
dOoBmyREVcbQWeupNG5sT7tqjwegfo8rpVeg+trPr+oEE/DPI5J0Cg7Xr6j+JvYLj5kWTuqeuhqK
qgKnyucVmGEIToDaalDxDtT4k3yNELfwjCDcZP7M/StEi2K+sG+iYGAlu/wmVqCb/Sg7PUejKNvT
1HepwdJdtxTvnMtNHgILFwtqAl5rpOEos1SnEHbPd1VkzB9ecYavAzO96Mkwt23Cr3zn7mM8yq/u
TYm0W9/5YReDmFsN2j1zGG1rx5+y383DCpuzCpKfoNUhZvp4xeFDqxf2N37BqOM+MonoDm3vybFV
xZZfmYMsjZWadsWM9lFJYNOibYj+Uldd8Lu032qjpiNyWgQTn9T+CxXRTOeBQlIfnr/8FI+X8Xls
ytE1ndmmn1ZTzex6D7Bo6C/Jn9rx3zm7AcWTg1dM+xmCnCdH2zl100i35pU2yspJ9z43rrNWpV/U
GZ8/UfwSzxg+bbKwZjosaZnNZH0ABK1Ideav35gR5FNsYeS8Y+MZIJTSiul+gy4BLVzOQY0Wze9e
rtjb2AymU5yYur5hrAr8krrB18fewSmCNijot+o50jChOT316RlXRgZwFyRE4zPsoXPzMqf/Kkep
EqZ5LK2O/MQEymArYnzidzsLFcOs+uqbZmRayxeBOPlHJeB0ZKtnm3mY6hXpmbJn798wIHUVZ5Sw
Du/oGUhPLF6+pdMip49l3Zk4+d/3SjApUVT31Cue828NJguArBF41mYLjrWfwH/HdsYwZp2p7Rza
QOvO7qMvYR4EqKiTpwm8aLHc8m16n5E+ZyyMMrpbfY61oCQF/OdzOD0tAgA7Me0rx2Zzub8Sgu5C
2/CNT6/OFzSlHVqmwiVS6dPLEsLrxmzT/PpKQ51N31OJrxG0+g1xWvIK2WntcF/3y9Jvdc5U7eon
PEIPjopMQpdhZcoFCqreS0ZIwJxuPy3igUPPBfH5RfQDHg2/iW6xYwYFUrZP79eOG0SizrAAm6n7
yn3+AVN6jW11kKihqeJC2+nObKgp9S14HkbcT3sM66IpghtbaRpXmBLx26FfvJ5RY/Xpu99feTVj
f/2SpQGRLRbVoS6oVUePE9NqKIJ4taHtAbJjyg2G26s11wA45dRylR2NKCxs6mXwVdWzx9dUID7F
ujb8Xbat4cPRZpc/sd8bcHQ+3kRZVkHp/XoffH+kaqZa3COdYdUNclZAKS57iPbyskb3LNSgHhu5
dNRj/0XqM30h4AJZM6iRMNtCvVDKaT+Gq4xUFJpssOiwpo99gtV+JznnBh6Bz6C9ivi1HbNduqCo
N/7RirZn7gDsf5MTw7StnUr+3QsdBQ/9PO3jNYyDZkfIKUnJlo3B0Cu4ucMd8LHYMMdstjVFR/Xz
IK4hV43eWMX7DAGp1NGoOBNGoO+1syju9BRSZwCHCy76pcMMSup8LspgqjDFokKR2oFG8sLoPmvx
3JABdgIMStsBRNDL60pKjPyMyzlKy0yiYS2QBTXMNXjICv1U0vXPGRIDANCaQ7/ToqXTiLmJdgO5
nkwJglBl0cSLL1Ut8x+sYdal5V5LAUsWPjuyn34ZlYwkKeTb6F5j14BdRyacSUICjoQrjpg8yFEM
CnfG0wz7Lu/JfbavwlG2InQAprYo+qmgd3xTUjww3WNbNpXo3zGWghMk7mzvfaI9NnJnR491kiJy
8K+rb0DawGmgh1NsgX2LO5MTKdwJF6rtGphsBzOT6fzP1fvxrNaZQ4azx9LgWwX7v+rG6VuWNuwb
vS8ErZBjsao4PR3oWa79wTWTCrc3GaC+8JPVBOQZHzXKDI7HxFP5NY8zfM3z7etrCj+T/8zl/x8N
P9uflJ/k/KTDq//YNWuuhlMcWqcRy8wT8DscSqbNuWcGPgH3nTE1eR+yVwjCxgWvkXdMZhOg/Viy
jEgIlE5ns33m9dCl+fNGMss/4t7/QLn9HuprKOdl6WRES9gbXU9mcFCXvfccFAg0SMG0GQNDVCt9
fyuz9tLFQbLqQDMRBRHPCecOXwhJQ20Da/qGH3ooTyOflOMmhd9hiTB+s5JtYEKQKapKY6wxXxIJ
scfGH+w28j8FLOD5kiH5tvqT1enzUHq3OJfpIUGGIiNl42C35WYiUYHGhHfBHgBgDL+F7gQUD/Ru
VEHZ/LetAOiFhRFcFffcHVGGYDVne3B41wP6m+362bprXK96y3lEWQ65g+xwKCtz+JWy92Aoquzk
UfNAAHNOh28RpL2nd/cS/md7FpQ6U3VfifjSaEzZVdHL15h5uxq4ayY4IB/cFYvhNpYqlPwRgxgI
Oq+D7X74CBj18w0cNqzEsx0ze8jQLsj8k7WSCTzERau63SGVeiUII2EczCA2P+LOL3qDLTu5Ms3A
B/jvOIHJ59jb5lD5U9EcIFB/Q6kWlfxpZAuYmt/3kQLLXjrBs+nC0Gta8QZBcms7poS4vAfYKaFT
5+bSeJlusjK5uwMxkrL2f9IIqaQ6QcW6tPeAFBXuDgTySlKmt69/PJSRWEawR+GeSpaVRxy63Fta
ybz6l/KyBz1EhFAfJfXBZ7djCUK7B1TfnyWMXvUxtuNUhT4KfQgOnLKz3ftoWbgEJyFK+ZvczvBa
uHyWpdQZQNXci3R9weaaMNx5IdCbkmaBCDB6xz+zb8vDhhG4kNbVq1uKP/xtZbnFjS2UMQfDcug7
cF4AAI2oS5SruEpSkDSaQOTVlzGx6clo1y9CZJcaOp8vFBjeJODokQ3dAQUX6A2PgAYVtswSy+zT
i3nlgmh3Eudy+K5uWkimRAzk8RrQH36ngE3PnygHMoK2XcCsI4CX7dzC4bgWqGXmT7+GEXVdDJhy
X/8EYMt8xXwGQsel04exKbbSygTjk8M9kr9Yg9kOk7TrJsTCu+qcnAT2/mJJS3z6brn3kl/myoxR
aWNyAz7mLIDPcAP6t1ZY4TMbg6XkNTU3o5ZUvDaeEEby9XsjyV6Z9TBncZkhYRsNXwHYkIQOFuFy
i2UOjvQ2hwPiV7gOQN4E8TKBUIZpLAV+UMRg6c//Nd5wmuACp4N1MoObi645YCzbh0jK3V8eoJNp
cK+gOThwBGjn0N+AlMp3nccNRUHgrDDP52iFw/kLxWeJXQnsMqjSc3QpkkmD8BEgG7bP2+ekaUN0
PPCf/6Wmjka55sFwTvp43PPTEQ+++AQqJ728erhFEpKEAUXANM4Hxwej6ghV5x07twvbQR70LBs6
wTKCo/kv9sp2sbCR7j1MKngLMb2VIYIRVibtQLdFNuqRRCxVmYzcpFILsOaLlQ4XB7HnnyGMFDlq
bHitV+/JcBXLBigQ3A51ZoJ6UH58i9GPX8IR926Qb6fbYjUaOajUoK8pQOGSZ4n5H+SGORcg3+qm
hxkTqzimwMK6bcuFHzA2JV7YgzFEIPGXaIHXFN/ajG3jUh9J1B4pgRyh5z5T4QK+Bf79qD/r47zk
5WQhST90iSsbsBFNpAdTHHPmdyguLGR8Ne8jdCUoqd7/XHrwdOPAXWJNhUCF98LvspMLXns+0hJ2
2EFjQMyEBgNp6YJChNwd7Ttgt89MeyW5ldqPoQVQITO+oXyUqxIK0pLKb8nBcoB0XnC+QBt8zfjL
XTdMd3DuYY1LqhYUN1KvQFsYuQ5h5BAxJ7Id4QJDomqAkDFlIQMKlQywZxfVjP0m/UIWRCsda90Z
lnAtGTcs9rlJfl0E8M8DYW8g/uCQxn74wRd1PJuBS4g1lnpuPmHRFkOoPZHUqEhNGUOUa3CqxBAu
dnCkM6EMGec9Ulx4Xtfg0iumjCHg8isn1jozi/eR2EGugbf1RCI56gCQ+p0eHQ2fw9GTH2N1kvwb
OHgyyEjSfEnsom6DJkIJnAr5JRBkrnM2z7mOAoc7cRvPc6wTiOg8N1SUmUAqxMacKa5ME+1ZZ5km
i8zh9cXwVsjqtWHzH+KJBM9eboBLGYcmd4QUj4c95Li3LyEz8lGo3U5opriN0L3mZLMj95RgdQJd
kPDdkeDpqCE8LiJGX0NprsRRAcV85lAJ/RmeNsbxewJauuZUxXew9OrAxF8qxF07yvqYkHP22lIN
gBEQdD7U0LyxkEGaoICUTKWgP7n4aHUqAnPHvSHGA1XKHE93OYQFUevj9j79J37859PkRBt5p6gb
TZhx2CPiVcf9rNERN+FICTvBYckqgEIHY4/UVZNZ05Rv+jfk8JIYEs9wd+vDYYKSVIsVeo259HXg
5foXOAjjPILayGqFDVO6LQN/Mr342iEMUlYTfGLYnCvOHha8cx49Z2wNEvcnL/MkucRy3u0Q1HJC
9ZH826y32h+sXaRkUuLVlUlhFbWDd8Iznu+VZ59MHZDp89TPCpc+rdfYkUpAnuP0VGaw30M0b1B7
4XHORsvuUlSY07FPzNnJV5uUlw3aEQxqcyfbgBNnwrTZvukw1xrsSwbZujQlLcjCHuI9OyWryu0H
qgf72xaQvBNDEhYLeBeAOD7gdVCH47smjg5MrzuFh8JrLRnfi5c3tg87+JetwFNT0IUfhzY6NH75
g7wLXpNduythdGNQxE1YRZef7LVIEJlyYVLLSwIQukTSbPoblFJQoa9H7zHnNUXI73njRBzv3pif
4nNEKbKR6POIV/h50mYdykMwfnrMnfF6HR93+mZIJucsJ9mgm2C9FJ6gqgH1SX7WGPyIFTkzJ28o
5E3ixgugnTMj6855QQ9QgKsupM4CASaiDYaaFd+KS6pgWMdj4NUDrZTB4J0e3AheS3azzaZcBd+4
BAvFuBDUbbGgaciH8r44APSyRuqfPHRLMuF0OC7FGPN71xktxsFG/3tj+AO9Z+cE2lJSMlFosogJ
I33+DQOvz1mMGhNlygm1Wekr858EEmVKUwAG56ne+B7E1zB2FZdR3OOQEwDDTgsfbVyH4FCNe39H
dse/Yl2TBzyxAUZzqzvMCjOEu4I08LsZQjnah+NjTA8aQNm/+lJtWdsiXW2+DMvCnQPiwC+FtseN
74ORZ13yVHfGaI+lEW6WvvEC+lfi1x+EaU7BBR3giuArk6pIMm3eq4xAICcii4GbEPS6DSscuf/H
feFdZhs7dWI7fUWhsCEGYc8aCqrnsFVBoJhSwzBnvWGkxf0HOoyKu1wD6vJBpUUojY/PDTZyuMrU
a9qLJZNf6SGg+YYqcNW/aGtOOb7xyLDK8tWtzFocX6TPhZ378h8F8RHs1eScNyFT6HX988jyZkLm
8sxvMCF4/0hSZhNlQH8fmV3qiOZKREC/POIIynrFZqZzxJu0YXKUM9FFi7pUAAignDClZ6jMLN+p
F5Q2jjd/mDs2eGr9ck8aH4N9qvSlzNqgQa/kSGffuju1Ci1XDsxrSfIjhoA1MVC3mL4qC3jeliw7
iDMyxvdu0NnUFL5tX7c8OCGG/7YiULq94SOtKWMURjeBrFfaF0BOJQkSp8GNM+6O9T82ACc66UoM
ZXTNGEWeh/WDqSOfhej2O64RhMNzZ1vcrgYeyi+eBfYdV2KW8FzQOu5e7qv3nXGk5CcgBc0p7Ujj
zpurwCyUIu4aWAzkLLLR+OWyrKm5s4ywBcW1wzDHHLUzzrrN5lEGBogcbKn+g7mX+2ZiLtPboB3t
WY7PhYQwUo+pYt4yFWXMxyrWMHAVd0hhVyx72ijDNaxL8a98hLyVDLuc8T7x2pvLZMmcYx9fbsAa
KxwgXZ0C7U/tugMNcmRFN0KOucS3+PK3rDsaiiRwsn/qTwsyIZnKJhOnrANT3nTCjseKj5Y8xv3o
Q/3HYPjtAaVVLsflT4IyFdYL40v3i5tp5ULHTpaQySkmCqEAY8vb1sgC15AC5X/egDzSFKcv60Tl
8BxGHUArUctHAg2koHL6uJekghyMv55xC9i0bd+alB/3xCIqZeS4E7cg/eItbU/nJCYQ/6BwPD3P
FA3/yCfKwpa6wQYLijxOgCxbsUphsv1Kn32lkrc/pd2lOvM0JKNHuenx0HEaeUDHZ5HHLLw/wGLT
lYZuK6A8ekruMtNS93ZCn2gMrDOp2417aer47l9uVG4wNXQEJf3qzdCZUoIVlGUDfMvwocDoSX0L
adTapWYlEKrb9pJd3Z+bzZ6P63MB+PN69IzDKj7cNkvM1WAasjqL3Q+sgt4AL1/1Ef4e1P18WuCs
FiTspG6LAKZoJYim2Dh/Q+0wrhuhs8O/wyCkmoVn8W9ypbp4ctkroDtiOhG6wb+Byia3MUwGdWh4
nHNGh3kZj1Ye5iXEtFUjCj9B21EpLjh9wTx/At88OaB/uVDCjYoZJR8F0/A1hDoy/af73TG8o7B+
6qG6ksVl7clE++dqbe066qDeZNBkBGtvO3IAEhac5PKcpBC/CqjzyYhGvPSsxk95GVawv9GvY06r
mpQ2rJfwDY+I9jbirznmRlR41K7lP3dHunddDXlCk8F7ghK7Ri4gTZGWF+DuKQGGs+mqukrJEziD
BD0byhS4Qh+pC+26HzlTz6QXJvY/5+mcF/kdjHoPfHGxGjIGcOFpNlBdRCv2/Yrqgf1UrD4BBzCm
qOAupJ3VRxow8UM5K4w8NMiMiTsdgZ8qQoCWYmteTfgbv5T+qc9YfIXsXapj0f0inTjJJmID4wW+
dtg/mSNemCN9EajtvMcXcOmwZmjv6gGT/Bp+KWPchzSDlj1QgsHQi9ukL2W3JHMC5zJViFZGel0j
ric7VTxzmW9AD8OLJGXSlFkWNWAKRdzS6ZvwaMGcaUhsgPdxWB105F6ZBDLTisKHhExdgiIfbpro
IhUywmfBv9mvEWTntpf7Dq0QaVJU+pSu8y+UEI7RvjtjppaLlGSBhFbCf8Biu2G/2uvCXdhDP8OW
dDRS/cNtgk7KZnOhH7WQOUoN+6Sg3H3798K9F8HfDeQ49/QpkFdGDuwTnBYch+2J1Ymk+DvqqRds
Nd6S9jjF8UR3mzxmq1UZWsPLYAcz3jIlCnWUywHKzv4g32R0sT84IkVG5pUvlz39u9uvyVc4kK0x
KojC9mjTYMkN8NCLrZeH9QyOH5rD4BYAtoqKFqeUNsAzAQXQXbQdWg2aR8HgXgwka09vY0gzI46h
0xdYiCkAqa4hULUy33hIZE4cp0HC/BfgoQ9Wf/2rT53BmxiZ3oGN3fxjRMWw0twichEDgIRLJQMC
fJZQM1bnkHUxHvLgcwF8aO6tdqWJBTfS1aQLBcpP2XB+XHU3uYVKx3e4KlofcTEo26zFI41NPFrm
feh2XnkkNqd1f7sMalz6N99/4Ff2kj5B4cQ1sHbZouGogKTLbsk69JK090Y6jw9iBP8HfzaYGcxr
N0vyhzbbhsdxYLeSb29FJ3shH0j6svEGdE8f1kkU0YE5IQo6QQooT1UIlPxPll7/Ds3YTMRr8JGg
H+06wNucWK4njBq0Amb4II+Azj6hpLJ4oAiW5BlCGZJLFYd8qUjCk2gomqv+KYOpTNFHgYq4nkWH
uboPcMrphq8xqhciCOh9pQ0VHxjh7sQ8GV1QU0X8qSDY6+1oNMeA8H/gYDT6X+xHLDTJh2Fna8km
Hgku9+5KzQYINb/cDZemyuwIVZIv9AXnG82dDISDaYSzGR0cmhYFlEdZYJ0QY2aP43BAEN/Wn+S4
EqyT0SNeb1lHMuzD3GToVcJ7IqU1CM4iDgFKk3XEn8u8BkAw3nLpaaCj68CIUjZfWPoyK8HL9/gA
lppiEaSEFeqX5nJj4ICLUPi13L8fFkZ8bQ8PYxIxJivkoqsS/noTvH1knB1k3tKxhzv6Ejr7+5kU
CUwjV0QxNFtsnVCYIpJFLEhJgI85nBDMnd9iCnKVquw+XzZRACUGZjqhEsDcMjN+DfMCQhuvUif+
6zoegUhndURUoVRUop/iZ9hVQFcoa+JuDMT6Cb78rJpfV1452CW0giuQ3ODsKJ1I6B3YGEZryAjx
/sShwv6TAP6iy8ppS/bHaV/b9aVz4umEeysLjQWCDmsysxnQEyGih2CSSJUjIAGGyVKvy7aOgeC0
ImJE6ulpHPFmIVKjj/38+t31YnxHxlpvs7EbvxWJxrbZHXNjqJ9B35SQPHqL68eoUZYwpHlJej0a
2oDMZV+OacbH8Y7GgVOQHw9WION2RwyfQcKApQEgn7zV0vTlpFkItprx/sxlSEdAxm04qUjeLK7T
nB4WMjA82Ye3YG4flzILmpwYtIlQArEa6PY/qPB+Fxu5ODMUGyP6W+VihI29xBtGVI2lJoC94d1E
ooq/kFRXao+wJ7c/YPLzE6jVX2MQL42C0NoCvc2XYq2OZp/1zH32Q8BSXwN4BUCUti1TPisdOuN8
TiQc/0gF6F8ucwHkkI0o2w13za4+kBK2rfR1AT2SvHVdpyNe0VKbvV1W+eNmgA+hQaMN2C1tMyQL
d89wnh8s207yBXmDaR8f7I+0OegdO1SLCPvrNUiEr0sK7W38g6o8j2qQV2LwKB55ddZ6DZJM/Qhw
9SDUBpCnGmQrFgy7Jx0NR9f5InMZPjPxsr3DG4h5/hxS5Z4k8ozTZwFvT4DDYr6zOv0TlQ/b0fCf
Xqq/OokcsLrPXaIGBiub6pOT7r7+JMyT2+KNvQpI9G8+xemdbuzC2XQa4iEZqjUbAutAo93/Z+bK
54ukgf/KXnoA49dgpY02gSF2i1zciPoY22HLAkSSLtF17AzIxSgG8KRhQLJ2o/t5CoizcVB1UVa9
YToIWZaw+COOaH46rxC+9cM+1AZu9i/YNGNebsR4RshC/ZdyC1BRsZ3yjx+vP2jKhX/ldL/aLn0f
+24I0kqvcNtiBYgNmPhOQYekTaJ44m221VsGYXoRJI+Ik6zywuaCHVDBd8qc70haOViX0bXmbY2/
jAaui5AX+DF4l/jIEg8F9gYZRYd5UtDls1l2xN/MgINhkfATYkj8klravzi+Q4i5/SPOxFiL4B1A
YPBCzji+nFG3F//n4fn/kXRmTapiSxT+RUQggsorsyAq4vxi6LEExQHEAf31/aUdp2933+oqi2Hv
3JkrV67lj/MUQjLgyCRHfML2QaRWs+d+BggbIQCHpl6CbADZLDnSji7PyVULO5Rx6v7N2oQbX/nX
Zfkl5IjvAYPCwkDg7GKAAM0GJ1oyn8bpns2ltNvhhMn+L1nbtx2hjA8nCxRFFLx3AO9M5J7dlYxA
6y0EGlCz+vTJ34BIkXdF+5KgUJIujgGSZPUzRnd1pjB9+pewHI0aGTjsUE0rRySjlnt0kuQYGXHD
XL4oWLIRDqJnKrO6iQzwI3UBGlNYbBmYhLQ+d8ACBB3qMDjNJK37aL72Pl8wLn5nQiaTfki6iYS8
/31U0iKHKvJLm/NBTGbIZgV6dmse/C3xwJYQYsIVe4kXAp4ViYFpBUdDF6oYZT3jgZztjPB1gQEu
E/BG1Palbc8Y4AhOeP7HaZ4Fhy7Z8JUZZwBp4vt9jeRKRY4kyl3ulUP9jarHPMLMe8ec4pqBwwjF
tsM53gMxiB832CVcF8bO2R3Yt8uENLn+Tz0hXrcGo2WuMNit+x+B8aAkoLzlwO6NK/u2nu7Ef3mu
TkjFEwSWoOModD4IPNyqaq+970DAQMew3ro3RwqCuAvmLYRdVYL9XuSCtB2fTD4OgEkLhV0CGgCk
zQNnKFv0rtzewAc2pkhatW0A0TSYq/6FBJImBcMoSL9QrID1VLwiaxaabBe8VFjBh4Oyj3B0OAAv
/tgbhCqfWfGhgchGmBJmJFRClDWt+OnD382hyrXoye90EWrh9OMdI9sgtajIqZl7TEPl3MacdvbR
LKySoT1IJtUFGeGPzN+TP0VlzfJ3JOeiZSORnIaG2/UXT4+2GMb21GoI+fGuGe6Qnh3nB3j/kyKN
pniKzC5pH/ED1w4+kSZfTIzbI8ghuk4dsrf0syATn50vFsot4eUfDiXoKFCY8E4x1eXYRf4HUlwr
wqEsxnKJ+WWygweLikKpXIMhSwONOi8KyINX4vuD8t8TzoXUvo8pmKNGHwODVmDsFw3YpiNKCmjS
rGYy40xezbR1NP/+k7FooIQhlRtvF5yQ9/5hZm4910SuY+0VgVAc2XLzFmkllRS3zOjFQVYBo9j4
YZLeTyOozmLmESDYHBz2yA9Ks5E2lADy3mc4KsJpba3ZkBdpT/JY3wuZhP+CH4Bv9PffMcuYRrSP
Cr8WH3e8NZtx7CEPa7+nXwOgEj48FVCPXqFJR42GH4q5NxunAmqdo7BbDmmHfBNkHXIOgts/nBGb
LYjoe26vayV5GNC/XUZoz1Uh6jYzGmcEyjQli8nh8QFy0LzuVtH74Q84ugch2gnoMwMq1jiGE2Pw
aPwdA3Ha+hNM4CAFK1qK6PuZe2BOq0fNYJNVoapBR/OAy08E6LKAhcSevlrwbFRhSHGFZJBvbp71
x72+I3V3/asrDIMfogiZtliRa8o2CkmkdtGJ/wEIeP+irC7TL3y10aB6XGXABo6QWkIxgWXv7PM/
fLculLvgUj1rRsu7bdO/potLhne251VpB9TYsi74xU9mkM5NiMnY00YSJumOpWxJISfhvPOgTKIC
h/McnGN62zqb93DZyc59M7bMm/jePJHrpB8j3/BsuTS0pSt5V2hAInhv8K3tVHYS0gnorvZfZPVS
Z6CS1w65sq1Y+6FX4iLgp1J4vZiRqHDgKxsLBeRtORmeifQPe1VW9oqE/pGIIBqIlCUymTVbkHfL
FCDqY85CmQ0w2YNyR0OGfgzZSCq0GXSqxDgGcAu3w7tFh2fTJqPkvZ8QFDUxOuzQAHP9/mZwtH0I
KfidhGgjk3RKf45mXoC6HNlJFUhrLnr8SyigXMFq6N55ZEmIQMiz/SqM+uMc+FqDMA4mhnuMYbC4
q2EKSAFTpdpz8GKVgsSIOhi2Dy6yl3SWFzBCqA4W+c7/BzkQk0Z4ZXZKQTJJDsGLniAtf3Ik2eXo
Av2m++lDc8U3G4bvpLeCmzLFJWQqWgTbC2krqLSkRHdvmWG1NqdON/twg9AepKVvD4t/ksocUDfE
2qvx4VxCOXI5lYeYMt6RuwMgVycRUYYwjn3GrE0BbJV/hQe+ySdT0QmmwyGObov0AN3UQUAI6R8M
XWD+hSBUhMz0p+nsY6AITEJlwPMe8oj/iriLMKnuuWirrDBLlwwKd3lp9x96AAtygtOcvZNfoUf7
z93enhayNoTs7dnFhUu+gR5CsDem6ECEQ5Ry+YVD4rIAPgt6EQcOY5HMsq3T7o/kpy/9nGYxbUee
dDbRhQLenPE2D13gIEu4VQmiZ4vUZiFkiNeuhtKGPZgg9CSRqDn0YQQPg+0A6O4F58wlERry2w7E
ee7MIXeZn/vCCUGU5VuDS81oGeaEVFgjLCCp7NBzGIroz4JWLBJ1Vsu37MKLRAWUkwLhJwhW43Fr
Mha2GMs8SvUAbQz2ji+9o/A9Cv1xe/IH47svr0rQFNoZnC3RQwBNJFCSPbgUP02th0DUh1LWH9A3
p9fPl8ni6PaCNY1FcghuWn8iOrZXZPA4HJCe8SRI0lSGIwnutkAQCS9BtiUPNrU5MOTQQJUFtmN0
XERMAI+mfTj7jFHBFdt5MRk5/MhxVyGZuVE/dNw5Y4I0EmOHWEEO3cxOYemzFzhHyAEshyFjxufJ
7aFvMH9Af5GmGX2+YEMed5azOwE3QoCUTv0zqINvOpcdycMSrwoIix/CKg8hI2VzOFjeNu2yTnie
3iLIV9hETfhGGIu8SvaP03HJZZzCw3WIHn52QNgWczXc2hDi3N9P1l64mfSrbUhX7morfmC26C3t
ixtlG31bZO1+AI0Q4OQtop3MOS9tYW4UYMmhK0DAUfogLbAg529Gieh4+QkwSEIh+7bIGsB4QN27
caZ4LEQm3ET4R0FwmsynhG4LpQaJsDtbjOmXh6fHNOuWzJLDmfBl0PDoMMooTCodIBYBKM4l1F5F
lycifgtpggkMLg+xlG07zfs/GhXn8BKNGqqEEKtHxPuSYgdVCW1GqGH8gWOahGKySjkC8030nbhV
coVEIg+Tf9Tf/H58T6X7u4yywzs8xzIWqy5YFzpHvTdtrFGL7rCWiMYGaApEp/g3asohkmOxTQOE
FKym1lJGZObimkhApXGNeJA9w/UTMk2DkyAqcju2qaA9Mx1ZaQYJf9ciymhI4QhiRkItszr/s3QU
GlrghLNCwAwVbtpsDxeCBxZQJIQ2sU1UhyCN0WPgrrbtuWww4jtJIreGhHOkw4pik9HTl++FD4HG
LLCm/xmfI2Iz4UVml4RdSc+DQ9Og58WBmtV2NG+lIve7bjMzOvUYE7Hn824/FcO22RtZylRHNY1q
nyp+KU1X8Ldelw8DXpKE6+3qSHGJs8OFVcy6dD4JyhUagjjUUFLTuVDSJRYi1TsCAiFhQtuZfh5Z
qkq7nnY/8GKUgplwRUmK5s6sgY7NUCyq/ojr8OqZWBnpbmxawDqd9fKa4wv8gXZQxikea5AGyY3b
vN8NaQ4DfljQMdXHiQZ013Jp9VJVkb2GyORYK78JJTlSEfPiN9BxiDiHk4LtQHHPcNV0zoagHS0j
NDItI1Rl4Wjt9+JFGulfQiVtSPhJrSOsshTlXIFJmPhuMkubis43ZtOE3TlnZjZGrEYkGUkX7Dn9
rKS1eq0SyODfOaqFKUH7MIfmwoQdmpvapOPGy9N0SesCMy2OMQURUgb4IIwf5gzrAkvA9aE/YI9I
UXgl8+rXON0nXXn2qA+9+zPNuxISJUvDCsFHiRK2z/cfI4H0QcBsmXfzUqTRrYWW+i5S2HbCKfIM
jD2oBIc/r4yXSRDFu6+EhXHvazb8SixauEB+pYg+zZ8Y712c4UceoxdIf4LknYiO2hVJBEkxuQco
sv116z4DTL60mQb0i1iaRE8Ttlty3EEvinkenBKfPpDmQtQMOR9TpHvRkCGj1gQ7mkd2SuV9INAP
hzBNqLJ5HJaozdTQutgQCFn30GFru0MA2ZOFRGkbhTCKmiCAXc7mtZsxla1Qva6GjVKuFesEdcA8
6BiEPzNg76QyhUsyQ612JwYpyDxl4Qke9z9m8EDmViEUQxvjAZp5hBIxSwCnRa83Bd7loLFhRlun
hS+SkhyfwBiOhHUiGih3mZAb4HtB2oe4s/XeodursJZfzrW/xgLd6u5alhzxHCMXxo9awcijoNoT
h3mxFwZOBR3uDm6HeFldfWn9FMBES5Pk9LigxQQ8RGqTABYkSPWAstMTPsJkukpNvexAAIX8AHxE
aQ9ZHcW6fwVFiPuPbh6ZC6YV4WVg+OW3TwaHIOPXJZu9IR9aho3U82kZQ7i9splLGDrCPgUND7qj
AJrU1w5tJ2AFn2wJ3iHWTG5IpCOhtoI8xondxegP1sWTPiYE+wR0+ANYS+1l7ckjquUR6XNQvRUV
6DMdlpMHHOuf6aHiyQK4cgRs/iJg6scMCyiBrSFRYocqq4yu252kWvKpgz65XeHYzLujDIk+5r0o
G0BZKJJOGXsShtnGwRb4KTUQRwZgHyGYsSPE2Ti195zTUGQPZcirS/Ytzn8Msx580DSq8YQRfIFH
TpdfEj0HBU/S2hiS+OrjnUBnXdjSFDwUUTeIIilxGwtNnRSmS1/CohYLSSH4D+6W84BTWSUhxkoI
uA7yAsOM5sfBlKCxEJX/uwaomr7J5ducaVXb3qSV9Ih0YE4fnItYbzhq8i28WrqCbzIke4jrFrC2
py+HcGWFY+rszUGkpAz6BqEQ2cCqiLV5Pxte++Yo/3oI+ADTLrtOnUJ9RlT84nBpAis8+J8adRaa
LF7aJTDd9jR0coayRIglhoIFSY2J+95E9a8DWtJHEbWDLsvqrkO1pN29pyFhONmBykxCjsYJlIPa
tn2lIw7LkQCmoe0+5Gy7OPAXYiJDcnMrF0pdIPge5ULb+GlbEufhnbJsx/8mhd9BxqOwmU5lNIGQ
AAWPpwsS6KPURVNPW3P7jI9TCZr9OtgDhUWoZw4raGk2UFuy73ERnvmc0qyw71siCP1ZzleKF5Bx
4GN/k9PM2ptgRLRzDdqEjr48avDrkaZgHb24yUxygSCcIaY+YN7+74TZkjVW5plsIUb57bsP8pK8
I1CcOT3rduP1Zj3pOXIQwfgJZGYY1+TmUDk4WpZ4UhCMoVHGD/FtExwqGz3okQl20lBjs5kQsiD1
6jFR0A2HCNMHcwTKRvMkOISogmpepgNvuiD9x3jsDln3jNY/crFVAIAnGJB4mCZi+5FDBgpxbnAI
tqQtmjSCzb7GMUhlAmvYWihzcmsKo9AhNh7eVs7OhD2t8hKswQdBwCGzDcKv3aZSVF52HGBEJ5AI
B4ySbIc8aHhiHnukejTqGKznkS1Omveg2USAtNC9+7tWvmL7iHOKzQKPDHMLZczLyhbQvm2bc5pY
ymcBC9RhK40dqGUOXAhysgktITLV0t632ujXNwxkerMDAWVP45+gAFnafaEbKUR0H/pnTZO9z4ui
gSG1ZUXBDcAnOKUcdQfGQPBQRXfXsam6gBgO2K7TK1hetmCe8wA96jPmE/Kj4oZCZm/55+jrs2kY
3RnRjj5s75YI3gURF1AzX4Q+HmeujlKnoLMHZwu6YCFjijOIT468MBODAmoWGBBbSv8GqnL1ETwm
WMex941GIwhwQGRLpGljZOMifdilPU4kmsdPUuykmg4Hpy2igQcWzdDX+pZFHsbZeY4PIRYQLmMw
zCFteHfUWzwJCC4phywFG+edaDY57Kkw6QybMYyGuAfipg4zrpy4BhIFzPZe0N8f9mypAIudMgDr
Z8NBUQaaFxnEPzQSIYlSAYgMIibLCYdnKqqGd9fihfLA7JNCUtCjsSriSjSyAzoNBD+pC08Dij46
Zid//ksZ47k8KUBMQa1Vf04TBClxRrQzl0mrtO+tR7wMfoYRrsWJPhX6mpTmxBERojvszVUq5QvI
6BYwk9wXDRDL3PoYCQyF43CYsXbV9O4KDMp7Bph47hJEc0j4kPqV3Ia+v5HSH+0vR8w8IzlCVfgd
J4mBGNNbjBbk0o7NAJVhydWhurstvwsNXsAKJEv8TRIBV5Bg0S9nyJReHTIcjDXI/q2QAoi4qTfP
As4JuKtLJ5j9nFu+aCpzXkqatYH2Cj8cYoI9OPLTgl2k51l7jFJSrxZPBmYYCVRAG84PSC3/CfQK
GEZ8ks48CrTSjkhfbAda8uFjSBHJqEzHn5uYe7wld6dIxB7BlLMEgCpIe3Jr+9uCA6KBADwhMrqB
vjvQ20BgYIW+HdqCpMe2UlrqhpkngDMkEl9oqYLCSAVW0Ps6YlsyPgCjfCwRG+UJER4tlo2PLilT
EcLDl7RS5hTuzvvwgKlL00uu873jVcKaCmxiDJILi2PbXhBvafTz9XEKUixhw1XTBRM3LhJdVnAL
DCuqYNfxSNGMtzktC4RuAdcPyYWsSF0LrQyihH0ZIhTG99UuIzld4Y7CWk6S6x+CqmkAaMMbA0Nw
jZAequTwii+eOqxTgR1pJh7I4Qf+4E+xH7vJ0R6gZzcI7QAndbpJgirnYcKtbyBIOsvzlIo3mrNg
QIO6MB823OU/gGCEFDkJOOWSwqMU6Vh30jTCH6L1jtNFfdImzCBNL8ABTD3GdERXBzi87XhHFxkr
x7NGv0RqL8Yr8zmCN0w8USzRtKBF0EJHgkdbg2wrA+EDysSJHkkF6hJzBpyzwAh0Qh4eJtgsnjyO
/r8gSCkBnj7B3IDtItQp3F0SAsYQOtjPECECNAOkoFh3V9QMKfVWX4liT3PXDtUB7RV9uJfE/0lL
k9gq7ojI8krZyCN/Ce6S0C6g0dRzP5MHS5Y/05NNfuXIu3V7I33UXbd/OyFKKhSslfRX+fRm894G
9jPMEOvUdc3BXDAem1Vz3JHF9VE5Ba9vfMSa5SRa7HmQ0t1f3i4sr2WPoQUqXMOBaHSLyOjA9hVW
Jkquq86MpFJK7hQmrkN74zkilWIqlX5eRCfaHRjrFcjCdwVUZrtMf1bOwrZR6xPvhlQIKiIwew0W
rmPv2Zy82nPM112dwwQC0Ifcid0btN2PeAX8g60CdKwPpI3EloEaoZKEzlur7GFFbExASUBe3iZh
nKEo2C9PR46N4F3bFMZ6es+AvEiyic0sr+FzlwaPmaQscT5DpE0cu0Bpe9FsuzpvQW45bYXfxGWy
dyDbOET/8UFghRaEDs/lKBdjJtIiD3CA443dWS3EPd5B9hpELqVd5WImZEkaaGJlxsU9MWVgJlSg
bBiJE5obC0pnqYRZ0kywW6gpkchuVrnz15504SNSjIEPEHCZVLQ6M2F57Q8wmTlYAREfWPGQy4OD
CSRBuUU70P5M+HTSTyiA2+5hxoSGMa6izuQZwQ1IOf7b4u8LPEmRKmXx05UGZTwHquNBbpZPpxUO
tuIsf5tyFIluy/4ifdqDDJ7JEUW5iBO0sLGeO4zsxJikRrvEdMQ9JC77xy+M82yyFC8ZMleFApDv
PXAhGFaQKzkH6W9wyS8eG+5gvCf3utX/DaBB2REJsZOEoiKL6u4e63POVe/AiAOoFdF3aN3A1llB
/Nm3+seFnI7Z8IPbLQthi7zG0d6CO8ZATUsNbRbgdI5sKAOCU55EG3nfIuwxwjTac4rSjPrj4Gyt
brvcZwcgpcNasC8e2IPcKnX3L1ATeYguAnhRBy/XhBipJnguZPZUjJBnqJpxkJaThAALhCdNONyE
SKB537Ja2VTr55xt1YvnxRa+tBWBIVPVBw1hBYAgPg2IMeaUvuyE+W9ullAZlOjQM37IxvxMDM6d
FgFgXwUggHJYsj4v/3cPOFEwUPHpP+8FLWT/hL9KijFFyTYY3Qs6rCJ6vPKr94JdkG0R6E99rkSQ
5PaKY4w00N50CaDGg5tjWfzmJfdMkyBLDUNZTCspDew9J9rvFfZcOkD2vjvtOiz8oxNBkmbK8Qh6
nfsBFXYDj1moqtQtMoP3os8ho10vc/CddU6eOFIFe8GqIXXXFqlwQpulmzCUe/G5tS6NYfdmcA91
34W8Yp9ETptnTxOqPVSNsDXOmWrff2BJ3pzs8+/zmrOt8ESSNjoWiTCNfRqvZ+ZbAJdlUItoBkTE
/xX6sZSe9A5y6W+qpGxtF2QscNrTObdD3vojUqrQl90vigfsjDnOZjZxn1Uj7Ya7j5oQbSkaR83f
TJ3CKMJ3ZqDjqMvvs/5NGquJ+n5ngCfSTIZ+j9TVfzTCif4iQoroMh6n8iKRKXQDHLHFLe01J+lG
qwkuie33XvbYtbYhUAgpAw5DTdflaeeD6xKyArzelwvoviQBZmSFLSbZHhNAZLQ5QQ9bRd4/xTmX
83eKbwtylREzL58DupVvl8cCPlXhqmwA0DweTkJXEYEzqBzApNCJaU0qfU5lMEyGECv3E54ZKDqh
QypKXhhqjqThwzSRzGV4d5/nDRTEAbEWYzuQ8o07f/KTyGYxJPR2ny6bRpKXegESAABe8iMq5rsK
BbVGP4iYxyjDTqxlPztyG9ZycrtTwCN3Bjq0PMOoETuju01o/AQgsxV+m57Sb9MUdfOYrBaWYs1M
MYArjwF7VrCnq/RJITZ1+FYWfx08oH7L9CfTMFCR4QSciBusKwZSlD4+Agmvvmzs198N7RuES/Au
Pq9fNxuGCwqDXj6T8+zhnfpfr+N7LwfejGViOmNr7oc/X0+8NO++CotRuCdcDTeOzlYMs5ifuWuW
2Q0aEo+L03vsLl/3xUQSbfdu1Eb0yasqtJr9+/RyTSG1WgUSvunXOSEBfHUbB/E2JOC5LPB07h8O
l3VmcKCBHH+/+3V8dt6N1bK+04o+/nPe85kGapaoIn+NSa45GqpfTDaBZXWDcoDkMpbl9qN2L63E
GOkGrLZPCHOGx47+M1qBXmOjLKNBJNU4E4u+tgm73/4Hd9vH5HvqV9I+da+u2H/KYIOhoA/x0Dzs
lw3nBdfe7gQl6YHV/YpJnAG5UVABxVfOYVYy+0DYbNtHrCmP7pU+sdYac0gZinvtRrSIcTBiFrhn
L97Lq2W8ITWjzxvAHWZgE6a0jIF3mRkbFUvIFQ8b4v2MCj5LsSUH4DJgJiIiokrHzoS+zvvtTWie
o4+H/n5DR5jGSmnXqVg5t+Csku5dPOx3fdaWrBY2rMbtyJsXwcrcffeIG2f3u76SpXFzTCDZlH7i
Pc/wAngDvDs+mL8fHSaKOjUDRDjqRBXOROyMFr+tYN3z9SM9/t+8TkHp8m+z0KXjDzngO9EUv9wp
KlH55T0N53OeP15jnYbmdVc/1m3NNSCAM7GcpwbXtqs//kuddGBGoKFjeg8oJ2hQLY6Fr378mw5U
wphyXvldJDpH+t8pfcP8ufuoaGhNUDBvuaNsy95Bq/JPIwSROlDxktvTOUE4Bp7HdaYbto8Ih9xU
p0HI5u4j4/jRcApzXogdjjIwYGP2iiELdALa+eXHv89QPUGyHa2VEIIEJhbxSfkjAaPtivL/Qkcb
KHr3kmIEgNiCto5LezHnJ0w97ZY4smMKGVSPqGGw5DUy3q768rTr8vnyKs0tETTuxm/Ty14kxt1j
3NngN1tE726Y6bPq5D3ijE5JFepf5/ZlEvbrGMW/T7drdV+k/QiDHTfgiKwhpUm076ApfA1ZAOqU
pv8pHS7hbfQfRJk7qjludkNSLipL71V6tR6onwFKo1/NO5Jo9sK36hhNnyVDdjwiaNCL3qCeFly7
Y1YWaBLJDDLFjAn0BFflrTyQQQk4K0ndFDG0guBxog0bpuSkzdPRdy3E/57O8TVUOLzUmlkrnxwq
UdopL7ugdV4LGIvv4jFQn1EnKtd3tj4BQHPPa5FoAQSTkSGwD3J9J2ijERO2CRkM3oygo9x5Q42w
Iw9cE4dEESEh8y6dn5RqB6dgGO+zaoX1WJvjmoUtFRHPUEgoT+7i1r+9x6+/4jU8HLlR+zLSKxdx
aXNatkq+WV/cesQ+XqCR9ZU8fOF/zuMWCU0NaREm/VS6LgRlm5j+fkQZCHdJv/Gp2IYWyb3B3mIf
8J/q1/j7ji9v71TPlHKQo07tFmltep/n8KcUaxbR9zy+9cL868tdKDaMGn6WVXif8Q5KVOScQkF5
CbbTC721PAzLanA9BtfGNUsPN+5dqXms3IZlxvxb1geiYAPt2NdZH2XZHxU9h11qs0AwmTcgIPJK
kaof6JqbnhtX6/EyOqcVsC98OHJ1soIj486YozJ+ESHmosybrM/0xclVzuPSHFTfgRrwO+m69Zgz
k2zk2oEjSj5EG4Ih6WG7mUoJv7lJNl+M+Nk3u/450hdqoCD25b7b7vsBitUunGfHPyMz024tC4MZ
rT7LCJ28MmAFE42+YkyYdlFiuM/OeVh0Q6MYn9vI74ke6/G06pneNw9MVBFVp62xxGfHR1qcVq03
c2bWsxMf9dmtNbm/RrrpbRqUOqaaSvNYv0TNsnP1L2j6me4DabtzdL0mRp0+ztOaUiYP7xTk7UjR
XHPDuTncFO6t8K/HVQm0XhTzb+VqebCZXzu+WTO12X/2nPLoPq9Ofnc/b7dE1RgEpdlv1GXn4xPa
NoT69nv4Mgat2ulocYYCO/L4aIgDo3eHRTl5flFAC1/sSiyRdU5w1Tle/91Rjt8khhnkjI3S3jrG
Wgk57Xl12x7a6JVtmD5dy2r/MNAveriV5nfQjX24OpIiFyaKEWBsiS5a+KkZ3O1lSYaOaE0J9UaP
kbG9kIYIUlmahY2BhvQ55/oXYRgbHf/e5e+q0zBx4upOkdymlmvttYZClhOM02Gm9uDYMOd/9JiX
Q+CY/Zsq49yFkJWRQLsdGVshza6P3p5kp7yvzScz2k53z6DUiYFdUSJfaV2vzP81z74ZXBA9+qgu
0zo0T02qHCT9YcwvGPBRW7n172pGtx4aj4rfdFnlqDbYtfmHJOMLJ0UaeBxM6DDZHVFragJUIVlw
EJctaMWmHuAtoESZ9fo6dyaAa9uE5MVAXtieiEbp6mh/QMMPr7v3btvmmsBczUkQSKoZ6lZ0lzYT
9ZJD+9oJv+794tRI6yO8pbhfFU+FlDCBFNt32726rUv4GTSan3c8zUO7BOkOBVE7eib4AzD0BRvf
7J8a51iOjNAkiTrV6JFb2/I1eGZiypc/B6Dn2+uErtb0gRONXb4cTtvrc303B3UHFn32mZcir9sh
V/3clo+217QjOaAvCOCQeuAn8uhrRLcTcRBZmOHDrgomnXqD79vlMDytT6Unh7nq6LA9Ord+ykm0
4bTinDKFuvTA/xz1YwNVI89AaxNX3ndAzFPyv3u5/dSLB+c8J7nQ/IdHbaK2JnrUOg+z1gSKvyKH
YdzbJMdsjJ5WdV5/lO2j4xXUc8tz0Teyf1/iO4oAb7fmYTdWTfD9f/KX0FBKovGIWwxJClP6ohI6
CuKGBNs8rFGoH6GsViYgO86Nu+Z6b04NEgoVrwczBqrNi48EHSKGxq/EyOz6Yb+ZrE2Pmo1E1ZPp
DnxxYixoC7uSARlATcgSbQYEkUtyzTMVTR5UYxKIx9eqVs1avLHajXVPGDP+/hm8lATeV0xidWr6
vQWnW4v4RW+3ZdUj3tYj5g5/QxD83k70ilViqvyT+kGOWADAicFnXhzNufG0fqZZzewM5KVxejpn
xm4BjkgjcczywEHpUoOoVx75HmNQPrPoHlfx45mRn6EKFRNv+YubYUhM3+Uhidwp4QSjqKF3DxJF
13DasjdLkkY+rIU0MGOs/OKLY9jv9MkJSibpkc/hN9KJvuSDuIqgzVVRcsCbvsgqrEY8Wtj3N+YJ
qS84WvmF2uLqU04FOSQEUcHRnB6iLF9GSh+QYztBiyXOmc+b4ROkBXfTOAU432FT4PheyjvDgWyt
4yrAGyOR6iwkSc3dPCRHuIxIEK5+jm4bpxnD4n4PX50vDNoZkzPSLW0fXqjJsim7bL4eTmSDI/xy
O5eB6TbEaHnG/I5nyk0xp8figcvMCEITG+B6UVcWg8rR1wU+rF3d132hUBik26gmulU/2/cImIhb
HHqyzXM4EDSxm/g3TXXzZBV5DQn2WUaL9UWBRj7ralPb2g5/0t1n915sJtT8DJyuboMOCOhmdEYn
ROgvtzEpPooP8myeI86KGys5bs24KLUnX6SS4ErJlrBQIKmRhBVrBkipuOPZ1BLNEUljkU45/lOQ
CXlazZpECBpdD8mTCLYD3bmerBCfZXbxrsBbzfrhS2BJTr/NvobYwMgAZ6rOknv4JeBRNcpA57He
mn6cYqw6D2RI+j3P4PVyTRov8UTZcUcPhqs7OiRn5MgXylzUh5yuz0AZcomufsFvb0Oz1Wm550Cq
IhZrBjoJeEBAZJJYsw1Z/CfA27jDllW9Hy3R1K1OTzhzBAauenRv7O6TwpsKx79hgauFtFgRnLwO
u0k2LunrNYzMVbp9XL2nn6lht8D8dK8e31ZwAtBwu7oXxk+/VolcrDxvDB3k374x0xZrSjCHRfpd
t11WbiuuRlrAbyZakO38amhQmN6kC9zFopPZS8WvBowDTusXaJp91G3j8AI51JxNdE9YZZrFm+Tp
02nkjpgcRZKpte2g2H4kWB1pko4blL9Nu96fA6oyzeKvFt2etlthNog9OQWvzR5qhhhkGFtzfsaQ
xHpwQvYV5lS4WhNiUYmdHq80IdiRSX4WmyFeDUeLKiHbVxvrguXSvF3Z/FXs0YbHmZElgoqErCrW
GS/IQ1bgy9NAI6DiAt6P4Os+uVb35cu3s3cGHB0q0nFT/glVZNjzeEZ5xhg2j5F9psKNkTsYsEQy
G1ov16kNeh6XqA1a2/vEnKNc1fE+/U7uqw5Lyf70WbZf6xSozLzwffIo7NeQb3vL5Z+Dd/qKDTiP
XFqxkkdH9yyo5XNffCqbJQPoCtjpNwk18Eju7EC+xod/WZp8Z1uuSb76mZYMyeUm0TMP0PT7WkT1
U9QL8B559898SdtQ2KsDefI6lbMDAAyFV5aQhrOErWMrywAjJCcTVddQQWptrA9e8FeQfGIbvoZ8
4H3CKs9lmV/Q3BtcVuaVBfh7tjyqjsebb89b25dp8/OfjcXAPftWu9jvWtQy5En+I6Zz3lNFqYBJ
j78yfPa1UWev/N1Jr5FIxs8GtLfn1C//dvFON//UcwycyutEYz/myQc1Z5NU1X6dg8sjUBFEnJpE
bWzVSfhwhWDiEMjjYus5Cs/WmXvPPNZU0b8po97Tv3cs87vW7g6fq3I0PUONJhoUnr5ajr7nUPOa
Oeb1hdm/jEureW87Z68FFiTmKs9ikH0igwX31IjhUMTMgriPEmqW3N/bptxfMnpcr23NI+ZmWmQ3
FQq4dCteRaDXy9dhlV1sFHNPFYXqtHj6TxyxcCBBIgNW09Ousajx/eG5mudwv4yK0+7itk16hW9I
ltYV6kz/hs3NmXFe91O+bLW4cCFz7qddLLQT/FHG7zt3R6Nw/aepQ02XU8IE8EYMG9mF9dnlcJc2
pHqnsHfVW6Bk4aWYAvrtb0itKFam90W7SB8yNyEMlC8/P5WOaocZ9zTzIB9wNGycfak7TINozIvd
PpzlU3Wia/1CC5pmCHApkHULxftW+Gg5xwI5NQUhqucnOJ4PbdhHNSbiqg8W9EB/eTSfI5/0+NdQ
sl7GL9glpm1qwxeG8Uf/dCJFvRWHYz083pzN4w+vJi5rBYBQfJ3uKvkqMgjFv3NV8DmvgQGwX3SF
a4+nyqxa3LkUTHNsAhtN8uvN28OgRTjErmr7fhtknpGBS6MvdqGDCgils2EZ+YU38CdDkkC7twH9
CKBrRjWgsxxTckvi9OI+Q3nkzcgZeQwc8YDCVSCXp0O9zGzT4Z6HONUeuki7x3s6lHfyM2ZamSVH
Pd6hj4IQY+VfdcfszU06ybco4xKhGCQA+aCfUO5WsCGZzrws6M2Y0CpRkqRvZL3qERBpVrrwjGim
EEfGMg+2uMJUsdsd1GqsHLkfRj9KLsZ+ot5y5F9pwh7edjNSYUIYRz8jSN8i2gxoPKhCTtrf3KXm
q6FMF2MnCmado9VsN/VKxjMz6CwoXgj9rmk5Ud6hZ80McnXmBbVGvTXNlDtlWr92T2276DpMa3/G
3TJGBv9wPQPKXpi/dnqfkZG597PXhbeE9jCkqce9DyCV+YritaH2UKZxMli5OTvlINTHjlVXjMBd
nbJtjXrhjbhsbxBrZ1J8+33jQsHoBXLDVm31CibqWsGXRhVy1ECwzY7oGt78LlBy6Rzdk1PBurOn
uMuREBX2ecRWfn4Ec6tJ1zkP3U05aKHqHpRpPZuAth3XZHmg7glOJygY23k3Vu5+2XbVuCh9Uoat
jtybkzGl9xTR9DZnmWfoFKcbFUeqC5ZnL5k5NOH5uy+w3/PYEPkmLPmw8lr3Dqg6aM56ExbBrkI5
HrYkduQMeu06Osq1zgmtWe5K2UHKf5geaLFlcCvW7qbap38jkynXl8Db25zu0ZH3bHma/RJ1pLhE
Z4rJSAR+cEv7h9PUz17nZWLfgF8ZVzjCbqbzhCxdkCxbF6A1K0OiKA8KIAjG97xqNr2nVfycoWLP
NxZuq4Oy7vSd2c9Jbl/Q4N9e8ApEm9D6xLTc2Dx2Tgdnw/AarDxKsSe2JHOVYncJee9dopntvK9u
XLQCbH5yFxGe6cgYVPZUoHI++0hK7/V5EN70w6x6s6AqYDRtUYlR1p0zhCzVybMYXfW6dpHDFxpZ
dfYalg3NqfN1j9XaLUGtNmRwfsGMVMv7j6QzW1IUicLwExGhsnrLvoj7fkOUZQmIC4uA+vTzZU90
zHRPT5WlkGSe859/KQgBAWEGd2a9g3owbmr9uwqX4a6Fze58f4YEnvLAQ1Sr/2BIrCrkBpzem9sy
P6cH7GGfHeUP7DJrxXPG+MOu2Qio4GhEDMm63iIASg2/DqfjcMZ4xOLoFWJslE/UIIylxGhPWAnd
V0xv9TkipT/wn9qjQdggjyC06+3kyp+qYqXvGh8XX3/RyOA3frkHo9/P744zQKXNNv9Z+EIr/TFm
u7EO81XfgKL9XvG9meP5S5WzfUTjH1a0XSPFGlIi2ipuEZN6e9jl1u+YJY5nct6HONsz3sjnOWOa
0qtf8/IKFeqVsHOj9V/eFfuDbAyIMsEH19G5G5RbAA53+IhoDZ2qcwpPrrwi5gJthrs3+EP68cZL
g+tsVX95a6+5j3zPUu3czOAv85Ceq//D+/mU4v/l8Jdp79wo42kFsSSSlmRavH0p+aeqvsG/8BIM
8Z3jEfhHu9RosnWQYNiDWOWKh0jHDG3bOsOx4GZIqVOmOF4Tx3idXEFZhgQQPRxQJuycneLpxV8p
PBKwpJsiirBzc0gi++cPOk+9M0+J18uhgtpr6B27YkOcXAAyMrBe9piWQyTeCMIoCmjc6PCgzs2H
m9bm7FgsKzOz3HW6mAV3n6yoG/vA82f/mHxdofMdbY8zdq/KPjVQsczPNnlN0NsoTs2b7ckbgvez
3aeGhQkXH4HQBKo+EXM5BiO3bodjN2Hv+DgqPOC7dcTWFvogT1tIPR9Q0tpHnvIBZiqN+LaZzrDx
A50onzJHJKvOap3vXtOiZEHoJjmJRA+IDMaRp3NcZuLT7t/uR0UooP6SmiHIRYKvNrCq7YP9Stse
uYwjQhgB1eACYaX1nhEH/y+3kfoQRxczJX+wtyKsQ73Vm+Rp/ImhsaFd5HA5CXMBe6sdeyoFZ7yK
kh8Ic/Bh2BPEXPT1u5d/71sNwWmLSqmrseh8mtXPk6jPxxnCPm6db1ukUTyXHd2Dq4Gk8t8sAqEw
Tj9Yl1fHExFD+3x5bJbCTQBBE2mabK93bs1H+L8dCZ/l15r9EUSRm89szW1CwTiWZ/9oF4KwsTov
tpD1uTkrYQj4FqwbooEZXAMXw2qE1KXO5WA03Up+2a+2PfagDHtRsaemYIzKa4DynFfyRzwtNFSO
YA31WMrsy1/dvK5bZx+ptpADw9raMltvcbz82scIUmS26ZlTQWyB5u8w9ke1XoubsYVFcb7tdZxt
Jwz+OLrNweIlhE7kEsEUweKR4X7AV11G4PWQt3KXH4AuYcXs/CrakNcSRsfDglssg4sIpBwqSokZ
Mj0HSI3kgfphKHTAR+NH+FRpp34l4AmmszbTWToRT9vUtlJCRhqEsStPZsIKQnFOR2PI0cYj9Ym/
wQnHpoICwhJPFy7uzLxbasgtdH6EKOnyth5Z+dga8ZnJslKF5cOH49cp+PI6s9tkpWa2nHo1GReO
NAYB5eRSMjqCQNJO2fqF5cAjQdprVRiEASbIMTlQ2o8M2mUf1dwcXMrJtrYHA6cds/bNgW6C4DJZ
MZiY11bIwDOkUbUh1Go2yXJsWGMrxzd8svtM4Od2C6tDvXKE0nTSpmfy+D7EFmrW82Z/Sw5wGxWD
IiNdp/rUc09GegT1Y17snv7A43yNx5ici0dIN9+/9uDYuUfd1StnWMzeeD0dT6/5cGQSHAWhK1m8
+bB3i+O7Zxlu1jlSQESovfU9DZjtAk2RRAgSPfua2cNc34+fv6Ev0Z8ycB1aI77kb9yAO3vFn8Q4
Heu1h7vuVo/Dd2Q2ICYc6ZmVhGWguo2HI9Z9Q2PoV8JH/xnfZu9odHiFCqbsxlxyZMwBraGfrXBh
uM3J+wSTp+PloTylYRU+QybaJrA7Wh1eOfUL/5HjlKm61/X1rLA5FeS14pKyICuQ3ZmDm5yrk4Kv
xOlDpWo+VjpobChNkRA8Ig3hY2XVQWN285ItrDHvniGEA07mcrvd4Y537yre22bDDHnKhSnL1e5O
T++9w+rXEW/sxhu/ut1Jm3Oc+M2GWDuxSTlfm2SNuRYK/WH6I7dWR7T1ba94JIxeEm88k/iFsXjI
vuXDtiLZvYdP6dPYXP+eJ8nWdvksY4+CfXgF7RsAU1A/Pq1LGas8W6BHlnHKbR3+tqjJ/xENs6CH
9UJ2HqdNOzXCh31dv4Lx6TrTerKMUi/3jMAAUIqrDW96NfQba2gPfthTj43J/WEbJ08yqCcjx+Bi
F85IfBCz2ynz+kToovOI8gke95U9grpHPK3zYpufD2BSFtS1kBwm6gLGZ1BGGeEZyTyPh6mZ2XUk
OUwneVolZ4muM6FaHi/1KblVO3G5x6f1/e/qviPZ7+Yvwmbfe+n3xeUW114maelxrg+QIgyTlRN/
/ZZUP6uyJE4Ezcqdzq/9rzd27l5uOMx2boltIESPX/7jVO50CkI6JxqZJVNEp/bvXrZ6+aqjW4nd
MeoClotr/xGRbDPnKm06liECA0+NG4RLX/N3ELyxIEF5a+Y5DvwWY+6FYVLbUIsXbglZ+HSzr66I
+fiuZ9oFIxAAggAqrZ6CcrOGt+npPRds5DgjoLnapstYdaXEzEvLrWI5wlp3RB1KAZHZL3HwRp9/
bj/YVnLyX2ubwkIJiah9u9LQri4dCeNXmlfUbCGHB+vniZCSKm/+dBim+CiIhXnSgmaqhQm5u8aC
kZeA6ZIcbIndHeMGoRhCc5VxdIgxox9OLRp8swgcdmfEwxFb+r8Xg4l4sUK4Y1iiQj8jTx51Zc02
Hm7gaNGWLqB8LyK+gENiwVLEUg9ZY+o2cJIYXiPgN3+ovALEESHUwX+iOTsLcxv95kW8A3x04Loi
QY8QU+iIR0/HI8LSzh5lFqG5o7uTT2+YnxGtnkxT+yAUD4I9f5gyLwaWGIYGUllu0K5zsqkcjiCE
AMYKxMIwD2NPeG/7vPZ+zyUUe2Rv7fdHnkNhl6ub1AC0oDioIq1Bs4GZTYQT8DbiL6FswkTkHVIp
r17eBozIo7QW7uO04gNYfUhQ/3nBxHG0iBah4K0V7gAJJrPi91/NtYS3yleGTYDxIVRbjj6O8o5U
RMAeTlv4VxYHJa+jCv2QoFUD93mjeEAjLUSY3MKB17kaQtBQIzn0PcPTezaK6bun22j7diMcbPCv
qTFAGXgao4kNtCrWWxu+5zb8ojOlAgqbynm58koQf7eVsx2hJcPUPuUeS/7Y/862FKr8Euco3jFD
e8x6jGIuHMmxiPWE3gjgYSbUNKk9PACBOsO55EoTYY3PYA9SJQTHhn8E4UuQPDnwZTSL1g9kgZK1
glsFo32x2G586gJSGJ5Di0vJaFvkpT48SEKeKNxYUdi2gXdbl8sZ51QEAYZDbcoPAjeALyV+YO0O
Vyoq7qfzWQwYHcJLx1E1uDN3JuWbIEfiUZ0PtKO0cTnW2B6KHyYnfYR3Y92JePUB6VDvCO04Lf/n
66eLj2zdN/1rmfebYb/Cs2kUdXtZ+AZdrTO25ZJP6HyAoMDa8vjIB3ym4Kw9nfNwDkcMtvrLbcOq
5krvqZLghGqLjF2RMwS32+D+86/kAwIBUfipJyB1q0HY2fK+xOlWwWKltL/zLQQNdvwHl3m1Qsaj
kmnCZMKTga1ZP/BtF7hHD+dCqIhJGXoJWLZYNhD9AS1VsIivHmpdwjgpxni2rth0XHxWdMKqZyvy
Hfo4+43b35RrzrU+L86CADxmnbPK4WDZF6otfzWdCpcMHt23p5EWDF+Qr/nwvMHMYhdEmy0iY5i7
CT025H6xLKgp4X1vNMB1gySIj905Bi/yupTbYXhn/48/bjbFH9baqbG2IifGbF3ZwxkTs8j7pHGZ
/rPHwiuaT3atfZ8oM8ZUGECOVhr33IXb8ysyoLKpAolS9ej+GLbV/CDQqo5ZDeh5fniSBct0hNAq
MqjTdTITmVLMhaXFcz281D/KPpk9J9mPevcIJ8vSjMv7MwUWJ1GqOFyjgf2D/MjYfRlRFC6+CjAx
kyf+j9I8FY4++H/8Xf8+/jho/XSlwRk79ChYeh8LGhzYcIhBq3qCUTaFfsizKQj2T0SBlhg+GK68
/aktnn0gevFE3Fc+0Q5Pa2SYt7DGHtAeAqE7CkUAk8ynnYF1KRgvMHYpQEzOYlZCJUCaAxPWbnn1
39P72XHKnyr1Dswk8jPgcx/I217MuYaQKH0mTtpXkF3oEXg6tWr3ek7eV1vlDh+ERewY+YtOgLWX
q+54JmpHeiAYhXAZbgfYh/G4tSS6mfr3LU+uc91NAONXAwoyNNCz3JQn2hek2HpQzStmAwWTmUpt
l+Q9QR70U98Qp9cjkH+R0j7Bfr36V2dCcSPZIQuQYiNLeMC6tPITRTP1DypKLH5GXjoVu6E6V5YV
xnFzuQRUEyqHlmDJdbZ5oXzBPu98g7RJl/EAboWILNS0g4W2STZp5hYXY6Mcv3MJMxzoC9CrIHK6
xLt8V2yAu2rXRtlmSBM5r0BfeACGuC/f+NLV/15o7DkAgVimMG6GtEpHwlQeBRFmVdJkbBMccVuM
ItWYcHkZOkPqLEXcLTbJnxMkHtm/GwsoQniGMIeFrX4ez9Whe8M0CxOMNQp+kGPQHLCSD0m+5F3b
C3it7rTNbGvDzUL0Am5w8s+kAtSh06LuEFavCLZsaByYVODJx3D4JHH0aXNp/mH0exTDWenC9AWl
wkZkFNdvq10NOtTgKM8XzAO1R5zg4o01+ytgIvi4eeU1HjDZ68KmPiCAHP5BlhIcMHyCwTodYkWY
Xk4y/zHwtb3DUHVjgd8/FpuwmU+ZfeXwKuFmZkvtFzpoYXiEFz5RdyI6xmLwvlbcMImYp1+n/XVN
NO79NR2poYQu+B4MvocXLKARrdrVKUDaOJZaohOZjH5Itv3AfVfDgeLV/N+vXRYQgFx0RsboR5MD
BZnyA+4TMHzwVewbq5I2GLpHUkVG86cPuA1IQz5xAgbzecwbNrIqGFM6dZvOOBl4B39br1h2a9l9
BGKBPpzip5zUAARD84oro+y9iHAi5YJHhp2apoRFQjy8sciy8PbxEmwRMAuFcF4TXfpLq5bUkzyz
+rABqh7v2ozg65H1JXXq93vW+7C+2jd9gp049PQvPDqVMdqj3DTG+kZWW7eQhqsBHhTJ/vuM9cov
yTcG6mYARdot9NxccnrU77MW9++VWoff1n8VgLIZdvu05p8PgCUtxyuzR5xyYNSuRLROYkzqzx+N
HogRLtz0StLs/XIM6GRUnrzDGa0LLtx4ERvDED+E7ddl6XdwaaaJNOnGaAxfNNpARVDEBwrB8HMl
5hDOpu8DT2Z0jfvRRu/8rPdH5LfSbM34bPfKgSqrMvPoJL+AD3u5AemobUiO6qv3Bje/dE9Dxr1f
jBFaC3LUizlUBnwP1dd7ngotlHVHIYfF6SuPxy4Z+QvmDvCbCKfTumOheN0V/KP0lOsCXYS2xDrS
h2mY28TslRu0y+8Y5oOnbsNOQ0zr4dz7te/tVB6yEo6V4VID3J/YkPkvTN5L/Dfov3hEq1nVxKNx
0C21HexuKrrv3+DFcL77A6eFbPpqbaY1OcRPFBiIq30mIevXL5E8WK+rdZDSo0LSUB3wNUCG0XNK
kHU1DLEif0Ic46+eX/8mY+QeKZSrVTNhXDU66iNk1yRag5QZBMMZASlT47YCW1DHCVRQS591iqO/
3UblppuYaGTkwUBIVT0ery4N/42TEhCAPn72rjFY1vSu6jRXg5rBHMbg2pQ6kbcJMD+sbeNSnnPO
0PPn5zOYtYJXb0mnoUl0KTQ7UMYZeThPOkAWPHyBP3zuO/cF/vh+Rf0HyBxIQK5XQUHH4NezbvVB
eG4+v1SRD2XyVmlIGQdA5aJzQ69YhOrslYQGgk7Ql0tq2MTi5jd/AEfm42J3AggpZj5v4fSufc1z
xx7fLYp2/nlP7iojPTZ//fyQTNb+Vi6Y61QYNmAMof02Q9Cu9DUpmYDet7rZ03bC12vNJ6kYRpy3
rthDYN4n8J7FhvzP9QAWz+OYvjUCDkggxNBDIRpxcd2AsTD8S3fDVTbR2buG9ns/ei0/YlQMSOtB
kQfe5IOMCGEam20NPKl51Y/bKdaNQ192A65eI0cV/BfJ+koW45QMBuxpHUin7/p0y+3je2QXHZNq
hpM9q9jCjiIvwkftjxacy/fr/q64I5nRNm4Fd1sf2rcOx9KKroPKAHWMb0SPrfbGLS6UqHhf4ZvM
1c3bmN4IR69xmrNSIqyfDsl9xMRJTgtDfqUUro75GGMv1iBwl0Q1dwUFmBunDRxutXTv3+07C8bF
uW2dB5vLxWx/aXYV2d5Ro7WvyiZ4On3O3rCEOE1Zx98Zf7j2thzfdLNCPSdB8fMk520SALxOw8HI
Ld7Bt/Q1zVrzHwhg1rTfqVlsrkJoYUE/HMnO9x7pusUFCTtqSnD9hktNjFC5RWGAQx0D6Rjti9og
Qh8q8at0Poqtv6a6QDtl8zF05K+prPjSqo9qTFjxLQfY/bp5GqHpZ56ugGqXi8nr6z8no9+p3Nud
RKoGM3vIph3H1GclXL0tudxceydV/LFi8weBKLefX7C8VuIk3aVIXEgiEbR+03/nYZvgZF0um+/u
+nJvNGnb2y2QPA3UEvkt1+YuU8iCKqSx3rpkzrPpF5Yc6ZDtiijjQX0uW4FsDJ9BzdR0aHXjtaSb
Q8hyD3+IQORpt1RDiBEyazRTFxP1tno8L8z2v+PVcBCz/NqPe9tiePxLyiCjHlJHtOAGfwc7RXxR
FHiyQZPEFd4oWlRVsZTMR4i4jHKt9NGocV4OAYzTigrQmvf7cREOM0sF8RkLAGREGmuBdB1Joh5K
JbRMAqq7xqriDPIn3PEHLZUFazfHIjEoEk5b2fsclcoUw4qxTsiGedPCMY/0+D3hzgdsHXqJFDeo
/oL7oiNotVas+nAPh3ylve7OgRw9Y6AddWze5CA73bA7KRLGHhhk7GTiD41te7V7xe6vkc59uzpN
LxCb0WpC6fOTnkvRErAX1DenBBQGLSXANsdz3moowA2LkzVO3FHwRRHy8AdDV2XkzD3wjMJZPyvz
BXa7a54YtbZIIzbvxVxjCDpcMPb6Yk9fIxG4yMdhKcIkW5Dtak1XoS8kRYQh67WLo0mq+/z7TeMB
a6SRZq1i4d6WAo0K0joaiM/1oA2WKSGLGZAwdb8bppB4MoIkehvFhshs13IOrBhOxlezr+1mPLZS
6KLyTG5M74vYcPu6vLsf1hgeETjJN5Nhvhteww6DHKqO6x4+byuKZ/8z1yi85ylEufSQNZz1+VxS
vDJ32daLP6QQHU/knwZOKK/eRMn1FhnaNQKRpw0uph5H16tVJTHdnCyWk9f8Pn/rlO/KQI7B3a7T
hq6PwAQgi+BxgneGRB/KEtNucmOrY3kqb/EwiR6G2xC7u969MS4EL5zCslHKmVZM8nnCDL7Lnbz1
yvH0TZ9gFXgQs8YQXs/0uAbWH9rKukHxl0KuHMBhAf3SJMbvTAWVcDyiKYOkIfvqMxx1Abc2Cd7R
WmRxg2g/go52TomrBEywBspR7IamjUgQifHitFDnPfoIfqpMEOVoPYKZPQ5f5W9FDdSPLoSGGh6Y
IBeX26Kc1WUeL6u4hN8LlS1MnevqScWvA2cn0OHw20Vv0UUTgh+U34ERqNz8ObTmIRjed46kv3E/
jZ933reM2sRLqpm8/W5LvBPhPRuQYy0qv7aDQQO5iPDtvA2ljyN2xskdoJpqr3EGs6IJMbvk8TX2
PCB6PdfurnRHkMV2aLEHsQ3C5Wm/1IhmtrwtGURovpQxfHn99S/TrvyP7hJ2k4AUtu6YilSeR631
rh0yi+F3cFxSchPpch8xNYbfBpPJeXshRE8IrsgkUZE/d00YvfacSvtttKr/kqUgkdJK8thZEELm
xx5L297Zd/tYhX+BN0SnB1RL3GCYZph0Q4znSBsuEsKhGx8Q8FMEGYfpuqRnN/V9R5u+XK8fK3Yh
Za4RzoqCq7cCXqzhfLU/+rSCYPuhYUfcZsevyW2E5NJlZnV/TYybPYZsa3USka3s2tK8WEHwvVCm
MkzzLxum7gMscL4HyipdGGMBoU+gOTGU3O8ptuzu8J4jhM0kutHh/PuYJAPrJsEEmxo4+Eq2MXIQ
vgh5LsLpQvUoNQxd1DHlXqps6sEyiWvanGBcLpgYU+1mUjxsHOWLi9yE5qNziymxNGB1NwqK0C5B
/FFmqmts7levPyP6TLiZ9Fu3KUVDf3P7OmCrqZ4zgxENjNCRW7nW7U9qZovbH9nPFskfwGfvgyJ7
tTv208tAt2iwQR0xbK6d8SaX3JGGxwhoqgUPnZYo+gS1YWuZnflWvcUnh8DIZU568IQNnflTPuEo
KeHsrR5bbJmqIJGdZj9BDHj/uDXCI7qTEgI0DqwWlxmvXTKuIoWBIpSL8wPZjwi0xsL5LfKi0IGW
E2FW7fcz5JngzhJ6Aj+SA5IO8NKgsdTK8K7FaOzwmXlbqB+YU3LsOiPI2kK5vilBoIoZwrxHAUsa
djeR3Bv6U+X0/PwVeOHDe7Kvb/+aBd0G891BCQzZGMcKiczXe5VLPfPrI8ajmrrRr5ervM8QNR++
aEKMO7Uc6UEu/EgM2zFDRIsoQzwaz/TxlJN3YHiGHuTvaDD+UYAJ2BkG4fXCpRLMvcl1S4arcz84
yazeiSzjzvIc3AyftqWdbr4jLSZFi3JB2Rt8oBEEZHtnzHryPS8pZq6yZXrP3qwYN6Aif+BFh8dI
9hWp6iHd9uSLiRi2F/nckbfKgFPChy7Rz/gJ5nO/g9aAvwEaR2aJkIxwuo9PbsB+5RIOF4Mkor/r
I/mBC9PiLlldGsAwzkpXaaJ8RogVK0vnexcjn7gSfLkoHifWDygj3zK2mx07x+fzf+gTSXisdtuC
rl8wKwCvgcu38leYD05HOHT4KFaQsRGzsqmxMkTZ6mG1ycuDua9gXaMZsF5IJiHZ6KhO/3TN/Wru
+MueH5SPcMDABTZRBtT3hQN126nJiouj6LhLE1dfwXa1tOUw4FmjGWMssBzs4J8v2KPBNMPyuOEL
PpPrmH1UgKkl9jqf0/2UZ+5gOkRY8MKqhUdcNCV7LYQwaGy/pX16r2bl+o5lOfvnLwL4Faaki/Ga
N/3F/LE3o33s1ufxnqEr3znyIgTKmhPdt3E0WrLkGaxw3SBiw3rdpW6EE/LEjhnAYhfPwU3eFsyl
kB8bPnd4EtjQOF47KNRwPYBOzHQ3oleL7e+KKfSIJ5gewZzeM+ZvOGz9WAx+jDij9wG6720S51LY
QxJ8ReRjSHAmj9/hykDECdDYgIpEMA6vKla3AE2DhRIL53LlynRMd9BaSiZDRxSX9DcxORGY4vbW
q/fbE8Lmwnsx9pUK8oRONZvPBg3lBXIh30uSZWOt2ETD5IQzsWGuyJjHIHvul0RLj4OLlepY/d3+
sDOJwCxUq8KfPyoGPIM0lj25Ei+Ultgu4Ac4YwwEgMPLBgt/dMoIdUVQijg2W9CAX4ihTpw322tU
Ze5oyRl9OD+xvyNCglE/mBAoYg9xBI+kk5hz+Ux1cAjD5I5yuLDQKPLhuPVY0BzwVQ0ttvtzhg0V
XhbA7l52NJD9m6Xsoi3RC+cO+Q0NY7q6wEha4pG0AiJZ5RV+Yfi0RzqLaImVinfWDzhjMpSBNr9o
nTcQuuBLrlaXFlYGjqrCNVrEjz5y3s5n7NbWJUTGg1+G6usEs9mbA2UCq/ufv8YZjdjyxsohg0Oc
0ChF6Unf3T+XVYynSi8HtbPGAYi9j/dHQtXiGctrDKLEyOjEu1wBVqNcniaw12GGBjhjQwT5JwEF
5nhjhoaMAeXprLB5NAOIjtJW3ANMNEG7L9dFO3YxjTtnm4o534oFz8+5GMuF8AoYCI93nMDFDaSU
5SUIX2QogvdFyjBQ2A8DYl/4TfjC4xsKj4rCWhgjlAvGaJDgEMOEkM7IfbEt5J9C1dKTAoBZq5gQ
AouOAzH80nGEx/eFKMh/R4akYyEDh5WvYaoVjTUmmirCfGD44jPB8lh6uLp9N9Zjvi/7E5aPXKJx
wIU/ovksvHS8GJ2es7FIv83A5i9POgAHTEGpsSE9a3wC3gyqSOWEHkQ7oZiKGUTdNgw6GXLVlrrW
RjPMT65tDOZkoEoz3x3ZNAtdsclMpw5AQ45JMYv7X3rd6rpZNMDIUDlw8MtcVHlAVoZVDDa0vOzd
Ro2Yz9T/8XsZ6uMOKSQoaOS5F/wS439Wfm5/dqh/XxsEYgoj2yKd8IzdDZYtQ0LAHnsxfIffnuAU
hl6Iu+j7bf91tc/UoJh9DvB3qc1NofJEqmt9u+GKhIhKoOnAsAJmZqJJnvaK74R9w0LtyJYB7mZ9
SfC0ucUqFSBPkJmqm2H9kxjmAOZ7qI6tnvdr4mSZzs6seYzV/n2aC40x72G2kA8ZZguCugRAvqJV
evOpVnqPwab7RZDIsFb1NTqyWchwuAfu94Wpn+KjcmidQcIT8VqMoZavmH6gpKNxw5GSHkoworBQ
xwBDJGb3iPBUVAfQ7VOX7Gy0G0y4xPUT6dZc/+VK7HysV8Sn9k3I80eSVR7JtRR8KeLr4GB/TheR
lEdxvBGiD9wF4WqWLQkcQElIHa7hqHIQNYG6AVkwpsN7Geo1WVDwzJ4hc9Ac1nfNY1bEjb5uqHw1
B8eZxfahYjTnyGscTXSO1ecLqkfPdfNb1bs00VkOqEuzOb5nyw+Y/lUQfa7xTXxNKCCGUOxmwhdU
tak+xQbvbAdHZEwyU4kzJ7yYFYuhvvzgyxj0OwbMktxlo80coc5mc/1EPVYiOUZ2LPTN9plAGNhW
T/xjCLRa2HhP+yEbur+ZWrQXB8Q+js/A1j8nYJuQxsXPbQGYpQn43HcI4ZF1/HhMnq+54TwTTNDk
AZZ4PHdqF/Q7Hn02EiEyZvCBD6BKn86bXajqPLVHYqOq07M6HwLvKp4aVBEIvvgE5MS+hlADgDTx
5kw4l7xqfJCDXPu3w2AWysQE8GWFSQLsMEYUXB8E7dwgusEXvItg5JMpNygDGeWc8Y3kHxXMBAot
TcuAAxSvNaF+XuB7+48iBjTAt3m3nwfBNtP88IOhUwLpxmITX6hIZJ9cU1IQ5sJuMvZJWSSQvqjh
eiIqffCCpCV9qcEoDnfOHGgKM82hZSHou6gSmydrkmdhCA1fpAXUnkAdm9OFWQV1EhfowUq98c9C
smlM8OVFXGkJqxrTZmlA5sCtksFgxfmLGpNHrhwF6O2SQP65fX/GKGD7JaKgRze5khRpbV7Wiimh
tbhtxJ71mi4K9gnf2KHxB1qDwDHO/Lw1N0PZy1RmxDo0QeYeQgvKhB5Hf0LNP8saE2dncIyeUdYt
XkRnGNVqMNwwOcTTfdea2xpbWktFLxD/4wT2uOqOsHcmZCqZC9spQ4V1N5yL0ZldJhzWAO30lzQf
HRa8DRchZUdgPppyKj/VoDw+iwPbAxBsecR4QEV3r02z4cBKmXrA8Tfs+xxRY8zgFfiAsCcODkJI
m1UzNJUO7ZBbIVQDpoIefd8pyHEmzE2lD4PXMtSix7GqwPaNiNfqKDjyGccMTiAfAnfj/KQHD89q
BkKw2QCHos2dsKuMPVpx3INIBER+iFnhbWMs1QMfpTBcdrvRlOworgGINQSKQVBMb2sU8vAC2NhT
u8Pn/kxW8vQVGJ4whSrC/AcbmIWxIOk2g3N4dyC5kPr33N5/8uV92Uy7c6XBL/3kiNLZH50ueEDT
yJGYmCA2TF8qhup44e6rxixfzvWF1QD+BiQ70zfD9QfT7ysrxcAHihsGyHtdcQrJyVH9yNajDq5J
DGuTRW++Tuo0O2lrYzKAAtO6BUfLD2CLsWpRX0MJC78h/0cRjd5W5xIkEU0LDGo0d48tZp3R9TSs
gXFUZO/kfdjXU7YbW5/zGAwWxRKSH5gnQv6deqArj384YDa7uSVKUdKxU//5U/zINNMQpah+bG1Z
wtL18R2atZc771mDK9vo0RN/P6QdsKMosu8Ol+uGkmndXJQv1sn6TCGhSrbL2dDvojGRnBDeIduz
siH4FXF7dXq8h/nEmxTV8h+IPGfbKj8GA8VeKvPfFq7XFu7abCcdH1t5UW71RWVrAv5C725+YRgV
MOBy7/cZ4EHht9ThtyU4rUNjFkAZnMFms9MjwGXqCLkAH+1tVhsw3gAn+EEawrxDwc+QyNj+LQmU
NnMEI0glHgfMeOTw+3Iec9ntaYtIIYZfDP8Ztje8nTNHC6dFYun2Y+jC6pVfPEGjKTVjrHawhv45
jVUQl0kqnaDlmDPYYPRHkLLdw8IiK2hvbE8NZGaifi+C9JwFUJ7SE25R4gxqMIyBqkVZzuk7MBeU
idRUEpsPxw2ZMh4+TTebUSZAxO9j8qgWgt8NIrsGRrGM7Yx8cwCS4zHZ0qJYpWI95ke3Wayho/Ms
x8Fct7zW7S7kZRj49pHTOP+c/8ZIboEauViJHXRgyS5LFtAVkccCSsJpzdApNz8x1NzV3hb89VN8
JMdX0NI4kCCdwWTax7MucON/CUURQMJZpCLdjrRmVMg2BerlTBB1VGwFQcgoQlh5jGSFuGe0eHBs
r5+nM+cktbH4F2WQOG7xW8RFY8XZ/IjZ/6WJ8TUXNNB9apIUwQFJAbGL+Enwal4H3g2d1pkqH3pN
deFfeGL5JEuQx2Gdt88PLlfxfgj3DGUTaenRGX8Hqkwmylsy7EUQOJNmNgr31q8QA4BZoeSBkbqE
jMFlLnKkR4qzzuCLDOy1cHHKF8xOgsxOSLfHiOcVSdaHJFlOVLu9Tv9NFoAoTmwvqv9WfH7fc0HW
X/RyuEcC3mKlC6fxZT3v0bZgqmCCiGnL6hYn9NARhtJs7ullDwTGmKnZHrmh3byIYLkHb9MMhPXY
8q87ET1XxaD5tKmgcVg9SNagt5j4cDEPHe4A7i0CkLSXjBPYVG6mZv/mHqnQO8mSlssgmafg/E3c
vM31l9cwrshCtKD2/z7nL0QJ59q6L3NiCPADjYmtW2NryYAZqjFM61gEuQQqUK5YGbf18Xh32FhW
a71z14wPCr8yj9ChqczMG4Ivxowe13c8M3obYytWAZAcMCdiL2vr7rnozfI4RDKUwMX6hAy6mbQy
7rVrIh7MfrGVz5i6wjyhvKauiZArNyem0oRkyULxxZnnrQHhuCmAzXyygbl8+1T9u2ecMe95l7zf
NzOTp6VfZ++hxc7A7DSxguDWToc7dmNI1nwrc4fUcWePA9xEHAt5xLHdw7rGRWoSACtPj0P7Ga7l
IfxqAD9HUEfRJaDYgoDK7WjYXcSvsfiBZKHV88eZ5DfD48YnRwasscsrzHg+Te6ibv7Bx2YuzZ1U
H7wn2NPiwTuemDAytYVsam+ziQ9UMrS2gyk0SjYgGNDsAPOjwTN/yrCXYsxvtosZC3dPrJaEdbMZ
n/QIeRobj8Q7TMCSTB7WtYvtJlCTyRQ2dX5ZJpJ5g9vhvxJrCVLBz5Z9Q+O35u9rzu7+LNb3wkYY
Bu2HBzfjD4PjovIXuGPZDUJQiozIbp1jnISz9X0RrHU0ET6Mb7oS+2YPNqesJ42E4wNTS4SfXAF0
fZ0tFH3rKgZLn17BJVoTseTbwysy34ewX0SBuEAjedbPsIKuf9B4aBex9qAZvJxh3jMhZrugcqJs
ohp9/GX4ofxH0pltKYptUfSLGANEQF6lFRtsw9AXhkYYdNILgl9fk6xxb2VlZkWECpxzdrPW3AYY
MePFZm+M81n+GAFFRKGgKGNAqPpjvb9pE61E+3YixSExNSmqe3/tOUYRC/7BxqUdGpvNq7FvuneC
qGAzB5C/8uhkBVB7IZliiSB3I5e0iR/dX6pzs9Eky7OJmnaEOig4yLDVk5URUoapcTAaifAzcbB4
lmNI/fsb5OYvEV0lWYh6/4QFttISke6/mS+NKeOFhardWaNqjpo1lccN1FEiNQwZI7qWmOmXYgsr
i/UwzmMWh4Ucr9AL/zOUJFBP5vGdOYIiK07xOcjMjJD8yTVu3CVJwJ7yLkowOJN0XRiAir2EeqLQ
O7vfhgJWA4TE+tPHiWIBp1I5KqYg09Oe+PelThHb6OrslKrMlh06IxgNygNxZnv8J3AlB8dKlKOx
JLqF30uVxVOOQHZXTB7DZszPIu1pEaseoiuhN37jV388FD6dDSvfjJRo3sXfX3Vnl38zOaBb672D
K88/lOudbkrMa2DS2+hKdv/GMRYD1R2OELSX/5+jyeOftJfSyJiCkqLwfJQ7fubTGYdmtYVJqA9l
mZfrjcvlBGV5nPDo1XNj1cAIJj1FMHjIfGi3yDtfTxOZ57B9/5wvCcLMEThzKRbzM8kR0a5i/MTG
mVEADDdePGaLzKH7tKeQ6v5w9tL7YxO1uDSnEmAnCTiHAdO81HHK5IHJMxmoEjCdPMRrEnB9TCgh
jXwoDRCsU0sM6fwBuMvxC4LEoHBUj3wsfPT/2CY36XY7UcuBBwkLFRf3iyPz8kdzYWJRA5iTUPMr
Hp/Wv7XHGRUvLIxcdHAK4bf+BTSBI5D6DKgsOmvzqNxT6qCJQhlmTGuZL652W6SMaNwQ4KGSbXFD
BeQwsATI1N+8r/asUtrC9zHOjJucVT4P4jYKL0picqarcDEIfpg8Iy3fFEb4+Eiv4wNFpYG5DFyO
KjUmy34jEjCgDKEUE+0AVpwotTPkIhyLUd265SHaTmwavXQFa24bIuG5SIdrOMuXYTnbF2e6AEgA
nptoM/OplIeQm1p3upEO2gIe0bVhIEqyYy4El7cgWaYo/F4gJ2h+kSoBx2YL55IU27c/WYbfL6MH
oT0sNC/dlnuxmxdHzav3wyLuDGBbnVHKwM1QuAtfOgK5S2AH0txKF9U20cAi6U7wI9r5x0gjS/yh
Az1rjeft9Rf42o7YXsPvT2xBPM0J4uNpVQ/dX0kFllajHdHTbog9ELJRt2PrhsnPRo6t9rX9oO1g
J9Hm+HkijNTzHGbKyyzvKsdi7HzImjgz2aJVN63djoiQcQOq2bzohTlDt2Q4w0s3S/A5U04dRE2X
/Ew7lt/N6HIgEQkX0p3DMR4cjeMKBgLlksJ7SoYCbmT7om93x/U6H+zOiP5693XXNsXLfF/wp6Dk
ZUXhdmG7iFC56LhVv7vPmAACjV5m/gxE/Llkvb64v3WPTJF1Dnx1xAeh/bwr0jKcWDwp1PKGe+iz
QyiQCJD27lTG2TWAUqaonVbIPtjrZciiiAFVT9sqb1I/HgxczWafWEhRiC5FTt87dp4VPrB2iV9/
KdNXtqOVvqJTQezkRifKfJT3SH/lCykLPwWQAF2ajy0yAgAt+4hM6TcdDeHXnqMnOAe4uOh1HcBF
EYBkd4JS3mP+QyD5GjZq4nY55CZnyJcklhHFcBRFvSWh/sjxvRo9UleSX168cvreaSunVrYT+vwz
+0OSFCzDFyL7lwD6ghA5GuxyslIONbZkvGmYwN0UfcecjuWbYw8AdUXP1iItw6pB57Yii7XK7yyy
AQQXVsfnwMexQHhJeyTd96SwN7ysrOM9ffi5ZCNRosSLbxeEWM3NwAFG8wP9G2aPzH3vY7f9GM1X
tJW/KyTuZL434VvhDRwrItJCN5A2NGbSGdVt0MyOTmJkZoBP4/mIosWvtwp2dG5ei34hPsS1xJ4j
evWhZ7v5fsZOfnnCZfhYUmbU29nXcKtuzVeVujL+h9DMVxJ4U3rdHc6Mlj7LgGXQFw4a/DJ9jgrz
852iWP+r9fnrB0EdDq9Nc5+E7ArCsvsRDtEW36qKFqQ2MQT7Tzrhf+pu8jbDjbrLbs9g5AoUt042
uDzZRsdE1E7nyl3moN12QF17k3cW5yaYj1WA42wjHLJxXkVw1X28eyTHoz+GhiMfZsyM61Xyi0f1
N7czp6GEaoXxaqIuCKoI1Sl1OIEbnZUNggcUGt1ZWmrusMEfzI3Jvij3cBa/jTs6Cks/NtRBnxQb
re5rJCMjZrVaFxjaZNN4kx3Cupb7OwG1MXVUINPh/XXBRT01y2VASE/1DUMe6RZYB4QQlMecvp7n
X+FR3iHOWryW6iUhE7DbTbeaeNlmQjfb0g4vzC971t/cBzjmFF7DyEAYZlRMX70dkVysIGMobccq
ibbNXKAIabYefTa+LxwXUNtuEQX3+hdSbBmc15Vub+lVxx6HocXAQdxcbL/pv3ohOxtgxbHFu2lU
bJMEGstc2TaoIDb4c8i4a7IDdqFNivQRi/Wj61ww3JxS6PEGu/jqv1/fhDzpnf3dE8/4M+E9qVQO
uxNBWuVLYImcbIFq50UohV6stvVrgDJGg6aKQrBdNwxPPXz+wt/0m5NmgrmitZO/KLKZkbWXt9Vo
3VEolFcmhl96AYT1R4RyAs107vF3+Yc/BKctgij01mN8ZJK/yxf0yR49uwzvYmq9rnzepycbyUZW
cGLh4DwJC3VKwQ1WXOGIoVPOdep1cH8/BmdFAZ5Ho3UOBGAlBOcP6IJDDwVHMgkyNHSHONxHFVpn
VfgrgsrUnXRb79Q7DOa3c8vB2QC0Oq2kP4GHc3KkkU2jNi+3SK54wB15h8QD4GCPVUAdn9BUhjQ4
Dwdb3gWL5/IB7HGDdbPnmT2n1vsrRldazubt6b2pqRxtZPtJtaQzq01lPOJFsikYFfZWLI5J9Vvz
6BFApELYDhUa1W5PpjcCdHMcRzqn/aXCOIbMILX0N0rck1AwvL1rRgJTRRDJA2smS87pNT1NqqIl
qrY9F1PgthIzv1cgOc1hWfnZSALknwM8pcL84BD8ocXR4vbvjal4gAgEtYnJRfCzNAzvMyOmvI/x
icYyddan20yQWpMHPZh7lVi/bxoRBBxABz8fxIKmOEO4a0Rf4QrQOUNdM3xt3EdILpbw+zvZF0vN
nBEgzyw0zsSYYI3qU8IBVTKo9emldC6YACMsEoInjVRDm5Ap/lOfj6FrIVl0SaUZUyuc90HfqvsB
iaHTPbTpSOc6VrZwIeglv1kNFAEojvJsBrSGlK+YftrECYjJcToXc/k5T5BBI6KHY3YTOeY1HD1A
gm6lhfw0IjXu6dpP1+HMmoS/1NSmrNZ4KUOORLXDm2jtbN3k+/AkMWiEE3RZ+0+/66gSGiGwt97p
kH6/se2+IvvlwVwijw5sZZ0t0m32M4V6IUKYlxYtrhFKsry8yXmzQKbuUrsdjORLc3RP/0pN+JkP
PGBuME82SFdAFXqXsVSDhoxeyo5SA8+gVX8pdClYKdVi9t2uqPySfu/KZh6B2Hs5HEl2yXCJMdYI
bqR7a0wG78UHm8Pke1xeoX8CaH0dZ1fFNkc68QKhbMagF1LgKbNPsWBApNK9+FiTpSUWmELkTTuu
yGRLTRs5VbeOv+UUc1v/nZ4B8skPyq83liyF9ZjeVr6Lf6a25sj8T/EiV4AEB32VQLpZsfPthY2+
l1no94CNv2dj0Rexz1QfYXcCkzdXvNIR0ZwUzMh6MzfgSdT0P9ACBoC2HffSC4f0RURKZREbOy+r
WuloYwknrDYEVkMpAVjWlqCcJiSrhLo9i6fPTRQc0tOVvnpLdppLjBKTe2G/6UUiwp+yXcUWxG+I
awVyW33BIqhZKPyfu4CXGL7MMluri6kp75LcKTidaLnzucZcUHQkSu0n0lechuP4uvAbMYetot2w
RfOQrDuOCHO2fB8VrzPiVfZNXGu1i5Hpz3uEQX/r/z4eLGnjhfkYgd16gnQQYxs3kDOk9ThIfznC
IaW4ExeuZPojracg1l77KJyngMQaWw42L6YbC+vX02sCX8govy+idj8t/Enha4MlKTZeFsZUvz5+
DECWqAhpz2CjA9Y/UK1NSVyjjUqhaTznHwmWs4WSK5vQ57U6dRkDQAusD5mj5ob05elnr7gMMpkb
sqMcwpc5firxKPdznaSMBvuZmarNPT70juZBFHSU69u+zTatS4DPDE0OnotK6r8hWiSsRNz5r1FP
dDNAAzaL90rcawuaT/Sp2CdWAlscna5Tc1et8KschQ3sEuzRK7xEo9MNmI3IubiHVsxlCn2m+uAm
rC7lCKIj2uvmCG3C32zBjgdkluwCq11+S7u5jvvka1hA/0PtgFuKRkLJ5fYkj9QDqZloizEdMuJs
+rNmduzwhU5MrlZyE79rtrsZMnhDw52PUwfRyygMlZT59Gf6XW76L4kSUWSsnjewZnFkCugIKfn+
cNjoa8bOYQBs2KuxamMqXsULBHP8OZzM46Pqc4EW8Q6JlqNYJZkU5MHFcKz37OOy1Z+6PQnZrljA
vPTae+TBvPLemAw3r1u1eNuVma57VDcMYxv9TkiNqFUtn/scxdEt3xRsKxrafN3IHMl9wAgn5pqY
8p9sFXbqD+iA2SeppBIUQVemHXmRmSdSGJ+XHwxmcSfaJ0UP9vid8KlRfkqbJcWjLnHSwJyi2y3G
qbrkrmbNPcAJl/gk42cJ63ficTnLR4CjmCGZZkL/ZYoGkQlb9Ofzxwy3+nm2Lx+86mwfjxEsmyiq
j7Y5BFzXbNWSm3LAzO7lGE6lNnnqkWuWjy+HQq+5v13UY829uZNz9w76kTGVkYw3nj+qV6j37tpW
wkmqjd4pqml0OUlDSBIybR7+RZg1yYDxb0EDzNAAjaCkpTi/gBXisDBXdFUOQr6iRYHkAosf5aWO
pAeBWWBUy/j+XDGNE/wvOStVAegOa5mBtd+BUx7zrcoWO3IFrPCGn5AiNI4F2Cp/L9iNufk6llsB
nR2BPKqr4/AlqvNmQ4H1Y2QxwsNt/LH6fglEt9xQP8wUqmQvdPFQPL/oo/Ajn087etpdPFJ3EnnV
CBavKNewFtz6OyQ4qQHmGYVi29GRAtwWBk1Q7z/VokkOJTk4SYXmIIHtnnbLBvWTvJxo5nxUFyMX
P4O/e0pmREYS0CEYoR/UzQTUkbVmcdk6MoCmXzVcWc0m/iSvm9XLVtthV0R70L/Gkwf5jxce2C6F
7WjAWVdUkxANZXPvfY5tRJ9MY1sKl/rK1042emxN+j0FO+QLqmioPH0M/9BN0kSevGy68HQk0ks5
YTgFRMqXSfVRkTcqT3RV9mMiLJglcz5ImXYNkhRicvb4fxjiILHR2EqW4gi3YDFgiFcdZalAohhn
sfz1OUT8ddsQLkbbMyqPfG2+qLUB2HuuC2YbtDNIP2PFjnFhKvqIVllTzlN6uCreQNbdEteI1BYI
5dUVA7EKe4iPz2/y0hd0Z6pBIeg7xL1KeMqY1gVM30YcUrduxUwgjQT5WOULEvjink2dsMQ9j9s0
o/I8tV8dOR0OnAnmKLd7ectypQ7GJHEr0ZH97pt8LIWbmXlP+L6x+TH7YMAt5/aZgbPBeDt0y7ys
tmdrrXaxOGX5UiOtmtohyjS0YyiBsntTEWQTPjqStkJUR+FMlMYp00wYEUBdA6lW3OYQAyh84RyG
CR6R4jxU2WUhstmjfpdNbHEvDI4aP2OhCdfm40bFpWfO51KaObSDdb+rdqKRr8iVc3GrdjexWE4m
oSnH83o7YjZgyBWMaJ2zLMoTdZ5husGp8rRlwvH95Ddd02KYdVaJhoVQg47iMuipuItAQCTDj3CL
PpoJwPh577bvdUi31fFbJq0grCLvEgmH7LSyRWhb74X0MXMfivgzW9dAdEia6GD8cy7GAL7TFcmx
b6rOqzW+IWEItZXEK0mDT9t4iWJgzEy53xEYpNZUC5ekj+oCjlct2ZaP8OAhjMqQOiKOI0p9sWh9
+e1SPEeahQpwEqOf9+LSHJ2yqVNr26zbZIdqWNUJXrVd9dpUd/QTwpMcKxkHgwtw1oz4i3xd071u
xA0Gf8lvupm+sdFN2fGPGY/YVpcf9hK6VSo5zbRDEYZijaI5AnQyVl2w3+pS8+2lDWmqtxWfB6EE
L/riaSOu+qOn/0xXM3HdF/4ym3hyeKO+MqUZP3lk4prHrgu8Vh4YumFpPzoHkvMatm28GNtVTECd
uDXR6k/E7bcpAWFjC2cU3vPvaTKmygE1GjLoV/wlZDfhg1Fj8xT2CnpsigJUrvS9NHru6A/01XVE
XEpgoFYKDuOeDrwt3lnLCTLs1DJgG3nmR1vJ9ZWDSFlkz/WYZZTAnIHfTp1oun33e4mqnYrKLds/
kZ5kqxp4GM+OQxuNQy+xwBSGoyIRwR3k3Q9q+OUr9jrgc2A8XHRn3dPJnyNhuch3abRCYizqu6dy
cNvkUseMblqlHa3NQsZGCozv7ejgIEVTR7D/EGgvWQk5a2hQ0UWvjHaL8ITx1Tsytt3s3IKCrSww
65+nFddeSpVb/873kW6A3RP1RYiH8WOFnfOu1zNx03f7qvsO8qsYYdBHGurz0aI1amgfkPh79M5J
6+4Gn9bEdk0EqYQ+srWqMYORMdBuX/U2IPiJOesR2U53SO1HYO6tl67Nc6WT8Wmj6BwJSjUZUbVV
bus9eaNRsTQP1AObA+KzhKjvkCNN/DwCxeV95/STNB93RgDYfRdwkMKk/ViVDgkMd4KhP4BIR+F5
em63xUgZ7gAtFov3/UBji+vSBoyW1aabk8amCWz/PkM041B4F23KTF/dVT0XYB9p9cGefa8JUrBN
tpBNiFhi9KvAmffVAZG3xhT7/g8plpoa/brCR5q5Txp4wFmjzUdC8EQX4UsQ3Teg7Yz4bebgQuwC
61nfZUdSl9RJSE82KNyDYSketedXWHsYbwEQh/q84JiNI3qTsytNLv29nilOef1csdu5LgOZBnnM
/cNLKa1fvTkN/FDdy8+DRrFMphUyTU9v5DdEo7WhYyBzpyVqzv2nWE7lFUkYMRkOqlyw9GuCLnSw
8QX2TJ4zZzbbLY0gVPFjWIMUt7RQtHmzyimUq4wNDQMUvna81eBaa2peihOazyvV2nLXl3h8GKrJ
41A+LYN6zoRGCJyhELh6ZIqrYgtYn9ZIPSXFPzxRPNPfubTmmdz7gjCYzLtGrwxOg0QJ1oc6H22Y
IIi0E0NT10/mCu3BEaWYK0ZjUqkTW0v7cNUZ53HgejoxWUpECgr1KOayAsYweJLGOUUp09b6ee0w
spDxXCjUQlscfnQkem83je1/JWkGX71dt7qndLAQwXWt+RdypccP7HNK1mvg8QdsGfi/0Ayj6RqL
buzMDA74469djG5uDeyfbf65DaFHoK+G3g2VYMTqH1BYQwRkqDtQOOGPdB7GOzh7ygPDLdsWwfzG
/fpAI2kIjK0P9VrrpvQ08kzRDJP5iB+4ISpXrXZqeAhTqf1z1PQQVGb2qRqdU5AOuk2IT36yKJie
MSrJbhpJ/B5Bzm+k2dW2pHFBFkr0aDN04BrN/1DCxiMbieh6BNqAHSAD1UixyTx/CXK4MnA7erYX
YYGAMY2p35wTXDv4qrGUYvbcBQ/taGoA2o4dB8UmgdzO7UlNOpvv565hIHzSGsGwyst98IJxwrxj
RmsZQ4IDngdvHNLGdLPUm7RTRhr85pBjxHlVuCrHsZi7teBWHxPNLzsQCF2F4SjiLpIeKbXIF7oQ
/rO2m6U7OXHoVYQ+g28p5KNz+TB93dA7Vw/dIIA4S1Ol2BdUZQYitXxmTWGrFHu6sCMv4s0OeJPe
l0HfVeo6BwEBUnIcjcF2LadLps5EVK9jK7zgKAQD9zJUMG2MlGmGlUjs0sq1kf+TJvOKn/iHc1XM
wTYsJEiGLzOI/Y9kS7+8+5Q12TdekyxkSDvgdbZ6fyCEatt9izP7TWmoTlef2mz+XjrMVYrLGisW
uiAQOxuTBixLdodgl0/ZTPDsoB6GyuHKYGEaY9r+sV45c55M4ClXmOPFbK0N9EAsFf1F5E7lUz14
VbsZJxY112K6INZVg2WLaLv25aNApkm1drr4aFbHsyyLu3dCEc3ZZ06HRcIMT05Oeyx2iEB5UvkX
YrWFQ7q6oQS5J6mZzo97PsUVrdPiOGoUbJpcKhVpY4+J/sPmBqIO4dMYGmvwaosTRYdreE3MFkUQ
LGA4c5GyYPeaWG3kyorz5oAwonaJ+RBUXx5cCNsoqj3X08Lep6hpUgK1wPhBCJd9C09ne06+GKJV
89MwHTX0UihbvJVfxshMv9iR0YlDFS8IRah6s1H+NOm4Heu584nWZHQxQmizWTX9clzM886rzHIw
furlfGErtm/v92HCjB5vgFu9JHFcQXzdz7vl4zE1xxHztwOETqTdEIhmfkZPNnNVc7J9UBmI/UdJ
TgsWkdOKMBz9HM2tYcVydekg25lBGFWeORqFB0MqTo9JYb+w6hCon6qXz3UNtguhcgLz0fae3G5H
qU2t28UUQc5dD4x+/myMI7Xlnaw60Ne6g4Jo1JbMBomMjOJEn1jC9IZ9EiZbKtsEpEAMlgk3RpjS
QWkfqUeoGnvHD8YJBwptAUwv9nSKtqhZLB3hIvapcU44aRDrxoIIhJLIE4tbj8LNVN9obtKZhcjF
Crgv6RFC7aCtpi+/7daqME9PfDcMB/R+icVDMZuafEP0+ybSMF8yC3/1QFrZzRVL79kesYiftz9V
+DNAxAI5OW+/EYhSgD9zY9aIxZrTMdjOtoFJj5WpHqX1cN7aaq9bKm7ustnAwqQN5n42JNWyUVsa
YdZ8ooO3+wABwVGzyols0RmtiulPaVF60hhH52wzwflRCIcN3NkP5FZooeaKezzChvD3E80SUDvW
sd3PX+f9Hodm8Qi2JAbUPHZHajfHzGoMsTd4kA99ZRVXIM+x15DuJA6jMYEOckkx2y57ZAjcGC4C
dW3rU1oF9ZbloFmf2SUlLZHdVpg/XkBazCdrHeUp6Fs+AsWyc0rJOphalROjyVr6b/7N5Y/sUaWG
Km3WLlippdUKKMqEGUvegBeEU5CTkVlFZrsOdas9ZaV99Evqwtc+2tAsP1VXVuERk90I2y5RGkMx
WXPrmCFCfsk0jS2tngoax7xBOXC6w8TMKI9Tt/3SO9v3rwxI4gFHOxkixDPSyfraNQtg1ZTpEZxZ
n1V7Q/RbL/rhrGPbGvGMouzkJO7gEGUTVfPtOo65onumqQ75RGUJTLjrzCalekqWRR5OPZnxh1at
LBj/dwzSryNyV9qNPNCCxBgRtkpm4dnHxQgc6M54v6moX/ZHtbP2e8y14fw4u/QIfQxF48GdFbZg
Td/8LpCWerrj/RcmWjHupkqk3m/T3OxVi+7IzJwwImf+gZNsJPpCaR0CL9VBM8YQWgYbw/BH1IAy
3nT/ceO+kXmj1TW/v1sauKbiA44wPlFCMsKAGI32CLt9ptgq4+DppopcODHnhQB7LFH5JabIfNn5
O2Vxgg1n3kXqF+lX+F5/xqOHsyFEZyDMLjPJrj8mm/RAhEU+jiT33p/fj/oFgoGuq3ia6NgOTVY9
UzCINXSHYk7/Ys807MHLIxaEqUOKKzcxtcy4vQOmrI8is2gJOXdtwb7Lc9rg2sA3OzGjZvEWgcbu
G3BCrDJLWnW/GU0VQvcM7SksDLfXvIqUh7Ac/8mpo9nEOhDC1YRoMWSqFSeMGcburKd6Qd5kfI5v
3DZMIbA+lFrhbS0apjNRE12H54id4o+9Bo4Rl2kanKN4/845J50ZXDGmkdKJVHA5b0TZTvDbfJzi
42RPTr/Vk4VbMmiPCWnSvIEhWbow39ExD45dOE9fxAmU2M0JYR4oVvDY7GC6so78/vxxUTiz03L0
vJl1k6OGYODGDw3sV+QUspfS68oMWJddDp0335a/vWx+VtVGWdLrrzyVZ4MMgxKpTxFIURxpCf6e
jVWbWFM4T4d4J98VwOw0MFud2QpWQilfNl+weWAdAS5ETtcJAjWayyQ/96JZIBI9K4DQ7QL3Y2CX
fqNbiopvmaLWvCFi+NBznnwJtCyZxXGgVgfLeS8+cDmDh3LiMwU/VTPTPaydPHIG1N/hFl123RkJ
+7poshbFpyNzDgxrreGDEnCbr98pMwBEQ+Q4Jl+lEd75UW9LM4+SxoQijQo+Zz30axky6wT8Uurr
90DbytkuaZwQImLna8wyouI5ShXymafhlqTsYeUXSX2UnUNdUsvwN+A0sLkj7/HgCbbapr3gtX5v
I3mBgPKzz77fMUNjfp/LGcW8qvH1ZgNH/TkGYZIBYT/Y6oD53Bk5uPVhlNx4PCaM1jrzKKJjfWNQ
s54HbndAwZkuA+M51gE1PhoPbw2AaqebYuDKmzZkY6hZrflghr1XURLhMH6zMmcXMbe7AS/yQoe4
Agss1RjmitwhAi7/PGDYnU6t13Dt4LrQEHm+b0/WDbV0gdItUzHYqMjvJl/6VbrG7LHL0qVrzoAC
BLkDPJNt7+W0iqaWTCeUBvOHwXc0OEcug4IahUIafdaXI/ojyVW0epAG5Txbs7fH18wR8asqcMeX
RB9yZNOGp4SVFC58ipQFxOmM0DPZhq35eEkcXJPJUqJiuGJN1JWVqcaxu9+zNciRbO3E9JDbzfu9
hh2vEUOlG+k+Bge81I5f7LEjkDoB3gDwx1CYSE2S+XH8JypNJugBR5mFLneGMHIoOC+RO6lH1FYF
zzVoh63gPN1hdOJPqY6xZMZZnThCWZIOqrVaNRgph6wvJCi0yzUTSBkTtiCZEi7lAwiWcGkUP6Mv
opyfESCbAz3FnuGvYBOYboR2mXEU8gGdHJwuD+Eckrr6RBZNrYIOHaPyMqZJgCtwnAmqmxi1nvr9
/DAXoB+smT6ftI729+nNRjarDia/ZZwNtT/X9IC4txtSzbY/EClHxvxCsmhp+aOgEvnxAtoxqR1S
ckzhzeumeuxau5DPLXohiHjove/gpHqGcPGnzo0nS2ha8xgKF7PzFCfrfGmV9ibhK9y2VVSBti6R
jNiEXu/CnqJFu1BHpKhLNfA9mlASSC5LQie06xkcJ/TfP5X6MwkZH8D+xMBgacs4oScEO3WeEtx+
UYpAaR9az/FhpC8s2htsrqGxGgBDnJ7LF+qnhUKTDoYDDt/C0kYJQwvWnoaiMhce8r4ng+Rxc9LE
mZKPp4vPJoMht0edhKSK4Cex6WeTqkp4c1BropHxgAihhAzcfqkjJOJSkclnixCZLFUttp3e157O
hHDkTS3X/wjfIsYgDTkjutBR8cJobsqqY9u8JlE5p+kGSTpBcfwI4VQUq5YuDGgl7vTLr4pVAkxr
BrPBk/ufKtko/UqkficMpiQDH7nIuasrlMQQ0oLf7H4FfD6CdpxF9KfIhTREWUL79cI6yzMo5V6S
LVRl1bBXxbXGYKfFq9nHua/Hi+iroN3I/Zab/dB4pA5q4BWa+5QuI+Uz7mBOkjWpPsghphL1M0NF
KN2V25wwLrdQOoorOrt7HXM1eSoa3O0w33BzYLawlU1xxZkYBjZAdl4EZtRRkYPgYJohJvgKg3nR
jbSMkjYPmgVbNgZz5qOAJLrN4fyTbmYOlBcarC1bBaYYsL9oeSm4y8b78qaFiqaYoXpIEWiiDfvy
XhQ2GYcMBwkxMj4ZRLPACAVUcpZKI/ltVJ1LeIrlCYzOjA6dxfru7hL1Iakwp1BxiJUxmT5E/pod
Y3BKdhfgXQBv8J3/00PyQzlZG5DehKPsSgTGDRI+5rjR26BZZxYRrXyUBWRDCT6keEwnKd+C6Jma
bMUl/K3WDqHazcY3ywOCMDh9lOc2dLNTuubpPKhkW9mJ54VNSKQkENlPBdKQExEOi/MP6khhMfyC
+cGfQCvqT/h6x46E5ECc+1xeEyyYFa8Fa852zDRk88NCK02OcBl8nGpRwAhQ7CLfDEySo5gBg5FH
LkNVBR15AZDFlQNDQmBP1oqVGhYRMycLm3Erw6UrnRc9DTCkPNrAiyj4n0mJd/qGdFYA0SCMb5NL
HJ8iu4BaZBaP0GIPCKgUYMGavw6ay2CN2czkGCZCjv4NmWFHVkB/5wyvUPkAhAEZ6sUxwpL4DbGL
nx+osGQnrubswlV/HsCGk9RvhX124n2zWuH4WL03/Dz/Snf2m3VQz1n++tMSpbn4W3HAUAdBaMjc
OisaKEDPwZIp6+nhswl+FQt+Er1/nksNBzm1+A/7jg3zSWxYcPhYXdYAygi0ZPyaYvBj8Xwj2lUo
tcBqRHql2OxLTPHij1ZyAxPVfkc34WlC7+qqnx5E+E3bqSMOSs+3H1qGr9t0QnKYO+3UUkjzaFgP
PcGoI5yymYPmH41uHRkolVCaa1c2N7iXf/EsmL8mR2qyw08peRqzm6hC8ZUoBU7Ig6e+PHKpKvNt
iywVG3kXWhm4u7pTjFyOFefDjWmt1uSb+SmHoHL57wSYZ3kzWShXCjILRrIs03XoIK7wim2rO3T7
uSagjqZoEumgEN+PumuWa02vjC2kngd+uyr33bU9MuUNYpT//EJW6IvfGQow6MtHtCrzCjU2PXq2
3g/cFb59QJ3TLnDgnqjGYujWBMaVo8uBlzTn5/Vm3djvFVTUBfOrr1PUR4fmrh87qj4Nghi6h3xf
dCruIJGOH3+yq/4EP3BEq9kBtWMElDv9IwtIxv4lcQ8V6wUN53QDt9ANnNluuhORQbNluvpK075S
ArYtUozyR51BUgM7+iFuWg58SPTaOzyKwYUOW7rm3F+X/gzBNObybb9KN8kC79hS3eRO6k+IG+kv
eQxmzk/KJVpTUFhPdhicPj/UF0OmL31LfoYzG0SuuP8wKetjl8m+yq3pFWAEerHOEbyKZ1+1ga7y
W2qgoU07sbtkohOeZ7kXZK50kP3Pd4Um+WdS20hf1at6gkI7KR0sbc/2wlX5VffJKdq19+qeAbXN
QWLSWKK1GvrMGF+yLH5qSr7sdxZ0eHTX3BzNOe9TKjrnzQhVLo3bYDd2ToMGfVV8XUnIlxMGuFvv
H4hvi6ktOAQAq+bng7cB4Prh057Yt8MVNK4KSCLa5amdpTbfPjlolrJRmfVA0R5RfG4h/qbF2BAD
MHnNfuN8p4uGkmMExrTo81FelTsZhHV4iS+MUFzWzIB5IKxAuk1fWDumZ9A4DCXhq5SxwZNcRz8B
Ocwyr1b4GqjPDqv0QM61axczIodvEXW0ib9mLVB1GMc80JNH7o8iStjGh5TR9nSG4Uk80KahGKH7
81mPqhro49iRVDtuTOGJUm6ebiO39cvreHmLO/ZnCu85OHpEj2iUlgkj60dhq4pKhCqzDAhKshhJ
yIuzp947vgLd1jb3MKz4Gm+oGN/8tfV7IkEO0oCFRlXJzDqPEvyOKaAGwnUYG1sYGGjheCFclVyK
0kFNBr/TChQrgr/+WkjrfFefiDXPlMMHOAhuHbqJsJ9RDRWW9Ayfu/dv9lsTFgDzhnwaOBS36Wq1
W4FR5dK6OTJD8YBRA8wJs+ohILvwXnzpUXv/kXRmS4piWxh+IiNEnLhlM08ioqg3hpqKqIiiIvr0
/e3q6I5zqquyMlX2sNa//qECilu+oqFmP7D1hlw1Fq8FgYFjByoRlQEaCcbCOpXYzzzmP2Owqnbg
4ZDi22uS1z6euO++9fmCxCEqkCT2M1L2ZtX5Y1CxQcLjMDcYkNyLtLcHGe8e1tPaIx1FjCPWLej9
2VZCuGnRnwyvuU7JjwSAICAMB8raaLclni0RYB5WWrjvLaWxEduxx1p/BBcXKn6M0PWXFG6RNkeU
Fvghb1kTXesCa6hrXRPYiOYZnq6Os01c+Z20RvBt93ZXBnQzlgMP51OKDQaqY0M7AROGCimweIJA
TMUIC3MNctNe5h31Gh8mqrKKlOBNUk1Uszmeopp7oN5W8TMu4JQWJm5WpO3GXQtmg1XjyweUdRHv
C3Y3RMxiNKnjfU4zD4JswAMa/LHOBI21W0OIBt7Qqc36kxUeX5JahPzkaXzdl11mfyR+ojXtRC8C
PqZ9PivCzqsox6sUrBnSxsjQpi24tf1F5PQI4OWYpzWMWbi4TbJZji6OvBAvjgSgU3XBlCp6xvhb
zb+ZNCB54lfDFHV5ou6/wXIxaC6V4+WvF/BaDPhoWBx9/vE4+lhmfiSPqj6g9/A+wSVlzUBug/Lj
ghjcFs2CwFyn2sF1EoNpb1mb46ELmYwWU7WjYXK1KfEL+J+Qv94M38pZO//CoYVI+9zVeOmOqV8Z
74tzxxlSU+GdwK8xDqAbm9N39RFVc/5lkD9RBzNELwawGRBYEBrHDmBDvO9GruAozMRWMgwZN3MV
NYsTpSKU4pfzSrRcYGrQh2j1R31AHijCoePnZZ5y2EbseptfbJbPVAUVwVr7g6SIKwGWvnSt72ZM
u1YDQ2qSHqtbFz8VeJpfpwPLX3EJGCm2g8kpeDh9DoVdd0dfeIeQAexyN2gCuVOYdZ0PMMwGHbRS
MHWm5/WQg9eqQwKYXyHjrvaKY7KuHV/Jk9hJulN1jM8CM85XgVqmPvAAkLB1Pu5ZM1/hq6/3/dob
LZroRdzQX3UifMGkrXykmP/CKYQRBvGrFjO4mLu7/Vi15j6f3pwyaKetGHAjzbGHFdVSM2WwvLhD
OqSx9qBXRkPxFI1fHqh1R0k/rU0WWDranplDiCK3rwR22jJvgDnDOPigjnobtGTZ3Wk9qFIwizFh
tNhid9gHumZqouvCKccmP7nMSSSkJ62zGiccKKq5S7sSV+7Totkm1uKXPFS/QxmKaG5+8S9+OwPK
4zeo1ne0AsAAFWJpTDDfB0KIMGmGznbxy3W1Pk1Ok3FcZ9TSxUcU1I8MPYis1vwKyFyx6P+KQ8Oa
YY6Ak7l+nwAKgmeCNBTrVzakbXV//tPG9hKvfqWnW/3Fdd852c+kgf7Kk41Iq6rwQICMRXQItD+g
jK78VldpfWl8Do/5e966G+wVJlUrKqy5JSFHwxIQeQ4xtcQZqcHrb3x8/YGf1Svp97qheTn8GOBl
nZ16J3sViwdLy4hoSlSr6yFfQrwzPIKijb2LXwD1n0HopMFBMILTLfFpD0obguHQPcFrsJ8hHT+q
drbQWPrIanzcf/c0T6ro4tQzSnkgaaTlWimDqFCX4MHQM5vddVJNP9ErffEjKQtxvqDQIrUWPPeL
3OffgzgtXzPAASp4gIeHQuYUPVuO+QIY1T/4FnAFVctPAFkTYEBA5tBSYLUBQpOGcnZ/+8366vbE
E0KLx6ODDwUPinkgIxKDEKISQD73aBcKRupOJd15kR3j8jVr4u52jFaEa4ssBuMaPB9iA9jNEaMi
+3m5NVa3xXrsakk+xXjaJ5xOv6ZdD9UshE/2wsMfpLCdw591WiGWWnahDlubBd72qULFbII2ls49
Likwu3DiZT5e8Q5eQWf2Qv3KVNW4zt7MiVZkLo3FY1EmZ+xwyVzCjQJ4gT306IPw6Buv3PanDK4h
17aGGmi7rnwefNakYV4nfIs2vf6hBLZA2VuB8hwwhvmA/yGSix3nDxdVcu0jOFJ8OkygSS0Avnnf
5TSiT8j5TM1eTmdbLXETvpstR/Uc9NF9JPy4nnnxB/7joBJIhnALSdlgSewe7IQ/hnK0KD/jvcD0
hPkuEOL4eFJ1fNMmEpMsLF5KzXkTjwp9YA2CMWdQduY3nJvDEzGHh3r2OQyyh6edTNIVF+ijnvrw
OLJap0R5GVbeF3dkMQg0+gDnn5mxQXaU32bFlGgz+YCm1RwcVEEaun6GA//nNu4lYcx8uZK1WE5b
2b+ytHLvPCkZTKCe8hr3hAvvDGbIoTo8w7v1cnFAv6UAYP57fpNCloFf+NfGU4KPzdhrTEeqWerD
YzxAu3+f8barxvjQMjq5yRxGhqOdrZJELjK56B3dKjrFffwAT6wV6OMmIceeBoN9TGKcQOMSgjAM
V08m/8mVwy2D+MFo+fJl7mlh3iz33N0aoGwLyvHykcDpoRgXuU8g2DZ/IrcvSc5AvD17m30BWSDq
mCk8I8DgYXwJf9nTfkcERPbMp03VKEAZbNLcMvAy2qp/CB5YczUfAzUX5pcj5hkxq6+JulFnX4Kt
qDYZbAmCXDnMVGfTGhdPpqe6jd9JFAeWMjkjz5AhV3px0A5J+c9phm8EcAgQOMADelTmgAAdr+w0
Y0pAIhyHYEtrE59X4yPiIPOL+GwTy7ivPKiWXTycfA1/ig75QN254mykv0uTtZmaMfm4ze6zvomB
iatNsFOUKW3XmDllqOwwoWZSKvPhGv9q5BIPRkKo+qOfAWpehUWoRtX+nF13/dUllPxqzraaGLYq
YrhAVM3yxHus7A6+3bCprSE0cQLjIII3/o+hFdCqcYoJ4zzFjatBlyQ1LSvnCuKReeOMsJEopjej
SggTPs8YyLW+4uD7IPJ5N9bMs1VNUWYBhf49pwNGNC+Hmd+Z1b/ohqOsuthPAKUPZsjOl06ydXoX
+3KNCG/pI/HH1SUBMBxz5ABBzVgPpPEmH7Mz+zFivE0u5gAqql55hQcccrY065W+t+ryuQA05FkT
cBB0KY+PX86AIY6DggkP0z9N9OcYOA8neev2gbpqrNP0ewca6b0wx63D8gYhAt0iVxP+MsgENxVz
t4GJUNQdOKXq5dFgdnXv7st9R22NK7jRpaSbwSTlA5Z+nHlC74EFqsOU5m6RtiwFw3BT9JKgY+Y3
H8bzY4BgmXKun95cOuflD37Y/rS/aGY+NOoVBjN8gCV3RgucOeUYHXB8QAnkCgm5GN5jAQfcv61q
Xsg9OG+8Ib7P4QnPZRsi8XBdHZU97i7b3Hl44wWHOGHFCCGvVvfwjV4xdFCSiO1xqO7B+jHfLqPG
QkHY8yBuI1iFik71srhhh4+ENr1jiQSCQJujnyc9rn8P/iVIBgWTXXqPQyeCCeSi0BO4nzht+pbG
LBzoOZcsmB7sUZipZDSXdm6qxs29uT0TGsNr1j9cZz9/lFQ2MMIvaAgovPIc2ZNn6nfQNIbaRmcP
Cb4375p9eXUX7DFuKfVFBjaTnaiZYHnoNk6HG7uaYsZNcsGU0/gWX7aXoa8R8/C2qwTjbQM0FwgI
PymbOvL4iisBGGvhKJw37itWjZwKDqKOKiSIeTMOSNoFza3ROXTjHqZRBGcS+x5VNvMZowgA7Wmc
OuHb+nHW6ugHLG7f6XMFgccEVHN7Hyo3lNcUf6y4zaoeY+q+CbqXnVa6/SIuKxi2qlN8HPAVyfxw
kJrAApW1S2c3ykY7Rmr5tFhzH1DEQyHZE37MHMogMXD+PGxkIPSEK/O+Y78nrxl0g5LD7+JpsLQ5
tyRUz6yBepAcyQr4gWZtr4A5AEf/dXb41LfGmBaF07G3UPSD6h3YXBb8kZDijm/yzzS8mrO5QRjj
MRFbG1TuDFyQjMBzY91fxGnGWdlmCrUmSMGbG/rLmuIOLtZURM/1dbZZjSI1Gs3HJEcEiKYSxYNm
vh4bebhvsOjTSe6u+KaO4pf2Hd4DjHWzIjlFL9fDI2VS2so3dv778o6O2qwcWtfVD2HYz+pBFLjY
uK5b8C2J/8pdTjzsyUAJ+AwXjFaA4sGc+ZAqVfpzw1gagnoSO3XleLv14sIEm5t0LbK/eWM1Y3uq
RnbteKVkl6HRpfYV910n4T5hXGh1onz6YWQ7vXjDGME6rcHkYUN9Qe82ElLv9XRfi5fZo9r/oIS7
JdTvdP3znqN59QLFKrUW7SZ3YlqE8uD+Yb4cE5bOyclsSydlnCBLGcPKjBO9sqaf0rHd50ZTeYwi
Vm1NDGP5F5nyD2Tc6MkqmOSo9sge7qVhgoq388cCwU465tUYHrQCEsWDyZ33WVbL/t9PdtD8Sf8n
+KP+lhAgWgyXqhGWEEb7wdDocPpczM0ib3U2Dxw9bjUCCmSKqXTlYTDnfWzm5Q3MjY3RdTVOtx81
UyX249kpyv9ASp8xMMwnoDj0YPBw3LEVdlDJXjgIp8qcKUhe6Nx+Z0jkiGxoV+d0C3ozuVv0+RlD
1zifDpzzUvNvsxyXs0GUm7uuwLiCcgawDGLQmFcKGcBi0Bc9tt15vwnqyW1ynjUZiRVwW+oZnBlW
oPty8NM3qp7ORPAZDCeXoJe2ICDomHmEoPy5PopQF1DMQ29696MxP/1qjPw+i0ISJYlVKan7S++l
Wb9dk0EpiduuQMVI8wMyWYe5lWObwHxel97ZJ2YSalTMqetRjTpFuAlOQJa0apugH2tJNa8kcV0W
ihSOK3nPRH3R9Ll8Cx4xskC7j2vHbduQKqFF5aEIu/HdVLEDeVC+/gHhWFuZXEjwGJtqbIGlMPmY
le7Tbc2KlDpoeGxYFAj421A5hC+560SXaHtGD/Y9+UCEe3k49eGx3nPmHwLErc0L5SaoCP8qhUtU
Fu1fDU8cfoOn2BhnDBny7W8LxtkkLXzxi3/djXNtdR7WmywaAknL4Huz7ljRoc2/4f+37r2M4lDN
NwYf9LU5jFf/OGow1phIc3GwlB8izInJvVkyaLecn2fnGc2AoZnwFqFPOA/7bhGKkJsTlLE4hW1s
yozpbXJj+/cJ8sWKf7hAQmJixhW20148dn8Og1dGtTiYc3NrqrgkqoGgGj5ah42CEYvJVUXKdtxg
saCkp305pYe62Eqihr3J0/gsOy3xLuJ0EuMCWxmyhARCIOZV5x3RMAbJqj6avfBij6hLQTZ5F/WM
dlp1KHV8jAz/RhFJCxw5NCxdc1OaH7Z7IbCPyhkDJlReIiYB8u8R4GRyQ02L/1QrmBmwRCSvj46U
WNwrJl2sF3n89lw1qbNhfFpuWP8hTQypsnSq7MUIbtB7CtgP2QyWK66HFSXMGJ0qThq0NEz4xwtS
dj7ydX5t5nWXf9/wvGMojRejfo0hosGP4+ZDJk+qhgEfa3HajpLf7uWMGKHAvTSz/l8eMqAzCXfh
7kFbxDolhYE78m3dfSZe4BAssujm9ycb57PajBYjKs4zP5mx25SrS/+QYP6ktnzaVLF64XwQyzMd
4+Hw4smpoAOg0X/FTKdA9u5ncvkui2qBZ4Z3NXjhZ2znBhTJkAUN5uRhI34eqYrM4Pk28gfcYtQG
TG0FHGjKd3pdVgl3IoMEB/6ntpVEqx2HnvXGDKJ7xOUBb0BigWKCiZefBXUGjwovFeO1g9fA5wlN
WMjN0nqtx3tELQkWYz7PRm9FZSebELp1ih3OOEzrTrwt9AhcY6XYN9AVN5DPerwaIt30kyRvjqwd
hRTKzJOBCRtlh1xOvfkgKPgV1AyJCslzZY/HqwP2/RPjyYfTC3WLLn9+d8W0hk9f3v6M6uXzxmQP
ARRXWYGT/3DydJtFGde6ItA0M3Bgto7Os0rBVfnGBITxmEeeIu7bHG9GvoS2lM79It0P+SVf8QYI
PfvqomFJyK138SoxZOZqIWGG+Qq6xY+kDYf2P4G4OIANAOvjaz4p5MVnwfCbQ/qzAKHgw/ixOajk
XJjyc+q+O8DueuC8Zvg/gjPqCo0Xbl4YsMgrQf485kvc0JDbRH6gWZPvSlJUJEsSUyRXvnVudh4r
7cUMPgOzWz5+f5Ap9JilXfJVFwHbmbfx4/+xAlI6PoAT+DmeFGIMm49xh3nnFZ027OgzYivjk9Aa
JWwbNHRUIvzIcWDryB2IJR0tmPgr9tXngAErGAagBaBHa1AuTjVYoXgfYjNiA95PAl0TB3jVKaJx
coDh5LqJ/bTisd4c7UCPleTmBLZmfxj9wXVR+fiHs76+h2TRceBBdoiwf76CCnq4vr68rLLjwm27
7rFdhZJ3RYqrGoOMB0UZ8p4UHhy/u+GmWtIR/VhSkk9W+rBdVOt2zEsyGxOtRruFLYBiRg/QER8a
/aAkmV2bGfwmKNN6/O7zJpTdmVkQBCBasR6Dao4qvf79oz5T9WNtqrDCkkMlXIv5hz9xuf3d5EBh
zLBS5HZQm9I32zz9m2By7NVGENzHkbY9IA0A2af5ZwtLTqEeXrZhSKHIvnE7fPitxxlR4yECcd7h
RxmM/3mYHDNXZMwDVGWufEG8yAe7BC4o262ULzJtM4DIjympgABeLI7h6nCmxUBQLpqdRCiU3g50
L0w2bgzhO9ODhqRm3jUo+ptfUKNEHgeNfkQ8/NXr0Ovp0ZuC72k1c5QWQN51iPEeYjP05ODpTA08
SmbkSttHuiWPjTiLCj7gzJkzGXlSIHw9JWQmBctAbGGySMw8Qjt1TsgryUwah5GZm2knU7HMPFxs
Fvg+GyItXtIe0rsy2Lrr2d7euxRgMDGNBBM1++eZv8qeNyQuRJdGRPIwsLntYDmBxijAqQSlr9q+
2LHVoN+zQ1KVQogNQjt77x8GPdP6gIILOrVk6A4x5tQPPM72HY0c4BmdAntt0dnt+FgxQNWT7ySm
JyHlYobx5eFwyw4jc/+23sugqyH2gRCn/b1vQe3fi8kA+2sMjT8mVB1yVrEt0fFjVAWcKqoJ49yx
x7iWwb2SyMJmhQPMg5ViFHSVN6OR/GTqFBu+A1wdCcLiDwQaKLnm9CIbPBNHGZwR6tSfsca3s2do
+tDDPMSyVHYDuUrD56r7doZdq9gcZD0pEk5lPWEbor8UvKXCg4sB1zDvRzUWFPI/bhMeAIwUmE+n
IlWHZEMS1NxzNulpbBVoajm+4T51ZZg8nO9KHKjaQFrf9DpDT+YlpeCQ/vPkdX9LraurG6sopjsm
GfAz2B6wPkZmcw1LmPSNW4oDWwqEE+q7f7igsbdPP+OAOj8Qq7PzMy9hkj7tNNdbAtlOjHvt8yNL
CqzosOrEvtOdrC1Yy8vJBJZ0j0t7t76ljwTPL/pnadTJbxNcLzfuj8YFvdKZE+iD4TXV/WSNeDxU
jYajXx9Q9A0o3SYT1Yf9qKcNd2DOcD+fEvUDr1sTpQOwD09GdTjE0926Ttc3yRFXrTVi3GCATdNa
eXsc4cFOIZQaKo+Y5CCt+iPiFY3FoEiIMHFh5DFGHBidHQznNtWyiWLQhqEZa/BQFzuaKBLdHuYE
bE3XkKqINaZpPAnzCxhHaKMm1hNoPVwdim5BibVufyoUTpbshY/s6g8aknjwpX3LMovRpHyFigHu
+8QTLuxRSoLz6utWnqlRpfuo10t9+djil6VMAJ/l0tekW+m/t1cmvw1ghIbxA85Ck8kt5s/plbjQ
+h1zeXalgWNN7Iox0u8YPZlwGrBuBSCh08MRw3oR87INT3D6osfN/vd6Kn7C+vZi8d5Lq3Gh/eN9
ljGcufF+wLr5PGnP3UpfEwbYGnR1xctaYyGmYNlsoFzCzpiUxSeB6Osd1ltmKmdMqWReUekdpG0z
FQc5d7TdfCznk90anY7X93g9I+dtqjt7BLsUz+xihAC8pl0MRnZkomyVHbjBQAABe4PUQX+JJvF+
Q307Z4mjLgNilgEFIIvmHEmiFo0h4A/1HAvyRX2d4co0+hAmuIAZJylVXjCWwjwjgxvTitVGw1Fj
/LajTZuhGsxGyNbHXJN9RATkY9VWdbVA2WAUIcPRPE/FNIifhV6LyXBcuh/F+PBPFPXQxtkmgGmW
BTeYGDr+Q3Hf3athjA4VUTNnnGcTFi347hiFBvtaM7Q6gJAFNwhWuShtWZR1cTzTX4SeybBv2mG6
RMojLcxd4PRjyfRr6D5XKHW8N6yOl7mxaBbWWtSLH1j90sNgwmdd4uGyOxklL4z6MjXh60XlXuJW
junEa3fPNsE9G0W4CA0NWBKyCBtx+wHu0/G4EPiaByBTvpYN/xuTKNSAzmuH7OacnYlMbcLvn4Zl
6j/qNcMSSuVPdOkKiabGr8l9kk9r/vr0PVd0ztvKxlDHHWQQ4dfDGFR+iF6lyw6HmQMVFGOg6O5+
SgMKzx32VorpLT5usMdHDJ1TpO39LVXMcNufc0Ggf+lfjLFk5yFms7+yTf1Qq5BqJ4CXGQWoyNkL
i5aC8uzJrAeGm94dmXRqfDg0/5D8Vi/8GjGdxL8v6cXnrI+HFE0OTD1sj47Yr5CI2syQsoWtQ7Nb
M0Cl8SQ+rL98HbU5NC5gMmg5oMUp80QOcz547nI5HOnsOBoA8xyYWgmNaR9FVceMkTxQ+pJ9ui9z
+7u8PB0G5YaSwbkzFTEjhBRyQx1p9m0xWndnOdHu0D1p9mbwLM9Rb0+APJYpD9LE8gC+GJxXMnGt
x/KUfeI3c1hQYLM2u8vhZLDuLMbU2wfyxT3QP1szgf0HpjpldY8wocG5HHTJy/+UxSV+o8so6dGr
uEkK1PZPY0TBB60MzTSxsjOV6oX5wWR0OKG8AaJ/4q75WvT2p+3ja53H0l9nYJMtbY00PHdY6qxZ
Ek2Rrw+myGjxwESBsj9htPcVF6bD2nRj/WvCgMpdJSJJBksUTXANoV+6Zb0U+uRzT2+rvaxCO0lW
KXz0Csrq2VAJW31LNn1F9SS1YNOzAq5LY61hHeHD4VTbgLW3iSGV4hJ9r+3voRibnVLHwB7yAIED
PGic4cyGPqZnfr/2r4N/YgFKR2Xw9VC6jHbnh1HPaAMYVlCna0JOz+7EUetA5uPeVGLPudP3+lO4
XdJ9r+NgUtDs1SpUJgOAPZY95cKkipizuswXN3br3pgj/6xy0e5x/jsZLW1IgvyJ/rK3/K67258r
M2yZjzSzO97/iQbS+ppKdcScC+h+8pE19BcqGMrNxqeBPAIc60HsIbx9tznmXw+c6xiXz09Lpiif
1mj+alI6D1w0x3JLTOlKC3pRP7wset4vGC8aRnLwkiUPdRBBAobMZHE4ZC8fN630V5HF7Ld093dd
OVm16vTf4Wlg3/pIV/h3g+oC0R3nBfjCacczuu6g7JJxjFqQcwUf7/FHz1UkohabYByMovHfb5ji
iaJI/6F/x2EFKNIY0MRPx+EpAsEADFXuGWTsbmv3V01GWaQltZN3dHUKRjSaQoT6e1rAw7jvzEuo
NzRGmgXvl8a1YJDB+VboPVriYMDUHPwdYVuk4luGVohNs+MrFbhz1FONxeCcA4HTHLsm56yab5ux
lMqrp3y6Gzx4hfo8uPQ9VvCcYRpuZ3X0pbj9g8h67B2ZLeNCQUquSW57tIZl2Bcbb/1lomJMfqj6
MNqi26ELNnYw7+ULYMghq7T1BZQS+OTMxOsb0lKi02l13NvqmSQsswaQxRxIecWqinX9j7/sUCrD
EmbOTw5C7jI2lchv96HvvvT1K8or2vjxxeEUrt3BEw/yOz6kGmoO922OKA4oIE5m+Q6+5mfLNFek
1YEqvLO7T9IK+aB92pg1vWJ2YK6FBoAOhlLyJe9vhZcDmsMPhO5qf9ZSWSj/oeQOfk8pZ1W/YRds
4ZcE+qo9rnqW6q2yzpzBzWN51aNtZc1bzlBMCwmBeCtBd7Tt47kIhXIj7H1nsWcvo4RABnk4G1Lz
S3ceDREnCfZ5w42DYJ0O7/SOE9gqzNPcSfM3KT3K5yvm7X2eKkcu0N2QGmfySCaazhBUoscU68Al
/+bC30PKiKkSE8pNN0VxOaZ7oUAZ+Wq2G4rwfjL7PNTByVzfPnbu3zBbARTpcC/S1YEPAJqBEzhd
HItWWP//DwjJDjN50q1zPomEpgl0nrkzFDhxh9HqVRS/1Z1KlwLrvRjiW8YU9wQqDq9C9jNdPJsD
ECGbJeFbcti77tmLGvzd/MtnU4gnWDwdZbrX4m74A8bALyMH62URU9/xPsPh9md0Rcsxngxym9It
PVnsVaR+fXCOkuoSZy45JiRyS+8vqLhT2AVvO8U+lgV6N9CClGbp7KAiCJeRPD3UyCzEIFRDHOap
qBPgCz5ffPeRZNOO+TyhN88Bz+yk9mPCY8vCr5k6YXoo1VjWblyAm9AoTNYy42+9blIUbbv+9vbH
VAd7TVWfdDLMeMlZAEadQT0B3765147/roJvH6jX5hDpYM7EDmLMCLgl1+Jdjhg6gkn2h+41k034
oQzpw22abZqGbyQbKrvnNlLdhTqaFhsqBIx8PUn2KI0bsCKmwYhqc74cVNXs3eCjMGwhsBBaBtgY
BB/sdW8Q0cUL//jWfLQQzx3W0HnovhNgBU1n9dE44DtCUU6b95M5qz2TcpoaXOpmPfB8u/HsPKUG
BB9iXaBaJ+xDZn3waFQDgat8EOAgEqDF2jT6walN3tbVjw8dvlriJvonzqD8BaYkjoPhskMSes7S
438SewO0FkRIMtAur6IvKMGKkdoInHab2G+AMXoT8QzTXesqslWF28D0ZE7n5jExTRG1Y4uxQmnO
65OhGA8+SJpbHnFpu4w+nvpOA7BqZ0qaj7Cpdob4/Zz1ibabKNCTIITfLGlE/DSwauqKextfWwuB
8qGZfcp4Mtrhvy4n14PK7X4YMgBx4tLsK77sVT/z9HbjAIMBrjiWDtRBXWB6KAH03q7XxAMswnFf
69UkktxFbxjC03ZIraDLbl3cZi6qOe4GeNWW16SjBR6ZoNTHFETYPWteVaVdyqrB9CMNtjdczCjn
jN6s8TCXsVq8rQGGsUaWLnt3bFmDkeAp9P7Gir2u3QmnmTxRJFqDZ/cN7JJODscGBkjhWRo6QdMB
W2TSXyscNzr8GOQpEjRCV1cEtSETTagJl+Hauq8U5vpbKmPwphBdcTPDOQza+8/gXuqLtbbsHlkU
FyZ7+BfUxN0PW/cK5mtc1lywnLqNXL8KlC4ZbC7vB4g/YIopYLV8UP+OYgq89yoHVeuaZAVbFovl
if19o9vwIM4WCgfB0J4uc7RUrOUtWK6fusTHDuPUdVn5d3q7xZ2mRx6gWCr/S7OYl2aa9/Wke2dh
jKJrtn/vY67p2G0y2nf6Fc5NOn3mFXWu20HkjR0Rcc6PhM2VwunAoX04W4macPIwbc5a3XVLcwLQ
YD/A3m5bNrYgHxsHMepI75qNVf3xkSAGvA+JMnDmunkQH/j9Ey+KQojrCvfaecI5+2RZm+5BfgXb
hpATTAw69T9wczdyeGMJ7v4UXgmbDAmaZYNiMo/gSJD0oA8Vneit3qvftHCD39HUM8qYoDt56TFw
C7uCnAsXZJTMZlzVvJUOBprKYw9ULLGVaR4EpZtdxEES49iQtrkKYj5T1wVGJYUcvNpl0sPEhXcj
r3pU8OAevmvrpi48GJsP/GwuM1a9KWhMI1V4WIv6SuZyBCeue2YKwHfbF25GMNoWxbAwm7W2wDIG
aql4767iKJy5aWrTKBcROi49d3n1yT8sSHeTvq6bVUrm6dMAY90+Y+acBNkZiVvPIEnoBTeOSAH2
dc5x1sHI2UGFMZPDIDqkrC+Ouu8R6f0k7UQJ9wefP9cMfw21LoffLuXuA8LNrlvAwMOh4O0BIfXc
7iwzr5EZ8xJ2qsFbxzvhZLmMDTLoyarprd5BFOC5r+/17jJ7W88gvsov4qY5GWn6IJOEI26Y0sQ8
VyCPnFKsiXSSXA03iQPTO0qjy0jjjIiiFctKbgvOrDDV3Z6bPQ3Qapt6GAYEtIXEpaqXV8BtJ9cU
Y7pBsPsc3GTfenS+drTFbtjU7ZhTUNZkE1J7wK85puRsyX4EtmLvKUJL0V/BMsg+Fj3xKmq3NIzO
PF+N9cAFKT4jFFlAMwkepeA7eoppmvZBntVy5qpMY5Nn8C8c8CgxWVNPqjA5mLBub9sITFcYjuou
ZqI0oqATql/O9QFZF6/jWF/1DM85GiiHLvrfYDUIgwqfBu3CpkOAZsxLw5F/2SA2+BGYPzNyHKOd
TKMPe1KZe18yG+o55kT+DfOtboZX0u+APZMgMgJuOuu2cLv791UECUsVu9PIpTZ0WS0s1ej60wFV
WEV2O830leYJPaHelpQhqh8yldiY1LUe0z/+kw/MlDsmek9MFuQLr1LT9G6etwqgAQxV5kejJL4A
VsV7duVdD2IGEDK2ppqmEAHYciNhrs7+S8x6/jGfCRZ4ka68ocPRkqc2xGbpfEIzCAeBZ3L3Wc7A
bxQmmQtUmbUiCCIWu3IIeC8pk3ZmRhSKTN+oXc+Wfrj5MTN2EJraVNfUlCHnU+9vr8OwZ/664l0T
js6RPWHNsr5VW7dTTtomljTc9wOeUsLdq5vbj7sK2KGYr04YNOgg4x7L0rRtVqtr9UxXtz9LilKX
vb1ilbhKarlJwUckXgnPFoqErXqR6RgksiwW9XIs/KmJBzBzCX01J3qYE+LI0GNGIqU+x6EbNQVx
i4ow9VhP076YgEWyqlObG2BjpM1J53zEoyPhRbmvXRKfOKGSjCXKx0p5MI28wdYMNoGpb5Zj5Lkx
YhimBcK46Auf0BlH/EDWZvlsNkPURHZ2LWUn5Ho5iLHJUgpVi2ZmAhxXGsepT0KU4Ruzyoh6hR69
OIdUM1/iL/Vid/SCuTMdV6hUjtPF8pYW9H7Gya2smVNTJftrvC/05/YZfXVWvfwZf0RDh0/omNFJ
PCKK6ZKNVehrOuhGX38S4r2sHcw9530g5Sj8irAEMQVx9tv4bL99MevqQ8d7zYlLPw4T0oTqQ3Pg
5XmFUaNKErzbrXyvn+kUulZCdB6+/sltTiYmaDvmVV1pIhbNhWM8do4TeUiYt/LjkRbKBtbAubhH
29YWx6NfjjCvUkmz7gru/nDA12wiSvaL5ak8qznLlszyqJ56DgprXf1DxAGN2hA8eRnihDRTzm/5
rMRs9t1d7Q2ts/mnnXVx3ESoRqZHtk3281jV+3tGfKUViRe5zBaw/VOf/l1DZzbOaptQ49XJO5aW
10RvvHabtVdYzjhC1HCG3KmDXHK8TEnT9cNwbK/Xny2c9eXP8g1/Nvbnn43uYUrn+G996b9xUCKT
KMRsZB51A88w/N6apLaRMfr76A5BMyRq0G5fxNHvR+XdXJDPttyEyx5Jzv9CnBznihbIk8m43nvi
oE+bcchoUxEpc1FOps7fg4e/xP5L/9oLTGnxjhOzmtkg6G4uLrE5sqnOIIlPgAqy0TTAilg6soH1
H7dC7gmZhs5TWTF71q+LDKoq2seQoZGcrHYWgLARpkxgW2M9Q5tDg20FJh8dr2kKzRp0nfGa2y6/
Hso3MS1ILeFKYdnKkTQOAIxRcVfIGnPrielHr7Krfaxt7xVh57xijtgcNfzjVspXN9k8fw9qQr2N
p6T0OAJt1G2PSy9gPsg5jjYnsQwHe/B9a4Jfh2OdJ4gMbIYw4cfsCr83bfeIUBzHKQ1BQR9xmiN1
84sM1Mr8yuFC66SKsTYGxh+hQ77/Be0Paf1D/y2m/Nb0LJZ+SNrfOjQ6N30x4sMTKLe2b/Pzm3Ry
vsl/JJ1Zs6pYFoR/kREqIvrKPA8iTi+GxxkVQUHEX1/fvhXdD9XV956jsPcacuXKpK98hjSbBlrd
jx28QHOBTjancmx4rFALp7NVn3zWaItr38KJz+3maZoA96By2/Gm8IOSubGSGSBMsyj2koNLNy/6
xIZe+tqkHTKhWDDeEKlixYNA4xs0nfjj9nL1btmLRtO9pxiPgNzMzSDYJgrciUMyjTGobbBqG3Ob
twmMOYYbGyHiqHULpv8XY7WYQlLXhqB+HNDkdMEzHZkjFd1jzZ7qh7EBTG9gWuV0IGw/MZF4zZlk
xGdgOTG4CKWVojIAQu4JlXv17S5y7TB1EjrqFW43FpyqjaxigsXxOVWnRc/UkyJI8AngoKzaU60j
E2NXXoI1Yt/mevZhnxx7eosD2fBvUKmuKy9+xrqXrOknLhq5hZkDAyJ/+QH0nVkTipaRzvB53OAQ
TIko/ActNXzGrnZJeO0GTwyDev7EzQfhcdYFOghqpnEnSjd7pG7PrWfYNh8AF+1FABD7gidobLdG
rX9F1Y5jDXeqH8pjf2I8/1r1wgINjHK1YWsFW7bvseL90bAw6vXSPGeefEEFfzE9JxipsOqqsbOF
WVqna8C8KA+7rsHUY9mPLEtYJYKhs003L7zlwDJwMAD7gfaQMVvEBFz8f8e7x2CDy0Extc6+Rx6C
HxtTK8ykTCgzCv6ZZuMOHKqUUPuayoVDwgYxs2xNsxeDWsPjLE1RHIXeFdg5HrdmOvrTkKDpk/b6
+u6JyrVWHdjbY+7EJb3w+ZCLbLAWKHZ3DEQQLXcKY4JUFahJlWbKAjzdr3RssiXVWhqXWbj1duy+
6cgL/Z8OGi8BWFUXqGzd1aAvrgmbEyH/9OCpcupNzyalVGu8xo5JghXiplsMwGn0xYGIsRn31ewd
4Vi/GKSNK6lJ99e330THvXDaJkmidSdc5YbLNEPBJmS7UtOwl7ATSR0FL11JB4AIe4hpfaNstaQn
a4OWvV8Wbk/YEMsgENA5Zs1fwlBf1tubll6jXvzguuVn5wQ4b5+QpOZO/BgzERHZxT31Yjv7ZaMl
ezerl7p7udmbkYSqLNwGBGD9g51i3A6tPxGydOtOH63WPGa89Z6ki2e8ZTc8zNXsVFq2OzaxTvss
Kn/p3/y7yt0O8d4jtXYee7Xhxe709XoSFYvaUIJCVclPbIxRmb4p+zTynoJ+gJlgq665RvycRL77
CqmLZ3QUsRQsfSThsYYuArzhULlyxSVB3ckA9eh0l9jaoWoO/GXlQcp+ryjUf9pyQO+i+cbaoPJ1
jXC5Pyqzo5hlLQn5lJs5pUQyvPz/ezlhsmsZEARmTLUV2hIjG6MITZ2Q27VCBcxpuGx4cpM/kqEW
9jjJ8P9c6nLaJqowBpNLaoisVPluvWxJjd/qgv1E3vxudiF8DXRG7VPSm5MPCWktwbBvZ0NSloQo
NM1juQiNQWxzFDjhacXpZXtWN0L/y+fn316jFoHuX6seyuyUTujqWDx8kl1+N3UXXmOWQLXlEk87
a73u66SyFOv5TPP3peHMyJxmjFDgnXflljy0q0nUxTCeVVgVPzyKHuKOb7Xrmb8eaOR6WE4aJecB
Z3WMvROb57zMR8LjG5VU3yg8pOfoXAbqjL79Swf7rqhz1b1vvPB4TPgVTGHv1DUYlit60nqdmjQo
wC3xgeUZYoCCbDpVCkLbyWDtteRW7XYPJEltlqdTesOhkZwPwPmkiSX2CzugwxTjIP7aCanIplZP
qK4Tp3FjoYKwda+vtYaASp/qiiyVs3rEf6hM3iRODROHLMxhX6owXKYgtESwZi5RsurDj5ba6eFQ
GSsUNN0AB2Vm9iGSQS0I6urutDReAEg7qLGGS+I9TOcsak35t50t3jrKgGO4brtv6D6iU0KdTvqc
qqvWJa28YYfCtTJRBPATnrc7MserjBueahyQWci3nLAQHZ+jwwEAd5U/tKiebyZW8Cbrvig+qH8a
/CCpH8STeO175sQgfrMlj99QeqbupOrEjUOm9A+B7MLdQ89EjEw7B8VfNqkhyBo4H5bWiSRLbmCm
/xro3mftcaW4IGwzM6BWfxl6FHR8h7s1MRYeFQohb/N1/oJ8DlPGhYXhJKeU0CtI77DzmA6+51T0
uHaeEt7BgkI3xzK25o/f5/A8avPpHUSliqzPX0X8pqKAoMRhezqMPCkB1ufDru9rVC7/3pYbjMjv
Ez4gFjoDkm9Q6gkCuvVXtdFtn8YoAmiKHJfH3pqj+7E042twcGvgJRFa3D6/5HBeUokEz52iLia8
YVm9/hErWafV+3qo7F5awfns26/gpvfFRSu1E/Y1Z/Vk5AkdTYr3BpaZ5JxKX0wM/ZShesmyMujV
UN39FjCmUqwnW48oN5mNNmL1+noo7i4GRDMQmtveHWhgh6Ra/aopyVatkxqf0Hb5+Voya56VISEy
zODM+JKSzPI0jCAlMpX0FeRPCpvtBCv3GH+bZ971wHmZgJycRV5CMkYaAN+VIQzDeBp3nuzWbgfh
nk6VNXCZ/WxUeKiSISEGwm1smjzYtMaLzmYzKehj6pGwi7zsmYrTeBODby2Qkie6JMxenUtf63xm
4A55wABhpLH4gR+g4RSwXO8jomTzpAwam549smTKYwVSiyP0DMY4l53DFx6iCE4c7+GdimTMdjjv
jKp9QsAUXCRhBYKwJF0Sw0D3nt03l2O1RCd6g1q1w7IM47LcF71au3w1uGVyhd2P2TPfXus9o08y
Miu4cKwErN5OL0ETeoFkWPQLJvbv+MrK4wNJDPeD5ckUWQSVFXUtd28piaFU+9BG2YkuMgwXGu/K
FnXp3lYd+LR1T6DF5QkL6CibKzRjMIyhhm6Gy2dPr4dmwwY6a8rUDy8VYOoMa7b0/Mq8NurYu7hY
N2Vw7xDpUKsYSDrN0dLvwzOIL0zhTAkaytms0AeEkXKOlWS4QtbCbrfmef/aXPcTLCWRO5iwYY5+
hd+jn+qYd4A/6tWWq30D5dRfLj5UG2mkC5ZfCSILtQ7coqdTcca3N8+5cVhbQCSsifoe/Z7RRpgP
qgt0/oGcD1jcmee5YoHWPNb4SOLEhQ0og6bk7n6pNPn5QU9stus7iDCTlNblHI+IZNYdVeiDssPQ
6/6zrn2d/94iJCtGWwxlaQl2qOncr9obBjPlLI0ZXB8X7Uy2tNdvZ7kFIP3MwKMWNwi848Nj9XWH
+89i6rYRzAHZGu2XNTNVoDToxpy5p/XzvvYoHs0/yNgKaW629U3YTbM73aUcbw08HNM1x1QrMVll
XdMHNYAsLLyjX8HuRvKlZ+S1F2ft9Y8odLcuzIANxBa0Yln8wc99mz/u60s7Pf+mcXaGBmn0gpDB
uAgE47DU0H1gsxHtSg2ReqbVVHvC1smZqGK9irJ24H1Bini9RTIxd1BH7Qk0alj8tKEtsPVPLA1p
iP0h2F0iOnI3WhuJOD4KiifiOoPezoEaUW2RYyTGj2ddmt9OE8BKghgR3vgF0q53mhLEG4ZRdm7f
7TYSQjofXFU7n3CGeMKA/PTGGTnHvXVk/owewvIMRZiOmVhgZT3+iS9yUNAChfaJWMuMhp8dCwT9
Yi69g54kUbzltCMQwhwVCsed08FiBiuwfffAcB63LeMMrod+XZEgjmE17DRfEEv9McrGC4WXQL5J
tsbUv/ApPjdM+lpiJWZCeNOWGg5W2MqRBfWGI3nAT2X3Nent0Vd4uT9jssrtQQABtbceLkcAW6ii
aduGNkfSsooYOFgrh8YbosIFEZjp8xoVlzHaBVtB5bggCxCeA5alaHH8EbKqjVvgclgjmmbkM9Q7
cAq6ao/5jZXbxqVSohP9wbGk9b+Hw1UevlGyaPwWApaCd4nKwYJj1rcep46issOaDGB9sd1PjmyM
WpBoTi+4KqhwQCOAHMV6FQSw2Y1KsFQtUJuxX63kDRO5K+41kfTCBqlbQWKoMc/iVKDPs4O7iO/X
ZH8RtkajgQ7b4QUhJHgDW84oFsd7Oh+CnGzlD/06VfvCTLaL2jX8djSHu1gwjvBROusfo3IGxsTk
lDLRZHiuF2FzwFmhxnL5uxuvkGjr0RqEfdYx1V5CGzReodgESMpV4C5vLnppQ33QFLaCKbTs3MVI
F5sifg1aOe95Hm5TySVNetf4hYXbiJBXa8KnkOZsdRPar7CKpGSICBf09kyasefz9/PgXZlPRKjG
8dZ+GQidYMTX2gSuj/WccG776m7gSkHHtsTWuQYD6hJnyZkR7QGwPiEKDpJFlcPFHptjc8KJf+jk
d6Cm3AdJM8h8X9EbCKsuqhtNii8u2pWpAjgv8+OoBHuAJKJuRsrbvC5yH4UlgIbRbOogpp9Nk3P8
ZO5ioomkjmaP5dMY4sjZM/l0Xv+PpU9rHNG/Uv0SyWG6tdHpTBLAxvDt8PpfiytBt8++9+K8Zj/R
7Oa/BQ6BXCY8EiU/51PtxGreg4M/woxY0SWQWkogBO40iaoeQT4DVlTKfSRvO3caBsQsjQqmERUQ
vjbAFj+zpnqkXLHOJG2E1DYF6B1f9MRtvpoYMZB73f0YhiM0Kyyy7Bcgc4Gb2BMb0R/DvC2YnmQq
anIGzrmjxSIvlBrJEjb+tuyFDJGLEsJsYr90XWvXdEoOdLqZwq2+gU4jSYblwccQ4fbNFgHFic1v
5gdgdqe+CJfqZ4cbu8UWhLUN8Wo3KHr2CGH5MAFtSRi9Gt41AqPbc+L0Ky0qSlIWpM1sylO5GGFr
/pKPQfzG8nQLyIqs0uapc68A66/zt358JrB3IIeI53OOSot4q6A9yXDaKPD6EptrssOjS7PtsudM
NGnufrnE9Kunl75lbWyDBX3l3MCtpR61cXFjoGxM1tv5kKT0otTqrTt4dncF1ufdJq7QVhO+vohQ
OT0h/KPL6GMNyBn9OQYOfz0e25f5QEfYMPBCsRR/mGD/pUk+jlbPRT6fsrSmDuK7BSEfyuZpuJK0
vo9PQs7syLxb03mnZmzzgnO8Y6E0s0V8rPB/UDjY4uYTUUCUx7v7mQlm6tnaHvYQVC1yrTVEHdZE
ygIEp1PUFtsRoq6MSLAoX1qsihGs5NS3yduA06aLXCKqvA6NIjLTYgAyRgNElkDpTD/pHsAb421I
JvBEzAVyjcYLHIwRDgYdP2OXe3h7e+0S1UxU0lCn5fOfU1wVbEVf9YD9fjEtiY3onossG0sqW2Ms
gCdzar/tN7mTC6PEg7U4MCRzh3uMDs4BqjR/Fzw8v+nJ2+MuQG+LOUDaB8ET7K/Apg337WFDyYEe
R6TVA0N8aw91BETpO+tH25RKm2/HJ6TenfpA7Og+jWfKPEVD/+M2On+/wzl4bMicDmFjCDRowkD8
4FwrzNYRK5vJiG626jVtlsgZoSjaBxEi+PDEuKEGF5Y9Z75Vg9jHG3j+pqe4T0RfvnSHfTlngAqS
pK6/9KE7sf5/5vQsPCe0HOwcUTZ4lWmxqoSZ1O0P7bYholwZ+mvaZTa16hCjGauxUZjy5eiKd+/Z
vi57Zxu8hgLzbLJxijlrQ2BCm27fwd+OzxM1dwsMclgP45QgX5sQrujJ+LUYpKNNg5gAK2gY2ZGW
6gW/CQ0jWYfMALuvSS6sEF1fVLRgeizcmlMHWNBImLcPzY/1yQqDvQymTy5E5/vizVhsJlEiXTby
ulpSc2lb78VkLjd/zPRqb2uytrVXwEvQXzTu7Mr/IAaNmAuKWcs1qkxAxrv1/Bs4Mqs3odd5h7eh
RG8Dk0k0xnoWP5Gz2nc7qgUFODUpDIlrw+GwaHgzdE+J4xZL6kR+eBpKMrVe6r72kCHiTf2zmbck
581q1tAYzm4RlyTEu5R8IgnYDxhnqA+9Xq5PWwr9zxc/MLVLLwwI9XxTmSOTITFedek9gmc9o1Ex
KujNYi+ZG36xcbAS/Yr2wsCaj+yNPJk//wX3ORPJyuSu8IBLl2t36NwWSSj+EMURW8dff0BktsVR
/0WNK3MfgR3uNKTSvz+SDI4/FBcLzhJFHO3jwJDEtAl8HqJi4XAF+36De/3wL08qk/VsTrGC1yvI
79tH+sC8pkWGQwI+LyyRL3biRXMHhFQaa7WdCqRivHfbE4yyZnb1Hn2NdejGkpasn3lsBPOEq2XV
gzc2scZB8kViXH2YKKFNlmUAFIBoGTCL+Af4udRTKKRP0wQy5qHipzdoegxx61oJ20O0xFyaBZZh
JbBR1OGMXpQ7OFryinAfmgG+KW7v9Nug106kEZw02HlkGIhwMnmvSABDv8cbpYcST1FJYqgn6m6a
NzDizcNEM5eu0rsR0tC1Iq3Vh+LwRprWqBOElL/hw8SuVG/5N0h/gSnRLPdt6Sg8qnu+7IiTe/HK
WSkyKFeg9IcnWT2gbGf3/bFdzOTF1xouG+9G963nhi8HA2sbDeilfihEUYs4zRIkuCzVN8WSoNnp
tFqg8MEPkb7OxyOY+t0sQkw79d4BtAhPekzAiFIM2cFsCWsqfzRlcZyT3vyRwL2OdUcZqrhIsvjk
ai3dEGSzZf9N581Kz21fWyMO0ZUC1igK3HNUDu5rRivXopWO2AOy7Sy/8tPi4Wr4Nig6J9H31PdL
YFNJxkFLPf+NOyytGyIyH0wHhmLxcS0btTvNhhgCwK0ZYWcqJLOqrc3/kNQaShlkWKgfilbpPRZP
2Q++WTgmiEVG7CC0TGF1dLS4sMgJk4v9R4SIrIcO/3ygZSL51kGnejlwWc8RoopICAgAegy2McZr
eLnr6T0KJ0av8GEgiqodmPPPpVqHigOpyNwCUZvgfJpdG3JyCdG8B8jaap81pTpl1SNufe63/GIx
WrRlI/IL3AkqJErtt8kYJul765fBGoToJS0yefqAB7Inon06BFaR3Thu9YpQJ0H0/M3xG2Fd7BxL
Bvinx9OneeWDUWG3hCn6BRTOkLAstORmkhXR2EM8amR18Gm/TB/oeQW2MQKH5l6aCP7i/ly6T0dc
Qyy5/JUod1qkegYmaS4r9mRHpomKBaEejL20xhjCcTDujixqUq+wSOPayJoiHPkKcAU1zAM6dPTB
EuFQxHNxkWpGsVOLl6MDk1A9jE/cq170IF111jQdpP3ZVDGkVhvEE5imtJcZ2rgqcCCrHDoZig1Y
Fcq4TwET4gKIDIugqG1DSd28YnYp+D1vY2C2i8Lpu/eYAKKY7APrLxQUCI/zETXL251imwGlFz0x
lCWY3lLB9fmtVs+/9GbgzaRT2muvToRe3tDGyuzNFYjBZRQc19FHtfKkpJkeLNrok5UZbffWIGUO
wwv02hVew3frjT7r6EwNyM1WeJDL73EItBTgG8flv7uiyOaT6I+IKwR2o91nN4ktUIhArf8N3xhp
GOAV7lareLg0kqQBjGiPTXrdY/iMvd/ucg2uB5ImNAtRQyIJIZXC8XYaXOeP+LZ+wJPZFvY9yJOR
nSts0yCVCQC7G66Q12X/UYE3yGR5Ve6myQ8QGb3R217K6pAJVLm71LNtigxBhKZ5Q032SdDWAPRk
fe4xZHGjwk93YNxtfgSUz80gY+JFfze2xzDf1ZZJNn4D0NDxzhXzuHPMOibaRnCnLt6IZkMAbWej
YjXFf6xLl2S6fNunMStHX7Gqi9rD2Gy4Gu3h9PaeVJ3dX7vMtSGQlYjfv6jeK5G0mu5bPjrNnsUK
+tfsW/nZplCqWbTtUTXoE86HouJQ+8k+yZQVc9Eq3W3hpgpsTTInaxCW9dxCbxp6KDOyxxbZe1Um
qQLz8VVQeUG/NRnzxnEa+m4xcVT78NT/zlB1vcYDAXsvEezEFqpKefvFZowjlMwahNb/KxDwYuAF
eks8wguCxcjwYg2pA+eImn18IYyHpgD9JnBZaV/x5viqLcg+goz8S6pdl0sWDan9ZwNd/iO8q1P+
qI9cS23DgV9Mkj5SIubbBmWiAmdxmhb2luKm7qIshBIchnlTm3Bk0+l/A5buNAT4dWU2Xhfme1Gp
x184jIZ7xOOo8KqU5VITiJW3xvPItRpZ85zq7pDT2ixxLJ7fYiJ7RWN1caYLiosedoDIA+IczrZU
iq4nWf3L9GkSYSw63XwUffQ20Czwh3tkT9lOPh7H+zcu3WRb6+EgfTnec1a01r0u5Ig1P3ZPLs55
cch+Gn4R0wTkwylA/otg/FCFGzUFV3jhlmEuPueWPOec2PFqG70Wb/Pl9dOOGNdR9VfeNgR9JtSR
neBR6LiScfCEsgBNi3pdiQZHjq+60aFDDwoHRCQhecse0w6ZWa3nDDTc7MGrRSigMqfVuCc7aGYS
Pn5TqvibDnYVI8w6Q5jz+EOgSe/mI/9OsAL9E3DnhbnUVd+GFBdwe8fpwOXJICNSJ7doq6EF7cix
4rC6av6C8xo9TIBPpFbfLp2V19jE5YCWlcFEnuGjTnJqtW5C5UbMumdl8DlSgeLP44OFOdUfRxqb
NgOeAAOtFGSISPQiwVGcF34/ua/GG8Ifw9rbjhCjT67iJvw47fEl4ZDiZGn3N4P0M9AlKAwcukUN
MTzi77EoNx+k9eo3he3ytYB9zk4fNxYY2YcnYlUgP4OFjIZFpUuEMXs6qy9iF+2MQw1YYOP3TXry
bOJfrdffCEXP5BkwkGfbD2o5eiln5+vm8MsQ2gefWeGhybhZTMALRquswCEF9XS+Vh1QuUACoBzx
JwMSIqAZ+TosLQBRmQYVXVyhxSK5FTIkMPp4jvQhEM+KJ++TeTlUTVTUY5kzcXZ2AvlHCDXopXAR
fpImEEl6ZhiH6ze82AvQ6oeowc0FwLEnZDRFfxoV1JMGMaqYAffgpj9Tetl7NoLognnunIBQLTuw
ARoa3Oyl8Mx49IIvk6T1ZH69iKv35X3ZL/xi+fIkNGMqVrOQYFRpa7SR89Zll9UzlpNFpfAiQWxn
VNNxyQmlRLGy3gIhOQo4TEQDmiNO8ZsIiZmbzV1FBlA0XIBvgE0bJRCDFvSZIU1Olmz7AYb8DLR9
LbBhow+NvPBUxf4ix92Q3MGMuCtRAU+xcNdfYItXNvSgwyWXZemx6e0qyHpRkAjRVJobWkJ0Ytk5
oQmkMrxa1+xsnZ2BuxRaPB+7Amk4Jz0Q7YEFLIhwvkZ1gjCrLmMXA8r2YoOfqsk4U1tsqZ/5ecyS
mqUyvxyfxjhQIJIsQVMxyTYlYSkux9VTPA86+rgffvbDQHaQDqeId0agDARsRNZgbDI1+7ugTbEk
bTw1TNbx+r2XosObsJTOMfHAJcDJ+rNX9nAAPlBopN80rw5CJ4UxWG+PpAFK0+N5JS2+JCgNgF/n
33XLCUqMJ9T2bzELsB5ZksyHzg5N0cv87LfZE8Qrm0S7Vq1s9tzoec5abTR4PrNTRJa2QAPCfCFt
vrzn7/84uEfB/t3DaxrRY2xQ09U+OMtolf2LicGj2R0QpG8zD2OeHX+jcc8fQYMOy6CKsFgdIlxC
EP3bMl9IbrX3TJ8pkwWh+ahT+CPqXG8+AUScPjYNR7S3IWxeL3ohmztEElhgRA/L/7lD88b91Sar
z47bxtWs7Vs2ZcdoRNxkmw3rXhVe/MN6BnX0tG7iHWvZw7yQYK6gEnhY6BpRBEfxxu6HNJIRAqpB
z3//kWGF7uvYkOL8SFnUMaGd7gZWSXXwc6WEZc6PAbu3shWsI47gB2/gki33hc9KgZuyShx9uaTM
KjEYiL8WDrHLOqDxNNkg5ZOek0dGpRxMdNkgHtFm0stMHeUoBmllIBA/kDXiNk0Z255xKdSMz6YU
X1kLW34/jrS+5NaYBaFWA2kZrCvomApm7v9Ig+doeDXvR4I6qMaLwLp8//Pnpl7Ns8eSk1nV6vOP
GpYhhXO9OTkzLu4TaGbO8rY2erqDj30/Ypr6YLlbyCKqtF8ITAFK6FvnaX3UPTAshSrQco040Jla
wkBH/uFctYnD8qco+mkBjHpDba/CChagAhRjTFGHTJP8rS4UVVhasia0PaKQnTp4v3Ojar1gPluw
mLiG7EWVmQnfc7XMClx66fruBlgEShK2kNYCnT/9YHcyXHF+8WjTBzHMNSFVXtmNN4jlGEkD/8L/
xwRwNpwBKFlYcluIhYO5Ki6xngapWXXMt876mYUnlt3fcce86ckvx1NeH3tUogSszgnh4+DQILS7
7l5D+SfEuQmrNz2skB+6ZRMC4QSIDVVX6o0tLRaXm894i4c4uCIG2OrN/Gu96KYkwCrW0fXf+u2O
rKG7DWofVhyYBVvVLNgKuFl7MgFmR3toFXt05nWa8fS5Fq26rN8WWJDw95t/YvofzBaFo1S5IBaf
2ETiYPMkG/WQlJZ4TtLAujqlISSZ2G7uVqJi+hoA53ZvrkBch3Bp0ihauK/8KSwvICvonajywRc5
wGAG89xO4fC6ycSWnVJbTzd0oy6FK1XrL+idOv95uC+qAxoZWNgQeOI3MuqMYz4BzgP8Vzq7ZYMf
QZc+o3NEBiS2sDovh+XfBCI1sBpf3GYVUkYY+7EaCVUyLvtMaGTLGvDSkIjEaohee7Lx3vcx9LT7
KIar5R+KJ/NvcvVl5LI/Ggr3QWk8rC/Tw7fZy9iJ9kfm10ghFyLpikGbSiqlcAnqf3vEAaiRugMF
a/a3+LcAUWEO5w+jSXSb4wDFebsn5xUu08DdLFOPVhf7jI5LxBYD7OW/xu68M4NBVCbn26je3WIG
WyZ3CXxTwGWcYZ821qwtDpbDZtTpg64VUw5++mKwGJGoqRF4S4x45Qwq3dAf+rwMm8p1i/uwW7y0
weIbvgI6g+9mu+8zgPekUznVqnmfM3WmxjvP29VlVu4mpshKl6OyLoESLFh74Y+5N7suAzh7zYEV
MijbXP73X0//TGniESaeVc7ndPOl4P53Y+EEQeFPlPOgl4iM+3LGZ+RyHs/gTbTVVEgfGyNZ2h5Z
u+4VZDsQYgwvOxmJAjnEQ2rcON8XwkNipw7wEMcVQduostqmXoi6uMaTmDjzJxEd2KiD38am6qLx
72zUPQBSRJnAejTUCE4NIxr4PK3NMK4p2WUx0L9yJazYIdcwi71ThTEutt/6TgSQ5x/FD7xVs2Rd
Mr14gx/fHNJliGkvXgIMIS+MzcdsxzOZMUR7VYctRwYtA4AOUci8TfSwmBSB+LhTd/elQgPsoaiD
XqCeKk8Gd6CWmcMAbFJh9FR5qWhSJJd1cXfZB0HJgQ47QJafmKLAsniZrSY5KBzjc1L457DRaPoG
ce/wKuDXQPk5cDrDS1Ie6crOKS8HQBUyKcGup+PYvkZGT2MVGrZIB0OTcno2Ac/YZndKJTgVoF4o
n4r1VYpu7YIyqv+xTghNWI2xYor8UL+IabC1EaJon3yOyLPN8PogIaCmzmgSDC+iA3HGGewDdxJ2
S0barF0LIJtmhTYCkhR9Tg+QI6Wx5yz2OP9M23/63a0wpa7DLi3R0LqdXmbF970xMGKrUBVlMRNp
nMU4ePnmHQ0WVXx3R5DkgVNDRSdAQeiS9alzP6IG4531IlMcyWGg6KIWvkLkm5W/C8gNUpHOhu8E
b1lM3sQe+JUBUjTGWv4BHHgjSD4Wt13p4/HSercUzrDM/n2xepxeq0LSfikYR7v6nghmT4fJdiMJ
Zg9GfJXfrKAQ3yiA9j/wwpJKU0xA2qhy0ApLqVaM6+EefpJ8wYtoBKjE1rusSTJT4CIZIgfg1YBL
tLIwfiG1+DmyfTdN1qUVuDTz1obDQzFXW+QUHU4t3KOcGSIjFIYzfEii0lZT/JzFxn8zf2lsIGsQ
DVZvRhCRsh+6rYv9c1IMBW6QFBDBXv51ql1nd6dv9ey7A7fOOC/Bdv5A95zfgcEMRhg/Acyg7RMw
agUu65CB5ajgSEF11pEBxOWkMYW91GjTtG8VzhZEjYbdH6MUw04767NvJk/tBWH+nMDoyo4Sg+3+
g9Yvzm3RJdilxo3XixnKIIJjMTNTe/5PQnEe4iEup9EgEwvVCpsXyMsFQ48pG9H/4j4jqLwVANfN
eK6ZJTLHE/KU8mbgTugrGXwiamAvv8mNcaEYZlR2DuzcRo8DblQPygSbBU+9DspsGj+Xvbm8LiRz
jGGmIyVP5z5r+Xvo5JmImaHTMpv4/bXQ2hR8kt0EVt6YoXUVMR7YfaybuZtw1IWWJs/jzM4BFepM
1FfMQEF48M1Cu5mPxadX9LTGRYXRoZsSy7xLAJvW6OnvJU3WqfSL+UcnpfNkoFk4aGBt6FNo6o7v
paIr/u2lSs4lkBz0MAExoxJlH1VKgf3Xv1hGkx8gG/KSNnUgvb+YbjD4mPMtCWm0HVM7e/rIMhgM
cMQAzrhwriBEf7CR1alQ7T4kp4UYwAK32gNo3GxE0DSWoLF+b/5eTkpjEorRFFcabn4PDzTmVihg
azWbe9nkprUpk5x3a3YUOCVeK5qAU7juf82aJllO6D8a7QxDq5lNiZhb9YvD29WQCn24xdMQwJtl
CNSecLy0Hn1ETSISSA6Tk6qfT3uOPsyL0bWsXljBaeDuCtC1mj8NxrjDf8QnIs99NoQFgLShf1FY
BVaHXC3MMDyezvRIuKSGvxojHH4eOt5FuhgCq99sOlLBcFB8aTCe27EMXvHzFpfFZdkRbBXmUSy4
O0hrU66VnANBR0LRZz8yG4fISZMIn7cG/Hg7FSoz2BVJxhLZvxg2KpUNqf8ye4UKOWWkXq3bcWoI
oHuw+LAQxG3WmXu8EXVjeD318wzOLFITUA5oxWhmbw7uAIyAabMYfdlISKL+/LK3gH9oQ39no+jp
wyyhKJ2L1awc9eItaPDmc6Qsno1mo/D9d06BlqOK4ZYYhf5WYwubeftKvSGh/S/wrQlQm7raWj2W
tNghJrr+1iXn8blDRutZGFVYxB1VO8JaK8Zh93m3QxDoGo6sC2olrZ1rr72iF8eHOfJGxKVQcQqW
d5kBBEyTa4kBKPRwxChnn5E+jZVDr0WjhCHSY/+I8k3jTRktHQEUKOeC32aiwt3uBNcOMdW0d3j8
ka84mVOHeNxzcH+hUeBIIo+/NWNyHbAc1r2ApMr+baz6Ic0VXY/JBIjKRo4p3p0ncRuix3R9jcQs
c0t6IkldedCdVa+GYcXkjLEUkC9QlqIPZ4VVpS/4jxQnRuF/mH7Q1BF7iSY//bx6hWyUkDAmM/C/
oLMOZF1/epBb9YU2TfwjvShoX45eFukLkH4MZPM9obmhVVSh4XdxnQ9NZTE0H842vdaCR7WvQ84v
vk+j1dRtYiiNMLZBxkUzT8Owp4ZA049qh129T1LOrquG26b3AdQfMEZE4u/QkFPFV4aTDccdB7SM
gjkCheS73Y16djMv6DJx8KFqfkM+bd2qbzCuEP540LdFbSIeA4KsCbrA6HaFYX6U1x2EjKg2W1Ip
aBph1kADNR0bbxu1EsxZwVHNz0CdwKDK5OOQ9ojlsI65WQ3IW5EzGBMYH+/jDbEhIbk9UpYnCJn8
HhyfwMohEL8jsX3yMAXlabpmN5DJvcSXecDcLIVPlZOI/aGXv7jSX1Ff/5vOVosX4PYt6sH03646
/+XWG3j73+xpoo7xtK6bHIlNa+zsaSVt+qjgnDJY1AeBgN3oEPQ2LeEN9AI8HWnUJtzZsScdv0/t
CaBCQwUVSdKmdiKTGiVm5J/Zw2Sq8dqUx/bvn0PFBGwXjdnT2H7CsyNeU8azJQQjQVkI2ITTr/VS
ZBVrXWEJsIaD/Ey/iyHDzeoPpnHLk6iDD3OX3Og8aS2tCytsgd11SkSGWPRuMI7uMDVhN1M8k0B+
Ot15p66vQoFDwL0idgsuqX/217lhjOBpUNjB08CCIsMJlWxIuC7stSBXVvSs1mMP+3/OyjHjZdD8
SFnzcx2oZ8mUWgO9ZW+7YHzMwKMDZ74EBIx0PYYYePGGIBNMYj8Zr5fi24BHpMmRvEI1LmkNeY8U
+CS5UO8nr1XNI5EzG4fb2fjU1+S01E+v5JkWx3LTemx3MjlD1yDENWDFBtsyz1aYaTslBEif4CHP
3bf+H0dntqQolK3hJzICEQRvmScRxDFvDGdQcQIFefr6dkXHidMXXVWZCnuv9Y+5gPs0dAc3u9px
HNYraVrZVXij3tHgo4SRpMqVzZZzBEoD4IPvJ72wZdr7MwGlbzEb8EC1tijVUhzpgZigj2QJ0Ar2
20e2HSDbUNOXBW88hxFzejSWgQt9d8UfqZHhlTJdl4eXwxd8irLECbnFTHQ8Yw2p8SRRcVG49ekF
Dgyc7vf8W7Bu2JR058v/5h3ulf2GKUEOX9l9fDle/jfCcj71kCYpMXcuZ8lj+dTscvfVos0mlKcK
WbPoL9/Gfd+uee2wHOVHeORRAvVy5nE+4gZBDl/NPizb/kedUpTLwHEJZQc4AJiP2dXuD+BbUUCi
CxNqI8FACRMmmcEZWCLgEm/X35DL4OZuX1Hj49tkUusBX7RxsW4miMBY8Lh6WXnYvbRlSyOu0RNv
s3hAzdZt7dGJDx8hTt9XhLtUELAapWQNrg+APtSj2IPYpodUdG0QXNz5upELaAyYJ5j26cU7EXXu
D2ZI7FKFmM+HMTzpfy1KfrjVVbEuJ/lc5viOZWIEa1wq9pmDm01A+iNjnSEnHE5rIkv4XQTaKIDT
t3Pe9leXZAAvUgbdrJMjNSOJEzAT9vtiNhqlqY40RL2Huqx10bFDkDXhZ3c/okL/ukNgGJf5A+3c
bf52ZYu5HRTpGbD3rNEx3+cg9WA8XNOItKtI5tC+eOyxULtOHnzwojIgAyJ7+VgGW4BqAerNegXV
hLw2EtxQxhIPPW1+gtfpvH29OVKvVJddIg3tPbYLCcHWRHbr3JJPcqDSV7Bx39HH7mePBVlBvwXB
hFntdMn35zTBQ6VRaPebQlhH1YzRgmKOVbX92R9ObS0aRcL9ADiHoLZBcBMOJrYHAHGQLEjmER5W
4Yxmy2IH6WcceziQTASStmmmXsjeeYeZAa1WpthVMMDiI/9v0shoNV82xgl27KStGwPzJ5sKeqUm
WEia8JaldzfL+ke8cDQv8gQwsxs6C5s3WmONi2hxZbcy0sEB8xHKSIqgnbznDGYPguoH1gF3eIl3
r3XjGGIXF81/7xTCXjblHIvDcWROp21lTmeKrUAeWURAeLNZYZN7URDF7m4kix68JkTeaKJReOke
V4XxvsFyIdXXjeo9ZuSLloM0cRWfSHof2xre/gEi4SeWsQIIn6CIwsqCCzo8M3j+ZbhvTCCv6L/T
ToH3X+RhvK4XwpI2Gguw0gyqyXUVpBg9Vh/bwn1lCCcbTY9oyIVBOwvTcTcJLcvEzEaOQAT4iwrx
OitnePvA/XDEmW9cYJmMvpqL3/P6vmVlw+U8Dz852kHdy5iKrJRMgPElwe1orQ6Hz8Yww0XPw2r8
RQ6RCBFN2OPmSXqtm3IH5LJQURz7eCiEp5MvNwzHmmGtFh5OdpmePz4T+MoCJBqjeZiawXa7bnhv
ELkA2yv4WVCBzU8/4yvcGNv5Q6AkunFen/dcrC9jDu1BhgaGiXjriZ+OMEnXQjEceiansI2fASMe
Pn0vxLpbg69SsWl/MdhujLm63YqBuqm8r+o0SC3juTCRA2SlB8DFvdC5nyAmU9Qf/HFJCNuHjC8s
jpk30nlo8SJYwAB45FGGeNz6JpIxrGlPayG77N+IpZEMXcyF8E0XXVQCjsGLY7/HQ6a5lBiVN3O/
jDbZ3VgSKKI9bC4Cs0Enby9RxPOqEzY1e5IOg8w4wO910cIY0xGDMtl7c+HVF2IKHdwBRU2kT4YG
y8VZdyNi1Ffrp8GnzC7toT578CukNzfNYGVpM52SHzJK0Id4UFV+HncwZyboAz8byNnHKPlgePHs
jDwy48SPDckc67IAtSO5B/A4Og0CyMb53dtmmefR9Dk98fs/tw90nod6oZOzJtJO3X5oHLUYurJn
LBnXYs/0FBk7Jj8W7BnZGA08KrEIInWi5aFBS41Im4QUZg2COW67C9pD/r+BFdGxjS/L22SzxMQa
3+OYYAbUcFkQM+BhRx2Nl7wna57+bZxPbeaWLE2lqZUKaMqYi7eQrAY2/ozGXTqJxnyDJKUEhKea
Fl967jPPGwtc5R/wJOSpxmLFpuKPybQ4HO4mxm96LfW0z/kF+EDs78cfHW48KPf5CTPuS0aT4+GZ
wsOOfg4RLmiu0df5erZoArLnH+e62eyY2ScZYRJRjaT4jquThzTwgOz4V4XJsVpydhW64Z1emXJl
VTnxZXG+EQLXpDzkWpajTKT7yFm9nTRM63EcYxAtZkuFJuOgkxDSt2aElxdVIGNzMH9kWAJ4Hh6W
aUdPogpsshxiElSEv5bUzssiivW9zY/zRoFnMoC0xIDROfR4EMIzJXuHPJ85hS5Dy3BtQmC82HD1
SJwjNi5RfngxwQ6SdOR7psyLC45go57mDRSRZUuh10qS2jhSFUGAx/+0KbhS/9WQHkORFWQLT3kz
MW0RkQYjQ3Yl0UpTo4iA7F8jRqYoIDiQBFuFlxTbQBwZpOn0aBynCoVCcIjj3T3cUEbZNhZSdAoV
PSZcg9iEgf1qkiE+T+eNxD0SzaUIVN7TmjNeqjwedJpW1FTEyUgDagHiGwpkoohvQac65EaM3s4P
0XGM0T0vCaP1h0iSHQHZvKlF+5o5sYD4rUbir6FaFAD7bKmgzIfR9uPAHjEeVobGHnsoZ80bSSoq
nktn5vH7BLkz6cip2OAnIOnAo6uG4od3CPOEHv5sftF/fCLCVLcNl7qwMYqbFDOdDebZwyinA3MY
FJWyVKTfabtlzz6jF4zrn6GcrUToW/vTq2iyopZFRjwED47mn3hdFC63EyDBh8MPyxr5P/yqD+uF
/PEqhNdpQaoYXD9u+jzsOALe5reb/PB+7Enf4xhWaSHdUqBiqaAF9L4HXH4ZQY63cDC9jr/4AENK
cGpiXXukdt5CwXYwM0PzCjIILGF8RRMxbYDj1hsQy9Kgth6JL0HBOmT/jQxBs0uH1g/jcKISQ0RM
wpKyz3UB8+59USO3S5rQnDxrCZOWRH4mRZk9E4IsEoUpKqT5EbU9mok8LvxydSf8uLeQUCTzmsmH
HC96/F3cp6DQPaI3UNIUM26rX49AWliiPnkuiOHCm0MU4ulnD2ht0MAuwayR8SGitikNgUMxLZ0y
9ZRNyaQD7eLoZE5RsgFMS73AehSrcY2IyL8S2dzZSWleofFvoZLh0IHCmcC9ND6PFfFjDPrwd+7H
WUO6DM0LPgAnvi1QZhC1fj3qSV/ksz5DmHApVDz3jvTAoCTVqz1cPZBCtBz/dwXRxcMGAYkczSuP
EScjp9T5L/MQZCbGLB+VInsbI7oZDz0daeSZ60goOnGthQ0RAhGNWRlICkMeo+P8FQ5mTIir389U
/j5mFl9xiPI6ApTwsxIfzF74X3WLQjapoZt5m3zELTVzUNSs+c55foRGQSyIggy5ore9g0wl5d1c
Chy/ghMd+JstYYxT5Il7vDPzh/BQNclVJL4IEw0Min0Ltm7tDdlIv2Yv3V59RAfAG1+be2IMeXf3
UEQUFiVvb3Br/jx7TRArEZJ2E5AbUvn4muEE+HtgCYUgVaCl/eA6ozPW6HawxyguRKOoJuKgqBCa
7Fm+/A+CFzmscF+JxVv+WSN+IfhvvJ5CPRUn3bSyljwHpuoDlRyEoBX7w1izrhfTw+slZj3xccpU
o6jBIxExAjVaUmR3m7/FJT6XVKi8jcNgsuAi/NOXiMq9EkztY3BS9AM27yVWYLsA7CJOAYvDzxV+
H93tcZz+SKDl7wqwB/IPv1nKEIFAwjzszfixeC1kswR8WXTUTUP1rHTzpJoXmJYmxKKIKQcOCDXF
cyyeFkkyax6wU3Wq7AO6HHsNs4mOUAS3nDGt4iZNJH4C/keX8Sni/tbGJZwK2ua43PHJP21qMfCb
Aa3d0LBBNto9PJuXdBhjNWtXxaKxh2YzVx2NoEzgPZEnXy0+PLNYp2yEGULYBaTGM7EVYLcQM7xI
wumNaesFWAebdGDux2xH/AyC5dX+njFDFqqdN3xt7ZikyH2ZG0mUtIFHa6jzj1fwhbDSqeubW4Yt
ZgGc6tg0byjwODRNjmbUE2GBlWXady8LibiZBfY8cGCmecx5Yi/Jeui9rg4YN1kjhG4iPEHlzn/h
DZrpfQAm7DvsLqe++YgEc6ml7MXpm4+KzmRd/LwkQ7UJQ21v1jJk7B65E0TYuX6Heit5n31X8leA
jDGNRhWaHk7a21bouegl8pRYXbNigTdPNowDfVToHrfDvJ8KfRME3TLnKcBQZGlMM1JK6y2xksGk
3MruhbZOBIJnYKNiiWAnd9HM+blN4uEHSziUJuMi0jFXo4RdTbFQoG5CFVv63JYflIMP9FE84TDS
8Arul+XG7taIuGwlVVwgFAZeWsHIMZAED5EDqo/4B3hLeNyUEN0h7hwFRb5L6RpxI+ia63mO3gHT
Hjy1hhqi58nBa1sTCgZQhH8QLZY3HJ+2961sdafvScDXd8ZFwCUeZIxfnx3/h/PiSvMjZqyMsX2s
QBOd6ZCW0HhCxuFQ4AW5TYRzSZp2yXCu/A3o/XWHc9kt4gEhuz6B8gOnfVu9VV8x74fb27rl9mBV
bmtEmIwyNweQaZR1o6B/6EW348NSKH0RcJTdCy5BE/JFDFllwwc++XxGgc+ELbk7XHeDNXS3y64i
FAJIBoLzvltnKsp49s/kFepThFWewtVBVMbFy4VlsuQKfu36JxggPtonGjSh9IaYQDuHVuVhqi0w
9wPcLsKuHS5/oOGYUFKeMiq1/aHDGgIC4byjN/GaZUDDCzGfuCTg9Y6A5TrZQkY1k5c024GGCtxQ
bw32dufm9yYSdrr9zVdwgNyQSob6y1gsuArDkmlgxKkufM8XpwS7kiYITkK6gpnWGpcgZ14WkyGG
Nj5le1kV4TO7pt/sfjiHn5TMaJXr/2k1bhc9tm8k+at2/2GNJyY1GrryH4pkZNZo1CaLm1srButo
kWlJuz7vNL9EeigMOUB9aOl7iT4VxIFMm8fHLdMGf8KuH1JlTSpcm3WzMu6v2lUdKagzX+75j7u4
T7toT7T1UsTottaTCXH69s/k7WJDkuAq+mjG7I+oEKhpIUH6Ch4Vfok+JPvZHpFOTjPaaI++USiS
RnGFpB8AKQVB7PYFaGwRPVcsBcofgBpKawkwpJ3kfk1ezeq7YuloLAmbEFwuUEl7qKZ3nuek6ruP
xkJSJEMhx6XkFwvl7TwQjD9pD6zXAL797DYwZbxSbD8jaZErNvJ7+Y/Dq/p57cvjVbwP+ob13PdZ
RUbgeKqkGjUQMI2nSzYKNq4OWSscIpoy7rsZ2W93VD+YQ5Tw+vTkHcFVTExzlIyVDd6UI0S6sVys
hgTyahtAEiIKiB3gxC2yTjH0XQVmccRWE6oj83780hXhV1432bRAAeUOgvX99X8aAe4UzLNPmBoy
RYCfjQUmdZ5oyWVo3tLnGJZlWSP+r3Au8r2iDuYcmZ8nyMM4RT4jSy0s8DlQydcOFRUZHrrdTfLo
ebELVqwzUgPKwfkV+Re5kPrJHeWG0BmrKL8OtcvX4v/AhviFoBDeiFSwWGdAoNj+7jbKc6TX6DYg
6uKMk22Fo4A6ionma/7b+q7oGefXgjM+DEH6YMx+abOsggfT9S24wc+pdp/HIkBITz8nFXZvp2Mk
ZOTgn9RshSBkanO+Dgr6nmZznIXP/S94lRbFyoQrGH3AflB3rqX53X0QEgRbJYS5NUkGIPQNZwEC
MyIiuNt4xSGdx+/5lY2ZZzRuuWQEOyzkz6Bz+EJI/gp03qI7VPYn+8ZDTp1Zi4oSCdgRQ5GmW8+a
4iW3v9VDVhoYuYoQUbrS8Br5+cDvUyiSaHxbRH5ItDUPYqJ2h4izOuxlP6DLczIqbX2Scy//HORt
VLXppLSOzP6Wbodn0G3xVqH74NGcDCA+RuMRUnneZE6ux4TrX5F3T/5mPklem5M08ivqcCBaEGYB
LlBxiyAa349OXcTGo0XLbYNNhhhCXr01S1rl298IS6C8KhIcE0/R/ON1WJWPl+Ng/cX1knwCOm7s
rrAeWJWD0URxlZsFuK2A+VVGzY0Ji4i2C7BnLN7FHb4Qr8kunggm4FMXUp3lCOU/DIU3eMGeQ15h
JB9g4cPyNtwp6GKtKkFguFndPAggizy227QifwAhKeKdMXIK1rXr6k5dQ9Q7NQgNnly2L4+h8Tft
1vlYj7lKwdYN3qW721+jPD3LlljekHWBf1D56Yu5VV4CdcKTAjIgtbMgc9HFMMz0oiZtz9aHkx6U
3yYwgiV3/UI5GMBLb1Z8nGphcjt04gPFiIDEmWcKwqAKCX1YkWt40tAm31KoJR/cCXMdpbabk3AY
8S0hAoh+wcbVnE/6xFKIz7fntAnnpkNLOi09BqEaLRXj/71C/CFfd6tYWrTkjH6pW6ftDuirjxqb
ZxKnBZQ39e2UCLVoHJ8Wqg1PhKY0BM1rIXpJTuCJKEYASLToh0yfkz6mMSqJrnFVOcLe8fYRihd3
qx+12SCSwV5YElcf9JW5TWj2AvdlMLSVu/f5QaKpyW0M+YQyuccJV6ftHLz+gG8Y422XAMtTBoKP
8xLSPMjxEbXYVgRo3aeq2frspKUSomlgWerIPepQPKTKjm/MaR1dRI/qkodm3hiuJ09+CFJ0Tt2+
2zecyaX4q7ldk9HiMbkhsstpvG7s890abgcOZNUH7RMhpa1FJcWycb+9cfkyLyxTuUlryLW0Obnx
4cgX7xpjwfmaqgPLzDIAs8na9OFgxWJPwztdZB9HtQRgrtl1YzbgLzVziUiSeaDsBtZrQfV8/vsL
gLuIn4P4pwYqDHjP45n6KWMVFShE0MtFADOMOWMKvk6+Wvxc/S2DQofOtUg0gLFmtqG9nHI9QeUO
LnbZidSIyxE+Cak+By85k9rbu0dAY4KYQeiCv2VTOgATt6GJJrjk4VX4nPWwI2endYeIgTpkyqiC
fzOMHfaQuZExg/IZZzjD9oSpkQ0KM/WavanCAZshE7RloQ8CvZvO8fQBWXjx8hb2/wofERoWPL5W
67wlIYYwx2BDI/z0vhWjFrqL6cUFknij9e1Rz1vRlFjHj/U9FVz8YzZ0frDwOj5QkvhgFb1+2kyG
JCWg0t6wzgtNYQ9yGNl3TxwaA7sL2inZ8ekXYeOVmZo0SsSyjy0Jn2Cu7KmgMdKs/uuO7Z/i3YQL
5hLgscPjAZvFRsF/WEp60QkZayDEgu24zDqZN1XoB4csg5gu2KJQMsQs/0QpC8WfeIbhHw+Q6RVW
hBL97jlpVl+b8R/Dl2ZjGCFbR0hSIdMy8Y9spmhiVdQgSJfQM3DJMp1HPGSMGdgd+AoBcT6TkThq
nf6U5P9ghEwYwd86D5sJNhifrRCM+31kv+bkwhI3UxSzOqinH/wd2pxbII6geY/2Ss5PWTPmjTNK
i+S1HgxwTKv+zdzeYvzchf3I0h+mZNbm14wGQUSWNw/CDpoGc9CiP0eTh8wSV2Wk7Lox3Coe/np8
dT4cCIIMzm2WFv5rg2KTqBn7HZfJw99MiGpB5s0QHTDdktwkxJlbeLrxd55/Lf5gLbh2aXdJUe/j
NnKHPFKUk3PKYs2fILgSBlZtW6yvKAGCPCaswfSxkJUQP+QHAT7wmJIFFYwKk4vxhl4cgNO7MqI2
OyUEPyJQGcepqD8SiUvwTgfNvxwRuwHIaYRPUabGd4QogKBGiUDI9AokjDbGFBQqUtweKPvAZept
jUv2DuUMQxCy9JexCS/2G23iUwRprUEK2IOtZk9xN6L+17qdE30k/Q4bm+OBfirGQTHEvY9lRvKF
vEOo9UPzWDiIVp/jx+RNe5ULQHX9ezzMwfKn269ji+geUSBo0u56ZAFvMD5g/3hjTVHCXwVjmR/F
H0fnVJkfrH7o85Y8wNEXh/YLgF1AB3L6oT2npB7D1JYymaN/jE0c70QBsjdCbeKjvaFvR7c1/DoC
0zAKVgl8AMdU4t2TcXhqmH1fHvGrq76leeVR5MIqU3zVOgbDr3XlXGxOModkH0v4dSGlYc957HiM
+1a5FHFRz32RYeTZoZbDVnokjWzFDIZhgcEMTvJsFcJZOoAPv6XCDaQxCdjDzsF0YhaMYFCyobJD
kuOThyBOlX0FCQBWrpmx4pV7oqYmskfiKhVuXcwuBF6zU0AevBtHFqoOblXkgfyd/I9UWOsz/ln3
WprAwy9kDejh5tcJ5zmI1/J5FJ4bY/C2i9yUaQzForL7cFNiDQgY9AACYj4e5KBCpKnOW8CBZlZl
hEUw9kDOa2vGtBhLypSFBeGg8BgiirVwZeP5AIECMJJ4yxmWRYYDGgO00UPy33OYKWbk+AH7f7ja
MMUIlwrw32Klc8OxFiPz3X0C/e+ZagfkfAh6ftAzVLEX7LKsIsI5jfQkaLeA2XCNGvf6KEpfAI8I
GWA9eWPj4IpuEscLNAa1czz0Q/TmWCxdwE76kNm/zQ1BHFvM797jWM1zOFSRotWfN7OX8yWk7ONB
2u17diIUlV/zPL+6y2qmoLZBALA/HYiQm/2RFRmSRMftcLZEHEMRDwNG26D2ZRvFKLkYaF4YEkhf
wmwqe6m0gWDchOwZ9Tgf98IvUYSw/aPTzZZpe+3zdNkdizz619JZ87IzVowHqbRXZggNeziQgUUR
xdfo9gpTZobGsrbmfqF17VBGJBgJwcs4dzlaznwR+U4cyegi+I6kpfDPXRajMXH9LFQ94rrRBDjy
7O4NXGw4M5iOJZ79sMq6P/HWoZoiE2xEsiRmbopd+QVxo2JJw2XKIE+z+qxcFmhsB4CpF2O5Fe7w
y5i8CEJpREOzzdMwIPBQD0V0zxVt2sPZEDk1XLYT3pwLmgSiwfDXCX0PAS9z2HUTCc6i5Uz6xgpR
pwSUoYfI8K78h3wpYydVw7ynZ2eIDBerpzZHsufdSOpx0UJmo8Vn92Knw0MyPe/0t6nHvcMoQhUK
clw5F9Fnaw45gkVQcB94C4849AaFrU9+VGmJlBls52VXhDR1TC2Ned/jYzMKT8ZTj1LHvQWDu9mH
9Sb3mjN2+mDD4x1EhlZEZ4zZuGho0COpgLtNQrGV2zIqTpZAhw3cgOL0gf9YDedbNtwx4wYoMl2K
vPkHhPHpTaiLiqko12ytipSQ71KyNRFkMpoU0+9MCa6cAbMNDxcjASpN3Nz+C0NVO5Z7JpP9M0U9
hvafqBhAKV9hNy7sW3KOr4sSMKOYDFrjun8SwlFONiCnKhGaI++zUJmwOXKsxQOKd8jVg/Lf/s1G
iGr6Y9juKhpgKWiA1KoIstX8Hh8OwBweRDTiHb46oeDNgXCIQrouXraHe8DhcxC5j/hgkiER3+CV
jGmLkr+RP/IBSRLB/MWyyABLQavyP7aFoPI1t6DeIg+lkMkDHX3Pu/sIO7i97TyqTvwXBlY0xWQF
3KK7Pzz1wozbCWqAgG77f4BzWvMZtehPSA5ISwIlQb4Rf4AAnXc8FUZvaNEUSO5J7XKBT3KQcU4r
9/Gz3+insAMErykdNGE1hsPrzDr6EvB94IPtJ2/wYvpxHFpyYcwmdVR4ultsGbhDAjRZaz52TZPe
L2HtmxIsOaHtjj5SCrEsCo1eHjEH0YD0F2A1q7RRC8VPKgU2qRRoEyp5rC4kH52AEyX9Ag6yzqX3
vTJW/vAYIgiQU6AYEI/3xx9Qx4fP6U56V7kAB6umdbZZEHZCJoyirj/0fgF2MwtxQUIKYqAFdiOP
oZWpQjYa5qErwiXdGKHkxqgiUFa+0o4So9bdANKjz+Lv3KCCP0/RxiPFZFxw+XtQ2nqE263Ops6J
BEzZkKuNHp5bDy+bschnOji4E3ZUqusrbBWD7RPMdoZMl4eXO/UG7EjeJDyZ0AlyjFMVxXfx7tBk
QuxZ9RQpjftOVvB/LtKi12Qwwq9RL76MRAfugs78QUVT2qBaDUuoQs5gCQfhftE3lknfuzIigI+O
+JuAS6lq7fsAWit6K5AVM8D9Zr2gQPZAl1dQV0b2IK560czAHL9lACjA8+2ezszXlYjMvIwfiMa3
PAIEYZ4dBP09NnV5SV0QIXAIBzRcUgy5rBXCGWcx1oMGsdp4I2N1vrE7rxRgyrsDVsJL+2YiJG6N
vrdE4HUFScTqnFm2IeimWbQOOvrPoRfojlwJ8PUXgGaPtX1jkkMJJ/Jhr3ke8/F/QRr/DikSJuPn
ZqoevmtON5VcDlC+gl/csX7LUQLbJJAQWCjsTgGjrQyWRuIg0tXfZKDSO4ITnCuOCuKP5ZR/5/RW
Q+WpRLMK3qh1NVckO7C8TE8ACX+othkscIm0U9VWieTLya4iZXwOdblZly79PjMNpGGeZxDMMKei
YoIHKJFq3J2ovkkQ6LnaArmse13V5E+sWxN/HO8DuwR1LBtLsUfOd/Lmk+VpuNrUYTvv9WV99b6Z
RtA7evUrDJUKMP9jMBH+0PXA5RJSjkyTVFfRcnWl65dKTIMwcUJlHbRGxCTwEONoSVBgb6H/iKo1
ByjKQw4x23+5x3PDbwlI521Z4YEQog06MBBuNKzCMSJhw+E9qXGyw8XAXkdd3O4KfGTPoE928aJd
IBbqFvftHvKdjEB9pjpKINmqAC6OH+syZblB+MpXOHmOaSsIWZpXQ2JJJLZBt6Ko8bn7htfxndy5
mNmC5E0Eroqx3BhcgpWN+d8QuYOHn8c/eOE6LBPOMKYwhIwf4r79ZRu3RwWdNzK3HqlrfUsGGXm5
ILRIw6GbAMzyQPEbf2Mr8dkCp1lTH3HAtOOHjf1OEKOb5AQIao4REJMp4TZcW7OLeY5zH+oM9spQ
nRFzG7qWL5YtMdMpp5akURw5SJIUccuTNys8CJJ96CYtWzemFEuKJfcZtSheTsK/ooJIdiTYEKsy
GSUscFgxhA8PmtLrQDt9KakYTQ/vUE9G9GugYaB7ljTK6frKdeHUMZJmSjmcvodLcPZFv1z5jfWK
CrtOfujSyePBeMSXf3beU/Ex6pilNx5pUIG8Eo9lYefUw+WTLhyhEKFskwggcZHgwulj7KuuYNwU
rROC4Ly3NUibU3qC3TnD/CNGWF4yTA/+64tjl0+C8jcE6488bJFJUifOqtxj9A5feEqFA7ybPsON
P5xtuF2/cXeUyFpl6XYAsgdnh9mZotzHDDIlB2+xVO9zpShLwKCVdYXfP6dUb154EkiqMJ9Q/sMZ
rP2LPBY2YH/BjThmGwNRIZ1wCvIcsuOteEXCfgyvfhBj1ppR1tAXtNIr0EJPTwTnVuRODjjVSoZ/
PRanG58sn7ZYU5VQj4X/XXUjslNpW2o9AGZD/H5k/U36brXaa+Zl22eyXF6panzaOJMx16su6bvC
IARQ78DzIEUngMN8pRWnw1VE3eAk45/8AFIqnoQHZOj+Fgf81qhEdijBj4+dkBk3k09hKLPCv3jY
9aakrkhgNVWUh5x4VPWxQIozlmueJ/RstUR1TtmKAGnF/x7MRfdvHI3+0+N6ePjs2Ul/+/MLR6AD
Q89W+U4nwwnfJUDl83g/Er2BH9J6OEntleP8BD/sYDjlbOfUxCSBeN9E17GGimCxzL5UGg2ZBaQx
SzvAcEehYE8kKSQbokEJwCVueTMW2Byu0O+YP3WeUCnKpFLhZYDV75xHrJPdyIBF7LY9oi0WjpIe
IVNPqaReVNszvyCRXls1qA71+DDwAQtJhO0crTAPwln58wlRg8Gwl/RfEjSFkRGKgsEJrY5VIQnw
nvC6v4RIAJYgwg6NTqT4lf9HPyUtwhH3+Zt7lHZg4EiCjXizCrQj9Zb/j4srH5dk7AOdoe0ghM7E
FmV2ubnn4ONvp5shwGa8wAJE0qXItsD06bDg4mNAD40a2SPfdoKTkgm6XMB93fzF2+2R3J0G51Vp
iUieUMK+gEWf4bs5nb1rOADQPYe/bd8hTdDhLO55Qkp/9w9lBq4qWfTuiELx75ZwrnJdCoti5anW
0F3gxjkySy5vYi/iroIwBY4DFsUXo7j32YSkCVGpwEb0svXwvJS2BJezmp45yEck3NUYNjAlgrAx
HALuHcSPdkFk8SNP5ioDZW94YnDFZYQlujhfWZQbpitA9WQzzf+kF7qQ+9lYXh/me/eIGqLXA5SJ
ECk5bRHaoVQ5gdTgzAAy+zAIgK+apzvL8sfTYQVFnS9BeOCQWEngkmBp+ERZyXCUAqDw4PNHfBXZ
EScYYazMdcl73o5JTcXqQ44iF8p/dY0IbRKSEgV1fiQl05GDWICvXiHjDyvdlp0blUiEFgkPDrCE
VZJULYXiNuJfK/tkDIxEZoVA7DBFDoDzKXUQshkZe8JljNSacyb4hDgWWDHf9M1x0vA67ElNJ9Qz
JbhpKqKpkcVHHT6jBejOmSmqf0grxBZ4a5Bh+C0s/MNjDiGKLOnImZp1/pVsePU/k46g/nTx6XDH
HsV+ItzDZCt7P7sGjE1fDKBvhz9rnllCBLi/aILNHdOxUKQXwLPzTXaLGTZSkbPz8TRDOb2YrgWJ
Qo3Jb5mqDBfyFi7BFoolDWEaYBvG65V+OvNupAR8pdhlCKayBhEfDnQZuW6T1q0yZSmHNSlKPswO
zNrLa0g4ragDE7si5gKYPcLRN1hkyom+JBnH40UFUKtdXtH+4gco+50+CYcUQl/BLavoKVq2wg3e
fb5nN59zY5OaSLUQICaexpsrEUrOlycgb+ZJkgiJcEzuTvFXEWouPjIIO+LhSE9N5FhnW+dfHNeE
zPTQ3o7IVbrvs+WD84W7B6/VHJ5stFYx8p6N8WeMzIwADH5tdl0wAAwHi/wOsbJokAVdyTl6gUNx
rx3KZX/WJzAqRTH0/+FhpHoeFkSCB80SZ6UlI/FZlFMaS9MrQ9fkmW3WzLgC2+wb95m2Op948EBe
Ez5QJEx8Zqf7eDO9gtA5TTB0P3EDE+aSv4YRZ91g6tvWxvIlQvtQQ4Uya4EQa+ekZb7Jb35OyWE1
Ic/JVjFVhWRIMgGtzY43+5Uxf9CGc/hizlCdj6ssvjO6izgDeSA5qqCNnG9hSXf49gdxyde9vnxl
8q4En8ecBCAwyuTg4Q0mt+hiznMRzIxZH6HM2citpbDzCX9UCaPHaSzijAgnDwHcoPtHTGLArwBA
AJFawt5OQCrlak/WyDc7IsgzAXGVka9URA2gm6wHc+zdDp1JIMOr7u81KVEjCccTZgJr3Lh8Iy/U
KMYBt8CX8D9QTP7XG3eIFtt7QA3ZHLFcMYjNasAsca43C90lfi9JHxOoefYcnOO2uqr9K+2gA0s6
3fe445wK/ghDhZWhBiHDoXUhc8WbSdA1aNcudvfHNQkTLusRj+yOR8u/HBSzl9u3tRi4AOgXCiqq
RKHVTAr0QJ7WPVoLiOphWoWCw5ufr7lwGIswjvs47Xx5Wi1RmCalpTDwbvjmcNULmrMHbtZyP/KM
Y48+VKc+9k7OYeyKd7+mVDyPxApjsYJyfxNIsNCZShOVlRaz/n+LKd4l4/tXUT2gr2qbIJwwZ1o6
J3k4IpCqsAIxTIzELIJZ0UrJkiNitRs/3dv8amj8JwVo7vPEvY3l22u9GxRaaxRjkR75c9RF7p2A
Cl3+FCmKPLbosBvUJfzgdGfMuKMd6CyKIiUSkL7OeaqzoaIr8x4AZOuzxXa/gB4ExSS1lgeDX01k
Zzo/9+ZDc57DS3Lx5bQ3qTpxH3CO3r54iVlDhPTJHBJJnZzFqv3TzHDk4faEFZvxMgNdg9MqU1SV
vE9nqPA7RSMj81JbP1DGyv1JjuJfL9bjYm/wX5n3XanZYIGnjuMQKWTDxYH+9R52XIiy0OHZ+k4l
JrBLfyv2XoNUErh0IS0mhOrqa6maIihMekGkTc/ot6AyyYEwi7kCzUBeiVkTFc8aKRo6+GuAzux8
Dmo6iTV7jZEMAAw01xcaLnL6a9JgOHyYGnjnEScLC+WsIkWMq0scAIVTm9QZOKS4EYXQuE/nZxNF
PP5visdJ3x8Leks2OPzIHsCY+KoNBInFH6DtY1c7IHoGoR3hy1V4CrWsmyB5IWiIbaEJB0mOImIu
nI1fS8NtgcrIJFiBEUkGkTfUDCE0wRZDfoxqKYUduBKqQPNOdDUnEHMDYVPZBXlK516Glp7go+M5
bLxq14T1X40jU6g/KC7CTgKZjHKNMvCKudpguoQAJJao4Ej5D9Q6r+XTJOFp4KLHjAGgntse1S0v
hzA/jBti2wYXcgpzEJM4zBxMhPuMxc6Zv+3LErh2dY3eXh0KS3k3Rt9tVEhtmME7ZvIv3WRsBBxg
z6AmXMvWbaIDnC1hMeFSZ1Os3UtaysRS6VB2LSAavBphvyTRYCz9LwhFCCfsy7AHLrQWz/LvxFRl
Mz/wg7ukNuJqWwh1xOFKzI2A/ghasMgJRZpQMOoSSm33xMC7g9/B+HamSUUERVGHat2ABsSLVQNc
fQFMEc70BBcr0rR4oLjwC3j0kVvHedgLcqYqbgrE2f9YOq9tx5FjiX4R16I3r1UoeEuQcC9cdKD3
5KH5eu3q0dWVNKPpPk0CVWkiIyNQpLybMOC6FJYvPiicS5ajmSFSIYzMIQRrh+qCN8bj3PFEUVCF
586WOm/R3cMiVU8CH5PdMcXWmymWvff4k+DcQMtAAfAQ6TEUpBOkspqTr4+se6fcVw3/wJ1FzYLZ
N/qqFralxnCpdex1ycK5QdqgEXVDzyhaxUlkIw7v3XI526H6S+Z/czye2ciIa9JVzUYVzqZeYOIG
VwU4ThnZ+RBTbOAItTGSTMsfU0kwXq5mJyRIH87IKne7MUs6jJu1LgHL6dp+8sxbu1vTN9sfWrvs
yU4yS6tQoEDn1A7GvZbnHxmdjmAlLu8EmHgpF2Bh9hRuDcwA+DRu2oiQwYWDMWJS7DCB1joxwl/3
xn9iPcPYEvvQ+m2vcKnUWBMfnpN4RJqGsaBQ+YaFV+FzgEospElXeyaQep2Z2tYp2IzVS2RF5tWg
9AImz11STdZwABJbYuCLoehITcjaDr2FWUogBwbbKTXQPGS5hIjp2U+zwRYUIUB63tMoGNyxFHN0
Zx7SmjszuSKRDBksaWn2EOPdcmaX4TTFlonyQzJqxPx7ep+m06HJN6GqpM5FsQ+PmbM7ivHVYvld
f6i9mmotNtb9PgJ8EIRwUdfwZJXM/fFEm+DGbBEpxORZetr1tYoEY5cPz3vrQ2pSfMUb/gx2mmjO
wkF4P7PAvtVIrlaKK2K9wkdzhawM+ywIO6ceK8NkYw6qedoxhtEjNehAP+YHv5hdSIC9MWmgh2zv
9mJCwoAmcaUG/YkVOMDTfcOE4/2tzuj+TY5538CbfKTGM0Yhv9Aa44rhntb4mTgfwA/+GRLdAm58
PB7fWMVGtszZoXHWNZU/kizIXAJcJOOHyTaOBlp8/9Eycn8TszmyhHfv54ODWMYHa730LTbBQr20
9WOJpR3BJlfzB1k/wo1lyl/wWniEqTtXyur7AiPjP5CGR8SAsXWw/vTum6FbDEbq6ACcGc688hXc
3a84rzkm2ierJ1NY7jhl8dfviNVJTNpYIWRHn7mhStmI4r85UAN8pm2NtaWUdPD33Y/0WxavqWQ4
RlHi/QI9JtybyIswQOmye269qjvGeUgA4OMgU9r2Lzt4MFwd7dmb2PWJ047hnGF3RFAcJ2/1ZlXu
PgYG8dBAYZjw3oqUdbMVF/hjVEAUHq+ZL82ko6MXC2nOEzfFs4NbMKuZYXBL8fGbnyZf4xa3UIV7
RwaVW1NVQVBQNokED1+3vcMilOrGtY0McK/rFgV23ImNl+DdnYM5MKMh7Lnw8FrzUcbNOVBhu00r
8/SOZkesgiDoKrNlVp4WJhL8r2l6Jrjb2yQ9GSmESN0e325WMog5gvegfjRFMpN2TS6t37jHhrt1
Fz7AzNimY8YpDMXVxyN39cbrgdzFEMp0YmqNnzQWgEXsGmDOwIiLa/vFC4Q0l1DwI/SqTe1Oqw17
6k46KhGXsFJX0dW3sAZnmIMKsNqUZ9Xb2SludjzQq8uk4A2lBHAq3jhLBT//ET1ZtziA0b7T4ciG
AgXgG+4OUxYGDHDIl+O+U5cLSzhcE9b1HAj2xmuiwh6UGVw+GpTk5q3oWMd53J9YeY4D75w1T6x6
8ZxbNUw64MSrG4a2QiamHhoiVhwdl2e3ekOTIPEdPVSU/mDswM9gd/2EftxrAE/04dGqkKMgJSGb
zXz7TxRBhioU9NDadj8s0fXAl/+t494cou6QGgSqU1pTVybJqglBmdVnoDIksIOmQhufcoQmr+gB
YwwTTI8vQJh3A2YCnS0Zjg3CyYtlLWs1omyuz9Pmgmkp6bmsObV4xS+Z/hpX3cP+1mSFW8x4ZMQO
ERYzgNHUxo1qT1GAQObEB7gTzkWOrSfXhXoh7SOeQEOsNnoX/6+BBX0rcO3X3aq1xipzBONr2ZDH
eTxQCH61707ZuxxKNlVJLwl0Jb6NpjCf5gMRvcLqrYo/M3vJbJMOm6JOjWTkrzymuTIxvKxJNOeM
Slc3W70THw8fMYOxFVeL9/E3RUZjFtYHko8OFnCS+cop5EimU1s8OL2UUf+oZ6Q1uo96hSDxmpbH
OmfAtblyIRICxRRjasxQ40daf61edNHuclQv6SEeyK15cm8sCt6z4bLl7oC/9gsM6dV0mqZsCryd
KXNoinUNQMK0GjcMzov3dVk7tsHC08NT2lf0275iSh/KayEHcc1YEzVKHNRp/7NQUgZkME7cACTJ
oNJikVj7zGtvTuwthZedixfBg9AGPuq69dZNdVxT4cAqZYg9kQ2IhRksznPAQ8a0w+97+eHx316s
E9pcY2M1lF4wqzxd9RgciNQ+Kt4QgTAXIdmb5Jk9EEFiJbq2PzREXsoaN50piGpLpRSlbUDFMEGm
hI3q4gjo7JoPpgs8KVHtWf8rIdJI7YiIKgaJDeUOcEkUtn3P5qS/I3Zt2XRO72v4uDbru9THMPFC
tnhBCWGWeQGGjiw2e4bOj3Zt2Lr8Af3Rs4jKrjlh0JZJn6TOFSkQeuodgVcSwM6QmKNy43hYFGnM
VbmC2lAUHTQbXLc3dVlwt23MEhJIS5qxcgySrdVb4f3sgD7/rVPtHIoez9tOVqQX4ndE6Uf4eLMw
N5Tdpa/uTLv1RhiWQFVrL0miGAijBeO6fBlUzqFtx9iA3qX7z+h0Y7XjHzYCwuEXKn67YIVaciW9
DimAgcuM96wTEFyJ/7u9klFBFvKS/XGbu4JHBiboOF33jCQBkOogkm4d4jusXmasratY1Xz2qSTv
vmNLsWlvJzfKB0yxU7xpTCq03YQdZZKA3tT1rd9dLsfPHMXpSYcbtdebzDWl5AmyAKgRb15SU7kI
wLE8y2yMmZ+eDluw2+GzuY/8hbfaH6vPuJrwiDhFq+ydwIM4Sg42S96DD/+z7bV5qcTGN0ct8Ypi
F1LscmyShCtLyE2OU8S2kxShQtb0KehyK+8DISW7AsSc1EjlhP0f5VXNC8fFKLZZVMHjrhiilbt4
RYyqIG/tO3SlOpdS3o4R/oNyNPmY/a8OsB3xV6IRQXTA7dAZaJ4oGgRsG+plRR7xWVCeoHeHO1Lk
1mfLzpAqCDom4zJTn8C6hsPGLsyquTU5NBpGtOkJiTpMRER32eVpUujI8R6iCiSs2KIkmuNLa2+J
dyn3d6alBkrJg2I055K3bhhteyzrHCReRF1vGhI6KWY40MjudlgIcTbupnLEeD3zlzra4n/ssq0g
yb2oRCS4KFEERqSxrXVfcmMUPez8K3FwRoXGOBIitkiGQzhXxLaizXMo2oE2N98Rj7c0mpVLRbIz
ENRLOeLwAqHx/2IU5pthF9G9BrEBd6ECFiuxcaAyds+odYhizdy2jRX3nz0Ezm8bzd89eSYzituc
V9uHvNM2B1Zv3TSYyofKiq12h7mrGef+2RbjkzW+ga9RKvwxr6HfPEyhNKrR3cPIDUHUplxus6M3
YgeQg4K52fLore+LMQOG+N/m+JneVVGJU6/L0N/J9TVfr2NfnLj7XHjMWcXYefBDZ8a6E8KUVBib
G1OAP46jvZ/a7I4qXLhzX4WvSVg2TWzRYTOyBu4Nxn18i/U9/k5AcCOaIBVbJD3HWiqBxE0ofJ+e
SJLJaDp4l0ObjskR15M45x+X6Y/hrBtzNDVCgn2bOcYcFOExmZcKkGjMWNmkKIbHO+JgNyka6ytv
mtCExLWQqoQ0ZznWYdqQ6zVN7yR2xgcXn2NFGCBmok+OJEQrRe2B96gFM4j9I7Oz7tKfsVi/xCN5
t+HTjn3yErXD82B9KRZfoj1eacUDNuXxyEYxgcZxtuAoKLTrtsgCk4nnPwTjRPQ3qc6TW0ihWUDS
TfhzgHQxFE2R3RIzEGGiFDvnBIMzLsXY0jVR4WmmS14OZQBY4NSuGd5Q64lVxk1n++2tqplbHcbm
wdMFLJGMQGoGAGJm4GXJLf+lmkczIMbpVo13RQ9LLlMuvY5N7CuCt4r2e1HhHYZoE+H6xY9v0O4R
ukJ4JMxYTrH2bvyVK/RA9FZnkOnPzmUOoBiKokflgBzD70Aj+/ZWFBIB+G4QPMYV5AvPa6N06+2Z
RrMG5g/Tvg4KoUvVZ/fQi3zzBMghjMVDH+Nx6MplGyALCQ4qk7cs3jXCDUPa1w3VUk6MDENK3zuh
FrakoRd85hRM5OYuWZODa4M4GEFVUbtlmWHXYMWPCSmY6TESgZMrg5KOLgq1UAUVgcGWLXM+/UH5
G4MSeI93Pb7naI7c7JW2hMdSuV+ESvsIfaJPAU2Juop/fS0PjhoIAgWI26ZOmBVzBmI8hXQ6f/ku
eUL/CbyTr0YNE9BesGYo2isodZwwZmNgTB98GdLcenOT/a3dh8cNtpTWEGcRDaKa7/u9MfRJtIj3
PUY8tO2cSPh7cB1F2m1TBzMu7cH/gDnhoZ4heRfTmcdXQNyETuTOYUmIbNRkEPk9mhiK/zK/FdCy
TuBqmD+ok4ouwgP6MJKayMeRxFLm8+JUslwW2Eat33tQZNwmIxn4CQclpeJO7JS28jP2rZC+pY85
KVWYVuvZT2ubTttbDR9UCoZEprfk1tI56jqzQDKVCsyT9oVIqT8mS1K02yoApw0YAGX2v34QyrNH
rSVdRvMogAymOSsC+xHNfNkN6+SVJ6tWyUp6XT+7ol6xhcbB1aXpfl3T4xC1ZHhz6GFykt88/DpT
WX+5mUSrmlEi55Xy3+g5ZB79fV+CZYwhnu4OmYUVtiRtYaQpH1CeDMmR9VVMLBsLE75Oq9oj825r
Qh1kO40pnrHYJB68bBu+6G/9q0PFYdAJXI0mW0wTJI73xwxyhRtuood9xOnHvYYEEh4Be581qMgL
Sc9HnqR7kgFqu5j5Ka2qw31+iErf9YtYVHunYbzZrtsnrfRF6kfkQrwWFKs4Q6W2zMOSg8cD3SLU
Q2HXlkWwy7JgOyE4UJxiXc9bQpyqRR3XIx58pqDbc+p+1h3cQY37i4C8418zdVuKkiAUcrZ1RjP5
Mv8+rdaMgYSh6GZT2oM0JQ0vG5aixU+fB4W0AZ4b+qQnjOuai3eKCPDwa16ZAkECwVGnLff2Zm+Q
TRobMY53PkwIie60Uad6TsV/8EeGWE+C8PDHTl11nlOB82voDqETxWgaUuHwHnHOw6wM+RQtEwxf
DkpdnP1KWgbak0hrJSlINd2hU3ZNWnY6D2Hw61i15MBXXEsGgcaTDXifdWXwMG0nnnIi6wtN0hcw
UlK+00x/qDWZfdnQwBKPTfTVhv+mxSkG/JwrWmhQ+I5+D+bSH62wgkLInpJxMO0QXI3lcE7g20BH
Tf6ddf2Cfkr69RJIlF7xB4HtYyK25GU4OyWjyb+X6noBEPdOFsWAqGO2aYdRmqUuFzuIDXdiWJe/
vhhQROYgfD9qLORNxLSvQ7xeDtU1mXhd2e/Q+ozYXKE4RYSIeOEYkrEx22cLgz0cZGy0CBTqZDyb
l7ei5O2tBpMORND9kXEkjoXiVRe3utHyu1rzqJeyuQwjVm41L57qC7nZePha6ak2eHCLPh29GHW4
ujMkH/gk2J81YsrXrJfSPV/2+Qsehtn4hAT3RnR3hozM3mSoo1/AjSCvg2ddBT26RBkn6dHz7fQU
lnCD5vwWorvNRkKyt2wPfyq2Hzb8w5G+9jgM/UP3bFpVjElTfQbp4Wbe9PpAhEefFvudf4XbBpyw
AD+x24NNAlZUdXhqW/XHrrp4Uct8oY/UA2O1AQL+8ncIbaEhS9w9NA0qy+P6vn5wUMhFbEO5tIp1
QjlHw8uLJzGjK2XVGE1Qx0OehEMFoxP4Z5em9Mz69bwXKRV+uH3QEWv3VH4yQXsIOXo7dsPUHsQw
Gz+Wa3snT/eLehaga2aSLZN30funZkQM5YmhU8QbMjhG1Q2OFgCbMcVJuJQ6hdazsfGhlHzJxzDv
bEPC8Y+h8xWCL32YqzN9wtdj3l03UIesexfAzz26oTCCQEsH7OLwZQD1kgcVKVz2xGZwtAYka0Ak
+viMHIuDbQK5L4NgY1dBj+DuDkQFl5oChAZQI8YZuQNkLjAAXXsTAPlOVIDMX7gzbCYoEwUmm0D7
9Vqrv5H4Ib8ouRN/heZmXJd8/SBoiEVQGA/lfa1m5bEgDAU0+QcwoA/85Qdp27aOGZln45PfF7cp
G+m4RzJXeru9juqyuZ10oCOPrDfS0/u6E9B4YbALNQKKu57k6+4hfTvhfQ5c5f+QxYRTDZWkXs7u
bqe6MHDEcrXAU2HSf1ChUYhQtaQ45vxg+AaQWroAnNfxEBDeONoMu1li+7jPI7GD8hwZts3SlWc8
VYv5zXyugc8KvqkPTbfFHJli/LGBftaScjqtkZBi4CDDELcVAh+XXkdEqlCLH0aoDm8MsOadbO+x
jAJSCg+8wF+yih4U/xvFc6DDbwDfsnHPI0u8XszF3iCxTJ2610UAJWf6Qb2WFbZf9W4rwAyQ4x+E
J1F+SALHDPlceDPxmrZiazhYB7gT4OsxAwYqHXomHflJjNJ/HimIya53OX3B/wLWf9lgwpwNUCUt
uwVj0zH+KEMwwNME9uQv+PxYp1H5z8ot4rM6kO80dOBlWz/TLTs/mxYwra9rBNPQKaOaYYUL0ICa
x75XkAblfHAj4H0/3nzOgg/yuGXJgiFPEn4UradfstR1lceKFRCBnWQ479Xk8M0kb1wlA06dvT7k
LNrMl/StV0nz0T2aPvaCwmLs3BBi/dR6WCA/bag/rG/rayslb0HEgPv8oxTsiz/FRdc1TuC4EBGy
Y9A139B/GHUTf/aVvvLUHbbXILA/XM365ORDNTMb7BdQIH8g3iU3ssXjLoqWkyXUnJLXwXP0elRk
FAA48x5XI9GuqX2Ci8qSLVW11610jgEAAC3fK7Bz6kY5D3/Z3NXleEjisrZfRRPeNEPJPzS40xeb
KiBgHELpz89hBx0ZNS/j9IwQqGWxmHWIJsgFPjuprnK7gVfNLH1VtXgD7pJwgE4edReAICKi8Aip
g6wVBX6P1gnFMv6UBTkE7PVF/8IyJ0s3lMh6eADS0HKGSVDRMbSZjYniDgeCFQDEWHqq+mOIYYyg
5Pf589o679zwBepxsY++Ll0uqBSy+UUK7huoXbGZs2TY5Zfh3mYDbyiaqPcv83IWhTekdPQCH3O+
KQVpn8luuiH42gMugUHobQus+Ng+djjwAxftE76KlhYsBiLIMjp3G2iDv+kUBc+bUzxd1TW/iR0Q
NKQcXngCegHM7AfFyNZrDeULsj8/cnIXnxHHDQK5fTIpV2yebtC3goBFHHaY5d2HmxukEoXrGQVH
yoahnQ0mQ8ZRdqLdWYTkbqJgAjVxZ75W8NsgdOsFHz2LSZ/AQvPy4pRgMnDFhsyRnvwseqksqwZm
UOne0rPTZ5C2GL+jo3Sh61WY3TC2lAQR8CSqoyRrhgnVPAidRUPwCaacI8/uIYp39Qci29S8HTCx
fzp56N9DX/WVi9pi7V17csXd11jHME9ZOndR4+cTJKvsqWcvfI3+uDVFzOVloH8KPeynvXaQs5II
UqIuR9TkqrPgDtaoMzL16yFnILdGhwFEMWgl8RFxifBqv+EzUHIvn+4S/JR535y5FEjyiRr6cpIh
I64PRQ2tFGpTVmL8UFii/73gPHYSeK6DRV4MfhX4EzXx27PtO1KkhwnRm4TMsIImlikqzYfzSxSp
waV/rPdWot+CVqGb2da6EX4g88EEtrFx8sueO+9ifNZflrrepcBFjhR1YGIgrx+qi/bW4OPUq80C
6GbvsOmAytxyJAZtUSE2eOVEvHmMQ5whAK8pumw29uQcnXfmEy+gRNDmsGuGHYw0EaPWlPi7DBle
K2YiY+fgRt+fiIQDVnLum/u+Gc7PF0WERHRZV4QyRCw7hAYL16d4oPSpx9g9J7FJUSl9u+VpPQCI
gvAADKZUi628HUQEATv6GIEWuExApPcuX4Js4W0oeohbN6UdszkfQ0l3xlbG/DencNRlLA2v2+bz
KmIMO4DglVpNlI1vfcU/UBGuc1Y/TpPQpeOSGBESh09/AEG6V18BInxZsOaOZw0vI8iC4VFU3bP8
bZZg9y7uIe4XjqHzKB701Hpww1LyID55gUelYR7siM4UDOLlJTQ+TA7pjK3sOLQ2LYRf7sYNMhEw
XnGYE0npLg0+55b2gsIcw0OfywQyzNDCl1N9H/Wkg1zF7yKBUvDOiVY6GFGjuFPFsi9JgyfJKWdL
kqmn04oI6PQAFGctaM3Mh44TmNn/otYAneKB7v+BZ9FsQJ5uPiqqxTfciS1LfzKqZpil43nBbwZU
RbpmUFwQDPKumtu4B0WHKbwC0KVQg/O3Y/sHUXLXxitFsq/MXcOgrHVS24i1ztUaUeX1dibjtrO8
qnOTRhVedbTbQarSODOHlGk8J7/tufIRs1a0VbcT28Um2LvKn1vJAWygwSPYMfoaCGT4UAliSA4k
1BMt+MaPHVBG60FdK9YDaApcjE7IX9PHLfeIb0Arj05rq5GNhTNaOIBm4/hq89s53puYJNuOfH8O
x8gJS+GjASnO6RMA/EdexYBdAKYrsfyHCy5JvzSifGQ6N/AS+WME5j1NSl20Wzw4C7yP8DSBKiCn
Z+LA9PRS1PE//p0aCW+sKatuFrSoTwOQJCY7FJlCSoa/iPPoq5Ks9nvVUcw6fcyMcigu5RTG6PwN
4Ka7BNpXQylgKck3FVoRM1TTd8q5AIGh8zQ1+/Ti4w9kOcJ5COGwB+MzbgIG/aNWciaOHoD/ZT4/
pFNZ6Kq0C8eKuwgpQjBririnKBU6iR8i0Pg15l/gTF8ATI+d6NGUpjMGrlz+LKufaiq/v4VetFR0
woxkCQjW2HHgWdsP4Tg/4E0CFGrCLF8i/vsWbRKMbu26Oc0UY8Q5naerJx7k+4A9tv8wL9jjdM8e
TS+oqp7ofbI5xuVKAr0ck3QGNomLiXF1og9DfUxNKRNuzNmfAIZYc5nujYZVXJ7oBNA56cn9JqfS
2wIBpc9wznvTHQ8qPsgw+dUtvGnsn/o/1aw8NEHaxt1BZofO0isS5sqpwafh1YFoBuZurH8NZDxd
MiFXza8HnKf8MQxOAfeam47JDnMw3BOIq3oupJh1uAT8+5R3xGdS6qQllgmRgwk2nQrBPSYUGFf6
fjdFTRdIBhPHchp2QELOxFDYOMBItj3VpZ6mxVmWn+dU/3AInsHeg3RHvNfXqXwb4LLviFPr53ht
M66gfnd1drvldo0G0I1QQ55htE9dz8DbnaegYA+vriklldXkQ/DRpE3Ll2RtcjJFEmgiJ5KzfuFr
MqHU6rcVoxSWX7Rzqtlnf5TjDu9Gjs6SsACkNoieRpszT+Lk4Ratl6B9aqT/4p0OeBSAYwoidNqn
A4e++YY/hL0FnGhZMQymIwC/JFPD07zfTdRjEdQFwZO0TMKPY+HQAqzRcY3ZFx0Kdz5l1mmvHgP4
+OyYlGRYFw4Ge8zkPJvZwcEhWT75aSD+P1Yaw+6yJHhTCmskKeUYP5y9dWZJeaL3EsldUwxAfjfh
hrRMtP9flGEddg/KDwDUFXwJDNYMSx86Qs7DCd3pewjBZzIAAiH0tJ0x/QoXtadKHnFq1yBsMvuO
SQmuKskm5aPwCd35jmqobSr1VCQANItvNMNs5yY+l19Lek/loUiPbg34XBgNAgekIYZkoAt0qSS8
8BjODbsd0ncdrRXpxkOrh2KX/UFTQXWi3muYGTUN4l16eP5iOyia8oDo3HYQq/gsIS0+haiZcjdC
C6ndtcxJ+nMOBuJyGXHKZWjDK9OVoM2cpMwfZkxIUn8ArUwN0fecD7V2ITVIChmHULgX4YYxmJHs
KGNHkE/RP0WSpe6aB59gYjpbgok10KOS3L8zCmaHihpIciTLzcRvJTmIvA2q0g+hARDzLOt5Euu8
neJEcpXo0IVgFQCcTTjcpe5kDoKyFodloDtWmuSuL7T494mJN8iwx6vmxzEiIF4HOKsfTfIbdgsq
21LitxnZSRc2nC41agPIhGKhlTYLjno/tcDa9G/2mtVxRN4F/lV+kw+i+Cech7muTWwlf9p0FqsZ
65lxsXo8Lk9z+VjtBm1nCpHw1myvuMHAiC5cWJIs2N8qoQ4c8YkpRmy8+w5ilNCKI4nXtJ4+1mJO
l76NYvBPi3+Wc7s1/Towtl1SckEkGlAUtJMHy30Xj0/dmZxM0lAJYvCDN/5w++hS4OO5/MW4ETN/
RqQj8KghSELR0YzAceEf6H13jeMwJJkD9P2Wn2I7udR9q7Fk5tdlQofbB0WPurO0s+Fpb5jNoT43
WjFsw2WjbbslyYiVoDszbxTSaY21IBNmmhhbvFzWRZIe1bJBbGvARo17lZZb3SPjwKCafnTkJCn6
DvIMS4U77X417wcQaBvsLQ7ndLQOy9lLIJ++2RooQzek9tO511qEO6S74RafRfIPlOAH5L3EIgNW
VWB2pRONHQ51vqXc4NDyXqi0Okle0qqlEpyetw43l26evMNQ6Ggw3YaLYje5XRcn3Hvhw+m5vlCQ
4QAexj/y6k4+ibjdSHNCoMtLCjEegKt0ePf9O/gOfxA0ANIcel4FIvEs/vB/+ohl2S+CwDMgOGkZ
hUNKnCFFs7r7RO7sdWSJyuFYoRsLvs3N9waTBN4wPYIZUurpJz1Mqfokl42nEinumWZG2Kt0j0S9
2mY5Bxa8koN6Rjlj+SctUr+ps/I41pQen3EeJSN69xQxGjjpezhxk5xfREdUS0Vb46NohrBm1yGw
c+1TWZ4cwRkkowN94/nI8Wd8H/MkoXejGFaglxTpWpVClAUIWDwhpTl5BWLEkHU7xV9osFMzhHTp
pU8Kna9c7SCGSvAZkLhPkT3cjHUkB1aGSSs1cUtgGZdfCastnEUIfKge18/fUZQ01Jhk6Puzo85J
ftfoOt9gyVCd0erJ0WLhCsPAku5JseLJADlG/nq81L/WZ3pJ6G/EZAf3a0KISXjBUOeNlqc1jUCz
KRJblYUfgt/Hog6dK8HwsTxNfIVqsvUv1ZLW8exjxMLenUuAX8HthNbFQupo6qOOA8yQtLkuZ5vp
R2pjpJz3J7Dx72Kp0wPzv5j/eLG8d8MT2OCB6MY6LHPqzAv3SP9Mm2ypJOGa5AXS9e9ndv5FPEpo
a1ZhqkiOq1OGwieH9MjIktLigZ8N4nJg+nKqENjOOfkhaXVN4XgLJtb4s4HGkpf80iktbw0oQQpN
lQtfQr+YZ0jE/3Y5YmDNlGEwV3mfHpQIIpmel8EYeCjdjsOQcxLNuy2C0zwgy2cgwG3rAF1waxLp
F0FAbbarQQA1YAyQChg4tMxFi+N46nGlzKpXVLx+NlhFtRkXsIK7lA4EsxfBzT2W6IrwO9ldSYYn
9cUkHYqMbv2Ul26rjUGBhgKqZwR60Gye1Ebsow/bD8qJzpqD+bc12D4kztF8NRf10eIrAIoXIyyH
JNNjoCemJw8tkrNqORpHQfxhQokxjiKTZBHA2AYpXpFiuTL2qhsOxw1vmDTlax715YT1XFbm8Kr4
IicdoKzWKXrm5JyafGg9xWUxZATPKvj4j6wvWQ/fJBMzaquousNyIvoCTmU35qH0vwZy9eZOTbrw
P+FjnBYN3zsTrVnOQjaBdXqTiEgFOnmEj6zA45cMhmkV7o/kT14lmcYrfmYV3eQiYkjaE5f6oboV
VxLFy63wyH1354sBFOrae+cHGUZjXj9z9tVPVhwGFLH9iuB0BCndO4BOjxslr6df9gDPAQwBvvw9
pfORSkU8YQ7aI7RG9M9vPK3myXqT0BKgeVIa3yeKoknLdiKNBQ2t/7iKgIxGsNiwouNvWEbT7+Zb
9/CmpDOaVege3OzPZdKwH1+jBwNwYO578taASA3P8DoibIIvnM1sdUaoqQnl/vFhOysjrbXZn2z3
0CSdsW26Z5Q6QM6zC7IDysYqAYttEsKgrhlWfb0esOm7x28BpLDLR2iMwtcHruFho4kCbuieThZi
SRBIX/xIjMFesKU6YoM8tcQX7YUSzQfInH+9ryrrTH5HxFcfLAK98baCrMZIkwoUBT1G5bLHjmdT
3nQR4RXwd6MP/dl3I6OeD+DB0RnRmvetP0MnBjQcsJwSDybhgpfYMl8P0WOSMbvKD7ISyz3Lmvid
MHgzNSPodTe//D/ragg7NeyMqUVPHOoTgrxiExZIiQ54xDNdQhg/BmQOa0WnH+5WGhy40u28EZwT
w52squ6J/aNZZjbygwcA+oFiXTc2jD8eXznbMTxhce45VGywMJEGbfrD53LDnJ355NfaMtf5Spqg
L/oFA0p+7zSnATBpsU7yj8Yez1LqMkAIAFSKrKsm57+6LIZmHkqZVDzhFTqw2Z9mbHxpkBcxEART
EFXgY3atY8GfdVF8n834xKmZn9hEz5pn63R0sajgx9Dnse3CLCBeeaM/Wst/1AHt0pPsIj0sWun7
AeCstUyIG9TLOyMhK7lv5xMi2mPXw5ms2dBnEYhGdMvWJ6uTSdYfqWNnvKs343f2jKPGQnvxzBoi
mnz25mSffthllzs2vvjrH+xBeZOTgQe9S0bs79bQIbwFegU7RCd+4viUi8XwYd6R0xB8AXnsssmG
nQ5VFRho8ESPH5GrinqRSXqvHCKcQBiGKkvwznEwZQaZNbnT2bDSURGD0lH03XJ9dyHjDRajhfGn
AyZxlzoz+XW57QLCrYc2aRYUr/q+sZqsrILhzx8WMawKNmNCEQtlfKKzU501vI+LGXvsarBs0rnp
ywUHrcHto1qPMYXpQLVDdxb8dQC9qaXo2GFw0lyradjQ7YLuKxkZFFBG+Vn683B+Xz3RwUiAk3lC
jUO+u2bRTYpjm8/87TH+7uO8pgEqBL7PPsHtvLzANtGGP1Ds6IRBy8FeYPQmF4Ly1SgGxX7Sx61+
kxKg+QFHv43pFKJVlIRsgr+ZkQp2tRvOZai5/F2j4VOgXGzSFw8IGwqsRx/b6OQ9kZ2bdJanhpbZ
7S2bb4PB8CACQ+sPqMWPxZOz+YeIEyshdd1cXDY+VAm9DsD8A9+nFHRiW9UuA9tGfH0rvVOAf8/D
3s3k6oLdO6ZYYsUPGSoGmb+o0VlCwiORTHd373QIrhTWs+vijbxDz0VA84ykJqOLXoPEDEeH392J
hgoCDVytTmFG77Dn34nBLodKPKaT8RCr6R7PVXIuIYe5OCBf5PcDrHcuexcWle0mqv70JuBXAOQM
sJLhy2TprOZP0AQf8InqnOxYBaWbE/emmt552/YPNW/vGVwIo8tmznz7bb/QVcUYx9WO1bokQUmx
U745JyaLE6JHCBY5H82hMj8Z6PC/9JRjuLj3QYHpbIOPLMuwDzVMC8SktSYFAIalc4UMS6GoXV1s
ayDLAfkSXxGrHh9ZNmO6o7EbTbDQtPNs9cXCsifgBDzNC0yCY8W7II/r2nFnnIOaTtBFsCXUveTI
oJzdLVawkplt7z2ghFzjrXoug0Q6P3xQsvHLu0o+wTUYrHCqdkdT5GU89qcYyuwtlHdY/Ee9gtn0
PzUeJKLZRfSoX1FbbvBHsPRv7tJ2CLVk8YlxUJzu8m7VQkjp7DfHTEe+MKf4EsiewA/fBvyueBCP
/C/j/0GCh0HQsLUK2cjZ43vITqs71LucnfhgHuILY8Kmswl+4R+7VO/FI++Yh4CtNvY2UCM8O4dk
62zBpQLtEHxUPZwgzrThNDceBpx4tu0MPrz7NPvjWYgDRnpftqJBdMv69jXr8nSQ76V79q8hGnHW
Xfe++/moaoQzlJZ+4aDSymmD1S76BQBZaEQOEF8bhv1ksLoskDiIZ+l2vK9a8XeB8COj6yfQn98N
t/4RRai3T1MzizrB0b4HbbuBZv+LJgrHGnQEFwPUPt+LNoMCPv9+ugl3Xi9nZPcpegS8lNu8qfsP
8SlJAb2rGKwO+bkYup/ylG+dX97gW2Ah7Heit3sYN+ejCAFlIsD8DNUauI4fpBWhj6gB9JkJsx5d
DazrmsjaHGPdw+w1ekB/zFrxNUAb1YHyvc+O86/RZ/kIM+Lrug0auZlccVmGIT60n+PDaj++4++z
w08PTQRUXF/IpwbD9FvijPXheyU7/IoRKnF+WHG+Y/QyfGRApru44yLeCSrOeDbZs3XW8VFsY1Ed
GVg4aN1FXz19nqiLw7GLeChrSP4DQb/5AC56iun6SwzxmbnSGP3cb/GY4EPtYH5MDsq7+Am22UsZ
cExaCbJaQfixD4xCvQ++3S8Ho0tcbK48eBbDWN7axU+KtR92reKz7CediL3W4IKV+Q5Z6AMyaRd0
bF7exezDk9bD8pfXzp/mmf78HN7Mkd92wVSa7nayVbu4X/RqFsjxYM5bJVnJ+x9JZ9alKLYF4V/k
Wg6g+JoqMs84vbicAQVlFn99f1Svvl23qjLbVDics3dE7IgUBPZ7gzY/T5jDu3GdMDWsdwNTWP62
GZNCYQkHXnkd+mpUMRj1GLH+O8+sjEuDAmMz1gsojhk8LbUPUQRzu/SEFXb4a2FbmXgx5QzYdxzh
pDJN/Q8YUh2M9egwcVDPYeRktiaVlvfg+GrVtz0JCwxYpRDLaTdf4WOrtkRapGStE0jNAFOlYVxH
/jSGyPqLFHDRZzSV+p6/mtkduTzJGinFFzXF/Xh/XV/XcoohC4Vwsn+7v21iYMt8b1993KNIVOKF
Kp8gbUYiARAnLMJTcajW7Zhr910Nd2NCa8iixRbP69gp2ZZnpLWjiKgu96k93RFdy0ysw5bb10V0
emx+jAmr6ZZNgZlvTrdcF+wPUyTXgmIOz/HHXxQt5lxJMJFLGkRap390QW3W0DN4QRgFN3bKCBEa
E1CH/YPbaC5nAWb2l8797UeDv8mVqjYKv2Ea5Iiy278RA4K3YlOEs/Wkp1p+3s97Yhek5+f4Ett9
LYjSeOASjKIBVHd65vKO2b+vU/l55hl/2kOv9oWdsPuejlbiNRiWJKfa/J0/G3wRDxO1BVaEj8XF
jexJTGBjVSAmhORStTUfZoHfwVBvcfk8Kr1734eV0Zh1MI2WuHls31vO926LATcut2R7Hk8YlAje
QG23RILIMG548WQq4Zs4YXz3tUY3hi2D3o95JvpMJQNe7XRhmzAIMbV4DuXoIHmd2zhfY4Qd8YDv
+RcLSw4w49lUwCP1EwxPnZk5mHgjTqpZWdW6U2JLWmCzpTPFx4DzuDcrEtXedrzUmW/e5tvs8nWQ
n6ldD9YxnleY5GJYLeRaX5SMPex5eCQNpoe17PDFU/d7i6AR5jxFD5try9JI9Z/zBV8f2NVFDI7h
2Mttph2YJ8FNGn29OtHYoPdcAuaxcSYVcRUgm8Od21hxI8AeUyEMOTDa4BWivBp6zACbT7U7Jwyu
X8GNE3XUm7+IDndwW+xq9gNhi1tCyG7+tCd7krDX4EDfzTeEaV7n7Ko3NlCql6n5u4g+KRbU/JKb
nqg2BzollsjZSUqxNzJHYYynLfyqLMU45rImY/mjJx6imHBiz3W2GA2/M+tjlFNertqPD48N7dgP
15NL6/LcTS2cGG8D5bdjSwEgY3oXd1G7NjigCe0ZLhl9njBqbvJ++upuQ8wsY9sDgygpNLv+IGhC
dlM7Mzv/LdcELAwp6l/O5CzK0kFkK5X0EqEzXDqz/5PL7PI+cbJ/GBJ697NBWdgb2jJ1hvPHRP04
X/zUjnoJj8OAtFrj95A6ghHhT0E4Tq6iOrQYUgHkOZOwuhaV1O2gV1EXK4yyTIFdOgxWcBdUavfB
blm6EucAsmlTOrOaaUrDuk/o40SHOoqpHPpHligoLWEqIwadmTv5WbDqM3Mq9VbwWEZPn9xIZDBa
ZEqaqPdicnGJ6zuWp8wjYs7RYnk8XvMP+nNEZ4roCBYjxhxSYwYWeP25M/fnNrCtNnQpWAfB7Pra
Da5D77kVJ2yGc6NWKgYzmAcwO22gfAKmUcwRdjOzfeeh1fRm+xxtCF4Gp5dLXYXqiWbx60g4UC2H
pzHOCMUfrSBF9hz6Ll0WjDLSvHFYR0t+re/1/Wcjg+jIolgOQDH4yvSPkqTeteyrT03EWIFtFKBq
dCIWqTlhFo5yiUI/+No/O3WSzSz8emxfEcMnl+g0MOe6qH+20j7xs3Oyrfwc6//2Ju2jMzhmdyF+
CRnAb4Mwf3KfsYRg+iUkgQEE63P5JGiSKFzGbb8mDxsxJCQV989nabf0D1z00n7uSdLl2+Pd10QN
E3621b1jepUVt/zoT3e0HbmNVTsY45KeTLCyw1ctOjS/2BxXI2e+H1sNehxMfAVvsmt4EB/Ww8rM
lzs8j3Vi5M25I16wBTnNlVfQx4Qw0unlcoqOqj3ndrMZ3SNOjLC3gAmlpbh9+eIq3hXh9IxPlIMy
PwtHHIeZP1PeWEJjR+NWRAWT/rar+H0E1XDjF4I//PJc2p3B1TjykyVrjh/Vw6Yj0SqD7xhwUid9
5DU+D+NtFEr6y5tesIB70lCZYMnJiceQ5J/+FV6euEGDpEx3UywdN2RXYDts11v/aIsrLnoZiBtW
Dw5HCIbxwwZXCuEo35sBO6P1M9qtdI53OAk7wr0KBJSARkcKCJJdnw4lJLlek7Zv/RU8rB8t1a6W
lhP50T+ug6DgdOYtTzHr5eSfG4L58H8mhgq1Pz3zHUST/M29z7a0k8PrAEn2csVADKbuMGyFvyeu
XJNLjAPQ/JJ7nZnf0/uP/hWbZcz8yTejbcDPzcm89z7RxVvrz1kZ7PtIcLzm8NzjnHSNvOPluMOQ
uwze+3iXO/hsuRNtar+duRPRUU6chy9YCYOTrU0+9RX/rFt8qr2SgtePQRG8kU+fq5VXMXxeqtsv
RLryQs3CCLPfHI5b7Pp4/GJ/iMGRxDrm8ONCKq02BzWq/S6oQJ0xlquC1mqV3K7CWiuCbD8/k2+x
Kc1+m2cd8Oj3PQ7jZod6K/KRi10vtJVW7ECSx23JmYQEW24pJJJbtntdxR1C3l29idyITcpOKN3f
NLc+8Ezt/iiU3dRL9onzdDuztuLNwxtcXmZpMwiklnjQ5e7wnm5euxRcrNYaO3MGu2n4tTtvDsiL
gX7loRzAHEsFHh5v3l6xL5wuzL0hLnxzdegl12Tf4Mx6KU+IBbN9V/xluxwZHZEpdwlaYvMjtrWX
aRHVMewXVHGt3fjxx24vocwhOj79Q1H847CbQWpZT1/wytOTCkrjyld8wubSfhbg+sdUkawc8kVJ
AL7pnsuzCGzmVUHpfvog6+Iv0r6Hima4OmSHR01DWvd7Q++myW6vHc1EjfYvVdIJi2cXPz+JbBqu
uWFv720jz8xXs/cfO/T5G+b0Shyy1zEydYo/CqrhtjrQ+Yj7pz82MnSVONFbTyLTXW7MZN/52KY4
pXa8YAmtDOW5NmBX8gTtdxs4AtG0YHHq4yIy+53d+MzpSbpL9wkzG7VCtgs+Unp1w7Jyj4S3rybC
32mgwUyxn7NDP/gJ5ba8f4L36ajXASP5KEw/IRy/JeC7iC7OJSD9ivMUcyDsxDOjVpvN6wASU+xI
XzPz7cjPboXbbX9meo+3Y5BlRNGUIr50nhKD0peOa1zq2cxVcTfBuIHNog44UdQSrTqv+TzBdxYM
MGYH2rJNHfCcDQKMmK2IYxMs1x3rlG27Glc3Ydttq52ozOzZrjHgYKv5X3EBEaJ8MCV5rk75rdGf
xm+FOiFxHsWisiuHzUVAwH2ndjmevhOqYUX8N30Aq1FcshbuUzCf93G04PYc18k+VZJ74jfIZ4Ar
b0dqZegw51kuhocJXmyVyUOaYXdenDHFHVUEQbx3MNg/pi7u4in1GY0pkiWbyOO3xCEeBQXpTZMf
Y11LfFEHWEBgDysugWcaASR6Oa7+mveCYISn1P8RTAFRh4g3I2vyvSjpFaW/DicltgZsQ3N5dHsP
+qkHVOXiTajXLBYe1SN6hivfwGnByEaLsJ7/MF7xK9FKGBdOpnydeB+JGgEZAsOiGIWg+8AjdY99
G1/+TmXxt5igDwNwukReRegsQzvRYvJblNc3qDzFy/cPWQR2NXSEorjgf42wxN9FzAzp12Psg3xJ
aVfT2mEzNlsA7ktQ2KMlvpgvPMVSAm0XRbScRgv+pkDYc5mKbr5H0p7Fi3K8nNZ/aDdIMEdqndMN
4NidL4p8MaXKqElcJNnphZZ9/odvJRqEH6fGaxmBB2NPSUnJHyHV9wOuDoag3swdYlx5LvARu72Y
jSHRZ0bc7lKE9Rguks9SpNZlTgkwHrdTHgku22PxZQJO+Evqfzf3+zclFZN7i2cwr1URELmo+dL2
gSCfwRbGYng/518IwMCfKx/LZeEi3ptTcWJJiJvCxRdzsnnvppO/6Mz7eeR/zX01wkrjNO0b9iEE
CG4Q3R+fvYGp5bwDbruPpAUHrVQvEjIWgOCv7wvt4Oc+jxaUR4jI0s/fY99dGC4iI4qJ0Mqka0oO
ifu7tTjCd7spUe8DVPK3WvkcCm1+QOT63axKorLs3C/cTxiZY+tlkoGzbgOML7Esoi9TSr90UrqC
KHgobxvH021vDJmYgvXS+qYq9UmiNjlpJ85ExUTQOsqt8bLmh6n9I7AWZ14/O/1I9BXwj3ub5b5/
Qoa7zKK80Fu3W1cyNtEX0cwvrTP2iWBdY2ZIIsEckKpaEe1rPgz8wUgyJEpYz/wyHLm9Z9ibIKgJ
Mc1Te+B+Nt81Ce4hoYdw+tKuVccG6Sq4TZZWX3W/ARV+ysOJlKPyDjKPjBWFkIEKV/rBnnync0hp
bP1cyWbFjMtVu+NWULl8PI4oEysc7Uue5xxM64sbGiCIA24aooA9jLDCetuZ29wALJimJfLDKkwu
KNvVj8GdT0gRdZtak+Dl5F5s0dEiYenhQcEScKRLDVHbP20KmR29zz4HUu6TPmvStYh4pnseGqXD
Y868hMaWhlyIlN8QlGnT3qO9sHqc2N8DDAq3qZ4i08S41nkYOFRRdZUAYZlG15jRahZm5bKtLsbb
T9htY+upDMg/GeiZ1te8JX7PLqUB4wMJDjJREFsv8s8kT3DhFp6n8i54rxu7HUEQAxk7jXuq4xZp
4znO5ASFRXKjAVYTj+7kPML7E/NaT5ILtzkkqwhvpcydncYGCWIoDzNML0VnptZEBPVPTSDYoF6X
ZpMHzeZJtDXd45tFx0CT9wgee4n1wiI0slNmVaePVnN4fMyRlinCsjVF/auTn6rUBDc9tHj9NjI3
C5G11ipecbTppCm4cxM4TY9D1rYzdb7ew0xvgnPcH2XRQmqq83f0bmN2FPPr1rtq89okfYTaCzXd
pUKue3nAYjrP20OnfdUlOo6pEd86c35+2RkmtaHU/n3P9fqjSPtKj/epU20eQeQ1JzAoBtrDiFHb
XjHbm1R9qeXEfSxP1p/t8ZqgKj3Kb7c2P1RUTp8vua0YsiWLfOB2WHodbdJR1FwmRMyuzXpd2alJ
RBx5Qb0DT4W3TkIsbkQ/2hC7NLZnK0o+HQWeloFPHg8i9VhhYm5GAENsDFgG2eq76XvXoTYPSu3t
PfWSo/LxD6nslObQuDMSI+I9ftYHBuiNp5P7pfoCuJY8hM2wDTq1GvgGEiJ7uJ7v5rsXjgSpnSsP
bwoanAbgAa9+N8xhjbID/9K52tN1xHFN1ejP1MroToXzitez7eTcEggtqhwojQnwnLm5n7njM1C3
PthBbrzh5STzASnoFUGLySuuZYjEX1rRJ0HpBKoHpBC6lZxcIyc9ZQEYXeL8ZEmZbIh+AereJZ60
Gq4RuV96s2hybHzSZcLUb8w3Xts/fUKy/M9s+0dmHa2f3tfozUQHnPB4wSlPKlHpHutP70UwAftt
vnrLWMTh9TTfNOZM7f1yB3Lk9Pi8gCyscAAP5NeqoeZvmdZvA+o6TGQlXCUfMkSpVUPwSOxxtGjm
ULky8S5PT2NNWpMQZ4xuXAEERP4rnAWxFyup9mS2hAK9t6flCl/KTbsZGe16qE9uR+znhR2z5j5d
0ekbRi6lE2QDAArQ6aJRvucfC60GAGB+OGRl9ElLNlsfQAdRngZ28wHmsmTzxcr1g3wIX1XChXOk
icSNOBMDuZiXb177XKvD6SLGgDQ5DPWvkdkS3zGlyQLaXn1lzNMovgrrFebbnDUM9u9TkjTwFTGh
YDNrrDKoNnBrWvgST8AHD0rvC95uM1Obe/Adxk9Dc8otIcoEkyX+38TurbedgdS1f6A7kxNNOf34
79YH09anKpA2BfeytilhepNI9mxMMKakslGUMxMWXY/sZM06Ry/X7OaXJv4rxn9NMKQkPzzhjUYG
ZMStDV+D5fsgyh9zWtEnAs+k/uvWGN9rfeiYYfZHwZHPwoSTOQwbh+gWUmro6oCHDoDXSksM+cMj
Qlj5OOzO604jI6T5w4jaOGo/Pm9MBGcTjMNu/QlH5Kkn/WLwe54fx1a38Ktr5Ty98WIOPJ1dcy/Z
zbaA+28vCvoIyQGu2VgfUpCQM5lhdFtUK9HonsvR9oirJhZnjTywqawmNl7klIAxtqcvLJorI2PK
8ulQGWYuXr7wyfXmY1RW5tWAl2hxF3TVXmmhZjApBbB0jXVh01pZMCbQkhaNkHc702hg/2Bc5XQ9
YNQ9AkrVcdS2BbfexKtMTtSYzPnCkJ9erJdeGzbq15juG/WhsKlF9mhbmuNNn/YwMmbEK0/NDtbq
a7whxT6k+XzDwmV5c8fGd5EBCmGNH/Mm3TduTTNIs7dFQqLH+vf6DaI9DuLm14ovj93jAkWxmckE
XTM818eiZ3Qxn8NQq7D9Z3gz9grI5t5sXjCw+YPRYDd6XED8erAXzF8ladnJDxwf+YKtg+4Shcm+
s4TbN0gQgVjj9dtnb1i/DEQtMA+gnvHfJ3ip4kbcDBikkizSxvZ0N+0pd8fhmAYeRMzvzNSiWtIq
Fw0ArUKJToVN7kZDRk/XY8KkeQDye4LVytK142ddAGLhjQ7vM7AkeBy9IWPCcqdTczGnBPP0NoCr
Qoq5csvh3sLR5csXHo/T3bzHlU20kkPvDROUq8Nzvn1ssaF1sARxySZa4GB7nXo8mCV+zhNUnChN
rkiHKNRbZvVH6/Hoj1OPalXYFZhfDvwHx8SVYigOcrLtZgweTpdTkhr2yfm1wedOb7cfbRZ8eD/z
JVoqAvsgaM+T64Pu70w7p3/OUwdIDvgdieg2XtIZLF/rxAynxpGFsRG1ehvdBip5p/i7RtaQGQSo
7mwrBUNYR0x9HSaZQyj7HbfvPJDnDiGT65Eyt+c9xNwTffkZ+gqMg/oDi0+l4Hr8+mM02068WqVC
kbyp9+C4f6gYY++RCditDuJMrDa7G9DRHtcq+dMbnxMc1+kp+u2xAlZXawJyHdC1rY/zrN46GNBB
tvCzCTUl9ok9ilmojNjYh39klxEUGt/ErJfJdmb2trP4Q8NyRBzX2Ed7CLyQLQ8c0fk5BO/cIVWc
fEOHPbm01tvq7o8N4H6PEcLAF0ALQ2N46bbQbp5gfLR0Gc69LyPHGMPej3ZDKfvBBxab3RBeWi8u
702+ER1p9bZFG4LdaE58TGouI99SUzmlPYOl376MViFxdgVOMXMGirQ4WvN9D69iGMQFtKcUWPAy
5gDeD3tzooLHSrSZOs/eMOW7mCDR5rPAN+Fp/rrXsK7s8nBB0YHSWnc15DXacfFyeJIAY4og1odk
rszucxwWBBJL2iVgL3/YFV55/XAcoIjWppvMiZyaXz/2FBJwcOmsL1bWncZuirU4Av7OqzVmdJks
mC2fgE2DJSbh6++OT5hvBqQ5c5mDGeB9onXESTTWfCPB/bz9V9+ipKCeED4Qy/yI68QoLcI40PfV
YRm+bPAfDKI5OcdbvrfWa0777nREHfC18uvbAXd1HruxjiUCGbVZCFVs12RQoYJefZfVkkdSzvWP
IS2opSVlum1InnjjXF44XJv1xx7eRH0KygohtnnPF3OyjuxU+2K4QCquPz1xpT7X2bjfWl60ZSfU
d2B4W/669FKrQBcIvLoTVkMX1ghMGztICuGbtENNmvWfGe+uHs1N2ao7tfHAQdcdiXh9LwK8tKYK
XwmY4fdxX1PU/Z9+DOiNEIdg421fFA6ok79r/O2pip4+AyCy5kg0WSLk6ssrtFqByJVzozd2xoOS
u17hI92q0OD6mAKly9FMksC+qfCFf2vCAgUQndZLeWLv/zUIjmCINCZ/geZ9/VlDeqrCaqZkNpFK
/oAlMqbo6JMdj5CFIkkB0noif/jqg7JPuIPHrGOlsCfx3/TeItscr2cGL+OTzYJmOV+1m8Hu4bEI
uDPEm8lDa8BIZkLXgwMymVSAoyU5fnQ2pmgNyO5qvcG2tZJ9FWTOkKevXc/P+Q3PqUOl4rXhYYZv
tBxm7ak2G5/4Np88tP2YJT71npz60zNxiXCp/1faYw2UKXPaDWYW+EnNNrgk7xLgtJQP9F5Fq9Rv
F7QPTuZ0a2kFqoUlzptCsk9HO+odsYMDJfVmcmkRT4bKFjcKVyJicOJMFTQhv5CiWOkAvZ4eqOLE
GBlFn27ofw9fuvEEG3xm+xFxfhxhKhNuzJHjV/bXxxuegJuf8aVAzZwZ9GLqpcrcK9SIA+f+231J
EJacl/3eRE5CKFrkvrTYEuCWThRJL2PgwEfx0Dz1dCUqSKXJ/xOXR+0d1jy3UJ1oCBAtYjJPTIKZ
IcyFKyV4j5xuG9W9BxSnJPvSKhyK92ZJNNA+0V5roof2P3W4ybUWCn+uN0GjFqSlRVqzTJz2NAzf
bmI3W75ujvnxvGf9iE6HAw6uAz7MeiuN2Zix1ag/9cMYabN+yBN5TmXaI4NfQ7wge7BmdNBTJddT
qwkmRgYmHu3qsD7kRO9V17f3C/K+rfmb7YR7duXSiuNlzDT6pqAgA1Om6yiX9anDgRn60W9JRRqa
lMXw+71YcQiyc+Er9b1FKJFR58wZW9liWW3U5+wGdQezV4Ql4L9w6XYVoBww9qmxiDHYUtY2bgYQ
PgPYD2hVZi4kcbIBgBgbH290GoVgDvSNO2AN+9PPF3sNDFANxfK5FWEVPmimjmTpfrxoTcwKSE2/
G3r0S36zxrHcQJEZpFO8OP5GcGrAnUeTEpjQCDvX35sqeBPgRLhYD5MemPy3Aad/u/T+daIw21WX
+XVyfQKIApNhqMK2Pecbpy7cCJnNg8kfAn9OrF6LmyxHLXQfYq8dkyRHD3aOE5myFMAZlxiQwarH
B/kvAVK/2aKXBpFiJclfDGQYyAIxwy0fUdjwD/MVfjNHf0oYNXFRuNag+CWuJ1mMUEoQAseLM6zs
chbj6xVGQeIQmin8ZYfnBahMpHuvgefggSi4ID8ISnuMKPqI7AXkRwJ3PDcHwFTpPKOmP/TfdGBT
paYMU7sAzcCqHoFZA14z5iYKZR9MjfhyQsDB/o1wjtHrLekk0Jw/2j1JzcbLNu+BzHG6ZPoW1SYo
8rRbMMgjAeStdwgNtPGlZn4QsY+0SKE1mCbYUxXCcmG01Zze//C/r3tkUGODXuaxH+Ovt2doFiVd
f2B+FqASERAjFTngI27W5zhITu0AOd8fAPQUN9rbhPJhLxD8iRiIIhX2vbDyy5h4lvcyhgLtXz7z
Eh3olD9SKl/43dSutNF6uqMTBIknBpolinAh2aS7Apfa8wg8VBmx+vWHVukzK1XHNthNbMZEY8Zq
t8cK2BtpkdIt+/kVoCCeT/zD5Fae03UDc60+qxGCHnKhEbNPED5F4dBikHA3dgEolAQ1lugyhkHe
A+9vQ3+D1TXPoYyvLub7MX3lmyyJWJZ2BPmQ2YNYzfwxOTVcIiqVJe+z7pYDtVo8Qt5YKXM8y9Ri
MnikMiJ5m+kjiyQCCp+xjtK2xLktiAmfQMszdud+eUcNsGNONQJp4brlyLqIGTXIkVyiOHWHBg2y
R90QjM2BMzAwrPTEW0fsXWo81t1uxiYokaQS6d1ydKYAtVq1M9Aq/Wvc4iV3ML7WAS0YS/PHLWnC
FFONY8gHW7eXQRhtUpUfCg2N+THhfJMVPBBYQSqLGtYjuRzLM/9oSu5kR2WFPwMpw6jxu3VJgdSR
zPXCB6FZ8BLmR8PQdEtUJa0zNYoSQ17SCR4wlAxE/2Wgtgn+3WiAjNau/eel4M5wToKjEPqgzVAJ
EoZkZ6e381LioCTjsTSS+zQozvUtNQu0BOREaJxXTkzlnCjZpgd8IYe/rtgPaORupfcp3TMtXgmr
F2jLY40xyBsFHHDcqt0fmYZNwyN6x8Sar0ero1qvaQOWnZqtUB30Wq0NgfLEeRBevATZI00it2lj
3KM2Mb6GcE+CzACmJptitEGrwKWe4LeN5YfJB0TXxnQUI6dI5Kyv9g6qBT2JGjsks8sMJXAcElln
fFQyDUDGSoUt1EaxqMebyugDiTIOkPG9YEwBco+hqREerWSRmMwJGA9VUCY+6ok1NPu6CIaAJWNF
cqfa3J7e2Wu9ozu10BJ6D4fb/jkV8Cmnn8mFdvqVFTxl2urerYp6iiRqY7QcyOT28cGeSuLA8aKh
mYPLMmQ+Wx7x96jVEbl6EI/WEBXSy4n2H34KiVIss/f1Q5ZnfaKvlnOLY3ONhI4Ky+0dFLh+0Gzc
wz3PCLqcPuY9UeeSOujkqSiLO2rrLYCbleULwHGrojicG0Ot19+v8GCl+sA2BOnkMtMe6xaFWAyo
yTm0ioiThe5jYlncvkNSJa8JUqLWF8CBchfl8o+VWzuCPrIJRsW97GmNjP74ni2BIxzep57vP26i
AGujvIDDT2WOwIrRuwWGWSH5cQqPiP8xRkqzLM8kw4RoLOgfEULW55b8spk9kbNduoH8/xnjew4D
OkBomRjtGd+G0JfkxE2CyCniv4P+tBLAGfi/XHvqyHoW1fpIcAtVKohFhpKHYtqvr73KpeS+t1YN
pgqPyF2e+xCTGWyAilOCOpH5RPVCJrvzSSgrqqnTE8FLT8s3Mgf2BpAbogb0czRYxdfi1KJSa0AY
nqfYk4ugIAT4yXgP4z5JuoiuHMW8Tn6S3JIR7OwGZsoW/D19N8UmhbFYMINGbvlKBFUcOKwiBl5f
5PfmKtmpLy9DUUWEjJ2e6KrJu8YJnyHxFyFQzB5SuhXEKqVoJnMbnA0xTxL0XU2jJo6ECmegM7Lr
CCwRj8jUk7QrrCnCS2RrJqAFReVx16wlxgUZhqGJmxjpAS7c7E9HckKsmYGs7Oek97eVblATIHb4
aXFwSv9JnT/rgQJgQnLHBOQX7xblQwX9kwv7TXYuMcDYGYNCLyjLDJISld4dfryG6FX7lmSsEca7
mqL+KjYd/m9er9ZBXNOwxVLaa8jG5R9FFL5yJqlEdIiROtnFPXBrzNHNpEREXlpD2j0dMmZJap7Q
69TQJL8rhT6LcbyRNK7D4msipqBZRLis4Z8rzy6RU55S66MOmcckQ5c+vYbSKmlgZvYDCBfYnB7y
Y6AsA1eCoZZprSmtvNZgoGn1MhidcJiqJeUaZQ3aZWpEDcTxRPIS+HwazLWIF+nnMVjFQLk1z6qg
CMzvEDkUBSK4ZkOaMAcUG9PLrHj0S51hBR6g0qPH1MZQPPU9WkVeR+A1qbXLPkyu84dypUtssBPQ
LsDvRSLHHNhjuw/LzDH1pJ6SsSCyEfYpQ57s3rOefB0zQQwpaKnPKbPvpSUJER4ZWbXIvF2aHUXS
R9TWQ8ZFE6idzBUX0rJEbQos0beagB6Z+w4mK5rP/cicgF6zgAi8o7b3Krs7wLwDjv7MCSjtUZ+E
R1pydNo3tKPnqYVabHQ5wuHeYd15UDy8SBm/ShyGhXZpQDCRAoobPECFj1xuLGbVFqnuXCGFzR3w
KYmak5Rnv9mm3OxOfRHoXWC8kQZ1EDsN7OCYfZ+4akXaYhxhfAz2UONhpdbgkvGUZ1a8/5yGl/EF
SVphcba7AifnjN2kO6EeJEUK/ZRHUw/Ij2sW7lsY/OClxgRzS1JUun64I2uEa7IjBKnRC54RvDip
zURwpwMk/ZVn4gO1SGVooP8Mi1J9+O2KNgcp0lthNZsDtdZ+NscALeuLoWMlZOkxuDLWYA3u79NL
fcvNJr3O0UdZzWZw+Grf8zP4rohZtiS9NpJTAeUkMLFCn47hvAhNilZ3+byN1Z9Wsvs/2P+5e2sC
T6mliBTEPxSptIbKaSnIc5c1xXmE/HyBXxJ6FlR72ohD2ZLkAQUYoT7AkNiamzOHNB4jZ4DGB6wl
J73WT2SPYvvxgEB+qqIFibmY8EPhcOWM5QF0+tdQJjAZgIHEhHNYXNTsIANZWDU6sgK1kY9awwxl
a45gIpCqGIL7XvIIsz9SheB8ojMhuibkQtBy69/jp9OB9qwVduILdNsozJYkEC/nbIZUdfmJZnYN
btF77D2CklI6yE5z5qCJDBYUbDZXNGec1GjF9WhVswUwymemmHt8VfgZHpM+LIhxws77XGbG9JDt
hm53/5HV+ZXFS3tIDHBF4pc4heG2QNVL5We8/4lVYlBsQEWaMvCnfkyGkDeS40UVREKmb7Gk3fFM
IjRpQ80NR30tWadUBckBwASp61A5emPAeVEllw2Ej1oXMTL6zGB+HRgvlQuG8hnY82HT4y0Tc76c
OSWa0o5eJQlpnfqnFu12ZL5C7J1N7IR7khG2ggSO1ZQVVkC6iD2xH77xQJsZjG/OoLWwlzCy5ZOK
st0yBIS6qNSPODVARSEiwnPSjnoBIX8gCTSkCwPilSVtBDs4SFbIciezFT1bS9zH568CvvaIqmbV
tZchnskSZVFpDw02yruwyym6EJmu2SxZ9M0qgl3+uTWV7issZYjT5ZAuN9FSFUXvIXIFJLEfDGZI
aDU/h57Cmq0H6woXe+LMbR4n6oUsnKEoA7/DagBaGhmTACT42Rx3OCau6LAqrdBrRpQm65E+Xabq
bPWS6zAncPu1BM1wRtZjPUFFkBq/dRyiKt0eVUZIF9jULWmKHn2D9L0TMUJO8U8dLDoS1AkJVEfA
sIn/NkoEYKRZ8ThNALNfnj9YS/oU0+NMJehe7TMFASg5aPsk74iHOr3UAeePQoQ20xHf4KhRDCMm
/B3mfUYbD9/LorxdsmejtEBQtuCJg0QnYw/0o2XsEbG5ZIKhbUXl6UJluTNlaB61gY3c74xro5c7
x0sFpFeYfeWBB633b48kOpMXx06L1YM9Wyt/7636IXpQUkg89gGxPAFwJd0QcGdE8JkA124aJB4f
QO4gFx42knn8SPBhIv6O6nsnIQz/UkAyJbT25+7AFBfzq9DHP44gAvpc0mZDeNCaZFC0D+8A9hF1
PBkgyJijFewNPQ8DWoe37dOjp3bJ+iadDKdN5oNNAWKShnDZmePVkSlnhnfhT7/r/uiO9L4AhUs9
d32l5v3kaEV2jwbVYPS+0j12BhrCDC66Aja5gvmPN3on4snICafvWI+B2tL1T0GCBbX9tHHEMKOl
iPiVa7KIMR/rlRwMLmsj+2ViXWzMwck+Jjms6EeYsUIHl8Jf4fDHCEMV4rWq9B0MZJ1Gpisglqhn
crOaIMlFZ565+Lr6xy0zFuhywdPGSLdFEmfjxQ9stl/e/1IL3RJFD8wvvIRTEd06VaY+9L7/Dgkz
1h480P2Ll9gMDJfOCNrnQUJfbkb2a8nPlPv30+PfFUa3NVd/TJk4VseyuPiuIhmCShlgADdZ9Lgd
LLMbu3UowRNTUpB5xMBYMNVT3gGTTGhwfqsh7xGPU6Y/mWCCIG6xqyQvG8M9go6tN5YKI3ZESYev
1LARpNzoQKef7I0RmdN4rVlseeZr/SUzfmTNrTgk1VkhMABfzEoRVF6DHll/2QKZdeMte6Le34Ax
9nj4WREMGyJF4zfsqvi/IaHudLRoVRgnbHbD7Sv8j6TzWlJV28LwE1GlEpRbMpgDot5QbQIDIAbS
0+9vrl1n19nnrNBtE8Yc408DV6/dm+QHuhE6DmWcH+6H/BKvEjOZxvuEC8FGT5ESutPnL7/w8hCi
nNkPyVb0vaAWYzPaDIfTAnFje+2jliWEaT3cy+sHsdnxCi8yZNyYUOyOuwjOPFeOLPLFwTgIaOb7
i94R6TJ2Fsbeczzprrz+0DkwSTirslU9ewILgl1Bl7wU4yW+IyQwHcljDMvcC+FMSuaq/QOOhboZ
UNkuP7QASCH0SP8ywLCn/IKAGin1oXyYzENkrVLs1MVt25AKQfVPG363BvNHxIVFRR4rFzZm65E2
Lf9eC9bBezEq1F705kI+2Z7c/pUdyuoRHrXP4o5v46Qdb+vr26ERxtF8Hgj5bQvVrtkvuA2mWOmq
8Tq1QUP7hDkjfDLUwYtjwp/XJB/AUyN4b10wUmxi4QAv+Xg0rfbyDk5nIyHfDejKRsiPXlN9nu+1
S7X+XKrxjU6qivq0H9Xmvn8tKjRj8rGK5Nl7XaFS+S6yZR+JGvIlSvlmQDGLEXfjF8JeUc6GnhJ8
N/r44QEVuOyLn9ahoNWEbfC51hiOH+N4kiK3ZvxKffAgP4Yc7oVY0zxIuMeqAr6VVp9p7y89M9w9
MzA8o0V43Ux+AdQYZ0pjvg9C+ygIpce6fwGpQZvx9b+LoddM6AjHgJKl8K+84IXzSYNwXfRMQ2i1
bM3D1kbCqsvS3Tiqaeg7aHJqs2DBaNtwFgpxsQYaIJAAUu56uI6qcGS/QSw46FyNSM2RWxpjjF6s
f5XHAPTOB/6GEILld6Lu6NEXuIcdlt9RiOgoIGKUqAevBzAwezAhY6icfReqf9vF42rJ+vNQbN0k
7zSU/XShuVbNSPRZ6MjQIMYDMiBVr+LXRxGTAOxK7pPEFLak0BOjSkn40e5g3QcWL5d12JvOezbM
ybQNQQFEw0AIV0A2Id4/HCtBui+CIe4cfZOJTMvUj5efFRzYTi2tVGQS1K2BcBxZUhyAMdPm/PO+
hCMmFfmUAyVTmoX7KA5Hqzjsr587vHKDVXy4IXmOL91eOvPyAoMP6Pb4g7tmc4S0Q/XyEuZF/A+I
Z8VrD5MAWysDSHONfg5oNO3egyS1f8g0aDaYNL4fg//V7JXDY8vL3+3AAlDysUWtAZunbmAhrELU
fvQEojlhjKRxY4ZdyqyJIy1E32kiBMKMD7jBI3ok0PE38gAA6kMDCxbyVPEKK0Msf6ZoX1DvfYWk
F+5fRhY7GW5ve3TAr+WrMH8MyIr4/ZogSTbQoGpfZa0BRFGriJo/NHHHxzqEYfB6FIKoxfCNYLtF
RcpWGuIwkd1qxkhnxY4FSPFL3YFk/hY18+sWuarMbJymNrrUDhw5N3lzR4u7I0DlHWbjEB8e94MV
AlWohoMjFwrHCaG0fJRvYsInS4E0fc7T3SfMOJ4j/iKaSzjIe8iQSHyZMVyVOwSuLCbDc1VuVKys
tUvnZbFpxLkAr1iD/XBabWs8LGJFXuE/txKHKC7oNTJK3IX6Al+K2bJrvPD1JU1ZPH9uc+9GxiRo
qclKxL26uv99MXjnM83r3Cox0u3H0hxSFjhsX0tTo4KXC85VcbayizB6cbQncG+vDYEkaNkkwNjv
H39o/qTHxAy9+KK2elsaISQlBFkbiOnoi8RbGJ7lID+CFztfWD0mMAR5eoAxCqXlPaQOUP9FZ7zu
7wj40OewUjuNUn+AUrj9UV86yAGhckCOaSrrgowoohJO3fW1ZSuAo54zoBoKFs//QV+PwpaUhTUB
C4Og8aX1C+EN0SnJdTRVTKDEBcR19ILyg+QXbxIKjmjIYl3n4WulRYDek9xtql9pVtfBjv/Pqrxi
gr5RP9Q7eVkA/Qq0M8Xh/ZnAFaBigPHtcBkMplplJdvb6ueCalxhpGt2Hgj/e9/SqDy/7dOnBhOJ
VYx5s+JVGyG7ngwn1T7ZfndfYd4pZ8XqttLXQj2P6dH9TNLVYFJBTj9tIUVSQ+yWljZP/26Tejdc
dlANv0mP6UniKutLdaqsq0BHJMwgs5SXNSg3LaPJDcennxAF9rTTIPGlWR6ps3ZBEjAKDJIpduUk
377sHkv0UNJMtac1/Bk4J7BV6H7qfsxkCbEFea7veX1PqnU75jsyqOND74DdAQMSMqY5uTnCP5Au
ut2Irhyb5QprUfg9adMae/Uo7PCaICoAK1A3Hfv8mKj3AvhK7X/ABMjJDdots7JJs+wvtbkeoqBg
YUMvEvhKupSQqeVRGt1ncHpTmrWDPBtxkoxBDGilMeu9hAtU+JSzcX3V1+QFtasbAk/ewhkMYNQs
ymt7ZfsxLEgAl3db8S+AQ7wE+NzxXYG7IAEYEpeA4WEU4p5I/iiU2aw45gesR7czRxsdhHypN6MI
5wH8VLUCrT3AVVVLChGvOYow1moLl2UKcMlcHOinZg1bfN9JA4w1L1zGp3ufBej5mbQS3Cqpb+0K
uHG8AV/aAcwXGz47KCo+gw0UIUJmVvh9kFMO2KCHCSKiIEIg4nWgwGKlwMl1vk/PlonJlQJOlzfn
yqQfsyGJsqOCGn2yGmhzSP7Ae04Az3kYfnRc6BBn3yuTf048DTZtFqpjw4ojjlk5ZMVYeWYnHCbt
Cti1OD/O/JnPYnQkQoOuL1DOLEBVdiNEYQvpel/d9qzeTG1onB8zWhXCqxCdIoT9KXuNK46uNZYC
XqoBNRZk9YO1H+wS6+G53pTn4RWDXJy4gK4pHDPoBvtKkDEBT2Qmgx3/nWGR/JnlTkejzntZ7KD8
+OmGiIgSewC6ciN/jroqGz8f0HrS8nzgZuiMHqfVAQf2anD8HlgXg38JNoY1kJwdXEiRkMQgIVTp
vVXO8NHDW0rigmjtCxRYgyNwLoWc6s7ry7HNHD0aF2DYtxNDLQblv+wsfp4ZbBFWpXr5PnX7Rijo
15+oQdIXr77Lz6Kafi9A9MiJFpwVn4j7hSP7OFp9aB/4moMJ1DazerumNd61u446ywcdTQnDAeiU
192pD6V3m903sWrwCDfIarF/EilD0eOs2+CU4gmgB+4dCUyMmrmyyjaQbxt1h/0VYurLDPo4NvO0
EstXjnDUjWLdQ9HhkOkAsy3RNJAdT+9MR5fQ0X1fDtoflM/+4w9KcvFaanx53KUPE70eQ1g3hRD5
rlKI0XUhNtPJIddC3t5OKHUV2mXlmMP45DDJob7H5MYYg532H00eI4Zg7eJ3yQbXKTk18Hv3w41x
nigWJFjQcOjb1WV3Lc+vFQTC84/AjniNtnDPDtXJbycTdjPrWoNME9R5EG1v4QK54wZlrsC5h0uf
HuJQHb9Rehyu5Ki/kpc9eqCVTJe452lJ6WroPPgn4jjsZsnmsaCm7JQoZnVIfIRLYkfLkMiLaiWu
SSPecu0IX053kmqmUCMS1AXtXFgUH2auZlufNckUO/qgPPCGcnmQrVhUuOxITeKRpHkgIICmQDVz
RdyvtDGbS8EPBSKAtZqwXIVCAT5XYcUxb4h0kFAiEYgGfSP7ZzfFTcWPq3YGb/mLFMt//2ShNPtu
IagHO+2kor84KOi64wl/RlpSM+Q9KQc3fKWPNZ+4XYFFofVLL99lrZjarmLTNccybjKyLYmzitA3
z6r58JitvrvndLiVtzh9PXX92Nbj20Zz5OmXYbY48jdO8lwl624Img5rZ8brwfx75SPUE3X/z8k5
GawKb0RaAmkwUY22TuagRn6qI1FjJd9myFN2Nx4gVfkBhD1QIDjwf9TUQ84akBccCKcB9kI8giQO
bnDUomWqrq+/ipEB1RBMNy57s4kk6iA7TfzhskRXArb1cuM/fUEMChaH0frDVIE6l/d7mvgtmuBM
Yo2O0RGq8osErLlMIKn876nFPqKsuGJZRBJLvOQtyxeDbd+vj/JiMBvpZhsNppwTyLMoGVPpdF+/
cNE+oozlOqcfudRL+lRcbYd8/p1DUdNZteAkeOSvxRYvXjKTCdaj3cl3vIqjGW1js2iPw0lDZ0D3
zpheEQbu93FIsSUnRT5OU44RnWloTYzYi6JENT3UrYkgBSwkMfi4gwMHGNeSK9osunWf+CX0rdL0
d/pRUAnf2ucEQZ/zISW5Zpg/oWJ9k5OWiv7nUeHM7qPM2EHt82cx/Jxve15l3DKUPY8+8cHOXaPg
z4k1Jhn7258X3nOM+vwIB+nUW/UiyilqSoS5e8qlxi/ciIU7fBbD2hL1EiQE6n4iHbQTlAyQHX77
NERPCQ8DwDIfoVxTUutNlj8CSn7I1YeMgsGxYaHiv0gi8knWT8w/kOmpOXqaCIR42frb4mW8ScIk
pwNNBu6qyn7/tQhNaydZ6EG1qoC5+obCKiifRcAu5hs8dx7GVOdl9K94qaaFVfoJDyOvA1KTaja4
O7UPN/21EQmDqHEMR5wCGgkSPX67Jf1otCZkmYPagQpbaVzLWf3xys3IIVjKFq7Rd2LKaJLY5OuX
iD5wSdGSEXQ4nBMvD6379OoNKyYUMAdGZASTC0KSeENEBBZsykmCHUB04YuRPmexE0GjNjo0l0kI
7u8JhfScwpy5EmsGZdogLCLsF6VPOQsF6SdK5mhveLT+2P1QQJrplmpp9hMJp9DPZ4oZs8/1XwPA
PMJXG/qki8xuUFFgnmQQ4IbAcgiXgtgG3EvIxCElHXnZQrdqDuf8yAGaHSAwpxCX/+t4SCbNowE5
aSZcPycsxfEpRL5zqujPGwDNPywhGSw9aqL1W7RcVGfgtE5v3oCaFVafXCxl/oUwDKjZwHc976WZ
P08GnAJd4wlDjcKJa7/DGpB1iMzhzeKap/20dZQDeGQobYfyRYzRkMtINLd56Fvbm0ONHlCBaApN
NGBgfTexiIkIv94K1JbX7ckfxlKPAZMuCcmhxUviEda2QSqzxRfmalEXCpD363yd62OjoqJAYGeQ
TRpIO5nUCb7YB8ZJD0RkFcBTO36j8wBJXjY8RagurAR3L+u/YJTMgSuQCpIJgjt6Z6wEfMA3axCK
jVieg6ibHREtm5fvm6H4bZ4SQgPNdqttn3gOUusD+/hFNoVa9APLiomj+PtoBqrLhkAO2Gdb+ysN
8Xfx8NjsPWLO9aiJtuyr63qZqUZfeDaIE0MyQ3Ivf4xv6/IOcCsHTniG/pixBg09oUNn7K0Tq8PD
f8dX8Q/aK5Fe7La3dcIXYJktW7OIfNprJNnG5tvCO9DfoQHdiiWcPeIue/YjGB6/aNS35PogYQNk
n+bTD6l5BFkC9Khck8ZiNRqbo6Tx/2eU2HBz4UIim8PDFrOwht1MgBYvq3nYQIVI0YSS3lBtxZdn
OA5r5+9mka+4Zr3zunaQutg95kF2GqtBRtz7A4k0R7d9omVycKBEfxNimGlqYIHw55pCH2Ioi8UI
epxsEoKiLsxLBAuJJ6GFFqlYlQDAD/DYIzpkEIkHoDbxBHzmLOReU4aF/f7Hq3vOTeFNNqOR31Ez
ANJfvPJsy34GLVwTzWUFodEYb/pLGh86C0nglneeQo4cRHOwdmArFRUjgaEaWE/S5x7s4EMVaJxB
sLyzSIxobfI0soGNw4kayd2xgAzCag1NS5IK7kX/iUoDFLljFym7yUkImqok+v9WZE3YeG6tWw+f
kggt1I0h19viDsU2m5BNxEMw38L5BeRMoM2F9oXvpMCVu62fsZZWrEROp5AKNrUOfUBqU/0hUA3F
fmjWcKwiiBmjvK38mqS3DPXOIhEoSeK83fxtphigSwYqwu+wfbPP6waIDRqO7xtJCnHgBLXyEdmC
zZS1VhMS9aLEBua3I45apNEQbnC0mks8xOTzNhMygZxyiiCxxX/OY7dlNfC6ZicCD+EZWs1hbuHu
jfWFxM6sD/wTR9zIq610S0YVd5wGx5Fthikk4Jxrq5/iEmcoWbRiYPItEFhrKdZeTKf0IRZhcwGP
JP905Ge87QFL/Mx00Wf/C2q+/pwUGBv0esXR1MIUFYsfGhbqBo++alU4mG6dgY4wPefn3yo9SSQ0
kkFm953kbhLskLKsNGxoaGkbOdjRvSJau+QMPvz7DOY7dJApi7/EX+mAQ0fLQVDMmDZbG+XAFolq
vbxtXxZsMQ6SKa76+yGGqEfQtcaL89fbpjy1yCnPPZTS4Dj/HhiabZPaNMYmwOOX2QOzs4pgV3oH
tTIP46+rEZGoHNkB/6OENmNiCb64Bfy+cSCg1SYANEiANBW00HD8S2mCq4JdOrAt+AGFK6aISruH
GQs43xcGiB8FmQOx+9Nzbnd8kSY1cgwWrq9klEk8LouB06CLI5ZmVVjXf2VagdsWC3+qbXJOQZxf
VrZVZTOllhDsaQ/ZGiZRUXAJVNbQiVGY9Jb55D2570dua1fryhos66WyEsJpLE+HH6tt6PY63ucn
QUsiG+k9fTUmL+ZLLGRp7e+1sVVKd7cGXv33JgrC5c0r8pyIxa010eJ/LJRDLIhOg8RH+crZ8SH/
5eGIatKzlIkUIH/TcbBbN6oaJ0zDW3nGBbDiWIyt+4WDHIcVryApWCx3BE4i+xlBI4bIzOM7+bKo
PLwvRgpLfBPqcLedZCyqdHN665GbGUtUKNBU2PZIfqklk/d19DFzyJqRPUALd0d9BCzHk84QRF1U
Mby8rdr/YFtHhoyz6Gu8ATaBIAPAV7Iqbhbdm6nOGM00tllTrUCSkYQQKGK9r9q6HwCljSsvWUqk
yyhWJG40WQ5DQCKqHgiVXXmSjSL6mNhCT4mfijf4Zr7tP7oqQktFjmbnaoA9jDR8b7o/uAwiNcsJ
kBz6GsX4E9bsNwu8Qo29mQzWtXXpxoV7J6jA2HO+LVEAsbYWTJT3EDnVPmZBt1UZUaiJyUMApVy2
KJn2Zx8HQeSqsSPjEfyWpXmKPSo+y3detiCTySkiacEAdhHk8gnUFg37A9EGy/nIy6rnshlJyIkK
9wSO+uNvMUtYcpRNR9bLpnnW2Z9IJxT7/b6Z1cRrv71sWk4Tm5OGy9efYsWbfL2n8zkMj40xuY/R
hfNTavu7830Zn2W2bI75x3xHeLaEDBAceUlqwrbn9Bl2KmTgdJAEA6wyl2kWdOdF2/R/3yD5NG5W
6dAHscOIOmnEPpTs/h7l494czXYgCpAOAEBaX0rAaW3MoPSnOghScXqwkSA7l7gGuW1oVzBj0P/T
t3Ij7Z+D2NgCf/p8zE/0vdvPoc2ms3lhb686st98e0L7uBAh79HfjWi5jwhRFJle94ug/PCe9Izz
ixOmtrdsWvPQ7GPYprhiYgdjxj2ETBnLAznx8N2cdXADEvQB5mxuREawu/L/Wz35GaQp4gLjYhJf
QxI8szML5mFqdyRJ4vK9W8/53VlAPAazZqkDaKKDBxcT0Rq1Cybv6KZgeszFaDFE/8DHYPxEPUKH
9FfRvYoY0Yy28AoGvXt7sYUyYvpaE2PhLHBhAlabyQWjO5BFecmmPIYfiYdkiGKCtULE/fM2nkcL
faba6gHs2rm85oWr291Mo70a8deRSDGilyyKCBOLEfS6rxeiUdSIuhrNMESqPxtAinGrj/SJogiG
crPYf2IMXQIpLdjuvWqjnOQ/+5OeGCfMGsFCMjU/cbug4c1E3GTmFmwmMSG8YO+x9Jd7QgwMhmZy
NdmQiXgM8GHE9+RgTpd/inXzxbMEK8+AIts35Ah3f8kKn2tuA9sAPLbUDWAt5jR0UPS/6aI1ryMP
4MLhM7ZLxndVprit20lB6SB4nd1ASJ3N2a02CSB7DXmYGlbqEGQBWjQWgWw1jZ9ucHIj4WBSFv0g
SXm8ju2c9/1fU6fjWlGthMQ81eHUzBcKTttqfOeIaqztkDP+g9wCLg9vD6Dqk4UPMvPbMGC71YpJ
SJngyje+fhwMaVKoYeiw8KZ8qG9bqjWYI+peGwEP/cS5QHiDuWJU0LODriXMEjKWuo/N9kgOimvf
ehItakI48i5QoVv+0rE/5mEM4uVRsrF8LAdm7qQYbul9bafxgHon5fXHSi+YGYlhhe0JTGYIDHFz
R8oxtbXZB0mH5O8GtqS5mbflhHsYKkaCI2H1Fn2VObjkBPHVsyGdYuL8O9GBeYynI4xGcEwYkXac
AIm1xZcLuUx38OP/vZaUdyKDkB0RdI108elzrblh6M+sHRyoxfqlILa7teLSFHJbabZtgl+qtXSM
sYopRnGpaA+JHPlMk1CrjTnLOpDyGMVMMX8ujHr+MMlzAWLUApjpgLRep+PZe5iZyWpq50YLijUI
6RhIt9iwiM6eLZoprO7L+mzFTjydwUww1w0Dbc7ASy6XUZpIXxG27YCRN3DMPG/HuzPHfdJ3wEIc
1bl51WRgi0ch9hkOzJTGFgQrc/qYGgdo49/+Y4XVyd8qrFyHUkRla2QeiTjrWLQd9HvP4CwuruxU
xL02m5eT2LzQc5Vrh8rL0O0LDAny0c3HlMzB5us1Xn3JPPYBCKsQidkmpRTvEc/XsfOYhnmSC8IV
v6EY23AC+Cpotc4xOOeNZ7m4aME/IozAq93CJLvavnO4o2Ljpg481D5oFaYvUMIjmTNzZqwjaem8
e1yVMQq9t3V0SoznhyeLEUgTJFcMFJR+OAUqLo/SOfX19RmfMJ4JkZ0Hdek9D1T8Ebb2H98dYe4F
coCm5BWEkTgR99BCHlByNbSVFXTJmlmSfSDUieeStGy4oH6I/5Vw78Jaz5gL3QfuW52dbpWJ/4rF
4wT3cbyGkhlRkWgdXVXBkJyy8u5FHMcP1VbJDJyLTG16c9aRrXTjjPoIlRBC34bX4ntCLIfOg79d
YI0hs8YQ4jpC4hNnxyLDZW4hJ7u9vAJ/W2P0kQFcGOlWMhZfuhd8tvyrwzih+PTk94eb1l5HExL+
xq/LcyoTQF1zCIF2XCBQWiSO9FDIl3KTE43yp56beczTOC3MDc8DwW6MY/i6vHhoDmbaFEsfgqqR
6JXNOsyYdkxIHcZWYjaQChB2yREGj8Kiy+GyRn9JePIS0Lg90uYQVQwh+htj25mDPPJhRCTp3aXv
Ay5TeXX2/cVzJ5ZqnO70eVwONOuh6GZyhFtpyJTtFHQ7UyA5gr04DfZo4Gs4PRnpLRAuaZRoLWLh
HatqA8ohY7fFrnV1fGlWPAY3MaBx4txT928kGMqqoFeWCHzCgmU0R2nFkyg2QhR2hxEc1fmyxqPO
3pDKUljVgNH6KHPcN1ZqEiDUEPCfLGn+EbEDLMUzaAL+OgMdexuszvmI37cbn8qQhfosw7JGPvPd
KgxlKl6qqmewg/74tSquYfiydqKM434aywqvAY4LPLM/twyooQ4pigRqQN7TqYxw64lO94tB5GE/
gd6/xjAzNp2Ddy/ADMczN483BIQZjw917m3FHe9G5+jO43B/mCNKM/mxe90+Ul2uYtnGjld8Flus
BaYASM5wQw7TjpuNmnZIpfhNy0sSAKbMmcUddJ+1ceX1+GPcpdiwXQCAzH4sKY/66oAenrgtvgo3
pBz3118LxU68gJR4E/vb8LhwBvFSSufBqnUl6GlcL1zRm12aMiDH/k4OA1Wb/RvcGm4qY3yMXZ8d
wMbD/iBM4xDg0nzc1HzMjmyJcLUFqfoMzHMAcLHBBJ91bXZ7VocABpDmRSbq1yKKwy6n/AmgUxL+
ey5VlIaeTr8fVccB6UEKHYBJn8MdAoumO5g97XvIlk0/u4JwoPwBtMErzXViC+iqwTS70Y04JHaJ
y8KSZaQpvAFHSv6ypKsWTbHuZAEZ3PO+93CPfQcdyKFzKpbsSl7DoyRQzpay+/j7MbIJ2RiQHSU4
2w741ScC4fvkQ6WPwK41nDdEFseHxyxePvEfAIEChuDAJOYVHBNv3GdMoVEguOPVI7ZQZ8C4L3AX
bvmelFcm7pm6wXZsJMFRPGsgHkioAVDZiSjypjThhOGU9D5HEHfVB4XiSKQ7exzjP0Jabd0ZXVnD
WP8hWECkAHc9romOfZM1VdM4Qo9pbOPh8W0cFnQQeWpi4Ay6NcQdo17vDQpBcAukncnG5ACozXwc
iHAzqzGjuuilN3w59oisSahHrEj8iIE3ntmA7T2iljLQsSwZIJaa8+XbDEERfiwgZ04xAcnEUaMi
d21ZQEOOCUpDemjWEJ3HiTPOMRdX1ja8YXNmNzEr4LRZYX+uaJ3nSKLMlviX85toXUN8/dHPknkQ
OFGW9UN4+GeUINSTrUf/T7qQ+QIwprNHmPO1GFgI9f2FOQc5evHEIydLaOeBoOfVATE0u08i3X8M
AP3Z9MP5ro+RQ7E+QTLfa9lCljXom88DzGokLUjh9WKTb8MxQOwf0UpwtPURjRK4skTCIHOcqbjH
0rwd3jiPo5yvIvTHh9pg2IVKKuGUQYy4HU/2i4Tije0AmcIvwyCkGyAtKUQJlgYkFjRPudONn1bu
y15HuRMFAYTTHxMBy6MENmYjSDFGF8x2u5unhK916aIXseg3I3gR7vfXFWdPGoy4oGfGUCwoN+LA
SrShpGzwCrKwQHRbNGhcbfY2PdEocgbi9KW6QvYuNI5MS51040dIYpaLZ3xoXPbcqpeB8utFy/dc
J0GyzKYdtWHb7cn8N69isuIYA9yhrksbguBdVs1MOV3ArsFCOtaTNg52syNNupkEPXoy9ubylsMq
IlO9WyWgbLrWZ4MFTLvd93LrTR+5G5ngNHzmZAayES71RRHxHZ4u24o1zSRiB+yVMTCk9z60VFpR
dwAtZBk3vHiWZC+zyaG0uj3rOEX8EvTuhY8Zz868CHSEU+xrDMPITAk5cCi9s1ugO+hOgkfQ+URB
MT7AR+vcD9QC4y9Vfk0XsOxdqGFL+P90Tc3mrepofUEaeMtQWSMsy61yqq9Gi9uhiorgM015PPlz
bgII8WATgWS3e8mG6HF5QEmAYKk5XezHPiB750coaH5Km3fyY+IQ3XEJ6eUz8G+rcPt0Tjo5C4cH
YC0Hw4jqyEnqaHYZDXkdRWHkt9I1sWb3Mf+rH6H66hP8wgby2yqfkPQA7wXK6AlgTTGHoOJDDwjN
4TlUTV783xgDqbnj7SCcd15MQa45nD88LBwfDpk0+OVwv0W5w9XWWQTT4315hS/codtUd9C9pU5+
LMxj59yu/56AMd//w1OOP43ziLQscH/rceAKVoAxZFXSvR7uVm5tP+MbI7mAB6EvWTNA+havAxcO
GjPSXkZOObWOSBgCOmerZPqdstyP8DOOqKdJUhEuOLxny5SqYdY20ZE5OX9UXjr3BK/MrW9yHsqG
5ADfo0P/4THIpqAmP4YE3gK6eEwVJk0vO6e4j885G0a745FcygkdDLU5hq95OocWuacwjH3cL0Xe
5aIbdLbIygiUueBaZWgXh5ZqHIhZ4m1BbqME25doR1n5ggWYzJEAiJA0OUKvjL6XXYbHIkw0M3Nx
CbydHl3dI5CPH5a7Yi8s5j2kqSmQLc+Fz8aZjQh9EOwMWB1ixxcaqrfznHxpUERdLNa6JbJtdKxX
KmX9Nn7PVfo2+iDF6KGMsY4cLArjoMPPhkeefjKmbTyku4E5fpdweX1orRr9G3gojB3pH8ahb0gz
Z1sxRiEr5wL1XDFe1Uj4hRF/nZ8k2Kj7FHbHH3G/57eDxGAFj0VvaQHEKHxZ0dj87J4duzs2ggkV
fcu6LNonhLpoVMZiMtmR0MovUj2oeewS6Fs0YGtulUeuGLs40Sr0wGtpbXtjZAwoRCg1fSMHFaQf
UQVIkhtz9pO8IYY4Hkn7xiaGJI/u4TyYsjAPMJI78cOkk4dv0M0j+s1//EPUWed41tL4L2JMTwhF
WyY5SiwQ9Ph3HDHoTkAG7m4PGkgw5EMwI8q2o06y4LmWZuKBxorlESOW0Nf4iRUKJGtde3e+XS24
6qEPhxWC+W7YkmFyRmOoyiAL+eLcr5BsEuPN/T1X3PbHfLSiCaNuKXCEnGrcpJoNCYKy4v2kwwV1
YHLAgZqLf2/ZzgMn9r20x5qNNGxnKG26UrrPher9LsiVmoDMneEGJYN1BWxl3GIOUYli+1qEPg9j
Y8xTTnNMnB8tFlpJPtVL5Ep0MrG0yOnFrC8zmYIKs5spRefWrvgqDIgWVjfjRSM5MEkx5J1/NObh
HK9+sfVleEdCa6s8b30C8Kl4HI/H4gi2RiUjKEHBh9WgarFzPCvUcxB/Po7Ph4Ovph+ooBSY9GVv
SOS8StjTjYDpIiCjUY0kUiumysCRI/Uoip53n8vkfcgOPeeiHHNsLzpUV0tO+GKd7HhbYAicPjIO
PHTj1AVlYfTSdOtZ+cNFRoPEPfi4xxsPU271EcznyD6zf6kOIVJcUFVqJsu6LAKEFdJtcbICNbBM
djFkZbvo6eQxMefrW4DyLQvRIIijGoqkWCUeF9CCmQcuD8B3xSaow5Unk59vxSNT2AIZ6HHXxGP/
FJK6oiT/DPQtY+8QrSTX/2l9IzJ4OT3B/jgUTPbvcUFZwEHDhJwiNYqQ85yPKs5fnidLpzagTCQW
TgYcaOFxWVQ1x+Fu34J/SRVigOmAAkoGJepsEmRTfiW5u4eKSk8rjWAWKnemrlIOGUKD50gCGVd6
IoP3DlOLeak2vyPn67UL7fxDRmSJn5tVcuDUMU7X/UjGmZOFtxCHIYycp65oNOCQCYoSH+lFGEw3
Mt7r+5wjk0V9JI83tARECxkke/Y4duCYLPCPWWkeeCncalfbA5vIQ4aShtpeGpn7Gj8jesKgoH9v
/PYyJIkjqEiC5WCCRxR25ts1Z2JktLsMBEc9fePtrUtxWX2dMeqdi6mwfyymWQi0zQg/fxz49i0Y
WeeOtirsMzEj/YHgGANK9G8L5eFVFzAu7n2FkYkWwNX2qYNMy+jNvtaBBoPopps5BH9PlndqIs80
EgReKhk4mhuMZ4hZKHP5rxGUQTJV9nQi9m9WaiJ+KmO5yJ1/EW9iYbmwSMb4ETdKsy3EmUbZcYRz
h+H+yatgrT28DRCnQ3tTagu6EV/bcFUAeVgbxupLBfBAxliRLD+8raIf/BRAZHRWKZ6/6AGZOu5v
vpCmYvGiGNJBFhFySqsbR05hD1bUJb+ZDzgCYH5PdFI9WFDMbGyTw1eHLeLOoUHMFL2VwjObTtsV
LQ5ndnCnasVutb47I1iJ1zjjMLnNiKsDreQYAj5ComEQG8T3iVcCKevIzOEkIaOKdtz5cvYFHWER
Fd7fL/lltd23Xg7oMh2QxlYu8V1BR1BY8tO70ooDj6uaduJUKS9ERy3usB/XQjMqdJ8osjmJOrOE
liUykazeJas6BfKnBJ+/ctXaBRLrmDytjP4Q+81vCzWu4JEjOIijsDN7V7HwDTfMw9NZO9iME2JY
YImXzZowVXoWnqx1Zvf+RHubQCz4n/3IyhBJR/2NpNq/A6+DMGU/zzI0GHNVjijcJdLmfp8/seKV
1gczRmMPoNMhrAFxFEcK362Z5WZBDe8JyS0qwnaefmb1yyiYvclaoODWZnsnZcYvSAJn+xw3MHVk
xe1YgY0ghyUabLtsdgUtoeKWX+v+mMqFPRqYqLXUpZyaCOkesaHAajLV85hZQ8T0KfsCTY39vzzP
bu2QGVixUI0LM7TJ7372Ta0JHgBvQelmU81qVhWWUYYrG/nmjwM5o5NB5qO6LPhjJ16rzBPJLMjE
YpGjULgS8WFkPog7Efp4HJ/LGzN/DaGHyw1BrvNivw2uXAjPdpxWEE18x/WMFI9/DM0epykLOYaL
l/uGRIs3nPQwOXeC/YTiFWMii1ON54wdab5EpxM0golIiRREM8NCPIX4dedH7Ftr3BbE8aBAAgBG
9o5DFdVjoNo5M3pmyAd5KazkN+IVRx4J6apJDC4eR5VFfcSM+epVtkteNADRTbLpX7F9qMsEYoTY
4Y/DSq6YcoBGieQz+lWMjamHadJrtpWd+IKTHPpoNgeiK+h5j52G71RokZ5swKGBgfOH4wRskAEn
REwVPKClsoT6jTUSgsNAvAk8hFoIIzuEBnvYcD13kDsfVCYE5y8eRMwQU0OizgKpGnIiFktxRwFY
yumA0/x7GTl9lj7zZgHSwO4hhM0/DpdL5L8jz5q1zsfRp+3utuAXOwzIW+K0bD4EeT5ITS2V/l63
EUcHo/lzNpo312Hn14MJGtK08xqwbULGgVJdxVf2Axwr0UiB1CBZ3eIx9RLSB04MjLwdD1OdvnnA
HbZULSWKaLnLowrVHnuDjglExrlaDhwhqeH9xVfds0ooMDbEn/nQ5DKSv1Ayyc54mH+PSfK1+ceQ
8cCyf7I1KqCLfzLvAltjX2Qh9ober5yWT6eWzaZYyD/2q5jJ0Lt1i47UJ4wLw6FToK+aNwis5iPr
Pv96v30eIfUcM5c+B2b9IMY4tvJjEjJFaJyJBTQapfOsWRJC5dTpEfd5ZPBFIUeOT4nS3/7ivbvp
pmxdqEx+u/g49+uvcSTZbfc1ot2IIz25vJkIK1oFDihMokzMrG0NtU3KSBQHxIKA6d9srhuuCDKS
fNFK8POExeVJT4ZMhBS3lxYkCvFdliaJ046OC9CvdBFdr+Lrl05/x6mMs17iQ/3H0l0tKZYuUQB+
IiJwuUUKCne7IZDC3eHpz7d7TsRIT/V0QW1+yVy5ZNtQCbwrALRK0JApIcxCRy7/RNvcdz9zr2e2
uSMSAJLENw8PPX3K58xPbOYZmIJ20k2klfDoCGbuJL55X68dsZT/TkCMT8/3+0nTKuVi7VDhawby
gWy8f1OzSDqbqBqKfb6F9eLfuO22kfKmYFAhTfKrP2//7Zq+vLOXfwjArRjpsoYTuTtNcdHlPeSK
0Ju/PZJj51uyIgvRRoKACM3zh5OBzIIbjtMy00v4QRwDR+5HiR5LrB9u5r9d+5IK5blYlWJOhTJi
6yNBnfHc/6zan76EXs6TZySSeC3xu+6pltXwjFikC6lq6zdA5Rk6DYpK19a/nyVLQDenW60WY+OK
NjQGj2uLg0jEl3oYNdCQGqcv4ElaLfvqpPUSYxx0VOxS+F4x1yqeZg+jGCYnzD5WCjsD2qDHg7WO
Mg5MBOEcjg065b1GmDt4zfAn1Lid9w8GCVFQyr+/P4nOFa5rhl9bqLGTALdCtH7MCeR1qPbi8LCg
na1nFuF6gBCx7lekQHX+Pj0rf2r46KrjJdx2latfoBF1xK39D8ltuPxBsIYod0ECgaVTMYgQhY0W
zj83OeW74t8pl6jeil/KsE0xUJylu/fKCg7j4HJnlyMlq0Cg4YWIcVNgKSK8N7w064j/u3M/y1fa
Ktn14+VkMTmW/gDBWv05Gzg5nAsXNgKOVL59CSxTybPxn5OBiMGpi/YnDeds8p1tHTgUVKLNZAJI
/K2cdYALIChtJ4a62WvvS3g+yV8H6hVwCXRGh2dMU7/RDEd+Pv2gBDltckGdDkU4UdmBPBF5aqhF
uVNd0nasGtXzDvRVr03uwyLAPfooo9RF5hqLn8CSk//kz7ZxrZwVzpX0KNrEXiWxw4lZJrPt2Rur
tzu+js6jG5VK8f3DtgR8+REbzMVuUrx3PebqxWQi+ck6gtD2c8i9r3LwTB712E8Us+yaf+t/O2lj
+OOPsG7k6L+PfDIE6Kb2w9jkF3EbJFF6YRUKzjP8p72XSfnzbCHW5TPdYDCLuEfnirVkELMrncpE
k9XVdFLzzeOqroOGwpz9ny2quPMQT1gDWXK/zmS6SpS/qE/PQlxnyYD9VtKXier0eq8ZTDYY6r+z
UXLHeJB6ZEKHbJkYnQNg4TiMFlW4sVshBDZC+TyPTL23QyJY3lo6HLTCHQuJTOX6K6xraQyZikhV
D8NVkZKGCXQkxEmGdjY7RXUmmxE5GmJnLjCCBbQkevneuYmRzjbPC1Greyw+2+dwLlrRN26LX8cN
iUhIEp4CZov2KQuyuA/yo020M3+RApRQSiSWxKcIQEMgg76oYgK0YyWv61V5+H9UaKqxVHaFqheo
ND2vsCJZd5/BxgYoBOib+OXvIlQK66HLV9dtFBPhYTOlJWOBzZppi+rXYAAE8khlv4HmAfE2vzLv
hhDmxAdR8oXL77kJdDnUAfdnVvkATEOgINyxSHbtDY9ekwC3xgo+9r7m0TwnS4zPlNH4pBirhv+2
yt/q2SgxXHjVwwGry1Tx61DWoWWMvRKB5nYlUa6crAksBbPGdQ+pwaQPc5NvvoZ5OLdJJJfhaXoa
z+Ti39yHn47nr1yhEwFF48uTVPCoxUbR44wY8AZRoafWZHRobW+tSWx05gIbHk+i5UxikfJG7Wga
vj27Od9A/8P4y/u/+53r7/aat/hOvi6bO5Ndq8x4Fkey1mImks0wnTW5md6orZO1pMzdjUgKYIQG
PpO/b/MQJc38ng1N7zJ6im/7BuG3MaWaISGQJEgCZLk7SzT83LG5J6shaHNH/oVuR9uv5bE56d/q
2IwP09lLjkbK668EYk0AfbDxUXSma+oZi9JdHAK1pncZHvskAUrPof95x39SKzTz+1GEmUUEuWB+
kXaB68YHieDtE6iv0nB0irhr1ljKvrWGzVwhB6jKyTFlxn0UweprwlsMjmPaIpO8oZN1csxdeo+p
Wf1mmXDQdj/xQMZ2veXQy05/K4SXTZb3mUfrtvtQOKH5LCLaidmrdVqGyDGHoIiNCsQurfm20eXD
f4wFJwS/gMiDAkJ/tBFaz3TQfWk/949saBbz6sVD+3PIMwpcxObfeWxwbwg0c0qPb1MF02XsgVCy
TvEUqixmJfKxEzDoCA1RxFm+NbXlqYrbRTSlZ31phUeZb/Y42zY8nlDnUdt2tt1tR6NHeeUnM21r
AjvR5u4D7sfTO9sG814cJSe92iVVebTvgwv+bi/ae3cD441o71UDl29a/tx9lmn7YeN/64Wem/V1
L+gnA2/qh3KNappeh7je1L355px4bu67z+53gBF3TDSunXjPa8VmARBjTldzTF1ntxFyXYOrAjC4
/2itRTEFfJb7LDLYtPlAVJ+dxMxL3HrxfmZ4PASXXTDItZZJQvvRcSTwC+hnZp/aXiyUSsjgEf9+
Uz831oP/3hMIDQriCRz+rs4ZSOXsEcp+RrdQ9mUOqNyDlENQVBnBEAV6E+dR8q1KUXiAoP3rvNDH
wvm6ESZ7izRz035IjGNy9Bq/IbHh6ROXBrA+8enj98hHKHhgf96ADn1G3ocUNA6lAlLamoae7XAv
dsx+u9HpffGSaZDsX5txdj8Qn/59kOolndXGdO4oAyKb11ySOKyti8304t1wJ053TVh2vuTS8612
I1AIudxj16x+atXdaKyU+7yLBIvUCOLym5pKIPDlnKu7jCO+kqoYfrEN9U/4A9ZbLGC2x5xo/+CT
KCusrg9lO793onwB/g7j0zsrReYVlDs2TgL2A7CZncb3dDbmdkfxAcDGAzzdOP30FwJI//mqJXr7
kxDxGYd7yelupdvOx6cykrApV4WsGV8IEuLBiJUgmcLbeUazrnjnGtPEuOlPICesHDY5f0X8WfNm
o15sOQ2XWeOxcEXyBC+u8u7WDaE6TZFR8nL/yqJlmE/sNL+a21fu+P6JYtm7DG+CTeDhl5aqnYxp
pcPLRum0UtlQ324BjgQDeBTObyBijTmLlhkjt4GvCuX5ezYS1ddf4h48kI0+mevuHxZ62HeY7Qdr
Z85ZPXWfOUPW/dfw1dzPNn/4EJPuR3hxpas2Kl0wxrOJ2be7jQjheutt/x6rXGhgC3x6b0HM04+7
pLAqyRvsbCzM2V7r3txAeyAoHuyrdw1w3sPYSQFRJUdUA+i77MXkCOJrwXuHn96EMYh1G+2H4Q67
3u4PtLkTSv0YR545TPfgN/RZwcAxUvpMtwtxOS3y98pj/B0AepastX420xMErpkJ1r+9vwHwoBs6
qWya6WrQ3+ZS5te+ZCTGKZJU4dwKok4WkekXpBTw/MjBeOmPDQlUE3y9HNRTDlIE3NHqi9OLjAF2
mGezu1D1tgRFtbfDK1NEBLm/aM9p+Wi5MxU6Cw/GqazMTC6jrjOULWncyGtO53mcfBj3TE+/z0Gi
rLd749Hz7M/AAaeUAkHlaeb2yh7Aa37hPsCYfhT851Wn4j+/wef+GV2G10R2uzxqZjufRWgc7/hY
fZtr8Ln6RuHmp8flqf+op07/lus6x3r65JqjA166uV2KF/FnUkQ9PpoeX2kzs87nT/XbNHAX/XQP
vFvwbqk81rkYjWInwmq0n2IXMSTqey6pAS8ueMhdYJOstLr+qZX89U7k3MPPfU5Jd43l3IhRIlTH
m9IJL3JpurbOBALEvQsT64iuwqjNKNF4+98Nn0gVzHsu6eyLSLm7G60IKQDP30DZvd3kvDoBYpQS
bzwZbnjpGCMtTpPsjSpKRw32WqSmaKLXcXpgNpasK73TBIVI0fvcSaFG/SYtm6zSXuSGJA9zHnJV
5hQJCrYEB79/v7d+5qyZVSlZ3k2VJ6dXXpGwxjj+uNlzGc7Ixn6/j0OWJP8K3/7knz42fLSTAp59
KR5u/gTrklOiXdO6/UXRSMPZBDcUvAN6hb8YEeHAyzot0kQDJPbrPKw6ZLor3gATd/E95M6LdF8c
isP+2XiothID+8dU/jnbjM1qT39bTOe/DYJabtPS5d1UyeN1rJCZvTsTM5fX+NHaYnH1LVBDWQtl
wa5Ii4OFtPtmz/Bebfwlp7xTC7LgVvP55yqTA7kqkDJ+5FTF3tmYTSTNRQAU92Bam5zCgF8FN63U
rtmt5m1ljr/OTGeCOYi/3N446f8G0lZ41Cj3mrPI48gAZnr6h2PJao0uaEw/i8j49ApmIPCJzwh4
vfr7/ruXusYVeyx7a8fRAXo8wyB9aweJE8YEwnqiAqfKAkN7vKqGwckrj163bJRfE0iCWgbgBy1S
jl1yDm8/ynUSbNVAhVfYLo6jOwLqjqUXwOBnuCu92Zwe5KuR/0Dw+hkwRTM9VTvA1sxh3p1bO1Gh
BKB7lgrQVQWXTy3ksmBAXZHCWtiUEnyUJq3htxo2/a8k+082w5l5JKiCw0v/ULhx7TQTcCRYh44o
cXHF2JC6L2mX1WLDQ9lK/CxZUNSYgQ6Y1wWNBgdieyudU1C7IC2dcCrvpAlqzkMuFct9Y8H3SpI4
AcptlLEK28F4Wp7niHZBPxrUk1hkauJlvP4cbZapxcnps7hhHZniKkc0h/Od1crAb5Pfswz1Lcwv
otkXr0sEvqfWpxBLFO6/UXRKhmZfeHPhTlpyzN+7Yd1LtMwUY58ups3Fr6VL/6Ns58sUK9owp21p
H/p53rHBV819W4jVMt2NtMnuImMbGpANr7wuyZAPwQZP8f5xvTtM59FIECD5BiYgi+iO1vnVhJ6X
E3dqGZ+vsK8qif4qk/UFAR+tGEE9v4S0UqJ7NouZAj6P9D8PXlXNSePcf9BDjkluHl16+NEVgjn1
EvCl8UPE5ACuDpZ40FHpjZ0ipPirn4/56tRJ7O0aDFD5dzZdAXJF7zQz9UbvlpBSIf4TMSTzoXyy
iTN2VGAcc2ccs8mtDVTUNIbwMCxcWMYZfT+G/0roHsCCRlWx3A0yY5FwsgCwOi/TMj2zsbTJa/bD
2nCdfymWvrkUR5p/UubXxJ12/2Yvo/c4bq8MN0izwb9TSMGh/LcXoah6Z1OBX78vbeab4YlwaxD1
cbsCRx/CLhCby2qSDQdeHm8lzEJYTP/STPTdkis7GGd5yLJp54wMxNvveDapfmHWEclR4zHx0JFt
0tm4qTiSADqPQtZICAkTOpMIqLH4HHpf/Q+O5YnN8rmY1kpPchqtTPfTZhvQ1LUtvk3+VOKzk42Y
uXU2s4hs81uvxjbln30TsRAtvdYgbB5LCPvsCUPeUKKcRpwBa0/ej5Pq7p8h/Ku6wyQ+l2+A5ptf
bUsCX2Qbmqh019M1JwS+7c2TDMVUa9d0wWWY8nIWefc9j8SUGmvkp0/0J5mSoJT6vYhtEK+EyscW
29JScnYKYoyfNYYrMy873GeLLJMK5Q6nWoG++3jQ8hFWJQfqC+/Z8FtVpFdJZV0TyYoHxZ0THwrt
p8HTkj7rTF95al5bK/Qf8s/iu4kSuAEtSUxwqfdTmeyVp8c8bXjupnXZ4CV7INU0OKdl/v8i66QE
AEx2o+1oPtxct4/teyCBFH4xgCnth7EFX0DzlGIyqPx0BHmaGITA+WOo0BBkJY5IL7TN6Vz583H+
puMwRlGrNCfDtQ0noGUyCONeIAtrSv2T8sra4LnG4GIdJIBH/n3SYTMx03gkUCdKKivON63r6Non
3hL0/t6mJ69/YGdB3LsOw5aJjXeZ7Eoj4bQAkClfJznXRnrxDReOSxtjO1X2JlKmDTm+LepbfdJ2
cO5TlnOsGQeyK1i/1C0399Cejna0XKe/CQoHVIiVxgBiexmyibC9Pyh9M7eLVq3xav5qmVgLKmY4
EyAO2u/XnJ9du/zFWErBKXN7FtyIOZGcYiwUvPznmEsuXgaVi60vKue0DpGcbm47aO4rtDfFb/28
zsVBNYnsIYBAskekMSZr+UwnQg7QD+FRuoKrSi5HhWfx6n7R2rvsSzRwbq6Mc+c2v1BCjEJLfmQf
JaCS6NTdGm/3GfTwADEB/ER54L3kmu/F2Sp6Rx868XF69jGsm73/0m5WNTxqHXeH2RMzamDHvnub
kQ3OlGyADAlla3E1RTEcP006Amqlimw7Xppk2XSccSfsSfCoZpHRpnNCwOcwXdz3Ek2XB2CNA2ju
LRJM7cNBVkBK4nfBLm+W6E6mVyJuynxVBAp4TY7AXHkUgtQuHIDCQ4tv+SyOi0c497SmvPf6t8f4
5ZP1eToLw4ODN6FQNCO1pFSJ6gg9aBBwBZW/z/+JPuaYjg6f0MK6tLMcToS7irBd4NqkmYPY3Kxh
10rLLgCp31QptX8uDM7oZaZ17Guy8B/+Xj+OE36i6Z/0j5lZ6Sx/8zx+Fg/NHYeZe/2LQjgWG+yi
6abQDJeBz8T0om5uJRxKbqJILR0PxrHheQaaViOYd6mc6RdX2QfiX1DZ6PA3Y0XOZBSaaoJWDi6t
c3hh0+ne7pFcbBbtxf/0YI1dLwL7dhy3JovnbDXWMURa6c5kjq/PEnHVfC6jHXdTtBMq2khf04yK
VSH65LjkrHSduYS2g/Vy3/86EPTlsHa3oAnIwfyN7/v2pop1l8RtSPjlVIQg7x30pXcO6vvy9sI+
gMFbaT24zRByOGoM1YmXfr4G4tCoq7O368Jbkc0ggP51xbn3OT/rhKM5iBdHkh35Iok2GAO1s+Pz
UHrA03w2ugBmb3A+iyxtFQAe3MADn+UFzWWXy2hTexE5i/Wc0NLxcw6W7pCetXiSK/11m0x+DUKC
wPVXCxJU9O0sSbbl3c/42jHuuv0dij/qNHO0wq7+qtnst1oiiEwsv5ub5bO774ZVGNPvXNn0bL4A
R6osqbyC6/EZuunppZ4ZwCpgfO+52+/C3FZ0V+PY/KrD0M+c8gEcp9RJXnNoWzhKH1eiUwdGgYv3
MqoxM6pEWgoE97gfcRek1bzruq7dwlfevfOYmuM5Tg78MaQloSdjilW+zc5VUKefdPtnn4ZGLpDY
yB0ZrSwFaJWZmc/WvS9oz3FZube/Nfh8pCf3qEVMbTfMkE/tbHygmbZWH945Ez6ohpfPWmi0lJbX
kYPIP+Q4jy1cy+wHqtJGA/8zm+o1u3WTs28z3EpIdj2xmzLo2hEQnf/e033bCt8tnu3337Pm0Igp
GVqbyqP/aqUWmWaikxjqkWvf32RLNt6fjRlm4LEqf0xHB6yHUcgWmV8wQ+XTDrdMOkI6Y/UtPooT
wb2FBimN3BPwiaYSuYda/9/tsxtch/Gao2W8X+W+0R+eVAfg2D8nLkGtjtHAzGPTSPxFaqu51Oag
Eoz0N2xdKiJ9h6HavXDrBMzYYxmJPIYJ5EhPO2xOHe7/9PCK5sVzBIJ2vTpHwm1QrQaWa1ElzgfM
JgB2JlvP3+T01X99skBsC9oBeBw7w/y240mrmeyRWkWD/4AJRBpPZSE4H8vbFhtZNa7Iq+GOK9xk
z9NOBbMDL5kacQIxa5udBolhrHTqpQap+VYqwvzL1e2s5Ik170EAT2bIRxDWW9sjsAHrJGinK+n2
q5wabvqOQzsMY+2GIaIzcF6ea/vWvbfpmAu0olQCStzZN5SbtOSVwcsT9+Lq+gPGFujZh2V92UnE
fzYCrWBu+5y/3tBrfvOVhzkiDyyZTii57lNkMzkHnGkQj54ondrtoCi8RipAFpIw78GHb57CsGMk
RdQQ9dDPgH3t0NQAvwlA/eq9xptyrJQo6Xcjl6Ku0AA8isGGRzc49Aynmxe3LEH4Ke8ET/p47nib
OW228ylS87G//Kz/Pn+mwc6UW+YnYPunsu5BOyQ6i8CrOrxpXAPXU0Am3qVVtPkblSWtq34ylP0e
c46oJMJgJ/wPF4U0gXgk2fO8UOj4ZNvbmsyGTe44tZdvh5wQhHFiOonm0wM9xr4PQXnqh/rn3v0v
XOVe+/thvqlYiZfs6VvQdym0dGzH7q7tO99al7ZDxyoCKL8vgeQpJJ7I3T3J3SyqFxgQ8SgotSyZ
zSze5onDMj44SX0xBzK68++hLt3kbzhH6D7WrbRrbCxMrSbLvsNIyRDlvKK9YUKyyma0+5pz7ech
t9VAuQTwNjE6tULO0EvuO/3AsYEjjisCjSEnz0pqee1Hh+d6YrmuqDb2beVLpB5f7Gfs20vv5W4R
iM96kb9XhyXFrfsZ3n7KkxIAYRYswUhBLRiwe1e5ncIP8XueTmdTf1q59yanBWHZlLnQ3nOjCUNH
1/nnMmbnmFji92WCh/peApg9ZNQAb+zd3vrt8W0ozGEY8KK0bfP3Un/ljuZ8f2nelcBekRn1QPeQ
9jBbkT9LJEbJoYEMB+59Rn5A2tjvP6/r/w4ylfZpFiySP/q8J/PaFW9ZROZ30GXFN4Wdhkrf5CK9
13dsEfqZ/rUexGdsFsLchXItP4vor+Coite6A+akJZAmcrjGmGrUORF0MKRLE7xEb+D+t5q/OlE2
oLPYW/kWRvc5lkI9xMzBTcQqw08KpiWcnaGVT5SBgA4xCid3z5sZq9cn+l1RNK3JPMj6WvNZjUtz
uQ3XEtPv7VMzadD0zakAoqNvK9SbLOKIPJEWLYpY7NDoXUtMk8P3UsXJcGTMrqaivFNqVx/dZzuY
McbkQ4ht9Xjiyo2agNiuDBGBklDK2mpx7h+6WlOfzLut9lYTp9mYn4RCrFWZ67/UiHHXMkSbkXN7
ORGhkNF25l+fd7Uixs9lfGb3uRWc+a+WZsLLrwYfyAZJLqIVhfa/LuU0m4isD8ApBsN2qjvBZvp2
7iPnJ9CN1DY+Y4YeyRE/IhM721/G2cqYa3HXUIg4ANRiQcLzZvTpXtm5zE9DwEDh1k298s8i6eOM
zaOPpfVYHEbffnz+9GxVSvepvmUyXC1sj/R89wSRSotr3OarwNDj2o8sxfG2lHGTW/4cJBtyK22s
quv+4TclNuAmUC2I80jbt4MUfGxxEw7EdreOznHtHRbnaVCZPQMYwsQlNIYBXJrrVO6xYBJT/U4D
C2rRU5RDl644GV75vTReXawSrj3a0sZa4aknA2u++LFTAeyW9HD4BmyaKIAAtxRbqPXPZR5vvPLJ
Tka8eaR/abhq1NnV4yw8usxDlE8SyKtnHvjh+Wuu66iaDw81YJE2N6TVX2xsHeOX7arXwbcYyxnq
BCZg1+Wz/Cx/Gs+UzutTPzauAzh1hiYPDaaMUfV7rqQbj3xSCs+Rk0N4jjH19z2WtgPxv4YIuVXL
slkPkm6l2rl4L/uFPa5FPC6DGtqAtVru8dkWdvEuR6mXBSiRGa+KMjp+trNv2/+dCVxAt/0INBpG
9LHIrOoXo9sHd6tvmVOvpIGwZNdITiMlWa+MisiPbNWK52+/6Ybwhz6btgZaHHgiU0JzwNzFicye
S5naiWItyPya1KSRVIUF4Dueiyz/he6QCpUPbAFcgrWoeNkbt96jDMpDddc9aZhWzOwFIY9PJSxe
VloMtYqhfCHHSpDXVLIeD2JDsSvjOEqn6a6vKlU1wPfYeT4KmkZvY8zrr7Pqc8WsrToZ4MeF2bCR
9CORVaG8kPaY/pEPZOkXbBm6QzeuA8jp+QtzWrLDaZpttMPDbfuDFQWZ+XZWS6wpD6rYN3xw652C
WYF9iHKh20L/sD4eas+F4sRR6Sq9iME7t9Tmq0CEjKi5gXKPD/Oz3j7DWCUxRgTkbHhofKdgFfeM
UwUYiLz0HjvsnZwRFirm6JB6yb0a4KVhYW9gJlxnp6FnjgY23D4h1D7mrgYjrpNXdhOw5PY6vH+j
LVBA8leyJA9LiMNAjF6FLJH+IlWcILPSchCXRwcOAPbK+X05PvC8y6brNdOLzr4X9Ap4vEwnDALU
twwfGKkcguDVJv5NL9IKnD7O/Wj18+u8a8goHCi8eplSRKchLcdimoxXdcePb+XcuQpYeVXD1VXu
NuSzXX73BS3J4NqLh7oRMJ1ZlWQYH7+kb0hpn64q926q4yQIjx16+lJF72VAvddZd+HyhhPJHkWq
a9qJmtXTnsdRVXTFpq1ee6dBSJFaerWSvNL9T+/R/V/fpPS5/gHr4gMdUx308PpN8VWeINdN2lsJ
WEDcIg8nCs2niL40jttH5FyyDuP71riyMlQOB9AUNRrlZT326+W3pV31PHgifYdtPqQ1RNowp759
gS/ZOFOXV1kKD7aoMNQ0pRdy6q4hB2e8yndkoLS2y03tSUKe7G5q7/ZOqA1old/RvhX6IZwvXXgY
st8vr0oTG/LOFcGvG9G2tl3RE6FkP7bCg2P50JCy1t8qNpKVd/EpwCIq4cwWLVxYET6FAZ1Kp8an
uGqz6Vhwlvo91hDS0dFRy6mLY40Vm47IfF24/SIEybg8BW/3F934VwYeg6DXgPBf8KtmVjoBV6af
sPwOLKuWWFy5WMeePmzdS3DCoO4qvmaBCVPGXOA93/0curdfrqW/vJvLl8G2Jl+PXbu6RhBeptTJ
FJ/FnUy4ZC0QTydsffktxU+2tcovXtnSI7sIbM22tdRv4IRqL2JmPKsHUU7mtOPvL5m9APZN/dhN
NSJypXRvQUh3yQkRXn6IBjIdWzf4E8k+zTQ8oPOsmskGvL3+t/GZBfPnv2MvPH43RXjOL9NVKTq+
DgmUb1oRElO91rNgjqU8ijFH/AagiT1iib6tTnXYPDMkNz/wZMWMUoEnaDx1lQPJSzPAHfBKqWZW
BxpcaEVdt+d3zhnCt4fe9p4wULAwwSgH6aMQ6UjOin6/c1g9NFj6gHTQiR3faDoFlnffv80wWbG/
uo6NdOO63NZ5t966VLyl7UzQGhOtSPtbjguhz4zjzfUgVTYzuA1hv0wdPrPV6ITTOGny+2so+PaJ
XERlFFmuFL4NQg5/h5vRvJAhCXtQEkQu7Ry9ffc0Fw272ICB1nUVgnJ0OOJ3UKL7dUK/XH+pXPOe
HXxlp0QDxh5XqXuBgWkz3U407lXxhRRoGIcc3nE/G/fcReSd7Kp8mrcU78rG7nfrkHpxVum9rLNY
/VgxxKc7E5tWERO0+nn8rGXpmTW66B4/8R8DBofMroFbXSi+8gyIWMEfOs6Cn9jvahZjnhXEOH1m
idFztPYiezvGJSXnKtQlBq3GK4H0ULBUdVsKY4jveCIF1+A1l/6JNZ1izhGOtD+JGiL9tp9oAfZr
weYIQn+21W/HpsGQQrlTSQ739XN9IisUH724aQRldPEBbY8z03VkxNuhCst0vfJcc7yaResKbm6e
whZ+MzWBqflI8/8u7dxgBQaJ0CEjSNDNryvnenBs7nu7QbQd2BSeZW0FypJEntWuktj1dqtAJD1s
TioVPDy5taipwvriZYaR7W2XlCKPeuRsePCq5HtIz7utCRUo3fr3n9tA3dtM11f1TTta3A3CJedR
MXAYNGQspOdUpVWhgv2EzJ8nbd+un5CYmOgo1UAqfOOvw2jA6IoAlqUuiGJtUdt5GI+qjWkFYNaW
2SEE1d5ucB+eJJGESyvZ7WDzVSnROCyfQxVsYv4qnqtgleMw3XNeyJ1ERWxdgHjg3KVxtn28Qvwn
v5m64fEgpi6Gt4KommhsZruZDwWG1gAHvHrfmd5Z9afygnitZwr+TxNn7+/SSwzOjVU72Vv1eZga
O6osvML6L2F7dzPaG0kdFdmQCtl5ENkud4AxzmV878p54MpRDlc+nWMrNbpUXIDN1yDARtpCggG1
/I9TLAFXMwDrEFBGHdwTWzWSyTODqvycpRHEliFrRsyeByJCu7puPYuwJ7dZ8z7nBIofiNtPijz2
VIAPmfmzk5rFqthIqJEKFCQ0Ny3W6WqqQDAPnIGUFDhBbaKlKBq+8GMCdOsxtrt8Ai8S2V/HNlu3
Tbru0/OSH/hpyIK6F1KqYsP1AUOhsje0FioGyj3lxdz1IovVLNm+18T7jD+dtXgM2aHsNT+zaHbE
2qZ6LzOce/EaI5sRX8aVa+q6/SmmfyeLaylwqo1XAwfjxAjLiQG8zx0qlKVwVE0+ZjFfjtBsnJrH
b3Z9zIer8udah2sRJF9O5jM84AJ4sHBkOylkdRyDOxSiQUZXThNy7G+qVTz03KoZKcfqcIBv8QOu
fveetU/1E80X9GWf/c+peicGMnaOFXZwneoOUHIO+Cb+hGoqjrQZJJakTOzIy4qb4qR0y6ezHORq
4c4kmsuMjWK/CqLkz5Z6e9KOjZSL8h/Gqx/E9NMALL8RDEj5gJIUTBrg7rfZLSDJPv/ZCO5tRoYV
BjPTLxfaazVY2PvfaNlAsfBpbavIqtlLCb6ZrIcqL3bAKCAtZ6cpcGfSi7cu/dsyDisR2lGdlK+/
SYYop4qjhZfGv8dB0xASFvEQk3drnrDyvvXL7ffwlAi9yqUdkxh4gho7gYscq+RIgZhJdg/NTcLx
CE1wjt9GAPiyaSFz5m0h9PsIwpF7z/nHcLzxrt5/d/U73oBl988tobxuPmVdMvVqp7rhNl6v8iBB
67b9jS8lelRSqKcAI6N+eQ0g9aiVTBuxa58n2asb//dQ+NQTBnqJzuLYgjmJ4fqTzeNc0V11XBV5
3eZNlxSuRpbpYejSrF/bcqqBAYHRdaZkB7fiGoVPQB1g7kEddxb3+SmAp1LCFc9ESqoWjoXDZzuC
rcasDsOE7pusKqkxYQ/HRmpSkEMHdZ4fDoV4a1ffTbXlGKivXAueG7iC9iaeQ1BGAPo7kc6+SnRL
tbJzfPJXKQJCX7nDjBSqkSGvZEJjoMXEVgt0zit4OldGdWtv2Gj8F262/423vo8sBiwysFCTWP4w
8Mdai7TKzkJag2Q0Rkx0AyHAqko+vpwe3TTHaRDvx7eFkGIyDk7CHNlZSTP+nEYEIhzLqopNZ9I2
ONC43Ecn7DrWbmwDPti2k2klfysHjKzCtzn5Q+lZDWLdT9GhlS/cybKoo+XqEa2373yc2SgX12tS
w/5RWbKV2haqihizmXhDcwh2Xi7Mto9DtPsmfJW5Ozv+TzbcihfN9L7zFQ56bk924jdl0LVd0wFb
6MwJWKD2thQnxIqiqbGZ5ASSv4g7sFNWAxPH2ihT2/xGyqEyP9Ni4o+wrPSvGXOX66E2jAxNEY/m
0gJQxuyfvOfL4K7Dme5Xcv7Cmku+jOLdD91YmTVNZ1clqPK4SD16+3+RRN7bNo/GJKvlnkMOsfGu
Q42j2rh+Z2jeiWTgN79nkj2Gp18aHRaRBaQkyon+l1oWGY8zTf3cDc1R7yQzc2tF2fKnyoGHBR+w
t79T+XBrX33TP8txfukxjYtCHRn2CQKJ29SeenDa8IfdW9NUorBaZffNTXszqcd4PXGVbRz6Ko6f
e/WZv9NWKOiDz40vlcf6HSm70dNNtDBpyqc2HUeiGsaB2xVOxCDx3il3p0PyxsM1TjXtFdqs2Mqz
LMNViasG8XIrNnsUmZHkrwrOxpjlgGlN4pfhbC4AjevLb26aHGCmgfC4QZjg272jScGWVero1lKv
7MV8x6HKTSyZY0zl8jn3wAnlKGIR7rqjiu9Osv1veLPq3FX/4IG3n+N2yvcfjl6Zys34OEhIOpIv
jmJN051fN2k/MCV+ZDMjGL7vsq69GzG1wz9cUkbDP4M744TqgdvRc+jyDJcharFGOhD4YD53Y7wF
d38p9dm5kOSevireSyy8TL+K9F3CkNb5zDwIU6ZE8Ai5ecmCrX+rn4LOE6L/E8tjIdj5Eb4hRLs3
vcKxiR4WofI2PQ/MYCiWtaXVvdii0yyQTE/am0ZgFHJ1R/Ajx3BKSU4TCbQ847iU7zpdc3nH5Yo7
7LoSF2S+Y7ONGsFASJMHc4TCvkqHWbg++YvLMIsMmeMYFefYKRVE6OVj1TROcJV9eFHEOG0WmdGB
8QUXjLwjVz7pjupcWnn9/Xspcp1lnJUyLC5+qwYepUydwq+H1fxqBjSjn3efOW3pPEi7FE8/eqWv
CYPBQUtG6A8p8m36mAYy4vKx6rkgJbsF3E8ZcoyUoY9Rye8lladMjpaNhG71cO3aPbAzpJsUYnya
2kWahXKG0/WuFDVt9h7QY0/FBCPDuyqtdGt9Ak/qTevCtWBTOfJ1CbUT7USBANUY7DfMin5HSlO5
/CWbUh+zTPmy79wJv5wtc+062DHpHHA4L05g/dVVLLdyCjYni5QBWyrLdfZ3p/d+V061Uy/dvG3z
AJP34OjHIwY/Ykv63ofxGhBvQDTTqqGeqlmL0V+dVGwcEz+5b0cxw1CUddHI2PdcbJYqRafPeG4/
QlMhNZHMnFgYV8hyYfJ17r4Xz+pY+ViPZEnPckrql5jMt++VbMQ7H5OOMq2n61mw5X62+mM5FAuI
5TInDbzxNmAR6N443zjBcdZvADA1YLKoFMUivledJoEBWLQeLaY64XFMZF2CK/6WLH6fv7HUifxA
+XmSvPP4e+PNGKv5ME6aZz/89nr+kI24bTBQ4K0C5WPClL+Mn7K9d/VoOfGTj7ck3Y9SP6uS2pc/
9CaoApx/82jrzg/MTJR9Csl4eZ93qrxu2bXneCfdN4YsRtqpOhpJqI1bfexsO2gkF7Mm7P8OI6FA
qvaGidImmhyzeL5XY9VNad9NzV/TdPEW7L9V4YyjUKHXZQordbRpJs1HMPZzqzMYRd18/zqOLTtE
kE6N5waXm1+78w4NVam64g75nW0Rr/GwMxJu3H++DeDAtxGqxLQ9+xozEHXMrn37C5wQHoWnTKJv
YzMIgMPfQ+NYEBPOM8aNlxcW2E+33vjyac+BVFBNteLTE+Zr+mAXc/wfSWe2pKi2reEnMkKlk1vp
EbDB/sbQtEERRVC6p1/frBU74lycVVWZacKcY/wthW8U9mESmHE6QNweyERorxhwZhRVy4Q53pgO
CUC8RY+g+GMAkJbcoBorPbAaKZjk+fGLghtViMFgCAGfr9yKCtVTLej699t4YnCqgAoJcCcOawe2
noW3EB+x40iT+z7BTdn48kyd1TPkEgyzmJ9rWzUvmHAJSKMkiObVJE6JI8DrEinugLL39ILHRt2N
li8Xcm4Yfyiv/3n0Y8D5MHZINMU2/+D8JZnBk/eKFDER9o2ciXTfOZJodmdZpMbDwBRr9Y9CgbtR
zkB36RPvjh8v8xBl4EPmXCqjAwm707uf4AXPraod0wEbIk4bw+2TUdtGhx8rKhOjUGy7SvD2SQQR
TzoVMjID1PPcwnpEwmr1z1klYWamABnfM4n3D7MlP7ra3OZFXEw5ThkP0baNC1SEN2vCrndD7P+1
uQY5+Eck0MEmcwOvUy5DsHJbJ7mFePYrQge2ZEAJBgSRZ3s/SltSLSw8Q3dLmSg2l0LZkQdCp4X9
UqwBF/0fx2LhZcf02Pwh8bk5lGqa4jJAIggfSC4A2UHuHYJ8zzWA15C74bWqN0OSsXcAIGKe56Lz
ZLDxZHyUIRgfk2ohyu2ecyh+lqcS3AJx6pv5koZBJJUXvtm1+jGGnSG09UideyYwl9h+V1pl5z1D
I6ZmcttLbn/Vv9xJVmb/vxNeZapl/K2tkeJ8egY1IHRWQJ5v0cJHQ45hzehSg/MYV8lgQsLtb3Xw
FJicKXME0h3dzVrzG9+JsdvzPusj++do7gEyasbNwJFBEdOxHxWm7KDiJdKFDy7z+yHCcYOWwx9B
nR/3A1gAwrcDYYCs2nOLDFm1WPPQvq74bAx2hmsbD8JSsE5ZaaL7LGdsz+MUghcN7LHryDOl47L1
fqiHXha+d/KvUOIA9r78NndReco2mjBgpTUh+fxgU1BpISK1unW608m4mGnX3P+uaKafK9BOSzil
XUki1izzOJgV1M2wtzqrIfRiMGtOxYacazCyr98/V8Jon3ps3hCDzBYlPSa8LoFKfP4W/vMTdPRE
83N5uVv5EqiazxcAkBfFrYB+lJnZAPzpWfLb7WA+jNtZRaJN8EI/a43MZpJh8+J6RtwBe3zz3n/A
ioB14KsgeDiJ2ll7TgPK6kTmOHmvpPugyeMW4IMGGnIxJ3scpMqWnGWEvpmBEXNDj0l0wxhOfcxW
HxLOifNZ6G4F5DcgHNaUt6WnXRpL3tJ+U+M24C3Fzc2I104OQ+JkGeV9phYyodLpw2XKMwHP8aYX
6+daYHjkn5MKBR6DDm5g4Sj9ZzwVgYXUtAPEoggSCDUlsPqMCnduWpBVhLTbr50HYerihTd1XIdz
Uv4ZqWf1tbOrgGxhnZcvc0fHwrsT7kx6C4c0vHYLmcFp1dErbZMe5+jIZE5IcQFnX7UL58krCHma
+Jm5qs/K5bvvJLsDe8YzxZQTPyz47PSvJyTCYLXt5Nx3suvLey3LY8ekbwzn7RxxHl1Di+SC8pS3
NAR+Yt7nYwP64mdRI8LBV61ZwHa8Z7gKHWzPOEK4krSYok2ni2H9naeFVB2xs82WaEy+NhoPJGns
sNjoGFUJIQEdmcKAUajEDAaIZA4wycPg3qe8tbysTxJ2KXZAl4IblQdlmyyxXBuHKNsAWzI1mukf
CA4xAZ+gpL2IypHPtLM4l++I7HqXfKK+CCjqTiMTaQrqcY3qoNE4XwEYAZGi8aUh3kPUIiPwaAX9
z9E1QEK9QmbmtpOcDAL2rbv9vLxPMTxXa0MAByCaPjTYaCACQLDAoahGU7DSLgOcjnA2/htdABih
+++78yGXURAQ8s6+CwqdEdnkVBEkGpvmhnhm+7MkqQR+CE0QKSdvm1RrwrCruyEdWeitPqL/q0Q8
OuH1UFbC/Y0xl20ehvz94W2QjNbGxiXQdOgoMtiJRceIy9AaE5hq1KccFR4PxWuFwu8g0z8uBy/d
0DLzux7KljIXWLf4+N/srVQ0w+cSjA1OF/au9zO31krlPz4tnjvRNo6zrQQQV0yUPmpEi0vrFBin
Bn/PoC/kePTtSLvfhLQgbSyjBCSvy6UebF74X8Drvo1GlKxN0iw8bO02p5ioiiPljWB1fBFkrHOs
yad/MTM+iznxiO1JqHvI+URY2KMxqo8tv5krUNHlFKB5CbjMRE/VjImche5k4DeOiaHNV5uUoqjr
QJhC3+yhuD4hklnW3OT290IpBcbwJxlHBMex86PDu0NZEMy04amIWKBDXmJizXFCI5gDa0RhRNu6
24WtiGYMyGCmWks7CvBPZCwh1uLw4NGg+f7CHvklcB4ejdAaIm6JqN5/ee3QH7HFF2YVADeQ4YyG
rjdpZuUE6fuQowLbGVrni7D+A2rqHoo5l9QJMkgJEprRR2C8XfG32b4dyF86TETKZi8ogKantd+Z
eTBsGcwIHiaZ4z1vXJXei4Er8T497OTvSdDJuZr1V8DQy87Tc5LM+8aZ/jsyweflRqSJo5l1ceEw
iT8wsbWhlhqpn6eEs2oTnY0lu+QY0E/cuCXtzWyIL2/IbwozHnkRBTfnDX4Oz/7qsaXTFpmlN1yr
BgqBKab0wZ6hhGSQD6mGz/GJRLLCSrYCR7sV4m6vIE7mn9UnxGEMFIK2Hj8Q+FnpoNZ0apy/0y7Q
7cP6sQNKYIhcvZcgQ0wQ/C57FHMJ5wkRebboIUDf917m4whGmzmHiZUQLVoB+jxj/MSaScCng913
OSKzy0SaCP+tGt9L4YOjMvYS5eBz8jTod1BhVwLTDftBWprVGoSZxYxdInFyk03lYcC4IDoGVvpM
pRUqDiwaCUrI8sRzmBkIt0LgF5CCejJCafyNpEs5HQZEIO3f09dKm8UE4IYoGU39bQgbQRpDm6Fu
RNA9oDY3fPpFyEDRMDaCzJf8OhhZ2H5g5Ges3aYawhWsNGb1HKkk+OJqVpCBM4i+Im/d7JxN36xe
5oF0HRgw/v5o0jVjYHMk+4wT8a4AdvvsPmSB8AFofneUdEvdZOgHhOpT4QWbiArn0Ybrh+e07oGF
QrsH1QcJRDlwaAx2gHnv5II9CPejJWoH3T5GRBH3hZZVBFcWhGQMudFkEB9U6kYCDYcEP6ws4Cc6
04Vc47MBgSndH4+TZvML+3fejAzaZw4RuYpQkTM1wjqzTsdneYLMi+q3CM1mTM54rAcECoh3mO+Q
01gtiTpHrIuTB4VxLO2E8pjlhOBrHxuBdZ/ireBcrE8ZekPeoZnIWCE2oAUA1o16/UbJ8wfFwbJE
C4LI97vP7iPvg4/XQgD1Nc6NzWM1HsJpV6hVPhvSJ3a3ExTYIAtadml9nG+r7dPDaekSwonWxxRN
BTerczEv38b96EXycDdVV68t4s63NSdSy/10gKnaMjsBCEGLEfpf58xe+MnMvMeuNBmQNcuV22w/
UEdkv8Cb5DNc+nD1uwEvAEA4JIT/CJk8p/yZ97WEVkGXgWNuVwXAa5yfFpgUU8nIyh3RUnb9zjkp
eZVT5p7R6b5tQkzMXknPTGlr4OHzxu9vR1PiOx7MPwMrI8mVgy+GwUZeRW/LIzwUtCI9LdU+bIs1
GCaK9IJjMxGdLwim76f+QqPThW/6OITGoDprvGsWolkAUa9gjjGd7GScIZgge0JknJ3upwdWdA03
6aRVfP4DhdOJfQOfiXUADbY3xFVcgVQ3DUB/McJ9CVbQzPZK0qP/sdho6eQoCcX7Wa/gfX2g/BAi
G5G+IxEP2DMkIo9JCZ7/nN+C6BJ2HwZjqkNkEDyU1lRxKGdO2FHEpOmWFiFv3o9XyWG9cmtOHkr1
Li+nCb+irKCH0qYCxoukZSmq67oz64E/JOqcVEAX3S7mh1lFjhrdSygWslMhjvaho0w7+0fEB++F
JTiqizQDYQF7vIFAnguCY2F9mczCNEKzK8Bpbij/EHF9ilgSEdgmplH4UX5iujg4ilJU6eE8CQcz
pKBHEs+pRSw3Pm45A00mw2sS3kZ2NhHnRrsB6bzFikcmXFAd/EHhal8y+YxMMyXZaotxhSTT/hx5
cHA1ZgpZvnwfBPBlLwvK7nOU/tAqUCdGAgqvr2KDTBCilwc/flNgi5nILmJaghFHopH6j/iAxwOp
pPma6htZHr/3dXifYFtN+DREUHNqgTh5OpCAZGKaJWPGEcUpaPqsPrz5qRsTYQlI9PCG+/sG8cgD
sdbIGZid+928Q5Rks0EyBhTjIxHhiHhvc07xMzkKCPscEE6AXfs7A7KKgBhGvhIMXPRGtz0sdtAt
iSlkK+a6JfTPfC4fgDhfqIXBtBeXY81toFi75Zf4dH5rXEYDE7QHVhA2FpGc/yOPgGEgbjYi2JG5
ltTCzHluSsYU573qgdct+KMigJDQMAsxHAVVmPooBap3OiJ+ETnRmw7Mg0Bs4EABUjHQGRCj8N/s
FJiOgU1FvfjQ7xi1fRjVf4GPRvZXMbLwvz2YNc/9wflFP6eii6W3ZTIU7SpD6g2NCqYNvMZh64xS
2hgOnsAmhsAE5bzeyxZhi9iawMcQpDBbQKvbZI/TXvMWGZMGrwshQCRxEy038h62IoLQbiHGzTEN
Gi4BCQvV45gjAKkgGUkiaVmbVkEvPsz5VgVxrxDR+LBZWuaEpQai469ZvnZPGzkjPAQhSyBg7PUi
hApAngQxrLeVAHg1W7NHPANvl4sCWj1omf5JN73Pl1S2ZsYeJGomuXaFXnKTzXPOFpPBQ99W1EMy
zqj86+aDIDDM0bkHfpJQnrSU1wdCUYZkv7197L+BOnB602bba+zRHKUcvSyc/zhy6T9C4JlwPrQE
adX8X5gRVYgSdvgUrdx7eOlafFaZe8chRRo4+hMHj69YjAjjHNKQYwlJLM0HpStqFXoikotSKuDO
xGTaoNZA9L9GhwWCGaKJeIq1bbaoAcVFqWPpEE2CD/m1VP7KKzC5CXaR7LjLpsC9adgRuf71eGQP
PEF6LPtZhEWZE+1zZOriC/3WXBjposcjMWIcxeThQsBaAOWbJMTNKehOBICsgVa6RW6DSl2wiGT+
4xuqYyIcoT8QkUnng/FiZlqhlQZowTv1tktQCnEzcLfYUB3cOczLrfty1AghiYGTlVWHHdFrAr6Z
b4BBulcKVJQURa8+fpf1xx4swcU6Dxh0002USRVztQ1QLLRW4eWkd4DkaaRi8Ai9Zm0IFJRPq6nI
pIZuXjceq/W2R9o8vzHAlRhZEyqDws42vQnoLhjmk8RUzi9maZhQN8e08jMI9QUkBWV3X4Mx/wu0
P7F3cg5FdUSAGKlKfU6fiAxYndxjkDYYMxF3St8GWp4Q3Ej2+vGPgaYTTnegktxtp6y7B6J470Ac
HC2g1Bv5IuPQoc6SeKhtZXYmr+SKV18JnjN9KzPWBocbUDQpqnSPe3nQB7dgTW+2KVwwOAel0tP8
r4VBoG/J+eq8GkXQkviazZVTNZEW5a4ChIlkuADOI/MjghSxraHf/3JvAyJn1sdLXM1R5j8hZ6Yh
NjFzzGPcGteeZhz48eeH5et0D4lNn/C9vb6YGIyPanYjAXwrsNuISJjifBmuDn1KtlAb6qNaQmUO
JPiCqnGVKoFGxgIXwMCsQx2By2GeLhTOqqvoOIJvttnvn3BTMR/zF0RmZIDXoht4g4TQJGmywHLD
qhGNWryIrDaIeTgqZvVRDFGkYcwPoVCg8GahByCtUJrSan88OPWCadwokDjx2HBrfhl0/FGJzZ7q
uDdxAulpRDqFn5sKOqXj52mOPjZTRNfY6RVijZZoNu2foc7h28FV3/CsOh+8FqewaES9ecXNea+h
JKsbfDokanp8LsVPL3FfUGSySMBulC2B3ykLD1i211JTzU5BGoQSf6z17QRwRI6/Tzp6wA+r2KVm
9E7kufGepkdtqsWcktJ0GIpyFMGOlegM1dWdUgTMxEiSNwo9yKBcL0FEM9L0r2/dICUJm6HBnyZQ
IHNUzRiF30BgkxDwi5z7Ob1yVUp8O32r5Mn+TiFRHW2RnIbnxAxbI9GFLuyBxkud3P7KaSKy4uoT
ldTobbHg7GiFylBvchH1KZp8sBT0TGmXmik2CvTN5lpd0YQ8+2FSAR/iZYdxn0g7VE0rZGbIR/bp
H1Ldgwkf+BgLol9aXiHHnMZHJvO/eCNK6Iluwh/a93TLbE1KZI6hGy8EMjcwmy3g0s+Tg09lAJNg
v1/joS0zu1yiB/npjsz+cM2muKV5+fXpY2hqNzpVCPii30VkpqmK3eDHx9XP7Vwv3owuHWkY6pjJ
hkUawy7MCcQHCRRgQjWhiUlwFh0ucRGKue2NoOdpvad1zCakX2QXrJvstA8xJIQY8A32IK8cLKJD
PoM5jdIOABqGGA25QHhHw4pv2c1T6xvSpU2uEAEl8TMqvbQBAhqyrYzGYAIAN+0EGZSH3JF5hrPb
khay+bNFbl7hHzYI+a5o2BELAMsGut9xPFNEhS/Axr+d+B0QAxsh2la+yDvo23JAGi30nDodoKQv
XB4x471TrhJ2no9HXLD3RqjYxizVwM6cPytSRZg3ua1ooh1XNGveYkxZ4LMfFCuJi1WBgkuiiFuG
GFujmrWOwc/uQH4l8nOkwSZi6ZeDqiaoeKjqTb6i+VhkCrv+0O6jDNavAGZHrD5A2NmSQECv/mPF
igpfxq52ki4UqFMW+y/Db4zLIExYWbG6CM6gf3r9KxPhXQob501TvWyTwiC+Ft1pXEUPbL36+gsB
3aljDcf7jESIORYy0X99OCKSbZ0KzSFLRp7a5O9vcGqFsNos7GQJ93lKATOtfIHHmuee3ccHjfNx
LEnX/pYjlAoxPP201/W8dDoI638a5vMdApXARnbZITVlCVvSjVBnnn1EIODgh1iONadALULNEVWs
6bGmXYa2Vpc/ZoCPkR2pnZn5RAGm97axFnGxmznQLxKFEFWnQymq8f1jJ0Cl0rvWPBS1jWR7SyjG
5DdrBt7HewcKjO4BWPRjKykw1c9NT79TeeJuR/cUQnNzBogQ0hFoK1HUfs2KS4eXxy1E3vi+9pGG
2e+5OForm2UW5QjMokg6FcWxFNyThJxYiIIRgIhjSJ7rYCI85w/+QYmCdPR6Cfqt3E/5ScHHvyax
Mij9RSNMwgnfWs/ZbdJwBXDsOCMAHu/u/pwBQbEF5HPcnR4mMxrEy2ADBfOkPSpz6VxylRMwEJ/b
gFTzxH6Q8E5DNN87MvtAjI2Nq0Wj2dvJ/xX+Nmaxq6ad19tq7gDe32vXGlRXuch332VC4BD47v7m
4u/k5MXbnG+zNfVtLvmRzu+KoNzo7uuUZBvk2gKIwy8CJl9RoPhaAeDQvdCdv/b+MaUL1kwn1JeI
bKI7uUuPQDpj1RRdtA7GqukjGHj303BPq3L8W8tz2S+WT/MwQycwhEG7PO925b4mBGoNZ4WYqAHi
pE29uvtw9wW1YalFIJ5s4pAw9CgTLPNrWjOtsj4WwkVQ2DCuYAp4KYzvJLHZvfixS7jmUYim7g8P
ONHr6eTrDRgbmC0+qHeE6AnCuEHunOzZBHXusBf4+b8eEWBfVIE5IjDxy31byMVtkAY2ggW/8oEN
efH6WgVIInZgCp2YSWw8jF38mZALb7ImivTcK7eEh4bj/rMb0tI3ajrHNHqwIIYVesxnRGG4POT1
ietG9woHoSGVeTSK8wo5EgAzJSITyJn3CHriDqz0g2fs47RBc4g0AErCbuz2iowPuUYVFOjRQlQo
eDxJ0ajHSuXW6M83Vai6ZIx7bw5yIkTBqbGMPBK3eRuqm0dY+lzAohGrs/+EeeGviBSPfK/g+2uu
OIX4PCHy58B3NqmfAPdcKoQOX8BpgEuwZI6f7stKfE56WCrgrLf9BNKhzBSidY5wjdrFoT8CmeF5
0mcc9JyPo85EcEp1QTnN90AhP/EpDBegpKE2pckO2EFommkKmg9DOFQuNn6m0q1PLw6eGtUS8aZF
arXi+77Zr0sXfqYwHl8663tCcD/gvwHGyalxmMDcIE09REOA9h5ft0fpyDDq+Bgu7OyC9ojudotk
mqYWoATd/BENAv8B6ge6V/pzlA908Uroeql8oH3n43LLYtIV+h+FupqRldABOFzQUwt8LV5zDMck
BaDUG/B3jfvxsexNyUTypZk0fiyRdR2cEyH3NvofoiWoAK1btHXMSjphklVQUwe+17lZYQSi/oVs
Rvjz6gwKg0KC0KXOKBf9pyOhaeVh48JcINNoMtRo+sEHkzzsE0DqOwtsf90IwJbUorXKOApjJT5O
OUyJS3vMimBbWkMsKvml3IxoQAVX4MPPToTz0G4gTpUhmFT45Lg5OBCNpBniFEbOMGNhH3JIDiid
UReqjtCvdl/GYdOarzWwFQY2IZTUphKGlX/zFTlmr/2rMCp1PLL5tRPgECKpIsIeMSiLoCielvkh
kPeocXHFgJgWHpEV1yEz84e6Eo8/JU9bW0iEvjCpvRBv1Z3f7Yv7ne0IDRi7BHpA+sMFxfZAowCc
ZCtUgyFx8hSBguUcy0haTVhqv0F4R55BttFRpT+wnXB8iwpeA9yWiiYJLkQPcsRPLI+iv48zZnxu
ndE+uzZ/1JLPkkAjQXL9Q726RwHQe+4wscNVQEks74seI5uI9Rxwwm2SGNOxOXJkBfKZD1cQP1iV
XRymI1s+YbyZvN3XHyLhnAQcIOOwpG43ZxsC7QtA7tnYeBrB+1+XoQt7EaKqXWD64B9ny6SPzqg3
omqeqMbVgc2TPeKNK6HK4VxKmNQgOT+Xh5DtCT3NvL0+Z1+YcEdvbaS7ZF7w0CE4uIINAAzB4F3Z
M76UyK5bHNrYwHt9DwRY4W4S6XOECHXHG6grY9P6xxSir5l8vLw2Ya1rDCoCBYUEZQZD7SqzD+nj
G7w7Epi/F4HczD7rbg4Nf0eyyFYa5E8zvVkKenGWf0SqDI8ByjxkwiWEO81JlKqsqkXPkXzJsLDk
deEL+oSUN/B6CWj2aYkvxhMx8HlksLH+oCEQ00U5txuzBlHTCFKLY3Fsg36JgN5UBTMmynCYi4wf
eb08Kxz2DbAAD4Qoka/p9EPfMeIM9pv9xwbO2/68BoKNqwNt+JDpBVUHgGiGQOPymf6+BsZvvM51
YeEbeYQ17DFqhDMuG7pi4NYPk8GlWiX7UfTw8VZLokyRnd257bKdWs6Z2fKG4DxLv4pVgd/85MEn
ZyOC2CN/rS3OzqErYfBiQiWT3ZLdIbJbLjBYPQTp+ECHpsQAUpv9PyoleDjIH3F6y/fBKDjwnMce
ci7+xcPKuP0pl2yndEai2j0YB5Gb1d3sLhye2s7kjoJD9aFnMlPjmL7z2jXCUE59enGB98OEB9HR
QHU5mPX4fREWtMmmfd3m/435bElMjnnbKkSa2RV7MyDjmnn0VrrawGnpfXdllPeJX/g9R0f+we3y
9OHIV6y/sJvDuP/HTsAkzaHoQ0ANOGQh/AHEEbf7h20/QQYM3j4wyB9c5JfuwUQa/XFMQGxEt+Bn
6k7PLxbPxYE4rAF/Q/KRRC60xeGcbMiPkackZh0bhwQzBt9m/e6F5XCMPsRrFh+uOto+Fr3VG5il
hbNRmPrMhpZsbrNlsmGmoipJNYeI/a7H3R3wjLUFb00gtaY8GypGrRiKZqvLbq7t4ehZbpZPrnJ8
JWcFcZQW1n8kCPyLRmvwNNiSgwqkbysOhxkO4s+JLSw9EV0uWjjqCfejYBpgSWdDV+YpsG/LEU7v
PtlfmBDMZ8iFlK8YnP2RdT/dNlwdtIvfsJReSG4xOv4qzzfe0sLos7ScYB9+vDKsi7sXlyci6oW8
IIwchUkaw7Uz3hMwQVbSCt3Fc4XflniTz50MoTbu0C5wwV/euwqOnkYaXPsi8k16eCxtL81UcY43
SGaQmQjeBKFUDqPmAu/jtpO5HcLyxGyTTZ+UR2aEzgB1MIVE5cAit9THrvNeP4NPDuLJqhG/LXiP
fsQi/3EbnHxMVXGnwj/TsfWgoLcwoSpO6aZn09wo3CgH7vUHD5cQL/Ozaru7jQ3QZyi1MkT6UObQ
vivSYm5nnfBR45ULsy9Sm7s5DEi8WBGERrDHMjs366fbNx8RkFIHo0maxIPjKcaDeyfPiW23nPZd
JoqvCMyU2NaCz+RzYgfYZTbuBQ+ICdD/oj2Eu9TlpHaOzHohJH8K0cz3ElbOh9cVBwOREJxfQ3zp
mtUnyeA5QTbUoy66Ny5O1eYRg0Q7ROYa2rGOGXZ0PlJSO40NzBy4wEX7iATLmzWDV33aikK3CqUw
x3zxPQIZ8E/30Kkg/Dgs4s3hDGS/QnTjq+QwnstFRt8Y8R5L0FJQU+RsTrKkwwO8OzEvpVkjPSGI
DvuGPBlY74ATHFWhsm9tWmfxpzRreZsRPlcLXE3nXDd4vegEZ0qIe+tk09EeNP63ufPIJ1Aof6nu
aJiIkwnBPUyAkJRiNPwXyf9lteXsboNmLyoG2Sek+EsJ3RAHMcCFFt9xGufMciRbQFSR2faqrO/A
riWuQQw8Yws2ZyFFd+e7+Z5epxxh8c8bQ3w6D1tmGOdsQ2cEKhaMpj3ny4G+ZjdkI+SiJOkiiUAP
yWbzylqgywDynC2nw3qA2nL2C0UWOWH8mAl5qmINsoBgggaRP+H268xKzKFHMYhTh4NJ6vSpO+Sy
eExAdMaqeVuNTALvHT7NcXVpnIHxJ3u31XD5+1On3zUCFPiFn0OV06VzSKV0yYdp+I1HNWAE30i7
75aDpUaWKv5S6nSox/V+YXf6rb5nmhp+jVlHD7j9lLKuikmejWOpeshtSTd4VxBFVK2tlImGGWBD
fo01RKI1IT46gbMoYQI7l7nbH9iEjZqf1S8sHaFwrpm43AyJKaLtV2cSJTcklO8Eb1Eh5N00bhK/
Q7oSDc1NNSOfCh0roWMH7zb/8ZCuWiR6lsL/Ay+Hh/76kI8fFLkNhGRj8pwCLfNB089FKDkfwMG8
7/kW6ZxnAIUm+q1quO0jHdYWAnaJn8UuZqmL6UYiuvyD8rtcdR5qanQbIOfV8iXg9Bfhq0fWtnrf
BQ9Son4Qa9+hNdi09EgrwWdRLqQJuugSVW7h8Q8yeZLMcizXvakSUyK6ePtU/Yn8WjTTfxRH/9zT
bfI+1rWpxCl8pIQg/DN5atbAS+i6yRYdBAC+G65/CDAYod6/oL+vqZImgBUqJtQUoytXZc2eOxA/
XZAu+j7nGznlsDkT7CbpInO1ySvOHCUaRFLI1KQh+fqiNZqWqIGqa3F9bx/X2v6dBZwU3D3kwBB0
0XdTTRq3Dg+mRjnBuEI/P8DFFvIY8Psnom3oOc283Aq5L8Moj9NoOYiUfb0F0WK2QXZPijZfKDmV
EpqyzEMTKdOiJXsHky3aSA1KIqLnhEgUrz3ryrwQSkbRLve4alYLghP1Zw0liqDpQ4+uk8rUV8VV
C8HyEE7SxISCeLR9CEIWdbHHx4IYnjaqXm4xJ5cER82YcNZMnmhScV78rCag6o43SjdKc7hVp7lV
7yojWQsT0IdkCbLujY1u8axploYcjUCVRcI9OBGXbG7pc7yujg7S+v7jfnVGRJyStwpSfiomFNOB
mr4tFOkhVmNBa9gE1PCuk0jFs3wDe3wLkwVpHYcYbzJTH5Ch8dtVfud3HJGx1ojOMlW1fpT27kYB
t/uBHWPSuxDJKHtfSNPqpEVSpESawSBg0C+FBeI76XsFQOx0FMvjRc9ASP+d3ujE1nkGJBtbKIY7
AICA4HuanCpXrmktpP9A9jLeR9YimOGbhXAcTp9APvrOKq4GFfLelKc3b8hXFrXO/DMmImu/cO+r
KY/CeHEPePtGzC8NaSEfUwcuGwWo8Odovh19IS83wtwjhKP2Ie6oM55+kHTrAopVY4WCm86oAdqw
i9g8mF/+XKwG2qLAoYbKsb/llmz/DhxZ83wCWrOiMVE25fMtINNh3f/DBSSacO50rL/97jvjXeAs
4bcnm5X1B25jPTffYiJLprpMMXOekxMMRsL8pRnyzcyvCu3pjVW81/qex+xFwoZDI5aMl1yNGdNn
CJfILEWPO0Pj+jwSEXRsrgeQRCAJnhHAQ9bFBWk+5Fs01MfOvhEFXQEOPKbtp3PfiCtA95HGjkAR
fx65qhGZt/0po6B124+8dldN8KTMKvdwfjE+rVJfw4UBJ74eWgBQrmJJDmNkEhE1EPCrOP/s4R/v
ooMIMcwteXa7INTUbxy7NNRG5Vr1CeyD5x+ZlUHop8enxzvYLQZ4BVE5c2fwnshegVUbZ1K6SpLx
MmvGSXzwcny22bJaQ6AaFcd5SWnlk3JDibkmrFozPbh3hHFb2etFPYsFbrzCZL86SO7gbZMm1Mns
KCbWPXQbw31LXAVBCNmmTGwGmRtq85cL1IluYg4i5JNqVeKwHJ2aSDl+ZvoLI2oWk0CHavG5QmDL
aAF9i1JTbAk7NdK9JhQ9skx95am3I/dAJc+iFX287Au6h1SD6Q0lPZC7kfsMaq4sfkk1PRGIcbF4
LoCricuTlpywzu/0Sq00RzYPdvAu2Av4YfwSibgKBoUZjR8CapGZLV8gqxEi7t6+b78JrSKLkMat
bIkiU6ivOquaEyuKnqu31PF3tQts64MYa/jTrDEXzNVVNkG5/Eb4WbvMadl05JJK3IXqiZhORllC
pR6OwqXFicyiJ9LZBmwlLzIDYBLa4MN4DLhhqoxHKUkkOdm1adwjLtKM1DhfZxgXPx4kI6p+DEsM
/i5ir88J+I6PnqQUHHHTWoDPJZDsHoc9ft5Zik7AAil6IRUGfhS2HYYpr9IhfbEQAUZIWNoQZhRo
Jn7M8ZsH8ssDHj2kNVgLmV2desPvE7uO2Tw5MU3cpe4N5B8I+f/S+dp7rLqdsiNBxhX2BDggZl0z
ZQv1sHSCN/BjJ2NsWaXJkmUjxyWazUaHiH5xQs5UcF9KznNyI4wlEZEZ6pKV/mA3GByd4pQglYje
utDOT3osSONOI3zoDpfysok7uwuIh9lSGTjMkT/Air0aPN/mrx7fVwSMHnbF5K5Z9dfsozniG5ni
pWoV8zbnjSpAUpi2lj2kKFwt54RKOPa0xS3Q9hX7CRZcR+UDozc9Oky1nNOtJYI6wHfwWigOw73L
2cKXDW471ntH0zjTIhi6rT6XpxovMND0vLIqEbbd37K1ac5zXW65WRL6v+4eCMY9AEHlHQOY/NA8
KT5o7CkzFt9fAHUUNpcbJdWn/iRj4xqevk7r3c+sv/3th7VR5UN987jIU3YNoyEqEjynsdBQO+Rv
OJ01JP35RvZMCrH18uEZojb40pJqsgj3Qn0PynAn8J4xHEUuADJKqSkh5IN58TSVSMXowEfO2Nbl
foLa9TntNsXp5vS9N1IY513Tr47+FVVHiEthTw8uYwdVfxw89/Aum4TvQaEdzO5hcK4r1nv72xGc
9RVT8qlkLG4Q0ebxzS9eHsOf9fZfJlGMVeHoZBcaAoBHbkDH4sdJn5Yuu0/Jos1mVV9wp/yrHka3
9HOEsWz6r5hCc1sCLsDZ+K+p3zZz7DAEIBAy5RH/D+h58ClnU6/FuVnWC+0kpmUcBk6K8JJPfkMB
It7ECdgl7ABt9g5FAyT1NJtvaWDEaqnjsW4s514n0jvBnIZTnrtRfJetAWbKPqpl5loiBAjMYWLw
7jhu8SrsefQ+xJIseC3qnUr9Y0gRILyEcBDe5jkNTzdR56bKprhvg9EZfiPbPjcklWHQXMJ8h/n6
sUCcjQUaKT9pCP5gLy1oUwQMY82C20oMOmlyobJIpsxq1D6MU9nid8xTZhSb3OUrB1h9EUcFtUfe
wYKxnDb2+qpNP62wb6IoX70gQ/VznwQlplqsJCYhyCOOmpg0cp9ENqYxnvQwC/pbINgfPGtnPK9f
nrmnC5Y1+JkFLjUobwbY6DZjMRLsK40aqIAjtXDZ8YlzAIX+a47lDJCXnbbivuWIZoWmiKcElL/H
QtWgm1BHDst7aq6ekTTvWGTfsNGQngf8TS7fqkjSBNskYGxEZ47V/6cOn0ApPBzI08wjKu1ABsXo
35FJmnPfJOmyPgE+T8Rw1g+wA805n5+EDtRkrCB25Wh+OfryBkIIWWimBPfeuPBsuUiNRALOOKDs
JucJLCFnP25WnYybHao7Qf5DMyxuEqLlN6ilhZPCYJum5Z6ONWwvyf4R9t8+GEsJwcHYCrrbc0fs
kR+Ek7SlX1s3syXrGDGo/It1ZI66Bwl1OTXRM9/r6/haY0ho7e7Khn7HygdXc8Ps24NFkCDRwWww
RGh+ulOZKZhA3e+aWM48aghYuyMINZBwC+oWtdKmurzj9tQ/kTjE911cnnNxObeiTxGOck/PwgQd
ljEU+nH19PK5NvEIhPBBJaYlRMbdVp0/uFUfLr9dwICbUcyBT7V1Bq6SMaL1/zhaiOwZbv8j6cyW
FNW2NfxERCiNwC19I4i95o1h3yCiCIo8/fpmrYuz4+zalZWZinOO8bc8OyhA+Q5AzwL6Z0pjkfLU
0YPEacpPh8WBPIBISdBwu/riM9EjFRQTowBPRk7cXDN647HEHojskSvg5iPD0hsXDTH8BSg9KoEp
TFc7EvcYoAdSXSSETLjuy+WS8z4eiujb/DxVhelBFaW1jf0hOldOzx7i0OuI2z3GvuVVlG7WlV2P
v+EF9eoNOgeRvDElyMT7UO5K0jDXtIcXRvQAe9cMaAZG6YbUHXqxRSQmyAPwjvR9uoBromLuMnOG
tvozsAdLHCa5rbRiAuGVHXiwGA6kCdFBw3L4RTYBzCsHLQaG3Tt467j70PKqQNK84YsLQQ58j9Um
QYzzYvlmStGdPvEPug11hFqZcYDIC14fQoIh7/S1NFNmCIHzE7c8mpQ+AL7sfC7CAyO0Upz8uSis
uNCIhUSkC7v9M2ydDdkkH2oUfAyQLFkYBmak8RAuJLiC4oloH5pBrK0fvBFPYewrx8rwfrgdBlE7
vDKubtjOqPHIXshTX2nHWrq6Zbk17ez+gpOjczmDfIT4VVLhAXb0l60Q6Tk0AuoCln1g5FEc06e3
78hE2/yZI32lRvg/cVqiekfSq13ohbb4XTCb71UeEqQ5bFXY2VCPxB9kyruXS3At8uZ+2MfEj/+p
t8QXllz8l/shg27DLA8hGZz47VM8NnxaURQfvlYL7IeFaAYrip6G84vPHeKVDsWGjFCvXPKMCcnV
BRAdfHIuSCTGMlyFHuMhoTBIEkNcFtMBSDt64Bka+x0yCJvoy+Q3kqff/QV0jAjZbf0Hlrl8wzR2
f9cVloOiT+Qo8RIC0wvJBbRylta1HH7sVI43zES1i9eJumQcESxhCcEORNXkkBc/jIYVy+SNDSmF
FwDJxHoDmsR5uc4TsHcCuXg60Gc8Xba39Py3WQ9CqoAZc2bEWEb96AdXRhRhMUuje1Qzn4s4OIHK
bgirZIALkec+GRD5y0NVspL78AePFSuHFnKLGwSxFt1r5O3MlR1wS4AWjgUjrJZy2B8z3BWrr6dF
BVE5KaZM7GiU/fE7lX4evRMpvSa+brOcXBNhRGbOg0zm4CAkEfFGsxIRZ7Uopsf/py8RPiSI0nkE
X67Ws7yc3sa+XYBkiYDz244JEeDu8wiuxw4cgChYvh3pH97tCDXyAxW2AaGmL5B2xArux37waWRo
twvboPvoa+OjBk2FXXrhJMXmJ7bJ+odNz30QuNcFoPQX9IJjJkjWseGPAWMJqsG4RKHc/109VIjd
+9Ynq2fIkEG6Z1hyrpM6+/1pS8kV0kN1/4VSxdQfsXexMr9Jwls+lj1CpHdGaE7uI33ZQ/hv2jeE
ojzmMeWGBK9HCkKXF+5bNRe66NtI6bssyYxZv3VvClpA5HGOl7z1PlHFMOuDoXLWXAAyAAbuLDwp
eQekYxFZ+69nr2I7HbB36uSm0V4MmCGvX4m505fnv3pZMaA7sGwMMmdj+AIJrkYlCIAJdAo/MmI6
PHYzTEr66g9dMOElMUiZEdGDipSuCvO4d/ymtOd8hrewcWXO5G7/RQKC7JSAOewXdrtHBIw++P3X
sQ8uaeRrgxwjN1tqiuASvZQvBJParhxTuItY/LGUWGPBVcEEeM1gc/GfW2/AnzZojrxWxfj694lN
4gyCxllTluy8SRB1e1kn1OUbiPbWes8rAmnC76JAGpbmmmVyENK+wdEsXmLaR/PoKtzNXczLTkNi
CnYOVct7oi2VuJo242f2XjzIxtfQXIs8s1RHdL19da7oHDYW77EGbF5lDwqmyzbQlsgrDYCZfrBZ
vHBDPw7KEJvrVTjwhRWApjQXIeyXKZL/BKUcAyCDHy/ffplcI7bqlJm7SQBN12pWkUX5sZDDElrg
CVsAEciApdc/ftqaDO+7KKd64ryDuMbwv+Mdr/EKLV7pM9RHj5AcOST60WbdAfWKdABw/3eo4G0S
tg1mCugyopIwEoyu2LM4C4n7nQ50HzAH3R1b0LeBEQQNBIh48h4Isj5fGcvn+HZ3CcRkMq/tHvKm
RJ0POEUP5QQluFMSe0tLE3c3n6ivoyDL8f64hHos6RDnOGAgsNnJTbTdI9CrY58bB+KCwnASa2io
OgPuc2Eg0IN4Rp5+ULd37+IALeV/z5HOvB6X1oHMJbLMA4V0YfRjqFKEz/I9g5Q+r5uMXuqpMBJR
fDq6hdiPRos/abmhqGiF++/sb1BZDMGEK6xNf8TkfGI9JdMspnYoem17rgyfzOHUAt6KaJXLvoxK
oHyisnOewR8aQkpqwGV47C5YpoYq+WiAV5n5cww8b2i/RtqEzyIQJMgX3nnq9Ejemb8TVhKg7C+B
+9ZTCWYrBnWHFme2tinVDBhFqhl6aK/dASrxysAgjC8LIC8KV76gSi+2EHn7m9PDRREyQw7pQ1Xj
U09h7uvwM/pOOgKAZrzeUCP7nvvrYDt0lyhaPqB4CASGmvtwCPc4H5J8LPLEi9UDjO6z65ZN0k6F
XcAjS2D8iSFPCHkxd624aXoOR2lAFxveRNuM3/N+rFKY+FrQi9HtNcj9pD8iW0vZ12jG3wnchYP+
hUApHl0Xpwhd2XcSxJh8CL3c4s9wwXvozBKqLSM1UjnpjRmy7isiFR2ocGKBXRCm+ceXQpyzg0eg
IC7Hmd24PC4EDqAkB5DnsmY0Umb56Xy6nV2JeevUmzBEakD+uv0DHQLRu9P857IE45LJI+wzXLlr
YfTnSiJH8BwBjANh34UsT/jyUZd5OYLlADi62+WkLyuTi/eeg83PCQL16kj3Ga5t4s1hxPZI4G+7
3jr/BqCr/azjP0kfdARlVP4pDk80XliyVx4QW7hho998cPwl3znPAQjea8C9FF3h73u767icm9Ci
Iz7WZ3E2tTvxXy+WthPtADkj0pxSlQL1IVs0aMNU0BagIPhVauBgE+sI4TEyIqtLQldnfadNsluV
i0so3DOUepGnqNA5+VoO3HrVjb5jEeX6w/i9cam0cBZ3/wexrjtyIjNO5WSIKf+c8LxdMyHbzqGU
5fEL+cp04GPlS2T36woVo2rXo5Yw052q4mMPbjz6PaaWbiwINC5S8+KBzRQwI8tyrNfWDkoFsTcv
DiUjHlqZ1/ZN3JbiCaeNjNCqZwPkDEgl0MmGOecuoNGUsl1fPjZI2GGCsLC8SWez2LWJ6vE+yNXJ
Q+KSGSxK8IERSZGk4bc+N+O8pT+K3cD+elduChTBJZHrziaYgOPjc5ySMxqq+BBDsse84+hLMACP
17Y6bPzfKU9VKlxskPVQdS6LKwQHoIEkvIx+M0dgHT8D+aBNDFEVCBD1icGbmHKGiJPc13ETXhMY
AT7yFZxMASshrzfhO6GYNuigzHjcBPM2BaxPL4sBjkufEjUtOs+U8cD5HxvvZaIDSmWndolcIBL1
kgolNEstJdTAU2gTGON8gAyBVcyZll5JvVMzMDLvDlXE7wv6ZG8Ob92FhfUVf60TFU5sFpgwJDG9
25g14XyRq8n+gBYAPsfdkIILhjhPBU42UybKmTpVEmN2JmqxHcsHHS09fb4AatjYgz4KZjOiv3n0
y5Tkm4F1QFk/3Uv6dm5LLYXt0923c0nJtMgtH5fC012/OEmTlpCHZYkXda2sr5qPOkGj+JzjXzSd
vkTmB0cFsaC07bI/Czz8N+057yHisP9VYfSoOdXyPEY263H2gh7rnpZW3JPsvN4OG9mpN6bcErSd
jxU8pc3UxuPplcndkbevyMRQC8hL+BPz/hi6JL73gX66MRViiFVYIb4xMbmBYHEBgMCEfcbg0Fhw
oJPDU4Eoy066r3YE8/BG65NfxuQtFFIPl10e2M+BZ76dmhWo4FGoCoF3GO9gY/xNyGfH07BwMEXq
3ojsjhOt9h7rLd+mXeauRqYHOjCskoC6fgE+zjiKFB+EwvSYoPJxETUJH6pfinG8QiwqxgQZBove
+SXYUS/juTNm6oxe25rFqUv0R3oz7E1jldgDuZUXLfV+aR+QVLk7DzSTiNoTY4ilD28noBhZQkbG
Psvklly8EmsE0p+QrHfUSaNrysjH9X5O5dMLTybtki5aMvwGj/ALsLR6PxgBCWdwB7NPJIMIQrLx
+XicgFLJwOcHhlkntx9gm7hexVeI55TJDpY904fJGTdXvzeS/pjSG5BvbhmR5SKT9+iS3pKYAl3Y
3jA5pMAjGwip8Z08kLNlolqjf0NbfEfmgOgNURr3C3+wp4lScnq3RL4RczKX33bK4/gGb1tDEXAU
L+nEZih3IZGJVr4sHzv+T7z7ZCe9uE6jzu8mWDnmnN/C1Hj9U3aiG3jHGafe4mtC1tfFYWIjfqqa
PYfg+cH7EpX8oCS7+DhB3cuICQ5JZycGxxf9LMe3bfiKKNdUc3+Am2iXR/dRHRe4kdTMUKFKL47G
lycauQaAsSj3baNxvkfTFAWiLOsUJH92vNWvI5+GpJ/2oBYZa114x6WIgvoEDCdq9vaIsg4YoBx1
yMoDNR8//C1tLM4WySwNADLn19xEooPDHy1LxjaMpoY4SjmG18kNyiAtEgPmANMig/MRUcVEeSBK
/zuRjgMGIH5Xyf7/LxI/AiukY/9EkBOf+yIQu0Ahx+8ZkyUCGOhWBMjylpWHgbcs/NeRetDMYDEV
NCM1rTbT1bMdYlLN593ynciMJOy9eCxLKnZbKnJACZGTwA+KT/wV1KsMkIvTZpT++G3zSggPG8eC
cnbPhEGA9GDo8k1amk17ACbfol+aX9JLwfmuJHVUqi6YFbOrD6XGtNOiQfM2joLNk2tAY496gr7S
7DFlETEdcbPN7w4VmhkTfYroNHt6IyQTSJZZR/xiqI4YGtw25pM7gFX3ryElmGGocRoz/BE/ZIQA
z1AJUTPMyGxaEmkaIaBLdZJCSza3/uS2bMgfAl/jyT6DZixgAXw2FrRVC/JvvcJpZrhqlG1vRn6B
yK4PC8N/kFo/xWseFoyur2Sz/izvClbWHfnEWF8v0Mpv+CgIfgveEu/BiKVIRpmOhOav+vdIyV8S
NdpQia9E1BwLCoyuHLghA+GSVIzd5eMhBlEpBaxiqgv4ch5sOo8o9sXVPdQpxOGfNonPegmGOmbd
ZK7nN+XjtPpW7AiWTqpH4T4K91whDou+zOVrOeNz1THvK4HBD3jk3+WmxDpNJa8wOvOHysbhHT//
8ef1UvqxyDr6BANgJmcgqxwcdkXSvuRspb8CgxXZK1Nkh4w7hJ56hNKRPl44P6w/IuoFme7IRCSg
+JDZYckpx4+Kym9kupvsPNfcb8akP7pva3dD2O49eE+3qoAVMsKoMLHa1YBLoiUVYfIKIJuF4C13
1ig9Rhp4DUMKLDfRmvcx11KEgtAakE/Di5XUH1wEP4EZA41PN7aIsmmd/uyHkKjDQa1G/f1t+PNR
AO5UhDaGK9XoTG9/8r/A+UJ2DRFDhkgveMzN7E1713esTfVRJVvdqne6Tv5Jv9l9STIDsaORXvjN
1z3uCFIHP6sBjoE3518kgjm1bJMyYG3I5rZbiDxK9Nb6ot7mH3tA8N6+w604M4iBNvGu8WJ5UrSJ
aXc7Ug2K5JBLbU4VG0K4F+8dDxfAP3cqxOo5OP+GRDn8yugNZb3rNBGur68pHztPIcpoOZgWDLeO
sgBDROdqOkSHagdyy/9e8ZdiiHIkOfpBmf1Aip3rookARnH+6zNCEnKS9CiCidqR4SKwG9g3snu7
qXaQYsGmrjm3KBlmysFAas2BaN/ZB6ly48BTO9KM6DUeUH4cfn4bCaWZCUkj4K5yc8QbR8y9wcnC
6RtL8bWy+OE43cyMP2luNqknaA0NkecAUwwjkGDpEGGf0vCeFLuHf1BRNDLU3lwQX6YJ04Fi/0IA
dM6AMxEum5UZSeOGTZPik3tCloJ5uKiYnvSMGgmiI5SoTrk+fuBZVJLML3BxmJHbL+rgbipsNQNM
Cc8hbj+eIERPY0NgouNmx1vCqyth89nx6m9SScxWkoeLETCTRCn4GfgY6XDF39YRu0Wcf4/U8x5n
Kew+biCUo2jmAIkR4PE6gJzjw9q4kvOevqHeduW6DHVOousUatMtIB55iXt//TUv6szAJqbGynF+
tpGGe5AnsDsNzBMirzmpQxkYOTEo1mUpzVl0e/uCCekkRL/34DamboOxidl72owKofGneJOf/kwH
jeLq/t4E/XMHjGZ2hr17rrAJYYAhPoU7EAkkYo3kwY2CTzossTznLkv8iywsjltt0pt+IuqghuVM
8C13rGU1+QAsAbWBs1JZaCcZTTAkPcc+1w33EwfZCk0VksfbqTeCslH3+RAmZymv65KzJ5+/sJUO
CODaCJgzFC4FPhw4+egc5OSRJyjFz0THXjgE/CsLJRqMK1v25mCmN+/p/Y69ubEFGrM3gZY8A12H
aa0Li1m6XqJo5uzUUZyT2z7lCqgm8vBJ/4vkqCkya5JF6sXXg1b/uPcA/gaHxhe5pfPzpeEmjejF
0pCKaJEWocucnZlvvikJfpHIISebg/usotgVR2J1+pmCix7Cjpt/cMhgLTQyEDZM1MHf3UOJOryg
Ovq50BQdSycEccXHCL1u9OWQ9uu4S2VCUD/RYCol+YxqIaLNzhoxReK1oJ2Fzoc8vIbXTEpK0Gng
PZdFad4+gt+6SxUdMBrI41E63aRY9bJronLmLeVDB0MEfPFbD8T9cEY+xIQ/CHV3P3Aesci/5HLS
OToEDsMobro/Ronv8TewZYSDAZc36bQUvIQMYeMHsRz37LZqsGASqcftRCYKeAKHIV33KtMzcyFS
MS7w/Ydhfsu4tVLGmYG2NjTCDvTSHizQ49imfbUwGE+YtgtIitaH423HqKJSsi2gxYiTvGUl+Qj4
9pzNkJvLmincOmEdX+G6iewbtgp9eA6Ayg+LDrUId3wzPYo+sFnspf2AfFC+AQGlSBplEVONL8Sc
dkSrjLs9EfItAXsvqiXE1fY+ca9meKZIrVURiNxmA19gTcITrbMpBoMfVn8GANh7yr28swhDxj4m
E9IsEzio2NqegiYEKFeLEnYJOGf4yHTvORXavJpl5EyaaRWa8ZdwZQFFnN3cJ5F3hj8PlUYvVGkI
HmpyaLa0DoNfmfNNUDFOumUyYeNZP5Yds01VigUXtIO5iKucTeMu2UXjSBOQcvDS6BMj9sawUw3J
m5f5pJDs5b2I4MYsyG10AMxXxGfksdxwZyKlxMc7vc6VdHNAUQhkbCPaoKhItUJp/2GhPf89Pt6Z
EhZ6hFSBpOSg1p9h6xE8PeKlJnAiIKyYLzWmLXJYjILgTj2bp2ITNkcJbp7DQJ6h6UJqQ6KcwHTM
9EqFk9ifqqWOyu/toOwTJ6HIv/NZmy4jhWzkTUQLZdjh7Lx4VVxH8DnZOSoBTUy3jlAOH+msI+iN
T43FOnOLzUjDzVzZw99e7QttnY3IAoIDfIToFnSFk5aIVtZaxIAUd3hK3C2fkKnctii3ZZ4YBA4a
NlEp7dWOKrp5FZ7POb/5ZWogXrI//3R3XwywGAUlYDd7wEcMrRsfzuyeIkeA6747UCVyVvfRrT0B
t1j4Pw7UyS+rdjRSMVkPRQXEIGgZZyyfQRzMOWomZCOTqE0sNYLjmag9giQPIChxUCCR5f9R0PK2
AfNauK+j65BAlfVzZzKsPgIkh444cm1hOWM15AMNHPl15BkcTwvQKkbXUUsMG2E9i2u68Z8Z3ppj
G5PgsCxXOaYxzu2dAVecNfxmrIc7kYLbTjZDdab8CW2Sw+t/vCFmDpo9iRVnUiNY+u900SAWtWnE
zBjfYW0wPaQSFwSZJx8hV07IiGAxlRb1EwWLjULyu+LtxMrnn236Z6w1WEtQoIuqXI6NxvEfIGEc
3qSKQv16rfVwZgQ7ZZ+IhRvs+V+CNaoU+jpjaA/2gy+PLmZT+72SxpzJNBpISB+ErWKr0ZwCxURL
BxfcBhVnNwY1QuET1QsMRzxtTjnmZxwVrhEpQwJ543ZG1Bz4l353f42IhhhU7msPc3dO1DWPxMap
YzkUzhPRbdcwSHnLxmBByiXvGbzQoaAsuqAwuW2RZSnAIRlbQzfeqwfj8FtXXCvMUuvvWp6Wq/ca
OTlC48FQbtNnYBxAoKOeYpsoachO5coUji+UkD1OnsLe8aLCzNAzW0RwT5wK6pTfU7ffWP7/QeVV
vBmKqIDh4DBA1cz1W7kbBym7ljZrJSH+wbkQ66OCjoKQj14QWPrk/yc7xwzaoWnqfF6i20nMq98h
0gQQ5rHAGX4EEfHG02fRzUr+HcP5jTp/M+TH33hoS5+gQHVA8FZUxcirtckRmT4bXAfAwFOzRryL
HpsNz2f9b3BJ8MFWHf0PJepMr9jahMpHodkBZ4L1WH5s2BZKO0glYVRSxI8gChPEp4yLpseewe1V
JjoBKCUeb1L9bRUUzO2NvmzGQ1YsxMzkBSBeqxaAfmbCL8YahzZYQFM/55pp0XOhj6/D2wLjCEeq
3QXPEVSAsGvCfnHJXxzV6fEU+M9YAzyhMpOwzJvLGwIjVfi6eEQGIXKwEW90Qd42o3FANrSvLwXA
jOM66vlANWzB9fLiXVZQGk4lgWvwV+KGkYKk/5Bny+0Dm+NoD7V9u0JQz4le+DBb7GaTdtL5vf11
BoaHmicfDvixRKyiiGIWuBfwywtW9+5+hCS/pUp3hcyBJpDrVn85+QkeSYZdIBYKpSYTAesdOyYR
WmSEaHigsVcWJ0oGGNwyZUqsyQ9gAVsKQChLvox0RLXPEThu0/c2isMC/F1zyvUgMZ/QqVzdqLyo
mzgIxwUTBpvxDqAqB0+mu3rCl/DzhxTO3Jf8gUodwZJ/TEBZCEu5swhIeLpV3DXeBkSW3KiOdANy
oe+2Me/z+QKYHLYYIjE451GZcKhzC16P8P7ey5FACupYpbjqPNvztvjtjnOR8IO5MimQI0HSvLmD
3qxgf4yGHN8CIOMqf9h8IKcPpAN7acIp3y5ZiFHOAhsaxhBhX42wznBLcpLH5RgfOMq8hpEwuAY1
rwmfo7W5eqMyyGgS9zG1/UvKKnwE5RaD1ii3USIHOB6QsNNl7ujRzyPuHky7gJIwTjoddOJH76ct
j+AAuXLxtXTMLpBr6McAvv4l33SEBcCoXccSPDMfVle11p3dmKDIPFM9KwTcUsilRJrF6HSxChs3
sDVPP1zLz+UeNv84iHtDEfHIpctR/Q6HLwfXyMcVmtSducbLtXVNzdJhfnv+e2/+oTzdMFt+yB9m
teeDTXT6quGilmd9TgXWE+48EHZjCgbgomFJlUywHd2oQnZGzSDK5nnNb46kVVK81l4/7Dm5zXDf
uA8L5zoDZIe2EmkltwXWY967/okmVRH6gauO9hOPsM+sOIDbpBukIpvpmejoF0C27BQjQGGEGG0k
jRHSiEoWNC7oPqnEfO4baw7o80R4V59gB1ggEXNp9vB/GG+b0zShHX84fZV1r7bAsjklJVKkgI9Y
F6lpwtFe0votImxPIt9Zg8FCwcxkycmtkIonWp6k8efEwYqYEDnJfA4mRSuDLzCOHDKNJ4AWZZFB
6mStez3kB4qu3Cs9SZJ38YE3eGkuJyXtHZi//T0tCrS/aD7hLj9RbJeT21F5PZKbHiEsif+0P2ho
kWcjk4KmYNHAXDRG0ZC9gtsQvl0Eh8HTYkAcsP/iT8IpTe0CnpxRb8K2M33OyT4Vin4UMB/3EWiw
sjijeR8hdbD5sFXIMRjDCKmu+1rBK4SVdbqRyYYDFr1vD9E2OcIE+mKLca8zonQ4lynOs6cX7LII
YMZdWjIr4HD1aso5tBDCjn8VS+kc5ybvAzgBKynwOSaKhkOVGtoeyf1Xrntl/OOZKkfYuMPfXqIf
W1RgXR18lLPveCEKVHp0IZKxdiEgQSIHmtCatXCsQo6AFvJ+QJP7J94K0RUEAIAU6Rf3EABd7c2s
S6GXQKtKh/zTAym/+45HHxEeiMmsiTZ38lQwXrugg/ftb7U9DVw15TFGrfTMw8f2c9qi+qaODom6
Izw58JjNusHCCYrhZxM3Y4b1DDp0kcmR4HFHDIcQBt+06t3QZ01uEzqL7POSjEWanhprih0wZHEP
RVBskb3WN7ch4QLRpcGDP3D14fackYAdPScGuNjdhkOkDA7b8AAsRUKRSnI/RRelG0w7t1qYEd8e
1QGBBxi6PvHHmgh5kjQ26bqH1ojMjD4VnNo/K4rA9jFfA1o7A//rxq/FbUZ+9k0YWPinidNyF8BB
JAzgyaKKDNXC8hKIWOLWIhiistxmRprMP1VhQdzjZ/izD+RlQJmSgHzQyPyQbQzpznSA7bJHvjnZ
AeHbPfBu+FhFfKlP2pIaETz3O8FVz0mCAFQGJSISLxUyu5YPn8TXEKRIRA53E8MvV9ZrK+o+ROQm
lU8o9AmQCQEo7MsHrgrxUUTSmc0uAuV9n5E9gIr5S4YJe9klA+PYEpS4MjBNIwZAmdg76ZUj3UWX
zYZGVLE2NvCChChTOIGFrfb6Gb8chI8jDMDuFwZVXxEF1fPz3S8wM9r7fG3aH9FrkJ5q+oAF//Kz
FqxtXH9wNihF7AXcz4k4sv6qJtnki1p045uj1YpkC76pvYof+3YN9PC17PgtbLryOw7GG+Z0PoFP
4jebYGyjWQokFRwLJntsUrdXBkof9jF24l4aWN9/Vcw8INgy7wHJBknB20ZFmzWQRKXm9ZGcyUHp
OVdeeG77ILggYWZM4fTlvLOENUXjAX8BlIRGwMeEjHH88CTI3/wyPr3pDybSC+CIjCJ+nHtU8np3
1vfi6ycQT8WuwbMK+oQHyJGpLw3f4qrhx35i7XDRCwif8C34LLoFztqxukShyw71dl4ZsFUkkyux
xIHcCwA0b3MJWfYS9nNb8O3JzxEpTE2sBoM3n60rRn0eqfj3z/vOB5RUjW56uEQS+x9KxMceEVXv
LtwcD2y2P+uM0orDKTgMyGzq1h1xG0hYhfLVJDYJ2J/qW4DiXen1NqDsio9H7ets8U05V7xlRtIQ
4M69gB6CzzJY8Pa7QNT1yTBzJeb2CcpD7dH2E/4EA5ajBcHcD6pAWGLaZggBMjI4CUSnKG9NNeob
F4Pp0BVDFjIqfX/1FDXOKI7gN1uyFhrR5+XJBxH/ySj+QRJV2mduFUSZKFxmAO/Sukp4A1oO4o37
2MPdEJ32mxKTRn1giqqcSRcOZ9N6UATdNUSoblhM8BgQrJLsfTaeOZlhNJ8nL89Airc+r7FyzM3j
jTGeqZFNzkPmfIkrw+kIqwKqmfV4IB4R7hZ2VtIHykwmYFMcGIRInDFvfBbfYTVpRsayhSu8epVq
9Q2CFuiujnE8Hb7h5+8Wg4prCHD7/oPbSrhWxIYh9IbpEh0haQCI9D7Ei0njO6laHuZ2aK3N6LlA
KG/XkUg7YavmnuyFgmw2x5K/qUmWjdWP37u69R8mJ7JuQNZ5vTeqf8dPFsiIVDUUrqDqzY62VtSg
GlXMPMAAtS9P/VjMCr3Vk07HJtMhR/AzzgmsBJHHivIjoJ53FN/8xVJZSsZ2YGPNCjUis3tXEAPY
c+eFAJcs4/Zk+qpXpQSvJdqYG5KXjnfER2MOhHcLKJym5QK5QoUqIipho0h8eS2J4/ZvloW9HFsI
OGhJFAuaU/60pF4YVfmLgvcPvNfLIyoCwGJc8qLdJtdZQ9YoYSInpMTPCS0UXOcJl7P4u+igqb9C
R15w8/UxxnzBGZLfrBluRj/4Otx+3PZLDhUgP2FVh2OcEx7GWPg7KGOhUZg2CAV5nAz7GrJHolRx
0KKqXPyrS/rd47WgpYOelQBLoTwtNPvDqBLfFo2nu4hNZUkkXPY+VGCyJDx2ZF0yYyHViboYJQ8i
F9CZZTlHr/od2Np1DR+7yYoEoh47ioEhHAse/O0vIaG3h9EW64kLFiJHOvZKqCiRQQuduXHOmtNC
N3K/MFg9HeOo1l7RzZXCfk2q2V9iQJW9xYfXGIPkceyX2zcPgEf9OhPsuGWWJ28SQm9jkY5Iu4E1
oECpxb2VNkjrvCsiTroQZu/xK/oAHeH058LkDjlD11eOzmKxAvrjDnkR10okGDKdt9OnSe5hVSNF
oCrsdwHZxpSREasVPHFbd7MLSUQ+X/ecqRFB0e7L8jRrxS94IoSb0KzPSjR7rFacYEjKbDIoai4n
X5nyU1N75RGNM5YRDtJ94edBPbsdusbPwdZSfPXyiZ/sGnwBVIHxYgJoj6+I9RJvBoQoClpgc9ST
CtBTNS3GtEsFPSBoQdf1pm9alaDmyJr4gNvyRX4NIJKodjds/K9/Zg9MMQdFQMRk896n/Z0WXNC2
HHTM6WSRoWTnNcTT/vVf7EU0Zr2xnaNpDbmm+RdvI3KOx1VYEyZ8PgI2IWM64E2qRs0YCapSs3NZ
5fhOHjPCEy0AyAQFNsI2NrYgFqrA7AqWRNSgqovJKS23BsdpTic2VCoVBg5PXk4Ck0JSBwlGfxdY
1NV32x60mL/A+3g0+Gz5VKj5jwPf6zVG/0QC/eSJgK1l4QLnlITOFzRS7XtCYeXmCLFS5lYNcypz
W21ZLTQ3ryagwrC3rnfg4Pw3FrKfuXiyWGh24b//0CVLyz6nO+c7KQ8uB9lCj+7I0i9xMeuizQiF
xRzF01QmnaC2Nx8bzO5VO2XrE7vAP4Qo1kWN2zp/BOKFrNIk9+Y8MTwBYATXuJjkwWD7wM+HkQ18
FukIY9Dd4/0VjnrCz4XnjrNzycptj0hqnkGuW4MjAVG2POsmFdRebTfTp4gztKQF3k2454wRIHt5
j0TZ5t57xys+45f/Ex0/JWm8UCwwQ7JNLjNVyn1rciROI6fBEluMV8HXoKiQjiy7XN+9AMqK2+q1
pBB7TTgiufp9e0k01nEwpP51YPexHvz7Qan2IhYCiQ2qcsgjddTHkoqF2n8uNN1+ngRZQ94TxnIz
27JvODUqdXCbRsgTyZDFUMwutdzKwZaLFHx9QznvJoRwGtXOzHT5FbCmC082CcRcnKSrx9IQYBEU
l712Ra0CpfKOuU7x3vJdWJfRI41u44gGNyVF/eEIh4DsEN6WjeFCLxHFC245e2z1MXsOXxB7ADlE
CyJlaANAKXylK6DKpRBPdMz9km9HdlR412mPafo9HHLN8i5lEv78ZR0s8QTMn3+4fpC98tDoY9F6
1Ii7nSQrhnDuYENwrzYcZBn0MTThZ6V1MO1TW1G6UnyH15SGdH78i76v1x+u/CMhmBGNNol00BBk
gf1/hVhs8LZiVuYLsr4/aQqWGwuc+Zxi33m7GBv8r+UErB84Eb8uQZVNJcbLEVMllTZETH0664JW
lfrXItL7yQslIJBd41c4J8BluJc6+8xgBZUEliG5P+wKsqM8F8RblcOS7E3AX86aK/qtnguE/ViK
QEYRG4inn7sNnJHLkiiiGzlWz1RewXiaiTR/rzDRkgGlwi6mn6gmEbhyAZg7lnvkAl9cvU5fh2so
jnyw76NiPAPjSYBRfLRJm1mlBAPdNXUkHHxKinHhznquCV4GTQOPmV0OuavDQpDhPuSMpvsqgAH2
yihH7Mv4i+cSRQD/wxRYKvn6Sky49EEbooT9ont5O8fzH/ArT8Iv7azn8jIqULhyQdE8H148kl2J
d26BiQhyQe2K4dExsOGiKYNOEaRHaWeIwvgon90vSDcPD0owhDsYMhHezbnw0CchSyJ7iU0UtbLN
sEj5VrqBpzIOm2AwvZz46gRVD7s9MB0thxwdoBJmavAFGYyvjSIs1eBrstL+I+iR73o0E3m0Z3H4
MyeFC3x//OyK44NmQ1Ap/zo+R4INJgQlyxPWFYCsmxciN8mP8pr37x5zLkO2GDN4AJYqm/EazvFm
QAgJ5IqK+weeQhXaG1AKZ8uWhDb7MfmC2iO3oalIG+ch3vPudJugNi3WmclN1eIUIaGD1vAfNVPI
8REPQIbX4ytKqysE9zuoeOblG//q+19OHt/p4rbrU41yBk2CzggS9RG0PY+ItFjdPRzWXO7uPm/J
abNhDNaKr01MAltZHEalVzJn3+ccFRhrOTznZ6+Jp7UVGBNlzefv4a+vIWVozO5rA56ZnIBbMm1d
YDWbO06zj/SvuAaSRqYF+9jjtDWF2YZYELACyqao5pzjtMWXmQ+L0NqBh3nvvxfvy4yTUQw7cFGO
znHe+KS7/Guv7tz3lEC2CQos1qAhNwM4E0cUrWjs2jeLERlWef6cln62pBSYyNd70MzaBRaclHg5
TD9S2DDJDtGP8Aw6oLsRYg+s6/RYXFzMdoU1RRsVItcYI7rKrtwc216QMgfyLBKsCuI9GC4v1iuO
ypnIiKTYKCHdw6S8BMFoRCUpr9fPGvKO88s3IXErYEDCAuW8GYT+Xwzx4uy5of4wj4BZAnjiYuG9
Z4XckdA7ysmKEjMgIdXOkZ4h/hFhTWpC/QcWdbMQX+dQuu1IBQRR4KuAqNCmIHgRS2v0DYvs7PTX
RDRw9pU78gg7ksBurrEr9vdAZpBhycGsSQiwzK5cTN30bGW5/Q/SymXnnA/1LmS8bqNzKIA96T+S
zmxZVTSJwk9EhCAK3jILgjii+8ZwRMUBRUR9+vryVFR3R3f1PrUV/iFz5RqsY+lKmcI4SwN4p8i5
+npa7G8nL98XMZIWJhJLbVdR/Cpg0Dw7p3o5L7pMmGjNIAPZXyJe8U8EjgLpc4Xsem59ihgR3rK2
4QHqXj3uTmKIEPr86VMxrTItriYAzDqyB8qaDpDIXpskOKszFc7GCarZHRSc8LKA6oPxWycpAfeY
2WHezErwFYh32pbrEsu+5SpY9trWRJQ/+CcZsPIUd78iTu/jEiYY3odr/+jwFq0lMmbQpDPX9vY2
OU6Yzzgvt5+Df5/BrBkeR29YHO8NWetRZ9wFSvj8QYLqzYEVJGOdE3gjFBEm1O46W0vT8tfNlijC
YuovVXOvH7sVt7p2f3i0G/8aIFSikHTwyYdDyLUVnYMbeOXDg4SBXY71IFxthUm1NlB8/i92LidU
CIneIlwTigeYVsYB55+oouVspXYHLH8QL8EVRCTe+ulOWAqN5RoznjRjxBBjk4Gxq+3R8sa+ZHTG
D0r2gkQADuSuPgbEZYuq/APF6xbPsldyEdNSF3h1gYhTdU3gvwWYnduZTjgGYF95RLuwcle7j52U
9gxSGO7QBjrsLLz2/6FhUVJ7YKpPItk3Z9xx/kHjpOkAvBlOLzjH3NwJcOAmJMXCRcpWRrcAKzbO
sGrT3pXAsUh0eDREw2Hv7H5ge9O8qeGSED9pmg8PZ1vSZrFfmeIyqKw90q2gkyrpebSmCmGEwHYe
TG77iWqHsIQzgbAS88jmDHOnvTtjbX2Jb7DqeyNioZD1gF4gQfx6lVPT6gmDA3Ij38te8WeMGNLQ
K8rEMgaM3z2w7cBSBZ3AHsZM7kide4E2PoqxZDIbUbk5UL+Iv0urgZTEMqjYsvqprrr9d4ZrDyzx
PTuI6+Oy561hOlI4MD15XqzqBEIMsP2x9FhQCpjFsvC3b8Y2PyutnUuihG9fziCgAiQnN5cD06YY
nCIS8kvOcQ4J1IYBx+BvP4D3yUzTG3NHESNCn4Z0WSA/sj4Vd8vZRyQtVJnCJzpbZsJJs2EVWsCf
nPZt//HPt2zRki6H4WnEOQcdzArhkIXpLcqwgAshonHNg34nCtPRH53vK3pjq9hyHtNvasCG6DBW
PFtrtHtLpuYebTdd9dHbQ4p/WZnGjGHNacoRsX5aW5Vf0mKBw5gOCj6A3Pp7EtL4JD+Le3TL8+Md
sxvARjHMCVacyD97adt6yULp2GkHpUIMC1iGiD4kRfY6Yw/gLes0TAo7w2pHvPkQ0vAcQaitMT/2
s2UfFv1085mU+DHhkcT/Lm0XZiVEZjBlK31wUW1Ve7C/Ik7NMVM6oa7dt0MNq/YEa2cXy3S/NX3O
sKhkt6X98R4aOAL+Ntemyjn35QNCWKCviEoI1vQI0MYhFmxyDiIrOdyHyF+t1LTGFDtsbc17Mf+u
lj/fBe6vYHUtUZTCjFrS0EffjR698WXHst3GZOEdU5tBL9TAviit7WbQTHvzY9gEkhNd5qg5rnMc
sAnr+hdQiMMJKDwqM57Ze8zo2TKz9wyOX2SiIqLtRofgCBm85xyYtKa4yNMdZLituXIFHUWjHBJS
va1Cg3OEheihUmHL707zYl09bMnYgqyKsJjUQhD83wE0EvH9PTuGyS+BjQMuhO0h6BpYOSvzcEug
uLhy4jyYUX/nlUKGC6w4uDyqA96E8oZPVYK8uCbQ42VPRgGFRA8SCWAyQ6V/4Qq9fi/9bsRIHpZm
p186RIxg1cso2QN5+IrbN66SRDhqvjox7S75UTDPXaPPfo5X7t19LXMPyvSP2JLhKW14Q3jZ4HqP
puFfDigehowj8FhidmGk0Cl9HdE1Zw5dWh/zi8F3enZ/iLL5RLrv/IhiDR5zSFj9CnbikYujbSvL
VgRV/k/PqkEHwTJ0SYJA8erEDJ+eGDcXjUWrONx5cJPPXXuOiEJ1ujiCPej8T0F3fgrwcg7zOcQw
ZmNbOMwMSQl0uxAreZxxgjCoudiTH1m60wcOBi/qMR4zH2l0CT5Eda34va2MKyHGBNZWJkf7rxv2
hqQA+U8HP++45qXAxQ1WUTXRMfvgp16eE698ICLcFgE40Ed+yTK59Qlc5F3RH9lElH4I7TjCRMVe
f/vbqsNu/EZzzmSx2b1pubougZsHsU6mZuOx4hCf1vN8/Po/ZjsUhwB8N2z6MZf0kC+NvDWi5bFO
43r9mBMlVEAkEjUmcUhJa2RYGMb4QisnB25uwk9FAgcrDjYfmckh+U4Qu27TJw0084nXlPSyIYEE
xAo3U/zV9/88QS72nJEz/5bgD2Z7IDPH3WegDAHIonYEjwnQGjOttzMnwHAM4OoR7MFfFPj+l5+/
TVUgqTGNH+RSHsSa9R92D0xjJi+S0k4RXBrcTevJITqNP957aoYtl1R2xv67g6SPk/DJV/55N6ym
EcI6iGPdnD8FiOrm6/tcYDOoifNy0O1496QevxCkAFQg6kDjGXxtxlBQ9mDHWbsWJg5nX+0LefyV
wtRDR0TUyRw7h+AB0u4/F2Z86+dY1SPdw1/kJzm0PGcDu8NymUfajCQ2hlUEYI3ejOxa4bwJ5jQS
GIhjUYayCydE0UOvfOYfgN0EOdGp5xsu7PZO5qD17o4T9jZ35pq/g15vQxgKxNCrw7AOaHm93iEQ
dRoOYpWr/Qame4SWXbl846Xpd32Rd9YQX7ojFSzyh4P5YnW4StyPt1oXmzOb5Y3/EbWxBLcTf3sM
zhGJhhTCGNV6uKwSmWKQMips7vv458x3u8blRSEkMRkjY06INsPAKl+XtB2yANkpB83/kbXnGosj
BBn/tH5ttX/m3iv2hObftr1pYWD2cc1AKMANWhRybQ62GeOXSSssLI5Xzq4RFrj0GJCqhd8GOy5q
rDnGRH3EzOaBkCBXVKGGu6emgzZ5G4gRT0OulB7gyss8Ie9ZJq70kuNZzxU4D/bOsEgH5R8OIKiz
NMQw/IC4w1ofKf4ZuzJjlYJucUxJC7V3ZGuHG9RkA54yRjbPrZxgDf+bn8VNYdqdgW/QFuUOTC9Y
TyrkQU949N5q1gFpnhabVjIic+9EeYQCmlEfSGJQqHZlWJiy9QbMWuqo2eTMH74X/GnmHWcXRUQJ
Y4BLNgCjXtNWsTLhYdURRme3+APDEVQne2zIBkeqToRJdmX7+l8GkzfWCvZnE/J/TaTx/Sdxwt/w
u3LOtEiQ6XqeAklAT04lzB3WfP/UjVst61U7N0omWvR731Rdfk9+7981Nz97UBCxNnp9Q8IN9EpM
flY/51k4Hc1jlHIdqiBzpdeGaUGzwUX9JqbMocY3C6Ke3Na0hxqz5bapkFB1gQXAwby/Udrbb7KB
GbtxFsPf5RjYnlCMIAX+WNc/LEupUH7Ik7DKRJq2FsrHkQoThx3veGPht8U8+ok1RG8sFfSDFowe
EIJ13MVhuAIpg0UiliSHlVcv/9G8Ib9MsJKwSckKSogYWxh+EAyZ3MpfGGnwjkYC+3Hz4xD0tYBc
FTcLS/r6hysri6KKkAbePYoj5/iw4M8ocNOp6KwXBXTbPqCp5qZhpf2cP8aqkzbX7HGUDxmy9Ilr
sVhrXABEYsBgwcivJoCvJh24OzbSmssBxpx7o8wRDUWPpJqRCiwxLfHYmKnpfdORZeYS8gRFGXM2
R06nFaLiH+gytzpAACoq4ibhoO5oZ0tG7t1g1XPP9DmkWDKSpr76ivfOD31BfF4FuMH8MMf+9y/j
FdcgYn1OH+PkvFfB+bW8I1J7zStjcgKvXN5ezrM7ODPmIUAIuonuqEjCkGUtSTxuWtYZiQSNtd5v
S7TJkeNMh+H56T+7bpf8PvcC3d1crl4OeBpZLMyeUM/uc5b5a1SOm0H78EhBDHFvfwxLDOkB8nLm
v9rgmXw1h0u4g4nNQd8OKLm/06qvIlU4IqtgJiuCIJ48o+FqIhySAl8qI4TWJ46bHf+In/uVuoIt
MGCmwqVZT7iyXMoxj3x6i3bqxlUNAZ65Pg+Zq0MPqkIidPG2pNJsr6tdQRARH8x/UtPxkiX2i96d
zwnUa+0oa279EvadNbo7oC3EJwCZLs6YfyOBQGVMa1luYQ4xUA+ZvXH8M3E1e/aOvBUSbDPBPR4e
JcXmOvxW9unsadEAoIAiiMKabmr6c3FJ0Clby/CaHoNrRSvTcj77936Ncya0ND9n4TcTFeaQC4nu
r3QOeMLCqJpjrkNhiO7AQst+IO6RhIovNzC8pwdadWg4fw3clZvoDpGaIaDSeHWa2w4M4BJnQUHY
jHJPwe/7NXrikSWULqEHgMzwn1R6tE6theap0ByOYJO4lmpMhMHAlzhkuHXQGt83PdnHwgz72J/x
hd2es4uhRBD41HL4WjEHXmOtFjhriN9tzonAj0s0MQoSXO6obnh43C3hZ1uszwQ4nIXz81wI4vc6
CFhMgURNfx4B7jBjJ9Yz/XjyZUgbvQ1Gcmf1JPva0effn43RisELVyYvbtEaYPc8LeatUK5zAyuM
YtNJm801bR9Ik/IIendGAIowyMuZwUSB5K5njOVmscUeLcZfhhffcybYSiV0rs5OC4MJ03N9IXe2
4pgil6KrjWqXotPe4bY3P+3eY0az1L72xzfJN0RoFPaA039/TH45/bkkZLDy/lNDZeUCjtpXBgYZ
shoedfKOUsBdjlPEPceAVUaDxO/XjACvIpzRVqysdKvhZ9wbjY1oSjbfOF++xq1Bm/sdSAaQhLUI
TwXTLYvkBnRcKyHOndAT4+obPPqao3KCM8fCFIRxR8vKymhw3d69Y9ilwDOsC/0OfWkJkNmRclTc
m9ZnNGMEkztP3CZqSyqoYyqOVzBuPCJGx3CdsT5UM8pl1ik0HSKXkHOMc/z4iHH6eDr+LLS4ov57
LZzA5Zvg231XIeIhFYa21EZwPhAGyMomLEFZImoiSnJcZ2VM82RQ+VEMsLKflLyHHWIDpuWcEejA
2n1sNECBPYyfyAUiJgxwVR0JcYCOAd//Ky5Sgh2d/l5cCcA8aPKYMy20BbpGdDtnHzP0iHBKIAT9
H5uAJwSfk54coBgXqcfXR5b8FvxdMElhI17ZvjrtdEipExqyuMUvtYap+Px31qN9cB5uSXk9hMra
HlLuIF9OdjVUWWbLjAE8YgkZCgAP8jwxJwzqTYEjUdQa0Zd5c2IVgUCFYAPSTfsp3l3UPW456Cxo
NY5Cdl8jRUIJNsQePvhOUM55OyG7tKDtGM4TBZtcsmvhviDtS84Dc0aDEdLWOOsS+z0/J56PuPoZ
+RJ3+8sp9B7frHb8BrhS6Jl7I2ACqLI8NLCGitGWeDcBVAvZHAdORA1Yb7GE8uGZ2PtjSLF1YOA+
ejqHr6MeTlMaP4ZvOPmjUqP9tFDt5siGf2B3rQgajIvBmxm3eyKO7w1xiNpJr7GDUnXrI6spgHrn
OF8ASwKI4pMCK+yMgh3Lue64oujanCa8KHwayaDa/bNFgS8OidTBLQt0lpmn3cWmJzGZuFIRYgIO
CAvrSB5HHZ7mXYINa0K5idT1DtC5tpxbiK5UhOVg5yeUcnfMWJ53kqrqeYQjHpeZBRDoqBPdL/tC
emMZznDv5f2JdJayLJ9cYjKvKd85B/plBnHa0z19sNTQKeuLn3uhm2831oEoJPTiuYfbERU44dRy
4yF/9pVtAwn640lBjLA4wuncAfGus/ZSTyj0BvDoivEbBjktlW8waOYESr80+kgy2+4Ds3s06m/s
+ltnIime+9cMsWifTFm2yWoMDxaCrfDaAbVQMxLyRdry7Onn2/PoSBVgadnFfaTqbJUpXYgvmLmE
2JsT5zJkAYDfdQgkkKS9ExiFc8I0HnjlWopz7/LkNNyyJocpGtyRMcVkKKs3uBJHP0BGeiD7CVq3
2jIBh3xk16VzZEi+R6b5pUwacc1TA339Lu87zLOGtswgiOFI4glXM13Ob8sd4UOxctEN+uVM8bT4
QaIPpkv1EM6ZQiEKYWkklw8pjaTeA3S3ZWPiqp0P8lgIKrsPECKrUCAWfohn+w1OQ6z62FfJShVv
JtgwXec0I2rCUwdHmKuIiYA+en72w6ogZyJ4otLECBF5ElyT8L1JYdZoAWMRWPLIHcOnK5c3pgrE
rSvTekMfQnUqTAJs4ZgIgntaitXMP32MnaDI4D2d1KINNChDXxiBYJoOCzDnHHh4hYcqFFMnLmZs
k0AdqA97fThdGtQOdMQp6CPhZbQQRKCxXQjgwxHBbR9FDHI+oJ3o9jFaeUIG6VG1hszxi7Bg/KJ5
vmSA/oK9aX2AHLO7/ZnsX6IdJQuDExYsljSIFWkMYgRpAvJgYmi1IEHBRVDgnRf+Gwy6HFOy059t
CRRhT+T4bNIdFAs4D383txd+B6anBVBdoRvZF0KCPsklOa5PpBeRImzlew5eMHeDStm7c+w1WwIw
5GExuegO9EmTM27jb0ONcnrudWa4GmXgOfm4DfDja1Q43NjYUxYpvp8nRhslpy6vvUEt0HOzQZeY
HxNmQWeuIxV6JsyrPFoivIUfHiqykC5GhorkO158fcwNiLP4iOKSInU9Yxbg9viagKrw9VFkbYVL
IIEneoBrwTM6Jk+GGgtoWJ3wNpaYN5Jg8IRINcBH1L6Dx+7iljHTdKiB7Ek7/IRLBsMMkILvtBVR
dGiMrMkLxEJ7TFMKHN+FI8sZb3NUtJlzTWUI8XYw6UJz7f1QgWh2bXdE4N1wReiJ6R4aeLfXSI8f
B33UkNvFhB1hJdDOQnIJCHUOnwSXK0Fn2DBjfEsydUmzCHf4DBROSh8gpzb+pC8M1Zw8U2h3pI5B
OIsfwINoxGZ9Ya8zqWwBB5wOL48jsRlQ1Q3g1G8AXanU5WBH4+gqGLXQAcOXZ6Zv4RDEBd5OK7L5
TnNU5mTTTvH1QqBGiTTLIWwgIHJVvtuqgcUkbCCKlAlRztMagKTBo7REvfyZ1hQ2PqzwVMX3/5gW
GNRbTMfoJwb1qMHz6o8ONtNcKL5CkwHeBxYAH7smHXx8qhkGRLcJNy9myeCe3Vm+fjJKfuC8rm16
zgshFzG55YKDa9NLW5tL/AiU4DTPYdgCicJoASztRQVsfegUhmXeXXx3b4Z7A3hTXTzJKyBF4BBO
X6bs6K2RVmcrEOWpwbgFXpQE/J1ni6HIqXgH5vJnqdlftTFw3GfzfgNY4WDxvFo+CY8ajjcWCbdx
Ow/xo4cofG+NQQNo8/OSrFgrf4YtNu/ffcK5+94/93j4zq4QClQXPfuVcl/znnsRWTP2JPFn/eWB
jQgW45KDSwFZ0X/QSuG/zWzpvTRwUcAYVo1PN7LEKN+rfo9HyUvkPlrnYitzou1NTGSvsB8hfxyT
fHqf6prVPmjOZ3blhTrs3g7dT290A8hG3O0IMRInkSmkVcD+d9LQxaxzaCoRTV2xg00KX5Rwx5Xd
48mLF++ou6mHuJ6oMSLx4YtwdbzR02Jl5UsFKiaf44kP3Ryr3X57pkfo9PXAFN8CW2UC6vELq/5z
/Ow6bSgTGLyNO5QSUyyCoeekONoyUofKrIThdQl877L7EIojMnjvS5+knfcMpxZIM/sOze3oCjlA
OVzGzVAnEH34Gh+O4TsGmh9D/6RKx8RYxfHs6TL6fV4gTjVOvjQxEq6hbtfhs22bPF8q1IBMhdDk
zGGVQCzIJ8r0FiNdqDhYYyj6NZJ/XJpHTYCWxv0cjokEBcoMgIk3V5tMK+EYD5Xh3f2Q4q5yEhQC
M76c+EIr02J7Ds8xWgxEUIMfKAOfIa1SnZHcmS9stYiPfEQtLhacXYWKpvQlwewStrIvUzDnHGBS
D/EB/yKQZFA4muNvgAkFj5mDjcVZ4MJxcrh5usm/cE0oey+n6jrvZW/3BkCgOE9W+I7srukHIlgN
L/qIg7jzmjEvdp8bEfwB5WApHlNfk8R2Gn6z7ubpQy16+zoO0hwqb7+7+WYrhhJKoHgrjgAtkkwq
2OzZikeK8wp2ztQ+uQ0SBYqEXX3QCrTs5Tc7rIaJvTtWrHPygMEUhYcCROJITcN4b3jvi8vxaYfE
wGFil9v7K+c7k05YV7x4AKgl9dDkkZkM3QNjcBsYQ3BiCOdngHze4oeYFK5YLmZKW0wj7SogV2v6
9FZ/GEgH2G3f9hefThmb1Rz3Lp5HJf65HeTobwfgsHSYAnXYcety/qU4LSARWjwgcwHdhadTw6bQ
PW2geZf1B7YemqJEx4dHxEi95WpMt/7Hkifo7jp8M49iaBMjjp+ZHL5l/w+G6m36BdOQKZQR5mmZ
QJiO5NV2loJ4XtJ32sVmO+hI6Tlk5ylYmzAwB4oWDIH/hqWv29nLxAbsEz8PFkcPoOIcUbdmn/1r
pHtgEcJofIXajgucswR8G8LJcoYHlhCXsg4fFyo19P2X9T5IPMh99ulhWMmtzeYEjb57rxlMZbgp
l5GQeyrQGYkha6c5fAgOCJ4iZwbBWRB2IIuva5QH2r+kavVPHXVcTEVnorLGsI3p5xyVNTs35y7C
uMVVdgB2A2NCJ6YBDvcI2wO6AetGzTa9jXthzcHmlvMfWchFqmASjCJg3WNEinn7c04vLvUDznpY
SaVc+xcgKt2DpdQZwRQfkjryb2BT+o9Ja7Pa4DFOo7+SKshVliYFN1trFb1HjynIXdb+MKSnqIOj
g4oIoWyqOyj5sNbWKiwkOliZ39DhMMJmBE3NlZ181FK1U262b5dSe8FqR1HTp8PGWLMLVHNdaHhM
pRfoFmiUaU//9bbPB+0wA3mnG7xmZbAnKYAC68XQaFc7KUpcDcgcPQme7RCalJiEMb89eziwUL3f
vAy/JrAM2YsAn8xKGCSuENrp0TNUYACtuUiCx+Torjl+rY81JalmZtDtABS5z/0/V5gqoDF/uBem
X6cAerXYvKcFKrFrHzEV1plYBTI5vbksYdqAcoajmic2T7BMpfJtM62/4iOvefIMfWPAmGFQOkg4
oICx6JjkjfJJMRQzzFkjHRZfvvCFOCG6Nl5CxHzwuefM7C0p8S8oE78OQk7YoHTt4178cs/J8uut
ERYDRqD5E3/2DU2qq867oASYMilj+Yxdr3W0njFA+evDFi39I452DOj2DXqlPKM3z5ktESeuZ9R3
oL7Gsoy5jqD0EGHJyc5dAjJsa6MrHpyGQM1nC/18MQUQ9XiSSwl7cVVfyBSF/LL3jFMFPOG76Il9
cSav8oEu4Oo94SF0GBu/7PMfweYxjfuHSTxlDJ/4F/1QIRvjWwB17YKxE/cXE58QH0d6Z09fGvjp
wC/6orRbw4gsGBfyJ/hF/GkEtdWsHJpCH+Z9omqUnA+Mo/Foqaa/+Eh/hTgMJQXKGQ4LCdiMUBfQ
mn6IrjUQ46EVRBDH4U8AODMtrjIOJhHQndGEQO5yjVhomKI80DyMH/gb9nnCuqTtBqe/Iff/MXGX
aT3dQqRHNJ/IE/wQ+jZD/x/OjgXoMePg7DIDdeX54yLSp4WzSQQpfK2/x1Se8wQ9yHN2ieuM+SyG
/FAffk69YUB1DzC2QfcXMEce373nTOPMyiEp9gixwBiQI7DePGfqXun3xBCJmny1smdwoQbQTpg1
IRFhoo+GZL8CLxRvDufJvEt3THL39l8YIjAkmFjOOlx/+xr/M9PT8VQwndfK6SUr/BMgNHKSKAmR
SCx3eNg2fomsP3PFvIxaiSRSn0uH6Sl8dkeW7keoETHPk0Uq7eeUT5KHHzK80f+ewqOH58Xpg3Vj
ihu9x1vqRnQxAWaMPB1jCsCLsxBPidJeBI7QNtBQGSntCDijuKkX/r7CFJADyKDhIw0+AafhhbF/
gMxvPjCLt5aYyi4NUmfJyD7gAsP6CFMtsWt6oAOreH49e9xzWU8wszvuG1KZnI2CDilpi+5mvxrf
Ym3cdYkjvJJzUW/AnuwyPv+dICV2Od5zTk2hG1xGDNfaS5JFCzos8ZVk3U0bDmjQk+QZ5lthVpzH
aMhdymAe3pYIKJekok03eVN4/zFOj4hq2MBrBJeloWBOjMpmNSndL2Y6LKcOLDs4n5A5MY7p2nzA
F0AVTDotfUcYmVf7TnaNn5mMk1qOuTHQES04rQT/NMdsLtBeSGrgl1gZYrNETQNbOeRpBQ90PC+/
SkX92ksLhSBe5OAGZwbHSdtlYhRjbXWeHV2MMKrFFeAW72imGEKpxO4mBgGQQMNt5VQVdRoeQ0vJ
s1FpMnzQqhDlFLZp9FYQWLY4L2AVU250Od64nwj83tO0bJ5MIkFmzgkR6FzCH1dekIzhvp4yQr1E
5ALoGFwzmVNITUQbzcvmwvq77FEd3zacptyNLavN1R43AWBatcQCZEg2gLfESz9uj7fLimirQnOL
obvFvr7BXDUfEWfC0oIJGCJeZKScHuPP8r558Wl8+LLX/iskyp5MJDNo+5jZ+LLDT34Oyx14sQCh
RRVcWyMNEhMmrGxq8moLev58sIJZqvh0mwGc3gr8oUSlC5zHQl4FyvrU505yYfVCRxe+Leo6mndu
TFY2q5bdaVgMtgzsNNPXDLSBmStnJY/K+YzuPHDQwUgBXACmj6oQAe6gx/skbCvQN1BLbeTw217c
tpPTloBnG0NLAOEnBQvg+SqZ4WWCWwVP3OKZBQQhW03GlQDYDp1+BnNoXzgZIW3kq8anOE3QIwSf
t9tkxcQFlMpBqnWOsucGsirnmtI/z7pjWkkCRR9bUR8LLRE1AEQlGz7ZJVKZOwOxKr6xPtGqOQ3O
6OJzwXe/A3HIFaNlnCg2zecOKpOrhqr/hG53HXwXb47ULnHuhsNtjRkSHxcYXrhrJYs1hNj9j9Ir
Su7HECFbVvUFvGRwPaBWVSG8cMN8UciV6CZ8KjyAZT42fqAfHLRMTAJhow/EM4v3iBmQSemMTNoH
V4T7CPrr14eRzihPvzO3OMsYg0sH3w+uO4OvJ5c6YkhiEqQ0hwlwtram89nInSUbHuA3Z/RUBlgg
vIM9S84rZzAeTxQjS2xB2HXUbUKWXfbCn5vxvWMhqJNiAurErizi9yafQWu1EzJgPvZOWAlM43eP
CeadaEXe8BMZtjMHWHmqzwO30ivGA/a44y4Zd+71gKOWu7K0dlBfh7eYapPzEqWFMYDBKM8//cTt
tNM/x58U9cZxBtGZwRF9wBe1voqvbZHIBBgXX0LIargecKNU79PvMOy69JGZoeGGxcIkyQAv/M4q
ZE+9IWKx7ujj0TcisauxFelkOuM9fJtSZgpMF6qQNBAg5BvmLr3xL7s4T76cTCROyc9pzXrelZfD
lTdsoDc0XzTD/uPcF86Ega1HxyLG/sMMp5w+eaGpaZCNcloXtBduZ9FRHRx4HaLRxxBEoBbF5aCc
rsLz4ufpfo68XNyxwXYcEM3HqBo3zC+eTC+6aMAhxzzA1TE6TFrrNmOQ+muZUmg2Y53gBMhY4wcs
m5VfPO3FdwxM46oDRN281fTdv2ybNWq019RY5EwTgpqwAZ0CyH6MLtsvAQ3o7GC0sbrugOmiEEPw
PTGi5k/Qesz60NRHCqwmbOSo52KwTF6WvSkS1TKXSnJ2HuEKzV+TrA4i0pj+rD3q08UvNMBryCK0
zBhXlR/Y2lYJvjmBeCTopGbG07VziFLLzqAZa7zHC9u3oFE27d3h7BbMZ1aJif1ey8YT3K/2G5hS
Y5zCgF/hkQ664SO5LJs54B5/+pp08SAhQ4bQxDlm9jvNXtBagVCBgvmtMaWcRwkukDuIhXPZ8cli
CoMf00RhK2gjsPK0OdxPdnO4jnnnL+fyppM94tmDHb5IiECYaKNVTrAKi0OKjgsmFOOf7vR2j6gD
oxAWmulfx9jIUAEPlYa4BTEpvboRxKfLHyUJNCOgvVN0hGPAbeWjVsE4ZSzZZd30l2EW6BZ0ceig
Lcpkw/mOurEwsN585XZQRMaiTi7MarW/9jRnzrQrb5T7XF/QKOpMKOxnKHlt60bI6QvOUG8JJWEm
ozVZ+zfv+6GEFIeyLs+tFZ775gwf0BLkA2IOhzjAeADd5YZLJOHuLm5xLL3oOFMg6YrLpLE7oLFc
dz2aLsFesOrAhF8D16jdHpvRKidX1nGXHIFf2pk84bc9JvSouATD/clO1Bs16b5np5UYDrJoONfF
cJX0pg+xiBQLgZZ9CtrECOnhLRUuUTZXJpg8sX19xETOG0wfPxPmnvnE6J9wTkvwHuC/ifmGXx46
Pll75Fe/49e+lbWYIqhb02cP8jOE8swAF4606OL6fRqsGwWEghQOnsz1j5hWqJIPmUudHUn6ep6Z
ob+8Gx4zFYExGMNWMx2GYMfa8Y9B0waRKjOW1QbaJCdT28H97RrKgBd3VVh0ppQHrP+EwCic8LoI
UWFEwFaky6vXuj+HWuF9CdyjW4KwccCUFPDnwskg9tzfkZAr5LrhN8+7I4NoAv6Je2WaOy1LwDao
owKEY5jMsdtJ26AccMTw1bzDMHwR2WGozhn6VzvFuXTX7nPlwrJCjvQLzCVeZSDcDeSh/rGGjYJk
g11KaKH9mFeH4oF3NDmQoOoAsMauBz2A461Ifozf+Ix2ddBCdl5/FTZjYgxI3zuNMHX3av+Nwfgp
0oj6wE80JPDkS5reK4XpF+KY18e7sB5fEbnCw2CvISdg5M4ObNt1EeiG0zAuQcDcm+QJJv6X6Q8m
x/IzwYb/Xfn1H3i6NnuEOfRhMiHeUw2O8PTXv17INrIuWHz8EF7KLFRWDJZxvC12qqsdbR2mkOF0
zwEnHUwijWOVz5JHq/kQQiJDZZob+pz+c5tvfhM2EEKhgfjlUmYEEtPVCvX4CNkH2jwbi69x9Go2
TQKb7RH8htglLqqQ2uMKDo4KnSPgDz99mVciPz7gjBn2kO8wJk002uLBsX9C9gTs4TWhPjJHZ91d
xVBRoRK8oUI+3F1kKECGJcIa7NVtLYGxyHTi44IuKQMARy/f0lZ2sy+NiX+bmQlbAiyUUNWZkc5F
IFjP33j/AkWyLFiJFyosEmllE8AoYU8o/JUnxfrj7Uq/mhSTMzWklG0MiRnb8xs8maQzbE41yBln
UtCYo4MUKyMdUCS6/bMO5lCjPvnLt4f3LF+8Z8e/ntOEOwhFLGhUYqSeQa1ElQpR9k/Klzs8JDLd
2bQ1SOiD7A5OB+ljMc6eX6f/aE1Qv6jZmAIlD/hRHJ08S3jNDErejFcwNvaOwaptGyIP7YT6Frqb
NMjY7YVKTAxq++/tXtMaYjROodwicGi3OuWGwpipD96FnO04PifHcZnc086Ml+oTuOUB3UNX8GjE
gVdUgB50ph2qKfH1vTpLgUs+tIQA/jwO/+k1I6KDJzdqRxjnq7FMtX8TM64OLOuXc+jy4OEKXqi0
vpwbx/QmNBBvpA4VVHn6ZsVMinS5kahIUYy+P9bgFlXI7CrshL5chhAQfGpxWiS7PWs5edr279sG
vhAfaiKwOOuM4wzUNZP2iDSK7GVlYD4TziKmFFgiiDdJZymNOsAhLZjJBm5bd5wUv3+GZ3Ahn/td
/zllTuHlQ9Mmi2Nh+hxVX/f7VydPWDGhuNic+9cE/nPZJ30lRNoPm6XPJoGV5LVh8uFTAtWvguz5
3pojEvF0DG8++3zRio7hRJ0dqF87FvQiaii+6eKFEdxAn/esgqZCfqsGf/Ni6ySnERoywivYQTVI
M0qp12DVVFgHLBoGxC0mJu9+AqHSPmKFz0dg9wLN6owRYIivRquYyJTJb4FGevDePqGWDH5L+MJQ
1+jXmcM/dtDa3KzNrO4T/9a3EKqOZQzLwXWuQfr+WWjeKSRw1qELqI72bcFlhWXMz6UTlHHpLRHu
CrB7IAIuHAyrASPbfnp2hthg/QP+IcmvYiAJ2G6UdJuKhXGNXssOBN9qri4+qRKQXzOAk4De9hnl
FJ61K0KHPxPQI5WZ/Z3hceP9yFbMvUcEJctiLEdcjYswA1FCQUDwaQjsAhPAaCzKauG9fLMOfAA9
hm4dEMK4xH70CEnZGOS0Ti/8K2TJSSl6il6D1wDOrvga43BrXdfYtJpxMxqBQoCEAmS7XGI8TmNr
eJV/FpBVZPGq0wqP/XvwS7sMaPtPSrFr0q7tDSjvv4OSwzaEcLFoOpRaOrk3/Aa4GQRj87px+00I
vCbSYz3LgMP7PuM9VNUl6eU1OV6oJEHTxBdfsS5EWVQ+f6ZPWT7qAq+eIZGgqcBiATo667AJTTwk
cAIzY9woWvyOCv+K2tJWpP9d5ysmnJctjrxpm7i5VyZRatd+Pbg7Ay7rO9IzW5XxplOtqfTPfCkl
wN/Y/Ssh3rfix6hDJouktu9hIN7Ro3aRUHUwylWGtAoeyDB1AR4GzvbolRxQvOo/lF6pGvQY1Tac
VcRKOgu+iaeKjJl6j4B6NEV1/KWi39znGwUWWw/8/zLBTbWEoMl9Mcuj5/AXgXrxgIctym/OaTIP
8MRiWIuOmkAwBMcPvxO0M7AsuAnBC59Kwl9C9KV9swklB8SknCGuNsL7ENsLPpIE66Aj1IAbcErl
b+uzCn89HT+eF12tmMDJRNd5oRXjKq9nRVQyN/5xzFUrW4Vs42oxjPZxOUUvQMGgOuVQxVCAYcFn
qMHipdd+nDxDd05oUbEopProc5kyzib0dUpm74DfDBwa6JzJwIwIG3HBkLiJdkB/1R+b+3rGj0Hy
QECK8UnHIaOKgDmX6DqatssQ0wrGmqIqA75nSBKpOPCpG370OCkkyOiZ1jjEvvm6RWJ4Kwz20DUw
DffLP+gy9qK3+M5rMlngtjAydrr7E/oQbhQ2EJRGm9m/9Ab/kXRmS4piWxh+IiNUQODWAWUWUEBv
CDUVECdEUXn6/nZ1RHef012VWSbsYa1//UO3LyCqSEBQsMJJLI34v5e7Wcu8yv7siYQR++J6J0oq
qgEoIrKwlhXIf66NY8xx16SrCYW7eQC7npDjO7DpIyeE6O4Qx841IBW0dNRO1g2fEkH4F4+DnAB2
J/8715bo6PmZs1hoYrvxXo+YYYZyLK9J8+P0vnr88jSffR1WwYKr3MdkwumGU/U5VQTrC/KnkyeD
Jaok4mt/pHafUJNv3gSvI9ehqWynA8xKO/ihlJ4QGyBjwS+CXMThtf3MiV+6sTFHLA1GEgDzroSu
wsDyc4ns3Vbu4vlL9OhcngisIFu4wy0Fss1OYFuQfGhdyLPQoDWo1NY6apxYIYhwLHswNBoaWnxt
AJemP4YVCBiMfy7NLwgXz2lB0Y1dpI016nUuCssPZ1G578/Z4HB+RtSv7BFqXA5qqrgYkz/3N784
7xMVVrHKtgXu+/nsDeYSUVJ+p3jXLC7QD1a0r5hA49MMBIxbPpCsEOveqGGbHXmnfYpOamZgtwKD
JS4WAxsKH/BswLHPLkwe6f03fl9natTDII93vxh5TXJbX0k4ZTlCb6ommTIX/BSQ6P35YXyS3h+A
UUSC+eRuEG57hIjU57ltabV+0D/6ASMb+hAtaGlXL/M3uJto32apROl4zFnKdJbcAg/kDLwk9OC0
FZzj/Uk6soRJLFECx6I3kRKhuXnv7jvskCndFlR6H9C4dnNxP8l5XhP/B78bhinfD1S7Z1JYsVOh
4TWJbgoRB1oGu6AjElWrwsbRRYXg047Qg7MVlMU9fJjFSqQlPBSmuDrNCNQCzXgFMFkAZAjb5VVl
jL6HxMogGCj5Q8EzCMPD3QeSyo1Vqti3SDjUWEOcuKud5rJxuKBRTdFfkYB4G98/JlLnxTv+sjtu
3Aacjszf8BvlWxSYVysYjjOWXTXeD0IIDPv4siyWqGOAZH6TS5rBoCVtVI8UfyAMGLlQoRhlIQ/+
okx5SczRxD85jIYzWlEeLPoOBtEy8CBFR/inUx0Lqc/XraIbShdlyjIQxcgNzZrKuUOeJW7Y/DxJ
lUfNSHiBT9+Y9qCAw05Is7Q5SiRwLdrOAQbhNhUYT53DAHvbeetSvPMvXN06sz+gOV7rd/zOcG4a
swV7cBUFafL8p4CBnN4xSpF5RgDGBCITdKTiHynpJQ4+iQf1YuY+cjneA+yTmLgw56JlAkuwyTO7
b9/zF05R/w4vVzvdwytD9rgeiXtfx3cT4yDjxvbFm0mk/45+PIXxr4Bk2uxuS2R9SMwE9dN4NrNS
m0AqLVb6QWi2eNrFRBqIXF1kHQo50I/J4DmjcBKE94bzc19QUDC9nuETgGy9jkYU8xjcw6pYY8Qm
0lKgpTMkJ7yEjaEshyFAw1L6MNQ5LwYiGwKRFXd/HX+gan8SmhrqjA9+U9MYzY6QCCE+AIJYsP7+
Gb1oFuGXQBesUei/qLDInL2kX3+0VR05PLuP4zBpiA4gclssB7ZUxMs4z0T07zsZ8PD/3vvbGnSC
qImKqQxouZ2vYDgjMBYadYTidEgMm6CpIEZk3pSFn8VD4PdM4Gshdsq8/h7+SYuc6zuWAVxnT2sg
pr6OQr6UkANzFsCdqyAJ3oB534srMC95SetR0jPB+yJ9pZiCIboTM4mvh1UchyW7fawcK4QbviB/
CjkWmBNbTHY7BIFfU9zFYvwMucFFJ4cCk2r/C0Tqksg2uxtoDZHOIMNjBxFejzf4nRXFEwtf0ce9
Igfo09lDn51lIHgOjIKtYry39zn7tUu+i9wlNwyp66rlgNrnzNOA1717XIPVERUY9AzuG1cM9onk
ZksjXChWdLxXBB+nzMI7nO/DufcdI7LmUsXo7E3YOrds8KEn71spgZC+Pn5GNVVReeTW2fOr50iD
O/ClM33ZFTnqqLPhXU+olq4wbhg2R0MYOI5ME6E6LXDG0x+gk+fYXzZziPb17NUaVQDxHovUITVp
i/cw/Bjq05ImORrY2ZKBJEkzjKZsal3sapiBs41QgW5z9H9YQyKFk2baaCKvM0vYZ3IgDfY3xAwC
3RX1kjDPQY9tqUYLHGwyHtY+s6aa9vkBMuPmNwFpU5xiUUWRj58jTA+qt3aqJwOUxkiw+RMnGZKv
n8kv6zAug+u2q2cD1ZIL64WrQ2R0ew3X4SogbYILaM9H5KN9vDP7BTQH32oROgCUIR0+gA3UtKw5
Mtics2aWeMx/jTLuDnRhF0LjwFso8nvGIHpxxvQBhyi2uSA5KEm0VZnFL35oMylMDyoI0dOv3oQd
TMv+7kfvlaoM3h3QXW5ELkMwkRbwAEo97m6M25wyydbXk2hznsvWV2yS8GA9B/1jbg8M8BZY7KUq
PpmDndLpsrh4aOAuTBwek2J3g4h/Y/jHRBCgU0xES2bonAfQ8eCiQfKqzFH0LCY/v0habnb0hQgw
qAzZaWPlPWW3CJYvVRZyQVqkVtyGD6oXK9tXPt0RDoMyMuFChAyV0RXGQFZQpTB0zJ3BXGOeBEEO
YxKQgh3kPzxur+bFIxDV7ke6y2BoAh0KjgF1TdIkv30fUpY0axAO8qUv90bVuBZSqIZK9yQjmSAb
DRDG0uPa1MlhLeIfjex3Dn7T9KEAiFlota/3PwSG7heEBNIewoXb8XVE2IUXzx2st9dMfxQ1i4Ih
nWAYdZh/KdaLxFyyRxbK6bP6Cu6FxbyKwfUAPje3ujVIARHROL227TG+euxFsucpIS7iqiNarh0j
Z47ZSP+u8I+VUZdwHBpqQHDvSkVTuDkHbyTwrgj77S0kdo7/xPcKL1Q4cchSXHnFyqVfL/3PHlrt
nnk3DUMDPe+tjvt4+uLPRzNHsqv1XEpCYAzxjgvvvH7cyUP/WNKBUxygrks/4uIZTBF0Wl8cZkfz
UUBnfI1//+BBebLPdw+eMdSXUJvn3MAUi4TLeYUjvCy1QDl0qSgfv/YI+u36m2wz98W6p7TGq4ir
Ai/fpVZT+aLucDqfAHkprT08y2HZGa35MD8fknepI8ZgAH0yfEcn9LPCeHc4v6SSfyV3hT+d+FeF
eZMOWwd8zSpI8jGQB+Onh90gYHUd/RYNBTgwOMnRZNP7DfCSxXGD+mnKPm1NeqIvyu6zCenKlz/8
zK8NGKRzIWMKsAJX+Y+Tg41DJ8PrhssC5hEQPULUOaGzIcBPTjKWDRw1RbrKIoIX1t/zUjUqD4Fk
i1SwPmIdJKEnmZ6eyynD1YbMowj18/5Nqh7KLgVw/NGfJYfORmpQQEKHFmieQ4EWnoQ708uCtYbJ
STmeSzPpqB+x5wOaQqiPZFxafay8pgm/Q1MA7uhtbusvizVgASG5Av+5rRkUG7SdNsxnEOX+gXzP
kDjiyYasloQ5JNAVxQrO2lLwAmbRrVdYmXw1n4MvpWEnIMpoZrgab5+G6ijmYNNbNVCQ/g09As4G
ZsUcQO4zYMw9sl8hAfVDvBidp/X2n+ME9x84dM3fL1oK9hsFyXMyFJLqDyOlH6LH94IMtABGBY5M
cJyonjAunPQdvKkZQMrBwxkGYhTEvYpnC6iwQN4uR8ZUwD9PS8ax73scLWCJ4tbBU6W0QTQb1xeB
DU6qByqowRHHQBOPRJC5s02Suol80QUqS8j8ska4wTyFyMJQQKbgDmX21YdBOeGwBouH5ohspbeS
zH6g8wAu8yuDVpB0MW0lPY8pNA8QwsYUbLY99sGeUV9COJneIaTegtv2hewQ4BDZpI2wPP4KV3g7
UJl+glpHkjKFBOMw3MPcqPEHEHwmGXHYQvCLgpkbcbot5oJp7AqDbWHbj6AF5sATwPgmDPfxpJHm
QsoonkYihMiMeOngodIsIAoLziRA22/SSz8iw1gsntK/a1Bd4M54IjVCtm+sKjHp7aZMahdYNS5q
rJLcypN8xkP7nnFenc0+rXpptAnAiEuwCU5Wly32XJQ5SJuM6yLftuODINF/zR5WR3fvZoJe2nJY
rAmGBaeBCER4ANw7LLJEWVlO5US2d/MD54WR2Y5MVMIbI330G3uhdcWddn7SJhuBu55nPxbdHadZ
OKWwa7BcZhTFB3PoBqsdbpy4+RHRfRNSEAV7mPU7+HmE1HlEFAt2Gy8u+Stmj+0NtwYFF4xmB3Bl
lLhb0IT1QFCG6MzHF+I+CEwCxy4Wn78z1viEWvLPr3e2ehu4CXO4vjYYG2ckDUQyIMwawSCZa4Ol
tLpMJqXzRS42GDfpIIDSJqdwADyE44K1CD3a7P39wudBHS3uzIMZv9KTO9WKGUiAAQ2rEB6WD6GS
TUCsionV6fSX4PKwPLvdX8+htG/2OKLZ/RW8FYhiydkWWxx9CwQCFuW8o5I9b8+ADe8FKISTcxY4
g6j7U1Z94dQ65i8NUcxK3eDVBi734zPE6IlyGv6A/4DCBC2TCwlbV9mA7fQafpmwYpuzfCGw22Gh
ipGsBlzJyRtLUX87DB+4RlEa4vP0wyG9ZRhXeehbjTtwvWAh9Q0u7qA0u0mB6uc9bVFOGaWJKx3m
+jCBRH434GpvwcBuXjNKRFb1o0BWF+q+Zi5zO0imzRj7wVjGKWN9wICJiTHyX06n7wa0nq6RQg9d
EFkZ8NuoNLkPTqWt2L/1M2pNRn9WvnulozXDXsTwKVc59gM06jTNc7H68516YCjP12XYXjJihfcM
VR3WqyNCKsQQR8hpW0OB284rZlgAxivP1MOT3L4LCr4SZeEHnn3K53s8zRQQmys7V6fM4enXGowd
CEhZ1fUkpxQgL6Uz76ceov7VyAL9IkhuQOQKFb7FJBCcr3fonJpf0bgo9WjkMdWCrSrY9dhs7bdv
StceKpIzcm22zVFZdKuXo/sUDAfceoGEniZzBGakjHna4zv56wugjlxS4z6OBeqmwkigsdfiC2U2
uqE90/5som7s0n53OEo+/AeiKhdQ3RN2Pc/lkPCcatI/qownH4jKMhNG498B54ToEUH0214ccR6A
7I57+x+qFjzu/14g/NlaX0CD/aP/A4Wq7eeUUmF6MfNd5Z3/MuaHSH5S4f9Eb4HFI05wy8t+eaC4
1PB3GxB8CwcCGAV/FfwUJSw4GCn9jbyhx5gCh9ViqrKkEKLwCRmXGFTtd7fnjUyB02LBsCyBxXpk
2bSLi9/bPzY/tv/Z1A99mrLegnPRg+6A77BuaPM7DQwA4wXt+R9RX5hLY0Ap08ExrdJARXi9RmXR
BHONcWQK8Q4oSwPai/MKBr+wChYi76ykoNlSTcxK68kZiTYN713cKYGTkeyVWwIBTNVn5stQCB/L
hbaEAOOXBCWUa0w5efH9kzyprI6iGpbvfLD6fGZvroaGWCXQ5eHuGvJ04S+c59fBpCdAZKf1X5FE
piucJMw9gW2mUK0MxvUhy5qa2yr8/YVBBMlS2zsSwXaxzb0hn79bVEcARwRXMS/5US+uquDeZCPU
35BZ2uUNLfCVgq3BlXTER8uYd1AmEr4xb4EaM0snpOy1ULwzjq1iKd9j4JHJNZCYrr/jeiYMp8Ae
RXd6od4Do8LquCKEGQVjVLt3i1BagS1y3NAIEarzcgT+onHPlrM2KiYMnFRbpIj1CJEjqneq+++T
gBkbwovgMo/l2cMEFMXgeVUJHBKGDzTUFqpBtWCdgSmgfp2U2CTAHUANRzGOv+rda03m4vKPOvHf
WA5HVfJYMUFhG+EDM6WjnKtRdcWjB7eZk+bmcb5jys2IOl/guf2jqiwQkH/TDHOet5fFUFqYYdc7
PjOHBOQTWP8kUEg8J1YCdsC53fKnKOn2vsugEFsqL6RZqxxdwo1Vt4v03JvqQKQqehSjBqbnFZQz
WWdkP241OvUMaHKZ9WaNmL7P3lC37zaV/A83azAw5ojXeX5fvthoCILhkmNCdZl+LzjsRr16SvfI
MZWBMxFlCQOMog82EKAX+c3wcBdcEcjBwiEeuPihFIm2eiSkkjVYIhkfKkf0AOOvxayQeS7mZ0Jr
DZ/WLlAbPGeX3fvQj7rwlmA71jygSr9pjaGsI0UwsUWv1j3scxn8MvEVpYtgZQ8w08UBgLwTlDJ0
WPT8i3LJXUF2MzxExsFCIi95JCx3xHROlG3NCBAQFCj3IJG4DGkVYbFqPWNoonOcewl1yxTyklCL
01lCL0/HN3v0h+a6mJIaBVEznxNZCDeHPQkZZSHZIC0EwlGDqr9pH5nJDGWqksDc40Qi1LABjYTU
hOL6PS2ID37OlT3gTTNmNFFhf9eMR2ygOVHTi/JIQn36xrlSx+tcsvvrMywdXNE45K+7YqkjjVJw
S2wIpBCHmrr6br6+wtgGKsisI76DtnBGxyKMQbBEmiOngOtEYQh2MKEtOZC4bF73l1RgUZIRU28y
sL05vTGgRL4AxGb0J7R8s9K7eq8VzT9X25wBGVS+nIXVrEub4QWK9as99EDU8d6Az5GJ0bogvSBP
kUNwvj00c3U2oKbLx1+05Jy3tUU0DZpkTvEv18t5zn+e9VKAJjApYD+S/Lb9AA8BUSPtRRd6nYE7
QQIAHKAZ+qHxuVCFybHQGPVI81HRNjwtwFjSx7HRYEAPE4ybH5doNs1nku+HP5HhC5pQEi4ZDe6T
PpvAzY0vXZWRwRUCOzBQHNd06SWOcjtoB/+UYlSEoMgfi+WufqEcgnfve3+yh6D82WMQ3x4EuVBz
R2tqnjuT2gV07wr0g2KL7p+qhqTaKbAU/CXaCucV35dCT/dbPMnzZQSO9uaBUSCyeWir35AlI0Oc
NCjE6Y+s4iigTVPUDtDVEJrTPQKycPs+Z48U1Lytzeo3LjDym+fXGc2Oos41ELZsxsateYy10Vym
Cg5OpVkzVBs4n6D+mTdqFDV+UdoVywesWnWcoz1oY7rTYo1Gjy70scbNCSXCYw7kAm8XyYWAO4CS
zb8HJFZ4tHhMNCb+W9BahVEQNJaK7o+5u6FwVkqplGqAi5im0Z+Kd99bChdewQh+TF6UUP88KwFE
xcO4r0S4CwRAa2jZBHQQmJLB0vlNyhDW1RPOPNHS0wL3jpkIiSoQZgAXwX/HNC+bDLdYss1i4YiD
yRoZO+hx6P3JJ+Cw7iB6qYuckNBlEwzs0tIwF55IjKi4GF/R+SAzKeOSOLbj/YWUSkaoEft1iG9l
JRHgV8Mrh4IRytRe2vS2HMZ3Eu5+VsuQ/D2+oe3eqRSVSFbeYljIeHswLWNKe+bSAWQGJaJcf/ND
6+MfFTHFHDJbZfxKf7QSC9BmU//TqewB5H5hvmehop9Vpp2vUFktegC6MwkiBYMhWgzawT8W6nlg
jH7T632ak09I0OTX0SElvKawmQiAYuzVIXaTxvwFUWfI620mLRnqmpGDq+FPNjAAvGsujJUakfhm
UC+4OLfQIeuEW6jinzlk5nUTdUcZnCyHA9pPyui9V1ege9UeGzBwQ7Bm1Cd8XIH9E+cCfRd8m4/E
3mCHMMqAEKVP+T2ZLjTDyHXhDQ7vU34/cBNT/8EMsA8NofD1gUPJAhx6nFW9FZ7udMd/xZzxgp2n
TfQMiu8ECvYF6y/+wkOdPUymLzUBchh5LMZ5/fGTqBSoQg8BJjIgkqgzgV6YCPAfGXAzH2C48ndm
JElRzsz1gOD+SnQcGzHMUFx84+50jker4YZyRqfdUOdvp7WBiEl47GKcdKbYiSzbKd4Wt5A2hKqj
JttLiulNHMm+u3eolnjAevASjJ85rpa0+BiSjNAJjQLue2gQIVMTOdH22AT4uOKjsrxHxJH5NZqV
xs//Mlt22Fzn3cfMbNSRlF3KXDP69LjfE/QVONk3t+9xpnLk8Z4wIubqW/OjXTflps+K/Luj1D9h
HU8kL67JqDV+dmmSH4n+vvRhg/qF3XM/zijNoos93NRpFyCTCIZ+fwMuq4akovoS4Dy1HtGXxEfN
W65GzSlnWlCRUTYI0FeZpJdiqwjRlqC01hpGvTU93PQSX+Lhohf0tvq2omOMCpfpO4FzYEKgJUNX
wgQMnin0uWzd+T2Ugw/wI3zM2ebvxd0+C8KbHCKKCxn1vI6DI2aUf8x25X/hMGSDFqhWNkOzTuUN
g3xT8ao12bmrzMlXZMj7Lw8DITCsuw2fNjwH2qEgTbs8kkocYRpmXolwPp/6GxDubSPe/qay8q2C
grQI1cdstPkiJb8tcutl05omFyQrykx3kaEiEASeMrMlV2hNQQLrf9e3B+bIQ1JFsAZz5dG+IqJO
9qCIWUrKEF11YPtyaICH4l68Hjq8/mI1WOII7bA9X5D06Or/2AiIvjSbn/dwjT973DrD1zoP9VS2
tH3t3wJmZ+yRftiD9vcMoMpYz2Mb1qtPCj+HqF7Mh1dvhLB9hxwd4i8+SeNLJwRX23YuMePpWRgk
JU9LOv0O+VHd4rlkS5uBP0ywPV9BlMqXYvENbc2t/AJr2WL3JhenCMHX8O1CZHPxgK4tahJirUXQ
LjXUdfnybgH0qKgHE2x00A6jiJxFH2JfrFoYWMwvVg2nTl+T6GtI6xY/lnOgbCAUp51T0nLW3jV6
Y1vbsFDukY7VsWaUbrN+gZs8gmY5dD6J5rWpysJtY9m/2SJuRF3pOF7yw63B1Vfl+sXQISR480UJ
yDfJPNZRwPTSvvvdGrEN2ujwa5+FCQmK0ca4H/WQYg1PPS6VJGP79Z3WPZs/Hsl3AyCOxuvBjEmo
gB44d+C74wElziSfCoVR/m1erpADM0Z/LxEWqSbcX/cFdWkL08Ow4NQs3wZmKRh6YCDRM9l2s4un
z77720m4fJhEA7JsGDa7SoQXKsY3F4u80t0Z9wIcwwQh8fx3DTMLLg4eeo895GBXJ72hTeh3vFoA
Hts8IYuVCUhA6J89nDNA6oOZFSGqdLPdDacb/YRH5wGxK50K6dAmT8VqmPWi6O6jW1cXLBzj7SOc
ybxBKiMQxewnOQcDs2ePcBz5TLv45aqQcD5es9MgjoOLQ3f2ni6iSbju6Oqppa5+RyQ9t38Asmb3
fFqUw3l1D+luILL7L0P36XpwQEIb7Lw8OSg9+fQ14H3vSjqZbPJi8+UhJz8OOMAzUIYI1GTa/JvG
gRQ9SZe7Qix/Mpnxb0Dqbz5cfWLgumx3DJGixzRt0yzUOCgfAWNdW46gw/rS5gXVvo8uD+Oz08+X
Fz90ZOX6ukRxBvY7RIVZxE9v5OcrPOqgqkeqTxME3TsLLmsl1jASuIXDRYDEjLtv5HH7lSdOXhQ9
jx08igaG30bFQ3XdJEQIkrjVbXFfCTMmmNzncqgEn8Pb/O2L492mSLyt2/RrXskbHuDEChSmRsMt
8opgdIKi9++KKgIlxfr0vLnuHutncLe5mW+E5GU+ZX0qSBNvSmXIyMXxzd0MuRWTC8wjbdQ5ASmj
4durT1UkFOXaYhBlVhfhRbz4+MoS0JPCS5r9DLKpKeltYKxiy3CN0gIvO3WJoM+pPdlqHf6dWW90
OxbUjBeR4hlgVLAE9Cy9rw8e/CLIvLfoUoxv4aqXUzW6HQZ/zEHQGSfwISgOIFOWK44ETiysspcj
7+OcQfJxAIY0ThUXfGePfbVCGrnA6NoZRre4RTFPABv+gozP+UZE2ayq1dcV03cFBHIziJhf/uxR
+rCa6IvaiNEBYwDeIxOB/cjG8M6lLsQrblPvKXF4Vxp5bXfElVl4t8vdOxnuOwv1GJ5mXCBGdixm
10h1rieK9v4ealAwCFURFgaFOi03FzEj8JZEYETOrGDI0Ryq1WM9PFxm8laFOqsYvQ2eeNqCNXFn
9Hj/G9pnuPm47HGmMl74JJCUyriHfUQJ55UJVfCYLtD/YboB6xhfXmq/QfRgFdSJxPfG2GFRRQUl
Q7e5rbDepXPZQ97QDzVHtUJpsH5TY8OpOMGnnRmfuIFCRCl6gU+QBxru8RVeUpjgwKfIdsILDKWE
6nOk4HljEOhnMfd31H8g+2f62AlW9RmnuCeu0DBYlrR7UvT1izksCUIDfgsMn3OAX77G0YKc/gjj
NqTQzD7tj8VUDRKU0IIqjI6/oDhXVwkLox/KHko6eH4tsTPZHPLNioCePoGX/EawuQb7DcxDhN2X
5wrZEDHWVj+EysHU1z1JJHp/zWrGPccIGU7mhL6EJKMzQkM5OC/7MfM4B3IbgoUchWH1xFtA2lyT
+2zIQQg/Mq7sLLgWBiXqTR/LwQjbuOU5+p1wlPUfbo/4F9KfA8W+WgNb9bMtbjtOf16QjWe8jCtp
hncom6Wl2E9HWn7P9j/DDMwe6FabHbxC4c4N+YE53TWGYYNf+QnMr46BYMuwwX/tSUnxWVz36vK1
0SDm8jeDwwY7b5x/AGyz9S3FE8+rEhg432W1B5BOJbu2wIOO16TGtxL7bModjpwcWTE/2HX3736A
JlCsbuZ3gS6KPv3Mg5dn5DXuuCvAotNnyp/OyeDc42ssn+CF4RX0s4D1Oci+yyFEZTbIqdwNRDLM
gt9ai9mXZtWUFjgeQ1cpp6X/tjoeMQdVB/BXh7eVOuYYb+JhkENQ7E1h+DR2mZydEoqjjmUBPhAz
t9x9TjIUtCA/PdPuIJamSY92GVcnBVybzvcxGdKZChvzfHeNR0swOyjWFUKST0B4+PqRnMm1721z
80Wr6fVjLXji6Z4n9fwS0eHtP5N4NOs+YMZlMATeuRgyzmMPwQtknINWzxwCRGHSdHaquN3DxSJg
rDBUzL21nZKqtIdlqFntqtq9487sY2CvpE+/WFExOq1TB1D/+akPQIE9W9n0nGzNsXrqaPo1JGCd
MzgMQ3oy5FobAJSEaSqb276fmpgvUSNWjE3A9prhPAxflbDjdkKRSk1AupM9XMmm6mH/FZRO6Rx1
Yg2ao5TUwdfpcPs9/yHZX/GDwnO34WbCQwHx/WMEjdikOUn+ZUmaeJQHsJCXwCkYVEDcqwS7ExoZ
X/BZX4z7VrA6YarUMV81OjVM+BhQsXVjBSYEY/I6lsoxC/YNal3CnBWjg6Em0mP5LwzUi2LK7D1D
xc7vwXA+fRyq6Olq7tD9hZL/9cF0w3dfzCrkLdlcdYyR+QbkBsebfbHu/iCQH3jJ24fZuLn7Iz8i
Y75TLnIi7qELriELhfKyM7XTd6Ue6KeVCBaOo4eVJYW6B+XNkwByV1esL3BiA+H/7ru9Hj72wP0e
bBWbRlZYuRBKxoXIccvsY0FoNykDk8pnuPRJCL0e25wgn7h/QqaUUK0ArmxHmFhna35/33tY1Bre
COJnPxytfwEkOVZsFw3+6hNCp+6QwcEO+NGSEY4CCczGbMVjlhztRIHDsykcmvkybrlUUG4Ntyh+
8vgxHDdxeapgoFbx9VSfWJV8rCjbNMFXhJKKE7zDamngXrZQHbnoHTwQV8yBdCfbdqm2ZesxjFjL
ZOmt6mMTdKt6xyaiRCycR9p4r6VyGEC9Yq7GhbcEmO3HL5MwxXzH5p9CKkJqwTe5Y+2NVyK4jrw/
29KpNj5ASQn/rm9kIV+NWbRrxcAcbcMuZlpmMPP1wOpgz6AnwZgK4chlkp86Ek0JZuIxpPAdRmHP
gUj4mLc7WCYYSHvK38uVThe0T7wMPtTNh/T0WOlJFcAPf/ny+vbX4yef4q538RXSqjFCwxRAuY6F
YMAlsSxFIUKj3FzGgvBBoNWBIdjPmvKDskjv3nmDQ/saHU0RaLMJptJnutvb+gEjjTeR1IchE0mm
ooxBl5/BBKABZG7Uja9oTVj+wB/MrHPBNeInAG6BAHGjdqQVA9IAHVF7lMf1il9kYSFu7ycUzBcG
0Vmq8l6oQsoI5gs/XyMOL2XFu4cz4vJCL9Ch/jqynrQSdPvLvZp574jr/LnDhbLkApetYjhO03IE
83j8u86gVOXDOd/raf1ILYr7oTizl1TVvDh4BrcAy8OIpzDkjh9tRycpYlz6SQbxg5bz7YAbBJza
GfOH3Y0SgkHEIGUBfGywBb4TDwxz45iwxZyl/Vxr9puSY0c4UgCYct/LKm6Yt3WxQkLw2f3TFuvp
ZdNLJWoNOD40hTTQlMAO2pnd7Y/r848DQ49+IYq125R3+XYFPD2gWlCoHv+3V4IkAuLbI4XrDwhT
+Ws0Y4C4hm76MwFg5FfEguf/IFEojOKIPysMDVrg8xHwiK+FZVscKd/OR9AhcCkQAT7vCDBl/Ukm
uL/RRONSo7cwMTFj31Nq8q67TcF3/tM8fDEDHLeO2f7js9sfEGlZfUe+ReVDrrdOT8yUxqMEF5tu
qxzpDxXI3/RFN4BetI5j/Ui8SgHj8j1Wj3i6ka7V0ERC4KMJZzCY6qPxB6MZnTDAxzjHWBG6JOoY
PLn/WoKWAJM3mMCBjsHTZxoA4s1LwR7jPZF+BsKdErk3tr0EjUDHRGeFMhF3l3JiPOHFYfLJhUbG
3b95DaKSCtoIJU03gTI42j2ZnxBuvn+xykmFwfaIdU3kBSUaJsjHfjVFIsp4An4kQVBSQl2C1aWi
jXsEyoLmYjnAvclc9qiSSnKZMDUarpnmDo8oAcA7Gd7it7aXbPTQLIAdRMHLGh3aC99gZCH3CbJq
GRoTPt+wg+BlQs1nyNiDvIAj4Bjb5VoxWyj7PDyoolHHr29LiUfC8yn/kWCU3RkwhNkbDC4eF017
K6Y9uJpBedsOr7TUskMm9I9jVjxuXoFO9SBPhLvddYKgmEJ/O6gJluSlgPAB+2FufMZ/G7B2IJBC
GoIzoaFiQTE57GQ4Nuqu2tD3aLQP7ekcSm4/rR3wCLafA63C6E1hb62g8Lh4eKM3fMbZDD067kx1
DBt3U9m/mDrQ662uxgsNAwfvT1wBykE6yJMHJSR29VwW7xP5LwUU5xyXFqYMrwOBLZREYF9L5Jze
i8P1y5XsSikH9GfORDiWw3dSJ/pCiWgwT2rSC7nX24TEWWHSpnkKSE0T6466QfQHsM5WO0CYW8I0
YtCUahitwnxD+XMhc6Of6pYWjoJXevVp6A0pwk4ABhyVP6fCZcktZ7f4McCSAFjSzUGK4D1g4iwq
2L4LlDanX7PysNpDPbsFVdqC5PycYv3eozYBRuS+h5otrXobBAuQ3Dnft+Ic+Cb908sZ/LUuefKu
5hULndqJ4arBKuqWD+udiKGVU69arqHK5+1wAnwCZhuDDbx0soDTSzTcgOmBy5O0VVHAPCJ5ya0A
kTLHYamHI13EP0iHxdyN16mMOaf0wzsEHHG6lFL/E4hvdXiuhi4FAu/3vpMirC9orjQ6786+e9Tb
Hbt116UcN7A9PZEYK/0hEdbWVXxeZtt6R30gXo9G2EK1Hs6pHoLrUVtCTeubiHhSaO1dOtpS0up/
0h8E3mSEFxTav/2PKriJGUvDrKT8Mtr07g4O8lZng7Hx/hmnLUaM6WB7Y3xLsBGm1L8UlutaWVan
ynv4Z5MPpixz7w5eoq4K94x/asP3LeGbl0vsaj5TlNFLWE2kCF3MryMicm4iWgF/RFDK0mei6Yrg
x1EoRdp6YIozNukt6vUVKsiSepVrfeid4/4BWu36TYXAIvuiR2T2NJvQopLM4HM55UyMqW1p8Tbt
RorqH7SQItYihqzpJS7CCwzAj3PHKgft62WubrsZNyx+wFuyv2lieYum4v42iGdw3tU3X1iD6rYl
s4SP8EcUDHTCmPXxONAJI1x4Hb5+I1LT183hnYJv+lfwywuWbR84zvtfqB+aU55cfVi2gKrciPpf
ceTO0MjWrkIZa6ZThYer/QVymz5WeBQHCK0RTaCZQI2RR3IC9o224bK94ughr3VbcjiaTRTzPMbn
knjjdvWA3q/GI3u0R4gZETtnPtaQaPoCOymXOAEcwX1pfj8AFRRUQA0c9RThEKZQjk6Gfg7GEg0p
0Z/JYN4HSxz6g+AS3iyU//ssYZ8ipYBMGPCmO1gFc8Z92MDxELo//tP5qP7BUbueOl8a229LJmvq
Yyg48GFO0UfaUu/bOT/1KETuklz30rJKpOi14UvLvQofMVDtu6VEb6tH3G+75fr3Ls4nhmIfnKNX
ovKO3M9aR7UGUULsCa4txO0fj75mBMVHQiJxQmzrV7tn1OeJE4xsI4c1r+HVpgxQ7eFxZCGUJlny
hKXLvnCaoFojMFPT5pT2UeDH1diY7wkxdAlx8+A8gSZg85aAKUxuvrT4uKK57jksTQovcThSuZrd
oluUICv9eeZRpebRfTEKMEMAayhMqNAG8beLzn5G8uztXt2KxGaizxc4k0Puu7hcUuRa1usbnmBc
A2KMqQIglrvmpKb33XlZ+tnhuvpijpEvsWZF+VzGyKKjwaGMHylkNJ+Zhsi5aF3gxjUqaRP8dHkL
av5+rFG+EAeFqHZoPc3WYSOhYsrt2tMNIUBllj7VNqVFDo+ZeT+LrbZgggUz++lSqPxH0nktOY4z
S/iJFCFvbgGC3ohWlG4UMk15L1Hm6ffDbJyN88/udMuAQKEqKzOrMcabPelFMEdoukOy/kMFCkL3
WPzGWIOYZ+YC/4Ihk42eIQMs4LYxZ4HBhe+Iy/WJBkaPZFX/DyugCYfFEW7G2lcXZ3xNi9y7UE9t
rEhyWEbgBXAmr87V5MkFn+UpP0bvYDjmOVu/aMOUM9YXgSH+GZf0aF2g57CyRu3csM8DFFE9lMAb
9xDoyejIPCNQFFzJz+SmN/MZsOLswTv9hTZ8TjjvDlWj4z1NPd0B3BCePG50L+8KDNHg3tIbgHmc
HsFqcfev4/3q4wBdQeoeGDZ8BXsrYOx2A5gAn4hY/It+jFYERpknhwnDq5LOmKzwtcQpuDOFyF3t
/atz+dvdxGfCxHbSTwjvMB65omwKX2uESBFkAyU/Ebh6loDmzNg8ufAy9unlbxA+PQ2XQePRic61
5Ep4uV8sA6rTl4vgi1J6V5Czwis8ZtusB4W5Qyi+pL34WjycNqEZ3MKAZApvUuHKGOCqNZvPdlXD
7MYN7rtG/CCfGM6Y/gHgkc3hK1wmQFvBvSRatFE4cdznGPXTPHYfwW52UqMMJj4XLS7u4JB0L1G2
YTk+TOutVg/EJ6TmdGcCdO4kpNlp2WXMI/lw/lnBMYSVwbgdQQfan4PzfRNU3+0ZgCGB/C05UmjG
qayGsEIBYaJd1sQ+YYgF7SfSHyhshlSnm4Sv7d6XH3Kaw4QqmRcLL8aQPtCIbl+bFkvP7a+u+uz8
fcYjH2LoZ4pHub/9ivf0F/8StAiyNeX8QkshSDcyQmRrTUTD8Cw5r+Y5LNBujKAdTPttAYt2UjD+
FU5HqN/pBPNz/bPdY4cjd8cgasu8ziY2m+Tzey5JeKXI935Tbia6YhQSumBb7ZJTTpV9yd94Cx3H
nck2A4bkuiU/XY6yetWZQv3bLb2L11vXcO/DB1FjY+bUHiDWnbX+f+Pf9FAdgSVowfPEl+e/ZoJZ
f4w8LXuOL5PLEnvcMZXkZsJ9PkhHqx8kHGDwqJGg9ZncI8KFuzdNtOqIBX4peQEpXE764w/A6zaz
HaIsmGV7n6dbT4cfPnkn4wsXWweGhn23XnRq+DvAdwRSV0cT9eBSTNrhKR6YbJhn2bC5ea7WS9D3
2cVXp6e/OxnbKa/RI05GUAdhSGDQRtnLycwoqZt5vwLT+tCb6kS/FQ9lq20h5rjjTWm+zCi5f/ip
cOz4WtzA5EWM2usWGzxqetjzPCaP4kvnucOAJ8hxFAHcEQnTL4AiFxSsF3NQXchkACvP2FoGlHlb
QLO9T75CH6DDUDBu+jcepNBbti7+w9Fu+iw+1Y2m7cY5+PDDfG5mG7I0qDt+CvQlis2YbvdsTjBr
4BxyyBrxs3o7XSZPniJmsgeYWCxjUmQi6/mPO6Sxps6k7GpN0zvgaT9h/0DKuf4Bo7ambEL+gaI5
X+yq+R+4CNZMT2ueflc0BKZHvEnvRXMCaYI69QdBSnNiCD30HpAQwl5OdMMWEAET91tIUjpANtVL
2/Hdp6KvyzNmmt2MuaVYIsU9IAvOUsHIrE425DOUJDn6di/bFhs8vcSXv28AUe6ukzGGJyJRR7fP
8wAygDWFlJelzuksM7WKVX0v67+2T1s0v+YA3ZyWOmtEdJRWVwDnxSD6rObcSL/VAJyriZkSNGRs
miFvLOHcwtbfzk4eTWmz43/pIeKgtgq6FAEc+F8EOx0tTTe/j39GF2weQlF6wrkefmUOm2f1GjIS
C+egDP4LMfQV4JrV8w7wpFEaWx0w9NvfNQJvRjW4H4OG0EIO+rR7vx7DZFfnrFF+Efh31WjyCIBj
gx7FzS97Y4qd7nFywygJCR1Y6tBq6rDrvZKzf5k00EIj8hg3g+Zi43Xzng+YgXdIC6xl2lzMMfQD
fPhogBbcyj+FYJgofhaQB/Juco1vEaX/Nr7O9praRDZwyk5kLjBwwi0lNffku+ph79IBT+usNovO
tDnZcwNrY7sXKdU3uTBQoIse+xbd4xYqjN/B6k3n2ikmbBPmGU4Q39x6PEiHVte7gI/S+rf3Y+zt
yPPoBntP51HcEpRzbpOC4OccGcS5SVFlum3aLcyTwcB5F96jo0Pbddyb9t1LfIvx9sfamXwTbSz5
B6ovGOUfrHdpL8Vdq1+9Fz3/s0JSMNmsqFen7ZKGfYZB6mgK34zIgHsB8gimVElo1fG/vB4L6iuV
2XE2xFRs4C1/6Ntpck4QhpfnjAR02Zm24zcZ1d4/Iz+tGjiV3VIGzSIRQUg+xuYkQhXg4wIXPqA5
YWodQN1OmFgQIOklNyQyFp+ito6zc040pYcZ/nCJZmIqQbf2ux6trZn2eOuk9KsiIsIHIPZDm/Bk
XDJ84XngD49it2ozFL1ZDlyN6xXd1Q/U5ptgdkX8okJYMUYLNV79NgbEtGrHXXtiBmQbM33ssxmC
98K6CE49LeNBNEIFhrEQ1LO7dTIO/oM2de3jpxbeinZI29qlLXnIIOlE2wpJ42j2ASB4IJUg9VhB
Oqh22c3ZrF6+nsSB8RM/iFjMeZW4GIM8Jw8sNJsxhgmyg3bwZQ9nnPxP2YfFiyENDADNpNXRQGsf
bpJSdj/uWnKN1b/XGnPdMdeja5K5b+hak7WB8VLXclwYfE+BjyUKJJV+NLfPETMlIQY8ZkyOKMCp
SXLTT0y+bDeLXQJaSijA8XjFm4IZ9Z1Rsidt21AcD5hCegdLh5TAYBK/Y9Q24ysXu6SODt4x2gTO
KDymBw+dOS2AT/bMnuUOEzx8zI/2pUAUfBy3c4peXrqLOyMyRCzJ7N9fqxgVczgqjwlWhZAPuVBh
cKIsjG/FI3/DFr2mD+v2NyAxvCTo7Z4ZqDYa72nHh2PD3AG+GZ3jWWPJcCBrEzwzRnGsycp8mDMV
t96SlAYUCg7Lk7Rnk8DUb7vvyT7Yjx+zR6i756g1Q2it4XH9Dj5Zu6ijM525Odgm6a0LFcAapgyV
g+FRB2QlY0r7V0WdTu//XuzxFGK7pTt6S0g9cF4Arx8ffYPAR7MoauGhAL52SW45ZHfi3Zx7fisR
JkBtQBKe9MpD0lhdFuA5dFWi4RdQqCZEjbcpA735Z5fXk/MEShSLr1UaIHe4Uj6hrgwmrdXNak5x
Ilx/nE5ST5Ag3JAC1B6GJfHmr6luxQjuQKQ1BxcmI4HygvFyXXO1Ngxd8HPaB+NN2feGSGDbAane
fMZcy4zngaVSCQJC545Ei9DknX2aMtO7e+LYQUtaDBP67DiDZHTGnE6KcAsxwRnLozugRaN4TbcY
Nz2XeKxopOy9hBgBmph9VrBHx0DC2X4K8P2tDtgTaE3om2PLws+YSpto8u7HbxmfCKyGPgJUSf4A
ckUzFxlL0soGIexw3JxoXkB7wmktGkzexTVjZ2ul3z7D0VaP5aVzS7TX3kigstSHD4yVuKT1oOCy
9bS0dVGnbEqqSmQN3TlYAJYY6v1Rj275cssAvvyQAR2wx80vh+wt7KEC4O92gnpKixiO8LlmqArs
w+PT6DjGa1kxf7shYV1BA7/4GvbSTit4L6KJw9VTluUxw33qhPsGqRc5PD0RuL+Uei0U4cYHSA1E
8iNS2Vx2kYZjzdiQFfUZQjtuHoMZkAlWwF95csK0MU7Tu5BTNXmvJupthF8/BAk2GSD0QXvuoiOC
hcRpsyHRSWnXFrM445RpeCF46IKAYYd0ShUn1Q33zP9hshVYsjwKCwvG9CztvS2ZUcuvPUW1Jvd7
0ySo1kcsphHCGLd/fOrzHNBnPXBSeOIKv1nHddOviNHJLT3k5QXSJ5vJDo43oLVagiWoYKmHzFPH
W0HwNNikToDMK6AEp5ISMW8yqQBBGbexqaCjxqfCK4t4HuIe6hfdmfcpvbfEOrEzZm0Zps0zgyPb
6zukpl4Q1JkZlOSvVPRUdlWxW67XOCrMl91JY2zArqUEY2LeFiMs8OQdYkX6CgqXE2Z9M34bKOki
ykF6w6mS2abYCtnrtx2TaVNTY8do2HwcWk9UroYd75i9geloCkjNiOy9RI7GLDSkoTaVMXJRVnF9
8tDnYglHCfUSqCKgN2R0WVA6GfH+L2bs7ZeWlP5+tAvCOE7TXC+8B0MJwrpf7oAx5X5roB/hIGCp
moBdtuBqlF4nNcqP/1UMHNSwZjCgryBnbRWZl9zJGJ0F4q5Y5JImx0EgZA741QFT5ZB5YN5E3YSq
BT8BLFnqtvHG/9UYlU8/4DAW89lAdLgBaB7Tcu/jWC63GOWc1b9GJPdNY0geSaPtg54AkQcVBz0e
SQrAuKK+O0Pk6PI5BYaxcC1FxFOh9tQdecTiXz7aoSDXEKCuuwJj6Xj9varXx9+QSr4eGMHQEhiA
ZGHzIncAJCBltH3xC5TnZ3TBa/uH6+Ht4n6h2Mnj3trtog5OqcEHqTmEVyA20uWOcX+LJvm4RXv3
CQCgS7VG3792jf42GkI4YQvAc6HEONsfxGtzext0PtaaLuMbp5vBur2XMbYXmDMmTOejRGCi7Nyg
VuBM39KhfHhzppjX9g3gBSEhWqkbpPfPk5aC9wAh6JFk3CiTaCDetB5uZJ731nOzbrfyH3U8zFkW
gOoQs6ML0/LumMTXzqg7pvd6I8VqdCb1me3zHcnuoWzTcZl/USw/wShB9alJLqTFiqKHr76Rmwbl
Hf421QNd3z/pg3b3honT1KUOUxaYYSuaFyMe3r2Y+hIOtmDjUzMPGNNqtMNBtv7dFQKAu9Gf0Q2S
dcl5oClotFE+/Yyo52fcNNnt4O3Ul90j8Efr/AzgO+6rDfA7HkxNeqK4R2Cwu4028wSJzlV95vK6
bKj3xh2O+xRc6JPuPQvzGidzcDU60mKKN7hcyJPku08hf7A3RkhiMKT724hT/hMOF2BTq9G+B+ux
tXfCaS33Q8FbA0Hii7ZRWf+dkfdFWINhsiYiEEnIa1eFYbFzCn5eH+GoYKHxGZUthOgQpN9UTNx3
oqbxAZat8FpH9itHW3M4bkLVtLfGvTYTRsNTvdJ2dhwH6ZVIHKe5H29xiuvcqGXj5t5Ae5M80Xsz
QezHj54ZnYZSNm/vjaHBLBL+GYU/tm2fr24lc6PLgnVpWZpwsqO9kQ2WQFcTfH1e5LO1+edcm+Jv
ayY0Rb3EOjEUi6VCiyaHNAh2Y2QpoPIDtcdFnR4puuPZm00jepgw0aljZ7/Rihz8plN3nD28O2zw
BtM9GuQDi/AECjYaRAumnTDn8hBmJmqRpuzKWWB0RMFkWEQedg8LSkKy5wUHOzCChk0ZTGlgXuLs
IUwAIhM3qezp4DzDFHbC3I9AePOwdyZ4E11rHU4JYtyrXlAOrQgDVHxH4UqJzrImzSYWw+LhD+wk
Huu1aZC3gnOc/lgRHmu81CJbHuU9yjos0AMzCQR4v6vxxouJWR16sVl1jMhkr6XOfE/58SDikz9p
noDeOn88/ecyaTMrTrzn9kBZyQBsiceAdJcn7+kVPkZzx7H0SgpaNR/xBy1fstOd5Pc1RnKkLljw
ivHK74uJEI4DM4H8jI3APl4eZMLH9HiuzbEFMDP5w/fgT2Q75fBwjaSTUNxnjxn/lgFCLzOwx32T
dzmiEsDcPxk9xFi/697kR/jL5KAStKTtqYMr4pIndJDkeLzjx07E+LEXf8lzAgYDx837W/WUZWU7
N0l2+NGxQZIhCIDx3bNPMauJdy4refrr42IH5AnNZIbVT97ycNRXZyYPppegu2hM6myL0pThPtps
69KxTlgG4CO+Me9whXpG6+KcGfzK52Pv7IKPaODEaX70l0zI07s8wKyGjBo/bza2wMeO0YcPhEMv
XmRLhK5exL83mMwmICjh74t5Bt4YjwXG3njRYNFDiY6MH1d8ihq4ctuh0wP55bo7PvBY/NK4eibf
lou1wNC6to1zRoO7PWL76f74iCc7hj7JJUlrmCA/F0SnbdRqwtDAuu6ACQtGxog/VAa7BP08835M
nkKNpaW3HCyzIxvMoJ6AQW2y234ObJO94TgNWQtad+OuVvSt0PkxaWf8+4DBiSYo8NDgcW2EMOfu
YMKsD+vsWZO78knD3g6s46/YigowxrZzejF4Q/IorOxmHRQbYWRC10H4wn6a+we/fzDHUI15ww7k
UdZZjnGSSuBleu9aDcfMdOfuZFYtEj8CkroMJB51N0XnfaeaOUrPM/rP2XfBSoIYo63jUPcXoAFD
o6mW80J/QQYAEpwexox9yKF6BNuU48aMineX8Upg3FnW/es+zR3Q3xn/ebymitmJGTPyDkKA/9+A
HhF29bwJNUY4gvRk7NfLjuGYnwmacmjOMrseSPA4gsnf39xfbZcWoZLrPL9ZtOfznVjO4PfoglH7
rw1wwGGQJDYOwz8+8M8H/iINgRYzezYCbBP+5TXYdyyaPfNCmapLKoTuCFUvLk+X98aHIWvZGTgu
b7MlsinUqETrGxZRqCTZYsc1CRCnHku05k0ONMWJkVv8QPOtel6LBGiJf+OnhztpB0epCxrNetzV
3AmMrPsN9W2kg6eq18iRhmiwf7UctQ1yqSMctN2igTuTvH3QlNEqH1DN4V4FeQxVdngT8C2JQEMj
+XgOUNbPmN3wg1zeBBlcF7SCaqRH64z/+ZllFO1IuMSsVYvZlTc8YRnZrEibqVNOC9JpkPniRBXK
d3lKpkAj6GZPsnivcAvE8La9uGmV5XYcYIZWegTdslzfaAGvr4ZRBhtvCb4cbqLK8MqBCHDJx2T1
Kwtc/Qj4BH0MG7GkxvxnvWaeVOx9Ey+GGHcWVYwwZb1+a27NWVZrHGwlmvUHa17bSLNack2FZtES
9oomWCUANM5+LzWbcSXhGPP0XnStujiZtE0e2z1aXjs0QOWJpqf3Amh8GlskyANqjyNWJ/DnTwY0
qs0KA+y2emz8nXH9o5TpQyYvgiPZ7ewbvqyRh+yK2rXA1fCGsRYbMYhqf47Gs4TfNSL6mLOnb8yv
Uld+oK8Ck6HyLWkaF+TqNoB3xVSRD1+Kxmi1DZhbgRAKthAM9K6x0fOUGfQLd+REvp7HfKSXcKvz
nz7bm9K1K9IvasM9XbUU7E0XfHg7fsS/eSxL5redzHT/V80hPeJGir6TY4rGXpvkUGPhiyHqn9s7
4PVibmf4+uCJxyWZHAPqKHdoL65hfnVtyhBsu3Cz2fI4QIbGa1qKhn6zzYQnRZjBqUOoRQ9ttewt
XHhK86uRNm1tYEyWP055hmmd59i0YOPM44xxIxEnbIfA7Hl0mHjE1fOvYomLY8k8A4JWbYFNpmyL
I2YeMo5tmm2PNE1jO/a6D+HZdoifDxVpTBY2VmHKXB4gt0qu47P++GeXD4BduCAULjBjVhckMkK5
aXvCi7YHIrZT6TKdBleSaUuek6+TXq3qNZmrGCMbyQ/FHSe2XQzyrkK2BeuFpk+gG5lPXJu/fts0
Z+jUV888HRmNjHUaeifcaJridreaIm0LV7lheycWzBiTWxX3mQs7b6qXqHjx679SbWTE8Rr4yaOq
rI6Yqw8/yRyVoS7FNwb7ntVm4We8HdezVXXRLIrqFHX+mjxlfhnCDgXqOuZ0rj1sLrUtZpvkSrGF
tatK/gzekftZLLY4dSOZxI6Gdtzlap/Pahq6C9hkTTqwGLZATF3H1ZEls7U8DwUV2wH0QNytvI7d
R2/d4Bed6Ub250K1pPLvaurWrM5tTW/lzQq5rlLKn/RT32+aoWSZjn8x5blUMCmo8l9i0rP80aw3
s7AqWmBkJjltVqNt6q98uwpABXzJ2cpp52Ckdveq6OgDGzBusZy6blwx2jO9SqR8yDNCGKM5x6Pp
QabCjzoNfXEUyW9JOnT0VnyKoZCQCHNk5Na4FfrqoxS+a74Kh0IxtwnSwQgzGVzGBJ8kZWLlxkzd
tgiZ+8jQnt/QWNQFX8/3J+MdPnbcr5U/sJRbVXHxaZGsjjgGqezb+eI2FwvkdgejLfKQuXwypZ2h
j+x7nadXDjCG6k+8F8z5UzHuyWCZ6eMbT8vN2cW/ahp2inDa78hpSzGJyGUHB19RyaYID+Mwf43P
CTs5rTYmWwVlw5FRVZPG7MiX2N/wDrqDpoQuRT+RhNA5NNejf3uGPlMQx/Aaq5FTsViue8Weauo3
gkkj5tm5hIitgicg58gw48n0uujdpPphjIHzQRh+HT4oyAhzNLApjzvTl8cRApQyaEICNaj8x5rm
p4jnZ+bXJNSHCSP0n/zgTMZILVb7RhRCWNqcMJ5ixuM7M0wb+lzyNtob622gvrzw820zpIiQ7jGu
aH5VZ4sJsMe8oumB8Ra/jTZ7QzABi9E3AaapB4PQ3PQe6FH+tl/pPh7GLQvRXR77SLF24+k11K+4
yJtD8WFLvcV6eJc1XKT/Q8ZZdfKcGLdYpGD1gjXei9Rmy9d5bR0G1onwiSJ3r0bMOT1wJ4CUbVFF
Y86E0VIbDXjvIjt//UmFpxlOejpo6ytECxIVs7DafPLmkg4zoXNvXdBP6FOCx6v41EHFw+VREavO
s7zNcev9WMqRRGZlhABk8D05Nkg2QfSZVv9TnAI0syn8tzUIF73gQ9ViBDo3onXzmA/F4/F+1q4j
fZ/nRkEiFtOXr3cvSNtZTOgT6C8+YmBRvBlL5bp8PPes2A+78YKZvg02BFXwWKEeRVqhlf3OmZt9
zAQXd4GhIuK5Z2B/vUp/IQ0ZId+GCHGUfP90Y8A1ruw2CLwYItA34w2iEYKN7mZicUVEcU9p9ca1
58o19JrExOCqx/wGWelF2qr6zeCyFDd6JqSSVxqXi23wbRmBwyhduIiMdV57FQtGi+yrObeaiMQh
uyDb/5c9rLnk8DkKucNaUG25eaY88+Y9reIL+Qlrf+9z76HYVfqzcimxs/IO2ToDNg8RL83PLDmy
8eEVVlyQTaaXQkJlIqa+F+Sza6zbQ+CNx17mXLp3N9VBaqifKNjlh5eriNn65sARmXD8cAtKUZyW
GZpixG+7krwWQ3ihozJFLNLB44Z8gpbnGyrNZHi2L0uAHhT0L9z2MEcomUxnnfFHtx9XxfS5HrnN
aIqxcN0bP05ls96IF4mj0W7JVFvdpbR1YLV2ncvF+feJYLrWV/OKvdFVtYfwFhlLpHif9ZncXnxZ
Hfy0viv8kJ8Ma92tW61lMu4KxUQ/l+sjJ8h2Ge0sriAEfcFm+qZhw52LXZeYCh+Muw0XdTc81BKy
EXcO1xxnA4D4DOmAFkye2uR1eqgLl9Kg4QDdvwZgjxWmuOCUb60su8JhhwVQO/YNDJN4RgtUadC7
MwUhuy35nRb+IBzPm6gYucwkxugYrHkcbEKCUP1iId/emne4eQ+70rMYGFIuPAgBoBN6QGvcbtt2
zCAc9hc/OwAeLwov+BYYSYkHg/xAHHQVOGIyBl90oTCfa2DCL3RzlYBZLD5nA70kKYfv44XXE5Px
w9jQUtK354EKSuza/EsL/h26uq/52DJC0IdqUPTvinYFVhDcTXtmfqnbauLXd+FfHCldDfHiuCLi
mLSFrce4V1FVnGXZHIg1nsOpK5liD5vlN1t8KdnHOl4qf/UerywsYp7eXy8BHvglyvpIoaAUj/fJ
UOTNjMguOdyKu846Vg+Dz4h5qK/GiMWtvj95gOmTQb3kdIIhqtiH/bLtczPqm5qmG5cSTgjio94d
4Hw1ckP3SPK2VSRieGrIq+BuCNsm8Zap2NC/y5ALXdrGzbaJVKH/XRFEfpJgtiF9OrtPKyX6k1uv
8HGGNcJZoWTQkayoW6SCBUhxa42nvzhycDaTAojRGzDMjXxYp6bVeYbrhMPdxUfbEuauAmojNbZ7
e+GxAwIA0TGj2eOGnbuYkl8Q2FlfOjhav4LJrgHZFmNSjdFTzQPxlgDbA1E+7za+052o6AhMHNZg
RkV8agqm3BctJk0/1P91Z+CBItMuo4dTHhnkIlBtWcYFuyf6LNll4q2bFoAVxb3pmA3pmCbgFISY
M6/xw6oMVD/Sv31YDChRAM3pMGHQRy1Us85P7MlpKACzW96P4WgQsqEqHmVBzaFX4VCba2i18pfe
jWeJysolpGh/dXL6h7fdyPRknFZk9HnOfawQ2ZL2LlqBi63n17mThNJQFi75Xh7CdPN9Ul98bEc8
ov3egdq6w2nxsuoaIKAXY/yNUGqP2AX4DvkTRu0BHYvVXf2Oxs5nbu903I0mbBTfD4nuNrUFWceG
hdO9IUZ+S24Ee62pfnxAkuF3hNHoMm0F5GtcPKC/+V0upgrLz9Ai3uCNxJ8HKhk65CEKmro1oX5v
Wf69uGUwfmMiXGiNZpO3cRo5vR7sG87FN+XCVemJrPFCIgmNuHpQVVVztadKOhwkJQs+8Wg1LAaL
QleZxleEMmwoBmApFnCIhe3VuK+Kru6r0IW5CDPaAcCYs8Db+nec0bD2wzeRQk2bkDNEDE+gncDE
DeBwr57LObAg8DPEgPcIltNF4Y4nu7H36vEfKUUZajPrGDOT3k4Rk8SknxkFId6VFDUXVRoz0JJu
/nOinz/bj99qwK4oiwFTuAUQeBmAg1A6tkWA/VFZPhQ4yN3f/VQwAxJgC6uA66XokBYwYbzgozFS
gYYXW0szzYPoYEfZ3qRoDQwPlh6b+ljyo3QkefXhVpa3BR2TpWbFREzbSGj8t2FjfPAi0Gr3r5id
az4S/GdAfzvmSdDQddC1igIhMi2UchO+VO+TNoeM+Ouw/Xu+mS2bwbIPeA/ypoVmmNBlHDmMyvSa
9AyD2rCy6WAhNibL03Mu3tLDokmUbTKmi/fEMwtgAk4jLdo1pQ+lrTzSMFnjr484EHHsW7agLzHE
mkf4cCEnwmmZ6dkzyxvjwlA85cCW4OLMtzAZ+dGX8WNSNXX9W72WG4Oa5V/NnKbn2G2dDchUX/u9
rK4yPauQCuMT5pKk4Cw9FDc8V7yMCvjweuQu1GTkh3oAnTcwiitLgUMVs1VJK9KhToHS12QEoQnu
/JEBWVV3WcUetGjNVSyRi6mtM5yVPDZ6biczd3HExOBFIFvQ5yZeX3Twz9Xk+CVgn8Pw+RCLcL4K
Qw6CoN6kcbYVuoRQNoesCDBaaz/EspkD8GVg3QGouCzW1Saijqzz3g1HpFlFNsSHaHje+pwbcU+U
AXKQqxPhHL7EighSOE+HZ+SW5cUmxxvpIn57Eu5dpvqpz5eu++hKt47zX/HGp2Pxm7WFjaDlNiQD
0mlcxVgu4T0hsdG+RNAZ0XztW4S4p2/OIGsgiVuCf84agqbr2oDl9Y5k2l1yXXemNNj2lLTH3E47
ucSXnpLNwrt37mPvaHGbzFfYlRlzmtKs8HuS8rZp3DDWMZFnzUvYbi7VZJCvlFVTm4ZtAyoIVe+R
WzWlCN05E+50RSKrgaSYcfQjY93SrQZUd2vSzL845imVwWxkPqMo0BE2ZaDDv4wX6Q2c+xP6zHLH
AADUCG95+erf5Svf92Fq8w5faHmUNoLS038Y6rpgIxH97oS97UC62AJDMiJJOmOzg2Uy9SsZiZ5/
Q6lvxOdVQULNfxit6cWCGkA3Ygz1M1lMpxbNccWEtCGfHVdxUp6XtwYUi4lZXsF7d1dDMQ0pRgmk
N0MoCnjehE6wkvswXNy5lPE55ykmaU29DBC3z/G2pf8rbY1v+C1XWePxSNG64K3UYu7ZHE869yA0
BQ7D4vjPg/EljHTLwKx5WNFr8QIa6FEUHei4ZjOzdRFMaZkFRKVAI4YbIMMYCPBuMmsFW29+ehYB
/loRvD5j1q70YegJrv+T5/17gjrtpN/NLlp/44KOrzObadgVWFONRNFKSeIbUzvtL93beBG+2mJx
5FBo6tjXG41pmDMwE64EWJqdpouOImfjnionCDnUnfp3r+xq/3eUO/JSAYPxzkrKNuflBLSJPoPY
Aj2CQESU0iUYdR8dL3eKh3AqDR1ry1pPcoFo42HjvbePQ2vrvM5QA+ARyK0VcxnlPOdXJgn38bpz
ZbFUhfUT6gSQslbuojrD8yP0uyvFylM+sW+nVjf1renX+BrqBh0KPEGj956HksFesy+qlI27uGkf
H0tZD75Rt/T9n+s3tTDOeJsvbvWBq/Kb6fpy3IVRil8jDXQxvxm6BtxsyV7pKCSjhG6ujzrP31ct
MATOxVSXhgIzkJY6oTSVfAzTZxw82jzhA/YAtsgUCAGCfAj7i3r03pT5LSXbrpqkFTy1HKsfIlM4
PS9CxUenVAMMkfOSHrdBUfoyJ+HnHxrAHPm7CHc1qS0pJVcBpFhNm/Bm/Z4JTq4Fhz9zF35ljwY0
w1a5FPs0S41rLbgP2USQirhP8fTQ1I3dZM18dfRkti4nvOsqjr8aL6QcwV4Z1zL2GJAzDKeAviDt
A0gwJsrNPOK1rg509l8J7DiyR35H37nB7LFongz6BO65BgafDQ82rB88LYR2wSXxQyXAgCN0dije
VJMRBP5xrklLSOzAeOA07LhG55ugNpi/p70NvxaK6dADskv1maLT6Xl9nSA07qo4fbE3X/ccnDaC
XQEgfiyH6g0q/wrWFwU6zRTRrtU/OV0g02Xv5bxgRCMlWXI2/0ELvwT1y8bAzobCgSvryqNgYRF6
/g2xFOMOin9jnR70mFuiA/II9zK+3zMj9sOLhQZG2yFpJPTA92pu0LbexVgC0gPdm4fZTXbRfYoX
aDR9yesrxKuA7Id+7ofZcozHErRlX+FsO+a5IeEd6AXahX39jNqyWXRh/bGMH/7PKJ+MB6lhbHXS
N9kK7TO5RYZxKUrELlgZ/4wdXl2W2zQou05GOHDD6ZPhiJN9waOw7qROpf7DtvDBqICyFphbTVt9
cf/wG5cTSC8XNxAVo6IhMd2ZwkaL4Pp3Bh8m5O8DjaDMJchifTFRZ1QVzsjUWnhoJldZgTykFyLv
6I8ZfA8gSqDlvU05cV3wRqMCZKhDFGmbN2dLQ8j6gUzWnAiDw/OmwBDh4jTNw19DLbb2pZb9i3DD
X4CUtAeAjPsZWew71Tiyhgr05kS5AEZAACo2RQmZb/4lJ3xJG6BFY8JVni5c1V/9pLXzV4JxVwk3
ovDnKfDFRvnqXkxlW4CMa8Sh6Gpdy8DgUqwoJvmLOl4s1CabciA/GizCscoNIYHOIXDOy66wcCir
tURnM4bmlXFXAQdyyKFqHeZU/PunWf/Uos+QeXzRxj+3HU1W7+lqTF1J7bi4jMO3zsFddtnBIBVI
80HRQOS9eviTEf9RfCPMEMaHtxgPAqoVvCSJLW3BxPvFlTe4NpQK7zE2BSiKBYsMKMe1B2HDCpu1
IGr7kw0cIzEhhHTcqX4aTyDllHjPszIBAKrYXkMBKI0TZofkjJIsh3SFFZB5b2GnOoh65aWojWDu
zvQUwTJg6je7c5+h3yK/lWTAvbKEMMDr9NXN1k0ORkaTh+D3uF5Q6QLeAoQRIn/UQ9TvhFtcn4Cs
F6+e6kiaH64B4uPF3OUx7S7YUB2znPGS3M+2pNjZESObbbnomuE7AnKsAPbziiqFOwGbSmrb106B
mXu4lazXQ7pf3QDbxRTFKBvEw5RfHgNMO9lCeR52qqtY5O1/HZV/2BNEIBHTZiGgwqzhU/DxqQk5
SR2Vg8h8xY3K/R1BAPaw1A6Qz3g86hecL7HfCKDSIbju4yBBU8EfHy/2OYrxkNqHi8fTBbjuirwg
tRGpOazkc8GImAjToiB4wsVrTQuvk92JbprDg6MGxX1sD7itbdpEBL7ujbBUnQ8K1CP2ene4VzFr
I9x/WMMU3Dx3ybkIhAXfOiIx4PC6PRkOsAqQXObpLkovYM3xa8KWX7BBFiCLe8EGUm2PAxxTH/AM
eyLAhouhjWoE5RGBg/xlfTrUajbg81q6vkZ6v8FSwSJuGv8RdmbLiWtbl36VE+e6iFLf/FF/XaCW
vseYGwIbowZJgCSE0NPXt5wVVbnzZGTGzsjttDFIS6uZc8wxx4D6/aRvR1D0Tj1+HWk1bCZ3MusA
gKhx9/BQiQoW+JtBEKPiub8QklAb7Avt2+t+fQn3eyKHyT4KZ7P7gl1V2yLV7kOAuE7Wcn/GTwri
l15vaB+wd6Qnb0sj94xKMFMSWAjmT/9u+I/L4OXp3ds9wQgPmpz0PMq+iT9t8CNruLM+ODWMBdM9
p6uft6SkDH0BohRFXFh7n7W/1b7j+MN+NIJNtyAyHi04VXhkSDoK/h1MB/4ie8TxWHRFYNsRoKng
R2rA/bEne1AbIAdDuGlm/hryAMEdbImTwk3ZfcrD1vkDM3f6yCl0TjmJEVUmjrO5NLg3QGp0olvY
UHn3kpb0Kyl2EvQuQsYj5nNuBCyysrqka6A9mqHQ3DSBXopmcbi9CWA5a0SyrU5B7SCBAok++/Dw
sYzZvCCjWj4CulSxgjOCaSjJCZ8cGKpPt76LxSXADo991xqtqDXQWw+0b2MCAV2ajapkh1I3Em5b
kUigLrMwJPfcUaBG5KjCuB6CEMap9+WHOl4/SKYm+wnB4NUjLwmgVFKenrsiUIVWccznFYL5oKDk
ZVblonfo5of+O3jpUuz8UGLHRNEbSiwiLH3RdAiG1N/BI+gfzlSRn1l/b1MrzrHY7e8lSLoneXCi
d4bKnopHPOtdFAwqEjaySDY7IJ0NYgJxv504QzQHucmQBOLUcGpzdDtnymXZot2ECVs9Gbo5OBVP
SqKUzdgN2SyAdiHwUqt6JuI6Bf9WFCidcohdxELItRI3E79SfkGeWOU+z5cZ6LwBhiu2HhorECWl
GYxbbI7OHZokTwQ+0PHA2w+dc+aQkqAqLAv4ItudIqlPqf4MXD7s9g+S1htdDaRbwR31AGcjb1Yc
ujMQ7tOoWyFIRAOhj1wHZXCJUHIIEtEfUnLgF6fyWSCMLRkVOmXH54zc6bvsz4Ytc0XOgmAoxrzD
JLu6kXCtKgo6XlYB4kbvx9Rznm8Lh5hw6hEX3z9FjfL9SJ3Eo0iFhIRHa6Enqh1QlEmX+GiwxDPw
peIOw1URnF2dWXlzCVycVGBw0GShShKBkkgtvqsJ6bDTsGJ0X5XDLrXSsHd5nBht3ssZfheZBKx9
oteNS13EHtXWSLRKhauWsILxCxdEwmnLMA43NXDwGYSIDEpnJwScIrUAfxFE6DTYphAvQK/OD6Q4
/TMbGPtmBlhxYZvdPFfHy5yyM0qJsP+gFhELKoxk7j5PrIF9cXNseXApnKnGCLuX99c6QY6Xk4X5
Q1HjvhLTDN3cPXm4OGmm/BO7aoco8wmlQ8BY+efm2G3T/hGQQIB8jw9Om6kHMLgSLSkBAcINpJiV
8gP958JFBMSdsLdxbA3DiAUaiEwWDMMOd64RTMBv9mCrnS+zX31TJh4QWqzzzDrCLc6Xs/rU6/t0
LPZJCiBwW0eV9nOwFeg78ohHfzC5BUAPLomVF4eb/JPdoiJY+VhtpPGm67imIacuD0BbLugg3aMc
wMBm3tRJl8QfFrA5HfjU91l5IZkr5XkaFlweDU3ssseqMpGE1clq6O08h6UzpGCMxQeThAXbExhQ
M6EWTMLNI458ElFDQweceR4CxTpjSgZg8SKmKcp+MBaRpciDSAMZLs97+riCvYMGGVAUiFufzrnc
UFqH3CUC3pLnQnLJWc46LB1tBN75+kBbuiqoYd7D4X0GQgPigW+7I7aPLdpj6qrykPMHt0Dp6YL8
i4NyPxYBsKXZduCsC6Byt9/f0fDs9fdd7JJ0kyWcbf7hAg7OEiwf6LwUZFg43vRlAmTTJpoLRHx3
3/JG9XxGK5hjJz56eusBPE1xIAEB2WusDCH2LKQpARYv35mfopdTcT5idr8b7Qc1/LHnlFbu3MfH
ysHDbSxj1QQjz6EwQ3fId2ymVXxm6rSsIdt9jM7sgU7ybhT9oXELiWcoPAtkaOE+FxMX2FXboosh
rmudD9U3ogB8IkOalTo/nu9vMKn6Rc1RnL0rzp5Ygf33FRje6MVR75AekBm02IaKyswJ0WtWHe2N
AIEiYSGjREb7Xva34MmQ+m+eRcy+8jxrBnQybJbh6hziqz2aaHzCN3gxQ1qLNBRo1fV1n2xJ0KpK
jmRXIRiloXEUiv0b0Z7cp7/EYk2Jbt9FvKlprwRHMVKHOcX2gHu2OCNE+ZFGY9dZPVakfGwEMqU3
t/d+XmVDqmihCesM+gZ1W/gzLL+FgWsl6W7zwpQK0XlXJy9BuDv52G7T8TfBbjJpx3s6hAmBtr3R
9oIrNADE5YNDGTkT0WH6HVhnQxF51xv+YcLWRnfqnE2sJbKMkEb66YiwmUstv9gSFJda4ZRsiV1E
oVKA4L57YmEVAQ1uQE7x9m0MPgAgUC6pMgEZkCW7CyLe0cVydqDOzklZopY+g8lrAzZVMOwiD0Y0
M3HW63/sWmbHTlRbe2NSpgUOHCNIa/cOzJmgqp9H/Q+Ru5PZ89QEwF4OfJpXQQPGEw3PCqpI/iAD
9X9OUb5BeaYv3fuwJIWPhUnuDXlPddGdWGvePkGQGh0SHEPIaF9bfDPGkJeRAhKgAuJcc5oPeNyH
hcDuwa5mesH0HfBRgKDpYAJRVLXBxSySFQnDt/lr23swI9Kcih87oEq7kY/jDzMGiqCDoBmm7BRS
x0XPL115MAJpRhtlQjDHFlnQl0UI2MLlLN7v/Vfl75FXop7qIMpqtiMg+UuPFyCnI2iOBWF9n3oD
XnBgduvc6fdFguUBBZFa+jd/BjAil/CtWXedYACLAA+PRpATNtsBm8FEhSUJWZaNBA9fsvcSUA53
YQ/84ozjrMixnRNVDYGAUHHZEiY7sx3tXzF36IyoXDURgEiF1sMZ9JSLSxSMl42yP2n9bUy/UnWj
neXytqBivgrblvrOARbyxaWP/eJSOMT9jY2NZAfthYjtQBzBENRK90n3wE7ntDSpsr3OeZ+L4DFr
3mtvjj5ovJNC8SQJej9enuTYn8RitLMjtgW4SVOLLx7Wx+HufOhjoJEaGY2X96h8SEIgyEetcwhh
e/yndM4+XbO5JchugJqj1DDxPxK6P5hmdr9U3IkJn5kvHxmTgUJMzH3m99PrArBHkQRCmq+Jjhp9
BXjutXOmNxlwx0ETChlTmkAGZE+98AECprBgfcQE5+gruqfzjefch+QHtYj/2Fm9kx2O8Ajlefh7
8JbvYS7dLV6a1VBG619AnNVQQFtln/GnyWJLjG6inrTfT2Y+U4l1tRPt3mQVHTj9sjra/Q/DoadB
kMPr8GtAa5OoA/n7Q8T+z6HBL2VjBpu2/4ULUCHoemxWI5XmX7Pv6+yytPXQYc1uyziDdSEHp183
Ov3RTsceETz7PfG1/E5/VwcVBvslJnogvV04gUWxEoCwF0TOawAH8cEm6wL8Jct9RBllvyvHtTth
0YsGenI2V+/TrUQjEC3MqE0NRJM9oc4NGiFFaQJ2wdKwaJiLPk6jxfl8blBoobJBF1u99aDtNJvV
CphAaFLs6G83wHSNmwPDe6X25dMWosmEPdD0RvBAmS3hE1XqeEikRKCJ1XV/u2VKVxABsT2AHN45
j8GFFob5M112dOK/XZBufyN5fpBdkka8Cf4JtZ+VFQ7ha6+gNRIwI35iBzQ0KN+l4U9FqJBi956G
uPPs6Gm/Hvczc0Rd2U3p9hRE607px+88Dp47KqKMB2UVRmS7gIOLhGuH+SYT4yImMTIzsN2/c40o
FL9iQexFn31wSAZUpHtehk62rwxFlEAuyzxCR3Gc2aSeAJvRaA+j9zu7QxhixUGGJCy1YsQsl9jV
1l5yDS5LoTGGBKWOdiqKEw9fpdq7mZoB8Q6KVYAyp1MKo9PHGXaksv5usVcejlnuxIrLW4qDkLIe
Q45gBYvLoiZ4cAR2WZN43WkOuqJ4a6MvhI2069bJdnHVgxD+JXVEYAHEzNMc4DzZcfqgFy0OJhHJ
6ZBuiQsBJAlKA0EXzDbSx+J8ouxDlZcGjR3LERowZwA2Mwrx7OAmqCGsg1mzBjOa7HAsOUwajmtp
3sQepU11we6AUMzu+uQAolopxqyXch6UDauepNkmzaUz2k+WNDlPdlpg7QEmVOpLebWtpiKjhgcv
YYv+QX/JOg8xESUTQXPE6yl9llCauLPHci0Q2hxWjOIMugFgghrOEmYB0njAsPWOiuVisbUmFI/u
lg9ZoHtXpkzFO7pHUG+k0aEY3tXZ/TA6RYkfZRMbC96IzSOBRUesTByxUVxILpjKUuvD1VFxhheq
B6HG/u9zCx94zUYCFaV6Au3N8griS0iQtT8CQP+QE3e/d6kqX8hC3hYhFAag7z1ACFIJu62yHFEy
gY2NM4xzzcOqjzsQlBAmm5OE+5Zy+1r0n5fuy3BFOUjA8UB4i0cogggnonu7T07EjlGFMLxHBGsT
5WjVvrFNnyTORFjFmgdw3Gmmw3ug+HoLcnuOurs+LgunwbsH4UWT6v3oAeEKJa4HneJ05xHJqWtR
pCXDFdsXUT3+Q2pgjyuNU4htA9I29N8QuJGcOjGCBwZhQflw6UyFXsDfwPnZpqOHgNCOKNAUQiP5
x612ZXb1CBb39eae08mCfZuA7st2EerA1bcffdzQu+s/qiVl760kttIr9SQ26yEoAxc/JzGqwhvZ
JkxSUsxR6QOmiA13C9UdCaZy/ML8DvF5TEr6h6/DhhoK6k50DyZv9/BBngaJjIxVNzwlo9QpxJMm
Mj6gzQKtG5GSwNTr6dAiTtc30XH1AYQA5bieoUPa4dulz0mjzhC4iCoLOk4RlZgYb8gkKj3ADm3U
EICimPc9mx5oYOoDLjzkfBen6od9+oYt4HPC8UPJTnOtK0R6BiHQn4KDTvn9ZBYOrcxN48HzIyWz
B6vF6axqGEGNzgsIX3Hb57ynyiSgEIvalDgxZOTVQTUQ/mdDYhSG7J1EAAb3y7awQGLnjKj86sn+
7xxwUhbgJR9JywO5NGVmUuiHHpAQC0oR5LmOh1/AGVsYS8E0QivS+sCNClP71LfeWIm2dz/4IKIv
6GFfRkorm3N+WH1oJf0IFEMJNzFKCXTz+h1kJzKyQoTmIhsZxWIXWmGtfhU4injemAhJxM4BSDxO
04J5rHwkLgkdN/RO4hmtyG9649NphTlDTvn6zIODwhJzdrqvESsXILX7hmjQKeIjVnrCwr2SD/AR
gLTw654HJ+IoI+Rz8hXowlTKaXV045Hgl976PRzEILteqEjCJoz3JKyMleFSGgAxxv74MzweVABv
w1dgVnUgpJaorFxPwF19u4LFR5Xq6Qa50n97K0HkPShj1CIKUssdTO/ZwzXgq3SDePpQHTRw0Cwc
m3ncHz+vs6cv9XyjDOWhSdT/pNMEXjlkOTiseGNT18kFRjgwSJAlKOOtM43mlEOfa82Hwg01jwJk
xqsGcLiz41To2QvtftZ4/03aBfOb2Z+rE++t48DERgMjAHB6rgw44qWwo0gjkb5syLBfbne0IX3j
j852CPm3Tx29r8zGHo3RJOUUTz9IUrr91Q8FVs2kOpCICbjBWEoy8w0HUex1nX//63/+7//12f5X
9HVFHecVXYt/FQ+kr5Kirv7734r273/dfnx7cPrvfxu6oaqKbFiqasqWpRmSzs8/j8ukiHi1/D/u
l6pXKI3y2kgC93VSt8bfIJCnGNk42Blg/1Oiv1s7BSC/OV8kb3S2IW/856tQpb9chfHPq4j0nhmZ
D65CmbDtQH6joI+yHTpTPeEit5AiGnbpZDICi93LN50Kech1MrpMDn47vJ2VTxNVtSaAEWpM/3xt
ivm7azMtQ9NlybbN75//NEIH/fGw7YRrG/n78l3uZ+4VN7qvtm87QS3oC7R6iPXmwpYRUfL2L5//
2yf00+db/xybuu4ZB/3G519iJxJi2tdpfKK3EJfS6OI2NCbDpOSAqZxoAucT7eNy2LROhkuy8FoT
yw4y1p8vSv3bRdn/vCjZLKKXZskvUJmdv25Gou5A1DoiVqho9RssgwRyyIHyvj10hmz1tPT5f74G
5beT5v8PzPek+unBvJS0bl769zWoRHTo7cCDpJk18G6wRGUKd274549UxW39ulp0zVBsTZUlXdLV
f9529Czarm2rdiPIcs1A8bpxtWzHKmLgQPro2mPZeHd1HHexyDqezyaNBKz2M20kRImoL2+gTvpg
guHiz1cmK79cmSlJlsUytjSV61M0+Z9Xlj1y8/q0k3zVjHWsVPPgQZ3Rs0YFeiYKqdKfP04X28LP
AyE+zpY0SZJky1Y045fnX16iQm9TKYci2uLvSqflbfbChZW+ViVQUGMQPa9diMGj//zsbQxoHOCZ
Lr6cztfFQ+0NcfMC0QNMKIUmqwTGpM/vIwqEFdKoCuCvhafe1cvwTGzeIVu/6e6fb0EV6+YPt2CK
6fXT9EkNzaisa5dT9VSGvU8AP+8yokP3NmgIDc1VI6NBp1By6uhAtubUj5wkuIX3nQVxVQ7qMKJ5
ATaye3iTJy+mOgh19pft+T82xl/G2fzlsV60SmpqiYu8Ufts8QFG678KXhOcXIn8Gb3LXJyw08Ed
edLHsn9HsR+9/AHiCyIHeWve/zxqyl8evCnm4U+jVpWvqqmf4oLG1VbynoEGPkYn6iIPMMKFWwtO
6pcbfIGL8BjBd0VXik6Iv4yL8eva/zEupqYasqFKpvnL/LuZWp1rV+afgk9UcrRnSD2/oLE48o4e
3hr8Ckj54BUPiqvtuAR+5mg7rGuiMpplTyoJ4A2ZP9egCkEYDlVvbDoNflZB5V4vPrhZb19u6+OT
zCh8nDqbTj1q38SIQKMIVb4/+sUnXEAiyvvoBWUUHAW89i+D/btFbUv/7y6tX6aoJUkXLbHbfAXo
DUPIvc3uX0gqkD/T92TMnu7RZngVqgUSqnUVMpt/vgBTnLv/sUY0XVFly9QV0/7l7LnWtl5odo0T
GblqPkVeCpHswDKIIR2aTVEfumFjXeMFKhybUS4amiGg5R2BoxRJAfQub47hcjqZjr3H5hP2d4OM
gUQHYITF+o0eBsk3fHuLDMWmhG43sN1spyIadlkNocc52ZvmdliDQM10Y3esuFib0Q5Ds8QwHW1f
Qzu8jw7LP9+1Yv56ujG7bEmVZVVWFFmRpF8m+VNKbm2WpvkKnS546QtqGiCxpPjUxD+5v2fn2DZ8
MQFetHRgUYogq2SqnIp5NOpcQpcBYrDjcv1CuSQdY+WDLBmUMmCMA61A42L+nLQfveV10bp38Hgl
uA7R6/W+ZdMpmkDbDbpPYp07AgMwQPh0EJJDn0btFCnpT81AZsUxcHFF7xbvSCg3EIOQDKRPwyA1
d4D+5HW9kjbNSg6tAXaMUzAWcX3Nulk99pdFc0rf6cAGb7HOMakASBOgYIV1ZR+kB3oVuuwEpWdF
CUCmI2wjzs8z4IJGGfYgXniDvJd4CigrOFx8qqYpCom9t/bmFhwDX4XiZI9+Q5e87OCcXeLKi4Aj
1Vx60dUR62yg+MhQHE7zatfiaPPaUSi+Tevza1cfbxVdx0pYzcxtS01sbUAjgJp+TF+O0SAzBUIj
WkaS2svhwAG1vWsN1UdHUQRxhoI4jCKFnfvcHOtlRuYG0L6+fMqbyyeS+bzb5f1uBllYn3X2KeS2
L/PkFGEbu9M3z9OtcOno/XpcnGR320ooFFC5brAjIU+D9xag30h9ES+JsJtbnvZRDGEjVZTKpwdA
G1oCQSSP+YmMxQZ31ZkiNE4MpU++Ie26oAlzp1mUww3XCdRRQXxEV3Qfl45CzWVxQXUc/gyZDzky
4T+lFSBoGSx4Ggf5Byq7oZj117/ENvJvttR/TPpfYpuX8bxVrx4RxNW7AkcuFU8CBTlZbzVeUf0/
LzHjNzubLUuGqSjE1YYs/bKzvaq8TKxbRLiyltGCpa1k3SSCeYlXDv/n6MK7oXESUHAe9sUprX4G
X4gYN3IaWk/QJkJa7L39YPZHG/soBwfSym15pPHotm3A6HKHRtm0dIyP58WR0IKJ8EHGqmoW77MN
cjGT4qv+erxdAeVQZfPKzesDo7l4H83M+Z9vlvv6z23UllWTiEKTJVn7/vlPh2Ys6UYd3+pspVoT
uRnZzUjDoa3ZdHJfqfAiDm7UlmOXOpL8QLmR/iK6GD3K4yYNhlloXUOACISeDDVozDA+zOzLGKA/
SibRy4nRn6veZPSHq9VFW+mYo8Z+g2HXddw+5hWJeTI49PwblaPK+Cx7ntZNVWPXU96lMbhzQoT2
8pR0YNuzXjcvpXmOUHdvWJQDk2YLpAHT0eHhK/ZIA1DCt6JylefIeAw0bdqrp0ZvYDWOUge3y1CT
3UfpXiCvfZU4l8ATwalka+J6Xs/tzIuiQCW17AYHlDdzT1PwTg/vHM3WoDD8tnXxxnhdXQywbrT9
qCFNLilORRxu0l8OVvl3YYxtSZqi6Kqqkaj8Mv8q2ciia5ZfVtCPOjO8IbaCzW0cXMq5igRd5SKp
x4ae1c4D+VNqxY9soFYD9TE0LLdDsB+jtjw8FAEFGuur0EOqMJR5kxeloREbaZP66a49DJJ82Hv5
twrlK9+MfRnVSWtQ2oO6GrS92b1ZKo/xBc9DDBkaKt+Gm1rDtv3Kn4OSjS81Jq1EJqzNNeWtUffX
eH5A2bee1+Y6/WjYssFNaIf+rNEAzoD7XFkatPsnpw+yLfTEdUCEsyYJG/hRiQcdgraApOe2LRYD
CCGPLcntGT68O33TI4d9IVThvHDqjcb6V1V6125rp1+6OirtcXIPLaSMeiDXK6q/9HCza8nGVLmF
xjXUzKEehcXTK+yxwmNvvtSN+gpK7D+XNaXRw18CQE3sRr9EJrYlazw+RddtWxVZ+09L6qZZh2f8
sNPVbZfLE81yaLCLQa+sdMBZTbVSOxOt3G2nmb++elMBBw8fGn3Urp46FVgYfduqk6HnSSQjI1nn
lDmd3Pk6egdgO5hDMH0YLcobaFnv6thfbM/1wkaCyfrLZLRFDP+nW/klyMovpZ3fpOiyMlUvlxcH
eZG9prnpmnji2qu8mzXSHMcpCRB++sCEorAIXk/cta2OdStMVIZ5quNHz8rEUgPXpvGNcxo/b7SA
yMROxMK3U6N4vd4orVbac61cx1X2IT3eke96XjwlQurY1U4y0pgf909bZ7MMzJ53yPyImGOOIyV6
bYjLTXPZV+aS7JpUFKklS4NnuVajRUpTQzdiVuRlgDn2Fb8YKfXlNkxswQ5IX36aOG3uZUut55jK
ruwWdbe4W5PKnNzSUw9gLmnmjfwXhMASWcB/jKxuE8HZsm4Zxi/ZU85pdpMOTbqKU9DAuW6EPXmb
0r2bZX5H6+ztk2iGRgAq3q+Dp9RUmi57DQq+4UOOrmRP1oTRF61r1KyKMlRyTzTmYbZFa3IRyHGA
RnG0sd5kvF3YvJ8OEF1O9HUZxqca5l+PPd2TI8/clZavH2iuc8tVdk7KAeqVDKKkQOd26plSeNXX
oXYqOIEIWBk+KmrKKiZqyaBPBTWSyeVAsWcZoQ7lDHmhXNDFuqxqMEBr89CXSbkwyp2FZ/QlfF1y
p00HMjPo+nXDZqWFy/+XI+03ybNtmeAg7J2yItu/LL/eNYoLrb6mK6uBoWBr7u0Zu7mU+GrX+nbZ
IFeFO6l1m9k61hY9ZXA5EMJ1imtoxTK9cJPpjTKaOirky18AOxLA3z32ny7ulwUFQJOqWlGmKx2l
c3n8gIEt+dRrlG5Ahbv8rIln6etHj8QYSe0p6QZp5BVjOEDxZ6IM9DYgnH8eo/s8ZvrfRohP6T76
OzaojrHs6BeMJxd10TVOhb2SwuMmJPbvIAid8I2yYxf9KWpNrYw1R7y7LA5GP4/ZPsHiXOQN78s7
inbN8HGfwihSI1+FxqhByg2qm2s0LtPK7mvGiNi8pNqJbrAyfMKeqQO4FjHKpw9KTg4nTlfwMofO
w97BUeinvQcNdaFen2gplVxzigh0wR8cO3fPykvWRMLs9YfSjXNXnT6f6wcFV/KR+zaqwmsdtCYU
00CrvKsV1rReWGJTjOnHpF34HeY20zxWgse+5oiHcY3XNTLB79aoORKZsZcSfjOjK66Q3M92nkX/
1kKyQCDS4V3KvYzO7sGlJG9SkIM2BjpIZZmq5VHBUTkd1xS5NOz/7IrqRQzjE//bmiRe7dsoedfj
OloUyl9y3N+fJD/Nll+gBPmlGF2r3tNVdroXLhmasqTcZq8hyyhnAws3aGxU0iUf85tX68gYO1uu
TQ4O1VEbZiqaXyoUE6pSRGfLZF4vGa7k9IiCFFsRddlyowUPgfCTotDFvewKxE3+sh5VSf7PY4Qw
WpNBQ3TFBtMXyM1PJ2JzVdWWPD5bEVXWuJfJrlB/Ild/ElXnXhe5kunEmldHnpQMnml4P3i1SRji
P4ppr0XMwpOF0RRFteLzofdTjkd2epb3weuZQa/1a8TqSFbQ4z54ZP+lFVwvIX14wC4qsgsBgEvj
g9/HpXswHU4dEtEEIigHK1sQG2HsPROn+nZlszoHlksXBxk5ZD5MDS/ShpEEmTmIJM9sAh2PgitB
jPsoXL0OeTR8nz7fC7rslttDrgOzsTq8Ruibvmnq8JIN7ryPHVbXwLZC8zEsYjLXoVZ4vKytPVP3
EIkzMFntHLXzLxjbMLfq8FaH5dronGfLzboV4ZAdpHWoZCHB2+Mx7qzwCvJG6wUtsXGAUNqzQMTV
ZWk+IFPGQXQNMjKza/DjFx+GL2uOljiN5vB1IqO+BUVKcTlVuFmrJUh2TIscxr2Yjn4hfuQ/2orI
lmun49SQ+z9+nJlBagxwVyME/ML7tkbaCw3TcX4LWgK3W/iyx8+N/nHHUkrq8+caOSZuzTiF3L0X
vvRPPzLFBqU9PQsBGbQNL15BeEsSq4AeeCZi93dPVzwNH5weZQIEXPv5sNSPkAQ4vDQdjqAXZbBE
XPF7XHHm8X2+4Dv81L57vM0LdFtmO3Ai/KmfXnrwL7Z4YxtdFok68v99EwOgcNi7e0nm8XML/Tjb
ixq3p4gvsoPPF23qKxh4oS6DyTPFT9OR7hjEBHxs0nrGV1Z6KdqLiqO0aAZ4ebJ67lMq34bLT/Kb
w3CpeqixxbbeJZ8aX8/MSz8vN6eyvZh5TSnb6ST32ri1hKiGO0885B6/DFcNDgjEd8jzN8MZxBWe
RGkMdAnel3PAexVu2X0pS25F1X/K+8nU9rqgar3cm+mjeGezY9BR1TJVoIijGTMtrpMbpTPor7w7
FRqr/8IP7Omn1IioaEdO+snPI1gBj5WCSH3mle9WNrJaR6Wcu2sl3/ri/Q0QR9xP0PLKQz3xIrNv
Sq5fKQMpD40ktL5qcsjCfbTevRh2rCU1eKgT6HdFPD0UbzXap+lEinw642JCFzBEfYzgpV2Hhhym
8bSJ5t1BrLTS8PLSKR4eupKGNXqhR8EL8jEHonYN8F5M800PRSnGNVRaV64HCplQN1KzcXNZNvI0
Mv0Gomu2ydVAlaeP2s8gFEJQklbRdVXJYaPMex2CmyJzautQbnYJyXbux91IgWjIwqPBQg4TPF20
cXMnOxrn91HH4q0mM7VBSTd8HdUcbb1AkgcZ4v0vVmyLXiKqw43x/FSuKEanudvLNm10XbYXrJ/i
hWb19qnaErB5Nr9R3MHwBepVaWEdB61VeoVcbtVqEWmLTA+56Hb8wIBEy8AZ0mNdCZXPqHDvsKsW
17jxsnv8geaeES3YcUnBnjvlNuIaE3VhV9Ygl+mxaJ2yXb3yNy4tQO5d67e3d+6NRWZm/i3zJURw
yfbIvLP0SPge3924XJQKtj667Nwrzpa2dA4Pl96Y4hFAsLS1cU1Jmfq8YNz6B7zk6vG9t7K0dVsF
htGvzVDH05xbU8jnRsY56mbxYUCUkulfh+bjATEjWR6uQVO5Sem81LXCVIoaOTC6yCPZpa5aD228
cHQCjR4w42ukpn52Opxfxx74Zu4A/DEWkiEooFMZohc7DfwjYagBSRQCJKC7B0/2o4WTTYYcPrc0
pwbACxCgxasF21MDKRYipLAXB9/tQLCfBFNZsAlFi4rQ64ZXyvvovCPKnlNa5qyh0Hf48WvigwTV
Ueg9/Pi/IDgV8w/IOuKjEtgHJ7NHl5/2TiSq8FhIbkvjlGJv3PPAaUizDPgbm569kdksctzVIADc
pXFNliSRPPaiEdljTcNTD0dmpWtRct4ahWcAw+Wd6l0ShAAWr9v8EC3i+0BH4eIawZx+K5Dapf8W
TAV64cuzOPiuUe3M2g7IhylP+jiQzJHaDA/KQqoAD/AziUg3gk4dl3kzfgH3xJODOMKU9jlVyulT
WYAW0FlWqKRxwMe4q8QeKLQON4zuxmU0Ysew8J3loIUQmp6E+cuCQwMntSkYsjbUzo9EiHm2Y+4z
wZKKdVx4ne6ZsQeOlJ5MBe6yH9U+iDA3fjtFIyzrUeXkZUrnQS9jAhAIgcrxUn6FU/VVeHyzRo+J
ZJMpcl0ecvcxvS/hpOHZQEsSPAt0hAh2+y+4zAwyoC19IsPnFsQ8bZw48ZqaXq7gxrMqPChocJ1v
78SEzHqgv3bQCrbuAdIHrXVLfayys4Y6g4WXxGc+xQ0BptCyXeccszAfoSAbvpgRgkcNjoKacNiN
68GFv+9TvELmmGwv86W07cZcy5UvD8Pr8rpEqXWnErUvX9vX9nl8bYXnBO9o7244bjyOF2q8Li+4
rcv1fanwkpKvGMXHsZhX02J+g3/hMMYqPDPI2p7ENKRPBFa36kvIoUpe7Miu7JM+C87s9sdFfq+J
qeSxNfNbRW8m029iAdWbou9kmk/bMb7nmM6Rfftoxi5xCA9NCOXFnKG+rW9rJmj8TlzyOr6O2Sl7
rzGDSCK+Z/U8nhUhEn8zVV7H9ETBkEeLUAvjyybBd6FsFifyGr6NijEPE+yf8kJEfjxH8Pr79Tx0
fsYriW/48dMAKhHTIH6XGKv4vUbU485ar9cWzjvdARUihoxPeRjfH0dGsOX3+BczgrcB6VKhkmch
0sZ8s0pEnyP7Cm/J930dJRiqD5RceeKV+C4lD+6Ii+M73AJvIV4KXbgT9r/8zbvwTb7mNb3d4Qye
sIPqvsuX2ZzS3/qCuct1GoXXqfj6to4ixrK34zbaMT2K/C43Fb8zDrxBduIy+Xh+yuVQdBFDcjLO
2Uksi8pl7PhT4LhEzeAaME8ZIP48qCVQAmZtwOH68Yf8r/MfR15onbnB9CRte7F4A6BZpgfWhlOx
RUrbjAsu5nafiZudJOZOOeDjQdMwleaSpC0jxKdL29v6cMaA/Mh78DHPI/f8+r55It3sxH3xQn7G
azMcsIhJsVJ+WDZS+1vZCsuO7ZFt/dqbSsWqHSehWBHxCZOioYX6yjUOe1dYeZbh9dT7AE+cQb7k
TfFY4phT9S8ZNXtWqnHW0Eq+yKFkSG7MkCCREHkKXY4KNRtMkwtFdHvgOCOTAc9VmmMBUknAj70Z
mr6smPJUvJenx/R5ZBVyrDSH72teW4t68AzqQTnureSdMOUp3l9HxoJqEyknpaYHSyBZmrPXsBjg
8zNlcJkNOsrL7CM8SLan1GcnBh5jPaKWRPksdjBkspyaVhw2GHw00AjonCL3FWnGw9fYiiq3Reee
FIFRhu31f3i6r+VEmqZbwFdEBJ7mlDZYITPyJwSvNBLeNJ6r/59ivr0jGAZBd3X5yly5MvO2ZGyi
JueJqscN8Zww+Wm7WMXNXZfLrFqru3u9E+3tXpYL2aR42xftPLZJa9T1hcLd6oHAdImSEW50s03D
1O0ay7b2ehk3aynlI+zIdiQhHZyvkCQlGe7m13K8ePaVmlCAZlKkPNn7Kf+n4UZc+poQO/U2/4Px
5FuN9mLllYPLrdkRwGvgRZRYKrsn3gYFexnnDOra5Jv2YmqEq/apBmyqvD/ieTPGY7Gj2pZn5s6D
sgrv1+LQ7r8WA7wZq6G9/lxOxK42yczm0L6JlG+0I4u0+rr5XjyE7b+e1X+249M1NR0XVfaJJBzg
FXOJm4JyPZf7C3T6FSqb7n4K96q5fNqyhgquUIXU4DhnPu/OUpqHyppodXpkUwjqxKI3Fi7zp/u4
bTkVqz/Rz+abfKRmpWz36geLx/mi98fy9/0pvEVsSwk1T36d93pP/KjePCU6nJPJhw3CWdNIdiqN
dS/0OuHzSYDsTvQsceK+nKAX2A6YaLwbwh1hQCS3ZrviWK3Gs+98UPlq/lnZt/8rDVTSaeAy+GJp
QqkMDG0n3u/tfeV60cCX8eGaakhU7Dpb1Fdl9yLLOIjWvHOkPUgiE6zczpef5sR6O9Rkp64LlKZD
dP0uSiK9nOX3RP6ihCGGp1X8Wa128al4/6+71LDoDKeDTtJGLsuFHto+/fKNHYItRc8etQNVf1jt
MWo33Olh/yqqlttKL+jLhuyZwRc+Qqkdsw6DRSfPfLe+9w+n4XZ4xZcf1nvciUyZXTJfJYtpYkpY
+ib+GlplIyOyTLkjT77LSAtWdZ217ziQt2ls4mnVdvtgpD1aBYqvnmRCr6VT2wxGn5Srti7dPMBi
dk7w3C4xEyp0YLrrT2vE/PXM3ZPMKZ8LM3qw/9oMIqyJPamhb2vwuXsGgw1Xz2ayx1hVelQj9ZOZ
PPumtG/sS2HTZeE/xEHywCax6JHsXTNNrva/s8lsq8qqn5K+tk+266Ps0Pr3CCl6Um7zXesur4ex
g0XLeIUdhkWJnMPkXmWsEItExIZTjEjZwdRvZ2bah81p9b3dZxa36tj0mOo9bHzb5JqVeBTFha+z
GW1e5juRycL+Yu++OKx1tI7zAD1h/rLf714NEBvWRryAZWf9ZKPTmTYF3mEiB303strAub4e8ql/
4kzBaG2D+3/7gArYVokCRDL1UvbsWxpep+9vf0UJ7ZtnEuBYMsg2Gym2F/h2z6OeGqjPodhROw78
akAEhN1Yss1YdR2Rtp5qoz9ZSE8Thtkd1vq/Iff5ND6G3FxR2CTdRZKnJThsWfbhRULd65FrvH2q
jo/3i+zc32R4C+Xe8tWBw4/imbhfFE3lttyMLqhJxA0CiZ4a2vyISDy4l0Gbm30zuBYAkO+27OOl
r3zIqndbxGV4/HNUWkGC59mDSps8kw8n5vCY5Vn0yM3ofdQzMHJ4BWE8kdlxJhNQ87/8wUxZdQ9p
/fPws5UuXZtssCx8ZhNAUSeT2kN/7sI250N10bNBuMz4LrW4Geshwn5pMHnPn0UHSuVXI0FfBwbP
YL3uSSB/OMs86HMpvL8X3xptibpTcREVoBoGUpMsCO359/3/f3dM+HynLz91rAuNr6vIfEHyWyVB
P3NUdOvtKsW1GMgamXGyO6nj8mkVVui/jd8aU4rCTDoLWv2dw/5Upir44OXihhG+Xabtvrfa3O5G
g+R6wsDD/l6SEZN4KLFAvbcS8zUE0w+XGW6X2dwptv7cnPjeSc/UjCMCWR3Rgx/UuPhqeMIRypKM
VugWO+8yLG4v/WEZjvNvtdLzpjA57/K6JS1PO3NpwCsDCm7ekvJp+jTZd92otQSrzM2K0wBfjSRv
/RE4Qwkq5v1/W8I47KQevg0hLAiny6dS4d4tppQrqEmOOg8mwv6DOw2heWCF2vr+1XjCt5xH5yvF
oTe6mw2Qq7SWi4yV+hyNz8/0fBKphxTe9wUeVvXYXvZE3n917OlSC8WzjaClRlCVPktlbrZoD/BU
vs3EEnva222LqlVi/eY+4xA2vmXPstTUMGg6/rYnaoBZYsvP9x2f/aTM+fLN9f+6YzucfduLzdL6
6/F+G0+yKJGHB/vzPOCaVBGmETw8H9rz3eBm74o2NCaAIw3OUw1ina+tOb+HZXcTvOmZt/7RRbYY
v6gFyNjUCzNZYMQHVTfTwi+HnpFS4HnAsZsGZja5LcgohKWbIBXkepZ85KmxBql+VaL4uqghXU9W
oJs13aAYWju2mvm+dOiplIAofgro1e1K+xmxERRkMhS+yFA6y7VKVYzv3OGR3n3+9719J/r5Df2n
HM81R2qH3j/JUe3PtzroRNeZ2bqGiEhmtFrMHJ1g4rqXeF9gIpwkvteDz+qTXjIcUGzAB3erCaPg
oNr7Jw/ZfEAKjqyjjE5BUNNDKqhJBDhP/dct6u5LexIJYXNsF/I7l12WFL2boBnO0dk45O+7yX1+
UyMO/LrSxAyaSb8x8qZW+m03bryHU/22N5M4w2oDf1toejeQBUEE5sOmS8xSAw9WiaCsO7fIQASa
sRm4+q6/QkWZzShgDw6VAk9WWs4kSMVeYQ1i293OPCNit5r2Gx3EM0wupIZRy5Svv07ej936z3Lo
tDTJ7U8mC1CAcKV/L+CM8WnownO3iD9bxPm9VHrTYjorzPkrP+0Kw/PhvbD5KEnVUc+Wu6z0lQ9o
G4YtqNKg9ZRcE/VI4DYIkkDYOomBzrVmd/I7NNCXZa/4GtJy5GFR+ZFGYQx10LkrBUtnBQ+AAaAR
Cjy7zOy3QQyp9BBOTuN9LT387yN9gjzhPACOGFTdpN8v5bbN0Z+LxeAQhbF1itgPlRI0oENPHVlQ
NKopC11SmT0dxjWum4VFNnswVed5bCtRF3L57LdfLqSsmXrQk0JdSt3LWG9ZXf+0WhILwXrRq2VW
iLy9P562yAudZk6DT5ZmXENeOqc0PGuGhWIe7Qv3KwiAio5+SrWwV+a3/bBSHBqBaUkmrK62rJaf
qEvmj0UR/dAU1u3ZNIBJl5wxstmdy5lWKg6j0h2TydpWUmjSU5ZJcfd1GIe/T1C33/4SLfL2b9FZ
6Ge95QtzYRSkh5JcC9vvuqjyKpoLVH1qBEHuOHrR3ZMFFz7rrTbhXTQobe7zZ7tcoTB2ozkss8ou
K2zu6/NuSfAMLQGxmL/F84smrRaDz1IzzOebxJkupRef3jVGL2Ggl2GzN4qnwvAfBONwbtJubuLX
et0+HxGgsmq5Xfn9bwvl2Hd9o3XMDnbFMjqsxkxxPdoNAjbnVOYlM7QSRBBWMNT+PLZKJhzqXo/f
l/Q+mCYrLfpdZbD/3j9vh+vhNuystgCbQ+Or1iSPwMK6dQ6c27uzaDKjO3bqGXfYRbb4bc/BaAG7
fCm+XF4OwNDPdTy9W/U5/vyU2uWHanKOmz+z4fmn+CXRwiRoqa2KVEXV9Miu8vFbTS4fZakLeMby
Uw7plebz5MD7rzUrtWZf+z+wIEEgD8np7+LPcdOTB28nEYwcoCt50Ir1eBMFw1VhF+994HkeEsmx
xt2t9nEwN+0lvCFax1U5wX1VnxuH+Mg+cx8MU0pGLmV8fQ8moc/9xKnR2rI+ypvQTP0Q4XEKRRLP
cvHFSb16fdkpsrY/HkBGu07QaNklqaUi7dwUNodYun1hai7RWpLrfyd2eymaHn5bD6isH7tnge+T
M6ZFrAW7u/xeOw+fDDw1IQw3cXV8/q5pySbeP5gSl1dalUiD9V51DO/Efl73ZC1/mPb+nhKB3WJH
bd9ScH7OsmUbJk6/AC4hrYqTIL8uZ+x8QMBaDp+/Qn60ilxEMiCXuFdED0bj01PbK64Wi2TxEXjX
ssLdKVTqrbkNZ9orpA5ETm92B1CjpqCa1Zybz4xYlVF2eDpdXy4yJoHi6knNGVZJ8hJ5Pg/aFECd
6YeJDf+gKD9UB8WtVkiYpWqyKmEBV5LodcNRKwQJRHFpEyNP42pI6S3pdemD1+WEO0jQiytJicvC
iJjZkkm7Yzspp/dQxXYzLbAPzAk3Dr1vSGlnleRdiubjKiv1z/9N/zLFRF2ZtfqzpMbBaM16ENfa
2B1yC5ZEV63LEib8gp6UDfqB9EwbBWBns0HlvthzPD7vhgI1n+ODSJJ7uosMhnnna7jOqN/328GB
CJUhEQ/KzHSdmeUbH1/q/fJg+nF+XRE9nqd5snXs/0wu6eW+HBZmVvxu4XBk8+fdJFWZ3K/7S+uM
1XOAT6S4ebW7yiI51Du7j+lgKXSqMDbsPK816YOb0pm+N19yjlsoj5XWjGftOp2V0t9ZcviYOSH4
bOfxkjs+TPwSl7sbTsJYl8/TtU2rVfg70jk30nfDlsDrPGSkjMu1uDacy/bAVCLO30cNYeStckm8
puf2joc/l0zujMfu8og7nTSIps8zKanFtKkPGJslk5RZA72HxYOmvXpaViJWwWt/I2fpLMEy2TOL
leK95boLxO797XNhFv5cHIa6Niplv4fE9xFvwlI82Zr1G9GESjIzdMrcMPgFo6zwCJMz8/bhOM2k
sFyi2ZUCfaURZZ7TFDC3FM//KqWwTqJjOmlmIyLwLh5xwD3F4fdpFjUGUl7Wu4Xh/JDkYnr+laKN
Z1wtmWySJn/mzE6jZH9JfnYtcfEWEIk5I/GlHJm/EUt0rFCffaP64dcRtKU1Ewb6JP1quMUFOyFK
sQg52/8Cp2LvEwTxG/1GVVwzm3uHn96Yyibl7cY1pyi7hn1V6lKv878Cw/uVLVoKG4ncxRnbJLtq
q4tcgtGPTLOrx7VdXJHyQlrTz40EePPwnSsr/MywUNT2HKq0FS+NXf2MY9tq8pEI1v2wo/pyW0tq
ki9aqbdbXOzeizaW+6c1l+jeznqwuV9dE18mncOkx/a4k+xGQqZ6fLQotYJfI+9k7zJYbtODSOdl
Dhx4wPV4Pyeg2oCiKL3qcpAGSwCu9iZpFFtICXZyW/pBIqR5GwtggQ2HvT0P9ymgoTJiqNlk/0NI
mOxjWfUcAvmktf50jytm+9hGzSvCjq6eWsHDeZ5a7frKtDDI07t9/z630ifddW9fSRp9TgcTxpdb
QyrVTp1TXundo4+bROkKUX0f/r3jb7n4PI/nNkimG5sobsE8QWrAUhDECa/Bnzoqkotzkdb+O72o
mFZ5V0pt3z9vQtdcDokS14+nzwg0xXx5hzRWegMdbkV9SioDNp5s1PWlUZ/21ou0+nfzZ/GnJKa/
+15+0z0egeNQWvhZ9reYMeNn9aT6IOvu3+XjTFCSzrV//U+GB3zKP4e/Bq7OOlyIi1yrr21MsJBr
UcAi/ul/cD8On8c/jf+u1Y6zFNVCZkx0DWSxwn/Yzt/LbVZ7m7xX3mZY84yHdXm5Ulv4/nv5BCbJ
Dn+vb41Ga95XJz4JWfGu8SZexCSOeqXWtLcTYCBDt5j2KdxvzUZIUOs02gYOS/6dd+nRf85MGZOY
6Hm/vMP2SCb3008z0hCRgdep0AvJ/k85FfplkYRgW+fs2tWKVTa5t0NHxI7+BKxZcqxmq+9TGyXs
uE1XsvjAKlv7+43QVI5PbtoPjNyiMjzzy+ugLPDQ5XKepyPtPcfrxYMeIjFUtsgI6XyRkAz8pL34
eM3+tHN4NMmOGuAcpYq/LHtd7dPN8vYd7g5t/gm93aMR/Nj2kMTumTUOky5wa/K+a4NuBGqoZPtd
+1xITpMuwsdUWItLt3zuLI/Jb7U/n/7xvOkxqW0SkoyoNuVpr7wTyCveiPOCt3JEK2xzmvHBxEBm
CdHD6gmC0PmU1baBKvOLaXJMzn8YTh4u0w76z4wVWiT9Y0Kq8dAVF7RchJPs9Dm9hFrMRRmZDNhM
1vgnE26NONtM65Xk0DbQDnukJMTFhszvizZmQZVE87FZPDXmMcSpvHy4luPG6LF6bWOsEAAm52x+
ubus002jLf7Q7N3XTUKzTe8SF2uPSCiaFqgxZK1Ge1ILHKfypKu2ke9x1Z+EWztts70k5rW4+nu/
FAoCF6chwlWYOMu6RAvCLrfO3+Do/APV5fLpqUeuZdVe/XR/rg3Oec9vhai1P+DmxvXxatpeMWkV
iWJBbpHUszQZHMxlwomF4ss83d1Cs5am6YHd5KkC0RDNbi1r1P1/Vd9Ue8dvkrZ1+6GcaEr7bc3e
j9e++3ZrdJdWJDhXp7N9LEBXMfmK2ek3g74VhBMQIHqaaDHLvk7RAW6exEyFWfSbTU7t2k7nt8r7
DBBeTTGAsWs8ApS+FosZZHxIERUsL9clZPtqlFzUyRqcte4nkmBnpKttB7EG+8DC+m7uILLtLFNI
ecy0YxD/1q/tIC4+NPvnb/wxJTc5oZWye3S6ca2/fjwMgw23a+ZrKMhJZSCcNeQ5jO149ZvUx4Gv
dkiB3LWBmQLORGxEOCgC4yvt0Ew019f8YXuTHtc0yVp8/v7vFCYHAMsUmFUeCnxiG6FVDUE7Dulk
OWB5cR8krSkzSuC22aKN11RunNfquNaR+AiKaVzr2E/mpBC6h6fobxT1m5DeOonO/5d9pky8OSp3
mSMmU5V4WCRggdAJk2inAMHx7NCpTB14rdWW20y4b71O93LXY6uArIXKeVA6+5Bzr30a0tSUolI3
48P2SXlaXH0h2J5vxYg1bpR2+2z/PDl0qR7YF1vEFH3HHFmrDep/LaZtuesLDSNNqx1n5Xub04NS
fEYKwyneIi6MJESj+++74Nwnt00RXkpvl09dVx1LaUv3MxbW5eogtXhiUNR/Bx1oBGumOXPuXj5r
gyYzzPfxm+2Uym4CovkKCTiwrndPwXUPY+iVHWjDgGcOMwiN98sB1IpqdHgimJvAzWVGJdXVOgAt
mQRvndjMineTr/orND3M4Q/gEi+w3ntuSbFF7bs78XrZG0FebKUAwShhj7SeLJDt0+Y7rFrBrNG5
lCSmrfTjQi1O+tboZSgsocNIs0Lp4BzT4VVJBtT+EdidENJFYjQun7arOnhokZy7QeHdJRaAKW6A
vV+GNjlmhtfdI6aiRts6eOMYw8MTeps+scGYx80+BmTzzfaDTmhDcnhGf9WKDukhpYHZufii7dqI
X0rPywVeobVNnqW5PhJrCDs5mtuktytnDkeHPRbU/Vo+aDvpXfOleVf+umS19kkMCjkC7/YoKpX0
/LQiwudxPouPm3YE22omSP4TIuiP83lYQ4KgqEtRbhcUBqpBPouXNqhlt2j3SZYnm1pWPrXXq3hN
YWqAQOJFv2DoJP54n8oNZXqwrrxbyo/N8bHXRAbdJpevxmftsVoeXFHaL/EuT2oc2oVYiyuUCB5B
FwgzEyJrXFt1/fjLLmPJL+LdAakv2fxwgVkG/WTaXXbnz3wdZ8PiDls3bogSVE3FVj8wDNY9qvw1
BbTdC3+yK4k7Ec8iUkgroDYYLDVIicrG5a9iLiww6mQ6yEdvS9DMJCkC9PLM4zy9WetzIWsImWxq
QLdOyeldDJcF14Vma/MzOoSsW7NVe3nJCp/RH25lqygul5Jfxu08O4u3ShzytDyb4i3l4Xt9caqm
GjJdZE3aEnwvastCMfol/nHYuodbNJbt6MCIG4/uRWjYpRxSVEzQGKHySst0/9OQrm+UNkbSv+Ex
sti38ePhohzX+GF4yq4CXYs1bfW6RaIvpO70kMoo3ZwSvdmsZhrppnITFARviCfCaXPYgMlL7i1h
+SWbYm2daHyxNq2WCBSZXuZys1kms0J6lm2ILQW2IsJWGFJfNPJsOUkPjL3Ma7t0XkuVty4n01p6
AeHQTmupZIujnVTKySWgpupqsdEd7tYSwCAs54kSzuXHKk737c8ja80lxfRX5p6NJA8vl53Bpadk
cb2flqG74c8TV5mT+MwwzUyx5ldzmYbpBAMsBy+gxao9BybheSuEjROTohEep8VXYcsE0isneosD
gp6oN1vlKsHFVE29dEDBQEbxUd6v9W97scuUMhJBa92q79LCUlD1VBwfxSlUJcTzrn41yKG79F+F
3VEX4zCysaXy6Inlv9eLy6RxwndNT2BQNV+mlzyZwfQerz8u3aza/77VZSLkcq3hSzwP7QmviFHQ
AAkRBsS1L9fSyVXvp76sNcKLQuwBv6xerHYC7Ao6AKJhI9MMKH/EDI1tEj6vKh+ulCrCr/702cUj
ttxKrGbu8pTlkuz2pCZKNjy7wanQ24gatOvmUc3Z/H4sdiRUa0Rx0WT7rgUcOGkWu9uH0/OE8XPa
Wpceqvrd0Yn2/lNZ9CpL7qMiw8SFWsYlY97s5jImCrCGZmduZip38bs8p9+R+pvjfiCzzLu/4vNy
Nlpd0xV41OJeZGsg6XbXPTXb+/F13W9KjhK0u0m6xleNGunvodc4iSXGrKP7C73f+lOYp6O7qNk6
1ohK7X2xCyHZjIaV08tiNCxdgZbxHhnAei/0DtOnExfrHZ7h0Fz22jBU5I/HzcOh0DOYtcYl2Vee
d4P15U0f+ZJv7+63bVStk0kIA7WuDM6Ft23l1ZBvBeSw15TaPuerMKNGW9whkcpqaWn+ttplRUCf
ULPzFwVeqn/fPj7ilEEjbg9fpOxuPeQtuQyHUjEf05d1tyeTzKSTC3F9Ttsfw1PyUX5nkJN5sRKi
R9V6YjCcRfQm1ynD2hnuhCmoyeIj2Pe2e07fhspatT6ktYha8+dCezH8eLskMRhUuptCe/y2GlZ6
6+cQEpzLZirWvsjhg1SaRI8c3Zfi6juDRmt8SK7xB0AxCQkJBdWKWqtxTT4DGaBSD631mu3pM71X
qYuhs6k1hsm5Z9vdtN6u6Zus58D+h213ISsf4SD7+DDPJXnceFJvxL2P1p1EukD83F57+BG34rb/
B+M3jXnrhbBWVM747WMQfY3ubSW+MLHTXtuzzqnFkgp81e5tWh9u/BgO5SiR8cNPLyURvtohnvRh
ICvETiT04Ye4Bsmo9XaQSSiUw1wxqMSS/A7HJx82rZfBi6XSavYsyN6kE+Jk0buT8dus43qK30sK
7Wj5uRT3Zq2BhxSTYW+o7epBhEr+DKsK7rXFAnoznoNxKrlZrODecNZ66AlAlr68Cc5lA0nz1ses
1drHg2O7LdNT3JNcZVjVT6VYumPXD2IR2sfDoXcD+hKJtYL/hoTf2o8Z7n6iDF+iNVBI8H88dW3+
4hlsnnpAHBVbu7b4HLe3LoO7xqSP1sfya/gyCEmne/p6QWpiiYIt82MpdRYCL4j5tRA9guVfdG5q
cyFZ1zrHa7tcSg8Amtb6kDXraeP8IKljNRouR295eVAv3l1nL5EzrzJo5p1a40WwydK2KxLmdf08
QdOoPNVKb/v6YDHPotrjaP+6q94dy2+7Wm+2flmWxpX5fxNJAQ5329LLbHKIN0gHDarD7vBzbdrc
zaPNkbWnMz9/1QoieZRe9rN+9fdjjma156beLZf2rdV6XFmJQkVF3DYBwWTgE7Mg9WRaJajlIvfV
GuIW1mZflZm0f7OH0uk5gkjWQPg1HqPb/G1xAOIJkr24q8wYH6oFbhwXO1UjHk0W6YodpNokgGww
T3OsVmhnCRKzqccXMkJtDrOqP5Q5syx2DZtTv3J+nJ///p5Fb5jfF4/ZoXY/XTzXNuNa8X0zf7iM
Pub36+XjZNJ74bfq9uJ/0TWZnQlqrXqJZCj1DBtFXL3F7BPiU8TFjVXTzPwU/iQrgrtgdvdiReST
zr5KvUGagl20Ni8KF8n/N1aC9OmiKojQtSWmQoBMJ8Ah2RsSso5FkZe4y+taj6sAVnDXKDlvMpdp
nz9Lp85e2kkhAsRrQLlkEam2qlDMamsPDuRdJHTxLzAv1FlqIu/KVFV5eiMMr2amJmcRj+rt301H
iLAN0OuajEZIirE4COF6GDiHaYnkS5JpC37jOb7TH/vfrkqFR8FzotSjFFyW0uLWHzkfx3kIhji9
z//6rbpvTW0rOzkUQ32EEPDcclFI3qRYiiUw2AulNU/rxVB69e2g7r/dfJ5uCzIMuMH9umy5DUE2
Kud49Lb43DMasVLZDYQHZBqYxRddXog1XSam3brLgU8NhUBD2iu2/oVCUyNlz7M98f5ucXd4m4MR
dC/QFKzI1dtLkJJbb7tJV3uG/h8dM82bc8r5jU2sFdi4HpsS2r/dhKYq3sV7cQhBe/dSNop8+jsI
aRqUBSxcS2Of5D6YAhyxNHgNyYxl+xMRVX3dbPyul7bvdaGLr4dQru9NIuUKwbiCWAl5bULoGDaK
fd/FZ+Ar97Gd6CLhs74O/StgKKBplBzKaSQTKiKgwObIGRqj6hyZdrGJEhbmb9efusXrsk3/VCY9
nyIQeSHhs5CbjIthw1hxAePAsRlcT6lYGjXQNHcxs1ql58nk2h5ZDcCiuYoOOIE3pdfex36VgyfC
v7fO3S5UlVh9504ELBXYcSP+sIigSXH0uOLcBa7bvxW5s66MZraiHEV359N949w57aRH3wvlKo4q
jHia5oJH7svdkdGXKQArbyb6VnYGKe6zKdCC1iRm9GS4b5gDw/KoXYJMLbMr6zyQZbzfZ42pkzCp
ciNgS6NmgnyAE6XOvJ7yUp4wqvBvwjtCLviQYOrwbQNuRMkUtFNkCk422G8o81Ors5VTPBm9aLGL
jvJnAU6xcTAYIOLG6rOcphG66C64xf7y7BF8IVwlnE0dN3KZLRZdG38kVhveO0EFpEaIdNY2Y8Fh
xLQZ0XEQZZT6MUenwqVSFm4FWuXDiJEdUECZRlNkSjzGHMKBTNd0S0kX4/lJbS6Dhtg5CKTIN6gh
a/nd4u3HbtNa8l0NUbDS+cf6OyIAMIjC2yeDRn14Blt/crrtFgbFp4OUdqVWYToZUitJgFNZMzgM
IGC91+rvk/EVTxKdPsgDpM7dYEEuOY9rmMX1bLZu78X2XGaNH/dMAEGBONDKycibvrjbpdfNPhuB
0rhN1tHtE315YLKP+pXX6j69jo/nhLNMqzDv6rk93HTEiTi0p1JvNX+uxXsW/+C6kMi/opeqFNRO
sQ/P7ZV6JI2ZO/zGQ4vRna60exQvaL79cIOhaf7sGN8hFvjXpLZddq63Fi8z0XxbJNr96/m1WhYB
tJXL/AhfcG0EdE/nzKcoSLgwH9fXiHqI7U0NKHaUnVd6dYpqLJbE6kkDT4M0em/2ylnEwTAlvB/r
Ni0yx6hlPHlVrxh3uLtkdcHxz72VfCtpSYxXznCD4m+bTveLxHxNaRsE+7oAK4BPdvZr64TTdk1p
BJXzy8APy33qdBZXVVNCUCTcJyoZGRUpkB8PIzNdGSJzUxY2aiFYITICchUYm7CPeFxl14/FnjFO
/17nRr8grr8SmGcpcmA5vElcRdTcKhtO5kZjrvXevRoABeS2d37QOrsqNmyIzxSqrE2UEbPzispJ
c2JloLdSgiGZNGOOS1GSY48hjbTm36dnqmEiIPprEQvlnjo+G6/GWxx/QGotVQzfc63SSHFmla+Y
K1avD0HtC69tLR01X3bIdEI1UFj1VtD9wk/VyoC2ptK6rMB5+5muo+s24ykGk1gw9J9G329Ferc6
79MTvVBQOSPDc/6mXukG3emRZgRlaWbLoMFj1iDtuIC+qcN0PxLWJPmY3H5WhJbTKF2qyppd2zyU
eJEtsgLuOQflcrihcIIr4nUPOb8fxetxl1C6q6DWutGvanCl4qL2Yonzq7796V0TPFLNrq82b5mB
El2Jz/Ja+9F67bbwKoAFIB1EBp+TywMQp3hvGDZX6pLdjcskk38YJEOsJWEMUXVNvij2UF1DZ/TZ
9/lthN1r0DXH6rhaGmepqhGffqL36L2cLXB/bU8ytUETUqqw6nun/m6KnS120ylowEpSr9HXynrt
n1/Ev65ACb9Wrwv+aibtMziEFkT9vl2ukaunSjphNoo+N4MNXAH+gtMG0BRj+g9yHgJ+4c51Plzq
T3p9jr3Fz6SERW6IWyRGomQI1aVilpkBal7vo0Vmjmjs7PCkt6mM18q0DyCROxDukhe7o9FdFdAD
7mokEA7bHsxjvw0NMlpetCDRgP+p99ZuKKVwR12l6rvS2qaR+vK4ap83D9Rb12zo4ze4wVNK5oHa
IZDaLLdsu3aS68/6eUe/fFcq1AP6M1MR5gRAzzLcakAj0cUSD+bGA25LAW3QllzKkHcPABaduCaF
1OvJmaaFyoQsqd44kIXUXSAUjdwjVlJMlgGsAsj4BnwUIDD7wXALe65lRR1UausX2n15kXkmmEaL
fH/CmucFABhARqPaC8JWTrxWN7QFiYJaHlVTxQsAY/NsJNCr/Q94cIbq16AdnlqnHonqbdnfbkQd
F6dFCORCt9oRvDrlof2n0harudKqiPH62129ApCMReHaCQ8ypxYZWMspFBV6VoU1YxVRVU5R96Mo
unSht0hDwotLXGsGhpTgHoJ04EJdTK6G2Fa8ySToNKZZQ5iEAjNnXHTGPS5fv8ezYWjrl4pPngyN
ZWkQl8223teFAZZDLoMxwlwpSPxocNvzlo6HN/nTuy5SYf1WBB3kLdhe89rxPghAhc43Jzi8gnNC
D6ZAs4WpM7E9ZcCq+pdBqHIYlFcWz8Rt62fn7+SpItBfTvJP4XqGwgt0C5LLawE0dIhsIH15BrZb
bB52yxsaV1sPo9+x4WjMe1EhE/vDS7X/YSNAE21p9rbd6vslM0tWT8TfpPngmV2492PzTsC8+p+Z
Lrs1Y/+jdH1yOXAbFqskQG4zXDgOArWA0mk4lFOFwIEAW3BmqI25nXct0a+TQEyDwyKrV9Py7oYI
5pn2QGQjhLI9r+STCJIBqJxArMw87eMWoy/yLJcasJbpAw8IC+ISXtp9ukFpyG3ypqqmdWoUsHSU
BKFxnuXsKmLDB/hVxfxpYRoy0JPR8AQQoZJUiXu0sTMggELfW56zFSAzTC1b1xW3GNL5Aye78ksV
Xt98FzhJ5W71gN5qk/4I68A0aXRUR1f9Pv/7zijDTtXP+1Z1b33nQgswzObFn+rtjopQs7cvzRP9
4FfXKEG3AKG3h3Z0r0vOpfbxJ2yUsLQbzgwIzrksHdpAebi9iaGVitB0jzRJyo1OsdEBUwsUA8Ob
H0SASaxREy2A0iOwadcDVrXMLAJZg6+VEHDv3zZ0HCJe/lKx/awrnhvUdkbaDI8gbpKfTPl3T66X
HJ0dxSsG3m4GUM23jc6KWy6u17Wr1F/4INxU7K5GR4JploC81FaL0a43Q/iqxDN8MXtK3jkGpbdT
usSL/ZP3lcXW6LAgMGecTbtXZozD+xmE5Xj/I7+vXGYU5nTxMxnnTsfrww79UaYl6EyTQ7L9WdgD
QdCSRfNPBXQ2iVcl1pIA6J9KyVFeLnPDJp+d9uFrX0wayZSR5SIl4f9eawgJpJuj5LKt7OKutytk
Iw9eUBKzw749txeyrSy7puG1F/35HRTGBYbGuNIjmr4WWE+xrJ3EnFBI8Uik2NdwYdRmigDID2G+
HCTZ+TNLQZjCIpBQCx4ICy4l0AGtrTSmjh0PoRMCodDAduBo37NDeolvg64cUFrz2MtGWZgwh8UQ
VRetKDLwFirAqznonHIkOdT+vcKexzocpPkWaDs8UMme4N2cYFb68lSGEZKafZEtIgj45GOv5aHn
1NUWLx8UGGSUc185RDitA1sXp+T4JnljmhypYrJiHQn5UlWGZ+50BqZ1uT0tVrUZgQUBL7PJL5z1
JMOLxRtQbStxwREOCGQ/KPcg76Ufm9D+1Qbm6lXl2dbckG3VUZO3vDsWG+0axQWnFr5GFzNITLl2
OZA5oZnodGzRA7wzdJjWPkObmZ8mxNxJ6L+N4I2kKmLRhcRkhVrZ35Ufn0hQXkD12k/tZ7FAdmwR
/4+NfgDoW1fpoTbDkvBp/CarqO0ZIZSsRZQv8UYau1XfEU91zWq4OAxqP5tp3PiZfvvF/ftr6t3T
/O4UIOKbHlth3QjeQvbxhdE5bPz11kzGbMkwBOAL08eFxGcfvIdoqUqffzdRAYesN1IEXVf9a0fw
FOFQ9q83uRjZddFZUhJFLvo4Dmkri04t7hWT49Phu0oEzAc1rLZavBObQvqsvexGORuCHFoHhmLe
L61JDYQnPn4aiU4vj0WBt2h8EUvyIy+IsC1e4PB6L/cir/daPwegbRIsuUVBdpAQyubaP/bFiS0L
UyJoX5OsnZUfT1z5eJ/VHGfDS69+t2czLbYOb82HZTZLT9Lp5aeWFKM7hJ6ny9OkXSsJANbyeMk/
SjMnVOssEcgt2UX1KTp+z1fdxnepgl52t0UUZ4uVJIoL03/Xh4uYGeli5thg5/+oC1OBNSHcDgai
fnnZluJzI901WmVxLhkG/hMSujLqSAtTDUXVuM+pCr5VSa9kcqhcpZFfttd5S7QlEcKmP9ufGU4/
4UgUsInsKtPX69faFrpvN/Bq72Uput9dWqffu5P3n4NzhgRzH33ODZo5E7XnrzzC+E6xvl47k2fJ
s1hME5uCmNaFdNlWvWQiNdK8W3hsPK67RRwF/hezb24V3CfnFNAu94o9D5D/4+zMdhXnli39Klv7
ulDZ2Ma4VOdcuDcGDJj+BtEaGzAG3MHT1zfXVl3so1KVVPpT+WfmymS5mTNmxBgjRlDef90nTcwU
Q6x+6EVKw6i3paEkkCybd1/Nv5i1gxxA+rpY28nH514/dqJs3r2U6JNbor1IxzX+LbxsxCNYV8ts
gszG/blN2AXNHX92oEH2bcmERdzjazwaFPoDQvdF6y5d3itcsmwcchyGmxgTbHCzERrsy2+N9Yf1
ON/xU1DxmZ+CgWE5B9yaRNlIMSuejyPEx+o0HzYWIzjMjoc4NspouWTcInbK5ufMHGFGx8ixhGEm
E16OKuF0TjsvfSm9y21cSYfaUV2s0sox24TMOxCT2PNxOqEpBKGuE1+n99HVK9avh3mBOlg2Qwqt
bTZgyswLAzPkzdPMY4bvoDGVE4UgBHCQB6Fh95lTrB8xxWgYTJUs82EJPUti7/3cr/f0r+dl4zxm
5YlmkQdSu+4gozw5aogMEm74Z2vhZ4o8lhyWpftc9ZF2Qm5z8mG4PJaxVdsUC3ER8HOrikFmyVIR
Y9uYH9afNaHk7+kFsrCLPuSoGePEln/7NxqkqcSf4W/Pv0SmwX2DvxBSrz5+xLID+lHQNw6M0mCC
LK3E7GEibzMEwgLCmCeTT9B6KqpplNOjPul1j/fAFN8kbg7A2cnx7XXs/syYdH1mSE7Y+ZOnj6dT
1IRXrxOyuaxvyOyYWwR1+YJEk9xyoHm7iFKTcUz9GVhdmE+/Jh0Gs8TGbGH4R7vUY6DdhcFEPdYY
vh8dFySQS+ofuTydWWeMhYbQs8oxM28XmGQMQe0+UTFI1qCUwMo3Nxu8VMZVXkdG8A0TWgZWALM8
HPWQ2G+38b+4b4w6AWpooDCbOsmr18xYIkgxDOcWpbFwHHW+nhYxWVA864wRxMbQoLmTMXBisIBm
MiQZpmK847jzco8sZ5jM7igTRj1Wg+gYZ65iwH66sG/6U/TgJhN1M19CeTLKmZ3e8TSLntEReWwE
je6UkyvGSbQCrnPYsvPLbT2w8w4T+O682ybgTKiGu7jrwqFZiQuwwWAfoELWssvnsPaKgFPNvNQj
9EImqHf0damPTDor7U4AJeS3o2yQujJGxCVbS+WVI+MVeetejPiEC+GHxoDD4De5e4+oGDUldVoH
WyvAbUQzbDcUoiqdmG7akEu+rWpTwFVjBAUsR0tNOoTUKemViEkBycLImu4XUZxc7WSSzSjGObOp
mJHDr6tJ11WP7Ejosa12s/uHNyC24A9MzhUoE8HMUr9aj9iwjWF/OwVaY+0gxQHDbE1plUQ7R46I
u9OXi90Uz4BYwUjqrum3XrtQ/qiN+wAk9eWmAN+LDqMoEAk51Tw95bOStMcnR3Y6I+otSqFmVbBG
ke3xhjhp3CzgjQYdf7nouqSZy9vkNQfwW7+CzxzcLUxZmLjnOknMkKijxAfz+hHNslavY3KEeiw7
Xfdj66Mb46Hhirh+uiwshrOGGaNDQBu0Ado50A6evt3MvxDL9DFaFZMe5AXDp54xHAZW4vCm7AmP
WY64/prV5ba/jXcDmleEGf2Q7iYiPl4A9zl9tqeu9T6r/s2lm2OsTaHeZ1WQHlU/tZlgOJh+WQbd
MPdYx/PcS10mamHDwVIkxvVGEr4NzOkqmZVl2BJSHfNLMr8uh3zuBeGk9fOzaBdIm/O6uRBwJ9rE
CFKGn3RAB+k/WbDT2zMMS/YylY55o+cg/DjYg9XmPbCwGOQeHo4Uif4K1sLj9LSfUXf1toaQRDaN
i87VvceIwLXVy0tHj7O60Rc9W4PK/gzBg7/zeiQsfEkGytFeGaCfdeFvTADGKVhR0C6fJ3qRBvlZ
3+gnhaG7hu/LKk1q5oN9fVdNkFT/RZyypEAfGVNBsCskPjRG0LrESvrG+ew9ky3vh/FCsyV78SsG
ZgKgk9kTN0IDJnP0ZQQl8wuuPiGVxpfav0GbHWBlHRptLvLlZwWdA5r8CTbKE51qpRfrTmf28Hon
/u4I+8ip4umeVx9SMevIwhlBrB9BhmnWsPSRm+V+N6Ic6R6FuADcLJ/BMrw2z4mC4SEjCT9+LiAx
faRswcA48peQGrDVA8QBF9rflhSS011EvvecUKvEt4qB1h0v25NPqi4MgewYVMN8AzbAsuTBPXmO
Pnb4Nmjk9DelhhmTuko0HTnlNl1jpo9GcwPr8B68t5rVP3JSnHRHGdTeFw2qqa5z4LfbkZtoTqxv
vlfr6Mue21+z2QAB72OaOXxoywDhxSwLP3GLvZopX+pl/8hyUN169kTxHL4mXbsUkznqc0rXDQ22
wBWIbFT3t21vprp6xg1OqLB47BxC++izqvxqolxUV4cM9ep9PWrPvFGeVI9mDPBIk8xt1Qw1i/gI
cezkM8xQSWkXFc5OzHfE1EvcqszXHqZK11bYRE10W/9GPfT2HDBaBYRH0wIKZfMm2TKCG9GkAb20
bRivCgeJ0WHn0tk0+OlMb1HPf4/zfT7+LZ925mRbZts2PhbhBHlgkfaPbbhCMGE3tPy9Juku6KOb
jPn0jqF4eZhd1FiU6zpAIW7Vn/BNx0wuWLz3tkOTCJeAVjKGdSXtUnTU1J4Gl0+bHdeHpjARpCfc
oNH4/MWMxkH0iobzgxXBKW2DD3iTOlV0S+yisDR80Gmrr70+vTBo3e9RcQ/r77w9k0EQ/iEk31CL
C61FVmd1aI85wyWmNFm0Zkyk0uClOZcR6U/VP6pVsNGMsihsdp58VnhSmVtsOaA1rg695/mZsF3r
JdwBDJsIdbC0nDDN4Yo2gMmuJO1oJSfJCo9nvFGcykf1w+lvwMYwqmNINUmpBq2CIiFsXJI7UFRB
vVm8xRo+6kSplKTo6612z7KSTdZoL3xhCg4DThsAbOXLrKKEAXiKw2GhdiwWb5DOGd1293todmjZ
aQmNG9Amh9W45T8Icb+02GEAMEHPJaGNy1Gyhv2kPCItAabthfWU461BKj5MjmLy2yuCaX64/ZCV
9UArI4zWi0E+0y/Ud3efXcDnMFeDEGz1D8gAOPjbs2ahRJq3S5Qffjnis7n70+MEA/ieKYsdM5hk
M0H/CoEM2W0wqbs0izPZHpb0y3oPKQbFBvWo0urOHEFWBE3Ki2pSTVSfA4D2SrFBki5W/Di5TUBD
kFc2axAARJ39iJpY6KAI1jR7tDbVOkIPv+AJFXsc8zmajel7ST4J8osGjxIdgECQSxzyS1hOglG6
VvbcJajNuB1f4WJH6kr1kZMc8xlheoYBz5kzY8/Oo9JEneByFElDhhQ4jwmsy+DttaOOd/UN7kcM
TnxEL0MUggyWKshy+gRr5ir71ymSiPgTXH1x7pULiMIh93iA2acin0CRF6P+WGLuiOrii+l8Jkhf
Q8a4DkgVnTd5Brr9YqB9lr1g56cjeu4KKiYakte3QPmSeQIFoP2ZJwDO5VLCz2dK5fzEdGR5nyG0
Q4bGYQ4BVAUtaitIEhr4WTSwi/5zfjtJ4tuK6hqP3D38sFiTdG+C5djV/D29+50BD5LjjSXbcwvi
lcSt4BoraITH5OV+4lwQgvUS/F493vccnksonj+EkgC/W8NUlvvvsImVZYm90oP2OKvegz0kE5YC
KOrThGPl8V7NKbwac05TAQ3RPkja9rkauJs6SJQgvWAJwT4hTn9oy/v2Fyr66ox/uJUDToHgzEGJ
X0PV/aKE4kOAusAzuHgyUGo7uChb9U6Ubptn8BsYe/h2Ewbc/fgoUXzj/B1CzPB4gJKaIWm9pW4T
O5bs954H3WEGJbnXTGdaEPOSBeFeU61ZypKL7nlLIbAq9+iabFrlSInI+TzUk5t6Bv1XOt9NMvys
ERurfQ9gFOSYMwVoGQwehKqTBYBGgi37k3XySntr7gk+AWpR4L4gWDA5fRuJEqsZ1kzwnh78R/qN
4Rt6RxBNAN1CA9ZxITk6AKkA50I5acMEAa/1XyMYCgEf4eal0e5N6zuMroOsUkgd//4QKI2/A8wF
Fgc+x1dhi/gTQbUCRlGOsN8okZBo/gGGffMJz9BxkhMRD8zu9fEBoWEUiX4a/lh0MvFAMQL3YZfY
qP1yzc3ALZe7MTfGZfCxKFP50icQiD/DTTv2inzC32NqPqeddQrgzw2WuceoFUAvfEy/AJ0BCPm/
PgpwDnhcAOk0HWNxAAmCGSJVy9WpeXZkf5gOoMOFRMXIBvlej+knQ97el2wa+qxgMrnL4peGT1pO
cB05fSbGsprcToBdhA3ALSDD0478mU8cd4cJV3URS3TMGTqmaQmMdJPndjuW9xXsupPY+qS8BzRW
hyBmVj6GbGECad9UI/R+l9SW/LE+4EweVq6OUBBO8EN+zb6wv8OuhsowR9lwIR3yO94q8R5DAEBS
e1SmQK5QNRDi+PrgEnARDOOJ6qvc6x5fZw/Ar4EFKgLy4x6RjVTBb0QsbWgNs1RM1C1Wt9AOPHFa
slBmoakcI9gnTEBa8bn3scDN9xwiLLR8rO2VPUBbxYt+A08GgOFM6wzAOUSFhp642POl3poVJtjd
gCWLVAOslzVcj0FWeVxd9zHh9PixM8gFWfcwpDzpH3J7MAeQSNBbPElRvNB3R+uMWHtoHB+n5GRc
uCdqU3N35IohfYlCgr3njtMNL0SglWbLA56haUPLgMsELVg2upUJwO5t06XIbOz3jOxtvNcwIKXB
xwU5VYfKQqrWpY+LxGN+ZNrX5HZ8bHheyoWnw633jp9dxC+zGVUgqwT12ZiskUfCMS6A5EE+xW3+
E2Xbnpuc2BDc8Z0hFYpdTimlDBQHkI8WySxe7ATWZ+rwMzoZUgQEMFwoqhtO2BM6nxuF27MSu5+0
jgc2JHB+51+GBPUWKTEUMARg8w+tRdbDTRgDmdsTj1aGiDJ5YCDPhocJHqiwkBpxBgAZvEU6ywlK
B87PNKDI94mBKyM3wz/PZyKbpK0MNJ9IWI+eCrJK8c1BEg6bNz119OJy0pN0kWXe6KXFVBoUKcjG
XxJG1b+2RC5zQZbL+EQys573Po8fPa9orQ15g8hIDgqiMYRYMRozpF6FEDlKlAjsOubzyue+y78G
Rc3sT7QrnaPAglpYCur5m81k7y5d8bJD5cbnfFd4M5zVkK9/fRRdP8ZgiNox87IA1kvQFp2Bvkxf
9u5wpVVUNlm5ZWLt+ytSDyGkYywx/6M/hs79cQ94YDy6XYCytBggr8vQgiuT5m+r9tjFjL4JhOrf
/5156fx9mufIGwXc0WV+HBVDvYRkeQ4RGtJxtSHRZDmUs/6x7xu2HHfCyrztJVQLPGmEGwueVGdD
QvSubenGCat75IDCxQt3aqrwYlks2bnJRK3MZnIb3lf04W4Z14BqKcLh4k1v6ndMsxmC1Jr1TwCy
kxkziKPrgX8CqcH6g/uCoX/M31a97frUKLsQ2VUg5BD+a56NS+zU6C0J2MG/EY7bgd5a6bG+szCo
r0jWDmBUuzHZfCI2jtswip7PHn7t7vATP+PX5hsPP4A5Fonee9buRZ5HYn/q0DJNNwDYzoxXx2SC
F/0yOP6a/VUa/XiD2hL5A1Wp4qh9s+/nY6C0IdFAHyANQ20/0/YoA29HUl7gf23ZRL8Xs4w/zAcG
gyCHAQgRu/LDlAgkSHSjm4+NZAQNJA8Oi/PXqWaAM2+Fl6Es23E5LUjIUdkM5EV39YqYUemCrb5n
u4N8JslnQlFuWN0hMwlO2n634vV9YuWsnd/bKkqPxXR3+C12K2UBv6gvlSW7Ma7mnH0pWyWbVuFu
3Nm8t8XsNiFwpSc27NX/7dlRElX7e99fiw3OuTYnYhHD7uNkg6KbYJqz01gLIBAsqatqKoCogEoj
/iChgUn8vjdu/GzbxJ9hLlIPIhbI5muYjrIoj8qoP8CMFHBFWKWJcQ93so1VfaAjWt3ssCW4H3Tq
935Q49DRBtic+emUnurWp3TDXPLj/YLUh2c+MOow+EYfiktxnF1DfZFfSKw5WnZRe3mT2SYbHmm7
vPKyoFrWdLYOOySPLeb+3HS7NAbNsHWq4b7vluSsuCgMgaGGLzeJeSt+8gcnsRq9b/Ae/xz0ED5Q
LuvpEbQDJBVetJtmwW9943oYbWvLGEZ/HcU16MNMGCmrBhhEeDuMOBrv5is4NypuB8fvHKaamh6F
SHbZ+VLUi1kgezV6Hl/HfozehgzmcRsK4pAXZogGJTZGQbehxQOlfkAxks4hP7trojyUFkDokZSF
s4zMiH9PYoLEhVMQ3ZHADnbHijmnzNib1BeoR54ZUAWRN5kUS1hJ+Of7ntOQb8gZSixG24BeADkN
Njlk8V9c5OwCV6k/Yh/NDmxkcqLEFv+A3BqUmIWM+xZVPkZkyOgw9ZvlNJnT2ko3DrAbwiCEmDXl
MKAJxRk7ba8vOZxYofUsOaJjRVbKZyCxkiE9BekektgkuZAtch4QtPg8Xie4G3JUOqlIHJbKIJ08
5xzU7zN6Vyq45xy27jkXnTupYBBJ/oQ8iO/Ns7twyzc0reRJtUdYQbN1n9HLBp/zQwSDFVHI6mCA
JWco0hQM4hB4UqVgAEkLMvbdQmskxH8kEDwofkEW8l521/IAjRFMKI+e7/yJq8OzFFvhAVjs42KS
0k9A9/qFy+be5VGaUx/zCtJNOSNm7GxWy0Ba3AY/7Ko/uG0/PQQ808x9T+Thw9fDJPxgbAvJBWdl
HF/T2u8GvZiRqxdSGiMPYcRJysmP73sKzbhY3j5COQE3/SkH8v+WZJBkUSOwn5ULZy6PmfuA8+Qx
s/M1fgH5mYPVoFRyKoo0wgtc8VbnKMKkZVWt1XiHSxHqkAd53c/rDbXxh7Ib6/JIPX1Gt0EC5buu
J/3l36xMLMmJ/rayldYwwgXJFz8QMP6R6qgukGOg8KESa4wFqSG0PM+EhYt+jjxPJHE8UoA4pFAg
a/w5ZrX0+6ALpoUhsWT07US891k68KyhKwX6zkG2akLOSTAa6YZ03oSh+WHysBW1P80C1PWHG+r3
ww0Bfml+JZNjEcpMP8E+9sgbGoufDTLrBxmlqzEEYofBnJPm/penNNcx+sfLIregMOWT1mCFKOB9
Do7kyDoVIN7yuu8dWYdcb9PxDNr0sJg80ZiMSQJTeqpzq7M0bOxn0NHBIyWmNs4O8qza3Fct4/ty
Ot8Qw5u0vRqGLbxqeML81kAyhJHNdWUsSLJxzbny8umyNZVxi71PAlxN4YdHAjAOBgYI1yiF6cIU
CedjLg0/paUxhh3w4o4QBHMU+0v3Owwret335QvzCvKNR3iOAJ+6xUYa3qU/nEZk0kKMNoVpn1NA
gpDD3ywk7PTXoFkHv2v6zBYVqRYpD2kLGA+nlAAcAf5zAQdxbnJI6aTskqkHSvD0+9sKyclXGI6q
1D8ItAmaHGrsNduAiCTN3Rsh5hG0I2OAktk6Wvu+U4oOdhxd7H9B38T7y3Opx88D/AokSsG3Atw4
98DcDyReP0a0XMVcv9u63j7j+xbEcnhPTZ1mO/R+SL8pc5G0G+bzwiDdEwuJJQSO2QJ+M3IiStwM
QAZ/CZ6pZqaXDlkz8nOgaoowwZZX2I1WJtsg4QLeZmfZPUmFWeI5dsmx2zwWsFonsLT7oVjtNolz
myorHHaVlYFcL0aj8BcU9Uu7ByXOBvlWXV2Hv2OyZDLPqhy9t6SZ4UNMnjJGxpZI8r4gZlKPhlNs
sN+/VMhxqbjWkmDDPss0pKd39Bv/Zsqsu3mcX9vHzaQ5Ckcyw0OzTtr9BiN6Tu6z95g6S+VovG4p
ff2WZC4qxSVXrrxqFnSCpxSGZDkkJZwm6G+JTHjLyLjNcT9E7EO1/cJzcq+b7p5XhefIC4j6/GhN
RbSZiKnFGGYdgaspXQAzE+vHuBrIMXJ2+lcIg1fxg+t6YGcg6iYd/Qdh+t1D0/xzGpwRxRGe+c8J
6gv6Wd2GaCsdFQ342cx9NRLgGD2NSJTIUxWLVJLIjuCaKM959CMBJdnFAX9vnOm6GmXbeoo+Qybb
vnQuxECiO8GQc5UQdd+TQHCuikZvHNCvFm3aHxSeuxGd4v8KWwQmTlqiP6wpVP/XRGjKycRRg+6F
abVLZF831LPzJnpG7wWCTJZUd9wd4Vc6kIetmE1gtoti9A37M3my824Ed+wdRqrXuji10KBzYB1T
fRhkpX/gMNVTCSxNF8vLUQ+Muu0ejA0MGU4iwDuN0+2N6JkSbS1IK1RBtyQ84VL8AsL/2qLtcmit
IU+rVn3yurmyeRy+04pY4XWE3VAeG4fOoYxxrMHYpLN6DvgVL7JqxebrYw7AbmfGz1xHMHOhaQxL
Anws1IXEPgEBpeJihhrQFC1VvPNxe/gs6uB1IKT+WcQz9/y1r13jAhPXR4eOOyb6FhsAnBVAprw7
ECGMMx0qtBkQeFlsN7FzGSPyEzD5qbGy+W7armEg7/NiRqnUTbzd8b1kywBC8nQQ0jxwSyNvX3Dm
xeW0bmkVQKFlw5fxLD6UPhJ0qdjdPAP/Ez4O6GXZvNQ2lFBH1nk+eSKn3uBsik6mBWXg9OHE5cwi
R2YFIeileKZOR48gOmKoWfAxEW4TV/wGWfpbdooBHjgpY331N3E6i36hvEq2O1Lbz0j7WB0G8fJm
gOWZgMzjJVZCJKyw0+Exf7ZQYSWw+0qfGZLJIKofV7uslj3vF8uRNFbHysQYSt7N3KLowNxbXZYj
tBYAt4IRpS7y5Fn/pI9RbDoFHbFsGNgvgHK33NKRVSGFGEliCbWL9twnRgoGo9jyGl7k3ysKZhKA
70o6gOiG+bnhgrEQhqSh1Q3tyegVcdTxFN+aRZH5gqbSeHbY6ZP/7Q3kewBzF/2Y0iux713w4lt2
1nh/8lyJ5zXOQuLWHwsm1p4iaSThoWisMJSQzjfFZQALLj/qghWlLu6nD0AJwis4KUqpPwNX6GZy
FKBz8s2ZDP++b+nPBV0ghJOLGiB45vX42Xb/3IhYwjjJUBI7j/GO9Rt/D7z7zgkrCZIMNGVkykv8
N+fICAq2Ln/C6gqQEvHCsSOQsRS0n4AcwFLsZ5bc2yyPt0t3m6xSqBtSCkJynMxUOnvWAAK3Sbn8
XYhK1aZks7DR9o81R/EuqgLsh/wX4srOFMPSJapQmjZEMi3SbBEw0Hizuvb0qBiaSXFAosgip/ii
SYm2oB4q4FvAb+v9V3QOGFvKNiL5v2gPSIktQfQ+rWJ9Ke9lRA4wLPdB4WHdMK7n7fw1S0Mspl3E
GtWKg4sdduOh0Wx1LLa71XfOtD1ByNFJEBvL9MQ2hLw6w9ufP0Nj0Y3v+9cpH+hn6B2OU8pXAqxx
IStbpKKCvI5vYNKyB7NlCQA5cwhSLmEhMJwWyz8wY9WAZ35DA0MdbH6zGt33FzNv0doPt8GQceZh
/LacAYRU7vjTc4Cn+1BR9Ezsgi5PYlbfPcHvEM9akXFBDH53NnRL5+mmDPNhk/NaaJZdiRdzPZYj
mkqjxu/Y+FnaHTdkiLWTOR0bnxFEYjsn95LoOmJP6MPwSn5hd2cKtDtV7HXE0f5kWrk+ZEBpbyGf
0p2lzKvMeh2uW7QUJWQQeY0jH+QDO3m3KQ9eEe7APX7jF/KTwz0kA2in3ROktrShxiUnAN+gPcnv
26WPEZytcCnZ9ro1NhwSYMcI7PiB3KtDVilCpJ551Q5HF+xsBfVItU09IRWOfgQ/YdVJ++6+muE7
GcurLFKdbGOsO1EzwBM/fB50LgukQh69OWqKAXhA+NhoS8ju0zUst/WIdlruhB9Z4b77jrT6rq7b
WywdpBAPGFg4Uqe5vHhuusP3DAyRQ/S1oeVtFz5PgHifCaGaP6b4QoBJ/zYNSQhzkEJAn5M1OffB
GFGSS04eUM/zl57z3vrJuSjNARLmyam9KNDpTFvteKwkPurq35lITlXGmQpKQg0GYAECqDM+ZQOd
rQuEoppIc+g8sklgMZYBeR8BHUzs+cOfHvShQ0+0+WtMfcJiqDOGfpLb3w6doTwxQL9RwUz4iSDW
mTxi/qfPk9V1cV8w7m7RwTWSuYloxcDXyPSzxRPhTACClthSmMT8wz7wBu1yg/uU+HhACzWlJxF6
BVYM7VZsTBDZNCst4KW+z50N0+jhwfPzfdHZsODcxCb3DsQ4kOf4tzaGQmXXGTXDx6mC9/lMuiH1
DIdV6iq1wz9G8zd8hSjaPKw1F9LqOsWEgX2ZL5qw8dMIbpIXmaEUeMN4gt93rZjAzpFYazaoJ6Gd
RlNNgGnPiBII1dmVIIpmmQJQpPEVpn2AtI0rzUFcedpQDsQhXsdjU+9Jd6B3sj8PFJg40iPRw+EO
7kusbyb8vd0aRqu/BoJAcZuPIcL0QbGkx8n4uFRwCK9BvFFga1hhdBl2TFMzf3X5hCnMLAkhnzr4
OMlKZ2TFbiE2HMkMkMK43tB+GKF7s+5bzW4I47ulmAVFBTXSN1+f5R8Jmg8bRvulmB0LCB/DiDkg
QqBP1ShB8NPla5pzPnSdjzknsULUiQZdPQr7DrK+2WPyDAwPslzEZQSkuPScXqhAEHW4dEsJZuPu
9EPt/FvQ06stFecVdUNt0cXLli/TY+2Qb9WLbMpb+IYyckUyqMUburX16Z3+xvDDu7CK8YYBEKnm
eBUPumG9vTJl0vkEi5Sgky7xMLDenurzj9GINHS9eBV5EdXHujmV2xfXIkHygVE87fZcn0GqPhar
rFqx4hBEjjMndX8EiAFpIMTrdPkwl6nL+yetKqb3aZKvacGusKVkfLtNezOSrJdTLqh9kVU9AaTg
NvC16zoki0Ddys2hbZqGd9qj6WeuG5zgpg88J1P/w+phPSEQqRdcRU26iSlmbjZxhzOfpEFCCNZS
/zDEEl4WsdTmGTOBlFsMH8vPBd0TyJPVPasOplXY0/LzCYthLKR5BdZFSL+wRnWlQc8rbQw57SxA
wW+TwhH8MqfwqJ85oIe3MZA9NlDJdGd/J2dAMBR+ylq9WrstntvDT4gLHDPyQK1AnyEN+Mifm85q
e4o/rFBCeplV24bZLJQTCi5iHnPvRq3zHAJUqDb6G0ubXjmrNzlgvKVN8OxBS1QN70sWTzIsfGP2
oBPfp7aDYwuKWe1VEcUAdpDdxWdEHTLszdVN6q3okveB19l90qF3EHxPNUQcCKxH42IAOImlj2HJ
PfMbpJuEc3rnwFHrA+oXkcN7r8m3hurPQgFYQgZ5rYepiRpp9MrSJND35f0upLC6HeMZiWRUO4l4
J5uHy/x1kr0dYpE1F8CKuA50BpDsBhib973iDMw+4DQ1BmjFgL+tZ/yM6oWB/SLF1aC7Ih4mA+Jf
a8KWGE9X7buYB2iZ81oxvDup3bKh3SDUh+/1bpuu+sjc6DbekyTfZo89x9TH6SMwQcc2ERQ2qIb1
2ve8jq9RDOJoWQeomd120psBpHRn6Ypmc/NjrrsOWXKBTSDkjKObrB+EQ4QOLmTgE4PdV3AdFxdP
mpRhyrnogbqwO75DZFCwExJViJMEyQSDrYLXY9NEYgLVw51DZQ2ToUY675XOdQbwjQDo6vQhFYoD
77Er2j6SU0cKkhOQO2SffLkCs8OvEh+AQDgGIVIFd9aesZRYsTKvf5uaA2GEhoiyjHlm1s39HFKX
rLoe4Q4blmeYomxQRdQl5YJcRUcyj7/F60X/mZDnVCyOkP1GxsUXNxG/f+C3gQ3wAuKKL8ho/Ado
fHYrXexqGt3swtJbRClUgffB31GWdEj4MrSH9wEloPRyur6xsbshQmIEsYatHtIYouIREULCcsHV
ZVMESMbmvXhEXIwvpBv5gF8XwuRB/D1UXwXVA6OSLHAZioFR6RWDeiEOGDheTmIZOwFBz4EZwRpA
cnlfXwjJm0A5f0sfYakHu+H2u0597q2KqTwic82crw88I59huOoRGmB45cwh2gt88xf9pV8JQhWG
M7FFUA/71Sob5d7VY4JhzKZzDSf1aMweiRwTVMrtLbH49d6EfNHDdB3Tjia0ekB+BE5jAGhMuTiH
E02I8dfZnqci3KhK0PQJ1jiYMbj3Wb2XL0JHykB5hwHEqAvdbIaLQojCFy0/3N/Vv86Ia3HpQZjS
Myy0U33mvpoFx8n1TaevEDs0AU1vp8wQtgVta9PNvwP6RWWhuEBiAJfauZn/9i2zy6mFBprQdnKM
s2mhvigOJxyd5fi3rbpA3VZewIB9ov6hG97oivBQWx87dBhtdTYq+lsG68ac+98Cc5NQIABgMMSB
Q0HXHy1/4vdsH+5noywU0KARaLtys+vEek8RkIRXcaBwLEgrFMApDFfqYm8C9mT2zQVLAtgkR4hO
8kOig6EsXbMO2w0iLRugFA4IFoBtS9WX/CqkwpcRKrSLfPCJaQrhRfdWoGn5gioMfTpliXjhSpCT
ZMqcU3iDOi3rLxvcRM5OCRojsauJSst88GV3spynwIko1UI6HMgrb1RTdBRGuUd8spr5e8xD8KSQ
Z6E4SFIWGAs6xai09uBdMVGbfgNkKPYn5EF4yilnhxoYNcAye1MaFwNk0OjxIrJrFtNjlBJOHsFm
sXN0rlINQfrcNxkgq1/AmfoZ3b3ztDEXd1Pg4ViiVYBzMfM/wcNVOaFY3QH79GlVqv9G5ogHDXQm
nS94mLTjgtZKgHwP6/CAYrxvvgkENGX88GxavSs7iUlcv77QiYMESX65JSlUEW/baGRYztxEyE9E
ZGKPwDxvzvvMHDSKBj7xPbrFTFtAPg3+wWYHxABpC9nQnh5cp9JfpQTtbH6Ca3hDulxwyD7iu7Uk
mg9LiqX+TEcxfCD/TOOrZ/g7gZMXZ3CsHSlR+PVuF8SZsvVA/UEwIReZ98csaUairUkXA2OOzMMV
x383TNzXquNqCEHvC5qIiHo9OJ8RcAxJblG4Gep3luFfWUn9qdD9Z8lnUhXOKhEb3zhDukgLsyl+
L6Thn9XVQ5j+HVC+o/lzmfuxqSZERJgDBAqcdKy/BOKXqB/2iZqM+iZmglieeUN8H54IPQdxtngB
isB5kPNS01BcvEh4YWz4mZ6VrwhsKAi6cJAtVqz2k5vpWLqKtwGWImYGFMythD/eHB/+xSMXzkD2
icdgzWDoOyRGqU3ZSqGDiopU3kOXu4Cbbp42z25XOPern+FQ/nIyJnsz5Zs6lbYPXJBmIJZsT3HR
vNztgydy825YpuJy0xdEAzhfxjGCChowfZ9NSaVH8mnH+Uex1TcHbFSFlLgU2Bf4DWmecGGKkQST
9Kswm8ak/1dy5osfgnBc6jlmSDRuyJwswMIG4e7OLliJHeE35KOCxASHMwFdLrWoeshRDgZV+KGS
YLlQeHO2cVy4IAzu1QfQdmDfbcNrhhSdUdd/uRShPv+trgN4eLb6I7pwZZKAZChtjQ3qCIqv3fgW
c7VULYfvqvF3M3HGSYQV1IbBffFZ7WaZ15/xM8pDbIlaLOVtEnEeXwaBDbtQmn1AUHovWJgFLkBj
boqkNjXcFIFAMeCmsEpiG7KsaAmi5MOSCdtauCC0uJiLY3q0Y86K9+QV93QB3tKUYdT+7+lKMi2N
OP94HZ0pkJ7BrxVffdr8Vn15PMkuv0WhULu8AAYf63RjNxYEEmUpvSF8FIjjc1XzFVuZfPHzPzHv
gW8eauJ/8FFA8J2CHij9pJ2eobzpzh5hb9ayaFY8qBuDBJ44Mbu/jnmlLX5W05VHt9vfd2JNtZSa
WOnC4TA4l++6869ep3PM4eqx4QFQwbz3iyMJrPL8XTLmjwuz206Q6c69xPTDvWeO3niG5Fa4QjD5
PLcqnOUU8VV6+x7N8J//+O//+T+P7f9Iztjm3L/JM/9HXlFFpXn5+Y9/Kso//1H864+D03/8s6fp
kixJmtyTNVWTdKWr8fXjfpbmCX9b/m/PW9JU3aRLThLrB7UPkI2ueSj1OIuGlYrSZoi1bMFYgtS9
YtG00TKrS2bnldtfE6jEpCTQmF5x8yqM9t+eXEWsYjAMZFg0j+AnH/x/XXBf7euK0VelnvzvF5xW
t2er/L5p/K2GvWbfOUjGUsZ4NwXme1Sa9cTdqJ+dXt/5HTAG2yQFhBLSqhq9q3GfCTSXj7bQGPQl
mnvYgg2ZHZL1N5Wrli1bPqFGEtI20ytWvmRGH///fgOy/n964j3Z6CqK3u2qkvrvN6DnLy3rN9wA
wyFneXT7evf40foSvaerSW9NYvaKyAGS74kY0Lf+H99dfPp/fd+KLvPCJVnXNLn/79/9Wb9fj09X
ucXYX9oHpCnW7H9xdl67DZvbtn4iAuzlVhIpUr1Zsn1DuJIiKXaJ5enPR2+cE0fxsYGdFQRBFhKJ
1F/mHHMUdC+joXYv0eiF9h+fp1k/fKBlWrqiK6IpGfrd44ZZF6RVY0Z7FaoRmtp0jNuzSlZB6IX0
PNZCJR+2RNZPdKTT09wFJwGJN1ygAhPXVYsvvuhYxhJvaj+fW+JJq70hCJfiblVqR2BpGa0TYkxM
goQREi3YEJyfjD8F0wHHvlGEMxuiXqEowuDtpOACLE+McEKUjAhcoK6Mfqe9nuN5zmwn25UW/rQ2
g1yoojgzV5WTHqRFNjPcbJavLW0d7nuaOSBQIB5ui80t89LcVdQXEV0wKlUB3/p6NAAi+mCgRXuP
6Abl8nUGjQLcNm4d5AiFPw0lt73tmj0gMEwJ0I88s89tQxGyleH6pc9Js0vTGZT+M4fZJkxnYWuj
EBu8xkzLSTGcbjZB7tFDJMr8nC5zCFLGuCmnMMmVwDUz7xZPeu10DhZKMwYl5Hy7GKOOpgVALl5J
4YyKRnyloOLuSBCqY8yjYeU75jNFbVmUU1DJLF7LHe5sj1YwOZ+C6q8laYk/LRFLEdkOpixKyt2a
7NIkawJRifY1pgQhnljuFWY+k+liJDaDLTi/MJLTEpsxRoOPjMH4B0rlKrUr6XbO4Oe5edCViQ4H
EDG+hpUEDJgFGtQ0XxfhNBLxZbEzRiM5PngDpqg9luHskj7SBehQq6slzAaA7qb2GIMmxjjcGsR/
zK+kdBLkOoXYp67w/9h0+ZyhxG3BkDw7Aaox77qeJK/qXZExD74OUJSDbWGNozehcXJEgiI0inmg
zIp81edPGvzi90TcnxFaiOS5L0RlfgsWYrgn/6E21mZLUUfhCUVNvC2wlNc6yA1cgb5DOkAXelUy
L5M1lD4yEsNg3tGOIiKFxARfILYN1atx4kOlTGnyqsIG6yj7tzkaAsvN1IXWr/FrCbG+UJ2QsSqF
M7VHNhEDV4zm5XWTGYtbSbaB13QDyZ7WEYu4XnxmBoxzNSs7i+dd7MiV3UgbSNdGudEuK+myaWA5
Uy3C52npbJZt6MXBQ3JZFb6j9NPccG7B2kR1Kzo3f1GFC/Q0rWm7FvtFDKe+tJGNd7H2smTdNRur
mwblNMsnSv8I1OGf4tw9lxhb83L+OJ/Mn9eerommrGmmLuuszW/3X1UVrSL5UrS/HZSFgKACjqa+
/Zqxnx9UbSystNfWy2zh3d9ZEHMg2MQv7RtDyRwra6zblvwtJ1rpxhvrWUphZHZD5gqjr8ClHJRn
4jA7cmCXnDRCvpk94qoackSNQEgEA/Y7P5XwkDFO2EcnJpD+0zBYWtPQ+W/nJ+MFGgmt5ibfduYS
dgc+hlrjdad4QBGSeCqhGnqKxvn0j4Nb/nFT/vNihmvs24uR/Fa9NbIe7bspw0QX367tkHuF9QNQ
zPo6//3j1J9uRcv65+PuzoBarzTNOMt83KreNw/pWvywbsO8D0k5r7OL+QbFluybep4qsxwxUjvE
7oTMjZFqnxAY7+G3dQOhXEJKU+0hKdfPCJJBfHcADyxvTPSgVMGLZCqRj0NoqLb09PtjSF/10v39
+v05huvw22sLpDYOz6kV7SN0t2fQhalmuqHlyhYYgdMj7jhoqH3q8euNwk+xoXQQ5ZM/xZCsFSdF
Zbev2EhTCi9VIEPDSVXvnC9kfZPFdgM0QBsC0HLzsJwgeeoSbUr4FxRlSEkbJvGSXSFe9JSA0MfU
HOWvJUTkF7QMMM61ggDWOYoKxpeMdzoQhJ14YAqhY55ZTFhPAA96bquombYVk0mvWou0psBMMV0v
ZrS4m4qv+ZIxdv1A49PCPVgNGCVzQPmUrY2XYnBLwARAn1aI5BEZjM8u+C4ac/C1LxjNRXDXuYw1
p8mS/2xzWYLSxxrRJwNMSmclcNld4H0UcHx+/3W0oZj95cdRhsPg24/Tq2opWwmLrHpOsLN9Flb5
+vYoLKqZ5FynupdbeJhCuRhH63ANqr1pQIg3gtNP+GfFQ7aMl8ZYWfLjrgtmgzsUo4wT6Z2mAFeA
IrS5iNnA2j5KhD6sQsoPfszMSz6ijyuBW+Ffd+dXvfbbI92Vw2HXJ1F25fwKMfbjQHFwndnJxzQf
GYiZ1ad4GszSQzO7zMMDarij9qZvS09yQzgEbjcDqDzWi2YZkHbke6SrvMD1CIiyQB/1pFOG0DuN
4lnKD86cRJ3Wh2BvPMU7KHSlMJbmZ5AtLxrjXPPGm8PrYXedVh8QVAD7jbW4haJSPZ9nN5CV+cUF
8daP4gdJXpGEtHWKS7q0Nde4AA1uOCRXVg6ue1hcQpeGdTSowuASJS86flVH5aV8SHZoSyREpUMc
sadqiJ0xWfDKZ+hf9B3AuHSH/orQ3eiP8/Crr/jvi7YsVZVlS7fkuzq2v5wTOa5v0V4CsITRikc5
GuT9ZRS8hKjAXpoPkYVAet9ll11GLYzqZDTw0RRjdIbH5TBHhB7J4J/JDMHcE4Ia4PQ+VR+WNN4F
2oTaFD3eKp/H42HkGjAceEzlqfVZqAskb/iRirBN0knGcAl0CDxsFh1AAoq59P77NpF+6hEs/vi/
j3rXE54ttb2KJo8KzEQcDwDNOhRHGqyWdgeXkfYYi2tGoGfnjw82h1P+t5d8dxvLUl4KV58NGrzc
gnnvOxWwdI3yCOzOac1lXS8pmspwRc5MjvXSe4y4C24yCAYONXBUQR5LQvmmXb5qjLkJdQQwCS8i
eZSpM4WlzWkoTNOBYFQ/gl+Fbx3qJCcxnaJelMooKAYm5DVwhoDjjQBngZ+ldgoCQ8G32hG5nKTR
xfwN6IergnwQAsV5zIwsXTKZjRu7wEQYV+NsLL+jJRsGTJigw+rvp4q4q/oZrGbIC+WUCLIo2cK2
wAYY5skwbCln/WuorhvD7hq7fO3e4/AFqV6aMOEgXNdp7U5ZlAaOQxMseGMY7egQPtRVhjEFnjgt
ounBgS87+BZTIVcyJ+fnph2bTw0CmofaGCipcMAvtJiKfRNttNGNhruxC1SnHXKYPFh+KfCDbVUn
3nWdG8pY6bFCWkfBImk2N9IXAAc73wNHVusDOFuS1hBsJ1eIXT1sqkmKj6PkiUxQTRttCCQyMXIQ
d5i0TLnLCDdmgovIH8NkRjZYc0cIcG28lxp9Ct43oAhMn60FA0/f3N5C10CZr0/bmKhip5MwC/zj
Uvg69H9bc3eFjtIKshDUHYf6AZKZ9YZPzkxfiduCHyNdB/OMbKuVeTQc9SHjPMP7LDjgZkeoKp3A
AN9LD/k2muWTPzbDD5eVJMqipos0RoasDQXat8tKaU1RE+rmq3GOglV02RoacCucHi4rwe1z+za7
sRcNyVXDpxBua/j2x1fQf2je//UdlH9/BykRGq1s22iv0yj1XnCmJxsr59F1Kzyar/VtohwsF1pZ
p4+pxCAFh/BP3sRjeIaRPOa4V3AIQWFHU0W4E+yOYKJL7hlxbL/V8A6gF7i8XWEqXhYE0bZMdEHi
DwPv4y2vsV0bkZkbd25duNchZ25KFaUW85DF2zik4anJsS1sjgbBxyTRoSrUViIe+j4huC6D4QDW
HDTYDGDNDaR5cjuPkm4gdgfnVay7Ool/3aCoF/dDqEvpYEiINMN3IL8i4sC18MaQG5HrCg9Skt7m
geFioIiyA7mChrEjGu+LSz/ONgQX599iQae8FMaE3KD6UOEcGS4ZmIuHCzp2VPjsgMtr+8LsACBY
PABTo4ZiGdHZg+/yVyBTTZmn/iLC64n9ZWwSawFonuWuUAwSfCo1ON/YsAMu49DOwJAMQyJn21kd
uNgKABwq6Tg5XFYkLcga2bu3dibdPBBkUG6dmlGfRZjkZ44U2e3bwC/U/ixLhrLjblP9a+Hc3ZZV
G4u+pNaUJUhn9viNwubsHL2z24OP/OoteO3s8h0OtokusJuwhEIsoSiMG0f9qLAAOxGUCCOT+sLf
3NbdyvAnNfai8gTlk/lJ+cCPrA+o4yhEk/YBUM+UERckSDDCDP0RCX1PFqZIzNy4J3a4G2wHQwdc
Dx4QYo8Jy5K7aYVgbEzS6uAcVSJ/HCsu0wCkGPiCqUfFLR7yeQ1CNFCY4UVzLWMfxwFpPGQLZJQt
duePwhBpi8i33uFCQHTlEKbNobE6r0TGBUumbvDFWxtiwr4ux4zHupOa/9HFan+97rsbOzSUvqwU
bmxxasG/xfOTTGZ4q6uQi6UiUm6UvlfP5RzpbOXFs9t79ZBujHW3g2FMyOuVaFiRzkpnmR+SV8OW
H4UtScUu+pdd5aEKKp7wvWdkGc2p0y18pqDtzdkj4h7qevvHkSz9dezclQFJchNSLSyjffmmIe5+
UgbfC3tAhzj+w8sS5nn5Kikuqnbkx378EGBtZI7aKdOI349A+a83e3c7dE0tKpeOr6I+WwF6xM84
XEbX6Y2oMGvVQa6iJ1pW1HZPCVmKggOZ9Fa+4UCeX07a8XL6/ev8BB7/a1/dtcn+TbUKVWJfaevu
E3rOYoCnxL05uUEiesNpAz8OJrbuX+XvTzAuH2yoisydpFhf/fu320jXQqnNu4IVtg3c26JYwZ67
vkjo5PzReXfBZcmr+MsGmIoulaPexJDjbKegcvlcUReEUHKWk9tbQIBRXeju5G28m/v+RcbsHE8E
zArkkYlaYIlERgkcg/l/O7E+BXEZvRjZPLHGLa5u0E6ZBMIMY76eudptyTgTPh2ZwTdH+KMQVofr
7b+n2D8Pffe2dTWSqvDKQ7dvRjtX1mdM2YG+YJ4Y1Tax3oJsX4qnhjN82RGS/Zg7FyKuUevMr7CX
y3GbjxNxqq+h0UIE0c+EnjpabAcBzhh1NiUqAIpfoWB0PZZ3xgd8pHIWqoOTiiz+UU78f46If57l
DphozmEuSEIV7Q043DgXNQ75rwIxGf0s9J2icIh09NFFt5ML49gK4sVYB21594/hWy9MAKsg+dxe
EUHq+brN5+ArmeggT0IIXqqzAJMB3oM8zp8Zb6p2CkliY+IxAa0G5jeAVzuSbusmHyh2iuCmjYfk
5Q8USf4Bzfu+SrW7Bv/Sx1lkntke4lS0Tdjby+pZmcsfxqk/XRhNrsUJ0HsH4ArPffhWIBloMn7f
pOoPXcy/vsVdT97VyvncXnnV8Yt8NL80CsnBeLPertNonaMvXMJFwPV7RjKjHW5ar3VvgyVWMqOB
hak8NAaw2eSFCsnUIB7E435sF2iwluWW07Z5vYIRTyUUngfhoON5Fux/f4SfkBJJZGCjG7SBsmzc
rRY/CWPDiCj8mFU89rimwLDpRrEy6xAO4hAfL7gmOQIC96pjDe8whjlvb3N0D89o3vHcPg9mtAZD
JW2JXt7pp9oKZhC0qrEyxTcOg74SSou0xL7opdzpc4WRqrjGgYFzvDvbt+f4EUZOPaVh/v3RjB9/
nX8e7QsR/n6SNWEQBFeRWOTHAgUStJLBM+aKCBIm/LO1zo5lM8YPcaFvFRdJgv9cOtpe357DsbIP
Qsd8vuyCBzr1VxVXUmWJ4AjFJYuaBYWghLTzV05AaZ6uo3U7Vz3GUAYkS2kewV/1J9VDUk71aKoL
pAeP1WbEUALGboV9RNcviC6inKswkiUnB44TdqurM64K1WQABKxBMYsT2BGeInDH7y9G/3HzfHsx
d8u2LXxdFi80QswyWn9dYdBDiMQzJwLkbtgN5YT3JSLBTcg+maRnaB62usRZlv+7QAyImQ71gjIi
D/pCvjPnINORDxLIy321vLmXhb6+oh+DZo7krxt00QbnPtDs159IYulsdZjNX14T3AAJzodU9B7I
pflGIcd70KspPA8SbdA4/v70jD9/Ouy/Pb78716nyRuK1qEPbJiMCCsx2IrxrIb1DY0wgFw3ymm6
fGsSYIzK4ATjWlRv2Czk6yvmQVjehFMCmLX4wSSTEBElHsTk3xDJ2S57cRES6epeaqdMFnnldp+8
TdZWTYQLovbr4yVhiIQhFbyAsXhEj0nurLjUFsEDc+kzvYg14mIxzh6iU9mCYeKp+daK9wLeG9Cp
KbK/9OlEIWAsX+eoqLyYzhTpOQoqAyu4Ajjl6FOI7xrFtkA4n0EL4UXAmrFTl1XscCURiA09iKhO
R0VwH8wVJDJs89g1uz3JN5HkghH//t6VoYD6zx2rqApFhU5Hawx38LfteK6tWDz3vPbzizFC6IO5
L0qmC/pzTM1KJ1cWKYovYBm8DXnMYnnFjgfm+HtGZYhhI0JfeEc0ZBTwyAMRykvZKggn/A1EUvJJ
4k17RBrYHVT3968u/VgeKAZEBEuVLFG5WzFdoiZxKnNINjvjtYBvfN5C0sdLAvnoVjzBtfr9A82h
a/rvu/rnA+/eVXi+CnUwYJD1W+5lK59O5aGbycca3T+UZeBn0lAGELh/u6wC1hMezSiDJt1TMWmW
JNVzTNNzoeYyYK2hAsvAX0Y6pLIFguf6pD6JG3Gv4FIpwd/EtQGf23LcedeD7PSncp89wPiFFDvT
N+pXBmNzMD6y9dkxt12GfaM5h/8DFygal++JFyJzu+zLB44HFVuNnY+XEB74WNZox78GL18X0m+v
5q7hDBOt72SVO7ddnxuce/VlyymzKIxJg4GpNvKXlxj+ZGH3G3kp1GP0SdUxRvUN8kWIPMJ/vGYe
rLlxYnafukizylWAwzcJ54ts2y2Z044xsRiAaE5iRr+Vc35mIs0+5UUzC6QELt8r8Dwbu+qnFnMx
XKpeusecw1T1pC3FHe4810OxNvHR7W/25YD7JSZFXroL5+Vz9Rq//r5cpB8RpG/r864rTJRLUUQd
1VD9iGSP8vzajmSaO2/D5sCUqloDQxSvE+mvO1b6CUKmfvhnpd51cFfz1gu1xUotFSSETu9Pz/nU
V2bgyYwEBOQqgSO2k1oaVUgBCsLeyA4al3QIJl5axJMguBqH/aQndMkEEBmXj+QnxoShwH7QACnn
F8bKqtu3i/zq+Od5ok4v0kSRSFEZkRIrmh4kjlQ91L6dWaNz62IKoVk2PgZRN0T/mTvYrQC2cD4T
2RFvo6JxCWajcasuz/x+zMJujNYwS55fiKRgqiCOpCdxa5HvDRtxRwhhJ+BGpCg4qI0gVVDg58R8
b4Z85HIsLbO5+Mms9kKvc1s20TjGFw3HYgz0WDSyd4ntdM9sxZenrf8KghrKHp57ReN0sn2x3KZG
T2vryQJtEDTNP1aGNBxN/9kuqgQFyJI0wMW7kyS/qHkYxWwXHHC5CFQy5+zhADYqJI6LVDvq8rJT
plqwqWkoRSe8kJVjq7cd/J3ztsEvA4coFEWRy6m7AfrlPkxJ4doKRHuiPUNI/1FaXkAUemYjqsZs
zZh38rQjya2hvr09msWGjPshsr07hLpXcCiF+EZKdvF11RHVUREFiuqOobk+RByEV/zYPhEPYH4S
n18qHdoQ1HEaEQjfY1n9VIWZ4O8l5XDJ1365xQ8FSaXCKURlIWO3v6+C461Z6/JrUO+NwG2tY6x6
GoOtm2vkD8PU03Kqyyal7upnSu6Wum0WtpAvGLhDAw39RUkWIFoDxSFTkCjC8jyjm2EJ/f7zyPqP
NaomqaZiQhJTvuYk3y5FubzkV7VPgc8kaK/bwt/4tMrmQwdTPvuQbw/XZqJou0rYBOKyJt4pcn1a
CTwIu1V1e5DNfYcoeC91m5hOgnZUexQrHGAejfTJ4ui74OKiMzqJPVmeltJKGWjETDyo7B4kVFzU
ENikPZorLttEmEFbUdH2aupESZ3Uf07hReiwG94l/6UulxSEV3kmmV6X7kVCjLGAgaklbRRhJnML
Y4kWL+B0xdEyR8HBbQ5PF10MqWLtRMexCl43QwnWh3pQFQrpfG2Uy5IiWgaq7eRtJdj82YubhhFF
2M3RXVrKESwQ59ReeNHKA/Vozpatb1PQZubrOh7YzYapjIF1EGR6bFXVRYbwlZs6fjGknR7OGLFY
mmfG8wZPFzl0BeO5wcarfAhar0LahL9XNM2yFwYyvsXAM3V04gsTW4f/QDAejsfhQbPga3Djmu0q
MVe9+FRLs6B6tKKTbryyDFuCH32AZukoDc0ml5D+ZqWfuPEwkWfVmt2pJoiKqGrN1suteZ02lifl
H4Rm5OtY2sQ8TieuWNMV+GPAJR0LS0GbZ+ddhAMihoWAmdlaJWOGarHeUVknsWdG+ADgMtNDs+3h
sNT9UpAOAq67+SbO1z0uKFf2avAqdQ9YDkqrNtuDSaA3w+xRU2dN/JTfhixuUYB06pQP53ViQCYO
NrHutcvSsrX+ICkO+P8ZQjYQRm1frjgnTqXQQ58CHK5DPpZ2Ko72JmLaHmR7aG3pCsv2IGNpmEyK
IbBzL4Ir5Nr+Up6MGnzRDcshjjAyJkFGtuDl/RYiRf5qdgxinJmsEfwaLCBEFyJk3lf9gp/GSsid
4rIknMFKdr/vRPXHnkhTLckyJUk0rLueKI8s2ddD4byXieOYSNjHsmtocMlZ2jaf9DryrCdviLz1
J+HtsmMnGG/Fpz5rT6ZnXObdY+NkuA0FX7NBjwi0JOM+4e4Xtu1Rf8vJRBulU/mPr/11fP/neP/2
tYfj/9v50cTyuc4M/7yvC69W31V9IiljBtEYAPrLa75JTDh/n9f61ZRnYX/ymwdfniU3bO3f0TOT
f5vhAToixZR7uEMhFydOgJ+2iV8g+WdDzH31Xh8TZdszse8cA4vBm4lCxnDJmkt7ekfHD2wD+vZb
vKE7wkDoyQciIEDkL7RFUoda4r8PayoQhEzVUsS7h42siyTk8gC3pPPAWvn90qdvqFyjmFCXVZpz
1hxddaRqphExBYk6WoavEUwbT0DdBcP+A2cRna2HlSO7p0o8kwBJHE6vCzlEm8W78yAw6D0jBsJQ
pkXiShWxPzbTrFafWiUGQuOgHcMAiMnYcooW9yrnPNiF2FhO8V+tRDfDCAOyFpVgbjO0OCPBjybx
jTDFSaydMtMWfKYMXorQFzBEmmKEBl8MRAFC5iiIF2csUGMXoxrEQ8iLmOTAtsbRp8xnFYqAeo6R
E057EQxSuNcGQ2B919cLcnhkcYO3JHGNF6iBjUfnfGmWegTb9dgO5+llHz82rzLZSMG8Il8W9rni
oFGNpR3oGKPl/yGuCNn6Ooir8IaSCbR4a4mvPlbCHPJ9qKMuxkLXUZSJwWz3+lBWa+ASH30fbtj8
lxnR1FPozHo30S9e8ReL3fr5vvxnCdyVM7JxDdJGyIZKV1BtEVESaXmmeyN5LZnpyaw03uRhmJZl
Iw0L72J5ftD0SUrOCWYEyhAs03CD4IBLnDsmreszHZLhCCjXlWh7wc/n7JkKM3ccQiZkZpG4BZIB
cIik4IJZFA/5FWsID1B41Z+YB+H6RTZa8pKvSrxPnoytoBEezJSFvKLJFZenaJnhavApE3kK32AT
muRfVrAQ3kToJTNhcOkOeHFzXqD/NpjrYNrChByGKPI+SKpDNjP5ASUOWx4h23WLyDF81hEWoOnB
zBq2VfQHhCz9iJBo/7zlux7LEALhZuT0E5I1yxd0RgjM8b2Sdj761jUEr98P35+0CZL47fPu+pfY
uAW3QmX2kj72gV2VTvHpb/UXuR0rc15JbQczfpp3LEbg0Ark2fDolPM3AuIpasfim/ZpHIN1ncxV
cG4R4zibKp3f/7z//Zvqw/r67Qi6a3esStZSZXgz8FFSc9ptlfcWNBH24ieTyYKgrIRUsEmK/P2G
oxOgr0xh9c7wU/zIcUHYpScg3/zICNlCDksY1gUXgRH10Jg4TAS7TN0pOWAgq7Rt09aVD9KM7Q4b
ir7ShGw8ZNOmL4TMYqlCipE0pTQPMDomYACK1hBaFd1cpmcoUX5/dvnHZ9cl7kZDMw39C+D5dtf0
odCnYp0wkrqOxM/uGGhO8pFPboAvL7fDzb0+SlsiIjvvwvfCcmTWgizIruH9sTx/HBp++x7DGfHt
e4hxcckE5RLts1mPjO61/mRG1J1QyF3+GjP8uBG+fdQdOp7mcmvmKh8VHA2LvKhog8PLZXy7jtvF
7ZDAYEOBxM05wmyeBEPqpif5Nf8o/lfTwH++x1f18u2Rm0hTGdfxPUDGipeeZFoKrHV96rcx2mxs
uBGk57v6qDr5UvP++N1/vHa/ffhdaWR2geRXCT1KYnoSHM/ZeYUtFWZBvift4NtzuQ2RIQ3mMisU
8sqDzjrek+b1iZUqqUoGKWW/fyVtOID+sw2/faW7SqAMa+0SC3ylGtv+wznCf10jLhHXwnSPSRGi
Zf6ytrxkga/dY0T+3LF9ZEcKCBeZaxzbg3RQkBvu+7n5pD7h4FYOKbHKs76XryP5Lf1st1znHHcm
dDNcq7/iBAgfm1znQNUAAp2+PqOWJhFWGP/+cD+37LrGMAaZli6qd6dvgLQmsMJh0eFM+om2//m2
118ANiZIHLDdbJe/f6D8IzL77QPvjt+87IQ6UvJoT83bWtMz4DDDHigTxHrpttoTMjqSMbhoj0wG
m0c8DVGgX4d0eLexpnhrJ6JdFzvAFitw0ahkEtz3P97KT+wtSfz2Je9O3ia4luG15PTBDMq4jgjB
1a7T3MvxAg+RNuAvFb/UyrgBbuLw23Qroj21BOvWG2FyiKjl2f94NNaYU01wQYLjgIYvaf74nj9j
xd++5/Cyv23VshHbIDT59fq9/pk8GYWdkWcGTzCalECs9KjgCo39d3ms/Hwu/rNu7s7FXKj0QIz5
GUuJOZfwGEJTPS8YqqQPyhXy4dJg/NtMqESu8AWNMRUONX7vCcZrVB7ydZ15Ur9oNbdEQ5LPr8kJ
zMoMtzHmEfpaSiYVIzQGDe9S6GQvVxILcYr9bPB6d5tghCkFdgIEOVOqPl23MCPVveTCrgwCTMOw
bxv1BmN/GxZnE54uW2GsYQ+QTEJhem3WwW1CG5HORNyLsqUqDS6uJKqonvxk1hNxQ5pq/xk/RRBT
UK99as+4WYEDsFmprmu8WJzbAwNUAlZpwWIwLP0NlkGxH9zCjSGLGlYBNXUfLi/vpAN90oZX0bSA
rHSZ+Oswm5Noa1krsit7UtINJJDjxlgW+trHMEAY0VjQ65rQhVo0iCg73/yaPIi3yBqhLAozXMhX
ffoikQetTH/fndpfu/PuDtJ8IejMCwsqkSalalfNRCdLlnGONGTpDeWiHX/ScwXH8yrcdLPBtwoa
bcIgZcxGEcn/xTUYoRL+d017uMrOFTJxOuYquRV2KE4uDzgv0lVAssHYbg5PrNPGlMDyIyM80oSx
0qqulBmeGu4gvsiPt6MChm45uexk9ej8FyomWX888v10vzCaWyALPLK67c1pG4GNjpoOT8R8LZKM
6cg9RlIXnPgwoJ2Z5cjCox9GrNq7mYs2/3PwMbZFjCR0l6u6WF1cH1CWJKhpt8D9rJ7iwwHTS/pM
dz0ZMMWEg4PoyvI9wiIJ3PFqC80YtCd4vRWe5c9MfLUHf2emT6iYxvKAk8F5NDK0ZKxXbohx8Z7M
Qq9kBINVhck4ecYW8vMVkZPl4cxY4jL5CleEjxw9BlgMEGs+AyHGkbDelJex+kUmLpH9kDcEjZCK
hjS9eRSO68+ydM7YyuLFjf7rBWYWN1MwLVdkwsFihHDDCSgeTZrIx+HG0t1UOsiEEwOeESPI2b1B
kAT+IjZz/OrmQGVsMKrOxN9UFdNwPFbMg++QbUyqsB4QnwOvbogYeY0ZKtFhll5djmT6n3k9O2Ob
tsadisc2Tzhn3rbo8qlss5m82S2M5wH0oELFiqOZZDDSlvgYoO0679n+Oa3vUCJSsEia08ZeNgTn
4BUAg65cnrtFLc1VlWEFrJVx8coc9lZP/uLbfvFp/1s8/L9zUrurZ/KoS6I25CZR9knx2BGN6btJ
ZRf6vBpA5pWI1YAAz2VCtdC0I2AvlF8DiAltMJiLiZcpzq2c5q8WnsgSlKSlitvItTsFJOLlq1uw
DKKF3G0StCKYi5Gmo04jjJ78MUT/B4OAgpfgkZl/iRpDGEPuzL/06syaUZD+fnhIP8JauqlTrYs6
/I67QumihHLQpSG18ifjMZlWGERNGEkG1gMkjFWXvz7wxwYdvbGi6ZoqWtr9JdSYiSTJAFLSOjmc
58Xugq1tOhJWwVJ7rmfhDpCPpIQH/ZQ8K++/P63xU7nOlANFgyjrkvnF8ft297aFlmiV3qC4JnxU
sTtzFSVOTlLJdWwEdo1xXjoP8cgmLZt/Yk71bSHPani/xDyBkqfCrJ1ExMubXsDUbylUrqgeNO2Y
1Ic2XEk4As9St/28shlTm19bZA/19gNJJhATVxcM2k2vAg0AF9PwZiOk05zW2NdUu7hbWeIU49wa
a0kc4a+zJHCoQs4KePbgbNtUHlQJ0q47F7sA61ALI2yb/ng/P1Xyko6iXrQMxdS+mBHf3k/XtIrq
+7fzXintDCs8eLLWKKekz1bczBlegIOD3CT1Ia2sxCO0n4YkkCuY0qiYoiuIxlcnJ981g9nP8G2L
hFRMHRNyLzNTjVt4pCjTtGNkehOREo2vV1f336J2B/uaaY91sfG2xxCf12QObnUlHjbWgyCcVGcw
iSGOWGEwiAsCp87OOIS+y7xNvbhx6GAHCUhzI1Lyasf6drCFxj9WWXEVqLJX4Fyx+v1l/SS4kiSL
1aTyrob//buQ60OlV87XiNFMMJWCSYAvmjy74SKH/barvBqdp6E+JlCMHB1IMcduzzUQrP9X3wIP
AdGQ2L73qvrWCq75VbLOe8G92vVb9YlbQ8Vg/vpgrehNcOTCGzQdYhbQsZ9+/3D5p4pSsv758LvG
QAVpE82GzZxPEMj1C6xWPhkaPt7AhDKyIa7kgFPjhpt4Hu7PUFBmevfFqS8xC4zmBIcM0asYbf7+
vX481b5/r7te4NLmvdgXvBQcaLBTX/cnCdeX/lk8CX+hHl/cjvvbgt5a5w9Th7Zy1411OFCUufn1
A2gWVa4447blKnMUzIcZAtwW1QtDmncYF9pCsKEpK7hqgwyS60uXxGxmFB4ZIo77l+q9+wOg+HHy
L7OlB/hMUkVjqKS+7egiNtLu3LCjK/ylKRC2hu27LW4PUybpy2aubGpcq/46R35CgmQmJaquaZqs
yndbo5QlX1ZaPrV3xGNMxN5Rk2D/m9t8j3hyfLH9Wbmx5ul74jB41GxrKnyCji2v0yCz8/f6XTtB
R0lBUGkLJIxeI9s8CLjykazJCWiR1yHZL+yzMSP6sTSlRCH8FmH4HjUE8CM9d/mMvSbwZzF6b9dE
alvonSb8NXlsXEzz34a8SpwG/1h5PxKFZUXRLFHVRM36aqW/ve+wFiMjDa+coHzUAdUyPXq+uGCf
jH86npyMPWtbpeMkuI7JG6EeG7wwrBOyAxPAcJCVpQQlrdQ3hoLWEnC5OBB1x1QWn31A6CORVC2e
srVnBSQ8ybhjnO3Y0SZ/7CDjp8Lg+4Pc/YRxVht6LNc8CExytE6EZkDlTiaUur26A+Hrg8nt0cfY
AvOxT/EzmEeb4T6wqxlTAO6xJ8FFrUz4FLdWiZ55ZOK9vzUxXxmby97C2W8kcq0dOROm4jZetV70
rpPWNauogL14pRPCGyPbGeeehW4EnvkpejRfgmcB36t2er2RPvUqPsk4H858DcnIKJ6a5CgjUr+4
TF4szH9G+pO5R9E665b8W2TQrk0Pg821jvx00c4b9f+Qdl67jSvBun4iAkxiuGVUzsm6ESxLFpUo
BjGIT7+/9trAnpGNMXAOPPY4iqm7urrqD06zkpBQ9CFG036kUqwhah/1zkMIfAd7yoKlIDRN1eOT
5gt1HgBmmhxKG3B2lu34cPXZHHIYzLfZCo2lSWugYF1DdvMuWl1h3T3Oc+92uIRoJLLtchD+gLlD
68T8Mr8jr0WULpmYTaj2ALDLHtZNG72H5hfeDBV5JoLuHbomMEVaHs51aMOgvOPojXMOf6VFaz/l
RyqZIMuIquvaKxhEPttJ+kgYvTE4REy9aRPqPDXsbtbNrAUpz5dpT3nRDCZVDdFGcY80kJyWr9CR
2mIewAhxCW0nDI8RfToKOSh7/MvQ/Hlk/t9JvgTc6HyN1VJmZBY+nK8zzEGv8CB/CHoi6mm/HO23
W/KyxEnX/N7IYkI3H8gHoSvj2T5mXY/P92Rh/6LB9ON6+uf9f1m38vO5Otoll2Zskg4dgB063bpz
3CS5e0UylzbThMaAHMAoEBalpzFRLyh6TeIAvrX3hq+Runfiyqkmv9wGMd2/rXJIFBkqYkuq8RrX
bspNV6Int0G9eiXM8ae7q3vXT4xQd43t0RpGszM4uwjg1aPHb3DHrx3Xt6OLErah2pqhfO3Y/oiq
WrXVleqWk+T0TkP9k/wGF9/3x4xG44Pq0mUoh0/XXKfTGm9wRFAA1Ors/qe0XnEpExbxiCNHcCbR
kccKxUNnoM+stgdMRLhc7Nsxy6QrM7R28cAeC6/l7jFIvMJ/hlR3/n0vf14j/rgasXr+cTXHKm2Z
j5yroQYDrJh5JeN1j9ApCevH/XCZQFU8IetLA5cSgqdNaxMxEbVTBccxPuYLiNewLP06pCRAW0Xf
o3VEn1L38JbqIQZ8G9HJBJGATivydr+p9KhixP/rYbzMP/2ZKubNSE+zW8vJP+s5gmgbUBAYVNY9
ZQ5wyKuvntJFyAhf3wjvYlZngJhBIwz70Mn7jZH0YwamicyLVRc9K/2lAHavr9o5udcEhHcwzngz
9ff3FW45vvV+ATZEpWF/H6IhckmDaGZFDlxNITMAshXaEtmY2o9PbWUg/KzCZ+/yS5JMFv7DDfvj
/F6rVXWVmfrJ5PzOfWpFraxzpGWZtw2E52RgWe36udoCdSHCIlj1QGe8i7A65gr06k0PvKaK9Pp2
KMBUQ73xTdGnIJtoSjefZo9OpjjAqERTYxqPYenA3Bm2EAgo3esHcISkx+3XvXx6HksamddxE7/l
SybwZwlQZx/vlSBjR7eHWVcNj4TSIa92fbhApgAl2hJT2jtRoe0LzFM3CjBapamNER1kSRJZdXKE
FJkMpceuhYkva57apebD7lca4daVs5Vf0gY4YqvCTW+CTyRZMy1s0qC1fEKGyr1nGdr3EEejWmmn
ZQ8fpPjZsRBz0Ghn9KJrhy3wWQbSQCHFKcb2279n449dS02hHABmxKKlLZabP2ajfsqOufIQa14d
mA9RArllhNp2Hl63aAC66ji5d+/4UGFvfEap0G2ZLsmA9lmt7iA4sKOqQqv5LUb8QLPTTc4JYKYu
k0d/tRH+OK1rUW7lbYvTIpWC0d9OOtfCP4LBwOGcTAQjesoEp4pgO27siQE8EpNEBoEMcaBNjbBC
rVL1wfk2aGOb3VvaT64jKBjHegDL64RBJ2Db830Trc/EH5DIpMVIJl89kJ4F2DbhuekxfW4GvAVH
O/arQxF1UbYwczemtEsV8q2+dSI2cNabnbDyCEMo6CGeuSOvetBsrSZmAmjSB/1SXEJgug88ZRYn
cDYFBnaAbs/h0/RhsCNiU5LhcrqFh/qdfJwpPXsF+ZfLTK7z/PKRIlVJ+dIYnk7tI6X3RVYv78Wo
dR49kz56V8fTQcXosIUyVjtHQbeaJNkqGllI1SNVVU3SYzsqg61J6XGXcQFXhXTUtfasXRh/pael
Xe7VssP5il8u/QiJgWxzs3yIwUwiXcdlp50Ki01298WAAnm1uAHAuLiIEKLSQb8XpZ4jVqpBDs4p
h47hnww3oY5c42dIyTLuNFawJcPDNQuk6MUrDjQrHkhbqdx73+QX5xdkHS7e8dm+44fl3jeAgdIF
j7ZpH1EiVKgoG3W3Oo8frZCeUfEMb/rsitVYs1YL8CwQutkM7RKWRPuQXNZGPsqwj6XucnPsDejz
8DwBlBehTMcqeezWhqtJS9RIi3q53RV5iPUAyqktrYvuW2N5kD4ijWy2XqK0DUVRDTAzx9IjDgq7
nU1YaeQVzQCE5gEjvSuUmenq490YFr34NtLP67gYyHBhhf02IvCmEpxhgGFk8ejVBw6LimYd7XEg
Qkj8RsdU71jqgg0cWg83itKMoBEioekIfK2xmsnxoGHoWBBwpjjK4QGcbKiV0ouhskGoQS+Wgn4L
lildEAeRX9LpbM2WXKK470CHr+JOUnflEra7h/YnICgY5DRrlWyhJ0AKnfqxRL54EnXjgYSsUhcV
imSDsmlTOxfaIbg3sYX/zGT2lo+DVoyQO91CzkFQHlC3goKaa7IPaQFwRl2kS8tL0dgWeEqBiCpS
Lzyund2hlss/E0V3yJQdQFUUl58mVq49OR/fnu6dbEooT6JtK56UeUIWrsudQiQDrZWmWcNwhXuU
nXsFNi5ehrYYMWqHyVoprJeAfAEUggLLpR4ZCIiqxm5rD/PieHpT1N754t3yGSDJMzMyUJruUaHH
SbQWAsLQaN+oxpNG2/kG6hlt7Lzoqf2a9er9LKyCi7FQatqxA0mID2377HM/dWxV4gQ0/hAkGgwj
7pDeRvY1b4W0fG/KlIGmYrsh2u8tnHC7CnrW5uraxgROAgY2sBCrfuLQR7RKJqzF57qdyx/YGVgJ
DP5OdMUBoBUWrRGD49kKLZgBZ9p3bfO3rcX3ehZLgGzrMhQe29JeYRSXREkusq1GM7VGSRsEmz3C
NjG1vCoPWBhdtbNFyxq/o5vPdgdgraFih13Gwb/XpB86/C3N1DQFMTrNtE35JUNUzcs2r58tfZqb
Sb9J44Geq151ybvqie4L2XZ51dvpEX9l7Rak56xtoOnw73P4gQQIAK5FCcA2dOpaxkvlSFfiOjve
jC2laQCQ274mTYzt+ILXVuq2yqBKFpJQ0UiQWdA3W3UmPQ6PRPu0Aeg397YK8EK611CKGqfZ6jg9
olSJddMTPjTM+IhQ88xhSyI42WyHeY7RKPAlVUy0AsXhxFON7n2LqtSkOM+SS2uaGS6Oj3Edxpdd
dF+cb28GOMwLFhXF2/bxWeKaDKfYw6zHsD1JClvqqkBb0egbp9/2Qj9kwK2WbNimrhvALyztZZtm
XNXnxZIaa4pQSCfp3Ka6bzs3/zZRDwh5ErlRKAwuJOKTewqpCKeWNtu4p+41bTu4YP8EGnsHkc2n
RFi9K9gjILHgsEMha3PO0Pz8up342zfDO3aAu68uCA0NDM/qxCuAYGNSOC+ZZYmH9Fg1uNi4HDjy
olW6Wcdsx+PYi4JoRRGsI33qfbMb9eylsWKLSHXhPAQHRjfXwLAC/GqfVuCCzcJD944zUyhU46Yp
NN0Arua0IkiI5TbOAmgl+fgODEhUp4gqVz3IVMLvBKA4woOEb1CoNjrIUftuB0UrFCIjv5Tbf8B3
UE5TtJZqA7+m2PoyJy7m8dhKslyZxlJgyaFmhfF2hKynfZpqBG27jVbTqUfyaqEnbfk3DMXRgdZD
Mz+ckMjJS5RCYqxWg7xZndXORUVYM4jjqS4vdHUkSb/Mn++hhHKwymagpZuImb7KJCQk/MoJruD0
KXcMbVJJNAptN22A2PtSumis5b/n64/HI2JoTFidAuRLneJ6zk9bq2XJ03tyRrCmcz+enFzojk+l
qPNEBUrq/PuAihjlf+8DucI/jvgyC07Kqa6jhitsmR3pEfcSlb0Lc3pbmbg1QtgKt2RdiPlJU7o+
Z7ui6FWwMU2H+vmXLshPF29yt2WZ0K1oX/2AP5LlbXTKMgj/8lQ9rVr63jh2njLMrm1HtoX26BHO
7i8XL6Lf68WblmoqhqpzD772+H8c8aolaqxeT8h+l6uEqq5GM+6mPNvSaLtEL/DY5mEj2KWizvpI
9rVMl4xee7Wutm+/nMn3AhXdOlpQrBOGzIN/KdTaNyvTLpVFsUMOs9a+Pu006vvbc/iod6YwV0JE
7/HEGnb27wPr3+sApsK1Wy2V1pP2TZYqOt1rRdKycqoQwY6+DfoEoJUUUNgtA/hWH6iFUqxCNdhR
ZCc93EOJbKmkZT+8U6hT2ycluIO9oYOne3R9zRyReTwkUzqsDRikraeokGpQWpTC5Oxn2Gnh2TC4
lp1b4t/idhz3Y3UVPX6ZuD80j0zRI26hVa0jVf1VGf/j0apSEhfp3S6mty2yjjJ7U1TNTmMjAglv
ScFWAgXhVtH837fzx8OixS1gBwo7PvllvVXkSysyjiVK4OzoIxTm4lOoqADox9FzcwGgwYM0y18m
8Q+YMGKpbdMsQ5hb0eyX3W8WSa2WAWp3Tp7RsXsGFpHPTT65I9ZBbo1NUif12IztMEZt28OINSR2
m6lwY3r2MZg5A5a0hRP4Y6LuyIGxD0DaP95oGLcBMzq7fDTi357Q98lnGpaiAjKWbdtsfbX5/3hC
uv2AG3Ky87m2Nmc5Jkf54Ng13mC+H/vqWxVAaRhYUxtFsn8/oy9k5d+z/u8Di0rPHwe2pEI6Rtk2
n999GBXepathB06nr01RtL1tZ/7ZuWK5By/MO3s3Pw0lIDoI53tpH0Ja5xmqITZx47p7w6JP7yHq
ONsOnhN5+Gzrva3777P9QbONs0VJ227JLETGK05UjUzJ4qf5PMLOkrSL1qzwJHlO8Oy43txoDylm
OwCVlwQYDtsgJIu29Gbg6iDhn4JQIq3z9+d7/AbNLn23FtSYlQ46lqtypXeeY5GM5B/63Ohf+vJM
n98O2Dy5tw6YlsS32gIiNKeAg9cwFp9zTAWx6E3wAc48zIOpx4LJTwEl339teYpM4NtT0oQ+EYol
pmm9zKSkyOzo1KrzuTx5rJ/haZj0pVncof9Jn2zrskKFVffpIJgAnANjIrfoWpt0KepnclcLbqE2
3AYXMiS0HnGCPAMZRHnBhQ6OzjA9uuMGevxIHz16lx7S6etqSfeD+mwzUSbNMF5tMRdGRNa7Tp+d
x+De2QIQGjzfrc/4rRoQDelq6RikiRZna9V0tB0EfJqhc3OkMSgus3QF+JMdqjqN+/mwmVt31xwq
pafO1Zk2yft5/zKPp1YbzcjedWL1tqt4ES+QmNVX9SAZZIvIv8yibmvcGh9H8WE7qruIhU+veIdZ
rvAAw0emr4bwcyka79RA8fW+2q52j8VjkQ3SmepBHXksjrO8rfyywwKQ8MPDoUxrqypKCS3Ucf6e
QlREqqshlflcH5xphV/daAyJlr7SErd3Z4FenUvDEGdBzQGC4wEjwcQnA+RlemnP8O/+c2JimbcF
y68PlBHddqopNAQy7MC3i6ivh5E7UMOSFvzdr1yAFx4CKg6s1ED30+6DPBj1IkTtieY44SA2Z6g9
GMHs8RG+91qyY72xfl4we6R+gBjPZw1stfSaq3enCNA40ydVQF6YKhJyzV8AyWvSRhf3SdWLXfFD
CCDypW0Ht4lGHSNB/t23tXYmO0XF4CEygD7aNdj59dgZpWyMaA8DODYQYkJvRXQvUBYv3Nb6jvcR
Don4sHI/EhdQZnlz7tiBetU4uXqoikKkxOaAyVWC4MShF+TRu/WxVYTqBfAPAJrnazdFrAANnknx
YX0I00gQTkB2LfeJR49wHkOTaaEqVJR9wGaCHFb6aGyif07N4ohWjeSw4j13CXhaegq7L5cX9gcg
uYW0HEYohxKXXxm1eofONoIXJIQQoDAW4y9Wz91p9yAnXfHVjS4tfgywxs8w2hBHdHkFA+WFQ7bR
KXiw6gm5G0eioTqV5vFC7V0Px1G+ylc1MjmrlD87/xInFeuHMclejiSdbN1uGdpL7lxnelU1alnM
L856vUmdzUihjgky2VecHWbYTuqM7i7etijjXUI6cZJPbd4jhMJ8OhzG4/HHeHV1VlRg/AeQjsIb
lw4DKsQ+BNENyaX64oT8CzsrjGj5QrxDE3GmH+PU469LJ4Q/O6T21T6M397eI+dz6y4tf7//PAVI
CU72e83Zw51v77GSCiefwtcV58WQYefsJ/utv/9M3OFw+DmZLNc3Z9mbfeLT5vTWdy7pU/xW5Oxb
zmSyn6Cp6eDJ6+wkZ3d3lkssL5frzXq9XuLm6FSsYDhz/O/b1v3kqIWz/2Vp+tr+vMRoU4cpxAZa
BQb4hVv5cyW9Sop+ap2LOVtgFBhAd031e0/ynpwp7mHCPpNTOHr7PQcXdlYtdKefiJvUH3H/2m9x
BSgtMLHFtZi4T7V4R/zWw0zVLz0Ciqt3ZSxKb7geCncqccXbUPw2msyB+J8rfrr8Kz3xtXhr4Yio
fBS+EVqheO0BZnHuNmREUEV0NgN4v33JGSHL5Izmox0fR/PYm48id8TNbAWjjYSJeoeryfFRcI0Q
TIADhs5j7fN1d7DhlXY7L9h4g0EwHwVirAWDwUBdbkY4ZzujGwNuDm1xMNpxLK+hB7yLXJifTvo1
hhg4PdJon/7goHYOUVA7dNucKMBzN5je+Z05mpPOyZnzjwDlQUHanZyR4fIR6cdAfEyCncLBWHtn
8QxpSxdVJrcY0FXgunZc1f8OedvhpHYUq8Gg4O7Z8BGlN6YBu4sxFNi2GMZUbhnGpxA3bGc8nU4N
7+MQrmJnfArH42Hs9PuEsNBwaneFYdbFp7aOcIMAP75XE1RYnv616mDVDbU4cRr/jb9YjT/6/X7j
Yh+5Gq8+Pi7MO3Egqj3odR65eOgFnIQ4FfG55GerbIUafngKD5yLe3LHK+YiJRCSzz5eMlNxdpQ0
OmiI8CZmZOkcUHyY8uJEWM4OJY9+FYARcxV3keCuGPkyBnOqg/O8gy5LWw/e0d1yxHvjYrPy9ZYH
D17Z9MFncKwmJEw3k/9eEMCos8o+AbTwF9h/vuX92scCXqFT/iY87PjQLRMgDG6ehoD0nS50B/fh
LuAHB+K44vgogrkXj6ybz/G8wgY0YiKfnffFl0uP8/7GPX4bDvmjruIPh29ad/j2rrnDdw7W+Fvn
nVAiZj86VQ7uft7n5yxyxD8xw6veES+4Z09CjIcug+ZKnvjm5xVhT5zKcNH9nHwWbeAE4t3ZG8P9
575illJpwSnwGFTtfdHTqWEzU494+jFTe8vlTUwtZAN4+/KFQ6Aci4LYWd990Ze+Ofte3rM7ln8N
t7wTnSgjOyfvU8YZ8+nMJE/Egc8ZTqVEvqI9mXzOPitnsheXQf3zK0aRwhKXRLKA/Bi5nEgczq7l
UvIIDJ9Qtt9jsQlM+45po6MDSuW5/Aaf/g8R+xrHDPyb6B3qhqnbL+mMHiexeb5pj/lAhB+u8Ob0
Nr3/As66t9ScdY9ozDe5L/uKuMznN2dQ+ATp9XIt7he/QHxwByIieZm39tYiaA/Wg1SsOxsRQ7iP
a35+dzZrEdHR7vYIPszT3S72Nht+B4yuv9kRT0abzRokrdMZEQrm6LG5BALWs9GocTrTTufmzg/T
6XzaubtM2+nX1Ag7Yyc03Q/m7OFwCDuElk7IkA7DsHam04NEdZLavTMNQ6ZXyN90Ds7hALXDPYyN
znR8cw/8PWoQ/oftGt74IOZrx3an4/Awnl7cDywVpuJVamcsFlHhuj7vHDkhtk3e4cAyeHGnUw4c
hmPe+MdLHjj6QSydhLU7sYf/pv8tnXeX70+/fjY/+uw1+dnN5XT7od8f9t/E7AwJIsO+03dKd7jq
ixn49vY1FQEFMo19VyyXQ2bIsOu73cViMZuJcfT5yRJKLZTlt71veYVDn2W/ZRg65vhr5GFzCWyN
2TETA2+BqJ2zGDL1Ft1F5LS7X/9FTrc7zJjDi67fZVb6i6549Tj8vHhdZt9EjOc9k4u/INQ4n5Ot
u58so3AycWefs8nnhGXP9D45auV8/SrYHoS3fQDWTnuyv2JrOVlyZj3xjeWSycHnrO0TVvflGpcN
F3dNsbCjgY2Zl1hFxRfu5OxOlv9ey2lHf0/pTVMF6mmAMKVp8pI+Vc8iiqL76THPgjVa3x2IQOG1
Y4T02zplv+4r/WNP6SOb7jdzM1A8HMCHqk8619Zd6sYMZ/G+sR3GsVjKc1/MJCfDEpR+GN/4Gvlf
P16LRVr8hhymX1NIzCax+C9xcQE2ITIFPUTKmM+ktjpY8pPUT/3eI5B6y0eAerbPDCzE7QGH6KZU
pIbb92U9wrqCuASGmxzI4l6LKDZYb0QqgVs1+xPFo47XQYuKNzLjr4/iClgjdztyApB6/qb28L0O
RO5AbYvzRrfc41LEN5DD9fOl7G7Eqq+6ZJlaQGfFF7P81BZZAl/xaqkrUk9p+ug9elkvQTcS56fj
IOklbfhaLG6pZ7Jcgaae6V7pkjx+HA7IirAWTucKU2F8/ZoaYgqK2RL2a7cPhUeshx+r/pvl+HIw
7PdFwopkk5AdY41iy9E5gTDK/NzDOsDhVT8+WCIhL7dBzrgHwztYcxEGkORz0XDkI/Z/h1vIXD+M
bZ/NP/OcWrc3tt0DTDrWfboaLvoYrj5KPZn3DGaQOARGW4EZysG9g9ggmFFP2FMmLIHJ1wqIJpuv
LSAxGb06fLAkIqrhtniXQY2z1ZFCCeVQKWz8G2bBT69hSQXC1QVkhAs9lHnWcoBfpBTsWvgTaP5j
8dpiyfxvYcX4JjhvLrjCtbGXmiWYNLOosdrA3dtikX3GDla8KW85to3mPt8i2OAYQ7qXmLlGGB9L
wb9nkfLFjn9dSUwoMbpmU8DWrJeVpJLNImoKI5+nQNkwRYmHOSWEq6s+B0U37+as0X1lpp86+gSq
wYX20cS4dNca7AuUcdZ8eHSiihwve1PfT8fAgLhI3cZ5DmXXZsCRmpLJiQwymm07jXB7HzU9UAC9
hqmKfQ1zI5SG6cOLwLRkfYs+1ge1nEL3jDcEkGSiyg4fjgD4NQlDIgGSgJw0ZXUtqN5ur27aARqE
1Mu23Wo5suZel6rtPBVPwnYYh3nxlT4yJ/rouS6qXn6FUe2qI0EGawXIkZD0sDsElH1i/RePw+y0
Ohpv97bY96MeNlJmCUus1JY3+M+utdl2oY0TLyl9Y/pURymKbehjjiPdQ6btV3aMYopH8PcjYo+I
tgx9KAUYoiFK8R//Z5FpGJesyUoKS8Cfa0gOVhduXTrUkCXVesBoCopH3Qj48Q2fG89+ODemfGuo
U2fKwuwL7XG/jm8LbUXH7jqLpLm+iLcT7ADeU0LMwURREdsQhGNQFEv9HGZsUbWPuIpUKMO6xIG4
/XyLSCvLLpASzBWQz/Ly/pa+aukouA60Tx9p8OxX/XSPPf3oukn9xFsaYIftOc4klFXEQnB1SUU+
958IxHeAGFJaAf/ji5yP/IoSF1UY0I9iscpcetztG/+jsEY2jCm992Au0knsGm11hf3iCt33rgp6
f8QG/jbCZ/mxyZ4DI6hYH2fnNh3rLyLm1//XW+/cTJqURq5zeZAEVnjXivfYjboitWPHJ4y8yeR8
w5eCR8Djhh3WlojgxuKYuxYdveNBQqTyV/0g+XsdgOdrgLvScROlMqr//XzzS5NF1jbPWcikNvaO
sLf6mVd0K/fhxZ2sc2o/Oo/OdZwOU+pxQvX40dl28bUKYDiHVViEShtGg8+IDhRHbKsQugiKRRpW
h5j8Kw7EFgrAJJnMgQSHLdMH4rjO9V1EQxs+ZEcNbOJa48tQbRnDvInwR7M7OLe1ZTIt5o2f8656
0JxBsmKm4RgBKYh4OoQ1j2cVqlj0Rt2qnfN2b/8aqr512xj7gmsk6IIt05Rfegbxs0r0pFQbVIHc
Mte6Ofw9ORmeZPYq0vT27BqmFpZHOtD18kaDX4knUvlhGijgYlpSmW29qQ8o5v07gn7LQjgrUOsG
2lwqSYj18vCsVhY35+r8nOrF9GHQf6o+LGADJ5Qmd792a366BdBaCNaWbRITXoJ13sh23UhSPc22
ON0gsFPcrUDXhrJeuUWiDDR1YMm7f1/gt66HuEB4Zli1KpaQa/x7dErF2TLzh1lPj8V0SyYRfUSx
r+SLbTP9/zvQy8VlRVRX8Z2L21ajDJ/76zJ7AO3R3HL7S+6ofmteck2mqALTQRW6MS/Ny2uaFpWp
NvU0p2KN4VxcPPtGs7Di7aHOepctnqN1Shc3wmEOnf8nRVsa+yaC54mBDKcWMsQi6dJLm3zWOklh
evrtZnzXOno5RTEU/gj6ilFHdX6V/7sb9ZlGOhTnDV1h9yiD8FMGlXmgwIog9b+fwk/j+Y9b802d
vFArbAfUesoBwXZgTeQ863UuDS76+5Ys6N9HU8X0+Gtt+/syrZfRlZml/rwaFb5ej90ToVOt/nzG
Ki5Ojk2nozqcrzBR6emfIFVdY5K2pvEkJIee1sas5lYxvvJgzvWpc1aO4bmynAptgTvi1ln1/zDR
/7wxL8MzyQozraCXTVXkLKFyyZLfsiQnxRSEws1N/k39RLzetztDI01uiWaw9RpYzsrJeKjKvZ5q
2/cWEr+S6H8mMZJOWXworyB/lBkyjGpzYDBKTU9FIeBiRbiEdCdbWg1D+d5JUJb4+PcT+ykEWWLW
EE0V3X4dH3FyrlLzdq2npTTIpPe6tYiN7kVbGpwigmQt+7e5+m111AzWRIybCT7kRupL2L9cAIpF
dsR9yM+D8hQ7pY6CBs2tKkP3EqW95xWTd9Yz8EMJBug6uKIjIgjn9R2wkMhtpMXZtLB8ThEfRMLA
lPCbeTjK4pReAIeZnZNp/lLb/w6jFm7T8HPNloalqPmqnxo9b2V+icpqurQGJvss+xngIGrch9iT
4Vlyh2SzwnO7lbQLUJCTCC8/OpeU9W7hdXfHzWVWgqCZqP3juKEo0FbX5/YnkPb2JSjoc1IvKyfW
mqVXdaNJAwSKFrD1gWY0KQ41C6APiKyQQiCqC+2Lnskv3c6f5u1fF/gSno7m7W5FRl5Nt0Uf656W
EV666Z1FyGlkJ4xX2uBCdW3dB8DtGVsPWwHpju1mOTgFKSDndPXvUfmdwvT3DX8FFFS2frHKBzdc
WWu0wgq3QWADcLoDIaFho9+0s2rMdgOVQ0pzJ4Bn82S4opO2Yzfrl8jqZuGZjQ8l7qRjTX85u+9K
cl+nx4xRNJZu5Utv949oXluVfRNmalNllIC1g44JLXpwN3BqqhY28kBDWna6e3q3wmR+NxEI1P1i
aW2e79koXdCuu7VN3ZUXsDs/qiRADKe6T886INxeRaqOO2rv6JO0y+Tud4yroLEDYCXpvuDp3Xns
jkc3xijo6FQH7YRpineZYBx0snxYPj2q4rPaKyaXzaM1uj1RIXGiEYn/rY8bhodVZyVE29mLoVoJ
JwQe3i4qoZlqUF2vE7UOsSO0qZD42zMdZ1n35LdzYAdA2MWrQIg0791yp4+1XbJ7UEKkhbS+heMS
j3NX72N/dvPo/sLlxi48BKhdgwK5DRa3DtSC1I+J7w6JvoZRl+VopZ+oQew/0W+rZoiLCnQ0IuKO
NDrOMuRfFIgRLvj3AqCnWw4lrx5JHTy3vL1CyKBwNkVAAyJ/KI1PCK1DHDtIHXVqvxXdU+LlTK4J
eKCJ1DvO2Pt3FBcsMLqh7MYlD3j4Fb8Ez+p9SsiNtPmD87V3QkvzmYV11dbph1D8rsiGj4FJma7c
kJ45+Pd5iXu3yJvHdogFfRcgeQSLqTVqPcME3+Yx7vCGewWdjwmjy6dgxXG3lH7pf7V+iKXM2v8b
hi+zNpO15Ho7MWvTp+h11rGbAdC4+umyAHeMnCLdDtmnlxzPlJ3hpkc3e7sD1u5u51tEqXr3zhir
S4sWyXj79ojbDzNQkS6jOjOHJUNL9jgyiU1cbEd3DnE7BY2L/2TpVLNzl9DNXWvgbVXLI24au98m
mVgJXlbMP6/uFUHVkuLLsXpm1RRNVDRPh3kBChdVNWbHyUvhZ0F5PpE3F066gUpRNKHcOETjBivi
IYZsNd2c9ACCOKEOkmIE4Z262/Z9QNFwVAbnOVrIO3ulL2/MT0Q1Q+YwDfM+Dfg7Uj72Sl4eh1Z4
XtdEENjJRyemgjQt101QziM6FUyIQK4ZqxFAnvOicFUsJQoUkABipJOSnl3jlpdpsdme3Ht881ED
L43wdqgQ6nqGxUDlbxegN5qbYJE0vaxNLStxpGsb0m8LtDgaOi2v2plLptEBjSEM1KjZ+UlsOOUS
2FSra9ygy7Qf0+0KFzgyu90QWjiIeZdVJhumb7WvDcAOCBsQB5PvHmB5pM2DRwhvog7tsFytVuch
Lrij0wgXESdBJ3b8cM5DbHSmBdMDSAQFt8MCgwK+QS2NSt/+MbmP4oU1WVMxFkgBhoUVmBTW+jc6
OhPDR0IjF3bu5ynzufalMSwwNJx95gJNstRmSkExpAGKfSc2p3mII2c8NKgeBTmFg6N7FJMrAviS
HKC0obceVCCaA5yCCbY0f+Do90r5l0VQ+c5WJ6wDVkfWBd1JMIkv+wgtveiKdb1VU9m9jmnhCpzg
+nbzyshnF5+Rnk+OMaVWesP9OgMREs3gG0yREmHWuE1QU7PVPKwdPBk42RVhAHS6AzzLLAqwvmx5
ygkmNPQKu5fAaXyaK3SZgDNqD6CAi3qW0o1sHftl6pezxAiNbFFcl3KC2QsY5IubzdJsUSZfDpTp
uXfq4gAk+U9Ueof50Y/iXtm+9sq8jy2VPbCtISrLmFNl7eP8skdfSV4/i/AtYsa0Yk95B8IRk+Pd
+DRZastbQDuRx3aaYz3zLjDfquyBsSTBQZPD6hVygBCUBUFTeK1eHLSC5d1jQ3wXD2+hAjQKFoww
6Dy7YsfZCahN7h6NASi+chFfwhxTzVMvT7r3c4VsE3I5I8g6satAkjmi09Yx1EVCk7wPYaUCeYSe
nHNeWOVnfQ5pC7JqVW6+oozaeNv1jVKr5vw75Gg/RRylZZtgChQwgV9Z0h/LeqyfE8DI12oageGw
Aeu4pym4tYNKyDE3kMuut0FGHZF09IlzgSMQss6TFLZhJk4ybCBbnlzvn0bX7NNz8G28Qf59isr3
UzTh8sGcBpkmrBZeuiS1kcE6uxrF9Ch32Ee1imGuzs6Aec5GcL0saQLfzutfjvl9D8kxsY0V6Tp6
FF8ojD9ui301n9uqpQFlPaWjq56HhQ2sH958tb9giXyKMrJYcJ7VstgWQYMGAmOrlWDJlPZKy4Y+
1Mkr/ZecXPm++JmqLDCuzFSdOsbLVrMCqpjmx/iBIKSn1nZHZsNUGLJrSgGlDSnFVTpeq+wzH9jT
azE1ZRsl1erqP6PwV+j4d4MSfBVUG+CPpmDmLb+iBZVrk6a2cn5Mj5nGSlEfPxqNhdgs+w1Wo5la
dOzGGmsJ/D+75PuJn2apey+3bUUrfhsk3/eaNNJ0DZ57S4Zz85Vd//nAMmt7zC/igdFA0t+TDmgo
WEdMc/cBO/eXaaPK2reVWuQgsoZCvK6yv/sfws5sSVFtW8NPZISigN7SN9LYYHdjJKaJNCKKNPr0
56Pu9j4R59ysWFGVZSJM5hzjH3/zX49Cet1r4Xt/v9fQI2EZGs8d9hzQQ1+0RnqyZp8MIHDDQMF8
UX+YUytdz3bvTXGssDVX2sqZktQBAU/jKiPYFcxpwcEHPT47XwSoDdA9CMrUmL5EyffNHkLfEPLa
WqL/9OCg2PX66xKmUASPr/l1a7+i/v7DQ/cmoCPHm4+4lAar9lwb7cnZ2cjo/o4kqw43hqnXqr6K
WDr3yuz6iL74cTNj7E4z4lZEbSQrwpGqN48+17c1Nft9Yk3cW60inlzoiGe+H5yizU9uXGk8xVxp
9enpAQ2kX1WFMlpxjfo8QN9kI2tUpKMMaVAtXdHJLPGvSozWfF2RKd1WHPYZs0piv9rlsKnkeoYb
uoXdvzOLx1tk76X/cXuPwmu8JAc2D0fhI1yA33LKrglVeIal2QeC0kLaQo13Xk+xwFMxndyPZj7w
7zYNIMX1Z/yFcER5K3Pu5RxdmiJjhIIjoJJTtMOas1+r85qNndpuDKfntRdwxTr+35uK8L9xSNaM
QEM9IwkBf5//OmvnUlfV7/7xXmN5l2BmUnXuU9be2+eK1Dv8Cr5rhMeLyv7CYqUTxX8bBiU2kaPe
ozY6C1r68vLp9Yn15Ejt0cVwtXXy/yztf5y9/6xB//Mq/6vC/ixS0OL++V7jrG9MLv1tgLKQDp8Z
Y82Nx81JoYHKys1foK1ikOV1drOXEjhIGCEuSBgK0vg+X8lwEEkcCojGgdKIXxNxWf9fyi0h3sPV
/K+rnS+Y+gFdS+P5fx0OebHopXFzf6/nr+Xjc5pnlnALRKLX8UtF9d5oH/8Di2ZspFFhYMSoToPS
BrxIb97pRc2Z6ovvUuisaqwld78IFmeF0FXlK6gGFjzMCMc/Br7QtpeX5jiaUO+IdvdXka/UEFig
vXHKDfnAD69Vb82clmQm6IObKtFnfm5gJs9ylmd+7Tx3mdeL/i2xp5mZ78mo7vFnapvgnWnn6yI3
pkajEqMCWDsz20rJeXWQJuOTk6j16cNUXtTxUXlgpmeT84Qn5adHc68yL+MRUchL0WSLpUxt5v7L
IILUgzMrG1OZ0Uv+xUwGWjkmpLUqh4jvBIWv1JCzpE6g1ZWDzRsFzQoH2ynxFYKD75B+5nOy7cjN
EMvZI/uGd0un3nefgUhaXaWoSY2KwZdXOjO/9B/ax33EvJeUPaNO7wYtGxbemmd//kqkfgSbExL9
DaReHz4a48dpZ3J/xt1fOnLLjzM/a0/Kr857t8EYEu1ZI04o2WVbRoXMgiRgDfXVGWPRpy781D8z
mhZY83XU4bdaMx65OVOtkVQjJU3V6MCnwBN2L1RrYBGSnTiYhIRTbRITtSRdjcXlwY5nAPgVzEQJ
W4Qr5nlMY2oayKlxK43bcXpBOf6IRPJ11HaqpnqxT92pkfg9zZ+LN9kw9HsZ7W9JJLlPS/wyeBB0
Viyf7+CvMnpp8x1qgMmWvT7NB1+S734Wfh14b3rqQmaIcn1hFJt5SHS0Nl9OrYcDBtFdOQNoFqIC
uyj2RTqEDZxo/5kM/z96DxqTxUQlCwMnIXwFOoSElWLklOY0Ss1wsSJjYMAN4wyCesBXfA2gbCRr
AUd1Wauxz8LxFJAVlh4M1yPlaUPndDaeUPckpuJzFADloXG5P10MQHHGEDdGDDlE0UnrZN8ePn9z
p17X3vzIcVGxtYZtfF9Bxw9feJtSJP6dnTJYkG1QkuyXnz4R3V8NHSP7KX9o5vzxQfRu+3ecRucj
zP5Bkxm9g347+L9lhPsOZ2l1IOYKTcBoXZsLw7iFhd3DzDnOXASYXmU2tp7a3Bd0Il9ddCYrgh7P
m/Gh9CufrcDlyiVwnSM76nRbLOerL+KKv/pvsXwSrNdtiDR0P3sqeXlLxR28PCTe4X0L5W0OXtl7
3Z4zoo45f4pT5tRBuaY1yO3PoXA/IRqHV/yNRVjYcBgxUMY9lt+TKBhHnF67vFJqwEQy4zCwonKG
V+KJ/dCBfDm+JQWzS6AFmZCPBe0Hryd+I/PL+HCHBTuY23X88V+L2GLB8Vb+lD45pofO5ZTqWgNQ
lEnwLEaG3+fmbF947xO2zQkS9k1yKE94xtCVFst8l/496OpvHrcCxYI/2n0C4XAPaTMTZXqk++Aj
eMUBqSiToKkvfuXl68Ltn3Jo3rRhI72U7B32c0fCckWzku5GyzrukJ9B3TsW9tPB4nrZXsanPsR2
g96mifvhPIagXMAIJvZjOV4X0QQij2xkcFexp/6X+faHr9zzb376Hkp+Ilsxqv6b/33+nr6wm19r
UDHQrfhzFMJJPHETW3bw9nFkd3ws3X61WAPlvGKm+9OvIhCadH16SSQdU0veTodHPgmxqPCmcW49
recmDySfa7pF8KP0KvBe9sJuvWdw35z9j/nulMnEEI+3qIlvq9KTPIKZyhVtX3W6rfDkSueYuigI
+DNA4j0vfhMvRJV56Zd9tlLu8X3fWY062owYbMDm37a28SI9RhvvET2xlG28Tw7JuuaV1/ib8+5E
8pHtdfp8503wTOrm6u4Mk6kMhWisIq6xBjrWQiH220VitqwiWRvjrM8yu/scE+4U4lTMt4tqI/eC
BAmldMJGY1NGoj10ks8fiGMQpACNvWI7X40lTQ6+9tMkndIwJGcKV15P14mMtmIeQjC7UKdPiUlO
ByDXf/jEhzr5ujLmZlEpXvdz8DiisNJQ4MlwWY+oV+Kx6qHdQLINkUXBlFX77OGWQsd6eHe9tHm1
3DewwcRo2DhMqOQ7wu4U+QBcN4tq+MM2gm/lDu9sJfzMn8rLmm0wjFA9Azsf4K4H6g02bHhb3A19
Gier2sNdmQxTJTNmW9y0s7fShYgHJkOwDzFBYCWQWif6ZFX9SMtEv7OfGYPJtzLbPUTt/sMuqRdu
T3b0HJ/PXb0drSK20V3YLDMgp4c6BBmILibFqdt82KnpfkvrYUfgDpOP1jrJ7x6BS77ddgbA1ASF
iNe7nKNjdQQntd594YgSfiPj4q7xn9n2LURgEs7delwTt93fEwXljuEJ6sJNkyD2xurub4LfZQUc
9TZ1KFiUUiE7dKOJsj61PxOdBTdXaTZgtoAUQ9a1ZTC4wv5uPg7rl7CGXQnrvecGnrXY+ICEEiUk
DwrSyfJ85IG/l7wuSOrXqU8L25hPMzYks/GHU6FWPiQQAcZrN34ejrLCNYFezP35CkwoatGFb3Cf
OLeKTh6S8sFYBf6wMAByuNAQeatIMasg0WBBmQQ74oesvsxJqWaRcBptpjBAIep1zkKjepA8UUux
AHIFTnjj8dB2fI9UmULfUYzKBjzCCsWvZmp2hNYXvaBdyVFy+mIkEXOTKRqcmYqfNCc5qn1qniGD
NYu7w9marm/QXQbjvQ4+Y/rQCQBeYc1cxqUlm0B6+0Lj8Lx70vYr0wkN977BSHTL+3/2AV07V/A5
OLepn3JDKSPmO+IwrS8FRDjyUliAKLOr/TkIe4vUqGX5e16NeejEl1V2MIXQUgXJCrkTIBczYdgm
iZ1gABN32Jg8lTXErt002L0zc/eISfMiplcChILV5J3mM6UK0mup0SIGLCengO6b6po9hn9E4j1g
jJqhkcIV9qxdhkVS+iHZjf7syOkpDPINB7tyvh4/To2BK7ZyyRg5aHzL9jIKZEMzpnDZ1oPn7ZmN
+esO6XGtwZSFJDyl2qee8Dt1xkyUzhb5OqRrAh9z7uKVyWuh2cJqYizQbST6VDMaHRjEEtY3m5Pg
ZhMapqR/5XKm9zFt6AbRwkyJ2dvirzvCTTZGvvVcB69N7qdWuho/DGAypY1lv8ZcH3sUJoA8cDAz
VYZyCOxmZD5DlkuNDnJAXcWJudG5tExRi5/3WvWP5pGX6w9vdoyRrJGIUkFWZyNFsCcnogk462D/
nIPoaybOwn2sKTPIgJaGIJJ8mWypoLDLfmhIF76rGuyWD+6MVK/ZrPMk4Mox6N83eO/CjScGeGZO
K7rw3WPHGjb/sLC4zFZUTvrDzZiAKbMT3KqHEmQGNgndqnfvTnJKrhMkCCbbQ6udfzg1ZXmZkRU5
SLoIFJocPlDfs5AEeONcmm962eWIquxvrFYaL1mp7hgEwlYmG1XJffZa8/vSzuvG4YjGAp9aCaBb
75eihRBVrSikYlqQt1n5T2NkizBDYTmNTCfVxnCENcWS8Eqvrc5J1tVAzArYWM8IBWVlOJdkPuN3
mMIpL+2BMk5gWZXayyaIXDNmzgvjvcPkIE8UuiP6fkjGknILKT5P2bZ2RtuqCrak+an0JN2PbPwb
XArqdMmOw7fCnAnnJ4yrRuzBTm7d0TOMHbx8FhrwKmWkN/a7P+rHD5oVvjplk7gDNJr+lSBLiEga
bVOtcNQhRx07GXRzukDY2FwdGyOuhx0z3Tw0/bkM52Gif33Gc+Wf9LIarHaUbGwJmj4lMrxQGrvP
9dGRcIIDojRELZ32Nj/7AQ8ea+zsZXQ3dD7yvgE0qK4Np1tU7+mAw6Fy8ScbugCA5lWmf5aq7NE8
GpymiapKhSEwQuMi5spFNiVDZUhospzL0+KYG3BpV9SpXCf0kPAJY3bX7TIb7f+RrkHxPvptmWi4
2m8llXf2ZSy03fCcA7rPVeOCovBPueLwjmIQremNtSMvUwmi31vDOO7AZ3yN95amJ7c8ImfOqJQw
lH0F3U+DVSOyphp/hU0ON3z9AUiS2AKaFZvqzUQH0V1Fw0N+Ii8xw3yw0TLy61AXemDDM/192DEt
IaBI/RUDWuPYEw/9VJWqkH4CUTTHz9nEwISs0R9ZxshBYYrN8BLfW+0NqxE0jPiYJ2kTlEMJI3eI
3s7TFJd3vz6xZT2uVBM7jhJGNeeJflP8RZSEL2e8ByHKf89DNHaeq3g0FaIWpTBdc/XxJTgI6ygI
rE/9923wpHgLIR3O9FkUiNoL0qajN0yskVLp1ao4Da5bsJ5Tc4aF4XAW5F521t/cbJxBo0sCc2oQ
Sb2Ay+bG89KrpugDaIHQZDYGfbWiivSuzBY0lbQFgTX7NHqdv19Crda+TLNskHr7pXUWw7NA8DsX
D3WOw8W2VOsADN8ewT4c5FIC49vClFq1QuOuax/ju7onJvkBEsoeOufphfrLn5n1rjl5p+YE7zgz
MggTgi7ZeAwIU0UKRxHzfwWz06h1sp+Rc97zsa23cF67jsM4EPe9xbmn31x4DKjDLskW+bADKd6M
GB7PLHqUCJsL9F2vhHLIeS4jTnYPN4rdAlNfvi3A4uDAo5M9Ua6hpDg6tPNXTDYH91VRn0t9Dnbl
NQNzYxJtFuFbxT5xijJg38LciFJVZsP8/YSE+P3NFUIybfPDe4J32VBPr3CVHu+JauWvrtie0SN5
FVzPoMKYjHZnosIeuAKIPgg0hnDPAN1klj0lrVZV1A806kB97RYRzlJM9/nyf2wZxXq8lFzdv+V6
pMKaH3TH3G7s/9ThOFNeW/GAYRalKWDJlE0Su0D0kU9Kqc9qEQRDdURhWrPtvY2z2QPXbdq4BuUR
/XR1CyjLzlppjaYWOWn/XMFTDbu9TbKR1iXvS6LxskSqSMiKih8i0cIBpLw2xsxvB8d+v6BWU03h
wEGOaHjz2AiKAh0/rLjCYGYXd2xqISO1/Ien9aTy0hfr0ir83tTDeslWU/jyDqYwScBo6+JhfT1w
cFPLn79/N8wsYhJ2Jz5FR+U+lyTmcW5SI1/b3RuZ3mjZ7aG+8hTGBgt/C51IFRkp78dkbSpVxCu4
mqlsDPlf4yYfhbRCDn5qa+fnrbOAMpMsFo0Lvm2gMC9zs7nCSmGdZdZkncGpH/G2YTuGKaxRmMhQ
raE+JvMLK1o0uE63V6zZIYtTldN9rjhvWlBdN+9LbALtm6L6z02ZayV1J0+Njsq96T/qF5wNI82P
0e/HAc59k0j188N4rmQECuvIkSZmr7crvfDf3q0y8H7+bjj+1LMCWjrbAptR3GCgpQxEJL4Te0MZ
0a7ss2Gn6yPF+hiX+tq+lbNR+NwyZYCQL7g6Jaoe8v4YpU9thMJftEdHPGKXFE6ymvkVvX2zldzb
qcNB0hpe8ehjNAafRCrhfCAYdKCoBJHsTU6gepMOg74Hp3FjUGOxHQWC5vAv5t6CcXEIGMWR48+8
hfajksjtn210LIqzCAtdpST6KQosIYaXD4KjQd/wWuWbqS7vXh4JiYgujC7Ayx1xIqQlArZL8xuO
4/xwW4GrTbfCymXWh3xo2SDPuaO+ZTm8IE7cUK7OvZlD5g0lbWt/dJrHVpurt6tIlUERF3Lak0r3
GF6b9hIYAHnxv+oGYEUtzfrvY47/UvDhoxF834p3yvXenf1SaWsAqWPzrE6VsTPX2XomwUJzISXU
logVBMZ5PinEniFRrjAV/qAcz/WzltCuekCU59MZnpGWcU19gJbJNwwWlHRNV4uWLllAM/y18xU+
zhxY6JfZv2pkHIBHkzhXb3MaVs3+Qmr5GrXCJDOlQi1cjtkPxzyp9pq8h8qUKwY1EKJHhg0bsK/9
FwKW1++G8/3xh3zMcnssyqgBZrpx98deTRzXk02i1UADxuZ3iaGF2obP6E2FI/ISD8CjkfovXtBj
hon603wF6eps8/e4+uKWulinJ3KxwPVUwkPUF+1DzD8golr90rx476VsV94tmlwwQgKroUek8Dd3
9Q/bFpXvAEIW0dhPAh6mFdPndd69VzqTEyLVYV6Natpx47GDTWbcGTEFLT8lmdx+RXbfyHNUYxTA
TKV5O2WrUW8OALEh/95sAGdIW3X0dNh9uUKPpzANuRNIlAAw2u3QHju0KvLlnynCcjM3PrTjeE+A
pbBgpkapzXbB/WcHcwsw0zC+3Eg2/YSthNh4g/N3jDMRgAR1yw6jusEYckUqsCfp7MRmhiVFD7j9
4iVRiWHQ6RDtoWcD0R697Cz8ANqqZ3ZFNf2dQrJg5ADZCuX1cqqOaU+Hs/dhPy5XSeEP3DEqKJuO
VIsQPXHzMFTRkQ8H0/D7+6b4FxrITrcNimQTBK3Xx/bIe4bN/hOLR24Bhfmq3BK6pM2M+7azHvqc
8RyDb/e2pqEFMYBvVlqCkRvlde7zVTk5SQYHJX6vURbU6iTEC34NQSCdqJAGdLbIh8GZ6iG0Cxpw
kiEwgIvcgMvOAXOpy/5SNEc8p2IjuzdIaanehsma/PoHQMUJklhyATjAEaZSj3QqxC8ru1KNABfx
xoAwBMIMIM/Mg54tPRUuaTG9U+5eSNDngJtj6+xPfguvIg72QssPGUPtvczH6gN1UUrRsn3UNn+D
b71ey9ZF9I8A7xyI/FLsKGhlhDhT8qDbJIQz+MNGt7m77CDcsGGPEtHgh+Uf1Up6HRPkW6y/gKl3
AgoynPknOqaWbCw+trNVqnPB1UTvaV7ZXxjEHL421HFq48sEIIkaYE997LZecXXna6qt3mh2tYlF
YNsa3SAuWRfb51q4fvfx2QaLZYO+vfTUAv65begJKRl5G547EsifyuWmTXwydXT57+YQYsBRowuE
6wk6ix3PE4g32hwbKVTnb6a72lkRDhEKsTUDuiWrMsTCFnrcm6+ylMDYphr1jmzl2B/AiUVXD/xU
w9wcb9gLXOR/SrNkGr/vIJIduUGjFcYxiAhlFYSDgxewgx/z4K15jT//e66z4E29kXsNK4lNzeI2
b5OpSoAcE8sFmSTk0w79BnMFGkE03a0JWLnKnMWx4xQlkc4AsIIPx5eXgZUo5h7a2M1ob9h7WRXY
NZz12b6JB/M7a1arkkvCrnEf/HsXurT8XD7Hlz4BTKBQ+RjddkRBMloRxWbe3cSgMty8dtSLbJfU
LMpADoTeOzZKS3R6E9z86dIsQmhk1oUXzQsi4dfhhkI+HGrzLBI1mIINJsa6eK2GBzL2nhAO16yW
Gaa/4M3A1N7YIGSt5lWWYYRR4emULpfk+DiKDr88uiHvGdpD5dLHF3ng9ED0Wt/tOS9pBOvq40bt
wBrCQcVhB+DCqMDzu9rZDJofPPTPjT+g+74QV4C1x4x2m1eoeqjIh6K5KaBjGsDkeIYgv1RnNGKV
3XDv5nhAcSsy68HMWn/MTTmSTTU0WHr+Yh2mrXJ08g3R7mwLMy0VtJBDjY09RHh5GPGYzxpStFVv
ngNUcPvnpovv4WQNEA+iQe2AbwbNyDLzGdLILhNVZT98UOaLSAZg4uB93yuXYbsLhfPA/RwtHfAe
X2SioUPXY0zxIO4RyJqNeT+PnzbhLZvZcjCUV0XHbN2FOwe7W57Dl8txLauSkq1Zaq1/qX6Yb9A+
gdUdQBjdt0oGEKy6WVzA/BttaP8zPYXO5AkaMkY2GhYYfCjWdUu/iAAVgwS3xLKT3bVkYUBtN1P2
/Sn/S8nKy89gJIpFoqk17AfD1JAQz71gLFIPUaBGxE8qA+ep1EfmXXvvShMgFCMjF1asDc0CONOU
Ob6+e1I27ZIiIVfmfoLdw8NOjGehoXYjfh6h4zBNp6vIsLGSMXkcemjGde0MBEaj7RDG8UJwv6eS
Xg64KNkMNQobx5Uqpd4nb5fJx7FbFVd5O27/dtUyWe9GYdVzExcDyQui+EO5uVLM6QVr7idlJ6OI
kUx08LEUTVHyIUbjKYibEc/ULlCaMe2hV5CVKeBHEtyWc0I8Y4iznOfaE4vSI1QKPi5bPn/ow6J/
4AZNSmF/OCkZ7TzU1uNeGm+NGUP5A04Flop7WG3PeUYHFvNDoYFJYvkCGG+OwaRjSgmrh6knb9K/
hrHVtjDxhcXaqtnxjanjw5vOnON9FYh/vhYqnC6XBXPjIvNNt5e3q9QoVh8086OwWA0bIcw0xtxD
Q97rUf7SgVIVljujad7SFdyNRJ0tDAHbZJLecZWly16+Ra0itnst7IYtncLB3RF0NRzCYNBasa3A
dpAd1xr2SX7dau/8mOBfs8d8KqGRORvQuRucqYc9nqP1To9nzJ3HihKDabf1dUULP36GmSgqEQm+
QWETZyap3bpfvpohGOTGLDee7t9UQPnP/ERCm7mIyCNTX78cuzK5SuTm7O6vS1vrMWUydJqvWrRq
A1jLauvM511ziUvDHUs8PAmk+cL2Sfxsid65ZXJzul9rhCtD+E+yflN3SFp2ZRGOlgwm6D2H1trm
3cJLFScnhpE6yAe0YsoOpSuonSFJTvcBFOpI4FCYQUJV01VhjKBrl8qrcrKH1eXmeLHEimtMubVn
UHanm+X7DC7pnEKARD6PwKrOmjkL7l5AMbacmzWSZ+yAUgtIFeCSMgqVq8lgIjr/FvxMDvPRqMI2
4GYyMFGfK5H6ApIS0NihAkrozLNZaTfKMuHvdoAOsjAGojXH7HlAAhmw76H8BFOfo5V33hy2sYX/
jPobUxiByMsdJGQolfwqpTB3M0ekdMZfKcFbQpPMevC6/Nqs3ZFB9Ylxs8OV9Ja8f6iX5nLjyV2H
C19YOLCYs9X472EVFKy40K2+FpklGW87M4SWHSX10QzTGsjgpLPo7oFKarB7GWngzWdLuuTMdKKZ
oWt9uHdM2q3FCL4U6UpOuXneAEFVrMgkqNWJntKFSF+ViYPwN3spBRMkTF+EuHFmDjqNPdRVHqBk
U7hMDHnZxbtm11LRcaMHmN2QBUSsk33MtE8FHDLJd8egRdQSAs6eeN2oKBCeAxts6qJ0MGnS/Bve
CJ1eHcYEWPE0NVAx/L+6FdVzs3stDMhhFFaIoHtoHKgXhjtaXkQlhhgbpNyjPmxkQNTCKTzhr6Et
3WVh/PD+McrkLaSQaU9heIOHPePIp9w6cPZ9fEB/EQFvwM9BBbNbYjUVlMbWaPOyY8Qc3uc3wVoH
PtUw09w28cjAGGI3jjA3MuAjjVc8uJR1xETVWLhfd+qlkYkyYjdDOg9zwmR7n6klOGjryCbGCQNL
Z2IIKyZgjHioUz5Ez7xcGGrkX5AVrsrBh5hi4ywa1RKvutVTnzkjRY4XF4HNkDexPMy9ic0kf12u
Kg2AljUG/Q28rbEbfHE47rTfF9eJKcWdtrKjLg2xI5jr9GU9hjzs5Y1D0vUJUN/EQQ+ksr0wazUQ
7hM8sIwnVurf3fyrAYLTAeFcz6mkPfQyMYN+T10pYRsCbDfwz27b9AW2CCmPlUdYow42zJbZUaHd
7sNWwgqqGXxgaqjiFOHefndMFVrm2Idv+Pnj8Dw+GOYI6oSa5qsVLpPOgYdvjE9g44+/CXNgMiaU
yeG3ZEwTDqM1Eha+SvHL1uS9N61bG5zmTGQ7U75A/nRIZT9M7WJQXfscFBLn2/ivVtDHiy6KAn5l
+Nl+rF0KuRVqwlxbBCJYm3c7VcgeVAzCi4gGF3I+fnxACsbbP+9bHtwwD0NT8hoK/Y8LOq1B/YEo
4QkAORzELslGVH3KBITa2PXHm2wLDx0XQqU9Voff2d0lNwJ0cL0Ixd/3lKdtSLXL2HjkjkVu3zyS
aCRXGdV1t4JXAK5KaMuPpBOfDdxcspkBpTCDlla7RHtdyDBmKiUyEBiZ8hEJyqw1OIQyMKdOR+6S
b7igb9hUak28gr+w5AvTiyl0d/Xuz3b1KseKe2D3nLqI88OaYuTgS3iu6LAtT8QU9+5C+SIL2A3n
bQ74caqvt2OeqMVDm34Yb5JyZXwlRwL0flholp69Cj3myVsL3kTOvUweNGQgTeKmnN5Q4R/aXWTa
yazGKQVdoCJ+mSgboES13hjm5XctTFw8uRcAThQlJWaFRk7T9YygpUPCnlmjfJtlxp2uzCEwpDan
AJWp87lKH0boUKY2EkZU0SBJ3dcRTHjZiSu0MrT+/yQyJSSVcVIro/2YiAucaFOnl733eXV+Aaub
r8b99N4YA4XeuH+36cz9zp2+NjE2I+8EHEf2WkT6xQvyotWkFhadDNnuuxLWFafMO6iz66TSxtEI
6uVClzMEjybqUAVXmAQCwGD8Xuin+jSHSQ/c27y4AktglA3UPaTJGPhDvKn4mRFxrg4n4rD18CK/
qTxTcNuWqQukEewga3PCNBhbFZ4drnbQVpn90oWgKuQDfpjpI3SoFHEI5w5Bwvl+kirGzJsmoKb6
QtCy35Lx95y6+x1wweDQKxnhSWs8o6lLF8loHKFgNLcR27jiYboce0TrXVPm6ZMtYdQLo9yk3JQ9
9SiUkZgcGM6W3EFVKC6ZtaGqqU9VyL7mdLuRsgCYGX4ho/qHkxnd8R3DtNz21uVupvRnORO6bqaI
uK+xH8Rdok7/6eLusOEggvTDtP6xgp8JxASno1mxP+O/wqEbj7g4dhHGmK+wO4G0EE9zKgS1vjbm
l+E1S/vux9jn+A21/IY9q8YrBMah03jnJScCyOTuvX0wUulV8cyfp2ssiXikOPiuathcp47SUyuO
ogWBrB+zA70ZfiJjJmAsd99hcxIxMfpaqUfZgkjvAAePekAKYMl58x05SVP3poVUJxDDvwrLDrEN
ZByoRWrFTWGzG0CfE8S26VLGQE4rtxMYQegLz8MzNrGMwEM77nhYvGJmEUCKZCf8eEiaUvdbBClM
AQbi5PqgF/xq4WjNlq6lEceQ/YLDdT7K7H1cFkUCFQ80FO/h5Sfu+FBR8SHKezxYk77xyXEh5fLq
SuFsW+2ELfAROPcnUG5/bxbMdvzWwnKsnG3+JU/EmS+x6oCW4jOQRmZdBMHEGoobfJeixV6aGlvc
RwJI3PD5RpXVM1OUzOKXXo772/V0jHPgg0YKqxF8GLYc3l+JUpClDCYZVAy8QSxJe4AmIITpSrRY
DQ3qrcQCAarX4oXqEoyGgTZ9LKmNlSH8FGHc7hMYNKn+PLGOzeeq+yo14JOgNRA/H3/purdJ0rmx
Zt0Ru9dJiAR9mzjgpT6ue1b2MhuBHCSVVz7OT8+GfI0hfQdL31Vl1F6//wDAjRSgbza5ihn/e5Nd
WDvsMV59orK6ppG4/u6pU1nNObUWG9c3LjenmhJqkODi9HoOuad3JLmsevTxrfW4jNalC5Ju4Mq3
XSLM7Qq1AiJMtKk32+YMwEz00Ymd7SbO8zJSs4DNEuhTjovWp+ZngUhbXJ3uqkiAmftiSNCbhXAo
K1WmADuQwTiTGY5zSb/MC2sS45B+Ffp4n0Xkdm6f9BLmfN+e0FUUjMkPb8GBCQ9JeCWi29fED3vf
qZsoDeF6AnyISm/fYVXpN63tl7J/TxxgmNcwL7p0iIVMWClCYuFo23RqDolnAgtjmEcOe4QUzjN6
rhte7bw3iJ5E1sh+pnJYhQD2Oq8+tM/zbFPitUoClTDb0CV8iMIEO8OaUoJuD7NwsR6An54DE+eT
z2Ycn8l9JEBUPRsCZtVwzUYuOxtb4w08+KwJ/eo8X3apk6RWXoTTsfZC2wqZ7a0xPT5fZ860M3LG
gCIN6i5joULbVe/u9MDWh9VO3FVLXprHEoVeVPjns5VT1IDn/7WfgdAx24yh3Hd2Ai5MeBaj5Ou0
Hkgk9MK8ehxuYBE33mDiwjQJAk0A0owOd7CL0HM2ISNj3L8tgvYOuo4D9IEdWj4j8/wHtgNc5mom
O/PNg8ewFDJttLv5JB6yOZ25jylLDjh7B/pABVb9Js6Ds4qdcObc3ccP8jSEt6yUir39vEEP+rBx
DbueZTODHdMC31qkgIgfrex20sC9/0P3+KUIBgZDiEzdzJyamLab1vNjnfoBRIQ3KxpUwx//EXXQ
OZB17tCrlvZ0WXdeh/96ShIt2Mm//Ximo4TLAgQTh+K5YTKAAKBwuo+euySbWNnlRaGTWA98uexz
CPEWCjTH5xRYaxAN1k4Tz1ds1UVAEBcazKWCsRhBr1/zk64e68e6bMxORTgLiZwSERcirI+vkIil
t3bNM20qOXQw7zyYSLsJyjNk3sXy2xJlbr4Lo4bFPiOnFtz2C5APO68I1hWwHIdSrb4GsZg62d42
HAbp+gZyY2SyOVBiOV1x3BmhSVJ6EZlj0+rzFy5iuFgLPFapXegT7Kg/YmqPWLY5zJO2OzN7YM5w
u1tpChDCFxDol0c1jdk8NwQhtW68uHVN8yeldp7ftQZT6rrlzMwpAl6PW6q/Z2RRzae8Wx9RQN1G
dHpFMBFpAdzYXr+xDF5MVmftabLovNmIQu9MPy8BxuKVoSCFQLUdj6gSH5J+Hlmf0SjsZVpFwMRR
3hgL7Bj6W6kK/Cqg8AzglUr4Va4/9ZtQK4Tk3xrkMi02Ul6G0/q+3Kepnk4nRv2Azgt2+yE5938I
O4/mxq2oTf+XWQ+qkMNiNkRizkHShkUqAEQOJNKvnweejUdfl3thV7mtFgHw4t5z3nRyoORuDCGj
cwNRDDqG+4X0KpLqWbEC11UPM50o7V4DzeuD12pQFyWxWM2j9ZWXbBfBTmTjGWp5IQJ5D09gPO19
UAkHLucplppQnCo5R/CrG1bhkB2fJiN/6Ww7aZTlqKgmzglaJq3ad1cUpAnGg4yHwisfIqMx5qn8
YQmqLStvbYrUE8ndI6WDE05Xod5m5VyvrX2UMx6YQLKYuVwB73GJH4dYHoToeNUx+XYtisSAMfNF
5sY0tBK6OcqxNuSAA6DhSWf6afzGgwZa4frARfATyIEnGwL9iGzH6kYcMidC4hzG4WZgeDwvv1ou
0kpk3arTNtvHrfBeDcUib9LAbRJpGjX40tVVeYUp6Kv0pKfcmrDNuIMrOBF0UuoMKpVvRy/El24N
+5fwmgutPhNOQ8cO1MDd5MwlQdWtU0qka263fm5KLSe7vgMSKKjWJdxnk5BbSKa6vA14Exoh/Aob
NLJV60QxB/2DB1kN00QudsNg4qZ+7IBuxz/OjMp5WpdonMnb3h6pNHmaThzKnhnlWynV3erx2nV5
4jWquH6aoA3qZ0GPclUwAJg7OUch+0T+V5weae8oljQfjGaOK/orZdzps1ps0xqpvuwHQEsqH2ok
dt4zjsuCsG/qUwDQWLfxaqy7nwJRAY1hpxRbV37ceunBpGMT089ZwCgjAcMWeTZ62cyFa+zGT+XQ
jGM3LCk9Cn05N2trKeigisl1IoI2bZlNGTXIWRQgbC3elewGtUgyBCx3/dyN70zBODTZRJXdGFOr
pRKVGIch6fAg5jOzzXylPU8aw0Qa5ZjtnjJJX6QVhPBiWiXPs/5maxUUU3rQu8OA5U2DKUQZJPcz
LRxsYSfFlp9qhR/LVMuZsAmN/FsycfYSPZQKaCgFJjOit2xw5LyCAT3b9WIlEApl/6bIvjGQH1EC
cQb9NjGabarOjFEqzwLPoUxzDoknL5J1LQ968Nqx8NZdjQCR4Z9DUM4fT84ZY5tXT7cAPUQzQob8
cBXB2ZQFjoC0og4RIqYYMvRDtZ/BsSvqraC36ONa8cqcKE6H4dPKESobvlZKkysnszqVseUgCatx
2C97ZNXFXlSfaNfY7awMDFoKbsKz/iR4d21JTw+w2GK+13CdPnRxoSLaSofHfEwZUzs3F6gHlJM+
ypVlnc0USRn7CqdthlhRQ6/FGDmtZP77o/MqPbqZoNZV9FOZ+joop43eeKHwLWMiApScIqJf/Cx2
Tn2Br1Wdrpk5+V2Z/bSh104ckSmI913PmipQEC5Chl5+mXt93fKWQQhHVI3OUyJueTF288JSehJn
eIYqtY4JW3NPB8jvyZ2FtjW+WgxwhMsqzKPsmXHQjNEM61I+Wc2svpDRYjQrEJmYgZvCQkJxsEMa
D0Exmf/o95qwBJQKjZdDV5KkjbRfz538CqDhJcwNbDyT7GHoS40vhwYqmCtbTfJGXQTIj72wlMn5
CwKswNl6l03P6vzwG8tBPNmludNOcIkBr6dEA0Jpf8s7S5okjGNH//AtLJOVsOUrWNJ3SDtt934y
3hnY0E7qBaL4fcdDOeKdcH+ujyMPw3KISLMchYm3q1pyzX1+R5btmuvIJjMds7xLtN+Qe1y8jIgT
c9ACdUdBKMKinsoFQSM5tJ4bOJDz1a4htIBKdlWQ1UpD9YL3YhxBcXpdIp9NEtrkIDArkafgI85s
GEUwE3+y7evMeYRwRjnn74Rj8IyAMY33f+bUED5IbgYa2sg5/xPzeeIiume8H6/oSjQoLhEeVb7o
dxruu969/hBBcSOBRT8Jy1HMzng0vOPmCkDG9DXOicnPbR6w/N3X5uHMySG1zXcfh1HvyAwgnfgX
KMB4i8OGuR0+311yankywJAInIBKTXbEMTQIZgSemgzwVcXlkrIQuYhhYke+nCS4BrB8ym3PvMPH
oixaqJdsDjnEDMaTQilOL0qk5looPPgME/7d5aCfPL/nObAAfy/s8ILg2npL9uW284FhTBeg9Khj
+ZnHPdWrMkNDAtWHpuvsP918Rsmx0BcNerbS7cwx2kggyMc68oyUmYn6Rpsz3NIi0/A1feA5eH6n
VChjBrmOzXuSQXM9pqM4VrSPFoFZI0RCa8Cu2R0tj66g3JXsKm5urI9gVWBCuKpibFf0mEy6Q1ns
8LPRp0azNozdKL3C6XUC8qU9XATwYSKKLuyCH53qab6x0lDi2fy5gD218cZVvIM7RCsfkO/MaFjo
uBD4BYyzp3ApCf1n5yLCnxEirtBM7pjpViMHTqhvuQAfnLL8jiC4xYfIrAJz2Q8OI/BCd44Pa3p6
jAm21AqHaBGyyg6PzQsV1Bk7MjaLJcYTSk5OYvwTzabcEye8brbadMQl0KCMdg1jyp0Rdj8iJ3w8
/auylIHFSDpm5OJRdlfxniEFNmbfMTjGmHjNZoVkG4SbiHjoTO+6VorJTkSMR3lEKD3EB0PK0Iw5
3ekke51pvzOPeaEPTuN3625cWE7NYttIli068lv+joov/ZoXqxyKAgB9o64QBrvCKiFaniBeiPsf
213v5MkPcmTJ3vN/9hoEKtx9+yW5LnQtLf48BpXutsEhQr/4zi/P5vLCXJDSsxq+f/QFYiOmm3xH
LlINxUOuRGM0cv+xk29iHhy7uLg3T08MqV5rpzcOKXknkKf2cLDx+SdQ29elni4eL2b7qHtr9gDo
tBzZz5YjC9BP0nPzmdMS2ST7rpCcm4YDRAh5jQFlR4Spw8xCyv2zMZ/zGt6Un5I/WmTzzE9W1tEg
2GXB4C/tnbFjnONovIMffQU9QMwtM1SwEc3viIQGx2vPG4+D+4FR12YKnD/M0h0HMl4UGA6Yl8kK
Rr6tDo+DOC0QA/PC7kG836qlMVlkNqq/EKqf008mh3+XHpHh/lBYv76kVb3JN9F8BKh9fa+u+71+
sqb55YcjQ90jMNpLAeZbJl69G+wMcMJw9HfmHQpIcj/TH+GgF5C1hcc4FzGDUj4Lj08DIHdCOA35
L83MZIJV/WHNsA627yHbHj9J1V8Fsz5/42tsdhSFJZNXyddmJ+AR08cjpZdX13UkTIpgHgmz4RSc
WfTVqM1rdJvjONMcZdxc7CRxu2DTjx4u/4Hzg7E0/CT+Py72iVAD1wGOmjXnyzawX0vx2C6ymeUp
n6+7srEgouCaYsdkWGW5gS4nK4NKkTSBu2bb4+9yCqh9DdGqckZh+SFtmzwgMcLX9HWjr2VrvKRq
Z5vWGMeWvqdP+5qeqJXHCGOSeBQ3EPflJoRSvNr6nRtFbMFcYpkG89RYS5N2PJ0cNOmN+9LQfAzQ
LsIC0z26bTzGbE47tCGVx5HEf5KZ842mG/eabyVbZmRm+roAgZG3VnqxnzfaPX6QyeF5vNLqTUl8
LMoB6vhuhnLTYoDuzbiJEO6M163P/R7vorwyNqx04qvGZLQOvuZUu9EbrPn43COtnVgbY1msagKD
cPvYGV+epwSuzknQ04bg6GLQA9s0R/vPda1TFkN4zgRhEnzmwVI7Nx/tottmrmXa2q37UZ+X3ERe
xs+jAmfJRXbLyZFsVbbYYCaPWoNJxUZwN17Oa0ZxIqlORvxdYJekmbiF5vAN6daux6jCMzebteu0
xAWSCSk64p1/jVxM4Q2YIw8oTbdB4Ywy6BcK39dd9WWsFAJQDQstv0sblsp4ckS+8pVh/7wJs+St
4texf/wjXzf/wSkOwkzcqYwoosshhZZtsD6EEHwHBh9Xu4oNmhwpxnm9NqW4VB5AlMrJxD1PJ4eP
qP9JVBCVkHdkNfR+CWt3kAN0J+UyNLZSMG+Pqr6iTBLtdoOyV/YoZ7nIZpXfob+pu5ASCQsmoI4h
O8o9c9HYzysKKgPxCGluzmgvT8oK3QDQzQtWGgnyOQTb1kYLOWOxmbGqXa7YO9ldtVScSVvsjh8p
ArwXAgUGhrHG0BkV9OY0qnbKqNhxnVWknoP35eRlJ3OE7LPYEyL/tSV4h+Fz99FfxUHPAc5XiBCf
UG89BPwiZCN/MiAyQ/tnbOQVb5YOohMsKk9utjXl1UcqcE0DAsGLJS2kFd+Ggu6M3EDKC0Ql1PQm
Iz6d13Gsi9Sx6mgRFUXbggX5dCDWJJpDeNsp20YSzuOLZiw7kDWyQ+lKJUMa29VzZGizCCYmKeX3
l/Ij9su0YNgsvL/Ba9XzvnTX6n2QpXPVG4YbFbch8XIaB+bVVw6oHnoTDJ8UXJGbfIjySZdvWc9u
teGMgCZDfWCb1QK1hhB+lw8UgsH3f4diSH9I91GIHdJN0VDHHJlfoRilYjzjrDeqvZBuhOjWpnMT
08Or83TmBpCLLN778C9DT/+Uw/Hvj/yVcPGStdrQYj6SHNQ0sICMFpp1efarB63tf9+eLIt/uEHG
6Zmmrkqk9yjyr4SK1gzMV5bI5PMgRQnhVRGF1CbqQyxkUuAy4H12QqY6t2bhDCe0NTeOA2OG3tF1
klDy+RwFaHZGrbyDmB33L2WGLlJnB4nPH+kJ3IJoM094UD7H8q5GrvATL154a2RfUPFbpyC/qYPC
YwUg/w0LgWOR0z2ePbUvvIBjvgdHWq15r+c+/6kZZoxoBVGOsHy+Q8xSouImA5S/P+3mTPolnBau
XayeGS0K63G0Ti+oF5KjtenezvziUQkB+fye77r76AjAZj898d4QheP1iDXjVTo3KCbZpgjkS9fC
m7AZNsJG87SpAb0K8SN9jAwWBRikBoS0LZ6gzRgJSzjD8HBDzSbUCMKIGxHRdACY717odkaPHmke
mY+WncONimc8eKPT2SJZFRkZ65wni2ctddChRPgOoGMgne3etOm44Ymip8s0nwoPLcOtEFbS8iCh
ovrD1/fZ4e+VQbRnQj4F5yhTMvOSdMPk5EZaj+xU5GkoR73XMFeg9VDsVIcWyFmGeB52veWCqtcY
kOGL2HFQWPXfAcAnDkwFeooPHMiK8E3NGdrto5sJd/4r06bDsCRiNRThJNVPa8Rn/IRFuwSZd6lq
0UWbBWNBMGnjefdCykI1/hKpYsVkmzCGFE4ufkAvVRsRWvI+TNHEU8Tjr+YE2HBx0JOkSsAyiSfM
RTBcYeHADeaxM2YGAYvQ/cTcV5Awq9auMIJCzf5DR4lgyWfhVoEH3MnyTCq/sBApuYgWVKjNwoUE
j7DLQtvYodccpMuHIbw/Yehh4V19qx+VVbocfqo12NpLhj+n+yB2Jj+jSah3GUTtG4635q1gjv3k
tW90WFYC4vTwoNoUSA3EhbmCfKoHX7ogqUD8g4r7mxr1BKn0ahywwUi959AIkLHlBxz0XQxmz8gr
qrnJJKZFYs1FflOyiTixwKwjbQY1juYDWl6kh1YnEtJJ8GP8zBxCoOqxq1Fba2SxHomWTq7o79Zy
R8RkppFEtoVAiFfKMHIpKmJPOA0griNYf2kuAShnmrrJKbJqbO4EctfkuTqIeZ4UbbILp8fDKRFE
x7ZICGrptgDQhM/ymmFLH+1stoI0eswhsKV1C5dD745D414s+k1yLgxHKOwmdZvelUJbPtC89Ujs
thZjxxYBaVRkdNK4SvYTRzknHUA+4wuvdkgbhgZXsoPvFAdF6MmU7P+YwRvQoF13G06Pw9iXlBc6
P/NSfumB/6ksgfmIlEp3+K8fErpWoLmuo187I7KoKQ1rG9cy5CXJebfCA5WvrQqw0LWs96I+1L3f
tD9ijHaJZj5Z9yadYscJiu4UqdU81tdwqQrt/0eA2AOuBkksZdGdZ8CawioFCI684nUqNvFHcUBO
C5KscB3PsRkwTubTsdYPX2O+kuJv6UaZWNfOe1/HU/+ajhjO2KIpn/G+2hIVCoweE4yOPhz184vA
WQSm4/NmQv3opxAoiyb1NwzIiTnpxjTE/wSnCn2kr9FIwAKRtmDVjpatOuFoTYoEr7NKE+n0IA/S
5FHcI8J6lp3gPLex5ULc0CFgQrAIhunZ7rLiLa6Wcjf9yEtvjFno32v9HQw8xtUcY8htWGuuDum8
wluJObDcK+hvHFRx5EYr61F2QCvKGOIQ7d7pkbgqvqxhThxu+ZgPaPfUW2LMq7sqLlixFUR4QeHk
V1QspgfhGt2a0fMLCcMu5Zid13frclm48luP6b/6Npz2bmp+vnkobgQW4wUplT5sNaODd4T2BOrU
6o7vlpN94ODfxJv50O6N+oxHTZlLEJkFBd90bV4yPzDxlNgEK2MA/KBYDhHOipekR9Mtwzfpnojk
Pj5CYfgnViaq9C4jRsMeBNcUt5r9qRH5hYViwyxPHdNYCXpajsI5v3HFpeFnMvJXWxCx19ReuTRc
Xmnei2nwYUA7JrZYORn4MIMD4Vc4aXq7zCcX9a2mD8cRoRJXNafsE5JZsH099mV4M66uXs0qfWGA
l8PIdvOBRWZJXvrwniADKwrzpnFCdT40+6uXMgd4ps1xe3U38kw/Rl0sMzvnPcPoeI9i8tehyY9W
cEkZH4QaHjAHYBnimiza0pPoAvBD4iSON+UGr+TMdJ53bExpy5HKvucqrvrpc3D4TPQevURoDiZM
xeBvSedgc12UYFUj1md+osTG6/c4aoRzQaE1+GtQOdpk/TyPyOBQjyGtwbxPvNxHuBVbUAB5lXLz
751/i2FCssmp+uaVDkEbCtRdFIQRzuvJtVmDM1C8Ft+oxKmTc0fYEuRGfk76ns90FMSQx4t6Q64x
ODuAWYki3/TQh2djdAoIj0TaMxD5qNGSVhVyrrHypewElk3J4J3Gny0xoN+vTT6LFtptjOWRTg2G
PIaeVE73o83DBQN6t4zTS0fr7RMbQwchgAgE+RoNNk4Ic2zgwVepZTjxW+WG9lvUVjmRIXwZPpUB
D13HPu9F69S77nOc1bZ+tHon9/svdtttil98NF89R9sua/V03bRL5PG2lUxOGAM1vNXr3Lu62FHQ
745C4dECGr8AVN/y26gDxAQFInIEq5k0ZEUyjidzyZiNFjwi8S1eNm6Ft3Eu06lK5F3ZXB2/m3g7
Tx7rk8IRDsT6EdjidOuf6i0JnfuTqGigRtzU8oretd1EZBqZ04oue5SmS8BE4IoT61NLOV0mT2e8
U6yIxVyY5hizsLxgIOXk5SVeyevwGxkIBgFKzC+cijzNcaLpqTqzuR/omPjr2NKcH/xSOO3ZC36Q
cU3w5q+K9ei6AhBGahnuA6dZRSv88YFToI8HYKYHQzEekk9ml9MaA3Ekovq+YgpftKj7WEF28ANG
l7+n8vzpmVc3Z/SRj5kbuu5TYw4OThmEfnu5866HEKFx6mzLpZb9CIa9vTq42OeK7lTn+ksF7yXF
l02v9tsDMdppheGmnBHCpJI/PpGxKGH/qHZ4tb91T9gVyMk8xoiPs+2UebMK6PQd3IIj2Hv1pZ/Q
PT3eS845YhXtehbd5IPmo+aDp2aZ18frxvoubtBOJT6zYPM4fzGZ3M/8sJrIoYMDBJ3JfPx94iUe
9tX3k6KWHY3doV9gRHXlT+kM0swEXE5lX1w8PBk07ooo5zJsacJC/z54wnJMceidZE0uFDWYgwKe
ptPT7+00Irqmd07RRzkzXFAG3lA55k2nqxgdrEkwQUMy47YAdd18+5KRX9sFTSRf7vDwUfDLd4nt
Y4vFSVmM5kLgWGwTDMLCAZZfZ+a0RY/M9eQMeMVoj8HCRzbe/jDUwkHM4QUXYsnp2PEfnbPl87Pb
Wpn9Qot+rGvnRbzS2aCPIemESGQsm6OZhkiT0RhFap5TutfdMDIP58HrCXWfaBgMyfKCF59aTrc1
E1/YPDcEUnfecADYx6UEpEc6C+MaFxKoBcyqs1Hn8gro/CtiXvk4yU44PvGHqmfp0v4ILNxRjIp4
y1dJY2I53k2fVLesJK5F2FPQdYsYuRZe1RHvxtJnuSrvpWuyO34ao6ONOfOjRsxuGeWEkHMdfI6e
UB29leQpToqo9+NKLFNC+EUjTjb9DU/kByzTW+dgPRtlPCQl4/UAUGUIX8uRuyTtwS5XfL05EuZ2
jQYY+QYYKDKivQ4ZC+tDDvuWBMgZ6BjCjYpRd+YqIghK2OTfA2MZUJZPEIgnMwCpObsa9tY3fQ7e
BvTlk2Wz2nTOByEkN/y+hwo9GZ8W3GUDIXwCXIptAZWkhVwDrKxjAOiJ7hEPxzceF9zxy8f6+anM
DM4ML5gqpUNX0fIxeAkm4EOcYxaGYcxFOFEgioVt1I5udJCc4RP/VOmRWk40SbZUJrD4xGotqZQw
NHl4Dkb57MgnBRudcVbGAbCDLXs0JCyi2FXVWcjdb4LK1xfUBVOJLfqfJWIcH6MbBjvNjlOSPwXD
e4xgfDKZP7wz6X/pFAn+sXLivbCwtqdo/f+2fkKGanQvY6YGScx+urFmnGPBpzA7Y+YaGZlacNpp
2XpGjChgPJfUO6wS6VL9IdyzL9rWlMOt3JpYXGfZzfSI2ZVWaG8pWPckQjzdUbVHeo1/MmiaCS5n
E99Sct5VApz3iDBYA1Js0xNCzpDQc0g5Ba6+VvMi0MsSdNWvDDJ+Du26I8huDWgLOTYp0qkpO8z1
MwBhKSHQz9vscdOQpN+OIxmNPwNgjS3XXawghxEhBjSBNhEZIS3npltnu/enPwJnYLYBkmigO97z
R4q/DabBCZqtmU/NS3+XQRNvY32yyQi1YCQwBjyQdXrmd/EYvzH1XvOhgF5OhQ4EabHg6N71IpAC
le2D1DO9uvb5K2SwbofbQ6GoYzMh5yG+eqrJCWpTnsgLIO76OEYMpT4upHlPS0mxB7xkt/dqX61A
T1kx79BZaA2mHQa+Q7AZv22qGKwe5seZ8kAj0iZdFGPYNqVH4j7XnM0il9Cg855kMgk47H97kggZ
gyfev8QGoHWubJ7jqzG83WlckOFU5M6AoGuejDhiINmorb3wWDCN/FyaY5CivOo+rdqN9wm2JGA+
jEWTV+4jnLKQQCFzIGAxgwQCD2ECvPDOHIYF1ZS9KCFFvcjlrib0iRVfytEqfdRqMWU6htef7txT
kKj2MM6vn1jM/0QUTBNKOWZMRV7KY7wcwJwTTxNcg9L3g+0HFBv2ldW5QWhEkeOAzbFGc8d655yk
Bl7AJWnJ9EqgLwVVzmw7hE+EB6BF0ZYF3i/YvXAWbxq+J1TdjR1TA1zCZj5aqtx7fSstUjU92U/f
Q2WeMRtQtQWOKU58Bt75PVPBZ2izKE7yL+1HXmo/IQUnYn+CDKzAvi6KNfCq4MdvbegofrTOvwRf
w9RBOhNVzVe9DT8wUA6OZbjsqICgOtxQdy4XUT/PARF2yVy+UCmnJIG1m2IeDMvW8qiW4RZ0SMNq
kn3Pjbm+GS2G6oWZzhIL5I3wUPFY1V/JMAn3QuURpejI/blEWlBDA37XW9nTH5zt7xSu7b00JxEj
6UEyONUF3ptsx28u9vFX6bGiynsuudFOJbtFJylFS0jSQPAO5Ugxd2T5Jt4wRwFcVRPJlz9xmLMj
idMXelM8h99n6s8OFFmzpQ3D3nprUV4ph86GgkFRhGawOY6479aYPC7du7oWJVrSbhOe6MVPOfFy
k/Rej8GU0erMYcpWdcp2zW4gs8Z0pFUCxUCpy2cxeBN5/j0/ZPOnZQdkLe5zyGjCIUWEDxznxY7D
Ujhybv8F2lT/5+QrQ7aIIQfWtMYg7F8Z2I9ANodrk7z21VLCuiXbJgTjGWsKYxzJeu1xxJWji+mj
2WTm9PVRHTfCxfTbfUmk/zTcqI4gAQIxDGYWwOi9zojpmiOOfCCzm0EOndcQVoijLIdSHtMPLLiZ
3g6XOiU7taWDL49KpHatz5fhgPQR9Hukx2M+5v7looGAi3uTZo+zhVjvs9oKnFXRwdxdtyikd9CL
Hvrw0eWVbHRGUE2AaCbJZ050Dd418Hoc4NUs1iaCBXKAbGBNWzQHMkUAiVvTvmOyRdkYYk5n3nhv
y0yFpCbc91Rqwi6bMkXVrc764bMhXErzDOq3sReahdzCnA0uPYQk2bN/Yj9fjY3eKAPc1MvHDGW9
p/Qu5WXwZexGuzOJuqNlGaFoNWdaKKkk5O1Oy029/SdMCnc0xVpGfWF8gtdNHxdqjB0Dx78MNtKA
boLjtyfPFGlEQFxOp0/0abw1pwg9z8HbwDk+Slf6SwqRx+tTbqsb3dVn69yiD7ItvebG36az1qc3
0Tu9oKGjqeX3s3J5HcUVDFV4P+s7ev6/RN5rf0TP/7XGxtz3z9v+kQX1//lf0v+OG71/SXX62odH
tmoaOwoMr8ln2Bwvw6X+xi0DaoRbH59j7eergnDArwjn43WTx8vp89xwUhIM9MJz107jC6S/VM0Y
qnhEeQCFNzZoGP93I+elo/Tu7zqBsOX0v98VZgf8IadalFWV2G+mfanyyEn86z503azl7qU896ip
E2lSUdDq35z35TrHcwGpR5jZSn96zwcubld4y80FyLPx9qA8O0Zv8k3/Ia8qYqtOIJ09ioRnubHe
tMHLjvKZuK963+I90dxo2+5b1EEF1j5mrE4kilg9XGFsyTKCuOwA68xWBpQilueYeApe6HaDBrfi
DEElxunEOC9OEihPNAdXQrBGEwNLvVk87+Z7BFHL8yLCGuWQ5iNvz9j4e9cipTRx1KOxQvIpzJNv
aaY/IK6n0SlkLNVoc2VcEZ1fsAV5HKkDuLeccALUsfjaTyPRZhEtoM1fXzwhf/AYDzv25a50k9/G
IBaSGTDvLCQ3w5ce7lhzI6iRH82pMiYhQqEAzoUuYARkm7xm3ZLL9TjEkYeqhCihV+3ElW+du9aF
uDXwiWAWB04d5hY2D8Pvrku53CjVehgmOQz44xCJ8/rAWWlOU4I//zZ6Qx2X7u/oclGRFBkdsCpJ
1i/mS22GTsrL4bkfxsmnR76sVXExxpyocW+81SeWNJppgS/s8ryIjHlmWo4OrGlb9BAvP5sTVvB0
xkHc0ntj+KQdQdss0GKVCDenvNEprXno//dS/vNlM7xTsZgXoqjqr8tOcyUTwkf53NcVEIe+eOHY
0EeR62kFB6NMiflmKsaAT9TENHvICJfCVBZ+1q+pAceR/EgkmiOjUb+eZ4Kx1LfwI4pnJmQzHUTw
CWSsfGHzr0nxmqM+QMmvZ5DW/30X0p9oOaZFi6JqiDKx8b9vw0gksU4lZtRxaBAdQDhhRWalDZai
OP1POc++rE26x9r31hzTverGc4lcHfmM7H9vou2ajaiLfwaexrQLSl9+J5d+q87wmaeJG3xH3hGc
NznAAUgXDAwjkP3gELCtE1KPG5ni83bNMIUGdbeTgnZSUzFLSHHaxbClwyEUzOMNeX9+UzZUK/Eo
4AYGcUNZR7Uze35QEKGjEBDfHXif1EvNv3BgEbWLWxsUEdUDj/Jbvv/lySl/2sokUbck09JNjYP/
11ZWKdrVyHlyAyPScGrcSqRlpNMz1QClHIpGkCmGO+CeONP6zcDNeCXJrK1dbBBYTUc3Kz6ih93B
ZdEvNTPjjfZnrL0RBxJHANewqT6hbLB9qW5+TvGrn59La9HdjcVwfzL27ePlY9SOyM7MGIY9aaj/
Ker2Amfx1GDCBhZAuLmDtiSs9R4dq6tHID8yQZqPbfCFkG/9GtbAKW7nxsvyGFFBKytgHa/36EUc
8uNenvgW7h9fiA/ZfYBn0T4xboL9aSajIdqwyVC9F+iZYmdMVXlvPlTanDHDAAEHhfmi1GYhXQkI
TmADfGmAQ//9VSh/HELyr2/iF7WsmUYYKw94WzDH3lgU1w32/tylBVaWV5x1dKB3ZdhH0TsERIL0
nntJqCesfXyUVlfZfe5jQuOpJ3uojO5ci1/h6/OF35KfefyFCpfGq/m93/173Yzr6l9HYNy0chd3
1XMv9jPgkoiJHupUYtpHtBiyqXWDGUqTfa/csrG/fBl/rVf/5+ebuq4riA2wA+jGryPYyFLxUZdZ
hVTaC6RwGqYDodQw2RGkiSmiJW5Ihi16i+T5LppXajSXSVh5uSgT1BStRFH7WtOP3ZTpX4XOVjRj
W+n9QVU2TTMbELz+9/crjwX0rydmGrJJgY3enTft1xWHutA/cisv98XQQuHAbg50umVJfLkCSIPh
sMiimWaFa5lWvlc+teLB+Hby6TUiP8ur0+GQLLO3iDg/piGMivC/TlP9w25gGoZlSBJT+Rjy+usa
eUpmmYvPcq/1MQlsKpruuRBTeVvtX5b7eLD8j6fxr0/6dfBkQ5gFglCX+05NvC6XXTFxH0EzNYIW
icB3Wv5lXK70h/6GobVMW5JkxsTKyq9bq4fHYzB6tdi310sSrPuUfq2DMICZszKIVfI8HgSCXTGQ
FoA+LXtI84GG6y+r4A9PmMHcum7psqUwtnYskf/13kT949qEjIjdx2XLSI19n38jPgpoK9vqK6+8
x+sWq7uYaXR1dyUm3dGl1+I5yImT6TUbo8XZfJ2l2r4PP57Fg/HnugkeYzIBkm5adfqu/dtEeOUP
ZTsKG5HiRtZZvb9H3UiPl1nlaUwkmeBRcg+5PEtCA5UKBi8NpXi/sMypBVVegcY84SUVaOvnSq1b
ZiO/vl9oBYNH8BleL5EkEdgKefpwG6TLRvyyFWkhD5mnMntIKCAxyLgN0+Ivq+1Pw7boakXRVFTZ
siz91+aqhEqqDCpDShP93jRkvI/cKXN3hrOMqE9DW8BoLIwm4aQBtMv3ukiIPwx3NjR++fjL1ch/
KBatsUhURDpuUTN/aZbUKsktq7ayfdQutBFCNGbWg0wtci5rQpDJBpGk67TC2ya0mwfUvangPK1u
L8ZeY15k3/K08hySOUz38QqqTYp9578X6h/eT0tVuErTUC1D+z0hNumeSRSKcb43aR6KZs5UZY3M
3AJ7UkLGGuTif3/en6Rj/98H/nomgSZZTdglBBnTjPJCqgMdQ/+JyQ8wGtkCoeKMHNQE/78/94/3
aYgsC41JSKb6a2EUesFv19Rsf+XtN9VdmSr+Q1lL9A11pruCfPnvz5P++IGmKiIhEy3GNf7ah2JB
e9ZNqGMqxNj3grQ14ADFevboRG80pskpozmxyA7WzAI7M8BTx8i1lVSAYMdvWln6ep4t//uqrF+T
lziVJFk0JE1l6pJCN/DrOO/kRAv6Xs2X+gkzsAsrTR58C2zau6I7OHSfhPC0QBJketgJdCjq7gly
F3QOqIPgfRSiUQA/ncEpbWKNPWbf7B5MdzSh8wzbPAouWRH800ybabpqphaFWWNjjQQwab0a4PPS
hDYYybH3DH8Afydzy1c9kDSXhDOXEA2SUAGG+IcMXj+AnkW2geBDZ46FSLgNkNwhhOe7orT776dj
/Onp8LrqvAmSof6P9qKM0/JRic98iZvlxZiGgm5hrn1WZF0jJCXVSAZEKpYVLvYJzFa6JnvUf+F3
J31glxFb0EyrKS71Ka6sAiAZV/IiIzJ0tLrb2RRDlku6LOWr6gk+gV+6xzRLv/D7KevDVj2cM7Pw
/3J2nk2Kqlsb/kVUEQW+KogBMNvhi9VpDAQJIuqvf6/lvOfUTPdUd9XZ7pm2HRV4eNJa6w4IN8DE
vg534yrm1zF899HvVnB6NVo0AXxm/xAcej9s9ZxPG5d739As1bLF6sx1Op+WLLODE5/ZHrCEE+ke
lP+MtyJ8hq3madx66R5XvxoaaA6R8YP0I8XAJsDrxWt8cyYfAKnDA8VZOomC1RiSLD3Ta/r7IfYb
w+1QC5Ih+xw4KlR60cfbTm0SY3LdZl9FnNNBlIxCDeQbigIvcO9QlyJVNHN4tkGMUDrk97dc+zRF
y0XjP8gGxTG579p9QfljnVaP+rbdG8oxzG6RfRq1iEMcr8mywKXI+rBJLtfEgOc95Bw0I93ihzbX
Pqdjfx/fcSzmRGZhPAn/3ifYHSU3jw7HP1eq2XWcLWqP56lmlE/5BStnkq52NjyeUMlAYAf/HGtH
t9GTSNefL4SdbbuHv54Mq0023KHW1TpMIuRHTFTO7P3wdMlHBiVcw3Y8K1afXBMr9wKDKrJODjlf
OAZmdKxm+zo4qFff6JTEn09NFXWqp00222qUEApqmhUg8MMsb8yuCUMeFE5mvVcV/CenTT3idHB4
HQi2iJserwiiEZwYWlBcbr2MrZ523QWOqvSdG0mtwy08mC1MATi5e1Ap6YsNcTYVpQBiuwaLAvPj
YuKJhIDYQflw62eDekcZnVQXmf7nvPrYndDK3VC7xVYv9zpmoEJPzdtZ1liTqwtmojQQoIJMVkUH
NdC3166wsZV8DRN32Gyijk55NtlOtwdsfuGZ5EZwY49SNM+Xzq6vUajfNvteUQ6VG6ghOEyn/Tk0
VHgaSb2oYDLWV0S4tu9HvfOoqFb3Sjp5c7Pejm3ThzN7rcCnkBiCQlwXsOIdx5MPKOOzW01SHcIB
am1Jcoltq4pPF22UARs7b4C3nS4DpUCaV58qujr4vp9/3op86WcSlf7Rz5PMOddptmFwV4g67HxW
pF2Kbl/ZhMrO7LPPC4oKReW95meIoexeK7DmxrKtf1nWXNuvVJIcGoJ2mbn3tOuV8Kr+aef+j/lH
YpH/DgXZ2f9xikaeZbaZO8dwU88bbKkybMVuiA0Ymd+q0y3FGZd1kzv9fdPIQvxHhHJvGU3vkBlT
La1j2J9GoLvT8qRW3WNYg8yto7LFgy+4bWfSC78/0qeY4PeR8MPtaGxNDc2UBvjjAs8lHeK0t45h
fhoZO+QnwTLUgm8plR9WMuNfban9cahPF+Vw8tdcM45hapMC6TztRFsDppNOzhV97ZViDjPb516r
UBNEruxkP21ab1c+OPly83hoJgZKM53QOsLMPg5gPHddUkUtBBbShtXRL/fAGc4/GcJ+Ct5+t5Ct
sQYRmlqa9Wl7oinnU66XKlIk2miP8JDin8H4EbNxS3QViTObYALptGMkKIbzUwK3+Pt7pP2z5Vzm
LMtSdf13CvKPm6SkhqPW1uUYXtVZiqbqpvo4Jj7HN8jlKS3iCd7uEl3K1ffHvdcSPndDcprk5rCm
ZVr51DmKhh2fo2jHkGwMKmEwFK254QpfJTYuj0m5Vu2pdv5lMB27CGClqNMIhOR6I1O7gaZ1pNh7
6abczYtd9nQm/VTpdJN0tk9xXXpWUYL7aeR83svfb9ef5/ypl6kH9bg976/HsDy9bNJR3QqkWDMY
ul6Fk0ASbLQfmukfOzTjzyN+nsaO+e5abekgJnnsOh9psF9QSjI+9nUEpy8zf+qRn2LiL5f4aVJS
E8MsDw0HtE8WSHM2xBCR8t4VoHbWRLX10RajTdX5oRf+a07SNV3HI5WgzPoyJ22ZGja3ls6AIMlp
tKUGWARbfVpXwQ/dTuKeL90Of27dMtgJueanTV+Lc/e2cs/HsMl8HRDRcccWIL/5hPeuttqkik/v
R3LjgneBeYnYKvmdZtaSMN23I3YODAcbFoRqYOFQPRs7FXsfhDsvb8Xpp2ha7u3XU3W1jmaYls5S
8Wn67CRmVucNk8MBJkXdCbb5LxmhSv5cpKzwlhuY56x/u7GN3q3Tas/EGmn1CobUllFDqmlPhUlH
t646iBziKfHV8of2/NcUr+vkEGxDc9lXfprAbLO9KZeECMJ2V5diRE+ptIgT+P6uaY6MrM9tgZk4
G1dLY0L6Eraf1MsmL2ugWey43/FyfLoNzZc2NkKE3zSvmsqmnWSbXyIfdFoWU3W9CZCWwxQF4Fu/
WrLZ46fqW/xRfTQn5anLZrJvgvWr51DM+BYjvMb7MaiZawymp5e+IVHlbdYtJlUgdJ4Bwo1ytOSA
9vVSz0DwHmoU7F+kJns7T5TT36bYv1PMRRwEbGor8v6e0UumAKB8ta/33YBaynF4Wh+X8hJr09Vj
z9mHW0Jc+AvQdhWfY4MEKf4a1noHA/L2onpWD4ka8OVbwiY41XAy9RArqafNniQ+sH3EwkEYDnSA
I/x8IE21kt9NLEz4eww/soc+K/+GN7Onj6nSz3Yz1Lp9jE5QD4DB1keav1dEyUR9UIGTFD0Yevz7
wV+wD/mf7iY5AuJyx+4QBfzds4+KbWnqpcxDdpOYYAjDADUSzABFPgChXTwizoAHJezCzNjbTS+E
Wtwsakq/toSmLsYOGlR6zH69MUp1CKZStHvE5WBuUW3BEW1dDTUcIbU+PAQky+bSDeSF48tNjCLR
GL0HuhhEDnP8Nugjj5h3zPDHuJ8DklXd58mSGmsPAlMPThrhLBCHnh1JSO9GlNI8beZGF/ASwHMb
gdC2aNjv5hc/427bCCnglAS47uLL6/karJYHztS74d9wIjVQ+BVAPMxUeK0mZXDugaXvSt+5oVAO
zAtEFlI9PMDP3Z/f7n1q0zV6aAWgnH8dXuLD+ECxGVBRuEPWFLghaG/u2mwPygpdmvgAxrkeo/n0
v2y4SBuYtkXyVNXUT2mtxL24RnFh4Ot57FABC5ALw3cNPArSpJFGA2KLMqytXtY+1JDzUReEI/pq
4Y+42SMWu3+CqPEEGr5SBqA9bMTP0CI5/RBvWv+a7q0OG1CpoNoQHP/uaU1CmSU9OoLtNHttjJ8C
D8ndfLwKMhdg+hzFtf9/MI9M+og8QkPqvt0Yvxp3Ay4D+FZyaN0HSqI0L7wnbgCG9dipMZgYJGQr
gLzL398PlI7+79MnnSZTq+V8Tu8m2a6jnjVOv/SRX/KQQPdNaipiTQZOcNn6yGoBSwKzHjiz2q8B
DR+74Ec9tC+B7e4HmtfEt2U2QOfXU7r9slf2UMfwUDOkMNnfzo7BlirnDvXFA+4mKTX+YmHjPtni
OOan/byPFdvzEYqg+4DbwoyysV/TgugD85APyd81r+b90wSaCokTnTGM/w3j+uofYznFujt/ezC7
yB2mwNfpojSm2f34uMCB2voyifI37Y7O411KQV0tUQTDEATns5npV0+YJPnInvYrXMCGyQDGXf6E
htegs8Z7c74fnFEMtgDmvmwH7ctpuPmFGFx7/yV9Ry0JNJTMFRMINJ4IPPrQvrpyk49wQLlAFgBJ
8ZXd1yVJeubxg0dreOg78oefffAN5HeOwQUo6K7veI6nT/G699iuM2YvjNxbIGOYRODcuX9GVojf
DZX03jD24cUykK+VRYJSMIcmn8gXuT19mKETitDtPX2EUCzTDDiUmXl/l5yO7V+6y7K7DEMtgCGG
YgjHlS9JOTpFFpYEQIE0qkPTynoAzpFZReYQNPNIPeImyPMbEhTQkPiM3kcntfvS6T48gIziKQUY
HrCJujheMyW1fHh6k2wXBEbq1F3QLNSUAAdueos4xUmq4uN9+ajRO8yFKIC7hpcy4yAv1AwgsIjy
+C/A6SxNsnohZft+81nqvOMU5U1el0UmwTIQJz2wwXuPVEL3lz3doFluQakcYkfmHcflmKo8kxlf
7SNYAM9ox9KFst6rTHBkTt8d3+XAsLlYRKagyRiWCPFt+9h6JJPrfS2DvdW1ekU3CIIn4G4QLNAW
eYI3hMCaXAnLKSsn4iqc0qH7FD7U/fDlRe3+escSDJsgm78RLSJJLDPpLiKPALdg67nT+4mjmpV5
L9BTukaA9ALfmLGkgnmgtaQZRM4k8WTmAAaad59kDMBvGIOHY8nGe5WJHSvEoRVAYRrF8dPofX3q
gzCC2YfqDBzqxR6vnsMM/VLQAEcmnRN33GCGQjm1Gwbzad59kV+ALHF8zGk4liz1WV+mLtkzwBvs
6d6LvOVBzvSp4hSchwXIqvv0ZsAaKXiJQyBmRDxDQ8ij4J6DYgz0+yaCrjbaQqCQlhePrNs7EJnY
9miM/naRoxj1O5v903JDLfMfG0CL6uJ/ZsJPWwb1XNuVcrLzUDhhUJwx1wIfDGRDTqYBkX9l2pHF
m41C9zUbuEi3qL3JxGYWZ3oXHWg0zcBMQjphiG2Hl9kJ6t1muJ9BR/bejAC3oV8yPC692wi9h/sy
TMfuk64/gvx5kDs0DR6mtxgqK7YzTGdgcdCkRxt4VYlk1y/4LvCEei8w/eIFRi4oXChjpY8QrleP
bhPUpbFGlT6B8OaUjP9UUrwgk6Why74IkDfdn1B9X3foLHHU5/mf8qBmSuj1R3xv61W9LS+dY4g0
2wZ57fOaKIZQ9fulSr7l7/3530f5tM7qZZ7frlubVE8TkGpj8U8uQeMOfw4FvgaoHMkxUL9z+POl
3n3RFO2WUPEMz0m/2gQOnG0brc9ewzbt1E8UzzV/2ET869pM0MOswAYpEvdTCzapcTleWo54gWzf
JGsLXor9XB2gJrx+34pfl3uz8+eRPrVic7A7p6tBcFrfMgShPRMARaW8fX8QUBlf+4QGTqNDwqej
UyD8HE2ddKnW7aw8XMuYYd1jVefHkU0FSA021Wko6zfLJh2cHVPwO7w5BjuWPMzuWLNTlssr/Zj5
bcgsKe4Y65ls52WXUnmVR7G/u3gRUJV0fwpvvKOln8vKI68i1guzsFswoBk3SFv1FJgnvGMmdZCU
eRYbGSYfUKEMGXMu5TEhGKIsyT5HDzqzdNj4ovAK7d13HyUEoLTH52SA4czBA6wlF7WGO9t9lm2e
xm+PQL2YzFHr4vpkE/BKZo3z1t4g1/pSCMQRlLPBc4CaGAYAMBBl7q+hsDH3cFXItbAeyCx0CXWM
dsVQ9kpJUepF4KFRBmA3AcFq19M8uE+8KjUicT++C7ufw2JqsmMqJtVEdk7OWo1yQGlQH2YNuvfk
+CEHvbq45siezUTwXfPaWCpS8k1A0yla3vrQzPrpsAPz8tKvfTMo/XPfmJT+dq0CcC790i+8C7Iv
1JJghxQUGG9MOWashFSWAot1ViZt/OmAaBcBUWAfK0HiPXnoMP4u/hX32CMLAX/YRxDL9MxJA/X1
iJMQilW+LBKINjPxFxG+37SL3Gl0YR6l+7BTDVxCOJ3zxgriXk1TXyT8lkhMWgo4/hqrUmZhiW8c
OlrGPmvrlz2I8n5KTY1CrQ9cf+EEYJmCdq3e+LJzWA2vRPe/vwaLY2hJiY9SOA2OgbhnU7ktuT0U
SlgMjH5GbC9LgLwme9Kbd5xTp2DXSjhPs05Sj82wbPdkK5j3s5ncA2zp+3L75MST+dVHcFwcrKW/
USkNK29NZQO0Pe40PKTLQ7ams8j356hfU/rplfMm1vhOucuyS9Z79++QXtvw5ncUuuiu0tmkT0Ko
4YzwHprUAXwYOVeOgFYz38qGlV20zjfImNyi1g2FYyznnEUpqEGMXu79xuT66Gh9a8JtYMtPE/eQ
vX+TDTQyIVK8lYe+KkBFiuukiQSd6dP5+my+gz1NJCMY/kfvTPmBrfI9DQKAsgwyX+rhcupSIy9p
UbmZkApBne55HKPt7IaRSoKJXMHWXRIsF6w7EWXDeka3Wdlw6GQjwXoHT2DPpsFmZAO8mABAZAcl
zExZAaVZ1OeG0d503yWc0bj6sve6RhKXPR/7xZ4xlMEo04085A4wvbzJFPA7ZyD9gHvRS17Q72Vj
cPI2M/ZTyKHeG5Ea7hC2YNg/vCMpQXaBFuPb5E6k4QnfEul4MgXAa2Mw4dkn0xEbDTm6PMOGl3e5
fKZmf4pMA9MD4mZMUVIWtrvvae8+tQKSR9peIqJrL6fODH+kd1vosYt1tRmfqCdylRm6kq7nxKJc
CUfjuVzoA/OB3Exf5+8d0pgyA4LmoSNc6Fx1rPqAfZldkrGAFKSLSVeQZsq9NpIOJ2GYdH9kMu5z
oDSjRDJwIOyupnbfcJemQpq/EnX49twF0aDMFT8hvMkChxkeOPSuf8alR4aFfDNgHLowWXbG6RmX
QPhs5L3OElkQwBCmBNmKTNjqNpBIUoJFhtgMz0G6Mxpp0k3uD0LGlTbAdsJzxzLQYHhLJ9riogUh
k2kz9awxRgv08iPPMU7AHCP1UiJN6ffngTPcyQo02RGAnV4zeV+AfAvgsYgL4IwIdSTYcSCAa71s
Cno/vvjIEK+hWjF9ob5LNAIonwJ8S3JOttGwjO8RkInNg8Rr4J17p3GCf4aoNJaRNK5Gn5fHhQ2m
ZKtQ+b5jRA4FCciG1IJ4d1khsTfDDeJEr56RrGeiyfvFpJzhNcH1pwzI3NuPSUb49xUEVh/71ZLR
jZMDI45FSwhcp4kMPBLPTF7XWFrp2Pto+sSGrFga78MgjV6FL2Jg9twxat0+purrAqC9ez83hBNi
yZrJGvcsfiISht9QNyIIpfmy6NblppLVHjMLkvH4oEd8kL/sSCwYS5tIHCFbU9YBTHelZxISbIk7
YAWxGjyQQk1Csk3dkO0ub0ZsUWdksyYQiMh6AVsolNi4hJLe4TVpepcAqQ5//ysiCNgkI5VHrEo0
KsPzfRFLfHoZyS2ka77AYfMg9EabvuTHCj8MezHvfWnDq1fESsCNg1C5xWsanUHwFQhwwFEX8A2Y
aVKs2+lmIgIV5NT831nY1nPFfpmsHCaPuILjWD27gmyv1mdelU/ul/slJqlWsF06E7kESftJgk7S
gALxaImQ5SslsSfPJKkXr37NBsTF0u/gVN3bDzURQC7XcPtk8F4K6ziaSvqQVIjcRokcCP09Wt3p
riRgfM8lGliFVvBCrKZ2VwTeI5kQWSxkdmCj1AwWdN8ukfWCiIM2G7TcJQkVq0B+Z8OExCYflBw0
vE8UYPmchEnA3XiRIy2awf39XYlwSfSSOk4HW8wU9Xu0h9M0793CUuVDqycZGPfMlygOQHq5Bynv
ZjCr0fuQb5RcAFkw3nztvnDx9Dgk/eEreookSyfyDJU+0iOlV/gnbm3lg/zgUweI/1zBmBAuQO+H
OD8j9uQ8ex7xK9GyT7DbR64pMF8rzAj1QdY3x0iPH/swqZ/tj8szUIIgebs97x8vmAS27+kgw6cG
Ld91Qkj1REVwN0YleJAOQGzDhPM7fXtt+ChvamsBYYnrg47rGapML5KeuPn4vjIZaIFk5pH5YNcj
WdyUeTjp0yKo/BX0OFAf/KsbIOq5vDG5kIGFSMcE0396Cn3+6/b8bvwyktGCL0svI36vYIIircqU
c+OdNTggk9h830vezy9o6NMrryT6mZjQWWGCejm9dJi2h0qg77v2L0Qd8KYZGb8g3DUhqgnqwB7x
IarbQyRcrnCLRMnFDrgBdrCdyqt/PuoQmYSh2r/8gskXSL+/9s23331eA/ZDP669lDR1hQoRwFbU
RO4N4LfL3ydM46yliHH1Oo+dR34yVMw3nWcX/3fOQXYzdGHkK7o3ePI684SMst8VDrk+tW/PQDpJ
jgASUODgM8ym3kfLgAyP5IOIjHvNSNZJCe3l+5ouLMTV7PsQCKjRl3hVMzqOoWq2AzQH4Cz//kdU
XNbXze3qVHm4ifBBm0cg44csNNHtYTtDSuUYsaLUq2xUji7DYlpMy7k89rnnlL1qqa6blxQpH3jq
YATWxZJU7Lp8aX1yDr+2cxXg2rqD/x6qJzoYgl6BgE3Kum2RLly7fRPdk8lpAd12hDQEDglYJtsD
nthjodydJ1hTlOyiSnH5iVA2HBRWt3yU1KDZ7QZhhxH0wHPvNFDiDSko5Fjne4DeCNvML6/ZKvvI
Pi4PuCVOM+YnhIkm2Ok8H1eXVzyPJvkE2fqRimr44Dy5DDnSIBldxo54vE0OixqzcoyTVvWH9npo
+2SCVfKjcOWf+ZnNrIcKiwbkmI8z+8F9hUQLEjCdpIvdxBlavhbsh1moRLt4vywx6Mv9zUSJNgt5
ZRc7kyR0X2CdPrqz7fTQ6e6nh3key5zchhmOIPPd+Boqo2tYxOWyDZPpfprC758mS+ct7XT5n4+h
6vrISzyOy2yaTdUQS9AxlImwiqtYDQtW0PEpNkUt1UGOmA3mLFuQPluU5GwWGb/eCDZ45fBMxmrh
TqVI4sTwnlUxedtF20kRoZnH39ZUG+7Cyu2a0Q0NVjc04/IVHzg0AlCEN+Mti2gMimR+JNWKei8J
zHm6Qu8TcSNUVR8osGE5c+zlK3cKYQh5oed8hdJ9EVWRnFUqFKlycopy1BUL3IiZoEaUhUDrwluF
QD7ojOHxkDqfHWbV6swtWFQrEoKIgT9cHxDM34iAmYIC+1QeHHSQRps5/Ozx94PmH7UUqnIOdRSQ
Qyp42k+IjXyzbRvQ9Mzt6Nw4KyV1/c3BiI6FjW2Vkxw/MAP4pRpkvdLRSet0lSbYn5/11O5tjpl/
Vcpeux2VEBEuRlQlRdABgXfThW2H2QTx8Okjb1cWsZi9dTxxGLggEFTvk/kW8w9IOf6OfwNhccU+
4PJ8uwW7DuLLmb89d/q1hd5Luw2V2j93no3mI7mtMP7dpYGFgoKezNR8pteZt7s1PzSL8bVM/3ez
SOn6j6lkn+fmRRUMz1kHJqzhCJpQ56Xm0Cmo2OUzRU2wMEd554hF08VCE/i2LtN1bU/L8wUPiYOO
hhSN0nkGvnfC6lcpVFDELnWq0/h2g015sIAGbsaAFs91givlatMc+4mGiheKThvml+9vtPYVEvT3
FckV/3FF6cZx28Ii4bUFIHFmi2LOnM7Udr2smll609XD3A079g+TsiS3/k4h/n3UT8iTuj5arbUB
iKSdg2O1EuxP6qf7aFNTyEp+OJj2NZ9saRiPUH62dLdDZu/va8wPbnLcGIB/09PI2ufRHrFrHDdR
Kj+vdlZncEUrSUWsuc6iPCeqSmdW88M53FVjP19xR4Dp8L3AeLifes6xSvduXdhZmNcsh+rMOSIw
TqfZ3dD7KNDxMcnFJbmnogGX35gFkAzOZw5C6fR8fGgMBJGu+sdRlpqaIDYnW9iS8DjvR4BffqVu
2z03BDB5xFD4vo/8I4UIeNBx4KmZyMl+KeE3zYHc4uGahVszH1yU5+pGMF8EAt4RxFCNFmLV1TuE
1e6q3DuewImUbawJpgdiajEy1V9tfvV4Z4dhrdCLAZvZ5SHgirZwVizrGVKxhtQIxjBkB0p9Xl/c
MaCgA9jzdHS1DQ+E114NzPzXCdDyifpnMiraCB4Ri3u3LWeplnrVDbEjIKgpUwaJTMH33ezeGRFn
kEzfN8q/Bg4cKDhm9CkT/sunLpw1TXu6tg24Brbj2LaUWmTlXQXdOCM66BA8Fw7CtNYP41WXvvqp
H/11WEkr/zFeVTtJKuV4zkMaw7Bf9c2iODNlXGn8A/qQ+sWvUCDbmNM9mwimQzv5tWdZ34MjzlS2
MToWpttfl/StNF4bPEIbd6a6yx/aRjrzl5N0XQu0o4pDyx2Y/sdJFur1XHW0Q07K1DfIl0CtsHys
gPAObXGBH563j2CrDtvh98f9muq2SHGDM9fhxmnaZwBAtcXJ6WAUVNC16NjODBvBOp+O+v1Rvm4n
5Sg2t9x2O651Hy1/XFxZqBc8ZwC0FGTcbKS3Ak1fAYYCk93pPF8H3x/ta0GCoxmqCajBVm0obH/f
7/2lMC97F7KMrs+A757NYJOssLD/8bL+eSDmSSCYoK7gyf19oOtNafRCyXLAgKPcfj7lI0o6MhW2
P4ycfx8IBgogB6lLfELldZy86OjtPg8PzBZtBMSREa7tRj/OW/+8UQ4K1yYUAHQBPjVdXTkYoSlu
JuBnNRvVt2coBxzupkZGDbe2ev7+Vpn/GptSZ7mDa2H0fhqb26axjPPNzMKdqURq63h5Uo3qizLS
jk9Xh3Jsqg4u9sf2gKEged/0xTqQZNoHehtohV9azGugwS7u8mIFifJxPc+A5qaIC3IzlBR5bs79
+nxY36DVKye8FzF7ZbtpZ6cpTMpte8VxD6wBKhFMd6w43eZcPDWoBXvfX+i/mFaGraoaZTJGGmzb
v/tKfjM656bc5aTG214EyKr1D8Mc9eooW+P/NXrk+WnraxNtos6QMomg0PyqX4olElZr+819q1/S
93J+mEbObBe6AxTcRsnYHaNOHTWxxFwSQ6VTLbQGwFeiQtyjR/Zsu1RmALCoTM3asAk3k83CjVwi
jmPozvbLQ5xYvgpZeq1EV1g1i/3SAbIQn0f6xJrlMekBkgMHhMHckdN3BsXoRBV79wOs9l5R+3v2
0/5qnU+VvY5yzlVYmHkYqdgT2o/HObvCdKI9HJCQWinz3aKYoMwv1rzXtVzsDjxFRQWheq/n1/g2
LBbGg/Z6XO0jfQp5xI1sLm7zBuVk82gAnUEf8zSgXvO+G0Mr44+6rIlzqhXwqwc91mM1vjy5SwyU
Zhrk/4/0OVkYw/fvO8E9BPjuMmX4/TEPmtmhcM4al9lCHNvMdktlUgyRsCl+STlLo3z6cguTQTLY
Dk4h93eQzJT4TMlgv8VX9zy2Y9wuo9MgGZbDmijSiNQhESM3OQlz8rGILu1X+UCJ9stqXcXOGEUp
9miTZqFFZniLmsVxgbDZ+vaYh46vD9LRkSTPjcTeLrZGLf4J2aKgSZqHDg3y/cXfK+mfL56pxbTA
anUwNvh0j/dtml/SjBVOim+H4QGQIfmFDNWUFEekc7ghlyA1F9x8fZZjTyGep57WJ2FTrSWbUvml
QAHvpTcDbTplJHkVqnHASeDMpYHjWz8MW7vzdbPP1G5qKhB8eJugjf++ZW1ha5uOxtTboDpnMi61
oTZsEWcs14dlKY7HvXR5XWcxg3jGluIQ4tmyMN4UtPAPy0vTq8JzeAut8EjGAq8ZbuoZc5eMrEK1
PMbyUCbO7LDcx2xQ1s1oR+ewJ7tlybg/vhwY/+06X5ZxMa2mVniNKoaCMTbG2eAWXvim/Kmcb8d1
fAkLGtJGne0FYx7jsWVX+HJcK4vkJXmBtjNJ1sl6v7YXxsRemLPtumQHH8AujOoRD1RaB3pcjyW4
v47PgXDvWqR7C2yCoLoNDqN2gLUZla2HwvRwlsFrDfikPW0fABExJ2wwf1emRXSOrsP0Pk9cxw3u
YwopAXXejBCzGexCeXQiJzo/bjB1kevEoHyGWubcfdvP9/NsvkdWTky2x3u8py9De0DmaSApGClt
QIIdQRaf7ngIDbOYWuN8Ukd1ZIxtPmHwOQuzAZ5Im1z99NyjvoT5kNt9jpLYpoiQDymB9h8j9HdG
MhlTQw2Aw3pS47uMz4MEzF+CMjhKVMF2pJDS/k1YVcGrFgMTAMylh/O3NiCNAlxGQKgCXoXWSIeV
Nws+TOom9NGh5AtLb0/hYl1AfkXtzQ+GxVifbpbmtHi9wq2MsVU9PXSm7rabfGyenOm28RD3WO1X
JpArXPPm+w+UwTFOezgjY85smH0AOEB2srd9viEVvtKoAO269cpFPrjsFosLhjAPCrn/SbNKnpuP
bNauqkU52oxKEXPLekl8DnME1JBKm8JlBRlPWm47T+KcVN12bKG6gqxAueKDUTLGZ7PBM/xCR97O
Dxk9OkVNxyZ7Rc6u4aFG54XFPSpHzF5xDiLvMXJG2Ryz1BAjKOjsTvdE5wU+jrn4VJ428YkP1/Fx
XmPAwJsGjI+HOjqQJet42EDjecBdbbFrp0IGEBjLhef6o5Qi6sPttVzdk3BcbILw2/759nAgwXaG
aLrIkAPFUmPzlEVuTNtF1aDpa6OaZJkSGKNkeBtlAAW3w7Tq6sN8rGMhXo3dmGaVbjSgQDfhIKjw
jDdDc2gEGVMtyhxpfE9tr4sYcUKUyEilKSNl5IAJm26nxhXdYRXzlzhB3mHK7It4NEtvssRkaT/d
zc/rzVtB6aakImOjfJjHm7eGglB805HTSpa8cc7nQFiRu+NYN3CDTbifnlGi5h82kxtZU2a8SRbK
yq0+FusMXfVZvrZnt9EudmfyYhmmwA9Z6IfNsB2inRWdIn1cQASaHSdE7YzMG3UuBmkHInGOUvI5
aibOoDPI3mxwfkV8Dc+xM3AGZz6ZiXcbM4Izr8i/XYIt7lf9khrDKYKiztxrgZkz+wfeXshXrfRx
NskWCWvIfsKfxRatozlpw3S1XSjMDvhM37N7ylP7gEfPRvOVabqynpQwG7v8MefGVAl3kbJUwuOg
GTmRzBtO770etw/3lODIoMLIWuZ2kOE7jC9xZ0O+xeSkjZfTvJrX03p6mrfLhp9k5l+aZSVCePMO
kNzpOS7f26W+6ZbTZllOy2kBz3rO/vE016LT/MQ77TV+cPGGDcJu/LIbNDiDztmQqt6eIi8it+Q8
Z1geTc40SI1Od3fRG7FFAUkI7BDohzlQx9sJKq5Ta2o8ZT8l077uz2U1sl3RoLONzmeslVUnV+14
Yn9eAebR+ufwNAT+snQxXZGkNTsmEAabYWfINIMlagBOhcIQ5leDPPo1yBa/uRAkkDhdhFf6zk95
j6/7+b9P8NMi36RmbRabDSeIR8PmmdCLvW2BglTrR0utb452UzSb5yfPDM7gc5LYGUFcAKcW1ICL
DrxNSsIKyk3Z0Bgd5pRDWfOtQBsp4I2O3Xx9xdrF9hBbXybTzXg3qn+IHiH1saR/2aj80cifdmnX
bH867BKuQecctzHLPEs9S/ALeVfH6W0vnv3YsDaTtPRYo1li3UWy1tkbXGf1yA0lsxNrU23aiTux
/bTH9I5hMSEtTbc5zzCyp0Oihc8QSUlDX2caO4aEjUAR1qOUGVR5TKdFmNJq1P4Hd/DISkodYKyj
JsJnZJhPz+RTu0dWfXFLLCb6qo218Bjvpi5r6p6p98REng2aOJsjoTzZRCz+6BMw09JLnKkVb8L8
FYf6aaX1ZK3pTKsHmL2xCo5j3CpdY74J07EFOjzWp/nYCVW06/rbEDXbkTFqQiwRoETPtJEVWIH7
TCGEnLw12w/30PqlxtGZ2LPNQn9rwJ4+YkTRNj3zDbs69XG/LNYIL79ly3R+eVHDcyAUHPTrUwwk
mWcinBnHnQH1QlQATsF+Ug+QefABDE8W1BUQ8BmgzI63mPlARo/tIAisQMELBNs1SAbtYI/ONiSK
nreQItn321gon//oHmj5IOXkQgdEI+XvHWFz3ulqXqk5N2vHHhav4FDA9rfh5R1cz06AEM9QlEVc
+ITbH6IYjqcOCzgtUiu9er9JSlqvXGowbi2qqafRmaK5dHgK4uwvKjYN5zt6FgqB1s1G0A76EPCA
jYAyYjIHaT6gcwR6cJmwMD4c2WeBILLocVr72z2WZsJgNt5FnbhWKSLjnBowHRdREe0Rc2f7ZuXA
BjvxcXwcdFbnvjraBPuB6TcBWJKgWWndoU4dRgxu0okUvLQx0K/FcXac7egjk2LSrq4szCTte9Wi
WbFIUxRjCd3OlrwVK5190GHs4vJGlb8cdrrZcLNI182jsjIXSdihkPqcPWaPyjq/IqiHuc+OH/qi
fbNniP+ie4/S4zCN7g8WEGwvGEPqWB2fIzwMq9npGenHW4SrE+tcyQg74xWpreD+YQvEZLd7Tlf4
bs078wS2Fz80Irz9gxorP0zLna/5GbiSZJwk28Tc7MqM8kdcd9E0Jd8kFwlt0rDBBWaym5Yv9iNV
jt2TFYLzmamrlqIgjkaUBTNqjR2w46/FK07vxcPmaVf6yYeO49YrI5GOHtSIZNTeU7X2gR2AGQnQ
MRs7bP+4yMtKXG7Vhwq8DPUObqrjbxHShdXdy8HPrHZUyg7YtP5IuPnS8y14oUBjDQjRwKU/ZYca
9XDKa43Vx+XsW/gh9eisRWTWvh9iXxc5DmOptmU4/HDUT4fZN+7GqRMnk3ytqkYF8uTKB2mdimC3
Dn6ETN9ZQn/P9xyvI0k8m+Saq8qa9sfdO7dtcdkejSzMrsx7FYa96xL03P9xdp5NjSPh2v5FqlIO
Xx2xwYAJBvuLimCUc9avf69m33MOeF24aovZmdkhtNRqdT/hDjjGVlctfA0d5e+EBKy5bjQ816JF
oz8i0qr7txYnG2lWvjGB47l3SnyrJkh/rzyIduSJ3rTjXIMvi6DiCwZB0vN94M3s6zekvLEDtYtN
PDzI2VOD7IuGOdVaqmaquW4QVDfm1iO9siJZmRia2HiLz3okyrCncGdqRGhkboD5IVhU36Eg9ff8
q+dq0Qig6PQxLTa5Uzs/JS+VwosUGi8B/oUT7QNcZvg5PDfbpJy6C/ej/ZIO4Zv+Ac37w/zwj9GL
s9ff/76Kc6vAZo9FlIg/0KD5/VRyzbPr0UuTGxtlD5jr8lXbzH3oTPEhuCuy1d+jiZ92ugaQmnAc
FG94j08rrK6pNpaZDclNLe88dduA8fPXKVgSpX++2Aj593ZhqD8HO9kuYquMkHhhMFrAfb4u0fm3
V7Tcg+xC3fhcdf/nQCcF6sbLab9KDBSlc8qnFEMR8/hPZfCfo5y8P2WRyErZMwpFY3LFJJpT2kfF
V44vlAnPLokfD+lkYzBdx25tg4GQCUdWFO8zD+biV37oQAbJi79XhPHvc56nhAaPoYh6rfndVvqx
LXi2NPqjmRDKYsa3k78wbLQ+8CNkU8exj1+Q6w4u+EMEIQR7s9vrT87BxCj71V2oH1RTw1hYAZQ7
+S59GbfRZ3c3Huuj8uzshkeUct+dffJSv8pfmKgPWzkRhsTexPk0nv6+k3PN3F93cjJvaJJ5VuNy
J461RJGVWjK4/0P6bgc3/ttw138NmMQwhRfGPfe4BCOJJgxMZue0txQaSZUNcp7cxPayiAEYUmnX
iqXN0xOF9zQCvnBJwODciv85primHw+tD2VdChTGLJ11iXtC+hRGgNniC0eUdn4c2haIfiPoqJ6U
83VHzvOhYUrbD/PrzripMSPE6eKQHfRH86l7Cz/rx+wwvisPLIrnjh0zf4v26juntf2SH/ijesf5
A9Hf8Bg+Q+QA3vf592O3zixgJt/h+mwUCGiG/Z6LNvCkOFJ4XeQvlSoCprtvqljFlNdwB33rP2iM
Ox/Sh//pu8v+Md/7nxBny9fhwdg3X8hBPQxv7b31jjB7+a7uzSd1P94Wr9IBH8xXw6D5jIy39RXs
8U8J9hQq3I/hqd4G+/SIwYmyCz7tVwe997d6Wz7YT+pj/mY9dVv8ELAGKV6U/d/3a55ZbygrstpI
jJFBOI0byjI3x76tkhuXjKhaFRiUDSg5gTC4bqVti6Kug4BAVALaiEzU0HFSi13i6U1YNEuze7Kb
Zt5n+gJ5iywsJ01VTo0R3DISx2bnfH9zYD9ZuBxhy1cBUvN3XbQugGnZNSwEGiMq7nJ06530UFvo
08L+wMJBy+lYcS2OqywQbUkS6oVhNmv7h7G6t8cQq4nemgZyeq2VfBVnThI9e95zqq47/bOxPw0d
CryGJFqBhnuAKwge213pX1m1ctWC+3GNlYAE1YFzYb9Vvqfs5FhEYBsdEAPiFboSJzuHbrqB3wd1
Aj9cMJ7cjYopxOG6xHp1DvuAyeWPrT3dXX8TBB5LSAWCPAR6AJCiNdnc3b0/PXnfdN4ICgpHAyh5
gcMHap8ulMk7Zh7U+ptNhnIEMPZZeCeg5KsWLLEg8N6mAI2Rdp/2Dzrw2GYmAJUCMalNIcGu8wkg
XqDVN8hIwJ1tb2FxCnMRpJv5SKefzcRKJ3+vs3O4FCbFouNrKqYgpP1+r5o60MZ6KCjEdc/mbpTe
2Wj6zsOm7yAe7uhBvFAeVcLDEWdRjPTMPYo7UvksoDoZ6YlmY6vFm0/qZtzFzZ0eb5R+nSuLVJmF
/fLvy9XPRHOIS9m0qKHn0Xw8eYYugjylkUZsiRJ+wWhZBemcDrxasSe02pU7tPMYzKDmd4CCxznw
ospHdkw+VJ250j2csGZj6C0bBSZHfmchQ1cNz+J+WwmNqK2kbzodQOpNjYNGo3MyRvKjDuC2NwGs
GkCZc3XeDPrC9WPclZCNz6XbAuOAxLafkOG88HT+EYX615rluAZKgWgd6KXfj2footEoOtZsG2FY
kn31GA1GSrxUy9tB6UHfI/cyJO5ccrFdk6qF3h7c1p417ciXeQuBKsot+UryNLS27Tst0mdagYiA
/KVV4G4smDiD/OxnSGRi/26OwNy7exml3sYOVq5a3VhmsElR1ksc9aN2YGHU9q7UnlV62Kq/1lTw
mdIxcalT91dyvij1gwWEzRz0iVsBwpk3vOvBiE9Ju/QDHg6PwLGqK1kxJjqm9f09EsKLQPInWfDR
mUDc6n7qSO0ANSIX+lSj033qrrfS9COSSIm7y9RFoh6MbN00gOqLT1VVr0pie8+6iserf35PEWOp
6ToLda+kukIGWXpRfJYDsOoyO6IXpQVHJ6ccnrQPiY8FUXfVyhWuCurcch9RkuDqjavBwycFUFVG
J/4bfBhjXhrbc4CjSYs7swyG1PdnDrpUY059SQvm3wC2dENkmqJn/hERHggcn+YMS2tELTteEoNb
loeX2L3Sb8EgNPVXN0L60GCYJdvYouXiwRDCTM/A5MGS2m2qJzO257RDw4wCfMaLN9go4NwMdTu/
6qDrYIg12hvAGlk/XjV1Mrus2nQmRjDJJHSiH+jFuOz8XoiJYdpeqjrJTaeAQJnbApgbHwyAnn+/
4ZfGOVnwQWz0hiZAG0T5kIsHSvqIyHbbv0c5c7oKpSUdIVRiHlM7uRsjrNrCbLLkpqejpWwHFSx3
fm3lyxS0xUXC9Ll7QhFPA/Gi6GhRncQudtgZaaiLTYsHhQwfaVLoNTCaj3/f1Zm8j60CwSTlWyJa
PbmrQhvMccip9cqATUiRxENCLYp8DGysHuXzv4f7jgtPNifB0VctPOQFVvgkq+0lz1bGrksE3sqg
c907RKe4tSCd9ohGlBB6S4fwScPWUjp2YbAsZPABGq4KigTmP1aXdiw9yvJLj6IAlUYD0o02zjOq
MbIczrsRoDN+OJbpLC5cucjiTq8cyB5XTa1LB5T5ezVrZpnpjW98J60yLcOs17e5wbsqo1eSf6Vu
ObXV1yakSG+227IiKtJgBFbwdUNy9xgLsuC+1vdm008aELygPeaWIc3DxL5w4p1bO4YtyO+K0DzU
T3KAtklre9BUMEXVBqZ9W07F3uJdyK3PvQ8/RvlOH39kGnEVAlktGEXOryUsNQu8EctHu173PoeJ
sxwvYaUUsRb//QT+976Mk7IB2Lpc90bKMgr+q87tEFqTqr2S3Oe6vdesJyVUZgDqKnvRh9Y0QT66
aG9jd/f3OvhWff/rKk5qClkdyYMVsQ5qH5GL8dmKoZS3iEA294UDXVdWFxpV8L56GWosNXIao/ab
Jxzv3J3Rz4ucuG18TKrnXFkrLRIeOW4I1Dxl9yo25EmLcUX/VN915mOUAk2Xoa9lPMmHwHrP4xUV
vI00HOJgX3FW4pJS1Fca0XzHNhG5kFI8dVYhk5gztirlK6e1pkaoTj1UWGi6JNuAxkU3csyE00yM
NVSXApBvjbyTGYIzoxEvo/ZvkF78flOk3h4L1yY3bDxzknnKvfVRa+EmUdybPLQ+KkT/JZ8Jw3ZY
74e16b22zWudrVwLtgjVEwdAL1nJoNPqxHCvFkANjXCrtKcdzvClAy1b1XB3/3Ih15sKOAd1Hcnp
bDShHuMzp962VJQ3urImExk0a2E3zivOC7DlDX4OXAACjaGp5k8mAaCHLUVZ0gSgsBYfOpPI2R/m
Ob5DFjopsAU1mj2EiyQ8FiZAKRJJEiQ44xD329K+r2rS+BhrvWQd6EcdFAOlho3swnLTjnWyBDMu
gNigCe1+mTiwxaI1ZpzV3kCHr7rqYhS8tA3gZnDYQ4kJenTrmvkq9KFXqtib4Y2ns4HYNKnhTdmv
XguLUA5XmUZltkBl0n6OZdiXhYMppPqsMQcRO6LPndpuNvdTdW5Ix3B87sfqNsi3Su4tMgv6gR5u
IoJZCQFTt9KuvuMyUNi2e8giTHLBWAK4JkHsEuL0UZq0xkPqPdD+nIZ9eZWDejdy9EZr3DmlLrpS
CzjwSG3+/bqdw0yjcElspzoKO5p5UlyrI8JVP3TiG0oZFvCRCuvXfhtma3RPkSuOWhBxSPsMwCL/
Htk8m/ypyMObNqV4FvJJ4uCHstHFhvGP2AWn0DUe1t8ygUIPClRH8C1CUH3z3MH1wn5vF0Sl+J8t
5EP+Idjs+LEUV9ICWvtDdeUvJbx/TUBaiJNi3jm+9gtziQ/gh4dtrmCTN9N+IWQqhGiD+F0YyQY0
9+Sr8ugtmPipEBoS0gjWIl9U23xhvwm5QUROuCRB6lZQJlARwzJ3gv4NU11kL7io1SiX8420l5fB
G7D78WNYtwt1i78unLocV7FJdm1PtyFuUFfbRlDWZ1G7QLoHPQikfDoEx4trQTPHqXkGdAG1JcHT
Q1tpGS6tmf3gIHeEFhD69M0LfD0skCCnoyMNdTOljyXt/UO0CPjAYO8KP3NY6x6CTfGyu/Lu+FFz
D74/P4jRcH7jP/VhvFdyMux8ZgU0x7EynHjwYgUyTgI2ZMMrt2jjynt5H77Y/Cs1inkgtLimyRLM
JFR1GG5HOM30ICGE/yOEwN+FJIIgiUMN34Q2ybkgqAuxLxBFawrEtKGSjTuDW7JPpjTzhCgaAhH8
/i7kwQSvO7nFJ+ZbCB5+tDcxp0w6hkX/PAQhSRDO+slRfUqmR4+CE7Aa6NSCd394RTD8W/OieFBY
U9g/oyMi+NdCusFd+QsMmLgPiavrr+orc0WWuMrfOejmJnArPvscot4GL56fMryJcct78dCrW3FB
GlxwweT3uU9m4FkIsrgz7pY6g1ApRIGeasJ4ezx+7J+f0erAOVdAWZBtgmUtZCSFHFQFN5oqA8xW
6PEwXiv400J3UFoKhaibFqW2nsat+B9z0q6RosFsD47KjgLZbAkRfR7vwl2zaD7Uu2bRb6lcLFBE
pK033NHaQc9kPi5z2IDltwtCPTeWFmL4w+sAd1pIiZiPwoe4o2UMvxoqKu4IsDqgDgs1REzwbqrZ
CAdXyDDt357RkXmWuQmkxsFJip8GSpIv5Tuh3RpT/aZcJ7NnjG1QkhgAg/YUSgRAzdhhpjvtYJwL
trfgRAvuubMVgDbczOD3Ci4vAkK30raf/6O9CCtx9Q8KTshBYYo+2btYF5QQWuXvjxzSu/h45tzi
I0fiS/gz8nrPxRqWUZ8R4hMFqzybZ/zuzo29RX863vritVoI5QvxJghLinYBQHGublt2lfExR3tD
KNjQEEMfAzEjvooPEnw+4m+fiL93QSLGf0ddHOVEvDYpnPMvNoHt+0ZpRmZ8oyiz5Kt+9QBT1q/Z
S/Eu/t5mk/61+WpfvV37gbbMA6bN/iF7z1/dAyDQD7T47C//VXpRn9s7/dhs23sPv9wP+VnfJfgl
vKWf7b2DCxyXT0UonQjSCTWTveUJvwgFTjYa5y/qPn2nXv+poB2I6BYCAg/xS/pCG9Z5yd8xylxU
r6y1px5ZmLeBV/OrfLNfo8/xTfpCC/Oue7Tf5ffhnVJkd6ftaEBg9vGo7NxX5FOfXOHUq77rKH6h
d8aj47h+77Mp4vqH9Fge+ezw8Pe8fnMjToMkajMa4pjEbNC8fgdJsJxiE+Of+Cb7Ct6kj+bN3+tf
+hfNFXXXPw6iPz6g4889+2/9l/1KxCZN6JTFb8m+eRyP4m4QxpQ+hwclvJBAfPfrTy8OyplBI1A3
cY86ieDMLCxyp+aZ0372quc+qF4waOqtakFRId6EGoIvib3wEoSH9UPEZPYKkj0oDQepvajzfiGq
wjTacneYJhSH/fFIcq4qyjymvGFSKy9FH06iik5xQK/rWdn3s7y795HeVaGMiciu1X3C6S84H3VN
MWWYjkUya4zhthdCP4jQ2O7S8VVYEcMsMtBuTN4oTN5i3DGBCuESauE5A8Wtvmm1fFWFHyaXba1U
s5y2YKfSgx0vzP7aCT8fJzB0KBz0SFpTnsRRwRk3guJXJfbGpGZW1UtFXpoq6KcAARIqrFGSrYuW
u4PmasFUDUbtpRVGAIY677IGolWHIPfFcOhMvm6QddFPApBt05n7vWxiqSwqy+9SkKRoClBKy703
SH+Zd7RgGI/YCI6qPK2R91ARMQLiCNeWPdSYKRZCqg+FeaEqcq66+uuCToIk1fbQjys1hPdYBb7/
Fvf5cuywbrCaK6+UJk+pwn7OysBhZemXGFVAkdc6hKhwdErzYK5zxDfDvC4ROAqsF7eQZn0BujHX
BOtmROKhpk1zrw8ImRBzOny7FNxklLUpHqyaLJiXAzA1Ojy14887s77KRlSG5P6rk4ONxjvy95t7
6mQE5kn43yoAJeCzmLp9UjIxpXrovQo6XRoFy7QEgZh58xqvjIzFnirPijqicm0vssG9h+97HWrG
tIlyPJyORpzO+o8wC5aVekmp/7vsfvLSUpnSLN1UaNmqpwy6OpGlxh/RwJYkZ2qY3lXDEqFqmxC4
kKOKytiwDFHYpU4dkgOJ7r4EAnRoUCvDaDX0N22xgwh9sQR/dspMR8f+jXmD/XiySDqpKI2ijNKb
RCXDpWDSG89KjYBXTsLBnl5baO4q8Z1o/rBijXEr81lbD+8sDFQar1jUCFWF2dvfj/JMoYRuOhgL
9mFYecZJocShfKNUowTwBRhftZR4dv2zbFzoIl0Y5XSn19UhkUKXUf4pg5K6UG0f2wujnCnHcB84
eoHkQc/iu3jyoxxTB5ncdwGFPGqTcGqpt4pdspXXgh7bmIfcCy6lZmdujHPLUOkx0GCF2PJ7LwpL
tfCcoAX3IN1nERJeM/lrlB8NRAP7G9/QJkohjEOG5st0V5lZT98uIkmUM7dtst6hhjvAVv5phvy4
bWfkBU3Chl5UQXI4ceIMK2j66wntdnqC3RBtdArgUSRdUxtqRufaskH904kvLUoL1gDICZ3V4sVo
V38vrnPVKmil9J5tqNBc3e/Z0WIpVAu9pFpVbVOT0DvYBNml8+DMcWD+HOTkEdi9rJmWSyvOdze0
bQdMlcMRNjhIUv25Sf4Dj5XhDIrFPHBAY+rvezKHKNHLkOEk7831v0TLptHkud6tdetzIBW3cmPx
9zTyIPmhJ/sa2xqMYBM5cRlm+u9BbTusssiiFE7r/Lk56l8VoZx5GFFtPcbFPDk4LxX/NcfsYD4B
VRNUkONwBMLWHY13jwpFPZFQgT80DwLGYjxlL+WrumvRrJb37v4J3EKC2Aki48kEWbPyXfwMchv0
gdGaeCn5NCLH4l8ddIPhoh/aLdvEU/dk7UQsViG1QSg5vhV7kv9n9918t18IJK2n8rV7Hx68F+uJ
oNLb92/DY/tAMJkfE/Kmd/3FfU8ezRcaPAR771A3H4d3qjqsZASSrT3ux/I7n/p7Qs/BBKCfaY6q
4piAv+XJwtT1oZfTOkxumMH+sdlKL/quoxR3KN6cF50rYQ72VJ+Eena5D1+7g/9aHWpKmvpbyqkL
M/xIUK489FvrYD5KB85neV++m0/+jrLkZ3+oHttDfih5z47xsS4m6aE92hBKCL7Rhnls7sWn+B9s
2I/qi/5OL5jAPDxGXy2SK+hLkkD8fdOqWJn/WkSYu1LBpw1MKvN7Ecmp3WVOasc3/pMVAWpvKRJP
EkDI9OXMCbQcP9nKRCLlyitnUbZo6IbsnGX1ab740Vx3Zn9fzxkQNWf1j+s5iePUYYjTRHXjm9y5
iwoAVtEsp0lHJVC1V3b96JpYG1847nTxpvw1CSdPHrBj4msxkxDQBfaF1nnwUBrzIJvJCAjh4TdM
rHZClS0iyw6WMjBrapvdXPfWDtp/LWd1Mu/dx6qZyv1to01wOLzKh6UXLfwDAoXb3oEi2N8l1VTx
rnikA6KWFy2Qz94FgDQ2BYN2jH0ydUHgRk3WkTmF6JgqSy4a3VRwd0Wx8OOpuTNkqGxgdrQHj9II
ygrDrA+mhTsZ02W7lfIL79N34+9fs/rjek5mVUsSJQhVi+up5oQ2Aepd1JHURVpN2R89FKyon8AN
WCC17y+H54KyNsXDdqL6b1SYLdSN1r41MWmZmAvJm2ZAPpDYpex7O4CO9hC+mKjZ/MICFFf1r6t2
MPpDlwDsrywO9x8Hp+qDouksgGJqtkvTg9TpqxjJGGQ12uI4+sB+qmVKekY8SJPYK967Ybgwc5Z4
Un9dw0mTs8udqjYqGgVyYE4cs5wkBoKv6m4crBn5ZlluFHOeyhDtUCDTEOkYJQv4IatU7SZScD0i
x1KtMU7dlC3O9IDI/egg4AzotZmUVJznrExmqfUmvrds6CoklAftauHZqMw5h5icMlOocnZHc9z2
EQFBitaF5S2MaOtg7+3juoeN9sS5NfMtDmJzr4OFY2EmqB/rYQOkeibACmCz0Smpwi9JvMJSNk+9
/LYe65swBdiUGRMB9Wvko2aAhizeU5jpNq6Ba11VVjkgyQuP9uwL8uPRnmTveuyXjWHSqS5pVQOC
CJttX5WTzu1JhncDWXyhwZm8bIAlntfp87Rk2tYyTUeHyOP3mjIauwrHgeep1NNGw/yKXrKzwrDw
Ytx3LriyZGytRfCDOdrJ6rUQLC9jlZiA4gCtcRLFy87Z58Jb4QiuCNMrHeXt33dj0fNQKo0tOhzC
Rdrfjsj9jAHQCUQ7KOGvNd5pA2Wdd1QZ3ESehzHFBn9zMbI/e1aQ1ck4lMtQbr5LST9eVTlzMy9S
ZfhQcPMIY9qAKsSW285RB9TVe8fQJ9lF4/CzU6x/+ynR7OYvv28/0c28KjqJ20didikR5HyN14m6
pEEnekMo7NBpfHwsj9rn3+vXOLuMhEQOLAs8WayTkcsg69S40DgbX1tOpwo6CU2tDc6VATRcDxhT
LFx1p0n/2KM2iAzku4JioTLdQ1CeyDMMFPj1hn/B1a2QcMTLgP/p7h4fRVX262v35c+/cvyLpFkm
zSpUufZ/3wHOMefeBEEdQIOe6P/UmEVO21gfBzW+2cErnxyEQYRAEIo/k8kOLyHo2Oiqi+L/oV1Z
i3aRTO74Wroc8620wv78BUq/UPVsJuWCiIRvI7uh+ZDeC5VvOqj0E+6wQV3gQiQMat7LveAVWwsQ
hfwS+reiq0HkCksbLd8HaLnLDyFci8XIdT95ONKf6GlLiK8YJ0/95B5nidUD1jb1BMXW6e39w8Kb
PDzU/JVQaYHSwE0wXQbLB8CJ9+qqWryYk+V0bU/2b4IJ263UyfP39HLVA3VvzCxsOgQEUhPq8/7k
UZ2sbyfiMe33CC58ySt99pKFk/sX/FGn+CeYlNLTCYJmk35+M9fxGBGOE6KE/o/91HBFeXyFTDUq
pgjALxtq3upyl7E8o8nrt4otBxgzJSxBnNnn5/Vuey2mmTjnu3tjMmNM4263235+xdODNjvUs9n1
J636iY9LB5D9bz+Qf6xDhLvupSKNIp/bnL9JJf9/ZZzsXGPm50rqsrjL8d4Zrk3Z3GjedU/HHteo
iqMtkDjF4J04+yGtb5TgIQYwIg8HpPeuMxnGMe9BZ+7R3pl0HZXM8KBaCy/KJ0HfzuKBxxBs5YhF
UScrCpU3eTLeCYRcOTaLyHAmLRB+TwIT0igcCaiG3prD0dHRmg4oKrbTMoT+3+TTzKBS70zt6tq5
t6moQ0czZiU9mDC/nzcwf1OznPWZijGTOVH6z65e6tq9bHyBKZwNVoM7KQ7f9BWbDOliwaDxV13j
TIivs6OA7UlKTLnMmMdAfvgxY9Fw/O5sF8BEj8+Fr4iSlQtQrkjv7ByL1pGuB4gCJY5mSpWvB5qr
sjpNE2i18o1sIA2q0KvxP9jUn2RAqIUpXThaz0FfUe+gGWxZlk25Rf29KbZh5fdKSOxpJrcIOxfe
lDp9GqFi3dwO+pMGPhntBqQR9CUkXcRXm6c4udKxnESDzb03U8rdU3xQME7y1t11f2HjOX9UcATj
QqGSX6gil/5xVBjd2Jc6XesbMK7UAwA0sleHiGzijANHVEPU60IV6Fx2jszU/4yonfQxIieVKqPr
aQ/V0/4zrpYqBGaw2fbjeHBq/cIDOEflwORPBoRn4PbyLzkSxyorS+5bevKEjLXzBb4VIac16ogB
wFTJpbMtb7CvnZrpBrOMqZUukej7e3v/hnr9K85xdAIDA3qMJp9kIE07eDJVFw4oe+nUy0G6Usyr
1rpy9c2ACPGwMtWFcmUGy+6xjyl0z1rYEe42fs94EtWyz4hJJ8FrR46NULv+EA9zl2aPAk7+safH
jua9dXC8uZ6tVXP598WfA1Qwg/938SdhjaolhlInXLxJy72iv9a9esGHbT+k7i0qDnlO7jZMkmbx
n8Yl18C8D4bCKaJRKn1XqfTye6HoKBJRVLFSgWtkhYK7AfDfmQc32f6HYW0M6AzQaApgjpNnpbQQ
V7MyQ7efuFcdVonzWkvoTccPAptdDs9QcLTovr3kq/Ndbj9dJD8HPplnt8psN9HT+KbKd7yKqJhK
yRZwuWJsUnVfg9iJdt54lC7h8myxB/018En4FHagaLyBia7KfBH2eyXZ+wP+lTU+Y87eKbfigjBA
0UzguDTkGhMYZXqVZm98TrIOWeU9qB0hZfbWdgfk1hrlIMDyupXDiN4FdFr6JJ+iaHfN7VByoS7m
b3S8xRH1MbJpBC5yOOZmMHMiNOHM68hsFxHSthW67eFR0WiegTmoDl0z05/KL0deE1lr+W0XPyiQ
+i0N2FX+qvSTHAtm269mjrdOjadCQH1q+TprCvSG73pvG0HEtlH1kHe9KaNxnU3yDo+7Ev16C8I+
4j0x3lmuv/a4R1lOFw1w0VoyVn+vsXPx6s8nfXKkN3kgabGaxEJvD8A5eb8GNA3W7iU647kWj/lz
pJMEy8mzSJcSFvOo3oT2kThjYWjUOXuUxylDKhnOnh7ogp50mowdbZYASabB+FSDCOVzdLHChdx+
uc7MJ4P+exbOHQRUhcWbBmcZL9bfRw//UpmtwkGAgGNrowhiA8bLlyFqaerG9A6mcUE77+y0UwIi
IQJbTi/u94BxqahG446xoNel5bbAXrmdevrlN+rsqWprto0EK8qABFq/R6rpcYR2LG5N3Qb9hjeY
jF8uNrzEhXeDqIvmXxALO4e6gPb7f0Oe5PCRVvQVMruoYcjLCrV5eaERBudvTjorQMMEkxoYSgyW
cJ40F8Y+O686gpjs0xZCkid3awaenNuluFtR/SAmDnd4GwO3u7hVnR0JgCiK0RguO6ckQiNxyryI
Wc4tSK50Az6ySw7Q6S82IM+1SewfA53Mphn7o1blOVti8s0Q8L5AUsjIEqArcIlvdG4syuokrnA+
qTWfvAd91xudknG+SoqAlaLtPM8pflMJQrsYIYa/37pLo508LLvKA7WNuDOUrYHvc8qUyEKCgtae
iUb+Huvs9vPz1k6mMe0DOR5VjjSqLgqVMKow02awpm0WXvmZMxepicJJITVf0J91xGW7Bl7csO8p
OHcZig4JNbOvlkLUIOUXRCjOwsMdld6UcMNW6Bj9fksTW2uS0uLqhGYCCo/6JskHmLaQk6GcKMa2
bZ/D5hk5zACCozRryUEuztH5q4CxgW0xIim6dXIVsuxJuVHG8Y0b5iu3LeajXi0aed27zwLqa7rm
5B/4yJtNY9aDbsTTgsHI8fv30zobKgutWYvZQEnCPtkfZWpGNXIP0Y2aPLrpBw7VUPqBhMTkIo6D
G6Y3pXZfB+tHB0G5cHdh+LMrE5wEzRaK41hz/34cjV7yIiDnTmty5Xg3OkIKoK5FqRSqn35l76v9
+KVWMy96VlOFTO6ZWRqowWb/JUVxflzJybLtkiaTukCKbvp66RH0qQVCrtN23LCnyfKMjOzvWz93
EuKlKMh3ZAfgp37feVhklUuKHwlZ3Dq4Jdi182dGHIoNUQHNkb+H+06xTgI+Tj/KoILkbCDh8Xu8
vNQK26mN6KagU+AP/twJQN3RBs07Z2IYn33TTh39IOnXJXcfx+4kQhyQ9oxkPdoa5swNSfldRkMC
J1b4TOFnj3utfldjmL3rAVsO00q9l4KPv6/bOFMk+3XdJ69KZjmhjzlhdAOG0DDnAuMvN8EC9AIs
zTTN6SvhReuv2W2CIFsmurEUND5CzKwQlB9rntKSCkU8ah1zJL1lY+/7t98FkmLrICEtqs8mWZU/
N5TxG9KPHwDPwEHiu+mIgipcMfxtYvEjKVZT1NR8bRVoxcLAFE2SVhDnRzuf2t5hqPtZ5KNxR2Yt
2gm18hUV5vzx7zk589L8mpKTl6YyytJXExV4a77r2Tshl+JlgK4+F21dOqnOHL+/Bjt5L7IcpkYe
jcy/vifM12DvlFcK/Emw7X/f1jkTBIayVEVxVPoDp7V0rzRVn7w9urH1BQAuG0kn8yXQ51Ewy+jZ
Ie7yqOhYHWbbDnAQxbB0o6u3gywqJjLlTX8Wa2vVoG3mTrN3E39obMraiU2Z61Wyp0NOir38+5rP
7eS/rvnktZJKW+4Ke4huBnnDgqzLpeC2Q3PvmzW/C1IHC0Ydj1p+bDVrqvIPFxVMzqWRv67i5CUJ
y1FWJYuZM4ud5950LTVVNV1wygfOM62VvqNaEO2b1qP5cGkPP1Os/DX4yXK0UhNqBhgajhCEPaE8
k67baIlzror3LUyXbrFOeaf+ixA3RSVKBY6tq6yZk7WZKLlZN3qLrC8uIf3GTOk7z2RvLgTa60Pn
zi487DNJs6UDMYGTqumQTU72bKdTjLSHtEzwYLEJIqvdQKmQD+DlAkVbm/QD0U6QSnzdo53wC/gv
4wsdDVAuFvURcX0/CneVB46oquvv6ohmr7Cb4H5t48a8kZKvf6RxUnXh3V0Y9ruXcnp2wGmVFdMg
BEed+Pe48G0kNcwJ9t00uErL19IItkN67XjVXVtsa2kZOQHSdcACv+0K0natpPK8p0Hb5tJcU9Fx
SHsMHmhOdEJjp6LbvQGM5HnGZ9yly4FOspdmc8198jPtoTC0leTLc1vTVjrmo4OybgF+etUXDdRv
8X3U3cJs2o3FomjMqZxho2kK+toyAKcVe+/gkgHx6hONSoGcPShStlK0QytT+wZdpfbPYxstK22r
RsTd+tGDZlqPVz6HRICgX6JeOSZgfLLiml69Dj44ReAtD985ZEAp3jcaR6d078TOpqjZXVJss1jf
pEECKyaZu9opbzpfW0TjsCnIu2sZ0DMqH+itJzHG6xSouxQpm8Kc5om0MEwN54kKOmAwtcmIS1xs
ki8b/SYvpJGDsnW+LZU3w5ql5XOsHkiAslVDXdnIBXkMmwDXfLbxGZQ2jGB7S4+qt6ZBmNX6qYUd
ggU73gMHLHj5GaLheeBPjRT1CVVbF/U26o6xDkuChoCfYByvUmhvN3mtwT2lJa0u42hbwhU0Um2p
GU8ND7VEiYfmxazsrGkdHiWQ3HS/m9R6jaP+obaBOFBzgNyWy4jkl/I0QhMMsDbSyJU5H4K5Wa8y
uz8WWjRzhnzhjyCmrXCppEBR1ybwtC7o1wPnaKUMEze6kKWcO0J1JNpUdOh00vWTDRNUq9RYROA3
DViVZg0QklyPqXSbZWdfqi6eO0J/Dna6QaqKNhhWRUHG3vTF1laXFt0aEWyk+GYFc5mMaPh/nJ1p
j+JY8vU/EZJXbN56t9lJICHfIHLBGIwXbDDm0z+/my09U0WlEuk/NdPq6c4qb/fGjThx4pzPo8nS
lSOYPUCcF/3Ier9Znesz3bIf8k5w8f89+UPMbC7NoUkE8LdBai+JWk3HfHiYVm+A4IQQqXxyQv74
pmlLMznXNUw0Z/6OHd0s693MloILwTAhqNECHZcQ351eja3p8dlhJP64f0LVH5d7+LD3qiq0vURh
TXBkt/Jh4VELsrV5Ge6Lr3bvn5shziq9eMYSh76C18vv4ZIq/od7AEdgXRlST8Y25O9HxkLqupHv
cAIq5qr8I3YEt0E+i4ONn4+01EIgOoBBFtThfl2NUByqw02Eo0o+Q66ruzNRoKZ/i4A/skwTGlan
UTo5z1PETHE6CLMwGbW7fMtMCBbO+WiDLDeEfpROB802n6lsXZTU74NqJGNJisC3POguVaSkE/4u
Rv2b4flmhDimCufUuYVCPFwPtEU7PDBm5dcTITSNAGpwChofHZQQf9gw6d9CBMfPnzC/YgTar6EQ
Dq/n0lb8v1so8+dfRjlThjOce31hookgfUmXEfmZMpSxJg17uA8aEZ6bg150+qzCfbCn+4EuDbAA
MqbCyvDCPxSqw52o2z8jv4vIabDv677whFORg74uO34ZxutmkM3a7z+oHcjLdnD6PH4Cde0DrhJl
M2T/MTy8L6/Lbz84ZKTRLM5m6Cj7EK5GaoTuSmea4vxZzqFj9CKUvcTlkSErEKyGF3THeCyqR+JX
M2/DQyANFH6liLyngc6U9sUS4qvdQIiwMkPO/AQKwsgY8TcIs4pfaYTSc5AzMoTh5GG6eYK/fZNX
Hhc654IplP9o5D2SWw5l0shnGUIZLTWM1FBKMNLCVhGNMlkHOgNx9ZB8/QqP3zj07KzTOGShRhpP
QX1+X/E/JsFwRWm4oUAIl/ohP5CPqRHHCjgkGyvduymDcZlLmFNufr5ZQYjVsZ7V3Wu7LZTxBh32
Z2KYP4FOBiQ1gGVwXkC1hy1ntJekSCsQLvIRY/MG0ltcIyJcZU7KG9JKo1NnTIFEkN9QwiFckaIk
imAE49RpGz1NyH8KemjeKjrkLDqLj4ni8bLRzN4++X4h1PeioXPdcdWqeR5vfoo2yH+qugEWi/mN
CPh/JIX7ja5dkyMRjyUgjLBo5X6jsKfL7vfP/OOFVOT+hKKTZPwz73WKte4JgY0BB6ZYZ6T5iI0a
0Bfvz8qqnw4pk0XNOLeGtMnjlIrWy2rG62sqwfswR7wd53aom3F0OpBtUeg/6xLIP00o0TGWdJRU
ZK787b3yx1vsMnhykwU8Ymiadz0rYWEwV3Zq3E2PR82FBAcS7cd2esAo8FQzqKkl9iEd3g6ph0lY
c2Hp1d3wdGOUQMcYkwLhXps2PUXniDJZ1mUkmYKIHgDGhveitC+o93SoclkexzqfSNUXLDKA0Wnd
4vgHjlAdj6+aSrOtIzndGM1cEDkFHqhQXWuMepz2UO8x21Bnmu12kYY4pnWuWN3U01YAqfp0o+nD
EwO3VQ9bYBxOJKbvRmCAKy1etpfW7p7XR53xmnyoH68OiurWNwIL/ggAeiMlN3Ncj2lRp28t0211
Wk/K00KPVc9gMiJDxNVMDLsrf8mc7Eir9OAvKpIcGr0Myz3J1lSfI5Y/foOOg8ydG3inHePW3dMd
UU07BVWSrjic5Nvb1XBFPnBCx0DaEGyP6K63mn8kTxJpUC/G0h4Z30bVnQMLrpBV777BgxpfzDsa
aSnyUbVXwu880zGOqcy0Kg+EDeTBvA7SPTIWKDTd1folbekLVlqYIdJ0ldJxoSiuEL3bJ0dPueV+
I02F4SqaScgl7CtzavCtf99HP2GuUGoBG4lXSB49Jp+3bLPZq9nxuwlGs0jo4unajQE3lED2OxZE
3kxpUYmv0tJDlbphr3rSFvtpJMZEdkkRxoEQMR8DZluX3UN6iVm12nHco/F2rGddXEQ33diRGBDp
IJ8Xg4oRTirG0swKOQN2w7EzvyKOec3KgdCcuNT05+nt/v6CfiJLm5LQpWE+TYNEIxCHPzZjDLrV
yzvcnHT0T9nZE1Rf1jWjV4L0o2RjSDeCBV/uc7/DNBi9Q3y+AGqFolpOT7gLQwnFruTi3unrFgwD
361u/nkr53u9dEBKHJwShbyWIcZOb0Ohf9FzKhmfkGehRREZ58NBjSagIokBSOSvH7F+nOMKTUtM
QApKrB4B7JTHngyNg09/vsDkJkWVs7CjvCW6ad/1NiwSbZ69fsudoR7BHRocVoy6pSdUEMCPBLJQ
YsZXYqsDHH6l5vz9A/wQ6U14/gavEfKs/qgqLMt1mp5jUHnWIlG+hHRNYaTpb4r+pDb68UpoZDOT
BcMc0tTfX1pqO/W5Mgm71cnn/KIzBQSey5OnWflP7VlTZAcwRRHqIMr/faU41vbnVgc0Pd3eePOU
IgKbIyEQJTZ8lp7mPHWk+6kS+OuiD2kJR0aXLIDHI43vdu3DQJH8TLP3Z8eYHzQ3x5Pps/lixJ05
IrV2r4pzSWylCc8dx8ze7wzxHxZnddojs93DCfFom9tFZR22e1yaawHF15lV5T7aRlcNn2/VLdoo
y+i3DTSc2ooA6o702gG4rp/s0R9OaBPaM7sUXIjGzUPKV6vHy+GYgTgmqCFWSWQcAVNOoBhHxj8i
amhVm/y+KH8Km3Cp0NWCodNjpvbhkk3ndGg7KZ0AaYODwZltD92wPQpFaCy1meM7XqZCF6/cqNZG
U8fVaSEk7arj3XlyJz9taeTqlK7KujVowP+9lpKkaZvEkI6DDoUCVWYaj3pEHTFeV9G94aSL3wz9
rWKakqRTvep9cbJuKngmt//DBgKWYwxfljRNfiwD2jgpWl0HnqchQmsXxJemKpI3/yfw05R7jHKa
Jmq+2mPnVNaaPFduJxoBvHoCQ33pM4/UnN+uSFhqKxx6ehhCVf5TGv+PHx6gRiafFiaIjz3KVOlo
5eZMNijEoDo5qj5dbShwsgt+5YJBwlEg8pUcswYlEYNyextF2KdMBFWssMdQ/l1j4CwjgcM+RCvR
V94XnQJ3DyHcpJj9mKK41JBT3V/IAm0E6YoMmt5e9E3XySl2Dt2vA/y1OAvPtTE4KEVoAG2RgKXk
QiJhuiNGIZIhoRxFyuGfLienqrfJUQlEsiNiO8r5R0q7VMdSnvX8+1r+qS8IIYfcl+lmMoLHREAx
j0l8TNMjAwyqYxoeg7yOLn+RK9moyR8QLuj2CquFwb/PnHMs2VcDM6fkq7rO78eXvb7Wsrdz9qXI
gztNGtWoADpvzkbFZx0yaX3CD/P6ptPaxDzNeEZjU0XU/ueLGPgfdIHESdwfAuzlcj3knfx4HMSH
er1BpgPCp1S1Y2GSicjnBlS2wsIqBnUyUcAsj8uKUZr7gXzicLcTBZ0eGaGbexy9pp3U6daHeS6l
7i1Gw+t+xGhk37Nyw+rIh6GA9gUtSkZ3lIX/+2f4qYQ20UPjaILhgtLiw9K6nu6FYZz1gyiha40B
oQ0+hagEWJg57rEUOLoyIjBEt5p84FZ8kRSqmKL/fhffs+yPr7Mrs7/VLu8UCvTfga06JceNggzb
gKLrjoaF0tbMk5yCFBVupdQRXF3c0dE6nb+STmvXzerMrGeBG7uxCe/NPUhMfFBMeAxw9cAfiEYm
9FrcQt2M6uUKE4QpiJBJqs6h9KqEKuh67pNi0iJr8AzuMjYqdJu7ZMM3hN3uZ7SjmunmsPE7TeOQ
66TpzVWrRXbVMEIp+TT4n0mISnWPo4IPRjN7eO+8iUmwm/Klmjsj6bK9NOfe+nQKvN9f1w9VPoLB
/3tbD4uv28FPOzPlg1AGqEHJoXzxLJeOiUC2n5Tu71f76cRlkInmaJekWHpUCDjE2eaWIHs5KIF5
yMrpWSRu5yhQTegZsB9/v9z3t/5nLXRVDhYVHWe0LP9eC8fb5n7NO8n39fTKHAIZ0mggPYuTxTVH
jv9NpKbk3b9f9z+O7x8XBtSCOs/MFmcMPEHpmxHwR/ZfFycs3IszlhL2PtSmZ6f3kiaL2jOH5lCO
HbPrJMts0OIrJEYvDvYSDW0sP3a1482+Zrx5C+F+a8VEDSMu8zfp27sQQTT77FwdsCh0lcw3LEeI
DIyB6NbSdqlo3K7lMhIUzy8fwoFojVSzux4NutbajoKXCF14ZzTaW9PpUrWC4GBNl/3WBkXXvO5m
oqfUikF1ctQcfT1LTmBZIuE77GCBxXjpoEoDDQUmXC0Vx0i9jhEoO5QQlGOgelVp7ycG2NBWBX9E
hu0yMAVuLFpZ2aQLdKqt48w5xp6hOHIPKyUWst7299W8g7np3mW2FVQ5m1yWdF1ujuT2Vqguc9XG
vTvHnt0eQ22XTRSk50z/jv634qhn56DZps8tql48I43r7g5zwk4Wqt57Zb+jIoQBpNPP7KMXTPv/
zRWVluy0N6e3OiQOUHVrOhrzHgwQhIcJv40QZaGDHUpiGutyc5rRzUFsDG9wxCzFRym8uzPe2289
q+vn1n9KaIy5OsyKB5vlAXilfx1f3uazkz2ZvL5eHDVCNqt2KzBt9Cj3zmXQOOS7jhD0urnVPP5M
1vWo4tv0gi4GaJrVfOaJI80VR0FR6/yVRjdVGPKdLdcdzPCjxCHWMpexgVFU4grfSuTB/NlMzEYd
XRCPbfGp2Tckkl8rW/cYN0c+0LpMJfcecqIoFIwe3sE8R+PygK4SDb3h/MsXSl+oHDjMaDOVo40v
H3dKaHYHp/egFN6K5GXOa+u9Qq3p4yLfZGMmExAhE1JmeNANu9a5cRoVuTRW3Kh11pR4zDYJOTVN
Y0jN9NNmUeYW9GVcXlOr2jv0UCp8CjL/G2pX7fjTiG5uz9/Wo41VhTIqZpnbDVCxfrsumBe+qt7m
4LVI1yVM1bvpyGRSCt1gVPgYl0GjTI/qJaXy6sIKJplyj9IIldZjCw1ojCswjqGfBvX1ZF9Z5fyc
uUhmtFWAWmkoNOZx0SvtM8cvi6nnFzek9u19u+A2EltGFY17gbat+JdJE4/OtZfDVrVvo7zr4k6Y
uYuXl2D6iQIDs1c5v06Wg6x95LrijbzOJrMvy3ftRWxXEyY6b3JgIkTHxDZWi2c72n0e2ZpTtiRT
W5/o2NgS416af7EZvsRF9+axRaHStbRzp/KH0NK7Og6qiow6eY1dDMTQ3QXDXcgjo1UT1c7NWwo/
1Cs/hNylL7z4HCdY2MFLYPGfeWgxhoYuXZfP3jiFtWCRn/igwuGtdk+hkHwTMnE0Mr3NWDxEQZhh
Dg4vNqwSPm6R+Lqmxdjc2vfDcW6Nw9kHsnXeGTFRxtwMu3LOrsZvZILO9b+u1sfkZq8HbsTvGC1G
hTUQe2FtWq/sEr6BLcbgmK37fMKZBEH/O8v6JyI/9PB6R/mcnm/1bXHijXSsBoU6ZPg31lsxWPWs
bA5r77LkuGb1j+4Xfz+hWR+kc6wxYF2x2JZEQ8IcA/hXS7KTWbWsluV2r9lFeDL6dN35OQQWyKD5
m8ME7lnbcattxUj8Vj87yk78y2XPDC+Vt79EZTHSkJectzt1VW47ZlhfEem300k2rwfa7jjbRGYU
07SfN4pf3pxcRf90pXVeTrXH+MGGHEWxgQEBrvuZl9t6P7a+jjYUVbsz1P3GWxfWaDS6sXf3yxLT
qheZLbKlwbTVXs4uUjbNS5x6h9OuYV+7g607YCCSPenkypfutzIImiVHscJWZWOwjGvWP3p/u8b6
dEavqfVaWJrncpl1Z+OmmW+O93z3jmsiDoCBbjkotiOwVyynxWik5JkfSe3Kpn1Dgf2jh9LYlZB2
dzcrOjsq5t1Cm3B9GeBcbm1l9zSpwrtQZnSPn53otmXb8lqDu3sJtwxazi50yfbo+E9oeGEuyL1h
D4FdK+IHbjYSv7MdoASMIV02E3jVJJ0dP/cYg4/Y6/PrNptpHn0z2cXHIJ+M8nDt/icKGdvoEPii
7VbOR0XEkcqhutXtK4v8Zc/spOuGs73D9qEVJ0QXWyeyncB0sTFl5/cvdvwKW6vjxciJcogHTUHY
sy6IY07KPiP2zlGy1LU+USfmCNvkYONSm/Rw6X42gvmNX/ybhPQMlJgRA/mnA5FfLul107nfRAp+
6Iw5UEHkc1dAeFZzZrG3Xe/YGXWZeLFNOVCW8oAuD0ZcB2YsrbFl6W7vrcpJKCaHURWyopl8FaaN
t6NTvdTTc4TDKjMu1bB3d0+fmrbbVEExGl1ntU3HrmtH8nDbnry067XhYipmWY0nNcejn/x/21qH
Bf2fWs/jhJqZ5FVNp/BGbiVGhysXB+icsUu2dxy8yfP3mglkzhsmkveKVTvg029MymZr9nnEWRr5
My2Uz3YHD0dLCiepNbjvMstcyXYxG7VXW3K2EE5YJfahvzjbSt+O3MPMtiOGtL0XPFF+Tx1V8wGY
+eeJRAH/R+rYakqdFkjXLC6YVq/kD1VzieQa6Yi7Ivu5v13Pc0iiDbhMPH+HRrw5OoeGtEaimYM/
0adMswdio3Ya6Zp9YC1faWNEJR+dODScJ9YMFozf1DS5rbnmKrZg7OR9kv9N5td3rzL634JaIyIP
3kAI597dRp3eFUvVYqR1x7Sb+7y+afnVgw01wvIK59n1HR9KXPPo2TJlfVrMMy+hjCXUHqo5LLOB
ZKvks6vrOcA1hrSqZ3ljPSDLxCCY+W3oOK/MCcqzuHYmNa2aVpwN5gdoeLdnaZ2h4m1WwirSfpGC
XfqF6i4osqX1X1oskKXOuCaWWIbujTq79fqoOFAnvWY8co9zBBpfkONJrLVsb7HasHaBsLVZdf0N
YsBWH6lRhx3af1GCl27HkReKaR2dF6R6Z7HDoSyNlqth72N4GXm5tZleZN+wxoxYJ9FcdsaYjR8U
B4njnEOFqd/gvrE80uDVavk9hr/pb1tppNy9mo/W9pUrtfEaYTT+YX73SFoIQ/dtbAtXZq47H9Rk
c/fXvcegumFzXL4im753eRnF7nVN1JRtS7MGUeq+SNbLyRlF63Iw4EC107fb0HZpcw1GJR6uFkkL
B/puxDhZM2hCLUP7tpCDs9UNzr6QK+6ECKyOPnPXWaKFzQIrl7IHw8N03lgqdxIY0kRP5qmbLYKP
qn33hvp41Q+im08UJsATE+Px1NDt2NuVsrUoGbuyFCxZ3estNN/3urW4k2T2AmZmNwMkafWlznT3
yVYjBjnQ2uW0QCVkPbieGZ+w7yTLqjQ0LfI+1Q2C3RTvod832Pfk8j9R8Y+I8ZAIVHm5ia+Xq9hf
q2E2f7s7lbWBVgZpHlFpeZBVzjBGsRPVY7ZGaTfYL59ZwRB3LUBQ6+B9MaY+mWw8s7aVcedNzPI3
F9/d8mkXxxWMCYS09oz+2d33l5NqLQ6RZC0MtANaa7fHnttmIOHkRMGUdC5Qn4DaxveQ1m8PKALM
nwFEhujXkXhAXLEIewbVSTFPP08zM1K9AzbwEAqNFRkLTpSu7nVWwpRZidRx4XSCxvb2ZvAmagsK
Dcsn3fcN++tkowziaYtbCGQ2YNuwh88fZwjth3Uu8qUcx5fw2/aZGFEWEwnRpMZdNa27SqnVzPfz
nKZpjAt0Vowp5T5RK0haSqn1+zvq/L2jfR0nfSE53W4BUHSPmi6otgeyXDYVkqtIrtHpYO7HOycW
Cjdl3r86yhk5hP0nsfBt2PATpTCQvDMqaMcjzT9ZN9lhzIJ02BTVZLMzLAVnXdqxXrvT8fbGVx2d
Ym1Jx4L4KBQlwo578sPEwtZeMm1EK3qoj1fWW5fF0u93vM9gJ/F9o9xZ4A7PN5Uqv57dESqxzb69
O3+9RIuut20cEPR4Qvq8h9li6yjjWOf6fT9rez59eDiH1xluuZ0IPWYCgulce/Y+/5bwQMfH2o+K
5UimTCAs7MPMjTZtfyQhtAwfE2wNZWfVPmSOakf5et/f9/MaVk/UIYp9Tk+587mLvYDgozisOcRG
SdkhbpDF1bMta48giv616xruJLxZCSKClvE6r2XLO0bz2ayHfLZ55S914M9i9255rH5P4mUgG7es
HXHOblK/r/hDLeqxit4Nb4y1txNbvhSS5eKJiMWzhaPBK5nnq7umuFO8UUJVe/K2kZRZwS5bxM5U
G+ElQpIUZ8HB7s0hfE47Okrre161afeHKw3F/s7r5TKDBlqF9a0Pbp2dh6jWtq/tZpRzHkYFmvMI
co85EwEVmmTYbBX7LE+0nR6zLOuQyOas4HG6fXk9PVr9/hARPCzcydKLUL34eHOqm7F0mYkA3pQH
TMrVmD9z0wV+uYXvBQ+XZmREJd8xzFCj1Z1y/yK3u8stPLnpx21wD7M11FSYZcWa45b1aFBpBu22
3ZrA/aszIt6DO7CG7p2C80RBSpyjI4EIEjQZMeeUOXuBlGRgEOVI924hSdrthFa6GR3W9caStmVi
Syifb3bFHHDiDkPuOh++iTynYGeZESdRmExjN+yhnJ5K1te3ejya6B1c12S+2Pzod2xprY8g0Lfr
jaehbqKzBorAyF8Nu+h/lfhEh0nHMgeGbQ0wXmMo2Vrf3DvZteQdqNZaikS0HhSvGpgrEH9KQ7J7
eLM9/zQ/scLyeY0m7JITK0RPfZRMSKP48e5K8fI5589c8vhjUthyOfQ2xbsoTvJ5pWLv+JxsEN5c
jpRtx8eqfLJBHUW2jR0ZfsffWPs+HuGjFKrdmT+9cU4hauTUCkyp2PyI4hSzCtLcaaJH8lIZIAtB
ya6Dd6Nqrnmquw/iz81qs7pBwBPPdIKkl8/ZHNdt67gdZXqq8bfa4L7xEYM8YLKFONxhVFMjFlvN
g18X1XaU2X3n7J0oyAsBxWkKbiyL40iHuLxF8+o+Urr9rOfnjO1QJuZU5ALgm37irEgRNeOWtVv/
cpH6xw36sBfepmKBAul2qbKdpbi/BU5wmhcIeWf75ku1fe8BEPRym05v7hzXVCw69666zcbX649O
lKiOLOFIHBnxKr1tey144Omluvok51vMoVGW4QHJnizxOSnunZurefQTyNH5H1mSSjzQvALbbiub
SQNqKKqt0i74FHwMGn78lAnQkfLpJKf6jNddr5zUNpiUfV/snpzPD+30//LfLgOFmmwI4YsHzLbQ
rrc4zinUc1dH9Wa1KsLh3p6X9hzYavi2WiXL1nZkb4i7gRdak5kyCUPZGpP4F87mbSXZY9Ur5m8r
Leq8sNX/08RB/ueV8wxGk22AYlpVFdBsTmfgbtR9yzPojf3CEKUz7X8+O5K/qXL/nMh/PNJDSp8q
t85d3lxui2X/PBgOT+77LZj1EHbSnNIRG0iIBjVWD8mfi7X3f3+hT6/+kPCUdVpqqbh6f6/aqzdD
SPOPL77H7h8MDIAei5EH/BWjvRU8Kc9+zkX+ePKHXES6x0prltVtoVKagV9jz4Ht9dJY3Z3rAOt0
0DfSq55lRtdBMcd62i1HKMOfcHjYRIJinM9OM9XjMHZpIkl4FlrvQ7gORE9M3paK6/m4MgjLBc5a
bUxOE+1neQj5vx1IgxOm9CPWt81ZemORy+727pJua14VAgokawhVfP5OdFxn+NAjWeohN2A9eQma
eMH/fn6WsiTD2oCo9HdC1kUh435VSvH5DY6Yi4t27YTgUAIjxTNgFg5glHX6Pbdjo8j6IjSrgGLI
GKxo7y5EjANmW0uOScTGtULwcRsreAKR6T9tPLSrJTrwTHQzR/v3bTKUszm1PW6TKo5fFDMfHZEm
crbwhRAtd0tyKeGywgqCs91hZ3reDFiJCqXYdkgqoovzOiLbHbmuP3C3LQCuSi84FCnyem0vQEef
LO6HjtJ3tGCQCX0cWcaH6bvd/Uey2+1W+ulM24xkl1sGEOUksCsLiH5vv4ezGRpfHyhuwd/G/oL4
LXYYTDr399voPbTR/rmNfz/x+XxJe/fF2bnYTJHiP3MZ9froyE42Eb6JZNkHgD0Yf9zgnpS5nr+H
ZM1+EiHVv0hc6gzfwH8lJYtK3C/TwTJxeJtdvDiEecnry4HDJMI4ErQeLpBvh+UpHHQ/wMAt2Xc5
V5qxAnTW4+hUHGTE/RPpfHgYToOX+1BCDK7nlP3qFdK3a+BHk9lBgqsNsJQ6gWX4ZMn/WGT9+Vke
9n1RaXGepnyWpfgqNQ89vIWbHc0ZD0obK36e23fQlzlsSgxo9t494JkFeomXCcJtt77vx/4gtVzw
PEUAbx2nwIsn9UUGN+xfQMvo2DrTRfcjHfFerCxaYLSjEkz9ntP2U/vJSns0+/r+xD0IfYqqMu9M
g/vv7YHdlGZUWnZf5CA/JcCK10N+Db03I7iCCq87lU0V00m8TeHlX2Zjx0hiusaoaqyj39vY9+Ag
OZjwwHmCYzov3HyQh3ru36H6QcHRadS8abBf3hjscG5PiEfKA8ngv7sXekSoIdOalB+64nAAzrna
xJhj4aQUx/bVqryJPxjZdiMgXbj/mX31uv2nHP9HWvs/V37oMKfSwdzr+p6lULkXi/WAwuGwsd+o
rAq6U0lQWoCmyx4yf6lzD+hwEQq7YW6PD874bXy3fOvV9wCdKERiCyVAa/I1JyV/F4p+IRCwm3r8
dEKhkjoTlx7G4vUFdAhRRNpn9gtlUeJM7enuswXVEW0hJKpBnGtrq9qLqx9F/FBtD1yOv/4yeCns
hCbJFMMyy3zCTVDEsn88CZh16MnoWyI48khK1HDC1dOarwDt1L0CgZUWiU1seVbof+CDTJ9lPRpF
R49PIhpAv0epH4KU6EpDskLeBZ7JwwpmJG6vJKXeLi6AGggEYT+TT4R2RfD7dZAH+/c5/7rS42q7
tPKdqe72OyoPqaVlnLkuBMX95O68vYtvOZ+Fln8GJilt1gQGXpJ9AyPUkX60308cNZI79ggQc36a
sUJvfBi/jzl5ht48BJGY8fEPrIeZ36JOR5dx0P3suBDXC+vjtPL5t36oWRbNUX8Sh1J4tMPZexjS
4CB6tt6I3NYe+F/hq1Usa7c7HlDceJlF7IzWN9sVmbHNUgiiaHSgUnfvtkteTiI92tLJ9FgzAj5L
F1VtfbY+UmZ+x9kjaJni+WXQGZnpIcq3o+XG/eyvdKu/NJz+jhV2sfBAAmfB4vMJ8KP/kGb89dIf
NlqvZQT1dOWlnyyvHVX2/P1dGo6FDXfmMQLlvmfeHKIW+0wNKDr7YwoyG8gTqJORlygqvat/9V8W
wA2lh4sUGMcL/0XO4VvlMnlyRvzH63vYDcjGKKxFHa4E4x9/R9R6n5LpX4p2sRqGc3N97SdDYeN1
facxa8n1vJxJxSSpB5vktZKmQ832CsxG6DGb6ijThwfJuk33kjW71ZYK+DzHU8etachQpST95jT7
ODMqM0BZWvcPe8s7rL1ZN7wqgabOkg1q2e6p5Y8LmGg/taM1HWPpykCBv0uZQjDcoxps1GFSW7q5
R8bOzY6CvTGFIqhYThe9L9spFtNb0p/GL3QJzhzEAzt1p5/q+vI6jd8vkhVcSXvLl7wbHfyia2d2
isFljpIl/O9gMzLC/ddhEY+fnFTyTwvhz/eq/f1eu3naO9/arF1w7J7YMNfJPPmiE6cN6K263SdT
XI9SkSLAq8IGEw0nJIpJHf++XFbmGA3d8nYhTcH8bGWIXDpB/u7cnPc5HnM9aAVJeHbNvcU+2/Ia
Ni647rOYw1X+WUxoORFWGX3hhPv7LjR8Zio4iu2iE6w6YxZ86h2/vg6vkwlgufmKWebBebKCHz1+
/3vyP675sOMKhiRr2JQtGbPiq+MhoNVySEq88fzw1u/YXYcBLu9jbeccQUSIJxm7+kNAp0wGy2ZO
C1JrTyTHfyS/h5vUPacZpIr9YLm6OkOvtENKieHMnDMyN7tZ8+M0PPl1X5n4IrQJ8deXchwEsden
R5kX7vNaVzzzw3f4456wxf77nvZaUzIQwz3dx/h3XuzhWHU8BnysIth4E3cA1rJwdoaz/P37P9L+
xLf467oP379EMya99o4N30KannYrw5J2CuLBRL2SVFP4ApbD+fllPvsYDEaqG70w1/hCP9M9L9d+
El6xDPzAxFBrLF8JcfYDrZr0/IFtC+7Q7j7WAJGf3TVr5cnrelhCSJgrN42plEUtRH43bxd3KMDU
e58ems009czHUcbODRcNEIexILIcqE2qB6h5YqJf/IUGJxCQdTWtd/jDs7FIjI5wA45HtyytfDFH
/xg35snNOnbt2Vf6frXmXvU2P3jhLPH97uDDFC22V9dnvVrXABoBX6p2s2UyCL+YWkLpcIgpAumJ
9AFoMSte/c4XqTn2iQuE6UuBhkcVoDh4Qm1Nuk7Z2BN1CKkgCjprjhfTswf5hRSrgNPTzDlF1+5H
Hflfxav6jUwCNiP9RpHb8yO6tPZ1qOHNICCRyVSB/j/KGotT9QwRt0EmunDOq5V5dfooJAAG6WN4
bMGuHpK1RfvEWnb6wtazfDe+Wy5xx3nZXUjn5LUeXohPSFSPr85GtARWZJ46Esq7w1sTUDOUhkXp
UEqUFt3R883xQ/6HUBaa8UyZAgRIDxsWtaQy6ZksUmUoOEKSPSy8+Z63nvjNxKSQHkB7CoKMpNxR
P/tV/xkn4HEs6b9t0tXRa+PqcCIfCtWywyzu9XJoFg542ZAuZu81Hc9j6zKEP5IFMMmE06MbRZfa
mkaR4EJsX7gdkY/G77/v2cd5ln9u5qFK7DZa2xQpN1O62cDEOALdqKA7PvTbJ5Hym9X+T1T647EF
9vFHpJRrU7o3R66kWqvzAGq7RedDuJV6FNGOP1A8Wpov+4j87Pdn/OmM4JP/74WLAPDHlWM1varl
nitrFD0GPVYDAgLN47sVfs2K4BWSndhKESVLL/zElfbJ9X8MMH9c/2HJncxNUZx7XL/1+/lOiLR7
b2MvfYktM5x9JVzcfHnt+ejHR7spZhODZzcgsrhfXv3j5EOCQfThoLHmS/dia/7K6YrK37pave0E
7OgUjtyA6kx35PDJo/+QB/356r+rlD9efQL5pVLFR+8EukUu1I3gcL15zKrZX/rIH7w2TgK4RvAC
OXCejUg++/Lf8rV/XH7TMU5Ze+TBs1Xf+LhjY0sRy/ksOvtWCzsUjqVAf8kOXoovMqLpk+f/Odr8
/6VnPuTX+1OuHTBUaBZLVGfHohEqe297e8zLD76KPmyXAcy7UXQfvnxWwZPv/q2e+dt3f0gLm6q8
nI8Kb/9kSSmcZfptiF9a2UCJBAKNJIN17WPC475OoMlyH+7IgLoAP/T1AHFsVENTzPzgyUtheP3J
enyIgOiY5FJhcF8rTo/dajike3mcgsIBS8QzaEP0ccDo7DeCb8EYmrUMOpPpN+yUbxWYv977+1sH
ff0OXWJWzfF1Gtj2SFuNosuYQQfrEnAKhf2bh3D90aqi/8fZmSwprjRN+4owA6Fxq3kemGGDFVUU
YhSTEHD1/5P1Ld5uTllj9i/O6bbuakhJqYwID3ePSE8hdfair74FSyMdExkBTB2gyBPzowEpCE0t
f29O1mnbmoFOO5CvZnfJnl0oWvWpMF5vmVQStKDpyw8uy6e/s11qYXu+TKJmNCFQRGAo4h4zsF0D
aqdTS+4FdUXMCLgytQDuFTczHEJCTgnXpRM+Au7ywTR334LSCWgrEvOeRg9Cd9q9mn+3GX4Zvp5E
6xS38V2QuHRZCNk94KPBYWMtg2BBB5gWK635dTpzJSfYLHq9ewQaYwZZllztBKnqZMK2k51Br2Xl
ygVyC03TYLlntrOlADRbXeb7Wr3BrU8kXDJ1QY3H3rTsOeFwGrKsffZsrJ2lMxnZo0/JyOiz5bW/
YnMK04S2zYq76pzv5nBY+uk0jmM9pm1Nu5ZxZwS2eX5JMLvw9hadUT2GRkOpf4e90v1u7N2FNO/q
gDMCPUKInbnHoAGYWaUQmz6zUzh4+hp8Acgc9Ld73ZQPXoU9b7mLPsdMcV6b8JGAjJaNL/j0ljNu
qWARDhvZ+hCzIJhxMfD9NHXGIsNUS6AKGJtWHdS56qb0xZ2UKvZiwiY7WrX/1e7JvS/f+qBZ6Pu1
2Bvv3kti/JsXQBwbf5xLN+N+qQzxYkY00SZRTV70lZzjLDuQI4tBGnK+LG04EPB5L6Pkwi6/uxO3
az/N3moZVB4onHLgJOMpzlcM3NjYNAKg2gnGCPMyvFhQru6WkjiwnTncvnHHMoeQEchslgxe3yRk
ZPL4YbLxu7lgLWysk19bhcC5eUDcwNTqb8LvJvLf52CiAPnXufSSCux0o0ba8xOPmMnriNf/J+OP
RSSChl2wkjcHsTjq/vWVLzmAhg1Adb1xx+1J42RHN6OZyU7ycjNuY+aSWsQfss/Kf/O97466l9jf
eR7rjiICoCgOM4EDURN6u3HctX7ALXGuKW+K4h+52j8u1ngpAJXTsbrdW+JiE8kS9b/pLpQ4I/BB
UskHil9xqj0ZugLKb94XlXVKKktvzOBTvDpxq6CRJPZAbrIFH0M6BIO1bELLgZwwhvn7MTy5/T5+
DiJNjjZeqTsSol33C76jqRcnZ8Np4fuSCWWVozVa2QiHCa5Ylocjyod3T7cr7uK/Llg8hT/ep/ul
fJykn6cLzxQWOfavnoj296+90/FLu3cYbz3d1oOl5sRmDJcA/NC/yqLpS+c3gspjXpPjsGWDn/x7
B+Bp8mZxL/XlvG43GgYeIvGVj9Y8aYdah9hQrmigTBjPM2Mqz8mcRfwpUNGMt31wSjjnJ/qQZPTr
aFMnfHAsgrqaUGOgvq3MgArKKM2JC4WTNPrqM7x8a917npqrQZNTe2pO+wvYVaUhSyEoIxDgZNaG
Mczwj1b4f4XmCoxWQPbwashLJkZfhK+EQGe7hpMzLofGVjFtbAi48tn++CBBBosUbfp+/6tMDhvH
L77vHkyVhhBnQgwy4UFaaR9mIw0uENYT/SATkt1xaH/V5vr85ub+AFv/evAv+dW5db2t9jI7ff2t
ZE8tgK6LKElQcqAaG9ndpufF1RXENagH6tfNfLYdCJ2kOFUcl6mXQsdPNW8zKtNxqVteFQhWJ6ei
cTSLb9oVEAvpmLytAt+lpsZLbqZgEV7XR85AO0kUVwU1KojO0G9Xy3zl0RbCN8TEdcKux98RcKWa
vn1r3pQFr55qbaU5VGtRiI6YbMreI0eYnWiGX+HjQ7ezBhu7RzCJ1wEPFiEPgD1014NV7DyK4zev
ybtX+CUk4t9Qlfsji6nJnpQJTES39zk+OyINoWkMXPbmG98+gZcoJBv1qaoOPAHDn0zQl8BCtFTL
5bi8RhwZPYXYaYRoGsym36d3W7yriN8URz8d7T9Orbl8vd724tQaPbNIhP9EdtyAr86fvbHTKhwB
//ua/a4g7r4JSq+gZdV6rLpqxRdjmF6bCRHYXUhDUvCBEgVurIg3BDVQFQCFIJp7wjAmQ4jexanf
3l4FBwYdAwThqPHDw//jBlzq+lDX19ZtOCFZTk8j9Hw6tNEWvJLGZpT4fO8cJbMcdD7bD2haLhPD
8YqJFdl5umSHZiYaUd427uLMPEIso6KGQ1BcPq0V9g61daSxl+uaX6KuKu3jRweJ5odcW0T7N5tJ
/mX7MiIUa0KD+RAYaL0c8uj1d5g/wT6onCTaDSA9bX3UoZypBH6X0fS9s2/+qEo3n1R/26H3yO+q
PWYyLm2tg+OLXgVDeGmMHiDHHwpBhCLlfpMHqb88etzqMRTEH1kTNgh/R8rVuaVcmvODVvD6WzQJ
5gVClNFs0DE3AJi0cWDU471LiwohYqLg5IPq+SdEJLOOPTDF0QTrYQUBGLySQX3cZbiAcOrcoYp/
MhdA76Y9t7WWyUlBE3XlYgWkmYylutrvdlD3l/r6r8t5OTUMfEPl0/3+BM1rLD1BnddlIAsMWVIA
3ZvNngE3m8xmPt0m7Q0hch7Lds5+EbxCCjGEiekeiu4TJY5pTDnq/32sqeK5vwQoFbd0mcl8eGJ1
tZd9Uba6ygNx93NICW6xpbGOjXcBrQqSoPUB6jnzCYR6GElcA5ua7X4MZhIcbKrMx7LTFiXUlv6h
tDWznT0o3d7VXEHmkSf3ljO9YvKfYXfvwgoFNPyMxwfBMMQbNhxCVqSc/P+i+/x1RS8h916v2k19
54qItRe4ndY+hcxLh2uxc+9I4FDAOeQcU/JqlGIbU1sOAab777hS8i811F/reAmg187lNmcYzRNQ
SzEn4miAZd4TiiqgxXOX+VymzqBGsxkO2MsALovBNhE6XQi11jkMFdjuW1eBWFk/4ad93ApmedNv
hqjziPpvD/tfDwjac8wvw2WCaa1/v3hSeVQZ0cROlRN7Bgg2SUrgGPCLyYy8XJruxlS04IDShGpE
hzvesqM3m1H5JRPF6vF/a3iJeMa23bntjrz8B8MkM7Jn+seeAnnn4TBHGpKdGw9QpRnBNTcPi/PY
W3IITFAH0xdIEU07H6psCcEdOrS1kAiGYb8o5tZ6gSvHv1+c3+BiWBqMckBYBmem/VKwXderZq/J
NBNHYnyUlZERB8HclXDJFNJlxwl9mKJ0JBqzeHOYS78E5r++WzzLP+LStXxWc+XMdwv+a4L7+9me
UaO6Jy/ocWYLU2FUzlrIuS1W8S4v+G2r/HHpP5j9H19fraVrS5f2NI/b3un7YREaofgT7Ho336O7
c3XGMFViM6yD4S0B83hz/Z3fohnOXXimsVMxSnqNZkbT3iutp3YfTmzEZlufannD4WMhCZlNRqTx
ozIQYCbiDOli7n049SnckMpzoYkkbTK4SYMq8eyqs1EhMqfuIKrp6kQwCAY3f50EZOUSMIzZXXBe
W4exNED3GiM+hbao2lK+zJVkPIUlbdHPWvbuvieLHgEqWmA73U2FOM2DyZ6qruU0SF8EJ8+Z6u7w
h8eL+CIsI1HUbWm5rtyiKIMRegbU4fXCAidSXd+fW+/e8t94ptw4RrHiIs+MjM7rodS9Y2jYVSD6
tvFFQP7YOPbkNt3wzd9Hq2+j3Eh40QbHbOOC5Zyj5X5ZWebTQ+I6bbtrSIS3Asbp2zJU+hnH+BKJ
9Damm7Iw3sR96SUS7Z+3x3xlSFBg0WgKy4oGJ4ezfYiT0kBNB3sjmQBdst34gUbnN3tePQoBHtnG
dkGiGoSbgtK5t9ysldXOagfyKHsP67Y2hScDTDDcEMxrZIKyI1VBxI/rYATmzHH3dOHgKBlTVO+O
mtjKpyZOP6o0Ef3mO2dyQQiIKhLd0Mf8YXUQKlLbUpcKBHHrLbW21dlYAckqtnV2Jk6Dq9nAnwP1
/XBMR7W7PXltIyJtZzl+GzccrIT9QUw2uDe8n1JWNvH/dYYgmmuX3FrQvtv++PpTF16wTwcYNBKj
GNc7ejJKsa29mimkXmOrkxQ48HRDQ+ytQNamCos1vKloXICQ605fKH3YXBxJIykpLH68VZIZ7YWB
MUhaFHGxBiTPhkqrjCMcABwEHGgIhz7jMm3/6w3wBGH4v5kH1mqGLHd1rathGfj3IbbaK1J1vu94
3lIBxB6QOwSZmzw89WmOEvlhTuRC6YNRqzZESdxPLsKHgifH/faWV1jQ359boGxrvTbjVQ7ha4lF
JkSCYOntos7ME+QGUhKdT605oZqPGaAFYASZbd5rpd6nF5e9PPfcTtT7NGOF3vS+a52dcers/L19
hwRG0oVSVmiSC3CY/iExgp1Vz4EiaXW+86iS/xv+sIFhyIPWxXcLM8WXkFJ1Hvedfrg8hzvSRJox
tAeyWywR7gxMPWG+MaQXkCwMcsUZM3zWSNpgqxgk1ha7CS37xzlFYiZy3AaEQHcuPs3qf8e9XxcJ
kYRpaEgvtO4rQ1DdHU7GfsusSMMfPUJeVR0bPod66PEwTyNZcWcoLYLeboFJm3dxP7tASidOzhWl
mvvhCED+Ntz4+88hjN1vWHFvKohXpy86xtRsfyzwBWt7aPdGOh1Y4Eing35gwi5HmuJmgXf0P5fP
qOcx3AahC64EMlOaaWrA3vj3TfrlLPt7DS9nmXrflAftTIQUwIUtjq0kcWcDNl+Qq3Gu9hn7jFSI
F3JH4/zNqyWLQ/zvk1RpM8VC+JypWE7+DOT+Iz6fTmrd6uirxzAaRYkioIMsWwzWQstu5vJXDy3M
OBCBevrjTxA2mUUBXXSAevv9A1YFYtrzv+/IL6QCsSaYpSp28YbRfQk8j4OkzKVO6z6UC3onfosm
zZVtjbzyYkrOp5ppOCWk5hHhFif7yezl5HY3lEjCcQWZNVjkU6FeeFuh/fcYYmEdWDcaE9ZVnBf/
PoYOnU0FNju/gzVI1vdkVlMrbB2owhAd5pCNl0zetvpI9SgcquRiHzk1IdhH1tECMYwajCu+PkpH
ekOZwzP1P0+xK+a38Z51NVXFdO/vhR3r9aG63dBaHG32MRFRPniSAqA6o1M2ewAhnmNNUGHxEQEc
jUjXb+58723x7DumE7U4UwOPDhJ9VdF900uLP9ubz34rbg1APG3mU4SHtTmJVOdrDiQ+oki52hOg
RFKi0WVF3EN5HStm29sASAwxaCBBgEwjbI2eK0+0qiFcg/SSMWxcd9aZ7FNiYteGRduy3MXTXkcZ
BKtPxETtZKF2kjWndn5KMyOC01wlAXDWIc+ygWExN8WEpE0kFQymynLP051NTrc4TOFBCDkASf82
TcRweL7dBcDQgC22a0iEN+hNODg8EQo94Qzw99rnrElnx4C4jskb/Kcbndw6/CIXj0bJHNmv8pnc
4gl/lkyQcYbK5DxwA5cQNNhGtK2efkBs5+Dl8KDfq/KZK582Jh+GI0HmTiaTkxMlAChd1BI2oh0c
reBt7M0bWFF0QdloteIvYicIgxCqkl+cY3KGxopQmRYUvhR2beAzJfhq2b7Q79Lc40jcOfTCGnph
UZ+ml4fP9BzbiurMR18eoJyuqCO59dmSdGPvDX46cA1kaNWakeeAgoDlyMha6Jp4rpvsPzruQmb7
DlY0jQny8OSTrEkXXA10VvSj5VRU83RZqqQX0/lM6TqJ2EmuzDAym8hJa2g2B60QtxYbOIYumbsB
q9j6bjLbBVd7F8w9ipC5J7dYCUMehKNQMhKz6AsfQUa1qPHYOg99P2IrGrxpiT2i7VJwO252K5vR
02bPOPzHfV5kO3cA8UqrBUv0u81xgES3W5pZIrrphRFcotGN5jOXy9cg/UMfbA6gwgVZN5Ytkloh
RJax5OOOnawW6nDr+smDOY3uLlkejQnVm+kh3KZFsAOBcbk0+dq7HLz2JnjolobfD9d3sLOejHTw
YmUMorfJJnrmkrbDqrY+21XR2dnyyQZqIhR/tNGsbgQq+UCLg7QJLqO9rLmC9M73dnlh6EB0u15O
4HYcyy6HqCrob67oCHe8fBvEn3zE0YHZYMp9xym2tuOcHef5rZqXycGcZ2MSnQsyVBQyQCwkZ3iu
fOANYbKi8fQ6Opia1wU9aHltu+zFLcy2tIcjTw4n/oHi7T50s2PBmQh9X7cKkeH9/E3HMkJnC3cQ
jR8q3gNXiphM/VzlyOFAHYTUoFCC4jBE2KoEvg/Y7nXB3KKbtY2nh/Tj1gv7Pg9mNFmlyehoF9/W
EG8vNL/px7UXOjvscYCp/SnWPhcMlq+hcx+pwJyGbt3I0YN59rSAR2O5y+H6gYfMRzUQXeH2+DvU
xfSM9I4lx53S6Y5hQQtd/d4c0rv70RVLK65Z/cRBVDW7D7NGsILy/ps8zcQiOPryfVI3YPKz6YeN
kLyjBTZDyRaF2MP3if+0kj5VGoqXuPxA7QgKS+P9PGLV3dmZoIkkQO/H64Fem1Pa9o8JF0SCDQGd
rrXbTJwqOGMaiZBZx6FzutnzXZAHMDEyVaS7+Br1Hbo2pN7tUIh97f4wdaRJM5E+n9ZFyE3OH2JQ
yMMGoQzxkUk11VwZJkm65BpIsaYUA0MAl3fSuF+SOQH6kXOCuDJcQXsBErSdupPU1hmyYTGf0Rgd
de1VIXmV8/CP8ZUTiyPUe0a3MT1/Kltu1c3ZBrpzSPD5dTvh0zs7l4lWVPExrWKuJEAt9iZz+G82
89ca9Zc6oTqu781VYo3HQPU2+Srdp0yaz0p3PawsGLsWKlmILy1/oaO8N6X8GTIPLmi7VbBH7N2O
jsVj3CwOy27w75X9YNF/51msDEdWnelKOmM5XpDGx+Z5WO3PtAfmWFXGSqRFzXCVbpJypvZUZ+0e
EXpskk6wC6GVZpdvw5cKza+SQ99wD32sRL1r/5xfiqWHpSjnd+kqzvH7ma6Wj0wJ17GalR/jqxUN
NzOEnYHiGaNTboRiTIvqN/4jrNzqTeb6I6j41zW95Gm3e1OfDoc1ZOO45bd97vaoIzJIUfNU6SE4
DPYhzONoX6yLi9eNhBhxYxtW7WL3to/XOWjcdqCnp0CeoMTIO8k5fUQadcwJ36f6TarbQbPwS5oE
XVahEpE0VHcv6f5VK1vXan4RBPd1b5vqs3VKMI9Po1bWicvk+LkdK7kxeIw34TyrxreJFq9GTwCZ
HifwmVoX+63vkkFESkT4PKUaA4ceuF18rRZbPgPEdlaPugJJ3n/MZzdyC1dxPfjX7VEnk3r3xgRb
bIoTZgD4tJFzATXb3TX2Kbr36HXN21Tj63HhY7QFXpMiXbGb0S5n0sca415sNY7uZbjL2kh+KXTv
7jPHum/KIpzWZ9W75oesXho9gluZaZ/nYDuSepuANLAaH0i9BJuASUqS98zO+F5ePgz3HJHP+DuE
wJN5uPmSsVCjmJSLCzOXnmnLuk9a/So9ped+9XEZPSePUJ/tIRdNdmtBF+/21Zk+KwcSB4GRKYHs
r7LK2Y6qqB5DcQ/LfE8WJgN6oBIKlKA1kFZmFR2Dp698YpGQbtGq7pPn53NCk0NOtPiUXuNn3u6d
xlp8SbSo1Vfy+bAatXs6SebgnpX57dPIZk/X+JJ63X45OAbHQSuWCuVT1awydm2+sFhlcnQYlids
mBhV7Vcuk519ujjZPjygIKAllGy+1n4V1kM5bIeboZp+nyIlR06j5C2SRQgiTpWsiucCQN3ec2wc
hV7cPwQ8qKiE+sDAJ+gF+J95Rqw6J9ocPZerZL9reNuUfQX7GcOdF3r4+BZ3ZN6j0eervOcPz0Cv
veOnL2Y3qsEYt+Gxj4+Nc/I6/hWYcuc+huKMyNYzt0q2xcHejxpPZf8kVbHrz1vmffFIXX16zu7j
StRqF28/e7bNS7Hp84uBMU+91JkmNta75rlvjLWoO15HSnZ2XX1IC34Tb69mq19mSJlWy9WwvGHG
cmRH9h/WRFfIobHy4U7t3Lmr9bYF1zUp4w7AFJqnuOIsX3ty3sGs9ehe42us5zjhpKewSoy08R6h
VKjeLdLhxpEC+pv+OcKQ3rPLoNs/Thh40rW3w3ZjKiucxppi5a+Xq+j5qTF718bIHKtkW/JW4T3c
Yl1uHdvmDmt/NHXkRj2uaP5VTw+jJip9pWjctitP1p/qQLeXVxM7EvWrvJrlAtjnON5FJ5tY2Vu3
eYt3PaNQMxpNh/SS15OuhzCBCcsBlEhMRwM97vYebpkQx+VBazTHpAVU77vJDwx+Hm7aRGjrwbs1
xml2vBnP+w32J4fo7Otfp88Ws3bpLDxH9ScTCTjZdsXjig4OlouC7Wa/U1SB4GedbABi1yjabrvP
vUGk29OKwxiVmTzYOVrSIDfrG0PGwl0tjvWB3G9yjSFogybv9MqFFCDcOMWyL0+laePNp+twO+xa
e5chCWaLxGAz7IRqzK9OO9i4cth4bB9glvOionM0fFj6QJp2V6ZBLKT55kk5D6k95Vk8vbvFRXZh
a3R69wKiYt1iQo/5xPiIIL/yFCASbsIXt7iLKWgh4e3ydZnWQNNzS+2a5cW6zS35Sxtu0rI4LneO
itjCvYUYWm/sS1JPr2Me+GFs9IyZ5mmJwb6la7VdVszQITSoSStFgbdrm/Q3oY+0Iynazc69Ktv2
5z6+2qutybM69rizNY+Wy9gXiFKkYDU7RhrHjLWS8W04LOux3j8vpOllqcZajxU+U3bC5JGvh1s6
fHxvIzz6TpNzeAEDo/7hWQ2bnOvqIqTIpT6mtQyJJA5silO2z/W+8NXQ027+iPHbDpvxycUa7egf
IqW3GtD9nMmDBy/osNNTek2wPgiXmVyBykq5BRaRXnhd+QG2KbZ06T09DudU2m6Juuo6vpbmc8Gy
zknTBsTYB0wIY6upDJY0uco57W3+YMo9oQFcu1y/0ZhrgFpw42A1IDV02R22iZcuL0rL5HG2ztZ5
zD3hOw0GV5qcHndeCDWGAYsis1xyLLcZp8HDnLa+7hPm3iz3iw6amGTjPKcMzfzUistkLlwweFbn
bwW7vGrBl+q+lDV4QaN99Xa+kR79bd7t3dvmg/66JftNv8owwLDqIbcfYx11is3O3UQCghBnKk+5
WcWuuHMcD5HUsAYcpHBFLfQvuUVOJk+5+Ls5VvvY/9rYJxbSArn+Ulj8fDDOkwxSSa/+2tulZ6dy
y2Hr6+Su8g+eI4TLA9QXkINkZSOd52TMaf2thwzEOyKaW1m9ef5cXIZdStibGeh5PWTdUlANZSyH
UynaFFdHcsutaRADvlpHs291uW0MP18ch7vlNutLiyrm0DR6z+FjAZd7RY8a6/XQSDl1uCttcxPd
h99gwfhgQ6U+jQ0fWe8ObTpN2dLcFGcoh6f+hQ88JtLivmx5uPAE16jjaKRpTb8dN/mRVXQch8sd
3bj+eswG3fZxiEfuj6mrMdD3Jqs7XSBZtz+f3g1vI6aYPxZzXtIZ753BTPIN81vET9XxyV5bZe/U
Pyy5tMviEqNWo0grbt4UPx485trpTlgYjY3whC0Ztp2O9Cnl98V1cR3NI+VbitXxeVn2bt4mOOLH
p3m8mn47aMeP8apXekafzDW5HMSBduWj12MyhHpMNk2Doq/3jOmBq2UtRtZOycALuFHdwap/Xjbj
W4IV0HI4bk0VXg32dR9/5UCKuvkufgxvAfa20dZFnXUJN/i9tEkhMJ++L6rQ8DvEcDndjxEsTtVw
m5a1VTM9zKQ0D7uDdu/iKznGFJ2pVJx8Ize+Nok2LYvLol1oA8PeLZuoHV+/5Ujkcfkh1PJ2esqM
wTmROf8YU7vkAthQ5awer9jAU304T0tPSmoo9NQR3XHH3kfHnMi3vAjmITv67K59clhySdW58PLO
Wv3O540ceT7DiNfjIlfjDTjUfnwFWBmcxlzzcyr52pfCIRpuJXM9uI+2/dZA927u2u0W7eiZHybz
5JntsIwEhmL8hfmUnaa0KBPCw6iy76MmeBZnqJEHxxj8u3r5SYxfM3267RKqR4kBL52X2u+wrWjF
dY3bUC2uwXlQJzK2ZgNeU+xe2VltV/HupXVNtUEnrxbsPnbrc/rvRcg/bfJ/rOK1nXDd6ZvHfc4q
rid7k8+L9UdVPP1bsBkwMzir0jqp8fQg9fM60Y3865To5GgXitL7eOsw4TNXPkltHWR7vmKp/doV
niWr9ME+kvxW2KUJYvhn++p2s26Eh7LdhHWKheO0zDcx/MX8GLZ9POaDzWzPO1Imhg9KNHgG4qdW
IznBSK0crrO7p7vkn3fz1D/z7PbR/ZMqgo8YqHSF9iM9NfxtWo9a7mOMU0aIDRzmUYnOsM7Kb/kn
5zIyPqkB+J3xWX6tU67tY98DYHyMyilFS0ZaGay90tqHpbvJGo/yyicPIc164jx/yI5Oe7Lx5U8M
18+AsrXJxI8HdIMFgbXrt4edWOMQrpg1OlLj66KVECKlnP/Ncy01euf+PFxHT18UxqtQz1ATgmQH
egBf6oJNfKeYZw8X7YSr4m1/5RzF5S/vODX38eZpoUhuWumTwTdkPgTdsOrxkHCuqTw1S8GnOp5R
MAbbVwONNrqWXWNWHj7DezQvdgPsGuHxepyqIEcdr4431IiSiZX8nYB8D2+B7KgBnnDx1m2CLgLb
m6+HW0dJtkHHE5nWObqSBR19sCdGFUZzhzCaYIjmVi7R3L5k4gHtmKlKZWWv+1JE6Z8crAcuNmJk
abEJpUjAFo2rc6FypnhYtrn7AFdpZxPiexamUBdEIoDrdrwS/jiAOlVw9K6MesUYqrbXWStQrDXN
iituM88ciLfWrPtUG5De6sP1Yju+ZzUgD33oDvl2szz2m+QcnFLDfXi35Xl5HCrT0tsNupW5hTVg
uAwRKPNWfzO4fNSjMlcfwl/8uLfabJektp7JKW9okgz20/nkQe8srfL1lxzfOd/naSeHBlxll0z2
T29K6+6vhbUMRQD70DbHxEthbSjdy3N9b9+Qxm36Su/u3rP1uAyOcCyMCX2IqItJEnzuDsjPmmKT
XrSwgcdOFl8M2demm5AIh6Hiv4+M3yh1DF/937rEuv/obklNQ5Np3bnhJbCCIBeDqbkrR+utafJt
k3WiBiuPLkDa+1xDqRft/jmT4x9ZzVxbxt+OjZzDOVAGRn4ZvyV8v13dCyZ0a98f8/mJ1XX786Rj
6zZFWIffnsFGD6zzuZCsm6/yF0sxEUEPsFtM5n0wKw8HbtgiB3bdjmLy4eKj9wbd+eWZKsxrNjD4
kXQxevC12VXrW+O0mgtunBwyiB06XIVt68lbOTd8lHrL5Z22l+E8Q/wJ8YbyHZwLzQmTZ4LL+OH9
+0n+wuL5ezUvlDN5pZ/upy6c1If30xVIjrlq1UWmLAZlv9drWii/tkNSut4KeRaS0EMfN5fe2nLi
S5CiywcU3jy90qn6ZBdreJxGYIBDz5mC6LzTSWhiNX9HKlbbYVAMA9Egz/y4C/yx7+r5bd09NvhV
qUOE2f2fNhQGjtwuWpgdOxis79aK2SB3XJhLMzBSapE13azz3G533GfHuc+tRsG4qr1xVsl5Q666
okDA4uboQGV20iaAlHHn5YHsuTGHTI+eR6FoksP8tL/Uh/1VQnczy+Q0t77YIg2SM+vbyMsEiHg9
2L/ZLNp/CYx/XfCPbuSPC15XxrE2jmyWTh/qTZspBkxFgG+DHXblR9izfqN4bOjWzrJ9Ae/mNrgH
WdCNAmbVYX+8sfeWYS3n7niM257LYBAPPQ/lIabVT2+M0bYWxp53WHiEhMaOraEKOh8erXIVkNh/
GxvzS34rKpD/Cyf/fVUvx9rmqm6f2oGrGsmemPPwM99hbWcnOkhVsTar5EeKQT3MmdbLP28o7nXa
cWbdDx1JsrH4CdsR/l5Hu0SSp+Xowd95xb1d5MsZ93juzq36yiJp6jaWkU0Etxnn3RYL3mG1u5CH
+kdra9EXjXDvWH7ee437fyKIo6mF9HH21v4LS05i4Tc1jvUtLNyM+M0L/N8QIe6lqhlg3wps7Zdl
nvQSg86qbAvKFj1gwXlqOfgBD1iie70hUR0MgsALTrY374vZDc9ROOxj/U1PUfgcjd7duF+OX1bU
bSu0zpmqJL+qVp7ni1JVXeU5nGwdHNkTaL/oksRTDTwDzkGOJ5PsUoTmikcDNsIDZIfPeWPu7V3y
jvTwCwWY1WgdTTV0yOzGjyzsjzdoW631tX69PYdYCrQhpUkO3VqIZgsmOPpySHs5Ggz2Ag1jbHJA
6T7Eb0MTx1u8ezpMZDqGQwpMIIGLhZsxVhcGye07zr306yvxv2X+dIn+WOZGhRex6rJMMRvmIWjK
ePffjhAqbeQLsZOurI9O8pwdLbpqiv3vTcRT+eVghS7DFGxFmDz9sF3/+HppfzjggCDBkZ9FF2cy
qT4moxEWWTb20ajIdtbelHDwAMSE7kBPF9uSiwvptoYfKHrXHXN9s7fRKZ3xVxLzjFrm9WhmeJqg
HM/jhztWktxwRAiBIGs203wDqGVquLmAeJ7tIyQ8OoAeZJNni6SSq90wEMQ5IR021Z2Fz+/H3EyH
TBrNOKD692Xf1zXzG7+eUMWhTtyVb8ib/74v3f/yP2CD/XFbXqLjRdE2x+u5y0H1zEaiX323IdnK
Tga34m4qKRRbUq6YkTjph+Bjr11fMFj/vYofKeZr1PuTHvOyilOz2rbQw96HQrAOl8K5uuu0i45b
xpT1xowo7KkTbaz4W0e2ZBzVAdRtJpjjW9mxjwPVK7021m5zT+Xt23slwj1gLU9xurROlRDUFOfl
lQWo44wHewfmTSg8b+/hw6UWoAZ9fCpei3E1JyYfAPq6V6vJKgq1yt27UnT0HtFXcfB23sbT0w1A
/D6i3HP/fRd++MT/ugsvxPSLftSOhwu0WdouZnIS5y7yF0Z7wPuwGczpPix8O0Hq4AeZ9JJnsCqs
lmOQDUs2VZq5FNGQ4V7igihA7lCaDLi2D4sJMDSq8ak0v6ET/XvZHem3EP7n03vhEF07O+2g1pCb
jvGFyc8qleUWW0EmXGZ7WBUnHAGA9T2ZlPQRMqkMppCwWLyj8IZS4dQ2wqQhT65gZM0dS4gL65S4
+ooux92fVU47XPWw4O8fYVw8hs8F4zDd24Jnj50AjlfWfqgPBkZvlYC7wtA8OwrN+od9MzfOlSMP
prqNpba3oz2OZX3E3eCmtV0jR5XDUQ0sBNWSDI9h9Nw+2WfCFjZqe7e2j+EFg/DOcN2fO5INQiiQ
GUfMk2KwghI0VslMrpV9fmtdqPx6U2X1/3F2ZruJa9safiJL7g237m0wfRduEJBgg8GAAWPz9Oeb
2Udn12JFFemotLSqSYKbOccczd+YwM/R5/lPS+OPeFVdnsrDshAzK12OGHV3tmfNsANMiKIP+Tzg
JKPMbxlCXAt8VCQC+4Ss6OTYASou06tiY0+yJ8EZ7CBz9BwQFAKLABpm+Mv713671LceT6NL51V9
vQoc4qLDG/IeAAuwplLCvkonw96YO07qiQL4KsugVr3sfhvck9itUTRA8MCZj7A6iCcCNg/tctFf
yjRkCEIHtJ5gBTMyFeIOSXKPZAQbbwlanCPLM90Rur9pp+4CWZ1M0G7oBh89JZHidYvBXTFEWiJG
cXl+33m9eAxAKhzSvz6Ea048CL2QhQR65OWhMQj6zlwJqORzswt1AJXuvoAOrZ2D6z1CLWP8Gyri
W8X4X7v9vy9YeUMc6Cccx8s7mm0djkKMHcA5TY6Smx4BUJ0ARtFm3owmk2o+Ak68ERCE61IrABtz
eg8GPc9Rkmp5RlDqEu/OF26gGI613Ca1PaDc+rzz1mPUdTu/VOzmTxXKt+k3cA7FUt6ru0bJn9ej
ehRvOye3EqHq+7wQUH4G1n0Qb8v+ZKJ0JgLDRumXRL40quzRaxRAkfb1tr1HUczuPUGBXV52HMZH
B7b8LAH4DjoeISyAgAcTyCq9aueX1frzYv1fNIq4/LejxlQKJc0KQLOgVhP4tUtCKjpMkVA/peeH
FMJHDCQb8MyzG/emQkeFMxhB1r/vGtCVPyQkFqrySHHTACW//WeH4ZmlrUtZwEQg2UYZjjZjwJ7g
o+E7BjhZkmSAdCN+LvYuLWNfxxRmwaSEswAFRwbFR18J83hpgZ6j5iN/y7wO7SCgdBIwD6ylHDab
j4vzpu0yDufB1gIVwP/vWEmWY0wZ2ZyVG2oMAHPR0WQWDYCReDa9cB21K8EFVp0RBaSfcdRcnS/B
5+BQwm5v2/3OiSDlCdL00YF36sxkqMN4wQGRFBI/GtoDKoEe2oyfIa3SBnV342YPLsLSTNv4JQz+
MEpBwA1Kv2IXBGBh/0jDjx/Lndnzows107vBdRXSrS8fZVafHxmgqhjzY33TfbgfDeR8rH+AZKF3
Mtlg88lgfM9Q/Ihyq/hoiUMBpC+bSIiczdvAgitgaC8nAMZXM9Vn9muHF0BStTM4sRQ+dhc7QPDV
3ULndL35XHEaF1YG0t0p11oFGh+GACvfQRXN2JGzRnUDBhj2APQGhYpLOEMHzwC8It5uxd0WjENb
9F8aFx83eJhsT2puoGyNPXPiF7UpsLEC2d8j88g9loUfpT1HMxR7gzUVO2gyAhVvUBhSTNc0IH2Y
kdxIyvPDYZoYkLvg5/auoHaIoZbE+c/FuQ6XGQNp/A6jbC8sR6F7EuP8nNmWRD+jxcGNRKzkehTE
O9HM5NLQu/7UbLTXUtf6JSH/OWn4Y/m/JQ3nY37OlVQm5bOThkJNrEUBjhZiyuj8Ac5lKTDF4+mu
Y1YywiSF8/n3Tfgjgv7PPfh2cmkn9ZWXV4zpxJN52oB0ZQeNKvRCa9CMEXjNPrKtZOskVO40hNE5
/eUSvvsb78dAi0aPCgsZ82T9rVNwbj+JUlZNWpO6kFCEJCDVh3dfrQEiPx+jxsObQJ29os3RB1cr
OQfETB6Cyilx9B+Y3TmXlfMa3dDVsNvLeVoOOdSge+8nWmOvtr0YGKNMX+GVxCa7clZC5J8Wy0vC
yJlBp4MoyWfLOy7+/mh/rEpbbatFmWypcD3fHu2hShuY4MTZTgP+tpUUQgvKBW+rCHYVoJgoWVqE
gwi6AqfDV2oJvVwBNH34Xejgvfg+jHtcMcMV4RES/k6gMH6qCf+4Ru3tCK5W14O+Oolr3IODkrvG
eE+PoQaPew+/Jv6SNjmnW2c25PwHPk0eOwNcnWwAH8dnh+7h16tnOdiiq/B5jGBeGf4HlmKU/OPw
l2P3+1r+tU7++zy1t3VSGifVuh251v0hFIopS/Rdo0nE5H8/DV4jfJaFUuh/uAxrcfAPD79tF/On
YvHP5/XWiTnlZomWNtcgjGfo1sEYONKuo+n8/T43G7Ar/Q06nTSYq4Bzfu/ocdl9AUsXQmZ7G2IK
6/TGhL1bOXU8rzxBdVRXftwzCqbIsGVOlf1BaCudO1mMw9D1N9pMS0SW9yfZhgMIBxhXbFN/ywCO
dSNd9AKSSOmKo0sknOD1eO37EZzNmydsGV9RNVZENOLIwHCtz+Aysinewa2jVDZvr+d0LKBl0rFb
94RTMPHXGYI2X+S9hTDHvvuuQyuvS8JDawOMLT54HOyE7g9pd7176zXBlbznl/TmB2SlgZymIdMA
0VVaU29hdf9E28A684pE/7jyHzvLxtfVRgKA9nE4oS+KEBCwahIzmyYQACPAXJY/gJoGhBjGXiwJ
PSBnqFHb5PbnnSGY9/fQYIql+q8X8Mc1voWG6q7c06t2aKj24U0pcW4hB3CevfzlyfPt0VWD6hr1
N8ultF3eWDVifECsK0PCxLEzqOWgPsTdA1B0HM2E7a+5wGMpDtFWHbp16WnR5/AyTX3aSLia/9Yy
UZSf6p3/PmNDfgsb1n5f67Kci21gwMSgexRKvjmdNahKWkL2DoHJQ3hjrC0cMxXdu2E3gx2IyIrk
PFQWJVS6Bdku9mFsC0G8E2ThYzTLdzMwfZQ5y4pQedvhew21BaV6rAjFaEKbg1Sanoj5rX1v1C7c
58PTErkfmCaf10JI36sx/yJ/qJ0brFT7cRnKGibaEAzD1wn757PKSqwx8MBx2gaTMi1jDTdlu0Wg
hR6iz3fp+NNynwCKrrQO9JGkIct2a7t3UCHAkRh81GQuTAj+viisf7PN/1y4LOB/psNq2pyfislD
ncGWsexM0GUTou1qiD1xu8TST5DPJz6ACjcaCZWngW6vKOp30nLeXnHfOBGjakeP7asM4WYGNygS
lBnx+DJFr2m8C59QoEl/7f2mc+etgcSAXBW6O5EDCaVbffTrWvnxGPxzrbyFzCytM/W+4rZ4ZKV/
tMJGoRUCJ7yJF5VIFF9bCWtxoM/AIVrOEa+zy9aq/TtvbfHCRRYfQW580xy9yWnIzZPTiwWAtlSw
1cimhQJJTTp7N92uIO4imcNwXyWdFS5Ejy0ZabiFFvJ8UoGhNcpgHItly2k+B93AM+KPKfOFdDwm
rfXIb17DOd+1mAeXzlYeD9oJuBxCnk6Y2N4h9r2E03ZDJiv8tPMuSEf0D5Udfufk8VJC6j4uMEq1
5wCFkLEDyhS+vjANa+yS9kOK4LYGPI3J0hTvb3Qtf0krv6umf8UWaOctVeOk+g8f+I+2SX693x61
YCXKwZ5y8jxLEWOrv7u78SxjqCRcIGUqKyYy1ckRrP6jG8HFqu3GcL6+lYfVFk9OEFsuJ4bN2E2n
LsMZ7KI/2D9nAiVTpR7GC2N3+PqcSZMm85mUDXP/V4qn8i3E/HY/WhvsTEtjHgiL+a1KxLJgX9RS
80CEgSPXQF7uCsowyECGO8XE8tEGgmsC8Ld5hQDNtatrDhNOXjFe5ejCVJzaxtsA7drWHMIQqOBY
pDR3M+T/7gCkXr4KiIC2UQuNeN39onZizx3ABNCkg05uIYi9fQlXXyrTAewHPYJv1HaqueUJ0r7I
10iWZ5ciWG3bO9BdfaJQe4jR7+Q6WEEMJHuetQS6SaDoXo42pOHq5L7kApw6LlMfYOSvdA71hxiN
/D5AfktBj6j9/e9/rINVaTxlqvzH9OkY39cOdxAIKo9NlLiOBSIYPJoqEjwg0sGLQvIDIuBEo8Bk
uajB3X/1rb7GPEAO7sSMDAdt/s4H3EIdiVMQ1iWNAZDLgsWZulfcMh9OqTuIpG/cuk8r7EVZWc1X
LjDKYl6HArNNc32rOveBII7JDAZnEMKczTWY6M4KlTnKjs5Ftp9MNicv/zG7UjDfB69O5msNqGct
zA6iOkomNNNWSIleyZO8VelutRJgozRqy6jZYtFum8HTkWPOBthaGPg+PlaDIoQSdiiIkzdfcu7z
bHtO/aqvPtzHyEIQTg+li5t7iLAMmv4HKXfj3hZ0TpEkBUcQtYELDqpQyNpc6ZsX6yJsaJAVkXb0
kB6yzzevxs0MvCQwvW+tKQtGgKMvZHxG2z2ltCtqYSTntr0r5lBPDKTiKjgOta9DogoL4Cf9gUgF
du1Y+CXyo8FhNhDkwdJsETAVRkqQHX05aC1F4+nT+ABszzX0at3TM+eYebggnXYteoyB3Luz1huv
pBR/8m1PIetZK3ar9h7OuUO1E4CyLS2HPLV2TYO73fvr0nv6ZJ4ptXBrJGTa+dqd1JFHqy9+hK2D
9mQBX4Hm6PM68PQxbC8wlHsXPGNgfBZokOBWWnp3y9UQ8b44gtQP47KvBcYQ1bihPALuabmv8RUS
O4BTrOH9tah9mSg4uBRsmRTz3yeksgmcvd8OI+uH9F1X9G9ggarq5rvg2ePULvZZbd6ZwBn9Z2xs
CYDL2efYnJ/c1Lc47ktCIyN4TCuUzL7ytAIEk4OcJXMQyrQmmaNiWxAE0f5/AWWSpibWU0tAx0E7
Nky87irPoISNhTwOCb27gw+goanQCWlPsbZoRQlbsusIL2ZeDKUgBxcP97fumjhW38LmH7dqvado
lfq8a03Zuosk+LPdIYen9dUgcgRxVICmahY1LSBMvhq/GJ0mVlCsNYITZ9QMazxIozNl8PcMx/gh
w2GMTa0P0RpbO+stNVcqSVazWrujdWjSirMIPUtgdD56EQxF/E2fgZbTiiYJfrabVfR1o7NVAZIR
rpd3mj9owLFM037qOl3RwLqLrj4Sky3v1KHtnpDL/P2Kf+qV6mpbpYC3VI3R6VuldNs3mXU7n+5M
lo9RK4DR3HKLzzoqXNHTWtFJ23ezmZiz7ZNLeGGSkw9UV7iGpouDVzimRyHkqvFO34ju4m9gmR88
KwzG8OjmmWBl2uZ7kMfeQ0YpYgUou28OcUNvHHUneLy6l7E8yw5eS0UnnTxVwNzClXHVfdBUZlz2
jM5QXST79ssgU/2ho/CPK3p7x6pcaYdju32bSh34wIA6LZ08looAr/PgHK+iPJBhvO6oci8NTTkA
f3UvXzzIsqa/vLwfqiw0BdVv6RPZUBVxqX+cgPUqW91q6XQDLn2ImMbMzicPLW9IM9M9Lyqo224B
RPKFG2XLyeYwg4QGvxHroQzE8RQJaKLidVNQHb/k+j89JUMGPGG1ZSbxoJ3+eWnpUzOqon0rcT4/
cwSSr1j+dfnqrKKW23zq44thW0staPP5ZZL6jw5Ml4lh/lKH/oQM+8dlvD0h7X5XQSc/y2l1jRbY
iXPEByDxoSl10mNP94xt8Wn57bnutEHwDBrqr/AanKen5M7uw1anOnz7U7cC4LBaxkTx6UI2VmYy
APaoGpbL/Zh093AAeV8HqV/SrzOZPQIqj/7+ssWyegt3/7gTEXr+eNf54aSe7u26pCI16XlbXkDe
Gvz9M36CCvzjQ96igWVIlZynPK7jokWFprLPYjO4NXQs951bgqxjoXBEVLj5Bnh538M7dfsRYHD3
lnfzzzK+JJBregfmE5+Pl/sbyvs7Gv3tIbylylV1KPJGupfTS+23jq4Z5OGRTGdwiHDBvDhJTf/0
FFdnxMLdV++5zZiw3/Fzdx5799kvk19aMd+g8r9dz1ssOD+vN/OYcT1tKDqppyM60tPcom9+vHqY
MVnLBzMLINwOLUP48pL/9/f1U5sCYFCLIMCkTujt/XNRtBT5UKtGyS7bwTEMC1/qSbJTynCI5kBN
zu5tnPomNPLDb/v7h9OXXjYCYELwROew++cnFy0sJy6yeaXoRQVbo7dBwmCzbUJrBTyDUiNlUnJZ
N13Ny/0i0Ue/HbbKj5cgEJTCZRBXsLfF0BSnw/3QPK9TM6AD1q0pePyiA9y1q0LOg+Lf/388bSTF
/u8D395206oa6Wbxgc0Q2m8s5KOtu2BdwgnaWIEZNrihM/JCuNL9baX9drNvDbWDKeVquVKu07uP
OMlEPzt01pPDGWB/PTIBzV96RHWJsU87avXo7YDoJut0fnkEYkG9L/g/HsH3hvgjClkHSS0q8Qik
Ak2YU9jPPVl3FdoHAq491UMIS+5vScr3wPb9U8EwgYDTQRvL7038a3O+ykW6v1LpNc4rc9HTQFh8
aUY6/Z/X012ffaLNb8n0TxhA43+HNoZF9vH2zB/1Kt1fJO0ypVR0T+u092CO+O3zJTCd24r53RcO
DXof0Sy3HRT2FBzrcMjDoHsgOk4rqplfXsAPGeYf19R+z3prq74056N+Yd/J34c+GY49qejWWIC4
YGsVv7zynwZolkrjTjeVtpDTfdvpqnzes/mqgjwb8eITSS15hp1MoFVI4I8Hx043j3oAqYWOSC/G
ScF2rV8Aoj+lqVyEhY4RHRLL0t5Ov2sbnb98/yi4bbpqAsQqcFA0jBkHP/EsgY+VVpHcLBTITkZy
cuiF5Y4cBXMhfuEMFaVDl87BGdsuqigDYXzgjG53f4sRP/U4LfCHphDBNelOvOU9pSy1DcU8F1Oe
E7B9oKwaFiXIAT3OzipSDzAOIc3QidLdzC0r3zx4Bmo/h84Zow84ltnnASAYQ/Q0PuiRVW+rsJRz
+4uv//q6hAO41QjMfQhlkucmddWWfzl3y+zTrLt7PVJfG60OTsfExPymPbtdweZsjo5+pvg7SF9Y
a6Geo9+csEUGj8jG3xen8UNHBo0pRSUXFbMX663Bm13N3NAOeTHVxt9CU3SrTrYpx6dXlJUuB+Td
LUW5oCgMQWWhpqgQzZbyetMkkxdDgAanaed1dh9PMfFUXgzaIc/g0kP3etu4D2WwYp0/W9HHs0LL
hYrbBMOY0DsId+1ox1TglzsSi/st8rRJry0dJ12YIm0Rlv+Id6CSzVeKq9X00kamwD6h0CAUvKuu
Bqg7d7IV/ZCwyb0T61K3T4RdOLf8pnQ0oKE3x8LL5dOgK4TAwudpJei6e8SSukd0eMI2XHOJ+Om0
7rasenTRykT6NDdPBC+Mg1udnSeI3XkFu+OMokv4mNewzjYlwgKrX3a5+Q2x/uedgkPT9ZbQbzYU
4/vd/nGnz9o0yiMg7KniQzxoYQQ+eXzlwLDZOVHh1/4NBg7/Flo+il+BSTKzOjDFNp179JpUGSiT
omZ+ACQQkaANw5AWvHAmwuhPZF95r5zk4SVijwIe+VJjxiZR2UdLrEb+srsfG5NnXHXTc1Dd3KsS
KnQ3defycUvSxNyW4Sp3zRw4aB5K2+MWhq3W4V2gFU1Gz0Gg2devwy049umdN63undlBF7NfJcTo
/mxfIJoVnpyYKLUSBsSfX/CKabTJbl576sWH2X4eVrAvNe5Gp0zqVLwVpHxgSayi58t5YD2hODdQ
LGGeMJE/jE9L+ewoFFuoCazsY81uWiValy8kEUlTNMXP02KSbXX3vn5tmk9SdkanMNWtkdK20ZeI
0+ljb993NOO+IH+sPmq4MnmEV1YsZFJKWzUdw1u52oIac78sO23u9spfnelsoCM2bQsO3rCcSFts
N+MjCtWR5l5NG81lg1QA/rruZCVMusOu7Lf5qHE+zfALrYgZIdIWjFKSRxPLSLMdv8rchTfbvUc1
oYS+EGTwx6C9uwfIFw1oWNZYLSE4zbtdzaD+rpkuCIoNhPJTUEZpZzWt/HPQfKz6xs6MblOERhb7
SFkWfivIBeLTGpqT1eAKX7xDhqh/pqVdTipadEbwpGDWNkbvlPDczIt971dxBlKIucan1tVcPp5n
UXeI6fcNjD/NyUE59PKl/HHxyrWCAgWew05JD8VjWA4bUb/Y84d/mafD05Gwu6djuL75ahvSHkEY
59jUozYvQlzRhnfePc/bB0o7kecaAFJ1a/SOL0ddQJB8AKoKzA8N3RNKDJXiGVARqqnw09CuoKnW
Dk6GVwVPywZCOtDRhNrbLc3RGgehSjyfXktlt+rnUAzJTdUuYqrS7hirUDqBlRroxsiONNT7+0XZ
Q6npUjpn5AERvCucFrirmyN3bgipTg+MXRgtdq1olTkpBZn37KhJiWnB0akedkquvaAIkeM9uQm3
s9Y+rLt73j3oQst22QQIvyGDxkLT8LgSnU5lcFjSH7GEgvwD0ZkYhvhzfueK1gWD5MRCEhat1MYW
PbVYGhy+uBCZQxMUFp6VBbqldrqgsIFMmPtUpRac9pRrxMkpZPtL/pnYvKzXeWDs8u1qc8cCHIIO
2lly9xaaQ5q4lOMMK3vKuko0mst26wX4qWN1T77pw0m6NMFtAyOxS+S83dz05F9G99xGUAAQCenI
trr40q5MqHDA7b5ymro0fS3GV7QA2bGFozAQpCJbNWEbShVaFgeHe77ktuKpId3KG/nj3lmpdhlI
cTlsokeF55d9H+XR/qMGBLJtiDXTHIGetH9ZSlPNK4b14DCB2puwfRERKKHrr76Quhm+tsXiEvE4
1d51fYHTO+DIMBZSxruupqeOHFIoAIFyVKQp5g2iYeaGd3Lrp07Vu3VIBl7uPTj0qi8rdW/hJUlR
NuihViC7V5qtB4jlGoIhupvTl0BfeG4NWgfnZsUadfrVe3Z5CLfo2JNirpy3qXayjnoXwGdOoV9k
JWni/Oto/AYu0zykfdj61zT3mqbV2cTgbrr6ajwKDqaZWWWflqdh3tOgssWH5Dhc9RpgF8LoLi9t
zrR8QwvfXD5lSABGxO/vH8cPWL2BDIo7qAa3cN8j/jAslTst/xDrw8vkOarbRFc6/BoLt1PvWuGp
RSZzolF62XIeq4z/PgpIMQaH77IgpnQlv/1hXGyp3/SUfqm7l25d0frRZ3UHNQ05aNhB/LAYGtoz
pGkjhed1HpYwC5Kmv4oA51YDE5YzcHYJPPo9Y9Mjguen5DX0FEy/wnVnbvQG6uDSkSTnNHpNbujk
Tp9BRiTq1Hv/kSCAo/fzWOtWPquRFJXREkoXPQ4phVxnm40197YDGQpE02PMekqevXSkdbO+IhQQ
Zxe/OoeWt++2PcJ3FTLiNYzg3KsHMHsl/7BgABjd6SvqDsM8jbnyyTXX9bnPpAQaMV8k9zRovbNz
choZVsgaXlCfKtuSbi6KBp2sryVpXEbN0Oq31nWYRjzB242Ip8l2+rLJ3+puwfIdXLr73qtgLl+H
8gc0o1uBx4PN87qZDj2HwpVR0vksX+65pmXm75kncVhUjn51QFitJAJ/nEmxrgQV1HATvaBDGqCr
qKHZIAewcph7HjIP65M2Q6thQbjcpA/3REhQfbMJJNVrg9gOpQqln5Hycgs90kYGIkr7cPDEzZ0J
Oc3gM1T/gqjDlCVpPi2yMDz9BtlI37YysGfuapMlVdLoTtlyDTnU824Lyvil16o7J3Q3V/aDmF3O
jlqspMP6ND5anf0tOnFheag93Yx2U+nLkTkofJUxkmSfvgxOlCuDDtqFN6cc60+n6LQ+H3CYzy6E
k8j0OSWe26abLqohgUedsxaUaYFN11jxTnMp1LZKJPgJN+eaO6+ltXtGLdW+Xx3GJuZcGgipANAg
h+ELSQ9UyMEzPUkocdXgh/FON/XTeW5ez1BSCUXSwz3L7l6xm1ug3P0Dkjp75/F56159eYM+4uzZ
ZYoDeoCj6lo49DEvQvbj+vn4xK2+srOhhIbQ3hVgrZV9B0BKczu4O6+d6rYbW+1nWJ4AWIQSZbHW
vSy8gaF3GiNQ1lmMQsi2joPWltj6HJ+QjFqiWS935MklsD6uBOj7Ml8c1KBiBsVl7N0a5CxY1T7J
sLFuza2Ps3sygvJpWzgxJvvd/uxCUy3PjhRy/9y5DFtjxdgVZbxfkv1/ly8IVQAq0FQDy2LlW2Li
jxT4Jl3U9rV4ENGG+GoiwmBFJfpVCszwNJTXdZdwEq+CiRa2IsQLmRCfk8q5RaZ789vJK4DyX8BY
MCMjecUkF5EcPREGyMI9XTgrLoOLe4ju8KFb3iW6hZWvIAlwC3+5i383ioXcBqMxWTf0tqK+lcq5
0jrJVXk/M59QM/jz8K26qyU5p+oahL6eyeG3bcXPZB8jhyBERcmAFF8BC4Aegpv5EtQYiNwodN38
dHLtOpaDjMRpffQffkncdHRUDz5uUZ0gNLUpkDxQFyiIohJTdNu/lJQKMtP/PmcMGWERpS0rRls3
3nqc6fOSmteWfJ7O/AsxnIpyUSwWrgKoAWA3fyLNAQ7Dv5ztTf8RQPmGLLoa1KBozCjrR9BG7MN2
cvtqepKdfaSAHyDo+dIKbXjPsisyc6Eye8a3jmPLM+kj082cVW6r9F/AuNz65pEDlY1/86hcr5bb
0kGFGbmflSE51xOlh8nZotnWaUdj3ALHcMcDTCYBcgmt6ZWTJZ8gjvvHxQP0vxXt++P2AN9A2fJb
zkXxb6EV8QsE6jPcwQu0Msw44XuMRXbylS8uTpnskJOuPCbnkenVD69juUjwg3k6hDXiPABVUijc
KwcbPYEiWWgLBGrwbPUYivfNJKEvAnMUJMhyHwqX+kDg6jEWmOtgxB04dpQYzH2pH2wQ0YcJIF4V
D2eP0xWwNK0MCjfGxtxkNJMQdsbCV9O8mQaPFD/0YCE8ViQglX1sPhFuFUw6tIbC8fjRATeDQg8A
OkEcSnzd20AD0uijnUYMRV9CHlnxcbOzO5/A3kfDzxfeCSDnLLvTcU6uV83gTEJ0wTbZcLkta7sQ
7QUzbtvHzz7wB8QWp2LCuqC+Wwm0h+gHkzNHq68aTW2B3wOWfIlQQukL6J3bjAoi2MN/OO0QJIUg
LtWhYgvnB3fB7Q5P86E1EMNMsudPnnIiAxUYIoyHqk9ncekKUBNPhrtK+GbqHp/5FiBiyKZD0JQg
TzoLbFxg5J7IBUZgT+woh4CywQL1ydw84nsfHt+zaa+4fK3DyMmZ+P02w2vL7m98hDGxbkan6eId
V+7zAHxJQzp5YW3B496Ad3tLdOhH0eXiwZM+B5FPy00rhFI0QBaCZAFlWfYSF1lxd2wQSYPhDBsj
PxFl4MvGAG2jMieHyAOx5+g+EApwBfqwjTM7mlhYrNr9DIsc1dkI4sSZ7zvBxkavKEqnI+B5ii0g
BLBZoHG82gEQi8auShoDjx2QNoBEQgI8yzyrT5KX5zECZXBS5AMKOrUinusVtAfZoU3y1dg6SkZu
2t9xDJKw45FQBtjtrKExKAeb9ZXOvu1p+pCPoupuA3SVnSUTRFBNdjPK7T0SWk7qO8V0HK5GKSyJ
05iYGw45Jo8O2tkIUAG3gCo1BHrYYYmjZI0xqjQibw2B3PVH/maZaABhVabLKO85V2SIUVJiGS0E
6gR9kNlCoFcfUwGuFRDbL3NAA5TFw9ZKDNV5GLF89XnuDjYRhCZ3MXTHJx9Y+ZE19ejsOhd31qIM
szszpL53w8639IOrTCajohNFj6A/+lp1uaQXvqVw/kgSoc6Bt0DDZlTb6TAS8nCSt295FupKI/hj
ANvoK35+8xgqsM4ae0fuNbQfHFxYo9NX1E+WxAMlmlli1SQww+H/NoDfkPLs8ETGZzcM3Zw7TNBj
oZ7sUhPDVQPMGnNjWaQ8bKDTiwygTfaxIb6yVCO6FTYeeoots2Y4O5Z+5xknyQZ63yhSoPHxmJnF
CVgv7t9R1EdhfYTTYh9THEHPkTX8fc/wPxTheIx6Kfnw0+O9Xj767Kl0BMLa6AuNdr+c1C5C+gSs
Pikw01lY+PeLvaEDBw49itCSo/9DO84LTkAfXzuvEOIx5frjFBVIyH7Er2XP7h7BC1Tu/IECNi0S
AW+EkrrQr+51wTgTRSpYASun5uCzvzL/iweNnEnSzzDhtgU1E4lyhEkhkFU2QKuurZV+Nst2ciSt
EYkphRgHb+4wvpKCilZmUIE/AY3p3T1P1Pkte21gyOLKXUQiEfLCR5qRoOz2jJg6EiAiKCGftKpE
iqaXR/cS9UlCQ4I6tmWPVtEIKxpa/ZtoVNk35BuQxLg07tGakLFf3fZ6H5ShRk0spNzFZkWmYDo4
a44Hc0og1z9oiSgG+t63aHp3xtKAXE5yaNlRHLL3fGiRnXA81KQwjMOVZVOmX5LdZek8BioiAvah
7dSzSg7b2BIex9dsTYNkS/WuKfHNCq908bADOM/y1+D0cKTpdSFoAGTguaOyVmjt4K13HRJIEsqY
nCRZ8EDA9SJNN3XGz86YboLzwejklTmt2i8PoQXkyntyX0ZsfuZBOgXCdg3ooOJTPmq5N9TiSVwO
nKDOEVIXn/FiGDdRZIZDEzCMg/Ya0cqbqz9Q3gCbz8/vHXuQfx92t0vI8nqONo176eAjjwQIZyX5
NxcI26HcvILzk0DY4XT8MnnCdALtix0DnY8RGDkCo3j1oA08sQmW2aIFBgeSryXopzN0MBwY9SBA
SICp1pHFAdqTgve6IZkqeS9Pc6q1cYxlKbmsU2RfSxsr75xPeH5b9CHcH/e6xbrbhZlWlwA26piG
hzfXuWxvXdqxQzzZTWtO4XE5FZbWQuMA8lSrA9uSWIgkeLMA4r8jgGBxKfyWrNgB+40GjHC5Zyz1
jGGDRY0tb9D6o1sAPhh89AnR+U2RHGGDjYfnuVF0H8Tj4QP2kEVyAt0QwY1d6qubwqHtgj7onFvs
YUeFlSbiBxjOrddmp3R2e/8zvEv2MIWFNgzjlWxPC29N24aWPZbKEC6taHhcdNxdFWCt5s6YJ+a2
NPlNOeOH6ZX5j+zxbUh8r7J9nRp0KaQQaqXDfhbmYnkwQG9USG/u2adil/Lsyb/SPg+TIiuZ/T0p
/55QvnXXAVZoumq2NYsc9o1PcGgp+SvVrufpq8/R19gcJTQ4/QlzgwMH+d2e29AGWcWzFwQUpw6m
HF+/0WL+g+b622W8DWia5nBuHQ5UOMAkQccbHTKjVpAsX5PN8RJt7oObXa3svvXqpAdnw8mxlh1K
dSgcL6xjT71lu9PX5od+3dl7o/bBMVYdjmNIJxqE1SuH8mECaSmKWHYZLNazZ8qUv/bWGDaSj50c
GmjrXormJLAxu7W3pwa0P0yU40zYNsNtihsFUTi64ePCbge988f0sqRomcRSbOwInu4xhLzC+rl/
sR5JbNK9v9uRaq56OvQKhziCPQRyTu1oeNYwV6Lnt1r//WUy/PyhJNGUFnA5yzQoS96AAJl5y/av
lXGaZkDmCjKoE+rmupcHt+kth6sfoWbRe2xIBeFOzfXgRjC9J7LihIuHV3WPA7QulrTCL9SC1xDU
EFGqYIi/8I4jhamJFp3wIAHnVka1b0Vtjo3T4OBh46SBKiypqvsGKtVO1TlND2sAqSEtck4sxgJl
BNlJ3wGXpet2Qxfm5KzCenMnYZ2eE2meD/dfyBfuwCLTOXp1qP3y5CT8N1PTOUDnfq5RwMY8Xaif
tZOVr6P59wo1V2PTWFSGZJtIuvrPUCVe3T34m1MDJczOlvkD7Nmbe5vCOXKy5R0cbe2d0TYhuUC0
jpuM0NbwUspe8kKEtBv08czeBZlYLcCxbCUMqr1rUoX7SBruA4SMcXFpo3raCrP4jjgiD29g+KUr
DfIM1sGj/yB4QaSNVlycMkfxGrKZ4aVdY3gZSYHEinTP06x/nqzAxXMqutlSGtDSGJz8HO3q0+Q4
KoeXniDZXxJGop0sWK0NV/dfHiI2Tssjd/O0gY5Axfl/GDuvJdWxbGs/kSJAyN4myHt85o2CdDLI
IOF5+v9buy7O6ToV1X9EN5U7DUhLa0075hifeQaikGLqpo40QMY1CPI6eln/H33U/9t1BFAj00Ce
MRWgGX9HWVQ06l7tjD7qOaehsdQ23X0+o6HjKozQ8ozHxfFAbp9nd31BEa3/Hamx4Db51og/WZy7
xRDZLRxsBPYt7WfKJdRe0qnDbIP8PaOF702R5wDQrtgXwngOOAxpXmi+EqDNEj07KGsK+0Gk9GL4
ETeBMf/3U2T+Q7UFaKf4n6ELReG/oStQeJoW0o2b1IfFeJ2re2qyz+f8qc9P0tsEJDICfVDge+Un
JVgUV3fAmq7q/LWbBZfEjPPJYnQrhcafcVlU6iLXLZWcVwwwhePVJsjAeQ9RrXralpLvDE0JdhOC
yd+VaF3RV1PeNFzm60emmURyUkM1LX32tBdQiWFPXUNaF5AGn+Y0NdBzO708AICmsZj9TDcTxe3Y
B8VnO50Pp8X0Z6Qdzzxdtxm5HnqXiwuz7LoNY9+JCTya7wwG0eGg9FPTkGTw7r+t5z9AHTXgsRM0
eFVME5pdGK3/Vb2S9GJW5+20AyEE3YQQGDLtT0XwCPQw9NEtpRz7ErHR8FFBBH9UoJYjiHQcRsbY
BR/tjNkyOET61FeoRScMDpPuo8tupmQJ8q7JTg51sf/SYZ/+A1JU02YzcGQqFFcwXP3NQxeXR1WO
hdoJQWmyaEYlrmSbRHki0nugnDmFRAqiEIAC9VplJrVl1BGK19uCgHjtvYI3MgBGwtL3mEFo34rf
tcWX0S6lCXqbjx0aRt9AVUinaIwFBWNyBPsUt+bPAlKaHaxHyIXRNRajmq45od4737YBWWpCjYVx
zmUD9ed18vYtfX+r4PYbZ1Vnv7wSUWlv4cjqWXgqojx31TiUaUi+ysvi9v7vx0X+hzLYfyzT33zO
7TZ96lIrQ5S8ECLKCFeR/NhLpEp2pFMeQuYWgf4Gb5IdIUD/b/iAf3B5//Hxfzutz9vk1TK+1G2C
C0kZ1Z7xe2LR8oGqJsH/5x4vJzvffjaoAogygeGdYWJNSaxiWmpInAJRY+BEDFX9YlXnboHKDWm1
IHR+mxhvbpW0K7fPF7+ltfr9r0Oz/1AV/V/X/3+mBV7Tu34Hx9T9CcAYVL9nUfDXyPLnJ4JWj7ef
iw4smLqYYP8Webh5SJlRp+fhvpsZw3D7loLTm0KE/bBgYBH3UDvPMlG//8uRmP2T+UfeDgyGqZkK
8nv/eZLPs5l2Ok9f3UZxlEz9kpILaimoLVBZRhgFbsjbXMArb7RizPndPs3xur0YtnLPwcMyU4Z0
KC7LuMl/34PaP7T8AC/9z4X9bROcLpUh5xp78AUP190BxEIw63ZQc2E4IBsdoOOAYpuM1H28TxeS
9anbx6xlcECMnF3sR3h28O+MlR29IhR85vT4KKZXGfzmcPzQi9opDJpcnGLFhJDDZJLVxMWKNngd
EUB9CqD4v9/TH1/695D4f+5JnvzNbBqaXpa3B/dEUxAusucP3CUXF4Ze5+ELfi3JOy6ONoMZzriQ
l//+4VPtH061ypyOoqL+TNPh76gbU2/OSqtd8PR+7UmrbvEKDKijNeskNFiC+2+eaXCg3K27P7NV
F47kj4fL3EPY0SA2rCHuFlhL/xqd7CP8aUOUv9fodohWVIAegkI1zb0Er7iyOruyjtELMbH1Fa5i
BAc8Pa6cF9rCze+AmMHJR/tCYlyQFlNwRiLi6Sh+va7sZmnQiKTyPDr5Evi3x+P0nt8P/xQPUEDr
NJ8DjY03Qw+zchWGErX5GWbtMwW/qasDVWMybH7z61iEYHYZzpIDTPh2Y/W7ewhn4oVTRTWDFFxH
yxIcBrTIE7d07mDPm6iOlAz5Uo+aNeU/EhbZh8jHkoDmeLOU6Zg9PQ63QUrGpP0wfBoglf79MSn/
YDz+4yn97UAWj9nxci1BHzLjUWwvIfRyCK3gRYWWi30G51cnPQiVzzbSkUA5WcPadBTa11JqepzE
ty4SFf42EAzfeJyZb2YvCkNUjaBbZnSDtn3pz7x/v2zsmziQf9/c4LPR+J5MQGv/feJaMfVjcdPa
flOTqMBb7hYZ2CnNV4MuaTArfdCEDbAgacm3h6hcSRRgnSv4tj4ekVpq42d0ZpbqFUp7POqXYszN
LwAON5ot23ODUtHrS2WC8pXKsUIdaXXfaRFirlsTjtDSUVM8aVgEgiGd7j06NKQ+sQHbtORWB8U/
UTrv6LBdWdPBeXhVfPeP2yrOnWJ5C7HHzvBrrpQMcIUOl70W3b7ozjy+qu2RC1kdt7XQpOFFfE2z
+rg9bk3UDLY9w4dZRUdxBRW+DuUHX1NDXrW/4rWs3uRsmigfk6yEeYiScE6z7EpR/+nfFmdrtP/s
vLBFyru2TlHpXby7P4nbQOKmGoYaJ1Bmz7wZmmDt6phMIAuvnbvbWDSZHaHf+KRhWCHnc2FEI5/T
uwYFlaNkcUQ4B7Utl7b+eghwH59lhg4Cf99ABV9H7Up2u+iJXlbncB4dLWAecfEKc6eZa0G/oA8B
7KG1a+/uKi7jhe7TfdindOJK34NVMW0tcUqZ0wQ1pQe93yFJjNKTK29MxlVH+wE3uu5eHdTPsCWm
3cb0xKNx3brH4Oge3So4iitfIqsQH9FHO8adwzydDzllavitPyZjyFCre3GnAbAG7+4Mju60wPJE
N+DonkkRz84Y9j5EBB69eCjrtei0uISak/vHoF4YAONmoAjysI9yX9rzmNmWlYs0SoBa0DN6BXT2
A5TWA5VktT8iDTP8vHb95kFY3S8qrE2ah83umSirY3jel1tjVcenw2NLNhd3B+1r3NYxuhSJnBjI
98xiY11Eza77lFPzuVDS0+dpp8fjZ7vBQD52r9fi8Tn8VNn0s0n4/wpbCu9fgELTpgQwtRn8C9Tr
U+Nt8EdqQ77yYBAIeAjgkPRFrn9dilcNMDwzCOuKdXmsp2EzEyMJsP+LX9ODe3TNZiGUI/yJ+NMq
eKy79LSuv5/b05o4CpjL1vjtl11q/B6X4xoA5H2r/T4R+AJDgcoX6siH66FOh4P8K/9WHMZheY+P
9D/ia1wECHytR6jf+1jfv4Aere/UDZniPBx5Sxo9ipj3Nj763+LQbie/9ZofToQ1E6kjQ+VfHVKc
N6TJRoTKD3TSOsrMolvRH3hRRf/wugWUqO5PN+hG9C9aPM/f/sC3+gPf6g/9gd/pD+YXzQV1f9/W
3x23qP0SulRv3fokbglM6XYGPHGvUkwC+wua3PB4i+EAMO3+10pct+qei1C/Jr8KbaSDvucv9L1K
Enb0Brjte3gt0o9biRACf2p+8enqHoQO78aXvP65YHUP/sUwmKDv1srvfdsuy/cmPW+5yNm+ThVK
+hDnbrmNfssY9vK8rQ4C77IXcLffx36mWKyLDByOEcgDLzXv/Xw7ii/5Hz1hfszv/vWTmVgPvhR/
0lp//Uq75b9YSgo9xwNdZhYV1BhMgIezfw6kQMeyGb6ZMLARyVaXAPr2B8wN9SB4Tc6+mrRbaRUt
BktzRCTYxo9Q3Ws+Bbk1z38PdunhyY7snyPcuwfFnWWGDLz7eST7mj9zpzTJZ0nplUQWCvGDbDXh
NOlCIUp2Ycz6ZgNaxPwicbFCu80xIsTi+KCTJ4POFfxzxB6enEl2QXQpgxQ9MrEseYzVE+o1iD0g
thsIvlZGvezoeDCiWdL+ivtiHWpAEuw1oFwG0iQouIKzdK9+PUcTOo9wSBmlnHAKxOLpqIkENKKP
p65pAdEkhWhsZjzCBxOnana2NaqQADGA8+ZeDqdoFwilniE6R+rulJySc4bEBqKJfdys0Tuw6299
36151Op+EDta7M7iZfUHdhRadZKlf4lG3Jf5xTZ//upfd74z20ezfYlyIqWCfXvg0beI2qFU0+JW
em6LEdSPaWJ8KJm5Ov/WXDsbA4emAgu5+wp+4g6LKR51jQVGj/gc001i4hIb8MJgqsHJLtNxTY3N
Oa0oTq6FMIeRiUeoB2fIMJWsj3t/Gua+iWPuQmF09QSFO7HsLi7IqZbJw7sARJnuseKJiiRes37+
8gRdOWb5PWVJfuZOAHWZJA5Gpu+xn9Fk26XoJS+P7pAhiZKq4dHPUwE57qNx1SKTUkW3ALN2RELu
7rzCZ3S1b8GAVCZifPEluH1SKDxdIOgZd5VXMXN7ctuwOZDUIQobdzFMEKEZPbKJ90y7wGEmQxUJ
/Gk3Aux7z9/BuDWrZnX+oR630iArQApid43QSkyatE4n21nw+KyyV0Cr77x5BVen3fBjt+eajfdy
1STPHv28e/SBBbamwYDGScNzF6b0lhI6BJe0CP7Mrb/C2/oc3w+n9XGpUER9IJxgj0JY2O5AMdwt
UVVSAHrnfrt8hI9wWOb+yHucWCPtlx30O2xpX1dvPNr9aZ2jvzdzxS/fvBb4e8/ZK5blGphti/jK
mBw5xuf4HB8RtnzRah2CSWay9kVSO4+whn1kGnLMk+e2W5PkBJPItKU95BwP7xkNSCzqAbS6W5hP
LRCSqOmJ++zp3YTcu3/fFkv1q41rqsZUlhEPum61be/rbuG+Qng4ArGh+ozXByUffII7shR9bO4N
vwhu4XPLHaR33PRpVfDYXzzX6mOI+uiUiMzrtZvuHjsT+PUV/gk9uOHIq0DHA99WQhNRdUegEwCx
ufQzrc1gXA/4nIc3LF+hvB3iV3iv5uO6jxUWD6vL/t+W36zpeoQcOIbZLux4whMNPaMuLd/PcZfK
GOTJtuVPOvEn7eGP02nEoj6Rv5zulZbhXDxSub7/ggbptzOhHsqhZp4+xdo/ygU/ne5R7cEIQ+wL
wcOh3wK7hduD13aLYCFmaEB2lKMMKQdkFXtwyTg8uMAIBRHAZJrs67h9oBnJ0+Gpn3/zj8eeYw/i
52nxFWKdInL8E0pWW4R49BUxKIHjK+n2SiQFfwJIDbt3QQzTyNrDsBXBlQ6JCLQe3jVTgzY7/4iw
4gxXuxijXU7DKnjGXdJvdI4AkXez6v2/ooLnoePZXTfH6BEg6Jm8PIUFbr6btF1qvyYoT9YAwyJv
ryzi89Av2+Wf6IGXK9rHQLnZZBP+pgjq9yE+LnHDqXDFV+H5TutWfINY4xnDtk2Iw/XEN+KbP9dR
ZUJZskuOHzVPfnqcD/5tNfiDf0KaQAB7M8hWfk6J/qkH4kdURMPzEn2ruDKJUYzfLp2187PYHOt6
xhQFDYlXKB60uGaGrjg/fSYtK3RILzsJmMWK1ISRAgxEAcpxQy4COm3XrRgufu3oaBRRGypBmXX+
kE4QhZU+qlCN9A8l6UEgPuf1oUi1RFsfw5tvILR38eVVDuJusKv08qtGRgiipYrgCKftPgVL1IZ4
k1D2prEZY0GCwjOjWaR4cJ0kjEb4iKsF+XuDxJOOdJ0Zz7iAl3/d5+5sWXiMf4dgQy3koPzBO65n
NFXLgJmHDMFIBIMMmwbzoYzLWBOaRWC5pbTJNPfqEZgmSnL/0qOLn3O5fXjdv5zKQ5zSy1F8nFnV
OnevMJlvGGeLpewYPrkUCA/EBzraig9Pjnwt+SjcWTqKgSPd/n0RGgkyhNvS7dOcuQlEf1Ervnuq
L0X3VPZkryRnv9KpIV/fFqmZjb/NNl8pX0J5EUlKB5m2FJVLgKrkHplhS9npd5Jw/TvMfsAMFhCH
TYHGcJ/qPg0Wuw+nyFLBEm+ttKCLR0juz97oc4+ocdc0al7RFa3JW9y4VXrn/syIilQoE2C6p+Xd
O8XFt55V4XT5Ajl4ZkC4Wnx/64suGuzrmopAPPtt15fDMZX8fH9c69nkq3NPrpS9/Js/SY30vHm4
qiUnV1sQzEKFuZftE9UNIKlRA/UNVCVeQT8D9jjn6ZURkmwqwcf9E8k9svOeStnog1uwaTg1lH5H
B1RvPQfJ7yKCGsrLEU9ahkNA6YkRhQS8srGgE3K8IWN2O+TXefMgylzwhYRpMebP0lIAuSNWRRS4
lMfFeCihnIXsq2MofHGim4fZWk7bRbvu5cUU+pi7aLNcsVt0kjrrXFq3VzJhaAooLaF2KX7HOFuS
Gb/0RVVabbmY8ftEk+NiSoR5KEpLQuxQnzeAGMmOk05npEz6KMJjlK8nLPr4e2QOJVOKhQTDU7OY
QGFEQRuZ0mT68cqmH8/kFV/fkQ6Nb0hGpKzst7kEi4MDcguaBFLcfSLduhk/paW+zL+rDbAj2oTy
e0mMdo0mEUJ73oWcR3fF18IfUIbCEhGY3SM1bF00nj/zVEmL4c14f+zOPyaaT2eEq2nhILJ0+axX
5JCQZqhx/q2lHFbU2YIZeKiJ1zASNEkb8jY5FUiGOF/zH1Df7PvNEIlPM+3Lp7o8bk6rNuJnynu1
EUHK7rI7K4vx07hjRYSkL12QZNj0sJHeMY0Xj6AOGeDlHd20Lnn+9FnxMaMrgD00EdZtP9j5PmJo
+fokrFT+Porm0+2zhN13d3NvLuwHXh4qC6EEoqXtzxBNg35zCQh3AiU9/gA7n+4YKqt+7sPbiXa5
GAaoE+O9B+jHr6LgxIxAVoTiT05BIWR7WX8FMBe+cA7YJUNSKaq3aKctlZWcXMr5DURUhPZrMHXL
lSw+flWETcD0dwIpG/aCauVcRkr2BVzMjInXihAEkbJSrSmm7OXkYQ4Vc4EQmcbGRxUPuBU4/WQI
OduUp+7uMdHQYtcjxquqNcMOOKGcZPwVaNgIGTjzM9EjMehexrk7jasIMTgOZoE1k7GMiNj7KNjR
jS3CRwA2FtvZHAZvCLXVUfAHQfah0CoW5dVQA+50Za5F/Lj1DJCx7pTegMLlwDWUFd4UmhIVUidA
gsFzRy00GOMcW3fH0poOjSzYUKcZmrhfRjLzrWY7Yw0wyZD6GyEJAoJ3jdVh4JQFRhfcGGNAWAlC
VdrXZiR7Q3T0jZQZsoC5wsxIjRA+XUQkymxGEQUtP4/SjyPZFVXqZ/gM72HxzejRr5SZ2W0rLvHo
9QvQL2fin7dxy6Fl9GQr70G8n7Yn9Jyiijpr5VwClUyAUgS6vqxeUuB30jc9evjcAULGBuLCUGQC
WZLtnmIzFSDUTIfw7s0s8p8IOkEe2NQHF0alp18Ll/eY735gUsFFyKsqvPBOXAx/ryNb1jtYDYf5
N1hCULWa1wsZ/yZE4NvwGvZr+vDxNGtDXAzdQFzIxDvtOOiIBReRoPtBJsOfJIwSuU1Mx1hJZpka
oUAcUEKh2VYREhIguC/eg+tdKe41lL803otcL8ndSVKF/R6Gva30YayMFa46X+WringsYR6vCfTN
JJkk6ocRFqH0ofIsml3Ba73Tl8hdzc/wepzSI6J2UtxSYqpw2sxVsmQwjREjo8wCreHMx5W6RdQF
R3bwMYJoHN1pNmuoAkCoA2YXnYdzc4Tz1dkoz5Tf9tr1zDESltFWvvLVLOOa85WWNPjnKuQyE+kj
v8DmpSSlgVVlcBfCySmUd+ZmFun8vwnqXRUZKQoYDrNGsxCBxaj4IG6iIjxg2iih+frSEKRuKySA
XSR8hZwij+f5pXE+u1+WM5skXSB38x6h24DJQPEv7t/wngiXYMej+14lMDE3RTjsZ5mc6Fh28Zxw
195rOUHEUORL559pcHcq/zZXHZVdziSyny+mrBhD1AEi0YyeQ4zuqhzaE/71YSF7GI9kb+KdCk+P
OleEHcS54RCKE2RidfoQBIQ/chWsjpJcfnUu2PzgRMePnbrMwwl7To+u+5adV6DcePTP7OMiw6IH
s8WNw2ak4kMe1EChtecU8HvO2UZE17qQexbOnYiAEMa6elNBL/ji7hkkRTv4SKQBDgi1Rx/74T0R
nAUhgljWCan2KfodGnKMMwfZ8WjqwE6JAKrEuAUD9LaIeCquRloKK/zkeWqJCU/ZDPM38ZBN9Znr
3GEGUw3Kgqd9s8L5bodQGrERd+Wy8Q/lVnVmTr0kMsi01ZlrnyQ9d3miLKlxSmfMeqpIg5tZ6Ytz
WseTr2NYhY9MPEZixEiNRXorbgWTyzLLHvPcSbHGrT/3alZum+AU8GzF0RZhH0pAeorKpKBrXRLG
2SYdAVIbzS+QrhUPrV6afr1U0JviF/zrAiPljW5Hr6R0meWNGADEttbZM3jM1eWJkbFpxupjOWAa
cNEnL5eMPwcjYB3TgRcrlKLJnhg5QTE4RK856CJpXSVVAo9MOHht2tuTXbEqVkfM9s1vtgRvAJBm
vAdiKZ5h98kl6hOVh9QEFA7cGV0fKHD5OM2rQmhoI6pY0O1AaLYYEtmt3WYp0S56bEuI2LT9NTS+
OGhZKy/K5elAnJjo70bcbCg7vhXEoidXI6BvQ6IaCE4o+EKqhewWrXtXj1Ue1yw78e2K5ddCxo0d
ctWAoV+xLnokMUbNafZ01oLAEJOuWseN4nG5sfHWh8ZKRL0cgYCj4NbgIxi+p6agLJgJ8BRUQ88e
jGfkB49AWr6oibd/mpiv5YkjLQKUnn0OxC25BSM28UQwOgMqJae5PYpCj8XIcabg2gwRU0f3nUzH
TEuAT3EfPzc39xCH45/0GCmzFYDIBd5KjQv/hTsFFeqQ/VlkM+CwaGc4L1adqB/F2k5IIixeHCyQ
YELMZtHhJC+CnA3caAXcnG5bNPJBw4ZJZ/sPvWJ0pW0gxGRLt6AxRRE9UT39vYlEwA9rDO5BhPq5
0G/FQbATlwBFo8FS6OxOLdIdNMY0FByfLsSquHkpUL12gSuhbfgMez7zGlx3zAHZGtdV7iaMsQqZ
VBobGZ0tFyVwi2iezz+mNRxRD7bsOZwwYSDF+lJ1yowh1+TKA8o5xCRB1iQ5ce+XHRuBgGDmV6kM
OBfQLFYMMlFnYCeqTsFPalcLmugePHCTBPZ4AqCoqGXfIvS6aauUFieNCTbaFB5z2KRGnWXYj+jO
Niicgv2qeMcQzVpMxJPcgg4ZIyVZ+1MBEvoewqs30OBhU64vu2LT7HSmJJDH5TkhaqxSJ9VwaBoL
aKS4JqtKru4VbNDTHh3GVz35XY2VVFvPYjWeYZcMYP50CeHVHYkbalia7zgzQR+j0sXPbR1E6lGY
X4vyDHnmhWb4mbBNp59osmGIv+awNns7csKEtu0c0wei+B5MnHsgfr23T7Hpd/7r5+wJBl+XSSjE
js84B64GTwY2jgPEoB57nMyVry7Rw8JlrHscgMhoIdRwNdsI0Ir2z4kcvCC0oI9SRWOAnpzfkg8R
XWPgYIJdvHy2O7tXt8T251Izxe6sKenVSJaqLJqYXWfflkK7A0ig3San6BmcNtcgj1tQd1daYFUi
89psoKL2xuhGmFMuAcWLQEtBtViNmFeF4kDi5vpEZvxw/BxdMIW7KkF1ne3S7bS02nQuDyqZ7NB+
tDQc4P1TVGTlALfnjKTUUIEeGtpFpENXpHorUnAiZ//xiYomVZoXKb/OuKR72kL3Genrjvy9odKs
efX2TJgqZn2h9UnONpmTzzEOU7Agsp2TkMO4umQ7OUp6XqD2u5Loc9dObSmBjHU7Ieo+QyoZ1WXs
EW1wnpd7i84EeJqrp2DU0E6f4IGJvEieO4oIRqIlk68CM3XEXowBltkukUHuvWZL3IOxIbYIKFAg
EHMKaioet4iTzyko43Z9DcuYJB53WCYyLH9VcsS/YIZwn13UkuSLf5mUMphBEAr0ZniC85Ep10Xn
NTwgoZ6se014jGtvmhZJA377SrdTwCSFljETj5lKS1/NANX5d+h/CD+Cgj7ghewop0SAr0SQVKKH
iUgVcsf08wPNKh0h2D7zhp3iMhJMjfRP/zMClmk/gzobHRzQukYoGvdEojJwTgjggQuQDSyub0io
INdG5tDgiAG04fj6RZtcg4FOOoK3UZ1NGKcz0ZJPn4HOwoKI9KRQQ75b3JdEz3YC6ESln1EsQXix
x0kZMD1idyHEuWipEFA8wLQywOsB3sUl90h0arFMhyR3wGD4GvI3RXxjrJyBJ5Ri0E2laT2zKRID
gflMWEtvpJ/BT12J7m3u34DHjBFmkh6y0JStPUEldUsQ8cDoX8IZHeKB+cEnqzJxAWAQ91xEJuDK
Dt0PnN1PxHwY2AcLngAwGjRw/rwa0QiW9crS0rQWMvWSh9zHk7e6u2LYcMrAYOn0bompMRAFrhKB
OH5ZzAx4LD65kITQTUXru6OZREMO1M3RnrzhRG0o76POUxdG/LLVBR0IhnxkbIzpleuCojMNJy+P
wcXg+1trtrg6R18H5SM7zaZ0TmivC3+lA8jQIDA900yXXTWVs847B1NbtZkjDzpQvWe0zM/c1x02
2ptnWDwIPhfxsPgyr/E+NK68C8uhQPp7t0rueGZfoP6kgQIUhB2IHCCe05b9Kb6BVhbcEqXfbGhd
kw/waj1JH1s4fFsmjUFjRmVYxCfUtDUYokswxbKje11Yekw8BncEiot49ODSgDWTZi3Fb7dLKGk4
EmNvYbtVF5NgQBdcem/o10ncg0HTW6cxhoo0M9+THebjfeYVMe2fCb0heqzzYim6NOq76T4zQVBQ
RurqzgX3iLrn2dPHyWZDMASUgUg+20SxJ+7sXQonMUgB5qnursHkv5bVob4WD/UEz1rjFyse/6LD
1Q7wgcw8Pe13dWTAwxtUXxPOOn6ZbzPMAVzBAFjULi7RAPvGxOktSMCjJposp54Z9p9mqqfTlAO+
goRCVOrCIiVT8Uv36Y2YOaGJTgwRlBTPblQAR//ukV3tuIBYrDeGbq2hjm09Q1Ckax3jIjN0LGO4
zusjzflmqZO5y/b41iw1KllYKXyzr1HBk8lFpOgsbL6U5V/lskgvh8l1rn2VMREEwX3PGKbpN8vB
bvyBr0/RuCGLW1UJTa/4CfzCsNmXhMEK8eaQXhGAn24N+xIjHx685hXZeksK8BJ5Gim3SY57TNwn
iCS4IUFTEH4TphIQkwGakR4VKMQDbTS2I8XgAth8zb+OUJgKWZ72p1zRdPJvSMn/qccSGlJpoPas
eVRsqM48QLRJ8QUReym6UDW9BIo9CLduzzHD6DjgWEdBLDKdl9n4g+WL6uOizE4/RWIwPIDFTi78
/PnJZK/5DhKFUsToKbR0QHUscr9hyxv0ZJnaWzC/NbhATBbogkMPyv5nLwpVeX2txVrcfxrLegNX
iQjqJ59siwxsiX3azgAR6rgMlYWFztS5RTzi6LowrT9VhLnQxsTQMlzlLzWKNRqGt4cd+wKWBfCA
CGAtNgtBFvoE1FUb+IH1OQ8VtAvEOMxhKgvSccJRNLH8hmSc0WhvREOymQubA3zlGVSry/xG5Zat
sag8VggwIykMQw/mPCcPZRsFT1wADUlYhyBVaAnY8oUQjiSSgV19IAhh61BCwSY+UWppvQYIzgRX
83x7z8HqM4BF+qLZFM9tgbThDoI6qRNqm+7ZLrhSceLQ+xLZJY9JBstzZ9+CReOt6H7DeQxqjoy1
wNux7Zh0IBNkE56ifKljNvBrFu3d+SlEIJnIX9vnQIsgsmlxXNoiT88UaHCcAgDOG3BaqL2J2P7B
vEe/OLNsKlG+mfFBhDEtllqDiIS/ysiv2EvA4on0KgpBLH6EbrbEI9dDKtkY7GEB3A5qWtGVuDLY
INhtTkwtnziULXku1BUulezSV9OGtiej7Ux4yUBERbxusqjHxcy64xqPyTmAFTgaIG+vs3sg/3Fa
RdISupBtkMu1SRcBZ0OTU0cdE9ME7o+yE1zfLC0k7xf0piSEP4N63hMN60yLtPMSKicSYeAV4BLV
GEgw96oRuA0k4p2tkFWcaac8fNi+1iTdgH5obpI01ZxlUjmKy5XbOsDYrambkzHViyLqsU+Q+HDm
lZhH4p22MC97tDj8nmDiHNIzIp9pthWf1CeMxcPTOLHf6yyHpmEk7mVcdJcT03WYiTpQMCAdt8yK
4qflxQN/3G3MdIyO69Yjl6OTQcTjVuT/7frEdqXzsxwR6TjCuUPqg4E0cLLNn+B3oGoh2W2ggmnE
nsMuBEw26nc9vXl6xPZiJCyY7ov4+avajwWICToHa745v3qQQtB5kGzCQkrBKptaBiHBtIzXbHAx
oDl4ppGKwxL40Dw7+yIhIoNeGss8Rg0QvwCFbwRSI8jZXhOH/iYj1aanxWw2i03AIwSFZomH9S0C
H80Gj0lM2PiPCCC2LYd4ax80H3NLt02dQeWUx4LaV7L1ELIcji0jTbjwFzPAuD9rDMVmkf0G52Li
BMVd5pTYy/UVKGkXmx4MUngrlTy/SHpQc+CUMdvMtCxzoCMgQFasjUuugedKjGVBzqmvgJ9Qn3gG
M6vGV2lYgwZ5e2Zy5ozriWemEEbfrBv1SBJo9NR5ZhGhjt3SrDL9MmAAiNo8xpe3AYpBIIAEAVBe
pPAwidedClABkOYD/88JCC+OQSk3eu5UKswQXHWbYtX9dHjQE0NdXDpSCQgHHGNAC57p8Vl+6Utg
7CoihCGSlhdQKap7BTtXHeCGmKUDYa3EZc1EGG1PgitxluJUMW0m7BMxl2UAc23PDBgDVCKGhH/n
FdLXJZ6qqAwwvIFUNgTwlJB1yOfwYP6RAuw5ptfvjPSVwSZ4gIc/y7RLc8ARs1AElSizmvaV4umU
fxTkfOR/Vi4+uKKZPt0Db4AYaGtOBSWjtKJZ3m7/9MzNlbQafo3TfPiFW+zxBfwy63+VbJbcvsyV
+Le+Mj7kzACNWYa0vldlePYfCawGwXPZB1PvlQ5BGSKcsQIf1W6f2GQtOrsiY8PUNT4sYOcd4U+q
vot16T9L6k8nqrVTr3AhvQNGyEVnDXXeihiWx+miZQi4smIokNNRMC4MkeXmGZQ8cejEAjzNH9Q0
5Y7kyQ7QYp2c5b7rogL1ZM4nIcA5mPHMxrBenxjwumwhLCF8MIj5u43BRMiD0E9b3tnJZnpxOENZ
jy60mh5tSliBlF4/9bSOng7IRuQUJVh2RYj32B9j2T8eqlhKBIz15qlAeVpA7obTrAks/5TF8FSY
uRc3VYHm7pKa+SwRU74W+iIneOothqc554TMjsS5ElchYzUAgQlWwX3hoiEl8JsUB8+Y7M4iUAV1
BcUh9BlCghMZB+IA3AN3oRNek1Syx+9QeBBgO7lXzskmfqS0JJ+BitNloGrBLInDsziR8sF6OEf4
aVXa29rJrWqnWT1BuQZmBqTW/DqHWwIfSVmdim1lIyIawhsITQwDW6jAGV4FU2GeVs4nY/YAzxRy
gxey3hd8fJHwcKgdSoDEEHqmIl0mZ5IaE0R6AzgN/LOlw6J0IqiduKOtYO4EQGwE0FazCECbnKej
J5ojO7OVDoBN7BVCjKXIa8xFhmQO63h1Zwk0FI4QtKDgHijgYasl2ZN15unTyhFO909ToMmkVEqh
TxUlT2LtGks5uIAMQGlPCeX1N86bHJfgkQEI4Rs1lxpmZqZmOoi9mopqBVWL8g17GLYE+4Lu5+I/
MqoSIMANhpL0WKJyc6EI1bxRE8T58BWlE0iBg2J/2YzOjdD3zMA1M4eDbbC72YpsBAVTSUnXI0r4
k24Xyf8j7Lx2G8eiLv0ucz0EmMPF3DAoS5ZkybJ0I1gOzBJzevr/Y81gUO0qlBvoQneVy6LJw3P2
XnuFYNfPmGPPxoUPP3/Z0Yvx39xVn8VOkMVzxCZE5bsQ5j6mci2LY2xTDQpFltgM5RcLanyvUuAq
6fUO4S/YFiwLCkkuGEWpy2LzRI+JoDcS/MSZjiMp5WnLfct2Y+Gf7eSluswBdakQj/pMBz7mgB3R
GIekuUU8VTBLE11YyZ7B6L1CFEXmyxNwG3BDxlE8drb9UgPLH+tDYV4hno/5qBjXm8y1UKzw4+OI
uuqgYMOEwt8ngPyvexzXfHl/8p+uG5NiK+Foe8xUDukrRwm+eGv//boRPsxNftM4VDDSMbb6RqD0
5Qzk/H0AqHDAMUOk3TxSMsDLR+0BDgHjGz1nuRQBMTkZzmAU1E1f8hpq9qzCZWs74JB4oBxgEgak
4XGxhOnNyACSbmSsTnpcTnkFqY3uHnao2pzmk8vlEqqjjPSV3HBX2GoRjyRZXfE6oKABqGXs77EP
GygjevKnkO9wIDJ1xKVGAuQA9AdKREeDx+oe21MkrwnlFYUZDUSKZBhhKjsBmaAOSbMzayZR7gvL
kH1t/FOZWptVvQDSJz9HXx+lRfTWg3vyGNemp+8qino6NoJFNCAaRjPzgpryPjoKP6l7cZrwGlQT
g3RfevypNsvX+gL26YdCzRJM2eZZTd1rsHpQdIwQRX6ymJj2cx7+xqSWaCk8iqkKSsyfId+eMS0n
ie4+NR3ojgs451580whTIJfbcZ6PzrFaB7sR/GBcNEueyAgGTtFYENEO9zPhDKJHK0TZvPPZ4ehh
OEtid7z5Nc/rV13EEXFfX8eumDMee42jwEibws+lLd1SsUGLGMcTxpQroVHs+V5XGgXT01wwJgcz
yiUNGTtruQwnrHIvO/I7M5EzpNuiWF5j4vUUATRHPJo73z0CgAJmnta//pZMwU4zDZSiTyx+FfAP
kkCeCgdP3zkl/QiesCsjO97wuUx5I1Bfhc4DoII9e5x0j8r1K/0Ur3FM6hBbEsj9KITBKZENamxM
EkqbnCOQN8PjkOWvJ4yhIpBTdVF6Bj+yBW3FYAdh659pz8bKorEdyUaAzYv6dt3rDJXUDe0km9LV
81/KBUqNz7H9EXiePTO/DuxWhuOZcR6XABaY6+h7n5ULYMRoytqaNDUy244JT4YZDYPzYZlOH+O0
jbvYMkGRlxm9XkIuHzt3SeHaL4ETt1C2WZZc9ZvBLp+9GtCRpXeQmFdh+VhGn/lJ2mL4Q0HGQOzf
Yhhk03/Rwvwu2v+mM40GXwpqS02P13U+OM0EvUrNizQSwCErc8oo7zlKdYw4VuPdTabSe/ol41/o
VB8MXOYQDId3GIMkgl0TDwOFBgk+CBZWVOtkLl+sVYf9BzQR3Bz3DDXHkdsVuiR87AF+Y4TzFQxY
yROfoWYkuaecdMt5FI5GqwGhi76vtNvSDt4NVOYPx/+8965l4W3j9swv6NCl0VA6RjMTLHAZqOio
AwJwjIGplzSr1xB3NHYg074/IVggDuljHA1jeA5JnLOerZ3zmlqlJ8zLfmC65d5XJoYs0oGr99JL
/DnOKquFYjjCG3aG+kFV3IfmCBaJqVBrNGZlPVur5UpXx1835iSXlmIzwwhRIsSFi9CmFTMjDyUB
0B5uIZldhlgk4/ZgE8UXDBNMEkAmcL9bdNtgW55IMlj6xzsVADIdnBTwZb7x4xLekX8yqnX1L30B
1HGOJlrpPKbVbHiVyQbHuo4ejJkb1L7dwXBI4hKfGH+uiNwpFUeU7KCeEMmGlGRqLHW4ufggVSc8
WZ/1RezhwRkxxU4B/fsaf0kHushN5jjGFo3xywKlJXCsejSoVTGxwP5sGk+bhQLfRFQ8q7SFYNJH
rvJwrb247RZxTaCjXSLR5y8gE/Gd4BWvBE5QOM+4umCfoB64S+0bjcEDoaT51VEtFF6xhJd+Cdft
Gc4xPQx13NfjouKnrEew7vA9nV0ll4YEyssGgJooyNJR4NCgj99qECX32h6R+7V1UpYEUjy1dhhL
IeF61Vs7usFDgRf5wmB8Ir0g7qvnVL1vxlRAnVyBfRevNOzvDOVIQ0dDsY7gRZtux7xUvcUfIoYW
tSPinzFJZdsnmprkUd1NOfsrB7JHjY0Hg6xgHyqOprsNDsnPzGzJ/sID+UmaWm8qQgaCyg/qBF9+
r8JvCWoY1WeL18tTe8NxGHLdsvm0FpwPz5COHpCEzAksOOyW8/f7IXlGTbgRX/2DimMw0gqXeeW4
7KGStDB97jH+H+MXa4t+QnRl9SXxknL+dsUoaf8qLuVsiGwZP5BofT2Wht2j5md8EJDElzkZwFgA
L29KPtLubjpXW/eSdfVC5WPZ6a73rOd6Vo2RHso8/QqmfBDjgSfuZPYmeMqNDxOmIUmJC/oPLDQV
QNJ2hqEOOHyzZvx5EvcGiYHP5hcOkhTS7DV0RG3rIJ/hm046vLuLLaKV4NwdYMhXc3RtIjcSHRd5
pVS1HwlPwJObSbVnayabsFzInPIitttM/xfKtnrHYJcyUiVpbaXNo47Aq+JTBGlGs25BgKwdvEAQ
vxxjfFi9/FyNlmYl0UcR7FqA196586YICMfAd+DdOtCpUdQNCgHjNg7RL0X9FFujF4CPoeQFEPmi
xPTf2DGjmp8CKoqDW99kOoXy1M2HM9ZCdA4aR1D+AqPyJcV+dKlSy1BO8UkfzCcmeTTpn9UTZsjV
0fqsx8XH2kiwk8SMQZ3gb6QfM6c9EKmFwWSwppPKbBSpWJrgqAf3Z9yf8xMaJwQ+CyopWNrRtl1j
/c049tBNoin2vvSgUClPUC9llyvBHXBanO+HeMyv9Bjd49V0Vj/z0s5/3fUeaF17wmS0n1ZzBrwT
7QkX3VJyHqUjYL2KkvBVOoyOGkA8EPo7a/SrKMnCmzeXNKb4u44Xii/olKTX+zuHuPQRf0XTjEYm
3cgXQlGpKREz39cleUFbxM2MX0qPO8QOSPQh9scoBgkLng9H36S6MRnxGK90l7BwF1DOp49zOiKi
QKAB1tKfBjB3i5TLydi0z8Qv5TbcjRkDIPp5UnmsuRHYJQwYWPUncYdPNJVpeGNdkF5N4+yK8/fq
ZaQOMDGopsgTsWR1zJO4Kt7kJQUoYPBHdZE+NawJwcWuF2PeuLC6sbmmNa2gHbOehLlyHCD3X+Iz
Ti204927Qqb0xH8OGALxMmQXvOkwqmXWsBThyIWOgTPpUwiLkwkhGAGuvssS0uEnDK1zhfijmZWY
CU4G7KEoVA/xBNLJc8nihFg5uoEdHqBjxrMBbNlhHMGtZ/S1aF4YNfCksBcjKXgdHLmM8Ln4ZL75
72qCQIS/VBNogg3yZy1dkn7l1r2/YS/ul//nf0n/uy26ulTuPq4VX0q0uhOEN7UYYdVM6BBavdQM
KbRJAiKUuxVm87LNaknBB2i8sJ18QuZQlZ68iyq3qm0FLTOjksfGBO/6KhAAvCBUaqqFnr+X6ejW
V78NKOgMwY3tJAFB1nchA1x82nucv8h7ixfysPalRY7bDtnZTFsjSmz8anTkp81XG1K0XJdGfik0
p7eWSCSEDcd717sRWRPdSlKfrAcByeQiWJB8h+pZvt8Ma1cGz/ehtAs63hiH588Ks7/MfTA1ZXJ2
d6ybka5DOEn4sNxvhQxrH/GH5oa4QGtTQ/IezkM7qeYqRput4/agzR8g5ABTzDTDiTa4mjLrJEch
ZfOOpb/IsdVMHpJP2GdmB5bstA8SsKMX67FQsfM0D9Z1mTOIbJ0wfA/ziw5fCws8Rgao567oXwii
MCRHPiJWiD2MY/5vfupzzWihdKMluzV2LeFBMB3DdDF8TqghwDamCip/xuJfbFS06TCGHzMYJV58
sLBiFWxyG5Ghya9qADCu0C2/P8qZpdv+K8vXyB3i3q+vEGpGy39bbuxC5znZJbrILR5FIjyVu0Zv
BlbiitY0wdmJ1xfawsAURUUbn2xEDreTjl2MXdy0k1Zg1e8MnDQ9qmlpGuzjj+oLQ2Yds/1zzdkZ
PvHaY82DFfodBH9+3zX7rhsXvomtJEfX1aNVrdG80dl5hPTq2Tk896f0nAE4hW/0AHhPR0woOJh1
dovP0M0sJ1+FZK2ANfxCGrZt6dRPDxN/fFusvFhd1Qc+rWr28fAcQISB8ht42YNCFnWQdVTJO4Gq
TFjE3N+1nXNdgXU9p59Xxe5u1g3B8doA14+w2GjX6bShljlAi3aLr+LuKZyOaK5WOD1+9JBmYCJz
cmEFM0Uxhv/zDYon9oaEqCxGT+oB0rADXyJ14VOIZLFIdLj+mSiR3CHxAIbATH+VtAmlOObfEJDm
4oGfrTxR7strQfXanm0MeegUZUKxV9tJD5nbtNXb8Em4AETeW3fRSEFe9yU2MNrBeua8yj7VlfJs
OioGQpReOGwReWJ6uDNp1IfFBbHKJ43BHXXWi36ktcI4oQHdw9OIEJdc8nJy1uOJzuM/X68OZ6e0
bb/uZ64EULqfPF6a11oF6HuA4aNiQmJTOQoq8sa1FFc4JLHXwkuI7JrWg940uVTd2HWwDYcT61Bi
PtNhhlY/K9vhNTyp+PpOeiR42G1T8vuOiH/CSn9tpmEP54NjrXjtngq0VCsSPPiuTCHImNFsHRYW
7QyF0yo8JalDAW+N8itxgdMpOtnrG1+a5qB/WeRK0XhllKGcO8L+Hrllsq7pvAP4GJigKXxHkELM
2PiSx0yRJrE67xrvYfwyxZdsvfjBrkb9m4XK79vzN6eSQctLKQiG9GgeqWeSmnkEe173Gu6RdtWU
eoHDjouTro96LcT1jjmuchHpwWnAb/g5hqor9FjVIt5P31S4TRJzOFSNOlbRviOT4ho74TsvnPY2
mrpDtn++qtN/nzLKaMf33b5BUzWSlETFIkNz9GP57ZDpgjjy5a5NjxouTM8WqnTllB8VPnkBUUm6
kTEztS7Mso/aBbSJ2cSkRbDqqKZtHfq9uOKZPE65AWIVff772jDp+tvFEY+mmRbNNr5T/724u1Ao
fi9WjFAPiPuPFGgsFIYnA9ICiw43sIlDqolXf6/exzPu7jSjVA+RGPX7JwkxNwVpWE9Nk7rduxRP
GkIvdNcg74WEDn/RA46/Afuc+oZTwqPPrrXFXbBlKl1cAeYWZFFsfAoYYxK1GnD4WdwIz3W1uh9w
t1Nmuub6+3RTbWmHB1s4Ra8JASBE2GduuUMDioEdVuACFSNrItgG2D2vfc01eqoivGdeKVCmJn3e
qaN3H6b3s/7FsZ3MhyfrXdz4G6Rzlh3uq63s8eMD0MGGzZEjQRToFdtCAojZ1JOOmy0L5EzTD927
E8nKxIRKwh7+4YxxETGte7cq4KWay+J8vWBrazzLXjEbkHZ0t/7YHYwT9d9AJMCSPKadtW5+WbYX
XlgAvgI3d4smnGThGalKgL8543vtQo8YQRNqvOKElSl5qzP/mMaetocx5UVP2UnZRC+t2+Niiofr
Y6ugyMV2cWIeiFJAuRJfjEl6zEZPpIDgVpQ0cmbT47XYS8MjQC38GI3XEMlgnKavlLUUOJiUKvvg
GfAd8kTM8bXL4mdZIoWbe+7Fl3aPvrscO+4HB+OhJELjvixVmkK6HExGNhrNxFG5gWToB50HapAw
sc6Ymc8R1GBNQhNN4JsIPX4/iI55wPyVMREECpH0zTHFR3wa9sIOeQGNBk8QejQJ40/qh7bB1K1U
8Wy3hcHW8Ml76t8lAPO7S5mzjwQHNSuN/XPIbQIp2MRrogVfIBUYF2oki9Th1+Slpo++1CQQ6I50
kt8e6/vLcKF5SVJXdfEPLuovLjmO+Egjg8epvgsAfaMsrx8Dj6bKWv91ptdkS82a49BPyZLZGFMZ
F8M38RDthEMkYADs+G9s08JXAOg2nuh2vZXWajyarxorCvr4hLWlDi33EOKodKL1CD8w5p1d18NZ
HVyOlYEeVgwmnN49I4OhguktfJmYeQzIrXfBJaCL5ptbKz1zs0WNDt0fC2dZ5eTsSabRBKI47LJG
T6S6KrN+LosxebpF6pNMJJo9bB/OxV6/CQcls+/AzckxdaHVIStC6kX08S6cYBfrVK+v4pe/SeAL
bSJwMPfKNoz1L5C/iXOhF8NCCWbSOVhZzyZqaZN8nEnRUPAGHxrfRiK62Db9daqPFTSFMqjcW/vS
gHRsNWSotCvi4CSVVx0YNW/QOB8qmqwHArhuSahITxWO8QVAxxULxemVQU40VdVpg0aX4w4jOW7v
Msc5e06WTnjjaDOdEKL5pzAPT3g+XHegFPd5iM6vXheMvhPLvuPvghoDYUXO60NAsJ2LbL8eMVmo
TKjpYDdxZO/v7xrehPBcQGR5otGUJ5qsGQubKUkYw1HYPrbDGhtGM3OFcz5rgFTABu5b3Bp7hrz4
juP9AX3m6z7vfJfFwQnbYyQzpeO3cP/eSefsk0CQYCU8E2rgw1kkTuOWqjOJBCCCEW5Nt6jaXdqv
Okg1HMyz66dx/vdRIP3tJMCl0pQ1y8IDTlP+exJEihA1RZilx9bpJtU8O1s3+ICxS12HJ12zyRZ+
5cAFp3f54ZyX/3bO//7R45//dkI2UqL6WvZI6QGvl4eJZ7g/oOlOPu6TkcpLyUH3uZTPCCQZ5Oxj
h0nvWXtrGLi6TTP74Ub8DWL+/WrGpvG3qzHNsiCS454eGVbuwzcd6mP2hBbGVV87x8AHz1wqCx+U
P//pk/9m9ESRoKqSiZUmPsP//eQiiZIkCRLqHVDtLwsdaWSb4LuKq9WT4AskUJyJF+WsjgAOKHE0
1c7qD5FQ0vicv5crv1/Et3WgJIpltGYMwo7fFMYawK2C3ZJWyLD5JZyA/sBf+clC7W+N+O8f+m0F
lKl0le4tH9pQv08lxs4IPTAbx8tsmjDPYQzO+YcU88R71/3kuqnIP/3Q35557UsPCdfNcfFjyJLB
GsUKZKDDAANjlte6IcZKsFSThR7NKU7MXY77N0bJ1zVldhyAETE3gCFPcmuwAj2dsTOPnACV3bDa
Uq9gAfFFyTyTZhj4wmhFxAo7BuxLQ50p7ctzdAPMBMEtPH+KtIhwMQyTmiUYfnyUqMSeIkapyA32
Qei1G22WfcT7+kJS04DxmCO+hMsMMw6shOocpNBkdPFhTcR1vM8mdxOWXTySrjjiWmh5zLahZ/AX
LcYBmRe9CC9UxtTRKwVSJAMUvKXPAPP9ttvHKy4qd9UDar8PRm8QJ4+4uxxgq9VO8NLtaxzi1+Zz
v628DJ1o8HJ/wV9uInQOAnseIBwY00FbyYERbVQEM/J5JIoOfOfc1QiBIJ4ymZhuAoDbo3Xzj9Q6
sPv7j2pBgaBYVA7DCQ9U2WMGUb4MlFARs0UcmU44X5DfpdYoJJUpkG7nWBv6v6ca+1xcKwh58PAY
3iQLgT4ns5MLk74PBN/iRLabSzRjvA0/xk1emCG+gnU4UHNO4UhAA8sG0DJxmliUsC2lbflVopAZ
ob6njKi3NYjBLti3B+TvI2eM0gaPJxhimFiVNqy7OQpUGv/JQKxeRFTlmLqnG4AyLvMmjT9iQe+B
msLbyLMyp3ikbHC8EGaE1Zz5WhBHvoLJY2Qz5gpwTiteYXstgUTHubnuQWE6UVnIYDeUc/CqCSo9
S4aXqMSI5GNmYIZTLfkEZ/0I80jEIy1Y0fOO7MV/b5l/3bdUVTcUTZZ0wLT/7luqZmZKm1bJ0TCm
Se0FMZ0oiFDjinSz+Vv/WPz78/56YBBz+v8/8NtGqReDmt6VMjm2u2TFvQm2gBLOZ7wC/y9f0fV5
wwynGWnpQ5oc1Spj1NwpPxk/JRr/rbczVZE8awN3vj/sev2kM6tHXrNjT4XXdaA6YH4vbYyeFG9B
037/RAR+6Lc5A7h9O0kIQYSQ+JEf+PUks79BGsdg0Sl/OEl+tW2/b+KWJY4ZsBonOelR0nc7Xjb8
LpS64rHTCTXQcRcblldowOxJoSMMkwxWWjUJLU/CF3CWZoxHpQuiGvbWU9BO9Mek4MC5OmwJFJSZ
Mkm6eZPt9XZbKUtZnQWA66ieNqT5Da3974erjQ/vz2vH798k39bCPvW/q6nveyOpzAfXTj6twRsB
ruwMA1vihnRYMmTpAzVzHkFKB6nM3LxwfH0She6gAjjaOhQCbCvMmYoViMS5fXdiEETqPc1GRdlb
NjbiLbtChm2ZF+luzyCMjLvSrciNUR1f8QpcOun6gq87eMypeKfmCX5ABTCA/feP+d3puTO7QE/U
9LEbnhmZ8nNaFiQuAniIJsxfhtytce0/a62tQ+5Q3ebu5DQgBLVgIjgw3i4+UoPYSOdKTQ2ZBlwU
ToXOHMd7mC5hgmXrktY4NtxLQXNS8N7MHbg3BL6WDuk9ajqNISYH675atffpXRgJxcCNVy9IJhH4
iuFw0A64YfMrLGgAOMSAw9raCs88Ej68J6lDZxURPrJSrmtqBb7hQBJi6zIjk4ASbpx5TArQW+ie
PC44V36TscinU5kW9UI3naaeakBm/C+2G6oj4dAWunLq0qMPYISkLOeOiXcGnBOo4vfxYvAmY5bl
CFeytBYDOFaL6wbuGLb4bFzw1ri2rHeF6SSO5+sHwUSq3ROqfvALp6k8lWnZsb9cX4gBxghTjBci
JTckFMIiAQJyh24B/K04ZjtYkO+48HGUViDC71wb/n2F7Fa4k+Qu91oXZxgYGf60Qs2qOg9K+Mp5
sHJo7Wk3ajKkXpkk1bHdrq/qmLJD2rTGGGlm3Jh/gigw4SW+QiLpcKMf6MrJW0glV8kcKp+wWqiJ
Q2Mv14701X0VLyEdFf8buJymMe5qNHcrvBJAZ7g9NJyBy4mH2na0LeDAY5T8al1PV/PoR0cfBRQW
6bwDqSeQGkFuU+VkyUhOGHjRb+OIeGWexXPeOgyuh/sc6N3EJhkiOFgNUgffGXANgMUOhUEgztet
5t1KXXQfLZpAwakv/EiEXJWMwFvbJCoonmIbxhBBJl9QAO5x+k+VtpLEyWfplK6RKX7l6WiuEr0A
k+fv1LfSV/ZmEWmMO2FvA5/Teif+JAOqh4oWOrJpiwzeHEN36KRLOnAId4HrY0dgeS25Z6ydhsSA
bYjFMjMbiCEAWGDr/bRjTPuYSHC4mGdkrn+ms67BkD467AXk15hgmdQZBwqDI5STsuL7TsmRjAjE
pvmgC8EwFmiidnCTZ9QOiAIC0kIewf74MbkzA1lVFdtn/6ETzxhu+/foJSSKkmUN9yn2Bp+77THv
fchObi6sluGLA28TTjYzVRlFPdZln7Si/B5nQmzaALlNa49BvQTFqnY7uCXVKJGUNNe//ipBL9wI
47PYYD8D2N29sX1F+IleGVhk5uhtg90NQ4y7PK0Gz2rZ8BxWC5d/LWbgHT6GvnA7XtgBmVfy2Xyq
8YPdtDQm+/1jOze/FQd6VsTdkGSPXVjt5ewz190gm3fD3vcXwf0rksaw3mBZPmmk/TJg1J7ieP3v
E+XXGO+PSzBkWTTJfv9/4YS/dXRS+1DvXRo8dv0XA0zCUnQ7ZC/tuKfTCkJqMGOYVchOhesBbjt+
nLlpMc+lnD3zNerWV0jN8cs1W/TqTIinHR4ruCWUzo+ZJH89E3670G8piUGtNtZDvN53vukMpIEM
ig+c8Bq2D1K2IunpYUQ76YGMiw1LGoTXOCEyivey7kiefdLUhSjnbmSAMIk9YyzJu/dsFdVDvCS9
PmsteHc6yY8kvDaZ/yprrPihmfz7bkvfu/lftYely7qoiKZlad+8uJvAtILI4mAbwSGbcw3nRjyS
OUp3tWVLpa0QfY4juy0d//3J2vdqbPxkSVFFknlkSRZ/LcXfnrOsDWEnCTFLDfyE7L18zlBAvLtp
t2YPSjsSWZe95raWIwUjxhI01NhTPdlW1bNhXDL5FkqvRnwIAGLRqMB+wcQb+6pilzNVpOZZ19QT
6hSYGoqFwf4WLu7M7I1lYTKN9XKE7v3q8ZgNMIHh66MLY0QSLe/CD/WdrI438fuSxgua4m68w4rx
rQIuVGUIMkm479KX0lPseDO4ZJXPDCjmpQ3RyxuZ4OTtph7kJelGSTGNL9KyxJQREeQxv4wOhYfH
ojs89vh+ulRIGwZI7Rc+9dhGR1sdI/WeqEjL5vgnyOEGTwKVWrHN726xDYexewwvCQIucobxG7Ru
6icuCItwIS0l+P/sVg6H6SRwU9hkv0yJZzmRAhgwmsSv0mUPDWax5VtygG4xBtO9iesSo9xwD9tg
Idhd4Ubs9ZXNJLu4YTUHN+A+C1cUqULvQBGxCW1giOMaCH9Av52juBLdHreGmn+DZXvoV9G+JiOs
dbUFJwqU5h1ObJBJcatHTF4RuZk5PeyIisMeGgdaNaAdDyC3fkIaibE3mN5MOspE7BwLRFgUvosY
rSLzRXPkThNpg9+aC1POITXHo8Xjv0dVHerq1zEUaXME63YIEMK+IPGqnXYMlsZbjDccB0pnyzOU
i5ArZ+zkrU0UKIZnaLTRusHTaCH6WK5KujmcaRzg3YjSK/mhDFX+tjsTMmvJpBSYpil/23F6pWnC
kECpHeNOvVwV+SEo573gSckqryYx0m2KYua8iIukSYo1W+I2LKZ6QclhIZSDSVl6Yc3Q0JXG6aRT
Mt+sXVgzQuPlgiMpY6r9/QFnxovBD68/YId/TNd+vfO//QDfBlip1kq+ZrG3E4sLQYapbCG5AK7M
rTuOectRs82QTizIT9FU6ul73Dzy2siDcwbTgimWOr6uFc73oHqcn5DKGPEfctlrGFMZP3Q3v27o
Hy/ub9c7oo+/7VFDUen6teR6A9BlBvZUsamToZ6znDtMHl4c3NFKXBEhpFH7kYJIqcG1is/a+r6X
sBaLJl3sMUHWIIEYP2zefzuA4MOoKkEGhin9iqf57eqK6zUV1KS874pw3wGYzB/MltRgH/UzVX4X
gXP+vWX/9fN0VZcVkVA1y/x2N+7DtemF7n7fPRhK4QKBdEALvUA+Zhj9FsGcltv99ydqf1vxMqNO
Ir9E0VT0b8eT1jaaTHd5313lc5pvOjRtsNVMtvk4XBsyY/ksdZSGqK6AmXCmhm7Spp5cnxtmjZJB
48GgO/Qyw7AVhWljjPch4/E79W9BQwT2IeFhI6kHS+z35RA7EUOqhtGfVC4lfr4Eeq3EwCOvO1di
xNhxtNPIiuXNZ2ME9GsnFtogSstUwcEgoQWKMLuAVvE4ZXfnKgr7nk5Xa57kbBbw77/vz/cxwPg+
/X57vpVrfpVnZiJF952ifIjG6zXjPepIVzcg2cz//VF/0K/4LEthMC4D5Cjj8//vu5AmQ/6o8+yO
9lF7L4S3ztj3pMNTWAHDGk40AFfsM8T2rcdl5OIPi+9vpaml6bqpAVlJEkHb//18SzGHNM2rdCcF
2lSl4dU1wxlk2H0MjeJj126s4JzLxa70MSSQPwaUkinH/+Bo2Q+1y6+f9bd9QZdUXdENTSRfEMhG
/456SEWo9n3bq5vgABbQboxZ85TviueC02jdH8F00ZzVO+vEVJ6mFqBjxH0hIpt2FjspQZF3W9iY
qCgH12/nrE7c4DglK9fCABJGmIxdxa09d7v6TE4lO4pxad9pCbOXAsRW2MHaqd6w/9tUbzJ03K/q
rXlLP+575aVYSEd0dBjq0EwhhTtpZygnxodyvvYuG3x80j60DyiXxMVsmWORncTwTvvwGZMbEygF
fE3NFFgY6S78JgeCulc+0pu8b3c/LKnvQP64pDRDlC1qT9Uyv0+xyqj3h7jkkQpSMJF5eTTUwPE0
jT9JpUUL4ZRlN8tppDNBm5bmD9vnH0O0Xx9vGYYpmobGJvNtRetlP+jdI0h3bfbRa4cEmUFhYbec
RK2bVHjS3wMajWJyv3MqidprgiCnSqaP66GG6yQjILfKw79vifKXUtHSNQpygErVUKxvR3ySXINO
S/10xxuWtOKxRvzGdmKm/psF4ZKpZSeb08p8aoz3opGcbNL50qaWX7OomjTiddrz8is+klQxW91b
eGkZZjQC2peeFCs5cc0q2grSVIzfHpbIoPKHbUIehy+/vRrMI0VL1xVRVxWDd1X/9poOg9oNmqoT
XeYClO8w7YdgbZSeTlSFPhKaumcomhiLhvjeISn4EmXSPx3aX87zBwpvyrZ/39O/Pmedw8MUZRmU
9Xv5bQZapl0rORl3SXaKRs2mmUDTgWmw/9HLviu1+LjXyxZ+S5UMUzZV2krj3TePUQ9KGf1Qx/3q
or/fo3EX44okUNPvrY/SSWpvdV2yi1Ov8EEunpk4g7KhSJGsWUiUNsOl1sORWW5pH2dCNtXI4hFc
4NLAtAUGTGTIm25Dorvu+JotyU6B8nCAfT2TwY0xrMN/dnAzqtOSudUkE9cB6B8W7Kgtc+9ueU01
qX3IM6u+cQzN1XHS6tlS5zlIDF9ZzWDAQxAPyYumff1C6AffPbz1uxjre+M9ySZhNyKHAmz9V/YM
QXFFeMo4bqC1QkGsuQGzNmXcSP79OP+YJ1iWJIqyOHaOrC9RHFfgb2VPkAySnA8hj7MOJjp0Xh20
SvKNSXWNodPOG38j4ZRktBMJ8mqzaau9NsTTUDzI8OebgrlM8KJfr1tTQ+qP7GUIZ0VfOC0ut/++
1L8U7JIoKYoxVuyqLH2HjaM0KNWmbuJd9xTi84TSKd8Npl0CMpGsiJPyR1LZ7bYD5YCzd0unFcbK
zT7bRG/ZW7kd2xjxVp4iMIKPB2GHdvGJDUTaO8VPQL4k//HeSqJMFSkquqUpuv6tNBc7LQmqpODo
0Je5skz6APjwSsOgOQ9j3imvISqXyDi1D4DLovjhTsl/ogGSCKlbscZaVlN+oQW/PVTLyoJe6tR4
12NS2TVLWGwhWFgGa4lGVKqQ91mN14uMF7B7kaE+3krMJxXiMjHD0aNZiwxJJl5JYZyl/9C3QC7/
y90ZI8OoNq2Rffet0BpiJQuTqo93askRqi+DproEtbYSgVHrBKFGgq3xh2SgR9QeJmAGgiiTspFt
RniITq2XngZ7JIQbU7aPaYhNTf6gDEXh1PPlYeOkCSMOqSFqVrX9u+qM38K/Up8Gm+h10gqzVJj5
wqwpQLKzCxXuIxrTI2XvUyJutKnWaeJ2JqNZPpJD18muhw42aKdJkyEokHKoRO9oKCKsYKbCjK4J
SvB7p5GqWSoTTBFe9HfBD5yaidN46DVxC+ESymlxDA1CKwZ/GYjVKmyeswU9Y0DazgC/tGct83IF
sblVh34nqPraVGiFMhGvEv/pHuYLfrtHNtQB1NUmPZzcE61iYaTcx7NBLuYRFy6Iju77G1mmT50P
6mbo8edzqwJruivuX4E867OEEiHzCtMri1VnVJ5OMx6kW91sf2JV/Nl1SKppmKYhk+9pKt8bnaJK
FcHSLOA7XHMCEXw3nfsYmSdgUSpDqwHGvmHL5F7FkYcakFoF3uiHSWJpdvv3FiL9WRBwLabF3qGZ
qgIk+t/dru1qw5KucrTLR6+iehoCbw/WRC2gPbaGKwbeo1ma1x/y1/5yZkrQYC0NtqkqgQ5+22SN
NFHNMO6inR89h7626LBkR8SH8KzB3q5iRmUQ9BBdriNgkA5rFf80uXFV8yybHChW/MMr+EdCI7u+
xj8G1yRCftW+FWvD/xB2XkuKa0u3fiJFIAOSboUspoDyVTeKci2HkZfg6c+X8K+z9+q9YnVUUw2U
QNI0OXNmjhyjic/NPm3yHZ5/qg1zHJCt7ic2lF9TcOTzYrJOUlCdA7QNfQRxexUDiCBQoLZbM59R
uEYJP2BEVIDDvDuDVHgyjT2x/JKocvmYHlAkSpOgeJwwUcx2DI77CcHvCs0hhpn5h43tVa/67y4A
ds5Q2UnjAjPQfmvfLL8c0qMRw4BgRunkDu9DFidjdtkeYXuyH1vzV8nl2c19ToeXlR1k492R/b2a
Trxafe6M8g9dboln9tslmUgAY+N0C3Xg30e9ap4b62iayraq5r0dJJZbQMFrzYujh4bH8cs+rS3s
H8jEZbkjzdFOqbOndhhEfjd1TAJiiPIhntbdn8stmUXq8C7UZaP281xKGRg0UW69sXtJtyWL6hXi
rBVTHybX6cIg8Ji6swftEQrk+9kjY0h5oqzhDFQTJWWv3H2lm69xxxaoJQNaRw1cHx9gPuJ4EXfU
fAYJVVrIBZTOALdYuhT8CNSxo7u/B/v3h8H4D+lgWsmwbF2zpcmM35aDuD7urTG7TOms3J2hpKc/
Ep/31GmNO3Wax43qJRAYnVZlR+WlnoBZ9HV0HQB5ahCetKD0qVnPvX+3FZrMgb/3IErEAmzQxS/C
eP3dViTDdN8Mk6O+BZJ2QR3uABcx/ZT5NbiFEBbtdI4GAjoSubPq3szgSXGpVaRE8x4CDPid/MPn
n0AX5v/aL67JYNraBrkS/Xdh7eJSJdZo5chGrpJ7fQmN43PvwjoDLwlpY5vydTiCXBLWzNvK0V26
WRucr9Qd2eFHcEURRcbUbQAI/YAlsEnbvnRf6S9tM3uFs5Waz7SjFAJt2Pf+/Xj3pa8RIpRdK0VE
EAbgcU0AresLDVKR4cWiKNJly3v8grHv8gcn5h9sFPdqqSwNGt7MZPKbD4Xg9jk75Qd9K82fv5XU
Dg3ugGb710VqIWvErxuHGVP7YIfADNqUn86eyQlJ/dfEs3SPqt4iXpwaj6QwpZf4BQbZ1YLaVsn2
/Wmv9r8z/u/X+1tAr1ESO9OmJ11AAkuYIJ/A4tef4NjjVsDVPTW1c5KeQqfUe+oMyls2Rs+680zp
ovn974P3H1ysv1/MbwY+zeq0n+oM3ilpjA7IHdbE/zpF8RJE1x/O9U+DkjCmSviMzapxXXT/y9vE
KpvK9MCgRCVxjniyt02+qVukavsPJ/o9UsSwt3T2edaU2Whr+kxCIP91JlWZ1OdiPFy2dYLD8lWf
/Wbqm2ZoUwb/PnnX7qkZRtBca0Apa+zW4/mBCq2LECT0SjAgIdKsQEMnnwalMVuFsFHlTqjTBcQI
NekOSJr+OMAnQf2wGk0Erz8H2zi+9cM8AZ2Sz0uCTABTCVi/ghNp40WuOVRikWtDAwrsm7uPXZiX
z2v9HUDfDGDOnQYWYg4soA673AGj8JTCkZzPHJB+sBGUYU3igIINiJkb5+cA/T6JpDkiIBQpWAij
OF2/7vDVQd1RDZd7lAwcBoq9HbWHZqsi1Vc6VAmzkBy9CrWiOto/1tei/aOzB88djSI+Xitz3S3u
iMm0K+qmL+5Rd9jnmSUTyqNEPwCnngMJeUsWe9dkkqCSM2erYL1lQfI+Hp2jMj+DBi0dBcqDeuLc
sYxOHSrdKZMY50AzBqqR9vPD0W++2zvYd8Bvv+GMEzqbwS9KNDkNqUQm106yu0jcjLqLO0oPqD60
4LM4v1goD3ycwBCWdy0CYM8lLZR5+sXLyZxZ4SWjmvrywRQmE4DcCKQRNcjsY/UHq6NdXcC/m308
Q4lEmqaNm/S7id0n1r5tDxljTHUpZa/y8HyvbKgQpNTNNqP2tUaANI90eMcgKc9ZOxEiMRW/+Kgp
A4eJ9uNSe5cvBF8ZX4AYqRPLLivrs39voTBSHXDx1S+KIKhx7vUHIPKA/BMCcmxhmTKrIaFQ29Uf
CSN2UDzngCHj0kufJmc3jajzpgrM2rGZo8/h9mgJkWMeXSRtD6RLNAqQaHJSWP5pBh0fOCILVdnB
nQVIqt0PQsVXvqrf5K0+Tkd4r1RwrKnXppSXEzEZo2nqxeBUTvMRogiwF3T8Q1oHQFpA5jKaPqGi
GwLebu4oAX2Fy3aeA6+CG8KlllefeMbDGYbJFOCSN9owszkTYqueai+Nc6BT9L94PKrOKZlDTk7d
S2E4hGWOGzY0bNhItploZ4ykPefndY7WEGUqe90DoGJ+aC5UBZrDdn/bFyDBHDuA+fklhqBwTyQM
l9pTBre8jxX0mqnOoJwbBkrVQY7hCHmOgVzC5ZkBF2/SX2ZAiQOR4PNqmi8sE+Y0FXklLGQ1N9oF
EdL2eTxDX3+M54/s06GpyCnvBSBsvltOTfFN4sbw6LA13AGrAxsDB1UGdSntoHgd6SkCwUDA0N2E
9CM53F3qh9jNP2v85PeWggJUYhztoW1WseEhHHNGO2ZD1VtH8uXjkMudvfdPTJXzxBX4TRoVr8fJ
XPVAHet4ZdsXG5IrCNEaX0UQcWSv4Dxxk8ucymwSwx9HlkKm5XROtY1j2G7DAPqh9tOW8qN5vqPi
sizhaezhoySfmwMrYl0H8kao6fKHleg6X36bT9MpawN+uUnKyfrNN+/3TaETWThv03ihWbhOKqwv
1vOBUrspO+x98qwc5rMTdZ7w9KQ2ml+kRKSq2YZlsF2c9V+mCbIjgVO/+cPW9B9cDEmAGARZKf7Q
J8Zv12aOsZZqnTVusx5ChVdzBBgFBv8RnxonAlKbObvQw2EOYsolfEf6twZiQIqgdohqDp2A1nPT
1R63DT54HhwhwkS9DYAUbtLIlj0c8+c/LIL/4Jei6U7clYUW+K1t/uaXXtJD3Y3aZYSHOrk4g93c
nbRI6YPTTFAP4P16NEViPy/8NvdnQwjqroSg9vsM60PmFmSTDIeatFMeJIWXjPNiRg5FmGIYsBdY
4kx/diR1YURw/VQG+exAp1oL6lYgZdqyb5cDH4PgD768PlRiTudeSIZAWd+5uDp2FcRjQNal65ya
7GHiHmMXMhvL1YmX6899/NA0YUJCMYdawSXAHmOOmmhCXPXsdIOj54RQncv7+I7hUwenzL0DCst1
cBzCcfCaU1gnkZpEBuELhYVhW8B1ubQyv0BAZwwo0D1xjdD5oJ4cu1PkLMCTQ5mWuyPlu+qcMuYG
kdLzaw2YCShdo0bj/tPqfXLhWenWUIOxulDTjyECb8eSSxFivuyHXdUs256IaGid3X/vVe1/c49s
w02QQyw+tmpcQS//5dnkjUJK4VKP22PjneAhzXZJCawNX0Zx2hed2X/XYGW3OYLBT8PXYZV/WBAg
wZYG0B91yQeTovoyiTqAe0WT/mGLZl3rb36bxXhcZCG0ialZuOV/97zOWnMxerIRW/bzh48MuUxV
WSvn42O1R3HvSJ7SYFC4ewCFa73xlNGvyT4AFKuolh0r90CFPdsStQ9G6ycjEfZS4jld7vIBs6QU
XPdnecAfGp8HCKBxGi5fNlBrOOcvjkSv4GOg9DGHucHJPgtCRhN3RgUlcJ+czDHqDlRgVlBOlJGW
vBxGE8IpwMDLUkO3C1GDIoqh/xeeFfhk9jQx3OnaXQwkvOmDpp+XWThS74WDgtJaDzHCanZcWDN3
gN2TIgxYUmofbotGC0ptbmpeCXDo4qL1iAPGYdPEk2Q1w+u8sM0FXEwDNOtISrKBJs70Cpgkb5lr
7gyx2YceUqaLS9npqfDxAitqMvDGSjfFIwSjjnya1H2GsDSxmTkY3qzfJeAsmWAQXx9ObpLt8rPt
l7ALdHtOBdJjPyIxnMHuWd+N02h/WJezgDJhkiL5+B3DNGE/a32o6puy3eqVPz2EqrLKFQ8SCHbR
PUT/9qbLn4B+WRN/FvsGYhPmk2pSUllCpzC+TNAta3aH/Wr80GE1ZZW0N6fjm6H/2EAFjuXXKd6s
hvzpUn5f0HRQVpnFMrSdNAtEAMGNdpA2Ww/9uLEyLy92hYBqnBLs9ck1co/d6cFel8nagCwUtdmZ
m+CUDgE4U6C6UxZncjl5dOmfAAofcredzI3EsyDXz+dpNicejPOKfFlcezkkBV/6OzwXw3Sudj5f
1Jdz+x2ftiag6OUXt87nBrapmuNPjDBNG0KFtUfgYBpoEEGKdQuzIaTcxzqtKuOho1ixzY9RetQI
Gj/n4+iSifBtIKrj98WA3LahetnrATijs8BVF145i8bhtb0AzDm9NufHvbWzL/eHcdcqS2uMmumD
NXltiucBe2nP68xvzotD8ksfCa+kC3YEBVbL70FkdRgrf481Q3YDUk9IuuCinLyqKCOnb6W5IArR
4scglt37ueXsx+fe3rWnkHswYfLpPeNIeFmG1AUNLSR6qvv08lxfVgWh6AHWnmXCn4CEJl6Xu3bm
syHIYMW2Q8XaTWBa1jcXE1qGRQcCCuWx7HnIVn3tG7B4QibVh60eXrrt0HttsWbx0dUPtX+2VP80
dUf0UgB6s3SofsaR3V03LvaToD5vNDS1x9W+qD0w633PrYaDfleo/uTYdk6unR1jr/uDbm9KTcVV
hOyXFDJe3ydiJoi/oelMgO9nfAFArjzrd9RBU9r+sF82a5I/R6z3unlDaoxyqoOw0SHMSKXKd83R
T4Cr+1/KB+Xxr5fRYScSQ3pog7pzZHBeQHR7hy2ZAZLWh9PmUhjzuCjCs2F5xXBeC/MddUTDnK0e
leK4h+BM64H0HbMnpp7fEFW1A97bFt/XxMFHOA8Xi8Jk5vc3qpVEKzJiMETaZoY3/XUg2DsMmyyh
oLkAdsv6Q50kHvR7yq6HcMYpmFEPYHvmALdijHuvWNQyUQk2qItjj87DhRSA8TQWlBLXC8Q4MyBF
lf7U6RC7UcienJwU6k0SQMTMmufm1PtFu5iauyRej5IPgqjcfj4lH6W6LtOdVkLzRLSlOZhMicYz
ysZtTHU+mbCjDdU9oj7gui8wOmHZD+HlEOpZeKYWHs6ylfmDlBcUYZsZ9NOgtFpafl58TZ/HYHhU
P8wP/flMJZ75hIbtiv0t9NhEnZb6x+Uj1hzCMyC4FRR82O71c2DvOoFbKDaTeVSfGqRtGD938Vex
RYMLCjWk7/AdRS0EKYk1PLLlR9ZFE+oQJv4xBAGBlgxqYYEBeSXUqcGe2rEKSuQKQ3B5wnDF9/2Z
ZWSjmG5z8cGI02VqAwZahdSPxbWlDg48xwH0E5tvhzr9+O28RZwSkU74EOBEoXh8InwDM0ylDjWa
o8yTnYoaXLbChobNttm27B0fky9K1fSfBDaBn/3aumufjOXsk/IaKEogfQ1OFkJIYzmfUrNRzH40
Cv8+S5p5R6nDeUPlPXq8ZIYeEGOA7+sNBxlevcPb+eHybP+0T1BGZa8Kmc0P2rD4jr+qR6K3HewN
QY1XmLAvIEROVroTL4iEZ6alQTxUi6J5qEs/zrAxzlmdK4pDYhTCFTjDWKZhfgTVQqFTm7sTinLY
T52lHiajTATqXwgJoBtiT9u5zDqsHfAcdeJMP5XP+Be2rIZNkK8FAkmqmHTyE8yNA8RxRGlGoTOw
+61NBO+YffTGr8amlvOiBAQpqIg/XqaPhzPwU9ygIwh/ddQXMbQlRbX3pygKnPzcAFMSDsZaU167
nEptZm9KESfsAtpuQj05lAIT1S3J3Mc6DMHECvTm3UBbgmw9oxK3MNnv6sJwgYLECMPSBr03MsVm
Tj+DtQ0I7R7mIiSp2EADRKP+thrYuU+NzyO8RZkDgVCzYUNegTzu7irzLaGlEZk4hVTttqqvQuuO
3pJvEwAsfbwLi0orfTnA8wpTYBLqqEz3MMazaw+si5uhU6lQJw8bVdSCTeYfkgbQ5FEJSZ0Jxw+P
uMG6tTpNg6pdzuC3bpZWQXZ+1VzctGfNCfqGAqU/gXuu2KH/cf+mKokiSWYQgf67+6drVacN2QEi
2S/ShfFTQSlLzHRJRgAWPnyaAxwLSBahkwxxGgWmxOR/FajUA+Dq1lCHANei4yfASuHSIdn5S0pd
4N9rQACCsg0FMks8QFxzl0JOCr8AB2qWk1GSF7uDcDwsaZlKD0nf85EhnqutS7RdGebay+zp391x
1ZZI4m83bE4m4FymhmGANpBg73/540XTxMrFUoetMou0I7/DjkBK+XyuuCrD2WvT8Fhe3qcn+Mbq
tWWk63ZmBrYNkwa0W4qrTV229fpBioCYBQYpvsSLOziRXazTcUpNYVQO2yF5aOBGV50JEHviIwYw
hkOBlAbPz/g9k+ILYtK98THLt1qPAKP+0BgvCYR8edAbGxb5LomS4dEwVwmU+/2boYQseNPzyrQf
S0Rf+2ifb07Do9Vs2jKYDaxNUTyjqo4MysKArIEAQhPpRPnNcFS2ZvzSxOuaQqDB7Wwq4/AQoynD
3wxjSPl1it3upjD2XuYVri05drhCoXuMXdMg1D63Kj+BF8Rg3wgmCmqrj1a/Y/uUIAKW+QdsBX58
Mk+O6wwFLmRXM5wz/2zvqnY+UA00kpBdsMG7FMuaHVsR5JdFF7v28Vo9BHiU7Sh9n/sTCCUL75S4
0J6x1UvwuQ9s3xdVHRQTFyM2VF4S+xOUJZNwOkSUJ1CCNKrhfvQuhOVJskVniShQzzk/7t3UgAsn
PJEw2UcnaI2hyqZJKIoDpFr6bDD1fj2D7w1aHNQmKPA9rUDQQeMznQIy8hii2Venu2z7zxpLszc7
+1U/nxHQIcEOqT3yMN2f0Kr/G3aHVkkzjSnkfUDYf6dM0NTz7GioCoLvqA4ZpGDpXhfABpuNuAi1
xp+mlBGAvQsLaEoqHIBgloaHDEq7E4LfoT4NYLxNTyGEQRXEyLGr5V5bepPei2F+Vj0CdO1L+okf
beOTmy7AsupCL4b1KTjq8k8jnlC51gEiIinVglezJPwwzhvVEaQo+73RSX+E9qUlmekzz+kpG/4S
HN5yYQKr50OneQe5DhuqkdTwn1IG2j9O5P9qpd9SBtnpVNeZdhy3beKOVEiOsr5RY0QNI7tYaiVP
BZ6bP0HXufKISho66xXQ/7lSIcplQ/eOHisJyCGcwVnQe4XmpyhuDh4+ndYSjnUproU7l7DlgcEN
Tu+NXQD7O8BmCVKHNAZKRqBSjsikizW4qHOTuYBUXuwey8UE2uk+ytAJyAIbZhRwYlBtqPOE+Lvh
Ti/O8fn8bYNdOzlUiTrTDwJ2r4ab31/A9OhOP4JmdChsx4smGJIH5hjk2nJgM0CG3vYSRHSpfC2W
MdU5JtxnPmsKOHpF8zG5du4eNX/C9EWf4AcunfoSzIC5EtqJXSUP2GITBaf4tjOIQgc5taQ/JUWS
uHCm38esr1QAesPkT+GGP3Xab9Y36XUj7ibZuD0cPImvq06L5gXbn3HOcpMbYQu0RSGSM9djl1qH
5ocERz74NWo28Cax1tJ08Zw3C9ZfhnrmX6qAim/2IuRQtKmEm6vCBfJpPM4qF4/XnkhAulUdHb7U
9WXC3s/fsy2EW1RWLyd+LeAnPe6gLY9hcJpnyFkMIWbmkoYdNdew/4+hdYoU6BNOEWv0FHgRu7s4
rNnUUHb8TjYEQ5mKMVrowy7uthXCK3lAkulQBRAW/PsaBpb8H5pRm07ABNumasFQ8FvQxtDjfLyk
rbqtIPiCmROyheMKAu2Fsrk9y0W7YqGhIYde3Kpe9fxA8LnK7uQHnglepd8wxT4O69KXaicE66Ch
x6RAX22A6HD7rWAXoao+ItctD1TJUdRFKHadoUiZLfYbCvC3p/VhLZrwcBpFfUjBMf9b0YFjx2WO
bkexUMkZLc3Pkq+gTBcYqzOhTIgCKhMNktvDoKYLuGsfDL9E965e7R/Jy7TI5yKSF+zbaKCQyQJ3
KZXUx+/hyVq0yBi20f4bXqxQHi1CN6LKQr0YTD/5m7ymAJUjWvRxWojE+1WGLJn2LK9u78nxciyp
Rt4D1s1v+Zb8DYGO67ei9cN3yNG311k448zy2vTlvLdzor/Du7dr0F1RJzB5p47kkfEN8heu4Fm+
Xc7Ht16fyxlv1yDHzpB9JNN0+0rNu/7ldk3yeWshv+W4foUWzcJC94Czrm7vyGu5Mm3vJOHJ+RXf
l325qQ8HJz5ClqhD1hU/oUawMjcYEPSZznBI3Om+iuKKTwIdZRia7p74F7KIcLYH6XmpyRnYUUeH
J+r+6PIuKLlpi0EGSWFyn9zzHxec3LeIccoj3lFQfFcwuqwFGamPfqu7VO1x/7ABgBhvwTakWznu
cAcpQK3BYZVxfP6obLK75L7k7/ZG2UAawrPbqwQKEZFrSsjVFRxbruSVqBQpm5ysz45fMqblG0re
O58huoW4n6FervgK/oDGFNPiFe7l65yQeYEG20LmSMt7BGV5DddIMHuX5y2Yi9aXnxPiGMghIpVJ
wAulFQhpF3BR+8kGzeEVUhn9HCNRPaBxQvUCylX2lr2IFrbBwc8X+ftxDHW0o/ZQTKEHu2Yjtl8b
zdL+pifQhuiQSQDWhLRK8dL6JQ1YU6YoXQlVFeKPiu2kWxm5Np1iPJVRDAk4urSImbbIeCJnxfWr
rsncLRZdIBoqNaPYftFRAc6ZnYSNRgQCRWeqWqvoP4saugzohC6SOXfwpE9FbqVYiAlIdjEa1+zi
PfSm+cFHR7e6hN+0Dw/A0cdlijByxdSu1hDkczTZQ08POr9ENLz0RDjaQptaZaww12OmuYx/mRsn
Roj0aYnyDtyPHnoLaEjs1w1CQL1vb8gZeLfmSBHGmT7OEBUicxgcV9JrQPBX0NNHLcrTbKy4kU50
ZBiOyFnR0bCS0Z9yXHZ3XBkQMF4/JoaRZWx3vpeOpfSKrpeOl0e/Yswv8k28TTdyP6ISn6KUlT5c
uEuajvbjJSLFkGxfFbfRUub0SF9j4G6/rei0hpY/JBhGudvEmz6I3t4JDZUW4U6NJClDcfTP3JHI
G0H8HFzeEDDiz6jc0Izwd14vi7sA+IySHMMVKYFAhm/B/JbZnYS3ATxhPs4Wt+Oy8Gbhhg+xKGKJ
xHZNnpi8VKoie4OcU7KTTufBO5cl6iX++aehW6TDpfNLv9+KFJEO6YFGqht7yuztecj4ulm38TEj
0cgoQTwB6y2TmcHlKi9HX+R95XeHrpEIrEpXk/IJsA5MamNRwGeJIpLGylRwd6iwM0qTXbKD22cx
IdbOIDgvShYiTMF1LsssJcbGEBHTJuZMbl/OXq3l++Xssl6Mj2Ku2TW7JefXEQ+SIUbT3KXbhOvJ
diiKubjP3syFjzQE1nuz+aIV08rKx49YE7lUzIcMSlk22XqgC4CnJSpVqIlQmipzFi1axHHlpwlF
rFeDwuV2ajWUhjCg6Ox9US1F6RZ9VxnbJJERTxGhbYhwmbF8JfJYMrLF1hxYgad8rmLtPKxPa52V
ql/NFimEDQznvxuhAVGc2v/rq2V85QQmGEFplDwfYT3E/HEBK1mUZLkq+eKGWd1Iv4A2QWcZ7DIK
7QeU3XkwvGWqyyigP1jxZdKannKXUeeMPPx1/ce/DPYvMtjlr9KcnQ8/J5qrkGAFzYrIxpv5fgr2
23gntp92va6JYu+JWOMdiF8gEyULEL6fm9CG4gYj3okAGYru8lu+FW2I1WkVbypANn4GuXq8FSsl
fTp5kl6VgS1jASCOjH4GC6uk9J+sMuIBWAtZT2UWWAvG2dXoX6c4/cB+0JceKV5glqLhrnrDXhWW
cMxP8DPySOaZfAYZQ9SEzWhKP3XoNcsMxebQ7HC0ZRsZAjJt7e89IoQiYTNl2ZBhLTcsw6pfiZMk
dlYamdK1212KKZTbuSBB9Vdbikm+2RZZaun7J/kSSFlDmY/9g3hjt3nLBn99usqCzEizbg9rXDAm
eLbAWjGNxNWSAQTjaQBlq+ViNyNAG6jnyvpb+sN9/VZ9sHZyjwjj0SIytPKIMSNdZm9ksZt53Jpo
LkkbnbC6eVR56XVVRI4QWySmjCjEEjA8ZkB8KopGxUTIZctokykgs1RWE1lLZFaKZRiXGRqUp3W+
kde8y3yVv3HFIYPCGxBlP63sXX5H4B+ZkGELpSfCo6AtEmrl743H/adBKF5srQxeuXO8EJ+gBoqq
qNlKy4rfaXsFzSDWWpr/dB3jDVIJjAkksztfDVjS5g0L2sQ3r4sVmm6I2xsueeiAkBsRXRM5LkZ2
pCLGekSGE8RNhNieC7naQ/3eBsS08kWNchooSZF5uCPHFIvevRpAa8QpZL2UacJUeoJ09d70pp5M
I5lAsirCwAbm6vZDxoV3a5xtmY6iuCe2VC5f1tW//sdwL7OpK12c0oRi5sS7ZZ/EPbL8kuJYXFfv
zL3199TbI+7WIPqpBHKJOjLxVQSFPJfcITN79IgOeUSWEQKlGRFmrVzYA7ZTb/YoNkAe8Tf0sCDh
pMUpQdPDyZP0cb+VBUOeUQX0KJaSYeQh7rgRB0X6Xu5BVgKQL1e3V2auyQ9SXfc9QtYyQsQqgZLC
5OUPYgRSnJTL9d5l+IvDfvNGbsfJWDlh+bFXMiPErogTwzMGgnqTyeUr5FJvC3KLjRFr1S5tTGD1
JPZV5mEbxt8tM1AcGCtS7kyP2cjgJDoRVavpYt6s1EWCLidNRcPUn2xl8AHUpe7SAxjCrMMl0q+u
Dth3zlCHMwbmjPGFS0QzsccZOY34Tkjnoh6nI04tjQ64AcVb+anR6dr/oBD2jmuN2iSiZ6JQjJie
sj2K/AQCVPJqgm7YBHU7ZDYyhMVkJLZBuUaQI/+IjWeT4DcsT2j2ll6FJjoUDQxLEQQTyUmIg9EM
lZUGr5UvEZFdoW7od7oHcwqXQqoATT7WJ1alq4ge0vMIoKEdmCBeSehdBP/woblCGeuiU3byhw1f
guN78omZo0Fco0Ip/6O2xUPeHTb9Lg011HxvE4g9Np84+YByj9rbNOtdAmcgGhbVSkeWVtR1O+7h
stADCtB4Rw/kfekR+T+LlHeZUvKclWcxMLkui/OXuJr/+ZHZK07q7UiZfOKITjb2+q8pWV+PUJ5k
gtZYgoYpOqDuK1ZBjhen1XCFS9h+gvyR9+T1Xw+Y5mnj6fVY8kr34uAOW5Mjbg/mDX/9/+8dsV7Y
LvIaMr9lSt1+ZLDIAmg9Tj31/mYR5AtufwWh85IEcoSMHrEYslDcrMbtCDlWhrZ8B/JN16W0CM5v
chx49Rc4W7CQwoBpC0It/rYi+KhvZtGKgEojhlQEMyzQdXJc/VcZ4bfH8bMPhWU+LNYxbyKvzWyi
8pRHD08nE0ieHvgj1Vg430wkfmTS8SEK8a5P5K3bqt4vIbRuaSXcRQkh/OVrNu+URF1dSPE7RcSm
Q0tVZnaxOASE/r3iyrNSoCErs/tmy+W3zHix9BznnX/kk0eMhXyv7C/FKPVb8WXEzxE7wDaGZpGG
kUaTqyoW41Lmr8zgqXcIyk/W4AX3R+JNmmXmwgHKZ7iXIGEiM6ctRweEv48A0GKFMLZ8kdhovM+l
dHr+IC4UyhmBikZUwrqkX11cWSDl1kQ/RgxswqkxFx6pSt9y+sWAEmkbio9w20VIT1+f0Xwxe602
pA+ve6lDpLkHlP3wQdkrJuiByhQ+RTKA8KfkoCnSdsm2ikSxGhkNpur02aDwihdpaPhH2ICeu7cS
cya+Fvnbd4SiaQV0esVE8YzZuDi/XgJrJQtygSq1fFvDmkF2YEFVK8nY26w8rUSmHGOA4YKbBhly
oPaiaKshq4OG6aJQ54feFzdXnGT5ydftXPsCobPRSe6KiPj0usTeTtBxqjScsuw2UUfiy1PRw91C
miYL6hmtRoR0MMwNB92ux/BNjCoP0qQASMkAT5n9Mvelb8V1kHmLPWA9g7FdQJum9yKr/LCV2S5z
HSfDl8lycylkZb2tHTffTNpIbFN6163kXCfadI/V5M5fL/MZDDYYDBlEYpRuzSkNKc9xZmBe4ZOn
KL2rVhULCljCiu6hLpiVeDGgpilW78RfDti9m/2TKza967xEj56hKC4yITaG5X9+MzvFgbj9lmun
N2V+MxsZ1ixB94YL5z5XIuuOnJz2pIt+2dGAEmlHkQe9JM7Mye93Bk0LIFClMAiWj/9rNxB3gOI7
TMvNtokDIwYHAj/aDo3Gt5vFk+s4rNsQG8fiw7WKWwv7P3cw3otxLhhgYtZp/JvHX7P2ypD/y7+Q
AS+TYIq3MXOvoy5I+PjN5N168hZSkBsa/OtiylWKjZb9gvRPfieDBllzX5abFGWnNBznkD3Y70mk
PU6mlMTcmk/ayor+r7Xk6a35/rJfdD4Z8OWJO5I/XT0td3QqdqjizMhvsVCZ9yhOufi28r9sn8QP
zzfidmZwvBFAmEXKkxhtgEgnt4RcWdzY/zQas3ubb9LNNABAIu4N4c75j9hzcSHw50dH2giI9d3N
Eb6NSDHZt5EtKxGpuChFqhYqU1pRgjQini23JM+mCxS2QLVil8XbvK0v8mfpNDEABQAbZh2bt5tp
ZDq8djRwR8XoHMkGGcfSh9LI5OQ34hJXkfzucJJM1PcaGv/E827VMOm0h9uiPd7bDOPzWxwdN1Q0
inWP+VL5EaStuEUivEtphHxSHBb0juk4eS6hMvEtKJ67vxmxGS6quKwyTtMQu3lyYDGkplQf3QpM
HyK0MyyBEpD0uPq44oLXTEkZKTIHZWwoQf0uXyJy2Qe+UHOxWcxm+dIZt3E1O0yT6QLxXDEOMo9u
g3C8vy35B7YC0PIzeWtAUQlHsCkRv0EaSOeMf3kRtzlMXsK7eRhnTN7NumIDsLXVCmTLBij3/i7Z
7u94Il6P+OY6npm4f+L6iRmtgxp+ablCMd8zX8b2oXHT+1pyfijqirOqsAm/bVVksyLTQK0EYS6G
UsVUic9WcYPSFDkgmea6RHQrEf1tA/nKCkF5MeVUeCK7i1wzQcUzNvz2+7guNufYlbdlqws7+/Lm
nM4+xfETF1UOhr8L2yIxLQlkSoSDWF7YIVW8F4S7WJoKiflqi0AiVM5snPBl+VSDWGsTFi9Qd7JM
yJ5TQTVafqdB6aLCdd2Lyl/Eh5V4WRWaj+gHBrdPKb6yBdW1sTZk7q/yQbDIgiw7AOFD/bN1clAw
rYvwkPl4+LTuj/G9Ma6U7Iu0Wc6WePY+2e8oILAfj/uvvgJWtLRw0ns3QwiabVThaii5JeGhfhk2
5OWsyxcJ0P4IAp8KjLcTnGjiUCN1Rp2/IyuEOMhQb72W3KG48EpktA5CviSr7aj7JEpL8RK6Zz8J
qrvXQBIgUP5Ee7Xy38+ZEBOO9zkEq0J78hSt58p5Zu0PuNSeCqHzBE41WWXLNWq+oFNFu1gGjfap
fSI5vm75EGaeODSnV8FHuifkH5/LyTx+aQOyssCE4CCiuOedAvuTe4Dy+4GE2dWFL/zLU3rdpog6
cnV0fkm/I9PsV9/5fbzpVmeXnK9MI5mre/mYO/vcIZG9+QWv4LoMiqPjI6Xx1DE4hvD8SSoWz4X7
Cg7galx5KuHu/VPnyCg5fBJvuAchRId/Wp7+hpxhKMEXkGNoQ1zdCHEhTCTeq08KHa6jBu3xwNwq
j/IKkT03fTLdPMjX0xw9yOsYFJ1hRtBPPJdn8pODDbuF9OgHUdbQOSfqgxLuITPCaZvrJ9GfuLe5
zm7JI+w+qZRcm4C+IjoFXB/vyrjd/+ykB1HvjpoXGFqvhyuR8ianITC/6UJly8dl2V1y2jf5MjnB
VRQSBUwJA3NTHkUba/XN/maI/+hyEfyU7uzgLKfcbMUrsry9R3pWJoHoapsu5NqbQYJTn8QnXdQL
pS0lXqX4DKjbd6As7SlvMrWm3G4aKN/7gPNzTs78yZWFXA7DMDTfuL6GkKZ8wnyTs8gxdAvXIF0k
G0goaXIH/5OmY8OoRJAkMWyRNd8wEtHOQ6eS4mFG7oRAI+NARN+BvQH+x5iQDolACMxvAwEVTyh3
acT9egCafG1RmjJMGf63t/nqH3N7PbpAmPM6ZKD9eFEE9kF7t87TsMzwiLuw/Hm/7lg3CvyybHxv
+2f0O6Hg3JlE9whvXYNRmrehhvRV2VAKcadu9G2+6xEonCOF2v/IZlh/vjyzs92IaZNdrexrr8mb
q2WUC7u1ihlJnyBOwWsxfIwAKiE3CiFisX3ScLLrvo1T+U3j3bETl0EQKYznqUvZYeIL/6G5zReI
27GT5nG1wiLDAuaYYeE82C7VPLI7Rw8dsQWkNgmUMxjImlTE71C0CupHCbFI5kPZSJZMApAS2SZ/
yOOaSYuaIpS49i3ha5NUk+dCRLOpVx0bbsKqME528+64PJ2dyU5yXWKNZ55MYem/ZINMOyvAbYFQ
iRmxP4jE+gvm8mbK5O4x68r2zNiXtyQLdp0HPEOZNR0ZIeUaLkgZD0iP3+vMQDQpPZ1hpz/+e2Zc
+4eKc6AzlmZQbjGDhu13rqq+UqjD2E+G7X6sAFsA3LbG9fvh7O7ND/Nw9M42Gtg5SX4EbkiVAnZ8
m8B3Wi3MYh/YxdM6TSGlZDYNgEL1NhxIgJdhP6jw0cIDblIeAVi2KvbgjWyUrwASg5SKG6DYfOhI
BbC+6k7wlCKJfDIf9BHYmEBBgSerUIJSONjsv7r8eyiWXfbd47LOcKVL9VOnRMLsf6mUvWUbuBgG
HA7D7yn57iNjCLJheVTfjthS+FAMKk4vIK4frGYxm7CkreLu8XL5rIw7sA0paJcisKeB3fszWKot
BwJr2CyT2JlMQeyzCt5lBx9OaIu9NHNxgC4gOp+/6vyLmhq7f5wY6y5/tLT/R9mZNTWOpV33FylC
83BrybONbcCG9I0CEtA8z/r13xL9XiSmAuKL7srqyqJTtnR0hufZe+0XNFsxP8A8kSlbQig9UogT
8OBr5I7wnEv05Wxv4kNQzk19KaprMTlZHQmGGO4I+bKtcIkXuuDfrCx/g7PHwIpBJllz14n3+Po6
dwn7OSNOLVg27ULGO6FsleCu1WCgulAnOmsh+KcuoyDhPXe5vzUbP4HqZPuQOk0ohHbgOTo53lDW
2UCfWbpIXFNeJv1mM2PaMDobEtD4PmnK2oUJ8A+DHmpWjCcMBGyJgIZNJwmchLkUi6KwVZGTcPyq
t3zoWEaa+K7U2BiXCRAp6qgUG0gxqx0hndIs1eBRls5Su5ZRuWcbfgUPCmwGRVnMbiyao5dS63lD
AhZ3/B1BM0S0UCBYdIs8R6vxivwCN5CUSftxK3DUceWhbVRMFRrPjcARcHKaJHF3LCza0/UmNHtH
RsHeKCerVw6qwZGthVgsdHixwpcqVQikkheWap37MjiZLYqlnrxM/CtjtpZqKH3ttfiEuOcLZLhW
JTiWR2aU1q1LKz73mg/qqKI/g63XasnpNeOtIh9V9NcZ3p6uiO02uWqtj+y7Hu08tJzEl+auxRvT
g29WZHVdJcW8S7K9h/PG65NFZ5EC2Qjw+XtEy1VzjGTOlqjfh9bcB2V58eRjo7u47Y1FGMt2sDCy
ZB6oDOoRYYEabz5NSZAq3SlYADJgjKrNzIHYJddM/oCj6aT9gNyPXjQfyDPT51jddN5xqE27Tioi
F1qkWtQfghd3eK91d5ODIdd8cuV8HD5Qvmr1LsXcmbrCfEDiSr7DUsLkpfqWEyBwb8dNJTyOXWb7
2BsEJHQVwDyN/+0iKCz8eQkoMywuMD0X2Ok6BF+wA1IFKRYpLpNVO8RcgTUVK4UgnWTvXHTqTgvI
v4XhzWeOKsZSkd/1jUDYbvCLVOs/oFz4OkXDAL8iwqe7RewZSRK6QjaSSFNvCjS7po9npBjuKhTe
ONqo8elHvycLAWPhVUn3frkZMf00KKg9v937A+seCaeCUfEuE9FsOeJIC6r27ir1Q2b27LLB1qJh
Oyj606ArTtWjb+iKpdcTQRo360JXFp5xKnX/FwGV9B/yKbiBmmxgt9Q1WZwEmP9ogIfeq7zeKOqj
ZL4MYIsL8zhq1dpoL5H8UeLrJ2425IygnhMMzCkq55/XqQkY8fUVtUCIWSYKzwkW+ums/ef6YedF
WQmo56iKy1rYt/BiMBrg3K17rALLny8mfZ8QuJo5iUl1MHpga75+20DNXTOuvM+rofCWsquVS7bV
fPQKsmXwt4xvUw/ImjR/+Z7TVHP7PS0R/62pwt1VjBuZmtTlfQzxocQt9t6K2JnOv7tm/+vb/XsN
+eu3S1MhT9XWLKdhmrcbuSiWeDVKdK9ydaq9tSm9VqHkDHrw20z7HSNjGf9e+ea+gmwxjQqWDQLU
FI0mp7iGCq15bYwc4xQndtSYPjMSfpxajRZMPIrGUQ5FQsg2QhP+wIayB6SOqnH6+ZHfeE4BxJmg
VXASAzmAxKbeAEs603CVAirzsSpf/Wovse1TmpciOTfmL1dSptv7zyP+dqkbHEkU+1qnFdkEj5IX
XU/JGm0/EIqLQQJ9V0rzMje2cYIuhwm9SKEM5BvfwPtSn8tySightHLtgQ72ka4NmXW2ZHchYIYd
VIJRPJjXcezkTD9Kyi544rSX7HhwbBq1+IvuWldu3svPLwOwVgU4Ce7U0G7MEJYoqEqtCPWRBXLX
xd117Ip9PUp3sXqfFAp5F9WL1qAyaklEBNLQYFzuyg8DDgOG7lmFQ6Y0JoBISNp6ecyxEBH0pxAc
q8pXVbxmfB9zzM+h/t51si3zlWM8BCFhEek5tYhBwBnW772A9BO2lkb4EvV4Cu0QrraQEtypFHMs
KWroLUIZ62Z1D/nRttz2T11jEOd19ipxXQzZfujghhD54uLhLqgJN1fd/YglUCkkxgwNMl+PEr/1
0aNMrqGA1AJlOWlYIyPAKS10+ixyPxBfQy0GBypSntz7WGAaNHG5gcvoo+ExMDnu66x0RPxvGEfV
5iQ07ipjM+z66AizZNsUZBXoIT4bVnLMB/0w7BrsVybFqVygHmiwQPPALYkslfJZwx4VwPth00ze
VBuGC5erZUsBxI4i5SwcAMzspoKY4fJJW9h5iK4r7RmbYb3XdU4uUberBe3Yti6sbSodVnsxpI2g
P8Q53H9QFgLJJEb+N8keOxp+Pct4gaMvvIRQk4aQckl5ahAOj9JGSpbwtaCqC8XGD1SYMjLqpPhF
t4pD3n302pmke1UmBcd9zHNWuxHb0sv09RUXFUZ0KSadheqtJA384oAcuz+57nuC0WnmS8VuGJYG
F3WbpVDeaY0OT1ib+fw9VSzbSCltpHtNHFfKgJZL3icQQ3PTt8WBKpaQ2yF2X90QKGdR82mWWTEy
Pof3sTXhotYwVEaDWk4V/vWSivzljh1J1y/87CCmoHMGZTf5L82CLAKMGy7qN9VpvXxpVleB55mP
Guj5OaN8l2D/t8RqLvojEzntcBG/hoI+zmwodF8D6ywriLRDce9Lyl3B7rnwq7kiFIdq1Oc5lrMq
oyLWatK8pT1pChiwYb2IFnsz+a7TefaGh4omIOVcSvK5h3jeryPbk0CBCW63KqN4zUbhgdcj8odF
NJ6S/i7HKi4Rcl0as7ItD/iL67Zbdpa0y5RxGeJwtqEtzgUyTPWFiH64baDkaxNDCIK0DKxGaa9x
9lLh0fE42AR1Ak5jXEg9rh+zW3Tame36GL75uC/96DL4V9mc5tAeHEOoqU4/7rPhzozOgbGPgQi1
YB71sll2sjv3NXcTUbFN0mvKCG7LFAI754SEfCODYTaQP4yyIAWgAsBBze9HA6JL2b92dNK1s4Ux
zB3+5sV7ST6s7L+kuQ7/n+gJ3FmNbGF3thOx2OjeeO8TONVpyxwer3LuxuihFgmwGAgzV9tFgBcw
t5ga/KWsxDhDkT0GOEiRk4zmowEmRDS9u2lzL/iEKIckGTfUCFNPPgWJR6jAFnBgFr72UTXziKI2
ieozGOa0cJLUwVKG5xDej5ggcQ2GhatjctCxAXF+SwhZqjjXadSTuTO5WOxGtuYhOLEIJghHbq3B
a9csRYo2fUpwRYI0B1BpZu3T8n56b9WNRHyumorgiaQtZ4kVTJk2o7qp7VXpEkjSLOYrRJBXxpiE
KYCvgPZ1FolpQQkFDnDID/QAx1V4USDM1UUwn/ajBfv6crj3JRzazBEGPzW0VEel4Y5pUulxrZEH
RSRuxoOYNrRC/VJS1+K6LOY6nn0W11lltk7lqQBF7uS4uXN9dzEIH7zVBZrJoIsOSZFum9A4Rdp9
C+DMg+DADiBlwcuicS3IU6wDO0+4Gq24hzkixmcx0Z5w/CqMJzEhJdELsfd4pKRRr1JRPSrDSyI2
F8mkGSnE6V+1//CHalX67xWuekFXebtPFWcUPImNIGFqkhy/gSkVVpvYI9Er3fnt43RayKNLJjgh
j8LojKcoUhei9GpicgwNGQuMgYwBSA1jZ0xfVNH78F2NALNjGKrvCc9cHJW9y6YxhvOUBvrOwAZu
8IflzTXCvMeWsoUN1fpUuBr1j+5xovEJHJ5blcwdvcfOHAyXssPqGncYxvCxwz/gTeolQCCE3IQ8
VC24NOlgu1g16Gqz4WGgn60JLEU0F8fw2BLWDFdOo7qtKN1c6fcJK1fh0ovV/S2bBnFs1w+d+wiq
duEWm5qVw+OVSMty7bfQr9hyWI8hLvrWx26Csc3OGjiXFAXqayPVRA+xxBgWYnpK7q1/VoVuU8UU
JAtCN3Bfa5a/6hrpTTBFxx0Nx5bj4CKydGvWvGi3Vuh9aDklkqE9DeK4tophVXq1UxUyrkNetiyS
V60g/BkJHdRGxWaPqGl/pj15SOWAF9p6H4gm61Bwd/FyensIC4/6B4sXTRs5TXLHp49rJYTUk/lm
pMOjntZ769GAr9IYCYXDDKSFaEbvvi78SasGU08EIFuiAOKelcIlJHBm0kjVrY2OZ3D0wxeom6ux
9f5IHNANvGbFIB0VST7q6FMzjnTsKtWK9CPWgKxMPqh6RLy7fRy8/7yNvaUd/28/ZoBzhdKIN/XT
y/nPOakVB4j3rlUd/VwO7B6fUCWdjCqcK4FrT07NUqGk54bONKPkcv5oZt3aZGOYSy9KXM3c2MCt
V742/WDX9bl1yQaXXn7+kNrNMeD/PiTnZCB2pCvcYtPzRM/rpnOrYyIPC9PEyW4SNd5NIW/4NdUe
tLxhd2nwJqXugy7GHyNbfiy222mmjEx/GwXBQ0nXlnKGorMXC8R4KerRfVoWZyKnnKraKKYwn567
FIZbczRiSKL0VNxnOSiaWQflLoZ9lQOMBBpBwaxgCYOBPr2boyU4fr+ve7zsFJGba4csAYnWs4tp
LULua7pHFjWtbZcu4R3TCNVAXLkA0/thWavVa9YFv2WX3RgcP28Z5lsg1tOv/OPXM5sQh1UZJTxX
qSm2YrJMQDzkWbCssKS3MFZqNBOVh/efWjxvhtLvdJEJuS7xFPonaoALvgiW766/+OEv6KhbwOL/
PpwGJ86ggAaO6eZE04F3zRJWiWNpvdSpdo7i7jlxh70GWblRsUlK+oMyIrAsLmNCRHAKKebnIfWf
417Vp+gMRdUUuDxf709YSEmJd5lxX5PsWRu88wqlryrASr13KeTLHtXdi5SWjlFVD30QPTDiDfZo
unWOCfXyUtpXLHh+lq6aqDn1sfdLDeXzLHR78NNECFtEXJNPZtycldSijqo04DMG4PXdeEN1fd0A
lJ9Gu1v51sxiBGbgcQzM7uAneFO9yV/tsdCLm15le95f2MvapZrcj9peKr2trP1p65MBhmU6shbT
ApQgOVUmzyVvMKfJKvUc30ktZV4E8FrxsqZ9zWCJqtO0m0kIs2bpSZoYXF9gUa6sdrlvJNRcG+TR
9Tbt/wjGsRpjUHAc0zsGWxzUSx+yxZAZ9+oY3Hc4E4Za/aWcdmvZY1iRBATYdTpbMrRu57KgqkpP
revqmFvQ0GQgCzFFdZdXtIQlKOHYTlls6oiQ7J7WCYbdAi5KTwDJi8JRuX4E6Fb3bIpbp+68R18L
n5RKIqWh/+UY/JmH9PXJWuA+ea48WaIgbh3y9WjKhaKW5ZFTWlOID7nGAiK4d0U1babSRS2jNcm1
XSAOiwaSzZDhJW3mcmg60thBZUVLm+/MsNupbCP0iGecsI+apr0+37TjeNfF4qXR3JnrvXjQ+hLj
KvCsrahnsGcEhCKZC8p4Nq1o2dTmfBR95Zj5xEgLAF7xQFF2DYX+TWn2WmzMKxUNTqNfA32KoWzu
f34b/2NCmO4H1QCQbPyl31QLrVjz60JN/lfnEVwq2grGObZQKi0KZTAdldXIiuYCdUJ2X7/XWG7K
ldPQsUSdnBBdZjoA0vV1OuiqsW4GUS2OQrUx63tp3Or+xsxfElpHNbVXOralj+I1PRfZfRVua30z
pIsM5Llxr5OxhTAYqFD+otE7hx9NaBkTaLilS1aKIIHmXfUhF7DbtrL+S0NO+l6J+vrRb5B2lSzr
bWBJxTEbD4r+kgIoKjdavY3Fl6rblOIyGhcutM/+JHN58zQW5yZb1+Ev0O5bjvj/3ULIyjLbREn/
LGP9s5NQzVzX25bP0av3iotT/UVBQ6NyAHHvp5193R8aDUJMRDDYjCcYcxf7TY2zQt80wy8j6nP+
vnnDrCnDwTCg3U7sxK8PtFW9oq7CoTgGlC7UN6uEtbyoVBT9CFwNAZ1hib98psF1ImUIRLf11ClH
vVvK7SM4vmY4EWq71p/71DEIrV5b9C7JfcfOGDscTlzNbqIt2YIak+hbeMdPuKgLeAU/wlftRBKS
dvavQ+uMwioKH7XQIZDAwfEMCLUW2Dwt9HOirLxirhN6T7Rg6AAu8RGzhSvU6/B3oIyl+LSnEKRE
+2X1+2xQfbs7qmxKCuE4mvHJdvznWWX9mEWxWxXHEc5GuNPExeg5WrelCCaD7vyLu8+APSo6GPUb
5hTZ1g2ikGNGlb+LcQZxpBEcosHTYYfF2whIHcvPMXTPCLTXOUcgpWH4t1t9ltPIz7aJT1Vy2zKH
ZDR87+WmmnW8Uy7Ho+vPc4mu8mS/fDfeYhnQCpEsMNGp/X998iSRGRRLE14GVP2YUbwtMd+y6VQR
5we7RsV14shrPGXSWnMd6bXFjM7JhDFJT7JbjbM2XZvRok/mRJhNBCPiLoThHrCBF13C+DmUV1ay
5SQSwPgA26GvajJKBUeUJw5kf5YFW3RngboLJJpXToebWF60LDbSVg9JgVlL2FAGOlYijeaNmqzg
ncvSvAsOtbEz61/2WrdwRJ20TwKHFEJsMbITbHKz18pb3Td6cRgOQBssAPYH45h8aEeF0PD8qO3a
h2LWEaA3cfDPTbgUzhnc2wNd8+aNEzFld9K7mtefnxHX/Y+HpOgAr9ljQa+/RSK6aWXGXjUOB6qt
6oLSZbLh2D044hkoAbJHadavODIj9ZQ+MKOuCKnhCDmc+p0GVneR7cvX4l22wOH9aTSAsrQIp1/v
BaI+a6cDPYlcgHDl5JjS5EQxbjHyZkg30VtHJAotTETQCHJtIGYECVvL/kNdULCS5ubfDh14/u6F
ixQ5L6rYhbgCW5DnO0WYhcvhvm/XSJaIpb43l+J9uA4wFlCTmTX3GnZmgsqi0K5ehYWOrcvFN/VE
exzbF1sNRDXWWguWvjvJ0+qMcGtURD/fW+PbUjY9cPg7pIhN4AJ1ej/+ebd1I1PUqGuHQ/5XppT5
kr3oybIuVy0wCnfuUdZH1Sfa4hUaZQYeiEJKCfeWF4MTXkU3AFUHruIAKN6SalpOJ5QYCqgbrcPJ
iYJxEDkNuAzLUcyFNdJoXnEkpC3pNbZrHehJmtXSxfHKxoRZHwUM7DD84sMWUt4ADHo21T2lTfuR
e4spPHvZSPcU30hxNpqDFG3F6JBphw79S78s0QCANF2PvxFg9FsU7Od6xQ2ibaaInAFue3aR6Uma
GCfFEd4b/3ndX6LZw+bDtS8GarQLZ6IZI2nOgW0KBJhdOSLMBxvUndMTfKva126uLaSdRGDtFGdb
zFS7X0dIvOegMmzZVhak7cyNB40xbkAus+gvzCabsmnThLU7xITgXe3AQZw1x+1nu7MzsEVHmZ3s
zfL4lM+ApK3C6Tcvz1v62PakkjtNvywWa2exd1AUOwHhNKndIRA6g6idt/dgUGyI4rO31N6+JbPn
7Ru7v7t6QflntqW2z59D/M6i5ToCWIJxDfhrES+ueMaI/oUNORffpS1myidOr9oKk/x6/AtC0Nvq
F+uAp50NmaO8AhyaJ+d0Ydy7jxSeZ48SkFoUcstgXi17rB/eKX1Abo2hBFsAPeo9jgEEs/5dsqvn
rf23RbmNChgNtbQEQbrJL3CAMI2hznfKrUwOPA7OyYM3AQH5U+j0uBeAe801iefNPj10y3GXHkus
cRPhAa/hTJwT1reoZhaPggKboy3E+fR4IJ/a8N7wY0//Dibs2+QFnf4pmCc2BbbZO1GIy2SZLYsl
DVSC3x1qerY3e+dd2AZb+JsAIVT7AG+V2+8/dnNiSNbSYpgndzl/L6Y/lb+bOI+lg3t19/7ECjmR
7wCT3D2LaMn4I/ij6oPxlDOjIo0RKIHNktNw9v9arAWeDe11Ar7OlrMOF2XzGK/MLaw6cn+9P83k
n0TpjCJ6K67dBXEMsycZNgB7c4TpvFUxXGUoggf6Fo01Aeb1HNXTBGuhIzDNkObMQk+vHspV85wc
UauicK1g+PID78VbQaIsRQ9wD38DHzCLTVWf8lfyhkKEOk9ZkL5me7t6gw3C7lBoR2uTHJSNdh2z
eb6q/rBTlu4yfqefIw/fdc5HOM83qF638WpAGu0y2PBnPIJN4p/V5/ZSMAYoFz2mG+uPdUR6iXBN
vw+ehpOx88/CY/Pkn1A9Fg/pnFzlfXJQyW7CxvQQPBhHZa3e8cMLGVue4KQAJNQ7XrRD/azus5W/
JgFqkW1bVJAzw5kEpdYjmIj9sELeuSU62dFseYWGiNfljCT8EaR8thKXMWom4kemvwjC2QrrB8J0
TwhkVm8P9juF5Vlqx/blcN1+XGIb+Divs+a8wXJyYPfx5vG6Qq3llSbGbYuimVFJ+8QxbXq1jLj9
s7S2dtHsNF0Y4tUM2MoS3+v8Yf5HnL1dPk6rYWWfPz7s2n7oZqfV27NDwjMfm58ZZg+p/RHbLq/w
GZYg3wwpnb06UcomTaT5ZZtofNtKcSqSLHaIiqxJEvXBr0uJ2cNU9aqwOHLipmu58QLZ9gxx7sHx
bAzqpGr6IDHzy9BqDPO+hMrW04wk5gClzVRhcse+hsPWblxOpxJ84CK6SKD+NG1tolZQAobtqK49
D2dqnM1VckkaKb+2nb6Uko0eIG8KzpkCJHDeUsqbDqVx9D6QDz92rM0D3kNUQqpV20pJx1KItj3w
1Uwe5zGAvalKLjEsRS4so+8fMpcGBc+lsg0YeEMPaLXDPmFUByQhGZtYAXG7wQcTyvOAzCymAlAH
G98D1G2RvtlREwL7NBWPLa09/rxwS/91t2VJoi6GpkARrZuFOwuKThgzNz+W0ocGHEPh3J4TWgZ7
tzEv2mQdUvhYCND3Igd9PSdWAkjez5/ie6nVsjjAmSiSVAkBjfz1kacVRaJA0YhNyk6j6lKS9zC5
bXjHreSjiRO7JhHu50t+2wsyykykM5y6yXwiYuzrJYWqMK0iG/ne9SkK7+JgX5VLVNk/X+VWo/O5
3ps6YiBZIgbom2ivTfK0tWQ9OxrefZa/pQQ4ydWZY2Aab5TCjtkFST1qpF/OI9+vi/iJcE0erIho
1lRvqnhDkAYd2YzZMXIfcn8pjQtwQdrwFx6qAkLNULZEvee/sNu+725urnpzU71hEDNNELOjXzph
MNdKJ6aDm9yD1GYRtbSDpW4VeL0triBskN2+hR3J7kUk3ZX8A5r6e+otHFvG4Vib6XxUpx7GvnqN
KauRZP3zw5k+zZcz2/RpKYPJskW04bfjQFUXFtGZRXYcq9NYUShsPQD7ryU4vA5iWD2sf77e93ft
5oI3w7weNcFtmio7mkjm+2bj1sIsZWujaVcfwQD94Ca4mxqk4970rtOUUCF3+vlD/Palp438Pxv1
pBRHVyLK+qhoH2ObIEZGXcVREhpxSKrab+P/27ng5ivfTC9aqHq9lGXTPZ7LiYO2JidAkr18tqA3
CKWQ1iGaw0Lf//p4b9WAiOJ4vjosNbKoNB0O/tevOg46SQFylB2Rc1Soisc2W1W0xOveICpoaj0q
o7rRmGdLflelDdn2v2TvfiqybsYY2aeaTHA4p2Eynr9+hs4opQ4FVXKMylmlzeIGjiP5FE6DyIiO
Zk9ELUPARk7jkcbiOwZm4eHPyK6ERBLsApz9aReisJuRv4CC1eL/vdNOCVt3+DaswDTzJ8goUgQS
XVAgXa1jMwWmkk5D2XkwZhwNAQAqjz8PI/k/HizxG1STP2duVI9fv1gotRlqgDQ+FuM1RM9kEkuB
6IfRuyghG9PpImyZsrCrX2i9WuV7KUDuIDYa/DiJNK9mifx7H1RLyZOdnz/bt9okC5lOn2fqQpkT
SPLrR4PIqgpFE8fHXqITS442m4WxGGY6ZwTh4+dr/dcg+3KxaZ35533Sm0glXlqIjpgMZKYNGY87
fWR1z8AOxTVW7VFFxhygscJ/mpTzn6//bRm7+a4383zuuUWX5158JIdr5iNPoksyjeZB/KUd+vm2
3IxkIqQ1iXqOppny543454v6cljVjVoA8maq6mN52Vjt7NWQfKhc1V4ka09DT1PCPx/qFwmbg+9C
P0BBh+zbkVTjodCrtaeuvAgYFAK5n++DpP/HnVBF9hBwVSlByNbNU88LTauCxAyOGSVfzvyGMz6X
AszLq3xNJFD8d+QnwVcvXjJ0c+aEFiXvklym5ymoUYdTlDiI5WhwkamD75C0MEm71xSbF1MSj1Nn
uqrvi+6sxIuKJWxXvnVNRIHnw0fWbmzxhfD9EWXGOxcTrbpze6cJVn45530IqYHFu+qlIHRC4VIc
vVIK5BXYgYRssT9SPR+EebpWFioJRNcEwsmQ3jf4xIRZ4G0Mec2UQFrMnVVujeqOE8Efi0A0+hI5
nPmjagyz9K6dFX9l/ZWUEblwBN3Jqnla3xsYdXVHqY5EvqSvyXl4o/r8TI0UZRXZTy72mXmW2MYm
Cxy0CcM6VE8Cn88S7nJ571W8o6ckmNcvFLEEyiJVt81I5EjRuCWEfhwRz7F6YG9llytvOFrF1VuP
vst4Svt5p61r4VKbu1FeqDA3K2SSToiu7Yh77bNzLT81HLXxqXBQhGQOf1NYdZwrpK2IdEJhK81m
5ZcJ4rPTdTOWv4yVm5c2Udl3UaUJjs/NzCdudJY/wh7vEal6k9NmhPJoLiOgwMRt3pFghuzmuQZm
X9rEHp+wP6XhLx/pv+YRaN20DSQdLbeo3ixWKGbisKmk4Cg9NBfriYwFCNT4EZJn8W9yJNIZrVUs
LX5+a763BGXU8mQ9GajINVW8bZ8keopvIfCC43AC6ybDQrgM7P8frHzTnf3n8qgSsPUyYjWC47rx
7XEF0FUSyXBhfwR/RGM7GT9WVxNnUGXDZT9wm1hIDbhdEQqgOd5XTFk0rCOnPlsq5iFneMqvceu0
5/Icu5dG/02E8O0wAQGcdtC05NOJ+XYnq8bt9FGQ/WOqUOFbWQBMqEOKx8BCMrPQCXdz3zsCglCa
uNtcXQoXAPweMQX9PT1Y079PrLWarvX4WXBXor/QXqJXMTzp+S9T9/dHDpcdnbmssobSTRNv5u6a
yFDBF02i6j5Qjg4Xo6b5QZAsmG5Eh2yXp56VBb1j+GXjK/1Hff7rpW826mnFwTcINOGAXUPMtgWw
LKpIw1zUFoqwqepdby7HtwZTdIogaxbv2KYkZCwZ+KNmCklplH2Cmblh0so1e8RA/EQb4Uq1F8Y7
EhbUy2PjeCB7t+JGUGiBO6LhKAtyN/hZFF76RFiWzXkK/jvaGkxk8qLAOVUs9RAYxEAb/2W8BM/I
YDJlVhCoDU9VpmUxtTso1BvXAQdUutQGG015iIJqki85JB4GmGbgAqKf2tQkLs1ExITaUvMXJmbn
qnIaqqKkLmJAddqPgHn44h0ha83dO6zOKiUxf3aPRzBa/N2cOSRta5tfHTJtKAFRZXdKMCwkUqbd
vMhnKn653x7OtFB9mZzoItGcoLpB8jRhZzenhCqV21xsI+uQW3vJfykV6mvjWTCuuYBmOgNQTyMF
ua2UztGUIWjzc6qQqfT/PSMpukSSK2+STitTlW4WVF+vg0grfWKGAFSi7jPHvY6rCYm7sidUJhJL
yiO5reTvDXYT/ZcT7Ldzys3Vb6boqCohIatkFpVEEZUEL3F84JxQck5AWRH80rBSp+3q15uuSwSJ
a6KBaFsylGm7+8/uRhlULR3rzDxwVoinMT+v9b1AKISAFrJyESnFbLq3BrVFCPXGxhs3NVEc/doD
9O1vLJkOr/ARwOWtk3xZ6trWZUceDMUm1AaI2Pk6tSynxRHAG4Vy0EtPQ0hx2biW8pb/cvIw0KZa
wn0sPuPv+3me/7Yj5vlxDJE0iiyqKBk3N7Mu+h7BeGQcguaFm4n2vy1tX7zGwy/nHelzxbi5kewR
MSmiFJ/m4ZvOX5rHQhgXknoIKVkewZxPYuCPZJxb9Tyh4wYZQbGjwalrW+1YTwi68wmF0SeKd6dM
wT50d1w0bj4Rc4v+QcRMAJqwXeQ+Cm8OUHPrURoW7SZ5l99JEA6Qg+PQ6G2mlIJgJ1z2jRMMG/8T
yC6a8+KqHtPXAXbVMWOqKhcuNtFnfMsUuuEWDHs3OaGk6OEeoTi1ppAWMbKFvfkE0i2bkQ3BdHeI
X1KU6bP6UL/it02RQYOoOCEkt3Y08LKtex1eIvSa2xgNIPG1TzIdzvvhQ7GoiJP6NmNGJE4GST9a
n+CYv1jvxom3WF3XDxn67wMRV+yfCQihJOxT8Ud3vo/f+ysxIdPh709PX5j0G6j9ZK4Uy5/Hx/fN
vYJdjqYt6yXxhLJxM+eISu4NRT1O+RSOqDtEoYIcl2Y++zoq9EQvQ1cPnWlLMmIz+UtikeCdrMLW
1MmM+/OHMaZ37XYIGRR/2QupOma6m61QXul53mXEWMVr4i7W5YKd8pI38VGbabNo1ZPm2NjBvbAT
MeZjbr/4u/QR8YB1CO6bpW5jBl6HR3/XLY1Fd4bg8wcH6YnMBKD0W+IKCTyRH7Jn4R5a11pfsfUf
CCL7Sw7Xpjm6fxXgVPqq3AgbTPATVgueHyKFubz1HpRjTIfu5+/7HzMdEiSqgwSE00OVb9Ziy69a
ySg1+VCASmteBnFfwy3hkGXCqo1+2XR83xxxIVYWmWxAhGv67bF9ip9IjVI8JPFGtzP5YArvhJRi
gkgz20t+2Yt9/2qGxkZD1VSKH9/Dz8MwkPlmiXhIPWLqNjUsz9HpVGkmgoqUxl9muWkW+zpu0HIp
mLxYPTULc+vNHC6mOeUeTTzgxkrZyrlIQYa9XP+Wraj+dqGbJ9Z1SljXPhfq+jmysSGeMSZL8reY
6RGhMMtxAH8RzIVCJlVzp5JJl+3ydKWkK8lcDKqTaDg+FogcPWBTmN5fohbzQJwTYYFSboYliaQW
Fh3mCqYaViEkjx0TQegY0raftqrLmh3sxMdZ/TwYP7srP93Em/k7CUQ/ZIoQDwKRzxzmxdWgM9OZ
d0a9Ei9ZsE9yW/2Yara9o7BtI80lXnqEHj/QS5QeE/Wh6tZZO+cgLhVLuV+JHAKkxUiSdzb5oFV5
SusI1Y33bPxR3qsn+N+PIFCeYK43Ipp+ZDCHWn9KymWvPcgrs7kb2iOzKhCBn7/qp0v121fFUa+i
7WZ5NG/W/HzMulZtavEgXrytuaf7g1Bs6e20LblYqBiRb+Vsj1fxxyRMoWf7F84RxiBQJNlc2UFx
R7iQH/je+jp6tOxxXRMpaTrkuEaIOWuClW1arv6rdc7OcjOd1VXS1eB37JVjdUSdFvxF7UIkGBtP
c4Z+J8yJE8GtRWmeaBba7MYRbbcdT/TVU74v7zhy/3wTlP8cy//cBPXrS+OOQlZaQiEeLKpj0k5O
tsG4olIC/5/cdHI7lV2/ZXNukqfqoeI9us26AnSg7pVu10SLyfqes6NZhdl2yjY+YMMDkeCzpYlI
hFpoR/R2GkE7yl6ofnmCnyvB7RM0J6E57z3np88X9Z9dWyuElpL+P87Oq7ltdMuivwhVyOEVYI4i
KYmkXlCKAJFz+vWz4KmZa9MuqWba1X37dqsNAsSXztl7bWTE+8bguL4J43noTnN6c0SDEPaFg7EF
7QVblRqpwrKc14TGUIu5IfrJyz3GPq9+TH1kDsjCTCQ/Dcqpp1pOJ330IsM8syXgrnWyTMzEGVxC
l1WSGCwbNSnZoRyA6HH3I87n+y9F+9e8iUSJ5UDh9jTtbr8mt2VXJoM47DXfzpbBtW4nPr1s5oea
QLOp9+maNAkmNxy07YwYuvSFbagKzoMkzHCX9+ggSYavyGF7k46472N661+Chm+CCpVdotSYFcTR
YdXH2zUu7cRdbgj0iVpbuiI7QiEEyKsnXHIdEwKXLYyWup0jMXDnxiMt03n+9v0t/+s1/P2O7+Zu
SBCua2rDsHdJSAS2J2yILUx+Wv3+8Vx1CgKI29HpAdG4e9nbofXNvmT1K2rC5DxH8bahjzWMpnZX
7b+/I0ka9yl3b+cfV7s7QDWe5HZ5UIt7mhs+nVMn2oD98fAesoGx06/GImvU7hQYeHZHGN8Hbgm+
4PC1XumhTeytAgfdn1KYYaoRohlOz47eKIfXx4BkYTx+sMFIqGfnmE6EFNvejBhNXmpioBvYf5Vj
4IPrKSF1B/ORrFviiQjCVK/+GwtQzf6clj40kAt2TP3kPSKc0ojZap0+cfiR2xq1legugmrnodDu
VuTw4NqzrjCWbifchBiKoxcSe4/CKrzALvPeg5eIoDk0jQ42NX0hXEcqir+wPNoAKzHafrBzlfO5
QbpeOiOjq3cd8uFUOH3s7NsfpjZN/3sjabB7ZG+l63S2sfD8Obd5RRUYsYQK0VooM/xfe5YtZgAe
GMK9oNlpgKE4V1Ko2CZf2Zpqri87ArHS2P4t1JubDDarsEYmX4bzNlyoIgGgibyy7ETYJtY8Ux3c
s5WtwZpUbNWzC6q1X2TtlY72gBttqX+JMeujTb4y81Hw5IOdQ/eUOhpTydp4bJ+tGcGMLb2JmMq9
rb6CWjyJfAk7cSui7zkiQawew3oTdxOiuM4KwcS8OTWFusImd7hB8QYQt5krcJq8vRstFdQ/hIZj
p5BpA3TBXqg4uBwJwWoY3wK5UCjrprJHDPfMR8tRbilMixFYPj4hv7nlT8ybMxodw8lAiB8pf4gW
zRnVY5F8iM/KdYjz5fVCjcepjN8lxmjpOhowUvo+7XRgV6Nj/lgSMQlzKeegSaGgnBvZ5HYo58q6
5N1Gg/KJ6ij8xOaNxt8PHf1RPlnH9pqhY9McFTAY58Ynb3ubw3A6tlvOgOd0Hrwh/NVApvMgKeTx
/oNlJsqztYc3vybKbUw2qkhH2VR786OhyJPOeABR6ZAmxXBRSodTmvpEzVpRXlnTujdNXxE+bSHi
OlHV5JQjqfOaYLNunmhbbtV/A/nkgg4pbeNzoNYNCJNPfPDeI7xpULeFaWss4BaJJ++FJYJo4FtI
5B6ptpPRocc3nThwauR3huec8j8mCrs8ZfBak1V2TJe3h+7V36nFyDvyLFtGFSZz1mNwTCQSM0Z4
kRPQXTsh3SwwRvPRkZCv9L2xxWSiXqiDvSKfRbllI8xa6cDMoEnt0+vtQiXOBEOg2dJTR3fzkM84
2oqcfT+VZf9WHZOD+MZGi4Gs77QHYHfyTEe51jmCRn8af9nCk45qtkIu7r8En2D91LeCeZk6uHql
gydUG214kYMnmXTaatOCGkWPHE966MPqUjgSieYXc5J3e+w4OLRRlbdO/S4c3EtGi/MzmOM+mSnI
ooADevMekLy4LOs5htZIX5fEYbynzIlP+sf4DfNCpHZ0tFbpHu6Ydc332quL2YTlbDN8sbC1j+WD
7NNbtmPHfPDm3aGeRWvxYi6qbXIMH1EEqr+YsRvpgJpm2CaHFCmaSYCjw9DUWsBWI97KZS4l/u5T
gAhHyDfZn2NXIu43grBoSPnovoJukQxzGhyu8ta84IrOy3mSb8pg1razvp2Rej/4K5cuv+YgzPWf
cAJCznrqWjt5t7yJ5k2qK7XXpp9pte31dvyWPHVkiqe2+eJ9NbVTkZ9MZrBLbgMUxP5MiimpTBqZ
j90p1mbFJV9EoAnFnUeKknxIWhtDTfASLLLX/iS+kXdmMCUZOIztpLHLHeeRJUfjfjdczH4/tCft
9jLUBPyGr1Uwz8IptYz6oTnql+oVljA9ZR48VV6UgO+QAGt2CevkNZ8hQn7xni1Sr5+6S3yUV+Ix
OvDYylX6nIGVzp1cpnQw0ZCIQonciEeInR5tLn3ro7KtHyIsx+w8GnmN9Y9xdumm0lZFnwfSRV8V
3orNW8vv6iFTBEjX/nDA+deqPCLkxNFzY+HVuNtbiVVrKE0c9HtBAR2XXhGmmAkYkC50cuHq02nz
F0Gy+X4z8Ms1d7cXMCnp4g2gposB6+5YJXZdH1pJ2O3bwZEZFqq37ZptIp3CMJuryU7rTnU8d5HV
qgSUM31iStePRrqnMpbwXEu6ZPjxAnoBcXsVhaMiP3XUs/NtAX7Ln3XJQoSUkLBJl+wh/TQoz6fa
c6RclBh3l7CNiGQHvZCvGmtTqWyOmfuTpYVC4DJAOxChuB09Y9Xe8IO8NVRJYnHe8s2qp0iZC+aE
uhwU3uikJZM4nMbuVuomZGamwSZg21Iwp+n6A5OmJQKVOsdU825kiffhD1t+NEp/76rolqAxp29F
veq+lql4eT4kWd6NrQvvOVo2J5f5+UlOH1ho29fy6L9n6qKLDtiw8dR0TDtArxdSfhrqByz56pVs
dpcw1sVwUHwH1402KkvxziA4n2c3B8fzISUyEXnKXH1nnxzGdLaw7xmO9YIyX0DIAaNkUYGKLNdS
AEnELh9Im5zWCyWYsA1AflHMBx05ZqdNqKsAi0AlrSD2h897dhvWgZGZyXQOGxxdFH8NkOVOGs3x
BmLRHwRxFnzm6xCW4u0Qvt2CsabIxEAKM5WFIxFan/3x+zdU+nsHbiKX0dixqro2MrT+3CwFcSj5
csUbyrEXuwMbDmzDWjXN58JuSJY+qn55c4ONmUNu2DZAd3/KP/wlhvlzkPz5Ecbt+2/HuUEYvEgL
k26vcqKB/3ZNyEHTgnn3QItWfk5f1Oe+XXYL6eguxXoSg+EP5+mn2UArJ5fFsONPCCc+9V3WeGI8
iQRVlny9nTHLImw5h0ZayZzaXegAsIZsUInVF7BAc1pdrKXZb/K3dBot/au1LMIJxovos927F8p/
YFoLY0raGLL9aX3QSM7xSVMZA7frBZ1jFUorandk4fqcpjXHNn5cFKft4ftv6e+GrTI+ImoWoqqY
FLruzhQ3PYwRvcbd3p33EeE7A3/C27yy1CjT0LVVIL6IkueZP1Wfm1P56V6hLISf6oTmETz5k/qY
gK8nwZvjI4naBoJ4cgJeok8QlNyx0GxLuJXdnAFe2+a8Paoj6JdJpf9pIh5fqL+/7f/cyt1E7OMm
iQTM73svmdykR7k8koOrwAQJ3wXzCkGmwyrXp5kt6A+BSlXhdiq1+a1+wEz+/VP9mw81PlWaXRJk
RZ3+z91HSTOrqzsr6Pa8Zx3xFWhAcNjxMlBCgCt9ZMQub4uSleqNsLov2HHWbqzmCDzJiXiyXqRx
EnakL1QS12JXx+jotWeydglwHrGrP4zVf7RvTRFpJ39Qq2dRuatceb6XZ/VNbvfWu3Lyr4A+X3Qi
hPqncjew52UvgPlnwnRYTHIZJf6kfohn1lWce18RGOUW8Pb3T/BXkfr+y8TXhzpINaDC3UMFfYrO
XiEM7d57Hh5vK3kuH7Ulw0B9Js8QB0u3wPbGJs4AA/QpJas2coKjWK9MGEGCbSL1Z0nC8zJXjR++
XO3vU6A5LvYo1ShG49C+K3krCNj6QfDwoMnPan3Mqql4Yz51Krah7TXPnkzhWIh0lcFNBi0xpkh4
tgULRXTs5Kc46ziN4G7x8LKMjddToa2F9kknEp54aYjv8tpMlzWBYtCUyIbFDuEVZyV9NY1DqjyB
++nbT87BNHCiYeWmCxcFDJrLa70gPt4lnKV6aCoCbX8oIkHE/McA0y1dHkGEPADzro8SmEab5JJb
7wvELGQPm/Aanb5wjGpuzhPsKCxV2rt27ibVBc3UYzXp3rVTzFaRjslLt7+9YlJ9FT5wj/aH9rX9
oiSs9GcBrzYl7xt2hheyewlO5oQ1VqNoJEw4xnikFjBxDDv/tTuIF+mZQln06r6r7+1FPSXsLrOX
9k26isf20F0ZZefhGr9p17Hqlk6oj+Rv8ZnX6L3bh+f6DWPcMXkNnvsH/ZGknrN87d4s7C2B3bwR
YPnJdF+8ydfsnJz1R/Oxf1D5s39ox18X/1V4GXb8OsgnvGnn7sDHei4vwbPxQirZqX0YDsyJ/IrW
3sZ1l9bTGC/oP/fvNeY9fo6IDHNefYEuY0NsZFA6JiSh30D7XMPKTl6iFzD1ScSubFLXMzcBtjKT
g22kL9h5W7d58FN7jLb0P77XEc4w9qqVUTf/5zIJsjRC0K5gWzsJ6/qrYEVbhaaj4CRYc0ZCRzLP
wS+gz3kj9zk9kzS2JlpQ3olzXKcT+eCDJDq2lBvY8dgD+B7UpzeiBiZuNDG3Kijq6DEUpvCmaHAg
Qo5slhPgNwwStpWE2uM54m+b8WTRf1n2VpsNG0megEDtJpQA4hUFlUVSz8jSJovBH6a0fAT8bMTg
mLNmEa1ZklJqDxziHVGxU3KrJ1Si3IXx4m3M0xjoduNpk9xEWhT9hn19cSV+zFa2yovAQru2nkJ6
kce2/pVkIu0Eloq9NNdPDD+2bPIJGUh+6T8qe6NLk6qwyQ639QoO2UgZlh9cTMQTGU7vG8CvY1fA
O9qg/EhebidvNu7JWke4LkQALwBctt2VI5DF0kR4jI2M6K3lLP+Zn6N68iU9cCw2Pta0jqXbptMf
mvlA/Sy3F7XTHrRH66d1856FjbkW1AQVTBXLxkinufv+28C02kSVa2Jy6Vt24sQIZ+VYhAdb4Mlz
Ld540VYCaDRMS23WWHuJAzppPeG6bN4kXgH/6sd46+oXwGs1tRtQr0jQq3YesL+JTJCOnv0YqE9p
205GwXQK11Isxpr61YLDlOTmU9Zb1IEghgEykc29LIPDUT45tbC1wNdQhjBP42nUUYKqn5PGpLT8
2USDk9CQDUyQe/5XDUU9ejUVhDUGHe7yCbVwne7Tbi0gLJNS+i+OEIwGMFOYReWMIZjWrLlOQWj9
aKu2TZkybnv1k2MGkBoqmuBknJPw8VjJ0VNZqjH01U4Xr5pomhuHoboKkVOKTOYLoZImcbaxupll
7uPao7aQOALYwKJE3mbxu3Qq+DoUN5m3CBEbCcMu6j/Bo9g3UGeZZy0an1C4YZiKBPj+FKiujqXo
+wWVNgICdkg6pno/yPNB0+Qgz+t91c066RkHrXcWB4evsv2SEZPX2Q5ehOYuQ0xE+mZw14n2Uqev
kfJkdZu+2prZQbb2ZsCZ59yXq0bZG/02IL9ouDRExViL1t+Y0A4hByWXtn5I+OfCAQ5RYexdZVZI
yyqcB8YPq5Lyr0UJQbxJZVZFdWjeHTPiVgQ30jX13u0X4W3V0lDIFjnno3ZluWBVv2L/XLhXWSVv
mVlD0l5oFxrD200997d1J0Mmh1g5R0CIZ6CFOY42zZgV3cJHw5Ee82BvCF9Z+G7e9j2nv2bqB3Oo
XN9vd368i7uTiimovZSVXb3PlqyQlwQquB25NpnklROUcw4nlP5MFtQYqIidvUnE1nsr6UjY3Vd9
olZ+Eycmu0rEItTBrvUbEBgi55XQHp6wvhtUfHpKJ99/6n9PHL89+7sihJSAzPHytt63BxJSCdrt
n1QVYzuKG1ZRjrbgdCkCfwiD46+CT46b8o/v9XhAuX+vTfBqmqhYfP33W1c3LLxW7dN6T4tDZ+if
FcUJLuObrTjqS3qOv8wjQSnpml2+kdkyQxf1IE4J2uBgMrZDM1MZdox39mTBNK8m/rOEmsZ9q1Hn
ZTZlQGsOsCvD50EYjrsr0GjTj6C/Z85+eJ7/2lmamojOaaTxivdGg7q7eYOWuNWegYMoTkhJgBrw
H3om3MKvTEMClB+qZAVwwpfFacQ///4T/GswmZjKIE7Qwda0u8HkRVERj/ShfRlPkZZ5XMRI5iWm
Azebf3+pf206fr/U3RuP8sKqw4BLkXOM01zifKEQcnH74ZmOJ62/Xo/f7ujuFe3TsrOEmMuo9LyN
Y70Jnr6/D+WHG9HvdsVy37eUpWD/S6cCL6Pu0EgQ39lQQkrRqFitdOEjhYDCVrSZ6sFakaYd9NSW
krwjf4KFTC8y8V4gGNGF0eXAUzRGg9lhtS6TZRfi0vRonGtMUbBHbeq4OU3b0vn+Nv75zXPYQh9l
4Jf81fr6rVQCUr2D6CdV+6z8JY9sD3U7Z/ltop+cFf88bHKR/73UuFL9dqlOL8VMUHo85LAau30e
LsT6Tbm9JlR9K2ES9ytTnPnDoo2YSJa3AsrEsX8XEOKBp/SXlrSEviPjvMKUYodvTcu26PuH8bcZ
STElYAoSXA/mFfV+IN7axIuVdqj2dFKRbEjVvD9g+OC8wq5V2EtkOEMYpWBPsY7MKnmvk41LSN5U
gQ3jTtishefvP9I4HO7eY4lyr6JZgIBU8b5OE1uVp9UZGoO6K4FqHcBaKJY+D1GPMBug3/n+cn+7
XzjGQjaRVZ0NIcqu8X357UuKZdeIFCtj3HR72doVwcar3gr9GPvbGmQlLbcWFOTWv81c4vlgCKDr
h8gQ4sqYqfGlhzfLrJrtXJzKpptRwkQTXz6k5WvBA8WRDbaUtqB+lqKLGW+SeCyusnoFjW1mGZun
a0OZyBU7uzHWQf6sdmdVfy/7s8fZ3vRfdX2RDrNqWAXppiWYo34ww22KlLdTT2awD/DgUkGuTtT/
CYUQ6sdSju3hthZ+Ejj9qy3Po8IZAH6DrRXSkT8f1U1VSj3Q62qUiQUk24Ddy5xRQNpAeLEa2wIZ
8F6PuYXE5y30VUA8FOVxa2m1M5c40dSaSuU8SB6tdZMtQvK9OoQ7y2FdBbPySXrL2sn0KD7APyi+
1FO3ogc2aU7jAjte0h6O8kmYkwjYYTpwlLn15b4N+axf+jj+fKqUW7xVhTkpXsrG9knrghftTt8p
zZ/EBVlJmbAAJNuyUNOTMqiofPTHsifwxUaX4cGZnqAQLRfWh7iKPhDZV+Sb7BB0pIJz2/swi/kB
pPcLstyAQ/nIZw89XYNRl/z9O/kPUallAZtTx62eJuu/2F2/vZNda4JlNireyYzQyP5clGhtsEn5
H037QgKOeQPyoKROXiONKL/c25Pq7VQWUG+Mm6ALolsYCHSkEskP+7e/Vxk+mcLpWZT1kaV/twY0
4lB2pl9W+5YNDqTv2BdHOyhBat8/gn9eh3dNZoVGAnk/S3uKV+SVhtP/BsxCBxdRODfzy/3R7S3/
NdtwP79d526KdsU6rOCgl3ul3KrJl5fDQtiClGQrGtKy16JJo2z19jP5v8+8I8J19NHjBNVH/M+f
g0nS87LRDb3cD6iqeiRuSBiXTTRrLtQXUL2gaU/rxy6awBOgBi+C7KrRLkzlS7Ei1EclvTGbttYP
+yJKt/dPhM+Fqg2bIAUwzbw/ZohaJFZBrxf7eiXMOCX6NuoZUr8X0ey2wmc2SSbtNoe9gmJqCi1i
VpPvbTjm0iUqGAT9NpwGMwRs/LxE0DCWP4AuEQHF+bxYpPBmMkTnTAK2xP/7lQBK3rvGTycgXqoF
Y36GkDhcoheYdza9O4gvY64kOewkiBq/wC+WwzEB3lc/gXO9RpFzSV4J3IPCQp9n1q+jFzLTDuh0
jxgMYG7QOyaHrD27R3OnLMMzsoLJR2Gfxn/vk4jZzGl0O1+eQw8Ets+XbF9H/BNgkGW1aSb1yZ/C
+Z2403QfTTNHPBDFuEyWLjFkwfw2odu98LfSUnm0Jv28/2GF+mtBvPtC7vaPVqX2ZYgdek80SpkQ
LlXMZI4AWeaYN2PSD+EPZd+/+7wYHcZ3UxU1k0bh/T5vqAspsVI1Z84jYOfVMI7mp1Sxap0Sutuh
8GRaj9+P9n+8c5KIgFvER8e178ElflAHZVunhAgETy64miPQkkazZRSvwQyowPdXk3/x8v7YY4x3
yKs9VrANnbv8c+wZKiyN1jWyvbBOKXl9IdbMjxj2wBNLNHPW0diImsjGxCLB9DatS9u/3D6NY3CC
wPbYNPZw0bf1M0rXkcs9M5doeLRNt7RmxVJ9Fp8a0U4/dRSTIoLlCeQg3Vu2SF+QUiX7mKBUBM7w
i7ozFLeVu5LxB4Lv4BEvShOW4RzsZ9oB7pyG1SR+yCeocNDtYNIgvg1xk3JGiFWsvUP8lK7Mk/KM
o93a9sUEivhF2WVQKiTH3fhf7gYhT75qn6EHINVFo2QP5+Qx3WFE5DcMURKgu2K0NU5KLyxeWcJJ
yR9EYv3IwwjBrkyFYd6fbo8e6fMDLRrjuSMwghp2axfH7kujj3ibjNbEdhaRCFbv5HTVBQRNO9K7
BnvPrvCj1Q7yqPZLPFADLTbJJysw1qz20s3jvb5Tt+inEMVe1TcCBN0nP7Ctt2avXKiRFrJd0g1+
kJbmkwq96RVb8JigSOTpWnoQFu7WWxMh3DgQltblNjrpD9ouhojYtIjVsMy3CwFrjOsoy+5aNjPM
lMPWnYWt47WO+E5/p3tG3jOS52zESials2OAqHHbj/qrCYl5feWAQRI49cN1CkLgiHDl8KO3n/7t
A2Xn96/mX8ve3Ys5Lle/Lfx65uotPpNsX8vzOCTDmuQtgksJEv/+Or+scHcjYHQxjBYDlj944n9e
KOiHRoG2m+0z5UNw9656oDU2Jpy4/aoV9r02rSkioiTlOPb/uDSjHHUuRw6D8/efl867MHZdq+ce
I3/eNzx4lGli/iVnrxGb4wwxQmg9JZQLfbxWpdT/ML/9Gt339y5DLoErodJ0+3Ui+O0hm72ZhZzL
+ABTGD0Txjr0KID3YOJEMGTKJJ4KZ90RpxrqVpd/DvmfqEkQzKDkgA3Z2loDJdYCK1NY2QI4aOOv
3GlsdHwO4woQJWVRZ6PbmMXts4UKomZxUmf5DEPeRMQUOYbGo+QECheOLKpJsZN/5eiq5JQjdf9p
WR93E9/d893WPXXbTo8SXizpApybSDnUdRB1ghVFnu6Tk8b3X/I/JnTsj/95xHdrVm1Jt8SMuJzn
HQigwC5ck5WRI/HDEOlUP9VGfzkq/7o9HV3yiBAFhjSOq9++Ul9u2zKO1WyvCbMAvwHfBVEE78ZF
WURv5iNQSWMY07YN5qvqh3v9x/oMs9egnWxpAMqt8Vn8du3W6zIlC7g264X7HNApASCGjyYi2e2H
S43f0t+3+T+XovP+56VEoybdzpOzvS6iBnbE4JlWAUkmevqDG1E1xwng/lLcjEbRE+OjdW/rLBIi
+gTFy/YBdU1gcugHkQZqMEknUu2YoFfH/+1iB2xrhnSRHOQbHTSxcCix568VMyllC8AqUCZ1bIn2
QLDql4GAj+7gAP1/Sg5YWDhYU2HVil8xKwSNwGRKRbtP5i4Zix3OeFqGU2AP1gA5AiMCXu92F0gj
DZi12sJkZ9rY7jVW2FEZBirMbj4U4sRdW6LJdoWWUbk2cTXFR+PbGAbZyqDQjcSJMEBUH9fJ+lAf
hk21lpByskTLjhjairpoPwWB6MFpmM8yl7DzpUD0dDHnzB/ZCZ+jp85l58/NTNyqzwIaKCSoMToQ
Bz5tQjelQlrr9BBI8Ulj9UfzjcnnnK1jAmP1hTYfpsDoxVnyFT5orwKR793TbZ9ME+Lg6frp62RX
cS8YL66A23JqZvib8NKwgIKmUxytYLK24w9WKJy3G6g2UbRAOAUFdpmTG57uvUf3Gj9JC/xj3Sww
kbOTtzoZ9EnTL2TyjS1kVHhFndqyK2MS47bMJ1Ixo9MElx4TJew2FLCCSjLQRCL1uHegYgAt1FgW
SIWWpnk6Q+OMnfzdesIYQV+MddFAzE7IN+sGUHBkvISP78Vrh58CvU/r8DS8pXKQP3pWYBUT7wZB
c3W2oJESUwFoOVvdwvVN28EwpVVd8B/BgnSinfaSvAmIjfN5SRI4/F88XYSSH6VVujEfs2YGHh45
Nb6T/D2h4w0LoHhzH5EQvFOaOeG9JKzn9qQ/KHN5km/0jbivr/rmtr093jbFQrwkxQxyQAMz6BG9
cnZsdtWceK72Yp6sVz4/8ijuJ2+meLOCdMIns/LTDZ3Kk7xmZ0B2xUm5msRbPEhoem39LFzFs/lW
PpgixZ1RJ5shdTpLHwU2SlAflEqwiX1pHzfAlfA2OdGhkyNF5lw+FIdgTSj5g/gWrFHjfbCFQfaO
WC98kx50xoyI5QFDE3rPjs+Uz4F/qK4j8HxhxO67LaEBqi3y2qk2ZjFE86R2XyHI8MHCDUruOLeN
HWE0CUW8cvzvsKIirii0yRCiI1m1+dTETPeGr5/WbveEbHtAqWsSCzlqIaW9YQsfAY87mAjXjkbI
KMgjNQfpo619jP0H2UneNSQt/VFE6dqjSiVLPLAhdx2Kmf7SIdNFa3xuD95b9e6iyRvIpEXwHTis
RdRqxv6OQY/UbqsxoJZN21rCWKxyA2AU5DU1mEbHxDcyuukw8/ds7Uilx+uXPaHBmgobWMjkFeFV
AYeCSBqIoDIinTjQQuqmhGc9Ko+YR0oyqM/RJ6SN9NQv9OP3C6Gk/NW2ocVBgUFRqOjg0xHHf//b
8jDEtdoGjY4eFTanRadL/wgzQjpKpyuvCZtdim12i9SUCconyErzgknrndJmP2jdJr3F06JMHCVG
hQoI0yKsdxQXW9R2sBQaYTDVs+NNJonvlkzSvJiFUriTtMjxyO/RuqNFy/aVFaMDPFFbx/L2LvGe
++Aa+lqiAU2uTvohFsnc9Bk7TGRWz2GeAnQETDa9pBL9ihgOs0G3GvWmT8TQpNCvAiAfVd+HzZcU
7AgtbmjcpSKmcn9ncD4ioYqN+1S4PcSdTFsp4Zu0ukXAvA1EWjKnHrhu/xQUKWmGMx0CsUX1KoH6
iYFaHWA2AnBRGNCDCucYo2dBjIueeWMy2FKLpjfpoyamqjU/yuKxJ1FGMFIoHCih/I8yCmaRmTwJ
/udNx+586x05JwE8d0lcrQnAcOSxRV7RZ8ciL/mfhULF9dJ4nwI6K6pNIglhHYgdQbYDZqbBT2fZ
DT9HYHclIHDC2SjsFukpgboqYMHXpFOMKP6HF+eXsPl+BTYken38QXX6F4rntxdHFgS5TsIh3Rfi
WQxOPq1HQM/oSmSSi9EFlFSDBw/cks+6E24K3BweOduueZEIWwzyvU4RBHbz7UZTkv6ogU/o1rLn
Cx8lbdtqxIdgmvXKlypehwJGiJfYp+iifyX5p5A/WNlGT1ZCtazNhzR7CJNdRFY2JPX23BqzWp6K
BEhFiyZ/NOSdaryn6d4gTNBlCm6Z3YrsM4wbu8s/ZPkTeJdUTDt9IVmITESyxu3aXPBaN9Uy9Rdu
TsdoNZD4i7CBd50gvWgTh+vMnWr1MYl3VjZaGgz/oCAfc9c9QVjBMxmDkT+TCOTWt55yssyzUrwH
aC8l9PbZpqhelHyt6Q8GjWKzWqUYhpu9aMkoAcZE5X2D5URWf/Cu/S3nY7jTnR+xQLpKDU3+c7ib
aQND1RCSUX0wmHM5WcveDOmI6K9iz+nbhdssRFpNZfOYuotKnPfV3JWJJpyaF41jg0jbe5lrc3Ms
TWyGfq6huAC07C6+f7/kf+0lf/+gyp8f1CJBNMDylO4F9ZhbG1emnnhkCabEwGbOMxjDeNmqfiyj
04nH9EZ+YABqrz0OydTcBda2Immpd1h8WAJUayYxaL7/kL92mX+NAY2UDyiglHF+HWN/GwOW4Bql
3qjpHgLiTbdv2qOOOhlhjWJNrOgQGtMCwSQys6nYzUphialK5CSHiZMnF5EmSSM5WBTNEpdqPCzc
jnpd4i00eVYak7DfYK/AN8ja9f3nlsYC0nef++7h3nTiZoVMTveMPVmededm0T4YrPTX6sipoPdn
31/w3w/K5BgCtRQG8K/t/G8Pqm1qKdX0Pt03IpItz1U/lEoll9tPN0UeTSw5mnkS/TRDfdom/tTE
iwxzkfMQSmu+PaEe5q3UT/2SGdaceVDkSSKYNO1tAgFlkSj6dqirjcSuXC5wwwaIZvT+UVWeO909
toG4aFmav7+n/2693T9FEx+DTp2cwJlfUSq/3RQVFykRh4Klk30p6d/GXJJhluOidNtjiS/8NmZG
MAUK+ocqPDf0isPemzaZO/fiHJHa6wCSWPYvyfA5PPbaITE+S43YKKxuss9m8yISdW2Y+0xjSdRP
SLj1cq6GOeZ8qlzpVXMbIMcBZwng76m8iq2dIiRsPsgj0V4ikCptr080GkChIU9ICbKLSIBu1O/7
lnOPF89l/7Ew51277thQGZVDDKWTmGOfwcJCp8BmWVn6tJQzh6DgcSfAzKkNM4XDk3FL8c5TKkPM
01afKdawFH3awhd3LaeBW/AR3fZuB9QEdYQekkDqMxiB/A/WTo1jJ8YZqUTSnJ69I98eLBwln02O
uCYNZ3LIIh8TX3HJ2J8OxZsi4kVk99G1ZEmiVmyKda+j5IYDnUdnomNZDteCEdt1d1Lr9SAdmu4h
hYcr4CPzS82ujZmhfyrxoSvOEtXBDglKAi9ExXlmYY3rsl1lXMv+oqufPnm3FdLJgM2dWl9Ech3U
2xGCoiP0CqTqYDbw5fZDN2nD13GLBNKNkD2T01xoHqxBIwr0RIOvyB4CE4vJMONLwv9z8XyquI9W
vmlFJKljHalnvwjdr1ubeHRjPaBttreyk9idBJnpWH3K2ORH9ZOmcdQIji69rCw8SeI+zSBuBpvI
OoV052k5pj3elOytqp6LFgEOXV6VGdKiWiW0r6bAdLRu6WQOP5TG/1WpM6BHEg8x1umkX2jc3waB
77ZlReUm3nvpc1ODiQfRPsoCsCffYCZqkyo63iLHDJ/UfPr9CPxbHcDJH3mMQiOAvyKX/3ONUJQm
8v0qjvcD4G/zqep3EmQVGF5puqtFlIBn2Mhh/9glaxXTdBnMxXwhdC8mTgD6gshrxR2qheG2039q
RP6NEvn12ZgUKCGO7pu7kk8ThrEodUG8D+pTZb7kbWO3g2Eb3XPQv8s3ihHGxkgx8CF4pFNqnNue
dAwN8tQpo/GE/MKYK/BVkglbzKjZwLHO80WbLeUa2OlD5h064mTMWQGywVoVKj2JmaivfH2XFE+e
tvS0fdYsdH3iKUvr9l4La9H6KaPp7zV61EehkFIo0IiAWf98/o1w+y/Czms5ca1r11ekKpQQOlXO
iIx9QhlsK4ACInP1+5HXX/vrdne1a3V5uW3aFtKcY47whlaU5U093g9ea9zDdTLsTj9AywGMi97l
PRva0tAX+ubAfkTysASFgPE0SOuOnPhMxwatrX8vir9cE9JqTC37rlCvavr7NWlqXmzohe3HnR7U
+8Ve7yVbLxLMdqrff/+qr2f4+wGgoDbAwU9Trz/Vvq8/sdho+QODkSOJIKYnbdT6x2QfPmI8Y1WK
VJi2t2SQmQI0ZXCAR6MJmsnevsU0Zq3GJfnDtOKJJMJrHXb2kD6A0dkHI7rakLKNLu7c8+v9A47O
NR6Ej+1glb/eVmXMO4G/+tFX0+BykecEBfKhbPnLYPWgpbHIoQH/+73+pU4EJ8RknQeOSOwfsNWL
pivDGpVYDruzkanzx31k1Zy1J3l8qScobHWicxUCTY4alYjWVvbz8Y7V2vA+v953zZM+ymOnHlxt
0FonGgmH0Vq+v4laqGS9TfryefdHT+B8Q8iK4724vcPyQ7NEk1c/vJE/W82K1ku2q9CQeqz1t4eG
cnR7vapyOZYGL9Vo3V2OVgeY6HyHxqu96Tj5aA/8zkkWcTM17iPkXXLmxYXoPioA5iqyZReQ5A3S
mSer6Rrr2gD5LBk80y6kT9Kcdod9+ByN73JYa5iE/SC99CenCXwtpoQSO09X/mR/CNXp1GadDOZj
6NU9hXiAl5gjPqJKDfFtvCOi2KVM6XDYubbIFW3k4JEF9cXdDOzmmGTozdYOTUhiJfxTvEyN03Ox
yd9H0gp7hKp+JPcG0owcXYF879FDyObUl+c97Qnx8MOg5ytEf9tCoEhUHgnaTiPEHH7fruezVuJU
cCnGRxQzrsPdZbC+7hcZYH/tGF+ERKa3QzIgtC9qNal7kFV1N6pqifRA+eD4lsxGQMgtPQt0Z8/A
h+kFS+sRXh+3l4pQtOEg3OQv/15DisRV/XnVIEORoJCGQ+1bkCmqjYzlKB5bktssIUe0kjF6GBdy
LfoeNGAVU8xcZeDfnjbNWGxSyRFaLP8YLTgjBrYX8g/nAn5YM+D8vnOfaUw+kBCw1QUaUdkaRbkK
/Tw6xsAsijH53QDB7/F+++838pfBBOwhFairxKBZE6Vv3R919CyyvHnm1Ma0dWr3QYlcn6APnuI7
LhVQioS0RIvgAM8SHWFaaQV8mZ/UxP4EFCm9b1IfsTXob38SX3Q6O2orZ+OWWs3Oppe9T2asPaPR
HvUKBzYQw9L5Uadd7fUifc7omrAwjkL4uP9A6P6TLsvYD3Hx3t+sz+m/TxaehVpprTxAJFmM9qC4
aoatvi4vzme7yXzKiYtobVBFuFtViSJAxuABiZ7hD8fYX0o0FTYomQPgIjBGw28YgOs9K+qqPAhf
WMeRvUHCQI0Rs7gOw9uYPiTSK8LghwP9L+taBd5AKQurb4Tsyrd1vdeE8/W2z4VkoyL7fQ7ylp4n
Tjv7Y3K8xefHFNxRcT8YKGA/mIp3w/eNpqJO7ojyR0f/tEMi7Z4PDOdUo/u4mSvN7HZ+L1G8Oj7X
8iCA1Y5Jt9/plflosRl6jPwRG7RG64/p1PHwqg0uCHL6D4FG3IFC9Jz/cGb/BT2igt/sIYIwBlX5
Szvsl3xVKi9K2QrlJrkO7avECRo39KJ1xkFBcXNm59sPseIr4fg9VvS/EOFXCB+oAH5PSC7Hbn8U
z/zCduS3jYgZ1GnS3eDVhUodZe1LBjkJ1QRI6S8DnHu6SKGziQjlv3d6n4r9cRX6AKgaKtQS6JLf
4+zolqGoRb6SUAiSE7HF8VActT/Ncf8MjLxZdjHQLGxXlS/9q1/ubiM/7wUKBZskQ1e7Mp+t1bzu
xWUlkh74tzaGoS0VKMyIP7y9vz5WuHFoP5FxK2B1fn9/+AeLjVid9eSIthbMLeZdyA8PiyhvlwNK
8MFgJ/+k/fCX6El++csv/dZG2TRKrlbCRU82NCsRfL1R1y/7RXUiW9O9br9SRLNDEUQK9cvrkUPu
Of33Y/1zuMsVcLf72w1Y7zs791KIg7sg7/WkHHkqjvboLymOsPcYOxx/SgH/upLJqHvQlS5BUPwW
HeSzdhhlNb9sqK0boFYK5N6LV3F6NUeH2DhoYgSC4NgWJ7s6T4QmPctrvN3z50/Bsb+xv69mlOF6
GCDSTzIQkW9P+yHcb/pms2dI9I6e+jV3r3jSbBhpGlkO+Wt8blz5oyoc7SeQ8X+I819+NUERQJZG
x7tXUkCS8tuJyU4+DNvj6LDQZtKkeJOCej6KBadPFZGOS7T3u2AMpxfguICZZKNekw9IrxwT95sr
zo7gondPpacVXJb0UaI2OvtSMlroM+LpAx32C+evTUqhCc6NlBOsJcjLVJqAATtfXEZtp6DaHmIt
6jIbSkKv+wJAygFxm71V0+GketK+tunWxNru9JnHMBVA4w1UY/B5OTkb1IwArsV6ZwuwHh9QQC0p
RiBORkpjPCg9AN7T53sF4Gt7AD9ysptQmNfrajl62Jclk3Gu6IbjSccPkeekO4OrVaIrsRMiPboF
2hxZW1SHRvZ599xp/jBpd8LVVGfF3j+vnykyOQjYNK2Ncelwe/PFl3oxlD10tR4oeDEyROOMhdUx
ODQQyvjcvJ55oKpzGvZinCd0cz4lbNONy6JcD3sWDgMH6/B+YVDwesT917jCLtVwUPdQ9VI7PztH
jKI00RhAF7g74LVQvn28PZI9joJXBD026eBiP17uW36ouFUyMmr3eOxXEkOAGpM1KPdIYyy0gZl/
IsYEx/TwWT2coS/Nc241sgKY4gkmAC31deOcPTlhaH3YcjpDEQnzGVkeLypX2hT9+bStrIyBE0Mk
9MgWD5Ja48JkatEdLDXRQHj5ajyaU3vcw14l3svGGvK3sT7BRm8+iM57TwtEBsa36DSTaIoj1Wbo
k1E0wl6uS1Csorn2RIC/SSvFfrwP/XbWIGtkymEpmjhNwMUtJkfohGZJvwl03x3LWYjvRj/soL+F
xn9yvLsyRqnT51RIxERLGE4L0+PHJkLLGHUgUHqrYnLellstGYzRd0JrRQvIZI87OvCVfw8lppbM
UjNrD3rIfxxMNThs6QlpQf12X958zb+MEVpBBmiM2kjdmgwYYJyin0nkugu2+ITwywRbApPzhrhh
Pr4hNG/TM9z7OBOOUNl6Oa3rZYUqlWzm0+fDvoJt2cEIper6xC2ZyfpYDrDPcLLotNNDEZNAbZJ9
VHEvgOLyKeJnDsOmeyjOC3BRkf6p+VjT29TQwrzHdGM14mxAkBSmaL7sHabjTKlFe+8PQvFlFN+C
lj04sh/bboF2M3aC4W2FeNXJf6Z4AbVr9f3wMdgeb06B+Sws2cI8NuCmrWymunUIH6Aaaz+lroNv
cfErONGF4+gdDBSEeb8BcPIHkG31+Dwsqs/srQxoqBujDgHunv+tdZ7Qec+RT8NRk80BsrRQPNxj
gpIudEyk8JAFAtVgiaE+4ZlfMG436/EjZhoPckKfDD3Fl7e0GFnq4EWY9L4/ZU/bPjdm9kGRoFUu
FRnDj6LDYB0nkMH8cLc2dOPm7fLoMN57LpsUkW0431hWsg0wc2mQ+Gocxm7IkM1hPesO0x2Vm5zH
3cc9kWRzuBPSxcOXUUdM7x/D9YCJgYGYgD5TXlWMKcA9341uJ73CjNmWPxTb/1VA3+M9OqQMOjlq
EBHpgUi/ZDRiMWgf3UA8LJRYmhCjdYI3UWSuzrKpYAH8nDQeIZ5QfB/T1rjHm0XxBnkG4eDLGxT8
USzFd1B4zGHXjerkVOTI+697urLqQM7n4KhPnrrb0KP+lOkHLnSYCy10a3tAYx1RP35oKAND2sqY
dRI3cA5wRY4IB8BYMT/54nK4qxE9g1YDUF2ajWY1ZoXO4a1bDtaPneJ1KCMIEww2X/RwlJazLCqn
apxvM0BTychqvVukJAgYsR2wTnCV6aGXVRgX71KYo9lpHjw6Tb1G+sfZlf3TVsRUQU9lRx9rPnua
kYfHjRn9kNqg+PT7Kf/fav7l1n87auuu2Rz3Q4VbP1Fy874bZByn8k65WWX8nOljyVZer2vGRW2E
kXIgRIDq7qKBRh/exOC/xoT79uDIuz28m3fSsme495CXaGcQ4tNrSDS7zg64VmsrxHREo3zHkmCk
OoPPIWpAjFJMYXWnl3VywJblZ1tFyE6w908kz+i6ubrmHUv/AaThYAyZY9RkIQZjA3lXPG0x6uZ7
NoqIZbIYXibF6+iludk6Wvgf+W60PBQ2dCQdGfSdvm5eu7nCz4QbND+8jJYZY3ygxpnpSIvnaiM6
8gqWG8RjKs2RDzB5qk5zOk2MiUDk4MWKE/Czl0eibDo1zskB4J3FI8mkXhxa5Wzw0oYIvy6Q3BuN
R7PM1ad8OnzP/BxTIv+wxFocEIbRM94NKUWGekmQHayHfMqBNes5C8hcxY93aU2/y34urm+oAUM4
at16ctsWq1M49LKZ+KJH+cdwpURHYqehzDfzy65IpV2LPgABcC2t5Yd5QX1ZRUdHQcXQwF62ttvl
bX1c83La+B6D/8feebzXSwb4FyQivs6XfHn0VX+/lBf1EmRZNi/eS09wzmvOlSwFfvWmfg7H+TTv
PYwqv/WuSZtwbGhxvdI84FZ5MoqUXa/T2MecB5qrxl4x8cG9Wd2ymrd3A3W4BJtCF/XF12aRRSgu
AUtL9k4Om+kNDHv3OVLsk2LWSzoR108mMx0JWIwWTznBP0nH729o7NNqjg3ucFV66GKXKCbM4H+L
SElLhrSqL5Yc3Ec2OCD9pUQLkZOjSCQEqNS0GOvvjPwyHOPNC3r1i1GLKL+Vz4X1Jka4Zm81M2Fe
kLk4R3p2oN3sxr+6D2uTbLreUalH/Z/XD/fqdwfnjEXj1RDXjyk5w4Wz3yIzJMJIhjDr1jQG6ysa
h5A4wweWQI1/TAGXneZX9+Z3gbTKXrjF49x+zPc/QBDE72z1//Y1onm0nIbKYPRF5P0lpPK1ujyU
3WFxVI3zOp8TuJfZVNxJLvt22TVc4SkQ3IGrPH3lk+8oyHjdQgGtLnF8fskS9B/Sg9M5xJ3ouW4S
QPGOyP8P48oeoSflKzZWzZOzTfstET3R4xCHRvM0sy/8NCwfk46uRaYxvTksbk8MIPSMq5i4ew4V
X48F+HsjCyeItPKP/gDIs+jqC2QmkeE0jv7NeYZPl4F5CwfjYTJds6Rx40todD1hA3VLCf70xRcC
8HiYDRdjOc3jg9cuDguxNP5dAn5xYP84of53O7+7Kpyl/HBDUOKA+aiBC1kxBem6n25AYVFRfI5u
VvP5fNfnl4A7ycElhvJYnp39YrHx9Nd9elhJM1KT2uk83hD42Aihy11xcAgRuNQqO4ZUQlAGciqX
EBv+ffHSV0vp29WTrfB1VK/6dva3IF881eF1PyiqxXldclreLIL1l3JNX1LxJob8MXspI1wGIpVT
9GqUKYXAszGwLjq/P2IqEgL/yaZXJSCnjiztHZ0G53Zxyvi2AkYoKR7CL/lpjLEvEIs6wgoGEtst
N+Ud5/CxMkA4Hj/RK7gtz7iS7TRHxWr8cEmqG1W10XukH5dwZ/UVdNnHZ8M/h3X1IVvSktjCcBqA
QrpR0xKcr4ldAKOvy8G+7s2vCA1TwsJf/G4cZnc0Roii9wf+BTQGCMGI4aJOjMgSIzNlfBvjdU0S
FA9mkk9sz1zpFGQ9RNlG2aY0jhMEdR8x9UFOwtAr7IxKo4rQgaUOIMtegrg1B+9ktAPCVVC960Fv
gfXo8837V6bO7BHS+q7nwQN5a20864RtQ3OzT6sHjjyBxXecE5gl0nam04WFgP25MMsENWus31/2
M5nIRyaM47dOk8/G5HZGWVeBKl8In8cIJOrQQrw2kTzpNRPNU0gbW112Af+AoQnIPuTMg2J8X4gI
e7jqG8iMETmKnqJpG1MPBMd30KKn8BI04Rn2UdKscJtBnVepDHy8KbTd58dop3EWlN7+bN5f8Z2D
7Wokd8LvGIlkvEX+vUzlb0OjPmT1TRYgkky/QHt8S6yzSy4izVQ3iyUWcZHiakb8Khp+aWWBzw2O
Kd1cOzMDLMC9ezLDUvv9/fRD10P61sP77yJUGSAK0jF4u33reoyuT9gmjVKTisbj2N+8XCBdmffQ
xbc9jV6CxpoNVrdw5unpzRjZP9yCb4j7P377t2aXnAnCtdXkehE6r9h9ze9banWrHcuruVuAPQjT
2iMRMl7kYGQsAvPzEDdbzCwOHxntAPWHTuN3h4A/LudbXj5Q2tMA7mHNE5lR3A/MmEkr4X3s7+Oh
vxPKuDCNF/OayMu+rgsm3iSPwmK5FML3m+HtndoMveaHm/SdlvDfVRHPhjAT4At+KXz9crQ1o73S
PGRu0jL30cEyXgf2a25SCsS1dTTGsRLE67wyX2PF3qLtT2n7NKbTegU4IEXVz4lITl4Uw/0AVm5c
3HlmpGkKp1ZDlcuwS8OzQDfFqmF9Bhl5+WV7WGTWxZhsPjzdMkvbxjXy08zYDIyjvHfph3JI7qPx
92gt/e/9fWcF5/JmLw4L3t9tsryZeBobG3f89Lesh9yaU2FM04H/dBXG2Cu2OydiUHoLT/AzmETH
lfjDvlT/ui9/uZ5vU5J9LnbnYSbWi9HCYkyRiFajmzAQrcKASxSKaKeb86dBc6G1/WtrVyiEfTxd
wn30JiD5pYQ3wQQBv2pNSLQm/HnQC4rlZQ5k9fEsN2YH82D+MGb5mqr96y5+28jNFe/XXO+30hLQ
hDGg7Dagz5uZ8SG82Vdz1Yfi1ggWaJK9fIY/rVLlL22C4a9P8dtWRrI4L68td+3Z2ct17Mydyh35
ufNxJyeGGnY0oTnPPiozlfy0NqIkyQ28TQbGG7lAaySm592MySARW+Mndu/wL0Xfb9f2bV8LuSSd
ukJiB63juxVfx9vXUQDxxfS5KhQObPlsbNk96NwDfbZfFbOy6UYE3DsqGITzt/Ojmxn+dOdGySik
i4SMa2eS0wK3N/TlidnrYj9GDI6wNN0kn3tnuJ1kjjdZ/hAwf1qb3zIbuRiOivzIXZbiNTkt4PMk
Jgag4syj9j+G82HELslSbqhsLjjSsSasoXhr1g/r7WtW+K/11h8sv0QlEIPDCqwtu9ZsDMjvhJVr
qDNZNOZ0H/2x5myR/muMV9ly/On0DHj1ZKTa9OO6uhsfu42Trh5WcjblixVswtl+9smu+GD2Z3iT
zwwSBNJ5uasVWCbiFxS///tGit+9tv8vqsqIFwPtGWCu+fv175/P+0Do1wSWDTPoUXPqxPdXJGmg
WtjjIuTWTtn+mrG+O2dro5lrtEkNyCPTufRByhihlDF9PS31sWqU/pUZPeqIM8hR1s2OHZYWHItA
Sz6GF39kKem9teEd6wkm0/kmfJbm8GxhNGpcXhjc6/C84pURmZIReLObAWHGBGfsTbzKCuwsBcKD
y3wGiudFDZI3MYY2YTy2M8EnoszKYEZjuzLMl5s1HNs3K+nLX2LPKwvS+9RvEPyLMRqP7gSKE91t
XG3c02oy6kxOLf45+UVmfVJ1zH+a3Ul/jwr/u8vfVkk7yKT9Zk9UOjvxwBwF4yqY3zmdxCmFoXW3
7cYiHtYuxiJhaf77GX+He//xiL/NluAo3g9Zzi8Him4WU/Cj3tjXk2n6nKZ7iKov/P7OXHxmY6rA
d9gxP+DNv3R7/twj/3v33wak2vWwuXT9HglPtmY0T+Lyq+6MZY/d6j4NLZyfFnNOZZqhCP+70z79
uXtTDAVPBnHzLHsk/60xPYQ7Tj5oatFKgxqGaQsNtDC9ODViETT/UOwNZvWkfGVdBAPiU20WyIa3
pp7yhJuRAxeqNt835rK1wvXBr4xBY0uaCdEFrxZzcnBnh5iDyRT8SfhTOfbX/EUFdDBiqKhSnn87
TzfP5jxsB121YLM4VXL6PAW4Mo57ekpPkn/Ss5+oXhbgJmtovgrh+LQ4GY+eYAxOJxKXogsbMT17
9xC+0D6AAOHdYthyxBnQxk77erfP4dNTnQO3tqZVdZrTAP7K7h1hcv7Eswv3DGRDJ5qlLlUXXIwM
61BL6UQGymqTsEKorMsQbHHCsOzh1RMh/Wk1aN/mql/LURUVWUZnRERp6NtqEDL5MirvVKXCWDGz
Cb0WV3t/0pbYszYwdVg+3s6oDBS9ChglFBIkyDPcDh4+NPyBivMIHtAkIY0e8FQa2Me4uCNvaTIU
krfYooX1ikrcuqJNO0glO+87OvprgbSA+3x7zEcehB2Y5ThzU4WrnbGxTv5jri7gY1BdGrfxiTKY
gxqg0eIWDicDZh6EcCCXpv5xbK02xovo31sU0ee/Hc4EYBGgFvqOyGF8C8S6/LiJTS41CzQdjasl
JRhSoWyAZ0yE8okte5KNnQux9+7Ivpw+EBtv0CyvnQxxlTYauGfnGGOF7l4R7rpHR3sYaB7rYURD
p4OEIJkoWdGAPnlHr/GG7s1tx4/FM8Ql0tlPcosqdrX3Coapvhg9o/IF0VJu/2V5fFOQBeRW7VCR
QHEaJjAf+aOCSOV+ffKF5hzx6f1BQxjdwdunvKORL+9un/xN3qk7mvbyLmvfG2lyPmPUhBWsOYAh
HKF6w0BR7zxR8+BlXDFvonOeW3Sqnms9s4s3mlCMAN7gE+dzPivetP6rfKClAYGjeIMTtX+jTCne
hP47PRGZf1steTHNan2mz/jsvtZn/EzcQXCNfq6fa34Zr8ONo3+5PhP6F+2XjyA8RPfdftn2elbo
8UCoeNu80oXOGNg0eIFZCK8Uy+bpP1uGFtLBEtFLm8AsG0wgxKiz624wEcfKq/T1sYNby6ftWpoM
43Z9Cpjri/4xVJKLl9u5HbxEePX4jxCpfB9avsNesC4m7r0e3iBojldh5m3cW3juH6+NTrR1dzFq
cA/Qhs8xVF8TeZuwCgU/D/Yz70B8Rx/SKSeaT2oW58HNE9HPuTmK1+vgnNCltUMsF7BpsCWLJoQl
p4Kj+4fJ2S0DMXjCp9lsYWvRAd1MNf9Av1IKpfA4U0KFjxLB4bJtwhsdrzw9vu2nhdemmvNER6G2
M4eugdNa1VuZ3n01qgJ5VQWneJTiWRvtl3SX3FOMHlACVi8o04M/cNXx2d97++kwuEbXKEvEserX
cb3oD8PTADuIo3OPpbCLoQCCk5vV8Wl1JDrn0WBCdympfbivHioKqO9USZMgQhKe3EMqjPEB4uqU
QJshejrRGcSILwxjUvlFTYfJcXsKgey8PMJyUnHtvGOv7NVZTKYY8Ya7M6I1ebC5A1ZnopbA3Kdx
OldPcd5xaypfBPP8oSOh3VA5uBeOz67wAmwR3u7VLb08FNx7UDP8ke0yrG1gKx76DjEKEGifXGaF
j5eRfY1xSbZLvoO5hjtyhs4+1V016GIhFdJsduLJV3PB7foQ7UF7cpjfu1L4CDnnOOOucT7JkTw6
OwUiKM9Qcw4xeuorrjfuFm18CbPk5u49Hm89KTjebish1dLTNo/z+BSoVudksHTVVE83U2Gex6Xf
+VfnHF1YR+WCThFrVaPJIHnwgbyBW0ab100szC6feVp4G7+wT24WNkkxvbwdk+v87t9cPGWTE6vv
jC7ThceKFnAiBXCvmJRgisFCb4OGN9/S+qQRjnx0vWg/ivEgZEGPL+FlWy/09LQ62ELAPvG12TuT
lKTAtEH0BQQ09ZTLtnJq300iYhpWQs8f2SO4v5nJOnbP5FEsuFNSeLqDny3T/jboz7qbdwylqejr
3jDuIs2BHIKse+vQtqargweUL1ojv1qgXx0OU91Gs9i/2V1U+tRCwcZFuRbxq43Pd00l6DsPSlC8
Fcl+mnlD6ot+IaBgYPa58s07hXen8DRPoXcyZLRA35rtgU9thLRUdJxybR62YpgQDLg7uBRZaAHE
qNfhR9X7Zxztc3QY147ypsDwMXRH9qqgCDRGbb2XHde9D0klAg2ln7j6EKZDWo/cccnNrCHtssI5
9j/fHE42LpM77+rl4yPXr3qaqbm5k3mtc6FdUniXZOMWyRmM/XByC+qoepOdszOKYfbwX2Oc3cYZ
2cWy4I4yOOD97ANc7P0HjTEosu7IzJJBMArESN8W03O04TON7ARDOM4sGhRBRz+S49MZeqcxOxqV
glvYhHmap6e3Z5SFt4S7EbYzHaGkbiw7laf29y2qPMAmEUeE84iP8d5rple/39Yt7/vi0pCwEGHx
MhZ+5ulJZbepTIJ0c7uIa5zwd6eYIntMF0DbKW7j8SRtGfGlc7hf5CadpKUUKKyFe3QhdCBGxkjY
78ZY1Fv1rPBuCbCJCFc/Jh1NMHT5SnxzL241QfPMvyY95IGzEyGiIsD2DDyMp1PHszW2qrMJuvnR
gGbnnlfn1WF2HR/Ser65Wf1m2U/rOd2Jw/y0lD6LaZkOPxvWkfSJlDgf5f7YA4s9Bz/fn1fx17lV
LTlmn2txzThUZLwDmKlZCpiccUJWS+XpPTQrm5aZS0998vVSlDVupHsjBj4e1HsO3dPey+f8+68j
r1mKa87247Lsf1Y530wGTIVACVOX8DUAA8Lu//8dzQsM+eZ5KrH5GdFfzMN88Hlagi2grHg78J3T
2zVi/gsbe57P5Z02FvCXJh3bYQ9y+TwydnhlVY2vaxWbKw6E6KYaMmIBl+DAEIn6XTQaUrIFuKpO
NuR5xSLR5uzn54uYtjdTTMFQMQoVIu1dTbX3Pp4LXx+fL8pUSdAU16NqK6f7rR5pERMLLZLnI9lV
4uEij7IVhOUEhEMxyyeHj02CHdFLGeSTgddYw3DgDcJhOOSwPExoseNn3cb8t9D984IzKa6oEoc2
wzCfHyH4TKXjhkNhECKBwk7obC04MvQaUkzogFBuYeveaISCuuCY5tBicqUkx14+6EseT+Kwz+OK
XZ+7rMLgmHQRBpa+4j4dLISpxmDXc+Qr7sk8ugdWuki2itM4WeDZKX2dGXFrnZ1HHwCJMG3aOgx0
HGFc+sh8pJrPIekqyIypjmihG+PurYd3m3DDkyq5mWeCZS+ENCIFPDKIyTz2ll2Eik31EA8RQ9LY
Z3vvwM+V2Y+VDfPElxDKLJzGIi1gx2fhhe2gev339bB1rr64e46PZBslClylL+AiKdBUYsdytcVM
9jfx1e9/3nV1De9wHn3NuYLUu/KDD66+FpwmHPIjm8Xe7b2B7hR/JPUXtwiuq9KRgiJpfUgBEttf
Q4cQRBqv7sYq+1MnDCA1MLtw/isEVqZxPup83Ig6LhcqF3Mfk7kkowB3WsxpwAmDumjCZ1r6MpdU
BHenJnDguIgqoRxW9skug42NoiZxgN9D+OP/fCTr4GcIYxjE5pNTBzRErKF5OopPpmRumLYWfeA1
90FB1YaAAje/8Toe1vpqoStK3XJwBqbsQY/n+McxihfnjoAV0tXpIrySeA4SrztS2w2ckZPQZ7Vr
S7JBLJDek7PjGNGHyD3BjpDGAwbdz/vvH4Ls3cieCudAT+Np9Q9VsVkW1t55fpSu7KhO/QJU3Kf3
4lc8Vtm6f7kwXf1e1eruXVlMtVMQuBBdsSVMz0dEvl7HMWO2i6mPsaUzSGUqmU+DA+riPlflWE8u
iNKVY3Vah7Wn4QM/dDSb74VioDiIy6CZVTooQXkQQ6PMPznKWHUR2o0rVLN4ljGlLvcLekfaeXz0
D+HJIc8yb5YWI0QcPlJeE5+3z9V+gni8TEwFo3pfqSEN/8kx1kNcNAzqYs7EEC18k7R7Ioy7+ZCV
Wk2KWPLv0yyWvUFcec2kHDPTDDrOYjTwk1OSv1TTUzICljGytLW+hnR6W8KdUddgPm/L2xKv6xv1
UMfTzu3rPdQeDqGOsojBpWBrO+BfiGz1MbpzJkevzzSasNkyHibSCaEUXwL216TBHQxvH+vkadHD
LZbDuP/sFgBFSKnaWKbkBMkmaDnTMjKNjAcAwN9lhbBohWRoXVzWh1ckt/AYDmMpeHoYfdLTVaay
X85bzmyVzEB36pkYjoANkpu4e95vieDmxn2us+mpv0oCsXO1uuirWKIIIqdiQjrTZg80hpb7voS6
r6mKOk4iSiWcIIkdzac++7/DaL/ka/0LwSjtl9cdqN1l9UlIbz6liTIZvuKfMMO2UZnwOnncl0LK
5IpfjjSp0AQslvBJtbtzzM3rDsDsJQhFXvTsh8lKLITt+jk+HPhUiuu1FEt8R4uG9Hzv6fmlyh1p
+kzBtlbEoqmYyu9iWq3uZ/p3+7PRrJqVSL/nXWu/Ppdp/33oWHEYBP4FaoOKBwk0wIo0GHlUVLFE
G66Ny4DcPWw4Ae7YL+1duPJeHVRONsZrJ6wDMRaCIu2mJZC9Y1onm7H4eSfIE7kiNYU8qFNi6FwJ
AMZFGTVvTXKPhHU7vyxBC1Zv+mz4OozV2ekThe0di3Omcrgfl/vpKW6CelYRgr+OVCRylhfCjzYT
PMF7kuA/0Pox80jwAFuNIYkLUU0Z+Fm61skG0ByWQV8udDQ9JbekhfVguDEMDuRJoldbZQQExC8n
ZOVxNqsjYaytJaL52RFSVDLymITZHYTdB02gbcHUPZU4p5WJPhY8nbfexdI2mwlRR6ot+4dUCqRJ
P0XWZ1yXfx8PJ30Zp1PMjQJquzrCE89jKac1v5AUMR4mfZbezAaUFJr/8C4hwzbnynHJhTu4PYNB
6CKSSIbbwHWIsAhucQByrM17DdprRExKdeADaliP+2xsSwiE0JQl+mz0ejNbSwjvL6BBFret9N8j
Dfm14YXSoZkTjMJBePKb9OhIYfn6oEQagkcpwI4UYwxj88lmWn50sf4i+O8oRGxHoIdoGkSbWCEx
KBf7lZyKsyHvOnOq6OJkfuZfA/n/8XRmy6lqWxh+Iqqkh1tBFKRVFPWG0iSKKEpjgz79+Vi76tTe
ayUrMUZhzjFH8zcBYtWc/qYrR4IrzYQUDxDnzh0ZhCoFmi1q1DoDlqYI+sgIOHn3EuerFOoxglHL
0oWtSoP8Ntd+VWKTuKg5624+PcmS4CAPtn6z4q8IcAaLCQBLiTdd+zc7j5ugmd/JTmundhAd8aVk
xC3GEWq4Kzei4FASnpMqOYX08+ktfgJ1nnvvoxorIU5R/nBid4Gc9aRs/ebptQ5FJV2lb9zM0coF
C8RUj1d89VV3aE0Mt1RKXmidNiFwS/d5+ExbYNDAJaNTcg8eQ11FkX2fowpgRi9f9QlBMTZHvrRu
wuda/xHoPSEzn7z8Wyw/yeqe+NyTRpaxgGiUltwXww5o9r0/sOuXeUB1Rf4xIuHkjcZUmPwgsH5K
4FtANCTgD3+GiD9UBM2fONepF0gFUGerqKlGbKvhwOYQ3F2ja3T/+84poyZYpmIcyUW5J2CTsPaj
XO+4kOrscufU7g/1vJ5/APfpizzNZ9fMXAgLfSFtT8OjH5m6AF9+WknMZPPUcEdbOZTix0EFCvdN
8pk4ldwp4cOREEn2Y1Abdhk+Jk/7w1dEa1/FAEG9k5uDohYC8Hfe2c2jgnSg84VEYoEVs+9kq9OO
QRuWJ5RcdWSN4jfKZXI4KoES1qBz04GnuVW2Nbzh1Wn1edjqgm+eVoZivzJhwexxqw3f1bZtxgcZ
SDqtf237OCAPa2xfB2Az/QEE5Gl33vF59dcfgHlpig0ImT58BkIZZ9JVtXod+DQvbfrUGMvswEXS
nl4Nx++hRxrh3wcT6Mpl8s2+B3D+yNiiBPfN+BTX3P8+iBlKtufd9caX+PFBz1bMQF52K56Pwyrj
S2ImDx8uyWX3/Lst+Vbx79H/HvbvJxHWHZ7xBhFnNYjNIVE2pxFxW0LSnb4JuF+KuWp2mr2PRWok
8kblQLyxgHpf35xnlMBkGohLT1k2M47Rmc6SQPvTw/nXlmcfog7J5uw8GaGD/WEzaqTfKNq5WNag
Zo+einezP97V1TwTVeihclBtKqLhuTh2ZdquKJhap1kzViyWlINoLPnTef7iZ1/I1jX+dX1meaAp
Yl/dnuP45rwOwvgzPVHeNjRLapqwmt24T/87PgCGwlEUPUb6+oX7mdJEpXfRJOK8INkCHvtbsODU
yctVoR6TxSo0MpBUIgstplyrsFn0BOddNz7Nv77sP/9qhIDRUwS8ceXXgVMfat+5fKgSfgudhvDk
X8iIb0t5CCErUo4YFkLuaEvZq+dfj8W7flMfjIgoQnhaoatLIi7PL4k4+06L/S1k+QZEQ0de3mnO
VamINNtwocCLzYy57hnR50dOTr68YywRiTslLTIx1Hw4u7EYFgdxIS+AXeNQh1DIVigcqCKPg66z
QgHjsjj5twmNHeLAQorTMxl2tx7Oieav06wyugdguvpDhRLzQRu4IKcVxAznTOHzXA9yzcPK+2as
p+GDiW7dAl1UGtMYvp1C/efFYqlpYt6996qOqgQRiUA/1FEbNbu2dNqoHj6Jut0neAfd7p60EVoT
n2C0ok/hCRmYZyED/r8aBRQvuxuyMbtBvaDYmHP+O7SRkLXRPakLth7D89D4Rer5+u+8UZdy9P0p
Urr4C9k+cKPB9Cd4LvepPPQi0n8yCEueNzHn8EyW5vzr9kvZN+faWuYGa+uve90+Q9nH9zrB2h2J
WrYwcyR4JrTTrr6wRBkyvaa3+JXiEMUf2X/F5hx2ffrmuHiyYs7zB1UVu8I5DCeEhgzu0Ld6ru9h
nX4mB8VCwgvZL693X6lIt430uCGJfoZf/7O/xZSY/N2mxrGO74sRnw/JQZ3+y6OLl4WcZptWi/zY
pveTw6yBOQ9fq1MQ20PmfUYFgR9vFQts4vDIFsD4nlMEyOC+2dfDv+q03Mq+sibEz18x6vTeM+nd
xquJBdWMxe6U8X1/A+fLAcBXh61kst+qUPQbgBmXoGcTEYymhKOAR0RfFvQtk1w9LJYiDU6JWkSL
hVC3cEBxoe865pB2kI5X04v3pU34otrJl+IUdtaChhrSEyeaayDoLdp20JRgcbkX7x4ICzF5+x/3
EcrTN7939ATSFeLa5442jSvQZ6ZhupRmjXNZniIzNulNP93+eEph05xjWsrJk0HeaVuHl/ixNsbt
Wv9MrvvLC540o5NxsS7XJTixZbehwnpuhB3wam1ZHrXlZ5OTwpVgHMc6aGjaGTSU97IqEumqoM30
8MrZpbdgeNRFeZBDnKJG8W0uhyrnmvF7WukLlExPq387iYjwwWiIA6XOPkhVZ20mVxyK2nakDGhL
TpsDFkDtAa5Xvu0zPJ56tltHOCfFvRDbCfccCUPUb1ZiBlpCi6X4s819flE1fmWXFduXE6waX7iW
bXY95H7uKymvZzE87DYXE8UxQQyL3tkfLW9ziFq8Sl7IbfbEogN3rs5CQYJPXuDqB1L3uDSIGjYZ
XzZyb/pYDU9/0tsy7LcwbnPeuRQX2XUuB+VRDdBpM0E5owT0kxFbA30lByMuhLy4ISm+GEIU+m4c
7NMyw8/TKxfo1zJxNb18c4nPMXKtOVcdESdtqaEWOv4mYqLuvv/+5EjNRgbTBTBUk+v8Ogf8AKuK
UAha+Aq15P2jBg8vU5Z6oAeP6/i1rhQLZsmxmH9cdCimtYfBZ6hFwor8Y/aO4WJtivA1l7YvQis0
NiDHo6iDvKZtELnCkfPhlfvb+rrmjamJCg6/mGnOd3py7760GYA8FTLVenAJHhNl9iRvld2Knu9p
SXIy6T1zOlyFxj5b1vQF9D/nIDMYKCvLh3fxEbVFjZ5Fh69Ycj0C8w+uexxv5thN0+RAMdsTlueQ
DI8B2p6WJmXyvgqVae8PO4NCnkhjQrGpOOgwAMhylxlONOyyZkWeG4ADLiKWyZvOjJx956kKAK2M
OAqqVQPA67Iu4hYt4mqY7w1NTsr0oZXMqg0wGeNVycGJruSwP8Tk7KsLZjOzUdw5ZAHAsnhLWNfU
rhmNLI3mcb8pyL4/CyMgg9gpYZe1Dhq1GyVQAgOsjBKISyUA69J5wxe1QE/1uF61f1hhDlwNarar
f/WBh28QlwjNH7rYhNOvf1m8IibVWHyI2fOvz4ZlfmiZuGRCiIo+bkxoQ7zXOE2rhqPIy2f5o0sr
vZkWpnOpEfhKO+T63gxsq+pQSJMOTsHXbs6/lQRw/lTM+HYtTV7KrHoD295Ueiy2Uw3BVDNBBsyQ
53o+7dA6gJm3A5QzeiU5vEpqLTVWUUEwxwUCrpSq0KXe48+bDI0WdfAuJ8Ki5wSqPbXaoHI8alZG
s6px56t9gUhaTp6nGdbx3yaTGGWpU02Y3c7b8rbpVXfIL3vvwsznPjtxq2j1s5bEOTBuiIUX6Gqr
2x6uM8cw7MYXysTwEF8B6gUZVMcHo5ArPdp3hnuujQraTGUtq7jTkmWjdsrZ70ro5AKsAfVFigK7
k8hr0XgidMwlF+liWCVX2ChD1/vaTb6O6CCnFUrBKOl/cmWgGanLb/RZwI01gEvjuTV+2HRGA3PZ
i9hZa9MPowRKtSeWvQTN0kaxQXlbjbC4P6Ink6tnQEIu6OnlNEMbmej3vblmmb6FmVpPtNdElWdK
vbo8+UG/yden96RUZoKRVLydHA3f9RsYB87sjOTMRLymsho1n1R7Tz69VdLMf1hcrYe4MDRLu8bG
K3rcgv7tXPXgQ9cVUs6dudX1oCfNBgVW8hqk9c1dcXErwxUvS8W97Gv9gIwQo3dcWXE1rg6PbsKM
TLcQvS71AK+29zXscGfGX7pBUMKp5KlQTK8/EiXRZa2J8+8jJEtSlaBRUIZOZUZxi28z/dYTYXIW
FjKdazkSz2mDVQblCdwqFBBfjlx7+tnpTu6jmZyYW4iHazOpMLsoZn2/5u86T9+Sc2feTUnUrF55
yjvlZUj0gG/BW48NctXWu2j2++zhJYXr9EtHssOuBYtvXWiOZi/oIDgKgP+HSY3fzBUdDIiTrizu
i2dYKJHyDPTbbHiZtAPvjnpDFWnDDa36NFdCQgn7q7ovtLuDXyL47+5P1YJLHzykCeXUI9/WDeqz
mwpTbNoQCA4jJi07p8mJOcNrxq03mf72026rFk6+vDF1wuJamYmoe8jzkTHOGw/tGR1eUu9qtd3l
TqNPTUZToJhAUSI9baKXZhlAJvbtzUarqSM0yWMAKBBhsANC5ImHrrF1BaCPofpMQurs57svT5v8
NMn7sJVmp5SUuNWd8yh+nBBMivLf+7pvBpth+OgPnxba73mPxqG2uz1sOSqdki0fIBz+mlGG0Dha
XOj7x1pQHRjJ/5725suCHP8dj5Z5NxlhVPR0oFdI5oI4AX2iYvDJ4f+BOIReNAy4pyWRukOR2Z8M
nP7G9x9YPiiLPiBoWpAmIjzPXjsk2M5Y1tv6cVT6o3nF22xnTTGB6eyxo69EAiheMCinKhq2IVvY
YEbEy/4ZucYG5E631X5Zf5RXQeeebpb4V48ssbdve61y5KtnBtfn4vqdfJl+nd1KQOQSKC63CH79
o7R/7wyugZsFzSTRQjhQ7bx0q0DuQuyuabaaCKK6L1pOEPLvvjh9SdP6NuFU50Q/Py3hD5u6Smfe
NgVbQSMjzH2uwiW4LarUiBT/tcJqmuSYJPUXOXf12B5zR6LGJzXwR+kD4DTMKchS0KJMi0e8B7F6
G40g/TpovX98fYfG/9rI6Fil36T1zr8tvXNyuY6AN7BSi/lIGj9fA/OZ7ACK6Qk3S1SAZashuFdW
+Ib0I1tEcpRfYPve0aisbI2GqjmuCvuD7R8AECh9TA8Z5R3fMfTj+0ZZ8tyxiXUTN73M2ETXA+i7
z5awQkVGWDn9QWghVj9G43NBQId9w9GsxPp33A50T4QUHXof2yIrMpYhxhlavLgEdE9wrUfRApsM
qn93BProgb7xWBwaGsYg3P6aG6nhywnJLK9KcmUUisf83suq+zsl1wzDxOlw7ute50obM5E21zXs
sE3lK1Gxprs/770iPMX1/l8GpkSfyIhex+9R2vTMHpdqAtew4VKY42kL3AuFaxYt7c/OSu9/5gKI
9m2JAiQq+1gLtFb+iyLbE0DIEY1q2JPikFF3re0jHSAbGGNDUUNF1DINqzJdPGUU+NnwCs9Ij9r6
28aYp9TQ+4JsOBxr5PHcL36QK5xpYwM3gx/87szxe2BsI0wK5Xq4/y88JEjr0Y8d6/jtdePmZZmN
pTIkOiPDAFvHktkVlGYoWJoWyi+KZKPQ2pD+kKxBXOHBlY1QkLAzQPAi3/G07g/8IuxvZbedw7LQ
vmE/0QAC0e64WvfW/rAS4FYX1gcJ6a/F9WLZfHhe5iGdy0+UI5eVLqCACcUfiBaMIHn8wuiE1dXa
vGz4Qzpy69JYY4ENVK0xQQ3/SllAk8uvdwaeYQcZOxWWASuN2bkrL/JfJFlh3JoTze2Y4Rju84/T
K9+KYXnAK6zk1FvW24ID/jwGToYkB3Ug7hNVN/4yBqzspzYuUQADocEuAlf2QaF70KWAcQbLEFvG
zxjlucpHanqQ9LOENZSiElH47/iNyIZo10QE+MRAg4/iFKYI3FZxxz+/e5EBCE8Xjn5Z8dLyDSj/
z6Xn1ugMktBGl07owqDohYfbIF9BxsSTip9h52AZIGfv1f1uPf+6y7jEx+E+/oQv5oMblRwVwAnD
Q8BaIFMFHj2m1il+eCSEPPwqMHLKZJ/uQJXwPfafSDME24jVe3ElOdq9VyUNvF9h/1DxLx92C4HX
3DfE0V9gs4RQnrjXx80fVOxqR/VDeOL2vTy6LQs2b57yDmIhoAq9b8rRWPvttrh5k0h99THSFbKO
lsYY4YrmDyQM+z7jfesl/0QRlRYo/UNcNLoFM7+7hb71FzEChvYG2pPo146rxSckzQS456kwb6x6
a545jsbftN72v8qxrsf9Us3I6+k6qtkXmnXYrHjnrwPl2XN8PRaHuyfsIMq93VdQYwUF4hc43st6
fC3WLWIHHC5nbKba8e0w2lSsBTjqjcXf/30CsecKrpblm4/Zhe/WBvaJnwVU6BopO90WAIDgm9Ha
CGHoaAOjhME46z6WQ653n7BacKuIWg43eYgT+o7rx4UW1nl6mQrr5kf9cgvaA7cdQiE3iFvyian2
eAVLMWRN4Um14KISTN5xeeB23A5vZFrIqillsKYbdNstLuprnrt1Zw1NUQN4PHk2kB4FIORYZZS1
oiVnnKxWsMtNtyg23FH+17Mrgudpvm6BTaQ0RXQJzr150DEHIaLxkteslAeD8HxtrL/+eZ8nz5U+
70JlfZobW3UmUDjd0irUM5ppZXT56xcGFMRvQrlMyv5ZCcA9ImnLGso+Me98qO6kmHdZHrofzVd3
57TcEXRkCjoCHGRRUoer3ea4/1rVlWhlk1Hk6DfmnEkzhdfE/9v34rKjypdWj6hPu90Ifj2wjx29
5NOONY7MwBwkDQtM+ivxfeUiLOCfmMCV/6msCGvaf/gy0gY8WX0mhzn74peH1wdIxvDGiUCEaXPP
XaSX3TaT+wa6OYddSyFAyKITcMAXSEYACGBvALn8Qxi+revkThMOpna5M4+3v0eyVTavpDiNWV0+
xM86aA4mBsYZvAyJVZHk+47jCTpE1EC9/CsZnZnbPEQz9IPVBH8jjPuedvBHr+6LhjQ9FRpK+fRx
s9Hc4PTnk44Z0n0qMriWx8WIMs160xqDEfHCawAJSZvPkUMWNWQvBjWXTz7m7///k7QhJ2FEJZ80
LcdLwXorFp/zJBrT6H74RdDjn4p13jxBye9Ur/fatWg9QoOmBHsK2A9DQ0Qw/j2KiM3nuJtwqIzs
83ZUWScMwslMBznz4RO9osUzRP9eDCrQok+r3SMuY6AQQxbxnZjfqLv4xj0yn/RYhPisHAX6qi1k
/kC8ehxQI8EzUD8a7ibHJZ1RqB/kpuv2CHW3p1W7oyMDl1ZEYgXJF3bsJ0YmpXtbmuAOBSL6xwBr
f2n8MQgBXfUZDiwRySAZEwJnhLjEZaoWs/PbMbo5R9XjPnt3O7mdFgKiB+0WJrKQveLu6rZgZCur
Qzb76xY4nzWDOkSnjGvExVSURywRjm1uP9Htmed7CNNt3G7wkyJrEMfQpehsPRB7mbTsajZdM1Zj
Pqq/oFAPHYNkxJN0iwyJbV5S0uNxcoNebQ+2Z4Tnuz2QYUZYIlln4HGtJbMAsCz52Bw39z8GG5+V
fFCx0TQG9phJkwpzu3/dYpl2G3tUzGihXRIir+q/GWtbCrElx8mcfvZlyiFH8kIc+mAhijQD4csc
9lFJ9gLX5juW0uHI2hXHIqvelhrKqBJJbrWpNt/E3LXHa4jCtGK9hMlrfYLxzKlVxSgZXL1OnZDH
9N/obhwGHH031s4T+DyYzPejSb/gU3bpg0PkZvOWuKG0EDhmPhiJ8CiTagjr5OB9cQgVdxHvd7sz
x6iroGwLRa9xiRQ5weI2NPE4IIuM5MF1zclwCoH/g/795dCCJbyjhUIsMBkYcD+mN2hfJ3zHiOQM
Jxlf/imbsyustGU7+dNsgAphgJ/Ak7z+aBQ8+xgth7wbDGeK1XNX7ZoVMVc4cF3hghONSSLoxuDn
ZIaXgJK/YGtnoPtAw/ni5gk2s9oxASHSC4k6JXkiHN3U8ZXD89+hCw+VGSlTgaRZcEhedozP0EZc
9TRc76UNC4PrvrgAn6fGWeoeiOffy+9jfTvSlqVlLLmvNThZX/pV0s8vScPryIPpvi05/9r1v8OG
s12jA0Sguq3HNLPICGS0zf4IWmh25GgQ4eHEqJAsBaA8ZuLc9dx6RIRHlkoNk+85FAOkqFgMk+XU
qEcQLonRqfQzWhJbmbzQ8yWv4SVzO/oDufxTRWTalumtlnQmLB6FYNflYveHMsIC65XbEOF1jJWH
9gFFAqu02kHWLzfG3yc0juj4vOCPPdeIqaWI9BT/NGaQnfn9UvJyiK6f+ztpMvI94XXboKeyf++7
/XurLM2FRodPp5w9JbwDdaeuadceWAeYTq2ViPj42uUE55Ww4i1TMvWeQoo/GFDLmbDrk+d9bPz0
CZeS5VtndVygZv97SUgGuWpk6mTFxg9FAheyPH7/ndcPT16cJ26f3DcU12wkjpn7HZIpNrSw/zdk
I8WegPaGc/pTHvj6Ox6uCiY2LIXv+HYcuq/e/ef02yxvs36Rx4Qz7jtZNwlIPy1XLMMma/91aVvU
ncqQerO6OvTIvkduCS+XqCisyiNlGkYd9fgpUJopv2XWA9iGfPvD9iFZgbGA2NvvffclLTnwIJUl
AqIeuyaAU1z4MyMVUk4FWFOdPqLbsqbdrP00m/ZIsUK/NNEDiaJKrC3aKsQQTk6Wxej3vcEyiRKP
BknUpaMfpHfJ1761xZUjMnM9oNYYP7zM15EanidDr6Zdf6GNHMkStJ8CbcN1u4fQsbjRiwLfitUl
7KRPzFq+DwJWZOy3NRZD5DRYpVq8rboYYgaLX0kfx+GIJzNhRlRTJ7AzCXrNm7dJ5lpmVHnT/AcL
T8RtbtpcBN4GsRsMMuMmEr6MECj9Pg5GLCdlaAY80w2YZ4eWD8Og5Lk9+XQphN2QB36HqztM0dFL
NbYk4+d5CzBATcwpZQV1GqnBzaKkrZfKGszzvNoMSM+3baHLxqxm97RB99+O3bZAsS7jwAOGMaco
SPJtE3wwLWUWHvHzzFDpHXTTOlWpcB/ROeGtqTAs5LlLuKvhMhXgBV6TEMSzz+sNheAZNX7lCnTi
n/wBhT8tFxozWjMYOgen1Awyeluusrz4J/9OYMDjOhUX3eYTiwjd8b7NnbEcFv/+np5SNTj9MtTl
umLO9xr6v2YyGqpmYklpWC9W3WCGdv7DttYf/bx9g6csFpStg8oPmfWDctccVvLtbV8/eEDN2CBD
XGFdsgPNoSahc0KZcsM8iYyYb1F1ERgYlSMysuUtn4SxlsbKLyUPv4uziaUHKxRr805AtmuY1Lzf
1nDqkyDgX0sn4e8fCnBLPqlrHucBIY2+hEL3gsb7yWo0i+OcMgO5qCfn6d26OngAjjA+IerRfMt6
nCz+lVyMUYWNGbVLZrzT/FcIq5WxNCKTubXiP1bqkeV3/xEX6s5IxbBlKcjJY93EdDApwGgtrxAb
8CTXXJ197ee17gPG4Iv3Rkgal5YoaHHDQQIMZMf4OSeJRC6hnD0BqJ6XUBgPIxgDILgyPb3PP6Dw
oahkgluvjEM+r7ZdLPkU1JdUijpmOrL38S/LOqT6J2M9bT+0NVB9euxP2/MvGTkP1Y/ka/lG+/lC
tmCjsufX6BCxeYTg7RRrAC4gcBWHqj4+u4xtEEJ6hP0X6UBcp9D0e3nwqLfX7OJ2Nv5PAEyXwm7E
kcqA828iBxRe+fKcmrthFHfOiokSSRFF8WPdH41I2NEj23Sb0U8ZYtS3fc1rt1jiawQT8ZIa83xx
ics1e34Ca2WRw4Oq/DYZzct55UtunbWzARGTR284SIhS/Sqben3y4VYnTaptNAfTvfV10cQf/7Ee
WoVrGv87ZnSwG+5+lV73ZnDeKtkTda17imYW4XnQERowWya5jZAI8K2lWTHNw4/7TGlfGBvKgc43
g9OUWmKm8dklxtuFlqUEQgF5QgeBKYSPFEhC+I87H7A9FpAeIt52hF05Nsk3rwgY0WA3ToY9a2dG
BIIDxtmx3n+PbBJlQxPvCciyYOxh05vRcfGUMT+xhBztcutc2Go+GVLeGyZeE4IouwkreqOxHwSv
z4QoSPOqO01IT01y4pMtY1FdWiP6JfA+D31GYlmQXkJ3/5dhgiq4dWwZm/KKvfE9oN+amXMm7BUd
XBWcIUhs98qpCYRFX8KWcHFbiEHDghHMvWrPOD3s3SIeTYzkHMJhiHBBW9KoibstLIrZd3NecKSu
C6bG3QZcUz4fOdN69nfhL5IOMiLGn0QRlZ4wRs6oZBF3OFj7BcbaMGF5ipnmMmdLm5XmExmISqvc
he4a3ebU/1X6WmvbPOJ89TtfiT/RbcaBTgd8z12wxaOykYjpNLEoaMhayPziF6mr5J9dI4ZpPlqS
whCCNuh+msl76J2SEo2WHDNSytmlLfUVcYjqkP/pj/JyCe7a8BBzcfq7HuCtL84J0FlHYrSbRwrs
rf7I7g7hitKEfeyF4zmVlnpSH/PZZ8NUMeCkhnjK7LbfM6wOafRRaC2MrNiXs70QdzGqbWpBz2pC
B4n/EfblkMPrbriZv5ylvBUqu5Lju7ZQ+ZYwubhYTBXEQAy+KAbebNpvH7YmlSTCoTRFaCI2loyX
OTqQUD0ALqOPQnOYJJB+CauUlOpqZb3icFUvWyRXSYJoTl4KDBZm2o/iTD4xv5mMnJv2hXb6Ho5Y
qhOqCAIwELAE6OW/Me3777JTYVjfxs8/sNuvA2uLw9KIzz6Cc1Ydq5Ovx870lU31W+wJnZ8tDRWi
wQJJuuAWcakfR44bqnA2EHd4xrVih+Qbuqc0wKX0wf4mrvE+2N8c3Z/tUP3MkF39of1KksbrpoWa
z/xTamyM2SXm/bLOSCAY1yAVQPcZHcBjudd4N3PNJ8WSW4etV4N8GBITGgUCbISX1xIthABSxzmW
j4ihEgguv2+cVRfm8SmRh42Q3B5zqrE03nG9pn3fr8+/1MjljA6oOj2lunfhTz6RvX8TSJ2hReNW
6dOXPSHAims9fHZOVTrXLd/pPTG5+NKPmZzS/liG+vTu0vxyPl5ucVhNWi7f8F9HKzrhcBnWr13T
/deWt6OYfKJmM4qucym9zsuMljn4DR2E4j2BUgZH6RIYa8BicBMfwMcHxBvIxPgOq6JayRALQPgE
1wg9WWLsY67Zvdcgyve0rxN1ooL2olsfXvyPQ2IS1HN6mBOFl/x2LkE7U2zI1mM1wiEA8Hzt5PFl
egOv34OfQ0l5jMgbQm0sGuQUQLTZj6BydJvqnOcUw3+t+lCY3qaVXYD2RW7TqefnKbJ6zHVVjyU/
0aCkKCCqaaqQ+lmqK8ZXWBL5mNlkwrk1M4MhCoPkRQcHbpr7duo1EEogdTp5EOr3bgMmAYxuMCxD
M5E9rnBhmSh1qpwzT4AP+kSxjQhZRufrtZOzBbwAmmzny/BxJftuM6Dn2q28sLfucObwI4DzMrL7
PaK1vSXZ+JhYYM4gNAr2d6J6A/j3EaDe6eXgLk5EiXbd+OcYVmlI4WxjZJuIU4XRBfmAT+o7Gc1e
k27L5HZGkjs2KE0VeBZkudOR94LI85ifXJbB9LyVwBzlznBsU+RArEEuxBt4tuXUdGv7AlX8PnBQ
bNUDMeieY50hiOZwcs6QaofHyigAtuoFUhFzlkgb9h7pHvSKegZsJm1neaq5bVYFwzsl1FOOz6BM
IRUMH2OhJWAUnYHvcvZQQeaK6VbLHdPQAR7eyxl+KttnCvkJHOvTry3yHffiMzZjTzRuuShDUlV2
B72nyaRyi8Wdb+JF6emJCUTqGj0dkW9+sEkfgZQVCA3IDcsActmeE6YnHveHe8MBQrYJbte5z9Qx
RkyIAkIm9OqZ8EeHzoW/zPr58H5p97GWabTAu4V0ZdMH8G4Mh9Tpg+/c4PVi4sam07nbypi8BArF
OQA3YkvOxz5ZqOwDjDddPK3gOkvTBoQ/zrJAd/WpBFQGvqmjWvVA3kLjUwi+3iUAMYq8IUAYd4hT
oco6NIPKfXBjykk9PWFAPILN/50UQL1kD1COb3rFHMgGALDOLWZvN59c1vjD2cIUOWYXAIhTAQE1
IME0fK2kToGK++T3c6EcmLCzExgaLZAjI2n9IlUSUseZ4dwCCL1pM7ApSOuYvPuNi8gz/FmsEYMC
rhsM5zAHkf/0bsA0RzyHlvCrZ5ABYNSdyVMpMRLRA2sCj+jkwFxPhNl6wNgDHgTlXQatA59lrrrF
Soaxcif/U93SBze0NRawB7IyKZPP4QH8XzlcEyOrQZyJQQ3d4sXgoVyQkJaL828djjb5LPe/U2G4
N1waCQ7e2327Xfxxi7l6RNo7FI9VetpifLD+92PFQjze42Jx4g80bLhy8PDiMnxuXl6xrkgJB3Zx
zQ0e2FWNayag4YJ2nUcn0nWUSYNucwKepKVKfEreIVCUTHMlV1iga44Ws+6NHDMUUcosE5ZC9PXq
iTSGXtFlI9uc4swM7L9zmRBP8OAmqVQcGPqBxj15eEQWh19JtwjFPijNLfyQPOR92QXRL3fGOLZO
2unIR3cC9BXoqaQglZCifHZyv6G+6OfCIne+GaBE557KE0Sc4asOUMKnY4ypNq2BAC5DCPgAFuS6
wuWuVxArXIWvAkKAPdx5iDq6CHXZEdD5HzH64LcsLbTTOF+obnIpLAlGZDU3fSlUkbDUU1QtmqzJ
8KhsMsZz11Xp9cEL4m+xQoaZX5MvII5MpDl1B5ZZ7eoDvFdYEnsgR+CatoLc63zcfqo5VUz49Zr4
6b45/+94bvcEYFqJRKbrYitamvvxCRhIGVSs7Y+P8ftciFX3CVEeKWZveH+gY9yBBSn805qE37Iq
oGB+ssJrp9dQRqyAkGopztvH1psrCbnEvdAw6Xw69lQF04G7f7bFCSxxEETG4jbVFeQQeXn8TE8b
3FgWzEBLzlpOlOQeD2QgiILIv2HLw+sqIPEP+/LjDr99ND9Fn0yaiUDbeaedX5GNDod4TtsEo6Tp
h+DVuTLr4hHebQagqseCSCpinUBgog/hfykJzjEhPLnYK5KMU3wHMQgKC1VfSkOopwRqVBtYTFx+
hd/OM8QIdjjtCggU1SKHNL9GQO6AIYtjsqgubM4GSk2RYILKWy6m3GzA6QI/O3DeG1eeiHtp9kRJ
WN2WgcAqKUlTEAZBOpD8mYDOUTx9WkjZclADARn+BWq79MoAAiVS7LqtcxFFKDm1XfjMEmbmcnh0
M2+nqlvN0QWYquN1br0Q0bty9r+c3hmxUC+wDmF0TihoQlQmgrsIv7WEUKs5pxQUEvf5OX9Y9yFL
mvKqXClpCa4VDNIyuE5HNu/BgrLotjxhFYJ0skchBNFgREjuo85DGx5Omr40VgMV+EK9J09Ax07x
PgjUSApEVyRCCQTKaj0g8hDF9XvkHwZaVwe5+AvXHEPj1TmUl2Jk7MRIjKo97CgY6ANP9Rlc4JIY
f23EbLL/vUBGGZigkE5gkSKd/TasMu3JocGMX9BhBtHROdXiAmmm8yQPjGPSxwKBsYXjWq3NpfSx
4OPvCr+EIjWE3edRjQofjZS0HAROeHlo4A9fLlJzeV4XPE+Tya4efY5lijRrmTbr51FYFnws4vvA
vUNJyB+wii9UitXoeURyYfH0BomYx3mcJ9f/EXZuTaqqy5r+KyvWdRPNSQ47uvtCQAUPeD7UDaGO
KlBEQVTEX99P1uyL3XOvWDtiRo0aY9ZB4eP7Mt9888nliyYAWgtGdBjT4e8ODDqw6byJ38fzyOAb
FCgpn6N07Gmx2hcYj8vVdYGQqBOFPl5t+oyc/jXGnxHJtaF+SAvPjetkRfVaiaXHSY+qQT1oo3xy
w1htEkIatMoWk2qfzktaDBERaX81+w4Yd9bQbzuf7EFMT5w8duqc7Qnsf7L/TD/Tzh8mEyO7zGno
wxa41HYdaeOz/+rlo/Zm7H53KmOXJj4zw41zQGGu4kxGJhIhv950oJXNdRgSD8+VLszBH1qi+Rp6
wjgCo+fBxQd95Sn7+ZOALGyH9dDgSbuDIBm+ONre4B53l7E6cUcNZzTgpMEFG6LCIlZ6l5CGZTg8
N26MFhoYtYteMuc5oeHNDZ2JOXf5jF20Q+K0eW5c5lwslB2lQmV3O/VyWmlOr6mNIfK7ldEG6qZc
MYYeiDEs8pW+eXyX/SwoFo/V6/u2uCHnzqCxtli+v97j9/i5uMXO8Lm4R2X0nL77lA5l4y2jdJv7
i6xP29n6vNNG1yVu2Nse5x9bzf61bQVnU/wYWFfvHAnKwB+Kw9Ek2dze9vcsSOqhPXv/nKa5eM5J
emD0rN0v6gLoqdncOVIyb45Z5T2sLvbjozvG6hURwo/wGznHdEqRHZ3C5Fg9RWG9Es6ChdQJBXfY
gUV+D4LvCgZvRYBsHsl/QgdnYpV3KSxIgnIaE1ZmXXp9B5chPzxyCQurEKWIjTmN2fjGDxBZWW/J
IRsLNuU6uxGupdjpMT8jjX1oPDaoodwIk2TLeXj2BGmJ/jU3pMg9IXAaCbTF5HsZXbyxp9kYhABe
5xMqGEnP92lcDrAIE8BSLIRtTrYcvaIn7aE6QRemHwkKfUILeDdkAnlARzJRcQY+hEEhfIE9laZ/
dQbBZ2jwKDnEZ5eRNFJewzoypIGH4EntS3N+Bg6Fum9fDrWaHkc6KtZ0qwfW8Dx2Ry+g0sx+ufcq
+hlvPZ2T6Io7mxNxlBFp0cWJSdkZ37cOOxxO29haWRRvgRxoUx0v//ixs9llHjuFFveUf84PGk/X
6aBP9HlJ7Qx3x8axIet7zqRDVMzhd9s0PMg67B9yt4lgk451p1tuT0i6ECpuE0y0tFWzgZk0NEq3
vsoe12HrFG+0tWL06sj4o8FmqPnBB5XfxO+b6/P8YM7pyZUo47Yp5CE1CyYb1JvzN4/I4QxT8MBT
2dBCC0dH5m1eV2D6fj9vN82G56PZNIffZ0jZPZ7+fYWTsFhYB+whUbIB3DDUVg5n9nNK7V0bn4fq
CGFulA21dTsibswm9uy8Z45J9Nyiks/wU84I4wg/cxIwHEVBQ7MBbHoCZLRNX9q9StK3y6SYSt/s
B5vkMyznzeiCZtjSSVBD2yowkouH/kwMl9GFC1RIsBUbudUucAlr4kxafo41Kgf5WNpJPv2cLlT3
2+A2c1iM1ZhmKz6n0Bmm45oOQWcg8etrTnNDnznUPl1VA5WIJPXoawrTKJne+dfHwA2UcRnUhB1t
Lw+Bsv6275dBH9iZ3Vdm9G9GVIfHuIBJm2jshzZQRhJVQZ4gPnlAQ2QX85+DthvBxqIfzYn+UKRf
PFClC0BPnLzbJnJm6T5fN1EL54UJRyMttJfyvjiYphR8YdYoA3uRkPzyG7wXgTz8GtYq6VlodVOi
hmvw7ndo5K+4vhkgK81vPUmkaDruSbDIeJiexCU8h4u2S4SZk7uh4fGowmEiNCoJeAh0AwRFfmAV
XOgvuoc1iBoBJWCQgMhwhobU8kZJOfjRjIUL08kVpSGdGDSoGYO6L0eQQDUach72Q1IHxqFAoFNG
Gbk0GHwP8B4QH+AWA9oJuA2G54D4aIbpgrATGpbKAcLkZT5n+laks1RuvEKT13mBhUrob/VuQIra
EYAu+iYAHID9JyULwGeR1EhCqrBBOLDSMbMH5zGd3RHsocCZXOmyuu2dWbZkPEw+cbeXJcnWMpm/
sLgSVfYrgiXAcLzaesOcKoKlNoJyQXv3fXSacyXoDc8Y1gHkJrIg/WHMi+4hMCaCQnfEKJQQcspA
Bwx37dEgPKRfjmZhNpHZ0xti4fOrBVE4/aPQUfRN0YPTrwLAfvZsVsqDyLHoKeytyAizJ5eH4hKM
IS4FEJUT5CaCkKik+TIHS3GLWqSReoKaTARwJ/J6QpBii6EF7Lo06Vy/jPH2+slMj+jG/zDxxCB2
5Df3Xd9kOIo6vIBmOpHfumEeX8YtjYNKn6kDAeuATnJ8DV4VP8YOnBaShTmtxzNxmz0JRglyotuc
YTvb87SYSxcaL2SJUSNkZwwJamksVo6X6WXpjOF/RcpU7V8IhBqIYBwG5M9wpUL8PWNnXK2F9kG4
FRJ2nJnZQSLt/6BsdXEJctskO9bJp8+k9XfakjGZoPZ0REIESTb8EGG4IfG01BrYGx6zJjwROZzA
vHV2KH5jq5/0+WD7k/SPtj/Be1F+RO0S3NWFERTUhZAoHuwx3enG5dThvUfkKMcbhcZ2iA5Ey/Yz
Iozq33sZh0UbMbmEV3WDW3KnUxxgFV/RDJiUFwLe8eRmkotGgLUg/wP7ZVt6hDVYbWVQrFNQXhUw
Guf7A3klgbIixBOgRHsADvS+CNLCAjPhTBQKVZxtRwesBUWrgSgOLnqJQgDPW4/OrCtllEyyGWH9
mGh0Ys3PIyI1UFwYZ0ew54I0ZqJW3wrOSygULBSLNAKH1oqNgX5b2g197n8snbXnKekGPLy2r87O
I4dpHETJ4xSwBkHq3JooI4JB1gm5aHhaMLUNdYx0heeCnsPeOyxDcybfYSzOI7laLeoJNMRhM8xj
uaknBk08u1QjPfx6/qfX0PFBbB9VsFV41dxKFQ0TYM6A5gA2UOy+uwTIcXWY1fLWJRlmE7ECd3Du
K+FDVjdyBnthP4MFYtNTfxsYtF7CuKdR/9zPY9EtaLJgb7h7iL6KnwQZ5Ll6ABiLL6hFrfNuUBTO
/E3qrPjHIpsdTDo4uU8+k8D4tS92NEA7gJY6Pf7/9MmepAP+xBDZLZBraP+XnS5i/hxcBoIH7vMT
PYsHkb7oaiKr/C5NTJdAonFlKB+5PRsHj9DOIgDWdozYYPHWwNOylb3DWGFTUKI2O2WhcwmJeXsZ
+VRnR91yJmC95lDeGLuZjW/DfGMhoWRfBTlzzj1MvAWidkik6OOJG+iIUKD12JLlwiqDFlYTrcdQ
cO7hjYkxSQhTi7ZqchcaVo3tA4HytGeaHPQz8DeI3Z8hDWJDUp51yW0r6IumYWFi07BTLs0IM+Rp
IIX197Aztycc9P0rU4rywXVq94TWo/XyCSEwBhTjSPT1i3D8xPi7TrRUjm60u2bYpNipTFhX5+Vp
8ukxmQpEwW2ikLVpW51KwlpZNIRH1TyBjNj8nHFi/0heKmOtFihrPyZAyIpEq/oBd+IICQUgJJQT
I8hGycpk6tKDgviW3/l6dtd19J7WPEFVp6stlKH89RkBdxiTjUWnNV6Rnk3IJYs/WV0oCJII5xv2
NlRAkr2DPWI0YKt6JfnQwQ29lM09AUp1C7j7oGZ4zn678joLgeEpTFmhEuryO2S3Llky6qzty29S
OUDwL3G0lMt0TjoJYoBea1DPPH/ZSFu4A3cgwAgCvRlv6utN0k06N5EkTsJM+w/BH7SspTPPvuuh
Q/wgOXaGZ4yE+340Fuos/xFkpsTL2jQBCm9DtH+xNmkwDzRonHL1BByjMV3F+pLL0c4Lzi1rXpH+
uwONyXAgUCMgbvTZ53uHFS2XuAJVk+MukmS5/CsTrqDNJVGOmgZaQMb5LHPy/CeQxEf4BJom1DK+
mN7r81TFJyskuwcbkeTn8NZ+GNOdgMSwF0Qb/Earf14qC6bCSAh8+0GH4NcmYyby9jhcWZ+v8Dp1
eGGCUbssuX5nFJs9LTlHd0EeDwAuEYqqgHXI0O7+bS2/RVkoMZQ7RASbg4dDjUILwgNCv2yvJU3v
3LXPwub2X6GKfhYZCUHadoXP8QF3yGkoC4MuxViWjz06bQQ/5KzUSUNeok07hKjy3UlwG9AH1Fky
T/MNVw142sYEkVYczAn0bXNyO6iYCnEvTbnYD5JZBff5IVudEh+73MZgjDm+RqArb3ftvoDfhZ3r
/EOEmni26ZP3XlbuLl3wyXX1//5oD5hCF1nuK1NBV5IxT1HHueXNIfUZMcTXMVsGFAs9qWxiFIEC
Djny4Za8K435miHJQrFoD6feddUemPLbYrw+KDu6m2G/fPxrX70NTgv1kAGDNqVLhd9+iu/feZzH
6qGI3xjSGRrzdZ6Zm0v0GHPgAO68LYo4R6s3N3n8wdQeX7/goo4f3+fZZWYeEvAYPWIOIXHmz64+
lHzAYhgcYi8Fl2pEqkGeVgKwoSA4pqbBdu6s+FtkIw/ShLTMJpghljUlCxR/ikMQmokJgXvS0nsD
ieWMHkNmBZEF2/07dhGz50xepIoFuZ815+AnA1SmoHMmKOxIsK8+MFCZUBne1058Waf4gcT5YI/N
xQfwGIoyZTnS58F9LZKlhcNgah0dOtldChRktABKAY+qfTXyGxJ52qRIRZAbvfWTx1qCahV07Y3K
NGeuAHIfbregDoqYBsxm/aK7hP0CRNjs7afw3u49awaeBre5G+eTbEpnK4RRNHXeg/Asq7UGhOG2
F/Ijaz08g15jPjPa36V/RVb+1bPBsPL+OLLgHYL9cUAQvH//BEkAKO7GjMk0YIdHaYJUt34A6HhD
GaVbi0dSiI56dINHmYxrni+Acym7+l+Sl8JeAY4nhIX8fR5bwfMHAOgsA1Gp+3efSw3FMQVsSYYQ
PBiDJdGQDQIvHfBziDwVzgoVpGXBOdLpd/rY8XrCLZIqjM5jbhA5fLbJLJ1DYGSfOE8F1QHNLEh+
wHwGAkI1OfBUopqE+DbhDDZ8YwhCp6fBajN8kjVanOia5ufmgQZJ7NMzPQQYptE4YTFzj58RBqfO
vBo/4jL3QroFXvDQ7EMV6etrnK9MasL2vP7+bN6bByCMV4RfctwZ67RW3bYYua4/xsxZlD/MIRzp
C5zw1bYDX+2CIRUEEZMJsDffVubUWrrzYkVvAP1d8zftGIBCECiXFa9pAUZxjijNgq8At15X2Td7
+IwYBFNA1q1XnQNUtsigKn1aSW062eWIXitresEnok2UtTUqtujxNDLg+rgMs80Nv8qcD+3O+gwy
eJGtZ8TQmzkcslG5NfhIz+3cZFtnWAHHiikHSwclMFtRdpoSjx6suTutYofS8BuCLukp3rrR79fp
k4rzGYY0x7I5ee9gnu3Pf9IhvJQ1MwFDdwFujH1RJ0qt2U5Q5PRDAfb4vTIzqOBteNq1I0r3Ux5L
BFEt1mfwp8u739BVcuTTfH/aqzirj8aRWWH1z3sLMZoWSU2jl9PPyX2LgKfnAqipE8sDRLAW6305
2SUovW/vW+i6qzsirjSZ1+z1xlIL31PCW/qo5oRj8vLkxcvHE4TLHLdYc/aEa4z0Siar9ApYNEyo
hGVmTG+/9b4f9PzxGSzwvdfhn3QWnz4pqAZIpY4LRGFl9caIjMj28MhOfczjIecMIhDilH9BYyqJ
dYRhC01yTMJAMVi4W1KZ56cB8EtY0hfiXQgvuIQU0Y27DMpRgNG+Rm1gIxOfJudQjfAbkxZWfYNw
qphwsBYcpyUKwwdNPhsr5Ikc9KM0ajib7TjfP/jN1yV0MQQ0wrA1aXF8W6N8h3e6MAcSv0g2x1G5
NAPYRjxhp4nGVL+WuAB/8OKvE80IiV3RqXgiR2S8Q/iipM99dgnBgWsx2dHsvNQDDn1uRgdAZjIr
e/fwPXrRIgfjVumZlIGJDPgudS5XniUASrrYyIHp/ikO3Aem77JNA95cCuguLYAEybHLYb1UB/UG
SiABA8L8vOYK0YAakSSRlMqYPoLCGzUqrA6hOWbd4N8h4C+hdtKsPrySvNQ/OUzAgvSfJL6nzokF
RwaBDU0fjENN2PGUYzV5xG6vnjRo8sX+DvTH9hI2DaoYjMms8aALKBPQAsAY3t40HV6muLDPXFhQ
nGBl8QNFGc0nP1QijBjyOYFKh9a1Bfv1EogflL/tB4cUzL9kRjTDDcJmFCesaMaTD9JxS0P0DTpY
NSnmUh9AgE6YQ/mLm6VJklDOXSRfn2O6lypIupanGpQCZ8yDJxwq89YdSGiicgElLZHyx3t6g3P4
nhINxZ8te/xMQhoCFNZhLl1NVFBs3q/Q4G4cUfmkxgcIWtwjKxueR9SnuGMWsgEFZhQs2c5JiWZy
Z4TUZvAEJmN363DSNJCfwYgM0tWD7TOHGllENxhjzNSOnlpfU4ICwZ2ggJKnhdJXD5Wd8PjdsD60
mxMlYmP6JvyF58jPt0fyxL4hoqEJ8qxSbQV1wsPr/qFI/odsb27Tz/C7dVUHZwKJjyAoPn+7IbA9
0rsDWxFdJfCwKft+p4tfQZRoR9nlRFCwDBG8DhTyv5lsskKjRBYhSELMo9gZUt+jomGE5pySAJod
r9cnnaNK48yJ7j0mHkQX4dv1rf7PQocZzQwMr0EqIB4DQUOAhRU0dxggnM0InDaEUo8VgRM+F+jj
EhURPK1o63ys3rxI/vZCeSMEgp4Lq51I6eYbHbR2s+QRamESRBJt0V/KFLc32PZrIEqnNeTbhgv6
RmHMc3wE5ewF8v1BUHYfmzWBGGJUfJ2B5UX8cIICJrkzASM4xd5P3VPK0RnvWBkpVD2TeUNGqiAG
EFvuiC5B0ysh2SiaYny/eT+nOMfJTYxJkWgnLPTngTmrC8JIri7hqpRsLJmHl62o4DiT06vHNCMp
nF9WTBXlSgNJPAOCYLQM4/+Qpu2wCjjHIrw+XA9Cx/NMWCDl6mHx4i9fv6T+pnf+KmJquhxPNv6E
1zwZljjBxJPqYH0OmX06oofuDYTfGdFeQwRZjRqsG0mcL/E4oQ/TAbjMpmaf3YCdBXHFI2xmrh8O
Axj1cyPCGwuDXx2daYJGtqasWk5KHFZ4niiyF+hUjJVAWqp6d66GOsh5QZirCUKvxH5VuAc2yEAB
nhm26Q91PeSHqVw47hEQelEBXwhc2bcd47fkIKQUziHTjNKdGzKiCGgd9pT1r8ywkv1cQ0D47MRn
cCESrgfpHs4p5Ylr35B7Oemwi5Lx04MPqxw6MmYDnvRfSYkKB0IsK5UjjSoNs8MRNpUlCYgJ0ByN
E02JIw11hLqyD5qSJOHJRnGjCkMVFD2b0jZwZeQ3qqKnyRNhmuWCekYlOlAQrmXCQs0DUoOFZzsn
MqxE2UFLrhgt0qCaNnhZ89AVBwcKEfoXpxa8C9JCiRrBvrC5KAN11iFhq9f1nlowrSYjUFBdM6io
HAuSNw9aMphT/Jkikg2KPeMOqEZz6sciqtkxTHB2P7irIEFhfdINR5SqAiJjJu8WgeFISE27Biba
vR3zByeB4zHp4tp38i5Q74LwFtr92pIdk2sIQX/4HFDpogIGLXkHgHdQ8RmsrVlFOlysqfzG5IkG
uqdExNdR039DO4bE7FNgRwRIvp6RPq9YDMb2SlT82SoxxXDiJ7Z0CgG1iD2hfBXiD5mAE31GwPOZ
IiwHdkM/LXzRmpozHhbqxtfFefGCDteOjdFpoMGXb39IorcfKtIvypTGlskbt4Dkm+9uaazK99oR
nXv4eJJ4vKdE8oRtiH4jkCusD1mlH4wtSIO0YqLiyetExfnFt0FvYL7EHfWRq0gdqxQ5bgQAH1Tp
r8IAOLJBQ7Sol7OSeA9s4Nh+HqGxtUi0r8hMzozxx3z3r7o4qxiZ3iHjr4IntzTpF+gziSQYfHXL
IUMMGOXdKhDGEQX5Ja+fwcMcv0DtKYIjUHFY8nPrtQ4PmZiTiIPZ1twwm6upHR1ij0+oBuQN0AtR
O+fv7Xtr45mNNKLJDqV//AVb9eeyZHpSZ5tNGwIhDAd7MQEADV+b1EPuGLaVGO1p2SBUKRQu+qp3
F0kBVXdeI1id5i4yBIf1VvSvG+OL8+GbwEoEs9Nc/QFNzS3LpmhYwIURO7YWbmC6cLAIZEtWnns8
zRsCZ2f2EaK7NbuTNVk8Ey3hwJt1CsGTivO64IWpDoOu0N/36aTDAOEHVM82akjpsLjyPKJGifXC
Uz0CRZV6yIW6VgXX2D0S4e3P02qi/hSMf6l+TmstvnLJrLG2Fa78Z6tCEr9QM4JPRZEHCYY3Xv/w
iniMBtVB4ak0eJwIitaoWwNR8tHFGG8gHCo9Oi9t7gvvuG9hTZAFqMRO1HKfQC4PheqWc+wb/nNM
59UAG/ys/ZFHh6eQ2JbY4wyHWfQZbHdYI4l2QWiLeiTXxfqN7kmXvyQ8FSfOaU4c2COtQD614f2t
GVw/86+cvJK7GrAGKX2gFd3mJ4wjNyRttOQh0e+kc+RXppOX3HGeOYNIbMDUnKQvITHrb0Zb94DJ
tYQx0HQwW9RjbXCJX4fb+HOoV+UiH1TReQH6j2LgK0r7WMA7E6aVo3Zd4hwMnQ6NDX2/Rlw9QY60
QXori/OSYT971NCCUS4gMtFCZjQnMQ7O+H1gO1tQNl9wud6eTWT0C3aFXEhJDk4p1TyqqiYQdQJx
tItn9+fDfkzAK0VH8qzTXqMNiHqiErO0eqdVO/3Av/1MSlsQkzH2vciizaQaU9AUqjts8xh1XqpC
ItO47NysKVIoubPvX4WrmakUl02aTgHoAbbPhg0cVQODacNZWIRvfMknJBjIm3sT/eO8P+9x44I5
IxHLfKLU5uev+8tkE0Z580jKn+zHC+1Yji6haHJEsdUPH1Dufm4/yRchvg1Ch4wy5Q9rxjLD2VIk
8AGpOP3OPSaEPq3vLhMN7tv30UC/fE/fsQSkDb4gCeWzEU8aiZUF8Fp8AYzhxr1DrsTmrYwo1lO2
F5D4O35PGWmAUU8Fe/0cursGC8v1W9m1G1HXG8KYZO7uLPwQKF8nDsPzl7oRBSz7osSxuL+9YlHE
568zf0V4I9z5JkaCvEEKSGhJIEqQw0eJTCkCKsiCZ6DZuOIvK2UnBjTGbE+4dhMqsyuK85hj0Kgx
XrV9eyEHuwaf+xOLdOwuSdaZNmUyBoZRwzzE5BHo30DG2UuMmHNC8o0T25LLc/1gI+7gQbqtfzOF
3zEXtzVTmkQwX5Nn4C8QL5NL0l2SH2tH2aIr9iFJ5+g0BCDdcgl5NNjcWWSDdg4FmRj8KRXJOAvl
SMmwJny4iA3bFJvWXhD4oKNKRpWUcPN/rU3HgrODISNoOr/ZieRdqP1zqTrAfprY7E0yzUDjFV9Y
xpXH8vmghV8aii3uiDkV+OFuG1fSzCX5MSkdIcnGwbWmkQe4gwezL5SFcSQB3r9Gb/ThN2mmxgFb
TJiD0nd7DfBaQScz82R9hiS4fPcrbCuvfn484+7NhqJvYJKkdo1lYlht3GkeazsH5QKl1plTngMZ
guFC9FzRe5vovYUo66NW45fOaQ3ESx6WY3QTgmhjZ0zrDUAw1682eDI6O3dn0yBM1QnibyqdniLf
fit0eCCwMKitS0GMsRq4xHCPMlejTxEUCYfxtPMr7oYTnlX4zLP7mNUl65NMhfW3kiHXC6YjfT9W
lxmmphuhMSnE7IoOmy8IynO+yDy8bmDVoJ31+a8gcYDSxFB4i/a9AJZWgoMQVFjulRinFa/lIumB
tXmNia0PvynJ143PCLtnFu5jEojDq+wVcRG/vuVLeAJmj2+sVePrb1xubT5Af75AavRNsgzi84UF
6P0zdphSk+FHlQFPzM0gPGEBfnpXop37VrRzkWGYR0LbP5kCl4qUA8mDt8vVkpFG/K38vpMB8AZA
EkwZYEXDe/eP1nMoEyr+RpEWAxIdMdNSWMwlV/i9GEXcovWScr0lf5CXdaNOypuhCvhaYVvqjukF
wie9kalc8n8wjTJw9xq9VuZQ5GxyMvFwUF3e3MgHHf6nBkou93Cv0kyUarxlmKHjO7bLJw4Ge3zD
IlLiMEDn7NfwUVniFCJw/h6ojDJCLKcrIhtcZp2VHbIDfwGERzA3KWu/uVTnqEU0l40GG27coT0u
i0qcF5C9MKG2YepNJvD72MEN8OjElUupNotlhEEKVKo57sh428MV24nUB0jpDoxV2TDjakAWiOde
9n51aG5SRjFTX6b6Lz0YUoc981tw3mKmp0FDbFJouebIHLHcMG1UZHAY2wKLYQlUVEkW2TVXYrG1
sAKftjh1Y50i+wv/LnaGGAsK7pM0TubsseF1jLmNeqw4DvA/M5xK0nQxW4P8i19YgRcyFoDcdIhr
hoS3it/9a0TrZ2SRBj8Xv6BVqgXoiMxq4x89mfHErxYK8veTrwYPUkZtyB/kgyWTp5nuRuM67doU
hz/jNkyGb2R++fjX5xfQynzNQKP8IP8m/dTk1bdYLBGfALYFzQmCO8rW8pauVFdxW2CkO9F5QZaG
95VBZBPS9HH2xVu4UuMgU3/Szy0eQnNk8RLq2MLz+OQd4ZNdWIP7jMXVf32l3gnnkPQxvGmvaA8k
klKZEbsMT7xcBXl3bE8MQVt57+CFNY7jl+SyHpXBfYCLzqdaHDw5pBOvwSAMRAANBgelaK19DR4/
hi1GakiDMeWSdovRafhhJtppamAOZyfEtCz+HIzai5qxMvheR5dliflEKog+Y16WOP+oLZWIEfmv
U0q6Nu/dPd19KKMENcxqu2CvxpTTqzBAn3oJL+TVfWDyp1z/+7g7gUt/ScOz0fA9lzfmM9wYzH+/
E4DhesWHV/DeZTgEbSJDaf/RybqYuUDaxC5JYomEKInkRCFJfbL4QftyhfXReUCjGBo55ZkHrwZx
Mezgp4D8KINfYIozZowaXU2NHpM/2WsjhawZmyrWNJFxi+FfdgMxGljMMMIFwpq98izrTJh7kFrn
U3QAJAZ1UK5wpkwan+s1O8VYXuXQj5uDPZVhIbSajA2KTfx8mgg05GEQjn7eHZQSRI1bhugkbDg5
sw0SUmbmDaGqYd7jDROZdfBlmLN7rx5cx7hhOJGYRr54kg+5Ydtl2hG/iF6RKx3UbBZ41vU5gx24
ehatUxqFGelhEPsOenNPdABMNrR+MRsnxPvN1/IClxm/87Z5MjCCG8zbx2uGg4bpCaSbKhogNmwq
/Q3b4YVgpKV1imHMEiSuOBBF5ybluDIP6bJq0/9mbmdHc//5j78Pbbc1zVUtQ2WwqWP+bWrnO/2k
hm2UF1Qx6jWJ6autZ+t/bLgCwOBIg4ETMJwVD9z+TA/1kCPExvxWeE+oL9gnnsty7LBN4jsDhVP0
LQggee98H7zsfnGedYxpYvSf10GbeBYjoHgU7FFqXLqPbFB+hOd1g0sGhusAIOv65Xx8gkscBEAB
P6juTe19YiXzXw96jrEbqYwqi86mb2xdMFYAe0bSJrxNMQNcah//7/V4WtzvomEjizecD9wwYlbF
DNSfJKy2dN6TEeKShEc2gXdufoJXErdJ8NG+TW7yO2hALFUTC8xFHaQt1fvPI8jevbLtvbcNZUjU
n5qYtoV28B4VxqC6L24VWMY+IQuhzRoPc8sl6z5Snxxx3OzbcnohA7N81/IwkaUycWf8iQlnu50j
lFK4r90EgBEjBd4Axnrnh28oPX1dbh0Av2X/wwAj7gAMuE98TYMnfiKm5C0U5StpPZXRhkW/ybvU
rRYlY8wygJb+zfaxvDLVjEL75+7ncB/7jPCmMJOQHOFEkfHXWKoJnLZMKujQzVDzsvyXFZzYUtrB
+zW8M/2RVkaWncHx679TStKTFt0dkYusfGvUwUPzr+Aaf56pZ+Y+ZA4IJA9c5ZEF+0FfVZRdsEIp
HnrEC8BYeGES4A+1APoqFhpUPCQhenrLyTkuZFawAws8zpUISog6erdfNM823fIxh2aXMmLpM2kf
oL5Nugn6QPPKDcildnlKBjRAQ4PsFH6ygHoOthAbpyvAEg2ofL4wynWl9xrsmCw7KGBWP228ZMpY
D5rM4ysO02mxqFkzNPLTXs0sB+bgZQAPe1bSU+4AieTe4HI43f1CGZyguEQNe8gSwMZ5cekEGQpF
3X0PP/SGf1/oBrr0LDsM6NW+UqSgarYC/wCIzzEDZV+NzUqOypTJU0w+3hbaMFkUWF3annYdQmI0
GHOqA28D5I6t/+m9raEzddZ89oCkyEV5fnpAJYiIAF8VhArc5R/wlx0aSgnkbe/89gGytgdjfVWC
Jr5fPKVcq7V/GeZTevFNWnFXj4lGga0NKKfrPBq3GOwhHEF9mj4GeJwYBU9zDNOlIcpAyaO+Cjol
ETZn9vGebhec+eI91xwead/GVv3qNZRpVOoANXRI6HrTq9YlGbacflN4OOthyChfKQ77Yc1TkgWf
+Sn3LUgbS5v/c/VPrKQDmTy8CwNo5fTMAt5dNCFN6ZVPD3WzdTn3XoFCh8QmY6WysIFj1x7XFdBf
O6Y59r5uUwLVbnK0iULo6wYY1faM7+foeQ9ZLPf9HVDbBOSMGtJkjpJwh3i4AtJIMzqoWYZ4Mcub
1nFQbRjRRp+9tWkufg7Sa0wXOt3UzZIubmg3qkoe0GQBQJAWnN+tD+jsVkMG8MFZJJM8wwuLg7vD
QMPuJe2zoaVlkNCNffUB+kESyb6vOb7T+3PeLCH7fVb//Mf//D//6/j+j/T7Nv1rMvk/rs9iejtd
H/X//qf5r3Z1vWOolqUalqrrfxtRfVdOD8VqO/nK+UIZOOsjg6iAoY/7iuOd3pF5/u6W+orRj2jr
TB6CclQGMJgg+Zuo4hYjL5YdVg8vGdrDNjsAhQZqogmA0Hp1aaJ4Tcqqyxam4WulFgQPitj1yz6N
rm5XnXR29+/mvzusdBky/7cx7LZuWY7quoZm2OrfBpCfXnraeelavioqT9laLXU6RB2qFvTQc6Ik
xJxAX99ZD+LVfQDcIiTjIgdKu/Wnl5EX0pYBgm6enYN/f70NOSX/yyuzOUhtp6M7jvq3U7TzOL/a
p1kD/f+2XUYKAt76JENAW8YAuKHJxUPz/1Mr/aSmxbugr53HqfxhhwvhtzE1Jx9SuuksWW6u1kVi
o+IV6aPrNz0Nlf3fHPpG51++XMc29Y5tmwbz3Hk7x/38dE1ZTNr/0JJcuXXaEhmNiWgOh6CXLdsW
3HXv+vUi/FaHH+b/wRAZJYyhw/VAT4Y1TFB9XN/+45o+nUwKksYVXsLZyw+YBrI64GPKpU5l8DSe
a4p7rzVjCOEZvGTQtQ5llhogHQAAXK7eAwbqVi09hOqpylwotSfDRDkWXBrudf/N8Jw80j+Dazus
sDLTQdvT9b5yzFXvk/Zbes/BurHbKJECsFOFu1/4msbmHWJRODHUEBpg3XU1r4TeSCdTkN89B3iO
0X2+u3q6+JQ+nLlzMb5eZkB1VLBwK+eP9gXMUiNJPHQKz2V7oZT8lTgILB12LWAMuq/pAYh7Wn6s
k8cLvxdjp+2DPXXoAFAHqEIWgo7ptRSEUuiJA5jiZjKoTkcWZoU5V18a1PSSoMLfaQu9omFuJBnQ
JUrh93WOSWd+Yl4bwAKVcwVwyvjF5C/8nzVQ6kPD9HRGhI4/9EPMrmY/1Xs8tzAoOmy7DphmSCLK
HpAIdKKU2Wmjcl2XfmeFS/zNfu41H/gbKcb+maV0Q2ZffFqvvXqm6ScnX92domZXzl8ri/GfuQfI
4kY3O5QWJ2TXVl6D7EtjMA5dG9W0OGZ54O5KVDnYU9DgIfkwJmOVTdopZi425RFcDOZpa55i+nS6
UHfF6EWzwgfIYbeashrgALdIDo6Xvf3m2QfWlGP+O7JJXn7MZTo6Y9PkFekPv/ouGB+lCK9Q7cBJ
FD7VslmYB6g44DlO3GTbIxd0G6+edta17rGfK+8AZJWOaeQqeLKXA3bSuwOodLsua+OL3QDEdXkJ
XgyOf3Zf5769zNJ+mniSdW8QdMyyb9InU0P48yg7KkHb6QnGl+E4R9Yc0wYcy9du4xsmvzOoZO90
1GmpIzg6hzgSFXq0GDqiU3O1rpFKvwS0NsC9ZEz+PUXkhRQAmdpGoYbXYQ3ftP1HVwDDlU+/oDk5
M02VNkDm6iDSAFH4aVP/1YmOyqqzBz+cLq6etWrKILflu/79pqbLdvpfNjVXdSzNNh3d0P623dbJ
62G5Tpav0Kr/NEGH86/weazOaNw+UV2XZm6dU7IIyQWNQDqels0GZua/fx3Gv9z2/9Pr0P//3co8
24rVUc75CqEOwHQbZH8suj0pU1J7Ov+xh0wggLEI9+YMxLGrTsFPXn4u+/RPu7zC4M5XT5/d3zkK
pwghhgfhjYSAmUAJ//1Ltc1/cck6mm3JoauZHUv+/3/aWJX746W1zvm8wvFFMNazVjUtxQCSgxtE
OGz2TPJyYX3ENRO13l4Neyn1ij4vWJvZAXhM6w/koB5DVOgntGLQDqBvSLFHDjKRE7RF9w6nomTX
RkA151evDkGrEFGesJhClzAR4jrUlY0/TPvNSWKpxvZORIs/dDpgvxSUFPxKyk5Zn66PL33y7y+A
bsrR8fdFY5BMarbmchDqEpn8pyvQeZ9stS5ORB5YHdLgevHe5rGgbsJwJ5pq6XbjndMumQBt9Jsm
fsU1GKGb2ND0WYYM2fFeTl+r2Jd6RtrPy2GlBCR2ZDnFdfioZjqYhLvPk3ipB6RyRTmxlMCxhN1s
+dZCh+44/r98ndeSo1q2Rb+ICITnFSeQNymTelFImSkkEN7r63tQ9+12REf0OV2nKksGNnuvNdc0
5EThYs3AJPQToPzIfue+gmiOOFuwwossjI6OXTxPie/CfgQ1FBQRRlMfRzJthakc3i7g4kjnn+5z
8LooQDutdMsIZ8QPZnKcLwEGTKMnL8L/t6eYFpZMOO0L8hTX4NbNNpi24raDUdzzVEBD1t2y9TDm
JPVliysc9tSka9TvbTXGe0vQciiTM3tyjwmAuKfU9rmLdfgz95/ruHOxedOwO6MRytMp1kdEAa+R
EYKls4/+lJvnSTg8kXlepF/MVfHPKnGC8kc/Zj7F6rN8ruiGaDPWGPvCZ/iH77ILsQFtpYvaWa8f
6nY8biMGQVzFeIFpwy75w/sO60nxFw8bbN1BN8kfx0VvcRXmIhKgNnhmXot1Et+Xt1L8eit+DTBj
2PojMiLsHKheXDQGrnjfHVYfBA3E8PM0GfyvPaSSp+FNv4Eg1K/ef6DHo2joqVgJtKGgJr40XwBI
6jYf2sA5R7PYKysLcyN1q6Bs5MgD3WG6iKe57j9vMhzBFbkJahSk2vkDDFV6JS6aL9JgFnlJge50
plcXhx6CSrKrxfn/XvsTQzbHrei/Vr8hTkxd1HTTmPy/wkp9Gm+zGz7vg8pwakJsFrjNrHRwCEbm
ksPIr0h4x/TpFwO1eUaEAp0epN3yZ5zy1OS1fQI2hFduKzdYyhaUT1eZxTsVB2WvdKAKiEjiUZXs
JuMofK28HX1NGy29xxItbxkjZS4jDego6tsmTm4cUTH1npRsm5Z5lqk7W+q2F90eSdgcLp+NwA9i
N9M5ZuW+PhCcTSZVwxbCJsdgp3/rcFtbtxjPmG0UzTlsRE7xE7I5+3MELgWT05neKmQO4c65b377
Q45MAgX3g4ug7wUc8LkMOHZSS+WpZwqE/zIFOSJrIVjQMbG28hhN/RBhw0d9boRz2dr9V7yDqhvv
6t+cHGvRFX5SoDURbcUA+wc10TR78GgKBCDktrgtKTlH9KYHvol1/NudF+p70Y5pX6FsouYZJecc
mVB/tgaajtd9NILBP5nx1cdjQ3Lkvye8GjWoKUsu0cvSSOEpLT5EQSRctdJuye6fCAOBwrrTPXTK
6q/+Gx1SFHwxns5wjPCm8EfSNH5yXu1wXAV8O2GtPPSXJfL3OxIOwHEXlQvv9kDBQUEId3E4vuaJ
z8/gaVcRWhpukyX7F8Tw19unpPFaPMUdNrs8EHGtHiEX5RHf+mjxBKMd7Jh2aM0NpvouGYqlgPH4
flGNs6kAmIkB9mMKTtBYGykeT331O2YAKz/4rLIxODqTCNGtEj6sG17nWe7qvyHGy/MXafH9ahLC
mRKcyt/fxDEMxDzyFPPkar56jKzHYFeEPWBa9GAX7zmft/2Zb03Zr09GZjF/xNcWAA1oJq94hlsS
/LjWJvbP0TndsNZgds3Mctx0e6fA7ZurtMPcsielFyYFDT7eQcStNVYdj+xgyJSvUZwMhvuCZm9A
vKJj4rDhjAVQYhGB0bDemmPDwsaQjZlTEJ3JkFz0njSVlqBiuWOSFt8tqbzQBQ2J00ME4ZMeGdGu
klkk2QbZlzcyGZ4ka70JjJlqQNAwsvCxZTNyro/XjuWhDC5KqeevuJx42rRwYT7s66cj7EPODGhn
WIuGrnIRdTutp3wJsEHwhBSrEMHKwSJdnjPWaKq71IkTBtYoa2s7/pYskGqbQdl8NOkCAoRSvS3P
/5hNNN3w2nodCigz+TMsEYZJLS57VqSQ2anPVU/RHa5BTPiiYneugeCJN4UHPFlkpGSWrrRrv0dO
yYBBeQ+Nt0Dr8cvnofyNANdGhfvc4bMW7PhzcYteglExd1X9ER8MnGPcpo8tCbKyTdMG5Aa42ByT
XbOS5zKADux+wOT+bOR2f56ce2dyZiXIPyN2dlN/AH7qUawB8v1yn3sBx26dlgaFxw/YH3EGw4/W
WDrurfL2dPXxT1XIdcCCCmEMGfQdcRRMAt2P6WWh3amOWMDCYPWhFqMnXMToCfYkTl57h18OlQVW
kDgFrrC98+QQ4CC5WmCb3M037phnet3kyHTZo4Etg4Qwji8YxKSEr6+EneNxP24SCNPCI6tLfEgP
ariTznCbExq3f+yzob2UX52L4qSY1yD5rDj2Q0e2RpIg7ayTV34C+wAUlILg7TWDC2fJQ19IkHLk
keAI5ZmgSMhhjY168s4wYSQYa064qnm0RhtpS3t0N+XmPb85NIQfhFf4l2AiPcbc535J5uDoT0xn
HI0G6wnRsOwadMYKBu/7r+JPdnROA5IWvwfNmywm/mRe7zvi4jk8Onxpir/mUBxKiqYZUsRZO2/+
wu2YaMNslQKyI9qmWHKlJ36yhNKLs3gQeaTWg2KfpL/+a4JrP0rI94yPNwmnPOqUb2wNxGKz9UsP
KrZPPTMpYYLCnjJJm/cQlQb7/We4sdU67/GiS4kbVT4+9mDkA4IRjM2pPVg64RTFjeoKSNYQZ/Q9
dpgOS8nrRbvn2cLxrFpjlHllFDmhDbAH2croBA/vavaqSNWuoaIR2c4OAQcc+oLsthOHkcKwDRF3
jgOot/s5cmE3GpEjJ81Fnx908PgQO0yTOeeNn+0fCWwOBnUEjA4HJgTarV2Lt+4IYzJE2YbjzHeH
PhzmV+/km/x30iI/VkYp5RW3KtYE6wta/MAHZCiFH0V5Bi4Arnijo+Fe81VxVaCN4pkdWfzXQ0p+
euniZRXItPWWeS83dUtb7rbwBSmKYe+cqVEH9JuP6wG+4xzeb8pk6rMuz7DJBNJS2ebc6oHCGemZ
jldH48JEINc4YgW3Cy66Hrryj6SDJNvInh7DQHqDwwXjBAXDQ8a4Zqxnmehbk3uIZf1KoWd2dCqX
bCYicxS34qUh9AABMDiXjWCEy4wwgK3Y+RROxtASUB1IFjq7bsX3GAMlLF/uBn3Ytzha4aDS0y35
N+fJqbBhJrDIFncNOYYsA7ScN3EbPrqnNyrahb025REboGXb8/A0+f5sklP7/cQXacDPibtArjMz
+uQOnyX/KXgiBZ8phDPgNsUopLT+zwQiWoD/4FvSQyJFEhquoN1QJW3vSz78+XMmn23DPOKLcAW+
JzeAkgpxdWezoy4H7CSBJCzcuhF4Y6lmvdD9jcNMXKRtDsUGLqW+4DiAYcsJ67AFQEnjfiMX/WJ/
Q+115hqfxQsvibyX09aFjDfDsgm9uLxnmhZENta2lBzwdJTLBKMLTAZAFBbYnrwjx/yK703uQhh7
Hq67aGmnywdBYbCDYSRA5WA2F4wEeLjD/SgfhEPqwGJJ0YdD9NzTdX7d8NPzfX9eO0fBye0ZHb1i
IcrGbsKDYWGLHgUCfm2a5ebWgXbfGTyG0G/XHqwtZr/WvrS/qVg8y364uj0au5VYbx3U6YopN3xs
Si11w5DDhXqbYLk1ujXIzvlt890FLh5pGwENDL+aNztWBqvql7gUe05Qi73s7Au6I58fs5aXZWqf
8Rr27+frYdgxfmOLOzF2X6DhpCJ44GlZUhk+zqJdWJeEz0cjFUy+07/YaeY5PJUZr+w+nKW3VK1f
UsTZZ4dTOa2xsUsc/3xZ+r6teLPQg8a/AhDFfYZXeFoPdlbnl1Nx+dhvHck+1x6DQef3uQX3Zl3P
OJTPlwrFyMW0vrwAYadFyJ99XhLVawuZ5ZEfAXurXog2IWfjx1tW7Hjjf3FBaFQhLQeqp1tHMLex
6LcTf+IYj3HRVe4zUNe1R208MGewKEtRtuNcluN+dRQWzTyyZRT/jbWVrMeWA9rCs4KVTtwj+pxi
biACbD3nkeFz0Vi/RyLieABq59fEJs0M5vNzGWAHNTK2qRDGP+TVZD7F8h+zcQdhCF+ZAIdm2zuT
iMBC9i4fy7vkwQVUC8Viw/aE3IfSxTItyY3hX3KyId3p+BidnTxa73jFiACLfG/kwVazrWj5x6OK
sZAE3xQXFY5K2hb8JGTenpxOxvfRv5Dnd7DFKQW2EMAZ3zG3fR7CI/bQWPtAaA5w1GFAz6fFdp/N
RmYJ8duYXj1hhl1tP2WWAVC8AmKE208Fg/KWXdd+HCsXn4tt7vgzvO5D3Da5lcyc8K59OTfDmvlz
mSOcKAzYLnu8jZ39d0r/uZ1zGxzkKT51vY/WZPxWrYciaApbHqb4F2sg8gT3TsW9Zc5jZzYHpJvY
XwTC3/KAPdx74uDOvJCtu8H2hXtJWUqNVIxXD1lTMius5Wg/1+E0d7xOdVI7+a9l/UWYoqvgcVNY
60tHxwX76PAJHbNwYnb/PHQ+3UwN2u8kd3vB+h11C9k9u08Y4bPgQ6ZatrHDRe9ORoO50ZlrarZA
lgbzWMRA/BNE7sGcspLQiB94TGY31+otC9ceKwiC1F/c9hF2ZCUSmwhx14xu7KhNx7VssuZt9pbA
o/q2whnf0qms5e8vzAhE1twY3eJBPELOtyt34jEUsZXZkkX/ps6NnZdT4NRztbdE5Mzkn8Y19wxC
wmP+I2JkEp+EXyCG50FF5YcZIZaOuCAQsxACjAJiqMiAL4Dkc7VzdeqdLe0Jmkfm6qOPCEQQ7E4g
xtjlSnT2IfSfEXVNrdkeFr5fQmrbowVxtxxR7sycitb+MatddXbb+7+R7T+2OsursPCgwKsLc11v
xjYNDX06AAAtZGv0BmQPcc40FZfleMKCRUGbfM6223EZoTVwLzseI+jC4yE0Gg+inyUe76IvUnuW
WqcR3eP5ojxgb7Oz1Zv1/1kn2CR8N3Mw+5EbUo40v6gPwFTK1mHMmvwIDHqxGW1RHsyZy0kLJraG
GegYQaIMYyCGafGvQqgH2Dwd5bHawJJ6NWDb/R+6pjeS79jmioVvO+Zzb8odI9AafXBpT456YZPV
hN0/E9kEXDrbv6fPQymMDQumHT9Z4lb4uT/gs/L0AsfY2OS+rDe+o4nbwJeYScTjsRbZSfHWOAlI
9mPFa2GXtPOOBwllA3LkwZJItQEwok9nn8m8uF+U4GUdKH+g0fFD3QOQr9Yl0BEHJIZNsCDwijGX
zWcZYomXTLZ5d4KN0HFVs22hWrAfxuKZSHMGaeBzWG3Ws89P0TmaAjnFqdyOGbrAJB7nYsofc6mh
JcPS3ty3w0qEUYFZJBGskym873im9RcFg9RhVV9nQuHQTEWkBHB0wJUxbuO+RuGqUMtyf9lhuNYb
6eq2lVtAX3801Q7hLKyYK4IY3WnNmzmsaOmMbEM9q8Wz8rNSwmVdz67Yk0kgQS/h9Mr+snoxUIIU
X129iz9rKZ5N9Lsx2aLiy+MLZA8tmQrRZUgeBADL6PIABF400dqZIViH+Us6LzCAkR8IIGIxKN57
UVzWIzmEdiSUZz2MGdSuxAP0lJdbCUtp0ufZrvRZ9hfjSQffsvN1TCi7pYkNVLSW203cMxPzyPn9
YHbSOBHuMiLe3tMG9BIfBfDTmJmGqa4Zk+kQLFSnNYi0vzJPwQOIFjmem6/v9/UrkZn1K7dOs0Xk
jojbwGL1WaM6X0z1TarOfPbGsKpwO+I9aNSbVfickd4cEZ2pbWp1TZitqjGY35cY4eb+qw8mpDr3
9uvltwBPuBDnNMG+yQg4XAgImvQNQbg0bPI97P0c02uMNBonl+xaXMiR90GlnzsETRuSd8XdqvO0
dt2SboKbKgFiodNevdd1oXym7V6vT9TPeU4A76wWnZD2pXRTAB0QGnluPGe6PtMkjzd+a8gOdBKo
36s+dwiw5g1keMCCXe6vEQhA7JIvPalOlb5J8t2gcn82SR9k2okrKHOOg9e8NxJy8xEfngjfUuy0
+w8Jx/WcwONaWw8YxV+9wVyovC5vV5Nc58amC1r9KhbG+4dA7IY3NqAgzMN+yV3oEBX3S97mjbv6
a6ao9EKkCfyZ2pLPPJGAiRHqKz7vFcFM7QPQcb5kKjgpHhClG1PMFTOdCGE+ae9LCp71Mz6N8idA
8Y0dUSECdEZe2fgJAfxIV/wsnrXdvf5k7oEK/8JVGkdAGqmthtwT/6JqqnRu9ppxB2N2N+6NBgKT
3l9uDLk/WWncPhlEQiIxiH/UZv4sZ8nw/XqFFu1MrfoV1VFhuuU6B1KMPFZ1xcjwQxPqpaUbcQNV
APPF0AOMHXXJfbVOJLviQQpt7S8p4N8sPzp6EucFBK6zlCySVa6K9Rrsbpcz8eNQ6e03wgKIloVv
3GTD4psNmo01T3B9ZCFRWzZdN1ea6xqdBaab8C16P2ICYr8YQK4BTkjVuzxlS0LRMdz77HTVj9Nw
oUGbA7/xmmSdk6WBjM3i5b7Mc/90Cw7ZdURyfTubMGl/jUJJjHIBjCpabRsuNFN1OOLZvqfWp3r6
YOBK6XfdCd9GZcc4M0CaZpWAA0Vemk+Hl1Nu+Y2Rh0QsKTOzBYSYVlp2NPG/ZO6N8XnEkX6LGs67
4oK8hmMWEO0rtRanSW/aCYSgD2Bg9duSHnBst0no3E44kqwTlO+JP/CGTvllPFjDTvRdr58/kKi6
CyN5/vAg48WAtequlACmgWzYr2bnjyVg3q+AHR6Vn4IEn690JxGSic6Smf8ljD3OPE6qqnFlugqK
52X+hlzj6n/qGGHY7sptuRV4XLflpRovigXFqt22rOYK1tEC9+RUc8g0BAONQJwwx1StBPYYIQPc
VqPbmPAwqRu0KYdj+Z6HP/xXhk0bfvUkn3PQWCK1pOqMw/yg2fN3I82papvJe8YbbqH9a7ijAtc2
zvXOX2sJbpk/ddjKA6jgw4TigJk8EVPVT5vDHbD6wck0f4AH2djYkmbknqme/NAfZOWG39eXVQqr
Up49YWD8S7vo2VzfjohCWOaYsZOFSvYBsdB41pNLhCKIywfkCdVWn8bMEKBHwrWYkcxhsDAxbSsg
epGOhdXoefgxcGEkt4KhDsoG0/psYQMwzFVZfkQhSIGmBRHoCy9uWpNon6vzMF3n2dEgzUWdp6UX
wgIc/AoL9Qts4D1pit5nFwYa+qQK4MqJnRFyAO2D87HXgOnTM+MmGPVVQNKiNnjRrZ+ZB2P93EHT
yVfE/YCAAcJuuRhh8La+eyzziJwZvz2kBtmueDKA3j0Vu2dCgqmzC1s8Xp6/oN/pRiN2AeChAwEo
7kdspaYAVIpdLmI0a6J9x/TL4+sOP9niuu5BBiGsOOaWmMyj+YCHLuIlUHGPhhd1FGWEO0ijm3/5
GekE8ceTdWDiWfV06gdFDqk3Ij+Vf8Wc5ntBc0hmTvgfwEu3buhmIotUQlGGXUWwR36Y1Ks3Jxsd
pewT/W1EbvrZaaottW7c+figkFV5gJRGbUL2TT5GV5NhFDolGH81pquo4jSHgUXii+YD6nNFTAje
GHUzOyE7mMoP91Y+bjo1t3AipbN2LnGGg5teQ88Z2VsiwcnDCgIELyvhSkTX1lsx0SgI93Fnowik
y/PpXBbqv1uHhYkHcQzDKXn+uV+/R4eK3v6ube3OwoHMFsDwsP8+Vvul3Jop0j3/RYhG5qGnNwAQ
YE6eTBhZBpfOElZvStnIkah0P2R+WwNmF2yW+IRkTkQ0wQ60UdnAjVKEIK0ZodmDvqhJIlKCJPek
eCUMC+qN+NKjYjXccSpLsEQ2bUEbVRdOMKMGSVwO5l7DinFnnnFxcEVK0x99H9HPQxEg+UxexB83
wgSNK8VEjIgJzXomNNm+fk6lca0+f8H5X6atiYECnCbMdDIcqNLwWcSxRPcTwmoITKqFmSpuWIYt
XQNqlMrX+zlAs2bYH22nPULDKaQpfJGPQknD6p0yi9fYMNFq3Bj/qVhpvf0GpRwizcGjLDNIEkr/
KPJy6SjrwettSTnY0GXNBfa/hL3xZkyONxr+HCzzYUuuyMguJ+xjTAsRAx38Q7XJwFyr04Pp0H4c
EZbtbLw9oCFAS+7hok1cnVC3xmljN1YDPXZVqrSeatdi/0u8iBPqzoRwOtEPVLho3pgdIbsE/D6q
i1fhhRiFyKUlVD4oOtJd+8ozSQHJrlYFn6P2smDaXtf6lnBWskdwwttoH5sbxEUlucUPt8Ch9lI9
x6TnreOHjmGaQr0dDB/fxPmcwMcDKAQBNHr6p/HbDdGiRFC17g1StSMiim0d9e11BiHfnk5IVXQS
0KeqZ5Hd/10s4+Ei518yNlv96W2wkigUsLeRFVa3A9xZP3cvGMSDV+FnXwZC6NAhlNJCIsWZD9Cn
axMO+3VGlZ9PoD67T2BoUHy+YBSQtWp284YfFUbg1PypcB4YPKOmwAHpAn8Rl+kCqM0G+9/o0J4r
rxFm0pvOZyaN+K+nThOS78Lf9Ea0VoYPf3qD/h7lqwyKCA4YnHEuF11FQFrPytfuiSkWusbauJ8V
bT4xAgG2nY5gV3sIEEJK5127ueSELxvYPcym4xBN9d7AMkxoEqTjBIv3WA1OpmBHbohoeuDzvdyU
rOwnod09aSUElBBYyvkEEomK8uk2H4iBa5JGucyZ6j0Z6MHcmJlcPjoq7Qwvg6lxRpoTdrj0iW9f
DucK87WPa7Alf2wYOk/gR0oKNGj8TrEy8Tq9SZW1Hm48qwkFTd8FE4NayKJma95u0zrXY/QTArW2
TtG7E+4HHe07UDGJIQRe9jLR5UnSsYRiGNJIAQ1H2s51EkNNh0ju68tmwEyCdJbbVe96vAY/oUH8
xPAUT+vPF8yT2HQ+L2dSwQwl8c8VICVQMzEwAoLpybpmq7bF0NY5TP4qYt3NsT1QQpsCkfqSqh8C
ycBFemu8eTW9wkIHtlUd6kHJxNvKofIuJTvFt5Pa4T2nAq5J8oUvmy5zSH3b3JiVkx9aLUrcatsd
nj/de0NtGZVuoe3NcEG9K45v8FwUrfPJg7fMLmfzE9Jn1gNkoiPqPO6hAqWOvgd49+olaIREp+ED
lu4kDzJGCXyePwPI8dL+mqdwzisWnHetwy1oJZT10KktI/RSomewhgUyrpw09bTbeDkjugjnCVUl
hDxuCYrNz2q3Z+O3tO+zXnNlfovHXtrI1ZSLGjWuWvsp3Ol2ylw31D2kDrBWvtPGNXqn/5J45qud
ivgJFjYROHhXdjt+JpWdXHPrim5gqySzKvTUGkIJR7ENW7mtANzV6stEJvddVo74WjIDJ9QSy3K8
xsmhxml1U0EpzGksE9bN4pN46seLTF9GcFp7iWlDDW7DVfle8AJ19dWAalM6DPMc4mLlsD83tzbE
k28dvZgTiGzZ4iqc+BJWBZKVtjCBnA+ZWoWdJDM8PJ/Tkrnwy0U3ocizGiuPlxtij8nVIIgMqlkK
RZ8JouGsdaJxClbSroG7+nSajxtrXg/98kudv2b1iQrh+twYjcuu/axIQyRvfD8ZAs76Sj8YTLFR
JjyZPBd0mJZpbogprYmaLq1Tpvs9HgwvWM9YyTc/Rs0CXV1jz5hYHWkXk8UHOjdFc7pC1GBiC5Gu
BCTyZCPh/d1Y04w/U7cFRcCbsA/svZ+nppsaaBHQxGKbFS9zZZmhRgGsWBVMZVI7YfCge89hp5d2
i3cQZhYdAag2yZbVcJbAWzHri5jjT0VGSfjXosnVv2A7vUVLbo8f4NTM0/nrT2/QXSU78PtPbXb9
5f9J580mHn+eRVMkIhN2mwwDeZeSbZoHMITtBK8DJtzWa8k4EhEQlSF5Vra0784ScBMMlyU8ygEv
1vcYQif9SlefQSUpvybui6910vpvNEjdL4m/gjK9EteBw6E6rfD9634pNpTaGT9WssPOBsZ7d93x
DQdcXtvg1QaUMa9oXmF6SIgnJW3twDocqnVz3dXYt5Q21v+MHSHLxHcdqFlgzgybzDZ+I/qQBP+8
aMMLT3qS9JYkMhu6K2Awl7tdunsR7lq0Sz6YQiwx6kb1UsIdl/0aBvVIGJ1xSSSe0HpT9bP6g1mX
Q7S0qkzb3C2ilaSD1dgJnO2o2XQt5LjxhTLqMdmHX7i6om4W3Oe6WrJY3hYus+mePGPcKt5EBJK0
rTg7IrM8jIatv9TDXmGenpBJjA7N+HZLxMfOIRnZ6Z2U1iPpbn6FrYywrRy4GVtt3c4qbyARJcFV
ntmJVdMKXpQF2levP5R/kNVwwvFLtJozlJ9jeW1uKWBVeuIoUEHMolP+CRAYvK+bEB+0yeKaLTVs
lvuVTKsiWxNcRa8wjwkcD9B81eOFmvL0ZBg+VGuiuUU0y/K+CP2MxAB41aCJqo0VpS2jKTSg3X7R
kKjTz5T6umtIuJqypNWlvDV+tLW6fM+vi9E2q/LehCxVCzJHzzwK1flD6hoOhK9AcWD6TmOOwdFq
EHnZtvkuzjr8NKpzMl6OfG7pS3GGn3CqqJDUra7FLWhkgi1G1sto7eJeHd3W9kboqhDWz5RCPuSN
EAUIWjaKSy6xX6+jNcukx/qhadiJlvJkKiHaeaidA00P/Q7VVZd4BnSvCs8mmuKy9+HkvGOnuqfk
AcCygZqbW5DzSfpWNBsg7pkHwx+tN4KUb61Yvd8Ltj0sVIgNS5YQH+Ectvx7WOhpkOazzwmRFaMO
nDtBvl8zIsqvMFy+te8I7QuILM8FIExlyasexl9OfLLbMhuOpp/7mwmWW4kuNDbAK5PzhONVPrUv
D//+O9jdQj1v2RgmXnd6QBMsSB5lDCrZNNtCg57NziHAzUWGFOMsC4AdSwhcEpWpKgSkqcAwTife
9WPBra3xnOysrUbDJMIlCiC9vuJ1RxSUSd+Jkc4trsYdHIOQKVRKDDmeMAF6KwD6ddCr44QkM55D
yediYMIErHjU3udbFqwQWSsRgIw0qFPgvPBYrihHjNzTaAghZSbMK/dQQCDxfk6GYHn0dI4yG009
eIHvOPMhQvIlKlogxlgGjiEAgKDOnsLgCdxnx8yF8/+kgmihfy2e1g2mZerHmt95o8wY8Tu9ztNq
gM4VNlzWq7ZI6c58GS5UOI79Wy8+tZ09IRqVQTr/dsdZd3OD08Q0Td8MJ2znQ+u3s3DBjRQru8vQ
hLjy8DyXKsNXV8JmEUnMpdrXO0ImGMjgDUqhfn0QxIjnnqlbrz82SUgl7JDp1bnWjjDstI2Z+k/8
Pj93iTjW1E+iuSkHKYEc7bIgjS7eynDJwpmW3t7qkhcYkMvjpsaaZe8tpVudBhmkuaU0mRuIimE+
ve99s+HXYnaTpYOqECy9MXEYwJRGviWNI8EBaUiIjlapEpCU3Ir3a1DRrpiRreEnib6SOBnhYeiL
TFHpvn8E6aZOXFPf9t1RQbtnLORm8/nsVAIlgSjhKWFMmCIIYh8afvLWC0FnsVRXVle20pqmuAFg
a9pvqV2K7dKEBdkhPAlezVpmT7yGf4nGCBczuRh8b9WbXwmsqQT0MMLL45UDCD7tCL8TdYq0BVD1
fCXysJqHDPpeXqZtwM8/LPunfND4xCFr5VPZ/GbPn/4VWLRhuc8Jiz8UOuZo3ij7N3ZrmBiOhFvL
dEmXtEjGKqet4Sp3JAvnfCcRCKkuxQ0CPnZEdaWDDPCs7szdc805waEycMPxAuaAEKwKPAYZD+BQ
4QMFGIuGSIBp9w0a0GazPCN2l7gkhB0fp8GZMHa1yRxzCx9Ni4xk6OpLqt0oyADZmYEXXeMX0R6H
Ie8uYc8OE5ZKwhtKmyFOSgVxqgicIIxucEBpm4DF/46mNSdW6/IUi8WU9nSCObpi4TwR2eeJU+7V
xZO6Et4sWqUBv14sw1AGyezuglcNYKBuOXZL8Dz6jcy8cdSbFFDr7ASPPfijClxWD94DA05M83H+
YHB7qWBxsKP/Qqr4rAtG1Bd04LiJiKdizUhsjMMBKLJLaKeAwOZdjN3OgKZHug/sa3XNPe2VIC+Y
LKhOke0abZPEP1VOnD1roqO9L0s2Rt2AL/f86wlAym8Du322fF+/J/KtALQsr0CF+QwGeix5SCKL
TrQbejYdSlGN9VezSsHYG35/OfDGA+SlVJ+JiCp7E/ZEPW+7v4z95+O8eaJjlk/SrNvydI0aPK8Z
6jHKiCBDopB7XoHK6SEB35pNspSEnSZjnbuYlHsjchSCA7u/clhIEdsm4sQM6gLCy2+t29bNin/r
NUU8z8SweGE+rl1iqrq0Z2DH6k2WTGVeA0HNZYki8vslniUVHRs6+ZTK/HOOtY3SsYexyqIND0+I
eUu0DpV9Xp50dVm+t6JyGhLUAdkil1GUt8s+Wpc87Il41sK/a7QRms1TXTMSKpvVa5j2qIpctdwr
7Xed+S3nlngPrwWY2ibkOlaXjzBvhTmPG6/AJEtTuKX9Mexp7rwWHzgAXS5Xjd4og9bk8gzzUKrd
3xO4KKuYsx5DN+kMq4NOXBmLrjjoDAJUcqWUzir+uvFWJMs4nsf9toGoFgnwIWJUTA5nw2feSXOU
YYKAaaJy+1y/NaaoH5XNWT6I16OGVPTFTJyNo4jtLP7JuX0te8W7x0CIHVqnlZcPRXJP+ZWZkUf8
+Xmh8g37bZuc2QxC1TFlX1M3BibKwyIL/57NquZethw7riLvZfjS5eUZf7FvXbHDEBAJOxJVM5J1
dKtskxFXWNUtk8EE26DR8fT+XNPdgDjP+FCAwBhBaq+2j7Q8cdt0hO6S1zIHbtav/osgXjDV/u18
StADCP8iV6TJeYTjH4ORSoqPSs93AjVkgqfEkAOwSxTGrTBhcXXHa+aVksvPMCNiNKYyqOjtFN4U
gz/9wnV8owUEqkK5g6ElLCFaCEYIhwaPS4MDeIlchpULKRHWB0B8em4NdljekOU//Zzku3qX78Uf
u+mbZ7bdMGciyGupIV/EKO0ZeXx/CPOKNYFrnNEqzTMMxQog/kdpMMlgJ5b9ir2DcCVGktos/PvK
mPU8jVlFXBenYTtP/iryJMnn6HayT0gAHfYhXyt/LdPB1FI5DbH6gaKQnjPKqIx9k0fIRVbNkU9s
GgOCYwenh1CUMZXmfUBmVmF++PIO6M2DGN+Rwivgpmd2BRmbZBUPos50TDfESRNwVdmTNsZI1sby
Z8tPjeYgI50F1csEflU6fV7gY5EjvKg8bQ8IR2bRGNPB7H+h6PYb3sNoXOPd0LTYr2WDTLNARaNu
B6e/MLEm0FDklxwfX0Td2EwWoIMVgOji9wQG068KGEyQFd8H14F1eWkvFKIq4xVwZeJRZG9C1lsx
wd+e+QQKBadDMW+V2wYOxiF2VmPKdYr+A/BljlIbB+ejgv0yDxoEep/58RzI1jb3cIUfEHejXwDe
56+SONUN64JHKdsOGCmmzYDktmbJS2UsnC+IolCdv1foKg+g+u0tRksPTG7jKQZN5XrBrsyFGlDA
i8PmApvSMQroeoIgY/1NrMihVwJnJx+YDOBp6a4iVz92axFTHlxi4AXlZ5RNxsHUAnyPtWVcejqk
K0hwB81Vf8UEzS8IOxy1YYe/27pwxV3fQZ0cP6Ywfe7UKaYlLkA3J2V7nYeY/gTmLXrwZBbIn3Rm
H9JewuSIA4hGYkMPxADgWJPZjQIenArg5iTdRdGKRn+gzMWdzCGaArdIzJzId8rgoEw2MMSgMMmE
XUEIMgnZoyG92lVla1SDf0oaEHEQm16h+C+cgTAaJ+eEOnqxMOAIsoP11iDYOWGlaMlYvKBkfw54
sRAiyHX0JwdXoKun7j8kndmyolgWhp/ICEUUuGUzT+I83BjqUUFREFTUp69vZ0V3VHdVZqUe2MNa
//qH7uT7NPvqcst3uxDw29iONF7v7cHsj9kKoSykHGvBXCw75g58lyIEySEYc8AILjAoTvc0AciK
DCqMi8O5PKxdQ3H4438cWlQ3H/GrnMt3/SF6DMQNqytyv5AKVR7uWkSpvSpL/VkPHWQQ3hwz/KS2
mCKT+qFx+cDXZ34d9IkSHmPcHXQO5D4OzPLnwcogEKM7RsCubJqGGBXGI1bN+QHzULVUbqCyPWG6
O2Qrb2fMWa9gbDz8J7AorIrohQEk/jofMGWfQk77MClUUM5SWTBw/Xg/1exWVnPBaecDqxcwPhxq
ZlFSwHDAUQFZHfic815LZghmlJqJYVbQCzHOd1ohVQ8jrIb2tBE1GeWbWqYr4lkEYsmJ1DFZwFde
5qR2aDqiavaebRfl+BceM0KJXWzIIIX4TOwgPXhYq5REc2+DZtKS0rxhoLzJbSkzgstJg4jKl7il
K3ZllBuJhkAO2sDQrhG89bxBDsDKgPOJlU+zN6RDAgcVQ/wxTo8zyJbZhkfy3JwP5dZ/bn6wIMHH
fUwP35OhTzuMCf+lmXJlUaK/m5Din/oBeKjiVG9C9eKqFCFUj6hh+WsuMYzzBQhIMxix8uFf9ycp
5+djZ3LmvIdflslaRt61iv28AvZC+n+N76PbpiRS7Ju87pa+6C5uiXK6+DhL8Dh7BpEtWlS0WLLC
Ivaf6Z2Q4uux2r+gsxGtaUy+f0A4NLf6jP/tqhZQzHlIFOSgixbCzMlKHD/ZEXz2aNARfS5/szPR
0200YJqTyHKP8+WYk6vIv0BAffeozCuGao1Z4mOuMQimeO4kj6OCFZJuVoz1FV6jo/r9uDvVo6cH
nmMw+Ye7Bn9dNWG5PI7vrcUHMVMH8r16l7V6KvFCzvFHNaZPp79ulr2/ws0lxw0tTnIW3nuVJ23N
627G2vI1lw6aZ6bfWLIjK9LsM04aeFFopjpTZpT/6h9f3aBfcN+oFwOpYx59YM6Ccyvg4/bvI1h6
gDqf+VCnL7I+ie59UXaF3D6JvvokrQ+7u7HKWe8hmlk7+sXVpoeXW3d/J2QbE3MciNmqEJKhyJeM
M6e4/rBfO62Hr9gHFKAzeyPJpdb9t7jPF+d9taRjHNsc1gLz/F7M1UE5VE2umauRjV2bn1Nx9Yar
YR/kQNSaWe8HqJcm9C7X+HHsJIBC9z0yfwwheKggq3vKXuLhsJCBW1yLLuFiNRJrm+aieUXgL8bq
bIjqRm8mp4ItQxaAOVnkvuYDQqMg6M57qg8tiQ6MYuV1bOcGlqtSIcb44CHA4cm54LqO1bkRPhLA
NmMl/7AJiK6rQ5L8mK+42UB7EjIB3lifWU8I6cGrwFtw24BL06GaFGUpyxsKJqZtyYNGred8uFeQ
pJtawmtEqvnTTL5UPpfYIDXSBTAcFNHW19nonjvnoCNjrjBUMH94OXQEG4e/tnP12I+YmBJdgMaC
Qcx9xq3KvEl+/5wTBU/m/RBMdETJVUGiYr9x1knFsklh1B6pkRruJ91u4w++4Qr4j8PoYbijQH6N
LwdoTWiketDLmfpndqUK7TpvmBWjxhyAmrtDSLiA5WhaiPDd4gHhXlLpvs9j7iQDxAB0gBK+45sA
sBDdsRyiBeKucyrstcBVQTfbcUY1+JJUI7xeOtxn3CDMlXMGIczJYXnxD2CotXEBLTpqJlsKgPta
QUD3Fpf1t2DQalO3l5NGt6o/RgfMlfjVPoYulQk5i6qNdmkGqv+YICTsoMQkmskuuWc/Y2q61xHW
mbYvNwaLawl/BGztOaUCvyY1AxmAIenh04EHVBFZ8JkZkuXUM/s4ZP7wrcDhKou7p5xoQeieKdzr
BQJRKw+wvMJat7XfM4IjCKL52j/o4Sq4KGaGpI/+0u4YHylS3RoguiHD0MHofUB2ODRhiH9WWJHG
2x0FIFPiK0A3qWQEhLBzHlZVe73DYFXPcGglFlndnE9QIlkVRBZ+8BjtTHF2JHArxgFpCs5Eadc/
3Tm60NfCUIHyTLElaxlaaedlY95EyGh/wrkMkmkbtpqWLhSZBVRd2EofEsqHkQpwynxpRri4DyYK
WyXouZc9sL3D+YTvYd/9phxNJkYWNt6uGO11xox78xkmFoisSXfJsUXuCkYS+t0ZJOdYH0ZSU43W
Z3l5SrVTzfSAfTBuNsUos/hnRCBwDbCgHGVtAGy3yRV4jIf7XtILcAKwXSQ8MqeHOM8N+01U/WvT
nb9p9vtL6Mt21+eb8rj5SbBT9uSYthhdpobQ5rBpEOr7nQkIex4DJz/D516b4CCVmVe327KGrwGz
MwusOYTFwH3ALQEpFlVWHuzfZM8UCAJUvGq2lvI3XGsTRlQ2CtwAzwdTWWNtdRFfjIyelrLeRt8O
aPw53nqvVS+4TF5+zybHD2L2e1nOUcVIcJ8DINX/FD+H/md+vM5EDgDSu3d2kTO6TXy2OTv6k2fI
lroCulHDoRUobfR/pDfiYYwOD9NoDNQ17xF/vBY3Ajlo6U/68T3s9s1LaSENE8NRD0dEONDYDBJs
an5XA/jirB8fZJPcX+rW7ZQMSOIMLTxwFgTPLDkBSGIeBLzY+Gvh7OgkZcRIy8SSi6bISQ7s9rf4
BZ3xI8p9yMV2z2NAwSgCY2XM2grcJsDUrTLiyNeonAe2lty9bXQHxoMQVCSgDlQbOSuKjzr0GUjQ
VQ3Gl9NjBWFKuqHwcTkiAkphikvcirxm+QgffGeULwzPbf44ZzAeHm4+0HkEEPYL6CYJknpLb1jk
NkDKjQeohOP54uqAGoRZB5qhiXmAg4cNSPlvOpg9lvBwZXNWm02EjQNX/ISTwGkPuKj0XbrqOKdO
z2yyIsySSb/5E53g67wR1lSiNa9ksUiC+vcgfzO2n5PMjipPjxoLMJFeRWHMQv8VUYz4xeKKE0Jp
/uTaUnBK+bk4G4hJY53TakcFMelY69sqJ1v3s/gsmLyCD2dI2bh5/V6AaaJZkFBGhuMeq1Pautr+
OiSF26WvBbQ/xCXCy3d0839WmKTEk7Tr32bYjSKfsAEH3J7oHWlMUULGjAim2aLY/YJseY4Hk8qj
x2H4YhyvDk4lfBp6ohFbm4OdJlVGmvSI97ijJ+C5iK132es5x0M/gEXeWpIAB7e/nLaoqige9oDy
4NxZEKHpZjEnjPiYwfA8VORK+EBGAxpZXF2hnnTc65SgYEEeqk1tTHTrHVfJW3qh8XoGvYlsW88Y
LgJdsqyNCdwc2GtyB/4II86Faik+tQOtMJy0ejJ0BP4OnU2RvLhDcNssRL1C6s3PQQTIxHA/4sAm
xmQ2R/7A1IlOwUNpaiHlHdGgdXz8/Vjil30GWVp8nZtivlF+m9lY4yey193RkH+j754RPI6qxAhg
ho0h+C2MOe+3TSu7gpREmPAlvI1269dq+xbG/BZlSY7iepSnl4R1DidnO7rBAElv/luoPqpScbc+
5sGIcYEQ6TnuTXrEpQ3cq6/F3T/MhUyFtOoswLot+C2AjV3OoOQJTWzF4u0F/VNHerniybrojAeB
THIdHqCHp9uwZ+srHOBukDFwS29TeSKnfTksAJn19pQRyc/q7Im3RPiOy0WwtfD/AGyOYT1SL2Nl
Et6imoN19kyGaPoZ7SX4cLpMk/1uRFI7B8bTfgvO0CVDR2Yufrb7YJ2LdTL9qqVPCLmDxAQDNzMf
6yxUoytWhRH8vRaZ68fCCK/L2bNbw94bMDxnIqDa6pTGvs8lgqK0EMVSGd3DftJP4EKM4S8G22jr
dTbvYOup/sDOfXncZCd+z5j5eraswqF/9zhX55qAYzXOvIvHwGJpMPH5pU/GRfiwSttlBWZUVC9Y
NvXXrOxiuf17esWeYq7yGLpzUaNrd9ESpATcie1BXZ1nbfrv+FbTc7Sdcf5ny0wuTpV8FapaZofU
YPxtqvqzhh47AwFV/W/6TdeBPjlbyTvQ2WMwpf7xNWu7m0JOc5YAtDbiJXsYVeEz3DpMyYE5wO69
LOG4NL8eokinx9dofOi2Dm21gG7qXYMPP2cV8ivBNdJHayM823wkQkAwicYKDI75KaebBfvDRo5T
WqQby6FgzR0B0sQb25owuTDHdQux6wfV4id6E3n1p2+Pn1oeeRwkTA8DzFNah+gcV9qRID6EKw7A
VbkeW5pzAwYoVKn8r4lYnBnyyPhJ82J1DwYlp/M5Pe9HbYCaNr1+HYqGfk4/hWvXZPtHmaBNHm49
6uAWyqWZCcBTm45UPvkf8i+FUR/kEruXnolOBOxijj+YFCYt/b9DGaUc7hCFmC+NHYfk3wWxC+gO
OjHGM2JZC1pLE5uxwsQfsXzLr6oiNG38CnoutxnOASakS5x4uw02o65G2U81drMZgvc7dqKdIMxh
gdVTXEjY7c/Ba+VDnjputjcLNixmXW2NAUKI9+Jd+lQBWiFsuYcDMB0Ip2cmOJ3cf6n2j/yoftQB
48TstwJuND9MMHqm/vC6Z5j77vOeFN31p0In77zRS3IivD383dDsq0FjNoRsff5y+4h5MSefISh/
6NLzOfm08/eeD/4tZSt6htbHElqXMWYqe5kmA3hMMdRtxTlOyYeYcjVwI6CEhetIqBlDDgoWSEHj
85gWauhjhmm2fqSTz8cIxdatfF553SlK/98EzqSL3ScIDEZmlFZd87y5bpBqL2DDdEaf6BGUzCX5
SMzynB5tyttT2ASSq7A1XdR3Szw1ybwqRg/SWzLyvDom1g/+UGWIy1jUfywXFPSe7hJewh8CmRdM
VuMG7IuPZCyKn/+ISWeEb4+vo8vSIwLxiixeC7/HV/Ld4Ss6/fmdpdSs6kjFsWHzZCQ5Ak0f9bMJ
4shWYcIWDYlcZs1z4MLQZNchnRDXeT7viGL00XH7KBzamCeHzc+Lu1giaM6Fc8ZhGdlX9zKl91Lm
PYcoIysfH5/2dUaxbYhsB2Yebjkv6OXBpPGxPN5cAAhIENRsMNjsBhtkICYGOaqv2TpTEaDpmrcF
sL3/gmoH9Pso5TsvBx9AASuI7FmYtJ4sxqR1YTFCYOCR5sjzkFJUcWvtjpBaxnKMzCBSLegtw9ns
aUlB4zPkHay15Ep2BDdOGXVXkLvZOPUF4XjwEw9LtaBbcReWP2ou9gS1GzWmnGA23P/zOsB/PWGM
aF7GbK0Uz1nRRjC/pPF20l9A2d2dcVajb6Wg6o1bzJhWXQune1y/AHsnummS945zGhcHf6oHfXzR
E+DheMX9QK693Ge+6R9eAL6Y2Ils0YVIHRXMcS0uSqe33Kagak4x2pI7l4mti7ab5ucZjhoorjkL
BM/xvuAGIn6pBJuvgo/ocggQS0Kfg71fXFHRr2GKsJSgaGn208vjO/ZtIeoAOVPjOUtwGaCYg1O6
upOfIQtMhAKiMz77l+Sa/oIUblnUiK7NYmbjDOmNVLBoI4A7Rm3SEdfx3WoXfQt6u51yaXNpMifn
u1ylNbhY88E9QUGSUx0zrA3V2RNFoxwMU1AXNDbPUKfUftuGm+20+AWtFioJLw5SnishgySlXugk
uGFRTTTWTdyoau48mLP7DoBkOajP0x1CWeYCPpizexfrxnqt79CuUt0nGhQnGudCRYlbibRf4Yc+
u61T+igOrCOZle4dQhGMG81kBoo7ustrsTR3d9Lt35QhKqU1dXIw/wgkZdxCw9kWrOocl6ua9ofJ
vUA2QepO5udTcrbQBN8xNoPyY3YJHM/mHb4k7zkxuMC1+Tuo5SGx7sfaRhvfyaK/+ZiXgLnAc4Si
RFBugEbRKwT3WIHxNrkBnPOYtJIEIKsQw5Zkqmf4uljfdBgtt1TytxFSZXepc4eep7hP8lKp2c0/
xhUQ99d6XBN4jr+nSd1MnLvm884PFVbwQ1OOcmbLuzecDSg4ueFi8t2yccS+ZzlSGE4PVKqkt2dB
5w/UfmhPmTeGUHKd1v9taix+1JA4Yb+cfrEUhx9g4jVPfuYJPe/XxDYCtS0JxQ2w9R75vywz0VIQ
j3Nmkia1IE87GE4of+d3gVp0UzAYIaR5TiHhAN3qXo1hgHw6nlxUd3eItwRByR6/NGvWtDXMgii7
wj7sHIycfOrbB2e+rCaWHPxxs8yt6L7koPe4VENQY9JDipg6CxIZVacSZputTSnG7ApymfVyKNLY
WrQR/IdqHZMKrwvXCEgoBcBBzkx7R9EOtdm6zlNoDxB5/32xG7OHNfY5JbMiuBChYU3BE0KAACd3
XZAEhxJ8gM/8eZTTzEAGYh9o9r89Kjo+NpQ3HScIzSLjFLsJBpW4yaOjMPtO19ZYWMTepz8YQcRD
FCo2Dz/eMhJzhVOX+gwjH7IMMlvzf2u4PUSNIiUlMOm6IHtdAwgihHqbEN883SaKdOfAgZClNZgZ
fw9+cpx9+n7nryUqrmE9EXQAWJAyzHiBHIxAXbEmmV9HT2Y+uNi/ALmWStj4IKzzep5tZKBJn1Of
77adDNIufzC2FschfsM0shMoFZhLkDgHF4kmjRg87+0qoC6KI+uekrBH+FOSOCSjG1kw7GvrEg/Y
XTocVgxXTBovRERkA5xfjOO0tD5CRTdwpQR3Ob6Gbj3v7uUD5jftNWlaSbPlwmBk+Lij8bSpByxp
bnQhneN64FFXG2IhbCPou/PzyFh3vd8clt+inTI3RNh1XT2gAAq18S53u+/SJGe7xq+TV/Q7VbrA
hRvO3SCuPIYrHusgY/hwpxNNL9ZNE5hCO2cz+kZbfr4/JAmUW8RRE+lk0Nu0MrT678IofoOQ6/EH
h66dfo7l9DWtWProI0qPYPq19D/qeJjvRO0OXRGfAJOLFa9jDGoN/mhDmYWC0xGOBx4mp5Vd1EU4
tJ2YuVkDGdUoHd9Ut+d0Vl3iedtF+Jx8sAh7QVKRAngGUyQjg9GR+FHEuBt4dwbqotrwEHLeCFDp
x7pDuYDrB0JLMDaliGARckwDs4O235ygju9zvROep3JsnDvdhsIOMY+4M34HFt3IKSts7+jllzNU
ZxEnj9XDHc1GrMoB2j8yxIHpeI7oUfIYijo/Z+4M1lWsWFVCBAmObckZr/8I/IBto8G45SJNCmIK
qdU5Q7h/bWa00jMKT4Cx6j3Sx6xIhpgmRkjJHzPaUWavlLE1KgIcwPAPxyxCapmUvzM443OKDw34
C8LGCbWQIzHHjw2v3uwEGDW8HT4Pb8JgPbTklpXmlSxPEIGXD/sXSObO5mtnT6bSb1Nv7O9LAIp0
CwG3hH6r63fmUJpgbFAY0GOgbPs6QTUUcyo+OipIfGVscDXJawrvbq/yjDliuKdNQgpNOj1AX+TM
rxE/fJgcrh57NLAbad6GunuBB5lHxhTJlqBa9xg3XLdgug+JBScLg1mvsWh5zRzAEABt6H9BF80R
t0KHyEYSJV2Cpzc6DhUdwlvuHuC4i1cjIjqKA7ZNh61s6yHucuRszsq/4Uob07j7xFyD+7Ffua0x
weKGfACjGlxS6PL4wniXeFwTO+B7LhGDwuUcwTsdUTmVhzd3OcWfoEUac58QmEvbc48zTjZ6HrUv
VDz2Dj9At41k6I67hyYykFC51DkwX39B16kTAA84Ti6qJOo4eaX3J4Di8Alb2kE4wxFCWYizdk4X
tgQjAZ4aYNXEV+ZUg33xC9+eDOv+B/yy5vAWcjRrSPJpPX842BTMnosBwyhyJKifbextGfBcH2Z5
RPhMPYrjt4XHtLMdHc8mRirOjztE+aMvPYOXMFnmdmJcZtIMi5+Lnb9GEf4iKUW6xHAU3ee0niw0
AuNjeLRhDghIupEw0hobDIIhBXmq1BJ00gBUaEGo4N8LZjmiBowgDUO008wrfSRKfMeX8zw10bEU
lwNzVs+g9P+c6G+j3D2QPkBhc/aTrQAahFpj9pD78lGDNa0uOax8HtchlQp9NFVp6V9TyCgruqG4
1qyDYTeMQBcPSuonhoj+1uN0cT4zjiVGJuE1BnA+0y49XN2HqIo87+F+5wgS4oKuS+beLBkTYVbF
670TaCQDtLYrNYI2t8YyUAx0Uey0oBMQ9pNWY5QS7MZn8DJklB3dS+Y1KRyW6LEChKFyDyXxm0XC
O0UYEaJHYcHLBQQ+CX4EX9/b4WNtNbMhBsG0rAlk1vGXE1+NYGfiWg1kNBzR9M1AtU40qYAh/RhC
Neq4KNspK5nLg0fFPdgta/YfvIxQD5npYJOLCIxqTnT4MFxQhUI+q3w7oFPugwqr8XJsHSlGAUqb
WcFZpTqoncM5DqUIOlkNePZLG02AWhurGVoPppm8iy3pSpKaAQEWGyOAjV/K8wGgKCh/IknYuY+7
WH/IlSwZ5V3nNuN8xt98AakvgsABAHm1frFMAzpbzb+yaEKdoAMW0oEwU+Zm1dbwaaQbJuneZK2c
BlEbkz8wGoQKWZvYwBALqZEBL/GSX7q6W0zwJoi3Ld2F6luvYiZAnLXY+GJabmlkm5Fjk5Kmts/Q
Q5M1I6kCpB9zOZHZmFBrSOOaJ8/HBezk7WuWBDkqUpDuBP8OUjiz5BZV/InnKdulWX5JAn5TTTDA
sRPW7ey+bKyoL7DPtir6OHwCOLq+eAlj5wGoKZ+dRinznfTTF35Kmk/qT6Aw0RPs6WkfqIelXfq9
HWr1Jr2i5m2YnR9hf8+KuIpLZ8tuRWW7JofAUgCo1/NTTdIkW+PrDWRPAfRGY/+v4XCGlLwyJI5T
ItYx3RppICASNJLJQkCJgwCNpyVDTiCz/awG8wFaGoxyb5Rh1g/dUG32+Gq8zo/1wh+cuhY7lj7W
xKKL6dwC+AZy/fkxGqLD/uFG5gEl3rSJVMfj9t5La/49bJ05F4tAB5WhaFRgwWCOSk1kJF9IuYNq
UQ2ctoTPsHqQSdYNLzE2QSske5BP+2kDbDYxUtiS2JG+Cf5tR8YRKccMrzL7y8XGqkUtaG4eCbNn
fDSxcq2tU43FTInpBfcsUvcxTE1cVay780xhmjZuGYOv8uZw1kN/6ojvtBuRpYQ9F7ZH884CnTk9
HyR6SjfIIACz43fIZQsjsRaf8Z0TkFeA0zpZdaZxtx7MPjlhBtElc7ovGzhJfdkZS6zj1mVwy1nR
zG7wpoiznnkd/5ZMYMujnrZ0bmF7/IIQBDqKia3TcrRJ4aW4L4nrkbcs062r+/RAM8kL8oEbfYYC
NxQq4OeMhHtw+tAk0CQXC+BXltgFxhtuP/gSuXOsTjh8/uFtmqiWWwd8dtL4/R2EYustu9zczCZP
bsKb6JlP/0IpCQITffgDkKl+OICfZDxbDc3BGbuq1/gWZI5udTE4Snu0+4z4oBCU3Nv2j+XiViGI
bQyj7LW6L+i0uZcH1nCji1M54+TjsOhutmKqucXiwjDV71PYtoc86mG3OnTeY4KTnTVOgGYj7Ze5
Obs01FmCQtr9uIiv5nL8wSfS94GgKtK0aokSO6JAhWg01R2E8d8tVc6/1gvIHmHfEVKETrmmjpoD
rtjhx7tP5Q8B0LxgyEgNRduDqRKUN7fr12GOSyWGkF7KW6UaAEl1r/PfsmVrjIDnera6BucKcFei
9gCdvJ9uIN8wT6EOW/Tn5QExGq+lmIaseAgRjxjo5kkJ2GOScmWSKYVDnwBY/Yh/pFen9xRUaKSZ
MUk6JmDCQARXH6qrC7pEhz2FKblNe09TZnCBIi6ZurY2gT4L+H2UasWC2iPFi8a7UQrq5uSdygtO
3j7qiDbWpaiUWB3s4kXhHA9ZctnVdnlAQYSgD7hpiW9ZsPVxw9QaxohGLQAe+W8dKv6TWd9QAYgH
d4PqA2NNrgYkSVB0fkv+kbKuvRpspBbkGgqGQvyI72UdVmioiinXroUehE6UQey8HKF9Za3ocrKV
eYr1mHatNVqEt7kk04KstA9VXWUDcmbOffQBEMILRAHC0iOmjdt0yKwGMjPwe8Wl3R3VQJ1Q0g5H
iQEOR0fMLDcX5yhv85o8Owmx5zFxDRbax0i+BCQzLIYbMU/mcMkxxG/4hjVIGvDXmMAt76yaR1bZ
Ebny3uW7egOoJhRW0EfDEoT6AzBLecGvUPAA92tszz7h7XLMyqOxGETZ9jmSX785ZqM0IfeSQDli
jyNQHcDAj5hhrwgBipaTYZE+auj7+kzHik3XXPcTpmgw8qiK+hNqgDrU5MgD8OrmyhoOaUi0BRJg
RsMdOzX8RWs/Z5q54AjD1p7IWjzSuMEe4HnPkIK2jg3unr5IeZ9v1uDNUfbq/uy8vLlugoV+vBTR
ME+EiS/hjgR2MqvmJnjPa/fKYjXBvVEEc6DAGe+IHf4nJuqbTpodYQK7YNnJvOH13cTDfZqRvFxw
pZJxC+VIT/QJA9MpmZG4cfNnBH1ARjhtCQoHAE+mFJ0x4zdpiyvqm8V/n6fOpmJC3bO6I7KL3RwT
N2o4qsaBK0ccUrv/CQbSv77GWdUZ+jg2W8Dw+CM4PW5iGV2nkxpIeIGFLhsahg68pggy7nRGkUQn
E6T5GtHOrq6I8an/B071gLISKKDSA2domFcFmd6di7K1aMS6zerxgD5RTPOzm/EOPyF+Xds2rCgz
tb3K6q8WCnZ+K40mjAsnRHbFRUtuRQni8Yf3NR5CNu6hCi3xY0+/35EyrtZTk+4EI69+itSC4MVK
4AGm2AwhPQ2k/0JBzvov5z3vydxImslySzJxvxHsyNB32WJwKSD+wJo427Amtv72b8uOZ7/8pARV
j7iXNLTrpxtZLBv9wd4p6fk/of733veWdDX2cdeniE4Lp3A4ZOBCCBhVzBx0q5hu17I211MNB4sY
4VDlrmkMAtB4B7oITYrfH+EGzKMfwegfyZE9TzP8v0jkSXtTUIXYJlDUWj/NlNNgxFuSk3nwnwlx
ShaWXHYqMyM/zNLnLVAkj2X1HpiXTPRuPtSmGyK0cyh5sT//Pb2svnMo5dxMnHb9MD0wxjEPknoQ
AbmOBvsvgdgvF8BUqpzkiXsJMXjyFTBmYH4T6hkHZm9yxmzhFskWeYvBIZ4VAn8hKnB+Y3JxSEdB
0Upbjd9VsiPd2YLKRaFAsQqoBlxuw27wCdmjn4Wo6akcK9LBk2kmReRatuN9Cubznkmi7Jn4+ZnH
YrqBnpIrHSEO6hMbvyY398rxOUgezpszE755wG7TJhdrT5kE77Rry6Yx+loHaB7Jbd7nRz+iwxPs
zgvDBWouc32Z8vATSdded0F1pN6IcoJ5CNcL7vmKf4vwluFc7TGuVzieoBNMFyF8c3DCrjg9x1mg
+UqCgyy3jAhaR7PXF75sBiIPC8pj1pOkvHRaX2IGTG2Z8df0ZzNVUf1lFqaMbmyaNc6yfozYlaHp
0Nx1uYELc/mYKyn5NObhZ+OTiLL0hMEoT/MjUuoxD2yXnp2t+fIGa1xMWFS/CYcCbBufsDKK8fl6
QFtzT/w9HiiMfPbvGw0sGmz3wO/jHGUmTbFckPCqBYZ7kBcE/JBcaAsAHerbyfwVEQ6FoSWueaTI
ZpOXbNW44z8wq+GQMeSs08fkJmAxYaOE/AKCyYRBgDjP5IBljT2HZJVYkAqwV73uMdqzeZ7pIImo
BTwcnNER3HyJa5cjLF44gm4Ybb6wIwSXn8ob70X4CIDv0JlBinWXYMimHEx/LJp0UVG0Q0mQwzRO
0B+Jt4Z1djL7SbQNHciNsp/LhwcD+38XgROZiDEMgLsqrG3Sfy6TkhnRlplE9LSmMAfXv8m6EzSj
NaUcSzAf9ZGe76s581vqf54BMsl8JCUFjdd16RGYC3ycnkMgM5Ayo9TKPPUEJEK+Ws9NKhcmQcGK
3hJaiuVRwHzP/K3/iOmxocwRgP2wz4yjcflDYkemGM2wZEsQ7ugQyZe+lnCm4W+e/gkuNKZNlP5m
wg3Wd5nPg0Yi8bAbjGexyFsoI7gkA+8131ppIumhDzYyfKAvSfEoKXxUn5JdoY+6TifA9sRG9+ph
oWxBRQxoWr4glWsQ1PBARmay5FrAvAJgXV5u+LrRkcKUEB+aCAyUJ+DNIWmozNVrNuS+4+O/NtWO
nwSnyJeJ9Vc7U7g1JwpRVnyw2wuyhT76uYp/gGwFknCeu/pSFPs6PMg7knrUVryKaZY4GBN5ApFg
q7PqYbC23Ea0K8RCRcNInpXagobPI9WMkQRJ5fTEnWC7gstkHwp7GLZMePIZBaayAnjSAjC7qy/d
sKwBGJxuPQPme+r06UHwadi1qo/0m4oUDZDV/fuMf+NigXVB58ivEr+oYiPaMzEfyvC9l3NH+Wju
MOkktq/KGfjhSrVFcUbrz9RGvqdeAPw1vop1Sb4s3bx15ajzBr7MiwUOA+Pu82UapN7/sCx4V+EQ
NAviP0QpxB9cF7U5p28BhoIwoc2x3bGGSIU1GE1CGw8gqg3T3saYV3YA9xnKtVDdvz7ly52ud2sH
ILrry7KhLUb1Qm/z3T+RA1hl+vKr3eeEMgJDAwSjp2albXg42D8AnOWRLOo7x4p7BVibUdrqssQu
qcHdYMetauYTrISTyxJuAIcoeDc4T9TlrAT8iAC/md+KfmzE2HQGD6dwwf2ndYAPl2z0oCrad2aC
YLz8BGBuCVRRt58ssZeTYYuNFyzVGccMp8HDIXsLkI+aGQyt3r0igJl7IodtkjHRsST1j56BYogi
i4LYKZIHtARdhRZC8WreGbnjeuCAChNEwWPzFKabwFw6D/qNNZhEjqoFpx4vtu+op/2B9kuys6gD
PkFF0QWahGex0Dkac4olyeIaUtAAbA8SLcEX+4CAGlhqACjgvpnTz4f+gJEQ47vtWkmJn/CVSBLT
oDqBCt4D3CF+OGlJbp6sETtrKXZqfeZgJ0Uml9HDT5CXEq1pAvYwexlDVeEoK0dngMsuw+Kh4F+B
niXRkQwD38z8bTrWbTZgP2rWAuuaRe41nLyBgkvvgzDmt4uqeMm8i2Tucvkl10n8ADZRc4tOxGPn
6V1B8QgvHRWisjIcpDXO4Nar3MH6PL1i38FwG0gM4iD2Odx5xpqU771iweY6vZPt/mODD1rvTeER
z55+YMCx47h6yhzrT1puKDrAuDNKCSyI8FkThYsqimIGwzuqnBeo99V7E5NyoQuv3THylOAXYdcg
tPVlcp/ojgLnFSrWxa0svC9PC3CQRsb5tlSL6fuJeQ2jNzAw+dt3nGcDc6mu3yIBXgPiAZX8V5id
9CnPnCu04rjhhiEd2rsu+OkAfj67mk2yFdXxEj8Io0Bn5ZbAeFDpEfngd+xk0KHw6GduqL6cZk/T
EeqkPabnPVJOWpW02MORIjVu1CzLZYWHNY/T5WtKAOoyBjyjtlWXHJfkwUflukqo/ofwCFeQYOZa
fFtdoUxduQ4xsXC+0J5xuWA2sg0fa93BuYz76jUiqfHJT0TjzngRE72717YwO1rGAytODycbb5Ny
/7B1/j9MqVYwqOvB6V93/iD/M+wE1PryjZff9dDPYyi9khpBwTWXu4kE5XVvjNLP5i5dl3sNG/nC
z1JcVp3Vi/HjJZBh20p82xuegSrDKVJM5yNYUpiOhy+uD1S31hMrrymsy2VpFysKdR4eJ/WJXY6M
B2Fh9J3Altxvkxo6z0QdD5lgGc6mDdRJ56+X5vs+LGzaYnAE2mSGo/HQ7laihC1xfN34DDCu5cBH
hj19nLTRfdUfqZD4uZd28DNnv7VWyQA8gslc8jBYNMBC4jnnBp8wkXIZVOGUAZJLPGJYsoQkU1sY
f/Lr//2m0qYevTiHPy2b9XRJ8+vCOaMn2mPzHRf2mQm0p1KDfRgY6NBwe+np5XcdGfzLNeLeZnKK
R0wPOUnKZFijYSLlR6CKqGRSQvLSRXsy4I9Nr6QWxL0/hifQccZAdja2B+BsjQtdamSMMnelzl+2
MmZwnJbeMH7smeZI50AogOxVCiOmCYxzc+cDJTUovIIDiddE7cLIalxW1s2iUWIN0uyzfZFyOB+/
3RDDzYHCTxqwoACDODAZXiz59/nb2nnxZ2QuVbrwwLCs3Qnpn9NSxiF1rHDff4S8hkFqpEaU7zW/
mKOK97VU1jqkMbB1xnZPRBkra2jOx8Nxi8EGgkhBjo79XrETwpf4q8Xfz+mONSZ8FtYll9ltQdZQ
TITXDiD6TgS4RXo6z2pg5ssbLgEXW8kcNvSZwq5aQNu1yS+whw7n6/IOpIa4KCWmgjBo9jc+F9CK
vW8w+OPvvxdBcbadg2DzaYgVTcUNjHiHmw+Ac2+qjVqYjvzg3vyRUvPQozxhEyqQK/LkY2FuZnp/
X/RxcTN9J4TBcgtooHSX4BUWxze6unU/PZMZbJZw+laVv+KEOPJuYF0z04zwie9OHp6yMbzMBxwX
6ys3JkPnIIP3SyoItyfYivNIWWIuSzUu/uPrzJZUR9r1fCs79rEVRrPk8PYBmifEPJ0QDAUSQohZ
iKv3k8tnDoej++/uv6pWFSWkzC/fcWa69USn9Iq2CYouQMP6l5qU3v6SpZOEZfaC0hl/cdOQz8o7
Zq6q/hoXAdHfTXgPn1SLJA8yOVjNuRk5TR2oiyfqxGCauqWiBeZO4DVQnO3KxCnyWOBDvnNQH0MI
6jLtPuQ1hFfmONlTMVbtLhh34Wkz6RSW/JMiCmlcnJzNb/zUA4m74RS+oW5A2MkLyZsclTXi6Hdo
u9ufc0MEery5m4ybgHvSXPUWYBbOSQgMOIuwgyeETIPrZL3ky7kSFekK3H90+7sEJG174ibFAc4a
JVjOjTeDNfHqnGwStngBaf7TfvUHvO8cx4oYn9j07dpfONaWK0utqndPmbKhF0fA1yG7UiSm/I7H
XTxSKAV9yEvmlHd69zuYeHQ/dxLbkyYvyEyDPzOHyEQwtsIKJIAwtLkm1qJFHHTmQ6fJmzPtB13D
E73Mk2K9jFkPTI8wwXfycPS52KHJVolOO+LXaVUQX9DrF7N7QlREH64jpJQpU1fsafFCCLvFcC/h
c7UnHBaA7gmdoKuTKhQr0F29v6RbzddzltOw4J4BTwqKqcpGpcTAM/FlSMoilvFXJOXPo7XW1gpi
XA/dfJXKgqdxajzZLFDEXvWw8WwyLa4HBE7kuLb5uZAwCAhEn8ltr0aigIwCLyRyaGNyjpcO4lQU
I/1ywlwSiCecgJTUyN7ATtii+/qKAKTYzE0W9rm6utE/JyouhB1FcsYGiP7d2dXebfpLsy+1FWeF
FG+czKLqRHar8LK68g5TbkIGfnh15YU1RPHqdRm5izPMSxQ/lHD5zHn1mPCd+ud9qOq8+Kdf/nqT
IBZ9aQHhwrHjBZfovhXVSmcIqH92jNPcRClX9jej+5a+IvINMV321wc264SFylN4irSgG5V0nws5
hsT5sJm/wxfUByezur/7LCw3e8ao1/sXf6qu62wqJzROYqzqXxH0SHkpPPr+j3i0Prncc5oetc55
gwKV6Z3Vm8cTAAkpPbgmukRSXNH7ZpeUvM1bektZ9oit1HB9k9N/fOz/GRj66OgQBlkUZBBzx5XB
vwOx+MqgqFiJpZAm5WBHyhbL7qqYEF0ZdHN7b09uS3EhpOS17+AooB/QDZTunKS8kdwf46FCS0rE
0Z77IKwWatQk7O6cCPq/SPUpU6JSigo5JC6yuB413/M51/cWqZ38v+N13yQ4SjLj4uqkrQjBq/om
1qX/PKr9w4tQVDV/LedQoi6Kuy4oqe1A5ZCJHPs9kSrffPRMZ6Pnow8ZfsugNafPuAs+6FE155Wb
O5Jb0Ekge10SrMSQssCBFJWMJCI7SkiJGq+e4zL3XxP0+FRsKSD2iAnRRDR9dxd9GXB7tOz8a20j
PwIuOqNM2TP3X54jyk24Khy+uxU3FV0IuVjz0Slzma/pwVwRA3p3cKtFpE6SOfWFN2V3AOq+MCGa
XLrLBDOCqyEAtifsWGH8CSDkuMbE1sPNQjd+nO3N4Sq4JQdIM7RzNMwu3L+LiCR+8MzSTyD5bXJP
nosWxY8JV3sDXAQ18qaqb8T1XMt+5DbW/XdBu7GP3rUkCIv/wMXJt100zHRwYIwF3diadTH3mlcP
KLNBmM0mpg3w9BVpPT8NTuQ/48AcEw1G7sI91LLTFndPSEOYW+OmuNJZRO5ifkvrgckxagXkPr64
n+npifXRJZT2OSfiFkPlKxWdZNX8DiXxgFYEjXXM/ImBkhXdKQenLaVnxjO1OMTmpMhOSlDzIfJ0
ridKV4/EvfTZuvRLnmpPZuRTgw/wKCILDLMNK1+54xemjeHm9rjZxU0TX6OCulr3Qx8Dmms2ZH5/
B/8N6aDYw1h7w+1nDtjoWuIVEjbdR83k9Rx25i54sF5iTzfIhkh/kCMDabLJ2tENiH7As35bFhjV
uZSMnEiNKMrTgARA6GbCRh+E5lB3efW+j6FVxDnOX6k2uqbyknuqSA0Ewj1HZZj+xrw9L6RQMuUS
LFHsGrtCFXDJTEVa9Ic5+Yb+lC6MRxEbH5+SADDtOsNy0tSj8jXRFd/4zjVkOlWgnwMZMS6iV7ZX
trl/J5cWIxmQ+dkphX5uRHl0xxmK/L9G9vQDekBiyCe9mJXd0zx4DkAMzGPG+oM8SfKvMEuIjXok
eft3VCVUUWYsElGxQu4hA62IgkjQ4EQiobFfo7KHMMifs1f+5fd/hrfsMWsTijZ2TMxmak/RwUYf
mP3JJRQKOmiJXkMcBjpij5Tt9EtSH6lHtsj//kECG1GNW2ms45XeXaEB0SM8OcWD36Cw+G05Fzlt
/lo/shA6ROLwck4kxOVq+EZkiJUADZoNPsQ8zEhijdpdJxP0GdsaFdqTXjVtemPlPWg+Q8UaPYT5
9pU0z0kNj9MjHuteEUS+OQ2+aOo3cD4q6pQnQdfXZY/fVsZL8wLU/jqPr9PZBO7iQk6/DdFfoY0v
CVLYoDibBg5PUpIPs51F6K34W1X8nhb+qsS0UmWn7B6oIQAbwcXY/FpP00LSJExojntMwIMKzgwm
yrmYdJYB2N7Za8MngB1DhNb/tZ616Cqn02Y/zD/xnZOmgfi9Hm1YV4wArVgLWYiG85NXG59vs7nH
BRQ2oltrbWOsfwZn1SdeQSeY9UwVICx75SgUbKKYJJ4WSI3h/xvy6l+Ve0P/WZGzRFBFUJsZgo/i
4z7WlzKW/1ROIpVbcIpa82/rFp7pYyJ95ZtdgX5a/84R/oqFjQOYVq02RmBjyiJM38S47v/oveTc
xk1EQ80nkI7kAx0qgFmsKm9aTYSxSx+RhrgoA2lepuc5aNzQSgG2wHSff/gCwDYtwVmniEXR18FG
wyWMPztw5liaqQFeLagIjtLCnUlaFbt6JnbLWZe+IL4o90AHpGPIiO/IGRtsfPhZraHATxUGfJ+j
LkfE+0IfykP2P54anaiKMie203nNAYiDD7kszEMslW96nU6IK3vhM6/2UOf83ZCrN23dd7qx+2Tf
BIB98arg7MI5RoT7/dXg1+e5GrcpxRuA0kXMUvy6gjacR/W/N0RLf0KZ2ESG/wo4ngMyCJnLEy5w
T5OODi6sh/yHXcYFj1Idnq6+imj+mdmc4Mm7C74Xenii+hVaSyypMpboU4r7DrcThlTEXEilcB7+
nD/LXaC1zaFX6Df+wb0TC5I32QcFAi5s5zsD9I05CtJbz2JCCiIbLLOD/0yrYYmb7RTREz4V9gDY
RHhjfvFo1vllxJsQaGgQ7jsm894OsxWTuEbiDp0FzJuq98uYU/yzc/cmBawLuTLgQsJ6KiDR0mc3
q3yUuPOz7ehHNX4InY08rziIj0GTYCqROiAijXCWIfFD2ic8ucXgMiCiYV4tv3+sFS1h7lA8GZr7
JeZHBZcZf++tNnnSxHdsKW9dQu2R7ElMXZPRFUGf93kiarBt//5nRUCZkzf4WPzBhSoU/VpkD3Cp
lDxp8BrmSCRr46Moc2T/BRAwJacTdQTgCEj1CUiZITvpRntcIu5IKaa3m/PB/+mCQqkB/Ds3gjlv
PzjvSkdxdLScIj0ipceBNXxDi5DvivTkdLBH2NtiRJI4vv7p1wy8augueY5dYX8XKpJfUo+EN5u5
Ak1kIEjIJz4khiR8EE1gjjGf4/gEyn1GDUM9GniEFzX+Gz2hV2V3gQzBuAOOjSEPsAkHN7XApIXi
gHLU8eKcc6iGgyWXFkIMaUCMegloRAHBIqoougQT1AkBNB7cdXkAcR5+uHLEd4HtbbzWMQKOKv1D
44+QGxkwHQfTFY0NDwivH2A0GSzoCugA/AfnwrANGapG7KDAvFpKx0tC/gcndFHh93HNCYd5BpwC
ToUXsQQiq4a8F4zBbGGMHoKJpygamThnxOFjYGNG5t4ht2zYua3fQsYx+FDj621i0ZlG8CqLUPCb
Xxkebmgw0PcRvBqQyMTNLRDsDiJTcBxHRNcDEbCkjSaWEHsjMm7TB2w8miuG8544dk+FJjCrJ48R
6ZOfrUV1hNLn53/gClANL/nPHh9DpMw2JxFw1j8tz4mMjobLb4Vf/NuIUig1Zbqgr45MJeA9FKw/
el90Gs/u2RCfJ5KD5xQxD9MObkLvPOZ6/kxXI8+pyyntwJeomRFFDleAwprIOWqazxgR4CjIEkAx
jP4WxgzBH9/awk6EPInbxppuVtMrA3ABuY1EwMMDifq1gWhqAIoZo2x3E8mLKr7PJAxvbNjUxfXQ
qvoKU3uObIMfB3OaKwEtwkRt0CGHJFYIuLThZceOX64JP4WULybmAMEIT1g9HZd9Y34fydy6eHT5
0ZDS7FCjXmgl7BldKiFGuXKaF/qfMn5w/lGg0csRobeZMaUDA80ogsnvYCxjn1pZLLYi64uuFSdF
eB2kMVKVIQj1oQHu2nhy9A6rSS/cpowfTQb3BMmLmaNONmwZpDqNYflYxyh2Q0tFuALCwbiAawIS
4Ik1+f9oviI7roevbRFyMzjTV3RFKKMONkHZ/7Nyecyfc2Z2xLPwi40JZz42IskFCCFwGtX3+OH1
eCRhF8hTQCgAe8FCwRUxnc20/FOwP+HyEiAgMOBvSSKuoI+d53Ljn3c4I0cwuQHNJd8jNoFMLMH0
jOAU0pLXiAydakKfs9fWSMhIQ+NW4zRyC5hjb87PqyP2UNQO/MkA6zDCG0QuRL8NwTwRqMorHqf4
MgNDgYcC/oTzQ/d2GZym8jXp9l2O9gWaCmsAKn/hq1SmwiK+mYyfGdro6XMPugKJpwenoQYCre3q
vHFJVWTr1KPrHggf3sjKa76nTvU0AbrRZQnRz4vcLBkb5VjLqRoMUFUIDZPE7kKyso9FRWa9/cbs
S8JRao91chcJ11UDGXdZC/9ThAKEffvXhN4wfMWPCSeJKQmlgZ3ZoyueNzVGAFwclYgbm1crZObo
QQzxYuCEFz+ELsKShIY6oy+O5UREE4j7hv5LULvKhc/ljyyF8r4U+sqp0N220Td7OFsrx0DNLs79
+Bpc4x63GWvZne2owMAgCHVk0Y6e8/rBFulJxZGjYw8JERCMW9Y5B6g5k1lRUR4//d+Aq5oLAgn9
nlAjXWf6it0nNkbn1OK0OhZHEQJlmv4Ss0BG1hpcELRWj7nnFhw6kqDLsQ2cAOrXxpdIOf44+t//
GB09da8xBCO0fXrWqCdOXU2yGZT5a3YZdYkwQmEpGn6iH0f09ATIRpYLgOw5pSl9e+e4aOYc9SWw
NiC+PVFX9rQlV1Ah+G3w8OX99w183fCwfYcci3i1ciSl5AQjXBP3WwtANO/F5YD0qwGsyrYZaPNl
S5Et5xbOEy39IgkXBcTYosOYl7lQBur0mqoc7c19uf3tdb4lpz2g3CWZMWAhBrk5tk+6Io2JX2Yg
UWiLB5Eud7JxUVAQ1PXs9wCJbNIuTAKoiaYeFh/W5NcARu4CfvlyK2TSja9Lx/f3YBFx3pAQOymq
5EkaZhecq8GdTM8uUO25XBxekOsmYyOzELKPU4ifCujySUjhBA4p/A5R1P7RroIQnMsJ2OIB/gbg
Zm/ClKOiCLFf3Qj2sCC+sSH2LRoT+zNRoYvI6fZ3QkPGr85kt31vn/MKqRV1pr01h97TNcKtZx/0
FYWE8El5g1+PFYDoAGGqRlDhg3GkBrFpDBCwF3cfjx/b6j/eNGLFA3w215gYaHGqopbZ4MHIKfDp
30rJiLlkl1H/YNxHnLB44QhDh4CNNMmzF+TEuaDZ4U/0X+wBxvGVvsmlvEBv+LQ1CJSaJmrOxXmT
KGPCgeqdlPInY94RTtt4r3YbT1mcZ8b4NnsmRLuFjyXKb2wECtxGZvOfaM7GiNmZwRVoLaiX8LOq
NgxX5GFkMoMA2BAFsyItkqGyX02tHI42o2UJWpnJCbiX2T8j1xg/DMgEP/8SbUZtTNBZAiSe8yTy
8c3odzA8aSJ0bh3wvwDW7iPi0oMN5SDs23zsCa5zH31ygpt6c+XYEQtgM/g7ErpfamMp5yWiqEq+
roD9N7G+AZEkkcvr/a0xd/bXOV+6e2alaMqrkgIRD3re2rGgG8DhIDqwE1FaIaxawrL14XF9pOVY
dnMzeUUt4uxhtzXzH3UttffZtyNlrA1MJDokYplOpxOTG25mOMbAgewN9dVmJFJnHj5t0jFlFL5G
sybQDXItlohUSqFDpLcn0b1AWhrXPxVhn9VOAZiTlx3uj3FvK08/EaLZBJ1EDLpRITlmguM2AtWj
j2tuweZsrZ5XYwL4BvAf0DKkLorDcp9F3vkduE2bhUH/wW0BWmH3klfjk0ZasNuiWII2shBr4ikE
l4yswT2UI9oTgo5G4Y//79bNuTz40gff4S8XreLn7DckSDwGpz5HD7/IcJ3WstOyLXBCZgffWR7w
Cih9Qzizxqlld/uDlomgqqT0KNgrEQlzyeiKBRxTfSum3wfXHSjsLzdmj2ULS5eZU4jARcnZi79d
c8jzyiUcdTF9QQNmINJDfmJR01G8YKpzQDr3KAwOCmnT6CQrD3/c608iyB3dleLJ9z5m2a9riTt2
BAKd37LNjsQ6Aj4lXk/+w2Cx45QqwlZXbNLSlJWZqepGKTyqFKcIvkOIY7wGvd2kYbsRxcUw5Dxs
3D78eJ2mnQk7BIsGkZC9RBpyYfBYGrwO3ZWJI8Alqm/NIiQF70MapIbOA3wDcEChylIAAIeL6rcc
n4zgbHu9ewwAYGgztfx7sLOJeJzNQIXsKwEkds8Q0IcwxvGZY6lM2rBrystK4ehok4TKvFTlZGoK
TgezldRmtxFeJ7xoyu7E7gMagv2QuVpG01SMTngBZ/hA2oTvjdUTGpYznAH2hz6BvHAsCUQHw54e
uLV6gnIkywnmCUXtpGDteAKVCoMTeaC93SUGevgyXxEqUqTazQW74aJsGHapT7CGH2vY9NLSDBqy
PSWHL7ZQ7MAiEVFkDj60WZ7cC46pS3IFrFV9PtVDOCWRJvslvGstIV8xB0rBYa1f7TcwRjlAyBeN
S2bpYZtXnKPpw3zNYLNaHbGio15d/skhACwWtTkuVcP9ULUDmIIYBlubOfhC2CqOXkSXC5PGF6gZ
Yx7qe2nUs8ZW7Zzr8M7zic8JIotjOmeDI+UMV8vdXPzNXhq9wePgqVMDTxs+L7Jbohow48TjQztE
1EDSr1vG8L226xZAkYYwT9suKhO/HrRKUF/dK903KHcZ9+Y15kcO15ydyQicG+wXUPl2X96D++sn
wGppf8W9smcJBOiXTp45aePTggjR+khx1eftEP12IkoEh4tzGpwZ9Tqi8PD69HtHOITTWIkhDeDp
E+aJV6p474G0tN9YV+ttOW63/AkQ5l/n356wkc4G77aIVoUxoCYQqer18KCCrf+WEO66LFbgzz1I
AlpuCALjDB5+iIJG89vOrJNjISAcF8szp8MV/VUqAtgU8HksLS7ulGSLgzE8xdcJISl/jxVOGU6E
bxevzvkCyuWUBOsdL1uiYNpNbJA4x+Cfqv8CkOqHezuyfb5xZG1PgYLcADjpM/1YpFknFZjb7L5+
z2QeRKQj5FmQMYxRUOs/1/L0saJ+A8rLcK65JDua7iozbQ6gLIrPXpMmbrkS7EEEykbvwTc12Cmi
bt5sqy2As/dLP6nBCMlNUPYf+G5woSJ146Jm7ArED3nfA7h9O/++AwPdbMA7UUz1JUQX0SZleB9I
JJxiOr4TWvpIP8v7XAuUeBMUtSh/r7aXoYxdM8an7+r7krxALvNpYASsmWz8EvFXUtob10eA5rCc
N5465PhN9k7axbBWuOSbpPGEuStgDJQjdSUT2BC01Met7HDzYRN/JicOcjwfCgxqhRMa42vcEndx
hYniFkWY/MdBCTkRWvKVATVakqzkci+zrvAFqkUYq6tXw83Hb0ltu2YsQIohnmqt5xIlRUHbDd1g
6TWH3xdrcuXbQ7QxyWdt+L85h0OB8Iq1QuO4mHEKGZpRN1YyeGbPnNKDgapXmlB+th7vW3EmGbPs
5FBaUAf0nSlrdXpCTgH9RLXg2BipuZlSFXKiL+FHwCw1fOGZqyF7Sjt/Swlmaca0N5ZpTBDSikfw
/A1r0BqKdDKZX1AdKtSoc+i6MkqHyugZK/BNBRMHDmaavfVpszvdYtzyG5xcH/9VIdgRUgkZegeq
2aQZaQfnL7rkGMxBW6y1zB4PcjUvF23MTH7gBZtTRnHXDiGIOgf+s4s3fyYHvlTPNai/zey732wf
7rrwd72YMMcCWWBaE6qANB9D+M4CZCEvFoPlY1F8+9bHP193VMJazwlaDzZXKCmWF2C9rn9k/c/x
THCw6e16JEewb5GghuCUqZ31XhB3kxMinBur//F4DVoc5qiN+WkXKL0ODaRQYYyWpSYcMrEVovBD
h/3NZljUXB3UkPqbdc3sqv9tkkespeeEUDnQYewODo4CMq+Da4xAlX+Ta+4B18+0hbYTL0zZ3XBF
8xeBCOziozNfR2p3fI4rjnkvHFN1XpGmTPSadwvAx8lfB7ktYv5Y+MiEmVH4PMQnewk+mD/YTVR+
BUZMpK9kO5jI2hCbEJFOkiX/e7hzy0FIzdwNg8PW5h0AdInxdnlob8uXDxsKsxVwaNsaAWQme3wX
m4wn56mNIhBebihz/iHyeLCe9ocM8AvZWWEbP5CyR9jbClXjD10K2vFxIOKF+sE+4Iw+LtP9xlem
xXExFJk9lvs35i7sR7mfZVawXOoc1ZCYTJY0O/WXP9/cK04eEUwJhuhMp2siIZwKjtgF2u/TIsa0
5NN4zF/3/lp212sSmyM+ahFkw54Cd+Q1xzlb9rufCKk8T/zDFRyksf7lgjyn6QqVkB2Owkl8cmJm
qBELhlDm3JMCfQhsQWJOZTqshl8hmLA5/nHCuu/g0547ZltOawGTgySUlPaqZZTA4B1cWah2BBIw
uuEaut38Yg2h9mCGASwT7/M5Vhal5L4ovnRYPvBFirJ0EsXFqqLt7pPrWtm9sGwXMZMDn76Mvn+g
F/mEkY00QDJ6/lh8IG+kNvqg3hDsFHcLdzuMKfB3oiwQcEAGzYjH4czbOCpxK8YAagx7LD+ktZAx
KolMEYdLpgWUDzMmnLqP8OXsaQu+F8nj1GQ4pNwHfBCiiY+HNfmlJC2MtN1nBtPEi7YWUE8Ms3gA
LCgMBI0oreCNAnvtre75JTj2+sfDQVxsyGbvzV91/3BoecGcl9Y358IDIlkePZzePed+hzL/szFJ
UtHZNxIjbDgzxiuOlJ4XukndTxJua25wDNNfjr0NwRBYuTnromfOeI0Jcile6ff07xOmgRgfxEwH
G17jz8WhtN6g3YwFL27sYDkcg3V72TuDefY5GEy0EKHk6Knw1Hb8Lu2wengtMBXB57foiorV9iwY
rws92+GGo26Fm2pZil6rNzo81GwyDNNAj4C97JCJfvMHtiKvemOEiFG9E2ge5ape7RLEcsuE5s85
5yLGQ3PGJN6MSqqmUHek0oxMPqFV7nTAuB+eB2TIkT3/bSUYEhJHPoFMMhZ10rBbbV6SAfkONydI
ptOQBIVqaRCJhUt8iaZrbVhxhSKCK8p0K169RzM0Ww4kHPyYRNAp4yle+Ktb2zEcBngV5MmUybB8
exfCaD+U73rVynqFj/FvTRk1Bufq6sMCGZu+rAaSHDUs8xhFEEPAmpauBd4NWg97DQ/f80CXGSL1
rwvZrJ58PvjGSPuGTfLOnWP+NcQ/EE/H7lmJAwEFNtyPYIi3NYeUKrfq0Rv35R3L39Pqn3ppUUQ2
DTW4OrSQTfRKOAyhj2+3U2efas62dNEHZRORNn8FUScBg52pJQCJRZ1iQlsKWxtoiEF2QwD5Z1Vo
uK0+6LXw/6tbCXTvFJ97y5JgUCBYMOONEZ/Lg3nZPUlwq7xNvQQ0oYGL48LxcaPxDDarXGkoHan9
oL73M2ixSNiMWQXRDbjfqpyHFQb0Jx7dC6VV//yuN8qV4ekjniqqB3hQS9gVEpaQBxPfUImHAMCR
z4oHlBeMRvgkHktu6ee/nowa9SbxgawbFUxmAvPeU4jhUEknxvF46lsaMRS+Td1pz7Fh2+YFznAz
+eKafghRNIvbUWG+Iq6EyseLrzzDz9O/9tCauV2V1hAtTfK6U77t1TVxTKJvw/AUDp9S+l2Jhxmd
AqpfIKL3grM32mgHKc0HmZigc0JC1/EUI5G7sRORi8PBivh8+8pSKCEXCR6Wb7yIuAFjfSSCTfvs
dLMPhI8PAUqGdM0PISXGsKCkD/cEQXzFTvrr0frDOvOCBGDABIx8RD8eOPWMnTUpN5kxgbKwOGwg
1CI4pF52qyn2RucLgfQIid8aYdfxur02OUUt+OFcHpvjz+K0bmekuZHe4PzJibkr4yqjdlDjvf27
TG6YIl1CyMDA+R6cjE/4iA3S5KU+zZbMS/xeoMCir7sHdxiSPSy8s5jWZqe4gs94bu9julpLBsJB
sWxnZ/8VQqI5JvkWnBBumKKEv1NLv2EHTGMN3xnwDAgvn6KJ0ulhlIKzwhuqx3qBpv+0uvaJltzf
I3VOxzJ7HDgphC56hjGeKaSDKFH5chFu9UxwEZgoGwQJdzwHBxHZe7UdARmr3heL2IuT8ItkomZ4
Dl/jK4p/YzygbQn7McF0Q3z7cTd959biHEvD12yD3JASCJa/TcIORgQ9mRYcqWHyobE4U45ewRM3
LVLy1d1/4xuGo2TVusY8/BvNeecKe9lXaAvRDgtmWwDb3Ff+7DoXVep0XB2AHTDIzfXgiT2P7XBc
TTCN47BA0oGhQGMSo8MURB6hMYNP7dPqFokBacMgr3oyJ37LASc4kPg5kjJsuuwNCnamJnzgou7t
8Sy7FWJ2XFS0mAEIMz/kaoflUArAAAnzrPoTERxnMEECpAf/sPIPKlc3PG+JHMDBYeXV9AfPc4ay
KUjM4/WQTQFfGAh7DpaiATZl3oATyuXnFBo+IFQC7SnUmUtlIV+5YcCcPeAhjgxr/D5oK0LGcX4n
pEMA/gK0RDtZe2jx3nwNRIBHp9QIMD6wlvaxTcW5u0dMLPKum1Ao+ah7B2xK1qiIBKSJy4Tjgu4V
qCU9Ytr8CSQoZCLaZFGnLaJvYlZD1bOSImlhafESoMX2LWBcWBZsH3TGucq87o/YUGFkzrGQc3/B
wdvARtgeCJqHRY5iNg4THpwVQRqIDEYCgj4tRFMM4N/xBVWJNMyxEIadETbTEJtT0YIwColYWu0E
XkjLQ/qKPsCOoCp9UpaKtRnRjKZgAIXlqsITUg6G2kdqHEtYYgY+/EagOEUMsjB5A/a+EJ92HCbZ
98IvSycBhmBUO85hWbHv5oiXCcNktkp6AQmWYQuZUW3BP0cap0thrrKJ3EuoZFJD4AiKnnm5l/Ty
dkAf75y8ebMJQmO5sxP1cNXcG8ZelA0Eg5ieStIBwCj1cEasvYfXNuyBr9NkxX5FsnkLwwX29NQj
uRtRNkEByZeUBIzAJC3iXvlmOkdKHRsLSz0jiBUOgi5/u/WwI7frOXxP6+l5a4/KoTo3mCaFYaJz
b3P026y3gs3+jG6BcPo94xaorc801fikTkIx6/+CoU6f/oskbjSlQ4sb+DE/hyBFYp8mqk34LMs5
IC0DkCgp4gm9jvCKUGotorNDhHAzxvy9jWhAqJgtEQgQIrSAjyf+mhuzI32auc4DYNf3FIhP4RQh
NXvBJjuK8AdlSTnpFK2JGPAua55aDhdXhwIOFO8JBqpJlZsrC4jv/Cf5UD2i2unkxqwrQoLQIg9h
hAVm460DViZfyz/yhI4Iv8GTROHdiCzA+DfrQpOMO7QxKNJr8pbt6TktW3dOrMXayol35vHmWQHu
QPECyc4oLI7Bjffa84k5zD9pW6XP04qamS6dvHNJ5PNrJvU+jee0GDzS51FZ38BBQJYsHuyphiiW
XzUEBMOG39t9A+5Hoq+EoAdUG8qdal89IXyURYI5kJIBuw+0/n076lLH2XREtn9OIYERvhzg/lg0
UOmAYffgsLHymHkN0iGlKn3rMG5U2tMuLwgrTuoD9l+yYhySGfvDB3+2W+irZiEksfU/VAsUf1Al
JCL2tfF5VnjGAox4M8CkUjJk4QApt8W0HlyH03tMHMv2tzwTDWUSkRQAlXI5iSkiIJKuGpjaIqAf
YV7PJaJeNjM7xdnQEbf6914ApuNcGuu4qnILKndfH43Ri6t05xFjziM7R7wvwl68bSyCQig66YGA
ouWjhHD6jrv4kUJruQcoo/QyxtJLFpXgwJUhZDmE7Jl5f0S3+FcEQq1adMss7iIIrJp0aqi3U5nu
4XaOvlFtfMsEXxWA+In0B+SOVNaxHU7uHBioJCRM54tyX8hJhORFxJZhI8KLUU0YuBB05e20mX7m
RSiiAYB+24TFZHgdYFOi/wrB5+gzA8JliP7MsEYuhbgGwVVozMqF2L5qCssRd7Dvu+qq8G4jgCt+
e0KvOCsWwcO/e4eSd9aKe5bbEXQtgXKYQ9KHwIIAUqkf6PwuXdje18H8ipJfmIWfoTy0o0mHUoeA
Mp5WfbjxLghVNqyEP8T2so+DJxW0HQCcf1pcs2dISRSUbWB772Xr41cH9+T9wx00VxDeaySGwJWh
qs6ttQqeMzPTHoHzpAlhdTlSo0qHRqDvEaQHyviZXDP2gMSkxYXauqGkuQUJByw3h1qotg88NfBb
Ecg/LmM6usBtWHD1jH9uBmBIxIN1tnsnhOmcUZMpVhzwVsIkfkJWg0fwzp1bgq+cufIgNFibX5j2
AF5IDmlxMYKlwbppYIuvl2fFLSTZPWx2MvYX1OPC/6LuPzTquuCb/uvwmLYBmYkei/oNYXw5sGoe
ypc736x/h3Jxk/pIfb8rHjzUqF8hNxu0N4rnnfcCsqj3jzEK4aQR1zAv01NljR9kS+Ju4sd+ufoi
NBJDcIiMMWPGlaZQBBXn6RmJnV1YT6DGqRhoE7zblz+eEZaW0W12mtjpb/JkmGKU8s8DcRdj6/JF
kCfYQoXHgZgS0vHNWEl/mRICnb95NyEbvpjqyKLFSYMK5o1EA5bQrefctcg8EBv5WnJOPhmgE2YV
CvOwYs2UEFXLXD/WU5sQD0QVc5PV54Ir7EdUr4jevQ9R9/OZR6wkhLv0uwUn4ajJW9Gsyy+DxvmC
xbwLOGsCNnr2sN7pB6TLtyVE0b69CsqyhCRmdxhcp28cgDScY9uwwJ6EAwKq+7JSiBpeS2BI36WV
cTBOlKDibGEA7GDBqrbN0cqkyVOEYMug9j3ndPLVtNgDPrHqDVidWLgv2MAnu25bcmLAahCLn7pl
Q3gTPCaDOPI6aheUv9cxqSIwp7WRhATIQrTt72MDFeU+B3gTUAbNXkNir5d2fo4gU9PH9rR6jK9c
gt6uyc+JOj8dQOI/R1RwL5ZWABviEkYcMTaMzXC73vnYHc47egKJzpNwRInGAwNFNXhuYKx7v0wV
agbpHn7u0QZOh7Cy3RN0qRzovPTC72iUbvz7XeDTPFAyA/E1/ck+rP7JnsIrkfw2+RfbIoLMvuin
HmKw3cyaEGZQyfCvkYq4F41nU7OfbzCF9IBy39jDiC5YwIlSZYmQu40QMmvtQZcT9Rs3pU92qq1O
WmJjqN/EWfyHoBf2hnMpSY2jF2MWNwp728jy7YDjllCH/mbEnWAR1qPeAJVhhpVwftEY6w4Q+CPh
VHnSH8S26PMuMVD9AA/lvWCpN4Of9K/WB6XCweDFI3Y1Rb1OrGVIPxwVu46EOgGwihGWyoLMdD8d
6gGDlCjdpyXFBQ7mLiRPcApJOqnmxhrWh9MmS/OC2zXd7MtpFQmlIaaQZILIAL2slP7y0/x0/Pq4
MvBoCHMB0gFOtLRrdcLDdYIN+M//+O//63/uv//j9NcMm0t3aq7/cX3Xw6a8vp7/9Z927z//4/Z/
Phwd/us/Dd1QDVOTNV03LCTbumbz+f12XF5PfLX8317l9dHdrq/zzEYIlltUc6CsICJKokILJnkO
jo9DCkHRXqfil90Alyv+gNP4jqMf/fAl1NHUsd5MiB6TF71M2Vp7pnTk6whjN+lHHPi8G9MfTdNA
bPCSY4lUdKonekPpjxv1y6yKD5FygfHzcMVaDEARmcQzqCwvOlMUD8v0MsbgPGVF4tjiXP9uA0Ye
AUhyIIkrGDgGofMaIpn1TNltxmwIevTKmsX//2qpqv7/uly6blqWZiuq3fu/Llf1kdre99eeZzyv
5Jg1J2A70UX+5InCNcoS82ryrLFcGZhIZ7l6t9SOtQT3186nCG6luzTRn6JNpC5+TkQtBlnXuMQU
optksT5dU/N0brXz4svteaclz6YSeHC+5q0Snfl2N6IYN7YDknCGwUCz8owvaMMwRMHtvwcoci7j
964Bi8CJ+EG5nmgQAN3ygYGWpAj68/TYhveR/N+SVwxSxQEyeUi+9csuaqro/ucZPQnoQm9neQ0Z
AJ7xvwk7jyW3sazdPhEj4M2UcPTe5gTBNIQhQBLePP1dqP8OqtQKadTd0VVSJgmcs/dnHx7SqHoh
Hvq5GVvBC0mVlzFSMrVisI/4uh2VjF//bqZTzTgFA6SQNhO52IuZ80BOStAWahPRBmZUtskhYNhA
XryNFq9qCL7mD5UayrTxb1jGaCxXbvZcSA0MMnrJoRNP39GYeE5H3mtRn7Q53Rz5ZMhVEscFPCsW
uNCWb6wMwjdQpXLIFCfwWfkbhJ3EFaRc4k56oTOT4B4qAYB+t4/LCAU8Vp4Ibbf/Rf/de1bekTPT
NvQNkNSlllSgsO5CJ4dWBaCkauV97Kb+hXQ3EtF4izkel8GR+u1Nm1mECZErv29hkUjUBHOHbGQx
PklfRrt68JVzaeossIBw0ZrbR1oS2ZRNgCCTbbMFrU9Z42yReQ3wBs5hg9kjues+E4mTYHFC5gcm
eK/2T8ytDFBTAXaTNB+IedoU1PEjmJNTTBbUkNRpGQ9XA34zPEDTxn6TzupAxirf6paIRKRiA82D
KFJthoGnXSlDXlYVDaoqEDQo/n7iJ9ZzVx/5A4MVhAUhmXBYFiwbePyaMR7p9MBdiA/6h7eVOXS+
8kx2uzSecJLgzwJRnmXSIoaXvbC6C4jr2UUv4H3mdRAmNOOUlUfchGRZfuCPJYmgcfhx6wTHrFsR
Du+2K85yaZKbg8PoH6rni2vnXdp/fqtV6XcvtakLkiDqhiIb4n/PQLN8x7E0Slg3puVCNr0KumAC
s66Ck811Vyzn0YBA01n3T3MZyY76Sj/nn/WsJUtvqDRMH468E2fJlvWMm5knJkdmoP88vtPIHU3f
H6gqko8O/+ExPL6ekxjjArdXjmyLOSWb/PkXksTfneqqLMq6aYoc7MJwjP3rVM+1XK61Qo/4jZQc
UZS6lg8CNZSI5znaSYi5q6gVEyu6cc1nWw4U4AZ+Q5QM3TIgcBv26f6e0suHXaV/D02mU4bVdEZW
2qyHVObDuIBoBKehvD0mnWhd2wkH9pbYqaSk9NIjUowcD5ZaIGaSweB/D/k6bbEQ5KwxG7PycmHz
Knc6mlVHBn3w52HtSnisr+mbIBI8ggVOArroXWVY4Yib0t5IMnNynhGKzhSQoYO2FzaJbsc08rFT
znhiDd53R9tT/snXEu9lwtEcxsfOVWz8zWsloCVOmnLoVCT7IPAZ3QGZyy0Db4il2AJtu4i3175Q
Jm8gEzB5YjY7G2NZQg0T1Q0/PMt0Q8B2DWMC8jzjI1lqXNSJrdFAS8Qj9oupr1G6prgQsa/AU0Ea
VsbX0+EfkGxt/UQHRlS5lbkP/scP07zxgeX+GG7ZN/A0lQp5Pv8UW9U/5inaZKR/wya/l82BbXvL
LFKTWD4ZYqqjEfiVfANnUWE/xiGAHejpIvry9+adv3D15wfLkI3fvCqaIAimKZuyKmu/PFimaJov
8ZU9jrlsjbrVW3GgZH2yUdT5W+TammSQ5cquEpaGjkrGTtDrsL8/JtJjpucIfmbGkn5mKZ9n1NQx
ppNoWEz4L/IB2J3508RwQPbXun+6SMxkPGfApFRikRf3ESERqSeJMBefg/e3u8dXsdlID+bJbEen
ZE4C5N1/fuNrfhN1RB5mEurDSPCGe/DniA4qbOudpeGBHW0aCgkQkqBc7LDc53bGFiZeYyxKVHaY
tKsuCi6HkRXSLYK/Fe+f6Jj+/AEGQ7dFZIvZuiOchUg2RJxvUHDf8QkIFpYqfslJM3LhyHLc4wdj
I5HFWdht58aUgB0FzQpJDCYzQnd1MAGufvLiwnHc700KrhJpPFIIm0c9oBvHrNw1S1/ZRB8KsXok
gpuu/AKBu/MXE2mJ2aYLpzX/muqmp3pRIGGxKVTMNwUN6Detp1qeT2Fc0ozwT/xSePFPwQljp4/l
lpDwc7eCsO6Oxp2DomPnGEhz1L8y6Tvj9AcOQ5m+VlJjj86yTthz+lVOwpI7AvqLS5LHNdmZnUM7
N0IN5gr2F0Y3MLv1m5SejfzZr6JjlLnkCJbEOKGB5+8omWPGxncGzOPIqMw7Jzv0rEbkjYDKQ4QW
03ab90iM50WzLZVljHIcFRXBVtlUKj0F88opMbheEe3zwtXc8vcUzQ1x1HxKo5nJCpSSDkjzGkK6
TcpH2gLaJeFQYAH6TzZkNDRDSYz4q6xw8pWIbwDpVD/m2je7qU6hECAhj3Hi1v2E0KL2mB0k4tFh
uEAdCd9IvZh8nNytJEvMNvWSfSo+CRQbQbOiuCDSjwobk6TtN29lhxLEpREzWHajaUNJkD+Xrk/g
2NImReaeEfl6z75GOok1fC+4yEmXAZF/zUKw99eO6JmQaFVygcnV6l0Ii4yMv9LtHuv25EMm6VMM
Tw3HMoMCmXJky/Z4RW85qU0RHxxVkeFYJ5i0shlZX8KlfU1fYCycxwnZaT1TSOQZ8j4L9knkEveo
JhfxOctMjrZt+LIhCMMz1xpfm264EUg8OmYDF2rw3qrRNIU0iOZFMcsRHhFTpQEKWyJJWqDb2SGI
jzmN6e3Mr5aBOIepRCUvwh+M2K/VOQ9ijXARHMp+ypNSdt7F3kceM3BnFnxnEdpCuazYuMC7C0vt
bYHgZyBK8ulwdESbEuJC/tZNsjIRKm4w+PAr5/cwncF8F3BRKhPU+ElMMOoFc9uJ5Bz2b/vJW/Ii
50oDNJ6Wt5ScWgoJaexFQIoJD63rkU5ZhtxWnjyja0430mOrX96X9vBQ7bcwNhG7faN4iu+PTfxR
wzWcyJ1WJgZjZeeobHbX5ltelTtY4Le+aLH0h6T2FLPhrl3woCaZC6MZqoAgRujSNaH+xDi/8Dlg
WkGu7Jb8KvTBzRmW6g/oaR205iAfozusSd8MOhvuuOASwoV3hE1wV4nHNrXVFZ9xrs1D0sBMIix1
3ap3b/BxcGPJa2HGbuGZdJrKrU9s+HfsmmgSS6JzJa691fsuHoWXg74WMRQ4UutmvA04RUtcS+1O
ZvbWts8j7wrLPWSNQYknOAsso5vnQ2zrE1gHYJ2XAEJ/5Go6mrpWshuskPCQdDhM5fN789DtpBk/
f8SNDsxqOBpk4Pn1CTUD2VuTJwXBPIeFkAGRywXmjef6hVuNGQC/qG+lECCRk4jzwSD8zQDNzhcS
ZiMtahOmeSz6PwCrDyLd6qnSLU28a6K7fwd7RAT5sY43nAQgB4OQVvEQxwj4IZN5iTkPvoxcDd1m
fM5MfmWq4wgk4tnysECLjS3wWf9w21aXisoEYoy32eFJ2AD5QTViXqsCpNQsaMrOe7JIfYpUb9Ub
IPKCT2d+EgFr0e0xN29qGCzIYfhPYVU+Jp2AdYhQ2kx1iAm+6jHKkhAJCwSL4kgL1MUQwfw7/GV9
BoJffVKg/GL3mVUFY/HCvwQcsctqaa6KckamOs9PSjzEdHRg2wlMvDFOSkxX5lXcabu2vmWb11mh
kDOzC+zymR2VC1Ejb4EfECVrrA4WclyiBpEwpPTxHn3I1xbYNZ6Vwc38jEENTwrPAQnXZDmKrMSw
gBDr7z3Vtz9PfQCj8e6hN+krx9Q/S+RZ/PeRq+Z8vNSTL578w3AkpqcjrKE5vHPM8BaQNcgrisHc
YmlV4iWyzFYZUkBqyk6RoMLk6CeFgm/QJQAZeVAxPQku0M+ayG75kxG7zdWP96QNeB6L8YNUDqwf
m9GGZw7IiA5mag5aWwS3prr3O5adB4AMB5P0+u7MfQBoXh/wzCur8qLuCdgyntMW94p5F/xBd51K
1pA39liM2GWIJ6+3/D5P5sXv8oJ0gBu08uc4l/88gDFi/W4Ak3XDVEVBBbkZ/v9/TfZ+0YzeeifF
R0VBoYIMm5Jrqwy9slnV/WKEfYzjFY9ENyvNrcAZQ7kp16zoFB915DQG9sN6LguOfO4XZeXFX1zX
iHVbCK6jFs0xMCtIBUlfhsdElTxvkAn24xccOBlTcyowuVgwhnXXms0QCflZoll9JV+6x4xDyUez
hIaCLAuLP8BcGBSXo6Pd5iz2s1Ta8olDJiXXmuUUrzytDlC2+ya0nrz8EfeogwWSzddUXJVAt033
Tdk05Vvp9mHYKf/AIjpiBmlJ8iTgeGzQTxWiXh0bL6u7xQdsJvU0/SmGGdrtuMgDDgurnHY6H4g1
kk7CDXKm3dLMCAqQ8ZbsOCm4acBwnt5j21yL45N0ON51xpD5gNSg6uY5HMAdtBIZcPuKCbEnA2/a
/Bgd7Y5eteXaboGqmCw+VGIs5qH7vhvKPeNgCj3TAAXLO0ejABGZJjnQEzr/LrVKXGQToz4iqpLo
QUSDhLv7FjWyAWIKGEQkshKnsl18aeSzLHSk29xMJx+qfRMC0tkRCZWjsfalwYayenxKBAWAc45m
IjLyeNrf+wRzO8oQeYmWJvhGXt8uYTT3ZkdO2zj6ogkIhck+rTyh9EpibRS727Kv+R8S69OKRQOx
MpYwJvtQdHnus34iQsZmlvEZEC5Jli5PIClLT8RP0zi0pe3zB0UVl1p558oVkH+QHALoOmeqeV07
aJW5rs7re4CRiL6rQX7E33Doj6TgRckyU9x+E0n435k7kYx3uEV/CJJo99X6dY5YqxGa6S6/Q3Mu
gGTzWU4n68fojq4RYZhKtoppPeoZVE9Aso541UtqpxmyvTfaFZ7kbt7eUGglp+csiZ2CP/CQvgfo
7A1h+PlcSgudORX1OX1U0ETXIWVkjRzM/CZXYsCVRojZloFudzt0lPK3AtaoficXspgIAqRcD/hx
keA3qKxes/g5yafwX86fDwFpABl/xWw1RdE1XVBlRfwVr0hfj95Quyo+FrP38wqoVgZOlVnSD6OL
H8/fyPbrg6zTeOE+fkiB9R1Fn9SndD+6PumsacbstcKBzgWThlzAuDL+C6Ii/m5NNGXNkBRDMlVV
GvCJf51Sz2cZto/YD49gBApKSAK6lj0I9jo+hxmgJEnhOlZDfGAR6kqdPC5eHvEvn5Oi/+Zz+vdP
8Quuo/ihmCq1yU9heCFhLGzPhqV9hN858Xb3Zzev1xrxFMwulTdi1Ur3/ik9KlaAOgLFLskzTnlX
SNl5LUeJzWxTt+tX4VDwjJHEx2ZxZ1DTOSxOCN1CtF3sYwJCyv6xQtQOZxLVrlKM//zta//7Wxkc
+4KqmaokyYY2fPb/+mylMOl9oY4hGDi2+CTdj0tpXz5c7UYEwc+MrHNI69raPOgfSb12vPM2ePxS
y/08rKdj5z1era7GmP/Yb+fLuT1BKfsmbeJ+L6C8YefhIrbGX+6t/3sm//vM/ven/gU4l95aF8h1
Eh6FjxI1xWM1mAdfnht0HsL4scH6Vc2rY9AOSQ0zWDMJWexXQMeX5nC6Y5kkeuNledJBJW4K0rwj
7fYcA8ngzvrwMY4r5H94KUS0gXmTXADaObfYQvjSkXyBw8ohhpUKZYBARCDQFaAVYXmQtET6/ENm
g8tCD+FWm6D8Gk6BkLAT84pSBD9xSS4snLiH+HwRTvFL0c0ornG74UzOkdQ+yNg0EGYLM0weY3SL
CKKIhRvjGSS6rwH2SRcZArkNFRSz2z6EgeIzT6zJ0qUUcbz+OPGp7+bhYrvfpuNlNr7Mv5sxruPt
xNoGdvtDBeIi2L1WEInY+tPJBVsfroB/Ko7Y7XBx8qGgiCGMdBHHf3mVjN9ApIYgm6agCIqiAS3+
96ELjIcYt8EjOfaKU+l2O1oPo1Iy4f159y7zmoZYhN92YGl1HBwIYchCmHDbMrIGud2t5V0fXAVi
FJph90vJyZ7H6wjZUHoziBH80Z3uyyeOcYFULHQepDxzZ7FudmBELidvm1BCwtStEQTLS3ZUGP5f
DosL4ufXFfq7DKYh+Tdcvp4+LbmvZv01OcYT3JCxjTvjhX8m3QDRjqvElgMHTwfhjjBHuz+/oOLv
QDJDUDRdV01IIulX9DXLU7PszZBUSv5W+Cyi2aRwAkGsJAP1I+k4uBJXpY+JNshZvpa4JLzRvr/2
F35OdDq+sdDA0zGPnoVZoY2bn4wRqyTY9RQzQ2ByVFfIrkXDagcad3TkrMp6t0L70tqoaPNbK6wj
02tvMZboYouU6sVwEI43QmnXXA/bd+X0KDUBSx5zUxmanRu09bFDn1jLKqXYI9Eh5s8E7iJhbMcL
p6HZDckRYr3O+j1ZM2/iijnXR7MhRYdx4lvoVySAg8GUT0clL3L5eE6SnySwqj1JzbgaERRGbg+4
0HolIzOqVWiJp6UJx/fIeyqOWTntl7QjupbnKN5kgD7MtlNxEDgm8WD+yM4Qg0zf0boFcf+Bvar2
OAvio65anYAB9s9fpaIp/3uFwIvqsikazOKKMvz//zpsg77tnqqiPY4CN8ewdoNUfI+QILsjSFvy
WRFGSTO829vs1AVuTOqMwZFsrjtAzm2/kc7GRCSgSrQeZEjoLocZc/Me7I+0Lws9p/jlHzXqsyGn
r/mC/Sj85rhjSH72bsjme3qRCoxAyJ9XKDAfFyjiW44LjNqxhbLzGb74PNGNswXtoz2WOuwhcTBH
pYCJrxk5jwmhimExyeKptmyAJQBpXIKfYuTyEAKpbcMGsqekn+xSAQUbZI+g/DljKjV4zZDFQQFx
O+OhByMnWvNluiQDv6zXHvg7gqkbI1IUVtJWvjLyMNHvNS+dk1K8eK4r9Mg/eN2f6+ymohLCTU4m
AQTXAQAAS2WPvv7GQqgs8W5VJKFF1vMgYgenrtIK6UsAsiJYgRnige19MIIjweDJpo4gsoEtlRMa
TFDVhXyRng4pBdIgzxDoaTgoR7ME2B2nGLfx1yIaeE0gB+EmAmQ4fIJrUAdtyzcaX/pPEK8YsGkO
TpU8pyaDLxFB85rU8m+g2UvaDm0dINHsQeClM20Q348FqlEeQ+QbQu5gIzrb6nwz6d9AFmO9lqI+
3qXKWCFKDq0F3u0rO2jggbhhtoTTOISsHTfgJYK5Zpn9Mq2Rula5mAkXE3BeWNkPP7vMXjEvD8Wt
xmTHjLQSJ23o9udqa6LtT8cSKJNjKLaBwMgGSU40L7lSDh/b8Z69qOT+pNqER4kXGB03WCuc9awt
0Fl6KNpBV6BnUTtA5a6yryfZOJCHqECWCupdOsixFFBf9nbUavVGZwvcZtX756b5qbmGSOxscaI8
J9HblfM9cO5ra+K5C6Ydp8Z0wEUoCQ2STVjOYYqLZmISBJ9zOpCANRRxU61r55NS9J7gx61d1R4t
Zmrhdjy6yLLhommTCm1DsIXU7cnL/9Zv74/+o/yBPci3/EkZDBWKsy2H0ePb/Omd5vJOhq0SlEu8
V5vAnHJqFSSxS16MRkveGZ8vytRJSk0sVCTJpNaIao13D3Ungp/l8dkA83mgb8Rni2R3GKq9gheR
WHe6Jn4ey5ApAcc6KDetTLmNtq11YoOuJ4tcuAj5NRqevFma9fLxZkezCgLGqVdDNe2CvFBxg+X8
/YOVAqii/omu0nsK4yO2E/M0QgQxaXw7P75kuLOvpJ1Au/LPV41btT+BPis+JWVZcNItFFp6Ihc8
CxAL4WAyixEvGY7ylyNQ/O3Nb4qKAtkjcZf9wvhkshn3VZcnRxQshBhhlnsspQ1mYTTXOWkTfz5x
f7fbGMK//jrtvwduVdX16znir0OJAzoGdD4lUsJ67STgz4kOMMFlOR0SkIZFDqujK2e06+FjRYQ5
NZctMn3wwb/8WPLv7gFR12VFMk1D5HP474/VhnGrGSxex9aFOS2n1cmnMuTgo3e8ZVug5JYIiPfQ
CWxYes9GgCUmMP9PobTaDGljzg0gyuMMR50Z/2W8/s1OoAuiqUiqqSmCzNb13x+v73s5EoUwOjKD
NY9JdQet8X9SeV2o0ClDcvBBejg1cR9XmTQ28HPORHUlzwvBQXoiLAvMmwaUDKE8QPcP7ofV44rR
Lbo+gdDGHFMVqDJ9F/KkUVYKgBsgpzJm+Hhn1uhDW3QXEW1caOv3dN3HyFcHw09POiFfFyAIWg4b
K752Bk3k+tepWQDwx8Cy+PPzoxj/C5DpgqYppmHwrJqa9MukGpdSk8d6GRwRwKvkey2Z/thxcxT9
GMIIAM2pzKZpqbjSA66TYzZyRZJIsoMycsgQblAt4C4xvCYg+MHNbsy5ZK2j3vQdNV2bk5pEFQ3+
ymMcqS8vnENfQP8jstWlY1utdRoTTRc140BnyrZseDEOAx9FsAO5l2IlvMgbkNLHZwO19jgXAEIM
0AQ4UbzgScQ2krK8Tnp3pDj+yDHAhRBMItU8N6ld3TLSsQkofM3Rq5nY6952QXqLvECt8BZtI5tj
YxYBcwwvLXfoNvrnugdqBVUF4RdnWreMo7n53ZNyH4BxH8PQQazo46YZjO8a4vvOwXEqf/NvAeiQ
j2msq8fEAF1ANoPCZokqstqSgtDWXmtSqMALWmyjLURWoOz756QHE149qXRQpkm6VRBmY+1R1qz9
iX9FIoOm99BSKKFC7bxI3oBlp9mH+6KheKJ7k6anwrcgVSLfT/UwWjWonhQQdwVLLnhXbLjvclWq
s3arp/Nug2aHhQ7ABbal8h4QaaiPF/oHex40FYZpUj8wBakErkx10dP6TUnnGaUfOP4N4nxMqmml
sbEX4I+xqRL2vGyertGAaLtvnlE3V5Y+1hbKsIraCXE5kj7/E22BJIcQa+wfZ/8kE7LP1idy7XD1
c3EG9De0yEJAEXnDyP7t5znivyFBUUEVO+FrQYifYnKe1tNgS86YTfSBGzJNkdKH6A3vM5upPIGh
RFBUVyvlSsrdaPkqbEDLCRHeO//8fiPSIR9sSN90Ht8cOKTy0eSyyrCSvEBFx/oJ+AtdJfaKhpIH
pp3nsAMzrmNycEkULT+QSiEX4qd7M4OROf3C7KnDkJOZsIPpg6BIuReXKKdV1R0ts9gR1v0HUMGQ
99ksXouK6JW1zhhk2syF4kWE2wWhQ9NKzRICOcQzCDjB09R4nlYrsl6eKNVVG18g3ZqJLfKXDqUN
g3YOu4HFnZYFixS7J181OwjjGs9egI04TGzTcApyCo5lfcvvaXNWAif7ghgtdGL5nZGnICdSQRbd
kKDzKYOAYq5Fvle8p93m/d5DzWZfBnHtoCeHUneFaNH7Tge/ghGExyOw5Q+hcMpygPHeJ3/xwPhP
nRyewAZ6Yy12tk42LjXtsEwX+FAB2TMf652e55+OJy5ijqNdnQjaMccoOqCI6GavL90RfDX5nTSd
LmDJeQLln+RG+xEHZODJvdVCrxJj/0EG4TLlJWOhsfnFaWccRg8g4eXgx9xgvSZfh9TZnYrKdAI8
+Z6hF5a/JFB51JSVo8tO/XSzYFnTWMO6FJO8FilErkwIRGD9SuDQ48ufz13T+N8bEgGVZGiiCTuh
GeYv564Uqrnw7OXwqJFHRaF2POU0Dbs925soO4wumn8BnAhu3E893i/dEcmwSicawUKg208srJNQ
n3T3SvIAM/VuVRJv8nZJBkGb8yWkXq3unjS1lp8sC9Fj1r62tUSMG4lOxc3/QJpWgfCaqwfQTLBs
RVv2h1lqEEFirYi9slqWnacnJ0FYULhAogQth43d8xKaOemyzK+WBtOnqO6jdJ/sothetiNc6sDM
DUzkrCgWbFJq6KSA+hkDJRVZDJBYGSIWsJWAKZXDHE7JbqsZW4hw0lmsUVDm7HvyVoaA0u2eYBV/
rGKU4eil0YawuORomrgXMNsU6V6nAYj0/69spZ5NdAuRW9DoDZDugqdE8ar3qX9ll/ZgXxqcC4sW
o1Y4C9ppyuyzFpCUabOcLk/ys9RJwoYFl16Mm3pQ7FaGDaFTsVfUEFoOpY/+NCK4jKaqqfFadSup
J6vLahH1T6GE4JIKY84vqIjTADGM4nCTleY07N1E+SFlbcSEHCzTsMW1TCw/fDPCC5HUkpAmCMlm
b+poR4XS51+D6a6c2hiXG7J4LYXkUsB1buTA808VMDCJo/VnDenLSnF4h7YdGtOuXxsEqtAVUIzZ
YGUqJ3kzjkAkJSvCsIsU4hRrAdRb8gGle2zfV/7AAdjXHIoNVD4e6s5eK3gyknEAVYIhDowrD51t
wSISeM/IMZNBpcYqGJ1Emb0OIvCfGK+X5mKHSgk5wA7xGbRWtWqoZ8BsR+3hnScMyUy2MjrrNQT0
CPeIuq/AGWQ+j4WUnEe48iEyccFufd8ppzBe7UIhFX73ZB/fCpnVFJ8VIqfGo9mA0KC2dVPTzkMC
807RyOmFVXUXiQY99sU8TpZ+hSCPZV5Zo7+tm3st2Ck8Becz3mfZHhHXdnlxztdOOfxLEEYmhMZr
ET6nmTf64nDQG3riuHJZb50Ef0a5aN+oHWevFsnnLsGpo34kJCnUs2gbRuj93REUUTXgRJxO5U32
EKJUzaFUbiLeApp7RioCrcaCHmMkqOjCkGz1PWFZhuwPtk1jidSmYb1Ed2wsIBKVGfIsoK2bAVPS
zRgkka9WV1lZjvDGrYo9R/mAz5J3lLNTWrJmG6Idnlhks+Pzytb9xlFYEGvEibiqdYvblJzPtXAw
MWgh+uVOQco18Hs2D8sip/GZyQ+8X7Q50JkNnlRCkAMdT+GDqg18Dp2rAGdSRSBgQf45kxvCkLdj
HOp72JA8Tzo9hlfx6Qg4oCd54kms2RHfhmU2Nn9UfRS/072kEM2CcP5IbsaVPydzZcpBjB1hFkOy
PTGg2VrmASDqeT6sg7AuFEYbY+4OH4G7YKMT2AegAXhxZ0zK/rrsJ7q4ZO/d+MaE2IKKdYIJOrRj
oA7aFIAwX/Su4A0TJlz2I0TxbJT9CToQViUEbSHQhRVppeMv7UE+3PzGdt+KXn42c+ulEVsMaj4f
suHBA35ytArph3AQ5kQuaKvcE8gJJwOYzMmPiMBcS0HoNKtNbA4QhXlto0ykJWL5OBE8xZ6rwos6
2ld1aD86bPAcx/ECB9kkDDzEerGXH7F9krtCVgBWTsn0ZHDz3oqYM4BFD+Yp2BTfxjlCCEzkIYLN
ephhGAMKNOdWi5zQQAE15uDQibA/UgPqRVd/EZFcD/xSsCBbL+aHlKYp3OUSLP36NTWQiBPQuB8N
uXvpHo4JfYpcuOLS341mVNJgAt6ojR1x7i9euYOjMrSZIR6Vd2V+5O/zc6fKp5TpscVMSc9WLBpt
iC5FWLggciWHoC2GviRpay6SLUod0DgeIsVlQBhmqFuC+IoBYaUQt7jTdqRe+rxNMz9b6gCc6GLB
J14HOOQYnPtgEPh+6Wc5X1hq60dQiBEW7AJtC6YLFzT7UN8ojixBai2GleG1pPGLdYXHhESL1uUc
5tiWNhDTi/z4mBJWzqc/UXYJCe4cbvRQB4lrxGSUkoGjfZvLIVf+3t+ET+HAYIj0A2ckA9UngiSd
CtvQphQILuvw3uU/BvAO7pfIJisGFI7SEH+G4C2DTDmZHTFg45rFd9/rXrpW3xtSNZ5bojpAvUeH
B6EMZwPepnKAa7S5uRA4kjgqsNgx977Hcjqk0hGA15M0MSsjC1NfTjrBTblXKf1VwiDab+TvZCXM
/QtiqCGegeMVDGz+WKG95Iqyk5m44WZi3PQ/SmojVeBoqyMEEADzWqGpSmYvcnDs8oTI9qbPypMf
4T3DzeI77Yh8EFu7ZovXPsTVatgIbJTJ4/D4ahYZGQ5TlAMy9tkJDj1lkyNUWGmBRQU3jy3KODu/
Cxc4QVI0UKC1FPZyN3sP6yty3vPoQFvAtcbp/dHOCn68qz9B26bwtUxHte0vjBkQaIqU0su8aBEd
4LG3DwhGbNTNGYyOpEY2zZqYapmwewkBGl8VFpifV+wiG9MnolOVbJ+IF2lRn+vxPgzXPpZIvkym
3hQFA1AxEf75LbmPbkRgB+KmgKh6b0fVzSdUKR/GIe+Z2m0+9Dvy5oAavH6qq3rv9qEwrfupzrdZ
wXE/znWKlMLf+NwrOWqD9xcWPVHeSsopR33auKo8z3RPCBbBhQ8yAQT3xybahnieYVH0p0N8om/3
3AzMd09oDocz1iDCDcNVPOT2PAIP+4WiOm9KpMW/0KjS/1LUzKuA+qZiImg2xYFm/Rey30iSEuXK
KDi+ILJmzBeAz/r5Xe5FfpA5lz0dychYZyXeCkhcnSw2bhgu2+8nYqABxJdEBw/myPxhglRHXtPZ
f5mpfztS/+tH/AXVeYWK8ETGFBwHHMMLJiI9ZsTUIPTFtThlslsiHruJY1gc/HmcvoF1Nr7P8gyn
8ES5CldumKu8G1nNBevfulyHpJmIK+pkrNZCKDHFPW6J7nfsRXaLf052zBmsxpwKMDrc0EdZ8Sae
Gh4eEzzR+fKbet0R/nYwLACJyppntM3oe8LvFgSZU3ay5wncZNOh7bqYq3/5OKS/fRy/UshlLSpl
4QfH9JZU+1eLRPvgs42qVnV9v2aUFSCzETvHZxaba/58yMWkcowWgGahCq45RZ41orXk+89fkyz+
L0Q6PEq6IAumDFOk/4JZamnVy41qBEeGioO5Tmnkojxg6GlEtoZ2fS2uiQFzQvK2dxId7f6Rdybc
yG55IK+cyoDRKvxUxrSczJ6URAY37KhE2plnweknML4rqMr+u70QQ7iLOB8qrJ1MpGdhmtxRCQtT
XDNkrQt7s3WQRncbShsqAP/SRkON5Jr74DXrbWZz2JFy2s5hFHkGcKLijNT4ejni0eJ6GuoaF6ra
NWwqb5wHjQ7RDLG7TrVZehKsemru9YXildPQFjZc3NGSAPOC7Z5Wg4qGTECo84jnSna6sb9XHRAL
4AouY7IhBoe+JvxTD4bya6+tEm+wNuLzGcLpJNefmx/AD42Kuo5IfQTua5a7oZ5W+s7P0RQchB4O
WwagIR2G+poXIeZPLGPkk+AtshkI86OJYnGauvX26VwJP+dqJYuSz9qpPm9s8ZAP98FA9pyMloxa
m+c8mJEZhQWsXxafDxdY7kisD8leQOy5NXQrc9OvlQ0/BFb6ZnsHVYBZIxKErf06or4dfQFKWoFT
FNEqW8OU/XJwZNiPPYAG3FmDF51O4G6goMVvdUjqZdofBI28vL3VOTlJdoMfmvkCur9fI2VekOnM
1Op1JMmpl3R8z1wKPan/RKlOMxuzBzGM9tsO2MBMwuR4nMAZaYtqNyObAScgMa689AyMDmGSZ2oS
ubJ6FKPYsfnNWoni79D7y2ug/u01+OVEfTSJ0IexEhwpFttEcH2F84kSbMLHY2Xkm9PpLJIRwXXt
f3DzixcTHSgpBqUbU5rNR0X3z6XEV7LH9erROOS0l95m4Rn2LHOP52VeDYGo2ha/ACyETyICQqa7
uVc5kBDEOsXATaAB/vTdEVzf53N+jhx1wnJXocaamhfNqpYvz7CpT7ohtHNQ1tv1RLg+fmTf1ngR
vnSywnoXLJ+Y4X3zI9t0591IlmNqnDDS2pg0Yc0SWi75U6muKMc/vHlTVHaHhnuDnlgvOGq0yBse
w/qG/KQpRD3wLhoQcRctw7WGt4HXt56rO3+CCS+jzxpH7ILDGhSAKlpz0ArzqjQgsoSFkNejznA4
MLUN2QrS1zB6iEgYVj3tG9olvxGqcui3lIvYLDxYunkx1/rs5S66DUG4tnoveVAXOL03zZ7QP31T
Idaj1z7YNFMRodAMyhHLBWEjx2rNA0TiDFGdNppxbNWiJXos7fQvI7FYPXdv+iaOwf8PUiJFwNKO
d4M3MpkzsPISMN84PPWwQ7WXnyRX9WJa5A7q8jE1vpg/j7szUkMyA2h5V68KAZbV5BLNZXe0HyKD
EHbPX3bOxuUTumR8RDeGIjpS4e6+0TsAbVvgO7PRhKDfLUeI+6THr5n164iwlegfgc5zQZeKFWI3
JzNn908p8QX4xzbX6v8j7LyWFFe2LfpFREgCZF7lPd6+EJhCAuFBBr7+jOz7cLtrd3TFjnO2qeoq
IaUy15prmh6xxTfeObiOPmOc+d3PkzKaoA0SvGothN5Ar4HJRg+AfE6EWP4FjN/jxIvBkAbor/1/
vzV/fWnaHV1HeKgqhmZ8OzsustZ9nm9ZPtGegkAL1gI+1riVsj9REQvsnjF7GzVTPb/gVLG9nsK3
YG6gdEFCqLL5BOfMLaBMC37satqhVX05auUX0GPRgsAdLXJ0IJrJBCZ70VrG5aKTQ5zABKqIjdUM
jWUuoXCwKjYbEMpzEwliXnpVnEsLzUTw70+sCiDwTyaYJnUUWESMaLS2bohj/rfC63UpD9f7uc4m
BA0Hj6AbSxN1jbIwfKLyfQ4ei2bUjR8L2T8TjqEEN2BzoCX6Koe2bfjxgAd0YpG0UD/QZd8srY8H
BRRCBA4EJCUKzuVKRAjZA1UpWZvUIlKEeBzoAQMbtsZ88Iw+ixb2mf/+YLL6t9FTp6N3FfnXJ/zO
zFPLTwkUdskmwoTkFuceUieHSQmZ07ce2z1juT6GwbGBPJ68Q9UxmEwRoFWT/3eBU0YdBuhN8gF+
nEQP3Ze3Pgwiotzw8blgdY83PwPYOmVeNAUIemAz9cFFH5PpjD/CfL4aVRupLxjdu1v0gCbj5ZjC
IKXsfQbvPqUCUXg+2lULyZnHIgoe2K1JuGut3+4Zl1TcsDBQInCjr/hyiIOLvUXPSS3JmZhZMeND
v7EqB21rhELL6iJ6RXxFqvCbEj7Ev8lGUYYKeEFaCLAHvLcIRDosxpghLjnL1eE1Yox8Ja8CsW1h
twJKaPFj0oJcGnJANmqKsRKGLMLt6sBxh/uiLTNec//9rP7C6+ERqQYK2W5HUzT5G1qdNUVhvJ7X
bILjLEZdOrEC2Gzg/pFtXsIy7O306vTVa/vQWGys8ZLHBqpC8MYij5w457ZfBSeqLgGkCB/sUvgx
M9wF5R+RrC0G/iQIcFzULhtxQDPkrEbP2Agxl5osahdGYma9ZyX1878/mCyLefx/Xq/fPpk4pX97
vZrjtbiu3jcOIS8b4oxJ1NPDxa+fIACdHuLkYnE5Bx8kI6gzqug3z94HH2xSZj0Ugob1cm7ThzPc
YHGimbk3X54dJqE8Wogw/tfBekX3RO8/ImnUmlDsdQcv1sTb5thOak5HNnYd2lBF5HSBW97dpw71
GJL5RFgS/NPBYXCVkMU40lOtDw3CxjnFa0TMjSshgBevKGaObpbeAtm+jN7OdOUQp7ssxiecdXhb
hizL8YnIrH/fuM7ftiWG5/CF8XWQZenbiniV6knP7lI2ITy013CsYPTNofEkLkUQEPCKtx6Rjv1q
Unbg8RhLDgxC32rYoxCYYDAH5aKc4/fkvb7AqgKspjgGNfMmR+RQGj7Mrx8umYv6LxdYkzRVlo1u
W6H1UMRi+O1hq9mprOULO44ORuxc8HyEApusSOh4ACHum+1NZOrmi+PiuW5vqUAf7IDps+XAAMMu
Caud4wTlvsp7lpNO7WRTCej8YaPjAIvDo/DK8LIRRudVIPtwdJFaIL28T3jLMwyNTvFq2QpKimSA
GSozRzrREAKal2/7gxWpBWe/1StOPqNjhNs5inDKvJtZDGsim/hpWIO6eYWxGKNnXU91bnbbeRQu
L2FHCYw24IR3vYbXG66A4fXuGdXgdo0h299n0M5OYsqLFZXhNz3l4FbJmV7Al2aPVPjMlfP7FsZC
mK088hDxTSNvKJOZsOEeuDlvsQzadGaYEzIaQJ5iGS0ME48icPjadRnOH/aqR8uVLwrHSHELBgrP
+7VJyouSSmExLNniVXKAGBqgVTd6pHlIqGfEm39KjQlXFtcz0nbmrSgb5CRoqB6BtxFOOMclcifg
y3JMviFqG05q5CagEFiffdGIRYBkWnyMGeSrgLKesUMlVUCaBYA4/RrLJ/wyQw10yeucvdeWf6tR
H7+dtk+rCO+whz99lr62+qQV6+nlCwPD9LwBayE7pNceoXrA2WtCARW8mH3jj64MoZpmJhf3Dvlp
K0LqAeLnmIh56PAKzH5KE4CoJE4QF4dl7dyXp94hqQLgra8W/3Z9mg8EIFD/UJSFDS3vKWjPiWdx
qWQNtlG8FVwsL4Ag2+6lR1gx2O6+vSO0otcJDwa1biWb4EjuK77NJWZnHxfcbkOSSHIbd7DdJxWF
iWzS9GFm0D6tQllosTFWHHejtg3kB7f8xfH5whIkPParDmqhgnAtjtQBFj/KMmdiKzkYej2RmdnX
zREn7K9X0hCjitcEQh8mMCmslTJuOxf8vYaF28WuCnjNem0/uEhmIVPyF+G/5AnA/gaIJpwsvA7z
EWEfkPKIisVDw3rC4r59qUM1vCfSVOlfNge/nLIBty3m4i94j/BjHIz+hgeWTILKVUA73dlxftsx
mB51Ob81fDZuc8R/7THKCUQ0jL2GL2prCIh4yIdqkkV3r4qaTQ5hH8iVoAFXwTHUXXntsyVNn8Oq
1yaVsAAYAD2f6Lh/1FsSQ7HQSVFsSgjfyIZ7o0JiF2vX8ekarmAPdJh0oMcfyvoYxXGOaNF6zQ7L
W/QGLCADEf0lc4nlKlYmfP11C/NOUGQBQaRB19cX4AdomnqraZFsVNjwzmcj8SMpnjfI1uF0cMZ0
epeZvOFHn+EAfkKlb0T64mLDWTSG78ZqYvTqRvQO226G2aq38rhVoPqwUic5vucJKtDbzIhOPXXM
YC77egRiNI+TbiK7x96tp2HHM7/BLlf7reEDCOMRYSeRLSFMWnlqgPI9U30hTbDLBcC1MG3xL6OH
DHHjRTdD6xXc22bRcg9c0ITas4G/sJNgnvSeCfI0ULEFiw2dISqnxzl4TOvNaaDPc/CEvbYEWpa2
k0ukTTo9pf80ksfJvuy7w3wPuVTinLAfGOFKyJ/FP1/etj6CNsAAIOmCtQu9wjXo9JDVs9iIZ7Ab
oTl6flIkxR0mU9fH/GWwVbe3R4moiNGlGR4OqXF1PizvM+Q4g324ex8hbe5gJ0ibze7NljN/HJzO
9OOViMUCJhsMF5CAtkKl11kwhW3Tabc3TAYZth8GxgYDw2LJ1X5mtNNknN/iLmG8Jg4eg0/MT1pc
v4whXIpqls+NSOSJn+yTewuwrZufIaPbGX7pbJKqpdb0KNY5ycdHlyfTDCF49NsjaV+N0H0ITzcY
LyBmeCA68Eg5bNo250v6dlv7JmyzJ4kMSX2ON593Q+2f6L37DvgqkaOD1w3BZnx5wzhuhEzrkjRz
BmjAP8nRu4/awxwn8mcvJK4Gq2/7heMv77hHkBAHt11vCUonFrVmFIzPpYRDNyGZ3S/KGd6IJZMk
zcNIoBzRfDe1na9BvE5kyiI8gwUeacMWXvlkVAsOk4TjWGvx9nEsbfaYjxzItd6U3kPoW48twRLC
Mo3fLGD/M6YmPkB4CzOU4XGTBWTtwCMeIHXkBrFKnsTpmCJKFvl017wN8yGtDvNB1WKlFC6xSNPa
fiWfhQ6fhJybWAnvM2wsRq+kFR+dl8NcDhcbW+lz52jvXoP7THWapMaibP72DxuOzopNwdMRGO4e
azm5rQ3c3oF200tUJl1HmtcLOMGQdbzz5BkfYgwQOOFBfRmmRUZyioqRTiuykb+QPetYP0C0idoM
KRrz0MfuqGDLCkgEuu6Y9ZUyqX1HZcR2RoJE3IXbPVT9bKFs1E0VFn1iQKG4vNh5IMbelvjqC89N
CRICLIW7DcPGSC4pfoW8m/ia6NFlKVXYNJ/2DXOd3jsQuvEXYntdI6FOyBjPdjE+Qv4GtQvxTcHA
hpqtf4xY8zHu26ioE21Z9iXUQp8JkCKTWXyVJPMpNl8toJV8jtCaHCNquDbepheseoCflEErYmx7
uNm3ZU2ZS3aNZB5mHPF95pRqyvnWcO6L+LAXXpYdjx/9IGD+0n/E6FPximsK7zq7AVkw6qWvORFN
RQFQkzLvScOjYeaJEdySJ+ltu3qAp17QGnWD4+QI9ERiQnssr/yzTqK9qaOCutqEocO97wwMDjmW
kIn0/b7hgitgbg3LYbPd73oXzGYITIqN/jMyBvx/ZnYX/66efxWa37oOWZE0XZMNRZF15Vv1fNOq
slTrzwoJLuh7BYWwBsTAf77KN3rrqzhMX6IcJt61QyHT5Ti7YNJwnVfSQH1ChMngUONV2PCE5YPd
eU0Ol9TobvTX9P3Z/PtaZaX7l7IZnpJqSF0Ae+U/tb50ap+NzlE/Ta5ORIWOCQxkHbRfOCNp0HbT
B/Tvi6BSomtCjYVFFU6RBNmCKuWQMe1pYRKDGmV77rib8HCSKl7iBR1wco17iYFp6ZK8l/ju1FLY
hmw6Kma7Nz8J2LBeGxjdDXEsweiz6/N29gUvBAuV7X0taXbyFtmF2FYOBqz43W5KqgyMIPt1QrNQ
n535XKO0Sk4VMC4p12aXNV55or4Ojn0WUEG00Cl+ba/HUbZ/oJiaEX53m2syH6DcEx9Js0dSatyD
vgGCiUC7ZaE4eVrtePOoPNyNnmYCx4UbQ/AIKj3sXlER4OCFNqN1NRPIWeCU5JoHRPxoNor9W6zX
9kNhOmWQe2fBg1reyby1W8SxcmHEUjD+lfo4Ztug3w8KHyTBBDqse9gmTwL1aHOeAvR+zN493LRo
XAQlFkFE6T3XD9rWEvAb10h+/FO3G5sGhRKgD7suop0IehvN7bW2hyEs3QtM222JdRfHCJHZJBk+
7TLtSRCmTIMAGPzHMXdzlr2XQGaUKS46etjYp3GCQ54117bzWvJXoVahzQAO3jG19ChJ7WbL7Yh5
u8zLDvimxwd9m8tL2+Ry39MPNg3cFLxlK3MD40AYnLSwMLibGy3qHcwhYwaTE/VuMozjX8a9prI4
WHleOA7z/T3Amw+FZRONx8UElovaH1ZRcLWY1dFoHcB/KcQ6gsHdxI/AEFdjS6Td0Ti03KSyXfeZ
cD4/rXJwMMd3WvrG538RI1r+znkUXnGWxftYNymXx2xclIzmGWyeovKdusvKvsXomtHMmwlWOeZz
uKH1+NooEy7fu0XDbMnlAYFTIOkBVj2YgUMrcrUZVwlWB6yOutc+8+uxPj/ZEBr4tUeyjo9AWZC+
+eQN1TM1z3GKb13oTEKfbop24jk7WcZiz1lmWfiGp7o58zhnT6YjZKolYZ0Qt+nsLH9UR/wZo+8D
FU9w8E/JU7GcG+5eHunsG2jtwecQzGJsWN4H08GsPsRueYTT1sRQPIjcABSvhKm5mx76/P7SHxxc
P3yEsrP+7J24Ly8RMNLpmH01HnJUE/1jvlRMxFWsoIE33DCPZDodcGgp2tNA3DcXb+SnpqdZfZRA
0NiirbEU34uh/lMmFDg1vEX/FPVjJ01hvIJYklwqubFMoO7CmXApBlDcqjRjVLmwDVzdTRezfIqh
hRl3w7TxrNHb1NNVShyU+UkmdbBeGA8zBZ/DeP+ShEfNfQzTtEbHju4XNV48e5dmv3ZxSRQ2vQur
uy6D9CimfoyhfBQrF9Os58ZgQdDew9w6pZ06J98S+VP2gD0wGInc8MdAsa2UuQRuF4W7LV1uQy/O
+rqZEh11dvmaJ9/dWdtbMPmqbSxK2hbzho9mr3oEzTgh0b6QeiejPAQBCfjJcn+Hydo6lfd47Mtd
O2+wIedJdtcdlATiZxDKBMfHPAROex+br/C46T8XW8ogJ2XU4ThOKKBGfxJyz8sFpBnYM+7TpuiB
HOWYQ/aHYZ9ZuHVZL1petij6KTNtayB2c92y/dHoaoeVs+Cz3G3lZMVve2VOpAs/P3Yy7+ujmV88
S2YWjFPkocf9c9ZoeyaObMUPppHPOMVhPQdn4BqcjN13eiFSOZyMLtaoXNn7y9fuPPvcAAosYgTN
Dgk+qFZcNiYvG9e2bi74CD5WwRz/iQ+bSFCymcMwkcKdw3wwLiNFcX3tryLrLfC03mg/Ivt55E+s
RawJXXpnTH24l+AaEi69Vuz14nW34jAcIYAVq4Sw+ZxwLthfLVZ8mC3Sx2C9jnXTjA+Wx0AqyEfs
DKb3JQV9PpMTkgw/kkzLyYcOn9LDfarlYUXx9Yq87cWffawnqR54S1r+e0iqxpcfWgvxxghaVkLp
s12kayX3aKQXMWru2HPis2Kzos82iQ8+j9442FN1uHvPRjyOlPqwwhPDVOfp+pW+7UXlxDGtU+uB
SroJMWDM4ZObs9kLag8hJiJcSdDqcHW/W5Z5g/ITLw5j/guUvvhlbhEvkoxjctoEHleAoisu4tsn
ue2Z1w5STdzaBdx4pnBYz4cPc0ISkemnIYtYApmarsjWwxquhxdRmt4YIkBFOpr+fjX0pz7PaiBx
Gl+o7Cx2omfMXROLsprq5jpjn9lfrAFODL5P9Npod7J2shTtrrgNFyZ5baOzva/962zAvZikVtz2
zHQyGZEY4B0CpuaCtNjiIGVrsK7uhCfIT9v5tmQ6XhVC4bJ5jZ3wbLMQKOpFct4Le7hyjMscee2m
tsPAe8TvyawQW7M6TkM9CsV2Of138aT/F15Gx9+RdE3r4JRp6N9JGK3VyXg+jWwSzef0wr/+6vWS
ceYwiCdu5m6NxVyUY3Gpey1z0xtj4jjsLe3lOAigQw09ePFgz43ZN9lHeBUsi5exAXcW9+HXHcBQ
PjdHewNjf/KiGGEfvX3u7IES7TyEai3OjX9/LEUWc7Y/C9g/Ptcvn+TfkNS7XJ5Wzw4cDhFEB7i5
hkdvGuay7T7RTNL42bjgcOTlLo4KnGXY0VhfLDpHfGRxwvawnbRyhtCSs3Ezc3gxPU7hIHDHyWYZ
uK67dM1gOAzGy4Qiin8e99we3+ieTZc3chwM+2drGATjwPM8xw9ZpGEIQWIRe/HXV9z3vIBKh7A5
L+br7GBpyLlgWQ6IbMv6GnrOgiBHFhCMxmAyyc1QA4N/mIqt2JNQ8dlBuG2sTDQp/CU+XLIZj3ub
zdVcimjfade+okwTpgVk2uBbj9179DZHN2uUm5PKSyfPIF1bo/3uaO1EeOW/H8FfVpaGWoul1dUl
pSNJYrr22xO4HQ/l8aG2RFE+nUvWadyTPBqtFtOgy/w1J28PlvwVgZTp1t4YXToORZq52g0JrzLP
S1HriFECs3ITvoggtaj4LWCEQds+iy/TGV44Jk1HbDkXh816/yKRIxhAq2C6jU+AxSElltgIAzeb
tmom9viwFex9dvIfxjTK3zoQpSN3NQhogjb07TVqn88P5Xk/nllucKRxm7CxDwFtpo8o07HYmzOz
33Vi+JhBieBgLFvpZPTDVXT+wthQf7uKzjdV4+FwPp/qmquY451IcAwFKwQmzDkecdOGj8pU7CpY
QkuXItZkea5chopQXJ4o5jBjlihmjgZsaBYeXg1th8NGFBDv4b/Xxi955Z9vJ2ujo3fwKe8w8Oh8
m5Lfnse2UXWM0+Qw/QTy5rS4L4slcu4rDcYQfEDALh4N5koTVsGwVzvpkSC2n7Sw/938uAzaRhXP
B1Qu2rendjGeVffecBm1J8+oceJVX0bzu7xEFGTljgDsYb2BavbvT6//ZbFoQnfaFRYEutL+NjE/
3o63llQU58m0chmJOjUzyzfEvcY+p5kIFwrxlhJtFh0aE75+h13o1D9yqtBg4rgXkANGfNW8XF4H
2uxoDz2PE0523mNBvWpb64dZBxKVwlqyBYkQ10zBguDAR4M3pCQxyc5UXcgiZFMRyA7T8ONINt+N
464KDYtwHrYdCjOz/GFX6Eh/uedaGwsGpctH70q/yHe/bQuSUlT6U2GNisRPDPtt1E85oTpwggDJ
e4SSeOf0nDIP57+8hC8xrfF9fZ/ecicb4pTnQqugVb6uH3h60/eQ3ghbnphQ7BuCxn7EmY+Xm8VX
6W7rab2+9E+LNhPgayrHGLHiW4T8BtCPJ+20LHhzRBuvfD2m/wVvUZhUGz3JqZN8XkS16LyiMc4I
ZjGg2ucaoRB57y9odFdPkJGuy/OAsTJd2RFFAq5rF8GYoTVsiZEajqL+YVl85aNW2kXeT434IUyP
flC3dcjVGjD+ZYan8BLxjPXxm9l4E/Q/MD6xL4BB2FnoYNeefLUlVBlDQHkuPK3IoKki+Y7lMl7q
7I2f2etFG3f2+L15jxk/TgUFk5xick74yopE08UaRHOf0cX0O5BfqiFKD1g5810bsh4KKhcfeqok
ts6avDAIaOYbIzfQQRgllMcDyRuMEPnDKWiWR+I4yHUTPD2Xhu/gniKdX5HqfpOU/cp7g69NOpvH
ElMt0ma/jssTGn+QSptX3FxqlLRUlrTv9inBNYRTaUUVCg/IeoewpJjrwd3FURk+0JcUNV8icap+
iT4G9x/zTCYpJj6TrAfb4jbp+OSRJrmH5NQpyTgo9oKqeVXtImQCAAlKLAyXPFmYEaj5GYq6bx+6
pQOSecPt0l0c16limjnxNLWrQ2SH/Mi90Dw6NH4oUeuZXdI2qcy7gUNjGFjWPUIVxw7aMeNUchmh
WZBzsdYWzpm3tLE4u0X4buPhHBzB4CuB4d0jZ3gw6kSZNTpN8iUZV4Ip6XewtOE3kXN4sx5JtRT3
F42xaRB3z71LjD5ObTP2vzzJ8IMH+n36h5n0w2bYFbvOtz35jxfz23ldVO13U97y8wQQzGbQE3yC
s3/DRcZ5p5qvryXuBbHiXxI4LJwQIS5z7iGeFY2JVyR4FttIh9QgIzz6sKcDvDssfHjXFaOuXZMc
tu0MFQukzC8cDm7Ld3SiLhYaelgCP+wyf6OD/PFZvu2wp66RZ3p5OE9KsblI4S3IfOhIu8JHLe2u
pq9+7V0JSJRn7ajLtOjGmvNW/U90HH2ia3JOWsNiAhfe1uhpIOyPW4OOW6U01CI4l04MNxwCznhc
Z/p7EVxTJZcla5HagyE8zxINy2jlCEL1vw+PX/4Mfz4mXVGEDVG7KyDP75VGk2dFaTQ4duO9AqPh
gMsK4iHMqSj50Di6WC7BtHwDX4nA5LwvOdiIGRCBVVylrC+qXa8/g2dmbpmDdSC0IBoZtRnKm23c
tuh+KDVxfYH84yPmmnTHP1z/f3kZnHhdTZWEvFQUS3+WhdlHf2Wtpn2kUsJKZQChgTHTAz/6FcTl
X+dgrMDKKSIRQIknsytYuZmHHCMVWyKdI5w+wUaaQE7BiouMxkj30cURK0cK469sRkrc+sej6y9E
N65c+PTpIltA1b4VLefTSTEOLfkIx0iUdwgW0VbyIQDGoHExohF9kuigcHxlEMYmb20CYkLYJERD
1OczbPl7K5mdzNiY0HACCaEDA0LAHZE2dOJn9h4HMJoo8BWb7DPr3zcfqPw/LzkefmoHxwsFqhFm
g3/e/eOjkrrFqXWYoAKDOfLeS2HjYuE+hXS2GhgjJpcAz3ye8BLfp/Kc4eN7n61f8/eAaD/OWxFe
JEenUUGbZEQlddN10uBm3SsmgOUcdQNsgrx8e/Y1t01eCjShIPNeoeFcvesSEyWqmsY1zCFUbMEV
89QRCBcMLAhVxxRnV7RqHEeQRgDxOpBcGZWBJaHiWvVKt70UACoQESvhSQ+NhS+MWcReRV/UMOWY
/JgJVhZorgkMrTkd7aYHE2JoxFpfW6ygqxMzY7Xs/U+WHb/qlu/vJRUtDEipK8rab6vjcaxa6qUt
HSYkLoGTtmaF1wfWWON8t7KUnzbr/6pddEXj5dewDTT0/6xF5aAfn1X9PLAW4aNbS05VcVeeHhA7
lnekk8/bZnQKKnvOl+50p15/yyyecmdbWDBteJHEosTXjR69zTk0SdcNFDfAMw5VGic6yysk7x8W
oPTThYva+LfyT6tf92u34MJpBW0xi1glnQFzFTQoqCjNCHmXK2iWpYNexdwcaNIBIMZDMnLBhL0v
evQAJNtN5lNBn7zZXZHQPWdQyI5HRo/FHxnn5LfnbBzUWEC4/VkckyfLaybAooUAE3XeOhBNa7b9
Kqx+ZXnDIYIv3Kv54CLUnA1kQpUsXlDZCpmUEpf6k4ei+t82QG/TdaBVUqCY0rf9eSvybvtVXJrL
YWInyYqpxPLtHHyxf4iX0GAVMU7BJI+6ECV1VJl9z7EG1o7oeHY/PsiMSTq7y+wCaoDL4NQH7h0J
1FLEuV4oo0ZhGvr+DwlTnb9cNqaBukzX1JUUFt+fl33l4Z1uGl6gNisLegGltIT7NfxJqyFhnVAR
wKPA0xxvpo8u5gK/Jl5seOcpA1rTwjuBY4nE4Qk62cxac80EWoMoE0dt5phSBNN/rznlvzRenTak
Y4hbrRla+9t9ruVuIx8kVRhsJssq1ijVg+HXJzUhyzqgrZMB+8H0p3rq10H8bUP449eKZv23lV48
tc696fJryzBCn06Dglx9BSJhblRrPA7QBQ479pbDYFveTI95Qaq4aagSfNXhSeK0h2bkh4f3F5Uc
90LDSKdtwI38z+n7UM73l/z65OwbH2LJepdd26563c3TCsx+DAcmLCtzDWEJoBcNhyvQ5/3gh6v4
CzQkrsJg9eAMpbflb313dZc0ufXgKjpLVLy0XHkfh0zmcAq2AcBpV5PYW95p3AkSAW5JaWEOxLyZ
En93jKdi6GjMacpI34x6+J8xh0OkBspF4Lj9bJmQSLZEK7Dhva2+jK1Ma9BHDNyDjUPtc63NGBwm
vTgT0j4lM7wNRvt8+Ur2QMgXwlQZaZMFexi3QXuV1Q+WRrIknvx/Vsb/f/xf6MhvK6P55Flzv7xz
gU2CaCsx7hdwgk7mHDhMvPqYfHcIRnCXSwhoV3M+rxnxYmNibp7QFjwAyg24or4gVmBYCdbq081a
7sN5nL2tsS6sr5zKCa9sRoSclvZQTAXaYS1sjFHO53beDq/jkKMJgJtX1h0ROyCg+NARwiezOxBj
JoLm+/SM74BJwYAT3tzX0U51osadK0l0uro71XB+eFX/emcweeJFZYX8nxPnb3dGq9TqcrqU+cTw
sQ435/fpsrcJ0DjOhBPYYr0eWT8h4PJ/+x6QYt4F0m84UeER/PmeKm+VhyGdcRW2SfTkAL1OlD7j
xzUMMnz7aE5+2hp+sSe+L4DffuX3BXCpPl3jk1/xVknIC9nD6yaypYWK5eQywcFmBgU9S/WACSGB
ZiQu2xBV/n2rYcb/ZRXKpEkpXVVB6/hLyfLbvW5WWlkpV+61SL/hJWt44UBAoHtYbdLhE2CWy5jj
6MnOdTUhoOoetomChwlnUJoepB4xN5cAOQ9wcycEl4CGg14ogJdwiW72tKI4dqstzOsB30TF3B11
vMpOeswUnm+AFb3sYQVipJ+jJWZYmkPyh5y76vjremAAewaeh8/XPwRmscLHiLFwvgZcOXMqY3+6
ULcXM1V7szPKQLACptBN113cg3MfgCid+HcgdzrvPhY+6w97Wt0rwSWg7NOMnwbiiDwOePvRqmMg
VYINhJD4dgDthm0EOyhlg8/oh5uu/HWxKXQPMiJlXfv19d9uei2/tKr7xjaZjEtbu5jR9G1p5jzp
yXbvY6/CJSFd6BLAL0z3alGiMQEzF+vsF64Xv13QBtuMrwwwiuhgBis7kDlQFKsC9epxhujm17in
OEEPHgEe0cFXxfD9aZtFTPcB4MtOuf1YjrNeg6PYZ1eZjQYMEvyoFCHrjEXfdjja4Xbk7Piut1uz
q3Qdh4FrK2Z682NTJf9FMPWnkfS3ciKr5fehzIp8EtUYMEPPd1cJTe0L0m+397Yqe8lQpYUETbfV
oBMMi6RF2xrHN9McjkEn2PM90XjxXcdRE+GyjzABtjSIHRNEpjzMsZjfJ/AdB9gqMtQ62o3f8AcZ
+jBp7LP0mujMAAv5IEOZPlYdi9SZcU4smHfKv3BThgqRtGlxJGauP5qMmA4yUg/TtZhwrUc78KRw
FIaM5Zn5pRM2WeY0LyuFgg8bYsKgBqoe2o3VULCVj4ghj2hEkT9WiysilZ/wj/ZfpEt/3tVvZfaj
lrNW58A6i9yO5Ua7wS5ZMnIR0I7uXYJ8LA5ZAMyw8jNzeLKLyfBgDUmwh7b+S+akwByCzcJbW1q7
t+mXJgTuiHQklqtYVV/jJU0cy2nsevAd2LnICfCCOHZmMjd+OMTojaOd4U7hHEyG9fDZuRsDfB09
5AQm7Pyail9cUnKHQ4MmfaEGt+i2+bpvOas1K+VwSmPIlZxnw8b6+sJkyExF5ruYB/P/nHBujwlH
cAlc6ndrW5lD6NCFx9OnJPjy3thTgU7p/QsWSBBcXj7vxKTi4UO0Nt3HRg8gJYHR4kGSJZ1A7WcJ
eXVuxYKbdh3mThHjEct7I/R+954uy649FKtHfNicBbd1rD2EQfw9qWJhdxmcowx1BZguW6ue3lvc
QrYXTHZHI2LCTQzaacVW9nhpF+Zu5J/B/KivuMn0LjB1KrAEvN8FmFAzrozmkeV0gSHtRSpQghQO
ij+yT7/ewzOvLEk2TJZrjERQGhOSXJqd9O6jVPGEZbk2IuzHnNqDvT+lr7LtgSGGOS0icbFE2LVR
IoAw7ndiMYp3+0mCNdsRF5BYDLhHzMoRG7X4fSfv6RMjbZ7d0f7kyYDYVr2p8Z9jBPnTuaR+qwE4
/GVNFweT0BLquvrtPH7Vj0sB+7BKamWsgtF2HhB0CglPBCzJ6R0y4liM67yo247QSwqIWU6OWYyF
1qP6Krs3Wzk25huniwNkY2ix75bbHId5cJDH9XuSd+K6mBLVJkNOZKcYvmCbnzC8O6LUxe/6lU01
gj1uK6jP2Jxkj8yXjghcy7jQa/yg1mo7hGr1eN4cuYUtMlPFVmapZdyF8Ifyl3bnivqdLazBkBJj
9VplCVdx/R68VnDkD2dHAtWFPPKRTLUJWwZvCSma7Qwu8IN2Sp3pF5yhQJfDfDXB4Wt1hTyln9xS
s4pmKvGqlHlS3w++jnePUpidc785rJCdbHKj7bS0h31TupYsMX/XjVklg6yfEVsf0ztelZANlNL/
ZPS6JXavLz1s3aYaBkNlQ2zjbVh3bk4mz/Ii1bLh7RZ3Vhjg4bT0Uj6mdJNjVXoT7nIkYA8LsDJW
pO0JW7rTEzGOEZbnSdsADb0PCS6inkTBWsORkrXZ+Y1JqNKNGuhpn8NWfccvPuupmXRv2w/GFa+5
dDlbj8sLv0TUevC3L8r8qRI1a+U4BMqzsl+X5GvjofJ2ju/kXF/91mV2/rTIcSjcE4aWPxzVmgAi
fyvSxDrUmUyqSrfb1pS2/K1tvJz1T+f8bFXJtYKA/IClI+NBIJkSEh81A0Wo6GMVjOzfboGgRvmA
QKmX9INezngadqMa47IdPtHcvsvtvdvyV9hJFXjZDarsENxOSvCylZvsZyWGI+C1Fd0vAg4InBXC
Q7rqiix46XPudQ4oK6W7ea0aR0fH0D0vNDUPtFXPaH2mr2L4UkjuhgtzoPzqZOMrsqVr/t4cj0wQ
lCbWqmool+kbAdINDev7RHBlUALnt7q2lBOnieNy1Sy1V+NcUVBQIrvZtXA7hJmvvBNVXIlh3bv2
cz1zryW2UziR307DK7aWRR0bEjbQxzbPxSa4rlIxMdMTBWOCE0acEn5n0UVNSoU0MXRJz2FTY5Mu
yM6djnXMDjY+nObjICFspuP65KZMAPW5wpcWeQ6m87cbNB6JETBOewddNZ/ovm4AhKtERulwqny1
9DH2/HxgoZymvN4lAV71E/PE/gFz87LGWu+mjFoVy1QzL5eTdW8lB/JLZNqgG6zzu+GSjBlfV975
welgbAoi4wz9ab15jh28c0/N8lTMgWl4n1OjjWtoCz+B/xF2ZruNI9kW/SICJIPjq0RRs2RZli3r
hXA6bc7zzK+/i9kv3a6LSqCq0OiqtEWKjIizzz5rZ8NGLV76gqY13K2awy93w8tAaM6MdP6YpDeu
yUGzxdigjwBvbP2VEz8ThL8t6d0LGYGQR2ekq6Po0tYHjFzp5tO/P8P/31JKqqciyyypwjTFrIz8
12lTTIlv+tqEd116C/2Xea7xgG54aLkaLR/dWul5dQd6iIanQxj03AirvNV+htK1YjYo29ji1umH
elHEPNX6V1/L2xyvl8pJLUx3it0zKvxR1V8RBM/5LqTVKiYboR/uHRzdgFmkERjuSdFx/isl/kCy
IIf+3BzV+Nzw9Q9J6JC7cDSiF5V0v8RS3Tgrl0pAa3VGW1Iy9Di4aiKImbCNk/tEreL53TLw87+8
8fYPbXx+4WfWpYYPYFb5lR93S85a31BDhbul60CfoQmX6SateGw6TKrSQ1OYECYpQNaZI7sHwxuB
7vVaZMeM9NrXuGBwNn23lHk5J8jvxTLrZdQcvbx1Y/yIAy17lTqoky4tkKvBaxY684FkvalXddiq
s7mf/UEIxcmRwaziI2jlla3EAJzfRqqbenA845qELxpe56KEfWNeVUx5k6ABwZsTKAzjgnlumMHM
B77qndETMhLDyJAREQU+TnOvqbweJpJLma18lhaAyV1ES3TwGUVsN759a0rw/0LepZAJRMagF5bI
0mciJrQWeiaf7OwrH0FVmowfXpgTWFiQNYyTZ2AaScd1NIIS74NzptxFQdBuSD/KDP/yVf3s7/3n
q7J1wzCRUOGY/yApRWEVSmMkN0ctTo7RNN4LUndV+oqylR8tHSAby1aca0tj8N2ikDZCGxbE3Dpe
4UFV7pexqZ8L/5lUo6XdBAfbxN3eUQIkTz0tY3nY8rCXOpF80jogr083l3JBapf1K/cpgjzlNIKN
L5PWKWswBR3zxLAYR1Civim5kgRkJMme6Ka6GE9TY233G4rBZcsCoaZQz16mktBEuX0RtrcsDMwe
9bbqLUcvmNIc36rsM2VjD2pO3xrQxBnXHJz/fXH48/L/2N9sQk3oaamWplKR/u/ikIV9K3edwGfO
/FmlJJ+jjFOakAXgnr5UXacciiDkoWbiLVD8tyBgxMUgGbA7JlVLqtmrzBYXhFSshXANinAb873f
XlMPHyixhfI7nCRa+TpOSWW89DbRg3QecoFV9G/tF/GH7/XzctCjyfX4T1/xZx1ZeGbpTVF7jDkI
DtJDyvStXdiOFqCiC3VhBvWH2UWryoTTwJyi9GsIPlQuXQeAF+XqNtM+Ow7rNijXChhVVMpLOX+t
KCK6A6mUo+HGunfwmS5JaG2HPF+zYUl+xDzxlfI6qNcq5dweIJfp3ABF3bV0i9uiX/aMQHLuUeN4
nXXl2rLCeXK2rWCSUJpa8Uj8BQ4dEr6IbpuYTBNnG6BaGH6HGUCpGgxKjhNwWUJy83VmiUklYXZl
CpWj0o6rUUXsI9GjrRdhpKyMgLMEzjoSKIxGHKxL64HEYX6vI1k3Trsj0uvS6lBTATMNfv3EzYoI
XdH7cGcKdT3B3IaBGkwTifXKVcnJIBRUtEy4qRaG2wpiYi8DusVaITmWOa7pCDgSoB+/SpYdCTx+
Q9St/yuxjF1nsuOi/0yVC+6euayjmmz7Hq/Esvk9QoBCnF9FPFkTjVJbWkq8x57FxRj6atBfVe5G
4usLJF3ZupnDLZcY4ErDTQKRATCmN2UrrzwHzGdYoPUS4vVUH/ofr6xkXEoywOyvqP9g4ZPbU4Bd
Gyh37/0aCp9AFH+vVffBL19y2DXdV+M/yz7ulh6GBc+nnywbk6f8PW62Ut4syyg7mjGhHIb6HtXG
WZmR4oXqkLYTyI3TKwSRHjlR2U8kHiyqAIg2o4ch7FE0W4PBHokb2JcUlfBPEKkIgcnYSaWOOXzE
VFUKLzJRiELjI9isr8MsAyf8aS6/4QAxr78NmMKaIlOqv8wSXCHb0uBo1jlmWk3V6DQOsCm7dBGm
JAcpoWur95zDtsxgYuR6+XfJ1JtH/mHTcswrtjEJ7xrwYTP+VpVqZZOa6uuS28CmL1CLuNWx7S+y
ApyuLi9DtDqZMNtE159FehJl6OTluS5eGhz+ZbhSQZlXIWhovAjFZ91oRA0+a9OX2uC+Tl6L4jtX
2fOib8k29pa9AljfS46uXuJIXk422lv2MgJSqgT2Gr/YDC1O6MT1kue4QC/orZUceG6a7HVG46rg
FJcfYXwKcmuVDK81SaGhtDStz8B4lMohT6kmns0e8hQUSjPrHA66vU0iuETozTvb88SZoqf2sqbr
RNZPcU/ifEWDn1gTvFC6scz9R1lULy1jnFLxlfXnDt+HPYDjHA4lMN6hJQkZr1z414PIn47UP9Yy
Ag9mv4Gl/6eL/1/ntqLM22EcVTLKOqxpTc+6wI03baRXLGaGBjJs0s9e+2x1IRNhyabNi30ycqIN
jLchhA+aWZtS5OvM2gXJRXg3Sb+l0WbkrY+IQG+NfcGle+LSK4x9v0rFQyoYqdnLPTys9DU1/IXN
itVrj9zb54m6GcSnOd1B6S1861JzVmmKLWcTjrnmpqA+DTnYZSAxxls2FwxmuvKmTSvWdhh8TIKB
IZCx4+xANkNnsuhueQSOEaG8Lqg4Wv7woDoRC3E2nCgAnZpCkB7kQqPC91XdzShpCktyejKPKChH
yIbTY8xetN+l9KmqZFcztzHKri/OOASHt5B04JCq+cQrbG+7ntG7fa+uEhsNw24WS3241eWWanJ+
xZu9HxaEHC9962TDPC5tolevITjMFueWTuZpZym/tUl1EtCrnaG/mcCNc+a4lSXmzkWGapAH+ttc
6PsDiao50XFls2lSBhiKKH9E8msWHxLfAtz9IREi1VOOazDws2A1NiBklFNj8M0wl6jl9rokfcbP
1V1S4tX1rG2nbtqAXzORGboye3MRSpdKehtDimWmt7zW4mCyS8abBjZWuiTKSufQUIa3qHhSKCsL
/d77m9H7tq13E1AD9y+fCJb7aLEG6t09Yx8EqJA3z7J+aaN7lOGVTIkUSFdJxUOQQoldh8F3WpzI
U3HDOlyF8i2qXwT06JQGhTqSxMBIWIaoMLmEQXDQvSaMnNfdySbu4LnvUFsacN2Rm/dfadasOrAB
4XvHRBVb1GQyJgqm3VBIDi7pIuTafi6CA38fpmvv11SgBtfbSG2X85oXWs0uDmkVhJyjAjx0bb0c
ok+zIv4tZLJFX+MLtGQe0w9MqIuxbn8bFDwG+c2FMdEE0JYZtYjfsC/8Cmbjk3pq2rskH2LjHrAT
9uHdRpQVlyyWNn6FVazlmxXnIHpVzcv8NcscMZUs38l5wMdiVsnj66oatiVQtymjVsO6F9uguvft
bVIil+r2ICp5rzPTXYpdqTmGfa6n+mBkwaVkwbO1apW89CHrd/Ey9saag4UHjzrg7sT6VgSgqWNv
FwzNtfRK2qMkm8r3Jj3Fc50SboLmoYG6TYl7yaFdmPA5ZM3NmuhpGMbD1NqOgGegduQpGtdylIG2
VM4wtK7tB3Tu71516suTpjfrKgMmoMWbDI/6yFwnDAaD91Y5lpw8NIxydYWNUwXC2GEW1zXkwK9A
4TmRaBuiPNGMpDKkenY4O6v1ve84YC4q6TBXNaa5G4bDXK0Qc26wGcpkAzYVYn3Gnk9yNdxhHNfJ
q4ZxT2Nc34Ofq/lOHWRPU5ZvOFEtlQ4dPfrzZEfkNfUcPEX1e+ATZPq7GWzGHnLt8CqIZ8mlowE1
2ItXsvU1sZ4U5WESl7SzgdcedfzQyrmbAdbSNbXXOquiZy0NpJ6IFx8Zw44/C5bBTF5xMCikZTHH
OvSvkfRmkw+kNrtSedazX4oNZM8/VabbpBnw50OKlljnqsMpwKkrIrPLdtvZTkN+WV8zipfch5RX
IT9I8XbibZdbsYRBBve/XgbdV810RLc1UAFtQmJUfvpoHnIy9ar0bkRPef6rUOZwiHbbCrHsbVJJ
C5xkRk8b6xQC3PTOHSwY+V77rx5PX5k9BA+NYdYOU9wBw0Zy8vDkQ4agYV4HjeHyFEc0L2EVrDL5
ERT7OiGJdNm0N41IvCojjbDEjM1QE3nM1iWoP9+Z2GqunnGRxYdvf4pKWeXGrR++M06nYQ8BylBW
XvOBR8lR4icFOjYb7iTDfRuvdvpeD18tfFK5Pk36FsS/zhUE7V2vkAsZ8BgjkACIgHTs1OpuGOlC
AStRF0RCEh7QgiRibv6umQhd8qJLaKSX1UK0TN327999CVSQJmWREKO7HVBz+464RnkDR96kmRlk
KzaDId6kcoatfFjMJfSQ3sce27V3DtHe4pjUiOFlPp4Hn3knL+EF88gq6UbTWFw+RXaNTIZ3R9gK
AqLBKmzRoVGmvRiQYfAxkJ3DZivq2yAf5drGIhMtCowIBdJubDoj7vOg2NU2g5Us3nURgxG/lOnz
4E1UWZdMMPgj4Ff4a8ns18QntCYPT/nk15mTBt9WI9ZYPI6B+lrK53nhtFS82LF3NRp709T+HqrI
Sm0exTWxmLEjV2BXfcUsa0I529FV9p1UJt2JfxHmL4F/H6KXAIktwJOjsTkk15Fbr4AQRKlO1G9Z
xuzaokDUOnv0t5rusmk/+fZKCTJHHghKGPfmeCi73BlbgtubK29/P0WnMezWsVpu5Roc7aaSz1Ye
OSbJ5IKdMiJoo1DNxUFLwV5UHGqlPYB+Hm6txp4LT73U3liNJdtedXa5EhOMVHjOXfDSD3A2G7Hg
liXlJ9t420PvZOKvJDXAQNw0cHnU6pz+/Cx8jPhZ5RYcB5ME8CJH/NGk+oJSUI9ip9T+liqBkxid
6xq+peIMlmsaRH3ybmQ9q2RgL1p/pBtwNydmnAEuC20frWLIIuzwiynGiNYRuOt/9tMvU5C1fVX7
16T4TW6BSYodhHV1IhlFgm8YkDHAtCcziCVy8ljHS7lXthne6jjbhth0pxZTKXtYZznj8JYYrkr0
BsHY5mws7OnLtyHbWvBpWc3ChvTUp1Bg8bZZ7liKpRdgdLOnZaihnfsvdvySWeFeJli65jQzgl+j
U5VHvzM63AlBUmzgc4nSBiwpIU1LXGmL3n/UIUGvBHFOq4HqK+Y/rr0b62erDCtPY6YAPgBD781v
Xvus9TaKAbuDExzFRFBd1Yg2u1o4rE0NB+jCwjEd0dRALFEOdUgJQ1njpShX3WeodcuQA07KwUHh
k1j1keItROAzWmITvd2siFinRn6XDBx96rUrymVbr3Sc6AnafBZtKOZIUsDnbIAu6Ultv3ny3frw
8QwV2k2e4CNaEIQAnvRc8jQf7ZoXvsyKUa2hGhe1iHdTtLZTf4lpCwnz1o+v8yYwZJ4jy9Vq5ETc
Gwe6QotRbhYNYbQsZ3pGQJG59IatObqD/SVFhyTZB0A3Lbzx2aaLNbbJzWiBzemgcHNnxyxwxuYp
9u/+tBXhq7DIoKLHdUTzKVGB+1g5jAmMv+owWYD8jW6ppFelOo0l4yLEwc73uJRxRU2sBylJouPk
/Ont6AulZXjCsteydqo6lxcwasHjMCprBetUWluExJrxb6n5aDLPZetrtJ6Mku2QfYXRa2ZA5fQ/
7CA956kra6+1QlOyqB2uKE/3BbprY24rPO7ZUxEDVhoOBQs1zRCVk5G56ituv72bEI2JVPt3rUqb
pdf/LYhUWcbvLiwLBzaa3/9qVfaYekUSqPVRbo0tXh2q+0+p34XNoW6DNfkT25a+U4v2OoTPNJLG
Ehx6ai9bUnjTQ5v0Sztm9qAmfjaBOYSqQudiGj5bwcgnKIwWqzK0iTaOHJ24y0Q21hVU5j6DFNup
jEjNDbJYdsv4vZoKtHNayPJdHtM/TQm6WX+53rnH+fN6iSa0bN3W4Y/+9FjSH40KAWHlqE1zFSbf
zRCMT+jtNfpR5kQXiTJgzE8TLDPsUssoWoxcPIqRYHvy1MfcLK11KuzRUcShUg463bOOKklXh4VB
I7Oy+CPpdxR+zZQIiVumXzviaEuG/uxk1Rf2MYYwK/fhWtI5eWQAmMJfRukBt0vlZVWI16CYVqJ8
kkJzg6K9tyRcaJb773fiz5zuP+6EpWhCR+2VLeWHrNfxtbPnoPROMsRzInNCXaUBmtXbsYGyrARz
lPDCpPfJcUGw9id6vNOrnpjQ0bVsx0IVU/yVIeluZQxO4QnAYv5dbdgS2AImBRq1CQyf9DvTRK6U
NqUZ7SI92yICAYbz9n75i5RaFeCQwmagfbZICBY5eUb4KqmPtC1ZTE9+xzGE2rbWZxm0WbGXysZE
BiPlCuNWBDe0frtPNNUpB4YdomIfIyKnA0a9pHN7jAhevscUt06mYtcn4suQddYXIlN7bEx29j0p
6HjpMVImlDfUfZHuS+K1J39jdwzNd+8+eYF1hQdQYkhimLbYjrcc/GQ1es41E4UR0nn2FNOISypq
Fnn971+Uov3wk6HJq1iCYQBrvKgY4H/oyTI59n7LbN9xrJ8FBycV6lHp9U5uwE/yn3L9WseUgibr
40Yi5DMQ+T3qa9LcpG0hsq2Gam521a1r0WKl9qCMpZv1ZJB4+UWT2Di8e5R/1BrkL45rkb2OPJU3
t3dVvVsXfv6so/NPlM8+sS269azYa2STL6U4yiaQy9E1TLZYDmVlXuG6oxqoDcs1pCc/3vaeCe+v
CsqLQfdqytHfjDcjz4i5OERd8ZF09SnzGaYRNFcisAYZa3e2sntsmvJAnIrnZmKrEb05kZThaaw3
sn4f6mhrmvHFAo6Ff06OHyluS+lSV9GpLZ4HhajgNHmaOlrEtBMCCc5LCRysZiKqk85Vp96KQNvo
g3HsBEEkIwM/lbeGgq9JD9XKDh19paRQLnWhbtUALFwWGS4NHOSa/J3o3aix1wnRyrKfYmIIL6iZ
efVsZQ1RC8lehfsIlkFwai34xGVrPjc5wS10NO3wiaL77OXTxg5w6vvdoy6yXT8AE+GIMRawnONH
rnaL7kW27DOeIsSgViOGCqQwO6M/9XgfZKcujVXPgVKlCg0jRk4MbduZf1kuf1oZ//PoqWR6g6HG
l679mCmKxnKIjcasj56A7ov3IJBuQXbTh6cuAsfVEC0wl/U6cw392ey+Z4mpaNfo8uzY1Ocost4u
srWTlKdHI3zWS9WxKqjOHDBje1rbIrjXqbStW66TmkN2Qvt9MgEbhnu8rMvO/wrJhCrDv6x+P43S
fy7MRAaUbYsutKL+sHHFkjfSp+XC5LE+qW30KzMY483LVZQxld1QM6UidqNIWyBJ09XDe6KjmsmX
IIOIVFGr8z70NeOozaYXPY5OUtw6DRQwfowioXl/lZAr6qlc96i4TbczuqNlU/wSjBOo79I4bmTi
UGbRTB3LNamgtrfP1FunMZ4Fii4nKdxcIxI07UnAxtOU1JEkghuTT4DelaOMz5QEJYkzysz3Zouw
EsZOYwU4Pps1MQoC3qd1Tybp0YaoLT10fL9YqTGsYfosWrnVo2pRmC0szmY5ZfLB9pGa2gO1ec7+
6/sWsn+4FKm6DOSImVTrocq/kHT+fX3DfvzPPZlxDYXHGcOspdo/ziBC4wbGfVcfNUZLCwpmq93m
0baW83fLqHEWeuFXQsmCZuHoQ7FKxtLRdJpeQBxloijpnf/yM9+tMoZupkOHB6OEGRWuW+Me59Ou
lAW2IexqE9loosTMzSFLX9gkGPgTpiEZVxeY14IRAmW03UrRXAVXSJ9ZGSGqA1JKxQmoclUldqda
JzcC8LMgUQpCqG8/ZHukZCc3vBtPrX6PdQhh4L6sIXbi/JOk5JsC2czv9bPSl0eRQBaii0BKrkyb
t0agTV9ZFXKq5byKV6lAhGh0otKJqyWgpRg4QantWsofPWmCYaxsCo1Su6a3LHdXJYn3k6QRa1cj
6BOhixmp5EAbpYHbyAY5ttMpq5iaoxMea8olQqSUK+xr9mXEO+gbzkjfTTAjzamsRRzO0uScmSG7
a+8d81C5S+grBNx2GnHpglHfWL8Xwt41ifGi6NV70F+KIF/JNRlK36rl+goBBCGdHhrAnfQYI0bI
FA7Mib4eepl4Hh1jsPqiD/Jr0NhIvPg+LA94Yy0uU4T4x2fpP3qPE9UoPDKrOY23Q3nuMvE0pTSz
GgV9ubFcq9H3dDScjJJaLuWDBpxTjdX9SNnVo2OHmxC8Wd+HdJK/fE5s5aAuPalfTMannoPW66Av
2fbcLN7k8n/MQAUsybpvDpJm3/LcO/Zh6/rBwACTSJ5VvuLISNzSENuxhCUyPeUNeFdlZ/NQ5jL6
tHhtrIr89qk/BApWA57iUK7cUs8vKv3ojm4lfACDxD+/WdbZJ21/+lTWUsTMRVvoKu3GtCf0IH2Z
W4CW87snQ+7Me2iXMDQNCY1jPPmm4QQhTVTjnlkw89TITTo6pLaXoBHzVep7STz3isnjTFBCxUnB
ulJQg1kfMqeJx1XDnZ+F8azqVl5EQp5OvZtri/m+KMFJ65RdnU7XwK7WOZVepNQfPWjeSWw0joV1
lCwFFqhMNx+x/zukd2F25Wpu1E/yn/p5RDNMjemh4PVrJNIWcvWFRhIuoj8NMpOeQvU2sFuyErl0
W1dV+atXqQRztfyscmJj0vTJMiRnkqjSyJJ9kWhlVTLAy2Hc2izYC5bVbpkTB1YgxOt18562zC0G
wVX3K7KLpWXEZLlPtgmep9hqlgMV5QAgSUmbP/Yszvfx3PCwdjEWdUNBSqgJYvGUVRxiPQvqS1Ek
6ymqHSYnNgoZoAKlwPK7m4gES028GpJ0FViHgCGrgW53jWZfh1AY58r6y0jPArUiIHnO4gEVzScK
KIK4/JCFP9ejKKG0ps0uXaF4FuVXbmYvKl0vanXXFMyuEJyFDjyUy3qwnXgoj9FHLSvLVI7coOY6
+npnTfeCFMDUIyx1IhVFJiPH4ksgxnKUl56P5UFlUKWQHcs4aEQslrda+fR1VJjhZmLwjb5TC/08
yjc2mMG5R5dYgNGIGp7G5CjR8KyhyXKrpACaFUfP2i7WHje9UaK1jEw/snIvKFeW8wlNTRBadbY4
k8mGguNjn25ajcZR0LKvWLusrI+Fl+xbX4cjFQ4rgi9WytzyIp3HLy6U0TlnigOwdhbrykIQAKzc
gDFsmGikNxoCgCuqK+D+dcTMTmuIc5liNU8VXjEIMenYMoTTHgOj3vFzuJZjp0dktnj10s8eNdK3
ihFZJ7WMdmiUO3qjrY38Y6oZudWLvSKD+6eZnIaqUxsqimoBI6TVN8qU7lr/uQ9Qn9N6raQwj7N6
JVlsLFm+ZyO/FUm51PBp2HyjTTu+mHbi9Lge/BjWRW8sKg8fMmeMyP9StIS9t9zZGAlCPCBSFFwa
8TJ05qlUDdz19noaiIFEqBjkRS5RmMxIdc6AsUb1ZLJ9BWlybIvowW/9BnyPWGU/RQPRSOShZ+30
rtSnDuElIB3YCbpTFidOygZrsW4WQ7Ayac3SKqjDk6oQLWKddCPft6W9skfdTSL6Ey1T7TkDXvIx
xjkmU4QlxFFHsFWL79SEic7+x0LXX0tYtHGNgjI+9MZcIAxt7dS+zP4nVRzoVwc8yTzfERsoJ3ST
yMKAtlKOn00ildASt5hjozRuKyjM7FqXyndDxTpmpLfXWXexfP2WiWxjpNWTbrdbPR1WodeuR+88
Xlsk2CxrnmRtVYafuvCeDbSEZhAuMrRMhrUyICEPR43Cms7ZmN1Dn+u9YANot/NoONPQTBTUM1QO
F+hC7PRdDYZCQZxY2Dt7J+10AC+wEJmGv6Gt7QhOJf1G30n4InDsQ/K/85KumFVQXlXyQUBNXGZQ
En4AbWO5OlwqeD/Srj9IYD2I8n3uHQHUgZl0b49Kj6Wd5gm/mFp0Pf/w8rfhssrzE0/RZv5wBF9D
nrF30EQWNP9WmEa29C/gCG77LRkK/N+pc5OhCjOz58wIvZoYHiCe2whz+TxYUjkAmokGMvlnhDd2
nkTQz/GCjPVju6BUd++En8N5Iml88Sq5LQME6n6e1s3WmOhnYgaXtJE3uCzVTe6W8DYoyh8pFiAG
wjVmyunyLmCbL0CA+A4PBOONM5dj/gk9/wso63K+GuDFOPj99+DPlVXPPtd1k3ZwDF3eDFzw84Q0
0bFLum0O93SCfUlIAFdDOirDRKH7jfHzzA4/oVfSeeRdfYKz/urxN42kU3Xy2mxt6wDR+YQ4q6Ny
Ws6dvBAHIOd3TtyJCl6f1lYeMjdld5sWD2KfvHgEvPnBKor2iUCQE8xneWDCwicDgVatjL3ifUUR
W42/mTz7oEfNslVC0H9Y3iwSRtUMJfI7Jkb634/HP8ff50qF46Jg8l01ZM2wfjjytDjOYs+IqVRI
4CIbmS+hSXiusFJ6hmuMzNGhtc0W3phzXk2r+N8/gPr/Hc9NBa8Es4OqYf6UH8ys7/IotKujOj6y
DJxzT7/lYvoPf6JT4voDryyegt9Vc/DOCQFh4df4VvZkI5gPwYCDuP37B7L+Oceg6ughqkLrei7g
fughkRU2yFpRcWxHBki+kzilMRF/jzzlGu92rlOt54hS8zQDwoQwNq3sb6vK/CWxZQ3qlxxQtBme
MwYYAMKGbCHhJHPke2494+I4atkXYumtjMfnPAUZ3jGsdbCTYd+N85EE7yU4lviXYmLe7F7aUuxL
o17LZoT/bXofBnJ5PE/hSOt/AJiP8Ta00Sv+mkpXdzk1vKfcp7G7SuFEcLmOj8rf9R5TdbpjZJnj
aeY+NUjiI4DZHHGjsN5H03RgQ9o2xujao0fLWt1RGbyH+Gg6tv3a69eYwmYz/SxXzQ1fO4yAw8J8
EPK6VZco4v/+Ncz64A/90EQxtkx2aWy9f5yk/2WlaftGGnwlh8Ed8P7iHrAZvjCR4h///nvEj8m+
+QWwZJOReMXkn+ZPS+qYeSKfrDo/Kn3LfUIiiOGDWMh0Xbqc2MXnJtZ80qwG88tMym2fw6KH4TTQ
zdDMbEWTsBVEi8eHPHvpSs7STUYMhuna1bQQuvXLVhKaziuR2fAra1yF1HvJvTQ4/SYkKBfhKiK2
+S+X9c+nGD6ahUUUXBfJND+f4jGOeNSssjuZ84HCHVKIycqvkvDn+haqR185yvp+pBdWXBqeYBbe
ZDdYG0W9Re0Xw5x9cQuLR2O/2dKTxwqQpo9If4/FU9y8jcMXys0iEG99cvnL5/6ngk5mkixshoih
jYmfCnqH0VvWzLw7iYjBXqliBPVqiMtYPzQ6aziBNfg89cMqbmloOJp4kzxoGPpTGq305lYUa0m5
Id0Z2klXN6rypJAch8FEi3yEsqvEg2TiA2L9bVM2sercRzs9v2FpB258TYevKP/LemL8c4HjihSN
pWTGRWjmDy1IVYspmJqsOzX1xpN3Yb6VynuGrN/WB5mBBVOJ13q1wRiqcFoSgiocfC1LMrEykIxt
p60inJFuwfSFocMDCjd9+I1su4xDTJpre95B6KD76MmjxIBAOQ8R4fkIIDW8vNVsVcK6SibRtMNb
r/22Lx5AYtMkUM/0eIITSiQEJoEjXXsJGyIqKwLeiIEcmdCTxWZigjcpwKm1WzM9073xwPhLf9kG
/pj0//d9x7ivk0anzWZ+culYD/7rfY8HqUjRu6sTD2Qk0MOSnc7WWeBPGgnvoX0htBzS6m0SjGDq
AnPC38iX/1xyTNvSFLAGujk/evOcwX99BCr2fJJDtTqluGWkZp9OT1NwGfSnf3/E//mEW/PDPc91
YONm7/3fX4PkmbZdaRenknpigNWc3iM3DD5VTCRFdcuVv/kS8db/YzHlUdFoPci2oYNu+PErI62z
Qva76lS53T2C4xMsiTN9ZdBQ4LNcTgruAicm7/BORY92pXweO2KsKCi3JrAXonFdwTR5sJTO/qkk
srRh2FdeGjCIVGKZQafdq0/tqB3zVbAlxGof7bRNsGMCRN3DJNwkR34tDkU6dms1cexrVDk+HlmX
rNX3WllKL8oVQP9nUjkJ5pE7B8t98EUEBF4D4hcUTI3L6i6uzd0+i7NKnmT+Wr7Wp3RVHuMVMMGT
6SIFbIWTATSp0mVucOhiJmNpXLApLkqGipkMAp3RHHwwaAzsYzoOVgMTrTvMMWfruz75eEq/9I0G
uh0vgduBgSe117VdNBnyTCn999U53LfVaxpvEaKhFxJUR+Iy84uufaYRsY/zZflVI8yhdG7qUzO5
nb6KycB6jGuJKDMZYAZnrI9+VTjtigYXWS3dtb3N6KWC+Ns3lWPWtICY2DKZcJ/fe+DHeHJO4p2w
PmZEtZN6Kn+Nb+Ev/ZpsvQeTjrq9oOM7ucmLcqjOFJ8P/Or9bXjxvlXo2ruOvAJrre6MnQm6J1ha
T90e5BNSChd6St6VQ//cf+jAC7wFzSb+QlTLPyQmhZbad/SbgKB2XV6wAOhEzoGup9Vw6dd81Ihi
nqzxT/szAkei7Ptj85sMLp4LAM4wjYqz8fp/nJ3pUtvatravSFXqm7+WZbnHBgzL/FEBMer7Xlf/
Pcp3qk4CVKg6ayU72SELyWrmHOMdbxP7q4ZwGWzA6nV5hFZlR3fNs3zygTTQFNEmiHbq5BfvCq4M
TRpopz9mDwjAt9mTcGi2VH/TfUXGjHWQzqBXcwTg9DY8t7fx0t8DHj9iwNHtuW1uf+DFDfDCYhFc
nIIlZwokcMepocmnBydBNX/0T/g00FxNOsx7sMRFQ5qKvxgv0k68Vk90PrC39U2za2DHhuBWS6Li
C2mRnXyKHSgjj/V9+iJe2vvk0bgbNtoOynh2ZZhZ82S5mJUf2S7HyJ153G/tJX2psLNC1m8A77GW
LWReKyc5Xy8ot9bZQd2RtXJWnHGfnpSn6r5+bI7ifgQUTG0aEHFf3Mv78VFeXW+z6eVtsC/Y9i2u
LPj2/JNeZnHFmBreETaQ6goZw+9eZ1ziouIWdJaGiw/BHCk523LTchWHX/zq4iD8cXnwbH8JmWVZ
PlavHvRJUrcw7NoTHl6vAnGtjY4EZZAXABMDEdt6gpUXxFXqmOjFp4qw0nvmCpBxUQ58CO6krZr6
7TkCxNUW/cl6ra/KARXlf8JB2UZPmkN8G6E11MC8lO+NT3g21958tI7xxT8b9/iJYSAb3pEmLWJs
9o6z+H/cLszoPxK0V2xZKA8KZ5CcZgv350mHFKDYbbk0EE0gjhYRYOLM6cGuFhbEIg33JSNzyJke
ShkHtIKn5zl6BlK7d/K9xNkmCxIEnfSkfQgHGryt8tqC29dLDaPyV+Wc7PzH8FSf+EMaeG4dkuJi
WMbTamZ/YHC6IiPv1t+hy4UwR8FX1PjL91wofa2/UdZhqzmLaW0GDMiaUOmsIic6jEjI4zs63XVC
uE39YG27bGk8lXfTRU7tEk0FCmYS4e7ypXFCwlcMi/YZqLS7xNYKxyU0juObRrQFtmoYU5LNeYle
arwWEAFDS8Lqvjug+sNSg/YXVGs19YhH8TiM74jZg3DT7lJKzwfxmTS3S+Wqz+azdBgO3SXCOWct
P6d3AGbPeBph3oHp+Tum/oPzMayiR5/QvWgjnrWNgYocRvjL9nqN8JgLVz0pLOiszzEpcaWDyuM4
8o2SM4aZL92lcWdf7JP+4K3zzeRAkl9jtelOh/bh/J9CdB/erXbxTlgK+ag0zedR3qj1wlqnO4Xk
K4vj+Utyi4g8sjbW8t+b8tchOPZvika9ScWsG5/NZJJgVLBaL6ujDzF8Ss597zbKi+rBEQ1+KHV+
C7T+KnUkVUUHhURgrstxMf5UAGSCMoll0B6tB/+orKQlytMzRhe7cAt6JS7LcwZYcd/szW17NlbG
f6TVbuA+P7ZPOEKzJGF56jvVDrbaZiLAMN/nj+AUaHMx19v3/8l30Wv2KjJ3cZJj+Rjxhsay/VEc
UgFi3IJ5o4psvVgAMzz++yr+vkyfPhoX0NIlfCLh/Xxu5sO0iOPWSzAbjLa54EBvNNg5VEjj8qEk
vjRcadm2ish0wtFFZPa9VMaL5j10T3q1k9If5stfi0pJ1RXORpHxflS1z3VPKkC6a1HiHQWNUDSv
c+gnMsAkbR8Oh0G8jEZvN94R/t4BxF0MVv++HF+xDY6valSV8AtgIX4u9cYxD6tAzqsjZlQRUrBK
WEU9HFi2pjZyavlFTO8n4xohFvXCY1C+R/nOl5cwFuxJA+UjzLHkTR1u/z6vr5o7zgt5CmwP07Jm
G+2/n8Ak1AtLjpPqWIzatS6tc/wqtuFaqDFE0CxH8a79eOo0kXkpiYzBcGrRa4n6e6oqO0V71MCu
fzijL134fEZ0AABAmibR+f19RmOeQrIu1PII139YaR4ttvnQodRHMIZwnP4zeEykR8PPVlYWL9um
wODohzXgs72TTnemo2YD9tG5Nl8uS20MQ51kdXlMqEKLjNpY/iij55IYzyhB1iE7qf5f3V9KOLXh
/VhZTqu9DWH7GEYvqeE958zzK6z9ZsFYvv3hCn1ZoeaTmx35Tdw/GWd/stfIpq4APvfLo88W1AQO
8mRSqKb+WS7dWqdc8D88k1wM8SKKJ7UiWYBU6/Ae/XAX/qTj/WQGOV8oA5cFegoWTfqJT3erzntV
UIu8wZkioex5UWYtenwW0tsEzdsQfnpev7TQHA+tq27wj8q/M9jxR2c2Rl7vZ1JeHuXK3OUyeYsw
tLulml1qX0WZ7dt9fphHoj9cc2v+IJ/WM8PUFUgDLGmG/hlFSTxdTY1JKKD9MHtaSMOqHm2lXErS
gglEoDqgYQFJjqg8iJ0aMSF5jaajLD+q0abC1GjY0WgY74Lq+LB16c9plX7/L1IqwrgMbEuojClY
MemY42sphUu8zLJV68bwb/iWrvJmvdW3FPY8iAtzzxt+O5i+3fxLQIjThrBNlFPMpq+wfdVT9Gzu
E0oZ65y8Wmf9gb1hn+4Lx2C/CC9YLGFf6GGL02HNq5ISPm0TTuOAk8eSjF6DFJRyiXOUK2IvTHi4
O2zDjbZN9yh/tsUuW5dLVPEbyiOnJNTBNSmooqW/LyAk3AXHFGIJPwjuIJgVTRCWOsQQIQN7jY6C
e5mjuMcNM6Jjdo/kGM9p/8o2xfM8zswWuG42FHJx5b3Xe8rF+3ZfHHtKUby585O+qrblg7yTd41u
YxQDMQg5THbgKV9FbnbAnmhXuP2OSdXBvK+frcf0rZyzdGUYwIwYlSVeK/9+PkCkvnk+WEBZM3R8
Klk0/n4whSqxxMxqy6NOWoZ8aLcsFfu5H4R2L6zrrXi21iaO+Q2ys2gPjwE33mbVkBEbI2K5q/jj
emutxRfoTHfFe4kDris9BJvRFY/DnbXO16jYpI219p+FnbCz1jK5u9LDcNdcaVxX3bWeU4L5Iv05
L94eDYOrPNRz7i+PJ+32GSUJzOyX6j/xXP3nHayHcauehQfTbfZz6QFbCAhpwDvbPEGhmjPFEK7t
qmfjXmRAeTTu/YP3GLviNXTlk3ZUN6FbrZWjt59bsuTZe/QezWwlX0MbEyYVo6/xqt2PJ33ju95a
3ihHWj1XO/anaqduomeR56tYWzYmPATqmIQMTa65twbC7b31iUeRFCly7pcYR9vZWnOydbGul/Wq
2WZruOvr//kq32XOuPfW/h6GzMPk1qv5v4z3E5FJZFQ/Z2sPW+k9DRyJoEvJbZxw323nnzGZAYob
7sU77WU4h26zaMmtgqDgLJqd5Qz8BmrJ6+sVMQMmtHg/39x3sAoHu9luQYm9H0+4NdrvMik6fJ2f
hp3teL3X2jHktYJ2Zk9HfS+3i3QTo/9GkstsKLLF2pYxqFxb1wql7Do4mA5EX/Thwl50NSKErP3c
3s9QwZwWD8y1mz3HcMh/0x3u62J2JZc2swFvtTL2gSvsctygdadaSZv5seuu89+Db/Fo7KuVxt/l
adr8+5n/rnaA1othsgWiJGNp/vcjXw24v/gxS2Ic0SxmTt4f5NmxxShXXXyus4tiLK3Y8XrMYJLB
7tdSf1YYI8oXI/jJc2quUz4tz3DKKRlMUcSTT/s0vDIKIVBSLy6PGaGMlqusLJLtIS+tx2UyLGeK
TPrTlvDtIanfsUDFmhZ2+98fnx7B6MaRQwoCbNI739jNm1Fly8bGqDBAcgAQ+Ng/XPRv1hm2fXYg
zZJNg0Lp76MGsi6ICcOHY9a6sriuE7d8zyYnycH2l8Oti/5vH/N/D/h5x7VyyYvCrDzCnZLhQ8yq
N7sAD2P7g1IPNBa5qbL+4WN+wSnnB0tjDmPActaU37OaP/b5LAqGMu6mAg5SvK6b1Oka1+svqXBT
jnqRrrqWZF+AbA/dXsWbGrr/PoEv0CzH10QN3iaeVrL6OXyqKqCcdXmFvK5xg96NB0jaSxJ5Qb9l
hECF8+/D/a5bPj+/1OG6RWlDNsDvgvSPzyuGSl4GXkF5EQdAURNzIcCbaHSgiPxmwywE5SNKiEBG
FXRmrmQX5TapXSECO8ptnA00Kq9CeJR9BCNiTErTMpd9ZLLxMonPkmCdmPhI2bmxVrMF26ANC3m4
eKCKIWNUVDO6zmwy2paDukvNhBCtZBz2OpK9SVDWOSWw2la3IaA+mDki6bbGwKpQYicoilVNMxnW
7TKsYxedaAQIEEVrPcM5Q5MwKvAIuzTEXwVJ1HCuTUSp+CBgJJAfS+ExltKZ7EcQFH0HoENl+od/
X92vLkrczbl2o/FirvclXVYW4pwhD2qLqkrAmqgXFIoYT6+XEI/tMnuymnLVxAHkhhImHQySTrjG
2rX0t0V/mcLESRv4FZTa5dZUfzXROWwsx8NjJEET2lwEJETzFVX6eWZuHsGo4oemckWmVKmerywc
2iqBnPGSdm5Unqbex/ShW2bZrpv8bSSNuyDSdnXxEraJG5qb0sPXgV+02U/IBPxBrlXRugeJvhSQ
VakqOezzFKS46BUktwmxkIcPZVj/8GBiTvHNympQ0hhcQkOng/57wenq3JQDKciP5E9NCTp120uW
2FxM/tI739UEEAQYGON2+0t5l8/Sr5qQ6jfzPOzjl3hdrrnPJGH/JwZ2AdHyg2W43SJIfog2cMvj
J9wBwAS4TE2+GV8DXNBaZ8zWWK5hi+I/RyfhDZO9Hp+2xJ4wFLOcBLFpvjGEXeXhhoymYNkgboar
rrmGzGbjMI6HRAw9rILaBKm2W6F1QjxbQ7vfe7JbgzZRigeObNqz4gQQBV+UJ/W1u0sP2l7aGMg4
MEaxU+iTkHAhz63JVucg2LSyCVMTTMv5yzB3Iea+dB8NMr1hOXwobrXzrrFLgDlMHhSGT8ZT+F94
hz0jgTgzwLyV7oHl1+hHHslUp0pi7GsuJ+KEST4rXaQdiAfZTfNmWWA0pOE3ZAcjtEM0nnY74xXo
RpadgbmhMxI2OTotjN14i65eMm2Vocmr5jnai3wnW4wB7f7XCN9nGzwBhuKlCC4tU6RATAQIRT1x
ppMob2YDb9NRI5xgHA+q0C/Ub0y+xd6u5RXUZ+YRyQNjN9Z9OG6YbD70LWYmCyqa9N1/Z1D1zP9/
Vp+nQ/0wXMx1velXoZ269dLa5quEmVG1gZK6R6W8ITm7hPe+QKagXfI7/W26dfCDtmgVIflAB24f
u7Oypbvem2suwVFf96sCQg4Fzkf6YdqMdgEmn+tn4QR7r4iXJTrcF9LJDRXLGhufRIMmYU9WOLgx
QeSPqMMxgDsL12xgymAjvRkILrll/DHR5tgYwDQtDihVDnN4UbCX76F4nMV7oLH0LX62fpXP/lt3
tX61BML9Ar2COUS8INqMS0JlVQLFsmqpCBMNksc1aeHdGJlGN/U5fapWPPDMVMM34Vf9oK8ZZPUY
cv1Hy0IxLt/LUEmyn3bsb0oEiyqI5hiJyuwL9fcba6RmD0U/aY8DXgDtVgB+fQwiayFYTpY5kfbc
Za//XmCl7+A+S8R1TTaReVEQfaoSYMTFVlC1zXGoHf0gUITVeAVINHIL/wOYa+WJGLnQLHvzDMh8
DaGcSLgm3qHgaFH5Kau22HXzPL+G3JIcqpqFc2eQqIZT8qsm20Tf8eiKVJC8d4n1SD8ctZsSH8/C
wiEdVxFsRKyt3J9j+T8lhKxU0VFZLAvq/WC84c2dkM7eR78Q2BvYME4sEJFMjsQYNzh1Z7wewlZX
eGXK+OSdLAQM8r7GDhGqqJTBj/Okg7/1/NhRYIQ0YuoqMbngxXkctaUxiJu+6ZdhJW0jjCrGdNxL
lnXu5W5fZYRVDvB4KuZcOvw/WXfrEGVKRFpiHDu1X67yRPFdIwBKJxZeUaisfgkJvAzBO2rdeIsx
D4IBAyX3bTSKjSZAKo0Fu+JZN4cP9p8IUMCayGWOL1NR3Fej4VgoQxNGHk/FxbhqP5T+yjewz6zV
gfFJBfqVGSVHRgrV06uPqnz268uQvmjihxZeKgTveeHCl+HZa7RbYZL2kej1Rg7PAgN8wN8007BK
Klcj2oPQVG696hCxh5dIMrP8shHTV0Z1QrQcZcaNwtWKqlWt09PxE/Mep6gLO5CJPCS1Jsl+AP5+
ixE/1WGWTsqEzFDeUJXP1rWJacoVKFlzDItbx2C6626ad0XXRdpAWK0FbSc/F+Fe716Aic2hX+Tp
eRB+uLzSDBZ8PgtQLmJdtd+l/qfWQkg7n+YKtLqpSb86RLnlcDFVK1gi2nN0/6krIldFRSZNbq5v
NNHHe2yT/1CEm98AjRZ1E16BsHAMYOu/FxIZ+FLqTMgCAzrSCh88ETOXaET2HR4q4THvk6UsYoSq
HlomuA1zzWLW3ZXdstNuGNQuY4x/zFmMrhyg6cTTsJjfBng5o9guBxnJehMvZfw2oXvbAgWiefAL
koalGzVQwGTwteD9ryzN1ipgr15wwr46Jry+rQiXFTQogoU+1gvDsx5UUDIK3CQgg37A6yGw+7h2
MQW2DR2j40a2tU5etj5sBpbeSN8F4a0utGWc6DsRJEkzjQef7N7IlA5JKp77yinKbJXAEEpQQHnk
nQ/ZYEsU2BX2Ly0biQZc0SeSSxkG+3DMylX6ntW8C/FGTlQGoOpPa/u8jn55MsxZUEZnoqvKfMv+
6BPq0BwBp6P62I5nvERimuq2WqVYOmA0Pz4iBKwMxnf9D+3Qdw+kBdarShgOitLnIjBMtKKvFTTs
uug2vesVBy7tv/eQ7x42C0zbMCwJ8s1nutfUeLnuR9PvQ2TxJcT4UnnRswMl978P9LW100QofsB0
sqTQv88DiD8uYaJPbSX1PEcGZHV9XjnZUUpjIw2XUkP/5l2T9ocG5Oty+fch58v7xyGZcXlt2nTV
vFxmWG8OlK7FQfdd2b+E5Q8l+9cLycEUU9bpX6FLKp+2YstCRilGFRSfkuaOhqGtNibWED52GoJ5
+/fF/GaN4GjohRWDX7ie89X+46MJtSRDz+RqahgwBkqFyCNhzcJPSlTu+vKWCvlqYOsz4sydN4tk
3MRN9tDgoAuJwtIXCjEUKnNostNljLbabpnk4qGP4scI/RhLDfGCaE4kaIYa0zHqY0iLlu6tIZyA
kCwjvJWNzPXjxBHx6Vdm27fRqQs2ED9ZZuiwMk1lCnPIWK4CY9rgt7vQUiBD7Fgjanwx+Qgh8mfe
S64eLMjXLk8drzNM23jmHkPnqFyrfhEpJCVPXlXmqQwS16JTwfZwP5XvinLFgnrZBYeMtEvk5PN+
IQrD2m8YFqTtcjaka8XZrINJKMuUOCY4zUI4pzSTuh/2sG/vP+gF5R/v0pewpE7qp5xwMdZJmq6+
Hmwj35bynotjjNd/3/1vxqrcfcZ1GgakcGb1+Vz+uPteJOlBUgbVsU0/oOk6VXUwZn8BePDWTQ8v
mKVwVcySJDA0oz9NwvSvy9J8eCoRtmXyX/RP+2TQ+SVuO351zIqDFbhRAKNMOg7ZdRqOTfCqYddl
rFNvZ3a44UW7UcLhx22jR3F6lySIBYO6nKuSXCAAk7vrhzcjD+yqrMAmqLYsJ8Kkd4TLRTHbz+qU
Q6nKCypuR56HxzQagwxz+yqkGNnfN+JakNWlwrfwx3WmxIs0u1frg0aEnTuMhk3nb1aPUYxqBPCG
BkyNth6PxcSWGvv45JFz4iv3QUDNFB0CElni9x9u2LcPxx9X7NOWnia+lcZh+HuVVSZg29RpddQR
1TlQ69XgXcr2BWJp+VKVPO1mYYdjte97xIxkf2rVT/uZ9hVd0CgvLFiWs1UGtP+/H6B0wC869ydm
merKw14ZVlfqcqlCUmDRY2EXBzEAj70JB2NcP5ZwVFHTKvDTEKFYZGGvPLrrYm0wQ4ocVVpVtOcw
Cq6zTw0thO1DjUls2XdwYXSreC026wKF3+SM5lpXbLPeDCJGVGsNiQMe5nAIrVVpbHXYbSbsotUP
13++vn/v339/3s8vTCIbID1ieaT9kLBgK632dTJuhQXp7aa28Q7FCOvkiVHuD0f+7s7/eaXnPeqP
V9WQsiQue6k8guAAwhnywsttxVvig2cRz8CpyLCgcUZeTC+QjHqiDSLM+uwfTuNrAcMFgFmLN4qu
qCj9/z6N0c9DTQuh15S0/UYw2jjf5ybrt4EUT4iXFqBahZI0CXlfxNcBy9IfzuBre8wZMK/Gelqe
Axg/vQIm8rexD1g0/PwpQWLYYj2Lv5zW3loP3FQcsKy30/6HjfLbpfLPw37alvUEDkcWcdj5g+tS
7FjMJeObob2Y7VkrbjK2Lpmvs1HeckvHEOj878/9XdnD4FxTxNlNXv7dc/xx/8UwKY2sMRhXVOdY
OYRYFduwN/rm0IxgGT9N6mVxvpOfHnXoNjpRdf+fR/HpTvf0x1YzwKEI8kc5RpuFgiB8keMHUTpr
8YoNOqCh0tdYADUlhtSHfNY+rvBw9WnbwblFZ1CcOtkZMIgFW6keQmmnEWs8IrVZjP0mx7fY2g/d
SniqyUpB/owLDCE1ygnMuZWXgeAU0TruHuCuw/N89P0bZocpUCG+ooUTaqdJdZvkPCmvWGxhxxqV
TvkSEqfACDLYKI1TYFQm7ktxi2VbYNwBVKg9PparWAJux5Hc7sQjxjtZhYJwOTCSY+TNlISiBKgn
OArNlZwNc9emNpULVuO66k7moY344rISloC4Fn4+5NToTiAd1dIWIcAySLPslGlSdWimI8QfkgZE
4EWMEtlNAVFragtHK5fiiHvBWVWwhXLyq7zrvWf9I78EkY36stPcQmNEsqhG2zecoHRpp4R0nSh3
+HJmsGPZwKpzKl9RGofZsTTOqnrXFK8G9kSDWxV7I9im7+2z9FBPa1MnPoRPQPT60pR2pfqg9B8Z
Hs2SnzjNm5IvTQtl8ZOFlDTaBOKhRfimMQtFyjt0r5Mc7mIoPE31noavXXD25FManHKQG918z5lH
pNKz59WLAHtXQ37xlBFNBHf3xTMOTfuSjz6urXAMWd0rpA7jfBlaomPylJnHfRuf1eYU5D8t1t+s
FHTg4OvEqxkyaMffa1WqodXyAl4ZMLoZfcD9gtT6eKnhcI2fMZyG6YfF6Xfz8fml+fOQnxanaFAw
MhAt9sNpE5OlW9bSugfLDDDH6c9DtBPqbY6EVlsZOMj1zaWztvq49sPDON9rjB0DMtWJq4W+H0Qb
HPYXCMjGfJ9gkNs1J1XfWNNBwbK2RW0dte8KHWv8g9OG9NOF+7TWxeIoD1lp8uojKQmWkeLwlhpw
MsrD0KywdxWNH+6V+d1qQ2tqMLKjiUTc8Pe98kc5G+JELsmZZIIAX2uRbUZxnT1q/0GRMmqnCZYS
IFtrC8JhfK1fMeoT17C4s3oZ0OWXayt9HMsd3g0gBmO/AFyoO7tieNzuoV7jPf3gr7RT4Opc50Nz
lphcwG2RWXgWwXHYWgcB7nbjCpv0obKNj+IpujcX4aP+oL2MvzTHIPtnL5FEBfFbzBfoeoujZge7
/iE7lw/tA+AIKCSZEmglyHFz2x/QHOmb0gPyFOY6OjQtVfzcYJsNQTkEaJRHaFoiLrukvUrIMYbB
xga19l0klPPmG7In/3vn+YYoAAGUXoRgZTJLvziAyYEip301UnpMByF+ofzE38rDRDB5LvBnk8OP
FLRylG9lnp1m/bZAxpFHn0wo0XZeEZAC/PuUfkNXX94zk66VOmAGHD692pnSZOUUc0pdjJ+jfkNC
aYchHuMQuMgsLQ1246bqgYZTkCklwJkyIEMGi+uUMYN1kfj6qMA5byy7ZvKQY/eqqDfVa1aK8cvq
byGu7CZ6mJkQp9HUdtTTBRZkKGwxtk43Vjmttewjy7NVXTK+kacbinOCmuQDg8TeQLFg+N5ay4ez
F4iuYubHtMc2r79T5fdOFgmfguHi/4CNqN+9RgA8uqJIGk/D59coCHIlz1WvOAbmsCwZ7Re8E1YM
U3ikp89KBDj9UaprDJimg6kAh+UvoUb0ucjG6+fHvAfYM1JXYPJWv8fGJvW8U69ETtBPh6zQl9lY
rSKmTI2PID0C0EPWX6cX5INeaTroCc0cw7AII2i8HVp1oVCjWCnjRUSmJi3/pKI+oTMrw+mHF+Sb
AkmaaSysHswv4An/vYLonuIpTalCNBsPWvAajjjmeKRZojRAd4Ptl3r590P4DdiscaXhmbLDAK19
9oYi7sESGdsihjEueOdtlf/QPKMouLBaDoxvpqtMESEecu1XyfBPwOxUrLZ6/ENl+Ps4n1+GP8/j
0yfXhMwaBZnzYIpSLRBZwV+MiIX5MP5DDBRdszvlXsVNmNh1/D1Jx3lHBsIPjViHO2Zf9AqlYLOQ
YLfZv/1wkb7bS3Q45OT5MNNSlE8Lew/DyKykmdnT0CyUhm1Fo503LA7CiYEBU3IY1Djtpv+Hhkn6
88CfWlPPasxGCjlwWknr0g/ONPbrLiJpMTh0BaYKoTMUW6wG0WIThoSNY9S7UU0AeDWdG8TraqD9
sGx9u4YbCi8mEWUwnX4THf4o4kNgzYRZfHFcZmG4UbuXCjeQDtKP0F+yAhJCeSm66/KHWzDf/8/P
x59HnZv4P46qaLWQm7A5jkq1DdRbXEqrPt7E4ha3MTFy6WcXDU22SalZQAmyNnqHuKxyI/9DwWLi
p/HIfOG/nA6Ik8RTIYlI9P8+nRbnEyMsxeKoY8bqn2FjoD6q+h8wW5hG3xyHcebcJIKiMd38+zhK
VufEf8PJibGdy8N6p5gY/mxCsh1sUeupiAM7689Zp9xFrbQ3NlZ+ASpUIairCW62wr4KREcSvFMe
yvfzDpOShCczte48QjxjTKPgPsyLKJ5Uv3/qCv7AkrilEyBfbOtNZ/xLTzj/WfhWCY8BXQQTUqkH
Rw1vSqpR0J8bOAFThqY7BwDtpqOCC75GKkDr7/L6BU5KGO/n8UyeeMe6ZCUbLAdrILus/fNkIdZi
ve3E+9zfCASzYsiT7cAzjelS172jYU0x1cVK7+YMVjdurhF1TF4Ui7p2/Cxz87x56CRxU0F5WWXF
ckLCeU87MKEnpr4AyCKLCfoov5mWDPT4Q/0XPBt+zKY/fKVGHZaM700oIvB3zOkEDSgpmIuO0tso
CRRb7JzDbP4gY49U8qqD2KXexhe1ZTTHMBqOzp7sldsosRg5wytALO0reNkaBcrGLt6RRulMzcs8
yZm3lCiAW23Q3w1Ohw1sXZKYiSkaw1OLIB+dDD8ITEr5EsQttaCwGxs7IYer6xJc1z8ilZU41pkH
nasxWYbZQWaL10WMqKfBURB4STniHZ8EZv+DwZDPTQNQEGucoooakq+Xp6fOp4qsp5/0vd+9GUw1
JMNEtwTM8qnuLtNKKTBfK9iGL3H8ETE0K/Oz8FOVIH23IDCrmQtJWIjgv3+/GUUsT0qh8QZyPeYC
qmdIrmLQNM/dArrNnP5kAlCtcmndgn93APgFlufMqbyc6rpKVhqDl/hHkOX3u/9pbWBMhcUfFkqw
QD/TI3uCQzMxkfNjMmNJtQPpSHmAO/3io7EiDnFBFM+SfNwX4V3Z0xzpeArAZxIyhFQs17Han/ow
eDTEE6ZsvAm+I8JjJ7o0WQjECSHEw4/npab3haluF52tycyIcVbE9iZG3vc6dPPWSXNN6nYd2jo0
Z6wNCUVQ7JknRf4hvt4Ia1NbpX/EgElG2G8DA6isYeWaSe/IoF/DVB0r1dUEqUlizuzCwZN23kY7
mntequo5eRCcDAoABvWlk57NjXJf/+dtsjfr0CzSQ/N2X7xFEmJlECWTC7EI7Wd9YS6u+i/ozpD/
yxtG2PwNpicxrwSdyjZ1Y7dYawharxAM2FS7j0EYHQwcM612FMXfjD6qbbV7Un2oPCJDVBKoeH0N
UGys0MVo3ZpuhCinHuN5JpobjxFTY2q7+W6LLDZd7PrRFSRgKgCePXtsf9LUqco3dRzoFvMvmKMK
So1PuFPqp3XZyD27VU1+JQIqv6DX8tpzkN+hf0mEVyWEZzVdUibTAmbiGFUB+QWbSkswXqY9TVwW
4BRRJTwt7RecBYVqX6tRwg/ruUJLxgIWGaNw1Lr+U9SfJuscmuS7CMSD4W5XSweVLqYWhk0pj6xm
/oG97NoS1jOCYZR38qBs0jqfR6mUEPmNUkJB5z2Vh3x4aWFvnq2hs8vmRrigVVznD9EZrg9Yb92S
YU6ywyvqnQVrQP6Q8lYxrmJWZeHAwrLUw1fsMPFhI6ZAQqWlUmP340cWj7hZ2aO3Yx83cCWUA+gU
PYRMChxlTleiyPP0E/0YK/ypG5+TEiwJKzAjnHWoWPapks1kbtknp3HWU2iRq6WjzROb6y2pDB9M
+SNMA72EXI0zMMZCBNefh2zz2ktZQwZYu4yZ3wt6tMxYJeb1uMskYlG4yD05fALeUjp+b4Fve4aH
5FhdwK9OU3+V6ZcKymPXHHKE9BBmuIU48Tsm37oe+W0PNWdcsPTp0VaoIfATslMdMkgaNDpLzN5W
gUwwPDIynb23YbNOP4L60KN7qQr83ZucqBXk6P7K6MjOcUJYJh020KPf3LfhNmJjyMzU1TAQ8fP8
KKUECkMYCoyXTiQYoOveoGStpErEX9QiOwyfJppbGd9TuVuGTM6jkQ4nxwnzCeWbPRHhxUM1RqgS
4nLlj8wKBzAdOAY1PLFsOpR8iNQnAIBeMYlBDQEMPQkYMRM3w0Q+7YtQbsfy0lWuP/ZOpaY7EyuU
vnrRISJ1Xbf00/yUQ6BpU430sMG2RvbS0VtnKq9lfzV5LYcYkoWwsVDD93cyKU0t5sGCsEihm6a4
uzZwGfGuQHF0bpmsGIl6Z2E8wvCZiQuy6Xl31kZXM9D3CPW+pigKptjJ6gDL8YeBpITRIyaq3GOQ
E+n+VhY63PkXqXZf9d4eu5QlvVVXvZTwAj2/wGuKyPJ8WHu5csZqk7Rd4yyH8sYDWQ3am+ebPLfb
zuSphnoHlS9OXkSi++b3oqrCNTUB31AsVcIiDv14k0mXzWyFU0qi9i1NEAAl6LpN70EuIFqx6Kc4
6M9PVsg3lLLbfPZEHD5GClWFAsMTYxVe6oxgl/aWYwhXRUsFqCDRrrPzSIq8QW9n7H5bsAZIoIRt
4FMq5XuP/5aS/KaW+T7DvKiOXwxK9jqw23FAG0C9Lr0YQB95H+z4e9VMllU9V+jPSEXtYQ7U9R6j
LnBbhaIRKzFvlUDqbijAo3m9QZssBLexwiSFqzfwIPshzhfRcUih11bkfKQ7fSQLqnDL/hAjRUp5
WeZ+IeFmDNIpHNNj35pHZX58QmRAHhoUjRuBf7Wek6CLDRXPAYVKNJ2lKXGVYIOJ+cI/qQkC1mpF
XmFh61JPR0aqNNakjFrtdgqw9fwPfv//4+y8lhu3tmj7RahCDq8kAOakLL2wFJETkfH1d+x+uKeb
1pWqbh3bx263RRBhY+215hxzVpr02pHQJgFQutHyhXg5mD6DAWWmni3ydFzqsPWmku2lKt3qdEri
NPQ7hRiHVto2465NeNwmNLDdSryh5fNza+5k4OnM4I1JflGAuTusPo3+3PUmyqNj2IxeGmTrkjWm
pOVQEaAqppuRDZ1UolquU4J8WleT9Q3UHZpODMSQjxqZa+nRKq5+AUsp38jl4P389Uq62sMqWlte
dH0oiHa1QI76YbtEcS+IaqLj5JWsnfFygAUE3LI2LK8p0YyTRFoeS8NjFCCbfgzb0nnUSRFMETk/
F8GjHN6OB0Xe2vdk2GZsOc+LINufB7edyLp96ylAcv2mng56c5N0b+fhWQ3WdaGvlcI7n18lcbFk
WNRaNnNGYOg1cvOPuHwIFITHGGb6NbTJyLw5m0vViplU3tPpjEuQGYG7raj2221z9tg0kJ1jguSQ
sXM/hgruy0XNiCD2pppSmMQegvvocLiDsbGaV+nsNUjGWt8o11NySAO3jT+MYonfoHxMaq/7iqfD
pfiMQKCnD3bskw5R28uSZGfJNzXgzPlGUXaNDC7UJakVYnCRM4oho/YuoXUpR4BgQ6iaL1Kcbhxk
48X5bjSIteRZJQjTzrCqvsmkn0krpT0F5voCbtXpMcGHxxrb6qWYGTjGlPDhl120KL6vSlPSTeEK
MIXVhH3n36K5J2VsmtQh23f2vWk8Q2C/NXkzsn2lkxFGJxMZkrjvK2Vcidfl/8fHC4OJrmoyHLBr
5VjeSJUddUkmMGC8+MDq0aXMmmEenp9Z9TT48NluKHoUKb/0uf4ojq6/OVEYEP2YPJry9UfHilT2
Ibl8e0A704d0S8vdyXybHZrilRcg7nMIKZrt94SqESaNuPqLDS9KH5k2IFOeeiYSZ4d5oaN2c0vb
Q/WdAb/WhFEfQAjGx59Plv3N1l/Q0thFAQBE1HxVQw56kXCxpHR/eYowrTIrP/WvIGXS2/qzpUx5
loBi1YC+5/yVtTyDpfxBkjKsU7wK8S0cMVpT96BgeArJquGppLLJI1+1vCjxdAOuuDtsah+PWHuk
9V8wWmPaA/aRjegNi7nO4AxJES/XF32b3CFV0KhJQNhOM7Jpkba3RyV39Ufab7qF8UQg7UWg3kyH
xgP92gt3YD4IsAgqLz+dCwgi0730nD3+fKbUP3u964urg1TApoVs1nGu9oJDbpaXpk2zvdrf1PDk
NViE1kckYQNJWjDRFGfQ8RhlRcTOtvwJOJMRKYmHEimrDc6hTlrrkBUV9iEdY2kC5Z4KZMD0Mtry
ow9IWx2ZWOG3sUjtXivkwFUp+gBXlvaQ1hkGR37aoLhEkdtrp7q5nzA/2DnqEET6A43pmgliuk7k
iGWEpIVoLhFplV5GTyNXIIuVkHRXwouI2smbkvQQ2C5EnlWlR88bzSdlGnjhekkwzl0tqQxwTLfU
PiukqTW/QZLx+jsSaGoMtFW6aW4tud+ofbpR7HapY+ipuHdDme1XvmDFYNRL3wo3xplJkEbll/ef
Q7K+mJofJydRAhXJPUgMO1ZXkhasc7BYAeNeC1dBUsZeZJpzzCV5fot2GhpRDoOFzEskmvPsAraV
gl4aooNIwkG9PMk7BOIFRa/UMzX/GOMHPEsAe0sjOMUUbV0PO8R+vljFvp+kI0yF9dR+GRY3ZF6z
Sk+LPr6HsNlekEKhriOsbiUa+rGUvPY91XE+7ijB2ga2MqORWuwAQp6LMFo1+bqlH1IXN1n9gpeq
pXk6xJ1HqcOK08jEz9rmLa5wmQnHQC8sX9J5Ea3ToFvQCTJSc16qz42IJKWBQI2gKP6ZbmMY8Mqg
ciBpjLmAU2Se6MEIXa+R5b7Q+tnKQSJkAxszHblqTAAgdDch2YJ6vuPfo68mH2oXwawq4TQPyylG
vEy5nV/uw+5FrmF8IvlTYBchSUWn0pMshI4fM2KRyrvRfnb0kJS4BY1o39ZK34l2RDtBJMJaUp2X
lw3/rqrneulROldAkyWJga7WL1Mldaugs7j6nzZlo2iNKPKO5VcmH7cg7sU5NQlXnZKGBlIBbqyn
+YcwdezuQ+u+BQXd5iYIgZ0FbMgwUEgJmjXpdhZyf5TDbPr8oEh9UU3WVfjQtY0/LsfmlyGveK6v
n3tD433GZJxH/7oLa5it2ZRdle7P046XiWEU7ITcyilEE/rnRUb57tVpoFxBKiZQrNZV/TSp+aXo
6yQVHV8CDkvK8Sxdy9OatBPQWN4QnEZYSLX0bMe/9dy/6akZhpiHYXPg3WVfdYHLwqDHwJnZG+Xp
PC0iA+/XUXJ+AdR801H7+1Ou55GxkU25WvEpsnwiEVzscqPqpYTxUJeoPz5/PqHfXjv0T+xDDfFe
vhr4BG1v1JTf6Z52AwO8IT2p8Qta5Nr8rYmO/+e/94mqWEwsdKa/bOeuFA0KTVhdLah9m/fzS/Ca
4oxTkU0iB5pXsMOgysNGVRFi4x6lHSf+YAEeU4G/0x/AHDcfbS3eavqD6nUHDH5dvG3X1rv+SU4S
/w0Bm7wvjTvaa+kHTeRZe8r2xmE4hi/Zrbo0H1mWxtvE1Z7Nwh2eI9xvsQdRl+YwsWm8sE/du3Zr
75Vb7Yk+nrVFOiHBTFjlK5O8jVfjkG+bbbQnIEREsTOypWMxt+7OL6T9QgPRDjZ4dJ+NDt/qxf7i
kNP3lPxKtlHr/O5yJJXVG1b4r56I2vFGT12DPzScWftgp8DkomWwVOfjHJ/srJ2lC3vP7mAWgwgU
paiwbc3qr7JHgTIb2MjYHrwuiQ37BwY15Zg/CQyEfZ99mffRV722tqWLRt9nY7qhWoAwMbwzjzhR
6UuHbovgwXnKjxq8sv1lhSNxdV6Mnr24rPqFtom81Jc9g9PvOQd2yYqvz53ZON9AUdvUj6hw7F30
yllReHOvOEBg3vZcXg9P6qk/VY/y3riLOGdfDjjwr+zVespX0kF7Sm7oN4hIDbAmN8MWMOOKwYi6
RDXVlwtqk8Xg6+t8NTFtvEvIJAP0dpQ9PBlLbUMO355G0RaM4QJkZQF+MprdwC5zY5+3Lv3cl7ts
DsgNkfcczMrt8Jisi/tonR8uzc4iPNXycx/TsnJ3tt3yuWXSzMjSywGST5uOIwEL6Io/R09AHvsd
Wq6ViX3zjhnsh7E1H4JltJRfqxt8pcAdtw6HMIESVFxnVoJxTPbqWgLCKDrL05OOBWqmztM7e03V
t+U8PZzXkAKXls/3Mtf63OK0VrO3wBMEL4ffvUlmfInYjw/xLYC95XlNTOqzU4h7/oHA0nmwMbbd
ob8/yLtgU9KjEpAYv+Dbq/N6BmuuWY6mnz7DDHf5ZxeS4kOzVdzcJZBq+QYwb5tsshsdl+vliCuO
ttXlmYzfh/ZVBUMiL9h48YWmP/9BsZhmPlbaRcHPOK+rdXbqNrlf0i6CqDBrSGiDFk90KsI1oJaQ
L4YNej062VM7r5LlBaD+4NrTUkfF9eW8c89xTqqHwrMO8VaQTcAFlWsNayvlxCyp59lj8jgcrVX+
FK4eApdsr7my0jifNRTReDv4aN84HpCdN/KaMG9x7me83ueK29+/aX4E55HNJvc09Lg5cKZl7vIU
wgANwU9yM8PXbE8mnIBHinjIN/v0Fgf7DsTJHVyTU3roF/1ncLo81vPpaVqFhwxao/bYbOyj8ZYt
49szl21oZt1jcKp34aHzHTzA7oUg2X5Jk4oBVPNWuSYSt5Cm3ry4R7+RJ3NMCxU2txM1C3/b4Z79
bInsmsXvlyOSuBtjme20Rwcu7yb0zaN9LD6rT8R5FhSSx/q+773xkwYbbbrprfgkuWxZvUhg+uFI
LrUlAeVvlmhgzJVmhkGY3kpaiz/AI+ofxk499MeYPfsbv9TqYgpAvORIW7uen1FBvsUhkrDZIBzW
zMGqewaDAOOQtpX76CXfUEUT9nK+LTfV1iYFnNL9yWCjw7WE9trMnVd+4sRJ6nfSPlY9he9Ny0wC
cDnL7u0PZZ9uxqcidM2n4TXfh/vLQ3LX3+GRl9+QDBDXjge3rNh8kw9Q7vk4GIzTl/6k3Mi36Afz
L5wa01f6AKDoOKzVJ1TrkAvR6QMC4+VAZtFeFPMo9oEOtTPwkOq77OCymNHxh08BE9LBAoGCnK7W
OHNskbYArRFj9MiW7il05upZuIG1T4I7KN8QrfBWkNHMEYrCSMSG0dLdKA+MeTxrNy3orR7lA0ij
jnlPs5gsl7aWKs3R7V+ceT/5vatP4GP9Iaclct9jN0OGCsso93CPGZBQwa5yH9BdQXM+kx+Tj7xg
vaVkEr+IvKd6rI4q2wLeQ/KKYybsAcohb6nqdnidvuJXaDKraT/twUI6dBTP9G5mTjVn3syuor2T
YcJAdpBnE8AVoo8/gEhalqcB7qChzmMDWrXhZzONmbH1ghhvEmvOI5EfJZh4s/MWTWYDBwGF2opp
3WO26has+xJqUQi82Szfg9Ykg0CmzJ5ZX2QjcB1iWNt/dqZf4StSKYY6nE+O5/IqPTAuVX1maPUq
uIdiytVKtuJZAev0SBBueIwPpVdvo4XymOyMub0UsMlxk+EHX3I9MG3HsH2st+bRfuax0DY8AzAw
XwDJxk/t/TDPb5DicVUvrzUnrgToqdxgHp+1rn4AorrKb8tD5gFIWzYbEEArxgxsGu+iT/vOPEbz
ap2sIS3AsKo/q3uasQOQreKlrmbSTbA93wGjRXWqxzNQvhV9bWLU8OqPtK1IucfswTZ0VtByntX3
9nPzph/B1OKEHDYhGv+5sstW2kmxXHJfo8iTG0+E9TpzEBicOu4e7uV4E3yw86flcWbR+hqVWXeZ
MSR1B9gUHTHIxHHYj2QupC8Cgo/NT/kyb4MVJE52kNmz8dUxq5xdTpxeLkZ1JzoFrNBIMY4EI/rm
RpzE9eWR4TstWb4id0HzZrIQbBCNBkxYoNaUswbV9FOwZQvNLfBAQAnLajRT1tOD8QCF1sR9agPD
8wZzxmODdSu/sCmZS5CKFeHnr98QIlvcJTVJFWhT4aiLxmrgBofsMd9NX+bBdI/apttkKxP75p+P
DmlSkDW1y0IXDTZpcPpcpzjUXG5cgqljLB/sdYn6Yiv/QneM/gjDGWAHMt4QNskIO2u/I1QJYSYb
QybxbNtHuoTCWJ99CUL/ZronBsls50aFdGHWd4uAE8Eo5YxIhYT0GX3x8zDTX9In7Xl8a9+Yvliw
DR7lm/g+rLhKru3nOzTVoMWaxPu6fI639a3+hqLtpT9oD9Ud93cOmWGeYuI5/+E8vY88s1wUDogx
7G25Y0lZkkdDZrTx3L6lxRxUEtMW88XhJrj40zukXAbEt/XGuTV31hMdp029zo+DL2/GDXEqx+hG
N2bdU/FlbINTt7S30LSKBTHvygopyPRx9iyNzsoskJiy40+F3jyDlE9HNAUCE7BGiCXhcplnh3iH
rY1KOF5p73S3IvbuxLeQkvauUnqyPBFfotO4p8k1T2G8IPATAwucSuR0ot0jJH3eQK3mBs3QRZNX
P8tf0PgXb0Rulw1mYS+1PPnm523Ld41E9hKw4XEjQ3P5Q9n8S4hkNn2lXExmby1vCrEZl03Um+dD
GdD4UqdDHZAVFFg4yfNpXXLuG8wFo5msEJ96Rm94SpLf2owjhOYjUuOlJtlHqCsBE0/mF2LETQPA
6gB/karUOsqJwWp/XkDuIQD1F63ld7JYxBOqCTFBeGKuv42dyn2SVwyqq8ylPA9BhJyZxSJsc03L
K7VXGyzK5NrpvHT20rRg+KqB7s9+2aN9s8FFgKipeDgdTSMn4t++tKScpUsBUxIPH/SVRSndS8NL
XfwiMvxuKo/M0bSh3UJ1+qNs++vSaZfBlNjglntmw0OZLRved6PRHzpVODDvB2SdtvX88/3yncBS
aCv/74eKvsJfH4oVPLJJjENofUvIZurcR/KLBFInC4pFlCwS6gv8EBeaKOO0kWP2ANMdObSL4Df3
lSY6FFfdEnGFOb+GTciIerULDoZprJSghkDk7Ji2su+W4WPKLcgUAu/kyPZaHbmVeIdbaLlqmtpS
71ohCGKySKiTGPPim2eEBb05IsY1JxchW9qttg4rGDbHxhxWPVIcGkliiDB2NKWNansep0XQTEuF
yBeUWz+f32+aFli5aMmI1i/jrasuedpfrEs3iccRLUR7Qi1rK5/4PfuSxsxvPaBvblMNkycXU7AI
uKz/Xsuzk8ha0Ul82PlYKTsm31mnb/C2EksI7fr+nBabMX/W6nuTtqCwj/VMME1GQkbTez9/8T/f
7Ppy4q1mlEG4Nzypq4MxNTTfEZ9IQcrmq1qlNmY20o5Rko+sl6WVbVSCOKKy5VqGK8V+zlYTdbpz
FqR7w0/YyY+t7XX9QjFjXsgMp8ZkWJx1c67CIPjlcL87d/jddYulxsbydnW4Qa+QmlxL+T49kzrc
04GuZiadlAQaZeDrUekf1OSDW8zKd8IIe4mzRV/TU0aLp6bJMqCPiuQuN49BRlCbfm8Ub7zzLwPx
BQwgfj7a7zRcOpFLtikcgoi4rp6VCxaC0bhwpcnHWDaBfCOx2Shz44FWVU/Mqmy1SAljJgEvZ4oy
uZHoopL8RbZ2e4rQhgsRBGHG/YCBavCqYrgvVMfTU3y3PBoW4o/JYVZTsD3VPrB5Cx1fksq+UaMu
DAmRoedmReNBCK7TotleYFhX5ckM4SMFD8WZlq/yKYFJnsqHbjCe8GuaA9pnrOwv+UW7BZe3zGLr
SUzxTFrsmN6ZADm/jF6+EwPrDEoQwDKokllX/30ipNCJRqms6KzZLAxI5Vk9yNByuY5Yr7txN8HS
uLBYICj6+RJ9s5ijVzfoHlp4+/Tr3u/FIVkwbrp8T0yXDKOnpR8xMrG3gSicipiWzi/f9c9L6OqB
o39oAQRgisgM88qv0ddZ2RCgmu1lqdhosGJ6JjYlrvMOighCIK3l4+sG5dHZ6/IcnHWyIcGoxT6q
mMGpmgy3jVovqE+IqfAEqj6ziDxyDlMLGZUTN9HVKnvExJ+/z16/k6TpKBJ5yYpgKet67crVssku
cZXtbYzmpPIlSx3HeASQZD78icTAy8b3ALB1KV2ieFDaY7QLUAtJS7hc6WP+xdaA0Nqef5jcTp7H
o9gjtmxkTc9Ge98vezIhjJVp7gIq/vZ46e6C4pfL/l3FwvfARWqzCqP+vFrwu3RIQuNSZ/sI58oU
riDkeEOeUlah/GZsnbO8obWaE+LNNMWidLfmGnGLLU4qLaQbG9wLscrPN+P/46gsS9ZhFGKeu7o3
OmgXpTTmDNbHeNlJu6lAbKAM6D8o6q3YVVhQExA5QilikVAxSraX1KqwWTOqcKpxCcj++PNBWeJU
/OeGRYqLv0gjSux6ESvPhIYFbZLT0N8BWgQYJGRvDHCE5rtyYuCN0+qPBzonkvfyydLFjJI4c8RK
Mo1MtadrbR4Lhe4sfLqWtFchPNMveNXkaZlMxGMUbJf4bWYVr+XmxSZWU+ihUildCCFu3+zKy6fZ
Jou2YPAYnupQ9zPzvkMeVyF30q0Pue9XrUy8zoNODkqHfgjNYIzxJR9wPQF2y1+ECkrwHPHnnIc5
85epWAidD26xc5khRdsR2ofV80s4VBzESWH1IoTx4ikyGiakxUkMxn4+u98UHsDPuf9s3mciqunf
lU+Br8HU2cj2Y4qaVk9dgx4KEr2M1/BU9WsmwT9/4B939H8uJ5gTVM8glrDR/fuJQ6OrbViz/lT4
w+Uo8J3Y8SRwhGck41JPwdF/hsE95YgYATIPNZC1yCXgSPU3kfd3iy/bBu4qpm/MpcTA5a+i1kgk
TVKcPhP1+rm/N7lcDFqRvaGAMhklx7989z9r63++O/stbmIeMOO62EkztQlHi6f+wnW9TOwiCesp
+N4FaoxYhiLA8FVReKh0cjytwk+ql8r8mEzd7c+8JKltSrwpEWGGAe0+hMG/XJzvnjWKQihVDkss
IpN/z0g+nSlqkjjbN8lLHdKmKz8pxALnM0FfA2hHscaFMLk71CrQatBfLxAc/nwQ35mowMT+7yCu
7pC+aiy1ctDXGNMxUNc656Xs1gaeGOTACVPfRGVinKHkpcNmaasJK8FeZoCOqkpsgDqCwPH/deOy
R21FJIF/RijIuiEy0GzUn5F198shizvl+sJyQ6vwlgyVV+vVY9TbU3Xpw/DPck4Z7xvOfdhe/lgW
A3S3Vq77iKig3FgLJO4hTJPsk3JJ7CfEhcymGyl6d2KU3NIzVECvvM+HYvXzQf65nX86SOPfi3up
eOtbk57ulUBsT2P6YHW+RvLK1LyNb2ArEp3SvQSi6eT//NnfjEmBRP3v/FwVWEUQpXZtW4ydtQis
APO8cidEBkLEiPHn5w/TxV36ny8KT88QYhr+vLqLE9XQEj1yEGjRpKEvS3SQOatOZeWphouWrseR
A7iTDvVctV2EvJh5YmmudD6x2iEzQbLMvvqn2OK5dKEp0X2caASSC07ipOrrHYRbD9qUSQO1g2Xj
h4aLeabpf1mcCaH49pvgqiVnBY6eI87rXytUL2cjCShUYQKt4Qh55xjvsmgX1PepidJMexLieiel
VxvxbEB86XknqdX8on0mqFcw+JgYj+oYTUP4ytOshuU+A5khA4qtYttj4yFqD3pZu7xxxGNf4TQJ
C9r8l9NIXR8yk2Hj3EwYNj4TSItnjEPI9xHYvY+GAw9LWAI6r6/e0cptpazEkZoFu5iHsTKeMOQy
rLlJR1AT1iYwibm2lVkhhzcqcsfRjWO3J8o1T4EaGd3GDp6y8bUhe6EmC6w65HS4+U+TvmVEBR9C
6j8UhOXTKSb4YSiXkp7ya/wr+Day85DHQPDN7jGNl9bk02O2LKGNngGPgouJrMkvoYtm/cq53KLt
LPBpV2ul/0I1qRNYlRBQPM9yDxyEnXmMoKTCgz08vtCEY2Mjd9S4R8afDdB5RuUHY/SzxkfKzfgd
2MUkUN636rAqsx4sxgpwdC2Rdg2yFuBAD0KafW0mpDUw9gp0OLmFGhhtLqqBuqbD2Ok4nYxTAOqB
ri+JwWgJJH6/2Cep9rDs+mQdXaD6GfWbE+Cqmg/1vOY1MpjsksO1SfsVSVJvcUcrR2oNNeGnRoDw
69cwKREHFRsaVAt6fm7SUGAi3y101ZfUbEOvHdYUh9x2OozhjyIo1zZynrNjAig+GbwbLyCZ6jS9
DdBIcciyOS0B2ZFqGrsO38SBfKPYAlkFlXLcGgZa5x7ER4jhOu/ITSc6/MK+sC4uHzod2NEJZ5n+
IcwsklKyXxyjRUhRNka9J5wYgQXmOnIbxGFKmfvCoEGjkZDccN6gIDxZEZwbUNtC0VQZu1ED9Ex7
fhgiF9FTR6fHkj6QHvGWHKuTEsRLruUZFw+KkIZmZLMjUu3okG6vpkIlBizzj2CdAQ0UKmViDnHZ
CcV7ZgXvf/Ra+YSUEPYrRUlKaGZjuo7ULZVwcklEWp2hK8MIZ990zKAoi08eFgLYnSBO0nB2K2GA
VwWZ6qdmkQlypsEfHNqy8UDP8UYlcaB91qIHC68DVmYmYzuK6rxQ1gVJuVl2iqhaqTqVcC2g1jEO
R0zeU7bPITgGBPxZR71+LerNsKub27LbgTAMG1fkMVquNDAfZzMuHPYhi1kXhZ/ZJRIes/kUUetJ
qZdb+T6Wv0aje01t5U7PGzJ3bO5YyZeleKuV6aIc6jc1q44wX5edom/kqn/togxcFJVJSk4fPwZX
NdJxC7jvz8v6d60iEoVFjxcVjEIT5t/FMKxaI+kzPdtrt8gbWvDZnKiX6SlFXdDg3cL9qczjyJfz
+XRToWYWVjCBh5AJlWiEnpkz/1tN982bzSDkGzowECSZ2K1/D8oJ6n7qDARAiODYduTBy2Se1OrA
0/fz1/8GDIyu6a9Punp9K13sKJi9kIklaxBePfsvm4d4lFbC+VQuUCPH3UImkxH5c8rsEqW4pr6k
5BBSYkRGtomd4ZcO03d8kn8O6urFnk2QDEOrTPcDMoLyENeLc7vTLoAKt9OrbfmiIfDzefjthF+9
EiXTqbPRRN/FDWalL0G4lsoFKxQPyM8f9M3u4J+vdtXqkwDYZYbG+QbQ64ahew6XGFhE79EKd+f6
9tz+UiR9t/3mE3nLAzEQKuCrJvs5C4Z+jFMEcuwOqdAu6cjau1CIYJk2OX1oLAJc1LZN5gq8O1WZ
dwy6WSfxpXZEkf/8/b/bqSHXo9VOOwBsz3+AlM25DXXHSfai9I6xd0FAlMyAGdgdtGbeMPTu7GBR
ybTfocVC5yfImBbiz4dhKuJrX5Vzfx/HdTkX1rF00a0I0TuT9m1/GmWPoaTh24j7CPpznWP4md6f
L/OCEvZLiF0wUzFEvE9uLJaAr/EhfBqE8OymeMhe9dOAoJVXssuYsp9lSL4/St1Nn9KV4fKC8Eyv
9s7r9GAfbaFkeog/srU6jzbBpt23973JkGUfRouaQE8CJYLcLW7yfJasec+PuJLALc2EKOhjJBee
PTVj19Dr1QWyPOkpu8GrOIU4QeeYWUN9HqXL0F7K2p00bGLMGS2xEW4o7wtGzpMXpEub40ZOk2zj
yR/qpYOSpPZl9XSp8oW5YHHvrGU5+h16IdyxH2eMfoEXzgZFhAHLy/DiTv1GhCrwOgtmxWP1ODG1
f5ZchLxz2W1XqUfW5UHfNHNjXvCrjmvfSH7lUbjMmZYu0MYRumTMxnVJHI52SCNRU09P1iF76Nfp
aiRjUqU4fdcfEHWlHzSab60NPrBD6tc7rgMBWa7lX7bmwvCZ6ZO7OPYu3bdXJO7Bnf7eE4jhDsvk
lHhIH1YFKi6MkAQqUy8s7HW3OjCM9ybCfaHrzxQESiQt+86T9J7dhPPYfeFFP4uIBo42xkbLZ81j
7Gtuu8/9zLOWKGkW8UFZohHaQPHaTqt61+4uB5RHS4xNzwiClGX9STpuPutkIbhx9vlSPzCN95w5
sUVwFD0cYbNjtDrCQZyT8rViHMr/eIvOxD+jD3GVNZWovEIR4pCt26ChGrgLEV0firWFNA4dlS/N
a1faBXcBdewOSUDwUfDDCDOykca7JvZn7BkiggIWg1vlc6zDCAkajih3cdaY7mWZLc4ERnUba1/t
zguTD6k4A8P8/fhG1KXH3mqV3jaHiOO+U2blYdpku2k5LQkeoL/PvC5is8mOCKx/v7082Ac2gw/m
0/l9WvN1vWqbHMO9doKqpN4idC/WxQlZFL4xzg5GabD9ASKo5u1MnhVJTitlQe/Gq+7r+ws1yDLx
BjedpzsiKWc6SkikhjNjAdbNt1GKDXfdKr4z/G6V+zIBAZOfr+jZupuHg8htm/EKnxX7yDPdaGGv
rD0WNE92rbm5Khb4nJfS6BbD4nKeD2wPnqnpw0dEVEVKP2QGfv5wkbwJ6y+yCmJ5u1eYaoiLuMnq
d+eGLh1t9f6zfc7Rh6lH+bZ/T7+0G/lIHIgnk96mnLRT+xR/mbSHx5l9JDHrbkx8hcNIH/Jl8jnS
lXu1b/snZZ8/YnhXRtdAo84iBMYawuZrDFs+cmN0jdamqpcUkQnxOsppQMYoFvRoaaMu1T/UiLqF
WLh4qweeoD805FD4MQaA9+zC8MVVXWeluhQuWHaSbY3cwnLNxjPNRWQe0vRBwXmAFQKhErPeGPVQ
yGNmdfUyyRBSNu5ELoaKy3dvEQ3cbStzZU5btT/q4wO22ggaN2KObHzINC9oZ9C349Ok+rxVgqcK
3SyECQa3z/UR7mp17BZY2IInmpcUntiFOqpz6H6Yw3SUJbP+RKHMcFV5/nnZ/252xapv0InWNUBb
1y/D1KTuZFSa7C3kH5dZviUZfeX44268r6FM43CBOfBcbiwirKOtczofiq21Q5hAuprNHWR5KKZc
8sU8cs7nxkPhhp6IAEPcYXrFclyT57CUF+O65//Dnb13nvMTIg/pI3n7+asoogb87wvsf1/lqs8o
9Y7RGSNfBbhuVPsmkq4gOjEhFP4V0R8yRW+LshWzqJhfxlNLmOkv4oTvUBP/nNDrSjW3J9XIOQrR
dGwH9nOXaaFAiL5oqCNwdqb40Zt0IfM+788r4SLhtW5hHJ14dAKeIJm0Dmaiv7zgv68h/7rSV4Vt
QgRnRXhVshf1s7NwmtUQMQUhhXF8wXPPsJoGxi/F3bdVJBYEmWgA+BbXDbtplIKgmDgZlFmMvHE+
gEzhBv/1g/7kpf3n4mMV1GzNhk/1p9v5VwtH0XtthMKW7Eu38vq1eYrv8Py/Jpvi5GzKZ8VFxX03
3Wlb7ZFF5y28xbQDtH2hroxFvI9WxdP7MVqYq3LZuuINXfjVwd6cN+oSUvOx/ExEWvauWbDmrc83
2SG6ze/lt3RX/xYM982owOA7CEQ07jSGV//udMgJsJTSAXisNYv8/KoZ7430asg4SVZF+FgWp8Le
4liNzgA9nDO2kgM9e81z+tcGPenPj9R3U0wDXIpJjpKNDMYQjbO/ziod9nMX1gAlwxL0cA5BwbRn
BlJqrYrdLDl7mpjxDQiu4huLraIWpNsKBS+UI4mInOjmkrl5iHeLZ9FA1FWQbNSpBtoRsulLZ45V
zKsALqoMSDXSxn8+/G8rfU4j4yyw23h/rvYW6dQoU62ScVmoILRhYu2UZt6zBjnAqj+r7BFXld3P
K2tpKWuBDgrSFxNl03SOfz2U7x4FpAzoBIiBJafjags3mU4ZVIL3iFUj1uY9dEXRMHXrLxWGEdma
KcW/ZzMoRpvC30Sr0ZiRYoZg7MyU8Am0dc17ljKDexmPAyEKxUdVREtLw6h5cSuqvRV/MSQfc8eg
bvlR8eibxJpRr0l+1rv8nJqQqmAH5bJiTFfi6CbjE4UA4jRk/LwST9Yq8eOdvM+8+MAjcnnL39JH
+YO+FeMyBdEqu0B57hTACebqRy2wKvNemzHJdtBkfmgO8MyDw+8LAdQLkWYLwaV/Xlj3Ko0jKDPA
LD6AsFDhmK4FNxZnCqzaR5gvtBN4R0u5SwuLH9nJcwIuS+Z3nlL5F6EUcrNUpEvpzXw4WfvyUb8r
PYI5+1n0SdFkHvtng+jl9rXDX6e4xI3Ivp74hsKdONP2RHCdD2o9hzbUEdUKwzAJvVDGPymKiEr/
NKaDPWyMfAFhu0yXkKXtzNdyNwlcNNNxtMZNWJJbxQ+fR6wzxdKJNlhrZDLCqgW6zBZQAurbXyOm
xZvrenGDEKoRwUO0H6vcv49h31b9pdbg3ek0q8o7pdqp7VaNlp1+KMeb9rzupkPCDqIxbqP0lyX8
236QYxG1TUSDrMKu//fDz7JshW1InuJENqqGPP4gNXcww2ZRe9PAa7GR/xc1ev7pEIPMklYJibnY
ElSvNNbJ5alMbulFS4TqttoXFCh0jNUvT5f6zd6VQHpWKgFTJXxRNBn+WqdYPpq4MdHNJcFOLS1y
ijryBm2oqlQljKOY+dDCYdHPDo3O9oPcXjV+u+hkjZGG4jSRVyWSVwS9mzNzV0g3Hz/H5uvn5ehP
vujVZWSHT0o4QxMwcNdHWTexkzv1GbMC2dMht4ld8eSAH8HApaW4wXCWKBEll32eEUiTk0psP9gk
EoU2IF+ZgkVgfVd5zUbsTJQMT18nwMjn22lqAUZjQ5UW4fh/GDuv5bbVtEvfyl//OWqQw9TMHCAQ
zJIoUukEZckSACLncPXzwD0H2/Qua3Z1t727ZBMEPnzhfdd61n0rPc7S4zcX/y+7K5jC0sKv4x9Q
Wr/f4okUz2yKZorMHRX7CrSvG59CIaBGwiKV+SuJ5jGSJnRMI4iddF7FM6VtOAeAWEz91CP40eJ5
Z+psbq/0o/T7pUH/zVX+2ZPC/I7eljkWkZF8G6sq5Y2izm2FnqaTbG2gIId5JaVSJ6uDo4YQ9BFe
Z96AIr4ONku4DxogAjKKcfS0EOZMf085Bi0xXmRZ+mY5VZc5/vcBQDo7OWdgStECS8rNexwGkwK8
g064gprDIPEc73RpLAk+l3pKyAjEVY1FT8scdsjYZ8EsTdfNIIiOYc5P7KHmuvaWsMymO0cVzTbQ
eKqA1I2Oh4lamuCh3WzWOMfyzxTFdjqnjDGZkxLg3vxL8GHterI6MuLZfNK1zVGLl9qC66aqEp/J
x6JNOBvi7orT+LtH8+cIYgphCoNQAFuE3cTvI6jsBE3sWiU5Ntb91OO5oFdc0jprk454JGcm/aOX
P41OI6508ItkofCRytTa1fDRU3aOE5DQV/bwEJOseisjowhHaGA4aIMrYhRQ9BmdmmqgSILSHeK2
VCGim5CFc/q3sHw9U8GjgCwW0JTEeysziUiUgUkouL9pgnl6ne1jiQ05CFt5qyEMSd4CCOoSO3Mx
BJlUU9cg/UkK9V/be8qM20InvTi7XEEFsoGQumydFZFdhu9mrXj1S5J9ZvTuJPwYLQ2CpviEB75t
c5Tzy1LVkrYHlaa65o8SjtZZ3lbWa6ohVIMq1FSAb0YQZqmCG8eoD0n9c5i9thtI/KHOgL0kXItX
SiSx+qJreBaSwzSBSxtGtDF0fxs/VhjpQrDvpOJLMLXdYGWvcXiqOVUbwr3couSUJb+0GpLD4KGW
jdTZYUtNA9hh1qidLRe8t2lUXuThSltZuSO5yhPp+4LNzI/Z1LyreWbL+HJUsoPLxVGfK6sUO85V
etDyvHI4ffomtlApxl0j6+hJdeksps1ehKuSkjceWE6klKfnPDeeQmv227qtXGEhBiRreb6uZFl8
EvA3zIppXzX9Ew2THSLaKjJhU8sPy5udoEliYGj1vkqQeFxHD8rRw6RiKDf6jZEP4MQ0Gk7RA0m0
CDB31ZD4I6pLobP23fihZ/NTGxfHXpe9JDC37QhtJ/gUFYJ0TLj3hbc8ChU2mIZHtSdrJRvfSm3e
BChpmuS6KQoqk9K+Acs1BpH7cFWP6vgxqbsYqaGCXSJJk+0yiP/+Uv1LD/73d+pmVwkrSZQiVNhH
tWHTVSbhR96Mq1ELHo0geFa7z+tQrayJ+Y9WEhocP00yYPBWtYo1qBLCT5XubNphMJ1H5Hk80kjv
iC4xbM3qQEoEe+GtMrr9VS6e5txiTI3QPvH5mAmOXMhb0dDbCm9vaQLQiJPgxVLTx2siulnMBCxR
0LrijPr7t/4XgQ/f2mIVwlohUjO/WYuaOJuvYtQlRyu7a9p4raOsQJZPxxFEDOpYCtKQnGog1tI5
HeMVPPrpUSyWIfMwgIWY+0MpP//9orR/md6QebIBYXZjj3Y7vamlUFoG/N2jvDAtLrWxSXFeh1W5
mdV3yGG1+qF8RMoXBWxGsZ3L2FjQ7Op96FVRjw8vIBaN7f88rRfQX4YduxDnu04ND8VijCH8twno
EFT6fUuVgMibGUF2VR4EjIkWxL2CakwxrxdNI47/pW/bCxgFUhqVeURI1TNdDy9BjrIUPzrQNkkH
ErzFEljZCo207GqtRCzn3+I3f4UQ3qx7qgUxUAH3a5ni7arcG0Eu6Pl8PYYm/iq9sR6MaZVS/CAG
flhjsEATylK85JtpGEjkrGMP8YZEUKVqs+nnYC1dS69/FgIAN2YAzk90aY/7ppTIdqIQBCs9auNp
GtO7qwoRSJdDO6frUM/ipphRMeWA8GK45ZptqvNd2hGbonPiDKnJhQM8jVera++m/CWU8zuRNUVT
ilMTTo6K1kgm1KVmRVYif0a9EOzqpnlXrK+KCWXQ0euqeOmmiMYcNen0Om5M/mBEmpfx2hU1lSZS
eavoG5XRv5zM2eyyxeFYIEOOFG9efDXP68TM2+hoDpxdyHUwGGxXPd+q89aaPuYhWNOyjBF1YiNF
oWGWBA/NDwAaJM7hg3GascAuaoNA9vJOX38V80ekF6elZ24AuoxlYqT7YwNz9u/vifRL7HgzGtis
k9C47AM0849t8FUfuhxp3lEyAOywBVb6RxP751Q+sW22oVjbQ3dBb7Qx1ZdZoVDMjk1hJASidV8Y
0smkjdJYeOeqTTBrXtSTajuaJ8p8Toh4QpXQfZLP2HF+zfMNCjdENiFJkEBBwLkYq6giNTWz7vUm
fW5GSAIxXuMouzcm6VNp9LsKTQCP+/HUD5bfqDETHsLcVnsdWckbZR/zrzKmrI7XMk40p8Kjb1I0
Jp0BcQiWvxgeq2Por1e1txsmy4lNvZ6+LeNtqj0DJ2YkZucSL2RqrnQz3ZEMpQ6bVNgb6mog1Kcr
LjXqa0l8R8a5o9P83vbZfZLrrngNXGo/l0Sl2qMlcJcuAjWq4glgHWrrN3lg+9SqlylRWOsUfmQ7
ZfDDuggR1fWFR44WBSSs9GxNozMWjyai46t1rvRXWUAv5yPJul6kTiceBq6rJDn6VG1UxeKh8O4K
WUVpHD/CbK1bNDiU8VUsPlfL8uorluYl3C6Z9Z125VjF0coOp+uxNFNfEKlmz9o6CEnKxmKezMYG
vM3PqWhWlS75c5CtI7Vgsee5GCWoxvlVUZoTqllcnBaCmwtFQ20A4ioScjDiDkSrbXXFacaUZYnD
aWru5RzrfmoMZNt2TpuXABOopMBT6pH39LpC8ik4uLoceNzHWoD32Ow1ExBy2K2icq9Nr8iG+whe
qVauoiR3W8Qz9fWb5etXTf2PF8AydIpSQFo4qPy+EUY7Vll6KYRHQFNzcBbEkzldTMw46iPgpZjp
pBzoSlyJoRb710wfT/U4wc5FmGRbPATiSqAKcZwSHCMERhFDsySona3PJuwxUcgP1yTc6UW7MoXi
0dC6uzZZpxwRx+tBYHpEJd1g5s1oPRkNND3aAutajel9F45pnXWUoGnzhk9bStZjSRLcRhTvw0qy
u+55YLetyt/MZn/WPGk9/OOG3JQYzDgS5ont83GsHrraEXsvn93FnJF64JL+Pv/8WYf7/bNuSgVi
p8tylRvhskwj8TtgAmupuH2nI5GX08xfHrJxo44UBKGS2tQKj9QYF2182fmN/CDKr0o0IXtKPYM9
KyL6hXKKbUd4n9AXUSCn1R/Me6awlKquCbBAzuGbQIHSslMF4SX5pr7zL22T327I7Waqi4JY6loz
PE6BJ5b541T4CYU6w4AwG3vgsCjRWaLqzirWdczgPbH25ncZoL9KWH+7XfLNO9ENA4xSnauQtmCJ
3cTqPIFTkk6FAaBxRbZT/WY8JANDVS5xQ2O/DDYF9jOAX2jbpOGMcwhrofWZoZIrOIj8fdz8S//k
9/t0c3gX6twKl/8u7SW9PcnCsxL4jNYS9xB5oQt7Mv+umbT8nX+7KzfNgDEaxFIYGKyocEqm5eCg
S0ScVFsF5eT0WtQPaFJTJaBhATbsmy+87KL/9uE353XSXLKy6fhwiuYcIxamvRPPfjZuEB/xduJ5
j6ECoqX+5oOXZ/23D77Z2xhjV0fkOPPBoZfA1wNCHiFoHDaGcqfmF1RI1xwtxv+PMv/f3lqZJhmo
Vxmnwu0mHidmzrSthb+0QX2DfV38NMTrQlRcPENooPrgHgVnEmTPiqk5or4hyCHVv9O7/UsbkfQQ
XRXBbqqiyK+/vw+hVZUAluvymJJ1NF3afiLo/ZP50RiAZ6CWLC+dTPEm1cjJDZ1yIJFGY03EQnOZ
IFVC4Pjmqfw5HLgik9VKwxdGksfN+JczK7xe2YcfjfJBo6YKQ22JZSjit2Ak8oYjC7kDg7pJx28G
4p9Vs98/+OYlEHrEm1mZlEcTNSjt5OQLdRaW3W++358LAyZvvDm4ng3CHm+Lc6rRpYhlr/lRgw7U
ba90+4SdCttSfYuDNYm9V6h7zCydr15XvfocMBYGmiHfNAD/xXmNM3KJ88H+KlPBvJkJm1AJdC2B
c9xSbZIID0XIAN0J5Ob41o+00qXXWZThttMUiZl3kJmDTYxqcxehF1+WGqiMqXzG/yrhp1x8ol3y
huNmcb/UwhnxoCl8ToTfNkB1liyahUVInFM15rvJSNwJXfc39/bPsiwoOpMuHMVjWcKL9/tovs6h
wu5FEQ7I5oseMoZU27DkEQfXbQsQ3lzGzrfnzn/Rcpro3BZmgWzR//t1ZP9HW8CUxrlFjS0c8HtL
cCBG0DpxPRzjMvNn4CIEDnMAdGXOw6N4QW9ccS6akd8wyov63JjD2TDxBLl/vx2/QmJ/n+AWjAJU
ATo63I1fe4d/XBcUV6sxAnwgIT245dBvjvVKa7day0m8Q8WF6gYTTqHf6x2uT+OVBgDVCxa8NHbo
9IqJSAzKs1JR2watlOZ+D2ZFrA59ewX+8s3792ffgvMljpslEE0is/iWvhfMoyl06diCBAFZ3r5E
0j5FBYNCBiRKBt/cmoiGqd+kOHLbMnIag1wTgI4lbY5Zo9I5RN6k04XB8T/taSPFETPqfMwBeOE8
VhHRahOIHPadsll+d7P/2FwuV28RJApMmLrPrfcutvrcHGhQHeYMcyqWVcmM3LDAJeEGiFvU61eS
PCWMjKuw8ObvVPjjxuTqdCiT8GdaVFRFaXNmGA0EKlpww+gminheprlbhRROy+y0xK2k7TdX/sda
RK6ZSMcNjapp4sG92RVfCzETh1hAQG/8JHzBzsqXOT39fSj+6cn+9SG6YpHsJetYs39/M5sknsMg
CFqyIh7SflPKrpgb9jA+yOjaxeuPDt1SXe/JePhmPdH/mBP4ZGlphC8Tgsob+vsnRykh5qaetocs
p68pu20e+ETWeGPTuAN5qzE94Jrjx9XUYUr4DeaUvj4HRYidARjXAFxsrm119uXgMyqp8Rh2jsL/
yoGmNd4E87FRQbO/VCrVOLQenNW16aGbH0tO6JEyeDnIVEMO3YlgibrVNz0OJWawdRrRgIseSgvx
l9b5Xb+ug0tb0Ti4rlSiM1C1RjRJIjITe95JQd6N1rA3xoMQqfdFVnt19qPSv3Pr/evdUnEMLnZm
Cj43g0Eo2+Eq4Nk7WMwR7QKbEtiR0Zeox25tQZBTPkRQPSTS64QPmuOLNHyKdHgM2MTBwRQfx+q9
ErYKg/vvI8j4ZQj4x2zGQUBlqyOJWAZkqj3KsrD+YzZrpLqzqkyNHyLTz8vzTk198kYmEALkw85w
fr0aXCHcUxEUMC+S05IhiyIu0k+zeTHHu149ZRivwuhAygx7CTXZBKQhnBvyVX9CV5wAOsxOmKwt
yQ6oclPiIQ4U5F7rAuSjTFFa24xBYq4t1bu2Xj2vAF2PxWu1hElskuntGlDd8ysEg7kvznRODxOQ
MhFk6c/E2CEW1o0dqJekOFZfc7A1qoe8Ok/pI0jnoD2J1nFCrqHtCv1FqQ8ocfTgaI2PE6Jh6zga
2E8OaH8pxMnBMSuJQr0LIWwF9xGzpM6f2imMX8Eb8VEK20zatL1fq081UZwoUFHHDHYDJ1Ikq8ep
X6wU7jbUHBqALoTntsYgT7Lhhh9stF0beuhs1OuG+BW+s0mkFuRO6IPoA+N4lUuuPi1/njupxO70
2RzAh7HUMaP1MOw5ruwyjET5uukgIZMV6sy8III3nIIt/wKyE+HEa656qE8C85iDg9NP3FC4LbHE
O7LiGRiEhra+TFGuOoCIDqRD0O6j4BLICMvecdoUx+tHk26t+EIdY5g2wadQ3PXtuta9zFgF0oYP
VJPH1thUpM7AFK3uIF0uI6Nxq9qBRUqI0JQ7nQRw2ROvXkXkREgtYN2WPn2OViZ40UGVKTwv4wa6
ANzybF1ELzltZ+XBik9Z5ssL9XpfT7vmhwoGGXGn4lf5ejRwFj3UwskQuDCajmoJv+AQC17/IuHH
DtAy1MKWsFVp3KngMmOkSbZGLhMGuJruu0eDWMZ7YdkqvcivKKMYs7rK9izZ0k/5aIm7nuxHRG7G
VlTXobjPdGglZy2+L0ovHbdzccnkNdls6TmZvEiG37chddowNzFsS8Eflcec79b2XlhssnIjXHdF
vrFe0Q9K4cq01pq1z8uVAMfi6opvyovUA3pmNLhT80OWMVOttfogputgPOToXHJELvcipcg+gcyW
7YpolUDcDPhbQYCtcacJaF9p0KUOFVXXhHQaIxI81J3bUN6rXUxVPWxm6mpi/RyqG1KhRe45Ql8y
n4STWGzF8aNpjznY0WjVIPyt6QAS2AsBajPjXT7nP6dypxZ+r7jlcC+plJXQ3BC+50mSN5srRdmw
J4CwuDZwFl59QDja82Jcl3ZhuE36daM5kuoPdNWEtVWs+2AZxX18J14/aO5Lwk4k/zl/0aN1x9VO
7ZvUPMfyS2s9WOnZQBKefdAEU6uTpfuQeMbofZbvlXAnw7Qw16l4tFZX9cfc7JDUVMNaIp9OaHcQ
jqLaS3WvnVdcnjSQSUNd8JzjhOrv0V1h4SfLQlVWbMb5qyzZxXIQ9dvhZMY8So5DS+63Lu30cJ1N
2wnu9vCVWGAV/KvgroR4JYFsJECIaLjBly/DjLfP1rra5oek9pln2iAVnWm1kb3lppnffGQDoTlv
kfSgVuvcuqePV6BxGr058ys0/sMukmlyMUVtg3rdiIRW+9V8VOW9TqYEagJzIxavRvkk5neTvO+Y
e3F3xJug9mZth+FFlUDCbev8OGWvswRO8GeieqHpS+qK30S5H52GPdQ7/l6xdi08joqDeHpqPIkp
IyYm3sUdllyYa0RagFQmkt2cwIjw0sojBYh6SWLZYuPJnR/g2ciAsfHWla/V9JiCGs79FqEh+1C7
lkJXVYCLhgMIEhCQ8C0zfu3LD5g7dstrqRcPcXEe9ddc/GFq4CAFX6oeGUQNQtvKS5QVN5JkWJLQ
A51onk2RHEPicszVJK6mn7Sf9XQVN3RptmwDjGiBc1rCs2G8GMMPZO5g/1V6TbqfTlszJ3UH+d5d
lpwz/dBB35IPo+UkujcMq74+muGOnmMeH4LrhbwepOibRGAyQTMZ14egfogVTxnt8MOo+C5eHT0M
shO0Oyl7L6yHQXit8kMHhm9on2WJpbvaR/VeFdxIOVSUgMhAE90qW8FkHFqP3+S5x9vZQNvVPQ1w
Y0vCmtdPXiWslME113gzxYLjg5dfPQIXrHJFRrRGlY8pLF2ZH326LuLl7TY1X+nXoYqIbD0Er3L+
YmYP6RYheyfuOwMjD/G/96aAuh42FPDrVniMNZgFuOwHy9bMkjX7bUIY1JdPhbxvm9PYHEdeUqL0
5Ivc3JnGD9M6hCJ9FFzxhksHhoeMeiwW3QgyBwvWvOBEQZka0qq87kjkUYYDE6ClPErljyE4B+ra
0h7b/i4zDml1ig2/xZxKCjbpL15j+UNwx1iac1+KsY6t5Ww1SW7MysJIYZM+wYDcWuoqCo51fMiS
H3VKKWFLDGvTUv7dlKYDCTT+GSokP3ppthXkbU8HoECbss/CNzVYSdGDVh27jRa9GNlWwvMwUY4w
dpn1rjQrJVlfc8+Y1y0rM7hJ2MOlHTyLraP86GS7lLfBbjDtxcee7pD3s43pSm+kT5d/U8rQlxLB
zY7MRGZG5QhPq6TdlnT12iRtTrXih7HZJHyBxBfHbSS6jMxom5NjM5Pf4xHlyTql3rXFVla8bngW
sIB3Ttj5xE8SM5feFfCJWkedjniOi+tbWu5z1YU0juqkd5GLlu60M58bbOAf4TMbMvoQvddJNNvo
sRERcuzFI4Xbyk/3zXtc2z/RfQEDrypveoAZ2Ox4jbJs8/cN6W17ZdmP/vbtbwooHQg5bWpNAmrS
7XXP0SEUiaZfItWv7bp5S/ddssnTcy1gZIWVuVJx/Gn+NDihV0CMRLwjOEX4mIon+uViwhlvA693
GVi5Kw8rcEXXiXKCzfRwbS7zYXaM7kd4n29H1qbhrKDTXvxu+q7WcakdYmXNCIzv//4tJfXmePj/
viY94MW5YRGV9/u2W0vVaioUHrIh7QmLMhDwrBKB150l1wvfrdrDupWRa7aW73Elj6tIchsSmZg5
VevRdMb5ftlr0btWV1jFLDxT6jP4YXRXPPTYV5Q1hl5PKDZJeUnr54RtCAFQiLyJ9mi3qe632zCj
ze2yQMJ5KkMkDi7IsV6heLKScNHVfltuRU6V0SrGn4bLXHLK7r7B21n5+n33VgNh3rdIabFLj0/t
Mw1hDtbykqtijwp0jreO9A3+tIBJgpg2t2u28w8DwZqA+wRBsEFHtPcpBsaSN160+0n9nIu9kHhT
4Bb34gpRUHqSogOJFzEEDtJT3vmSb0CoAjYP/OGjNtiEVwWqn5krJAOArJA24VZQ6X7YibnWsOYo
nnEZ6aoR5vdwNXctaTj0FcmwZN1i5hovNSJh0zaeAsFJp2/KL9Qe/+11RjIIQoj6K//8/qSLNjDF
ujLiB0t2UHgrEZwqu8CUx6pL4eWzarAlwePyqBHRF+l+aO8QgOdnXGhsemgnqoSwIGoo6AxzvN9j
ax/IulU5tzg95Ddh8Xy1mt/kJw7R1dZAtpLs2tKTLETOK/J/RMSevVd9ckSWrgSCYUBkUyLQS30F
/bXs4ZBVS7b8Ky2UA0hq+VemwNRBpqozE8BiVexY7w9R5+DUy+y+Z1J2mhomCyhbD0F6WW+qzKcZ
u2zbgV1TGGtWEyD4yM0g2RGp5lCKqWWcaL/cpHy2Qooc9U0bE8EuPI3P4Vv1RISgjrDQjWQX42oK
y5v00YF1CwUyYhy62USC2TkWSPYSiNoZeM8LHQoN2+JN1BoA+ezPoTbA82D5JzzM4aeR2dKMUr3k
ouytR35b/noIM13xw/Clv8W76kv5oDYRvXLKI0HvrKynL/UrPsU/sK1yx1Am8hvzigfCTaBbB2wU
Vuxdiy2kFNNLZQfumKm6GlvzT9LQuKY3eNpQgEPZnV4pdVQCOFtQ2AQS2awxyFOv/G/nMXnHHJQo
7qI9Z06iMzSuDAynSA2IWF4OybyHOKAIB152QcBYymxV5LgOiAZxkZMiARDAt4EapBhLNgviU/Oz
6m3hC+cfbUnhx/AS7ei9L6Dl0icscmFGY994Im2++EklQrjAC5Oc6cwVhoxFrKufrLqEbCuaXf00
BjeW3ZBFWvOuogMFXAQswgj+kT2ini+Jni3tAlsWDejAba4rull9DxgPtIVNI3KQoHN7IoYCprmT
Vjp4OEs2doQagFZMiABc9g+0xCmOFEA9al9kS8PqBbj6PfgYiV/pV0nBpgACBE5kdkPa6McowVtX
+QkzuF7MWASlO7lll0e8fpUJDt/NdXtZsgNKTewpnACbRUM48HLv5ZjCH7hbZ/nIuH7iQiExTnuq
ViFAOdStlt3gM6A3d3XGT/gxMjBwgIeda129IF9Phcv73LxTN4XlQkTDXbICnY1peNde1HcLJ97w
Drm4QpLIEZ+zOeIwrHUm2PwVNxP3J8JTO39n0391DDDWj+oLP2OwBeV7qNZaFD3IHunBxCbbRqtZ
cSoRYCCA92MGPeLqgsRSaDpP+zBBfOAWgpNZC3QH/yFQ0LH3Cs1vDa+ZNvpK+YrPNY5A0n0xerTQ
UtwkJ9jIBswsWdCcZ3zDkJUWDtuy4SQV8L//63/8n//1Mf7P8JM6TDqFRf5feZcRLp63zf/+719l
5n/uauC1ioSoA+YSRZw0t7ohkaAoac6v2V0Jfq6chVXTu5X4orMPM0ZEzmJ3jDO8R1gMUkZ02llu
QnRXgOpGpbDTpwBW98W0UqY7xVLXiwpsipqHtivgNH0tqpzK7OkuvjSsZgLoLRGHh94V67KiG6/J
TKD7xnw26b4K0SEFZdSQiCaSzZFdHWWMl8jsjVKTR/CV1qG/pBuR7/qN4vPWpg8+c7kL9KkWITWR
wTe7myhPq8KqwuxuGHk3SUkwYvIPElZhVI5NQnO2CZys35oUbQYO31ojrv7+IG6Xo+UKFJHmxVL1
4yJurkAa4zafdK7ASDgM76XWIxaPW9u1L3Lldcp3zaObz8NNaUKwIwPQUCk0WtaN2rMPh6tlBqAY
K2/XedLL4IlfyZpUBJt0UXs/rcRVemQBO339/Xv+xy3wjxH365PBx5lAGsk/VJWbT5asqNC6uAov
8yMxotvW1f3MliRbWM13wlrhV8JBEkpcjmBviLOwy+fMCV6DTeJnPocMpzrAIVhHbnVJVxnDEJmt
XbGugHLB8d7uWIAOo22c9M2pcjH0uRdaOT74G75c4viEnfEb/M7+/pLldomU3E5cwcUdAEjq8KUf
5ZNyf3W+ePstYAOhG/mCu5Vt75jay/XgpL8I3pU8tkOw1114e7jNP5G7MNvbdI44CT8y7ecrjix+
vwu3xoldv8Ny4LVrXnBM4dYpWKnuB6UiF9PKcTojODi4fG17sNePGKjs3Mu9btPc12+ErG1TL3ar
Tew+FOurf8Qwbs9birHbZG9csAk76Q6fJcFwDnbx+lm/r3cc1xzFtxxzw5f2pkNOTg1rqLM53d+b
tuT4pw1HbXJSzht77w3u6/PeP24j+3HaXdbNmt7zBoCWzbaWv/auewdIt0bA6FKjva+eMQGtmq3y
KD4od/0Heq5ogyx84ZpuSrfYGWdKr5xHd6lPkrCTPEvfHEfkX+CMv42im/fFMEdoUnMTXvA4uFRQ
nHfcL3cLhMGySYl5eO/vKU152pq92sT/o/uqH53JrE2JQ6I6Gp21D1KoWOi3vbsE+QRbsIb8BTCP
6ApfpDUaHZ9aCJnpuALu9Ve2FahOu8/Gua7ezafmrbwjg0/Zabv0jjDNC0kFd1SadoWTXIL7hfQQ
2ve9R10dRzfGvPtg85k4JD/67S5xCB25r9fAwvSf6j3JEjaVqHansa9aEy4hdCv0EIAlDio/RdPM
dGvDPmmZ/RkzxgvnVD5Hrn9kA+YSg/KQHx7LN7QboDYZSSD4rofKKzwdjhLpxT6nRO1credXapsE
DgSSxyrT4HB8o5pRX0zJgT1/nvYEq84OS6xJWEf/NHsXxt6xP+6hpzK0OUAQwAss3a7ccfu5ImqL
hKd8r30YduPhC//FlRhcAbrBMdvrtvWAgwEeQ3380Xq4w4i5NHx5ldwPd+mWRBP8vmQhiJKnHptn
49xTjrwf75N303+hc2tfHca5bEe++DZs1Yfi1xppMbxSZ2ve/UidzjbIODJsPILr0C2/OyLcdIf+
mKhutBlFHLZiPxTh5fCCct9GXsmcVK+KdWIfDquTyTxy2ryfQ/vz9MHWzdyrbk7eiNP6a2yn/lPn
8Bp90768lSj/cVHq78eWLAVNpplc1Mvd+Rx65/N5mc0+bS7F9zxnvQ6OoTvsvr5ZLxR96YX98cIR
/InNigbjH9Rfc+gESY2z8LJit83tWBXOm3nglOnRjmDPYF9XZ+sZMSUvnE+ulWHvDO5Y5xm2dMeT
2vysPGEl+1TFbYJ4rbXpIEK1iRX7YrZzqMM6jEV3vKuhpUAvtGXvrdzICyLEnl7jw/sbu2OnXvf2
5q366l0qW7wJyyfY7JFsZYXCwH45YFrwJ+cnOzSPkxkTe7Ea7KeRcfKTCf7qvCVby356yC8Pu8GR
/XrPeOadCV2JdvSGZ6bdDQ4GwvXTwMjSiXNj2ow9pOC76sKmp/BPoY+pH0rKnbg9XN2TDlgFhQG3
5O2M1dCtH7XVe7SC++En+H0rP9wyE23VbbuRXGTljvRMN5SK6J26NYACdSxbqiftiJAlCuxkbs7n
ca8676HN+0+4B907m52x03m9a3F3zyOhZwaHZxCne04DbvBY7dWP11fYhj417vv0SFAHCwjwrH2z
B6ZxIhgFyovCGoif+WlwB96qdXEveYa/rPEOezZ7WEfbxwKK0DF/qu0vw402O5hrvOkf2SVwffll
3tJIYr2SnFd8ksfWUx5YPm11/4NUb1vwOfsRGxM7J2Zi93wa1yfP5OcogTuTK35I/omJ1A1WJ5g6
juQTeuy9suI4hHW4F0xAW8VBgOxNu0fFK/3aeajth2ZHK8x7zNyvn7nzReqiQ963+/B14cTpRHbh
fnEM3QTeVwkej8VTOP99u/Kr4PPHsKfgJyNgW7i3N+uMVKttRek8vHSOsD6YPzjbwmaMt3cIyrND
iXJ6cCLXPoe+uX+uvdabKGBuFoDf4NDJNlS6nDiebf2bjfvtlvU/E8HiXlYVkf/cKpoShEEVKhzh
3JJrl/mftsZD5k3iBfvOZ6/cKCb/81l8eVH+pZ0Sb5rRZjWYRjMGwjnddFQMTl26sV6uNMhyL63p
GAEoxfFfP8N62Hcr1VhH8zrDhgakyS7OvcfZxr5eul15EDV4PjYxi99tCJZyzR/P6R+XeNPKny1J
TgqDS6QKh2pbt2VqrfQ+N4Spl3vgkof3xvkEsCCHJKaBn7PBW5LIFBEYjxx4l17C578PHfXf7hoa
kF853yLCx5u7JkRBUEsFl6TcYU51C2U1Rvv0UbJ1J2xozD/ozql/7i7Zeuztd85WO+VBkvx+G8C2
epmdI/FkXGSxMTnWY/4/mfR6KWg49aX0088p35S9p+GXefj7hf+6sNt7+c8Lv7mXXTAbRtxYwtnF
GXU/r4zHxj5hhEZ45Gxld7vNt9+68aWbyuuvMUb5XBWX0jpG45vVFi2bOgtTL5x3LtP5YYUMc0Ov
3htX7FwPq8OLyGy5W1GEWVbfuysrTngiC9J119ut80PwvfVPzW6eDoe3N2o6lEc5Btxt2OgzXYaX
7BdYB2fvPTRPZ+/5r5Orrjxv/+w9e+DCNPdx+2O9dh5zr/av+JntaccsbSPksy/rH4AY3fZ4fHSc
tfuNNlG6VdT956trFpwY1SKBR76ZY+LY0Ke07hgobDDyzQSJCvLR8W1ZZjP7ZfdENuMDUegP/MsT
WAT76f+Sdl49jmJruP5FljCYdEsGG+dYN8iuANg4EIzBv/48zLnY3e5SlY7OjLT3zHR3LWClL7yB
+CKUrav9MLdIq1lvE4eGG+HuASUMHA+X8zm0NZOjOlAM2nbWFB9CorqnSdXMpJTHVFbGOw348Wfj
5avT29M4HPjaX9T5BPMw+bxfzNJ53ygc6ar9npquK7uqO6JixLXahMiQOESeq9Q6Oa2f2At49IYw
yh1q+97iPvyYaebPi1Lsdss/i1IT+D4SSE71Vd57oGdC+xhce0u02XQnNubSeG4YRJnvN3vHDZLY
mlkRNa41spSv6JfhX+sk/80Rkieo4Oj0BbRXSFe/kh/XJu7Hq2aS+YqrBPn+4lvbSLGOIyqjDxpd
kglbLJyASzHBmFIfNs4hJc4eEhzXyhVoFAeR97DGPUwMtf4IobTBNjLMXqCvq8/MNR/D60GcX3+7
KP4DZP795XSh+3CSoPaxUtFfdlZ9b+7Vs6cqy6IL2ROsTi8ybqfPXlAsjwLqDpRRvdu0tWlYRKu2
HLdz0nEUehQbMKE2ziexdR6WBwr56vQOSsOg3kxNcxHN1ZE8AXlKlyofxl8RRq4GeiDnLm3Ev7bB
YQysQuMcPyQP8xuUC8w4EPfVSMJwsU8V2ri+ASpS35G1WNBNFonIoHN/Re5xcXLxLOKqeGCAYN7X
6Zl/NJ+akckuaZAsmH2kjc3TrAcr8ZCHCoozhFkUBP30M9scIzvGQG4rdAJ96mlxfY8w1KPEDobC
r0uzw7sMS+eybtzbOp/q02x27wEFoMxoU/fsfda25qDaS793j3+5PxinFkTq1Ja+BjhAS1+a7mLa
l82vk3NsXYLss3YTVKaG53cJW+4gmZ1/W4L/HJD4HOjYniAWocHye63UtZH6LDNsmJaDt4sTu8f5
zxvsnwv07x//qlTZBw1+HZz58SX19cZDzO/6S4nrlRQj00L88w3kl8pPVbWqEKMfutx2nrW6sZx/
ftq6uyCG+/ld/ilu/TeQLKH9CesAWdK/k6Q4k+RThubAkmJ1oJg9U7Kp1pi/lLL+OZFeRnm5Js9K
USXnSBwsUxxc6+F1SbXjl6bzby/S/fofKMCzNBAHPaUbYn/2JBJO+U39UqfyL1nlL2/Sf+l6pnLa
5MeewNIKzuPj5OrffcH7/5qS/yCzf7zJsZ9F9fnIlOCLMX+QBdFLs/XgNxpgtxn+uSjQnEeEVsPT
nF/9L5H9Y6Rb+qjVDIrvsu5jqeIQsL5JpU/TS34v2oXW2hL1/maRJXuFu1535YR7D6QhWqPkpSnl
fc2uPpIFwgiDh4dPNk2LKX04xJBy0I6YKItdexv2jpuCY0e5FACJRrPOrT/w8FURuUHy+kga0JhA
kk5DLMxzjprSAw03qK2qnBw50ZQZ2MQ+AG3vOCpQUlr0az/GReQdGF+1wEMZk+S1DADOESM7pxh4
9Lle0tZILy4F+Yv4pcbz42Vyob0KYCOZ8uMSAkkp8S4rTZ7cTut+GoD8vt4NgLm9r2IGIwC3R6o9
whhmMCYAXSMDCXVU8i82N/fb5S0ayx/xokex70qfelwnIKQM3UmmZ9AeCNova+2gopWVunQ67hXW
oxZl0if6DbvCEXNXGItPCxMi5T6OhkmYU+hqXLDHPDGMUeDdVMAYk7q6dVvKlBa9eA8k7fR5E8dE
bEXintNZvpLBsNMAWYEdubhxCgXHePT9WLf0xNLWA7rL4AxgrA4fX+KOjAuNpCZ3Mfe4viP9B5Ef
v9am6i4GOlnr3h7VTVqFsorHvH2PZ8I+STr702Z58SvN5YUyq4ISt6wTumx0qq0BxWYUPVf0KhXR
xTssWaZPEyB3use2XVpIqcHaqnxRRilofxFHQrRRyyC5Go/YkIHllsM+xcFVHdL3PYNkvJuJPL8o
7/mepy/oS9I1t/m1aF+oq/YLzXT6nOqBLu7NUfaonXZYkgd3cJAGyjpjS2Kj+skNlvPrp24dtsUK
r+VqouHtPNEkq0WzRL4FRWRRmq6licLhhwQptQRxIQ50Y45d7RVwZV81GsCBqO+jGSRZCjq/XIZF
WHCvZaghAE5Y9hZHPrQAFg3vJFMTwHVQVcnplfHf5glrmx6yfKA1VaqOIriXdBitwCGzFhQNOXEE
UNbZh7a6t0w5cmIAo0rn1i4et6kOlJhGVxCtW1SEgVwLIRISrZNjhL56EhdIo/uKltwAuxEq+W+X
M/TZxWkoQSDW0aBCFXUlTgef2kjSzGzd3GzUz6TIhjLe1iG6PEkfHY3xc/j0BUQ5Mg+L4B4tRgTG
ZOe+Kp7o2+DSK41vcG4J0a4mf76RjWJTT46T9mYktSMTP1hosd0OAJjk8AJuFo+HFd36pHSOh3Qm
jyCnYbhAhYaSBzIF9Ky1HClU/BgdoFLKNjv5ImWaFg9RQ33DpzlG6NWN2db7+w6Ta2WXx5aiuXRy
23zLvEbLJgvl0kTLpeuzkcnXBqy0BD3csU5hp2fJpSVvB58K7rI0UScVdVPw3huswAaxj619Bjbc
uFMdogqJD/XVBiPyEaF7PW/Qmx8h6IxZOMjekfZJnfk0qr3knea1erjcMAgxEV2R8I2fxTOtssgj
cCjDUvFhoNSw1SXrUXT2uOCTYA7kqyvkWpoohFhuMxcmgNj6yvCxlFtsxck66FwfEa13tUXTm0Je
OXLdj6uv1M52EfrSWBZNmpCWNlhNjYRlXwieth2IRo57fACA5jmk5v0YXUKiECrp86o0CpRUPq9h
f04LXfTr/dPM0EaxY9rTSxnjCE6IHS1aWHqN7vThMgxVzXlAaMUD5bGSFMAP6KgRAHJ0IU781d+j
8VTPLvsbmsXYLqCWUbiPqx9HDggB+WLrT+9O4wkcpmILtP3aYU8Ir5YMxA4FirPqdwIYw0Y12mx+
pIV03cdBKbBuacmbgmZpe9aFDgkL6aN9ngEWdPTaUTctpP5JPIIbA8hw8NEDR/BRzo6lCW8muWNr
5wx2IEkuX0rRSeiBFKhLp28jAkPN8OuyftC1obBBLa21/sPQzE7bAldqYLS7G1DEFtiiq/ZGEokZ
gq0cMZorkkrGYdWZkteCd7zaKt2oMLnayZu+RpNGREMUCDQrhM6O4MvrnAitml+yBYMOwHu82zmp
wUKLJiA68ZaIS6vVPKXpG+ciFCUTYSHxuNK/WM5ZbV138aS/LeePrwRQKp16sujxYyHfrYqS2E5Y
9nagiUCzUXQF59brUAHno6NpDl4HXDxwgp6hctAVKsVGOYGMnHkq1WQ6HKBlTz0X/nKGsbMX9Tw1
cQqUpiP72IN9YiulLbd+hzhhB5dDwHa9VfzJXi9bhxdhIZ2mRGpP86hZYECQtCsGw5xCJ+oKRLxI
amrju2jqJ26v0pPfUw6pgB0NTA075cekHdIfQX+TajVkWbMPSiM1r4vr1eqHxxlzA3wXV5Pjw1Z9
ddJqRq47+eIJF67EvR2asWQmI5AUzfCEW/JcoHbWm+TObdvQKnGlgY2ugAj7hjGe7wod2ZEsmaIU
lHNyN/FLQoALVC3nKUyQ4JSvBaDyYEvsqLVRYcDW5EyHYo2pNZFCg301YU9pD87DSKWxCl6tBj3c
uGCV847Tlj8t7nwdZJhZhRQt0bdqOsB6B/mQj25+H5836cmUfWiwIEbE7dXSYiPfQfa6L84LnaU9
6hoOt6BNXF10cqdM5xrVZXpUiL5OyodzBb69KMZMduHGoNO5awgl5iX0Z06rDiNSPcIbkNbZ41Au
8rM56JknCsrry9VOeyZA2sFB2h29+2HgKuMY+tIsEcw8shTAjodmMmDPr24BmN2Idl41BCJ8nuCU
cw+Eln5qfbKEUQyIo79mElgBV8E5w+5bauYJZXysW7aZalbcDhfEsG3ObDAvgtphMGLWLvlm5ic4
mSBvaERnp3irZxE4kW11t07bm4bWuXFpXeVi1VUgCmGVW30E35HYVvmOd7u4Op0qK4LqexRwwN/W
sVncnCp3Lnv24OmQ+Ue33Tx4XoKziUqbtzDUhTqwMcC4W+rHL1H4f8n+SzGgU4vrejjSAEHcl1Bf
kRtJxupZWWZbACZc2VIfQJ4pLToNDzL5r7y1ALP13QQPQFpvqZkTpxdhjnzyc4reGWcnHT1oJAMH
OkytueCi0eWZ8e+ED6fSaRAGRxYWvKYYFMUMe0J5cjyNWsKd3DqhxoJWmOj1sgP+M8jrqbv+w8AI
g1ttQSf+bnb/cziDw1qhLET0CACJHgCh94d6tO8L1PdOitsgqoNDMq3/HIkgu8P3sCPuQX/b3Vv4
oKPgEUQwzW/LrsrAZroapdY9HggO2ExyFJxFZLQfIMkdXh28QfyOEgCgefr/blNtjx/Z3cBjnWOC
LnqfPmqQVyPsaNG1XV73l4HJgCfkdKgpthNYLRgpnUrj/FhdIVdd6LDi4ekmnTPXYM2PAsdNwNMh
9ohCR+LT7B3xKLaPoNcHk1IcXmWrXd1QnMSF6AN4IfA+cG39Q4PCfoWG7hRjR0ExmtoFfIsMrUyz
QQ9puaftoXy8PycE6vS1+5M87/RStdJA5FZY6wewNPdPnWsAgZzNjY7NdODrob6Kr3O5b2LEpM8F
ulebM4Dmo13L4XHBH3kuO0VrMPwcswBzz2HcmOIn4EQVxuBzrMiOcNrIqIFWyLb3nJM2jkrjvkky
qxWM6BSmm6NkRp917SOXxd4RQ3VyJ+KaS5yBD7PfOOXTFGz5jDinkQ65qLvW4fyYe8J5XfaQJ+oC
IKCGMECo9YAdo22kzyAyEGvI7vWTsI7gPCKY3slhyf33iTotyDoi6BJINeYBEcKtDzs1C/Qapzcd
7qOXYpy2aT+16WVYwZfJQrV2Lu2IKxr4crWsPrC8AA1ZwlQNT/t8XCVWQdx3KSFcsUMBsvk6iOfj
Sm1w1EhT7wZM5m70D8eB+2mDwtd2KI+mbvFwSBcbeU2wJDJFn1TPxZW8gfBG0BM06nYwyejVofdQ
2fwnqmJ0Oe/4onAeEUSJA5vLBW4J5BPJzW7ETp0NHycTMcbVnOAFd12dhsoU9GPGkQMGhFL1Qpiw
ys4VbHBisDSUagOPjudGnFw/yWfnOUnIQlgM6L5CM9v3CXPs8q3xJCp6R0N/u/XsdBTXdt/lEWQ7
2knzOEHL32w/konSWHGnTwxeOHq451W3rVyCblr8hUn0ReBb0y2tjNuXkoCFtHpv9QbM6W1x8Spo
YrVxch6lVezTZf0GqgqE6Ag+RrmAX0ACijXLviNap++oBN2QZEOZTctWp2IGZxAcR2ML78nXuYbt
aDJ1JA6EyDpb6dbhn7FomOsbvM0AzhblsJDdC7JVHQiooH1iPUFIL1jptacptp4jCA+0zCKiAI1c
PqenpTiSAn1FCngqLBWgQogBA/8maQ6mGvLomYWDD37ccxwX1sVTpr1VNKnASvfdu69UnULKABMT
ifjsDIDthsswCknkz5IyYhtgoJD5qV1zRU7602QEwBvHae5Rfhe4AdyOwHpMcKwC9TAliYTcDW2x
C0iabTRGiK76FI/oMd9If2DaWQQp+aTXuJeeB0IbjSMF6YaT31v0RtwiwgZFNSgznRSXcQx1j+T5
hOsOwUBLcV+hW09RlGwOLgWVTmnzoAG74J5N8JDrmSDG5xrflUhAs1BRhfg7vqyAat4f27xvssv5
U/FYt4CRe2dOaJIEJ7XOG27yeiYrzt0DTKwv6T+zYTEHC1h+7NX9JSRqxuYC9zpL2ACYp+pxOjCu
eDTrXRKB+CO5BRcCBrUan0W7DgdQHkDGrHsQA1GKMCPK11gMxDaDJl3wcj7gEnaX/HsL5iELWF/4
GvIb4aWH6dNhPQkb5Q4g+jRSPq4UhxekE88ZaiMpvAWjx1TTFZd8xGAVESY0COQO/yLQo5M6zLri
HMcwfb4a4NF3U5vy8VvArdBigAkbSaggCAXM6QiKWQ47rVgFLwT86bzUJ9ZhwqLSr1bE4KmPYDv1
ieP+2jj6DOx45EXvqglSMnhiqAMW1ekpw1sJ/RjPr9FpOVgIfYsMmDOeDnqAP9nblScDAZBgYO0h
5M1OeLignLGQ5qWZuWUDyM2DlrhXvZS6zqE9jSWyWIh+B7ZpVNpZ1/u3HvqqnqcDs92WS7ZCyiZF
DIbi/0dZ+EJs9eYVSo+LqLKwG+REaWbHRe1zMenDfmQl7/2DTtnngGR5f3x1qaoQ6j2dDCQUBfvS
ycnjpvJcpvGxAU685PeGx4sLlJV4cfCeO4TIWNMl/8WkIyXM1x3yHkiWeyJFexpInj7YyXcL3lK6
Prrxw+0BZGa7k8Sl3aWveJ1qwJ6bZgBgKijBvY+zUBgppCNL9t6FGMF9jp9Bo6DbYWL01zzxGDL6
c+Udh3uUYQ3hXSA938SuzuG3QyaYn61zINsqRQfEJNdi4au0P1Fly020Vmv6HnQAtXdoc+RXHap9
9vDLkURuv1A+Hmz/96iHn7iBbO2ZloPXzQo2MsNyy5mXWLDEAD6TV+Xbx93V5/nbg34KmDMQyyuA
6OCkaDYgo4mBMYgMyRIOuQNQ47yDzjcwhQNJVG7DAYW1cbPpscBMiezMfgx1Cn7xQeTwWrQzBRAh
gukaxLRQoJrAdmkMfURfT7bOi+dn/+O4Yg+dNgTkp30bSFt+lPT+X8Vvo04G88LV5rfPfJKtfg49
+9+FnoBcBYxPOo1RWX+pl0sa0gtyiysGgCHNpSSafDQPB2seXnJdIIQP8ucLTWtclGxJ84mtxK8b
KHEdv6x8XeySBYWtJ3TIO5i8aiOhRW89fe57+Ky1EXkytbPWjPzYI80ZwV6u7ybFfxQMhs8Nl0SB
t5Dq0UIazOopzc4Vzj3tmj0TeXEgzwbWOaDqkHooX45UiL0eNMP27WKBx2NdPzj+D3dQwXucJN8u
frPRnyGhRXS4D88F6DoMR2PrOJThMVvCXHqHY2Ddl9H7uTKyT8y2oQnDF0jsFTkZV0tAQ4rgmuNo
XbgI5oOIC+9eMQNy6sRO3zxN8k1/le9EoOiUN0bKDnL2MNmfaXSiJTG5hGefiiJCn2bjQj5UnHZI
sw2la7MdZnvROgaFg8Xg6kh6t+V7ViOk62JDsjMgIjlIpyRI5vKKVi5rmeMVHwqqzZpZLsthRkD0
FR+ylebcRQZjVXV8D+gT2a8QG3HQ9bdfchIQ2Mjh40JIF1x6xbQdSUn6l5O4ZOWKyHyivRyA4k80
H+QzEsKG9tbAIa+oMuPbSuvo4mfbiE+cTU5sW9xNv5AmbCYwpJN3rpie93TgXUcrlegSVNIcH4bE
5dZLx0kfHV5Er618r5G6g83nAKHAj9PrghJ3/PZw1fcjZaWChM8s3tXtQwqzgSdvIWdTddAx7pE7
mpCcexiZiiZkApf8qYotPd7nqXk746KGccAmXt/1sTqko4INtAaMLfmAuqNLKL9Z1z191zqitmrF
fdwTDPIF6tMxVJw77InOvvXemxJwINJVgIlDPEMOsHzvOf12LAI7fnus0EUVP/KVmM3zRwCpwD9S
8FwQv1BoRICjT/D/cOtb8LgZxfRApKQsYftfmU2r867Vjeqzs5TewGyQtTEBX3QiN/Ii0WQnQkmI
zLywBnhLECLtELiUQvZdeeiKdnh5tJ4666F4bgk4TEGi6slbJZ4/lqcUwJjUcUVNbMWI8t76T6+g
YGH0Lp/RHc8AP8LzKVpA/6QEDzS1Bg2aT4XELmIHpD+1whmX3NNFuY6an6lcw1MzPDvKuwqlg5qF
18wuG1jNESTl9+ThneAR3a07SNsmxOAYb5Q7zWuqY5/NHTKKdUSdIZ+Dyyp9vfEazVa8EocCmOe1
CmnXKkVAWnDvrD7kJVglv5x6/6ztv5uE/e7X/+hGSf1ajtoTfa/L9LK8dbAAkBdPwN1d9Uf6pe/5
L4jmZbSXVv+prGQhOTPa+my8vU0Ahk6nuyBojV/qCN82DAGq9Dv3ir4odc3kP94qS9NGHVzawbL4
OA1VmykVPW3886f7bYzu1/8YQ1ZvsfSUGONus0nRU5jJ+99QJd/2V/94j5cr6XK8NMVTbhhjDSU+
NU/LI4KeT+oR7eHnt/kX5DPo1LoQzYJq01ehPvz9OsXjKDxP6rXrSRdA74uuPMJt3zfvzqmz/gpO
i/4us0s/xpPZ0Xc/D/9PU/Rl9JcJa7S+VErPGxM24nAzGvNpFu5vEuLfNfj/eseXKbvXanmU6nyw
7E3UoRichkg1lKu+G00E6/l5HAqVEf2ySr5BRcDXUWQ8VIC4IJTz92cVKlB2gl4y5HviJGTbv/x8
tM34CX/dThhf4MkkY7OAnCqT+PcIlzQXI7mHxptEX/Q2Qr1iel33t8ctqQm1Hbd2cqIAyhta2MBE
wGPT9HTr7mkmXuuwuTmci70AnCx19Kk8JfxaPXf6Mj70J/JEesdOmzCE9uhMe8s5hak7xPPrfkAr
eKEE0ew6puId3ujMOHA+3Actqy0NFzuf1X7fUSdPgNjoCgcoKmEa6MOFG2V+FDxwVKdATlN62J/1
wsi/43X5GD/C4yTaxcE5EMztLAuzVeqAi04++1Np2roiLIl2Vlt9R3JwxE0M5O4MwcZqGytKzdex
byzN1Gv8axAHypRihMlFYnHy28iXmJGLXsyM7rdXTa4uhYpylc/StzjQdken2NwO6eq0uofAfAhA
+k4UaC72SjYdQ4+Q3tLs1n3MzsPeqLfEWZy7Z/MI6ND6qUfG5jfeZfG00iB1Mdu2UKtBj8JIpvkY
JRMGlyfonOK1+fTpHgxzoJ/kQU5H6GiGadgbq3N1/oDWVNtqWHnNQfKuQQqWv/S4M8eiCVvWoS2M
XMdGN9UQsS6fZAe2EW1JNx9hRzhurG7+z546bFdnW56f3MGUtqT/dAc+TUWA70Jw8/EwtTIHbXoe
RglaDBndeHiZXGlbltszMD3mDArrvF3fpmiTXCblydbRSkm9sycPz28nLwoQT7KOi8SJQwkftbtT
DZPJzW8szgy3tz3u6q7Sw6MZySLy1fllA0OyGh4kK6cnGfnPYeVdSEIFRxtuao9Yoeb/0HgPVS9b
nr3ObFMeg4QKeiYNHrsMbwtwHyvVO3mUlI6TYshCO72hoD0lG3NoWjjXsAxPAWJRlkt+O8bc0IFp
aSOaZMdePSVy5pnZ6w4k8QZeTOQO7M6YEwWVVe5eV/KQL9PHZ5MEB1AWZRR84fL3pyfsMAkxWZlO
B8xN1tUwdR8OPp8m/RXAmzBhnkbjo0LL3yiT+aC9iOFmPTsaoeYSnuyLU7qJw2tTSOuNq6E+1nb0
c4c9Zki2T77mJ+Dwj06z0XxletuwlUzYsnAE7uCCFtJUHRHzrqJxiu+bZKPJN0wn0pT2mFu4V+sZ
yqsb0h3XyWOIN+bo6vXY3STsLg0ddLm8i537V79vDkYDJ4O81Q51KwcYeeFH4dwYXJ0T8fptdV7c
QqQPbgThSD0Ni/DG30ciEslufSTPaDFAr7q5WKf47RCVTPcxPE/quUS80HqnBXKZQWzJfg94TuHm
i9bvBYpzdvAcKEBmig4OrKboCSPNk/aqizEoWEisw4OLLQ4177QrfWVbTgC4GvSAPhDUoJmqv913
7e60SiZdhj+PV701rcF9uz2NGkp/E/UtHiH6gXz0Wnvvf538nKOIIqF5dWjo++rXcTgAmARRirR5
eHIgjO2rL5ksqAiKGRlHNsNsfRhblVO8S9PTovQFEHNNmAWrPTo0vmYX8I20iY4PYD8UvGpHM8+m
p8h/XzwAlu70UJn0XQzSbaClZYD4Aqy+2LmY1LLGgHU3mTkWyb4Stz8tN73pw6/XDx+VljF36Sid
9lyQfYWNbTAdqjtGscUcuf4hKOqZQqc4bD2s4v2ee3VuABnFkLakEmYjOG5ENYi+ZnY2T/3z6OSf
l0CJfKpU5NzpJFmpS3WUHqQFOgbUMIbygoegXeA04ZkB7l5uIypKBJ2Yz8VgnITqCMik3+9mlzQl
20q0f54hU0fjQ+0bxRbWY2Ek9AqnENktmFQB+j7cMsjk+LDMjA8q0BY1EUezWaBeehDHuk/tY3gJ
sXEL0SUJMi4A5AlsEs5NAuq+dZGp4Ji9jMTZ850GThSuI/JYBZyqDXDXzYfPX+JDpUvZXi5NWVBV
TZVQscdg/iWwqqtSF6VCiZYCN0qF2tUkGdVWa0IU+ip8EVSye3F1K56gVubdzUcAQ2KNS8Xj4Ves
g9ikAtVSjOGIpp1M55HKsEta4Sbj/2jukt0p9QdQqmMnedr3EQ4YEMv4cMX+tqfAxOpeJGFBT9fT
QAZrNhJdzwNCrb8F+P9GVgOVNhryq9iTICPxEvPcqipu2tslWlK74rjiCLMTRzrkXJeZMRa7EmrH
pYxoov4c0v0HC3/5xn+N/PKNr2oinnsIPC4HLgQ8DkAAC2Gyjb3E6bvYvrOprn53dmOsyWLUd1fv
lyf4ZpaxA8McTNBkUWCu/w6Nomt5f7RnngASLzRKnoJrjKCEozt2YaPePPaswWSu4X90561LVm7/
/BD/pgkDcNmCJIkKcyDpL98/u/egMffv+lKfVBOuzMPzU/9/x5P+PcbLl+5db50HTa0vZWoMxvFD
HqszgUKm+BsV4NsP+sfLvOA9r49Yv6kRL4PGIGoZcCC4lpux4g+mMm2AN8qdqC1wpv78Df8DeL4u
pf99RIp0f09kfHk89V710Gn6GeJ68Ek7DkITYLbEeO6Pv1UCu5/2OppEFiQivYJa6atzjRbHulor
ub4chJcPddjb996Oc2S3gJP//F5dVvPPQJIGxV3EK1fWX3KuO1LB1fN84XMG+UpZAC6a/jzAd5tf
+mOAl7RKuhzr5HhhACVMfECW82woOINfVoX8b44zYG+RbAskIDr8g79np87aQi4S/ESKLQHakIxq
cgY4oB7EdR4Q5nfMNzjn18/0TT7w79dp5TaH/FPb3ZZ5QDwHfMXOQZkAfZkoXmb3aKpVe2jIoeLc
AgUZkvsin2QzddRbXL8a/jjV4SrM3J+/1n8g33/m438vor4ss+pUPPqXNtGXp2GeA3g0gZ0lh9OH
yBVLOZqml/Db8dzVV16HVBD56dI3tVN5/fvbaWqeXjO51ZbV6OkXOyXIrMJGa8mt5+hUJ795C3x3
GnWGmfjjQvzSXlWdL6SXSFQ8NJjmmOQQNZ9mjZeuiqEUXjBBxuocmunDkHbXzc/ftlsD/77n/wZ+
WSPVBe+XS9Zoy8I/WuD8hpGRea3326XzyzCvLAGlUePmFjMMaaeL/ucqR8UEasTu57d5VeqHKjBQ
NfhQqggRTUOq/+9pu9YDpEDOR22ZrtP1ibShgeMYu5chkDq7YTlXLh117+r8ep9/dwT/OfILSSGN
ymRQSKkG11EjP8QvCKLxJ+orRu7nzmD0G63jX7bdy6u+rNDTsU319MyARz+b0iMji9QdYF+Oau8A
GS3Py+PwbGW/MAuk7w4VTZTQiUbDvQ9J4u8vPBCbnnCtVZXyGtziMJrqc505RSvIeg5PbwCl3DTI
XWkT+3ttiEIndDiSFvKOJIzmBeC4ltxHnRJ//XZMfPtoElxbHCOIqMSXKdDySru3UaQuE18MOj7b
1UXN3aqNzQhRH7Q8Yufn5fbdrtX+GPBlCq598TY4NbG2pHSBQkNhpI7k/zzEN6VZVvQfY7wUqs5x
fxBd4p66FM2KQJiUmapEtRFgYaOFNtX9x/C3pfVfTfH1UOD2o9rIyQdl7mVMrZ+3YpyVSCtYqEgO
wY+aGXT2qxlZaKqRppHc7rppDvCuDtsQXC7yJFQdDN2lnmGKdlcszIyHA1bFOU86PRC6/NbDfBir
1kstui8QwjsKOaV7/xI+hvyTdTR7XmlD3AJy+GuJ+5tyHGnF/97pJeZ8XuT6lmiFuuQhkP4A7b74
3IhGHcbWzzMmfXN1YDyoYVDT7VDE4v/eIdrz3NYnoVKWkjP4rPwHlL9sef9KtjoQGuM0uy3rJfoz
Ss+IRiCxmy9gDvH2/N4LLuNqrAeVq2yqlb47zqL5z48mdhP3MrHs3Y6KKCkdZfZlh2R3tSoVqVQg
a91pnHPPl2tKMF7sZQtSpcGuDXWavFvEMp9vgBiGhZv5t9hof8sAvpmNvx7kZedkg8etFhseJAr7
VN4oV7rX8EzRqrYFyjm3dbvd1ZRVIpPWXfD8LTD/blehnERbGbKXhEt1t7P/aBJcr6l+Epqrsryb
t12XqU8vgiVtpBEa49ujlwwrwqHFb71s7dvX/mPYl6VR5YLenDALXlrb7ZszcSYT5CAmSFkbE6Qv
JqnhO/6n7y/ZSZ0wh/v5DlfVtsc214htjs3AM2cef8F/MleyuRp3vOLZhb1jwS/mILA+fl4x2jcX
918fqvv1Pz7U4JYPHoXIh9oOQ/7iiSdLHnPy5lgUDixrGG7DN+ftbIeT5WHCGzwNyNOGS2J9MUY7
ezymWBCQy/LsQffoZmDaU17KtQ074PGD2cPwZsPZz8/92wS/BgLaPa7P0vWmLAEsuei1B/qmXA2o
BiyTYT7Sw5IKNClm+Vvc+N0OkzQ6ClihCpAIX65HWcqP6VXPlGV/kUzr5XFRHKqgN4uIotsNRcBf
bqBvD5sBTp7kXuiw/V+O+B/zI+piUZ2xOV8OdSNkDR0UaNggXcy3dw7g/2ZhN+YvVsyqNb6QXTN+
a9+I36RLEJwHMqPTnwKl8fcaOZ7LSy8RnzLZDEbFRieZJKLrg6W3FyNadHciR5hi8uJpfuKdJwoK
Q6SigBJW+m+35XfLtQv+8LLUBXTRXj4/V9lRau+Q+K7Gm4rUx8Mcoo3S0LhSTXczXi2+1r8stO4n
vh6pA1UR5D7BZ1/SX45UKTmqaXGHJX0ZCeuz9/Rq8wGhHebNL0vrm8Nb6QTeMHtirmXyhL8/s5b1
xJNW1MKyvmOGAifpPte+8CFvsXewz5XTP297a4wvY+DDTzutbArGdWlkyFqZPQ1pONjYP7/84N/z
DFI79u5dFaf73C/HeK84EfYm2nNZqW5JhQP0y7v4sGSIXmh8o25TuKfWfV6tFK1hWk2dbtVOo7F1
szUgT+pqADMA5XtwIyWQEajdoJ0X6QdsgNMHUvCzGPEBlHxkszwc39izkWD//Ar/6gMwearONaDq
7NjBa+YVFXqZpLGKLH5tFLUZfwICA/LcZkgQ3b+04LnVh4NFMmm5Hhfc1Mn6SY24h9iGcQTtchDn
VCM+f3mof3cU3rwKRwgOX3h+yy/X00O59+tnWtTLwsp89Dr8eqQFlyVe2L6CSA58UMCEUFADidKm
7p6mwEm7Ij5H8s9PIv27obonIQMmnMH15hX3n7SaeMoSngTyXmpj5TDr1Ff7/4ez81pSXFu26BcR
IYMwr/II4YV9IYACgfDCCPH1ZyR9Ik4VXdHEvVu7qimcll+5MmfOaSK4sQQUQ+zwTDoC6aj04NKo
J63i1wMzsK+M9tG9ee2cJiqvkKG53LeIUCtzQGRQc0LQWTo5hfbF73+09GS5+TkjKTIEheQ3I2RJ
yX/Ok9t+V8oO0809uuoWVG3QujzgWOtpJ0FBXhia7PkzY1D4+uTVgf3yt1sjIgpdAsFl7X35OZ2f
+7JyrtwwK+7uKZSoG2Qb5hcEHMj2QMSUvX5OtamX8gO/gRv7hqsRxyrBQ7jlUqa9YvdsVIAtOdmx
Y9C68D9vLa12qlMFYSEhQRWUIHzJbeicWNhwS1gAUvASyKUQvVFZg/ixjaBiQgRrz5qzoN+f4QOH
/c8iacYatu9W2+goowy4q0+61K6BBNZ6WSDDGrgifnUoMQaQYrB2cHaVf8n2MP89un45w9JVnNNZ
POB1/IuboPB8VK/56XyPNMLhpYYaHsa4neKAnM7luslMBL82J10YNukPO8XrnPo2Siqsp0XuasDg
+ToDfds4H4+noT7i+yM6Oofavpl5hIVXp7DkxX7VvTi5VXVvnlY0Vbvsw8gVnMNS71Bf4AqrTSNC
o0RBQSLmZt5OZsmQaFHtbqGpHYG8auhgkCVMV20Xxqd+tZ26Z9CWautY15oGSDL/XD9/sKhfFuvf
9eG4UcaghXfqbclIttvHVN2dqQ8UVwjvQg5M6gopU8S8crNchYrXOnb2XdHFBk4BT8sC6zvarYiS
lMDI9otRPt4jqWNyAkD+uHvtQPZH0ORiQbZ3U8zbBvHHT2elXyYMhzKmq6qUhCXrbU9LT4/beVO8
PqKdbqngjKukRAF4JzJ7n2exn+LrNdpZ4qRwCRHyLLoHYC/budpJulnvSS606lxw9qDz1D/uG2rs
64lzuvv7TXS9fWhh49eyll9wEQw85bUZfhsx5XSaFdIyLVyZFDtKUPCB8tWv9tZnSa4hZg4JCfuw
czcrrb31YKobLsl/gB/ifiWCw8U+e7B4w69zdR7OHfwOROBuEXbMQwO0rQfy0kfMAYDXFTKTDxPt
5Rt/Hx7lb4V/26l31dLVSAo0dHGSCmG2A4X3hRRO67638kaFlXxY+crGOuGzCQoSpIyQS3RZxpME
AiBA04QMwYtk5mNqkjQzHUtmJArO1oa0YxBQ5J2s0go5WCiQupwkyVzpM31I3lNsNUKHSEgRyPq3
7q+xB1iaPEySHJ5msc0dnk0wpN7GObW2y+PoOkhhHBqAIDRWRv/eJJqwds5rU+8bs/14OzZW+/al
jjjIurlN0Bez1NXlixDevXOdYFiSF5CiL0bWg2pilKAWuiGrBBmjov0omHtZTyoTEJJ37I4eiUDb
opktHyMDlGq0HT6oY5S2gf+Wh1ofCWv46qsmdIX3vrrYkKTcrraOXbU1nVWaGozjV1MdT7s7IFkk
PzXIMitTpMWpD1gQFoMDiIZ2UbHY8o5zcv5UmGohFJSzx+OTKG7p9wEKcQmoI0yZF3X9twGaHvRy
Vl7vHpHRs6k12O0nIN/2hoyR5bV1mwFZ3mwhyjaT4akF6r8OuXt9G1x7j+GuXW7BFDJEuXuAuhwG
0I28+AWo6X1biTYjjsgXqNnKwblXqZe958BYxl/T+qVGRs42MvrbBTm2NCwtoutm8WI+F1X/PP/3
KAba+/f+KsKVCqYR0ms8+Lm1ryvFY/58PJSI5Q1q76axoB8LPQDZQLStI7IuII+03qYB9NMHUbNK
w7gOPvcMrXtqlvr0BL3nGFCrDrXVWTEzTFNyRKrt6XJXS92nmwNif34lwKyKnd1o2zwTejautjYp
0D5peAkeo7IuiclPN65f6F1bHxk34ihGWOmgpbmB9WLbIXRfIink67I6dk8t0mxBj6NPNsiX4LOy
7u7r1FLDTWfTP7R0V2vEzVv3CQinAOS6DWdsuAZAlLPdVrzjycLgenzdQ6LuAKQu/Qr0Qb3DGXEj
YvVPtzCFSR8MkSbctBkVhw7paLbJY3p8KdatqdbBZnSKThrp9fuclGdQMNa0sW4b/n65thTvTG77
vn8PVHJZMtK3ktbFZNhfOgbiAphy3Y1VaOrD+1ydXEtB5dZRvTjC1WmTuoyggKsHJx+7+D7bzW4h
GYfQi+28DGF0uCQbz9GB3RCO9p4yIjcKFPB5pIRPq5fWYZJl4MDtMe1uFkhezIoLwYfkLJWP+m4O
a2RYCE4XVsgD6fMqWUf2oZH4h4sLf4IKFGXdIdney9rkX+Bu9BDwJnvY3nWm9SR2Y7LbAFaNSKgE
Lwy0IrGSSd4rDiv+JUx84BvVk6kNn8s8gg+jwcAmw6J26OxrZ1KQpo42SRv7tuaTgzq5u8zyK0Zj
NSDJ57lMm9cBumo1hiHHACjg4Mn990ivyHL8c7muqExjVQ4A7IxlcXV/m8r3w+akns/ajVDn7WDH
HH6uJf+K14hsb/YWDY/RnJQqGEvu0bZBBuJ2npNzcEZ7r2zfcopFBDZvAevu7UiFX8yr+/peG1TL
1mJnFvEMwKVvw67J9SQFYO0nYInOMhPIVFjeMJz9jVvO6imuBESsIDXAXiBz7a6COScTqjnrwV0P
pVvMsAwhob+zyoIkqA1QY4SVHwxe/PGk/YoSvbUKETmOaSUDKweAyM9W2VfTy+O8fUIG1Nz65da0
v11dR9vBcaUu4goCZib6Kc49jIMsSEPdjxtAzJqortgcoOqH4bNbbZY6077WgOaG9L7MuYZlFwBk
PfZI3cf3TLigrZGDFPdPQ5jNO3mn2IBmHPPcaF1DTNR+GiLZ1b4GOnrYJJDsm+loswJG2E5a+7DQ
JLAVHHqsrovn1xm5knUEP03t3EWWuhV7xfE0NJqn4XRcGRea2yWKa60TSV51qMobhr9uo7LdRhSl
q463g3uozPTWc5SEOsThcaPaOrSTNnpA/UdYsTdNqrvxyWOpH3pqN27E/V0NWazGHX6OtL7t7/u6
r4JJygLFefpl92Sr430dlst2CezdNVRD1Y8nUwiLbh1OceXuPbjWSwROkhAegMazNZ3Az517hfp9
VJlcIXq/Rqqv1XZ1bUFIoIWsRqC3DrWsCw7LLbvUGp7aalMDVlis3ey4kbX37Sy8jYxg3Tw5RqD4
GvxjmEPBqRUHxRqhXATKutsGkME8OPoXEk+e4am1FxBq516/1k8AdI4eKdI1UkLnAlfczQ9zCIyX
3W7X64IRtMwa+XKmiuNLWNCBzZ6IMtxd8UMRi4ISwiLZHEc7CxSMekTkWnKyIT/Egu6UXH5zMJlM
5vhb5W3L2HTPJvAFMFBlc8T/BYYU5LzCjQj6Gcbkpxkldqs1IqXAvpEzU4GXqBChSDRee2uv5JRo
jCM/hxFNB94P779zcbAeOFOUOheOf+SDsFxjmvC1G9beJ783JjkHsKwfCaKQOO4gGU6N4FJwyT0E
KvsgvCefhAXKHuCgp3ajKo7WowXHIgYlVSuQzLqF5X4K7zFBOPSTyHIy50dzJNSX5C/XFEtaRT6t
dA27bBs2JwKI8w8LgFRsBIMXa+RkIp7o6GJGEXWNzRrr/xKE5KRVpspyBsyglhzRAKjTDABZmWez
Bq2iNHbc4MccXW3BN9+cDKjtE6r4onWBtxhBRmq4lHYm3kFDAm8z5ySss6IpFv463HTwpvM1U/f6
6i1gtD1+bFjviTuhodmVPpSKAdmG9Vye21ptzq4wiyMNyL8ky3GdzFxogTn8QjPsjg/mkEw/vnI4
Rl4NEOC9qdipGcZmdLEiDrxwJak+mwd4UfqFnhDWfdJ+XyMGZgfQsfSMvfRgUWf93JmLZRcObZIk
Fu2hh597OJ6dzKZkWpmw274Ap3Cvmt0/lRSn+HK5WCxP/t1sh23Yl0sm+nAmJRMKZM2dwqt8MsfD
9rIdNmc73OVSwJM5y20yL7lUazY1ZzOQklBTk5lihYCZ6XJUxLa0QsleSq9LQWnihTB1Ctl/M2gG
MCXnmM9owILxhJesBr9IzaghFDQ+w7QtbOg5zvlmcxyyyXEtSLakilAGwPop30PBgqAX+AegdyJr
sOqtzf7R7vf37poyjSvmnR0eeS3Ceg9yHovmsF2LVBPCaWlH6VXTY5yenHa3YE4Yt9LUKAlR8Lu5
4I5DOWimXOc2NYc99WB9ScGALU2dqr2xoUs2Ez+2kB18XeAbnQNh5JhUxoTTUjkCA87ErkHHUrv5
kDi68mIBeYaNK5Sjf/6W5w7exs19aRDkEoB27jpkiwpg0pxBT21MpAflB86JkBxbcLJT/xnEtYNf
aZUYuoNCZ1u7hUlnt3x2yp0q6F7OHHpUxVgoQAgJZ7PWVXBvA4A9LjYhi5sYPgjUDI7tYv3QJUkj
0KJdMwvTWRYpgICLdXKLoEVZTwSYq9XVxrm3bVWaGELBvct+u+vAhMB2Mj62cjeu5WHSXXeTeqW1
bcMeE8Dr24VxH/6SlEDDepAGh76GlX4lR42DcU4iv9IjtS9UG9dltU1DkZd3GYKk9cHwg6A5BWuI
EOY8S+nVMXZy5+4l/h4EcNpIlqfltAuwBywiRKntdQD1jsfo6Wm+gFIvQ328RSGnHE6Ht7r/bGvd
6/jf5tArgvCvjf/NpZddy9MY4XBhAdybgxEYJhaNI1AZ+RcHP0uHzDWCzrJKLxhV/IiCArQCr3VB
9TCPzd7qYHWm1oqQE5e/ygnYr1Y38+uTnrYqlsh7gasqoCsFNCvxxbcC7x774/a5e6A8RXrHZnZs
qgI47++hudYYjIXg3C588Ghpn+755gEy0qyg3uSexxXiua1N8zEiBSSoVd3UOdX1OrHdyT4q+Xsb
WEhThzD6HOKS/QSsLP7tf60Uq4aGJlCFmAiRgZ9W2mGjFDbXS1IEy7Q363uz8XQxW+u5xWPSR7dm
ZxRFCVsum5TEZlhRYfKrPSzOBeNx+FqyeqtO599jqPhr83wr1lvsNTPUODEyijWaEMQkM4AtXxYh
9nMZNrIaVRgvizarudMMev1ex4cP+GtQcr6gYYHuP/E6VftDsfS/A4Y/W0sc8N8s/SSunB4PjWIN
hKP5aLpzMQei12+kol4DGstkay0hY+4LkqK/dWFPxj7/hPv4xYf4oyzv7uvL7hQnjztlEUJpsQaw
BVpIpMjWLZvY2sbsao+H6EraY8KKFKfXW60ys/P1CU9V+tuZ8bMs8vq3drlkmXLVTpQF2Qcu3DFc
cEpykZ/Y7Uqf1aK1xUazcz0PK6AfyCrO2m4GzRm6NO02myLvw4yJ2KRPZsB/fq9jjGVv+fr38Po7
Sx2dy2+j/j0Utr3cN+fDXvrxipEmxhr56BR28oqJsw36cOd53Y0JPfdEXkTlRbbbthgKMhb3YKjo
7iDukGZ89KTc2KMyLGWbLDE0PY9wOjFM4ri0OsmZXwzMgaxl7JCgaiB/s0gDzzh3469ho/6zVzf7
/ZOFtMj/a+QSjzTKZZ0olSbrwLceSpLnVqseK3o0glTAFsuS6Z5Rs2i5XLYXrLjd7tbqVtEMClb4
CMH79Tofmv33xeZbId6PhJedqpyrZT1qYatKQ5JP9Pp32SZo4i05JGjs6yEqRQTBm70+JfnysaHr
Yv5+if37aFc/uIpfIaa/lv9vpXpb/tNLcthttjQNKx7c3pPW/CndWX0Z9jJysWSXWLXLLtaS52m9
8YyJVLBlLmWsNDtQ/xXnC6ET+2O0XhaUv8tG8iOdBqmC/tZtepye8vtUp9vKDM4WVj6Fufp7KwyZ
09icdFKnrpv1uqx6/54lUu+3e8Ovy4ZIFFsRjObPIYPL8nabPjZGlCPuvEjrCkwL7v/9Fuy6pbJw
RuMmeGv63fm+LZcehSIhpWeo1M617EPn/laH7zd4296MQq4/lBs3KAb32pRzRqH97xr8EkWk7N+q
8LZTxWlJjzVFqsBxhpOY3jnWSq1juCGv6JMAxi+j4ce93rYfYz9FC/C0NoD6ZQ7pm/Y+5OhhfXRo
/dLx36r0jv+N0/Pulj+pErrrq6S3iRZJ8HQ+tJt4f99HVxW1EWKJuoYiwpt3+Lp7PIyHYRQjnPl2
eXQMjsuU3LOK/8nU+s28M6oo4eGFYqRVX6vSt6UPdKxaODP4Is7MhjnvysLjcYrhsNUbfKjV3z5v
RsO3e72tcLs0P6sATMScmoCwYtdbcuKc9VerT6Ap/fcG/F+13ubOM38Y920ypVriJDmyqhMwZxXv
djn6ekMvdORM2Q964LU+bfjaLy7PH/V8m1dK+rwVrmdujnOBHUW2+8lcdnpvOB5zup71P0zkVzzk
7/Hyv+q+zbPztrrVDgfuWPRGX2wJYn6BoWLDfu3ZbNCYXA7KC/xPxXu9DzvoC5D8rwK8Tb5nepyy
lNC1YihAK8IPqL+uF46J1wfs8Z/G0ocOfp+G13t2uRa21WK0CyG/aqT4RcoWx1H7U/r7L0D8H6P2
FUz9NkPyeLvXMtzb4AbFDmpFXSYIrhnnZH59MgI+TUdDhta3myml+107ZNyMezVQf3yYyzuyiwHx
HfODwfHbKev7MDXetrDqMQNjlsu9cMEzGSFdw+LA0lyGyOr1VvVBfYxd/KmOv+46xf+pOLyN1Wp+
PNwfRTQQ9BakhocIefjK6N8rjfbLPX5wIrxZBsb+mKvlzfW1qskEnKBW9rL7qZx4cZgNJ9RgZmTf
vpxJ5ten8fnLGe1HCd7WOh2zZFO4w8og/lcZN3K+f6CyWMCBiA11elrVT/f85aDx457SKt8Gz/6+
vd0MqXVppQ/JzsPzDJKpcS4IoygkxP9u5E9t/LbKkbSSP545NVQGjzrgnQAarX/f4bdV5UeF3oaK
Ol0fMqXMLWAAcm+4sjm/iUuz2xbPHmdszcUjaGJqfmjKT733tpyVy8p2VzC48X5Wgj3I/MSF8uH7
31cv9aRtH5cC319YKOPT7BPJ7aeGe1+zptdCOT/uGQmcYyZzDuF4MLc4169myIwG6sOs/uwqelGN
vO0C5aquEs9SxXDQ3qbdSaseoJqpwm7tEz6+a1bJm/aR21w3DiFMob1p4h2RAdQQc22S+6YT+8k9
qI2LgEZSN4XAfKBGQM1EadnXQe7jjm2L+nPZKk3SiwNyD3raeL5elseHTiHIoopvDJR6Nq9G6742
XE/O86zDu0qTeH4lujxSUlMT/m4rJUH/aKrgLxKzNFNAVZBrR5A4sUqQKxB2mD8i3Tbg/2KA4XUG
OokTd2NtcCOuzdPN1IDR4wbimY1VxEWMg70C17yFpjs07Odb7YEAuWFtCsLZhED5KbNvkBDevHXZ
rrLmxOYBirvRERZCHPtzDYomWE4vxCNrMfjHdJHD6FnGJQ+P+M2CprUwubnG3rkCHdNMIsCwT4Ng
uigmuhM4N/e2BsyzZF7a6fKoAs8I8k9JsforOPtXh1ZKukqGN+ao+rai3HdJ5ZQoG1XMKLlkISOY
czYnI87H9dEEdxjo/4vZmmuW+AeicyMiniC4ejIBJjjJcVyII74WtVq89+awf3aXRGIW7SWb6YID
tpxzxYEmpifuA7Ozl7BNtHZrnOgef3wLHtk4MU/jfbuJJ06K0oL8IzY9Ps8r+HcigjfR3mLPnD9c
2o+v7bJ7SrCEuElX1n3eO0f/Vw7yG1wRXQ+uRdvzQo8EBd4QLV8POegvOdEubnbYxq7g3CJnXmwp
KtjFJXC2NyxBvH8J+wgFv5pLllgLIbHuHxcH5PQmjluPoMqO/IAQBwLkr7W8XezdOSQvvMXwT3gH
axDziD0WRVe8udDABgHpZaa4f4K+bvV5bbVarZ1NC33HTFa6Dp4Swx58rb44ZXPO9nnuhuvzZnam
DrO6A9JRx4Ohc/HcV+x2xPe36olF3+usCJrYt3q5Nu1WDVLRq1Dp82l42WpShC/MDDwxA4k7ZmYP
0y1xmDNyY3w03L13slb4nqt2BoxGMPhfq84n4+43B6dk+UIVJXqG6vuwu4Cl22ayjjwXsFYX4CKF
zR6VX+guRoWFHsI9KUBdZuQRrB00t1ZeMPd4/0EqgSUBEQixmSGEpkzEDVwiNFmQ16ALqSedPWE5
UBiZRbiAYESOYx1mvaWKv0KY3mkOYh4fNrJf9krU5cG6CwMW8uZvplYe365btUSFYsDYQQ6YtgT1
1c27QEa0aVSiR6fa34SFRltxL7VdsA6EJaDarkL18e+S/Oak/VGStyVazUvlaXFPSU6jyyob5M3L
pHwVRsAbuPbYOiFKdLGgTM0zawpttWKlU3hvTeUL7rviKO2ciiYiOtnFglC3eHIyw1tvHRitQbTT
pHBufyjvLzslCSgcTcmEVIG5vrXcM62qx8oU/ZUnEfpNdx0VRlnTqCM7sow7RO7H05N5UEy9YcBt
/wWjLYsxeIaD/wAMoi63vd3RQl4B2JTw1M41Ylqcx0gnGP+7oHgJ/z6zCwtElXwG2D2BvPy0vh7G
ulg4H1Q1WkfVkRreGpmXRvtuPgP37sFxTiRPj+4LxGqQ42aPqvoltAUAq80r3ee42EyjrHuZQH6E
/M5SZUvZ2kVGdf/hP+dxYxOWWsXFtKUBF2OTuAAo3ESl1tTH2RqQSgl6gqGf1tXuZbEeID3ahc/Z
qtbJM4dK6BIC5G6X5kjUopuSeTpsTBW7iDRpHrKNGKu1nzqJK28EEuc9VhAXFiCDHBEsI6ge5F5l
cgMkcXEqzs5HX6lR8GGM8irN8vgyvwxKQVKrNAu1fE7T6tG/m/YX5D74IU1BP5T+h7b/bcxuyvp0
e74cVFFNk0s2oDkR9zkx7yjqSmTfa5MgNB7P+v0rS+efCyNH/vt3YV5pT29bIoVhq9RJzMUB+L4l
ps9Yv5cpDHgEyjPSvJGwj8yjo2Wy3nvsKl2JGW9RTGbngT+0Dx5W4h0H66PTWK1I3f8qDq4bSEjI
DyBh+Oeo2+XrC17ClLaZb/2CqYY4VqJ5Q7HqZTYBudCfZ8MAKoiXeGetetCdEfqWwEEd5wQeismk
IUgJFUmircMWx+7O3xOInC2kd0iAxR/Nr/+CHOaC44i5Fai9DcMIiCzUmvHkiCwwPLuAE1ogAx+4
XNBIhISXGxH2Z9kj4SJVWMYtOJU2qg1xOvTJ8HSCflWKlg8N9i5QGfvgM7/UQVIy1dw6rTB/OCDq
K+Vu7pm1MOS3TktivbE9Ba9Spk7sAg662a7xivSInjbd0hAvRBkITPWFOhGN9ANiqpjDHVoAZhgC
/2hgOBuydnjwSuu1c1J8e4gsE33wGMt02AmNkw1bHTufSHn/eyhphhwj/u68IlqGRgWmBOXtkLi+
V9NY217UaD9AQW+0RmKJbAhMirNFi2XN55z1eGugrIHw2rFxmm8ae+DIm2ZlsgEPv9gMq7V9K4Gq
ZLgFGycBmSeOrpZGWjA9qLtPez4N6DEwOC0sqbPdBmzE1JF2octf/9Ox4N9Es3rZbbcxWIhiekAh
mqFHugIDO0dQfI5Ft3VqWNYEqTHzniSj8c+tsbMPNi+2xPhDzLD75MsA88icJCSAqeM5oRdeneEr
rg365mwxnMQGbC/LlmeKhwHDhO74cy7hUZDi8Qjx4feJEAU9wUloXIS8UouXU4sEkOZ4jC+tGYAj
4YP9Xp+HAhHBo9dbO6veTKAmgkfR3KoHvtEV8VeEHGpxW3AqmF2p2T+3Tx24xoXBnEMKwOcdhwvS
mGPr/jAh75pcPubNqtovTlABRMIBQnID6GbZRr4d0tflcmEXGw9ZP4BZ24qzBlMkCCrU2eppawut
YQvbWQNJJJrtcLKH8kgcCH8uGOsJ9Yg7QfBXr4xbpibdQmK7Q7oJP0kP7XUIdxNwU92QU7LUHSAR
scOXLbwQPJAAiTaW18bZWzEvcLeRoEaiDRSwNXn7DB+QrFnMB1iczYuYjKwfU2Cx2etpmR20nln0
SYm3U2jetjY81sjYoHVh0yvYjBLZ+/ekMX4zCISyAcE2UhVZgX+2n7I+nrOkNFWIMouvkfMI4yl2
XI4GDZbjI8sv0feh164xuiMvHIbi8QyJyc+CFfP/atd7nd7M8TuyDH4oHcjtX6Y0ZqvkzcIM+9eU
3hnaMb/ssFdsg7UX3N0EP+wI2xssWSO3GhKpAuJM34GDC1U3dySwypodMWEeJj2PDogzZ0rJToeP
/GEOh2Go4rPGnSoHFjnuCPiKZ4Hv2HSfMnqFsJtwve3AyfwBhhBVzc2edHg4xkQXEECn19zWmp1V
h6WfA51so4MOe8CEhptaHR3qzA4TLAwXId/q9FYfWudvYcoijfKtcd72zt36vEuf07KCW0J6rj6g
dSZUHae8JwcioYchuE1UuAMt5b8Hjqr84h6rcHMEYo2SMJm+bZVxdrqdlfOOJA4UzVbJKB3urtaO
TMyShcQMeUQJGLutfUKbkSQ1Fg/O426JSXo1lUFMqhl9QTqMLwfJF9rrD0iPw+X4FW6cAv0S+Nvs
UiM9LeYwl/IbFQXn1Hw6s0M3NZElBAgnUL6ZAJaDPr9D9B+YQFyQlCk+IZ7yC/wlmLYKu7b8lr1O
Z6MFDsjDtlowDYhUN4qJyFntQzu9DiM/diXY6nDjoDJNrEbDmP05w64Hgqo7+jEqb92yFrIT6a0b
QYWyjRaBJgQDZEqQkrxhCXrWoUyZoNKFgmLZv88VKx4eB4rzQOavDZUndBstGOyLJfcCLqZoJbqp
gF9C8ATIdx9NnsdCX+wisos6pbKVRinU3YOSt66RZIgscrhbZsPr+LyiENvcP2JyQJ1tXotWCXBp
QPZm2jOah1nR1OuaUzYrNTVDmYxQwBWvC0UGrAntHQtFP9dChOGqU1IBkhopxUi9YXZsUwRJTY2q
4Fq6Bll1lg42GYqXdjW4xV5+94pV73luwqeHzb3LfLXs7OcGannDfzf7L74WIQlUIPqh4WG5Ut58
jnpJUS5rQ9ci4NCPm7nf9S5KLUPkj0SGNfB0oIGQS6TuCRr6u6MDIQS+Pni0aGNYeTvxgFzlPX9n
w+LTNPC1WYcR5kQCgdD0AAsgBhVqOmoNlxetUuUetDcMtYraUJ/NCwxZN+vSnDYSw8nLVkZmz6lR
dtPcxdBD8ju8R0YSkmaFimK+9xGtLqZtwrqILdFplVK9OINZeZVc/DLY4JBsMtSQEOdAzsFcGw58
IfHJimcFxY4Lzg0prB36nfDzllCw1knnKZpXLL+ZiFXEZoJkIhzs3r6DnoE2fh4dFHWex3rKZFib
+zLch+EWyN7Uwuw8Pj1kRLcN8rNV7B707SCvLpqbqpPprjHUBuVrDZMU4DjzFurU6s5NYUOHM5Fk
m5WGwlz9SpPXtQitVLK80LS95eYRGywVlTUc5/gf19F0pu1sbXVfTA+oAJnxw94raFvaZ63OAXmH
//Ik8nsPzMq1WcKOQDyjBFCY3bDsJLCoGjYtkFXCggrDZe863MLSfzDTqZ2y567RP7Izj08/QhKW
iv1iGxkhWAUfHoqfRrMSW9szJ0f3lJvnCFCMOnVOs8K+ftbIZHOKVZPwMI6pSNytRjOJLTFj1tZ1
vzqIOs/u6Rh4UGJbAa9wRoDWNKDBTCy1cdNsnbQboMhof2v2sb07OGXGDdDRRrq68CpJL3sryS1c
JSo2+EoJ8/me4dVYl2xmiIZfeXVDjq6eOnr/Oq5AYsmciu1nFwJ98sOuXR1FLkSlvlDNOxfcZ+pW
0ahfQ8/y3NtX8EG5U2nfj3WY29ZD3hjv3K3h6Od2eYz2XAP9DpVwCcJ3uYfdC1P9ObGKvs6Ss0ZG
AqjtUoNeGu0lNNMw4fboa9rk22QyrCzUUpDcyzCNB4fbvAILKDKfLKQVxom1e3jxGJ+yMUYjMtMt
PnJaHm+UyCrV1w/7CnJ976QTbbEp15SiI2ooJB4rDUOp7fTO/WYbmXBv0JhqpXUthazSVwhmy7gr
ew8UUp/cxdygn9Er4ZwqWlNAwBUzwav2NNNVXjXpGzU3qyxbQKC3DLUP+97LoHxbziEhhVID4jVW
mNLbupIklXv1SXg2UgKEMV3Julehi74tE1f3hTd45x5cGIRh7t5zHeyLd0KkExXX+sU7uKq/4z2I
z/FY6LDkryP8x5K1f3CyCmiorZtMtq7iI5+wPINU94ACT/auBs9e4si/4DTd6VD+gkfWgXw3OHk3
/98LqFoSy/lnRQFMQIEACSnWtfrOKlHcH+Nqsr1mURasawUIht2Cf4RjNvcUEhjSEU/6GlvLunZH
7eXqFgOccLACFaHgvrrItdUM99KRFpF66/7JlbruXH2YQCx69lRfHZI/7egwOOs20qe2bp9oua0j
7YOsaqDO5X1Zf+vcWzC2OrfOwZaUG6XBZ31scloO5nHvAX9IwUn9om04NxcIsrO3cfs6ef0A3/HO
E1DkCXS34q9pKZrVAxTtkCNsH13FLkK7fB/AT0XOGFKO8C4faznHnEuokMJW9eTII1cR8tNLTXOf
cDPLZ861dCbPayB9Hk6Ro1HBK7nkmcGtzLy3pQszX+hoj86Hvqn+5QA1fvaN2GbfTj33bFfO99Nz
BoHjuqbQ7EqgQWyuBUUPU4wu0byrm0Pcq3nSe3JVJgps7FcX0mT3SJGuyMI8xmDHwfyfoZ8h95zf
RU937+0tdOEyRM90nXRFRsquDOvXgKajDu65ozPo/zvU6VbOWdC47AGs3dwNzZc09UBxjxFsfiM9
oEuCDHy67uE6LvRPjlwG1wMZTvfklKGtICrplyKEM+hIHtViL/XRvfN382INenCmCEkknvgi59k4
9i6uzs/UvZA5tPHOCHg75xFf6mUj3dM96UaNzq3QITJdEuiuT15hXK3d5jf/5ktOztGP53qUusqr
VeR3yhCHYawmr0prSMusvYsvF9kEtWIZcPifq4AX8gBT985D1pI3G9G/+/gFTfhr+kHQWdJxZ1SB
TP/s4uJFm6bryolEAGJ50m0y14retKFAcp+G1YXiTGHT0WDh12SdoVsuMJJfmFdP5saWppNm0FfY
y13VickrZpBrC4PWyTi7YocxBbYgxy6+ZCf9u/i4E/86ukGSCf4T162qwf/zXoHKJq081rf8EV3d
W6B5u9FppDAacw/OW6oiI7MCyWnC+C16pO2WSGgNecQo3jQLvRPZZnEzhbCAt+TBIUTohbhnqVP0
4iaUOsG0sauRlJjjK900yy1ZeA7hiW+odHZ8p/zA2dA8hRVPC+TvaWfTJDv/ZtKCr2+RDyi8hIWY
M0s0FrZdOG3ETZauVlLbDxJunfC9ZAWG2aoMcr7SQQry9SEpt/zc3T93q/bkHvIY0StZAhdFagl1
diiz77FIXkXGr6R56ei8kq+Ur940yUFH1zfYD04h4dWE6p/g25YvOoRSlGlDJrISbAfnVbUl/S/T
XW6e8TwtIG/NpRphtXcI84B7SDWSGjwjTHlZBKQamieNI2tzQqEkbLKWx7xCSngRYYhpA9ljt9iR
j0A+i39a1hCpQ5nvla8hn1n+yQPe9qocT1F0qYf2GpnchQTgZk6PSqFvUh95FSbKUG1J0lsWqCQ+
IPruaR3Fw1Qodgo+axhfgHARTxs9KZ5sMVIGuVUWSJmkFWXM6K938bgjG1BpwggKKw35UnmnbFKX
lGrI0Lrxp+Kh2/uaQbnHG/vy+7TAAO7z2uTov6Y/Lnn0i2QWqLWjU2Xmc39XrZX6BXc6K/goSPxZ
Mf1bkC5KEyjPsbn8JMz59qu7BxIHsz8s/nxOPl/pp27OTaGPr0nenwIV05/8v32d1ReXk1tBL9s/
8n2SE3gLLsF09tpW3XhVDkuOwRpUkETRWoFvYXWuH+sFF6HYAos3Cal/yovVGM+P7Mg8y84MexbZ
OmzFUmFZ5YVQ6z6WT+7rUrsLs6/kiN4AeYiLglvgTqT/UiZWPu7D++s6JZb3F6iB1KHAa1rjiYXH
XcrUeF+/BDSTvw739asLJqDJmwr20Zc2k3onIlRsSp/KpfZYUSMpi3zvmlWU6BYs+BI0pb0TztzS
cCy4PHFjvzRqVfQILq+F98bitJ9fIEWRNVBsD6QVX4u0FOzoyCJdDg8Laehj/egQs0+kFqzWF5/j
PYtbnef+rODyW4cqX24mtWRlR31BEsOkvXVumbo6SbAVtiUGQ96VKsl9Sq/7SFdIGREcrm2HUr5K
VzqI8CZF4k2pW2xe/GJTipVZgwJNLg0ijZ14Bcj/z36VgY1gKC6J3UheQw6CBpN6cR/qIn0oG5Ey
SVFRseQLsjrGRJixq0JwQrSK5jUfwZ9NtIBZXDs5cU2Rq2c4/yHsTJvT1pou+ouoAoEYvsaAEJPn
2PEXKrZj5nnm179rHd37PolzKylimzBIR0dn2L17d/eM+gXtBZU6jtS5IKx5nJTfC3cbUsjvvx1X
FLQnnjkt1XNf/bvg5fz7EAdV/n7V2LAdT1NKM6fF91ESv1P0lAog3F9HnENDgLChVB2XfPnmFXth
EVOIEDee2fwyIDGM71pr9QxGZEI6Hbbt4dMufDyfjCga53RwVuboX15hmvvblYLCNyx/lKEptaf9
4Z3Pdl2TIhWpH1PhJ2rsgJUn6h2tmsXuvFFqHB9nTWIj2lQaS30MyfucHFr8mSeVuznlakgw17m0
qNqCZUo9FmHNErByah1a08T+Qy/SoI5HegBHnlqkIJkmFQFKMgJyC7NJn8U2n0MxvkgyAEn958cy
RR62aSU5tfe6+gAjg9aqVdyS6TxKL8Q6l9LjNxGpd2jQtLs5LrqWUp1Y6IY3Yde6zK1DQDmdMkVF
Nq0d2IfcTWQtKKVlEFHJVzs0E5CzaVFdl4PFvLtqkTK+UezHoKUxzR9z5HI65nMbYrXx25Y4WDnd
dQ4c0sc4KcIS9sd0zZTT8hZ//V26IYlUMuyBwSifMmhu+OHonGXQFJctOgMg1uXOVpFqitZ5/sud
+Kz8vuLA0c1+8oVoxlUnJpzsMA/nZmjxYRIstyZPi86wu2iRsKF+oak0vlHteigK3eVwLXtFFeq6
2FTKq9x5I8gzIgTFRmqVALbjPoYr48RVwKk7fnI5cQDuvpWpUFFk+jKJEUo537KFT+vEbcMtxDnl
LsjW6Hbl5ukB+cDt4Y2ByELGkuV3nYO1VkS5aZfuJbL6ciPquQQ7rZcsqHuCJ9kb/LD7hS+yxLD+
MpuzFUkwzfqRVB8F3Ox/L8IeYRAb1qNfK+H+tfXLFtU2WsMnZgq74ezZ6ws7E/OCYovfz1yB17dr
Ht5G6fIj271d62s8liSjAE006ywkXAs8IjlZyS2WJ8lBuU01nWB/aomSpqB56uJsalcZJGPuypCR
nw2kxPVgnA5aBZDh9o2kjIyAuDHitoUVght1IQ19gQD+lfkQUkeEOD1uLDqsB3y+VF+/DVmfihx0
SParcXpqT4loDOvVHN9lm2IrvEfUxVvtQmHMmNHh+N8wYTat0ZOQf9dxEAL0GcAOeieCA8N55PtO
AYe5AzTiKhz42ecc3x6J1Y6MeOS46A0rde4xNGRAHoQW8Dhxo/NkE8tGhT2ZT9jqR9w6txZ/Nqxg
djw3HlgNPdG8dJaJ6SpdHjzNgZmDrZKWHiqPzgtnqjOFhATNC/Vxxl2Cghng+2b2qPXsl31zjsuB
8jftYlK5FYHbH74e37o4UH7VXmcm+Bg0vUF20hrNUfNAqd4hh40bh7Zv71lqOECbxRqjqnxdTFYf
dq4bxJ5MKdtvlYZNiG7KNJolobd7PbAODNIDYYMYB66WvGBBJlY8fL9cwQo7q8yiVGCFKIXOte6I
68Sw523avJY9HGuF7/MeJSS8JY4DyvV1V500SpcTssQUXrwimvF8YF2s9c7YY8vuuZnrZXbZWQO9
vSGiGuukQKRprldIxl0TYM2f7dBFh6a8M7QehtR+guqsD7Bk4qSiNUNsaqm+tIZ5rbdpzNkXiXVO
5zwK7RWcKKJr4hHb826cjNMpDyiheXfexRTiR8snexazanuM4pl0WxSNpHCVv2sv3pYh/1vRh4c2
l0H/H9qVnjfr4vDuenGTDz/ljfOm2/bi6qp4u216j33Bt1eNXdt76he8EEzVrofzlTGXwvxIL5S+
bI9TzTEM5rcjhVZWjRPntfNO7XG3xOUVEgoPt8vXB6LNqRlERrn9W+l6mBZuRwgBaP6JarN2zjQ9
bIgv9/PVey/0/MbAa+OmfVjSz7gMGDVlqt3SMcfm+Y35+WXaLd4Wb0+cYJxOvnIhpPEpXW+5a85a
76AtdfzOOXH1+kjVOPsugvKmTZ4018v1Lrw074a+og9pl53ibrUPd57rpRlrG8N9cKUpOCo4i18k
SV5ESlAzFLbXae02zxjBgu/OOV/MCSpE1k+7x2dRUI1bMabrR7S1xtAptJ0K03Tx1ZvuoFp3o7cK
Ry/eZreIxQ5w5JolMnK0O7filwttGHe3zwM6PbvlWZvHKTzz8J8TeXcqt+XrE86nsMLRL2dQmB1I
w/jrhWWNEKZBQPB6fHsakdbAMcCV34758IV2Lr46VR1oTlY+yBoZil95kh6VyO7zDD0hgy2LAHQr
FkoHRZhRTSHe+drSqcdvrhLZnm8U6KJepaLTLCWtpFtcKTzyDRm4Ktvpxq0ZeMcCX2c2FNr2VK7n
b7maOLl8ZLPTtvmxI+PXVtgvUGovW4ix09dZg7LCDap/vYzauTQCWAOewcH9cqPCX4mEEXvlqEdR
VAwLd0TNKDH7GjRM0CI2CJgb5D+kTpegSjPgCCEDJjZ1G8XeBfBibWpaYVINvv+ZmAha8F95lV9p
iU/8bWF/OA8L65hcaMa0NSSx1oCiEi4I0VNr8SoeIvOlwAwHGJG2yfAH0fnNAlhwgf2CQgtLosqG
L0DAlMSSyCw2LjegRGk/irjx6p8bH5SanxtfxRtOgYWoUomDfOkn3m8NgTsYrXLnhyWxHqNBrzRv
DIfNw6YxQES2TDfrp9ryKRr3o8lLbZGsd+mk2BltzvW/NOO3aCGonWol5PatxORbkvr5qRmb42VX
mlNK9YEcv1eTESlbc8D/xbFTxilywtFbzQ16xfFH7jhM/nLq/2KVfj71J593lN9HxXlcPj+U5je5
6GM8fToSjVEtkOq4nYtIjLbf14/jx8qwt97elsjSu36cLP4yhkLI9ufbUCtCzKHlJuVU9RP9eoyn
lVlEpaqHYWVytcpjzxfRuBdvF6VFM7edthdLPM3b10FEDc7S93P8F9UptRZ+4+ZLNVybhAZUpdY+
yzgP+WM82+z2ZJx8LCWrtNgc8HvXlYLHM1h5JgkU/4ESgxY+NXulpAzRlPFTJA2GeBIokugxAilq
bEXtS/htTmG/t0glzjzcUI8inLxbPTiEJYfElQADtx1hDwnzmDTF4RdyvbGag3JYNyps1vKLF2bM
UdcAZ8c/mpmI2vhnfBjy5JdG1JwOKA5BtsBi+/RRMI+a4Cb/tmRtdK/AaGCHWLHhuq8erliaTJbB
b3bNQjtqLmD7p035/VF78ePY0kxzRcHmbv558EX/tXj80u+ffPml+fR0Ghbo9wlUWo+0YPTUlDxe
EO+wcjhAhd8rWEgJOtkribEz7KfmgWuF9JOQXaYrM3m5D4HOhISU0/SrcnyEbcCnr69IPHu+8miY
xrXrMozlsC9vmbFq4lpsmgNGxiIQhoFqC3dX1nPDLRyTXXsKavOGgU/SaEZKDZd5XxBXoToGaVSS
8vWob1cLkU4gS0AFN9MtopIIssQRQje9Inix33ABukuz81rPYwq0IW/zV8w5wLILqH6ZUytzI7jO
6rtxxY0A1vhw2JvyDQoXN/1ZIVAYtuYNvxGQKn+1XT3SNKm+56EiWmISb3uBRupjaFDCO6FmOJ6Z
qB7hbKjxv4iFOt8cvvvXZ8WPqKm/ppYM+HQMvIiaJ3KOLaE6eB/VSLGhz2bOCFolk5e8bgJLp8Dq
QEfNEnYqSSupGG1BCcI/j6rfNU4xk7mcr6DAIjNA9DklzKi0OBxKG9LHZmysJXMdNhmZmaUOk305
M7DKSEp1ydhLtf7sVT+INoEAo3ZLXkSun8nUXHZB3BFur8nV1z+39neR5afWfhKMxZfakBVxc3rA
Mk0G1I5d35mp2rt57Oep3Lr9vklJB5lotxtkJjEPt39mKaFyVZJ7dNiJtGSdxBjLNG6jIezHV/P6
vLm72vR1q52+jt8vjUIjX0dA1JhSyn0GwPjzxRTy/7GT/dL3n7wsu2h+qJY2ZL/NSFrpyjw8+alJ
bUsmrvdBul9aXf48fitBT0lIUZm3USRH96kbNQr1GFs788RQIPifMR7p1cRV5u95Ywns3Df1K16+
CiX0I14ajt5luvieuch2H4PrwwcFmtJDY9dwfYuBsa5yrnh2We0F+MlCoO+mrhvz2BEuBSTS2EJe
/Ll/slQdn3a6X/rnM1raTle1bbx1bMLWw2cM8bx6GzWHqzckduyMCb0o1KttN6FB2GiyJdAeo+c0
wqOkcq2zoRg4YSlB6T/t7lnTKU8JZlJ7SspdWgUqXZ46wzYBFPqNd9TZ1bqX2iqTXrucLkm7CDNE
0XP3LZyeYYGV1iEMJKE0cuvYH7cKdVcX7tJXW+X6XGpTJ5SdSw7Kgef6t2o4GLWk3VEuARYHE4LY
ubA8YqNhmnojWO6oA8qkIs33m8Mzx02Imq4stWT4nufvmjS4267e49NHBV/yOj01Kqw0s77GWbY5
+vdAcXYjA/hkPYff2ZVK//GIKAu/45pEQbKrIquSjksJalkg+J5EqmcGh6pbt3h/bJeDLyUf+CK4
rgP5BqVrc+Tfyr1vySdeJBZCYuqvYyPv3PhlbFQoXo74r1QrVWs1Smv8igKpJXSh9MR5+5BDT0Ui
CpIj4mRbJudjYzXvjQ43Y7KQ5Tqbc3eAe35QB0cjlL7zaZW0fTmy4Zm+b9TMkfBkzjo/QJLyFCGH
RYgHH1jlY0RV3OTxEZCBKe7XSGdXC1n0KlcHHmZjO5FfrpFHaElwVbtd+vIjIScdquV7IrlIU480
M4R5ocO8bw8JALvnX8inQvhAa/KFqsMNlc6PfgChpFlWUOcSijVJSN7LY0iRdVT1dWJ0TKRD+eM6
tXEprEO9Al8wfx7SGypWRaSCVaRIYjj01Y+TL1VOsLsiL5PaUaS/j8cnMu2F1GJEf1UQ/mL7mI6H
X9fja9+boQc2y8sEZTDiLHWKwS9lxpX56/D1gqObHJDx9WyYlnb94/4vM/735Z2bWomINc1TIKFI
6v1fb+q+tj2MLuX99uHr9evri1kuTTW5uEHS9OXVfJoGCSqjzTXM4jdBJD0hE2MWbsiNRWveb1Oj
tf14TB8XDbP25cl+QUa9rPcWiJzp1hYX2/nbap5VZ/plSIbNqVSoxrjNS/znU+uj0n653oet1AlC
NuOwPLg4kGcT+hTfJjiJ0vIs6bpDo3bxTciVYTbhXPU2W74uzS1Bq7fDvsBZPCz6gjsM6Fgo7cdm
MNNT6ojjzF2lMwJIu2R31tMcuTRRMyDfRgs3Io+EYEyBXD937btUXxab9bO/o5uwPHVRbtICXxWG
E6u3AU6yj5KXnf8P7yg5SbpAng4SCm702X3fqsm8P8ZRknvzS5suv6nAfR0FkcDgVnh6/nDL4vtb
0kav2JtL7fyHp/TFUjt3vfzu6UY35w/WSJrlkeb9UtjDNSvolGTarxIBwJOAU4f0yYQ+oRcgnLg4
8ac2hQAWi4Sa9An5a8WtdlLWEzp4/MqwD0fhG+O+ne8XaUvXtufP9N6Gb1ggw5oLUagCnKPrMz++
dgzKgPUVpQtEvJ5ZPh/7YonraJHS/2Oazv9E5HmuaEp3ohS41n2vvCB41tPcNTLL4ps312Nm58Nn
zSZiq73AChoAx8ng9vjh19QYeC1sabjDU6KgHS823u6zOxVmiLu9EVF7z7dsoXCe7uArXpGfzhF8
x2CgkVW2LF7nKH5vxfHKfOP84RE33dyMAgLuat78RUoQuLBq3q8mLwUw84DdznsTtTX9fPi2zfDr
XpK97E/t2obM0n86qcRN4/9eOrsmWghviqYLdb7pai/Td8d97A2eZ1452u8VOLLtJWaHn/HSuPne
cN/1Oj2hWiTfRJsxw4v4/54XexjPy41eveV3TkYy0zC+vA7OOm/4LRpL0z2PtiqAmD5zyu0/6EXO
kZ12cMs4Qz9By+1c2x4mcHJp2sUM1W7lOgzXcmIHKCQRyHlXFFZwuqR8qwllgfNMxJBvO5c5E3lO
aU81Zjz6SdJSeQBPjRYFVXVQinhhM1o4YmwI292aMzgyQkHi2lN9sb2npuNMwYrHIrav50aOJoRn
nhcTzkuuovTQLFTts2OfzxqmN6cKhiE3PAPF+a7FlG+MWyDQer63v4vaQ6MiQTfDNvR8PfMSRAUS
XY5gs4aoufCDYgVW8ODpPinVM/gjA73BeNDsk+WN7i//GBSaFQv8Pvr4dMSU8A2EvzCnm44eR32D
AqnM25GZIbKs+i/kWDUwxU1TSEAvJ4dBvsE8wQjzVQCR5Kn2nK9o0ekTsWVwobDCcbJ/1jrQL1Xp
+TmY/QJ2ai2pvu274CwSi/MdafkTnDpJtnvla86Oo1G+vYp7S3I+vhUrR6jA9OTmyV1K4cnm6ZHS
IbRn8bK8L0FGTBoHzL8jBW6nKMZGxGTmAHBFUgWfAXxjYjpB4WfwOzBQzlQGdQ2TKku9JnCk0K6S
h0seWv/OGey4+5BhPdPDl8BP+41jc9SneAUEsq2V+4aUh43NTPFLe/cxohC4vTPqn5vltxHAcd2d
fNe/EScz/lY4q+wKufW/VzhPZiScPg6cDUBJ5BKqxWVqH/lXapcWy5DzHY6bPYqY9wUWSrwlxHIF
sx6FNic5NMI1+Plj0/7mSw4Ob5nuAan/SV+zX33krL/o55Jz/fJ1HVSTFE9q15IK+T24yzwJxo0f
1diukdYLPqjvaWTq7UOvxGvjOgKlc35zFMrue+fnz5lzJfdV74msPUxmGRLfp3qFdH7zIsN00DyS
nh5QjzcDIwlPSwDcxfiLFpODC+fQiP7jqjZ1giD/9RnZ0jmUwBppZ6kZXy3DSMihURFDqwOU4Nbs
1ytYSVcJ5ULsENoze7IZY7w7mma2eAtTvn8jsezHP+44XouTzUcZr4nXpaOHIgP9wbU/I26OXBeW
BrSEpiBhHfyNuCM+vIFSG1rBo1YZeankhe+f68FEziYtl9RlUNmXGv/8kLYJNf5Dvl7GrCg0Spia
+y40ybPDYsqtmqd0gYNrwSBSqOngCYP6WM9DmlCYOD12M7NEM+fCMcbveeqIcV7vtcOykkz6pxnD
ppbMeFkrPrvn+eb4xuExTx2MDJPvXqlUEqOOkZWNLmcGbekePrLZpAmseZWNmhyZ7TIh7oRmOoZs
aBnDS0nuthu3SQBPtmXTeZ8lokrPFJoLit18c3DtwRzNxXbMs2Va/KDbrBOhmANSksDXWSO+iqB/
Fv0TFRucW8vgF8nWpzwzdevRuT9bXpd5khDTiPt3fLLyUOuGGyuV4dLl4umiQ1VDnOanuwuv6QB0
sGRu4drjnsXXpRWBCT9KO3ad3T/2tJzZrnMiGl/WTL+EWk710WvqdNQQwBxY42Va5BymLRmGjA9S
OgLFR7B4glxf3mvUor4OliR25N2OYW2VjDnK59lL6ZVMqO0xz9WvKos94n2ZkTR73zlCeCF1hUWV
+qoF1kvlQuYaL6bxuz4dnThKaBFZ4b3RyESeBrmJtumRzJYxFsufeYgCpsdnYzMge0q3FcqFPPVf
JHJ+cjnUTuNxvM8vJCJGXfWAYHp23uEdCKpdBRCjFuL/7siUZH8YtkrQjBIF0mWkvEmGHT53q/bU
76psrD76u3itKhXZxYtiDfdvzWtFBOd27X7Czp4hEZCKTO+uu2M3BkWDuoQ34laxcrE5eo8RKMmF
HbpyExLtS3SemWDR3T2m+sNE4A+qyn+AP3cgjfiN7fsOiOUOXnge3BaRWR9aa2on0/jbShMnzrv4
WFFmpuQUJqqnyiHeVWOl9lJQI2qrJlRwoECZMoUxhArMDGcTWu66U8aSjxjsaJtXwdTwexlUk1dW
uClYkvsvEt0QNy8P8rYk80FbXAzRC0Y37OFmpu0tXbtsx6/zxvGOSg9wXxWYQHAI5+A7TaGq8Agl
zAUBoaEDCGjgrNaZmw+GYtKrvc+S+WsFZXYuhW3d/Ci13JwdoVSJhJdVzT9vSgLKh+zTmHLt57pL
jnM+YtEsdd3Wz50zIxnDnbFL3hH/6AxwiBtNsSCqgmcM8u3rrEcqhlkCy6vrceJQZkAv8U3WIFoF
XDUEN+B/AJ9mA2h33MeUw+Ar8ytGy7ppkilWWdCyRTTZ4lk1j+Xb9IL6MlQ/o4Qgrj4j5HLlSMU8
BInqLhAlVzEutXWCkRfsA20MIeaqy3jACuPj4WmRsPt27l7MbmM0METLcObASsehY4cxgSxOZriK
fmaHz1cYptJsxS4pfyZrt2G1IdpEf41LhnS9KG7+LInsYiZ2cr+FboN8p6I4H98hHjHIYvzj0CKP
0DRZvWbKsur7sKc4pprOgZiI7xCWMOYYJQXG2bwt/0mwwAsmcjP6YcSLcrwd2p5Vp/b90Gat/Ef0
4lavu3zLaqoKSNc2pdGac1o97o0FsB092QdowjXj0BWywG8jQZzk20dU7+Qu6NEE4uwRueh/GEIr
znu5/i58t5pSXyXNkcyeSzAZSCAaKXLUOL0Tg/JkHA/8rTzmx+Lb7qZYd7Utoa2n+iLz0WfF+u59
x1zCLmchcUa6CmR3QHsrMhYAfSeDrxe1HL9Ra3+vb4Fhp4KSkeGMCIOL2ap/zdmlZ2TRRNTIOWvQ
onpM5rD9xgh5lWMEjj7GVFanNAgEKXXSuDyk/plWruelGzVDvZkfxs1Ym3DYLjwN0umPgYqqlk4T
t1dgzp6CSGVwQUZAB+j3IfZCqNhChZFsGqDWoGWZdtVhyDiXmvs0gufa3y/rMeTkorG9yeIr1jjh
lkxQMfYOVnpmcE1z2dzcnhIDbEQtgtF5OqZKIjQpqEipjZBSO0FpCiiQT55okYE4YFUQoVspW2c3
j7goCMFwQDpApuDHTeP0oTYlaKfYVHc4RCpz3ESOKEA1hzjArOIdtGGsJRSLs33+Z3fr3m+7JF7L
PHQCzUNAkJ8BKjRXj4ZVuXaM2vmOQUP4mf3PuZVnnVkl5dfolf00HN9LP4Aw3GW9+PHsatncJdlC
ln2IgKM6lkZzdbtjUGRnO17TX3wyqq9v4u/x1fpGb4ctEpksoYHjKzfvQ5//k35X7Ee5HFpNENKN
VHQEphMbiavP4Lbsf/QvzrroTcQSPUdvmi7S2yJVJ9qF3jc+RptApYdKH/r05QC8dxJiOtrNLgd+
YXIGW/ufzDrUvlMpocyWKcWkxBUQAIgriuqxoF/lXhmx47JgqR7Y/c6lo/QWPS6L1KGjRenaksn9
sgWKV4Lbz3if0kOURkQErbDobnJft/A1jJhtM3rQgrU9tlrLcE/fzAm32iL51NugOjnziahHNp5n
zdTbsxPkUtLjexezvSXPfXRXUawx6+1bFOyopMNrYZDScyOF9gSQ5dJRozAVdIvFL19F1sNv3m7D
8TzAtHl43CQ7NiwfHhbvDImnVr0FMGqGAxGA1QtH7lXIktUhIUpr8WORUPcWKU3uZoSsJt+JWjt2
OtJpMVgO7Huz1u5qd1fFT1lgKDDxmlFn3nR1IR3fXzBWSef17+Tp/yDWJ+p3sKbC5em8OpEDdgVN
IvswSmHxXOJcrmR3YMN6lM2L78/t8ccON7aQaajkaLUh/SBC7XqBWz2nlNwOIEbZTda1Qn0Q9Nbi
XPcgB82Yta3UWDUp94DgqYw+Wn0Sg/EBDd+ZKCXtBWxgvdWjfq63Bowvvmow+HKFYavpqwnBb5aK
GjUsMMLe1OiBusMmxs7HHjhOJk/uUZ4Z2qE944YRic+gyIaFQyN+WKBXX7amTwZ8Ld42DJ8LZXCM
RTBu0Ok/AX8sAApZoMdfOv/3pEyf8K2Kj5/w7Sq3WqwGC9yqEkBZ/ExGNrnNGAB1aEo9hSAetg1p
OV9VWJxHTH+5/0ddADCEg6PgFsGWPwwtDXON2SYY2KPuzZSouUem93OeVdWdPk+XodxkZXDNFwE4
g4GPeGtVKrozsBRw+2o40NSQztiqtmxLbPB1AzuFrD7GrMcyJjjRCcN0MTRA1e2PSYefxhmTMS/O
HDt1hRmiWMMfdVUE965Btlngi8+Mjfhzbxf/Uz5T/t9I/5QFbbbIVS7TMZ0ty0ZVwu6ki3K70dsH
jk4wj5uTjXgKy4UVDidSQ+C4+HD1IfyCERkiO//cqurfTJxP4pLaZFM7rufMv3My/XAhU2a+JvgI
PNmaPevzc3BAFs4/AjkIaQvJ2y6GUGNAOVDLANrjjyzYWKCwT/bEZgqRAA2guDJrKuLr6zy7rtzP
CWZBOG21v0vj3B0RO8V/2eTT03dZH2+94tBMerHkykXjzoM/X32x4PLyefkpFGsVssGS1e+3yoaV
w2gyqFWXzIAXjJvGBCsMWwyQK/kZIxNx1EvKZox/Ocld5z+2H9LPegFWz05ownMIzNSsZe0NqD8s
7Ri3gi+HkwE32oDG+gnfXMI0e0TkzrXBo2GWGWOvFUlWVWDUgFCKaQ+fpBCUnU9p4C6M+ENnA8fq
zqdk3d3MRU7wHb27uwm4w/u9A9pT5FPNyVPMbhpfwCoHJtOSaVS+csBpP1a51AVO8TmrlV93I8wO
UCIkVgmrFGcBypMJGX8pvjgz2QfRx47hzU5tsnNw19rhptINbGPYJK5qBrDuATJ2i52z+nHUFOL9
TMCoh/+MKaxb3uch0K1VuLfDig9VAoNy6RQsRdXORgm+H+QUdkMSA57rrhE601G5hlUEGTN2xaKV
f98G1CDyyDjh2iMqLrBlZmOIIozaER+QhFAncDrDgMyT8yLP9rDCBM3MzwKmhEyRjvZKO8f6UmkX
OHexcbgTj4o7XWncZyeJEUrqIQbk7iCiTBLv8g0bVEe63nCyBTZk9Azj+5tnvPpfopKfR3L517V8
RsLNaFlkJDvSHK3n9ppx6oT2nJkRQDDLs13tK9lGqjmh19Ixmcm7Vt1CHfaCh5ExJ8bWrrV6dfwN
0hEbp8aerL5h0IhLEH7PjvVNI3qT0pXI87dR7XJg0pzAR4CvljR38i8zuPB7PiL2sJ+v+7M0aBRP
SuvqFACBIWpUlj8X6SuC+DMpjKuqsVzVpAgJoRGryaQ5xDLMEjd41GjGUg4xX7vg4tLsxe/EPEXu
gMpFzoBiXZMfe26iXYU9TvQz1tujal4JnwvPVUkRTgQpTGgbbKDTxFXMCWMsEjJqhqrctjSfbKHg
ufosyEbZUQ9EalNescyPdpOGSfVZgya+iq9mjRI5GEQGbmByZ2QbYJ79ZV38TWVBaqAiwqU8RY0r
tepn4muy2F+ql2Vl8bD8uFxXiLnc0xl4AqOvuaf9D6P1x5TMrN2tf0zRQ+zIr/El97V0X7ldPkDy
HskQwvZlAdeVZdvJ0Lp83T9tn46VL5f7Pze1oHf9lxXcpiIciKg1H8WFz2lZ87VSYZ3fnBYPi+7p
Yf+CQfoyfzwmx6R2R1YSMj7dbl6QSFwjYtjt64P+X07/27QLp6+Q9KcS5ZHmfqIIY7KbxZPKevEw
/IpDtzF+WXWOzVm/3Ble//lMvw90zlSuVmqwkcV8Pvqc0qlGHjpSDeZnD+v+7t589GRLpnAZ4UJI
I0h63H1KqDFFHZ/n4/XkNkfs7N9S4JK09XNnO9lK5AUv5oulShZ+/xNgPKMNzh9y1PQ+w1nMmhI0
LpzsI4AX2D5GSIhEBzMCGxYB0EfJ9oPQqM0zROlblOypJd0mSkrXpV7YwGoAMg2GgiIlJJ8d99g2
bl+gJPoUeQS2lDWLSNpWDqWBUrlRunl2hl7eVRq54aw7rrMGYEkuZn71C7Hygfpkrw3JDB6zGOMp
mYuwJmqQb7NnF8jK+/iJqFi+KKdivPiuqb1BXPetLnl/MterOxW8s4v5o6HURpui5YMnO38M8GxX
uLpzO4bklcV2N5On0zhkGcEsRL5P5wxbw9YAN7Mu5+F3g/oHPSPoQzoCFQ66xzGITEHA9Ujg6qOX
VqV5rFd65eWhdckqkMPTyiKRY3HRyoXORbAWQdsHUSBL1KI+eVuBmgtgN3Haid1SEacyXIKWsNUN
7pqm22fzlqvcBXdSsNl39Rn5UKGWeUCH6fJNHH/8Vml80TEragBD9E4wWlPUtjBXLMikAYJNWvIY
EgeYA8wIZCZPpzsSiOpUCw4LrHuXxwpIfw6xtgjuhhgauoDkTrGB904DaRRw1hk5t/sXTmmcEUUI
4PLVBnp5042vy4/6zYxvj25V/Mn+EkAec09MpZojYnuUjJ8ybJJ7twApQSVVNCSQ52meRkPt/Vj+
2JFVjhq2UgPRNzbBzvkbIXg08XK3ACFprBi8Bm8IU+i1k9iTTZPkIbKPt/NGDBspGD6yP8Bcw7ZN
cQ7MyTWeVt1dAn26gcovBf8/ibmI79jDFqCgxVXiNSoBdqemhG31hRHIpS5Ih2XODdm1YeMuEy/r
sNHzkH8Ui5sxZX0LPRm6XQZEwLdMxq0i72bOnLi5R0KbuXImAfpl5GWFGyRjsuXTjrFqWwp+yR0R
CbOL1s3CMkU0bQPc6kRc8mFlFoPpDyP49Ns7IErv8CgEARmreLq9gBdH3zPPo/5AXYFucSsMbMOZ
tt11hGNv0Y/b7ILB46dPCZE+UlTGH4rvKj42PYcXItCQeDbHD2KMHM5rn+k2V5vvJ+a4NON2GR4B
fqrCC1s2JN1yKrl1JHLGzBGtw1OAZ8O0PRzq+tN07G5gB6SxZngsM4e7747HRBwCix+cZaoZvAq/
KAolmpH5IQQyQQ9o8cPnepuJPiRWC3mBx8z29suHV4g/0wvOfI9SDlkWGb2oVVge7dUJDKcguNDY
psNvoGCSh8DO6F3U3C1RNxXzyU8GzhDygKRNMHclOL0SrorhN5nU1R1MX+DxMitZthDbmEOsgxfa
g+0LX6Qld1eQq7ilJRMlC2tl8oFmvsuIE/sRIrLEvQD82jt1VwNvpS0kVgpBWSx0hGkxoiupdKgM
5/rGc9nsPc/0fHtw3yW9dpb/4M+75u/Swk871idYvN1cJvPNDniYaw0eddS5Obhp6B9C1xq01/lE
H9mEWGeBsEuuqpshk8aoV8fFGRIjc7kX+P/i49jccaOJPXh03SM69M1Aef2sDgLC27jsv6Gy6n/v
vmW0r3mSlJc+F3WcVc+zXBSF3Zed6cyCxjZSN07fqNhBk+rTMRPvdLdqLJ8ZwyGoffxjA3g/EYQo
KSotKj0DY4+nd9tb1HdBtST9MEO+wmrGCMezzeArkibcYTRrrJISWZ+BnAa5FL5p1ZpRQ0pQjnH5
aiYLXbTmLnFp/Zt1Uyj9hkjDffzftX9iTw6FWnl/GuCK1VBn6X/R/7hILxSJUJek3n0VyAZ9Qe41
hdYKfB41tncnfJN6qUzWz+J+q4EAFxhw+JHlgWHNokvmLEgXFScmdXKCX+hHNig+GXI7oDhXZ++u
fUCMxxDRjjCSRhP2fGc0npu7yrF8IyaJQKV5ep+zEWpaq15CoYPm4tJYlL9Mvmfjym1WGwGnvmsi
ywyakEtwoZcgYEn/xVzxMWlcesfr1bQutYAKeMbdqEEUhnDGEHo06klfZVYoVNZfwu/Ktd+AtncA
e4DCotWoSJr8Xw3MwWRZO06WoxNAG+cxcTNms1hCx4cIb6Hgkg0QyVhQsKxbpCgJ+VQ65OvPWDbZ
NhFaNla2nX8/8Q9PYOKrLIOBEG4D9ircY6q+ibaIAQjiueVXNJRs0jXurTyutKCWl9vSkkxtQgfp
QXPgLV/cCt2N9Q0CE8Al7MI8Pz6SYRk0cnidQ6kYN4QH511ngLt65gk0K8ecnVvlQ5E4tYwG8qa7
dRc5avyE249vViBWHDVCqM2H7iy5YMNmS3VY4E7pG3GeTj7ZGzwM+BbcOSq4SN0l+c0ioj9Uf4cs
aO7rhdGivwH/EvCC8gDJkKzpPSxMWmRiNCmi2rNqTOILAEfI+YiDgRoFCEUNR36Fds8RvmYCUZGr
K9sB2gkQ3BazYwzjCFawLOY9fy/W80G+kGXDA8PBluvNG74UXsX5JjSR0NMLby8X67v7jGkft6Kv
RuGcKSJQQImQyYnFy1rKIlsNbsQPSBDNZuHGoKtjFlKcbBkSZe64P2dWZrNU6M2OH8ZUYQ8ykAyx
b3lDy0KvgAt0lszK8VZ9zLUWz7J3mzcj4DwZKmiW+3NQ1AqqwXcwbjO0yYqYdeh6R7wHmK7Auuzm
r8gHt5lciVD5efVGuQKU0hyZKhu574MmKSsdKZJt5wlPCXMmmTNwOxzsEREYhR1YhrOBpNcKEo18
Bv4VB2XuLbeJVcO4ciRlLyZbYBFgQykkGc2mcotgR6LIwceFL5fwpvff0aiaes3ILcEvyCIIao5N
w7xZ+dMCm+kIWorggOCvQP7HkqJ/x83f3YzVRi+mcEcMpqJP6FRowzgz8mwZsa0huwbM3gmzwHQK
SgpjnHs+Q7gEkTu4Lr8hhBJwFQk5CWDNQ8YYFBoKoiVjXJSgVXhsaZvw4VCGyVNM4SMTDl4a1WdX
O7I5N6Kw7aiIPIF4RA4mU1wED+b2YXEnmeR6qHeTDQqElG8pw9DXtitRcxlt0SSEelepgANLotxi
+zp5BJx0yLRv+Lf7V6a0m/SGTQM4+ZqpG3GQDa8lMPkoOjyzN2m07VvgE7e7fYeCGSlKjxGDdwLr
B9rplHTh6YGPb7YtBR2jZJWD91OYwXuO9Why5RFZ87QC1S6NEKB4ggxAkf6JpFNcg6u6CpIc/gxd
vht9GDgQ86+LH+cOupGe7ZmwimLvtuAavYw/o6aypNkvpMqntf5TSEOxlt/PyoexjiHocKOpfGhx
qYh30TGEUqZskwZJMFl5H3QJAEdYWSWnHUQnomVUp60amo/UpsWV6U8Bv+Lj7io4yLlOfdWoZQNp
6Kjfo4PD31zP/Kl/vrTifwKJ/21jhU+EzWFVmGxmMduYnJ+wwMXMTUKrScs4hspwMfP5puXcUN+I
BxYEPSSjOJuxnncdsMwzQPDfvBKV//KJ/rTTBqfFTyxLcVHYH3crmgin4KoJ1iHuqoCWSYpk/mXb
yGQgJhsqvdRa3hn5kcBoEhjESo/PBqUX69+ii4AMYLdlQzIhlK51daoCD9ea2ouGTuXFwOoM0FLo
y0RfeWTZp9uYtyUItFhiwo7+dq3/kdH916H2GdRG8+iwWY5yR9xiwgrkOgAL1eNu7fzA0S/JVEU6
GRZYqpS4K1PbqHpTgnfAP4IRrnP31Dm9DgG1Y6DdkqVRAx3Vedf1WcdsUBy19t/wFCLI1LzRsZoL
fnfyBxRzICont7/JUNcPs13FIbOTsjjkjMA9T+RUUCv6RZcKEw9MmH8hqxI7FqkZSGXn7I/TPw9b
EP5/TclysUpNArxVUahJ8dOgGK5O5HtfThwUpHYjsdvgxzkZfhxxmEsyueO5y5H12tCSASv89fEj
EwsaioGWbGMIC/LAoPpjAzWoYkgSS5NXig6yn0lKAsXMC6zXKyO9nPdkxdRGkvk2rMAkjWIJT4wt
hc7QhJJZsEPmNq7d6yYTm2RqpQjOyw0ZfgyJ4zo0bsambJrHf7ECxKBfyZql598H3M/hy5C4EL8d
fJGezndtvMCQa8qccgXsOFEHcgGDmcl4/iaA1Pei38O8tVwJUyP8y9oeX1t2JguSkDSEVvrH/TeF
6JhiSYAvn1YsCxDfhJCUAwEnR1i51hlaIhJGRLhKh8Qhx01yuG/MIZfOwXpr5MGTvgroQDCwFPow
0xKJyKCLVh29KNMUlk16oLkLfIEqG7TYKNOzJD1Ki4PoIEgPdJAqShinM7JOAyE2Hwr9s63cmTph
+SzClEh0yF/4ZdLuABYwaPL3nP1BeZ55aQS7Ovn+VcIQ+I6sboqsS4pJIZiuDWm8Yuv4qMALw7GH
OKzD67dwSuKa+hAgcnxGWfU94kpPmMcFTGc9ji4kskGXO597PTQKp9Csvx7VQ1ImLM45jApZYjPA
QHzCrXtB8LaBD1SvixP4G0zwDFSYMUbY4yFIBsSCZSYIlAa87mc1qsRYXrMrQf6bMP/QIRDU1DRc
uZh728y9XNoRrpZ5CrUSvcklcQL6TETvHia6Xy+uSCCHgR8BuQiCH37RktbkEf1rK+qK1ZIw55Xu
MeVDYjMoVDzaUjtuJFlioyOIyItQeeKNFTgt6TST+vH5CjjTFuvVPSkmhGkb3Kh1stUSjVMsAk6G
zklc6f3b8Y7EhM6mS1vtgFJ5s2LY457OYfAvc2uPBAp2GIAqzKV+306JhfTQmpCbLBnfDomO1kga
J3loz8wt7KVBh3KJ3vUyo8YjiXSzyzXuQG1fFkXgGcWU/45bcxGp/dq+yR8rohF1Zt3MiP7AwwqF
J5PmPBBymgaJnE/3Hp1KFo96HMM9+xosJUawmDkGv7vCMzrYEaKH/L2RGN59I4PIL3n8YlIjm+pV
SpgWVLFjH+0eImLksfQdLpzajT5qbshcXFK/h+DKZM7SU4fbzIO5SqJgbAvSgKQIrahjVYOLHuGX
kG3GxcF2Xe6d9l/Kj+VHDRc9DKopzOWg6qfWKkZXPhUfqg4ovsvyKuGUQUCLAobkZaiEPnk/u7qU
sY3xqEsvaBlrEXvKIiuuz0OOv4aiHPFaMHzYIJatuO73CimbFBlavwknfJw5hFy66Qu1x0WT/IU/
8NBZlsFaa21i3nxC3lqtsO0w5GLN3466wVPDnqeSiR8OIOGnvbZHGjRK5x+mXkbc3vPygq1H3RFP
IQHgN6ZPYNZe6Q5o7FW7ZfIxsLRtANneFG7sNtIikJJ0255XYO3XjU1zXfmy+5b50TUQvQI9AgXy
py47Y8D0slPrGovuNvznDRjF/39twJV8BQYkipGMfFKqzeeHWaV4KQpU2O9e3NeQg9yvukb9CSbP
qBhMzETPNwwWIO8i92QZBNv6fGyqt8Boeu8bWWSxR7QN+D/9pW8JTxAiZuiLfZLv7SgB9UVaXkOV
TJr/x9mZ7TiKbOH6iSwxD7cEeDaep7yxcjIYjG3ABuynP19k7aOT5WplSmeXdnerqzqxIYhY61//
IBmPh88r5GLm2/0btDcnh8MhXRBk0Zp9udjL7p0aHC68HGcUTKnlj5M0nGJw6UrKdbn5KvyWEtGU
G6TeIWdaouwSwJBv7Z9mbeciqcL3QW5Q8tWQTE9nYwOwy18SW37ILZNXxO0r9GqPAA6PrO3lpNrC
UkMCy5K6+xhJDYxs1fJ58iJtqn7rV5j3//JwnphsldNSTvic4E3Pzb318wCLRWYm0GpQNlITSNdX
/onyWdbGyEPlQv2ju5AFydfQbZjt/5CkZeWgdSi4jxvZwH1x6wEZzIUVXLB//bPDy63QDUiWhm3T
Pb397yQF+JF7k6ykG1wWH5yvcuu5dG8NW5EEd6yF3MI0KVq0Ybiy08NJhfU2++OnmqzZTakQ5Gkp
pyoSgpTWivJR/Tk95dORd19WsQnttET8JV1Q0mok5STjhZSbxZ89RRoKA6VhLPrz+0CQ0H/ecpv0
M5toClt7RmSvcVpcKkPectY201tIgAhP6Tvk0pcwu/Mi/cilulVOgv8v60kWXbKhkbslz4By6sGZ
8ucQ4ptG3nF931q95M24eHLAJo040Q0M6pPAlEGedSqvAnLQL9xuIP9JtgGSrILC4JEIjs5B9Clf
FYl7S769fH/ksSWPfvlXWeRUHK0x+CHmvLLX4Jz9Ao5lsSfrHWlqXzLGPPoLc/0HQ5Slj6Q3nvC3
e8Dtl3PMGGNsIfUJKqViFtxDFVhSx54ln5lQ+nX+H08qX860/wivGaepPnhZwHtJxSg1FbJulLQ/
iVvLekKCLyydWe7DLx0ZuB1+TSDazf4PCzXbeZIuIn9J7ORP2SdPTtzy9pKGI0sNiMsScQFQjgnk
kv8gi4wHp6wsN444h20k+e76+sU7aUub/vKr0XU7oSokgQfaybvzXq1UXmmJykizIslxky0ReAhY
hty+HM6tgogbeXwt4hZJldqLHIp/udSxBqURn/pRXTxzIbd2+Tb9GRzcu7LtJwlS+vGxXJRQr9A6
ypnC//v1P+wkwdtP/ss/vy3/iAkZpqfY9F4SS5EHpzxn7gSi8TfZgOXSE/t/ZoA5f8/BcSSs+PNb
QDDCU7NOUCzBpoajQyAkmYzXgdfkW1+WV47Z2GpShqbq1QUifcKU0ld93BrsRnWAYnpwH5XijrGM
4bHWdh9ykZJhdGVUrb+fEZe7ZHDW4a5/kJ5Gw8MgrmVKeRok7+qiGF/aTezVs3uAgiQkodfclt2r
XxM5mE7f7A2cgKCYWCLvtAJrEs8rVaSfpAwl4/M0F9c5XYhF0LKfv9735auKfNlzOS1KMnA0MBuN
SeqqRcpnmHWvk9NH+UqKtbFWBucUMxJO6V4cyyQle8PsQ2Occu7fRi2Pn4XZbe3fcT8l6oHsM8hL
2MLYYxorBEYEeaI+0jc0ethEwuy2x4+NxpLfyGZrD898ChdMkMM0OlJ+ETRGxg99LMRrPxuTOjRh
XN9PZ4/hdaIQvscC6x+6J6Yp5ewRe80HoeJvJeqYVtyJsAYZFPPdCi6W1r6MjYCZtecgF2wNH2Nl
qhO2DuZ29dHno2aqV7dQWXJP3bY+IEM39nATWuLzEmbLbHkdxOMK2+GWILDXEgC8O78kY1rEftnR
RNZ4xTgX1RqT75H6tiNPrvUCSQKrTiH5UCoohaUjgbfDQz9bAvh7h+HVi9vW5DzC1zH8VLuJTwCd
uG8Mj43qingo7T8WdUd/A+ofOvPD4rT6JBKbNDQF/5MXCVTnLwAhayQ3hJIHs0tbHZIU3In9WSVy
vxWkwpy2pvqdcDCvCibMXUh89q6TuhO/u0Qpo9sxts42+9RVYSU+owQHFxjSJ6mME19hl/SqNZFi
18Ei95giEDl6mdedQ/8yT3x3lqjCnMlhIvK+Rb4xSMWaxq/Q78fFrX1kOIWDzIVBhjXHrDmANc9E
VJ+5wXGMWujwknXAx+N5ttQN+t1DA3TjzmS7i+AeXx1K9qsft2/mupF+mLwi0SdzhpPHZZ1FEZy8
2sczcM597H+5/crN0O5DObwTfbnzCeriqZw71uT41irEbshRwF3vJ3M35D3jabkEzXfiecKHCcrl
bquhUCEm6yzOo0bxClUUzdA5CcfEFShjzPKZvuR9Sf44dHIe8PWNG2ZhQnztO/7Ox07ovEyXB4F2
BdGpb20vV69FQozi0Rc2hGp3lIkb7hb8YMz0+lHQCrNRukxQlcXtcyTeDrM3vTtr+u60InG+hC/D
58I5fpqMESkMWxhm30e5aAUG64rCDEfdiTkzPqDOjzEnpK/PCVS3/OwmrPnVs0NbEJNXgNrMXVfc
UFmZQqEr9JrgFObDWCaCnv273wiGFyNcYqdrvR+H1ti5CmvXvpEM3qtMDwmTTT9ojHEKaEFhmDb7
4+vu5uU+IyyfJK5aGBWVTitAbLF0GH0sM5IBFSeQJ2c2xTJrgG9pvwQdMGex35phAzp+nx0ZFLkb
JdhNiTb2Hl0eR8FU7BFW2EzzaDY7lBQVCXGN7UUcscS2TipblO/60b/5l9dklm6TgYal0kqb5sFx
eX7TQif1snV29eaOh5mHOI4AY6f5un6TSWEi3Z79izi0NZkKuNwnlKK2T2GSB0t1ZeJ2lIxO7DR4
RG3M/bF772lMKPdlb50KgCRu7qjaQzd5b2S8ao8JB6dpIx6hMTdS6Z4tEzpP+9aLPkUKNCEO2Wbk
IxPeqNq67BUxGwZWx21nAwdl/J7Rw7uCaMzFlpy/l4dYOjMwKUqmMtCpoM+TVmc33hZeOXbaNdYO
tsyHu5TeebtjCVyDi+fuo+2wY1yZUxHe3jNu4i6JG+18oXig0F7eO5Hai99TGZx65etdwCUSx3Cy
LofN6tZjG8PnyWrHXjKywtpDBzG4jFyefPeEAkj9PPjExc92OExpXVKk/GOn8HldPX2LBd70RNC0
PSaHpZPOj+LqI7zx52qgDI9BwyGOe5Uwxyk3/hRwBfyjPgrfndMNEvR7ES6WUsVG5xbHXmh5W2V9
XcZ9uxcp3mMsL5n09c9U9U5Tvn/37jlCZhRi0RITvZ51scB62U1yYiPx9cPPcxF/2rVoTXazw/jM
f08q9rw1LwuO/ke78Help/dqQQj7rVOK5MP1VpAPOxndioILljPTBvc31FUId8uBNmv5EW2ZNrpx
77L2XqFwkGvntj6KWgCaruJR8/5RiHtP8T7yAMfSzgffusR+C2sRH9Ofto7Rli60oYViJwn2mffY
qFgM5SuTQy8NpV1SRXEMyczsRe3rkhTAuLOM/NsZM64mPHWqTs1z7l4w4CIKy0sCsIPRB0mKNBfY
cm0qjvuCFZy1Y+opeKyd1N8FTJISfP2v/u218qcxCX1ON9/mk3pRzlu96+gibz+3vu6GcmHoE56c
1FB4sju7kECaEe8NCVP3urgr+PtV5d9XD75RFhKxe/AboI7rFMh/dPd2a+PkNaOKdPp+0nXK3lC1
PYMQSwY8eDDwLumCEyfMMCo7CnvO4jh2L6HmWetu6jdhFaZbjduUsE4+EOTQvNTIOjO/IUzEZyFE
48YO9hdvDUYYVsQYIzwj8VhntTOnqP1PdhZikSnx8ba3iGh9BOnk2KUZn8qkDNNT24rg4Y8copiD
afnRhMZA5hzvkNgkYn/EBxYNnv9x7dCZD+JAPl52hHJfqFTnuhGoG2x3+CLmCrWCz1Mdt6DjgfMw
hjriwJYIwGS/GZrD07h8AentVONzWK6me2PAOyharOt0nnSIoO2nBKjg6wZtmrwdJoUdcyvSOZxt
IQvaQdwnQJ2mSZ/o3u7FGrnd5p26SW2fKJPbG67UsbcVK2QnTG5otKl7e95fYQHuwDfpMtEhS/r6
oeXUkUQQA/9bnY3Ou1B3DV6gnXCW5oIdL7hMT4GTsf1BCK5ZWMqQVEernfTdScnb4DMl7eRtY1B9
srpI7DTEpU2gcDy6DcC1jkwLTO8yavU+7iILa17sfvZx7KpLbZD0j4jiibP17eHXNvJ5WQKSsW7u
Xj+UfnRBgR/b4zVhAUSEGrPj1nwyGUiNH55Mpf7gi4ouv3dohynHrTPJOvWFjRYceYV2nSz5bBw3
4sg5aHup4tnS5kEbuWPweel45ozYd/DJM7qXfjavB87MnqR8pyqIZ/HrjVDex2fyooslpthfWxl7
4sHXBnJTMrolnz4bsxl9khfsvR9G70T3zHVx81W6nYuHMb6EL6QCl0+gkTcf4SVeC/q4hKEEXtN8
B7l7FiIeZP4+oTvaYTineRgFDO/YlOtM6ky2pQMLiKSpDRalIm+8+2gjhQQoRvotvxxcfOuFZF7X
50I1EZhvrcQngbHls1bcicbzTK+eu7BCaefH1uYp69PU9c0bK9scVxuc9cfTgugJq0+cKcgGtwYW
9QtrbyjdZCnG2U9ejGlFa9rAnan8G4upFud18ikDOQExz28Pjg6KtzZL3icPvM0r6UPcYZNpTFHu
iIv1qq3e21/6fOmKS99ExNfa4cnXrTaMbVaInb14CWrXg6cRi+lSfm0dMEAfr+6el3QTFhQly4s8
FRjAifPbFVxS7rZVSOBqh20g9fSPnzu0LyPbb6Psr/5MM8i0011Nd41ngn6aaLdEV+9FWPd3hedu
tOAOfGZ2s+4RXUvWxrq65RUfkNnpEsg5iF+jj/Pisrpt7CnC8a1F5uniNrl2FMWrCU+1RIsQ9dbw
549pPKGL/3zMJ3QxuRyNyNUeRahMnRF4IgOvg9AhX+y8Mu1mr5eFEjz8pmfT6IXm7HTystw7rVGx
jsnyhUp5Qn716F4DSQE/9a+jannw6/ljVEAdErug5ZuTnz+y9oV4Pt9aU7N0DfmDYWvPt/Z4Smrt
6ERFmJIiTVc5uIfY74XylDwa4jrMIEWsdlMEYz25rB61x9qgWefICqw+Ken968W/A1JTLY1upIhN
75+3JQG9we7umTpOd7UA6PbV9vhAhLd3IJaHDXigdyOoXeAtZyFjhtNZDVSjc6wsrwqlPpyvq2B2
8ZIunY8Wk5ujtzYxgtryYHtJV/r3KH7tGzQahBAzsqHZKMYEX70afIsjhACN7pouvq92z5+tGcV9
CsWbeceUKuT2Gb3saFiMya6Xi1Ic29X6pAqyxUGXMg4wos+lLgcjAm9ddCekh/c/0+WuCppDOzI8
wCsLh84BMMDVO76CgI+O45ZNM0jgNewISoHDwgStIdtInOe3RfrRWF62iPiFWLJ3QmV3CrgGG+DV
B2kOLabTF8go9oQiILTe4pdj4NA1NEHEdnfsTCmAsfcTeUBJCFXmA0GDaEFSOS4VpN5Wt9Uv+sri
Coq4A2ZBd985TZU3KC7MtxNOnZt4bDPOOL48jhpsRolPsnBLHbTkcAKpH/+q6vrlm3kClZFVYMoe
UkLJLmEzUgz71+VxqnT7yHAHCWfqpaPzDa4t7+cVSRzB35jk11v0lVIqVTKmo0mY+BsYk0SVpd1s
O2cNqhTXJFff9mSNm22iROkTDS+NRCusyJUha2EmPR5aQjLU75OHIAF5IDtHgi3OdIIyKZ6ubMaT
9ukufbyinXYVds6i7qRdlazpynuIz9voLN5ZUEN6f9o80XhHcuh7spljYb3NLryijUAwwLQrnWTb
csyJvEm6WpfKmTvb8jNN7AbV0jyLK0ADobdgF8xCOPptANCQAi6mWmD9+7RnVG8T+yORHjLHpTbj
yQAjIgXqNokPU2dYBtFM65dB+RafOa5/ub/OE8z+v/uL/79pkimP3Onv+ws1VHPL2smpBfD8WUhw
5vqB1KqdzkpP7Wb080TwcP+OwDDNXHltesXY7taj9EUdnHyQsE4GlGIgT6ihpag+99EzvNnBe6sN
7zBNnSDrJLxJuy2dcTsdbZMZDw2r5xrnnHHKO8l9XaPcJ/XFwsf3ePWSN2V76SrzjMZpVq0xWaFB
mp88opg70RCYd6mGWYc/StNWdN8PC6yssfnVxhiXoyJIJ3d8fA5jlwoPM0USllsDfQwiNdrjDQ7g
LCfpr5f+cXrMvaUq5NF4pPucn/p1D4/ZCLiKP93j3RppAxV44636fNBc5oH1dvzEW8iYPXhsSDg4
gukVZlf/OLmLwTSFZhYPa0HpV4tqy0H5/tgY07T2USVRvNmv/GSP2eGU16efDBzKtKidjH5+qM9s
oz/P1AK9lKkaUkf39zPFjLyoL6aeh0bhtQhCaKeAI9SYrXHFUMslAN5giiV4J6DJaJ6xutOYzg4D
5yxab+za9ecCDWQObsIGSEg2fPMmkVbJQf7R6j9ea3p7csXvc224djx7JavHS+PF/XoNnY1Ozpx8
WQ4DOtudnXebmxR/1yAhOx7lPlHUnkrHxB25iZ+/ufZf0C1xJrbu6sRZ/Jt2657SyMoPRUgzvspX
TRyUU06kHOSklDtAl/1clgStkXYT5SSfEwNOmHzyyYnKZvgrF+qftwt1n4O2TrVtBI2m+fQkiuLu
nAvnnIc6q11paUHWVF7SOnerujWNbsxhb7HVzazozH7r57kz069JJ8viz/vj2j8+TNvTPXNXFOJ2
ZwyL2PuXG6bI9/uvE19+Qjy28Wm2TN2yZFDKt/3VrSr9qjtpHlpLGZkarVrDZnLcHHF+4E1anfdg
BviV3cJHLx0cBg/e42YgBdUn8tHTwW3ZrJlmDneL3QKW7G6iTMplNLJ6evfKb9yoP+tpa2CwoUjS
fh4CIdh+XkrXpGjUDFJICa31oXuAh4xNNzBbI+cwfcTaTMjrgTqmYpL0dLcdEel1hx8Gs6APOElj
RTv7YBOwYYS7IJxSBmyCKaAKCKTRyIGxD0zfUSLPCikkpqeysJqWUmdncj7qInbpG+muoCkzvB24
vrSqc4Qjzl8sTWCY6Y1GgFlcItwelNRuxITX7GWMH6yw1XuQwUiwkUzCanBtKQfN4UzKvactHlOF
eZeF5RFNy4ezueNyCSOEIUvq3kRKAD0CKBoiavSuzDBr6J6PgcRQMJjBKUHtRxPkRUnI8JXPYuO+
zmCZCQ0sUv8OYTUb/LwS1H9eHYf/aTrqVpVMGvurnP22EOzIzB1UNTlBgkzwPouTt9taqMCxLQyK
vvXWwhL+50s+zxtZeH9f8mnEW+DecHuk9zzcLY3p4TV7ZbCRP4LbQ1wW+ewMX8ma2OSh8Xbs/AM7
CAPsJDzj/XTjtuJFCeZMcZOADlKw/NJmqP9UHk+f7mkaqpaqcTiXfLq4x/Rnc5pcF4egeDsNoL3s
3f554bTp5Nva7Oe78t/XtehvFF5Ng73j7zfyHmuFZd5reSJbaHJLxkBHhZQmwD9pCE/qTYT1OVAQ
sb2/XFp+pb83A77zt0s/PZBrdrpn6oNLy0EXshjPJLHRGNdYFvlQrBc/X+45seTP83cZNxuWQSP3
9fvfllzSlLcscQ856JSGLaIj8pXUPCipVwO9rk8OSD24vhoqyFXj2eM80e/BY8+SCMn+9KIt7Xx7
id1S4MxglkybtiZKqm/iAShdG5T5k8OaUeavzJGnbZ1Ho+AM7zqKbbF1qs/BVbtIO0SFVag4vVz9
0jt+xRAoI7tLIeQTRCiPFrk4fCP87Yh7Vsf/uTaCbUO3oK6Q3PT38kgbtzhm91wdJQAW58yPF/Hk
tCg9LPShFLRGqPUx5I1nJyCb4veC8emt+HN5U1FVk9gqQ3nOrIqvxyi+pqn86sY0evWz8Bym3eNX
6YwWVDhgLDsA7J+XivbUTP/vsrppEmJPvMgXvf3bUqnvtRuZdaKOmnZr7FLC0AfpXsMwsfLPYT7j
+AYIzcUj2I2djQbi/OsG+XRS/vMRnm68HueH9GDxEQjH8JlBhc5HTEDu4tRVQZ8ciF2Rn70pyq8v
pXzrvr2V/1xYrsZv3/161Q9GXXDL1XGOiCMaqe+0BHsmtRK4WiSThyaMRpTT+8ujl0Ccm+w+8lqQ
YkbVZkwaxow+v2iBv3iieOAxDD11r316pbAVnnQvZ+qmgzFOmhlDp2pER6i91aVQBrQn8CHIrcj8
aKxxQtI9si0A0aWbqoM93QBQyTtPVNEaKb2bX/qPQii9hgFV4WEWAXCBlBWblq4c6mj0Vy7dQvSp
Tcjz7Za+My4hrVZCmTeiCaiJGalPjW4E8ul+tIDInPA6KueMfsY3JktfIHbLJwh8wG/N1MTnA9LW
usOdK8rf8tH+c9G5hu1IPEQjpO3vG1/VD6OMK0cZMTVoedGIqgP7iR2v1RG2388r/D/fK1kruppJ
bsbzAm/i6/maHm182AMQYIEhH7f650toT4TzPwvp2zWeVnCsn2OluH5d4zpsKhHNbkHjxzwQm9ln
axnDEzl/aN4RCHQ3++3yXyKHf9bxt8s/reO7c3ftS/V1+bR72cKTBpdNN3Kc9Osu+VTNPH9V+1kT
ktRnzYy41hWD41gcsZPboVxXRd7Oxwq8i1+v+F9vqa06jm5S6KuG/fzt0iYrH2aujGrhV37VS6EF
XD3n/TH6mP78HOVjer6P36705Rv0bT9QE8OMbg5XIgJcRAHk0iGSqF8Wy28XeapCCjc1D+qhkDeQ
bEbeUSyuATd+/ibqLzftSx/97avUaWEY2o2r6GgNbkHKqPXUxZ8i60mg67d37I/Lzbdb97+Kg1ZH
sWjJAD3+fqObTDfKyqTAwbaGKVuxsLtl+AAY8rHg5h6iHxoaIuufZwqwe7A6ddTPey/zmRNe/Itf
DHed5OLtOrh2LI6LWzBlOOeVwGqehiaY4Y1PpPbQCnAY6pjvBTQZdX4LpPggvjHMkqM0hgOld9rM
VXZDOijQ9I8btNymHYUq07dMuGg1aAxJamK8k/rGLF8nRIsnI068V7puBr7pWkdHCMxe97p0SGO0
acx2q3fyG4ZMfaEKzjUGlxyEzG5QqDGtVPb3oBQgrsGL1nHnMpFi510MkTCaO3rqMO+ba6bcWGQ0
cGAYWiS+XYhD4jdTbXIaWHNwoDYsulN7BhdJ757hS5To/a7B4yLiVe4bPeXinQrvXSXQCz7FSz7C
84xhA6Sk3gm7+zU4T/c0gJdgzeNXfX+DlA893i+HBTTT6wi5JP+5Os19yCtdrQcdxUcCGSzgLa3s
UWvZTB1EDnpnIi2ZtG3r1oYpyCD+QO1j0ChIXknTJ8TU494eiXpSeifMRiNP2cbtEhDQGrscP9dA
n+abCZ3bgBiLgTWpDYhPooCUUwXJmxo+pkecj5y5WUI6wRFJGKsTyoloqX3A2fQzHWAR/s9QvZNY
BJmoLY8uzjueGR/9PAXaAvFywVeiJYDk+D5W5lfSDN7hyMMpQgMcFIELTcaaWwswLejA14EytmCn
VHcBK3g3fEwT31mdtnq3GUTLBn5F9zSO+jaV/0k8OvINkZwGs49XE1YdxGMbwTsNL1IVdjtzQ3sd
1GgKHrxQZrBu8dE8ygVYjQca5i0000E22YHHvyrkkQUkDnEXY9/FrCVZK2MbrgPDXwbAnNDz06rH
CJaYqj7jvMb2oHvsLl4hgXkV/kcsXHRa0eg0QKtBswKlZ3NjZUByhG4hgTkCt5jv3v3JbnLhay6k
vXfUvyMyGYHEQ2T2b5B1CHYyvVMs9MpHm9or/ZScLsRduiB64hgeQM+ZQnktOuw+Jhb9u8L7UVB9
ByfBMBAM+rMFWzH3jJ0cylp335nloAJBxQ9XGJicOmFNu/BmMlKEcchLWwdvEWzdxUvq3WCkL0Bq
Wz0DNgEKzb4TAvJBn3+XCGzFm9vC9GJ/n7a69ni1rxctxgJOsJdcDYnfnxr+dmQq01p0GYC2oInh
osdk4l3e2YMwO9VrTCDYRaji8+h/DnWxx6WA6C8NsxBlg+QWykAm6nF65VLEeok7ExeGLePre3oX
BdNWRFrYhw/vo2oHcOdfhzZzv9dmIX0SVDafkl2q7EZzpEPVaufN8wALLXgaxqzw2wxQ8PSjdQTh
bMtiFQhzz/27MsW99/ev/bYwvUIjrOowqwVI7Xnk93wlhKTLvPveSb7GZOoE2j5yLOY9OIHEuij3
iiNW5HHJMbHah80Ysc8NXmx+KASVLlQSjw0ShTMyGJ+qZqklkDEuHSxI+hofBzke9BQ2BMUvRDQu
B+rECA1EsL0SRuIu0EFM07Zjs3PWXsgf6rQmcpIiEwtv3KJ3QCCyxzvbvc3uax19RehtrfZrNpCC
R8zO7MPandaB/U44Fd8WvwYYLtFcn8AZEezag1y8UAphK1XgnL+DJeP2YIh1TK9rktMhWSbG2wWt
LqWniCGFWF3m4u0z2Ch0P+JbTdJ+OFD2SDuFylC1GccGl8jHEK8+jsyVTeZpdSDnywbPXCbX7iB+
EEHwsnKQGJhjUgR8fbODOpx50yrUA7gFn8iRO8Cp8ylMECwXjxAhrmf5rRi/asNTXw5o80AjnktO
iqccFusb5BjP7kpy6YcxYF6+0glNI+4N3oTr/3x8a0/H9z/H6dPwoHW+VGqRX3Ps+R8+DIq0C9uE
jafxmNRb6AeOs4tYNthkLOXB9/PVvw7rnw5zWVJ/Kx4ss86KW8HVce5YtDZVj/OTTUl0HM8YHrvH
CLbVLyiZ9VzEfn1lGWWpa6ZlEg0nC8/vF7XM3c5yT3lY+ExriYOLh6gSRtQA2b56z14LeqUdL/mh
zTgdsY4tKdQs0zOKDahDOxrTWV7CsZXlhbto+YAdolyRL7XK9+78RFHAGmLgunm82++b1F9lq1sw
JqGqs7ityG2jMMkgI5cM7OMhlmZEncmAM6EOz7xnEdqmch3NyzfaNAhZKwoHwSlhAbpDZ6SacBcu
eh/0E3CV60DSisvOxp7c18cX/KnISIQiAVltDcE6YCIEQQKRO1vsjZnp23kdjdPxAU/M6M1hUGLY
EECMu69/lHdfG+2EuK7mtt9MYHZPzA/eWEjEkBrmhBS86h9F256bOS/oZU4z57VO3mVz7t6CyHdC
fdtsr5Hvdk1vnHknKFMwIhZQrOJa6PNqe+uz7mnEyv3GefQKf+q0LzAZjx4bFJT1wT5qw4d4GUuu
azbDK8S78P1a47dzZ5xMlGBGT/v+/uA9jCc5t4NTiGgBOdcqO5hYSC6HQZ+AkygV0hRWGJNgBvJo
s/uoMLbuEFEWe8n984UN2X/DrqN7UbzblnrGGZoBg4Vrv5mhH5gbk0hWMtQZYh1h9loMYnYQpt2t
IIcpvFsok883bGvYFM6EgRB4G0hucAkhj6gLchDxL0UJaFE6ICgcNsJOvcdUcgbT9lbrLSLylOyp
zvzb4sfOSl/v3/zTqwbfaKWAJXfecsGBTWuA3gUyMf21F49jx5M81mSdv5svM5WJJquQs5+IrD5C
1Q7A2Yokj27VgzS0NzWvmCfzcz9G/g/dFdJr0W2mxzVCSXSuFb4S2LmrM3N6ICpJ6UWjsg2fbA+L
cuDQ31MdnCg3YRTiNQ5BmdozQ8ctJUtQeOeRdxjt+MmPtVV7zM1zKrhFJU1n75tjGDNqj7bwzyAc
6YEphqdB67N+dxa7bhVkH9YAs4iIY/T4enRE/HoBv59D1nzMzgk3ClkshE9j3nzpntAT9ktGBwWU
2BYUAGRXD2idXLyjLdSwCC57cwS99rQT0AE+qYOGde6XR3F/zwu/ug5LzbtRwgYMzBrvRHSR1Y1g
FGljNEBQmaHmdOgnvUff2FxmBcQsCUruvHdZym8pqDsV9menMK3EbQFNaQk/GRUWHmediLpl8Bih
jJ2+ppxtNyhFBkR32Ihy3o69u58udAhsN08dTzWaopizVIfG48fwjJyZFBFG7ahtequorXg5BMMb
3LFLr2JX+TiA4Idn3lxzexEFyDE+Ap14WBa8spxZKI2S0TzUOxQ6F+aTD34M1OCuVYjm4v28Vf87
xXccF7hQB+g1iKb+8oL6tmu6hqZd3TwD0w7gwZBPuXgM1Uoct+mZlTFJwqokrcBCNOwInXtITqqn
S0a5Sc6nLBA+fv5AX54QT2cHH4gWUDM0jD6/UNZvH8g+lbGTlgnGm77BLHo8OYaRgBP7/3EZTSGR
W9McgJ1nBAnTzYwmGoT7hdkYS85g+tkHSPtl4qs/ITvyVHK/X+fpVDpYeqw+Eq5TtYEGV49NTmGe
jOWGIx3AWgh6I144pNI0K68XEc3hS5IiQZ25jeYuKtFfvrhEO57vL8MkpgmKqduu8tRoq/dLdFcu
FoRRHAfz8Pzg87Rgq4P2rVxc+JPufg7ZdJIgCv350v/OgOW9+Hbpp6LkbjTGvbD0C3MbOglkX+7s
gqIsG4E8oojACQhwEkqOH4klbF0EClAfgvP6VP/29DUJEP50F54qFKVyb3fnYF9CY0T9Gk92U/vm
GZTGYwyg2KMVGKgAA+d9A+9uCblqc9QIZj1QRqntzLtj4gDu6L3dBbNZSXbP9geZ8SjdWXfTG8Vl
DNINPDuAOuixuW2xpu6/wTuh2wOzpOTHBSW0pZJN9n3Vap1Ns6U9M1AAXPv1ttwaWDCGdffgh7TK
00YRJTdkH9UiBeO0fJ2gPITF9y56BLbRJhZqFjjzs8vxdkeuBulqTGXBZgWDoki9neLBeQE6PsJK
17fmx617fqtavZJiDA/VyPvVR+4JOP2z9L897idQM2osJd/FrLTDK36WkzeYZxODgpsBEQLvPhqz
em3Dqvp5lX0hU/88Wsc2eKktPHJdWRp/20DMhoHEqdIuYfWeD5jUUdtDopAPpC6oV1oD5wUreVSq
6ocxalQvWiG7Uqbu2J0XQwYYNjGyBSBh1o9B8TBYHUFL+qBfhqlBbwUKFL0WQygy9NTlZ7NGVEMs
UjxOqjbim1M6it9026troXIiQyyn+CNdEuOw2Nc2iTRZgqBdj+9DJHiyDZ3zcPJU3K4Cgka+/vlu
WP/5urOLu7aluMofS+9vd8M4JeS7q+olpDZqa6E6T1/vkvwC8+62wluE/hr6lnRihSP4Wi1gQWB4
N2Lz37tj3Xe2uLlNEWdB+Qe5SJd438LToGwy5srcWSi4TSW3NgIZwcgF8kCB7derWQhjnnPDk4Vl
09VmHF8TY3AKduvs3Rm4hpf0GQ+gEvzl4f/HccaOJk8NS7dxqtafHr7SksEDt9MlbCiLCNhbJcym
45FdSZgkRif98mak0M4evn5rK25fPw1kcKQ6Mh+B+ehb10HutrOWUGnvgKWrrv2bjNGWO/7f65Mu
RbMNkyaFKeXXlPnbEynP8eH2aK5nufVMDXHwul9EYH0eoSFEH0HDcYb2kLLMSGUeAB11809niyqG
wjSDJ6lCE2pUFGTNQPtwQOsLGooRj2BZvCHJgg6kd+JWcJigpCFyCY2wf/3UBpDSHy0PRUY37MSU
Sx79LgtunAlJVwdEAJgLSHP/dShr/LvZ8o0Zm9vSTJu/PB0511tSOVp2gcEfgNiE9Susz9Krc9F8
RAMVrmC/XJ7G1msUoBtztkjsYJC/RMii0oWywTNk7HZ4oh1b6o2UM1Z29M3gFHT9k1bPUSVBqPzl
xTHlSvnnMX370E+HleZWN3d3PZ/D06ICUa5XkgIBd9VELbd9g4rYt2lpl8e5PjgEO8lxBE87fOYG
mmpMBUPbFtp7PLtz8yEND6+f7uQEtax4uaRyI05bonzTJ/+HtPNqbtzowvQvYhWRgVsAzJmiKIo3
LEUQgQRAZP76fVreqk+CVcLW2vbY45kpNjufPucNpMOM98tMXQreLFQrUg9/HwBfx92/+qHBmaU6
y19qa0fUaXru1XoWL82FdKhhpNr3ST2pjinvt2ekHREXvFEH5KlDEdIfwtIzWSisfY4uCNgSfPGC
K9GcwJN8jRfYk5GMLCrbWkJ/zV+xZnXlSbUmrwW5Exbagcws2n35vo+T+baZB9AOp7BWWHELdDz6
dnmslyfwEtjAhJAomtdwmD7cPaeClz2snsjlkW3qI82mIatuiDBA25F2gm58seu1sua5e2Mdd4jL
t1UNuK1YpN/GSSzib9vSq2JfOsVsSw2S+ifihohhwFORRULAx78jW9ApkPqhLeX2JRydE9d0m7U+
j3f9OewhHelfZJhRSvYgN0Wec4OE6dY6XWlILHWddF/HxF/z2gosC0vWrwlAtaUMx8AgYMHSa3Tq
2flTjlEjnOD5yU6H+eIKnzvoQv9+VbLarVuA0iycC4RCfmt39O7XQop7aYzoZbDLOK7UaTPYAYoD
Fo9UAwzsBZENeG/ciR52UBYH0QOY1TGlDIox/PtBf/ZGGU8yHcbNZXVx+zNLc+AFSgsTYPtc8JyE
eIW/FSKbOX6fxuFQzSISk9rFzZfkCSG3Izm4l9zGoTQK+IiMLfkTKCF8EPmPzppYq/Imlgi6FhYI
DxUXG8lqnWNyP0695GJESyMc9gq4JWhW7Y1DNmIbcOM9l1OIjL1pugvGUjXQO1bo15OkNeY/mm+N
eSOX97SSdZrHGo9H517Nlpezg8h/1V+cIvdczfzK9QFAHKzX+6R4sQ6nffqhBnaFECAKpeaoRx4Z
pgsE+CuweujPn0lDWORitR0fEEx9uMC71TFtFxbKpenUaBNHrvlefEivFrEp8tm9qUWF6uWJWbqS
jYWT5pYfxSyt5on39vfZ9eUn8VePW1G6H58vilIz4NW0J7nBu7mHiY7gK4ymz0S3PcIKOMCZ8x+b
bQWuulF6epTRLFJ/n8Xontv9YHDqkffB5VojTLNlqHOK3dXsL5GBEJ0zJCF9oChfNdlvR5CkFpJv
3cpoqQDVXpeFfYMhtTfhCmBblys2k92YTp8ykkWyrYlc7Z2kM/yf3k7d9OHdkvBMl8G6nOu56x+F
X2iVYk0xDY862FB5R3yGtGqOoUXJFj2/W0++at9FdTEyh17PNmENw1945s/VM2urpSC80ahClGMX
uRllMUQTlngWlA40JgK7xc2pjFGFukW06EP2uDynABYq13q+PBiwt+BeAIYTAorlvFooBSFGjLYE
vDWXyzOELT7oH5BMO15fqnlDLkfgyCP7dEifFW9ySQcQ46TEhjsInkbV7evwzJNGyBktb9CuUIgJ
FvWqXno7FevqrcUd9mjUznljdE2O1UKcGBalaQ48gF1AQBAmai1FK+yHze3uYXH5SSV3Z6xkykUF
OV9XQ1b90zyJIgX9K4cVeZE3Yf4arIVJG0R1iUvXWGlvyQlQENGdc35ND9VbcME8Gk8ICEUN2nVC
vKBZnR6oH77BSOfRwmjMa0E1/4clQZkQE/d5ZVGyG5+c+6qY1m8gXKl88KsuhvcnR3ooh3wr+wXh
/N4jagne2b3M71RbEAeCHQoTrSvkNruGprVd+qZ1M3peECwV+plt5UcIFb1nZS0vRbF8oeuu/0lu
OYptfROT63ur58m68p10eh2qe21sl+TveL4O6wMvoYxcT59y+Ok5fiweDZDN2YYn2FcR9jxUns5s
+qk0M58VZNKvdvaIFsekRsDltMqGJpkr0u4GyWfA8ot8TUI/nFVQITgnX07TaoAC0cZiRpB0cMrd
GVGHKZSo6yoeUTwlDbRK5/PeAKfRgSGKxOTBx/XpKzFhOeRGUYUwjipqvc1apebqU4tCrw6W/gnj
+upQNnb9SnXUfunPqIQhyKosKHOfhuUgQldYENOnEdirZ12x9fdk8KyOX7Lhs1+B1c9h0fpsHZ/1
UO6vy4K+DPQ+jj6jjJUBe0jFWQFlOZBbxrQcPIaraBMcL0Nq6ivrMdqjQ0hxA97dSDBrxNsft4Ih
R3bfrSEIprgvw6RY6FtSj2/sqSuODdNyoiGKUjnw+yvn/nYu7RNp84W3x4WOq8TTbZLy3O/Ww5n9
eUg/ZUaS9GXgMLkgX0fNE/lL19/1FsEeo/V1CRrCmkgIuCNBQx324O2yyWfBM7uwH+57XGlJgSCo
+/l4WvkqDioVCfgBYZZbPBWvVyrbYqkKxuLfx6vetUxbMCAlMvtVfA+DpfcJP5kUOQuJjMkR7vta
JeG/t2yNLPdefgm33iwgnKLOajkSPIkckjRkk90XB9C9ot5nDJRF+lZ6NiIPi3IqLf0JYAm4I0ie
ZmAdzIc7+I4tl6QQjgpdIv7r42nLA8zn1TD+u2tAj9uPFZ6RKmZBfUM1LcXU2pFJrfXOsiWdUYNR
Ded0VN5Uctk35vf8nm4P1hzrgNg5QQk1VvqiP70PSxeOI6v57GZkNAizhz5KNeSmSlt5g8aV7m9C
0GzS38oL5QGrHGD2omCcA6G6LDnKVQ3eAOeUM6ph3XF2oSUBQyrbEo/ptuAiRSsPQt5M/hDqad64
VzgQxhni4F0aWqsUOc2Vv+0dgO3ENwf6ArHzo3Azv7zc+VKRG+rDclJsYvaPap9gIyL+yXiCjSD1
rMRsA1YLxcsI0ebrVFhbUOAbaK6Qw8IbaKTv1cfo+e7SJBTDUfoofOaagXbQEZiv51wpN5Ty8iFy
Ci/6JgFKkTxEK4ooCD3eZoAZHiixQLo3EWQgTTIUtLWTW7+eXHK3D/039U0/+O/kEJhzfwJJzzmv
/M0Z8ZF0Hm9KkqrPOHYR9Q56EDZ4HRoD6zG4T6KbLdSBo9fbaz9wQZVgaSPsjJdZZQOpVlhP8q46
9C0brc4GpFCOzUSwv+6JyfBOGWSYCJtvAUItqLNQs0v4OJQz2Pw7Crrz2zZDOrxBpVElK4N7tKsD
/5nd8EjjiL7ZPMjiCaDuoec+nmwVVLAEk7oawyKcBNT3NlCT4AxC7WbN0jkDtSthsiw/cY5Qv0Kz
IV5RLYF+UWH3koBnDndhCaAuBLS0LXbycH1xrg8QSM4kz4SWPWIlC3NuoLDFn7th5IGth1AVALre
2C93JHoUTARebi8MJn/Xg3TXQ6/mWR9j6R466AOfp1jv2pIDsoO4nxPoYQnYHzMJfxUsYnSU8Bmd
+tCFlPX9mVfigw4Ea3qG0/uGqu0k3IIfczXpa5frDtlnKOPobowUUgqP5N2E7rDv9u3n+6Ya9tHD
xth7JSPONfYo1R311+bJmhDyGQzNGpiEvgylgZXYfLW4o5L99Yz4EfW2NnMrzr+ZqXpOyju63KM7
gURvxYnMjkTlYuB9env/RTqQpoxNMCg9+y54etQUhrf50cLaHAQIeF4IcPehOd2RuZzct/KDcTRX
UPW4qTLKj+mihspH+hLgFdNApG9fFjmmGM2wACAkuKwiT2kgP4GsjW1w+kl7QclHY5FqFVWKdLYU
zxA7ZKBertsrmIiXJwq+p5k6ll91Sl5dKft/Fw9gv6iGRrXKwBZNV1u4UVnt9a69fnla6AAfr7tw
LPgE11X+cNKdGM0mOrdAzGDprZvzoPTHFkhosDRP9/e/D9t/pxgtWSW/yNehbIY2dOse4WvkQV5H
QPw1jjkUuhzKpNdXkfNcVyj1LC6Fy5PhtK6qkfTprzWPF8NUSC88ADuQHeWdREZC9nP39xeTvko3
PxfOj2/29Wj/9n64pEFiSmV8WvRmQqosT8D3kTQkoN7c3eblMu5rItejPGXVRCqHUTpIH8sncgaW
OcxhWwYuilXhB9/fOyJRRRYOKaRiUCg25dszdQk0J2MhymSiexV/GNcJWW+3D0tfcrD5OE/Jf4M2
axxQbdU8vDo50kLUcRfQt+aWewoAERHQxCtpcUbidJ6hbxFNY4onyiM2K7yrSEjilP14HoFHSuwC
MaGZ4fqv/IRMUHxyjF1vF/McAhKGdsujsb4DpX8WiSLRRKCvwTwA54GZItJEf49v2xSQJ8DP4W0B
b0+VoRFDXE5f3BLAt2QFuQkP5iYc1xMuhcXl8To2Ns1b9Elw63pULptJ8W6tIV12ssIMcaW3J1vu
k9ZjP5DZb1vEBNU9jDQyFosb9+pG7g3Mz/u8QFl8XQ0ARkxBlMANUriwY4qLm/qt90AVhjjsw3w/
AY60tsbSjOdm4ZK04/+1hb4SyFf1tRxZ02hZuOGca8+fRzMJRZDKPj8hHuVaGx8SyXLJUV1Mmokg
BFjrZKG9hIeU+9dwG1gX9Ndzv9Sh/Gz09yy06hkCPi6KttRUTY0doLZ2XxL0pKaxrsoiJ2plZe+J
pL2d9on06cffLbXnu92U1jpxLKloeqlyURa92wTxComgqHYunpNgvBKhzzPytEHepybv3D/zD6He
MYgRQ5Ac4h+KiuLn8Izmt2OZuzfNgUauBO7f37FjNLTWkpRuVRzcg0RZxHu0GYSM+NVGUIOkTMcr
T2pFz/8ajFYa+dzvnU7llZaKT297R9GztzRJfd72/TGptv/Wq3Yq1qv6kpfHDDzlgL30CkCGl+xp
BTdZ6nrYi3f7t230r36JnMy3M/N8ViFrV6wn03Q0zsTP+hN4RiQP/1uXWgH6qX9VfO9CM7yabqXd
T4YxYo3LYHuihvF3U2303b+61IofrNwwy4vokur0F/6RBARP2wRNGaIzxKoezx/ZuEL/7envdn9d
i5AsRFZYFQKdP0eyCNKbWgShsrAIj0F4qm4l2flLswseSQT93dZv9ATVsvrQ3HRVPH1aOQejX0WJ
FJ6VRQWechzeac6GZ/SWXhxSQdUKGGvHVmu/sf4ZVh5X4GSQZPjHr/XbSjGz6mpdzEBZRBcHjAz1
DNNGMbDEODAan2bZipJUR5vqr6vzW5utnXDVT3VeqrSpkAyUXRUpBZ5UaL6TFMddtBxI4OdJ4YVO
nNl9ZD4OKHb66HqGrhwMev1BFs5MngIwIHp2pThJNL5RGUTqpRyEKCnUA7V0KHoG3tTylyXQJoB5
xHV3Hlq6IFdZB3DHMahD0z4rw97739P4y5LBHYaUmg4AR4Zu+nPJXIz7pbHOBi/M1TngvX2nrIx+
Uug0YwAJf7fVBhaJ+fvRWGsss2sTXsurKS8angaRm7z3wf29gOsHRyZlaE/83Z5Yga2D5Udz7YPl
frLSvKfLC/0x4oWGINQT5IBrTRK1o2ddLbXOliLz7qru05KZOIj5QNJV3w2YVWAIw46muiasdbRI
jV7LWkpTFSpwhZODqR/wBui/aS9J2tHWb3ucEVQlDQl4ow/1/efqMH1PMwNPQS8QLlw4rkZUNhx/
nq6FfF8XifS32/5Ha635Sq5xJmu+Ji9uB3LLIlOxIt9OOndghPOMbGxpr88v+kOCsjvARYispN53
Qsgdj1SySQPezx15nXaN7/8u2f+NQGtmVa8Mg/TKd0ICDEEKxNOHq9Wuttcp/BsSnS8Uuv5etZLo
5r+X7f+abM2wXPnlNUhpUr8w6sPhCr81AEvyIf+MJ0LVr6M98Xl/tSdOwG+n6rkKzDg+McmQKgYA
f8mYx84Hth0AwXAv5R0phMz+brStI/3PuGoyCCHJ6KOnJf9stPKbW1FINxkNZWSjwUHvgYFDUXYl
W4McGJAEqiA2rECNKCQnEDcgi+qjx1uD6fUcShcujmQC6elUG3S2ktHfX/D3WRB+5rLEdQNU5OcX
NLIQY6ok42AEngOn+aOHIvWaLLBbjgSJwzNBl3W0+UuEp/W/tdma+VDBpV5paJOywhezMJ8BLVmG
MEO62jJ/XWWaBRxJAnwK2PNn/5riJp3PZcpmA4eO/MgcigUcFJ3MzhSa7bwaWEDDg+do3VMHyc6b
VS8A7DH7kYDzTG/PNfm7El5HCULppVGGDbpe+k6cDqQeG9uTEfy0b5+glql/xJSPzs6df8gg8TJl
35Z28tLbgFAoJvm2HKH/J/QrjTUwYNP5x/zYKY99tLbGGZCM3vzyiiYixabn26L3DsXarc52Aqr+
7zn47XiVLUsHiQtDUm+fePpNNmo4l2IKSjEFw+sYBtuoq5mv6Ki96b630zrrzkmueKVxlxeH18Wr
4u522+3oiaxPOnyATtDRqS/E7l+ttRazUsiyV14keVG7p2k4e8UxY4DQOKnnEKKioOhRpViG2GQC
jv57QDt72lrUQa4YpdRwvGg2LEu44pfx6260rsGov1zpce5suvrbThB9nS7fR7d1pClVLmtZosqL
C3DfEgr3SgNZWNVA7gRtLkCXl5SbsyNl6j6dl/gDUPpUTCcCJiLoXP9xCFp7zSx0ru2SIUAY1w2X
HhU1EL/Li/NGcppQj0yfObxB2gqf/m5Z/u1E+T4QYrl/O9vjWI/V5MrEQyyFhvTas8F+UFOyt4Tq
rk6h50Y6MYKM9v5fJ76dLjRC9aqeIyZBWp020brYq1PBgGLQRW6mf8jml10OmavqurN/eydo33qt
tt7kheIZch3Scn0QCmcYALk91Gub1Lm8mMfTJni/RLxYBh4R+6fwoohAXYAGnJoXF9T7O8aOgS3X
TvqI9Z4xg/S8DzjqMvsWDO89JM8vTmk/IXEHxIqMNefVCPvOLbgE/Iox9YRlK9v1x93pba7LGlGe
28gEFRNPcvQrG8rCOVwYaSSgHJtyajhaA+vhDnEEusPUg6dxjDY+hZRqagCWxd0BFT3B9r3tX66j
Gwk6pLDJkE/KaT44j9MH/bUaV10xrfRbXPB9FNtX9KUIL/Dp5YU6Qu/SVh0dgNNum1M+AKnJvv1/
UFBRWI/tg0oBBCahtoRSmdJK+Pj1TfXVupEX9znCmCQkhz1u/2iZLLP1deq55fPfG+TX0+l7g+2l
0lObS1/jHJ4dMEoYhLAda2ARvgPFBgWqLzPWaPTe0epvQ/u91dbQlqVU3WOVbgbrZikyxPW8QrOP
KryDdtMkHWYPqPR2ECF+u9q+NyrG/ttZEN1N8LoBjSI8JhRxHNYbXq1d8eSvShrf22ldbb7fDy76
jSGN7ePtue/IjhjXydpy7hTf0fzEqRdukKiFdt01XePauueK3CxlLfpqeoba4jwZrrajQbLMt9Px
e0eR6Lckj6aoKiEZOruIUbUmMY2lTFe96p9Q4c7zSH1plmIafSqW5AUcuRx1vqF/ncRvjbYmMb3e
syS+5yIsVVY1RxIX+QQGeVfnxEb710b81k5rEi8XkIWS6BxSy06+Fiy1Wpw1JJg79kJXS60508qT
lGdnWmqQpqvdiIppbyF0ZLpiLnHL/tWlViCi6HHup2LoGsiKxtj/yCblyO/oTtf8tCKPWq5k4x59
jRt9of4yAJM6F2I/fw9bVzutkKLWtJsUpoWYH6jtBHKckxzKXSzmrmbE7387M4xbVp28mGaKgTUk
WgTkhLkCdkd/9+a33Pb3vfR1pnxrx9N8pR9DGeENWq6yjTLzBtr0ZJej69Ff/ce2Wkd+mPmYGBEh
IhIWjpVZwND5ov7tSIve7j+21TojvN5JCm/a1/j1cGe5TIXuDVIQ+D2wgzsaEzvlXwvc0GQFZCz1
Wb21Jqra9IOq9ORFRrUJqP/GGGszFH8/qzngnrebI+MR0NGmWM9/tdlaIKp/qTM1OP/zjj+/l1j7
IGjr9tfy2+kNc4+hoPRbbrXpaPfXU+N/fTVagUJRmP0o1+mreK1GK6E1pkKnEKJbHS2J5fBHD43W
cqmak2VdEnqYwvO1lpSVbaG/Axu7U4Pn16tT1XBcFLp5EKhao3kJVb8yy560APpV8mZ25b2ST7Tx
aS30wLwTWC54DFuhn5cs/LcSZ4yO3qq/9JZ6S1/UM8lFfNU8v23EqxJder1G+ke9r5hqK1QDOV2g
SU9PQlAUMlxHi7+Nry5Ry5dMTcFcrLVF1OxmGfG1ktj6d17c11WAEg05hKO3Mjra+u0G+N5U6/Ks
NKVMPK+UFtlUdAs/JbpU/P8smO+tiCH+NoRyaPlmGdIh0vefxkyoRKODCkQ0QCzu78H79X33va3W
5Zn3ikrnPPsavKH0gAb4CEAEEBPqyeOAxWqMoqV4akOd/AKf/d3+ry+t7+237lTrpkj19U5fxTWk
AucUvRUCd/RWQJe6jjixGNqb8Zu4pNxaLOW9yS5Rv5AoV+QEzeCuQYTVzg1BKjJCnXTZruZaCybq
+ee8d88kPEuE4Tdc2Edx3ghw3NltKjAn2ZvklNzuBed65YqN2THCvx1033vcWk3x9awmmomc5hGQ
wJDLgwsYP5xOjb1fw9nvDbWWUnPygyJW6St4FVBKOAlszisZGd8AhBciFEDcu5hRX9m0v6aztXzu
V8kPo4bp1Df3eY0ZIBR4gF0YCYNjBKvtoc1j4VVQjUwXiLyBnRfEiAp8J55RxlS8DP01YCtwZ103
228X23chudbU38wSITsLIbl/MrHyBN30juzMr7vnexutufX7UePf/UzI4t1duOmQXdG1n/gO2agb
OceupO9vBTidp5li6hgGAKVpjXemIs16UpL+wkNRw8KGBuKewOx1tvRL3PijoVYYXDR1czo3NFQP
/xFR5CTitdk1SZ0daoU8SnBR+umVWSpd0SV/kMywJpzf8CH+ex92dah1M19D9ex5EQ1VCPEJSVAY
d26x6krYdXWoHQgn19LIAuVr2dVo9qB4R0ZARVu08yj95WD5PkVfV8u3a6qnlNz0YuhuPF3FjvcW
0RaJ+s6Wfrl1fzTUOrMRvEgr02ItNLwheo48SRCN6pqf30qVtIKCpoxXQ/9fxqTR5XpR7kGEWiLK
t+VESD8ihU6whgdot4TmLxfDj9Za606VT012NcM+FwP+cAPYnIB8r+PzWMb7+dJ1B/wSIv1orbX4
smug+tqZvgno9wmzRrT5UBgQGttdR3LXOOqtwLqKlGugebQlFroI5RN0ZTC7DgCf1s9/b6rfDkBQ
B5gV9TUACID7foZKaRn7+VnzhbDrZYm6+lA8xuB6QdiHhGF0LsXf0n0/GmxdcnUoYf5QniHrbcTM
iaI2WkCb8BEVjEUyU6i/yE/oNHTvgl8PkG9dbR29iVXepDwIvuZw4nO9GpuIhGbXthYf07pRf3Sw
dfAGluIH8d3rQ4wUwnrnWdcC+eVe/NFAa+VDBzT1QGYERT48mcnI0XSVb34/BL+NVWu9m2f57uVX
2qghSYh2UmxrTJ47XZ359Wj6X0PtdHOpeXJ6qZgUJD1QWoRNPPc7S63yL+/y70OmtF6QRhiXUVPR
nXAPqOeSgn2x/a1I+eo7GDhcJj6pUX99np2XyacJBjQaCzZOHzecjg3X1eHWWaxmp54f13TYxHQi
rMfaKyrXaFLj9EW6G4GsdbRQoaOAPx52Lc2OldMurV5PQa00fZamgrwbtpVLmSd0R/9+PSm/TWjr
QGkizcwuJW2IkxLwHZSP/oHsBwF6x1D+vp+xhNBVQHDyV0br2/VZnpjQULQEyZJT5LT2HRNb+vPg
7x79vp//10xrwoyTb53CXu/+BQmA7IyUxPjvFn7fbei0oMMEi1xuu5zIjW6aqaLTBAnYihekuKMp
S543WYdoeBsxbaJ3RJ4cFWgD3IcMrPPned+/5E1y9XrlIseOwJ8k6cJH9DyYq/GsljHGdC6UCzS3
SIZBIvipwXVxx6MsHZwg/KLaDrMcI19lGcKkQkUWbbQRHJdNmH75Gz9ecYy7Dr0NNOppNsTIRFxe
1Ndw+jvyRAwvDp4h2O+dIAMp9vli92BnJmgkFBDM9hTeMn9gpfap5/SwSagmZ4xsz+M++xHeJu4o
OoguB4PACsif3rF0Mb5pH91icBSBJycDJPRifg7OBfnsOkrMcgHTyTmkA3ePPOFshjpQMEcYmRIu
sJAhFe2hDHsKGyWI+dN8vqDOgsCifaicWQ+TXSwO3b1icyqD6rdnMxjUzkaxZ+/72d6dUd/nk2ez
/c2dYetkH2b7w2E2q4eHBkvy0tXshcEvx/ZicVjwI5mgizqEvOVs8SSl9Plle+LeR8axQu93PoAS
bEPYTGzbsQcQUIi7nvBQHpDlXI+eJpjArEfoTzgwIu31iaLl1rEGxmAweXvzkPzChoxS/Fs+lUaF
i2ocRsnpW4LCsTVAD4nolxI5Qn9Igw2WIpobLLMJP1neIC0Nlktn/ADa8ksS7UpSDqVV5EivkB5n
3lCMXsdW+Xee+muOhCOYCkscBa+fc5Tn1jUuTxYLeKgv6rd4722tt+rlRNZFHaAPOL9ssR5AachB
lpibJERYTpjXNUCruMaQob2576i8gGo7bdA6OiQ7BZ4QMtguBEBXdhavKf/lNTiWhQEiZxiuvm5v
GRAaJbsLVVgmgUIhmtJCcM8eCVS2v7NGDczUGEsd2EL1oGC8nvO9BFUM0wGKEDWcroaXc39N0fmG
WWifwj8aHxBdTd+OKFoH0+sID7YOo8d/edSx5VXF0CQJwR0Nvs6/LDk89dSo/bzgmaGO7lgaf6af
yipBuuDm6huRhjNIwYePBhxDykzXh2RVv+v7+zzcFvserp5wnjZlzGK/sL3nEoxZ/H+290OQTjAw
e4/3+RuGF5GtspxvtrxRRwZ+SZhAujydnvuTENs7BBCpkr1b8SBHs5K8zez6KrSvkRF8liDSxHPk
HBGFwT4otI2ZvrfMcbFVEFR+sp7iI2Z6wUpGbewR97WJthBurebYh93bTPJ6cDqctzXsuf2N4vEo
wQ/3PL0t5My5HuNVJgtdqfoo1ePbUXo832zzhPkDDJxHCVMjvJ14Fze7G+I6WPh23B7/ruGL0dcl
iKkSxV3LbMe7BYY1uZcUiwR+Hl6q0BB3EpoRCwiKA7kSUsz9N1jM+A77o6bL1UD995H2s/nWdvEv
Snau07hYyACjYSTuJJ+yJSk0lHk28qcOunmlkeJZSscc1UxvBwdzAYVJ3WkLiDxTK7DxrMuGcJ5k
2dWWge+W6vCUOabsRJxSzxDcgQK+Xg/9Y97F7NBEsPAjlm4NXuu2kiqpkFEoLKinkJfyB/c5gLh1
DyKpN4B2fl5lC5Q7x6dptIM7DzEV38P5aWVN/edoaW0uYEDIhcLgyVyRpdLH/oNJSAfWmR/iUXpz
pRtrGtL++2mLiaTQB8BNpOvUghP3756A1SdfJSMB1UeU7eexVVlVWarnoOC5mqAWk+ysYfWIFlee
uJY0QFCn+FBpH5W6Z6i6Ohk11qThZhAcY7u6DMo344p9tq2BfIwwhRsUfUe/o9TPfxG/QBOTk2mJ
HHbP5h8ExWXLTcdX8qV3u4Yd9Bq/Ks8YCqav1vpcuJHmIniFAfAldG4f1dg8wmz3ZskqLNzzg4Ri
zZVTfYNElne8fPSSQVQOrxi9gx2DxS8nk/wpXKhooSAzi4yYOVSxC+TEDN4u1SRE292bxOHI0qep
PMy0pRpvI22im/NrMr6GjoecFZCgFHaem240fgcsaeRYoD6QN5r3hcPWhdBBx9QVKcQBaRiUA3kg
INhfxCMDaPK0WHrzVLnZGK0yxXPq/TYlEoZJGd1W4eC0r0a39+T5+n4h0PXtE7ZuPuLGFubm9VCZ
9DBI70+DXf+Iwcy5v7wsZUwBFQdDQiEBKgsiAToAfSRe384Tf4+aobyp4N2itov1og4kZ+8v7ypD
fyuXAVcCDED+dKlDR4aV/Jzta7zl1IW6OM/Pc0g8JeXNw3l9m/d7g55wxolfSllcVA2iiIpQ34SI
Okr2wsbFIwLU+aU8t7GDRTfZc7xpgj35Uwwm6kPB0id0+vIwjfaImySJ4DrcfWTWVWig0jiCCoFy
sFwt/I0ST/rVApqGzKwjsgsvAqNOWIi98W12GprPGAesla0KAb1yoteAFwgX56vPEE4Kb3p5vHx4
H7k/LOGEA9Pyh9C5/WKVfkBIYtn6xxJRdzaYnQzDabLKoOHO7mzKY2ain3uNJ+GGZhMZhFemoySI
Qd84ZZG56SgYSk/htOC65fvyEaMr2OP6DAPeeq2OFYZVE8Texn0mcH6f6C8WPnrFEQzYKt0oYxWS
bjq9cQWzMm0IINEQX11IvRbJ1LVlCCGXLEZexWa47qguI1r1JNTvNuGmn9r9aoCXZClauyG1kDse
kg8fxaZZ5mf7ltjqIwsjZxFRKE7d1HBS3A0wQQSTSiqe1rCRx2gYmlSBdqSjc36bdhmCneUScwy4
+z2nYaTjsUbAm8+i1f01ewyhmAy5zJg1vRnx9QKOUYkuWK8FI3AM3npP6MFDGWd4VjjHPl1Y9yyI
jXfkA+tx8HB/QiAuXfCvHE9x1a74LkDTHmoTMSY+RHuqHiHAaHO+cPBmoQA/8qch+sOvSh91MgmT
GaIgEzlMhymUnkxcihi02auBESF6nIM+JOkpCm/pNBzEm7tdLIpjc7yM9Y9kXb5nS/mlkMZ9SNO7
C3aVKY4I9t139esgNd3eQRLniPmRlGz9RYIAgTxK4RLg9+mwNNyC4rSv2cfrczNI3rMtJ959Jw9i
3W3utsmeX5+Y10m2kOkZemj4JZzHXs0cDPiWFYImGNO+1k9CnO02YlyrQjg6JysjHTCQ59uUuatL
xzq7NzKPMBZMBOqsLTvJE08WGD/uCQvUeMwKN8EYBjN2rqe5ljL2qkFJzhK/h2qQ4wmNYjxwYHkY
WUNDcoLcicAafjDEBpPlRg8ckXcCHfHj6vqzcKDMVET4FpdBPO3vOavOa0MdcIpglLdK1ipEJBuB
02U+YRSGPmYUJapUdtRQsdOWeDqHWE5ipqcijFA6yBfMcXhAvJmC99zHVnotEcLLk+wgHbMD79CE
M+nBZ7xl+yxP8wZYoJJhfI6vzy4+qKtiaM7Z15h8PMgIu64qtFzncOD6VydV3WsfeZkyI0pLxt4a
2+dDsW4mxr4B/KZ95E6yuWWESdnKnNWL2zQ/CuXKZHPeWM+a5igMy0Z+yms7sAbZ2a4fVdb+VHvB
13lzSlzqoReHD8B7ay/tmx0VX7YKCbcaQYVjgfJB7PgH7xASD4HWQj2WYXqzzg5HKFIWqpCG/rgf
9aExjWZYDNo1JJMrjsjNvHhAg2FpodEFM5/F8S6J3GiwOW2JVdcmC34Ivi100tyRPlL0OB4bc5pv
+/P0OVtr+xuDvffX6ipaXnbFpNrdrghZE+ScVvKwWDn+g0YAAI+NAOK8bA4WWuZEmFhvyIjGWDrE
4nrYRzeYexopETfYBAMfjxsVzxJlmq45m4FKAruY3UbjYIFI4HiP8qwDjpVsS7JAY0J2E7savoVO
9JSMc1zHGt4CyiAd4vQ7qEeX4dW5bdGs3VQzGODlsIfmakkQ3owbjv1ZM+u/3jn2OYiHOPqOCpQh
bk7MSwJE6DQsqNxjvkAKCxHBkf/AVNrzAFs0QmMeGzN5bnycZulKxiVCnQlRFvbgo8RO45LaAIxJ
V0siJFS+iaLG6tB/xll7Ks9lFxdpfhNvi02D4abyjIz+RKdIthxXs9578SoCCxIBKHtvLw8xDehP
8QPPmmN+LB50IXnaJ6pAaLPv8O4Pn+8v3nMMl929P8ZD6aM/u39E0/tH9lA+RuME80qEmM1x9pCP
mvFtgQ4WoWbFh/e8cfSBNy6/0mCt+hE+5B85Z2lqnz98CkMXxFvPjz3cLAw7w4cVOSWMsjkaPy7P
ydL4uHAhqchY2GfNNU/u/eN0UEs0GYWeSm3XmnvHKIeb4i3H2PziyMQgimtBXMuHCBJpj8nVZTxv
gCTQjrEcHNTvod1LhjW2Ek+suGpVvaMi0qDdvc92yfYyLB/xah03s+ADXS6RyD8tI8jlq7oa3LiF
qNdznG/qReSPFQLWF+NrNjJ8bLY4y1QTfWzhyQ6F7hkV8mIylSF0COWRDx+fOxIm8TAeRtN8kUDK
GF/RXTzitA4k+v5CSnPWmyILOFDxB6FtrUJynefG9ePykDxi28EZh8wloSBsDs+JjgXW1dY8OV5W
5cfpKT/ekJWJpuEhBhNrfTCDwUxVHe3FRLay9y5Lg+LVIi5E2RgB34d4fR3Uj6XuqE8ZOZPX3HP+
D2fnuRu3sm3rJyLAHP52DuysZP0hZFtmzqFJPv39qA3cI7EF9TkbxvIK9nIVK8yaYcwxvHbaIEf9
Gv+J/8DzyymGQhLuedhlIAVqJ0bwtw1n5nPzHqDY7r2Kz+oztJj6UAZgaTAWPnSvF/cP/SbVSXnM
Ns5vtJEvwjrZFY/SY5ZNq2X0WuxiDuU72/jYvNZ/q3P7qjsTMk0inRXiRHwgCXkK//R8c/YYL7SB
lRKy83SWP3vv0bu/GJj7nW3/NJiY5JTiTIRLBjcXeIOc6d/VMmun6cG/1PzgmnFZgOKB4H1gU5on
M6Qtjyly5w7WddUMLanz8sDK8kkY7ufheKwcMBruoiEVkU2CnvaurqEwW8/ExTMrNc8IQHy6aAUC
499psZTMOWcXJeF3qGIW+ULBVoiLABhoMBDDyfAJK/DSwEyDDq/3bs1aSCL/1my19x6a+KsEe/PI
ltaw6hJ3mJBzOwUMMFd6gOb98Gah7SWt8Wd3Ht2xJ9SIFCi7pLlzbsh6PCRL9wB3MXd5O4h70e01
LxbXQTQDnbF2Bg80qsdDrkWDPhfWE06dvKJyPucSejsfEq7fvTmX9/5TAnWL/OrsrIO5eXFPg+Zd
dXC39Dite2kSwpo5EMFGj3A0Ne/K2mJv0kO39Q8iHhzCH7/q3/Fzd+5Ozq64R+U5pkIfciSACdBT
kaBVQPF1lORVr0ae5lZWUXNDRIPcUDWryAV5i6E/BaaIozEvacfTyWw5CA35M9oA7mS2zJvKwDAH
yhRDlDjwsI5CREnvWoJH5tAf9H84VbhGOMaoJ8nz+ly+Jgt/bpICJRZ6GJSt8SLD1+s7HEPb9Bz8
MZ6zYFGn0/wVl1h8l9NpfWofujcqHQ2wnEAduOdcFhh/Au6TaebMSPhUK2tPGiZctg/0mD2ntsu4
LwGk5MTB7KS60pbSnhYy3AzThbIQnelFvEaqjAZbwKjpWlkqMW4lPqqwdx8zQKM+nB/Gspkj9gq9
1VJfCAts0tw6SacIhICEsmZs+w/aK42Ev6QTT/BvAerYc75NNvGMZ/Px+ozXfFTP2Xv7Hpw4Db+U
i3pSDsoxem925jY4e+cQpfJwlTwFq/gi/LJ+Oefy2dsJtrxXT9d/MHi5Z/jsD91Zm7XVzPqbvLhv
zYt8AtRnwIVle8uYvOfjtQK7UkJW2u7g6oh2NZVHiHWf1e0jctiXkA13Z1eeXDj5zLNz/nnTv9ty
OC6R6pFhVuTwfc0K9LLaG6kclLss/VUrSKWI6ytxPw0e4V6tjj8PdlP94XxR6jeVgTBARND462Bl
7Kpp4oYMRtRa8qw4NVieVYEeHkoyP4/F3eFPG6VuNFD58EVqiqJbN6BNz1KqJvPKnaX+rYTCLoeo
uMgwd79jDzY/82gIziRVxZmVHOLuVTIPnixPyk476sEusTMh3hm+vJCk5oRU5kIPjZU4TWIk9lTl
IPdvudBiYDFnYbGV9XIZXqO16FrrNsn/psmm4n2VQ3pnG7uE7tPM1ib8I3KTTawE5q0MxH6O1FgA
U2gOiV9OucrPiEDAOAn1LONwmGQXykhbXqud6aY7V6qXskLjJSzMNTJvLlycXpxcGq3bNAbklSos
P6o50S04TxrY2CLuia8c08pcyWQgrvrvsmmOkdNt3SAjbVA9pfL1IYr6qVgWthq/Vdd3p5k3OCqq
jEedAzHticSUXSYo8zr3FgUZW8sDD1YYU6klXkICzvOUSZiv5D5cRz3JAQV5Nj+eAYOfG3m+cImG
dcGEp1uYFng2dAITxz9LBVyiYUYDVDOtVPcQ+d38Guszw+C3CeTIe8n2pWbVld26NbU1+ihbD3H3
vJwFgjVthD+G2iyCxA4bfeZKwW9H/CVeBzb7hkE8pZhHibWQCwfiyDOIhrPUNYtGJ1kYantZhfZa
96fVVYKZ3T3AKnGnNHjbND7Qk1o6/MSWaNCzO1y8T7XB1G+D+Cq53S57odfm0A2QoXdCJxR9W+q8
wHgXUCvP7vUZ3r4jo3FHFSQljvXS8LyOpuoSzYX8H8oX++ahOsabeNU9unOyZmhpHuGe2rETMg9q
ur1Hhajc3L2vsxhDmKK8UPyw4+urmXMS/vR2r88lH1DhAJ4eFBdK6nCLiKDp6G5JVXzoBh80cRWs
mn4S0Wv2FAFKg04KhEZNs5uAA3EP2nmLcxnNcvTeuUldNbLFLL2jghTgqvpHOmJX7Qak4/8Cr36D
ARgNN3rio0y2dEFlOOfdPLVI4NILvUWkoj0Jr+5ReqP/ee8//2wGxzoHJlJsn8/hx3n5dA7dUpSb
67ATNZ2XxkFoljD843q95tE8+mO+qe0EBg43oOcCwOeenouttfCRSw8WgyJOtlUfxIu1Mw+yAbVw
ss8XhIcHHD8Hgt9B1ltam6dm5oPS9Aiu6dUAAQvud5/o0M5Eq3av4iYciM0lKEnpmz96e/NP+gv8
Ku8tKtZH3VwEPJs/f7ck3mDb+HAIqjRj4K5A8GaUuU/obHedtGmpmcIOTB7v79OumZypapLtnb+C
np0Viwu85X9Rt0ThcUo6wyZxQmhUQolbwmxHo+5mQNw2E9YGims65uhjRzQ0n73jb1OaE/byUZr8
iqdzu6OV9nx8e+4mf5bzy5x0+OLy7/HXUKCzWW8qnM9kAUFb9uie0SDKXzkNofHsD+HxVLtTSrZu
UBAfn6+LA9IT1ZEP+/Rp39VU1uvIKdvdLJ8I+MbmdHuI57+FyUGcbv9ukEFE987e/0sGkZ+tunmi
NRvFHX69nLwf7WcUydsJnEX8GAobpDYXNCOQCarmBOmwJ5NOhIh3aJPky6iFwbM7qE6KZGzmS7D7
82IyVDgGSd8XY/L0+HhKpv+y6b8hD/HzXn80tXx56flWRaRZ31QUYxDR+mprFU3OszDK291QtIYk
hC7Vkmy9PO/2yqx/4T/vygnTPT8s4K+b/EYhwP37591O5vvpHxvKgQv9tmDO4ukzMydmmRExEbkM
30Q7CaZg8rhBTTqcENV0bGgw+XcPGfON4UbYXIQ8FgQGVDwf9ZtPG2YJRnDVhD7aUdnHKHaPGnk4
BGGUbbqMmZwxd+3gX0WI5cQIu3ZryifhhYfs58XUbpw0irSEHyLc+oo1yLd8Xcw47IM8N+poh45r
OjERGdvxyPeo7lgz1BcrshLkxE/+vju3ZK4mCHKE8cyiTkAzp/hiUmDSdpo0R5iXXCkNOY/eL++v
9sf7mz+iJGetEeLw8X9XJMi0aFJDPvzPFWfSu0sK15vrzZAzgSEb1pyonxSP8e9YXpEZaF7DO11g
t8U9INCgRfFHAb5AfzE6N10pNZXrGgEFkittLs6J4uQg9LzNLv5Jg9s73Tg174Jjy78qfVM+Xtu1
8Vy/wv6UYxioGxj7ZmMenEOMLq1NHN1TCI4IjZONvM0eTShdD9GmgaRERtZOOCtr+CvcQ0fGotr7
YKzuWL1bRg8dznoIOvGtByW58SFyLd9w/VBEPHAX75MDBYhrOM930jZ/lLbts7Std8O/kbT3ogcQ
NK5JFyRqkeWsQ0olfRwy/smzaccwm9ruER+1s2V74DDatEvzmeg0GSL+jXvUD8UWIceda0dP1omP
J12P7KuSQ7Bp7tNtYEtwN28DmupgL24Pekk0DkvhhizoBaO/F7awP8fbClpfuz0gQrQNAizvz6dZ
vT3NXxdkqE5/ulW64Wpp7PX+zt23NrwXJCHhzMsfqc74r95B4rHT5Al1vW1Qw+2CUKNdS0Tb5N2T
Q71rpKl27sCsuLZ2AjFhqyvynlE7TcJ58GiG0sQ/DD/I4blQ4EJCc+cDPrpZvto2nfgFQLMoGTrB
zMhpqGLPyN209XcmKVwcldbubbSRTsQmZz6C7Lpr6wf/iODFgkQeyVTrqBzvYTg+XsufpjFaxyDM
dLPSr/5uuCbXuZJO4LjyHjzbsrUjZNqCXW68B2dT7yj9CWdXnWS/M3ECZ2XxrABQ8W2BONtc6atu
bZrrYSHJUUFpegfJpt96nroqq1DSiQbkLSiEfN3wKJVVpZNrb2ddrENDQ8m1HCpRm3Rjvvnb3lYj
dAH0k4lsdPpUPw08HNQHDy3M7Ml5uB9BuKAmlxxyyGwIhm0gYv5DaCdndUuiMjrFf4SNt9Up0Z4L
xC/Is0cbspbpgWh9TUtKZwsbk7QFfKuGTe5om+2M4716vjZs+2g/vnzmKLwwHK9EZKvxcOuEQ753
noaeueRiwQYOFuHon6neIytYLfxtCk9/cFB+y1T8sNyQ/B+A2pyFXb1ul0N6Gw3qg7lwtspbggoj
itlrbnnxiAXbaI8RiJtl8QjLTjAV9/9FuPJ1u0bhSmuIvZxkfId1EQ7FX1ResUP+Pj1fl/1zgep7
zOnGEG1kciUrmYrOLtpl94gMrRuYBxBOAOi6qaJDif0cRQLAlvzEkxz01leoSJykl/opPIerKpvI
jwHyS9cFnZ/bfO8drxtxr6yVtXGwDtXD0DwsbbmN/KryRzpYq5iONNtaQTX8ZtEu5p4HlK88/11c
RIhetgl87Ki8b/PsIbWFXbtxLtJJ22WDqL1ozFWFv8MBCzXMKUM9YAOS6EBBKWED4gM54GgFS0wC
e41/9KmJWBvADi+1uUkvFGZ6bt3OPA9JKOEOgOSWTmdYIVQ6IXqEMQrA/td7dYUJRBSuqrvrThH3
HDGHnbsrtjwXF2cjlPPkoV3HJ2EvnVHQQHDgUDxdobGIvLURbPW7B+eb+PrrfEY7Vku6lGQd84EU
/2iGKzS0Dt5BXeu2u3Yfgv1QsSBpXyC08POTcgvlZiVUpFEHvl9ypR9v8KcnBdaS2OzizOXIJjZW
EOZ8d5v8tRYZNoOqrXCutsnKtUks2mawyA9aSEgkb8ND8Cjdyah9uy2fJzMCd2lRYypNyWSAHa4G
OHmzzn6FiNUFh3Bn7FRrIgx/O3jUEo0N6k5HjZB8T38dgds990MSv3luUWWS5AHXi8TcuP3cMvyr
JSWhS2+mhEDKKRM2nbypn1RxnUcIeaVvsrWn2c1a1RteM1tG1mhn4hoAerHZyXia76Mj6YK1sc13
HtHFSVsZsGo4mwDlg6cPaep4DwVZDELBu4SP/k46V5sAAMwGyt0n5xI9+Ta6D5viqbaLfaYsr4P4
mX7w/jm2dcZno9Xj4+g6q2zlrEgke9MQuQsbpT5nopur6OweTSbPxeyX3tMg9IKPcuJI2bQGUBDf
UEbJ2om6lbe5SANYtFF/3+tK+PZ8f17JkWHUu1orTCvglIGkQAsTVuld+Ei/6QBn9va5He2FDQ3g
PL13rvoHIHD8tnwa2hhddXTdIaDTGFrGy8+O1qKSpxr86luXPH9sbCvuPwCJvcKRyzc1dMBYwBSH
CVKgtYt+y7bWJ43dISojt4Pm/RoCXLQ4KTM+qwhsx0fK8vHR2OQ2YkXH9GhthE2N7AHlcIKA4hwj
1YNuTY16D6djYT01+4Lyb7IBHZBPRPCvJPhBctfrwaWI5XkAsOLsH5LXrMdipoeBvfznW6/extMQ
AMqypIlYQB12oq/2z8j6sq8FFgVtM04qln0PKBBvOrhUFPxfQ94AAWzSTlyLLzgGpIcfzINeTyxO
jrp4yxcQjeAixlulBsR93VAR2YlYRmjof57qLdMbBgq2To0OT0nTxDHctq7bSEBuULDhnB/o+bJF
jtBtsV0CooN3q6c1G39lUeyso7H+eexbtOdo7NGx9etaDeqasd092LLwnFCfrjfB0QGiP7x+8Sbf
lIhjWYvGBsEDClGY1ggI9MQm3oHOzYHzfJ33lwA43Cp3KDWXDwo6PvEhv2TKVtwOxuvnSX/nY7Ng
lkjfILotqjjaWz/PA6lL2FvEGXFvU+iYtG240/ZWCi612Lq7HtEOUloY0IK6dUr9+p5HR+vtNy7d
51mMPH1T8wrHzLCdQrnsjybBczdtUWECwjc4Fj24S1o09/w4h2/xW+AgZzvJjuATY2sqHMJzQZqA
jMy+BBcYPXTiLn2zLv2LcPBs9w29hheHr6IE1b+4e/kEZtOzC2KdXYPyDEZuc11ed+7pynEVwGFb
eyHaEQ+e8SvZo0fi3XCr9aS8iq0PzDw85vi+ypPrrDWQVVhuSOTeqmT7jLmEnj8lInF23Yv3FD15
3UQFY7YV1w6Vt0jeYF/lAq2o4qnRt9pJGCSekpXwqlT8yelf1QbrACcyuAZvmz6YC/y/rfIr3eJ5
FbwE/34+AN9FiZohkQCw4M02jbFzo8R60+aZIgxPkE2zOYoC8R70lpMD+YwJ9fOdtSfUUo8OAVgO
y7v4L9cnwd9+6FfHDPAS7Wjatnlv1R7fDEca+EW7pJLSLukfMRepMhEpJQ9RYnG9c+M/5jey2Dqi
3tSNOcAwdowstptV18rwJJLkvFQH79iskUM9UTHCIVwNi47AMeAjeesenD124c6LoXxjHBkfNRBT
gzPzprBnlbWZ5U4j2PVG3wkXdFFMHnfL7pbKYWjqzIkrngwyPjMkvh6FfYa4dsujbeTBZDD+5V99
RXj16N2hO/vId4wWxpQgsKMAY6CQaYwyPJ7gEFJruoNP7u41d04uC8DAGe1ha1HuB68x3VikZEBk
CoA2FcBt3r8eWS8oxWPFHrRXeOR7G+iYyOLd61i+O79RtIo2N6Bsw0DSYRPZJkVHZCz2FpTg+SFv
B0hpuEMK8OPVp1+BfImtoxy7EU7RPjBnIGAWFYi+fG4dnT2ugANs4eer8d3RGqho6Eoa6ORvcqt9
XyAeThnNDmx/ry0o3pP+K/pZ9bt4zp5dG1GAbfVIwThy1/0v/fEeldxtuy4kRrKlmh/gdSKzUT5S
sOQil6PKsV06BaKpvnEiwNcxWS06s2gW6v6ENnyK0fl6ac6ycedq3VJiMPzQmqyRXEbIY1zHSwBM
1EIbOHbngRqHjHB4p4RiWv4RgHO96cRmSLtaf+9Gxt/cKRKTQ/Yet4OmvNFLWjdpFcidi9MKqPSI
PnMYLsudYIC8hTbUHtzRYKXzIAYqQnBgmy4OLv3Pu3/LgDx8/f9MYmxYar3tMzzBYffDffFLsR6u
Ga1eOhCBtY5mAhkcx5rdS+J8v+ifhh09yHFYZ0khChZaY/E+Ra/vIgGLRdkcfcG/ErQfAJVID2sz
7W90r3L7XXxHyValv8sygEWMWZ+TtBX1OtVMG0WywY8lBe4dTVSGiK5InWKxKGqvLXhD6SuCmAGN
I3Qc1C2BechhQFzuziYM1vurEYOVkRMwPFEWnuco9yY7SVP4ZdbbIjo8qByrlwC8QDn3m6lEC0q7
tqrZnSEHX+OnIUeXzqml0gkjhmxzKu8kkVR1IqsziS/vFxIF7BlANDOb/zzscKRvRoVkfkCimKI0
zt25UeQ7UiT3tufNxCeoP7HJZbIQ0EaD0UO+kyqUb7teeeuHRlRdNCUgImPMVRblWtn6jOcXk9aa
RHZRrWPVXco+QM/rQADrGkdHqWdNvPP1bhob2Sotqr9GZHfpXKjktSk0m95pZ4VxjrptsVbzfd/k
s0Edr5w54UbLzPWVDg+wdJT+hs6nNj/GXnLQEImp/wj6Eod5Jehnp58awk6GVQTdcmkWghvRglcr
8Tc6ElL5Q1mdZfdUa91SDVAH4t6X58rZ8Q8dOqxxYAdA1yxg2DSd9fMuiJetklFqb1CeBSXOr4T1
bz0ndEGfppnGUPlcjZlZ/jaBmIjrnvgOYMbUp+gkOlsn+6PLp5j/0UvoajEfLQ8laF2bd4qzMNy9
If4O4rWmvZTdc9ES2oVvqvpPNM6xf5018AxnD2qVL2pKgqoxz/oJ7zM8PQ7fmdGzmyvzHnooICsB
iOTh+/ZXYC+cZwy51YMMT3V3WnqwQHaxLRjVItq72hk+cV9FOrWk4weF3GWJ3B491+ifWQuKzB5x
WBKtU+D3pTVRgIgDJbNy91lLjqUP5mNWYTxJ3dNQ1tO4BIcSSP5y67SXIKTdKT8nyLWa2awNoSBr
34RkyZ9ai+K2xszV4kV18rWRzGtd+HPFgy7cKV/BpPkCAxU3r52XNKtVNYq9T7X1O6niF7OVaB+Y
ZD3dUpe+XzLxHHHecK3Kf0p6Jmjq8UA4o6+LF9LLr+41WbZGMEsNQHQz8brvrycfdFCs77pJ1vA9
qjCrgmNCf0BvTrz6TknsG4PPlSB8FFVDNBHZHb06tLrpZqfWvf2KsARdDPKjoq2kfobFCZx92C6K
9wHMjOb8vQLoN2iML0OPiRiufWTIadz0didtap5XdymSU+hmMSpa5rSrps5WUjaBecfoSLcP7TAu
JTMRR4Oe3lEKTXZaL1Hbwcnzppb8pKHpYJ44KhwilVRCusxqeOzv1HW+NXWGKasA4RhYHDmmZVSV
emymtBNWmwr6/GYuXicu7bBg50kVtHeG+3gjbkzrp/FuHM0wNyoNg26Vy6v4wN33kgX01jFCsTyl
TrvvynW00fWdbJx+turfbyw6YTK6BrSg6qPoRGmF0vfqmAyWuGRgZ1mR33FmQbqSHRoEwZjNFXXS
IeP688DfvOTs7KeBR26E50t94Zphb1fBK8ZSoTmRnob+nXbUmQbqhN7h6tx17ZJEsaLRA7LG9KrB
BZieYgwqYiIoTo5BXwNFm0gqLTr3HtrbctXXKQ4P8adksu4YhSVmCa3O4aWtlpWMfvwyoUh1rRbY
KtodIU3yyWIr/I6zaGyY2H3w8fCc35yOTws18jCMuI70RGQWPaAYkP3Rmgeiobk6ePZDYcHF8Pxz
kq3D9JEy+iy3oDWv6LXKpkJDoE65rJ1ibzHFxkEqkCK7c4S+iUJYJgtvDJkKRVY/KvmflkmrOzX3
rIDrEk0ldS6W4HZo7UqsNX1R3NVe22KIeSCicDM8E4M0ukcXDSCldp3dkxH7/kR/ms7o9vZSauWC
y8EyS5unv6LtDwdJQBTWomFz0COlm4bgLZuZ9+hNhsLezVZZsA6o6mCixZGBrnxd95Qyghs9mnra
PPVWmnHi2dPLaercO52D6RsPppJPUCAFRPVTGZlGvBAoQiWWnZ3laOq13WVbL7Sd6i0vF1wmWm+N
mtqVb8ckfmu6uJKXny/xN7HAkFmAC8NQJFEylZHlctOmKDudte4zmlGk5xKPRSUKMZH8FobScuFN
K+gSomOHTQm3QSlOyyCZ/jyN22UnPUh2iJKPRQ5YHpkSWYpVJStzkj88xme6kqMt2avN/101jtZs
kramSiJFlm4yUZ3WhYJlGRQaWPHrpR9QNHPaED1tmRavOFT/cTmmYbUT9CMqhz9/5kdu+MuOD+MP
eWOFxnfew5Hjr6iGGdWdh7Ia3aXtjBStH60S5QmPNmsXerwMs20ZbYvgoGtT/IK6wBIsgxKzMc+u
Tx9O1ZNUPnT0cOAIpt5c9t76fq16j9zL2p91a+cKcKkMUI3ZJlU3q/snR7pv025fvI8vsUiI8egg
JjCyaYJ4Vcq6Fz5Wki/BYXfFTYTs139ualwtQ9pE82DKRe2Vy8/r+P3oQ9SGNiY8vuNWiiIIa/Xq
WZ197Q8mWTmtMqdcFv7jtC+PYTmL6ZSj5+bqTcV+dtei31qo4estPDkCG3XgKvn6rsRpKFdBaKLu
ahJDVWfLWjravkSL2n80nH0p0YPwD8N99wTdBlWjkUe2UcOJa9kROIqdHceBRyzzFgE4mm6qwv9B
x2r96+fFvvGlRiOOLERgNa0eyVpnZ+4Mk8iZTaptmJx9BeKFdZPeLbAMf+DNJfm0uIOx+PQa9XpM
nF6xuFwSti7wZugfcsD4VlpZ/GVunQuaA4lb8fc5Xkmzkx07U++Z58Ho/DSP0VsgOHmZ6JEOK6k5
JYBUthksR9QDpGJaK1OW+prNNGoY/81yGyL4QFiqKfJ+/fom6QNNLCU2GPIuY4PDjk0aApuL09uy
t/i/jybDQw3kwMSBHL930MaoYtcpjKZMSwC3Kj7aHFPiJgu+7v6a3iRbOEyfxvs43p/2NquAP9Yu
43FxqVgq3iKni594Euz6O0kP7br8+QNvvdSPEXlgAStrPOwjQ+V6SSs2LevJ52WkCLoh4UAjNdRN
GUhICBGlKdbKjftJCchK3ST9AyGnrrSTRHlJeziwLpKaT+qrnVWHiHpD+nY3XrkNDHE2hs40VTfM
oalmdNYCOJdlyRNbW2/pRETuE/hAQJtnVUyi5p3LXXTRdJi5s68j29L2lXbnbbozBeMD8f1pa3L/
6ldB0rV25s1e6uIIOgeSbTpmjkjG1tdJKy+LKJ7p7hF39K5Jva3PfVkBslRfz31cGuR+VIavVEAA
/QIPvS1nnBGtX1TXBakfnpmgWuv9lCfG6maqvvrPa62zILyHvXRQTPS0m6lx1O7VgD544UfGgLND
o4mMPDv3ZGTxPbG86mrMBuE5FCW0PuS0hL/8HBVrgV61TP0rSbDL0I7D5DW1QNzzhbwQ/j4/c8aY
LscKF0Pq6kkvlNOrjo46EjgoS6JvDQcZGz3phHVnHfJqyOrwdWGE7Pg8Hhq4KTEXH+FSi5ZWjAbq
G8FMt058fWplZzCvP9+bb4zwl+8dmaGsCsroemU7iE5YeNabb8Dxv+vt3xto+PVPxw6a2aarrGs7
hK9c0dTdYA4quAjufdEt5mM4YZ+2cPSuONfaMrMrI/FJeT/3qoehV9B546TxbYaKswS1BHevWhb7
BtICLHx0qihJ/7y0tymR0URGl133Pd91vLa1NchB1tqf/GTg3XN0lSnxHo3k957Ub55wvhy/kzBP
RlBnNGAf97KVZHy5381/l7CwOLMigt5krqNd0dw5OTe+/MfX/f/BxoriXpM6ca41mDKDwzvDo+3c
Db1zxNh1fKcCeW+skdHw/MZqYp+V5PkSozXWwuVlLobn6+6NuGX6Gn3YKJlQS9fY0wVWUQ4vWERx
GVKqNjeQ5XjB1NImsbvsrCW3tuyHhCnhafr755Nz28UwTAGvE/0uWSGzNZqCpXmNpXQSG1nXU008
8tlCqq3jaD04gvA/K/9S71wYl8Z4sJK9oG51OvU0ZWkWKzwlXjPOPrbbKfVJrft3dv7bY/ZpdqOn
Nsv9JCDIbG22fUjI45B/HOrBbPBk3HuxPnolbmzyp/FG0ZSpFk6RIo8w7D42KjWd6dXXjhAxXQ1x
kimD2eXpJAFWaAuOX+JcKutSBM9Z8jQ8IKzDFY0K+F7UzVV7T8BbGHMfbuv4rNM0Fxyo//RwjPG3
Bi9l9fNmfufKf9nM0ZOixn7k5S3TL+O5x5tBwpr9AboBcx08YfXsv4oeTJ2SPdbAkql7jnKFslz1
lRXJrR2jmNddCCDaSYfivI+YlrLxInh87jlgtxmG4cySWJJlLNAAAv5q4MMgteQkxB7wWEJNYLwY
9bKjIRwRdVhIXY5K9KpBulPEq4EkY8khvbPQ31oJKD8/mpg03Rg9MZkTXcVSHxaacPA6U2nQa715
g8opZDUNcCB0UQObA8KtlYo/ubMaPNL6nMA3eL2TKr6FlA7LAayV5hhYA7nDX5ej7IM+q0RMFk8Q
R5RCGD9LxmY4rs2QcyIHx2F24zUsWng62vVfK/ziZPDPlfHAJS+oFIktnqwzNcSXrIuGsI8g6OdV
+4Dc3dyuTxMd2Va1bU3BlVg1LJ2T9HPeDYphtaLPhApeDjmheDjTxXXgLEU9n5fxXkqKPQUhg3qO
ZcZcwMdcH9KHrGZIg8hAUYMuLeZH3fbdg2ro8Pkydex1CbFo/u5TAYaAIzzE15fUjxcFCFVNfWhr
eaOYU9YAv/C1y+JppP7i/7Pq38OG3Yv7vjst7JFhqDh7Fq1iXzeoEvtWaNq6tcN+3ejzItuY+Yq+
aLrGi2D58yJ/pPjGi/x5sJEJa/ykVhKHwciO9+T4iK5NR1lm3p7tlqsDS0eSWryeoN8iSTzkOvL8
LKjUMl8wYV689rW5AatosKxSOzEucfbi65saMk3YOgUIqxy84qkGQ6+4C+BYuLdat+CkYfqflmtk
xcIkSJAwL+ENdWeCdcjqjaRRLZy2+tw0bV8/avJQ4cLU6BGVEG3PxwzuVvZO0p9yU+psfWuhdy6m
9pnHE/qmoXxpUoa9Ljz14llPP6/5twaJ2hsFawljgFn4usGmGUtOXxTwEOYLCia451y/EhI8g1tE
mdcajDDMofL1H+Ggbh3vJ9y/SS2Ag6PvAbJIE+jBaNvNHAmj9Mq2N1BaIaNYUeJ8SNVTotlF9Kal
q1qbMokCgRZc/U6aVfJJKQdoAOms0phYSg4L3b2Kzneu+OdZjbZSC43ev2pVa6fKC1tmWFP8KF5u
It47W3Dv+0fRRVAZuaeofD+2BU+BwyF6K04FOU3iIVQd/zev33fuyefPGz0Dgl4ZfuP+5yEqjN89
stfBk+nbeXcpnQV1+Z8/UhvO0c3dHrQyyPHT8DnuZNCucuS39AjbSbvQ4LBLzL95e+rdJY89yXbO
nRhuAZfWEJbp/gQnxrIeued18ztzSsK/I3/A1Gpj5OJZob688Aq4ApRYB34O4H+7LjvyrNaS+ngk
PpawcymrpFnA/uh0OBOTLJpXabc0vHQaA3vzRWg3xE1Mfyi/iNmV4A8tpfOqUu9gfr9f6v/59NFJ
KkNEUNsu5cWt3rhiFRrzOFBw7ARgyAfX5uelvkWxfVgg1NwUNC50TRyNZ7lJRKqO88QLz3gt8fhD
A7EXKCYyos+eOuT2dSrdkBKyLC3EXjADPkBf8V9MxAJUZqqwi4NnG00kbVO9z/yUdocCnrS59GLm
f8t0mV/nebyHYfBKxbGbw4h3vYJQuVTqA/O5QIZ1Zx7DOOOz93keowvWJpmiZDnzyLq95Se4NVR3
kqHmyRn6j1euSKu9K7x55Z/emjp3IpVvY1yLvRBpt1ZEURx5fZ6bCqmTRVfbJeAI7BLNMl56aZE6
K6FbA0QJENW8V8hUxsPSPEFBwCBpIA/5U4ievtp2pXWSwku064P+CKzFLuwK1nBzXa3cZb90FtnK
5+ful0HbcbFtIEcKd+nSXLer4S9nPfyoVu0KetxZiJZOPJdWkBUs4023R7p9ZS59mKn3Q3datDaX
le0spZkyk+fiHCs+q2xzWUMjZwfr6kVcVovsRV4KK+miv3prLN3GXIr85e7N5QtS2MtsDWvNkpTj
OsOd2zjMeWCuzV6KRbeU+f0qv79ZQOyUvaTz4T9UixRCQGldLNK5t/SWgHXgzgvmxdLbyHCMN8uB
EzBchPCFxVCIFctoZ621tcdkuuUwpcge/pxuI//n39YRc3BXCsSd2Ho+FVsDCFOBHN1ZknmDqQFu
ESgdxGW0Duf+O2xQ1apYRb8L1rJY6WsDrvn+4590Ov/po1+q62zVL+sFhPOL4KleDD9g11q0mxqJ
bX9tPZYLh/+mQnKfwbvVnkr+O+15M/mSzV3+FJ66JcRTS2mjQLserweaB/WPtNGW7T9tGa6lpb9O
X6Tl8PvKhb8eRpCW6Uu5GP6veB2vLX5WF9YyPPZzKIrXEj/3c3UhL1J+TVwo//4fYW+23KiWdu1e
EREgQKBTelDfWZZOCNuyAQFC9IKr/x+y6mBH7YOvVuRalZm2LMFkzrcZ7zOmrxn4/cJ94w4P/BD+
2oRo75cvd3ZJQa7RRCr+y10rvcEtl3P74Wq+5j/c3muXml8vS7zDh0MPHu30fzzB/8KQ/88j/P9b
yv+zlUjFPOwfkdifpvuGoW4w/QPU2J1WwiMxZv+9mU/Z1NfgfoZg7r5WYvBC1vn0n361eq1mQYWy
lIXqS055yJxprb/s1Ed/nfqpj7jX751iNf3KIX2NwXSJi5XsqlzglovZBU8QzHbF89HxXBSu9F26
xZqYExSYCCIveNlc8NUYjEHvpH7hI2tg3WERsM7cmmv0cEtvcS+98So4Me99Wkv/x6X6Nz/6v5cK
9SZsB0aHmB78n0tV9DTFxqcC4x0AbQXM1dCOydMFbP9qgpIZQgy4Uq9r3VL0ldt8oz1N8HO51cRW
J6wLzEABWjz8VrAXMyvVLV2wyxuzbOG1YcYexl1ryoU3qm6ULnsY2/s2tQXABYo1PNz5yxCPVQW1
FqBbeQtfzhMBzoXoDFowoKANGLb8xlGknAFgi/rUx3qPVjcPdIQwB/E+IGJrJ5oLA1jRWTlxc8Ll
zCs/lZ/0Gh9QqM92NYIMIL52f1X3T2+4vxnhg7T4mSqmDDUWsr9mC9/Rb9wYj796BelBrozF7/uc
qKa4bQujAyKxlwZbKs0WwiOjArbM2EjmqLlF2j1ieriwmXAHFQkYMT5Qz1KIGBgG69z+KH0Rlme2
OjcAY+XP9fsG1hEM5au3pdRNSNOADPcgs/ziZc8OvWRn0AYuutf74y11IiBbldlkZvIlCU6km+xo
LRBP1cx6UG1EIQKUOIUn6fl/FYmA0sj/Owfw71HS+R8tW04GffE/qWyeyLUgSwIMvAmTnxwa0FAM
lQtLpkZA0kgvg62a8R5L39d7JgMGwAyS20UWAsJn775Uu3ttmbVSfwZTPUJChODuzsznLr5iq2Vg
QlEE2acm2wNba4R6x9D/QjfymF2t5rYAA5aSZGEtmbw2wLovTCV1sx3FEP2jzq2aJoL/Ho5wxdBB
ky7/5UZtIzjVzXIJJIeldSyWyzaaQO8Ehly59IKIclb8YtjQhYbykVdmDm/L36LmnplviPI2/VLw
wbm91EpP+qm/Fp/z3uoj56narTxRIvePoDE9pJrah2qSGjJoCApxqaxGjCziW4wNyc1kFtMSL41i
sDOaHCqHe7GMf/vQFA/z1AxYSgxnPizIrMdltk6nvM744Hpq12w9dxDArXBsyDuzOOE4NtrP0sw+
8g5Arg2TZJreCUGD64bWG6VGrGbHhSHv5Kt35xGdPczxqIEwN7V4qaxZKs+f7iqsFNAY8roHFT+h
8CeLMYXJLW7qgrlu9jqHMtZzpWpe9NEsjPwr3SRv602BGJsQUprDkzs+OHDUNNSATtFbQmysl8+F
0TVuG9Nlo5VkWR4oS0a3IJ0V721l8eWFUWAy4u47gPIPWmRBHWwH9/aQrGUP7631hMRm4hZHrcra
xsxtfWLs0prDaI+axz3bMBczC16Mn1TeOzN7rp6piwEa8wRt4neiEb6bTyIj5snyzFCPWBRbrENK
Pdsqd3R2/Xvc2PLjrLFKRtlsB5OQAeQoefXX3M5MZf3qDe/zHe9GbkG11U4h0bajSktm+hunaZmx
MKcJyQ/BW6wea8Ynr4NR6sbwnfWethP8erQGzj8kJFfAqm5ymjnTMOguuTKDQhuKmcZr9osHUwW2
IfvCINQtWzpX1jnKzKcZsEJnkREJJka8g0cRKF5rsGMZ4N1Tj5htgNh8D0tZ4C6XmAMtm8FhZ5Z5
68iamwMUm807O78rLtOS4yqIMqu+tW+EcM6jtJF3hFbPWoGv60QuraI1XBEVlOyXaA+CDZJ7Aq3I
l1ZyduMeoGUEUdsPV4X7Zr4OyY8T2fm6LRxWusy8rGAe2PU0I76g9QpGdEc/vohf18J41l6WmzXe
AwqkoxAAwWxuFAf+1X/lkaO8rf5rxrO7cfqnFcnuvFvhbVAaaugmyw5Q78KLr2wZMnEg04Vbnt4o
8ZsfXBz2mgZF79KGNosKHiv7e+yIB/kar0vdEeIll275nFv18XEm1xc34Ua9tpdxC2n8WdvLz1mA
rQct6dQ+YRPAQSPBlbbYU9Kg+G287IIo3Hvvme5kxApl8SF0gMpb0XSkkQxZ87crwmOWTLAcD8UL
Q09DZ2QaI3nj/e1/yyFtMYyIAKDIyzSoKxPKh6yYCrxeZsMbJhEtaUeMCjTf69B8mg+34OCZnv+F
9SdPxJJlZqrNmrVQL+XOFyxVctjRqoct3iAb7WJ/EPcLjGdypNvrmKGA1OOq6731Xrhxeuj7wysB
rUcL+NEbbewXQWx2vh4IFLVWQA0VlPDWYCLTF0znRLNUN4D+9/BRGePJIIv154I602QAAAdPIFwy
VafQrYolbjJwEigffCJBuz8pPd7hJ/IMYlNjiF8SIibkHqwlnIEOcuMVh3X/Wkq5Q5jsiPYTh5Ih
M5gFbdEHVob1/pw2nM/kT0ew2RCsVQvD6oEo4n8AvIl1jWFUbr4SawZvauWLqfXApTPv7fDE4Z7/
xjFFPaMlPVDN8FQ87IPBGLaliXY/zclZ0sT7euN8Ay3qs7MXwTS+6bH/drdqn96pHVA1zExtHf91
mTVsx00ESk00fv3kDAX/yVTpZP1jqGxCZsIt4Il0UT4k+oo5+4eF98ujc9LfChCun6+jualiUiEc
upeNCjB1xXYdnVM3fyyzS995DW56qYXg/xFafoXp1L/nSaCZGjH47HaFV2MbLFpzBSeH7Vu0+vpL
OWuO5qhcPglcp2Z0voYrklq7ixxtch6k9UeU+VHz89jJ0TL8kx3rJlYfDX5Vp1S01dZlWEg3x+3A
1O5nYyVfbJTCT71BUfyhqR6Pfblk0qLehPJ+hPVd+3JsZfiLSDuVWsgKf6P0Y9y1xj4OXhCa8UQz
yo9FZQn6mdGTL8XVseUCP/JiMgJZ67KJrHErOOlFuA7fGlA2xY5C+w3iTPscdJPaIDe9tvOPV+Pm
Bl/AX0JgT79bWm++QIhxKgfr+Sk7RWk2DzwkLHmLkqhih9zkucURglXMCizpJ+fA8PE8JV5/Y5Cf
j9/b+tvrv9rR7O5T2f2rjNdhjlR/miQWjpqRZ978T6r2OtMNZgooNJgHHBNYNzFkcgiJdQFDsl2E
i40MUdrEzEz94RI8/RBJbbmvHrfa5nhpc0S+26ryuawMr0hw6p3oAivKhF/OoT8R6OcUb93Z94uS
sy0axH36IS+sfXTMnwZcFE+z+kt7gQmAi4Wl9WYcDB4D5aUNQW24ACU8hxDugZx78e/YcxNn+B8a
4S35ID/Zf0QX0XvdksoOcYkg8lTYMZRDaMOmHqUlIy0LcJGKd8wtFRsIgjbBSEq793pv4S/jKFiQ
y+O7HiuWiB9GBlWMvycjqoPmKm2F6eR7mbPv9GnMv6v1I/AQFsi79Hu8ggYWJGf/OJeecL9nbnbW
cfW41c1kdDU/T8uArHwwC7tmv6vBIKxa8ul9tW51mIv996Nw2PH0Tf4kJ2QfvMv3qmSnMwgsMlKk
T8FAcJTLQdMZwwwTue0cW4GnT6xiPmDQngmfiuPyEZAvHRvVShxwtkbNM/ry/p63DBQ3cD2vhxO5
fkHWOCbD6l6DpLCQu+iDBeIsB15+qInVIcJy8zG8GS0HIxwi2Cd2U7ilP4KO0HpZXUFRMooTL7sT
Cl5C1i91gVXYVKv3mUia1OXZp95ZrJKBBVtbMUVEl3RFOCZw/nK7j70Q6h/mITesWTSk6wY2HRcO
VGw1PBGTP4qpxpQ4zlpbqw13xoCXnZMdGNHozstVNzPn6DMv8rfaLDWHlczFSbz4SVHbZJkWeBy0
UMNnuh0KxtyKLwmGVlQ/DQNWSL58/ZGR1KuaK/snjR7kkfQuuOEPVKjXlzALko6aJpYbi9FQeYxs
oHkNXqOSF3VW0W8XS5HySrQUsyBrvFqzxhXUXt1dZ7A1dwsGuew5Y4gAGXecGHOXcHEkTFzg3vOd
OViJiHOTj4CTDBdXJLvMHMuhqHcfaiPbDudBdpgtSOzHtd/MYt8Sy434Qba0bh9QWX0Fiwd989LN
YnDm2+FHpYYhW0Ig1myFZrrLDqLVfAlZUFLtqLkyn+9DB5w8+tV3OlZO6S66vbYZihGsXfgKwHNv
o/pOG+tnvoutMDGL5qcX7Ugzc5j6a220TokRvzxsYmq34wmx9N5MbofxvTr8RkGDvc9vLzlqaMn8
INXOvqovSC2am21kQiU388KjElm535SmsDf6yk9PUEelN1nRUnGE9YC9IIhv+pZEo5tochWbFU77
K43EsM8140WEXFi76bxZo9hzOGibE0dcArpct1lGDWkhhSiKdbqdLEU8nuOraIOueCkfMH1f93mM
XybTigo7doaf2Xrw+u+RIHA0UtV5mPdlXrPfzC9VMBw7dziG8EHZ2O9kIZ3kNNeB8+aIZ93DZGfI
hwl9r1ArwjvInG3i3tS2+eyETkXZz88Lb34ue6v5LBiHMtWKGRZPrggYtrfclmvkFsZsR3+ow1jw
JEBS9EnsH6MFUJeEemD0h0aJJ18qRiYI6TRbImErLEqLFr54qAt/GxhSl7Bw5solCt4Y1lB0MHpt
Ff0y8f1mAtlwuKuBBjVvtMgTXY7U+Xk8ll4TedLDxg+stbeUMZjSC+1D8tq0H63qtEDPZxaP9LNF
zcP69QktheVIp4Ad+cloGwOXaCPY0Psl/7KyN5RBvBkM5ZI4Adl74kQgyQrzVeDuGAetUX8TyKdT
tqNkR9B42mnL5o+X1UeoGmRK/WDIsq3EjsKulm4c1YOFqF3QFWFb1O14mN+rzHlkJ9behLPsRACb
B3E3DQOpJgzQh+FKX1grVBSzcFVIqVtONorKKXaKXw77fg/tJVQ2QnnhQmEGJM3OwGAwnJgtH1hZ
3Mo1D4XycKXC0huo1x9vKvpXhaEF+03suvh9LlUxkPfDFnqHHYdW3Z9CkqD4WiXOonS/7akzgBNh
8rYzh2LM41vvTGPXEGYO5pwj4fcSFadZHaT5QRSdubCnNc8J3gdPFbs57B7ddCWcX+9Df2349PXT
1FcVP1rwu8nQwMxm9vu7Kjy0XTsJ67JldaFmpMztrt4MsqEemN1UIfVQ/iADNcevBY++8iljxYF+
fWpwV8HTtivZxeLDE9wRUxtJ9MJPsJ4wbg9HPGZAJgq1EwVT2KYytbmRW+ctyhOWQsIspWEXHSFS
h55IbaPkCLy+jRviIevVblKMp7BikExpcUrpT/ymjzs2XpV2w26qfl95eHHrOoqJ12A3Nf16Yjgn
7PtDqC9bfSlTX2ZaHQ4xp9aAB8V+q88tntM3IEioa9Iqp/QPTtwp1GVwownWCC4Je64RAFEVAWm4
8N74kzSugECIJORpUK4TSo+M8OF/zG9ts6qzYy/sbhW49ej7kZ5jDNA2VrZ7hwSbp9lXRwHymr9c
kgQECFXo5pibPfd9YqaoRTH42hVBSbKwH0GSm834Sz4AWChF1QuEOsRaasNpoWyTgIYYoceZvmcB
0ve7uT92iRzIhJJ3vjf/faq3bFhx8qnaWmPLL10WdXWh18bUBoU/RDR7tJhFHKT7aLFiw3g48nKe
ugK2Vljczs0KscJFx2GOMrpNvqZadWQqUO4L6u7RUb2wUycMPgPsamJXiFtD0omHNcbC2xkP89ua
zq2vJndq3XoKbOYhjkC+igOL8sds84gRmQxga/e4K4BmplF69ZfgUB2Ww/P4YIqqn4dO/VVgFgsJ
NjNGNgNF3kflZtCWz/Q8M1/zey0cFZ3gsOOxs97iJlqYj/GC7J3zsV3k5oKjPRK3au2FiBUr7Hso
IfWpL+OOMgc6PyBlxBIsP3YE5p8Epep7+Ww/U3lPYXUk3Eior0prKbYiNsYxt8MErqbu6YizyGT6
Ypl1ZPjY8oTYp/W0iQhHeh6K0c4am9SrdprVSC4JGTcBCDtu38Olz4wCujnfmEpPdJQnhf+E2XFc
nLPwnBwijxZk6LbfxDnbxEH1BWl4sjuBu0uN5fD6LF8meelsk62eWAfi95vzwJgzPqGPyo+kl+5O
ZXXYUgq4dXB3K5ycWTOtVWekhMKWWjJgltsr/HoNjpSZw2AvNP/dL+vKITEs/jrNjwYbp8FAPoqF
nX7L/nECfScTvKbY1T5mp95zz0bP81FmVjjQl7XF8if/UIjO8SUsT0r0md054fFrhhMS3pnJFinl
DFZEpAVMEiwop07artFQC5sCnzwSgeqDYdQCoMJHuKdrtX/IZuzPb7h6OBwwEC0/hO/y9dVmVBd1
u3dnBIr3130xLOPwW8e8KkEyuG/7ba7u06VijyfVSSvzVW0RLCUb4s4cD6t+oPIVn9obZN8nCWXM
JDv2acPbJOtVG5vCwYxn920xYNY9zsUmNrMja+uSu4QzOMOxz88xsuyslAq7ZoM2QzxUm6/alOOt
qOzYVXGYBYX4lT2XcpCfqknrHYMIjmyE+TsBqsGa43mJA5x+Veh9kcTKxu9ik5/j49PKsMhRofHP
D9Id8AUD/85rcesfaxn0CcILeGuE1BPOzhIqr31uJmMBltwTd5DR06k/fMuE0VPg2tDDv4dBSIZk
LVoH8A50ZumS7B/b+BUkaybr7Zngv0KzeJqR/0ZEstV/xtoBYFQh8G8xut1zfvE1Nal5THGomNO7
tgt5An5fONFmV0F2oGORawecVAQXFG/K1JVfQZWajKxR8FDO023ApglBuMb2w250o+N1x2pNyzcC
HqJOWaySCXMD2IRD1KfmM/KeeSkd5c0YyJ4wruaoEBhuIeir5bVGogFpLudxoLpQev1G5thMInRI
1e9QUZQGAjcwc+YMVMWGzFPnvwo9UfqkOE343IRxZrw1IuSCrZpFV25ej68Ch0CUDewijWIOyLrY
V2fKqVdOfG+hgViZqNz1vdSXsckfQYaK4ad2Dt7AhnQnfV6WXriwU9wIWUc2I850K19WhEXmYyPg
g6W64BRKGPLNJS4DEa686jehA1cdY8s5krMHbeDx6YOyKxyozc2T3g82V5n+qzlidNJUzKV5f0WO
DPKsj/Zjbr+ys0A0mcSfLN453K/wM3Trqb/L9H78gp/h5MHiBfuNgq6hXIsztoZvPwR7y7M0hu4j
+ojehRnHy0o4F5TXuweuHY9DpVfY24Kt/xrz2yPCCpIaOHfxIWkW1DEUdVI8WF0qOlKzj+GPDMX3
COl7PpU8z8kchzWAgcKSUkv+S5VuxrgfWS31NW+bGSfVdpAG00xiO83M1uqtwlfR41K1wHFQX3J0
NJothiZsdozNCh8Moqkesnb3llAjQrEjdB9cXDdT9ShjyUaJd069sU9/8iAb73TDf0lEFhVz3lOt
x5cusuwtWBuWkK5bDUCGwTbU0956ufmAraF27ihwzz4kt6Jg9MYVl/chGfMjpx/13Ae1qN6OnQ6s
JsKmF16cZrPsjCYAyqSHa3YPrNml1ew07HK8ny+yaKc0mN7ByA6NpSn1XvrSCWVIekwRR+Sv2lnt
FYoMbyWNgljf578Eo8Wb0JHFMSHXehQJ2+Lt6tFdf2zQqR2mlPNF/BfElHpjC1uy2p8jzodGLA1G
7ofHkueTgXXi/gZPJR0z9MIZEs3srwuz+VN+uo/kzuxAtK0YmcjtWoK3tqgMwcV1D+4EnJLOtPuj
CZ1tMbq1ZEbaXj881oTfI+Z56ioLesXLKFh4gi9q1E/y49xTg2JyZFrLrvhJD2elNz7a/TO+BoFI
NQCbuK+HQXXefyAPwEltmRyJ/gC8PeB1+MkJJOFn154llUacmUB3YuuAKPX74hzBp3GVW8vXnntp
pon1xhlzrbWrkYhA3mcoDT5KckFq9C74jqTyduUnLeEXHmNo+1Ei6W7vzOGh5yand30aQ5srJIvm
ibS9Vaz2STvEGNQDcvTo1MEJ8RbaJVB/o3aPHw/6EEKCRkV1t2QtYHz5w9DPuJslq27KW+x3sRyK
dSJ9pHgP0OneQlfcbR4H+Tyee6ZqQAXvim/KbbQ082gV4UpAWLae4fc0nuU5GeEsI+nTto9lwQiN
6kC/cC4LWKiuTLEjeOb2WDmTvXt9Ag0RdwecAkdoitXuPbpECP16OIUoSOhguhqNCFw7IbGADwFZ
3QT9KXXYIijqPeW7hjMgxrulTff17cNzv9FbPfb9Z9/hs/1Xx67xOsyxI+dkdR/mB+D//b39flIi
1r1C+4V1Su/RyIKIekDrLBAFGjRvZ0Ye3xK6NBoK2r7Zl4/Wftfop616J+eXsLHD7CxKm4W4zXqK
Mpt5uY3SA7/t6/3zn4lhx2nQGW/J73BgZS9+i7f8npfbxd/zUNLgaOz8nh0aAsM/ceEqRACCm6F8
fxN3EVF+ccB86iuSCZOG9AOPr4xUn17w7v2n7VGu7vEGvfAEQp8tJ59czrj8POt5tqcqUOi/VejB
wiHcAcr3Ho1Zu6/Cj53Gg0nzqVYgTt/LDicGZPuCzSMY4wfa8wCOQf2pNndh2ppZqnTZEj+Dl5+Q
IpX9sSHPx/LKfAxG8dO2Hnm3FJo5NrqRfTpNdhvIwWyIBs/VmoIBPXSHS1o+V7P7LF8VJJD38XGa
nVwSOp2xK/1b1H1ForUNPSbhMZFb9nFMrfqWDgY7V90TQSBh5iZh914tLrVTWvI6W/a7xeNzxC5Q
Q893FY/QVXyc30MPLcv1ZS/e04mMeRq6CcmVbpS1USCVP5KrondBACARQ187ERNYYqfIzS5jbuQY
OS4scJCIa8jpVL6bgkmL9a0pBSK6FQ4/aBI+pm0uHgm+hpwF3weHeg1nr/w3fUnpqwhdNBeXN/QZ
yGlQwB8lNwPT7sYJlCKLog89EDMeEedb4efCVf+6L/2TzoPMD6lX/5HciEi4/ekP1KBeaf8UNuXq
zUsjInFUl7iG3SH7k1H8JMQ7svv4KNgoXW2dANwOkQOF3gzb29ElmCTiuaAYAuKAWCfcijx+PNdU
xbpAQp6l+MO1v+aweAlg2HZ81EKcFSV2dK1DBo26iN4frit2wuWbfmD11/FWJLZJzV24dL0mFuvy
5cXfU2OvnX6qz+zubfYDVumffGh62wXuTBiloXyZxELjX/ZFQqO5XEZCDAffMrf2w8m9lqWuEbRC
LhR/ur/B0bfJqUToIrgaPzJnj00nxdE68YlFkc2kfOQWvRP/jz9loa2kYOBSTm9wICTjUk6/5QbC
Y3KVwsg2+uf7Q3G6Dfaytmq2O6DHqt+5ihdnbrk9C7rFlz0pk050hmVUrdXiXmtnJns4IaXuq8RZ
DY3B6fE1CaWap9sNdmXPokNtLdY8TPsQ28FNghwQ5wleJN5EPLssg1X8JSbnltFxEPtPUAPY49nl
qWX6E2SLaNUM0hMi1K6QWpC2Y+IdR0eVnFjhgtFMtGCH7A/D0JAafaZbmJeNzKra7WeiHB6qg+By
eDuzLQXNbk8CiX+NYGAri7egBWx48avq1gKbTjb6HAdRREO3oHJFiy2E4MF8/wmph/x5UTsVQaZi
lihJJQScfreOPikfBTqXmU2ko9fZ+n1n8jJUNGiAkN4XO9DUcQZiLdD2A08Dw5e5NTSfpd+SyLoa
/bSFG905h9gak85tlH17CkTM3nfT5yAq4FapzRcVZmQM5YooID4wazS3qdLMHAwUWzOLCE/e+vFN
XB50PF6R1WEJOtAhjnytsx4fPP7rElvRE2vr4av7+VZdP71xM+y0w/PSUljujrF+RdaTrIYSjQZp
wCHEDlI4zE+TPq7/FJ1M9ESmFV0e4GKxfbKYEAB+J2uKSHq7n9R4L6pOL7OPDy0+omiJ55aExFLZ
EV+FtAt2XevQr5V+gacorS8rbvJLPz0+io8lILjOUyEZFM7Pk0ox5b2UncOucclcxsMhzA+Hp/yF
w3rbewPdqfnmDRUTeRfMZUdNnLgntLJaKgPvdc5Yt2g8IsvHzd3lMHgKp9cx7NE8kB89rP5AJeN9
Yt4FF4jJQp2Y0omMEx7ddEGLtY/N5Vq21JW0mmJpbMOhYKirRRd0d3mlOgLZDWyuks5XPLdJJ+zy
QB4kl9v6gAfDh7z6TjmpKGimZhoMa3kl8VjiXSR5SK75WwVfiYbBk096g3r5EWsHUpYmOSiQDw1M
CmgFxqY6WxVfkpO1wRtKlfyLNJt50cZTbMzgxTO93Tjl8FGtyMB4jpouI8G9vxAPXCTOwH5wmaWn
rBbhxMWU1ZIWffmLNUTw9sp1RNEVT80n9WBUDikvQo8keKQmZWFvXBbr0cO6/Z/czouC1MUUa/n2
YgcwCu5Yv1TOuapc3CIA3k7Gnttz83188Sf1LZu4U5Oz0cvBgu/lyFxF1OYd9lTjKbdzqp20W6fC
fHprcUYPKCJxKHaoORMXdLtbLRtEmhB5X9+EPUtEAfM7fd+rhjSNifnsUnnDVbVnd3mwSDmy78Rd
VFib6/5iE/qoBnAdxbhAEUjFaRYv0a3NH3SI3tMKS92IRtZvN1VFu2XjUQBv+A9fN8n/+d30PsJ7
4vJUefp9UuryrtzQTygju29eZPpSymB0Ad1Jazq96+FKtkFQPvcT94U2FYYTv1jI01+PB9JuS/cZ
Dc+It6Gr8p54tao2CbY6eyqd0pb69450XmDSTiSuQhKFyNWpUMeWpSn+sSRmAYT8K7UPW7vQyPdq
lyDQkb3+/MQfXuHSSrTJapfgB/VwUPCup0/zuPCGl/mUurna5eXQ5v2i9WSpk+/rfrojqY1yUHOw
oL6Ut/rWHbtdbgufiI1R4SrcMFT9jkK63Wynn0tyVLpoBkauxiRVZrGwLpbFb+ZI3tyUranRTj1Q
+ej8hPUxsxc0xTjJePTQ9rLAiI/+s9B4i6VLmcWnZMtX8g6c15X2v6ddyv9e7Q5CMwm3T07qRIfZ
H940yCcQLTc8iyWdwW5HaWzL8nofF5fcrraU3nL75VRHGBLnab1J329PskaPTlww8qt0U/5esiI+
HsocbmmHsrRwZ7bmKImZeMwOB7IzufGE/OwFV/w/3zbprJWPhvoT+Z83Lw3p34JAgUiI9H6YjZe6
04u9uTfTD1Cmu+FxqXIb8cemWb184Ud3hZ+XPw+ak2xFHOvb6tieEbW6D9TPJRJPY3ovoc9DykWZ
NB8UMRnEkZB5o+38J5LmxiP7bnnwnmjEedqcNJCQdNyS23Rl//MwTZJZ0s8SYTX6L8oLevDyOx+J
NcPBvKHFJORxnxP4l2FeZ24+ndGj9+H1c3qOEd8iswKRok+3GlkL2lveky1TocYL3Rl+C64jOyw/
bu5L3st53Gk3T6pCd8qK76I9I3ZhUcrWkBqyJ3vpLadwxLVOWIslUm9ec9L0eknw3yV9rvk5zTH+
QfXIRaZMk02vwz/Tx9VItIx02j3k5fQy8hKJy3fK/j2ZGOcU305sR4f4c3oUup3m1Pu5SenEnD6/
eOZ6L8v9dOWmVc/Hs7rpUeG1+WveItvXnhr43CwPICe502z1Ko+FynruTrP/7Gms72lRZPeYFe23
f8lGDGhMBezek/6Z0z54rp7I6ruVzPfJTrWauwh0kL858omeVvMz8OWZP/2aRPizYPhLNyzr/mNa
V/2Gj80Rbk1P0nT1GiYVrYq7xHz538DP0yn+JSyM+Dp9yKfV7sV1akvcouneT6MEPDO/7CW/VL7p
8N8maX2N04a4njYJUHMemwi/lI/pAafZHHkjH09hTSgcZrI1XXEVvYzskOnTGAVHxg7OD/331vwn
inxLnlb1tOFwhSuzO0X8JVdyevT53jCoD4nXnVRQLqzg9gvBE6uKZaZ8VNwYnmj0JqhAUalKcE3v
oTtndRZ8uOGP9t3s34V5ISPntz+v1fjz8BlqcJof0Z1mESquZWFbEUXsaQhhjtx0xoCAEjDcgsr8
7bHDUv9N0JsnbuOFztznBLHlm2Ipp2lPV23SfQYy7NCRb+m/WJ+RKAYDpgEA1e6RZh40/pKZIXSf
Gq+k2uREiTu7Jm72PW31FBeukzB9Ogb+DQ+cpgSLcKn0MyoU9uyIQJ220rkLEiYGqNNm5ssm+aF5
6ZJhQlTJ/iS3/ozIMFoH3N7wA29FdYmectIfl3kF8hof2V5sarfX3/TN06QBETxpqbu4yaqRrqYI
LfLl2+yo2iWvNc0wTCnHlOMBT+OlW94Mv/tbvMzXX1JZCUmIcJsjOP0ryFWkKRFSfiDz637NqMff
TLKEG+9gIMJ2X3//+Y+d9Zao+XFvqbeauD4nKmHe/zCImAovJWlP7PmGp17zsuI1eZ6lmSfTUmvh
T0ZtR6fmGqV2xu3jTb2gOb0/xuEesjk+BqbA4sgQ9RU7kxL9Fhk1HJpNy2rOKf0KmF0bn2uhDJ7h
PmI7nLv1cBWai5AzM0EPsSXqr/MPud/JD6cTrVDfVXM/zDZSrhrqYg+8DEDti/1x/54d2j0RVE5g
PPfz0V18oyihOSa+CKgcgj2CpwU9vIVV/qToZxaWFhPRBPoD0Zkt8Ixpu/asRqvZb/q248gSsSCF
rossqVzFP9q3png1g8WkJKTenf1W3Ee81SRKG4slSNxnaM2iQB5+FGUT9Z7Y+dFvmCyr12UGj1Xe
SLSl0Rn2zObZb9Q+qYnPMTN1rXCnE0GMqqruBEXE0Ha+fbTLUfUTRh/48+9578HyqxZ7Vft/PJ1r
d/Hq18U/UcYgIngr5wjqWLc3Bm2dRUQIPv3zm+z/M7rb3VuJSK5rHeaaa66YSRyS4zedeyV5FM4j
guvSukbmYkQsdmKyU+0xpHHgYohNR6mNiPn5GBffd1YKI67q/VfLb53prabn8wvazeY6uTehXTJr
9fuRuakdFJuk8gweRedcUk4f1b5p/7tOUgJDl/MjJi8npe2MiwzHW1/VQr2OEuuguQ1fBOvwUpCq
yfZ9BKy2LiugBYN2tu81w8eDniLzHC4yEjLW5iM7DWFcj3cQie5RkXetbbdSi18nmK+IKX9hVw5U
erFVZBqNDb2LP1cEEwH1M8tBrWf7ey+8bY2TbxptgoJ8cFq2WmgueNSku5DQ+K/ZAE32GLx59TDV
VBFFfciTinObNp9tGsyJ8vtnigpe7Wc7rv6UTm1UNhzz6drDK+EEvIMAhunW+oa9xQPFPayBMEOe
OoLhMb9mOzj41vdrcu+9jiC5TLdpxKXbiifVSTq5rKjDHQeMaWubP2CDpTH/5pxGteD7NkN07Dmv
pZRVKowEmaSwB09uCvw/3Pj3M0KYlxeaSO1fsGDCW6QynWfLtYbFiZw8ZArIMUqTuw8p74kvO7cL
cp4yuDiNHZ6djwoV44IaAVNVLdwPNU0krdWusviaHtoZ5FdhtDs/C+5/Vmf3AzGpCb/NzRzrO0cn
3KK8GEwOfXosDPcwStDl7NoTSOM78EUjMr5KCEMbxx42IiRYYcipcLro1NPk95lG+79jyXpzmPLz
70kfgU9EjzYqMqAh7ZKbwIiXCzpzmTMLV+45mNVBi/Gy+1/TuS2phZhOM2BQyu0CwRA5aahyU+jt
r1P/NG1AcL/hgeHCHyMI3z5tYy7zVh7Nv9fImptwKObV9nCF/i8ffXxcpZ2yFf8cOxcRhPy80m6S
NBBREA0ledM/wVQaBgETNc/2FzyAPrzRTTsdnR1Y4lSPUOBmZLDdhVVejR5fu9VlQXeKU/ulzFKr
the2Wz86MDGPYxo9dvi99Lfi1ZVGXebVDiRZMp2wuhpf5jZh86U9xQH4pkM0dejtx0B+hKS8vPSg
8BHTRnnuQhU1mMzqmj0jXEwYCTOlO4goEt7Zkfgw/0cGFFWc8uLcXUaF9TJK5gGtCrfhtU07UN6v
fVMywYvROEP3jhXvczmSoM3OWVv9fdNpByjkU2U+0gly9bbL78WobS1ikPFmn7EvaVB4R8C+ZHcN
2ajGBTpHE24VcxK9Qz4oczcpf4ypAZVo75KCZpAcKn9jLC3zOV6JMbssGUHL/gJqZWL6yYUEvapM
KXblEWT2Dbz4EgSV9Yk6tAV/gpTpTT6DDtlmfoZzaXobzyC3u4eoENapWcPS8svkPEaaoHOYUfXY
Upzy64TZFafhQdBLnWGwmWw28ebsVKh0A06kCSXgzuXuDWksrHri4hTt4aKM7+1oY4RMg0Ce83gO
4VvsYvhkI3vZnFoO/b102DIl7ujbQZ2+EdMFV4AivwDCirU4Wat524wvoPCDGnsBQNdk1zBt5P63
8UM2Viuye6dvuGGH5Q2ua+FTSbvN85pXXmgaC+rw7AABqKHLHu16qLXnUf5VmRDWlUNWR5DdnQqm
D1b4uEKSND/3WrNmXERPIrH5i5aiBT0B+eare5sajZB6KFqeWVSbLZ7Q2UpaUhzsHVuDpOr3tjRm
8+q9Dc13+4vSLUc2+ndXLE0IAI3Rrd6uzM+U1oP1rbNGjHFuhkgqnOrRfmA0E/A7NdS8mAM2P9/9
Uz02e+fvW2dkuPh4z+ysF7Rf1P9tJyTGnH87pDSZOtC+LlDRiq8ddhRGLKFqjNtuTq4eXS0Vy98s
IT3f2rNZ7creAyJh9hiYuoMJ95nn297XXGqhj+ThXmEH1hIUz4iQW1GLWp5T1tsD0LJo4TThq7lZ
QNSK8WDGs3cYyaytrc423vl3itQpxRZ4tTum+JQd49/20W65xtfo9j24UdNt02EAR/U1q8DJQIyY
9Ul8mbqnIQEPb86ptRb9xoxWhSY1dO3CtL8TTeLsQISIAjx5mHvEbqZfoxtZc7oo4Q62V/9MLBk1
vwyvALcCX2KgV2vVMv5hAjoMlsT+KhPrP0EuvL2/H9FKMSDp9k8HSBeEGbAwLFwft7FKrRcCImwm
lyHB47xjJ2eQTw9EmWyF3hHmmGNhY1qClrASw0vWpvpTGVcY1Pav4m/GNbb0o04djAraIbDqTrPo
K7uHjNOBIGH07uSAd3j4hzSxf6ls8q6U3NvDVyj0y+jvqMmQyjwhLnv3XfJqds/UmevtfNYYIez3
akZGY3UxIKywso5+hU2yG5brwxTmcu033YDAlDSzHgu3M81p8mz9vhoBjJG58fBhsM4GjJzNBoVB
DWj0urjbGzb/fu7XZhA7zLhh/+DC7PyHAbb2LH10MkZtoaVEu9OpWBbCQXuY6svUmB3q7e2h34X7
w2KwvTL/qeRwx+DYwHzboDX4BIcSIQWMhN6Zc5DW2s10BbhyG4BOkCyXsJsfbS44sBGwU8s9nanG
vF5h4xlatb9MLrxRbyM4//TgzyTXW3i99okB+5kV9GEXtaG/ltaX1Rru7LBpOvGzT8ncOsAHWFK2
QImnazEakLaABaQap/K7n361Du3KzYMnYRN5huKykAFc4/ooT3JY3t6ZZ3IZQH9yA/b+wQweprPl
qo6by03m35ugcuAv4I/EMiD9dEo+AwTIO3TD0ZI5MS0nz+jAMm5ds97dgD0wE2VmbpW5ciKDlN7D
4uBTNL1u/SoufdHJ4QV+0VZK0lHxF8xgPl+TzSHu04Jgr2DUWUzz8ZqD+f4yOFPGJvp3mdrA6Hbq
12YaV3/hv8i17ZxLA1565+qAIG5b8wOBYH9Hsb41hmPQLcvBpr3a2ESO2xGkEusRN+glnpyD09/w
MLD+glkqJV4U0DrH8DYC1UcfFW4mW21n+Yj8rE9UoGmtXFdZdKAHP/dTf0trKqLjpNkQ4to14pjv
5NSpco1wDY3E3HcvtGeUNNSdnD36h4zbytvTRjErCOEoegBqUU+yUq+cYgOWux59OYSWd2giiP9u
ludpSq3F7twfnVpCFQNmT43xIPDeQgTa9jGFnQPdvThY/7D3G8v79JqcQVYh/h5j9jIVtGbebc5q
L4e6wPke0C9bPNzDb3H0Du6v3bHyAA2OGqnet0VPcf9BCfZsBycq43FK1HnyX6dps9L2Bv/oFCWM
Ooc7/8Fnc4sbPdwX8n+wbSer+sb4+r3fxEa91c7S5NX6bSTV09JgArRZY4Jyz4TKV/P2Nwewg8Sz
Bx/NGDXr7R12ZU2KvugTXzaQgSa1FRkYWwZBZWKPKXUlix9yoXXVuXF5Bov+1zmJ6Qo+NHDcTnNL
e70JwSZJwzF1ZK/VOwc2HcGU3F7tWTWZd4xrF1oOjTW5BS4fLKqYj+H+q2MRAd6W5QkGrnOZZtGD
YrQZZDAv3IBMx5jlP0/G7VWYskVFt73NoLW8IM/heUe9KZZh0Ri1Lt16e8Wydok0Ksx+I1DiM9S4
b3CMBkxoQVGOcw3Tf/RQMSTzVTg3wIPSa8EsJAypdqC7USthfNe4MiKtejHTKXr5zYE5yGk6p4GU
oazkwbgYHKa5KmB67v3KmNYYxKS4LdugcAisi4GJT2jFgwaU3PgALSLe747tML1Fi7/NveWcstF1
2oD+Tq9wrf9ihofb4mMxMyt/dUiWbx0q0pWWC4dv4++NcHRknmW3jh0jiCsdOychIqNu2zRIBJui
/Vt3j4GRPIf8DnWgxKxL7N8YH+GiHYrFCejDcHER+wcNWQ6lbtpCJinNYml4QlubWDe3k8XZq0dp
q4xqX9WG10px8lkjOePMgpLWpG378VPFWx+da8k8wsN006ue+2g70Ika3dkQgBQAHA8fRuk1SZMc
2JS+oOaSvtjdK9pePYvEE2qX2oUu1TjbTXjSs3eYntd1SlYL72r5yB8+HQNg6ualqZNxDu6NoUIR
lMp9I0IejJIKLEGu5jaB5YcCXaeF2tuzh6lNA+QvjmbbpLB9C8ucJvnerT5Tp+wTXmG71u7fqoMC
IXScN9UX27WekaGRjeZcChvpxpvVLlG/OTdjekyWBUPkrVMIb/366DdrwWh+rzun1e77Rr+iUU9o
1V38XR+QOBzShQ5tAKMy9+kepoX44JdeWaE5OdKqqZXOs3P9vuF5oybNpZ3a3sVyYD9IiAilwGwd
bpLxb+OvmT9I5bLDhJ/QvLepHf4QazQG9O0tn6OMNhjHXtDQjWCAZ/h1NDnYcGTiYR1BBNtjyR5n
QijFsQ52S8JCMoxg35geiPZRBGOM+MJrUB4cbGtDOzivN4C7k/PENgKr5hZP57v3GgA1Pb9In+D5
ASvSEoPaXbDotkhfxJuz2sybXA1B3qjHXhb9S4QeG403ycNBCMI9Tq9+a9Jani1310iOheqG+Fbr
i2bE/DWsVr1GDyIhNZStb9e/Wr22QhOI0Cgod8eXTXR0X6vs6+Ytuhl9TsxG3eOZLTuAYzitXrud
F6NHiWvr95m9j437CEdVPfg7MvSkX0EopbVzaQPnqjz2dIER6u5WixZk5far1aUdZ1b90fhN4j6O
Qlw3KfCCXcIyvwrn5vkHe+S4+Ek5aT5g+3wMdkeXN8RNYLiawQV6rYmSfhuzQq9+idTXeHNlU4X3
s79mu6z33SZzSyY3hsrbZ/e2cAskSazuPkDRzu6dSXi+ecEz8y6dBm18W5/5oT22cw0R+tg8me3b
dH4a7nhvw9tsmGJrPiHS0ZDAjaARG683PU1ZZyhUZlfEAs4Lx75PL2l0WT0WawJc3qegljhkgdW+
Ft6xe/leQO51t3/byRkZox6h+o3Q/X73SOQvK3xESt8PRG/n1tn4Z5rpMSBwVAizm+1r5j6/acUb
YVKKvwt/+aNsXbRD2osJnAa7TTLK6i6V5TBDWQzJTESqgq134aI4Zce+oYDyRZxyNkPGJLOnX19H
4nj6tUBYcCmHweH5c/tuQkBs+pwZBmZ166CheV2l94jbdznMQIbDxfKZI3kAm6b92HiL3F803dV+
2zMd/0HrFQ+7drAje+nWCdo5zSpAz6HRQTOQslGLPvs6ZMy9h21d9J5UclesDxborByotwdYOgfc
t73diosCv56MIvur0CHINTh6NA46lv+Y1uBg1CF61OJ0ufkSe0aqMJzkWyan7JSIldjeNWTyFRI7
9egccrRtYDPwHSxJY8Dax4CJKNws/SxF1DaiY0Au1XoErJGIEdqdJ22JPNZvRVKSkY5MHmTB0btP
EBBwTZc+jmXFrfD/Fi4WEoK4J/A8Y/sHqh7JHzQWqDQPIGsxVxb+HgYL2w8iEbVMrLlno1AkEFyl
Sj2FJqwYTJIDScvm5T16aihM//Z/nPaNj4NJ5Sv9SzlFIMp5GR6727gkDHmGNFSFZYeIl8ezoLIq
JtuYDgb+nU/yIA+sbxichElSFTr7tKD63CbmwHgFciC05nkp3edI61SR0Km4ZFZT8QjFYcmGTAgr
+eORP6Fh7W9jPcX24QhObV7w8srf1Ht0C0Kvaz8bHBErUrh0Acw68qqzf5+YYQGsE1hJ0bMSiFG0
0bpQnCjGcYjbePMvX0JUo3PuMW3Flr9NubLXL05haYUXTjfjiGyKI9dAyj3bIPV2/wRzYTT9M8kX
71OXyA8cxDmCk/R9fuvjZ0E6N7/Tg6umqCDFrHM3dQia3VG1uYaw8aMa9LI/XdLj2dH/Nv0naetT
ja6EGn76V5zZdtDAgwqUTo4JEMd1RVyoeLTTmH8V0F1OPm2fnUpofZ/54GanudoDhm6ce+/5ghdu
HyaX4kGBhYwhKI+0eNILH97CtGutsoADcLuKbhoDC3CTiEl99rHJXSOuiDSPFsJG2KJp/BebFbGD
pBoF8bCBztQrdVjDdu8WAmA+/pH9s6/Q6GHD1sZkJX4rfA5tz5zXxuhNhbl//weMiPbUo09PbIMo
BmHMEGSFPx5nuK0jYgdmYOVDGyotTYDsTCIM6vsoRA0z2qqohv2g+QQdDL2FmdhiV5/JbZC+6Fsa
3GDK7aiVUb6SNJYGbFPOCy7rKtWnVt9E2ihD0sui0LSPjBHvxLvRso3AQo4uklSxLnVi6icaIK0Q
AYZgs3rC1S2dw3c90i3DVJIEcvnOq0Z068DD/Gv2DH//VtKiW+OfBZGEZWLToPT41/jleqBelOh+
Xzhc2iXOAlQcQ0iv9Oh9C7Mf69U2sD+iA/KmzHz2F0uj8wwu4e7b8NEK0fHOq4sEo35t70bUFh2J
xf9hr74ZLJjoILRdV3laE0UIV4HBC7pfhBm+MsGcs/hXjRa0CZE18glVbOvUxnThqaRZ+Nuo2T2t
d1O6/4iuHj9moGId1+7J0NsULZFnvI+20WLO9RpUwJBoRqFYZ84P6/P6iP7Xhsrmdkw51FR7uQXG
Qsk2rrrl/Pm3CcFV9l91isdMNhtWE5UQaz6pzTiLTj36yhPghiN3p9Vv9GmzZzQjlAnq3NzzjC8q
PPMHtD4kqPtGtxofoOhV/Be9tfFjTWpOb2mXQYLiJsJNe8VMm/05oE6FBlVzdI+xeonEwqCr/8Ir
/5XoGKW0DhSPDvzY3hZySdaGbfnF0GMmJSVNcphFIiYL7IsOfINOlZq66vQk35EKn6nlgMBRXT1+
bSjJo9dBHXRHOXb7lUf7L1ryYeCPAexpO2fwR/Bwqz715Bzgm7Hg40b/0NuOU0S2kACiSkq38Hj7
tRjkW3ePjoQoF8CoNENswvRLNf97RPnLfVA7odq7pCRfB3utvb8BE5PFwKIQTduxOWA1RGwbI6z3
C78xqleZ87yPKI80+iCdPBGtlqWNuNdtCt7+RVk7QsWHQradOYepCtS0mQxoRMrRobPiOunNsY3k
3jLlVtnrTZhFyOGt7wltOMn2SzhkxljkEjW4bUIYg1k4IjbLdtK2OiaAolN4ElE12bTgjtRc2LyU
m9N/upwVSspFggrDMZJAmWTpMImpc2MqA5uGHXLFVJG87yOL/VhH4cp/ImhnxsZoH10hoXH6SNpE
9oBJNojSLfahhPP2PFgdUTjZrBUS7hO0osygMXoC5fJsro8U7NCKik8NV0/XF2VGlnvJQm+N+APs
5IBJ1Ig60cweWHPyhm1SHyGRk1jzxghFvqjaL9+ySzOe8nlTZIE4CdhfPLLpvWacCMfLKPxnyPyh
bAunwOAnmLL2TDNocucq8aanD3BD27q7N0HTKT2G9qDeZ4Ql++0ZN/pqibzGl7zNf9qRQNZMQsdM
ndiG0D9k1KlSkgD7dveoiHgbERO/Rk9SBbtLEpCAgoeVgN9jyNsiN2gL2s4NxsErzMhqofVsoGHA
WGF2c/MtLciUu+dy/68YHynuQ5ub7djEaP/D25DIIUJwkAbtsf2LYJ/b8Ap2Fuov4Z6Il6pIDf1D
iQHCyaCkUUP17cNUEmtDxCMoDtDYxHCqYhkqXi5GjUx+GVtzVANjWUAZvG1AiGqga9j0rh2DKI21
9TZklUCaiKc1Cok+fyfxAevD0DaiRY9cS3HJjWDq1rnR2vJbNvBQl/AM0UCeqYoTRE8u0nUEPG/1
8TXoX9AAjXuQj5RQnjlXTCj4+dLBooqogBZW6mD6aa/Y+QZOm2pxFaarIhZFN1Wingos172HqiKx
X/2LFqhNO/u5/5S0q+LP2DDHpHROrDfd4kXXjp/Te4LEg9E31w811LE01iQd1I+8/a86nTyGy1Sm
tyWUFTgSOC3kb5DCk5eqjY3fFiFCPjfdcoxl9BQhHofXqAVKzAwkIhTLP5HTEBoRNn4d+gUdWgeu
j1QebcXuCi8DhTuma71DwHpsBDSBnWEmg2Q8PKKjoDkj2I1aA1KuWERu2OEDa3bsMSUgMInZbCIT
BWCKG4ih8TLcu0Q3TCIo+kl3DU718xfd3WaXbd0XjSZNpCfJqgVy7SoWf6Km8rkHt/iwxhGxqZsT
nA6WYI+/MsJtdGQqe4mgYfojH3aL5cKJbbi9skAVbrKO88StZ2BIi4mkA+vj+7/dCkyHHVGLMlQi
PC4g4YeB130Ob7HOk1XCOlFYolhFSpn4cJ7Bo3wq+U85bFYSUYOec+1QF92tHkiLESx3qJq6XFWK
E8gNkNQTwENM4CqfuN5kFsFe3x6B6bVPSxthMUvHr0MXOJZRLiVGo4/2QATrqmdQ36TdOHiF1P02
w8PUGnCNtoAXi4kMN4YPLJSVS8E8+DCZMIUyMDd0N7IEGIyriyHisZSVs43oCcKi6jpWuE4IeQ4w
jK2ffExrG6Xt3L+SgtS4g6iE0pditFuJ7cmgM2BZt2ciQOxKnwRXfAbI6V/XCJL0dIusALCcg0sX
hi6oHxqw43uVsMPo5P5hTap1pAK01vpVQPGMsel7bPE2OqxZKyxpk1Oq9Y+JDJmeVMY1IsXPjTx8
k07ZPeVJe7KlbQAABA9OpywrWB0dE8lcKoDaJ9uAyXHS1tRWBe4i8v4yebnHZ2r9Vvj07L5vc1AJ
duvCP3VwmaPcvxEKXjOnwSFucR2FVnRVoYI94UVJfQjuoCcKQ9XdhTmhwC5EE+/YzmAtIZbDejMQ
+EQh4sny07pXnJWhYRPgy6qsJj0C7g5qpEWqFUag6B1WMl8tdPEUo3/W1TZRLMpqnFxjLfXqz6a3
G9ao8m6uX+pDuUPWlbJshQocMTF5gfW24Vf1wh59cTJFzquH2aiaVLxKI/cx5zvCFFHx9PMykHWG
dYj9vUD6Bc72bn/QGP/29DziB+bo136LmCdKKq3nNQpHovzxcyCm8MGj59MXt1LcvboPYQ6Rfnst
8lwLmSXKnS/ISEQMeVQu7xbxTLmk+TWS2aFZ7T65o/IkyUj+oc2x96CNYESeoc2OMF2mDg7J7L7q
zh2TeibzI9PCRD08GqZkifELbyFVOBpKi+5D6h+e7acerQ+PSYtxB2RmZ1JR65sECjtI6kQyI2Hb
s1+b2P7hXw3DxzxSUrrb+BrdomxQCVMWjdYXZlu2oDamvEHU0Lqg7nhZH6q4h4w4wx5sx8CO4NbX
pShy238b4sCiDz2aS2x6JVETu84KkI36aXZRWdXeMANW7D6q/RyhxOF4zJgip5aZWIQZS62IMqI+
RcAZlFmR8lCD4fLueooyFAChwSSmnDDPlF1fkNFU1hJqpcQs1659nvslnwMFWv/RlWatekkUN5vg
GFKxtbhKe0/J+XOlFH47f4YoAPW47mTWcmR1uqJIupUA62myWwIibEDhue7VbXT7pVWie+9dIyQ0
aImg1ogiuZsNLQ4hyASf4L+mh9/N7+KnHlAuq/xIkVcRfAMdXrrc1zT846ami5mgB50ebDaiCaVz
BieOPAHvuetze0HWD7+nDTDCyS8mp7esrrJ9TutPyTkmOmr8QqFhm186jz1xAypyjUjbintJszqQ
GP9S+qpU7EJD8ONf2XJrv/LrephJulh43XPYJp19FU29xz/got0KegT78dzRwYgA2Lf3f/IF506d
V2Mh6b4CVmpg69BfoPxHCRPtE9vj1VpKskQoRilr1psNLmBMlw7ljAm0IyyDTujcOenkurz7HZgZ
uU9Sz4IhGVSnSBQbSe138/0+uR2aGECASLvoLepj5Y3WIlksJe1LjAjeaYSQLFEFeztBu2vP7TkW
PKNvn7CRNXRn/dlzRdbyk++YeMvygklBlkKjO/kFGZxvwYyV98iS65qEEMIPK/VK0ldhLD1uuTlQ
poBUcKQAEnMCVVMZFrz8aEOehVrEP5iYm4jcnbQKUqNixfNMPOsXzy9oq2/VQ3PS8On9gAmLVXmF
5GXAUkK1gNHf4A99it5l9AHCbiMt0pJjSThaVFD1OSDdwjvS5aZAlNbfMFspHEXhAJiBIJMCzw6O
t04Qbins5Wf32RNptmALpXjSPCEae6dkH7MvmEAsb/4K8I3DUCSgAER72L142UyRiK6nHNQNM115
A2VvPMgtnLqTvvcRKJcPq5IASY8ciVDLd3ZEWkGKbOJSkGCF/N6gBUCxsYwpLB8Wo9yF8JE3VATc
LxFuLVItPK0D2zuttIqJTlm2lw7fPIY02jvKRW9asa7xRjYUGDXncnskA4RPSpdIduQwibtkVo7J
56uJ31Xqxihw/rKN8GSkUIrWAEMIteWv8ffYuxxT80584l3PJgvOyYmVF+eREnxYM7w7oAWnjx4G
V44g5cOvTtGSNim9iTu+x9N8iPMILcE0zlhhymIxk2RkiutQmgBTvRGsZlxfQc37eYqPqHRAlMHW
ZJgUYu1B3eQdaHHVqjm7sltirWAuQCAFc+mpIJar9I3Aob4NoCOwVpdZkZztkWdsvpVVmEE+O79z
p0/mxO2f6dLpYlWIOYnguUjEH7p+zziffYJ7Fg28e5GsCdlpy3iFJ3KlRUQnCF0vm3cjyiWoET9A
+CF3N2NsdjNYkI6ZU7oZSIhhNjLDB0CF+FaXV+Ex48CUG8na5wK1tOlE8Jd/qPnGD2rdrNYtHygL
Ht0m1+HWF2rNpqEdUF8v7/xbcS0Qa3Wd4UEDPfbiL1hybi0xE+9ls+6gkHE1gTK5aHhFmgzVFImO
GTCzUGK1gZ4TaBoRHZ44C0r/bNT6Wv2MjaAEaBGxH3oWwYL6CqBTY9b1Pkf8O9MJUeAiQgYnBEEW
KKovA7BbgLcg8Cw40xptcILyIpy47ACNkNIX39MCe0dmH+H3WP7i48o+H8Tk5itIEM5b9u/DM/e9
9XcntxH+fIyFPxcE2u8NyaYsnDcCzadkiZzcGm9W9Ygd8IMfdJqudc5Z/zpz4NTTdW2GOi3r/cbC
oPV7iyZu2z+Gz7ESKCgkPi3qf7r6Wng6tiIOXdFneJy/iZhvhwqw2+X7D9A3onhEyRKIb981q9wR
RgB3Gl9ksl4VdYOgyT/19233ABBIzvGvBfeXrQW+yG91KgbPDjgy1/cG0nyUHgB5L14G14iQGsWw
w+pTMjyvtl2mMIXNXovEhUgHSHLfRRR5eCV/3naBKnlUqXcrQYWI52j36WDaykTeXbzrP0mxy+68
v/6zQTyXU9PjeD05WRksGSb5SZ6ob5aaweYh7/MfdA4p0FRjisA1Nbhk+JrFQNkgScknJTRxXATI
5DsyZxgvzE8NXoJyogeYxenv1VlE6kip0kChPhetPeF2F0WzvIUanAAusK+KchUWQ1Sb69noZvT1
Gjkvua9roOepR6foC3Mr+pVu+R7QUKObg1MM6+F1oDanMnjSuWQBZllTPRN7RoKg3iwFf/q7nq+Z
D/TX8LwGDRVqxmi8GzJgsdDPBJY4/XRyKFzUF4DMUH08OkIDMUD8Ab7xfXyKJsTZuMlBSY8eroKJ
C+/OF9eaVl31bKjTTLD3AnMCaJg0ZvdEj9kxKGGk3z/zIhYgjin/pjust/2yaNpAzAbXB/kKhPyN
sBEBHBPFA0qTQH/xBgUuTtlZ4csv8MVPDAaWc4tZxiCz7J4hewzbi7YfATuoAGFmjS2l7aN9995/
bCeTEFwGHKOtx6ip3PlOwUzYMAR22nR6lZJjbR6L51dwAEIq9qjBZ0H2p5rIib1OAYmikN7xQhd2
K6g/27FM3H2pKBSZTA87w7lReGlFsLA+y5ghuKxOBYYK1wT363PbgxsLTKa00QdPI6vV7x/veH+D
C4oD9C2wQWgAcaDm+qk2oLgOZ0J5/rNbypC6PhuRWCwSVoTY6dv/dKxvhc9KRu4TGZodScg+VEnP
Jt4pSEe4QlwxXSdhCG+TCZaFvmgX+8C+Up5Ie2hYRKdY/Ss0La4+fWsnGj+1o9RUpuaeIqp4239a
ETUYyKgfI+9IklIhjVVKq3Ed1e8rQZdaEUno3t1A6scT8HQHtSR9I52zQS/xQkDMAUpW7wRf6ftn
NSg7LyhGfFCUD7q2o1zS9GRcDEa5YdgVkticBqkouYyinq3DFnuMyJPYIGpjpNuOlVz86qxRBiH2
ZSlXwcShE2fRjRwLR8kHUPLKBps8VjIANuEkO/i9+we3AfuNPaedex7QNcUWUUiJ9Iw2/afXkf5F
eNps+85priOc/ggI+f70/dGx+g4S1VT61sPJ9g7sTtcebxjCwwA9agUKIgsCzNO7V5DIkpdC/i7o
UlQf4os2OVkVtbXp2nJloWjy+VozVGYwBrq82rNNXLhiJcVMEJWQdtWoDX1b8Y2M7snoFtVezGA3
fWMpvg0yql2pEokMhtplPzG3Wlb1CdTASr3XVNsQnpdJJzE933w3gmtyXFbYGtlSmeAJCQEJO+j/
eka6VG2bMgqVFjqdGCnhatxKSclb3+fomlwIHir+Ex3+dU3kr5ID6A30s0l7etp+OKVvzKnMUH3W
kJVD8j4Q4hRFvAgvrtQZjHc5R21QknlQk1SduSGWizADFWq18h4CIvYOK5qmVwHEpwBlUDXFUbmm
cIN2A5E8DcZ8ZPp21c2lnKPyz6aTC4EMqt0b3kcDYZSDaKgLAxn5YFJ60PvuiCQQowjsPgJWnEGr
a3QP0Su2+zrvKp+Xdqo+qjOnZBOhsuPf0Kb1ipjiYqJ8Q33EWjkCT6CT0wDATfYb3wJK5ArUpGfR
X0r/HExn2dcs2vUorxBjK2HYgms1u/W+QYzeIlFTmKuQkyCT7jiD9KDwwRx0+4WBKvX4XxRKSWBu
T/IZ6elcRkTFcswkaAlK8KTKVGLZiBUMuB2X7yZI7ewnKtdvt8CBPxvUYD+i+iuXqqTxg2jKeev7
OcS6vONhge2CrMtYFb98JsuvFSkriX1c7qPXz6cC+I5Lm8jD6Y9asvCPBHTX+3dWrGBuQvqpwlnr
XV6EVqQD0QfBgY44fFUhdXhlmIBdkp1+kUVotbf+H+7Xe1GXogU347dyrbxDZRVBHuS3c65jrFd9
slb9JKQley3XVfZYjQCAu8aOEfmB2gUZo7q769xbc8waQU5F64F+vThjhyPQJC2BAYAb2bDeR6CM
8mOlzZ9UGu/AFepAH+JDqoJU+A/6Q1P6SBFT1hOJ34Vek2XzUQSeHgFSlJRkQTF5yqXh5g6+0hEC
JW6FnKouv26Gch9FZKJ98e+E+Oz9W32sMTia8qSrJ5hUSHfBqw7fcslQWIAGahTbBTJeQkAREIjv
K/j2Fc+N9AMAOGm/rrtehZxQV5SUD9lgK4WnZ3jYtiuwGUTykLvG7b6/TM5ZsNA+FqqWDeSycWZ/
xLeA3Qh8oFLFC+S3oLf8HaE/pDp4Z9ET/AHKMV4wUKiC/dKsqDei2FVWpMCLyiA7CMpQz/gpaJmR
hVyssXX03xEZfbp+ZdWVXilovAbqjqUr+L8Xy4ep9xhqvac8X5aYbYqpPnRtXKXFtxQBdhgZmZj7
Cn1hnqADvBNw3AflWq0deVkhKBTOiBTqcHYU0dbHkC8JuJW9CF2+EXiLCyDHf8VLUxr6VdAMLaJB
jP76RxGBoQPvtF0huyAoXepPRHPC0yttrS9feH2NmHp5NSIYpUyP5YKay9F7dRUXkUqQ05rvWV17
0qmcM9CtUDyk7x3xEeRD8tvsTyOouGVkVkCqgJ/FpBJuyYAUQ6FLCfwp4yGazLVfBNeRDIliMSU7
AlEr73RIUcgHiP3EcjonaluhxGQVcSkN0t/PrpXsQ9Idpxhc+6qB1TjGltk9JmQaGnKGkOV+r1/E
eO9oULggc33Qq7lGL68RQ8jREYh3iolA4JyknrX3BJXUStOJ1v/MkFQOdFY9H0J79aFNPuY+Flml
gVmoEVXff8vhoeFcBww9YB3ROM5dVQiu76IvZ0wjEjD+SMvtHWG7zT+aoXmymqffUTnLT+7ZQqdT
jzT/1Dl+eiPnct9ansQwdNspjZeYQI3fEPeIGAnhCq19d31/KY4/eeo7F6Kr8W6KTBT9wG0b6jk6
SRwFzkNYfONbvykd0r+0ni8DA6ei0KjBZ1OuT5c15ofsH1Ok91ctQFGOzlOsFwEvCstMxn3Zc0Hx
YMvkS/TRseGAZtSVdl3KYsp+by7ob1qBZhDJEiA0KgsUy2FRDsISQYFzlWTXSbeVcKMDyOKUMNTT
FftNfgf+1UhLWMsJDAbLppuoHFI2SOcisy+MW9ihrKKcCeUPuuommDzMnr5yjF0tasGVkcH6D/xi
P8k4ySRqz5AZ4KcJUH4Um6hN+oavrgBGKJSp+BJXkjbSKdr2FLVUoewJvFCAo5+LnxarVmsWcO69
F/LAWgnnpkLXKbTy2FlWs132RRkTlC12F5o/bHalDHWa1mWlj0KH8LQvAl978vkQH8srUyEb3fq9
qvj8jZkgw/9ATzn1B6y9cwXSIFUh7HkQVGQELNUg86TlhWiVIk3LNd+xjD6hopUrbeHV4OJKEKpG
KFfxLxzC5LboJyJF1ygdCo04s93O/qurDXVyBX6c2S8yHborSjyUROlbJoN0DVD1OpIx0d3LAzjs
upWK9HSLRQfU7Rd8+fIE8IDK/jzJ6/RmUAWXzI9IcAUcVmUdwDkOIqhDwFxOY0M+KJyR4hPVHKD3
rYUm6fsaydhYvm4YreqM40ueLCzTL7CEoiJKFksvq3pGbL2RYN21G3MclEvK8m3jCrZNpQvRKHe0
pHVErHzneR80CcIaf9HPGwgw1BJhGwaQvZYXbC7uJOsTtkNlqhCcIZPiRSgSl6cvEnpG8fzKn99b
DxOjLSapg//9dl3ewfyUWwu8E3Scws4CqqM686JqdxZqrh2bK6nBW4E8TwUTNincaBcLfRburJl7
Rwp92zGBP52wkHL4i/ginxBH3YEnT71b7/CYMFnBMcF/R2g38jTExvJpUq7Rl+WK26liCkD5BB7V
UDC4wtY60wjkF09/u5hQlldJ/kCBkIJkrUNzJF7dhvF+m2hBaH0HK8FWcaUypgEqvKKZhN9tgi2F
YHLTFRIYQl1iIOI6AB7teaJVAEujb/R3vf/mCPKZVS5GkhO3Kiul+gNw0HscZsaFrgIiM+6FT/+5
mIDLvEIUJ10t1cWVFUq3Qj5/TwVz//b8suBy3dJoUaimqEtkP5m5u2gdeoD5DAophfeL7cQReZib
/S5iqHYmuydyjFIySWGAxPMpFAjoPLVqKnMFBJVAsbkiXYvP+H9EnVlTKluzRX8REfTNK1VFKyCI
iL4Qilv6vufX3zGqzhc3PHrcCFWrVps5c+bMdOv0px2mDXiIjmP+wu9b9ghPf3l6ogN+gb5pTPAp
OB4xepvjFED9hZElqevnDEg8qR3CB9rdrHr3OOiOkTbqCWh1VkeRlLo5P8WhVgy6GM0N9g0Wzseh
noFHk415NLocW1wOwQvCjVe8Ct0IN2IbDL1Jq8+9WZg/MWWxu5uqOZW4UVIR053JW6OFcfqv1Cbx
nBqaGMysT4M5yCa6dRGva6i6MWseowsFVAjhIZj3cm4pxuGfmVWNLU9mdoCX0jf1b17Ouacy4bN+
m6YBdvXsdGQTd12M7lBf4KjDwnvXQPOsi89GVpISVom56EhNUGxxDRnq0A7nSGE3jUA/Uzw8PJIu
7jfnqMwkIufkwLwL+2UIfFOlKkLqkqFANYZD2oPaLwp2xH62gkgLYv5JhMPYmMia/ypSOCfB3M74
ekciI9emw7mJMQIjmQLgBTZ7C5vokKN2ydmlp+H/Y380lgDZR4UvX1e9JGZsszAtKuv0hvyLHSNs
6NRmp2Esjf05rgmbFTKaQ1yu8FqFaIYRiRit2fylGjfOdh298+d27EFLGixGPy4gQSgQBY8yJ3f2
SyKEW6J0mUpDlCuFyxJjO1HmV1vYjnUxiANmeoZn8LtwUiiexLmtk+K1ZDEQW4pnnb6koLAHo25N
SjenvR8X3w2ZlaGkibAlWJveIRwCFq9uk1F2KVgJymjwqwDJqzCkxThIvk7clcho87wMBZ8NhyXJ
MMUTrBDXqQ9nkMvmFr+AzOgj9xvLofrYEn50gNtl6LE+BtE0Q7Ii6RrZKDQCBxjzsNCp8IEn9rOO
4EZH1Zc0FFN1Wi7sluyaU0EH5zMilGE6PsITKMLgp4s5WVEu52s8+OILDnoJvUf/RtIkB7yTJTnk
541zAC0eE/san9ASicD4SSBIgEwxeWgxQo+5JvFlba6Yg23M+dDW+fOhHBP7fvax+NlFcHLAE+iH
ybtr3289cP8vAzI0Gmho07G1C8UnmHFf/rSGrH62f8Ojl8uge+/P5xTVeirxAd17GeOMeu8wG90p
YU7W5TxIFtaB9qRwVOTD8SYSjGsZCJZXDCrniSQtx9gj+r+BxPxC+BEjNQ3d58hqE8K8dVV60kjW
f7sJZf6LsRm2RyLD/QsD4aHm7rlR800lNTE6bWzOwBjCW37sCVsDMnlAUqw5vhbgew3iJs9g4M+H
dP4bbbfUiysw3U8Ai8OffSScYa/Mm+63HhqTd35C/ItrNfpWKjbyzLiT9LsAsjORx+FEsUMN0Ppx
P+qKTdefF3oFRIhsL/ukwnrZjsVjYjSGD8fTeey0Tqay/qrrH4iolmeUvCA8LKh0Xtb1Rs5o5s3d
wKFNxtwF6MDOECsm2punOazcqUPmU8W7CCy7+HSDhRfz8pwp5JU5I9xJvLaIMH/+gjlrs7P19j70
AZNHdhPiSrFhIGVzzyHpg8Yzi08753xsoK0RuITx9dlf+evRutOQZIYBIu1jBo24k1/nEDQW9a6Y
Q+xZl2At/nRGOiDeVBBfbMYntqE21f6t8JvDaEOc5mJr/AvnI4mzu0K24wS3Ed9x14i3NoB/H8yR
tMNheTA4/kUC23HqO6FeO6DJjbyBt8FAkHx8nbJC+Di0xUfdvvDx7F4XBU2n+ZooVAkiTh+bU02s
SOl9xbp5uonNkXQB3GYDv17hOdVk9JA74urpkuqY7pvpP/RTWxVKh7mr+h7Zx3YSCgCYPuSdE4fG
ho2LPWOoYtbB2BrBaIL3myH07Jet0vBLEyWCLt37jzEQj4PXJU+gC+cLW80K0gYJCqRT2i6fL92a
fCWL3sWvHpj/yjG0GVrh4DgZnSO0kKGASu14YLuhuadVNjEFEFXKfEQ5+hoseI5aZC4m9dVg/ZqJ
zTTc1r8z5y8urgelX3aAUYwk3GUQbNWd1DcA7FoLCaB3xMxXH26ihU6neeUjj4r1xPxJvNYcXauN
buO1e7WupDnou7NNtLFD3v1O/HZs5TY5hbj+cSDFXWrRmLWh9dduAAoCVPFp/uEbk5CkO04couSc
R9kPljW2SBygvAJ4F8lluOAoHUDg9cH8wpvtz78vINseOdlXRCkx/BG9RNoh5sTMqlkU09bsbIVu
npNo/ZP+VZuzDB2hbLwUgbkZ3ItFC2EXQiniDpgaVAAhJ7K+U+/Px8E2iv+PldTytxWP7ENriElX
2cayg8tprB1KaJSW80rcLfw9flJEczGoFJO7dQ+t2JYhlSLum/9srGFl7BDrEhn70KHAPI6xXf0t
X4knAaJsDPBh4PUSEy0Jfd661FZckd2fmyogpwqfgDfuRWNPBprIGMfmFq0lyQYPkqXMqsOj/wG6
IxWXI9U/betHaqLW1vBLDE4+2ri1bT3lGCoQLogdW51bPGlwUU9jAnwgbR+8nXvpWIt9Lv/JK3Er
cVsghR1gOHEP3Ad2f7oHnItF6P0uSfcmv5Nd2ZAkkXT82F17EskcgDMByCjLLYEhDQJ6FFrCcIml
Eje+A8zK78nDkK0OvcLmpJoJ9rCtmwxuPFLbwc+Yp4YbTfGfD2GJeQRJQpsH9xrX/f7vSC/g0COu
4lVAdcVvRXBNMDLkiWUtL4AepevMcrMTqIpDrwqJLjvAkLQq/yMwQFLpjR7RPiMqyO3pvp5ePN0L
zkwqle8179HreR0JO3bqIuSgac0J/HofXzu+O6BCNgmKIXyz7S/7f0eaIMHiCPLw36NE1C90VM91
KpMfesJTNsdH5wEdUkLrjPSxn28fADrKQA37wQHWKYHshgFoGhinuNqqFOxV2wQ2SR8JdhiaTtil
XtRWOQYIiABNiKk8gTS9qbwQGWGEfEFlltG9Q08b5gY8ufNXw93Q8Puywf33vbuNHkNS8gFS54MH
cKtcnGxtPZj9KlCubriMnEonix67MNG9JQgGzTKFOvQ+SiNzPsHtwq+IHa1TDZ36UiBgVqoL6KbD
Qmvfnb0mbglqJ+R0n5p5Xvdvl6bhaL6HW0BeW7UDzDXYno3t0QwQ77Vf5pl8f0LfPNAumLo8tSCS
iE+KqGOarSoV65nnUC3MsXWtCA5easc/440FQnHAc/U0hTd4cR9t2O1yuJA5DO99dO/vxjiHAzAx
IrOQ+9oC+DqN0PswqTW+lU0niveFQ9mwyIUy7377F6/ku/RR9Z8XbIEzfLMYOGlMfo2essPiduaJ
BmVImTDy7mTWXS8DEvl/f7LoYuSerPsAF5h5rFXtGa4VU8BOxzrol4NzTepaYm9pq2Ugluv/nNqT
oA0eMNTOPkWl2HKG3faukRXbLJwwYgnLZqmXJDLpDmmzuDtoZOmpGOF5DEh1xz3jX8kGg6l8rJn+
7/aiZUIAceTvmqTQOUV9SwRL1OdFJC4mOmr0webrrHCP5cERdHqV8LTvb83gxIJMc8M7AAbBe1bu
7MPnPTT2oREOYDTyAjTzMm/JbUt4g5OO21js2/FOfBISiIFwE8a+iHDCQfKSpBfQhRiHKH7FGx+m
ML4Dv7pl2q0aAjij0110j20qMkHNqcKCQxNHE1OPRmtcu9bWPloHqKkyOUq9Mi3Rl/V1PAs4ttQB
GejLPj9JeidFiJAaVCZHl6yAt/34QfapnqoJRMneLZlXk0+gRI82BTzuDjYnob/cJVlNPu+yI96b
hv1LUj/fPJjxHa9snxqAkwN1qXKisnd6fehRBpPI5zQ5ib399LPusGe2Ua9HYZPucmN3g/fr1DjL
MfHCWJozPkpJ4Zj+yf4bO8VclqxQEj3DPkohAqBLWkj2E11vDlRyfHgwzFupV7bZf+t/UNFoJdkQ
PGqHUpbEFqEyw/5KKJH6wJtzdWcci2fKNDNvmsz4GRh4euaCc8Cmfyiaaa4yT7Vp42wMByQZkhjr
4krma8TPSWMkQjMYLB67VvDf2cAsjy0sZiq8JGDJWQuxb5ld4EL4x2KcEinvCINPYA8itw1zgzi8
sJky4SvWOVL7eHqG+LY/yIf69saTrIVne9bfdTYASXeUkySLFNpGhQokdiKWXFcZm3DQ66LB4jDW
QmSG7/VrYiNq7cWPrVXrlwl9RVL5yvUDOYz/w38SG0Vb2zVALkwP0TNXLu4f1nJi0ZIXo6ud+FYm
LbmynHVOed0UvIAWUrstVNJCrPLYjYGZRCBTm0oTWBN11lgNZI+sGhjDrOrYfMUxSCBTLXps9mO1
c4lWXdu5beIXjMkVsHvFVhOD3iA6+jj0fZnIvSOghZsAL7B1OlLC/NfljwK45HMAPFkjWMedDL2Y
EHjAc3NRStp1P2FVNkj0SZJ5RHf1klzRqRhOEgYqU3z1w3VA5JQJkfw0WvxoZ3/A9JE44nQ9l6P4
oMXweTQqn6D7/pNo4BcBBgwGPlektBrbAGnNn6A8fW5PE3SodCmk0Whuq2OPJjT5O23FuI/AG2v8
hgU2NgXbosko/S0TZ4djwFdr1oaV1Mx+IxlmpA6xWjh7if1qDM47iJnyoONCL0earbs1bhG+M13F
2D9IttVtYx/P4g5NOtLKjQqU6xUi2scXxgDSLz+fwAvkfUA7q5CKfsVRfmDoHkD1y7GFLnl415Ef
Db+x8x87EaParMnMT4x9sqXrLhjuFNXctDS/kexnchsd19VYtEgQkuzoBWKsE7xzy6Oc3pn/JAEZ
Cij8HN9UPHdNbGvHnpF42RIFZbc7gqx+FldB1kuUUCUhb4fDNVrNKPTDfJIsofw+4QnXpIQsmTE5
VOETf0HPhsquIKwuMl0uwVhnsXA74YOWYVUCpbXHt76S+tUL7p+DY7OKhGy87hwGh1e/trXyfQfF
MFtDimvQyFiMmo8ZW/VxHX1vA9O+RocXDC2A8uqX2GGS4cRvnfIGJcll+2/7S73cP5NJmxy+IBOY
nnISZ58GPWOZBHbQAmiUxzDaAYAq5EPEK02imxL3RpAeZMcZa/U65h27dkj/oXE7+tugCeItZN2T
RujGD32AU0H72dRVtvQmmzyBRei76S+Of81qFSUM50urkPOLnwBIpjnCShvbHDcTQBik+4AtYOxx
yrJCYvC1tgfR8L1IGVF6uDJ6EjKtwAkrjvO1JO/q8LpsZyLyd2TRX16z/zETE9Nw3jhNqO1k+FFr
NPmWI258eNe8IZUTSTJTHIXfwjwU8gL0syyhY3U+UghlXetxvJWHTP1mwKhEPnS1OU9aVwENN9kY
BIkBqDVUFVjpH7lfksuTEzvmWtBFdhK8EopI0AtuJbBYUlXdIPcT3SJ5qfgdLXMuNdTjhCF+W9Xm
UUImkGYQ81Q6yEbSJr0DlR3gTnBO6gqaWgArFbVMnTFdIhyd6hZVEAdMJsgN7Y5KE55Ffd/nXSH0
nndDqjgHMR1b103Txz2T1ORK02bt+Tg6lbabx8Bc0JLAVIjPSsZ1+49J19EygNGt1Oi6U2kiSXz6
WfKqz/o7C41s/s9auLRVpSDVEYMgQX21P0TbRea9u5ZLsm9jV2AdaOss65MurlqjhIwVM0/TwT/4
jXkgf1zSt1fVFhFw1hL2Ony1JRqJvGslaC3IcMFNhe/jHbSE/H9Ci/3vE3wKuRD8bpkzvltb0qvE
dnZ8jWIXc2QYtx2OXPk91XbVCMLM2BHiog3sMwZC//clsHHGXNAWmLzuOhUSvhqzLwrME0uidk3j
Lku8Q3VpX77yDwmFGhXsKrBBc9QldSdy2rFSx87KBFNLuEDJ0Sh6hqluyn0CXmpsJkijlnvyZQgj
iTGKhXEocAYahtZfXEeVfxJ+qLADHd6edlLqBFeYHlq7gLesVLvDeZEQfl2xootajRqHyWxH4ykm
NLNXxGaaZy6SAhidnIBYLNBGKUWw/oUt/2vAmi2PTRXiKH8Rsczxm36GUJypwz7acSzZW8PZEIDq
HMn2zFYmtEaSJzFaQJqEmKUMhZso7JdmPj5vbsSJJaaXMK3QDmSbdav3PW7ymi5CM7JhVh7AfGVC
Cxb4iu+hdS0nNP4+vWYimp/NWhrCj5l7m3zIU4Rg7+uFTd6AoIUstjB8KJLALY7wDvVKxF2EEa8c
tRy3mDKGXQ3yatolcbvU2AamxnaOZp+HB8nXAILG+Xw339h7nu46Z3YZSjpYwxoDxiyYK6wvV4Ce
krafkwFBCaRMnLXA0MC2pJNx3CcWZELs5Lz4wqljChkmN7BO7rexbmBXdJXpANePoag908FtQPjA
7CbFk+aQc/RTzlO3e95La3xiStCnSLXXRdB416OyibG1zf8NnpkwiCeRJFaJ5rhuCSM5v1yuFwJH
8dJm2bsBuPC35Iy4jJOQUppUx3buM95/mY7uQMBp7XWHbeNDDpxvdW9yarrLmJ4pJQaviTR5dwan
IFO9jTYHVqOepGPl+ehT76JZOk6adu7nUdNxXWSY4TpyibvHKnnhOXgiCXqGj/goR6z/xkvEGAXp
hxvJ1hHHLrw8ADyhd2I6RqjcUzDecDQlP9l/qQYoHXXFUYeAl2SUsYKCAfRLlqLP4yhw0Pzk8d6x
arVpzQUzoe7cJIG/fWxvY4byHjJzHlEM+MlgFg3DS3KUSyjPUBUBrCEP4nBsZAkh8hq4xJ6fYhTS
NXKddO8UoxcGz8mEHYn/GjfWFboA4Jxqjx6F/1LVnMAI91m3FfrKNrMEj8V5JzV/o9J2Nt4hK5El
k6SJ+K28DenA0KdX2H4SO1QhkY6gL0GFn/CI6+MG4rxyXhtA185P9uBkirou5L24amTna9W52AXe
JbtM6qkxlVj6a0ga2I5RXKkKP8aUGKkwK5J0Np1FvdI1Uufz+7UCxoJXDmARu3M8aviSRMz5G3Fy
I3nSB2RC3caLpoBSuZnBi3PF2p6Oe5lOSuLLiNtj+6XQmUjajZ/GKZIwehQdcTNLeMQ3bDXdnRLv
XRJ6IK4kbdlI5XH8wK7CqmfyxK4cE0kvwEMiMRG9Z6EXhws5ptwqDLC4VQj8GnPaxTDFmuBd4kPY
vUi38hdRmiu6S/GmAkk8QXGcpMIOeTxBYnJMcBAW1/guKltjrGNeJobeqxecdCjLGmnNS4iInYCX
fWwIy1QwqpPmYJD9KYtq3hDeNKwMuQ3o0cPe6KJrL4k1Cje4L7gzACpAuxSzxeyIjycREe1dmCRu
dW6OniPqphjev7B7u/MYsPWCydGeqm0IPrtFJqCMj3Qr4FN7hDrbjhxJ2EfmjWBh+KGEvOxKtCPE
aFzaftyIIW5r60YoaMVhY8KUkZZ9r4BrlEXCBn0jRtxwDdk8RGofkKQZUabwt76SB8a9cWxngQhd
XgmU6FTaQ0kGJiCqo3lONAuwo9zfG9fyPBwg484B4obOICCf5AEj41tRHnvB8zQJtendGRpLt3LT
Um9BOXguBnoQrxzOrC8u/O65IglJZzM9cv0ZW5EqZnqsIjlgnXg+JK0RqqGaE2Frc1gWuIG6iBJk
Et+OaA2ekv7ZNjScY60uf/rXNT99H1UBcSjv1F2iqhw1v/AtcaiARa5xLp3lrqhmwO3Ul9iRloNc
E86fp3vMxEEuyAw7tg14NCa6yjx9Nn+ccx7unsS2HMewn7RTYq1r0/WHrBfBNk9w417GwtCo4N86
bpos6GKhFWForVy/v2Qh13pOC1nItCFs18GbEeJzGaBx8r3DeT9yYhon1JWCJTdDRp2YehJO9dwz
QutebXTFgKc7Av+P6Tt3lcrk/GnInJvXIRQo0mq9a7GOX4ZsLehLPMWhhTEq7pDiL7OGMIrZD9Bm
gSfdJlzAOv7uhNfe+pPZyNiK4kA3W9OqJN4MQsFHmQoYIRocvt2la9as48BXexVntxSBpE+wwdz8
dy9P8H1JQ6vmkqTblyI6njHqf+FQyMUw92l6qVGSk4yXMVh4nPXCKUG5WPKPSYePk2WUacJFj4+D
M1VzORI0m3nVQ0hoXGkn1deorc5hxKscE7rcZlNuYA3KN7OVgugeav/7Xn9MGvM4FcdUZ/mJZdhp
wnM8GRlRO5ziVK/Z2/Z2dcr4ttFWDXLo01UapXB+CZHbKIUaBuUAZAc1vDOknuL7IV9bMYp9YvPH
arukvFy+leoxNhc0aLBi0Vsehr/rIL8eb1aB0JFo2i7y5HbzMTsROdM9MZuEnrr+IluWL3ddcHJN
ebf43Z/msHtR6c2lzXiyWl3Qk851Gk84lrh6MPdcgH72MSySqXqfFuvtYqd0CLfjTgHtPUQdsz/X
Tv5Fey1BXk3ONUbI/w1dGQ77Mb36hG+9IaS4qIF6EcoyLJRQcQ0KQbw+0Gq/bmi6xHmOiDrhSSvV
aRFdE7YMpKhu5xTwyMyPFRNSmRNXjl09SSVBpwI7kjYY6EKVSGc5iU2qQqNlo1MBlQgg2K07sQhv
fSyzsK3kmOxAF6rQ0TLeCUSkLIyw4kh3hxA0EuJJwKIN/09CxIaA3XxUkjm+baJdP9M4onfgRqXx
kWRonN/YmmSys/npCbhlpFlsrpAzd/beLlB9hDPKgcTowRfCQxVT/Ws3eETj2/fyddJaA7tsBpla
h9JBSH5/LRDPIGnkFAxrhw76XtQ6uJOLGVD55RRQsr07KAz+/asQQN/UKVtbinZfnOzP3uQfhyo1
B6rLID2Y9bZ5uMXboLKsPz/J2X+hUMWk/+RafKn6h+JfsVVCBh6V8a6a46l1wNaRbq1GFK2Zgu+t
QxToAtQTCY+A/q1rE+QNwmsYWtYmHQAm5hGXGVNkofxF+QYiiX0shXR/l2nlqnkhx0tE3VT4GCoR
HYIMEmvlEaJstxGb4++1+QV6fZxUO/lVA7nm5Ws66MSx9D7yiqS15v7NuigPft+i/cv4WZv0caW7
JKiCilE8ujfrYsmGVBNhfy1U2/OXFeWl0tHlEY5Opbf1MbxcUWP+onLegZ2WQgWoFKDTfOdFyg/p
mp1GyKD3qQDduQWGtjuXTR0t73R9tTpVAaOK1EZvpiiqOs33K5jZ6HkLeiLfv9nU+QAlxKL8nggZ
sTXKAsH0R7c7w/yDVjZFyTsmm5U740ovHfykwWivdBtRl2cT9fIHIprQ3lBCQ+BMVYh0+w0F4xoF
gMlILqBv3zw+q4/mbZgjjb9IoiJCrW3K10cBeM/9Ei7ebj83JNd3P9QSeCXEVT0WYULRmNn1OzOt
nFUkR1wG4OLG124fzb8AkdhWytEFgkHj2GllGwGoTzH4g4DefUPDt0alsQ8CQFUEsG6tNoQetb5D
1N1vSB0Xu3tqeqV3Hwe8u2KIOP+WXL5bkEL1HsG7TK3yOekSdY/d+1OwDvrFbp7MzAHCaYPZz4qZ
Wc937E40W6j1UKWTStVzLij1GBgs3nE62L9ODsHEA+klVSVnndq6EZmd0aZBEQfKk+TJjzm+rl87
jGHtTrn2sMDOfWUyax9/8ZmolCUR91DtHYfZqFLtnYeZsHfo1h5oVMMnCKEjY60cP5/N5q0OXkzh
IlRdoMDuKex7qUM1V2ybrWDGTCeocQlWf+RM42z+nT5yVfZtpMRy1YBcqXZ20yjNq+NRJlXrhJnx
aYSO4oB6Nl9fmwZbYe1ZvewC6rx/lO+tXTDY5Ku7fHVJsY/+8g1sZ15bvk1+p9dH+HitBLMIbfHN
+4JCK7kPxPPDxT7o/SzDbW9WpYRVp7KPrugDsQR60mAQk6uCf92hpfRWjdKUKj9vt4/Jqcu02oeF
ULiGcE6pllqEV2GxAnbZJzVw/lKkrubBskjs4wLLoH39bM/uvSwkEYSfwnOI5Fcq/YKgufr1qQY1
dnpltF7hqG7a53D0aJ0e1eMsOk5HlXRt3hkpGk/1vOBG+ZrROgAkq7yU0XtdvuzHSNenu3uE9D7C
xjKYs19N2udctX3ajhAZmwQhpcjC1DCH6mAFdWwk98/hPkw12ky8SyMsdyk2kHkdAQ48QoSrKLB5
HOTeHiyZEOGgdJ/96av0srwOiaxMtmH7TIXx7DoVZNeRgry6MY9Wh02tgykNm/6wbCz+DtGoDCyB
3nKHQpL/WBdvlHU2hWt5R/L+ZZFCDLz7R/dYuvvS6C/rmw86MX2PwoeMUffAAgD66m/9cogutzB0
b6LEUYiDQZ4nVRbauerka/kyK4W7LpWWsapEcTS2xU/0TKHe/ylcO/tOXBLtTfF4yo3hiInaCSih
L0EcRs9A75UA2KtVmMwpFQ/KsaESNGmxOv9O3/N5CODcJUhRRzXTqJ52hUxjT8ks+x30AHEqdELH
s5FUanGHx0CasjRW3xqrUhLmEleJS5cncdkKH1x8IDbDlXyTaSkAX9UJ4h/4YuhePgZo7Y01UTKE
h8RK9IhEso91s4jAEzfhInwTPBSzXkazMTseMti3N3P4HlA5MtHsMwsN49CMbmGpJU9DCN7UnVQ9
x895Q8FH0fsCteXXVASIMxAzUD6goSAHVggQ1EG3H5PDBCqScnB8IURL4Zhhjkrwp1gckddNE/7I
onl4Ubhp9WpSn4wWhDAB0xPCz/E9/2O75ckoGQFs/iaEFOPOJC0mzJk4FMi2TMhvD93HL/gYpDsb
NUjHIWQ8QHwmzX6cARX4NNilPSaWg/aCdrWppRA8qteAZPYBBZmh1JtgbvK+Nva85+9AENJKPqHb
v8KMIxVVt+lEXmka5UX9G+OkDoFAV+nVYTAXzIiKrjdBb/0TuWt6Lua2mj5iokoSx1IB70wega+Y
wqJvocwjqN949SFyJlkrkQ3XbgPzk8yFnSa9ad5abIl9klvbQ5BbXRf9YydeYSj/QYAMpArvXbjA
+TJBHvMG+8GJmQfAsJHOXRkOziKqFAxKrxLMROcqsAVw0wk+FLvOb69YwVkiFw+8TgAw19ym8F6w
mXFuJBRT7AdGJ8KyibpUYkEuOyeiD3ZOvrtrQ9AQbzN5O7mkFrdNSViywgeiHIJK4h/60OLmKhC7
pI8xwUD3XfKprt+OdUjV2+jWKVEHVwKljrDOrfblKXbOOCLKlEvWsIwlXT4e74okOpyEQTFeNU5F
Cs6/WZIwKXJT1m10l4hdesYlgfDdJ0wQckdwl7AhvsvXk9RuShX+h1xg4SjA63P4vCIgenpJCqME
dnY6IBH6ZUXyj2CsIyZDO8ZbGC/5QQIlh3Z+kO+K6aAw5s2EpClmvWb86TtyiakwAtwo3GDnQbdP
EvDFKITw7LkEfzCjM3ktQSQmXwmHJv91C0Z2diwEHCukE7MmKdM99AkE5ZUT1Npoiz6QqVLupYb/
KbypqfiHjrwIiJiHse4k591tVq4E8tavB6xSBWbcmPG4C4obxwn+NtW+TlPwFQv58ocjZ6PRPcYu
NtUrS1KZ/AX7Xqzuf1FiNBSYAEZsz7jw1CSB0SwV11CE2ImY3vzT8TRvXKUsx0rM3askYibifZwI
xyq6qCk+byMlA3u3MowOnEup0rbLLvHn/yB78xecr9jv6qBk3uIzh6uViOr7REmEyGngKjLkEyeM
yrBxeTqoyVikdxFiMIYSZQaWUZ8iu6Or3iUp4GzWZtnq2K3g8uCQy3Azg2EGZiz6m5QGtkjwpJFA
V2qdI8qF6HlTVcWEG1ipw7urH2Tf1Y3T8ju7/IFDIRvyzSvy8MQN/PATEQ60IaMLKo6Guc/9dUMO
n2I+tifD3323FBtzgCv1ZbFq9umd2DVniUGJFLpilKBoXsZWaRbWRkyDUIUuLioB2Aemkx+QBFJt
y7Cy7UjOn2V33YUF2Dq8FOJ23WrlnlkwSnFwRx5QENjHNWdWvG4f8Tuv+tqiKcnRnDIOon3gR9Ql
eaLgAbew0MrXrl2fRlZjlkPRhh9gU9pHKKHxr9lrqT57pbbVspufViiOxTlW6i+asbI8j8SFVy/K
0K9eVi+pd+/ga6LQlKvj7eqT2VjThOxYvXOzjyVp3mpFcmYVYfGULNXLlWqGJ72EW2Cc+NikwFYz
P/XvR1RaafrxL3nWG/lGMyDxGbdCRRHwm9yj1pb6B8Dh+CFwIw00JHzIy2e2KdV7Vi//XtixY1pU
GdrkrFUxt4WI6S5AuhtpG0/CZIT+NweSsU09gvvfiYi9A6Ns4aknSqy5oQaBoqFiEzExlgl8fs82
PM6vtyiNbYtrxJClgskpQNM1Dc6+/s5WcXpq2Uozyt3eM7n+et/dkulcoEjpleJCu2oX1b3+dd2i
9CdVJvqHS1DMvMBiLVW6sF6fTZwzvMp7jWM+2lGT6LfyrMoBVe3FkuAovcBxtWvssn30caciWzwW
Tupn64xnxJuyb+VtdUZQ5AReYl4ej98w+pLAV4JeUuPPbaqpKqa06pS5CRVGBbhMWXT9ETVhSTlx
XFBm9LkeXT4rFhfT6Bfzqp+MuZKrpkL6990LMY3mNdqQm84c0E5yDtvgZCqla1WnIldlMub+FGmt
1HN/KYi6mmd3pqymm9d3QV6/s2H25UBi9RmZuQL/4tX4e86yRTgXl5u9JGlkvDkwz+KZH8P+GS6u
vXcf4Q6y2l0bDrMXSwQprDVjsFFASkKDJuYRyw1lkFgk4hBzfOErd8u1eePJVaiQE+kscFOxKRPm
rhEW4SNeDpngUxNy1zxTb6XEre0tlf3iNUGEZ0MP2SH2JIXM+bublXaoDcuhQM6SbWpUXrFw/79x
lHiiHOjb9VkvvN+oCDRrt1rl+cu57GJH22JZDPpUQSm9zP6utTN10c/1WbpBLVm13jnGUFSfk285
3Y1A9Z6niPDzX67UePzlSYMOCrk/Mpzrm+P0QNjp9n49hofRYf+boTBUkZ1zTOk8yFygPcd1DR+h
8Hy9lcLb9buIU7bqXi91yrBS0OWPuhgHaiO0vka9dZmabzlKQo97lHgebYmOHvoT0pmruy1piy/p
UsgxlMkFZ3zlvaANM3uavQE0lQvV2eQN62v27O3AJi6F2qkcFKaWlZ1DF+wAKs0xTiGI9paV+jz3
QlHhRzVFDfXqeVYvlBrQayhgTIHM6+6TqBi41bZMb6xzo1WR0qj4Zx6unWv4HP8ssVi+t6lWnvh5
yGOtUhHilKke6e2IiKc7k3mQL4XjdjbYHEYF0FgqN9cuHN8AaJc6J2z69j5LNzPj7FnSW4qMnVR0
2tYXgwul0dZpemQLH6M0pSZXKnps60XSV57dPnS6W9AjwIyEJYU0bgRBWx2qUlBFLh90OltqntJd
qUO/95Wn4FuNkp+lSYdW8ZZxblzMfu5ONZ5sWYgy4xueQK2TqfWLpXCbe6HNp8OoNN3tu5tnUHwA
MGDlcHRuh4cDpQgXk+66EI16nflw072VgwrlSE6N4ePZo4ogQfnDurWm4p8IyaS/ewYpQie1FBV2
SRFgIBTBrrwfnkGt/wzt3zlsR4pWHXPBbJMPHpSnn8w6dDUXGT8oBj3mg9nieE7Vw/UbM4W+G58B
30LKATzijOKX3yG113IBeOctwmKljGW2FDLpNtCUnsEOAJK/bMLhmI6kxiQYYfbvyODTtWeLIa6H
jAnzj9aWnt1iphDlxiTBU25gylUY6RpDRc3d46SXyrH31nk6Rml5jkDFt/VOOp+3DPICHWzMnnt7
NrgThqI+K3s3j5HN9svL5n1Wv0WUF8mN+5vuJXrWNshSbrPh84ghy4yeXL+Rt14MHKjcy+M4tevv
Fn3MEWyg+EoTmPIwohY4lc8mLgfukP6jOzbr1g2hnTmhHpZK5lK/4pXf37jzdTGgFtt6WDlifW2+
ryG6UP0hfHb0x6u7amHaYe5fWNt35jv2aGn5Xlw1suVg8Yw6NPSH8V199zrlZ4ON4B5ikBLjYTbS
v8cCJcphcEAVnSOojMWHUUlaO4eT+wcPTX+M0sFs8Ky5bAvcongeTLJ9uq73RcVoapozGcL+oVqk
QCbbwWPdyqHun63OLuwNz2AJ+E859GvwvL9N+pVHjbriTNKMr3D6VcE5ilQFOgXnl92sT4OftXU2
nO27DNet2J5RIW43Y+DAa3ffbBTsWqVSw8rQ0WHEFfBgOK43AWUwr4Drp8ZzTZBl/fY8YxgxH/eo
nQ4Ly3fGg1G9Ug2SQTqNrrnRbdV4uAY3k7fKBXVz5nMuN0K2IXMP9hsmzlvh0L/nXg6jB5sdXXH5
yZ4H5/y/66THYKy+S1MMdEpAH9nO5sVp2RbRazdazoPf72/YzFeqPZbr7L2VaYY4USpCc/o+Dy8o
9L9kxmDpdDdzgrKrTN+sup+LyZsb7ZEYZfqVhVwgLgOf+dlg7zuQjNcqP3s5ilhbvqYwPWQPEQuK
bZDJm4Kdnhmn5oPc/WNTAv7PdGZU/C4VppPr+7pCOTCc/efX83avbfefs9RHOmiXdr3bfRMtj/3F
Yt3IMRD4GrdFLZ991JZHCGbUaJx/X3HOqWhMbeDBsvyTmvR46PKe0Gr6tfzsgFGQE4mbWQ5YT6yH
LZqCEybDjrJneLasw3R3NekWj8eQ7bbMTHk2CmcwuhsBH87/dXDAlQId3/4tyZFe0tTScxXQqfNK
vbz/Pef+ruzyaRJlGMBT5doqEVq4uV0XSs1H4RRNDtP54yNmec86N86ry/nncloHbOVMzFKeXFvm
bwrmc3eOEn63XKhxwEAiItx2RYK8n8OVHj8pFpxaXF8rFIak/vJ9iaDDs1uafR/SnSfSKdlhFsH/
zKNxT+/C42VComp2B8PggRkKqXh8GN3Kl6hMrtWxMMhlR7dsOjzk9y0m7Z4jjD02RQ3U2XE6ZmF7
LDKBD6MM3JEh+9Zs4NfpEDBdNge27Wg+pHjtcrhnoJk68yGTHMibd1DdccCBsBxmxuU+DzIfciX+
lN21VwNiNuNnnsIYHK270XKYA2Nmh6KaNKh/jmMstghebxGlMQ+jSX/DjvBsbi/EpedDzn7WNjuA
n5sNDiNmJ1s8c3r3vRyyywJVDg+j9ZAjh57lom9330zRAF5k11ry1xNXpdTTrM4ddyP28u1wNkjD
NLfwy+1US/+tvitvpVmY7+MOnzhDywHHDu+5hSmKZF9GOYh11BFOsYvPBpxhPC5P95fGbmODzwX0
Ga/OuW0Jcan+9kjVgtx4ng+yf956N8qMD5ba5donijrvRruRladoRqo3GyyHhTGt2pxqlkvmRZ88
9UbPTPoz+u80YiXzLg7L2YAn5j5zbpZGO+ePJOX5cDeyXakpkbDU9BJRS4obsR3yk2bTr8vhYsD5
ZgdijJBPQP0DHo6enNM/s0H+L8uXP5dDm1vuU+YIU2A34i08QynM/i0GbMxM4MOIhrF0uDOX8JnZ
Fpgxo/nrad+d9NfDeaqTu3BSEHiQBUT7DgHjtnS0eHU9ZPhpF+U7hlwETBsjjiLQgxtd+Jv/u0SY
KocRV0YsoU97y/3MmAbnnER2jN1Dj2Od2SubfXc55HLL12tYmlZ6HO4+wnzIRzjchpgrc+9MrxxG
lR4NmQ2u8yieO3TQfFiMx2PSj4dhyKnEAWi3A5I4d33C1JsdOmLQ6YPNHWwyvgp1FGZR0TfSpZP+
OWT8Jn3uxUgtWDzz4XJ4iudh5BKxNUxBKCkYOjSOwi5c2afJ32gb43ThHUnj6bdjysyPZy5gRjO3
58PF09WyHFZ6/MaL6Uydx0Pe04nvueNj8nz8G7OQkeUB1mHmxEGgxaE5wkqgbWmxJNa2C54rMukz
07WhdUQC+7vvVA/blrXj9Bnyg4EqcA1+sByXQ5rG/yf9h42OVzvjR4sYKaYFN61MWowrbef3ZEHR
otlgy1SkU5zgXMKt4jBin2IS8XnvTKOYaY9NSCdN+gwf64h3MpH5lCuDxzuNMppOzLdsy8/wuHcW
HwXp6NhvNtMfDrgfjKP5YnA/t27pTiGf5eo/5RvVDbHvHvnwGP485vfqgvV4HjgKp58M4bkngoGQ
y6AbZvs/HISrbcR/GEyV6qPYLj6bWY6Y1f61aHFrY/PZNBQB7rjPvczLDQ7y9bPLPVdFbPWcpgY2
WI7SzauPHUnFBF1yzmFexCA4pl/X+2X43PUqpQZt+Ck/vlhcP9j9JyzuzeiU/cQNIGbN8/CEjJSn
Go8zrTAlNaM2hWt1RQELlNYrdawArb9ieU9oN1zt/hWfjR8wxD98hB0SP1iLeAqlBhs3N1zdN1WK
S7OCCkdMs+/yJMqnO9cdolEp8kkw/3SCcv+QC2D6zb8r1Aam3kYjX2cVMeRcGRvoknp91tLrN5ZF
mlqN05/7YUiDitkhr7BFjunL3e19T37vLVwehzk282/ac0Djq/RzIUVme6tQBRe/OXOnOHYF1y8o
F8cLfvthcqduc48CzkTOicoJB7txY2GxTc7qHNw89XMeFcqMy2t21jlFzLVluYkjxk46KbbXCOGm
ufeKsBEnPzOo9Kj16MjVgajd9t8p3TljSKQvi+BewWjd/2aLbd2SSm4e3J6g5raqxBh9YqZziDNy
6exwle3fV1+9K5IHm+cX2/iMfi/POuXzIMfluAz+DM5ZPqsbmLtgclGAKXZO8fOcHMXK2yZDeeDF
YIGZf+cu5MrsPjlZUlHh3MIqhU+Qub/h885h7GNC5/LF/yPpTJtTVYIw/IuoYpHtK4v7bjTqFyox
R0BUFEGWX3+f9tZJnSRGh5menp5e3/a0clzCyk2+QNm8pGsI1KHYK+NUHRXJT4HVg1rgjGxn0PUV
kj3l5VCH0dESWvvhP9URxqjtZFhykBytxsXpcdk+0E3phcepys3+O0BzM5M1UuPKszHZUm2GeEqz
IeIYYcOlby9eytLMD7qCujVkUaJQ9zhK9Tay9jFEwbKN5jwM4YU9zFWb4zp3B6LwKCFyTSnHjHMt
Vhyfe7RAs3byv5gZCP/ytALiak41cBrC2PWWx3IC88ffxZhWlJYAmPfA9ukW7IiWHV0AKs5P5ftR
7ls2Grn0gBHpvdiGZfMNg+rXTXtGEeVq4CTCfgbOQMCRE590EpV6PooRbyHecD6K1gvD3rCoiwD6
ZTQyQo9kmkkYg5sJgwI234aFM0Ie8jpkZhEYv4gppRhekvCeLzTKezCQkvABtKHc1jAfpuPT8jA6
U6we+laK9jU2XqGcX/pWcriIsJB9CYKXKW4NNLR3ULHsH7MIOBg9KqWsSdPNVWuCgm5gcmIdO+Tk
kEUu+mAZUPv42vEoVHB4LlJnStt3ED3WhLgqNUok29QBmqTGgL0/Ho9AuLpgFIR3dZk/lvg5Ls2E
mwRxodFWkzCPM4LyJR9hJFMsbnz8uJSwfF6hZq45HiYRgMjDYZDjYUSfS8WH8iA3h2wtjqfozPWD
tAsso4HtsQswxeKF414Zw60LnA9vc53VW4iAqarAA8gqesV7tbLUszFSpzpzypgDWnLpbi32iILO
eICOAWVx1PyygDafv91FLxtn1zFEV5wRJhZylZuBPatF2bySOnTtc3Vh0GNdPXfsvHhG7qTMoD2g
8dUhzE9oHPnO6VLdDffBjQPb4U/LhgX+FbqAokb2wks55owy3D0ecEfz9ZwtqDAG2xj6w8Gv6xi2
R+d8YBmR8BfLn+/FigcsuNluoC4QL86O8AtDcy1wsTBRvBS4L1Bm4bUn/hlO+g0mDVEzWRuvcCfg
NigzTsDbY4erHkbnGcbCkH5g0ieB8ZwZ5jp+eakTvHZG/+b99uFoNiDu/Nf9bNYT+xUmtDdpQ5wo
2J0wLyaBOIwSOf0Y0ewZI8FodJetzrB4bHzdugXn6KJ7T4xcdRRpYuNByjz/x1Fhb9CaoUyA+ShH
O8CjwYsc9o9yy3HHQuJ2RB3jnLPrn5tk18hJGeK8S9pNq69QzOAQKFcDKTjljr/Q/IOIMu4jPnoL
UQcu0DhfINxZFIRWce0oYUMMGawFivbuA0xUbl38WvzMZZGXIFE79wk3ZtdMXmhOb0/tfK3D1PcQ
fBFL4gzBA/Bhxd3VbFJUSnad3TGkNYzFO9jAu7tFqnV4wtJ6qz927xu6h7l2qedH6pSvYaR/dXtO
GETDRufO4yzfXfrZD2E3dhABqmqrexJkxUnUrucXQkDuDAiMiV508+yVfW6fhJ2k473j6wnwK9lR
zecIHOQ4W2x2ksvc+ljfEbIKgmH9i0TMjg7sz82OmsPYOACwRNnDOp6VeHKYwJvC2OeuKMfoFDAe
Jq6iT/GEcQq4QfIfFB+IygssOs0nMCYSIdu1RV+usHor7IT4qEviJdRKGDu8BKbxz242DdNApu4N
pX/DdUgu83NWY/Or7rxAq4jGljuP80klapcS3n6sKOT4tmfjBKUwHW8/6Jk4g+szN5e8rGw4rqiG
+Nd+oJj4iq9JaPAtA1YVPZz32Py7ft2xDG84upRNt5eAZhLgbMF2qbm0fnincfr/7Xvsjr270fb/
P2bDZ+qgEoMy/QnI0cNNIm/nUqjPWCnmydhre3oAPv1sR1LRPvu57W4/6plw7AnOv8mbIdlZZuHw
+46P4xQ9kUH1c4OYMu/wtpOlaCdMYP7xCcbYYQp+JoVkP2FK7xCI9fn/v/JKgYDiN5n+05fH5jiI
5B9MZIrrUobv9pw8pnji9kDvNk6smZVoe26kRxE0YEKc63P6k3J5fJAohM74rLnQeES+I5uH/Kdu
zsR5g3mC0lB25zzQPK2VcTL35v6yfO3uYkN3+1yUxG4fE51ARKwYlcQqdkZWLwPKH+uzsf+sJpql
P1ivuxe+JCTaz4Ozjp884z3ZDzPetecbZ1GowQ50e4uKtT0UFYkjGy7Ek/97FA1il8d8RvY6/Syb
qZ659D5MwVohZX3Od/Lcj63KdQN0AxsD3YWm3R4dF/ci/JH/cCI5LhlEYXKUwiWBbFqzZ03XaoCD
7YRLF8+lsBGv5Wy6KYQ19ugZstxuD61tqAhncS/xHL4g1qk9o5bTnZIf4WP57cMemCPQbqfxcs12
3OCJlNXAJrLD2l4mou0/4fgPv9O6mY9mvE0IBXFQA9ozDHGTTxFqhgTmSS5nqM2f2zNDdQzQ8BSh
bosnAyHArD/UlT/DIFAVLvrsHcuWZchcmBzP+xjxMjmZMr/B4WiLZ0iLSDXkzKCJ7MRlzPC3XX1G
zWFyL5Qhn4lwGXN15P9PDz3IbogEkkZoyPOhGiPCm8DLsRnR7Eki2Q9r4ggr7Cv6OprwrvmcDRJU
ETW0bfy82cBXje5Aq2tCLB/PGhqePPnDqrcfpISsApZk/1BCeBr+MrbLxqa2T/gLYCEEhrwoROGz
n7d8tkXYopGROTHQBpoIjxGI2fBCxnx4q+yTnHq2iQPMzz/8jacKx5C6geHES+hOsiHcP9lOF8H+
OdnWigvwhYvQdzfmwt0wLSwu5lOfYQ7cSbiSzy0nh8cITT9iJ8Op6TFh3iHm+IcIH+bAmUDbpn10
tFZQTiYFP8gBYw+FW4FJg60LSMMEZeMZHlcuP8hx5w3aSbOHwqLsKZy55wn/H0U0XUbo9vgFjBNj
4778kFhmxBw44tXZXeCO9MVjJcsm9LYWf4bwpyycPTJOXAgIMONUIW44bhQq7Jkha5M5IKs4ibCa
sDW7Q5UnuieUkAF5G5uAHsRrHHgEDwePjrc1/gvWxWRwkxHD2sixga3QGHgnIzO115nJQdrPcN3+
czw+9ERvzX5Y8f/n8/6FxfiRsvI0aQ9+Q+nLhlG7cLj+24ZqC3uYJkBtSLTgmQMCHT+WDfZW1/sr
k8hPb5FXEs42MArB8FvXNOMsm42W0OkU+/RJ4MugBrbXBVW5fujn5OJ4yAwTnQ94Ay7Wcnx1rn2H
AnJnpGxaUyUWwf2JDVrrX6bVkG65MTq8oBJ7YPey4IK/OmcqSbTISNFteoqPyzlxIq+XLx9oyOZl
msUEAp8nnoF5SgS0RJFBJ+hQJu7nB3zIcm/4Jxpni0lu0ooCPUh/by3s26L5RgPEyK/o2kBekza4
oXCqs5wJdz7KJ16tezPB4KiI/XPWndsZ7QmnfNQeuQ81Ms7oW9rNK5DP0fgJNz5X5eMLVczKl9Z7
awMPIFaSl4Cli1JVpAEKL3IBbQnIfRevCS4ZG49NuU6MxLu2febRfLzJWHTFUJT0C4nrBy3isOAT
p0TXphsznuxo9stJIT1UlJeduNIT44y12svnnAIoWFufMB+82VBWnc9zvKJPWswrABweHqglSEss
J6QKLh0Ju3ET5IcnHdmj2avoIwsxvBhWv0ZeG31jZzmvNWfBnd+bjTjMUY75a+H9YsHwiAxt6O1s
hYSOTxd6zCTzdMGpIZ4lSqhj5+LD9yi66mMXxSyGc4CHzRXlqwCT6r5oE98q8UIw2A7ljeJc0nY3
ePkxTDHaiCRBWpD7e0XpXdDhMN/fWLP58sK+xq/SsymPtCxSz9Fdd0wAaz3DmiyfATOLsyHqVnJ5
SRCBO1/plla2MfMv9TKMXlOq6bDNMMtxLDyiaamVvvMsfCPdvtx5RvAgv5NQVPlmb+3cpI7i9xot
+N3WQLUrB2ycSyN3e5gQUcv/ntdN7c4RU7hRK9e7teQOdLggXuv43vl3yA+51GyTPXbkMRajJ+vW
2nljWB4XCRq+3s0coGZM6xeyV7jlX7WnR2EX9/Bj+O927sCT7X1S5X92NL7jzdBhizQbR+kIHuGW
wWh66DvNbj0nc/38/k/J22lHU6vH6vmaGnbkZdakY+fbjOqLy9C1tpHt4w57dos3suvDWhswDUnl
jUMsGTSkB9zNrHSbApZXilvBCBr3p3w8PP12btr5m5Zh9g8pd5Y1qYi8vdZ3gnjllGzmvJuxyyju
2Nh41dN2Eb/IybfR9DVUvzIUdZ0DEOaP3aW3ztsFzt4rTbpu/1RpitB7e83p1o26ZJu08zyeafAW
mnyejd/JtixGav7XvqaF9o+pp3Hj3VHAYEbM03TLUDMlFiwvMvdeWWhX3KcaAC1uz39GsW+/NK8i
Q9qI4uFFaTC+cFSQx/GCyA9SYtu5aQ3zbtjmf3eanMIDd2fbdrMLOAiF0vmpu7Fe1Mpoh7uLiwEN
7pX2zfxBsQ14/KQbpK/fCCXh0Tu9qemGhJn2GDstQOb3hRqTjs0JibQvRSeji7LOJ2GUmojAIwMy
P68BQLxgF1m+ZlJa3lO/Erpu9+j4blBFR3PnTCEGYtz8xgE2S+uBYGvHjtea16BTbl5svL0EWxT6
Tn8vo9/6jEejIdpRV15e6L5iIXXT74Y29OaEWxbDUXSRKhsrOJx1DyH5CuWDjFDgKeHLX7Rl2k93
MenXOn03EsvTybrVyP6+H8zC9BTj5V2ub7+yLj5biQzATUkkAK9ftdWpnXxv8Zb0oiW6dMPBuOj/
NMX1o6bxjcp7ks1VwLh6T/Xc1vK7qJ50FQC/Ku0e2LIkkeKd2Hefbr8FRpm53ka90vZTaJaLdrEo
KTi8sot3IOXubDDzyRjVeaRBjPsck53bldqqdQZjcUqVOB3rK9ft/NYkzzXR+9mNDKfaNy7z+hFy
K1rHul1cLkccIw+qqh0TD9HEoF6itEEKf12xbc8dk+byAYfBgIXj24BavXtaBbd2obvfhkFMb/a+
4SV0v+9Syv2cEQ0gqycktAGoJ82XaY+MvLjeLoGt9NUxEtt+je1k6+S7N0Ul6S6Fzi4sF3PHNd3y
4ooQqpujCflibh6239V1L6q2WrG/9qzli+Ot5F8a3FjB8t3Vf3Hw2jsJH9U9VEq5hmC+K4lKNEw8
cUg7nY7rGXdNSe86Egk5IBdmW6BuFNCh13coqyLKBJT3xoXOSLVSI3wMVrU+zbQVMv0FVdOfB81u
SJ8LdbbGXFRpz7cseoc2xzcR57DHFEntc0GbMClvQeNw5xorUzTvfSVnJTAWFGq9g9Legsn7JnB0
bi/Dd8C9q6Q4G5alO+NMUnr0wjt+DVzyOmpAS6uf7lT01u+i9pBdrjXsTtI/nQbUCBtWlOhMPqm/
E8IAJvlH3ZJ5CnN0J57HPKQUDahfr/cAN+81fvb2Re8k++csGEhPR9bxSmDjcuRKRuIWLuyTbFU3
9ttqa2pTqCCbWwyt+1wFH4JcdUohNRqUt350z/0UqUI13q347T387jHL2zCjw93tXw6/20WY0LMz
2XIlbuJbmBTVkNWUSCgE2fuxQtTXyjS9/zWLp0ViQDpq2wW7auN2C9T78qr0tdfTU1Iw7OKguR0U
ZWU2fe6FhjHYtHc5iPBvu0sFvNDE65wft/J65U8tnz0aydbgo1bV4RtHnBD/R/N92jQZRx4Z/p0b
6H07vGprpFRgOgLwFQdmuwRdDhnJPHIO1uYWLd2G4MifrvZI8/qpnyXDzS74uMyJ1i7v9ojcJGp/
qDZ0mhAqNS8zKHB6QC9qtNoYFi5vhM5PLKKjz2H7jEPj/Z1R3dnbO8/+hd2GSkw3au4keFFJ+HK9
Vn/znToBd+zY80s9KeKAej4eoTX9yu+1M/U2cZ2Z/Z5Y7ehCA6M4rClEVC8v4jgmjqxf0x3rKir4
TEkxdWgeXpALWPqNBkbpKCvwfAZ89OXMey2gYxRS3cm40LwUfkyPD2t4uy8zXnKs4ElZhPtdXTaX
eM3UuQE1Y62qX/qThmL2T48SzWZxSbYpfKY/CWRe/1F1CEWb26K9jE1wUZrQzlcWZ42305YymVbp
yE6neetn+tBRx0o+ez/QtIonwVZyQbSpfruQ7Ne32lncqsH7PVGc2eO92Vussrstquev/aL9OxO/
vL8jO/YblugmAJ5cD2l+euXfBdvTLl+833r9TGJrRakWd448WT9l9sFNjpacUSAo4Y6Loo0uzqJu
RzETVLNz+/zlF9t8B9BZnev6KC2Bdb5N1GLd6eipJSJuGD++0wo/9jgBM8FZZFT13AaJ4ln6SAVF
1x5U9bG6/tO0v7IXeQ5VyO/olLfD93OkTIwbPlHVS65J322Wb2hTrMtka2t/DjdNfEUIvysvSS6o
b7+KErSUgxXvbwuGeuK9H7/fG91UEWP/CtfyIz6TgzOhFWFh0576XRAyKb2C9UGQRv1nWYekZNNL
zzKOz6QfJ/3nZdy77+IOLWsWpaunsn/XAx4BTS08jm68U6h6M5L5W+n1FTpOU4hXaWR2pEB3PXpk
m+i+rVKkdsFbVXnKVPu7oa9GUnzq3AMYk0YJUeNRaQmiYUPSju0lcZjznqRv0FqW+l04vvS5Mkzu
qWfwpI7uSg2nJ/oJaalkZhUeAB+I19ucs6ZtgOKfvh6+O3Rp9RoH97vPO8qTtuBFJRpdKWPvvDep
cyfzi+f0azJqNC8jJRyxgUFFchEa5tneqCue0YBFi5JFUv01YO3pN/1B6TtdhVCeaV5r7wV63C9j
0/GjB4OvtcPNxckZQj6e0v29D484YP60BeBaYVFUO7cwipf+imYIWkTh8QLPfQI8ZntUqUoRCldF
RyWvMnnXjM9pEa7pvKBh5tFQLXwebb08l0LUJXMjWJ1DRHOc/nKJU0kbR0Klt0FEbVoe4t8b2KxS
L+FO9fmbOmvgwJ7A9ZElECK1AyWIf+tVcXIBBZPkKPiEr5F6bJZQLPrXO1I3+t5T4ReHJmUdxols
FEg1u5DQIEkTBtHkeJjqlBouSeuaJKt4cdkCOuDMKYOvUdYo1wP8VNtAMHvam7Urda0tQSclrVFR
g2apTIDxpDlFhochjM89K+A+Sc+sgkcbX1K0QwSUapf3oTfj6K+6RT3evcbxrz67uN57Gu/YyHb9
GlNNRa3IY9SbQQW2BtLFlC7AFNSJYseQT0ai+hn3QAEbQG3ZTMwNVDJT/lrZfsvXO+iBP5jPWojt
eo+mTxmxnnwja6174NoLowgvV1+10WF3cFrb0AW3r4OBAYJUTrZ+cI3D9zPQjABhypu5Mij4rFeV
zCPbodyNLzjF7h51obbu14XvbMFSOmlLqt5MWfX7oK+ttUHNLKWm+AAa8j432jL7zr7jb9YMZ3GJ
ZYQyV+kOlkISr2ASGAQqwm3QTj3ebDlirNhOAzhUPsCFDozFHv6G+ZgTC47zIPphn8yvdl0emqU9
1Y/dHyypH+Mz3MXnuz9ny+igSFhbEr6vdghhL6YPZiDsqqh9dpYj+gDH+uLHv3LG9pP7iXXxCJB/
KfsUQepx/orTfc8QhYB7bfXCp7LWod/2qHIJl0weJ7ceRP/U4/tg/Blf74PaBsqEBIrLJVCPxheI
ylLcCvt3m3ZNR5o/949ZcVKaMihp9U5dzO8bc2+NfnSfKlR92l536HHmVI/6cosV2tPkLbA75jJT
vQyZV/UpN9U4VHPzr0fxnml4Kbf5obiE2uFSc2y1A0iRNUoDQBdE/6gd+su/NeqAk60C1cyAQvQl
KYGTFgWWOjSp/AO10BjdJsD83b7NZbTulsaSxs1r0MOmQCSzu4I0KAXoQBDrs3Zdg6fW7SNUuFBa
SJgbwQ/Ar4jy3uzxpDd7cKRm2CTcKl7hemiY/Ck6mpveMaXS2Zl1B1T/Zv8+ESCOjurKWqnzZITT
eIgUjo7sAQodoBoZqhmNq+qVXMWVZ2+aU7Q1OFPpt7NlAuWevB6ebk/Rh25kiTkziJyfyXibPtBo
9zlCUltkO2umUvvNSZQeys2pxbdb7O/7BOXwpDGteqUf73txexxhcxjhjU3yeIUtUYCgWwj4BYi9
A8Epi2ZFP6Cye9VbmRtjgbS/natrQGCWQM1KX7WrZvnYmyAl9wbNIrNxOWCx6LNoS7xypS0E48HY
PE5weLwzQNKWnxDs6VnbcIE89u7wHZORE1hHfrKkGL44QZb7vnfkFCIcePgRmDMssNxrV9rmSm3q
ST3G0KTbUFm54h5D3hobGGgkFckXyh1ugxQ1jQsVBAZuug3Dqkee/DhFP3eZQnGCZ3FFNYtyD7nz
c3kAS+Uj8lPQV+TKeTd9BCrnUbQs/mJy3tgWTlZDr8BZLofwfoIObBx/58PlgSTv7QPVbqWuBB1Y
us+SHg0HPSjjXXUb5OH9dN3/P2IqI/Agzl15QieVJbUr4+vV+nC+MQIEy9rSvQqLKuQBkOE5pLPO
ElRUAZJwJHHHA7bx+KIS04K9qdvvHsI6RdMX2AlW1/11f+kZyaNMon/1KvsWSY90r0lIoWoMKxwN
p2KUR8DpRRfgDncauY5dAJQiuYndNOR/tANqs7m7IxiG9o+ZhwhG4t1PCOxN/NttIqMf/UMmMg4j
IInQPQxE7YarYt0sYVVEGiuOfxFRMf4lkXxsjAy1V+cu2FOr8sAnenloBgBcrOUjv8UeWQTiTesG
6W/6zVWprlFMeuv01x02S9bMwXe/uGS5ibNv4DtEinLNuAGaaXNA9HFzdsv7zPyaID7RaKzCj1V0
fbxHXtR52qFGEJWe+Xf7boFoR2whpIA3596NS8/9I8MI+WLNNfAqgfKrwP7krzZi9fv1HCjtPvtF
Is2e34jrBFiJg6CD2gf7D9/g65eHvDRSvEXQZYBaGBuRVBcPWAKUYoa+ABVAZXKAMb5G+XOXZkDR
O9Cs7bc54nP5L4ayAVwAKSYHBrGX1+11qxwu4/vRoT6tDdyfmCLHgrJDypq8IqQ6j+9dSCkd1UTo
2Nu7j2I6o/jQIwuBIrxx7P+03gYvSWidwWIhlh6spFZRDa7037odnL0FNi5wIX5NzYYJ0JXABpD9
T00UxVbAw6LvhxAyeIV3Xx9KpeE75LzwmYKKK3JgQGEwSBQngu+/AOMnTgq6QzGYS3VTQ0OIrB/7
aRCFbqBSX/8ISQbrt6P5G0C8eERNVDo4vQLqzd6h5k/J3J9b/a2ARFz9xHM8deSykueINFS/9JlO
WAzcJRr+IglT4ECkOvbN5JC5Pq0oggcUYBNBpIj8fGP6BWAl2aYY1FSPUSI6QYCCjZIFIL75+m89
R5cN2zDIGATnQwgrBC2opSjn/OlItgrjnUFcwWD02j1uur4ebKPQ5M7XfW0q3XZ1ioPApNEokWnx
SJQBZ31Y+DtzpAA/B7KufCPlkopccpX9TjrgBIK/Q2re+OINs6DwNpmHIjTtEzQZl18GMSi2wug/
vog3JUviSXOStQBsmETSBUZwrqnKQRb3Ld8JbP/CBJBi9dj1gKKmuNYOFb8bclP1bUAfLUqBfwU5
DQxZyiNpCHYsvRsFRsiMPWBU/fsSQLhxM32PyNbqk9UEgrOg7ZXBnhT/kHZPA6BCSN0RcHHQyAJA
q4M+WSi1b1LY0AVkzgYO/y78JBeyQo7bEaTrIVEVUFJ0/91/DffaRk4mmDFQyCf9xCcFySdzFqSV
Cdk9/IIVGbShgL33/EughA+cXenPfTrTPPJ5xqS1hJQv+9RXfTkwpZT47dLggs8sXZPBTKYtxfTR
CFeP9/JxBFFYMCMMDtyp9DVyBkJ2YK8oxlbH+OvG2hQ0BXgYcfNNuRprIZI/khZX1KbMBTwRxLtQ
OcecDhDNpvFEIBBan1wmjyQOTgFHjnBWur5BC0Fyp4BvUcB6dGxdOOPkEA9v896uCezFBHCimbrO
fmPgcz59dahkef6QJtSj20FB9L6blgt6K/sCIvcGWBLA1j7RvgHZnJNkBuOO2yHnkBJzgmRAMEdz
BcydAlaJBmSEzwC3Al+AEgXS3zvyE4C+wdkEHEWPgysfR16ChqUcQCGDJahj8Q0gjsAn52hzTdOi
xRnqE2N6p2NAB3qmyz9sruAZOv6qHiIKAyw3ZnVZFtOGoCUJlgJhwaEsfev7Maih74XyIOVb0Ass
3/KP0qmoocJ2dfUJc1BA1VA4lS3uA9G1augtMPWXTT7Dx+aZQbzRgbUyhrfx74NTShHZL+Yd3Spp
eBXYgZ8imRSgn8sAZwbNlkBXGlLbMnL7cQh0IDACOwRQ35y0qE1+NQPVKwD7zfugz8O3z4G6tMBC
TMfJRopiCyqOX32MHlC7chRH9rtPZbFHUAPkBaLCgQUgAkHRsROkgyQgwDN6BPhFAcWQVgVq6NKZ
lXZd84bi/OcPkEJwLlm24R11kLrYN0GaMY90paHs2O4nyJbJc97uSIIhRllMn/PbHDT+KREkOnkK
lD/d4IGJt08Sg1uXMUUa6Tz7SZZkF9sLgoFkiki7WpAxZzKR5Cv+KSnN3lUUoqGC2pT0+U/5WSL/
xB8JW34arqFDDaOVOiaesHKuQbMH3yE6vs7WzFxcppjx2blGCsEZCwzEFT7CCk2VDrZTNHBtU4Ez
ieLXKf2KUBdN3ypnfhGTcsDdraHB4mjFdRkkACOkHzc4up0ojQ+cmeNoZmZ9Y8F7UJyladRF3pSI
DgqaAUHB3qz7i88gcYgg4zXUwynwWdcp+fWM/ek9AABITCanhy40rVC4HNu/T3Ew3mUsXIXV+EIS
J3QRnBB3+OSkMgLlfFOWypJBAt/k6K4riWDRvAKVGl/rFB3VmqGe805ZBwnqRGtGDClejQrQXEA5
B3cyEmVCPMYlkw1PkHcRVyzaKx+g40U9RjuUebFsiDMmDlCNsUEp11K/0MBQzhDzQIug4+or5DUj
aItq3IJ+zwpl0kwFx+UYXZUxaFwo/iZA2yAXMc/Z54nKkFH0FWiks5TWOEABt7jwPRd/Hsn3/FpB
W2B/kfv1WBkai96swXSexWfMheuU2Ut8ApDVR8qsrZksMZkycwimQwaezcOAmaXXBUl8NHZkGHDT
2Nk7gKPPlrXhC67HaKDyGBaD2xeKLOKzOJt4PmqndNOUdVVj3falpw8aMDo6Vg4x7tx7gHa94LtB
uz1ebsfpma2U9WOqtAOURf6b8QRcNBZ0qdjMZPo4YUjbdBlnSgCJ1NKxk/kzG4HDFrRi2TuQV8Ar
rcdP3NucFfzLMhrqdjuQOcnj2AOZoLCI7Cxq6TA+096DtbGfQ7YGGvNG2UUUad704pNMDgNjxSAr
4QqZLe1ksSJmmCFwHpUqwke8CfW6SAHAxfUgx6M3q3CCoS8sBCumN2ffKHNmA+G76F87YF/xm/F7
O8BR5Q6hX2/2//Yp0qFmBBXETcYuM2+2Ko5Cm2drIzwRuEzgrXpsC2yuRA7kD8jlKbFsrFqfOI3B
dshwnHB2F8upGkMTIKH3Oo/hkDCkrAdVHpvZAB9wzfMfPk0Lj2IgQhEubSHC/4R4jVn15DUW1w5s
lg9BeePzkxvwlvlE5sg9JDwnVjW8FYUc6IEgVgt/agu4YQa9PrwKnkzr82DBu8Z5znLxniBRmj5P
m/y/Zb3ZtZl/Tg/mJowc/cN7k/OBzyrww+AlkXc+CERxDoUwQmgI+dm99Czv5UHC992fgO7CYO5w
1/29xphS+E/Uo5xyQd1OpkyGF/m4GjBpok3Er/7JLkT/4IQJnk2NDpsyXw6GEtDnZkpXqc/fKi7S
mUudIyyaD7GCKuHuahz9u3J3Ah+EqwUPDkCWkxy3S+5iYmOgqfP4XMkhptLRZQ48GTwyhSliPsl0
3WH0I49kaJzdZN8PrDyssDhubBifgw3/PU48D2ijoT1l5CG0lNd5M5uT4EeZs1V4WsQrQvs9e+pO
C6wQVsFbSEMd4GvhMf+EVD2VbXxOyEf8NUa8S5nixoSojSwieuF+9fGEsu2fUwlp/mD1SffXqgyh
SV+oCXB/zC+faH/JJXigFsCN1zJwIBCqKi3hUE2Yzd+1GWChYZa5ysApfBxG8oVr/WB+0frp/g6p
GOqtaZtAy+Iv+3DZKtN2jZXobB1pGKH+EkasbrPyn3KovpN/2sH9sub6XJiCfdyoR8zxBV4rY9kt
e2uRKL/GxpnptAWipc5EW1aTD8mBxnHwXYLPM/i0Fo93+VnAelSuSBK6bnQbylAI07UohfH6+hXP
SZixVhXQbGVASgpJVGYcquB/7ghiApu+50VpJe3MCjLoxPLHr7NnD4hWwLjIDLHKn0Hv+DjBFVwj
r3bEpll4NtGsdvamJCMt3dkLLiKFnJMsZtoCVGRvJEVycztnFFzgMDLJEBlrJ3tTANRJcHOOR5ez
Dn4irs8fxGP8Q2fGUe9ofmkLPsEX2Q5n3EQ4OlwRdM3pHYfEg/jLM2xxsFc+P3IXIdolDmniHIT1
+OLklydIy1d+xhl8yhIJynWLSUriyh4JCGIsorA4FSfcBHTqXTUn8vbwmhIC6OGYxMkBp+pHEbEE
bHIJJRDUfeyZDVKOCE5xAs9CP1YWdUXi/UDc8Yh4R8wKHweS5X4Vv/4bJDUhAKcfYvLRFn8Yih95
Jh+XcpP1xXVCmrVcLigAlAkxRN3g5laPD3KUvU/nlfseZ9E5PUMyglEq3qdoa24Y7xniH3+c7vUY
75W+onMcF/cRfy1+2USeqeOrPuqkhOP/xt0kPrdmwcO5o7ipcEgI0Gx+DUx8p3hXuKGISW7oN13S
+sOeiqc1+okwqvbRP0bUFuIwK/C0qHjuuj/D8J6YzbSs2AvlSeve8d3a1qv76eMr1EbdX/SDpADX
9QdWirbxLj2rSBQ80gY9CPC3fyNDWOE+/m4W9cpx/RRbnIBLKz4uBA5OIJxelQRSLI624hFEsd4S
OslvEyIbrOt2IZYtcRJ82khn449xcWk4rN4mw36E18h9+zeQw7CEkgX/Q/ToHwGZMgWZDUKJM5ad
0tsRf2FfWcaTpAoQDWphBsZD0PIrlIz+EajF17TrzdJfREb2XR66jSwZlwo+utaDu6AJn2QfoDFe
o95aXzeHbukOjU2PVspTktR28Bdg2YoEaJA55V283ayB9aAARVvpjCdrxwFkiB8LDzncwsSYRnaG
QnwXrLQ3fs8bXc5fHmIMQcL/ePRfY4H6YFrxN/KrOYiD6g+5GH8/TgzjHHvEPTG59jidYvGavw/8
5w45ynApFwTPTXFHml/pr6322U8iB7h2EVDQA/nmopy99wqhYZRq+u1gOW0MqNKucEsPkdnd3c/E
2Y9qQUxK3HTEgMiNkhw2vndVCGzjgY6Fbsgux2f8ecd2RUit0QI+TkQBFvpBG5s2iwRz/EtdI4Af
4E5/YiIEAGEHueyYaxsQhlHSsLYCWIDRIT6hF+KH0I5YGKeSWIZrBKXzTyTay+N+IAABE8HAOBhr
N+DG4n7AcUc0BYbJ24CgBe9xU4ILFo70CafGIXK8TynlomYG89T1ie5oGw4/q0QoIpBQwPMzW8sq
0Yq42FgctGTxaE0Efzipcg8SxARhADEKupYEKYr+7TZqAAy7gvtKULbPE2BehmUF+HKja8gpUF4c
VZQjW7I0ECuiiKEpUIHK1j88HH+sHfd37wYazoaYMjvDnc/eVa3oFLyHZ3EQWivIyTXglWrFEiAU
UocLD16B0EfizKKiAV5OIJASLkj5nbhrJq62ctQsfG7PIDYnEBnlvWv6xOZIEIhcauUOtTpAwZSD
xOm7+wj5LAd4J8DnafxBPK4aFs++sToWxaTeh2fiY1BBPMD1Fmw/9wynh7hMARQu28KlDECnOmBI
UTzUgFHxGBODY/XYVMSMEYgQ7RPjxPv5kXAqotYInd4YUcKm64Qtkd1XUUgR0Y8TTIQ0ER2KYIIi
/nOEGPNB3ywPxBj30I8XoTRRV/SFB8mMMJcroolt4mekorxyuu7FEsAXvtRx0HaLC5VE1VBd08cE
F7hL/ID0wvTMcjnf1pb/GIKAA05oeFUsuW16dr9QvdhT+IWDBZH5n5P3Qg/hWoagRB0QXvV9jO+c
Y9AQNMJhR6DySZKVSDe5YbBpSx9icF3whcGQTFkSb2SdkIy18XQIyoQvT2mfikxhP+DZ/1i6r+VE
ki0KoF9EBN68UoX3QiCkF0IW7z1ff1f23IiZjh6NJKAqK/Ocfbbx7hbWYwqdrWL9hjHLI1xuF8WD
cD/EvmUdWztunPv4/8L2GFZiYdP26PrexS48NIbD7pf62x3x2Nhp7K6PRwPW7nJZzF785uYcYnuV
zsMbPJz6Xj88M4++N7hdVcMpamQAhlxHDgvHsL9YPG69k9u7c5386Wa68B5xF9JjbUmc38NuaNtO
Vp0Xoarch//0IcOnqngczDJcfJ/rMZB96n26uD6Fx9K+s2HvfPo3FnXTTUUMWBLcTsqKabtL2q4V
VkkqYPj3bdXYcj9ZcSNLcl8LL7Monjruo2PwGHly/E7bjK+H3eii/JxLMPRJLXKbZm4Rh/vvnoCo
t2FkYV15az6+++6nEGMMXC2W0L4pjSR6Ld58p6vq/XgXNgAfn33yj2thd7lsftAfnOa5fMO24Ir7
7ZaD32tk5q3MSx0/n+qlLNV8F1jQtvo3fGG3YSUkpTh9hEuB0cEM+xrGuC7cZl71CJhteMUwzTF6
tVvet5EphkGtKcix4umdftibaH4y1t7waTE/4hRzti8banJwCBOcxZdL6oesH6/mn/AovO+/w7/P
H8vFJcZ3Xy8rz0vd63kJ25q7coDbqX64KRfKTiTX2gPp/ZmhsLH2i54ZtbO/bopV8xKVvNHGA9x5
iqaubcNAdbSsncVmZARoAFGra1Yli8+UQhB1YRCEJPQlf7Yh5+8M8rz4syynv7kfZ6SOy2Db4jZ9
25eTLxpO5ZG6aKQHq+0NaV92TETnv4tnvHtbfD0Gfkl2sPijRnwrNHJG58F0PgDKB0jsMmLKbD8v
M4ARR8lVtr9sQNu2r9sG64vyeXQ2lFjFKCIQkmPs1Os/6nr1JrT2TxY7RZ0pwi3klchnTMUhAGZL
3N/bjEtUFmwVPOP4f+GG1jxUnnpRNt/W3RYJuq2wVRfbDXzCo7lEmIt6jnyO8MSfwyPs6jqP/H/r
0EFxRu4Nz+Lsb/ZmW/UE+H71TsAi7rbbjlsY4A+MCg+2n/dQeQlPe9jo5mELcJL41eHB8Rqq3k3D
Zh3qjH/bUXrb9NR5eh2Yz/7sK/BWCmE7sQecHMaZf/UgjxsDeGBQMnzf4xHbaRzh1sH9Elxa18lW
InEqTzM1duGJNMlxeHKtdzWCT2G3sbY9uA46J8s1EbYGTzcino9j1peD9RwJ7FRLM+sk3GoLVNn7
4805O9XduAVhTlg2DkMG0A7+t/w8HmFyjEotReDHuzQjxNsx2fOK3qqK6P3O5o04SdMwfL4b8KU1
W/nwvrbfUeHHrhoSWtEO3/IvrmvqZ3eoldijkORgNBKCteYw7wwLi4oH6/GS/ii9ho/wb/ioOMp+
BAqImEMn+cWENKuzjXKLMKNNvVMgTLnKho7cLrF5cqVQC33Mrr/FRW93LmueF2muQuXTuTu7avaE
b6Xg76uYPmZ7bx7vzRIn/lTlWmg/Ve/KzPa9wD2uIQsvfy4LSgwfxxm/I7JA86xnWK6norTQQXQR
oYcfvnD8ncrgK5aXjxpX5T5nwyj9nZzs2qVOKhqlOqs4WQ7OhKLNy+KZATq7luqj6oSvCGxsYS3z
fD2bUgZH9FLvWU1H53jWS7fEyNeTcUi+NNE7M2t+fGVT0SreN0/ty67czpkqsz7U2bXzX4vevnbo
zVuFZnqSqU01Vu31Z6p5+Z4On9G5u+1mmqlurqsra5wax4jcJxc9K2CT3h2dGix8fUniho83bNgm
iU5yyKH0r6irzJfvf0m4ofm7EXSUWMa7FC5QOd9dN68fDr361Rzu1DWSaq5NFMUPxsf2s31vl3oP
TuLJ2Gi6KkNb+Mh8UIgzdoeEpLT9KMQ05CZ5X0vHmSjdQhbRmv7BQHPxw+d9M5k2uk8N3f/sID+N
HkYl+bdMc7luzruXdqJZ+j3lK6ueArS2fGk/K0UUL+PdskGTPjg/uFcNDvifNJZeSmxXdK4WXxa9
tVPybTYshtS7SvDsVYF8BbNaF6+VePezhjdmqIcKcwLzENpjU+LemdOLWvjz0by/r3/9kmn3PIHM
ic9bvqTLif7tTdRkn2aqlGrl+skBxxhq72386Gab46RhrLN8QKH8bBQ9qcPD57F/6Fy/ZrV179I1
zRT+93p2oLxIDRoQAlaW/Fj5gorOqRQbuMGRmjK+/O5G216mPmOfh4gKRvEh43llWl53k+XiSw7v
5lg116lTSBjNzasCdA3nJmpaM8ZFU6pTHBIEF13arCZpBaGb8QeAno/O+dus48HGp7k8R2mleI9g
1ZcoWcEeJn9A6WwMCSqMz52iUNe3VLGywv1/O17iZZbpPK6P2XH1jBHnwW8cXVPP0+KLL9XreVrO
GcmO85IZD700JOHGnC06R2zFRqkJVa4UTB3pwFDGDagvnwZOl4+jblX53H50T2F0mcPpibfvpk35
YHb9oYstUHLeOse3tDyDUekl29+47b+57mqQzEfJZ3n5nvguzSultO2qtd0YLGbmgSQWzs9734lL
LbOphGqhWQgOhrPWcfhYRKbNW+EB5eQvSrpM5NvLSr7D4uVavaaD2v+ZsE2YE49pvQh0zE2CC0Kq
NmO8SdZ/xNAapx74NprMALob72Sz1edilMCztzUjvj97TrlbtkrS8ezdJ6WHhXOEH63Y1SKWn00r
Sz0FooNPX6Nep29/TE2ICylKvxr299YwHok/H0+dQmx3UvwmT/rRM6vDUADqvdLFt+JF+chQ9g/t
vVDorbcjbNjCvb/F4R4cyAJSzQJGKgs8irZ1VMSxYJwyO7/kDvEjlMamOTUvD1AhvvoMZJrBcZJZ
tPHEaudz7cC2Y3h4Nk5fZHDhrP7DdMl+5HOt9MCBqZQqntpa69AM33sY7ECJ07I+4xAyVUAM8gp9
b+FfHejjsOb5dmGoDURaaCXGinUwmfLT+wnVHPn0vbrKVo0QzteWhuQJ7VIBryv3WcXHV+IFkPMa
JVqaVAx54u3yYVpZ0vIna1NtL6Avz0hc65XbDRDV09dtfW+3Ob7sSn2FZun1memv83WdJijLtdQM
aw+PixryHvqEi3QerUr9mVivZGW+q8bAE93XYtu92uXe/Qo/wMh8XVFyFjuuwmk5OLUcfT+LXRPS
40hbccY0ohRbW4A9LaqMFU2nldL+H8rxfgQV/nf2PVads9q8M63sLfplI4fhkYjNms30bVASM2+C
LUIyqezC9nVS/FDFHP7yH8oAIzbkq3R9z/V/2kquJvtZXTZMsrv8XXZS/WO11Dt9MpabqJ9Ozdyr
16yoWVjkh6n0uo2xZWS6b6eGW4VeCCsIru/cqj5X3cJ3MIe/qpG4ytEKxJv6wnzYx8XMuyVfV7Qy
BM9O/Jq1kFw2FfV0GaV8YxtpsHDvF8v6NlFT/5zwlhZyMEKDYWB+haahsxtZIZedAoQWbv20qu1Q
oDzq0xZ1wFUJJKb5+9Hk4FY//GZiDiL5iPg0Ntx9RuYe9WC4ZjbPHvSQfqf/JCIzGvmj2cB099zc
pKh8wCnzxA3He3fLubzhpgGSK5vjS+4Ssoay4RoXfoJwYv56nBSOTewl9V+QMyCEvuk1VPhLnJpb
rfiC4YRtVfpxH5XaG8THbSNRqCzZrmqJpD/QmCEu+bX4Uq+roVusqcNBsgOdXlgr9Nx9o4mt2qWs
xpr+Lj5dmnSgNCkYP7fGD3gHmxBAr0ozd37Hx6zpNrF0mAfg8oQ7NY1uZa9R/kV/rzgcfsbunnHQ
prXATkBhL2eclCFDIBHL8pJDfTIU1Tdv3o4T1/h+lsBEJrapy5oYwsiAEKUfbwYmKkfVgtbe2Zie
5QW3WC53TS5atLs90wOUrVowwWvvKY17GJZAL4jXsbYcbd5M84rR1/Et1cpH+wYYHTDcK3xnrrRv
lfQhIurVbHRTvSsbw2Pj+YZ9HVB2EJujcfsqMiiB9YXN8OhsXzcSo26VK2dtVc0ibBOPv2N/M8gw
YU00eB5oWj6LzV3zGfZgbxlVu6cX6wfLl2jTLeGoOQGiUs9znnYCgOCD6okaA95+rx5LTQ+70yK9
bO7sycA7Jaxv9EoL0NAwTXKw+ttueslbWw97vNbvoaNWAeA8iccKLVIuFZ0GN44BV/wPOcpZnNBS
z+z114K9DhnPQclJYT7skQbmugB9zvIwUYLvv4vXUl2bk/pRB9thAHOuPZ5w4JOja2t1Ieo6kFWf
umV5HUC4z3DI1mnzo6PY1Rdfu7d9J1DXnpXPGWZQquEox7FaRxfV1njd8PSigIn9rid6O1k6SC8n
3AS9YKPwI1NO1Vx8ORlAIevFu9ZypG/N9Q8V/MbaPZZHEGVkr1wwZBBbRrc3uVdNbU5924nnA07v
8ecGuSTUSqv4UH+I9JV0Extynb4wUZ2Q2jZd4+Ot1BfolGhnC7KJKuvRDs/s5dTMDxLV29ept1hF
nrtl+/putABMcxKku6V+wfP2tfbrZSYP2Op+ihhpndrqCm8IIK8liw/925dLth6J9Gqni+XZUiJJ
9ms1jR9f52WreBjCOO7fNhylo47nXwRbqcrlNqQ8hHmTxiyFm6j5dLJAH3QBl7+UWQiHRy4FHt26
dpQ5dG2M8qETTo+vLBWJe8T7SJBbVb4O5QcijcqvoYORF5XwcOBJOdXR44QdMyTJ1TejV0xzND9L
IT2QuBZvW2fRnU+eR9kPTizdsx8HnkXb0TRqnSp35d5qEhJeDm+3KWhG4YrF8vzZNq6H2qbGRBKr
cCKGo7IbHWV0lib3L+5gg1I5f62LvdrU+S/WD1MYT3Hg2dqUs9vo2do39I0qPm7ITWyaeKNWFrHy
elOdo62csuUcl7Ty8pv5l9EdJZtzssUtetVK8cGm3fq2XPrFN00BCuTHg69OdGGzkGhdzkYU3rfN
pWmT2X5na3iy0XKKRZe2JzhJAo+N65tsnnCtQjHLbArBm5Yj7BvXegkHTrSmgAzFCCabYUqVdrnY
hEVVsFYiYdUV2X+XyqGiYcM3mlUUa+Wwle/jwP+6/oMZGAoWVHxZwAWy1Z1MN9IuPs/l7D1KvT43
mHN+KCL3ibZVjL6yKEoMSKZ9UsseiCFrEC/JWyPXurbp8mfQqtdLl3V8LJqyfWzfOrOBh6RSaK2H
168HgWhAStCfOnviJ0wpNgHvEP3KAo9wVvlSHvMwvuMYPiWXzgQV6mSwUE8yF2lOR3tR6qXJDE7p
F87t5NFKPPu16D6eRrk2C8LsKFMvfqa+SlV6lK7BYPf2curcxo8OX7vG/U1F/dQTPBzwp9qtEzhk
NpFaEef0KKkb6hH/6d5qArx4heeqSFhwJjg5aWtSxeXaucOlKjJz9fhW6ma6+/pmsm7do+2YpGsQ
kiuezVSUG9B5l1cakMWhvBo96wrmXP0uxuAaFz+XwFCkowZfixrF9ImlK6P1RflyGxUW0It9nyfW
igNloU4qigjzeJT5idKI6x1Zuc4606ejtbWdE3CbyCowEoWaCtXGbPoxzcepEmKTqYR/Amge9sqI
ZPt4ifiBqdV5B2hugmPEnk1j6PfhpryhGtNWZjQ9l+dGU/60MsAfYHrQ4e9uUVUNFH7CGHk/ybwz
xeomu8XBrLukECcOSnynx8lDxH5Yk8EfbDqPjtko+0s3pxm7qwnL+7Qpjo4qOKDahzUNY/hfbmt6
HIbDvHddXQrTZ1n/sspyEShvnwxRWkWaggdBWXQ/lx8hk5L4cN04xueqPcn0g8j4hiqmmKiEHPmw
qHgQ1/mOTakq41U3PK8/CV4yiGcklLN42l3WID+IWr1/2UQi/vJW1AEdb9ZM1ZPIoWtxalDEhOi7
2cemJpIjvlVky+8hpXa/8rORaXsrrIP/3SJOEEyh/wUZaEkof1cu0abG2XfByXyw4pJHRn9uItZd
LSd17FClYI7u4IXjlUjlEu0VAzvbkyEAy8xV1fdi53vFE2sPxwXlmAGcMMmNWVjkeIZO3v6hxHAm
UwZ4rUbGy1+2LUPc4YXgaUoiGCYTOoqZOoX7+LmmHQOCFQxYw3a+5dJQzmuhE6+JAJIuJTdCo0fK
vtTWrCy6ov8qP3lI3Tjvv++S0fUU5//yf6eXXa3ULbWCeytPmMmqVXCn3PA+5lbrOErXr7XFZNq6
9FMdNWuypWJDhGkG3BLAuewnJofm0fnmrbFmK6+Hh5ciP5kT2BbGrzCffWlTjZCKksSurdv7HR/5
Z/W7p0djo/OBc2POmlNslpPjy8d8eKb1gd0PcoiL4Ysocu6/QoVPoFg83DyP0JOqeR3rPUlww5/5
MM6DHRbydeXH4sHHsUIkq6Uy7XGVDQbh7xewW0D/hOi52N8ZGDczJozrf+y/a1V3hCz8CPUxnJ6d
bnfbf1SsdbJulI2Aamqv/uGn1IOAxNlbGP70d+Pb52Hw/MqOcpNwhy6yMCJzgS3JDVveY1XtJN7Q
IGbz7KC5mbt7yZQRULFbKtSSwnkDLOvEUqLpUMG6OBDoHWqn0MZqz5lCqqwgucwVjS9LfR2d7tpv
hfej483zX0vGm4/6JWmePzptWfhzy6ltslU0BxtI+hm2CBWchpDedbNspg9VcCY8GiIL1DRQMoeH
9J6Rd6yVH/Nr3iTmEmxYKuI75eTN9Pp2lnKpvRyBltQMpcaxZoV199q65LWZrMPHcGWCNCMwjQpD
+ZxOeZTeISa9rjDRSLZS/4WqyLE7vF1afE/Kdtwo/aZJBrDrFIkdQvrwUtjKrJrvQjG3HSF/Q6IN
waJbTeMDz9nirjpinIUY1bVba18rUG9d9hV3BhdawYLH3Q2gFJ1WFfXEsbdpbqvzScHBeMQqQ4Eb
IJ5gjt/FG5fqavwgm5DThLBGdRFOW/xVKP/ZpmZ3eV11pv1DmS1wZe+ACYdhqp6qbzqLWqabUOls
6jfM3ELLeV2TEuyH1CQ45fMf7irdyycIq7J3LBmaR0fc9V0kfa8sYCXkOa7El91RiU/RVQzftJ4Y
rdoCnaS5vd5ZRpvpOc7vb3jKgu4/1g1PTfnDrvM+a15bp0j3CoyVuIg5RihMRrAn/Lxh3RuZyf8D
okZTvORThJmOUYqx7bJUf0PStt4lLn7ginoj0xqt5kthgrWBtXxw4oYiZl7FVvgLV9Ts8+XeloH7
yrO0wautLHcNHaokFXXTfKpxsBoVGsc4z1vy9Y4vFXQDBaT7Zzk/vr3sBsXxisKAhri6p7z9yX4u
jLyVS+39z8mU43dlO8uXtz/713X/MUam7zmEVh+7AZ51+zZeP6tws7/tMfinnv7sm4qU+h00GPy6
bRn5DpslVv62OGFmFn11B3IMEWRcDoKys5ants2pVUFK1QRdRCiwPtiy/LsjZPm2oI6yVwJxZY4p
eqkEQcalMghJQPEcVHsb7GV0PvC43VNhgAVN37yfZj8UYxqXv2TzRSeB9aKX1byi3LWam85mhOsu
bYPttyJ7Uw/p8pgnJl1Vb5sIkJSBZ4U4hHAO2OMI+KDcLI4Gpz/bIUQOTsWYUdMz7uwWBs0hAMM5
xK0rQKAbNuDsYW1ajm/fHfLk73QB4Yf/vcIsH6C457ej6Gn2k6gsNjG7JCXv91R5p2FUw9op8Bq8
ba6u3LZ83/j8DWxAF4Op82ALMr7NmIcFjjXYDYjlmLMzAb6OJcquH32oL6J46bPtaqwoyRHBNKYp
Q98BaXNG+t3Z0LKEuZBTMP0BmalPO0aiPWK+IPxTbYDgEOJMvChd0WQ/XA8Y8YvWnOeGP71wXpX5
KDtl99wW0X/M2nFxMGhygWfuv8LIbccmDjPX3XqE95sfxWYkZr4mihoWBzIW+V8JpWv7vXdL6maV
1U19KwtBxwyXONa0t420mtWJ0drHwXT83s61s39TJ9iDwNkIAAjBpojpEHMhsKrDPo3j7Cm5BYBn
8ylovZP2KP348kmOw7/LEMDXYkABC6ugTwxy8RkIp7pH+nT+wKb3EargylniIjuLDvFJS3psBG4I
naZfFW7+MPC20VtIo2GU/k6Zbo8cAozUJs9vJQS2Csk4w+1fh5Tj3GOwHR3eFp/AYoad/24HGt/0
ZZ0N0yx1JZkmIEIjuoguX0ZLRPlDNZV2Yf4Den/BbFj9TUfusnsYMDv6wlCr4AhMgIRrhLX0R/Iv
MbFEH4OgXOu5pzk/dYvdeLfAGFqhahw38wuam5jRUfvfBFZmRms3xd5OtNjXb/vZPzL2WYXNMC/W
VM/H2H0pdgDZ1rRzF6DRJY7rhshDLdp3kko4fAKqjY/N173v3vg9t0+3iy8yAvvP1ueRf1scP1/J
h86WSXYAxLi+B4Wjbixftr5mVLOGvPsfME+BlaG7nNCyLuEEu3Gi9/hjXbfun17Y2LqRVhZ37Qau
ggOqcfsyVivPol1jWkblkWyWr2orezr47nRkm63zLKjMmjmaH/zx9lHW5k4W86x5b037qZaZotDE
5IsgzPqzjjFXC8qrqcnK7lretU8xR9dhcoTn0Fs1l71qrq0KvscHKvCPzccBd3XbNohnUtG5qLeX
/ZIKb6cpTr0e/qVmDGJroHbqLIcKo7eb5Ph9Q4HWXL3MWqduenwaGLUop4+9J+WUM7OFvw11Dfv/
rHv4XP6kXm9SZDP17Gg/vPbXFK0/17aGGlKWhZ69Jjupr209JDIuIqOO/vlV7zT9y450rFr4vfDZ
PV1gK9E9dA7NeW+2izKtUrUwWf6I7vozXVmUs3+UbvfX7ftswzIhTv4Vhvwfgr3BlWwaKIqYPeCM
1GK7TEWxJ+UKWZmrrnzZ9kZruqymDJ4Ozbuu3Hwf2fY2hhK8PbCXIST9gBTy1OdW4Vxsfyd7GUqg
bJzpvp77XHkqmdaisqvNq/f6RvPOM9ddk21UNaA3otu4S1v/b1/PydJTrDSss3XjWs05epZxXkRe
tneTzejG0tXQe43kFVQeY5OAMYnJQFuV/AtWijbGYmQbXpzK8/djf1cLVw4ZbZKI5tVNJ/N2boQx
W1EG/bUhaaFzhbOmeHnEm3t0+Thr5Jg30XTK6kVW6BX4mhZ6XoyiaN2/mm1mvrnLV6BNHXYN8NNb
HbNPullmEjr9nXmeCagBxoAv7F8gF/SnlUU18XOofGFidy8CfZmjoYgSq4iNvlTIgwDpZO093JDU
z+zNZL79dLDN431f/GlfoIZKsdVYxtPGSbGwDNDExmk9c9H1cpUHBVdj1z2NxccOdAyB8c/8O0qP
3dva6m2pjOp2/ntQXJH49rsa5OqPj+Qooeh5W1YT3SDROv2qh33Ged+eUrGs5feakPeT0lRndcER
AC71ZzsXG4OhO0F7fKP59IFib1V/Ng6dQutpQJCoFpuLCkesTq66edm2p4NFVzdIQyLZa9cFsDrb
NKwMMwRzOy6DhjSo15Jv3LPq646i2Fw8FEArANlT2m7eCcLBPjZDKYM3o10zQ7h2UkYRhFGB5l90
bv0swClkY+fQU2gi9zGVH5zIUAPCkdO73sAYyxphHsWoTBHwDcc1s4tlDAmo7fvWHNWlaq1Fh/yi
2mhSzVXW1VsnpVoLutX1KCdp7NC0W7Y2g80smvdEQbdCripxMsORBf56pheywtl9YntOHjrmPG0H
CP4twChXoxp99NjUtekUriTQQkEREZqPqjFEle9MLg6tDARL29M/dMMwRkEHZZjWFIEcS182pJrJ
GlxI6zA3itbfOm/Bw/jwtI4K1fSrfUH4b/bzVDvVni3hNf30yIRwLEbqKmsDxQ9P8RkKEsfBRLVD
1Xm36cNhjzf6hWmHCKmebWVdUXnTvOHGp0r+5dIK4czFzpyhLn1h6zZaDApfSfhTEYr+eVCFbiJd
stfgXdKbt73SzMvOwHTyrgggzTIqTOT6vCg7U6EvV0G35AyT2zjxBg5C9ddEVQOsgxaQhr0dulu1
prlAAzek9Fr6Sb+c9S0pdRt5ZG5iv+wease3bD9nK2ntzMfRlgG+pUbJwfR0Gc6908d1FT1G51dx
vBEzofqJFFlCX2X5c+wv38ExmxfWh31aVbBbpgEU1ZvcUax0QLVcNdO+Gtevf9IISrIajCvwlsIO
lhQ0s3o5v25/Tl3HNNIBHaipnDlIWMlq9FXr0eWq9GwnP/fvy8lllBwVSYpLuNp6mMphYA75UawF
MNFG1DrTbTLFTLyVWtu+i7lzgswBiOZc3V0xPr4CiaZ/KmWLITl2SJRsjPl+6SXc5Vw7/Vn8E8sG
GtI5el5eT1Gpla0w33x5dJ4NU9d99dCEQXU0fk1peHUJSI1tX9THS+BP3IM2jy64BkSMiu1pe99K
1Z0s/TNddacwBNiE8634V2I2/qLr2DnfgjL22AZY1Asvq4/t0GrwEyIQWoKUKpdW+sul6CxRL3C2
XgHokEZxYX0uW7ZqeCADy2jXXb9KPPdmD13+dbQgSxFENR1AbdlbjWbO0oLeEYheSzk45r+P+kEU
Ocso/eQthKM3Vy0XOjt+fJpId+bvyqwsOZ498/iaHaf1iNPabmC1fFqh4glC2WadfiY/mc03k78X
seDsxxz193jVkjHV3fzZPpciARUuVLaLZgDJFlTfpZAFXwnTpmPvbm/B+rhWsWTf89M48T4XBR18
+SYrZ+fy69S5xNlhoVKqbKFsTsRZOfW6+9iCWRfdjL0labWhene2g9mkEJ6MP4WzDb1A4hO00tdq
ZqgWjYPm9eJKPyofKrmG9b6MT52Z91OopF5WtSW6ZIv9qbzZlVaMsDYRPfr7FoYFLFtxXc8Vyo7R
CrD4AJd1KhqKa8P3uBFzodtQnDeNE2g6KC2LXI0UyBGX9G6oI8jvxsXm/bXQSr0FIFn82xU6OK/m
NdyqGCOFwYrAOGjada0NzESbiv4BMItOEZmAvOabtxEPROeTO5Yf7/u8zAfZaFpNis91Vevz+NZZ
WK+n+gDfw0wTLa6N6rZ0/BzZ8UwuTbIVunesvGhRC633/D0LM+eQWD9ARRKS/BzyYwZ8LWV8b9oo
dGVX1I+te2vb2zQPzdzUvHX3cnydP1p3iXBd706IgbUYRMeDjDKHwUD1B/VXdaKavvZTdNg0dcfK
9XtjRyw18IjwfEwpG886WKCaJXK+1p+tWfPQ2dSf7UxbxEbHwSKoccoH+/MhrSFN6oA2JQBnURbX
YtelMJIMR3sshAZRoRuszz5Dr5PXklZ2O40BLANTP1fhEjx7ET8Tpd+pM8gWMKqW/RlBfrJG6di/
VlPV7FhPpOlRQ6eq5+Gpe7WImU8bdaBznJprBd/ly5TY0Cm4Ayzi4eeygupQPrqk+F3N0JBfus6G
Cq5uZVvDyO1ZpuhkTIr0Bg27T2x63l/URLDUDs1MfG1AAMso5vGJyY39M2lRHICgDrras7yDD5wU
r/9gHQexogEcQJIUF+NDvFAmWOBmj7vya8lzhf6E3FAMT1p8bC179zb7icmxMWvtaqrpYMmACVXq
XqNTFYbbEnyLWN/dvVxfD/wcQrq7oMvG4S/dhCxWLuMgLn9EA89klSmoAPebl7/Pa8nfUEQ+NeFM
wAuyDvbt0x9H1aZD0rkRBmwBUsLfGfKD4YRJCM4C05jYWJR1lo1iL7bDDTUFB0lN4+89k5BjhVOx
JTGvTuN7PXC29tXNtpkMAWVBwQ6xcEDDQ33O+aKS34pbBUOEe6w8hKAKA0z6lKGcmNmcd7ViY1bL
KgDv8YLfVTdo0UvfIatUO+rN7l9l4DBifaDUaRnipPFOhl2GUqaea9+C2udt3WEfQl5th4IQMDsa
KJZLYkMMMTcsWMXVKrrh+tqChX14EeA02ULOTvW03nbAQ/b5bQ4txuBiDF9RaQNApNdsCnKDlMMc
FEykzkKNftGXCsNwvUKHh8RxMopOf+g0IR7SyaSepO3jVTZP6CXLdmAGa9OaZ3Kf7EcWOStfSzfz
PBbytdS3gAdRAizgezOeoAEEAWMMTAOezz6Vemm4bqdr0IrFGCpy/S4NgQWQm8Rw2cj0gBn8l3wu
kqB/9lHXgrIPSSocfqgeH+kBtgx+P6fXW+wvGEjme5LNuulmcGKHUyAfbLsBJgdIODZJgBXB6Ngl
tf0NrAWwMWc8lM/D3n54rxf7s07iJZOKnl+XXbS5l9dmxRDO/Zugo68T6kT1CtMDfjkbmIhEIUV8
/rYZzYdYeYfRHrH3o3Dmw13OfCVnjYd9/O022rArOHzkvi6/Gxns/fAqycB3u37d3w7OrUyg/rWY
G6wZwpcxNybTAd/n9Kkysf1eVaYOaLjfKuVeP0gK086R4KdgY083Q5zDHT7qWPy0H2nq5rF5VH4A
d4CYJXp87jlRW/JXl+A8Qf6vhqiKYxqeBRADmOV6Nksj8JDooGB3x1xJV35LJYaHqeXMox9CbWYl
7AsIAyoE/WOR6d2/sIrTOPA8OMrWwlvdt01IK/CeGsFn+M/g6nGeeID9Ld9M/j34stxMje03C7Pj
rf0ORySNRejrKmFLb3gZL8Rfl4ZBW2ZqhNbBND8Fqw464Lld3iVhiAIjKA4SHqtF+UYt2iv0IG5q
0FTKbMNncvp3fZBZlzjs+xb5KD3Kz7SeRDJQiCVDUklAu+m4m8ZSwXH+H/R2+DtPfGqeEHvO5NI/
ulDy3n+rGiGuNNxb+lsLW5EKFHS5wDA7gtRMj9kfCrxHEohHhvqdtUxZYWvQvce/qxcZeqADidAX
PG5BAZ6vBBiJkkK/OJQnIPyD4VhopcKlpr/D/wwe3gVgOGTPuuYgUWjoREOa0rRjTNOZfYbbyMq4
ifoXpu78xxsuEF+IWTc4VBC2toyuLiiTQOsAsOaGNq0rD8bZGAyX//Bqrs7p5u1deKZsahnksqGv
GiphEtJ89rzDPODSoO9jv+2x0mq6eMHwg2f87kkwzA8UZ7C6+QMMpmYvx9SYW+4Ra5i2oemXGNns
/gjjw9+hRcENurj0PGc7GxYKJ6LwR9OtsivzDB4ZJ3khzEBWPZorTowgNK5H9woTTEbdD6d9iXwZ
+56gvvr8vk4o498fgyvGW7am8IL/HRp+jY0mCBDmKmF9SuktyG24nAwRqBQ1vdSh8RzmlDJWyhxv
LtXjAmwK5dvozPAbn8NDJXCHXeJl/TGgGTSX2gFwrs8EymICnsI6rxpaQFthV9giJTwtHzH164nx
Y7rLIaTQJnJbFasZRAJH0RvbrncugehrqX6p/SDy+Lls8fmQyeCFNOrmsMg1sXirSt458CMw1LGO
V1jUBQZyUXD5O9Gh/yf3nO0rlP9zSWndIEds3TA+s4pVRYWMRCxV1tz7DlgYSpndBLqXdYqCmgUa
dKClnDNGQCV6M6q678U4DDc8EHbWSyQ9qEctYaHasYHkzqFepjAiNRwZZOL1gPQUnNcFk4mQzcN9
E2MXOJUNlsmsNEztnMDPb0ChVQah9m4CcyvYNRAKmvLP1M0Q/0Q9jUz67LncIxTT48SUc5NqlnJf
Xgj5EEcAjEpEl6ydIejwzZFfSAo6tDg7vE02AgMM95xyTXRQDGkw9SqYzHl9o05AMmO4dIlGL+f4
A2U9OiT6lzrcGKWIW+8Twtri98pslhxk+ktnxn+UwQHqp7E/udH0E//vdgwyQlCz0SLJUhs/80a9
vHijGdnsK6VLw5/395RGmBUkAPmVDLa/+roFSyI/j7GXTUZHrJP+7q3w4+dWHQ4I/eWoFJiIxLKr
TMPik24QHb7AtDwDuD2yWSi8Tj9NYkvY9OaplDkvnp5snE03EscmTVejEFOOTD8fA4aBjGMMuFJD
+wKtB02yyOKGuR6sEhcgW0kZQ+pwZ9s4TKq6CbFLh8/ZCzH/o6y0hXc+P+RerkDHzdsY2dr1xb0P
6ctI6Sri6vY1+Xf5LMxjsIQKhzSiFzy55nh0n1oPP1KUhDVG8PzUtYVt1Y7RkKWyPDW8C/2culmR
LIS+ZGvJao9X9dya0iRCSjKOkRzmxAphSBfTCuaRXbqWATxnbCgB7ziG5le1b2t0MpS+t2hcyKSi
ZJV5ltenqI2no8FendRACZy5G2SaonHih/ltKsCskG6T6d2rqLhmaYfxQ+5Z0wEsAcQxdHHx/s6s
6aCYNm4nrNQpcLjeqgZoTAvUCvCdOQmTDcwKYRQcYefsEsJkjju3r16zlbTqweRoPe08ZZnpyvza
G/0B2/q6x9H2ejdzgkw+qh4zlZvCxrf5htknjrkYb+QQz76KEkfXqiXm4085WI3VhqysOIgYQoTz
IVEvDBPB7yDQvs8TpJA2K84pK/3w7BUxtpOBb85L3S2O5Q3B9pxsWodFuEMT7ozD5MAu7rUFFhgE
TD88SP/mX5IYHEPtDZOA4N6AhH4AAdhNJpswblPp4Sl4iSxnTEMyW9fklK1mVtjSEbMFW0q+EzZv
MnT1Wq5ssuXP/fadS1HXgYnKm2cyZ29iDT4wvjBOm41NXIQthKrwPysbzjbMH7zzb+6ebE/AksRK
J13SI1eT5NwVgychN9HGw6CpqgaDDv3o18nsvVgpNdajDBAbW4iJ3xrRcbCupRe9mWZoNCLXLH+q
qVFs9UZv6SnrlgJiyAP8kacf0gYgBUDbTe5FtDqqE3Zh+wdzNxsTRUAy0uPcy0HRwamss7g2pqhu
lL3Q9Gm8RggqrwYXc1ICHa1wpp6m63nDvKofh2E4egsTDzrt+KmtO5uYpl4zALVkZf96FAQReGs3
wWjZvycqjr/rUd09QSOV0kRU52nV2BRauYkaq2vO4UlVwYuocoPlfT2iUwt3CV20VG4hRtZ0Ezwk
MmWHVDEyDYNvO+dD8YDCsTEdTJrWUkgY/OHggXhnXYGJomf2mb/0ldzO3MOzGZ4ejBoPeLDT4CMX
HOf4DYe5gGqwJDbNU6ydyk0CCz0EsRe0CRKiHNzWweesm7ZfnOppsPN4V6w+E01dDGf8/oEVXYGN
GfctDcbhhcefqcb5VYq8VsdECR2xe31FnQSkFuB8PBJifiD9HOvE2SBP6djdVDajgPqm6h7PKji1
foEy+LeVf8eXgwUjGDSnbcRzIEeW3Ry9anczWiYiUcbv82J5pc43PkR4yNUKEa5mZ/dvCDVrFDrJ
Okf6/qKz1UysKlMGdeelFQ+12w1gjnlXaOoeJdtJszCNbZoMo7L7H0lntqQoEoXhJyICFQVv2RcB
d9Qbwq0UEUVZRJ9+vuyJmZiJrq6yFMjMc/7tjGxkdEwM51SEP7Xg9aDQeovbDOzNvbKZX+b4cZEX
5n7mPOcqmgsxlJ4N6xejCga1ZvTDVEKcoADGoJhZV0SrISaCK0ie56s5Prynb3cMPFbGt7gXtMkl
4Cmi9r7Zj0U+kyKFJvyx6HEhkeOAS6Hs0DPnl1CPIJPQwNjBuEl56wImvCIwQ3kKFNVL3gnOKK9q
OKJ0aZ7SnwNQnYfJPe6S8XxM5QJKGqVRhX6cVFbioTu7Xo43H+eFVkS8hz7e+jB3Up+o7wBaxyqD
EkaJBseGWPP63gg0j1ZC9Fu00Yy3ddjIsImANnu1NQQValBUZdw3JM0TrknwNN6LDFkHALxbHWT3
SRgfIByl5g+krAp4Ha/1DtgkTNUdBARNRgMUIpIOTmHxua13/JxdVhXIcev2jDLi5vkaI+YEGkJC
5DvO/HdSJjKoX8IT8Y2KeaoZ9F8w7P9vWQQar9jcPA6HV/QLrov8LFvvCXicgwBnXhKf9yASrwVn
kgHhxUrgPRKoCAx4QNCyY37BGCw+erNHgkPGoJuij0Iu27cadOohM9lOyNFQeiPbR7FR6O/TFefF
pDkz5HL/WTez21QmbRMYafmPSVjdYo0DuJtwe7GvCH3Jy6kRrV2ngByAJX3rhwuwN3mtPiuNvyOC
z892zYzbHeOLW6hJFQrAuznnbuE2cwacRZ333VU7NWpIiIApZxiQ3jjocLOPVx+q8zt4w519rPth
EJQL6XCNe/OWFNLkDTWEqqh0rzzklyTDonT10pwu9uH/WioiRndYhwzdZL28X0GG7eY15fNJTA9+
OnDYANq+UEAIzmMcU2lwUPqkn+DDogrI91Sp0pIWwWfknfueSsfPmvLi49Mx/zzg7ShH2ML4RdZm
CQdQxmNbmg+T2wIArM4JRaSRXfySTgxxO15m2qkSs7qBUHQJMRXOIp6/0wBu7WZD6RnS/BkiI4pw
AsGTgDhRteR7ea0xWU6XDo9FFo7nF5ePHBPvakNwu/dY854r+KgVBe/iFqsRiioqEwZ2zaE2JiXM
3DgAQ3YHFogFpwekVoMIq0+MwFRmbBtJrHPwdGATrsxnL57DIU9/qekdLtHav9a6fLwhzpIOHBth
OquiEb0ok7ng86hsrGrNa5EYHVfO4JBNmIpmIyQvzhIsDkwdc0YmrznC6kfMV4CqSEjY/w75rDvQ
bsvhfYk8YZMFw4ReFmhfEILMOQtkjOwX8DxMJer0EqiHCnegYIIYtjgjXfWcetoWKbNfwIaRQxrd
kBgjKURqb8rLW5BPMwNZZc/9PI3LuW//Xgxd0NH1IVfBugzmub8DsT/9mnWRosGa3BdPuBEE6sSr
5zSfFLqo6Bj/9WDwr4GAgwrykgQDBpAgaVwDm9+nqmjaQZCBm7cjMe1bL1B+DP1u9mRPQuXU8sLj
Xb7tIyWiSEN2RDsOusa0BbO4WHmL2s5ltpAinfPrGXBfKE31omS4gvkoTUaqQ9JiGBjb6MAQXlhs
PuvLuuk5zBxSxSy5G4dVI847SM8DnGLUupddF0BGh0Lnlvkl8b2FJbH/94LxrLTu8ctPmXSpK4te
lM1gI8JWKCiIJzun25ZevwPzPiomm1VJgQzvuRUA7W3Rn6aT0fIRj7zUvCVlUC/exDPplZOeOBrw
Udo/EsdszmXM2V8VVw46nz4QBAACqe7sQ1A5Nc5sGBta68Ug6Go9XXJsB0PKCzLE6UQHdhPyYNsN
uzHAfbZS2XzTHTPZYjgmyiSJvNcK0+d8MId3hxnkIFnnFqvNfa3UQsetpw8Z94TI3PqSiCa0b2oy
TCRZB53f8ctRjShbHtJs1i2L8LvtRem/PII8yILH6ctmq4kj8Xif5hHkKWm0gCKz+1GcdEj6g+dO
m7zQDv3tVbykhz7ZPGwgnHM41rcV14uYkkBKVO7ZhzWjWBpVwdUW++4dP8UYWHnMxy+Qz8yV0wMN
wuyRvOPPueOo6FG8B4yrdXiDVViisRbFPxR6cI376GcPj2U2fyw0cXuy2WX2hIz7UvgpxgCQZ2Qq
OBnQqMacdgtMr0u8pz6zBY8In28xM5U2tQcpYj6SCtKQ86WlAETVQWU0TNi1WQLI80TkKlJFDCLx
aPJFl1sR5dszYRCci9Ob5cad5NrSJpWULbT1cPitfhztdJsxa5iA2HQrRU+CDWPyXp1BclkpW22q
oNgkeZViY+STIfsPu0PsAYEy8nLnunhRxw6oFeqgPowcJpIw4UZX55k/iDqilXZf4oi4RTeEk/0t
ZYbHvLPtaPew1QjBYYFCGp6WwjTnyCM/eXKFawfhc0XtKv9BSYR13C0ovtREsnpBdW4wMklzBWnF
tk9GKf40+Kde9OQSWiyCXyKHVTgku/hJtUQWpo81w+VvKbIfW2Vfx+TvbmU2zTwYTlh9WDjRsP6g
yps9xOxjWZKwnCU4vCcVkM6TyhY83Cw9LJYgHQySgvS4UUTy3oQsCTWHoBH4Mxy0RB1Fc2aKxorm
nTX8g96/uMyJgJOWWcOMyNP7lI9EdSA+YMIwtwQKiOzdIWSwhDk/cxQ9O98Wgo7pDkLJz+7gP7hV
n/CxYCZb8JxR8jkSJBR5xr7iC/Ku4zUaIvh+5k6IHn4IcZ/If2VjtxRUZ4suI2XzEU4VTJi0Fryh
KTZ5J6cFESUzWAb7Qmrj8YYl/FidR/cHnUyaEkxQBZU0snY8F0EHHfrE4Q63wTtHJ8FV6cMAYfN7
uXwH+pyRd+NioMIMmBk/u2+5UHRhbIo2F0FAl5Y27fEEUI2jOlSiKmwT2UMahaCFMwlI/PwwDyRt
x/dFzkStmGQJig5Mbi56LNiZfjiws5DD5KK33ussb9vgdeZVQ8i5gCy6yevMz/EkMgGQ+n8Iyq7A
mz+N5jw4jM7lktJpLLrdMQR4dxiwj3KqDYIeMJ6os38H0trdfN6sir2aCE0xxwuUlmKM9jkjaMWR
9rAvziN+zVI0S6PZhZahCvvh73i3MdAo203nqUmGCKmmvGO73QrNEP0t2B4mTp0KICwwmw2mWsRX
DOHVkCJkkEB+fdTd0kQom2E0XW5RiKIF7RmXEHqIy0p+tNA4V+GBOtjOV2hZbUFNKSgK0PbiFa18
MC4eS45rHjasmxPONuvJowsQxp/HFuNdbcUcrzg5Zwy4n1Nfcw7Q//AdIle+hwYlXdJw4HykDift
jUaSqzu0d1RTpHBzRkcESlhpJIhVhCzLPJDDwYFyc0vQjSmUwETEBK/dAO8TAeXxK5RXtES6ehDn
CGfmQ+yn5FuvVG7PnYzoKsJytBgGnz9SlaBmoaH0EXJUVOO82mcu6JcBSp82gCYj6h16nKEJmLHi
xxQd06pgLaSE+zO7nGdUNF+0XVD4ooOlUEOV06xyB++KgeNNBF8j5YJ7k/QDrDpmWqOGfUYSYQr2
BWiGBHmNeUr0BBmf+fAyaDrpydg+BzzaDZqGdzAOafdwXe44x5DPcmG5GS7VsOhCIfUatmFYEdbL
zZN5QJlhgGCPyBwQD3QJs+sCEUx05wmHcrUlqkSYWeAiRJKcVObPbd1janPYHHgad5cZ+xDJCXVA
dYDkC/4F4WTHE4TBLRwZorGgtCWMYbSGWF53yx/RBkaGnqWeNvN6Wk/lbKPJscrQnp9K5k5m9jk+
biM0vWuZmmegrJv3tByuuaTHfCZCPoLR/kFxXhiw4O/WAGxgNq2QBp0AE/99A/V/Kow26sUZDOlU
zF6rN93qQrpE6zzU+QUZmDLpace8SG7UfMUIV20BDMHcos/9QRjlw2pz2ejjpWbv6eVGVh3lJzpZ
mCTE1luGPcB+A0suIf1ha3DIAIYAMb2n2h8cC1209tVHDPaurJbRZQadGQSX+Np6QGHcCsAbqhVu
DzlNX2G6h/EjvolojhZJFBAWLtlJA6eO5OhFgI74TrY0TTHnGe91MUDuwnuk5N98NFPS3LIQv+Bx
hJgA6eQvaEXoAp9wwpMacQ5KtTmC4uKAVp8k8fAbPiPlPJyMk+zMb1Z57cn9YSjr94LGeYs85umU
pHyDm/RRrQAgVUZOTDtvNck/VqVBEfcWv1hZ40obJ8NjeyDYHVx/UlYGr0ZJ/8KZR5B8p0M3fnAC
8AC9ZnTa/fNnLv+10/ei/4dehxr3TKXyWA6YsPRBwM0NM9qX9cLn+M/AxtLALEu5OUZdwJxpTBQ7
tKuUzwpKBnJtkIIzaQVnHJwVICWaHy7nTTL7IAL4PWW9ZMYCbA3VKIEgR/H/aSu28uxPZgoYB8i+
v/+AhFGjSbg/6bpAyznrwELwsZ9g7qBQhftu8+ZkSbTtQLM/jZn10foaw9ygDxmtuOz9FcjxAwD9
xWTiyW9BD/g+dYv3gmEtN1Mj2JJ8BiK6SF0cWMrpQ69GwYowgBmmmx534cmgZ3A9Oz/TBZTx56hR
Hq9yvmne8HZzs41rDdBN2ihgZFNpj/eUaJNmzhFNglRuMkVPcbmKQzJoJKM4d0E78pUbA3f1/pJO
THoyQ1CXt+MDeun1HW2PqFWykUFd0weqScXn4+e5DFfiwlBSsH/P6oQKmO+T6HvQjyb9NtR69qUz
xuQiycLzy0Op4cSmbubWH39/6YLutJk9w8FcnQ+c/oJzmLslpUbBWVFa/BRXhN/SA8RUsMsgITfe
3IIe00uN1904qhz2rfEpjEY8IAWDNBTvgRe3C7m5LAueR1QxyjrHDxKhJmivpCgYIHfs3piLlvT2
vN1eAJRNytwfiwpfsIzu7b2tduPjl3wy/aeBKlu82P34oqZDcTo2Lnx/3xohi8mt/tMWZ/aQwWM0
A6lhy2igOp3XHxCSQMqfJhaOHGvgDnw+8o9L4Vd9aHbXs9LnvoXoLv2CqgpVFY0MyU2Fd3+6fA4N
XxVRQKU6V+nDRu28T2vfa4V+7iqt2h6s9+XQEV4iXQq7xsV2G9fWBxrk+rNrMLwCDc6DRLv6zaS1
wsy0wlCYzT687u+a+0ElgtYWZUIZvckVTvf98pSX0yJd3OUp5oHaL0iWTn0yegQ9AeZN9886xlnI
k4shYbDEqbG5TUEqefhs1N8K+AvYD9in6jarD/JDFuCNVBNbJrGHp3YLgwFueF8Mu0WGXqRbPOtJ
rXmS5rx6zptXRZGR+zWe3HE0SpNOJSPMhGB4jSMNEEnrAVWJIdu5yyxvpgVDUzAL+4errrBuxC19
XeYM91GTvxiZZmPYwa3BtGKge0arEu2OcJtMTnydPRN1E3QxQxQxYkDA4ciAHRsCesv6KyGb2wNB
nxeH0fwLtTmmKtGMh0OMokWwCqlZP2voV94v7MJ3WMR3X2FSWW0eUI2grxTfuIa9xphJPgFOOsxq
/t3/GaVxIhnYYNAVvjxSdyZPW0b+qoFaCrUhgL1wSQPzq95jhZZx1wehsnuWjEYtNwf4WzKbfdCp
vJHtyq4WvR2SosJ21Qf/JxPSa7yb25EW9mEaESm9ARfEuKGbkaPR/EPC95BpLldPsMMa/GwVXNFN
KuRtCEk+yblMVOsz6Ozr18LcjUCfaR6ogdG+ELpgtchJX/HH66PTJjSFooQAJCB4tis+DskAofg6
5a+L80WvLdgs1F/wwXyNQHLzusts1UyhKbIYEZorJBtvfnFrirQQnIVTpm+CpMEE6lrSnq8u+Weg
+zNewFbcalHxeQimgTnrJi9CNq4+bweLPJUwK7y2SWyiuqcPi5hhh8CbqEr/7t6ZatK4zT/1KOpm
yi/BuV1e5h3RkY24EPFmhZIJbrHTa6QzG1R0TGBjkovHAXzd1TstePgZGVcFcj5owevpu39vEUs/
wSRh+50uShNsLL3ja41JYUMyXRFg7L1jf+b0AIU3CYwzUcwYffNHblsWX/3T3UESZ68e88YbWH+M
QsL02jcOsFfW3+rH1QMwZWCTIHY+XFHB4DCekEZGjNaR9HUjKjN9PVw+ofpPbMjmDNXbv5/a3izC
hRZi1pOQs+eAET9uF3MnkCWXhjkjnIUHeU2nYQstHuWmPuvrMBk0XTDIVKEi90CMOGKN8OuHDGS6
ka+Be80qglsobZmOFozxnpIcj9wOkwZqCGnRIZ0RP03BZUBMERdDo24CHhnixhfxc6EFWqIQNkAy
uPUmB1cvPBmdP33Eib3P/07a/cD6JnhUXeLMLM0lWCgmzGnzw16aWmvcGXTIvW3plKvhllwByG2d
aLwQ5sxDE+iMVqwTS5l0YUk6CCrK6Tu8W5/JLRCztn6WWB6qR8Z0xNtze9P7Skwep+2aS+Toky7p
SdMeGoT8D6FHBNiOwBFHweKCSgTfTb0c0h/LaHcwE+i/kI0VYq0XvzfYwsQMPcaaxOpyLeMZRq9G
o9NYqlmTIJOAuX6T0bxjkNj0cWyYOIZ9gEw7Li0vJ02uPjkMCUWJ+eDTvPnaQPhCuG2oEvhTD69E
TRoGejE+bx6n87FYmbwdpNF+jk+qT/6fGCYh8iGg4FjWf52IJLGxEos0M/vFACt5zsg6r0qei+vs
emYVefUG8Iy73YF8IYHfptE3YKvBhPHhsasYe5UJOya9X4H4EQOMlVoEzrkNcwKYmmTd/Js1nqJo
FR2v37HDXJ3+fOg9uNRy8Iy7kAlB9igofclEX8uSB2PCRsy+ZICzMVNJ2ohZZWPabTzBNnWK3eFZ
RtFl70dBsSV5KGJYUPj1njYLxcNMyh5MEBBnrvdyhwv1OJq1m/GCUw2YSfaxlBmSc0K5gUpWKI3Z
LrhjIKEyBnkWpA/QygisebOu2QDWTcXplfl3utLUwlUG1gU6GF7cJpL3WfCe3JYv+hHtPJig50cl
dYMmuoVPbMgqAupHyKg5EYnCBcSajMImW4AEj6eIYl2RIjL0UHOKsWUxV8DlKiECagEc2IksYja3
G6Y00K9C7IDU0zSsMhtOk6FR5OpbVSxu3BXfyhjci5SUUD6gnmLUkrT4/FFUlktk7B7DaSfkfkfK
nOnejDirnWvI4SNsL6vHihScIbvCvyONxExZH0wZnLn64vYm2A7JfDYH9NfBVnlz5AixUT71zXsF
w2qsqW4w1RKZNSWozWHjAKBZfiJE7rOeGDFGNOMoSA8NJH0gu7cZGzPb7ROfBoaaMZ8PKy+hQF/v
j0w6R0n6hBhWB+ZPOKWHCZPTZRSxRRvZWohwq3kTCdE2Gg6YaqT9aIT59PS+bO7RcDkKyVZkswcD
xs6LVtzmlA56AARWyVNLfC229MrVeHo4+22kVEv6G9wWbVhCvefr+3J4RHhulOEt+CadM7BeC85A
GOMLnR4gBusNCRR2SjKA2LeQ7nhl9PIKW5mPzdIX4uIXM6LINtHbqGTpkVSEdvuj993Lsdx9Az6O
lQXYKXCm6mlyw8E1Qnyh+Eg8FAfExHzzKhq7JGFd5Mfyt2LTlHXeECppfkqkofDpa6PFYc8wX6Mh
7xC3rtnOKGN3z/hls5XC1SmOzKofT9K5GGIC3GaPGMgyNi8bBBXcq5c9cj/cvcpTXMVlC7aZhQL5
M0QqqE6Y/8QTNmZJMu8DAhgf9VD/e0cgUXw4hoHx3vC7H7P9HcMX/DeD1/Bo2gKdG3iYTYsEOhOi
ErfJUUwbzMEfUdlOclxnQmiImQp1wcWh3USUAypF1Z9OMTEBhAySgatapTXNvYHfc4bhPbgAhr7m
77iNgaNgQesJ1kno4c6tTIYDA2RmOnQDFrtqnzoDYNMBYCLQnkE+WvRwlbjzCfbDx3kcAyShhjXQ
p/iffQsSAlKGqavc4nQqgBh2ZUInQc9RQIjAUSn6jw9FHDLBpOT0nBTsIK01cOir8PWgsMVxuB74
Xxv5PI77zFpegT80ABwePXDp5XwZksVE/LKT6YcegoiKnQSRtbgoNS0KDAAyfxQQeKmcantdg+OV
7lfQm9RLrmy3+9QebekchnPQJroOaoz7lrfUVqKv1vakXLZAub/ZeKYhXlxAaNoPsCTN+5EzTDjP
ZrR5TWSvWT1B9lcC9C38y+wGRFOxXmC3dl+QF9g7wKCcv+mCelrGP+IQLrDaQE+GCjmDIAGCoLBU
wKvn5n0gp34LbwBwEBEGQjoRSDA4+wXAjqAbUxDHspCJ66h+7Ot6OKmi8eGu6ZBdl8mFQiB6H3Ka
v3XHpnhgs2127YFhavmW5qjZXRx+LrwSmDx5AumeRifl3F+NScKaq6s6UZYacuXjIDWGEJuEDJxH
3BFNF4KFjy1pAvx4RhhDYOt9aaUQFvRdka45BNrr5ve9oMPQkCnGXsEJz5Y+yoz+SB8Uxk8xMGPe
MxSvJpQmbwZu7x4ouL4wSlJvsex26FWKH2lNfclCQt8/w8Mo3i9CacHrvDX9SuNMvga6PmTHHDtg
62huwJnA5VL9R3HBwAEQZW4xJjvQgtTo3U3tVCZXym4GK3xtphfQfYCiXEkPb03McoBGd9lUcO0x
yPCHe5QwIfp1HD4V2AXzMBszxazLvMmXoQyI1CHJgH9UPJIZQ/8yXJI5ooMc7yEyfdDNnplbo9Lu
ZlVuKhdD3tMa83EyYWV6LwZh6l7/1PCBOHI1mH+2GW4DMAukylTHT6EX77ig2F95BgAjF5jo6DRJ
CWjpk9M/rCYvVHbAyEwA5HE9Cb8VYBhMPF5KQMFar6c5gYAgJC0eBJ0rSxsM37m6yXoBv4lksBEQ
J2tRopVc05lD6Kq5MTq/ZnTUrEioDyA9cJ0+ZsqnIQ8N/rqB0AQWAh9pAAA0vUxkAI/OAIUANxuj
qG5FN35dq8Ry9u02sy+NCZLQ9izuUUWO+9+YfH+FvHz9Rg4S5BhNB08BeFFCv57/dB5kfhGXlaBY
njRC/vbKStBkKPKhPtiUThd97s2XcXz46UvEGST2FGGne/PzVTZT1VJwHSAgJuforQ9+htI3ByLq
2vz2mJ7mXK7Ws2AMAKn3Zt3YQDzNnNiAHxsOHDzchjq5sPeCipDuBVXeWirHH2meVBZ9681Ycz4A
MwcOI4k3Sly0riCKpS/DacDnL0zaZBIYEE6XmyclEdoTphq+UBXrTxoBtid0wYRfkzcO5gvWJTGc
w+yPRTQ1ek5aY7TF6AJRhON5eD+M68DAHYX2WTUrRQcOITWQ7J7Xy1D7+oUbV4gcHCXiRZX5lT4s
01U0evnVpinSkGEz5gEsHCBnj0QdH+TYVBCafvRm/zkDdiHwk47tkofxixQJm+Khf34BU/M8/LsV
6HhAeJpzmzJ9RR+Dx4GbHT7zR5Cv+qvrls38QTfH83kab6uYCRM8nnNeaIC5AEv7RlndtmNE7H9l
DKnHchXo4pp0uf65A8mDbj6DS/4OTw+GDlAOZcA/ALZe/Obynh0cyAMxIvpgcjcAExFgZn6PU2X1
fBpjkCcifE9gwqW4XHrNvgBWxx//2r8xzr+EEyZj9ALZyTw/XGTiG8gKIHYPvfKWBYqAgJ0Eoluh
jeIunauNNoUkRfgI9kQOC3VHZbwUnV0eoLvh5cisRO7LbAyOZAs+/5EbyO2INQfz5V/UuxUZUxk/
Z5HXhV5W4tlTxOq+VVhZDJSveUKIBU9Jh/SkxRcCy8sqeOOj5GzhcAQZwTl8MT5Y9nLrt8Saw/0W
Z0EL6/1DNAOkWzHB9oFnyWCdPGFrseROWew3Osl/2B3sdmUQ9YBeUCLcAoQctXNrs8IFhgpkgFYm
4h2AvbHB/Db3LbAtn0s5sy1of8qZIA7wtdzEoc4WhhoQj+hnzQHKxwVh1/ZsVFyN9gTqCokO/Y5G
ScH4wnJFObNj59LOj9P1yOm/vGKTIgSb5HVJ4HPjVS9BX9HNeYLYlJ6nAaJr2oMncQPSRtpUPITA
esTgE5DMDOukZAc9c2dBWBG6XM5gyHJnlFuV1Fb9dlSOUiiJjHP+1RbjNQpEyGakOefqrEG6gZXQ
b+/B76/JZVKiE7ycBxyNdZKxZJhERcEL8Q9BeTG+RPMD2JNKtP9tWIdjhKqiLlFmKb6abP0+FXOA
7OLMmczTtuHsZWWQFoDXd4LGQyPk48FnqKdtzxhH0h+P3M/nXddJdbweXyshLFmBrkILZWfAzq8i
Hib48Pr0Tok7hjF6rUSysM4xyseTDvCVILN8fASVe+Db66Yei5XHnsVP9BDrMe4Kn//pc7VkmA98
YKx8DBAosZkx1RlqZ72ACxArMngXacvNAkgVXHlDPGVu14g9GvuJWZOLkAbv0h98SZtbvuiUlgoY
FSmOF4MUVpmB0j0ET/bzbpVJtpPPnzM8y5TCAKndlPc+DO4JN4f0vPPvoF7nl0NP6HDntwnDu73n
XtqUBFtt87lEZ0AKB2AjTB8yq3SV+o/t4Mhhwh1AvMkqHyGy0WGSCmZ3f038omLwBu3lUQmHKOH5
NXNsCJlqymB5isFKk1P9STAdbmBhvoTkQXbFdtk7fvccrfXhZ32n3QH9VTw6PeI2Gbp42+HAPjqp
ANPfBMKrXTQ79pPnWVlxczgvf/Nmxpp/ntHZSX1RBCFNh4UAwwf6J9nzX9Bk+gdNnZLlK/gAaAKv
nPLfZt/HgXBW2RLQZuybHQ6M/YghjCgH4QspQMUjw7ofAfE9jRbJHWZDCroDgMkSO6h/X3zP2vI6
wIeR9yyql/GCrY5v+SADR52eE9USndgqv/uhxpAcg92kD58dqpLBGxY4eyuQ4z67Fk1B/W83Y1TM
8r7IvOf5hcAKrhUdhbalsdxo2+H8HmST1JWndaIecMRuPnts+NbP4Qo2+yL64jd7kP4FwUz2ySdq
F+OAZxgLMj3E50xBrWx5i2zsrzOhcb42e8/I1A/ZN17zHy5/eQ0fxdGAOhHChmaGH+6MIhz+lfNm
8Yh4D9FtTvbk/u3eNkR6TV4TKXon70PBvrO5X3RUK7Nh+DhUjGaFxId82fZX8vkb11HhMeDaLqYI
bz3VuXj9JZLR6ZMnfvJu/sDlu1Uv+pxHXjWRp1xvTWXSlEmBNwBYtaWNmhBkhHJ78rWzGQGHQj5S
iZ5gyLRw83Kuol4zzbwi7PnFsfUhXChK7zhLDsUO7ksxtWM/LiNteUsK5zJRlg9sqioYB8s9BalC
3i+2XPueVBMOxHH0OPxcWEYUBMy9QyefEiBGEo8ws40M2K3SKiMO3UhNKNwru8Ls7d139Z6J7Oze
VkrWNvVdH8jj3emfY+YXu6H1jVBQ/hINmirRFq8eEPjX05IOGtOprZEnOU8ihL+Av/X5sXvPSl9B
8N7OH7Nb8Dplx3eUDWFb/evfg5kdC54idq1hSKXs5f7bfU1Vog7ei/bAG5pKcGvu0Gmwj1NBo078
egApXudLRNbhT6KjLxNk+j5Qtft0hsT3XPzKJD0C5dPHfBBhqBf2lfMX1WJwdbEsbatVZV68f1tl
Ox3b16HBIhkjObstsfUjcK4F3gRERiOwaCKOJVbqaHJ1gXNtTgmK3tZ4ImRozmqiMIHOvY6N0m8j
MvZ9SOk7JCSKf4v5YC4g+kJ2r+68dsm317GjoMdBJYgwFvmrFLyDBqUBdSXtq5PuR4WOI2xzXQzR
4XL6/hwleInKG/3k7AFESvwvI5xU0qqFzIPSdRDI3hdG0P7xjcUuR9pDIfRGWJywxVB8NjnNbaf6
rcGmH8DJwe2/S4+CGH+9ze+Q2PQPg7O8kKAmrdeZFzGKKQAQ3ScTppaq/zqxL6WGDHg0U2cPu3Q/
Xj5hrIMaov/kJff1ldKddwvwu89W3EQ6zRa5a01zn0WM6/Sh1YdPD2cnL0XywJUAXuIlqLPSp9F5
CKXIqZsPrfGBNfk0crxK9qONNCCP4tzGo61i1/t0m7L67oeakC50Dx0yTZUQn2Ozue85ae+q2dHr
XKxPT89Uq0+CJOUJ6jdH6xw+75VenBFqIWJE/s9/0WJO34QMFeFom684dz5ofc83APc94BABlejG
7yIK20ETM+Uw7iHR6kdca5NTH0UTxRNo/neFlUd4jPqiuyIYz8VHuuEY8lJcF+4Q+Qj9EnpS2t7d
ELk5E6nJS8R8IevNCgnJX0YIVO+oYLDgWEEj9LVe+/qEVcihBVZBqesZaSguZVy2vpGVOQhIHjsr
oCmoBWFg44FP3nEAYoDuBS2G9YlhLK6iHKrdXoA2kgyKdNoeRjY9Grr8zM12GCrZAAbWiACsK2H+
KP7JtyIXJaRrMFsfktN5hW+rb8L3W3+/cM/A+mC473aMUrbQAKKkmrN+g7fFPdWZH2EgWkZpLf2l
m8GqDjVbswvv/ffd0MuM4mGYbklmVuCf+/vHlEulQsB9bKSEA7MLWHaxECzcowdyZxCFzKKYz1zp
QGmKGskWMpIPitXKodSzf6HkVOQwQT/XsTZNl7JNdLWLkMIcOlKUGb0QYuLCIpE2Q+SJP7+eo8Sw
mhmKtphxgB7h6GE1HexHm8f8C5l0gsPA3ho33s8n0t23rlCBDxNlGsAhmcVg+pKxva+5p0GHzK03
yXmQf5HkZFPJEF4V2RO//mn2rI+nHXsOdD2q/nxWuLhjY7CE74rk7wBNP47RDwNMqtnbFsHnEsit
yD54Tw5HPIpMkc8sAAD/umkXrFZuWOoVfoayuTMGJNhgf5k0YIEjt464+uwWP+vq3qOeQ4EgRTz7
9sdTUGUzAtb+zJuQQ3tXbjmkOXUMdms92wmA6wJMylmLKBTlInIPbqeKMAS1U6R59eJu/0slHhxI
9oLEQ+svdJ1zFKnOMWKGh517H/sFcgZEEaoG40MIR2s9yegZbFpG4WXWI/6g6cJVYI5Z4bnTzZYi
th89GUHTPHVGh8/k4nww2s7uIoVjkq5gTDiffLY6BzlgXNlj5wooSCKoI1uX4BdkiMm0ENDEG52G
IekOy9yRp+VaOb3OhI0sD4V1xOS3pwcOfknp4rSw2+MVlBTp1OUsen56osMQ84ubQ8M+Zj2rYrBY
7qgW/VLMZXaPCllyiDyBHi8W6dWTsQNdPb2uU/tIv0lKCNELLSrk1+x1VlAEEZbsfubtaYTKdXy4
TYUEj+BTMjkxlJPGqbq114CkoNPlCIMrdatdSqx7dbguPyKLxHpvCTZfcvbs3zH6WGSg/CSco5gL
pWHCZ3aH35mDydje4B1DzQDVAZxK6jKKL9SE9K+a93ZTlxg8sjY4sdGhXUGNhBaUzK1lmxyY80Ys
DsExDjJWEfOKGnrIwTnmuH8wCugay7MfTyK8Cj9A1ofXecjDIHZGCE8pIdEmgzo6Y+vQiMA25Mo0
EkS/X42zpr/MUmdpGrJJPc9DV0JhJEzFgzAd2R8B8OLkIVPF/LJ1tcbDTfp2X9+30OtMfrC2PYv0
Pqcjuh3frAduayGBQA/3iGmTmJIlCjIEddZE5NswIstVJi+uAecODxyvyF71sxAg+hqkTlIiKh4w
xgo4MxDBbuS6GB8bRI83BH4u9qYomzI61Ob3HH9+63RE9pQCp7f7/P3Qv7mjBQ8Il5NUB5HAwFuX
Zr31c4K72wMp8CujZLFtiUHG3lWZ6Dmo2pt/NAdCMAw8g+BMjh0hZ8xONVX0BrjXbLFea2DzscFD
R81D4qFx8RECk4VeUDkI4uszgdJG7NxwrY9T5pNYmi6xEFoeVRRn4UiXwtR7OqJ0mV7dev2h7OzN
ABntwUyzlUlqU9TlMxqf+QjuSWjL4d54zBUYOHV2MQZ+saRSNVunmLzipzcFVw/GTs0YsG+ksliz
GUlQLtlfAORqUiPdrwiXw3RrEe0ekpGH8YmPwH8RtFu95cWilCKhh1wDTFEVOsNjT2D6zsusgwJj
okiAHRAtR2Hpsh3SxBQ7InoW44Q2mgxcNI5MneeBbGYUMJZiHwm1IleQ2xviCSIMBQ2aOKAMHJJG
tzhyydACtJPa/XLn0Vzy+e/WWYTBknDCvQQgYg9nhIZBlxX2kTFiKOYqgAhwTgiZa8ZGQoi6S9V1
LGOFnNqC5KK78NMxOF5XsSuBjAUDKmyRs5K7a5FCeNtgqo9bN2mcgXtuloAb9ndBk3LjJEXLPiN4
zmFYuiXzcB2riWrVVF4Sz3NyhLWOKVKIaxEZTGAx3kej+gbUZ+IoE9n6MaUmX6e99kc6dO+s4i5/
J/We9itGK40R5wwSPOFOWRnBZ2N2+JwARsDWYlN5D+u5He5fPHxPXw1oVYzU/droaw11viMKaXJ3
uZQhNMXmue1PlMl0TD8hM/nt52hTFMvhaDqgmGAhOTlyJQfCPWw2Q9b4kCKzP/nEHcpWof7suf+R
dF/LbSRJFEC/CBHw5hWm4b0j+YIQaOC9x9fvqdnQzo5GIkigu7oq8+Y11wq+SvPhAc22HlGhc8ZT
KITHjhZVisZ3MlrUd3XOUgMTbEGFzdnH0twl1HM2G33y/Am/Gdtfv9YdCvrKK4q3OjMndP57Zw0f
6kJTGjl803zvgQA8WlyF2qkZ1O+b1ylKKVGZH6W2+MiF1rmRry1xwnt5Z3n7Pd58B/vhxd9/Jteg
NvE67BgRiqrX6qM5G4gR2GDuzjM/Qf+Yqmg3LsGEqbT4AcpL0pkcbaO1rWnzHCawbIsJ7x01OI9R
4p+Pc1c9XMr3TrJ1ViIcBZmcx7dAd9BG/wYRv5K6BzIPI02/gvnR2I01T6smwA+4qztIfnUHh0gW
O3hh6105E3Ta0Zr3Ks8tAAqjbn45Romnj01qED+GcUQ4tc3FeBuda0fUv/p1OvuEeCv/R8cfyAaN
7oJc8Ty9lXetzc/77zg5jZaTdPdSf/XoMgdC/D5hP7uPfCvXOQGez5Ns691P10FbhlanfmygT/WM
WLeKtGy04RS4aeR7F8ILHlPdRe/V3Y3j9VyjUH39bOckq4j0uabefFXNWLhLXHVFgEd+Q+6X/5yu
KvdGofIo54tgVCWefb5qOtkpQDYm+39J6BKzD5oiVBYg3tJQMLhNnzovok20uDoYuNKzCzaWNqVY
+8HaJqVQOVWP8/msXijdEMgXig8wzWEULKKWtcDVOXVf2JRtZWWcn1jthHQRa80IjRlrqbaI29aV
FKoGn4XW4z66paaJTX9D6YJfz4D1UH7qfRgjp++1/Xm4BUc7jd68MmqwlxuDUPZ+qyh7Le+S0RXp
gOdpup7JtP3nbNE4sAhZdxeL+uLRfqGqEvNIGOkeRPudh88hVNl/7yP7SHk7ik8u/+iYSoX2Rv3m
kcXVCPzzQyPYnp7sc5ytfrckqNfmsfv6NZ+5mDg5eTe9d7ISMy0FzX8Z5Rx7i7EGdtuLc8J+1I/n
6ubXuDEGTXjXru+a3ye30T7RPuM0YNVkKvt3JbWvJC3F3km7zeF2Ub7+PaBS6mZY8h8U20NxYJ0j
5+3DDOuODfcu3bElEBxQQs7l81+Wpa/0UUG+FN+P6ivbuqfb+1R9kWsVzs3ZpZtI1Q8MNxFg+J0a
fK8721dr86htklEiiby9LG4vw3tqrNF+kF0ta/vL9BSbpK7N5eFjRdfDi57NoAhEYUgSKun3r2ya
4qS6IORRiE15RrkWEe5H8t+tf5wCjU79TacNCFn33lMVjkGR2biGDAcriMMvk7OiDLohiomeShDm
qZr/yQEx3ajnNIzeVsx8Nw2tR/P2tU1V9ugZTNaJY/EmLap/j3cwVlc57nsc/SbLnlJ5/JxiSUPz
iF/dylWJ91YA+yb3TzBesXBCrV78oRyxD5zcidUXIc8hKNjzCt1LMPti0EjfL+H6+zraDRK1HHSw
rY80Z0tOfK/Cx26w4DCbL+VYYxErqXCX5ctb3iHGbEyID64ClqSslmU7jc5zJHQjnoHc4clpglPB
Blc2AwZ5wln5dfl7f8/S0TnYHpBhM5wJbPI3TuV0Oy585oeL3L9bdG4k7pVGPtpXYILD7LnxmWZ1
JTLpqu43DJKgV82PU2qXJat3Zytme0AAlqugxoc+mchlPvKsuXALHdSFMIU0Q1hNuO8ImM6OcVTd
1M5q+jBcHq7wLOLF+1dwuRs9Gpy7M739xx1K+OIbvR49W0t5aT8ACnjj4eswYJDGvtHV2tTylqy2
N1PhVSCuMy7j0KvwJBKpYGXKNoZkM/1AcS2mviXI3P7MvQ5/b2exMQ9KHmmT8dW9lB1kB4lPPKW6
6QfTlECflipcTA/2H1bS+SeM5Nsnz7UKZnDvGmC83PNL+cDllHYRBF7Ji/JhTIB3qZlMhLlOjt3I
Nlov+TikuoUuRqBInRIBG3KGI4OQPE6J8gx0JlJqkbClyz/jmu0PpIAaghAiC3ql/eIPhOBr4jkU
wStm8WtnjjG/5YtrSDMeJLREYcvE2KCCjAYGgsp5GgYzCTb6y9LH31k6BJ5OS9HHmnc72qJ+Ldsp
5gYXipgGEgk4OYZL8x4RdxP2riIGGxGFQHf3Z/W8Bo4+3LZbg0mO/Nd8CuHVCYueqg3dDuenSWg4
Yog0KUwm+MKQaft0NRGl+Pk0kCmhtw1P8Erl6mz3sa/wFposO8arBrtxFwqV5iWcLptTDmMKPYoT
7LvSoSXSthiPYm3dcWn5D+T3Kr8+Mpmi/11CXG20rK0bx3Hu82JU5T5zlzJaLQRHW/dikQ1XMmTT
GSb/Ma3tHMeAuMLPqxqMhY+k9Dlwz4YK5xwt2+tfp/tjCl0pprVYN0StRv+spwiEIGusu6+g9+CQ
LflismQpJYuIr9PMz6URrzHOQdt79MmWqZc6sXog4gQDPp5IHQY/43QHP2N6BuipI1GPPD4beVUG
vJYAOAshgKBTqmvLJ+jxr+pnB0mkoBkd94UViJ0WSaG9GO7Hyfm23b/V4H9EeOkSJIBH6sePDbay
73MSsrrs0YPjh0kiGlhj1nv2E4O95zfBTntTVd4giwaWUKBiXTWS2V7wfkyhRDLcxtra13/yFa37
SLJlOUj3zs3UgCDBIrqgP22hCiDq6OWu8V/lsLsZKGUUwru+h2VVmdtffKNgNiPZt5qBIdXXjUfN
jV0NJZVxvTVQ7VNU+vfjK8APxqAEZcHwE+UyyK8vTRIO1su3NnlgPbCZn3WaT51zpvX6FUgECOOX
P83MzRLLGTKI0ozhxkGBQ9eEQkMrXSOuqWQ1rwsxWntULWUgS5QtZCTB2gLaav6PvwogF3z/m+/h
dQCyOFe3TphCIztWeSbfIvh7Xhg7ykaJUiW2YeUpB2gEHJB+M91btSCgQ4G+dgK0Lg8FBkRPJmW4
Mw2tSIXG1+y1DHxp0slpgNLlAEZlrdnJqffW4z078RZ2TCev13YtC8XdugzmW3CtiaiAVEzSQrCk
nnV+8s2zm9KbsUqMdRdMEVZUa/bO5pVIeqfOxyviLSJjFSVYgG0lLPJri91BNXCNXhjh2Ao2iHRV
51+MQXFCvMajhNWME5eWGRmOWoRaZhzw1/+2LWeM8ysVlXnIl5EhizZ3KttrCKNMV2xRAOHVgDWu
tpEXOmasZFP7RjCCgXLY8Dj2cRbhcI8T5l26qtr5EiBNr31vkHtf3Z8ZwDFd/HbS6TA12rbHNG9N
Wym/m4KbKcsPpnKDdKjxMGHCTwTAgxy3TvIsMR34pKn7I6iU49cFFbLPTGGAC1Q7aJV2pc9Vybt0
5ofwkKBT5KSj7EaWIql1HSpPImkEgAlpXZU3INrquRWI7DvSWvatpaXDkF1KSMTJusTbgAyo5/JV
FoFQSLJv05VUPxmvXXdf70Tv6TZlozjnxaVUvjA0X/Rzl9rDLhzlEqkygUaW8WfzlmjnnZAZB1Pq
NDIyXMdIdaqJWxWL4c1sMFnmdbW5RHuBiv8cara4HGL7Haf72dweujOP0auSu1TS9zFzKNRu6l6Z
R3IvXiKVgvoAm9oHaL9766/t19Ig1XMFkWoXKLrlhTGgTjZP00v3Rru/GLLQVtJccLELIv0Ww133
wffoMc19xkaI02uv/z2Od0Pb01zRN8jx902NCr3j723OBSnsKtzZZ8b7+1Lsc/8rp1dvOzyQZKh/
LahDs9Bajgs9Po4cdxD1z+3s/EUzVnnME+Mr2mafMXsvNTqIpio65G7zx5yd3eUv3b+rDGftlGQg
CaN10WctKs1J8uvWBCp5I1e7Ok9GKS+DdC3DQeTX0pZQUD+P7ipG7dTzYW0ux7Jvp4XyFov3gI8Z
XF7QoA2itv3t72l475wiPLKmM1BeeWCC8oNBsSdXwZiNl5PNdO3YDyfEyYl4pcQ4spjH2Ogcwj/z
Df54biQiKnpMF5jSW+G0pJaDS5PBAPqqRgRR9d6+tq/jFeuwwDNmq1My1env+3Kf7H8JcEh/odGU
h0RbsC8Nk1LWtzIyaj/JShkLnD4FjwyeEd7ms70aZpsFuzeTIyf8IczUGtlmjLaq/xpeukH7ElQw
ftn7hnbHr2RtZlZFjd/i4/OZrMjJcsBd27L4MMWX/XjzWvUSMptjPYZjiJIQbYR3Jkh9X7aI8Chh
c1pQcQ//Uh4uTzPBQdJbyGK8ErrEsGaI4kNZa3ZpM9GvmNQFv1fBh610ScILq5prxHai8fxA3JQC
FavMQGbvwUwPwM9CyrB1AoBeNZL1+bIV/8Ky7ydt/RgVckAf7HoPg+TkMXmQCH9zEHLJuOzMVx2p
DsN1D523fp/GOgRsuObsR7GlgwvBdpqjGI6X2CEYTspdgvdOjbycN05ROgOy6sD/5ah1YjCgFAVH
gsgqiypcsZsv7pv6TBv+SgwUFsQwBhBY1cP8Al5J9KJ3txWPg735sfcYnIwGeqxq7dO3KBRiwUda
96zRdZnqhz4zFwAo1nAxP+L/0Uv2obvynMz/8vXj/PG5VO7/HBq2uYde+kEFfjHxWvx6y5IPOKdz
JlpUCwPnUzlRyrRznYhv9/z0lZg+MX8bKRn1mwHpZjeP228MMC4LJOzQTLHapv/hgn7i/X+obMBh
zl3ciZskhhORztX5vMVND5krxzrHGwyjC4oyQy+FSXqQAA3Qw/6Sx1aDgoI9DBuDjN2FIAMtPQst
PLFLhe6ERUo/k7SXYyTYPh3QOk20XRp4Oua93jgJ5Fr0dwK9OGfZhs/QYGsBaQiJqj5mkNmCCMD9
RDfpXvIu9HEIUQbdXp3ay64v/CRqmVNUOm945o9TbSVAvrf7cjSYuo/lyn1m4IYJpugGDDXtZsA8
NsqnizflttJRH+uXGiZLUF4rSYLN7LL3rAdF+nGeGi7rKTXBonbnK8DXTm2TYM907q04rYdZFdW5
KAb7kHCVF/tfMvtB7vOp6AqUcqqvbwRrJk7uC2CK5cS+ewhzgIdjgjVchLkxMKhsPz+CFf8dypb/
FMLIwMi01PtaNbNt85cQz+HQXtB6cB/tha/bzvGBe8fhHSDUXZYhliCIYDOBeNkwEcCGpmhwIjPK
rOU562yHoXhB2nXamSVzoOnMakiXlXXv0FkMHqx6ri3ssYF1MwBUwcONnRQAcF7uTbwq/6H+S7dY
tt78urddDmDFZ8NR7/CWAFQ5zp1ubNECm2vMu6TcncPLQLFra3/RwZMfMP8eBvoDzyuVcrrydhYt
bWx2YCzoA8jTCJTYn1yv/uK5vuqfqYde5l/5z80Xv8pqpol7YFvkd10KBvuEUdX/9HGmHYXoNd1S
U7zVv4aJw+Xo2XyoNbNyL3I39eu1+0U7919tE2viBROmkYeE9UvV9WzHmomujysqiPEY8t5rciAt
2A1W2Drs+qoMF0Y+B6uaRSX5uS0Pliz5n/NjE5GLPdmJQsMq4OjAhC6CsHgMuJJ7RIQYld/yYS7t
7fDGYJBilJtBgbUzI1lM4XDSqWbKhhTtWGcjRheLs/Wf0kkWAffGbry9LodYJFY8401jCb29shpe
go2x1IeIY4k52H/4eAbO11Mw8B32LiEJGc22z3l12zr9BaPaS1Oayg/qsIiX0P8dSI5IfxXqy7bz
b1FczQ+WDX0S/YzkcyXi07uPFVleSVHxzkgYgrXstpLrhe5XJ1RZtw26o1Q9aJRYaJdeUzBFjUeV
6kn9bghufmjZscWiM4LEVbbcK7ixA2uc+0QnjwaSFu1jOZhCHJT6dKkR6n2YW/13RvjU7+K1iVF0
NMDZ0E8w91cvQipLFJtRjqFDgOZwzxg/rDztDKw6WWNi4ibg/tNsA2+Fr98JK2rTJ0o2o7kRa4Uh
snwgSGnSFHzVSpuKhv7t7kPrrQhEF62MTI0lf5J1lLNNhX+HpU7AZeYFakQUgCoA2MMMKoQZp6re
Zf1SfphOTe/N6rVEzxhmbHrQMP4IdhVMGYzZGMqWtyQ9V5SZK1j0EeXGKzvfJ/ulUEgjj5xr++Ke
baBpoQ8ZK801PGp7mbgOYBOv3qZ1ixTZNchIs1DyUTyXJWU1twkOUTUDLckWs9bK2sqW97V/ZqKc
XN5ilFzNGpcXhAIMEgOiVfte+jVNatAI+llhrjvrFTq6nTp2K39HziSe9y3jl6BfC9qLmL7pVnUn
/Y05kaGY4CEb3ca73WoQcE2cbXYPNyvw5hmq2KaCeyCqtx3/aOSW51+0Ln/Yv8rmRwDTRZhSN7lt
2IKQYM0yz9awPQUDLeHRoaHiE3NmfikJ4MPGPDnjAZF1a2afPrbCROaI4od7Z1CCSpHjII6U65+k
sMdF+dxeNqir2k3gsrH322HOsaXhwGpnR8vuzclrkM9zJVbJ+OWksL0gcBmQ5xzfSCemSdqWEK5b
Fc9haAb7sMHq4ATKaR+cQF52Yc5i58Px4f0QoOFh78794xnisyQdLAzLLKEmzXeUo4xaN0wlyuxq
xsvptRKr3nGvkt3ZcNOKDxetdwPZK9WYDeNW7aoem1zqWPUnEuFMKdZY/4MU63w+L7TNvznAyqOU
/bzZtRAI2EId6hk8j1ht9agUDNS4OoxWx8Hu2Y/NRns4rdK+ECUfldwqem2bt2ftNd7nG4fMMPts
r5ODEwUt27+uzSb7u3pixTfw9BEVdK60O7niIrinV070QHJUTfQi0Ks/nsGytggiQv9QHKON1mpf
XmCxmy29yntmNDQ7lHP5dqp1GKAXP7+FtPHzuY+QgIdiMr/Z+7dScyZiHTxtIHFu+gjQ6gou86hu
ctHbsHNV2rnr6leQPeFWPnBVV0yUjeZwv1eQORYdByPNI9bj4V2cZYvEKMBIuHBhVnxQ0yiyk7Sj
TMWBdjPQ86qMxb7jLT9IfTzYGmCidvxfhj8AKD8V+PJHFfKrfl7O17vx697C4L6euml6tnQwC7mM
zhcfsby8N86rXbTlH3d/htiWJ1orNiGxQKF+e3vLB35Pi4/4dlpgnccx6NjZYaFmDt0r/fX7WxXg
QDdtgEGFBLUnwSIY2ZanNH0VdxOwjOo/pIDo94qwUbVZyN948PeHLCgfXgybH435YO+lN38O3+RK
fKvxqRUmWbuR/11I8V88sELSWugNcp+1/ZepG9W8ea+BUSm4qkvUai+Ie3ONfTUl8/XQWGoyQywp
t6cys+JUD9+lw1WZURdIpU6SCMz9kCBNOrttbatjUt7ekmEsff3QMedb7mX9BRUj8yZcigcr/9W/
58ezm+kWCGL1qsYAY4WAPkZC1delf8iU1TTzTOdQRyEkzufOaw7wk+jf6tkP3abJ6Y0VKAJEk/as
Rg3cOzkS1Sudbec6uYPqFQPjp6AgPOX6cXKcJOsJwQ3ILfB7DhS/+KyGt8NZd8XQjPuEuVqqXJgK
F45+ZaVMCv30x2F06O3q9EERF1XbN7pAIEVX7sMVmtRe8Mri94rnuDSasXVmJ9n+cv4wLvXXBrJG
9jUMNchXLa+0vUSQcTnZY3Ej1VWTv5DpuBlWDVq+jjidSXkHfkCni88pFUDpLYDOqVK/1lRIal1w
NvvVq2DVMCuHOZXiWCFXsuB88a69ylWPfu6as2LnaF4Mra7eZZooEHurfqFkwMXwsZGheLtiRUqa
b5/GOMv1qQuBnCvXXhowBghG2KLByyHQFYrJz3WX+0/9VOZ79PtS9i983VGuIk/cHJWRs/stOudS
JcAw7MtMCYgC1wgz9xLduFhJ5ZomNzhyy+EFw4UDS1QYrYGhCp6S6SPx5kkzuymiW7kOkCrOasVJ
cIpw1cOBEfAaXJrpc5rHgsPX9jW+kXIXKDgGDSAV6DcMXp16jFJAi6GELZT23f/jZctoinFd/vwW
azhk08tXzV00G31x5+x59DpqQN96qxc5lOnGYbf/eg4uvUU+MKzGG8yqTSlT/eZNQ4N5rGUdPPId
fOZrI4xS8Txqx8EJjUUUtZMN/eNSL/CXKPRTDQyHVqLh3RPp64Py5YK2kRS4mKkYx8BieRiW4714
fdECoRc77yryZzVWMq7sHVzGt622/Nu54A1ePvaTJJbNehDIMBfZPkhI81F1NFq4MtPpGOJtXa1K
x8FycOuioESF30cdo8fN3UTp6bW66z2/djSEnDaG6z5OeH1zL+awlmfFG13aqwTSvHwcJ+t/CKUb
6N23GWQ6UTx80KXZ0GIg6dLlO7aaZlMseA611TWjjtX5I2vMWnfv1fRLsY4f5qK+KzDC+sIg8dGf
FSYFDmr3v82inglucze+AIHCgBipC2+LCnEaJ1r7n0TIjFMGsbKrrifpQBXpPotzuSJVAsnKfJAr
uVZBynrsJKOnf1iq/JcFyJ74iBuqWSm33L7y1P0rfe7Kn/fSFAnISlVaAngDqTpFQfMsHTblXKb6
BiQ8HT0P0rL8A9JSS60idPrEubpd81/bPWsnslpL/N5j+bPNN/KPympbSR4HMwsv394Yq69qad46
OPjtVMwBWlkoAB3tzdc2yMtiMr0Z2J+im0CiTSmBpPPUR55XlcK2u87/vq/19SPIKVO1+Lb61k7N
6o9dw+FzBEmwY3SusglAOMo3E/dq/AjiWFZztph0bJhfo/8e/5anz7Vw0y1sIj2ZnSbvY3eHiRHr
vXHKt1/742cWoBzsdHfYLgLy+BTalWO91PLf8TS6HTurVD9xrW5UR+QpadV6eSflG3LCVpcjBFaJ
8SBoWIMj0KTA4YagDWom8EB6kIdC26A2i/bE4zlJgDxh6wXJrCBUSXt5nhw1vl7dPgfgCsSCkUaq
F0Osxb/ktJAAQLE0KD+o2BmpVIL8/EV97fxr97dtN6YZbNi3fSp4YCfFdjgb44YGx+q2j/pRjPWs
ZeYnx+qy2EGC00ryOvnPdCZ8aW1V7u/K8MJ4cVxBIVsbCJme8Nq4OFA/lvxAFJqhx+OxVvx5YfA2
Gj8LpeZETky5hqNQGvczviNEwYG8L3XWpeYfw5XwBYZpf2ftQKfT+eEr5jjOFCd/rVnlY9K/lv6a
Bj/D/kRWGs8Mf9nMFf8aHAl93G21D4MHGOK8/1cOhBf/XIR9/ZkH2h+Fgk1dtMafb8Slw0V0pfS8
13L/b1qdtv5jxpR2046VXc16Yj5bGZ4Si1LWeX8f780eqw9zpL7W2BNA1W7cKULZr1A0ZDnZzCqu
qabFR1lWa+Mg2M8zPni5UxjcjAfCO/lhQaVtMZYLM+2fEPz5KPZjkT4vTNT/mq/SpIa4rGcqKgdu
xa+cMQE/nkw5peRXroTZlF4xU4Qz2QOKP3RdCppJ/8WC3SzH730PZSVd285RUF54p5N8SWOfKf9x
KVF1/ISjBMRQ6hb80Lyv/Ru7ti76ZFv62QT1+Ln89zPptie34vjnWB4B2rwEU9y1/DdMFVndTrxx
dh8awqdpkCbVtwlflCuOQpg9HEdibgBoMl73YUbvb7iQFJvWhAfVX+1bk2SxMRxmi9WMVejahMUH
pXXhuBt4IZUMBMDNdK0nIrmKX7fSREofqu+bLYgsPD/w42ulHnHfi93uojiHEbZxOs0SB+FEu0Wm
F6IOK5y1ygtAJhOU/7qs8H0/wqviGu6PbjhGCG6KAyei93ar+F5oTrrpZ7HL8IZj6Hye1sYuwn8G
lNrEOYngFjq8b842Az3iu/ihntPS0Obfi79eiRUIRmx3aUDs8bkqqbiRjFkaFDZYSpLkVbnZGOcg
TXqVQf1/dyZYGnFt6agQHGUvJFOFyXB4LXU+vz8H6hOrkJ1u6deLlA+te6VyLfr54YIUir3etZIw
fEtGmb7guRZT3knKYbqq53nFypc3kSAgvNJUYEoBIDMu1++b83+a57H3B3/Bs4k4I/rKd1Xon2OZ
mNM1FAQI69NgkhBgxEdHVQY5JPPLWHvTviDVq4eLlzYXV+ifXAnTqO5IEXEqnyskMD4Qyx0drZ9e
HM3ZBIeeVw/sbFdtuTrzETdKfg1I4tEJ6kmZ5ueGEy3L2DGUQ083iuEmLNDAxMRQYit/2BCSwuG0
cRkvNbSpMtISjYAsMzIHX4XVuWhLrFNa7tosE+rB4flBqvyd/Lf+dnppyZJPJnXnIxEhMkxw66sj
Hfe0O/zlk956S271/YdD2TnQYTix3e9B+Fz4Pv0d/kRHcsrEI+Upgw1jzuvq1aWv0Ev8NyXv3wwj
pLSbJif7OXBy8E4KzjyFOogJ2ld6TWJDsCscKqR/cR4eJT1zOnQPdRoou/xkg9u5dPa9XYeeWrSu
1Wu5AsEbnEtHEsIjzwnzQgAjX7LyorlozhozIMGyx0BgP8oVtd1vrjq8ldkLs7YwzYsbvOw6nHYb
bLo2xTmoiI92lh9oBpB0iXrX5oz3bbwOVsX+xSz2BchnqnUqnPIt+jaV9rCg33VT/Wd/0ULCCxoT
BpI2VModMM0nJqm9NWD6y8mqfm0E21AVNkZjGtPubLtDxF+UdIFIzOpyUPmxtb2WFtvqWgj3tpnn
4bMo57PRSv7ErpUpCPl4dZzvz+HsL/5vaaDYIkK89s4Fjvup1oPU8U+Ybax4rYcO+mKoWH6/o6en
47+WdqEh9TXVw6q02ZfPP9FX1riEhce1lmYnSER6r8Z4VkCYj0UBFMttaw2nNOe81DnXveOdxbGZ
3DbMN9PL9kuSu3Ig0S6oLxv7cz95MFTIfWg3NnUhmNdUy3TzarLP0xSvxzWPBUbPZVNTDLrtMMe+
xVBeM70N9IanbQx03s5L235UuDBWRNdr0Jzbl5bqYamW/1k2CqEN3BtfCQ7lV8UjjnnarjnrxJsr
feJTnNKrtreesKbMHbE3po7g8fp3BtfssuGvIiyICTYpHT9KzygvQ+MNU+eqzDI93zOcmSroq7OB
b6+RjrUS3HRTlGanilzaRqqbZIyzbq8El+i6j6MFVzWuQXoa+P3Wbnts5mpCWDy/HCUMt6nFP44A
Qrs0QOhSPrXAguZf9z/Fs2xDzHLlqXbpXZ7nbRvLjvkIF7QoSEMuWgdxk4Izg6YAwKrxP+nOxuYl
9eskU02jZ0NlsRHfrT1qVa6WAOqlGsfJ7VD8t6H9SXVkXldn0bpDhFhP9s5WKXkR+GnMpmzMT9zo
rSDhFG3G97+yhuChFbq8Nwh5Ec4Xg/qscEnB3Hxsfp5yQ2R+lVNzFtW/K3xnGCkGb/X6lxvnKqn2
q8fX0SapbfGDAXtCBGzEtjQaKRtaI+VtM4iu8Cjw+Z9kPClvGvcfXz98pF21dwfovitTNCpjBVBJ
9fvho4d9kEm0rmHFJqZDxKtx8HqnZbDB1p4GFLf6b2PkthAQgs1cciXlrtv5s595G+zxPzq1xgqj
YqZtXEmb3bV9eomNnB0rr0qGoErzj9QTfNpcEbMtdwB7f6ElfEqDTTRn4E4XCa0zX08M8E0ctbu6
Zu+/wSk7bseOU9PgyOzecpdY4FpICTYhgzEmpKwIVoL3xxAdPLJiWhn630S5zJFI7O8B8w5Jic5x
lcHPsv+Rqs1p1AQjJn2/xQBzxiHigMdaCqGlSzsQz0AhjHZF0K/xDougEOJ+VLCmS71LGdxd2pDQ
orz8S0aU9LfoXkqRYXieDJsNDmhJHNSma7l24Gnl2unRbLRCh2HsHjos/tPzMzhk/y9e3kBWEHp/
nK3fyUcpBbSdkc9W1nDEbDVsbIXK5Y3iWnfcXONktdHypDWqam2yqSifLy9j81eus7zV7+/mcdFb
rdt5DAvB9fnBMdk7BKu6y09eUJUd6tQpvKf302eOg6uEGOAdQUysezlPbq56Hpu3ikCZX7Tlpcas
40Q5cyrP/r2HWUyAmBb8Sia5Ml9PNS4tthr1DAutOBO9kOo34aeHILLuGml+BkcmId11sX2VvDAM
ewMKyp3dI6gLiTBjvsclupLtqFsiwRG7imFmyyqC6pFNpEuDFRjE/ADfkmYXCP76W1Uwlxc9qEy2
mO/aFIong4PWYrRryc/qvnoFnLRHKc9hRUZ5z6GHgvcgIFrIxz7gHrH8B/LwPagaeRvAl9LdV3RD
wRrsxhf5uNt6QgYsgsyudqT0YO9KHeKoTTW221YuX0sm6lDMG0hhMT/tpuydn5d+e7WIXiQz7JWu
0aqA0V1BS73ma9lLtMuX/WZNgrwsPwvVRKF629b26RZk8pSsipDa3xo5o0azO3vebBzPNY9nYYCN
+LGD8TLb1GTS5zNRLu80axx2w6Tx17YRyxoos/jC/Ya+Yo1vWutbAylmeYGCltbn/oUwlDe28FtS
Pnoao8t9k4nGlo+GxY7/Q01FujLNq4PEaHkErmQ0s2GmfxjtelfdnXFJtKomKmGi82xnfheJ4m16
bZlqdbhUsiu/jq/MGurxRvbvONJtDmfTbdXADRtGBqTsmwykFFFvyheoE0x7OpdedvpAeskKEIiW
4xdGwrOcYn+HT9S50MXnPmLfx1FG4D1du8HIE0nChV01f/rrz+OPQWb79nsYx9G4Dl+MlIjflHV3
EbmhDFacGyiaKIQpiERw2FoBSXFW/A7cvqCIMbbpFpQ3iY9T8/69rsZrMd4x0ruyFQxBC/ou6urB
60/31NuxDeO7VDUQIT9iZfEfE0BKse1j6+2leinOadnoiDiGu9pgO6VCQ++S47SMAG06kY1Be8hY
IHeP/jGTq69HdpnWufpC51oFN8D68NbIts/GD1DMWbElsarFV9049ta8gqEPTlCcSFxvdq+Nl24Z
RlyfdfKluzHuzMRlhZnBWg47hLHcT6a17XI7mSmMcfP4YtkC2xdvxHPajLnSu4lESJMqk+6Urm3f
YilRLUQF8t0Qjbv8fIbos8tg0QRDi6MII6g0jCxl/zJ6qh48L//uBKuWc8g9Zjj5jtI8+QXlDU17
c47R4IK/lM177mILc4Q1KkKyivjy/jvWg2XXrXpNBPPtRWU5dL7/5EXZNMMMWlZT6W76ZKJR4cpT
3kIj7iTVc6ljNWzj8is4pwpMyeh1mEJkTYMIlWvH34wurJWtL5lvp9qr0XJo3t/ayJZafi8ohV+/
l68HPMrgS/L0MuoddT47BUZhEBDHmRnPo8Su5wDS7cVJ8/jEqW1Z/2o0tAYj/KvOvsKGcbg3YbnX
b33gvurZBLi26S4rp8/X8KH5f/XvLYZdZRU3aBfXYgigq0rhopybDZJxoOeyQZvReDWDc+kRstxI
/gmHRux6TpaDVz3xd+yTtNXjHuJyYEmYiZfkaLh+DzzWRTloeLeV2Le8k0KJjWI7wZ+EwiZVV0I9
qrGBSMmuUrNDkb7qJFq7vt2+k29cTYKeo3P3OT/Vrp+J6eyH3tijb0h6GWvxSJNyg1g1Ps2AjNel
i1M0yD0quen6M964BQ6awD+VTDX1yYn4KglY000AuaNBL17AMx9pHuMhf2jXyIVJQ6KLSmbRgnfY
a1LqDSi2sW+CbotVEJOBUqZX6G57twmjHJ4ymKawf81DICtmZNzEOmzH4sPsaEeLgGeDDvX4W/aC
znRZj3cugjL4KhfzgwQbqZ+UQUxOF/+R+DgMYh/2jrdyW8S1ZEpDhOznZYL+fkRhSk6sfKywd/0o
CBvjCmWGmRDaQjAXSSJIdx8yp9Jfp2aQfyUuxccwO79QOaGhLH9Ok1yX8YHAya98I/n7+of7bjnJ
E6GtSEWPMW5VbpCYrtlyoDD+3WiIr3NiC5tB+ivvduxHse/n9DlPQy6UbqcvdgZemfx9fFlSSHUS
uxrpvwzq83g1XY/eXax9nwVNgXmE2ZQoVB5S8DYVulnR7iqEkdNJrJj52cy9LA0i4hLK3vrRyHzv
Boe+1RRte+dPs8BmbnB2N8fnj9sk+bJ2tsOk4Yk71AiP5VfOdc11Uw7WFK/Gp8J92VjIP0YQi95d
DlmNczfRouduY8JM5FTX3L/ch4cw/u8Spo+mWBPOP1Z2HfH5Zfs0pJdNka8/RLw9vu499ML+tm8s
ximS/dv+89QxovvvzDeeTOkzg5t05hNLvJuozd/TTR+nYj/et2UNd+71+D/0v8Yp8sgRE9vUR+LZ
eYcWQJ8LaTLbXlbrI6ThhG4kbU1mz4OC0TBJ9XcwrA7UanGndab0KNGsAnonzXiy//xmbTLJfYcU
RJFSttaHJvw6XvfTbnITI37ED2qcaebmrCWmR0osEHh0/Jlhj/IVbXv8aqilvGo3XWY9DEte7ZDF
MVl+JTub7ktA4K6GLRtM+HhC9KVSyUiYcjdoHsbZnmWIjSCcqp9pqap/NUGtbw91Y2MPvKBjMJSJ
mDC+pzJHPk+/N9697kD3BAtgqaoPjBGRHX8ek5zgmIXaaUddc6IFvUee03v9YAnzqNKV5Z0oDuQC
kt/aqJiYarru7ocFebmZbqKHs7ZSsuUGbAp+j8H6fsNaxnZ5HGY61+mGDC9pUL7oY3FzFeTJYiKT
HPWWoeBu0AvpiJUoq7/gt3thBLu0DSQbaVLQMJRMD/SAiKLyqeuPaew/B95FeVNO9MJj/bAsXoPC
KFnFwoODCFtf0mpuNVYSkMNnNtrh+NJ9m+DtiOcT052D8hzlO+tGDhMJzAICRfGs5Ad5P4p3kCGd
4O/WcnT7x5UAvIa2visNAqgGmtNdzGr75rEZ/8aB12WFVJBjJefPHeh1EwTzwWvt9PucigNYEiV5
5qDxv/dGtiUC7AfVrWMb42D6gOQvW5vOaxKMJtPlxTivc2LZtR5m68/aPBRSS72FfD+W5tDedrKD
LFSlKRoWWpdpTl2F2ubkvlQomSiLMvCs4eVVDH6s4TMg9aBZZEb5DsLPe0jwRJ2S+iTwOY4OjQJn
Ee1ndB+5fbXtT6pZQKxS0bVzOH88mrghILMgm458CBFObDSof9thnDsgi2zEv4+1ZB1nAj726NjD
CuFHtLfVQmsxiA2vP7NJyiA74VXJ+mKUavA4rFKdcXgQQKE/1tIkjUZFOZ2jN6HTNNZ6Poqneax3
Q3taXJ0iBc/tWWWQMXIW3iJG/cPIzqmJRP69r+8c2IhNyJmgQR1+vI4oUr/pTTONRQ+9Ee3pOnxS
Dv+PqPPaUlVdovATOYZZuQWMqKDSSHPjEHNWzD79+Sb02mej7l7divCHirNmPeAApaEfRDNnIFS0
pLd2xL2Oo/zPg122XytGCqIa6wSYICyJLnyNF+fUfpLCwBV2vgM8WhognWcgMTvHyT7+Lgx4/Bzo
kK+OWsbjs1AR7F8XVGAcc1YyTAZQMaJxUYe59nUyHSU/1D5cftbjT5ddRXws8ahnGeQGYFPi5btD
/c13bvi5xbVNODoA9NrE63pjOMwSHzpn6vJ4pc8rjXbgNsEROtP0CJYPKlaAS9FBzRjsiOqsJ/df
FM/XvADShUD5tgIUxOa80u/v4GNiVoev9n24HtO292XTueRbMkEmXBbn4b5XGpa9B9TQZUgtzgP4
RuMyYODX4AsxGrqYQswfeIgmz5g2UKv1gPaykKKCe1ubAM+neUAZ5vPFfZwH4Hjmpfl29KJ/J4rS
q4RJL3EptJjIhVux68UWomoTWtcPgGB04CSzQNmLYnrL9mIhoKS+D5P6uG+HHTWuzWsTbKcJiCTv
sCivCr3XKPHKAMp/0UlQdE4+XrliGT/5cDoGTkBYsQDOaGf7YvuvuI/EJKbaRuvcYVESIefbB0zA
hvyYT5jNCIHPjLAYUINGDAYSwBzqkYKaDnRmHkNUmFM7+CJ3GpWX1OoDgkUsb+Iq1+vVWu/uaz7t
PcJH5/228gRglGyGwGdYgBwCiK8N03KvTnSIhV8GxFTvFFe4+gRDyJeJjyk3hK803GCh9Q70ADlR
xVVefB0RvWDoRMdlOXwHeYWgnSmpn9GrUxm+ayZAnN34GVw7tRUpwkNQIjVdGNbdF0R4jarz7EOQ
YBXHuRkbG7reXDtfcIo7uoI4uUq/+uxDgXYjJ1oef0+0ALbf5w4J1zJdlAG1XuEc7ddVpt7a0nb4
3SmDplsD34H5yD5Q1AwdTQ2FQSC0+rYNcJKJVT12rxRwnRrbWnOzcXCU8+smUB6aiOZgecCxwz1c
O2cA7/n2vu4ckE15t4Q5uu3foWN+9JJ7g8aQNBo9cx7wRhfrXVmSF8WBZQJgScZcLPQLEEbDPwcq
Djo6ulW8qVq26lEOACqkFJN3dPp5rA4427BH5UgQrCgCLCzulM2Mili1kbqPUBVOGIbo+EwYagW8
6A3tnajSpJVbrz6sjd9hiRZiCT1Ky1b+ZWMc3om+EvBkvSdLSu0voEZ+qUdFdoCc726AbUP3SL/N
Kb4I0VigSyzugoVopxb5+WxeJujB6vilPjaFGKaeGQinE4EjzFDzmkMr1Q7Wfb6zkh9OltztIngu
WPoJ6FLDAA0vlYsNuIzWRRKBb/KyG9B9z3GRaMUM2itkhOjpMETiC125ubl7eqPJ/Nj8kCMhqEPb
zzUs4IQOKQvxzlzuCr1xnO1+j7PX5D04zl9+PqKRs2+Qw4A/alYNniHEpljzMK6WZ8fuPbUskZLV
4ALTz4JSL7FEPoa38EGl9GpLcByZsGvcDyal05+QFQv1ZEKClK1dNgs4sGCznwN4t0C3FVhfdOYl
dvBt7Aud26lBmOKd6yZHWmpQnngN3uGH4te1OwVKziIQbdu5QSmNBwFrk4iH/5xf48f40F7HN1Uh
5EJKeF6QhEaVDjNWj54w5452LVX+PGhnDgkBjgn9Ia8iFAUFsKbe5t5Yl03Yt+5PWrTbW0hSAaxS
S5oTLef6jYkKxGbdr46PBmHXB01sQS6I3PQ0ARVy7tcmBz9hHawgiYL5sjQ89j5bE3KHevjo1cew
1fkJ9PAX9TuqPbwblGgYCGsroRMKcBwSebjR0AOQ4KCGM2+xhMqgP5FCcAfg1lVNowT8jgLhDlsJ
7Npj38mTmBEu9FmE0M0pBhhkb2h3bwKKiRMVZ4U1cJ7t4eAyUEUvp7S4h9PhFYEzroTnn/MPVr3h
cP4i0RCDfNrZsHZYLUV9MHFPv8YGvoXW+2nlv40D2Rs8oKJ9K/R9arIQolwBV3YHT4OTqdgp4ePZ
brH53S0esw+xXh1K6DYj0gskIV/8W2nveydSZpP2AnjmZzqJXgf8n99c1HKAGjmiJSsofjC9uHI+
apiRIrPnwa5s4UkgByjrZzXw88mnK/HJl9N0JYYgg40yt/SrtqMSJuEn4EsHRzo7Vrt1KH+q2Lh6
D2HeLZEkSgt8LO4ALif/C2KFZCRWArkxvriiIgP6e9MzEWRMjZbuaxpGbnkmKGld4AVLjepgH/eb
ZhpkqwfoYfJ90IWCkRFhATmFxZrEpf5lhBe6P+9H0xZUvfRGUAUhkG0YhchAAGunQIAu6+cBWxl/
TozwSefM0Lz53bsHB+krYFaZXZ9W9B2GoApEt9olhEbQF4OdKnhNwot203u0ONSlF/JTLMS1UwYY
RGgpfZBZqYQH/xYQXQumw+nQcOs8t7PC/B2uZ9MIpKhbxZLegBgEXELcu0ZAYkFG/2QBsVh9zKGD
nwmIYEtjgG9T909MzmZGEoYBPAEFDEAZPzxla1/N6GrGdPkrESzPpYeC5rg5PDEVzY4S1h2wASnt
t5AXpPhrJgyATD0+LCE7CKIifVQfKjbiqsX5FMq7mQJd+X6sr+Fb/PSfy9FyNAKnw59z6avCgVRb
mCOvansGgCTKXImDwb4HVFrBph2vqgjlInw3jmJdg6ADgkjkB4IQkOQXFxfYY1ZvCPiUFEN4NB1+
27+abgxTtvmEi2c08oW8XgMK1W2NRi2v1RrpR5JkJLjRRhqMPP0DSNM2CIEyeJQpgcmF95Aph0yD
hG0RI/1FA3YSOaCgSd4JD84gs8CobybubxtkMig0SMfwZnLFOlAB7Dm1Rd2bwctcvcwF4walAWDW
ogWhf98JgoA1wcX5W8bEjeMo34hYi3yB1nCooRf2AKjX21xyMxpE7QdtRO0MAVfcpzmiINX1deuE
e/liRsVhkIhv8E+yMunqV1aNFkQEMFgToiyzCz3uXkuE3DKXpIWDJH5x1TqeFGboKnRrtaZmfNvW
K2lnEGqwz/KhPHlJATGydaWbSEf0yy2y2pU7ouvIgVM+Ga07SRy1ZhKARDegI8W30WohT1pQaXDV
/JVXhBdn7JCdt/Go1gJ1haTQ6DILFHxqDlDRLEodAou40VYrtzOq09YNuMBBIJ4QlgIukM6XPVUr
kbpG8hC8GKjREZWl6URkqBlyFKYT7KwgwHVIjyeZKk0DuGuwBuo2pP9ri/EX3Zny9/yf2SMDJEwI
SzGi6NimKobP0o2MTzzoBpqdgchweuxo+AJ2jSQbDZLAbcjPpok6QRpV1pUJmNHuniHmm9pIFYZa
V/rBJAGH2Ksxkm87N/8bO+7uyVVRWkunxFbJBBK0CJh1hkTbVQtFF4nxQtJeiz5m90eh8xD2jARP
ECA8tMYwILnTMBx+TMW9183VYkj7I1APaqf6tVHijFm04L8g7BetUAOrpYljCDdohSHjzEiCQq9A
IaSyiWzCkdfyepOT+buMY9d/0I30ZE5a7MCRtAK+Ht9JUIQrjWKtXF2c5oOJM0zSqQgATHxuAajG
31GjCKcIegpU2ZB6/CH3qTvl9hmpGoUrLis61lREEQuGQ8npFELDbmeeECj9tmLWuLZIDSSpEEov
s10x+8iTWJdRZFS1RoHUERuBN44KPav7b21IbXKlgNVZhlAao0cZcuadoQACBkyKVsN6k7BV/C3s
EmKzScMBS1sMAw140mOwbT7FsEUStV8z1iSoJ7D6VPu9ydx7mk2vxejV3Srjxgan9YfBmwACsDoO
nOJu98Oc6SJxI02gzqBNLAmRCti3OR9xgk+zR8piMvGITpDC1+p/dhDZJAqmHQhOmz6rnkJ3it2R
oFC+fdtwvLJazuYiQ9oB+7KDEGVyNckaHc1yi3GPCc5z6VeLtY+U1hLRaJ+tpTdftjo+pRJ8E1fT
r7eYVjxO5Xt1SMpKIoDt6Z164CaAzlVBh2V7L6iZoaSF3nU0F4sDSHsdKuTXQtNTc07QjFepPi1F
7VUJqn9rPkYVdTxsogbsRkDLIXUyJ1yTuodLG4DjWi6pAuIAHxYxYZoy2TgxN4auQG/NVc96ML0j
N0Xh/njLiCHgfPoB/GJ0L66jzW+eDlPwI20tIKTPozXNd0q3DuY+jw/zioRAKH5hckK2SpS+6cQm
KF3IIt9TkWJvFjtvW22+AoOUmvFoXWclSkHIZCAoA7Y0w6HNlsk7sJPokuFiQV8dR/qwxGBkWzjq
xz4zgVpBHHLzoxHtKUDq3M15qmA60vPaz087vDbCiPbY4PZCFuGpJwuCi5MSTG0FDYXOAbgKTMJo
1PvlGLEg0j1ENEUqI5RNqctaDIcyQrC+edLujUyg4zybDosHlRekooircob8HqRS9GIiL+y9/sfq
A49cjTeAIVniv4MxbgE4UhIaKHuthwx7qLnJTIAp8o29zQpJTQA2GrJD8kF6R2sRk0FC45/gaFLq
wiHtCcSPfRIuJDZCFCszznBJY/laEwca2mzJO227XyAi667E+hGYxdnq0HlDAojegBg5OtDwMmH0
JTHZdKir8Zm7+6AGT+k2IJzzbD7JSi1WXSEwV7CaAKvkgQVwsfLtjwlyh19xIX/qhqsgJaru1G4U
hX2wtbC1fdorLXTmaUqZALfsOENnKGkFnpaPL0rmglEomJgFkvHZk9uSqgFeaS7AyfIFTqhNKRmj
/Zs95WiTdOT3EHJD6Qd2x278zgY9zcP8YM7n8KVQf5eziLL+raEN+2YHkv1NP2p2z5uCg92Y5hSU
aZyasaZAY8PssDo4fDeU0QZC9W+JShjyV4SFBh2iRE4RsxG0HOCN17LdN8hZ8wa2LgsYPUFdfKxd
KQmv86Q6P8jTgXral37WN6ppIY2DOKfuDZchkJG1JWC6hes5s3IxdVj5GDWWw/7RGljkOggVT5ha
LKVMdEoqGqj2KIpj8Ac0Xuf6mLQ1vSD5hBZkJqJEaceS4OTEV1I7qCkJggPPWk6sDVM9XASIekkl
ySXQaNxBGCZ2GPZrmMYySlOrAXAwmVzTbbIOmUjuXLvVdfV+lreMZVhEKLKB7Rb7WMWlBB6VIk1v
mHEvNctdOAW6l96bbPOTVEpiL2jHCM9fuo2QEQDYeNV0cBN/a+6EMeGEARqdTanvypkYUZD8M8VM
svN2CBPA5Pbm295tlaeqOBXEEIf8HlVdS9MTwgA/pInnBtEKRHC4fNLqZo02ZlfZvjDbSueA6sw0
EK3wWqnADcMgkxI1W4pRUk5SUvMhIz8BNKdGnzpZJls0/0GgmwjRQQvtIXaRtK4srbsdCKaeSk1p
Ywm1CMivhtVnRPnOyKXNl/Sdzi8uGC55i7Bn3NXqXNpEwo9wAaHrHGuU5YfRxei9uAz9MV0gIRhq
fDAnQieSqeEUJyoi9CT1QRXqDtgXrgxngHWTPXYH2AC0gc3V7f6MZTByFXrTmW2prRtjIcEjydxS
itkCeEbBtdwfDBpMoLYcFWk2rXeiSXjmTLxkHrtfqh5wLS+y5OX8q407QLDRl8DwAfoRhOR6hCmL
QpUR/FFtCY49ZfhQE4CyYomiagcbbw1b6U59pKegQgAuwhEJTRToP0wuot8U2oVEiH9ew/rP0akj
UDBXparBfAES+meUolLSTZ0pKwoj/9T3tLFwAvwz3QiXL3wwwVLr1F+72+bqYsnyXLEMNM4YmNLF
Wl7qy6ZbxHJcjrCwQ559xAhyQnOpv6HOlzI1EUsbBlUDIxWl2xJtEHV6ZcAZ2cGUD3c/02F/scAw
wdRpvl127Z1diymIaazVll5CX+tRzo1WLWE2nB4iruDV0BQIbJa5xAV1l2RbwgvIimNQce9hPdII
fb0N9FRaJaqxeCEbPhROAP9/ttTaE2phqML2VGUcoOWCc9BmMcNAZpIHRveVUmf3YNGKgONkGfCV
jMfj2YyOZxyfJgUVG6o4wB2DPC6BvNcCJZH257hJ/EvrrG198765QoqpFa6eO6uOhlW1gbasFnSh
SYU+/5f9VMHRkxH5tZmpODOcJatBvpdtNBsVdZ+mkN7zp+mlWlV79kX1dTojMruwAI+Wh/FExGxA
TVaPil/s/rnmMYaKgqVeabKyxcMtfmcdz7HIiHTIL0cENo7Wstd72D0+2mtRkybDNDVktBdkemfz
KztSPpDuXqMAUx1HCV4JmlIBs73Yn1au+WnxCgLoQNkNQnBB3GTFpdWFW6fALGev6fq4btLTkCoS
eKTwMDQnGl7FWzBGgBZR5t8mAsqC0ldKrMtK8nG7WZEsSDkxaxQb5HeUFBggmbY8ibr3c/wOVhYI
orwR2Ni9VRvkuKH4n7mKJCB7KQCqtndm6onhDIo0jHIgHEg1uZ87uq/y2iljg2dmoeryfXBEnpK7
UtRv0yeWDq2CqoVkB7CXqJVosDXOVD0sZRSWZRTuibwIcRrLosb5YS/JHpDlHwXsbsijaFlrk5iS
WI+ikeir6vZIFuO1gfyTztZOke+sdcRyuXAHqCyXMkNZClDe8o5Muzu7VvqZl4VBi36NryYi/NDR
Zxk4l32c2hTkwff9tdlPr2pchJK+iE4rt6rg7D+stDjOxMGSEsP2vbvuIVpTCRDuYNcElCQPHClu
8N2S4/S0s4odjcyUao05qxZZL4mLcUDpYxbUlET62q5Luto3zDAIIxXKgSHMzJ8lQyrRTwmNrGEN
9bbXos5Gu1+mA4qkqdThlPy1DhX10J5YBgcbIw0M4YXKBEvdKgYZs0oaQXM2Gq3l9homo0Z5Jr8l
cGzCGoILK7tH4VbdzdpsiYdt2p4DNnuky57qdjQaW47AWUqFIUVdkJ7TjLnYU+KG0LQu57fmvDAw
9H1x9O3JO89Rnios/3xexs95gM0uc2feSNq6i9JrgBWzUZ9LjMFl6gEh/W5IZC38EvPFDlAAQnje
D5fo60p8nREKNM+NPw06Oijmp6klJUJV6GkiuxIWHOxPDYvB0r7AvVGlhojrdWPZH8aADAvLZ5eO
2A3TQQEQ+bV1ihkUGScXv7VrKF2PfwEA4aCcPrzO8qvLxiY/ciNHFdY6cAZ6BXroUo5NER67WrDz
ZsUpAP0AWnspW9OAAPGaYZ9TvvuGTJsQ/qFThoMCO312o+NDQBME/wY/k082Y0OA+RY8gpqQeHCf
XryL9xjQupfU9hH+Dso30iPpEAIe6ZM6iOWEb+zP84BCJqhhh0/3E9EylOMDkQqlDd5tVA6KAfRQ
RJjfgGahYjlzkNj18rQ9gJSO/sNw6IGXI9zPdXdZ3ASGCJ8RgZApg5RoZgIet8vCH4PJJtUGihh9
sAgyYQMmtCOLuibPkgCQ9orWNhxFCk3yvFGTK6uZMvx+FOMry/RkKgryenKow3J3DW6tSHdcslxp
PMzOufLmi11hIIvdIxZ60hRbKIA5uEF3dAuX11KH9oPxBam5SxX9u0nqlHepSi5E/siOclm8MiDg
kdTRCeqNRaC9VJuDV2VrP7hbFdh9wGambhAhqXN7gd0gcw8iLmQzN8UFvRobLw1r6QMLWR84cRK6
sipk+GibUL2TLmRpP2zLaoMTZbsdwRlgn8qJPaGCwXihyiXyEGCyDLQLuGLGZo1FkJnj2h0yiCtN
xgo3Ud+FnoJr6BMo6Iq5yK7G+8wEJnZQAWYM2UL4O57nTbxfwhRp8EcbBquO9bqlyyps0mM8xP6O
4gBFx4mPjzUxJB77G6CS2RTpts5UxmjHKEqr+BfmCkUOJHLZdrw7desk+2lNiIm642/bxmOZ+GAb
6l20mGz6jT5LqERsCqx8TCq+tXu26FvITzviaVnQSuaQvoPIz7+7hY2UgLDWmlwX+aRS57KEjxaO
JYRQyIe9RXgF7cDHCrziLHJuhWQQz2mJnbSQxkTBOwYS71VfLNuOAqUOYCmoW1J1R1tCE5j7wJuj
27jBZvr7LKpTpAZiywf+yRLGDC8GPntGn+jLkZkBxGLfhj6lUVywNgWhhcyMvcqtJsLFuH1BZykY
IAH2TLUUCQUErnQ2gVVHN8dVez3Pk82DwXLAHl2qwYIqv+VH809vKcV77En5kuGkdJ0qs05Zr5TP
w/2VVoX3E5ovbUHgQXJA4faUbiRKh6wbeOLoDEry04Mes60q9aw9ekOgMKRIoAANH03VZ9RoOmVA
BrGEPQ7g7JSzTDtv8Jp7IP10Ya51S+V2yWgmr+Zz1zwajQcl09YGcn8sFoBstIkl9A8NM/0ZYQRK
zDs96zad/addM9oA8PfQ1ZVUjb0/QkSqR7HazB6Pc4vHlGLMW/OJaPjSP8A8jhJEJcLSr3erR3bD
ni5vO6C8e0qXEAsyjaFEYofRV4xDVbYl9Cf9udFy/yZEq1oG+Hm4ldHv+9mUkBRmmliELH0DmSd5
sktt5mPz6o5lrYRhGuUlAJOioZhp6XvtQJrcEpaFDhiUN/XZ1oLiTx3sHtHBduk3AP5wQ8pBGQ/o
QsGn3qxv58k+Ljfks8Va4ZTKmH6ElRRGLJrUKO6n3yuL0EfT4l3CWpluya/pac5vlCNrS2gPijxI
pYw0YcK/xkZG7YPLx9KTnCgpZassKaRzpDnRAbCTfEFoy+qWh/Mmm/DuwNjTNppUN1J71D0T9gJM
9oCD6wsF/x6KDYPWHuol8ya6BcEoYRsYfBW70X7g+zD7U4nBwPJftq21tWkM452ZwFdwnZH3eK3u
RFZW9WEJ4hk358LnN3oMnyCoj8PD+Ab5xG6MnRmfWyrWzeRQFdSZUotvSlgP5mR+bB3cyzgBDaV7
XrfR6oBF4V8d5Nx7L3NEsuyWSqAy6wXRwUeJEZ5MjxoKycCh6pNKgP8LdmonaUIzYyzTaKD/8YQl
i9dt2t6A8DwipyUoVeD0pOZrT23rsY9dAGgyAQAL/ByQVZHoJBhbxA/WI9nq9WhLFeULnrLMv1Ak
SkdASg83YqiESzZVmi7ySJSzE1LJbENFPVfD9qo9bKM2tJorJJocqt4p/R0Q5s1iDlJW0tK32bOn
BHQRMSV/U0GXUzOThRI/EiGkmM3Zt3HBd7mrHYnZ82VNgx792wIhNJqp/mfpU52RqjgpLCU5Za9l
16GfFcvQSH/xIlBmJKz5DQFqNNc/cYcpTsqBZIM+qZBbGsTG8vtn14qrQiI8i7HqUrFjFX5etogm
XhBS8s8zL31CXab7BVSlsDqyHnosRDoSdvLvPehD5fly5uj3d9LDVJdiUHhEN0cmj9VO7G+oS5Ep
oBpuperv1BpI18reXDvSPjoM3E0Ff5dHy49JlJBfRXDIJ6BnPEoMbZe5CTJRlc3gTy2hR7VV3m2t
4jr7FKeqK6k9bWoRnszZL6zg/ERXV5wLJoW+kcefOvsqr+6TVISVgGvSUprmPNS/ktsI2NoMthwF
2SKYEGsQe4ab9LaDDCTBxgZioeMNqFoLF2h1qn+lb7PJwFLHvuaiZfRp6vR2iSepYSk5URJL42gS
dEtxkSF64xSpBI8F+zCH3V+QCBRtdrublBtApcraODqcbfNiDWFj+FB4J6P+aUPOy3LJg5Uk4lTg
tIo4cQUaOMQdfyIcf7fJ12jBnxX7jaXTCwymtNbZIuymmz5ibgalEPGvxgYA+tkzsAQBSG3eIoBG
1BUN6mGdu3I285JzxHyAUc87QWu3/9nNqv52BES0fjHzUE2276t6Z+dR8N2vtKt+aXLs5TZWsqID
xGVCv3YAPXP4kQzawmMTADi19t0dBY2pHqStlCJERPUxaIngxH1NjA5CSwd/R1MlhBfWRpl69VfT
wBkV1ISRbbthBG2jsgPQEbX30etHRISfn+KbOJm1h7mDaDr9DN8dAEJAsZ4barqvpy7F5qNy4078
U00b4E53rl0YRJrAeppfn//T9wuqp2/n2tVbtgWIOrLQ5ovLkrKSeSWDUqaLBpSdPZw2HCZAntqW
XkAEc1ftn3G3S6bylQ55Ft+klxpAGOWODTsBl2MQgKJOBJ78DRU+VZou3VA7VCYNiu03UmDwnIyW
BxP6jBbenDa1N5mag14aLaGnBBEM6SuZbln+X8sQeaFI+w2cJteIqNdWwlWmGRZrTe2n4JfFrs0k
92FccG59OibBYC6nQ7ZmjQ3wteqzYt2+GqDvesXgVeg8vXXifVRI5xXLfkJ8EozsBpxe43icXAtk
i2gVyYA+70AM6yBIrGqO/Ga9QAJayfP8++eyoGV21SomAXkCeGo/eiR0VcV/4MQAecgRTk38PkA9
nJ8HXt8VNkU8FYCPgsz/vVIMnD+JzprXEnzpeKU0FfvqtV63qvQcIHwK5q71OLXu6xZs1jU0Nw23
SBEY9I9pnL+Na/qo5bowOVep/Sc7+FrRQZeiPFGVA1ve0xuj9wRj9kN1eQ3s7s5oFTun8QaepIBI
MEwNG29KlXJuXB2eKRXbB+VhwYVKeACpjPfzo5zTP2flRXCLO+O5MRcKARL5TiOsRcHznhBtKfkg
ySmJ8sLkKr8QoneYJOA4gVgEpUdIHbqFp3mEzXraKBRMkNTi6aaOLbHKdesMLqi5W5UomqMl3nx9
boHZZdlBAklJ3dqEvjv5LS9eA+LKO/c9vI6m48cvpEkJLh9lgfSE6WJU3AZYwIybyr3oWiaXRrpA
6AeARcTCSc5AVu4LyqGMg9QjSw7XYMtyw59oLU+k6/NQTn4bg9nvANZSfbzWxEzzvUNws1tpVkU7
SMAcxTjRFOx02QMp3IlvkskiZZUptCp0COLt2vM7LdOYaAhwMOIzirQpb0jUS/h1wpkFe8SOGeHG
TXo9IP1VfkPxeAq9UbD9RAD61CsxU9U+TOsHM9SqWL1L1iVP+xX6TyZUR9FtwPD69apNZdm2awxK
+JwQ97EA6i69n1bIQ3Zpq0pQcqMOsGRo1MJSLlbqpTV24KeUzNTOyiZWMaosqQJAsdypH6w6AN09
uNEKO4j4QcB5LrB8Aq8mGuqdcefA4z3Ngks3ENgNNovPL4Xvp6DePINrhgq4/R4nv5VelcohSvyj
2w9owKdb2TSeND2oQRdFgeH1a70KVj0x3/Np6+RfWxN6Pz5NdUVmGeCq1Vu1+ZrYaKUNHmL1jFWs
sWJTQviGsxsBG6r3tjT+Qd1YuZh1h2CRHZnFicV9m6EaFWejYktxWWiKKnatA60BaDkWuhK9Wdb9
LT2GFtOrgH76N2GScLgf3yY3pxJuoTNABFCt+BwjDajRqOGGsM66mwlYT+LpxBmd2gaeYNpBdmCZ
wAMlzEQtokv95YxecgReGSVacGCJV1l4hEeqdaVQzhRqcGPrPtW+9/aaSvNNUJx/nQf0B3bhiNTd
xiQp9sv9suwzGez1a/ymaZz7RnniBhOIkVud+LRIpZWCDJ4X+E6EHzQFhIxS552KrnpXEMUcguoq
BMKGvC4WZQXRsUpfkDr1FCmpVyp4ae0EKBPowQfGcerufEG0BNJK4LomdhYabmleoFVpFpvVtshM
C2WfahBiPHtH6uTAHXYeDaQYLRk4ID1mdJUKiBXOyUJMRIs4XtZi0B38NnbELNdmESGMpP25BZdl
brEbIvEqxGjIowLZhrh/nPwghkshwm6ej0rOZ3imZYC7H36H+CST22+1Wxw8gnJ0JH3+JZXhTqNb
+00x8K5oss6AkAGEPHg+hZ3DB+w1oJi65ag6gOiz/Yo/I3BTeebQQzS9SES9VsVhab6+mqdf5u64
Oi2qPa7GgIQPd9h7UUVlzA9TWDfNe0xJTxJvo233QcixD/h1VIe7tD6uOZ9+Zc6evtOTAAYimAjZ
pIYLeav3bFbxJqYexfgDrqzI7iFfOoIEofvovyG5KcXEJh1sGGp28Irog3ntw3eOQHWeAY47HTOh
cwgNatVq8y/8F3C3tog0tPFfKLeLLmQj5pTlDA3Ytglghx9CR2zRlkGqa9sFlko8xAPojP9Ukrr/
dgr+vEqzj91g26m0knEF8+vZmEKZXWlBDd7YzA6Dy2w3PPeecf0XV3N0hrN3zbT21LHlYtWgs6jQ
efENXq9958tqFCdVBjS3cQ9tugBgI1Ne03026Dfn1ZtVfwf4uvm2SlC6PifV8D17BhWskilYndPy
4z/cYopcP3c/LjH79iWoWQc6Vl+s8fhnMOj+1olWE2IR9dDVppnigPYwkw1gJv8y0UFjtBcxKtqj
7ewSxLi/QL3vE7FiEBO5EjJVla58QsoLoLuvNX2yqCzWbde/oVQEMlYWOjMKIboKyrNvu+pu5seO
0a+FUw8uyaA6yw2rNHTJG+bvBGzVPHMqpp0lwpjfiy+bFoZfl6Zzxs/zaDbWvdwS9XaDNIxQD3RE
9LKgAAFMfMks433TTwIjnoAAhGP04h4S9rPx0fWICrgV6i7//drXZSHOXIzj24QzMDmZFLl+lp+l
ET8iGPwRPkduakdmFgIxFL8MQaVwQEs3YKWhdd21d+3sHXwbMnC4m53tj3IoSkTgHSHC3NdSjOik
SCjNzEDXpPiJtJDeIn81UoiD/A0egFNzkoCu7tc+3nhbGBZKt6V/OIQRVXbghg+iGs4LqOrH7BWA
GsJIE78XeZXACWDS5uZEHm+Eh99LYCiXQatxanoCjRCun3ulrw0sgN+9OnpviMn26xX7Osz397Aa
nzxpbfqWUEZ3pl8a9UzgdXXtn0GSBtdhsXf2RypMC73N7/pkF4O7V2tXnBtD6BjxLcpNchPsNQfn
/3iU//+66XH6TRbJ4rLYrk3IdG/3Jv3ZKNqoPVs8tiWYQPRaOUIm+vcowjoE8+S2cV/cF5QsvIjM
pY8qdGvAAIt2bdMAzX9724nP7xI/8Q3abqWPPGTKdRucHFEzdFD2WqY8DH5kssXEUpG792aBsqL0
cSRIC/VAVUYsDyBomKzXWXFlzI05wlSpigOAfIHLEr8IQfiA85y8L5UJVJ0MpDGONk6Zkejx3agd
GfkmjLpT43pqoNWxcv97YAzDh0H9+vbQxqrGmgCvhiXJAy25uM5y89z8Rv0WNQfA4gyVGl9nZ47a
3Lg1TmDpkREpkADhSe/C9YrqFkzQHezs4m3PQ8h2p+CVzQlfL9WuVNqRTRDqlpqlxeE3+d3Nc3GF
maPUHLqWI4AJ2Yq71NxJ3ec0QkDzYiw8wZ6FXxXGmE43A6YUU41IYUMe3b9SALneYstSgEMJLQVB
1u0rNmIWHiCAEvC3FAot+yENKYr74kOqMdOW2BpKDUC5ByafemHzEo3BxBGEufciYHl5y+ENDigW
wWFkgujiDPCeihJd0OzKXCgWkYEeYkVQluSRESJwRLTx/GnHq4hJrUGgm1QuQRMFCmuQ3wg3o8jT
/0MZWA9mPzzARKaQZBRHvE8RK2FTo6gZIe7WDXa6gLHs6UYarZnXLB5VGKvpYE1Qg6dSg/MtGdYs
6HyzoXURQAzKMX5FugI3ihwy5ElKqipmj6eN3MKFWiqbE8t1ha3Hi4pklLDgJECWuOQjgfH4O7/E
fpZbm5rWrRHpR09JSQ+WItAmhFxukIxdw90VnpEDBFVyeuT61HF96Er9ga+K9ggUTuRclXlM4d0T
klxmDe0HPwFrngfsMLwe8eu/avJHWPriQ5hH2Sn7ifav1B4WTWyjAxmr2X6kzN0F0lGqYCoNXrEk
bqzo2sb+BDcib1SOlLYY3w22Jms/Ny+u4BDNr8oQXrDjcnOg75DFlFeQzAACpW4EOm4iibcZ/jdv
BuJ5lmFCbcjW4ou2o8dss8hhu27sV6DtWgupT6fnCKR8OKo5+kWlfqsxz6+owGRz82nOwf7Con7S
V6ls1cIaPAGKrjyw5PAr9yfKP4sr+n5So6Ljxv4Ue4sxp1MS0UQMt1J4nh0BnJZCrG1us7zihc/q
NGQ9idhcA9XnnGc3Tq3LSa+Kd+RXLzbnip/OswqZV+VEtXH1TOBHO9Pwzj7PJH3wm/EGuHe970yP
nKR3Y+C6WGsVCnq3RFh1kKwryg3h1lQ6hNm88fYDwjwDvHGI7gY47tiFGw+OhS3vhl8A45Muyz3d
ksGw5Fd0cKcOqZOonNVjzPaDAqMaGnPMOQRPmTHHH2FHg2Rhjk4NXmmBeCYApXq8KzqO0A8xnq2l
i0UQVkI8AW6Vxy3XwFpd59t49jTNpGjna2nEcRnUQ5PYZuroX+BE4W3pg5/5BizT/IoXfqQD5pc2
mPQcDCuhzN2QaeTBl+ApMSzrQc09pU0s6v3isNo3oHvd0v/o2BS/zTpmv9N34tHlhnK+ksprp/Kw
UFsyOdQ4gyeKW6k3thahOhQ/TpBCRsIlsMB5QnxDlAFx6BjtDWVMrU03AtUfKQyd5fP1XvIDbgms
R4ohQe7pDGrMuCNDE5wUVTn49Jcf0/uLOMjPeQbmDKCp/QL1sRyQnCIhRt6rJekBjKfR80C+bAmp
gjxABpxbAHxEZfgltQ0qLXjMWJ00MiPHvvGIxKXTkNygzknX28Gv0WaS1Y1FzmC/8x4/sEp4EHAB
ujbFq0cT0b8Tv+vfTOdIUtBvjIlQgmE7kCcufiDSyJ1rCuhJUsSksCNv6tyzyLKCWkqvp6+sV4Vr
v+HxLzJ6DYgeYNLkxoBQ6Z3hCo8BjowjhaB0qUHt5No6GF8I41W3dbG/Hr4pxypLHEDUBVkX5J87
86dizbrUMZMGUy3CiwgxTXFhEbpzbfBONtW5UAmhLGqhzE/eSnEXd7tEECGNZkCLkV6zQiJpgA7G
fMq8ig1Vs2Ggk4xUaMUg9I0nzc0pNKH4r8pVEHLIcmUNsRowphR/lvJU2KLKcCnYDmkGUnifquMM
LKYcQAaNEyZUo6BxkOqVb/7lMrOSH1YNIch/CjarioKxEWhPDkSVjsL47QoI8hqeYcAQ2kmTARSX
AG2MlVgXEqpRYgVK2bHZWd2RAj/KvSngoXRTLDhBlpxRkEcHISal0NP6c0HEkhQcpGC1Al5sD+DV
quJQpSZkRASE6H2igBBkZGTdGUpFHIh8p7GGSvgGJ6kUhNAIgttqP9U5jB6FpL0b2DpaE94c2uBt
+Ju+J8tkgZqwZHd9Af0raE/UivC4MvkK6xqAdjRtOgi9/QXyKQoREk+WiYyNzB9RlF0nZWPjqxw5
rXALumnlFWoA2V4A2epprYR+m92qAkGKd2RVHhQRMowiDi/TLFNQto2njU9SnKI0gSQUWNtYBqGz
LP2/hkmcscYLVWa6SmZag6NLFzKemDJDIti5QGs3ChM0LHRhBdUhS0XR4L9MPteNJXR1BPnQfCix
ANrKJHoszBi3jOHF7Wp+01zNX17DU6pUCVOyNlpHMtM0/QIEkGkXDQirgBStlq4K3QRyVZmoppUx
JLTFuhR2JIWV8JpAa5GD1JU9y12zEoC6ZDcVY7Wmo6zLyMb+mJW8kM8VVEANHeWNZAEpBbCfFAMR
TW7GGmgBEz8MJ5qP0xBHQOVpqGvUhkoShwGrRYVaVF+E/YhFCoaro+wUVwEgktAmjS25KIyEYSEU
puam9pYcD+sUXghxCcEpeKBBVQzgRY4tDV93HDPldy7k1Fe0NjEvfYTNYm/aQ60PrZMU2SoQtEvG
wAlApEs1HFU3IlAt8+3H0MmTw1N+XY5ewXRjKuOIHeuKgJWl6T2s0/l8uSHmKWS11iT34Wd5+TTj
hi/551fjWgOTMJeky5RMw8PtZ5hoOrG35rIuye6SEIdGUE+BS4GZkiR/YP6Wy2Q6cflJ/IpnOAVX
pLlDvh/jkzVh0GxdV8q1sp2o0+FQLUAB+Cox4yxZlW2eo+kfiZYI/CLrlg7L6ffe6WOhbxX8TYf+
mp073Yre1E7yqeOrCCupH3Vc0FaFZYFGSbcWPnPjAHZQhzq0ajOfh2RBIH/J8v5s/oUS7FnJmOS3
AUXMt8nkx0qr6Xychd4RacGDrpn5oEwn5B2AS3MqlgGKNKT+QxCJGtkCAZ60uzXudAd1lCgEppNC
UxT6sWrcSo7L1OUoeA3mjWQyNSauz4rjxGy91KGBpJ6zpXlJoLFDfJhxYnXHFrBoSoxXQmYAdt+1
HnyiGVOephv23aafotNB6LTDDCOVYxnK73lZFOVWuMZ0Y6XzzzpByFFxQ6wc9ARYQc0YxitrQwYL
XNtUb0IryW4eAWJVHOK/ODwAHEKPhMIEVtJdstC0EfWxW4qMImpG9yVwDdqd8kMEdqK4uGdgcQie
gzHBRctL4TtZXxB7a5EI66GMN/uVym4tY3rMstnS6iu2Kg/Weza06IKWpok1wAVt3FEWDFV+Xhgn
SSoF4bUWFQzKkrbAf8Eq9ZeCk1Y5WF9YQGJDJVMLtueKFFfuQDGnaTc6sExULiJ8vsqQJfjrQF8N
8Gx03RS8rrWjf6HSRUGqFasDR7jVtOaR4Y6Fl0jFqFaGln0A1QUTfG8Cf/NFwgljDxesO5FwVwae
pM9tTpCy2tsE9HYNb1H5pT+TKT0v/0fUeS0pri1B9IuIwJtXWUAChPC8EECDhBfefP1dKc2JezQ9
06ebpmFr7zJZWVlUcd3PMIcSgw95BDI8tYTmabTmfHE7WGzYLR+D9rpuiYAFugm/3ytNmEZHuzSD
MH2m0foAFz//xNTELnLbQUJWAEiNrBlZRzWkiebv2QW6yBUCwIZ4Z0OKpEx5nAgBAQyExBsrT/kO
inv0OE1C+R8wgZ4aCJqBlveGiSxwwGTLBXDvbchPVLld+R6j5w+vsFFf7cLqocnvJMpGr3ZYOs6r
v94HG61wU1kb4WWJV0TeE4BzKAWEWkAegWSO/7ZF4/wQAP6mv+llXFl/tydADaUcl2UO1OnY3g8J
NUnfG+hLK5Y/dJN7q1rolJ7ucxybb7YICgDKsyiMxDQ261L202DAugiVtd4V5YzHbG8idI0HJfAe
KGykBwAt58jqZ+Y3KwfLsIidJz6goADuDg2cii9xCTRMRriPlW6z6IJ6CHYKKqA0wOUydT6Gwu+o
y6s/4cyPNCyaljwPG4ERu+Ic4K4QhVr5yZlJdkw7wgz0pzJNStt5EqkEq8Qf9cVDhGQBK0+HOmNS
0OQCY3DXxiXOSSxUBkgjWLwYcC9sgMhK3Jt7cBoQ7HURLUxX/KeteWGkD+gn9lX/FiYXE2oRb5fX
TRySsVG1ABig2JxjDdQdoCY3mX9ZvIzIqnZ9ptvhnK9hFtRw3CijMV4Lm0jAyB5eYYyGaZ3iv8iR
4wEFSsS9Bm+ppfRp2qFixYEGhKm2eJOyTiwvRos2Ud45rAULh5ThJOu1Dr0en/IyCU61YKwbivXO
h4oh3ndIiCkAFD8sFQNyr9XwYg4pVFDq5NSlFwsM/082CwmFqhXKolwtPObDCPC/jBLCmWZGR+ZH
N1qXbCKNSJaaXStMNlOD0p3yXMNblUfg/YaIx2UYwaihgtyXCIAyNo26KLQjUmLwVBEB0TemBXoa
qu7/lRNFkIdQp/GG0HpRIadRsU8o4xE/cAfuGOnCCgjT3P4xloT8kG7rDpuYcKVujj2U04kh8Ak4
gL0mHrGKsZMZTDaQrKfevTYP1pEgXNxHFzKR2x2RKdm+m9rz7FEf47GK6UiMB1oA3XgZdXAdOEA1
ll3vUlfFEX8obx4I3sUjEsM5s495aMzyo1nICTQmA64T1aMVUydOrlH9c1l7iSJWXfoBbWreDJtI
+06hgDwEu7Ajy6oAJIs+WFFFX/0/gjIleBqHgWv9moxAUZs9ez5zZ4/YOPWzsFLWWWcpAIMLRM8X
Y4otw8bMegP1q/kxwHrcD5NE+Y08z9WYKwy/25ypbczYki/zYM7mFGr9v3aF9CUTAfA8B8I8dj+B
J0EfT9ub49DZmgrXgg1wICOrFBTp189+5swNwhwpC22IrDji7tyJlwEoCWbHkTgf0kXQQmgpZGuu
/RPcUiT7+FvW5wF42KNQJS++4/vaV1Tl2qKCnGA2gND/WotxebT6DGqIwd/guA11FYbV8Qf9SeiN
6KeA5u68or0Aw2nd/l5IcApDuCNe81Ntg5Y3pFSheqQKM1mipyheuC2IrMcmxPL1SPvY3coyCBnU
9ss+lO37DGLzy4hcSoUpoR/VeMYhlhl5cWjuvCeznlCxX7j3My77MSyORcuvU1bVX/J2qMOgAKML
3KvMP0WkKcWnEmKgWXZsBzYDgT+HZIUqqkn/KY5bJPJUBEFEUrGTn7xibS62V9rVDY3Vk+UgSG/R
Yb8JdYbglb0kgiLzgnTI3ZiTvynJSH/PH/trwNwfSmexnafp+PuPZktSMIaIzlZCZTMLtXhmGTSl
pZ+mbE7X7vq+C7CrM3rAyrkhv7BksXW0Q2SMw5AdEYb/7KEMhBJqESuUTip2ya5pkcowyY4SDAwn
v0jPgVk7rxQBylxKAkZ8af6GVg1Hi0vnH6VoZfeUh4aViU6a5vqicAoBVkMwyNn9d0qavJv1zYqd
we1Mn1t0OKUHCuTF08uuSreC2F+lW+s+mLn5IJ19efDIuup33THYW06F6aCEqqsym4E9COW3ZL0C
0hD4Uk+0Og7tAw8k4sfVXPrnlFKekyeVLSCJU9zELNO+HiESRuZ4ID2wYPK92bvVS8vcA+ZyUlhh
PNLnLjUTyH/4AzqgLLarTNCK4b5QGLnz6tpIUwboKA5R/BwMRHdNtygN+/j9wxbvP+xy84L0zqho
PyRk5u4FdFA2CD3rhJ7cWF10PKUNdSzc3XwMbj10HM+yj5xd2n2dxuQ7oqzYQdtXobVWJz96oNAK
9MD5UOML5TQq5rDlhEdotfSN6linlBmRO6YcH6hJQmJDjojllX3IkpK7gbRfGVM8JCnBdE2RDvDG
vHflwqshDlG1iRXbf87y0sBBVyimi13IvjPDFjtxGAQqR6qjlpIkaY6ujDWkOoAapECP+oPtYHCx
/qZ3WwZdPStQl4G0xFuUkIuk53rsTsEKyqlIafEYFCvY+aZmH3VoSEGsoE8O5vFaZEWzQ8erS91E
9lwcXR1Z3YxwNdegJmeAyA/mpmClaTIPkKNP2xuVirigoztSUUo74dXkbQvZETYjb6VLr0cTlsRi
ybqjVfMRPNIhjdOdJtfb1GzKJoo4Qo7XXUfAnVChSU/sUEHGqjcU91mBmtT1dRiUHkZumSYJdNSo
x7/RyTgbG8jEsCJVkRKww9uDy5K6Fm5aGl14/8V3ijyI+0LfhhzYHXUjTfh1Rsuz4VMQD2nhH4bD
k81N0s3ReVcShgiD1k60ZEIB1mvI5tzJMmcLig0BgUvl4QFY6FzDCa65y77tF/gFQjm6AAAu0HKD
d0OQZYVEDUGwnvgJvNbuKGHuFA+asQI0YlT5TEeh3GLzZxlbr47Ygb665pkVcOjipvAaOQz6h1+6
2cgY6cgqGOEwOzDcgRl5bcTceyeNVHicAg6Jad05oEPXLRuuusl1pcuIxdM7hx3ETSd5JUbAbDAG
+MJURtoymvFAB1cre6dtnKWAqionKnDhP5OhmARybyCToSvr2sn68UUo1aaHbsZh1mHPUtDNukzb
Y8WWgdX7UzyhNpQgCIXpZLVN3ZgNoeRG71KLQ+xottjBipu14dTX/V9VQBmoQni4UGeVat0aMQyA
rAafZVJV7HOObUg1v/xMD2qwCYu70eNkPzSjObuIDajRv2IDmm//C4rZu/TRaW5Cfo3ZbCrRngcZ
g4C5mWjgy+g2vAZylWjkqdUAA8QHP+NhqmpMHuEHmROP5ZHt+afTha5SpRlDXXpDitA8Y0W6EsBS
jVAVXxVfpx32HdnIQpVRmQYP7r7CA7C41cnuFTSRjT9zDu+c0Wdi2b6xAIxe0gKmX/C2B8Nj33Dk
2T8YkSkgTZzqstFCzfaWEUMNo39v9ukgpb5mtNDyGCOkRGmWWuyFYZWkAuJXhENMQvpHFVW0dNEr
s/3ubIZcfej6a3/t0lhkBgyya89m9PNiB6nCcgN1DpTXxb0d6VjU1wRQdXlc3XOPoHSuEaQCf9Ss
ldnHzFHTlcgbOWNRdDd1SRVBBWrpncgIILGNNqDe7qHbwL2rLqLnkecR9kXjpEK5u7GqqdvTKxiT
5Q2h/D2HUOzTtLwBA4fD+3E5n90ZcayCe93j/+9hUaOhS1rJjL99ZY1At5YGWkH9DukzIb6B6pFe
6gsZKk2leUUzTDgCqBHS50FlB1JtwaGMKOUx2rtS+apjirzT4VvGynN3STTVM4tdysivL0ZC6I1p
HI3a93orJTnkuhjAeUfJKRou4FoIx0znnbo5peWk4DCpWVvmD6yrZnTksHrsJl38LGALqAx2ly1D
0iOnktoWNpKWmp1GINpfmCIJyBrqSqw5AV4avxAasuM4T+kJDRHNovnX9ScvCvBfZ4L0veH7XcQk
2nD5u12b+FyoZY4MMcfsWhR3e9CDShiAlCFE5M2fZIDQ5XuUDF5ciVPz9gWINA0Pblz/y+ixov0M
n91reA0fwydtqY/g8OVeJLMEmTIJ4VWQpt8H0mfcD6suo5qpDP2oQQpml74io0pTqQQJ5ik2QPUY
q6eqZJqasT0Ezske6kP6MbJmJ7MWgiST62LNsUd7lo3o6wefR2eYNixirgI6xSXv0lf7bIREQmQV
qD6VzTcR+916dml/CfXLE1SuwNFE7gLP48tZKQBRDOyYynvK8lUDYEYcIPoxLVdUQ3WcgXBPuRtg
8nLj/AEl7a3w9nCUgNr4Fj0kCnKVZdKuWGylinwI7/GiX0Ziq6cxjaF5e4w6xTUjOOhzGLqucIlD
WuvBPbO75F+lrycdIzYZ91xkDOIatZZws5l3i1+ilWOVZvWUNhSlYcw6CrJKViNHovKjPDSoj7lp
NEB/hi8uZSR52D4ycCp1qks3KyAgxfqvk5U0tL1tDnhjSar8FIMnvlEA18rIpqkypl3KKkMuUcFA
/6cNKs3QKfs2bW8SVYVNL2I0AYaCw4OtttztloPidVByyJSV2NG4Mn1fh21VEREdIyqijD62oAf9
KUt9Ad3OsuGp5Cq2VwiUak4jj02np5rMKfL0YADNaQaaE+wo8cmRTuB2/jnukLgAwygFoQ3bSusm
LeEMZhV3WNtEgKvqMYo5ehxMohK6c1WXSzMAaVxy79OjKA8ZbHDs6ttMkBBQgaDYKhNGBb5PIOFr
cyvh12tR/MaVBkuyyCfTDYFGRw+CEgUm9KEb7AipePjYb70+oQ0qDVzAqPRqtJ9abJ2NH8zwAsIG
hkQXmwkDrc68G20xBX568nCSGIq19BzpeuuHJ29LkhtsJN+Vw5D+JuoBb2tCAqCTx7PLVgSBzRtI
jFFboHuwIWrLckEtHUTOR5vJivwkTzkUoKbSVtaFJb0Qjh/tkh9GtqkrS3Fqii0Q8JQ3vekAOJHR
qB43S00qEkasMfkrrdviIztYUm9Kfsq91M6agn/yQK2eDofnqQ6+9bgD6ftSLAlwRZIgeQ6yV3EY
YHawO3mylWqnQkG0zXDbK6JOPtENkdijZB+JEeShlJ6m4AexUEZmTlfGD2gb9rvdUcQoThae1OJq
8jtZFYVELuQFiKc4X5aO/Ip7A0UpCBFB+VBIEBVqrbMPokVEOZkw2/pjophGn17B7PrcNJCUxEZ8
lKBV6fJQ7cPZW9O50MqCVbH1zvB776bqRhVE+ncS07iixspzuy015fCudIxoXqJa4irKHoatQLIs
wQHTqWgULDiN0xVDqtu5iFnP2gmzXZ+VlONAyp1KMNLtShU/Io7S/tezcHzY2jNeeLDJw5sVzysm
j64zNaIu0VZlD2ck+X/dD0PhdiZzT82y9Q5qsIEJRhSR8M96jUJMFnsqqiX+5WBUiOrBm/RrQn1P
jyT/cYPJrFswZ18rbyE8BaWVE9Vh4ihtFj0IqcwqLRuXjwm9/tjTN0oeV7MEQRhCIADSrmYSU2Z/
ipvypjiKp+WRroofAfoDCHH2d4SQ30527delvHVtk4PSido81Fj3fKfiV/y4Yh6UtfJRpBSB0n2q
UaMASpak0iRKwSMemmrg2nmXBO6pvOUDGYdHUB7t1+95YXj+UwCjToOP2md0woXvrPQyhIYpiDla
z45EcJh2/Q9ROFtMQIKIqr1wsMEXMFyZX6NC1JI4JLSwPwVKTH7D4UoYmUy1qduo51VUBDSFNDuR
PFwGOjzYSV8icsbQIzzRoM0sDaVFltXHiV6Od1ge5RpNetcY+TKuj/NUzsaLKv93xlWCWENQB/4q
LYxryS3crdrLeMKmfASE66FCA72OtJUXaZIsTfgwZKzE1/Qa9X3FF7SLM6i1dcKppH/eXXDaF0+u
sP0Zip3LjBm4tyhqZFfk7ZovwJ5F+zWUzseLJjDoteVldVle8slx9mzAVbXudzXsUmECReQN0Q9d
Hsez9/K7jGeUnmCcQ9zlbx4HuxZqLX/4hPkCcWIAJNYTT0+BggZTbpnLyqS3v3edJYbBC9R09RY7
mllaO3T+Y7cMUaxhPoLXcbQotZ8fiyYoKFzPMTWe4zARn29PmCQ1baZb8foj79X6SbPj3mXwwZ1R
r/oqKxoR06qXSQRVEdF/wzsamXxaobUCGBEE8zbM5Hq1CoK9FowcAVNEtPpG7St9BM0pZgKm4Z9p
fUvbYRUpX0NxeKLmd1xxILoLnHz5YkgmLfHlkN5/+FSqGGpF6wek7PEpVD1NcOaLXuliqnYs+lDm
MtUvo2xP0jaQnpvJjMdIvf87Rm5sCp2WYgkrR7yVBeF6gaRYRCJUMocpJygtNGQ5ZHl+mOSQFehQ
ivvbefkqm5pV2L4n5/6N40MvVGGIjnrjr9HcrwvD0/jKiLotX87jQsY/ZKXY8Rezgo4MURzUOcZP
J+AbWZKdsQB0vqQMAEc8NYxHoPIE2Pu/M5W3HdigWjSWaclkthlazyzXs/vsssULftHOU6+NDKHM
9OYzLcXO7qbug+4Se0jLJQabniRbXtIPIi8xp+rQzMRmEfVWlyKsPZ0yqugyxUSl2YPBEJO8O/4N
4tGnd7F34YvpIEwXRHaB0Kr19j7dordjHx887Askk9FlVpzsmZyCrHEnXl/C46YRUN5cfoaNNaM+
2uiIByov5bpIC08SnuCyeQVVZOrNHWUQNNqbZ8yvee2jFuE/Vndeg3db7Qd1ppg1gNGAZQ8hOtzM
dzz28p2HR47xhU1/6hedBfoUbzdeF9o5ZrYPLnSDRbRFvFtMe/F+7nNDack6BW9/MWuMciMYHrfu
nrlIzyAPBzArkMlfCX1SeW0/KUBgvji3fe8Z0fYKQHuko5fxc6PKRJ6i4lUoPmVRr3KKDFBVCUty
v/u3gflyyyMaH+z8KCHtILFxniEWyWesFFYxC/x1C7T8XrXz9Gq9mq8xzmXKq9V2LkBXhlnOdp3B
FORb1nd1C3AJPcbw9Z4omVKH7Jd6H/fbqrUwFr8RzMjh23gwBPo1yDevzZdTaV76JFveblYw4/Wz
dWDKzrMfD77+c3Aw42lp8rAXq8/qPHhsgSMGGOHw5zagsBcmZy8PnWrhnDap+MtEHlHp/D9vTtYg
BErVTQULyllP9qVd81Z4E10KmBR6ZSk8+ebUK4alQZmTe7GR13B3IdMIbXYS5eyrF9OA4jEmBykP
7GfVvrdRUko6dZs7zfgIp96LEBA5Db7OHp22ZEAfxrNV9Rrue7gIeMQ7/Hlxc8GoD+cEUGThWPKM
3322jho+9eucGUgyw+8w/mReav8mTB/340l9WGSm1cmt2GdqpXt2U8NhaCET3HXJ2TIihAaW8ugz
VFUfEX6fIor73P6wMwr3BYaBqs8vVAQSbUs6O3ZMIc0vF9v6VrOid/g2QCL+GZbHH2pG5bFyogpj
vsdZweCLR8i8wnFGj/ZxdkR9NyvFY1jZOmoeyXgLC3obi6hb8NPqIalWaQC74oCYR4FQ0y2oPOz9
7AX9bryflcd5Tt8HYeCGGmJ6t17SKzVVVZKc7L4XDxZBrlsPjvDPM8RB4bMcZbWv/KwIDa/qXuE3
itK1sDVqMf3XFp2wykcFbmS0zXn3NiJUvli49OitmYEIJ16Cj7xLwK0Fk8To9GjFf7eWGpxoSU5n
JHx8OaQ949x+KC4Oxe6+j1XSzFLhnEPqu21DHduSFKpORoWKnBDSWB4WY1qeIjdakRDPqQoroh97
fZUy1ae+/fvD/xmWZEalvUJzDpc4C3wYj24p2B2Z1wiTvVvu55zT6tRt4P43+Q2B2ehHrSkiOEyJ
y/+qgjcaKnWph2el6ODgKdzJLhH81NKRIQ4FB/2uyuC+LNESQAFnJ6t5sm+tE73SuD2GkQn6VKwv
1FPBs+ox++mz33AUJ3xa4mVF3jmQ55MH/Ih0j2eVG1u4it7Eus0KWhmE8CWZSQvCPUw40lJ/e+rb
C7v/NPZu3X5uX+szPKJtjWrmj0ltce/T/jA0/BOW99SxiAk6CTz5xqARfjHLNAn2D95tkF/Wg2iO
8SUyOG2i/qmzCNAOm50ZYF3Dmr2olZbwXu8ZpIBr59zSmOIy/b7SSxOsjxIUyDGHRDyvFBITygCU
xytRM4g0ZXQviUHTpEqbEW7QeE/xIbM5QuiFhH8QSdgP5ExhGCiZFliHvim3YpUj2MzR6K9QVBwD
8gxwa1loimZpbMt6/nwwRo1tjyHB6icJoFUJFg6rSEZNrBqzoQ+tu5yoKrs14F9IG4TWelQ65R5q
OC+UWT5tmlylgnZt72dPhjFWncfLpM5L2TbkN8H34eVwI5NUaPxK+ZZjEFTvzhXhiO3BuxRav6KF
Nz8PYxjTNGUh90GBr0QW/kaZmYEzoPgnRuIJI7gTAx0fzBAq25f6lD6NAjOfWwSqBfY342OqZqm2
jl/u+WXuOaBF64ryk8nQ4CTp0QJfzCMZVJoe//jJ+Hi0im1FnJ9RjQ5RdhkqAy+f1/4e035CNwbM
ICfHMMOkxQF9+EyvXNACUU1tINxV/mg33lqHsLr9kXG/ONDqKGFAEMPSNVel5PxXdka6dcuh0BwS
9XvIHkgiRd/OIhPZmgcdvtrCZOXsESXe6MPM3+1GqzBbpCi1jgr5GhGqYB7SFWPVo6Ix/ywYsrRo
C2dj8Nf8t/7ReAL0ufqPLiHCYhWFZiwJlW1v71c4d380eomESwa74/sAcVDYntDSMmhJgOgBY5Px
U7+QgiE9Ngw222qllyGnl6b2O8AeZVLSv3tg49AEZEEES8Dj46i+LLG19JkSL8nTZb5RPlKeMsf8
0x1dvufhYcS0XOivWU/DGGxpDE0f1iK2UEpvjBz2EpTYD0zXLnfqbSZq9i/bRlD7+w1+g8fsud37
zMz7uvdlAQaawr3a9IvZVwxSxo1EJFdR9955tGOGiydOpVfzdq18azIDrLUvLdrjrZnrbxBlengV
cuGspg72Mqm4KsVRtbrZb2ficz4RTwsEJCCqYCAC211G5pKywOxhC+mhG4K/M3W1srFGYCot/CTN
nCk8WD8uqEnHW0V74CPd757F2rZagBegGQwS64r1evOiUTKJOlEnK5iLDysSCBJjfrGn/2swOl2M
a10qhKWcTIce1UmhSTiD28P1re4Va3+qGKiK3WFC0/rFvHSr8mpfv50roKyF5gk2PQb7EPB/C1SB
Ve6WGXvVcPh6WpvQTYwD7ROQIjVpxGmxAnwW6AeAPdsd2ppgtmgPMEHoSEXDv3XqMHfo1XpCmGID
XQ0EBnYIvhLiUapcV0gf0VwWwC78L8eKCMZCZIiL8YHeOgLmocKXRV7YBq60js0O1C5Ur0DVfPbf
8x+GQRdIi8lAANCU/7oiMi2fBOUztUbpDMZ/2p3ZmdNG/8xuI7w4p474CeNw5/aoPqL9AJLJ79dN
AxGkoCieThYD6kBgx/McS+X+aZFqRaGKAgymUzTjeBbP1BwgSSRpRL5hPWpYjVDPNxoe5XYpHfBR
bheNjw0niX4GlD98wQ48zi+6lH28J57lA1EG/liTs9QbMgVkNQf3y1oXteD0DTAduHVY6jCLuDK1
qG3Y92YNoceK+fbIgugcQW0dXYavt7CrpLBfe28yQACNaWKFfDuyRhFlpSikXROaTBEYiRQcjFS4
9xt1aYgz9KJAJLIbiPrOUbCxsVJ6ZVDvgAWFB0IUdBI4aTFTcOv2Ddo/I1WoTyBMQhMNERMxv1aP
hhletoDLggNoaTJY2Pmg+AQlwxjmOl/nbV2tgkvLIcNIfyA0rzZKeeaGBhuoPPqduCkUJx6YXrYv
irXYeBB65FO4a+hqGDOSBBxjzi6YBfPF33tzpEOpdYzak6f1MbuJufAuYMj8dPsJ+X3PGTTrjBuJ
KTC/0BuaPMwfh+5KWf7FEIsvgkR18PLEjZw7+O7BqmYEYoj/eT6w+K4UjetYA6TSACUTG0yQd7WO
OuVWpVu3GiyqyB8qbGfSkjq9zHCGWCPDOtcc7QJlqN6VBpiXRWQC9rzr0qYzUPt2hXLdDy4mOmwv
KPNw/HBbiij21qzKNtWzMFQRQgOQoVnhM7XbOy96jiYJy9LgDSEiwyPvZH5SIqZtziLsXKPrZKy1
5wWZSwR3ptjygDjz6MC7RnUIVJR+gFdaYWBZrO4HU1TH7lMdhnpSJyIEuuEBxASYqLPxZsWUZlL/
ktaaWgcurPuH/oIn+i1wMQlg6u2y6deNyYZSsTWp87be/JDCKUBVqu1S/6IlATUwIxgFV6uK1M1s
W+K1/LhGaoZFOo43PGLM2Ba9s4l4ephgGArwNNWvK9p3tuwH97ZSw7Ja6D/N1woDyhhsqiDQnfYM
1D7MZUrhsR/6haYQwcJEZE4lwSIFEmhBLqRrN71nQJKD80AsO4VeoCCT4ghxRAaYvzuKc6HaqFZ0
N9UGX7YrZwYDPsMvyNObOtktkLGq+OgkWfhV8XNkO/CsYxRSPyjEqgwq4CgZPhCd/pEmv1LHqsFs
+j9ZZ8F2n6HAJuj3/Ry6Fg34YDv7tTpBcEDIvgNbt3MtMp5W1HyGp9gSyOeyEoqjZ4uqAnQTZoit
RI+S1SsI9iVAPzWl37Ra8UYqKQGggMTBe/R0v7y7HaRHXvWqpyh0zoblLUJD4rr3MYvtt3ttCwtV
KUc/DZbOZ8om2Hd2llugeenoIOcMJq7Dw+uuUFSETEYO0CLsacuLZyZfBlTgsX72lJXwVtB5MAwM
WNVCUatcyRprYQrWCuzeaaylg7tvNXo//Qar7CZsVXVgMTQSThKJH2I1RwIxfsS7Moj0w7xha6WO
FJ0joHsMxeYuSgEQP65LlQ1s/96Sw9NvVeYv6Pffa2ClpKalyJ8Xo/rHMG2T6GEcCdk9VUlYOMYO
D3tgWXQ8EP2RWPOaS0AjMB4EVTG4HfEXwii6IfNk32XmVoCfUDwVnktCrHIBKQWDhniKHeLSkpgr
4p6Ylsq5eZE4gFBzo8m+mj+kIEQHvvLTzDjnMT8cLI6IdgvmARKsaR1QzeH5prw/XgEmtkxwqo7/
o/r5BDfC1NKKMbYPsw0DQa+IUi6uDnPK+rEoxA58rjPC+FCWKrZ6SkV0eGJebk4liZy5Itvhq1Vz
+hOm7Z9MqpGyeAdq1IFWPbZYx3um5jRfqXgkLh5uEb+ni04v4l5lKJoK92Cm+CEUH4KF5c9KEaZo
Ew2EI0U4Rv6LCQsqm7FUf5pmqK7IbBiZeOkkLzxWj9cCy09rMz5ISXUWoYzxw4Q/dE0ojtD0wgxb
JUmQJoG4zAjN8YPKt75LOX9aLnA+3FX9do4pf7NoawkcKLbh3fLWlTuLBlMgaXguwWnRyWFuhCZy
qYon5yhHp/rFk9xC5X2m4QGEgOhK44G2BRqwd+GJdlpNU9TX1fYtzAFZWHon9P39kAnYL/puGYbN
tyPw0sX2Qrs9CZCyoVADGPUElAe3UpDOfqeqBlnYlAdazhQ8VUUo2nOFeuIxxVSkhJChPUB+mkO1
gMITfxOacqmexLFBr74lnf1GlxkcmFx1fsW9RYBcck/smGvnXkaJ6of4FmwJkvR00MlpkwPg5kFR
HyGm1DCnQM5zwzkVXJfyECpNCk2ndrnM1rl+ME2l5ndz7uXyEJyfndtA8qYXmAo3iJLZ1QP18yIO
nbufvufHNaOgVXpJawOiL2fvswSHhaBYtFPt0worq0tLJ0bFMzw0pSvyaVE6UD1AdKlGiqRJ0wJp
E3YqAiEqbaB+xDozqBqP8Vc9p92t2sIKt8UZE1dDO1GxmG6vWBwgSXAHUDogpdNN1/hOIjW0Qn4v
+mok4XsI3+NDSKN2CaGRMzPaNf5Kvdu64xHTrdGDQuv3TTwQamtoyyYttdLc/ISP2vqU6oFclszZ
/aWN76Xpo2hctwzOQ2IpfDVxnIBNQ05ixoBT5TB2HpPYeU3gy+EtJWX03GRe5ecdSYs8wnvkjcDb
7ijQiDcmBwoUWVod5pcIWQpKiXDrpepL/a6Z3qY6d6tat0/9U19f0wVRHQ+F+3W+V2oFp35Cu9St
9+2ciRmpHN7uLo1NkVkm4eIcAZP1zg6U2dgoRuajh/+hxlajOtGnngiiOfnGrT1SLMZxzQxljQ57
h9QLyX7KI5gbN750v5n66m8Y0b7Mjnh3K/49FNgoKyUleVkYIE0qUdRcIKLDjRmqqiY1eAg58NGl
Gs+VHTI57rS8RMlOUEuE7dEO2s+AXTj1GZglsT9klxwK8ZTfZeY7c/V7oJg6lAlYUaJVhRtJjp2B
E5OdkqWiJK0GPiBy5qaGCgIi8O+PU+t9gftg79bxI9AXxXtk2EAGSyOtLAZA6ihIGGpS0bsw3Ygq
SNVlaIOxzBtjfZ3WDHO9Ek3+aXvtxBiMwbPbfyqipKtAcqCStRJ5LK6IBIwocH0MguWtRFnh8W/c
0Z0RNKitlAFI0STjJ4DAcCWAdeogh82F1LdyKLUuv+3IGFviv+A4gpUURFYkYRJNLfGAuTIwgRaY
96sxwWYQGIhHJMxBTn2LkBN7/CcYFg+JrcMswfFAW5LYdSPzX7J0/+RayLXB5PDUdL0wnIaiJWHt
0yFGNCYxyyu/psSG4QkKMt98Z4fLVD883r5LuY6zCi7wdR72kZdCuEQysFzeGFNYSAG5u+kS6rbu
jMMpORL/xCHydg7mhNI9PX5ExLMlJRgcYsFcGF/SHHr+jZabc99Ozr20dmRfiVch7s07OWLfUvNN
ov91vtZtGYcfuwsOwd7YiAOxM901SEV3NBoQq3eRXeRQcdGwWyd9KzOoRvyn7oRDvQluzeIMMXQX
RuOyu2QczqjLuDHJvGTlIM1LWfhR57hqpMx9Cdo2QopW6pWk4azd0nBZ7cKiKMls1RAG7wSx0hnT
y5ajdnswaN4MCfSK34swV1C1WPG0r4h/CeqJ9onS+eTXh54gYsOGFwATZjlKDFtMYR63czOSPqJr
yAsxkYR5384Ls2RdOmmbG71e6lt2Jy9zMqF2aZNv7Xw++zo8u5jX7iZTnhV8QEJPVCxjVllllUkR
494pwk2MmUaqKmvl8L3K5qEpgix8WkkxVAPgzUI5aHw8N5xiI1XdonuHt12tHazXK7Lyf78waRa6
zz3ZxpecH+NJDMZ1AYXK2HNUsNzDXKG3ap/A6UxfJxBGqUu0AwgI4jZkBH4GmcPtB67CUlIZPLXV
EvDt0AIDo1aXaH350StHLQ67JurEhYhbYq5gt6nJ+fkyP/JNag6oR7xVOak0USAQzErKwk5U1XvA
RBQwrHLQm2rsssz/yEUJbT476gzK/KRg/xLCPQprFMqIDKr8B7hizouFzKAWoQgSAf6Uz/ShS19p
vNwD1gB1ekI61WtUmqf0n1++Hs388hLmxwVglvDeLb2YKvLzb8j5fdFHvDBEi7nTTDVVf9G1G50t
5Lx2xU7xjPSCOJEEhyTGUfO5pOlUthpMhqkdYiIqepH7Rgw1hEVLa9Kdj2u32kavR0KNH/qVCIiu
XV6KPleS9UDURmgRLWthD+/JC5UjT7Xq0MbkEcfgDuOG8AtZTUrM+mgA6lBmp/FJPFjFpjL7GmGd
STS+fLR1JJYjX6/ZbSXuRoIUJZcGaCuAU2iZWxNavvziyYoh+fK7yltRDDTzWq+Pp+G6caC6WWl/
AQhCznBi+IcMvV6IvARCXGStS8QawdqpOjXWkEGmqOzQEsVbR+ko3kl2bJdv3vPNxqN9HNJBW/l1
Hw2XkZjXfDPOLZOGWyUfKLajj4W6y+XuvC9eveDecu3k490+Xu5uH+8ttF8u1bpxAXBH4/Da+Tza
j6NzJfta9I6UXR7t977F/PoL8zvPblxvTa9vK18xPkezFFmNhwR3L3iOv2tin4nnrFsH5NCpO6dB
bkbv6zyCMfUxiiAsBIYA1XlUWm8547A3vzfziJf5mouaibQQapxPODOY/Z9ROoh6U0Cujs63PKiQ
RwGf7O5k1b96rYuveSuZMW3miL5SNe1Vcq0Is0oD/X1Q9AEvnAIFNvAUO+m8J7vBebTNBddVY1ga
JtNivxBcvXq3ELzhxA+vk6Nb70bUn4PKX+WPr1Vv5pP5vUgE8CcykCMpzBrB0b1tdlRziWt3Tj0y
TswTIvkj3D+bpUSCbPl5nZBmXRqcto3BcQj6jfLRtoDy03t57TKclBDtuyxvD2EDAzE8NCPCwTzF
ADpqUYOldBYUlxSYb8MFXCoKokgtJGaFCJ0OocHH+z57pUvzVW7tvu6+2o4uzhN0iA6cIxo/ZvVg
3ov2kWQSYSQGUbyN+l9UdJKdc3jZNbJFhK5I2B5UZ+gcMsv++y8PfLswznXzhbpBwWpcnSL5aN6r
7pB6RFHReu0pAOTC0jM4fdv56+j9be8jv/5uHc+dyqEXn/uFc+dYNCuVVvnqV5EGBeeK/fJ5UsKR
n5rxonWvOotrcHvYSOSVbhYd3oclFJRpAnFx+0RPalpuRzk/T4Rx8Sqtyt6I7WObzm871744V6fW
Ssj/LuELAeAL49ruzWqHCg8H+NAlyLAa7YfbGB79C4yEh1/vxxwpdOFJmsr9BxozJwzEE5PS8JLe
fXTtXJFQ1qjyC4/RM1zsUovaXou0m1ZKVbBPFCFAUIj2RNjZ2wfnOtm7xf4PISFgB0LLncewAXvP
FOTdYMF4A5qAMSO0R43zxBcP59LMtzW0Jq8W/f2wsgYoQHGquXdrA5oBOP5o3ww+Qdy6gvPuOzfu
uQUt/GU0BqVesZPzyt3DKu5cJr/ZdVKZlWa5JkSD4S/Y+6T49rNzh98RE928HWKc4ER+UpUwt9n7
DArN16RyQhHTKIQXKMV/p2nyNSpAc0fj8zXKoAE4gQLa2kYe9Iez3P+C8F2sMtNanxFi3+hsvYI8
6SCkOYrxO+vCTBVY0ncHYW4S0kP7R73/3i7tkCKzGHruf2tm4aFDc8FvOtfgFORmVEej5cva760a
5JbrX/QXQ66pm8fwFRY7mMPhd5kE1+Wrd5tE/cOrcyyYcBeTHt4slf5FfKy2oNDLaf+so3G585v9
Nu9BY/AY1rufvVFvfpY5dAuYe2Hm2pXee9loVZ1Si7GXzMI49hMLJTk4HO2kEy0RgT14UKz+q4ml
aEd7MbtBJkGI7nHnMFb4bTu/nu/vG9jPzuHc/RUGz30/ftlJCRm6/r7mn4nXaZbPeQeqL+1vc9cD
mmcUKsYQrYGFCR6kMr4K+Ro9mE09kl4OXx9qHKciEpBiVDJKvVRRDDydoXqidGuOYtp/JXJA4m4H
237qDYiSFZxLYiQb0HJtinGv59To55hBcyqdH83ritnkHgKuCA/skZeNyQ0YhQttmvmQ5se9mb/R
yTk5Eg44OInL1BbmeHPkmHToSYRED4xhveSBZQUcIy8MGAzJT3Ho3jg5+YfxnhyeRnVS21QBhyPz
S/54MHKULCZYSWDnMdJ1NXY75Yy/6gbTVfLJUBeJKfXhxHrU2vWiU6xYxboFiEExEnNNveBrPxik
QuUQOAfaDY1FZPI0GGxrKB5BkYASM/phZv/2FzMpoyNqPiCVw4A9GDc0Xz9mMWceqSv/Ea63GqD6
T4sADGvK/J38praKIuPTcB8ls1Bt7smc/25vs1yw3/DS6YSh/3Xy7NWBfQtmo2LW55zXN6IQRQMO
IyzL6vK+pC52AkwD4f4YBbIRKBFgajnjhOGdFNCXZpzZtw0N6947I6dyN569HRB1ycgN9mhKQ1e8
WJWzj6Ni15Jtftul2WUVt2+dY7NQNo4E6nNCGarxP3Qmll9m4qEcUUHA4tLbTfMkHKNLbNSWOaJl
6n9lo77KTz5vo4xF+/zVN/vh9Zs62LfxIStixB/c8YS4zVo0LNb0BSQwOZyNW/9X1ppd9NYN7PAr
hz2w73QZ7e163nwuTDzdusEzU4dJh5de4e8MwNup+l0o8a0W/b3U+MrjxuQ+f1/RZ9x9jWveuF5t
7kTcv3ulo/ngmZFciBCjNj8kDpRS6VPm7hWMBV13oHPAurQyEdGyAyVUAmTx/pgX1GpLZol7Hta5
faznzXzcrfv/iDqvJcW1Zgk/kSLw5lbegEB4uCGg8d67pz9fSrPPP+ruaQOya9WqysrKAgZFg5WM
VpxjkRjm7j62rN4sJ9v+u31vXOJbaJAMgu8xPLR+vcMYFUsYj4Oif2v9MEaNY7ANSu29d+0beWKl
PYos7+alBbdvRJvN+Ng/9gsoDhveMTD6Ne6WXUxexHwLo7PtA4I5j5e7TV7z+uQS74MLBGq8TPC8
0a0FoQtMyf+2p6PjlIzgvbFtoOOcs/KU3vaIwTY1RgStiI9ry2AOkSNF4hpiVo9xeWoYrRpPW2KJ
+LqDEjElgPTk/rFuizXBLi1l+y+KgfPWPW+9c+aPpg3eJTyEn+YWwfZicHOjh0u1SuODcTwCHXSR
AoZwCXF5sPcuzp0qobD0l2tNe8+dXXqjcG4CgrEKE5pPtsP98Aytz3YRBu28Z6XBg+QAV5ozezCs
24DzDYghkEAohINc088F+SQ3vh2apXvrNXwyGyFumG90qJBkb+SDPIBHj/E7bQpORbX/OdxNDsvt
SjLtON5n5DiuS7SIIfTWBie8SDAHsAfcwBdNDYti1pTWJnPz0MS1OqJ3OcERw7va9QoJf7+UrQ/A
8w0KyKexTRB+Z5KfrOqRKQO78NI+Tn5SxD/3qzQJZO+1GTWQTNjk8TXpk7KdmkdUcDbWDQIHKoB5
2IvulqHnHff26eI/+zno48WoenV2Rada8XLlBHfm1LttvHXFRfyGKy14uDON39s6NE9XzCIzvO6f
cPF3vRMeH4tyVIyf7oXqdGj7ZClQ7qJYng5sXsm+RLshC7SxZCC3D8Pf2izHv853AdfBh+M3LzKc
IoLm6dti3l1ar9Y0BEEMClB/LywWgdElRxtcm0cfGiJwCZo5hlO5uXBS1p0pIe+H5/+18a/XzKrm
o3eO32GpiQgzjVIONJI1hvnoNZwuSmMIZZV2AUidITlfX2ElesbyNYRO9WH8fBZY6gccCJQiZ48t
/OEc6xNSxGDrXVm1+Hq3dmHR2Tnr1qG5884RIpt2uYcPRG3UISApEtD9q33u08YFqOnXOka7Zj3Y
hKfwkKy7RvCMWNFCSGjWrr9DrPMdbZofd9OjOXyvaJ79HdTad1yNTl2mP6JCVPzQmrYQ13EE3lHJ
f8SX5AeP94pNNVwc90L8a0FTaRgu5PP4BsW/degXoWsWoNiLR6CAr+CxdoasiU7J7d+WN28THfx6
AIM1OrIYe3Cng2Ns/JW43NWpjVvYLTdAhssNZgI5OepqYR8+3LL9G3MFzsU7NfN4H7RMBlo+h8WG
MGLSQqSDxF9gcSKV9uLI+J08O4LumCcYnvuofw8vEFwAW9Fh3zaKIb0iAiPc+TfIpEa8pXjvSu6T
NhLwSpwjL3g3HsklecXX9o85N6P7xCGqtevxL1p718ZrNt3YJUDsvy1LXfIL4Ri3y4gbMaDG1/52
ud+D5r+iSnvdzMMvPtYxj1N32qiyA/TRmTr5BwsbXUYe7U/jjgZfyUMW0f76myaqk0lhgt50cnPx
V0d74FZa15BJlk9dx/hSaNyiBLK1DqdBBcnDcvRo7aPLAgbAIN+A69l42cVeYVJK1O5yF9Sct1/r
FKFuVzwxSkmaM5xne8RIvs2fD4WaKvtichjkvXr/hBrOvNopY5NZHozOZwhRNNnyMDYL9RsjwC7/
fSiBqFIW/abShYLpZmlszMoOi0WnMoaSS401IikQZgEsfr0P3AmflRd4Agrai6rvApKzqKTmR+/V
ldV2wGq2xpI9zems2K7F05hV/hkZvVNz97GIaREp5ZHXucwrYE3RPTVKzXqv3EONNqDmIqIMlBwM
tHU31yGgaR6Sq1tyi1ahUfClR0d75OhDRcq7gyCtS7wYluKcX3PLDIR6yMQip1hsXSNUSMJNcmge
o1Nj2qzF21Z1Z77GMEjaueZxwpV9+8ckPyzSQotv6CbXJMsTnnwok4Eo6jVInSwtfcpWyTOgJIaA
hb9u3oYUVVGjD+RygphUW6DngTw84H0bsjDkCyrF4SRAf6V5Af4a3mH/PefYkO4HlWRLUiI3qFE1
RGnKOdEjZ7BOlL/klNTbTqt489rHf7jNWaxH1aSa1FoGVM5Sd0t1V5nxOXXL3g+6xwfN7kOEc+lv
MZoUtrYY/9QxHGm0ZCD3hTdJwztf3dpLyCBX/0AOnDzlcaWkRm0F1GD3RLkbWU234lxZGHmEteQ4
oO0epPRyaxdsgm/KRVHN7Z6MDnl7cDVKBwAZsc47hK8ICAFRaUDdrwQGtaukwyp22flBbClB/6jx
lfI+q3x2avA5CJmoR8XHII8yOVNXAMwFoLWu2Woy8pIE730FoQsf6zh/vK2Kc6CB2QH79PXvIHZ5
H3ME062WXB16xDffoeGXu0b3OqB+he41v+jbPs2PMF0vvUrzTpMLsnx7+77EVyLRVowpMHDqMX7U
dXnrMgHpVVzfWfenjQnfjQ/jwmw3unTJLK7N54QvRZ+LOpFwG+7muXal8Qhz3dPq26r1cu0H7RK8
Yix/qZrUaTtBy4qu/Cais9/8UKNHG4JsZoF6TtgEfh1O9H1GRQyu4jc5IJNKkIL8OIaHZG/rTUrh
Yh1hneyCm8FZhwUyighiYW/tx9eGMH/3r5REAQzs7McT3ijBAt5UuYqcTq+GihHLE1AphtfbxW97
DYCGG8EdHd9P1pE8FVX3T7pMocKXgh4sZ5ykCsPyAE5Bnts+hjyDu3Ozys0T2s29G0KaPK3JpXuC
C/9qv2fTpNot3vziiJhRmcc9ySPazdOCB+eYPDohGKdRNK+jB6a2c5jVrTdLE6szHtnOfuWdLQ45
7mqOkpQg/7PLTEHiood5JfLq0rZMGb6I+fFo7Yo4aNfmY3gh1TwsD0mEVYekPVu8oRoBUEyek32H
VrTdd9osGDKqtx5Wx99kHZMygt/MsX5DUq3Mc45TGH9H3ME85QHn4EmpRc01QtqM2mdK0pxTvIkr
rV+Yhy+Ni43vvAWlgtEykQMWv9u89Rc+6Ahwa9WColdpTRuv8BIx3hoF9+tum5RPxO/mmn5KU/cV
nb1ydIHLtA2uNGrf9k8MCKQS6GdDazTKCyJ1/4MmFBDHWKXu3c41XhR/bMi4O2Xv+vfAZTC8e8n+
rv3K+MNkrZlP2BjIesC9UrYPm/EivMMElL1vYxOXFtiN+3K/Hm7qE1yyO5AXqY0/mKGT7QpPDMA8
uk7Ok+/ksigXrQ+i4ITY1Gg+zS8zshwblPVBH6BfBfz1OqWOHijp62ZXUEqB2gYeQndLkrTBTZa/
+Hf7A2sw5IBey96GIBvQr/XoHzDq+znuuIunXvzbtZ8Jd2Z1/kq18Bc8+5/5J6oxAxgz+JNESsMj
7Z22Xg7NX5QYqqzz+Xgze46+7X1fjHOeBisOo/C4rLFU3sePaJ2QFW3TW4eQgKHrbIKWREY6qnnt
zdG+iCJKBhJhAdDnqQUgWUdledaJcDIXRy/v00GrN6jbpOoWCa9SGYLE11BSEEWB+gMUERcCHujW
Pp+rNqZHnoVMi6jwUsLokUtMXzuRLq2Kw0GH4FFC9uxBG1UK4WzazQHFOxQ7SKsUpU+JC8JEQbeD
8e8q0UidMv+ysuMk0dElmcHliKCpK4L5TAJVgg7JguL0AVdzRgWIMmTVGkgS64gYSJJ0+ySo0FNV
hfyKV6Y6I7xT1GRlKFN9ICrrkVBBio29ICqhXKsonzopli6+6pjgAGxqpioBIVQGOAk+Uj6sdFXr
VkdcH/4QtJrsaNJkLyTL9K4P5xM9bIkPHzkUdw03HW0R2KWtOa0+RxBxaA5BEpjDkm2iUJvSj15K
vyYXCo1IN6WuqyZzPOeFwQAp4ysPlhsrkAch8WDJWfD+SROSpigZaKDCQ+IOB41Ka+w0xqpDX1J6
LmCGpFvaWoI2OqTk+APEXJv9KoGW3eI5aBqpBTXDTYvFOXKWsaZMPOTo6S3X35WhFZks27J71eks
/zrL9KHOl+12Vj/WQ5mhrYpydB2RQSIxm2oiP5uq9/7QqlBJTOr2Y1jW6NyV6EzHrW7QB1Gy9o1Z
l6fYHcN6RJCYfJ8SikvSq+O4G3bxh5KcGdc9XZ642nTkC78mavheWwRrJHiKXmNrDdvwiyl/VZ15
AZtGavE/ZuY0LeTQYBTjpBgpQZdtZThX6hku2RuJcEkMQkzGjJ8kghGjkXEtJn0vUwWY62FO5s2J
mqOrBxrcWbGBCAg6E6VtTsggSMwQB4BQB1puc+F3Q/KhU7Mr+d9FOs/2ph8KUSNN6i8qjuH+G+oM
dobFxqI3JrNUgN6IUaFtknY9oUIIMicNnPoSfJCgcIKQ6IJUPK/UIxPNDrKHctl5k0cNIcyr8sD5
ozZ2zijKVEt7nK9ocHzMs9HIxfEjc13Di1fKeMgOUKLE/iNGHT3cI81IHjH6GpTtI3akubD891iV
em7TvftqAzMw/jQCKI6FvCDKbkeSJN7fh1z80wau41dAQCgvaCd6qYaa2BFcg1L6kJKsNkzSrz3V
0FYimkQ3d+CdbmCUIfx9/vKzGsNUy9ITNVWcXcQBdF6eA7lfXTM1eGazGSIv3S63jMsZZDqQODHU
VV58ehN60hQuxnWnFHxAHIJbhOvKJ2kVQHVYtqJJpcWEBEOiNol4qsblZ5T1rn14vg6REjR+3BNo
NXmpqFN6qUzxpYYVvhBpQKnZh1JzvEFAT9moUR4wTbQ5qd8piSslHqkYb6wqZZlqQYVHEovCBI+U
kDEjl4rWlhHc5neelZhoNCTSA4Y2OYe4iBEDs4IggSpKahn1WJmhCKJ0OpgwXgBbFDcJuEZkCnaj
PfOMNaxRW5pDm8JsofKDJZv0GE6YUg0ifvy46C31AgQyRXYBrGPE0/S2KUXStIhgrqOJsKeyEu11
Pp9TgNZbeqg5MF9pYGhiqZjtMg3jtx0PG0OmsVRBVNjKr2+OMZHwxrAY5kPoB7yrMXRmYSNGhmOJ
GAyPHTJyzEMNu30a4U0ZDnTJtENoFbOvDUaddyqumrjGljP+OB+HIo9ZzmbMAL/B9fhY9SYhtWMW
6M4evMJXOKXgtmT/OiWc+7urryUbPbiKfRjmO1vv5t+iH45fUFlUFnmiF0YHymCRSHFw55x6B5+b
ceLhskp88eidtnAtxObdtAAUr6i0bqgF+w23E1jKiHAfGAYwqFyiTwZGAVAA0WDVVTNGiDzyQ+kf
5n0kHGBUKR+FxCdo+Tk5M4I+tCuDMmAMaZnHwEGqYCnJAxk0HEeqWnP0ActKQpW630aQ3OBdiXsl
6QIl9Ivk4kV8upKVRukTv23r0xq1Nx2cSeL0CPPAz8ancUYFELkOQi6PU+2hMm1+uP/wIcHHIRM1
Wd+TGsV7fuFo3v0V3yaRxoi0mAJUUTr4zBWoLO03UU8ba30Z7r3SWJ3mmHbj0lg/6avm3SOS6iTO
3m247W/7kEA66nJSwn7xbaWNj7Tt34Yvn1/tiQ3JcdXwrDbuvq+aGmSr+amS8qjZkQPOWRnjxQt+
dafBgyYewb7PT1UKwFMq+YV5LVxlCTZIqHniBTi46aSvSSTY86bUVPDuTolizOF+SeDAcbAASF7y
nQbAf6tOrV15szfibb/SRrZtWO9s5AMaKEoZMQEEpxTrOJx0m5PDR9zxu32/TpRCLFTD4qBsiHLn
B8MY9JCnQbh32Cjh2LNIbgb1JrNEpk79o7Rq8m/JPSIH4j/m+z43yT+mVQCS9NfOpDItsRRsQAcn
Ypm2sGe4TqmfBoZMqfrH5XEJei2mzQdJ5HRBwJVT6YgI9ZlXeMbD4S9OujI5yyUsH7lwRytABAcp
F5MDbkDe1ROem8tV6ibo1KZ87RhiYst7pAQnXX5gV5/ROT+zDuB7InDET5RL6GCZo8booVoi7RTB
WfA/xeFYpvNErqqYK0e0Q7VanVzMlAjbEucmquE/OEEE70yvzI+RHNkxbuHB4bRcHAn44T2ZQWsy
51u5WkGvh6UmXESckfcIEpijy3aGOMYOUS+EaN9D/F2+A0ZWLFotkzsXQlVvAp1PH6mHllrceSuY
Uvd8X71KW/NIN7ju1r40ty49JZBisiXIBL54sfatLAOXG25bp+b3YZ6EI69d6Y/vlnWUh7NNibm7
/yafaNgr5Qm/JkCtd7H0qW0P72Hrbnmb3qAXvimF3lnV3vqR5iJ3pNYz50JFywoqPurcwRRevewa
RdTijB9AnQxfnwVvTUUfaBeZbOfsLKYoEYnmfqCW4W2pMc9pBNBMAxBq/hBOP0aPHcdRa40CuOyV
7rH65I8EGIabb2+HBlBMFX31Mp+qd1b+Us5OsWe45V7FqTj74ZeYf1FL05kb0pkXXjidfdoUWqW1
1opfHnYTKWK0xLTnOllPVnb5WPKR2LoPq3vv7sw+EiU4AXkHVl0BgaauJY9zlYxerk/G0iTQwKup
4rI1R80B0Ru/W5F/SAsnZblaqtTGMdYaJ76+Nty4tAc07jI1VeZAKV46e7A2SthLfmCF5DhUTm6v
doW8rNjrkh4lpWmpNoterODP244kjVWppY1OPlReUUvA/6Lmw41waR52QvyiDqb1dIp/Ym3iw4fZ
uQCiVmEM7WdSJlMfne3s416QlLw0UqALGAaFhhYSkxSLQTT4cNVqJFRswZZ5uVdHueccXYOUQZZU
vqrh1ZdqoJS1Rs/JSlb9uN9NSCfauq94nzjh3Y1prSTltzFncbd7sbijuu+rhRTNE7g0XDUB3yJZ
dfH2G7ETvk0VsaIJJ+8y8VcDwlZ+IQVwOZUTIh8iVl+ipugpT+SGz+f8N5/0TrTPQVWMSFKhJbQo
3TTVPGi0FlvfECoKvaBvDLecd3MPjMhf13AP+AM0pgJo6tC3YcjgHNbQAaAe1c+P9fU4Z73aeTuP
Ij7GEZn0LEcvn5xHyv3Q9raim50waiR0p+HKV/JsNV5Q08C2TsV4Slb0d5xRMucc7Zu1Rv0qb0FF
c772xbwGp85rth6XXKhNixolB8HaKjIo6W9G2yp9nZpGqN/od8wftjU7yTZJPxb8nKwEVXn9mXq4
kM8xb5Z1IGXBH+n5qredXb2Rsc6Rp3yHrenKR865fJnNCnb/4YW8z6y5UpglS8PU0NE/3sM6EVc8
PDxYtr6+zGZ5J2eP62HO7v9zm+qeeK7jcNbvH0Kdjl6e+VO4uPzpxs50JohkM0KQauuTw9GLKE1L
eQMpm4EZttElVPDExn0gbU5KarPs6jX42mM8ur3N+5muzGPm80pzGlN5sQr+hXf/FwMsVOs8GiD6
QiB+aIA+kFKSx5Ftu54kFtCVVAOVQRHF52TlJ0ndXgwYobxFXODRQGwKtZPU2IcfKlN0dQZ+Fw0z
eYqi4J4DcXBXgA/YG8BMvCAylGGVpns6FCMYrU8IRqOk28UXzVtc3duWbhnfPu1xzIUwOZCvbIIh
fGw+GPOo+wF0MHO6XbQ8YxpdDrR/NTOioQ2yEmlwPpkUXdULwQNzfo0CZWUpqRUZtixmzfiR6Amo
8gxUifWIImEgdi1+mdKDwodHV0oGon6LR5Ix16Wfc6El24uyqlJSSspg4seB0dVXLMmoTLpxS281
Ks9vfuneMejBWDmu9oPcKVoDneNbnNsXwLJdoVFeOxX6Hhtufd05n6LjalegYS64eKkz/bSgBJwP
9qCIhIX4AzijrRdEI8gpJAiVvivENVp/VW0Wp7bRUJODcpAWjzdlhcSo0Yr2NtfMQ6PNEJh/Jf1/
s7itiF2fWWNq1uDThozDE9wEmqcJkv3JAklalj87WtBbdJEwJ+iy4CeLHYaNBcNAJIT/F0nVTpLV
gp+7PA6RZS4WKoo7K0pWVk6HUuC9A5MIiTG6rLTJjyWF4vGQZ2v5mgv9ftjvM9J/zkxTfbYzQan2
WM3u0SZGwYzG44LblV7tCAXsxEcZpruQEnbRXJDZxKwsMLzl4O4vFOQesKpM4dXJ04BfPAl5EzkE
a3dRpwKY5Z9GQndAEtJG3Cz6CtF0iHckBnXJq5SD5FTiN/n3xRS2nGwfCxfq34u6za4YqqFAFjTt
fdjeB4safs5JQ7Hvc8Gc/94mZv5gXOKTE3I5sWC3Ffp+FqF4twv4lp48qp5IdjAbtTZqgrAqamWO
BgsYSE8m1IJZJuDxq0WSgc1spHGX0IvFINJIB0jTwvRvMhquERnRFVh+uGHZjA33Na6RXqHMoEFi
l1R2JIJZVAw2Hgo9WGn2R6E07BU+znOIgZ1yGycjqABgBICf96jE6SE7dI+eUZ0sM18RO0NsZNc/
UAi8hv5k4F0tudn+pa/+S7I4GzLZN+vauuFYydSiho0QIfeh3w2ZuGJpHSEelqJT+GpKLLtPB0Ls
HpyEScG8YNhkb6HfMVbgN7iytrKHGImK+TdsA4xQqOiNQ3j9yBnwqgs2WaaxQWS74h6uwq6MtKq7
k1UDXaM4nOG1dDFFRTPhJuaQ6l6B6y4Wqe+D88dQNAL5MbKaksoUiYtEjuz/0dbCoQvR6XBSFJbn
0s9r+xHngOpVboGtJvcGqkh9QdwAYEHe8omEchvlKSx2GEo/4YQ31WcxivEHYhwrdOFXpC+1evir
LmZ2tWg0GDBdTo7mCXQ2aUYLn7c2huNGjDu2YnIKcRwIQBiNEsZazL9ut4y2l9xQfDL1VgCs2Dq4
1TgIkwk9XiaZQmmn16PAlLhTCN3oKVVTWEMOtyUC/KW1ykJGl0KKkKGbM/s3K13XOIh+zzTkXSOI
dauEMYkHQhMR0exQJ5Y/AlxC4DCZq2oQ6Bdb4EOS5PmuBqOng4HexnK4HjZGOnVZgFDAcHAYeyni
Iel+GFXunD1RvQjoirsqdDqDax6B/q8Dw4CqCHHThgDAiJmZupY8ejoOU5WrcxOmKJwlBWdKOH96
j2KPrFOEjpA5pnqxDjHnbAhTVBecCgaD7kyQgcaJItvOBJRfk0sM/2LnJlJLutl1/5Z67NJHUgek
/ZlJVsIq59s1p9Cp4bLLMD39EmFrfEBdiW40dK5haSakYXpAvHP6XSpXgGU+ANNj1doPcf7kjKAZ
yDzQff/noIfh7OPUPV6NV87zmaUlL2OqWNqdnZ0Oj9TTzAbxxgT66QLeYcGTkGEXUh2jaZBq2EpP
jwe+R/hUxkdLPos+1mWlR6wbQ5oD8HJA9KJn3QTDIHRsGfqjYqDUZKUOvzR7BcLy9Pno3S3CObCu
niiiE9wDhisPf8IiLnEnPP/BYJFnsZF101DWYGAss4eqy6iQs6/jw1pN6cfpW2jXZeaDQQXhBlbB
8YUw6GBhjAXq9meaMF2UerfcUGw5fNWUS1rqSFuK82edErcUYWBVnY0WzHG9ZSXvHLuSluijlNr4
C8As+KCqB2T9REX/1YY4R8m+5i45UZ6JtjG+ofzPGxsOF8RwkxJHTD6SQ+nixSNzzu7ZfXgPbxcW
ogf4TwRjsIVnBx9a2xb+aKlmHkv+GwCPQgjoi6RCTS2wq727cw5sO6fk55clv+QfbVLfjBZOmV0o
EhbR52xzHH6LGJ51a+7tY0smF2+a4VPHOZ5ymkVcYk4UIjZ+duvWlHnjs3lCx2CLfwB3dbi2nxhi
D28eAs/bp+WWR98W+NnSAZsyjGuWOr9dGsS8Et0ufJFFUQRW84RrKdUEIgoSIaZfabwW9IRu8VD+
bSqg8J/C05YZLkFKtXW4IheATBFl/Gp2gmAFVbTaYDumcIqwDJbXFx1oFcepeETVcdSViCvCplqg
rGwIs0FtELgv9S7UblN1p8o7NcLdNQwf6oni9jcDKmvm/qMyDVEXFLpV+pqnlh7SSE+SnbnBeyZ/
T+U+H1tXqGJ0RPgYrfDKCdkNOncWFDmG9IRWex084Fr/4X47ZzjtEq+X0VGJoHR/NxRCqTNCD7YJ
ncKrLZjUjGqqApMcG0pdMNEABHL/etHuq5DCFH4ZkODpEBwZDW21OFuA1fBqx5P/NHfOo7lLbnw+
mgU/G2k379HctwqsWq1CdJfnlYtO/UO/gj8xNMbvIfqW3rq7dXNRLtrBm4VBhh7hMzo0jWALq1lc
fTAVXlFngj0hgqjn3w+9EZUW6XoQL0NtS+ZRWQd5xYq5p4lancxRVRDcvk8BedX2qwSJusGOAG3d
CUHx2oeyLrIXWUW5Og0qMH0RW+huyisFurBWazsZCRyiIw4mBes8Aa7PDMQpGH3pUpOtOTS+UWk8
hfEzilc1DrHyZIGExhnkUqQbtLeUOlE2QmX5Yrdo0M7TLIDk1rHzWoKy88qK2yVdIPGFf1K5tDIQ
XKYAQjGBVo/MUO1gwhn+DYQmh/eAQ7xYXGzDh+CFhsGXAY8eLskGwcDC9lPtau2WTTAYiVJUUlQ2
zhfUGkniSJ6kDbLv/R2tPYm5UrvqbL2tJ1qQ1DvWIT0g00rj6lxyB3SsQLblTkmfhM5KMHE0tg/t
bKKoJkNJPMHjElxRqZqKd1W2v40UGukp/vuU8JGUCAHxqM9jnwh+JOf+mcqPYiStWKrVeEWeEmCV
VufCU0NQAlKhAF8bftZzzKAGwU67BjoP3nVVgOe3Y4VUVDHF5Kwh/WsJ/BI/o8JeZwG9MbEqCOwI
phOf/uQRtqQS3iNVzSpnCF2JtUZPJ4eejv6HNoZ4gLQoMvAE1yKr5JcuQfVgAcLli1b9YL3GPGT8
Ip48+jZHbgVeB4rTiF1L7WBeCzUgZQzSNg2wByhJY0nCNVGPqgx2VZcyBmKGcc55Nw9TRcvZg8xy
cgK/WqNJpMQf/j0MgUE6SlkalduFDc/DTVOvfzxxlFpqDb6hlJMUnKxkVdivAGgeNq8Xlg3IS8Jp
Czctj/KFTleTUSkF3Y5sQiiwBgpzje42ltirzJAmW9aLu0euVmNN+6LtC5N406KV7Fw5XnXsYFik
k1phMBeTTtzvQNV5lVWBYulU7A0mtXK4MgcsA8fZz82jvaRtHZ8aleSO/ZOXlMEBFQdSKiHGB7ie
JQTXxz301+6TarGnPyWs0iZpyRToBBdS01PUP/AO1REQdV8eds6SCMAHxRcZG1zMFDdQHMQwgtW3
UZCpEBJAje9BPYj55KfJQ9FNoCAcOy09CgzJPHVN0hqWO5k/jZj/fJkREHWHwr00w0gGDyYjMiYk
FdMpKl1yYe0C+TU7SUmw8YyA5EXo0DPH0SYJiPdddDFLqcvDc0fIH1cY2IIYdZHg5wtESkNjaBiK
VhXoPeUU4ZfIpdIolBmqs3xIiiMb3jinepR5szUCjcRtYkzhMunlukbmMVKkFcSx9AZGpDLi8zkn
7/cGfiQTRru99PcAhXUyT0CrUhbJRg99aThalsPXuNKE0uj632+ohLRQac6y+zXy47SFYuNmc8+J
bYoWiNcsZ+PG4hqN7w19U7RIJb9b4HpFwj8ifgAkhbtCUnR4RFhcna+AGi5mQBCichzdjfTKmGe9
zEsvhAKo0pY5chpVIHSwfFAgvD6i4Sdaf5rcapwj2JMi+jqCEVSUYB2kQqKLubSNdA+aLgoOYM7K
LZUQTTZYoHbhd0rKliiDIERrhITUttG1kycsETQkbfOqz3yXIMicvmHaW3Ok0UVUcufdRVf3DkeY
ZC8ZEzIkUDyU89CvqX5pscY5U2rh1I1ATZRLsL4OwXOVC6dNJQjgn+s1nBTYS8Q3yAOzxOr/09nk
Q7MEQTP/TadW3Y09oyhJcpBRtgSSWxe8R2FGamSF/gieVyFVtAKxwO2Vf8jDwFPuaoXTeWngvS3u
o/BrAnrrS7pE2BHMfN75BBM64C2qPlT+on6nsUsbTjZI53zXXRE0D7e8DhmGInuMEoAq5VuedI/N
9qnwOsu46GvOzxIHWHs3QxOeKSxDmxtiOqIQUQ6yUaaRpr3RsWGwYNfpuCdpoJGMVGN6vzVXGTFK
z2cpMOW55nOwRk1KTanMuClWURyiwLdJLEMkLINVlnaDYk5NrJ9LVl4TS2NhQsyjxlI4cQc17UHr
x7umXoTye1QaWTBd1DWLZw3bJ03UpVk/Uc74kHEQz2yO/dcKkG3qrOp5w5819NLuDbyq10r30JqI
jqaRSHzG6MLt0bnLgIsHKR8qdYb+mxpaBuWwCqTMTJqELCSudE9nsMTi5LPXOZMfkjOkNelqmn0a
nUyzXFrlahGDZ4TcNfoZOORi9rASNPU1zxE0ZeUQoU+RHl8nJXupi5fTkpLgpP/EKSpn+O/uYXeZ
mBrpV6oX6AOTZDdc/Ds93QUgnAaVweDtnsxGXyNLAJhgjjQU1UXVuT1y57IEawvkFtpH+rC1MOrQ
stG6wGyZSy+Vll/qEgzFRGue0rUkUoWD8BSzNyiVmXZ7xLRz7dALeghoYTB1iS2ttbqTICjo59rl
0ZU1T62p1KBKWLauS7CcQuafC0inK6Q6TZ6Org+yKrNd3rOoeHd4I5kHLNRZN09ny/+y19hl1a5n
fnCFeI0iXMHMHwQEp80SWpbk5FpEEc07CShFRSD4LBvJYiV4UUHvFxQ865KDNY0EL2wcoYVA5jQP
hLABIMxk9pnbVGm4q2TrduExcv+BN9/gT6uVHFitT0SLaWZEDlq6UPGU9LAO1iZtpqvkqqyN7ItC
I3KbQWqlHHXpooC4o/Gr5/dV5yIC/gFHWOgpZ1G6GtFkGJvACnbWXbe2BKLUwMvyyOKkNoM/XjwS
I1guRddkSULhTRiCmmW4IHkYrR1wN4A0iBkjZs6T092k/tE23I238TAqvIiSS2ex8Ra6RZgEcmJz
5Sk1GYlVGRJ5E302LfuyHvxMv8rhTYwsUQQ64CsQPEWFzMYg3UXEIfjDeYfLwLATHQsXm4FIxzV1
ZoapBzYpjCC+waehIyZHksfwH21LY+8T6StLh5Y6hgOWBYdbB5JPoX0xbNPTkz3Cign1msA4RcVk
6J3M8XhI9xi9QO/Si9XlTv5cdi6IzHI8/U1Np2UbyQeCBWZMzg46ODAjeD+SARGzHgnAHe3loUEs
qdE9wzBA6wiqgET/OhKI1ftweKT0LJ4HcQEnzckzgGFvvty3xe3VLdT844SYfZp0RkrCLARV59ch
vkff5ANZjUOkbVZ1ypJPVlhGywQE84pQwSirQFtLlQIG4ZuCOLgmaXSUXpoukC7TEBvmmkMSf6Zf
AnVCFI+0v8w5SQCDNP1bQ/hf4CgVDeSFNWIpMO3u0MP7b83L1r1LShlgftg18ugqNdYUZljtgZG0
VToZSqJF7TkkK0ZCoWks7r5GGqRELl/+udwarSryc41etqpqJWZ2KVMCcpfCSHC0hjHkTOmGnphg
kAQ8uAZ+MSCjoUx/ir2AwcRKTAjKUjK1iPfyTVue0Eue1SD7BK9oyGXb4OohywisStGJWHJUPeDd
I6eCXdZtkjWX+IlumlxKmpKDomThXjHSQpZaSketWg16gFMRRbEWX5315Nzf1XiqItmIxqM//z+L
qMytiqATtY0OFBbRuprykx/EtKIzKrZh/GusaqSmY14L1y9dXCrpkqPIWpUkaugyhSN1nGkRzvSV
dWXVSEQ/6ZJJjlo1aKzXM6QBaYVHAzt+QoaEnP47ZQa8CCjkSb3TrHQaMKSOhvAt9Q1HIh6gUFDh
hgS4olfVtai5JPVT2HblKRGTxtvFxwBCH0Wr1C+Sh+UqotEnMAlPOl3IQHX37hcPDMuIbyP7pU/5
SUo2TYlZ5C+xBFq0gWA5LPaulLfpoVW4NOQyCd+vSIAxC5lwmhYK82EVsUFRomHwK1J35GxGqzWb
VvGMP1VjosDpd8TIRIqO2klR5bbhK6o7KrkpMY0UwmhapqOCSLfgXNplFDU1XeSMZhtQq1XoXOxP
i8ofbqRisUObeGwlosUbyE8ehfQa5Tt/wydbPjhGuYki+DM1WsLehH1k4OAPwE8xl4ap3Bim7JAW
8dRUalwiy4kZ2G0whZlk5xo207OvYQjzL3VUPv402C5f6W3QrfjPIogiWyFl/EZ66ok4quQrlRkS
W1afUqu+Bmpppw0M0H1ZF25G1bqljMmnu4MTpiqqaesnNaq/A2FL9trh8A9RrADwBRVR7iFVyAE1
XUsq/9g+kFilKHpHdU9abuiJcqvzeQDQX9Sba+XL8HVc0yuhFdKfTUrs6FZiHE3qGxDXhyf3wbqq
t9Md+0rREY97wyOktBWC5d2uexsK2D7Uony8il/xT84bFPrD9aFlhZeZbcy+oEApdSX4X+PqM0KB
v1QuUJ2q7s0zEUhYnEsbOztZimoQlvuwJrwhR8LUUh8rOp3410SdPaoSaLqidP9uPj+0aDxTeVln
5uHWXS00hzOp9S/D5JwG8EJ0lCsVg+kBWFsgxZOhQC88mrIL+iVIScDSA+VX5eBlf9hcwjUtS3vu
jTCmc3+Ln8aI39joJqYdqrWWpfgEM0JmTQ2w6mC/0oKCXab68zeXIY5mKpJXjcpRiWpitaCipJ+s
4IrS3stLBb6UJlFPXZndxq/FluVskUMtd7VZbMZyqdUK+h6fO7fepXdTWTnyMXylYPWJ8C4JeGJ+
lI9IVeMhoD9MEe3qANsTRJHkH4r/rGFT81gx1+CNWwsR/FP6cSGTMzX5U2lVWPGu18b5bGxUi6a5
5nofvKmLBDFmweQ+dM5UFaqukB/02/QDsAVi0oPgD0ziYCKKU2yVqMWrUMYIV7A3ZRnTunBDXwU1
gg3NIAvmiVQEsgvQE7INLBzfkEhTOJo2AZKP+7haGXwp5Wf2VMwpWiaj1+gx2g7Ws9+o/Hfb2PvZ
52ntUYS9Wq/0myuEvJqVfX0VrRxxV938pR/TnW/kzQIiOV+znjdff6+/4+r1tzcLybNsrtFOUfFy
nif+NYv46U99QxH6dHmHskrtF11dqEAf59nO8+u8FpfbdZzWKQWj78gIkOKINmGWPlH240ZOVtva
qrgFu+ROUz5NPqUEUXvmKV9bHhRMZVJuifIkVdx8t+hQHcwmIiAVucSVhi1o6tSf7mSxIQmcrHpw
n2vJJQiVa/A11cBeLizQOBkaw4aIwO+ULSYZihuQ6AFoJYAYIN7WwSIEgNNLwglgYwAdSmG74oGJ
wpmjqTzAGgEdAv5/1kI2g9prtHnF1VN+Tsufoi6hCoKckfuOBZ5ovP7jno/wuQSZac96qnN8MTnA
OUsd9t7Ip2agEovZJIrOPsjRZL6xWheXuFaomqJGUD2bJY46ZUbHA9RkFcZFB/o/rKUUrZKfrYhG
gccHJyprbS61VQGNoygZ6NjCnvBatYGsY/d6KICiAik5NjUE0qTPaPmAs8RAG7TZtCwIzpT3oiBW
QBROCrES4oJcMPWfPZ1kzSPEwr3ScTIXX0hwhViMBWyGWmgo1EfXqlco96D68SyEy86thqJXmrIQ
rsUJpdGx0jTUrYCwnABfqIFlZVOQx40U6JMplGrZ08OhMp2yYQSpQSgUZM9TgjBesWA4PcUqN0iJ
YKCbq26C4AexnLLVQK8RkK3U0n90IgV8x9idTDCsQAxEzzK0+wgEUuUmeiOlBMjJZnGHXCdQBVyp
Dhbf6/xtlSqo2e2/OoUf3riBR//z4Dw3vKADLnGEeEzckdYMiH3wcuiOTg1u3pv6qVeNQrsK1tRM
IQM/BQBnwEGe08Q7A6VDQ59xpKcgWL03F0kYlwWTXrJGb3Cnm8f1otgfaFjOFZir/aMg1CJ6xXLn
QCgGhMAU7Ou+Z06rHr680J0NBZvszB+AuPjZKceNsafFWNnDsvdwSq0PizwRT+o4P5wL29O9OWTM
h2P5mFLfBUeHOTZUylZVChT131CKf1MMI9aReCI/2knkWi81lWih124JgJfmoqB2ShCkL5FqTEin
l9Y520RVKdvwhlL+pEyu5b2kTj+VBH8Sp6gfI+0S6QSmJa1oK/tEMZQWEi7rwVQo+hoc8k5VJKVx
rshEXim6owyHJ66XRhfYuiaqEuj/yuIINwmtJrieEDMmQFiMfaYu8RtFKNkuiUtAjQm8NIUFzTyT
naRdy0Po2PmauesewwqGlyHQ+MY3EoJ/F4gFP2uHbeyVn5bxd45pdUPa5SCxvhWL1JdohCWuURvs
Rscw138inYZ+LOXnyzJufHfX3SfrpLg2C+1vuzx5rM3NfNqDWh8XGmjIOBX0dv7KBIFbWOweOr2F
QWFtlecUqd6hSWBDaOrwfxyd166j2hZEvwiJHF5Ncs75BTlsg8FgojH++h60dNW655zd3TasNUPN
mlXmQCH47uWH6ZdTjVubOgj0PZoHnjXLpBp8b+YZva47qgZ0QMX1V43F3O6TIEScLX5XO5RUXHHe
rkryFVmSZGsd3wgUPop9Midz4mDTJ+4/4yr1XzT5YZgzROBD+S1DbMVM38Q9jRRFhXhor3DHTda5
/wTY2S0TC4dEYGCxm9gZM3Ug02gosyZMZmHjF80E9jFm5u6NArF1xMRpE91RNsEUR0exLJxLi5aj
RhrtIltsndc2XpYnpDtD27imum0qKHzW12rV/lHtUIZVoOSwKb88pdcJJSAGQJSr8D7MQUs0u0pT
pnwJHvMiZsufjYz3DHQE3uax3hp8//xmbJGOagedOKgq5IccCWU7NnnIMWg0USLAGrQVVPaUQdba
P5SthEF+Ezv0SKpqUCLprCO8bNzavXIML+FeYSWm2ONmpUBhL0ZxtGthQ9PeeezfazAU03WI2NFn
9STMNh5t7oqrzT62haJw4auseqA+ABmqZkXD+bIl3/+efo3kc0VZiKVgdRBipgr7AZfwq4CuDDDy
9ovyRYkRFqTr2Xdh7hjfaZ1nlrza7iJf6gUPofezCtmT4g3chcb7Xk2I6ryalp3oQfIn0ubM6wM3
9K8YS4c6scVdcbE26gzLPZT93BBbCgRzk8GzsksK8YO6ek0NxO+sBYoIwaBdv+DxHsVddOtx//z0
8hA0EI49kz+agt9zqNbIjK9oEh8UO+Yq3uLmM2eRep4tTTjkL/T2GGNCO1DI8vukf54jaxr5aedS
RFElGpMGiSVc+ZA/QKvlr1o1c5TVGiostoe1AVeWuki6NxjIwG+GBkQWM704sZXYrmJYRrb8F+z5
DxJS4yApHAUY0Tt5hxBb1QFsaIixLlU0XuCpKbOat31EXwDVCeQbKzeRx9Sy/GyW976lEnofHaLd
dkpJijeCYvO357dwjh2O2C/gh3weBg1EgVOJzgAVaIkgdJIOIl40JS6WAY3dPXio1HDJI7koiq0+
mMXzwxduJr+jubCxd1DdProw3jfs18vjp5DEySO3MR2TodOeix/zKX92RHwG69NclrhRDBPg8f4Z
GxS9ZsWs3JpwivJjCfZP3wqZ/P+fwf64GrhJ6hpPt4UKpxDjBqiohWRcaDT4tX/sqsBn7YfcwUSu
vM9WLHk9aFlulA3yiSvK6noULTtkR5FTRxaIsEl7TCQjWe+b82eJSvmxhk2DBUEEf93WYZgNdTeH
umhe1UOveUN4gER7kGJHYTeJfQx24On46SVeDt8aeTaV0MCtLbc/RE/f+2qcHRF9y49px9bB1xpU
D2kjPF19V96+J9SBjAzdMc+IXRlBJq41XCHUG1v7g1TFNbtpi+TK6FyxIbSciAlPKpBFng3Ss8Qd
eM9o8fxsKxzfHLumL9PlyA6p9GmGCLiU4nBjulU85cUg4E0Vjoc723E7kkVBkgF8zF2DCvyewtZI
+t0r9DI/YN+4juHAIgzK60+y5bedsPEXOjKCWVCa7c/HxqkwR2f2g1VtsKJzQdUip7ZkHn/X7j9Y
9NvsmJReGHmooJpnnkvwQJj+zJmrzUF3RskUvdYvHCaK6nRg3X+nr+H3Bbae+8Z3/GS0OzTJoAER
rVcSjf6yXXNNr8I22jXDcpUugjX7OyoF08PYyI9k3nABmkFWOk8amMimJzEw5oj6o6KTnh/FWvkM
kBjdI+zQzWoW39BUiAeIRQQnkjsDGavvvmhwZJYSLh2VCt3DMV4i5LvBelnt1RIQgSrZPoh7T1iL
ecv1dXjvFBYGa2S1EOpd8Vy1/h4PzMBrYe9TSPKTPDhmlk9boXUCDmzt/O3k8SJekCNqdReJUyXw
rNQzqploTARlSofIp2B9giL5Iu8QCDobh/hEO+pptZuhHHNqdM/S3A/qEV8nzScGkrayL1kj8zUO
pBl+veEaPuNWWMY7skRw4buJj98WRfo/JEqoeYrzlwei002aQ8Uc1d9JH8FyEgnrRjV5yEclchUi
yKcMeAliOshZjaEk4Bz3UmI2vDb0pVjdm0d/LUQj6fQ5RSPpWMzLRTXP7j92bW7kbwMLJxUc8rki
mPHUZcP9ssdJH4CACEnZVua3YKNPrTnvQz8Vfzl4ib6n40+0AbIXn6fbsWMn4So6fOseT6j77hqe
vLKy9JuAjKA6fj4hU5LzDXPXoIFJ9AGXO/5OyZUWurSba1IPJNyzNFuhO8n675FhVRnd1Yeh2FwQ
o+kVhMvKqZ/ojELQR/5aK93nNWY4CyeLpk0cfM8m5S3NLWLSxKTnf8nQTXpEfkUpBlKBtIr7o1Zr
+keNvEbJX2KAYwCekKsp79lUvOd3wjjpA5NR7iGwHUEedUYwOXWINEs7065oS8VHVDykY/V4kjmO
ZA2ZbhSzKaIemksPiN/PvXYEttuS5WtaMWmab4o/nFHE/gSqsFkpCA4kkfZtGyzAmAOjHnR/wcM6
5negk6IaYFzd7pLvIKZwVR2Sj0Hb+RdsA+a6+dRSR6o5rd8j4z1MVkLg/HKnY7kr90SY5eBXWb8H
KECkzsHpkdIxEH8MSTTUZz6jcO99wLxybZ20pXJXZ8EKq5GdcsiQIk56yzQNA6FNnA34H5umn2uj
9oGt/3/1Vb1Hh9cejeL4knEntyiBUBi8MbOiK2H2k9jCf1jGpK1BpxGvZZcYI7OzIc+NU7uyUHAB
SkVk/oP0L0iJNKXmAp+TDv3ffI1uxVq17GCPeZG5t679h/oz3i6Chu0yukqSG23Ek59dWaKVOifE
C7BFFdKmNsOeQUbWapyiWf+kTrJT/pyut4H7HmMILUTdR/wclEfYMvfnVbqDgVCJhqVXPABwXluE
PI8tbAI8PJq1+kepgKLLgkf5XAnr/GCk/9V3dvpUWXGuSgg69C+X+pIspVUOSqlS68HcO9QgurHD
B0z8GJLjFzHx3whAb8efQMmk8CtFxPnni0AxgmdQZGqDHLWnW4EcDkeTnMhHI58+fmtlTVzjO6rx
hJPYsP9G483UBdAVSv/2g9bbL+rvhnCk5KUqCh6EILSrmj/l0Kyqv/bPQAEw38JXO7SEP4foZzof
qpzJ82xwdQTqYEf82gLQMRSy2GMzuwU4iAQaxaSdoqOXB77J8gAu0iPlnjy4PiIUzMoLkLbe81/o
aPYFA0W+XOFUSBIBVqyyyC1ZFjukf6j0lmRlX91+oGqrSwGBeLTacXVrOWSjCMUc+OGdS7ZLIKsJ
jkns35tdb+qJJmoS2jUiSkl/W0yOtNnnWxGMU3Z+DMg/0zf65GALFZ0rguZxZPORyLXkjYqzd0aM
tKz9574zHAtorfJ421SKGYrZnhWtVcNBsxc/dSW1sy2/yAAQ/bMYpirqCuShb+lXX1cX5gS88vQz
0eMZMpFRPy5nH4jS9CQ2NPQdm/by1w87/1X6rYb0Jw/X0Z/j9rcLAYZITpZtmg6miA2Ld5mDRnGc
oULtRqkn/9wCYIXxJjp+w/ZS1J6CuKAyxcaF9pGPxUZTm/lPOu4fMABEWtNpjEmKSrrgli8mKWZO
yTVUtu9rPDVTX0yGsmmrl17MiW1snrPUB/b0LPd+3T+7y/+qaGapbshaNxjkKTho9A2Mlh85gyy2
7FBd/QHhGs4HNmWJtNUoTF1BdL7N8FM70Z84kR00Y/nJ0C68gEb1bTf0wPCi/3ds6aH0WhalqHzG
5kXATd0cxJj/vEYVpcuu1VAqM+yCLU5+YsO1Kd9o8Dq87xKxx3Aqa07BjBWT1sLGzB4nFXb22Bzz
JAg5bTFv92WxpTklp+JQKoBCXZ7N1IAUcfkmU0tby79FGLNE2KyrYNPW01gY90ti2enXbtp42EF5
O2W+hnVc4reTN4Kiv4Xa2RhG6vxvpSP9RGK8VoeIP4S9FoZ5yvBzagAMW1YQlNYmb4Gf/pjpyZT5
OjRRCIN7/YI4VsrU5LXN9ZmFyBm0aNpB2BJ3dZpsFJI4uc1LRu+juKSt6oxpDUyhULPLnigjGRnn
w184LSy3fK8IiJY67U9B0n9/HYq/NRKO6AQiOkf0pZuEHVeOKnx7U7swPOuY5ktwcA5Rc/nQvXde
9epBco18yKHTXF0cpdHM6A7o0lNOKTI6cKSiKwC5VQ1pH8zfUCmxSB9l1vXF4w7ekx/uWa+xyHyS
1j/1dGve0dSDC1DKPC+/eoxcv5n5fSxS15wro/GhVBg8OWAOBP27x6dyA4wl3hN+L6f2nbn0QEUy
rN5/tCaR7LSZayLuAHwLazceSUBxlWu+J3gBVKnTMubjN9br5D3hbYbt065QgIVm2k5+pt+XGVxp
krgckO09xLArGBzMwFQnQtWqHQb4JqAVF8NLDQMney5zAhCTWcrjm7bRM5YL65O+kmdgCDwwZJ6p
4bq5hX7fZyAX066hOkQYHrV/W7sl+2aSv0kmdWMjMT4r35TXCENSWGF7JC0EPDPQkGNIAIFjGUjD
5Od/Ehu7ewRb0U5kuh37cjJ/Izf211GEGHbVzcQL7xBLevTDuzHHD0gfAN/kQ5kvh4KZr8Q4otCY
llMW/v/okqc4tPPPj/szECAreslD46aftRu6e3bFHAnliPe0riZ0/iJMbCAu+t7exhgopZlbR4GL
DECPOqAf/Bfva2fPM79Lr1Hkt1PN7m5k2JdjYUHDHAbCKIgrQ0xaJ5PLS1PZtI4KHJwM/x8IHv/4
B5O9HGmmX1ALwN2HRqDfXuWKRugJTZqm+3MxlL0EzeGiLGropesXRHjFJmTk288dFsXVOND66+TJ
j3AJ5FUpO/JrXP8OBITM2hE2i8yVYpVihxIAKQcQEMtiQqBPKqPvN4j/xl2IfVUZfiUPmj/NR4Je
MC1hB0qKzzMKlr2kANmLXjDyv7c3XwvqBhvaGYeVuRk3yLwq1VCIpyVbIBqK31wY/DoR93SYLcKx
pWyCOvSVBu+IdW45p8JFGZwe2YhcUfeYZJVL9BTJWagINuKCAQORGV9cfpfEqh+7q6b9TGZvhjiB
nSOkEIxfU4wtnpnLK4/Y0GIF2k8iO/gNaD+bnpfEGQFEiJaMDXGB1/pcxwXIcUelzTsh7/15Iaae
mIgOstXQ5q5oOQpckM/2cwKTeqYjOo+K2VQbj8TU1aSBhvr1dyLjgsluzSIOPIXp4X8wosHiHBkO
3aHIkt4F1cpCzT2kpr7ovdlv8v6Zu6+gTSgIk4hMvUZf8isPI4JaNqoDu4h9MJP6YIh2TvfYY0x2
Kg8E+nIeCh0rt/sYPbqTgjzghKeT3fNTRKsGoE+T9nERXHFauv/a/3SuACR0VuSRBK11+4UCQ0pY
8S9rCk48002yIOrms2AvX3AcZDyIxBHgqT6tEHmfGT8nvmUj0AoCSoOPydY0JpXi41j8TWz0rvNr
dQqozWDEoXuzDbdvPJ/pwS/ikXIIwT3iDmH+1i271ua/ZQ/x3leH2Dy08GfaxpGY1SizvHKU5+Cd
jDiawDzyx2nR5TnpBjkFoFMD4ncBpfeUmKWJ/yfFAC7FDFrmlrLnoNGuRJUr0a1+x//fGeeDF92N
vzQRsV16UjyI6FM2b0TT9HE1MZUR/VBy7b4up5ly7MtxJHD2OM2YiijCNwroiFI83X5KV/+viPk9
5OJAWVN1vm/FNEZN9UQLmLhqvRCRRf64vMeX6WW8ynYfw4J7j+i5qYni3FnztX9zrXNecNiEkYzO
gTKS5sUxw3L4oECaPnR/RA7GwvJe4j7ADYHeUXLutAWRWV2/jqAUZBqo4YSMeE2hQ2cpRO5vJP5c
ngi9GN1piQLhiyMzet8EV8O6kwGuuFLuCpXxmWQcrCid8GmkTfvaPZiBAwsHJsZqwgDKHEs8Ysut
92Q+IBy6Bt2V/uvcALa8tXkhHnvJKwPuEeG2mKTqBBuJl3Qwq72K6PUp24LLoSJLs63n2MoPk4kp
+9r0o04l6k49mtU07FjZGE070A0nonl61tdP50XvRdU6AlQCYiUgO+4f32n99fnkNK7q9flaKN/B
axX/AZsoeADdlQXQSEanvetsdpyA9eBaRK5MLo5cjSYxy7waUJX+UHAaaEN4V1CFLdtzGXuU8z2+
7QP+0nBmH09QZ9Ic+VBaipCji6KpaqdL7cJjKcmU2wztBKCutRovQZHlz7CKJx/0v2FAgAWog0qh
OTnQL9QAQBxfyynhNeHmgRzoYc0ZEM2p/F0RKrDI+1peiG1xy+8AiEE8qdTGyPRYuRNRxryQw60F
G5xHYsDKipOKXnLNyfLUjn7HNZBinUeK2zK7ptFmzy2ffDeBMJd/4FFDkMq8HvWhn6IUCXgLgeoL
RjoUaKaHIPc0OFPZixC4xu2aTv03oiaCbND4JQJUaC+RvYfvnZDOxPdaPbUN/n3uEyS0GAkc6xNA
HGcw5AN1vHHaDDpJOp9s+/qMRR1E80BeFTHU6Z0RDfOqWT7/hSIB8U6UNQNQ0XxA30mfRFSppBkH
pny6X8Y+lQOeKSxia6GzYAmvl6npJkJtZ95jA5/C/ZC4PAI+I5NnPqFCiroJOC1ppvxu8tCXGl98
jd/BvEk3HC/Am6Yb6GdwxYJKzxyGCINiooKC28+jzrOUv1+36bEXIEgBMKiz9c4tkhHPrEThVJ42
+b0E9+V0WizvBQuhHBbBnJP21CcJ3uTEnc4jdPEz8fuUd17QLfRwVnVw5BgZQLn/LUt0qaVx0y3k
jJ31cNBbrKDFqkz52JSJ/EptJ5cemcoElPvsYqT3B/QQykCuLgKLKhBomEGwsp6NmHQEbsOk03tt
63wQNTwFN74DAvWVljonu0KtMM890PK023kPt6rAigNp/kMt/zO1pm8mHzOKo3gLznHgZpStBx9r
QwdUY1mD+EM7oH74Vo4czUjyChuJNLFg3b2FFBlU86KQ6d4t5p8ZXLE7RkoQBm9YSi4YKqH7HFxA
lKUbv1tPHerfbFp1dgLN+ipMYtIU7rBHEfgtYOCc8ycyF1BOXbUE13o+gKeTgwawvuMFvmGrUPnP
q5mhoOPtyC3ELIAXEnfhYqBGlRaEjCt6L4psWY+y1zktIAgPUuEQqX9yd6Y6KBu//m5eBvYuLlUv
OsWG8lcKQDMArG/kdKirKTNE3UHFuPvNKEgVNjO4lThmQMQ7KuME3H/+3Ws9FQNeJqXjy5Ypgjzr
LvbFGgeJWR7DhvLZL0IkF2YJmj5sSUSQhGfd4XfO/+RZ8p+e0o8GmjFlf/KFHRGPelIanSeO1Jj0
Ot2sd6nMFgVbSDAcQULeTEmwEGauBYQ+rMcR7dnAmGVDDb1871vZBYno74c5JqS1mYrmHZSOCn80
Ya3NKZYf6l6oIcfpY5Nzu8a5w0Lw31e5glz4cQq5iWFpwtwdhpfsKy6EknXDd5xVt+Z1oQVtTwkw
6xibIYLEvcTEZarTUTBcPuo033YW8GYGVe1IpLpBIAzkkfmxwy3xM9lWLJDN1c1vToKUT5KxEjkC
jNlYJvuhtvfpl3MpKFpzmhtjknQ0LAA42Au4lgK9BZMmJ5Zv1P6FXd/ZckQjjwD+y4eYh6B7atnV
z+VdyAwa+kAE8xQq1xPD0A6MApASQfgD5+UgsF7CGqmPnxYMULpLekXQLAXrJ3yPQ7oVUMn3f7Vg
tXGYW/HXo1Cv+eUb1vE1hqbOPXwNwCKKfTgBYyfMPpmO8y7FEcMhoDygb5gjP/sdHjHFkvGm+k44
GKW+FuupgrZQ5BLGo9otdKYaEcAgPcqV8TUQjgS1TfdwsiGocN9Ywx2rKzFlP+J1/OJf9L/VSkYG
ZJ2IWtdGCKp1OLcMDqh0uwfxC18ywW2x3wbHDIepOEyQEiNm4FhSY9IDn4ILD3MuMvx37lPm0Dng
3xXwJAPmfNySlN40cghiKJ4+vt+JSu0bm0O+aR9m4di0E4VPQnYB4o+2T4ijOPEtIlyjZARb+nWJ
fjtYAWmYRXdmc7LD9MccPtdU+spNHX+eO2ibaFPMRT+Y/ZzPNFhFoG3PgzFoH3upQKZHHBJhnsMO
tgJgC8Y4CMj1fyNUfr28vXF7AABElplSd6X6GBWgCaUN+P5Al8GZoN+uBHMBvFp9HJYxkyEXk0DV
PATICAKGg9SBCFqShp6hx8TtZQ7pWvrEIa+w0AMUobD8Ua79juG8eVTh7Cm4abszgRtlB8zjN/rJ
DyoWGiidCyRAgUnmBdZ630M3Fj+G/cWpCvIhSwrZRM9ts5oSGD5HSw8GH4jB4DQMCbOJCNHiOX1S
VfIaB1/9yo+bnZ1jO2in+xC3EBQMsnnDXkVEMF3FGK3Bx7YWVHMRoSDxepezD3256JONmDPKM2nD
OlZPLJbuxSTXHD1eYGlHK59cTZs6WcPAS+8NgRCSYSTCdaFVsZPAKVQ//3v95axh9/NCV0LHG1AS
iteCvJLdwm5gInFATEtax5CcXv/uoQduWl9DWMmUziGj4guVbLsrzrAWP65KJFjW9Pc9ivWp58L+
ReuypupEoF5eMhi31hhWsEiZiq7O6OWksdcLLgTaCo6w6BoQ9RdDJ33SPKxNYziqaWOEGKy483nt
ingchsdGHKmAfmvqv4BJduWFBHoVQ4kFSfXYl02k/HocY6b8uQgqc3JxVhtXauoiHr2tTcuYPhFn
FBHxiAn05yincEb7CaxaTaEWfstRjDsa6vBvlg5g66Zu+Buy5ZGeSsqr4MAlfaaPLtk0JTXhTupo
rPrbwb+PZSwN9i9uK9ZI2RxvxHEILBZvunHuAAEn0sqqmAL4UBXe+vqHeSe5+5L+RpU5F4AbZvXL
zmu/rsYRLEzGesOqwgehGKUlDCxf5ddWAs/vR5jycxTx92mbmnPWjIXStYph8t7LcPkAQ14B1h75
10tT3zL8oDTsFJimYkeaiUNmXFpWlzPOLVux9dMPH1G0U5QbOV30V9WYupwi5HtKJJshfgtHHTfK
c1OMP4TSc1QNWhDGximPTHMZAdN2kT6rcXhF7QfOHLam9aVHZ8bPC2WQnjjFQ2QJW7uFuIGo6Ovx
liqTXUJsxm7HdF8wNFc9+jOrpMrUof89/RgNwleQQPM8mSrQIsCKHbESzg+gRDERQIu2crNo/zC4
wcuEbv1i7CW38F6MGzwVQYtJSiE2fMLBzHfKqUKfUfm4XIKh1oJxjqOOANx7lWW9Ojs2g7ccS3sL
Uxf5EexBhoV1Ktr1FoPOfjcyebyArWJXYiMKNN0u5c3nMxQD+/1zqicNyKBuXTkfWvCDscQpUN24
kc3fCNGC+yCP20mOwJjw1iJ1+p68mB9gHjCIOGPBOJP899Q6W38g8E52+y3paJ+Sa91zvIfkYdFO
eRnMwFET3JYhwnkIe0k3MNYajB6K8ekDd0AmtbpW6FKvPB8M09k9YakgHD4lm0pQAoQzwcbtpwg4
NlLgpp+NfTeyHm011HwFdiTms9UoacZgsVQE0exj2XrIxwfQ8hnPgTwO8v3rUoGpejRQtrITGkeB
D+eCjKN6kjth6VtLxqwhJGzgfaJhNwwvzUO6lVOieHxDGBdpYa4Sk0wNMipr+zgvHRMvuIaoJ/EH
v6JV9EdrtaQd5onrL1+ekSIYOEIVYjrQOxb1V4ggiaEqF4Zgq9AXAhqF14/AHlY0xkD0LviSTU2S
XVavi4iLHcPIpbWrbvw7wa+I+RAoELJ48ZzsjLMK4ueKU7z30EkjQL+V4VsdKctyZlBJSr5hTItR
ezQAHJcpf1WE2cDA2GoLvijaxSo3WX0EED4Gv8fn8dorNH9+fxxRsuxRejsa/kBjAj7Fl6Tl1fsS
GiCKrfvinjjfCmbLEPC0IByvwn4ZleVUVvkXko6xgZu5OKtxesQtDDGENBiBYanZoKzRbWt7+t2r
R+tslgxOEEcW1tY66euxairf8RUKDnxUiYXGlTSz4DqOma2B1wgrnYwDbUbZhktt3Dk/GbtUr8Dx
QQeCWIEgYd3ZTuDuQDX7EInXmL3qWP3dynk/mOALfvznLclPn3QcTCRI8wsVP5Axg27g/tJH0gO1
UXndXptpfi5XkBgWOvfqxC8Ek6h1YxO1HBhtWeO0kpteMZziwbqKgW2TxKbRX14dKQBIqH3hDZZF
yf1f96UvtKbY6o4x7NQHDa66R6yZ8Pph4hdXwwXE8/JIuwe7QlJdqRyRrxCenApHKQAj/DD82eND
R4tRoSKBR+iVKS+cCPJu5abJ+N066YXWTwZ09zi5qYJ7xhPoUnDNM6GNZG1IUwZ/gYrQC0OOjXGT
+0ZcZ9UJ85a0t7cSEJHYYKtwIB0Zt2rO5AGZ+ruI3RWYhNgT9c/yGBwDsh3cJlSf2ZA7q69bvniP
2V54NAYtG7ZEyUOe/YKZ9cInk55N8xSPmUMuQ4ut9rAbuRmPvgV26Q7pgCyBCrlW7/yrfnTT2drm
dyx+vTsNqEHmK8FMp45Bv8Kg87NrXrjk6xwrVtq3guQYHRqnEm+iDic1NtC/cmZlIQNRrlqOwwiI
KP19U+4ZtsFHQYnU5duS+ODwG+m0GsfPuQKf6BU7nLwvvlAMzljXkWyRN4zl5uuPuVFbbFq23Z14
ne3T0U6ied0RsxB+o264NFu9gRxgE0KBRjtp/qFm9ZtFcCVEuNqO5g+oZd3BKm22MXvlxQQCRNV4
7xpFQjREA547dsav2TteiPNgV43fgOd+djPhd/eCIZI1oy22BoDaPEJ8qVe9bZJs2USbfPmiX/C+
d+D6ZA4uzrwMbghVETPTW7+A+51mJxnD1muiT0iyChCwDfYi+j+dilh+OYJwl+6CPlIWieTnP9CN
LfBBl9sqFCSIkAszcCkgRT9Hcg917dSll5wzIYZY9VzL0pmBC11EYTjbGnDd8s3vIH0whgKQr2+d
/6ShtUtmQNMGVG5QE/nYZndeqzcJ/hYeOtH9wOUQfVoVOpd8S/ELYsRXmSdrvgllDd/M8mH7Lb4A
MwxZttDR/4x19Aiph7kXEI7H0iqxNTegqGPbf139UfZhEQZZFg8QJPuy3jo6fBSgpL9sUB9Z83Ag
uKFn1BY2Btfiha5OtPrlFK3vDErNBVdLmMc6cTfBVim9gP0kl4AtNuI5s/VMYPfTAKHYYqH4c6N8
VIAcOeUSYfPGF2DODeth1Y6b2CmB0mP7t/7EtsBOmzbMcIS5JMyBn7OfRYetXBkEHTQMuYJxtGT9
5rVkis7dWMAbbC88bP5KGKDDhlXzUV0O9XPyoOo23RCHqV4aidqd8YXq6+eaOIWEzBcIq4emmkkl
AVTu8dFhodGYibP3OQrw7ppwSzG//uI8x1ja9MXiL0LcEiIIOZghgOhZAaa0qC8Qw/IRMQFogDZl
n1gOrCgYy2bnMrbVMBR0vqNGn0NKeLM+ZQdLnk2x0oZQmSmrKKMFcR6HMJsA6V01daAw4vxbYSGW
7HrJcDgaJLYeoHJZbSPkqNa07bcZ0mENowr5UcecxffsjscbxOMFS47M8iHs4AmE9TST1BV2OBgD
9rtH6gOABvSs1TyN99CwJoE9VnmXQy95DpPkYNUT7SBCIg975fCQ1VWbnhkdZdkz9SNoE1MUTO61
BQhzaweeyKxAvndMNEo+ZoYU9Vg7K2vlLMnDHz2tz0/BwPogy9Q/AGgTEZZnuJBmG90Oz+JIQ3OC
dOwF3nNasK0F47g9Nz0SRz3z2gcs3G+60Ak2KqNYyPXo6jsmtDvGZQ5WSUzDQCuGP31QbMXipOy/
DKu5QeFvE971fFHqXnpXjzJx3JyfFJDA0Yv2ku7NhMND4HSz0PvMo2FyhOJzoDR+Og3cHUeusFqm
HGC9D+7/c8s/EqkZ+i1rzjNG2mwk3qL3Emup2wuA8/X4QgklJSEUqzFTGxjgHzfeJG3R02J8NZQo
IcfWSrpELF0eTCIN+63mvAjdDEzhoosetJhwYGHV/cVc3H1CcNBAdUxhZMxV6Lexa3EOxLs4qm7Y
iDEBvRguY6rglM568QVetS2EngHd0NYC+7MgAHJz+mnFT7DlW/mzB8r4uUxrV76lnZfv2X2gJySv
sVSx/a6rGz4A0t8PJybsPL0PSFaLv61TIcsvwryH5CR/Rio7p5Vma9moQKxpwzzkjYswUDSv9oe+
WrhpZS+vNkCRAtw5LP1wevl9lunXDj/wtMJRk9zenC+u0pBWweQBsX2J9EPPZdT7KJBzG+FIHFrm
FuiX9WjXjz+9zHz+UeHHNPz3xIkg7eqJ/HGfsvdNmFPqNtc419/2p8Y2cizg8RiOsnTbviYWg4qY
uuVI6NyVokMgp6PJTDg3IFvRSBMHQeOIu2BfPRV4Bcse92cmzROV3RBUQp4nAL2QvNk6/o6AaarX
ULka/RDid+1myZg2GkwzUplgpfvORZ+BBOvBj+GgnD/9X5AO5fFzyFuFAfRc6SSYaKy+9k/DjjT7
C7ZRTLSnq36HGc3cBCtR1kWsnr7MdFqFhAG6inN9DwFCKU7HyU63EdLBvvbW+JBEe5sKp57Wi2Cp
TJoZwmLU2G5xFKiEDwm7Fx4NPpMhzYWLwlcyjBAIdZBtgX3NdTbqcN6L7OecdDWgYR6rFziQtnFD
dc1PmApJHgPGactPhdhzvJHIa/5eIHclX187UutMvv8r/ARLl7qnAqL6X0DtGzD9xOSRx21eqI3y
lI1ObO75NhMSN9QPMC0Wd9diL+L22lDG9ddHH8u7lg2eaTl6jvVN5PT96jZmsbe+fasZdIIkOuqA
Xyab4TSuXxwQM3FZXSjDmBWoqzZn8Q5IlkQH306BI97XOxyvdV9EphN2O0ZfSth1wyFSb8n4s/kO
jWvy97TZFDiWc2UsQ71wMsZr+Bjbn0d2oF8NZ2Y9MyyboFBTc/jFxtgH7AjBtWX8sf/trL9oWLuS
uG0pxGi4Oth4xlTY03S84O7dor2y4qFIjTfIs5EsDFJzquSukA274FEEa6PY1CbR+BZ366KBNjKQ
zczWMy8MmWmBtrpP0//N8wC/t2/nGLhHwIbsDyQ3cBFZ3gvvuokiMcE5NMn91cBG27YwmsBDg2jc
nHXgo8pJGTRrexA1oxlT0pAW+nlUP27UJr3zCLgpVTU4KS9BqllL6hRfM4HrKo8Ntde4Y5EVX9k9
r+A3JfGICqsN/QPuXP4H5EgZTUvHdIMZiNXzH4Buhat2rGZEk2HkmaMMLIAX3QzKa02n4ZjbJ75r
HFfQpkv9BvqkQO4B0DKcGjDT9s/OaZ9DNv/YPEodHQj2101eS20hoTPAQj8MvhbVEH0OGfHynFcH
Voin0P1W4j6gvYFuCDZhJ7LH5JYjxsj/Kw6a0xP/CoBTJ5rzMf7E/XtmzUNOzIvINic3zV7Y76W+
Nv+O6Q3h/SD2wCXuAwFbA1M8aHVAZIxNHWVS7DselV/toTkQh5Y813pRFm4y0UmEmEeAicATgdCj
TLDr9AH4/5F0XsuNW0sU/SJWgYjEK5GZMym9oKiETEQifb0XxmXXte/MWKKAE7p36gpRpMjkZwEl
NGEpkSPfxsbK318ypzBMX730cd10z/CHWXnwUP1sJUiX97hPEW5AE2iPF4rQobzlAlMoJjQkvn61
6E3C5NpEPkrg3BpB0Jmxh80hCCbWx+FNCcF2wtbqgmjYTdKceiVDvHfVURWqZKFSPVabSrzVZJdp
yJNnOFtxyir/tKa09b5wjNs7qGTNOi0dKV7H6oHWvV5BJI27RvkW5ys6r2arXOV7weCY2qiu1afy
TMRpr3DViVCMx1B2FqQ9aIaIOsoDIcAPj+6Lid+ty+EK1UEY4144dxFgxcxrdh2puWj1dq+tch5c
bnaSo9cKOuub+iht7j/yX4K/4HwjufPSHbFv5becFpNcrCPJ0z/xCTMvR5Ldfg7UjB792WtTruHE
OSyCJ3PkP0A7OAX+0g2iMiZmu9UGzQWm6QNiEspfFObdUV7BK0RT0Eh4QefDkeKSxGV0d6B0SFgn
/eUukC5AOSwjK3UQsNCjcXeOPEFhp0N9QbmhpTM5prbRc/at7xe76nsEMseAQCgPVfGDER5f8raE
+N/Jn8lXYNNc0XvxGmQHiRyhdtbg+muehVc9sjU8Yf5EkExJyMpRNnwpqHaOOlYplfRpgbY3u1Ca
8KkOOCWJ7EdRz7YwkkvJ/BvksyvF9Q+JEV0YGwN+L1pItodJK4+IGPV85nGBUccfsyuYVfNT7OfI
arUvljrbyeMp9RfoIe91oR6doTZAv6jbrzOTbcgkiD9ic87XV42cebNw1wyoZH5qdo1ANGqPkrO5
yIdFawGxCorp32IgBLMAR9MtHRNBeOxe5oK8tZejM1h4sTDgjTWkeRY1flq7iMcUTFkFAth2xNtG
xk58h2oozDqB02XmFPdlzniK1Kjmfzhpyjkro/JXMYYixM/Nmy3af0U8vOzl6uFGI2M28triM+5W
Lf4PTrVFfK8CjNXpQ/jsPyKsWgJIEzEVLYrjt83SygsrAiAdTnTf0sxLw9vUxEkuv1XoMFr1OtEx
XutcKrwt8dmNppKgkwYXtRcg+B0srRfAnlzRAGiQTpHiCDi/8EOKdjWsRCqdMvdEsFUFKAUjkKkQ
Z8soX2bdCLzvH79Zpleg2DCgMvCy129Z3t7pGfIJFghyhZ8P0pw2CoEk+AHaN8TCrhy7IsVXJC3d
uW5ooA4M6ftECTIEu4QgtvRa0FiHa6Fd1YxXx2FZI3K2aiQO82eTMGseAcVGmtDi7068oafIaHp7
UvgendAYKtyewkBOrw+Www/S6PBJIV77QN+VGbv6oSAvhgOZgwf8Zd9Dex2V3hhEMoZT1IKVk6K2
Ml7bMVwFcwQ3jggJR1lUAiGQDBQYI3N4CRMFXTsJnzGI+Qa6Wky2qXKgYZ8fxIVduy/stZOhCs3Q
tnRTByhicF4gbhRW5+DBKIHYTVfU+dxsyDKOGlEBM5xkDB5o0E6zCj/ku67R7gORDROmL3GY7v78
EyYMMNT5jwRLnG6gBGNDOOa5SVbCtsCciRQG6Pl9bF4biTxVArr9tYaBE84swl00t+T3QYhDE8xQ
Y26Vuo/w4un24FZabBaQWSFDkL/nVOIypkUMQgXFE8E5+hWcMHQF1N4IQ2ADK6/j7zfEzFUWlwF7
Cn45Wiq+RbFf7ML1iPnpojNSjdtWiWxtNz+KnG9ohrEkNFbGbt8IHvDmEeWuO/vrnQ5YBJjx6iOT
dJJLsSMLoQajrzcdCimDBVdvggc0IVQ++k4qxtZqr+Gx3EvPhUC/bczppLKVtOphrFf+o96Ll8wD
eJawdYzWPEV+bWtQgNVRBctHbgBbSKZOtMPQRJEQn+HscH+D2VHnHpzZDqIx+9Uh2u9vU7ZLW723
eHz3uRkS0DAVbLIdrqBCsfCugTuZ1p3ZgKC9U4pL/hCj3pxqJX/5J4CcR3kKLxyty446Hc/6l/IM
UTpP33i+u4xrzr9oC97MsHfR9c+6g0phO342TJU2eS7CRXpZ2bf/eF9gDZCgWjUjsG5CY2m8rdFa
uBn0ujLtqTeNfbxM597ieyDvA3Ib7xlCeNLYkENQyKaEa3d75VYgtviM2rNW2ClC+9TUOJ+Ya6/D
RLemeu/OTWIS57I4vQWT57+gaV3zqEeMQdUpLJyGuSKFOX7KmLCtYqWKSxk1wJnnHe9epxpZBGKv
X8YtQNcvF1v/FyC++QGZhQX9Q6B5oZZA9Ay/hQECuyGbHRvWLw9ZBWDundnHy4p3QPS/PYnlHdZZ
hkX2Do0/F9NjwoljhDGUhI8SLm0/J0rn2v7NnNequgpTEDoLJH0ufVcAX4dFvyWP3A5M+XPmElOX
mTII3YzZ4m/mOUomUlvsBMk63Sv37tTdUPPt1GtAHEThRTdEj4wSwkwLsZaVRuVRLz99EqfTA+W+
C7AMQjCpp2RqMw4ouD4ULk/5j1KYb8U9GTyxFbL5mGdEJlYxNSiz73KX6ev0B1XciFdLxR1ppZRp
LEjcXW5+CraobbfSKXxOUUhcfilz6+Av+ci0XvWpGxgEkQim8PWuJ9t0iwATU3dwSk4Nn1t3+S7N
Gx2rkfN+P6rfDOAssfjDKHSQAEudt2CctW9KxVJ3x21+9ifhl6k+2ucoOfWeWqDe+0xoxhA2c7M7
eLsaeyXQBbce109SG3lyQdMPLdAfQqJeFidhNz6wKQlwOAjRsEDA6L+f4UXcaj8obBdfnNVa4rFl
eETXcefvfWRCifuGY1lVu39SIEwQ73WkeNpHjUIA245TqiQoV3Z0rtn+vYFZYnA15t5oRvHZBp42
QeDwRbxGaJ+j/vvu7OpaKs74AdsocNzwe5fxvfKPIqm+1WpGiXl6G+M3ygn5U7p0XFwe3K6+/DcY
HIH3Xrx3lcXRPH1eICtmO7vzLWdminJHPs4XXm51X8lD51CB4rxC8HV7mR6GG6UgMXaS4FIjWD3N
RVAsM5w2S+mm9Uv1K0G89jls2CqBsBk8oG+Wc2MI6nYQrUHhYF4r8/WMu3cu73SG7Y4Pbi55l85v
L+nkqyYCAsiOHC64WrjcsJQnpOIkVAzs+dl2PiGor/dqct0NdxLYNt01L5Chk+FEbIjA2yGy7I8j
H7Bujr/nfQJNDNIVijuQxVg5vfMDD6ZnT3NwkpV6qDaFOfsJ7ulgV98CcAaV9JmyWLlMIDMoJed7
aMKyY6HAZDT86ZqHknOiF3CfvFfI/MojyICQG+mHDMe8SB2uuHSJb1ams6+xGKG5GA2Q3GI4a2jo
IhqUgJK0Ro56QQQOTjHnLEVIIltYF4LaHopdzInCyIv1cC5Sj9MQdC05p8TFUlZUQIsmDiZA1OFl
TZxst6Zf0K3Fl37I72Bg3Bko+94GPEdYu7PhoM6PACsv3SnTVUzLTw2UbVuSXv7hjM0D6Q3cR2rg
qRVcyBXcIOjVX1KFkXuqJyfcNDsNwhaRCJBQZiB1FHsTiHPCdS8ALih9fHWN8ha5JprgYCUW9oJk
uCk1lhIA31ZC07XE8k9XBHkk/uHTGYm9xp887qip+E8XT39wZjODGrZEwBSuALs0mwLgRQ4FNwaj
J7jBj+UNdGeB04n5o1Bz9Xdbm+GjdrAbVpesf7YH5K4dFCokAUAg/P8txR/m5Zx1ZJ2wYNNNgDIc
dfEdrRN+Dl4k7BkJy6d2w6y6Hc336xudCOjO4qnBdQAU57t+3HGNVsWyotF/UuD7P8OhuRdnGmNg
GKTGGeGZsYmgeJJawAPC69RGSzAXxo8jNKz+V9otkXczEknPAS4ADvDqSDnX7ZtbYQWU9XwhltOi
uJLIgBuuE3cB2vrE7K64u7vAZg7rtdQg2oLCoMmXid+lhblhUpB7RMF4GK8dexEErDGSVXrOmMto
MiITHWy8WPGIij06rPxKC3HqHv6e2iF/aCuVh3BEkQL7UH2gm6vx7C2zxGpobfS7fB1Jlis82ep+
udNLpIL60//o55wCaJfQ+5KdzP6FLy4WDhLK6MabQklDi1t0mIv92INJi+CRqGh8O/3wBVdSbpgW
eA1Y6dpmG3DwcaHTdXMS5h4L4L0NbTVc9We0thENbNKc/VPzrTereQkBsK8Z/jA/5+hrl/Wt5ag4
tfvkBIXoASkOEAUuKEz9FLbooFYonE7MD4BYs8rff1ks4XdA6hU/a3gIf9HhedEuR+zA3W8m62pP
wp7RTm0b5BgLIwODnXxL5eTZZyHB2FXfZcMosAhIbIGZ3Wnvc5YfCMsuKtBQWkF3VVf8TA3KUVIv
SC4n5Eg8hfqy/Ks2SAGI6kLILc8Njve+9gCHdIYDAE0FW7pLcuCm86z6bmorvgSqzYcvk9V0QKJ+
KBngS2RAR3G8JK3SGm4kkJzrG7ceO51pEdA/nF3vJYcl6NQXXem5+dGnKtDvDGUX7gTy9Eh4QDP4
5bcX/KBY7oDYAMJR7njhHjOJsMDyxHLybwKGT7wka9YOjgAWOTZHmJkdwihp5rxpB6M1cnuOQyyJ
wraX3KZY+SzdGU14cmMj55Idn6XKQBIFvcIX6XOGu/pUKcIBb3F405iv4J8tNAS//W6eEf3Gc1xO
MEj/yU1E8UiaECPivpNuORIlom0WREu2eFn5VaG3F5vFOWWY2ykfHBEnCq3yq2Sy+iE7Tqc0uaFs
ydAY7dIlZ8XEogX7tmanVu7w4GaBnd9Rm2+lLzBHCMslo1QoJ6BS7N4pptaW5H4ekL8ZHvRTkwfE
rr2pQTDY2tcQSRXgwVZaVVa/wCU1+52Dlf7NJ3JkxKfi4fce7wIaWEoqnkx7Zvtyxo/L+lN3WTcG
YD3vjt55hTYWxduLMSvMfXiQIUVWocq8hRr2BzOIIzx8oBujtZrPEefQTnDTX2pdgXk04ZbJDVbk
5UxUVdc5+MSeJQ5I19z0v/m2eqautur/ip3WmfnhzUmKu4/2ZuHyo3SMQa83uRmPxmzl7+uL9NcY
FP7ipi3WNFGGSObXV7WK9vplWGu9Uf7kmaEcF4DbOJN6a0HUZWokHp1IhRmUdCZkpLUrfmszmhU0
NJ09YxDf1NXScrHSInxcoUmF3220W/TBh8TYEpjJYo+u6d3b/UplfG1+bytDF1jyj7r1gvGhVUYD
yryw29JRi2vn/ylEgXIlo6UsLOU0Sp7wgswWWa/BqipxNuOa1i/9eOrCCk3bck4XOZhqN3kBFMXB
8FYJX6V+41/mNdobeAjybUFiQD7V6KccHF3eM1rw3bmiUBsa1aX6qbYfczZcYk68JEGOFhb8CgUR
CC0G10X2BVaeHDO3b3mt8Jgz8NzFiAmCe8+egJzC9qvP9Bxk3isx/A9N8grFKbJH9DnHT69R2VR3
6Uv85UqMNW0ZopYRme5Lv6xOBsL09WhmOEJwotgpSoNkP6AxFq9kAGCAHz1lDSjd/8y+8OTn+akO
3RYwCydy6M66g6Yf36wzw2dn6RRFanUd6Z0XZgQ6ppghCoOJKGHq1+jMLzWq8BJ7uQXdAuRN/eMf
b69t+giphPMdEAm5sGfqNXmybLbkjZFiKjLMG82uVX7CRZyqTcYBXm3oS854LkawstEuHvC4AzTn
+6PnLopWGmoMDheZl2NIn2gRiemUf+R99quoOKYxaSyVhjtOtPl0tA4LWFUjnaTqBacnYI78MnMU
YNaLbVqt8t7j2ufXxFsYOe/RARjrdRdlMOFxCGykg0LSK1jxiJl8onh00WLiDAN2cMcQtEOB0jka
UoAF4+qTjEqB+gZrJOPtyM2BBEf5gmK3PPBRoE4/Mtzc5+6zHekDScgF2MSWjAlt29aXkm1OLEsH
Qfgy/VVAOUdtWgk2lBLSEolLRDT7hoQgp42vM31PwYrCBnsuTrBgV5O3/Bt6MDX5near6KYkH/0A
kKbYVDTAaxIioBnRlfZ7hS1K/SUqmJxNMqDTdWfDkbn5BhQequnGsv3tL9UX6RaaVfNZd/Bg63RN
E6RuQrtNTelIAQvF+o2vrbOzHNhZd0CTj7Xpe8hz/jQDYmzQJw8fdx7N0yH4ZQg9/hevO0SVyfx5
T6mWKEz27a20pZVw4MQit1w7zI4bzSmWTMbK7cRsHfhoLBIbwJgXs4dY3t0m7514YRPNMpfXxRdk
T/Plw9FKCxuxuo6yPe9cXbxSdk12+i1bc6AvXPSOXjovDfchpysnPMm5v0Q2jcehG0wM+N0WCxCU
JgscVrI/62I5pR/hQQ3PwzX9Hojgam5zZaPBouXHWYSi0lIh0CcvzT6HjSzpBEM0psolpuqjMAwN
0PcNK9bqbjr514tn9Nn8QMomk31a/5KPCFg4lVfJua7g6EbGRc+37KGcCRjYtbAUoqXHnfOt27MT
9/LocV+i/FC+p5QjjbkAykPBcU4e6ifWJOa9/NEsv7bVauoP6ZJooc8T9lCv5JO6xWe7pjU5DH/0
9e1PR0SW+JucoNUzUGRlnf3CTa6TrcAtj5YgN/uVvuNGhhqadirNbX1iJDRkH064U85/OmzHScRI
7eD4R3QITCG67YvcrR/tdKzT//1RE39wI906j1dn5n62DfrXSWNk2CPZKBILND918nmuEh4FcovV
UbSxSeKpSBabrifKzEnPCeJCCVAscULBFJV72V9a3IGMaqhbNh12R3WrMKabe9GRvgYATxejnkSE
gahvhtATA493Gb+2vP3AkhbTDuQgRGHmg1++lj5yrXDZYZIdPma+U539G9kZyes71wh9IjPnQCBY
+PYwD/Y/HIQ4pAdmNSFdY1iLVcOIk41JCchUmVY8SFRpaOpejcv/KrVDahy1Xvr6TJEJhQ5HzoyY
GGpyIjpV3K+Ale7YXBSO5G6XzoBY5K/0gwoYJnA6s9Adb95Hfc3H682UizVGW2WnyRMx7os86vYR
sUHUWzQJHih3iX2YwiCIlFXtTrXllaiRgGQtZjtIDjXa0tbkqClJbDDqk4quprEA6Sc3AGEZBHjT
fWUUDUZQ8UKhCF66GyI2ru0Yh87sS0CKQs0/SjA8yIsy+ZjNPQF/jPlSoF6RfVLqQeJJVCy4GdnC
I1kE323KKYWPURbRiqo2AVQvb1R/YlL2puMPMT0uIWFX3xREiwLxF1qEHKlw3qyGN8EJyOoK9ADg
LWBoJaiDgmK6CuxwtFF8DLasLO7YR4R542jSXzKwh1DY0+6XrGeiJDQOhNpNg8nhIfjnariL0uC0
4KFU1zPlhDRxsly//ojmoVJFu6mKl4ZQYAwpTUVCotu/kd3F3jvY5gTnsv04gn5e+YcgfrzR27/2
eAJowRsBjkfpPXJn9X2NevoBI0ABF2tfEYrtmgtFfR38evMmqD04TVv5GtP6vvTJbB291tHrB7Bp
Jti+vEXUicyWGvO17RNzowNBEEEgnuZwXw6gY7jyd1d/L3wxG/a1SlFLI+sgssV57TiS0Usw/S4m
CO11ax3gdNTopKBDX/7NVosvdlVxLCkJywWlnLQqTf7PGe3yZbIIMcAwPMEuTgoVJmS+140NKEqN
i8ywQ8+tr4DKZnC3++4reAg46/D3tXz/5I8fM7YCvop+4CqDIYLq3onr9Jrc+a38zDdWLu91eOyv
8WftU5ymv9FtPPtWxL3ggeh7TNjYkwb5G538xpROigOW1i3rJdqLYp1O+UMUyYSpH7GI9eCW4913
9Z2COl41GRJoM+UNMJHYzwOWpH+hDFiHyiPWFl4FJpn2G/yM+osVuh5NPG0VGaGUENiEtsEa9y73
HnZfHCu4CJ10TZPQoNPStpSNHuykvpSfXJml053Cvfos0bkIyCHe25TIdf/4RTRC84Nkg0ah+QnR
EdFV7dIzFLa+59XS8d207/GBuC16Nh+k/Gl7HIzJp+I1dLf/cvaAU3AdhSb5VX/JabanlEn+qtqd
Bw6A2xRrgtYd/xBTPQDcqZxLrvLOiX+SdeaIh4yPBguK9IPGov1CLUIjAZ+OSyY9vJ3c0Jm2yBil
Fd3fLLbVQ2wOwOWCidBf2WRHWEP1oyWzMboyuwFJDHQV0kayWl4UFUg0kCUQNX4DUbER1cIAIL/W
N4AwqFFuCngRKpkcP9+kgsEQATgWzLfYc3eFF2JDMZSPFAkG98WE9ZJehsQGVd2UIYTagYIleKaH
+YUv0x7I/jNFlHafxIVh9WLWTXhu9vqDE1IkgH0KaZ36I0SfIsk5k8an/Bv+AqKTs1tlA9fOsJef
/gHYq/Lrte1C+/31+sa384L+xhDP24a24D4VrxjFDfR16s331E10FBiGuIlZ6Rp6QJ4ybBFtZMNI
0Nz2W4uarb2j9bGzEv7FJugBsZK81O88bLxoCNY/p4l8MG7Wm2xZZtd1fx1YFfjtXX8DGXRrQDnO
ig1SVPImHVzRMWMTZ6du5x+1/fyHzh7rKAWG5CU3XLBcWkgZPrGi4pviUU2KH0QD0z8lt7CrA19l
JTCgl5tLGJ3xQn1ANUkUCi9RHD5oCEiiImPpbWNFonDGTDp20Iyd1yZ77s1sgpCsIlxroeOn7ny0
hRv5B4N8CQlZfQvue7QGFZWZYs8EYm9eziK9C4IXD2c5PVOsCtojys7kuLDV8JToLTLjTRZsgd3C
C6mT5EgC64mClwhujhlbIEPg2YgE3Nj6bMuXlTCcEteU2VKMX8cN1sLcSREIwM7iRgVgDLfc7VWx
L+bLin4eTGtckRi0kHdDsRHVg1JadDiY+rITGMn7BNyJs4wc9EG2MRc6pujgEhXj1UsCwcbKJh5f
GP9JDADaYIgE9yU1IaNkF5bYfQQElbeo75bNgqaMkK0oscjN3CCX1zQvAlWRvwXUi/FpLFd1ea31
2zve5ZQl2bbArC46TbLRfML9HCxuvfI1Kx9ad1a5fbFYzbaUE2lsN90t6y5V+hgU9MDHAS+BS/wV
+jquPg6IdUfhUgD2wJDaNU0cK6VU13JHu2Lkp7jF4Aorac4IcVK24BYImnQGeDVmwb8T6+RC7+mK
FzVXpNwFMCPvgGDOYgtHVS0ceY5T/YTE4vWYn+fnxVVS0Qqag+i9Ft4gOpFgDY1d4Qwt+WSvbrN4
W01BBhT5gIjR6uUruZJh/P4XBNfaem0MOxJsVwOMUGeOU87JMv2gb0pwCFKFt5b+j9HKOXBlqyA0
mjEusPKyR1icFNk1upUpXgTcD6Xsd10aeuWGukPtLD4J/iAKcXYCLYq/pp8V8nrBlw9peuYejgga
TqAc/Daj0C0zFCo1kxDB3NXEhaLi0CZfANkkcVNUUMBhv+M6PlObZ+5EDRMcqFkpYY/IkBRj1KxO
M/zPkNuQnhydNsIBVJm4WflAqPKQKdJq+Qy9YL4UY14M8szIMVG5dxiniYkXODlYFoiL0a2QSEJ8
b+alw0ljvs8xJDGptoA9aPoe8fsSEKz5QkkTrZB4/CWXBqowcQfkXzcKvGKA5AC5HUVrJKYgMZvG
IBiaQ8LvregJo8NPiP4RZm0umJ5f2OwOHiMl7ntKRrMbkl70myCSJWARppvuEsYUD17VkX+3C0RC
XbzUJ4sKGwHRrNR6An3cYhIFEpYJBUBThz0c5g9jIo5INFxzRzknsqMhltZPLXAp/PmFP0rh2qUu
bS7JyARfCzqEAd+St8lRx8VHKBLx5Ytn/82jhHPUvwFK0IqBHRNuizObIbVUlZ2GP31arCxZskCJ
315MAbs6FiNwuK8e3sNRThWzgi2d2Rlok0h0aZ7DQ/rzH7JM7vIS7hnAiB5CWaGGFbojEDwIZ6Hs
yaJIfRThW+7yPHQ1/4NVQZ05g3x4okJ9ZYxGSW+ZZGvEH49HFUH5nCjJI3WuSlBA+dGSZ01pMUHZ
yklihkQ6WWLIWaA+RcMv1ZZG98Sc5tqm0OSxJD7WRqMkUpQjjqXS7VSM3NRQhJ4taUboRBg0eono
WofimlRIhSCMhlVFkaNf4pYrkuMpN9YZR1rTHtT+0vk6et5tk3yMPstLAiraKC05OOuYcHMELeTU
jFsOZCIZJIQWer5XGcfRMuuxX6P5D1//QrwZPtwe543RDofxMT6y/JZWHg1o/cmNJuc2vWZ/FpFh
6XRURvIp/s5ylzoC8ZliEGcyT4z3LuJhw429alKoAF0ocvV2LfkTDONEqLciu71WiM3fZulTWtH5
ogt+526DFEP70QBPhSN7TLjRTeVbTtppNBsUOiXk73xuu714n6NmUdmQVy4XbMIL3ZqV0ECkFa10
NyO18rIQPnRPmVIJwo8eQjIhtGLy++PQj8sz6YISyUMAMzK7nN9Gr4YJtENx226TPwzKsXDIs3NA
+/0XNmYwXzUzR1ZNTBGYVlEsAgE+ZkSWorlrHciLGgKHYaucTCpa49ldbfcpJqD8GZO1zNbJPlLf
1cgW8I0Av5Buw3TK1b0evvt4tyicuMGihKzhVnKWTIlLOIn3nBdvxGV0Q0eJOgzH87groaDQgvgu
gRIDylYiBhTyzDF8UfJRDvx0W6CCmFS6fdjaHWmpb5f8Fs6jRvbQeIi34Q+Dp77RwL7nhhxyoJuI
rxgUV7vIeohcJV5KtGtXZVBDY5ClUbwdxHdo+JQ7guJNEXnNvY8mz7L4+2bH7mqsMESokTeTG5RD
IVaD8/BkDVSJTaVN8AimXxZfqNvdfMNZqJJx9z5GzQcF01g4s20EOx/NDwpol/9UqBu+55UBHFAz
QOZKJY3GSS0oOBojzkyk/zE5SomtA/vxPBkqcW/OPVyB/lFrm1rDN7ItgROKA9tiqEkZMVH8ZouJ
efc1h2yfF1jC2xTHx5uTEMO4j1/FKAarR/q01MvMjBDBBL/E7HFyqlBMlBbUfACtkc3HCchRBWXk
XRDwilIvoYamwB3BJqLVHm0vjf7c9GdWicaCv0n3DrDVufXwmcXeItjGKE1LAy5qXqxEOFGaJVLS
KdfiDfLDGzqZscefgNb6kH5RAyCTczImyPs26mt2maweVOUAMdPeISQQg7cXH156PNRUutJSB5Zs
QAKeFIpgFGDVb1P31wk+qDFfwX5wB1xa4qCT6hO4Re4vsWTNvkbgdhwqrOvF3BUGaKan/LLet/hA
y1xoU45ALX2IOpMEK2lDAAD+tjJ2F+R4+yuBvpU4C/PlIeCNBMYYmYvIKD7KTyg7JHYN29JfZwRa
1Y44N0O2VmiOsw12jXpmZylLcTUiPxK/yt93u1ffr2X4TdRo3xgBgSeLqcz4IWhJ0F6Y4yd07CnQ
qVa3nMOili4oU1uKUS6/yZSDS3lPSbxgJNuARxrnrFWGpx6Xom8MivFLxSDGzkhmKGtCb+2icKty
UpusaPEWR0o3kf2HFFyfNIibBXFQyqEdTxlug6RFJrEU9qlmSnNHwA6XsEksH/Jg1LvlwNQ2yRvx
gSuZR4jAT83hG23gNNTBfuNLU16Oqi/D56CvkMA3GZ7kpfWcE89TGh9RsskyozOLG7Wlc62McPd7
olwGaZU+WcW9bCf6Tyuj3TiyEV3WwjJ4o3z2hDNntEnsln8vuHa2wnnOJZHRp1449zBT12Z8g8Zh
AgdaxD2c1Cd54MjzZVu6quty31z5KCbJmkta9mVgyIyix4q6lCzZngMGpBZnJnIqAG6IK04+i1EG
6qmi3ALLrb23t7DJutrO+RPwxvVPgkcW6mVCHvb9tr6ACA6b3JbdxT1dqXRXNVkQ+1liSgi8mAUy
/SXYBD54WFAQfNFc8Rwyb1wl3uIsOW/bd6VPOCVks5tpMBh5bhXuG/T/hmSMVrfBMb+jCLeKHZbH
TbXLDvpqmi8W7ggKc9lrTJVThTtsiR4A2G372Is2vh14I/Evc4B+JhpOf6VrXHSttoyCFfp0Bewf
5Y58Fh5UC/khnTvBxT+/notzNTtovkXBoUlOwMAvacdlqGJGITVGZh9RkGTvD9jId3GVGQFCTgxX
Dkh0SVbAa6m0jMDe2/YvI6uXh6XzAVJosUpM4NOVFd8Kl0w6fSBKY0nqObAiqV9LCDr/u70pqOc6
pObu+/K+RB/BR7/rd/V+ShZKP2OrceoD7igMXiE6HhFzBVjsE9Bpo/0JDDHLNxpKeX819w+g/DJj
5Jhx117GAd/Z5NSqyIKuEcbabbTP2i1SXlKIh73+Wf1ho6qeOj0oUqUdqsnmWZ2yD3nTnIZLzvkI
j7VM9mgFPRTkP9UJ4d13Ts3IDRttZlf9WaW4e3G1Mg1T2qXsFJ7S69Q1+3fP3UqWCLkMWOepx5Nb
XX+mMQAf1nK2LgoHZcp7m0PUHrjOhmFChBck6S5MkfiqzBkGz5ec7k2hscdszMEoutlIHNYmTXYC
w4WBuggb9LERr2b9IZ7ZvfiDUj9H6DXsuWxBL7X3o5tZUr4PUoJ0qo9X+CxwQnL5b+I9zgXBkAMk
psWmL6cISfzBOnAhBuvgCX7V9I62gfZ6XTiGREwzMzf/bRWPmlUW7w3SBxJfJPEpMXIoPZEDEriF
q+4DlFwu3CoFPPMpbE4SKrEyulQETXxFh1a+C76ZqU5MYyoRsefEvMpqGc1WSi1NalRptmn0g5yR
F2lrGeLxFeRItLCylqtL3Yri2hfRCWKYRFElOqSHjBKXxkVAptr75HYxNEDckJeBe4BROG/CDk7z
xXYWmeon/mlqVoZKLHIKeQx63HZoVg9YmgGrUhmJ7U9JdF82O6doQrjIy2dGQz6eSZ7Rygd8lI9m
DPqYEhGn7rDSSsQ+naEVdy5j7qe62Kj9cQFdNADpC8k66N1YZD6b8kyFDSEkPuFVhYb2EdQkGr9r
6tJMcYYjgQkIQjjQVQAhyZ1Lz6ZBYbouGQhMYQnESyQunXxrEQLOzIk6sejkqb1HKtbO7zC7w42S
uA8aD+6muaq6plnV5wch2qoLfFjw+HbaAVrSuU5WDSNmrlfp+qWNyVfr7lvKfJ6OzqThBlzcwcQg
WVL0kcJbJ3sJ92fjm3TKJKMsM3ohfmxoY7FzG9DiSDFTbVVB15SWTy3d7UqEdqpNfPe8toSZNRb7
GTgnqDmFuvTdP0BR/D8y7ylu9e+Q2P7wMgX5PoHPaJIUG1Nvjl1jYSmmuJ170R9xdR4fepoN+2+2
FB4kZjByqZiyGTmYkm3/Iv1rAmZrAPgVPqkDc1QZ0ovYF8fq5Ixg3f1gPyL8BQRFFRwScKKE0Edn
pq9GsiqQCAFArojLJ1FkpkHN2zEJzjr5bojlSPwyM5wEBEsBKjIO183vM/JHKrxyMy9n+hluAAJN
8vsQG6Irbrgyn7K+ft9H2/em5KP+oO74D5UPyVOt2aZzZ165VndEwTnDmvQHmBKsamt5J/0IJ+kw
DQ4ZQEYJwdgQCpsSPCOu1OOwYmDTFC+mraN1dUHVdaufBUwgRRwEP+geOIneLIVfnjUQJ/xFii2Y
zClKn8EieZafnj6AwJG+AnY8dL2VKtMkDMwx17hDdeQI/8JJSNzpA6fUDZbC9ARt72Iv94xwsC9f
tbHf8yuYOYwL06QYTD4u98Hywj9ethf9/wsdeGpizIHyv4Jju462KLPcaYJsQ29sQfdbiXtBGfvF
fBbrvY3Pyk4+/EfTeW0njgVR9ItYixxelYUAISELzAvL5Awiw9fPPmJ6GHe7bYJ0b92Kp0413HJw
mDb61/Dtn8KyZxbcZjDp3dxCR1Z74zZyhnoS6RMAeAzomFZ/cWmJgI9YU/alS8wKOJOaGqF13q0C
Zo4Xkbd4L+glIQtcCchs0nFa3Nkgeyihl4bkIjhk13EJVupiV13dNE17hwhZh6T/BfdILJK6uJie
k/38luwTeushqWiULTB6FMAg5TqNOb4zROwT7lIgjwXvNbsxAbUwJB3dCKpbl9ZJCrz+OkLGjA0I
jtJiTw8Ks80eTo2icLfUv7ap9ZkVD3xPTEYTvF4LHlSGtZyJj5Cu0oCpTDmussqEE2hCW8YZhBzM
FkcX8BTdZqf07TK38U/oy8GkS6GUlp8nUH+o/D4+r30Rz6/sW9b9NF1yIVBdoYhIYtLpVT6AeOJ0
QsfygNkGLjAYDOCh9Rr+vgMk/Gfb2Y9KK1sUPwUPmgNrz/20rAASq5/6FKjvegxFFQr31LLeRRP9
f+Z8Qk+1pmjQSBq4tDStCIl8nJUm/qRlFvY+rWQFhhzfrFrFAf1cx18xGBnFTVtPJoSuHQ4GlK9V
gheCGojGffCij0WVllKmNwCz+znN31z0sBWXR+XOq7tzXssKtRGiWvJUERj+D9Ob5m+3Nr8BVfpF
A1FYJxM1O85eIAuw31A1t0oCJEMJBJsVESS01WBafhu/n/5zuBocAv5JZAKEQyeY08rltAudBuHi
otW/ucWA/sTuMTq3z9EkrtvlNjQb/rnT1Kl/A/JEWEvOitTm1m5i3OntWTv7LXkqG0b7RsWo3vor
f4Mj1xywpp3NdIV2SSEbmW1As0OocZ09O1jtSnJiOCfow9cvWb+AO6qSnF93iNIJ7MKCtaz00fQt
qpYXG4T5DR7o6HxKSivr4lT63MYTP+Rt7QiPTJLu9sVjINkPcVkG7xdmKyjaNSYLNs2lHOTmkBNp
gaJ2GZPZvweFTuaV40aCUJ4mJmH4yiJSW4toWAhYCiotEk4wjOF7aK4o7sVTGRJGr1UGAKBbL4ei
0AH2G0KC9B2vf07+KqzGL3gjcTkAVUJrQLax82Eedb9FzNjsrxpusQDdlvdGBZgb2uD45xqqbkqJ
wd1rdZAa7zG+0U7MXBzmLHiVBhGzQZBBNm2/vDsbv0/CzOjZHcBg/J+RV8nM+uAMe8GZJJ8JuB1k
rXxG+A7M+hyI6oUD2quO6vN3SDsFTXzhriCK2RqYXhDK6myx6FMFQfci4qCkA8Og/4noBqYDeM92
Q/tE5P+2HnjUEBKS6stuLhQGxd8afFbmZgEIk1x3k2JL/tCGNAzCPQbnjcqUVhmJ+Zmt+zuKM02/
ZWcVEKormrMgUdsYnWZ4tWpQW9KqDlTIgNugAvVByS9XoUAok6X+XV8MoGx7eKuAoxCjXOwJSwcu
gP6ZZ3gvcEYh9sbeWpS26ZDjTFQ7GbCLa5NCx8muHEBbvym7gA8C/9EaVd4/nyKWpL48cJCgBAeF
RDuEdbqP3gBCrumZWTk1mql4OX4kefqWWSl6LTL8NG2hpegmhRFm5xy24+3Oa5J69nmnwqdN1sxp
/pILeOBO0n9bH5QiGvyvWOxSv0QCd08+ZeOVzuTLmIHD+IA7on4jqdZc/8LyybCm6rHAjIS4AoDw
F2B16enXaHB+c7sQLBWz9mt3ohEKE8zYoubRKjLcANan1mS6WSUb6kv1Iq1lG7Rsg2h4G9fxBneA
oWsAO2+Xgr8mTfq4JODIy3DkTJ5kGAC8n2ugGY+bmELs9hek07Z/Uu/EmnFLzlODymC1hQ+CjFwh
gJbl0offnc8CErtVs7XaStXChLaGOndeGJFYpiy6+isMGoIHY2NwUxkvTGce6VR6WSgO1ol72iQp
gFRlf9lfMVXZ/61paKj3e1pd0qlCZeQiyuEiwkrTcgoupwzZY9N/7tukcG9vB068BnxbCr0D3uzA
6AionWE3BOF49Y9Uvcj6Mtkzgej3a102R/cAOmDvAPtXn12Kfwd4gZEMz6f1onHy1oZRkV+Kh5eZ
KeTCqeUYOM30JjBvgxLNG0bOSZfe22NwZygNpKmzw/zu793TcBWegnJMN5F39VpevV2BSjWLaLlz
OBdxhYgsc2uArwWLsu4N0XVVaTBi7CCMqdCyLzcpS/w0N4DLowmcfBFmKkRNbX9OjKWeXUZ05vYh
j3XgzY2Z1nijh8MozF9wacS1hNwpTTanYQM+ptrwFZ4gbSy2Wz4tmcDrjObPPv6k1/6DTlTeDTnd
Bo3OZljBJ30aNVJWUCB1GHO7ZNdao0sfsD7JSkzInIyJ6obu2j/1nr1ilzDqM139kA+i8dphtw/j
tUNCrnuNDuNWXOk14fRodkh83Mn+kQXD8wHGRrtSTDC9HZwW4MRWRIxdigAQfAMitijbbJ1iPqKo
AcSKtM8UwD2R5XHigJmnXFYEQNpnthI0Xinaxxgh6MaIQrcxbhldMDcoH31pdmg+OhZideww0wRo
CxuUo3q0+iujWukjoHOfWP4X+uxyOJmTMIV59kxtuQEvR6zhbWAOAW/juzQMf0WqHwYJj94pb4UH
RnveD9Ooe3dRZ+2CR3jonroXQFsAlK3TXzk6UEJeh2o+Bnmwar8XuzbQharfpIlPo9uhJnfvCxZX
/BozcQUeXswf8Q5nF1zjyS6XGdflU6mA14mODyCc9p7JTC2ECoFwmBs83kX7sBScmFFRYqg34x/d
YwhYoOJdwu1g0i95kK9657DebzLVb59cf/Y0JzRiMhhvSDEBAlBqNrk6KuxZr0aprkSRCL44d/2k
COlRe66tgRE8bLBT6w29AAu4MgYw/8Z77O7LeUNyvyLFObkPrs3uC9hSyTvU4d6xHsRNELqOyIpZ
RaviX7q3+Jmc/IP/MKkv9iogyc9/9CHEdLMNmN0bMQwKuiLj4DPPIIAcdX7pnY0izqp/SWGumAEv
7x38mwHkkf5rC2KLvvOK6D/5ecFf1yHdZtIiAI0D3VA2hER3hnOBi7GuTKo2r9BBYcjo2KDxpGFf
gsOWG3Ka/QnQFSgMoyot1XWz+nsbYi1vwxrha+u3+ehe1+3ydfy6BaB4YfZh6geYNMUlbwDJEFdV
aCaBMyWluvfCTkP82pruZytGVMJMUoID3Xw5jBuEFgpALo0qFcLjRre+Pf5eSw9z/XrZJRD/XQJR
amFQdtzJ8pFJJ8MuG/ksWSRAgGbcQVqaJDex3vzZGtfD6xjqGlpsmfj5AYW+/4Wzbk6plWQ/zUpE
5hS6UJvnfjZ+Lt4/AK4+xzNAYpuDBA2NMb74j37Fufjpzan26F3tN+bABb1VeCfw+l2FFKeoUB+M
8Slm/NIGIgnMfyEudehxIau+zqxzZm3vTDCzaViiEq4kyVvFinW0O8J4BaJCvZtr90MBuEg7rwco
AyYBv/R7DdrZ0XneTFJCGYEV7jDjg1mPYZkgj2Blx+ilAq5s59PHotxIe2tGGq0KpNDPj6AK3wyQ
OWr1gMfJDFP286qEDE2yB/UXSW+TcTVgCOBovHU3s+b06DZoPRDjXmN+/MkGGdoABZxhgSdpdgGx
DEkyrtzBbnIgj6eTTSS5anxsCq69++oI/tb6DDbL1fQ48ZqgUDREpfPauMdiUDzZRbDvdEIkq613
xSU+tS/AOdzKw6MFu3jyGJHL6Idql0m+0wwGatiG2YKz/TlZULDjqlW8KpgpOmuenfMTpD0J3HWP
RB/dQSRILm7l07nV3T3jmCAFZNp5zd+97PvevfPnyQYrdP8BGpo9LLIqm7rAQ9uLXXv1T3xDnjML
aE1iThgYqvsY6pDOccSgATKZ+N2kykNASF1gd3+tn+qAxtZKzF/drbOjAka4hs7aMUzBBFRNNEkV
gMwRnXxAOmpwX8GmRYsnqoHsN4nInVWgtl5h/qZx+wTvowWWUpO00gZNrxdGLYhKvUDP6x9QIRrU
yP7QgAPS9oPfMYeJDRIUnDLeG15DvDib5yJhj3k9Jed1G6zhzGpCpMTgKdw9ggOjmD7/Kh1khnvM
Nt0MIgWQI0CB8TUe9AXxsh3QcvwUstNcZxvP5HGmudR5beOMqrgiamQYJm1o0Ekx8TF4KjSF0/52
MAEVA3OA7G47vwn45eBKQAwNcgGSEsgGqFyBoq/M56wnzKuE9/hovfXP55doDJJz7C4Dm4HvD67e
O34wPXhDq8gqYlwE9ueYrGkAg+Y3ZfLJBZg+VBPTFcYTzUQ3D+Hb8K6GrvXw5G+SRrTv7Z1t2Og1
ejSwMyGBgo67t+7uk/dYtW9B3Sq5ZNnfTqnXsGt0XgDQh/SE6iFJqwEa3bnslkUcS05IHiWw3U10
FIM8OR1P/4xr5ZDqAJmEQ8+4Q765cqDGO5ICH4Yr4EbRDJse/sC0Mn/p8VsIgSr/lJOz9w6L4Wpj
lJMKJP+w0tkQYo/ePcCY7UOU/ZSmx3Br4TwllQ6T6/c2KDYEAKhGYQS+AYg9WH62aQNZxgwXEYZl
IM1JPX33WkH55zHYtAuL+nw/rXdW7SwqJZffile2mz/X5a2//a2mLfTasY+yDlDqMBmVzfsC+W1g
TD/GCXoTVMX15iBVWdyalTosdWfVUFKEX9wYf7oiF360kBuePL//bf6OxeGqlgB0auHrHpin2l1v
4/PafdExjw8LPJjBwCQiGJdLFo8uA4o2oBgJZEhWVM2z6IeKabVNtsUHMgyiHMTKpVvNUuCCsAze
/wpXj0EPTNKCeqh47mHs4bdcxRty6MwHw+Rdme7gMZaUzAjDOEnKkGDc7D3SD1QCKXq/WPCaA1En
jaC0k/7RU1pqwhBhgk9lFAKFUVhbCEaPSfnntLzhJ42TMNnZyQcu88wl9jVfRr/fn8X4PMbGmJJt
MWQfAPLxTxwKp+Il5C0MsofUuDiV5oJmOFpBqUOTNrq+LLA8eOcQhuIIcXyvvVvCjXN/3E7t6rEY
lASfjPkrtwkiTrDkPy0wvhdisrUF6Aq6E8raj7wJmhZuQKFUP8FWJ4B9a1d4l5jES2af+xKBdmdD
2mDXAb6VAdna0W19wI8tqNOOlsYye4xrT0MVhn1wnJb9en81fgzotTj9UOZdBRQHah2A7EAUQa6N
CUlA9c8mbmOEenUL4bqvr1UMSictOaSu20efIIHgyIfXaG02ZoD+/TJzrIt8HTnvNoNyGFivofXQ
uFqIhp7ewud8OYzwsIAU8aCPxxjveiWHN+WNW+BhyXn5JybYk4dM6GkL8fUBherB/B7rHlfNjQdz
OY4sqCmoTIsux5m4ml3MeIRT7QsqigdlcSpXhy4dM/CYZWY4nfIEsugw92krSVdZnAJzQRupvVis
rdi1OyWz8zs8Gp2+0VncjD4c5yaVSxwp+i8MuqP4k+CMn1EXMDHIhO9r+h8m/ZW9tsgZuEhFF6IO
q2ntKIy+TIoaRm8wGETRHAoeJyUfZSJ7fK2NJUk1Y8AIXHrOaeqhwtg0qMRCNPzKH/qc++jTroY4
MRQ+z8bfxPjVFeiabsZsxvXxAGJi1393btOqxbqmgonrkK+A5BcULXIMt2Mu2HFcMPsPXtpfJBtG
olWYt3YyP8ZCC1ewF4j+Yjj8tMnDt48GpyEswZ/Jyk05BzofnBA49beDrZVkZpxwUPp9elJ4830I
ON8hLcSD5iWbzeuORkHwbDNrwxzTU6gYpD0Kp8CkeAUt+fnDDSk28WixfdMwUWcUk10s3RkUXPy5
pt9L9wPzC3cGg5FJtYq1JcrLT5/2Wafw5h1Md4FpJZPkAMKCtRLohrl1xK6pjXp5D+8AYQlYEHpn
crmgCyZaa14yueRP8AlW7U+QdUuBHpXg0K7XrPvPcXDOH4cIL9vmLq1dpD8PNiWHHtJOI10RHFl4
Z3Y2bMDRJbyEddDntvLHLh0VcC1VPHJjvEx58p19tNYzOg1N/jbpaaeL4gMso2pSugho+7COFrEL
uWU9p2qX80fFerpwoXukr9tr8I0b+3PzGwe405p0lwYC0fbRMRcI4ehk2zBcETAGA2sIEMwnNvdy
BbNj82cJAlmIx7DjfZ1r2pJIUqG+eQj1q0BShwuOFFDBkNv4Nb4bpcHOCKLlT/tnGcyDUUCgOcqj
TJ29k7F8G1EUpMFoVDS7abAM9I8g4r8lAu8ezTm0v/xk9HJ4s9F4jED54y7v0h13qTmEDG42pjR5
kLlkIJoVIgsrg9PZHw475d/X9LRgQAUJA1Tar7Zp1d60YbwNKiwtOCweax4lWrtLoOyBdnvNNrYI
D+fYJzT0Sh1ihx5aky62VweblPXoRtn3sx4k2W3pl6etZfgwPAYgOtuyg5MEukIalcswVmNnKg5t
QA5VQ76ojPr19hklCNlj00KdrufXPz1AidNUQB8dla1VrJhbD5oGHD1AJ8IkrKVpWfO9+zTmE1Pr
SfLWpsWTv2us/jytwWmYzplBZdEpzeHguEpdvYzFbMYB/qo5/VuVGm1AlwFj+c6lmeEzyc+gfsOq
uLJdUnf5QQcSp+8yjvzLiPvD/nBADt8B5WVfXPwio9fp9xeLWKUffdHgjGoAA8z78c0iXvTd/tBF
3dDgBTdCBqutQV8/wQ8JrPEzXr1hWtQit5yWA6sk0nyPOCCedvYr4UAnUeenmFLzic8gJGcmDMfX
h/qOMRP4EvKLEUz6I3BVe5g7MqW9VTyJwPWfULoJnQVM4zVofe/AepVe7YfDOplpOo+WKysi1WzN
G9aEH0iUqcHwpyZvQA0JtcjJI+giF6vfPY2V8zSiHasOpzeqimI+j5ORqOx17WrN8eh5HMzkQGfC
iR+pGqUF1IM2tJ9Yql97AUNFUEAZSbPNlJaWLifqMtwFWhLV5aJ8F7PMAtuHZkMLY3iQcSk0PX14
s/vDGPYEsD4TVNSLehrai+aOFWpKDxkamlL4KqDEdiaBOwoRs/OzQHnHXHOCpIRkfnQTnLJQx4if
N624ZccLqb3v+/PBi1l/1hn+doYzt+/G3MX3Tk+U7GQUSl7Jw3DYOKnovb0lPwh4ijOtmzIH/NPV
nwhX++me6TmEcxU3ic4mK+PvKQCbADpROk/pdTGl3HT+GCSCwtATd0EB+w6glQm7ZGOUkenL0kP5
nYvKB1MtkdGrmETOKyskeRgnFDf1/HkL4SF9ZjB2y3j4KI0O5Dg88xR/aGGhii7laYZlG/NFOcSY
uPozDB0/xBzlS9TgUlq0bEA246DMSJ1p/78yAELCHBfN8XjMjy8WSi2Yai1jF0PIo2R0UYnLlsUL
x1o5Nf2FfNJ0rMSvLNqYX6HhxglTasw45tXTKZ9LewQ3Pi6wT7wN/1CV4MXVM3uG/iA+GGwxr8Zh
GU+TKf8xNttujN52lznTQE5t6k/+9Q8Au72LzwkU1HQ/vlBhgMFYGhAz7WYbvvTRypN7BY8o1PMP
a9N78izdFwVL48XzmEQBrX4JlacHFP+JPDy4PvjZ1+2CudWsOVKBr86jo9cQFPIeX62mPOIbxu1D
773sju+4pmaxTb2P9dKBlPqC0J6n0NnQRkeNx+HGOFr429OQSZpmAcpEqpbcuL5YOpyS/30IxJi1
5FL5QB1JgMYoSF7E0zXzYWISmpkpa8//U1kQXEg+no/DUM2XUTCSOPAeYIWMUBtxh7WdVS/oY9gL
PmCNn+mjQcdpOtoZer8G4jQe5TsOlb+RjgJtL2+wQft99B2JIn2kriJPsmrbEB280CfvL5dV0tF0
x84Y0DSGjCOZJBzBg3Rp7ndwrJPED8Mpb8dNT+BtOftNt9xWlvZAFlcCJFlEo83nXsuK5pjPOcYi
GHXLcneRqos1qhlBau3NiFeMuFvuaWXzQbF0u9tfuPHD8E+4vjpx+GP/X/W/S6QFSWvOHZUchEUL
+f3clOXjs+4GfB5s2cU6GO9cNWoduGrhAGI+x++OSGKwvnALEXkWbXRm7C5cKa4Y8yPtgMtNziI/
7yVrjGtfB2KAPIefzgfRvOL5U6BpSyxVI3tRE4CliuBAX3RFwW5CW3YIMBSqvZuU/ByUBQCQzFtj
PaN5lOKKTJO9xQdyBq2VMQrIf1l4IxKXfIu0QSfE4o7IBfyHlcU1xQvBSkIUxD/mS9awYQTyTWSy
dX4TN+5LYxJ48s7j0Y0ryX0e+S5xwiovXlEe+x3QwLITuU/NL1GQZA/QjkilvBKtfyH/GoOnR150
ymgB4Ye6MCig8t2+s9/55t84lv8qh2l6z6+Qy0OI89v5/z3DMN8xOKjzx8spAUuQrwbXH/5bypyJ
KNIb5gvxDbiO/irW0c6FQWLOnI/2wfohEmlXzL8/vllGE5O9l0x1JWhWRNyh5UnTv5/eABB/u2Gg
GLv5b3n34G20B4OnseTccRC643B6xGCM+VUUDSKECMZkjhVjz7npjzO620iwyEyQJ8m5VMS3SqEw
8NGh1Ja3BxJ/mu2LOSgbg8HP8o1XxJ1o25B1pFY+H2d4yglCtXBUlsvBxtI9H4zuyxpJHWgfeSob
HccL97fXw5s8ybZhKAky/RUmvGDHt6FiiPjmNQndZNZl4vW7A77OBApto1gg8ec+u9/T/hUo+izA
ITGWyUWeMhvB4eoRWu2wrpAP1UmMXZ2VJOFCURHo/1en5nCOEs6rPinembHPUxJS7uiFMCHoyhUD
NxZWrGkobclNFDBUIcoL2eLJrDTSwk1ipdKInRxNMxMtpeXQ7t7tXDp0HdSL5jBWoPeZLQzXMUQY
236ZyJrWO9iYxKVcCCfRhj8L4ZMxfVLx24QmaKZNS7hellSFVL/aZd0tgboEVHumE1Z3pbG+P9P6
yIf9PvC/KJmwxQ+HTbmQMiY56Ab8OLg5bCbPCmtGCqcMIqBgA5AL3ykQ8XDk5nPSqnptUEH1XaxU
B1efBGdf7qFps0hf/bDSSUxkx5LjemNB5LKi5CUe4ctw+53+kfCabCqRvbTEBo/4m89RvCpJClli
EPbcUhEdgNDyWfn3ZZNND/ECRlxRGqGio8x+AaRBZXExVJc40hpyqPXRqQVPyk9lZ6Dl4JCXqD9B
tZL74bADWvqNPinXv5IZhsuQSpGwfkKWSd/sfdlMZm7tBQIhaoA0lkWSWdV3srt74rKvxy/FBj4N
Z1b5hcyjl8CEwosH2Lf/S4HIj4Kqgz3lO13fdHrlzrUGR1ZDD4QqF0jUHb7kxFrIZyQJMfHwZs82
YQfSDFkrbg6/hqmFYkH+BiX5elPNdvzeNt0N8AFtPPgcUDSSlD1qloR5mzr6+WHWqHvae8Zgbftn
3tSRypVtRp6Xg0G7/df7w/ykBJMNfobS5pEqDDp3uJ3vwiAq+WtYRh02FPKiH7d68QkFgVuWrt07
LeVy8bVKkhlJKsqeWZRKMnE4lJ/SuZF+RSKl//Wu1mv0hhxM//wGbxK3ifuyxqLHyF3HMapPFkvu
ofxPCX2+m2hFrvDof+0OP9StcUbxe+QL6u1zjzKR0yHrzw/5H1U2DvUx6OxIVyvHh32alu0ximLM
LUph6icSN4kPCmRnO1M0AjKO5bORdt5vPIJ7Qv6GXpUrAL2Qu2QZ529jgE14IidSkd91GeM56XZY
Cq6Ud0hyVymY43koaAoCuR0yljBfYy3MqGJwGvVipipjJ3kZSzOylB7QIpYJcJ86GNwWf6akLNkS
agDtESN8sJ+YXxmWMT6RkiIk81cReZgAfo82uRibQWuEHeEU9xgVLScpNxRind54pAW0ICxDUdaD
M4sjjbfVHr86DQ8mfPfQbo0+LfKNFzKOKySy5kjcCeGJySfU5bWWOtjltg6aHA5Jh9ZUZppnx3Jl
DjGBP49R08WW6GjTlZnnahSyfJB1mPs2Jkn5SfTEVZHXLFdGX3qdXk3Q4tSXOfyVduPncp9kf4UR
Z4Ck+A6ioXOHQWvkD5hdMILOzZHjowftfO4hVQpV6U0cICdItWuY2Lti1TlFSA4izgtCA66Dy1YA
U1bCVEdhlTsjCtvk5NZN1CBPj/NI/uuVTdlwzpKM1x2vWl/E1HCFoYnutq6rQFqOTUKisONSPVLo
8gTLKHv9HQQ1C29Uz+IM7YyIS5MMLDfW0RxES7CDuXRzHIMu36MsWU25I7nM8EtY/gx8BZ+4153N
3Pggf7WPFpJy8tFFX4duYm0IgvW99I5uGjdyRJ8aD4WFJaUiE/QzHngdS8xVIyIbYzZ0idQQb3le
smAHyBD1gPaVROQb4LA2X9GJnCamahj0f/WwNEoU6HaVuvxmBnA4CjwPdhELAwX4E8lpIZ8VPlve
h24vd2z+eeZIfm6zpXaksGrGnIwErpz2kwmJuSOKd8RhUCyoxZEWkruvJZI/RA4Cl5bQBJ83GD2g
x4AEgOvJvK2pJBt3xhpx0GXtv5dAzRnxDjkvustR0p8tEp45ljIp5Gm16RQIuNwEPBKSEi46Hl1/
wH+VB6tskjKbaPNcaYyCpzGIPF2RbkznRMo2d+cxmUwHJD2n/Eafhi0lxEne4ueEU7leima0Sl9z
yOfm9hZtWcH/1OZdSKCVEZ+Po5O8MdBb2uX4m4XI7TJHUjZUHykZD4mz+/EHd98nuEl4TdhwsGnK
J3zdAp2FcFySYlAmER8M5fxdIElGHlNV/vm28n8RWVKUQPeMn2f+a5T19ITHLp/RxXeTLsWoPBz0
GKIcKbGZPttpGY8zSOfgPI1Uik4qPhkTvEuN6p+8ucwz+nY5x9UZ6WrzvQpAcqaFrxXGLMiNk6Xj
NdPcDURxj6fsLAZCP5Wt570QQQ4jadINieUS3+uu9Gn8KiCzSh5xiWZ903yL8w9vQsidDdq9n/bZ
9AaQ70sUMXMKGvHfdbLxmvlceQ8R767lVGr+M813ILchqFpUtWza1SYURoqXaxtXf56iw+Xgbi2O
WErAxfTAOUneeRoRM2Y9JRimeBxYJT/euIX/M/dVMvrku7TDUkScYzRHQDaYE8un4qPjDLvSVHrk
Loku65xcfIRa15KvV0V3cUP9pFgaboEDgy7J72W5JPLXjaGzeEBmgQ3DmEtPccq6UkcECvJA58sC
LiYREsvGiiQMQ/h/WfWOEnfCN4zHx5qO8ZLwJ1kxGXOWbojYkzND7cgJWrzMzrdYUiW1T2aDGHPM
4eSOOkPOA2swsfL8GqqY/7FpUgt8aleyIp39CpICwfZ3S7S2idwyyijYt/EoteTTAWOBEmTr1nuK
zfE6peZ88norTnCcTF8WNjP08XerLCWfx0JyWTrVGTHPCpXIyuIp8xLylXSrmdRb1hZXmkuwjpzj
JLkrrfgeEeBCWPQRSdeBqkiSu68CVXlvTKqEo4HSShEpLdloniJMX02hIFpKTU4UW6fMDz7JN7sq
+R7fyAfgj1J2tJXxJ3WXFu0zyfpc0r97iLCShSGYVfmsCMEpPSCklSh/YHGl1Ls6U/poCtl8nAz7
1x/kA3KnDoln3zllHPumWbNgIbboXs5d6UpIwBw+5WczyPLrAsrX07GTZSTyyd0DXbTcBrkJzMtF
OzhpEM2Vc5Hf8HWetdCqn82oWDzsYQflCroCnVjoKVur8pSyE6h0gs89Rk0PnR+CPn6ochzCkR8o
6TqSqJQod22eQ7WN5/Ix0+lUa6OIQQp/64+UhmODWkYo65EizpLqZTSX6vkaalVpumMSoRCk8SI5
yKwJGD6+ZWUoPmyRLOBOJMxZoG+8wJ4rB6RKpXzoM6jl2mDb2XboSehyojAfSJI//cZLKhSYDBNR
2XNNSPb/lX691n/+1r+NIejwgDCF5bSFKIWP6eEUb2rDVb23xTSSs1vBelSHvwGq1ye3i9Thyq00
RPszqx/g8gF8klHQoZno6L4a3oSFu8cQXzWpYd86tHM36Hm7P//K2RbKvT+mEt3AcfGub0hujqQ4
lSo99OSsKfWpZMw9/ZfyBI6BfXpZ1z/yjrgsExiNXmA2SVNXTRxy7i3ZtRNocGjOV677/TGcM+Ml
qXT0alQu6Nqf1EdrghwaOM67JmyK6Z1RJufFu+bU61b3zEiaEkgxtzR6thsh4ydrIUwkhRIyDLJM
ia3r2a5X3Dd5znmDFrkC3Qt0EBOUEH6thQKlwXCSwppdmtfH5+4LDrQxPEJ0BB1njzPj0T9+1gM9
lwDUJWF8j4CtwKOOToQpL632gLGJiINGyKK3a4DWgNDqAQzlE4LmaRXahZrdZPQuE33HtBYMGKqW
2WfrtKw1fx5kACIguIzZ2HYr8zcN6hWDvopHyYA1nYr82zh3AHt86G1rk6ztZwEz+sQ2AEyZd4R6
v8a0RjU3gF8uLunGfrdMTd1BjOl4vlgQWu6CrLepiMmidGDgTmFYxru+2cdyT2gYfxXUlwBEgJcA
snhm5qQwvFVSGp2a5rYEjPrx1zz1ChBEcDPbTvNCq3a7W34zYcs8lulUpK/bZlw1CHMzOwf3VVRn
Jnd0yHrHA5zRdYbutFm4JxTJjJRhzsraYYRM9VkwIDYu0e+y7cD0G5/9fW1+bE43MTyXmXnqwfPM
oGxozJaa3c2Mnldt/ilbzU94Bi8DcuA9AO3yYAhKdVnJ4D8Hd5UQq6z+qkxKfg5bENi0usysKTKW
gA5lkNEXZgwwM8toYqXbUJt1mNTTvnSqVB73ySbe8dj3Afn0Sh34LYihgAZRW7+0mx+AGoDIGxoH
j3akS/KlAeOVpru+dKn/lqnxjwrDSwDRTJn+WfDLD4zNpH2miSf7Y5trI3DjLT6ZTsSLMDwEBuC9
q3uLLpsGTjDIfJQeaDFyIvR8CgsPtJ6D+KaFKQU3ffsFV1gJH3hFhNTMsPGBnje3HpwYpcwCK8se
XM5dPqIcz09DxHjdpRlv3b0Gzd6k15CE+QUHinUPxiKS1CtGimFiHRqC3a2TLWhKaL88WqGndAoy
8nS1g5hbDCQHIGEAjuDoJGu8dm83iGcMxINDkm0lsTV6+7AldGXtSXMdyb4rCT5x3yl0aX+qoajq
zmQbPu35t/GgT7lTt4HQudyBlKgA3jI6kLChX/ZpVJhBQxMRLdyt/KtpXznEcGZCrKWDIzyMii4q
7O8IZVRVPOFtjz51SgSjwsWDIZ4ZniaAOmbdb4Zy4PSAJwQtrkRUmVLYKgDiDqC8RQVaBWuVrjce
aCfK22Rf6Bt/GiCIx7Uga38ebh3AFblaaOGrpWT1WInqZVuzD3+0hZVmhZBSNN0Gf7tTAHWghJ4J
YeW1CQlEjaYfKjyIYdW9XWApthH62fmkSeYprT/P9rZTjWDV2RmbYZ3JnjXsh9YUUhjG2Dw2JlCr
exPkezmGA0EqfCjIE031RiOBuwT8IS2rw13BPs++XUXMA2GgeLwHBhTRbfTqsKwcwP3cuk7sDBIR
+kLMLbnGXjF6+DfsI3CL228x2JRcZAKrHtc4Kd0yXEyD+7Q6ptmbLobXLIuqb/MUvCi7CaODom34
WZpNISQ60AB3ccCXnuIS0+mwzxBSQaapFo+S91y+fziigNoRG4CTNEC8Dc45FF4zShCoO5ulKATo
raqN5qIDADAHPJBrm8aArJ29cZgad4NFJJzzHiBk3d3FuVztGofpj14NCgPUsNQOhC3DbO2gdgMQ
13LPsxXQ4qBJO337AYMxtQsGpbkrlAt+YFQhkx68KuZBE2839M24OBdEbm0aOlrM1jAvw3vThJ2q
Nrj3nm2gm8XffVIXGd0OxVSvO60BHH8UhZc34P198hjP9rpmF5eV0ZWmHqZsjRrha7b8pNWGcV07
zFw8Tde/bM65e2aaws/n4peCstvILHjyNJClXWHGB31ztyruyvOP96YhPclyHB6GX3wcDx86PXq0
2cRbuIWzQ0yFh+n9aN+u5k6tKPbex5QgIgazokpwXmCnrEuBFl32FPY3cqED+l8exEQ3q0kX3pQd
bg2Q0En0LvLa7K8+Zpz9kVid9pINnBaUI/eL81iZLHbaLIWbtDF4MX6gCqt53a3N7naG4SiEqGf+
6NWZnMLslG5rcOyc0fKg63pVGv7I8/A/qLzGKPujtZjmLaHiHp0yE0Cz7pZmhx1JjBm5jPvsfQck
dv2tzuv+a1gZvoZ1qwyB9LT8e+XMX4hnqvYGIvFlHS+MBuCDDXzkArHB8OIXf0ojrp9TU/Bbg4NX
fNnnBZwC2wTafHg3G+ooujzs89NYTd/L1qsPxVY5qlA6dsE8nmfYvAO9aAzFbF38a5eTMbE+N7vW
o8W75TX/LsPyckde2KOZG6j04HB33mSkIpQjCjljvxkc+AuDZ8yyZ2OI/tfg0t72niQKC01BBGTl
4gPJWFg/M6bFoVflfXMBujKxowGU0YCG5gn87rfZz2rmyr069Izsp8eAVpLNyfxM6YohecB0iw++
Mw4ILFAp+490Vep2FrzCa9BgPla47pbH2BsGHsJlUzHxdui8Jdy6gaM00RaXkEMN/al9DQq0gZ6V
vrE/NfUJtRg9+lNWm17vsaAtvj48cTYbQqlWG4wnPLxJ1+hGUKAboLbW+08zmwHabSDoBXoL1sCC
E+9kRPVl+QfCuNYoi6CO+UFpMJS92DLfT+Od7of78JU0x/iAeKu/WJfjFfin1YBT0KgnjBrZz6q/
796+f4NBi7rPqFh1yj3oai40uePcjjedZBeTHYSzJoMIt26hiE/LB4iGgwPHMnoAfrLzhmlJUCTi
njRsxh3Cb0AtdA1lHE4a5YVBHRNBLyZYVx/3AnAU0fXwBRKsu6sZIMYr3hYOa7D7R1sWnExeJY8g
FE0Ql7ErdPlsLUJHwj6VLafkJ8Yrj8zRDRiTsoxHn6vEMwNDoMykcpOcqTyQokuRWgOdfOqTsPZd
1SEIMIghInqTjXceRijl/I0/QhiHra0AQ+TnVB5R/par0ENRKpbRU5yk4oLqJ+SrFBOS71IlheyP
qvaAWAieDlTtXKjQjN+nI2QkUfli8fCIclUZAgwI3tifOCAl86wDYZZAfCXGQkA+BxBFoLF/wDFF
oAKfKGPVgvN6rBqNTC9hugLMgPIi1Uy+IR1CTnhMwz5hZQRU3KLTlJw6GDl+peCRYCxomuS+n3C2
Kvunoo0MuX5JBoG71TqrJDglp6Es5MWRqc9dZmOObLFoONm8IZ4lebbv8kwFH1E+UfnLb+ZSuUu6
YUksCsxCOt+cUi/ku28QG6QRFVEuekTKZO1D2EoDDgYx34vwmx2jgkjNoqu8BvnYnU1SSkkhdDHP
oruCY0rIqnQGUSpZBslAhcQIhS+y5ARreSntm+ATnEfZcgmNkCGUiy//MXVeW6ojzRJ+ItbCm1tZ
JLxv+oaFR3jvnv58UbX7nzMa2N00CJmqrMzIyEiJu0PzAGXGgheA3Bmz+TBLTosWJRgh6lH7J5L6
cpior+7uRlXgJFLHWz8e17m/9fqY1G1vJa5Wb+f1iEz3biHauyteQuSfqy9MirOkspNrqQ0cAhJI
Z0HQ/8BPUTRsqWC6myQzwIQMPgAGDVab9mcZ4Amsn6GXiGqCAFKwcxos5YS7ZP7IkAzFZ+wc3RXh
9Tsw2SOyV8BQrP58ISVU4WKoGwwWLKxwRcZlWPuEmh71ca/H7yv4CnLIGSYCSLj5vyR5dDxKKXEo
AGu6VUL+BUkLUBHioePf1tXhUugwyxduhJMOrXsotMIG2xbq/OnY3A3QYw9OXxPxniJCThyAZiHA
E9/D4XGNgW44F47ZTk4wzFZ/Zm51dwltbcTFD0fddrvbBdmtCHb7GR5qw4JQIWBK8lb6KLSJW8yY
+VlMfC4Ul63gLWqLjj06jXton+ILiITBhwEpfxZgllyktPv3ld1oCbUQ+4NBYECBK5JwnfjcWDA7
A5YJEmLGEStFXECmIPeQE7UzqxyCc/BX4D3u0AISAx0dbzWzg02oAVAT6MnM4/ToT0ISmFOSlZkp
Udbg1JSm0lTU5eSt4Nii7YjwrLyDNYwioAsGutf1LABUhDrpaAgLEoVZX0AaX0g44Lwu9M9P6xdO
BXOZSwCyZ3DNJdYJMPReTRpdGJccFK+L7yuAvkiOCcbk8B3lsVCHapHnrKAyfcnXu0fiAtBlAnNF
Dyhy+EpPyVZqEspiKjwQiqE0sawOH5UFAWLAQGScmd41w0pYlsnPcKERTM6U3PHDjDsCsyDdUdpH
GN5/w8wg+ivmNnZSQAkuoc2m6swCdg4JvypAU7ZcOQXOKoE0qBS7zoyIm1OQUbEWQgj2BwCu2LhD
EDGrAAkea0PRq2YtROIEM6pqAR0upD4+b0+VQhDvAoDPmKYVKHkpRrIsnTGxdibowDW0gZV0ZbhG
OgANf53wHoYoE5EPMHQYzq2WCNlgkjPNJqWklVF54l5i63mLTIdsC4ajUreGRmZYaJxAR11MyC28
URcAqrjTurc5db5X6B5NMWu00eU3ZUIw5TMNJaUpgRAhyGoxzrom04wN4ETI9C0Y/A2siSw2h8li
hC9L9kjzSO+HDgKoqjlos3N8jEP9beQCkw/TJGUl19no4CwDRz+R1FM6+h9CqMutTeuHEsf23DWq
9JXCmVvmNsL6Z7LoUui49bwjp/bz+5EZ4MPC/AMz1OCJmk9yce8ewAM71/Q01xiCi2ZVPwOKqMEh
zqRNZGgnmj+E9U6XxfoLbcbcm+GPuVoy89bUKy8Fc9kj5ZHTrHqRNBXxSHskKcpuZvqWN//iwzTA
7/vdKNERgqvyZx27Bh6mmxQ30DArx48WUtZs8YWxcljXA8sBdxuEe+KyIoGy+R3yniwMxvaLA0WX
BY1GpdTE54mULNKE8wrkleAh6WLR2YVshWxLA5ugvA6Q/h+MrmHEzbRmLPXgTv4byUMspDGd2DqT
dtJF1KThdwYH5nOrXI9NRVrLJgSZOgyugeY35MeZjklm6KbrWqqhhOwJMG/l4NIqp4Y10pTVAWEA
CYKDGsMOU44Ty8J9/wSXWYG4Cd+zXezuVoh6J9QGAhktygCiCGUxZoegGMXG9aEBheAq6jk/XxTV
l18KZ7EnU0qK7vMrrsRvpp+ZvymoxMdCym0oMW4nj7OzIgBCExx3ttx44KHMadM8TDFgiVin+J3n
8eP3WyfwK80nv5UgN/rWU3TZKfyAUhKiDRP4Yo9hkSqzMdW5tUmENAFIYXYF93+5r+c/qsWkGiOF
kMrNIWJCzb3A38nKfzwiaQSrOPIHIlA/lVkGzT4U0tfUShJAgnylPt66M0H1LNrxDbP8il6hQG7r
Ya5HDHKQ6u+7fxoe+7RR6DzRCF48x4cuOlSH39Sw3M55lRaJfsE2zdkJhC7XfQTP0ZeuGZfuaYCU
2egwODQuy33v0qmMynEeRKVV6CaUCdIfbvCMr2jnY+lOI0h0aGKlnFIdiaPw0iTfHRSQh4eoHb+j
SyfVQP6bLwRfc0h3u/TjDOawoBtJJ0EZ+0wZAjoJzVLtC1OCvET4aqwbqIkGzzgZTPqw79POnApK
Op/n/WIzmZaCFJr4rwa99TKh0LDnPEMBxr0KCwh9s8IoCXP1MryNMkUVrykV/YNv5xFQcwr7oOKq
Rp0uPnHSoF9DdZJx0rVvnGps43z12SiFh4Dq83qRplL40GgqMkQb2RY0j3z7PU016RQUPsOk/frZ
d5/x1q80KmExKLnfWmV1aH+nG9oZP1fpHu3k/Uc9s7jUns3PPNUthffRrn3u7jvP5v73ShPcdyM7
Orprb7NcBxWcCvGjis09ryg8AbF2wSXIAdMlL+dnKdDP+F+2j2e3t5/2Dm39TJWp2T5BKSyF79V2
+qG4lPA6LHRybFco64qF1xGXyzv7p62TWn4Wx2pqmJqikVo71yoMwBoFAFy6JKRKqf9BZ6F/HpV8
lJUpTyJhROpu545IKrbnlBZQ+zQPx/W6mGtJrCTTAezwQEo1LHrkIGf8h3v2rOpFWL97py6qlgUZ
l8sUZQe2RmpHBRVigYtCUzTHIvenSK3Uk4owxCqvfpuU5tMFwlhHKkZAsC1UPDUndII9Nz5FE6cU
+k1kOtwYbNfdOgPoorLHWkvJocMTzbgTmgN/vHHGTaPMStHaJUIT2z3jha7dMY7odoo+JeVlGYrM
ULmjQK6uH0Z8FciPC4BSH7/9MVIHfJx/aJcHcw/pEVxY80beMdLxUWBBCcXTKZJT3rk5uCOqe9uC
JXFV7Sly6RopvKx2m/e6gFV89OGNRuEoccP5I9BX1u+Ido6KTvPL4Y3LxBpLVh45ft1uu8xhQ43d
Beg5Uh2TBKhXNojHWXk2zqBef7vyrOvN+nRKTTLbi7HAjSPOMQUddOJCOePsF/x5mUbbHGHRQ2TT
59r73IG2agV3oHfPqso9Us2N96yhGvysPamJflepi47J99AMEzHJHo5ojDYF/39rCSaCaxkkHTqB
0VpoEvHu6rcK6SegmQ1FyyDMyxPVb/A5eAWzP4nxPaxftsYvs+V0O5e7fvXnNyrmVGynIE/uKTyL
NoMBoScnF5rLfeNq3bwDpyzBCkbJHMEmyvEKTXsLuBN0HPPvaj7YIeBGscHcL5VNopU4zM7TP/vp
cXqKKmFuRQHvj2bSk4ufiVFaKnV20d2XvGgufqAe+qo/ohxyRzkGFJYheLBd/btPG2fUkaS4evYf
SAsd6RB2rKajcy3L41zDnDUm/ew4P35svQ8qjt31IBncR8UxgBQ9Q7iWy/fsy8Z1vC1vSyxbbpab
lV/V3EzRwO5XVY5ibJJj0z8P1BeoNFPhXQE7vJlTzIeIHPoi51audmztg9wdcJbcY+PWyFE2qIo0
PhY+TLHei38ByapoQtD6CZ08REewj/R2BtEvkPdeV2HnVjPcNFNs0/pWT+jpTSKKFQ2lhuHbbA4G
07t78g7qTEsLMgArjNSt/6R7eQb9WKSOg3LwDJE3oJDrEOx/aYobfqofWLSlNjgYA/bkFcweNn4S
ABoHGx8JLheA1c3SC7I2oI1UfG6gERRegk21QhOdCi2f3WKgndNRKUBIPFSt2Ma/D660/9YX3cNT
cORvKBKELi8izLuN6e7NEebcHEdKTx7v3eARfqI9uquZadYY1zw6uhoAHx6YAR7j8cdDG//f5zY1
apPdzL9NkrqXeiaWKdF2iRAXwLgwN0V7Xay2uG7oaVBQkgrE/hf9VfUhZTZl+0lOKYFJoZhyMbaA
RfQB8aBF3xOhQPl+5YKVCT6Cyik7nI/lGy96g0ET21AgHKYMFxVfjuPtI37VRvzAyZnjkuHTse2x
JC/aniOjy2hNiCDCLyBowac9IJMfk4t90uS3RljiiCpr1XwUS4Sv8MerBelHgvceJrBel425eRjI
0Vxfh7AYdvMSlWJki5PFvosLgzQvslQ8MJeoFG9qutqbWmW5QTrm65PHC9/qwsm1f/R5RCTh4hu7
KMQ32iuxkqJk/ESyPZKZL7ifKOskaC+5heHdLQcU2HP7aQfHaGGtZORYPopCqLOr9RO1DUoJNZYQ
ueLOa95Os0FzSrOneMzElsmWTUCCHKOCeQ/OTp3lJQmLfRgTWHqVXmPU55LIkS06AHvZekVFkrbg
7oA1D7vSbzM1dhgt9+bpQXEraheUBe8iW3LXPlfbWKkcXJi88+1Yi4yaAmvbO/4zTizbyA2fEMtJ
+JgWGtVh65EPHlHxZ01pNpcp60zocNi+N6/OFP3jD996qN+d/erd+ZZYi8unzpfiW6cyoEnckKQM
WPb94j2fozOSdpOzW+yQ60Yuh+5Nsgt0fQwPJBfp7OPd2/T8pkxSac0dheoXsFiRcpbLorekJJuG
DfjywJTEhopbFAHkqZfZNSk1oPRL45UUOs+K+amco5RYcZviAsWqUEfB/MQTIYakwWLnDZMQmIxA
J99RLb5Ktt6ErW9AugflZxT1w0WlwRX8hKSZ0H+d7n2merUI6GQrLS2FJh2mycxmQ7KHvLtIxVku
EG6hoj2e2YcyLJeh9inQ0eLGIl7ab7AHfYE4D5IAAWPfpiUUmc43HdCrSZFOMj49PndNdHtP00yA
FpvCtsvwMFSdhWpdBFMmXgr71qEsBBRHwaNBS2fEvXq3GHEEdkgOAqOpzkAArq7HaTqByw/7EORE
h2shhXOgq30OLrGIsyJgzQS6/BcyKqzNuuVYAbA47Ra/SPUESslUKKgS1NBvU0+CI6Fg+sfwbwnE
1qAAusN6AyCM9qyvVbj2apyDQyygVb/bQXAawIwG/QXMj8WZydWINakqurjBjDBdhVg21tMze5vN
VGIlwpr+nfEKeMaMnvMhIkGcGPvuzI6BCpNUIyG0SCCFmG1fh+b2zhGSlw5G+1szA1nG5SJheY4s
wuRJMbvwWUJ5eeepLFEltPbo66Z/aAE0PA8lYIBLpMUf6xSNwA6XQRdvSh5OF8TrXEPSqKqi1xC3
7EolLKPSSTX008j4aPo6IplohzpWIZTyguy/HtJhzzI/1zifGZ/ZiDXGWcT5QkUBoiNqlrjvJ68y
pGWTy18lqoBB3Ts+fh72hZ+1l+ZAbv7W8WMWnKZsT3388EgiGF9UH9ExXP2R+Ug6wC18eWhD6FjX
0RPlduyUDns0HtfPTowfjD/I98mflbnGq+XTMiiwcVwuAl6fi91P5GyLCEYDHahfwg0rATEDA03P
f6UYym1ItkDY4oQSPuGM3D3eIfjK8JcsIX0NHCli0tFD7oreaLqnh1gMXm0WarOMWzs1xV/jL4Bx
vIcUykWpIXYtrhmEXtiMqqbXINQmTGpGdkDQliXIzzQ6d5gkyj1mAmn/qAwyzMQpf7XMr/nNk7N2
Z9Qgk48jOZpnIyRTavIMRyOtpG/MdhZn7o0xlVcpi36sluu0CmC7/G/FsH6k/ESWVb4dIV76SGup
w1lkIKDi2EhrADhHf0CbOOOIL1ZHYrpes1lWEDEd9D7VHsS4OFYMUnTGVARR2zcWuNsN+W8sCjAy
cGx8Uv+w5g8GOF9U+GkSntz3jKxU9TLAq27hcXvUYwe6kfRvmbRBkxtWV0IKHFradwRo1+q5VlYc
zCum/FOIKM0l6A+M4sSpAYkOs0CmihhLi167HtbDsTP2m82mhvc04w/KVbLvXs7f1q4OlXpEXWbk
cxqj0ajNFZeWBh/HYx8Rx2j8lZ0puU1Oh3yki/RYA/lWs0p/nHQVsWsu2lZzR745jTe4mmMmN40L
rLOuFZAuFAEeD18yTyMyNwlOJrmtvZfCh7cBXNDarJHSalF5YAcMlf6MDUk75qo7ithVyI7GCpzI
NofG/hQRavcARzwUbUv8hEP5EO3p5WKgOY5ojjE18rFQZ5GwCsGvVA00E24hX1yTari9MWsff5k7
sIFmSR8xE/whKDCTS6Urb1VDJoQ4cimsgdOFF9lYl06KCrDg+QZVk2l8Y2Mxkvo9pYiNwXnzOHpy
8c4p0hXTGNJmvRqNW7kiZcJiWhXjxIzkzPAJxT7azP1ADsxJxdPpvWmvsHxFmvUR88hjRNDIf/tN
n45ZxnM2l4g7JZ+KyDofQN3rW9N3CWDqmLfJzbauqHZgDaSuqP6a1jXmeYu7poj16g4wlNM6FxOC
lEt+R2cha/0itLKbnFaFYQ/jysqdVUx/wSdEd8PsTfdtPC6FnNyX0Fz5oSUggnPHrM91k0th8+ON
xxh/FwAH7wgC9Ky1VAROG1k2nay+dY6nNw/Zg4aEPrDESmrWCKd4OudeUb34zv3jIhM8bs48Q5tc
5xZMglJDRkObbgFJ8j7KYx9ooixSd387lVf3CogU8ZqfmFzd3zmqCzdObj9U/GgjzWygbh6KP7QX
he4ySTJFEo7Jc1PP1XWYXZzRps9GCnY3I5nwEv2nacrjX/4dhZ03a9qTZBnSiql2XnH0cU4t9HAB
D069KwIbBEtaNs3InrCITqfynI80lxb2RGMy5rmiJT4d7AKaEvfpE8LreWaEpo1uxo1l6MG9bWuw
vLxtVyfwBZ0iqhogYOyeu1nCPN2pLDvDMrqf/jvMmgMTZiEzkIrAbKoU6UxjLY9gb32MyfjlabCa
Kc8I0UzQXJjJC1Ly69CYmOqEPn6G/IMXvpbwZv2VjVWEt5syHTiqAfqQNdVNJ75WJy1tWLmudor1
NMn/i4uI/LuWfUErcVMDdI+/4evnOvE3jyBX8coPEI0DmOUTTbd1o4xxzGtCaeboGmpIpr1TG917
jluLjJ4Ve+lO3lg+zn62dwMhUOilOawVWMFXElZ84Wy0Yoi0AbYIfyHeBjZeYuDDC92mT+EXQAXd
Bt6ZhgT972MWMhNsdgvyaMsZEIKBZQMQrUl6aFBpcKXCL+6G/KZCfIoUt5VpGS5HphLqUssycAJ1
Kq91h7VOUYxdxERP8a7kZCiWeccjQsAz1ofzP3Ge+uAl+vo4LaCCdeFY6UWKmaaSL0OtQNaIq6xi
OlZ74GIlZbRan3uCg+RbLMk8Ljl5c+JSLWHZApJisfIn/Rf5OH6k20a0mUlKyfnQr/cfXggkwMxi
yhNFzYFeeSKOm49eBk6r/NLNR8crP/Hs7Jsap/uunrXOyLL8CVwJT5JhlWVQdEw3ILPyv9olaEOv
cclfh/ME2O4WKIBOolwow1syz9KnAkY0HqEupe4+LEH0s9CCYMDZOEQhEd5wIL0KKpKYTCHINtQD
yZDRdNefDFJQAD/hJ6RHN3UBmYVqBIQXvOBJQFEOn+RF8mSyLYNBIZJ2JsdfrSeUXX0j6/MkeJJy
h1Kboo8o3nqZugJlVZSuI4VUop6dSlaldcgFK/mnt/7/EjRFNLx16y6o9OBjUOv4hJgANXtM+vHk
wwlQp4ECWdtKPVWnBhGwAxSZZPmjWhjfatsQvYiK2KiBOKmltn7Tl+sDCt1VJKw0Ilo4aDBLmL+h
mrIPP9gUpy0KPFBIG5HBU0WNik36il9akQ2IKpRXSkJEKiyEZWwz6jnkAFhnQK+YgI1T1KaI9F4v
PgcwnNHuW9OyPaT1+xsJ0s06hjM7etKaA830HGaqskCJPrzCQibk9ckgHZ+KXcn0bSOES29rZ0Lz
D/ou+VuEHdE7p20ZdPicv6lnGzlSUfEXxnvlB5HzBN179BJb1zsSRaTH6K2JctMG8W0PPcvkXIMQ
XkJAER+Xnq0/H7LeyFSfIcRzoeiac50jjl2inApS2S9ky8fKZktxi1UX5M3kHuuBXcRLZJqRgyTJ
Rk6N9KfUDvT08hNgxGweYdAAKtumjloD7EMY8bkfxPWGeOmEd5qxhIl2w16G7blVYBIZikdtH+xI
I+s2ZDC5FxcJLPwtxXYmD+lwMCJLaboTaTaoHKFcTDZaJt2iKsjFgT2RFmBBy+PbLSv+ss0aTnMp
sCr8GBwjfCFRsLRn9qi7JyqAkv860W8dZTGNX22KgEukyTOkFFXzqplHlBKfrdE5El3o+y8G15Dj
gWuGmyRnTJVJijv+oo0SVOYsK4amBWqVwzKqJJpnks9SwF+GJJB2Z/ZsKZ7WUdkMqCp/lN/W8ZET
h1/H9H4wAQu9p9HdYhddwXww3cMHsAhdAYBNxFSSHEaOSlLL+dagFaiivjRoy/b1V8EqtF9Ft40F
j1pU0tPIMEUAyBT08Nvh35bi5yTe9p70VySDWqaPQHWTjz7jx3g/eo4y2CW6aNXyRRo4+eubn2ps
IMEFdzIhk/qzZuXgRPVQrGU3ayLenr0OFv3Ra/YapcUEE5ahc4b4ZbPuumK6gmIV6CZdqGiC9wgs
I/qFkA5JcD372ocQEDs706a63n5S1/BCpKgxJDxbhD1GNadOOyOzeusWQHwlepQ7bTPJ5JK7BMWw
YHGPCIJInJq7ne8BzUNAzRfc9yFKGvs8gfAL4Kbg5gGd8GxQU6N5yOS3sPbp1JGZXyutz5X+AOE9
ukz3i2f72rotn2lUrvazx3iC+PnN/VYB5hFgR6wb/b0S8m0NGNjUA+dA1iXTRwyN6B9FbubupHy6
1IBpVN8lNSnd/R6PHcpP1mhV+4gpJ3GJRdq0hiDRW2mSC6UDcOJ8YDVOT5geootLe5+460WBWhGn
oCQF6p7NV70S058BCPzTo913T3D47ucdvslcPsPM4Bke/Qv4qTD6B43ohLpW6I+27x76zyEtdIf7
aRbyLqDet02GpEnbOCYYneF/0nQfo4NsVHJHCtXwDhSjimxI78zqDtobUD6KJynvHJ7DI26Xv+up
Dd4VHETu39XdxunasXEm4arX9Ko+LPdPonwk3gVbDAC0jf/x9v/Sm09fqOiBjeeIRG30XaU6bwJu
BRkZrsLbP/Wzwce7IZpp/S/wGkKnSM64vCAb0igqKYWfQC45edL4AYei/axee49utggPmix9wFyh
422JFqfYF+qKGM8A0HgtsPHwCGhyCsMYhKTFReKa7C7Ondg5hLCLyM6unfnS4RayHpm0T/iTPg/O
F5xpBsiBep8jFHsfmfPt6N3NNQol2qF692v9Ql/QOru7rp5+hdYsHcSPOxMyiZimZI1ueS91D7LA
Y+QTGvQKaRE87r37tlpy71BC6W6I4i2LJZLycbFVCHOwN8O7v5lupi9geMVSmc6VAOER2H/PBAwX
OaEuQsQ4UNAoSPQmjaRxnt1rhQNDLv1CiaYMSIaAJS5q0ct1y31lDEpuua6gQ2FJEY/wG1caJ+DJ
VqHzRmFUyHedtKYute7OprslI2DzKBm8Y0WYClm1VXBI5ZTauIdGeXfKJcJCXAmzCS5lhTRBKTxx
w0thLs7FB7IBhTgbVEJ6zKKvrAGkAOVKNGm3a4MKDE9jkF46wTEkrfSbmH/3A2TRQ2ia483SeCL4
IZMDcnsTXxn4zQD13oY4w9IL2PjKHXycAWXYIBz0RMPFLQMKKDh+eKnOVs4jZG5+US5EgFEu1LzB
1bdhm4K7Yq8IGeAZP+Mc+JLN2a4GBDe0WMY3ZASzxAEnsPC024odtSlX8/ImrUqHZjQ472kTE96H
lVDX7lGnzcv0xbPG/dMH8qMDa4XgAmzsi0qKajtZaaltotiB9rhwYuCpoHYGn37SvBAEzU+rZDva
CHNX9dYezUhpQ9q10/p/Auplhq1bKQMvE2y3f6acLzOyf365TfwyQO2V3ld8e35Mb1MClTLxUrKc
IIbKT8iz2HzwJcwo5YhqsTwzuiyjj/nqloIdoosUDbG4oUZ8kCLQofmsF1eP6Ral5+2C9qy0zisQ
4pGzIBUEJp71yjeWyc0zhC3D2UFujnerbZ2ixeqLSipqtEK6p1Uv1UstFxXYblU9q55RzxLtom4m
KML3PXspHNo0HRxyvXtAk4/diJqZb+9Kd7XGI65UGmVqrN7BNkrHajVE/pAcwoNEXaol5xsJabyO
Z5AN0ZoPr7jfud6N1iw4tUi40/PuFn5bpfQqe5lJYu5VRKDT+9LgYbdKbQZbCkKDExmwWzihbLh2
gEl1qpb68qmlmvNwVvy3wLum8cinAzvsVF2gM0yUoMGaxgiDJcq1VsnXmjQj2spBMpVCA5r1PQkT
n3/w7ij+0gYDju1jPCP5EThk4Lo7RTYGbrkz5tK01tTYBJVa4hxhQA18KoKDVtINdHZLNMW7ZhXn
YvFaRVAE1mRSt5AjeD2QimAvlisIOnTgINpWfC7YdoZnI7+IOuqTX/xFrjyg+q2uMEW5GczZXEok
ytYoQyR+ts5EHO1v7zz/hJUqGdQyFO0tLfxoMdsusJXYHtV8rnov+xStYBuKlSAL9GmSgbIYU+XT
eBJorzS1wEcF8aIlj1l4AC4ANQcFd8AqlTbkCqEi4uuAXQ60Xil8KXmrireCw+PvWpvOMfzMlPo9
DtZEmlrN6FiGiQE56JaiSlRiK/rQ6rb13UruIKfMzSn6G9jYFPM0C14quJItLg7oGFV/kCXe8rqC
qcK/CnHV7aG2HaZ67x/a/P1LjCk1ZvVhhWzIQwJDNkLQ4OiAbcG+Z+SGQSPXOEHAw2E+WocF/zHO
e3TncOkTxUrgbyH8APkCYikGZum0qFbqd2vj4gshuGgiqHbCasHTv/DMzRf2ye2E9fMnqEqA69Eo
QKo12aGqATkwHrCRpXtym34g6YqQT1kVlC1NH3u7VUMAPZ8Mt4I+8oF3RgZdNfjlSihM0f3DZdh3
DjACYSgOeaFDFCvKOI0xYqkrbamqIt1ezyDTd6jZsnoJ9l01moyIFeOKryH1CCdeYZOKUjMBjFT5
p9bPtNnNipJbjFLBrsQLcEPpsGx/I/llYiKlxyPwZquCMevrmuiqKOjKeE8yUdwNEA9zgXSRtCm1
NktwZmdQWBWaCcxSOMQE4aed4rUteS8m3ttUjXRFuWJ9bogNs0yIdyD7o57TBamHSsleLELcJV//
FkEVhFvgF38nbspjkitNAV1br1ufjsKQcIoVBy2t4rjSlaaE8g31qc/6jx8MFZeb2Y/guupwQKE5
xg6qLMtl1CXzg9PNAfa3iKN0ySiG0RxmGNyc7uw3H8Vx1oFWNUh7zelYOfdkfMGjBCZiZoHFfgLA
Jn88ZnAAcvLz2wWWVjEFmXm9ZdllreDkUG3sjkQ0AHLKO+Qg+C6OsjnonZsZH1SRZEIwnkATzLcf
T7pB3i6cyAdsqftEgZbur1yEkypP5HebCcFLtP4hAOAPoTJeWigtyMSFMtq2fPMbWkmKZikYKe0A
VHrHEq2DkMsiYFjIN/gmXII/76QQ6vyUXtQmXtKeaJLAwwYcRgscfCrBl5MkAXxJtVnzlufqXDdW
x8TaqUOZUNcgvVzGB/9DvzHT60Yp3SWWmYamE9xCOomwgFK4e/Tod1OqwguS/1yiAKrqribGodZS
kHjpGb2rwHONNyOPO+08Gzscpm2cBdQT70Z2aoIRpYMp5uhi1PCvrG6aMyopoVMrs0RSRRKGtWl8
TVdFrMoxS/fkSPGX4SqrsOUBbV/PJ18ok4iNm4YeW36aUCRTWhQiwUUSDtndyAWVqJspdi0YJIU4
wVEH6vuviGAMKadA0obCEElTv/jYROuh1rc21emn4YZrTHgCh1oVM/wzU3wpTEDRt3jYT5Y6Gi4Q
cUKDaB8pGpHtgbEMDiIXh9Iq6AUCRoYdiqZ61LQV4HDjB423xJyDzZLjZ4WZ+MhjL2ywsm9wOCOq
fri6horXU/txfoN0mAQ9CnKqyosRH614U4eVosPLncTrLDqAaet7k/9LqehAD0egy2u4ZijC513H
pxury/uocntAmSeXGWCOOflEJqB7I7C79mkRdLkHdLkop6MjRbIuf9+085Nmkabhzy4C1rXXdDtW
bI3NMdanNALvnrEJ9FDGSnZHQAgvbL3JmLkeCwnH4ryd/Ljikzmlo2oTxgeZsosHJ49UcwGmjOLp
e4z+HrlBa29kr7Q7C/hQ9m2sHlrNxOhG09IWBFiISremD5wqbh72qauPYkq7m6ALlx/lRHcf9JWE
BLlQQjKkjjoCPMTzGaoGCv0nkXu00IrlyeDQ6vAMEKqiwudULfQZMxo+1N106Mfn9fQ2bQUv28QD
pu2tfL4LVzU44QJ+wv2P2l/egwxukrj2N1/Lg8TYYI8PhZvumiUGi8ocTlVATnj4wp5UQ6VNCKhE
6alqD/kEfxdoKhRIbrOQEXsn/iHhXG+TaodUZ6/b1+BhGOyO5rsQSlO6YLJ9NcFUIkLoQ5LBlu6Y
3bRu6Kv1AED1wVqr+/DIMBXIWvGOuIZbYu8dzwfyN28ocrejo1ROgouoR4rSyDWdv9ctxg6jkk/d
RpNmZx3IjRSJpQKIu+axxwWV6Bb/ZxXx/20kbv2sU66ZzE54D5XVO7TOomQ52eo21tfrmzro9HHx
OUCYcaHmM7eltg5Wqa2662Go8Li0XsAbI64Rv4G+W+Sv8NLknWlqGWhgawywci7yyxLY0vLQ0jyb
5K1JDorpxSfl08nHU+z2oL06jbX8QbGKKAkpXpy7bZX0mEfukIpzw/f7wFaDc+tPSbOzYonnq+zA
mFWIl21+T8kBhbwmFRLv4GllyAQo6aoMnlgauEkO8AjgSLquQyCABDMxGAnpfp24HmT/sdgL/l8I
DZebmMGCRw+qOkBnG4tePODcBzppCACW0AbXn2u8dYo1kQqQuQBgOTIX+Aq+ib3Cr3R60HMln3sN
9bi6p9aLBCaZNjaGw8bX3SWq+Td6C17R1+h/Bi+EUNMxCgXMgDcqNPLPki4FwkCSspkayxrN8pEm
ALO0L6AoONpVResg3a4Y4NUUVmjRQFlZ7WOLcijygSaclK9XmaddgZlC9uQUIhWC2dZmcXvMlApC
gKtlsYUGku8IVa6CzVaKIEdh/VYCH0w9iVnYmGZD15g8pU70uilWmgnJF6x6qnUb6ps+INB2m6WA
5/qzO5LFs3c0m9GQjr88mug24qLineG76p3HNq9QtWYTN2QayBnrdWB9RM5xFwUFE1Zz0lDMNMNn
NLFkB1TiUQxnTky74yGkXOrLRiqtT9rxf6nM2UyFcSoIUl0Uq5FKzs516Yq+fNoJmqsuGPjQpagV
9X5+1EHoQGcYzgmWEm+hNaNMD16MqmxxshO+AEcNEoTQZIBYOYitFjkaLbtcRu1CRN9Zv79EC/g3
H2txV0j4d+9UB8yiM8TuLmqkFdbn2ruLXAiYunh4tvrLYgJyaZ8RCXXl+W6hkgInt7sEoYwqmHlk
v7DzHKauDEcij1Lbs1rmGJX4V/igNUN0CYwcjhmroFmm+jnPOLcYwbAL94gP07AxUDd2MVjk5JkQ
tEH7DXZk2kswDMVJkiKLXKUbzbe2pj2KCOiynMpUnCAk7U0Ay6IXbqlAglPEdROjQ98i71kHimAZ
6j5VHHD9jEeMW2xUklE11yqVoFEHo4/Kp85Ha40RM6WNBks8C/3qU1VQvsIj61CqnXg9AkisId1k
P1VwUuwwPxknjLqx3mq1bxwbWtke1Q7pLyaAWiVoG7ICyiQnOHrOZ5TgYBBgGlPCe4mA9J0lZrV5
DfuqwrAta6cya7LhmHSeFpIuA3xAYY5iZBUro003VJnyEEai1i4rnazMhhw6VYvTL8dpbvlaso4M
HetW6ccG42NG7MNhqipNnhSdlQLlBbTuIR0Q/05C1Eu5G5gGHnlGuf28jIGWScqXsYgK5vSbDgGc
3RiLv6zflZguBY162ImnlXCsDK4idZoJu9taAaP/iGTltUJcO7TGJk89taSe6RRu8bCYIAhJhEHX
I+KRZjNpJ+1x8+vTuVK8KwKP+OrwCxVWsdgMY1s3ASsFSozvj5SgIvLgbdNYC5G+4u6CDIgawTIy
4Fuw00r+29UGGl992qzrO3koDcxKsDVLphbF5ngMlQoGsuU66a/sOevEx3hw8GKIgnHaUw6+Sd69
N/j6iAd2OLImhBuRfaYD3jsl0e6Pm1O0FHeeH7bbkAQzLq10OMAVATFEsSuc7Sb8QFLfrG9lx1QP
wTwTM8SwWy7ROB5An+4NpjA1YO94r1a5dglY+6b5gM/zPSJsnQJWF5KYXOAj2GiJUfiCXhjHLE1a
2U0CGVRDfrpZ0FaG5yY3TZ6XHsbZx3Lfx3hh3GsNFbv9RRBi/MpxerEo0aqPT+hhGgzIz9MiqPWO
o9KdKsBuFz9r8qPhAA1hKP676AjlH/kPXCX+01krKNNavYsYAKXw6V/qLOxlUwKkVV9+hqjrQqlF
G4W4NJxqBwwNVnF8XeX09W2AQ+BGfr0etv2xLk6W4yHdgvej+z5xKlBXRJN6RGRz+VmbDlZ8VJum
AE6bihRyoF2qDuEUiS/4dfn+D+HkSeMIet2ZFJIzvkVNe3IapyIYiEygm3ckcjb30RKlFGoCss33
0BgJBSIRnsR5UpEQXgZHPArRu0QZT8HrH9VNI1lcvL9N3pdO58qlPlNEIXpWvnrHg9jiK8WMCnHs
z40E9hAuHX+39MY7/kW+Kqfv3sD4JXgWK0YBi8YWukIOs5BDntfObhkUYXoPACw424Bgub6d5WRV
6H9sjU8ayFq92VTYTJW9HQjsz4wFXFznhtt0q6KmjTagD/BzDToaYRppqk9Abp/xR8/TJpXKJN35
8r17q8p/JTCwNa0U01KmyHDb0xzuHchTLxAaRrI9JVAhiUMg3eZLet5qOirjqkdJvrlpFqBcrHWK
tFDKzbEWTbZM1k09VWQGJexnHBCuxyZSoQc0DCNvr0Snltw/NwlHCfONYx2ccensnWHAZ9wtlLwc
5Ss0GcfeFQOGydVV3kyVD8qebWK5l2c3Xdv6PZGOdXPxq90nhjs3vLTlhNrbywiz3C3bOc6QedxU
Q7kIDS6yDnyh/PA0pC26VfN87hb+l737L82CG8nUrwBRPqS+XXqOT9RykuFr9KjOLUVlLAU3xpoA
BqLiYg83lrSMk2prSsulfTbuLHhKsAyYr2MslYzyCIQqPxaMc3BVSycURSSA9EIYijaxb/KM97mG
PtQpMOey16aw4u2WW/856nLLiVohW39aeRAZsXveYJsqI8t7zO4/cqrITFiNfTdNEVOB0xcVm6P6
O18cav2n6aAbMx1Ai1ow9BhSrPSskJyZ/sA/ivfJO7m44UQaGPENXFktFQWqVjTJp1OdJssDNqvZ
m/g9KFPSPqXOb9ISq12VnJir0ehO76URyWtzoKEs0dMXjb0Hm11WicWLXXy8fCBG3iX6JNiGPKVO
sk8aIrrEZGKZuofevpMHfaJckHFiSHf6I7nWK8Yc16O34uxExuQ+2I1KG4MX6RRM3JDCW1GKgYQZ
0YOMuqgLOYx2qnoPHrHAV5ntdFPTUZMefwFYxS76miby5RVVK3o2sxE8XO9lolozzwKCM1KTsr6A
WVCakgPRQqATU5PpKbaFYgeUZYaTjhoE7aaHYTLkLw+nePRyl+gpvbTM2suwgBSryHxlrxJWAtLB
R8ZLxmGRF48UMGV0xC54pQpjEMoQikpZYn8J+WTZB1PE+zoht0wBvWomNPMRM5CfCODLaw16ISku
sIQFqXTIu9HuZ0JmRUJWGNCSaACfEQiuXjWQX3QQ7FHtCF9Oqb3ah9XOChuHlktv58GE7Bhrpkny
Ycz1VthyG4RfMGULOXML4R2dHpEv46yHqsxiiJvZ6VV7W5qTMBSryEIj+XJmHDSbjFfeJQvdQQ2J
L7Dzz8TNjAcNkWz1PoAX2pg0ny+MdsnLdvbR1auUw6uRwqQUrZf+fVO3kgr3z07BW0900cvIWCrU
+nnd6+vERfCNi12q34lO106JbHdNrU6rOYikTrZx+aAtydODuD26IzRxaSqgnIkr0t8HM1MSgsOo
2yJMTx2ylNUQB6WIEyk5Em1SxRB7JFNHhmRI0r6m3UgARHrjAvZn3DwbaahoQU40MQfESnKTznrQ
5R53R+23G5ZcrE2Yqnjt0fxIEta+U7Umov1W3CVVp7wMJC026QW9BAoNYFlps7C94XA4ffArsU23
ooRD2VSdq/ZFlHBACtlGL4LYxP5QQvTgfsU4SoCk2bniCGVb1fsVOeRw1Gbg9RVytlC0Lwl4GfKL
kc5Q7Kl1StAmTrjYVdoosVHsuaZJIL1aI/XeUkitkE6kOKg1QwXxouzYB2W9/1p8adwitWnb90gv
RHioDW9J3/B2vt6T8A9rq+yGWMLkuxicjCqDNtwbV6z5ubOPy6N9/MSYAEOAjH6X8g+yNaERW998
gtUq7UBLgZrOi9oZhaHsUOCIUIkTckQv9LJc5WwxKSbaF8qVaem5aGBlyWGAOMfEDOG2/uFflVEK
r1Y7LqAFjAedt37eBNRJU9dLpwP2qP/EMip3RLRCdbdrq9XeRr5ZcYsukr14mXqeCjnRx9DqrR8X
tlMc+teWxKR9VmjL7L5QbaBE8841Nuu96QHwf0Sd2ZaqWrOEn8gxxA69FRFBQMS+bhxqldhh3z/9
+QL2+s9iWZ0dwmTOzMiIyBr+ODotWUKufJgxhKCJQStHL7k5ZUhlo7lUxjpMWcOqwV8mXcjsyMin
txmnWdmvElfVkfJS23KpyQuLC9reLXuGcn8mKAYJAQ4lL8U5/C+BuchmUPCgUEviHI+jpvhEjcTA
QMFONE0rCNq5QvJVZ1Mcpo2RpcMFhisMI4d3wIyRBIq+p5Sd0hbI5JbH/pjZU/RxdeVgAiDGPFpB
XXVa2/L91zUjNmaauRH9XTsUlwrcm28GvTfKxSxDpy1dDgJpCGv8aR3hChhDDmWaZJmlbgFeyVqr
TBeW7ADTif8QWa1NonH820hMcow0V4hmUObHATC+dH41mGrUYDlgWpKUgyiNLVoCj5kyN01m4j7l
EYsJVm+mqVdpNU0RphcWB31kjn1AwUBDVeGQjMBqrIG8EZO1Qp0REouH+/GpjIWLYpsQTJVn4guZ
FqB1JvEbLcKZl1KJ5srJ6fFX69IW8RoGilwpuEdfCODIXlnh70pBtVKbJBgYdGY/U9WWKkOpjZKW
ehM2GF3vPSIOCP7knGTObWIGgEUF/OwIzKlIEZ8SmDPhBMs/bHCozJQuVO8WCEyUcLB5QoaoKras
dK/sv7KeAqxxSasTa0M2jnamQ4wal20DBYBUAHKs+NobkNY8I8p3VGFQOLPFdVFUo5ReQGyeMOV5
24Z9IcKxQ9ZvYhnFNPkd+gzsG11fR/zwRZyitE2h69MmRScAzo6Sjg2fBfnKF0nWlZdJoxKh0YKX
SnTMEb8T4+mXFxlbNdt/vZO2SjdtnftHXu0Ag4BT1MIatVOBPX+DM29YCJr9KjkeQHWr1j5xb9lO
Z1mYjNTPCE6tC9IKyf6kfSCm9LGdtN6OdBAJSmbtQAkUVzGaIs3wEumuervEwdVPZ0/jotbRzkBv
ArKXzF25gcIvBWH1UJCxztCn24heS4hNGdvgMsmYCZFCNIi8BGMSmipU04DkfFJrS0D5uTicG8X/
yHQThvMN2Fm1DE1Kmis0LQizrfLUf5v+LotFPaKAwRrqdqzvtdUtA3J0dfiO3pG4CnX4zyq6K93T
IrUPhfWKi74UImowc+SLJ2GRJpcKbYzytjhgsRSYxencwru9u09aPNY9+XeVRCbVTFntHFonfN60
4VPq4NsKtqrX1MZkAxa4ZfZCMdDXlazVQFGZQjG9tyYhYgPXoZdGrDgjT+D+C9yWRHf/Vb75gRDu
32LJBJT9VySq0mee8mkBMNppqK+KPXLirubmC29z43YdHCm2FTFjFxwJbvgHIKqpXMtKhT1To0Pt
HYQn3BiWy2w+AV8GUZcsQjbSf0pzKNkLG5WATWvBha8cO+cRHDFg1nstcxhVAKzu1iGEGkvwoymY
eAMNDXVu/jvyVaFBSsOKqeJlSjMtTUZ3S0+w/163CZq9zOJlfZQMjj+pstgR5K2UVYd2GxKErB8g
1QpelA7reCj+knvBmwBFy4iwd+7HJEhLsKJoam89Pf7FPSwyOlw68QZHQYuvhozECtr0YL0dp1/8
IkG+QL1M0RVaE2GxlFV3dezxR8UuW2m5KFmaxE0OfvsR1odJtxTXkMjTq2F8s6r75peFldcG0azS
b0FnVKvnywZyVSfTDI3PF0rW0mLfpECcZTFSE3BQqJ7StngDniykGIMOTzLlHRgxB5d/grQlYoXT
gTmofpPVmg4tSh52X36f5AM369kz0bbSPpsFVcspt+x4qUEC/9sBjBqOjw658IUcYaBNnaCVM9eZ
pCEsNbeOrnZt/yVgJGVKy15ERXmdXh+RzgwB3ptajzrnstVI8G9i5VKAJLBFyz7vabZlBJYfEMVL
XA7aVcoHanyv3VPsWONA66jo9BKMMBB5pIaxzq/yO4E9epFTk2Z396Wg/md33qrNUhoj8QZkhnsK
iyp8XSZal0Gvx6zsQrC1QL9Y66eYxjV/k8y+dcuyKyyB9ZWAT4m3ckjd8vOHIZ3ejKYSNPagfoaX
ZH+t5oxcs+xDFkuRcwms5rjmbRL18fhN6I2OjyBvNdQU7K0pTY05KvEm+C9qcHZkRppbtSIC5a+L
XQWtZ2vQCcMsXafBxsGud+qr2o1PXvIASi1gj1ECu+NjJwOEFR+IAGEcDvIYmh6SBBkIayk5gtd5
BhztXbl74UlFoKwr0vEcpGNN04I7oNhK8xyknPKWFVMPzTDMmDgrRFBlF0iVhW2Y5dAVG6jTAsWe
gwoYFoEB6yH/D+Eull7r2Lyw2xJ/lT3TafTlZvJAuVZbbYeCKXMWNWvwo1X2BJVrpddKyVrPeq6I
QkrPmZZ0oaWzydOShFqgOt6ooafzJTygXyQBzYSZPnEIUCevWehDCsoZwIoC9G6AIjlFuOjrnWos
1ooirog6CQ+Iai4Z0k8UpDApZdmVnDTBkUcrptbLq3f1RmdQ65FKvjjG80LHDDwD4vdU7i3zUtpy
8FbLvXBMhVdXCqsg+87BU0ad36/7lJycLd7Rvg06uRBSi/EFqyNAkVNvx42SdxuHG1s4jw4MFQEj
E/1r/T+xoyfupG5rU47Fq8ZTLiRgnRwYmvz5b0OZ/ND/1ji90sTmFji1zpNKb767irKOsY4K6nJs
aHTc68RpwoRFyhSv2xSRShsRJs4DYDxEsAA3QvFHCyKmNcFyFi/XQl1LikxVLZIcWwOaVM7LKsng
UwsstTS4NUwJtBYAVHciOcJVwiZ8Zzjr+WDIj38CTtQXNtR/dAq/1ai/fnV+OwqtgSmYQTW5KEGQ
CC3YEguowsn6QQOF21pVp5KXTbCa57LLOGvEpjUAH8Wz+6OGcpr9WIDpd9slQ8Ecj2kmj9TVX1kz
o15IjMETwbw2AUumi/8rHAdCJn3meQZa/sJF2FnroyOv2fG4Tn5w6mQ4VI5WzuFc7iyahBBE8RIK
9vM0SsSPO2Vy2RarXvVvlswn0BzlFhUk2zeaGQjsOmW5ek4KuUPvVCai5/LJaGTcYN0jKCK/1gn5
RdQmRixIEiaPev18wwkej8BHYEyhSw7fK8zQf5JU9oSf9fHRbJd9YI0BmOnFuu9aj/ElaIS3eDM4
kIITrM1egTEpjc/dUzz/OQ7pAxA/Frd1uX1uHXHyrNKFu+7VwIep8gUlsNIFoBlpr7ObNQjToFCE
NY/y8KoWFIPbq3mJj2R34RXHBqzNXpaB+Q2IQdK8xYU/VPC94rgamrHRvU9eo8rs2mvEDNB9K1FD
lS8u+8YEaXWluYqGVMRZT7V+KH57timNdtKfebD7NUd7iN3NApFVo/ft7nA/Kh4kyOnRBtav+u+J
UWTHym2kMo3+l9lhdEEZuBlWV08M8c3lcXJsvVc0AO2ivwsP9OvC/b0/9wrd0/g8rbbrszR8waqJ
7j7rhhY2eUvU1/U+72N2t4tvOwmrcrjTpnr4JTNYobkxXA8C9TXcs/5l/OKpg8aEY73vl4GYx5vB
iScVkN13UzS68+gy4iycAjPcO3AJ6T1G89e/CFkbHeOenRg7O5ERHZSv7ybNeVdbK4JzVbCihrUy
CBfF84yp6KcWWNKSUg6P1z6JiqnQ4gI2pvx6C6seMZ79GilJ15YSQ5u0PVURVh6939YTPw4FwoKE
3lxgip/QkYpoRvemIY1JACf/1WkLqxq2PnlIJRqHEoJ8C7KwQFEQtvqs7YSlNhYU7JZioMzFWJE9
Uj28PEFl4fgrPiOAWKjd7yG6cDuFd1/bnu+EZ5tIhP80PrEdo/OwRpODOtMpqVek+9QL5eqWUWYJ
OayvX4s7jZEYxXRKqXjql6IXeqWtG0Ju9AzqnqLAsDHdRTvO8ibah0g29+EDc859rNsDv088MqeP
Mb6TdpXv1elpcaXPgmyGrvSLKPSS+DDU7Zhah+GBP8z78/5uOO/TloeeN1e34t3G5Sk9AcbGdIPp
ZjrWV0kvsNh0r9lHLAvNzhs0lD5qO7Tn9bdhwlavNh/rx/rg7hc0SZrSjOhDWyyGGKArx3B1W99e
Lb6sS7sJHUKmCbfndD9+TrfjPch3dWCyvacnfJ7oknIZP9ZXUJbmaawn6b7K2TIHD8PbgW/jXsCU
SvwMV+UUffEufU7NQalvDrbjcg+ArVfq08fEq6F52PiNDrtQ+0lT+i9US7ReKtEireTQYaSBX3/z
fHcqhxYtN8qg7bRLMa0TS+zVZkZV1yiQWSo8WWOE0tZ9Ea5l/98ofokTwBnomYNV6S+wffHH+L3P
kmWyLJQRNTVfgHvZ/zIBQ9IsMn/SemjbA0q+v9Dp0tzltDQpO0HTpMJosiu9PWtibLyalXr7jC3h
aWGWB2c8gIASt6Xlt24fWCe2Vgr9+mw3sE2stOh6UabBBVqOa4tOVTd4+EHRbFZ+Sn+IfG+L2oJx
eeM5wA9wwWKu46vZ3JztGwFG3dogzqK3AXDs2fqyWgK6/NyKzToWooPrT3V0jYuT4vJItu+bw+3Y
WFV9zFbHKd6rBb/iJ/BU+o87ImLmsGTC6dmwMu7HFyh4twGqhuAYbQcZ1Z2wl/VBy9H5RXz8mzHC
aKUYjliaiHJzbTTzorTcBNNjctd46ECixreYZHeY1RvyBpCC0YDKqMxiNk0JlZpDh1BhEHohNSaf
WHTT/H22eanfoyVnhrXpwhNZb9vrpPdqbnsfygdCbLVaAjMS4BHIgpWBDcM/JGhA4UdgIRCyaJur
b3czrISF7nmUrreLYmjgwIkiiaZdUCheTY7g9Zcx8Z3SL0P4WoY42apoirnIEtba9Bs+SpDg3Su4
ZmvjnGn8QxnBjI5hMmi4PG/bZgq7h5fFx6cwPNovrnSHOHifSS0szKoYGMLNtNHxjKu/F/C1abVb
/7lP53/fWWEGA3Hjzbu3LvM6/TAGZXoaUXFCjj1nOSn3bmGdZnXrzfAygl7mbYYo8KjmzeqiMQav
sUHfq49Tj9GAJ4cmvYOKfU7lPLgOcQvpN3qVOB3/jOcxND9CCbmYZ4AK9WvI0BhQs/qAJwvNMIiR
iJRowMMEodSERSdLUBQ6EfwoJhA00985HFwlWIqBlJFhrq3cW5A3iZ6kI3kxrqzjFYCkKzIiIRep
j9fU6yob13NUfFfQdKHmpkQcTEEU6hw32Q2fLYiwVMFlQ6jUOi++KW18ITjLlxFl7GrlpzfPcfc7
fUXmDh7IdK2oeXXPnEJeS/GqxIQHv6KdX+uneFcywffPtJ4vT5lVnjgDs4A7+NifmtffMtHNxuLK
YmzcwgdVlLUJTZzrMd4mTYOzuKz81dZvwh6MXdCNX6xPuEM8qxZeX1psNb9uZV2ePBYsIkbZKmCq
VmlXsZgiY73Jk1w8RzUCyyzAb39vlwfuvxZp2jMqpM3LX/1IzQl4/7G+LTC3oy8Xsl4qXv2j/wlq
Y4bw49WiI0z08s5ThkxxXRxX/i6jzSxZ10ZvNx19xqU1Ld3OQ7NNQyS8xUhzzi3EBRuMp1DJQKWF
O7VvHg3rwjJebiUs6IxtzTTllQE4NOYD7lZlv0Q3+jW4BY/kFWpr2I68f4khXf+t/JaZEbFV+wSf
8Di73punUWF6CWPVOvi4W0bYMSLG0XmHrDW+wnrOKgG0KxCapNuQBH8pJE14j8AdATk8R8CUgjNU
RXJMY423Ab3pvgovVOMyDX+EmKSxUBP9+vSpBmhKEpcxC9vRKqUUYcRu1I1B5Dd6t1r3s7j+slZl
QecTXNqAZmg9i805SGP7iJdG50HEuWs1MG9BIMh0WCHEOePCR3uWCnYozwjRrXXuYfPc/7q59J2m
VLbqb7FKrsNer4wRdT24hSYBReVK/eI8fCzebnVyXW0G1y4k7AmxeC/gzYmh3ITsFm4r9gH35nuQ
0lIEpinXCijUqWlA+Nk0H5VmaZT+XQh9Ps3DjIXjwzNWIt/jXPtLR0TGQvKT/O0wb6gTgrc+lWY5
Tv+Q51dR0vXm61NQ9q+bprncIL2KmQhvI7ObLO715hY7BsrRg/eMiwNX690AoXKc9DkC3WrSLHNo
LRRAaZCOyvG8XaQnFWUT+pMHpu0w4cecIygT8R1C/3D7c+5+nUrr5JS7ECkIyKthEiTO1m6wKOJ1
Q4mzf4ddseUaJfy07x7vjVXsvssFkGDDmbrY0AARapO2E3qk/ZzIBwflE9n8AqqSkk50LCJvgjJa
yUi8jTTYICnGOBMChsQzyvKrjthYby8naDzQGgr7HyBXRHYrVxAQE3JMdEB6dI1nSWCsW27I9rY+
q2r/jmPSB0lzJaNzyB0pp0aR+ZLeiuzzu3H6gxyUQJi0igjHKb+JCiLd7fs/hfKjtR0+eLYIFtnH
I8BeveFrvXwTLf3TnvfEz6qtpD0uth/+40klpey92nLykSmVbHM+LSEM2s7UHZQ0g9CDEAmb0KZE
GlIU3ArDKvSxnEHtrLJE7jP7Xs97Fx/rMl/egnv3MfUbQSM4UiCfyqvQcMrI1O+8l3YFKhDvISKc
aEH6q8TGX3xSt/9tmdP3FdDAruJItfd17BI3nX4dA+mGzsLWzeoq4pH9v2dY7nqDMZWPUtm6N+n1
2TJCqT9MyDaXjDVTw6RKJkY44wTF3pNqpX7W6dHXc+fKVnFFQbvzGtKbVwZXDJHPYBNn+4yyEKWS
/YkqLs23zh3k6+xPATJgkL0CPjvvuDL8xnJqKMdSGuIIghk1Yinq8A5Ee/7Ly4xP5OvNTYg8pWxH
xA966uqQlOqJOdBhAj2YzyBXJJF8BJdpT/63H/i5ZlrGTftFFAMmtj5XmzWjKWm7DHFxPm9VonpL
ei29pG7tP1yQMR+PcH1KcYbWsMdYW8M0cUscHX0OaV9zjST+uZl7UcGmqV/Wb1cuJnjp4SXOmdQJ
EAfrMNbVoEOrp+fsJr1ADatomMfnCd7h9nki1WWKfK3A7iiJpOYHjCavJQ1+fcYVORz7L6cLSwe3
wXmU1ZxuHEmVY9kP3ba8SsM2qLBzQfOAECcK69otkMsxZ2pz42gSYaHEZwzFG8kKhzm6NMHZyS0N
CIHbJgUEbXOMZ6u2fBal+ZWobmv9TVYTLNr/bdAqnGPnE9X8Pbv1wV5YfK4tzAs+Dt2x5GqnnZTU
bqIaJUc4dSUXlKriaudWjHoWxtb8fmtp5OvKkImD6JGb+Gv5IO+qfSj1FGlE5RcSZ659Ch4HKG6i
TOZyetkRqDYnA2sULJ1Pl0i3a6I0kpq4TjHEPXW+v5IIlVgf7WIIJNMiP8hgYRHfjoEMkQQ0fWA+
/duEUNNbkNBOfxEAVHPOPnarrPcd+pNAnBd4rwiQ3jYAUhSVMzqPokM6jNIHYPNXD6tAT2YL3ToC
pRpN6dpPrloV3NgBvXlunaQe4noLlSqAyTPgXEuuKkpZ0xfBTuQHeZAOIX0wh46jUt9YajzaR2Kj
CE3cmG3oE1W3jYika35DKbVx0onK4lgzEUs+EIaUnPeqRMflBwryc3YgTPbY1J6gN9Lek51k280D
UYKUhG5ZFXnCWW76OPqaPRgx9Ivj/YEYUoGfBOGpBRp3dIj8nfNIssWNra8UJskktAkpvQY7G8OV
thBwhoestnKxkCz2uBRXMac/5mRLkiM7sLt3wJ9yqjGjVUgcR+Z7rj3MzTSFaiLNqtkdUboBNuHC
YYKnO9YiqniLfPjCG5fFBNg7D/j4o9wS7zSQ2kkSJCGfklCKJfBve9A/VlIzPjOnVNT9AgdJ44IT
HEirrvKCDuSDcgPWS4M6XB7oAAieZR4wXS5z0oTWUCaxbqX16ZUGiV8NTKvYuzCxmVwtTAmZCiJf
fTX6SfSAE38Eir6y4o9sxhTOyRvinVXQhBUR6S0V++cs/7rqLoKiOQmqvujGxlBVOUTFJNMHyed3
IvdAf8uci3mcysmvjso4SS//fCpBFYA5dfb13GsLsEBjRjod+qv9BzkR96lK+MKjLO94Lf1J3ZPW
qEjRTw1qQIG1A1DQEN3JGAxrMGs7SbsI+XK2hy4k4dg6D1p6VcPOLy6xhIVtD9bMX94CxFokA1BC
qgoe/4kxZAf5lbkUV+Y31JSpY62vkxmshXCG3WjOl9ZgSWdyu98Agmt951qjGkRFyK6Q1w2wcA2p
g4i7+kHWHA60UweLlJpGDFpmxbMFque96EHtIrJPm88E5b2W1wfmLC/iGW35T/lqL0NFA1K/mn9Q
QoAmoNKAKhbo+SgOsbFfOe9jpVk+GUlBrMiMlh0I/Rs4HJ27xy4i0c6R/h5VVlaTeVsOgdrKTJ8v
JG+fqbxw8k1/1f1aZuuED5oxVZUptlQSGXhcsvlgxgeBYoXIEbga/9sR2bjIzAVb96wbiV7zmq39
iSNvAa3BeudX++Rf2G7+w69kbv6GXZeiVFTeBkdF6/ulhQUONTHFN3RiIH90X+00qqC9ztklpfYL
4v6HtX2la+XC6KcWyxGuuDFZTpHBdPY1nATd5nX/b9OERvbzgqTqsuzr8GvFVrSgTWatWr/mhK4m
K1qkXd7j8qcP8mmnrj7Wq80q7RasY2ffNzpH2vvsw8LgtKhOP+NbKI7CBlCWYnW7YRdne0fmuoqI
Y1a9aGI4xCaRIF0uQhIzLbekHfEfCvyZH9pQcxILqcHo1KLQgt5ArsB/kT+B1n9r+T6kGcQl1O9Z
KBlu8r+W+IGSmlqYqKIHtl4jAFSorYLe3eaemSxFjwTgH7QD2pgvfUiujjgFrG8BfMWsfC3GpArx
4hNQ9BVszISyZE9dAkieNXlznxplqogNVgCng6QyL/wq7cvrFqrFkj3KUQHG4gXL1I9NnaPHrIMM
yJb2Tu2whFIJMtYxJ2eZOJQEfXZXQkqRwRfI/UcDHzpkFF6Gi0ywsx2KqK5PR1qA4WOKu2OluVuf
jBYtgywciPVsyp/o6/9lLmJQm8GWgEKpCDBPvxrwJxXPJpOIh9HnjwOsdxTli2DdJwCazBjYyESz
RUJExfUxWKsgW0RBKtuhhLFfZmL5t2m35IZZeli1FdEZh34EVgY6ppOaWEwKv7+8OAQsXFNnh1DD
SXmKbBDy297VFJJvCglzd6biQANRk4Pu2WAO6GxpoepxUZSx8TxARxIh6UIWYRDpb7leFObI8vNt
NzzSGbfePlG21Aq7bauWvLihWCL+ieTXK5+l7/rkltq1aYNrV1HSk8Dr0YIs8Y5LNFiiK69FM4Go
HO/vrd0Z77Lts1N8Na/LF2alRzf9q6AjfzVPtSgptR/0UjLsOfYgcEpkFU8vEkdNwNkSRKJ0Lcbw
p9GmTTWliiNOaeo/0ujqK2Wl1g3Kyk/av1DPECvwNlJPGdw3MEDFApXIdbZp51asz8wzteZeu+dO
iYlOc2xhdKIbNBhjtf0oNS+pdaPf9KdrlhD8mHGJBDKcD1L/6zw9nJKwXOymZAGzlJhxE5bjzfIF
wLkPDljE3Zrl4EsmZMTkJG6C0Rf+u5oTTn6VYCCb5Yr4QECzC4v+jbNHaQzODrZ7okl26JYNf4ni
Rb/Qgx/d2cBczrvhbMhusjnHvneOyxuOoJjPRXQ6D9Ndi74xHcxnmSjlN8/ZxkPjPt5HH//pVLr3
oNIpts6MNm1gD80aOzZ4BWn/TkzQfwU1q9x6heXWdfZyXk5KIxjsVwe7vXUaaaNENZpHhbOd9N9d
XMK5fIOkv+kl/aS/610Co3vjdgluI6pqo8Mg7Z97194naHT3GD0eaHV/QoZJdkKLGypcUHZKHtaW
4NovYFhf3oWH9rdbCOvR3L0vaXpTj7bey7mFl5D+Jt69XXY3QcG/dFk+h5XYiB5eCedSmVHR1Xf8
Gn/G1+F1uO0AxQILXt3H+LTYL8orHKb6hYHZS8fVXqW/cWX0dCZc8RqdQradV/pOO3jKWVRTqUf0
dn49oDf8oNLfjxuDogeU0y6CBPlASKvvyhzIVOdm7yh3mFz8PtZRWP151/at8+jQtNqlqj0sxd/I
iBpDOhaH4tnUbNWCN27RqQSmX6DIWA8kODaQFlVX+8XBvVQAYutoZmcvoN2Tf7Y6r26JWJQkFk2k
9wH0583qxJ60GhttaA7amH1pNE8DnuoUFJBjSusMMBFzkCpSS6CCvWEpAfp9mm/MEECb3+35Aay3
MbiMzWuHRnhnd/u1sbTBUpP4EuH7+BG/frBGtm+vzv1mvY/uxfS/x05SIctkyNMO5ro+YBQ4VItz
e/+Lhf3PqYCrafMKwR9ZWQnRxcNNd06yx9b8NqrviV/UCvpA6ORihPoyW+nXqhKoWPdn03hYSVjC
b3PRWLF6LE4hVRblhrXWkYJhNG+VCWHaX5B9rzja9V5B8vMmMCTVv9hc22cIGaOaa57tQlx8BgUM
+DFKNmxcUoGoJqe6wKtT0tknXiGuRbWoETfiQjx3939qUoQZWcjfQtLamDFONhQVuLuGSiXm1cHa
QLSYJbpp8OzusbtrhHe+q8GV/sLfYOerA5a+z10BZeAU8XNyN0Td/9O0c6etkyKrkltzK2wJcqSy
o+U3d6eTCseAA7vp1joYfHhv59B50eBGLW7O4cffR3tkqHosolOeVXWYuL0qpoYGf+F38B1v/2ye
QOD4zTMZxtxxI2DSE+o9Oe1V+42g0jP/u50/zQbIUa3H65H/YjcnUoiglyf2fHoTPVdL54OI9IR7
otpeXdyCI2Ir9FUaJ+HEzyaF35ZkRaF0ngAoHFeYLuWaPEtFCk3an478JpB3kCyI9SA/sSKOYlvo
bC9ayqgYrani4hwHeDwz7ankIGJgrb9zSw5YPxf8gbrt0f22D66uQRlwgI/z+nkYX3Yv3Sq3Sye3
Qk67DYr5H4w2SBxa8tb8+npPVSAemXmHvM3kZjd3kg50QDq4fKhNyGJZ7/fxnu35T4nnM9E8IbA9
28rolZUerRFXC4yhD/G2CM2SPb24/gUJKEmTKYKOBLUQVXNVH647BWh/IroLPFGYqQqMKB/fzOL1
Sn4HLdclS3Lm8Yt2zPK8gekmnscF+n6mUB8N5SWiDFnksisdrbRQ45bBFKMe1ULgqTsBZ6iVtWr3
V2Dpo/Uiyes9V8b61TI9UZMLTnWtn2gDaK0iwleFnUJsZfslKFaJMNe7AvBPG44HGY3i9+SYMbd3
2Rh9uCbxGgH/OWkeTnaDtPlpzW/MHYT2ZbN13ATV/eRtTusrujpRzcO5qeAVvAb9Mj0RwMs2fXII
JYrtExgO4UpYCArBG4tI4Zm3duJi2ueSlJCYELERqzDMmXDZJS11T7KHTUes6rR9zphJItlBrGur
/ZcaRL24Ih4M5kL/PE6GuhSeXuLOO9qU61xTfPL1DgkN7oruJ/pERW7fUH+d05tNdoxbv8Kw9bds
1QA/G08t8d40xjOt6OvgiPZ1SuBOXpI9gODRVxYg51HT0eX9GHLVkJ3J7b0MWe3CNXRpm2O1Hqu1
v7bJo1/ECR/o9upckSHF8YeEhWuShfPa3bSp+SHakckEI7lN8RLJ/LYD6Zl+k8/hJS7Ze8plc7Td
8Ce0pZQ/9h69Okgo3k1FD8qq1JlEWVbWruYJwHR3EndPic77OmW8QouREZJw7iZ5EqbjceDY30hk
fQEKRbfuXzv3To21PCEhBkjES14ggxKx/B6FPdFqRdahhngKLTGlBEhvBPK6VKSoTSdck4qyxRLp
aqVb6hwwmpLpazatQGK/gIjfrITFj4zk49xfbnG5oWE03JRz+6TgOcTloAo7jtyRKucSZys2VuHu
q/volrmKgl0AfhXUwu+d6qZ+zP+kkCIBIOxmG8wfSANb2oB1a2ElbPhGuVkJj7tW68QfjKgwvHP0
YuNoVeJafJncJrtRgYjYsPB9Gh1Gr8lxtIHOWLe3vUJ0xJKTHVA4oICglmDScFkKMHxvvBTDvx2L
sXOat75PLKoqDp8OoO3jnOfjKp2lQX2+0zcnueZ9d04DDSyoxajG4krCil55a8+TrsmZXtSmtSfU
yuTbvh6d/R07bkCp6rg4fAyLmF8udpjU7idPOGgfoNBvIyrBUZP76txoYQv8XjegkRbdw9e+F+xt
1a6vnnbp1ayygEJvejWfy8drmLw69chwHi205B1Oh5nu2+gTDmG55NWnD/oDfnuHsLJpETzv51A5
WgbUe1UvahjPGoR8X+QpNf9GkNDd7uxycKP1BGv+6jPdxfOe/EvzIZFVfEC2ZSqo9ehCEKDyghLv
T6QOCNCYmAt7FKSLWI5/0UOr2iwVtgrTqJRgEl4JMXOTlRrfvzQUgztPfyIlqfJBU1Cau7wllAzo
VorPcsEixSOZJDWWUiMBLoHYIBwpZ1MIo1Gl5oMwWcRHwYEkaiMBRSCMEwcHOiWnQwEL+kGzKS1K
sgz9Dmo5EMQEUihYUCkg0lw1PpCSOu+fInjybSfWCI0SyCCSeFr47ODkhkpEZacoqP7cwQX63DGw
qWwVI3B/UIdvrIu6MKrQKYad0Bz+pr1MgSIbUmiI1FQCqCncJ9onVRw+PZUt5NCrhhK14W5S40WM
uOKqCaViFPD+Gr0l3oRgwkm0Pbnk6QfEpd0ACNlyhvKCDgl1T3OXwJunpaIHRcUNyIh8CPPve5pQ
qDLRIHsh7mTe2GIoSWuSoWmzytBXCXwiR8MqTCc63w2WIOGV2mXBLCrXYoTFR1NqR4Qw2PahBvSG
ZCiBqsARmUmwxZbMIF7s0V8UizK2FHCLGiUJCN1Je3hicbvQJYOpUV7bML4orIPi4ZvM59kCjNHO
16m3UofHBSbJO094E+y9yU01bMSUE0dNUy8OtAynvf2gJeYDj1ppK45Zmmry0428541vjbxsjayj
5ssp/Z3oxKlb6kE6oKV6Bz4T+eyhVe0izujdgrwB9g3Q5ORluhWEwFKyZMWWPikup1ZnRdb4N2Ik
LfFQMfAMP6phBtE70ZTWCrClHF+SxmMogYFeQnSG7KX4qr+oWi8yyYbiwLN19ZVTfSjn5/V6mRLI
2UiRhC6fiydG4JMOCnqVXWtIdV+SGVXuTar2opeotE/tIhXViK52AD7QUsT3+LYhcLVNfv4R9T7X
d0hJYJJe5d8fNoYOY3UQF4HlZYly0PxRtR10SSgRuoHs1bSL/PAz/enhtwPTUeEisg+BT/pYgqay
Yg4Ki4jakg/CMokKP6qlacmad+gbDEq2mgAkNmxUvnRpKcdqwEob2FAlPMpMduzMvMXIFuqjd0Fu
uxy6rps0keUA+kSs/xIGOTHJRAaJiWz5p5EvmuMGB1DUuvUWAl5mGfIJvMPlQcTIDhCnQLc6kSBg
0FnrQyvAWlN+T3GMJPJfIS7/HLksUigg+/BNnEpBYkhKF5ZwX7UnU2avmh77mVncbxFOClvUqVO8
+26xw8B8/IefDSfUdXh8k3q3wyUbg+qxFSkO6Sxy7toousgbJ7GmRBmh+BzYYez7gGzr/qe9I6CK
ZKSJ2FQio4s+MECGbmqcU+douAVJ3yGU6dAxcWfNtJgZeUP9rkkF1kUuAVHpqb/uU3bqYuQB0AlT
lZcmn5I8Xg8d4lQ65MV0hCWe+x+WvJg5fwWL47sjf6A7TCYHu+g6suFfyO//FkgnJnNP0l8bCy5B
ioVmCiYTRsQw6KWYQjEsxYCQyxi9mHP6EVlWCNPFE8pU7epaFFKim+Iwo1VcPIdVCLPldmEqOZF0
w7AGyW5ynpUYpXLBzCxDIHqJh44LrahY4rboMuDiePowAzV6VYREla0IL5AdiE6dkhWBqjAokb+X
LJmFXV2cknQtFHq6SGFzmTI/6WacL12KOpVzh7/WnUC+SyyWeGG3l2CzBpMG51GE4E2LL0zV2RH1
NGBjxvuUy3LZQ1OupkIxl9YJaZirRQ02UeuR6ecQ+erKX/7codZyjpe9nhg/Q1GDtOnsYwLPPM6B
jbSKP72MqDyhN/bMDoE0Zw7wNM0MQW4n9UG1z+zPEoCoPtL52HP1FbLp/8mfo4m6KuoBcGbA73Uj
8puqREcO25yhi4FYIpjaJw1mhDf6EDJmamF2O+l1J5Ve6vtc6zmEr8AUCHdCaqviCSSugH5hntBu
1QmxShoh6yCP0DaH4GAd+jK1oIaBsoN6CtW9eveMfmTXpSOwvcgyGjKNhic7wpcvxaeqFWpOuwvV
nnZLz0hq4dROZNE+o4v07OS+9fGF53JNKjB2Jqs/6NGcky/taqhGx3+ZwYDCCa4sjM7wvdSpE7tq
+F4+l5vBF6usgfAMbXVicpU0tmRv2vJYW42xcsnMnOOUy1VwEkcQo8+n9l1rcU5I40WhlKZEAhkS
PdQ7eRd5edcqmaG4QdGT/EwHLLetbwRlij86NRBj/phLiXqSZrvNyK5RUtFQ1MoAbw2RgnC4Wh+6
cjrWlJcrHv4tNAw8OW3IcA/wf48aUS7jWvVTyAiiJjSyFXqVv50kTZz/PqgzyRM7cbDO6wMvTfV8
23ym9te7rvmlzF6bfcMrZv26wexlx6J0QwegM+12iMk2tNfEhLWPeFtlesI+iuC/cFrZzXwrel94
afok0NrHb/J1iNik+LIS4EHjcZXndTu8Ag4cCgwRJHNq//UBpVzAYMxOMw0b+hIyq2G8KtGqmeXs
GtlLyetJhQEVAWeUFAD/FSxCd+Or+E+59wx8joKTRgA9xKmLsqwq5TD237B9812Fcjm2qDSNfVxr
fxQXlx83dnG5HWy84kQGTefRlWaIP6qf65GqWKIbziw5dQlc+TAlDg/C5vZf1IBYo+VS03leHsbm
mgTT6PKXvONnNjNoHgbSZl1QlHIZaaq/YOSfeMKPAdToKQmcrTIajbLkLf7NyohlTqPiSOUCcLZI
HS/uzRXiZHpJVOg3+gU2teQybHnYhKaXdSKUGpzEEHQC0C+ut4m5r81TtJ8lFiADRRep2vJDKNk4
OvZKdjxz0Xt+wHXQZVjLzBDdm5FmySXxlcXkxvTZQFhU8xQUiasqMYS4rDIdwfyZCDI3SIQJCfy8
B7bPtcdZJGLnS51mRa37rLya3bhY9F5ipYkUhK2bp5WZbp+c8pFh68CrkKxSkKRooSyyNQbeNoQg
VnAJ+ZjGNe8qelNspsjMbBswZEv2LU66b+rHHcRCU9nUgnS1P/RL3mdqJLnmvzINoyAjxAM1QC51
A6s5V58oYFHoSR6BLBqTipr3WOSGVnkcmCdSrKMskLLLViqlnEMlzHtHZCRyChKTBhG+on3F/AJI
c5BUATnBNbYmWfdRBfRoUqROptxHMKr64XJK6Djud/EqxHdQLojHgH4cpF+wBhCupzeoIbJYzsXj
1VYxxEYI7knu4C5cUJ/v46Fn7ZEXwiKAHcAn/T4IQjO8jV9lvkHBF0DQYFHPS0l541rhJUo8CjpT
qvLn06miLE3WGjG5/1s9M2sTDKXieE4aAylnpvpHSCNzaasLslrb6WQpktcBVDitYqiiM3FnNba0
h8IN2VfOjT4B/G/4NMI3gQZFs8AiAlUpInx9l7u1KESZejc7n1KBaZKCHcLraYzqHfLQPWuWnPXk
3f1XDds714nSMt3IrTlxooPRHY9MU9CWwVWpErzQ4T3ldIFuqjCprYqq28w5zE8yu6WSrwsSvwO7
ajG7Lka7DqyZI+N4pKsTlSDl0skMSgkhMf2nstCPXI3LDCW7jXK5ZJd9KX+0w9lS8KQAJiF/ZX2F
CgUaAYpLo6hexVPGX/MYKXkmw2UgQrJOl4YYZMQ4I6wx6uCxkuBTGmC0td6UmJ5dLShMV33lyArF
cwKY0iXiIkWxmtlgILM4UX/9VaOFMbQr0UPAeP5E38GwyyGXl32yjNQbre+umXnG3WgVYri/alEH
zIKrXbnZ/710+QH1NdgE6gyWFgHgGHIDjI/hSHHGdu6XiPvbFlteNPscGZfA7NbEq1VDJt/y6430
t69EdyhvKLopN3iJeh96Px7UZs/svduNB8uWRr2ssaDNMJp0Lcx/dE1cWIjl6Dm+dIm2+wNr8B8h
YKamxpqPxAUVu+QGUAhnrv/O2KMKu7T6qGehptGsGauaNI3wj5L288NBYgVV2VofkS5hmXNMrmD8
WAd6odANJfN+P/C10pc2clyXiJNLP232+1cwDz1cA7/Q0eXMwcduZWJIggIJLsAMXiQpDmrd3jiS
R+aP13M07HURaXpWxKx4IoPNCeI1SwnmkT8C48E2GSLESv/H1HktqaptYfiJrDKHWwQkmDHfWNJt
IyoKZn368/24V9XZ7u7VwTbAZMwR/tBpTj6JQf+hPKz0ddGqtVFEiTZviBOrdduZp/m42LZ18P6x
1YVVQjMHkonwTrxfRSJoO6FAXIUuI66w8Vtn9qdDookBDUnFLxpIzPi1ZhrchBGUmkyuJyM9HWVE
uPSx0jWHIA3KWJW2rRpdJZA2kW/hL9SFCgVtPjsaJBcnb64JUAlKc1joJ4xsdwFD2lW0OkIhLrTV
CP4wpo29a2YcgyuT2lNwGN2ntfl9+pxiadVr+M9e5jX8O80R7Nz5qNDpqNJLvo+/XeUarDwJ+wLR
mEm9QhfirauugQSBdCw0ivmtj3MyN8CvfO3lkLIXMUn6hd+YpH6Fgu22AwJjjuHwcCgUnrLXb/bP
gI2kr0ZNggEyRbJ2DSZ6DiO5l/xO6XVFQFPTuU6nejxkxxiyMtP7Ogcp3Mqb72hedsa1jq1pqUrH
/EgnV7hGNdhI8rR6dNi1F3yQqCYKmcefFsUe7iTd0podHipkt/qXbeowW/bD+l+l27CbMzov+U6v
ClsnQnFcC+8w1qKb0CGgKBKYRWxKJRDqduwhJlKQpcSzFarQNEnou1MgSqFCebJPGFjkork5tVkL
+hYbLYBzKIXOmIE2AEU0QBs9pL9F6sE6h5yy9vQaQvcN5eaAloT0JKQhQUizKJqJFMRHrSEEKU5s
0iVSbgZu0pFASE317HeHIPCy4D6cJ6FxBuizxeC52uDnOEZvhMZzeQRVnsp9Yh8JacFmPyhK8XJK
vJjV04JaxFh/764x4IF2knBmcA0sb6ub8iZj72QcyKAbPg0rpIJfQr3Ujovmu0CxgQcL8FRAD5Sa
TIYfcP6wsmjN12CmGS3QaiWRkzYf8+p7YhYZgcGmo4WWbe+UKMgLFjvRX3PaRGskPMzvCWahH/wl
4EYulON44mWdhi37XWcfgcBVJxwdUClp7PDHZMgPv8i9bs7k98+5z7mk/9Z84+5h1P+gnpIID5sj
8qSVJoFrhpo7xpHxTLrhpUWxZkDvZb3XV9kfL5R5++FvvWr2GqK0qwJ60fr6VhNfYdHF+S+bHd0n
QQGgXBAI3CvBPrq/QGmbmGzwk68Oz1eqOf4iBTuRCcFuZwUS+1PoVbbPDI7PlzZau4jVb8Ax6jcj
qAQgGtE8CFBlBcfjMU++9JVNogSZK+YjP1BBCgntBMEXNRDU2Ik6nWNvbuTOLCvz5b1LIaKxFFmo
tCH4Ttv6RrNPBBRQTEIzAZUCleK1dn/qSXOeUkuAIeCRb4aOZaXs2j08KVHmyNplv9UptQ/D1DhP
vk+flztLlJVL4Iz0jCcjon2n1LecJ+3yLy/9KXXnVSkfTibJpPbORXq7FPU/Q6kd80xIVaJlyHPx
0vSBQTRSE8KIM830MreCMvDVTSbxUMlL5jKlc5Ff6MK7cJnJzU7jS7++WA8gdlCpICdN45CXD6TP
3I3zd7Bkx6x41v9hOZe59gXdMiypaUzwQh5WX+MNjifvSPaDsibkDvQ6ALSTF5Mjz0qfFdOaAjJg
NSctc0SW1Dj9E/iwZdM/mydL/BDYX4vHlnP41bjg2JBdRXATWggDFpw91oXMmW6x0zx7+6f3iMb3
onEisX13aqSLTxaCbtMNJRH61DRNpiwjCtY1IyLzmlq7ZXz1b5Ld2x0oFrVZPUFUC+z+xoUReifq
UbQLVlSKOdL6PpcURJHPzKTY3lRIa3Ai1slpsyY+UU0eR5eyQe/qGq5/IpPLl6fUXfVHWraCqB7M
z5YkQgJ/VON4ZMFTsnBfY4PELJjLh3Lg2x8mYCqz1dauKBQ7irpFgtQD4LL0WDLrM1CL7YJEecEp
juo0oWACeRA5KYLgySGG1ZsYT7JQHkERVpT2fxk30eJmKzcrd/RQlYEKpwpOH/x0wc1u9p4ejEEw
Q+DrdbUrNNLc+Dt1G1QacBCvf7CtEch74L4MLxb71iuRMJ5V+RCkWfYD8r3Bk63kFvufgaSv9Iv8
CWESaAM9dq8cRrBFpZxhXe2VBqcFcJ53Z70pODse/JFDBvA68xAbdD/uy23ZDVsYuYPzpfHHTnXG
dr2JMXjBBK+7Y+PEfqGyNo7Y4UxCwEZqdmark10Ia84d6BcU1LzFKVcD2XHVGI9oM9CtkYMxOLDm
Y4HHWs2m+xc5z00KhB7WprjtYtynLrulJ4sAoTSE04CryavVm/7HBdgT4oT/T80bPy/nsAVhRtjt
uPk6EKIT1K04FGJbiHiGm6AcRthOfzM7vSK1WwFvoA6irEzyjnfh2D3lgspDSgj5FaDP/kqOT2dJ
tZG22WJ7N6yQmlg0S+ElClWu0ksV4W6oFEXADS0LLQyVj1pYutV7X+HIr/iPSmeRZHW/LzpdhQnA
FziYaAjsh2++ffNQuSSnUrs6NXaDfiy6rkwSNMBRCq8edw1p2Ts7sjbjk8nkvi24K2YENkC83DIZ
82VP9sn56Ms6eNybKZL+5tmBRdxLbQFETnZjjleiR65Q3XJi+Sa1G36L28eVQCWsSHKFAaqkEklt
+HI6TpzYP8MW7J6YgHPPHY4H8jyQsKSU+FWFqQ0gPI8SJQmsqjN+4h663UXUJVmEb9lu+Zdl5n3c
Ol/prcgwQ1AUZUV0+jnIuKdJWmlE04LkATsqN2GF1jen5QEAX3X2mUiEQlbK30VIf1tN9LxUJiWu
wLzvP5tmdjUq9CnB/dX4h6WoBnkLCxJJVJ2gbyJe0vSYqpCS8ISZgVwXOr60q+XdQfFYITHLKyyI
XI4N2FiFMuOlT5c8qGGHMpgkLwJ9WuqqoSJRCprvE3ThuDw0Wda/O+KwWbMPkaHXm5Emp8OSiUlJ
tzoDzjmhgW817Ov48ks62b0yQWNm0k+HJ27V9ho7R+v4e5kUwTDWs3b66GR9shHxlPmON/ecNb2U
yzwx+TEr68AhOxu7qznI4jZfRTRFwYw2vUu1DXR0vAdlxx/V/+qUzeTos/IHxI65/lv/lVru6bdR
Nk+/xdnlgb5rcXYaXiY3klza7A/+/LTrvO9dbDJPw+jcAZ3HT0llKkn72QOZUJa6QaUbfQzQe3vm
vp92XLffoD94dffOq2w2LmZ877aabi7x0sFuqnz0LoduVO5Uos7zNa1/2pffFsY50P6iTvrpN8rd
fTb5FDyGIPWavaa6SzrVkhed+8+a/y52StRWbmX4Jn+iFzm+Ih9+fd+8Ynl6251+ivTtUnN3tC4v
5/m012XrEbXTC6yiJu5AADcOeC1PEzJu2oMv4140d0xq2ImR119dqCkPVr3iNABygGnfd4o7u5p2
qmCpMrv+stbM5Kv26Wpd7u1zw/wA4WGGQ9Xf5EwZl5p1xl7VWjf888d4nq0mS/xoobFTPcMeN1r0
I3bYpRvJKFkdtvt58edeNj6zeHilI1/o8Aju0SzezKwyP5XO7UIRXiJKNSH6O/TeC/ivAusqt6wr
OEr6dj+Rnw4bd6+0H5/jXvPgrotOky7iL+skFyEpDWqZebiOedmFi3VeW3fvPYrDIhMedCNQfQif
ucFbjqZ5A92J2k2ub5gfTyv9dOro5wJ7YwjcqUfM9ms3pDQAmwlK2YuqjV4rJuNsWWf71Wna999W
3d75IJicz7SFLeh6dECx8H20nwBMgv2oGlYxJ7sZ91K7TtucZhXinnIfBfvZTtWUJJr8MAw4lY3z
B3yIwWJFRONBIlA0k9fdio5WtWZez22Q4tfeGQjSbm1Xaq32JypbrUZrqW5n4YfE/DqD7J7hBQya
NG5fP+2E3KmPPoPd8lP7A+0JtNDOrdfM98u6z2uEkWe7CDzYeu7174OIvjefkOWw36KFhVRJv0XG
CT0PTeqbcdoWwWNAXAT+0zCOndLNbC0xbV73i83JZW8mqAuRx3KU0TWaV4avWvsECJ/yH+wjFDLy
mX7au4aFtfOi+Af9AyNme5veeo/euciLMRr8jFdVMT57q8SIiUQTXjuC/DDgq+btbJeBuK3NK0qQ
RRy0ThtZd6/957zgR+OCU1ueKOphelNDHdpXcJvwIuAeMF8ggSz7e2S88Vtws7A6jgd/gIoGDRvI
9BgVg8YPMjXeZfgxEayh/MgNgD+L5uqANs2LPSpun6+IXcR9YpdGxOosjkrWuytQoHf+rczqyI9C
bJ+UpmvUGmE1z7MjekvPP0RcWJXIsoSXLe7THrlu59qFYeRgPB087eISeOrkfWbw0YCTXh40g2IA
MGX0GZ12+EYfpo1+OcgWb7NKaMlHO8jN/j1tHuMVxm5t9RqhJfUKS34Kmn4VQ32PwOBf4ESzDTBi
OVJaXOpG8tsEXPbZ4mu2Sr37sDK9TdPpa/tYJcsrLP1wPb5S+S5Powjn5ffkg8Et48DebvRuku5y
lyYN1HL7NHrXjLL/SHvH83NSPpWc1iWzLyt++piOrmd6/ADkb4uUYLOA8A+QDKWMPX71u6qT7ONp
XK62b5iLsyUO48Ulsu8tOqBmUgNKgmpNRPstpb3dct9sDwwLOo+wAfAS0mHYYk4id+czwM99Ze1h
R33qnanTkJC5Gc0E9QG6juneqPZeEj2R5MPbWP8RsCsMciEGoiCKZDOzXCbr+MM3zXJiUuFWsaEE
ZPT3ZrDI9PQnFQ+CCTUSRR97/dYvb11K8guZDTwQ3Cogef7RT0lqdpK10awA0d1g+2+270+z+IF0
Yb0q7WbVbpR4/HZGe5BvacVcrVLJbJQkfHIGp0fqRN2P0ibgVQ0fjz3excVGw4u8qkbReUfUG65f
zNjtzjyq5Z7nr2GZ9xOUft8AoYA8wW3H8qdpn2udQsPKuAwza302n8jtQrQ/87pApBnHUcvdMTe6
dymrnowpheg8b49BySnQ8GSO1kkQ5WLKPC0CHPytAQUiNasYrYtxQzgYmxer4tW8YvfWOeODGUlR
ABQ0FEjvbKc9QkrNjexmX0J/YCeQ2VQjEAKt86YQqbhwPEEVAj+cguc7bsvz4ygbpFsW2a13pjjp
TR8zamTogtQfDJsKZjo9bY/e7WCuw0pmlLYxOKXVGSwMqS94lb3x+bSvZARoLeAEAarTp0XLIC61
BUZHwI2hg1Be8eTNaIwtjpa9oHWbFrNm6PfmkIyiTWOMUlyNfmDuFrLCuIT+cWi4uAXphNyHsCIW
8/z5EeBzrU3Zilgx64ZKHw8desKai68R+YHa6caAOSvMHiPqRmbmruDSxc5z1OxlfIcqDwl5Bjbl
AmIcgT3Ei+hTO1d/1zkyer47KTo5YKm9FIViNX1rbkxPoeUiIeS8nQgcOaGQfyN730vHb8CPTE2X
N3BzrU5hhAAFqLoYQYHUmhZNVGtTv+SkgE8rXtHG/slxhMDtIBTJgBspenaYMKG6iEAQYy2FmA7D
pLGy/DM9GWblwP8KcAjrdsM8uu/OC2/QDx7EJMOS6SWLJvXiqgKdG6p1u3exhBAJ6U62SLsef0rN
XcDEMJ1o6YBE/dOE0Ub/5paGOG/RQz0ze4MP4xS9VlBBCPDB+Rf3h+vGSvqpm2wI1D5jogFXwqIW
FHyI1ZFxR2qETQkHZL5gLIahPb3mgw3nFC4K9htDWTfWuKo0J9p3rkyBgYwj5rKm6JZnPUtSNNje
npmvfLWAoiMIWuDKxBWjE1GY75n8HjsZUFYuvSfI3IjTyxNxxHZePCijfI0kib33hbWmswG57NUm
MaF11G101F8CFxC1wWbAokZ8gkP+Af8L/qJBm0ntiyJz3ip3lyJnH5IcrO8TAppNe7lUB+kw4Cdc
UVccAArDfe9NZSdKwR11zRdLgv5Durp09l51LpPVw4BBobf3skDvGp5CV4yHIiD2yQfPrBO/ILVg
EaOrTnOEdVzh4jfoP9oVpud2DWUODYqPeQ5QB1LOOkGEEzh5hyjf+WMo3sNDTY6toxF23ri2cdAD
PRZkfQrFJ/ujRGfRzkXq6le2aSaykfR1UauzknGr+6CHoeJS7liyAFUhuthjYwYHGoZSi4fg/XHj
8rBrNGMpUiBEZ5yaO89VGQZ3SskmHQ/6gAF7gV8b3jqVYTZPgtf0SE/7ZJAjAH7A2bz6Q+y7+ud5
DYWYO1kI2nMbgi8CkBSdbjpJbSankKSg2CwOVtRHDIvgPztbuwmabsOLTcwX5AS8EBVgldX+chlI
2c3VviueBX1R+4VaXm3wGlLr90AabzOY15ceeqhQBIrQKw/mkUznTNMHjn5YChDKo2fw6O7du/eA
mDZG04VYOweRPZT5UhLUZuze8fIaPvqPVTZsLQ90lBbx7/qHoEz0LhH5JkTmR++zaSwR7ST/nF9w
aIHk9Au4mpSuGhmtRW2BPFzWP8xeQennNilaDURBJ+U/hHTWXahvGXJCYLdS8zneARX5gV00rU6u
m4qfAoIOm8uMuAKBcPj4WgO3gqcHAwXw53GYLs598v6KfezuydMYH9QW0JvKFLLlaan7UAeoVwju
f1VgZtYTGcGW0+wVBh8XyczgTlFtkbQ+r0Y5bmcAQCdnKgX4YcyQvKNbW9TY9ED0BVVe5KawgEFV
fRuNReynsUF9GI9X7Mzs5c/+BU4Y/ayozdNTEmbj3U8tJIk4FQ2eJmVIjToRMDRGnaRKv5dhk5T6
3EaEElLfgSyWy5CRJAXY6MDQZMLMAZ95XsJt0vLP4uBt3r21V7sbr5/n7Dwuf9W5Wmej9lNYnEdJ
nw364lI0kv32s23D3y+unXWvPH3M35iM+HFvvczgCtZkuPv3fhu0LLOQuLUeUQfb2bSIS+ngEjzH
r0k6J9p5tXmy2gXQr6FejuIRai1r7OfJteHWc9CYLCKJWzUaN+O5jb07T0WJ3W04sUHtSQfn/Ie6
Eu+DiiVluxxF4b1hfIKnf+yivtb5mE9UMIe065hD9i7IJjYGVCKsgQvLwK6u1tMnZ412Tc2msxYU
tal6LcbJn9/ab8GJ+rT3847cA33C7md5924/TAIGWZ+ZGTOoGtH87UADmh1m6148i/v73zPTjz/U
pIJnP/az6adb3VwCHnGe9c+dS0DaiGe7w6x6BSzY3g00xnuCkqAyDfaDA9BfxFr7p262YTfYRqMa
s4si3J45bc00wB4G5PMx2BM0VwljnDXDM8pGlOmS6WceAYiePgZHGy7bnp5Q5FUJ9J1PuE6Nx5yV
UkEXZBqNHs5+8O6z5qm5nlVkZN/T4hZOkB8jKcX1wiqDGJptMxj/kONo+WfArZ/TCKBqGHGe4xX3
en1wHg+zpvlGKOLeaRJGSBonu24UUAhmEAtBGiyLxGxImTLn/gTRvNCFHtk5MizrftCNBpHNCCMs
0JYZokxHyOhg9rcs7Y1ocCJLpnKlETvcecQG8BDermyXCiTyp+l5oMcuUVSZV5/RMXPYMfSOyXq7
pvlCpwZBlW7ppwl8xm/8JmFpmfxd7OOUvyCnRM5FaQhif3a50+yXBtVeeVTorjfx/LZsji/2c8SA
CrokcdLbmQiKejWCe72djerUYKmx/8m8aJz169v3tulmrM0DRShl7REsLdpe4XNV5d5Tvn0E7w0X
lk/n4Dqq0OHnfA0Lc8RsA9D7wZ7cimVQX5aA8K+7eyYQAVJkLqBbZHFZ/yfECjljHE//PLoM139v
mLEACbqRT3gdHk5WjeH6DzK4bgOFa6+0JIGwy4D4gkqwXjUCBmhMaH/pDdO+NSFyvjm8lmhyjwGa
anGvMY5fcCGJEoeXUYH8yNJgtVBzJdNo1RrfHIgi9WUZvzpkgdDLg/FPJoHi2ZOYjAhuoc3SOIbV
ZxseZdq0s4KDYluzYrwRtmhQuJgNFtvNLNU616h9Z6i+rDMbyKzqofMii+Hv9+1LbBVQLcPfoeUc
H14Jspfoeg+1yx7Hbhz3PpDIGiZ9mnQRz/fKYRL/7ESBJGXivhro0d8eLJjNNK+IJB8mE5TNkVPn
qOhg8fZXzdGDxAtAewD/b1IEl1H6OU3gMl9nmbMeISh4GF/c51/sfFyM4X+ao3333iEV9A4zJArR
Ur1D9Iud80bDP7gdM47+hbo5nRycZMqVWQD2CFAvXC9hsc6bv8j8aX/hMmqys4eoLU25iIXLuXLh
7wdMuAmpPSaWyyvgnCZIjWU0hYU6Pjnlp7BJUY+fuGDo+uXlfRlvX/NDZuwgR7TGh+mV6/VgGPAY
YA2AhV4vadXa0bhcM0zWcEyBHs+PHIt1b7FzP4PaT3VU7VXgMlTMgX4OLMfbB0dgBtjcn2cNxKMv
3fvoNqhI3z/p04we0DYevlevEBK485yKP6wxy1xxaLte1vEhhxJOPAorc/Tl5nBRxopf1OpYIcCD
AM3tZ6MCQk/TO+kQTzmjeXYfnwIuqg1bKxQv5zKho9hYsHX0Gj/rKeqZBOrGD1Pd6wZwS78G6xut
yBG0EOjr52mrnzDbeDhxj+96O7s0Z/Xd+J8YFYP9aYKYKA6PkNzW7nEAN2JHG/eJmmQyOnTQ5KP3
VQgrfkxDnqtP/enZa54GCYrVaXAnQHORjl5oCKwJ1LTnOmcAlwxMPjbikvRoy1m7CsqEDQBrjbLJ
1Jv/K2iB2sBihuQmKBf9Qmbvk59cXMXWll8Kn0gZq6+NzPBpUkXBuLBoBXePM0ERSf3DV3Uk0ffI
U+PbZYv0qYcEM9alKKGouHJRlDh9DZ1CelIWUYL3j6o0OKcMgzTzPI08LuasE4/O0+MA/UOPZbb6
wOGn4Y8wIPiHYTKuLK5/d6vi0gllnvIrznqN2oFP5N8UB7suX6XqV5VRr+b3ic/X637rd0Sn7DzP
rMbwYNIj20K2m2Y+DL4dBTO9S/Ui2ViJoy0Y/VINrnZISi1kgrt1lN05r5Hz6J776MB6gPO8rI/L
Bq1oU9QJwPltbO1XybbO+ARQ2JKY0xpH2zv89JcP0YaFAIfcu9Ljuvv76ZXs+Ips1NE5ws+ly1aD
ln/2kzmA3XnmnLkLgChXIlrNcb1PG4IRk/MevzsFhkIP+4mwcYEj//pBERpprzec+WhMHkw9W0X5
EM49GAWuL/D/moHQVgGgNn5xiXMFJNtCn46Qd+jzozILuAi7BHUDrARLmKlNSvMCORqcp1CYQejn
195ukHj3/pV8S4l2RRMgEz3J5pCNttTl6GiKpdHVCpDGIBTHg1FRybAnuRQGXw0YrzDJGIDKGDCx
KJkDTOL2pj2xAbPKsUa4VBdUiGsXewnzF01RV9hBwGjIedLpRLCi90yYFv0s9gF54Mj5Wn7x2Pzh
ILTzBwpjwwWhxKONocHA//f5apJ1KvNkWgrFvRBhi48ALj79CLGLhcXKuM7JwHhKpkmiOEAa6h9/
X2w8zCWok47DutdgnqOBmUZn0orRByNVyqGHTUpvJzOAbvr1Hdwepf6vkLAaKx0hU7GH8gxQvvOb
Ttt1lmzoStVhkJ9cybkK/tNs+3c+JXOGksBJRRxn4stTALxkrsdkkamgQEscVQ4250DyGcR/jssr
HxKKia67C67GmMApglGlhDNb3Ub3Sry3zpYUVAVOkfPljaziOxIV1FM3IW/1oprYpIjOeDZ6pm9i
XWD3ctF/0hQoGT2sVpC5splu2T174A4M1zaBEPUwluQfu8eES99x8sMQPoY7McYPIw2FoRLDqTp8
CabtoeYBlow93qBkyNFtD3/b6jNz4oeie0Dk0HoiLW835vj6lEQXgQgC7cl2AfazUFbmqpE/G8+r
qVrYG/TkAMSqsVcnZmOrwarHC+KXIttM3IHritkAsBJuwIf1MrAHiQMLxw0rTsUZMCTs7do2OKWP
w3JB8EFD0StCpFwfqOoy3EPGnU1aTf2zhN9Rb64skk0ZNvuHgrq8n126EXV11F8DqXyapZ/Kz81M
6YgzF2AVRXgY7C9mtCn90KJEr//ntZCceTy7LR4/yd/t53EAImY2Klalbj3gyg4bJfsakiSe6A02
52lnN0q3rarBgCT1kkHV+fTwzn2BdVCfBJQNQhedwAN04nntPxoT6mUIaoYisSOA4C9D/9nV8vkB
wB6EtIGDCiJJO+MLENJ0+h8bIjMin3NJ6Otq+YPgzgkUrFgBIcCPqS+QTyw567rpxzmfSLgGTbn1
I9JJHl0PsJtIJO2Zz181wxWCSxCyK0whOWbIR1lyBMJWhBPIZaJZfReCWTIgM7Ikij0at0QUaf4C
O4scpql6EfouFBb33asBPhOiNh7RZOY61wD5yrsAJzV+ddceRQ+DU8BqNIv5K+HmXkDMoXNjN8AG
zqPxSCw4nvxgXeYflOQWOBCivgJaTi9ZY2dNySs7am4JS52w68mfJodw04pWV053ILhoSntw9r8H
hoIgEHp67TI40CQ3D528Ol6vsJXA9MEIJ0AKyQZ4LykPyysYpIPrCgsxqi8IlnBU2XPuZgHwBo4R
eDI5H2c9/MzP033wmZegcN6GYCZ8YSmOCBUdRqdg//OZ3Mfkxd4nhPU52PH4ZHzRSBYMZ680effE
2SxvHt0T4b7iV6ek7g6JzOo+PQXnVXkrrj87u0nm0afIfwHfT2Y3HAeus3SCaLj3nmWb1C3/JTMg
iu0rxLPUXlOwPvvsJQYDAAS07f3w2l+hC4A4dcvHnmBI+ttJSGahwvKOQR3wWSezZIIK5NCsSvom
v+kgxR4odi5fneAM/OakBL3jSwX5Arq5ZHkEbS9Ug9x0THVk2dL5OJmTMPb1kO+evtN9BTjMYZJs
ZhW8Q+kWuFofoC85eV+YQWLJsE1OkKAiBtr2wFC82wApCS7STqN3xVMKEisaQajlmT8s95THl4xk
rrNTDg/QxZE/IyQDzHX1qvjjK1s0yZ3HktNL5RHzIFminaB3Sm8XWSQO/8HnsADCJEUzw8QJtbnW
7MhnjG8IhCksbphYBGAAA3oVNHnNsMpixHYzf1peEgF6MuAMcX0QWl3Il1sUTWGOi9qus/B9UjKy
KfEQBGc4kQBaxYZmx19yTeaXh2L3l26n1apj/j3q/9iVY+wmc7I8jxqGgkbAjtXmMGFzwGUj1Knm
HeQXcJ9CgXvkUCYLqJL6ktSF5hPUuPbaS4VvxFlMuyAogakLMau9SpBXThxvSo9UBZ+hAirKYVko
jyD1reOvm4JN5Mt1Slv9jd+I+CAShFaN9mtepw6abjpJEkZRHJORs6KZTqDYjm9LYVGcmxIEFbaf
djQWola3hRA78l1mS/jSi+mPmC8XtEkYo3SVDqnIGoBcktErvJKCLJ7jwqLMYmZmQD2/ScbZiE4V
zddZ7WRgaMM0nXrv3SNMjF7BmamkSiqyoQibSVLfH1TXFZrEYiUvay+QhoInBlRW2cv3NTSJrdKY
IWvMAUAPk7vrpjep9UA81CnkE0cAkxvBZRTL9baFGsWibNUbcDVy5lkvMIxJdv8jW2rDzrMeln5+
5Wql3dyMb3g88EIsaHyIlRolDiu54uhaP5r3qf5OVxZrm2kDyLUc+qKAqX3l4LBUoOEJpM3a8oU7
R2eeKwyXOi4ZIwTWwpWjeCwwN6U/WR2BGAl2BMTgJ1BbsJ3DgH9YO4Lekw4U3cTqlhBKjUrfqUZ2
hCbSJSANBaaegUE/BgXm3FZ40Yk6DmlSy7E7a7WfNFOKGLC8uqfgxYSWVviWINogJ1RvMOLk3kgp
Umj+zS7ofrZD7xXcx8UtTRRk2ptEzOnt2uY7Fhnv/EtURX2dmzQF2XDQf89jkf3p8oXwQeH3aoPs
jVg67DAUFLZQljF6bAEGXq3CkDPCLxF66Azlwjzm+wyXxX/b0vcYD4iUuuI5aASCUFk2Z/c4bHqK
eIoi+enShUkQIvZq1VIY34AIHXwEsfDhKRkhp6unh1YszjvyYP1fdAt4CZE1GSsGTKQkINZavT3Q
eT4FJx4VaSWTdyJSE/eeNs2h3vXPDwiiNjREWbiKhCjha9G9BbmVghTjGnfZhw4bwaGTk9sUcHFQ
dAL+/RrT9wGjQvH5JkCiD/IVUxuJYwgI/J8JLNMRoKqa9nwJi0IEv1FCLwCpFfdE5mQiQuYkyR+c
7CHjw/LswNCVaqWQv0LwinCSP6IwxcexiH17p8nMpoBGqyir+oCzyE0jKjQ6eClpjxd8YHSz9/iG
0cKb9uFtS3U6h0LmnTqMwFbl2CyhmIdeySJJ2ljb1f044nRDfDHkpbkVo10sKR028cF++D+D1/yC
I/VV1ROFs4Gyx+a2eU9q08toP2oxf0lCESFye7EcoXgB0FozX8PUVF2gG/rRFAsNs5Qy3vmK6cL0
yulENVf8LmG/Gb4xDoL3IhIYXU8UcyUyJTyiGKjiyzARH8jMLDWhNTCLWixmejyoKeSakQ1RCRwv
PsgoOjIXhL+/947cmuENLzvNtEltr4NX54nfLMAeRyesif4tZx19MUs80LIYofyAvm8OPt5sZEcL
4jwxjxbqtcu1fWn6Tafs3/pPMxoW7cJIwkt3M3Hv5sGFB06YCWk0XhyRBMXG/lnrx9CM5ptTB8y0
iN6aDT7QRLrlrLM68qRX+z1AlwN6h6h5OEOSJ4XKH3QVf2XXJUuO0HEuvyoFfpFEtWpl1IcYs7L0
DZ7DvHzc9fj87m76m7e51uJ6Mdpv8rRa/BsownIixpLQC7wgYJLqsGgClk8fZL0ouW8TLDemhXwL
ylwwbLDmU56Cu+u/pxP8BUEyuFEg4GXuPeQTCII6Huw8Fl+bt4loi/fxHugxfRwwCOSNCf2YwzQN
Y1ik82hFwRwmEl/MlU8UgvVxhbaBaq2FaoitubI2zTz34adQg1BrYU4HySnPYfgsh9EIjU8dYh2U
FBg7k3wk5Fo96eQ24NReu5krYd2dD3bNuo2OXBaSq2YYDp5fJL6y8RjLNbHulMH2c8m/uynyXcL0
fywCwRQB2in4bQUAPApzLgKUI0LAdGP1l935k924s990ubLnwy1KstrGVONRjsLuTkijxd6r46kg
upUSG5Hz0HsZ5DUp7hCiier23yYjG1Sah19O5fc3UkXJe5+f+c6OV+cOaWGIhgQfe6Tl9IEGhFfx
+UBhFKddMnohbVVPsD1SMEg1K3a+uOfCIlF9Qj8Cksv3xu4Zhnn6xRY8HhqI8AoEwYJRFMOPiOkT
q6iJrGs8kUYrqLYuwvR4Qog0KWrzAeKkrCS04kUZlUrrDRCFAuBaq0+kXy3Qbxx7dL62jnKo1Fql
rkXxA/QQkecCwurll5++7AB0ezDKlihPgw/FLd0O7Z9/WxyveWeiU8JL345xBQBiKqanhQLKcg6P
c48XZBUNWCnacaVz/o9olDEaN+FBILvMmJ+VcQjWVsNNe3sPYYRT74DU9P1Xe4MICh+qU8breytf
A3TddmA6DmY9pP/mycNyNzr1ikJwmCAEV+X5e95YgoaLgjVi9qctsRnov+pm4WcQXDAaI+in1qNz
CHajJECGYXQGHLKnmwKcBJrd2wdVtcQIlS0KIB6Y+bN/n0uWsOiUCIzGL0GzYSoE8kkk9y/rgCsa
XVueANIK7tmKaRBhILZUbbFR1v/tg4pHMMLHrfa2biL7CxNlDoUk35R0L50tvXE8D9rBKJDY95+Q
F3qincGTCBqDQqVZdeo+A3HjQco3iILroO48+k83GT5m+/EOANgEuGr/Otz5zyAbXKYxyedyzQVy
MpIgNqvzxK76h4Eo+8A59YZQw2e8DqbBqvpV/42oACsZ3Om726AET+wM1krBKpeNapmlmTJjnjQ8
8DKtssc6vcFEZrurYKDjXj64C7W7AGZb9Nf+Eu4/e8BrO7bLzOKRekZVhSizq/f2s+hp7XeSCly7
THYZ4uEchcIwssrtCR1A9sUO1htS1ii10clg86gbrEZLlP67uYSyAwtn0486TSodtugptCSJadX9
R09xWvpvBNIp/2F02+/i4lEhVoFG5WGqxs0DALqC8rKJ2zUk+O7L9dWsd5+p0ZFdhFxIqu59b1wp
XZC4qJqVlslEi/9LwBaJZWF5uf5NwzTco/E1bbqkoPzfdMsswu0NkuENZwtNZDRwI/SqVk8Irkq4
Mhq81F+DifIvyn2KW5qZtGxJkQkt36aBEmYlXvB28wILeVYffykXWRfS+gFpGXUL6Z6IgRSDYqqS
RpINMiqbfGsiVRSSIT+jprT7VYXFkM4SVWXR7FCPmRQXYuwfXdVkibGbYLpFEQSVYT+RL6M0lxCd
JGpJuuk6DklkST15bopedYbpFz6Bk/xXM6kiWhS9BfLn9mK1oG83cCchNccvXJzRaLbonSivVGp9
lZ9Wyn65H8+nGo1ahsfjh3nVogD5bQAwxZ8gP6iaZYwCkjYjVSOqCsi1iegcWFLnzryLJrekMnb9
B5GQBVLDs+FlsVj6FStnbi0ttDA6QDlJ9w+TJ/fGyaM5YBf6KmeckU+Bhr6ceiQjfeXic4kRvocn
H3qV0wIFhlQys8paX8m+XoBuhPIBWbKOjd4bR2a1oH5bTfQ6qeP59KFS4i182xlb2mLDLTnLz0+t
d7fLA3JnCSAOi4j0N9pkrsu7CQftq+yg2KF8mniBOYr0xXRfSbMP105lpWRIvjeK/xJuFqn+wcyQ
BYUubOZqQ0Grgs2lzxbrTVEVIY+wLiNv07+6b8KyNgSO0TdjV9auj76OG/f38nQXeZdB0XH+vGD0
24Ds7bBLE+iVtgG7BJwj1j5SIl6fjUeb+3SamIQt0DZknf95F0DB+aoMZP+ptxZsJbQFe/RLaxRI
l274cxXQ4LyM9I3MD5SM447lK+PS9kXjPTZ2zqm/p2qkMU2qTNQhdtRawS6jf48aSkQ/r2G+WMxG
fqzHw7k0FYbgXtf2D/9/j6h0aZNJk8PDW6X8kFjN1wZZO09sXsi7qmHZR5/WgH3XWhVWgD0fKPqB
c12URmW8Marm2rkuFTQIHvWJYsdziRhjND2Gquuh/JFPAi/tVJcoI05FP4ZbnTexaZ6jx/m96r+S
UpD0F9d2eYo8Gk0rNYng1ti6AlNmZctabID94/MNAt242pZkJ1XoGIjgL72SrzQhqfGuPVjxUaJA
peVIJuSyem8OYkj/JDOCXMFO9R9iWlLno2k54HKiVi9bdJ0aedGqIDWIfF2QTGkUveKRkiS19/mz
vO+vYlBqPWQIZGWdLgoN887+3P/pvJBA0cq2EFHqdltvZ1irGpyflKF22r7fjU4FR6og/h9TZ7ad
qtZt4SeiNWv0VhRBsMIq8cYWTQQrFAVRn/7/Oq7dztnE7JU6EZhzjD560S6NDt41suqrpNa9IkM9
WXuSMcu95mt3OA/TVvdGBfH9fuN12UlpTEP7sbfihp28bWwiIUFzHdSbFvf1sdVrssgB7xAujhWs
bwze/WffHHCiyF2odZjT+ij12XNOpfa6btHf/1HoTs/4HW21UOd/rLz904jwzev0RrXPmlesqqxt
53IvZW7fhRKtEGVprT/rWei0mL7SjH8AF8LptGBqLWZF05KwYlm7ulLiM0Kb/R/A9ifrNkpT2yii
kAIXlgIGidS1f4FbnD8ss4olj1KLll54Gw142HZVpX5qdCLR+CDLCS94D/JnjpfcuzKo07qmXINP
Pac6jkm/Ok+ACLbe8bpsxwiPqPMZp7EHrS4kGaJWKfaVAWC63/ra34WGZfCfAPb7V9yHdXwsyaTc
l8FA3ZbEqoKf4QtN/aFpVcqrZ7wyAVYMrlagHeqFX7hvLRs3xIRou6VIMdp+eEaKSviCVEWu+ilm
Gx9rR06VXet8VkathPv5CX3Ng6jjJxn1TqXWspIqeEbCAkMTEDzbW4VasX6vo8qwwt1/TAy3dOik
PxD72Of7rbifPl9+s+Qe6+NalHlgR8dx5j1KFLNczezPagyA0wXVspzrDP5+JKMMWbV4t69evQEJ
OgBKWn9XsJV67TIDDuaBu2AqjPIKvKhgwhbIpv6tUch6UoLq2NrW+nqvPh6CjTH+K55oXT16L7Id
fCckQYXMH6OUcEK+RQUbj/yflYOaiJKoBPBa+Gq+DWJxMChWQg79toI8dVW+2FK1AWsCp+ZOlpCC
tSk2uOl170ZFPlcTpwqZVsLZ5kFhxFYjkxrZif5rvTEePgNJw1xH7xvyjxTZ9wlFJi1FPK3f7Tqo
RvexKBHjIHdveRXLTkvFWmmbb7Nt8lWa3r+fodzdKZ4olPZ/jw3cyfemvJFzhHz+TYSFVaRtV4YL
qfvag7HuvacLzVFTEDVpmggRKoABlB5vBhtvzBrC/tql3Fqee41vCDEuuLX39N6OGxIAob7uYzAE
+s7pLSoqQaM3Yy5UtWSBPiP4B0iTDA/pG8i75r5ySOEW62mxlnOExuqCGbT5qoCUJ5ouSoE2AId1
k6duKfP1hl3umoAPwRm39fNsPWpNTI5wpuSZw/Duk+/zn/+5PjdGhZHSjPSd3Y6tjisEnELWUp87
mNCNm11rei8qmcQ70yAdBmnYPlIos7PW/Qe0nrf3k+GAYMWRR8n6fPi81dwPKr/Hur+lxA4CFSms
O6zuj9t3s2E37hTu+HUJ/+xewb4OZ7eXXP0bs4tTJ9oifGrdmKrK1aKOAYzC4aWOfXEtC7PXU8fF
JRoAWPJsdub22s9vkIUJAY1+X5mTlag+G05+uFl7VHrEeFTnGVKtpvVc1t4Qx+HJ3UsdAMCh/ju6
xs0O3k4JTbo3gFcYgcnx/NqrKtezZeD60j7fuyfULxZsiPYNZk27/DpblAeLxIYWfkJqR42FBixB
XRRSGIzWBC5A1KvucE9j562iFeqdr5vWlStC6uWf2uxZZZMov3uv4D24r20ql9e38RxcQBCwqn+f
4YxnVic5+aXvFgScVR2LbrqpBCMpLxnfMY42yU/tVaH1N6fxSz1NWMbgrV4fYSFnHn/KTftIZV1t
p7+jGJ//0WFj3jsp5HcZ7567JzIdrFwE+uPJuiS2UenUMpAgE3j5/rDK1XbYoN7NIri7Tw+SGs/g
JZ4mtadV+a5UOmat90RzEdNCDpN9wAvPUMxGxmwkisPBszQ/JhXuzDtL7cNuLFK3UZ3lp6UK1k87
QjH6B4i7vO2OadRd594lClRvEtvTyeru+9m+wuFrOyAx7tHOt1OI8O3aSN6AH3yg4oYD/JgH4SDP
uRqH8d1u5O3EGFRvW3SR14gLiduGCn3Jk2rFPwekA+08gnNLdkkVtNPsTCa7nGpRRytpT4FZJ103
nL3cNChxPUPHD6fhCHtsJ1/KtqqFt73SzzJn3U05I/cNaZ6EY62Hen3qmd8ntBgCKaX43lMXl49d
VIP5xc3557j5Zp69N6zqjbjC87HbrPgNAsQP2HxRXR4XWdq/V2zIrqKv4qbOBIyBbl1216cnOpkW
7M44XMGAMgk83LB79u90NbVevClxjRyx+SXcBJ86RZncOeLpZ+FSJA19wkajjmLEzYBDTaHOBSa4
1maGqruoENjn2Rm5d90g+eJ7NteDhukY5+5zd59nVen3Lv5pkZqoeIG5VFISwjobVZmMwQPsBKzo
ybTZrlMcMFcot6vA1g8MCAHPewRNMi6woE/CZIcuOJBfMTA+NVaB+6j5WAKZ5531twwiH5t0c/wz
w/Ztw6sKf6rDK01tpT7XHrTRhqbl4cUCgeoD4dSsuj529m+jd3wwRgH7PfTSCHwVG7jX8FHt7qtk
6OZYSLt56j/QRB/g/T1mt+HaT9OHd2m+2uXN+17168tHVBpFWZm1KGxUe2ez82iNHp0qscPrGnKa
69OuwG7E9+f6lyg8uxWNTu8O13WAL+3eGoevsTxdJWw/daiiIjgAjEaongv/G7zcPukJD5xmfkp9
weJy9sGcBYhEPYx0LopXrHL8kkr+ajsOqNBxFh+HTUu+cU9gcwVa1wa1QUn0R3ZegBtfGQ55H3i9
D0fZ+Q+sj3qGXwfYN6GL1REoUEEMkmUlEHHoUjCBsLbhoLxahCjIVZKLj4AfJUqZyW1krPE3sKrn
AdKC2TPp3RsQBCldYzunOH9aWTiNOkccb7i9dYOPxwkCGc0i1FByw1+gVzOFjKbZc4rP/KNLvOiu
Br2aG8P9oI5CHm8EemR20snJSRD6qAgPHXUioM6u6uwy4bSfGlN1Jj+FA72Y9QhhVWFUWovg63aI
PaagXD46O9xrKBGaaNOI6529mhRRYb0LpPNcrpjy5Z1bc/N0SuufY9ZJDli5OyeWEG5CWIcICzsP
7i284pYmtTOKzxy40KFXL0aaAn5vBAwbFla+1MJdk/YrZlfqSX4S6JYS2I/h8GY2I0K90lqE5BDg
oBhb5eXVRZH9um8WOK3JMeLuiHnDagMep/HJy8uJ1eWS8NZDRis9BaYXIIoaAhARsJm7aHNU/bzn
awFi+GuAJBp+2YWgefHKXKtZX66C4nqBwWTtayVE1OwiNkH11LtCJh1xh749djJuKc21BfTg8sR0
vGyXxnuEypy+mmZHsn0kCyGyHkUUhRIeaq45bLgplfSDJeHp1Y+T8wwasFXK6UDI8SZd2eqROTxu
dLbVAC4wral8FGkCeU07yGWBG+eZIQKFFFz+/fysQB4v/DNfnADXAO5iuHoXDU9dq3gNMpcT1aJm
ydTr42EsVptySyhqnRiAEN8zGXhg1XZj7ZVBFeVEn/FSSvpkxsdESSKjqXgYjqLmEXen4L40H/fe
izGgXdrx1AIU8dUop0ciJFWgGPyjMhXD88WXByVKlLyHDVHJyifV9uJho53CqMsrfvAATErfPrfw
AaFV44xBfgISYpCP+JO/nEvVTHrcN0vhhiqHPzeEZoz1fhlQUjg6CHsD3eDFvfv48r5wZegarLGt
H4xjK087fllxN2ZMQFXGOuhHo6tTQqI0JCWBUC1oTtTlaMJSckUmCTh1Yfaqns33nxbYcLMwI8q5
NUmFJDPhS6B6Ta4NfOC5kJyU74MrkB5yJwXE4OUedfZ/ZLFZTaZ1d8RfXE/koblXJNlUTZG1rBLV
kiPIFJb6SV07MknIO3fwVg1r6aMc6ojXl1wqjy56k1G1x01eODiWbN9kobnTVTwtytVOPIn7QjnU
WnLfrb/BPQvXcob1alPhnxygRosZqOlMMfdUp6afKAtAiG63HgcdWJWbgHGqlwbIrWze5A/6/gHK
e7HCyP+IEfIQc1PF1h39LQKuQ9L2x+AM7Ffr60Dzk+8Dg4tVBSL236mBOe0ZeSHQtkPzZ82ViaSw
GI3abjTCIQMoLAan9UF5Up5gV0hJKrvK0rQ0QpbLHfbHd8Nk1we4ePeBLi6gjLndnMoxusDjPlgS
jtR+YQ/l885lmbzvxCcthpMYfwNHdXna9xk7kY7x8kE9i1eduodr+xA8CFm7zPa/d8J0NEB7uToi
7za8jE/BKYiC089jV9q2VvevvU/CrHfy6lQMwTtoztYz3Z2pMqSYb2lqp9YOYVfRppx4RgQA6s9V
61YlY0chfEK9FARVJaWJJG+baUOHjL4aYrsb8CAOFTR1CvIrU8ficlVHs8yEjz8pGsq7UyMoCl8O
hPhcGZ+/TMZ7yhhHKsw21Ka6ymDWFy9VeOuw1yGEomZ/tf27/ejLPJ88qxmJKCAzNaTRqikJmOLJ
OQLZ6yrRRErnXnZb0hg/unf8sIvfan2ym2Szpk7u62gROFiBHPAZML+Scjv5rv/cf5PfNaZYu9au
TnAhhdCJUa3uFtEHBAF+AFb9az82kEmZXQOmA1M/J7JpJ88USzSAXRp+pTlwFINABiosWMWLmCH0
ofILVPAcqIIB+jq/elFQXoTzalAZJ+SMjFvXnsGCDmYRhKRl6PQ9g5yIIMbSWTvmydoSoJPe9NJA
po6gnpihxojxSbX3ZpIyln915dsctgKJuiTPOE1PUAvzAZRJv0pCSblzDi5Ig08z7BxG6wlaFNbQ
9UCGU1n/4J/8GKMjPDGGV/5VgUx8/ar0tBqqOoncg1ubtKaNSZhYxnSvV8b0hSkjwkq+sL8e5Hh2
Dk5+aHaSV7vJ9zVH4VDrfDSGxlUEVOk71yYljsqgMriQJp3T+8tFr8VmePZuhXwhld4AEteHWq2R
hd4SkEFTKRqeG7BRh33khRIngaTSMe2L+JZ6kSerGeXHZlS1iWajOdGtilla22tk6RpK1goP4Ra7
HHpAT4WuHo1PLknqVZFpFfEk2v1gyKOR2/dlbVnGjFpulhxcgsAN5IkBcn0wg9jVzqYCFML1rV1C
TgkYyHNU5IuRBIbBF1LQyXNE5t3v4zvchMtw2ZjHX815bdVYVYgFfCLbnd6+dISL8Ke6Nbetdhi0
tpVd9Qubxvui/oXUqvpV/VKOxcnd/2S7k1ve6scc3Of21TdHdVxazSIB0cQmSyZRewcRARGXdUQH
cpXSQVPiF3Qy/VYiicgYEOPToapPNUt4lUNiMV00Di7p357OkeHdUSw0OL9IySf10WV3wIVLlL0X
ZD0VzXKEwpVxKr+mCoVxET8ir089xHCUpWWFS42UPfuiUB0iEhWY+OqpvFYhrUA3/Ano0JQDrX6t
NX4uHrm17sFTKepvVeEHaZv5Aqj1FGNKQqwxWSvSrJWbXocDwx6P1lgGxhk8lpNPq0odIfRCyMVX
S7WUXC6Btj8uVK/i2nuiu5dSXbDZw10Bl4GtDAEqa7CMhhKYjmqX4ct7wztuv1vtmAXv7fgxwyoU
TbsrVPEbZPDNoQ2XszTsX5wR923bg/bWRihaC45AlsBOORM4FCtH1mwHnQ8GMEyNK/1viEnLrfZN
URYMatczuDqNoGaA5CKMVqsUP6QlFpPmbXqM0P9f5jL8QdRXsBs+bFXNEQXpuReICMA6SfeZ9p+b
0AXdDisdpHRYf6JGZLRoToisoWHjEj+NjkY3nKyhRpRfSKg+dAbcPrnWtcZd6JfU2LGM8prpbSG7
AHVmeST6ELRWO7pGAR9Wifhs/Ifhx5sJLHP/+pCf3GQ1Zeiwb1ggsa1gDx+8MWZE6hnd9a8So+XF
qh9XxoOMuWjVgZnBm6jK6V9xRUL5FrJ0QLWY56zj75U5f/4CgRk/0TKptpcwfuD1dJY+ebq8MARh
Zncc8AmwBekUYJF21V7TwZMJCz8GxzMkX47pnLlXjshWYJP/03ZAaMcvpNF7AuGw+pHjhmtny9l8
2gb1uqTN8sT/4cJY1Ge1YvNoThkM1LkSMM+4dpXpjZOiFein0nMIWBVQogS67Ri0JVkxijpXfObl
MJQKN+w6++jRve1ubPLaU1Uf9Pb+w9IXhW51lbLWTptT/lelPurcSNt6EZFJEapUBlVyDX54Qt/F
LuqkaOX95xBMshiYaxsNqcnwC1lm3EhYdCxfX5wJ0dGe/JbRSM+PrjyYHWoXt8I2RVi49Np/BVtB
hBILgI8RmTxAUorL0Ppp2idHZCh062yoIbw8zc8QbL2kq0UkgxrRlXsJHZSNX4nJrP9BRYoDJCyf
F70bHTIKKQlbDNvwBHv1Tf/aKY/VCN/7cAVYhCL/ib2hVDVEM7JA3T3TTdJ25kWw6IcsCEMcHWQp
ydhOhBf4G9yFKnoIMSsiLC9uVmF7V2YxucSUCncSAdLhwfscBn4sRv+mkMxfc1fZt7HRpDqPgtvC
mOxn4YwOkYBLfIDKsJa2+ddhYTANzL9eX+tpvHh9xYvTj2KwU2xg706zyQTMU/ylCia9Jk+T/Umn
ObeZRo1C/+SlfZmk73kU/8dwvIWXtBLxVMw1XciuHAnxUcy/z7T8gsghvvv34QlXQOktlGLJ0jQM
i+NFZ/lxrr91aD/It7xA5tdxc0WKF1dARFHRRSskEMgDl9uLjplvUmG28+ojOJUqSiqRZ6GNahQe
0h+Puv+I9BI0YClYjEq49+kWFW2FHnDCmjI5ItDnQrKRFT9ZStBwwaatdRntAWB8JBUYRBRqrkgR
O/R2MwzUqbPOLAfkvcCPbM6aMyCEz+VcbPY3vGZ0ketSV8n2zYifWp+5NsAB9+LyLjcQv6e3NSZW
J6DyWvcSHnUuk7E+iHIvxiZkhG/a0fYbI3NiDJoj5Z+aIBvMDotS2ej9MOkgWY3vSi9Wtn4yCmY1
fd94JxRFabM9HOo2gMUGVP+NnataGcyVcYPFOYaSVQd8mOIi/ID56lk+Q4MxTND7wzPIDSLAlhuf
cHeK6YxxlyoV2VCn2FEzFew+lnpieJ4Y0WlwCL4gNR09OqOilJx5gDNs+1LyIoQNIS2Bnobkiqed
AGsWOhGz97Ip1RjERB96sYrFUHsGlJS+nn4IKSt9PmeVry6szakz5QGuFCbGYfNDp+olLBBsGD1j
EXKGVIwB6nB8EIC8oCXjZl2Mny74EYu5zoCwoygzDq6XTxaLBm3ADRL4QdUDMdJcpTZTr6UnV6cY
FhG8DYX3iX5hWm8aJy2qculpB1sWObcCfqEPqWn40B/uNIlqEOgXuSRowrCMwfq52Z3Pi/wAKL8/
Rf/OadaJVg8PQ/MG6VfuwOnlt9HYtAjL5cZerqfRz+HnZZe+tESX+9z2Csnd4xGs48g4R7d3td/q
8T3mV3orfqo695h5YQ4N9rqKV4fVftQah6N1wAo1P8wjDmP2yYVsIXVVYaPSBvYtoGnxhOHVg4bV
lmspK51Td/F/cinNiKIE+3YMl8QV7/BpmHuKz5U5TwmKHMCDfWKYhNEOqyCky/5lpFRXvRfSZYfB
AgGhz/0gIfXx64RUgndqMYclOH/xh4sjhrwWIMqAaA+AAvua9iZiotN+/D3+LqMa5Co97hgOcAVC
MP0D2oMqPGk4cKVG1wl+Ofx610HUr3jx6jl/z6sMKjCSGzW8+Xtw67/cH3igfgSzNxlfxnFwmR2C
dHFbrEff10X0ox433xrzs4JEVczLgQmKzHTL5ilEhLvLxWeK9rrAGZMO88dV8nW9ta8AlTKEW9to
2rHerw5NWoat+DXrMMDt47ajhz8UbIGQucNpamLbUbcjpkIsTiBDX69v0wLGp5a6dBhhKMr5/KdM
cVU/miBqIatiZP9SvRvbdYQQolhI/Rz2kdhr9Ij3Io9a9Ks3FGujukMthJL9zqyDmpTjUNl7+CzM
mNyaFNjVkcrsjJK5iAxn0E5ch5t+mVMgq/0Jm6twcfAjhjiONsQGPgSKGMfwjzoamxXeVpVem6RI
8Ogeixcc+Fpbg2OVLwwUDwrZkkIO815GTxTprBasEX0MJOh4WAhUBYAX73uqzygxI/5s3d4iLEBZ
FLmUooAyKwDrSCkHRNQnWZXsON0mia+50RvmcRDMRpfJGzUOm+arq1qiACy5Ic3ueiasCFCxsN+X
PpAyQ8ucMuwI1O6ZKBYcwZdhw4KisHbxOtCbx/mZY/2tVYkjI32DmsVDTcfA/k+UXA4HRi/nSIcy
1UKniauwHIfkbUkoDdkRtZ46NR2Rm1J7qC/Crgsc/0LvY2Cu1uB2TZbJ8rJszSDJuxdn/XPvG3RF
R8zKRvkk6+MVB6SPZw8tdWt6Xhg8DrDCKB/lTauuAg6NfO1pZzUiEe4cdXBNKcgzup5UWQMG8Nur
ytYJ0HsR0/M2mKTId3qse5fatEZmJkanPJQuHAICpWC+bzJ3yzwI3eV49stglaErzsSn/QX9LtAL
6Q0ovXs8XY440AXDm9dht1HIK4XjXpkI1vHszbjKPxt26GEjQK1xDHARQiR7/jn+vKwrmRsm+48G
5+rYY7fSr+A0dPz5mBiLESjiIYlBdakINDZWx/zEx1nNaA2fZibBwMG0huxi2sOenTsGoNg+h6Rh
Rt9iOUgwno5KwBrpOBsmwQ0TWznSVnalXQoDik1tFw4FPoTD/fDMIU0vJii2WRw4e0LJoLjH0oEv
fbJPmvh3EXesQ9unfnghUy3I2B9SjurhlCVEqc6MhUkj1rLyYApSGbEmaa9JOiXKtw9JtEzYabxc
YzYkvF1FG69paJQU+olJrrN63XiIJf+yzZ7UJpITCGA7BW9s8VU3Zy6w7ZiK3b8FcaAV8Tjrlqgq
L/7ePfuC90VTFQnxBrlUNYI2Z3UkahX53fNx47RoLR8Hu3W33mY/ZBD56r3xGkEM1SmhQ8YfXsnV
OuDJJZllXq0Glx2wMKv+3+s34S5jVr05bBrsjqGcfMK//R9o7hH7ASjxjAG987w5PuMrsu5Q4t0p
CRLAf3ElgjHLQgRoBm8ge/dEodHBavrvKMIG1WqLYaFSQwPQD9KjHLqiV0J/JF2/XocsNKwM8sTI
/0hZpUKBhO+gqKQcIvWLyc4dTt+tq3VJ+wIkAJ7VD/yXx1qWMJ09Enyxq3lV7KtWMU/Bar1cL+tP
C+vO0do7OcKDT8799wAqfHBgMiJggL6xRjQG9w7bmjs8hfarNLyc7Qp3MQDtB7hvbnOKKyDw3WMH
vn50ayNj1ZgSnjt9TkrTfAyuFxyWzZmowrVv+vseyOD3Yco4eFBfXinmMbb2916GslYlfYxbxjm4
YtiRAf1Ik17KO0fE6fdzp/p1qnTQsPGSk/63y5DU41Bz1gvlO2pAfNPXvBYJbd2TcFK+1yq5Yxw8
tPloE2KLGh4HjbE5xO2lM4bNpKlvCwgWyCxqt/c+8wH2027s0GBrL+V/YqS+RjrKkypgZJMjGrYm
QOEVfkDRF5W+jhg7Xhelr+viFXXgYza34VgX8W2xnzW2tW1lG/00plq6Ym/tfw7Tav6aQ/1KRMyM
2Ce5isS84XK97+HeCI9TQSoh2pU/R3becqhu4Gr17OyDfXBfYGFCBbujbUl2ONHcaGegqdGGQoGi
ZNu+/x1spzFu+YvI1Sj2xSZww5Ym/Vc6Vzvam3EdLrC/AgiBy/ahYLZsJNTOE88AGqYJtgCTI+vM
fQjYSjOG0/lKGIKs899u0k/6uRCGQdU7jXBZH8GXHIGxENf6wPQrwi8shxoazhvfEqgwEIEl+YeW
rscdY5d7b2rKw1A0oedOR3O7HyvTorV4BI8gn0VO5EBMhP/asHP3iK2iY/TPYy0YD6wwvtIFwrFF
7auxfe/eu9r28JNA5MaQDGpkrVsAFMutes+TVx1Wh1q4NP1rfhu4aQ3KzKqIKX6ClLyxQEEkxcdY
zopBIlw+LB9QEgkkZTkve6XLCw7aJipNALTM5R5nbZdXuHwMQ68KBFktDvUn56HiffQ4Dk8z2eQL
SzwBZHLmGpPIF9Soo8pCFXb4xnSyPiav2zMWU9nu+GNu2YX+tZEqvPS7yrxe13mIJh3bnuAw427B
H0++BE9BR1jOnXnsgzDAzjkaX4bYMrMksQLhlF/3MBTC5SeWJxqPz3k6A241xrVx6sETVSsuVqji
p9WjYpcF8QxL82Wddb85qwanzWkZr63TEm7bh+GGpRUrJyxG+hWojMKgqX0ye5sji1Q4YEpyxz6H
e9GpkJOd9uOCxW2yx2jKASW2kM6EtRT3XoLbIHPn1FmnVXXXODXbYYnb+0Yrf0NWhAFAOH5XVnX3
dZikpVG9VxFfGohwch/HCJLslA0esiuUqYqbleySf0Qw2CmXV+CYR/DIMupbfIparZp9KoNYMmbv
joNtoHar3Q5se2SvBlJoC/r9yrudgef9XjvewJMxhwts6WLDgZ8H/w2w12eQqmjmwYAv5P2uCBjj
8cPqta25olRQY0Bu/1YK6G1B501JeXGv7Xa32+t1Cf68eqb1l7bfw7FER2OGI0kHcr8LERmXiIeb
cQrtAbYl9swNXH5D+B3tnk8d034Al8GzxNR2cN7/YofH2CixnrgbnoyfKkOa3MDkul4dNkPcpQAW
V8gPGP8im5DHDVxnmLZ8V+i0KHHR4Y632bPRzR/LkhwEGyhRz202yRQJCOK9b9hOEUgnZnnFyxqf
bfx1mI0CdzI1D+frWT2oD0tsjFfnaF1ZT0E0/Oog9Euj0qgyakyrk9rotKhPYjbmfevRrZ7T72h4
8S/+GepyfXJYNKf6rDJTNh13+33qtOainb97moIYC02QtNe8A5yG/VbRSauXflhLppZdf8j11/Bb
ceeS9x9m+3BotZPMzREGmD22/8OOSxSeHw3N0BzWRozsDou1A7hGDZR/n+mCUBUxmgCeqgbNuF0N
GmBHei/XVbRc003CU7tZ5SFcxJKblLqVS9fEs6Y0VL3cmL+n8Vf2ciqYySPOxfuorpcHYYfUxUym
ixeIEOGrvZ5fi4kI0UsQq6Da/WFCDXGiMiyPb/CVxnFuNYAgcU8HZzxYV7g5eRs24xtPFCrz4+64
i+jxQO7Yq9fdG5YsjdVj21yd0P1T/ZHvWbzUmINDw8UXCUOBCEdc+ZVPWoTK4j8KBWb0rLG1I57K
GbeHLSS1/L+Ouxi/128NTLLeznwhxWDFxaRFoSMCzpJueSrnn/pUQSWGp/7+wyFR7I0xBvhEjyYr
4mMHDYUBtaQZtDpq7Om9Ja6Vck18E2S6WM6JcqT4PyoZlkQGIysUSdZ6IFJRQhldoAVMVHSkDJoe
3xcHatrEsN/X9tlr0aSkxEup11HgLKA2KcXTS9N6fj3xrNEvrEfSfTEpgSLGKXnp5bq94WLTxsTq
bHL7MNto+Q10o3gkme2UNvL7gt3hZXNflrGsgHQXjoTqYueLyS6SkZvVpwW1kUpwQO3Ll6fegd7E
zpehjRFvD/4TIIdhF7SYjFWemeCF2MM7rKrYctC9TqdI6vrDO+mOlSHdFn+/+BwvHG7ldAQxZHnz
1ZSY2zcu0PSRwX5ojK4+Xj7N09+kkgABQ+I5MTMKeeoPk8sonjxwym94DQ+JYYooEuNtKLtroGGZ
DB85OyTsOXcMaSP3sovcsquRJaa4XiOIQHBw3Y6t+neTmZDh5sDQHPSOuI/zwH+8L0gn6jVJHZLt
rnSLkrFoLC18EJVw8YxcRSYC/dbfCirutgqLH/ZgZqWl1cVZoPZ2r50S41k8zni6+BQObMdOg9zD
ERvFdQPsuum83Mck7j4mh/xnDRACY3WIXtxAnH74gxeZbV6bw+QJ8lLzIajQoDNySr7P8IW9iq/Y
6QbkCMCaJ4bEJ4yN9Yj778Haew/eg3iCcTWIzsvJeErkX6b5ceisEQAIV1ZCTw3g+ORGbmFL9f3q
XTApvwBdlcfVcSOojk04howW9VTBuGeUA5ilnltlWMS0uc4YszZpDFChVwaGVxmUhvXZK8DhdVn+
ruGnpsMc58vSErNzxJ6HVcTr0yqdrzfpav9VmpmLfpXTqCNyDAjrRi9xK8Bd+FnTYyW2jpqDiJLZ
hACz922+FMEd3c9kR7IbJ+zj2CXgvMzR7GXy7CruPCwmYwZ8GiXS7YJnXovaJibkVoNZoQnCEzTk
5LLp1eltMdh2j16JIEQBROd+HtLxKI+nisfgudviw2dNoBi2qSwXh70OCrA0ebW5/5U31U0+14RK
tmohsUtr7Ovk5EbHhTQIEvSYapcB/PnVDpFG7OJtxsmGD1fEm7xzueMxIann7dvP+us+y2aPYXkw
ndY8YYKHLid79eJSxNX5PHruwtMs85o0f1hcUfWwzS2r+CHM6t/iJzIlDgxgzD3i2RJMGo1XMldz
lMxfA6LDT1hPL/67fwEUBSQdX4dirojH8h40PRjE2TSbvufPeW15Q72+Hxnj0+DuNYYix5Xd8m+4
IwyLNZrVGfSKqVuNCrDICSAHEQTiTLGvq+3NZLZ/hf2GpXTq1zDl/MoXZ9wOM+rx27Xd8khNSfpl
X6XnuqeMSXWbOki37F8oPo0RzrcsePglcLow9+OOV/5qyUuLG0AAJ2EaIy0TNUfC6bQ35SmbkJo3
16EFQmBsjCHAx7NrziXGlm0MLj5CeFRnM/kVsP7OLrMEOqt4/leAHpIuSsxu+zkcZLWeiS2P8ZLn
KBYtHGXkBehOSRyhvwKmLt3DyRJn0MDg8N5nPferfELEc5fhpa51oMQ6JH9bsOEWNg8tHCC0c3Au
2U8+oC7LQDTQYbovlGwAvZrTtekeWGjhtbaniAKnwo81iX8ttYTL9kKC5PVStwxR3raY1ky2WIuK
pZq4rTXszWwRA60I5aJdpvYiN/IaDzBe2WzEBvwckIM1QcX8i/NQBhOD9MGumYPCqFkVJgDTUVc1
XyBgSTlYDxzyzz9519MOEpNxgC0ai5Su3n7EwT7ajzgpEVpuNN2j4+g8etfahz6AdIWz+dIhafl/
zxLEcCgDv7j0sTMfuLdFeqkD2Am20vHoFPQGHIoUlnzrlCZiLchn778tFN5FMR9WAyO2xZlW40nW
l0Csd4fKt7NmWMj+ZnIa+DFs2jDaunf4xGIyykFNPoQl3JC0mshXg1+E09CfQoLD9+Ej82b7LeD8
m5WNKpyvCttphc0JnXn3MKF8mOoUfU4QLLlONiaMiT0gG+O7YO2/JJuEeVgcN76TfEwYivZL3LkX
7j6NSM+859iZo43vKvkMQI+hn3bWy07zCHmNaPPERh16iGISiiuLioQ/jM1O16aeG0zbt5Ue4Xqk
E4u4nPJd5EqoZVEJBGJ51Gc8m8h+sMLTdPIO8zUrHrWesNgTc8oyjn8ncs7QMV+gEYBDD8CDEP0K
6AVWBx362AXRK3+UtzNQIq45/L2Du0bXVRCdHnwH0ID2Bo7o18JTtfDJcFPMHgkcDmopfrBy9VjK
2VvFqNESLgSxxbrwWRkULwdJpggGzxyWxDcB8tw3g4zBc93V5V/qaQdr4vv33pa34c9ZBRX+gfhz
74fH4c1PwfabbJGKspP5g4hZVMYc1TuXt54kcXF+iX9WBaCnWmViq3MYqPhjlM1Vj6aFG1BncD/F
eRo0uhaYs/rsPW3OTUa4K8wGsRxX1XOkzX0Ao677gKsA/PdFmd+nNdWFpvOZdlTsCX4V7tGE74GD
v8DPY3Ad50NMY/1kEnsZ0z8DFE8jyIZ7dehvaGdpiL+lzDv2mM0ycyM1a6opS+ygHRKCxGe3uh/H
DcNyMZXa85nw+mf7XnnIP8hFdiVcXttiM9DECO7A5WUN1nRn6lkHzFPgMI02Skj9YEHdNbc01rcX
p0HsQB0Vt8ZHa7g9mfC4DNAjY6gZi6YsmrecB8cBXTfH1SuGQc4D9WdroLU5rG+P9FXP/tE/+g1C
oBaV6XuoX3UPGx2XaPAOsfgEMiYINgDF7eMkYf4WjjB8R1fSGq+7ROawlH4oC5WVgeCH6QZwYdFg
tDA35NIitwW2o0xH5cfJymJzMRI4djPcDGN79OFE+amAT6m9OT1QllIKDxpn2O1fOWN8yQ+0BunK
1bIhlvKGu0PjBd1VcuOBh86aP5nuimZiD4ETCicP3sYxg+uH+5y1Q8v4DgV+kTROFU7prZ1PkZii
guEySoGsy0/3tt7DhVl8XHeByjnSv3AcVZvQchpzfHaD57g6UxBINDgvVeaVx7WhDiXTrJkBs1eJ
6BW5H6iN1onlRAlOJZbSm71okoUCk4Ob6e4dCq0Ov9XA8D/lQEEGcUqUVRkLhRaHZ+cGg+ZG1De0
htmTdZWGgXQI957J3B0qTB3V2yYjjw0/GNd4uPjO4LWzi3o14mnZQEu9xkCc8GMbZ962qOCL3Pry
OC2/3mLx+3t3SNiYHNgTPI/oq/bvgrirJoOthxtjjrRje5ziyHnqzlmj59pEjcGN+4GN8bM8SoqU
calkzu80J5Z7QprHC1t5NCI5vrC8+docuauxqphPpWif96f9pnPtF2m3j94FNrnqKuJ17H6TPBQt
0OWnNd3tlQ6C8cjv5GY35zf7v7EwMUEsp2Urqfei0Hot79xhNnSaria+Z8yZIq7Vz8qtcx7RR8gl
SqcgJVd0AVueFzlntu7seDFVTd15pqTndVAKzlaa5ev4DKZNzh/BUDyBEkYg7Nj3aMgZeY9bEM6U
Q65WqDjujq6Nuhv1kqIVuDgXCv4bi6YcbDViS4ohmz6vGG6rABP1b10wEpvDRtAIakF53PIXqXyr
bvAVTwdWshvrds5doQGStpH/t5UkcAYbtFrwZ6GhQhm4t8gxsGnKrtM0v8qLvX8sjx4NGsLNdaqA
j6OV90q/jZ/rt+5JuIG88J/knyJ66bV4Lh9rOoYccP3GT1E+ccbX7SrXjE8fzve1GytkPtzU+x9e
YxmPoKenDV4RpbqXdW1d0YssmvhvqZhqFoZdSi/NJ2r0UpsbLSri7bUfHYtVPWJTzGXzxgKwYSa4
wU+ZN9e9GG/lJvacKlt0iNMLyRNEwDuanYwcWVaVvvapF4+I/owODdg7JgaramvApr+TjCZGrAXj
RKYEDK5Q3ojFLE1tE+T/HTtvVlPyfn7EcpNwQPSMBuwJGaoRaigVWVuT38x+Bk/8xyKrgrAWeuuE
aDlkCXL+gTpDgnEMvUNcPZF2FWMMbYf5MJTwixs5KYM1BUVduxr7w4OuHKGVF8QdeCCagLUGZ3oM
pbi9of18nwiDlvTiggjpYjoJrdvuWnIQmN2gkd/ZXLSN4IUNcn1d1hEvYCjOZl6M6VLmaDogkbD3
fPYW48lXyYk9RkVTcU+beLP+Tf6MzA6ury0MMABztq77FrwMvnYoUxkhuu8+GiWIQbfuo6D3f4hL
2hTR2MMWlAri2DXqg/fmQPyedQ/7GHGDsVPVnNBJiSmLfp6qWIfGqqKj3tzCj3lwbi9KluxNuQLe
9n3xwVcz8FjQ2Bw2q6T4aot4xvhypUh95MwqqyG0brDsw6Y7gIeI/glGRFBzASQ9eTkjEmSzZp7/
P6LOazmRZgnCT0QE3tyONwwwDP6GEN57//Tny5n94+ystJIWJATd1VVZmVkoKGomqoTOHCsV8VF3
wyoSAv5jXrE7nQJw8B4WDrRAdfipmkWzqmMjJe6haE0Zi4f10uLYZz0pJcta3L2NCReAdr9EWUyy
DG8zdfozJF10a2lm1cf0zssNN/yh82bMCDmf5CK0cOnHPjwRjni0ov5YyiQ6nT2/StnCLJw/a6Pa
vL4NUkNIjYDZLejiEEvV76bnDoOFHJJeIo76fBNpJfZpmpDriuGRg0svZr9ynpTnz4KoQS9Bpou1
lhhFEt/80vfCZvfNRjT1itQ6p1ZnjvQEzg+vPTug2cTMrRW01vTF7PKtfSB0vDephpOfzpOJSVaV
1KXO9jqLL8W8L+nTJTZQVxNLTriXWGzTdAbgjUVvTx8HFjcnfmUMz1JWBlwwSFpA749ZnQGRaNcZ
+giTnUMJbTI+/aL33ulBVf5djMmha3DlmaFRA7hOuiTO3jqQZoSeLrwDsHAaZzTtP5wNqniwZ2CK
mDBHlTEVnRVk1urEPdoV6Bv0FmV1Vv7LKH1VFi58L4KzTgnhYWkhaj/DLW5T+3Y+pESjglExubHh
fobkJHtnxZDuVYw4S0nOEc+h0mgaM/NRcZyMCoNRpFQxiQNiggKDsYV5yplV887EomG69B/KmrA+
qHLBGOiJOfDpPeNX0hjm4e/Xhu9+hbcH5fCsMcvNckPYO/z9LF6LHbL6Jo0jOkP47vIrqQ+I2iCs
0R2DZpFmm8QJ+jj0dNZ4K7H4sEUF/4bmRSub7sXVoLWwnejCHHYiWqRM5nh1UqqgpGOcr2nYu1rF
diUSfaAUfbrlHgL0bj4pTZ7z0+q0IhZ+AkQfSk8xqkmpTASiDqNToL1g8xwcg+Kygs95bXieyAXh
SmP34NTgMQsnYpAjjbZjK6UD0t3ax6qZ1NVqdGvdcqeCWGg3/HWrvfz4NFM6v3EKqqwomuRvzrix
bpVZrwDvDU8ZHDMnU/izzGlcBv6sUoPcuZjX3sc8LWAQZjEseq/+NXn1z0l+uInXidwqNxJ9eOnw
cdGaOHshOGVE3gYpgc6/taNUVMUkpxWrRQm1LkblRNW4hnJFI7QF4AB8rUTqKNsQxFnWV8wgpDnU
/sFwOb6jsJ6O931VJ7ooWCSDfB2Nok+3Rur0SqvGM6BJJmphynILnSyymVp4ZfTCNnx0ioNXrzi4
dx+dR+fF4KI7s0l03RL8nKG0HqgIGLX0b+PQEe0QVo4A2jQFlSrwsFJCJRQFlaCQfcRoIOgRgtTF
lkNglef306n0ar3jUNmvLkQY5MAgP94z5Cnpq86ukkfX6Ii+EdNsIN+g+vdPTIMSVlhi/dGs3PKQ
Mu3Re/le3pg7Gl0nueEzVmJcxEDQfBHf6fnhepzj2a9Gz0D5xg7JPLi01ego4WdmekBLu0vpW8QM
x1ijRisa1S8DZy697+DWO3c3Yz0zn96jIx8O8Uff0Tm+JKUh46J4RkTHOteMG3wZWNjr9hcrvh3I
rAAbYc4vKC1b3J26JRuvPsiW1CMM3FvDO8xb0GCQ5OH6SUJNtULG/n2ZuX6xTXIGCfM7h1UArUkC
NdpS6MkqWAXAvzrg+TSd3/7qAJsCGZVGl8NzG2wk3uOXWfTkRDqdHZ1v3ThiOQg44pY9UCFPpHMg
U9QaciYWK1n9YKySOV8HoCpgJIcYdD7mbvjOEb3VLMhPmSxknyFawlysDOpOCWyl7gUf9wIMD17I
6hcuzdvHyOeNE5MImceBQP8hSLUG0A8SxR5LiZMAVNPZN6mDVuMVeAdIpS/rVOfbHnM10URitMLj
fWCNyKTEVPyiavAM+HcGMr2HDGQE63pE4JX2L2JyIqkkbZ6DWY6yfXsEUy1Bu99ETBLO9URku7Jp
GXcF+KpQXJwdYKd++vXhI37Fj+63V54ajMjD2KVoXTv0RoqwamjBcWjkmx+cH2FFMX0JM9ojE5kP
MWpNt4hQkBYKMOknulCyfJOTXbIRV/LKZirD1t8YreaBlvcJyR02qvijcCG7e3NN27pEJxElaZpU
4krM8FE7365FTPpGv4rykoSKUaOIV7UQ9lheZpdEqmfGkO7Jrpgq7L/Jsbqi/iQvOlC7CXgXj/A0
ueEiKvxEbl7UKZRAwm1ke5sJgwRBagbKi7NL5ncChXShRECrpnJWRanKFWHVNCJwVmlt+ueCuenT
3eCJV1F1scouYmZVBlWXqXr5lA938mtz9Qj+zzbUdz8xIOlmFeNiLDCKYw8aROcCfv1sqSdQIKqg
9f/gwnWB+KLc4H2Foic/GqXr/x22R7oJXKJsQ80+Tpi6A9/kyYgLpGslxGtiQ+K90cb1gqBVSN90
ozvOz5XwP3ILQ5LSQ3TtlSiz1dORDUKGUkrTlmdsiaY0i81YRlymzSLtV2bHLiuYfLBHMfBrC8kQ
AJhvqWm5xnJDGCVGjLANtPffvcJgu/j8ff4ahxQC/wCfS09S9HB7i45JlXlVFK2CoPOMTdOc1gav
mZAxPpA4VYnDJq1u3wnbk62aBwBXIw43kIh2l32nuYjvR6I2ZF5SaKWpFwgRZzIPuaGKsf+zZcsr
eetrgPkdbbFNuAk/rpDWTOLyWt6YlZhuYBooCtCbiJnmkSxGiJz8KwhIX1VpK2jxjQPEr7Mdat+9
mJsMFvJg/raa1vzdueeZ+kJgPfFjXundloU5acONeX/ggfSDfiVmYtaDPL4MzVNPsBxkO7yj0PyD
iUZ6/lNtFWRa2EjqC1V4n9Lq/9G7JM5CKYKNm8SpO+j2qimEO2ppq3hX+Y6js8CdmvqhXABavvqj
KlMF1L4VbPhYXxMEBU7Dek/rV4GTeiloVQNXq0etOApDnDewpdViBcxxoJkiU5apfR2+mQoqNWEO
bu3VLtEUP9Pt3Q/PFGE8aWeUgF+34b2DHMMsMx3jFpKQGJx1RnqKrsu8MwlJwYGEJO+AtIrWBtBn
Dfmi+Rs8jyZ/D//YkqI26k38KWmaZeW4GSiHl4Xo23o2v9ax86Vggd5k1vrUNbJRpKDhtLnArdwN
0YqSs5EeuwgLIjygueE+rej0Vd1W8g0ZjIsIrcpHqpBzL+duPIWjhlsmyJ1BboTBVIfMXCYIXUzG
8bFyIUqR/ALe64nnKJZucTs88yyAiXiXE19AFwvsxfsU42HdpejIM6TbRLcn5+d89TIurgQAMjjF
Offa1tUXlk+Mc0QyyGgDgvIu1ml+mkt0KYQxuw7NWkJm5JKno/BseAU/e1/i1VKTlr4S833luFtk
7rI6DnqvdosaLknZK4ey+y7SR7yka2DF+NoFZovjGkuDRbDQro3DRRiG0YSO5HSJlGhUgM94hsxY
m8tx9OSXKF5hOFJvXOAVNdAmSq8qkjDAKRjd28z6MuJXSMGptxIBUwheqYfSM6lPphOB76cmM4/b
Qtyl4pMBBeQvauh9q2juSCEFcGU9QHHZpepOEQ5UUGQADHdiLiL0N2o/1CgyJ1BdSamaAtodfV1E
W4DpRKxzyZZUqR2ZSHrEcEzSHH07IGOSvAI/KOt4Hbv77nNw/ruigxHqsuP9dfUkB4wBalabjq4d
F6PpWO2iyDHzY/xlPItmEjGhiNVPEszOOK9e4Mdp3UPPRduoTmdCDUjAZCKjttvUFghJhEzDLm0e
9cdYMOpryimJzqCd64mQcOArvMDcLmftyQV0L8VW1maa8DANOZIJpoQhIJDLS7+OQxXaQQ8k9J6X
OgTeAmsBJgeBYCWgWbAlsCaWqX1CgafgQFMj3lospFhxQf0wlsRgIF6MlL8iPtCxJNAsYoYX4Z3b
1kwuhSlg2ZKvYCSD2peVa+uQkVGgjiCmTTBAYzbD4grd2CwPKYsHRy2aVtHMlBFkr5pfHHsx6nVe
QVOTuQfRj9M2i4OKKOpQ6bzWqnvbOcTcxdWbKUlZ3Fm31JyCDVvCwD6DOd5Ww9UlLEA8Y1mS6hKv
Y82/dOnEs5Oo5sgG0obErN3cBFvEjulGUryM6dlzzMEYs2XFWiTh2o4LHJD4j97wSKdDh1d6dg7l
GemuxqbanG9axGpC0KZP27BqEQPPxxfq7B3SaZbDOA3MEd7YnJ56iXWOXlnTfMjRSh/3YZ4CNf/S
x5b+EL12Mq0u2H8laIPiTcB8wlr1AnHg+pKcY7UlsJ64pslhsBtUkaHuBighZeXJPzCA+bsnrx/h
pQuKwOh3SFW42yAlTCnSEBiZnA1d+sdX/J+NOzbesTr90wyACeAKLeD4grFZM6zFtqIk6DW/drZC
N7E+T2kyLCahBvodpPfc0pvU3HW1UsWUKhnhzQqB9BeLrKtSj5XRCDb7ORWcj+tkOWreCjuTaQ8D
7kCoMDPOE2UUfVIEQ3BthnQvWKVrJ44T8Hw9XdhKv3Vg+s+0bYd4nseYsw6kDCHrH6t+blTUNuHi
vk9jRJvha4aj7GxVswWvt9mODOKIpze1D3oTVcI6meERMepNvrh1GxubN8Q2JYqwlSwZBomVop6I
4iWrFvheDlZ034ltyhFlHw2GRu/0dYDONbWYfrp/25VL8JLyfZezfkV7CpxOhqBckp4kKd6bPQCP
igf5NQc5Z6DN+C720GDPf9aa57YUi/GzTi3tiypkW7qzCqfrN/oQvUS1RSh/NZ+DQ+860OaZTrTN
dHxL+SHL0Ptf3QW4wc3ILAe7vYvr+yYojaWCHE5x9i+YNXfX+joUbRymoMN54GV9KsgRSWYO5Z6w
Z/H9xWAQFzrbf3+sXj4m6cPk5Y81TlvGJ/IoSaEdlpBoGn9qiUFGSwCeaKeQI+qzrDuujhmCAcPW
Ji7yWAB7T9Y0fBw87pZse3WotS/7MnhbORefXxDrmnvukUYCc39IJWUHpMCwofyZ4qEyBeLKWUUm
hrARtZLp1e2iNS9uGrNJs3i5qelkaqDpwppWr5JcdshkOpGWiOJ6zYejwrrOGAZyWJ3xsqLbAVGN
lb0/UrXQLx12VU4pFEwQNwqojP5NW0udmVTuFgijqPb8w/jjyzg4j+BmS6taGuKfg1+Ix0ylyKJN
JkMl7ZkagJta5fTx6FZ/3R0PWXtiF6lnDQJOpMdU/mL2K4EqeNIz3vO0q/UIeU/uz5wCr8naoru2
IBlsTs0KhDmGfJJs0nsXm9/8RsLAVYmDofCLiDhC9+ntMi1LIfzjVxxaH9B/mXlD69TC+W6y6/3e
DPbcnU26XNMWxxyUj+EK/gB5O6/m1okXobeC/kFEWenRtTbG36F1aNXcH5kbt8E4nso1PpC2ThnJ
t3W+POCN/4mexmNQWz3+PoM1ivH1eOOJTvuELcYZEIwResoRRxJzoqTW1c28LooPPKkLdi7YeTVQ
jnuHsEq1+zAD1gNLC9Z+8DXiFQ02AvzXWORRznMUWGen7iBQpVebbx7g99dBBZ69/VjE/rsvjIAp
9j3E9kTGPgkaLw59Ns79tUMrCRDnSdkKbnYcXEaiaAY0oc/swCpOI9BVZUkHk42e8n7wDnj+jcFl
/g5ODMQ7DnGKoBH7RQdXAf67BxfrwA+gAbrKc7Lwf47GOEHx7fy8+lhY+R0RNh/whXA9WWNz/0gR
NmBtGWFDCjhzTA8xwl4gZQ/r3A93xRNY7C0phZd2e3QV3shUMwnHdgsaFCpUcoaisfRkddRhT5OG
WlQrNKFS+lcbVjCpLGwOu4rX13aIfRj+j3Sa/IZ3sbSSFBnpttP40GmubNEqBpOPkwOLo2MXYGVF
jJRn/R3aN3bMgxiVEpJDxhJ8ZO+getZ3mc5rHuGXj37ERrX95LUrBlmZ6CrkG5SowB762qn2Pj40
S+2c98OagMakNViMV4zUsfDxIuhohyj8r1h+iFnqRo6USAeAvsxZeKwFN0z35vf2iQwDczqk0DiE
hP1t6l6wNYOn+Yg1BAktU9kBe/rY604l2HdIjS7ofc97Ezrou9x+G3magrCBIL8UbKrPBiTZsHF2
vmATbevYxnCuX5jczuZofbW9W/+HB11z/w3t8Qt3VPy0qVa819vGSRG7zuesgveWh7EdUOIc4DXU
zLzdKFc3iva7FXXrzB97ofGQEIfVwgp6EyKadDFf9ITsDZEH+7wyT4WXWSdD+eSifQXM9naRI/X3
wQTR5g2F/gAvmZ99WvDL9m7tkvfsGkhIHhCFHov5b2s1wqiwsZ6D29p1dzIYsr/RopbjtQAB4Vk0
vkFj6ESRZW1Y0MUWnOXfQviXoDIgG5ncAAuAWPOyUdCoKy5sQPmZSFFVxvmClyZSTUs7vZ9/Js82
czmtWwzY+DELV87zanhNzpKUHSZvrxYdGs1K++HCouzTf68W7NWalykkKSHhBV20PM8KLSI6Kdvs
K832vnOKFgNG0B/63udnHnKL8ofGnTErWY1fqLF3E1FC0E2oAfOFDYKLEAM7FXtDMmJejHBgsX5w
u+jyQp+HlVPzTtoIPg23+jt8LAtP68BwkuLVjU6j21zl+qRqq6DHMw4ZF+0LfAuVm2yMWLk77K+b
ucDR0EqSnCUOUryLkjBQ9lFRzh96JAIW0TAMvSCmnoMvYXnxYkQrSGXOrC1pH3vibjBCdgPEem7t
3Uk7Cq3JKLVAdBjRh7yi5/fEjttjftkIXyYjf2caJRx+qm6H0cKMreshlU3HvKI2URyQ1iPTZ3jm
n+nV+IKPHRT/gxjWaPMscVZN3jbTbK0IIr/JuUVk4ZOjEY04xTzPY1HMhKFEi4Jl0CHtOs+KVagx
f4v5oy48UTS6EZNxub8TWW26rQ5DZRGxIFv5BoP20Fn72E8TQjDk2SUIQ3osNB6GT63PP70uH/lu
0ewiJ+VJdp1jq4snJpqpi1/pPkkXZrCmmGDAKVjW9Fj0OtZntquA0TDuHobTctqr+g1CP/2l3wzN
Ff0EBDil/hTz9Rrhh47mLRzmPqyBfKAM92k0epu9WypbK4o+KOKnkwbWnPr8izrw+zHee6NXYeQ4
2sohuKC1pPVoNHs9fGTpA19NxlS2+dg3kOb4vXQ4ADWt2aVBk9zBl75X4l7no04XcwOOGOlwV5Q2
D487+fpEn3Z5GpfLXhVh26ldmrGbnW1gTF/9TS6QxoE3UVQpFWNGfyw8JQBQIuo22QEr7u1Bn522
4hV7MOqb65KXP1uw1g/LRsczPf31qJp4n/Ambg5pdMiokBGv2IhRkUiPNIqZreFNY/Gvv8HLuXUG
ZP+DeGCRvC8+rRKxcMHaV8GMM/HUes/4wH4bHkyfmhWKogG3xopZ+lbohTHpd+Adp9Zjb5djdBqS
IXByBzaTeJOkYSV0MgBxCsui218FAkbwQQhWiUj+wJfqYyRg0IkZeLxd+T7GC1vMovPONwvYU5/N
KSJzQnQeiIQQW9fvSax4GsSLEauamTz6PCp3PUsxhGUdjgjEqK3CSEvT6Z1b2nUjPvRJ2fR8EDyK
psNeo9ZtT2ZUNIxAjpiN3PY5XO84FVRI1pnTOKnMPrARSNyHvt+D6XE1u3caYdzqEfi4TLMmHg4n
XdF/T557IzUS0VzlE4QR/mX6aPPCjrib7LUeDE18lBDeTV3HNZgqijWHNsgWLynfr3hVfjQcHCNa
+kwM18Tnj+Er0nEv9qPZm3EkO5Jekekxzo0UTzMTZgxRGLTZg+0Jm3EWTV4+8yG1LxUkLYcN6/Bk
ULDpCWFL4pLFTdnpfGHGfSQ84zbMi0YkxkxxbtbmvvwHE6R5AnnD77PtjCzHmWm3c4d2u8IXz0Q7
7FwJei/IRmAX/aRfolzG+Tq11LiZcZBoiBvZmxL4BesBuh3EugVoB6towIdbB+UKOUAQ/N2Qu/0F
GMSYrmlyjORZStT4ZnIzA/1Z69NWy4SUTWPKWzHujdokht3roQ7yyKkT1l3A3JVEw1TeRrLRrRi/
QuHCD1zxL+snvc/eSUy+R8BDQoBjegydM/vklIn9x2qU1oifFYQLS99WvxUPUOoc0vR+q59ARlMj
K53cBjDPgAUh8OGlD2BBVUt9hIIamxDI5sANAgnX1rRbks7kZD5SZGKwavF7sKm+Hgn6kclUQEyg
kXe74GP0xp7Pdb7hARxcu1H0xQWosc4pNsOR5uCJIXcIW4A4hFjRE5VrlLVZFh5QLiGoUUt8PXEJ
IG4z6gtcBMrgBiy+Mm40uVP/QWNibSR7nApPfpf2SFLjdNola7LgCJ9W5jLnWp8ZeWkOhscQ4kNQ
GMIZxT179hkeo6lfNrozf8nQJjod+HSTmW7DEp/JiFf0dA0Gnb0jahVaM0jS6cmzzF0GyDlHlL73
5W849QshomtUwBsSpwCnWvg1uJoh22Cc/PAaPJJrLGXIm0nley9vosqCcpFrryGTKw8WVgGDhzB7
xc1BpdEH80O/YLQ1LNgmW/XFtuc3O1i8wyMu0rx0x3cjIAzGu2vdO8UJ2/k82ipgS17P/F+s+tkO
+6Dd6xLU+br+InpkUDu8mx5iSlrVouKIuoMsJR0cIVsEmYKsxSVi76srpY94PL0ew6nSD9rOhh/s
E3L4lgeHm+mkYVsZKCp5vP7WZhSUfg6mdtyWne/om2Tfh8cI/jLhhcxy94y1rVbF0yTTsqZ/v4WA
7PWqjoVieaI3MB/4KO6xVVa76bLALelGAFGGwKAWahyIdovn1Hwfm2dY7gJtdImBqXJNu4GCX1cR
5BLU7Q9n2a/1h+MpvroF84Kl09eS7WnDxTFZjriwOOS3vKVHsKUrUMZcTTNm5JEqpzGZoGnS5cet
phj5pc9CpVmqliljEKM1Tjspai/Nh/pbQukurhq5kpxwPEh4RbcZzUmJcWYo07i5kPbs5syNn7D8
aYtxciItUG9GkL649jIBa/CbzxtzyiAg5GrwRfTdWXf3rXU3w5qFN2vifW4kLREdcN6mwTbc4Prg
F/+2OAY8/OIgP1DzSYwyDWAW6EpTxipx5r5T4wwhZ8WVMANBpxIj6k2CmkvacciojmoVvWl7pPP7
iDECGUFHvXxT8mSl3+rIghOnLYOVAgXZNCES2y3mVFFU6z4PsxUwSG/j/amLNzWYPgI+Y94Tzawj
xPBiBoCof5g4CUntn613uxAdvG9PLAONocpTs/Nicl96Rpb60jhvpC64J3CyToE2YIn2UIN5BLJw
UmvwweIQuCHWk+QbmVQBDiYN0i+qj3NLdmqoD/m/vcE/N1grG3c7zH5/ecZjaZmCrFU8h8spSYZm
yb9rM9FIAgU49XdEkpUKUsIJvg8LvkqkoypvS5cpIcX6T2afGXW20Sy3qly1joYfNMZviTNoAoh3
PLXPw52b69UASQWT6uu7Jbcwoa+DOAoRlhkUVptUlUcm6qVdMTzK8Ddr9QFH9KqoVk2FqtahL/hV
4CrlUmovJQwl6RcNElprF+abVZh5reP4OD7zVhtUgTFKtPiRoMC1yJa6LKNoUkFUgDOAOOfMYseK
owwXLJtjeqKjKspQlXysI6R3zSV5aPak0AfCcbbWruO7UBhdB3cu4MW/+19jlBt9By/sL3p37DOk
ycNeDrs5XOjg9m0jgAlS7IzklBJ0KOfVCNLYcJm/CFYlRqB0I0DN5M6juHeMRNehlUqshl/E6mes
FnGfIM/9EQrDQ6IBixGFyFYYzlC4e4UtZM0t6dEptZGgB+9tsbE5LKRcO7cKYMHwaU5lszHKzGk0
iJ5uEWfC2YXGh1MMnkey/ksDi1qORV8UpiqEXJEoa9hM3V0lYp+9eYMhEMh4ikEt6WOq8Zi+f/JB
0CXfI1HgTil3QPYZ3OHKYvVII/F8AUPauR+62qyRSuc/UU/W5JXvq2rnO9iDmCRqTGZCh5JRnZSj
bMyw1rdSXzUzFYzUZFKHRztf8gHJCHQJvCRR4BjPVroMzar2AK0QfSC5s1eg6utF0NvTKIy/4Y49
eMVCD8v38DwjT/5C+5tOKkkZpc32rzK/tn7+x3/4hTYGkR3GfXZLbMVqsA4bDi20ZiE8fswv8Ysk
t2BNB0ev1DzDo7dqzqzHtAraeVuIYnv3hO9Fzi6jk+SfPOnE8pOyTWFWwtYVf098C6HkPPUGOfWd
hSJflQYfScymFaMEmNOTZZc2m1IrJ26kZSNF2zf1GcJk8SMU6v/XV85DkE1+zjSWwkHzdaaRsH1x
yjNeuSK7OmUSFatWqbGFmZFCqgdnMt2lkWaSWOzQRAWW4hVnHitap6eu/dGiqzZozHGMQZU0qDD1
e3Verf+2f1to2QWqEQOefC78MfCZwxSHlEfDODS/8a5ZnJzm29mFYRuzWlIM8kyuzf/du5VmpW68
u9/JHaeac+s5KfKcTDRy/cKinOza+8kL1RJoPUtuQndudzLzr+b5gy9hBcDm1jmMN+iwSFywD65H
RchSfw1GwbQu6b568MrKOUpzmdSU0JMDoEfz8+FIVq8nQ6opRVp1S1TXScCJSKt/Rzg/Natd8erV
RZFITbfTmhW3Xm7TmWhAT7GeZJ1fv5RDLx69hFpTt0Q5k4dzmLen2NvAJ62QWn3hmiKT6in6q22U
XXrd1JMR61/SX3Vm0TfwQxXGxdiqM3222P2Npd9GQQMR/wX8F19tCJYiRejhyGgzk/7oQdTdHAe4
6B6icuvwVcgS0VFvLDn6OwSEiAC1LNyJVFBNYy1WmTtKYCxLJS1cMDgYPz9i2rq/xTupAk8hhkgE
WzDC44VECBYE47N4ra59whCkaTGuNStEoyU0J6ScMh0qLhMOSDYSBg7jn4NT5eYvmzf8gNF6sxuT
1HwMPdclZVBAXE5ZrxIJpDTxPCfNmmbyx1VLuYqwheFBwFBpHvBPHfDllB7Dn8YdDmtJuvDQsHlb
u/K8kkLs7lx4L1/+O2IlHM9+AXld84d/qYugY/f3dk6Dt7P1t/yfbkggxQu3+emKt57ZJZ8xx9c0
L9m5i+idUr0BXYs+NkcBRisPGYd7W8i3a0rY5r5k3nETGhRW28V1/EyuCTJ+q2IqZ1DWAHUIWcPb
yjN3U87jD2QHbxQLb2al7LFne+HrguFHE5+dLjYgXblA3Wbb5WPWaAGk87ZpC33O6AObDaxshGzw
CCD1Dq/ufW99GE80ZLB09I7kgYWpN849zie5mmfcjV9G3t5TYdNx/TL6EKRcIIhMujWlS2+Qs9Kj
Tmvph/5QhwLlC1l3Ty81ZPnlfF5w5RYnQR4zQx0sM5mDKBqEZAuZt/M2/s+GKVOxwzkTm1UHIugl
kLmuEt9dIbfQ1HucbTL/Nv/VhNQkXyr58E2FHJNHauvo7cYFNyhNtUCGBMcA9KiFK5mPCEsPYMPR
tlvC4dAss7Ju7m1vPjke9sbW25EmBGW+vflrPuMpGlDr8OApK6GdP08uicZr5jC+AbmfQY+/DKvN
k1eJPsE0KfO7psvJqSAsQLMcNjh187hGPoy6VWlpATIxMJJeQs+FaPeAN4WvvUnID/AgKwxFs2LQ
HHISvV/Hu2SX7GPR7p8UhG+3TPDQBn621KDlrMZgqgCJ9+nq6anhIVBz1pCPP36h+Wt+B9/BncSm
NiqvfjQk9I6/GBjRECB1P/W2MEq23QNhSKzoVNjO+YP3Ca+lXs2bt2TPGHqoOckeePlEV1GQEJFQ
KpO0q5EmHpJf7APidCGU2dMR/169yXCYoTyYDotHWCDjeLoyLRD3r8QE4j1Rwj+N9Qozg9ASAx29
RtVkc3HPuo8kk+0mqhTzaplCTm8Mdu9/7hc770Z+v8NwTb7RjG1LfRnQvjkqepQrnwKYpF4dXwsa
1t3s+vbunVtXb88erdkyFulMGSqb57IJT+H5Mu4v40laSpX9RYiEFKnNoGe2cgF/K5zXxsc+gc45
TiBMI36AqR1tJ5+ZplrVxw3cx3B5+zcXYMtkAAmAGihGGWyf2vRUU6s/ENrsYq5AJg95Ohj3Dh9B
sTNlBEe+k++IP9YZZoIRxQhqGMxOER/FVJmWTAB+ds79wPC9DT52wxVjTLRYWtmUC3lKJAofVToc
svBjxXR9p01l3AO6Gw8GJXdXB7wUvOkGZZqUPJ6CFa6Se5PoBHmMDNvkAfmBpAYjpN0YH5bPYcOv
y3oDGgkJm4oQGRg8Z9SSXXH5NqRzSumAs2giUJalvXMvRvZI5bKkO44tgJone+eaiOB2bp/bjFGn
maKLWsHhTmIhCdBROqkSRKS1N/Q1iICo/sR5f4Nhp20xSSgz9kz2G+t91aH+/e7NT6Qi+uO+/av/
TlU40oxVbJ9Rp2CInBIMbbUMeU+dOsyeE5qNdsbvaiOAbAJz/PjU77rbyHC7Sx+oGgTF5Wzr7hE4
vQxfw+yXS2ymyrQv+YkYUGFNam5pCSr6zbck5fi841/f6fkOkqiHIe+UgzQ+WKAybNUwcKCSRIo/
nS+P/WGgz0mNigURKG6UjQ7OXzJy5vt3sKqSdB1lALNmmW+C0q1hNo8Mthp27C6KOH7Am5HULwzA
zkzJ246KFpiDuTCbY4A+SUPV1hZPQMV1cjNsRlRno3fxAGTT59bjD3MEZzuk/7Ak+E+7EhRxt2m4
60s7TyVgcqrVF/uzs1l9wWZXpYPxLZuVwQGlyNHC05ARQNWRRqxM5x+7pF73FbLFzzSQQtnjKt+R
+aANXLWf0DJIKvxcnIsZlNeRSurqP5vXdFHLn+6GX92jW4hopDEgSIGg6HnA5jTTr5ztmN5F5XEF
A81S9IuxH+w88xTpdqjsj4aPvE/z5o1aO2X18SWNI59MTguwaIo4QDLTM63IN3z1g9Sb5b3uNXFo
PmlAr2hfH4v2jnBlnYJpJq/cUgpKYRxvChGRXyJl44yA0Kgpumu0iWHeoiilF0lqBUr2Y5nIVBUD
eNdlwg+u+MuaabiGbbhzw+iadpe2nmEMO9lL/+IY2bIEGLIFY9qq+lHD/INijBUaS6MToDs050ON
pb6iD0J4J+Ih43CCh8Gi85nDlGc+E/5drYfNk95s2maz5o47Tds1xy4/0GiaLT5xmg4PoQUPpSwX
NMOfUURCTSjdDINQczKMpuEve/voBLJ3NFssVpc2Djc0jDbLkh0BMs9z2FFXh/9y8D6jEL3SzuIm
RhfLdN9FwD/soL3DkK3MvrP5tVy+xxrE0LVJH6DS6jnBkr0p5zTtoA7bsecD+9NTY1PSGIic+RV1
X+/O/YAbe+gCdSyKeUUHsGhONCQ5NYBQ2jLSdGXeiYvCrK+HNaKyGWVzQAby1MLOBOsskV2V6j9T
HkSmBz4O4Dy3s7rqgDsvyUQqsFcxIRKY6iyhOioIVDJVeK+iQkyKO/BrdoEhqqgi96XKoJ2kgkHk
MV0/51KEIZMZh1SxKZGq9ssRK77+3aXVwtvBgZgf3KE34gkpJR7cRTJ3kRNVY6Kwbb0wi72mmZp+
0TxcA2VSG3MihLsGN5uw6f0W5xBBEL9mg/AsFOeK6izJrEDEJ4YHwqN/ONP+xt9ihAm5WC0K4Tny
meIG6YWJlDHYNMtpL3h6M38XIyqx0vVsXzZWAW+IC/bIJ0hbX3M0+rABZOWrRKPC3tA2edpH7jBY
iWdX4wcNCk4NClrVxdKN/4jkhYZWn+YJJRt79GrEX+MMQVEdFz1bBQeB/ZPn/GyUoHyGmFOaDBNK
Gb5IwOpsx5j9ybe/In0ptwrQP4Qq7MzkYOaagziMubvA3RBCiB4mW/9tjyZRG3hZkisZ4lL18FEh
HerMslZNo1F4e0Chhv0KL97R3HHcgq53wad77IHuslfHifNIUd8g3ftgaahF2qRd6ncP6MXu/L4A
PtSuPbI5kisMA3PGjKaXFjbdpQJxRsipoo4waMIVZogEIjp0HyxiCDYTFjf96DYNO2B77kSzm84V
d1bjTn08elvEOH0AoM/GKICzt2eO4Hk2k0M3i+R9xqQZoh9N3B/yPh4CHQBwdWT8Bo0yPQJFUHaM
Ho4+VUOhoSdLcVHVNd9m8rImBFn13fmJuKmqdaheoukDo896vK505pc0WcXYKTmANaLjipT7sEIq
W1ewrzx6MlhYMfrfZb/di5OjNXBrS59yjgVCkSpjilxH+vpIJzkxeS3ijf62DjAaDNSgG2ffl57u
jAW29oh06dIoV1oKKDqCdQl5J9bVTF4+TWLOkPkP9Cxm26RnlTTZV2u4xVV17s4JTG7XJSPtcDa7
bmdpEEoJc8SmLg1wXxkFf2nru10Sg2WXBKEL8NbtdPFAQcZJSoAIv9iBYcjNlg6TXbiditUKcXHp
uhwADZMUQ+LirvxRiH7ckIJKWmqMJJedoWRMJ8ckwHLXpms2bR5Fc+h2GAB0Mmw+5Xh92a0gEFh9
0/wCplvUYUBCIyCZbrU4BBiLwK2aDEYY86DK87WFvIqvc399KyKvwY3pwgVkk04pWNmmybAiY6iD
oGW3GDc0JoX5EdcpDPLtBD7uaPXl0Bp259uthgPhjXK1lum+UO+m5/gzn74vbA1++fQvaVOxZLRO
zG94mV3psKlEKbyfFh6nVaNzYFie1BLzoaaB8uQvEUnrQQyHZV48ngv3ybQe95S+IN3O02oObcPW
SWqwUTlSP8GF36nn9maAayo0t0YX8G6mopUP2zj9MXtwyRmy7Jw5aEj92nXrKMcgVovWzSPs8QQt
t31taS2hG1gw+53Dd96s++/BN53wyomCQePNgjUgrA1SYvrRYAAnfTEYwGIaIIF5ckBgZMF7L240
QTBp/MLEqYDILWAMWIspBBUrPSwstWXg+ZrIE8zFg01zHLDDHuDN4QGb9CeD4uXjCBHZgBMsxjsC
gbuN0z8xc6Czji2q+Lma9ktPoiikBohAzJ8O1lA11ecREVcGDuC9ZcrwSzrrQ37uOXxHpazfIHHQ
lpNftnT2srVRB1FKBtW1GY5JOJISo4izy82BkSl5RVp3p/bImCgGv7TdIfgLRwc2t0CEG5RNjSz4
QpUfKZ7pixKECQ0QIE1QF5irC68tuB9JApq7sxMocXRV4PxLeqQjiT4yyTBwv8ix2aVxzeqO8FV6
GOpapPg056/wvDNPhpgeMIoxjYheozKUR53kOtMzrEyhT7CCYMIaLwZgEd9EAiec1EQhoR5KQK8p
cSCQ80gz8Fk4hK4T3wXvx0K7nmKuV3rZcsASITtF9xjMhxQDyyun1kbZgVX3oYNgA7uly1hW3g2u
KyLtM2/S4On5l2aEUfU2MBu5gboKQo9F2iYHDc5dzUvVMYsBFdwmORkLF7h2xbLep1boOxyZstCJ
u3z6Wuo1lY+/CnyZZmuOgxKHPMhAwdn1hGbqHGLkGQulCFZQwjaHRiDM7OtAxiLrrqyv1SdQGQ9u
SLW/a5+xDjjtTTVRMAeQhr0vP6QXV8N+4GSs67Lav4x3c8cxC4gncO9nji/MhFQz9GdTkhedQyvH
XLEGb3IEXL+MTQtjQMZj4d+RmzxHaHwTediuaXuUezd8OLZgfWUyYc0hVuHbAMIGVJsmb0cw443/
rNhvgs0XU1LTrS8q7CPOAZ0BlFvBg1wHiFDp9NPB8Frnwr8SOGWRqxba+pW4MSkbm9meX829n529
S7lcAjJptC7eZajxH4+d+YJga16Y9Y1Nz81SZYKqrhreWXxA5q0KTMcH9E7KabR0GCUaFXgHUQVn
po3/ZMjiOzhjSNQ+NKVjX7fkKzuNZTBG0sgkN95f0avQRizDoFSBo6EHW++F/HPP6D48DHlF8OtN
V5Hgip3D6Nt0E2Nq0bBPMzW2KthMkwJg2dzhV9DggQ232fexgMAI4jOcjjG3GGez1QgDkAkw2yDs
q+GxxGiZOH2zCxyiOi5bY42+wkd835u2v7Du00Ef3ODFlXfg/CLKrURyDgcfaV7CNZjJXiKo/mf4
GW4xrs4z7enFxMzu1Ge9Y2xJ30n/AGfO5FOQpcaEJSZ2KAdeE64QVqXolBDEn/9tocOH1TztKijA
IJvhhCujReSkWWiA1c/XM1o/rSeYJvBetwkIRKyYoUskelTXagz8Zy+gltSAcMvfl1WC01xx1h4o
GtmreLzyIZcmBN4RydCXQkI2RTIihQkfa8erKMA8GOow7KCPI/mcelbkqjBUSNQ7Qj4KnRpBiyAH
iUcqfhoRXYkh0VrwXgEtNckl7in+yeIPv0XS86wRLiq95DuKOIo+G7jPGOT+ZHlklaO0xKEmUEAT
U/N/PJ1ZV+rcEkV/EWOAgMArJPSEHsEXB4iKKNK3v/7OmZzvnqjHBtLsZNeuWrVq1XGRfGd5V/I2
ylDKmiqhAXclTMDK1Fo+wejg+0xPf3pJ8RBKtm/n6jKm1EkplEjg8qf1J+4ASFb0w5BL06rQYYY1
LB2+mgpNkqdJ9CSXemHeFI5IXbkWpO55UFVKF3g0WbHB+ROU0R8ficsQ1i+zDZYIeAtGYLQSbfAI
Q+pUGNGDeugrC6ELs1uc1UrWFFZbGjv3acBejIgClsXKBNo1L2jB+GDNRmbrt9KakOjkZWQrCOWf
O+bGWi09ZvZZnl45CP4ry7RNosn/+n5VwOQqG1K8dliHtZ6oKeEzs05m8d2nhKJwIIQdpiV87/D1
1exfF76pKPUnlRv4XLBMzJKzQfVPVBfthpdupVFBSaFv5R1cI7+2Qgprh06sBWg8f5fynk4G69Fq
9ETp+OFbMYb95FFVXDcxEYlkkwb7ByNhDfAVGYwjEaXl3vSGtB68KlCrUIaVwTb/SlBgb9CRBfyB
TuetISMQHAgM3+VFrRLVZJDAgX1ONvoNF70IsmZGWvNM9ijeNjQCOEEZRCsGY+K1u5ItMkQYLmig
WlCM/DQBZfr8DNPbSCBTN+Y1r7oKSq90Y8Iz6Jzf3+o3nHd7o2Sx89jZDE9f4073Q3oJN87VAokl
MzmPWmn86N+7vy2B2GcM0J4HNW6yCAMnjgfwxIXUlBP8ZgX/uPULlaRzi6sAjRDxvQ+wT1B3igt+
kW7DC6YpET6oK4WxhXqBH4CKnCsUgBvNJll0gfY3RIOXFrjwDLWUAGlEuqWjhYAVPvC3Uz3RSPrY
Bz12+fICREjZ0otKVi5FNK1rqj24Qc6ASyInhdZ/R+XDLM4qHqmje6lbR4rQYS+FXJQeK6MM7XYA
EPTU4IuooTGp/u9WlRGKe5L8NCU94AcPA5z3EleJSF6zfHz3Gy6MwmZTZ/mwSOyBVKNbrsEiR1Sl
aKOOsSpV+M4EtH7uge8THUY6766HtEfobxD7yC8Um6HrAv0Hs6R2m8R2kNjspOmdjnWeCAegmI1s
+IIdjXQ57uRPv2jAlLg0SXGSJLodNesQfn+CwoL8Ao9wtnXsJC0Yfu1ojF4TuU4lo3gM47jv8sVI
rBal+XGW4pMmInWU5vE/RquX1cvTaAujlg5/ugNuQJRAlhs0I1KdhLZ1CN97BBeECJ4sPOO/Dm2I
eITdTKAI0UKPJp4mtc9sjzvEJ1ZneQisRtUuCZVoA9FDJyXuqpUs1c4l9IUkDLjEav22CHOxDEPq
9pbhCRI9AjMMGurt5ELmTXyNFqv6J+/uRzFQPIuuZWEqvngmTER1co/eV0wevD0GZg1/ex38UfW1
DpyNp3oxi9okulq0nc5i8KBjopclfv1HCBy7nyT+c5S7IAnqtp/cWMwIA7dxPxmKIdT1oBT40tMV
91NZQyvXQJf+OeTwPakdVmEBZ/yqtDRM5ihNt9NYs69UCNfj88t6XJhZfwUfSZFdcDvs576WGj7T
0QvbntT0qt3k85GpxkAfMo/NDQgXRW+UcZqe+I5VIFSDgCkVpxLs+3ulSFTRh0TwAX4TiYX1WLqQ
FbBECFTE7uvFSnrw6KG6C73aNRLBCMIPUxtb9KcsGgUZg21rYa4omWXPbkkeY/1TXr1uaATOZd9f
4NTWyXzwagMWUic4HLsaRdGe4div5kOSrIj18XdosRasHlGAqenBuBur/ZU6IqChEtCaE3M9W3hm
GdhmMM7QfjGFQy+hh/mrfPNGPeETZV+UFMOK/eXkvrlILw9CDs5JQgx7qmEzKdBzA1gDr7O3DZq2
KCrs4Tl1H92njkIUMMYG+d4a+VJ1+hUxVWnR2yf/LNGzpb5ghyiJ620iE6BssfQJSRT2U/a3Dq9q
qLgZKDcWZnpYq1pmhlpo416Aal80XEOrnWDNii0lQfJDq9elcEgQ9LNYWfE+E0wxcaOT7yH4yCbM
qkplMbyjC0GxYRsFqekhxkXlQ5hKdaM+MJ6zWsObboWLT3fBr6FPFFlP/0OprrED4QXEXBG4IUXw
VCot9bF8NNyQNedrKabI/VXgHPPY6Ai5iciCblkTiw/Bh8XBmgHRPf1BX+gnlXLUgKGmBM/kHisa
i5XdQP30MK0Wk3X2BYvY0zfyI5sNl+wfYRVLGYdoJnX3pIv3QKqu1VoYP6F/lbUzth6k4BMf+ThA
L5DwP2EcOQC/1VGypCsy7wJ/G+XbHm+Rrb4CKMsYfqI+Tt1tlNERMFuTS739og/fkm8BZgIq6iqj
s+ZqDp6abFJPLIEzZvUEv+oKLCQi+ZJWLggWQPKJip9OaikzOXjSXqU4pBtuFB9k4nm8pMf4cHhf
Cri7n5bnjp0oKL+YV6QWck32yEJap4BfpRbuq3GemGYFCh/Bma27PbHJpF29/tVUUl+jivFUNzN5
GO/Gf6i1F9EtU7lM5SvKJamZ98gnIPPlcDgnYSE0pVtAP4BkyzftD7ptFMlIlqiUi+Skkpn9qjQr
kaTSc+9AmnrL3FRO5l8LTWZ1smliYP5Cc4lg1kcAdmqFoHb5B7CX+VevnHSB0P4QMCypRo51oD+H
Mu+/2KVEV4pXJvBas+F1uIdZuWodojPQYJSd5Cf30bl36svYh7Ov+PnwO95WXLc2aU3dKX02MTIw
+mOuaaGRK5QdiBvo+uyAn/NyXBR6PP9DytJkpGp5f6pq5KSDDC1DpXEqmbVqnhkK+DEspcUyH2+Z
SmbXLmYq/OZ5wfaye32MKZ7dvD9er8vzcjvLzrezPLTh+X6Z4XO7/JllJz+zG70IznShWEeP8NhA
bYqhBcK0d9uR8WaYXn7h8SixolqoBeBJr1Y6tXIHLK8huKLiADtLyJVspJpZAZTAMJg6cP6ShA9U
3yZW3dCKEn0muZIZMfNWbqJWIY56NG0mgbQSBZ4NSvsRIKGYECP1CTo6hKwEy3vfyJDLTzjjaAvh
LS9TTaS60BN6nj7Cr/j2J/IuSRRqCtyz0tQZlS1R22eU49jM3xTigNEzoU7JQ0lMBye7svr46SYp
mjZmcHTvMHXXUapj0+Ji90KZmNCwi4dUglINdZtRcXoLn7OVX5KBgNU/bQTFYA8+KoApyQfaDPl7
OYNvSOnk8jwK4R5QncKka9Z56ghfrA68Ien1R7MUJ9Fh/DPcjVev15fUrNQDTmZFLQ8nMO6oBt8v
cgR2sxvyEcu3efr16zP3upsGK3YO07Aw/JncppuJIN12IlVuFzyHmxc9A2o/PpPYkzobekQCptDa
52mQHtg16OkS1/ZmGqhf03DkFJDrMbH7/UUD65/BM73QM7XDJWa6XxBPubTX+JzzPM5NiWYieXRT
3jrALe0czborpvlafXJioGxTbzYBYCeFP7JuxMU+08kGfS/vlksBjEWAJZ41WeDmuSQouSoWIWYX
O2lWXVcxVssOpgzS9p1Qrjh2tYzXOwpSyZtV/Et2KX1WraOtsj4xV9Cg+ok2aKo0PjfVf6GeK+4n
Z2NviUBwR3M1dJICVbPcSs1zgx6EqWZGdYHwGVvAJP04VTSTZwrE1xSS3yKZablqoZlvrupPWB9D
UesFDe2V6FJ0H/3YEOjys9A9BY6rY+GIPJHgzPPQ74IpYXSrJSOVBJaB+XQynexJ++EhtCYtZ43I
gRjEuV4cWNVHFRJiB3VsF7VKtPgiBWHGYt8G+sO4Wi4fy6LObThMMQbCJ9bD87TXcgtcLKGQIXIM
0FrlocQ/uiawMxHGA9OZYo1NdVvVJg4pV+hIYB9qXHuFSg8yEIUZ5B1qpBg4XhtbG2FgIjp3h7ND
sXLtEX+RAnxfPVf/olU9wxi+vTw+jjSTQGBkcxwez9H3H9W+tWvr7YuWapQt4qIwW6VbxB4jRx6P
MVZz2Tmovw0yrBZYJUuoHGnsxG9tNf6hARMtq+6DJzQcNy1Ev0bZXr6RAyvEUeg9D46L3CBVLdDw
R7nDLVP8jK+TBoenkRW9kOJpVX8a3GGM7jfl3TteXHSH5YwC2eiBsOaZenJ1Xa604kA2pf/VRW6T
QXuqn7v3hmVUlCvHdQcJSye2IJULUhtJzYVwk2yd2PnR0ef3h85P9VC74NGm67kjDq9Nf1xIn+Dx
JwstSzEmbtW69OnowsJ7G5/pJQOJq/fUvo6QjRnlIHHdUYG0KOsRKxcdm6v2qZrrA9i3z8xEHvtD
4699q+5pcHlqHCv5draNukCr0KI0GE77tWZN1H8qSlBfd+UUrs0xWMH/oWtAtrK9wpzOnGpHVBLv
4f7wU35Q0ww0ytCAAkQ04FUN6hyqG5RI1yWpi8Tx4lB0jm0U6KnbvyLxQXPIyyzTy8wO1/JlVz4W
qoVRabbufw0LHHpXzq/LP8zSceFazlHYgUhH5/tlNQIBehUJjONB2dwmPcz25MAFdQ1JqVKIyav4
sJ5QYA1QmQwwCd/tIHFkV3hU8sp1+6QY61GZwCj8S7VLV2AmTqfsZbEYFdnnaEETgI6t6zg8oRUa
0K/T7oJc9KVHcQLNe1W7SiMmZ+7d3D1+8RGZc8Puc6Rf6Pd6ckrHODR+v2Hk8fJit9rA2+1G9S85
o5gN1QMspv3zCzM54vMe4NIg+RPDJhtekchcf5FfMmkgIJExS+3lGS17mPhHQ23laWIQowz7o7v4
Jag1hQHq0DOdobCJWJE79QCkUpngJFwNkN3c/3kMjw9u/jBRvDHkXoMkm/oi+9f4+VCci+644Tfk
6LeAwL/Hx0sPJIg+7zgWsnRAjSBLjTcfj1P5/DEwmDDhmZzbt2HFsUK23cv4Ce3jtKW5Z6FeQjrU
rAl/yrfWUDyyVGJUT6wHf4ufX35DU+Vmsr2ByV9aOeY1+ffhpB5UVTZ+62/Jan6cbXB6rOZS5fy5
9nStpE7ty2TdmVwmDapBShASvzu/CEDV8xvA/edGGtgm3shzCCwBLZEsUVx4FT0q6q/jjMVJjxyX
B9oBcMQHV9SlHNi7S1MQFBzifBDAzB857ftE3cdDjH6Lg8MlVi0QEAERDkHvjc+Z/+m7T3CICKlY
rZWxJyCKS53apEDqkzWLg9FPEuy9Ua3hQpfQ4w2lgFnlBP6XEsTg02oNZ65fslEC3EEWFcS8SI+y
Xx0moVJxfpwiVuJ9VyuLjdU7wmOOfWZNpRDuFtIIssUJXeeXMI+eNcR3ulg4igT630MCd/7XSJ7G
VtRZPWa99i813EnJk/v0HcslC5zeJCYbxwxROwsM1h9KG75VaGaG08nSF0eRYMixFkJM68AaMfFV
EpXKk5iG1Lu9RzfReSJsfqM9i62NknFx2dXTzI/U5c1BZNLVQNgE0ECBiicE9qy0kScvluw6NGQM
qCBgaU4jAsXCVp7YeDvzfvx8TG/vpEXzXUUUKVFrr0a/JJX/kCKjGg3XQ5rGuvfcPAIKEsssztTb
N/IsKFxzkgf1LhmnTUl+m0dQlMja3NiDxd8WWidJroVTHMgLOcMJugXyTKQ6g+khhMOk38144kaH
RkBNpfK0cZfDmFwlQegOdGb1EnlNCJAFQcuw8RMpdqEA64rsgA75oRpIGVV99Q78Rx3FZrFZPNZl
24Zwd2xnZUOrTXWzql3XOMin3GiXC1a/40xwQe4zxw08vtFvfneEw0W1S/fEWk+S5Jn8ueA1ojc4
Kh+FMgr0xX7mXcKVuIBAE42yhJvgya5fD51kWzdPY4CkqpC+3Tls7HfAMdBdnK/ICk1/bq1vquJg
P0+K7zsMVfDFrMTdLRe35dplcgt3zNF9JQ88VNOchs36X5nWqNRK5JunyTUoIT8FlapdaK4Hm95+
lA7+BmmcQIVzs8RM5zJqvGu0GXk+EAi+wMxth83KZ1CvVBC96NNftRLB/xjq2FvUqPeFueYjTquC
h5LMw4cx1jXCtXsDfgzujU6Zn1RlOtESD3K85gLV1irhfu7K6cBIbDxmTurBffaX/SU5FB9Ig/0U
6R1/cspfqiIpwyn9Yqec3bCOxEInqJqW8UmTMYZCLmtdghGUEGKHkUqqJeFP+TBsyrRo0fhQ1sw6
KgdtWy6SK7oFx/ktMDviZiL1rfbzXTnO9/O32nUi6pKlcEcbl6AQULHAH1p66QR9tHBa1TYvBWgd
9CghH+bjztPUIxDH5HD5zbEFvXN61VofCS9nFiXBO/X8zUNfJ6vZtD2TNfooRPCOFRP1F6EI+rlE
TXrCF+tHGHhkoeF/oLlQu1+DxzT7/lwzsWPfDtXNraq9QaKS8WqkQr3n5AIRD2mbGzQDDaigiVYX
5t6r9EfUfPDZLYZKoC0UQdrLHbX0iQnztgyZd9R3EtyNYd+rIZT4sOOIK5IzTFWDhCRaYtS21Lo0
DLrvVLAU0DhLV3PT3BQ/i2Q+QSc3HVk1kA7xDtHILUWkymuzVY491U51LIVILRwlx4lLiaFq6ooK
JDwmKR72EsKCMt7dNo2fxgk+sR0/DhTiF6CTuplPEYMS6rZah2QLRO8B9CmWaylFstqzfXtQWGZE
rkWgQJgAopRBh5sMeq/8CYe1CGbEE50NCpAS05VvFK9maGw9yikkzqkKypdvgzda7TauZOIY2172
9adU3kzNJMjhlnKmGxKfFAmCeDkll0ZmjdyZayu/CVORqQrAe8hQvRr0pvYsZNSKNJx8btFEEQ1Y
wmWs1Z9NfggpAhzknmxo6hdZPLet87pyfAEBJXvaob9g7ww1fxWee3mkG9djwXhAoMa2543YRbkq
HIvL5I0M3McJnZYPNDn3NAqDWA+U/0HueUQuvkNBxQdVQYjEEAUiiE601bJ6HPg8SGH5s73NCwLG
AO+n92wX1erjJzYSP52YY/k8PjdlXoLQ1VTBzkUK9ZKL5tyWN/BKy+Xo+wdMgnFvFFlzU6NrPQ8m
zLIxKC1LI/7/Kucw23jYy8O6XGjTTLbQfhrYR3I3xpT26ck6ftqUc8j7UiZTKH+ny6WdEg5/pUnJ
xDVyKNvF9oXswfcj+D5WQJmPWBdi70cvs0y18dJLwMe33qn6FwumUsf4PTm9Z9CcmMJyoTxkUkAD
v/odFWsnVO/g5pLp3zfvneIkPb509/31tLBYD1PRqfXVzL78UcOzp6f4d+uAHM66qo72A5mqj13v
1ChiYfrrWalKkVMTGKIU2QmYk38vgDX8jrbzLYtvrsmhh5n38+RCZ4m32m8vT1yfbSsJu+OrLv43
NKFr507+M/rrsYBznE0NBZLf8hSsuG0j+i2JuDMqET/97/5+nKdKKNs+U/36hR7FGz48AqiU9fwF
1MLCZkDDf5rBXGAp/lDLSywiPbsxgMDiAF1WKBIwulrxULHyo50GZ6V7p8eARVlwmoMDSrpp+sdt
W1d8o68g36ALJW7Ldf7VOjAtqULS880G185bk8JIpJoP8J5y4e8SHUjyg5twtSwiiKRM4bVmsvoE
X0xedOp9N6JPMMntNN1iH8GpvY8KVf2jEm76gYZD59obTCr2XaPOmhqkFB5wdkA7mdev9nFmmU2u
8VansqWdp87lAXFHc3UkW3adHuhVV4IhhCwa/FBoVpZDoiuzgEBrqlQyKTJImJJ3+UUnjMfL+xYx
soFxkYVR9siBLgxFAb+e6I0KYmKxXcO1aAEfdjEavL9LbeSDIj/4i7PZeN6cRW2YjDX27UYH8W53
kQleFwY6Zr2h7sBkNcsu9UuAXno4kQtDdeTAxYkDmm+XyNmL4u+xfUl4xEElXe8HRmiWfyrvmRSA
srv+8cPqTU75VcafwU5p4FeDp+SKH0g5GW15YikS89JsD5hX++Lc+A2pbnKVR4gAEm+ZZ5g8itfo
cbFA+qO56TAVqsWABF+Vt1mtEcogepCqhXpWJU/MkBfYJbywiLxjPlq9XJGE/C7npvY8Pb1uhqil
B58KseLUW76Mpx988o8Vk+XyCURlzJI0n1tIKa4CogL56BhkCBI3g139+/JyoMHBb4VeLNfy8+xS
L2BBYfzgQiyylLmUbwu+/6JvEzdsEQdtIy6YmM+sNqRcg74QhJmaK/ysW6VmaljC03P5/m64ZLqY
wh2rdYqwI4u8EZYkLAhjWokRb5C/3NR9/gp/h7/dFMyVn1pm07n/1Cg1T1/DwiXKPnfT6FT+lSln
/g2qiBL/7Kt0DeaD7/OtQjpYo2/HypurfIFmIiNAn5xVuQCLuP2LDPz1t/5b/CZiP96CX5oxxNiC
0vsGDRTcxOCAVSzX8DuPzgMM1P7kOYQNT2Smj6RTZS0ybo701RYlLGhhTVpigBBK75BP7RVm8fIj
oI4e7wjVQ3zxTNDNt9MdyGdNq1LXXRT62H76q+qFwkYLABFY9s7TwMJq1OcKdYM/ZDLrb4CV/VJr
+2BqF2M0U+3qZ4CeDE4slUMxvUpNZTeDktWo2F+NnunjZy9Ko8zftnnLK62gn1/NtFvvLmOLr2QE
FbUoBIRH4fMgAfkJkPA0voOnl01XLxWNVTwQozvBW/0PQxah93yQHgjpb/H0LCGwKtv9650m2x38
05F2M8foZ8JiB0lBiVTJB1rMwKfBojBvsxDuTYolIuA+FG4Jr+47zC/QAYB6ex0zehSo3vobOCww
or7JuSHiiF3MTbJtCsyLkx9Km3o4Jq0UwdmN9N79CxjhEVxftyx7WE4Ng/SCGIRw8j8YcwRb8nUa
PEG8Oy1kdkB+bEvvkU4gI0dbYcm4UqnpcDN4pr4LaMn1mjXhc9fIVl0oLH7iDpmAP0/uOIQQEyfI
a6oaAy6WOdcO2faqx7fpz8x9mH/ronGxTdcvBcI51mwIwVDaItB0ACpqrODlnoK3zldEm9H5V6RE
scCyVbyCz1BvlwT6RxomQH/qgKfFd0iKL+62wQZRPgD2GLFUIosktuAvSWhOV3kIgOb5zaYYk5J5
oHXOZKl4rhlZQw7qFbSgGDJsKDwLbHKcGd6EZFnBn24jLPPvjLmHpkcrheaN8BSNfmJMZD/Is+Yn
lA5jUww1a2vqVL5zLyW/uB269869k3Tx9ub4pCSI26XtzEzgvF1V1tOKZZJqW26sNN5NiGAHt8Zb
pFH+/8bz5CZkpoaEwKAnxs3zvA6kel2deCsaafH/fI+MkkyrhDOScCj9iaXL+08EBtSy/K0R1dve
0hWsg94isukjKWIgbrGdlBymqy3O54qBhh/ZH76JwT/o5JjB2QEfuJP4vZ6mA6wcRnJGFllmW0oN
/g09efFDU9K5kDsh4S/u5hZzPX3zEdqYw0pbNBayNR2THAvjcAU1ADfNLb8eGnxxGDJMPYeX538E
gDVKWg/tups+YXUHAyTF3bnH4s7yBWqP6banXSpGDWU6iR6y0mvslZH+6lHPyCoAlvn+YfXnh6wa
r1/MM5nYEueg8nQvQ29jjlKW4mQ3+5uReTrhwEgc/aqbr7GnbzqujkoaF18flRWgarZyZWflMysZ
cahG+7EKctdgTSqWi5xkaFIILeDE5NKug56ApBgCOxkB5Niss9IqiSsjDgYtHIv+R9Pe6wRtpxot
twHm/HyuZaY7YubX6dSgclPOANZRPdDeMhnE8Qh6qaiTVt4pxnL3l+pOrUHarRmiK1KCz4l3/LpY
8WjyWHyVB6CGVL4QyHDb6wO/rfWItKguGcCEc3yhBOYjKmsZwpqlgi/Q6Kg/6e2wRu0LNYuPpv3w
QFltk7Ft/KHmveGrS2/CvyNus8zVDpC80UWYAkgQ2V7tJd7BPgDOdJ0WpOCWxUIScV1MNEcMCn9h
Th5mNeD3EbLgKjcZqRIEPiNd/34lMVrqP63b64Fy8xS/DK65yeXzp/33gveQW4elTXlPuc4qSH8F
N+AFWOg9cGMUM30U9pXGkTUOqYgPlu/z69u1nMaoDjNMGVD4XXV06uK7b/o8h0PduIUTFGm2LhZn
sLbdotY4rpZhRCmopKTyvUfD1ApXOKPSkooVfsXV4keyKSMhywAZpvEYfAEcgcL0QfaFWwLmT2VW
9xW0X2oL/4HS0bwDjtortW8Aq3HVyuR1MYAX/yHL7YNEWK3NYZJt0LMiqWZZ02BgdSoKvqRDs+U+
ejLxjiZTxDCXn5997AXPET0b0M7uTLCwQrDmivTeYqTnt/3v8JNJjAjzU+JyTFoQaqmEiX2RyRQM
tY8FSsRo4mW2+j2xjQuaMnO8kMpf+94USryQNvFxTeQqbPfhp69DYpeE6yGmjZmQdGI4NaamIqmx
gejrM34NecjFd1qTvFlKlhuyTswZhgpkFplYzjHPdQJc8x1DiEKo1wM5GtBY9o4FN7QgzPSkAeA7
+S/Vxu0E5baJuO6VstsTWIFIkLZAvpfP4VLgmRrICd4tOW1e+4+qLJzqeYBNsyN4TkDlUJ4sSFny
ksQlO3JwuupR10lDHJw0G+1sqEaS9u26ltCQsggrx2dHbWQF7lUA/pkwFxD9jixKkUnTX+r+JNQE
+SN5pOiGS10cT8NTWH7q4oDwA58VIVpfgq/I0UT2hxhnClp//LxUE+BOJCqNQL9GKemc8EoTIh81
x5Ah5A0XXFKROk1NsYb9YYBCELZboPAvr+GnQllqt7ZKH4EsBkXW/DLJMDxxEkKA/21SBc1Nk0Hr
yriidCLOpunVxiPJHZJobQaCB89O0sfwGdEk5XNOwYM2MP5/RTncJ8YHQyr1BR3wXTsxqI6GglP2
pNZD8UTY6xTMmyu6Anz7YLW4Q1eQOA+8akh8S9f24bR1qE5ynRO3pv8WLluTc6Vvcr/P29Ocruba
PInFXJLjac9QuVN0nJhhoVHL1SUGKE7urLDFDefT1k2HNdZP1alG40+8yVzi7l1flYWcZyb+0ClG
7RKeI9AHXaYgKtJe2KHhifK8fHhMDXA5bwwelI/hnTJNz8ujCzsY1+qGqA8Ee5SGqNBLP8CuSgCC
7ydo1XSpayUNcJThSbGYpiqW/5DK4isKG+SGet8dBDIJOi1GMuuGlsiCmHB4I4L+6hP52mOHnquI
2XggfiIKZo2mNIAMGzk+YvSYt4dTW6bBOrZSSA2/ZqGPMfjoPQe9j8FgZHKQBYkPl/Y84tLSrbFw
l7o1vcg0KMZBYG4U94N4p2TyeHGBd5AsOP4FgRtXI2P392OgzM2zCUEQO9YAdimg6GcPn9GNXYuO
KvdoTu2ncQNjUF/jTGxqvuIbyFJD+tZGg72S7cDYBcJ0aSyF+UEhojQGPrcCYz8IDpXi/rKpCCma
y8Jge0NylfH5lwbF6+fSESltqsOkp5QpI6mMwBu06Bp//LGlKOMSO26+1ldsYBB/xb/yTzpfuRAH
V1rgEcVt8SFZezAjRwNymqPvJguSXP+4DghvUaWh+FZRJw11UC3veOa2yCgDBKnaTS0rQ+99QySG
Yyy8UxANWdhYR2of7TZF/iNp6qPGKz6fSx8rIAXJaABbjZ24qF7oV+gF46Q1aAn9F0VtEw82B4y4
M20KQ2mlzC6FeWnDNJAGX4ocJ/PB6y6oSK1IWwmZ1UDDft18WEKENhHwCg9U3PGCEAzOCx7scSwR
G7fU3pwgMF8hAtWeOz3xmnTGq++tyt80USujpWqunAKp7xZe8ovta2FReNk0bzgtoa840y4vW980
/xBelqHQOdcI5l/uH5Tzo/LDJ32R8XKo+ds2z6wf9F0tQGbAXaVLG1Ua0XlQqq6nKMZOL/Qa/32/
vz5/KAF7H5+GtNI99a7R0zfBYL59IB/YvsbSnI/2X2+Bcza4RgdecAJ4W2fLvzPCxl02IHLkdSeU
36NrlJ6vZ9db8Lc8RgdoEtGud6Cb4H6wHZznuc/c5/PneZ6eP0+Kk8foNLKQ56t+IA48NFLvuc/V
crW8zvN08lnu2AoM0rL4WfzMcgdvQWpamp7n9wl/f/t80GJjcoADOkF6ETJarnKdFKY4vr+UF/Ty
6PAgd4jO4eh3dJ6saYjCnEKK1BTMX+8RrHu//MXtZ/Dbc/sBtDzPfwbHOTtJ7yt/owJry/eg9P52
DVLvf+zqZ+DutlC7NvPMNNfHb4OLNBERAaVb+OwLcxmKMDM63zxmH5T4l9VSrLVfcK7Cdu/Feoge
5CDqPtRYqT53c0gEmQ87kUU/UQmirAcPYTPCTuzC3rn6Ekbjdm2AMaBCexZiHMip16QaQTaiA3Vc
9mxH60t5V395iUy0RM2QJ3vG4V7ev9rfSmYgAY6pwUjY1/z9/TnQgA2shUKgRuNKfTjgE94xjaPp
Z550U2/zwpd3DRcngsgQwOM3FS2n5gVX+Q39FCdLkp7AgAlLMolmM1z1drsN2PWG8Qt7FIVfwpAq
7FsFc9iuPfo9XOR/yUCczTtnPG/CaJXVSPaPFKDJk3lGXpPMVvOaSX5T12KMhPU44pMgfY5T7q58
567iX+cRuaX5GL4aabCx74XpxcuhzDYrYRM1XdOM+vDyr7zY2b1KbpKDkjADCjxUxuYa63NaiMZn
lOz7hGwqWOEYf38+BhIg/d9EZ31VRhelTTLLlI/KOPM5rVTnXBO/wYFuzkMlUd5jTJGXqJtEItRQ
Ij4oCdt5kVG6Vv06O7ajrx4YYRTOwojHgeL8cVhhDw7YOTCdQ31+r80dCdFkYYhdXxjk2SwKy+0e
o0tgCb3kuYxGzmzmamKSlV0z0A4MKOeYXCFj14wqEZLg0WeflG00p/EWHWMs+ed3nLyxAEczLGiX
0SqA5MaGQ1fhJNhVOmhCm2jNxzvuR4W87a48/qo0o+G6Ume0K5UwZADKjCXjzo6SWzhuArCGVNWX
EeCdh9wthilWrOcNsvQwyLM54zbmeRiPAWghqzLu3BuODJ0u5KGaIUBQG6OAXhl/9nkQaPgWclvD
YYWzRCGfUGzuMZNN7d4ZDD50yCF7SGxGdcj7PachTjzRXJXPwWw288ogS9v4jAOOmUuVaPwG4dp3
92H6MXr8YS48hGj6un5vZEPEgPngsPfysP45pM8Q56GOAs+eN4wp9cUSwzNSqsWMwCdu765ciSor
rqg5C/lbOiCzyxVEIc9XtjKbt7nnZVK9Edl6pAi4CbdwxqGBrj+H0cxbMyMH520VUT4ybO2mNMM2
Y2OQq9fBfOOVs1qth3gEEV/81PmnF2xRrwc41RvAW6S4ju96RIfIWoFK1BYySDBrWjUyEQTfL/g/
aE28Y75KaEd8YDLUr8Is/YOAAFkgPrm62qWQxXIcB5eb2uCjEOHOJIh2qfLxHNBYviIqNhi4EP+M
2QnZgbj4j18mng8hvrFqm5xGjaUfoYWy2wAlDLESEHE8sVG8Azw5FuquTq/+M5iNHgTgzSOgkdQC
xImLkJ81GuE/4Alyzu6L069hqDCS52rv5Q9jhv3qadp6vcSslSo4f70B2d9txUv1dBsLpVT8eCXF
MhhosfUcGPiwzZ1in9jV2jsZWEqseBOwvThgEmrjyFxij8uVQqRIr6Kxr+nJcAy9jHV1hGImf/Qd
8btMmAyeyQj0UvghDFyKUR4kyOKjzs8f/JZ42zvzVu+Bg7je9PuEzf2JHSuU7YcRaxGARpdnk6cm
5I0M6Ahn13HF/INCeQZsCY61ItGsh6VzdkPihRvcxQdjMPz8bv6iRcWQvD5QsKHi1nNOsDlxQZx7
xQD0Ev21WipcM942GWs8c724PfV3fkV+mJ9E3zZ8J1bJ87en+MTtp97t9WYzhKFhuLIsYFpn0Yy1
5RT+NLCIABd4bC+1DfhNOeQeohryzorH+sOTL7MEzOgB1aSNvwfrBT8vEXvT0DWZ6zAnmHIJu0tS
LSbBdgjbAAILGn9VSSawCMSGx02XkzmTnEZjxSpGwSQmL8bmU5zh9MWmrKApjJvSE7FsHGHGvD5h
n2elWr6ZJ/Uj0CTu1+i1a+0aU5jHh48exZq1l2OV5b/X7h3hxuDtV4kV0HhTneVvwmzgFmMt/nHQ
hvN2BEozx4Q6qV3L5k7/dhtBrlkFkwcoNR7CT2ag5t561mG+3Fg6kOjiyNSUjOe0/xabxDrMGDPL
HChGeeYxwSrFi/QNKoaL7IurHCtchE0fuphskVRdwx1mWdQcZkJBI17DulQs7xvRjIPz6nFzFiNw
0S3ErQGg43KjWb5CkzK5LPuGZRcM0DVox6ujFxKv+YxcpEPDchA1uRZ2DhkbWzyeKejoUoyVxvLh
Xc1ZymZcJwNGVW8VoihxZOKc/DDpEulVfX+fUR9AobKnEHyXR/UM6/S5cn21tdadXPcOgaO/gGhE
pPiF4zwF8x1XDPWoNE53MTkDDAg3poc+30ebx6gZtXsXakPRdXG+kt6MIW1TIu5DS2rYlMwf5hGB
A9FTixwO3ROqhglxteaQSCIUP2deMreIwyxyNtxxK9TTY8ifQNHnGqg/VVhA3ItXrJGZrg39WJD/
xlE10yLdCPwXqJZIHBBEMADYo9XnUWfhBokxJ5fQnzoL2cDE5TGol6gKpJsTi83AlMAhrC2LN1RV
RPKlQFkHYSzPWz03r3PwkS+UvyTeabhSlP5yG566PVrVIH60J+I19n00n3EnNZzv77GPDFGNEPpQ
R7iy4frwHrurTcYT8mgK9UMavgUYuWQjiqsxjMMHeqHKOrCRCqYqmFDV+3rujEgN1BijjtkqU9Za
F0pBwsWxTzAU3umsJqYfo/rxH8hl8DSkfRoCvHlzKGbgDsBUaQD0XcNtPTI3B++rqU4VNDGgwp/o
B/iK5BUgTgmYUMhQYCUNvSDdTAAsYQ9T+FYOJrk9QRFXK9NFouQJPOW9aF3ROge1svuLFEihpBjG
mrT2YUlMk4ZQQIpn8Jk08DkIFICRoKT3FjjWxCWYkM3lNf8xtGjmq5WDQYk8wPIItUtgiVvfaXEQ
DkQcsyaVJeY4JWXDzlsTCLJIGghe+ncwrMoCKflRvpohsoPX0RO0l9v9xPioj+iTZn5PwsKlvWs4
OkJ3XjvCBZSXlDv/rdEy51Jw49/6Sl/HR/C54sI8oXsFYvkBjmpH3YG/WK2IX/r4MjLApiSjgflO
AfIIXDngLWcKJnyoMgLCfxyJnfWX+3o/2aXYXnyAqY8zfyPJwbBKEkwrrMD7aG5kN7FkOLhvTWBA
hrM1KQVgorQMtvGkEGdryUmwC2SZQDQZJ5m/y88YT5X4tv6g6Dj4dPHFV2Oa9an4Im9IilEVIROP
VPwSQ2DA7pSOmUZ8C1tgeRISVuEQH/VTdrFyI7weV7su8DbxMeIsS3UU79ocmg9+bTUh2C5nhB4F
+GqfZq2tGOClN0+nz+PhUyE2h0PQZ9qLApN5EeflOWG4OHueprg1slA5+4B8WvukPzM3n7etOwqx
8kOfmmYwQhF6234gn47KB/AjVTkMq/124v5VJMcrJEw/4T73vR+g3NwLzuxTSVdHy/ZxbsXK90JK
UDFsLSfLOsMF+THgMP1jXXU9kcYJkTYDbbGkB6PyB4UNqYngndqhY+hd23J9TqjOlB5qscWjRZcG
jRxCqz+Vs0kvpT4kb07k81r/7DdZpz+JX2gY0B/2YTRT5MZgr0P7SA931Oyx6PMSmp3Y7AiFHpoi
Dk803+IWNYmv6Zf0FBDfsChEdNlsNvmJdXEesv75TlflB+EIUVicN3J5IgxJiIIzAtEIDc02LsZs
1jYyfmYVi0IWN1Y0bhN5j1Vt+VZZThADQ2uwz9Bx20ykei2FgLGfgLU6DZDoIAGgSUESkZ+Z7byn
1cHmJ6j2dGpjMVRDuBvHWNvfvfg3v/qZbk5VWHn8Y71mUGmiMKz2PbgxT2jXQvJeb8xaWnW40G8n
PZiYwWQ3HV6HU4zbjctdJfvLuoSOH3Um/JxjWQUJzFW6C3SmsbiLBY1V49+Ycl1VYHp8l0ssulpq
0uQpOLg472RNAAEFjgXumbhcGUOxdPXqx9l6iGRSMD6/q3G7KuJ/biSl8tzQXY379qnQCmi0V33R
tCdeKhEBR4eYRZtN2oPFa8MCdyAmjfOqBdl1LsIzR9GQ6GG0oEHigoWlWzK1gwmKu3cueNPR1Jgx
RajjjKqChCerpEl1x56s4+LDyuCgT91kdXmlydetraK/mdtSmbHCSNI+iUtPGJ2cIH49EUSBJCkJ
tmT4aWbY4ZVZcqXWNyt5Rgc6z6XDGU3p28grNGGvb7XXRRZ5oRQO9FO4cMzJu1N8TUl0h/NCqnHE
ACy6HrgLU8y765I25RQWXCR3TcjWH3D6a11eoLJjLEHDcWhVzYWz09qCTH7G6yRtvuhKFOEdvpUh
MSNOeyavmJQGtglWO/HIEuuTquYpWvzFwCSSoVkmN+PKh5kUjNYdY/fKxZCuUVyTSifnc/I8m0BI
Hjv+7De0+a5MJzwgGHHOFMjQEA0L0JoySXBkmEYTCgZYJBFr0zQsXhcdKj7JLPZ5koZDZtZkGrR4
AW+caCYD+kw6NVhLWp88Sjxzmn5XEpOCr2ay1w1zMrbfPqMTyozU0HJAfSUX+TxX5ZW5vH4iQjdx
sprblDFt6Uoi7MHQxMNCNocCAcy5NRa7yhNiyzrX/hmrG5NOonXHk4tzeRyPVB22xv7jmugpfatc
y1r8Pq/Xl2ToGUsuY8HNLHBy0z2eIGexDVkYXBUZZuiCf6MTLFHL6V9zza+BWVCzcvZf9u2aEk4c
q1xq9N/Qk+qjNEQr8rhMEioxhhKr+Z/q0JDZR0fFIVfMqxC6o1OceU4axTmUJ7omyaziSllGNVt5
RuLWc8A8I3QOkv4aEq1oYJush/Ga4bqRJDUZW9YUkDjuEw8nV7emT+m/aSYxRIk7fW5EwHgi4kag
JGh1/aSO+KQmykM+pUbixuJ7wgMpJNIx1RP0/1XFoisq3kaNGsVnBGTqhMocIRKuroayKg0iHEmm
AdNlAAXGyY/pIM6r/Y+oM1tKpem26BMRIT3c0hU9WCCoN8QGkUZBpJenP2NkfX+cDbiVpqgmc+Vq
5pzL8sW1iQ5kyN0uY2wjE4/qrZQj/INSfYL+rPYUT3puAE7SBaOyadOl2KourU695IyRTt6ThoPm
uE/gncw53VYmmZPCFXGCUOqcKWhZZjyuDE8RiyiuA5Xpj05SwR9YPIljxnoyq564vJrdADLNoLHP
5rjrrv7xko4YI59h8I/mNtjRA6cb/EmMgkPksqEE8b3h1fMaflGeteuulpcZJV3ii9XEfgsWFfWA
5FcVsTe6jH88r6Mr2MQKr+sKR4cqTKBuMVZHI5ZrcoFN1kDMG14iVfKJJiUsize61uQZ2n+gwJMZ
/B4condQ01yaxJ139znfEvb1bfCdHEeWOnV/GEg6XUxPq6U40ExQN+ZJwcg7EXStmT7kNFZ1jKe8
RQziqRJvqiTEKGOSITFEGYLDJQlEjoaUzpJs/3RJwIgGPLGhyX9TbPGY7NY315kMVITI7/t4Ceyk
ErMIRItlPH6n9nhskjybWhogborvEDm9ZgBgTPf4RYwTLgpDbsUfZoCioVmdMamkcYzlHZMX26HF
Cp9QgXhfYjVLcksDisy43pxmpK4HmbplMyA2U/IYZAapeS5M24CzZDwlluCVdzii5vro5M7IllGM
APgcp2gq8rXMk8/aer8855uHc+XnZTYpnytUZPvXeeHt1iu90fKCst9r8dmKZjxUBdSjCNU0ymSi
3fZ0zypNcgCUXUIBO1Y41ULPEHyqXeJsDbxqJxNgiQ5NVZDA1G2Ax6Fz6SREZTKD8kce7Uq7X+XR
YmFiIrTGCtATtRLadGoRbCg4FsySTIEb45zOu3NyV4Tf2JMgCO6oecU+quJeZh6E830nixj+Bg/j
h53sA05kmp9hiUjMwLmViE7dW0UKcPfWDAR6upF9lXkmGfUHzP1+eOpbYztDq62exwfqa4DrKZ+W
wLFeu4hjsntMvwBHeYD6KjYOb0UOL8st9bqjgiWefz+mFxzI1n1LavOxRZ3s2ErKW5a7QLtDRGmL
rdemBRsYvnxP7StP2uBayYHbAJVP8qK/62+HtutbxdtxaiBUthDlwmonq/JQs884YeQrKqhy8CVh
wex5wRnu941TXsHKvGIAPgjLTDEUMQgs+YQm6v/R3BYc4Dsr/0T3ENhG/fXESFM5TwPC6sXcDGut
Kt83Yjy2cau6uierPZdjjEM2164AuvnBf/J6MjnIGAMPY3IxrUijkcAthDaJ1J6GU6m1vDC0KgbK
gOwbhTZzQ6nAq0FaE2DtKSrOTR6QiKSmKoBSSHyufkdb9av56F5bJViNKj3cM1QIN5ykMqfoTknQ
1fTaAFBU/QRdzhEEqUcWKRa/UbJof7BWiQ7Sk52AWJ10PmRwgknF1SfgiRikLoCGMB3iTuL7ELpx
4Hr9HZbfGa5+zSCISJgQXnPrEurtvw9fG2HzwYLqG3JqWeHx9jCsjCVIG8ZDlzqc7Ve3EwKluQBs
/EEIBvie29Hm3ZStCSjtxY6kE40ZSP6SedEAskha/Penf5kYNmnMojOf+42oV/L9cBDCy8slWTIQ
7Wa4f8hh+6EkB0w3lLbCjK6hZLr4ih++iBuGG6QmlwGjNZaPTbsbkQn8TdvoMXtKNgFnbzAPgtCs
lWM8Mr1ol/h3RgddxriOp/5+TAuewZamHr/V26YKEPlpkmbFKnyUn4b7QrxODfaHQX7973cfFWLi
XBrOf+CkwBPkCnaMX+jYTgSh2gZJiPa+q/jvU5TwiO0x4nKhqgYrxCihHhtvuCY+AJHlmfB3cDG6
unqHaIoAx6Qa3dChwmfnunBPsDnaGDtaCkq/crRxEqFB16XW7O8ODYe8i5rpS5d9w4BzF/tDdRzl
3gxazFlOIY2wbdWn/iEWuQEWoPlA2vXe2tBz02aFqBAE9cZ8x7aw1CG82nZ/Yias8ZsQ0+yox+ck
WZwawFz8bRMV0E5HShdMzVf9jyybV9N4wPHFmOKoCOkdkSbAfgxlfoFK6NhAXEAw7l6ZWqKiLtyN
WrzKWKj/IIkX717gOo2y07+X3+fr6DxKTb3lXjIv4B+PZNTh/FMmwMu4Vn8O1QulvKfqYVP7OVWy
mUo63E+FSoas43cFu1YkcYXO7axyIeUY7jeqoZ9fMUIHUM+zjYT6CJ0oQaKj4cx0ypLM2EZ4psm5
VxrT2YdZmgBtOtib4UJbbrulmb/ztR7iJEDmcG1M89B/mQBc0WkKpB9/eJLKvF6FvBrAkx4M05JJ
47Enivm4GcaZ4z3mZtNUUBsdaxdFEsOuVM4a3UqmbhI0aCV0Ns1tn3nsOK1Or0el8PxXxTYY7Bjp
mE2W5Ow8E/2kLxLH3crQmSsEWnyOrRXU1M6RSD6zQVYexbTuQdTmp6+l28QwWy8TIMXFV4jknz//
Dsi7AOVn2KEOyjnKEAzRUYGH43xbZSopfEq2hrNH2M5qYIRF0oluxJM7zwrXJxREQvTe/eO5M6qv
vec9NhSPdwZlgoDx07ii3X1DvKXdHo0cV+LcWMoJdjvPNHcWPErqJ4Tkm+ag9+60GMxBSHpV/IBm
lQhogL3UAr/rI2GszAGzBoX5hx/NssK5clQL5kk4UNCaqGCJqPe24UQXgF4hHz8Pc3ZOfSvInaPT
aZeeVU90bXC2zMuzA+S2RID2iGXXLfz8/9aw4KKDkHK6sG84ECE+K7LnuiZUetiagYZXVM8m4V+5
Yz89WpBwiglPTcm4V1xQEFAWDtIVmrTx9iKNo41+SEgATq/mmfZ3Jn8WaJwm2JGyCV6W4quY3Rea
HTDcWEjhFiWHbzvJX8sQcLQ8XRhYcgVh9x5h2HGYsRkE43JO4+CdlSKUPvyMRDN8qNeJQgas6K6A
nFsLuDNfmPOJLyJn2BTViddgjmtq3STc6lRRPf6Y+qhLxZwGz2RfuFJn+rHTukI7SNqvvx4fkYE3
i262+dBC+KDLLgkvmqF4p111NCSGEhLTFWtpTloAqhnqTFsXUETzX5WuI4S9ZPyfaQ8Cf4ikyhE2
ZxL9iindt1RI1+sw0iLzwphzlJmiKkQaPmCZnScDcvJSHLVTVThy35CDcUBWmZW/wAwBZCme94SL
Q5KS2WEsS3TLzNCRmOATEBx2SHTymrlmV/okuEo26yRDmrCWx1kyggFDTXjTeWYPtEKGWAKHvbHI
43C5YT+ke0XAgxQ9h6rx6nQAQlCOa++rxFfS6IOr9T7HExj/RDx4YtYzltOgE51/iqJAa+gjj2Pm
M8mg1lkOiChCBY2LeRgSjqs+x0P+pdNh9BhdD/h+925CaMiSFbohxn6J0jXSEfSPixz9s0BwG0kn
ixpNJV1nQHwKA1XL+8TaliUG8DDYL74Hfwubx+o/xqelSzaQqwooQAJ4q0GwPfh+2E31XX9ArZ7J
7ZiCmcLpeQ2FLNYjjpsdN/jTWtJLa0rFkqITyDBG7oMwfto1BPMYneSsXIQSroLOjrnLoI+QAaqV
cBuojfBsOgnu1wQ9TjM/jZ8ax+LJ7wTVG+aklHM24QhFxUAqkf6Yu2GQF0sZwuMhGeHFs9IklLfz
Ct+Sg3RZYSb63rmMDvwOW6TP9Zr4OFPffbSaSJhifn3LBsjmUYFixJDlJ7vqou3CMh4TtA4JPbvz
NBKQA1zriLUnfAFOV2tMOGlEiRXVQXpnRH02k3SOHVqcRuwIcekihpBKoOTQcbi4eecnFlpFYT2K
JWq3inDAnMHWOrPdwNjYkNNmWe4d6zznVCsK7ojj1zD1oJA7jDrv6wbjhQnmDMM4MowxtWW2E2YO
11bY8wScepWd5pKZPLgR8q8awTU3Y8JZnXwkA5kteaicuDKTx+tIpovhjp3CMSeWTLoGv/9GvQLt
J1JGJjuzN5hzmEMkeDhmFz++OFw+xJHGMQ6rF9lK8Nj0ENkYTjfLEglWKuKBJ5GMPquxmlQuA+fW
mfE+GKKVn4wD7Dyg2JBTGO4iWiA2S8PNy8/i3mFgfUU/aFE1f+/wYjfP51P1eG3QV7BYSUNtHdlw
Ffe68AtyGWQwiQJHO97yiXq36W4ygezwmFIwu85J4wVGqQN1GPNG9guXh4szYGwSeJPA4PKF9jN0
qeHixYwsh6bjq/nhUYQuZ/D7vP5l8yWMnTCgORoQ3y6WuwDtZjSA1tbXeVAS1+jrUVI+6owYnF5T
ynDcw7lObDLbM09tlBE2KfqIIRUxN4UIhWPL1txXT/sPa5P1ZeIQj8hTS8KUYiMr0VyLJaDIpZGi
87BcX7bGlLuZEqRUWW7mRiKOaC3CcmVAE87MGLgLzXs4DyI4wAQAP1kc6qRzQGiDexKbucOF3lUX
Nvaz69rs44snLHoHjALvBpPJHS1jqJTbYyU1OTWKEJ4f8psPzfJTdRWV1JpGijPO1R57V3EMkibp
u5YVRgDUmM4ZmCd+c77pfZTxTgO3CwtJAZdr6Vk1VwTWHq0yPq9JCIl8fh4oeRwoEKRJEqSp8zjy
HrV5ApEAB47G9gkcsy4BaPqRsVoyg3U/6aHElhPZcMI9L6oQCD0Yk6uGcNva5aVMhJ0jPrlAssMz
WWO9s4QUJKbJCW2qs0d9ja5BuUF5hkwP4q3qpdnEXJI/cQ58N9x8c4Z3jLijkXHKEJl8V1kCHW8K
teRJ1aXITiTpZBd4R6XTkbXWNGqSRpbgIm0zBU2stu3SCAzuieKJV0I3bbKrfQZzyaKDmXtnomu9
8vgFclY0Ugmvwf3I0aeGiM0nky/SBHoNXAzK7Fm73Cgs31nytH1zvM35eD5ONzXQ84H+TbAUrTVB
gF1mtfteLk9rEgCsGOh4guFnOPlMl037l1ZZvNEojPXW1Y2b2DqREwXo4xDIWw7BBf+8TlwzFOMd
lj5kXMy6e9rOZvug08D12q1EoqIkg1QR9nD1Ps3z//vXS/gdgEcc4hYWSaazu833B1tfrA+XT0O+
BaOwhP3eMnR3lnNnfgxJyPAKE2lQbjApr53V++WrPsMRgnQc0vWm1Q08aR5ixxC4G2f813VAx+hP
JmcgiZa1KBn8JThY0vpNKRt3mNIt4kZIoj0xHWKsweJeyccEroi7IMFPe2SYfpwmUT8YmXAa5FJY
iL3V1rHiDPvJavwL5YkWzyizdL9av2Asy+C1VG77RY8gx8ZmDc/oooxAVqlxn67PnTT45W3jMDhT
9T1Xy0+VdCEqp6qbvxZtyK+DXK6dR1T6/QjG/befhV9P+yEC248VsBvItTRG/tjRoXjXpI38qpP5
90toO0MyZNW5d582vTLzt7vqnFbjzL9dufo9JMmJM95Np4ep1w2UYCZzfGzt4vyJH7NHNf+arW2v
0Xo4+6t8D/e8bQA4/tgD9d7fPep5mhqf6Oa7Ql8RT/xfcUy9JUUrD5xP7qGm5lJYTKrwMILeEnLY
untqrwmve7/1+wCuWCfVKSAMTidkhMFhi7WcWjYflyVmHFdEMkrvMtSqmZ8CTn6bhTq1sA8ABboO
FKRE1TtX55qiMZYbbg+WBVPtwDYakid7rxRolWY/U0CLx04Jp8lggRGDsbGJDksRJJyp9ifV1/rg
ew2wZc4NNiGWkShkzXt3UNixsvUU0FIhrETb+CKrNgwh1CfIgJQaK9jC60qZHW6DdSy1Tte33Ike
w8U4ve1lsvX9ke5lM2Q7ezO6RdDzZ/j3Xc3ZeOEJpZA8TUX/LhXuSMVumz/UDb8rSElsWut/p26K
hPUgH60+fj+y5KdKoNXL7dwcGbH1vbqBCYfsm9IBAQDB2Qy95xVeAqCicCrFRiSXqLKZWuUn8JLs
G21Z6AfDjIjoetu0RK5c/EHlnSl85fqBRqinQaZyjTKVUjPdO1d3QteVlFZz+dz//Vh3ZkCpWuV2
ql1uo/RTbt+6agx/x4c+YOP+Zni5VrZlBMQQAH6r034VbaUTP3doz+frBVzKONP4+vBpVTVyLNjH
3vpUuXSzuxp/7R/1M7hM+P6ZClpjV/I1bUWubdxabO/hPU0yDQCT7cwPr6Alewr/Id2UqR3+pWn4
mntVIeoJzfoSLmO0Q9CJrYhglBOQIKDLPXAVthECXgjeEUwGmEE7we/egHXugXMAiR99NSDjosR3
AMKNBMD7X2ffW78nsB3jKKOV26FNbAGrINU+9/cI3647v6g6faOLDPgP0EZ7lKncJzP0o0+t8ucT
52ofe752wxxgwrgErDsL9v2gIOw1KI2IsP/u7yC/x1CDYSb4xK22wmCz7KB8dZx8jZ8a4lbX8RNu
TvVe591vhQXq3VCb6c7bKryu4zNn6qlxAhT7ptQaX4hiFsf5plyaElSKeMuf+Kk9evyGoLaSrGuw
LirdOjrMuHzSgrl/g37rAdsAPW0KJlG7oG8ACwPPlZBDTMLLVc0mavwVCXmysYBYpC2KILdKeVyg
KRR0ChRuyQDhZjAtP0orqm9sZFnE8+4AB+LzuNXUidVdaD6v0Zo+VMO+XJB3/vxqmEEbEVng/ZEI
EotDjwMEvo7gc378mC68ofZmAOSIQ1Aml+PhWV8LcfEn671Zhgv53CCZyKbELwXVxm/eC2KfvRgB
5Um10SvLwP0I2g/bypkvPFav6It91/kZ/Rf1UmwfoN+N9rfHi0IjolOzOpsnE1zJtixd7zr5ca63
miAc+NappRep0WaCJCK7WLIdcobx+V79tXK/a6Q5lO968Zfh4bhZQ0uBelI/LneI8tY+OYH73jHa
8qU2frg1D73yUP2s7fsOVFKu+dPIVws80r3vOp2cmOWoEjeOCHexCeSPFwegFosjSnzRNTqNkClB
OLDUOHNg6vTu6yWE1CDJ2AviMphVkIupZ8AvfbMb381U+9qfda797+a6Q9vvwHqgdTOy+JlGKkKJ
F81nmRCn1lMNIg8nlMQ4tR+BTE9sa1tX8evY+wFdtf6qczHppwWuihOPuG/9GEH+5iKjJczb5f74
kMrjyfnj4Un745ozGv+eH5dKJl/ZZmnaNPsCtZR2ySfRSPak2AKzRjOOqVA7qeKCKAIy6x+XliIV
wDpmPGfQ9hnM8g2Nr3vr5ydkfFBy8ctssGFe48gn5aQcez7P7x13JOGOZMJu/mAxttgM3+criZgx
ML/Gc7G2G6TxrZ9m8XlbXTyej6RyaYMQH5upSW58A0KNu5/PtIr1bz58rnxfGz+9wnaxeb7+NDe5
SnrXOjSf3ir0xwH2/52ulukJtK1utrSVmzV+Xy8NIoM9wTR/Z3tRFwLoyxX2OMH1MPehp0cskiJN
Qbp39NXe1va46iHtkq2R33QdFXz89VPNkxLq7M+VI6QoaBn4SaQfGojFJj6n71IsI00t7Kue79x6
kj2NOGTu7tqHAQElPpkPkgr1HfxQXnvxPZsAs5jP8XRZdNMsun5viDCNf+emDfXWcYJdk8fEX7w3
hJfW90EnkRWyMMxrO7KSFCj4FZ2PM4dlJjvd+R7gHfKXRaoU/i5RCRmFVeVrOSO7a9Y23EJKM/FP
DQDP0+PcwCQV6zEkOn/Gn0YyMc2bqCACnocFBnlLXU2sJmygE6s3SqBI07NS4Nkxrpw5+3oag/p4
LzVLzVnHViq57oWhjzfbRKyf2yFsZlu/9vYIWCcjnG0yL9ha8vK5WurwPUx5Fw1WBlapO43PFaL6
bbFiYNMlZSUEKufVT8O2Aqp/+j8NAUd7iQwORYcnMESmM5Kg3M5Mzn/JNkSw5xqnsWuEN7fHpw7Q
r5JB7TKYMB2CCW0KlaCvGxI5pfgyLdOx4DIvnCs0e1iixo83R6dFIPqw9JJuEsnqGsDlGPZ/JThV
ilbKnyo1Maw1MJBhXzy+hGfgTznPpdHTAgoCfAfbVh0qb7CdWMG4vwjxR5Kn1LQhxJYzpb25jfNB
BzLduz7nq9fncLIRWsygUHqMj3EBq7puXlrrpj93H+vm49+lteKTWRyc1QH90KfuLTwBiyHDpfyp
bTte1CN2ACtBe4TEBni+gXWy57IGJe+5zx7ZhbXaNvX59lbf5DopR3eaFObpIubtD8ekHG2GzN/o
1P3ub/u/3V/CiM0Gst9fw7Pvyuy1YhDV2KFapiHVwnb3dqtMt3+hauzGd4RD/vjE9yQf/TW2/4oR
3SsRLIFiJE8E8tpECcty74zuyQmvE+kS2k5Fq9aDpmUznNB9M9N6YhB0LnmyCbNuubrvSI0g4YC5
ib5ax8+vli3RstGBToxpPma/Lsmeu1dTEoemPcK283L1QKCoZqd19Sv/J5kNgyAazC+mb4mzkeHA
1p2/ljOiuLT/B5KdDZYnhuyagc7SFP2W0N3fv4flCEn947OrV9K2YoP1Vvj+0vyZ51unDn0d+K+5
m5+QSS3WQA3jEeuYGFvYL+MbqV8kKBQwyFfSA3sWGnxYm8WTLo9TYwQh6dBkIyQfcFck6CTsyLd/
LPeQSt5gwEy7lxpdRe9c3AuxoGTRMslxCDG8mUoi+dBFkdxOts/ZM1ROCPtfBIi2f77USoNH9Q/Z
l2K0GdtA1AcS8VzcLAM3W93glB2Dr+2QPVInSJaQp8qO2QfBCeKuHVrciuylG75zunrhOT1LHkzf
Q6XYPjB4mK1BNBpTwh7eYAzZ2WUW/MJfMK2I3eSjIrcHF2DXUEsfv6Hz3bt0tjzKb95sdYVPFl06
Wby+HrJlnCGWT0B7s/5qwAHqSb+Qih+9tDloIEycOfwla3Kyr9g1xiLQC3KYcq5kHDI+H3joD/xd
ZGpBb/3L4iUD0dW1DD62O49fJyyE0P2CszaCaFli7/99kuoDPO4UxFf4/Ny/4JIhqoP6YiY0BPWc
W7zEWtv/0wF5QCyCAQnnulG4RWXUEcCgPdWjkIo4Nhe+Kl/53M5VMqMI8vTi/qy6qlctuXLn+vof
0/Iz1btCwEU8L74M0/WvN02KXVWy9SlSO/jNttlC1ZmbHpdWfDY9jXYOb/wxWuDUbo37nYLNd2v1
87oZzMDXkKj5bWUOpIQeTLnDpfn4ODxAkTqcZ3XuXoZncOmj9gi12oQ4JpUZvwUSM6Srl+8mCn4N
RXkgdMlThYuKInK9TyhSwdpzlhg+tKJtENFwfQSF8t8zyao/q9KELA44/ZvEsQqAQrwvUe/4ZiBI
7RS2qp1BUmYbt3N0uVWyh2out608vmqXVNFLAuQvBxwcFEkZUYxSPY3EYj5KzwTtoiNIzpgVP1Up
ELkOZlFxTt2ehJgV1vn7A8gzhJVLm3QdYCApJh+fH4BD6bMKYIZ9hDHwQcUW9/G3AzxvUiY/YI6c
rD4JeZpj4j6O9Om01CNdf50vl8HR6HM0alIdro04Q+FEvryNPp4hU4C/YXQxY96iXCUqQRb8rkQP
SPFQ7hiysuTJ24ILgp3EWkhBBjfoi16Au+6NlqfURWvXdXWXqX1h7OhKWc3eIqYAfMKvcfdRZ6lC
QYpRDzX4X9uQK4RbnOYRoQsAm4vIxU+qe3QWuaEN+DGLCayYCMWaynETLgEXy8jleTW60EcVAkel
R6Wayt+ziyGT6F/7hT4kzBjun8+JHF27DtdxU1X/g0WZm46CtoPRX1+gC7eu5LYTpP13t2Wpem//
IhZ45Fu20B0yHT3bDVY2iZYsWDovCQERt6OJ3dvP3KYjfCXTlzIJCF7LRfd/GJNWffl0raQR1UX1
pPJ37T3RkOb2kR5ip993B8LbM7njjxS5/7e/bYWa+Jq2db34Ok41PtaRWoih71rnkwIBI0NPUKVI
DAHXiuulQQAsbtKf6v6q8cl5g47EABD8wLP8rQR8qrUawJOnzQk3Y9EO9JJMNPmYgKS6IKEDVnQC
n8SFwpt6NpOPkTQN6JCY+nyUjfLP6n5h1ykN5Ovpvon5zBj5VtKjB5bJ/+ErqIQh80lm9Isemonp
P9Vcl+/1dPUfrhRMSgyYl6Hf5oKOVBNwMChl7ryS9iPto61H4+kemWHjYHxBdikfDGuR05MLVG1/
ll821VX3j5wU+svES4agPwPnNeHuCDpKwJaBXmcuN7lMo3D+hInRmpYtI2/Kl8ErmnC2JgZaz+wZ
Pz8AsmDSeYVp5kwLuAiuAGXqYmtG9kBsTgQLG8IeNL1hqh5j/PN0r1QSh0jBDs9UEnh2SSGiRZrV
ysmGtNYK27/Dis3i9oFTg5uFLxLdurtqtrFkpvHheDy2PkG9bg6CZUlBM5RSWqHWYHhC6bHfNXfs
K7ysaKB+P4UtydKEMdQdv6B0x63/yhhLGO0AZ2FPrtotqqMgH1rLPuxx+qwMDgNQR0QSxCkUMfjo
o8b3svtEHRaZqBaHFDaKgFJB3fqKAUFEsLQv9OnFFHTMPpLrtuD0+C8TmWB8QwRDcQMOy6b+9NX+
fSnN0K2lrv1iRlHk09ZPk/geskgawaxAuwGZo1iFFyHj/48VR7fyq4Uya+/e/mLRgOFMAFb76ZLc
aV3rpw3agZuGYjdLTnbog2K2qz+iPEhxXW8ZhAxIaeJeecdEEqza/Wz9ZfSpuzfshmGnPYRpK2h/
hDg6y/KtciBnQHw52LftuVUisg9uuMnu7tCmSUwXl8ljnQN4tKc6jocmVGtOERoCdZyiYt1SboJF
Ukh9iM4cMEvcQiplQ3DL+PeKKzDMGVvmp5KWRQzJPvusX/CpkWa80lvNJWnEFApnjXNnDQSAID+t
heBsVIgXkvYBzrrSK/3CyS0q34uWCKfigAu1/6fon+J/eHaFC3n73ADYMk2Hm2qFFkCkY34oVJvh
/oFk9FsBtNIgED1RtzF4dXAwUBW9kwwH1KPHrz1Q6hmYjbxCvclqdem5SBOB8Ae4AQiK7SCKB10m
KJbxGRaxWxX9LounFlaD5WNdHCjRCTrz0AiFFIYIHe6T6qvUI/QPOer5ewcwLdOUrdjTowfZJpB2
YMi899hImCJJwdSqnZBhVl3g9NjgOiVZvtCtUa5JUTwTL8HcG8yXQxSLjdR5WjJSGkBcEVNLXL6M
LQyGTuSZai/doAIK82uSYGmoXpFQh3TwDrznNannD5RsQJyALxe36QMIJsUpkw+hMg4z4VqTZiYk
h1nsbTy3NEm5+cPUDFofdmItU8MQ//A9hmnUWgKDj612LpXMRE8nV9k38/VVF1GbKaxifhZhyCOE
c0b+JJr+EUQSSf6FvnT8wX3Ijk3DOGEkxISbeNB9nlvitmLBCrVc69w5NykmrGtlcOytO+kGymoi
LuoxZ4NfBl74MYUsLI0ZDukfCDugAJYGRPkA451VycraVb1ELBQmhz0tF3Z2RIkluSnEg4vBd3tY
5Gru4+sOe7N/dL7I29GzvrL4w/+ODtf2HpZm/XQeP3pPo925kZKivIrWD6ThqJKkKucTWKJd9fH3
Ep/7OfyAMnOQmjDXGrTGcjm3dNsiGeL8ISnEt1IFqfDdJDlA+S/icbYxn5OQgXq3AarBSYYMNscc
gi5IxiiDS4NoQoVtcPKXWBvqocg7iLa3dmxmx7k5eA34np9qvOiCp+J9DGn1H1pR1wqqQDVL7LGl
PqC5OFZ+kJ0Cy8HZfeW97fXgK4d5lA1veWaICFLMaebKI5zFkmz9cqXP4JxVo20Z1ZEGcK2CvoAG
w3B4pLx5DgkdzCv/SvAMUvUctSTQrIIqSB+twIa+XeffD3JWHDQ7MIiFDDCRWHJA9N0rldasNgbQ
8TrnhNn5mO/KtZgxlDYrLGICnl1CqHWX65kh7H/WRgr8VVt5EwGhRYDVHCY5qkqsJyfkfIgEQ7CB
hNet6VTtGeRChBSQjzqAq3VnU9UMXIracZ6CBHsebFMwjW6F6rmE9DJXNfjYFpJlAcwQUvRRXogq
vncL+1pmYg1/z+ld1b/K/UMh3uc31T+4hafaKUO48XPsLQofOI6I6ZWCpJ41MUXcBSB5sFZv1Sm4
z7kmQerMi2JKEHQ2FxxtOCRqucBpris9ZCsNFcLTGNV9SwizGOcZ+/VXl8mQQuCVdqwoFsDiAI0M
PBmVb7fXUpgP6lVPrf1d74rDBXekt2o/OhC32qIF7ghgi4iBuSbKi1/4Q9s8GOsCjGOuAmsCs9VR
uqVAgCR9Gk9BZd5EWOE+d+l3HQYM2Rv/MIgYZgmEAug4u4GoSvXRRMCxmeodonNtdMFBZsxZDSds
ANdh8Ds1Wnib/laHpdGxx7p4jUAM4xqibzDM16MpfJ2vVjbKUIbDt/TXS20NCVjHMTfIP++4BnQd
UVX2TFN0ton1WSzObdysU8P8QrFXGJ1nz2eU3takpCu3FXWaSWk+O9bvzdx9dJtegCXdKKmM0pXS
vZ4Cg/1TidaDAa3a6/cOTkSzkkJBdDXKvJJVahReMw20Rz5/6HsSimSf/KT4V8+8Zl6PkxtbC11R
TmTLLq2fD2oJKAmpynGAnnyobOMZfUcf9HS0GWsIh8nmv9xaFEhIQnojKCavE3pQE435l4k0W3VT
8CHp36EO2fnr7FJVqoOdGfWO3t98M/iYlOpAqbLgqxLIMEkbsvmzKv4A7vQ/oyxDH/7SQ94N6DRU
J4VBgk4SNxhYrpHx8JY5qbeobQPhZWnY7G4qvk7D/3VMLSps/FzXALKZ546B6W6qkrJiVjrBQdh9
DA6KRbwSM+FBATHPcQILAcOTwFLpbl5blvu8kzmKBFJlOX3biGrA/YQ4xf/ftKeb/iLBM6UeZ2LJ
uNsmuPt6e2Sx8AXlLM4f8jPIiVieoyJImlOmp8TyIRVLm/zkGmb4+i+fk2drU4ipcFYsj7xAIu8S
D6JohqIKvlRf5k2W1pXPzy9dGC10fkE2heRt86P9D8uCyFG3PQq5GhyjaYGT+uJixPdgklibUJFB
LUyNmi5B0R753yaE2GeIpNTkRsQs7OFbfbqMFnwde9KdTslOI6SDu4Yf90Kc+4k2CzphfBWO20dz
xJb6xufKwZQjnFQaGXHsfD9iLe2RqQuUa3DLHu0LuiCs4bRHIPohiGHwHRDnIqOBsA50NBdLwDfx
MPCsIzzJKFIQiNOAD1ygv+dh8ovqHLuJ58de0dC3/Yn5JBi2ZD3DvTYt9gYVc8m7VIrJ0g1nVmH9
i7sv7Wf4vStc5n5/2G13l3H338t2ugJFTUOCAaS6OdjFUhU84eB9D0ERovU7bVtd3HQsI4A6OivB
odMycRf2o3nmVzSte+/zxhhXSa6H2B8MmKudno5vnP+P++ErYowUbwG/JesbAARbeQdd2Xzms5h+
tZYNQEJBhyAmbmH+UHUuAmysm4VDVYARFLSd0aNCkpRsAC5H8SVXK3WVDkRttf7VY1wTAlTjFepf
BBQuPyzNvFgk6sWhz+PQL4aLB+8pIqfE5e6/McDZ3CKfb25b9kfL0C+UgBv/0unrRLYYV6oW6KL+
2wmdE0jPFrv2PEiAIAIYmPHojSSkaKY+/aNk1vzCnkGkf2Cfdtr2NQQ8+5A7gMvLT31oF31P8R+Y
UABEnBGCubEee3IJYFHozeK0cOYufVl7g3eXKwm/IOzBN3I+uQ43ZUfOOLtw0MKGyFvRmwmRFnXI
ec9hfBdxBtZG4DxLECSwHcC1feMSfSHdiWpVW0ibxTBbHbgI6srivS7ucKy8/Cm+VmaTtxPL8ZpH
uZPv7gDe/z7bgwXJUFCvK2zJdbqh1Uyqj1Y9dtwrLBhfBP84XkIoFd1PVg7o+QOWyg3GUfIQRp7I
+YauupNHQ8LeA9qj2imHVv5VhXcVgdSJt90ivX0B9ykJv8f9K7/qQajFuYIsmW9k6gnn+X8eWlLa
090NHB4dM3pZsmgPsJhY2VhdflF+hP90pESg4HWSasiImgD1SYQppA16JeXz3RtKuJjMm6xb65Zo
H594BSe+br1KjgHDyx/qFdEBiJcB2OdYkIEloZ4a3QGM41yIzE9CBVseJLB9AXdPVRrLV37+4eHR
yE+JmaciQL0HjZcUmpZk/Ad4jyHADIQJokKMO0VQRjG05p5tW7nnGxwf5ZvldTlKvPk6LZoR21Bm
gwEaWI0dBo4T1834nr/qhi921yCaMj65l3WTGKjQ0UP7DmNYXUfcq/Z6BGSJiuu9cp4SfdA9B0wT
AFZKv0Na3cDJRRqYaUe2ckEWe2HqRZjlDhCT27jj0rg1FjQ6AxDKpMjMhF4M2IaZtiH1NASx93iS
aBUc1gU2nqmMdwuGKmwuvuMxx/y1i4AftvDXEXlEFu/RJAwYN1r7Rhr4IooYRKngFBtEn/kGWhKN
AfePpz66NUofwkjpkHUyT0f6l3mciRLKAhExQteCvxPqfgI9/67mWzIfn4XseVNm2mrjDJTAubpI
957es4gF1OgT8qrmB5m8D4wHhvP1+VngN9jcZ5xC7EnnnZqyGHPUQcCVfFwqkysfkoh+AR9OYYgL
aRPvv+gYrpwVBzbJRm2q7XDDHDTMHybsTMDzTCtJIco7qbQBcdBGtUm4asgaTPN8jvnIVOEn8BY5
lD6cQYbV/5tD9pVlpoSzrRtRrq56ilsbLszwAaPbW7GaaeFHTNMRQOBczSKcYYQOYQ5Z0FqSoVzg
XGSj7q1x5Hm6EqCkZXbDQhGIEpbTHTUX3A5KMOXI2INIM/Y9FrJoRn3EiiP3WB0u2PqZFZ3Lbz5l
uWQFJuQRRofP454tY1D5Khr/vPAcZmqsJy3zslB9D+BVB3TIyQE313tCXpF3OchiAO14QtGhSWqI
MDeQQ40nUE8GdzdM9SndhNJMghTd9HYUEqkh0Ru7y0eowhskm1jEyaqyBLNWETktyGENr0yHK82e
Cq1VlAtTWyRuamBiQcoELX8Ig+y7uGo+1U1UGK0TtDSJKOA2QmlE7iGQDehAtVqqJ27vKmOlJMSB
YSXUj0+xw1g2AFo1YYjABHTvEJcTX4GeNrtH0KgkuAVQX9aD9Lkik29fRaE8IpvTpCXYAdpkvp8b
lqBlaNiuoIzV2PdmV21vv83dlH4yzT9CeP47NfP0FT0108APOid6jeZDu8hUYzO1Ex6NpsFarqM1
3VlLfVvauri6jP7WO2t6nMGrsrHNd7SntrSP/qbJw/kVuEWAMdFgIKskSYlMNFOMlt7enBfBLoYK
BBU6uciyjZhW2daHv6sDVWDZRgGe3+kXyyMTmSNjhpJNxohCqipEEmBv5Ko0kvb4cLIENKn2Uov5
CCs73+aClpwPdotWtHU9hkTfyqrh/99CvVATcmoX6jogfB2H/DpR8/67ywJC/SRwbmUmJaIvSQbs
3f0ofbMTeA3YZEykeQ/5K9LBWPXnzGf/0M8IS4LmXrcmoFkpKWul/DqthBhWeiY000C+ttVML3GA
8lQgqN2Yz7S2Im8BDpiGUGh4skZJ72FhGNA7DxfBbMr/ks4CXhyvpqFZZAm8FQ7HDcCBYDdPMQvK
ujoH4U0exbXZD6ZxRue8nuaoeF0PRucJl4kxlk8oMHaimPXSo9m/+7DcLbxspsWPJ6Flp+nPNHuo
7AA05SoF9F7IBlPXP1coUGIenz87H+GK9z4oxGm//6q9fQTdslN77fVYu81/PlUfHcl2s3aDdOQ7
MgmmdHBva+81yHqSlQV86yPbWbX3SsoV0tV7T5k47Hkuyj3LhLSBk2so9b48IyIPPy4hV1NGA/Wq
ddZe+0pi0+mKANeES3WubVua68QyZ6ExPGpeZ02IM1Ah/GIfw5RpkSkkUFt2oyFhx2K6IEy/V6eY
1hNdQBUs3JDCORMgUdsAgMXkRjxAVLu4IbeH8QBXz+/1xDRq/aguwKbhbookcdB/SX26NgvO3/US
fiUpCD7mmq2EjKUBNtEGdpxYGugV2BzeaxKGXGMghEHuSr7BzQ0w1srvYm+XuUC/Ion4wzehPSJS
GofgP6MlookBrjFzQ1hhjT22eVCZtkxwa+8pc8gUMHUi+xIkNI4F6cENuDF6Fbo4LAitY31ojo5d
uldyGPIvmUPb2jKcJMBjSIqTKohxVMNSABltgCc+gI0bBHEQFDG31oCwQxyFhD17WpzuZ42vcvev
j5LHRCZn4d1WFqmP7K26GgESpfH9ukdjXFAf+RYPWoX+AYzu5TGWGr9CPTtO0z8yuR1q96Hg88fo
2DhC45CJn0G44hrUM64YotW/zb/v1j0Q7AtkzEpkpxK/mDz9xFza/7zknzhTP18h2Cs1kglEcTkf
PvatSz27eDQyx8rvBNbzYo+pc8w6xQG+j2e9TK+Ai93b1wvz26bxlW+R2B3k5t/tLZhFMjpTIJp0
8OlzkMNCug5Yu1WG2T6rPvVLdFMBPzmlYGvL71AltvhJobiAAKRukt5VfnB/BU9KI5viKD/IPW9x
pX8+MzQ+Tx6Z0NFOhvrlv7bGTrOEunKDbpi0XVEgatVPL3RyXJR0hPDPtVKupjdYNoYbSQd1++WU
R/pqCu0kbX9F36SHrDwUjU/NYguEb9FD2XKJsCAl4sBUN9v6wUzTSQT+szHjn7O6OOLxO0adf/sB
EShbQ9GklpruuYidHSmkp9p9tDpWzqPyPAXu+VArN+6gQ1pf77mfLq0Wk7Grs2HRbRMSe/zevmFg
cIy1ixpVDam/O7r1Ur4pgqwbROzABCHYo+lGFQPrRGCk6ErQPSL4Jn5k8OK4Y02TwJKBO9bN10/E
akIzTgo+qsdofxwCOrioB9FA0IDMQILqOOZy8++KccpFKQp1FoeS/ACMDIRF7Vpj/VvdCptJX4lq
fP3CReLZJAdPuMtq4Y6+G7vO8bQ0BRxUk5hhULhH5ybuRpG0FMZgOcaHN42NS7wO2jkch87qiZLW
mGk8PkUtm6KMyfrLamKzSbvrB3oVj8ahu/lHA1j31JuU6lWcayt18McQSsjTGYq5kFGbBNzGjKfK
efh/RJ3ZlqLqEoSfyLUUEfFWFBEccLbqxlXWIKiIIo5Pf76A3utstnZVd5Ui/ENmZERkROpM+9X2
9toD3sV9Y1vja/2vt9aHJGYek7/dO4eRUfTEodnvUFfU4NU1t7QbJKOqY/nSXZVDtspLKr3eqqVb
5NyK4oP2PCnRAI5ZRpVW6Uj9OpUFzkD2OBL5Hudy3Imn0otlZauJ9c6TR0adk9beKxi7gIk7BVzc
SSdKyrmu/WegbjOHoU1pKB5K7TfcDIz+ZiCJ/3lLt1FqMeExiAdsGFAC4v7Tf/px3xxb9HRoTGCC
FRS+dBAtj1nvcXMisJD2aZEACh/QWhCkZt4dZvGrbc1aix2cNYh32atbvdfaz0p3P+Ifn6xlhDBQ
1i/ek71n75yRnNFXYd99tVd3NklGI4c4UUoVCJHVPKcsxspgSUklcn6myRzA3A5rhAEuH4AmMt04
pjmgSTtrFENg9Guh9BrkGsga1E1Ws8q4Mk6+pLHXbTn3N70brc1xs8X4wfKb5Gb/4QcNEIadV9zw
KypTDVbdMEn4pG4uQyoCsUQqecV6WklUE1WXree6irGKTHPPAy3Nb3fDr2JHoa7qMpnIeGctx7eJ
nvN+7LUMQAzdWTWR1G8obFBHJXU/0rNWsONcy90eQISFkDGghsRAI7ygvjr3b9SV+Bz6FEoXtAxc
R+IbEGxd2qe5cDzZAFPIiMe1Vu+yH0l6eLA7rTWzRv5ThpP3FdY+aRWiD6rBxSrEcsKso0vxYKtF
JOUqH0avv1IIC/qhiFeR5YGFvYzjzRGwWNsY6TvC7GRlk9reih/Rn2rtJRkQATa/Lt9b7QSlQRdr
tpS28unluuvUydIePSS6ugGUT5iLZeWGj0Z6Ch9ukr56z1Vlup/ZFa9O4tKQ6UuDsbON/UaGuJ4F
BDuSGy5IQs/oofxTGzz72g8FFJVH3j/+NNwcfBV1Jl/MNQZKdElTj2aB7D+C4XAf1Zp24+IpCnzz
rDVpW3puarpraVGEqdBVBBbYT+To0CI9cfBfsPQfSDeI/ss4WzI/ra6CWhT4wbQqRhb/Sk5CA+AV
Igxc3JQTVbyKp/auR0xy9Da6CeuXL8+6ykxxgXbCJwOozBd0MeVncmbBKw+jZ/TsoeIJLeRa2HW0
qKXL8UAvqDGkYVKMA/6lWLLwqmHRqiFlq2HeDXQisjw7ExdXPVoVJopromOrDqDKSQqnpuKKFSAZ
yU3mQmZCUDeTSFWN6K7d+rg5u3TftBgrxaryB4u/nu4R6yCZVDy6O2wF8KbiTHRtS3zySmJAssG5
PQkAhU/ogCnqPxYi9MswiROeyHnmwo55WSiWlCuTzlRYpFBDkSEYb1q3tc9JhyZDJCyR/PJx7B/7
9INstXOj04B5Cq74/EFY3G1tExlRSXOpt+cKgBU8vWShAFdvUb4RQe9M2ffFke+UToH21Z036ubr
4jRT+wCdHHv/RLQcfcWJ4c6qak0ZZ1L8oz6tj3YFuFI3UH1QvaJeDd/wT3ZQwgGhlveVWjQoeG6y
eSoa13OIb97VDeOBCrpN5/pdUKuh2JZYi1itPhQbLbwUe6hjnLN2vWeeXGSCtRUfS2VlyEiAppxF
DGCss8bdqCPTCrUkbeYjI+8YrBwAjKP+oXelB1MNzMBsdrNAe47Eu4KLJBmPKT/GnAoI0LlLzaMj
snbWNWZntKgmnAL9gBTlQiHsvs2vbvrwGYwP4RYlsqM/D6A8OmS3pD+F+IARAkYJadF7CQUkiChU
+ZQPADzEnkDPwQcia+IfCtn6N2dy6WyQE3IJ6hPtPpRGaW0gOEq0pDN0HDGVuUZcHpm/h9QOaMoJ
XRhCWXOUU3m2+hVOrzyoPhC5kaV42tVJV/69EyfDWYK/sJ2Bn1BDRGDWrTVBVISntGBbxBDM4t5+
VRtZFDloYsUJF4BazIVT06WM6m5M1VWMIZExENuZ6823qHtSJ9YdC3LVIGu/OiJR6uTtdlWyQXBX
YVUGTZfKTywgTh9ZbKhoRJFYBWKx74XRcX9EGCRVFBUZ5CdxDkMDNDMAEDoMz1vujndfqT2b8L/y
rqkS/HSQDJF16lV1loVywoem0tN3g96KMgxMBrBgiPbFsBDJgYpBMUBEWylvpYa3wCslofpKU2qr
thpzUdzKW8/15CbSsU68rHCAggPatsp+AxJgNaiors/LhItV95P+DfrZjX8VwCiFYcLo4osST1Tb
JpEWocAWhCuexUCmk9CmnVHCdMzEeQGK4YTWM+Lu8zP/TJE2j5u7/hHcYHn5aSWdG+zuaTXqbsbn
UdZcQ5MYHWzvkDjHBnKn6+kje+Fd0TPw+B0ng8vG56v9qfeo+JVX+xKamABt2k0WMyg4w8SCJZ4F
m8Gx2rYfzv6MT8EDGAB60ylsEYrXBzY6TCo9fryu/R69GyTZA067LbJguxvvUN8++re+NJcvaPsa
HHwWxoM+2Je0ciJRi34scdB5ItrcoZMPefQMz/SM4hDFGmaya64OhRDv4HKgHaX8KXHbaSjurQrm
Z/pF0VeDzjHCEzYh1SDxPhI69iHfL1obIkHmuHu61aWbxIHw06Qvq1lp26H47xrlmsD/Unz5BJSe
XiJhHXxYEmoOq57HcLYLkLM0ZMCJCQORsn+igFBCXYDVclJBJuLQZNLBGPXTNXTO3g3sOUNuIoJV
jrihlDhUkTzoqLqVSXQtvmn1an9VN+mLIvtAvPJw7Zl0Km/n3j3jpPN1R9XSAHs59CufyCf8A49k
YBE+P+HOaKXVYzeXgAKGrZ+jcqTQTaVa86bFOcnfRzOmMal+P9DF7Zc33gpSL4F33S9fWySMm1vr
XdaI8GIuktZUTSPRxTZuy1EYv9/WR/WROIy7XqNbx/MEkLzZtTo1FHjS+etr0Yh0tBz0eHR1Jhw3
+udAKYHZN1nK4DpnQRZEEDyH+psGoQlZ4Yh6KgFHt/qhN2g6b94oWm2geLFogbTrodMS80Z4j6Bl
3exyTr/pW61/0ff6m/RXNcIDUJsoCCwjIkWx6PBQ/K/FacfSo06QoOOOrEV0UTIaUjaKQzfp2VU3
YhHXdXdEYdaA11pIPg71YlFoMWoQeVGTMM6PyKOkXtHxGBiutNlSUZdMdzuQGELyB+k588XmCr+8
GhhB1LUYh90kgqhh8L0R3HDaQA6qWXLs7gv5UwZNWoLVMwJ1HYiRQazFHRF75LY6LhT2SeC+AW14
h4254uUbF3947rym507upiAXpf+iMTEm1679KQj2BBRMOu5YWBS0onaK76lX7VVAi8pH1rGIpWxn
+YNmU0jGuVMd8VK83Ht2+tYL67FZKH7Md50mdg6e+blZ5K6tfrsKLeXk9UPNq+BaQ1fVSiEKPtgv
6ALIQ/c4us7zSeI+ft6LqndCHAKN8orAvBk+gvSKMqNquzWz8wj2jU4lfKWdOpk8DYcj94wqsdI+
+fQkdCum+7p2ixXv2G0s6+BuxsRqUbN4jzDpqOXy6PQTKjMxzSL3Y3pIFcXA6Z7T8cyG0zx37ZCK
YwoaWhllQQNjrZHNJv3ALsHsGPj2wqNn7dyZnU3ctQznQPn16N4r4R6B1W1RnRmkpZhiseAyWK/t
bLpJnAeqYtPLelW7fah2zBreEfH4AUs9atcWl77tnkc5UkUkxSiPETkd5sfK9DTcYFfwCx3IBiXp
1X/e7OiPdjRpEKi/11XmN1WD4P7wmlDc4MmRSL4rDglLZQpNkm3Ndln3LrPK6I7C/Ce/udbPjT1v
Byl5h+TN/GEZY0aevZypmnso3wBkunnaMT/OK6KFhRnuFvVpfaT5Afj7JEIQkwbaypsFZXBzFagM
CFSmU0JChXAAMCD24EcXR6XU6TTBkof5zlJ8XlXD6ni/fKxf6+grHVQalOaubsx6zUSmwJ8sLovk
87HIZpdJddgA8mwMaMWJQ3K0jtbZLJ2cZ3ref++/sw/rK/uJPirrx9eNI5niX3kMr7TjfPZFM734
xuL62dq+fh+MpkU/mdRXh8/3Nv1Nfg+/+Tbf7n7Nj9P2tCrWqLOXBQcx66rtykilZiQsrPNmR/rh
mLWxASssgRvWQtphugZyp7Rje8/hZVw325fxZfY40A9r3Lp1dlCoh2agx31oeTqePdsTe/3F+vHf
eqIlOCMszbpXZJJ1JI7S/RkYT7xprYcwADn5JTxNL/PNN+yz/Ni+AuDRDoy4ioaYxljnpqU47mWU
+eq7duY1RqfghNhL0t64iOQpPvq1AM8riLvydTGxZNHGVIX3a61b+E7cvyoYSjTwPRk9Brf+3tuj
Zr/296NoRAwBbyieZ8t8KQOF4+g4ug1OI1wYusmH6T4I5rTLGP2MAWXxzKxhTY6HT1bCaXNqhtoq
D5yilnTZwWSUbXecsA6zE/ffflQoPs/L81JvdJhH0zjc89iMa/7bf2YMkoeb/+V/kqEpegcx1Rrv
vVc0NioaxJI2ULRkKkNpFC76RvV8HaJ8BpYKq6G26OPWYqTLkjVjnOdJsSmp3qE2wCpsXnoC5IC3
SJ8UAcjeHavPP8tX1yg9X/CCvo3i4OK/hufxbYHeYRaNN6EdWmFrZBGrm2FxA7w7u7TEjoK3dvPW
pDXZjPe0rNwjb404KsNolAzqUB+VnyhG0KHoYG+1d0TiRi8zhs1je2+vm3/vmveqs70s0g50LrRT
6hdKb0K8xjTpVDnhQqwE9LENDvduPKmtrosbWeB5Jo/YBm2jZq+do/mj065t36v0975qFXfIDMkU
VChWgbfmyVr8jC24aO4qD5uAX+KwXtCZJ9xjlLFIXQXjpQh1iSGy9unitGo9opXXrsc69Cb0mOY9
LFrM9qPiWPh1BAfXBpOjwkqkZ842qScJIOoF3/CqwY1oHZCuc/58UCo9hPdfdkn+tQLSxnp3aMfQ
zjuPmpPZXfMaZA8n3mKdbzvWwa/U2lVy/6ZXqXc3gAiUQxrOCecbLzPcC0pP0zM3Hb5b2oQNNwq9
Gwdwr3by8lYnpe73iZ3Kurq+9E+wkJD19fJDmxN/U0D0d/hM+Hdc4HrJON27tQteFygX4XOON1vr
0j35R//kN1LHMDBN7tS+MkgQRP8IRAzv5LON243eiUR+dVrw+c181KASd3XeD88IzLzNB9xQ1pjf
AvPVSavtm9mf5aRATrXe3sz3JDx7520w8WtBY5Sa4aXhKGIPd6nb+qpP6pGTNTsnXKJaFec0vvQa
q5qXRXQCRlFQD+qr+uqZ9ZpXWNFiIsnCFpDtFIrEJCAPOsbSXD7n1+ltmiRtjWyaus1Os9oq/nyv
LgusmthPFnu7TUrOjKJ9mNtaAXbp1WknlmHXwpvU+FE1Focx8BG5okiz12760gfcA4vZ0Zg2RiDC
PXgaWbu5SNdXtzK0x5oKm3HavxTLah2aBgEtYW1zkhdhchmDab0kyfxq9qoQdKuuwbqFzUuFpaui
4WZishEhe5eKGlGo5PNmjHT+zaHYSwKzMuQgdLO/y5xM+S0SIripDP5KN1uZHzeTbUgJKUBGi7Xq
GFwgnmiF3gG6+CmbW7iJOlXTyTdpcEtt7wFeFTHrRARRLMkLLO8+IbGTebFThXmx/zt5cMndq2uy
VK6+o/Y3DOYDvI27f3PxXkKLnnftsRJvUdzJ+lu9Mx2RYF76+gDUfmiItEHSqg+DPhh9rKvrdekr
O4+m2AqlACtEKJ2Gb45vZOPA27wLpM+WEyr27/XRpAZy4931d8xbLbr1Xo3EEPX0dIU1ASY5a7bz
mq+UQqmKsInHP1sCLth6T2TRPYTa+SKv0rN4zke3GQP8/svuyu93krlUfWJssz+J7UE6plpqSrGW
JambFm6keSA0g50iyIp1RCZjCri1+hkczy4calg4JX6kRsBKmfXK0koLcaAGH0Yeu+iDRKbRM74l
3k76Mjji0n1VXdkEYQ7AbluqyR8b6GwtYNa2Bq1WSKFGZ/ZJ5P79eLB/teNBdayjPrRR/SuHKT+B
yhtPzni3MD7s+XtaH97JvfIX4kZVMWqYB5CMsXUvo+V++ebf4n46eJNTSVOeYPxQg1Mky4Pan7Za
pQ6PQR2hOnXMImcW41bOD/K4wJcbLxnTJbpwN3zeOsjGcZR9ZV+6MuKWVzs1HujU3f+uipxbLzyi
pTK8u5PQ5vOG3rKMVDRMKr3I012T5PbRf/Xx0AjkElFfVOf3iSya3sOEtEWcdd7fGXHLcCkR5VIo
H4DJ+MDsFllu88GCgPzhuXoSkaMe0FHfHjD4RC/AQz7csLgkSinIQ6VvnvXvHJXWKpViOq+bxR2v
+4gt0r4QlKRf85XkCobSRyqRPKNvze8KVynGFNl1bXJ1laeWu6Z2zgeHML4bsgAMY4rwotXFrY/Z
LM6ozilDBMm6CB2VbogSN0hwKP0RKatzhZmuS8jSdOWVyzSw3JPLZK9I6EjcNiuFZXLPkA9G5m+C
FgWECpuL7R0J8R4/j58zPXz51vLOfvm4jWtDHe9h5hvgoIEVECyOT5PT5DjRiC4zeOZj7/aNycRA
ssZkUBnW8LVQht7sDQiVh5Uh2BnurN8HRlatuGCXQdqXZcZ1cAVJW+6n9+Vxepxe57e5zD3uI9ut
g8TIqCh1378gL7gmYR+WATnup+n8OD1N0xA/De6+olks2roXPCZSV/uaEWTDanAexuMTdgf7oQzW
GijxN1hEYXnCccPOqYleuIZZf8OBixVQww6aeKlJap5zCPzJEE8C/rgvD0F2pX/uVYukV4r0o19C
BbK6ThyXaObOuNKIewbaSRLwnRyowAQ/wOsntObvkTV4hBsP34J4kPtPRkN1tutae+CZtIBoNkR4
sj2GvzZ+SiITzWCahdEsmhHh/aoUrAVeWOedSqLm6f7tUK6i3EI8I0Sk5l8H2my03ci9STNIMzMF
zCK2332/f03v6DsHwzn692GdQRCcfFShuMXZQebfQMbAxwZNn+tMxHfleRce5mA+0wNrV8W33aNn
u+bgrWExuYzTccwCOq4Ge1+XvBpE/uGEbptLRdJIkggWsCJewCHGZRbPs1HFz0avwYmbfZm/l5c5
G2KSdxt/8Yde2xLExu/Koa1UlTwQlGDGJX+yJgVpORhwX+Oxjupq/1ldGat8gXUYwpHSt0F+LzV2
IGXq5Tg9EFZeFu/Vc7X5UAaVbc9bAcuSdRmkxE9sVRRRn1etLtHwtL4Hps+2YLrx73lbn4oiX07u
EpFqDV9kghcaJHzlf9lf9bv6ff+LRgqWrwMtkxqW5kDGMkI/yJYx5zC8N4jtCZU32Ih/790/5ZgC
OHkNq2wyDGON93svxXVOVh5VL/Ijn8Ea3Hg0+3UI74xcxvOQWLH836ZdWDO0R62wGfLg+owrYTxm
qHL1sx6ATTvzYQ8wovfBjtNqLhtYoGm2lDMm6ZwZ5VKv7LAtAb7URqXdXBvik7hGEGDpc6Jdyv5u
9ioT+Wfcu/lhZcUD8ye9TeJW7/jukuqd8aP0a1VKUvuf5jplT61PkqPX/K7hvHFzmkfneupRlY5Z
GWvte7Vzerhv7hI2njvf7sfwHGwqJQUZsyhkqAeFykOkCd4LIeZl56i4Vl+pmn/pydv+VJAD6jTA
uPXOOMsmEPnNrlE87nOj+OrM34raL5NbUi5PkreImauUT4Cf4qYqK7gej/A1bhwotJPdllsTJRIq
G+Gd6ABqGX/QbCnuUQT4lmCegMWa3R1MeSimoK/4rSC6ILehQkR604WLwv9xm5U8+EV7we5vZB4L
4hvE+dWuv5wa3l6MIkoCf0lEtZ9SP+JCk7Xhs0XNk95Lc3vGYIMYfMY4AF7XZryOgVkRVjTcZLmZ
NGen9MN+da8wWq+dw7tNbtHiclNNPMO6eDgmYo7auNozh5RDhweYlNamewfluv3V9gNroiasR+p7
0Lg5HsXBT39WYVPrcVxnYGU2NX2xWkVSUrfWHDngu5PPS4niuW9DGzjOVYu/fF0bbpU0J5/eo85x
vpse57SXmNq+RBcbOuyUVX3V9c+DzVDevMcB3rwQBek69K/aeOSsSoLApmf5ojA0qEq33AbR0AkE
TMlzDN+XoRNWHFOhGSuuqgM6jD6IAttv+k0kq6DYGpjzaHX7KP8q75wHp4E5qY0fMDon8ErH9nDD
oSpnSgILj+zuPthauw24TCJaSYAh3hR0inv7ukzojiZOeIOEpNZp0I7q8K8Jw5NeVvfxZqkeDZRB
G+5WzszyPVAhEhEAK48gDWAPrN6SdZVonF3zGz9c6gS4eaNKViSCboRnQUxgJPGw+gB/jof6kCUA
LZrx3VWNOOpn7gu1DjwsbnfegT/m3rmYB7pwNG8FgfPlnAY3/5BB8z1SZd4MT4PdSI1o9KFUEVd3
mT9mZituNxmviFUT5wbBiuYSZJvr9EuqjFYb0TY0ChHrkH5yx20K0qKN1N0rxBE4TkvJUVSQLuQx
KisXJQkFVphKAFuoOCZU+0SuIf+L51RBUgn6g3NStiYdRsLyhmwhHq1K3KdiTLy4N5e/y59GyCmG
iGv0RDJRz9w69fI71OvyNjEwuVHHuSgJibgYkCoEMLeQHzQ7lcEevZINwdgcGsye1kwF7VP/CuoK
XkWp8A8aU+v7saSLzPJ0d96D5ARv5DzX8Vqewnu/yUBsund4KjmNv7L+HQaNQZ8KTaInvAMdZasf
TKMtRrkB80XHnup5WU3XaMtpKy16HhzqQqYjimLGFaYQj8JXtfSS4iGrbAmQNr74NvVOgljpRHgo
cZKOB3zi+/jdR5jgnKiZC0NTgVAHaK4McBlGqqQK0RKznuqIp7pCkzugFIutjSBSxZ/V7RtwAaLG
UMcxeFMzQY8P7srvqSxi9rl5ODKxcHZVUH6SsJFIaint7hbWh/1x324+kt/n9s1x+ZWJtRAvkfSF
VRWkEwjsKd4257aZ6P9m35o2QmtU5yF2fAO6vNiiJWCfudIalQf+A8WdvrsnWghC/nz5Gsyb4fP7
QHkETsfd1eKke68L+3J0wUmlIBWztDnVyQP1Uk5FQa1IefNeye3Usqaj5H6I/fGAzPKCMXQMK/JZ
0JcHuGb7UCyTgizaGqvbkwhn8KZYJKDDT6wJNMqxMZHWLWd2wus4OtVjp3HpWJ9Zx+htPkuaicFa
l3EasjNT1SFnrcXMf6lJXYcoxDf/zU8xWVMRf0RiEiHPQDXdco/fTe8B1lwer6EAPoAQkgbNunLm
if+3/pRff0G62a0euzbVlXqfP1uQN6PeriMxrsIlvLGxPdqF5KNOFXyrUPxSuTlhICb/1yv2rhgO
F2bDqA4wLFWAfQu4cVNrJNWClqH4r+I1MFT2EuJqbFh7pcmxMW0OqqP3+D3eLe3P93f8VV9bbAa7
YBdsfJacDULy56Cyjn6in8q38Xe6/2tZ93q1+b81btFhe2xP0mUd/s2sOYbFmN+cGNINN3jzaX9m
62ytl35/p83O+/s0SKB/MfOOUGayAf3GoZ5NMK4a2mw5Dao7ycoiN8Be7hke9k512pingY56X2ws
6RwhKA8b4WZEi5fhhu+a8/rcXpzX1mcFbgQ+x+zkWNHDam+0U1pyN0Idyer5cSgeF+/i8UYRuyit
LQoO3HmQXpw76xxM+Z13nu/I+cBoN/4dF/Ba5zXS4mezMouJpA7qorg9uqxL0HKOg0pw9W/0Y4Jc
JeKl1kety6Lpa2KcGWGXrvbOjCXtjIe0NjItjNrFKrNyaWrxp8hEBi9k+lp9xAZGBVUUkkW2pB0A
HFI9dqzf5XYkLY0KyejZKDMkqPifsZtdnU3q5ts7ZYhDAVFoj9IhRmWDwqsR4kkI4o9ahuWoYN6J
hvjoGj2LufD83nzu+7FdkGtrjI/nuMpgqrhQwjvJ9rCVCGbfaxH76yEpjEwBxZWr9bN9u7xhjX4V
MUeQrA6r5vwZPiYp60XKW+RIvdTdRpXCiKuHkfmwOmng2BsvD0w2evtxre1iTGhnZM/fDHejEzxF
XSGxFbO+xJNN5t0DtlziN7wGLWOLq8SqfO63xg0IW7QMYw5rbTe5rlgkMDr68SgeFYPX6u2NYj3S
qqQ+ZJh7s2dpliu0quDgV1sUHn5D+APKYHHzVva5m+0X0aIyN6e6DgwlSs0jY2gOLU4ZohjHmdaQ
ORuQ4H5tRer0JcsIHaf+gVNQnyP9ax3beVEtRey0iyXrWqiVpJ6reIQQn8SIwbmTuZuvlHKqxTvU
xxaTRqwvkc/OfbqG09GyNki8BIiiuSIKLwpoyFNAkxloVg9y85c0qtLJlhxKdc8UVU6qsndwDyoj
jRZhrXcCOIXzGMxC2YbH4G1YBg5XXO/34Z02ZbZ/CtPpOawPLogU/xubgDXAN9DaWA8hJnKHDt4u
uNPHkTLanB6ji8oq/ayR8t23h1/rI17sFo2paoLsY8CJYGAYAYhIVeYAxk/TEb+ISlPYoudpSwdw
TJEoUpzXTloU8MnuDwvqrCIO50GLUY2IZNUq+EiiHuBCgBaC/5meIm2Kt6idB9GQqI8qLBNVj540
kKGaABFSHFFpjvR1nb/boxh7hgaiZv8n7SJylCpHt0X6SqkQSmrkHhKsDsVuovGnX9W/yljBktqD
i3B9hMcohrnWPUQ4EkboSwMrSQbokWFKEKXOn63xYVQZ5zi1f+ueydVDka2Wgxr6ZwtW4xFt34FD
ZTEdRKT2Dx5xfHqoEDrEmTh52Q73HqOvABfCChn2R1m8ylkddNdlAiIsFaMFBKnCWQttjbh7IvQD
9Is8yBPNC4OU5pE4erEGic+OETBQ7NODs03ZqjmKh5t5fVqb1kavkGjfI9rnEMwmE2Ud0EK4n0Dj
ADQeN6+3J7dVwwmWM+xIpMfWONTLEXWPqiEDYPACT4WtBdqs412Ae8KtBPc3fUH2B3NQubo2oNbg
OkhqITbxYCMPnGKFiT3WeXePZeuDUkELgz+hXt+/8ynyGDSmUqA8vqQml1q8VI3XBnRumB+m5zmh
31KPdJpMy+axqgsfvPvPs2981bgf9cEhqA4fwxPiYqiMXFPdDRHkCmrLMFpWPnVQZHkB71ozSDPr
29qcvSenwGY5lkpRabYeT0AliTexVWO8lvnzWY0E/XIhzwLrx/ipfBk/1s9u0ZzmVN7yFdjWiuI4
9zeGO3cnTqxPLh2VDVtDPe5/1Hufesr/VlzDQWPYHKZgghjn+5d+gyu768MsvAPmP1zRdwD/A1Xs
NUOVoiXrKyHo6zv7y0FXsr/yM0TL9yRdG/MeLtsf+y2FWPYYSmLN0eUObsPU5jCYvOoToVFFY6fO
hd38snF2lKQebZ6RwhlTjtE7NIcPIscW+zztP8kq3t/2Z3XymtxZocbmp/mZf+ff6d/l1TYb1MPa
jVb7bNCSjpkyiMKc1ekwTUfH8DK6Q6yutpsbtepZ1Cl0WeiE9+Ea53KsCm9BBf4DWk8dMro1p7VQ
p5AEbEY6nvA92dMRYPrWMH21bdZ25doZFJSb0xpUBlWsosLWXKfenL/D1/Qxec+eYRVrepw2+9j5
46bbwoVF4dkNOWk0vIJrNueHVX3+nhFeKjg+k18Wz1EGq9fC/JPdEZ5xWPuIfqPf975j0FtiVZmf
KjR/aEcgWTVo1XvYoTREffVahOQ5jif79h0yCWqX4v/Nu228AFij3vvj4glK1fGst6ssY3poN9Zx
hKo8fI9rBMfSAShCUYYvocGb8K+QbZBTc0g7Giz/JLJ8QC7ad+1A3CNgrd/Ix5x1IpPWagDUxWYZ
j6HWxDjIbHmSE02lryuBpTXiWPldShJrTRkF759o172dnRpUH+Dw0U+zTtVaGq1nc4CTsPXq5I/2
/uHweUzKvrVgt81v7coNRVRKkn0if7OhgJe57RUNDG6Aw8sQyGuPl9LmI1/lK/sjXcihiDbDVB2x
VEcpIAGSdAUSXCkjkUhY7dDLl5LGQEGasnhL3plg1Ors0QTWaxbxpDlixPAwR8hyeQCtENuIvFQl
Bya7IfDIXEVMF3yVEQJ7VdoAgAACKxrge1KTVLBYkGJ1gTXNF24tBPeFXbJCe1TIH3jVEvUqwpCQ
XsmpOk4no6e6hParpBwI5ZBUKQBSCJT6Sk9ruF4U+wP7N0Ej4ej480dtjK0pGOU14OkNXORpNCZb
MPewQRQnHBej5jHemPj/F3yw0qT4GkgWreTv4sUrjSa+5leVEko3zV9vHGuHOlnhuwha0qYprdfB
2IP+dfNTfq/4+Xq/MogB0wPpqTUMX5M6k0F5wu7rvcY0YroP0xFNt+lbJRY3jlQsrdfhbZj45FY9
ZGn9//eEvhf5teiWkl3o5unWtdC8CqdQhJh0b9x0FQ4VM0sMgK4LZzJkFXIXeKGWUPQnpwrlqGXG
2WB8XlYSXJcxa+6WoZ09bIxLjCdnx24SSWl335HdT08/ccDK49cNxC/7uUW2SSRLxiAnhtLWQG5d
e7xBJECTdKSJZYaatclfxfZjL/Fa7sGzloJKm66FMqB8APl85vPGeqvkU0ECuFwHjEnLEeAcmJli
ZYWe1rAB6552Zl6kFcJAjFk+RNOrAq29x68eueaLpYOfIf0RvKizfBKGKJjMB1L+SFWErwWj58kF
1s4Y0+RYuJqUSDY/yTLBJ0N4BzTZQCYza86siT2hxdEoHSl1KqhTdDAwfrGxYOJdqaqUdf1N3/pg
Q4CTj+Ef4QVGDrx57VuYKEsbL9kcK6vcTCpjrUaSQoFjhmqlrkHfRNjQJMJUPM1KxckQ3vIRJD/V
B2NlYFVMApu4xW95eaHQFHqodUx5u4SHanWv0PUyqbXTibo2qyNzIRVmH9efReURfjC+og+QcUqZ
2sWSokRvUuyz4Q0pSq5RnY5ciMIAaTKuWq2gjQtvLiNUgTF08nMIbYF9ALkl85UsAlYRqo88gmDR
oBmZND9lvFUHQaCvYtJGxQ2LnFCeWADrow6wNUFB8QouxquArQWsPYWsPpWdkNTG+kkoyN3tHPX3
J8zHLv4wgk7qLsOMDPXa225j7AanIRHQP80Erid4LIKW4101xTcDKSNKfayNZG4UwpXG3Ij4mb/C
GeLjY9XDzCJ8E8rJPO1bEu4VtlIDgCq+Ei3hHyc/4SPTp5ObPOfX4y4CnC4vzMEnEv5KAz0ZIWJ1
oUYZIDIrZSMliEaRvTAxTP0teBrXBiRNptafiDO3OkM+D5G1lE1YKI639OYGJA3vHZoUGyig1msU
7ZI32cAImshXf/Mlm3odmuYK3MtwXUG54EnmIe6h+Oxw0hQNcNqJ3DyYYgsj96bWSIJ0kFJEAL92
+IQ7VkECalO2sD90d+OFUheVIEVBPCzoUAxarAOOuW69DsFzROHA4x95gKp8cWAk8Sf+JGK9NUaJ
w08oCGe+cCI2ZD5iJ1hq/CX1R6TgYhKIDaHyuqToEb+fQNjao0gnNC/+Vpdef0v1ZrGz6Mml92aA
eOUvSRih4ShaTeKYbOnkfsRpxVvvJXalnflFIxR2mjrDA1/29OC+oU7S93qUz2/v8Kn+kbCGGF5v
TDnTXqzByI+gwtFn4d2K8pHcForv8TDSQNCPphhBbf99Qj4Xv1SMDn5goqhRXUbU+1Cf67bQn+D2
haGkWCEM5WJsauRzYRnJ8hdlCGooIhWyxwccaaVCsaAHSFRBF4JpWYmkRkuDJ/FEXp347jRQGZ6c
57tN9a/+BU8lP+IXh2gCSu1pRORO3LH3ed6zr2BpS7X08QxgCFsiE0GyvKEzVUOy1icMn+OX/X3L
nU0Fxm50/KHAiEiw0qH0miBxX+y7FjlNhf4Pe88g4L21r8SWywdChxx6TF7pnlXp/al1jcGi2sFA
W3V1FTCP1AoXxEpUMnGoDwyIU8CicEUv/lHucZhS02Yrai8AcvFRoAVmN+yZWdee8T41slNKg7QK
QIXCD8D+QC4EHxfnTP5brSiY4Q4tSRyrLMTFYDuWDJhdM6aFjgS/hBmJn/rp5Eb9ctN5rzRSucO9
w7CBXhaqB3PlQPVHmYj0T7yizdAj5dO0121S08p7QE2l0MXcKaKwxBQqHhbWrtplkK9izSkyakzt
ut6B1m+gJ6UcCp0tPNOnBQrnanq7dyOaqSSD18/rByWwCEM0+xA9ROQQEX1Emym6HKjRU+MIRUat
XWSzuMJVD+IjYwYVII0hpRJkPKlCtAsi546+WhA/7V7dUxh9iOamiFhgTfTzRgt7o07q7fDQwLNM
mj8FHmUeGTlv9H5F1kzqUhwayodJ0q2v8tg1AbVH0MXOSf8EXY9mGqvLZ9PLEiHh/XOnRBS0SMl8
Q2Yneo4G1JUG7OzgFR3qRnW+QHgJ4lAs7SyF0kXqUMShiEYP4Vpa7Oi66abe+nwhgH8QrtFaDC78
rlO6psg/ffaH+wudtYDzVI5hSPoSw1KY6cogPlo0QpwR5FhOPEn60/5hvH2hENF/C+zyZ9jZMP4M
D0fQDpGkcoXih+k4KE2BfnU/3NDgTbrbZYOQsd6mEfcEJ0WWIF6zkN3y/ktlUcdeBFek/tHq2ETY
e+eHvuY/vNBmZKKGLLqj6YPIveqFoTbdLtR1fo3X3WQ5k0clygp9Ogx5ip5yTVqITVr0J1DjA/pd
4PUwU9OAvx+7yyciiuno2ULtYIwE8gjm0S7x8IuSlXIgyZyF4FCdAyxG/usLUaqh0kQu5UtCr8Bz
5ykutPhektvSiCcGRUNcEKqMRAfnIyFINpNG8rYQ0iIpqDAXoVpvll60llqxA0nzKqtoRmFpTACQ
ALgdKZvTIMq/DbX+CozRorrptxiKzLeIDUnsZKxmmYd3KE80tKW2J299qXDY2TQVMU2KOi1mLDsW
SigeUvaXh+bBtRDRqoBf+U7BPHb3qbDxy6hKwoqaniFfFmYEpglHkzPQq1cqzEuITQ48UoZTsR2r
/AN8zvrGD2tbTkFc9RXeGjyrAiG975UfIsKWrwx1OwxAaLuoqpAUuMwHn0yIWVHlbaQ40VGehLzA
38Vd0JXf9EhfT3NU0LoXWBmo8nmlSqcIq+GVWi2UG4HWNjybcbTjEgZscMUvAwwC7d1dfP2dwGKi
jfNvLD/m8Ccuo0RdanXDpYTH4MNVzlHh93K8DHW7/8tFtzUi6CZvJt9lCNVUm9H0nrShgfGA1BM4
ArcWgjD7o5n6xAMjbsjTy9+dgh4H05HfIB6REyALSDdRY1ft4HM62abtH/yaJrdgolmqWlKJW0qt
3mAUy4tN90VIZtbRnTmtSwxDjkka2cY/GxU03WIbROQ/yjKTJZzboT2BmjABj1RiJJQUgfha7wNf
mtc8kF/ob0tJtMBU3RjdrCfZyQOtsvw0NB20DAkUlZOLkp7SmKKmYcWVgwhNutFw0+mbruf/4+nM
ulNVmy38ixxDQERv6eyw73PjiK5II62ICr/+PKX7Oxt1ZyXGKLxN1aw5Z8mSCweZ5EeGX+6iRsEx
RIJCwbRTvLNLEytQ4rt89NMbEAzOf+ha+v+RCE/86kbOYqTOk7nkUpWRvyN/V1I9nBBI9UWR/l0s
q4/pITOcRY42OCwfu/ZKehu1JtlwR8eUNUvEEutcVrzvwvyNG2MsfflgGHZgISKiePWzX8j+wWCz
HnNjkrBhhgw4STsFsYUcA6eaKFhMLOWf4jj1oVTzhJxQWOb/h/BoCQQq0/IrMBVG/hu+BSmiThVd
OfRVK8WgkYQnCGdcZ5oxUZqhI6xcIYGl5RrJciVnXq4C5og/BEts1WQ2G4n9BIAlVJ0RoKLzBXNf
yCIgj19Yue+guyC8BW+nYbG0/IHpzgoST3wviOBfSVu9/va91KZCeDwqP8LZEQYBNHN6WWGvfLms
sH4aiB873Qy+crnn+GPbK6EmVu6CObOGcYFkSknJC0U/iroh5YZi5kPTuLPkPGElAmviYAC3Yhbo
V3DbjtOiBaKTrJ7khhT9PX/42uUb1Xp6Ty/4Fy3ihQA8zMnLw3s8ufhvGxfStnWbfcchAD2jMZxl
O7l88hZkLZAtXH7rDUgwl6bxMqFlFWF7Pf+QZbwGLNWkshL/fyLOzxLMlUM2wrIqMTuMwU+s/V+t
H2cpWZNpTsGjxNu9UWchjuktVmcc1y8YUvdwm7xcQu+iLPHcMzAm3OMSvH4O1uOtR0a5+oS6G9aU
OYb1uEDtdWeBfJgz6/xKUyR0wZxX6V9BnUOCrAURMHZbYuPOc2bOjK3uep1h1b/AoxA6FG/+QqtW
YtXWVKMmnzg9Zdf1HQXtBhAS0S6jqHarD337ZRsDoZkJW1jsgluDB1xy9GaEUhJVN1Z/WSBXFqLa
Awq6vixt4b8CJR86l5uX7rqR19DV58CfSmNT0SdN4uC90oEGSR/O30c+gJ5bo9e9dudpbcLLzNAr
Tgv6wg3vLy/oHLDjz7TZPbaDa9d7dm1hLJd0IxAmoNAlRKOKPPciPLAO35XGBSGPsg1+KWI+wagM
UNjNB30qZF2h2At1t2s3S/7+K/SaZQh17DmW15QOVv2tkDJE+woretwBJH+OT0N5BRrIX2SDlddf
PMeIg25Ww1aGQPird6U3wKDzL7RKNMhDoXTgMT5sjy4LWhXQrQP//ACMiVjq9+Up09vLhf8LL4/2
2HAaVkZs9neKj0Lkhd/topVaqmG+M9cAIoXR56WXyHfKrh2BId/Nm2E/FZsenWU+KA0XWNW/tjg/
CVFVdsdmhE2zg5SBRm9jY50AadPyEKUGJJyb2VnGp3GijP1revGvrC38nG+nzSLO2RBiLyYeYBMR
qoRALVK87i5BYb8kji9sppsBLT0UO8YMv7BTemKz/x87VMrHRjZNlXU/dNS2FSl2H8Ow94E33R++
3272ovz2PtQD5THQLgW8il3SDIW8QU2cUjAb/fz0I1b04IT2TiwLRQl6M3fyvZ1sRd8NUJa8iE2J
1jr/cADc7XYva4ex3eR6FTUc+ziUSpV07c7XYK73WeGqlIVGPTa5XWbTaLlj6f6hG9i4E9z5sIH9
qsa1V0C9mrXd20JEuy9kDTLag5lIHL7yBgMLbfEFld5tMuGOT+coBvWkXiGRFzo60WkgN+N7TF3R
DONdwSPWliQ+q5FEZBKTkToxpJj+9fyzSj5NDcHLn/gafFIkaK9Qe3KAgxO+45InxYgOZXh/9dUf
S3tEzgN51cQ6bU4bsWuQoA/5FKXV7ggtkJhAYDGHM5XkY5+1CTSAH7Iqka0xkBf9T27WYjE72cQl
4BmgX+POqDWFd7x6j/Vl5b6X77HMFsMSrvlFPs/XUkHY9/erNijt3hqT/w8JXeRpIT0PtYEkyIOa
dYaSHvkodT3CWhr1SQH4U+F7iw5dxHowXpEiCMX3M/2i8eu5vkHWvnk91EAQcuaKbpLa0i3svXoR
Z0ySgQ53rXeXZaWt2MZUJ8qpeKmm49KeixWk/9tdlPBura6XEaKvMalYp6D888UCC1S5MjFaGqQP
4Fj4aywufxfWYs/ruEhVcQVmyUAYwFXFtB23daC30Wq+YsXm+QKIgX0hYT3T4IKV57sdfnvlDZ5c
lQHndrVgFeIvMQykHRrusb8z8vXrtTaHJO/owqgPPEhbpWEWSbnYv+MKsMAdBSt3RLJiPcWewFj6
KhXEBoRhJUZUokBoj/DIsgDzZH8QsS1EWJJcGtBOA9DGjhlc6ETrniDvw445JBTLbB38Ripp8UIB
PIMB/No2o9sqWFCJ65FoJL51OmasReNOzyleTi+aZG9TxUp5l6Cq+pceG6/CkPDmGST9XPcxJLuT
Di6OaJq6A5z+7rZr9Q3zNb2twOPnvI8MEXDfbv9TR8/EJI9/5k4bbgY54gOVtJlwmqf3Iam/npiX
FlkWUgBYbb9ROjRmnMfOUcduPrIeZPiKKyQBfrEdOa9o8igt3CjUJwq6LfLlRz7un6wU+hZ2taGb
t+n5a/7hvmnS7gTXXqT75h6jfJr/yNrNfBM8l9YR+rQDwW/dLcxwSOyhw0Tc5afBK7Xzf2pp9m5o
5lK3Ww9OnKkBWF2g2j0kWs4d+sjy9bbK6bv5Fy79H21/f1gBrgBMo3vk1vXAOFkdMv8JkEaSeZ2F
RicR/Kt06yHLssPnDuJpH6nANgcxyqmEvPf6sNLcZKiIzZXZgtiPZvFp9zfKusEpSq3sAsUNljCQ
2N/g2X03nRvDE+cZbcttAFzDY05HLOSEsDGhmc/xn8rwHMGEhlNkn3peTn3nZhq0kq7HJTFCYVit
MxQQOl87j5PL4DGsihxj2OYvAEahn2CWQr4hr8GHavYex3uVejK7eAJFunNR3Z4Z9GwNGRKpU9tV
ftvI69xTaLY3ilOvQ80EdNOUUb2u1EVcmmkyzP7djtm/HJQeR0q21MjkC260y3ha1Uj1/neUm3Sl
kz9v8pXKKr1qdrdFOgsXcYiiLVglaIBvGxFPGew2QpgnZsmoeONWwR0H59/uRT10Lyg3apAUuNTs
L5VFAMSthiujLCGF9z4IHStOfakOemy/Liw9S7l3qXvutGX0KfK3L+qlc9HGokTUxy1AwY/yAG9t
6Zshd1pdM72/jY57SKmqETsNEuhOSNvTcvSYBZMnTk2T16jP7k+Y5EgTEDkKVAhPlP9fOc2NOutt
HhNqVvYjgxoYk39j2xUt5bjNk/lzm62z9ecRaR3EF4QONJ5Gi8oFC0w/ldsJBHZ7WvVWCVnqnlKz
fkRZWp7LMz+pTnZ11o71SmrV3R8NDpfwvxDeUsH8qlhUeqPXEwrAxH13soGPNxINbiXSF1eQjHMt
uhjZEGStkmhLCDzAhmw8ghkLyixwRzG9LR/kFmuZKz0Iq90js/SxFxdZSEKznieGIcxvHBTaL1P9
3LrH+1lDP3U2ZpphinQaoiuiEjnoZfMjLBUhNMkhTXdYR4Tnop2A6qUwLLb6xEnLYC45F9C6+7Wu
xYwE8Ym4fYhWTQhFwrUV7aWCuKqBLtFbt6asuHQCrl3CUAJCYUunk/bo7pt8Srh19w8rJxAs/ZOV
YkElNjMg/qRapFRysJqRTnWh/oqliIQH0kQuZ4yCypYwZfIhjB6e5YgaRnZhUrS10LaxZ0KVIeCq
OFDJb4vtSMh5Zh/F79PWl/rytCYMh8q6Pq39zWkdIZEVFZHoCnFpwcNr0J+Kd6IxvXkixW794sUy
bZZtLAG6ayTNeQ/LJWgj98RuYANiVMi0KUbiPvBVRbY9VDUIlXAYGKQImDuI1zRGK7stxgbiUYIK
eiD/F8EbjZcRzr6d2+Zliw63DfCuI+3CmYQj35bn4A/zbeWY7IX5qW2EeuWf/fPzGJ4xrYDB2RyT
c3HurehguqZl7kJGnxyt0bfPLuKcSXZGlQP7whh9pTr9kRhyv/bpIOg5jPoewwDLwgGvQqG6JT05
B9Kk+I7NQjyu4cGg+fEPeA+hv6tH0SSYZEflN0Ko6tPMGl8WJFxyZG4XX4bHNGbOJev2Pt/W+9bx
dY7/Io7iDMVhX+6ll/f37ab4oW79dbpNt61Fvo3p2bwMlvW5z+9UZ+PY41ojKKfPPWYrwMUwJ/VN
vQr3cCq5dTLH0Gx/z9mAydqBeaIthIVY7IOtGs71RTRt8BL5MGOli6d8ptDuRyZKJEkfjIW/Due3
ebRct4edSUYcvP20inZjUZ+zn09q+mCh1ot/2ufo5/7XPmeFE8l7HOKkKxyG+1SdqBhSxOPH4D6I
xyj7oINIj9uvNFp1WWxRGtL1W3yXrPxPOnF+uAUQRO5bSCLnEA5lOsCCl+uDe+2otzJSi4dF/Jf+
tRs7/+svXmJsEpDSNgPYY6SSsngwpSCqCcVK5KJC6ZAJ1bPZQ23wTn6GwBZOGnqkMxI9zDSAUZ+T
EF98sSnpU42jMuUo+xg7A7E0SJb6PlAtXZTnKFfCMfDcyU6JEBTr9hrmN8LkU7aqbrZeWk8NEcoc
XHauR0TTWYqhC+k2ya0WWCccc2Ir1936kIxGHd5wLzADOE4+vjHz++QF1SN0T6OXMrnr08Lw1Oew
yivAvlPLrKOBSmGH3ZMMlKbDHhFx6yRdyVk/5fi6ZXxcNZCzwXOjuecC965ZssgWrTEbY2vcdX9r
LyztILWx0xoVn/bIwtDJB/1FsM0gEQVbuk1zMaSHE3o4BIkdl+d6QgPrj9mJ+rDpqlHw3X6JQj8m
Q8gJZbMJloyMz2QWXedz8JWDdoYl8wXwhKarGC1jPMCIp1JwlL8oR2sTb2WCxuOCJ9LrMkfoiK0B
GxHWCHx2IJi22TCkdahRDGsEB98DqooY8esj+CIvpkUubDEd0TYRS5uilzg6cOsjtPPXfRjhPX61
5QVTHHGwP7nR1VmkflIGQGNjZnTQtRJMBwcZAuEMKSxZwcddQzL61jQZFfAFK68Y5egh5cDKhBjh
KyeuDuq6zdHaJtDqMu5vFn2hOD5Y8J3uRjxJBCqRgiLido9Pyzm5d8R/Onh/zgzvBc3kyyzwv3tZ
GZUpAFN//MANlLIRZCeEHKwA7Ml/7T2uFq54nulYGhFJMCAGJVemRIWtj99Oj2qmSAFl1xWlMjqP
aecfoyhjR43s7qY7OrmntnsCArgUCEgRkxIUrgknXQ2nNdFjilr3zbL9ZE4TNKTy3lqElZpZwpj7
LJI8nhLKnuZtHS1Ltpo12gMWweFj29mnP539c/uY3mnzC0GawKJ6mAGQLZszIezDBF8osEvlNUr6
yRcwibRFMenMWl7f68yqyDI2CQOkwHKqdcy37b28vOgkxZ4KjpSJBZnIyUNYw3JgpwJlQxTlkfv8
0NnFD6w9Og19kIexugnOwT7Yt3bFxacCe42u6gbHIfRn/hR3x0VLvIXEzV0M6cXTXfJb6pJ8S84f
X0nFUjyIqU5muA5BXTDBAOeCIpOkOq/ta5v9UBH/kZo07nHL1krUqz6qVP+PnILohEdAIG7S6k84
nc8h9fU+PNvWjLAEPwyFx5svIsqlmMv022Y5pbvPR3Qs0Ct0XTZgY0r2CLtX1Jenkc9Tk2WyrCBD
aRPsuaUElIyFfAKfBo1djnQNgwZxXxMbA2moLqVP/C0/mJw8fh32MPp2JCqTQ2MkiTJZDlH1f++i
9BdurUqB6xMqtzOsCUVcr40jHBjFzgGluEdIHc0Q3stPS9yb5HulR+TC6f0f+yCZijBBQM+QS9Ch
OhQOWr+3YHdDO8fsCQdJy2yvtdwi4+/OsSbiVfP2UHWzBzEvg30XzfhucMaXCNdvfG3mz4mK4goq
BBWb8YiFHglA44mnDkjxSNRf5GzOmf9Ck2s48iXV7uEGEu9oz83RXWvLDidYTrIKuVid69McjOyn
wYJUm2rTricUZjFA0mc+PGTO/9inwd+4tYKgTKcgWjyeMXw6K6uaMr6QksWiQSVW77rVAsX+JMS7
a9rGTmPcwyThPo4m0eSZ2gkAJ3ODKsTo976KhqwyaLxbY52zL8ZvviXrowQUwVLULRpsQ3zr5/5H
X42hNWsJtxvVe5ly4xual5sswOHbJZHSfwlf2K7bpr++wTSMSRxlMkY/IAtsyY8BNdEx8XrbnuFv
Imgu0iKztSS1AomQUnnPxOCGR0SuHxzrCDkR6FjqqzQMrswhwNq3Lj25281aaraUoSjnwouXAipK
EEeUO7c9JWL8SCncSu/1TwNyRGX+7GE9FbcsAXAWcc8jdPOHKHlYRdn5Pstfn87myqJZGFAEtY2/
9/e9bW8beV8ZrFQAlZGUOERZeFo+P7rRFO1o6r1L5zRF7kWiBl8SY3ivHLcmyaTlwclFZyjxnth1
SKDeHhUXOM9BbGaMc5Qhu3jXPvgbYt0MDxAiXGLXCPMC7kNZzUm9xIZL9jCcF9gBRRz+/nkPukP9
L5W4McWpQeidchdMvjMR3PGXH4DXCOPrs34s7/N6KtKw/kQYf3Kvf0Q89hroMqUnciRjscs3Jt0O
iblGJx3Ku1Di/SmkflusJRSsTm5M4e9UFsX761Iebqiv8IsKPSzoAKoM8oYqcohXVN42YIM2LDp2
TSY06+QmMFgRCdSQUbaoXX9DgosBXd5yyJ4jEnmP3GXYfY1uN7Mh6QBbruzq73Ss/moE3AN6B5QF
DnMOmZo/reiq/WMsq9Cs2oClqKbhlQNB4lFCglLM76HVo0Zud9fzNJ5qq3zvQ/yBQXqIQc4oBfZA
yJplgpA5ptbDIkO4NVSmuGUk+IWm+Dg1PwqYK55GkGqoo1LwRFkp9k9BjI8hYdPfDZdutpVabH4h
WQCIAHVAGm3j727VNMYszJyhTRyOPQRiKGUQ/RITpF3cz+22cQkxAm+suCAlbzAQqB8DQQ3pfgAG
sY2RH78QU4AiYt1H0kQVDROiXTkqoAWS8z4tBUyocB4/Qd/JO2Dy4z4ip1l1hmS+f7ckiK/x3J5A
aH4AHNBg4HxHgArDH3Oh28RnDOwTAycqtzpjzgdpnVC7AdVJzQKa4/5NUaQyE3x4J/wlyEh4P2C7
Ju5+MhBbVw1vDuVXsAYJfsQcUeyJeuYssdEt9cwa+yzZXjMAR8wZzCOgZ47q92uvQvmC/LatmUVE
chtJUVxoY5KZgsxS7+uMSEdFWCLenSIvkVRXFDqBLcQZyp6kui1HHVHoQAZR0aW5YklWzIFhUR2n
j2NtHQ6+iZyHWFxKgAJAU+MmooVMKuX9YCRk5/CqPu3wCtcF+ShTuR77syCxivY8/ZcMO7/BJV4b
broGRYQS/qNMMoJJqcEJPW3SnClzLt/y+PkD4AFoKtjeAcCFifakxWUPDBz4EoKnHJL/Bx+XkK8e
Wj4Vn9B5HYOrvuxizOjdBmJXLTGDPEr+LfCCCJ6EfiwCT2l4JRoQARKktCqPUrgVtqcADfyBLRAD
NBIgD59sQ1ryGmeJaVTMtNx6K1TZjwPOH7sa7gox/9Y4jVIKz0EVhfgqPX2lBpl/jOJfA4P1AwY4
YivRP6NMgR7dfET9BdVTT3BBeTot5T7aQYluxLUI7zqOdPiqAC4e4zvVYqogjtEMWREZ8Q/wVpgD
mRk9VnEtPRN6UJmaUf9O4v5S7aI11pBlXplUJTZn7v1pAXz6E6lRP0fZmG9maBdfVn/1PLNA1HBf
0B8qkJNeZrjEWNrDJDgILEyTRNUsZbw2miF/8CfrczN7LZrZe1nP1XU9b21b2876gQZuDRqn/zAS
BWj3BxRLnhS5De4wc3b13RQdQ4GfAiyVkh43eGf+6pfmoFxuu8dBqOZxTOcoETS+550pFa0vP1gd
xOwfLzh1XkMrYQQRylzkd1SlRtwh5FFx0wlZ1WoninWhu0sdSnoTCmtF7AhKtpIdXRVQej6ol9HY
6PO1+CnIIRJXakroikViKGU0OT5qvg91ux+AJ5uvru1fHxeNCtqhWWcIroVij5aDDi9os4uJcjQ2
T1CTvfHvTZx8Ds/JxEBFGXidaXvwGrehUdcsIXatomHtNlYQ2j5Cq42OpBBA06tBcq7lbUhNT4kt
EGQDsaQ+p3JGmMWvftX89RijvJ00pRAqTg2zQwQSoo4WVZywv0gT+I58cCQUlnQeU1zVkqBLDhn2
OGTBehOa5ubnaXeXmKwufTqRKAfxtsDV4dpZdhH83+CMUfWHw5Aaw25gVdTQcPWAWVmbD+ipuKp5
j1FwMnn//Xn1snvh6H6hvWQBrSX1EMEgYzjAx8M3MKSH0A2UPcSDQtzRWCCotEmBt6ZI858cDg+z
D6gHxg8f4ivMJjb7kMsN+uIIZ0cYG6KkENK5KEaKsT7Jli/2bdFYfBUk4jXwPTDDuHZi8/Wru6/f
BN4J9CARdYoVx9tLILc0ntCNZNZWzGkM9ufAjnOZjA90U6LJS89vAqcICMBO4HNObrOTMn5W0HOR
/vVxr+46D/y2kHJ5VFdouVINIEg8Evfmmzp0jImyUeEy5KNrTtLrOx00CLddh3bZ9awa99dyV5c0
FaILXSBp2fMlGiwsBeFItQZx6imaTQ23s+xM4fQ/4WIt0dMfyu7kkc1VKJGH5jXBn2GuPQbVONmV
9Avqm/dLHyPaWTlJ8HhHC/K5RV0r3bL5Cdb1OpMa+gSq22IiDQtE+JqPYFIN+xNjQn9W/OXoNfBp
8sq4QRKA+IOtRPoloGk5SCsBocvk+A7qkLQEUZWdQ/YPYZB2sH/h0eb69jwa6MaTzmfPYoUQxBZ3
bOBRAGnW9Iv83ua78WxW0hCCDA+Kh3R+kPuLnmdiU4wKWWa1lLflEDIYpjDQQiChsiLINiUaCKS3
7J0X5SOeEHG4uLEEQI8fq6S2Ga7bgF37eo+DpCBq7XO97x/Lc3Zujs0RJRa75cMyfJsy2ymwRDlR
cmBX4rXhcqO6fdNJVeJcIl30b+khPrA2oOZhNWHmdmEiMXdYnnGJZ67AbijNG74uMeyXAhXNN6is
BvVfRvTGhg79uDBvf9DM7pLA7E9ug5ciKBtVU6+9UBeYkS8y4HhtUlM0+Km39faxLpfN6MnGm+Hq
KEpHOcSrrYAHQ1iJk2SXKlggu0R0sqpw3cXNiNa7rk8bOSoT/mi+6ThtgH/MBcS6oWcrsKWcprRD
n02DJSqnhghtVvdKbRDnDPFSQRDzHKXHqmdD56HHLhITqpED3Hm7vEwfrf4kPUYXnIagMO8zwCf/
DaXW7YA9/9ZsfoH5RkE7R8WJJlzqdbyX4BIuiQdKS+u5cJ34tHVn7/88S6bh80zwGJMEQTL2bojU
h8qgu5a6tpA/xIGJqBM6OSgPuHhD+d/Ae0l4xpJoGyDjX0xNEHKqoiBBX2em2g03+a65ijWhHF+U
SKgE4hf2pRCQbIuJU6VZycl0TsKrrUdiSVW3PZxHiQA13X5TADK6Zquw7hgWOEZN1sbTuwcxzU8x
3ZW7fL1V7e2Rft1vi4KxZOw9Xv3L3BFPSFoFtAZiG4iJoP3ePXf+P6S0wAba4E5dXhqi+l6MOvXk
SfKLQe4wgtM71s4UIYd9YndEvisNhEL8aftoSeWXpb5mkJYkI6qNlPtLSgqigvUH9aJmN68X2hRr
kyk7fkj/Jin3EzF8yhpSZ6HQ48jL+SOdYoewI0WGLun9NywK5tAjxWf2BVgG37wx4XfK7su0hR/9
vStrZd3b1qt6Rb15myIry64ZQtLyWl3ZkVk8+5fWpXake6zw9aBw0qAqR13Vo5ZH8irUEtnYZTsN
MB/Q5jURBf5DKcYNsKQ8WQsKLIieOBSIY0mFelDYf3K/4z4TDmWVRz1PJEi9ne5qiOoBoTtm79hf
3RDtipmxiH67i56o7YddOhAsyEmIiRaiYAdBosQlz+C5M4PMGGApkhuvF60jamQxXVmoFBtW1HPz
fb5nIm96G9ESa/g2a7N4Ek8qipaUdU5DZjhU+h6qFDnNhLvI6l5/LLcUpW8/Cs4wN8CxLtQpEiKs
yQu4UN21sqxJKoNf9fK4xrswsOtDvKsPLwy3o982KDcjVtBRjZRBFlmx3xbzmpD7yVVHAs1hyb/S
VyL0VxcY730yb+z7GRe6I1gL3BHMCIkzyTfgkoxPvo09qodk47d7uP++d73De5dt3tjSFRsRessR
DUPBu2tAbpWUGy9ToCfetJQWv8VFyWbEajvzfDoyYgV9xxDa3/TodJCQHcti1xmhuOHCIAn86CS/
GhfEUbr79PzVCfVZHx8H8Vm4ze5s8u3fxyhd5JuY+22FowN7jtejX7m0aAonjdfevX5Ljvb1tKSL
15r9klEjA4dY8Iozig7dhEJBYNGoh1hGP5S/xsE4sIOIDwRNhOC9p+SxNUJRsjTKtK5x1P9V8B+o
117zPum7FSZ2GuAoZt0Rg2E5BsGMHs59s5ctMHMrdv6qe+1eRV8oXPTT4CxcZ4UUWDZUYTsLx1G4
sCIWuNNpTnrAyaoaY5hCR2Zb2luhL6QDEqwqyPbX5fUKoAT2QylJOAcYY7yGL3b7dJQUAyJRgOwG
J0jA7BLbo0mjuChBycBniPCKARBQ8+9+ifMN/QCIBZ5uRgKuOtWZl/LnmNPnWEpK0S+DoXHpTuvA
IpLDrizVHeLXcV5OheNZzGBfQzHx8bI9KBXsBOLWHpLD0/IOlzWkrd+b6/EcCZJiYAYiWn7Jl8rG
rGbVrKWa+QJHdzIj0e8nQwOsRQdnQSH+8UISwzrJsULIyFi8frSCvKxYvXCOkHKWTn/dJg8V3yhp
zNYbS1O0RDi8H7diKKEkhETaDCjabcwVUroUln/i0CcA4zFwZGUjbvLFuJERM6p2uMqMf6b56EWX
TNgliCj7cK6Jx/sfbbuXUsCo6WPmw8SJFgnhQbr4UbxqpnkvEkCBi3Q0sQV6HAKjMdYDTDmwCSyC
7Q6dipIDGJfb9ZpZM0shdePBFmc2O1s+rI7NSp5WuTdKV12nIfQEMzl+dGJg7YjJhqw4pyO66b/y
ryIYeJttIulzg5cs0eH89ZOMW/t324ZKQmr6p25VngHuBQaI2/6l+rmnkukdI8plBAF904f6Wrt3
nGJ3/XFFyJLhSvvOoUS7yQZ10yp1YvSqvVGcDp4r5FTjNxTC8Ttxgpk+jdpT7Tbu1m60ynf8Ki/A
Z1lA34Ovxzf5Vngy2+8JU80xlnk9L1FnWjjcIquyteupordJn4QTMgtL4wGqzDM1lQ0XXDWzWdiY
+ahEPgTT+mli2we9mMtG1elu3VaGG5d2lPzEGyY+Vn5+aMWBzZRL2IjftJJwHrpTa5v4vvSHXKZj
7y8+xpsWMQ6tzWrs0+TAGjuGhg/YumoTqBGw1zBpnBtTHIQHKh4ykBwTbn2IgUEfbwQqlc0eChNZ
whN6WYKXfjTD3haE7zGW1bM6NON0ZyxxYL4zI6YhNXrgKmA1rp0LMS6YgXRn/2iZuAk3kBU45YDh
N7eVzjpoIabtdQ6pXfbnFTv0vFkqy/zuUoBMr1jmW8ZSfJgxGXIUYnXdeyxuE+AEWt0xsxiNr12K
mSDnoZc4T5oP0WkdA0UwkrdpYE22b55kJ1atr8WOgQIn/c6gGqGC4jkljLB0njhhMwalO+1kCEeE
2CTwS41ANRi/FUtfqTgkVK/jRtpuETcQPbK3xOenGe1VTub+fg5crhkZzY9gJbdxSfMH/yeB4kFX
hn1MrEJNCLLFiSXFpO7QXkQnm0rC/fxgxaNIBzUG51VQ9Uk5e+GOPbmvXwibB2UBEpAErkL7F7Hd
y4jM87kKJDvMZvy7hY0Yqzx547TAXn3RnpXjBiGG6LBfk/CXCP19HxagznDL1TkOBwZcRMV7pFZV
n2/A4pQ9fPven0OOnb8ByzdP+P4P0/h3j5w2QSQFOm6Lzo9v2EXiNLgZR0N4tdxuhhkhNXGb1NVx
mqiGIVBADOp7DCkOwKonmqEk01uXhycpPJkGXu6MPGiTvK1oKCWQNy1EaUbzsuPfLrwnassvjBRx
kd40g7CPNzX0SYZVwpeYr9ERkSAQRIgSSkLo43T65hMC8yVInTdsSUit2QR7aoLmwO6gU4A8Uf0r
/xX/omFRmfef9KdHrSswszU1xBRCAWa0mL+8TYhM6v6uz6hC2uqwWHfxwqPKO3/C/WxZTQfcErv7
1gj+gOrGEMoiK2xNenTPYeZQpX5TO6zOxZm9ElJcO7eyqwY3+qpcAqywKyv7FS+XxvusnZTxgDDs
xstmOUa3ga0FdusQAz/h8vLY3Bf3RQ+hzyocGkComCslGBNkPev08yCcbKlWt3ANVrbALfGxyJw6
mKszY/P4XKtTPtAgHpQ0ganH6p7WMW/znjnPZXYkcNd/USCCjKdwhdjKYOn8KqDFfEwgX2OhLSiU
NpQBquV7jrmjfGg8/zlZz5tTV7MmGPcJC1Hia5Modp4/92bQwuLtPUrmNQkIZZlj848wlv0RMCfF
YoodRJyowAkwohKrQ9EPAg+tG1SFG8awbHVYmf1nloiUBUc0MQUAcf0V37b3xd/hKABgQBQCfk0l
vrVpbfSjweja8wYjvLCkUbSGF0afeos4poibZX9+WvqrcBURMCWrfPHYZDjocEpZNERHVcyiRbAQ
E6uINvIHwcRUfNLEOEOsxHqOtKMvIYgIRSQf3KRsvUkdsceV4n40FuqZ2OtG23JfnGXi7MsP76c3
Y1ikFm4WAbYkN5okUUp3H9DnusPCFV9qNpd14mZzGDIA5ZFzRfHUudMEh3652A6glq+sh2pKOPeg
p8FrliFNmAUHwW4ouQKfPoBJCSCDOWVZkmIS4+ENKEPzSji04r3ZInbMdoLwPez/ndEU64RvA+wO
wFJp3RFX428B0KsPi6Vg50BDICEhwqotxEwxZ9TPtFcWjhqA/ZyBCpTxcE409gp26lq85YULRnH8
E73chjrxKMdGfdsZ17zlUNNYxVjb3TzyboCiSoPcYvZxbnNjSn0p9gMYt071PXoaoNRi0gYNGXa7
lo4ROwQ0/qkg5UCYNimJZYZgWyrCCfrPq8SP3wBY8aSMJeUrWj4x0FrzYIEGB1C8GLBx4ZNP6jjJ
XflpmzUVJe17U6x07/5P9LT+8NslkwB1d4J9jaGncTgNgNx4J80mB8t4MIbv7NThJJzQsZkoTGAZ
AWie2GnwEgD9QwnKxLomp/Ewuzn+EMgiZmLClm/A8Lybo++T6aU7h9GGIpy4xaSyZZw7277bQ901
DJftyG5VrkHpzq6PXS+lh/ROi5bS7dl90vRIBZamzu7iWba5RXb6xnvnhICyOyreg1Bbq0eDUoLX
hy38pr84wMGhfxtjuA9Q809Z8RKdY3n/UZrVmzwZYd9r+MyGCn3enjvlMVNROamKG9DYLO8fFcWJ
wjl7eV5brbej81iTzCt3amYoZAijBsVmQSp/M+PJe397syatZRPFC88n3LyNNTINqqqN+BJ3+Ul/
HdFgqrI0f5CBfIdOCTHjhHDSmJdIuKnJqtsMyt3VB8jxapzDCpbtLqWzvpvTnaG08sqOHvPkMeun
CNmHKkyUYtLCOUkb6kd1hRFRkM3pMx6+t6d4/2KwOIQ78b9nPekfihxKzwoBpbLpWlHqvkKmQdPH
iqWvYe7HClVS3PVpg2E2h3tv1D90UWnQIgZuskotg8hXfoOvNVbreMDAfMC+3BS9SXsXHPvEgTgn
tsjq6fH0IPFozTVXIXMFS3wxShiRTDL2ptoJYHpcAu/0h9Wk8a9mkt5dvJnvOPIn1h0J/qwu3XxE
22FFd9L+MMIGSJk9oSIyrnHF3DSjZPdujStl2rovQzxAEeHRkLfnpo2gt9oZ2H8Jit3Ztc4FfjJP
6mXtfy9kxz3rbVCZx/TdPM01YJyUXTHAuelEuYfI9VoR3vVHETZCK610C/xANfMBmDIuTvMwXFXv
tfZYGcVFzxZ9ZUMbRjZwP3De6YR6Zb9r65S3fVuLbQaGsDyn/F9vH9X1/r3MmKt9vC4JDgNtxDir
UfKMKtZy9HenSQMFvzUE0juNmp4bNDZNvmh6AYtj+Mp+/deQf9wGdwa8blELfaAt2hpui7pHNtPO
MX2yn6+d2hqeCNV8bPJf1E5YYInwIUK9hn3MPuHX8XLw67aZP26HgLaddfE001VCUL4vIJF1ft4d
rA4ymLUNy11lt+cGMhFmImjDCmik7zyBmhfJtJtaBfAjRPojRnIAQ5BkdzoCf83Kngjfd+1LfTmt
2j9ETXl3+CjsXj7ooSc3kCqYyZGoJV2xNz8lKK6P5ZaK2O6d4+ZfT1rQ8nsw4tox7yG4Asp0Vcu/
2ais88kbCUx7HWLriF3JtXMf0jATLvAF0RiYlItMoS5GmN7R0KMZ9qedOWgYlFxCJqpPlRVLkwBO
luoyCIqDAVMSl5LDiS5a/PFx3pj69YSIYFoN22JNyI42aQ0I1XIoYXCKqAlAVi+dZnnprFt/foea
+Wc8re/qWHvZ6W9IljLoxWQ4kw72cXD7OhRyd9H7109ctV63Uil0A0aq9rt0VdWsVbtFjINHDM09
wRfpCupTbmLHfSAzutvkbphe3PmYGlwrioCB9UrmvuE8qYlxSQDlaVvfsTM0c7Syo04euCFjSh8z
TtrUUkHw1a1GT1YUEKyY0dOtOjY0KYO8y1HwwmunFoPnKT/OlYdZy0pAic9gEyJ1ZXtfNpt3RPhn
sWs9wOmMcfp/NJ3XlqLaFoafiDFQUOCWqJhzuHGUZStiQpD49Oeb1tnD3r2rK1hKWGvOf/6BAft9
phejBG4lL4IiHAM9tk+F+J54TNrIzXlBbcoctCuJsmwzLjII7WsRQwT3cqG53bV+cdJu8FpVMF0p
0ynn7StlVadPI8PieZ9aikM3Zuq2hskyYYGzcpyP9H+I2a4swvQrow+16s1ud1k+HA07yYnyDhMN
Ws5z1Lk575XRe72HNHxJ8+9qTiPaACbtiAKYBIe8UxrmfJyhxyjHmr7imbhfYli7sa/kg+fFjX+p
R1tAiRiS+hn8gcI9MjA58WFxdQ+U0m+2kB5qkxrjJqVX6QG6GrYcpQMbzX2S6Zn1bhT2H09CRYR9
ZHV9pXKru3elUvRVoj8I4DE64ysalbtnkskOkpCEbTBty1ctH3438Chwk9Pt9AxtcIj9zjpp9bq3
VapOUlZ0J9J2ClarT6+sNo/ccBU4w9kwvWI3aI3is6I4+WsRE9xGyc5aKH4EEgGGeTqgJ546AnRC
6sO1Vjj6VFh8WSI74DWShybkF2UsnpUkcVa9ewnJ00TAZENpJD0LwLU9OLyD6jOxpm+alXs8vTYu
PNH4n86pQfuIUgyBOxLiPDCQ43289DtDYMZwbAyRH11XdOCPGeXWqj4BfU87xwOXYukX5bSFNGHX
2TJDnhygwb7DqMPehy/X/T6pzWmL3QEVCxMqWGLiVpbsbrXLWcM28kdc9Y4QJuYYPizfg1rCpkGR
afc6C2XyGKNlpvl44W9DlMe0fTKnaZ+Ng32ozQ0Jegfigaoo9R+Udy03ZpoA7n/ucN5QouAp2aZq
bV28z8UrNMZArhG7cMLiykHVYUEBuvRyhanLsKUvtGrWdJ367Rldp7rR+TBfdLVqWdwGnzp83Rya
sRdkUVT5X+bqpfSflVPic1QHyb6p2Hv9Qws9lV9VToyNUeKT4pviEUgh9S+5B11jVCAH4jo5zLJq
2iEw4YJnLkY4iVs0gQMjrkUc1mOZ3j0NlgpAuwctPsJDL+qRUZyVQcVdr7gp3iDkuhB0/PZVLOmL
SURRfWddUHaf5zG9T3NeJ0o0mtP0Nojoi7LB5T6KPhPtMM9fYQPT7jknDe2zOziPdPDSJhUevq7B
jXFnScJ3jvG3hcVYMS0gLHrPE5WXo6N8Hb2OnacDE3mRw7h3cJTOHWWgzvAN2Na4+mFm0VDoM+IG
U+SSwh/CZ0rw8NV82H24GbcDstKPj1UfJqH3HUQMDujpZTmfAvl557ec6ewi/Y7PheRYe0DcHfhF
zhqauawTMcU5KMoET0eYcOJOI3jtCzIOgZuY4NzoEg5h7WHRraA0LyARQMEYGieMf7g0unbBLL7N
egFw1cLbDaUVZfVhYgbaVr31Xs8gXx9u/QhLHyqYZPy4h8CqUmvlwaMddhjVGe6HeEp4Fq9BmUzr
z5y7tj08NKMiCwssTLA46quPAfeWqYbQH2AlrcvXWiHirLstfskWqUGV97jUKIqrzs2VRu7f4EGm
CiKQ6xQGYMFkv4lohB21GsL0Vk6aGEFyaF7uU+m9sET52M3rBwpyE09hTuctz2q2CoKwfw+YjExl
DduIvTxdPPIp1GJb2xlYgGHtMH7fXW3yHty3Kkuk/4IgwjInJvB3JrQg5xhBvOgPOLe3sbXNGucG
6vMt9dSKnU4af2tb0oZubz9PhuoWAFNmM0RdfejaBsjo4Ei5lQGa/uc8CB9V/AWSqXK0wYcK5pWa
DyCO5q3etJsJp+mlzzATh3MxpMhPYEPxOpRfQcBYMzqD9hpgK2x8idXl4DNuxo7ahpDSbOnYOTKv
nkGmwDTztP5h/AxmvIPXGctz2GT/KMxr+sKRCSdmmyNT7jKNda3gObJOrdM1chAJtiyZFXMtaEO2
ny73XsUYoNOy65U2YHLOlE/vN2J3fq4B3OaEPYLCTFvuFQD4xd2IBNgIs9jkDI+RT2DV9nvZR+jK
/7XccgRzANLB1X2DctBeOc9pR3EzFoSf+8mEGEF9tX6F6FATj01fOz7YzT+n7prOWn+6AMvlSr3Z
XdSpbBGYDW2vjKiXSR+olXghEOQJZ3tynWd7Wr2VNWeywIg+Wnahu3RcfZTzPPsOgMEdF83XBs9N
J/rHGqvDupFIAFJgjywKPobxJxC2C3CJ4Sm77tjiOrY1mKn0LhThNRI3iCp4Yl697j6+cx33nprz
viHXGKdWoJ8/WR+QsDCZGnafATBBG0RizPgdBygy3N37lV9XLLkgtO1Tdw7GljZcs4KReaYpb+iP
H3PgxtBU8CAtsj4DHFPYjmzQ4CssEvWowmmL8bDlVfz8M2gi95L5jRmodc9EMYb1OpuHtjBcdR8t
sboxOl47GWT5MFoWunfjFkeN3p3f3lNe6SNb57R5rEj67AHFpgy66xTY1cQJCk602xxNZR4zq9+/
Wd9R0HY36uqjkcmtMVGP4OsmM2t6Zxvg3hGg7jLR+jASHPbT25yrWO1w68H8gCUFgXRjTFMdySPE
xREsTS7Jbo/6MhvC4o7n5SLb3FjEe+xB7TeDHxhW3bk6L2jDdnWPtT8ybIWReIHMATZ0Czmod4D7
AjjwawLjPz39EFyz4E5ojk5o0SBnk3sNsWbtvgOVbqHt1dzyCxQJcyLDSDasYZNCO1l8QoOan474
bIzMRYQPZEA7JsLwymcknZ4fbRud6iMKVH2o5mEGmQ3I8zeKRle65mtfGoCMhDLbfPp6xylUyBvU
IsDzrUGUeBRytWO91x94wXTc1x8D/hfipHRcPBddZVLDvzkXP8n8MSVZHQZd4dTL9zSPEJ1dyrB5
MMpEv9O9BOhWsflpBbXmRMz4kIHCr6f3t+IN9FjlymDk6jzoa1MXhi1zWJzNUIcgrXWq2YGPjSAd
E0J6QMN2x0guPdPeGHvaQLYG745Yas1U5ByTt41I1Li6sW71yu6pigew2kJG3rDhFGxbS7A8pXfH
BVkjI4KdiIv866mvzliUiOEhr0XpNRNt8fIUvwz5G9P62xl6XdfljmwWHRhaD55V8t5aU0CWZacv
BluPTXssH4m1rDk3YS25OTGvpw5SE2tpvhHrWe41cePLWa2HNGIH069xzrcBGjHCmBO0VfaoANOo
p5T9RW7aVdR7jvJNNBs8UAMZO3X/AiffaDt0RtE/USlch8oawv8Sx5NkjEG4JINnGOxZlAhZPFPZ
KXfVdarR7x4juP6JXR5h0hcvmmO5LPPFBVeBweXm5EcmlgXNZ42NlTDiFCh4tGD5trbdHMPnG1nq
0VysIoibB7owXAZcw/sZ74Dd9QLB2HtHvRLXHmwCbqM3M/VsyOyKfQnkST+hV0farpOniz0NKUEx
4xz38k/SeGuU4Y33aQdcWuV3mKM1owSW/Y9V8qvkD2D+9vBbrVvnhmVg3M4pqRgc+2nmoyOiq1PO
5cG+McwVzjIqNf+tQ97sxy8JQe1C2mCcrtPeOTEgktVXOn62PNjRxW6xZMFT4WdMWOQ2nOk7ieAs
emu+WA/TNT/wggtd28VPTcu5TVhFdjc2363JQceC4Ope8QOm6QwqCCgWm72dLXlOSKfpGt2HpnjQ
xaO5deYXFzDp3KwImvYoP5mHIFvE+/uqjllp6oTmbB9r8/v2cmYTo67D94j52SM44OIcvHBXepEr
RB1Moh+xNv3u+HVwURdmRB0ygfY/e+SdDL6KcbIy8VyF8YVKrQXFzaN8bVMKw/GfJzO06Z3K7dAR
m+CjyAwtByT/yslG+6qtiiD5123A4G2DulfyLzGd2baHUOLQFHD8WKl/mn2+SGfI4SHcfEwnXavM
K1dtiaY7d7cMMpNx2y+5TiD+iKkjzorheMwx8vRtNDZGB9wmkvAA3wJ5+k5SJCUEHMrePCeikUyv
IF2h0RCt1HNeD1s/rC3XrmcFXeK5o4FMGVhr34PL74da422biqMuaZ7asMOhcLOou5xAY02zf++/
fF21KabLdHPvThvyLukJJnz3s3APG0YzQCidgL4QgSbOovjgCbvezpml7dr7CysN/SwTz8xLIq99
hq6l8rxE311dHfgORD1lyJJQ1Tv6v3web2mwo9/uD3Yd7CVwLfNxMqWIVde1KZ8ykQ62A7I76nO+
ZkPd51RVfnKifkyXF4j5PeqVx7jF/tnY9Z6UBUpfTPbSiTTJLfdzuqVOcpXwBMgEvfcPhR38CynB
cJR6g4LAVKXEFxqr92n8OxnNlUvwwqzCJvC5S+RrF658PB3PCdcAFOkbU7ARHcYVM0MINnn/Ayef
XoVxQ+QYi3pmnKhbKSfuQiIGUu2wLC9RwazI8DAc1IyTuiP0vTaApU5AFCC2++617bKvkoUJ/eJm
nyy8GeMQjCGAuf8MqlW5gYXhPyb6RuIc2UN7T4zEyb72ata9snchigX6nR0lw/vtN6pmoLV6J1D6
8QpxbXCl10LHyTejlb7Z9HGRhwOkaDFZYNvslJzbVa33UDGXaPzSgHMO3eMe6JuYGRR7s5e1Pdho
KEKfR70YF7gN7omVbCPOaLdxgb+HqDTo3xrWASxMiskbuYHxctat7hjVhrYCXWitPvsLVinkILZF
Lv5PPopDi6IB+jPTQaYyv7SCknstodiP267Y5/dJcfe6Sf+ZOBZOZ6KO5KmT4IrMGQohD/Erl0yk
P8v06wYnciZIB5wsTY7J+uXRjrqKL25BECi/2WN/h+vgCMFahEzc1CRaXr6+7Ikjdg2cga+GlCkx
bAO6mRALIVfyTb+P8LNnpeB1I8iydrfEi952zIgSvbmYqF99McFMgxqv9yvCWzkDQBI8RC0tsyhJ
e/1pihifAskdxXraxzWMoGNwISAvBAxiFyeeuH0x+hWtguwZB3c+t1BrfL6eM8JIHKPwfHr/eRyF
LAeReMHi2H8QIeWqCsIU2e9POA4juyfxNtZOYY4mLwmZNi9xhqUm/J3Io9eYfEboz5gETJ7BGVt/
d9arOfsA/miAH5OrjwGFU2MVejqthS0nnCGxO+8G4v8ovoKluClPjjgfzp4434lGwr/CgEGEgHxz
EpvY+yKOCCAaII5YZquvFZ6LJbi4IzZ2X61SX6NMuY05tihqZhSBngh7XwvYohzWv8cqFDv9j4Mj
JeWiJNr/yR4ldZrKSd++ualc2YslNdMiKLf8uheIjl8W9XtP/GCFBwmPk/c4rpeswDNlGqFtx7D3
gc3S9Fn272HGkA4938vR0NdqfS2WlR/1O+8Eu9tx6h5WOv5CExjgrX53rXw8kJ3LIIl/GEZRkOs4
AD6cTmt6oA2zAmpvjbkT5jS8KcvRIvjijCcsWFjCuV+vZ6Utf/KNGJVyHteD/Va4SC97dFxKpM0B
Cz/IFA5N1UUgArGxe9jbrYb/Fcyt0s4HF5cRtXOSpxS37M8Qf2uxuH7jbTehoxo87P3+y4CWiJrJ
XuxrRT5i+G04PRDh4WqIdiTnPCH/4HH1uArt+wL/SpiN6H68eCGmlug8RRvDVcmG8uXhIX5ZgES5
TBDNNURgTHPeY8tnrwTBGNATxgc77/jNL6kYOwbcn4vjGov3uvmF3YAYQp+V5y4Shmj7nGBRA+jL
M5iwtw4hqzn4mgp4sHsXQ0gnZQPhnYuslbgtOvK21zU8dCYRzQdEmhHCNv2XqiS7uiUGgUF5ddkZ
60WnQWSvbhOo04Rwm8gvaX9Pn9rNuDQ28BiXVcu7g3u+PTBQ4DvGQLrzQsOy1z2Apm6g5videdeZ
AexLcXhlzaONG3f81rLoJy1YLddyohwR+ZsMcV7MUxC4DnAyggLaCa05QV0x1l3w4yGNaviAvGDz
uUjXLrj4TOIJJGwAbwOFPLNKF+5M6zKMIIf6tP8lzIy1+9gcPHPMuqMAQoAa79BRWietJGihhZUh
spthtAUB14Rdg011Lvcir5ramcw6/pyYp+V0nbxozHzurPmLSHHrf/WYL7D9Yof8doT1bzE3nlDy
CsWC/JWZYvQVuDE0cLP6zEVd7/Ed+iBuB4Y37Fs2AVRllHSdYRiV7vSfCtKk8+jleybTzJJfOMMF
0RZQY4mPEhB7hv4JXP/pwwjrOtDNDI5Hgu/lfYkRVWjZz6U4Wf75repEEoirq3DcsbtzPicTnhG6
pUX1tNPFu7LhFAHevleR6hrF+LPgOqxvrDitDYT2i8O3MWF2OJgcN9cyew0Mq/Ez3zJLfsuYEVIw
KOyUIW7r6tIs43p9YZowuFu+/fiHkacxAKMA7ckAC3CtIGwmF4Eg5KKLJ1ZN7fDgxf+srxoecuMH
3dN70UzzJIBEkj287k0yV0gg99sh6BOLgJJMWlk/1c8lZbBHKB2tfAXPgVUD7i+wQkUXMwe20lVQ
PPcxh8ABq1l9DgCBYW7w163XpPRzAFtFHurR7MmMh9PsJFmAYXc5ujPWvwV3WMTVpn45rSVkjCbD
bi+aGpNXD0wt72EswqjEQQzEjTisdk1pd1PnzRQGqk665ZVEVLPkcAqsk607Wc8MySPF6JDR7QQz
wX7qt2f4SLMZHLsUPwvQ5ARZMCNj56VQWYNb2s/UfdJlqz2wx851fgUc+YGnUpcrtC68O5QB3Gnm
Uyg6Fizde6+N717uPH5uawUDqBs8R2qUl5dQNnIcWA1gczBxRv11maAOPVDUEC+17jKwQoM3eESw
TBG/3AAzE+4FJ1G9D3p/7mio4MAIRF6ATk61/hN8mOSP2ik7dpPM8rrH9LxshfcLE4bwQjm7JbkG
tiPGelA9q1VWD1K2/IcNOec1WUQzLBM6O63jkH3HAcyINrhhZ9hN6LPmidGrzH53dajnOsYmHQfO
GEcaaq/Rcm/t0Mg89RwX9P7+ZYxN24cRfz0Ak+ToqGF31cITQhs/WqB0PXDILwiLG2bT44Rw5ZZA
d1yV9agMLnNzdAerSU7XuY4bdc1GFIp8EIoc4Doj/FkTITlDdxHcZjf0fk+3WnwWfJEVA6UIdzPz
uuLIAsWOfXMqhmOagwiUgCdodRzgLmMdhxQLa8AuhwDlAzv6sG+2RbXgajDLVdrHAXtcqeNHO0ga
v3j4naHqGaWv4A66B2IquHcmF4qtlbp+jEtyciznCqTE0B1SN1Bl1PuAMsoM29ayQWr6HVZIHGMC
bCgHBqoGdO8LHCGOCfgghGvaAbDI6sQ6ho8F+XO0KNxGdmfKati+jSp0Hf2446Bu6rWIimT5cxCN
Y+w+a8PY5hL0Dm8WgM+yteR41ukwcdWZcKrWXO8svPqsuh0T4gqnmRUogUYboSH+aNZ0d8QsgwTD
DSwp8yMXnUYrGb+WqzY3y+Lyy9zlvWAP4k/n3zv1Wv/ifYcJ3vwwqdYZDYXqNpb3PmB/kczKiYV4
6dbXzmjK+1m/7T/Z6p0fxzqb26syei1Vtz3MJxYGbjcnfTldXHJgYbaQ0G4OnFTnQgXLffgR24Dm
hIixS24hKvvW9D6+OQksgBfCRnwvaidD7Q7XOPK6XH5UZWN1yYwcapqgLAH67X/PvXrsNm55xF/M
f08ohvLTe/oFsg7JJH/41tspsdmf3W/wHc7xykTZS600Z9gBCMNCuKI2oG7xISE+oMUusKdBuobP
DNJoMnmY4PYhCIJn7vmrWB96zHtgsZLcdlne+h8k+LETb9INNIUWCxUcBA0CQw/3CAT8Kefuwphd
xXQt7sVNX/mnBc9Bm4EByVFs9M3Z9IsRwGPXABGEHtaUZDpdeRsDxgskdHUd0/QZPKgbHOoHNACr
q/+ZxfMWfUkfgMbHjYOBxwljWkbe3BAKT5TQGBTeDVhmDjeyDXfszKBcYd+a4YcMtwmz81FF+xxf
doWQg+5QRkHhw8NvMk/D+z2AG6n+QukZ1LsWCo56+t6SXIFpL3rt38OvQr4pQ6jB5R8WGKwAKeqY
HLUL+/kryGafKbNfXlaE2uc+4oAxNdcs91dHUThvDg7EsSdmYhWBaeMaw1JlwDc8il7z6F8KzxQD
jqCIe82dMco2SU/X+/DWWbc/nuZwWcbEZGE1XU60fM/lCiYEpDMOH6e2wp7ovdnIupPrwU9nXN1O
a/YZ8JoCKDg3r5h2CF9LZOabj1icmOo4zfiaO7/FwHj28TUfvVeYDLLSRLiXkG+IKSBVXsUY9xWW
sZziJwNgjjbtNhcENI3P1ckPdvWTXHzrzPCIxZHp6dXBKyAb3goHiOkw4MXZBs4m6PO1kJX/2vHK
ZjwtkcH52TCxX5FnGO7ldDnlFN26t4je6xeThWF864O+JvNywvwE6BqO0Fn97cwqeGSCYFuvQYPl
WDOGUvH69CwNZ72Um0kLVHYeE4aL/5bt1bkkvVfiPkiLYYPgjXzAMen7bXVjUrQHrdEzpMVycPkj
pJBdmY8fMF7Q7Pe6vQiHDqEFXZd/OrFiXXmgeEhqWQKKn6x/2GZ9wYDkkbIeqEviQfC85B+0fdJb
ih9XStsnHaz4cCWEesl/9QA0gYkbyosvVGC4GA5J3oN0yYZrOiLaqIMGQlTXQ0LlGUP5LGNoEhvk
u6SbkAZZfKTuDFhwExaDICZ1+RGLElesl+RXSH+GG2Go2nf+48UE0q8/xJPKbctwgFZUPi/ecGJ3
+nIJPBaNWuP8NWhiMCf2ifDYgB6Z003lM/LvuIcXKe/6792DIYbJuFoboYF3E1uidH/yRCbnS54M
cDLM3c0OeBVJXXsYDeiGNQcLlBWMSh4STCEIgGi6Ta81RdrcB6cmroy1hrf+zYId1AR6ofQKNBar
YXPz2Q2qi2fySTv9BZWZ4Pfy+L3D9qe9UHvyn+ljywgwkuDg/AkiEDgWelinzNsBV+Q7Hrh39l7l
WL6P7gd7x6OK1fOpg5UGuLh2MrlrCzcyV5T6yLUpmtTx6oFRMQQnJiI4GdPxMbz4GjsdSGf2gamr
CtQIKCC4/Irb01Ns6nwTxsmqtRIDrxQRIQu6ny00JrLyE+LCie0k1hFgy4xraFOWb7xsqvHLrbCk
pNAaxsxhXi4vQFzECfU4ncRjnk2Zfl/E95exhI4wTEcQR+mKh0A1Jr020E7dFbL5iOMJPAJWUDpR
FTByk/w5JvYYtc7fiYfT34g+EGU5muZBmzjsEyVn1vto9vXIpyUyRM4IeSggOLFzpsE9n9YnQglm
GPYP1oa9bXy8a1/2mpWJIqjtiWfTX1rGHT3eF1Ygm+iNQkDyzJDCfzV7BRlZeghTyYcQ447guXuI
1TMCmwt/1CJ0Qh9JCMvtrAaJO6BccNaKT+wK1PsoIFex13HJGCNgaiBZgZeNBBPKJGQg6eEYCezX
AO3+c6sx7SADElfCkhEZId0915pGZHWf8l7G8775m3GTQ6wh0dSXzcdnCM5UBQL09E6oojK9TOKR
tZN478NYPsv3fz/KB1gMDspNuVHwQgMYJFMDyTGjCm4rCJmcs+dM7jYBnfA2dFca5jTlxMRUhdWC
hafA2FBWkpYHbO3rfuOFq/AHwJmiib//MnOi3g8/Bw52cW47hWEVyhvf9MVbTR3KT9ZDLOF/RGXa
AhxvOddp2x9rzu5HrIx3GwyMDWc65f/udMf2Jo/E3okHUY02VX6rfKwElCXQ8uSXQ5z1do33w527
EtztB5O71cchHR3zIt7aIlxgijI6HGl8WPDuYRJE4XP0XB3GjkGup4KewtbH9Twltl7nbOaArvvX
Od0KYwJHIWwNim2xRfEeoI//ujg0/nXMCMCFVoLorGH83bjH9hoOB8pOVHU6ylH4Llw1kvfDGFdU
2kPG3vHVe/SaAxU2GQ0ffahDE2bH6n8+JLPAGSWs0X/Na0RfEmAvMXSql43b67bz6dd4Op8+fR2W
wXOX2ekUZpozOYp07y8UzvKLvnYIPqcEGTZj5ucO7IggltMzRyWH/Qapjbsrb9J083kTBfeT/nPt
iS2zuS76Ge+jwUIhXR7OEqMnKlWo2D/ZWCE+7dMX2Een0dYdopb6IhSsx0A/0Lnb3geaiuRMHkV4
jx8L1q3Lx/4vIwwCs7O8Ed+G5E1S56CcHrP9n3uC+KW17OX1+zN3SoCvsn8ZOZPJUhT96PBB/0K0
clioyENMVBDN9d98BzFvk+VkKc4pIDsun1oeJY9BfCUkrOl4BMJqe2BYko8+IcXGK2wQUpQtOLC3
v/3DAK1dZesrcKxNhBhvWkyxL4F7ZvWjPHxLXeAfsMSemwfvxWyGlRxJL+AGwfOt+NhZYDhTnhtA
AhZfVpDO3OwApog+ESINXVkI1xLLemSXmQQJQ7O+PlGkQNVaa5dB9/Nbf34fHz97hA3GKsBhXNb8
etSK2AxD50Jva3lY5dccNhp0vC3YXLb0iPwKFtAUdlLLfv0gKUOsQZNLK9jZ3k8tUJlBvKMZVvgR
6s27Q1Q7Iinj3b9TONBEHOEHUP/jPYGs5BvSUk2KneSQXjDZkHYz4K5g9SLvfYaIUtu21ZCGJUXf
0Qoro6dzaK6Ao0UADQhyjEoWZGpnZw5Sd8ZOVDs4l2xNZQPSsI8YEg3b50/bhVJD7Qm7SPhrLL70
PM5l3hD8kkxFQkHBluzuHWjQdmTBZ5W294mktsb7DSZDm4sTGuRUPTMZQS4KcacObhsErn2gfrt9
d7LIVQEHsJyPa6+DRSZsXts80tHQE30sF3nc/rO6ndoch7MWtpkmIKJy1eMdy6e2nzPYGgIHqEZv
F6epiHCQtgQ6hSIl/oImiprt/k9HVL0q/rHLjy5LDACoaZDQ+vEZLVTpH4z+gQhRAGaGbL+6CtkG
Qm70Y+2tVfcDn30R4wLVu109zK67fu3elvEaQV2T0mbZlrCNn43N8rv5QKaHu7JRC58uBHOIo7iy
Xk7Y6PWL0TPdWyw6yPznBnErR8yseN4hHqEmRRf2efAPSPm9+lnhwXfVEg/+K6bi4vEgQ+QSed+e
NssAxsDVAngFSAFohit10SCQAZyj4apdhVferNUhBn+ezFNw47U7c74DcZSHtcOTSUTmGCuqYOlu
ELDAL/qtzhplxzYVHonL9NZY6cv81xp9wnqK9gHCAZLx9Hwh4aSECwr71kMSlow7DfNG1/Q1Pbxs
GZwUsFbFpbTaM6xO7uEBMAfmjU6d9/Zx1Hr5aNkA2MtNy/DaekAocLa5gkSg1R0wf8Kl+jBm3kI5
irmcez4rkjzGn1hyyRLbY+sJ6NpxUZYUBNOVyBW025h28jdT4r7d0Ph6+iTb4haCjPKsEhzcQ5H+
PMPcBuryW9wzOLPuUoLgd4YKt7x/YeDJ6r/I/NIMeKfo4QjRXjagyS3UxTroYADlIIdE95N9Rl2/
nNzokoJ0T6H4V/1JbfiAXMpQ4+FCp3wkvTZ7dD6tQVxiaAQdN/734aCMO6ucjeTWY4DfoOhBwjo3
AiWM5p3Mj1LmwBrO55eEejAZtxDn0E/eHMZ7cRjPrhh3KjHVwXOlvZhMeLrqfJSAZGngrqhycLZr
GNaxeb8nePCC2LnavzjU/lU0QrAEzB5sALPa0NAiqN11xmoCcmenKYZ5NFIwSbaqMFFQoKI87VvU
3LAd/dvHu07fp7IPXwezPBikTBCtaYP4nDdHmU0yMBdvHzemKPaev/y/q3pvBAh23PIPP3wRPtab
YMZkwdfelovwDDABt9CBRvIylevANPwDYA0hd/jEIksbPgZC2vr/09wouESPAqTHmn7HzqF7l3gr
OIZbINLbmmzZUTwruNErmWp99neCrJt/D4z5+rzYg9Zj5lThL6tSWzCubkA2LpM3t0ku2McnaG6D
WkZCuNu0bogh/cOG4kv5NngwReLwgeIUAk7OGQdsHtVsvPcVFJ8YlA0Fv7mF0NTyiqsTATaelEBc
6Dzzghn+m+YnAyzjZC6frGNW0CJSo+vj+ksbiJVe1KPVLSoXFki2vF69GiPAjzp595l5gcCfcfcD
jzr8ZsPS3zkelAPdh2IACUMUD3yB5oZ9vr/DGhYUzw/GC2dMqSWjMBIlnd0OBQAPpKS254xDHFk8
1SePAttI1IsbycxEdH0hYa/vKSHFouoyY2TBVZfXHXrr+OcAkZFL9e0YCGS3LLW3Kd03/1uyhFtY
bgdxj8KOPx0qOplYSq0qnaM8uIfREDgm993mPuLDlTStTC150Lx+7RwNPoZofrKI4I5G9NcY2Pdx
cCHHS6Ckv3mrDIgBawIZiCkMO18yAcc9E+NJ/LH/fLKlreXhdcdxwBMuM+bBaAmdUxQovjxSHlof
js/cWsZfD2UZ7PIa6SBDAsIiW0w18WCmP5U6te6LC6QUxwTesfwF2GeXm44OP5Hqvx/X4TO4j0DW
kihsY/XHpQeBGhZhd5Qgk72gHN9d/AMGQjqu8HSZ7ie4TZjAi0N5WUz5rA4xFxedwVXA9fK+tKbI
MTD+lyb9/m3SKQlpxKXvlyMp/8EPfixu/rl9TBCaQF5ayN+3BVNuL8L++0N7SD/p/aEG8gYTB8Dj
+PwmoHNCviNJmNz+Ey2pGmz32Eh48ALI292PCnf0lkDe42S5xFXLpoKbUKZRpHyHj/BV0aLqBCZK
VB+hRQwl2WRcNfDX6+1Wsff9q1jx9qU05Kf5UcN2B6P9kn8z4OTfe38vdlz7I5PlSSbfRVUoPZ8M
OCWeUTLv5CGdKYxl4oAkYJBdBpOYyt+ue7PBNoUP+rK3R6lm9/Ii8DkDrLH/6surPXrYmF8QL7Qd
yUvdvyQfdF7Z86W8Dz4hb0jzLbsY8rW/38vYlTeFYHHbI85yMOJfo6M4VMlo9vtr1nwLr/hGIK4M
vf97LGWmKvNuvhE7FswoZtrwvtPP12TQQBZIf9NqYPxi9YGfSGr0KPBK3Uesh72ehwswfWh7rKCY
hdMC9+Gkz2WKL2c7CjlZ1apG18HL+P26uP5RAs7QAk7n0+x0Yr7MZRGc76PzOXHO59nsNFvPBjd7
EC64rGnxB+vSaYgNhx/ooInlMFVbkV0+aIkNe0+k2l+QnsFpkFNN1uKSeLH5lY9Ncs4VHlwSoF+e
/AOfWrsvx2TOCeXz8iOEsnGIJ3zmYnMFHI8td9+mOzq2ubJ4Ppp1WosjU2q+QjXODwkZXn6vnBCu
t2PXIUGbSwYhGrwe+an3/41OONH8eTARz+0ZH1r2hP6FLL/1f8CFZEgi4p5loVh/Ua+OS4IMT6eL
D7fhBA+H/r3D4e7Ysxk4w1ZcVWTW3g5l3o6jKT0bO+n/U/8yOhYgtf5c6AwQB//R2UxuM3HsEbMs
+e/C6cALkiLDFSfJDsQr7DBNmIISIF5BezYoViRxT4Ih/oLNdHtJM8QR8oimlvTj73XDRQQ1RDKV
5SL7exzpGDma3CcTWqhgHnBc5evHvyOLIMGTbFrQcbo88VmTLk0eb6jA4LQ8DUMi+joZ89NRPV87
0VAvegu5VgandRm+8UDLQ6QRYmwhyoT90UD/2/FNmuFiaG1f43QpOXxyi5C/ByrTZtVa52tR59II
00VjeePAg3+Zbtz4TyvoVAtIS1Sr98jLn//yh/c4M4KEBhDjtsZy2cJrGBfEvjon0h3M7jpGSaAj
3BkdiEHATx2zuXjPZm351d7L+obsN2yYAFnwjwHIRQoTQ+42YZ8ysIWnWsJvJdp1/Vhbi8p/rHlH
+CD++b1Vv3gifpcQWUrUAF27QKRMghpYRFEwYLIi8E+rD+4DaxufxsNP6nc0bkkIjqjg5Y7h+bmW
XhyvZgHZlimSLE45zyPP1jrBWvyijgcPHhnPprKOTYtCKKnXo4qPllhbyQPJri0WxvCEPNmm/jBb
ASglIkPufrYtTI5N77UR/hNkPFAkjghU2diBle3JsoCVz/ksS9t/iWk4tZCJq49NT+MtyNOdiMIF
WYvYgcGhaSNbT8dCusHYEIW/PHUUNHCgO/zK10B+Qp8LRGzwvsuZ1q92f/9qTZWh1OSC2/3BhHlo
jmCaem8umxEUwe7o+auPEwWr3zBGao33rmMtgDi1SXNqq04HTv6O82pM8Xxox47Vu60fP4TGPTZw
6NBTh/zGkGNK/KUs9dDtYL9QnNvAeklf5BiyWsv6HPc7DE7/cEomNnxGHCwxIwTmRU3BytmZKieB
gSFAsaKyVvwdJXGZlvUBFxof5GiG4AO6L0GhF3e75fZaYin3NSCDl4OdBA+hFcJUeOErGODX7kW4
glW/wIDBYQTOBDFKyD3y93cTkpVpPVsz0a+gLrHSmjN1/y1b0aqwNOf8eIEkZA0KBSPGi9G8IaZv
8I/MRppqH++TNJJm0LrY+b/HHlaCSBTxY1U2d9VtDXTy01aIv9dWPQCgYELeXVeQjM8pNkndsCLD
EcToEb4b+3kq/kfTmXUZrkZh+BdlLZEIbjMTErNwY1EIIUiC4NefZ9PnVHefKmXI8A17eIe7n9Ip
LvCIQxUiR6OXqvVMc2V3/S23MtvbbMUiwJiRRvEXlfvdL6M60dlBafPvrze/7A8zVANsJJtAVn2s
lu60qRlEKLt1Bn8waC5WtqPvDNrk1G2rVomEu+orc+yG5zDG3WqUOTcad1BCO9LS/iDhoYCn1S20
ACbp9rG+QhizQWOqZxdCRraG1r164wTnVAQrKzhWhwEgT/6UsyviZDNEAIR28wLQ4sEaQ61UXGBf
rqgI3HrKuKm4KEDAtwHumbB2hMndPTxZ30VHCx9iStw/L235XqqD4I4cBGEo5uHWS01N/r/qSiVN
hBxkMWanR5D4ZwKKEDbaDSCJ8Kb8o7aDdeTfn27jvOm1p3XYCSs6TlRHHPqjUI1Pnhre/abVgAxB
fV6xLhq72xwnr9sDldKTD+KSQe++UaZATQGUCDKpzqE5OuN7i2IPd/ztPPbtqHw7LdixZj679Bpg
y1CzM1ZzNe8n9S4g3TZHrNpaXEI5+oQ1Kj6w1tODTaWr3GczREQo9mTAgk4f1FpheuED0bvHJZCj
pUIGNG71P4Ccat0HuWZC3fug2jNAHcAmxgkJIbEZFj91C0x2Lo/VlylyujVP/tbefaIZmGOtvt6l
1tZ6m4gSIMbyuUZgIe5XEy1htM8zLHTZs797XuYxKlRqo1RGueY6ghJiu/wctLrXVpCNao6B+D/U
m3QC5e0aphN9v+qKsIsUayneMjd/QQnxhPQH/m2am19UkfiyNxWdN7ayND4d2cLEClZUOKljEfNl
oUQdF4TTfq9g3zS/L2a+YAkuEOJ0kk4q54OAmHRCXqAiwUUytFi9J4A4XgcvQ2eEIE0EBdH0gblJ
7UJzVm0rRQUV9lvT+dAlgXC8pYX/vLqN1AFmTSORLezzdGo3hwfrTfbjfCPArx55cy14e7n/Ga92
v5YVmEy2LL4IayjdiVHzCkm5vdE3+pXV6gPusaDEeuVeNErQ3maX0dgYZE2k/tmhse59X8/jxK6i
dHj/tnZY8CjSSYWcPjMnLYudgBZlqZW3bI6PM3HxlqmF7lAX5TuF0rqU19tjmW3nXumIc2fDnM0a
9iyW1YXy5+Q7kZDJTRDTQwFUn4kdNEQyCsP4wFFbpoD8LRWfnGYgP/8Qo6KxLVrbv795DiwgbEM2
j24n600DgVF0GlZ4sM9Pw2aIt8Y4j+fGOIuNHmIByGQ1p8q6vn0v9AFOIdtahU6jvig22bSVmuh0
LyvUeRBvtymJA89kxL7Jy3H1MYGkw+fLKOlLJX6gucvlbSA1agkxJeYSyf/irDjsjYToMIPjlEY2
sw444hJFHR1nsJtZY9f6avFqWwKbF90Y2l1sQ2wS5JLzetP8POznSHWyxcVRacLJ33b3apcUV/Bx
qOM20HINgK807Gq+KiRveUQy0KJtyWvuow/J+WlcnGatkdLBVGd7X0Brve4PneadoChtjN7o8nJg
D9xhTxxinVJ0yWZJH5J4JtC2V96YMYCAVeHoCBxvPxdxrPGPYyC6x2tHD9qzJjLaYPDvwMQRXDvX
u1dxl7ivT9vnqAnqwNXpkbh3NFugkpGh4QjEUMr61XFxMqhOr7L+ffmICo+SCc9HIkqdoksAePLm
NTpN9gVO7UoBkgXk4DUR8aR3RJ8Lr5L4hGsJ5bRRQXNkdESN3D3UEVWjKE19HKF6uFyQpc7op90h
yiBRSrmb8zRsQCI+gJEaQTBKnjg02Sih06s6y/+LvdK/UcJ4U3ZpDJuQQERLerBavDa5TspW9pNl
Q+9UiGKkrtEiogbagU5uhiAQtEpMWvRd0eIH9joXlmM+zfoPNJcXH7R7Znp07IFNRZHuMuNzkK5w
ywd4+R38mmIGoyaHsEgjn0YdFKQnbl2Ht5Vvj2T0FJFp179dQBC19hRaiOhF7CsMbb13BKLnyi7z
zu07F0zkPXDHpGmMRIaFRAxL2MpCpSqfEkLA+AOEfKRoUHmAAxFYQNvqFKCugO3EBqfrnQtjqQk/
vu0om2bbbxKDeDXo3wwRdIBL0Ogvr+wf0NPvJ1OFPjKJb5fTAmyNiiPmIq9uHcR9XW5BdnbbRvw5
+QaqXIiAnvz87OIHXdsmR465hnGkdrCyRdG/nBxjRIFSXaS5YAwMagWomw0goj/s+md0bESKThW8
f0G0dQghQrEwI4NK0lUBeo5hDVE0oTzBrkutJliNXjo+RBa/NBodcCvQYOpmHb+smqUhkjA7E4r3
tUagQKpHKsYvi+EbYCNtF8XOt9SiA95N2123aGQAJdbwT6JF+RwprOsf5zp5oj66gJhMCRJBcixH
sGsjjM03VYC7gx68x1S7Icu34csD8v3WaKTuxGTs5EHuC+IgJ42QL/LRESVBEvzcUaMCequB1qzE
u7JIkwpYp027t91KkA7rnHohJmzUz7pA/Onv/ypo5Gv+HgA/9R9pjrJg0C4V80l6uwlAil8HVkxf
PiLfdguNAu/SDhYyPfDRSfzpF4QbyNImoHXh4Rbu2wNYThWIsoHyZTPs/f0W85e9Rf2vO4aPspcK
/NjvUmGgDj+eSlUQbhGIjxp1MBAXJ5uS0/jtU3KSR6fTzPWp1FNuwLTC5VfjKS6v1rRhdccXyx9S
WFuZ4XQ9PTscND+Npap1HO9JSTkSmunmntawwDj4yd42bKoaZ7KkYEiFhA2JBZc4j8yfWo2EbdDv
v2WApebWaMXKLn/0ozaYP0aNI/+XptmveNFko5ftXjJc/iPY9yRqoBcqbdmHJ63PDbkvXctvh7K0
JpL/TzIKPFKu2kzO9iQ6kQTws1TJNhQzNn2KTgGlipLCBVoWbKNSNIlwKoo2VzPAvTqOb9SoJD4l
7u5KFvMNMlZdKZ8kBN2T1N4Z9oTaicQnyz7nVvQk9Vn2gfHLaS4xrH/ZWSinI1rH31/K9ZCMQyMD
oizDWXCQNo9wMaSORrmOg5DiSkyQT2cvInvn/D+8YTuGOKASBX0vyPoxexHOXE10CmAR8I5KQLWo
RZpJsCAJTjALzhaVpIzQQzKugiQtM/ux6hYEVZR+liea0FIqnEx4TxHygt0g5yq1QfkCrupwDr/b
dudFNav6irFKBCLPl/hCLhG4Dw4qIr6IKgyB5NcGMY2EIC8XG5HwaSvRhxxA4jKJzKpvXIbwkfdw
wEx/4sqRGF++yCuJYRA5kgOGnhWif0BUJICXPaO9hINBIS+YIaFPoEu1cUs2SDnCk7yRCcr0pNA0
pJJ2MmGifitkHB21xyaJB+AUks4gaJrgTDZEChMa3XKCgFA4FTkAon3kZwGU/rsKctX4xDO1TolX
GTcoyVrcJPmSu0qkzgUuUBuQyyzBFE//FbVmkrdK5ioJ8K+GJbm45LRoomCszlbPub678tieOUt5
lILX7xlyG4nmzHOnHR0mL4JZurEYQchNan1TXLlJnBb1QD5RfpC7Cm8AzTAm+pA2kIxxmQpMg1N3
AhlIwAyTiy0DXdIwgLm8LJ9JNkyI/LRPa8kz5TpgZ0UNilZ3g31cwO/i78QRq5xMrcusIDX5fiNG
EikY5zpKI2u56ygJxnLarZslvhzydlKpk+hUrlEFgAu/GYlDJaQFmsfT3rxJsobBFLNWSARbe1vH
2b3wtYjv7jEKAMqxd35AbSKYbmEtJX9pYK/6Qnbi18dZwpcUlI57xac4OmbBHueOVGmFIZVsFLe2
ZGn3hf78o0BTt6EUBS7+y1vLN1LbaSzOXrOjcydxxxQemRDbYJLJqhcBbrFkcWcd5E84DRfrRQj1
2aHI64n9PLjRnTcajC7mvEWoArgmXK+R9qCVcDPnc3qaJgDI9RrAoKDqRCoe5WYHSzCKm2CppMDB
4GHgkE04jAXIhB4T+5sB8M+M/36DTAJ+4l8Gw5KnbWEQUGAq8V4VDp3gtNgwqKaCDXRkTHJxudRI
TveIsbjgMkpnTCCpswSsB8s+GufUih5msKb1FE45QTlP+f1vHDLGWCJkQbk6v6rMbxzLe8hn/0Yt
Ja8Ot/Sb3Mjny3EI2y/w3yYbCGBEcSWVVpLUpvyt0CUl7aFiJ/+ags8qwaXRBxq8ImL0WTybBT9W
IJuiSF/TFZG/ckekQ3IYwmkGQ0WveXGRy/qzm+yGP339RU+c2SmNnE3c28NwzDyTl7MB1oF6St9l
vIXcxcL5OyspUMmllbxKFn6oWkwrmRKSf8l6JwvXx2aySQ9lVvPkdeJR8VsN5WrLL3iEaEGuOQ1f
Vk+DqrWs3UteKNilCsaHLOyS88pz4LiGcq/k+1+1Q2pdMnShXMAqE5CfrAYqU14+miaMrGCk5Rua
Md917Ftsl+OXDeDpymSUo/l9ybvljhylyxFo322PtBy+Lx0DKDO8k6yHm41saXLaMM3cJzZLqStr
n8Umu5FKOxdDVswsZE+ixSQmTPxertFyeemsCpRwAH/0GnFt9hgSqO4AniDtiLtMqMpJFFRHTJUo
eX/EKGM1q9PqxZecAiataDLpcg4m/TeoqATuE5eZIVfzbSFvM5a1hJXE4SLMts0O5dJgSAjCf9uH
2WDbGDZt2gTyAubR3aa6x4IvI0z+ygotC4ycgjREZKGnpsDVJGXmYcGccfp7qTjAoOIU2fOwdPn/
S7YHuQ/K43tAMr3oz0iibzBNhtWQxtAD8VQWFeqzP0VWPfwspJtJvkRnk8INyw1FYWiystyk3mHa
GtFqdGilLmhKstbQE42O40sfUKs4CNMvBT2MAKv8hTVCpCb9weYsl+TjbeP2KAYr895AbO4ysa5e
rKV3LKi9kK5ouAbc4n7XIh4MDRf8bbhe9OgmO6xEMpGYWOYYqEavN9hBaBz0nDQsZquIOSVL2HQN
oJWY8DvLer2n1aNv7aVh01uEEnmOx8NgyPKF5BLXWCr7v30PVVcP6ImIAskevgcWMpQ9TWYT6BWH
uT1kIvqi/yrXlSxjyG07dGbSkWI4Mqzk2kMg+oYm6MTxaul+EQUwBfhDBEZwJhVRKfV9TLoGfe4v
AZRMYHqK8i74HckGXPdYWGW1nNGpYyVlXa0sll1GiAw46VwTSvB3//1z9oKhfIyMi39hgCzBvIo/
KOBjxCilb5bnbR4YmN8aI2Uit1X2FNHQlX5By8nnXwtJW5Uu+HUjUO5tDgOYASuXRPYTMgJyA67j
cEtnLKOFwK+lIO40gKhq2Ad/V3f4viALeb10QGS15IJLm+PQI/7zGfv+eNw9Q12VU6NhzoiX8S7B
IAstn0cCBH7222fgpUEg8KzEmvp7exsIhFfqar8zjmdDJs5wxnWuHAm5OHFOlf/4X0w4JVE9ui30
d5mYXKJTKC+Wqy4Axw9QRthLtAKliUgUQtzNnYgIzmmL0ZxlqSqdQO7fckm1ZhLVrL6E3kwwVqfN
1zU0IZr53nxZhhkJvAE3U5Y8Ke4Qur1seVRSfuk+8jLpAS9/zUfWKp4KMFJWre/CJcv5N2CSEYSj
HP9y+2PYunJxh0SXQ9kJWHS+90YGyMOSTmX8XU5om7CashdZw5jXyaYYf6MuOQlZOXlvHoLnTumP
i+iLZplslRj/UI4Tfy66tRHi0bL+MnThMXWpIX63ZwmTZOnvk0vQWF9u5KkSb36TkwT3vCiIg3jJ
ks8rZRpI6Lb8dm1HlGYFDko5TmxPTPxabHIj2JFy4VVSLHdZ43S5hdw6UgIZ61s6WcC76wkVpgfj
StK3xJXRX/rfGSDDEudMEsyA02eptGzFl8b+zTac2cFjAjCJ/v1T+nw3TL3hbLb9jW2uIzs1dVUm
ATGF9M5k+K8c2fbbNL1+HTThNJDPsixUJuhBekLkkHI7+Eeu/nbYtvd0gSWLkcP/BS6E7/ItNVG3
weXFE/Xs+YxMpqVMc1lH5FJyeSZX60WrZMK2K6uOrDlSaH1jdijz4kx6ycCWOWcGv9D6m/EwhiQv
oOYbvSR3JW2TUUmq9224EwowtBjuDFYek93+u+r8YrIIOGxCT1jaxDJiORDGBz2aEYM24i7wJxgy
TRlnwuyQ00055H+DqeUJihPkRcy2VdgxC58MAl2wuVEkEyfuRxvmUrRkO5Vh1PqiTGW5ExS9hO7f
tyKBFKc0poicetqR0/+1Uv5V4BVeEcSyeMw2UkeuWcsNvXNCAWbOhGsGwIRB9j++Q/foIMRJyOzn
IL45pOTvkpqrYCpILEry7GUc57KVNgmTfimM3CLZflnTOWya2i9/NDnYo9FucLS8v4Eq0xMYg+QC
b0tWgxE4Dj6iFNQHB/PLtOJYrhtTE6TKhDeSpkTCki8eZBkLv+qndgPxbpFpwGHa6+lmDyUbOyXI
w9z56HA3HEyBeFmG82RiUnTox9w8poh8QsuT20R23x91BD8hj3HTWT/kkzp/nrdjorEGLeWec9JS
GNd8affLxZP+xi9ySnwJLAj4dsocH8YCgVJ1js/C7wb3v28nEI3NZMMnkJOTpfKgfLaHoMQIyxxT
DkC+JKqScc/qzHom187c3f3RiPL2xQblI7AELjXLjQWigRdyD0jbLMjNQLbJ+wSuTYa/2w12cvgT
wYkLxoCL/oWHJ87XjU0uI4ZnFuDvDaEeJElZoWJhaKCPgkaK6sq+8G0aMMuYZkzNsyfbAQIU372G
BWA7RLMJLgQzn+mMI/w/nsrNfkVMzt/eKqGGbPmsLCtryCpbCwmYpHAkm438wUeYEfbhE/nhYbH8
/D4b0BHnPQFKjurBhsT3ag7+mkQru6dMr91oIhcrngUQtvvfVz2sGOAhCSLwAnkz1noZRct4qcjV
Hg060iPkbY+AQbD55nKBZSHHz82+wsStOUyiTeZHoOblehA7SjAihQRkbjpSnbr1JMiRoNtgfkiL
UsL0316z8phS37kgM0EKAfJFwrWlWDO/su8QfJDmwYjsy+O/18ss4FgxASITlqhIJt6b/Oru/iLY
Bqcjexj9/O+U4cC4NbNPnDHF6IpzmyMuhFQ9pGluyCyWL2oegrHCyqBvWGQNnOQyipd9JrQExi1S
aQIyWeF/xSK5ZHIqbTMSkJm8BcwifpT1KIGMAVCIQRzJUim/4GP4TjBomw3fkA3IxZL6kCwH8h1P
Zz4xZKNlq0u/hqcKzIyB6kaUJr5dXMmNNLuORQGdWAjSrUP32r9hKTXSrz1jcHv3WoMXWogoPtqH
qIaA3aI1KN0ESQUo032jo4RGT3bMxPneXc0XZI30qv6nOcB3tJpwK+SLshv9XLTwccGDgYHEPd3j
Hi1ZONJyPJfB0X+2Ozm6rKgItsAcrVpW0mrRl12/YKNDsn2ukQ5MwhTI6QMgMcMj7Vx6xQNGS/WO
HurkcIQSbZ9AYS4103DQZSvZSR+oywOlBuNqcG95ULzFvRdqEX04WnlzeAQFT3rbO+PNoHb0Jxhn
QtQmuW6H5jG1Dy2C6N1mIyrQLSv8E3TFCPBGjFPHGDoCeI4EAZa3U6Jj0IaaOW7EZfjY44MKDQVU
gp8Mq2k5bQ3yPhQUeIcv9FAbPqmhpYTFJu+riLIrvdXoGpTOqfvcpOyGGK9SKFdgLlxsZcRzfPoV
h/EroE5E1qQN6FfZgCej81RdaIvHpt3RPUYCvdwHfBfe3HtGiY+t15rudjLDqWByyoMWXEyQlkAb
n+6HfWS6qWBU0j0w64sHSh56VB+gV43IyQnPHhtlio/sOi3nva/tARXkaxrN6LrAeJid6Ahmoytf
OV9VWIVpXN/hPXg/iOEC/cQLIsxUs2HU6+aVpf/qZoxvyLkb3nVzHqsYRlrXwoJNhIjwkZLF3Xq8
0KU3E/R38T+3739JyLMQnt6hB7TOMMD5e1R2BrEAz8bTy7xQKIO0wGyC44+NDrqlTxHCVqFHoglC
/ga6f+U2p6W7cjWc71uApJEZYdAvAbW72KRZK+oeWPR9wjo2ByinvYao1GrzDHdJFDfEIFWlwyaq
AgqVoPuEDR29N0J+/NXA/CEyD8q5Uxygx2KuUp8dqaDn1g2/7Qnaip6OWgSeFKLcxeDfp+QWxjad
vOrmLR2lCd5f6akHaUZtiDYu+AAqFsmVNQ19cTAOHjn7CrfcuR6qV0BMr+gWXybG2uVj6IIvFRVS
ybmjzxjCPTqb4Giw8SnRY3p4B32vPiwklqkbWsfRG0AwGBD64LXBrY1TADqs6EsTbVL1zLwTnbZu
O8KFC5RCy0bCoE5/rvM5msb+4yq8Pu1oi4u1eiP6Nnu8egz9mmiooUVxUpwr84bS8KGb3nwGDpLh
R1+UYmL4OxzUrWW2N4/lZdDe3J/dtuYbalDM2zULT1gA74QQ1/gOENCpDww0i3LrCi/cPyBl3l/F
9YNT1DqwD6o/FTJD7xpj/EcFqm1r8EQoKadWgV0I5oNR6bY/0gBELv3YPbinJU1L1PiJT4qbjdrK
gzYbtgfovV3g5KOIbbdAtSO+gNOpFpyCzLl2i8U9Qq7BfW3Pf8r8Da1MX+ejC9vX0bp2r+WuwU1s
+y8lasfvNfgZY5+HNQTIg3TlJQFIz5IJkp19xCAuAISaQQscJSYHgqB5N9yjfxgwLDSE+hwF53i4
Km+CPkhISsRqXYElwGrqLQAX/Y5dLZE0RWPs+hqxDp7Feb7dO+okLR8czHVkgFzFHmQF2Zu++F/J
NgZwEXomFR/kOT4EAhmonRsEh34jvg/yHe4m2MwdWaNu0QVJiYZDz7Y+RVvkyiCnkaw4oIxeDy/F
Pf38EAOwAjjfVw/HsK/Ug9eI/RK/FNFt0WRXXOvIIHdpNWVEtrMiE4kUwwMLEJ0C6sz76/AxUzqI
dA7bkwy4CsMThVcAISry3qivQGhDv2q9WuZDdGkq6NDYygv6lyvWwPyJaRd/Nhf/AUj1Y9Kl/UwM
KEXYstb8C9LDla17q0+H4jrimbSPB/macnuOKgi2hreFoXoNEA3QVe7IiuMVnVHf1/70NaRkVJEV
p3pjTWRfCsQqg3PR4UdNd6rKPnOh82EK76nplyganl39ZlUEGRfxRtKQUDu5Bu17Stlvs10MbwMd
7x6mDwKJhf06IZ+9QV4ISJpBiDjSesf1RbM5s2KismzNue3l8LBANmgPxazkVSYfdktojKY45eFb
TZaIyCDrx7rJPMxhu7UuO/Txv/qDbDzlDKvZP7ZDjUo01Gg0jEQokiuBbi2mi9rfZyy8X16dWfd5
bX+LylH6l+GeNuamc78UX2VQrBa3OeokxeJAvxuxaodVnFncjh8stG1WfhC6eAPDUSEIA0TftB5U
epYYjLAf6Lg8QTN7erguH02U/z+Ve4GtMqpe6EybIPWUm623nLIPb7E1yADFUhMhY/+GFwpT+GHn
y5qYAvCxLN96ZbK0slU9UFalOIU8B9s5SAQIIUh2kVqCDBo0N7ebkE4Tw1VL/0WDhi4nqt8NUr3K
L7p0xkMkQHqa+8HCB26fpwZM0YeVo663/fSPf6/FUzHv09b8zVmB8IL1u4bRx6KpUyREB6Pu4ZJy
LNAWYQtKnn4T/74FIRO7U30hnpv6pFYBJEBCmsXrNUdxZqqj4lV67aeHnM2nDizJuqKECFC1k/jn
AWrj8CevLxuR9GbmKnBIBu0YHZw2iXaPydQEWLxM2GEABCJpZPKr48fJPw5PKOqCkwRFzPTEMaZA
1A43OrrdB0clmmxZDNKjEbRLBzn9KrOvjEbgB2cYN7LK3KnGEMSkPXy+iGZAwBll7wEZjOtFwRC8
DrgLdo7jV3RrzbRvxI2/RsxLH/tjyNYx1FD/Xu21Hi6SYzV4ju9IU89W4dEF1ost+zG8TUq4btP6
xQaryNLPCCF64uLWhw8mNIC4ZYV88lG1alhoT1eUX6JsULFHzFbzs9eAi724qtjMrZYM8kZblJeo
dGcW3NPVcrU+re+DlCMF18Guj5wWeIebUAFLaDT0QLh7OASRLyIFYIj+SgZ6om0fNiVijykBbXIi
R836DMIjMsDYroDAsNob44XmRowhBWLUQLYJcdiIKa+BiqHg9NjjLaQhGUM02/KzzJR6Oi5uRPm7
rHuJtKARtLnXde8FXhNx2sGDBtrLrI2ym5NeEUqhw0QNMWHtfFvU4LnG9TWzL2GwpqbGqD/Adz38
MVfARmYw1hLzvDDWREhFi2mNReX5rznPTs7JegICI3BqoIyLLLJYVFVti9ABXGELkEPmcgxARE/g
yd52YthNCBegvFbbdHPsXWa39WWNdE+xhnE1zhGk+aJkqqmGrVaBFnblIHCG1Mqz8LQ5UxLtuwYO
sqnuI45Oz1OB+WyiZfJAenr86dzGR84hsRWzmTsllgg3t1NSlsEutJP1O1QFsLQ4RBxAa3Gfs1/r
2xItMioXGHTmngH2GdUwPJdU5gNLnQ3L00jBuLoZlf/KzB7AlS4NmMnui/KK6tV11PA7x4fXgKRJ
oEy0zG6hYFBpJcxFoGYYRF8nOEav4mLUmL3HGCchNyuS1EXYnDV31cV8T4rhq38bnnfZOIE1nJnT
yk46SS/vrQJ1dg+fIZy00WmQDXT3OlnFENrqrMB0ojGWjPGixk26WOvxZXSd1DGWQX4bfA9Y4ZXZ
3sMSNCgs3Ph2FR+CdyfvXMJy8lxfJxUzOmy5d3QDzqMWCpNUBgMkQjDqQLq57qIa0SvCAunbj1NO
XkdQQnArIayxuE+QUFnf1+dRsnh3LqNa3TyPziMcJRDOXiGGnGx5S8rxXQ0q6OzG38tI6acc4RGU
IYAJogxWAfmlHmMlGqdhXjd14Nwh1tjw3mDqjs6h5t3WtxBtg/0dE+RzWIuPk/NMg+WF+hl4p7eN
p8+f/pfVTcRnCqxBmSSVnZJMohpOeSaGawe2hD4PND3EOuE9/935yErrtbArUvfZhGuZDaAMj25c
w9bfCrTp2vh7IIr05vUVJ4E1BNswH/pXUmLFBpmbtYTiAO2M46xcvMmu6Ikeh5lX+Mi+I85Q1hF+
eExWQRugz4g7UIRIH1oLai0lBSRE/oO2i8ExkQteB1OyEPaDS9QOb/5hVvu7cbTYJrr1WFkaqn2e
fbqPGGup/A9JdcBmDzjn9BsXAOGIPQOt/75JJlHBEmgQxh77dfqQlQztF1hPMuQ2PHG+07B2wBmE
MMFMEEIEidbTwtOuAoNJwEybVLUMdNy2ZNZ6AyV8eW4z/MMY1U8j3iDZJVMWhQRNTnSAqUQlJkB4
JstzrjOrtkYlD90lTzpOj95lw3vyNESS6t81T6OVkVJ6wpw70c1vtscTiPhoHH9/hTU334Ohq8xb
CSWUvY7pymcozis4jHkqH8GrdeSkiBnYmROT1zw37VHC+rBbDfjfaoFU/BMlCTSwOEzkWewXmdzL
eiL2Qkbd6D8Jt1ui4MQ78H2DgrcD/YfWcYVCLKHw7G/VUQOKnJJAVNPHFGWDcqfNXz6akWyyad15
BlhgwQS4o7mjWCSWsME/c3EUPy5XLN4bgOQrxeRJJMyYbwHHxNV+nuKqzkcK0u84NDD+gsyyy1Gx
PZgTjlLd8I06B9G0xO6kX+6yXTvkDYSslk9xDuyuBp85D7DN88SVrc7TMSyEx67EU/ANiD3pawG/
h5We9y9jMt9fqiFBjogoXofCAQA2cu0++hXP2ECbGKr+PUJwasl7lsMbUdKmEdzH1bQ5L6kZFATP
71AlfaYMHxLxzox1Dc8dseLORxqwf4xT2F17H8Tm6mbrY2UXUgALPWlRoKR26eYhoT6BhsZGBsBS
E+1oNq/r8hk9UI5q2w2iJ2qjT9LPg9MCT0+mwKpCxoheIiM/1IDpvHoId7QRRyV9wXQBgbuGI1kM
gTbSykQZFD/SeSMFOeIVyDIe7EKzjK9lD8UHNaJzC59lD8a+BTYG9D2zWzQgyFaJQvRljsMCKPqH
qSaiEpEhxtoKn6jiUe0F9a5KilmA6kShmdb40cvZL2BWbJ7YqiGyiiOBbj8Z6UxFlBVWhEu4Qlol
4QWmtsB3a5gJeHyj6TZy+CLs1BiIwJPgEmlJEW2crdciL4KCUCF+0FlSdfRKXgJQtur06piCNbJ8
U0/M105Z6HN1V+A1MbvDO39j88C2CP+B+7fQJhoF6jMRn03kQLRQ0DCAd0pVb1ZbPwev+X3D1LqN
USwZ4rYctUdoaDJ52fmQj2PyMfWJmEGujTCU77JAIDULBSy1C0oaLOkHl1XlTZE30Le8RFtxgZwL
p4vKGe1o5j6hnQ2D5h7kqltf+TVmMlZFpo60BBdxe0Mm5Mu4wD9rTn2GWguLlj5pWuqIwsSmPnlf
cA0xqYZcNgDHUSVj1Wc9J5Y67z+jy5xjPI8J0U/DfHnt3seU/a1mvwEv+NOv+8deY/TarBa5bj+e
DguHznTjwqLXQI9ymg9XgxsJ3HC1ZWayivAvywnrlUxBu9XhOJGHZZV4EYvwO+ruLC4KMRH8yGP3
mS6at67S8A6g31o9piByb8SBNxb1I+JTm9rbq3BoXZI9vHfV6DN5hw9ZB/KddnQ5CsLGX25zWl6X
xmy1b/+thjDlks1NoU+o2c/5Ci1xmyVNvZsKvjyb++YeoXfDRE9Yd+P2Hxl6A54O9PPRg4tQEqhv
jEW2u+5YAI2Bbmc9dl4c0U/BafnC7MvoNMJykQMfN+bnJQYeiCJNYdWhp6T0DsQg9Y0yqPu37rtT
jF7wk59ARg9+NjH+kFroGuNrDMs+UEYfStIB/n+j0/Q8b/WSfmtw9E67YqOM2qPW4DA22Gd8gsfW
mrDsM7lsEQrdkqNB6cCYXYkVKEOtAssh8zDRJhgA+mmdNQSXYLZL97OohcmsxmgcMFGP4SmkvBdW
sxdPOAW87XOid5/xhT306UMUQAqTFea8MqHjGHs4/YTMrA71lnWGXFUQhkoifCl9EpZa0yYrQVwU
xdcVMDYM+WBFRTAnBPAotfvPdwlZ6e6r6JQoYKWdF4Y1qKfd4N/0DFTW1X3xpzct3N9QEvxjdvab
uOuqFMOs9qQxvvq3HuwylgvGXNNMsZ/d6NDlMX6k2onCY/+Ixx1nx8o5xny6zV7bJHhFWex4clsb
dOFZPigfUnxE+oIRNL7v2lsDT6NnVIzVzaqleaS/1FhAzSH8gvSol/n5Mo0YwBROuxc/3yGAfGpY
zanRy2LITeFx10RgtCVSijUcZzfUSN/LYquhyGmYGAcgKYtHKOuyPj1UiCz0dOoZkOoOdo5WD3kq
sJm8smvdA5Cg1Ex3EBK0pvMi+lhwjGeQTtS1WRvAJ9i4Rwwvuq0ueGZJojp90rCMySO5PQgydLJd
fcHOm9q1HeK/LuK8aFUrUtjsFT0p8aJYjUZT4jD1cKM7ROxemZPvCLdRBjdXXd1JfCwS0BOfoXFM
INCFhQQo57pvtqVSce/RviVZU/7gWqAphBfVbYDnb7iiSoDyskvh7ehDdCXxfcyYRvUuA0XvvgGt
0tlnYFLyosA8YgctYUeMsfoJqulxyf5933AZmcDHpiVCzsXiW3agvPHs4Jn6mGFtXJYiH7xSvfTp
0VR4Utts/qXXqEXJx6BRMxW6aAuYwYiZ1IMi7FOb70ZNvtpoHdrUdRBfqMwazuULruIAw7kVljJ9
zby85a05RWOIqCoLFCKLyHOgUaBMqmFzrP099nisYqlQzrIZJF4v7Rf9MzoDaacZIa7g4fEyePtK
j7x3yZsCqGz+HTpp7xPX+wZuL22flgaLrZeAZlHZrukXgTdevuKKZeqxZks+T05rzZUKHvNuAP0r
RXFNWSDAR0Wr2kPVKddKnIwo5AbXoVDpchvLYyqXhWZfBtgzdqgswrQ/UoVaVGvWu55KWbFtrob3
GPGQ+pnFUFSTWhRPsqCOv/NpVK2zUTO+DE4fMz4RYqwZsHKTltkw77/Gao8xrAku5La9Ls8AARPS
QfJYHya2JSGMD+yui/b0c3zq6h1kmcdI3RKNkHDnYM2PJpJd8g8LZtegMvpew40JSm5191azz660
UJr0jk7+HXf3o4Wn2L4+zUZABKiZVDPqW5RElT/OjUtg7NsSvpQw0P7aMaxBzJzx50a4tUshPqAy
vmWcVVJTY8jTOWsLG1LYasRRqBjT/MTB1GMXHmPqS1IDWLH1BaOUDk0aOnaVNEztPns7gG4KBPI4
Wk6nwn3QZ4L5zHNoKNNhzJ0APKca0ZkFKyq9xcI+9ESVjd+rYx0M0dmiKDK8Hb336DivhcaUOsno
hXgMbAneV0Awly9zWkFluTlp4j9u9MH39q7+Z6B2XoPPoOyW3c+4NszhWaxCELS7HAdwYjr4FU3m
m2Q8OEqty24tvM7ro3bvgFPRNThMJRI6d8+wrd5QWOnXgJbL6SMJQgJPRcrIV7w6BBN8DIU0kPiI
iKIbWDlvNs/b4Bg05ppf7tTgOKz6Et+iSNbFwHpy75wRNH/1LtDudOwhL5CGmWXRC+C/hoC2GqlR
2qt5rT5HNTzThOaCozJ46CWoYmEPogRltw7mIOKaOLn/4Kvy8WEHG7NyLt53Na981kO0IdROCWxb
gykPL1xI2x4UE2pSgsj4CCF7XvptfBVqyBAlrjZocisEuoVhiEsrjSl59cWd/eUKHBTpRWGrtxyy
M28IgLCPTjPwwoeP+g6TlO5eB1n8L1EFxpUL7gbQS0LrGDERGB84O3JhD7g7odUHGke0OT40xqUz
LZ2dEmwnUY1lcGJ7sMRgoK/cacG63LlPDy+3Mu8c0SOzyVi6afTBPP1CO0rk47RAhS6qBp8AUhFg
JBHVvy2Q5F5+/E7SZZ089bVRHQRI4jQ3l6g2zYbIMwT36BWQxUTvHfPq0zLZhw4IMKODLQ07pL+n
BuRqfjp1z+57p84Fv5FyEOVUg4Jd9i/2HSpUAtNQ2B4oNS3q0ycDQPr0MA4grN7ci92eN3qpSy9l
iGdzD+rTEKoYS4PqCtWRqrSDtQxYEfGUzynL4vmKyhXngHU3xaZPQPJ3iR47EaeGAOlm0MwafrmE
lgXljL0AeiSqoLQHYZvZDDbzCHXxPrgPDlBAos1rgmfOy+9PZLVo7Ql5xlw3s+E3SED26eK+pVDe
h2QNbZrZb+xrs2W9TwN79OyovhrcNuUQong+4pcEer+6qWbrs/PiYlf8y5qlbAhb8/9IOrMlVZF2
DV8REYwCpzLjPIsnhkOJiCgKKHj1/eTq2Ovf3au6ynKAzC/fkVYrXJPe94/Z9DXLZyDZnO0mnP6U
I+wFB9ZFvWGzTXd6BFAc3Qf7ocXIkTBwc1gmG5jzYx5DSRUr6sbJE8Pl7mYrcQhHBkqeMQXiLJ6t
IFE5mOKV5YjN+JFSxuII+nOihbwpJONQ4Yp3E/QNKwnUCyeHpZzko3pT8OGDu3M8BoNL0pjuFbfw
6hDkIJvZ48/g7uqEcvSmDx9a3yE6f6JtmpGVKDhJS9/c8Pyo9q0X1roby6NmxaW7MKihXkNfIVjR
Y+IghW2f7YBpgF3FYhHX3PdUv5RL2+cyjYr4jv58wJld43nU0wdd97m3nz5H+aDFeFHyHfmshplI
Q4DxqTY0wu/umuCTJ+MYeUDGWRDawXsg8I+KMWgw67xONkMfrJUtoG4Ct2UpeQuppBJf35HRC5EC
kDzBqitkF9QncusJb8Q2BSZHkszlVZPTU1YRwNiX2HRpWGN12danfG0sAWyVM8GFGXnItH0efraY
jLBjVJc74v4aYLuic1bkKeKmh8/i3JevaYhDO0Wy4v7QfkF9cNbc4vvuQXwjozHQO8MF00egjmv6
H4EraF4mw54zBoFVfAwiQzzDgcp59uMVlLaNss1tyHNi5ojNLWQPqfM0pTmidIeCIlddWIsHtBGh
EtDP/ez8XFrbeqx/iHfsU0MGBlaPv9FbSI+5ReuliODseT/wAFCCfR+PdglopgHAeuV2YKTUu1jj
dCERK0XvkldM28ONT9wrkBxt26BYvFe9QT3vHfWjqffvM0j7Wb4FbwNsJ+9Px2lBmtcZTNFiI+mT
1mv+0S535UTHugLAlfY5b2PBcbVPZHDgohczbMgZrRwajhWAXKynfxUswN97ZgM2sboSkYHmAHst
v+B5lqAy9gLHzM7kA79pDizAI/f9pHN74LAQTIizmPIBaUjtp8LLCJ4kxZaegRZx7/JkVMBmJuiV
ftzvxbG9/dMHPNHi1O6KRTl7rEiwunN0wF4NTcwdfmMqdDQ6BVc2cPmfRofTTEdqAFyq9xus7Bxv
UYCiEzR8LkiZ3iGiTAqBwYCp2I2jqG5zUAEEJK+SvPIjelS/h1uinbK1tcovZUUysiubDmYsjjdy
8HYRTSKpI0Pu5u0bnwBhpk0UK5ipcSSbiUrcawbFDDH4j8hDY7N57igDYfmuZjnzdTGn34tjGZ08
jDcgMjrQytd1mcl/jSBk9my5zw2UXs03A9HuJNnnUrSHd52sOe9ZepkWdoqn4cYw2XB/Tz/fuzb+
DMVRS6+CdH66JE7iWtUJLokK7JMc5Dd0gylv73/QhHTjve3y5l9zT0JLReYylkI+hZ/ob8b83xKR
apDMzu3rtYRAckVgl+YyKN0MUcCOC4fMkqE8prQQZBlcnUX+6uo/p55Cq1VsplCZKKBZkuBOfLBG
uqBvxG2XdAFwMtq8kWMn+/k1ddTjD4yAkua+vuG6pRVKcqn7tupNbTqq1dcO+el1Ng/23zdqzvtt
yZv3cT4cW/BZIxw8e+X6KTB34yJw/3p2D79EzcGMPvvJfpItgdV9Y/biWJio2ywCNgHQtmcW/Uyi
+4t46fkzeocZMUj7UJ3op+uBy9j5+t7b6flVRG8NUGgZj2nt8Y0YHzbB30F7uYo4OS3oucrsujZ5
rhNqri/ZVN+q29+lYnE44UOfC6KDK7/+a0f54jlpAxEJRHYfAcsUnEXcrHFiBj/PDGrPHhG9TvTS
KfhQcNQK/FOagzD3kl5C2srisTBFsmxsD6hrHzboe8rpZ2EPZKZwIIFDHeUg55R50qjZl0fQezYN
x+71FUlHbXDbPhJSQ4R0gea574FPih48TpIZhdxAuX86KxxBItzmDDycE3CqsdmeOqXfTeujzPn1
mAW/Wc1lvRJkALkcUTrtKF0EZyBMm4hKDr67G3ZT1qsS9TP8/tvPOB8dGqLXL0/8uGRxdv6L8Qs9
DDM8S5Ld/7oJjQBTM5BhUylasQDpoGv9hk7Jj0Ne4UscFoT1OeWzQJPMIyLUesPuU7pKo0D/NSzX
/J3nSwhheWi5nWhl6afQOTjyk2rarku4I8+M+XEuF6PjnONTQZs5P6RA8TtYQVB0fVIPNbqiel49
lv3Vpxz3rh6/vF3Leu0wnJ2mz6lC5V8dq5qTa+t6bQQAzBd+K1eVAcFPZj/WkHotbx/rhmMzqE68
X0C4KFdHBHuyP6Ij3MkTbfZ1TepSO1/DNk8OQFD5Smw7ymAf7SNaCUa9YR3rkzq+X5Q5mSzxb2yu
qCN3tBE3QLznqr6tf0GVpGCAg3KQDrWdOmnoE+3LCRRIygOUpLPQZCAdPoPn6j3ondXkMSBUFp3O
7Zit9smNNi3BL46+0/vmwf9pY3XZzqukmxrj+1EbpUMZl40eUSmxqigLlXbyqZukw3KQDV+QKAHP
JCRDaaCM6aofa/P3IHoP1KT0Xq4aESoz+8XWBIpO9rm4eUVvbiNz9ok/Dj4bLvd9OOVOiowgHb4H
VKlHldvyLa0jErhpPyCN1CZdFZmUQ9voqAzqMdD6NN/YnDpKqglRm3BTlSMkWWMRU9BfkYnIhN+H
bXUXb4e/hTP84eHgGyKPoMDxjVIcH2kGek0VN7rHg3zp1l+yuOhV5sr4p+MYGJP0sj8QFjoAeiuO
xbE3fxF6ni6ssRZdhw0R6PT8ceYgf+Xw7ejl7JNrka/5p7EQMMRRZKTLMzWmGnnYkay+NimHxa8b
34fGRJ0ZC5FDHw5cyyH9znapLcK3LEwybMTo5GfYA2z3PBMOAiNCYowhDBEiX5vxXYO9N3MbUgpt
LDf/1yOgOb6OZjSvIU42/YbDke0OzrMzGfh/PSbefxgaOy54GkjLw6EcomDnJXMFYGDa4UHgb9Bj
UFdnG3nuv78Vxxf4LEAx0eHCkP9TBtzhVCuxLdig5qPepgmF54YQQOApUr0xQMi0nFDoKH3BHvs9
hRMbgSIIIx07Ya/RmMFICROF2/3vvwen7w/EzPz2vyhU2V1gtiyGrz4JH38SzBHqBYgzRhYWLIzr
hIFxqIPN4iqBpgUBk+kPoh/HedLfBSSVo/Nx2WRuMLiCgy4mShabtd/JRFAMqNDOI/hhuFq9ihok
W5ZLajUmQdV91Z4FrGaJXg/DUYc3Dh20WhDyTS4QRAtIaR2/wCfEEn+9x+9yKlMUrv/J7UAlWm1r
1XFvW3ULli1JDu2A5O3rCJpVJb8YTNBrY/pNwBvWs/uhIhS8b9Ns77E/mZjcaXlsgSyoX8mJ/TFP
vTvd24gFXf7/2wKAR7MOWewRokr/WEAZqza0lYCYkNbcajGL5xWVI/owIHqHbGDptvmKaKVe/8RC
CfV8IAxV928hA+GD4xdqqpfTpMGtGfIqqf0Ab6aZgxHucIPlcqxT2RxTwPEqpB0IExyMd2mxQu7J
8leuM+Og+1q6rNPlNWwDOm3IgpJGxfmjRGnmFijhusX7otBGTJAiBBYaLzlUGbXoBscVeIOLQZgp
xsOoIvD7GTR1ZP68q+wQJkzfe/ua3i0C7zZ5NesZf7SgvOmR/jlGQKsX1P6ESBUShkxWyw6AwfDo
nm9IPGc/VQgpC+ufxxZDJB9TM/3WpG6olP7C2NPb8WNSPz0kL4OuE0sU+eRPOgQuJKM4NeqJwuvs
+HXKncdtW+Mf+QbVfd7D6o9Ijmy1TuwjbPhnknSzc3Y2JY+UXUaS+8Ol3evGmsHyJgKqGWkCkGwD
2wxz7Sh9gEh5Pcn57dhrKBXdU0aYUdDIxc94DElOzAd9Xvtj23NEMGq1aEfxd6EOXhMdVYKZRl9r
9F5VMJ9wuWSboL4aMiij00bnwGUruicRFKTn7+TNwLVi7/yt751bJLxWBALvgzL6jKQlTBpE3pMx
E3eQJUgBzosECqGzae4hJWgQlxaSyEefeQ4JX31WdKd4Bk/b+dJXgw1+H/Tuoa2vvx40BMIyDvmM
1VRYQV52HOaujgoDigcc3qKGZfdMFS7T7SHrsFwOjgV6ijWoH0K5CsEu7rlChIhZM06CZO6tSyq9
eDYQGNQ1IqjS6aqpPb7DvItgq95+AX7IaJ8TS7znKNN/Mw4QWNr1+eKv2xT03eRDfovKkA+Qdg/z
uQo82wT6P4S7ZujSnIK6hIamW9eAGGQHqekycHhKHBIo7OWnSXq7qa6B8BAQqBx/UhaI6EFGagzu
K8UfKc7o8fn3M+VwZAW9C2xO/VrCpKLzkshOtQNbF5ovxQyRNjYI6TGzknP5I2nCxCfu8cSRdnHu
69jprIgK4zcDWPq4FI8Ahfe7v0UAV4PJC/4l1H9h7xZR0VcY/lMJ7leXYzYPhkKS213BDgF02kN2
f22F2MvYxwplA8BcmCl4Iy1aUMiQ8ZCS/t7EH9Ad6P4qD3kjLwKalNZFCUrWdB9X10JZefcR8lW9
Ae0DhAVCEUODtIq7Nx0ixBCn0bb8AWJl5iJcswhq87jnIF1Rn/R6/LW33beC5ETDZ3EQenHM2pen
SiQd0ZRrjvVqmu1dGlosZqDnhI2q5q06NeC3pQMt/VsUgsTiHSUs7qB7xd8vaPXozfmUaCFiA/5u
mOdNPirXeniZ7VQIHLmutGXN4vNayt1ORtTVaw503CkQF/aYDIUVacqOcviM2NKgrxjOPkKg+Qjq
WXWBQv8gvyMsT0aiAlMGD9QqyKH3uUdPHbWpSEoRAhcwTdczoD+/suXjgbTjHuKC+hEv6FKQAPOO
CJWBgqYD6ocXGpyAzURB//fgurMBR/oto9EaPd2knRLjgJTOGOaz20kms/S1Qy//o+F0/Zi+z5xQ
eUY8TW0indWNDZnkFptsInyt2gQCERj9s7VDjbYWFcLQnjyReKWE0hFFBx3jFx5eyWN5/GwU/za6
rW6r6pgu7CEg5SofA7hPb6scWBcvzfw2+Uyqi37hLZFXvQQyuITSP5agIrwVgi6n3CubPf/ggb9/
pi8DUZXHdAeZZMyZLs3S2w/3k2qyH7AklmMtTodoWKSDHNmzdm3H/HNE6NHMHn2hZYlhQu6f3DaC
KSV4kNXvK4im6o/mTvycmivRBpA7zZ8KLQYd+KdSav/wCB2nxZwzXRrkHgT3V7R+7kllA0jbIeF5
nayJzhu4kP1sZJHsNiXskOjD6+GD7XzXcx8DZENSGeCogY5OZ4IMQwtDE8kfMpGHX81h/4hzGbJ6
cCOJm8vnkhROil7yCbmGcVNx3Hb/N9aBtXl/ZOqSR4Ww4zmDgOQRIc2Q3gAygR5eTyiN7ydwQgUo
g8rRK1lY+DmEJe3qo40P8qAX1SH/G3xQsIhq5jb8DGjo9BDLFykrct/OnaPU59pA4Fd4JnAjspLR
TXgirAMi31uSgdpvX2OzcOS/PP5nhlW9FlSNs0J0W6bhbdqN8h2CBlQC0IZDa1luPuCKykDbyH9v
8OknWZ/pTCTz0t55l1yTIH1EzBl6yRCLR8N2wwYdtiFXaC0PM4D+igp6KKiAqhNYHDo35IqkOQ+N
CvrreqixvqSzPUsMxBfzPwU5XruwjxrVvJzHDfeuUCVLNUakk9gvOfXiPel2wujBu4xLMnOBLflR
wsnRWZ1RGSv/pDLoxe+VC5MK2kwqW6/fLhtu26RdSJy12KXTAKk0Xia2tFvlFtqsYk97QPYhD+1a
V23eADFxCzBnUanVIPFuIQlyqiHUfsrF+x0YmffO5hLfYaDZb7uN/CX385A/ByUKc+a2LxpDyQAd
IaISycyT2ae0jjni+O4FbSVt2CTs583dpnyJ5lVJu0Ans15WMk5iktoaVJU/AMmOYmNDbVEAgl+i
zFTU4bvzf+DkPcYHwCzTntTGqUlHN5TvRG1yZsV8JeebH2pzkl/gvIC/sYEUZGv5HVutHKm9ARQm
6/ijju3cx4OgacxmEO4foZ8TqKg0KE/EM+DNe66/gwpB3LyZfKmSUjiyVJsX56MqNojfgq5A+QU2
If8RWHGsmEgQyyaGf1sAe0PnXQRzuCaw56/cchh6XdDMQwIzDKBqyA/MY+vmgNyDG47Xd1/IB/3A
6g4ghmz/k/CreUwJ/xco3wRyh/WffZE9vTo8lugoWAe3DU4mhBPInV5zeYQ8OFvflyjRNr2lOf9Q
AQumyYuS58pEFWLHkF/QdV59Ms6/BLEBqfcDCeOWdoKMPGEm4yVEzVGcaTi+bJAWGWcVZQX/yVgU
c2lrb3HOwG4KGe4uHaHd0x6xgrrDoOlslrFUIXz4eAjGkNaYb0esi6lTJiCOAC2m5tBLekJ5td/h
reAdrzYi5aWJMUIg+937Cjg8fY/fKaCBtCoRob0n+h+GiqJ0tOH1bJ/ADtf2+VlDZP6GxQpeo1th
ipLBkKfyRF68vv22clC8szIbxGT8YY6q4ZU+Z5mGKI5fcyYyhOt02lqPAJcLcnpGKrZ7JFF4Q2qi
PHZK0mzEIe/m1sl7m6/RhGiT7ACyz3+2Vvq4Tgq/i0h+C6UpdTVDjhIjqjNn5kRLEHjxnnE8Rt/f
G1HkSmcRt8GwjEhKJX3bXvBIIyaT0u8N9yGCNQy2dD7OYRzOrN4J67fxCkAlJvBJOO5kKFWVh7+v
OHWz1d1G1E1H9+GXTuyrEDQvGNtGhieNy6Ewxoi6Sa6qj2DPsKL10Zh0uP6N6XfTbDiscinTpv6a
kNsdCV5Mj4lCEX4rMIwr1rD34rdhJQ3uPrEtK3Oe/klz1ICj1+i3UYY3erVvfou1spnhZlmbXBL4
vab5SBXUa5CPyjCLbiiT8vj1h2wqgAyGek1ZOvvG5Bb9QhO6DRWH1wS9aW+YBdyiEfIPOtXuQQMv
n82N4WNasK/mM2VDqMTwOUCFS5inNOYaS6ndZMOAcNKOxrA4MCWRjKtMUhpFDBH1YeIrES/sPfxe
mAUG+R/slb19c7ZjpLtT9xvQfvRUY1QXYkE4oSfgw0uBr9as0qwdzNPWXN5cUP0nZpIvjGnKFZek
R5QPnOxRuew5FMz3c3Wkz0jTnjaAGN+YtfQ6FITvd5P6+rgXvMEnU5S9NIlEz1h0+xIOG4j2uO/x
uuIykcKXpwJQpA6p2miNKBNlf40RC2K4suJ6ii+Nlzp4UoSzD7OgDPdLZdObMlxkf73kudV2/Kux
e8MmgVWVYFXXDSHPwftoooeTp3uEV3qCQlWaP0cyHCcd7YMWIldfv2IlJHUP3/BjaZzkCyx1gCnw
whnnJmiwsOIJvYL39DPZR9pcmelLZLhd0iXy9H4AIr7Ip+9JTuQoaOdl2H0irlxUteWCT2VE5+qC
tz2dZTt7o2yumGPfztVwWvYQsnZTH0z2PWVW/T6CJ9gVGyfv4jfcjwFG5LlbrPcz5ovv5TbsjauB
nRjnfA0TD96JOHPL7r0uLkzTr7WxyA8NyP4E+gnJ2wvdh7wq4fhRUsfmIBXv9uAxIgps3OAFrVYM
QXiKqhXspvx3P6uk7yIc4oPDNhHInhEWIxOpeboS2sQJp0UZzGfBqP7dPkk2YhWHcLMXIlv/G2jh
leTcDGLDikSWtLn6EId4eW33zKIoCkB7IIoOWJRQcMDfLeg3+FeR3CG6/P7TFvIycX4aMMfcu1dn
z8bJSMWx6ySMzHr8urBkQrSx9whViT5rLkgm4CMCA814tzZPiNTGJbrx8sj9FJnB/pRNH4f3IV8S
5zmSdqjd7wcGP4DmrXYxd+1crt30z0o+R4azdvOET1XQU1/9z6AlR4EPTvyVZbScaMMv7iQrYZey
HSp4NxZDKbNQ7ei5W2pe2nPvpydlo9ephoNIJirb/eEMQkJM3uwTGlWVdz9qjLRYsQNdpiZnTF/Z
S6MK3PkSDV4srlV0fY8s0y2BvknqLrw7RqJdeXqwGRMJYgguDFxMn9dcYWwunFbgqUGrIKXiXowH
mLf0IikU9xWhFbzmxc72mxWTZham6N4ek3pyXRDq3a94z0BhIJsphUBMcJ0oIWOqi/kXNwtjKsaS
ASjcNZb7uIKhGtPFQ2QyJfSkuybNpLX78gChaPUs4S7lWORTv7z9StQIcgCim0WoJWA08ebfp63/
wP8s9Cr4RCKu1+cAxsPF8i+eOqGIHqHYyC7e0R3ZhtC0tL62ZSolGwvFf6B6pMEvBe3c8O8PZj/i
md1STK/jLlai/YjsrIuQMJURPfbBFx+ewm8iYQmdDKRSWMyFUV9FFnE9EYLh2VRY3FCzYtMk1Zlx
mYnihmbmhR3dckTHCI2n09vSJjN/IALWhLm/jva4xPYBVYbkH+YsaQ/3PbF9+5ixnuSjPysqHNOr
BWyPK5//uaAeDshmYPsGam8hiyC0fvAaPQkU+21+JPNSzT3AJU134WuUzR6Tm99wpd3d43qWutd+
Tg6x7RYLAKygDKjODYtJN8h8KdKP5ehGS5SIusMuSWCBQnSWvOlw0zRII+FuReaq3F9BJxLv4p3x
SeGdryl/YPrmxCBeBckOJIgQ1CIyABB+IP/gxXB2KcgQhZgRqQE+V4j/9xnUg8eANy7cCnmMzGeC
sDMk8JeUAJGmcfWhDPluEcq/5CDMj4IRBVf3y1HLJkdtj2wxZ5eW2PiMAZ/Ge0jW1ejp2RyjAGxc
FLH8Tgu7sU1sAx4qng2OXA/nPJQruW28AM5S/C6wKme5U3ySKcTJ58WrFxF9IjZBaB748DkFpUi4
3yQJPEbWnFAABGvs0muM2exE7nNeTpCAcBrjPv8t74vPMSeCY8751pzXxybAlSALE1R77FDsfddl
EyO8Z6plKdOWv4k6Z1LMj48hvfIbBaH1hreAqsr3lEM+G2wPtZI5NIfPo7wDAqEhLL+gYOjtCqgq
rJNYKNAM3KnjFp6EpFo9/5oV+ow8+AFbg+ix0O0xLj9n+UBd4/yVDxQyMfvhPw+5583FL8k3LeZJ
c4PL5i/bIbM2jgzkCLkFzbwzhjU3DTgFLnmyzadVUE9NlBugFIjwTByGZxk8gdgDQIAKqbFwYdYc
trjsBqjHZqyzakyt448zXtp/AWSdENHxYj4nvsTr4A9fZYECt1tCTnds5gP2/Hm14Z8jiZa0jrn7
GimJPjcW0uQ5K0acyK2pvavjcgN4kO7Yl1ly+OpnkP39Bmh10XNOH6EysyZ3qqjr1XNar1uSOS/6
CXjAQoVTOyoSPq6bHqS5UOP0bkFe4gYGfXTYSnCm3F1eR/fXLjI+9g8RDmrcsioIj5ECBXZbWMmP
D3gmj4ABVa9cIJtiYCQ7F8i9J8xu74E5vk++Y44afvVgHVOJ8VfXdLRHj2VzsI+8y5x4f7RQ3YZH
jjqm3x2ycXYoF8/VdXLbcl8nshqI7L+j/AdZmg8/+TB7r5kusGrUaQCc+Kg9zqt0cmI1V5haUp8D
XmMJq0hKDa/DT5sqR9je5TNkX0AS8hBj/HuJYlgO4W8ZliB5r/88JUgaOFGrpgv6RMggYCjHbfZq
YgQ+BF0hUxOQlFfeVlw4nMXwb4lptxcXEAutr2fRKwfF9UDZgM+AcQl/KOn0E7+Up8jVz6yIzZRA
9n0KkVdESF0294gh+F9Lg7aQx/mkDOyod8IkNyoOzwM/QWTIGtBqH1NEu3xM9fVj8YO5Lliv6bhA
So1CTZlwWPOwOce/CD3q3GTJvGNHJ90zlkcaBI3Xbmgx9UvUmXSZocj9JXpABKoQRTD6hGncInzX
QUF+0X1pbtHFrm9TQMbqgCpYQ87YopjtjfiUo3JJpykfG8sPxvngdeGZMP582OcNRGYklXivWQY5
guVYQnmIJDTC7k9PLFrmEbQ6ln+LMAFlyJlghptrCZyI/Vb3IC6n8vQTGpv3xBg2Y2I4Jp/ApKrX
CpojAuShMfz+GQOA2bAZcaFg9xjsZ0gxyimIu7TFRERYAo6O9yWHKsIMDRIlWj/bWS/BEXKfWBGZ
GUhZjVNnreTrPKMCEQN77T1+ngFuict8ArtNhzzlxi3Z8ySvpoVvVaHB/Vx79GJyRLTbuW0meoO9
yOnaQMsmoHuj97palutvwvW/d8luQOxmEdXs/NDRYODtvrN3GRvdsCXHweT0MezF5D5HyliZpULk
65Rdn8gOBkaVQUHzbmpYP2JDjWw1VOqpri7uQGg3fHr7Y57gTryi/tI5BKeHTtjTxZnQfaxa4vbn
HD9b/KJjGRxwhfgApsU06cIUKpEHfvWPX8KX7alBdTQUtIDOaZC8YYeJRIecH1X0YWLYuVxhGPrW
CR8k/MNekH0/2mRRcSyftWPoff7IR215m5nxe10sn+7vD6HGB/0ixTUok/5xlxXSP5Q15ANunxf8
1kRgQDsJZAZ8Bes3CAWVuUC+3HEoqeVDb/0+s56rh5ylhLsVUXg2yMMvn2aSAgTwWsF8IVjGVDAf
IIxpiARBN5a20s8vV7ufbR6nbJNvcIYQf3YBALdYGT9uyju8Kljnj0TEwlfljfMhcHIHmzamkoGP
r9taofbXO8KNNpsvBiqUWkcMWDkFnNVCW73/wDbapJtpi1R8nVeF58I+fwB1JGxXtU9gzQbDKRbZ
w5tnOcNfeT3We8JgnIcpUI0XcmlkFkMwmCfTqugGdoqPQyUA/lDOk/NP1e+iZmqFELHpRB/xqO4r
1GfSoKMwSZ8VqBt1QmRpfwEeTxHcSp7xDhVrRTsmIkAhdB/CI9/QUcZF59/Ak1hvuq1ZHb/EsnEv
poEdWBMozpS0Ftguzhz1sICz5fygz28HfSLNyPw0vfcgQ9YA3NZweuxcUaU67xpvj8cfcUiAoiOX
/K8dGwzOQ2Vsv8FjvRun3THltlysGrk02n37OSrGyMC+trsqnJrUP2pBm77K1cNzVIBY7M1tayHL
cIuw2VXz3/DFEnRNbmdgy2Y8Ks/tUNp2YwIGOBdzK9IQlI/vkYZ/gNDpi7Yto1GBqe9foTfrJeOm
mI/Res+Ukz3ZB0R4Isf8X3j7xdrynjxoozP83EOlT2c4VdJR7bPxFA4ofYVQDpkv8C037xFbF5aR
3MPMzavqweobBB04T3LH06jjEHZq5vrqG/QOvVcfxai6evFgtfOkBouWm4xh8Lt7pDRLjwGWy4Qd
IdH4uNfIBnnJtCxMiTYiKCR4c/j9TACaoCrOkIOUOiG6QikOtR2K4GVuhRuSyuQ1ox9FnIoDaBWQ
JVgyvl3ikAlmho6fW7l2uEukl9ddQ55jtktnUBRkAkybv+uEHb7YQQ5whAT/QiUt/kXu51xC/TJ8
HOEQKl9a2bO9GaIQkqDYGdwpWr5wrXxJvTmUc30rzSwfVWcpCjakPOxwMyOrAUs1vEJ1tbjs+frw
yWTpPbwndntK1JiAi7gCfmKUzCN0QDqSQFpnnQrwiRgQWMftlxBc0qiQkCnTK+PTeT9oGIgTjC9b
3eob4P65W0nwrRyyagRoJePESlnRzYCCIUUBWLrI3oyV5qnDHmTPocNUSgjk+XPo/DTSF4xQh+Ks
D/dH0bgJ+og9YmuseyF3OG56POqrYvJbWYOOgtXP7reqzq9ptSiD91gD54na8W8EHExhA3la3tcF
q4/rsRS/4+uAlTtsR/b0FhS4uTW+8o7LWRnAoMevZc/PT81EWXXLPJECilXHGPGHCMA0pxrKW1XC
rS78VtJacrozywW73PtgjcEFWWPIe7CFHeq7KJaPQ5R1Cyz8TMwYMwlLd3JayviwVjLeOdK5Rhz7
xhC6XEBIcnAkyUjCufwWIC2t5XNZp4gHV7/ocW6ZnNA4bO9bjaEF4ROyuSnyuul3xazHiFmt5BFh
UP4VO0EWktc1LwfK7D7opu38N5PWv7kxQqXWnZhPL1TYUtRKpxS4o+SqoeV/gt7gu6jH71i7OrQh
e+0h5RCAcQDQFP6kE8JXFaYBkhuudaRP2LIQPDzWn0tqeCQV3ys/423mUp8jC0FSwoLZcXOU/S9s
POlIHCH4edQQhxoR5UEI3FDsCspZfB/qBbptuBj2aFaG8GkW5WPwMCBhjNJM5/3rqrcpZwgpyh2M
/100PWfbLgNNEVqEMaIAAJDHz5E17oJ6zvd8UGiuaIaGLOKhcb1Bn3Ma58SLRACoD5MPYBPqgZ3Z
g+1yUGzclKjEjVH5pTKC7XhFVEx/JI+nzXx+Q8zSrveL0lPZ4s6feYvwBriIh4XmJ6X5nyJTOfC6
OrWPALAEYaB4jg2wQ6f3dRkz3qIKfGJOf1LfpWIRwx/qU5vaYdZkaD1SKEjQZ9GdNdM0qSJjWg2+
R32Tnr5n7VBMi6UVPlYFrgnkRqwBA/vm6rg68eXuYACZ8Vlc0DIMNJDU7X7T41K/oVWlFatkoe9X
AOPYgAYrpDLZ8llO2jzUt8pP/PM1lPZehrrlVF8+pqtuEdMOLVAXmBAyAVDnscwwYrT/By90Hllt
XJbuhhEEoU7tUUxEQkLrcHJgwfg5rdO4Svz1jaBhTAGgP9RPNIf23gtEWP6m1w+GFCj3JiI4vxhu
No2/CRq/dWq+ORkW0XAT8H2INXjIr59FQ/7rxzltxE/f+yfxGPw59fpTlNH9NhaiVn3y9nidrnhM
8UsTMpD6vJLI4q/EQCDEFBHaw6TXZw7g3xQevKSjORknhjN+9+MVZa5jSlF+Xlw7h5XlL7hC+wsK
Uzg++hnFK+Hl2p8t+HJIuHMOmLHIEe/d+iuEeeOFHq7U/urwGf+rZBnHh3FMIcDbiVe3fnxYjSkV
SPg1/IU/Md8qvuXgeRSq7/nt/GPM76eXRXPoOh4jn/DHSeocxgk7C2/15uP9+/vKWRH+zff9y5oQ
RQTJgR8UCeA8gCiXFm92ICLyk2R1OHAW+fc6LjxrGjRmlwWx6iJtfyZFi8ssPFNbGzZ9UrwR2V0u
Ir36AlSTUgUjqi3vTnx5BHwh7vgJzOwCiPn/rRGBn6IIGbrcLREjetTILPgptInh/0UDvGH8GEni
Vx51BbLojCnLgWbhXYudf29U4a8WJS9pFSOAoZtAJto8Hl94kxZUC9ChwEsjJ8k5aF5yDSnKXr0i
hGdezItOkoDL2wEy5FXzjnS0bMeJ5hyYbhze7g695XDft4Ox6lMT0HqJ1ee/fd1xwvVg9YPx59+b
x+e0WsRsuA4fJa8kLh095Dfz6fGLxUvpEWLPBkxZE33bz4jEKj18qd4tF7ehGkoXVrvrr4+Sruy8
XxYVaEYIv5GD6yvQFA/T+yPzK1TZbOYgU8iR9aiH+4QEzS1qXpZOFkMNkyOnG5zYb5TCbkboAHd8
sidBQcE376UcV2oxkerk093jK1JnfhRrRm/8QzWqTZ/G5Io+sEGZ5WWqQ+n6W+RPht+bb3697Ct2
4HfuImfuUcyNpv5ozX+ACwiA8cWC9aH8Iv4GAwqZMKyT99ZtONCrQjSYI1GC58W2ex19EKFhwXDu
48+l9p6px1yNNvfl9iag3fwl20H2L5l0GUOOCAJAMJ4BWFxMasWEw7e0bQ4iYE5Z4n2KS821Bwaf
Icc4SLan85ChSrCawZnTw2EJ5xPpG3j0b35O65OAQ4QdqWj/T2Cc/hSny9c/I8ildcYLJaqdCYQd
GrKVxBFZPAZ7aqt4jRTS0tXT8YiLnIP241/JsR0YJCwdmvEt4aAj/BPCdYgZPZv3EFcJE45Iuwf9
JP0KlxGIG1MdRD0a9QgMugzpKEvxcaquWUXkUD2s8CWNK9qGRDBfR+bjRT2g4kLrdF/Safdx9mug
PJQI5tFgrF0x8rUbYDJooefs4efEdXZ0ml19EzFrKHHysPvD34wDyoNsd5Ja8QoCTi6ISVrgnEPi
DtRPsObqzZJGkSW5gHAIbOBXLA5xC9aIcgyvEr/7hA4KudT/sVDd5RftL/JKh7YmRgIi9P/DHqIi
JAg1RwAeby2RPoJuRSMa4eY2L/fHzFnHQ7MYVIrf4w+08NNVidoFCUOhYg5vktDd87G1CpWkNY1b
WLvMmEy2ViJWwi/oYCEAAtvMD4uJMO9LuqdtEa99TORfoZl6JABC8CPSaVByciB8uYIvAeIpMEE5
5fk/ms5sO1EsCsNPxFqCInLLjAgizt6w4hARBxBUwKfv76RWd6pTqcREw3DO3v/+h4elMnMssesF
RwEVZ9wKzQmDfmRPPsVzfqAObzFloVIFH3RoObEJSGGDgbcmHCIHWE4X82tP0gDsrEsL32VYOFwo
5fzFhKTA0Ar2RCss1TR2egj1RN0dGVoiZ0JEMEPK4PZg9nS49DAip4HEwZaCkFKMX5FLIvPA8Apk
e1eLyxV09vHETc7PckdKkfy4b/F5ry/xJCaoVIftCRKAFXcLc1CQXH4YlzZ+lVcSziiI0a/U+K3Y
vPJvanHRoOp7IG2RbYb2XNENwqA1VhhmHQ5OuPWf6EJq4hUpAH/+oBj6lK9C7hvVAJHjn400RYsT
9vwPRgJQRKHbt1gN4Ar414I+fgU6qRsDBAonlgP1BE1D6GUIAdh9woyIuNZs5tRb1VCwmDVKGgm7
FYwxRMVfnm7MHvPpC9MzphtnIBezoXLB7w7NkpGu33imDYR/2iu6bAeSKcqyMaKrx9ChLOO5ypmy
fsxYyQY6xgSWhHXI1ex3LjXgy9QYepaTz+0AVPK6BSyO0tXtQ6fuWVnJRNIcUA2QjRORMUjdQIIi
Zp+gE0BHfes90SVRzikjD4FXPRmA6lsscQ0hddIahnGbKJ+gwdEeVjVLuUHEJdfk0xzczeblZYTL
noMKAF7f3yvEWf6o2N6oHG+Ad8VjCl36wXXH5KHnv+FQL97KxL1OssZSeOnGOqZw5u9D6pBhEx8O
MYbXh6H1MSSR9ntxVTuOIRSDWEmmeLubyZW/4tPLk+wEFIlxgfD2PhunM7bi/sLwRwzr4Wq5CUxx
oaO1ZC85nQjoZvKBrxIPvS7FNyKF5VsL84Rd2t8joWrafCGgu7CJWD/PGLMletTze1MKs/5MDWGg
mWl8D5W4TztV7ihkwVUWfUgQJ7Ta6A8sNvgxOzfZmAYQH0EkPWjn7NsUM2NR3pi9v0pK1AK/c5NK
pDI7Nvu/DRfuO29sv2LzL03236X4GvkBosYSRQMFwtWh3PoVUzuTYZHVeJQgvzyEemX2cIWEgmli
tRty0bDmcprpEO93MxsKQQxYirSzs8j8uHlyRfiUkU/ZuGWQrzKEISooPwoBNIMjYBh0cUx1UDSG
Ix//cSzEjeRwehkce84PRxM7FPvESTglsXuIUT8z4aHjMfgWM0l08zTgyPKwv8M+zEiMaDDdKB+W
gqLtbSVkOrJWaLr1YUGFuo6JBFVbD4OnRSpTw9S1r+jTCzvJxaTOvxPBGA24y0kw30sDo3o6OVVX
H7fJu354iMWNQYkEQtDXPkbZkS53Ds+ilbfaylbu7plkzgGxy/6ZNGS/U6dfQNurENzdHyw+rvoK
b4OYh58x/oEsyJ7Img5xgejP51xPk1c7lrFKZlbkKrfwlVsdT50Ggy5JIQxjzDfmFlTRoWtQU70b
tQ6+mZmnYiL0FoAA0gY6lRe/M23PNaiWKnDLqY4/rIlD9wVGRRhq3C+DEW5T5JWm0/Qb0VUCcqho
P/PJPbN6vVhXxgLNOLvqGKo/0DDlCe91V5QpEBAgqqDcIwlVcSXVURwls14Pu187Tz83mon0+9XN
55YWWl9ACoYZLVhCtdehmUEm9UAsYOQMuHKX1/WiwHBuOD6q1nmjwsr/vW+b+dlC98Iv3brYjDFR
QECHCanu3c7OZ+i84O8X7hlXQ/yRa+t7RuVTMv0AAZBnsYIUKITBxB2v22qCkpaylTUfR6KwxE+Y
4QbAPqTH5Tks/2zN2ABY4hF+f9a6PfTZYiBE8S3t+rzs9Y0LFmrsOn37xrXLOfkbGynLlJ5Ihiup
BfLTRWGFSgs6VYMfEbwtLMjuMwltvPeBpF+bKvb1vCbqLAxHS/NzHP48d9cZPFEuKYyJ5+0Rif2c
IRJ0W9aBEYbrbPWUKXXI3gldoUCh07qCWIq2hS0K0zisBwKmdmjEYYcy+JOS+o08VA2ueGeS/ku2
lCQF0C4/PbjRgnmpYtYM1PJxYSxqh5Lp0EKB1dKd3oS96Sv9MgXzG7y38melD1wlTaRrqDWTCygy
GPK8Tag6hxA4Zatki384j77/PpW9hAlWPW9Q1hc7pdzf7svv8KRKPOky6w7wYvMvKqGNznt61tYc
FgwW8TKftccqBvjrI6O9eRhTXxMBYA4w9Wb0+GdU2x+J/HAARyTzL9UdabaGbGjg9pwWNmfnp97t
7vc4N3Dz+Jngs5pzV80vtrUhyLSG1wp9gxpKW6Sts/mMEbjl0WqWLIsX0VTaovlkySP7Z+4xK/Lm
LK90RuI/Ee1JJ8l/PWs8EV0jnxddEsl1ogHi40k0pm2MRiLpaStC6/iQ/pH3Ec0wXSIdsL0lAdne
8o+IiCiYrnb01yrzoIk9Ef3x5GNPXjZfEt9EOtR2cNBek+Y6YTFTRywD5CDfD8qk2D7G+uq1kxGg
ocBtnJx7mvVLGd+UmQaztQr7D/usMyMw2522KlLjRSXysN/v8SPRViZgT2r8SBgsg1WydDIkYXMC
HWTEAMyiYrfYoTR1oectik2FvRSD+a9x3fYWL5gek+eSkWlPNW+UmztcDk7DhmrCKhlxEE7ZmsqP
BtUPPjr+tYyKIUZO+2cL1tsEAokphaP56IDyabB4L4FppYujFxZDvMsyn4K1EX851IS3FN5GTKng
zk/uEPNq5/sLFlYgbwDeQpwEf2gnu/WmNWsrJbgDGxlBN+aWCAYJQYUuqCQ3OHg4dfh0uBtAo+Bi
ncK9wd4sXZzd1GvH56UIQKa0JQjnHFwjqlaIvuWxB28KP/uheR8X2A1fTdEYCQkJBMfuTk3o3YB4
fMx7EfVkguuN9Ww3WA/zQFaWbTl+Fd6VPqOmoDT0h99/ulnlAjeHdYbIg/lyBnHltugfuoi6WVnK
WKOiegv587j8gHjXkcqEGqVrKvQEw1+4TxjJPzYdE8632yR1Uh5fAxYVg6Tx59CQYQeHA7ZfwMAR
G4GtA+3XHjvWkOKFJeNsVvAqmYzhmtcY7I0A/C/dej7MQZ/kOFuHqlZ53E9m+mTRodtDeYGViMDZ
gPcYfdUXu0Xc0vO/2J8t+gwKNzKDRWgxkFywX+rTkhtX8o/Q5QHkDMd42L23N5qoEzwwVKTwRwqr
ocLG+F5MSFoYHNSiQh7xYW6Wmi2dDdRZKiRYnAwRK0zamJllIm6AqXxBsUQVDjXzOdNhGyPVEzSr
xtHcp3+f6PDxL7EKgHaBF6m6zDkTXFZ4CEM1SD2KpeM4gntfyazcRED4gU8JsZrmqHWw/ZLhwmAg
/fVk1vTBmJILQ4HnW+BxwPE41FOVgjVomOLPle3lRGZ3oG57ST/GbfDnthkuH4KayxyC2ZTeoixy
zg/3ehv3NOEYSNd144T8QFlHspT+OlkfL0uOtvHgOTBvhC+Lv01n0Vei4eVQzu5evgWWLhcchXeY
rtIVy2Q5EKz39gi5Pd/wHd8zlwqCdFIMzOyIicnibcukiwRwBqJ8ih8MRXeUbbUNdyP7dgf64CqK
y++tv0ys4M4J/EqaOBm02HqCMUO1x3rhbMkX9/axm32zr/qB4Bli18dwywH0aKjerqYcCvcJDb+W
EPizxzeQxEwTMPIAWW4eY4hLt7otVSS7gCtqDBKiJL2IrYuWCBopvSnXj/WM5AW7a0KW7WQve2Tn
nBgVMZyq3SIBuUd+1X6j13UH46Ehcr0DX9Y+6+8n+Oc+AGV4PQyh1kApeWzuuVlrxLIbGtjV29hq
1u4GtJQyaIIsMjeXlulZVuihgc3dXmkjWB0icxCGX+ocCxKU3yQFMqpaQsC/n8M/x/CgN4re2C1f
RH58J8gsaJrOD9RVwqSAzSwtzCekmcGSew15z5c+86QsyxE0RKv3sYFDFK552ZTuPuNQ6ImfVUsv
94RMzIXWYkpWWNRC3FW4g/gjdN33CV1ivVGmN0TRvW3laQk8XBaxzJL3TAwZiFW+QsQxYzyUHwP8
R+/jHJvXl5kfyIVJIcHqDPZ4CMINzMEcwaviarNqY0EOtPkX7KY7exHDREKAIZhRN4uVflyN8Hsx
hUsMpqUw/74+1KSjbMFoxaixmOHI59zmsKQBTjAwktf9/WMOBW38gfr48YSsZ3qZPd0vlK8RMLHs
bXrjkQt/KrkkeAmNtcMIpqxIUi5+9CnYw/UH2Rnsazv3dazIOZfCq/1GooJwtMB3bfnYACF47fSy
bmMM2pgA4dpJ0F8laK/rNBlhfBdKkHUK+76WfXVRrHP8ohjWrOEZo6hBhVCFvQCVgb69TqU4P53n
zfo6H4D9D9a90vrSatN40yVDKQDK3t3G3iMUpI/vtPD0yYjQ2xmdECNH3lYi6tU6er+mN6c4AGSl
aKDd8sjP5Hqjb5Is+ibaKXADe+Bg107eRRNIDi4bpjR5enmo+bqfJpqfh8jAmbD62fKJHrzvM2we
V04vCgpP9uVpuqzH/WNNqqvQgmehynaVEziDWxipmCMWpMr8UHcLKwZDW+gLItcn2aI3Zkm2Lrj4
DEgsejiv+WcuL9p5vWMxZXgqzhriKzrTXCAnGRABnSn9FAeCwHVUoYipI0ns9Kza/KNHisoedApM
hD/4gu1vLAjzGtVUOdWcmsCYcgH1eYE3VHKJXnitW/ef5rfdwI+E7TBV549JGlqFPUow81rWexy/
sOvdM24bJvd1i9HhtoYbFGmLIQ6Ub6T15CVUuJQIX70f+ageKyq6hbq47p/rfIcFCAqO0+3U26O2
oHcHg5ore31L3fdGaRY+p1mQe0/nBtnx7WXhd67Rk8yzib7oHztUf2vufZx5ZNwARzslkakNzsYL
kO1h8h67H2gTLCsSc47laKduPrq4/fMFAUHYsQ0TSHwbPg/rAgLt34TxvYIdF+Km18FRwvPKyGF0
UaNT/DcnSn0Z0iQpXO8BbazQrbwLqgwaRvyq0/H75xajgTgMsSEEByXe+lcJP9svzHlk57ZENnyK
sh86/+QbFx7GgxZWa4fbZIPrWmkqsxFmi+pUZK4DrK66meTclqTlWPmU/RQyzsiChtxJ6D0MTiuy
5WXSGgl/Q0BVwBMtPZF4E9RLgV0kLfm1ICO2+AQ8OUzqW5zpPM47UpNFRQrTqRGeYzKjINBKsrzI
nndSElaybR8OoepVxwIxgQhEg48Y6Zt7giyOvJwdbq+UgZgW0WsYT53CcbTSPHnBZRrnKImwEU9G
Y8gxoMINELgz+B2Nb3GDX/IlgCE/o0+BnnsNPnG1RY6PaQkWgzhiEYXEukUXnbQLBSue4apbXgKa
Ao8rNSyD1JF+hC8GiqoOZ2LA5I9Vo0Ot7DNSeHbCt1NqxgknF+sEiONI9uMFwZBlLcUoiLVx+Q0K
s3oYb/Q6KMhZ5K8i1AL4E9SyWZ2payi6vC7Suamh03KqL+Mh3ofB7XDhx5P2YYCZHi7BO1KIFcrj
h/8hbRiPR1StdwvevQs+MsAJY8SFN5cYozJ9YGwMqI2tRGk+xLTYAi5T5oVupJSQi3r73l7NF3UD
nT+0nK2WpMce0V7oG2BQhXfmgKn33vK17tg70i1VDACoXN0PMjj4l8gg4ErlZoNV2NAkCqDHOgBO
BPT59x6gd3gqZu0cVmGf5A3h6SeSl7GFNkE5rA3DFlZ50BOnYFfAl2xZTqHquQObFOQQDGz5RJBy
nl2WxRLqODlqeIONH+xQXyP1qZCwDKeedzBW/Zs1oTDjxwuy+JvYD0EmSI0DJkke1YlbtYY6FKL1
dOheAAsW8g/zYYyyWhtOxvS8UA5f1GCzns/RZ94z1mdPTHpoIj6rLLnET//p1JjUF4tr3Fk3kEvs
/o/8iPP2uj1v1V9l81o19GI9R9jC6LPBNP9h5jIfTFOniZ+b4VTxvzShedBAa8i9yzY/G/Wxgz2T
KBNmNozLiSqIm0m1Ymw76SMz7TmPKPfefCaP3vzrJsIMsPU6x/kPZsCZScu1qJJ6MYAZRSXPPO33
8wOMyo+7HpH0b0ab6kca43Pgl5DdIoZST7yJ9NkZvPAcf1ZDzP+vCwwFFtKsjDI+LlfPyRVzgUX+
A90LeJkr4TLRwtTDlGX+CNrZeXKne1h0x/tGao2eP5z0ppdJ+XuhpBa2RO04++m7pd3OGgftfVjz
Xuiurv7ZH861ELsjOjuBXvbDRyWmbA5AEBw0yaEhLzYq28VkQHxTN9XgJ7ZjuB0hHRxuCYC+lDro
K361UAobBwJga66ZPA9JYiYDfmCsce2nFOL7i8loOpp+xygysKy5T2RUvwNr/Y3Ok5eROpVHTwcC
JGP5T9WWYBu/ZNaEKdPHrIByBYskkMxrKJDfBAiRFMg/GBHxpw0Si9M16yPNGY0b0Em7F7vcjmYD
UtBl1u5zsXSz58HAJ11g/4bhx0wevzG6+SvZUQMbVIYrWVgrCV/bC1ZJVfykU8NhGIIoI6KLB6sr
EuHfIXysUDdwyAt0zJgo0PYXCjCw7+ndHfl69ApGMS06ULNgv5+XiRaBdWroRx6eZjOcMNXw6jcO
Wlm7st/O0+qcq8/a5EsurBKEdT2Y/gReT+8Orm5uNW5d2QYizryGiwdLCr8/7uDEkRMBDeDiX30p
rK3HagASrc6u/sfMItV9ThpLG8NDGuFX1dq3RHFo+2ORnYH/06L24V4YEu4kQ6dvNuDA5602Zvjk
1AR1YAQCjUcPv7Oviz8iroXMdAFw9YhxG7KRp4vJ/ukdfj3dvHOb0jgOiVkgqhW4jq1KNS8AcoC+
KDip7v7WW94Lr30dV9aeub+tcdGgGySP0X1Gz3EdvvZn1Fmyj3hkcotHLkl92JTSizpUns7ojzQs
jHSuKACxN45fk0vUuYqN9nxMtC0CEZpqj6R1+MQaj/9znLwmBNRFCiK5+lcB5DukoYTv6J4RBYmG
4FWzj9Ukn/jrXwKigALiroSBKG7KJRaI6ey+gvAyqYQPo9sG0P1Z+j5whx4rHNXDbIU1047MI0hL
SqxH6aTcw5BUMzyxRVySvIa8Bmj4Zc/lGqTqpuNgbJUZzMsGEMaYUNdYfdO1kwoDo54SqUTugAXP
MV/K9icaeZVLAJQ7YtoqOxje2gxwLCZAqG8+yBaJqGfD1tZqUE7PuM83Nv6hn6mQvTxihUZ/rBC4
hFWvRp3jNCbYWUjsyp/5acXB1idqPEqadQllTFl7xbx9Gm8gO24L9sbS0iF0IRnB+QoVUvzaZsgH
2PoxCseBnF19ls6eEcNE5NXUjEgMckSghg4LCl6PMDWf4ZM8Pa9FRUZVaulIvmvh8vaghYK/T3nT
BHjTDVq4zFZJ+39zR+lEaXFZHADha6BiDgZ5JYU3TnPQVTCngDePmofOj1kclFRUJPRIMebHoMd8
4qwTNoAxpYUq+gaFqglu5IYh96euID/0E2RDr/oEvWpyHUU5xIg///P6YWMESKIT4JdK5hvkVNhk
2XbD7zRRnTLooaKgyHt5ZMYpUAYxcGsYiQTXBBf0U3bgrI5g/8L8XEikpEI7eNhXkRFldmwnI0v5
0ofbGUb6qOHhcfElXvHvS7Hg/zNBl6Attxa5UVplIQogK6gnvEdM9eag535iGgJcj2gx91+dgx37
BwatPLmkdtGZTWX2oss6RY1aMXUWLakEzketMrJf3bhtvCvuz9Zz3WEygxsUlEpsk0RWH/q8y2//
KB9KZqq/9Q/ij/yob0CuBPf+hMup3k4+OKWnFvFagOHFUoNiTSQOkg1gbZZaVtKGbpKsR4T8s69q
wtjKqCoUtETVulyDF53So7ZvuDKBhYPqbWBgt4NN2og8gOzATUJVCrrcrrvGpkkWK0Y6kULITyuy
mCjxYXOsulXxl3/BbJboNGoXlAnQ3tHsAETgyUaCDtpBzSqu3lt207vbFXGVT7D7uOR+cR13qZ0N
7JcM9cN4iIuJubro3/lT0LlxOJDYQTrv6Ra2nxymYQ//Vg6T3X+Y35ahu3BdxC3xSb4iE56h2QPl
wtMCKAiMAhETEZ6I33AsI9WWQe8AO0WbE9IiJCNcYQstjVMygM0imwK+KO1e329bt+I1gKWBb9bi
JT2p5SY9ZA6cpiY4OziQb/PZmaEyKwlNE0eL4bGg4BQQWcQrGFI6rvNlOctm3+1tc1n3YNdfDauh
uW2Fs2YG4XeEKACPFFw0DG018uiqsdMYgVv8TaqZemy/pAE9F7ezMZgIM6KjkhnNtABS23P18Bto
x/Mv9Ihf5PyEZX0PwpsFNb08FcgU4lRKgsxEeNH7Hf42v5DaX7rgIuCd2ZTmuzTvyFqw44Quz1z6
IpLiOTIMvOji7j2i5+EIY1kJp1g22jP+MgZIVsadwODlY95Y6A63huXUhOhAJ0fPxnNlRwj3bGIs
IZ0B5QSkDBSMy7cn2LkGjjY8a81kVNTf4kd93ga3volm6UHUVWMOcXP0sQlzc5Gv56MAbMYKOHRh
k69lXZzLVI1VixeaFU7688KJVsbRHXcX4D3am+8GFa6hzqXgkprXtXy8gmBtL+v+Fpb+sh8LKeQz
QLaC8TQUBwDRpRIp+9FaH+e74f7154cJflFfmZgTSWLi2jmMciw+8PeA34m4qzHu7KSMnpCPrXXQ
Q8LicPTM6LICDeCh2d9cYSw3jO5rHtYAyMasToAn+ZJr8AVIsCNxN5XtIrXew3H6ivofTy6cvuy8
S7xMrQtrPfS3bzJILWX9ek/fulP/aSQYWTJ7Aq9knH3b3afM9JaP3WM2CMrZ61QCLHiK002K+O1D
sF9d46svjA+r1WjzjN/xKHjNPmG3znDq7sHTj8+oD4/5sY4eMcGZB/UgzemU/4zzOLTY82y6X+YH
Al2EI19EUG8OLElfRM/SFAsijNL7/iCSt3Lc4J/XTp+rDCHUL5j5m+4Z14v3uMbYAfqKNL0nFZYQ
X1JgDW1fCdo4Iq8++Mj+HLKaR8P4tb4uP8I1pgjpOzHN/i5EAUFiL5r1ywxp8+w87iPnx0d9nM1T
sOPhFo/eANHyYKsmzbYRLVpFcdTu3zimfPzOLic6YMlgjMje7QOf3WJpeo1wwBqyxYP6L14T6VD/
fMihfE2+8OdbX+XjS5Kje7pAamIGGKJdoOBQ7TOV4tl1m7ibyklvm8bUU/KeDh6o8j0brUZ49VTQ
8f9uvyucsQM7T/eLwTNWjFgYRKNJ7Yz8C83zfdLzR4vhQjBOS6+JB4v+F6FHfYDAUf5m3C9zPqaY
6aYd7+vteQmrdZn99ncFFiRw29VZd7iBEySkmlBnBzTXl1O1z3HR0e3Xfrg9n64n8mPpTrftXoqu
y5YvXNxXcAZgHPhQNlipXHxruQ+8W6BMIdP+lj81EQQrZXNbDeZ0HBXNaawmzHCrffOx2XzSAe5U
+P6aEJAY19xAPY/SKVtrlKM18K3iMGOkpQeoue+YJPHicmRMjFcANaGabDIcNN/IkyA1TZq4XFNr
FiLOlM6AQITBsdk+N/Scyob9i/NEysGS43FjuHq8TGTXhVh2p2pGfwKwRWIii8yiiNM1TAkbj6ko
j6DGQJF5ZlYJdyq1eX/rpgPWL1jOAO1oWzBnQbLGpkMFQOd5JrMpaC8OYYdssoT44Z5SjgdXMYjD
DAd+3z8/HJ4Ki58+0C8YtSnEu1jqUN7t9iJVnGXaBM8kQV5E0yPRMZwFZuoLIsiJ9kaBV/n09iZC
cIOeBYl2S6z9h/+HJF6nYce0aIpbdlXbaEsbzeI+Qhp47eAJmKFC8AGYPHjevz+UpmwsDamcR2Kj
soU2V6c4SOzOP/XPaPxc5UeBLwTdqdk1SRX3oPALYSzgigbje4xN0QWBFGLFjyKibqgPUS7sspjo
HkgB8FwYXu6/VNGX2StAxNFP4PRxp6Fa46Bxyqn0ciHMebFWH68iDu0v9Y2HikfD7wJ1QHMLoBsr
W5pByH6yd9lxlmEJPE/V/HmS9k30OkLzYj7zwQJIxItS6xWr8M0sGaeCjcwQB7crnhMcc9vbsVN8
j4/NYCYGLj/6/E+KwA3s0uA9fAh8Cmbh5KF1u4YOdHzj6D8T1MXPsYSwB/irjrglUXdWC6Jfld86
cohdGV+oHdEN5Zt39Jlmm26Zb8otFe1gJUGS7RsUivzhiAn17hPjhmrObK6PVyGUC7DOn+u6Dh5L
WCkQsd/TETwNQ2YfEXwwtvULg/49xfzn1F4xHxQ7D3QYGrF9alNUTytWZbjMgQxiLW+HSR0U6+xU
7wGzgVHxasaRUwVMBYHExf6U7ZrUelE2Wh3MFJrSZT5WPEp5GPliX9pjZrOVhGlofmLbKk8P8Rff
MNzDgxusvwwxTzVg1EKZ5MH4uxToPc7dkGCn9VqfaDH1xTA3z5Q4zH1GprQYJqrgwhjV6TklAmiv
xjccmTEPOQ0iKoY6gJcvJjBgwST9cjQ5b3tKMyW5rimh6jHeQfgH4noRUlqC53Ge1P3NUUCyOm59
POLP5lUTdlqv+LYljoXxHXsEZ5E1lj/3U7ccsKgIs7MXXTTG9wjrEW2Pful1ILCKXF9Mufh4AvlR
XAYUbEsWJC4KrrnHvAi57q4nNg0281Tkn7NIsQdBVyw/gkJZjLMDAu8t9yhI52OOUwkBiIPtgBx7
DFIZ23HdYuuRH5Qlt1G5QG6MiTNlzgLepvDmvx30oA5FNACj7HrXhPp+dKL5RYPW975uHl3RmZ6T
ij0UEgh5T8NABRhP5dnrG2tlWDnDRJqInmApx/KWg6gkXQLhwCeghRCJGQppDMyWT5fhUnCewY25
YGmDZY59CWVCHs9ccyd2UPZFJD5sDrmZg53aTV+glP2dvlQWDF47ctuYG5NgFkMwNHctnsGRcNQ7
j7PSfgTQA2bK/FI4vRxN1pglnW6CthYy7Nd7XjxJ9Wie1YnwL3gx6IACQ/fHeaJfYeby11q8Z39E
YZoHuhIMPK47TLOD4fTORhBrK3X1/ZFXT3pTfK9AYTsxJs9BGm3QIwIe2c1IdEvjal+tT/memKjd
BZkOoE8npD0a2jEsIcPKBinTlm1nUUNgclcF3bYRsDwqH/ME9AHFtJAD4FzWLXafFxOSjFIRM0zg
W7ZxtmSVcBMKTAxXenaR2xmMwM5SSVcBLNlTUmBfg/csxfH6iv0bzkKR0pklUeHMQPDuanRi8j44
Lw4Bsk2IvpB6lasnT+lYh+3kRotPQPg7KEEJSK3Bs449xNP3rEqDwrlZfa/6Osyd3yz1v6pusDg1
Ybc5p4x6DYUx6RFmhw4FgnM7FMZbrI1XSD0H7jtKVHisBVNSZPT4f/T3UIIhTRUChsDMrYCtxpya
YYPx2px/Ga7jMkHvwsZBECOAM6989l7ckgp7sWr2mfURIkVEuS5wijYJaZlcVt/5cFcedEaCORW+
wN1NHTMCAMoVw8XzDxWiNL+uaPqowD8bcoD5aPVgJJkvdsq4XqEjF/sTs0qO3PjmX6JscY1QuEPG
QMGNXBlmDD0lDQLVI3s1QAzMZ7rr33T32pQbnrQ/7RI1pr2b3Ne0A4g/UPb51zVGB1EeXqYYYC2K
fR7e8KRirYpHEUadHnH2thpn7gM1mpIw72Ja2WBQjbE+HVy9HjC6waJj/jiJXiBUAsnXPWIQtVjB
EExEzqURcx8Mq/T4r4cwm7E2rybVBr8kDoCnTbsSif3L4qB+GNPv7+vePt+dLc46lf9fK/nEvA2a
HnMbylSOBAAdGqVt4ak+WwCEvWz3XiOG+ltWG2EvI20BeM4HHJORI7anep6TX1vMlTUGzEvieBFl
adhBZbNq9ko+Uedrq/d8EKCQiwcBfvYwjbnLdJGUF9breq1ozGqhaFz38rEI5O11T4fHftLsFfRL
6+8y3aNb236izEOYdt62P88FzH+nTHgbv5ZM/2YoOpr1c/7iOd9zdhF2t9eJzmSwf7SGTDzdric+
R/N0xZuDcGu0kpcNHdUZ9Sq1fms+dn3SIHYYICn2a3lbKkmfnZOBCUMhRiUgPD9pJG2/jX+3Wm6r
KbRHumW06ztY1xoz1JM0Vtg8N6jRinlBcskP4+v7VhepJA1efS6/1ouW+71WQsKGTLbLKYsd+wDq
N0xiKHwk3F0fLgpxGmJ13jNz0mSXFU27bvd+WwuLX/y6ukiCbw++8caAAyiwoVs00hNPK4qwUizG
rc+WcEFbYrS60y3pSICtcWYATSZ/uuWJVQa+lY1/gqVObk4vZJbWLD8BBhuMAD7m1WcDtM/uy6sC
iuuRPyLyq14yxzyxx+yqeW8pnA1an4nztvI/fua0CKOb+Bv1qMfhQ/0h6xTZ/H5sjIPTaEX2ABS1
RZ3UUQ4FDGx2cQY178KnS6YNtjbwsjHegRXDS1D8dKJFtCQxyhcWjd1lVs3fy2re9xhVAY8Sus0z
x8PVhdfRt4Y/8qJbfqZD8+NP9QC+EIFAwlPjPeutmp/eStpksbZ54gr4TJ6JHrw5FIINyq7LFpzN
IVaKNR2LRLHEf2VkBYLZBUeJdV7yvuzBDZ6oDAFKtNP4Bs3fL2e0grMev0OMMIP7DCdaws8YBweg
KAz3YDtHoqER8BdTyzF+ahbS5B2jRIgkfSvfqJPXvMSXrgj7e6wrlqPcJjz7ifVPAXbO6+I1MrBn
bhEKEQW48Pq9LLFsmhJEU07BaXcFch9pQ+0HnYylG1QOV2NckVUD4DCdfW5mRq+K+ns5HPdJ+bqG
F+8yxl0DZy/0Mdlcic/0ZcyL+4zBcVQlwIabh6oEc82/Cqd3ApB+J/0AGxZeDxvD/QS/7EERhj08
SQ+lXXKgsFyxEHvAbB1+PDQU7ZdYBiHgGDWgfPYQQieuFdg5G/31i8czLDxfg3vnlqVVL6GhZGNq
HSoenkBba+RuEkw+5gkxL6RcoESnMsLEhilpS0qRSXMu72HuYf7HYLYX5ltpU0OnPV4TfQNtEqeO
njnV6WV24Q77p57JKCb8wJYJBT6+4/O64UxFjzR9GlPJ2O/24T6ka3rsRNfDeP9jacamMDY4wnX2
RjRFoaMZIbCfGYYbvizaKt3Y4Cpn87VdyEfiG/nWMMSIzH7b4rvf2Bils6+TLcLG5iG7v58RWg+f
H89P4SloPA0rvBs7a8OPB1iqJkOk/Ixb+Vl86euElvjp4q1nWpZFEgDP4UynTsjb1HEc///3/qII
MWo/0TsFkBqvipPNL88lZMUmzOcgse4Xb7BlEyq4BMzylykvil01FdmgnGf4N9w7OE781IjnGCQK
5AwC1OA3j6sFNMTqiGMsTBtGYMWYlABDHwk12mWZHXC7+axJIdlRivajbF152NsxJoeP/F4+H1Oq
uu4I3+nOlSlG8sZIVPySdVdxuWfkdQEaQqDLnoBDzGzk5cEtaW2GnGN1XMSPCJZH8F5kiTRDJYeA
mkZumXuFla6beeZ9yEBXf98Kdv6+DsXz4aLQl1DAUZhRCWBTQwFgU7XkK2UKI1KelawCzz9pEFni
Qa8lgRiDEApGBGTsiSNxgQ+O3ZYVkSHxLWIYDMekP74yR3tEAy59Z8cl16walmSccCYUTkGdUH3z
KVDmp4lpRUtZAowDjVM54dHEgHDEFojbDIl/9hBZ79cvB0kvte/IyDB4Jx4KxFRjpp6ibu/Daumw
DAMPUPXgICco0YkUXnZHMasVhrzAz86oYxXD3ApaJjwB0LgdtWojgj0GkIO402BaLO74g2KBdbri
XaMhSjQHM5R9EaZqW+yEmfuM/HP4jepDH5PBCPSFnkJb95bSHvIbYxOYdbVox2+dcIZ99OJzAn8S
YB2ZATiS7FcXIoLsvOdUtYVCqng5T9lHZFR7zdMEBb0xeuvMFzZbZFY2Rj5+RNpvGlw2cmGyFS9f
7M6SWRaYIpig4ZQiQ3RkvwAKGqOn97rYdhMd2Oovkx5YSNmUP92k/Bp9Fu8d9QjVElXnmUKGzx3k
Dd3xd8HuQd/xPul7udpRlJx6AQaGe+QSa9pWNJZQGbD+hG5T2hWFO5GyWvxhDkYGUQBRkwTNiD6T
TRiMlLJpFGER6pWIRHG+DW7ixao+gs4pGrif/LiY7kE6bdLGIO4hGDdF3hn+fa0ltjwBqrDneARj
cx9rFJicNTLNAFT4X7w9Jv/+FmZEMqYoUqBNRqZoc8ksgd8ocj/yEDv2JfmGvGnWMBFJh7iC8jWc
ZiFUA326ukcswQaEDCs3rh1j6P5H1Jl1p8oEa/gXuRYyCbcyCQ44a7xhRbMDzqCgwK8/T5nvnLNN
sk1Uhqa7qa56B8kAMYP3WbI5FA9PznEDrRODycSDp3xBvS/1m4EYoWCH4dzQfFitogfwAyLfvsjE
5U4ZCH2Iloc+jDoAgEu201+tmv5P1Z8Nf9brIQsv9qOj0VfRuSqPGSvuodXWxZcbxbYA6UjcTe5e
EzSBhq6Y9qOFBcFmFoB7GwhWrsKlJPWPQJoazI9OuU90pmxIQQRkuBtaPg+Uwdk/+yX8Z2yu4ndM
PHeh4EmG4AunCkQCsHL6zVoHru09czVJUfXVQw3+f1KQJfks6HIyz9mQtEf9D9Kx/UUqo9g8xtmu
M8WqhcBvQAF0RWlE2T/GBHvJ/DHrrm4R2ZIWOj7TBiqXBG8LjBNmFjnuyz+DpS15uykfylfF/rHi
NzaLrtIkG6ERLNqp9lLfNfNnVHeJ+9B6O3+T0uYr2Z3Xj621erjJvPCzCEGcGWuaVQusHWFk7ufl
SJ1Va6rQR9GsXndjJhHyTODWCAK1+Do8bzpcml9JFj9R8EQxbl4u37vXNKPkzrSzNoZYO+5JWlyZ
758BlbgUmq/H7H1bsBJGGO0PBtQbXBGBe8+tdf3TYLFd/7C666LcSLLzU542neXNrYJqV8ZEIyjT
VoGGo6U2aP6xhWqsEQ+d/OcKYUCXdUdfYKdPRkQMkogVvfT+mhuxuUbVmvtIb3hljyhgeiohKULL
PsqulOkhfrv7JylNkhiuGA4jI+iKviKFCYRvtM9b5SPtqEvCk1f5qaM2ClkUzNFZgHnQUk/EYkRf
pBivJBaJzcCpgWd3ej5rVh6Zg0kJtzJ8EEVgd5CCIkP6I6yXsrV0KClUeb/J+/Bp55Z3cVGl4jfi
Tl6ToyLe4YHWMDfybYuSLWKQbmfB6lMG+G0ktZ2nx4WsfdT7MSmtUI2Ve7mEGtw60KFsPCSGxZpC
/tjrn4gO5A3yskwWIkkog+rptb40DpZU7BEgwiAJnt/pQDDAIpEp1sxy3OLVeUXtXf+HjYSgVEhH
EyC/4qt3j0B53SNu3zT+dUCN3K12vaHBQ36XT4pqYu3uWPpLAEVoZPiUN5f4QfCtoadK0D9CJyU8
z8ks3CdI3zljxfs81hh6pAOwLoiKpgOsHBEyrpfmWq5hl3Ph2CiGcc53qjan6XVyZV6UU6Jny3+1
e5zLT6AV88bDjHqXDnZyQHJYJt9v9LBkU+gSoly6K8Od7OKDf97rCOJB3e7jAOy/x+8VwTpmpxjP
8x0u5/PpdPQFtwfXmj6BrLtanRARwr3nMrhgW1NODMdwmPqiKO97kH0g7KBGzqONjJmJeEZv1kPm
OhAUjmhIiDqEyHQAWAkRwkB8wwhELyNdAnnkMYX3iG7+v3NQ9/9NeelLwaZ3ghXON/PqijTlZypt
3BukTuT9ANqQ8Pu/Df/tG6e0/r8DOixASefLZRjvuccwmtI+JzRHScpDKLUzWK+3pPUhYPePE/qg
gEMlFpUQGH41JG5glAPiXMFp7q+AYBjBPFgVBIWk6rqDSpjlAk/ShoCHX2doz8hbb0TfU1qUutiC
z2EOQQRBFPE3jGAgsP0dibqdjCWsb1AxA7MJ1PXvoa/1z1syJ37KF6GBIwceBP8Om+n00h9Nn+7X
hsBjd9+KVrMsAduAujwIM0OkEOq5vuys1RDOcKiGyLZ7PQRa4UHC5r2iForZBs9ImyDUiiyvewaW
/kSZm5UtCy3O74n4QZehLt+cn/sei/joO2D55Xc2uO/yaiWqVCzd8OCRzTBtoDsIlucKO/Uc4LHH
Mvg1JJYoqbn1QNPKepXEUPjPDEGQCiEYDBc/Q7kuwAUoX4H65bvmhNFQRcNUlnbyv7w5hYxcg1Ij
ROeRjP5h5md4B0jMm8Oh8ol+uOwAHZyN9Fj4wINf/Lkg+9I7+W0RrZBAgWhmj8HaydtEhWUjHwKq
xwefrg6jVvYDEPniC/AfZYO+zF8aF7lgwQP7qb+jCM8k8zfVkEgIRCw13j9XyTrPgg7VwjuSlY9n
JHlznxwGTkD1lHr++fvxU9XQmh7L6zeVIODWsC8B7j9/q3lnc92hHdAQAmOkDh+nR5GVtDI62gfu
ZSciCEj1WMY3nl2MkU2lNIuG4j+wJuBOIBr+GgioIbhVkUXs5wfKtDGVXJT3SQ0C0VXI+p+CCnBZ
1yMoS8Can1bgvFmPAQEXGzh0b1FT77jozBx9IPonlBYcLVz3RsQqsEcGmLw6+uSvgPAXS+Gx2mdh
K8gnRFgk4DlS1RduNEQV4i4M1kRLV74l0CKlOW2CNVL4K6DRofzpuGeB7Py8SfgQUwmDgLjRM7Cn
LqE8Mc8gMLXhB8glcFU4sXWC7hdmaDhTPwdQCgIJ7JB3Hw5I/KGqzDdYd6ja3tm/4geOuBOKyi2M
nNxZ5A694OguOkRBGI4F1BUQL5FlUzFFn8zEuku+cTB0ynl6aP9V6Nj+I04+sbWTJz8FPHj0b5RM
JPFIhMXymyi8HIr/9XlB0g89wOMi9VM8toGkOD+SyEw8kyA4WwGfF8RusUm8S2C7v6kP9CE60lbY
0HJ2aGoQkbIUG1gOHvckRm+0AuEsOdpBZ1BFp9H1NwtPhM+nkDIh6WXQGJC4mLroiazwZAHnUGs0
qOd3gzNBcIwBAf5FsEkemdsA1vlVJgblHEzWO8OkcbUYT4Gve7uvS1btuaedgDhoi+vanFEDm7cQ
UFbwJ7Qfst5gHArkN1GQUeZZNkDLMbmH5W5l1066vdTo2w+66CPCnwIUTbELVhqVx52B8ufbb9Dn
QwiUsOantJ3JvRwgnPoKurj+vQLKBkX+VSAU0ICgOUXpAhnG/oZaOdhOJrbYPGTA43URiDHJE50j
A/NLBikcjsKleNzlvgDGuBCBOH6adh/VA8Sk7rzHDk5PX8hq2ONYF+cCdA3s/FQsuWFQgvnkVCZ4
eoHdWHW/W5Rfyek8XXif3QYLoaFih4S9JY5w0Pbhe3dR67acLzQRFU6BBQNl6YdvE+4/+ki0wfsE
ggT+t9gq8ZXVO2irrmMxxLAbe/uXHb5p+9eaM1Ghg85fZ8Soycg6170+L+jWTCJ+AYmhg5fiA0Dl
HQ1tLAC0xfEXeuWojWVRwrKBLsMIKYbZGOgUpsIMby7fFEKZZMzn9LXg992XVRADS4aVcHNO9EAc
nfA4tCZImYCUTvUQOZ4aQZoV6dsM5yIpVzFvMWcoKNXA7aYICb7ViGG5JUbQpWxkOgn1X6pyoBcX
VWzoDBSSua9JvVpo/1TyIj9gnWhKZNxUVhCsd6lCkaRthK16RnZtBjLiAeENSMDiCTwBHjUCZ1yE
T+mIAtJx9NxqM5W7MZHnDABAcrh9WwfyEgpB4r1vHhKCR6rcxMa/XAuSJBUq3MiLgXigFxn9zemb
J+qBq31kGW45etdNwbNRazAgRbu93eUX9iIkAjW0FoASbvj9kKKPugGGdd3IPBx/uuv7T8pybtmO
3z9ZDw2454JpQUUpwE0PnDIdHpm+8ITtlDp4Luz1ewGcbZ4N8W4jC7eg3LBndVRRR0C19l+9AhSW
R82yissZWElcN/UNQLKSjJDVz7gHkr7Edm6IupNfTlrDJanPHLaAVdhzOjjtgIO/zc/TXvD2sTOc
2gE57/l9wxh99gTKxMqc8Q2YAP4UISDz6y7ZwF2+f/XW558qfE7T7XvRUOzGQoiySQwJelFzy+1S
TsOAWAoX5b/LmHkt1/tv6o2UqkkeB6zMmiU5pNbxrG02QLtxfAtYXpZBgRoucyZi6llEL3Rkrr7u
uS8BpsJ7jJK/uUtW6S8V6POe0n9euhngE6Rw4Zr+AA5MUH8EB/iDPCN3eW79cF9JiU9RekhBRJJP
OrkGnNxPXwTLVa+YMrh9YMd5dVn7ET+yQFA9zYfpRp0IoBBI5Rf5pseot6CcgEImh+WwGuSe1rfg
Or778B0HPJDvGEB+nL37rjN0BkPxC2VpPhy4wy2Jw/GWxKHry4/d5395Nub3a5//3S036jG5Rdfd
DofucCapRvfHnbncnWC8zT7Ph/L7mhfka8bDRQXNZbd8/QwG5CcdHjP2PPhht/KP4JS3saEh4xcg
zGA4Ht77MWsk3+IuC2spWJMZpZYRSlqUQ+A45XhIgH6euNtr//O3IcfmbteuK18cIrLuP/zk+XpI
VpTd8f7P//zHL3//+DBvlOfycTbvs2k2T3KV3fCDT0n6leSrtMenHWS/fE5+odX436cF5UU+L09d
2YhkaMkDb7e3kE2QopXGXHNC26FLPI7PAacsBzVzh2sOdehWfcuj5dZVnxDE/RkOv+ma9vK5qYa9
aTKx5tTOotsK8J+vuuA7PBiOY2KaIVFCpOIT025z9z07kppBEZ0aAHA/j42C7AGNiuh1z+1NT2Pj
yw57dYAEsj21p2A1ZJM3BzQyrDlFzFMZAAxQhfEIYi8fZ5hM6ww50j8nh7pDf5X38ZDErMBjjSSI
Du4a+hAbUzIwOckiMjDBLSr8PMojZEG8LsuXPOpA0+4Fz1HrCBOmA3fmDafg7ZYspITPgA7C99lX
wY8jA+EPzgQud78ev4IrKIXgKSqTKhNQE1YhRk6+4jIfMEbf7tMF8IHvgOWWaI8Qe3cmCXWpF4o9
AQlSSnINd75HsEJ/LB7+AIgknsIMHbIsI/IbDa0QyAwrEUqLhCUMcOwpOi6EzUDr/3B/4ORe8JuB
2HuKaxFKXZizOlF3/A6LaTMC8krW1mnce4g4o1d7L4QacYDt116FO7MCS+MKAk8L9EUbTIH7Uiav
38TkJQU15OacC23UCbIB9dJBE95pg3Ncro6f4C6L3htr0uyVDSYss9sMIcSRYztm/8Hh0fVPNBL2
ScjrIaXJCub7SQupw+f0OuKAlhbxPFI+nOr4HSsjba2tn9NsiPRTCU4cYhSp77VA+aDMk1bAM7ni
AhlOsSn2gvHvBLdvQo7Hr7o9UTwiDsObOgekdrgBLMQAN9S/kH9DfEyKUpT1N0JakVT/fWWGOnJX
OkrKVuY+l49vlrIHMG+h7uOr6ihMaTr3kvegE6bxjdSlMe1IinKiQMjDcfpgZyA4ewuSI+aquwCd
B8IaoBBv525zC1TKyyhiIZJC8Asdgd4oypZTizTk1e0E1UgREe/bHD4Knaa7vk3eo3SacxyPdQeS
S+WqBzNuMKS+jlrwGGgGT6g44DyH2qYVJ/Fjbcandf5djHozMzYamt0MBV9zjXCqRwvzyGJUX2i7
diZYR+SrVojKRMcdiySxO0y+rKU6Pe1vG/VL+dKAel6GlV9DiGGRiu6khWEhrvErbZ4SBFyGPYdK
2ECbJC4ye+4Z1OCVvz/IMC0ua2g5CNPVEff0RzugTnIdJQtrkY6Eu/VCaRlmlzE7IourjpQh2r0D
zVOGz709LfDvhSf7HgI6qPsXZo0TmB0FTMBLIPt8qRCtD8UvxGstxoYLerK4S5d+NroP7kBhYRT7
yqy7uA4L0sPcl+ClsGIZnrnuJ1TR/GRC8IRgVAZsxrmREMMWfUfp/xrfgu+XU/kNvRmRXg86SFgs
zlsDQgo0DP8yzldEDAvuxLOMKvsFzw3cSWYv7nxgPGICkEE2fE3eMdKwYLegvwG8HrxBETPx3OGi
AzzgXk3CR+DxylxnoiSDPz4usAJ1iHGiI/ymbmAEYEPIHtywfzrC4wLAibR3jZB+Z6OMqVAJQ7E7
P4E+mkFqWyQLpNlMaGu9HdFm1AvItbr4YJBOQD8rVmLGboRr8W/KvLDOgZ7i1+6W8yY8T4vR4xfp
PoK1ByEZohFjU+wnzMUJvz9Hi8g1ky6adSlXFeH5K59c5iSZ0J2FieK3/7pe10NqwFFZYpJk3mG0
e+5b+3r1mBHfaKt2fJtA4MwvwzsuGn7UIdkb3t3nsLds9s2yHLOUo/RBENWBlGY6Tg8eKwUMIBgy
1bTf7RoGpF+vH2TCIUJgk7vsBTUD6iXl0a2+05aA0InixCpY37C4YY0bAk4Z46PHWvPI3Vmf2KNi
Q2b778vWcSjGj8gBBA6+jkpsnEUX9ktcRvVvbPoFrLHbnCINoaeOSuUdtJubVtB5UOSLqBADDuiR
pCJRPunMxb7S8OyIhapHH0DqFX2g73qdzzmTM+wO8WqNFGYI9L5/aBaCVQ3yPqAtaoxkpdkv+bh/
VUzsp63NxQbqFel8PErg5qOClPTR3sADU8f7A1K4V34jctIjdZz6LNuuKK6Rc039mlkP3BugClZd
OM1grkibQ6ACULDr1E6DvLOFUXA/gdJ0Qd7bR6pY3dKsyGDD5z8rggG1FbdgFJsuvonv5xwolJ45
NXS8zLviAKuM+TqXcxGxsBzt0B6O+FigcGr3bwi5EAbZoHICZLO6Uw7s7STfBRDuG47DCEv498ew
yHwbIc+aoPRNTbp0mSSow2T9F6Qpy08hi2CL8sHq947DHFVUmDNpHweL98N5Mt+pSCyBB++zS8tE
jdGHTw5FC6iU/gMhT0HlMxc1HFR+ykegWiONKapyDdW7XqYKA+qGrD0ctaPpZqlroM2eoO/hdVg9
oCpBar/0ldI3suCF6/fd64I3TH3syyru2k9XoX2pGTZD9TjeXa2h4qXduOElWMzrCuuFbPy4jPhp
to4YR9+82/KU0QRXv72y8G1cKFDWLzUCZP2p77JYYDFsh2cLryfAM6hzQqBCbwKMMLezHkZJZ/Jo
1tV5vHG4sZH/uGyQG3oW66Tca9qazbV4+j3OoxMFEAoqx6LrWeUcqy0sm22u3l2BdjPsJOPjx4RZ
oXZURicbC55IJZllhWccM8lgqLNCBYoYVfQMDrtY6m14V2dasWRbjTlMkk2LlrgOtrZYtvdYvyyK
cmRhmyrHY27P6ixTpmzsXqzNFs3EsXmfKupSKQ6PYnkDmJfDgeW403FZjMW7Gd3o7zPV1Nxu+jby
TG0yVgg3sNSF4FNQqLcSxCfnFdIN+do8bdR8bQElY9JouQsqJAg0HDXsRWutmmtQYd66PulOhW89
EKQtR9VQW2xgmWMN6qB4CrOs1T28ntES1YNbGtwe4NQCKFSdRYeJ4iruzpcOzD3W3TCPOl+nf8g6
IKWQy5A42X3IeyrMbg4Z4a6qj/QBCR5tC40+p5SPAM/3cw7kgEm6FKF29GnI8bAX2wpAn/Orbjln
OBcFqcNfaDztCKgOIJ2uGLDZC9BvU67EBEO5k3PFtqe3p4SN9c4YJBsgt2YO9s/YYvuEdxHAS/zv
enE+zb7oLuWS4sbI2KgY0AgOPIGdy8midIKMKlPiG27pNbosesPnjALmWIt7Bz1KJ9ogiUBqzagK
Q+coVigXvf8BWpGiO1oom4efYwMqMXe6pnvhQTcCszJHE25FiWkBE5NpbH8GkkVldZdGuPxW/7gQ
U6aB1ZWizI1qpD6nnhr0Bi+AiWOwiUPof7D0gBsbe2Q80JH0OoeHf9qB9fNPKILoVMjugM4LbHt7
ewqvLnJWAygmLv43U6ir43TXgwAxeTJNHzgTejXYVZiGmGv9gl8o5ogW6bX7Mr2ClNV7gAZd54Qw
r1sZLlNpBbhkensFWRqc0M1C5tDyTFi6mqsSO9mOwo3s+96NM8r8hGbwtX16VQf2ANAGEAd4hzEH
MsHBzgN1vMHHwaydAp3lwkuB2wEQJThKMJvzu4g+C9j2efZUw233KCLUQD+xMICVvNaw9XohVwUY
xOfnRXEfqo+pEYqyHCnJPymdSQWkQwmReEXkwfxXLDVLDMDIyqNfgwZTDkALiBZlAxzrA0w9KVsi
uOL5QqX4fJB+8FfoRMlA7+uv8YmojkYWYRVR0TgB27r4UmdQpeRwBe0l1hs3ilYtOikVik14hjIR
QRltFjqau5kLMdE+qL8aolO/grIhKCUZT96GHC5SbVTRjk6x5jy1LQQnkcfgRb4YI3hCZT88VX8Z
KNkSocuGt0J/4kuPrt89dBFcGKGdOEUVOpmhzEYEiBgG6g0qpOXjvEsV8ThRokQ0lXSUSPRZb0EZ
GZdrZk68JQiDyUhDLb0SprvQrGzNqRfmP8h0OrXDAoOs7OEp44oU6MfVYwdVHiY9d3ZzmuaIZmIA
6aGAQUKd+8Fl95KS5TuqpIDpiNufyWADfgsyL51jKr7lNIVUyiJbCqAmkzu1LLooNQhwWzHeUnLQ
SF+tGYyYbsmVFbyVFbyBWDEb428iNnw1QW/lKREgjrDyAB48RreQDd/XAtgiSQmQ91NnTGmFHQD9
T60MmjUNA95pe/9+rt8e9Ucp45rBDXq3GuFfSbaQ+i0qXaRi4GqF+SijJDfZNg4rNMENg/g5f18E
d9fwhIbiHYjIWLP3rxRzUQubPSjJQZ8KbqPjNxpB3MKZoEiAX0aQpTEmjApPYBqkCrohyJe7J4AO
jXynqNehUtNHCZga8HYodWUSF9sXdVop8lHJoVJKSQc0W+b4SDihQDNHfpYy0z8KQWHfD0Pfz5zY
j8e7HVA0NFwoEcrgwHmOhpOtgXuIZImgXyXbrgdPsEouHSIBlgYEgbzGWg4P1TbU9wRbQqplKBoh
8kxAb+MdTDzPJzkidZTUpyhAAaW/+B0MBi6XgrCP3UmXJNW/JW0yEsSLvSAbJMkYpiEWn0HrA7Hz
XX+/A6BnOn684zgbLrvqJEFNHsyMaknbyNXc0qkB2mFrS1swi/lkZKgh8EuPA97S70ma8azHZRHx
qcobg6hiNwLIKUc7YIC7colA6EAgO/HY3++pNuvOuHV3qJGDF21HSSSVZsWLO32wCYWguBSUAfqA
76i4TuiAIDjohbLRtze+hc+14nAcdtz6GtqIx46QpnIoX+D6HgDGD/SSF7+RMMKK1wxMpATIAQfo
JnFaNMZf3yVi65e+NDvvo5tJPVewgjBOuLHJX+nnDNe4gb6fTgQhADSVx41cB0oIM4H9yEnb8S3k
07XfOCkzdIAeFwPnFrb8AZsjg+20/taaqRxFTTbQCmg/Khxsm0MB7Ng4HNT5W7hg0pWPk9NSZhyB
MOWjfFT7Yy7mH3Tp7TCCPwjIcUc61U6Omusk55ctBQgkwCA5ytZH1gWLI3CqAKFkuwIduo3YQvEJ
bklKbsfbnQzyDyJzKx1UFGkCWGjj4xofGCQW8TPi7ySl6V0MPAFZEJqQR4I/rHdJJ8ruQX/+Pf5w
mgDRGMM3uQByiHQCSQyhhgAcVJ75jCYZT34s5Dhglh8IKXbGgXSyfNSg94K0PXfRe/V9lKQmRS8q
W9ShGDB8l24yhitCEUxKYDKCH/xdkrWwXvhfErcSxVdMU9IWTASgRGCGYF4n+amEUY5d92ee+kOX
aKRLaxAo9+jiohM7+cN4wO2kTIigDzgRQalQxeFIKMKxgIaPi3CPSJHJUEW0ni2qIFh4eMRxeE/8
vQJyd2bAmZVI4Q/LQmqG/ct7kU3x0KvjyMiVfYp6NucpW0tAtpqooCCf60klHrFsvskPYcop1q5/
0BZpRoH8EEzQShRUeUhbyBnLKyyQPq8LWych28ISwRXLkzOfoYccpH/SStJSdAmN3J20rpwV6GP2
gjozYBJuBfTo6tOy0o5yzn/t++ZY5RP8lU7y9P5aQtqi5J5CiwMzUti2wOu5PfEbd2xaoQ7FWFSw
MK+FtPRT/gpIR17jPVNpqb8Wbzl+lK8ADhCKgr3hTHg/Aetg17BZma7kMlLs5oEAJw4gYvvRIV37
96CQxQF2cb8W9IFAGAAyoAB4ZPfSbDI2ZbDQpUAB4jvLLkgEUflic/V/uKAPIojnMrbkb0yhRh+X
EUyD2N2n94Gjkv4hMcnHFZWiIm9NJ3LhqSSwl4Sfsj9Mlj4TA5BlGZdyG5XW53rPpG1NnUoeXAU8
x+UMeq4+AZTKM7q7RwGUkvTjH0R6UsmiNo4VACmgTzHel6o7QFcHYTUukWxSjkH2JwCpv508eAVQ
uNeLufT8jc5H69HgiKNxYnJj5hJ8/kJT/7WYtNkfDEREzKiCgVEpPqcqN5C/E/7Dq0j3N/kW5Lfh
W7/ZDzfkh3/790jheRRD2nrLayA+Umb9N9V7NCYnWdDDo9SiS5ZyBHQ6cC887IHGBKkT/0G74H8E
CHguA75mkNLcDAzpvHKbhtDBp4n2eBeqMuirJNJJPQYZnwAZSruc6PZsjY4NdIL2lKlA/qcFechU
IloZMq1Ip2YPrqjU3z8Dr0Z2B6l62kGOTVrhynkSOnMWgD7QCkV/fU/YK39+cbAyV2SEuryFE5KD
L3g7vZqDFnl8FEidI7lWyYG+eIUgdyyvySnyP5RqOQ2Uvbh5Sma9deVGKZqUMuIZH+Dx5Jn8/Huf
/AbcayRN9d97aBa5rH/g2L87WCeWkSlN9nI7MamIkQycTiwd4e+be+hfX5Hplns7L2H3LT/pLzJl
yCOdWDPpQzIYRG9PennjIETDxPW3I3lG3/rv/RJkylZNiXT+//G3o///3RqbMy4Ls7RcTEQHOEp5
Tic+yJz9v+980Qoyq0nnE8ygdDhMOLkU0jVR6fxvzpD/SbXzF/CVA7DYdAXZJsI9bEvmPel0f/9z
2MR9MlvJXPi3J3lV7jZ/v0lX+5wen/07zb87wGeo8bdkLIb1snVCDCID4gMMuWVriL7zCqCdD2cM
1kYsk4103nKUXRzvZKGsEXaSaXv1Ent8Y8Vtf1v6/MZo5g5rI09njylO6JiOwZZsHSrXCoQeADKa
Qy1bxXa1RxrIx2AUuWl9q0XarwCIzUE+aeH2U/Kmng2ymy/j4vVsbPLQ9vDUNzrQOmjXzAPMT4YO
kC87KX7ePxZJuYOnAVQ4qD8KUfCCFXeN8jw53GKeLZ66R0HDeINjeBzdc/jInfsRpDOpVCrMDjTx
fQZgMELww38ALSI/7GdGZGKgA4LNvnuR7exMNwom/yxcykkNhKdoS51Fin5I5fTX0brjTjydIEqb
Hk/eE+nWvelqtmvefIifJ1c9BqqU+4nagBfZbjO9DRBSNeEKJCpaxQmlgsccoTaS6Tl3z3NQ4exc
xcUKDAHE2j9tstQBkVfh1ZNFIHcv625J+cqMC3sEgyM7qN8y6lgYwsqY4R8e9Pbo1d6ovBsu5j8K
aowsJqCM3Sc4nv+ivN6zg6p2IXQo31oSaiMIH88+CTo49xazQC4Mqwvqjl2Ue1M6MW5C1A632JtF
rJTrPvwg9BX0Hio53hHZwuDEyF/lIyxxp+d5u31s2zgD8PWL0Ea7KDtBC47v6/QiqaLPLKS1SJG6
X/l3cngur9PnjzXA7LUVswmQMRiGWtxfVGjhzmN9ffVNNPF6ZKzEZI5s8DvsfluSfS1xXoHycEAS
8DavQCGYe/LQyp6iuvHVNWhQ1wjtZTNPN82s/NKmFrOpFtCyyqEk6wHw3q+278P98CBNerCBxx/o
hnBTCkqCNrDIg9ik6hsS3LBYU+RmVtamHV8PkAgGzR6SQrHvfDX7e3xf5P8IBAlfUA6mxm0oJ6xl
FhWIykWqAqjnjxS1sDaUKlYN0FS5UbNtpwXAOL+qWR/kBNCDDDmndGOeQUs0ZCw0TA6+spEadBca
ht4mK01gXHkdvlLHJPElJhsjG0NKfKqg1I/kApEbeqjevZ496vXrjqDR8AVBGWAOoE7yENSSAMTm
85MZ35ASzeelEZ7eU9C/m/Q46KGhTv0TUQmMDzpuq7ivPKzagJRvFeQAdt6+McwKF0Dx7SuHO2it
oRI2LbDRdHZ24MtrFmQy/5H4BdQHyZnDH358ZV/NpKUEKeGhPZR01DvKR+q3/s+cdmd3eGmyUruF
1KhGsPbgu/kndU7qvkuOR8Ooxi1jk7j/vVL+IbOpq77Ri+69adqbmu/QutRhKV6hftJBcSTQ0QHR
BkhnnPTwfDpcmIgBfulQYdE6VV4hHOyzPsEL4QFM8DTtYdlojCtjqr4GVTq4krww7pHaHVadgdgv
IbeR/uQI9WqD0gJVenPzy1jTQhvkAjF1d3iCPJXvsUO2AHLoyBUViy7M7Z5fn2bn0z7xm8v8daJE
cPHUHzsZ1ZGVnrABZn2dYYtEUSFQAcQM70qgvnfAK82eyB9pC2TLC2jYCCeFJFIx1sgCPSjRJjlF
SJmP1vWInDzK99dvUjTZCE7FF6I34UUZlijfwCAtv0rD6fjGFLhJL42utAeqn2BY0OOcF5sO+mhg
n1BxIKQoAooHCg5rX2ncwZtBJRtOxQnFogWYGV7oTs3xbfRc9xb6DkLMv+N9gGGJQQUZvMvLa9+A
Nj3gLl0Sf7WjlH30JJ5DNXiMnpG9NL4oG3V1V/vIXYFOUPH81V0+foY0rceIBUM+vjkv3b2ykugM
LC1Mjz4Unc7IOOCvRAXwixIFXBFgQc+QZD0IcudRJs4N2Yj7y3neRTr9WOqUBZwuRT+ybG8l6JDD
4jyIJ3qe4HhAaoJVAM9EEpToq5ypIM/axjF+bMrirRCUe+vu5L1sDKC6++rnwQJjLTaeK3stN4k8
LMgjtrMm8S+5w5t6ZF3ALgKupCQTdUglQGB7x92xDkFN4E+PVWoJfZrk+AVQ2mX8BvBRDN+z90wf
17HCwrr0caVa1l/dHLzCRYjlysxOvQte5QhVaWnQ25IyrKCgGT+9TvRKg4c10JPJ6bFsnocrFkzY
x5/mWbrHU4BcPloi6scBDgIIlBHAaOQVQCzDfKg1FzkEhOUeZQh7q0KCRZ81MA4NFADy0EIjEfYY
+bsOqMFEDSzEQ3t3PKmcclbujovCy6dMABYaFdvj8EICUiEPjn7WFbxwQ3bX6Ty8a4P3G5UYtwCS
gogiosWND/XsjWYHAPwjwnjPAZVg7/5VtmKXlxAA5H0UVlNsaHtrzEfn/G6CsEMIh+LNzwkCOVd4
cpoff16A8gtHGV0AW1HvwfQHN1IIAlSImGFtONlOenSr0HqGXeikL6IGnygE7F5hhzhiYaCB3Sou
6FjLivRqA90NIH/qv1X3Xnrdt6tR2mgHncC+urhndFsIcOgOYl3jpU4neiMxyuiFkAYO8PdWuxQQ
OQS+2rU5ROz69XVa4XpI/JHZghq0x+oPBYnLBvgniVoTC4O+mQbcxZJDg6ti71cB7kOkXThoSLzW
FGyNq2sYvimt2U/it2/6j4m15ezJYIIMZIXaLAioarJPB8yyVKKqNABPmKN+eEDqyG/wSBKgYgMt
cq37yNz6yHC5WDuUa+2Xj7RUzhUf5VgXHAjFTJ7H9qo7e7svJN6QAuVOOQLsqIAU7StIUlE0PbqM
EoaIjqiqc9z21s/Y4EYmUUI/uwwNzAXrAT/vsUq2ksQlevRnnEgcA9pCnOLG+RwVIyPSHGyCnDy4
ADeCjujUI7jKrEYBn4ZvsHevAMgHPg4rFYOnBB3IiVlOysdOvQ1A+qrltGuObs+4yAOEbjrd0UVz
TjjZG+SkMBQovnVyXBRlKJ2hG2C5yDZTO9y+ie4hSrJwYL8WhSiHehLqPpAjtWGeD7Chef2o1J7w
poNTvVUJMSAdo9y/z+Le5gmx1tg3TVCCksa5NV20Rtwzx+dskVfDK1kzxn5neW2XiYFwxFBHYPi+
OJbrhEQAvcJu/dPRuz3dDo3eDWuW9emwQwHiOTPAb1uDphq9quiGo0Lm3bXoYe/zM/Wr3vaVrHDb
y59hq/+aMLRNw0+6QQEgK7TOgxZhXGVsvlfGeWe9V7UyTZNJaa+qZJE1G6OMGkDgCABVATl9PaJO
ytf7N3+i5B9iXpEkXscKer2BWs5JLWhb9e0CvuaLShs/yb4jhsEboSPFNuXjzKFAKJlG8tyV5egQ
apYZXiZXMLYhLVcMbOPQsVbncnQy5k91ZqOBDQ4r/VbN7Vtdnu/DR4mHCpwA1nbvYWWDCFrdS3rb
rG7w6vAL1Bm9qzks7EkK5a+NKaJ2TrvneaB2Izv9fsBuwgvH8CvKdqeRZq2KZpfiE5e8VmiQVNTU
9GRDobRNogsaBii33ofHNn6mKLcPTqzg7pOsXij24pXNa8JbWx2J60s9rLP5+YVWCvbzifewwoKq
K9EzZhI2ROo4eY5ysntJhGxkB7ZMEl3VZfnccnq82qpEa1ovfKlr6vs4yVjQE6gc9AZZNjfxhUQy
/LRTr7+NPclx5MrH6e1fqXtXjkZk+OY6tVmlOKRtA2mXolYZ2fq8l87fTUyFmWO71AvuIsUs6+2L
5/4O//m8qNPv5Lw4qrN7N3iV0fm1UnDRyC04qxMOP0Xr5Da8WKv0tUo/6qBGighWlFnhpRjb3FI5
lXzW6ofqPs00IMF82uitbs9tdY5eT/wkD8/nPn9uj/n6ak84nDvUBTxaWujS9qJ4rerjyuwuU2Xc
dGeZMb+SoIaC14bv7heyrA+S5N2IkWg/I/ZIy3X1efe9MQvkHZ/kpzRHpVnt+ARePx+bndGzHV/u
8aud0rKluk7tyauZZLwhX+a3r9NxdXzu63bK8aTXX6IoUAwr06K2xoEz5RhvNMwBcfCrimIBcRVz
mc539QJR0EjtEy6BRmRU+zkdvnBPcOs6/tHwX41P7xcZG1ZVaMab7oP88NnnPpY/XOviqjkSHeRu
dGYnChNN/wYZhIo2+Pmrh6OI4D+46D1Hg+uHgBdVsnagUFW0mXv8DCh/FxNMPycDpjml+T9EndeW
olq0hp/IMVRA5JYcxBzrxmFETAgGwKc/37T3OWfbVbu7gglYa875p63CfaOsejoicWBQdnGXV91/
MBC7cfp5TdVdpwF/qep+zqgKA/urXVd/d0mbwRudeFr2VTOdp4yRyJ7Apfrrl0A0N6+V8Hzkbvis
MMllPfz9YW2893iAV+Hfu15R8OPbR+HzJ/n6J2XfyKbcOy+CP03q/XOPz1wybS3KVUrchkHz/IIw
yhOhxTkXtC7Kzc7g+0AXUNMA54k3Ew/UyIwKC7dkA0sX9XujPUbt1rR7nqRc7A95xjyF5/V4bh8U
FZvZ0xuG0YdKowPka2Dm00Ak0bI0EMWnRMRRWmX4wd5bB72z5vz2NOw+1ynkF6T4N7YkPc/tD791
Juzo2YLUlFAhcHzua4S2X78oFy0Y1JUDX+erOKUxPKc0ahybXSPtncn1afUmVT1sp4uMJbET3HQ2
DxdiA0awCY2KOPYthLJDDX7bP9luTjSz37h7DuHWADcowxyiykXShki2EIO4swNtDuzcZwrqilRG
9EYcaSanBqxqIhrju9VgzxPZEjT0HzkOyUWkPkKI5AzqsSQrxJONscenTxrRDrQQE1SSQIux/rCQ
BFB68jadsDz0itEJClGMZIU2GF2NOn+mrpTmhdmdUfa/uTemoBOmEjewqA38LWxiFbzYYNzO+UFl
lSJGZqMUpHRstE0slb69Rh8s7bYpelw2KaROFDcE/uAM95JiprCKv3TQxmxhgB9oY58dwcQSHAg6
pr7ECO+6x+sVUn9DCglc3oa1bkI1EyIZzwffUG3+oN0Fsv5TUTyMSr5NeBHm7cj2MpO98duW4Nls
U2HG1zKLVbXXVySgFofzEHvMgChWkLStNoP+b5hY0zht6L81mB9I5aGBXLR3S93mNMfZztcOazj/
6USNs3FNN0MoNOXupJg95p8RA4juko2YiUD/RWELZcbY60tjlx7RnmMW15i8fXXR3V521V+6UmYN
5rB/19l6zI9Ns0GNw4/oeU+9cv48AnO4nCOeMaV3zxxeDtPrDT5wFoMS39i+poxZJs9+QzfzWAD+
eY7XuD4oj2ROMYOpWMnE0BX2UhN8i4YzEfnF4a6a54Nmj0hCI9ek490ixi+cHlRx7KmIaJD5NSbX
3h3u3rCaPWJlgkn5V97MdMORPq/U2WkoI5oI2cs5pDHJuQsuWp4vBI39fXceIcJnceONnzMRYiBQ
x8ZO9b64fky7zjviEqZuDdccsPFzkO0ZoZ9BR5lioZjCQXZb/BR98yu+kry/maTvKtt6lvg4bPNS
aCrXZGWZONHRXq4+FDLk09nch/5zL1bk6rtF5yHjAuqLoD1a19ZpRYqW/rE+xBtSJ+e2NlHRo/Ei
WnH6NvEb62BYwZHLNJR12TEfNAvru2TNxmeKJugrwXnfDmkkZkZO0JxT+AV8MYE2AuLpvX1q9bp3
Yi8wuQRwDE7gM03bi+9fMujyVmyZamxqMtwbAW66CrwysxHeR40zbPBqzJXEjlPN6o+lHF7iOMSp
jZpv8p2j2xu/FkOajIt9DdNd13zNaRru4YeZybQ5ollr4bQrHmavQOwcA960W/8y/tAX4FQR8gPK
ot2g8hOT+Eev6C3bowZ75+9thxlLok6svK32XMM7kXBgrJvrY2NwnnYXNOjlHVJ73UtX7I6E3mTH
J9jI7IamfqSFzelNtiF9t0bXvsNBg3FXFyMuzcKSHTbKhA0WshL1SBq+FvqTaQdrujZJYdKkJkbl
slhTwG67lRjms5L7LUBZeqJAHRA2xxCnY50Hb1CC8QMOQS6GQyqwyQy/oOb+2bJxj6rtnLgPPMju
9vqIYSJb8+kABbkRdRkjoMUx1T5IGVjZ11VgmlEzuLPSnDO6QKagBQJziXjhGUlXQXQlMpkrUPja
YxD0U9vixwuNYh1j8OyiEHL/MhZiUnSY80JmBTohpdtvD7/mUgBEdj0wpBa/w+gDofwtbm3xSlx+
d8kGSDFUxw+vDktfjbCNYcS0TSbX2AjqbYGG8yXo9hgYy65i1cV+GZUG6axAZ8RQDcoQ3gGIkKWZ
oHUdNoTOApq1c4Yw3sds0ezNJqOLyQsv7D88A52mF2UOqgtUDSmMioY9q916sHu6PaQE+FrmfofO
iRHFpBl+ezig8B4JJJAfZawPwB6WYSe+BheA42e/IqwCKDCorQl6kAHqAocyHuZ92xPBKo4VI+aF
9g1hu6tGkLrjf7rPHBvQzrjrnJjgCk+jCJ6j82AdPNxvoETQeaOT/YkUjAuZWy/xnIq+PtpcK/fV
UHcbW9FRX0DoLp7Ka0BI0EUigxoU5zxcSk1Yf6JQjloEzY8v8eGQwd3GFManq0bA3AL3Y1cdwxDE
LeIbCDj0zwBM4fEUF9pUBVmDUhORK/PZ6IWXwDdmovDy0I2hR6yRmp4CZtKFnBXALmOG1Wwoe1U0
GUhQZigOtsngtm2HDyAnmC29TozdonuP3/CDLmOaIGiplzHq8YDQCSvDQgcvLvs0oP6wEvyXmYB5
uwXpGogMGhhWUtgBGBzofznllChBvU62ym6sOqqj+cpCdzvW+098C/DQiDAGgUV2GgALwUPgrYjI
sQSPI18E8ThgBMMEF6gSxx7NTUadgAtz3OhjXR9DrU4PHyZjYEifqB3QzOLHBvbgpBtS7B2qQDJS
jH7L/515kIxy5++NCAaiFXXIO0znmMjrvYx4RS+PmDPyzAq702cWTy41ocJo4RqkkiWYT+NdB2p7
Y2cjqcKjMuDokF84DOTpg57gucF60bDSOIlTTx8/ou8YeLx/XYKO7jsQq3Q/cTrDdgB/DhYeNh1c
gp9o2J5U0ctf95p7HJYoTc16/4jE7AhvOp/kB/5WYATQnBgxup8I5V0IpR8NxQddRb5E5IFDk1Ph
vULY0RZcDVdtqKIX+0NY5DporT11XjVmCjQ0NgExt3rKlvk0z3XUqTv2p2aMAmv22J2dIKr90fmV
DtPrR581mZoX0ir9aSNx6s/mrPTwQaaIPb9CNl8lG2Bt39Wi9LE3Gm4C2pDvHvlIQ/PdoeFoYPxB
2fQkd5BTkHKKORpXXBFfBhLD/cArso7upc/Cyzy/S1qCz+oHRLCop/yry7rJcecKAzmAaUvHmuIw
49L1khN0lkSADsmuhKX6iK76yDZaNE8m48mMCppmfqcva2hytzl2RbW0P3U/VYF5uBiaowZINFro
Gmmupjp5FhFvQX4w23MHoxB8Fe6gAiZjLwWuQ+asI4PFBYoJHiDwpK/+d7/uN0cUmUyvr4dKkwDI
nDFrZTUujnKBIGrDOWeqDE0ZkSSPpZMwfjeNhQ4nKBKzNEazPaxtZxUKbYybMW0G+kOTFrL3QdYE
xfObs3dMKoSNhY576b8x99DcF5gtvj+rhCwpQF/ndEDjgJAzo+O2ERbHmK85H4T2WMvhi4BxLXvH
aPTyBEcn2t7ZIZyBRY/ci4IcSTzosyDWBLaRqvfsM56KMB4guJPaiNC9IUl+vlCCS1iGpyGj3+DR
76BT+iJkKLzqgA3CKtuw+pHY1omfaOKbUwSmjnZQVpfNY6rGapyOmzNME0mZN2A/ss0Lzpn21EDD
CBZn7A8pVfSMmGNS8JULWPotjEG8j6RtjbErc5TlKVD/aGOAGyiaGC/fUFYn6N40xZyfvDXkrI9/
Pej45uGM7S8NbAU/ZJBpQUGRNr7v8z9se+en1XkKSZPo2wl9xvtp6YAGvPXxzb31wAETuYgly968
DQzCZowhHlC+TvkzqmJjWLPUIoJwzr24s0G5v4roSt3rXpyeMAewnwHwavhm31BHzOJwtwHc6D/h
yIwp39TN+vgY4vmXxWc8JMu4HWTB1cdFmFg42gbyRTy8jGR7B0SjxMLC3aE+vEU1uvImOUegGdfp
NXgeKVWoJ7GpeNgUUc/5pweVEOHirsCsGcfBxTnIjziMBkoAKWhJINCodtYhue9DFL5xZ9vxwRAI
Uesyx3yHl021hDDdNS/jwZOsnzRiQkjv0VjgEZeOnl5j8YaSjl374A33DDMDhmIh7oqMrwsAfRCv
BDaylauSy1u1rfKNnxNE9jMi75+TOD6qYCLwd/fgAiWbYWKtoVBA/phQy60JCRa0oASG6Zg4uF2p
U3MHGK6iwvtTx/Q+LY1G07ljpUUzMzj6bVqLRUlQJm60wTt8h90YOhxHgotFiE2A4j8vFN58UlsW
7xF25V2HR1f2vG8V0zzh6oB1ni/2yGpCHsHgCKZqBRoIOpxbDfD3vxoy5CydvTdnAH5dFCXw9+tE
jLPBopQdrlQcFOAmujqo4wTB00LTwFATMgkuHSpLitZGKS7eb0qDG3K0fPwevQ8BS/blAKi2Pjut
LdsHgxNS2SG2qMw7xN+X0GiFQT2dbunmmZshiq08wyBPl8UFyYDY6BXwBJqewsFTzOfa4mpIFutj
gbNyRLkOmkQvjU6nvSHVS1+T9U4ujSwzOkkl7FAQDDffLevYCzonUY0sZ89BOkHHXW47iHesB77Q
S0rz7NA8KjpbAkMm8fBKO2Zni2buxJu0QT5HOTgGAnse2zMICITu4VLT1yFPHq5t59Sk0AkGA7Da
m2UepsgpWYsI4ZwTeP6mL+ZkW4K6p5SlByrpF007V60uJn4EBSmGMOt56xnF0tt+GdPq7EN23oV1
86TC6TogphfsnDiJ2EJ0s9GUPRFeRXUEo0is16btNgOljwt3g+RHlAtEDFyZtkBvehP+YRlr+4Tb
CZD3/t7uXxUgz97tF3qUM9gMUE3Enw89gs9nLM5fMLDLxlDmW4wtXYm2OE3VUcZek80NLCgtpqEk
EdXebY4C6VT4NHudyrn2Gv5tnjn8KAZtvWuPr9008wzF5uWpzU1y9tdGdNesJ8axn9EZaLGZDtYY
RECJgfqLv6UCgYtRdttRyS3H1r77xuXqOQMlpnxq4GL09u4DrK2grd9CA/X0WKIbKdug4qzUYz7H
zb/RYyVtrdbWM2zt7h84Fe+LjV253V0pWzQQPjrBV0g0720Kvn1a4h0xL//SmmZnTYxPYV3xlwex
2RE4BpI1ggt+GiJPahEWySDiTWSi2LJjzoiuErdyNCpNZkpyUjzj9gGlBIHPSfQC6boGzU0550yn
3ytRWuwzzhGfA8DqwzBw1PaYWEFa61Dnt6bVAmHbdwE28bVvfIVutcwPHzawrd62iynyg67d/EIY
xsFx07yEt3nNYIR5IdsH0pTeJfc6M5YwY5L5KEQfS/mBOsSNax1mtHAhsLpEBuN9ux52hpBzyBP0
aeXwRiGcnrZh3g1fPYU6AdlNRs5aJf7xvHwONjF7c1Z37W4nwZv+xzJ2NB3MXQffyWeXjtsbJXU4
Dpqf/CGl1V0wtyUmr6cBgixQ+BN6DZoBrhqtT5Yp/cKUHnuLMK2fztYBH1Od4PjOIPFQ0viVr9oG
6tgMmNMQmwzCB/FIeU6veFNcvcsE7wkbKo6WYj3vX6EGoQrvJUSJf8d50GKdJYALrVOghRr/yOl9
cK7AXD93TqfwQsf+V2LKw5SrbWvHCi7TVF322m3q+4tqdROnPOHPLuYc+W4N5Mg2QCVGSQW2fHMu
/Bx5aKCw2bzzQjVqGxsD7Q/Ka83sYtlDfTJ7ModDQjFtbHKKn3tYc15BK5i2aGJYL7Fh41ouLJUo
KYyKydyAyEysCtVh5d3JZCVO7uPcKSY/7uWA/C27OElYLT4wlWHXwlzE9oheeG0rXbebiLPxGi0z
Qt6u+cBOq5INi2BolEho/3Q1eMMwjs+DptwT9fQb6xiSSMlEwbaaSyk3n7zxmCVhIDj7Ll7b1+Kx
1WfVqDtJA2PTGnenSvwBOxJWV3J1odxodCTMUvdqm7zBAvkqRU4H7PG2UjqmCjmM8W/bZpoM1evU
9LuFfz6ekY/SE1y3NU6ZnMushvsP70LburBK43IMpoyICEh6oHgf6m74hS17xoHQnPs8CVQEldv7
tkOgJJmXBHC++lW/nDTBuMzPIwLDFWS34WSaUzeHhOeGILEvalsuFKj6l2njG18w5shwNKDryd/+
HXXP4r3iWL2ZXYlTbBcJoVToJsdx8SjMNy0Vc+LSTmo365L67l7hIZzspmJ1xCrHeRN4+Trqfy0g
S2KvEvsaVWPtC/XKYhPgOKewhOLGXH0HpPHiyna1d6e+OtD+OIdSRtWMvxgYkheCZyT1pan/1QPQ
DTyGzqPi1U/O3vk1LDISylBP0z3xtlFat3Q3Odudt+NdYHQyn3y7cFVuHz89e4812MSmbk+67X5L
C984A6Ame5g7tg8Nphq0GAhlWKit98bojadWaVYjvkCB9Yk6K36dTebccnhbum1mj5irmpdehwvD
Pc1z8AFz+F6mhHzyb90unAdr/lx7WC8cIzxNMiQ5EsfTXFJCrRyeRuWd0J7hLEgKzrjeXJy6snQl
ICWuX0Sn19F7mLPwqJfIzLB3OnxiepR0JSP/8YMY0sweM3DAyO3pvhwtkXTr7p6n2F4lMYa34o1j
07d7TSKacG9xn/2TpL2c2QD2uaVbUChc7oyuh4v8fLebvT4MhSPvP267HLdkepmeI2UuLT69UoVk
Tob0xYb5cnQjjYQC4HXAxzQ2epB0MOl8YtfPbO5xEIyKSmph7JUhml9llYuzTjroimn9Z0TdnSzT
Zdkl4Rp0IfqMEnw49jwZaBLpyghvQ6MmlhNi3PGMgw77OeURZoz4yNPbpWZJOud17GB+/GY+y+gQ
+6jp99jZ1ctWgQsyKlB5GcP7QrVVt5y0HM50NOvnzYviEHsqAlVfs2ZQD2H8MluHKIM/MDCz3Q1e
nLsk5vot3Aouwe7hkILE3Ae3eBfHCPY5Ipuay+6kPdHiM7GvzCKiu18v2ULsJFaDdZD8VYtHRAbw
vBFXI9KcnMamHnKN26R29Oo4izsQJT9OSv4sjb/DC+wn00SxNAYPFKzj9RSGCn9rrkjj0GFaEpeA
LZxDRdahmY4511VIzcGTYTNNkdddJeVobcv6wWaSyBBVP1uvyBhfNa+AEw5V8+xBHcvz2RvLN86C
CwX5kPLuiZ/eorUNRO35WJ3I26hIKXEVHwH0dcIuFLYW2c+avPaKBRdVEVFZQdEns/JY7mAbZthH
K3gvwePA+quP4DQsS/MhykYip6OyDD562Cn9/HBqwx/z8V7UFk/vQzogvcnZ1eDD44ERPsT5Hf9u
rPDZK7ZU3BfnjLii7TQr1u6Av+d/FXEPJxNXbwoDfgwy3azJE+5jPEWM9ifILdAoxkHQoywU+MC7
gyb+kKxeE9by69uE1WBlrBMIF1/Dtni6MrpXtojA/cY27+uu6qQjg1n2w28GpY1DhV/4Lz/zCEvA
VYRjhOWJ5jx8/BtJl327OqBCmGHQkC3bq+7qTk4ssyrq/BN7AvlBSClvf+w7vNElins4YxJmo+Hn
53AsGehj2pD/sd2oFBAg4ghTULLaxvYb6FtYApXZ2ZyW+P6fQCjApKOCqhV1Lf+Ah8NoUHXEAZZo
rPjOmzcqKF5sHvtyqLafLbAjLFvmZrLF6mZzz2LcxVXsDYHIbCuWWJYzpmc6j1R7og0JCmFyoA2x
M6GiIIs+eoT6BgrRefzZsI0wwkVN/fW6+bJ88NgFv8kombaqIiNvhM/DH4bCeduSeWMurCfgKMAQ
ltIDPWG1aR3qQFCy1LyOX/1PP6ODKU2h+nBqmzVONX4+vKy6y07vNM4L6DRtLmT077jg9Ljy8atA
0ZXb5YqNuDDvnG5OxzQ8Se2998WvpnYhXmPwkLiFldk3bAAJw7LbLqRK/CUN7wSD0WtG9NdRyeTv
ajWjRyxOhA/sAM9xzVg6wgIw1u17DHtvIJ6FMggsoLDlPsaHDJsxevMbrm43fBL9oLcBM9tnwM/v
UByF1jye4kAYYlFkGBiXzC24Ikb3uNFjF4+oMeznG95RaXcZyzC98zLGDuvBqc+Ez1PirMeWcXzi
C/TsYfcyVqPa/yFsDX/52UFBwfCnJpzo1lfB01Tv1Hsg+jH8atXs68HLFQMtcUEavxfX2Wl0m+BQ
g2qK/RRPDgrF0W3fmjcZ1XXF+KiBLWZUR1QL6T7fYwgIooZRUmW1aZ8+VhsRA80V1t9TZZ5Pk8TO
VEuDQEvGOlPIw5o7mRGLAn+ZMmNzWWJbZgFn41JWR+riGTRGkLHe08qwQIQy9laKpHfArgL4+GaZ
UAL9IWYswOPXmT58zJ7b+4zzpyDfZM848Ep/dOLNJzvzxflNgLWyUT4DXbMvwmi3k05Qf0KQzQYe
AdAM2xHTjt0aY1iXvs/q0CfkwyauvmSCNCYPuHHqtNUMijllEDvfs1cucSIArdZCKgh1qGEZ2qfw
IbKoyjAKOZyPjcOldWy/vMaBEiRhyefbWl/BFB/AhZCVX9oTSy7hDa89BC1joDEcM/ySyTGTLcJ+
GCRNaQKVfITy+clU9mOph5yy5yXy8Nb0cnVYA+qL/TXc5BRIV9eg6obojg/1fXDa3XzNbwOwvizs
qlV2UWr1zY2UEYABMr4AkRAHIsLmy4zNDufSbG/uq9deIC0myTztlqQAdghuiT+aB2L1Pvc1J1Ws
dEpEQXNZhQQjBvJA7Q2AV4b2dvO4Mb1PQwVAt+7dZlrqtqbX4XPOw12HJGoBo0/BL3nVgNQg4Fhe
KGFjucZL4Ou8DK+YriucUjGJPbslPDmmSzydLpNbqxs0V4wnrkRvvc02ibTw9kM+KcRSwR2oaWJp
MCGuAKC7NwW2I1DHuuvna0+fpwlTxybwZQmZVUPV43M9vSoMTU5R6+tAlTj7lcc3WLnKgE8NZuVB
+79fwGsFcuvrr4kNoqfxRqjJ4AK/JW06LNTN0mJu0Cxl1aT2lQFMF5sSVzm5eeLXJFtBy2ViCePg
aiU9ltJzw4GyCDER2yXW1AciaMViQWXZwlMFpuys+jCoxM9lQn/NsAcYsLFgjb7NaPX7b7tjdyBN
D7tIKIcUtkRpRpKo1Q70vta/ADIYY6oBjHlVr8x+qdqZm5fBiaF4mlk4mxSpy5Cl67aeFhZW3Mno
AQvi41CzvnEQ3V05A3VO7c6Q48+4heQVPDUttA63eM3aTLUxIBflWI046e+LEww8Jsmc46gWmNkB
lNIaPclnxEEGyQvzLunQaMzUKfICIBVMKxXZ8xtMcxittZ2iZZGJkXqZavNl3k0yH9eQ+pCI47hh
PbvB+hVW8NuK4Hv2tTputiedOzSG4YOAeN29136Wjm/FKG33qnvYypwn77xfheI5VdvsJffZ+YDj
ItRdJiqSFjs74QsluX5Xj9XWuo7E3las/yWkj0XegkmJQkGM4gi5RJyzqW3i4RV2b86ylkUUdWCw
jVDItHC9blnpMCNkvulWju4pPPAloNkJOEHV5Y0u+gXY47VC/urVLqWnS3AXP4muLEgtyDrOdUGV
F77dJLhhhPXh6zz9UJ20BzCeHIjicQts6ORmuwpZDQHiDtZOvVIxMw2LJsKWnVtpJm/rgikieg9a
GYhD4Pu69QlZdejQkbBRyv1cljmXrcJ50nc87d1Qt4adn9r0a+HUfTCs4Y5BkrP4hPyqzy8rf/rs
ttSctSvFjNxUzM448IV/oIod6mBuaWyAvSHSIDyp4JRAV3BgbnE73A5fon+oHr8Rz97LZoBcUR5/
AfRa0fNw+2v5TxzyU0egZcW/hPr2joFEPWOuwkwX6wjJ8gQzX1aB4bIYihe+qPTIGvnp6iC4oJwT
zeq/m0jeROgm9vJPLFrSuRgLtAHxQJlsvafy66gu2WwF4CUzojFl+OmTRQzusgSN/vZETMuU2JwC
dIGGixrwp/pDmSaGGPJZvpN7qK/Qq2k+Djt8pYXJNLSH303eavmgasae0OSqpb8i8d7SxhAEuMnx
WPu8LZ7K9w2OSxrzEys5Qi/TWzAesxhUcGAgeGPFxh4gFmx8T37XsLAtQufYtfV+Ay/ANs0JQyIg
RDCK7Vbw43+m2nLHjNQj+dxwGPeZh4+526k2yhWH2Rm3L90dtHGbutOGTsK9f3gUeax/j8ReDNja
4DMBwA9QEPH81sdGvxvIa2WlDcY3vi8Phc1pfLhZh3VQmVjMr+5m72ru6Lu4wTsODuN+2J+FLUec
Rqm4GLOLCBhCGJ8psgCkROJZb8VCGaoGeNTV28uX6Ye5GJtm2DWdFhfYv3elpC7itO2fxsyXsF7E
SBo7MZjrCH4fFosJly5MIGrxX6FlZVPKLWpzoB0LWJ+bOED/85W+oai4OvhL2xABbDHZu1HpgZzw
s5p1ijrwzk++3G7Dn4kZ3WYeiNEjBkz4Dedc51lwC55E0RCiwu290//0v3JX7wSLvQTfELu9OO19
whfXVmaYVMQeF5iUBceHg8tZvmNoAh04XLvNPV2gu3YpYF9o2XtanPTSXnvQ8spdCye+j9UMcpsC
AW/ip13vKgvYjdMFn0XHGNVuU6yR896p/9HtE3D3aI034bl/7TPuM7x/NwwQ+fmCNoXRFO2/3Brg
8h372wdUJvaMQUGHKcMLKFrizyQbjeX6d22vV5XPR5RQ19DJEnf/08TSpnCyA0HbKqdYbiujwhFr
dg4YK1rWkxVQ83RuN1ZMWTU7u2L+cQps5T4Q72H9otXiBgiAHKC0DUwl1V2T5fSxabq6J7mH9/l6
wq56nUP+cLsDHKAN0xjdgs/xhu3muZ8Mr/0SGywaF5Zk+ajdChmvXEVPuzV6u6VbwEvQWJQvgeJV
IZqR33qnM+3QrVYfrN1PYiZG2I2Bk/mpd110bHlr6oH+e4mG89gajjJWxs1hPWz1gYBs+WC55jHk
sECEsj60Gaj9RmKUeRo3XTlT9N+H4b02cu6ILehlKq9TORoeyBuvV8eJUsGG7wmYHn7YPNAncNbz
9n3DW4+z6E/CF0p+Tt7M8vdqON/c3P7ifi2njXxmt30SKLX25WPtyokn47Lw652O4g6oOf9/a04o
qvi3hApgZ7RlqqAGbfIILdwbSSwzsPrv2gfV3u1uXOZMoINL/IlYA+JLDJ0FwotIrcUICMJwxGbF
mimfc2srYQdTLFgOB2/RI/zhYa42/Lc2N4XJZ1YJ4uaIi2i6FMAc8ZIniQshLQ87K/U+H3rYdil/
enKRPwPyKZg/cT+8T/yoGFz+WwOkIjy+5sywLcy5uUO5FsR7VQ4AYg6Gqvw8LICQswtT0lZ4ZwWs
XR4xZ77Zic7N4NR/zEGWSLjqciZiNdqTNRi5n4e1KYo1VL4VNovMT4O3K1cOF7MlQQ1yE/PFfxaM
8jfZz/NlvuSY4MmI2yUHggPCGIgtlO2zYFQksQqvxc1LY9lHZRf9+MxSYHSynMEEiPgEFZ/dE5c0
R4yZmBn57KUzyXkQib8op+EGgE78704lxwJlOosyh++3jMuSjmETNz3+NYs2OY/6ij+93moB2apX
u4uFuWCt5g9LuNxkM5ND2tpmBzLvnX/bn9BqROQOgMjG2yJFros5kHyISVAHXR6GOc5nqU0AKvmL
K19gegr8eu99Gfp6SCmuQWuHNc3gGqheslHpix9o295EwSf9Jr16D7pJZ1RhFWRMZCeXnxAvjvzn
+yOuFZh1iNi8i/8+DiJvghe6tLJiHSCU4kZPLBbwUofJgPMvTC5xIBHjCPkuJGRobU9At6eD2ycN
MeU3X5ffoIbCpUSiqPAH5Cc1bjSUdOiYH/DbLXzXc58Lg3IBsNQUusZ8vweTgMgLydQ+eRqRpob/
s3Pnm39LnFP+qCWYZJrXAccs5EiOxFGEoQ/0L4AMxsTohodMBfkaR9gBD/1GafhdEJXIHTH0gnQF
K/QPBmFre/lTwE0JXBQsr/QMV2ojGr1/f9aqdA01MZElH6QkA/HxB5o6fTqrIHh72xHYCnsyaC8w
rTAKhUo86NCpDwrGRTIni+s4JXkC6DQPvwGikegSKb0LSY9K700w3pXYC9pKeAt76DfgwPe93NZH
uSUYIM4NXvh9+mUNFnsugDRlmUs72Fqep/Z5ep7mc/GFugGLGpPGJD8HndF3h37zwjwlFbkSzIh/
fzgb0FSTTCsfasjd3QM5dZq/2wuD8MtcTrUP6sHc0dnciU0QHPWE4pLY62E7bvbbMfHX0++kO3ss
Ub2EHH2Qg+W/WzpXBsgb2j8LMJC5zkgZnHrv8BnKZ2WSzInwgEbZW+uYHhRL8naX66J3ATJO7E7c
iV/c0VlMVsAMiXjv/CGAKAjGRWK1njUBbGE7yq/9+0iPzY7dZFSkTGQwZPjwlgwfxm47lkDcF9lg
j93l2DhBQSvEG5gXhHEgGQQjcQWhE3aqVYeC9r5TpjA0ObmlhJKgDzGaktJJbr+ctP9O/BHcEYj3
1FuTcpEQekGHE0Lc9F+HYlZ4DLW8zyEHRKXZg5hbm0fyhXpJ9Jm2CJHOxlBt3AaYoXsfIqqExNay
iyHyJCyhQL+oyCVHSQpnqc4vPvaULgxcFzyX8wPK+gkNI3Ub+HEA24M/BgSpocyX+UU8pRn49G9M
EvoJ2KfkWj3IuDJ2jwA2MIuM3EpnfcJ76IVJIuItRNK7Np/vZO7BvdMILxYLqXZ4YS0MxMRF3GAg
J+GbxOyWmng7+Iv2XYeLFV6IXOWsA29LjZkvx+KIIyeQnEY5pHnedziq92XhssBABSRtwyOpeIqQ
T4js9BQ0/FzzCDL4jZTTT1YpWQ/EvAusxGv83pXUfz/Ndx/Um6nHHU1rx7wwI6POjpCMgmX4hou6
gGEyWVsBctQqwIKx92DoF5OlOn3wnbv7mvwz7StnEjwklEkk6q7gxIYE3dIErx6USKQzBL/7TCOJ
EXuQ9+R/gnXIgAvVOacgHw+sD5l+8+TuEhL0y4S62mKnJGsJswBTgr5aWB4gKQ3KsaRNiXvMXbqw
nRhzPOjDIOUBT++kQSM915c+SBx1JFUJ6pTPcIHtQkKE7gPZOIiYpIsiA8DhKdI1iUvQ84/cXH6f
O5JfhtCisWXHn4FiSxKavDh5iQZubQWBSXe7Td7VcywPIc+mjoGSufHG0CNiTDi6OSLEP+9YzHBP
9ORdMtytFB2UCl9nQxVop0PmwBSH1AIf0LgXH/I3Kc9w2XAYCLktJKIYUg//tQr/2gGMhOk9BTWP
MjErtvMh0LclZtxyazkMAhQxrH2wURhTiceRqJgj+UThZsPAgGLwTbNSA5VLlSvlh9hegwxSwt1o
DjRvPZHWQWiLDwqFdkAp92vKqOy50cBgGo8wlaKPAE+qjIr2/E4hIc2Z9GRU4EB57C1kWEnE0tND
BuPyPnPDroJ3WvkdrYSqTPaiE+2jFHWNn7sVvpZUbBV2D1igiGXLQHpIpj4WAIXkN7EtjZAumANE
xb+W0HDoAp0XoEcHY+/C/1dpSNMo1b98vN3vqDEjK8LWSIGXHKcvnYAKTUCqM7llPQiroR5feo8j
6MJ/n0hdUXiBScAYegCyzZjb4G9a/AkTXNaTgHLWJ32TD1ol/A1s+V+9X/v57utBscB/vukaXttF
7MthanPI/jV7TcIUJUfca6xSvDdu9InZryMUS3tSVofSR944RLX95aSgFrVxoqRRk8pIKiJpsf8F
bIn5z786aTdccIJxaUtBKw3n2cwIKpqdndk1JF1t8rAmx+NR2ljD1oa/YkTOD2l8j8eTSYbVwyTD
asH+S8HNCNYcK31lTBTWEG4o9ws1gs+NEB9nbkhNllI+hzPrSCjT6GQe2eu4EVYZ9lcLiVzb7Wj0
D+vecNfr9TdIgs3NbEbRvdL5if5KUgjk0VD+W15CnpqML7Y485jbFtfZYDBNTG93OATjaTDlm1Op
4bdb+eqwt1jJocNb9/eB1B1T+rM5A//nlRdQSa8hnfPvCfEzCgU7M056cCno/72bIEgucw+L9DMe
nwdBaSBWfNjLSSwirn2QsWXN3pLURqSd0OFl2CIuV1KVMi2h8KYz/o1ZZBBxMKij4Smt7fHJxZOJ
8z+6SBrnfn4zsYmEoIbAoLKXFZ+ABznNt9sB5pByJYCOmTIdSWhTplP2OOxSnpBbUYwzRgAXAg36
N0qYIfawNgTnhSdzxH9itQfB1G6inlhDboIewI6o2EJal1eATJj/67gL3QNxJBLnJkwc/+QFbQmg
y0X9kJlzcK1FLadlwKY9Zvv2ZfZ4/5mGSRCpxJBuOJHNcMMjkzAqdoDPTRGUjozDGLmyop+HDbwb
CXhnnX9h3HaCvLv99prsBPJBnCVkc1bbh6v58qH4LA+z1OnA5QeWwsBQTHOlppI4KjFSxAuKdz3z
Kvp+xrC/5UKmQQlQtPQ0MoZQf1Ojr8W5//EA0xmOYpHKpSOzhddvzAjB4f9uGuogzSnYC/17pAZj
GWPp464NOf7XfBpOQidEX2Qwb0IMjc6HuphIa+y1GC9efu2mlMnS/CSOTBZx3pNwPja7kXyWTY1z
hj1K3pkZ0s/o0ZCeFBHGN4IFxAcDKp8X5X98DWkVLmdZzD2RN+6uV1iHIXQh7M8vZ08sh9+QRRWf
+3WvE5hv4KWYD10gwcnyWs5ovypTh/2IM1GMYRqetxKlV03atAiIDdCPehJBWXpZiPiApyj71c35
DOESYuhCdtx79HAVmy1s/B7Difwfqs5sSVWt2cJPZAQKCN4iiII99jcEdtjTqYhP/39prX0izrbK
7SqVds6Z3cgx4GzE0qk8yiEFEdgfoezzVqPZzJ2OkQzsTRm3oPowyGKchTGL8UQ2UkIBoM2927pO
fy6cRic2QitPL90rUTp+7GlfZDgKikTFqVIZsnlPO4qCZfNoelfAxgCToSUrSagyW34pVHGLRKJK
qLJgfesYbCHtya9MVWGJBPndHo0ybyuZx7pMqVmPNYXMIDklMo5UoCyMxZC/MNFHIz615SUf4VwO
6+gX89v9wGsPh+v1sr90ZJWnqR8jsssd0tG78y+SlSymLLmyCHPTNFKeMuNNBghJZ+a985emEKtm
SqmEoQqEQLZAPvVnetSJNpLs92snxjU9ItK8kazQLrPHO5LfJBR+uoKs1hMSj2WXmcnDi/AfLl11
Ebejssdiyj2y5icrCILjJJi07EkQeEHkDTkDFvJ3e7yW/ALZT2QMx2JHyYvQ3iFLKadf4w6Lq0yW
+ff74ubJTZT1Tf0JvBDPE+TQKUNlkUVOksL1oSR2JA8fdr8uyDksIPDcX7aQCI6/hR1wKfzqsOuk
XUo1aVdouGTG6kMxz5o9Vr4z2IRuqxrV6JL69N8KVsGBJ+yismbJcJBbWwcsLf633HCJdKH7hDlN
2Pb/HhLgTvBxxIRxJU4Wi6OYQXmsxZJSQJ+eppKGkezO2uNaUr+b0gP3i56B4APKRu+QxeZMEKhR
nhZCYc0F1UnluqdA0ixLpjyEJJVfem5xpehMJJdAnkCD+AFMzkWg7DbBmkMQZ1ftFZdZQJMffBwZ
LdefyUhJt4O8gXpJJEQBw/C7ZdxanQGLKVfAE20pFmdu0F8mH/7zaW367+795hl4aR5Cxyh8eFAJ
/ZqXaQqiZVkal1/yi4AzROAOOMHfI2Gos6TQwQXSAy8LUuG50DNKrkzMmeTIxFeWAbDd1rkDkG5z
/ekWZZpWzuNQu7h0QyPyJinycMjKiCNBOEe0l88l7ovtE7182fbmioI1AxbThYYkv6j1AXKgMxLT
fCR1IQe1ANv9s1tgZH+8oBJASu5E8iUxlMWV9fu+mD0IvjDpDUssfNa5YFNflk6XnXi4ot0oLk1s
Hyeid3iG5VJB2oNgUjgvadKTEhoR6fpEgU2i070oJe7/kjCywz81PAm1tEF9lDnwQFoJ1Rn5v6Rh
Smj3RA1LUj/Ci6mR8xEuwwdpIrFOYlKFZLU2qnf+DLtI/5peNjwz86cq0Z+MYgLXX0wqU+7ehUxZ
bMOffajPMg/ArvOGplzCEZrDgMnIe2DgWV5pD2ENpgNc5IwlO/XoV7CFw1BN+hl7+ehJmIrIOVaU
oGPQbMtCLsEXBWCsatM1echaS4MOqsHykMBQBJtpl9vgBsxmDLHxQRsfDn9OyBYu3qq9gRL5GsnE
u9Gf+Jdqkqm42YwYtb+llBX0PiHR2pH6i3hEUD8RYig8JIuMSgvhTUFWuol5Rb2VQffjBB2pW3F2
ZMARhv8eWEFrMdnv95LVEn9GxFCFP1nCAXbZmSG5K+q9O+x0jSgON1iqY0K0LQ4bR/yr0IiT+5d3
+NP9pLtOhgxcAzxkZJFXkOWC1SKKhhG53yUuroPPys947O7GutNfD6OAxVWGpfwKYTDpONgzuN3C
+N1glVC8imquvC2ZvX/utIxeBNPPSLiLuCflHIo51G99KQfRDcknYRGi9VXaYyWnh94oXHQTE3c4
dwxq1IAAsQs7Doqf/lpcb5k89PuybRnqoi52pO1ZPO5gzikEQVeMBXmZPavhbw4w1/CGZB0UdWQp
skmpbclp4jmDLIAwSFw65tcA9xL3LoUBKG8/3ZSZlrO7Gh1U72HDlkrWE8msOyeD4BhzSQ7jDBdr
RpOqKs+ANJYFmjGXQUFjotw7DDyrh3h8fwPxvwrpB2p3zcv7DU9hpWy4fyKUT/pwBRLkyzz7Lav/
t+oKV69wzPJFZowE8ACpa0NxvfC1KM4y1Ns5E0DjK+hATHmcoRJyodMpURCCCQyeETpvgILTI8MA
QbDxLQ0iNWQw/ntuku6l9RRQP741nXWLcpHPyC/1M7Bq6eiOLEEetJbV/OqxrIO6TgNjmwKm35YH
ffsY4XTBvQKkCKi2nwYNrDpfuk+g4LtPXgNJEUg2ApwcI7vhGeSOoDqS1AB5rRmdSvRwvoavocx3
oY+kd8D/y26ToErt91j+AfcaK0g2bDiFh3fn1+1Wl0k+E/XwE0ylsHtTPUZ9T+apJIFknv4CmOe4
aY8S8hktZ0Rvxdk3Z6N3r977zgD8EMuhw6Baav/m17s6SiikkUMPyAUKb3TZcnc/RRcQtwBaO18C
HoKRwiaVppbLW9UpKuEWw+9oS5wV/ewwzshxkraPUv8M5nOM8tzzEpv5NL/aQ29N/TVAknAiA7iL
1YYmDOfl3vECsRae/Mfqj3DvBWyELPHyLFYhHkGH14PQfoBY7kDyg2zh4TV9EGBSRQWhK2uA2B3G
MFVVSTGKCu7Lv7UJbWyUdSX9SP+XpCFBDZKERPqN8SyzRr4Jowl2ptmVMJJ/AZ3T9xWg4B66XJD6
nQbmEH04YvhfFH/ysDYwZCEb58sDectBSatfifRxODWQS0VGkK5RMMXLKw0pzPb6WB6NoTL8jMqJ
pFmfnYb77gCHpdFI6NTDAeKWcb19e0z1YvSlDBp7ZrbMf0LA6Rwhk3kcPOY0CLbGF82Si3IeXX+P
dAB7GMd0InlasQ6KxZY0o1gzWaKI1YNJ6gZX+wg39ORIFLeSsbJh9Ajb/giTIK9JgvJX8cKZPGLB
4CceX3jchymYqsc4nV3GIdIRYlpMNztWtPEbgdRIbsSZyhGjRM8Hbz0hRwjxEWEOFv/uxBbIhUYb
FTdHfPetGICzaHUfXMAJRvuAEcJfN21xO0MSdrLEi48vE0DiKQFeAL3AQBg7BR0ahcFPHQAQhkwS
aPQ89CzYq0STD7De4t7lXObVvoXb54vHobmIVE4mwZDEBJLUpeUvFscrQW0GgeGFte3l6z2jJ14G
3fV0WouXkND5r1BGoiT0O+l7JLT9Um2S+EQKOnyZ9RGlDsaOoG+/TjJrYAfDnXos+i+Y1sAXuhpV
/Hit9FMBsT+m+VCx56zVDTvKhzj4F5of9bZikzH5y7XI/3MyLUTeXmqBAcKvr+zbtKKjU96R1RzM
ExgB2OGQjaSJ+Reuy/N/rN/3EeOblR7qXdZxujcp54zydnMpg17wnuJKyRxjmvxmGtLb4sRhL4+S
yReLKhMRD4+ZJCwC8gv2tkfBCm9Q3kn4G/6hGFlXNiIFL/G4/lS8Ecl2/ry5myfXR7zBKEotfkwL
2CiWKjp15YdrIY85awf3BsTpKHVP/9Ss5ShKq+jqPXgqZVaCDu7uxcCX9D+LGy8Or1jrvzFPghiu
CvIvC9Ba1gmhQnRCxPPU4Wzmg544dxKHZA5uAt26cgovTleuA+uLlCSuHV7IRRDPEbzW7xMynTB/
Fu7KfqGzWeGWkSMgTY/v+OfUyrE0XDkekvwe8sCWBBz0Yfzmo/iXpoP+uStVO3Eh7lup4cEByy6a
U/FvZdn5kMtb/tUS90nmvusdknmsmkzxyR4hJhZ78kvcUNx9lm4KhVI8lIiZ+S7qg5UnWoLqzACy
TMCl5zbUM1eYA+kAJ2lMV/SJbm1KpeouG+p9ZJ+AbO/Ba0b5Kpwk0SuiSfW9rveShVTFnvTVzImS
Zl/7NoMa9Gt9EL1aUz4i9ZyWVrrj5TdFAF5ZGut0VUbYVFQOydbVLLUGUtG+GtCMUTOl6NQ3vTfl
BhIUMcjQyyzvbW/0kH19yCzQekltFlqAzYxa4Oas8DJgY7Tu4GBqLM1dslbQ6byP7kE6afQZs31N
Jtwo6wOEgRn4PILsiQsB5M+9zYzgG5wG0rIsU7i2I8orm/6t5r3glat11JGWdd4i89bjOdbcdwGo
GDv48EK1d9W6rRcEedY76bSoYL4JYc/H1/FFL/XdqT3d7yo8IkiSYyxNWweMGnf0JWj+FIklqAqI
r1vWe1cnnTQND2/oN8GVUVnBOaTPpejer2DNodBzaU1qc/00DNDmAa80J5zyAZKcl2myR0QNxCiO
2RLS1Kpl09/foM24tr4GyejWvUzpzB4pyw+8u+TiLo6Zt++/3l7l40AoMHpPsl5FRwr4YeKBI21g
WlC+yE2kC+ANyDg/vPuoXNZA1dM6e/cbWSdHH75yoIxu1NsgrekWrmglJ51AydbKC3iG2ycEA6WR
5XZsBgnrdY47CwoecczOffzd1OcPp+YBhtGBNKSA4+N9PhwCdO6rTjF6Dyqgj1CewGUiHKyfHfpH
KA51W/1vULZZ0JmEJfzNpsVt/2D861EaFWRMK2E4B0xNm2HrCEhbyLfoy8jg87To7eEq5oDfuPl0
BTGB6fMkZUURu7K+o+dLqBqac56UYXzMd5Q6IV3Id1RpR/TdM8qc3CvAL0HRuUg31TLz33x2Cvr7
uy6x+6Tx6R2qUOKkfdN0tCV7PR3CqbKFu4stUDRlVpnzInoCPaPxh1FDy1bwWFN7hP6tQR2KvBpg
EBYb7nKL7iv7BAbuDj+G8H6/g9tOHK9NijrEeVGrWw+inCPerDQkg9scwvQTJsjGC0hWo72eOk/3
CwDrhNGkXRSyu0Nrm20eL7al48bl4yrKRaZqw3g87Q3qmIX0tF9W2eZ1eM1pLaRFAsUP0LGGFaIM
BmfxFDWwD9ufm2h372PuLYSOTgNyKH9L9LZsxAh6bcjNZxRnyCCgvWBtryRtdV/367iSwBkVabnl
UK+an9DFK50gj9z5UiourHJTJQ4d7ZzxYw0Tem11omVzlkSKYZdHmP6oyJcYuoGkY+CUIaiF5miq
PRw6nqnHQhpKbd9YZU1oQvXVmVBnwJIFM6b+wOMoFhTyzQ3dxYvm4h3MmgcQB9r8Oc6mFY2nCKhg
UPlO9Jp+EXunCdKvLdnBsDXKjr8RUcZC6dEYqiDfLX5U0x1wB8K7cOmiy0U5GGrts9L+np1O44yv
dB0Su/a1CQ3/dt5kJfLTzWMO8jOuuzBqtmAbvELzAaETabwuuRvWqEKxaEAjZwj6iz4ZcKG0uwMM
qdPV8Gs/qLUT5rjBkOu+NzeA+EApCuu6Fz7ek/9xr0h+QpANzmYbr25523g4MUxMZC73sAhO4d0t
1fZZcyoIEjBgmZDuXr6QAVsgClEgWEDZDitXNVOdj1uP9CgGFHNgmbmYzoXGykl4qIvfb8EnRtKI
xonB2X5OrqtsrRKbdV+zIoRYG3JHK1y9F2oluHN6fzVs6lkA5hX7g1S3at+gdaUzZneKjEm5AnDH
O1KEfEGEuyhHLGReEjSXLAng9H1kt2HkzglpgCl8oNU21sjrbmM6XZccTbbUpvelMcv8I5yAgzM1
1bhdH4C6fm9K5gC84jS5KjCQHPOvZXxstdmBPlcnIPBC7v5OO9m3jx2Sb6cT5WTz/DHsDAbb77j2
iq6NY3Hu1+HAO8N3CjOIAqUPxFAoFj77Oln4W/A6TdMFZyGQesLnoRFBObZJgsvmsoFeGnlc+ozo
LGLBgDSe4662rBr8mNuCoGVDY3N+uII149Iuc5rq9iAt6iP4vJqDqrLC5cehB2VqRBq1/4zPtNbF
0oBCYXmHSPi6+i50SM0gW4UajFZHGOnSASwP6UF5WnFAM2O1bULuAK59r02BoWxi//r9ASA6IhNw
2zANl6QNl7eBvn/XQXyEm2RRH+lBvlMNt7GBJyAj0GO92wEDMc7QEtif8WfEek2/+jgOVGohRKrg
hTEHpFijL0nxsq183NqpU9W6NDLTUf8ybY0qKBOG+gzslJPCi0ecAE1Y/kMUwmhYLyLoch4xpMO0
WOmHV5C6LZoLp+dtfCzxY+hQkqUgH9Sdz6J1rGja8rSGg2gDV+bLmdMaC/YoKPYoBzAvuR+wS5/c
M3y/Td+4dL+0J7263+tATZdNBDBzeg2p8DQg3sJEgAQprPuKKVLVbWTDX0BErCspA7gVjs8oGZvb
rNbWQujMEdWg3QNBVksjdIMLJ5VbS2tZCH/YFVCBzFuOXcczGj/XsPBccIQ2hcGmnSr0Y0AbULw/
UKZFjlUUYHErLrd2frEVygpQ60CVjg+N4hFU7Hqb2L1GRxSZwti+U6s8tSHvw2jhibBA5SsUbMNN
zimjrhmToMRXe7csGClOXFUBQH0TSXuoYBv7RaTRTEDnbOGZm8dKY9nHVqoWB3cCB4b2RCF2EyuM
yavtG/SHo1J+HfAiwZvAW3XptnoC/+USQaWC01s4CWjqbGfUbTiKy7vdhFgYwra7fa33EF81v6N3
7J7wjtBGDgygzlT8njRGu89HJ391W9S33hOC4x7cjcyOyW/P0MK39DaWm6P56m0WI8b9V7XONHis
M7PzfpI7+uBYcvHhliktCMNiuJis+xNOFIsTOx+5rLA84fTPjL6ySY6kzcnGveRAeIGk6p104rlN
K1QBx/TdbUD2SvNy5Qj9PyTqDTsuOpyTQXYLuJ7ugCFM8dmItzZpibqH9WRtA4ACmnqkn5AW+wYA
uK5cDnjDcfq47YCnqBMQvZw6vrLR6xik6/G6rRK7AuUxS3xjfUecHpzEqcNxfxkzs/e6mhrrRo7e
u4i38vxpWWySW9ogzoAOdAX+ibNdg2mCNbEBNfQNIn3+jhXFTl91CzYM8D6A4z5gRyc0XVLcMbaY
YxhiSFRhyV9z03Ty0C4Pte1z1KCpC87Ig8aojugCgmMGQgKKmyMtoiQOSoqc9MEY4dEAKCLBR5cU
nzpSPKmsJ93ZC2WQ4mDcemeIalgSVzm1ji6JJGgsTm3stAnnzg4+q3JKEol+sJiOKCjT0TYjFwVq
lAwy3nLnBZblNE5RRAGgRcDS8DhhUnaI99UhkYUSi5UESDckDmfEUuSfmil/V4krEis8Xgm/McVs
lPo/VofBf7JTws1Fvm8B0YNJIoOoIxyDQ+igEUDNXjmYi/LrQUsijo7e//ayZueh9WG0KW4Hrn8e
vSA8RBgNWj3gUakNuWZKDRTGDxNdadRPnc+T8d4u4VQku8ZSHnusS595A6Km9zCfZNvT/IHHhrDa
s41WQvPpfw/ayFwhn/1OII+x7kFOQAsAJ+3X0ROHe2p7QdaMVeCCagaj1D7NcTTfdFDQ4cRYvgBX
tmEiwXCk1BrICxCUKw6DjW7IJ704ejs8MCyZHBp8JQlUAExPcU3xJstJvGW84dM3niC2afMkXIqa
hHnRE9QQABj6xZtAUCq71UucBEJHBQ6oChqPhn0f173aJARxjqlvDQvILl/R7c2JT1XKFwgYcQyk
73HR4H/AHUMoDkazk40fcrp6mrBEvElvE6pGBB/Cx4SowAk3btGg/31aBPdG6Zt+vDuDEaWVilI9
iXKSrXBJb9M51g9kHKW9hLIR9jNZopM7EbxoSqjwEYoXfFntQHPit7C/vWJKiO7l1FkY/N1mt4HT
hKI46zWd/hC8pvg/2J42ZsQ8d7Ryn9+2WOIYhQgy5MPzrLnCkdFdZRT2pUfZz++waD7Bzj6skKXf
wwdQscXmMgSLR1gXDrRJc0Lg/V5z9UkgroHvrWCyVdsxvm0ryKGgFp7oquDSCRkS6wYcyUSHFZkC
1nkY3fijQazJLWNZZFQRbTAEqy8a0zY2p3Wx8RxPh5bNwidmfs0naz4MVYxBAA1K7wxlyCCBq2ue
Lw0oFzS7Z2zzvdJukiME1xBaGyapAldKFFMbvZViDJBVoeObxjqqNLB5Dfm/MabeNaKGyLpwnsTQ
28M/paTWneUXokn40IaPNZMatGXe6lH/OkOpB0gN0Cp9z2YbQZ2c+VkbmYtX1m7CPkeurLQxFSyx
TOSYG39jmUKnYXp7wHiNt2xdac9WUciwiWVVGqtGtayXxk6Zutpz/zj7RaObQwlmzkoDYnhL38Oz
a260iQ7Yk3BMk65d08DvtM4KxoGxfuIlPfaHJKB3GIKV+WsLI2XoX6AlAAk9xoF+Z/hNzfkb4uB0
VtvpK+h64nQI2TyGAVZwTes8IBKF+Ay+JLq+62vtHT1akQkA+TxPtWl8d/T7SG95rxYAU5+PPbKe
8rbNh52kDgx/zF0yATxXl4mu+K+w3QDz4RM4NupPqzbjljZuA5P3i7ZkepHGGb8JlF9D4+LnV4eC
7Bt+Qt1NchcqL9hZ3p0mIjCUFlpIL7h1cD6lk1w6ddgsqeVqeKa2QbNOaH3oaGf8Q36K0iKBmAK/
RRycaMVkGcFpoUZBhF8IYaCBJje0qrVw+kz6IUscJSCIDqhHUXOD9mr56t4oyNQQmbGyNUwZrUMx
roKPS4JRdW5G54xLZWD0rHCrxzSv85QPQtiwncby5lQ+k9rMPAWunNR5bW/IBTjGWMWmQieoDmPG
+5Co/0GfZAUc+tEnnM9wqtY5d8yPl3ik10W6Yh0rvMyvrW/e7Wudhsjg+PJpgzbHXXMSL67DdNwY
XBdIrIOcnT8OQkBaHUNP97WjiWxcDBf1FX+dtm0DM8tKOkO/K6gHrArffTxtkjB8y5L5hAIgc8Oj
Ch1Bl777qDW7zYhhY3pJd60FXiFKLeGEaVqYMCGyJrdIVuOQMqgU/768beisXbVsBHwcSvkwuVHq
91GIebH+7zKCIlghsJi+cjDq7WyuAI1ag6PIfdpcFjDO12/t+4InA7/CFltKbx/zBnZxDoK2TxyA
dUqtTDjt3mvzCMcmcVKMRmw8hDjAFJLiB3m9po4aGazPtPEOiyMMWhEt2MvPtD6FNmz6gj3li3WR
FY4sQDL/bFW0CdF8AQaLA7t/ckgBjjM+81eBraf9qlm0GzcyOlXIKk3e4K1SJ9mdUZ3DaQHRhguC
14GcOCQ1KC7p8kfYhm+LElm+Y8KNpe14DseDBniWJBbshcBr5yQp/PomDAzdCo0upgQOGwBfqVOv
OwX6RDVx2DP4ZRmRX1mKHjqMN23Z3g4Cm6PoeeFw4s4mNr0tHDa81gyp3D0xcxoIm9gJzfmkUTHi
2BEMOg0O0GUIjwfzw8kognza/BGqCip8sdo5i2/a4QW5jUvhksR4Av5G0tGm8aFJgiwCAMYqnT8m
4dnjJ2mMHmDxIW9PNuor+Nz75+ZMf2y+1+lFtevP7odAt3M6u83oQ7FVtXPwqgDHyTlQNOzgycEL
WcPegoNDnuXsCJD77Ciq91gbIL0M0fBGYU9ZUgifou9GWuFsN70T9NV3WjPIR/LvM6wpDWTfrfsU
fzH2Qw+as17s0yrRak7vLNddPpXW5ryEqkw+k7cZCMAFCJDH5jGfye8TejS4lvg7TDNQ1cKAMT2d
4CY6Xm59AxKZtyjYlzAXjEPcaYgapqQ/oSe7ZweY6/DD6te5mk9ozQe8rDvXqDbSJsh609xHCRa6
XuxmCSU6B8O3yiMS3bQo3byiPqgV8m6tcPRV67mqAOfA/IjaAfyxIJSrICZEIuTAW1/oMlU6etG9
ZntSZXiAcTw5jan14upnqNfhpTfsymzf1RkkxumQT1wTItzYvScQz0tdEy2J9rPmfVtzSZd/mUNX
gF0TEjip7iQsgJd0RCoHA0cuPSk6pxz38rrMCnjOSfH9fYNvQpc+ST/+49Z5I1eiQrt1Bbbxpm4E
Zwh+a2kTJSEHUyJsoowvJ0enDogF4TzpLyLLdHfQPGneHd7iRZh33jd0FjrywoZ1sOBccHKbPs/w
3l7U4xl3+udG8EwzQg6VGpeJQj9NBrmtwftGLZpFBP+MowHcEXof9d9XTkha/b4Ldxw/RED84Khc
UUBih+RpSBxXnQb82VUnSxc8I2CC+ApRELqWm0rkfCDHJXH3APl0t2Ou/e8HBZW4ia1uv8l/qShs
wARFHpHqzWX5aCye6Qz3h9TDWeueF4RsErUB9qcIThR+6/CMwEaOt4QgBHmmU6OPSAc/UEXiNBHR
8dwAIganA0+fHTmLooKWUQJ0eZ3/vx+FqJ1FNO/yHJpD4yWfZH8IpvDMH81NuDFpl+H/Ax2SjHBg
DnT6cBQsijLBGOT0KbDwbjBDBnmd43df4n+BiZDm/ssAblp4W6oujF9tqWxr3Rvcs4JVhlbGkSIX
BwQymWIXbFi+FJ6loC1AJihtqMC9D6kLAxJgKwEsSccYlZ47aEwwR95K0HKb1WpRtqld6RZPFHIF
mfOr3XZWAAAMy4chZiHaoSA4BRfAWbkCqCFv+aubCpjsr64q3Rikc4EH/lq0mcWUXr8gAMlV/5CD
wLMB22wBUAr2hg9Ngc66tOuNd1P0OwXaJBgNktpteRZ4jvBJf2nNkA2Rf6Cf/g4CFQwC6V829mFL
gu8H0zMeCwJ8m1lovZcA7GA3BjrVovj8tY0dy1rNYYKsbjMF5FhNgkhKyse0/yYz/qRaLfU/pE4M
6nvxEJeb2/V36+mXGlCEI99JdfALHw01QkjfzUEGSY9X69YgEKYoFjDg6oBSaKHiGkBnSZsPt/69
Qz8Th4B4HQwptB0tmvaIfgEhUpSIBJ8qHV/S85WgM0G6odW9UHTW3FsPXmTmNvViYXxnkxU7/ewY
ZnIwDGUc3qNQxYsoZo3enrxzghS4wTelV/HWa0Gby/8UT44ZaGBHm7xlf0CQ8FgA/71/Nenk13Um
VekvCDSpqUs71GN8GzfaUqIXWHjoVk61kCYmKdfTJSlZMQBlBNUoPeZ9sDISSPc1aucVqXCPJFHT
K75Igd1An9ynD57TWT7DG4a52vSQuuL33b8Pz1My3OA14y62RH6BNYJ/U2Gkr+1CN+Ut2X/TyyL0
7OjPTH94NUGsSfemVPW/NoTsYP6bbcjRu1okHUNPvvdXy3/D83whoX4ZP2byIPNAoj8Z3sbJUO3c
pwPBvH/ebgjeB/01TwG8k/8OE0lGsmHDgqZ08E/jy7v9ophZWykLwdy86Vk6d++/xMRRjvyxv+1b
DftB6TM8mkeqEPsmqtSvSIGaWVkoCzn1kqbClMsg+zAZ6FRFp/JaIaPN/569pDFoerhj7z4HKqgE
gVDqP/Sdzv5uaznXx1hBN1uujsmvXB25gHJJH/DoeKYn7Pny+PRhTaMXLe7Ko4qE6r6MkimFA0mX
NOwb/Y7m8Qp7/oOjukH1GVJQzffZtBzm43yc8hdknpnNtNDRPPcYY5hIDuzxBo5l1MLoyLV5jH9K
F6zhvSZlYS5hhaJlnLjkgeQ2AM/2ai+gVpVzn6b4AGTbOEWWz346Y74+Zq2VerJbqyIijcZPHVU1
+FhQBuKw5FFEtZ08WjsFPYnYTb4O6SEGm2TVXgRDHiacXBC6aioF2YVpwGQrheomIMA7xeiER2sn
IxWU8tPhmaBV48om8gJHgMMgecQPB8qxEHD+/WTXHk7Bq+Ae4JL8aj2Ndg4O/dvBxNc7AEc6yg9o
ZtI/IaBycmkfmkbbmodnwQF8TigQ1KhB7RpHdseYRg94+qDBgdiV9BLlfzC/f78kPzqp2tdh5YdE
EKpx3ounfxt59Fqg3VmkAHqRC60e7p0eBkofeoe+uNxm9RL8GoU3DB+KkVA2wMrJnu9EGphnCJxM
twEwsknbQ0yrH5DoU6TvAMIcSfI7jXSPO7wDI+O1LJJjvw0pz378dfzByMT98Vcjpc3rt22vAPX4
eEE2cDmztDssAFwcErXgrdW2v+lQ28IngPJ0ou9C1o8HqLoe7jm9fKSRE8tPrA4v2CRmhtfkRvHS
rkoPp4V/yi5kZ7+3N50vnaPeM4d+uU+04w86xNP4NSjalcdmayhydXBAIurTaN9IEgAPfE7xqlI4
DrEWtCtEAPSalUNOF1eSQOcrUnirEbpP7Jjr6J9QlphIPoGYuldf4R+p6gF3CAEjSH8wGKRaYRe1
XrUxLhEydtmCa++vOuQdcIRwMEhPtZGpez37NyAIT+8ccR68fPbZMX3D+F4nlJhQe5SaPX8oFj7g
JvwqJPLI/pZ191rODavDeeKtvZTBPSLJnCzYO7YAz4vds2/OGwJptpKh2psMdY3F/Bo9+hws+PLs
FqT9Cxj6XXlk9NC3QUtYByVn/FHuhz79IBdmK2BXMhKeJ4cdg0Hnu/Ude+AjHMyj/9so3yT/jC/G
V4AdtsVOGoSjTn1HdZQDZXffFRuiM06VRPb92uUSgBzlMqEb93C5dOL7ilUZwqfMvsSns4wRYBPH
5+ITCHNZ7pG6YpZwSsCj6U01oBI/9cwNJQac998OCOr78iZy5b/jkGPZ0PnOZaNZVt7BN+ZKPD19
p+7iocDbtbwjb+ArAjHBYwVhRphsk4ThhnGnSPkcOUIqSshAcBgl9Xsa8QFzUpDAt4XMFVgpuqAt
jovM+WnGFXkdOVecYNcIKH+I5c/tOBIEfzzEjXi5aD79jhDq5BPG9mkj6S4XiQQZEUc8YHd40OFA
mhFQc6ACgY/BhiETlhFEEsriYBfs+uUQdT/t+6Jgt6DHm3e3JLeNjBd9A04c8eERn1u8SMSxby7H
htHV5tA5h6fRpeTNBlfs4YzfwWEYlhz4lWsQDmQ/chLCMGQOSCIKNv3OnyDdqADzcGEy7szi2vAE
oXSjeYIsPTptKMrjpwQkOwnL+TyOI04kE4vsgwOa04B7qqu5HKUxophHdraX29+dXCdqS4x2gFTF
MV9ld4fRzfaYOuT4SPBzhPjQdK5LEcoY4fzQ99enii7/PkeCVXpi6WmnJb3LaNM7pCNBx6MnA6qa
lACM1mDMuJSM/FuPE+CrXI2Xwy6RyUCf2b0uCC/OC0hcOdrFrceXGRMrIsvYfu8acvLOiZAED5A4
QZtwwWmAalOmY5ItuGMjgyIi1TbOiCKHm1BgBSeGrtmqbnRPjd8c/V1Fuch6E5l0lhhcPoNqPJT0
6urdwol69IxRBa0BHdUjlm51FQ4+q2Tx6Akw8jTWUHCPWZJpAm/6tApIiHSNOGdmJhcdwtqHS/oX
qAzCwtmsXnW4TYxUxoVhMxz4ZDjgrtO9Dylmm7si3QecxIXAitASuT5itM6LQZQTkeGwypsEWJz9
fcHwZM6wDQAcA4IZFA1jqoIvEKaqhWBlfUfgJaOJ78jYILdStYujCmcVnYpML8ZBcOu/sF5cgoAW
GA+PWkatXHQ4QTrv1ZUhy5La5gBZOH0O5xqZkziqBadeSEO7MUqOyVFGF2+FA477lnOnGFWCggMk
HsAnzGeZKqTE5K3PqkQfgSEUMIF2v++BkWL1Sjhb7EkcofLRMzV8ZGYlCl22rF1EhefFqYdAqAwD
2XIo055BcuoJoJbjIz/46dBotODKMa7kwnEYALfIzt/ANRArsiGYdVkpYN9jtQWy5xQg/Qclt3DA
GkUxVZGuIIEO6gyGcMAWuHqVx2hmX3KRxHV/ym3iHqSsdcx3udMMreQo6XzZd++Wd8nrk8m8dZQL
Y4gNc1FiTp+zfK9kvgMdwcWhBXVHlY/YzcuOJXQQxoiQOyumDfezYn3LjmydufHsnCNesWSxiNPD
KsuY7EoUyJhvmciCqfBgVoJuSnKIAuT0yCECLMVGiVBD6VWT86Xb2FBN1gMjABPZ6LPKfVZ1WQAY
LZyntDWBkJuQgyQNfuuw6wt10BbwDhuHC/nEvh4Qggk1CrENMXF2/LtSdFJRN2SZYMZHmG4BYeYr
PkPa9Uu9VzQ7FO4Owo5SBA8wG3UWMqy6XGG51hUrGBsQE0aob3TPEVeIC/WzB7xB3uPCMMLy9Evy
ffzrxRLByGbgiLVoBcwFXAPmhUA0GxOkpLjTcrbmBnyki1AooV1J86nceRnArYD8AKsSkZohp8WF
/YFGAx0M/Io7fuk9V+z6JasXW8f6/MzUZ8XAQIIb8Vv7Awp2gwMlg0byDwD+RpBzoGQ6YFVacWPe
q+R46XHWDYOFkvkWQ5kAS0WX9f+900BKzVsFoE0K+c8OWV+OSXGZMTINmY8livTkLLg6XA+V2PT4
oDRyszkzZDDzHUmMzPkNaAQ6gajScILgKl25KeCLD/0GbpZ3MMihU5gBsptccLbG3GX0kEgBaWEE
2RHtWJm1O/4Gicl5KXeMAxIvgHWLck1PG6ALwW2UGisf5IJhQSjk25kPAALABOBNYXalcqjK1CcL
PX6Ck4VFlVjY5VPd5qTOaLPtSVxJoP0GzLY+b0WIPQN4B6wE4Mn9CKz7bWVTKO98KB6mrV19xdUo
ZX0M9VXav0fhgGlPOK4GoK9cIVF5A+ykGsfVvfQNBN5Z9eFCURgDRkBmYES+GINl0LenuSrGoYRy
HtUdPnYC92jVA04rnHOd8x1kK7xnzskRfEfXBfQpYkEu/b8NQCoJ5OvNebXoqHjbNxDomssCj2PF
RAcufOuRH2J37ErUIxZkXgP5xR7RAhAOSPhxGPSXteUz8m8ZKRgfiD30AHqaDXh2CGKerLhcZj4n
pETyTRmyJb2KT0yCuUFIM7j0P6PGQN2/1+cl4qckqJhxgm0U0DEx1/i7pv7aLsgLUU0dIF9PgQZN
V8DZ+aZJNmEACKzlNP2HFwMbpwzT6lHpiTv6mIYoEDlcYxrmGHjJApf8rfYTsPi0wT3GZz/zVBgg
4AOiVLRK1xQpoMSAEHp74TI+mZ4kbF3loGj8URmUw5BkM9Qtzz7hrTP62Px8+hty4368+SqgCb1i
voWUyGErND3THLB9jP+CM+yVrAWALOq7M+Bu8WVIj3IBqdZQFmCGStNwgdBZ4eDavmmjk1+ApUx2
acfBo6Er4Cgrt7BAybimyoNxAxVNLgbr8YTOEU2nASs1b52HAHYwD/KXeCHZHQZF6T1Xcltkmax1
DQzbc9VwSWxzY+TrYKokDzUyudXCwsxI+/1NxiZaxhPuCO/JzcRl8X43kGl2XdRIhTYHDBuSVn9b
FHTW898tlz2wegXM7Be2U9ZnFnPWUzleToPBD0f2IMc9YiPHU5/lXINpBm+gmvDUHPCkygj/MkVa
AgG6+8aMMptuFwgZ3lzTMYctIOkUG6eAcV5dpemZ8PgAVfeBmo9b/RaEU9ej2mPK4g4yPz99igxa
1Pr66ds/UWpDkmirLj8UI0FDYzaBU9KZNCk+jnZYpVnX8G9BMrg3gZIgnEV7bC224gn0q/DYtQ1g
FeQJueceRC6vwc1OA42q2AGulhW8L5YC7rdPLYmg33owu6jdbj4A5vstCElaTqFadcY47f9oiiBA
AR9afXJpWtF1Fn2Phhe3QZxiZsA8AVqGHh7etaRPyZyyLr3NNZABR31gbL4TuO0m1b7afxpdHQb2
qGkL9cjVzbvCuE81xApn7LXVVoHsoNTg1IacCIhZUgCfQIOVAXhPG2D7/2g6r2VF1SAKP5FVZvGW
jKACIoYbSrcBTIgBwac/Xzt1as7M2UGR8Ifu1avXOtoM4gaK/HAGaL+eUhu7WvyT6h3EOUU3k8ra
F12/PTcT28V8rG5PcFXY+BDOAWG7hqyB0BjmhRUlHzWxK61YNuIsuovhAJ3izyjfYd/x1dRV5wBr
QZeqXGeE/Nr0zdx7Ow/Ag5B2Q7CC06Sh0bnOX+Hs0ptMo5jid3NMDjtbTvGVmSXwxBa0qw9Jhxox
7lXn0Wn2nmeUiFHaAzENBDlGt57nqsEDZoXOrYseyuXywNcPaI7T98Xg4TD30Y2/NfRTC+5wNVNi
soBJDxFpv2cLeIz30XXUnZ+NDzxuWlop5mEr3DMHXQzGemZYRawZ1AyQayVL3WcBC0SUrM7jsFJP
08u0mKe4TpsU+SiSQKWxqf1ulLiaJZVGKa0N0L16OdgkgWwhSQC0C5oN6IEow3fLUzhteWod92Nh
gQPIhGoZ1nOfw+WMFlyGaScAkPlEbxVSFLQPnFtseThBEaDY34/B1nxsXcMPM4xm8vaI/d9qzXp/
YLfSotda4paHNgjEadwaSKy1ZAXAjBBGNoLjw7G78/uqC/JwdnMxOMCLku7BABsj3YoQP0KZYXGi
NRVfYfs1BRghZMyNLxICmdbsq5DHc1whawP4HDIFek9vIucBvDH2TbjJCWVdX5xbawNgpdNn0cvt
/kRnbVOCYtOO3yiCu33GP7ocsCHNG7wByfLbWNqzwIt8Aw2ARQiO+JbWQ1Ti1LCEVcYegwrQcWCI
1mo6FTb3mwmp4xL+IWdf3TO9hYQNPdFfQJQ+hBOMlLQejc1eOy4wyDYKyg0+LYk/za560zGVwxu6
+nNCGIPdhkWgJX0pYdOgC/HV1YZquhIIWOQkvl5ibUHFn+NmzDG5ExSwqTHeceij2GE06DLcyYsF
n5RVgyvpjngH1wEhJETmYgLEdwOxzem3rvQCDJNTAw6lHtoyGyrbDcjVr+jePgBGvWjCYDDgCauB
c0K8UIHYe3yUXGId1wbjlZ5tBF+8wbJ96B5Ep+KpSGsdheqwIUX7d5zjyRc/44JMtjSbhGUEMRyR
4QP7hAeA6ph+xtWKtmoDhfIaKzRAYIwx1W1Tpga0v8Pgr/cHVgZGQvYkWx2daUugGhI1oleB+uXH
FAxA70AWaez6bYp0s5NISeWAbOEXk9wBkXZiiv7jKF/apgKHiEzXx3LULuzcHnQMDoL/GDsuORZp
FRuuehtSXxhyR9APG9h0xl6ZAXPK/UiDOxnsoPHdgIq1yDyAVRtFQCPfiH4a91RMWyNutUntgoUN
M4ksKBeN+DTrI/LiEhcMqBOBl1KOfk6OqMbZBBPReOq8bzRKeJjy7el2KFh3ROb4PB8aooJSzsbg
03CDZ1DXvSFae8j4DafMQAQj9WJC7UyadpGAVp97CDcIeETHOVqVR5UVYIjcKiMZcxguwc5wQ9dT
E4mPVlgTlqKg2ZjQaZFhGptNqOmYB+af1D7JHgQupzGC1dCVDugHlXje4iAH4N52w99Q50Yxxpk7
RyB4ejkI5VCOkMcgipRs1wF2tlBJr9rNrxzefsTJ505V5U4RZmAWE/iRDP67T89/vE4OjFy6ADD2
ooOKwDWGfsV7h2pH/jmtpIca91hWzmbMNg9mz+4MiRzCq92Pqwgap6K4HzbRUmOgHdHN42Yy5TgO
OD/NW1/95H8gbI1KD3UKiK9/XwgU6CSI2I0q3f+s9usWZufAqsGJRhORj+iYU4xSbnpvex1NuS8k
fl/gNCDFgd5hpLOlmN1DqjEFJlDQWm/k6iqQjfvEXZq9IuKVXx1MsUPuiIafPE0gaMrzHcWh4k7d
nXOS4hA1/7++9vJoJGGm04tRwFSFgmORA5I68FLnOAMMXBewx5404K4PwFmspE71R+ADqOW+kGOs
aG0A56LUR1DLRU8HfrKvzCbwxsUpgvuMRH3BrWVhzPcswK/35IrXEhvlBsVMWr3nRwvFsWyvome8
6M+IJ0izrQFA2iRZZdQ+y2kKdWyPoybLiNPHJDBEFgeEXxYRBk1bpwX37sh1wNCmPMHiG6HbBANt
/KXyv1EsylExFQJB0FlGNu1DzbKj8O9XL6loQMk4TzBM2oBKw1Cm1b2zTCNuIt/D4LDgQepltGUb
YKlNRhjLkL0RMxAYhbAaoM420DDEijQCj7887TR6t1AZFFVU0UvNY5n8EQhL8Dm8RwmUVLUXnfbM
sbOxi+eoduhv4sSDRtZH+Agxkj7KLjzh8dq13wMsMsjuliVrK8V98ccRyT8iOZR3WY4vkVSm0ZWt
bAvBkk+YWGL83PKb4RlG5U9XFVUsWvHYhb9RxUC7mTB3MCd4o3B6NOr5Z06sQU1Af8y+L40cZE/A
wm7E3zOhTdPvO9Xiy5hVCGXgiJJKYKdE0CEWlA0XfnQWXM8uK8JLZE55rHXbbbn5/HrWWWOO6yts
OMg3id53GmKA9lqkpoJxnYIyFeL0ce7Q+7svoJEGB211NeeD0ZAxrg+DdIMiM3Kiyy/is2oqplsi
xo3+aZw5afwdKUS5Tec45/iKj8iO/mHqo4aNaA4eCzg5bROv7Z9ItQ700rRZwkw6IZb01SXqcwd9
H027t3P+YASWEtRbg3HTwSVDT6I2DQ4wU6KSNCJEh0Nrf2Bei5q630O2cy8+8m4jZLwmpWGFZr7n
Fk0J7m4NfJUIP+BsZcHAJRobQaBhI9qh7hXndw3jpTcvpsKPlD7h0PVswAp9LfjE0g7DdPomRKXe
vxaJqMtwVI9fD+M1vcxoU8OhzSE+Q192XqIQiOYsnCtRB+FLwL8XjRPaK4EdAylLG9yNPgHFC1rB
GeIIC/0lMxNWRUrdJgx1zgGxFyxH+fb0VyOjYvPY+NBi3HPbCIRbXVCSuIPugQIGQXl/3KJELSXy
HgwpMTVHfxA6IVQKlsgv+xrWvbA4tBzXQ4xpB/4Tf5zUoll8oC7pR0B74t2F3VDlNk4qHWp7eJRv
ywU8SnK2Iz63ZDMvyIohfE5iIphDJclC4gzCjBu5khGJWxM7ZNcvkVMm0uYM+PPYKjDVTgtx52qF
Xafc9ld/aKB7ry2cb+Q3T1PuzwMMsz3PyJJ6CxrsWKvv9tkgyLXe0HMcVvVv9A7yUZeVadSiEe+5
HroJIcxAuxe0mDp5IelYXanpX8o0LtXHLqVbrGk+KYbyyGyCNbZftqrPkNoqSmK9zBhe51WUriTk
ytMoczGQ+XhXkpwOS/WE6LquyOYygM6PldU6B+aXt7f9GlJvB/n/xZ9d9vOY3YpN7raDm9aN35OX
X06LdXPeJ4FVdPogCeBeGT5TRIRnu4Uu5aS40d8PWa3SJSoiJDcGxLjbuwMAGxIfnlbZcXpa/fY+
aHJHV4kJpZGM1vubB7UME29bFj6ocbAM+PjSuUKw+xrsc/dSIxrlI9lnuXb4c4gf0WaIx7wmBWXK
rvyUCKzLtlbphHwxmze9fUeb2jk2iYqO8+qdhQnVAZqFCO4+cb3hmHAEaDJMV0MMSJAp+MUxCX15
TekTZp/ltfkEcgSNEqcXAn11fBTpn38XdfNrgxgpvDvbljmtEeyRIxAFEhxGQhxl5WKrfkqw+omz
ENPuiK4glTOCJqgnI8h2/Ibtv/T4uOcEXgQNkWdbLoc2SgoGQhP8xDxu+Uz2egY2ATmDIVJG7EuX
HZEyqxUHKPnoe2k1DQIIWgd8LksCXWge6nUiMtxwQqz+gewKl50UckYWEq1Sxv5KuAEu1AMFexl3
1En5lAodWIkRJHpumcCyfumdqIp7tUFvksaZyGNO/eGyRQgtG7vcetzBPHgp8nNCZwIslOWGyy2v
pggEmkpOVxt81FZiFS4q3F582VK5fVv2tcktkqPSj/mTj3vA1JAvCjINukd5BAWDaptY5J0jAmsc
q37iMqV3ifB2Y/SBMvArBt+GJA6JdpPICOoDJcevecbVgDIKJHXruSHC5SKhWBHDdw/svrSrEq1n
NgPHJVw5SEDjcQieQyznJNv+lWCYwvqk8ffv+/7oaMN3wTyWrTzhF5XOY5LDyoNG4JFlKOXz4ekI
mYGeFdghX9K/64QkhN4YxAUo2TYMGmaqI7e9fWBsQEDoE2oJz0HIBLezBw3/RfBArw3zScKyjil3
D6UO8j0Z9/kEu9sfQwLKkDyuHQmGzorHEeXJ/5gSzEnRJZNbw88VrqR5QLuH5w+R430nuTq2xlzG
VwLK3oUXyyl8GQEK2YNSk40xa8iafwf8mmzx0DL6UFY/yGd9EBPqUGbji+cG1ugz5m42bY59tMh0
oFAemzbpEBa0tcoe9c5A2FOG2O0XT5FKcgXygUh1/ZWS8ilAAcx6bdxtrwrYpYIE9kS8khIhNBY5
se5IWB7IivxOEqIcoPeEXoVWMs7j5IL4Fx9iAhRDqBZZh+IgtZOBN3Se0L1Xr49GFzhNGzTcNADM
Ckrc/JYydZBT9TaycHoy+z74DoqrXZjiWhvDI/vvBwBBnDePGM98DFZy7339cUXFy5gnOYDFF1BN
ATQWqH8okuB9oHnhBNArUlwxD1bWZA3kwQd5YEgs2BcasRVWcaaI1g4YGD3wRyC/M9n97gfps+ed
POmmsgkL6YSAGwlTafpdNMKLOSTxqJxn8NwPc+QtEXEwvh4qyZVRjFsqPWD5+My9mz6YyCZhIgky
hBQS8z7zgsjhisARvAMgmyxIKSXQW0uNgDuEuErLvy6QlXiZpJp2z2XvGiw6W3rQCbDO+6INMJWa
mTUM6WTB5iUkFesQeklYJ5BJbj2Bg4BtzS7UtPpA9RAtkzD1v57gRrJEtpiHEk2fSe0Hf5UJ7Xfr
jimlmBhU00+E2nSTis4D5SUZxqfoDhhFU4AlGyyJnktTHbVYo4iVmPF/43IkdDhP3BdPE4EgMFVG
GrxhGHVi+lMfUHFa4zVONvxh6vGgZiiATOsDan+sVLjoTMpt9JiOX84YCgCVz1UzHOwQB2/tqHeE
Rz0WYPXGdBdQW61wxDFqrBNPEcKDQS9qh90wd5dBO5DO9m78uRg8OiCws1axT8Jdx4KCuG19MknL
6M+wslSomPwVtyP5aTHnuUWkueRLK2A8I59vCwv9zGQlWyxkDJv8CzuI2+w6GotsHPxxk7iQ4KyT
EIiRYU5KrH1ei+McP1J2vjHY4U7CnUTvYQyEWTS6l0iI8b2EQPJzv4vH0HByWeBchrkEDmDn9ba9
gT7gk/KrPSRbBxbsbXRvGgEq5Q7puX62epNE3//7Hx8lX4XZCVnnwfj5c8bw+h7irHPu7JMnTkBK
bjC60yyKORIeX63F0IQRIYV82FWkQTpwAn3JYADItxK0rbrOfmgMAXO24nU/b1GmzM1brmOYZMin
3e0cU6BU+6OOqJ7xmxXFq2R6pZ+WWMZ5LT6wNShMfOFMPsMzC55sSw9M7VAss2qAd25A5bYWLKlb
9PaKIXaQ5MXekKKsQzz/AGpaNkEiBP1Vs1HPu5G9K9YU9fUWgLg0MUKmRgCNNYN7cNZaEGA+quLl
3sIbrY6l6iNeyxxPzRa6s/m+SzsEmD0yULS6IsdqnndPIM1azYZYAl7nKZMOSl8HmaUjml8/870j
cHJ7isDnqDb9t/535xTJXh21ZKL1XBH3FaVI0BBrGDAOJp3Jg6a0BQ/2DBtY5FAbYNjZ+AZEMk4c
AlVCeGYsjoPjsAG8DMzMl2nPeiRI717nSYdZjfnnw1Z2dAD41/Gxp6M+SvRKzpUF3Tl3wmdNIiRD
C6QDkwQaANzpQH3OE8KAZMS+0bITv3SzMc0F1LA8t0VEP26jIVNG5NLovlcgORiU6sf5i9tP/17D
WCk43b7Ue9waVXicpBetAZYLBWseCYZFSE7zy+vLnebEaXzjGcyjZ0DcuQEXYG9jGcWOAjvTM0Jc
GNpcscSBLzhaNGcd6/N3pYdc64p8N8wzo/b9x4I9adZBHbqSDOeE7h0FDeYcKDKRqstC5LKwsv49
IeUZ91nVt0iTyW6CDsDZ06Jt5zO/I/pb8y+N4ry7Q8Td3KPZQ3N47VAUZj2zBiezvQdq786psjH5
A6CH9rxNlPyh9tpEOQ90EqEgWh9iesA09DKmcEOwLqB3kA0CogfbSG39isAQJVWWi6cGpt64Oazz
533iM/0ZhGgn55TpOBEznWbB2/qyauZjkO3uSX+5Va3XuFPSeqewPOWQwtdbScuGFGhYEaTmgBkg
y0Eqa8Su69QnXWoqt8WgqSnRG3mM1RDsV8/mfzL5W2FBpLIYGm2/HOpMqbe+aOwr7G8qzOoo1lit
sDdpr2jjcbHD7k3udn/HATrrtlOv8Be8w4TCceyK9TVwpANpeJZOMjL01vqDUIwjYEHd5bKoq6xy
lFHhuKxoTsN1qelgxAjOiPMdK01upixM0RVdxCrsRy3kzTDs0u5uqOyysUwE7OgY6ZIKu0NGnjjr
kLnetuSsqMDeCHIZ5eRfzBe8eGW2/IR20Zfu7rBRpIdCa5P2rSwSdSSu/50sWgRPfUXPeFwRvnMl
RBJmK6jCj48t+4IwAhvf5GRd96V93ZPRZmf9dqbuVNQWqTU3DGhf65Ab01oKSJoFN3x9rsbX/jf2
UCy0JF28TZ9jHjjVm+f4NbtjhUCRjd0TT2gCNCnVijDjkygl9DH+fFZqe4ff7eGDs2B7enev2h9j
gKY1sB4a0PatBeOaz8D5F4tQDIHXA2gB4zfWC5zBHdbYfrAAObSkDiPbFOrWQSrIovUcy8mSHPPT
G/Y1ctIihz296DdEUwsLTwrsGeTomfGhbGFWjKjFcYQy9bhnX4MeQYV0MgwWXRAibBvkmml3kJ+B
wXN91NZcZks5+8wx00MNoaEDGiiUfw0Ci9bTolf8hpHvxeihQw1nAT7E9PQQE5t0yQTlxfgCNhDJ
OWrAIg0ujXjEPcOos/ISbFSptDddQX1jiEMKvCtWn3LUeozK4/x9GlO6QcJiRbHmtmq88HE3j0OY
dJNKWgvpXuaQ+JswOm6Ew924uyGRfu3KCAjyCsrM+xAMItluDe0rHal0ya8aZFtClXiQAKFMQ67H
oaj8IMZOKajBulWOlJhX9SUVpy8ePJKDkZh+SXZKhz6MdEUbYozB8650yI0ldXmQ88O3stdvsHj1
tSNfvq1IRyun3ryxbEe40rvvMuoVKMM4R5fc+ujiFm8LGL5uUaYdfs2UkhP7PHTemPcjYUA5aMIJ
VsDkYGzyIYDQLfL1CpAF+UES7t+hMknb+wRgR1faEkjFPbhtTp9EhjiTvDALQcInkqMJN70iplNG
JAzo0svvEKaYSOX0/NBuK+5g2TT7m4xxjV45fPiS/LV54UzJ1NuCopf4B8NTEBSE7dKkahTydmqR
4AO/bL5nSn4uSaxk4EK+l6Q7Ofz7TjCCV7Q25Z1UtKIiJCrmVmYkuRuukzoD9xSfX78pqSzLMC2U
gmew53056svhXgJuSHrITeDeyetybgphpkUOjgm6k3G+vwYIbjd1AcnHoRdZoDcmmf8G2EsbLP/d
GMEv5Egkx5LxS8ZZ6WSPgo2Bcwh+/InZFQSXkNdmtiAdqCxV+pagmPyPKIqrkYT619RA+ZBYWexy
SO0pM2yw63lRZTvbiIf+f8WZTYnN5BC/S6OIwcf+kAZBfNFOou0O+dabdTq6AoM0jpwMP9AqKCNP
SqcSeMtP5GQJSTXBHEj15ZbjgKtytpUOZCHwg2TGpKzEK8fgGd8VTFn5paTNUrhId/8yyUrvH+RK
kcESmESghX83Q24mGbYtg0jeIhVBuTF8RA0gDzpB30n7qjcLmAYG39KCUKFZMNDpQiiSSQpdo0MJ
lWe2uxPF0u2OVIjeetIAAl/0p5j5ZvCeADXI/Kl5KNypRO1D12am0rvcM7pUsfjmiUiiceRKEYUb
FOMyRethcr2M5NVwsnA+fo9omvhgR0UO3ImLhpGjFPidQGnHWrYxft6sEt8ARbsfrU6yuUTSrxzD
UVOCxozkk6YkWHzwGikGfpfEMvDwYSm9aQBIoT+eyUiSsZBLB6TDA6EzkxUTQgnrD2U2g2YrGIu9
KRwySJPJjZarJlFDrQmBThjIUIspiWGUpdPCQImBshHyWv0KodkruP6WtNam/5NbOPxDjoxWMXcn
pF5o2KPhUJ3Kg5fiYL9P+vRdFAH1s0ggnGcsDxCwhiFw8rsjGk7cBh0IovFH2skWTsegh6bjQF/T
YBOR7zM2mUu0sFJ8ZUHcfZv6a/aTBgMltCkPT0r/ZrKV7TCgMfOAFMkCy27uT9PrvP55P2DDeIG8
QewET5NzDnwMKd3Glp0TkAzmyA3w2uxGhByK83iidGZmVMdyC972+AfPXnTkVl7U7YH52RW+QVZr
BTlnRy26Qau0TqvL7oKmoE/E9CjAARvLy+6zqTe0wbJcDLWar+UnJzqS0t1wOVgymFI9GejcRBRV
eKhUpyBV/r5gFrSZCCyFLF6sO9Hyy4JAo6euIPFgu9DH4abRn8L7Piw9Q6kZ3n1q9C+/OZ52Yd6Q
CBILv4CWWcQJ3iQox0u3oFzQvqt7J0pNiYq1U0uyQBh+3DyqY0esANlK2UGbQ6NLGqpvoeysmtDX
ZyLaTKsg8P+CZH5MLsPdcgH27wviIdKHRVZbUDjeivGmKEygAhHWfI9/hbft9hzwUzkvAmW0a3oW
5dpUf84Ry8J+CsIBDKCPheSipMEEcBp8DlwLfmWezKD9GvThQWP8AloFlYty1t3nwZ1z7Rv8d86C
J1UDEscrMAA7ohLLDioIeDKipw7pBjiY3hMwQRys6NzGxQU3CXbKu9+hI0rQ2KZgwjR6Ie4KUMpy
SOqfsDXwGASJoKP6x2UAvmSJwTuFyizK7WC7spg1Y7YSwUOBXjy0oIHpMBDnqQKBylIrP5R1ibUd
HV6BT2X9Ukbw+n60A06ERTCxWInjxHo5px0o7PD3NrgG/6rt0B9kAh5tWTjptwHpFWIBfV9oFcF0
czrco0g+7ROLhYvCXsLSLcskaTUHEeTjvSk2NIix+MFHiIF5xfZFluSeqYwoL8seJrOXBZgdh4CQ
df6LxwtHiR8Ke0D/MFh+4gZCkWycsrA/WTZrYy0A6HBJU9xV+zQMip6M7XNI+xaLJDDrWRZ9ipxs
T196k2X5fW7Q/JHLTuFlcXJ8928SSJ+raADdjCa7y9fkkPwuAzz+mgk6gjRUQzdEKhwYM99koFQA
23z6lFZT/iOzoyHtHdOtxqnTJz74o936QsddW08fY2rPR+h8S+Zb32X9TJrjTj4FZCpwEPocaPLB
xI2MmwpdYkBHBIqjmZzOqJoGJQhZB7pXHkRDLR12/PdPqKKU/sGNYLjTlXnRUL9CLN5S0NAdYAbU
nzQ8BUkPdRCl4/O2YVKWIvb0qFKuZOm7eaI//DDhILIp0JDHE1D2rynjP1tLsQ2kp4Qo6sNK0/p4
puK5VYGqKZF19nxKV18rxHLduSJuhCAIkCs4N8NDw5iGEmUqmTay43C5mkbJk5ItXbb2LdObPTYU
PD9dldHDBxz7IFBh3hQInaDf7BdEoJQcxDhPcGUKb9LxiHCBRJi2PP+O+d6wYintEeitbHIfnfr+
va13C3AtmkdGa2l+o/7/hsZARzkOSl8EdK+z1vSkIT6AJIVF9zx4RtrQizeSPsL/es8fHf2KzFx3
lX5nWPwluVt8DaIrdm+a4j4QJ3r9kFHSuDdsfqkk8F1oXlfsYefwZe8B+U7AbKshhcYanMeqP/Nn
PtROj6Dq7O9s8Rjm0qmD1lU7uHYx9EQsncS+RkYSTddz3OvuOmmYARtlucue9HyaDCvlk2nIo1WV
OwCDP9v1uSSIgYWDbkqKnkTJHIITxzD7GgmubHdKwrnbUpwLOk6omjQqAMm0ZKnDRkBZfspML4dO
awgUvjgPlvXThEwAT6at3Ox3nyolFDS4qp3ofRkp17tTSotXPRt2MCP/G1wIM9qwTGav2k15XlVh
Vo/gmN1M5RWe0AtBA0FuNdsIaFMrmT65b90mU6636/aXnD8wev0RWD49JVr/JtpbhDcNNHbzaZtb
AfX++Z0mrdpWcO1mA81a4748QLXdrO2CG1a2KvT0UkRQMU7rgwK9vEcy5QPSp10O7OLO3Ve29Ay+
mj6NWAk5Q5PA7AF1djhB64Fop6PMRZOhNaxVPeMzbiUwQ5u6Fb8eAOX04KqfF/St9RFhPa/vT8Wm
0yKfKjWKA8A8MrITxCiGrxEaD0zBIz8dPGEy5G7dXh0v6H/Uivd8eS/0m3p/adHRGvWkHlRkRzX1
B2AniKQ92IUd0nyYVq3KbfTCAZSoR5C/IAZc4dMo2+LtXb6zZtJcX5uv8BmTjMEbOzHcuI90iNAA
gG4mRDHqOslmcPYGnTgZfiBeLq7QMfpsuTw/WqvOd786ebQ63v1B+6UNvn7y3NJok3ydNkVgVnj6
jZLpd7gp0w3c3JcyvylODtSEANK9CPgAWmTpBPyeqBsV8Z1WJqSqB3qrptLQibu3Q/EKU9q7oRAf
32qv7XGI4TfXyy/bZzWrFPhNEa2G3M+6yg1Z4mj1PY9od0mR3x9eQH8Wn9G3HT+KqI881lMKWTyc
/uAuXXkYfeXTLrmG4BPTikoQO6E1qCfNrim2plf1gwYQ3BSrCQV50UMcFamfVssceAkC+kiu1YEy
oYdB70yfsDadQnrYbn9DUvOH2YQY/Z1QmqlWl3lD7w8NqC1alej1+gNVEDBo1mQtOIfUxYfvEQFE
+nds2dXsS8Gi83RZCYfhcZ9/xgBYsDu2qN8kq/QSEbiIPfVJRzUSvgNf5zAy0Pu5g729UeChAwWq
2u47gKOGEI5F5IiAgTsM8Y2MEIkGeiu33eX37n6AVQkJYCSx53w2A4REj+M+7QwPQ/HaBcKsWsF8
0ZBSZQ60+8aTJv6W+0aNuYsZw8PICLCbjzWQz/A+am3vLVh5WJwTjTTTww13ltsYpOVI0I8gcB/U
t+NeT6AewbkOzmQm1fh5jS9URhv6G4z2CDyCICfx+i1xrp1x+bKvtV48odKz9aLLq+yK62j9HBKa
A1mn1svvdlek+4AJKUjym3yggfoXvHStc9zCW2QXVz4DUtbrbfbFoC0hPzOfqAakVhcGxx0E+mvc
wbwvxwmqNo3mpKBLiN1KHdZmM63EI/Sxu6Xgv8TDbyyU7EFjhBxOoegcLKfCQv7T/q6HyK900E+p
3WPLaaAC0gnKxvj2CMjG0ounKKBIXRgx7eDDKlzNP6AQ3wadaSxEKPS94b6/4ZOVrGqXRZMvrybr
JTFy4zuhbkMw2GdlutHoAM5G2goDipFLwY0l+opGlWR15GnMtT6usJ1c/z701tnLoVmkEB6e4J54
ZekZIxfZyWTKDnm5gzFSSEf747XMit2rctns6vvkpmz1C/eE9Lg4BsNinLI8pJTPT3C4R0X7qA/Z
EJPLDHeOHstNRvk575moybBMV21iDAXpNOsoNiX59KuztZLoE/3T9DbKTrTNsSJ2WKNKlnQ2JZQ7
zs4JQaMLJP8C5gUxTu/sASkU7EksZEcy0xZbbAeuBPtgr7unI5aE5NZl5dROO8QjziixEb5e5fKo
sTCqnJtHTibpK4V18c5hBwTGsHI3wXZAfDpoMCBSyo1ZYRJEQUU+We0wHcefkajg08lB1X1bi7fX
Sf7ZxXG8Q9EE84aRdgiCXUy9BqkIkkmVkspZ2+95pri/qZ5nqY6ooTiWY6m4WLLr8nfhD8yzWzkX
6ns9egrd90KMrXKcuFvTlBOSPwFCwj9TMcw61dl85C38i2rMDuKQIJsWPWgeqisDPYYLRLGboBVh
lmAXgI1JkFwg0bJzd8s18Ikxxi9HH1PpJl1oosXC+98qVnqSVq0lYRVdlyUrCFhxpUZLWsUM3dmH
DsTS5VB1yLpVOSyVOY4jX5k2BkYH3eWbNdAiFCS3shXdW93UlXcUW7vIsiZ31TAcJ5o6+4U3nxxx
F92oKP/lFrR/X6yGhho2MiLBEq2h+tSxUCvOPCdWI8DMirS/NOMby1qNGN5HDU5wAKE4IX3yI0Ct
MR/rqa6Gv+xsxn0ggLVxbpEvpaFUT1XSf165EwOImxYs16RCRKVcCTGn01f/9uJJJ90DYAU0OEmr
6M+Z6TCTxzyeVoStUAJpowxy1dr7oTqlwmY6f3/CMIezFanWauUZkSSqHjAgvHyyLPGN6nCX6VBZ
PBfpPhDDpm68xWIkDI/UepEYkARld1Z3Hxwu5M9dm29WmMZtZgFuenMEPHUMKQ501fBHyq9rOXFp
l6bBBKuGA566o1EgbZcfupJ3b3tH6R43+J9T1O+gh50U0Zs888HvZC68LpZDIcvH2+gTspY8XDIX
chOcRNah5VvhWtKRafS3/wvFGG4ahb58mf27bf4CmZwp1pJyNuyeIHX8iv4SdU9SpDrO9HeevItp
wAEY/jSiiMkq6cfvZufaHvfUG7dT5kmuhd6KWwiFT/4c1cXiRrXK4nsZGKGxQZuotP6Mzkh1Ut0Z
alaEpfLoymIiJwCNmCyLIr3qKkaiud31HUpEyRxHcQZqRI5e0FEMRtfQrejBCcfr8XLKKSMiFPqK
igGyzkCgnKqRPzMSJM8Vq6cQUSDOcLpdb83w7+8vjH4DZ2ohsMYJrkaVMRetpMPhbkBkNnKKUxQ6
15UudxhtHqgWFliBGpUtyt0UxcLKEUvwjo6zJgCC2temJuqRZK4DOjJgeMwogZ3UyfxsHph2sGvV
pctgCEjxaBFTl/Zhdgj+2eVccd4IdgdZKu4ay4WrL13Xnh1mdkxbDX9clqp5Cht2vByP493OZWFY
yy2TMSTHW6+dSoU+zE3HjNNkaGbyRDIDCrzlWV7oOMxL1WAWb1ZOyKNwjNHI0CzxxnHW3MYpL+Dr
iNtlRojxciyHoW9OaZ3iqNxiUg6qtevtWtYJOsjcu+66S4p7Mi7lksaRE4ZTHhKXGOtBYLsxABG/
GsNtZSzJUB2zeDqqaa7HZiRnfNb8RR+8y/M4adPxZF3FWMyUuYgvrxpNr84E92DqNcDU0kgu/eJ8
+hSvWR58Iq17sPA1Bqpwx3MxjdYTD3UlSrPiejawfLpENIAdOCZBtKWrFe/FJSgqAw2xJf3kwNHU
A93WA9xdmNuMsijCfm4+XptmaIXOeimXt+bquHFyP1DrU7EVMVKdU6s0n4oVXqr8OareV/MMHIYj
x7L6qhX+mwl7z1t5v/3DsWRZtUI+wtn/Qe9X/5gJrK+e5/FiEcnyrRU3xAh/j0ydtDTDko+sVAoL
TjFGtA+jYf9lVBpQ4QD1TcyqX2540rdNtB2WlSnLBMvidC+z1LzSlVeaS7ofZax0onjJIh/BIpXn
LbsC99OEHy2DRebox/ScMNXDPS6lvs/P+LlqTTjBUOY826JhrAyDu4rCrVGjL0a7WJ2rC4cibM4C
3GK5l9ksWC/bjyh7iEfZeDeg7w+f35YOC3vJAHIPzAc5Kdnz7Jk2sscNdb3Ug507vUPia6gIvoxl
2YkcZ8+1y0LFSMTRiccgCxV7kw99BIrHS65GFhlrQgteZTQ61nndayJow5pCX7pFPW3IWVB1sOKG
F7gHvbFjy2HN5dFGhbZ/kL7JqazxinYc66nLs+bTmBfkDCqbxP44YtpohuZZDo8uDKMxsgUxw71g
Xx1tf+PwqQVH3Q5clwt86HEc4HCJr7LMdDew+Up+sdwFh48609cmB5A94WA3VY0d5Lf6j7SRZut4
aS2JCXinwGSck2VZjrk2QwJZ7S/cMn/ODIV/Dyi0mDqWTPdMdSIPsJFlTTZviB5s34sv88z3/T2P
kGesYlQ1MayIa+NoVBm5PmMymx/slsaI7Ourh6Z5vLJc4MAOAYS/WqZZIdsddwinXqR6jFBd8KGM
fWcb8lrZCiOmnbr4cRTsxcLY4DVhgpvoZwrjDBjCB9nNP9r44jCBeYIwYYS74Dtdvelkntc2O9ps
9GHQ2B8aD2Ut4AUNzc80Y9U1ibk8KMwg6WKUO9DYiChYv0aQkAcqqXUrpOqoHSGourBRpjA/1rQg
HrX3vKQgOgOsBejtEPqgzd5VGR63Wc0qanXsHjwfrPV6woqgun2mZkzPn96iCHzDlliGYw9C9BsL
+hzaecoU6tmf8aVF35bWZZfZ31fY0H6djE7y/stEiYcki5lwdBEc1VtqjdXey1eoPxzNbwTeu2p5
R7Y6e2B+PSjR7/CMith9B61s94A6FcKareNkJNvXr8cms2++oPqUJ0fpqvKgivrNH8W4QPaTQKXD
+sBLdnBLPSkD3naV1z0c7fYmGV1Dend2yWiNtBj0x7UIsLW1bVsDW2ZVh0ztAa9SITre4KDmLUBk
k+a2zAa+7ZinlaiC0eMXF5MSbDehw1nqKeCxzVjKbGzQqN8WoYiOncNmfPN/MDBKXymasenqvXlO
bn5jOVzyPvFjpjRBPUG022DRsWU80V5rxspBGcGgfvHpSF44VAcJVMB96XWnHvcQkihisi9w7hLK
rXCKAWih5XU4iBCoUZujQiak3dKDJkw2ByqKuxEdV5BQhZ37o0YTFmQhPx/QuGw/N+wI3EZfCnr3
iLeNRaQNsao2eDawya+U+UfpCFxc6MNH+8e0LblhYIw0znUPlJJGF8jVgNXYkkX/an0muCDgu84p
iNoZn1DHzw3apeIrR/riJMigNY13/IBUSKUUjTueMzB2b3l8woe4TkoggL87CjC0SdRq8wBhlY4+
3OhO/stbK5iwSsgEFxtkjoalFiXe7n88nddy6li3hZ+IKgUkxC3K5AzmRgXYSEISCAUUnv7/1u46
p7ebdnvbGBTWmnPMER7CRE+fAk1/sFTFFnAN0AyxEOIrc2SRXiNqcnxm8DCmSlwAagswwJIe0Rq2
LkgKE+6EY56zvpOvKX7xh9EB8C3T6XhL7cVHsl2Ieojf+I8iLcSKSO7irZhfi70n3cfbS32Etj3R
ztBcgcxFecmBoMjh3IK3mgsAeBD+cwYbWLQy8ZbfzkHiLym7mLLyeTo5A6pTx+GSgL+iMH8l7G8h
6NAO3WcLFTjd84ioSRwV3jWETTvdCwb516cwp+jgSfDPoRXBBgDaNymrJZcPmiYXGRpMZTGTbWzW
4YFH90fJV80Ntz4CufdngDOAe3E4tLNIHByLzgLHVJfXxAECV+ZIMkA/Qsnm4upwUqfikYUPFuNL
AkSxXZyE20wo0hhzcCA7Lmgd+JmQhzmgP8RmGmzGCS0XNDzrB+9RR8EpnBczUPAVgxYxz/hch1OO
AL+di5xZ/vyp2aO7+GZ4a7j1cBVOYXJC7N4rj/I4vkNXsAZDG9VbeSwYrOAhxFNxn2JYu1UYlwCc
Kcz6oMWQeyS8XAVTtzfPeLfxJqQHP1SAOC/DrTQlR4yDuI+XFfaOzDR4HVyiHAPx/y0duGHGS36A
WQYnW7xEgeAyCWR2yCWLidH+3yGDqz3i1w8wr8gw9+Ffl9PMqRNXGixqxHrymTNkP/fCt+4M6bw8
dly3ou1BffZBzb0f37MlkJULNsF8JeBZ1LsifjrEmFHYnVAB4bmyH+z4vLFnqf/u2HRqc/My4YDS
gjf0XdiFrI6b3a4ykfiYjzO7LcKgVXYVN3hJvYnvLOUtRh6WaKk77DQlNK2z8ITlrWXBQXMzp5v8
K9DZ0B85cbf0D3RkwlF0tqFi320g44pmHiI4f0Ss4BGs4Xim9mFrZ9v3ftFLT450t2dnITrMf7F9
/4JWL4sZJbS1WFCba/yNYYrGUSR53zBppT/Y7XYA0yx29MEXAWPQCPEPz/1fSXKjVrqcj7+Ue9TG
q4W32z08+gYRfy7qQVF3iV5SvDhYedwUFCZnvnzpiUdmBiOeWNi5irZHgAuiCVix6lycG53Uii7g
fL5Q8Yoy1VmsFqLw55/LZSHsQkUlxVOA1liLC33j6kxTs1jRUdNVdIhbOxOQQrQANB3U86KJON9g
iJHE+4RJxZzPXbS7MdwcCGKAEgiThNZ0ggBz9nIxe5/EwLSbR76IpthHuLqtQkMQ7BNcNbx//zQU
VlYysWY7agqOl/cQMbGiMjv+a1I4LhcRVv1XzRAbA3nwViiJHf/miH7J9x3RMgtoBTNrXpFg+Rob
2eFdLUCcHkdSQG+8d05Q58JuBEd6i6O4OZKfKMyFjhSYlUtXR4Z5ahISanHF7TarkePMph41H2NW
tt3J7NeieeDU8rI4DBfqMlHM7i/i9JxFb8dwdr5yns5tdT7zKhY3UZBwGvhr6nu3FEda2AFkE6Sp
nGW4SdzzBJMKETjJdBbvVXARnQkrojDvu6wwfOPY4KiI8yy3hPfgWuZyElQOSFssNK1FOQ5HYnKW
3N8Af/rc0qwh50okVXfmL6QO4QSMjae50XlKMTzmScF8LZzjLNEZ7OopP3yBgTc5k+eExazkyqhi
RdErToN4fzHGpVzCLMM8LSUwazCrPV9imeNHxJwBR7zsyju47bn0yJafMXmfhhvKO3s7yDhSgo8b
We8FofQQh6lxofpl0Mm5umgxtzHg1HDipiKXu7bW9nUOU3oZ7lkwLAmCYT45bIBTDrBoJo/fdDJ/
cY2ZP/faKilfu8nya2+x8KCsZiTm55Ny/rUFT5I8APNvBSrHQFLYnzOypnxez+cJseU/tM4qPaBs
DhZz6tif60/nEChlz+c1sKc5r52PNf9A/kZaY5IpBHTxghid+RTQp5N49tISf1ozT0V4t+YyEUK+
eWrW1OwjsjjWfGwHNoYhE3lZTb/Twn55Cp4kwX6Md4LhG1iKiNhbwZT3I4iZIducObbV7Wgp/gag
hwcvRGUd7SB6gssyMaSLBh0L1rTtsPFp5YTPPdTP7K+9yZ58wnLEF012jHgSdil9CJdNNdm+F+DK
q/cfEoB4elM9HEUuYCLYRygUCBcocOJQEQ0MYUdwoURfcxMlDJUfVxvXz1HI4ViVcMYdcYEDxDnf
ybof79+NhwvoMpnCfkdNry3kTfoYLVQ3HNp6NGm5CLgu1wg84NkOa+utzl4YXcXTGiJe4PTNUoKZ
5/f+/kMvg55ywpyByh7Jr7UYeUNBrLJCGOmoTzzNU4m8H8NRy9fGlJ1OUDBWEDkXuGlQnQqdJ9bC
cA4piVaBy95DU3tj9ON8CPXOUKnLsDFEyg4MvUi3NcE/g5rIpS757T4YYm87tGPdeXay4NVA6XjX
wPmWojtY6EISHf7QKbyCGy9Uy1dKSWSKXXx+aESg9hjstCNyYjAzaedK4rdpzqdlnZra8DgK3Yss
r79Ds2bMSwJShYdE4ulDZ/BpJpXuqSTQMriIzKqBm8immi/xEqRD22kpuo0mxI8fFZyuTmsdzuIq
5zyJXUz8y/nCNIdVkXWnnAjgjUcBesH8FVeTz8oFssEt8Q9HBDHhChOcllU/8bdQdS4QgP/9legX
iWYWLt08y377Nd3tfi8QkbUL1ATOOF+fRJu/puXLK1IhJmQppE8E9DDZWeBYA6ATWRCF/vV5drgJ
oSKIWx6+NwIooUZu4BXjPoNEmT+Yh5+ezng7ZseTtkXuMaeBPdsbNH5g3rx6elEADDjldn+SkQYf
Wn6AABAQyniK7iOx4ylULsFk5k+9yOzGfSEb3muGUx56zn7GUGPe+t+xFyBB4nejbkFKsG+plgtz
qDt5NCvfEOnODO4i9/v5YVpIy/VVXiTHLZ4/1bukwldGMw0LBzhu12qt1Dcy4LKdbnYhUoFxLUyU
I1NX9wyfuEfGbouhEstk91X5Ol9sdLEliFENsSCwT8LNkGGIGFcZkp/RojFqwpU4+czT4JANO+LS
uE9gE+uTgIn3k9y/AAnUeDDVzh/WztrtJI9eIiVCaaJoEpRFoQ/+YW7FiwqWo0bGjw6k9EtumDCc
uCnK9FYe1eh6ezMUwz0ZXuGt4ULjqmMoBHcm4mdyFd8lKA5+9lkPOufGfEswAgx6BNx0iR3vdreQ
57xpCoKvXrQpN+rem4rXIaaiNAA6YYli2BT9Dkae9NFm1fCPaZH4po4WuPS5eeEMUKff+M+TJ1cg
DYwrqrFvTMZXYvHdeBME779xibpsDNsnuDKxv5WSf4NPiQN1DNwWuhBuOiR6ZX+5UeXmNfY2WAFI
778BRKcsKM1b3MR2FF+fg4U6Pgj+jzClNtHhar8thNYaLgjNZavKZlVssA28FyPQfslnNl6Ebt1Q
ATF4UyDXvFc500ZlT8ARnJWWqd9zTi1f5r+8kJe8JgcpH6KrgVU3THdwFuAX9X3B9NRqwkXyGhO9
s8a7kRqZl4Fhbzt7jl04nq3hBfi6vKygdAodjoaK0bjXSa157PLjmLm7jydkwfUv7JTfmVCtDgcB
5HPvPTip759X6DJaf47wNbIGpaVq+BmKiPNxvWhGE66ViKLy0jfwL3Awkx6MpuFo9vCNmk2tWZFm
qoaHKu5YwKdrIcRDG6fPEcqRGTtIKptoDIQRM/zrv6dkqZRcsqkmm5g+l4n9unqSoeLGiiN7GLqQ
QyORVv5dd60/6u+NRpChBU9hdIbwQiOLY9dRRidWWLRa0BYjiCCPejEiabxiF4C71l0VngapJexp
aQkkFS+4oKLuRCCtgavyPN/VW/rabhXRGr9ooF+AOt4n8gA7U+RwtDv5Qr6QVaPZceiNw5/qi9Kg
vFT7N1uanUyrW4HybpXv+B0YHcCUIKONlJjWzoiGiwKHRa28hP1UAdHfjL7LigjR3mTZ7h4hEq5/
VtHDBwKbYenALxj+xeoMBdNePY93A1U4tqIQC47FboQnW20N17H7fAQ7TTB7TX1M2oXVyU72xQ/p
PMZSdfKmYgYysdAUcGuOGHUg8bDGV3W4SNjqVG8YeW/y6fB/wjpLRnwA0FW6aWjRYo1wOkUp8svq
Ocht5af7VX6Y/X5/S2zClvJelrfVr05Bg1b/SyaQWfw0bE4J2oiAwFyFTBzuZ0EihfVTceYEDKc3
3ijdGMb8aZAOK3RMb8aioR8oDldBAB6w5ZAMP6S+0apONPhZPyq3NupB5LEKerGXN5IPLMbacPUh
fVlfjHFCY1C+C9YxiAamjVbep8f2N2H3J3yuWaoGXV7AG8nPmEkB7s1Gpw/z49aTtE1r/CpoIt87
6fpS12k047fCRkNIEeLbvgxRPcDYZHfXcNTnEygIUMNCZxAchp8lKTmsp6/8H1fz3yP8BkUykB8Q
qoNeIV1nXoEaEpLC2shOuF/J66RyEvZc6H5jMxp7FSs6lCiS075ulp2G+iSMNk09J7MGlQV8rE8+
47GHzJ4e3vnMeFE3oIYfYXeOF/e5UVyFnJtsWpWwG7k2yS518fn/wJEApfrAJTbEcJ8yQq3hH0EO
Y+bf19OIX5zEC+AjUfkUQH6AFgxCh498sGK5tDrCZTLHUPdO9XXHOLcKWiVdCEbk9RZ8oa2E/BqR
8bGgjYCWZnht/lMWx/KYGYifMx3+ejhrEnYvg23FiBaaOu8SP08OfAPPoNg9qeshxE2Mubh72dOK
wYKtDFl86gVwufbP+EpaEGyBACJBl05ZFp+RC2YX/WDslcxhahTdqVfncunLGZgVDBzDU+jD1Dnk
T5nt5/nkAmBno6TS2b0gJUCgU0eck7EPwSKi80THzaJh8iZemROOZll47gM6qBFS+JRoezA8uPWC
WJHlf7GEAWZPmVFs6loY7tTTwb2FhP+lzandL1PmwRfxfOZF+QryKrwN/U7VNgGkGUL5LTacgJH6
WCnNIS7uNVsxC++ANRCr6kBHMDSJqAR65jlwWE/yStqSM9j4xZVFWGsoFCeE1SXAkA9cfn6/KsUR
bGZSslNWUvidfxUXwaLdc+9lKPJEbLEHzoLaG23JtiEWipIYwcBq7HBaIJdyGjVmiuM7+g8qK2Rv
AJeoO4GZfihb1XMq3OhiVmiYJRisMPpmAn5/7eQArzILyWNyVUD2YDtxVmCwpIFVEPv5ROpH0VzM
2SmeNBw6OqdJzQaIZAqc8ADV+nsqgNikSTCYJIeRg5cMZCmwz2gCf/T5ddD1cSGXPyqOGdz/Mvp2
GpwoMdmuoVBJ9P7oENUJHC1oo83kVPx9SrN4cKroc6qb4ctmAWopmPnP3YgpW0wbMYXWGvy+liJS
hyKzvX7278jOgJANP4ys8YFEy3hkty9P3EUMhaEcv7x2uBo+76R9NYrDfI78c7nkHSrEA9bk9vKW
KZvgRS1w9OtHK7RtAUallYONXTO2R2NPCmkk0n5m8LVF+4vfUN+c0++sJbtHghsmnfrAb/FfFPKh
V+UVyjLFzKWbdaOlAnE29QreIvdmqsfwYakZyg3CMiw96CwyrwUH72213wEWGqlwtTdyk4Qs67nj
x3psJSQG2o3k4VvFDg2opkwVYjuyaeaplf0KBQMHnuY4WPQIqYPpQPewQqbGISqddws/b9ksalLl
E6xWZmWDT4HZbj9PADrT2EnhtRs4zVqz0UDHlHwNfbr89qvhQex+uwFeAKMT1+gYRR2bTNkftK/b
bAvp1NGadMskXEGuY/ms0LuRNT0bAgyCicMMgPgqbOvazMEWQzgKJa8dqyqvumbyOvZZkbBM4Yjo
vU0+FwsDK0y9/M4RbQVHNh8qy8jpkpkaO+oQom0+j1vfIOTQ+Ahta/yZla9phy382P9c4c6DulPE
Pe0nnqihXUEv6j2VogPBWzcJv74izXoqodpq9Wl7a8tZFZjhkCpMHIv30A7yTYTaJTczeT5IcPnK
6lVEQaHuvvrlDYG/EUZyOFo+re6v1fxOaBXRbn+XWe/ymsBrZx+CjtH7OMUuL4QkHe0BtUOzyHoA
cqjX+jFf16qLGC6DzlTW/3xzOrwXQsBfTBlqX7p2b5pbbvZvjNLk1oWOvOf7McahXa2+U7ZqEOkK
3wLjyte5ED//GucvjkVuya0J5M9BqdhzhlxaIPHjsS+ON6ErBbC6rIJLYzVpVfLIkl7oEoZwdMiR
9b7ZJfplg0L2Z8xETaZaaeVhlNgpriRTDTOXKGIBtudYtEBiVhSmdoDKbIU5m8dgKVeq2cJXr+lC
GOFILYKNKLv0Dqd5VJ+px0G6m9Sj+KXdZg1Pf+FnA1rPtcG1lddVfGVsUCwGjF9w5Hl6ceQ03LCn
ZOjIP5pEPp1I8iIcDYiZwpHljiuhjKbaTd6zJCb9JWHVVvgs2I13dWplhfOkpLlToLx+VMkaEdUD
+xY7oNwZx2TFXL5rRhiYIJxQbp1jkh+W5AD2VFYgV95bAAXwxLNghwsHaPUwcqQL6/H43s+7Zf1X
MOfERhl9NKLTsZk/inDxhZS7CkoIoYijThWtCVUIjgm/Q1RFsPQJ4CxW6phxfG7ROXcoSRlhnuTP
9Kncs/FMJNiynKPo+RKDIMNgayJC9IbxIl1T3ozCm647DV+PZlz2Q3UKrThQ3HawoiCp9Mp86w73
Mh67wtVoKF0Kkrx1nMRoJl/aQ1HfNt8ujV4oEqb556cYmhGa3II8ZjDoAR18N7b6eVnPP8uihE9G
+Xj96r8iRQ8C/b1cllc+qYr9e7CjjgCJE2UIBetHunQU0IzPkgPFQTaadT1l8Xv2zC6veor+klqG
p9oGOf5JXA49qyJClMGUOYuaXsBdwmcxudARs1Ur9bYaPqQscgdN61bab/XFcfmzL/kVnHwKTgQC
+R4p3uCsQqpkgEuh83LbeWIAL9LkBUtdP1elR0qLwpl9ua/00nenMQqvtPlMNGikRUJFTY0RsQYG
KxrhNwUxNFDUJEMa0bHOaaiNqQYqU/M3abFvahIWs52U/6asoxKuxU3+x4sIutwqVMjsiR+K/7OH
LDrZ8+V0nyOzvCVxOtNF9Y6nCrssY7dBeyqbw6doCJ6GYqxoqzBsbQMBQUoV/k6mxoGoMkaFGAkA
/GJsir81fnbcd4y02M1hoP1WyOA6Kx3BiqV5MJvOTP9YLINbi2Paa1Z3pgwnHpbmUWF+nf5mS3lV
3eVVvdRm+v71KB7fYqLPkysLR/giojHawdF/09PBEfGVDfHCJ307+FXv2pxrV2Mxwwffwg2drgvz
lfaOZfyyW3/RLfy+/7Jj79fCmAFKXiM8/dMdTYMKdxLCBiqtU//LTfYYDBi+B76ylreDK4o7HFYW
gxm6gWt+NzDkh4NbTjg5b3gsxkRnQgvP4zdjJAgcMhX2N4pdH9LdaCujhh+vgkt7Z0hGx5qrkxwA
UHFyfYGdQ6ZZZYsbpVgm2Xa4+3uujJgVYhXeQvQmDCOdEggmEoE3BCqdX1jWofw9D34VRP9bvgeu
L6txzYb0oUuUb4jYBjfcaplSw5vafkGpuKErtmqoBqJzQvY0djXDhxucsHNjxdpZRs1NYhWhSO15
S74uebQk6Mw/0a5eYtgT4vJjdhcEyCJorbkyXpeOImpkVJn6RV2BADCuxPPIAKWV5EUngh9Z52Ia
MMrs8cd6jlm2nX6n3VldX+ugd2me1QjBOodgUuDGjqf221ZCE4fk0CXGTMeHCWudATgG8g0LhLaX
cX0Jr6piRpQVjNN+hL4eRbOBbAqNuj4dy4xwBr8hMPqT0GCVJmiO86RGhKoAmpOZVDppQtcbnfvT
RGfhw+EBeACTRyb4AFlkwg7WbUI8taUQznUcXF6ddS+b2RBZ0VHZ45/xYfosu++RH7e7BMXbkPzT
xztfRSzcpdd0To0h0jxflKfkzZNYtJtq56dj8q3N6ONKNbtCvS6KXWU4eb02Yii5OPPK3ODsV9nt
25PQaj6bo8FOHj8xbVpkC20wG3NhtEE9aXnZ79z51Kt3Bptdh8th9j1FBSS39qdJZ+HzD53+QLF5
05QlhoH2TPf1ihQOcIxBB4TNVo2tdOQ/28pc9UYkNP0hzkipO6rsiJI45uD27zPb13O0VdM5lntf
Ayjz9drgr6fgH9ZsE9KbQ3WRyV4ynJVMLzNPFAfhMdQ2XTZFQc3SnSpLsOlPdE6Zs31NChFcClR8
lHQ/YVkzSxYGLrXfgU4hj0sVCv9sqmPmIeQIZvDA0VjYgij4BAF8e8gX2QFg5SNBZyr9TxOPQrIu
uQ9EiVLt0x+Am/pKz4EPn1et6V/zr0ntxW4MTYTmA+R6bPJNLIbE89Uvm+a2B0jHgoeRPWD8P8Bd
DSZ8/SlyxBvxbPw430RlTEdOmcAn3XVw/u65y8bFgus1Dp1vZo6Zz5MXzrbyEV9RJE/03eSLIy6D
bYEuX3ETCjr64sgCJ0+2PIH4r+zlpUUr/B4swW+Bl5gxAa2y1G6rvfEYHr/o2NoZfByUwVzrD/B7
ahpeL7ssz8EP8c1YRFPZ8m65VZEYUloSQsf7f7J7YmT4bzukf8OYjyWMQ9PPPwhF2WohP2GyfdZB
4/jLosKNynp+3Sg9yEjIKztu1EmVUo8OFnE+G0peAk3gbDxYCbCnTsnepaSPfoXGcmAjWGA3BtXj
gMBNYIhULLqXjdQRRTxKNb6L7ZtXBtMFWzkQA146yoAXTnhk271cmd0xxnST08yhZN/kIKsmxTus
IjBgFeYDKkrGkuhCMQLIhPoYZgT5uk3iCcE7ChA2eGp8PNFClxwTEFXeIO84AZuAGEXyVmSPiI4U
ZtS5fsejrRq7A7oUcbwE24EVOw52OvlovCFpSQcgoyTSHZ4AjZumPaAicXXS5SfyQmgFH/BSeGW8
FZY94Gy0a2z3FbfcvXlR7q9Yd0fSehxdEYyhzxgidkPhBzSLFJVlHJs87Ok+yCohVoBHwE2MbKMQ
QWeS7MqDKfAmx49CBrk1Qb2wMNp5lcwLyDUkAZfemGwJNtlMAC0SCxXWuBUGVrmpwp/8eJrPy8ZZ
B7IPw+POe9mZMIOztbvqMK3ywOX8t4W/r4mLBoyCkuwtaE94mTwtMD++gh2Vk1mHl6mCMD0ths3W
54ROgKFK6+GJyqlayCdKVyavA5j06iRY4tyN85y8jublQ0JOBuuOlVud54oohKUH/Jhjuc1/6qUK
JSe7UsaD0T53OBtr4FvRmsDrRb6if8c9BtTeNXzOBzSgD5Qc9Kz8MtJKmJRThKKteprjn272/QPY
+QtXyc7YDpfRPNp3R0hqRFaGF7wQZoxXzAirH1Ag8QaZ/FReCf8XUZaPxRw9FBUuZkjjZbyImXQw
wcQzxzRWvd3a8FvcsfVy41VhknPlBB6mf26FzmUT7YTNK2L8M1QEWlQHlyKkWfRd9DhMeAbLISsr
apNZ/FcyUhrcVGMyIr0bUIn5Bbf8ZXiFfcYdYRzzXbVDYAqIBgIUbMZkatTT0kN76tG/kmqAWZjL
reuJeZ4wuxKS67HDmAmqVDzFQ4yRlAbdsZq93VtpU/8JVZGPh87mvTDWH6aS4DNn2vrBCoYNMSJg
lYeUjOEcNHcFgExM5vkJGzCZjmchkQ/tidrrfSixeGTu7Bbzbqqtku139do9V+8DhunLYib9BL9j
LJd/atB2aSJs+/KT7Bqr4apfJguRaPBagdTkgcU1A30C+7J5vAl+gnXh1U46a5xkr26GltD4MzjD
eefLBsS10h1fIONophcUWpjN9X5z6JmzLyA98vcGCQncK8JPyQ3n2pQKSbTK5VlafafhWndGtOwT
dgcHIH0Wb4QH8+ev2KFic0acSHnTMu0fYqmMBRnEADich+aPSjwgLzi13ymr+KS50CWzMeDGqpCp
Uf1SCAoWJUj2DshlcKq3wwNfE/0yjusrahz2DbYbth4AhlZMdEluGe3lX/Rf0+Cvv3Ps0Teh5ptl
Lv66jOGJ/4TUBAs+XOqYG6e4jbAB7Ltri4Eitgb4DfUz5Ycp0VRmTLZ0ZTeeVuv+NalB0gvopB+S
6nBXQk7nEwnxNpkS4/tgXJtrvFQW0R8ixepObzPDW2IZHHEr8EbLEmu38vC6lT8v2tS7W/LCfuI/
Xz59qJ9yS8UpzIrn6VFd4DNnZ+v2Ia2MOZUV4BmqPkB75a9NkCwK0z88EYkXKbjsCvfDRcd8uEUX
N+kJvP2ehj/lT1FMPncDlOBt6dwwTGFBtXI2QsA1UxfcOPzr0FQkuE8jyIOkgq+keWHUCmfmBkrE
OgMvAI4NgLeF5Q6kIW4Ah9ESlEYNq4m3/Tm1DD+E5J49FytivH27Q73MceWDQSvyvQKXjhhLkXCZ
r7kLGQy9N0TF4MB2B7LgPtPoV1HHQDajXhHDdoxLXz6lJpQT4WQOBcBhyMOrIsmARRLTCOjiIiMI
x2Uzg6YCvARjCVQzcauPnV1wVmls/v+DxTeFKqUUF2XgULvr+x5zbIyRnoyi1UXyN1ypG40aBjE8
dTKLInEy3fzDrcIwgxKRopj1SQHV/FU3BfbdFIT+d5F7zLDlrSS+/rX1U4ghGFNCuieQSpEywHWD
IxiPmd+6o6myH1wBAMLEzoe+/vVRd8Zfm/q29ocn7NVf+Fwg6EQc/V2/h35IXIhEnJv50fxB6Lcs
NoxFGyeD06y5eed+WHZCs1l9Rtv32E+IbNJnSIcL1KeSnxi3mBfTcG90z0v+PbxHGG1rZ3vMXGE0
Io7QpxZOBu4nvL/BHqsef7/q7w1Yq8UypQ58T8OJylkh2321/Br7Qcnc7nVVyQrmFl0GeFHWi/LS
3lTYOgM3t5O9dMNIf9Yz7bSfxze/Z2yOwfJ8sLJRb1Ugxk670bGQI+Ddy5ffq3TWrXbKGD7BZinm
Lpw8mXZOCi5WjY6odN+4TwBqe4av4j7pYDwK+f/j6/iPhL6+0zay/V4xk8WCfLBUt9i2TXB5XlR2
aKsofjhmCxWxL777tmhDDTptbNN9XAqJIGq6KYwULFzizyEMCZubYkbyaTyJm5XXGcDXCJnxYQoA
o4YWa4vf5qeb8n0UOy43I8bpf8kmY2MfrwYrvKltcNBJCe2t1AHriOuDuSDoTTEbYLQTADZQcCW2
2TcdxdtT8ymbsP90itG0wE+eNgxrrRf7WDUrNUvCi1xzmw5Sgo2vJZk8NJqfw8eweyKQSmE4ynqB
WQseNHU0bbQTKGXQ+M9wbiTLjlAa3FslC+jbUQuXEWwEGaA1tdEUyn3PVxr7Wc/4AanxWDsYuau4
wMPoQ2ED5xsTGNYkFmpYAXwFI77coSE3WC+6TcOt8nReowUi43RgdRpZTeqMfI7RbURcGM8jYWA5
j4zLk3bIABzvh4e0ewyLg54ujcExkM9f45Jn+4TBXreR0nUabIzvqlHOnXJmMwhDOoZ+k6HVlkbN
RG/NcmxLKNKCuZauDDYOHLFwk2wXOJEH6bJWmWKiqYDmptrPj6WzyuC6M3LZKnLd54v4oOO4wDcw
d8HA7YnHEWLm0KRDju5qacWKFz6JttvQZGU4I2CMcslT0HQs3apV89l+X/taTEfZiiqao5yGeikr
60C+GJpw6f7uEwNLkOAyXMhnDT+9R33EzBg3G9UpWHvMUJqwXi6TzZeuPyb9Y/jQH9m0WMVT6oWp
SAXJFrWLA/o0Atygl8USLXMLVHmF1y+JH7C/Xui/56zrkp/OejeGdIdAe6I40WyIZyGxEIuhP5dt
ZoQ2g0QXLtgC8wkvtPWfMXw01imSb+BuoTadxYfw0DiVncwHF7AFK1gz3B0DaRq4VN1xpDSYpo/F
oFdHk2HA8+EmEs7xw/BEN1u9z00wby7YcHLsUuz+fjTykCqH7lZBugUSeJSROda7/APvqhe6vDOl
Fj3m2JFxNw2nr5V6+nyguUw4X0r1a8Tn4eukkMNRLCUW4xhfyKragH4zjBl8z6pIt3s5iux9Ocu6
PajI+3Eb1X3jUw8DEfUXTcsegns+cZplMqNHK5efLXFN2KZny2Qr/OFh7u+ZmM6TbXYc3Ol6cpQe
6AzW0KLj5cvHmmFNNVGstTPnG6oEvW++60BjD+Uinhp+lghg6rkjksoboZRB4dUzOhW70xNKX+vx
hNDGS0zAMnu0HW9LRiG9QyEYXw1IaGi0kSQgijg2TDz6czRP56SVtmfyhoTD0Pc3/+G6pYEX7R/G
h9QtxEbiEcTiSfW8lN2IPTMS2uZbdtC2GS6XmKj9vP9gA0Y7kErOGKYw3utHAtX9FaKNEpn2P9EX
uyhWaMtw9t4qtJOPhLcMsgqGi1QDFi2HCKZ8z84P+3/R4awYwhFoiS74MybL1wQq2B/bGtIfkDt2
X+tPaOkgWNrMwDgSwObC+1WQP1H6/d3vLIcOHRXHJnT5YTi7OFTCOsDV+um3bO4g7iQ5UnPywjRH
2IrGNvkcFIlCh4evNp/JRLb9XA9XW+ip1i76PlS+0NCgA+9Lc99OTmi/T/O5/TOHT+q6YxsHHJvt
R5SigiY2S6bJVOVR9ZifTRGeJSiHVKoNISIW4mxcg/+R6TAAn9xYCHnXeLaa4l9RJIsjEDl7WGpE
ymiYcguSrGBJcujAzkcYEeMuRldD2gji0zd/WC/hagqf72wh2JvIqjZCwAv1DClcawu2KhCjAxIr
pHL8/5evtjZ+wxM2UnSqTEXP6qMBFmGBedTn0WV8wKdn1oJ9vk6vU0ksD9Oxf4NVCRZVA8o5Ed0B
MKWwfxSTUDYyNi+iKsjPkJkJ/9s+MrYCIagCxPq47CUUtSz1EHcggrDsD98mNp0zPmMRGMDlgw8J
IfZtPkEkYUTydT4n4o3oLxoxfCyo4fAxBNTDO5rEFZj8spi0vFQx7eUbql21wlZ8Iy2gBS1Zh7/r
4WF4CBJreHjeAUOLnw6vUJhCPnaaILlB6MD/4E+9bDAVx3+XmYs2/66+K20+CABf+z0ZFq1OFtmk
yTx+BHdMaEP/fXy1eV1QkaH06qzozByVP/Ie3Ao4l04a2DAQn8hfwCrGk1MekYbFil8FvkQOAn5s
YxOHBB75PHwuisA33u4AoifKAy5u2sl/j0MDHxpbGm54pC1J3jZMkh5xT+bxPT1eGtGMR9w5aWmG
wEQYfpGVQFpk5vBYhw7SM/KB+Ctamf8+WAXUzNF6wj/A7AaaDV4l6WIxYlwswyShgTYsHvl4wopl
VvNZpfrjm85Hnx9IpnyI+CFcG6Bd8RyMmsVvFo8AWuxfLJE8QpupmF8DqeFpTSpUYSYYmoROy4JW
OrA8MN+A+aqBIrG54ccVM2cWVmn8iAqY3s1gicCQFKB0PdcMYArxoaSeobiDCB0XYBn/5QNxGjZH
PfjA/32kgDWWXCyMDHie7nj3ZQ3RbEgs///xKpFM4ihYQK2gLQSIAx9iVeYRtiVAz38fIF58wmyc
vjFIp+Bi4nPe6AAjpWKwEmwWrL0AzzHugUIBrvzPOI8dm08E3ngf3//7ly2DD/Ypnp9f9M/Pc1vs
mTQtSTyg1MN49FrT6An1XPx2X18XDK1HTkaMFauJEM2wOf6TzkD+F+toRBsjVtPmKLzcOnR+QmCg
0UON+CzxxHf89yez5djw62HrRzgedZSdYor+pRMjMgShfYm7hrpSya4liN3ERQH1+bX907fKjEIL
TgjmshxvZQJQBpxxJG1zi8HrvDg/V7Qf5ZK4VFVEM+BVEgwt2QBtoOmmDhX6DoFEDaCYIy9uqSpg
3S8lR3KAZJwpupnptDKv6I3vfzpO2awRvuDy/kNGcCJH8c2jsJwHu1BP6gkCElXSGtnThRGEumDp
v38nLjsFuxey5s1nkUy1GWRGlmTVG5AfRkO9wgUQWrro/YQKRneVKQHL9IBsLPGU9ZyfF6puwfgW
fyqcgasVKW/sX9AAoY7jpsxYW+H4CkiFaST4LTMlod9Lfyu/xl+e6J2zdEf67Z7+hFxa0IuFphis
iseE3jKxMRyelow/esLumJKbF1xREZxyN/07X0IUOqCY4GrxbsLU7yb+wY3qn8JXBQ8ZbfCLfpmF
JJhz2D8D4aQrP129VvmqWI1nxQpmwFTwlfFQVPsZcwYCkFhfuSEph3IJJ0lyNdj6VeAybV6tPqJv
/mwwtWSxBr1S/vAlbiOMVyZ88oQu9zw/788zJzezlQMViw6HH1sXwKTUliPxeXOh7b4M/6K78je4
SX8qnsnS3/uA9+ZBPpECxZmDoldT6ox7DM+zy/uinWguLjlUyfemWbwhUWp4UaerN4b5qqO+z0Nt
V2kesRMs/tDaGC31CC/fi1dl0mz8j6TzWlIcW6LoFykC5PUK8kjC2xcCU0iAAHnM1886Pdf09FR3
FU7Kk7lzG9oRuT+GbwpD+Q2jB+1A5cCige96N8TIoaWTX0MAoX19hvBMaH14V7MpVYbVm/Bswrfw
ateQELJp12LFY2e/NcgxUZKf2ntqgDbWPwyBhMWHw+f97Y4/ELCbFbzg9qEHkz3g/X7rGcow2/Ik
v/CjfyFTDd0nek6chTwCuWbQGsFYTCKLVwBeuFHGvVCEkioj6EOc4/TaqhjPyn1Upuv7df7rn0ww
W9yKD5B+y53mm+bkm473/Pqb1lzjr3n6W0I6v1ubVNta2mqvbvmfykpSzzZVt7nJk101YZrh0kOs
0h7gG95uh0paKvmy91h/fnNKeIbL49VuGqHOxd0YOVWG1wwVUZIOFhBaH84cA4nBEAbp8jFsP2Kx
YO4Tlg+VisEU1J8Zi5G77mJC9Cr/KOfY7GELC7eLXQAwO1/XL6/fOJPGchZDqmNRsCdBaQaTnOXB
q8TkzsF77C4ehB42LvBcE4KjBpBHWGUgnA/DpehaRlVkwPtCtGagfsK3YXwU+vbFeIOjjz99D0Zn
gTXhPY/1h1C7M5AMsKIU2udY/N3FNuE/B2wxEg+ThX9iFLRq/M3ZZzATDiZXxAnin94J3wYk9eto
4glZQsCaiflMIMP9IiTvjCQ3VXblzL/Va/k+6oyYgvci2+4Ty1Vyh3VeMxUOn5XX1R6j4rvbmb8Q
H3DoGE3pc47/2J3RU0DAqZrgqsRV5pGRYsw4a98M+FKyhy2ADeNF2vTuAeZ6TCPwcTAEfnFbwhfO
GpYmHic5Hy3j0w/K4iMATeYo/kKvZrLxIApwCkJp0uqALFUuqhRtIUagLET4abX3gVdWe1/YM2iw
sduErMjT4PjB07TztO+I5wbPByIPQ9H3Gn9f3rcY8fW7z5koNlMfu4c/X8bG/2EkxmfUo7UlqhUg
nVbGxcubbsbsjS1NODwjKqR3vLA+lDk1RSdxtZmXb1uuIbGyQz5F6uZtpmPjLreD9HswONXJk6oh
HHnZsxBX2rUfFPsjz+otzUuGKy5BBRYJXsfwStDC3MtEwjG2t3vSshBEiPb859AD1BCIvhD5zCKp
2+NPGnOxc1L3lK36G984gZXw3dvxOHuu4F7wQwUAAQkA7ju/thHuYftyxSeh0pnwR2xcWSNhxmyd
2DxxFZ9o7vAs16S4x9BobBRo0myjePavf0II7Xw9oBZhOYRVHv1DAeMbCukjixs2Sv8WY4BmvB72
+6zpbqyB+GgpWUpYfNdQX1/cPjmrasRPkHMDnlCvFzyrBW3HCwpNdoCvokFpxWGR1gaPMxY33XcO
q4kXb95DFbg3nakXtob1JVuw4mJmpiDhKHlnryVN1As7LHZbqBCwt/woqz3qpiLpyTiV8YLU7+BT
2QRCvXl0baNs0DsvoA/CSDgI478LT/9xMLB4Pn2Rl/dP9+RxgFZayULVh2IDVruoRuT40Mp8BO9K
8htbxhj88cdshCInJvKByYowzOm/NcKUgQEYCNhIu2LJ6d6kUYZZbUsINt2rB6SGDV2mLbGdK6rx
87EUN1Wv76s9siiheqq5f1c8xfKNDnNLn+CKEv18emyeJstC4aRJvwbrqA2RysDy1Wu366iKiCR8
DPerNMmRbL3KCSQo4IKml0BtFvSjTo2ogj3Ze0PaMUZs97QUtqcUQk+q9kvlt77PGiuAJiSKJVav
yLzeB3M/f14PvJ93E5sMOYQDXNYn/obShDimySS7+bf7kn6aVTFre8K1kOjRw5IZw2nbaQ4f1E3Y
pzlPzYHaiKDn811/rjONkb5TVneWsHjSRoiz6cboSrnLoDChOfmGfGqduLyyADQDw25pw6CArAAJ
ms0jQw9ntSsYHAhUAvn/hRn3/580sRgY49ov1/V87+iJRL8oZLeweCR0TFvpLJ2/M0Kqx3A/gLoD
4yzP9MSYtCPt7hrj7Jxvy5lFKsRr1s5uZxrQboMk3DMXvXl76p2VpJi/l6CesWgb8FUmseUT7LGV
YEcqOdAEvk62zbaEj4FkXIk4uTsprQ9tJvURkeH2c2R0HENTSL8IEOg/338Mn+BO0ODgajKAtTOt
G4IiaQAntLKb1wws5rllJrwzRYnMPsgKeNPh7FpBorQZt6hSiLcgLjQRtxjVkeMOQwq6+AdkWWzE
uTkhx0LhwUhif2Ecoi0oFuaOF3ifVVUsdt6AL0jv2WlTn1oTO3kdk/LXKN88bEiW/tdDZdEfXuds
pYZ8eHjjmiGK6bAbi7BH5j7FPrE5dR8hFnN43MNbEbIdL4toU1Fx/xB2dGNUXgkfGhmxBkEZBFNR
Mkf6pXHTFW+0Q9kllCrbXJcNy+d/b9/ffvraPSAgjN6kVwmMGa6BrczeHrxelKdfl3PeNtbWDjvr
oLeUeRbMrf5APz+JCk3Uc297XbL1UIuBPAHDqy+SNXhjNwFRgV2ZWhK6ORbXEu0WSyfIkKgX0iMD
J+7WtzNmH1IoKJ+szOUJZ4TgUfwcGdNFKr51hO0PTwQxAhQBEwvplnw2QXEKit8czgLXPmxB7koK
OEoUlvDMatrm+49Q0LvwiLQZfJUnA2MDksE3i7saUrX4KKhCUO8hdvXdexvhkJpeY9oUYoGxbBA8
fP3pUZ1hSPNIPAEZZ8RyCMuAd5Tz5DvShFcjUoiydt84OkAERHYHQ4/syp/T28+Fio0Hh50grIj3
hBU5MEjvsJi4vGCSyB5EVuhh2Os/DsjguFd5xqyP4QdIaEkJA8OPAjIAy1HBFKMfg+xHcIDh46HI
7yERkIH31XkmPCO+vVzdD0i/mBSbGa8NXqn+hXinbN4XJlDyJwz/Wrt3IrVe41ZyHhL0mYP4iTxa
5jDc/U4vJlmLBAX7tZJZjeMpydsnOcjKcjOQB71BbyYF+ozgxMAYP2xlYp3evu51buXVqHVLP01I
S2G0gfpiv/RREWFP/QQRAHdKXS0QpHc9hGrmfEHylFMRvf3Mz5dfhh8shnDAyGM0CnFvqie3sI1e
a5CpETC692JQRWHgadAR9nGfq/8N0Kd70DXt30RNyqMSmokSWOENfycY5X49YvHrv1yIEzFx48T/
Xt2nU4/uSLicI2CNqzvl6DNJD4VnzshDmxPn7D1WuoOOc9jFWvBaCyixPyepcYQ5uZ2F2Esm0DGI
QFT8WyCNC6L4ntEmJyyIk2tKpY0HKH2J2wIuA7NapPpgBf4KPRzLE/iim+fCOKWYxclef/M63A86
XtbPBZeIwl3OEYkuEAjVYZtG1jYuHcyVLvWPcsL3YH3p0Ab1/ebYbioqu9f8hhVMzi8Zgc4e5BvP
TJpC3wibSxplScvJvuiNZVsLNbrpFbswh0S0wZub3n9EWIigV6cfBfotvkPyuqIOS80TXLX8TC6D
xxyPQPqB1/vHVyeEKbFnGqmN3RdxXY/Nb8rugC05GpObQx0XgByGqoBdXnVEMs6IFZh2ulCPKfbf
88e5SDIcif+6df2nT39jbSN/EK1f67EepZGSwBTsUIyss3UfnsRWmlWkRR3BmXsxIgn4rByvwIBY
fgBhj4i84UinZfzgfFNOEEfdMbImZVxzn7Ldu6BzwTLab+62thVB3hZD9eDKYpecsFMGXWCn+0bQ
OpX7Gr3WvyUctozsvGEJ/4V6/HkOe6qnKkGHc4VYuQ6f8d6yzRh+7GNk2KlrjqBm7LDFbaaPyyc2
wQXwKrF5bF/HN+cJ6aMIN2Qk4Em2VMZZzE7Rt4KC9S7XmhrruxvwCV+I9gAwqZstqOmBUJh3Lq2O
YxAiIAIaxb/zwye0LSdtzmNOAEU9wMlVengG9Jc3D4fZUJ02EYROgGfIgNjzAu6QbIO1SrW4/llE
JjFJ3D2Auek/uyuwGVd/D7GCxkXBmrGT7s/SZX6E5xR+NyVH6rhZ9dlIQ9yL94t8xk7VIbEreK4r
p3ZL3ADSWG5s8lpcfLgqR52oY902nOdItYuVFMNUWxAP4mZ+k7wWrH7uU8b/JtR0OAjAwSaOAnyB
NQepgZ1frAtmYSV5QiIyt6B3Q3bHGfgwYHqyPwPwvN1i3ZsQmr3unbTEmAnVd+vWrnjI+/K25nlB
7BpV0Hh4vMF1CYFVnygJLwBMKR+xh7LV4DMjvA0AnxKPMwNdBGsWOkmGS1casuuFNXxjPWSDbSNT
fO1klv0CZqr/Fu0fq0iSB494V5v0oyyuRh2krEMjWE5vSJt/TPHMzKz2Safw4JlPZEhcffJd2Lmg
u2QOrmd49Ezxw0/fDlJeNmJ3+44Ckb1WNyRbOdeDF2/1nl3YmLaHVqQGvsBWClyaphNRIxSVSgC+
cBLzfvKL7gxzvTHGyKwKW0DqlbXB/ugLhixwScJ+4cMjT4BH97Q5bjkAsWrtBFQJMZWG/beBqdxQ
e8Nml4WSK6EKmad0ieHVJTtgTgVCvWH/NhVmQjH+VQmuRszUjKosqZ4+9OUFYKJHhT0qEc4CvuLv
Vx+2YTKrwnRJ6qQDq1E0JA/3eig2yhMADUK3p0S/iC4BnPIgr7JFOuNiNsa02lG/T2908+pwvyRm
ZMrI7ZKCx6JjP3n8NbjP3l9DdcIO12BrMkJ89FxriWJwcUu7b2NbECST/AgF/DqULvXcHH0D3X1h
wIHy7awG8ChoGCG5fNZIg/kwirFxJHiExQV8D1AbCDmfOZwSKLVC1AEGRnIj3Pge5vtoQP9HudFI
1TxtfSfrNqtrVCdvL0uAcoTxxkjE3fVZ1qXJPv5syM65QAnkxL+iE42emzem0sMihqL/9s1hHVau
RDDDWYqyZeGB4NvWJJc5WCuPQgTFXzvyoB9Xw2aCvpdgGKxHApa0DoDsg4gyM+hGlrOPDKcbgZlO
Xn/7bWlf42YNXeWxlCfN+OfTEd/G+pZNzufICie3+1F3Jvo1uIPcL7Wk8vWAAMi4JPxO+KJigm5D
TZkqcXsyuMX6iR7h9wENAps/cii4+1hRTN4nw6lG1AzunjS+emb05vz/q/8A+/6w2+Mq5w4y1gKc
7EFeYz5xq3Ezufv5gkbicJs2bk2iDNQARydOHcdz96hje0azC+4q8leAdXHzEHszlqABNKWRMcOX
zf9QBiSS2+g68O9AugPpRyC28OJtk9fCsixkdfmBmIhfemP3pEGgT+6ktT0nTGT/+MbZFvUy7y5y
X8E6fp7ZLLjsRGi66Na4gS7sUNhnGG4zYeXJ53eWNi4CJiZnLLku2eKGzWYA5+HGbfANq/hlk7fG
9sy57yQfiiBQvdi2fhbgYWecJ9+Tjq0mVvyhtZP+0viHZeCbFbnsGH437879iB0AYqZLe2CZL8Tx
LEzg3OItwrpHxGLTh1IRD9zMdH+cgCBtMIphyYOeEFuG+TUqS+DLf+8LNzzpNTT2+fY2KQ9XmMMc
qmyZDlw8pa8mUJk2pPYRnpfyLgvHC5BHfqq+wseV88qVoRwA2s4Ygi43ZkbembNBi09YLiNmRWAV
hnsZAIXsMQjTfqoXMfCQHM2/kUNh8x0i0wHJFuRNU2SzwJQF8qDjRt3LF+EFkzZFA0vn+W9tQjsO
CsG30pHDS+bHkpZBe4r7ASqCkjAcyLJAtTRGvGq284WYOBAyWBtmMSiFNPLMvThwqBB1IIQLdzUZ
0LtzWWWNVQ/XsC+DlnCi6xTYXx1vW2VvPlE5Y7k+KGdlrPKhmXaJaYzKtfcasp7wtBlk0SU5tRwq
T644DgQntycZylvsysRmjUUFJQB+SYHp+QgyIYI5VNswxTtpfGt8LhuE1R0Inc3T5RLjeqtwMSE5
wvLYpzGEUpkZxfkEWl2Q4LjW2GMx6OCGz4zgFrcZIzuAEGEkfLWAmcRFD0WbxSNo3Eq/YFfPyCMW
chnp3x6TFxcG3RE1CPFxe2EYofS3lHsTwPT48n/od7TJ4yJPlZOxgbFciNvgF+ir64j97W0sJdcd
NXYE/zxbPMfwHTHluUeAzr61U3bF2ki6F1sIKEM1khNjlG3aGZBFL0ZJv4dShoae2AKbjQpE+SG3
FFN4cTZDKirIA+ggeLpieQyMgFLQ0YjewUzCQE8pTG34/AVKgSeIeFOwDUQDy2xUoOojPZ2Vo6CW
C9EYr1zMmfwtWORUJxPPkAHcesRPIr4L5jOV+SfeYX7FHPEf2R0ZObx53h+NJJAMJ0jSDIcs9m6s
JP8NjymD+1XcZQApYuvYDnn3BVYGM4Pnh4hmls4QHYp3nA0a6UOsHgEL4Brw1otbAwDR+pF0S26M
ILLzJwIVe4i7gRyzFkCAwRLnHobWStwNr/LMX4AlzxzKHQsAhLCxyex3SAbFvxuHXxlKkQow/WEv
xJV/YkVRruDXcwcR79YTeA9Ec1phbkl+Ak8Vq78+r1HB5EUEChW4obBzxeqFuYWZEdjIOpFmRHg9
e+ELgwhJcPxUoRFm8OHHM2McTbeI89icvY79AP+DWF8qAVzDgug2uAF8GIX4VVuURzN5jbLYmtxe
rhqr8XdmLfY7cu6O6gy91ghFrZXSWlhjPg8+VhEBKY0fF30pjk05BkyqsT1jkWKnBwMiEHwJIJ3t
PiJZ5CQvStw45vIpO3ymtG3m4hMSdhL3afSD76S6ESBBgihMBVi0vyMLLa5KlDEKhZLUUP2vGfej
9worf+7IM5dJtlUv1+TGhmb+ZYwcN5uaF01Wl7J+LdPDZ6Kc+UOJnb+Ae8zpM2ompIPO6DzM6Hd8
+EbchHIzzC5m1KyhSpRQKvD/II/wjybiV20xDV29V1yslM38zL0K3Kg5XAxgCdzJ2ZZLjAuo7ceA
fnxQiB0kKFUkV8EVgdGBghHcDnPZmTF5jbiL1dl+qq5IOYpxxARyfO1+x/5aWO7Me8vmDOrChcE2
hkAlrheuSi5svsI18n81APr93ZYQM7Fm4fEABvmcm697Jc0Lx3mCblcAHCQC8ucyDs2WyMcDLYBz
9MU2gk3yQmZLlWjbx/q3rU7stS5qMeyPtQmTTkUSAMPawZhYfhvyNPa7YqERgZafaUFp97i0+ptn
LEXqTo7T5Pb3nu5TUuTfIQ4DFuSpcgYfztpoPty1sTZ7HvOjyOk2ITPfw26kjsuNPn9EUJWW5ebp
X5FQDwhjZpQcfcfy+KkNrmDzkc6FxJD+tFty4A1KjaCzSLiKmMDdJFxJtBRQWXaoAWrTgbPCxUJY
OpRoah+H1uBaQNgc6OJj3GOQxlGHVp6vqyDqrKRwYuCqomegbYUh03kyZyCAzw9prmAqXC0hYzGn
rOWmpIBFOgmIzyDjNgXP0PHkrtzMS9cwteAI9RJ51oCtw+xKnkczIuGbweYVoXOJc4Ys2eWfx2yN
OrKApM9CA+oplOIeES4zIpLvmo32r5EEcxyCTCHZUN7gWDK3MKWAw2UDAFLoh7DBSHhGbhCqq+J8
E//dQoM58xKqLawRnj4q7jdn6IQjlJU7BXmFR5Krr2RuG16gAisfbeIZiDVTOGS5sgXzo7aLSTml
mSI7FIY8LBB4TCdGDqoV5z2XW7HgDwSvHoUHB55gRmDFBHn+X94bWhxlQ/HhAgevprwyPqUHEQhJ
Zjo1iXLOWlkhaaePRuKNXOIIkYglNhxMNBlc/vqfuhT6SpqiA6X/MWP+gIzZzroJW3HUpSPSBP1/
XlwYKPNi9mEfZ5UtJwUYC2Cwxj0JnpsLeVcX0URAwinOKNg4ZKny5J4eQOwo+W3y8OvpY8pJSfwt
kwdpJlebz58fAklCXXFkABZjqsWagJ6AA4wzjmuCpZAnnZ4YQ1HmKrfDZyfMgG9y8iFyJrdB7lys
+RshUSS5FV+krQuE7SggTTHsJZ2Xx3Ah2ZT6JLdtWBoOZZAJE8EIY8JGH+VCDAR6AMIwbS8UZ8YK
cKsT70vuCuZHn+xvWGte48OcjrCvGxIdFPF7R0sepKdDfw8B6QHb2i8yk9LJA+RGuHPARDn8b0PJ
PiVm/KHx5ZSfyoiOnlBPgJxBINgew3mg1vGn1DTCX1OIIN/w4/ZW3UjI9v29fSJO2ju+hifwJu7R
vd9BbRG0ODGEANM66R+M1AGmVPmayyMsjntfH6ahHPA8fWWahmrQMoR8oyoxlsZOpIqXNurc8GR4
WzGivE587hBI+uQAwQSBPj5Uc2REr2k3bKcgFzY1/e90lMOHg+27gWqawFaFSYPD2oOhiFcjvw/q
+APSO0ijY+ZSIJd7v+99sS/HZYbZUmRQfAZXmORf/hQAIaptbfaLGMwAYq4+OkjILSC+I5RbggE4
trDMILNpVfi/tRamDkO6K3kfeLuGo3ll9LY7BwUBSOykcazwc/jEqKMGCIjVTe5D5iMvPh9JB6Ma
frcIAtAMYJlCUUMInmKAR9wYJgc7ZQ1vBtnCm/g9E9+iocX1Q6a3EeP6hFeAVDpVz8bMDkc/zYc2
1zHbd4j4nfbjfLneW3FcFsrgikMjlqt0nTgr17CwkEmxiEdqvx+o0r8WVNywrchzLBZs1PQV7AqM
61a0Nowr3N1c9cXEgtAo1uYVqvRQR36x6+bSkcLaTt+eUtjqXzklg7OYQw+EUkF55cRGWAKnmhLM
chs9KjRAcgJxZBRENcFP4lzH9rwW1CA6XUgI+wubHGSibBt4YVENrEpqZQjuPHqt4NmFnxPohHMF
Q7tB+mkdycdtHPe/O7uXZ2CsIU5xXfcjePQMi1ik+UwpPbuc8W5Q79XV/6AGg2PaCAUpewxaCBya
4M9RK/h6C1ntQhdpnYhbtgi4AQfawrSArd24kp+ulcAIROBtYYdF/A0NBvzMyb13WES/rTbmidOs
fkV8OmiJldRD8+/u1DNytcDN4GYqYF2YGA0LJ8dj8XaBATttALoI8RuyXvToelC6oAhxALL+2IR1
aMz4kJk1byccKji+CGQHUBo9ML4zhZsSBereG2rsGWmf6S4hcjJNH/DXxrYcCPoW9A8vm4zEkTy9
u5L7HEqkpWA2Djq+R6EypUvJQTL06YcqUTrnvcd2ox1CR2T930Q1SNu2XNE7wJpOrEEXNAuk/35/
1GfHU7ifEaaPxzROR+0Syx4kEd2IFn7YQjfXyWIc3Obb2uXpeUzzDY5lrowApySr2oUB5CHyhnPG
LoZFvzWQluoEZvukGeHLtjTte4A+qloDfaBvQ5C/M9bNub8QPGisZacVC9YxRx3Rdj7vCp+zxvzf
EzQccSKeOd9TAigZAmApIDmmEh+wSd+woytXCPKvSZpcDwSMDL5YTKuJNKKjJrxu23eJsjlWMIKe
QYuPX1w6CL1HtwBgHwekzXV2P5AMR1CZ5kIBDwwAHZ3Khu05lqhUBkegtTQiSiTT2EqzB5KUaoBK
foBFSFAQkFvGxrD09m7jEzSftDY7bHhzCBRgDKc7w3mg+6IRgpKOG6X7CR/RK9rPq3Vt5wcNzSGq
vWG9+PmAoN4hHR5uSLwiyXvPk/ukOfTB74b6plo9VxZWF8Pb5Z3a+ajdfjiVMGDow0bH/QLTvtfd
CbCMEyKpz9UV0aHl3+uPdgTPBGVvF0BTT3oxk9i5QX23JfiN8Jtg3pYO7QkyABouahDmg/6v8HEv
QBWxh1LsY2LzUlgP33KxshXcGg6clYaaA5c9XCQoVwxWgv1ITwJ/iZtSnNyQcOGs1nZ1te+4wHGb
sjPlPqmG4KdUiN4V938ZvQR2czXUXcZzZJwiIAD8VJJC5SegIBBXvpyfaW9sqF74mHMe4rf2zysG
NsoLLPY7oiY+6ymADDcu/yOgs8Bucci2k7kVADazAgTacDoaKS5ZRrGl2wIP0GXlecSGkJaYHTGV
sn3YbA47YBNqCqhhfFZDHlpetQeGVma2++EZ4cjYm36xI2NO4zHfJFvaCAho9WrozqK3wlWUUkxK
nPXPD3FPuC7zA1XtIaIhf09MEzrhbMaMnOqueVFcfOKAGCpOnRfjH1JlUyw94Q+w3gS5MFnPthFF
X2o9vo9yAa5DfaiTJo8w2sGDBxpZL938m4HdPeO/BcnOhuX7QyrNAM0EPqsm6kEwSTkLWGsypnJP
opkA2OBltEJk/VBCSGbfdIoDHCRhCGj0j7o0Yd1OfQczopNkjG7oRkDAeI2sQvl2vko0JjcnHReb
d3ozKhjvG2WZx/tgH9ED/9vvE41rp1YWL0sDB5i9GsqhipVuM4RTkcLvgWRL7QFvhSqgrmg4pQe+
3tKBENi0nOivxt63M/xXqIekVGba7KYMm1ysa3lY3vgH3uCYugDy7yzsLziaAzU/7TMfqsYVlBBu
Ec5GWTl+syNoNbFh5nW95JjHBEjrdF7kDcCbCRJF/b443xOFvQLNM7F+zPzFd8S8+AAcgO0j+EQw
gp6UbYNdA9dskR4rBVakjISLVr+KAT6k2ueTJwH2pkCoJ9UkX5MIS1vLey1yDOU3McKtp5WxifK7
pTQ98AuEic/K2TPKwKIHgmU4zNE/jZ/ixQXy+jpGvq3jFeG+pyzLqPzbj+VjWoH5HTrXpdhIeL8I
g4k96vXiTA/OgMmGnKaVBtICIhdJ3dPf3tb6TuHfWSRpg7oi4pBlnP22pSnsloE8l885KTXA+YgK
PkOWMAhOy9yp9MBo5/2FBMjM7fx6eWKexqcA+hYOyCTXx9+br6DawtMY1jWddHeqyYGkDQvgxiv9
U0yGCwJhrfZiTlAgfkIlYT7BQIC4VQVAJzj5yYfCRZPQY5d4dfF9de5/BfqR4x0rFN9CSWm5qhnV
MQKGCh9UWCPMREwMDB+ID60AQgB2FWbPx7uXzQyOQWA8gExkUDKbCKMkdj8/p5IO8Mq+8FXb31jF
2KayliZJAnipQQR4i+xF+JKgTiIdeMXYXqh/wKgAaIXifIF0MQYtHYls549tATstuAgR4eGf97Pv
eGrAm/rrkVyDrWB/YNa7HloeRI6EPcD/QrmQtDsUfT+yV/SvQIzIbcBuibsP1IoiRhF8swxa0fx8
40oaNohnZp1Pr8GWT9Ad+DhxqcPlC3l15TBJYdIAqwaSNdZTkn1laFnC2SrmGLERfAxtrMW4jG6O
ePQBqTQg6rL98AkHRzkBYcqjFADzkeLJe0WJlA+M0Tx6c0ZE92IhgKHMyTxoDbbMGK0qwoaLEsUL
wrWD4kS95WYReMZmLE/7c+xs5viCln55eCff3f3tZDgrLuU3AhZXhsZDs6AilauxIIyfR27d5xr5
dWDSPyORA84Ha/fktew/gb8yzNxciAnTF5X26mX1MF1W7I/b8c1a4JQKweyRJ+pn8TN2fRkO3BAH
WGYs1p8orJnB2zezPMLU3nP4WCpH9TP8ZiGTjuXekQnWqEGcaxbUefIIu7f76eFNMb4yMqQ7fLw6
dNVI17h44arm/Tn+gciFHn6uRZAqdRig8NitIxTpemeN2qTl8yNyA9t+mAzPIaq6by3gF6d+6oMX
Bj5E099nUFFv3Eu5eeKkEKuu1n93EQ1tMXll5LpgrubnIFowamDIHPm/nuOXDkHlt6b5fu69Hk4C
vHKsOe/qorei/SQ/XfDp9p+lAMTRTsLkZJCXQ1A3vbhQojt469eWc5ATHU9ztT1S0g3qVJn7rAwy
k0vXxsHtwRlFKaNIcoYCGGbnVJ3eRcpLBvr1/I5gfPK8++qKco7TFiX++V1X9whmMcZJ3MuFGVTa
CZspearuLFz/H24zdRS2XCxu1yzjIISMf9LguQHw5JyV8UFOGD3aHTa+MlCPT5jkTiW40tbmxuTH
8/53Uq5APLjt++veH5G3mBkKmPhKi6lFtzNYG+0uM/6TqXP5/GugGg2yvw9TuOQajZcjvRikq3/4
CEggDgLc6JhtwOPjZMZJHLAGB8nbiPERAv590n1WgDhg/ey4dJcunmPmSIQDw1B74KbQ1pTK7zad
HvchokXyUnsJPxJNCzST9X5LLS33wtASigamme/4CwBMfUO6xU6U/hl2MX2RVdjNHAorPpe9V0QV
eWOQnIU4O2lphJ/w/h2Xn6ChY65XjTt9DHxzWZDxSQ6MtH7HUDb7mpeNwWDLJUK1ZcYIjmht3rEu
1tz+5gi03lu1K2aM94xtOkovCyvlNHiEmbgdsTa+cy1ytSF/ZrvOdM1s20zhaKPfSF2ciUwpaRu0
TucCIYP+sl+MGcWIN5+3planFEGuvCLACDZmHi1FDLoy5ZylD+FC4QJEnZlHlLfe6oEPCTQkjjwD
zBSGr3bh61rDuvo27DCjZSVbTv8HUJ+9hPLIVCNjrkmHf6nZfauzLGIIkEM8aqjn0C64oWlYXDo0
uNTbDDhkDH+Y9UNCWQUpanelx994hWu6RQZE4HWjv0pXnz6xtsqgdLs7fkqOESgL0Fdjw0iZAS6P
6y0YRbpLRx8bjAxc3dOXzwiub7VRc4cN+oF9GNNJd0buAeKHXB82NxRIlK0GjTRUyv+bJKgBUOzY
sdEkAbyvzTdrYBNIXWdJnq3MQb5uT98JrUHdDi3khnG6tBJ5guKnj+C8RZXuPpZXDyAS8s5jOSn/
3mAK/rGq19I3+sG1+oa5JHGhDz/QwqBZoAJs81EO5RN1rxL3/rk2sg7E2A7eW7MhO4FCYN/XEIPB
wPAUvvqaCP/AE0CFYcQkE79k96qyae6IvtgHFSvbdeYaV5d7FGzv6l9nRKwhi3zaZCMIe6EDwib8
74AIdr8T+w4Z/peIDLje7H5YOTLRI9PX5oE7rY1HRqiOUxI0YbtQJ8RrhWNKaKnPm2R6OCyQxLKh
g12XHtp5aQa+O8UGoXOUqcoeiBZA826VsJktuQMeU9D/DAYR9llw/6Hax4uYnXazwKqTE/Xeo+h1
s37j78Ads36CAxctaYJOjk3bk1aZ/TGWdX0/v/EW0+OBpUAyJ+GNpgpra99ckQK3/UWV5Zc9Vqz/
jKFBn9mXNITlTbDMZvOIzOWJ++IHWi2TjhCEyIdbD5dpt0GHZCoheibIUGckBzrkRBPWMrROguav
DgjPrxxjh0WEB99KiAUJbMw1YraYsFBLaaTQ82F5C7ERfAHWETMBBlm0sfAdZnjuLTAJnFSgrT4Q
MqLDKw6PrOkGFSarCfoEVIb8hjcYjR2TR07cGfIGssb4OvYfNfyAhIZKD+kgxW4KkHYvIsZ50mIh
Lh4BMi+Kln/fzOXECQOAgWMlLzCbYPZA8gENsfCJxQMZRzJS2o2TTK2lSdPDGq/SkNv9eeOt559c
NDh2Jzn0Y2AdbJ/zBdu33m/MT+kVCc9NsDUT/uDfD/7hzwMRB4qJMYJIg+Kb70IXrru8R7+IM5Ko
uhyjSmR9v4Il0EdnXSj3AiZGnvHtTPdPGlrE7/f04nc/m+QTdh8JX+j/PuwfHPyO9EHWyo5OUoLk
sN0TayLE558cjtKKtZ5loQlhuHNuH8OGaaqDgZD21ZPWbDR5VPQ2WUwSXHCfySSVwcMWNvcDfe9I
JeJYn1OxmAEzD8wNZyBD+frlXJPHiC3NzIjQnk4eh5bGeUK6KAeWKSZP+HMWqMbDf46/SRF9th1J
P3VC/NniFYpPneV21HotBLR0dw0NH6KNX0y0448t/HN4ffi7R5L6KBhO7eVFkxumSe1Y40thg4Bn
zA79DSUaOjpgrRrc1hShXAz1KieX2yH8uy/h6uyJTfwEfJLsSsU7kQ9/EaMc8zQIobS+hu3ut7DE
9Et62ebr7SH2C1YTw0jtUAwsFt24wo1TgIYRQ9fLE1ilzXruyx5CmfdJL7t5YHpMQ7aW9P101/l9
dm1gnSIKqvTlWTr/jFGGIceHApWARcKrq6hLWiTz59ZY5l37Jq9lhRnI4Df6rtJRNv4F+JdY8W39
dXMsv6G6MAlpA2ffbmtlnj0Yi/sbkBJmqDBWuYKC6wxhzehFfgs/BG8reHdP8GMCLpNbos0amPUs
6mDtFMlSPRaJOnrOPt6VU7wdvDMbE5c8R3WATNm5cU5jSnrgfLvfHAiXK+nQPf28nfRNtxvd9nYr
+QWeMTtp9ruNj5zH73fQGbv87ULSt1zwG20Ep6gHXgKtR5hDxdAP8X8eYq+v/uUGOX+ILldYG/HK
aCA8edlf0EfhrfEcp6XbHzzU0e8z4TMqPPXQzY1OtAaLnoVjZP/q8E/+do4nQ2qbK+qgCF3ah2j5
1amGZJvzrBsaeP26/EID1pxZZG0tOBh+jjUS2GPHn/Fv5oqDlpbpgSUJ3Fq4IAHBGDCGEhDuthOy
b4nhVHeQNz1mhHX++9YmgLBQdRuub2TRkIBGnFfQPK/MgbRT1QJk4RMgH9FDyHWisQXv+9g72m9h
2EVJRKbMll6OsSfbH3lEUQcFYpySyHlmUIGwgFqctgVvb+hQyPXApCii1NwuUB47sCu2jiHl6t9D
iJL0aiP4Dhzv4rWhA45weoioyjwXygXirWzCM3klQrw9rCY8Ywot9eKR1CtuEdr0lEW1NNZDAGwG
K76ZLoVTcmZ952izYdjj1s9sfsgXTR1cH2t+LIVKZcXDrQKqrGwpwNRH3pAZ5BvkybTndE2/XgLn
ge1yR1YENYaFs2F6QNhUR7DHQ5oYzRBm4S1qhg/7AdZ9hdn68vXYBP1+shBVQzB6H8IkkCdKU2IT
lA0KolN/QxWi3pgPxn6R6mFILv0O92+OKUeBiPoxewEssSgoZ98DUBZN9CU/g/NciamhY/zn6tVb
kUgKe2Ozxxh1AnbVoMDFbxtm6H34H0/31ZVakEQB+BexFjm8wiFnBFReWKhXouTor5+vcWYu4aLC
oU+fDlW7du26Fl+lA6VKq8EckSTWOG7LCQUInFCXyNVu8/Gbr+xGU8Duqmz5ue1a91dWj7892Gj2
vF1QrM+vyoXrtxzbfb6IEcD1lgfYTKTr2KTmSXJ0E0Qy+M/7aJ+pLz4X+UbyUY1N2aNmffS4RCRh
dySbZVqW4oUWQZufTXU6XmyHcPvq42dcqHTNCbqdNFeN/kBouLzyL98N4ECRoCC9al9RI0pm3PE9
31g257W5BwNhcQsuYHIWy9cW8YrozPHd522vf/PK5myXTREOp2VKLn43AJhiuAqUPI9gaz/0ppIH
hK6ouVM1FHSxfoq1hFintGhDMUeHGZGGEat37XnhcQ9bm+3sNxgTTIfjMFzb+ym6+gy6U0u41Be2
ABfQtkJxQZjF+u1oYQ3vGGmHziJop2ihmb5PhLj7wrw8U5WSlcUgCo/dgMdZFut9fmnYURGkaFx2
AI30RYdJhtyiWJA7SoWCDBYb8CIdzXFZYplpNewi99b2EtQW5jXJUdyII3m3c10/HNlJx7psCdD7
j9qyfzYLZJdlpJW+U4JJ/R7v/CogIHLTkeFhhst0GzBhrDeJKpvfHry6Vn9jITVIBuGWrRC2elOU
TYC49D/zg7SkqczcwAljxbI0TNXtF5jmXleONmsl05W0Wn9ISwf2E+otpswg98bdBFELn5NRkwcm
saQVAsAo9WURGRYqxu6pOAyl01vFVu6hAhANtHusxDk7IabT4bq2GKDEajiylppw/qxOKAC4VYVf
fRQxE5/EtqmSudse20YPLK9Im//r+mBrAVDr59+X2Jvop7NcB8tKJk0OA/rnxRvAbVgUjcTQlzxN
O39n3Z1wUvLBGlsOcAxybyE/GMWkserdxrRuka6Gl1NloWvNAwynRKBICTHO7yOWEcpKTEwFOD7I
wTnaS4S+ZeWxI2TVuOyru58yAIBqNtF550KCu5Kzm21fABjvP6NpL98r0EIk5Vc94RzjAk/Hy40z
t10/WxlWy8BE7N6U27lYy3ZQOSnLjKnxcZhoKR5NfSzTX7fE4SoF1ZaRna3PKiRF6UkKxWZexahR
3bUqkkrYkIASBIfL0168GJfK17R7yfq/M3arQNVVlUoEUcnHg3SEjxjh5L7xIyRnhDCYooBUb1Db
h3l1gJjsUDgrDzGAW2W+EWiF5qQLreS//L1t1oD7XN/zuV3YqDiC2IRDGwzosJeB9e0bYYdhmM4T
7cNG2bDqphXr8pQj0fzyMUr2r0JZ5MCqZ6pLd5KUiuRV141QnO2uwfn6GrvGNbm2pogiR5PyATwR
WFt1lcaQ3a8Fi89slllwaufToXNrc2UxUcg3YYuroeFJBsWWae5hopzsQBsn7lrlbQew+4cWgJGR
aJsCppNrYpdTjQLT5dCIvZ46WXCjxVOhr9f1iDYNjTjTXjfEPqyW2X0llp3cZO4QDe0e07XdBN5B
p8ClwB4yGtnx7NR5X02+e/HzY/tKNkOOvq18wushvwl9Fg1O9g6jkFNgPZG6xI6k/XotfuSrhYuB
iiZi6JZUOwZZMTLmTecVp0LXDJGk86YhGoSmu5buYamwIEwbIRT4W77NiWvE3qQFmWvWBB+idIV2
q2IjLfvCiHl7TQX6JtgfJHH6TgteVBeN+704VmNCOK2xx8QbIRZ2kn0VZIjue8tWcsmakLbPsdnO
QyN3X0dxlWcJYwEhwbX+xUK+RAC1NyjkebXlCqjaHNqDUF/i9djch1SK3w5oZhH1Et90VXvTSkJl
kdoDBlVq5UrgyBGX22AmD141ecTkAF/oIrV1lXFYWdVdtE3lGiddSkgcE+XYnE8SwwyDmE7160EG
meIQ/5Cf6jvJhnvSFpjuH9v3wivP9uswWY8SNazc902TqHHnNyQ52RPKgpEblM9iuneJsi/X8ukr
afqmh/nhosKCvHQQ4W9KPRIoIHZpH3hJl4FK07FGLh/YrmvMP9j95Gd0Hc7HH5KAavQw3rLje4Qb
8JahRZuqnL8YdPXfT36XId+azz4uAo4I6R3Gr8GTnm2JY3GSHLRtvE/ur3RtWJxv00pcFHjw28wM
BH+AJ10Jzp15WzAUtPOR/Aepvf1S/FKKR7T60g7/3+Otwks32xczq6t30doRzl1U5MMOpo1blS3Z
NYbfd8YqQywtdYveLsxSdtQZoZIVRQF/DAsRLK1JezZZbPV8+LCi28tte2FdxXR6lJPjsHLbpRpi
F0JlNmW+RqoFnNt1gjVwD8E2W58XwVjwYedvVdyCSKh9lS0fjkbjnghBLQ6gpNVhi+vhQi3zQe9s
F58kxyQjmJbHVszKGiXbqfwIYxxlxG4szNpTZ7JzrTGV5lXXebIAIFUFftIhCyM/FpuxRDQTZ2Kj
1HJYcvHvY4+rFpaudIvZLPpoBpSvQ/AA81jNQ2wfDGiEHgHPaK2QxlBrmQO0FqgAiH/Kvh8LrMEA
ZK6GPM8ZRzfAETMVoGxh4p+UARTcyyhUjYXMPlGrREZ9piwXfreV/102rcZAuHIh2pRTxZE9F5rd
+X33eh5lO8fRoxZrxqzVvc1k+3nnA0iBbJyH874U526oL1+oCN0MsLFeNQRhKi9rgibbFKcuYmCB
ohYy66VNRiQeRdUmfMfXX+TGxvF1ir1eiWMg6oDMgC8/fKZ08D7l6e7HUnTOtdUsOSR12DtU1q2F
gguDvDBKM0vk2NJSU69mFYP9BoPaoPkOVINkjzbE65YI7b20rxmXSLXDaUVGQxk2+NAkspO2Gitr
NmXEZnM9sADuWg8RErkBMpnpFt4Os5Wq89bDHSHk0+y2K00yFWVEGnvuNdg593obhFJVJUVpy5ly
VulNU7a7qcylq1ELAi1OK5boYxPOd3xV/yiPfboIMugiwLlPOP2PCGEnJU0B4UMKnNoSTdUeatPB
/jMwUjr7KI9yTPWCM4BMx7Pv5an8p9vzbH83B3lGj9quvGvGQirApnVC5p1vS8kH+TZy2v3z52mc
7qd7vdULBdSSzTohYlvJ6vBHoCJX8i/53ulNf/jrFhiYRZWqa+8rQYGOIZzp01UuraxfMSzHDwV7
350Q3nJv8TLfVRQhHfEnFL0q3RuHEXFlasxZkixFyXIDzr8lRSkMgCXB0Ep+uPt3bXLR6pB77oUi
iffXs8Db62l0Vqo1+y5RQQ0SlkcX4rd9Z4TLIdjUz3Xu8E8tOfMQCHn3ZF041x8AuaA7InfpUg5/
V5/Dew5BsVlQvJU717Iz25S/HObdfGNRSu+boQJsWoyJJ9s0+fzuN9jMq7MKb9tQV2jTy8rfOAU6
0b0euzQ4ucF+DisHMUDFDv0QsEiuSJDRqNpx0e5mj1n60mJgP7mllh/TTzDnWs3P+zKJH024/M/g
Uc5VKCwcsS8sL1LTCl+SSWXg9HmRVB+sqG3MdgRasDjUZlXP9DIhBy8QcJ+cnGDPwWXkb4TAB1iG
dxnMuvq8fOzCdMa7mWVEWi0K7hzFh4V8g5meW9zz1rjLBQ3U1+j3I1WbD4gPG+eKAf77aRBwtm2t
WQerSCzx3xqfTadm3z9U/lEri8LUsg7+bMXa1wYS8mJgcHdu9VT1Wkbro6G9E2IkB2SzGF52Cppy
T9c0nh/B25xPVnCxbbGST1YKh/KVcngI8AGYeZZB7CpY04vPdZM09vAJuIQUNjDuUoQV6QUr7rpS
/EbG3Z5fLz/JteNn3es3l/pnYE1fvR/rFP8REpDuBajpeCi+VCDEc3khg6d0i9Tscqx5XRVHJGxl
WDYvtf1kBODG3opOndzLZXwbPBrqoV+KH2cdTTupTXFS9d5vC5ohnO3OJaudURmlkHRQMSmI13jS
srkwe9kW+WglL7JPl6rEw/ta19hIzKNlZ/mRGOHGNh4qiaNWLWGdNPE3Q9RWPuWy+MabJ0BRBuse
+gd8uVj39tO4t67Du6hGTzGu+qnKbovuH95XlsSy/sfcOdqkV500SyEBDIoWtXgFCSSSSZor9jQF
F/x8E04NduWxhDAgFPVbu41sStev9GwFI3qnM4IPfsXRQZCkEobpCefRLKUHz/AhjttOEG58r6eU
bCR8V+HewbICwMighVYSULGYZUe71yleOsAuOuv42+uiurVFZjNI9qniLWhJpKuPMZukK6lAWDnk
QpeEAL6E+KBvWMTjZN/wLWE6o0qz7MCtLcHr5r0VPEKTNhUZ8PHyePGGzQ6jA+ibNHb2xFDs5BNV
5VEE3vzQVc1UYl2AwDDb/7Cgt9LMoTBy2lDSKsUeBLT67/in9/vvYVdSDWbw71aZXkoKlaelKYrc
CaCPOPlk23XTovhpN26mQqFtFFhWY6OLIdzwKj8zMOd7QhqPf+EPZs/vx2HgZbY+r+cwPaur35LU
lXbvUN9XE+X1y6Gy76CiXNuH+k9l+ir5cHgcp7/23+sREbmX84YKOu9q5hILWLo2FbKvD9FWnApu
U6GYPjbSlnEWcnRnu6zK+VQnJ4mPgfuybk97FJju1JxL80lg1asOLcOCqyxOVgp/XqONpgmsBKXj
Q5I1RjJ1WZHzERukkCHal4CUPtrLmqynkGC86Im27etieSblYbx5h9+va0H4SGL+vNzDE8dgj/Y1
EvfD5DDRVLBDsWv7BBfQ4LVVEUWTG1X4QPYPKYmn2UEV7Prxlc7Ua3JYaFOu7l0wwFq37pHZO7m8
rP6heVEez9amHye0msa+v2TcFU+YcXKUegczbjB/W52KL3fJbfu+CH/n2gC1UObsrsk+HGsqHjbm
ubrejFdO78kbnuE61WF54FwuFeIZztvnD4nLoz1CpqyPU+l3Xy7khz8j9R/lJnBeyOalu+rHr15i
g2dhosTrKkeOeNdmeay6K5bssl94tAjkv+rsx62eUEXghLuYaM4bRKSJxt1fgzz2qrI5Bx83QdCh
a4At5i2/9iI/J3Ao1rw6NGhhL7rKBk+ueky6Au0b0VfexIEq3vmIjTs8EVx7XTdui4bFk7sY31cY
oavupbp9USh718iQg+nmMx1uc5ASJDvNjbWkNxKIHX0f2p9LiaaKm7vGgUHHB04fwPRP0cFIBF1V
TTTPC5HkVNNb1/5CHXaiLH22FPxmRR/5Ic+/XbPSVCX4CJFkmovPAMRM9l8GyYKGgi0zz0tefcZF
UQTu2GqAL8UE5gLSNhcO/Q9t17ioZKECzQMLKuiD70tCHPUlW3YCdP1uk0s1PeIVwNQXB943MdUU
3i9GvXTqnDJztQzf+n2v3FD+7yCZGtA8gINjf6ET5mV+DBFHIXkC9CQYzhmmK0RO9Zbb267zxMbj
s0OK21jeSjQOCXG2HybssnntXev5McEzkcdlSJDYoNbWgPKKFAHflli2X1sIRADe8DPRxVoc5vxs
8TYPessMlcnxC7qfGfvA+QvvO5x8RCHvzo5h5fwZFUyNYFk8MascuiUJ5FSoHUeLdV7JnirQeA0O
TTGBkkpOccmtwFy49+n38Sk2Bu2P76prNqbiI9FKmW+TBcrtYvxSKwypx6pSYpEOJtIA7yvxZme0
3YwgltC3Y3t6HPOqcJEA9/wPbJi0zSKeR2g/dG3DggQ8ovmuejzRZ++vYGM/zOH9e16MRwperA36
uBPfX5QTvxVv1RTWPdQe2Kg4DUE4/tpi3lEuNl/DxqEopq7daQyGACKKITijHB2AQwYwwvZyKAu+
AyXT708ky0WJ004E1FIloR4S0AcJYEg2OH+NR0FtscbPAM4z1HEh5vKHsIoP5AP1QfLWcYjGuEs1
TtPOJcDpAnmiCxLMGhpOgU1MdcsmhN0W4JedTKGaOtXgGLzBNXm5VOiBZwiBwAnUz14l/ZE95s4N
WQ2DyjUTJFERUR2CTZcdpcvWUwmVocpPpiI2OQgsyI5wb+gSKL64qBQRlJgW4BXvVMrxz2GcSI3D
+55ljfFrME59ApiIdFC9JxDRMe9I6Dxe1DAykclC2mXuzcSb5RmXNNFmN8NziYThMIQsTbUiAZCK
zScY7ZtKiHkQr2IAYP3la7406PyQGjrVvDvfv+QQvO32SIJjjcOpDVjWGz0j13leA4+KzEdo5fHx
Lf2+Ew/9GZw6oHBFnAyy+Fjk5dY5WZaeJtzlOXZg0apDLSMnzDRC4lydoslei7aB7vpnaUPucWrx
EDrP4NF6jUzW8J0GhHLLPrA7OWE/KdycKQvZCvf/cibqj1SI/Gh8qnDjE6nUJDOIt3WMQkR8pU4P
v1nQnY5YFaVRAH/dAdlTRltNR5seCiqUNlWR0PhIvetnPTy/wpPE5QZGaEynY9T8+NXVFhXMeJCv
jj+NedubzQR36zA+zYSQktZkiYoc8lN9fheROoH9Bg5sMu5PBNzJwEOtrent23YdMni1+pSDb6DY
GIzYNmdS2Tzk1DCR/UyqGRku/OO3a/DC2GlhcSRNyH0nx5pNxuuQ9luiDV1ItQjy6j8z9PG6gQEX
flhAdCVg8ipHiAAuZzlVIuTs7v4pOyD8Pj1WUl3nk8rXaS2tMigCTEI953fZPX5Ddz4IuZ45NRbv
L7/3ZqAKLZRfZQ1I/CXLtM1+LgD453k1318rh7GeTftzgaoYtEpK3ThLOmx8Gt/z/oORve2nXT4N
5MtqeSrHlqNEUJtAhxbzP6SGvvEybid/SXGOyY/o5b1+lw5Msy7Wy53JHdbxSaEb+3w9080QJxI8
PyHsX4vtoWwNpPXsAIkylf9YUUK4DO6XRvrnBTslF++gVwWmKSERiWs9Sdq0RAVhnkvVDzA+EDpy
6W8z3/TdDAUCDQQSAZgZvhetL56oZvs6LdvP95PVJbKIEAYC+YOAWUEaR002egUDbR1SegmtDygC
gBIu401Lmm7PELRq0MIP1Fci6d17kyZ+rnN6v+5LIuHZ7q1AEk5uefFMyYa33rUGFRmB+10UbCZ5
u4QG27t2ZgDmBBYr8iJ56tj88BrPCsIYRziu23M3q8ryXgTnZQPvVZWcn3XzVKX0ktgbz+UHXd/K
ZXRIiRA3E8mBDXfxZtfDuMvOrLX8mF/FilXzqME7bNlKIsmICZXJ5pX0zFZvStn0jsj/41XvMgvE
OENzT5tVjNK2TWpWzBBF76LQ0TradKv8838i1T1BnmFytqlnSe80DKPtVzipn3/3F4GtfV0mgeUV
Nz7EsEcxzLG2XH5Gd3zGr828/KZCeuLqS6WfyWKvahq7/Z6vzB/V7Hv+XELfm/bkxm66SbCQtNKP
+2vgc1hjpYs8ganse6p/+uQsOUAl83GvpTqKZLXz3Xyh+BAesCa34vVC+7ez564D7buFwaKCgwxs
rqqqlXtMMpPEBO2mNq385FpJ6V5nmS1wKjs05653A3HTChqsPNHRWFZivx9zJ5k9s5wDZfw9dSxx
3nIjRUoZpeSMlAiFM4m9RGDn04ymwSzzxseydxRoKksSJcQ/uBLdQIwHEf/7pPNP+qZUaKiL3hTc
aWQaq86OcNwOueteen2t9nrgFrWvDAKlmbbdyrzP7jyT+rpVjjFaFF+bk4iZ6lYss8RWOhvKLyMs
A8svHURp1pGfhGIYam+xmMhI8l9KDqaCIJXFHOBygJypOLWok1Uu5Nq33yfJaczDxMqOoCO3D/S2
fXX/vlhWjaJkHi3Cz8Bi2uhgmwfB94DwQM+CMtGvRFzMv/F5SLV9JlP3x/nsTiwraI4RI+ZiaPBP
ef4oPWN7JE6ZdLp9Lz5jPMVP5soXsOOnNs9Dbk4+M/MRwZp5EzUMwoREkJyxUwN4DKWubX9NOOHR
uygnl2uWDxktpVVKLA4Piyaa4mu5RYmVlm/4zkLekaaA1arpceqYCLeyMxXGDTCPmb1C9kEXF0gR
+C9NAE1KTNQQjS0i40RIuQNeK9uUDKkpKVRbH98euuET+97iPVVh5WGcAd+5l7VUBbo/r5hZlilA
RyYUPAy6j4FqFAyteLbCwBWYRVmnGNFh8JiZmsXQW9bAytIzwGIWNrzOGhc/VUmyI8SsYGIhR1rs
+xow5vN05FcQioU/hjeER6piL/0t4SjQswknSFrFL7WF2zsLoHv262dAi/Mvk2ZZCxEkiTfgPKYb
u8LX/n2UTthYqpPjEcqO0De85U3s/vkLtgQYOQDk+EOXN8om5dh6pNGJaHJ/np1g8GHg+vhKeHx4
A2qILU3BtkuDsR0OK7SdFme72bhPQ39QEhUedxxiZfukgycTbUYEkVObscUeu4jKS7bC2JTQ5pTm
TWJ2CpGwrgJTbTO06Qdy3HQrdqFzkFaCWWR6XXE0Kr72fC7T2s1Xdb3vApO46Oych2H4m6HdLvw7
w0BZ75vnvWI9FYF4YCMZ3HEwPKmyLrFvMA2F48WFj23PWYAQLp7kiwNp3wsUmF3wosVC7jjBDNtd
FVY5D6XJg+nNvo4FIcZnINtqjLOTCjI1x3hQx14sgMidM81+htOQ1ayHVN7pqCi6VpGJyqjqjMEQ
1tJE+9zSUnaoVGfxPzlWBDhwB2nmLqDfPybRwA5ABnuPMRQW6UWZIQXwiXXZ5JkTxHFrCVRIRU5a
YEEktvi+DeFA+2mP2RKoA4vL25l3e8vZQIBihVW8dEfGOSXoSV+KCyjpMY2EkLSNXs7Fgou8z9dO
D6LYgdC1OoHrjYzfFXP0FuvnVb693xKw7fRgp0yXULekIUloN7A99JxuhLoGYiDmnZIHb8jDclyY
8J4dRlTEs3uIy5skj8rfi4Bvoc8ioT+Cxkjy+exFOieGg8qf/GbFuiju5iJ7cFlaUFNhgqsGJ86T
J8gQnr2emxMi0fTU8JYZeYQoyulvnoK7QE5ALR/mTNlR3RUBD5eQCCOz//nCJ91jnwar95I5+f+z
QzHFDMa/F3O0KLyK5z3ztk60nYHdw53R7zwU/XRyQtGHmZ/i1hvrpiUvnI8Yjef0t82chNXwNj6o
OabxNJS/tTv9fZBSy5rBjFpEGVGSwwxuas8Pp1z4XKbej7E21clPjeBr+E5nlPymCFP41CL+zF9L
4t+0FHKfnoi1VNKNw8xeLr/vMONmHISydCs+GIZ+gYit33mBc1STMriQ0VemX5rc95zPsxm72Wro
OgffS8c/xVC1k6M+zNg+GasuwrGgfhqF95MrsxluhuxZ7hm1EO8IJxFOwaVjwie/jRC9YKjEvz39
3dGvjXQa0561gcxT3GbznfzOvd0L1dARh5nDFT5dMNlQOpKF/Xeg+UClVCpJn4eZEVD49NVBgFpD
nVjoxOc3+kT62xMD31fsT3V+jxd/d6anux6dx7uxz+S3FITLmFm8Gca/C5/xb+MxIfPiec/9ImNH
rntK+uRPqOsK7Af95Vj6vtA10LlJPWFBDwmhEsU8/40mPnLFwz2UgbKBCCSgc8PaF/pFFaSnqjNi
0nMuJBNVL/IqfZiIT9ULH5Su4ll3OYIWKnevRww0mmnT2cpC4PdZuAsA+PlFpGJ2m8ZPEAkKQrbP
cSF/NOesQvcaOq4F72jFQXq6SV6bGiZF8JouDROYFxgmM2PgeZF8ga/3OoQ7Bd2gFJgz7Ornt26G
aU548Gfcg2fhLEVuXBO8wOcdIen/91ghzP6/NYCfY6KSwfXscGG6SLGkZKz8ilMhfq7Pnplyf2/w
bHjwqX7DePX2tu/a1kWQqdrwXTzztU5jAwxlnGQNGrV5eotkzWJCoYKb5NOunvKRNZaW3Nrn/UFc
Fwbq7BaRjDx319nzdGvRxUizGBFi4iiSf+7y6B/J/uH4CRTYLwVLXrAwHIHmMK2o58rm2d138+6D
K3sah75/PG9wCEymxJuEnO8LjTPCcWmcx3NLq+mohaan5ZITSNQQor3hU7kcNKF0GB9o+65nS4/U
Jxbk3bVXDcwi7D2LZJSgG9HlK2I14c0rECPjf3Bj8hCQIQ+dI3z6lenR6OktRptS4v1QS/UW7VTv
8Jp6T/R+yRTRqluVEj00q1grz8wo4Yr4IQV+LF1qQVHkxMRKVVjy1Xkb6Cu4LMx5uNbriW0tyP79
W+8qyXeb1WFF8xHET3xJfCtRyktwky4i6fLreKFmIatjcfvMpKqZezmfaN3XjWR+pNKllKX1vbmY
vkx3lEfzL6dICTwEukhs9DqVI1aeQoDeOYKphxDpjyStKR5AKbUv3SSmYz/8dmKP8n0m0Vhlr/oB
UlR5VPNt44VBAbConTqGdnbXm1uL+rEvqazr6HCs5k8UVdQNaK/pcQ93vzK/JGt2N69zSgDf+Qqj
pnLMK7qcG29qxz4L4CfFpSrHWT3MiMapBXPPf67ftat83dSTrbupPriO02/L0p1W5rVxxkCpZFvS
BJdSjrN9cKwCdDm4ufKtOVGxFUaIIq3aIdlqO/vdtFO7CHFkGi2vdWUrk1+ZdZvAh5JnQOgVbLKY
2Zd30u8FzhBlihmAHW1WDP5iJ946tXLfhcG8TB5TjtfvK6Y2/avUaIHYWiQPdP8Q5nisOptdDSYP
rP/hVktq3SmldIiSw803WRTxyBRLtJUfrhIAeX5ztJw3TslKLl/Jb0uHlBz7aJUYxX5qGAe5AtJ0
GRtIBuVytLKC99f1h5h/rhaj+46VT77hLY++JjqcK956OWjhpXy9gGGVsM1+4blVBdfn5elZXbe5
2qhpDK7TtSYdk2uXiZfnhs53/GWpitm9oiRx67d6Q+eK1ptSZpLqI7MToLtFmXiVYSOZiDXS/M0E
YlAMsoamWyuEOGTK2BZX+VQpsZY/R6d1+Ub2bXGJlQI5slCcPPgeIOVWoQh4DXGyvWIkl/Jw2N0V
35BH/RLZ+XnDjimpHvQDQ0OOUhN0e67S+53suv1m6tY8YchuCrOfXW9zrN1Q6MZfuUgtHsI8ItTR
kUDGgmxPdiKLoJERZCaCIlkMK78ptbhIqL8lIw7csaqvzD3qfOeC3EX/VbKTLPB5kHtZPTpC3nNr
0GSLpYf9dfomqkbWL0StiWQIBVKmlh5dPBUq059m+tFI7OTwFm/FL/fx+LdLfba4Lo6/vr76X7vo
SkW/+0NcYBa/tg7FSeiH1Mvx8/GobQrSwPtf/W9WF0HwxixVajyizqL4XTMOAw/1FIvWlThvjMp9
shonaZwOcheRcuClfGn5euQqljPR16HWpH3/+MN57l1El5LGzCub0hc4q5ihY5QheB0+SMe4k+ol
SnJKRUOz5VR9E6NbeagloCvlRC/ZUScUm2jnE9lytowCX82Xw21VTXExfReGQy1oYqaKY+74S6iz
l/GNMt2LJBqVvMrUw2VBEinFKuNLKVynZk2Gb1FhmRUV0XwIHaR6j3M5NmR1ZuoHEXPCITS+7lSs
Hm+JZS9839QDX7t8qX2v2htq3lnFFmmolHJ1FJXM++k19376mHayJDN6RNElgYai5LTNY1GBqrS3
h/8ur5vRrXb7uNWoOdcL0aq9aiv80M53vi6Uldh25Uup31cX5+Vr/KYMzsdE9QFsDiVvsq2U5BBm
v7XAz+lSX7TenH+nh96kVVEr6Phdubn9jE/ik2NlH6nOXBUGr6SKzVBt51Ic7x7RvRv+pOpq8VwJ
w+1GI3M6yhTf3sJ4upQfVKuvNpeMTlrU5+Nse1F/3gQU64/GgrGhzHheinMjWc1PppPl+Pom7YcR
U1WEwFH6o9mq+PLy0t+Wvj2++lOPLwOymSm2TbQw1RKVkHWXqMgh7hn6NKXkSfburUmgYZ3K6kg7
WKiHooQHVhFVw/hPOdv/yfth3kEzaskW2LcSn5t66nM33o3RBBCIlh0JENUUzZtt3TbPqFSADQdy
HubDmzVgglgO+FpgiXpYW2Uwf51rS7XSBTTzIQPTjmVv+nsh5GkhdRcwzscCxRwnRy1od0UqcPYI
PCNS3mRGR/VnMaHusDsMQrfrMgP+9VSF0+OPiAKSu5UFDnBXiGipwlF3MgnV3daDCSlqPy9K3YT1
51RCjPyII25w6rvJUpcCEI6Bj4UP+mQovDn0aUwyhO1d0YuJSmJdf0QO+dgKQRKEVuXsMcIZqH4s
oWKhxBnldwQBqQpIDFckmVBgjkKBxzb6KX+oxJktaQQsJhFVNKEeqidRJA4N1gVlPwVozWl4/JS7
EAdpLKHtFTWZQiM9hb9pxMn5TD4mVpjQOoiAGyfeTdJYdRneGdTKPz7Cr+9C6M5O5/wdPZygw3bC
kLAwvzV/iu2wNoebj951xD8HGIbDIpR5+vjwLZoz+eh2daXSIY0YAEcPG04TVaXeNOMjNNJJhM9b
8sMbkRfhPt7i835GrlCXjU/H83z+QsEoTKhny3n+SJrhDBzkAwnLOYaTCNgvko6mhcdH0nX7+NWS
drzk7MMyK1WeHG24JRs5P4UbdB15NjD258g9l8mpfwhpn8nZbyoicpd7pWPEIy7fPQsDl87NcBkS
xXo3XXIqASpSphMdM16eTGEdGCAYxeFooZPCVemG61d3ujucAChor7cpdsqx6qzQiEeKLZfiLYof
vXNnUZsWG4nypS6HN+rM3uVrO3ToEcMhnN2idH0xLJ8XFh8t0gP01claeg4j59z9KRfUVEih7x5C
XTwXckW3KBQIPLVpRF/aDvbXc+Fi/wtMqFAOkB9X+vyXjv597sufPaQnt2mEBK4O8eZjibSQGqz9
7nNTbLVa72p7aWIRs7gIYywe6jiK0WbwiBKlEh2TKv+1Tk6hhDtXgi0WD9EpWo2fxPoKmbhv9dH6
8S5FdWLXufIcnz18EVIezSkqZySlN5XTaPvy0/e/UUoBxFmhDdCtjhsPgUUYbqm3oPt1bKXeggDc
FWEjXw2jnPrGczbYLY0FprwVdLyPjN5wCz+Hq7+tqwFT8oqyFuKT5YprTldv4/dZFYGXHQ5euAOS
UObN0XAzHcOsOBnEIYHKSiibBy22DDhES85VnjPgTVG17291FzdlEvfRCPfWbdUIz5tG0Bfcl1Zk
rNeVhV1elm/J/lQq1L+e0oT2HzvQT1GDzRjBH2tLwVCj8l4Nr8KqTT/NhFn05gPCSMPD7BjSa4m4
L3qhlbuOW9GUC28Wgim+tXFrc/4jYhD54U3ZhKBPCCtXAIEWHTZa4L5SavagHVNsblLj0+Yl1w1F
fpn3XB0CUG73SrB37O1aoPbCLK08CZnn6q00flPoxnwy1rvDv25e1cObz/a/YJsFK+XOFJIkjjMn
qE18p8wbK7xsuYT9LAD5Psda+zm0X3uvr6+XCJO6d4um3WuZGLpbsmLbLF+ppt8Z/rn2fwdZY1++
93OKFby+trbFHtUV41rcoPhKmfA1/PhbDc+hIEf4/xMI5fZpKh7Ln/IzKBYCA0qfIiTFT6V59sXZ
rLGw1Lyvt6XHS4GfXrvJUWok2neajUytJh5SQsw2yotdvIpiV9TPwNXa4rfdovA8HeRNevv4b4Xx
Wcr2F8Cw4p0q9qGZTat/ku2oW9Xdt1dlEhVl2ixlXgBpw3OZtouZciJoqEJQKNwxEIsZnZvhFgp4
seRH62reivS33oURkV5FrWv5t/QeE/qZRmLv0X/P8jOtNTSuo4vG/pitkljK55JKIFyuH0rqqGkG
pAiY573BmeSshUc8osTVS5Vi33GcvTDrR4ZwsExrhUjtgkq6k4ty7MjwXGhlqGJ+MXL3UpTf6iI/
y1Kvh1TbwkGs//uXjwYDC37YWsPCmYKzhzUyWQpc1zClQrnUYE0HI/2Bnber7Cohh3GPn7d52nzh
u4Ilmn5E52t7KQTkCLfKL/853zpyORq34tIJhXmmnOFMBXkLVL5INtYjCEha6F7fG8VRZyQRu5x8
XT27IHRF+FRY0rh377+lTihj2PiWutecR3Pm41/vrCNwErbXvpMqITV0wgoejzIlielRqnztHyrZ
2t/jXNqUwzu9r0TqLMoW2fAsv6YWOqdwW1L5U9eeVbphel6af6vAPLoVN1aDsArwq7xjMaHzprcL
UUAKgvX98xrs8Ck6/LLCdTZ6Apcx48s4ssWjmgaLxqN2q63KR7pK9tlsW7GeKC14syhKZNnQ7X8h
ZZp4ixG/XRQ3UAvKTCVQ5nNRfxjCYcDIoSmFobNrhceJ0Fdx14Lc0z602jtiuF2r6Voa9236ERY2
ggsRtnlwUWpnTKqGwy8ayRrg3YUJo+1Y2jayTQHR4ij0N55Zieik4fa3qYSPy2hwm0ffikIYChbS
0WjUmSVKnU74hn7y9cGsbayKs7BpLmppsp6dznvrXG69+zebjSy6M5ff/V3kt/xeqIZhH6b1LFGe
nTs+/dJwSHXJt2XYrwbEqqEZ5EdLzM5WaJr2LYqr8siG56yFrAyjsLG9bou0Q/1ocXnvjEaNRfHl
e1m51Z5N1cpR/+v7Sy5CdVWVFA7y6b/Zl7pdC8qf+cjgeRpjzDJrcTtfZVclGSN+HUoGh33qaiUN
q/9zbldtBMdW2LjCQqK8BcMfkT74n0SszBjUVt6WRI+i2VjPRZwMzt53w+JZdKZqAP/tM7Ho+9bc
tm9+5AoGXyA+GNsf3tSTeG40b823ZnPczJdY6Y9S861f+15G/bBFHV6uo2QtC0e5F9M8fFuZkcSD
k3smI0b0gwDH5PFx+4i9e/TmL/OXgucNz+pkbrVXo8UoPBaj+Q3orETxdK3sTnZb+8lMpBLK4l0F
RCyngni6SuL80jw1N9UrXWaZ3rZH/hphKMO0qU3fL/15VOvzZTlsfY7VEzgIm1d7oqsZ68FQvzaD
lTkv/2OqotNWB3RyWD3MycYzLbmnvPvT/1iwd3IDLCUAXLDU/v3bfPy7Fv8FM6lKGGd0ft0oIjci
IV46DU5SoT8E9ARHqVrZU+WRley3b0eVVcMmGi5mKB0dbiHUF6M7zUiXHIMpLk9tZuHqhPw15iJU
JP40aIIbNuXRir1aHlPyvkO16UsnhGrvdulp/wadDzGByzhRCe+1OXtF/JQhJAAbMnOCAerTZL8q
RFVrwQ0ne6qBoZEBcgm3sPCGRfcjGDInla8DNnpuHVu3YPeIXQZrIxxAErdUZYepBGsWKOAmSKOR
f6PTKT9s/P0L59bS/2feP617VjP7/IfzxdpX654+8J/j8fetOEnRimH928RdjYKvIqFJAPiXZvJv
IF0dZYOFE3+AWZnZg6x6vqEb1M6tT6v7engmfj1L4B5IIPieVgufQF7YcOC1/eqUX/XLwv/hM5Kw
gjUULtM1ktj69h+izmtJVW6Lwk9klRm9JYsRtbX1xtK225wQBXz68w34d51N6+6guFisMMOYYzQ9
Odk6EmfZDBLQUE28gwROFAV2Ky6JKvWnei5BrQJeGOYeDpDmJrYOF5t/PR104022vYQIAPETZmDb
50+aq7qv+mhV++bGI34v6XKuUd34zxTHeTE38kPke282G6rQkeN6WrhQG3yhssN/uHRHHEAQ49j1
6kbtl7obJaqrsUnpZInxykPRpo9dkL9Oqth0bO47oF84+1A9As07O668THwDXL8z5uuTUQr2gecP
w0cC3KL5FDCwsJF1rzWAQIxxQdqzi8/WQKICjh6u/wGazqHu6uTEQfR9v0WfGfe2RnmmHDr1PYVd
nOBjA4HJp0bRvzJiNei6xORC+2wRFtKC1M+sb3vWDY/W384Ow8J4l9WKU4fnPZ3ikRqmvsXzzJ1Z
XW8Hv3Q88hxQTP0zxVxQAfEMbSN8DyU8S00Ole+QsadvNcqRGvDQ+4LXjKGkmZURitdsgpOEqmy+
LYuKh2oZ0q/CS2re1UADlDh0P4EW5MO0zd/uGOKaTjowmQmEYz1rrGpC67J134hf0G/qEHqVUUpp
GyMVGi3WiZr7WsONgS1/h68BncU8N5w3gl4i95BRcF92bmMKB4AbwDZEfxp8r4VI6whpCw1WDVdZ
U43hk0iSHjGdXCw0emE9kOfQYEimIFH1e+ayIj3FCtE2vwtTh/iZc2TzPrEj0wn29atkT9iY/1kp
sCPkQVWj12UdJnC5PRMwKlv3XuElyPaVa5HljVsWDhoDnRgLa7QOUkwIDGlUM+Q1sDJnOIXime/k
RuPHTzfyV1N8b+I2Hiy0WHLyLiEhhzpc+/piZa61jbPhz+eY9ezXghrJ/Hthjc+9ZMSWJdP/xCYA
0VbhjKdmk4g/4pq4oO3c/UQIFLKKVe7yq1EXazz+LTGrYLWAx0Jbg9pwszgJqZp8oqm2GVeb9a1Y
4QiA2YzJoq0wB4u20aZegSvUvNWMPNsCsus7YGIQY4Ig9+Ek5UF/cOkbrprqnM60syG8QpAHxD/U
wloldVBR3yu+e1pY1EPCIDB9elpGtUpTYYYrCg8vg0JRA8UOighTHhT5t/pDtcVEwGfNw1NEib6X
uZ1C0EKDoAj1sPpsWjNASZwjZf2gtJAIFkQQBFiKo0wV7IfVoZjYLOM4w/9+1mpigJ+h6JEjGsGQ
6WgOsgQObmP4Y/kZUE1PQbZ3RwuD5qQCTlAzMwDyFbFYbPSDGoUbK5uIWsR87aOombVTNlNDyzBj
0OhgEczkJ1AkamLdkPvk0Pvz5Wwi51Xrs3ZA1Ku07PHB4HY4yYz3sphjVmnyMH14nR59bqgMijHV
fHiKRYBEUSHd/OF0k/UNFDRgT+GcevByjRUFfDAYPVbchpsHjIQbIzx2tYdDxcPYUbAEMR1mRGXz
jRkLMY+MLbEB3WI6asPYbDQ2HpxTESj8Km88daebDS9ju+ne8KwYrucJQ9C5T/Jdd+w9bc8bM5r4
8ceDPRaLlZy26XF/i9Wnydot9d16AHMVRihK7QSr8kiXP7yYWg9opbpwyf6imbdhB3y7ikkXdip/
WQ6XvI09ingc96WahxPPbFoKU4IBHHue15tjmI9QetdOovBgERPcEDGdDot9S4YZfPHEVNsmgYph
xcZM1h1XA+gomajfy/6yQiv27nSqfteIV7/szB9MvOkD8V7NiyIoOD27hBd3ZhtflBuhu6VbSBC1
mKlDrZGwRmG6aVvhQnVfNhpm2s0YaArGE8ykj1ncuk2ny2vyuwtYlbn7UTuWXVCj0FypQ5g+Qzp7
Mz3bw364ckL5cV0COTLDZggTfAOmJg7CD1SBMD5n3W+i+dieqTkaPexR3Tac39/fMRejwVO0E6NA
IVP9kI+oH152sDyCHYvUWeDdXE0PG5XBybLp0d3YrXCxE0zTAfW6h7qCKNg9RAv4rSgkiqPtvPkL
IsjBjdewrHmVDaseBxplrDbJ+NSlxpXFi0WMZUrrm0y6J9sqCxpLQtanIC4aJn0oPtx4mJ2IVsLQ
8au4mB4N8IAKeaNACASMcgVIFSlNpSyGAxp25xkWUU3ZFESuNBW4zd8zik80d3VoM/t3MNaZ0zNe
xbCDxpGF+khTZEqD61HwryHpRM4h80UzX5E5CFxczXMZADJhip2ycK54k0aj7njigMDSUGgz9g1l
ppTmwwhbfvM9s0NbFLPk+1trueYDI9RQwIvBNaZNaqUmMdsY46zYk5HsyG+c7rH2FkVndoQ5Zf+C
+55rg9C6LlMKKgqeIU9YaEGs4GtgMLBZXGGuR1wjPKCEpiFfYVn/Z4IVix8Di6pB9lnN66oQGiCq
2DnGaQcCOXoaPhDKcYt4cYXqpgpkHBU/gU2RHJSXm+c+MF1YRigkdbn5PqAPdxfsAg2Pj8+eG4BH
pvULpEOo/IL5nrRdflFak9qD9mBFLnBwjyl8V+m7ttbi0CCj+BSKipbddopDA1FDssQQ1dbbGDdr
lJC2B81Re1zigM+U4rVPl4qxk1OZ31l2iUbcKHB7UCh486TRSHO7KygqYXLh44ujAtDiaDVH9VHK
7Ri3B29eAhqI60g3OHccn66OSldqJTW/SiFX0t/Tp+yeELGcijWF3pFg3ylQ90csDC/vQYkXjC99
o4vqj9HN+k0IoIYZ1Gy1KykdqhXBGcPYiUj4BZTsh2EOEQuq7M+l2F/3AA2QutNR/nqEWb/dvTjZ
IKOONiWsQwQYWok2Co6nbpvy8vsCli4oqRLQxydfu6s8IPlj2oEryMloNzZcQMx1J53uAegT2RMn
IFkvpXdgO/AxiWkJ1KTR4uQ/I16OoEdCSWs0ireUjwHLdD8diqoDdi8/WrTdtHPy3x024x71Xu9O
NHoNaj09UgyuTq3XAAFrgKqtOocunNLMAt6O0mj+4IJ/85kNTxaEngDEGz0tBCwA+UN2wcemHNbG
gM435SLf1WaxuRBAZyuGZqoJd19KA97Qt5RB4Tagz1KTYGZiNKtHSOv5OqPsCFnWxcHUp1nN9Yni
cy1QaOfkptmHO1nsRhWWJ84mui2O/WIHv6f0lpDn4MLVdbB5+jGWeCvLfTUQWP5xQVnpc/CEdFD9
zufSH2C4eaJp9Rko4g4UaFrXYoRoYEXLO1AtlvoGNWDx9DZ+c3rRhzUJoo3jKZZPEwNm58PEBK47
6sD+wQVTAN8pr3VOnRvQSNHdeqvA1XDK4B2o92QnwVnJegrAGStLXpv6A6yfRocdjeBHZgu9Egio
4cvJA4lp3+oPTPWnB6r30wNaDjIaQHWVDj8uMugBrltiGi1cVqA5+EttPh/0M4cSav9stzIhimym
81Znuj90D6LQ25yGB8FcWMEGgK3FpQX8WaxNZQDy9zfdACkVONvxY4A6KHRbo2TdgpOo8OuBmTPG
QdWzfkEMuI06hAHSXou0mtjtMyCGdFe2VjRC14z4L1et69YDNhm6UEqZalcsnec1NLy8Or/T3BNA
7YwiSBA791E8reBKj9HKEQYdGgKanLctIVZMzAN6BYAHbYtCusfj774flNTaD0QbZ790O1r1pxtN
WzPoaBYXDA4Qs9jtOV1gAjwutSW8QE4DtpQ3Fi1ybDgp4uhjSd5viVEAn4TnnRqABB6weNr6awqf
m8BPtK5h5VEuvy1RpsdNAvgCu8Afv+IXxwUDh6gsfMqopC44PzrclQ7VkxQH1ZsmOpY1lIeF/QZ9
DY6+nCPd0XqgTcgJ8QFgK0Dk71iIdx6s3+0f6F1AP9Om16xFVmIftP2Pm1kfUMZDmDedOiaigiIa
bolHRptB+Lb3nRMEgxhlvVfwIroLKsc/9kGB4O6WCUeC5wYlR3yPgZut370rGjkwx5HYICPALZe2
J3h764pRStPZuOSiNtGWAlJqVpwUeBQJjg4mZPeomBuvOnCzKUEl3IlLyQBg2UXMhqWjV16zFAbn
znHaVmm9iOZug31nhioBgG9Up0iRolwr3x2nKyalRcU8KsKt8Aikou7Jya3aIXYa010n/7BmNfw7
a9TLupHfoBS+gVONa83nrjwUMcU5Og1LVMrDjW7dPVxiWKa6pU7K0nSljXdvh61BjhBmjXMHXAaL
SjNohan9wLjhSkBPVthUwAlgmxhOpRuhgXpl4Yc2CCsW3uMrTYbC0kJOiLAOtBeoEuN87NljHsEd
rd6nhH4njQ0IexuPGXqMqr0avSdnO+4++tRDe8YA3SlrP2EL7mP5fTVHqH13Wh0yv048uYWI1fRf
3rMv6+TSj31gj2hn5VnN8NAFZC++qMkHSrz7CGNtUJ0lBMpKw/1ITgPSiCGOPj3/8BHmI+lwJ6mZ
ED7Wkn8FFHCdVHzjhyE1LHWq3RNJDOJvbGCERQ/cJ4YPlEwN35gb/i3EzOxDXEonfLrIlUHx0U25
jhqG/0b2yIG9+NlfIRzGkLSv4sz1VkuykANiLOjwpD7UH+TCoR5hC3xDM3ukq4CXYETBNMlySHm3
1/4+QPSA7oIZoINDe+QoN7D6gLgQGNAiJFMpc2Yr7NGyo132TBNe5s4+Wlt2U49onGFuW1AWNtlf
JQmUBmW3xt2R0QAVCZJJMjle6OlgeCEVwriijtt9s0YZDBB0uSGxRc/IPzh0kLvfkrFVLSPVL+hy
Cyoln6JMxc6rL1sPbgvWwBakdqpY0XIcdVYw/jSGV1BgJZJlzEME4ggfQR1X+pHMPdWCLvWxmG81
nwAPqDeFegyUsw3GJa0nsAWghLABFjtzCnwcekjarjHWrOoPGc3u7ssYYGMtdkGM7KC/4/5U/JcL
H5jLgIN9PvWfLunZXmQhOT+sY0JN2wAP72Z5EQEQnLcWKBWB89nnLN/DJ4nRznV4C66TZ/88Sb4q
c7TdNw/E8F4e7FqTR1iaQ/01b3Tbc4CDDxM6uNLmtVzN0KgaqAL9ERzAakDDh1z0iaJ39myfCMIM
Gyxa1N4WvLTDu5sNVvj7RAHDh6i8urAP4KDLltKuTHyFmclGwmbD/zKHgMp24lE6rYugx+FmUTel
DQ8PBrmVFXyGrDR2rXfANEGtAequGvt1ys8RTWB35/WvAfuqoiQIymvLVnCWAp1pfaZAjGJ1O7hE
uPkkC4h+ABVlu5fDSpl5HjMp7CNZNvvcXiriss9BhU0VclU2jXL2hfhGXaPgvmUr21LfH20r7Pvs
99oI45E2xDyiQTBXQRLogHC8qOoCnEmU5TZuYTccRyImiWEFV4xZkWQwM0X0XY1gzWIZ5lMr2sUq
jDd5UglM1IJX5K/j7JR+iRRUFyS79EmgV4dSGsWhoAv8aDakYkwz7In/3DAqkf7bodnV1EaMlx7M
wbiKcADJF4RigOCxzia7AN4xhWqj6f5A7IlSC2wTvUpiYpwba6UA4hDtoj/hTrKO8LRiaWKF5jeB
S9gUgVeK7W4EpjkvSRjMHzX8uNWapKCW/EPNEr224W40b+lObMadz/5eY7wcMDyLVy11dSnc8Prl
Rj/QGOw5RWj1CigEeJbZDmOqzZ4MejOvA0sxotXrrUCuKPyZA+ihyKvyuXqHjDoNh8LYxwSGLGkZ
frNJYjUCTuKUahxCeWypaEHyYYpvQzClHv7P9VXsvohjyCGVwaXm6Y5XWbZ0PZTFDeoUJ1A7Th8V
cf0CkdaGH0rRakXK5WZi6vt1BoDOzmRm3KiD1HZ9ivImCn0XsR80/uhMjNppm7ugO6EHWQIuTamv
8mwPZa46RB2j3+mKqrP/tw57BwOOS71P1R8AwYC36KMgUKYBSqfVuYyip/CZp1gwapFGNdirWvCq
BTEaoFaDjOR5e91iX3HPCZ5QYpdLXVO0Br0UBe4Q8z0sFIFrVRuOB4TNaS33CLloanIAQUI6jW0H
4cMZKFdqU6J4h00LbhkinMSUelQDgqRbt392VEQ0VNgh6wP3gxxZJjMOy8oArTPifB8gU4ycA+pE
Dp9KkVJKsXXL5k+XAb/GGIM5ofnH6ynzkBL2jLZwGqpjaCjlEhTXXVQJFfGKKcjQUdYtd5M5jJ27
4YE8azKHQt/fTWqUItQ6ETsCMqFB9lvD9qiS4tjhYCm3SAECwIor32Nu4/rcgK2vOmd2fW6HA+Ag
POZ5L6RBgyuSog12BQW8jlCoEmwhEAdAk6TAtS/JR/jmse1SfwzBJ5HYhllyV2BaN4oDYYBy6/fu
wYsQ/oESiPiIAK9oWXF/QKJDDASE39x869Ww9Cj47cygk/VBxdpbQQHg2jeXjGxHmS343cgktMh0
V50pm28NZxuAp3OE5c2wIn+4ke2G9YpRpXGF3qF/Zm5o373BfH+AWB8lD95DMSVRDliSGWDbo7VR
8GVTMlvWDpsgYR9mxR9thRkG82Q/EA3FeDK/rqRCYmuB8wDZDKEwDrwOO3JBNrO37ByMKS5Zp1mf
3B2ZGYrQXXAkNEuxNAXCqb6nYXLdiW/SIGxrMl9XgHs8eAdLJYJL2j/YiTEBoVwjNi0YIkQp3IlL
QLSI//egoOD1s36E5mx0k5wnFiIOj+Id2JzQ7fU0h9G7IPajk8EwSBanDeZYqzFqBoBUoDj042mt
1+5+YCnbonCMqaPpTjmAX8MSwqqgA7Lls18ETHYEbE48FrfFDXQBdeTIY156z07TFdRiZ5WAUwc1
7/6X7qkcuf4lP6+fx3d5CJE5r254FA/aAGl7RhitESwphbvRinKOUnDYNohQv/GcoEOHDMM8ru/I
nX5TUt0O67F3w2Lcmx/Ag0CjzFZv5UYElVqQxWI0dq9+005cIppWRHRz1wGd1fuMj5tW7zi/d1du
ApMgmmyoBry7VegD31DqkhFC+HWBOWSdOmX3g1YJlb3TlMAGIbqOESadZ6/iUV3P3yoBnB7cqpd/
9A7uvl/yK51kWoU/94DWnwOd+RM9m5ZVJcRNjfLFPlShG7euxOwBhqzrPzvwNzX0qyiytKKW9cbh
g6Mmdl5v03qAgFlQrrgzs94exgwsQarucT9YcXfOmYp53gPpAhw+3EXyyJQtLvjplKCXYVZgfoZI
02tuH0gkID8LSxE6E/ApI8eHY7J5I8L6tGKA+GDhDLiOWwcvg2OdLN78wqSG09CaZy5Fcf201ql1
T90XsTlITwbNYSWsYtRQZzGnY73dqBTWPKy88yaDz5YgXhoYbfuecA/5hIoTl8307tSQE2ZPhUqh
bieokhztiFKlI/UrTjlhrbTgdOeXxwN49RGFMsbK2oFPi4fN1LvzRiipvISYHSUldyeuw3djUv8b
H1yYISKsedaRl32DMKHKTC49PAQvGzf7wC7CcwO4wQ7xJFgEXihveO87cofep4EWCEI7FLhKhunZ
tFIqgoZ7SkRAhdxonXn75TzXB9TbNn++AugDcH5EptB6SbnOLDF+Cfvxn8JLBFOJygpei69FzR+T
EsIG9DngMiOI6DdQIfOhE7zgqrXwYzuHEP4pgOzBZwNFF1/QaB0nSbV7N1BI6bbPYdrsP4lFXsJX
Y7AjktgYlOqd1AiOBkKfjbf7gnkWdG1jvnoNP82+cfOzqpu+XdqcoZXDek6+jdtAVQcewt3+aCx0
7ijzHOLlvtHJoGBNOumlX23ModRIoMhKnCmk+A02WpK8O+tMX5DrDRoQNRB6Bvl3dJstiRujtkPv
fDaQgUHnVeWijm7ysiF65jd81VsOn8v5ShX0nCQieC3p98Rs+aYMrwe/AVMI4zc4AArnyIOsbBoJ
Yz+kY9A3QlsHUX/NRyyeMxmi2vXqSZ1KLGqRvQPMpbtOuWFnvyfS7mcHzsHbEi5I8Ei8F0lypI9Q
V0aaNzErmxdeFzxb1K2Ba2dFzk9zBY/B0oF866f33FlP6EtPTpZaTfgNfsv8j9I5DnaFSWdeSS/E
1ifyII3jBCVsU0SkJLFVpdrrZFUanQ8xspzjnr/T7ScDwjJKwZr41mUb0WdkoOOSvogr8yNtQKWI
d9/2yEQ6n6Z3wesEiPSiCJTQkscJYESzqZ5i332415giMGTAICG0dgY8WO4eHUJocFBCiC0D+TAC
DG97R2ogl2tukS1vQOAiiowHJTiw1sIV0gpunIq5m7i31qiK2Pe90+Cmpn4EmQbSKuduvHKzvEll
bKvU5+RtYJXUL9DIlVsnzgcyB8crWjzBNtXc/cnNLv7nYD8g6IYp8eLS1fEVfitbSjYNWZzs1UQZ
ShS2OdyVK+nzaqcypiwPCt2b6ttYLmoUarEhA6zykETv3SdJHz5CZhx1aqwjEPLd6iZD6MaugkbZ
DgY36KTfYG6HNTFzPkNuFbf4BrPuS0VnhNnVw2BXIeBrO7iANCxZNjGpwbmerRYoRJBy32+k1GH3
oCwL/EBNAhbvbYwQ1E/rl05EVrXE9TwpJhRXG0I6vOaO5AYJlaZtQKnmruDDjsQi3PqlmgOOOtZm
NB9/+YzoxeqwK6M5YRrl3jGhEu5G3sswm+DlCDywmMJPQKuSMWoVg/PRrExb69dyB9NszdkBifzd
/1wMiw9EkZvnZMkFiVkeB4hkGxnPzOLFNK5OPVMb6mV8rHSLhPLpIlFl/sC7uAg1mdGCY877Gc0/
Z5jGgZr/0EqUviPD4zJRGaNJd/qR/gSiM7417TbVnMCcxum23cXr85Jx5WlfqZez0imqiAcDTlR1
SwNvOzWhfYdXhdHQxhzYvrcVRA6rAxrCJIJEr/a0eQOaiMUnPfHPiEqsV3D+vGDogmBF/crHfcxs
2VpzTihaGhDYEf+71s0Po1hVGK+wXkf7t9faDSt0KxbHzVkByyTdTUjmOjFQv7qMoHapncZxs9Mu
fVWp92l1j5evK0H43TTezVqPXvOA2cZd3+8HNdzxeIa+XbXaX9Wnh91wVRpUdqMjnlTD2tW7Naly
hdXLHGT6+7FIsq9redLah4fnqB2HrQw0zGndfM6qt0nl/IX8x2sf1o7jfXn+qgzPr077031Eg90r
g3ZhdK8MzuRXjHFCtxyo/d0NShg476BaGpyi0YHfvnbDc2tce31XGrNbY3p9f8eE7C+9xm5wefyt
uHxUoEtfjdbP68b2PbhSMxXgwr2I5h7WMG43y/7lIUZwUujlWRR3Xpegugv3XCixbNSyKBg8BPHd
f9ELBGZb3do7MFbe6dinOdc47Jea2wsyliwAcBc8us+Kf2z7SD2v/qAiQ9E1uzm7u9fOuo+KvyoP
T8S86r3qSULb1PKTgEJUCBW8RotKRh9RNRp1it0UGpFY+ijpWY732U+YNHNWfGjYgfoBu4SZmtg0
JDqYIOgsxg6kgNHoTDYAehvihDFSXrRxo2kkmg+vggdz7kF+A5khbdm/g+hpo/f6gfDk40L6ROSI
T115LcJjGF4zCsbNOnQDcECxwDwHp3rIR76QLHxLpYnIIVf5GkMNArfdcdtujj+04i1KLRxA4ut4
iKqF/3kR3w7qINxW4Wt9CDOIstAcIXT+2SaKojf/wA6+J+nPHkR6h50fS2Z8wd1hwC8IIlDWVkPG
NPz0GpvPwW1AwDa4T6u/bJIIe7Lp7tlSWP/MbCsDkLbarZ0dRW6bNPDRfEQW9FQRGZDTsPEelNrh
GVXyZMQumrFM7ihOXNyghNq/J7Uy4bj0hnR1a3b5rGMMpysh/EWlNS5HoyfoJh92aHrn9FkfkjGx
kG0yOESDd1209NwE2Eiib8iieqs+Ad8J2J+w0YHCKmyM0uFzEG2uk2PP6IHLh4AQ1aEOydpf8DsU
DhI717HB/jmwzBpoCK6Gj2lm3/8gm1lNRXzaew4ZOVOMxjpkzm/nQd6yvxp+nNJ4Fxow0CJQGSbL
xnzXbfQaXmI/ewfChEQwKR3pwvw0uk3fY7gd3EOPYY+xf+dVCRIr031zmKGY5ZYgJ8faSC0EiBFr
fFMQ3Yknpy4r97mNFB6rwojk6317vFpk5g5lIACD7N1jxcoI2ADZZY0pR78lyhB31+AYT9PoaPHd
89GN0RNMPKT9niTY0dDoZW8GUgp5eZNdNIIlpmKdnts7ZUoH7KGVd2Xg7VhlVpShE3PLi/e7DNsW
PVIpfVWaf+jFttubXQsXLBmXGIfGLyOz0XBOF//9qZinx9+rNHjARFSGmpVCfJccGVSgx9P4OchS
KGKe01q7c0N65DZ5p4nZzFXXWV2v2wr3B/Ylpsy7MYtj9Og6MI1fmVkoVFf75BpJH7WPaxYZPiPZ
h7R4l2EIw044OMBOxbw8SPCN4X35WKinNzOxR1WmTMoPhZd4uW2L6A2fSdiCaGP197Bkwfz5hDcL
AfEvbE4GI+Vuy2hxCWn48gapFbJ1TrnsUibWS3rx+DJ1qh3ojwZYCaf7173ulY795is8pcHLcBrv
2erwU6mg5UQUpDG8vex7vVPJfh6XTfKgODWdGm83JqNb61ar3VrZxC7HBIHkDrxDF5P+FJwYUc3M
ezHavu6TWvcF3hbzgjj0hdGlh/L4El4pys/Io3ef/Wf/OuQZ3Q2+Tb5uS0jIiBLPjfljmX1Fk3iI
nYiFFw2NLuJ8FH4OT2HE/jp8cp6nZ2wIGAD6a8AIywgOsPWS/n2I9XIfYszy6eXf6q/+wtjkvzAa
wrEdRpNL0CQvFrQ3kJEvX8vSHJhNvwx4oNwvYDRDg5lGoPK8IElLNPvGp/A53QQu3lcfqQwI0KDV
1cfX+HD9ESPyESAyTVsFRCj3geEMdWC0oIGHfYHHeUIAyKp/rQ4BvLZPyG0x/q5YED+YCXxFi0/M
zecpnbzCyvQVpghPr2bYAkhJHM3DMWCeJuNk/KGIfBpD+p3ZO27x3WSygUX4TDEA3hgMMUdG/AfG
6hqa3SPMmPuLIW9i0lDgrxp/SocJ7SFhd10Ih0BEPZ3eIjLy0fa+ra71ADQD7emny7pWJVHGUL1B
2CgKt2oKsYLUM+IpyW4ItsbCIgoXfH8CIPj0as+QecS45YswO2G3gJDhzid2SMpcCWVMr45QvimM
QsLhCtmssgqqq4WGPVt/YXcrBI7wrk/WP32fkiWqBiqwE9JXCGoF/9mycyiSkKB3d5MNNhVzozyg
KpVBAlFpDOQIfBykAsK89YEdKWKCs0l5Llku0DYgnN/WKC+qwjcmCqTSJnjzeD5Yb9gaeA4MawWz
NIVtKVxPZ+QrUKVGdNlhPeYbNibYBs+3DlSMzA4caZ47lc2FQmpq1SkJYz5A7L38bFZ8/IbX4x62
bz7PcnJZQDkJNTEUu6GUcIJL2b2TgoG9nTosYJH4kkywiF9diVG4bQC4J49c2INMIwB5UJZEGaCU
/q1tbhiREs8ZJImT/BYfH+fOW1k0FYyXPuIZfOlse8IrTvGaC9PjFrKiZF+Yie05GjZ3v71RFin7
iskuEcmg5psXP79Yep5flxDXmknR6BrwRoMxyfNJ4pbMvs6kkzW3n/1aV1Jw+x/oBZmB+ITRUPO7
mI4Jy1i1aSVfxuaxrAGeWjL/f/XcnmsuaTYJEEdxCyGIkIri/IGdjGMPCihgptcAYNEs6/V1IpEF
to67ToabUPlSNcv15YxSSuJzdgGAYyQQYBfOTMfv6MfgXmMZh9VJRp0Y9rG5h+nHvjt358VCenfq
k4edDR/2AyGrmvciNZlavTRQOVeKmEmWH2+nFJbdxFZNZepktuCZYJ1jkupjldA7Y4KbAN2AZAJ8
UxmjgIxQYlNsAxByOB2PxypnHtW8h01w6NQz+kh2pBYMOuCzEQ+lYvgHQhI3cpqT4yz53q+rP8d1
+fu8bv5Es/t69ROt4/V7/Znt/Vfn6O8jK+nsuzCk+y0ftvTfpn/FsQqfwwslepRH0taklxFXo0JN
P6jiDd9GVW9UrxHsyKvYwPDqAImuyrmrB91D/gthBwXuZbti9FISYrETx/0UHoxhq2zeU/ON1cgX
4HJcdbzs1GpBixGUKc6rbo7BMWi8zgS79ofu/drsrd7u3kCcyaAGpMRMSBFm9GOySnzPLIIYmKzn
Xs/pL09/YQ7UFZpWh5C3AgwKrS+Ise41wFC+thCFJOYf/zKTMmIS1UEwCHqDhQoZqT4jqmoK99nz
RgKEQpvJ12gxCG6TJ7Mx/4oYPkQ35q35c/L5+nydHQIm/edwYrFihQe71NlRsTZYLM7mHPw81FFf
n369ZT6H1T2kW2b7t46S3879S8xuRvIFwCU4SP2vNgsemZN3CC+tWjNe9l9bKZmjRlKFlK8OuBJQ
+C1zMZ/zMT8jhfBB1P/u7bwgy3MWg9elF2GS51/Vt7XiJaBMCYq3/TpKDEQVI+vMzcUQr9mVlr5O
AALwDpA5alv1i7W+UPPZtj4syy07btnX6EAQNQNGVrVbWO7EX2vBhfeDRcIRgJORqSbZrD5m1gr2
C2rviKDDZI56IuSFkX0lu5p/88aSgdH0ZcX5N5UVfCYEaQ1UfF5W+veBzCwzXxSJU5GsElMWWZ7b
Xsm7bEvex6m6ZZf4nHOjLN6gLN7wjoP94NHTwdv0i1vn1Xt0jMAIVt81Bjh8WlRCHn114hcqVzbj
eEZFjMZE6HPvGAmD3qDXm8dmb3Sy6FVzEeAMOcnk7ali9uQ25xf3blHI68MgczSB57xgYSEiSxXt
dgU3ztF6dA07bvANtjtgHfIPXSLJfKYOKj6olKTKca5LIvDi/qiemsg8wPc9Clk7Z+++N+IIIGs2
3tt87UxvPHIGA4qcqUjN/MhjxDOXHoRjusysajf+jX+ZDUfEA8z6/DY52dSnWvdAJaOZ6fuQlNTH
QvAbFCmaf1zqZDAfeWNvrLqncckarb+u+avrfkKh6n8XSFqNJmNY023ENMwno64daOyVgkqTp/XR
r82Qb3Xv44pTmTE07PvgSZer2xsBnNwD0g2EV76R2Lh1GsF9fet8/k7TUnialoEysdbs9s51z/IA
ZtsuUTmWTqK/19MhI3HBjEXjNajXx+kFxSrzQGZpB9UVv1MShL9fMcvD82wPFipEFtiA4cp+oxfS
Kd2l+756kawhyPFDCuKn/LNfl5a8oH23WpPz7Di7vKzj7DxrhM1hIzTCY/3SPUFURTkI6ab9dJc5
0G2h1HL7S1ZOY5KerffZ4tng8rLR5e/9c0rs908LOqPWMvpuLldfOxiJblDETmrw9UCVbSYB8Ev0
leC4BSHZi04VB36nD062Z4Q0oFQO9jMj898KhmPOEA3jhZFb8kUA0zZEF8se+vDaDQi3Dmw4mYuH
QC6GyPlxgwAF4fL7iDww3nFdlIrM0WpkVveiGsAcgdyu5a1gv+jWOhlCSVY9XIVwmQ8+iAMewr1d
uRNURqnsOBMODEiUkzJbGL+gZq+gPOb7r+a4OsbQ3H4mn6Fdm+xgw1n1d6hmn9YNGA0ha9zep/EU
7bIRkNtQiTpMYmcIHgS26wzcG5q34+KiqgF8Cd8RcEwgmy4oFJnNKLR1QRbCiw1bRDnoN8Mz6Ldn
cOsSWLSg8e6uBqXRvR/1D99tiNCw5h6QBSzKEZJh2d7+/LWZ2dhj5cEVnu63t1t8QLtF7F8xmia4
Dt41+OAhmZXJbHZzasNm/9jLwuhsXYi87ew7d698DPYUIXAi6ja+39/wUsXf6KMZlItj8sJoAFKJ
zFJmwlV6fnmtyI1Z4Hg92dOc2i5l6+E1kBBOd2M9IH2fkbxkaRdMtChVK4MeKmFykhYByA0OyHva
kDaYoNpcCKioel8T3obyI7Pb3gKWbkqx8N/s3ahNUQCbhHck43VcH9fZ93mmOTHLvm+RrZ8ibITg
1Dv1xA+C8iwp4NGvijIUaqxRbUq82SFNAkgeYh9SjZG/8t/BofcO9n8r/+PtOs1Jc6LpsZpoOSVB
+OhdZ1emiX7ZpD6pd+m9mYudNPiwN+LcofnECM/rUEWZ8vKEcxZAE3tcCIwbYZzrlOI/JtNYtxjp
K6h0EVeaqUzuez9KQIQSC6L3WCbWScu6US2o3lp5b9hQFdjSs1QAddJo+lojioeDLHHc0WlcA7Or
UkFhJRQfp7JqOP1VH6gHqNmAcQUc3smL/V8P/gtVttGzzBLWNtwyepjFp/+0Y+dpP1mI3s5+rCJ9
/WSQ7ZT9X/gAH+9nnrjI+Hllt00ar9hiyCvWoePsEaSzFlDwnQfXAVnL6yCzP5h/FYgKGI5d2PHz
g42sXwrjWfNbCVnyqTVMLYx6v+XGtKpoUxNTT4cug/y+LqV3NtkGtRVmrho5934pdwupxgFGQFGb
kmabg7kkFeOlLlAA2FawgjjjQFQsUe9O1AlBXQAVktilt5t/x+1x2/ojAnEeCSwjiLaA2wc/GTQQ
DW30CKGNnvnjOjou0DQD+pusMyhfkUurW+3v/fYJclpVwhF1zveePgog5vdxWvt+okcW98qwjNZb
PMHGqeXiUIUttfG9Gz9nmiWaI9U/6ju9e68clANV4UOFZSAfuVuXYIlYp9+7AWRYBFJ7xuTtikGs
Za0c7bqveYNUq/fyKc7vPP2H36A8TQcvAgn6BmQQw1anN+iBVDU0Z4/5yy+RkX8iiXnrtqEVQwYA
vGoWIObdA+0KWY0Ia1pecRSzVyWk2ew2Rq57Gk0FK3wLqoIEIiQhwKhmYFnu/OXC36+jew7vP5Hw
JSJBlG1PphCAIkg2AP+sd0LF7bqE+p4g3wV/E8ZcoOzLQCWuLMMAFFTbmYL9UO0TzgL+HXOtsBg0
lOQKYE4zejWGC8NdxvuNlDtW0HVt5MZRGRaHkld3U1gdKs7eb7oVBz6LXgMbP7bqvdjKOiJnqOVl
ncWgQx3KUo2JippWnRsQhUefig0m+C08UWJzCFVcIwxTG3dedd2qDpcvTl25AKhClQlPJMBdc0ac
BYwMymKuQHlFEku1RNrziHk4KxxJFMkhITGmtc4DIUQd2nZEflJj3UbTMKe9Exse+wHoCf0GkQ9P
JG8kZnhd8dDPq6/Yjdybo79WIdJpeucOFJFXFB11S4F4evvtQSznRRG+4O7vqYD++k4YGpV1PsOi
HCk1x5DsA983FSmVR5f7S7C+qOdflP7VccmeILDL+YpY3Jt6fm9i8NZpHjsQGQ4pUCqVSM9j6alK
Xw8hc07OUKEucnCgWpeqMCkKiYgHwDnlVeYqIUuBI6t8jMEAlJeghfRkVVOmeh1S+h2SexDUDPQB
qo01ukqlI/ACPLyoaRE8WCVa4nCmEPl7hokQuzOIHTak1NmVKmDCVROV9MnDiy4qj7A9qbV54E+f
KKtRMSzpeAInWG2MR1UAqu7qCPiEDAXvVVmPLADVXhHp5W5T5u1pQCtgA+waYiixBaiQ+W1HDHZy
HHHvzB4hNqRWXrPNHvvhrjW5d0QdXWiQwn2vmMPIAvxHkWh0yHN1xF8hdxTAOPirO1CSyJNXq+1f
A7xh1d26+16XPLkA6brufg2OmOQ6oLtQjEnMgSpPFZtkQewgP0yNLMgfjiNkxRnZ6BXSe/q9lpYM
lkKqWfUGjUTsCrPSIeeJuSPCEB1PHzBzwSAiNhH4RBzMCNFj/Y+n82pOXW2W8C9SlSKgW2UkMsbY
3FALB4GEQAFJwK8/z+Bvn9LGy9sBK7xhpqe7R95e6H35SrTnSDcR31pO8i55H7SpZSI5q2BdYuAm
IcRrXxMx6NMZX18KzZeqWwiKwiGFDDqm1w4ynP/kw4J4yTNltHHIM5KXKN2ooh8ZQtXSojISKAcB
ZB7yxOGK1XOZ4A2T/QSx++qy6IhVh/vzQ5Ip/Yp/Vis4a8vzXJAWOQy6k/UvZKacP35gxTF2/+Ah
IxKNFh6qL2hUxHIIEyOReal3OvEJOZqumwwY1hIGntClj9CpWQnZ88+wHfOVUMhTTkMWPln6dEA5
UWTKeih89gZ4rwdh+ju40LlcrKjCEYeBk5186wZjRGYTUqVIHBFlBkIN4Fsw+DGL8JvNlTV00/xQ
VVPAsgC06pHD7zWbHrIjVkBga7Rjx6Nfermwok+zNX9off35m3fQUuCpSKAF4CjaXJnWf3L3PwgR
efwJ4OYey7JaEVOYnrCpJOK4uwpuWwPWFuRLY5HcYy2JsdmaVO39G8ziT6oLcu0kYiDD6BAvGvri
8IqOzobmBi9DqYenkhQ/AglN0kWL6/Uqm5XvJeHhnpDOnA+nVL2GU03yDqt024+/g3aua4pci+fq
vjwn9RnmIBWyOca1FX4xtCJ+O9Kg77l6LAZvD36qQ6ZMRTWT/3S8qzIX04DscObYv1kra5VurNUt
OU1P0/Jg0JIWUcRonG+wz1qL9PB5eB6qH+1AC5VlvrzMC160c2MgFUD4pajQVsI0H+YI7B+zbjF6
D5rV4N18p+s3x+2tpXnYkIZuwvoX5Zpo12idwUEfWUfY7TRZflGI8LwjsbZnyPF4HtfpdcMy9TpE
o/mnQ5TF92+SyPZ6Ii0m/eaFYQGC0is9bgfEg+L8tZLF9c/VRkLov4HG5Uhr7h+4R7whTTpfK6Ys
uhfmmdgHymkVL7GDzLA/oTlTCkO0kxtuTZ77wJnMyPBBFDaZ301BJzZxvIn9z4XpbMWLQTZ3sYaS
BUyCRX6QISLmYhcojPZn6gFrvdCiSyheSbzB5t/m83Mr3kokmsAhEq/e/XYCIYrs3I61drJvIhUf
sKR92xMKXz35PYD3h7NUPHEGayNxfZWAaYg+489zFiEqdsDCIZXopJzAtGFtYmwKviD2WtX2DEWz
R9LBm7gbLuNfzaDO6HQEYiO4DelzeIMeTX6/aMBr9nPBboStmNPjbJmRd1i140PhO8728+PsREOG
uJrkYy22Qi3GE3+shXAeQ5quCbtlp/FZCTVRfxvCMkzJrpK9SrvWZ2hMhdRortW5FmrhaXz5Nefm
3J6S70/zyWmit85pYq6VjSC+MvzPSRktjJkxUxcYQzNln0C7pCcuRIDZyKujBQzk8iBTnfGEX4BI
zNPpl5gwnsb0FaaWCi4X6F8XCJmNJyfb4l/XB2RM7tZY8uHuhl3cxdvQ3tlTOeRcKC1M/zKW4fT4
Tqyxnfn/HnAlnTJqLoE6tpa9NwGnlKhCYQWcVKmn0XsI7iK+1JeISmeJSifDwt3np33zrV/Qt+c2
lbsk9+a+MlAT+ohKWIG6V27TBv3reHCGGJGN8zcZZoItyhAT3Kf4BDF8IWbXYHNz/8Xuv38Yf8lF
inWgvGRYKaE82mZ8jIpvXhR+nWKh4t92m2nov+hM4xv8S0rkP4n0WqcLO8zV2jWVSFayQNvUS1zp
XrZnV36NzgWgqn8GYjAPfJXXHR+/u4+5/sft/e6rgH8PzySSlT9gEM9abh1r037eLbFkk/filbrG
y4RM/Mb+5ksJmi1LK1RJv3fw7o2oNQm+xT0ElqNT0mt3wc2WnIonTJgTrST+m4ltX73C5+wfv/Er
QNoF6yywA95RDP7k/cUtTlDzbqZ7MN//ARREzbd8rnH2chUPrBbr2Y2jnilUwujq4l6/q+8s0r3+
Ta7lGP27LopFPQNBbd5UT/kV3FJu5t/9SRFpuDXAvEDzctlm8OTNxcFRHkvPx2Kcj0HQrNAKK1SJ
9uwRFKQEDyafPC0mX8PZ8eiYmTO6WHJlOmapzSJ1//GkWGIkaRWDv4bZ2ZMR0w2Y9zQoecAreLlG
Ipb0BYOWnxY/w1ge7xXzOQze3GZ+DVQ6LFNeCM5+CvIIe867xPJV7ONfJ/8Y47KG/G/fhZKJzy5V
ct/9XZfcRFrMuEqsxDxCcnT5CSkK/q7ZFQkA3STBQ3pjuRsWy0u8YUHku39hHE7ZH1OpA0xFWSNm
MCICkgMH3b/agLQW+HOthfUSNv79o/EJTbHpkXRxsJQqI8YYQGjv37/2eHkGnFnKflw473wHyN52
DpL4AN2z5cgGIhZJb1JZ9LzfCBiHrVkVxJZrlXImSSqrJvFfXOBI/nK4EphfDilmDufZuPsqfuEK
0gRk2SK3CfSlpLqVzy+5NrR98VuXILILxCL04Yqh2N8Jv9xE/t7sXcJYNoNvahx8/M4P+ZZc2X0U
BA0KVpL6SlJnBYPDbHn0HxFd18Ie20nc3f3BajQbYT3ZRMVBsmPlTWzBJc0+81MXIWfD0oejubmF
r8tjwkL84VDwhh/MbD7a0OD3bEophPhryYfSzQNxg7wsZSxgT8jMHkQyfMUqU2aGvPZknzI7/mZ2
x/wG5OSgoPbx+JBlSv16wM5mBBqhLJl0+DXc43tZO+eHY02taTqR14BDNbx+Meo/njN1fIlucZ06
dMKAwff6P3V8eyFef28lH3WgztK1ltVx1dkzZXq8TcohjKBt86Fqv08wFrrIKZAeA95kIKTwnISX
tZ97uBZPo6OEFK8R8Oc4QZVZjh1+/JK9ixO4aPIllkV9RpQrFWeCaKITiW3/vB4QkvIZ0X3uG4mY
r4gXhUY4QyDJKEP7Oj9S1VjSa+2j/WLPWQxnq9XhDU8XAEtUvkPx2yCedQ5ogvmHVg98pNhIBaFu
EuxLbCAMAJU7rhGK/0V1CsakLB1exzKtAj3KQa0G8L6ZZDMj7pD3jGU1kQcgJdCSzeRCr7sLYCGf
/WpAhn83XZv1pD/sm8YKSt623Jp0sEaj+EOLyYN2aH5geVP47n96UoSSJOMKD6Oe3+YN7dKlBCzV
Y5oWyj860AApg/gSD9GbkBGAL0juLqiWpPeVj9Q4ppPMcaxEdGH0lUCc8kEPPPp/iG+q/fbnZ/9y
tH/FKxCUmC5qCA7Nwb/AQvoSaChuY+vo0EYmvH0dx2Sacf2l6K42l8OYD9fF+/2jeLfXaoy0eIkn
b3zhvs7Q/qADGoWCYoCxh7QqfUnlIQOhFtTQEYq8S/A0Ec1KXix2ICdf9KvF9I5OIl2KyzpKTyJP
4mM5Bj2sttMPhh4EzYMxhhu2P/IcMfWQzEUCWsnh/g7yNEEpeIkYDLEXjeXKl6JLRGeIUxDnQczH
/gJHDeAAgQHKQLK8l7X1mtSH9EnUMbB0cIImAeYn5BDcRmwJhFohtnM9N89C2iuh33FiTqX/Q8PR
BQ04m1g9d6jqx6d/R6oI/wb/j5vJBHhySDInSBB9JV/pntS/wUAYnwzXPwspyXHFK80GPJqTda5s
90tSka/b/1AuAmECwJ5tzCJL/GBH++DTUFx9aWDmXiL7hVgZ/KLtZlsbaOKrczAjFsuyYTxirEs5
sfNp1UYhpWEwN+htkbS8bHtusawLEhVqywqB31yft8Fw1wYEiaVfkRbJ+8rTUNzrEuiv+KfGtJqk
mlBO0tloSi+LfIVqCu0EvOsp3IgiKhf34DGgrTGt07C4w1OCDlTe/p0+zug0j/6QaicELmyQeaIA
Y6wfQAK/NtomoEy0/0PvNMPuofykz/19O8C3FU+y4YfxcWzj8+JBNAei8mcgPdS89AkewUAP9tPm
V1y2BPs8T6z5eSKf2+tsvN9RzaApB2AnzQbei/fBUlkDvNLvAYzsgYU7DVcxV2b7E2BDMAtpgPEI
gTTc59pwmlid3RcjBGOfSnCDXze2J9fkOG1Q7xx/2qiRzwHvsulwLK/zlE7in7THYJtJ0Z/JRlK+
thLx6pXN44JcPPd+aevlboz64+Qrd3pXYkFwXJtofs/ukc4b0pPafO9p+l3N93D8grMZn2/vV/hL
MGG/TFzi7s7lFMM5qM/vGuJGAgP/9GnFNyu4ExOdHPWDRzmYf0rEc8Mylz0I2pRTBRBtPXnpXrX4
C9XEKoHSy5AWIdc3MmuiNgI/kpn1RvZVYoFXHi6b7TUxZyOqvbKBSs2X3Ny1uGPyws6ATbt3rXUf
j6aijZffUFiwLtSixojZ/glo/neI6bg0rlpQCaEkYuYRDaUsMPTm/Tb5Q4XF8nIQiyO5IJhSIJHa
xx/IKkgKa+acbstk1Oox6oBDt6hDWng1NzGpL+ftFGnHH1ojfBphusEjF5C6hawlBQBDd5qTW6yK
Vc5xeStpkvWWClAqHuiIXB5OgxspjTvoUi84j2jXAIdxOkBOcFlX2DpC9qk4snm6vE4hSc+fWCJh
dBSz8eBDIajhiY/wBRzYCySoZHW08OaeE+cSPdZuPFyexuoC0qPIw5anyTA8R9pm787M4DGh/PQ5
CG6zqiFfoarERH+ga47aqTYptEhVZiMWXrw8cHGEDzxFrpVBbRdcRqORFl0lahR5Nt3Ati1D3HgN
dCHeXHFax+eOgnkMlYNIrwZEfrxawUg7mOO4+KVAwNMhYdhVv2bI/zGs6BLSBbTGmxrr8oPu8R9K
dOY1qGhFy1uoYfklxU+mEMULYy1lGRqQME8HIaCfGAP3bkJUKxn2779/sw3VQPdIjCbQ5F/iDaro
S31C6iNioi8r7OOXaiMtdCd3gFLZGe8sxnJIcbOJjxMa6qi7BxueMRYLVZmgr1R+I0OV9l8e/WNA
kYhJ+XnqmJPbF+KKSEXWxU0p2SvlkOtmv/3QQ52tMaMwKx8r//Re+ZQdeXua75ANQW7hEIPzP2iV
6HcuFujLSCbLGdZV7thYOz+nz3kW3qZPi2mlUDuhwhZag08TTpUwreBWfbQQm1rKbFJquxEDDpc3
1m7xXJaDUyXTQnDyCkkl1CT8nPVRS8sZjKEjWtxQ2DG+r4QGCk9QCYbH2WDzzJBzCKl6oiS0gJaq
z6t6gLyYoAL8gvoQrWQJlv9zJo9+HxEVX3gTVwIOnZ/CzeLjBePyk0J38qZ6WOz9+gNQTr5e/dpr
6O+4dxTvssiqOHhISUwekxxHKp+nVTFjgcsWYl97xWVJCksSMkhpWIwGcNOAhk25VnwpZLAWdK/b
0QLGSQeOgYb8m33ieaWWR882M64pstvz04z6BnXo9ndET2rpSz1Y2qgnXHtNHW02pE8MLa0onr/g
9VGIx0jI5B7QeBHacbZ4nVHGyUm709MqB2nASKPm3GV/ofoGIp/pUgHnP5rVnA50EHro3MOzHe6X
2WNrV+EI5eflW7/6fTIAbfnYP8b8mgxTaDqUyV0DGggnYo4LzMXLqYW67rpQV08lQmx9zbGmJooB
6Zrcq589JdrKufxkP9VB+TYWvRmkwD0soTTbwcF9caUD2m17j0s8wahF3+P6N3u69pJgHiTm7tdJ
ndBOepru2h/Cn20DLjsEVEazZOKH7dK3bOCZrNQljZqLTTu9Li2A5xKaLgJST9/R+BLNDL28Le+G
K0/mPH+0nm6s0Gehovj3xkf2hJQw3Z0PQ8Bp3hP2pe2XND1ESF0mypNgP9uSWtCNQIH/NvTSfKLv
pxqaXCRwdMOG9ry16tYvOaU0HsxKxOTpd2b6R9PfY0CGFzbFZOKR0u36pAaa4VnyiInGqN/uSpT7
tG0zXBFAsYtJH25Y+yvzV9wdxA8MAstMaui7ZiXWD5gaTKT6+BxLZVKMO8pA2f5VnV7OZomRQBm1
rghE/AZQgBl9lf/a1CUNqtfl/AnBlcLC679hSctmnEHMH/RgSLqQSNkovCDgEimIZqr8lOPyWX8z
qPkPWQqMYEjAKoY3/b+WQ6rH+1D5mr+gF+TmJguBqNrVxYgSpL6wCOkUmpuDCDtf28kfA5KuEjSc
xp0H7hSVDbIwHHrkX4Fuhyu6qvzYwHaj11fku4LYim2ZHGIYC1bfvIJmQlSyraClgImdde1Ns2fA
PifFlz+rXfqBLUfF4qiCcgrOmVF9FKxTkE4WtvOSxlevtJc0mjK0RSHa4iPLLq8qonsVx4OWYQYN
7wEP2DxflNMvrjWVNj/USbExfxJo76TvIZaZ4lYvf54NgIV77x5/9q4s4E3UkOggSMKhZ+CrJPPD
CTQiFu38Vxbvi4a80y0/5PM7geuXORXHKFrIxv+Vt2SnI1fcTWlqNIYELpxnTiQ0nXA7gc3audsn
+ColTS2UGvOXSWdyPgypWFSeNUWDzCsl6XQWWvhcypLNo7gk+wlN/l4PQtB28TY0wLsx8iFAkJcU
i0rVQzZKbCyE5A3eRLF2xEeyDFIjxIhnggvDAG8KTLPx5XKC2xrZLELiYcVKh3qxEEp0I2zlUT6D
tojARPF+FoQRA2cLVYZcFmQL4GgUoMYN78CM9bLN3fTN2PvPZV95OcjnYAK7UAHiA8mc32kzBcrE
V3odnm1BwdK733190ZVhjWfl2bMp+4TOfn5+R1N+WkBmu72fn64OWwXRUWLgYrTjb1y/70B1oNVo
YsJRRSM/mMPNV4drIQahvYNaIjaAYUDs0u+WFYRYp/RPyMi1IQ1bsDnDU+EEJ3v+pC8sne7IK+dv
objL5mNEGSZJGh3SVhUDDzaFd3m3m1WahhmF570o459UqGn+SF3m2bJLnsdnDGaQ4F/cjEzGt8iu
KNNn6K2Rb1HJu+swkPKh/6CRcunY9KGnD6QxVjLSb6wcJa6DPk4M9gC9Pq67dvZIYyi5d/Dte3jG
jMSrk/Zz8D3Qe6c82L4NNz26w8Vj7CWwi1SKP4jLj92CH0B3SdNQSL8VtZNuSz+yvatnvqX5F7aT
a+4hSu2SIh2PPrlFj26aVT5NNAu6baxRi+vXoG7cnqpAS4HcbPiGn/M9QNepxqTvpuw/KYW648/d
HPO72Q0SPCDNiAboc3h9+zQmO0j4NWJUywpPfVRWYac6uF72mC1qlMJb6sYj51jFt8G0s4NsTn3Q
6AIteYwmpo7dpbGt+Mr2SnlUB/DOE/aTEjdNauK0A4+0ZHnNQyHhb9AG2Bq0nGJ5DCht0cAvgp/P
6H3ijAlBv88908fbETojvwf9HL0Tdk4V3ur83HE4fWjYoeDgAfX/Qg/2BZCQRTafxyZVU2bRiCIt
bcCbf6bbUqkXStdgXOPXMJxeAWXDdELmnGIqpLDe7XsX/W/Jwj1HkK4UU2bQkElJF4Qj5dsOu45m
26MZCO+K+0zAYYqU0jA4ze6Mbwns+uUg60UojVq7O/8y4EzG9x6PpIu8cfHTND0VMgXPLknD/5co
+zmmYmJDaq1yWlENfdzU3l6kklci3b2MS/8cdcXGVMyfc2aaNxhjf0ANrotG4y454rwh2BjVOMq2
sraAzIeUYFltVtUxPu0axGnT6ues4y+zqEIGXHV1tW26lOcXXae3OnxutWvUwCbGSneRrTlp7mAN
Swj/A5qpTtVqg+DXdDSqxnM0+hQmLbaLvo9UPTgccf9ScTAIKlp9sVgt25Ic28AlTFoFClcTaz82
XHxEWGGIKlhEbn4xFgj+8XF3b74oyABfWAeJQvofxgATw0Xmj2CK1I2ySzsfMJ5Ig9b8uZRV7gHf
In7A2cEB2H6C5lE05WJYREeYBcsaSpbFj5UB9evhodiR7EkVvUFzT5XlipzRN0ZO9XDyd9oI4msq
iRq08N/L+2g+pBZ1md8wsgGIwVAtT6479GNs8fR4/Wk3Yot7QHnCqbS8ITOQPj9wcMTCFnwyjw/I
RlSWK4AdFnO20tZDlTLirNLYPjC2eAScebMRXT7GB9grJYcr6rQzz60USYtJbsVJOeSO2I8k4B9T
BCA2gyCGVDLCwq7Z4LqGHJ9I6A7DWfEwY7gyYMhMX83qcYCC9rk6L3qq55iYiaZIPAnxYx4jeplc
ZjrkJ1jLExtW8mU2jGEgUzJqJ4/guDot8oUZXGb5ohmP9CQ/MZL3zg1s5q2IWmWNrZK0FYSUDgDG
aVKj8PAWWHNfLS4Qqe1gWjJf0Jj84MN2P0g3qf0bGCgd2FSqlNhNlnGKM9tCBz4pHaw+1O+vnwVd
2aJz0i/OmKsMfV7QglgDClxl4FzQJHeE8wUmGjdWmkN/jBo9ocHhdcLws/dujhbCxDDYiJpjlC/f
WFwOZbEs582dbBcHpaSeHykbYiKMdwKGV459GC/5KfQ8O2K4IXR0BvnD4qGcsTmUO68lBpXMC/YG
OwaW6KLQy/JAwoNB3EyCPa3u04w/Cb/CitAbMWYvTscz9I1tGayGOv6G/DxOR1j6C/mC9gO8LZUX
G4tB00eieHdqhanL08ZhpwU9KPBwNImBVayC5LeMBBGtCjbOr+6wiGCD5/e1hD9zI6BK7msd+QP5
nPVZk+8eev+wj202qrM1zn9aJbpBbyMM3zbhIfPMn36zZw6HBKsNEnDXUh2ESFwTgAlmkMEuZUKX
a/4CnBTESKzHBLCxFhRiFLxlEQTFx+vHiLr1ZY7thcHAxDACp8qa5QPKRwHegg2TB7kN/zUewJL4
hlaTOssOXBVmYxWzkWIWfOAqFnls4+ORg6gegwNv0S1+BqbD3zm6IwJs7DZ88+7OgWxCDPZwXeDJ
bSvOC1b6mHvH372xKjc7fCu5Hn6A1tV3IkpYK6xzlLtCe2vC0DN9jXRqyeU0EHtYNUEsn2NspjqW
UOBWmpWgz8QFgOqD6dvUmHBUEJtmZYuYK+Trpl+vceBAdgmzYo5fRiEmHbIQQbnh+zXbUVxqlBes
AGMQhgjbFJ40GCCXXAB/fnf22Ei2lzUTlzOFCxYKhkmQt766O6OCs/TEHA3+Wz+Te8y9Jo8gN/N5
drQpIGXDPAQzUxRhefLY2NTaZQ34yLgPlybcXdYXViLGn+L+MHH4TEXBv+ObAeZQOYwoI5Lby37N
/UB0iqqMFaoNuasJBCjaI0Qazh9i+THLvo4feE4gmNixl8cKz2vIwDL9U4xvCarO65LRiAqWZzLk
T2WsYDazhLWXr+h3PsWVEC9Kdi+eQIwczxqEmBPWcR4xlBn8qHzZUEw/ekrLGXScwFJf3cLAAESe
GCxtTgj1XLBCwToMzJ+/H+eaHwPo+kyt8dHDHBtBXJUy/E4+im3WY6yksXNjAeWhIS731Pv0thbI
32KMQ41p8I2F2Q8pBjsHyHhQCmHy9c8wp10eQzyPEXLD4sByXnYdhNJcOD/FsJ+fKMAMwX938MZD
7B0iHUtF5gAoGt4BMkxkiBvM72o3+IH1lZyodejuuJkyIOomxCwDYJE1Hc0y+AVTB0tU+IhvIuFL
LQevDyDdzywY/ci9qXbccX+YaLhXYCcD6ynAIJz63TT3zQ3BE0aHMBGdA6RJ2vnQSj3gyh+zFosw
vLNKLHgZqUhRP58X55XXioWHFt0piLj65vqYyhmLORmy29fdot6WyHx4wzbjLU8oS3wdv3iUTE6w
JuFiI79G/sjskV9Aw8s1MP+o7SDB5b023QJGWzCgnWiFKaZcv0xEEH8IgAhyGHo5YTbW5RTzDswb
sc6EZeVzU1MezH3NhbPd8SDYRJlz7erMGVrAf3CsmBDyB/+mrx1cBphdszp/scFiIkYHkg9WrxZT
3x+eTPdNhfC+vtBXT/qe1J/cwBsTtXQ11WtUdtoWsJtnDoNxAalkyl8jZ0cPjTdqjdzFY0bjozd0
r1gxiIcJb/Cg1s0DfCY0ETDC+vN2IzKPEBC/Tg+qLCUEQg3QAVZpjVFDpwib8g5B4w23i0ijeQTz
4wkjJ0VLtshAwG6b0fv1ucQ0iHWPSRl2C56g4uE88vp38G7AUIEEAMvXU/GegmkwAeEAPBhp8M9G
q56mDW+3rsakKA3ys2cNv1WT5Uyf76/r0Wg4Mwv4qXz/MRyEQzIRczD67DpC5wt/E+Xyaam0zVi1
3TQClUCOTfR2Oc566+1ZAeL3cPIAL6B43vfzfIT8IdPzpUnbCZ2hz8ZRIbOug71ZeNb5GGpGfL/x
zRPUliecty6GpmH9U0FSQUMHfpVuSgrhV4Q1PsLHgsh8+w7meobT+MRdtRLHl2EizjbJsGONF/eZ
KQpwWP0yChiDCJlTmf5PLDB41gwkEy+wwq8NVsu+ccC7MRefAxHeDJdlEHphpCQDRptJE4F6k0Ii
xv5lP2vUSS1Sc5LASY2PRvFl4cwwtmDZKnevfvpHOERskwZeAzrwk68g9ut4GLR1xJkwkbyEfpZK
aP07h2B9XGl6xPZxvC8C40RxrWa3vbHrIloxsJqqqmj/+M64qTdcnPM61Ou4tpO7trpeiavp//Zw
RubGPjass646HCtDN5sV9fIE00i5i4nk3TUAfO1ohJwQzU3qQ2G0p9UYW7vik56C5JbuxR9t9cjU
AAbVxF4cYw3cIsE4YgAZOch26bylLMcyiXNZgJyUTwdktE0yxG0KOx0XK3+BmsEH8Faat1iOxrfD
PbodbLoefPbZ4nboDrcD4dwQj6AfhVWJnBQfWxregGv5+8/9DbBKXwASuEjWjIdj/PY3H5xA1b3T
LcLJzeQJYFZERRCUsPMKwz8ZZLnh00i6Z6z0UzMF+nS6O60Wvs07fyR1BmSn5XRIhQMXRRgEbDi2
gH/Gh/o7uCYQqhmDNMjTcS6t6Venx5hImOkUXPjfZXwdueeJviw/+uX+3/BN+75/qjsTwfdHA1E7
9qsxJ0BYbzm3sNk7VyV47v3PlthdslZ3P5/1J9CWuU3LWeOtfrpnPby/27/Pf0isXLRV/cnHrO+I
C4Cn3d3y7O8P959egZXmmaeg+K5XFQH8wO30oMCq6ubsZ6Y1zxK9+nh8m60nycyd1Obk6+2cnCzf
8b8NRl1rg7qx+LHgaEwYsh1CqNtgoca38x2l6/uycUdwRKIaFgo+3bdYbZ0QrGWEO1O5vDJQyukj
UB7RACI25mbg4EPP+iLlzux/VfuPniQPsGznplNeTCO8PIjfxFWFFikj3yQuzFzLP4J4U+egOtlT
mmKeDWnXSX9mdHY28SUDahBctOhKaTHqwhErav7+HCSt9VM8ltdTjKdYTwIM4LonHRj4A9b6p1tP
kMNQUxO/VNoBilZCNBPXFU3R8P6URgTApPIJYRDup+GJoj0dV0gCcdnEVJqXGIsK07WBbIpPp09B
DiNzSKdrgsO/Dul4XJOyjI9fxtHBnvi9/GbVBgBgafiaXsYNFuvjjhTYnuwwHMXTxntZerJZtzP2
ggYBPgkXN3rAaeAGQNCBYO5IxpYWs342hLUNvoeZIqcDB1xlnzudw3o9ZCN9+SHZwXWJGfvOQPqC
qyG0BLE5xqwXd6AJhq73Q02Bx0eLVCEqokRuxqIa2f9ekMAi78rRDiwv6uz6L+dWtJwihJPVfkgM
3UaGeI2qrAFUTb916IL0BHjHXnn004Z1FrBr0e2PIE6CWLKaHJIilxoQ77Kn8AWJZQ50xFbJMyQ+
tcxI25JuIaa6HO7W+PQK1kfs4QTAYqrErl7jAU4zaMqO9NgZHTnbAiUkeiCA/A0Lh7iv5rFgPik7
v+KT2RIjb/F2MLEmpeFKUqMHG4NlUZFUQUWWeoaD4pRBfM9IJZMBSo6F2btp6kKemZ7nbyemR7Qf
F8uxpbOToIumbDMiCkIFh3+W1Dw7qiOAdkxbBgPwE7txdAfA8kCphomejqt0zKdlPj+uR+Oh32K2
jVgE/X6Ys5brxKf4LAbcbcaHER3R54WEZqpBCCuhs8TBcJi9k+0Fde3P2YA0000LZ/9uDtgqsEYv
g1YikGKVfUFxgjPKuMDzf0eq+Yk3FPtWJREq2v/Fkzwdag+VClobjRmaeB+PkjdG7xRHjGrKtXCZ
za4KwQ2tY2CC3l0DbBmzucHNIzl+LjXsmVSv076I3olhSAKMy7Qb0fSN2MfGL16SEpqRjhYEotWS
NUOAM8wiyOEkd5K0oV2CRC6YUpQll+x0/9hjsVeJriXX0y6rlwEcargCdxDiQTbHTzqQLE4RXlzq
+9V2h/ZYMUALMJzDUI6ix/qO9ixzHzjWpSA7QfFGPrqfMtq5+FHqKF82n/7jCV4TIItRs3j266NJ
RRNWFX7Q8GzKq4OxF55wjyngZlmyZTsU86S7CGHIP9aBuosxDCuOy1E7QVplf1zSd0zHLm1UdokB
N+Oc4Eu3x/gu/ynzT0QeymGPsxW282vscvZvNcUUaU50qUMMvoLq7qY741o55/Vr1CaAEWgcyAhx
nerJG3p8HJZnWKGb03kGTaXp5+rjrbOSXOGMsKuT0J2p5fXcJtUbHPEW9TRQLCHDE+ThmMO8xynn
DorlZ4ogEKA0O7D7YVJDzmmYNO3myPnRfAjDE6YSUidspsKywijRK47SLonEtY/u1P+bNYgoEAiO
nSMbvsySzN7ugucWu5McKOru3OZZSx7c3qNrsbCGU/z5ilGC/0zLWoFzuUHyafntCEmLRuMLTeeL
1YyV3frg6xdzsi/WTbUAA6Knh3nxh3hgQQnxBu8ZfGiqxO8kSKwr4F/nyt+bHhuRzGDovcRlZ1dH
W35ybRpQsMYsjmVsD/FoU6IWP33A2UHC2Di9lTAXtXiIPUlzQIiebXEwqxEHPdwaq3OcvZITQ0j9
hdw+wOrP79vxCaNq5MLc8t69YFkaq5eVmcKPsRZHxjn9qShBJqCfZyXp6V3AdfYAxJWnQBTidl4w
9aN4+H6m/YLtmQzOg8YjBpqZnp6TM0r+Zm6DHCnJEawZD+Lk6pu2p3zXWLc+AMNAzMoo/2i+i0VP
pPTbjTBgx2bgMnueMR2c3ZY5aQZbxO28aG+ucnKbb0oRBa7GhHKoEs8jytuzC12pJvuPc7oESlZv
cUeseXb39hTeB8wMJC7KbtQn5zzOtPB8g4ZcVW+i93/4JtAYoSVtWGj3kkXQmw2WsCIkHG8J5Gif
nBhULaBzqItnCPbqwqQ+F/6Tdm2EPFr8pcAtf2DYGOUsvSXFiGJT5m8WyFoa95+sOdcP9dN6YH7o
Pm5eZuDY8ih3T4ooDRWNklWPDA8eD+EMDUl+VKidXkpqQcH67N2hqLS+nTuYEQ8+isXzsenUOVTr
Ggshe3x7+nvyji48qetMdbN6VZrxpVkoFCVaT4c8Mr7TV94imcDAlUXsAkTmDlS47GqHD8lpXdaL
IWbIR1+3fGpRuu4N9VCbEmPe2RImPb64bPbZ3ETAtK5H26OKAZF3OnnNM7CviXqdm2ggbediMfon
++gBqew3tXythoszWFviLuVdcTgz8Lb1zMXw6tXYA1/GJy2o4UONwhv4ALwy+DG43nTjbLDIAdIV
19q0YMlIS2+Us98GowM/tacgiUShhdCFcD/CJdHCsWh8a8J6Uey4hURczY4JfC0nTF+z50IS1qLe
mhWmU7QeUWBusUF3UP2iISTLGFvetrD8AcIZDXd+GAZtNqZwWL9lH0AAtPfC7Rr19kwbRZcCM8ZL
ZED1cNvj3VFHLOrEMRQT80d4tag6RRloducpnAK6ju2NYtL1HyVwDJ2Y1T1mPtnS7B31k9lJHYUS
hpakG6PEW296rMMaPh6Oi84o7H/prPVNEGIuM/gJ0Gn0mYZ9C3BukFluUfr2cPKgJHpz7qAJbWBR
CUBHZnnnOGULa70Mg2AxhCbIXeuvbOWK7fDpG6+P7hF3mywP09KjifdjGFRoYOHZHVLKCh8DOvI+
fAiF/S8W+CDW5PCs982QCehgu1+d47qNO+Ko3nCez/VAmRVGyG5eI7MeBB0oR4d7tldlkCWrtxSx
DdXNDSqy5svSoTJF6ig8MurwPYqvX7hx2HffkJ3AseBohU94zB8llULLNUh/ezcDB0Yw2oNy0AlK
WVOB+OQaB9DD2WFPQYMbCDZo9+BymWvoUTRGrHvd+2o2LQCe8M9As0FIyw5IUWPg6tDbH5EG58DQ
nAc+3VczNFI8WBuCYvxP85vbb29a0ppTdlZ6hrEIxRcIVIbrZZgDlG5fuvabCsi+HczOhH9bA/1G
1Op2VLc0WNLFgyBnY+7OgKomhmdi4vo9Gkm6FZwKDMdSZm+1LesyvLK+p8fOJzyNuIlXPMRvKrpT
dVZX8+7UeP056nJYDUQFKlCSGVEM6Ud+hw2GHbALYgrWYcg8Chq0Ze1MO09PYHC5b48w/A30Dhw4
1PCVOWA4TmG2w863mWdNQnm2PNDXPVTQElPhYLfRbw9fgauqbzui6KKda8Pl4CbV5UcDLRKwCqXV
HY4sYeHVO4d2ZKmJddkUyEv5C2ryVFgXV/1gWXbLml5eAAzoqEbBZYhLJ+Kj6NJFAyNKNbdiwTsF
OpDiLTmXk1M3q/vpoFs80/EeHTUYUx/ocLH2IC+cgJ+CoYQadsj3qK/iC+1djlhm+9ndx3xKyb0R
bHOCqJFn3qKGYBtNkPukPIPQRw/twhsdCVQ9smWTusGZqyR+xzzVHzSJRclK/6dmcG4c69sEwVlZ
n7BRG5omU1dnfU4uX+nceutkqZ7e5zcL9ur1cAsUQ3ozbM95gPQfJ6b/o+lMtxPlui18RYyBAgJ/
6cG+icb8YRiTCAiKIO3Vn2fX+51RVamqNDY0e68112wSq0LO9nLoqwcbold1c6fy+fWnsGRFcHuf
Foy/Gi5dnlxa9MMMpVIb/74XRFNwgJzcRm3Rfwt/VXghBgbY3ohO/jl/SNGbnnTiG5rXYNNccLCp
+Dn9oZkFabyMu3nXzzXadiOQCrYMLthQL7Fy89jA/M82W0zHMH8tH5DBDfuNsAt533uXSptHFVTd
/PmYtxUYt5dmwRswmCiRbi6hio5dPq+lLokY6f0Ul0d9ahmjndVO3nvxLWyBnu7aKv1ivBkDMWic
Us6hARbvVeCsr492sCXYrJr7msFoDuUy7CEn9N748gii9CpmcARC6XMKml4O83L1gAqymhAE0TuZ
5nYPv6eOIlrLtFMqhBtW59C/sWvm94i2m/qAWQv3NcQsKN1QK3sX0PfJxUI8d0UrZyczl3sLL3RG
9vjTF09PRy2E1ItWn2uDAADqaZZX2B0Pe0SO+BKLHQ/LPJf7mDw22NVZ5WS0MC/HhKrzhiDtqMjj
KW3ISFvJ93lMUzTB+3W86IyEdF+JWQyJc+PlB3rsa+CXz68MN0WEQXh2lwHTVknzmVyazHaJeOy8
F9EI4IcQjaAU42NLhhwXPuy91NNePh/pzW92W7qwSkzi2EGEMQVLCCrxCiNs9KBFnY5OSPbM3DXg
ixMiAv2rcOPKbXWMe90HrS/0c1zoJGc6I6yuJUkAl28m1AqeZPh+chSRu4MlfNzAEcF76d06G41M
BhHOnrDvWYBkE9POwXmAFvE1QbQAI2/0ZJro0X0gqR0ggHBO2W5B9My9NnOLwY1j1qWw0lzsUt+o
qQHmIV4Q4zizPRoq2mwctVP6f5zr2axTtgBYnR6hgiX0ozd4aWi+WQbVRYs/ErtPye3UDl6P90wx
50qt0AUMuJ67twecNxufDH1CxcbYweU6kGkNAIjKqEVZ9jM5MACjEQfUAGugsRGvgPMfCj5CCzrC
+bbxwRupt79GdtJ3vc8ML2FcMXsubjAxkwD7aTzYtdlSfq+Tfq0l61c2dTLS/+7FuNAz3dfuupMo
EHQxta49MNn6wesgo8CdgWs88Zqh8VUIX3rhrLzGrhj3n596i+49YCQi53O6guTz1pNSSkNXBAyq
kgVzYwI+noxwGB6kRGLKTO3odSh1cOUP6XMYpn0xpI27LasrC5O46EEUDSnQb9Cl+CpqNnpEbPDJ
TOCHkbRh5es2iLRUGjRQSenIBVayH2wplR+ovwF7CucDDgLzbpnbLnpuJjq8264CkIzScltO2PGK
sJcFSSmm22wMf0YLY0YS6HJMbVbChCEVIbhtQSYamNUYR/5ibdn/yBe8jopOgI/XN6k7TNogpxp+
c98zhXmu9PLQmlYBmgxflzXtkLMOx2C1DIJ2KWZ0q+R1hscKkZRrolA9+XmqXlxDWLDgolVBG/0s
FXv2xTd0mH8OkKAxS4RZ5fIo0n4CC3UMZku2/MGCap01B00x3End+tt4ZVSo0NT7Ut6pAHu1/f4d
9sPicYGP9eBcU3F0ufe+4CdlAh9FUqjuxn3tajeHJ37OoPrxfnCdBgwk3+YxRWE1GWATM05g8c/s
9y0C6RogTm0w88Tn061Heuzl207XBdkE9AfwyITT4fCGsGyiPQkAum3tnFaYq1sq9uI3r28/GQB0
7CgU86NbEIPD0nlzTbjRaFx1985i8wweRNlAbimRN83Lp6exh/VewvC+8TVyr+VQr8IS+QIaCeZI
YPVIKLGOKG0GXxSBOM8rqM1IKKL/452IisGmrTPBxZ5ssx4E3IHYKM1nL4TWOlFsHaMzRsO4zANf
5XZaeXCJDQaT6ydwZOdwqmH8jIACpGP2HATzbJSr8bFV1PBBmANERCkbY9tavp7ZwngpwE0waJV8
AgxhQJR8v+aUcrJ5U53hhsGaauwqKi0dAlct36hkWCu6BH+d9yzq1dhNk5c9E0g1Q6GxGTdmQ6vc
vIZFnTWOmTMhktSLmqRRJanRTMdx+YE52L12O+OYvWdWy9TmretET5WLohy81+PGSFGDoixjNzkx
84+HIn8Xsye76QQcoyG/krBeiqfhquC+uZBU0haZO3Ud+ln6iEkb00O/sftGwCx/PBJaqido03xU
ED8iYX/3F+S3qfKnyXDr7shWJ0SWKulWiXMU8BFMOFyWCeZIsFcG/Mrdf1wv4dLP9jc50JGMz5DJ
Mft6DH4SDzjMi3wsXgRfq2aQHvhnv4BCWQ2/T+4sVkcWOeK2IRn8MIQvcmf4mLFWYUrtPJnP0uB/
S7pA3HGUEVN5WHfXUaww9LTEDjLD+9fkPGxUk5jSwU6kKzKc/nvGyGKClgv8qlj3ftXhpdiX9uau
LGaUbUy2LgUa120y2prGRbR4P1yGPiUHq6Ep4GJ37sjHttVxdGfXghoRZuNRaDPZoyCtRBL2QB/6
toVBnML7opfXYLXCBEDElHhd5jYwJQu6+9m5VcIxSrkq7XRLUuHDmsyLj35HouI0oKJ+toSnf8BR
pHTu57ziBBWbskzUJYEzff43DutM2jQeIIyR24/xi4HZm7UtKMZ9dVGO+KDWiDULuz7UP1T4uT0s
2HatbIUw1UlWKtpq7lj6+ycjpscOD81Z6eCFiLvni3c8T7pdNXOem3I3unlLAhMa6oSKAfZcdH8H
xnXm0bx6NRjGJb+HHIDZ/PaTxysmUCjgEvuKPeKVRfptNYtrjE0dhzB66QGXcw1/3jxpwhGxwcng
Na+VnaI2hDvNOVjF4OWFM4MG5OSra3F4YwNSCcW3FgMELHsip1RPenlv97aAoV/4ZnJS8GR54fzp
j5jIzCjiWUGCsJtAC5tgbwGBxrneyW8poHZ7JHkyNxCXzf8+9DiBW7Q09W/hEzfBH5ECYNE5WCNG
Iv0h6/8I11pPQGiBK+pkD7xLuj0pN+e+3t+zH6KI8FqmQeKuw52ocQgXUmJoTQ75Q29YBPbjxEXI
fH9lqHtITJPZUvqGOZaNx+GXkTjD6YZ7Hp+M1s5+2MRyTD1IfQWazrESwToPpMr03vDHsZe1WqLh
gRR0tyCjQJ5sE6AVNUilg4xb6B1SoNX7Uy2U6WdoJwpaU90H2Ljvn5QzLFnzbj3To9hWCVJx+ZD7
fRfG2KqHBM0QTuXSK+CfEJPR4z/N7QCz9KaF5nkECTC9KT0gL91qgqcaxLu7ly8zN8P4I4Z74KbI
1qRF0gDyhq9nNIUHQs4lXBGiUtLNRBHCu6pYT4ewQRPPLmis3/hZ6eFrWEsvzbojSJIYu9MFhh2k
oTfGZoyEtfVtp63b/nRfsYIydEZmRpQABiCuRmXgPpTF9MjU4DandXp/0kgCOUemuW4Kny2ZnpB2
kQ1emmdERrMtvnz5q4NFQTHhJiCpqCkT19jiInekNuRyT8Xgeor/EzMR4GN6CJBJOFhiLEFM0PS3
/yEp5cE0bKr4jB5EWdOIWf/k8fnQlwbTfsoNKGp3i/SFF1WStla+eeXpr1LvX+aCQl+p/BwhXSk1
QMaCoUa+KvyjBEpHw5Tt5inqgkL0cZZO5br4jZ1H0J2xd4OyWS5ETmcKYYWIGjLED8MFdBjsRqkc
GauCKdWfzWG4XSb79vPBw/9N6DikqFKOrfde9J9Mp2omV7XLAcBShWkjRQjdjkgrZVRO4XfDIDzU
4JHQghLTIm4KQgtZ2nJPcH7hxWjO2HoYDHHX/HIfKd+8fndUcvxdXd08A+pkG4hIOwYBoJPNb//N
e+Tml6EJKG/UIE7Fq56qYJkWPNKnAdWWx+FOmbh8nSNB/BFBTPc5cSPTXf2r65bpqVG3o4Cb6i53
qgHWT4wXL9bQN68XVt1Qz14iqpy9hhfYYh/u5gA2CGmQD8IyvUXtjIE1ac0mo7vjA1YcsGjHhUBv
nPF7gxqJUYQF0New+NPEUixiYo4aQAQWwRGJAXuPWJkzNy+/OTy8hP1zxyDBPAG8IdBpPnh2DTuY
WOgWz9jaJybcIw88EtVR4ciAXaSqyeET9sTbjQe3eCOugpaDMAsJEd2VHnBxvi7SHtmP6U+PYuxm
U1bV39VvvgRYMoJspxynp+qqRtxMje6AebUh1ywHS1/zApoVMyreHDkpyh1w3JIlF4mTEcGcAnIX
vvsriP010jWbHZR6XQFScI0L7uXoKjtIMvXXfSDMgttnr58Y0kh6xPo0mbLtE3RCv0qXxOSE/XhY
MWdgly5xzqexVQPIOY/8ME1tGs/bzasfEeJN5qUTd4b2nasF4A+OzYGRFVClTlxs/8MSalxEes0R
ghsH7/kVn2kEIUJ/tAeqTG5LDqCCESebm0sRMyvER2mvAyRRZZNMyQ75zWkasYjQGdWCjNJtye0F
YzycitUfuTu3ryvIKd5z3R8+tmQJhzESXTjM/c9dXsKZUb9LkkWZTANkKgxc3Gb5oO1GIXRDBwBF
/i1b16kUXPvvZM29QZg4JtFM5miiYbpArw249GimuEClm/c4Ifyg/7/fXcobsAOzsKeXWJh2AcgC
5YqwCvZeenrSAgG7InIKVJRXzIBGS9gQAggTDspEsLjUU59wWgojjg0YIzcfQRHQHwzntfxX+5gu
mw0zpAk5QTaGtlCcxY7oqfjx2FSo6JvukxCKOfcz+LolLltwUvaacPang4Cw6Bnw8qiKAZZLX2n9
e3K6w46ckeCH6QDPtU3wPT6wogCbJcsJ4cckjdPfqAchRWL+ZZFAjb3BfUGLRW2LMCG7+aCiCucc
WRyxSp6OBDS6H/s10rAaFiFUOOMozZVr+UnH8yC1juA7wqygQabMrWVL61ZccPWqqL3O4J1QOXIx
4xTjQ0N/EeOGj9w3mTf/aAZcd5zTMnUaPHvwWoNoMNo6T889QrwnMp1tekkld4qekOUx6fdoBOMv
Ppjl8q1CCLbJmNLfDkjLYH9zZSUHD8UHttfIWJg1Ehe/F2IDTOloJuEpE/SZ+fBpUqjm7IYCArZj
FD0b4Ul+otFC3Cf5zzPe4Q9IQYN1leVNllvSsL6FGDtP/nIoltsXBdTDaTxJRgComn9Se2wh1YOm
350JmMmSK+tukqPoTS8spOhTlBOHJbum/108UAvb1pNUZBwO1xXKEAQmUE8omEn8G36BbkVV/gtr
oCO8HucFZoNmmCT+89LXIWsgxr8EyuJ7qqEqVXBnvUh6kL0/oXh1H9zD4AXmZPN6e/gsMrUHUJrh
8nwLYFLMQcSgUhAID7tDGDCC4fkpM48xiJ2GrMe5udJ2KtpbpGCsm9InlgBP3TVPneo8ns7LjFSo
Zo3HcAGC2iOaord0HhhMz+gc4ESOKwWzFS+71KCJ1+SowQbVbDp+xLV3D+eUxyNommDUz6Upan0m
2dLXiIIATsbUKWEhpY8TycDMFFeGxPwJkUEIpw5vXrJNbnRVDqQ7+KzTz3dHBC5wWctuRWnDdJxw
MCANwqWxLmdmhk8SWaCYORSQgCd+8j1RwuRP5hqbM5Ng19AJkW89tjS2Hx++tJE5YG/crzCOqzM7
RSzCmaY3Iq7lSz7MWynKzs+vMbNLlHPAWY1nYHukMYewOkmAJ4LdkLj0SxrKK7//BpaH283CxWpp
I3jsv1Xmu5j/LfINQa7Bv/ku+SkUrLhTXsuwTF1htKN4LU5zkkduFvgeHfLNRTnQfeTnGFcjGBFo
tnaMqbDLLRUG1NCfuADhL2hBC83+H8diXQWvDx387IPd+8YeMLOvLDaiWvhqRrQit6j8ngxhygRi
a+64ShGrOEzr4KVZuExoVENcP7dtm66hiJjfEPIJ6VQ5nYo1+WabuYG58nZaO8eSxFh2rIKMd3QC
t60U76mdWQesXNVifANJEhkKe1ZUMZR62W/N0gJbgZx0mx/SBw82YB4i+YE3aS2Zp8yYMOVeB3W9
Z6Yy6ez497a6y2sFYWApeM/Vxvyc1H5893MhGZVTDC1wrywWLP65xzEdYa1AZL8T20e1IO1bInAy
Sy1PyGHxSm7cVFtBbaV8Hab+mO76zwrToJ97RN2D4zL2Y4sWSnxrw58QpCyflwiwMhzTFXA57UBH
QBrpQhQ5rDrlGi9PDNJS+AlLWYlkmloRMQsUYsV9OIUJ+jjddgpq7wcFiK3+EQs4XOoLAxs0YfCX
wHfpT6aMyzZsLka7Q0FNxNtObXfA442tQ3ihrYMgpdAcQsO8YCDJBSa0BtAT9B2A5HBVr8BxB0aH
5MdzsGXYLxtjLcf+q8WC7UGuHBXogfALTtJPx+zMzy/1wqhp5iXMn/7ybCvJZIjhlo2UWXcGfH7K
A9IYBgzDWhmWd13IWOhbvJuYy810Rs9QWblom5+SFRJGKOG9eAwUWOpf8zcmmE5zU6zY9BMun6Lg
lW9rbJqSM9D9iBQSxRdidtV73b04BnZCYngcp7j2qNgIWniUAP6h6Lio6CFUar2RwgOzB9SWzZmt
6siEZNkgMi+cfmfu6nP+3c6175ZkQTudBoCpbH04l7LGsi8RwSVKZwjXyDQgQR86oCdEPQgWYMoP
R042qvhzsgF5fIRcODxl+UPSd/haYqhczIEicR3f9jrEK9hY9D3y3wsfSbbqdg4AIC3zmVW5xkab
3yqbMOcvYLMO+SdRnxuAdwSD/+qA7h8VackztJtbpO2oTEBq4/MdczgyeOqt+kc2CXs4zRSOFrS7
GJdC3sGwFIpy5vG60stzwOeBniT1gDnQf1gtNtnK2x1N2Ddu+nBnD5+rIMsX+vz9za2OgrPG9EKn
uJgKeAh98xPiGSUJYVtMywUwzAI1dDZVk7nL/yS/cgGpNFSVRWBeBUh+z+c38JRP7nMOK9fYhTuy
+GL5B3Buvppf7jmRJZtYk5Ppvj5qHPcgr+TbXfW2Xssrk4b+vQJlZosxWrI9kZH5WBdAr8NLJXHx
+gH8PnKnSxMSQjCopZxkGYghEfafr9W/U1RjAM07u1+IR6SREodlB5OxOdI6cD8S3e5SOXW5a2oX
/ZSmv9xlQJXQgHCbgFV5ArZSGZnS41DorqUVbx0/UrfHAvlbVlxwHpT1X5iCSdvaFLeLgFQ0H2lk
w3COyZMFzpscnwtjcduWe/VIc8l4n7OMTd+RWI95Fgw/sEcGB6JnjleiQzGSwZr4bTCcCm5d+IbF
CAqMwENxVJx+AOBh3lwV2Y+hrkODvOq5A7C0iq/Y5nN9/D+a9cqs4YwQF2Vv07oxetaHTem8h9r8
pjzeZ4gUxLfQOkwML0duSKu2T5fXuy8chmBB+WLPh8OIMqbZ1eRxdStSleBXPmg2ICR63XL4t7JC
+kFWEbDu/WbnhjhCmzVQVGxAqCesehYEy81+m6/3BmFbvQJLpKpH+4LGepgEs6O2YO9ha6xO8pkQ
6/xE5VXSqbUuzSJvCAklUEsMo4gKyZJ/a34YxlCYrupjHEknhu8EmO3eBz6xReO0onF+MlSgd+Zw
YSx/fv8QXzk7UkqvkrP0WQQUtPLFnDM+k75pYYYLBQXUrMv7oC3gjzVvkaXHYqrbMM+gn6RtmJCs
gkzAcLJVg6ovmd/sJpytZ+v74b3qQox8bGELIkzkioP6eTs0BKQbB9SmixGaL1rqY/NTb/JInVf8
dIZAFc24atswTqF/AtJjLoJEwUImaAQKfCi//ZW5Fk7KGX8h4B4Q/98HzsC9PTs1rO4+hgw+ZXnw
OvSX4nA/tBfo6MYnsCbJ5MCe6aE9clVSaDHapB4gg4c3ubhtpiIyJap8KMPtqiR0c14tZys0Aa9v
/ZxiZqLYC0aEuG9uer/YZ4G6nsHo4SdBBgqiPDm5K+afo+bpMMhQuxAPUNi9AXZmkQNsjtYtxeio
CFkXwJ/wbnsc4UMplXc7kMlC4qMJmmPYveZRpjG9AsjXrLKiWHVqoJ/zKwKkQb8IhUna8iDDZ302
XcxRmd9eJ5Hkww5wNYIfwpo1ACsKpjXM1DjfYD6hsnoEQv3YR6YtUm5aW9gI0Mcio0/tq/iH+AT5
DYCQCl5+tXfjKsPvTtjZ32cIFZGvjNavxCLInWkAIdKKBASbE5roq1PSpRwVRWZAhVTbwNjN77/8
4vIH10QfBTtqrPgn+54enno4w2/Z2McpaUji/U1vzksCI/XNl9dGs/2gbBJujEazX7kgGMLOgTFB
cHFEraqiWL5FQ89YmKQiJ4sd0tVF9jqFaGyPE1vDI+qbH1dxAErC1ruTVAN6J7oK3Ozmr6/J6Y4Q
Tqc7Q0HGroE5EuoOVk0ci9tQJHII5xdkNhAoU1FBYGFU2tl1QMyMkDHZx5tyP/tVf+XfyZytiZsT
O6M+tpmnDOd+y5Ckvr4TCFaUBtUl/cEEgHOibUHcmcv6JfpS+HC58/7LVgZ7QXFnWvJBk1Tq/6Jw
4DTSHAIBVIubCVo8WalEELSLx4GQShxo2sMNZmSLi12+yVGmsM/0TvJDpUiQLPIiXPkAWnGR6ZjJ
4yd66GBm7wqyt+bo9lBTrGi+eV+kaArZIou4QheMvvwj/aUJKF6QTOvloYiqtQhOXI+kIhSgePqJ
DpEVW56d6ud3mruvbRaPDHZMa5Lm+xsxh512ysqwZQJv2LW4P8NqLWlhM/qZLNYRMZuHXI8RcAc7
3nDgPZR+rkUICd7Y3aAl+4JzeEscERek4Im6SCtxTBRkaR5XDYQZE0hvySiYHCFpN2E3+CXa771W
mCwBE8WCqasJ7ujsrwROipnXWBUCLMy5NK9wKY/vm1HeQWp+No1DTSWRTf+UO+v1XFTg6Wy3ival
YVQLRHyfj0X/ib5e0y7Io8dftfkSl1LPsF/5BgoFwk5gAyp7A3prfA6Vf10Yuq6OQWXm70lBMyKk
DhiDU1XZCPt/GexHx3aB6MxRL+U6DhMMOSzM0QHJBvdbm8f+t2h7GG5CpwdjF/zd18eOg+2BP3D/
BZwCNkd9xxH0UfLA6AWfw7Ibq3VaXXaT6T8KHxzg1jo8UDYKad+SXsW3CnvExs9FamXTeKNCjTEo
wOogQFuRrAtih1kIyEU65AgNnx/CoH6HxDGgHWQLnLHRQR3BZUn1HwdEvmuValJYeeeeHjRYVxUr
qnfX5OvYffHAxYp4SqQQyT6x8U8B4EatZ+BugWgBF4Rd4lVr7HVsdoOFiMGpPiEnAuZSQC5my9tO
v0p4HUmWxktkESJ6A5m+LVcW8lKkqqO1TvDeQpy1RXceaZz3ziUEHhM2PEIDGVY+shQc+DhQ+JwV
brpDVO0XAVs4SDEuEZibo3SMkk2OW8ABV5AAnQ0rI8eXl8O00XtgJEBSIgsYq8IWuw6O28TJDjAv
VmQpgj2bh8EF3ebTVJnzlkf4htnn1AKXZSDGQPg6OnHm4yOBjLnHYkH5ZrCC88DTli+3AKqikOwP
yJY3BT4Ek3B6syqG+LgZITfJpegZ9B6wk4bNEPWf37mYbn4qVwPewtFcTL/SIxX5efaBn4grHQbC
HcY1MGtUsvAKJAO1rHStfvRPCMUN0pV6VfvvBWpWio/3z/SDV4MlpHF5brHK5P4XIr9kQ7DKtjNt
zXucESKz0m4wrrT6sHFx6MTjDrQooDKyRw42aeJM52t33GDehTBHQKj4whNody6gawq984WMqTnD
0cCcl9gakgqGjLKdAkofelRNndeLhtEn7BTdMgUUtiYOPRrRgbyeN3pPjQiu0ZN2csQ6BG0D6vAC
2IqCfAIRHENPfDs5KwiixzloNEBaiuD+wcX0IDWCpKRowkyMY4G1PbGXs6N5Gj5qfo6IVAgu4fMD
qxGwMEhhFIqGoB0nb1S4OBTbIIdc9WAtpQdMtiid5z5eYeJrtyGNJXJLUkMxyxBERaegbKVhv3+W
uhXDgiwtatM7I0PGpqe2sCYt25WF7B8dM2OUKvbKEBa6jSaTAfGgeLAQzFNeB7cp4UJc7BXb8PCK
raRcKokOBHgdWKokCghd/5b20nyg/dyozbFjKstsdTk8HUwfffzTXKitiphjqU6y0DbT3a2DL2w/
QTNEGhAD08KnnYdgAYZYAB8ZdnJW8Q6x1D/sjEPaCIZMj0+IfNKPbHjP7+lKXWpw5jzEWsxiOElU
Lg7M6D/O5X3+2Kdf2uLpIyLcY9LA8Wem/jHFpEvfMFhvWLySfblPMMNba98Yq1nThHI4/dHFxjP8
jG8T0AHZyyt/KW7z7PyJiShRLSfbm1GwaGqP314yEz+Wbz+3kcmi1qJlfSS+AW2tl7PzKMOAa7rV
o8HrNc8yu5clknigI/fwI/o0gGmHFwi5eF3IcJEUsoR6FL4tFulwk1X7+VrfmXUYThmVW4XldNev
+887DFvIruCSjJlbnOr79WguabxmOMq1n9njo2QqdvvquLiFa/+fFmY49e1An14wz8Dz2+Chrx8Z
O8IzcesZnUm5T9UwAc6Wwxr3W4w4EQ7S2GNXlogpGIBcjBqoSECP5XVJl1z2FEtrGU9M9u0xvS1M
yNYTGtsX5OuBKwh5wys8w6Gz/oVfue7qnzO7sPk3sPD/l396Pq/y1SpbdY5wFJ/Y4kvCbT3ZiY//
/bv7n984aWP/vqZE1ZE+HFd68R1FKH7yvBCfOev+4rwQgQhQblZozI8Edi66T1SZvghKoNtai4w8
pLz/UpGE5SsVsBOvp5/CHI7IXqb4wtH8xaMIi2lq4SKcEg9IkfzPOv3Nlx/H7HI70Eu5o42vCb+E
2z1OHvuBHnP4nPHSsMgDR7iHdXlQJW+iXrQ3DF4V7D+qkAzhX1eDNb4Vb3Yj4fhKH9IX9bxJoleG
WMXAcxHMrUWiNXEUHZwgT4/pD0KBIXGS3f1gdo4+8V91kHD88JtSAJamwUQGvlhOZp+T8es1wZdB
ZjHC/rJiapLClTdSiG8h3Dmi3ZDNEnrw/qv+JmRDBmq6m63jvbad+LO1sU5DaSniEGIg3v+lEBSL
2VpashwljPPgNgToGsJ0IezAgJQVSw0PsBdZpO4+1ryapeIJkZ5N1L6CZZivUA9seTf3RU1MuK3u
T+O2vjbX7jri2/v8NDiDCOcWjfDU1b4oyLF8tACB6GFhzf/7dZ2B3UMIF7Zj1pWWgbUTLbmb3c4T
Y18bER56GDJcVabSmPNhUKUdTY10AUIJHdOVN++g+v5nQ+Ra5UmnPhD+Q6nQDrgwBYi8w1uZRXxG
mEN5mp4h7OIgjlrDOKPj6Fh5qgbhmKJvVIidQ+yTjurfxYVFid6zV5cuEZTKtpw/hYfzqf02d9rq
zYC1phoiRBrjK1zGiGsaT8p3ypZE/1Rxuag+TmYO/uI8EnZ2ZJLE0DvwWsU4EIxjLvEviX+Lr6sP
PqCWdpHa0C0BZekrbUW5VKh8Z4xF20r9EYYZcfjSXeOg7B5076Ld1akTWL/fBEK8PYUwpCcY/bwx
7S7moRhNQ5XFRI1OGWgPmnzBOS2D/37JpeDzT3+8knTr6c+NsQIFhcgBEyHYUNH42LJ64s1nuirR
ejf/5g+bKz3dY46BFYZ97IEqnBNyB0XWFWdQPIJ6kH84givMwMKeIEZs2SEOtdFwnaIbRv7ETc9L
5k66hxhc+iKMt8M+SYm439Y14YcNw53W1f5U8gtWKxGWM3GzgEWUJrkiuUQ4j5LqKqxjQQeDC+SM
PZay0XY6h3Id5O7f/uO/jIZpMJ23y/3fH/ahdpQQACWyXIt1x+OIlOP935SPiM3p0PGICyscTIkW
kK2/PY+EDns6n3mF06zBoazZd6oF7yXSOpJWE/dNpIVsPaIXGbFJlEcihCqztrB7APcdACfeLO5j
65cWaEKJruTYrhd4C1vJvCISY/wd5Y88d7XHx3uZWPu7w4smFEYhV6FYAxBZlR3Pnw6v6L+nFPEv
kA4cKCojJD1XRzJqwsxzU0fBad/wZgGwnl/ZHzgNuKv/Qq+mPIos3pPi7vFjWYl3GH287eBjT4rC
X2bto+L6cF3sd+xkHs9531G7+/gwAjI8unDiSkiarQ8e4BGt/uXG4hxjRZf318B74NF5/zwB/irz
CGPnl9esA1ABjsDY/7P8h4pMQAcGARbTYa/a8hor4m6CfWmnTv9x+6zsF/+uiPOKInFOyFJwRcoG
p2EuggdSDx9pkX+bRTKUyv0fDXMk8JjU4ctYSicuelPrTsKBHPw7y3wTL9f+L6Qj+EudCgPq6Ylk
J/EgvG/ht5v+CysoOZ1/LRSgJRwdTkKKtWNu7/mdcXLFFQAmzSEbeLyH/SOiE/C2tm8e30sxyucD
J7CDbeaKkJEfXK3FlfbgcP5LGwNomsvgPTZnN/X2ttNxzZa4+e0T9+9zysstnAgyOCeJPzyeGii/
bzRsdJln/MA5ZsT78npho/FVJt3/Ln2OqRUREWx4l1VlXeiNQ42gsz0oP5hYaXFbiIQF5hIkLYhf
aLkd+B14W1cWESCXkZQf7U/iFB57i013ZvGNXJQuW2zJg5/FTYmXFvv0f3u1yKdMVq74C8RLpJ1r
0f1QWmkhRH4MIvz99Te0XGZrZBDZMGf5C8UM9+7C9E/nf9v8Pbw8qAd0YgrFL3O7EP9pedRnOLti
1QVxTmzRZ3CvBVuw1+POID4y+idvvXaAvj0Fi0TxNyQtoQoUezV+iTxf45GGGk6ZDotvQmXgAadb
zMIbXMmPKiYe1uOvcvsoZmAS3EOeFkfqzjudNp1zucDCcdWr6ZcXIokovHhksAN/oRBOdEpWwuVx
xiZ6hjq32PBfsG1nYdDJNY7AsXR7g+zaiQPt64qlpkxOAqIEF8dPXwUiixcsv/iAnaqAKVSgryoi
s3r4a1StWLmm3gyLhMzpt1MMzkRxA/cOr1pS5E+Mwcm0eoqB9tNHO3vfUvdaou/FHA/sj47YfC3L
V2RgbSFk4stDbTv4T70w+CKkijcGd2reFWCOXvf8Voft+GQnx5r/OJYYzuAGowVAgXeacwQ8Ab6w
c1p78BzMc0R2BZY22PRM5qRYkATJd+ILMJJR2BNIWHwwq8aI9U6IQfr0ftWDsHJFVsHOyZD3YkJN
xB/T5GhJfrYrVxfFNv0ZlTkX5GqFNYJ9Eet6v+LAnp9oplwRFdKtP1hB4KEJH94/EVuZR5Fbr28m
C5a7Gj9YxR12Bava6r8ob7iPmp+Pmx2qjoLSP+D5bEg/k0u/HD+mzp0BguIO4nFZna+CF/qlQT5M
/IylhpwKUA3YRIwkNpTDz3NGeIT4TO9DAcMyXoQLwjP7lA/NmvWL/4noVsU1o5kXW4uzfWmgde7/
Ilf4gvIfze7pAWDJ7LLdY/f6YcJFfUyYJIknZO+QYQMLkTfADP+wuMzge/77L9lcc3YRvGgXd+aU
60vHUVK4B5GRkpmzSjfUrXxSeGMzo+VurBfwBKlbRbSc+CXQ17e1uYqKdZH/iSxKCNxs0Vz5fBHL
OEc4uN6x1eU0sUWxcb+5JoHuzsLI8W39/tbXK5WC2MvRajn3pbJ6B1fEcXxZFCy1Nw2pAmYWoMOE
RfYDt0mkhHOT+oQ25Kc1z5MWyd8KpodOE8t8tVq3QkJCE4R7lIiAy/c5iXoZTT6MXfxp4fro/pvo
EAinDCxEcNoLPzWGXMIkkqetP+5feDfs719v0YLDRgIOFn9wDUBbiDzuBjeAdXDEgZJmvVjCY4XJ
R/uoYEwKzkauzBKeBTATLwITKNoZmuoQzfjLolIslmQE0r4LbzJwWwB9QYSON7evkgrHV3bJSf40
d7jeEhA88ZUti08/wGiYULdQ5oY1sCFOBiTK8zCY3MRrUYijWsbd3gj7MRi0q3RXgwLN1ySqWRfI
56NHBnSsg/KY46CKnAjHQhiawBLkomEoGQ0k47xm1/45b+VAxNwzFLi9Moc+dEQH8DpW95klMwrP
GuTbh4kcdrOdUjiDtHyDn1DIUTExlmg+OyPgJxhRNOFEoc7IBjtlU5adSGx6YhtFMG6nbIFij8NB
p9p3Cv5K7qwICbsAK4sc6Iw2ka3YIgsbfedugRAlvuQZNmpsO/8cEFX0axFfxCx+3dgzV9ikK9ZW
D9/eJDx2QI78f69+zRUh74BY8QoqYEQXECnottgg+JVzh4cGn5ZczDmprmB/lSPcmRULFzmeJr6Y
ARiJK/vGFg2fYv1hvYW/vXJoCK84Sh7jQeCJjGceAEkb+6gvpv4nNFaAr8aaz9xPfVFB1sGdF2vn
xv6crIs55vern+PUR/UKaRYZHM9Y8EZze8vPCE/l4/GHIhudB09lyRQ0L45GB5iIuQLfzjfiU373
nDkvgXcXDGCDfDvvlHfwfyyd2ZKi2hZFv4gIBRR4pUfEvn8hsjFpFAFBAb/+jl3nRp1TlY2JJsLe
a801G35FyMUcB6qC80vI/Vn/dy5asFiVXBoRBjX5oVa3ah9lvBUviNGya1/7xclYMgnVsFG6Ugyh
kSN1qeP8oH001+l+shJ5HJCnrLW6aDCNTngDfSlIXEoZDJywyY/JaiInKo8Gc/DR8K5gK/J7iJQq
HuORz2HnV+nc+c3xjyM7+uIVrkXVFW/+NHut8ZhfIyAWkGAsjRC0f575y1+ulFVsiZyPdI81xr/S
iQz3v+Yo2X+/yVKkFSbU2qgUg7Vkb5Nl5XFgtE3swFHsJDDEeCVUQViY7Sthsc0TVJ54ZTc3E0VS
xociG+HfR2HOJaoeReYrdEX7GYmikfrIyf8fLfJfJSjqvZGZnLjEua2XXNUeuYdmHsUbyb4t/x7O
ftgq5DxSqZNDIbtYwLDI/qta3T3Xf+w04efcXtPKkht4kV5bOpDNSgP1pPciBZsohrAerWTgfxme
tyNuYxz8OSCV5W2bPsLeEvHqjZtZnhDdx/5/f6MJZ4UVIzEaaG9MnmHs/5vcsNSseuvH844NbSJx
T2KxHgUipV250N25Mf8btInXO+JPfFsG5LlwrdAKz8qpn/6R2bmA2ofETe68rMVYE56e1Q7WrVrX
Jx1Q807LbpNPCH8csQqNxApD1A+OXCc9/qJrVWJSQ1kwXqByiDa6wmq/ZLc/SKNg9Jrl9VVt8DQC
51iBqXU7JBHp3R5NLwYeokeU1sYOwfEtDgVlHeaKurq3CNN9FZfwbD5AvYB4bPZs8T132xMWZyju
VNlLIIxNrEQJpu/fbKtuFN6IEtMt+4a5UhIghKoZhDXWmzboxk5M7hzjSHRMLn5pruLohle+8ZwL
tQZytYVPVbnSYWgK+TaSjbNsLAskaEF9EjlAY+9lQAANxJwSDmSUzSvnBwBixns1f/hjrzihwoQC
m31PMQqfD+MtjDL5t6fnxrAVIXZCTCMGOcC1gUTJtJC3ZeIwh2X1X+LiQU6ZWkFQcpgxViFE+ckM
zVMi6Dm3Gj80fjPmYnATLMiMpIAR//QJgQlt0AbvTWTtv2x3zD3gUQG3CngY0B//O9gM7/AWSYu3
/8Yf6BbdohZ0o2Uo8C9jyoK7/Xzj3/tWl+/jZ4BwkNLTLGN8wdX3eTy2cJdNQVDLCGdsX/99fBvW
ZimZ38xocPC725sr1CVR9KWgJP+lTzH022MCtRVe/RhxhPFKGDMzB2KAQRI1mygRZkTtws0jkgeo
SIAi5RV40etNLG1FUjQ5MJHwqxbkxhrfDNkp+jX0t0/Gt3afcAw4m8CND4uoidyg4ZfFJp/JD/+I
D8VzA6DzuTgLQfDfV8hU5YzxTSbH4lHiHPXiBfAF6BR8DFOCr4OiYEnfC5/1/74GrPPvrJo9p138
+H+fp8ye/h2TYYsHpSIWzFRK7Hr/GOYiHdZL1joe82ZG4Fhpt6EHgzQOoCPHTFksKMv6iqGxA+te
50wgQv9OMLGHEOtKVM+8bSPG24TkMIvGsLi4ZnvY0YkpLab2xvQMa74yvc2PycebG/nL+KZEY9An
T/xy31TCVrDbiBcsPAI+tDLqEriNdBrDvAkEMYUPA44C5ragyIxR6p0aw7svbgH02Y5a5UtA+rP7
5kUSPKX3FyABBd6JO1+DoTqDs2BIznWGf93vi6nLhrucXEpYEveHrSDrWrGecpp/+Xrp5gt+qPUk
nnJ507y9DrBbOjrz2cXt9GTmRDOtFxT38qKc+I9Ls80wE8TMwnCfVBmPywjLIJjYvYmBiZL6j/W7
gwIP/RioCqsNvKsg3zBgtSp/5EsAntFLp1zyH5BSSgGts5Xxp8dBjqXduUe3LSvFvbduywYnD8BY
ykRs5WZq7WBCgAh6q1yzH4P5l9lG9wtUDnPByXLOx1l+D54bWf8BjL0RNaTKdpsJv/+8mJVvSvsm
Iirg2qC9Xk2/R3RkkNVpSbcKJQRukaaWix3tpVjgCykgCFunv92LEgtQ6e9vvfb97WK2JdfB326p
tqbcqJ4eghJ48NAopRDJMyGEf+h0jrZcZ2A+eMhyYZnPPefXHXzszyTGykiarveJXYHqIzonxQ24
7pgZ7h5si0YFRAdgYF+7oj1yZR+4i4vuawhaNlakbwy7GdczTDt0y8L+Qirdum8RaWPyBr9esxY4
v7y7r58xVnZm9xPXwRil3x+S9THiVzoJzbqugCzJ5tCcR3hDpXduv6c4M4K5fopA0dz7d5W6xlcO
9DA3QMc6jBLsR279MM+e4N6GJThEA8rgzoElzt1FS8Fo/AMN08HKHHnM6E4xdVu2xhoDWm01mmAH
00QQtfHZNZGMMyElK4KIxHqW8e9npyJ4RzHEdVluDANvNg67I8wVKf4n/C9Dj9sZjT53ekqAAJED
j00KS+39/oPmN1W23NPwuTLZZU2i/cYNK7aY1sPGODaoxex4jtA0bEPuSpX6ifLMhdd7xPYkAZdF
vf4M8fGOsWoijQIyBIDU2Vj0bIqL8QYqoE4afeUxnmOfIKChABnRhOvmDTP11UezFGZsSM73nNA7
WXSfJ2g6sgDwgNE5kQQnGHMiHq9vR0ExtmNstf4+GJOgK3PTP9hS6Z8KzYlTk+7Kn2nmaAP83819
tI7nD4ndF/rO6tMvsVk4jCfYI9nAGpqGe4UFCJRABYaEjZMBE05mQGfd7VprQj6cCPU0P2SS/T7k
gK+hidXDOl3ojc3d3T/sUbqAZoXf0LnAFpU062Fb/BbqAXXl5E/UR5KD1xDLVDWKoKDg+DQCNyU2
j+HzXUA31htCUZ77UzKbNFIhgERShpWutOcyY3U0rEe/HHCiwMv6wXa+zrTgOfjl6YZJ7ZlCSz+y
/T7h1jPHZZ+A/oEMerD07cRTcl+PZ9VfDYMA32daOlDmAn6ZhSpTccZWhvvxtYcTL1st+wWsK0D7
3lTKDRv0BLthkFyYPFscluTvTmeK1xHRA1XkULjjAeCu0M2SWvZmT/AphItBrfCFIyagwo1uBZsD
9xWwkNQIBSj3JWH+Nehez7o1OHodVCiDxw2abbhFSvulYEY0TDacWeX2I4/xNEqoJFZNTB1v4MqC
dJAXxCJAeUq2LjsOEc+iW8MZc6Osaq5dHFWPGhvU1yTZvVusZUwOw9gOrPDEP3H6lSM7ku3ibR6z
JijYF6CuYKdQLpkTdqALsNoNKCD346RaDKyV8j+f0N3+fFvhdDP5AOCxA4zAHwxcMH19epA+M85h
v9fj3diYs6pTtHP7gn1PPaTVrNXVvyULv1E2EB2PWPzbiRqIWN11ZiGp/+LEgaWi10+2rbptipOU
e3jPSIzrKBQ/LLce8shJOb9xooK2+OZteWFP816NjsnUy1AOYEpcBniPsh5XSIkwMx003qGP7rBW
8+6C8rz74GH10fT7CWUEbA5IHxzKHc0ZBD/xy7iyYVTr9wWnkfcC3vfhQ/DKyxueQfrFXUOJ/xiW
FR68TKbQPkfcssxZyOa2b/jbyaYWceNz+3erSQSjl7nXUt/iWbyrjophPyurxZqAke8Z1imgAnwo
uPFPQN4rfASNBMYNfwGkXaHckKMKql4xzPeU+7rD8eOIAox4FKwdC/RdFWwCWPYqh7CbXgjEPxIr
lUmmhQob7f4DmRYFuMY1Qdk1CdH8KLA1cLjCTRRlnBRyIGpCWAVvtmLlC31WiRd1c1FyOM68kPi2
K8a9U5A+NtTgthjhDU6aUuBJVqLjxWbXQDPkJmIKSiuK+Be9D306FD7BooE7RtkRPHu3ohsZI+JT
7uEnzl25vfQKbkBp6U2o3VW8FFVFR4L1DIueTaHHr4fq/yNByr/xmNxtjUvM1V4L/TVirk/jd4/R
tn0bdo0p2rMlxK3/mgzzormM6su9TINsxEbEacnzc13P4RfjP/GSVr36O1a5CyR0cwrCCXy0FGkU
qePz09jryfohrfX2gmZZwwPh3iPbLmjcp1wsGTvMwlAOZX0Q5kAlm0OPVF/jopq+Ga733hQ3ayWF
STtV12UMLF1iUVbvqng/QXuV46is6cixxxmePuiu0QQLZxQF+Jz8p6eBRGX9Ut1nssEWqwbsgB8J
8bNxSpAV1S3+4MWrnlAaYZ0CMEBUN0ZA5FAu+esOXp37tz9skn/TK8Eng9WtsXtC2lF2c8007F4+
MutsM6Lw1r/JH2mjY+w/6f8byMhg7liM3DGyEabDHWSUGFHYlLnNkT5NXhjz2DFe0VT1OkJUwaqJ
oghVmlDCs1VvVNoSChRMwIQsbxODn1JyXR86ZEpudfY8cFqMWB9WvIHk0XwPXEBTmCYxuZ17QqNT
nB/RsAYUNl1sV3IoU9hA8gXPqoKu8unOnxc2n9z5APHBfMA3AxH14zJhgD9dAoDZQ4Z3NE4AajBh
s93Uil+R8IURXQd1YPALDFbGPVNnNwNQvps1zEXFaslCPJSbKbMODAivem9BnFZQkuF3q33Lk8V9
+fjnnsmsXcFShWYYAkzh0aLRleH3SuG5VYR5y2uvk0QCMIkZq/J9I/RkOoPLg2+cYOkTiYLokS3b
FsnAEJhOEi71nzlSUTJVhDgOko+Fr6ybhSIx9/WlevRI6/G8PsDJxg3/9YUfPsmcUy89kfUK+5qZ
dUiC6yp1CXOFUN1Qo7softoA8nX1nr0+Zl6Zz1/SKSCVUcsV/vTjVWDg0VjH4B59X0ZpvE9QErG8
go4OHsY1AODUSPddxZIQoh7ILq/uzAlJCeTusLcJRvlv/fHgKTItN6jkt6nipIlNTMMZavdtOOtQ
2kPsRxOAYCGpgoGIDvr+m4Q6S8CXVvmQxAu4xN2mMSwkuANU94KbWj3Ud18zvFsWZfgrl8ib7ZMb
XQQfsOjpjnuZWnlkpb8NG/mmgkoDA/AydpWTTcQZygfdKg64CoImT2fosvCOOaEsyvdkt65//cNf
+Pfnr7dM6fz1euqEE/MwMUnjPJzCMDxdIj6Kaifi79IMNb4Tgfutt+vE9v1wKx5TmOCQ/HfiI0yq
7LAww1AGN3wE7MsUYZTlLLOKSWbbIEQh9u27s34h37g9OZfHDuCuZ4pzjInRNCbW7SgvXqXNqxN/
APEkxOgwQ6171MFF52LG9RPAB6speFeNr28y3ZRWyRYLA5WgXdZoQb4y033TmhxPgksvsBRpHE43
Tzxhhe+VrdZeJfmTty8T6e3jNVCCrkPrr48Nt3EBOzyYrIzgdWy+jVV+nVZOdxQO14HkpQxgS4bL
PYgbt+MQZstHhM7zEeG6fhz5uSN6k87vQCe7b9zKQjFZTWcAiltgwW3KdUASsJjFDyEPoyHBvh/o
rjtmW45TXZmL89G+ijIe94iyZbLEV+fhYTAjmfdrijT327Ab//bNCU33+kLGJ9UTocMClJycdUzY
fHYjpCXm3wGJV0jBgISYga/ELzXBTQl7husdlJL+ErFxmLi8MlDFDI9zvBzunpY7mCeYU7gRBbxa
HkazpQXsZo3PfpZHLx9jcIL+tEBEHasLaaesxudmJm9KX9tN2em4RxfS/LNqZspOI4y1oSY71tiU
0isIjHmGlzEimiWuT8uUPFIZ/iew7haQaKZqlhqlc2Ub71nwQaIB537GqOaX75/kMNmSRRiRUw4p
Ur5MtuXfBy4NoaPJYkIc1YSI58cckW5NpQLa5ZElNz6RKQxLGynVAe/hQw0DL7h85iIIsvAnIvzm
qrnC5XtMpka1nXyTJ1XM8A5nEnQEkVDP8S9s0we6L3O0Gq1qBfNQ88m4e8kOvsHtPkGNjgQJOk6L
+ZgnRrOjFVzfSKcWGm/wWznqcyj9Y7gyCTLr5gyd34Sdc721fF8OqlA450/Ij99UYbwbCIbbTFd3
/D98uiVJCTLqRrahFXgRcx0gMdnNICnjEu8/l4Sar7G5dsa2uheR5zQMTr4qMebG3X1HUsYcHxC9
t7NQx35UPxCsoBBjJNLQWVcXMSmr6l+5eMRmsWkh5ICwhG0QIUD6y1fFFJPqEeGQ6VmfyagloOYU
1iS10axgxU5KKk3sk5hW5BiuCoA8eiKOvs+FcyBxuR9/bJgiIR2dtLA3z3fyTCU9aT6aTZa3f9ZX
Dzzs3rCKZZLEMl50Qyu2rMsV7yzGeH94QbBWSLsYvm3tPHCvGGaUZJIvRznwK/iHN43YBZwXzJXB
VLaSzzUk+QcMlPgRch08xjVQMT9LMSnBeoKUe0YUvuT/5nMur9FCXJAiorqbxfwvkoZTMi/xK+ap
xBHygKPTlgWfZeu2Li6MZP/WEIPFv3QVzCsw+bcJ74au4ekXLlzMC73yr5sNJCwvta0eoQ676FHO
sV/8fhjWbCdLAsgLW+UVzNSZ7j2C5xw/esJKGVqT6YJbuql9d9dyDf2QIbQ/CY1vjMkjPBgZST9E
sN5sdMUAbwL76jZrPDiepNkP0JoVH4cZG5Y2n+dkMsHCJexKCKpFAv3zgRgPXwuAy4dbYDSOBZaP
HQB2D1CziHnBkuITMpGUuNTEWLKI2H9YKfdS5eTbOiqJm4uDZJYvyyhdQvYKP8fY7sOphICFkHZ9
Fa9uEVds62dRyiK8mMKzyqIXud80+lgVMbKbLGRukmcoBwDEgtKtrySH2wJuGJa/c8Bypq0kGOHr
Jgf/5rKz11nQ8ajnf0iyZ3hr7AVq7ZmB55gLc+OaC8u0jiZfuXhX1d6sWpNptHB1AkdANsyDiYvk
BwWD4p8KZwbo/W8SrDFg4Ls8odDmyP8A8Zd7dvYAh6u7CYSLIhWuRW8dz/gPcQPPyBhx76apwje6
wD3OAp7uCd7KGKOdAWJEbU7ip2dcmvtGxRnBazrBB7M/CwT8ETv/jzgnlb8XlDheTXCzVipQcxWK
T8TLfULKQHb4CxzKIBiKHBiM67FEzMU5Ik7c0jb37x9kA2/fE8w+QZ+7MekVVZkETxFadnSF+cyg
A8smRjCkrS142ALclssLCHo9+RZANCoNVL64Cx/RIsDkhl9BgZZ44pJofTXgYJYaPENlg9CRUR8o
vHiAqPzi4OODKa9vUL6XXHSOUOi5lwAk/Ltcj/YiVKfaJZvXAnMjtD7lTP2STgb+Dpb+R4FGSi/D
A/8dqNZlKTvQ9aPLgK+Man0j2TP5/Fs8AlTZkUhip2F0hgVs5ilPk3Gu3MGCJQ99/yQtX4cb1UeK
LufbOBmnZooQnZDnDJb+lLACkRj/sdNfpKo2yWUrngrWA9IZku54KpFBMZ1N/yCw0wjjTgEbnYE5
nmP9XGd1IfDBCGQLLbwtEumTzUP9o+rcxWuaXPxDgCvLL5VvwCeaYDmLQKK3oaOQUz4+YYyK2ILl
slpB3pYJWsuZygAA8rT4kKQAaEwZeLcZTwxC0Y2jZ9Oar3jB4t/Blk13yoBpVuzWKLHt4qs+oLfu
UaAtJeKWGqQqU1aWn1a85DgaWaToltzLJ6yrF92A3yDKyP6EqMIZn6o5jqHMcyfM3JcNa6MbX2CB
LkXiL54ihKmLU/pylNNt4kYqQ2hwD2fC9o2jHJb+L8o9fa3hEftkYCvyw5lli7k3vnnzfkXHzOSW
2F3+PHnCOMrp7B4LA92N9z7j6KT9Gr/lNx2RERgMWymx9hXzBcwpptHgU7e9jnk0pgzBrAZhAuNZ
/GdABfgKMeodMjJMXh7AcfbntXw+kYVittZXlj4SPiL+e/ByLF1rMC3WTu6dX3mRYXOA+YdA3ewx
Dm/wyLjmGYUd0py1HK0U7obJgnN2UhcfLNi87pB9jf7U+wxvCpwcMI0hZHFMHmOQa/uXAjNMGwcf
T9cnLBnKBOMbinuuaNCYJKpum2pF+nYuRZNn1PX7GB4HstcMJ0gsHh/PAP+tcbpX4eeQiMMO3eCg
N0+WCfkEcvgSFp7eFOBhYCoKxW8NbRFawvavWDKeZhKM3TV+mz5I1Xq7JVcoTLWFwdhnjys38ETp
grj75As6hauGBdNBg7kSym+cgNzbqj7ffoDOZJ8UBJpvJ3Pr5XZkTr8HSHey/96rzKFlfxqqfr2d
TY8gMzwK45Pj+x/ZCJ/07X0m6tsHQ/7We0eCnSeIijJPWm5laH786/JdG3NqRtaXjOL44SVbzFlE
SUpRSGV59+oQ/JhNvjh+cC/aQLDgz7ARFIYKbkFLgWfr+3Q+FW5TXonnCryt2fNH9gj1jEZIeQKM
tOFBsLuWWONDPA3EFSxqjBi4HoaHI6xgvu5Bm3KlT4WKiSrGBpimK+IOMB8B9i4UjDhcEPmObffd
RGmRLUbWpUCGI89+EUfdLRVJjNijYZmIO/i2yBYft0PE7r8xpyMVcjeFFDCE+lNYITzJo6LvyhbJ
BresYoFxEyiGDJMzw1qNgSa2GKvnGNOlAVtFyEPVFkaZ+wGGWILL41H1CXO2ZzGh/IT0ooq+ZsO9
/dzLQEQ93FZ0fx3PT6BFury73yKkEXMRQdiptsWlWj6WSKn3FXQaLlqcuIu69eKGXR/5HhKYA8Yv
MkTonRHinkg8iCfvR3vU8Ug0K1sEkAnZD1XDjpojUkLSPZ68rrVy3NVRtqYIOeIvsSSyCD+AiCwA
zGS+FVqvY48XxwgthgmDKZ7dMlzZJiGTDaw+eMW3dEt+yWMLqJRf3vYopJb/rub3MbcucH9H8t4I
p1dSPIPs0OauxHa4mzT2g2BPLifDkllf6ahh3+HnG6Cwfx2e9PSsW6o3/uVrNgmUoTiHVxwiJ0xw
QOp2GZvWDwJaD1aJA9Zkaz+f8vwIkJlo23SH7JrGQqGVZ4UDh1gAaQZceeh6OqFqW1PHIr/6uGOF
svOSB2ht/hDMsvq9qTHFpco1yILHT0T6vqe7kcKJLdNEC7ZM40j+eMmqiyUIT9G6giUzovHFzQ8a
DEXsv1qyod8AEDiK1RPECI1X6q1l0GwKYGApXhiaXofmT9tp3B417J3af5NxTc/FF3miAjmHEkk+
ojbzhOEqh0ao5qKRnPeSK7nVEz9KfOcYsVSXO2plmL35WiM1zLg27eqThfmb0nts/E2m8+qmnkLQ
vlrJ7PETZxid/reYV4yxXvDINP1t6woSzQ4rVXQ/llY0OSNM9i80dpQFeGM+k5H/ZMf7tDNcQtii
3qi2RG2vzMtqgWUyUea0aAkuIsnmtngGU3xM5rEnhLjcTmzSDbIRWF0lOSKxsfsw4W0wXCumYdyV
3lhqo7ZxjMSZfgid+ZCYUsH7oIoqzWwUlWOvbBNn1DG+vmaA0q/peImbSiWBdX/GdLZFggUFrucU
2WnO/XntNo/zhJ9X7K6EJold3HMV/1FD1DdKFB1HqreZ4EHK/UQ3j89MQig3oSQ2LVYzDibPnZRt
BmX3ALz5XJ6pfRo6zJIs2p67FI3NJwbH8foJ7wVy12txR48K+qc8LoN0VCcnDGhvL81MqPxkGxAH
Vynu2qh/nFvtm+uO9C/iDChJXrPbLZDQiufzSRzpSP+I0ax2JVWCJDOFwTHruX4TId34kxdnxMuQ
w6k0C/ctIBuGxqvPuogMcqKf0HHagu2QoDk6g3eoMDu8Pm9U/wZq9ilXuYdHFeG7UBhRlRFxk8qb
0b4P1K9WXvW/z7fF+QHGepyF+VcaAh5i4NakRJ4z1GfuNQ0a1E3IRT8eWG8xtXv8jyYIuyyCmXD0
eJTMNjEZ9xEEPsYWJkaN5DfKtnt8Sf+i2aUBBTFcPyi4hm2OUfGgCEpuzRyEDvYGGgrNRsuk5yE/
DtlDQw2DMRLrvtCrEEg3Yh7FfIHIeBxliJin0sIlKl6+ri9Bx1WPNW1RLyNJTSdoA896EPPcFcAZ
FgzPiwEpdaRQvWKdr8J+6gooSzf/BsI7nPLuV42vWUxtPJzix/zdzT+f6FEgmUpv5fZfF6+niG5u
vF3/TF11rwIKfjeEmW/ompiTvs5EwkuUUlmIzgXxf8okkugW9B0rGRR3l8Df0+Y1tp4aAcP66oUR
NAMOYWcCl5SxQQ14eWTRxRudWxXorfzGtEkYC7AJCo8qHbPhB/eosJLC3BolD9NbAXKWsKcA8M3s
ZLCwspSBXkNIefi8IakK+mhBSCk73nXmwhycTCpnUjK4t8n/mY5DuZ/xMTHzY3oIzdFYW14YCXuT
kTX6Z8iE5hNz70YzFc0pdPepOSq8NilgLqE+w1zClzzoy3lMjjwiz3cw6b2Ys8GLQQNwF+yTSRxK
RPbgqoAwkjC9wSPgR23tYYyFvfPARoSFHT8RdKKqPSL6IrWE7y1qCd3BfQ8SLPLqntWLDmWAF1Yz
/2HPyBf35/Y5WmUHwIjR/S85AATkM60HFEgm4J6p7lE8VP/t5WN3OhscBMYzYGx6FsNk+vDPUEQk
TY99CONYYGLpRTwqLbdTXESPJTptWmqEx3j40DqRamlD/bHqKLd3u2C5o1PKYLWwIHFvYpNAl47b
52193zYRaeOQ1gULKWN+Q3hwyjj+851cBOk3c3ofiM8BXVpg9nGWNim6XLo4ROSM++0yKq+CFEyn
zmeiX+/9Boo736SWALIYTBoT0Ha0+sq2/4Iu4uGxUEA1Fon1rX/tQ9wKEvO6wQfIXK2OBAQG5J2Z
Pz+iFVbNFXc5zaWBhE7B8kKAX8Tf8EcQrzEVo2VMIPiIFnL6O90N5/tRruhuGZXtOYxooUdB/QOn
bqVtsj1aXWPz9rVNe3zTG2sLvnTOqeL3t0g+Z3ttAZqQRCJlXLynojeFq0XgHMSGWbIWhRJCADhj
8K+2oBTYAG6SS7JOIRrhHyHIWgLP4FEMK5aUWPclfuE8UKSNjb9JqwZVo7Wd1dCfeQbo3T2aTSqx
+kr9wgf0F8seQ4Zmj6UnIXisuXiBtvPu0B1uG5LwNgwabv6w0HwNPBFYJhr7AQTqKN+i+t8beEAJ
FzvxhgH8+fpc0MxJ3aGXFnyuV0RtVGNUPRyweJOB6O4HJgvqsBuV36RDTCGqi6iq4K5Fz2WcADyG
TDjLbItlN3OH2p/2voa0GZEaaUOGX+MnoUTJdFdgobkz2DjYq7P1CINI3L4woe1OIwa3hS+RYod8
iQK39gkSzsdbuQ8Sxa0qKMmnVNHnhoZxWibnLYZ1aOLpVKVsh0FJUu2n2c/rc8qVr1T56rurwj4d
n+u9pGfRU0N9amD++ZbmvfqlydidYyHxSDjDwpqYOkSy9Gds1TA3O6gU/YRneXy3gih/phOniE9l
2FkAD/ickz7Z9cRNIkbCsKclWaIZncsW1XcVoyRFOZwskpwGambAlpm+EIDXUoRDhlltmt1IhwaE
h54xQ+Ltx6ePU22K1WOhWJNZHUDiSs4J+oKRzWppdnPj776BHsYmjWKHmkP80H1RMslZDTYzMLuD
avYUdNFkNXLZP/DX8oR+aLAfrzl2N786Sl+0OycKdffGfSIvyZpatwj14NgKXRgCPdhKhS2UbWwt
6B3uPmoKZFGYjJj/ZFA8kzbjlQph0MfBEm0jJEy5D4XRTonxMu8wUAN1XpzbhTwnzBYBVEeyqeJU
EFW/RqH8CowGmdP7+/nBkT4oYSJ0UTp7o2Li8kMMTucwy3ZQ4pnYkQ/SeEZHUo2vqOYUS47U11Fi
YUeMkEWYxZFEM0NwrTGhzF3co59UtfgLUxZ0Ptk0jDWhhfSs/1nYanPmDIyCGJC/0Y9IXo0akiFN
yY5g9YSlMwlG9wj6QJpcb+qMZ8nKgh/A4ObNC1gBAMMCRwH8tDF2wl9J+iE68ynTv8EMXyT2bwSw
cczt75G1EzRNAE7hjIbhFlA00q8nzmZ0YP/s0gyIzdA7piFt/qDZZBoQiXpSES4gf8Ju7oXO/m2Y
3XcBdQLidtD4U4r1fmyPLilNCVazCHMoS2GSUKNLDsehrB0eIZeohnr/bYIUgRhRJ1JEStsR5kCK
xfC7kuf1X3tCDI1BviYaQatDrz5jHOdDU0tNPzxcCqdFyd9Yy0u42+kX9lrQvI70EWuC02WKVrl4
meWYYsZtKke/Rfc8HMZOlfjsmNMXRntOiottZUsA9oMncdzEgi7IMVBnt4CbZAUOHurB9pJ+dlNc
5/BgiGANUtbKZjksGb03zpThOuSpF6NYm9K5OhWHBzQTuEgO/GUAdJCg1KZ3vJ9TxVbmBmbSiIoP
Cpfsr5Jv3kZAokOHGxXvFm8e/QCAJV66sN+o5hiQWyBfvCcZHO63KCnhjXaIaieQN6yB1bV0+Pog
R5juGAjwEXZTm4rAOf3jZNjOkKLmxLKHuiaGOBbd4DIXvvZxKcbfmJLKCD4WHJyXMGk5mpco3oSx
BRFgcqRyX8I//WxrelAWlvzrNl6+Y49fZuQWyqyuQoPmubg0kJl6LZCxjyQ7CqO7XbOWiS4GTk1M
AmEJHIjTmYpxd+ckGVl8GELOyvhgUJCgF7wdtNtStKi135A1av5+VqVjX9wAGPyqcM9jmF74VQw9
w9Iae/qFza4xhO0H525cD+yuOOJCc3J73FzGLrEc5iW88AXNPInhBtLXP6HC7BjALne9z/4WB9Xy
vhqI3SU87sOYhPwRDJRtZvpYQbbvmf7X9CAkM2yAmcALGz6QPwbqFMcKd+aieEdtbOH9dFeDl7ql
5HiRkYS38meeAyBJOzKJGsY5wJpoct7CRpdrM1sUIMYYyMoOZ7B/e/1tf3d1Qiv7maIGzQRHcWoi
QklVbqGrhpkbuyLCAcN77mQo7/opL9xp51OXjiTMYi36f84y/dfb8GXQuAckQ3GQce422SwlGQfh
DEQTyKMfJ0FfT0GLDCd6wLZmQGTA3scxUFAEId0Nmp/iM3b3a7R2jDBf9IpG76mdN6l+CuMLy8nJ
+9J8VqrfNDtobw3pKZPqW4LimuITcZ/JiacDtKIgvPt56encoj2vpNplNwo/bu7WkZKniYLpNkJ9
JiHPHCw6YZ10U2P1Gve2fO+oyHEsWQ0vGiRipq2svlRYqYkOQg5j6a89brpk9lS+XnjwMG2lmv96
oSUj01v1mMOg4dVoPziu83wlOKo545FDed2wsBZ4caIVtETngEUIKX2Kg/iiw82Ltwds4AypPO9s
CNgjLhzJxEaLHp45ZoEzrGo3uDvkoTp2YaY26FQMm+CDmKS0klAqYd/HuPMDAYX588TSx8RRWdIV
GuYblQqrEaUi9dnDVUaOUToTxDfzKhytoG92qH0gXhj26Cq6XGzccbwDzU3hPdk0VzRBJUOh2KJp
yfKQwA1ZIoFtzU9IcvDC85eUNqhuLFucXIkJv40/Jba/SekaSPHQ+gLDYpBBX8OeWRJm6k8n1kP2
mYvxioGEyZwloe4pIHbbIJj86VaMF8iNeZEtY5bseblI9huo8jF0RlH1ot+zKSR0YuNa4aTI071S
O65tfUxqnJ/lNozzfyYznowaMTaBNkq7wiLtSfzPIlcBA03sxIRJrohcuC8bCD1sYwtaTPY92q2o
po7DdHB0msTnIZ3ln99BlDNgYIKfIsZ7xcw4PrdDZLiixiv22OdqlxuwG9Q3Og2ij/Zteaqp0e5E
KAeve0jhxn1Ba5jBTQZheTDnfTzcJJ+NCyw3/BwksGXG2m7FSOHAHBMCXmp1iw88LdXWS5d+/CPb
d5p2EeHKoSwMXdnHmG4UZRjD42Ww/rA1qFirErWc//p6rRXMTTN7oC/tXAblo6j+o2TTGUNPXFxj
gSXIo0x/YhKE8ay4W28dj1BbI3bk5lcfV1Pm/J3/dJQ3DFug4shYDtowa6hOkGFjDAHj5in4NSN9
rkp+nTvG9JrlNKnYuEgqRD+QoTuIB/xfuIXKT/k4jqfYBiTZUk672UjWDknj4s7/wihtBEWlPmDf
nEpft7SFUAtrSGHYUl/fH8PW+OVG6llCJZiK0YNYI7cijgdWTqysHx3GoM2PDgRntKdYO41Gy8lt
r7827wkOxfys5PR4ySYhq+sUD+z7MQVKZfIks5iOPSmeAXXthoiA538XiXEEWaUmnQ13cNML2VjM
TQCgCf39UhDCIsQALM4squ64cN6pw4lL8ZkF/gfnnaeX8kwj2yNw/WrXxo7kIoDOAZ5Rar1Z/0Hs
cQuYlWsuvc+u/22Zq+KcMRDJxF4tU72grd9QCqm32bRc1fKsnoYgTOUH2rV9Yz4NSx73aqbD3GIp
9t32q7OB28Toih72wxCP1Otsk4LHxE9XXGNPyg+7GJGjqonygcrofyTdV3MiSRAE4F9EBN684p0Q
QoCEXggQLN4P9tff17rYvT0ZGGZ6erqrsrIy8x+3S2WZHB5uWZ6ozV1KMSm2e1uljs1HFAtGGq/H
5+n5c9Argb6RirGHOWh1z9aPuUYeqSI7Hd9e9Lg/8jGAYHV8aD2z31s9XDYuXVqC/jIUMLcoZ0CX
2vjcTtFdviaMOT+r0MjLpk4/6NLL1GOd+Pv5GdSiEKpv0/XvZdOMHXaEvydXyOURvHuuxqGbKUHJ
Ew35UeXHtYgPCvl/gcOErLop31N05rLTU+uxalG6Lu2hyh96pFWZPxeaNJc1uaJCPtW0h/rF6KkH
s39pZWb50jfWXKyPQVq7f2FFt9IfETNGGUQ1X4kVZxwtekHnybn9XpuPKnbLT/zn2VsMd8PNvwcA
SQAKmf/eAWbLzCrTuJ05QGVjQZ1ALwkhv00dQ+K5ny1TpcVksyqhe6JmeEIJFa88ixp+PNk89na1
TKJ8Mks39dS58cqjbbZTuUYmqhnNM8T43joX3vP5TjbTgudCJOMkCrGbeMLpYM9pGahmjo6JMFxL
Y88z5SKtfqkKz7mIBDtE7nKv6ileF3hQQGQUT6y5cKgTYqfGsgb/4vLZ/65vMXz1B6pv/jDYr96z
V+WMPkPby/zWOp1/znCR9L6Xs5QfOE/jld2qdN5yW0aS0vMrrvy9pGEieTWTNcHUQT8AqXs3SzLx
oqHDVty40KA7VO+xevbGa9Aq0+btAa3SbrHNvMX1s/F9DA6K+XU3k6gQxh2vmLkEtdCUpFCwM0nP
IKUXO7SSsWZZm7lSW/R+yVWWX+C6FGvPedgd7GLndsSASucmrZ1zldfSGAwPI+dqiIFzY/zlb+V0
qSQx9kFGDv8o7nExt8V1y4JTmOSJflxZCpQWyqwptcxy5HGivSTRmJxuwWT5ptdSzYIApoDdJk2/
XxHu1hJsUMYXEsRSYgP9F2vb960xjtVgdOlY42STfJaT1/omV/HCpfDq1TsVhjFiXVHncWNhUjkl
Kkv14md5Q1NezfxUvmzLBewINbp9Gas2oa7EyjtT/Y6nAy03+WDdyqKS/Wv1tVGoJkpGK3tmbdmq
36QnO63H4+HpOkoKMqDrNEeFKCJPYY1+oQtfp9JKe+A8nQlaEHEh3JXMWj26tFRgI0RYRQfm1eSb
QeSP2sqSf5FDcRbOdvOgqqtNNK5xaXsbnm/5UvLrOl3PV588g6aFEV4u8RLJDi0O1omYpiRjPqN5
fKrLwS9zqeI4XlqQM5VB55QPwCLFl54Dwh7COrzb7+P31uGsAZfgfmpdC3w6wXacMFgpwz6O5ThH
jJQyb/0+LlmDItddPur5QW/3uGOOuXk6s60ZFvolg1C9DkJgOWIFn/meCSxqHKHss5RWtchKFCvK
1gsOHfrTXgzJKk/6vUTrYSe6PvJcNijetdCvj2ya+AUkK/tTk2n8CqNd2iZ+fJZJ6N4w1k7kndmj
A3xX88Jk2buPbPW/48Hp36r1nqPYCnM6zPfvu59kkGB9cLVWDruT+wluJiKjdLg5lDnYLTKiZkTv
qeO/CZRNdIrRVM0NvnhVSFRiSHm3Wv0mGKzePZ/oyb4W3mykRBVqXbdX2bdJvSX484gYjCs+xsvG
GUtA4YxQoQIy+AYqCczXCzUu08MGH14+yEV+FXr7KWCclL7WACieszsNtp/2uTiG0JzstOM7VUmF
9SNJ4yhVH0OLLTlQVKR9N58SWtASzHW0Jy9Kj6nOSEWQrzxK+yDVOk/PX4uf7GjhDA+0D5ReFEfl
ztgwG5lKiKKPwpFAalrr0xQDYv4jObZ2H0QaWxpdrQ6RVWQWtcTdIay+VlOIfP3113N2727PRYuI
ssYGTff1plomrawkt6VTopwhy6psqEN+W1qSzHMZi/W/R16++RufvGKDLT1gwgaUjuh72m+FVGE/
DCEaiMPOHtOuordHAmoKQwSVQlXwmPP82fdaMeNZNYNSfF5wkm6IhcwoPkOpRy55/qtLcW0gF6FW
kEKShRJUx4wib3qzUlFd2dfdXxxKJkOkGcOoHsu7Q49FmnGykhPqFZeHZh4a5qGdrWHpVvNwaxZz
cVTctnUoPR+lXH0ha4mVcLHHDHNUeMm0FrijFKXPhUIwA5Ju5yUdJNEE9RC2f4lb8A3a/dznITyM
lXfAKPWNESHQz3P31qfkn9wU03rh6Imqfo5ACGurBYtQGm4KnvKecJE5DTSBToIsCz3w9Ad9sAvl
hVm6v1gBVourMXu54v2bVthXfEYk5IUNmigVPALombUGhVHwFphcFzN13/6YlxhbKuFRcTG4BuN0
TS0PeqHf7vdYtiMzeJCtVjV3W864DffWjvbV8jebjns6cvWsvTl31YlxzNaTN6lMc6WdL31A+yr0
TpQilVNub9nofQXcmtvPLotmLh0a7mw9lHV0tt9lbGts2H0r9rANNPeJioS4YO6RdN60Ls/+evET
l1GGKnuqespQ4SW50zk/2vaFzIMD11c8SPrLVAuFJu1vZBqtRwjaCDiEtg72BESzRCWtTHQvZRMV
xBU7xitRzRPMRDtGWLtVb7E6TvV20YT8cdtU3D4SgwFsHTTClJ+FsnKwI5yosKTqhQR8sWkZ3Z1q
sXY81chF5fWj5pA4O3dNrKsq6k8ygfdVyZNaVZO0Z9tB6M66/fx0fgrgxIV0VQ8PUyvPljhL0JRl
2fFktFNJ0ZNlSxnH3i/f8DYLtcSCNEBlRVLGGpytJrXCIm+Rcc+VMlNmxiqVhOxyzNHENLcAI+kj
T6HOZMonkNaRH8gfypUXc6JzM10kmUCT6F5jwgF9Qrc9EnaCesaZ9rLN1mYaJr2W7yfFxFdZh+Ur
J1OtqGUt1ToOpSgRdFxztl8PzrrkLtkX1f9enaCQIETIseVq0jgtxEtHGZcWVh1d7v6yal+kn2cp
GmsJEWYdQlluL/tP5KsF6EjpdG8oaZBYSi/qIdiB3AwOc6vxM2AzUr+0uWmDVBZkoxkrhW3gXtVc
teNRJ0mM1bcE6DwuOu1jLM2CU5DM8YggZKZcinF3VdyVr/gtEVJNrfAZwdslqxdI90mNJE1oScVg
9i3fWHpPdNoOTeskuMOqutLFFQIyDKwrsjMUMioZPrciOmoYwCKBUAHcSug80bLy5LT5hwM982XA
2fNQo83t36o2kCykoZKOVRLJcvi3UIuR4lIBXvKWrl/4gqrU8C2WoISQobSBaGYqkiGZlgRLwf92
adwAiI9yloJdNqCOb7lrzaeGfFKqs2Ve3cjFzJoailuGzNeDJXZ5fYPR1K+I8vNSiT1zbp45MlXV
HVl6vK8I5ly1DFYSv+AjhYz719jaLKWnvPcqbeGst9KNhSUTKG0d0OdxkSl3JSWylrWm5YQV3uaH
bR0rYtPJSbdCtl4+FEoXqk32eEU4DBy0qhCib4nDHDhRt152WYWNEfZPFiOSOix0/17KeSSVuIFA
oh7pZ4YpEc3JUppusCbjJ7J2VZMQcDumcQsyif3K8lONQ6Wkl8rrpKlcereGn6TYZfj4N1yKgLpM
kyOKQ2KCFFRpoX4ftIeYDln97MtXpN/IpvippJboat24fu0wfQAYGjm0C9p3fDtN3PF5cMJB83sm
8iNGL0Bej92uh8EUvDhY3MBjF5ayUzn6vP6APvKTjf4Fk8eg2uY9jYnSYpCxhv7hZUnAlJhX7gL6
EZedKg91GqmVfhLMj78vxnjVYMd8kR9dnI2iTmtXp0eYcMWOK4eu/PISJ4hG0K78Fm2RCcpc1yPy
sAj0qJUQb90r4j1PEl6gfJJIh51vZT8nub9LUtW5LpEfVL80ffSPs+Xv8heJSv8TvIvUOkWFlEWX
jOBCS7RcMtqUrgP9icEByt9jGV0hKf7IJH/3habTfapm0asx2babIX4hUZe93E+rkC94kBD8Optq
k9tPYrD7TehUIHAn6eCya5fWEaCZhdTKve7buJTgavkt5nWAkW0WNtqtaEq4cXrDbGnKCQmsmNJD
CGD9aRTmKa/WhgnS717e76bVOhmvRz9Eyw4ms7VUWzFjPyvMXwUoofr0wm/cb4X7XCz2njoZfG21
rUN+rpr8ipJ2JR9z/Ea1ycBS7hrb/TPAqSwTH04AtZUWDMS+ZVmma0nIbavBFpJ8eq6clwKg3QkV
FhJ7iHsDIOUny0s5cQ3dIQxDkqTqIR2ZKiTEsyd88sN42AtsQ6WNjWBXFq2bgodE02mlotKL8K2J
QTQFFIiYOi69zCLPNGX5J8pDWE5EZWun541U7/NrM4Cs6e9urYmmtdYfmysj32axbdIzBIN1mlHb
TivPE9tqd/iXbj7vVC8VQV6pXS222Q32iU7iYU337GvikweQpiHpgcyNnPvP6KAMa+GA7HhGrXeI
R55UxCu/v0+QKIyIX2b/vciABxgg4Pf+5UoT/l7C5dv19Hd4vLa/UXczVmK9Xqo7y0k+0djG+nlU
uLdEjI9bbrrHMExNCwnmNPv3w8f1bft+VDH19OtOyEkaiEF86LofiOkuH0/RtIbc009KdE4O4/vx
mRxcPwR1XFM+7z+Pz0SfRP/o1g1sK9Qq7W9UDnpRN9FnZ5u1XqoNQdCeex2RnQNwpKuzbzy80TtI
tB+NYGLK5bJ7e8cL7r76S+kzApjQbwYZjPon5kVH/lfPVo5AF7+hxKIaE8UocD0Kb7pALq1EVx+J
JYlKHcV7gu0EqvwF69vUcGaACCMLVMS4HWZ+rgJStn1lPrvNsRs+JKo/dJLjQeXL68uHj4/Dx7Lh
pnjVVSkCVkaXD8y5Kqk7gWOwE087c6rmxSr5kKf8Px2Y/9xKsKcoXv0n9q6miDh5+jhy4XpObn0z
hKKAYS5UxrPLt2e/k38f12PDRy9BHErVsZp6j2/Lmd/NRFnTJqH1xhy75kNG6aS2aTFSbd+ND7KT
E4wKkKC54VX8Ub8LVC5nBev8Z4CpevfBj8euhyeeDd59jxml8dqBgu3747PwdZ1vf2WV+XQxNtUA
Kvqh2HjtxSdsZyngR/34W+7LruSmiy8sx/bvnIx0evk4niupdjTLZwMUuTqgK+iPXLUkAOKmVXPB
MtfTtv9kf4oui2inemhRNWZgpVDUHUVfqWmuqtKYX74Rc9z+nqLZC6c82v94Woypv7cdoKvskXCJ
UCtRQJjt8boFpADT/3fu7hgNYRkwn19emkFgLf1z+bcZXv7Z9OJnYpTFzO/t+1webIotPZ3FN7lN
UZfkrNUSupS/dRe1hkOSUJkSrGD1haWZ66vR5kZp7bHTVOMEhFh9vta1iIRCuvzoZntQg8OzvTjW
tx87aDjkL6qmP+717Nd4+nqj9HKck1DR7DhfEv+Yp6wumDHL4vZ7NQzdRcEmGzWsuPt3fRZB6rjl
kAJxTDpfsksmqStQ7ByaRycgBSrzvpJz356hX+CNTNSiHPsc1zilKC5GtOPAfOqIWnPY4yKktpcV
bXaHeEUx4KHpYK/JwSgueg9rTUYs8l74fS7fLDEGyCKdHzi9DL7TvZyaJQHGWh64oqWCF1ye5KHS
zT8S7qPDNNctjDQaXmRL/KPnr0/XcaFcY5xdjULatpQd7L420wWhkd4Mx348eXEKKpBDQBIpJv/t
Joz2Oss+xm7javE496+d23viazfA2SP1/5X4KnytWslhHDf58Bbr4X3+hNYp5UMpzVxsm5o+prbk
k6BYMlkHG0nqrwP/+JvRe/Bmd9Ulv/y9/sS+rE1k2HlxkHzqEdFHkURCl1pObt3t7835qwz/pgf3
XjQLi7f9VimEHehw1cq1QB6obcF1XkSEhCJ4RotBAsp0Xr3Ex5pu0XK6DUBGHpjwlevsv7L8omaa
CuPdV+fVefTijfVXdpaexSwhsskKGaRQQpq/vtbZ2vrTQXf0uitxq/J9gCn+LvzKfUmVY9Oom9XS
vR6tZ/vResT7sCpXV0kk3OFtBsAFy9Wl8QFACXCA5pMat5UVMVNbPTbI1/Id6N3yACMaPpYwArBj
+CI9P8bLOSWqy4fF3s+yc+FLDwfpNzm4fJx+FMGMspTY5+w+CA/oJk9vyslUdfGorLa1VaGyIEke
hhfx3DwXD/Hbk7H/Ha6gLVDqpF4INiZ3EC+t70WEoRtrxJzYsJrooy/FCD/wmNtZIqsWiPzcuYTg
F63o8uaZj1blkz5FjpmFsa7o451yRiVeUNQqjWkbETYSalJjQyb5tfQ48hN6C4Sr5+dZixsH77wm
CjZf84WEMB/q/uPhtQODSM8N8OfyNz6ANRgcHCTEsGNSSRRFqQjAwn51Zvm5dc/48J7ruTRXlC6Q
uQYUhtgylWmcmuAKWXsWeaP66se+XFTY4gwzozXlyJ711cIpQkX1cg63z8W69NpylS8/l41DMzsJ
92PgmNXkIFc3hPKlbffwA+VggJaZioBcgvZW7h3988jJO+X429S3NuQJnPYNUrI4O8f4JDZ1gEcj
O5neO9tfGcuyeP85NZeIWkjdxSygMUTY7EqSg/PR3lGSqTyYTAUwEq9h+yvlxbuS9V6FAMfZ+js9
SQ/SnCtGl4+wZ9+665HnaPm9/JYvGCJ36drLTpBDksPHbDxcf5+apyYX+xHIJp1vufOPRn6YH+5H
9547nOg7P98m2q8+rohlv58fymjOXQN86/I+6Z+71eMoPwnhQKptD7n2rr3Hp9Td6fU9vsvfcGh3
/dZ3382k4+wxw7pAbpqbKsYycCdmyYq3NR6fYhI3Kz+0D3Gia2x/N6304OqRj7q37vONv9z7uZtp
n2d317H8jWaPT0bf+UnetSx/wxv+H4UjUSTPhfydUWTwM1l/G4n9KD04zs4jN8sLXO3iSSDFANmD
E5wxJS74SbRvJeb99a93WIra954v7IdCnwljmV787Tw6jtIT2UdyeP/JT6LupXcc5WQbnXDhylmW
ynDKRmbooGtJ6Wc085WFK3Lq+eH5k1Lyh0jsPTk5XIrnz/jk0U60SQDN7p1D78R80vBN8pPnfN83
gkBGQz4euqJnJ9XGLjeqk7+blGllJ3GP0E6pZCgW6N4+08PbLDlJtAUS4xf4o5icZIeXD/IMx67q
oAxnltMVF749z+JDLzvz4LrX4hMjlR7exQHdc0NQlfsVqO778X/pzl5T3X346qtsbvuqT883rcpD
SWXuXVQsmL18bN+Jbw3W/yCtKnwZWCNRJEzBn0Rn85ZQD7yOtq37SMI6u4/iJLPTn3nqj6mP9CcI
cP8vmo77qQ5nONem6fvYut7JPie7u+U0t+I1UUxXj60nVWJQWyVJDfxOkJiSTvVZpl9bxonxG6X/
xqL7ROmeuJdFMHIlaNQF1f8rKe+gmhsYteG7azX0kK+Hp/JyqJYWtLxLIGLGlKWvoKobVbTa1Fjm
6YKVIxdD6ypWBLntgD5XdNT+ffurq6ccNS8jDaYV2tz+y/79yQRTCJJlgEjvDz/jusDWQMrqD8ru
W54EcFQPynzJLk8J3kOZjnJYoXT+SnfTI19qTEeo6thy1WQCvqRUAnXqR19Ri1jfYIzjSxixghNf
VsLHW6Z9xeNqNY++vGPxAWz1ZmAPsNk+TFe7hfhcfV/rONqWg0zPthp6kYNE8QsrgoJZORgR/f99
I/CpA5s6oVIKfKnepoH7F2TA8/yKAus5/ERDLHHIcQObv8wr2HIIfhDANWM2g5c+oWm/j9bcfRTD
uxeVIPVoPItdwb0xnHc7wgDasFo/+tuvI4MfInQiF+sRREEXLY7CvhgA8D8NI9D5Q53t4z6weIsg
LNd4PFeakZe5MQIFH/9eYYd+TTfY1RouMp3jlxDE8XKvMrBAk4KsHwNIQADKExmMU8XFPPYqenHA
xnStidRySgeVPMOXBsno+tJ1cxfSu0H+UkB7wQ2HziIdrz5CP2+ifnojojC9vO0+wiiFYWVj1kqF
OOH4fmg+B5sHY+dMyxlIaEQ1g8s8od883BM0HB5lK2LVOAvh3rgL2iWZR7s3m+be1zmMFdT6j+gz
SKVfB8Ch3JdBOPmtt1b64D+c94VFvSD4v+3BRNQ1EelZhJeMk2Zz+cgppAnpObhx+fv4PAegFF+L
Eg3yGIodqD+ZDs5N6fm7LdYXqXxxuiPZrktQrfgjObj/3Huxr9v79Sc7sZu9JecQMVuGfx8zePv/
0Ur/Oc+0Y19aiW0mqN92ODvX8nv9LYLoZefr36z/W9menfW33zz6+cljZgewX1iDZyRy4rb4iRVK
1KGT567GQh1Du0Jf/SDxo36rgcMNT6+LWYSc/vawad+RCKVR2xGOyXJ06FwmzEAxx/+J1gu/wtuH
1cZT9atLsPB9mGS+C7+wovu/4KkX+5a6ySRDfAIs+7njf0efdwvz+vyeOY8Oz1vzlbTVHCOg77kT
FX4vBMYex+9lYrbMBB7l9tUSLOVuuqamkS1UIXFHrE7Pb6FksT9kPnJ4K1LfzRzmqr4TTxcb5UvN
7Xmlqf02SGWlj71FJTfuFwDxGUJKJTHcblt5LdqxU1PktWO6tq0dKJ/t3w6ntsdUTHIvtKPYB6mc
Q7qVuHcLTLjuSMStxKn5WgyFRzifh5U3UqMrJ/UWrj7PEoIk753LHBB/FiMIl1DX0QbPGWjgkdtB
fZGrSuPMDG2ssCDhYoKmRzoaXvflZzRMRrN4gvzFc1ffZ1W5q7ZPYdBLq92lfO9d8TrzgJ9AToXT
x8baZzCncjLIVO49n/gZH2QXj9k9wau6loyqqcDMBEmNG1usV72A/cOxZh9LwWoFMIl6YaNan5tl
Hl13yAt2qZqAEoKbgooIPrVN99fRW2ZX3V/eRCur8h6Rs/fo29jOl7fzuJHK0qrIVW9sfXZVrFbU
1fPrM5+oAw8ClpRV1PEYSycyX1aPgAeyRQ6dDM858mAQb9dB9Wgtp8cpWhwh2mTo4PhFFZo+Wh4r
owibHxNqyLej6YUy8bicyL5xOTYyOGvPbXe/aMOH3hZvq3kQOru7EmsnuMzTpthKg0C78A9zyWWs
pn0MbP+WaaeuNTfsOnk1HuNyblnl8RgfZfLVlxjjAjeaK5dhygLxQrn2fG0RvFSCFGZpT/LRm0Jo
GlvqY/RNdiI8F4SJfrw9fxafLGvCmEQ2xF+x8yi3QEhjRY+agDyTqqVWFWPhVGhUsSsOmDONiTcE
OwXiXNO6U9x+Yi8/c8WzTIvdHR5Kj52M9eRj+70lBaOmvtNer+Oh5t/lMo5oQ0ys+BwsnmqYX/Hk
2yXdHN97r0stv8fWgO9cZqtj7WkP3bUv+n2E+jcczqpmyZyGa/UYNgSvVi5TMeUQILI0/NdYWPvu
paMqCeKXfwjhwMsWBDVPWSPkxBUTbaYnlq34JSQrY5EgjikcVfJfhTiQvhWcR1kKVuP1YsZrviVE
hGpg6zkRP/GCLIipoK+iwlojsdJDJb4SHMqmjO/qqZ1K6axoMqsH0MDBS7rVnD9idyiWIjGIO1fk
GEO8KrwHvZuvjiKiC8EzLwXT91XU+DiG0ZJLJW8RVa/qEL3tyPsxEJ2Ch9FnWWs8u0LtsVSaUjYg
91IOoakOYPZvHDWzleO+ahQsSS40t23vKj734tTUgVX7RC+Q3v49EFpqEcv4fZl3XRbapqFaOigP
IXCF1izFtjOzcYUSwdSEi+dZ8u86lAq8RVU8sMt9jLeYOaJ93hFAMf0YewxSNe2KYoo6nkdXljhV
/JHzP8Y1y4ShVJo26OGsnuXlr2zvgKub04AcNBDSvUUn/e8edob97NSJZmF+GO1cdYHm7QbjOOof
KUi3AwIryTAOboqqjOOGFVnlgtGWWTA3zu6PhdtVKIaHu8hllSrG3x1ZSkXg2IRTXi67bCEyRSB3
7yC1UD6KSj1V40R720dq6RV+rxPviH37XP/3dz36m2xO63Q2+Uuo/GtelH93QigeUhn3tKBndlWq
eg4V3YzQAYHfDJA8iEqUq701GTj3Ls1Aqsq746ie+4t1PLzSrDTYTn3/d4pCfRm0qa1tCp96WTt2
hWJkiPb9/Sw+gYtCK+7WWN5qIXiP+mG6d7hkzyArbsxTl23HUcJzo6Kh88XemXTaATaUwZ560H+z
k4zRvTP+l6wkJytUhfCwHGd/eTYo1nVIiBxFdtMPH0Ryt5urrkcmnEkPmt3OTj032TqeHpo1KClQ
Xj8aPf9GUfmh5zELTwFEFhTZAEQSeJ6dZ+aSZzDM6Zlb4gE9zhxyP9vP1qOQ0Ixk1SPD7+aeZ+E2
uCl/pxMugYq8LG9c9PifCiQ8eS8XT/zPHdHle/oMp1c45ahvrtw7rkTy7Mk6KnrqvkJ2K29nZo13
+DQzafEquhNGn0acPHF4gvNWx3iXlfE/p1i7Dq/DqD2LlTWoNzKNWJU0UntLyCFYKmxrQ70eanWg
z3/3YmsWXA8y5VgfiG+6WxmRHAvVdOmnYLMJUi8iy6qq3yVdnMHyOC2MS61T8f0CmQvhaKFjSX7Q
c5mmqjqLpnuDuu4+JzwdaFpkmyrSfr2p56r3Wn4oDt0MNoMLXTvwRcniY4++iPY3IJ10k9hTg1IE
rdRS4p1qC1klHgrIWOt2jteEAih3CZ7RJefMX+NKjkV4EdyJ5Qzk4iFhUhC0icf02GDAUMaYFvGB
3nXjKQJUo3KeGYP90pGIu2rJX9OuIMfNuepqCmPHaebcmRo7jmXF92fprCFfuhJWAzIEsisbVeld
ElS0KpXmKTXZ9mhyKg+CRPRKz5BtKhkczvUsn+sS1aq9PT9LdGzrnEoz9cMbHUmGSacP0TmN19mx
zm7nbVKoyGxCTkUPCB+G5M9i8PKuoBmUKI345/UEA1yK3nW51N/J8jSj9w2r1uvPc7AfvRoWboUX
1ZN7597Rr1hFgf2QRnf188v4L73zKDs8NRNtyElHQj05dtODW/9FYPHBXVYYGvax5PDY5f8JclmP
9qo1qgrDRzv+lh0mh5p7QfrhSdKQoxaT/WfTjL6ftdgMJl7KfugrKvgv2VSIG65Lh3r25/QVC5p1
Kqv+1YPceJYOH+tPuYg8pXthK0f7qw9fwr8posuxXlXX64TZgFDWvrWXXXnXaQA/muOCd/ILHPPy
YuA5aKLNQD3PX7nn77a1LEWtNRtmJEnOxX57GSya6e55etUuxawIPsvqPVnG/iilfGyqmdBzUl+N
cDFfj8rhXtz+y/5GbwX6FsVV+8IHK5qc+lrxHhOMITaWKXXA9lPX391qUc10Ms3797ECMkBgbCHj
SBwxM5XpD2/K0kIyuxYaBTaSu25H6WzZ7mR6JGkN2/YzRmpr/R7/DB9X0V5R3nZuzQzXycP7s7xr
3+t7Klv7+iDZzvBCv0AGfpK61MQ+o+0k97SK60fBFdUX0sY6S39GStdqFQp16hJTxMnVPPVzVk+Y
3GhE1F8f8U/ME/PyiBzxleqt6XO0Y7Vcc/yb+ff8zil28g1NarZRI/uNFLtUTxFRkbkZwViwLGPI
5cqNHq2+QTh0Oflsh5sZirJVTgNV8TVcjZLqEM1tx7sT/3K15HcaT4JCYULiV862Y2/nSWLymhzt
/cPbcBXxtFY+a8aWpbi0DeobOkRIPZZXNcqnJOwOzbu7jAfq3yktPYOL5yVxz3fRAB75Kv6Zqn/y
EWwq23acV/vU0RXt+cyP7tXQBOqdTYMX/zQ0+FRoODpnokwtgd+kr4CXNBELDJa/lD6DjJRRWgPR
lMYj/zzo6CAHasf2MbpRdEMRa99WqWzr3TxObqQJjzotKHjjscBaLyXVfgi8RXOPcfP++sJyux5K
qekBHQ16/oNBR091+3nPljJTyEn62bTIivCvg8e5plV8WTx+wtlTX/e5vM26WSNsMFCfVW27DHB0
1D1k+GgXb6np9MbQLNPyyYEPivAIMBCO4yR9nOapL594mi/MC3Q4/uVbGAJ+GGBgfa9e5rgJiqna
grJBhVkN4HzkpKSPuHrPlHO3KpWyP/oQYOGZLt7nKIaoQLDrO0gA2mQNjQcS+AN9AaXIk6soNA0w
iZ7WZKD4Ifrt4+XCV/Zadqjwzg2mdKkwzUzXf71huenuw1t+ctMCkwM6L6FOoXDzB6feurKUsVrG
qy9V3/3EAyTAEF5DDMI2ymATLHH9CQjEz+kjAAfgBGmTtIMwXKhFgG8//y923BUynALMYf+eznjk
++fGvXLpnLuL1vGdjDQc2WwFE2yK08KXVPT6c353tFWulJ7DUOfhD4w71AmSg+jz9nl8729a95/n
HFL/JX8f7H5eildaFGu3NqXWmkbCdkqpF5b9xqAaD+Um+nCvqLL7i32gSJXJNaASUAgEk/Xij1SG
4Ho1qZ2/APj6YxU0MtrwRreWwmDst0AjNz8EBKTxMD4LtLQl/YpZ9O9/s8vGBlZpWbuVCyIB9Qdu
m+YRB3NjL3xYlOXetOFQWqwJP3KidCEE5gKVo7ZUWuakeeJNceh52Ylw35YNUeXqFMJyMb2KyyZH
qSGA6MIuxQawyRg6VghB+6mXqcbBGrhzYpQ9jjnQv1xAubHjK82dS3llAaHUeZad2LvDpcMdbTwS
oShVDuGgPJv0aIhSaz7yMQ77m5j68ZdFBlBa/sLiYKYQc5uJUSUgVcG3IEpUJexz/iJaVySklDoJ
7rw8ORFjEqpRjJklwN5Uii2NoLVvo+BV+5XwUsQly/Jm+ZFPf6k9bUc+wftDjULMGa+IPuVK4nbJ
UXqi4fM2W4ZoUCya1peN0hXSuuMoVBAUWC69VHvVEgWFpM6RrwqPSyWM9CRp9h27TtMpB3y+azjy
QwWg2bOz/BY/ZqK6nDjEkvNT0+E3dTG5AHTRYjgnOctq0AxZmS0ZHSakYd30RIIjv3XzhN4mlQoF
TOSSqkmWjCrKGNKQnqPLX+pyqIj7JXWCTtyH3V92iagWe1WV1m+pshxqHYwzGq7VAIVSFaX8qCIP
9jK5kFTGFyFPQJZ4EbR3GaR8XlFdquqOYrk7x+Ol7ADGG0ziJWOd7wY0ROYZyIt8xbn7LdrloWd4
nWryUT4xK5J+suCSBzLjNAdOVQmK3hStqVIfcbkECkvLxS6XrRXPBsx6yXifXINUMtN+dnQVaxhv
PNrpypUSbJ7/ScXZZIerBSloq9/H7tS6V26zgu5ZiW+6FB9ul38QQlXa8V3LaoqSn0iyb1qo6hKD
TWt7UsgTvM800IM4BUZ+s+vJhG5bNIj/aYseLw8bZ3fj2nlax16MgpESZ6veTZZi7hxqQI8km8V/
qTJIwQz24BxiUgQPHado3bf5S9XdWW96pllq0XJG2m1Tlw8X6iF4YjHeiplnK3Hjov2Z3Fdet9qO
sFea50UTsvFqxL6lPWNKmWb1PSwvBjDbhEOdFx1MoLw2ZdK8pBBVcU6lOFH6pGdX9SvlJjs239W+
DP7QcZfjiqy75qmTHd7lNtfK4taWgFt1n9v6a6eRtIJ3udo2TK/4ti4uLYMgd/XlrbnrFShSmKux
ikt04wliL1rWgrVpiFlF/pJMUZB/NDssBxmcp9k5qiQHh5/sUBoLbhk3zZNoO7jkW7vkm6cgf+rm
0YP750LDHS0sapaetiuUZuV5JsYrh47UOcLapa0ZD2weHHtjCG199XOiQdZFfzyr+NCco/9X2jIt
13Rbceq3mofFDXDZzjGbreZ1qF8oWVYMU6HqXhxhi1Jb6fy2b6nLI5cQ0kfOur5KHlMLgvG7T87q
BemPh/lrjU2WMbe8yex2Ij3DmFlWvBkaLE8N9/hV3Z/Q5sK1wjrgZo8XcpNHtJKr7vvoshbgY1T3
5GXaWVWQvyXxJlNHYIIYXXtaqQMmkXw79lNlYIHu4p71xdw0+QKnAeFfeNQxLRw6OXwOfeZGAaW6
LIX/zoE2V96x5Kg7/2wzgDhmhRCQjJGFyeVn2u78EUcLYlNyyy+BkrZpkeZ2kxwqIUzUCwrMQKZW
tu/HXxUrojEIc/GffyJpmcei7mFN/0v8fb7xwufb6EXa6y1FG2wg1tldKm79MizyuIL35Xc6/n5b
dDy5Y+3bM200EK/Yt/dYD1JtH67u7PqPWi+bAW85wGSjvgO9Yu9LqBQ25aIDyojHOgtv6rklRxCf
sBU8sqxk2uG0Et+HjoHT9nezkb9oJvugM/5uLxXWnahvFbAcJycOb9DNNKvjjNw7Iu2qdOubVi7n
1kjKs3i82axfNOzztTzl0nMjObRDVoAZlVsjajwni7qkph54ZT6k8aws6KfuLYyZ6opO6nakQmts
moRQ29RNK6v6mRD0qbPyBJ06j/bDT6PGuHlrHOg/+6mY40ESO8Qe46YRHjf1qYaBD78Nx1jVwx+z
IPxGH5lDe0U9aoQ1v8EM4v/frOrj5qsdfm9zCp8OAWuEo5w6fuC6z43/P4vsq/nuSJcwauOmXz04
VoQ9LRz50XYSmWrUCJd7cwVBePP/68nr1vSRqGn+g4XcQC9JVxjO9P9TCqeY895w+LxDIZzUs/4f
jpXxtSGaLFrjWtywBUnsMBbhgOGr/48AXwkjeZxFDRfmu3DIv2vNNpezcIQcueswbuGWpBQTXmXq
suHPsbG07LfPHBDCW8JxC16Zc2vCLUuW3FQ/zzfzbmvWV3sfEr6PV8Jl+6zIEBkkD0HDgIQXm0b/
n1m4wv8HOLxn8Xe9pMzDS+l8+4BXGWmLbi33g8r///3/E3fKBAgXH+ZR+HfrY+kHDMNnuTInMzbT
wtdgGSf7MBl8PQxDlqnuZ3qpKrRLXFTeKeTp12abt3YYwDA9wqIo42wsWkR5vc9lEFj3RZhr4UrD
7HEpItyHGQY3MJFdSy0cLLzq7y3hf3bd/2fuzdilyuFdZ6fwMKI3vwwfGMSCX+2cU/k7hpMJPw13
+v/PU7Qx74KuuWnYyZt7+ea2G0aQwoVmat8yeWig6/wNpyclnOWpE+bHo21C/51MeF7C+z3WdlCK
Lj5Bntj5m33hV+G6TfAgBBbQvZNJYg23urqbTDU6NxFT2zIad6kgSNt07/8PNPfbARsWTRqV/SzM
3PDZ/8+I/5/OcL1hxv5/vWalaDDcvvx/NJ3ZkqLMFoWfyAgUFbhlBhVRcbwxnAdUEBXEpz/frj5/
VHe1jQxJkmTuYe21wi4/8jhlXfkbgz2uRhSSXeVZrUPeib83gSlTbgevNuSeHnveM7kKUS3o2mVY
kXCjA+T5yKhiJslxb66xDEp5qmw+ShfqRx4RiwobeEuZvtbeSg7hOUmPyEiU9gtpPAF+DpITKAwi
+f0cl7T033yjOHI6nj5cijwDGgFJjrxzeNx+w7yPOatHd3OT3z4TE4NDuoH1gUS/TBMQwyEU8qLj
ZI6RByb/YknJi9CTH5m+pOVlH0p1GgdAiB8emXzxr42CIJGva3nOcoYvj0EGBw/ra9dEr9hAU27x
jecks+W/TxLtwnajz1NeGRn60pOPvYznLFJYFO9jMFeRrC/xl7XuEctPkcgX93E6rtkFOKpsJJTW
xSL/9YkpR5CGEUAjzkZrYW8BsPccZ1CJYU0ViaxkSwYvZ3tDLibfIXdC2O0ZvTgK5HH4iK9xyvnv
YzLKnOPLnCrH4/oA24nloPu4sSiSO01geGLarDBYgHxjpbwArVDjYl/UEDws5h9DRSVKExNYFhDV
+ezxlHjooJFJVrOSMeCxlpRZY1ckODSPuIQcDzWAnNAgXhPGPeuZ2j9b2uIRGy4QRM7owsU7esIi
pB9J1GqvQNkwQlo2rzEsegyAz83HaaJgirmM9ALuMOFk4MhQ3CHdBxqDSfUMO+D/ocqYwpKLwLic
cXryPLe4+Veno8yqCEwbhVUU+PGa1859hpXV7ZjpBmzrUWZ2ZvRCWBVARZHs2OfPJTdUbdIv1e1W
x8UIb2K83tm/DW0nVkRCXh6bDZOeyYf1nGPf+3sjInQv72M1e7xG3SN7MIj28PnOlJQbZDJgwVfI
FTYDOvCMmzgTewbMIVUHs7Sn9p/jltZ7wd1Qwmp+6VFh9sb1bAaM9RWGwTfh6p9Nm/JfYv0bYqzw
3UlKR1jRmATuDE59c4tFV0EPZSz9kEk/D9rQNmCYA8PBMaYjnlQsAjo/IaEJ/cPbxWjBoCKr4rw2
UBeNhWEIwuSkdaS13Ou/CY+37rp8lx4vCk0sP7Lu8qSwqcgkYHSBFGTWx/gEUT+EILmgbMpeK8Jl
QSNpPqTXNIMFCG50LEOya2PIKBpn2BNC/gfunTkHZ4+7FwsJ4PqCw+ncDOaoiwUXlBAt/XuuhI/T
MT386rr4kY1iwGdhdwLi8wqqGdfhBiEUYrxioqKXUzNAL7iCtBzHlMIG5rTPrOx/Ns3GMKNxP7Sm
4FyXPBy5EComaI+m+4w+3peXORjyH7oATD+PpZrhr6A7BI/Qy4ZBhEbhM68Jv+NhbpiRsNSoH4Sv
lYaf97B2NOAMOtJRFA5hyuJR1D+KNzyeiHaGeMHmGfD7qYsRysU7sIdsaorWyY8SAnGwSpkmqw0V
hyk6DkrEIOBYasB+oLckuCwnpJ0Mf94WGsYF5ZwNhwkI1Q5GzPvUk2IZEGZpgMeLXy48yPhwHuMH
85XT8IEhw/cMGV43aVpDyt1aDWkyH1yaYzA4287qz5higWNKTsccJbMO3fs339XMRwYvSs4kc4vv
Y57H33ZDxpJMfh+GaT27xbm8aVh6Y/qZ9RIRFtCVNinTmih+9TdTCrvmN9jK5UCsn8b36MOBjYVM
Yhh/izxZ3cdyIdwJ1jZupJ7J7JonFNmQgyNjZjKROzIL047G4hlx1duensL6B0seAE+npZ8NLiaf
5LxyLKvf31xtSB2MwukUmrOSRsvMTRSWCzJB3HgjZufSQ3/qmCd0IETvzODdY0FzuFBjwdDMOVPF
kdQ8IFxNGpCjGZELOc+D88m1AGXHt+RNfvbzt3Scl7TeWJA8nmmLy/i1+cwM/MRbAmGLsbsl2eYO
l7gxzGaPPuh8x/B1h9nZ6cSj11yP1tF3hUCpA9976qII5rW8j3X2yJh6L1+z37sGgiaS4wMB0XBf
PTVoIpV+nz97jX7DtZE8YYq+BRU1yoNLdBmT7QbXNUZKAjRZbd0C3SPY6lKK4qr0ruouFtQ6kQJk
eFhbsHqIkrw8yEnhKmKaQrz5jQjKjSX25WUACl0I9VFpII6OTPNlAOpweA863tuJYVMgXX+JjCFE
PhN9lM3kJuGjqxw481H2KRfydZdlFjNSwmJ+21HBueng+q6u6l6wFTCkUCAp/aA1vYcgA8ISCCBw
QgKKlkuwym/2zm5KlJWLO0mHe+AcWLbEqxBHoVg/DEofNx5hcdG9/sF/Ok69l6sNKBztrQPEsslh
uwDpbNWLkS9xIRp92fC4wzsq4dtB4XuwIwToYDtBDlE8HNaOmw3ug9TTHPMEeu4zEMWUi0dKEFgd
HfE4ugTRsWnENEUBA2Reh4weJ7HwaXJMHLHyLqERXQbkkE5eN1aRCBJaVaBc9KOOAIdb2lDU8BAa
yJJ83F+ouOvhJUA3NdRGWb9epP3OSB/qQ0cbQSY60kZCQ/nzEDlBfqUdPPirRpBFeGq45vrQkVBp
3pejO55D+KHX6nV7SBIPvoMquPoNr+p3wnOUBvMsgPSDr/OQ2M343PtG0B6P0uF5dBnmg4vd9h+k
ztBj8KaZ2/WLkON7516r/wCC47XhqvxG0F1G594zfkdU2MVKvxg/40/yjqZCZnntFWGBeo/5GzSJ
htuQlPWV/qbVh0sgPvfycRE9xnnUnN3jTSOs+/n4Nj4tq34KvH+RxXLGul9E95j/JZvb+B6fCA7P
1hTMjuEg5Ys0/vubnMekyrIkjctZGl/29yRLfoAb4yy5jS/IHqcxRG2LNGav3MySS6wvnoGhW3xX
QFgVk/tLucojKjb3pIBb40Ll0c4Y/Szp8esmn1WLU9JYrSfz26ymaus2699m8lMvGqvbjDjvDHnM
IznC421WVPbys6jYqTt5La6zeXeCZo17ninDxhThKbM5avGpo3jnmSqK9pP4PGsNtcEODmOSrBDN
D0sSdIhin1AHQdkdNKI2aHrxA9LdzmDtdycXMNG/EezKI21ANjCEhKU9iT/C5NEZ1MN3qA4Kh94a
dQbKBHYadRDXQ3VQxc2oHRwEq8wPzxglHSLhve8YZJhvkC7N+d0KurZmxUoAvTofofr1UQawNCDE
yh7UEz/NSPDJvGzo4UCTwO78dWSr5hCs38i+F47gr/Mbg8/ie9lL78v/5fN1rjnsw2tHjHTepSlC
pivfGIRxrNtcDpUvYR6O2RXgB3vLOTSn8Nkv6aJxA2G1c5tLhlNz1LHhHJpjJIrYZMh/OYBSYZJS
7GtYsqEEoGOr4zgH58xJQVUTJKMdgq7+h7CW32T3uZJsNxw58t8esr+ckt+CwfaktWAQaY/sxWUE
dH3htf5vF8TSmbHk8NSjItijG305dZvMyDifF+z+5k5kJuBQpgDifKC1HyDWT1NuPuabPfv1YHZO
Uq8LgmQpE0cDKLbAsjm3A9sZl5fbgFL579oN/tda0jD2y+cXD1jBHOwBW6Q1N8WUD6epNEqahpSZ
iA2RZpctcjJ2rhAUoiEMDl9+BIktvzkRbZS97xBMy6UFxcAFyZ8AaUi991xnBl0HsgsncuA2nAMA
jIo5/M+wro3hJkLG25dvijlT2BaVo6mcjm5fMhK3cAlKKwQfAf091/yyswGnNAvA9M7ChCK3gMa/
vixu+pJr0rQCymmahpBVKdvtL9tkD0ru5RHRB/JZGnv3gGH/O/z/O4O9boz/nU5Oeeb/X64i1xLE
+3+n5CD5Yh3cp1xjKmdCocPTl3TFnAcESP2vwWxHTYTD5UD5dr3kaXHsf6cstw25AcHTfwXzeXbl
ctJC8gNclDZz9HsLv7u0Sg6WVpV+Rjv5fwwDGIB65DgtDuMG06l8T8PAkPN9xcnlDKwEf/9SJMfP
OpDWsuwuyXDLBtlFNgvnuHyin0Fx8AFuC87B5hXCYksBpMtWuQBHUwIpXbuVU5P1oU3y5b/zrO01
T0zO9W+rcJeLOpmwfAvK/36QWwXhz2/B9ZMKl4NPzhcSvX+to0vmJOFlj78v/topV4EDnethL5Du
/vlPPmUemeN1DOzfhSU8/GEhyGUyevCvAdY6/s7B1sIHTjsvobT2Ape6XFI+y/kv4Y/b+/kirX5i
j38/p5U0R/ZAOuHvZOzx10A5k/xc3Ut4CeUYWN/BroYAAaSVdDn4IalG4DrgrumMPwp3nsQlbG5B
sbhX9IXol2/vr/1kedkIRB2Iv5wsRdAt5d8mVOiUVPAJkp1TiIQlOm2XECpKOR9mC9/wLYYEF6Up
Vyw4muJyqivd0NzSKq7IYdCG/P3lW9iDhlyNmtW/+ox0JVf7wVEvp5YWXrC5uDa3nfL5362euCJU
9FyFokX2kw48hYAdYLBnl3+/5ZM8IaG7f3kIx/Bvky3PA9u2zXmTxnKrslF2lL9yIK4PLXh6/22V
MgX6TLRa5aNs/q/5HA/++W8DNQccc3HSlZwFy5VaGou6WiodpG6CZ+OkoIZJwwx+Jv/BjeZ+/12R
kkkI4/8uCQSDO3bAQshpEd8DhcEmyh3kbFSaACoBeUyFX8euATWgqIHoS9o7IRlOE2nOFU0dKahX
tyA+0q/sAmkKWA16h1Nxws/hMgVc+kCCFoDDy6KGBbAIOBA+nw0XNpUn/Fylix5vXYcKmrR6X05J
JUUVfNLelfBXOzjnfrONkgfkfXHrHNanAEB/591LDZQq+reu14JI/Bf+Ck8/BQhlU/+ppz14/X65
/8j9qx5+qQD89C7PfqENuqlXdr37COKg7Bc+1V41eFfu8xcC+NfKKH32a2hJgQ54FbfkgregVIDq
QRKfH8N5FGTXkvUtvlbRiVrkjul2thB8UsDx5e1EDbltImfBf2HJ0QxXwxJuwIflK78wvSH3bKWl
XSo2JaTGE+gN2eZ+oQBmtrQGYFSCA94JaBP64mCkFJvKkcfb6vSe3UmHB6CCaBWsOyjUHzIIIFBA
fVDgU9rAEZrAThrCO8b2NRneyoW1DFoRClFSTtmlEHSCvnKJ3iKIu78/wDIATShwLn8tlfKjAkSP
c1Ohvna5UY69w4h3dal2PxV9ShmaYGhuHiUr7En9ZnaTfX4NYAzU1UN01cKdAS7UBVMAL4VDf72e
bgdV82pYfuPbyYYp7ap5HbAPSMSu3e8EdAJYc+4HAD2Z+6JJVlZgHYAschVaAgFocEsUVwhWH/wC
BUsUkz4R77ApmVhLLATIrpRPXOHBpTb16haqwx8OURU5kOYA/gA7QqaQXCNgC0ATQwJlrT/gBBB+
rgdMRZAaz36qWdBs0THge0DetDOrmDyo8fiaYJKB00AzBtSNMgCmPKqiZM3IILa6HAqWFcNuJV34
0b7j69EYnWJjpA7g3DIoAt7doBAGdrqsENvQ/qQkqcZCXhKYJwAPNAIpdKJuCtQmJhtUcWhyArjr
eHpu1pDIAHYDeHG1uqqdA3yBgGzSebrF1cdifu5yCDuIbiFOClsNJTzUopL42560ABTcD8R7272C
AgWzRUBatbIdfJUZOOPKzIhyfKwL5Rm7GtQaGFywyctPZdZw2BdCygyD8j1z13vItT9Xp6FY6VW2
UeT9VM289rkeaDxlfztqKzRrmqNqJ54AcnCxEb563x1cBA9mkyidlYtz0I6yuT5G1yd+9RTvDQN7
7cBf3tct8uqmigPzDH4zI6wSlARE03eXRQQqiGfi4ndHagDBi/vDQ6qCuocWHYpmEG0F2IboppXu
LPOrMCdVc/JJBvsl0cGGTdwtFEkDw6tsQnZhBuRRHVVuZ0SvKZPPLoPDImhMz5tr9OkTmEVHwvxS
owdamfp5Cp8ieIWUCL6UTIOwjRFHfY+JJnsBLSL12zfrSzgV7AudB+Ppb8IHNYZDAcX1pB2BSk6M
+AfmuLZexw+6PLB6USgeZ/Pb4OGJyjJUMxRP0jjrDXJFGAY61CDATgGiZ9/OkLUxP9tOvI6M+DSs
tvdJgRQXCGMoFFlYsHm2alyCOp3SUEg/StBV8/rr1GS9KZ3FBt2LJPzyvm0R3qSV0V5CrSZ8ThlK
X1plsRtar1Mjoa5EbzoG5OxNxC7MH/I+qE+DU0YgDI5qEKZQCgKYos6vw9hFGRnWcLOtmbAWf1s9
ow2DmN1A2Z05fpDOuxR5zguPf0oCSnTl9gJXASsEE/4Wbzt8D9o485ddd3uHVDT4DJFqsu+44+ni
t3pDWrjqUpmG1dymXVbj7FdwDB3WPW1WRC+BXBF0Ni8Q+wCkgxUPFhTsom23d99f9gaRfJCsgMwK
6tqgwzamIDSpoD3znkCsN/9FlNDuUBbEObxuG1E2ZZ1Op6dpK1bi27y9fzZMhZeCvgPaDFpX5lkz
XX1ozFVY8ygxAn16FgEeKcuVmtMS4DTol/mdalHe7WL7090C5UJAbk2LNx2/Y0wMCWrxKyuiBWVi
5xqkQELuyCQ4F2K21LJ/ICy2zpTY/jGldiBI1SCUpPoeTiZLcaEJLTY1FXebU/xqmaf4e7w9CQoz
ZKzngiLaZTrF8I7Xrja6A+TNo66LbQQyd6nFmjBWZcPb2f8jtICtg0eS5jZAbkgM59qhGtaJdtR3
yqIx/Y7bi+bmDfiG5CBVDAx4/GbypeMmRh+w4mHn8Fi9D3zMTvaHRQh28MzqEDUELC/4HfPMeEtU
ggyQOaGP0gKUsXzt+fQBpkpykv+DbyAmnsBUf6YgB2w0HDMIyhMNcLRBFih2yzaOn37Wf/Z195V8
Z7/jF+8fcMkM9R60/FrBg/AQU7S3RpH5Y91G2f6y/AQf4jE6Eo5aXB7QF0nycd1n+xB5BKXHBEJ8
sbNXR92+Fr3FmPSUIY/xSc4oIoxC5x+/x0tySbpDSIJ3780jkvjFdZb1b0y4EHeDZKndy9lRRBfC
pcU8tDOppQtlKXZNSDzjxTCBNJ+h/9EpTjJ/JNkodmHZa1g1xELPMP/yIloKI2/HL7TiSAFRTc27
vdDYGXG82X3/ge4CrQE+t8/St9pBSdrzfKwvgPzClAX21/g5GhH5WZ18oyrIp42ksb9OL5PvVPFQ
FU10D8TliCdB+KnVz+LvrJwxJhjQwTck5lP1P4E+T3cgjmLVW08wmCzk37enyTrKCXldx6jNhACe
kdwcMdWD2T2UX7Ocpm4uYvIVKvTXKfyJ18Nnfjvwxha6o0fNZTrXZIKfv6P8SHrJPa/q+W/6mL0Y
sBFieGStmEKiZtzofYEYSNUuVCwU103X0acbftpBxUs1vdNDSKEhQKKbTRQ7V+/p6W1BOYMaaPmx
uy80VKFSB5FsflhawX8N9MgITsCIcSMhTwVkUII/sltroF+2koH0QMHOuefh+YpmALvBLwuGz2wC
7558qNKbPJxioPRy7+FJ/DzpjjKkgyZr6Ip36fHcFzomcz1t9Kp5eYCOl8kYVAs4OKqbyI3NFCgB
ktRuxI8BPJSnyQV10a5PxsMDFJ5vdGKZOtxnMRYNpfeYdhPqLgmp7DoeCaEez56n/T3ILAcLXcvi
9dy8x+niNiqmr55GJGVZQ+Z5hevcMZjFu1amg2d2ujDcWldoByk9F/wz8wokke7pIdO3Gq/B3lFt
Qq9sa5Yqahp07CLh90c0zXwiVMXgQyT1uWRY8afr1knLffWBaHmNUe0yBsaFWfv/rnFo92rKUeZI
QvymT9hFgChMiZ86XWon9nQBL/qd0i9wVOD4IYjVIeHAEYRhZ1ItmDwbmy9EEnN1oAwzTBFQRl4K
h6bdjOA5b8XG+BRWA23ccK5EmT6usu9enDZmHixxuNNt2CgHon3VXua93GERnakNpxPm4+5Cg+Sn
j8vCO4KgIfqyuv+SaeaTPN3P5AvnW69lN46N44U1FKyyLuPnxeQAIZioACL/F5Ude+3kA8ZWhv3a
jXhd28zkc2UO+XdPSTJwVkQN+8urGQLQi4zwS24QmKswJTKrbV799ZC5pHEN8p+lhW8GBhFBA7g5
KGKKOeG245l8hym8N+2YulVzU5FIppN6r2Hp3Xhre/cl7yRVGHBLmShetCmNeDjP4RvmS54WjzUs
UdKb3xw4Mp1vzSsNZJX+wcTL3A5syQhTBWlwSU5EljHcWScHb6vhdTRZb76/oDs5EYxEmNx7DXV4
IFTvTr7ZQcds8CIpSTHEDPjeeAfzS9CZYSKFvHjvw3p739G/1/GzNK+sVwn1J+/xY0wNtn0Z1tvi
0N22eqzMtxUdWgxaUPNB30v/lZw10C9uvroPsQpcylo9mFnpbxjO295ne2/0boPWvJpnkD51xx1E
Q4/dXjpkVhgbqtmCuQCW4pP/Rap3ADE2w09X+hAcgiXIJUxGmYTmlCHd1X8FP8hGgN/51xHTyGNV
Tmt8WTP3wuXZ1tDgczUolO/TCxLo1xmp5gH0X8D2coi7XEhfhuV2DZFYBYTWXPP3jqhRw9Sc/ts5
4/xtm8iNwGAk8ThUccJs9ZoS3EJanHBgPvyR4flQFMZmCR2c3bhC4zCAc58YyeVLmYlVVVYrBqyP
WHE1ZxrhXYQoVYm7AfEydrkfCDgS+HoNQFNTug/E4xvA33JoT6lzcPGVcJqyMG9Yn9x9DPXNc1x5
KGis3kR60JH1qqmxvS7wlADMgjkMrgmKUhdS62NAE+d9aT+dB5U91I4NSxXmTI0CL0ZQSdzmBvQf
9HtrRsIXUNkZqDrY6wS4excIIJT/YGov4PTvXdx+h99kcD9RNRaNOcMFVRA93M/gMVHBwWGsgY4U
ds/2kphwDgEY5puFzBg627giL183zAYhCVRHIP16uU1QejgEv1ndfyW8txdEmfttxmZ43bBQl2mo
nxyOZDRiXNBhbaevelf/BsSc1f46Pvvv8Tt6uix4cJy8lk3vHOnofCdyUNOjRKgxWBtmt3a58noX
5RCXk0/2zi+3Wg9gUe6MXvCt0SqyIc3c0ga8GXcYIDKyCDXlSIkC3YW4Uhdxxu4kFclYlcya3FYf
rQYPlsk7tBDQp1Be9J29KAR2PhMV/gZepOZBRw7BSheARZjeoMea6L0qaLkd8nZ6n/jum1FRMxDg
+qcODIZfW9xQ5BHvA4aMXblqiFFFA99HZYhrB3lliwoe4Q6lZP6gH1QfqUyCY4wkfp+7Xj6h/AN2
MDsPPsccGNIvuI9gvALfYqneE/zM8QccgLnDbKzSRIMD37zEv5orfHatyX2hjq7RleyVauUD8snU
oMJ5PchXrPlPqGM+5Ebagag6PikVKSZd1X2OOnB80Thm1sEP8Ka2uG86LweWzHNp1kfoHg1zQOYe
gAv0ETyJ3OrsuGP8l1lncQJQQZUwdbctU6U6E+L4WpwofXUiswxMpck7m3mk47PjFSXsc4wikHlK
IMOZKHsynFumwnaMAsJVM0lLXYPO3ftAVoj4Ohi03auw2zfrDiXQy+HW/Cwpj93hM8HMRB1Eq0XB
oEB85zR+orGmBZrXP9BbHtPeaf8GddBnaghYXKloHaBBUVif4J60Fr/w1H+HP5mICGqqPtUSlVPY
OI4NvFPAXLDMVMtiW3Q8CSkchC4R8pIWZFnzy2odFz7l3i59v2n3i1D9Wk9wPHCLgLMlspC73zZs
1Xiq7puABXo71A/Nq30XoPaU1crQWSNYmx8OQnjPSR1cgQ4FPDBKlq4w21sc+yLJkBF0g5gXB80u
DkqPda/GOVBIft53qPytPtvcynFTq/kL0wsnCB+wa6moVTDA8FWXWCLi/zF5QFcVdiaq2Xv5NRyB
zwnLIBYhP7qf7dUZNuqmGBTetDG6BM/Fo1eQ0ojWMaPDo9YFonvcQQbxh9WTku5Zc4RSwPh+IP89
wHFCo7MC0RSCdrKyYSdj/BnM/9PnFkMzzu6BWG3blgbWi4pJq6aSC84bDcZB2D7cGySf22y+ZjST
nseY3uPWQvJNQSZc3FD7YYpq+K6qX6KCQdXuw8I+ghGxoGiONSuzX1tM1Q+M4YBK/264Nf4I76Br
JCVUaU+7BaMLb6LbHkByyHya1GFuEzWDrGxrBNkW9YWH5pye3oeYf48lvxPft3YDbi0KKHInmxew
GRL7ytzG2oeM+UEkyLXBqPXrkFMnrzviZ1QN6wT7j1B8ogVHLCvC3R9R2tv7+IX7WNxrIXR91mbn
ZDeHRv+m9cu3xDNy8dEso8+NKWPiAuLYUxcMzkoDimZ9l6NMKBGXxAiakzq8BvqoPsLRTNUMsj7X
AQ8FmUdoKQKMSbgfedZDMGol6tzZ/Dqlf9MJznq+6vpEOWMMjrO8V/quu3iYeK261GWfVzkpnAk2
Fkl3B7Mwwc1y0mRJXDY7ZOTlSBCPDKa/+wAfGyeaiJgS/zwYsG49PPYldMgpdELILJs/73Yk4Ure
gegyhNR4RqhcwhrVOCiBShEQURHiOJSOgSGo3U2TzDAhNJ3YKMk+DfKq7oJCT/x3Zvpb70XZY3Lp
l/+cQABEuYWvFz2TE4G4oAi72PnV9gqnbQ+eR+InBJbdto+V3pzh0q53FHee9rjWM+IUpzxoQCK+
dnO486anCRGXRr/6i8mof9PF6jtQTOBY5jtSGdEzJbkv14saWBMop1kJcYj5ITTZNB9itdxd41AO
LkNMdESMMWZ5NX24kctI751QUsFJwMQSw2bSgcocYwcbUrQ710NZKE1qPvV9d08uEieZsY5NPH9N
i8l10T3ovNR4/1SAUgh4uKu9+4oySj2+wd/TVwICZmHbvfkZdlf/tHx1nMs+i6EMmRiZdbzRLfQT
oad2UM8xq27Tzh4DyX04D0jFLklrx8xazK5jAnsBfrhJoW38IjIbZ9smE7yXbgqwdYhCUTC2PYfP
Ybp4eGswQoRrXEIvoaD3YmApnhKtccng3EE/tL04xU/x6YMRYhOjNDLA9dSexln8iHjw8IsuA8+P
YDHlhEbvsQebhvEEpjd+WuBZfSRbHd0tR78NgiXByXv3sBubfjl8kfS5e2Ch+91FM+yMfiOQKxTm
xoRsPsRuMKrII5EmAYzogYekjMhHnRZ0UDswKHYy4R4N8J2aDjEjCQkh53yASN9iwbiNqwACF6bl
jn1381HLJ2YL1qBNAPBkEVfR/cvFbrmnGH5YW49PKxQicsPFoCznT6/jNwExUSfjUCPdJebMSht/
eyzx6Yo1nBV+vTQikv2ynCFbRoYHvbUJdZ7E14sJMW19cyGLM15rNvU5CkYbhY70L/hN6q9mRULB
j08K58k4Y7o3k+FrZcANtmLESKgaOxPXHv6ZZbXUgbm1PBij4UGFi1pfMRtGL/9kTzBf3Zz6Duh4
DsU2n9f71vA2K4/5Bu06poJXy6Yvnn0CJgj/VZgBMKKFrKgQAUPcALM6AEy0PbFQ97gccN4VpnLG
azc7R43xcwQQc7H589tIrCeFlgKlL7AMQGbPTgHp/LHGlDjbrZ0avgLtKXJ35c85q2EDzdo9Yaly
pLysx/TlGz4Ys56WfDSzXO575fJ0hCjWh+jTzYblqOG1F91dMSNWVxz14dchdet2t0ghHdsfGHa8
J68rJgIL04gadzHbjQjSiLPfkSpjWFYxt2pKdrWtamtmy5PVBUY4aMtABQCXpHb76xCiq60PJ50S
FiKkcWHhy9xm7ZWZVU6ZLVtErLpjBCZYglTSfcNrmEEjQfgXBR+VcBu1IswwLCURXPTvnTakr3i4
wg3+hliuCD6OunsRaAjXB3QYWYRYB3TnNaduEreHmBOcIZHWpx5rAqrxA99y0PA7CQFg9xbW/nOe
e294Z3A+W+gRtaPueB3dhwZUE09nT/jWq/wzr/wtgi7Jyud4SLlTuRvVQondvhA+t8/hizh2brFw
Ac+pKEmcqasKNMAkh6OChQ2eAaIES8OZNz1mZAU2f55i8hi3+ynyRCDfNwpvXYLr/LTbxA8o1D9H
Wb8ZdncvlIMnHx95MSo1lwYhtrXVyfofqL4zq0tWpYe7T7XOJgXZak+AZg3fLE4r3cJayT00Pohx
/KwcaeOPVTSkXJ8ArDF4h2REILtzCPqtJ1j2jMuGbhFpCzL3OoLomNjWe9j8hm0EPihq/wuzdOIS
7xslJXjLlkcE2evwO2QBNS9LxOEg9mA95s8XcTqJb10mWI8aHBGg01pD4exLUTUkvGNet2/SOGRj
a+t6/IbY5a+FJpHs7pC34UVBIbIPQ9XTLFAQkBJOQIRsu/bTVnYGQCrgY4RwEKEP1lEj+S6bsbo8
uYVVjqqEJ8PqzYx4fLGiU0rrXybkHC6T9lbDwCO/+DchrXu1/+l1gm/cgJ5ESEkubnf+XWUTlnu/
ObgdbtN02OqxDFaBQ8gNSPgkI5wvIDhChKx/z6GOSdAhes3TE8MAEovzpNnLRt0DWVZwimCgOqPy
yGtezgibqg6PxllPiZtbIHbHEudumV+YwvJtTndNr26PQU+WhVUY04fZIewsiv7P5gmbBOXx4qkq
RL0VFccN5QjYRMfPMZ11nRcv0nu6np92rCRTrEQie58ZEs05Ux98ZxB/X0lxSsrdkLQHuLMKLsn7
IJuCd2JByU7gv+GxZMbmscwRXB2D3CCLCh6UWFsFIucyqOMvk2d3o9rBEBlNnG5gl0QQgK44Utpx
8SVnD5kgarMM1cpcGhvMElcVIkNZMoa4aTeH8mi0oZC++jJyOnY5ZxnSnO9IYWkcA0MCzymUlohF
sZyTddf8fPmwIa3XQm1r9Kih7JJQj6S8SdtWWPoHssjw3LWn1ADDwTfMSHSfzTfrBGluEvJnjHga
O1yprhBy42aFFAj5wOgMCpxVuWVgSufbCEJIfMwrwYFymC/vYEjNx+w9o0oXVFySglp2Wy6KbF73
GeJS/P4SQA0C053k0zvZV+fpqs7PgUQD1VkiYqTUQJCAxyLRsWi739Lmde0hE+lm7jmsSpd8kUlQ
cvjGZ9qrDkSzjk61PJmYfl7zLgkjiAHa5DGp/nKzOsQWDBOWY6IjCRijgdcyW9zr13zCaZNaedci
1Vc1icI7OpEsFok14G6gXmD1dPNxQ9/BIbN0wjnvkG+X/AjgTwpP+6Vz7xPj26sUYlonpGphXFri
64AoPdx06n7tYoCSDRO6+dwyFZ0Pj2lYShRRJqLSFSsZL77A23bIcJEdIxb2++dR9Rq4h8HdVact
X1FM/xoWIe6fdXGxnzGvWpi60EKMOsuH9R4R8cUrO69I4RD5Jgg/x53BlvdaLt6rxJnBlb6SptNi
1iNeTl8alVke6osroTDY603d7fYklIhUHCksAorWEnKe+XoJXkPtePjsSgo05AxKC346/eqVPUTr
iNPhuaYHRt51sntvgU4hXfjUnR8ZTEybFKZB+37ojB+9lqRVcLTJyL0pOZFJq7sgzrCGLWVBBEbF
Fyb08ITMQxR/B6ThVB8uB7hUp3p8Hmq8gCyvPGWdaQ3oEnhj7EAWQERrLv1T4d8RysSGN8wDfBM+
pgzg1ZZqqSSVEcHYkFe6bpS2wypDKPbyc4tI6T+DYvZ1QsPWsFahYHCuYeVrAZ14fNtQR/nVdu20
IpZKjrJPtjLuMrk9BrhsvQcVYwCwR0aPYkuofsi4ghMwM18Zo0ZqMy3d50QzqcRVXN3iaRLmOpus
DMQtP71ju08ZLgzJMCtsWaUeXoHkFl0bCe8T+bl1pC35p62ZasVzfzjvEYYh1gFZNhDNYTE6d6jq
RTHS+kwaqX1avFc4+hj8eByf4Z+nr9g+uT5EEckh54Nqjm9Icg42/gBHHU0shKwKdO2T6+EcFisi
sH+a7uews+wEvz1OMlPZ8LqSIxAymLPG4Y6wUmr9EQRGUPau++9eDk9LlCHwJPjG3K+h+YEcKKpd
BR5e4qmH3ZI56cqyR/StsptWi3z8LzQsbYypXTyJiwAfCnbXCQhGsxlSze5e9nVAODisJ6oV9aE6
o/Kg68FfOulACgXo4oflckJ3jhSuYZAmUIJ1Ai0Ry4Ig10pfWWJV1UMGVkqxvHvbYN2y88ml+qsI
yo16fAa3MQVKAPXttxL8st4NNLbuorcwasTr8adXsdrjSuW8FduK+RhOmR1ZuNJk+ESaRzoyKUwS
HCQuGycrVK3fUYbIs2ckJztlYuO1woJ9usj0OkX421z2HxsUssDy10ONcL1ZwEYA+BPswtrswO81
0ufMBLzcxbRF0Ls/xpqvsakOje16JjRXlGSdoKd0ULCjLv2vJKntvV0lag4f/abb6TPZZ2OCrwT0
UCTH5/kFLzAyICio36WW6RVRhob4AH7G+EwNTGvWnd3Bi/HCZgPIjPusLeUWYIuHNEzSmeVRvqHE
ztmdXTKar+Dpll7HYsprucTO8BkJMN69YSukNhgGtHOyHnUWRINbmztk1v8j6cyWFVW2KPpFRIAC
wis9AmLfvRjqVgEbFFHArz8j60TU3VX37E4hyVxrrtkMVqV9ZJrzXbY2tE1IZjOe6+d13kakFFy2
ogdl7HIStL0ZRE57o3u6p9EhKGRoMNJd4RoIW4MR8JHnxnmnzEb933mwc5EBzBqPJUwtMV5IAp+k
Jqsl92aBOqO4uwbYoNl6DNGnj8+CFOAXOaLr4XJcgs8SDw+MhXd0gdzf4e9YE6xGH8TabByhXRXP
tA75xi7a6IICiP7utd9NiL1Cy4EQT0drKb7iFz4wxsGeBHbKYPZx1SHeovirXfaP+LV/xu2xPr7O
/RnzjCWKLHQ8qBjzYI1ZAWmYvf01wKYs+CpcDcWKxyfz6fYgVCCQ+FHy8fAXdpayi75PB3K9YOQ2
kOVhnI9NW/EHCRxswJEZLj4QlYSqInlEHdSFjs4RP9BFffgFNVfXQ6Y6/txpP3NbDy9ix34l5oFj
GyqnsFXg5rxs7LHnzWbXh7PArTH+akjolTsQPqqdxV4Nfp2POUYcoJyFNnGhCKGjXdOMQdTyC2vB
jw8BIURn4qpBZe9xosa8OmFq4YPURfACDtZGjjPmJ6F8rKH+gPOmtFXyGrKUAyXri8BX9zOm6eRA
n19L+ktEyOl9SGKiUL0gzbpOdb/y8NVr3AgZH8kEduX0x8RH2hgs2i/CM7oRZhxpM/wDnfcJnfLu
e9JGXktcbOPvFwNjchC2ZJtbkjWF7ok3BXY70O47pnElMEBrFzzjPOu+4iAIrLD8upKdoAt1Oo2q
ZJlO7uUY+73d99KY3JJZH3FAjKdreA9xZ7HAmF2UhVR3+ENgAkN3h6iNgg6jq/xfHmipOSZ2s4ed
5mDrIbx6KFcDM2Kvg8WZMqSpe265MJGlRt0Jc6eLe3zHY+xpwYBLG0MsWnKcoHRbAI3a7LKkBgYi
KtwJaOf8EnR784OK+xqUxO+QEBDTzpFQZ53usUlH+xr/EC7adVKBpEL7E1257HHGvtav9ZVB0yfJ
t+bo/nXr6Hfgzk2Y2qozSF/MamHQ85wxufqnHBATM0DyC3fBp3/jnpsWlYfbeQz46PMtuCndmrEL
cMo6eDkKuAoKCVca3VIY/3+DkR6bYne7+1hO3xOY0il7wjtp/D7lvEZ42ZJP7/Gl2Iv8FO2opfoW
l5HKzUWsNLmn9NRs0BlDAQHr3kkjme9QrQc3llPfaUMk7FjCkDt3gQ9vOPJS/ecOUghGl7Cc4eKL
QxzPGyw1EMofa9AJOXiYzOmnGXNA/vScwbrBjuSN2CFArKmjRuPLkScjTJ7LqAQRzOGZEbMvQmzE
b4Ol04bkUzCgZgbDrX/M+FwO/VmCcNfaQxGzC9snpvHtD2fNMCcpO2MC/J4hOh3CJqFeYjLBxXxT
EzMGVYhccG5x6RIkSKv13b/ih2FvjBQ3FwDfFKbYXsCI9MnauecoJ4n9LcJhxubCOl0AEj6DRurT
09xjRDhfR5moaTuUw24jh4MtClDnMbtO2JeNMUEcVjZlFsZEWcg8bJ4Qxk2AbiioNJcb+wr5VXDr
uPvNx9YSxTrgd/EFYBNa+G8Kd/aVDDDf3wnLwDsJGtgYjKoYpDzo05B46rkOi+ONrgcDvPQ7pKZO
8/Fg2Hj4/GVMnNGYbNqV95tJ3qTbD3hgGS8Wf/rwjSQy7G17ExhvUsw8+POvKH6wDrJYxXtEJMdL
K6i7GOxcIuwYWpvTp+XKa2QvWoPDdXvccRPkME/gliPHLFQbYwDyCZEnB9WGcwzdqcRHaEw4OL+d
asyYU0fj+cQmDnzMnoJzMHQEunTGINVf0SiC+z1cygU1/gEus0HyNF+HLAjdxkAfmpU3ZvmLCT3H
J+MAMdzN0jqC4brapRLxVMhi55c5U8cjYBI1rISbMBg0C4KiCsf9Kb0p8Ng/ZsZnDDqGgaO/VYcy
vgGkZ9B87Rs3Hz1CzjUvi9/gWGagEBFLbEDyYsxGJWD4amUVdEMA+MTWd2czFQ2yvX67sp3SfQrF
LRHuDgxXtxmW7pqIPYy81KkSDmKcn5xHKKV3VI1tKCciZ8X/sTpxLHUvKbXs7aQzQB7nKTydSc72
nDMmGucHnsoXIwp5SMTF8bGWp8we1OmdEpX6xSHMboQAmU2fcGBE3W6Db4EuvNzZjZDyghPycgYh
ZfGHh57Jg4GQU3SoOz+bX/c3nEKg8XQWA0nuVENoa5CNuanqkqU3IX/B+lBQE2IveUX8oTy8u/W/
oCeSqMpzxeCGwCcSqc4MB2b3JanWJu6s+MjgpRlh+BCrkJOHHCHCRaL9+2yfXicWPJtDDa4Br+M9
vBtAgk57NBZfmJ99tyTXDv4E0lfdx3+V+TnGtyTbdWCAH8PufuGrI+DK7qEiw40+VdIsZnrz5KCZ
t95u0l+/QVy+nCmceNpaHpbnHC99XuUSNA8romW+rDAyyOZsVRtWaLGh0IH27kmoeh3JgfXiQmSV
J4MUw2KbWDY0NCBN7D0VHb+jo5vVLL3y+keiMknNUsApNM9QcDJwS8JOUFJRtTyY5FDZ1fSyDBs4
f3JYE6SW2vezBP867M4fcFUyr3C1YqQUqEO8CEBngp2g5nLGEzAf6K4y49DElBD9CkqKq8ta0wtU
Z9BPZqg89yxtenNgN0HdYaRSTL9AbYBCjeAN3ePXI/2e1WOPZVwc7llhTflJSpCJNKny1CJagqzN
uyU8quf+Dox5tOeQXtUc9RhSjgfTl+KRolkWDi1Eg0Voxi1/Jnfah7uFy5ojO5e/f+pLQAm/l26I
ZkdXvL7uXyNoX2m7+4MvSatcAn3Vixw7/5dLzz9sKZr7PKO942Us+a3PeFVdCdBjK0e13xNsQJgy
zc5XcHRjPPHxtfiNaMZAi9tnonbTvdsoBqBZaMF10kbG5pJA0e4JeoHf22RMHMfS/jd5V4Ey/GHr
JpiF0EDLlPEZzdMeZhNMae5d3F+8U+g5X8OFEXabFEMKtJG2fI9fFL6kiwdqY9WH+l+e9TPYeeaU
VFPaMRoobVQPv+hn35lrDrNohyEY+TC84VBi5n+zTnha4p3PI6ms4BOYo8cBPeKcMdtggRwybo7Z
OU8oW0T0VjnRomx9x/GpcYvwPaziJ8035g2gSCtCtpoTln0Y8u6Lv557EQEd1QwMrY2uCyi2Gd2u
j26OW+Zc48HCmGX0I1iiDrm9IXywDzcSQSNIqLRtHIjtTgcbQoFBR9U5ZEhIU/oIpESMA58rs7Lr
FQMcGA6ERZ9feMjRIw5GaLwApyIDTCQ4hRBxMR//DpGB+dTva9XPiTXEc0I999c8Kbc5jxTUrEQJ
Cx8aFYuHAmRyp+C7xT3Re7CnJrvk0yHGEACz8x529oG3Qx3ivJbFnCgxHGZ+7IGX1WWpUMx0vj6C
gw14b841OJiECbFU2edAvQxon70AiN1lcNtNspgZBSMzcqjv+A1rqeDAG7gS4c0y/xp0siK10Vy/
BX+DBDsiCJigfeyeXzkdXV/FJkTqtA3p2zExjb4BLgiiZUGFN54UtqaIcL7L/sUhJLrExiUV1gdO
Q5TCdJDxD26x6A0j5D6DGqsMUlR9itGb6e0cDWkqsvbZ9+XeZsh7+NvoeQpMtwkOqcJcVFrhy3k3
o5+1InTItKvpz0W5l08es/cW69LkPqwb77NFDNKz/3YCCSk5G+Ylc4QIjGZYMJi2d7MRhPhl63xw
M8Fr1ERitUNYLuMwzaiYhfz6P7PG1TD9PH1XTM4KTyei+6BArMoC0KzrFvviFnFs+AzUWR4acx6D
hc4qknwZJ0AbfCaUnMcQEI4hIeWqRuI6fPkh0SrtDPMHS4se1fBS8RKKdZeQNUIuBm8jW39nX6yr
i5TLdp9kRwp1BYHxRiyWjk7sXx9IXYEECmubSzQIXpNuJMGTHGHxZNXCvx3TPHDrxm9DbQVnS1Qb
Vv9IhXLBH+RnS0fN+7jVmv/BMaY7o0LEcgE3lb/n+EqqDmAx1eYXfvEEK24ODyxM6L9hc+G2ax5w
PX38cfVY1wRrQf16wxb0yYceVCRzjyHVxfwuednHS3MvuGYfqm+OFiqH55+5HqypH6dEkHlg5cFz
/oVE+XavEDQ//rcXZ5XD2aov3hxDLkmlw8fwYUd4Do0797q/L5vzLRaPT7GAUBLoC44EkKr2H0Oh
ZLNZXw8Eq+HWbXr5hHuEDTYF6VdPKtOjKxocZBjTjBQWzCEvJ0Kd3UtMc4Fr9WUO4LNUj3Qt4KPS
BvZ/wl83t55mMo3Oqnr6dx1GzgV+z2N5xwVTtCqNJ012x8eeWS8Ug1GfA/GVvD90M3wSrCPEABtO
OCNp03J3FrxVlEST8cvwcRx4Ng6/XNrmRsgwYAZKx7MeVKnfunDblA5bT+FDrab8CPV4ncN6Vgk5
JZwPp1F8EklDsvTabqkAZgWXLR5MpIWy1ZtNGWiOJnu9G2MQ+e73TSxFCL1wRBNpbUsmHireKc4t
vFDsUSCBsXROXmK67aIEen2C7KBNM2db4JzSR18zbFwc9lDUalMUOVPQcdol9vD5C+CM+d7OFdzn
v8tSiq6lg8SlzMMOcQ+DJY5YKptHRGGSwSYsVnkdc7ntGyOjgon7hUltiLMhY4pIml4Wxrzb3A4G
o/dsdI8rMuuth8wLHCCv75hQUjBkcK+FEgO5kkSPD/G6duqadClgL9gVk8wJ5zen8QcRAYrXQLJK
Dg7KPRr6oD4zHKen6a2qoTx/z+CdwbCDAc2+MBj/NldUJGSOMahfSy/nVVkc8pX3dgVO1ZzYr3g+
rjydiQpakjMhpPvgmEX1xIkCpnLZfk4lD+WP44qmh50wwslTOqAJaxCvPLktFueVPpY3yO3HgzlS
GTOE3Q1Wf0kvuEgAyUuG25ErTHEA7HtJDRd2dfyKGKTRxijMonHaIVuAveFz9cutfEJ0838bE0Ja
kr6uRKj8AbvtZ6JR91JAa/b98B4CNA07Lj5W5Uw9eBjhpWEIc2HzwOGBmT8eOzARBbXzynB9jR8r
ONf+taTIGw6Oj3nbs8o9B4OyVo7lcufnURtnf4Oj3Nl6Zpf7kjEIpT6tAaumutlfFjBjQuLicXVh
3Cp0HKDHaPREtnTGJKz20TbtJpifnM1mxterWyRrBGuynjhW4TBg7rLeBW/PBMYq4aoZ1ADY+Y16
IGb4cf1RVpZDZUVndUOzjoqI6DYxP7tiqYa9S1J7vxQ8rlcRnUN2LVzcLbDa5HOWibeAO0gWgWGr
53yaj0QTIoUVygaqdvaNKR8yJBfeA7XRM8nI8E5gxNmvUBANhpr9Tq+eJMF5QzvE5QbmvqYwWiZK
gqsHZsNzTfg0xC8xTpIAFB1wPJ24uSO1s9eFPzef30NmJ/aTV7yQ5/rdblFM7EbUXykdaqrDT5GH
QDlcmKf9wv99BPJfRoiyno31etqNbCukjam+AutdoasJJbYOHO+vIsC+hRqLxOhMi/Hsxzdab7QI
eOVgNZFel8q6dzbXnAcTAjyRjBJzGNfxdS/hR5PhKPTPJAp7NGMQmcCCsCjhhqA4QutnG1TfQFSy
CJ0ihNR/m8BcPdq3IwmXNLMcdX+U2PqeQl5d1iAxQtjiCRdd84FMdXdAFgEoUmw6HCpoi/D7YfWR
ldSyF+GGy8EFq88QhqkV8Fdeb4U1+wQdOMWOwOoj8EYQJYj+zBUpdwfJDx1j47wZL8DFCpvxJVEf
9s77AK4RreRiS2NffC15Bgbk7BEJZTxNdY+Gp4oPrPPFdZF+sUR+zLpFb8GoleKAk/lLIeVms/7h
yqlKWM+JF5FSo6AwBxlgsKoAgjKTY5JG0gdVJ9vDNcGHnpQLHv0fsxUUZoe+33h6jA/HSInIaiMA
nIIGBWkFy7GxbooIa9NAjiEAkRfLNJOhLQuRMv5PDOzhjpIecRMah5qJAHyCx54ZfkuDp1tqHwkt
wKeTwQUDzQGqP/cTOLgZw3KebJ5lWskR8q/MpifiOEHe8D1zWtXIagajYpnPd2u+LOdw62AEH/tn
GaLG6MJQhektrxKDLnpc2mva58xm+fOrIOBoQ9CECzyJjO6acT2TWKCs2q2h/kMlhfBwdwya87/W
/y7KlOeqTT7st52vRn23iL5+wTlv/glewE1I+nKvBRrxy7EmjGgYJwfsmhwnDtoLiZtLkdxz+LkM
Uy4b81xPVa/EmpY0oOULPsP5FUMWimhA5xWEflRKTg+iDVcLG5x8/KFjQmbKiI0mDrNVH4bWuXZz
psDYDbuNCHiA05cpvsZMeHIxfRJ7neL4IwbMoWoJoR2z0gCBZh0XDw7FEn+qC/5gQH2fszl7OnVj
teOSI/lpd5xZuEtdAJeX5f5KYSyKalzHpJQWF9LgvFy+6XyXInmbRnyNUxvwi8zOOG7FuEW4PgqC
gcmd3GCRjkE/y4nC8T26B6KITtj8qCrrAomSz0Jl0VRsJjO8myFKchQVzpGaz+e6/xb6y+0daDyq
BYZ3S6ZM5Zj9rfz7xA96Z7ctwpcoMH4jIj/Zsfofj0YI3vgHJg/VcKLhWY5bBG3WxR3fQ4btFCRI
4dfmNtuTdBeqPcpNm6cQ5x/yZmBTKHMKnHoYM3h9VN5V8ggJHN8iuN7ciNZ+O0o/aS4O3/iiplm/
j0VntRNIvMiPoTZ8kVX1oUm0k6tmy2Poc0zX4TzCq066tYxWOBuxxCm1BhN7l/8ZGSMUYATjHhld
TloiMxVXcm62FF8gImubDI+MhRK2BcEMlJlFyBcT6eTIQUPbBPfW52C8jl5LBXxiQDYn4Zs8OP1z
icXVCVpZOIiwNd98Rq8hQAau/UT4yNuXC2xP3yoSN1EP49sFJQTnyJ3mDWCj4vsJtoR/seJgv7h5
u4xHpwiqMTTF/0wI+4TVt+m9/rmh1Ed1Ivu77WV/XYJFZVDd9jiIsj+uOVjXQG+7RRmpzNMd6rrf
+lE5/DfBvc3i6sh30botqvUNkScaMgzVeCHmv9kITErUC+x0A6ejnsaJb0CnlTSI++kLYcQ+xWXh
YG5QiWYOyBHNyZbURRrVD80KRMnVb9amxpb0S4C7cbGim+ZhOmnRkyFiiytxEbeKQyMIvMTvBlej
UD+83DJC+PUe8wpOT/rzkzT7xQ3nXHmQhypeY59ElFla+mBkf5nwDODuKB2ldTvvYGawYSKhp9xh
+gcXtc9vuyaMjntzqt2ZmcAEaJzu2I1hlQgbDMJOmWBR7LIvU+k/ZQtYAU+Tm6NFHzZVdlqwGXD/
kbDGBKPjTvJ9ddQesNvyy4iFOivPvxgjBg+DQqz7dgyl2wOUD7DNGuPDTNgcuRR5PlQhv8EmriFL
Cdm584hL/DGEcwYxrdxyISbn4QZclrmvtzX3lLUywz1nlHkMNGePsQhqKqMC7FuY/l6mgomahVsF
Yw4IeEFvbEALLBd804nDyS1802kCWHfvSIYWPW8W163wNcHYjbWsT1h7oOf9iC6SOUl4I8jplpiE
3v9Yf/geqH4kop20mfDQJEub331f9ZFMfJDbEKWefj0TNJSZzz/TEYoqPOfUmQJBr3E++AldJwQ7
pvpyd0a6s78sX1F/nCXvqAxIpZtd06d/WwwQDAPYwq41/N/6NmZDoAMJd8kt/nldUCXZMPca8ImX
S/XOx1fwWV08KYRsQPs8SFOgHtqh1+QzEYaAO6d0i+RGPgetG4AyHnKQ/gtnACpF6usbkwn7wklc
uLUmhOX8uQMks9GIZjAwgU6x3DzXRzNm3FOA+ZwBstmP2VyfcY5LORIRI6DoAc4WVQFnHf3diBU4
lHE3f45vmwulD3dv9GT8ebvHPQy3eMhF3rsj0V0i5yLQlRemQA5y+UcH2xWRBOnAvc0Tzbge9+Zd
itjnFoGVgc1rkGNbMIdykS/0jUFUKuXaj3OAHxJRAclCpIUcKeTX4jk877Y8HsNnemF0Cewd0fxb
37FYyailMSil08jF0JHKqdtSZcD44VDeZOIASy/Rgw6/ZB1zAMvWG3unA482RiG9Ezg8chvDqlCR
bK+RASAB5gytRLfpXKhUOGWyNW8VGQrzBh1ZXk98BncRXXNuBgME2WUuTF7pQ7DAeA0cU/Bw5MW1
dc0yKChwTjKH0sX+6DbsjY8mxEiaQjViEwAEhyDDQIuO8OnqaCb8+2mHWcTbVonKklgMpO1w15Ga
wZLs/N8UOlHX8hzRc8GF/cTZ9p1+oys8FRAAkB5IDDBc6Bf4nQsI/VMmhJh4NePBVlo8ViIoCbwQ
aQZafEpCPUbjc2DWRCPJD9EbkqHET2LIIFnUi1SSfL026mFGKDSnB0y+fvhyQO8kr5IOC9pIY/E7
8iFN4oPNHFByw83gtJy8T1xaZu03R1pRZ1PpKbjVMNzW7cKwDKbC1LRTfhd/G9APYPqygFU9brvj
7/70K6qi3DNRk+Qeir+WFrtwmL3/wKy5mBAXtxS3TKckljB1u2DXwcWgNi1MryjDvhq+e15H3inV
s1iuFsQB8qEINdW/LtcdsRUnPNsmHQ6iEwhvKID5Bz8M0ncjgp54lR+gRDYdhs6QBgwcQ8X+2g8u
CTYHxSHjgZG9ZkwYAmPDlZRe9nR9DNvJtK4PKuniaMAYTE6a9WO5O8Lo3fagzEPkR06/RYPQrIAz
IXvF5VKdIH7hWq7MObKEf0NJSjjQzUm7gBCoYMJH8JCrR/qqnN3TXYRRjP+eKVzPW3Cdl2teQttz
CVXilH4yjmRZgzv/w6nFZWawOLCeK3VT0EIz4OQdIqnkED8Cy0DeNdnGKas/dv2zC9P+xFccno+U
R8/zYNL0hMrii1w/UiPEVAXmj/IKVv497S+prd+bogDouf/9Fs8FjzQFrX6gqh5MePv8oAGxtgvo
sfzRScFqqeBtibHsyRixpUErfPP8aA59JcUadG4mBo0osHk6bKF5IJuLy3izQcQ1hIJn9G5UolSN
vzV/S5E6/SWf8XMoJK+P03NRbI2pfKi34Po5l4XpHZXjWNvSH9zowWgizj3Ju8JoAtISFGRpzByM
YU2wi/qbcgUjTQkzxamIeImYybMrw57hKD9nnDiouWE1cklKa7emIOQiMXykQeAPMoK2EwX140z3
QCdR/pmny7EFqrxa7/F93EETZTo6ZWTzIkEFqTH03Uk2qhNp3C9cYL4dQl2biaCy4droq0/6maN7
HivMOLMDcsIRJjYMJan5jYcNejRmB+vBCT2AHAxvRyIVp/0IP4twt/kdLhMseQAv0YSQn/L7l8dD
L/sECNxhs9ab92avo5w+DvTq7APAwTwt0CYwvKKnE/Fg7xOrnkr8sWmwoVgCoIoDY1iMaWXNI6zX
7A9PZkBVeUlECseIAqoCJLvHbVvd0zrjwmSuXqfXoop0gONmrM97f7eDMrDq1WAkQ8auRmWonWEJ
y2t6uZpmAOi0Ykgip0bcYKOClVHwGBtnYBsxQATZnXJGIHfkjMPkmWVB887ZxjAN5SMe5pii02UC
kDB+U0/66bGhZQHkhwMDHsEpRjwYrqh9ZVLzlC0Hiy7N9hqn4JIaH+OqEQ2TtO346qM2keHp0Top
GAyIC465In24QtDxZrr7620wNdFRi0V1Ez9Vr38jItqhKb9WDq3Bl+4HwAws41ifke3esI4GXo4V
oY5VydwBGGMov9SAaNfch3P1zygDaJVmYrDtbz9Hc/9mCovUCVReiQ2OeNr0Q7lQNXr7fxranRAq
Y/yMWk4Q/dDZGpxwcy7kLn+m/dKVDg8a9WtSwR498w71lG6a3YuDAVLGvmS/xylm+zpWrOB1ycDr
DrOX+TkdCaT6/oizBT+4mdhMWyGGYi+RxO6dn2TJqriTFWaiXMp7vXps82OLdjt+P0Me6wKHvIkE
qMTkfts7PBfgPpf1ew4LrYD4sa5PBY88Kw9qH7fo8Fq1HDB/+eE3Zv6dMw7AQ2gAXMlmbePTAef1
LQoiHfmU9bjYvYPOeFHmiTNXkINuhHuhUMtF4DLzMnFqkzPmcUZgSXdBv+hQUL/4x/BLM24MM9rz
6Dftzcr1RXjE1MsBl35unp+jes+5mPAY6BseC07c4p9qDnwCmB00Ej88Hvy9CNkk9FUV+nB4cV9G
E8Dr+DsT/Y52kvgXxEUI9UD+2BVAhfgsGe3i4QAxxSYf/FHCdob9BITitiWBpqfLeB3AT+RQXuhF
AOm1MTzp6nUkQTwDrrVp32GmMk5Hw8VZCgF+qbiDZXV13mqItqL39Fs9eOfhTSUoOdEHpD17D05Q
yk5wzWIMb9vgFG+tLwl/z+BC5Bz8E54zVJSQCAZMe+0KWycSK4G8hJMVql5yj43JzofDA2QldgNa
V1B5WLivyFiAsYN/qvi2daKjakF50LQI3TSdfUuaAW+xqocqw/hOuDZ9NftGPiPqX2SjYiwOLo7E
pAI3ZWLSYWZmAe9JX/u27jHIl/evwkawI7grlDwbIRAk86gUjkxa4Taw8EpHkG8p/W9Q8anSLPq5
O8I/HFCxYPnYTPFfd6fhYxmJC88MgORKbhK02Z/9xrOBBL2PLf7wwBp2jc+LLigt7BmETXC3cI0H
SfB2CWPNXCivf/w59o/ccupq8I5fKo8Kjsojbx8cY4qWIUu1KbVXb8wG8uC5zYNuiWqMuZ5Bo+bJ
STlppppwFcQTYdGuMJo+VWP2NCm4jn4hwUanYvOi2rU1vluJ3pPr5LMk74bw1gYzD5nkQxLjhOHA
nRBkQfPzJRI3tLW5fi3ZFbtz8feeFhvTI+hhw12AD/Htn7Vn2ixyKmTeJiuZ68AkjY9spagJJiCq
2qxGHt6c7wIApzV4k0snxgomjQrldHN6M37/hlTiHAm09DsSEYiAgx8rjdh7+5FH8uG0zzspLQVa
x7490vubayX+F4TEUc58z+g4Rlq6/g2BWtXsszD21YbwwuzIAHRDcf+eEgmYawi3BBQkMsUoK6Fy
MkWPXhNEaYr4VG8JUs+P65bs9JjdXfseA7sBaj2+mh22hK4q4MVnz4WISxUHNRow832qDeIiGTBF
VM4kXlIyYtpGDwDKCSGP1nGv09bQV+Jv/RZ+t7T/cGXXH8K4kAmy6ImDArNs8ELlJ1qU7aLV4MD8
62FkCD++T6PUwdm3xMmBS9yC49Fk3s97+3kmjcYWmRH6prG81Rf9GTMCdduuQUEg0PAgdVMDay7x
TBpQizHZ2uZTRr81mkJ43DKzA0ZpyC3/dqIJQfriYk/3hcfLDJWt9RM2WN8A6f/b1YvSoeiTZ8jF
OJSyJbypRf/wXrCzwz3b4an3QAbmXCicaUQaWkUxasKCF28yOpWcVo5zj+7AgLZaOw9Rg/Q5kZCG
l15bRV/Vf5Uee1KPV7zBiI/jm3feIlLn0aQDoU6E897ZWePgRJ3hQouRJmOFl8M8j8PTBO9q8VGE
+v1ZM2p+Oc+7e2eahwEFCJnuEqd6kSwUy39Xpi2gsue8bwOiZazM2leYUmzV9AM2zHnJ4Q/DBse8
V4Kz2e7loDwcTAB0QYXBdLkCxfnNcIFREnwULnCYn24rXAmhKPx7rRzsbPx8/E3V2e9MxYcX+USY
5hGYcJ9mYUfKsTEtFuxGgxiTPnKm6auntwT5yoqU4P6eEF26tMvW2GijltsTFRjYVxE8QeymjGmW
MNi4nahg/8T+d1T+fizscZkS/pf2GLjnZOMKyq+ypVTaaskPYg1yBpNbbDXHX4W6q0/AGk3YloxR
2UJHICq36qCx4DipC/t+gq8BXYBB9eDANoM1gGhx6NtIR2IWOe/5g/AJNQ25E7vLbSQztDpfKeuc
23QwfNf2+4lhpvA6Uke9A9VpkfQ3GSJtmRaNGnVAH/A7YR2/hdqcqNETEy14xNH9oP7Tt0INh6Kp
H2HFTLWhur7PBwC6task3SE7DebNRHta7O4VSxSFX7qb0AIvpJV8es4IQdsr4pn4rstz/+JeAb0t
eUjGK9OYWUeFt/0EoJvgK77q1clti3SkIkPOppyj0seri4KLW47Y/IVVyZblMdNnVNCfI/cViPWY
8yxwY3Fo5+u/5zci0FvAaIG1ZN78/jXeLe9DHhBANn0j3NLzWBuZC/mPx0Be3vf3PfhJNSaJl3QJ
LJ1A++iLGeMwGLlTnPr3SmwgDC6RuAIi0p5zKqBVZ7QKXAGkAuDJEZSoC0F9NAXrkl8HQUu2CJgw
Z7tt76zEbGcUFORGMNtA5McqITpp/56KygLSAhsryN5XuHx+RupexvDtHyJbbPhGqiEoNfOO3Z2u
D2TnB0eYrLB/r9BYqkvmUepeZKtQvuCFK+/JbyHThLCxHADwQQ7CFUzXuUyLP0r8H0Asp0RMbAFQ
2YIEd2LGTA+w6BK9pxTbkX5qEs42VwB6MNVJgwRW9dl5oXRKPgHTn6hulxDTO6bMeOtOTAwLp9BG
ECs55lQsWEgyOMTHMPGjHLsgETchj+shfvDAQPgP4bv+DWgd4VcOvPWfUEBiC8FHNaEDc0yok4OQ
OSU6cdxJD9BjkOw+4Pe9o3wF68K+R7zBiOMfS3Io6/Gcri/AEtg2QnjZCCKFOTNWdzaRE8gIizQT
+CYkqtp9HaeH6zKVrDE/lZEDTHskeQPkNDmcKOE7LGzjT6UzOrKOOE9DRLV835wyESIVdbv9jUz0
Anf+lbsnDUoMFLOxYhsWM2zECRf3QKEEoZzBzhgV45TJxMNhBOiRHoLVFNb+7CMMCVjWEHZ2zuER
kpILP4cZJq8YZyX/Fg2m4vUDwqBw7x014jhE5zhY1DhrRA0uWbGamokeMzLc1EMtIcXEw3tbDb+w
Qt0Lsv/O0R+0vKLB+DGU5aFjCHh6MW7sCxnaQ7M4dkjmNve9yqXzkIGz+wkcMrZQyWoA5jjBUrGb
QuDGE8YRXIZEWuohsoxhdUZ+wmsrltloQ0kd5KLQYl09YjYuTIUcPMBsoS3ARGCOQB7eO7INKAE4
uQUIGHwGEHO48GNeCHRl5jQG/EiYFDPOKa4LDE/niggIcTUTKEoBewlCI4ztoSRfufxfDIOw/kbh
7E3R2vmdqyAQqa0R7AVu6z046kix90xOxY0swRStrz0iidyhjbIP3wB9qS0UmVR3hIa7rhVmjmeN
AZC5bYZz3PBxTovEBen+dixhaYnKg10zrJ4urSOH6+4Pv8zfFfI8JnlkswyboQSyXGMGqG8x7tGg
A17O9/N3rbsQARmLKDxHB4wHnHYWgRyHJg6vaGRs3e+nLXQ1hnKOOoXu/bjZ9KrrHdlN99FuwtTO
Vg6/iBwXS/fJuOYSlUOq/aE+ue9fcKGZM0QVfCkErax6X5g4/pAXsKmpNhNZchCZojEURr+D53PL
vEC4O5hMybAw9rCJdQ4U8I6vWmPQPlhWxlCxTruAxxgMBgqnMDo/cLOigbOc1yt8JFyMjNzWSsF0
SfQRrv5c2BtqGzSDeAZP5SaRtVGlBXfWFID6xRtwI8hTQTAzsE9pgxbhjXk+lPGAh5dWNWFjsBWI
lGJBcD/oVC/b6lA4lwk5LYssnYZWzhddUQbd7cPASgCbrZ1HwC6NoJbkNnkpMoPz4two8Cc1blTz
cVf10KeNpXCMeyGHR9e3+vhXms61IQDKf/186Rn0hkual8Z+L4kRZ3WNgces13A+//Fa2NEle0rz
mB0uvrS/2unvWMwf+BswOnSIff03GZCOqs+1PpcBJytbGno33GxqpABEjsaYo/kPypqKQdwz5ncp
6S6Bw8+yFXECFJuMO2r0D7N8ed1zCDB++XpMcG+xOcsZKDPtGmLNiFMN1zPYjbSHZ169Kn5IJAIV
DNvuLrIRFd8eorasgeBNQ5VUJz3M+mCkams4L+ZRBALCnqFzQEwK3w5C85WzGr4aVqXnHyfU+H0N
4d9Brrmx7f1ExhZNBIlQD2ziSKY701HdW0cni23E11GKUNjCKj4T2gXSw3cwR86nPaJ5OR0fPg02
//lHFGvmyqgUCVlrHfoxXeSZ0Zrxc4A7U0BwMCxwaS5ztXqsBi7k1TqgHBJLA/mXDy+O5j1idJwd
CaaDe7ynoag23zRbE4EOffM6YdCs8BNN/P6NGGhAFANwzVA9CdCO/9e6E3lUe/g1g+fMaalKVwsv
znNIkjYia56EvZncb/ZPd56RaA3YXCg5XZxw2KPu6+zMlkotjN9WdAnNvSh06UuIM5H/GqogKLwf
buIIlz38N3FHQsIkiugeW+rKcNhRdl72dPOFTEGcsF/nEiK9X0BHxuhtadBCGH7foz+CS/jeYoMh
Tq/JdXi3j6Od5WfpDfMDKFy78LNs9tvSWphnTn8IQ18G/0qQdnZUjwd001C1SdHBLfIojRosJhkK
shTZByvSTKQRnGacIGAlYOf1jxC+1AgpuOK0R/xAS0H69gdXu54pqz6JTsrqfoLEvgt1Z3wfMsfi
sZ9gdG3rUwETYXf6sZbFeCmI4weKPGkDONGtzA1G8SQ+5YRhiBMZHi9mLYOp+Df2X8NchCgoYotG
6ZeJLhTnnmdEdBtfmLvt6pV47DaTHXWsjZQvgo2LjzjjvvqA84BNEW7tn9bxP5LObElRJArDT0QE
m4K3srvv242hpbIoyCICPv182RPT0dNTU60lJJnn/Odf+NowJUakmKZkQIL8E0KOkYxIq6imxZTR
yF8Kiwlg/fMmvORMWhN9CcAgzRKf6TawAPDwr8uFa1c6ef8NMPc4T/j7FmwGj8oQaglDdEZ9xFjp
oF4BxjcyaSXr79i8FcwnNmHimRM9aFECmdg1yIKtA+sNTQy9PXgLnqVsqpg0WXHwniAPDnGf/Hn9
4YrNasrdRuCYi/o/HA3QNsZb7HeGBYY42C9Sr7Fr0RlbKbp8IHmPsuta3YGR15Rn/IKXGD4FMRjS
eelCN9q3WDI2jrhwTK3c3OVI3T7vCLuIceCbmEs9t1+oA4rfEJmQYq0Rj4yxMBpl0xO+DeEQBdHg
SmIgVRXDCWiF0zcpWZDJlX3FOY0VWwORMSKrR6IEhFMX4OePhkr8ewAnQSahoUTT+R1zzmosORMD
U8ZlOAHRnGGg11uR6jWGwunShPKNHzCrLXMMtjaK/tdYXZuEHBlDukwRWoaDg1fY/eO1cU7gO5Pk
cmdRc/h8WJ70tFhH+J9xdiUIZpZOoeC4UMs4Al/ualK4zp0bg2G0s6HHokz8jOWAz8JcMbKmPT4s
x1nlQrbBdgURE5DwTBxOFMSiRBkxubpLMwWtf2Xjjm0HjQVQL60osPqTDmsLbcXRgtnuhOqx5bJx
PEyBLojNSafnI8rI7RMIE/CTEBE/Xf5IZIMP481fXJ+R0DXiZv0dzn+c8lxKtBBfaiLY7iUTHBPk
KnRzzVbKUc0gnKJ3gERv1rByM1ePBS0um9Tsv2ymrmYXqqjsHbJVER21Peprc8WjSB3dR0ttThtw
rx1wsfXkWk2iSbiLNkh1YN5x+mkUC5T/BKGtGD/0EWLPTtAjPy6lySuB8VceIDFHLj6cAz0Q8Avw
D/0K1OyfSzuSM775tDMtiIKe3XfCa+cNQKox9RvVD5F811tgC/91nvvsAH3VBVbsr+jFI69ZDsi7
6/gWc4pPrl9TLJU2woMgvlALDZ8rjNj+VTqcpqIN7nt6h5+nBttj2yssY6fas4a5PiKoIQbLzhIK
BbJ/c4Yxu4VvuiP2+w6zY1538nFxWZqHvAfVT2krbum2bjb52qrX8vxmE31ZulwiDvn/C8kdbmP0
rKiS+BxWf/fC74R9lOYcpAQ/VSZ5AG+vCdl+w4t5GC1/c6ZWPP4IpcPU1gpEU+Es8SR7nY/O4yW5
DPZSGBe8pgfBNs6waqFQtDN+fqCgfJhsIcMeq31C8953EHWhAhznlsOMkLdAQuDRqto1GwVMdz5w
OZLsQxY8hwiE4c/CKDrIsAHplfx23nD0KWuFOMlhAf/nbP0WWpD/FU7/BJNkoq8Soi+gPHy28lj1
xT8RrHZpIeG6l9wlG3MdnlpcoZl44iRJh+ClM17Y/R3+rY7+qsDZgE0BMrshOn3pZvARPODr3xo0
OmcXtZk04UzUuViUq3tekwwE4RSEK8CQXk84CII1CWcoOj3UfCx7t9pLQTZ6uvU+nxb71xbzCYOp
2/Dl1WOy7Bh2ORR32EEbtuDcwyscgrdh2FSh66ucJa8PueoAUQq1bMucF1INg+J4KoZmU9g3FdlR
ot0VcmTzyHNptWsRCMRjzBl1ormwEXAyY7ZEb41+hCdUJQlyMBxn3ABKQB9eKsKz6/w3OYQsIn0E
ocTqBZT6LB1FbOP8t4Rumr8UE28OgQLP7dcWzJsWlMAb1CDY1wyXkWMrNtp5Fhrtm4W7kbVkwgVv
GgCQpcj0FsFbPcZAEYpw42eevtolS64Fb9E9Kp+FDtjbLqCnWNgPOMbkRng42x2PT+VjY8H66E1U
C2KGLQKUsdwe/VwUtLorc1unnYMV0sub9iZiC/zeaPO3Yt//4DcAbnp24+nzpF2BVQCuKqE4pS7A
hPcfgwmTYc5mAMl4C9QJC8/WVsBZ4Tbz+8O9AShA2Uanew9HEkaX1B/Dv9dFvXULDXjhN6rYRgl2
RGBEGvtOf9QXHM2DX/BlNI5XyomhKRgLvyBc1FinQLEZPbdIyTvMd8/H58hgzlCL0YpxhW0C/mzi
7INZqzlUgJOvfCfywL02RigCh1YtcEkgLohdGniTB0rkHoD0gPFUS3m7gTwHiA2FHYgdAhAWQw0H
+lPyB5cBAxaIf8bQaP4YisKlzTnnsJlEEctMgE0/3sajfyJAaCDS7DvcJ0umHQwEODRpet2PxZNw
fR57eDk5nGwQoyoPCIWThpYAfZeD7TGC1I6eTeeAstl/M+u64XaMiE2yRBTVtZgKL/nK61HxvsBY
MpFvhp0oRefWmCNZhO4lMkmJ/bYL/8k9Edzx84pnAi5KHYC+29VY/VNdmeCB8s4sm0WAtyLjoXqM
ZgpPFNaeEsD096Rg3fKjGdb+bwuUZ2kLHOQm9Gu4H0CzLigZv4uXe8bVi8nJkVszolhGBJhzFFHl
7t8sRALjOXamfStaF9ZV9dC1UiLB/kKWffYqFirUPlY9cxtGB1QexPU50E393/CPuoBVLnuFb9I9
UqHwPNDBKh5PyjadCJTPHD4qJpzzdRoMPMwoxgu80RATpvQ3dut9WjR0rUMO5zqctuO/7yh3+M4R
wjoXMHumIw3bVDaztWGDyIXrRYEgvBJHgjTYnUpqNX46aixW0pQP/WImBCmavKHvIl9oqQuV+j2D
Rx52VrMiZJvCnCYHYuwiJ3KV3XfKYJOQc0Tb7aR3QOwvjBSim3i4TbY+xP2QpSov9afE5UDMXW6Z
Im9+UzZA9vrw8pnEs4qOEx/a+Xv98bja7mvXsLPm1g0FEY1AdGOA1EOqgA0cTSn6lZcHdsHqK4cP
Bradh/fPGNcGF0TXFl/Fk6XB+PMMMa22Sx4riG6HyvJWGbFfiR08l8LgmmFLOkIzsmGZ2fAzYfId
YO2B4FHD+xJHEP6o0hpE5v4cAWx+0OxgapIt8zvOsL6xOShuuqKxXTxZNLjSgWGAXRhXgqZFdqwA
L+6tRx2WAujcv+ie6NzJh3qtlavwIDGRphPnJVhe7+VrnqLHRwg+JNfEgvZDuaONtX1vnI6ATBfw
AvnrqiNmNSLs/nMT6cU/zn/8yTTeLEW4y2iB3Tm1NiKk9UQeNtdcbI3GHnbShZc49faGrzplkDrU
wG+kGjI/O3Uj5W/Fem7tfGKAbUbgmk9OCiBVWKL0qcyhl5ii8zCJAyKziTCgYBwRBeO8R1BFmZ73
AplZHtlPy2L25hM/0VzXzuE1ERUgaP+EUQQRaYNxOtxdBWLTzHChoMBufc1P/nIQS5HDCNQzFAiY
NANBhASZuQaDKpSaFIL02gA7b0ryavqao6+mRBzVuLbHtAZnD+84PrqHLM5NfVGIvuYtRnXJvA+Z
hEgCn3WenpQNn+kkDj+K4Tu6QPYrzOApjb8L3CCIS8dmDeiHWb8DC4RoqDOs95XhmOvKXmg+I79t
sUxc/YjnqJNyWorW5BWgyGDrUK5AKUfc67kS2CwQrUvbi58BCeqU9i/YoIo7mPvNuvSa4RipEgIM
YISC9cwcZVYG4ZiGf2SSZczOuMV1nWPlO9Zmg4tB4T6c4+CLedBgDjrjwXl8LvGBkxTrt+fsr++0
3uty3c00l4GADMV2GgXMted4FYrH4N+jqFpzicuMItu6gmDSDQLm0YJ7gKVAdQk7UjzGj34bnzDS
91/zwuMJFh3R8Q2/7QTRD3Nn/Pz3b3Cs/Epzt0Wk5jzvWGav8KcZFx5NqkRFfowdzgp4NLNr7OOL
CcT1dVYpog9ahda9QjBZ7VvnnvzTEXMARHPxVqSbMRh+06vBFsQUkCVKvvFPsnp7OuGpCEfOiHjk
bIrmUrNA/QqO0yP677yAosV0oAe5e/fdMFQQPgryDm0i4Adl0YadSkdoYo444zb1rL29OPjm/Tu0
Rohr/GIpd3d0Jf+qAEph+IbnI1GmY+739r1lhMuxVuKjxrWQGCsC2i2euBvzBMxgtRUACFcAZwj5
OG9ibdp7vBcJyNNOBljGwqLckR5Ug7VhxpKsBcP548huNpO8wSgOYqfnc9YjR12jqcc38DtS5/GW
gLHPm/g5MQdkhEuXxmEtH4EAGLsyGE1+tkaFCZcOVDyz+HqNEfXbZoL6nJL/CZTO370x2NwMVtE8
vg9m2L07Mgd0QUHDhwrvEAQA+CFD8nrxCQugJQO75f/Jj6iWleFfkRf4ZGHvUm85POZovpxVhU4E
L6znX+/SOpAeJwXbksEMb7DP3HItXVFMgK9UdzIJ8gkGdeXCmKfgNPTysGgyZCKWUEbBdoAdnzk1
mPiJGwvssz/f9Ue16u4J1JmAW9p5sGnpT/bKAoH0rc/EH4zv9ontDyOlG8gcs6OC+w0QCV+OCwhR
to9spB+TtUYVBY8CKm27NsmC4bs5+eASAbBUF3PRXLrLd578aZBGsbtx2yA5mPfu9L1Vy2oZ9nl6
pb101Rr3O5e39RTKbceUg+MUt5h9t62WTNIadpdq2bsae2gBy3wOLkbbIk6V3FNh9n28yKEgtTp8
2V6BAizGZWFxaz4SKIXNgQIaoIH4bsyJzeCJUzkSn3U8Y/o3Zwjl3U3UTJIjgXqVfuNiAAOG9pq/
R6zfhrIxR5St8Pw9l4KSv+z5HOfJsvTwOfS6fTfuruE8m9aUHBLU93qm+b1r/Y8LXGw5A1jN1KMM
N8BXpWO2ze4SzFgODgAT9NQAmht59VvUSLZh1WkWLMgY9hoY+WoAVejBUxYTK86evq5nr9ubQVzU
g5dt9/4RlLt7cecGikcMQQAlAlxk+FxgDth98ASP0psGIXxV3LRLiErmWNxCjIJvLZvUpc/9fKCy
em7YNfMFt9xg36QqwcnnIIJe43G+yBbfDfWKGFSCuN747f9fBS5rma3uvrpF/cuMUjZtiaoMjAOg
EFSWsTVoHaQyeoFkTiW6ZhGCmUoiVUPr0w+X8xA3kRY60NAgRuTYXV43SqF6WXvKHtAq3RbblN1K
3Du+Ri78mnz4ebVN5jyP1R/Un8rvrrk+HCx0eSiLTJb5ZypfX9NyCzGNi7IP5/Aw5sUlXpVBc0mY
hV2+Ny5RcmDddiemtAxdpQPXGous3Zsx7F+2kA69PTrqcce53h9hPO0VbN0foB/YSaku+2zSvoJL
FhEVdoL9vF0HEVQbVxzA2FkC6eUBxCyO1p6b0LJie8LwpsK0Oner4Xur7bHjxhk8DUL0F4uXRznt
1EuwtFzUx/QjEJNZb709LU13L+c8G9VTeO5ASuchA9nmJ4drwoS4j0GJYxzg8UAHnQ3+IKsli2Lf
w6pNWoerdHeehn3BX4PcFZXIUfg+2EH8DuT+ZAf3ezP4Om+HgQMjUgTY7LVwYWMLJ503SCdUN9y5
2Adg8N960PND+PTcJWWPaRsMuqt+S8E9GJ3cjClWdD6HKNMjC7YnkkadVbUqr7jHHsoLJnqkuQco
sxhhqI/zg7OEQmoZ1jZMFRNzBV2AlDAUMX4L74qgbIZIBTG2gtRFmNDA63UWr1Jv+sdkr50Gp9dM
mQIoCVY19ADYMkKJ2Z3eOk9We5DW/VPH/rX8/f0O8NyWAvIMnfsz+I1M9gbhYddnjvab4IEb5JPB
/HkZzOV/tC+4arCQqSZXKofW8WNjC8Wy3tNQ3Yvle5n8wQGQL+Yj2xSXFAiNZcpyKJyYeRuOrv/c
Ycn6pbF9PZKDdFUg0VMd0QW2RL3gfeOk93QLHz58w6sRsyeACXTUVBIQMtG65ZapWk9IMtCpYLVD
TXZrt8FqkUHpwEZcj170kw4bKjon2UsXZPVHzpro0UIGo3zGvRv+09qc9qBTzT8HQtAmZ4zDgKCc
csJ6qADv4AcM4TKq0gLPGrDA9+veGl6Xe18xl/DYmcJuCLvPZDAMrgNfhHW5GWz4k7ZAoU8YCZmW
jUgxe211DkwwmM+9e+J34+dgagjNGYigt4D9ACM/Gj7Ke8HqptcdfWC1uDqWFPOKygPRcu8ryB7r
ZtxbJGBzgdz5ebytkoBnfaA7WehVMP2QRGLnDYwWOXpJdq6QiHUmAYQ2v5h0QRF8YfFTIDFglfFA
VNDoYDnwEEAaTAECqfVMcsqGMLUaemi6bgA1uOhwBelVoBBFNn8Gt+qzLqB/GyQcWAA3Sxk7AyFy
VCYauleINgwtgXyoovGioR6hYeAw6uDnMUT6MgdML7I0gbnIG3CpZNiVQFm92kmpdDBmfvD1gWJ/
ucklhiBUDxZzQH56jamKZvU7p0iCt+L9kNulzrcUfkV55CTQHyk3/XwKOX7aLXmz54WfmJkeb2FA
88PmGlS1eHQw/VBt7tRp8WDeyOwcWz/gXPmhPnjMoQeWsFQfJXALZD/8s2KCVrHPKyDBsB0ODjEl
0Y1t/Yy7OnJTA4zAD8A0Corbj50z74bJ+m9uymMtK67U2VDEBpFrPKcoSjp2zMSOOAnKxC2Yk7xw
EbFaRURxFIhL+7b8b2F9YYGGNJosbgLcLJMxcylIn18UN8xiVupJXvHFxhgqhgMbFXLLhzaEMepB
H8vAVISCwgXpVvrL4dbkkENvJa4BvON7yGQ0+3eL4Bxx5Ey5cdmEq20uWRLULfwyIodSa/WbhONf
0K6TBS0dM9J4eA0pu3ewFD/zhjXUvzD5+sdYP+a374QNlEKo/2CLZFNuULaSz/tX3lQGSJwwnG49
E/Wp4A6CHMFWVpgWY3ygWNo+W2e+GjCxHIzhNPeIQ2yt6OzKIXZ57xHTef4eX0W8REUVybYBVRFp
CKnFGvo/kVQBz/ErCaGW3GcVoT610eLEMLRjLh9zoLWSuBS/vCIHiE47c9Lv+h1mJXXcizakb5M9
XK9C6iDoK7YyYl/E4hH1fH9YMaqPmKpFf2jXpjLUrXL+mUd/sByR+YCCwsPstukohtrKBIPUmpB2
8+MLLAlThZM5lTCJPM+QJAefdZU8ANowqYLQcn6Um+z23TSz7gSfOzpgIyYMH0tfm6HPo9jBSBWB
nbRW/ngEIf3rW2SbO/3Sbj64A9PZ3ctbS7z1LJupc23CXYJwXa8YEILJIGAzL+ZOIj9IWUm734rJ
/uHLfd6+xiSJtogdwB7gZcOyYV6uWWjAS5AVxHJr3e0DbH88eKFe4UaI6DmcnK9P1IoLsZIHfN4g
puWkeeiA0R+vv+4OSMSlhz5O2d3ceKsQu6fw4DxqKqtfJTx69L7QalAzD2Bl0lNtQu8Hw5XJe3TD
mgK9G+JCDjiKMths/0hfHx1qjsXT2R6eOyYuZw5LXqMY0V+6EDlvfD8PuzZXp2fne3+GS+bxA8x8
MKwpLEAjdsv3hdG8Cd3mT2FnhBxzweaMN1EfKAddxn57zLSOPPOYrQUZHqMv8I1coPMA0y7PGDlG
N7C1Xf2yVRrUbP5GcACkDKlTA2GDMdY3GX5JmvVh6r/CAodNCQndAyc6YEY26A1fgBLMfAP73NRO
dzC2z9MCczWWhYvlWgyB5X1p+Ra2Xgbrf+y2NeGmFiFXoSlSNTpm6ugouweWe5FTiAkUG6MxZw9n
U8QQJrURf5K2R/Ahhr/yIiX6AgSM5xkWOz17z6WoaSSRy2Z0Lj8IB4BqxTN2t/yG/ez+Mznfe/gX
WgyLYDwY72OdecRGvHFOZsqFBxymuSvId3S2WYgjFF5ngcTcF4UIpS8/8K7ELMjCIY5bCfbwDdix
HpSyNM6gcSTTVjg9ynQZtZVAjPljW4cUBJUveEJIouo6cQDAYKW1YKIXwJZghU1ecgd/Q6Qt9wqf
86WCJwWsynP6h/wZ6z6+9nVJHWETAzcFS8KZRjiYcO3iR2+dHSAZQSmectsVFzRE+fsRpSMYytfq
oqfCdO837ztIlD6JrWrzPnMZ01Xm8kj6I353YazbI8ug2lVLahdj/3N34ZyeJaptaYx5CnM40hBG
JItcIN2TmYFCIB66ra357AgbpuesqQXVZycQRhysEEvutIN56pOgSgziwO6zt1pEMK+5OdUj3lUO
5+xnwgHKx+A8fZoW9n98WNJ+ESWllP2zlEhBcxJDA2UmQrH273vZ2H/HZnnG5PTB8qBQ6HavQCXj
TN30KAp46DsYP5NMo58aCKYmWfMlgfGCoIFzbBNoaHe3DYXXEVcMtlRwsNfs58tTOlpaQEYEso1J
DZLEVkhQWnOIZBR5JPWc+I7QGuwhhKYDp94223qLv9tdAzYDvXDzIBoIyjdIHKS6W0mP7vZcJsvP
GSj6SQGPelL8fLBgAS+4ySvyTHq38oAFIrUO3BtpTd1BEWMduPogtOpUHUXHHqzEG485MGPj7Jqf
HXnKgbkvnOmhSfLHprr2Z6wr+P3mhRVHc8dSFF4N2C7Pnn4OjL7meKhP8ZLuAkAdvS75lC6fh9a1
jzId+CUchRh1/uzXFQOjcCqvlRFD62UD7A/jYCAcmDl8OKgx/NKdco7l/Qwa4R5seYqD2PGLcq9/
pfpjJvceo/wrdO93Q1IS7n/MYr5CKoLumiRORxqHM+XFvK8BW6EwHv5uvY2xIFpXWacXns7XBqke
w68HZxrdDM9fwLPN5YW3JrYa1s2n9vqj8vZcZQQS+M2FA3Oe3RjUnHWil0eobz8i4Qmg6foKBqIQ
BorpO+keGrRGEA63B7+WWQUvQ9SR6M7oDdnpCE469e8Dl/ObF+CmRxi5QcUfyXfsRmmmsLQSNNtY
WL7wP4x9veXQ5xSuTur2NceBUQRkXHVU7q8jCzk5spMBB+PTQTcnhEw4iVEWzVEkiAlgTxCbLK7b
62mbiEt/qHeFnw3SfheZGL11SNJA7IZL4zU95fYvcbRm82TyRZyiHROlaIf7wh8orrKgcJJP4Yrd
GgMx2gZ+EJtPhixphRvwa/EERkX8zYRv/gRh3VPb9Y//HuBQdXG7Syz1hruI39M9jOZvcPDxaY0D
FG26DQ7Wc2qOIrh3OAMZNrObOeh2wHE3M22SbP9IrfYHHlFPjBmyS48cu7P/oylsYo8KMboClNE+
6jdaoJKWmZuLvRgMLHY0TI3t7i8uqSk9wxABFzqjzCFaAMXD7UPzCKuJVh0FPy4WyzgMyjX3uiI7
bYBcL3V/F5mN/PZdIkeYPD2BV3vky9RPrKaLiM2/peyaAqn84OVSCHMYsZtWp/eWzwVLYqpKHuAj
u01v2luWu+aP7F2UD71ZXR4GdCdP0x10JOMhjsBsErdOhKXhIVkaxZCQvteewGV+shHwwOLN1BdG
89zEbI56w/QZcCKXgcJyQbsQg4JAsWhtOO4/Ggg+MrcLCaY65NU/qMP+JOpd0/niRDs6Mz+n8R+S
T2hXXJGTOew+FqlaOYjlSDFw5DV2YK5Al5cOrtUmwtHjWPZdZWeqNqlzwVm1hX35UDjz66UtjYBQ
dPBt7Pp7y+hBR17yaZpNH2Ff75EG6lol22iUb6Fu9Y6/29MloZne6da5KMrhivZmOPuvOSd4c3WI
qs8+H35Yc1C1YGk7AAh1AJs0OniHj8svDa8XLNnLUcQAfJrNdJsTIx8Ptil1FoPwzZl5CUQ1RCBs
9gHXro/2FhuerwCDsx1LBEEm+UeG9TGIt6hsglKXUDmrA4h6f1I+FE//q//yR6HY/XVLmXNhLYWO
BCcfPWhDWuFGWeX4Vhx0PIWX7GZoJjt4GMsQ/cnsW28JWH4kWM+vimqEPABoGyAMCCGIiLx1eI/a
lX7DxXdgd7cU8gt7GbggBBdAH1AD5oRseOyQm4gr2LrFgRcr0cFBlQFj550rh4xH3dXXSed8ufNe
P7RTVtOa1S+sjzqH32USNbnXMBm4YwVpiZayLB+Il/lv/pKCoRaCVJcrxDcjgiHzyS3hOzA/sV9P
n29lFkHtNyE6gHXGPTpDuES07Cx4cl89Edy+UPGX5/BNAgOJEmHtMKsw6XWxZKo78Q2kvP8zXtZL
nzugEULAj687x59wpzW5wsVUwmJzg02gBvTz88sL9+s7wm6UVHZ2ZifFJXhXQZI98RbZhS+3ised
zjGYoUTDVZKQAz4AL0f7BhL1sgbPUcZjpEybykfLrlb+xzGplKg7UBshmAxvzUd4wZaU3FQ4uMH8
3M/s86NF9uUJnv/dx/nO0IR3G5Z7118xOoiAKpnjQTZx+Hf7s85ISUbdvnSyff8vwQu/cn/MHPUd
/y/7OU/i6/tkhWw/PBsAvdyKTcOUiwovlWc82p90zWNMxncbLnuQPhAT6JbK7eHR934X/r7KUULx
siEbXaYYkXlGedhnkTLNqTWHCguHriTFdJbZDlvbc8/uxv0pMagGnUAJ18DJwePNk9VJTEHMnqM7
izAifnlnSm6t3RK+Q3LlfJqwuRTTr0LE5oq9ScvGRLTR9ugf8aZJNO2Js3/Jzclzjc5d723VikZe
S6SF3K0oOdM0eEEwuIaRm1TOG/F2GZxT74NB13MUUsfC1QOBf8+TZHs+OxTuZei9MLCq/Dcdm9Gu
y3YtZUddd2OGNeS9dtBqZd390UzhZQJVXLLzQ4h/sSuvNG34+jokhSls0tcvheJZRFtXCKsQVPjP
B3Vu1zrRgK1lnrQHGcP837QjtgPlSH9c9rho9m+SzhilUybSr9cwIjNnUI+Yxn/1yaeyO8J7cp5A
u2TkTNMaQtv7nL2ECJrv0GQMuqoQJHx8XkIvZvz9eMzouMSHCeG71/F6SlB325y4PX0CKhqqU+mQ
RN43dZvdu7WjcPwE+ax8oEDemceGwq2iDzCkUYomCsPb2ps2+QxX2d9vVmXeoFhqbjMt9wyWkA7I
kHRZ8dmaq22Eds2zJWyuacSxrXzEALQXvFQ2NU87o1wMqFVhAR+CL3MbkXtM1WyhJkH8DEx19AHy
uAi/027WIHXYUfvXJ6yzTbubQQ7kAxYWVcc3ICmE1o0AgIbeWr6cUpwzXfUicRadcUPm52fcU7Tg
yz/4ktSI8/SuXUNfY/YJDw8rqYnpoc/GJ5Uc7DZ1X8fohgkerWp0UPGtTl0FgiVyvFUcW60u1Lhc
UkpfAb+jjwf63gEs8xOgTOJ/oq1WaZZo5+oJtcR5FCrTsLVN76x4lHYfnO8Gc4C0FowOTTirG54S
2CB20qMBJqZc0pxS8he81DFg/Yd8IfipSLkOOqmrwlIw1x3w3S4Vv2PwqFk9yCqpo47oOHCFRIbH
5lU56ICl0EGwCRDH7yo6FYz7s9oTQB4vkew/lRPTaocO94Q+ReYIZ/cxLXpR8QaNDSqJLpnODotG
FbNSXuJnmQgxeD53yMp5JbppulSZjRYDNclRaUBpVzEG+9dKh1jx065iZQzHE9fDgr+NDkDytXVH
GsKF9cHT1tB1wT3+A8t8TXg3bj5yO6g1vwCf0n52q6rVbzAFssyIQcvGUb6BbVh1Dv31x31fFFs2
LeCx8PHl0KWVpKuEl+imOxplmgZFtRnyCMdcjamwRX8LrIrx4qpd0zXU5LXDd7lBVQitLB+10NeZ
ja8AP6B10SUY2xxWAkCZUxz0Ndt7dlkMlrjMsP/odns9T6q/DOYY+VCACAcOMM516i2OtjNc9HUR
cjKnodOninF/S8YDb4ZIVDFWrc7CeKxn7m/1Tv6NXqH3UVgzgmNcazi91dtwYhC/jgEfp7x012O7
PqYvZIRi9+QQ6pOIxfvMz5Lb525f+K3FEe/s6OsnBgb9KKAa5N6BotSOOm0e+pQbx5wEYIHlAlme
O8pxtMRBl260q1wU2zwW8gXl+fcmzT/EBL8Z7mBSmXmyhfIaoUEJrs282adr0gZwJvkvsZ0KyFkr
fVabuWSI+28F2v0pGMi7dFOioYTWQHXfJ5GHmi5NsPQGIk3Q20iLfAS/nO6DrkBkDHQrOskI5h1l
okzeZX97Llz6buibf5nk0i0bpZM+ZEaftAO891+PxCZ0SNjL2TRkWO5iXVphk3cDcWmG7VHbNLVL
VyGvevkwZtrGEK8ZatLwJhdevsXezHCIe+vnDtPNDpYJw/zQD03aFw/G0AuVEZ2T6upXQsbGbzxi
2wbnr2Zgo1iJ3i5d7Y9XwDno7dO/6m8/a5Fw8T8YsBZjSsRmSRav1fkk8AjhH7YA3T5nYDzKGydh
6kzGJs0SZCJC4mrhHOAzZEXrKegaT/p53R98nW4vA8AKrRnQ6pC3Jg8S3FaxaPjkVX0lfx6tKRh0
BdOK7wTh/mfz0lDj3vQZMyGmKbBP5AdFIejrHFuWo4QtBMbsDRgxKZDPhYqoLzjvPosnRxgV9hO4
jSko/CiGQtLZJuYPPWniQopQmRWBJzDkxOJKDPfu/MbE3WwcEyIBekDGJm/nFdvZEb9v+HBCaH7Q
hIFedjByJO/DysdJg2pxiB0n/sOqg/ORTA4FbCnsqRhG46tE1B6vX4hQR0aOMFvwYEIrgUM5P8q9
wVyUq91jJM9s6ovnmwkI74Kn9iBIAVpjBNWybj0g6BbzKjRWBSCbgKC1K21jcaLjxUwtGuaSDYc9
T1w+t8rNWR8AGF5QWy0+Ttu4BwDfjDorgecKoNKsXnTg0IAhPc5fsJwZQuMtQ+M8zdflnDl4N4uX
wqtQ/cGDe1PEjJ7wXmnHxJjzp9MqJwsUVO6PVCUbFxzZKSV7MOSH0FhF5Buuw1M1A0HFDCDCho1l
yWCO3BebC/76I4/lwvzlbLD3Mwrrt8AfHX5LHso2WJtnZu1wTIXIgiQy0PcIP1qHuYagcdYt1xxb
geKEFYhw4rN5S5AlEPqUc+hp11OTlf/BABsZHyRVuk+Qo/hr4zr2PEWkD2XCL4L1kRYuvX8vdoCK
//l0YucFXoHDJNp2umTX2A8ggdoxUwXVSeB5CzwCdg9k6al6MQQ7FF7o1kAaU+yalSywTPkxAIQB
9XTzBd71QLPQVwUrsT7WoKtwQymGOjaLE5cJ1skMLMIY86dwDEXQAYL0BqawXQXJ7hPQ202ofAlK
QsG0f4+y2w+pINSAWBuJU/3jFl/7Dbu4D95VrDCKEaA8eHtkq4at/WVkk7xxmsI7J+j9XAMYR9sk
hydoLY45FvXF2YOSEp23+CUG0a3fbZlqC6c68OVcmhq9VZjPBoYvO0ygv5wvGQ2OXYDpOfSR2aUG
SSHXdfXdce4OPwd1XCzw/4KANGldTlnsWX4ogFGac6wi4bZww6Oas9nJ6n2tW8TYni2mSYrHz50c
oNlUAJt9Cxozj+h3LzmlYF9mAzxSbMkH1iTrJxtiGDkBSGHpQZCapwhTr8+n8yasbBe1YKGG/7zH
/7wTSCrCSqElkUsIL9JTtfpM8MBSVxUk1pl0+KwL1cU47n3n+WSLf3owRz1lBaM4i7yPIgCk/k6n
Qnp8NvoFSHpFgsqluUQ3fgAEygwR/XCpTKjZ5EuORmxPLDalrwEL+FguqPyyvgNtb18xd8W6KYJ3
AzPOrhNHxTIRMyiHJaIw8jAswWGBPpmv2BAUKEiklZzi1mEBZnbhfSS7X9uf9t60eCuxIqt1bDoM
+n2MJtRje0UVhnfE+H1S6lkotjdSVpNiBB0MlI6tUPMMEiCQeZF24LGfwJgsWaC5dQAB784Oh97z
xwSbBxldaGzg6ly/icNqb10blMYUi77mLueTrnEYpMk2+4/it9d+4pw3En4E+JkeEQyN2QQr/EsY
lS2wd+ZhwLd69NnD93puYagIesmoZqdmM6C8lu3vFWwN8iLUjeiQUJ/jgOyCvDIXiBg+786jasD0
pWM0GFS13fP5/Fqyoph+pr7JCBYYuFjmC3DwH6f5z4WkESFcF2pBVSTldDS9m+/tVFwKBi+2en8V
9mtOX9YxbP7TuTpowAYeKY2uPOp7bJpMzF4uYgSgZ+qt2OcWsT/G/qeFtPVeKjC7kNBBhsYSYMq0
fujOY38TeF5/6AWQwIXGd+4GjjOZ3FeIfiwvtu6YfXJltkLOJxRzv39c/OooGPpPn8fPEhL2eLkh
PG1OqpU2SX14VVBGfYN/dOca8AZ3PLqQHHkvpEotrFJlnEFdh4o+hypxHBjYHWTrYikYmtqwIChz
8+pZg9sPVd1MaqFPgTfpe3mfbFVKGykjh4otkimYAn1hyEnBpPGz6U14ZhPmjs+O/BhD0rc/DbGQ
0V+1xNA321xaJdNe8B5DQYdwHs7yyZOULRFjmOKE1HtG8+6DRBab5uaGjeCZ6W+dMldBj475YJCd
3WKVLFR8nqjxOC3ZrVRHGXAOT2HiRMxvOe+A1NUxZ0CmwhWLnj0oTKyhJiDaS8E88BRCz7lGwuBO
cs9spjj4S7c23rSdje7rVY73puyeCxPp0yoh2BjBwZMBfYkMKeOhaFiIVIO4/gyfX2DU1s3b0O7h
gFqzJNyUsjC9h0T/dAF+KcXfYIsVIUeQcPfCb5h+4/Z9CUoIfaQK+ZToGIZACnnFzjv2+DPfFw9w
7FQ3vA8lMAAVqlP+oL2cIiRXkc0NENZwIJTImlAvAFvxBaT9YLJh4hgISG4Jg3eu6NBEx0O+DmIa
dkOIEALDQSDLH1v5P5bOazl5LIvCT6QqlKVblCVyNL5RGcMPQoBAWTz9fMc91TPdDpigcM7ea68g
np3fU6+bcJ26cQ7zGxosVgrsWYxf0NbcvAbGECIVGN7Ik3CRebufgUvJedMMYw738vjCHrDUcj4a
YkxTyPyqNqxqF8T4tVcbH54mRDISX1IHE8sONh0TcyR0QvJRP6PHGaoMJMYEKhp+s3NihwjY0Jrw
DmPaux97UlTRTQGFjRzzEfXY8BwF7M0nZhOHt4ACQkKV+2g94G8snInPydsIIxwdRwyi7Hh5U3yh
oFvC6VJ3SOkAdqScarhBcRrovBYi8V4RQ6WqF/HVnxAdcyEsRZgiwHblokJqmX/DpL2GVCwstQPV
MiQmAn5gtVFTnFnYDMXny41otuiYW9f46Waj6Rv5B/EQW57hs/8j11Gu3db6nlzHrb7vkbCMqP4Y
UTDiz11MXKstqzg1mrqvppSj2PfB5IexSd2y/2gRPEXUvH9WrpR8lCvddnSukHiWnc9rQ38IKDAF
izUQw43n/B13q2bVfcNZqOdmglvKTJ8Yu+eBSbeKQ8MjJrUMmng5H3CVqrajbbsWq0c9fy8FoVXw
LNo1ljDT2xc8hBpVWrpjk2pPdvJawx3nap5iAEtVwoa8qGbDDy4o3htiQjNTCAps6F0fq/fsDkvx
sbKx5yXektxRJmYMhuLnotyIJL7PpEIeeJmROYbwqmPpRNS3yWe3jYVHc7VDkkCy4tO/r7utSnBJ
NaWr8p8bzdMW6cb8MAdIJ889nBcuGjbKdDIsmq82/qxUBJ/GRowDyFggSa9GePl9P17OygH9rnUC
1aMDvqCMxQyW7ehIQP0Wtc++xtixFFGlByBi68S/0hPcYfjYqSOxjmOkm2Llqi0MLD+eR22hr6Da
iYXE8gWdTmNku+fKJsQK07W9veqg5sD6ZIBCNaOKG/fOX0kze8ZfrtSp9A2qyu7yh6fTESN7QsU+
tnfd2joaSbO4HLQvfglMeAH8WT6Fl07O+sE+C1MBsxumcSgIybX9HX5tRIbWWg/0pTHPJ/Ar5pi8
Lu+JtJO/ueOZqbKKpJVbfNXwswiYA9wCEQKM+5F3j8MITXKcr+tzK6ibkDdX2RyuzB9TjB6O/12p
zam+QUxRbEF+wdmCpb8jKdjRSR4XSd8eY8GchVmD9/rX71HdnPN1KWKg9fPj0ALLxpwaAIPyqCzy
iepd1vohXQ17a890Rv8pUl/eWok2AZk1aKcQSZ70f/3PZ1echk07Y3KygWgIs3x6h2NFiAVYObs0
t8xePrSr50pjUAFeLcIGPv/qmEnAa//ajySItJimmISgjfbG8b60ktfsio9ptb+eh/19Wf9R00cL
eTZ8ZYvR5L1pJtkmi8wpaYzRe6NN0uR9eK7KWf9ztR1YupH2BcUdcBjuSQ9GA8cZMlRUT+2NMpMm
j6SfD8BcNnUp3UcqyJJviGYAOtTVoIV/eMp1xygrh4hK57tIxbgNxqH+5yKLl5qgFzHphTSmCeV2
ATmcRYIupPBH688Sd6ry3wP/aQAM09W+OKFE2KIQsoVzggrDjZfJ4I2Os1NGD3FQYNnsLqdiU0PR
BKu46njlPmnOmRtkwFSg9aQTmGTAh2KMAcoN7Il9GKUVHM9/bC5KI4AgeI8gozycL+4D+d7ARvzY
5M39Qg5lUlNrfiXiELjunlBb/l0HyK4Oiehob9VvNioextaoUc8yYAVpFwb9DK4AA9HYQo4wHall
mDDGVIItTNpd//E79dtCc8KURB4Ht38F3DxaEbSAjC7YEzW/73FxZuAPu0zsruzGrwFe55ih2M3E
nSr6jH7K0UZrbqHGuPmGTfqK20LbqMq8yP0XFDocBhqvOrDTtnCqfjQma5BXT6+rzw381imJXMid
Nz0mnfSEqSdsgjc394l7jOkSn4SHizWHCZT5dE3Ymuzg0NlwT0EeyiN4W5Qx+GCwQ+FDMK7Y2U/U
Pnf8Mbm7L/DSUdPcPVMNxB6e3J9h3+wMHBDYaLm7PiR7qQvF4qkQrMmnWzVLS3JKi34mz+6jgGoC
PF4UMVc/bZbayNcJ2SPRzphYm/zmyUzdNRUjD8/87lxYmLdAHPKrYFsZEMUntsga8cQMxBIT0Paf
TMIRxWLrocZQv+mP6eVTzCqe9zBVBU+r86HW4Y9RXWIm5RUtLfxy//5Lw1qN06UAWrlaNimGFfIe
wi7p0bdiks8vMtQqR1KC7RWcPRHrCZwE7ERBY54BgnNBKxqRBj54TbW6TizOTymQ9oHR1abBgvar
wv7qAQELiOR4Q3s0rB4CpCuTj80QliAJX8WfPjfE6I8jXjbnC77Ubm1uXrJ3TZORFLXMqXi0+erd
WwY3BFuHBlTA2um2K6rHChaaFL3NyYu5crYxmmlxOUn51wBOV/QxDiijw/Oo9pOqD0SgFLDMh3AR
LqQL5RqxX5ZPTdKniRCwQIekBr4fb9hrXM7VbYHraT95XjnE5EGmTnMTdgtd4deJCg0HO83Fu1sW
FZlDt4Ad66pFPBBv7Q8f6FMynvOxUQAWsZ8hZk25Ni5uC7OIJXn74ig1NzpJ1xD482tvdYws3VF2
5CJPkeMkFIYMXK/MgGAdzrmRsO5jlHgdRUYxxyzNAjkiB5oNeJJiLZ2JvJ25IDvSq8Y2MvSGEDRU
xrX5PSLSF4FwykIGF+Z+LCsJasv2Q+2Cq3eepGTc5LDFYOQjsBnBDefz5OJ2KcL8wmAq6l5Pt9BU
QaEYsJZuGV5D8kOo266RXsXaLifKryTObVJgoqa4l993jttc2JzEzBy+P7DHArgm8wyY5M0vC9j1
55XO7OlZY+WIy+VgxjYZ6wwmf/pY2mVnyrCWhjNQ1D/DRJroIgYpFljJf6BXHtO/nqQZsgVf5sHL
kY8p4PCluWhOoxEzLL/AAnHycF/bXbN/embAvsq6xKFX5xnSA3A/tOEzkuNi+YTOf+TpX7D3REIV
oHIbCfJSqBK9OMSfNe1LA0kEJtNWoeKMmZPeQ8nVZrgKvY/AoUg9SUj9JTM8glQvZNTAEgXSyrOc
0OtNrpvHzYFZD5jB5vlwygk3HhhyCW15iakcHrr2EUoq7FPKV2zpWghYqHLfNGjvTrCsiVelFuNu
VTwMT1c1UjWAwdvmQwymjpapTh4VmeLAu6MVFvBAbqq94bq9ApiTXpi/gOHk44uale/0xxdxBdRE
F5AG/A8VHwjjHZjWEh4lwwViGhFf9MTbhpVUjsEcnqrtCC6uHrT5HAvhDw7l29tnwoXOJPZfxwP5
i8YdztkAySWfi4vKGptaCHALPNp1U3uYFFe2tnyuJ1oXDVOe5rXeVCiH6N23pC+FoITyHrgUE1KF
rILsQKE5Z2YR3rjgKen5ELaUqDqa7uMon+Xx6AqZqplRoQ9dVHU0fktoPo884Vq+XHB7gts45p1J
5Z6qGi8WsgTQdW4EC/bPSz9f6MPkvTXsHQgH2CI85oHc74b/y0NDrm0yWiAyaKvFUHpsPJ0dP2EH
lBaxAB+H8mqSljH7JTSM7uJp7Lj/3mITLvDNfnq5L8D3kIFR388MAiPZAInqrP2/oVGVvH3ji5Ai
TJ5PjEChzVDcPhOYY0Iy033VrKYDZtVs0La1lrGxYzmA87VT5uW/zu+dj5eakRlgAercqDHsx8yK
6hjOhGClIMIGvWX/Kn2KjnzwqTsUePuDIAvxmCKiXaZUYHL0R/LgvlQaT/qxMgzZUPNhtLy3MDql
kD5SphFBQJ9HZa0T7ivjDOlRWOBcSsnAfir98OMSS2Ki6y+isVWRLv/iEduHxsjXTsPTZ0vlbIgd
ybyLEVNNReNhjCdd0GkwbfTpMZ+Wz452J+ykG3cHWktWAOLeaRgurGZ4U9xc5lWSN7BdsgJJuBJR
yisnRDH42YJAk3Jg0T5gsID+Ha6dZwGgPPFCBmzAqo5gXOJIZVpqh0P9EiQ9lmFgRgWxXBt1iM3w
hKIVxozTZJEWhqu091iIM3a+NX8UxSOnW1lTd1Awy1gA4Xwqcupwc2YCTLvlc5lYafQqxxFHiHrD
hB2NG8k7ooa7IjXBvAHiOYNvrE9d/eXk0dvl3FC4KQASZgQPQfllyvZ8O4t+hNLIeadTmA1yMYPl
U2KOImQtEZ6eytfodwRaC1WRO3hc4oeNl7bTGwlkKYJr7zFUi5E6aR9u+5qBTitMwIyxbvjhE3y2
8T6suax8AII/NoQzqgeJoTmMf84xCrSkssbN2jgiTKkk+EVBX6zf1Aa6283tXe81Uf2jxnIHc4MY
AUh+oIC2//BtY2Egnj1bH4ZSWE5iBwL4Ye6G1vlIM95B/lXG8vZNWCvzjeeuHlb3Yvc2uV1YyUB4
/LsZ3H5BtfiO9eBFEO3zSyxI33qCdhw677wcdsTJjs6saJhLwcLUQg3rTBUTsEVtLenQcbXU92xj
LI+VRQQM1tsMOBnbIKbJOUgihJUJUi0UY83dkzeayFzSMEair04DJJxiJO+XLSL2V7Uc4cr1+YuN
gcUjTSGjXxfFPWTGq6qk2rua7jOThoCd15Ob4sp3H8jd+ml/4W/3xRzKR0mOJsYEyibtXFVFJ+Ea
L+zxoDkz1cY75OrBhEjrFQC8USx2NTG8r92InCNlg5THgI33QPLlAfmK8usf5D2Fyu0TVvf3JOUe
Il9adH82AcAXYEHqIUrpNMxEiQ9Nd9yy2+B+wJzihgEpbA8v/cCOzXW/g0bDFaN7I2mBKKhSlj0R
HulURZzGqDyqkPljovVMntBapAniy+yZ3JijVZPaBrIih1Vm1AE8O7GJKXPS3sPVhmGiMoSkgrZM
yBN6wTuPNYHrxzWSuCa8MBptfCA62iPGtYMj2sWjGmkoW04pbFmkGE7LClbPGVJ2SljxE6ZhTAUZ
OITWSlkVI06hU4TaCicOy6spXMwUhI8LFnPECFFWBp8D3I9JKGId4WLDf5HF8NoUH/QIYXqmhn0i
T8BO7Ac6ic67eJIbr/k1ksYlAJ7pP39HWdQ3dGF0MK6MukmOpd6/3YC7SF7s4oZN9TqWc/+CYvAd
ZWs8621YtbKnq+N8vBZWSZ/f6+Q+xUFHYLoDYdEszzg7ZQuGzwxdLVoXscY6GttMwrClEZ/Whd98
x/0O/xA+KnI/b7TPiM1h30c0TkkHi77YdICQjmxA2lmZWXDLZtptihGz2ng9YlczZe1fwCsiQIx3
PTQ/wu8QojHagmdizq9V2BYHKZ225VKBsUSVYmNjwIQeLqxMuU/lVbaBco8feHEtVB2H7Tf8yiL7
KRXLuypIdC5wVqjQH8HV2rzprLV9rc2p4Prg2mK17pke4m7gQJMKTJNCAMBSZ/0TnuK67NlqdAMR
q2fVJUw31uL/Ca+4GHL85ldYTzVHhV0oXbzUUM3mlXTK7Z2E16ARVzdKG2Z0eTu9TNMWkXmurmU1
eusLFUCUl4FP/FyJ3YEOT8/mrPsNW9i16t2BlEIZ5vtt1igkS733hTZrP6u6Sj7dqUYcIJHN2F1C
ROtQsdXwam9UbT6UBDzMPtfD9TF9HR8aGo9QZbRfhKWYpHsRNTQSWI2/I+/q5QERsCVlQ1C3vnXo
92xOtuXfh8nlEhWKL6Dx9l/aRlTqD4bZl7AeJrmS8JhbGbRSQtl0Qxmek3su9rYL3hMdT82R9+6K
9x5Yq/yqi2QZtwBqIYFFDMF79PXIAzSWBAHVlaOCqVJTU+dRxuJp8PbIElIplnS3pzuAu9wDQTMY
bdzPB4O767wQYd1g+Goq6soMr33FK8340iMMZRPnDL4J3YabpPgSd2C667qQwGwKSEJvGXT1tt8q
3lVygXOpBdFw6hkXn8vP3wEALAgKoqwRc6MXE2DKWQwb9CK6dT7DY408VEbwZTDqPEQHBF+dQXqZ
Id7Ic8HPmH4qVikwRbEofOvrkavzkdgoGPP2OAN52JG+9BAl1YsnxD0NU2nGy72YOjOpB3K+30SH
ajGZ+riUuG/sWhSv1edmwSTBxVARQTpvvUB1SzGLTweSMWgJbCxHBGQCg2baD2njF+UaW1UGRQY2
z5Gn4gRlJPwgTqUFYLQFMbd3X0ijr9TYEL1c2neYO+gB2fY7l+3ZqCKLgDk23x0SUEh9NBVYyJR5
0HbRDVB80c+ePyCOVcr6QlyuowPynJTr2IJaMEfF2HXYhDr5njWN3RXrtltsT/Rf9hJFp8kcG+zt
cBRmcGnv0HIgmisRF0q7/hBNYSZ9+P4CaFCQUUx4iLHhdhX4PPvJLruAVjk0LzClSnZFpJBoNS2M
22qMlambAc4BexCqQsPQoOSNuYejFIkygwFITG+wUBcyMiUq9xnIRB7jcS8H/wFaIBzPwUtRmQwC
1uDRfMDR1bsQ3MnKQ8hd7+KCMgw+RU3FA5Bak0PBqA6ddu2gjSFCtIWVQUcjO8IRnYS3HVDkdUVV
PrxdTKKp3gRvED0l3q7D+GaMy49jwBYnU/Q1nungdOC5HBlq1213lA87c/LYmWQnsqqlY2OqTbXV
/Q8+lX/UncEKyXv8hYDVHPCv4Fip0zHMcINR+6Ggi0zAOvWlTo647N1qN/1R/vUb8HpE3BxKbFdg
KjoXoiLox3BRX8JPJCGCnAoW7T9NhLx6TAaEualACa87ZWNjMAGP6NivbWYgMOIg1wKpwnOLMy60
EjKvQ9YvLhYDjLV4WFUMjLDaoijdCqBnN8B1kI80hhA0rkiOtx/uzzfvzrnoIMjuaGf9o4zRgbRx
KDAEGYMbgwCEe+riFY/1GvI/01Xme1ZRKGXti6LcS1sRtFAL7oLzmQ0HegR7BQ7BtdNx47BSYVDE
Hcqd1fl2GUidr2I2DmB9jZnOXr/KE/NpqjUVXpEhHL14byi9aYRg+OArDKOAcuZPctN8D7TMi/tJ
+hJ570xLkmeof5f/TPo/AdVReb+ODJmEhWfnoRsv8Jz/uH3r11SihOwKq/BiC6WyYgQM8o76c4ln
Ai1vVETdBIwafLtj8gx2+/SKDQhUh9Yany2qI2WKXsGO+3+wtm8PhnBIScOsB1lYdlT/qPCZE3Ax
Yzj0ByeDQHPF0j9z3dlbMf0jv10WODK9Cu+Eqp8kGSpweIMc8R5SNEIFhmzeywZx8UzDvTBkhhqB
UBwmGUwrE+DqiIvCiPXjUBE6kDPXXIAeX2eVb2xAZbAiZ9qXTdGJALe++SibLmJ2cF/KEvcW5sbj
+5SYspkeo9CAnEjKTGAys7h5GUszHoHAOejyASKAxBagtgDDjBKfR2ln0qEAIlPE/2tpTX8gBs8g
Gxd73lZLuqOMNuFbDAi4kjE9+TGhU3Do6DkhBax58Tf7/ylN8g2Sklkdc0lnPZ4N9eK2+I87iFaP
L6ihWWwQdEpfzWq0RWzFCgP4ybT7ezjkW9Hko+G+CKlht8PJUkH5KM/zo3rS0Bj/Qn1CzixtEARd
/HwOreXFldaTnM14mu7FIdxHPqGu/BYCP4jpUIIIiLrAc3iR8Qf3bt2vuQm40MgewO7xMT6h7jui
/IPp9yFHu8ch6T7Xj9ruLsS5q+svPAlw46dDbVF9czqviDplOnDvCRNzAU+8bugqUTywx4qYnte3
dZldofdyws/WXlnZYbrlMVXpG9yOXEAE0oGnMaewAp4JkfaIAoopuO7cyKpl3kshwOFCcsmHtAi9
5I+g1/K/FvRLxMEMOxWdwxjHEmNH6vZPxqnZmVhZg+iDgwkWLEX3jUP9BQBxtFY5a/nxw32ELTF8
H+w6uZEpNqm2uWcZzlDKzz5bjiN9Rk/yCjq0LNCYDRNVh7/9jS6c2YDfsM8nb66ljwurEcYdz2Ds
GWVRc8IgnAMMlhBCmaCwTVPzvFwaTZ3rA0IYdFOJhHGoUuOHiqbDqWoHMQ/bHK9Ts5SeryWkMME4
pkeBLtUosVyGALGUzaAacqCU/gVbUnuOQQzLrEn48vsHyafx3n36RFCbMGOPuN/uI5d/QyYb7cDk
JGikiOw2Ehs8ADLbK5RhXoebegPnrsDoTx3jQCRY8RmeWT6e3VpM2ZsO3rNPYB8DqltwcORTASsZ
M08z6jT/jeZY8vs6KOUJvcjzC8liRGsgjjEydKbgZK+26BdoUqG3JSrFxLLmtuA7SgxrzI8pAIhB
TRHCn/VdP7PxxIA8wmQPktNRZKji0CRuGchYGm/6IB21M2No/Bup/jHhAY/sWCK/h+3tSz8Owm+q
IVvkz+QxZ/Cds+KAbXhs2QUb6QDGJQDSrplzf5I6+Rh9pVJIeflQ/I+9gbMFcCgqIspF6n8NZo//
xqLjr0GnmHq5j8bFpOsKDw+RJJ75eXDHG8YAFnLkDyFdIocTsByAkpmaURPMNSaKAgPN+++L/fDP
vwV+59EktRISJe8FRzha9783S+nJm83zgGQzG/Eh1ZmgOD3OVCFsaxDUhDn1aIhHXcRfN3lC159B
b8lwVrvP7Y/L1lTzfqg7FR9CZ9V5HeNV2dm0Wli+xFZBRV3XyVWPLKwe2+KPwARpwZj2RcToX3ju
NJjXiCEHQ7qAv4OkytfAEQJLJch8zlZLLUjt+OIA8JvMf3FYyTO+4AvjUAhTJr//ewvwwT4u5SQP
YL8Shif81vpji1G/X0PINPwEIJOyVRaJoC64BqdNPtp/r8fr9HsOP08K8Y3nhdxqUroiUJQcDgdf
2Jn/7kQFzofjbHdDQIo9xT9bJIwzoOculP66ARBmziXHG30rz8fRgmMEIk8TQtHeWXBQXQDa6yu8
UW3bfp678hHxbxcOV2haM8Za6xZH6C4qKLnXwDU8i9Sxr17j2yvkWMPE5AUBdDm7HHQeJlBtBhEv
X7lE8HDh/UKNomyAMQoeDskU6wbyYwCqOXMjYGbDUf6OEJi51C4gj/Cm/nskR5HpLPA9R1T0HmWg
YmTNNolymPKDiobuj5G2ILQJRiqnjZeDA6x0hN6Ij6FdIihfWErMOcnPOUUCYuWO0Qp3JryPI0/G
30HaxXsNgoeoXcSHuRtzZQgyYw9+coYSAoZ9jcl7EPaBczhafFgyr9QtzGKepiTnnVXmG1JzOVeP
nb7OlrQi8pHPRWkk/Ef1ap8TG0wx9XyFI97ykX/x1iHMlGvOLm0RuDi5sjwHeyS5CHRYPHm9jnJj
9hp2eT+lmaIiWavuW03gweDkA4HKp4cha4x19TJhmcA8EV6y+thQecK/ybDrxihRgZaz4jGUahkX
IuGwVKI4LmIENMcojzilYctB4XqnaxXuVeRfr+kHzBCby688hrZDJScw2JlIXSF+SMPvnOgIaqLn
rvqSdvd/zSEPOpv1CduZGasnQqQ3LFKYPC8WDmTpVJBsuCIYgjQJauQSH4CFjUaLCRwF43Pen6A+
3uBRuRdfmz2no/0gc4+58Mkoy3XG3bMrNqH2/LUZfnDDANpDkxqhagrxx0Ig/oZi6b6zkNPJ4ncn
iYfDaifcVhypK5iWtLF90p8xrkFLxFRhbIa8Nh6UyrZwvjXdzbI1WCLsm/PtF1Yo1S3WSnfhXlpi
XviOJXhsNJ7f+Lvhk6km7RwlvJ3o8gqjlCslYF87TUAPWX0rIKxwOgxQoGmFaQRU+GS05W1iTI6j
55WBtUunafrve4BLZ4DKqIGJcUe9i8/nyHsM0QVJ5TfVrSTo3ZaFL1c7L9PolgXyBBp+5pmYJvmf
DaojOEXkodKTwW1jtOQMVqJfZgMV1ClXvotVO3/ZYdNO2lMtz2CEPjPSYYg2WMnXmTEE4rrMxSpD
MlFF6dobSFA8bGhBH/5ZoH9fjK5nANYHyHYHQhNHOwPPT4ghJN0jo/yHubVb4XKOVVO6sASFxb8k
4phdOQaxnU6b3e3EYoSlASJFn3fYn2A9VysMZMzfDHONuPnArLKhPlfB5/jYwpzHgLM/MvT5YGGG
jWBgEn3jA3AwrEaTru5lF1QFy7T1y2dlQ1sLcxm/RyyAo8fLlzGQboLb3IYZhquD+/5mHdDOEMz0
iXKuptAV+BsZUif5KobHNMKXJdFW5ND7IGD75WHEE/vVmb0KeQ3hUMV3g2OAi6s8FjMhF/QSQHNj
/btjzke5N4XciFkvlzXsCWEUCM+yI+6HhHD86XghlqtKuGDRG10ijbmY25zNPV0bTgb4/mF6gyL7
SgG+yAsvXym7QVzfuLYydg2B/KikYp5gy4IH6i12tpCxL4QYFoIjUopL1DbJJ2F6zPUFckI9euTx
uCaSCi5o2iz0NHNawQSD05Ljrwh8gszAZ0XQ/VpdfFykcxjjSDijgK3wfikaFu9SoANw+EUgoyiT
SWzHeuO9uh/QQZWESfFugrtbRqKYhw0UjX5qG9EG4+xacR+WW24gIINxW2x243xmBB8sneiT3W7G
Dj4KuXTzEAD/DjUbwaXARXAjhgSmCxqaNifiwcG6FN3K3oguS3pdrAM8AhlD7jBB9othkn7CGq3+
33umgeWMcQjaPUs8EvXwAku/hxLJyi/4iSx1JGWL082gkjX8kbHWDdOPsDEgKiDB8YDWeuTSX8J4
BocTCZxUNdjCMgsGyj3yRDAimFvwdIU94TnAmKCer+CLMQvodjpcDwaBxAqx7Zh4M06k/S33770v
ETizfrA2l44vhIZYaBv/HtjiIrCkxYRIYcZ8soDtk7IYOK12tN6RGMUj5xBXre6XERvFzbewwBEN
Pkk0UDXSUTTaMetgzchqP93dDJo2D3NGPhNr/SGDbbOnfqKYvKJQdeRjCmPSGmseh9D6uTJHADvL
0U470PSnbJ72kStuINSzwMkEKhxXy5JPakXwL8INBGpWR34cCkJ9Fr8dcZ/cfZFSAvfe525nEpzh
cctkmRuYImweEfwQPDiOTj+GtN3zf0wqost4Jb7BnHUcAa7x1j5jrMyDZsvwL67nrzmFqker7Alg
mnkNlt5X0hawLxgvJOKvcBoeQxnDDDVz6FDGj4iVbbz/scbb7W08O5yxtHEoLRm1GmMM1n/Pi4ez
WNCW8VloSSHusYbZPJ3p7CFiOOBSEVW6A7Y33i/2s0Pp7TEuzHF2wlNg9i1hsgwLZtxOOKqsuiCu
bG8Kd76N/GPkTSVukeMxG6+O0wRnsggPal8JBqyGIL8iXHok6viEw42D/mwsuRf36nXhVvXK4OFi
RM60DbNPvOHcd9iIkAjnhk8/aTaMl9IYl2y/jjTBGy2+q+9U8pqf+8fnHsOWUsPB/V9fe93TKzcl
DsWEWdco2yB2eLQ/D86lWHO4t7kluLgzlgEu1Hc/fk/7o3KbyWmi9TEWfVdjCtwC1p+fr/pUJt2F
rEyewVEtoO4Q/FkerfS/Cnr6MWML1NijZGOho0zBCLUjaeazp2e54vHDCILaZiOaE6bPCSsRgKP6
YmIQZkF7fJ/TAyiR7V0ocs/Azf0x2zYopM8U3dR13BTP+Yv4gHURRMV3AWnYZRdXLxM8bbB67z3G
i3/VM0RneLb9+hHeSDbZo99opmlPbA82YPBn/JJdMpY3tE76pPjWthViOt4vy2UxtnSfjYmtpcKL
zjGh6zAPcfovY0vaXqzhpdgwVrkEOFWljGIjYXoEEsg0MUHhxPrNMkkVRCFJzgBD55NwwEc/yFhn
gRVDyj5hc8XuWM1mfQJIc/+4xgL+a12wljmQlb/pOMMsFNAsOhoca1Z1hBP0hDuC8GEHgZkvkQ9Z
RVS4bhVdHD7t62iaAgykD6jfHoOcD1eZ6mOnydtASYABMuIE7lxuxfg2l2Z0XC3dHVW0Rl8VQxpz
3XaCcjFRkxIJmuD2A7gxxg/L8J6QyOqrAfb8cYV75yfWSZLSTpepueJTsJbSHq2FO/m4J4o8gxIM
xzbwckLi39ixX+DHh09K4/fyETJRXcCpjPj3jIizQ7a8rmnlfYlFmtFCjt8/rsw4p9N1zfHOCFhP
po84X74xDs9CNCEk09znxABQy2HiDTO7mpZr9D2JdGyCDqp0G6k+t0kg2NjsOx6kKhzz9OR9NiK8
whLN5RPglSIH8DsaXyTqwer3bjuAN+pbco6MBW4PDlNnzHMtIs0eAevbVCw+GdFAnFHWGax8ApTz
iUU+vbQCJI+ufsn3xBREvxlJB+QCQqU2ImNhEljOtoZbyGUMuRrL3ZKH5VtIzol4qja0iPoToUC8
l1DyeAOuBr0Bog6rluVaJAy+SIiyoUnCnk0nMKzLUCx2lX/ZKrxCFqizZ/jBdiaP8kiNx8+9eE+1
uaSzERx9TAwhRSNTvU8Lxkvskg8EWwEiGzp8pqS2Ty+mWBPGJRKeCBR0j+NzLtpX3SWyjrXh4SHz
ZOMUPkAJrRl90AXlFys8FQbrMPO451QHB7cm3JmUD2/V12yPNoRZAvfxiBIKvM7EtkIkH/Xj3zPE
LCddUJy7MEFWgGDeZ7xZZfEHAaD4Z4NldzCiUP/7AiPoYlpQtrFHbLLxxoeUzLgZTBejJ/btapux
IkA15VTWCWg3067HN3gGczrggtzNURTMfvHsg2LkWIsRkge5FdABYAn2T2eGfi/WaA07P6n5Z8Ax
Afy6hB3hUtORRM3iqKvX/ctCo7G66cFVFgbZOTcUBDQ6dHA0WOlFaDc+Nw4MhmzJOgAs8VwzJ2O1
5b58UDVSgbzF4ZKPFBAComAj2cM7CFknaOFrOmAuR8l9v8Vyj2th0hLhwEEpVhSi/A4DL7gCmw/x
HOtUg/bhUgoISIfOFbqaAUYJEDfB5Sp4zZslOjVGWtSfDxLVBJlT3tQLagEz4XpCsnb9pfpBjUm/
IkNulz00bJWSlEUENsDQzbQhubqwwDo4guIfkYfKhUP5mWGx/mBDBnAVlz83RgiFnLs9wxTRZKft
vdtqKJDediSieEa3sfBwGtw+r7fZxM7/VZ9XIJvE32GrU7hA4GUge7UTP1zleNl8WlIhdQaL0+r7
z7k6tBZaxDVvHCX489cthChjo6uBtAOvtSZwSEmvxAmH7JzDbdcJBxpW3OLUfz+/i4MFlTxWxn1Q
HDpX2uIvTVTGHmbPZ/DwFw3KX2b6rPnQ/HwtYPwv0ycmD6jkOHxhWRA3jGYuARO7Wvcv0AAv0WuX
w1KU7+v3BIe76Wje+CrRpCgQ8A+di6Uopal5zOxxtKi9y8L4ev4wC2pHEfB7i9QPaekd9MXPWo5D
ouCOBArcOji3vBhdI+3EZhn/at/8eTKB2kp4ZQoKBOWBIOmkviFEyeNyefmq5ur5c7aO6b5Y4xg4
f8VPQczx+9kLd2KitJYG19e6WN9iLmRHCl6zjxdnLhQOF7u0Me5ZvpK8pmQcJUqSr7PfUfKcdgm6
sHGHC+xOZsI9HyXdUTq1B4sO/bkEg+/27/1NF+DwPVBmILSRQcO0Jsq+Dz47ZXyPwXu7JHluYESF
IEBjJuAeX9y32IeH2cHk3I2lAN+jMSQun+Sr9WPOW5/yHXWQ+MdosWcSX2yB/ce1g0UTc7kfCru/
H/Jz8ZMfAszxttlSQ/EN4xU3Tsc/f7/SfOaCLfGQXFs9vxIbaMnvDH/WkrMQVsxtpo8RCyBMqedS
d5o1FH+a+Xm5+mFSG9lczpAEZ5wSXQnep4buGjve5fBwYCwT5RD1PE6qfMY5gDGg8sKaizG89nDM
uISvSImXo6nmv36T3LeF7WcM3vYVSRKM5PvkivnbzTsP3AiDeA4Txm3I6be4/LhkIQJyfgyfMNIW
Q6mY97woTtw0ESPxL2Hf2QYWbgtIlgkw2fItqUkw4KHjjsvZB7wLAxZKB4i9ZizFUvVvuO6KWfED
c0JBH2rjB5aHtLaPkCEeS4v1wRizwX/mV5gHMi04SWxGePF6mLuBiLCA9HVYHj5isEvbKACIH2oo
UqIm3UpxOiS4MyxTrBN1lEF7RbTLqWJN+OACOh7uHrJTeXPH+BVt9LbpQ9AvmEO5a1Dpf1O5gKJj
JEc/jplFjECRqeUnoAeGa8o7lJOeffwN5R9GwnqQPSYJG3K/uRegGCDfJ15CDPFTyxtNwetknnB5
Q80mG5hBKRQRbfKaS6vnEUk0U8n5CBq1b/H50RaqrtVlbvoiv1pa455eIanmB1rDB0V3dbis7rhV
Fvjx0JgjmXV/m0m7lJZM69ifjjZ6bUpIJe6/XsLM2GFoCyHLei0eRDdhzUdLeiGfMTB+iAPtGJeD
k6+GsOAMJ/dIwz1SnWBUp3E544eM+aUVofz+CNMd87dQAshpTH1IfZvXTL1XCqZiKBrHtcogHQNS
HEyxXm4xk4L0gs/JvzyPoKm2X5DOIBGUeE94fF/7PNT4HrXQLVzMfetg+UA+jwqFVxzzpHfULoRm
5f9szIt4PRcz0CxUfkAfv9HfXWjeulAxPeNyauxdNq33GAbRUl2JxKxf8WV8FmXLmfPqoy8db6Zf
QBGh+wUe49vjr6/d8uIia6TFWlfHas8MRaa7PbPgHHTSfvbSxlQhOzjK6nUJGVO1OG904/s5Y9Td
OwqCJs5JUhK/ZASIm871bFg/l32g7tRtxoXCOtGSgwS6jMv2Dr/mMcve0o7Nn/f6Mrex8mE8Esl+
Ab6xGcjXDJklgd/vVQs+FsLlx0r9Spfo1vE6WSN+LlbAUQwbbE/s5tvs8z+Szmu5UWwLw09EFTnc
SggEKFqSZfuGsmyZjEgCxNPPR0/NOT3T3VYAdlh7/clVaWwDRkPMIqz2llOQgoqwX8l3LeDIg8Z5
go8RO2jfCPjwIp/WO7/sM3CNcGbrIJswUSJQpBA0xyXOJmXLAvMfzBEWYnSPT/TCHP0wl0jTmlv+
4I/CA7wrfpTSW5DwF3P+B22Qo89JKvM/+CGg5gaqQIDNKY0CB/oROvsYu887yDzMWthF07V44dRO
5gu5mvwpmdzs4jypOTKFR+HgcolsgJqqRQUkp4cORjvOAm89Eecw23F2500QfZtpAJ+J9/Aa3BP4
SsRpITzmrH5poMMxe9bCLrmgyCCMwqWBuYNh++jsHKIgR1EMIM7yr7KTYfnN7nFUC/8qXNWT3nrO
Vy78XPEgfmKRjO74bVYidn761/vI274klxD7beiQskN/fI3b107jqXN3KAVtbcvphUJc9uZs03Nt
RxvRE74RGum29AboCS8OZxdCjmnNrjPM9jaTC4OltufElMzTjqyDGDYtxyMWP1TjAKgOlOfIo7k0
W9SP85egLbq2LjKm3afXvv7hHRzh/WW47Y/0JZ8QCikEMVPTn+FSj0dpJ3r4Ri5/UCAXH6KHFIpi
6XUYDgAxxixc0lawzlcamw3JqAN/gfhYosAHUvmgOeFyOHWhCGNJWgWyV60IDF2Le/OELTR3QiM6
A+kK/5u/Mt+ldcyNeILpvBr93u98hGHCReUzkaHxTsqx/kBZDGm942KSDa5SNnwbfb9xcZFbQpJO
r7yZbltLTiVknidLGTVUstFPCdvP/DbqXttmmxHXO30P+3zy1b38k+5EgEwf68cTFnrHDI3cRnE1
N/FeTrpjQfbyt2on+I/DwzbXaqAtRRvVJLtU62Hk6BPg4bGZV8vTX7Y4vmPJg0FzvVLd2GsxFyre
e9tC4Cr9dPYHcmYWRGqZT/ALEAT2X2qanjpOZBkeEHDvEYMIJxbI+r3DRg+HXQyd4E1bpEoCGr5n
jIRl6RG9Ob9DG6Q49MIsACh2Ecj7c1cHTNYtN+YxPqOlAT6RffgbpAuI7nT4LZf+znLNxeGHdu3y
R8HfrlpcYooeTBRWwiFxjE/LM5fWRiIA+LFK3mVXJaFBO5Gy6Q1Laa9/zVdQr/BMcFV3jW77X0pD
tsMA9gMhOB15jh57guj8ir9DEsfvVXIc3m2IUJQJtffNWnr5bG3sVaCmc/xfxkG4uPh/v8COPtaN
K4Dkt3BJitqqCOoVSpslDQO3/cu9ZoOXmZN7H5QpsA7YEbCYhom15NJO1FhwjyHacm6gwRufx9md
7Dh9GJKt7fsPbQ9YQBgfShrMmNjIxAWGNcsTOZlk62mYHj+DIeBXYhST/RAMxOcZ/KlB59lWsKQN
9FWGw/Yi3I5OeOw2X4qj+/U3TIyFaHMBw+I93/z+/mUO/4UYcTP30OY1nSCA9bD4DZDQL3QMphkg
R2gjs8/0JvmGGj47xkEPXYlL3YdfgjMsfZWvDF8z5UN3CannduM3RQwdBjML88041Nf22gbhqlxy
IFn+BUlivYuzR5ewhYhEj3sDs9LHj/DlEKP4Hu/kn/l2u8YxhSDHRNLQRXUsQoNTb+jcfsGxYUJ1
KwgkaASYMgw5Z3AeZGsLiJQT7+mElHbPD8jbzKCWc33NGKU50awiDzoU6wmnffZRGqQPNzqC7bHC
iXvJZbY1q+GDic1aRK4Fv+NrvA8OdprdCu/Lr8wTP/CZ5ou+fhSWM7g2hxq57bfgan6+G2y+uz9C
kiCBmUoQEhGCB05F+R+WdPQhXgcWSSScULJaOpXTLKlAzFeGmEvNajvdE1a0n+ZuibaLr1Vgbmir
fkITXmFrCpuXr7qWf+cUYvmzCcINWr5AemvJsbVoe7CgrCquch6uc8N1TiScdrc57Zv1nP30fI/c
8JR5mHp+99So/sB5dHaH8MY/dJLGEax1ufs2neSz/hk9foINbHmv1vCufxC94rFxn8Ot0xuClPKK
wBLkzwI8XnZBt4aVRvOBPSoj9atwx2t4EN6yrWYskCRQQJMTw3ZEdKHX8nTAbRbl4vtz9I1jzSiQ
/JejcTKkIOX/rc0h8PgAvmVR4dEzVPBRWOkwNFsUALOwo3yv3uUPmWOg+aOTf22rzouv326em2qn
kzy55PSb2Yl9guFI61c8d1dEf7h+63ywOU9xmij7+oDyhVRK6iPu02yCwhmaZUfAAskb9Jmc1M8W
WdmChUNxBEqS0aPOL39f34+dvMzPw6q03BpfclRlc+MYKV22g05UynYMQkcOzqr9pjSnnKGLvwAS
BudBHLM8b/fb4PjHioO9eekK9klc/83xVAFLxkgXEVSQFXJemVMZudWqwI/WNfZs+Iv9LNzCiRRn
uoTAA07BDIvqTI2+Cy/KQlt8fQFSN/fYnwM+Ik5K4Uo5wFTcmSvF4/BUUPGckXBSxBaLc2rvbWcb
UGys8nvu8kxtC8fOBUsN3DnXwnDjypJLFxdF0Zu5m2l3KCr+re001e1oycqheOsiILq5m8/8uycx
J2QdYxiOewux8+03xjzEFc49e26l5ECEW+QeNk4gdPszrSmmO1ss9N9o82OeOGYuxVOyOVhfX/Xi
y6JqZtfwrndvYTtPXptu8EP+IiTA0xAs0LHZUM8fZw5pY9Ne3orLrxv4xj5CZZn4EdF5yWK/3RqL
dyfFAxt0k1TTc71wtmvLs+Zg0mLx8QXq6MDYXeOgtDj+cUwJ5gNBvcoWf38XaMtAH59Px///+J3Y
xT47/Vk2zY6NvoVxjD8TVz86qB+WrzeIWKATFPjfsHRJb5qf3HwHfsHhbYIj3xqaBizM/kdvf9nO
4lCSYGssDwNB5uRh0J0LPcxgRjaKm7FqAoOm/txPjbbWUvY0/IMp0YAJ2dJws/tMXPmX3tq0a9hb
GOp5oG96nwKM4MRwTamYcoqg/tB2qCK86F4FpKPvyoAmF2sigVzz2wfGSvWKJUEcNsSFFXiW98Mn
ukwKd0aGiiWtWL4h1ogMPEybdy7OWpfqFp6RnfFt9c/mhkYOp5PyavFe6MqgPv/7B++UluNd5SJF
nrJti3actAz0Itw/yHs3E0wDtvJSnR0tmjV9QU5BxqzWlg/mWWmWLJsZjlsM8B26tIolyDyrHpdE
2PvOaIJoG7nxraFrVmIEC40MrebsxtKi+5GcmJUtdROO9RR6b/xNLq24t9pO9eZ/mjXZMzjDlNVq
oMVWcsHiwZwXZlFbqoT8cZvnYGesW4wdb5q4utddiXFe3A/lwv2569h98ENvXcA1GM18TUO/TmF1
8YVZG1fhb7INfwvq9uhivP3f0DZpOs/Lp3qI7liEBabXBEj0DsnFApLBCRP7Dz5I/geB3FAeIgns
gvA327KsYkZyMbDoMHa8ASRIbAux3Fhy+xF3Y3M7G9gYfB/6nMAkcyOe91He1ANPj6p7TmfFoZg6
kR4MGzTM5h282RPmQ/SKWWBYpeBn89/mQedGOvPSRXoCZ5s5siXkwM4RdT5SgSmG4H9zg19g8aIN
z9VS8R3MXz6R/yVbAZgGAujyp1ysmsUlszsXk715PkGttyOXMwuPgFu6Lq/yZ043Yr4ELtHCRpIk
by7EtHmoyB9phdDO42/Q9HCHwt9WnVv7b9wdExfbRRN0QXLpA7h2NDdodPGW8z250i7PyJpW4diA
xXGE4qB4FXbCik/VbVAUTyVd+m7sgBaguJFVqqJa4Rlz2kRqBiABULGubjypGIwh4E2aK6DBdkKl
BHn9bsTgL8gpZx5HchHeAERX0Z2pdoNHe/uXSsaj3dLUtN6SO2gIgmEAphOvh/HXXCPWHo6rFLH4
oPVewyi7mAe+Vrnkg2azIp3chlk0xI9xqMQohDjmgHtR44nxmlskUpClP7Vwfz02sNRFKRiEN501
WP4u+k8j2RdwsLMtcKEwbhouggbizWTRpNnYbyczPub5MaWDGf++FAAlUbhPbTA+YMePvqajbHxH
9Z6Lt/61QZ9UtjEo/WVAH5FgyqypSGR07TAIf4wTQCUca4B8wGtWyRYZjSrcE0JqZ0bl3WQCnvpg
RtGmNf18mJPRF3F+uGq/IbyWVg/IEJz46Xa5SH1M672GbbEF3JvDnXki5JtC/yk9DuDhJzR+mJXm
MfrqEyc6ho9N6SRH4mZVwE0X6sjLjzkp3WffLagMNR151nyWuJkyhaj7BdWtXsCiSo7QTcBtwFE4
r5kovxdTAEcQRBSVdYRLbTH7emFM12o7uJsg/eTVTcEEZmH408xn4DMheKp8okNItQ0pktEQQbdc
oCmabTPXwCX0HJouoKfAx6LOrme7FD0lyxYmPMGm4Xvy1QdQRRFNdep8jVw4rwFAlld0BtI9Tyw8
aMp6DGCNorACeo9Igot8UCpu+x38Bf0U3TjYw2vTk/sVtVhjfbJGl9SHM7KyoqnA2DF2Uw3OFnqS
9tVfm2vMR4IDIYaXhUVEKJ3qYU2VVuDSxJfOnwukk4M3MsBG3aeDwWeLjw3R7DRdHhxr5wWCrgad
DgRffBFeiAlltIDGZJhOQdMswf+v/wP7NlMbG4YKNsUsydI/AXO5SriK2hbsnIYLPOJZ4gUshWxM
p1FJe0tZ8xquVkYmSJ1DrUlYhOTQF9EPUXoYyJWYLSzIE3uSvtmvFAkAlGYic52pRwMDBsil133K
7ccWHOpJwM0vUOwnZ3NO6ikNOEygYofaeoCe/iP+yr+IuLE1KV/raDaov8al+6TNaXBSyelPt0pz
zBrcksrsZ+TENZ6hgbQgc9JaubZ3JurYnPgk81MbN6zqPPR7H/B9xg3XJCDaoGGEnTd/8gauap7z
x5pFAKBVY+3jntPGssIAf0cmM09jSPEY3XEzJdNh6YeYc+chxnvWLZaP7krSLPI7UFTIm+zAvywW
L7o4FSPV2vFeqXlUwZLQA4bQvdGKzVsUNTwPM7pjCbUbr+ljLQvr0NM5eaYMKe15CFNky4wKBh1D
g6GpPFjyWXPUfjs/Y4qsO09xpiSs58kpfzOIEI9lF0zwEJ3zOyYHijueq4xcMCifOz4aqhzDLKTG
X8+vple9JekYd5E35uz4WI+Vz48wjKFZM4R4l/pCOb1MiO2O/Fy5sCQVuHvIBMHT2gNHHOFvEXx9
R2xYAxUi/aPdtmrhzOAHjSxNCvgG2i2DnTpnZm4k3HezyCM982VucDPK0ZLcEcwwURWID8SOZkdW
pvYy/8KL4P7iammuML2NMAw8Ih980lzUt9ptqoimB/Dl3zBzsY+9l4Zf0egEG86OM7wI9oTl09ya
HLasCE+kKPRIL9Cckyzokk+QTT6A1j1rCqxtLcerDap0Evv8jbLmUrjI2XcNSaQP1xg8lgQWCj4n
qzZ8EdqTJ4vQ1CML6WxwM18Fbm/Aj598L1mebS1Dnj7Pegawt/EJe00mGT1UY16/bjBq2Tsh1QoY
Mrzc4Y4ES/UgsLaznSmaRmYRbJUaaglGKE8gzGg1YEh3w/XJwgqOgjGaL7PgzM0xYQkRkUpyYrhD
c8cZQVoptP8gmrHme9IavSf0bcSb2So1fJZX7AGpDRNn1FxZ/Ejp8nCFJ9YF+Aqxz/WB0LJmgpDX
I+hW7GttwFImcZJ2m3+oeH6FEfCw702g/8ZX6wG/x/wGamn2NNwJiL1hh3inLcrwvZO1NG89CFab
Gw3W6cb4YvCan+wkOe13eGoxq894Te4YaxALz8JGMCdrH/cfkjljcg9h7VbLWFgy2rIjG0UPbAjH
nQPYkQWLBx0bX+T40RDMDvDAiTc3/FHbAy9PvQNtPTrCIOGBFncembIGypop5vBp2WKechCXH+Ax
ELOf43m6vTKE/ihprnyw4ccQmk8UPjg1PEl7Z9wYaxBxviZd6uxoGT4zig2CjjOGkItm0zi4fWOZ
CevjDnt+GnCjhnDAB0JW4UFeRFKNechcgnXEGxBaX+TBU4cH8EKjsp9Z4tpVkBDDMI4Bg2yIx1G8
bhAXffHJerYbtF03G02tRgQdd+02omfJbCgC8JEY76gUMBVkqElYbmCwWmzz4qhzGMFSwXLA93Ou
CT3+kOk2kiJ4/vc4/YwhDfNibF/Zdl/HMDqBtuenCedIbheKpcp53iEwJsYBlB2vOZaH+aWdxv0O
ZSekdDD9+AcGOhn3iERvcKjglGK2MsNaW4YGq0vNMsABmf/+x+hAXDxjMFvoKex+ldMBw+zzd9Xh
Ns91eraLtN14ozyJHsVJ1vvP9HvS+62lSHtyNJS+3T2G67NpPJhI9bv0QaTuZQSOarzHtC/RsqsP
ilSvJKZiUldC5+L0P1WtDbUTwwRioSTZLg9VbddsvXhUMxThxMo7dStxzOIZoqD5kY891pPE6pFt
l6wEyeE/EOHURPWQjYDbCgBY3hIWt+b3A0Xe4fleSocXqPJgS4hc33Horw02YQDMPecsCCUOXADa
F/Q8qAJc6PfUEhdgjJQTg3JSH5thOHd4zwizSWaX7tmbWNP4c8pWwXSYkDBS6GmS1uuw1ESQiIYz
6wfTm1+Z/tKyksEogd5wqTxY2leufIeRX7I9PVjQSWOScUXJEd0wUOsBMAek5RGdni9fwm/ewOO2
GD/lVkay8ewljJHwz4JJqlUhTeyHVayFtls9RRReBVZm0kBnevSL8rGK0ngXm6eplNePpl2Ffj+d
WpKCnnJ2fsFE6azjVMDYy3AabvnZVOZQrBR0bVUsl018Z0LsdHoTQyIZlK8Sp0uHb76avQJBq2F9
cL6UPuIXoZ7SJAFoPwkDURjr+SEv6oy2Surn07gLW/xCjMQe6r+BYOiG1WMS6UhHxTocGCA5FOMX
lBipd4dhwiBV3j7aBAlxP76N08CNH5nUr4evY63W1YbbYBCsGrijjt+PbYtzwqC/VpVcOkqeflSI
TSU69rLaYrPR20p1SjhPRwpMwt+EphrGX2IS40J0faHlfokIfvhyTVsvX2F8MhBSlcJFw0F3GFdR
/Fpbo0Qu0rpOBF+hydwr6wKt3fwa3AdqAcrlzHOiJ6F27bto0HqcdglG2Wa6K7PzkyylWvoQZcPX
0LgpOC8+6k0aR2DbtCrGYVnAHkzjzksiwY8mPFWG6SJYFLBm0v0KoLcNFa6ON2kYVuunxtg3aYyV
0kYwkFYDiJtR4QsgsT08sRzRgRB5Mtq/pyT6DVEKcuc/hW/4CS2Oveh6ZEw8xv5QPTdyiMoQr0MN
AXjWwhSQL68BGhA21XIlrFOt8JsGcNcgYKXZ68RFPipajmP4ITefRlZvCmqgTLzJKb3vBDcRWsF1
djSyYlk9t9qTZEWkiSTnhN+4XoYpDshvbSU6VZfY6XSZ1Ow7MaRdqlFips/4KxLLs/R8QpQ6qf1o
i4GFel5xY/Y1ScajZfQH9Zq0JtQaLibBnxxsvMCQnD1PU7EJeR3VFm7O+M4TjCSChWpxmR/M7omV
En7fhvQntIIXGRUzkGtEGCq8t2PxEerwjcNvRWEWRp7ACVDRUGmg5GC9itkyktcb2TvR802ATMHM
7SfCEvuaKk4MIH09O54S/pwZkayT5TVKvx5V8dQQ56XHEI50us9kZPYlsW1MYQPJdzPR2dFor0iU
KKa4y+YA0acntNFCEUzmpC3VQ5DReh5FzuGu9vQTk8CbTsMBoFtC3aI3ZBE3XLN5sro1amBwUDAL
By360B2fvz1VQ5P8GDALkeKmwEDVsmCT/MuqHwu3G1XlVIyxe2NQ+LDBIrnkxIAnUpSiRgERjzA4
RV2mo92KK38aicIJrcfCUkOYElP2pkkJWYvyupZAVKG1alF+E0Xzx6xTXIxj5ZoNbDiPjTmhAE2E
dZNWrtU6QqxvjHQX919S7pfPjdk1ftq8s+DORwxhjFdjd5Y4Rw3ZLsR0myCCitOzDMwZGRCZCLkz
xc3EcRtpJzZNIn4s9Y+yRlVhjnhh7CzUX2fYHBbZj5FN8ceW+KQEXg6Rg9P+AxHnX3adhDkAEgWz
YGxSNBW1i3GqZWfqnAQeI7Fvu10Zr5mgLXKTELPlXdd5BF0Iygp4EMoovg+vJYnTogmciGnP8JwD
FfkdSUb8atFPxKyZHlTv1rD6ejfvVl19ZrPjdYq0iCRlgbfMkwOmQhklV5xN8DszqCqpY8rkNK+M
iVSfhhQ3MPDHLO5PakLXvZ1eXiGSuCOxTFo9WQTqJGD6KxpsZHlrBEVV+X1D37z/6pn/8wLrTyqI
OK2fqdZwpMJakl1+P4Q7UfFJaEQZaiIlxfOIId+IB6YYa2BG0GnKRJvZTYkv5UwnHGIi4o0J2vMr
CROOldjZg7p7hdT+lS3j2lU50AeQiyY4iivloSYSr0JZEq/azdTcjPQjBARlhW5Qw76wp6BraXZb
/YGLHieNVli/UpBUvMVpVXInuudh+hc5az8MigqSu0Q4a5hDSRct2iTEmFnGF98mpRy4cAwbRDwL
oa3ERPIcFYOxSn7crAZFd7MTaJFBl+trLKoBphHjhj3ztzIck1nVaLOZC0RPqFRpNW0q/Bcr+lF1
Cv2FEc462jSRP4XkzsLs7czlEwGFrPjQ/opKDPS5RUZSnc6qrcSKp6cfYrUbReJakJrU7BcFfdwc
YbQm0akhc1U6tcQ2jCICT5y0kMDID077+o3r6UzU86l4rMydWtPWE7Kj2iPOCxM7zouVmhZXK/5T
dDitI98CZrOw5WeV/vFT6Mh/H7ucU5HecrC8x3MKE9SJiXFEKiNCBYXTEXg7usH5h4W+WD67rdr5
k7mjySZXs0v5yhA1RMxXJXcL/DRYpQoJ3ZSwxdWxrhvHKImX484ZZAwzeNWecSYh5S77Q5GNSJ84
4rAlRgn2MRPnM3xQgB7wKq4NcS1qoLFYFQhwddiL+ebSzEtKUJehzjdxyIzzj6fMMSahfpG2sbIz
Enr1r101pGuJZCDzkmMdNmFDI41oOCglitHcSPQNGfb10BAJ116oEeIheCFE1zCgTU1An/JcZ1sr
N45KFtPNVxoHHn+Yg5bHopswZ3lmVrE3dWZ1XvzIury1rGMWYv/L2xikbCl1spWpRSOrPDz18Wqy
umaSAQbB2MKyHn/24e1JLajwgsQUDqol1Lb8QKne514djoHUnND2VjrKbR0PqXAaFpMpHSbDosWA
Q3VPN2ogMFmCLSBdZusIgshbFUcfnQPYU93UcIhkCT/Klw5rQIYZaGHrMaZkd6HEyFm/SrA6yfqq
hbe8Vvi5hPgxnOBe8cZoEfggzwoRmhfGnLq+D7uzMQBAln6ODXFSnYswcyMTmLU9tjDSOskMup4a
Lstx2qlwuqBX1bojHmc9VncRO/ArWYXXwqE0RG2cr+V2m8Iap0IYZESxoadwnp46NuUHBlwPtG+W
bIuP36liNI7470SB9lvPhquY6cTDscNSw9RQciZBVzMaiSkUS56Cl2WxPRS/Sbp+jeQzNxbOQYlb
k/KlmV7JYNboHKGihY1NBxBaXDjQAsD0Tpiedt10+BO5HV3WxGT6qqe8uaqMfks6CUAGBAT06iky
MZhiDQnFH7icedvRlUJn8kjf2Sg7cWkq7/J072Pqtdgf699O7IOctLmoq7jBv+nRemL2ABIv1R8G
0PqQEE4Mq8TYJPl3Jwur4enH1rU1G7rNx2mYE05nX1C89tUj22nPpoCEkgo2zWjqzt7/cJB6bBdS
FfdittVGYtqr2jVJcGsoNJEede42vcx2TpTkCHT96s550X4adCgGjYVW9qcH0eVKuubfjvVwBiTR
9UGjgxkL77V1HMXpYyDiUC5Jz6SqRNXdWlUwTaY7yv4rLN0IuDd6kChscmhVCorPCDI5lhU0PSiZ
RpNCARXpmPkyC+cz6X1NLTxTv6UWCUY44+QiVx7tw6S2X3m5HMcPC76QIm/1CTUL0Z3TRVGV5YRt
Rm19ltrcsaHbln73f6pMBLGCxJSjacE1x4SySCBVU4m3PoRy9tZwehNilG6zzEnYttJvUwIf4v9R
RR+J5VXwQzgqGsO3ggHNy6tzOpfNE6kQPY7V/SHSLIbzqM252HWgNCN54mhEx8xVh/FdqxpSnu7i
U3ReBm6B8zJdcKTqXm7GMjgPfuIapVWp+3OtjkdEqKj/yvKmOzaMuldGYTioXgwrO7Esymjas5Tr
LUMxziGUYIOkmy5wQwaF4AX4w22lBFJpUvWNujFj/5VW5wn2wV0uEYvWThFBh+PDDPw25vOIMTtu
0EXKYH+nuYL7ewG/tzZumlu3+0g/FJW+VgrwE33VIWumD/CYnqsyug3Mrm5wJxAKUW92GllLQpMc
SuIL+rcak7pmwH7LYg7k2moChoD5+KIfkcTg2/27NPzIvWYbyJNq5lI1EhKTkYcXP+yHTreRbDaR
4kAKxY2oaa4uK+uI5xw+V/r40eiwwdkuRLUlhX7y6hLb5sfkvvAn1AtIMNlHP3Eap3UxN5jrPzmB
gY8JVFaSifq4qgmwTMzTeiGHG/cYlOqvuSmA+a1grrMnRI8M32DS30wYoJRPvQCdAeXjXNFyjn3N
NbAOgNBu89Eb5DRIarS0sxr7JdgG4ncr56KKR7nKVfJ16BhZflIhL+TH4sIis5h1BusQSaFagEFb
0UJp5a+M9l45HKcUD7mo9ctBJSUcAMZcFKV6MfQcMuhzpU35/WVtUm6dVkT7jnq6ovswRd8hM1fo
f1QcoUsDo2lW3XZMDk913arkI2kKTg1Ndozg3D71H4tRn1RQZMXuXJoT66J6kEO/kzT/gUinPk/a
ywmLfdI9ybTnfJBrsCSmFjMkUMjXRqw/qJhElmCMDrVJ+0qkiYQ9Yz0oP/NgTA3SPrGvGGO0dHje
Yjf1kjzRgMqIA+wTBr8SgXnhFDalY5CqzNYCsyqKJkEReIAhUCudsi7NsE6yk1Sjj0yf/gW5pY29
MsH88X1SIBJ1kvzZV5mv5WCbc1xcqSG7xZSV+At9AkKlgVXWWYzbRbYxsUVLOFSy0r90vOBj+UTm
p2LdOClUcaCIukMrXiXlskb48rJQw+XHsWrWo4SjDIcrlehfUd3V6JMk/duAMkP1rymR02f5ey5C
RcLoZSq9dqyOYux0qYYGP/X6pHFoCNaeln5z3EwbUFftnOAqq2CRvYGizWiaxqOCMJ7IW7lNltGk
e3lZrKGem9G+4fBYisNnqKLQUJTcyeeGUw1mh9F+D7ihD14Z14GoEdgwPb+MCSVxn4pEnFk4uWvh
VpWEFX3p6pZm4rXh9FKDGXS2DC7Zf1rdTuvv5mMjaHx9skaYOTEzvhQCEK6i31b934h3oYEx0hwX
iXUU6AtYfkWZivYKHPjhPEC1irdiy2nRrVU8t0GkKvLfowUmCZ9gaz1GsdEa2JbBW4YB6AvcAWA3
HGB4GKxr7TbEGMw2f0FacNLG3mdPz2zu4dJxA2IGeFbeQA75WhXH+ICXgFvhz/6kv7ZWE7B0bcVR
mKqLEz6evpD+CRwKsJ1F6KsFNHtH/7FVtnRvcS9GSg8pEf3yGjSnhMoYvkGsA6eOvvCkpO0H42K6
4gHqYxSyxExgNfkHdF2gZAtgw+hMA8+g14qMb1F+QS5e5uArCFLHm0WbD2jSvnEg7bDKOzxQwz34
drFtkAv1k0EUwFd8Wx3qJdgmHwQt+6u7DZ+jttAGG87tQjy3JKixBbKFUOTa6Ehe5q2AHyNs4OOF
hku6wwubBwa8tX3gGf1DtPVEnkUZPKgPYSizogTa12N04O/C06EVNj8OA8dfO74ynOMQrWVPzwBK
UEoS4Wx1LO2y3PFf9g/4JVrj4w23RZhB8iFPHNWbbuEa4FB562+kuJCB4ULSYJVGOYf5OA/FRqtM
a38JlKLskjtXz7oWIYmDrjqbn8BK+0GUi9AERySbNZR3xTfSAw6ktT8TtnF+us8cBgRKJ6S3X0Cy
GMq2y9dHFdCPWs7N50V/Q6l8ELCUAN6I/GI9WjbIPff9Pv/MP5gcJacVEAoAkYK8V9qxC7Lpg3B9
h+uO1jPek/7ghjQVF+GaAQPCCNEoBaamV1IA2Fog5g4BAHw/3AKM2g0FV4BezRDob0KBdLW15U+W
M3gMK/mDxCgibP7gxyAUwscEj/pmQRQqdA0ypdUQDfymhtZNM/ncKVtJQXelAXlSvo8rVq7m0m+B
nsF4fBkmfch5g8jvbwtN3GlHH3CKnHrfRcu5N9eMS7avz9ENr1hY2TBPlXalH0PCM6Q1pDwUOZzf
GMySJx3hXdLMdgzZrTpndGUqIiiOQBlv6ZfG8oyOMFnBAMK0uWSHXNbzyQBZVXEVPM7DnElEAbu6
ReOQ80Hb812EI4cB7lIkGuxH8Ip360fB0hvObBwMGwRtnJNMvJgCvpndOL/xV3wntxusHA6J7EQ9
nZIE/8d1ehdUO10xP1lY0OvCB7Xj4wCSkarwEfEaueZoRtFsmKD7RygzlCDvFfZq9hMPMvsJ7E4x
sAAwyBALwnLZwtDj0EuRuiXGE0K/R+jN46Y75V2nA/8pB/m2INwmwF3X+Hx58eplHh+BeK17R8LZ
BY1Ws4xo0H7CFG7m/g82NNAmO8zR4F2uoQr5UL2XytegLKXlpdnm7Iuf2Z7Di3FO75KHlm+Z7KuH
E+37LRQVB362nzkc6mr3xQg9WRvKbuFAxpvbOb/IEoXR5yD2LD0MfBNzoX1OB2tvHDga7jGjdPxh
3SsL8YZSamdtYtlJyJD414qSRrfmaceHBIrvjpBvmot8R7aCZeya2WJPl+McCxDrGNKH2hFvmtdx
PzdHhC+xugJGoHUSwRcnvVg5RbZsDz/wSi3dxosw3Ql/zfI7X2npwVwKXu4PN/MiMJuhVBXIuPiz
57JGWr5u4f5x+dGfirU7HbzsrHktrAfgR1bWS7qqPTiU5Qpv6/uDFwBaYqfq4ZSp3yxqlYt4NtU1
AIUAYRH7O57fE4ANTzj0slv6bvrWwsjGD7+sTbiTd0S5eeWGZlTMMee3ku38c0C5GVBCzG2XI6s2
K3EPzXZLhbqUsXRG5aRAPGTYiF/RW/3XbVifbwP+xRWBnUh9pu/yWzyRrFQZi9c+/m43yWf0gU2O
mx7bQ7thrWNNttPLRaN7y7UD4lLIYTHz/wjp340jTLfwABVP8uWPxwFzUlD+/XQgQnNhuK+P12Fc
VW+YRsKVSD77LRgIO//O+kQW8KZEHJqCipr5ilM10jtjkezVq8yQ4ZSeLXwxQEamIqIk6PxQQ0S9
arZwoKfrFn9MfES479lR/kORv0URd6DrqgQVtxDJ6p0yK+hOqH9Bba03WgDNDUnLjiV3eRsxvqOF
Al94TRq1/Xp/lS75ihDb8bmLIHf7zzWaTHQm+XLaD2utI+ZTdwHWwmO6qVj84c5A8yXnHFmm8dd9
MdvcXwqjGX6jOygzZ7tz+wWIi6XFHI+sBskJ/3buLEkt5lrk0+0KJ8BF1MKOTBsHFER6rZ+SHe9U
GKSonn4TDlFQdZb5iiFYoqkFBHx/ON/RTy/zDJNuIxC+vSxOqBeZci597QcsBvthY7havbHsDnQr
WV9ZbVzmJZKcWQFKssWWlu9O3prABh7OoOceX6sDC9q+WD/f1e+xwOGqOtF6CcjZgXXsgYMU68fl
lp5Tz/p5msvkBnunQF3DbncB94j2OpRsuLm/5V/zXr0JtrlkICyHz2mJTnb5oAoxLvkEH/0VqM4M
gMABWhrf2PexwqBxIbOW6R+/PT9isliXiIMJcUp3mU3lnD2gn7zT97AQz9KRumOgHua2ucv/I+nM
mlTV0i36i4hQUMBX+kYE+9QXQ00TARVRQPDXn7H2iah7qm7VzsydKmt9zZxjeo3moxrHXjPhJVJg
d8wQH6TE/ELzsJmoJmpj0o42bHFHHkzmAyKIqLE3T5fdIQIaAW5zCioQBvJGRv2KOnoE0PnffcJ8
qMhgpEWHsF7fLh//c+J3lE8yrzR0WAceO7kYnKousK0nIvPLjQOitPIZf79ZOR04a8TuLIhwOJ00
Qjatkdn86X/3We1ovr4uHXZK59LnKtoU3Fix5ha7R6TH8u67IDFnfWQ7tesWQJdNoazkkECfSCfK
G+d+gIl6/I1dHqz5wBtvJi4qiH+nN8jSuylbPEkEq09x0DJo2f17/zsU5n+VV0+M8ao3T8xTW2jw
mMT31B+4Ld5GkMXKRyRXN8TO38wNP4F5Xo9xpPc0Fy3pnodysiIr3ZF9odD6WuiCtFn/S14kGy//
iaXBrKOc/lyymu3PN8b9glj75XDBWtJc9SYuya1EKNnjHeq747r3VLKU/cNC3msxs0QuAiyZK5yC
zPRhtWw4ONHf4nG+r3gOTlxb2jRdkqL4MWqGYeBduES7JCQdffrlKb5FiOFoOtVfHnzcDWmS/iAj
Nm6ztby7o5Ku3Tc8Z97k2QSfBwJD2Wf3WO/TeGiPGdTAm7TuEj26UbvySbi2H5eK4mAU8sGORiR8
Dd2vUy0wwWjmIKiM27mzPsHHGIGcsMYT43Asjg3rCto1DniON/JjxMcUp7Wdm7dpvv8gwKxMJACD
/W1V2Xzfn3UfrnmlEVCi/5ewu3RPbPhk+eJgZkKMIULBYXY70TvctnwWOD14Y8fUsBFu2RnaLuG6
FTMOL3Xup5ZfWDX/NBpvH7qhw8WbWspvRjyWI9vAU7Hv/fEWc6Jz3oLMmXjjmK3mGhuE+1gpVsYf
knC6V3y7L4oLIigsGUKsP3gkoa6vuLpL6zBl718JYRoxZADwX1Yz5d5ZHtj4u8oujcncjrIpv7uy
yRKdo9GvrEOcMnEzBhCkvX77jTLsyL+lQ7GTw8jAZ9HR/SDNonO63Gm/OSMeHgU1d5BZ4e8ItCVD
BCXH6zSaZ99oCA3nY4si8GEPzWAcrDPI4cZ9Q6zEyyHHtBXg3fVo0Xu8diZSUQ62c8cZ84uNO4Bk
G8qL4Tnjl+Ngp+z5+8b5eoJ6zcI5jHEGzgESHbO0qSI5rChz5BuWD5GeR8ScYmer1E1/WayMg2v4
XQ9IVuot1fvgiLhOK+irmwLjSGl3VLD534AvROcxO9MJkTPFFaUmTSMaHEJopDFMMVDlA4dM1jCf
fSiXN825tR82L/jVZrvGpbLmbS6IDwkza40td8bAC1VXvX1zne67U76t7Zy/wxlP6HMYME5jg7LU
t1w8rwup57MS86HsoHDhOhLUFKPgAKCeX73Z0BGCyE3f5bPRLFeCNA/ZORH8OpRXgBVw7lcpCqdN
hzeLde+3ZgAelYrb3Nyx6gLPgKU2YZINfAsgZR+UaAxNvES28BTfFhi9RnSGb4OpuYSNEOUsLzjE
+JFZzriIhiakTsGTw+4vw2NTi81bQCh3QnYV/N8B01Lnh3CorTCJ6tNDoqA85WNc2h9SEenSzvwq
+J7Mg1fb6+Go4hH5Gan7P8ZuJvNsBIRjpLOZI4vYvBKkTBn0Q8ppW9nnpUXXn3Rms/s4VSFcRpdn
5stnvvWbkgHRajLnZRwGoK8f7K5ld8hnn0OZ8Jd5EZc2Va6JyNnqsGrks6NyuXpU5pWPERWXKO3B
Y10hJyWRNGpWBFDWeygy9nvDe0mhn05l7g8gSZtDSix05g7HJtVmZ39n5ZrBZ9tDmR5TcI9mBQEt
Vv/2xusR2xCTAe/HJPKGIEK+Hq6GNLs5jwZMavDciX2rM57sbluhnQNi/Q711kthgbFc4aNE99fa
uqPAlwiYsvIhvCclID8wAZZi8/RWVsamkqxsEWCMpqr/HaNLB16A7ziZHJx8BTzt+iLJyNZGLJAf
PiS1wxz1qDt0vuGpnWZ0FBHEuq/u3xf8fSBDjTakajO/uDlw4Y4QphwgJWCEkAswK2OgQCQJXTY3
u9PvkQs9gQXwSAsau3e/wAOfflfXXxZwXBUgg5gNXI+pjcDrt9yUJTNAG5SUat0ZBmHEZoQ6G5gv
2VIv14SBmeD3a8DOKL9p1Fmvo7FxT/DIUH1g0GEYt6rBkgvNYr5kZPu+SFsiIPg0a2MGCyTmbhEV
P9wPhBAi9xjaEEbC/M1ANU9sFc9tjGywk+3HOC68YsxFiSwmYI+K2lvDvoh522hX5Z756gkxkQv1
6pLutRlfdWcnLUYu02J13b4lEYB6WwgspkuIyup11DavCOA/x+iTUoqZ7YyMoWMTo5vp3HpTM2M2
JH+46xLqX7ohuqw5+BgmiU/3fXVvXj1Hz/ayYUozVNuh7GcrxiSD3+JA4oVJ1zSQzXSwoFBESSAe
A1yZZzTn39m2WBcLFP95iOxUvfKujXYMiVKXmKQhi+xfDN5PTgmKXFRV5/WVJqAzWEZo00oXrc66
4o60iulzoUErGq40iv+b3SOKgLVWJiCpdbJJf25xz1PE1YUMNrwusmKhZklLB8wEkN/oa54YPUFh
Jm+w37FK3UGm3F0BWvDZYoY1sr+ySMBQUcJCyd2DygX6NXEA+JEFz55AAklGlUTBj9CKTd6F3te5
fk1gMkn3x7SXhIljF35gzYjs1ME5XxyW9xWStCcho0a1ULaguYOnP/FoA7/L9mWxNJRicIcndnmY
DInb0nDj4HjaFBuuEzelwZUSjLVr1Wa64VBLQR02APZQuI3koF2RMlQ8LIKLoRnMR4WrsRtfU3+/
Fx2WyAtCK02MAQu7POpks1n5kiMyOIzp6dhdm+k9RM0BXAQ44quxM47lBfRDs3DfHYguyuQJxYy6
ZwbAp0GwscewM/FTz9AC/PBzsHQ39K13kKzZHPj9VQt6zUrrUJ1J3mRiVM8QCaOEETBIPWDvuH+1
nyLUqRCRmR4gV54rgkDfidNAtmSxCE8JOaXAp8I9Qubrct0BZSMQgpfI1n14V1/GukgrNSStBqxl
tDuH1OMXRyKcure/wRmkUPN1wb6nbyPu7XzX7MG90HKnIttFmaKt/lT/6A1j1orM4QY/5GRzGsBY
jtDoyv4tPuz4sDnjkPbwfGHKOgw55x/ee8rSF3bQoHEHp8EPmpkRTxG16VJ0ghwCo3V/aeP+6iHx
rtLLcNY9/MMKlwP5lR4GFJlpmUn6o2YLBFlxqUBlJippaYncetJGb22S9UTfWYj5rL5inYDUHMk8
lqmGipGJx5IGG7nWWMXIYjMOr5Ar/D5mSftXylgRcBQfgT8hdSd4njZr1chWtuMOqmdzKgJPqmZQ
1FGn7CeufDA4Fpp4HEil26Hkgc7HaWRS5/ZV3JKUNa340IBAgtD9tZ7nymFND/fdRtLHM+qXyzUZ
w0/vIzICqphZGOvJQIXIzREDTIstKitEAaoQoHUySwDukLHjNKf7HQskIjBcbwa7tSNyhqSLusJa
E8bcPaeYRQfmlZlWj/+BSnWFdsIW+clMvpzMYeCXOs95x1xZRgNJ17ruTzoCW0GaRF6F3p4H4FSG
LB1fVBA2G6ZN6hS7zzaji2No9HxMq1NrbWRKeDBH9v0IF8ChbU8t7rEpTbV6FgfOLXxsbp5yUQJe
Ww/Hsjfsp+AqLkP3qhpPYT2hGruCgcfv9niQpfddYJxhuQxJjMOjA92cuV/EpKL+I0r452GTfEFL
gjQPke2QRhIJTH2cbF5dhLPiIkcYMOC68VsToNKE99M7aTKXyVPCYJXRP5cTuGamZPQifN+fF0Ii
xmw+XGfUm4xX2w2dp6Qx0ebVS/EtmCQHH2lENaYZCX1VQJYTDeezsxo/RU68fS5ayR4eO2R1YDI2
w0j0z17GyIvbnLZd0O4S5chhV4FS2Y2P3fHuFEtYURxcta9sarch3xJVBRwJGwTuqt7DMYdPaLQ2
mJ0OfbYNoAHrBS9E+nFgVdmDE6gYxlpCxqPg+0VVotKJkaPKRQnN0Xn4HNLsIa4+zbjy+8JVB9qz
tW8sfVdUPRUWwKxYM0qePQYud8qEj5ot2E0mwXtXkVXH0jC6TWn88vXh0pFjcVtUsQJFkU19F8AO
mrX0afjriiVzoHvEed9ciKFVJT/niQ/p+4rR5vpOxjevYNH7/Tcg1qKKBU9qFsWOGcGkhNvNsWAM
dZPVr0bqy/4KgRG3yceB0zURXlL84SJOBNMKIYdQTvqfCeARBCvc6hsJR1Aa911CWMM7rtGGw6L+
6OgGkIQWroJuXr56SjGxBKJJY57Bf6EgTEPT4pWdfSM5ltl5Y7P7IlKvsO9uvwNHCqsbrnV6s2Xk
0gxW1rWXL/UXxGEZig94QRA4KcsfNjygrlH5dXU4ggpfAJ7HYxHe2LInqBcHPO0okNH8CZtGwcKW
HS1Y3BiKaRVVbczX5eNYWGdQHUcU6Ngj3MffmNYBld3xsYR1SOnGIZr1AaBDgQhkCs2kjWfuTv8/
nTwDEFisI/lntgfVPBoZTYFYHngiRzSyOM40jAIfg+R5dOOKw51D9z5vZpyUHOy0Rwj0n1giALBH
XAvYvAjSnFzjJxk8v+S6EkN3TAE3Lr6DKa0P//t1ZFJ5Dcfr4cSTTtcYNA+8GpPhHmtVZfpqKRzs
61mKT/xhvoRZ0B/zVnpHH3yUxKU/+x/9Wh6HU7IXFxmjL9UtF7QVs4zRlA82MEaswiKbNgVrP2Lj
BOjvZoKkCIMk6zz0XJRHZvE5TFGWdJBHz1XuX6Fttkea77DBSf4Ja4fbF4gGQq7W/f4wmGaKxH/J
MAscNXdP+0buipqeHE5zEBVydB1NGzaDT17jZ6zxMfvcvIdqwzIefQTUdcgbiPDhGkj99AUCCjMG
JpxvoLQJHkJaMc45GM73+QHu9hc65b55r9X7tpXFjon7gt/9aWn85YYA2mjfgAXW1Ca1VbGmYEUH
8Smm2VmPgt7VZ4RrkHML4599y6bZv59yUFHnUjH+1WSMJNKE+AcTXQSo0d7/3ldgY7WDi0xewsYh
o5swQGzfRFLj5FRFLCYnyvqpRnhEyLMADoVFUxr7KRIqgM8N5mTNRal6S8b3Od6RT1RmGJUZHUQq
176ynpyG3WX4z69RQUAjOgFpC2qCp4OQ49C/TR3xZ5vIuyvogoyjezseRx0WOSbOxbxo4uGLdVK5
wNsBSI//jC30No5hwGaRIKa3XN9c9vP7YfOIvyMf16m27YXbBmM4DE9MdEQ2PDIAWdmuvJ+EkXPw
g4WxdLOAcRSa0zdyzdHNzK66JSnkroKNFRYCIijM+gZSMH6dMArRzGOIx5Y2ymc3GqmE3eIBxdbd
OCNhBruWqua22XHeYSyGDNI4FD19MtrlJ7wDKiNLsp3+EaU4V9gdXi0wqfzrXFwafiYYAfDBc3Jm
eZYWWAfPEHOxsfK09dZ3aFO23vPkXH5WWCjPL3ZDglNF7C2mqhM+RXEjYt8oLnzF4yTCpgVlXPyg
yYyz3MHzjaWLPnuyOMMghjJgD0/DN6ABWK54qSjrrsqRCgh7Lx1khRcZl4VOqI0AtHbbicPqEUXq
t0l0mjO95Ibop0O+8GnTph1qnlr++9vTfjNbFStAro33HKktQc3UW8yi/sFW39kvmc4nAgChaeNq
Yzdx4bz+KLjZRXldzHg7UPRobPwJ+wAJuG9w4kbxC8HNclSAdfMlIEIcoB8EEViYqCf1XYmxsmxi
/HagUEnipa+fyZj6s0j1Dzu6EAoZekBq2vXwBHICQ8NF9wfCqV6ArcJ5LsAL0/JnEo1t6nOSo3DC
c/CwmWIkyQRo3cDfurs6S3TVZ6HM0jbhHe5CPK5WESH9Pqy0GUwBPhHaAnP4DsrzBEc/eIfwJSpP
8VXabLjo5nSQ06GLazvq489Znb6HG3UpTTqzYxBatlYO36Vecguw8cZ3bp8UEkXXxJPEIq3F0AgF
cStC7J7eff+MxyzBrYejy+Grsmmpm4gWTCbMe3Jij2x9Ll/Oj5A/z5HfQ237RDzGWrj6dHQx3HNf
cMRMHxgMnXgyaeLJLWMdVSTAR/iUYDEzq3XcoKx7Trv39pTaz2XfrU4tNQs8sCLhx5VzUUvzF+M/
+4Mn8U5E3hjsWniLJpyncNRGhssizHfV3XMLfQbxB5Pi8M3UeERIG8HILWmveL8T7i2tn8IWeDM5
sZWt1sxE+M3HJ51lSFXJ/fiJ+KcwJot8EzX7/W7RdpHZzf4WGm380gKR+41QbbxtCM3gjSAthqST
07sUJqfTnReDDchpGDZkQDrkN6I6VrbixetY2Pu89MqpJ+9pHWe2Yj2WvHRwmpk+q/GACQGfXRf3
33qyPTASoOPExIhblXnd9e1W4sofXb2aqsRC4MqPxw2nnFSiXANeZfxyZKRkAccOETu8Vbp9gm7L
iRDnjvgXL7haJAQ+EaLA9ceTbmtbvPBEOEi4QtcPIrl9Gree14A76cJvxvtIcIrw+Skg6ycnsd15
1UvlRMxKtc+t6INhsef/8BTY8RctFAhuPkp9VO4VVBkhunkCH8agaz7R6UX/iiKWW0BTXVxEsLWR
qBo+1k/d2PeXCSPFsZeqFlMSqqen5tbL8jCdaFFq7D/U1CqpLPtrxXcDpckYicqSuxODt9NE8Yo/
FTOHl02Vxr5skGoOcMd26NrHaKNL9bEZ9fU6r+FtDIlHlKvtgX/PmtFigF3o1ocEIKfkjDf757de
EHPfD1gnT5S56lOgIR4BXAT+6RfV5xvDE1MEgm866zHwcvClZ8rHYgKi00V2j+qrXrz6OK3mT5ZZ
rC8ZxivhSCrQrgGUz/zrY/kZ24go6KCYwJEkgehthloXO/LE5h1QExSfOm+m4OLTsgulDhQdBvao
Y+3bksP/ZcTtiV7bhbZrXEmKaNZxvkKunk88JhWs9lTieY2GHBNSVMzbkdEwK7KIgU1LbyTH2Rtj
0XOmufJyJ6QETCO1GRnq7lrbDaZSAkHMgTwXvOZQ95h79SHDJraTRyoaU55wWXDbIoDiKx9Q/i67
bjbYfoDT1RtSLCdEff/JDSJwBEkiL6a3+QAdfhnp2KT7uL3XueJcTKORdZEikNCl+0qQa3K7iL4y
ehOLkij0aEzgyYhunz5EhQ7YHqfk+WBJ2WrYsaHcUAxzyecWVnnOuSzUAFQRe8ZGl4EFvXLm0UFM
LiQblj4ssFiIljjJg/EsnbOtxP+YBkzCggEM8DfCLULQXCHGYnSFcH4Q3iXj0mAxApIHpvztXI/g
uWZ3bLsZDutRUtA6Env7cstAtP/6Mrk6IiGn/+0ZAZX2i0MDy4Qoupl6QGJliT/lM3xULwUrY9Em
8PwqWGqfzoQYZiZXVodz94xDhRECP+iTLmuukc5XZLuKsoqlDtXZyyg9YMv56rB5LUusjhEhPB8F
YjbGy4XSJVobKKjB7EFCVf3UoxR1cNr7AwXTCrU9+AHwtXeGN7o2v6ZYF4U0V9187k6mM+9Rnnh6
qVNHLupj65JprEj4cCOJNZ6Kf8+SkWq3waT3inYJrBH/xQ+rl+FzO8oHfnGvV3n68JVnz2TohBSq
Y7j0+GTU7zRV1AVoYCaD6VANrvL6la20wTyXV+ptvHm/03OXozMM1TKecBRfs5ydpjcpPdz/dCGy
tDggtsTYzRHM85Sdv5lDUaFTLTM/VxkTmu0JG2J9B+xtoktEvAWmegNQaSH8MFN05Ic3qd+m+jPu
7Gq8yE8jzZNGTsfowimVS6YDVmZ04nZfH9T1HoCdX8TN9I4kGzt4Uv997fRntCzXaPEcSTHysJxS
CHzo4N3X8ZMMfgDDrMYzJpQPW/LfwStQkSXfAGiIpT1SN0a6ASmSLEsRmVM2wbYEd8vTrfnMJjgc
xoxSZkhUnjyE3N00Mcq+is5V7ZZTgcZ0G9aVEOFeFPkYANl7iQDV/che8fmLKiJfSXL3rj9Ptlnr
tkdsGmQuooNfPu6usoTvh7/+rVsDqPO+uqjdR6ScUSByRG9BBe1GAZJdvz0VAkdxPUMLGAWKxZcY
ZC3yajGjakbgp0TK8C+5JaREiSg6nLEmdR577BHLiYJWHz4AB+xxjKuS34vIgjPoO9RlAZbIg8UL
6dJYs1C0HuvXQgnEC1P6gKtpxUcuxxTdXihilNC5x7cln2U9AVxyGj2cAk8cAz81KTSbZqYmaCT4
7KV1ti5WB4c/AlEcSruhnAD+oaRhT3I8OBMnDYoV0i9Uj3OkguzinVFu9nBGZQRRuMXdF8exXXvD
h8DFZiagOjaeDGNTTjBg6rgSyO0ecBILU/NJ5TtcmoX6C91BmUuzmG60OlPUjdGmcCiNqUxFaIcG
A3fNBAiipzQbBTjyKSfCjIAFLGtngCg+dTJ4umzP6yWZLzAKENFBwfDKCwwOXeTb7RVBT4GDT9Nd
Qg4ktnhes1G7IPqTTIE8CqlViwXvrmSObJgC+9cvQ+x0A9ftvWQYY+Ip4y8yXMHuLxd6QlepI2lk
dLcdmeRLsO4vIwkH25/4+4o35OYoiM9NPXktvjPOsY+LvuoWF2EGMs9rT9wRC6YyFCMg2x3llIkx
D0NfzYSCi/JGIWoTU6zdE3js0dhmoGUd4j2/pKcwwYepsOo0bl5pJh/l4BmB0mGnpZ1Gdp6QJMnZ
jpMJfwKVcesgXwbXByrwFvLmUHViI7yeqes4KXmFGnNw4tlGGm48khsUcJt9sUWJVyBttYfgqq6W
ui48tYEz/52lARVHfmpXt1iHvza03hs6eh7jFxpUMjWJZRMfRz6eVJ4oBo98HOHTn/oZzF3eEqBB
fOuwPgmHRpD5oNlAj8R0kguEl/waOWhwuoRPBA+FEsaZsGmBJDBmwvM49HN4bm0XvdyeSVlX0h9N
CfTuvjdY9szCU+rlx3WtyPOdjA45I1wNDO0nwmXX3hkftigL2DIdHnwqugFlRMbsaXxXdliRzlLX
za+1vJYflkrN7FeXr08/yTaQsYrfI7fAzf/DZMIEHRxBAUr3JHux1AA6wYEDaBl+xXtGziKT7m4r
0K8pzep4m1vi8/g6gS+BlOT3jElbpy/c4UoKQRo8WchQXpNVLBIlqKs56qGzumiW16mYud7oLgkD
4Lm0tLH/meXJ9Yw7dMSHh/ekZDLLZ6a2lbMMaEeydZWC1iKrZ8g3oikRR1eQX8SfzXoj1XnLpTNJ
t5O4fVusNNhFEJ9MbS+W/jen+WJvXTI9GZ81ZAjBFUc/OjPMKwRQwYs3x7c904sbGmR+Pq+5bpYP
K37z0SamlQVnvZR1jFmG8vMO+KzVy3Tz5dSp/THRbqRCgBA8fm+m/id440l+An+CdIkVu5lf+mW6
ZN4tkUEEHGB8JgSO8/NChhmfJPETevTmzEp5D0QkXjrwx/7oG9dL6ZzXgXYevv3rwBnY7+AwQ8sj
B3Ab+oHPAgpHA4KJQ5kM8b6fuVt9RuEvgD181+Vryvt2HjoY8UZUk5vBY0kf/bqSWtYyE07eH5tr
mPaGnp8MJp7wGAOdgwSYZ2kpJou4aTkmgQt+CQPRvNu2x+diE6sB/MemfFijGuGMuTqkBvF1DIX5
968zPIP7XWsID4Bv86lQ4b1wYssxDA/NxsPKx0ybCISVFvEV7FOO+m7yQ5MOUx5MK47KSiQAkqVY
dRE7VNZgQukIJMHhM9kBzqumTDdey8nTZ4aXo5ZiMIx6vjHHb1dilDgb9K7wtITPXxFo6+tuGtbY
Hjao3fQjsX0sDH+ZrKFoD0Yd+v3DJsUQxQpdOTMBIn+Wg/02I6ky3Y8xa/wcrgS/Mp1leX5l+7Qm
U5OeUmH6A6k/yE+MgiDtHTYy+tWwK1Z3+3mafNgoIUBnh+nobcQshUV943Be/elQ6tMZ+Yngqka/
jCsgErYRQ5Lxh6Glwwzk+QCVA1uOLogwMW5f8CaM7ahvOGHC6uMdnJIHeprZ8pKDrZq14Yibj9ye
RVdaCB3qRGWzyHD69xbLR/ZfhGC7+YqzUpxvtOVjWExsRPl8nR6q/95U2Dwas45Z1osrv58V2xTP
dIrahrtyUSctay8kGi+GiyN2dvTe4fXq3CXWH0v9QKyC5CuNJ5+WUlQIstgLvRyrptdMJzxY6MmY
kAHoWqGYNQdo1TxqcSB7O0oCBgab95yb7/nLM1DKG4K0bHQUGQuHPmn5QG7xb5M38bUzruSJ+VhL
c2UxLjzxg3HZ2UX82pRrlvIAzqWZooIpFAmduPWdLrgde6v3FYQaMpxa2WfUjkxM2TAAM18QGBvm
tsjZDj9DUXnYBF2iwJWW2vng1v6HQYYJNDtQbXVBNdka6pwTw2LXG5GSXAIK4FFD3tgyYobaLx6i
Q0AO/YDMB5quUgoYAF7rc11PwaSxn+hM8t+bC0X/i851dvCrf0lMTKtK88yi3OuC9GpRp/WImGmD
TF6jGC+11dqDM5o7426Bcrb0+PDTWC/7QIHPA/0n/xwHzpAFzSCWIlbaiC9s5ALvVWsnFxQ2EbyA
BcHPXGnHdCYKRp+Muq8R86YgaEQbaLyP8WfTMkHTOI8I66A5jV/T3gYcwq10gp7GL52xlCbL4I/l
5PyJ39EdsHcK21+GPaC20B0zAmHUw5bLW+1fyzy+r4ciyCwL0NnDdGTsRIyrlbtU7zbINLpzbnHW
9efzx3rxVrGAsjF+ucFyLUV4yU02c2RdmSE0hgXpyWFOtJ9A4kYjEBtcxU+f/iH52OFPY97WjIdT
e/xTBa9Yd9XcxO3NNWJ+WV1LywerbA00Fu/Da8vcGKcEmCkvWw+SyTGbHoh1mNYeV33MHnuq/7Qz
0CNb1jWHkNXiyCQIJ0M89Zd7n9qcBWc22y4hAOwFUFlOq2hCrUhVvULCz4b0312zG9n6BvoPVy5z
vQ9SNpQQKdP1zctDxH11jIvRGbL/hSaPh+X4WLwWE0yV0zIpCCph9kP83OzInrjb8Kbyln58iquw
+kEl+nT2MXvyN69Lxp4/nwI5Xz12JS7kEAtjyN55OGv/HpiHUhuTjxHXCc4EqBgEv7FgWe5JXfA0
oF4RD/7tV/MU+G/phYkya+EG148yZ+W10ly3yK02oMWZ1RsSVprpWXzLFeAkiXExilade3+PbQcZ
OYIYpE6mDeXBbYJPQGXN/ztyoH65KvwYQ4+/LLq5pqjnJ2s9fvtNjNjdnswbn5HdIR7F4A5+WXNG
VIekQBRRSyfu01XnCUaepYRsEcBUqO1K7+bzrvI89EbDoJmCiyks6N8O0HpNkqQYhUkIr/t4wfoS
YwwYXBAZ8/JqvS3+Lp1uQvLW5m/0DhMjhytNqry56PgLfCjkVGTe24MHKxw5Igt6shhiZZtSqOaC
LEaeE1PKmaIYINrxADXbysM/sPkbW7I7wqFFxYsEx9XNfF3a2BbaMxLB8bJzeN4+QO4cZZltwvum
PkuZpa9zxOdhhwvcTU8NqLfgfhwEJeuX7qd1suMH26UJJ4pLGp7XivLjMHfa1XteRSBlKDcPq4f3
+Pskr9BFe5fUWwPsbMd8GGuUPjaZR7ThCW6JiraWEy1ixW+iZ5emyB3n2UaF514qnrqXHAkLBDkp
QqlEbMn6wcCpN7E3bBXjztOH4nLPAh55pkHfE5weq6/fuEhhao959BOaN27m1lhAUbH+3do+BgEg
TR4vn8fUiM98woDjl1Zqiysq6ZgRpX79V6wqPxACuqchze/+aNkidxd6eOi5l8z4gnj+OmQKMil6
EuU5sFG5OF8REpIv4XkjBE6yHk4ADHUk0QxhDqsJxGKwbyODmLI782uggF4FShNulI2flEg5MSJd
9Sy6Xqx4l/eltOM070NE89pvlSOnt4at/fawYhMBYFeePP+wFIxvPjIzVHCcYQgFsDYGMuFOb6QC
W6DeatSYf1nMN1F2KIAQhiIKyrjynAx1AuDFJI+ubrF943K6uoIMTZ3iSa1x+83RRaw1xFzvZWaR
+zSlrR/Y7a/uvpEcFk49l6xy+zFMGbnE5RZ9SFoIqr9RhNtxJ7Ob+RjvLeLZ6x5n05VfZTvhCO9N
C8+0w7zBQzAU8KLak8Si71tJO+xYrdvO0We8LriHgodpckSaOdUR0V7rd3h1a9R/2Jm8PpDigU2O
DwkAefKYKvFz2v8Bsf27+VAlUGAQEuMQpzOdQNELJ7+DRWWrrhMfJOOEJB8tL1aYG86d+L1BX/T5
O/zRs7C5w3NFwXKfYQwFWffQYVNZBJOhNWYCSFWS3NiSomF02pN+3dDoUzO7w4ePRp7mT2bXEwzW
15IQQ0a6/I2fJMihut8cng51RUG8LE80jUxvTZwHvze0bBIWLgizhhG+sGKrguBkmme+YEyw9IrV
tQSqM7zOkV2EDwARGMRHxrV0kHaAbeJCHtpFGTSZr87vZfgd2f3YkFK74Z+1W8MTNJ479ON9Pf3c
uEYWdOFU4WM0FHwQiLYd89nFG/RYQK4GdoqFkp0X7WRLTEV+BqKdb0gvZ06JUJ1BLwcO7trB4tXO
Km4AaAmz9Darog83BUowBV+/mz9HRCe54iT8RXZ5Z0Juvn7H4cNi/h8jnWI1wVLiFFMTsOkQ43OB
qR8wSTuR47saHIdwkzYvwpByh+8/Nj7fQDsppEELYOMaHlPkdgx+EWHC1jZZqrF8u5OUXMzYL0IS
ziKETqhV0Ijym2DG4jkUX0enAR7YWExoWA2OJ7f1GAuz+ASDC/bSA/uYoYakWT+xSqgCRqgz7rc8
wYTCjHs1uKBXuC2ZAfPL8obem3ihSxeNPGRBwIWgLcbnxA6Wjp7ggw7cAfarr8VfgZ9mLG7gw3vJ
B4DG9KAO7yOLC9/GintVYpnTJ9IR0H7MQcKQVFguXjNtQ/Daihu/oJASowOLgf3ofD0SUYLmGeXv
smItSbEwZCRHzEWFojdLNJfCJRjs2hC2MDYxGh8k1mynktEKXdMN9cgVezieDuz8UYcwrmRXNmQF
w1nS71Epgio7RBalS//HBzElU4PcjzKsNEMhx9BUZ1ikJiwGmDLQ/yMrCL9OtpFQMgFC6o1YRvpq
AHfSnHT+5E3wUIfhGJzC2foE2ouqlAhKT4GeV8IsHimoZCzJnC4kRqbA50G1Vz4d2xyV++tPFCuX
DCogEv3crBr/w2NAosYPtyfGcLpZ2IEx6VXEhKAaJOKcOQjfD7VUrMcZwkranr/7yyMyZ3ZIGldl
Zt2SHKVv3gzBxk69vPLTmbzTEAxYcEyrn94xUewkMl2cecX1Zn1dVRBPW48aksAcZmI9M84X0Kn4
EEsB6nmhK8ptefqZai666AW7YD6bcnCD1YFUxAgHrCAG0bOxV7w809wH7kT95fOqqSDyXCYJBxNg
jIavZ7K8UcNNnHvwjqqIJTPLEVj/kqdVVhfLXJYps1mk7EZzAkwFtfVyY0uCExLVN8pskgpUqKeG
jstF4YRT7d4I5/KsD3TUoDqBf2zTfl8c096f4qMayU7v8IlP3G53VLaUb2sXSC9w25xuzmKMwkf7
WazQbuvgYWCuxuJT9bXY3JLVbt1kShXsBc2e5RtK1CWqY57sfba+/h2WGssbJo7kX/Zm/kfaKVuy
LfMUB5El63AAepCp2TQaZAuMkFelyZV2vneYdqMYRPExRbR4WGIdiGk1hnNGzqqV+aUvGx/kdjwT
a8nCAuBwe8wmG93QhND7PmebvJYvnZewCTzWcxbJayIUhWaqNlmEMXMxnlHrqs5nmib9KqdKfcTp
XF0BCyB/YBXzms8VNqp/VwLW2Zc6LFmRrpw0773ADU7BgdIISJ9qY2K3f3RKdE8H8G91rIvq6XPX
WsTCYQBJ/9DHbqRlH7CLQgb49QqaWIb2FivbZzxcpWiU8D0Vy3b92b5b5xcuz7K2nvh/e85vFyV+
xgW6kV8GJqeQ5/EtygNphZiXhpsbhFNsYFLD8Z3muht/2K/0a5578NzUo+ia4+pj06vzAznBNJF2
xks/DjnN5pXrrAYf9rDICQNkUs82YRXUoSoxXIDugK0ZASQNJxolnkwhLtDOGNPKKXrFkrxbaFqT
BaOF7fWkrUFBnAccQ7VOOgo3g3/3Fff79VwYdjvNRVHabdY72Sp+EZDbz4mJ9u0xe6HVRKPxy7VP
7QVg2v6PpvPaUpRZw/AVuRYg8RSJRsTUesIytSCiiArI1e+neva/ZqbHNgBCUfWFN9w6+3F679EW
sgIrDUlj993LQzzw2tEge4m0HuuOLk494kwiL1rqgb62sEG+zsywP/3OMLqC56b/6B7HN53VS+U3
3z9M5JltHJXiRvhfPmbvOUTtdJe4qd9G+HnAQL15NDcfkAiGXW3ft80Ov+hZgY8n35x0R3IRRgXG
rf4ChdujkuLIXu+nBNo6NnCUTlkuRGA4Q+w1VjH9Vn6NI/d4+gpJfVqnG8On/IFMe2E+DXTYMVux
AoHRUbgM0EKBhY8B5qiUJT26Lm+BMjGGlEPf6LHZ1ytOXmVF2/OJZsZfhnS821Hac4vlsxc2DZMG
SzppiBxY0qGT7C8wYwg8E6Ef3YQy2c3V91H3ylYRcXl9AASBPn2xeh8Yk+kL5zEH2gs/y40ZRe+D
jqh+KxZSP2Zx8hGFQDIgib7k6jDXEWTHyMBH8ALpivRAVYHCNMihK7ICIHCR+j/0GY1kaczh0bcR
3YNihZAxvHiTqcsvPkhtkBPYQMZAliId5KYDHM/JJmmih3dUBvId7X7SMDbIarWCZiMS2veBqoVa
2miiYBrECWG+xjyUJjkt+ufQ2jCW0V1e8S7WGt51megnCf5TgC1bbyVIRfNq/wGn52UZ2Hj0OVj/
6JY+dpgjI9jcjnwUY6afxr6Ci4X9jgUUap6wKBMJHkRyAILK1PSGDUZVZIacWqk5K2n0XJTD7zKP
mLcsatsKjjwdWRLWgghcuUQLGGiIjKE/otZOgkh/BcyO5UDDEMn4FtsJTE0aO9V3CnEYICqg6o+A
zEJv5h91A3ALA8BEi1BUuVxC6nuPFbkPWYBR/8pB156sZIA/86euJld4LlBJUIWCQtEAOqKboY0I
nOjyfwhosMwTQAl6w2cYDA3UTxgMRTHU5Z+nDGW2toZGh6J7RtNNlaCAMOZMbZNfL2F2FWZdmqbj
XVnZl3JwVRI6wqNWTVy5p4weUkN61B6LT+FJL9XWcibLii6j9kB7MqOD8m3k9Xv0+byNwdNMF6mc
H15o7VwBdfX6kvN8BVVyP2UVMiKocL8sbqJHObnoIF6zm1d1OnDLqsZdGzTT61j2IGHqb9bbJuvP
25vxm0PpF/KkhGU3Hb+cNtdGufYM8/7aQnPPbIAvN/KGOtc9gche/YHjja6ca+RAr/ys3oUHyJ06
8H2pUGUos3QmgQl51ha1XtHQeShuXb5mNZYO/bxxZm3XBlogFVCRLQTg694o+SImjOyScjsmHRDW
nuRUD4NjyovY0g0bWtBd9br3d2wKeCNh0/X4qHdy1nOQ63WLTzXRnyWOMMh4QdLFJ6kKpZ7504tL
Gb70sioo1mpdoNYa4aYea1Yb9u4XRCAaY5k0i+KJ2SiSVod0mncqaKwERheVpP7d9PLLJ7E1wCCX
L05IdE31vAO6TGXsDvH3o8w+k96F20UzZpgPlME3Y0hLKxOZa0X54uP27FP4R1uqkOBA6I+77CA3
vHy+9KX8NWBCyB30h7LKPbFxM/t6daXvM9HOkEB0fprN855Bws/8ay0F8umby7b6bH+tuprml2T8
+KzybnJDWb1B2OSm3aefO0ZmjTXS2gfMdOuFjV8mM3zpvrcw0rSaynID6sigbah7VBtLWkTITeuK
DwW5HcsAQxTyaVui2Er8BLV6LY+ZzOUxv77rQX2CVHLb9ul/TQ20plB9AKRQ2HfJYwV4RyriffSz
WIZKlgb1FoDtIKJY6usnRYkOKT67iqh3p+SDoycssGZ/T5ExQxrXpp4bP2IWCnP4iSvyHITbisGz
dXo/6YmnqzFNIDqImOS8XemXCkNvyMJPVGso4xtCE6BZ1p/hxSm870Id3VwkH+BWQrJdaH7P7++b
E0QIIBNT1DeQEgqgY7Q+AOV1H4gQTmPwZGnEnqrpZ9mnbEj98PQMjTlI8vveoAJw3BLHUnipj5Ck
3d72g0aSNHwBChdqPo7I6lK/ZqNoVFJO3r4TcTa1YtADq4OI59v7vj1A0Q90bD1Aj27rNC5K0WEb
vuJL0Ia3E/PNlLSb2tj31/T7P9m0hs/ctykjbOgAgNKRnffstYPxtCNdpClC0AIwBbQxEPs5yxq+
BeDvCGTIKIHU0RQFvlIBoAThSj2VtvRtIWPKQop2FqKlqIFT4wbp3LBmtJ8pPZFiheA3syKQXBwA
COyXOsWRHdMOa2RaR4jmEOnmLAAYPOPygH4N/ILbhGmVPJMs2bwESPf30GLBbQajI9SMkK2hl0Pf
qh1RJQAk2IsfAhNvg7kF296yYpAmXlG6Ae0r4Ce4AR6EgDkerJqDfj87YvvYTxDMsOxDhwKXi4Yc
opbomG+A9V4QweWL7Z5nhNFZjoYtFAMPVKLAVNOQAf1AHA7VFg07eYAhBK54W775i5QIS9kLzTvh
u8zxEwO2QAw0H2whwXqBHCNJDgDl2iMP5jHnB44n7yxWcY/Cu3MR8UJ5IFHFbJCKOVPDDbdrIFUV
9IARmiLtrp1etmlc/2IDRospKNCOrx1Sgo8wKWCdI1wGtfmY9zfFUBwE8mE04NDCJqymJo5rAYdj
WcsGkEAlHzDIMKzlu10/8jV6Z8ISgpCqXb41qkmAqpMtz74uC74ex23196YkZu0jGDaFLQhybw4f
gsHPVQNufDCEaPyQFJ8IFzV3aMwgeDiEtpiwvNCx/uCbAKu3ySliPQLU9++9QV4ZbqMDayf4/yPJ
yQfOGJwxXpOxWmG9YohKyAOaY/akM410+oS/30tIJ0+CAQygNw2wGKjVIFUOahN+MeDhC40gQ7j9
IAN6iu3BAq5rR6xA7RbxhfkLaUwXf4FzRf5CnARWvPGAXYBZp4lTUh5SvKvOzILKJutQmBEhtbDx
rh4RP3i3EY0yHVdk+rt3FFdhiwIsgYE76cBPNOJ5DpuJvAbiLoCmV4p6At8WUjNogbbj6QHwFVw+
8LAzm5BKj0/iXYCzAXvgSNkV+IT+RkFv0PJS3Al1/8J93xc0EI5UpXu/+k7KmZkGbEXHBZdjX33I
O0DMn/OdDjsFhSs4hm3QISO8kEA8I2HCbY9wtBgahMIDhtnjO9cBoFC4zN2877WEegKh2h9VMwky
NMwOHF3SsMRT3Yg4bBMjCOjNBDygfGmwcFBpyAb59VJDafH10gMKWkpIHaK657S0G5BT7znWJksR
ZhqWs5dfNx6df96P5OEXHCBeQqPccgmRvi0Cy6GF7xzNfb/sQayhWuLx9O3lw3jQzxbaDKbda6Ir
mhCtW6G0UDpsofygGzPkAGodc+QxR87cZTah+OJg61CwxyiQeQmP8CkGOWpUGbYBR4lOCI6VSHEc
E+8Ni/7Wra3i5krzfE2DsBCdB1aSjBXIdO4qWpygsfBuQH158N31OF002ycPCvQq0nZMWqj7YjPB
xDqADvvuu2065idVt5JqueSZZ/X83dE3v19AjK6bHX13UDogVUwKkKw/rSthcgiU7Az6g2/az7CX
xw7G76eoyQ5u8lTcBiAaOldRyP48HXJYgnachzEB7JgfaZhhA2zOIbP8PKbyOBvRPZ53wHwZPVi+
Vs57S8H/iWKoG0DHuywADz4O2kmlYJh539Il/80Y7vPnrPAqQNa2gVQEjMweiBssyZNpufqwdMy6
STWh3PndNGRCB9R/AiuyomqijFof+wSYhOxt3Aw+wbrDJp6SzTVshtS6ofkCUvSRs8SvRtwJjEvW
oCPCanf7DoPoMuochOdxPSJDo654vAIQxjNEGzdTaEP609b3X1cdotnntp45Fx7ypi/qQPKImNCX
yVUh0U+zCZCUKQ4cc4PuUupdN/SENWp4cqzg8Qf2iPJJgpabiE+RS5NghzA3I0dvo7/APYY/GPci
92gHvQaTy4tn4XSEaulQgtD8ERpCkK5yYwAKH5iVycSoxNenc0WWKgMXOLhvdVCqlUuWwhHUXCEo
vAuCemm+o0xTS9ho09X2Ug80Bc3cJ26AKd+dlTRuQ+RtI3OIWpzLOsi0RZf5MaDzihIPXkCOOYRo
DASKGacBCpEiK4OfLD6L1PguPigN4W6oRyi1QhMsHLLC4BHdApKyk/qTxlC9syhZHOF9TW7TIkI2
Bdxk0EfjSPM3x/EFzkaw9CaJzxRM//eNwTXsDpfAnPKdh3p1RQD4p/OQ+ZzYHGsRimoU9N7DdAqz
kf22Qxl9OExgqetBaSgRjx19vOr3e6JOM7MmsCj8zscdG2vqIfoU1v5CDwpr6T3ZjH5UjihY6ah9
0D6vyRxvUJr7cLEhiA94w5NdoLiL4rMHmuARbvxyX0TmjL2BCJ0kAV6AK2pBQ4LEw3uD16GjbqtN
7yU81fOVuN/7vjpr5zS3sJkBDOkJKkishnfWF7JqoeKo24+lbp+xM2ElPuQ7mEDoM+gRwKxsBTrS
u6yo0WyuswTzJMGjbF1q7hPh4JssAENwXOB2YQQvN2FHvCaPoXLZqLFNinFvcoQdusRMG3E76qyU
aEIkYTh6oJ0DGFyIGOpbXBVDFcLddUFVAZ4P6VPP7gIZbTju1m12LllPaDwN3nYH2cBOUDwAMX8w
fapcQ0BeLtkR31eP8MKjpg0k5zp4H+4H2CymS8LMbUcPm1FPrEMn79DF2u5zpFpZrfT1oT+Gm7e0
vFYaV0K5hPoX3I3gsashiMCuILbbUfIiBjE2NMrfiNq1QUHNEjXT6xFJrwZ3h9vgfSroVbzgiw1z
lCUT1JeJ4OwrZNbfz/oRv0+aV42tBVA5dQ6EzECbI9LGxog1Ed5/fj2xM1Bn9FCw6UNK6I7WgA26
Gm46d+iXQIS14UDzCPnwDrO2zxkxVsJapEI4XyjuUA/XkPsZG9SVJOhD4xbvApqnW3mHEuWzP9j+
Du3O9rGEp49cOS/whKrbAt4VOvMsNPrI1GuguV4DapG2DnyuzKG3WKMlQ6cLwiM1IkRCp2hQEUqh
yldvuz54TqRUHJkSP30qpuB3OM9QC8iQ+Xoj5sSsq8bo2mAXeNCYn4DBdjacOSHidGFMTn5/qex7
X/y+Q2WiLQvKIqus9piLNRg7Z6yWUFa0KYls6WI9WFt2IBvodCoSudRYol84B299ruaXlw/3VeGC
01XiiKBs0l2GmHYVNF9UpItFvlDBoGpOxbUD7bGgBKrHGXCVsKOzF95Q5YExwR39cUSNuBAwt9v5
s7mu1NcIeel+2EZoZE3eb79BqYfmx/D20+DTtlDoQWwLyn+//QW2M9cBvsVxL/wG/e2Fq0k/mF8Q
4fUNB20G9z3uHytvSC64llG+eaONRVrmgy+iRDa4+b2tttWZTmD/hBZw3Cv2VwNcPbZXuHmF269c
pIoRGUOXygKGAurR8FVqjPhQLXIKVB9bQVLzNtSQRPwMUMAldzZBhrkKAEZICZXDXx68vu73inWb
V4A/vLt4MQl0TCq69XyOcZp3LsLcvT6caUcHrNBzL6DnUAl7AQAX4EP5ggujrfdcK3XJRREYt2y2
wS6lwbNwdHMgYx+xrMZP1K+QrfN0v+adnOJ9O05P9yW/tZQ1WEFpHLFJ5N1xbUcFcpBNn3sef/b3
U7MWtZ/jG7FWJG7u2EXRG6AjhyaHdy8w6ABP6ZTYQmBFjuvm6dW5cAB4PQHkBG49G2ip23QuqTON
N8Shx+j6fNlITDuF1BnkOs1qYEjMpYhJ9gcqCM1igcvQY031FWSO5n1+gVCVuNch2fQD0xQwJ6z5
3hYM9v1cked4H9N+z7FKKRbNRnPUXXk055VnUapwNIBSMNU2GoW8wReBRs2WqP5XYYt21vJiYUNC
8uQ8ORBsL4jALAw0/A4tAOrDP/Xx5YK6g1UGUzXgnJBJPxRfHPYrKHQPTZsUv/TOY2vKbUgkOObL
ZFShyLjXzZor1Kx5pkK3gfo0TuPdoPf1vr/EMKkL2PSleZMHjtdHMSbMgarxvqAEoFq5ZktroqDd
n8+QQ1s18J3PVmRExolZ4XbOFxVgY3Fbck+iHrIi0/fACaKLRs+BFTT5NdfFLht+J8CysWYZvFbE
knDICC9AwgJr0lewf9A6SdYfEKNxH9eXEzWt1xo2xbA30mbJnKyVHrzmlOOKq4UcyS9dQ+quT0R8
9TWlmnKZ+Cnd8RFAODRqn5MS1RdaJhAAvzug5RlAIvr1oJfBD7bj76CdQe9271G3zAM6xKJT5ho/
4GmdfKSSb8wpz5gMoVAdTtof01X42VEZssDH0r/zdZeG28w5UGh3IKfarKcDfU5RwkXUy4W2ONCF
NJTdG30Ho9ReCKDEgXPnZW6B8yL4Lmz4bote3AMacKazCYiJEDFn6cKlGK4zN4RrgMwsEaTcU0/K
Nbtb4tpED/Lj4gT/wliddv5WX8vOI4b1TShVzT4PgSMmqMYQiQY6YO1tKZAZdBuu2++esc7QYWA8
9899Gl2j9kcBnjFrA5bOjIjrQvDGAuJgHw+GSXbYvwdNh34VTWCUR2H50cuow3aMhDHldgZwOCFa
HeS7l88fMOVGQAzlJBOUSZgDOoYt0kpAapjsF+BOU2rVQNBYzWnrtZQF21M9g3a46uzzDeSftaay
TzfFL4Vgrt3N8/HFB0g5MMGUGeDNoFK5JtFX5Z6RYwqKCd2PctMQzayAiDuXM4AJ0e9v4XrQdWJC
hReARtIB2C34gdTL5lcCUkBxsKhuQk6APgHZOPhwkuT+6DOxDjcPmTX6XI1P+qcFzQQTDZ/OxOq9
QGgADPJrDlwWbGm1LeCqyMv6lHEvbZmCpx1XqLSx36mjdtn8VQFl+gRPwniZi8AQbEDeKdShlqKI
eCcHEkWx8kRN8yK5OUnYlqGqr7EA++5NnZAGSaqgXNJfv6Psw1I45hbz1g3DLgNPxrpSOiY4dVTb
ds0un2dzhJIE7JmiEjrs3AkowtuwKTP758NhizFMW2pcwht4DqkfgUhq3GZgICq1A35LjNYSrbQe
wziCcj8rXGUAFgWL+EuQsgJidhfc/EfQDOg1Bp0zegWiCFeG3Vh1mxWB4AhBLvrEdx+smtPEnOoh
JHqYNVcINTchWT2vNA8B2nIPBRG5N4qKUQ/Vxfv+uSxjeEnhNaa+zUpMwrG5jFv3ssyX9e/Lk6d9
enxED2cqKTHdoy/9dap1yYCAkTIZ9ayMGQtoBzn2AIuIVnDfXwCnDkK1YPLHQiGrIAEntc5Zd2eg
jlObFKxetKfvlNYdhDeSnx3VJUpegOWwdYI/QtGArJykFgJcgzQLdQAGvAZX0CELSjNfQ7Ap388e
T0TagRTU42T+YiF7h+peQXJ2+5yCtnJ79k9j/yjsl9QwG567IdU+0dSeU55I1prwX3IyBLwuPiol
1r4/6WP+nQ95B9Pax2sQDxdQyjeOas5zXO0lcfJk8AlxdrrHndv+mjOqJp7kpeRDMD8lB3WqSBoz
9I4lwSs1rLBGkKW/b/0HkVuM9Staj0hGsaC7TAHjCnmewXVUssjuU/RNgMPEQI/xYplBksSOrEgd
HuDfQlA+Fn3639cPBQcEJ5ADOdK0fXw9KExfsh0W5P39N8eAkFeZNVcP1SXzocGLOmwTWCeI7Tdw
hcTGLKto5Nn3IefbRpsL9VxJRMzW7D6mbu9QbPLSEYVqRzmWYD/x7Sgnnx/4bbVGWpKFTfTdZqrz
ojFW+gBCwcv08wn4qS/oKCVAiQA0SXQlxgLtR2vvrG+tGE/26Jxs3wfKrsTe0HMgYkASvIyBd+C2
HCEdYkZHunguyY6t/yAZ9T0n6dCw5hbYdNZPO0MCuSL/RRHUJKW8RV4VQUqcMOQaXybkM1F1VZj1
SbTYB7QMEhIu/46pl14OjOrr4gIiPyGaG1wX2K2KwbfrDleGkw1fhUIPOQxpEYXIYlf14A0wvQlR
DUpyB0BWxTzffc7AK16l9/36L2ZHkgvtkM+1De+h+ki5CK/KBsAD6jxPKOANLWLBC6fRjxoFhTdc
FPiZWzCQcd1x0aqgFKCWHit2D5SwwAGwWx42zCIsr1C1MPxC3junDFcS/oDAWMF3KROPfvdzzk3z
mjzm0PA0+1kNmPUQ1cqlwYG1GjY0t5y8BKK5ot7FN+jGJF8rThB3HEkPtGroOBT5831BLKAOpXU2
gooBxoBc1ImvKBW0K4/wDzJTgNxqPSmcAfmIOn0EnyAFqPj23p54LB1a/xPJ6wKgjleC9ut5VFcd
CqI2WrROekb8Jz2jCH7oI5BBgXnYd3u/SPw/MhdpVxX86t1JMZaqkbpSFPuyxbeixSNJgEmsHeQQ
/xO2frnD3nD2OqB+LmAzYF1/WG7pxRArFzHtDSI2QlsDUSF2GnU/r1/Jt8ZGdCIduQ81+PY31wAe
TvZ3KmNVwB301KEtb6cSnB9bvg2N5+ByQrabsr5dAC8nrZZJ5UA3tw5BJKHeBZMHeDqAEBro3gT+
v7ct0QJTUo2w2zGBAjxGdw0KMgnEGYSheS5J94mOWKqjVoBtv4ioouzDGDZNBzVPTmPnmYJHiTIm
FT3QOz3EiS8Dqp2IuqlkZujjTUUERi/1ryZKhEe9rwXHjF7DDthgi6xX7indEi5Qsr5+go7AGFpQ
tyI6+1RTADHXvsNPOOCsoax6FP0SXDYyl85tuqXG9IIancJiceh15cQGBO9HIQ8H1iU9o7r73JD1
EZbWV/sJL3KnzBNhBmhdHOTU33++s3hqZft7WOyRJCLI/67VX3Cq4CyeIhugFAoRiXaSr/vUa5iH
80F8h2uArDTD/+pRoQ4/lGlSwf6vAdSlqEvw/2PYTFgYDpTR4ipEcYdGRz7kLsGQG/hoKazhdXLR
6HK2OIG9fRa2A2bJJzDDZKm5AM7WL6YJyLm67GiIov5i900SssRYRUD/aoR/Hw6FO9ILhI4AwZCa
0hURy5tFiZA6F/kFQweKVOlR2Obva8eCQk0Z1WnC1MX3TOBCJZbmPeVX6WyYNpdzSP0ZJfCbL1Pt
JEaXqXNRXyK2oexHI4bPtAv6YREFXCrAWk11mEj0Oy1chIbKKBtBJ5IGwp2MK0IDcrCkmsxlIqvL
Yq4SMyK0S/BFAwMFh5EJnQ41QpAVS31K6rRSmZtSe6WMGnlgxjB6vff4Hr2m+LowAmcq6Yx4SAcO
yV8SHPJBp9tQq/Ppz+0IpQnFkM4ZNqt0cfV6hyff50yrL4nAS8AAg7jgMutwB7L0X4ZHaleTS/hy
LpGII2/QcIoZFKXoyo1FwY4ztinmnNru8Dr3N+2BlNdHwH1HO6o9QDMmUKx8eoMwi5mtWRrSGVdE
ogAZanFG8QD/JilHNsM5ounmye5jmRzr9dUYFUiyG8cUH4sh7GvaFUDOjtnPZ1EaAwVobed/Fph4
gp+g27ZTnFfoZlGBTcC1HNS7/Om8onb6iLLoNrX8ZNYHyWrDVypw/bJBSkqnPnKkdN2WFL8gD5hg
XOCNlqK+Sosw28FXvkDCPIMqN0yPBqQeVYfqkHgfwdVmHvFva1weLSIWdytfAwOSOWJ0otSnhGfq
uD9wb/RdN3oACQRCR/4nxTjTo6b1xGzBBGDu02ZFGgW1EZYEgmv6uCxyxI5kgID/oNYxzzcfh/7F
cyVmBlKGO3J9gyVzPktcc36KOjllNy7jbdasqL3B9Ji9Vi//Mj/aQJE9loCfnoXGi6fQkDq884FC
F5PwQGFVQKiAFg2VOjonNIL6ZSAhBOizZL3IaejA9cS76e4UnCJuQQdNKsJ6Fko6ZdUQC+LgOcjs
CXnATpqAiQCSiIrapF6Sm1OUJ60WnYZ9syKo7LDEBo4H4SF3YaDML+LU9tyKNITnhKF54Td+PoTU
N8MXGwWZnuBjQBfEbsYCndhyl1fr7SM0/Czs4s6nnAHhOn7/Lf80VDHdwh4RJlKzYjGHeWQQAAyJ
T40gAXc+zoGNcPA3FCFBRJNP0Pq+Hp+glKUw/QrDl8n7wJUm7ULAKjg2Pw31IMTEbUKbLsaKZJFu
9FMv9cpDcqKo46k/muH0/feQM1faMBh6KkI/F/ZoQNv0aC/RX36a4IDkjY74GjzNycsYEErLIxK4
ErlgfdRNEJd1txDAFtQ3Y+QMwF+8ySi4IhizDuiR3mYxh82MJVp+eHzqg+ecYPyzU1ftwthwhYBw
s1Vs0GoCbXpP1MUpJ5Bdk8lhjzJkEq62eFwCeKWRPU9/xAKFQklcA6a7eh+/nqEUUZ/giSrrC7Eg
pOWT9VNFTAMudE3JYcqDStlPsIr1MsuxemgJQiekH0qfcXSQYYV14UGA/HkMOAHJZzEaVFFMYBSI
38z93891n30iCA0GTYyYZkqVjEfif8M70GAL8gCuERRHuBJkCZ74BbPcv3el0DD+Ps0WahIq9e93
8doF8iKc8JgtD2aQIHlK5U3iJVr9PBKbFy/+213KhsVmxQd6f8/i4cb/ecCzIgUXSdnfH047Iodw
Gw4HagvcFh6HeTC8f6/37NmhXfKtZ5SWuWl5WRQj8kC8jcY79rziJwyu9UccQR2yX9SS9/ixeW0I
WHUKiHtUnarTffvvZbCQGGTzZTIaYBov1uFllAf//eQlUElDNkJTL6hOkGBpv1DACjlvOvBXdd2y
k5zawrXP8oMLJdg2cA+AKKlhupJLAYU0tqNv1EeRQPPoTP39BKnNri9BMszY25udiH80GcUb2vEb
cAmt1eC758AC8YgwDZXc20k89+aDWcDh8t7/Nsr/8IQzmMzJrzqYUGrDmb2MOHgMOYePmFDsu2+I
IjgPVKbesPfQZmdHYmfvkM2LpxKeBM717+Fzegn4WDLkB2Hb36ZuUTt+Tqsaek3/b//PKa9md0cc
C3FkOy7i5/TfHzx6p/cI3YDogp/QOI/Z/S2qljwEm6j4N157TqnZdNA82/ENzCrHco+o3qAaz1vv
EQtrMrxFGCRPOegdz4rd85GxydMPHon/zeFzSg3perIoJI0tynuI4HNT93j0tHcCck4/PxI/O2en
DGYWagYmKziyB6ChFUqeKGXzry9mAg+I8FL8/LpFDKOTqye+qnhd4preI2S41//e/dljAsYromQq
XqNV/e+tGpuqQvGi2CiXQGxf7EVs+d+T4nOaR3NGvEM8xQDwxefEW4HUBpytallBlOTqJ5zvxL9y
9avwu2Y0APjioRganSin/ntFbEf/TXyuIwzvKmz2+u/1xCdcsY0qFB+4nsSexDuhW4W3CLXqv/FF
pLK/nQRNV7xLPJf4zd4cVqH5++/T4rm+wtj49wExRKuQqyLezeb+fVS8ykcYzRWvgxFjsIrfrqcW
EI149d/nxXN9YnewjCeAV7eTxLcyITCI4xADUryxzy3MeeAeEL+LZ757MerFTWP+fjlecR+IWwf7
POrn4jIIw3tStm7MiIa2D8wxesR3/oFVixq6w5EBvAufGbI+okMi+Ucsj5EsXz55w3uJkln8mr6m
DdXI+DIqo5KgD2dqnnzSQuT7L+Ux9z6TGfg4PiKPq0i8T9mDFQNk94o/U2VdRU/+ZyoSm2GqykYA
6Xgn86w8ZhbIgxnoGCZBwjf0Cj5Q2FHUY/6lCiceiMlMTGpEvPyh38w/KFFT8mG6z58Yl143D0Dw
uVRi+Xz8nX5icg5eVoiKm7ile5gOshE75Bd2AZycrRaCFUfJuxzcId+i3sKEBW7URawTaY0iaNiI
xWHIS0DzYpfij3gXO/IoINKbWyisB5Hhif6k4THvmWtzbTDBis1Rd/t7ms2yki//fR6hiyZmN/+2
o7rJuggOzPMmR4JqGX8bJCTQtOAPMnI+ZG2WJZ4DCvADakPYhXLkRiA2IPZh7hu/PzY4XlRHQhMJ
/H/P//seYi2RJuLgSw674IjFJv+9Q7xTPAZmts55nAfVlumb7vSyDdkYJ91ci6ct6l0t4qOcG3Ge
SSr+LVTvSJzMLwo6qouSgvuZC61OSP7d+CCeUwclNCZe6jvmfiYu5oOlhusk3vzvp8J1TFDocLkE
gtHcpxT5d3ZABAPKTMhfI84NOc3fKS8CecmZF4NDHLmwohIHKsbBv3PNaKGp/jdExFoorory94Y6
FOuj+AIGNDQxkMQr6v7vdzr4PMhGYhhy5IZXciL+vYccnAVO/A7KhmKiTDeCPgQnXgw6mVX2vhUd
CuxQ1mLr4t99i6IWKdG/9bhlcWu5K9+nywhtDrrr3Mr0iMRtPJJYkP+texm3r1iQxKt8ICES4g6r
Q2nP8BprXAbxGv0GNn/bVidK+IyyksX732cQnuEqigO48Zx4jcWNfluosIu/j53E8oqf679bDkXl
LUXPvxMgtquulT1eMHQWRMAm3qYwJ+NgH5aiiSGeFJ8meuA7i5tW4cDenNUE6nvCbCW+rzjL0v83
KQ5cnAFxtixP3NXiLNWMLPHvv7MjbhdxvbiMDsHRyNjUC41BzaETX7QLKu8gjq5UHLflltO9ZwCc
uNGIidrl7UgPiDP6Apt70igyQam72M3d4cbGDlXdN1N5CdB+zbsJT5aIsE8JT2OK9+2ScsrtiMAA
AHD7QS/gxP+gXM29QScD1V55zCyy7sT7dP6z1AHzUbd8gzBEUKVB+ADm7PpeUipR9zPMTGghcIRA
bdCogKTYgBJSV+QAbd8tt9VWHC51dnHcvExHBf1RBv2+ic21NLlu31EVVVSATgTC75Oyvx7Vs04U
iEIXVIN9C9Ggie+87TOnXbZQEO9/xfkoER4U8tIiVGPH0CwJ509suOVIIDNvv5NmgjhOmI04S92S
eT36TCtOIozRz5x3vyM+BLtf398YWJzsdslwBzN9qqPvXhXnTmL5PTHk9hWfZnpfGaMmZj5If9RV
s+ttPvPe5r2wNqR6swd0iGaVz5+rbqNv0b0oZ9e3WS2UwnltrOi2SucFcIkND552RxJrI6Vbcrxb
Fde5WCcTPiXxlwsW9xc96M5P6Hz5qJRJsHqxNrXiDiwNEpK7Yv5eUG6cZnttAXV7jhYnqxvKZAtr
qoTytJt288dPb60s7iNkPRgmEw5x0+zes++KM4HkQdwtlRWL1+3I2aBqUrjmnhMOCpwhwnUmduZv
/280Mb5A3SH6Q93LBCJFfENgxgVblkttpi3xrDvIp2tkzK4QymfZAR8FMHGROin2XaRO9Rjy9KhB
/MxYEH9jj0Z/lVtkZsxELPyA3vOdXKNiWC7IrJ9T0wdZ9vMa1Vv5ZKK/Tq1gef/BCQ6VLRiA2Vqa
t5G5UmNj+djI2+sYhnN84+JSVR6J+/jitqM+6jN53I3vW6TO5o/5a0VXExWv3YXscKovlOg6o7g+
JrZcIoEx07fSljOlnD7b9g+NhJxaXB0wL9lk8w85t7XRgr9aFeMJeQCKDFUgRcYcK7+hikTI5+cC
SlhFf6E3wTFnYY6R+2YBykZIMc2TNRw739h8RG6O7FqYRJBIaT09JtncIOhRfbyw4mL4mb+guxXT
NBKhGAEtUi5TaYJu41Tmvt1kq+eqnNWL5/y+qKHAZmfzhLAy7ztKR9Qf5ubPZ3mLsbCx5tnyinIk
rKAEERn0MATbqO/fA4hDcmwulYZqFMk5uOQVSTQlAVJeihrUt6m+g81VSLlEjaOYf88NOiTCYgri
kE3qS+mNTF8/m/t2oW16m+vPg4GL7HukrsS8secGfu0KFs16AR31p+PqxXyIdrrM8goPuhIbeEff
HVtrJvVCXn53Zu4A0jR5qwgn2hM3KRMD9zR1WTGtnOsFu2GEMmORYrMqfcE/wQug1PHDE8qeuYXX
mAW5be6orBAXEd8R8UFeAIxFBYp2aj2QSPkX2piYzIQcHIupla3qe3PP9ulSszMT5UUxR/D83y3D
FMuUx2vaXQQr9YmpmSX329n5w637AnxqnglRGm6PDKd3m3iCvgL9Vc6HtDfpZ3Awa95PMVgJOSze
qa56h9ecNvOpd+gdOCccDmkp/X3wEywE/EVB/4+kxwfYKOePA3q8vRS2LBVhpigS/fP7RJS5Z3Vg
pmazCbcxM+2JnZp7di9K7Ohw4ur3V0xnYqNLTy2bXfBN2cXfxMnGOJcq0yuMlkKceTbFk+yfx1eU
10FfFWJLnDdWGT7Kq5wDdkdPmQPkAHgz0zL1DGYNzjKHwd6IiDHNZof3LWqiySGnz535JqP9BbEL
InUdp3fvw4B4fo7abVzWgwpLInmnqeN+6quozkve9xZSlm/qsQJX7YtwfXWWXw7n6tWHcK8DgRkn
tClexgVgptuekBzjur7D4vmrcx9x8JLuFeowfwveS26Nnju6DAls1NbhC7UQTW+BfBsb78AETpjO
WVUIRPgSxPxaElb1IFMmojuhbW84ZEqbP929wYt85O1e6rH6jEoOk+hSEV/npruYungVF3VNbQ7A
TNV5OY52oGybhhy1bwZmX3GSXMfuzyVtfZKu1PAM4iuY4D6qA99Brmwtc1WiKXwGnPakZdcLuyPo
349hf4CDsR2iYIz57DexJdrHLe5Vp/sKCl9GEXXaP4G5ylP6f6gJjF+FQy6DSgdz+dKkkJkGyZ8N
4aPPMXkUmazCK55enYH7/fyPpDNbbhTLougXEcEo4NWaGASaJcsvhGU7QUxinr6+F9VRUR2VnZm2
zHDvPefsvTYkxKemM+vaYxfJ74wGzWdCzOUp3aiHyeXVm+WMynL4pb8vyagQZ+k3lEzu+Vp+sGnu
pGxJe6yAgDesInvO6ip2HKqjjwuNP8y8uDtY8vnyyXvXXnmjkvdZlL08vc7eJoQvXkQGZ4pMgwM5
o0n3tW3WrKvL8jQXDogVGVmRisnP+F0py0y0EXpxPxf/zHqNaAEBVkaSZuIU/KYrOiraytUbh+Na
w8yaHBkE3ujOonFZCVb6YDyKQHwLxKuBsCH7zbUC2TL9RtfyX8Ls84uLz/jWGv8Znj4PxuBPzGm7
xkl8MvMyljMzzZLARI8wQeW18vOy2t4OiIW2GUSjXoVluJ12tHGQIS7DSwjFJQv2QbiueLf+ELhu
CzxcO9YHZRnd5GolozGgJKArzSq3DAh0VTcwdMiNxGFZWYbqYxR6589gdF6DtRgecnrQs8uCV1/T
dkb/VHg748jtJreNvVlsZDIo+Qi1Y2AA4hXhMDyEgQvfAk+fJLT9JLgo2yEmvpkUZvh/RsnBKpo+
Osg+DWUnQ7WppO82bYrDYrwO+m/b/OTNUTd+QAKKMuZX1AV4w8frKFl55ySg8smmCOy+cPsG1Sbe
8cXqXSCQgv5bzzJ6JAjKDhNVnCHkBoqVEBwJ1aXwep6wzdDsBajjczolzgDUfEJlpaJfoKiJlnxu
Q1+xHLLSMt6tqjXjXX6ZpZaZbnQFfyf+7w+aSNpOuussnleZhu6XqDrlrKJ4e2wMmLe63egPeBEA
VX3pNY5Sev3v0c4Ibd+XBBaikjNxPK/oF3DgNe/8lfQXNshsFtOmTSnZyZzL9wsukU4Y+qwccV/g
d+1q8baT/MOq3fQzxmR+Yt3GJ3aeoI4TfY4JgExcDJDrjp8HTQ4bxQGRI6S9/EIlwNrNslDeXvcA
ATdw42vsVbTIoOa4um14b+ID/mgrb7CwC9MJ5w+teHS77BTUUpkjlTN21eIVyayZrYRrFe8Ndhcg
GYYj3fl+bCFs7xxMWm2FRQnTRkjpehL+FjbWZob+crtS+fkMdwRmjfdC24w+LrWZalpBtEZ0xrw5
gSyzBAjAJsXjNIJjWam+zuWsPpi3Lf7N1joFGF7LfZ8tsQIGphNaFgJb3semg4yywltdQH0+clpg
O62/xmQr6rOjcF7lTbSm3+xVLEEBoUHabt6ADUt13miz6Omesi9uUiB7i5oxXQpD8ZPtjise3hJf
nJbmz8Dnu4U97Jg5apiQCeqCH3CYGuqkaV+w4oC5I1LAJQueLwG60yr9CBcj7Lfz2NPxVR1526G4
x9iPdHek4tryqMWfKCCP5AGfwqPR03WM7NINvipSoxFyMPkqeKfgv/iY4KqzBlSFMY/POIhBdTA/
DCj7CIiGREHrmjbJofhH6hbpcpgMANpjv7kZ2+nM8mnNXgtFtdhTSTT8eWM5YoLwA1lX/MBNhnuK
5xdDBJOdNwgBX+yfnRyv9elcLjYTL+hrzVsWcXGr6T6yDpcs4RQqPB2qthEXPJ43ptLAhHTR7YRt
zQSeHo3Fc0cCyg8XU8T68M9Yjm71lf5pGB0TzJAcvV46vJjOiU5MC0mEugVQdkAptA9cBBIH4fYL
iYjMEIQgj5n6B+B+mdjK+EHIzF94pA5hBZAXsx6+bNAyAQbmdFq46IIJoxp+yEi0Brf9UWHIjZvF
TkKRY8FT/YM2hfT/FNbIwlevCJJbx4rww4IFZ5Dqij9Xb8LtCzbGje/1RfyDB0kdxhHfpGiWqEyw
A2Ly1/DVzNhWyiCNYzaCrdmxlXmNwzA83FZP+Rxl4K1g9vPH2IJ4f79FKpl0ZcaQEzf9zC6AQx2y
Bf284R5Hmx4b+2v//ssKzk2Io5jzfS+Y+wJhQEMg0hZaMunjBDT54LPRLhm6pfWLrciBggMWKruf
XqIoER+8iIFAjoSMsxIJBoMfhoMQ3pjiF4zlnjRbdmg28dkjO6SjwBgiYL1rj68vWAwUedId4kGH
pDv+sIGfUOsMEnI3Plh2BTT2qVvDk2Ne/cU7cM943xjVKUwS1Gt8TrbyhduHmn+kqc4kFxAgcbbo
1ykQtl25hqtP+aA+gl18rjR7QKofgFEeLERprSDObixRyzZSfuwD6Dfm3NfGP8uAhthXaYUqewJO
zmVm8xPWLKH0bPEnS/ASgWl+5Rtz2lG2MtrgL77LpXEN2Ltf6/hMW3BiKJoxmYvPI2k7M7c04v/w
qwf1/zGxUnoBs6aXTRk95Rz5yzqzlsdtJ4IvFrx0fhCRvuKLXsD74TiDpE7wobmsTWMZoOu+jZDu
6S1Di2PKwGSW2fy4033Rxhr/NJ/TXX28P/Vt+KmSRi3+kD3cPkjmpMQJ1y8E7WhGoyUkdJ7Uzn2r
oO5R9W3Il00z4nM+8JYhE/4eL+EDIuH4qV91jtPUG4JLzae0/p2w7hk3dRdX73NsER/9C5gbXciH
BlCMx42B1EhSz7ZVsNWZMI7Wgf6r5esFM1XQrVfIIp24DRg2s/bCO6PRonoikXuI7NDaKQQz/cmD
Iwr6isPYsHDw2CZwLFiCfIarzFBd5tbsHZn0+VZ1p4yqlTpeADS6GaIgKfd0pEQZVdZIRmjBHqy6
AaNZcZsXn9FnLBwHDe/iwEsD3Y02F1EMTFKI871m/7UzaeRu2mMJZbp0mGjvaVmd62NHy2f+Fc+m
Pf+K5g9nrmPtd2cQJjS4J7vad/vyq+afkfGs+ezOIi2O9Ifj/vwAiHzCl9uhCZkupRN/1kdzPmng
ZzP+0kfpZFZHAiudH47dLv1vOok98o6Odg8te/r1uIYuFEvaTr0B6t8NF20nf4P7Pc0auvqU0wnj
rfhe3JrfBY3EN1JrmkoImoxbe0podA70QKmK6cgRsHGiPktcRq8cxpmOHJrf9hR/Vo+CH3Tu0kG7
Zcgqf4v0J2k4PShsm9/5u8HDvtQ+nbSHSGcKP6Sr3mjBtKfhPJyDGz26+lTStaM4++/v8Hv/9e42
DT8JF2DfnuZifO71tv78wecvRTFb0TbpmRpQCdJ/plUX3BSU5pHL1jnLWozbyE9NvcTeh8SNM/2D
L03jmcZge5qva/4wbvMsldMiBW786H164zcOLgxgZ/j4mn5vyNWoDvv0ISPF8dh9ugOlcXdJ+DAK
WCF+OsS8cycKgdSl9+fvya098NLzLx/WVpjOVL8Tt4ltAM0qFaU6D86jB6uocZubc/PHGc70xv3u
d77F/01roXOiZj1AwOP3R786jD5X4NQeq7kpfOFyKbuSexk/DIdJI+hsdSbucFVmu1j+yB/zVagu
1LRQtR/YPU4aT4T4PX83/jY9MAbC8oxKSPnd4neecYm3+DH3skuepPzAnImTz+bNKKj051HRPF+K
6JQnyLF4CC4cjsdvlrbmEj3U2TGQ/4rf87HigHPE/CyI6S2/Ec9ximXFrL/lfxRH007AWSB8zhcL
uty+Ojd75dleB9d4lFvNeiE/gn10hOJLm3qxZfveD4eFF97ko3wMv/WzdjbPxlGjC8e5SPpJd8L8
xxgo8MeXgTNyZ1qDDzV+1yc+Yv5gghk9xlv7jcX1XDvK/v1N2XgvvY4UD8TcG9VJdxVRRrPGo7Fg
4DGrSOhwRfuJFpOBAxD5yLPeqs4sfqwt0wqJTl0cRSc8lTcw9bv4kF74KjTaE/d95PCKXSJd0dUD
W2CsYpRP0CXVA3bAWYG1Q+m5YQGwFjYaPhdiHVsCCMnlYi370N3Q706HeGd4kR3vemc6YPESNjIJ
iOYZPzLkxdheODCReBflLTnSLqmRfLJ8Z+CJ8OKduAV0ccdtexYOkUOCozX7a421RGztrI4E44jV
ex+cNPvtql6+e/m5PaxmC+mwQ/0Ynhiq03NmjAH0k7xMTwKRTeNxjYltKzmLM2moNpRvS3O52r5C
nJviCmu8Umt9W+/kTYZW2lhlANi0Lf7GTb1rN7N3gHhnJrfmZ4LEHaceKQ4SEFXKmequHjq33BLw
bIuMb4EMW8U5I9HptdNP6I090TGt4SAdlH3MBKbjka+3+ZnF2lEYZLTbaTNasoWODN5Fh4aBmcju
7TA/uwI8QD1VXod7B8GBerV5wh9GoQFM5Dm7Gg27eTZOYif29E/eq3aFJFxx3of4lB1eD+mWn3T2
G6h+WfdR74AJMiUBJY41kzVyr7j8Q709ot+YR4kmfodoL93hPF35dgKn6wybq+6TI7NVHAU9HBZI
B+QjY563oyMNU7bCUfeQOM1zMSzYLVPbufH64l0wbBydB+0EcGZjeiFHjm3Ela9pPjOUPdOKhWMO
0Yglst8ixMrP5ZWr4pWrdtPQq1UYfbDdrbu9OA+z5nFvcmJavY930e5tRTtCE62Xn/CPeJz2tXOU
Zi/SIULajGWBTjAv4icWcTTXHPhJDQceswRAsAHGuCpJm0u29LPAIO60rUFKN4oNtA2VbdImB27k
0d2ZlUNW4erHAa9kxWsxuZoFO8YlrBHONDOnbYUaYv7R2RbpWs/OZkTczV0AaePNPE8kUV66Zxpw
jT4DJ/OJR8BcFR2Mo74XzvEFI9a0MeFUFzvh3P/TqBk+oCLhvloc822+Va30GEFeOBd/iydAFbd1
aPuXqOqtEQ7qgjoXQO8u3y0cic1yjhmRrwpvlUGGNTCfX/k0QdFiynCZHuZF9UuLc9CKVYKhWm5r
K9MWLc4TEEIje36fCjQE4w3TanrICDZQNi+HRxysckJpQCG9STedJZxe18odrMTp1yQIHEqXFx3p
UehA8mUmiR9+rWEOST2N2szwzZ1AunpsEy1pG+twldLt0Q7Cb3nHha/YEtrOfo0m0modYOWMshhE
Agbc1978KAFE8YVTdiWy7jDdI3CIxLTTZOKP5BiWQi+3GjfYVXcCcV3QbTy50Okx4fdODv97oOfu
knWUMCmS7vTzN7pFN4URYucq2wKn9cR7x9q5LdaDk11Mhsva5o3ViKLEUlg49GN4SC7VLbmoG8Fp
L9KtOMkUdn62M3aDhYuduDTYf45kyUt+EEzW0A2O71lmai1QTpiu9JQ4uMb7l0PsyJElgskM2+i+
vSrPGU8cIqbUGSeRJnVIrmRTnxkNpCw0b8Ssc+cM/eSaAv/Qg9QJttw5+sLc9hD/oLZarHmE7GqV
2vX65WukY3AgR4Cs8cTW87Gcrwql324c8YyDxplQ+8U3Yy8c+x1UOctwa3SwtBQ88OvrF10zjFEo
7BnyHthaeawAKTOj8kl4sLrdLBF5s1tMQNPnuXvJC1SsoYduWDLt9FTvtKPpETusePFNc4qbcGz4
t2ShQKG7ZfSENw93njQX7NkVke2eOA6wdgjZrnxfkEj+wg6JwQFQA5nDCa8CwH/B51zsG4+Cmw0b
Zdsjp9/heVwq68VG2IobvCQzBVBZiwSiF87Cas/Cv4w1fA4V3JL84gmMi0gc9YdyCbiIXxZuYrd2
8DmhqDosVtVaXYmHxU7+zV3tJJ3ER/QMdumzsv5LTaSfP2caSpSvJ95vsAT9dlaTvFwTrntOoAer
gCWjJGRxZYzFcsswG2GDBrEmc5jponcbdrPfjq4TvRmJpYTdgmL+dc284Z55xkG0Jyf8HZwf5Mto
0+aptonGkMEV6zXB0XiLcZVwHy69lxwVBrIzKCqxWq84d2501v2K+MrAFvyXx09w0E9oJP2FIzvA
mNb5hpzkTYHOvN5Flr/YxG7Lf45kRWW7/kfzXvLHe6c7rR2574Ox6W2RCDVQjbawja0F9xeCKg9N
chg3wUbx83t6V/zoiQHL1TxMSD5uWTbw+CodpoPoC27rmnbkvBHnutne2JR2sA8PxY3Ci3Q5HUo2
loldcpF/TC/yjXP7CR+V50Y915/iGWfgaaayXaQTwub5v5B+c8D9paiK75pPfU3vm52mehbPxcGw
QYBYry05WX/aiVtFay3xKu4l9XP+VA/hNb3Pv1ndqyehmPcEnwmP2T06Gw9akLx2eDJbDz8fq6O5
V7d00MGds0KQIAOvZDV/OHbUXXCObgWTTE5M+/DYuY2rottdkGGp7pNL6uf++1JeSHdygQX2B/0r
gU447uqD6sr37lqeDYtjvzuyYOzrQ8/VjlxxZ1j9ReU8ILvj3Tixm131w0y2Mvz6GV2FB8tlei2u
vdV55Z4wxdP0XfgMQk6kw4Vovw/hQ/ouLxDKbpUf++GByaR+VPfTcfzNLX2J0PcU/LJicq+Mc3HD
xHXg6MM7m56kNUATy/BF3/w1L9LBvAjk4dQ6mND+AwztGVc82uJzcMrlOWnXhNYNMKV8xn/pHyez
/M9kTYKwiCiBX12J5Euv/b2/59dwX3jJHocw1BRgg6t6L+5mm8xiA/9s0x7k3fxS5nyA2KovsVX5
EIZXjd9tc2e0extCrqVq6+lWX7LDcEtPBIudTBK0X7+Ck56IkD8mNpGr94aRBYbzVeeBPraa62jl
V/MRHcP96zxjW4jvOCIMOFdXjpjH/z7StcCaBRKg81Q32c8nz+KvugI+hF4wuqOVQVRfWPTnPNEV
3Tc/SeTkW9HtuVT1XX+kV8M3/H/BKThF19e+vXOh/nqXs8ijfc7/qx1qt7wrB+VAIrzbZ1zP1lE9
c08+1T67aXtlr5xFX78Me+nAmJ2/EnupF9F5pl1tXszf+C/6C2CCF9foGpzC82svaEu+MP8Iv8pD
eqgnjS8fe7otzxZQztlrE5+9bsdeySl7PoPKfu1oB40/9DrzeSz45pwIRH9+S+dDu8ZH0flXduqb
+VPY0QXfPyZFGq2SLWzinbancPBjokWMY76LdxJJP5GnCR+tFZwwcdgtdQYHsy0GA5AJ9FpxJwbz
kRRQvWF392hPIKw/g1AyRveZLTklMfAzr3dy4JtglNjk1osTOKaAVeSIK92pd9O/gunqQXd45FiT
yo3C8k6cxXrBpqWss03u8FDdo+PotnfUHtDeDb90p720F3086FdkEbcejddm1oSoW3ULtp77B4Zi
8HIHj34ofcQOEz3jyUtoKTea3UQ/vNlW5A+GDuzYjOfnJZhMwh1ZAg7Rx4QAZE7O3oxT2mvccFsC
g6GVz+qAlWTfOToeNqdd1bvXpV81a32ZcShGd89+HJ2pnCjiDDsV2U7YUPxYBC1acYHAtrjjBiMq
Rk1mq/9ZBggIugs+tQYVJu1FdggbcItVrUF2c3StV1w2Ni87I/7R9N67fqVu+kt9aACVn5SbvKtO
8m5aS8uWyEwYQCjARRj4HBxYKTsiZqTta9sjtSmP9LHRWsx7UOgFl3Br7PoDhNDtcAy4MfI+Y23T
jxKxF+GlWZuO4OBFcvTtAkEGEMFNdujlj+hE9MgeMYRf3F6H7qZ+trvcJ7n1NHznpxLzaeX3bCK0
tS4FkgJ7EXw0PpsLxwZ59qlatN8OhsXdR1DB7V7O5VHMnv5iC6r86oT9bry0h/JQX6bbG4MYxzEe
joPyrVoLd/Aqp/HV3cJtjgS07yUvXzenckNm5zq1cBY70608ZI/UItLnt77IO+h43zUVU3t5PRqf
r7Lh8zj1r/Q9ADrEc+fKgNHrS82K1W3lXeTmp55HUbXIHHSgJO5M530R+K7lIXDrA0lIS8F5EYDS
8rOaTvmbrolQsjiT+PGp37GW7dp94Epeys/KV1tjwnIFW7dbfNKiS620nHg5xo3mBD80IHf63+Dz
Dz99echPggNT1UkO5UVkQsDFzU/av/ISfMr0Jlkrx1U3d/konyCPYT/Z0l7tIenwPHk9XinkMLTo
Uxfj65rcd2pj7oVtUvFOBAmpdGL7a3vNKMFmp0i6x4cZURqzl51G7NfcGFveQGrh4Nj4ARc85kLL
buG99qqbH4GZW0CyNYfBhD+fLhdub6u7wh93Kdct4lcddY1IZSNa8j3Zi27D1SEV1K0B4OzTo/rs
vOmaO5PXoDz5K+F3ZUfpTnYip2gJlRAof4BEX2aImmKuh+famJYHJ2fhVFmKHz9TN3UzjjHUwmTT
ICdwJye5QIO6tBxlIr+mf3pobVDERXQRJC8IpLUKUkTiHZtIZdGEdf9ibmMgYHbFUl9HamfX2WJV
QL3LjBwzosxZxCe4bh1N/SoXorU20myFqWKw8wuzpiFEgSOeIqTDHx1A5ijJVhqcdoXFR1VypwuR
TsFZMrZNeW/CYRNNf3GbbviOelPYQyPghYVRiSJU0DjLaBlzI8qfhI6vnoB7M6k1mA93qBMa9Apd
o2x6rJiqsvuvs/yhzP4VWb8HEVFuSGGiAMZS8N2Jr4ehPAsTIjvXlTBkM0V40KHYAWibBHaTQNeK
9mkNo0YZoR9l91rw9CGwolDdlA39bib8UVe4Y4/bOv7U40sqQrLK1/iNw6HiXP81mNCPpHXGs8i3
foXjatH19uK/FKK2XYvirhdX00x0ROJ30w2iVA/5SMucVEnyzJct7Xj1nHAT9JhsRS4fSEkfitAb
As94euOa0BFD+m8KZiv2FrNgDqSEApBxwxk5Ihsp8HSTK2MZ4hckKay7LFrThlSwJDA+mF7SHZ+D
4X/YZmHx3KDLaSzdMoI7ot5JJ1kjyivOCtjNW2181Az9LhH9FFItlTX8HdxP/82IS2OjD1QjQFfW
sIGMylX40MnmDUyJGjjeptqmwh38JvaTAZAMZJt6c9gKxqaNfbJkaerIxcfPSIADctlbB6ZXW2cB
9pKvKPZkerGz/3ilgy8PN+WGDBFSl2sLHUwAAZbSPF8x5aaPvgqhQwHKOReoRQ4LfwE68LUsAmB3
3PiP12+IafPxfjRXLiYEV6DbRse8mdQPzwi+m+8G+EyFZGOTQcEhHBIUwKr619wyNnSIOUjxJ2J+
0Rkh60K2tix+jW/lzksYMPuFFElnqHGy1Yv/pN8iEkmZjziyQqcgjWt6UKAFG7JCifuukcMcsAAu
khtMzYTpOoNthtIhOB9ssdvmJDGqgfXFGGxgbuMylmc4qqyYoKMyJ3+zM47hNpitWTFtXsiLDNUh
pOGHH35BX8qv356BNqq3wpJ0Lza/UOCHnJ9/iD8HK+pBljdtHi8RqVFV/QraZhIRTex7ZW2Q5SGs
GhIDMd1Lyy78FQi5f/ncKAGuFOPfqD7n30J6Zr4WjJuSqbVDrNm8ydJnQ8t2M//qM/fnQPdrkx7g
G0JWs0Lb0E49TBqBtCnRuMKpN5bMjDTZMUD+Q2HrmCevJGgoromVGuRX4sYyihsvwnLSaYeo83TW
ZygXaASWPcyzyBGKjUTqqkSbV18iRSoYEopbeP0KBRpPfXhrv4rFlhekcdt+Fm1sI9yrxqa6N5i/
Fk4arODXhsmqwPqYe9D3Alt/WYveX8BTjawOV8g1pRJs3B5Xj/aJ4xjMrFs9JT+5qoSkjtv/Gjkd
yWvtN0IY5rV0ZerPeDWsEAzgRijBWAi3mPxlgexg0qPQR2MLpafPekrC8YeaI3b5SKu9RtM2y5c1
4R0YBSugGldD/hOuIsbrS3EUodskq8qhNarQms3YoKjOiexUcYjT46R8n6GTXnjo93jrx212bs8j
FVn6XW5JCCw2wkm99J/4W2MUMiTHRVjI3lsVS2FpTQkOyx8mfBVOETRGbxjvDPlHLCrELDg9d8xC
ikU/0e6jVV/bi72Sua/uPilecC6BB3BtDJ6kZQrr6QhxXISJt6IdCSSH8QAo6hokGdeGMCJu86eO
JZDJVbEX+IYqpnouial/MDBmZqmZKz1fUUCqEqpSHhTOVy86+aaNhACZh8klMc8TGD47gJQCxWDh
JSze04BYEc4Z9BLUC1ytiKBpdFihhTailz02kjrHa4SsGTUvLzevSZvyBf4/8l6UMFN+9cpgocPi
3Qjhx6tIWOSGVZuOQG2vycy9vUglp10GvNFrXWGCbHytxhrQ4v8jurdMrDhgl51OwUwiX/fBTx1g
byRvnsEvpVjCpOaUGjS0+RL8mXrBPmc6JvItdBPi11Dg9kmZx8vfIcubEndfSr/kfNF7/Mm+WA7o
W6SPf+0z+EberZ+JUYts6RDNiNF52TXtYkke55f6ozsjvXoaatuSiTSz5aNM9AStxmoD+CxEVnLB
zjWvDUxLdbTU9GQRaAG/3L4QiXgjE/yr8g0Pgp/jHyfLG+4Pn+2jOTOETb5kItRdc1tstUfj0TOB
Z9jSViCa4admzczXPGwSazavp7jSgvXrErwf/T7jrvpDtU7/hr/8DywY9z7ZYuLPWhufdmdN2+Zf
oD8B44xncdr1kGKxGsHtyIdHAaO3/xBhIi6WhbGr4X9065fm8eNP+jptH0R/DTAt2IJFsN3LJD/0
kA4c9JAE1LvSRWKt0VYNIn944/8h0GfoSv4XLgBMf3R0XyQn5iyKLpC0G2jOItw5xtJHuDrEtCXO
4pLXVgip7TMgRwToNLbrY3geepgXTfshBusYJ/xPjlhdYf8198DFEFkWk28SYMokRLkz7Z6eDJdX
pTsqloKAZM+WOSGHfP97oxX+lnijWVG/jfeDA5fyhZia3QYxD4t5z0lmBYIWuRJ0Nx7C6arimSA4
LzvUVO3aofgp/9Erl4vfRv0TfthCknzm1s3hG5zDOKUu/tE+O5bKxzRy6bEdRSu4awIVeWRYvJJF
dk1518oJPH0I2lxEKz78kzsR9j1whNQRNcnmcKTWga+zewbIlNQYg4RCFVtLTqVMrjG8XVNL12pc
eLqxHbWjUJt+inQ10FmeYKMLL4otEgQyueAO1KigRpDExyg+VRy+6+kRveD3DbeMV6IhC1YL2f6m
PkJkjPxWF3cpxykBDotEJ7rj+lfMMdRsqfD0RVW6jF8ce/DxLzoRebBxn896uoapvPlqmisfP0Pu
IRMRBm8io5WkRq5S3joQcUJyE6mG0bSU64mT8rg2xdcm0GwO95L9TlCJGpyL0u3LZN8el63yHRDn
UhnaqgWVHWDKrY9qNnOtx1kwZ8hfWQGHNLxm8U8afwrF7d0v1hIq0YHYC+WqouMwWMJicaV0vkQ2
7QJBwAh87MEFawSvwrKW3gth3+fneHEK43wjdE4jpJsipQquUX71rsawPRPZlfNiPdLIGHoGaKDk
3s0pq/pNkFNhDZ/KZ5rsiGOY6m3cH3KaWeTWGLDQhp+UVawBlMi9n7Ro+84ZSGhPmTOOFj26yCTN
rISTA5ExKTfhK8TQEdb/MlVca0hsaxbmhG0j1BDNAQmhaMaXaSKERyfFI5yk9zjYZIpoTRzBCnNT
vykbkdxGBL+JvswbVjVHhQ0uZwd9BA2teKCFY5ha2iyxQ+vwft8mVE8xAJAXZo1qqDZli3ScvGMR
y8x7YUJc1ld9RngOrAXNZKhRnKfEdIqWT0RPInlMgEQ65Tvuc8eM//v9rLchxM+PX7eoUIXL/33x
bk5zoFEt/c2hmuF2TDgNqRCTha2hUBZpvVOwy0e8IAOmyMIJMrdSV6qy1wgFJORFxmuXs76G+bXS
tY9AI52R2t/QOJ+hf8t4NAIspMo6fZ/6luwevOpcEKgaDUrdRvpS2MqGkhiIBWHRDcs4LEfWkSbT
ySndTEO+HBNAuVFqvSiyahTXQ4Q0boKDYJ7eC53QSn4py55Umc7EEa7oejektTgda1RDRH1IfJBO
QJ7ARZzf+F52+pbJgcxMpmZ2qeKMgIIUoG9YGjwcXQhooPgXQZQMivQxJQu7GQExsSrwwbi473Hd
8sKVjoDO8zUxtA13UQ/ZoyE+qHZltqE327QRf5bJvaB0mcs4McOOUWLORifZygC+gRX33UdT7qQG
ZgQbVc7hLcNHm+frlLOc0lKYsBY3E0NAMi06fFrKzeAHoI6TZ0Umn7WWb8X0XDRePSEueZZ55CTa
VjPBV0jhplFGX2Vx+2+zbRtvxITaBNp6DJjxiNtqPIYvuqny6KQ8VHXbLo3ZhpHrIOk7zhll82yL
p5FIdk/Kyseiaff9uwEHTUDpEP4oakilRT0hIZsxMOemCWTXBXCpnPTZat9wAnonf53yzwBxr3Nk
kPCfMoisrQbVax4ctUWzauVjWlsSMtk3ngwtXCkBphcXAmIZxhSNuIB4+szKuDaCYxRM+94/3MIK
kNBbvU8L4SOb0aQvYCFfNaXMwDMwi6gqtvpU/Zd0LIRQ5FDM8ZeAhqWwBPsUAo5QfmjSB3j/KFNW
vOKBMB3TcVhWbNCFIaHagg8HCnAB7TeBEjM39JkixqYtzGGnKCangop2pug7efWyYl6HuJKB5NKf
E1jPU5mHVnQNcy+2JQ/5s6RWDELqec5qWrZYD3FzFWT2nhJRQ9F4sZSs4pYm+zDsgqgATSnCEh2y
w+ItbEMQ0wYO9mGCQdlS/2tqTPxPsK3lxArU2EmgPsXqe6UYX5I+Ix2iZTC/yhz2Fik830q3uzxa
Gu9vjfNEr4l28s6tLPWlDn5Sth+i7WvBGIs1J+LkG+cklEX/qoWO9tMtZOOs9T8ZBzrj5dUJfCwA
TQbixBdayXaEiRquxva1jjjQVcDd9Q6nkJhybmnc6UVucIC2u5KWZU8amlatW54Ak78evGWr1C2B
yTVviiIcegRuC1DdfIxw8CbSn1TkxDyYm3mxKvghdRnlYcGeSrwf0uMuC1YKKJFXcODWXZuXSZRi
o23qTKf82jQs4Xoz3KZSBGPGkYFWVBlwhAYT08n7FCJWG/yM4nslARTXiPKMVXEzAeLGnYS4ghOK
DDqBtSH/qt7JShxN7uU/c0COUPKHeLWBS6LI7UFQ0iMp0tUr/jYTtPmtr2q7hub68I9nJCx0qjev
oDlnzIRbfTVMOBHIa5SSEYWrN1Xt+o1aWbwVKWuu4mvmLQDuMPLjzVLbtKYKcFQ1ALk3v7wa3aYG
S7yB6OnctYrF6Xp+CJUJZktQIBtN7ah+BgIvBd93uOUZXXV0CWIu2k0O6YtValK+Tf1L/A77p0gL
g81AVk4yl3Ugyo4zTPVbUsLVYrktMPjSwAhHELmkK5S/fV+dw17/eLeFO6UmW/lgidV+NMejRJeT
RlkWu2PrGCjdzNddpdgwSB+JfD112oVncOkExWtQYMYnA9G+gS4yZGdU6Rj8IcIUMmllox3ltFv+
i01pa/I4L3rcTS86HG8RWEz70+S089+1bf6IuvlcjNlaz0Sg3AiSRRjvymEEctSj1O+YJCFYNzUo
yhJvkrYM531E86bQTzSaOKGCYRgbo4xHfvEZSdJKqDzsIFzzxeATumxOHMzLm4LCVUVe8u7B5itE
qm/ZfkU0pCNqnvd3Xe81yVECIlPSG3DFkLnFAgiiwJl2mbxP0/9IOq+l5pUlCj+RqpQ1usVZxgYb
sPm5URGVNcrp6c83+1zsvAEjTehevQIXQTbiVWTLHR8m4tbnmwLW8LB0/22S3zmH8LB8ldCjPT7x
aN0kpOGuUyVmKqhcsR7GUlkP37OJMyF952rOMdnK4sB3rpbJVW0+Oog5IqQ9KaRg6mYtmNpLCnNZ
lBPlD8UiCbRtugRaHURhtrUoDOqe5Gj2X89yGfdm8jfFGCBYV7uu9gXwa4U2ng/f5j9mKp65NewO
RMOyz6GDdUGG6UL+BTAJgAWayQcUOugo9sioyBCpDLR2PS5WU4v1vyMeEprm5pRX30NlXAo33GcY
nGf50eT9OmyikYqshyMwtMWmZJpTU27BIx51MkUMPMsouKaZ9ik7a4b1EM/IJbqrunvzPDBiXEf1
Uw82ln3jeG2BrbrzP8dF2uJ+GBDE+N8dhknU9XoNu2J51wgHixI3UPU3JM7qUPfXZPl0PbGS2jXH
QC7nVhNcYqC+/FZtGbj+WfeRpXBil8m1Njg1xCmfA0cMm15cRPSRsQybJFAFkgCZymSz12UQjT8J
3n3vse+AcYffk/Fiyp9+s8gPB0NYL+aK5727NmMIfzxkJvw9QvxYa5TDrKCiIsg4300igyvyqRna
u07j2OZfLfeTn+wLec3xWo6d+RCOe9dwNuYSAD1L5ALqQiuKr76IV05B7ke1rrz0aSEBrUvgwulb
4obmEjsDLT4WELXrun0W9DFcyhX1U2E3u9x+KQd4Z7AjcSSfNt0y7ISAQIEh2OidDErcjKgpG0NK
LXX/Wn7xiVIuRIgvZm5Gtac0mi+8C0gnGg0B0EljsxSbznFQ8Xl0ns+LZW/xfhgwULUD+jKdLFlH
wq9v3aeig4PEEVTE6AxkRAEZUau1qr0g5El7IwGPrRjBVXeaaxh/ykNUhqs5/hwRqHQW2rnu2tf5
QXTkTeQVtRvO8DH1fHpXNeJkBqpImwkBMKNbBNAc1rDho2rTYWLmR088oircqdpW3c8eluttzW0E
0h4icln8aZXkEOho2kru26aFTelB3uDCj7lBqSrCxwQjydjcD128qgxIcHpPGb1cZ936aTr/UC9n
h6pDG7D8LJPASbFZJt3Zsd8F+XS3iD2p0pxBJEIQK+umG6j7ODW6qNkuyZdoiSyM0NuyR3Qd2YoH
uNWRJWHduGa0UPUA/yKTHsJsHrrs7thkSXNxjAUmP2gXSuRmHTJSBlbO34TFakqDFXZ7f4QzJSDh
IV8ySuKLXOOhyZ+57nrvlyM5T+55S+RovqmLdMuIFbCWK9EFc6yPEUIqabzo4SlNg1EQG4NzKnFb
yZWlKdAR5Z+ef444h0yoHCy53m026pCw3maMfRLGNoxQa4QXLqnIX6EDa+k1Np5a7bVlDNzESD1G
YL1mH+c42rfbxQm3M3a96hnxIo02PXg44PWcQ7IvdgPny6rFLmnKzm6KXyVnjBcehMY0lX0Z0tbX
uDM601n3UDuO31FDAADS99APLDIn9GhfCuwJvW+R5mu6Y9NyVhZ3XC9bVQHUiXyix558RhdOdlCI
GQ2z+tipPEbdroVrNDL/MurV6NWPrfVJDTxoyLuuERO25l5k2lZwbYYOamlO8jmw/KvVM++a3mmc
OtYWI59UNGvER5uII07dsEvIiMPCKZ5kgOkkE8wzjIta1p32T70CD1pn9eL6NxyNjZ5ZsRFQ261t
sCvQArUNRu7PguZm0jFRlc30oFXvqnBS9XninXoHg1Pm+s6Jz9sPrtovvZBcsmqdoBLKbo150xaI
s/KPysdp87VgK3NEZjV1oFbvxxGKZ4XzTPruxxdzsrc8vqIUm6L7ixA3mE0A4kKTCmuMalkAgfNd
LT1dLwzeLKrHGkSSNcmrM6p5ZRW4u5T6g4sCMoGEq5sKopjZiANut1ShDwLH0Aw3Iue3Na9MVij8
rQSD5Pnf3CAyK29NCTuN3qqYfxO+mRuk7W6qKS38a6PDT+ELBnL2YiNQLWTvgTS2v2WDuyplvBm4
FNuj98tDbwsMyUvqfI6DuQiWCHxw/Kn8f1w3Fqhqi6Zk9DgHh60hw73UufiNl3qAyjx8pxl+hDC5
KEFmGoiMGnjxn5f81+Yh8rJHHcBPTusMMojL8HDpGTq1bxz4Nmq6uAABpPuZTCU0L9YDaR7aVW3s
3CPFxSXsaApM6R6LdHoBG96GnX+kWFwX7hIIrcAyENRP+WtRd5sX9Tjy7Nc38iezwNtXkDiRvrhR
vdaIsHHy/eRtzELbgscW5TEszwkTvPxEsibjyGytEVUV+ulhsgkGwOQ6BK9UbfHovnZ4gBeS7Qof
8L/RJ/BFTnh91JHyjT4MBaDWH0wAeKoowwp0MB5jbt4dF61KeK9yyg6cGsLYWFs/IfhGZZzG4SUf
y32cQlysciB8knKNk/Rhh43LgMEcQ66YefXEmXKmv/R97EvNaGVmr6qztwD8/Oii4AzWIotoPnZy
IU3hE/UPwDVq4hRBKgkwnP6gDaV/cXiwbLrpK+4vs1avfCC5xHkmhLzjiIl1NAR43rAksyE7udrO
l+cIK3NV1/AfRg8Bfvxth5hX4JsdVxRJDXMrEnTMZud19q7rjK3D4Hp2emjN4cegYWteMywcP20C
ZUsD12KHy8+hPc7h4RJ33fUco/zVclEOj8xcjHnD2T6iJ5bRP9N4S0wm2ZxEDegimaz+qgV5pvA0
eN3eX+fppPUyYTXt99nE+ZJ3rfbUQmOgDq4M3VOYXkLI67nN/q80Bg8Pdsacbrk4PC4FdrDlI/Ev
EvTj6WO0HLlVfWrOAcbCIhn3yXNX+T+Rfo24dkM3EHxjA0Z8Y12aWqm0wEmciQsZRguf0rCwlfe1
e8sISauRmspryaiSq6xxT4iiDQMrX4Y0xbyPZ5uxtTrJf2Y+qY25uPYmoPFoN2beiT1jGQApOd+1
RY5x57JPRXwaZr/cNKL9VzRcfvS09LwWaaWqwTSQG7O9LL/b91q8BiasVDesbwYDnfty9cGnNVgt
pEPbZ6CYHpiogxFT4hJXneqR1h9HFwmkVNwStuxUxDtjpt9ZfheMj+uxZFTIy2YnD22+c6IflyKB
xVz0+e6atiP3zW5mBddJvS77cWtEr7pxLvyLdKrNyKw29AQ9Bqyxybh62cGw9hbiYQt3hC5HUV0n
rwl1RCMhPjGW1lHByaLfxnV3FDOzBtzCNWEGOq1xb1/tzHuulp1Hw9ULDBkl7RyD2WTGyJL+t/hp
q4R0RnwGOghyGrxyJz9EYNUi+/8xmnzym9FgsL8gWFdrC5JHZYjLpDHUY6hVdgiuDG1jY0CuzyG3
LxNXosm3uQ/VGLTH9szHKAHU1QkTRCCYmR8DV+QoNwrEo7Qz+SqjPHIs9TTsHXQm/80v54cqYgaj
f2XartemDcc3bY2Q57Lu99Iw12Rtg8HLDnNOllY+YO7IsnD/VN1ca/eopEMQ+9Y4tVp+7KY+CMXw
4tdJUFUMkWS8I3KTRZa7hE8bnMtsAA+TJ+7OnAszKTHXBQXJQd6I54FzYhS4SoRvEnn2AM7BSn0c
Ddyb4R3G5wZfmMRCuGJfCNRd5fJs0UQXI5rG7KoNWJbP7ZNfgbFxls+9ee9T+AVkRy015QnLSNh/
jNxyXmCdfMYlkGeK4XGO/8ZnypWpcRPa/j3kFtSqbmt3PxA22lYeumanT5eKHARbWczmYm2EfHVt
BR19mckTLpjETPZZVU1qO3Nlq5M7Amiypz+PEaCNTbil75IaRDMB05jkm+5aGzsG8sp4KNGZYmHM
GCsRBN72H4X2zWxkbZbHEoSxs69tzbASxGPQTpoBf0kf7g0L7iGyXrSYFcsea+0KM2sE09LgWTC/
TBy5zRZtJCvt0e/cLbfGzE5rLLINRQ8bXpPXNHG/SbCsiEgQPqm0HidIk6wH/1H0mI+MA2I0fq46
GJtF3uOoCjyBagqbgwwZaEtMeJ5u6hmGGW5boT6v0tJd54N3znoOghlRKxcyL/SW0iF6KrcDzXE3
DNumfeXZNx4X7Ub1ru18WdoXW7n1s68NaEMygu6jbaEG9N27zPHWRCGgPTLTEITMGa/SCQZMAn38
haBrV7e+OkuJlpK3EKbmyeMcqIlLWK5jgXkatWH8CUzD27TZXwqfMzNU/yM+47zaKCcUNeZ+xV5o
+XLwD8uwmDeNNXujSHsOfOxHfA+0AJJ9hOB09r5mvNj1fHjO8WTQwhYTiIWYQp/ZCGKIP8YWkoli
mBD7zojU3QBdJJRADi12/1wWrCj71cm1b6cy956vK15VXKQ/JdLwZhgfBlUPu9pbycQ5bLF0mP8V
tTwm6VmX9Ubn5cZsgzq7+eClcsTihlN6gULmxkQt4NpsfrLcqyFQN+eIszlPfmOouQMAO8SV1upW
mfYzxa8dCLY+rgoEJpL+loI09C8hVjudhMpYcsoeJ4YfnEKy/fJQxEMIMXFjootWFR0lZ2rZJDJx
2OL7RshnXK+IyrHlCy45tKrxlSIu5cCjnDIxph7a1eTsSjfgmB6hU6WwonQG+hag9GBAKuQRpzY2
/l6N3T1LaE4efVBFb2b+nkFBtF6MSK7D0d7aaCqqwjtxS60sBvpeeWroNrXiwhinExrkkWYTTatJ
E+ulIQQIu6Blap6M7N1MoZTQZDdRcqED62it5oIpbUwlp1NWlckrvAW3uHp5fFAtLEDKOOpb2F1L
C1Mof25dMiEwA2qHR4DSQtirSCelBtUk85edWn8GkzKRR/j4GM8OlMPaWI+ZuFQmHglywiTE+UvA
LEESNfMNHBTskDTk/hLSRJTRhwtkrANqNSny6ZqsNrmaowuHakvynKqWFqyZ23LeDz5CZrBsg0uP
zydqto/paPie3JvuOXeMXRzB149gnMDesYiN10toeOespZGyj07T4NxH4d1Bn0g2Wvic+3bADbwp
PW/lMelJenevXoVajFhkNBHpAXX5pOosM/bPi4sS4FVBVfT5TH4gBGE60Twk9kWho6y8wBfMo+Zc
HnpR/ocH5eZOlf/U/ql/nr+TQ0k6XcO5NS/vxqwQjU0f4Whm4W3G5CSxOf68AV8KnM/G98lHHuQP
K5eROT29m8q3xmyUhRjadh9JDxIHfr5LVIxNYkuIL8C+Cz8Xbnl3J2uyRMBuzBDS/txvWxuuYqXa
7Zfo979hGLyrhmTvUsOLF/Euf4vDlG//teNX2tyx1IirjSpbvPkrBTEYphscoaybgc3JGeVg0xal
SiNgD5Bg7WAo1fUIw8EbMtMnDsH+iLhL6AQ5jVdZHvDOe5zhOsd6sMabUQ8/Xp3AQsD7RgEkDHrz
/kAWfersah0GkIbxDEqeiBk0ldsy4tXdOl+ji2Hw+KKpGN1obRPSJ1GJxH8d2RlFhloEjp6aFtd/
3fA3es4vFflkIoOLPoRDaw1fVPcf067d2tkP4FfGfK/ps2AAxGgquFLl8D5pmOzY4Io4Ai2MJSdc
MaxTQ8vfD9Z+siE5Vugnu35bpMNJIZdAFREvWnKgPPoarsoMkv300bfjXUGYAD9crazIZ3brEO/V
v2Y+45HMXKXQOrXcYUiK/xRXR92Rd5iRWH9lyTPycJgh5sbFm7KHnZ1DqST0pw+nB+aN66vQ6MDH
P/XvUmqoWHuzesI3PYRwk6usrmglHJiU72prq+a0Wq69QFXUYyfpj6eojU/d2OL8QF0Qx+auyYxz
43QpvJHoA9bqyvGSaym8Q4fTb8ygCPZiODVrKAZb6z/qyl/bUWsojkr4MxbuG3D0qm7LvQDsqQ1x
XPx9T2dZfCYiW2XOPy7009BvhuKdvnWXj+6hpqzJO3+/FAw4VS/9MPp/owkvsO62Toy4I8LnSWgb
JpRugtVz+5VRWTkh/jv1XbRMJytvo7sOXAYoRHZH4kq+WZJ/g0FZW5E7XCMPoWiwIeOA8jyJXt+W
FG0JBkUaomaeXN/dMgisoOG2Bbe1hubp71IQoSqHo+a4Xx70pcgWp5D86cldlQO5x1R7rWdvQxRE
UXf3yTElpdEGhJO/JFvZkBWAUkKrCQxPO7s04YpL0sE+coRzzNJnWzRcgM2DSZjcBIVyZ3P+pPtq
4WkfXO9Ag9al/ZOmz8xc0W/Fm8GBggNJdaQEpymtoMSN+EDgBSTtPzbig2HgCqZh8dYluxAWwcKt
55XtkWIEbanR7L04/PFS5zJGnw6VZTYuBzVLmGoIcj3XU5PhnW8ORy3pgh7UXe+cQ86xIBBh9a9u
7m319jID85gyxQSMk7m7TEX/NcXvRbIWzaUZom3VrPIGya1TPMPq5UUB0rd7zcqZX00nU7e3yeKv
bY10IHGN2NbJqJH1ffPGt3lsn3IdZa4pNy7/hcZ6yVnkWb/1icnw5gCUMiQZtoBc+5USk6K9+byn
2WH6xCOWuGumOC91MFIqf92QdsVdMYwM1WgWhJPuAbCzLAwag+/mtY/DaWinlR/qu8pHUU7M+GzD
KyB3qO/gEPRYkcV/Pt5sv22oq/YqhaUcYV/pzpivVBEONN1z0Yt94iSvMnM5sN1VcdOiEEs0Y1OH
LnOy9Fggs8uBKxyPOmxWfnEVejH6JW1QwVghXTewIZ7BGrWHUadBjZdKBrtmNJlX91Wzd9m+MZAL
Q2UbpI2Rjw2emUM9jjPKCJp3oBndxB/GDZgrjNDOvAp3bge/3xIp/RgHEx1ShFFj5+O17pzFQijO
MYf8n4bPPRSJMd1anKB2uwCm4YKQQrqaYmsjU/3VWQhZ4bbzKcBmIB8oB9owryOyXFVyT87s3b90
BEt4cYQFohE4kbUBuIz4HRQ2PKZiZfP3HhAEcitnPcXaKwSBTTs/hp3cN9SfsnmxGXdTgEOv0NYe
0FVNVgYtG/c/iZcQGxn9C+CVuPs2p7/eeWvL5rGBeZWmZIFTAiXt2Rk4kJhglhV5gA5SeOmyOCbn
7oxEwOsEqKFfMN8Mbe9Pgcer8YIQ1L5mPlu+laa/6WHTu8u09WFhjkC96o+kcTDng8EPaTRlJOBm
p9Yvj0aesAO6TffmttmBulra/nGiGzAH++CwsQxrV9r/ILjYPLMW3x05/1a9DYyhnkOJPykU2mYy
npuBCaeoyYtKL82bpTPLHuF9Zs5hKRriHEltcrd2bvxbyGlzHPxQGKvEysDoIWHk5XCVdJCFXXmX
wyf3nypmYaMPyVsGmwSnVlIRyYU0oEdGItBsMsxccdSl9tijQWg0CX3nwq4SPpmfOmotKEqmMHAW
eldsFwNtut6r/Fwt+tOdlrxuBjwAVDU9asWQrYoZ7oHucQR25X7BxK0XJCNU3b00KWgG79BCN6y/
E/+P7kQN3Shj3bx7SvrXPL8X3kfHAJnyM4qRv8HHBWRNdL7QXw+R+Z5lPOix2B6kTvIebtuwEDz4
nxktC5XTQ+nYZxtoe9jX5J7Y4hwDKXCpFdR1iqSRW/DKYXYkub0W497zPOiqqO+dZuVslMxq1ncL
U66mxo1YNZsM9PqmP/AlitY187bK/miZz9mMdUFzs7WCLFKI660qB/tuPUmgVAv2ouN050qH21iC
v1kj4wkqK2cdT8anqWevTsseSsgM9v9pZDNFPbHfI12ppzPq8WOMoabbPADpV+CKfqDpuJdJfj1n
lfp3S6VEi0vKQN1EXpArxEkUBx0IfzAIlzfGdS+bXblMa4jgSTacJiDszjZ2kFumMnlOoxjnmd6B
s3wdq4QzCZGCb22WsnVXIyLNCfFa8+myd0vd/WSkAluZXeNbKCOK6WpDNBr3BgWsLMz1YFb/+mo6
gDZUs005Wt/GGUcRkAQxB7ULpLR0BIel8zHsZtwyMdvKNj6JT9Z4xp7QlPSn7ovvX7TQPKbOk7RH
si6b3VIhNon/Ui8L5uo6g4f51L8aPKOEdhgjJYBNnzhP6bQYfkKYGl6ryeBGSN5jOhLhEYzYZGdB
X2uyePVIO+q439ngFhObpcjINcV7VsirXoDKDBYcfP1YtwTUQCk8iMjdVyzblRjeAYsptns6i7id
Lk3msn3bAUJzd2vrEk5OOl+noXzsOlBAj0FX4gNIa+3B+1L9bGs8i/w+u7COw3ltdJc6dolXprXi
ViyWmhyidMeQcW+U8iqKcMv5Ey9YHJQVZUz81FYI5Sb4BqOJprgUvxb9tWAozp0XwqJ2DIbCJdzQ
sQuskVUqQV2nZsL2toFp4HRBDVCa0Eo1DmMJ5pVTGJgJ1APKti6f3iWH+MLswZ3A7nxtOxkzTUXB
Z+N8qgEqNGL8WoRtE6fEkp/cOvuYsmkTw8ayF/ujRs6JLp2+vSHgbSo/CvRNtZe+hYaOZKRUT5n+
h4RBxUY2eiBEwgIxSbWhUnqzv0/me53nLxBefbL/pouc9UC4MLsS0nuqRTt0Xnx3M8DeiuDvGIBl
hCVv22c9m49lxJgxBc5cgGXTBPExiOelD/WnscasLmf8jstW7PY35x4JOFuavtMYNLgcGxkHllut
hQvqVOmoIs1MDzj0f0vR7ysPtVVRvQi8qvTDADKYjE8L/gg0g4NVHTTGO/28G7ELjoYeXnrxEVKf
CONd2C3SU+zLo+6YhxEsHWJN8Big1XMb62syKOximPS+eF2IWcQK3d7HRnLFca5I/iogd27Yovlk
zHHU2zbd2t5zi2Ok6ZFPV83jQ6q5T4aBkeGCy6v4tf1bMmuAoMR6tPRPIZiRs2rQiQwkpnsRzNhS
f4PE92YmxpYtuDHlkZlmVzlryY/qiRxdMKKCpS9MLP3slY8JSjxt+9n8Nxr4anKusqLXjpzha0Dp
AdhLsj8t1lCOWExm+oMLY4Yq32NQMcJbskOibJJkr/p61+QgwCd2QhMxXboko7hdNi2CApdjgeMB
8jT3NQCZjbtrps2fHJu1yB8B6vLs0ubTGxP67UL/wrXl4CeAT63OzBplqKpw1qkLsZC30cDxWmDF
l92L3rtkzM1biHtjtWyiIvpL5bxqa7ZXi7neMl8ENaYdRoc4bo6Rn7+Ojg21VMJo7U+SkiymOJpq
e2umyTapZ2gGHvhrHHjURkl6ypxiYy/K5FiHxjfsZukiZog31lg+DR4GGPHMzB7SKiymQxsFXK/8
Oa6CHmuiKsiZQDZQ1OmCJgxVYJAxAGGvDhDA1OHNBCnngQ0RCkx5zYYXcKQR3Ljg3s8NhFBoS/Cy
qvF+5Afb3JgJP0cni62I4wAGSg3ht6nWuN8pyEeBu4oR3zhXxHoT1ZDBzdFnm2a2rhBUB4pJ2MzQ
lcDd0dqJQu70KCRTxaE2GY8degzD/KyNYzikFL8ne/hgxT+k0x1S8uijPRAfOZHz3rJcdSrHGHtT
36IfJyMvP4kJbjOWV/IeMYQuaNW119k91wM24dCiy/w8ETPjY39fnP5i+yErfrAlfq/lwpKxNjOE
9GXu/zOe5nrRwe8eHH+mqiUjpRuuw+we9RIovYLtluvZsS2gd/gRQp5wDn8orsCtOcgAmd3FCpal
frUQl7hnw8LYML1JCz3Rzub3qer62TO7DYmNCwy4tD/Cu35sgKAH8YN16AxHRSbVuoZPVztgjNq2
7OlzfMLtfNAudVMnhMsKJCr1l/qBzOl3urWZxHzU02jXh1+hz6jlWVeDctxg0r8yqndJxEEOctBr
L4P2pDFTgdYjxktFgn0z3TJZbGLBtGWAyzuT5wibJZ7RMsvyMDSER3UVYY04NFpE8NT+s155eyu1
9m2UfUbQz2Z9pcX4qzLw0HneMq5PrVNvW3w1RZGvS2N8RJkTSZICoevUAxhU26wZHe6X6c1qPiXj
4Dj788MQmWi9pZNY14rEG2RgE8xcO9MgZSqwWvh7pNMm9JWpNA8QJiLGAh4+i1lBp9t4kI05ESQp
ggaGE/lzLZ0tKHlGgzdS1bpczwYj8hSJ/FgANIxP3UCJmq1Cjvx+hHfoU3F1ZxZIPjjwEiCcLVyf
Sfuba8uupoGL0FAudvZk+Q/OdLeLbs1DMwxjmxfJc+kPu8bGPDQDY6GoMBLlBny1YTQ6zr/Qoe2J
n6DpQX167Bw0FFu+61K/+cLHkT1o+f9maEYFLkw5Zhstc02oA0kFa/DLYBBkv3nDrecYqzqYC+gK
Yn7tdfltot4ENjRDGmSeEdTMdDwO4dviHuLpnHJE29Z7BtlXd9Inj0c86NqBJZum5wZ1jNaJh0XT
1iUkCyR1FCsThFqdGrPAx8hGLoAOdWoPZTUHC6xWc44eK259EzK6xth0kHOgYxKsQaQpCRC1uVw4
+GO6MZhqys+9TGz8xy92Saa4uV6ggsWXtL/k/gWksQhzooehigSpdq9JZHImsO7hqfe8wONY7Rz9
zfUdCEZvfQ4jlzlH7Xqg6R/cJyGFJ1fCVq/IIt0Zl8EldSN+y+lWOcE8TK+Min4G2mSSBhC3Nqhf
ErQrJppyfl3do6pHaeLyMAafBGPkcto5I+JpHSYvYniy4xcLVvGEye2EUC0Pi2sHTajKnL0mGEbi
X4ssoPMA0bY2rFlkvxDS4RD3JpwkvL/k96TQd+JHxYYZh6L52DB4WnYB7CIlUEDW0FsXw/lTrzRP
Hztc8at1xofUk3KrVnvP4p0RwrS/GczfkSY4pBjKRbePaM1lKQDEz8w0OnFvsbUyX1PetVPHBwWB
RxyyBu7QTbhVZVKeEG1Jj690Djh3l3s/JcCRl9I8NfQz5n9KJN3Xn3oIaxrcmeoemi8GxGXHZ2/B
guyLm63Qlzkomt+wxbM028YIzA3nxumiLyEcpujeNwjDJnqRlvG8gRN63TDIgtnKw9Tc49B3WDTc
XfkTGfO+GeqTZWYHV4njWK4RfLJq0tbxogeyvZlwQlRJO8lzmBfEg7KwwJEWrJar2j/HcMhbvrLw
X3i1D1I2GxM+hFO/ZyBLGdBBO9avUnjpA2Usnx9BCRo1s7Sf1YISHH+tRw8s+qMtFAm92kf+s0gg
eTH1UW1RZexnLOV5Px4T3ab5smawHLc6Gt7Zwk1roKoCh2uYBFfyR7dQGHMdWqjyu/nEu6La9ejj
UdktxWPdMmoYkfmQS9/czGGXRoeMOeWIf8L8lePnQ2gZ31srt1RUa8hO4UTvhnC5oM6x8cYxzPuC
Ta4oPTD7h4ZZl9czYcO33jma0cb/qJMrIwg5DKsUvmW6Wv7Z3itrnX1AKOU3BCWQJxTceJiZl9bE
HpbGIZ1WD3N8bea3piugIDLJNW4K7Jua4kWY9s6zTzYwQF1/trm/R73FlmUAQY286rV2i+5NCxGy
z9q3NqJOck7cfHCiTokSajFIAXKxOdsZs3oV4uJQXiw/XbU+SrdLX8o1FzX9jYZYDTy/4iQbnLek
hQbnoBxsIpXKx93YcXA3v2rBJYOSv6/5/NoMUvqtICQFsDkZEGFo7KcJxgwAZbTYmxS4eDDwC9YG
BGVBx1KfE3tvANrZOKrr0xv6ZR24Wx/pdeWyjcTGFP0HZMniv1sXprREgMHUt2yBfja9qx98fs+m
JREDrDSCMJ5U5H47z834apUQMXnDlqc9ChiUDNBKkOh6vKhqwuEkqalQazJgc8aGsFaFRQkEWECh
M8wphd3O6OFf7iR+cVAboF71mOExZNuWE0qv4qtOzi4c8mRXJk/qhLGX/ljp3QP3OGRwRHgSk7ZF
/OTY9HqlCmpAc4ujvZh4sdqo0+3uDMiF9ZLew5IB9/htibP0PczQuerya6TkjCUSkhTWMLpIK9u5
9Bb2fJ8bGWRjsWa1zrN7KOdlXSXQ3lLFz8ZsqQSuCx8LDpUIndUUf6hbOTW/U0nsWbUx+LS69S0x
J2gxE6BTShKO//aVPyf9NYRXbmFwHsHhrZi+mPz0zdSeppIKg5UHHbX91biwRfKboYiOomTTJfCw
CI2FgDzJW1X+unhgUEETdc0dzgCvSL8ktxcj1MHY0WOn2a/H2IR/zuRnyGXVEVjnQqBmUkXF6F7g
cJDxUbKAa244yaRjqgdW0Upzg9m7DXChuAIfoAS2uPXAmK6xtCqMf1rNkyzPlZ3utXJ5FpXcII5F
TRj75YH3J2axawd731o9sx41JiQSxsJQwetWKTEVy/OSvAl1bUF0U1MxZNF8WcQNUNp/bIjFATxi
iYZv8HpIS8QxIcz7r3gMhuFPmIBrGvIsHNyY20Zmug8X98tYTtaQQv9BKOzfXBrTlBl0TehSt5kd
P1CXZm9SZhDN62f2o1AaeC9atTpdEfhFr3Fh+QcJSKiWmsdF0EjSdO+x2x1n+EgSsnCWUVtPTDqI
KaEsQk/ELwb7NW8DHao3chyecTujxsbsCNXzsK3te9hheyqnc7ShH1jnlHIEszh4Roy7grvLM2G3
0IH78t6Odz37cmCF8dI0+ktmATWD1MGnMF9YnsPHNNdsR2WeDGdcnSzmzdDFdmZ4VHPUVWYV6HhN
srgFiUgtZPV4gtv8maWQy4UftPSharPnCITpLaabKowm9lIIXbSyd1NI0HHFhLth2rl8KeqUAs07
rTyF/TP0VI4u13usmuTZJsgbHxfHCL+a+u4tSBElPrz0SjnvtqqouU3k/J/PPg4jNRlFFlnycIVd
5hYxBU4M9AKhbpUD9sR1vZE+DhkcPvWp/vV5Sg0258LBNwK42aW/SIyjg3ddiY1FOLEQS3RH3och
P2wAvs7Zq7Au3hrS+iOPNlS4lcJ/AbtRZNnegxJe5XTXmrFxoyAc7KMmAOFyIne7Uw9w2k1ToClB
mkkrr6UH3MbpTvxsfqx890h5sA5xMgAAKCI1o3rX+X1AC+sEDwfs1zGqUquOllBmN1ZxPN+Ut0wO
4D9aJwPrjr5HBE650TPubfqYiXP3GA3zU5VfDT89opp78QaqA6PelnryJ5dPiShNh4c4LtfaI7OM
mJEIWdX4P47ObKd1JQvDT2TJ83Ab27Ezh5AQ4MYCNnieZz/9+XykVovWpiEk5apa/+iGgoO/Pn3y
iPxVcFQoYACztI0oeR1J6smxlrx3ws/TxS/wE3WO0N0nDYuy13DZTw/Z8BH1p3a6GOVdhSPjijkD
awaTi9CUDXnWTWAruD5uWbw9clVdtbzZKwXkhz1xDABFVE9d+7SGj4pQmpDIY1KyU7uNHZ6I8TL9
kqexKFtkalHqKAihiXr9QE8bE2QYbzOMlOER5mCEwiF1lRu36qXqDr4hy7GZPAtStpfya4pAL3c5
JVJcqAkrhxA1wX2Rd7gVLgUJhAXBC0aztb2KBQVxHpJXXNM9QzaNiuC2g9lryd4O8RW2kc/Cdtc7
YqSqu5ILj6Aa1Fu8qK+GaBMX0bckDji0GxBF0uc2StdsOCJcxf7w0POtToDowDHK55+Lf4aOBgV5
QMhvNRm4hvJH0KjB7OKNYi5nXTui9ynhUgHxy4+k1vatEO1UkXYj8LPaTCBuuEGkipfC3YtZij6C
3NbO0SkD0uBmuLnVmNHX7UcPWl9NSKghSkGpyD5OzgF3I340qggkjSV3O/QOF+4iqENEbPayZtOC
MCVMcfUhY4yyyn9Wc7PmH4t+tRAAuFbeC8qMLXAw9bYK6d/hMpHbIX2UuX7/NixfNuby1xK/JZ2K
Uc3YGBCDUWptkOkyZggkF+gUag0FYxXdaKoTnMvZ72sJurWg0MxPkQ+LmEtXzor9a93GqpWgDjq7
HSg4tKiKwmnMC9ApvK25Z1mUAOC9juAHVW6iGrCHOXEyYBpiYrSuEsFvBuG/nFnxcMUv8OzhVc3N
zDa0kR4zI81m/EcHjI+/hbTaSb91pBOPrk6OLnHar9lu3mPMCE4UdZX3rMIbnEERgKmM1IazEnk/
yP8ZCwcjxl5J2M6RE4b0m9ShBBSbuyO7b9bL7qjPkID4Svd1TLaQGXCsEjYjXnSREk3zFXhxU/WH
oikoWtVe47rdr2O8LGXnC7J3Z8HDUaETpfAX7Ul/is/dRC3IeUbMqxB+PK36m9BJx/6QsAuH7K9E
YPFywuOqiFihoEA7Zjn+2/aZqgRYJQt91Vjjgm0dYtGLum2ATJP1jkh/zF8DbZuYo9eISPySwAGG
gqCG7x/QX8HiVMTwIAQb6vadvaSIfqaPqX5/4YoyoD7UQKRUJs1alvY9oLRikuw9rx71fluD3TXn
lRBgJlQIQUXPyie7AvaVVvpjJ1NIxDOvBkeRnarNJ2y9NJ6j9AwAjEyY0gK+9U+bvpkcTa80Cegz
COobm0eqfBvduFXZv8IePEhNndb0UIqEnRthWqOyK8aJ4aTtrtbnE9kTHSd4ZWo25liK156moh+q
7pxo9EcnoBVvCn0qUVCdK7rPcJcQRb+KJacGdcW+Q0gyGCRdAOrL7LRyk14F7dLGzLU6UixNRR8O
Frs4KBNmHholeaIciFl8uMwrXaWyRnOblixbfVIOWo/KIbU8Vb2JP5KFh22ia2NM3IILFQ8ER3zI
4h3ZpURwm5ZzErUR6asggH0GwvMoeB91NirkliICA4MpCZdytPrF92F7YvkaAou78gGja0LTstd2
OVhkeCbjXkYNJjAWVLTjCvtU2Gsk/bPTYYfkOouCkQy74FUGb1PakanwyyJybYYOIL6nbT7Yc4zo
fSYnq4dF42AHvurRUiZ6YJfoKU0e6nh1yS4LoWavM6iiof+GAeMC5uGSXcQs/loAMN7PpkrszxRF
ZZ1gaOEEFPMeegf752kF+ACnQ9rTkdlQuBHLz5lRTREJ4ED6GhYxiNGvGV4jSefuwCnKrGklPWwV
isvgEalU8ST/hHHayGRBFDQ3hJwqsp7dYnzYUefV2pq9Ba0lhtSGqGhzSB9GG7foECvb5Z37GLfw
htENd9p6O+erIv80LE8xUEPwrFvJlwrGPwEvR+2p1bHDlE9d2lvKG5v9FtAQ51RLHgfFSADmCyyD
LH5md2kbGocmPU6zSqvevCVAwiq5KJrqmWMn/tNGxMe/OCUWSkD1S2LuO90jebvD4ZX9wGhU2ldY
b6vXQfei+S+i1zw8mjpOrnOekVbI3/FKOV75Ij40KrQIYXog60KWoznCk3Km8USsBjI5LnUkOEny
d6E+sMurqWfA3zBws07T9f8H+ltsQXAq3AcFxC8iDi5HPje0llwgmBWUwiE+N67rNpeXYv4H9M68
z49HSq5oDEXcJJGYQI5s80fzbRl3HrfZYhUyihXLc3WTK2FyJJfkWxKWlQMm7s5ABpZyEx95wnoK
PknOkJELf2CDYFw4dEqLjlf3ZQt1IU1Ma4T0Ruc2FMfPCJ075TgCEmYvbrnU+A3B3pKb8AWgG31D
2IaFmTRCQA45YhhbAdCFuN/ASeoHTEeXelqJldOJL/OzqX+BhrXxxtIvezze37n4GrXXJD8P3Wc1
7MLXCBLrVXwyhMrP7BM+lnz5B/+LcYzcFOjZP84qjUtbZefgc2uAzGZkvCeEAHfXYkvWF2+R9Lbw
4laMRxnIIBrra2pxe5XVY6+Rk2ly6QpzhLjI59QBwMzwx9xNOjeXTgkfTKzTvGTUoGvMJC1ujaol
iV9vttmAGVBcEcnCfGn4RFrP2lj9yNWJQDqF0Js/ojva/LwQf5cHBI7Jut2Gi7uicBVJAhX78Zyc
cHhiP6jM2elU/KhfFUPIMr5hbDOJEF3QxQVrCUrPWa4Xm2E1mhiPfHWJhborxH5GQndAmGdtsC1s
9RDOaCL4jnvRYDICTSl8C1cJ5VKDDRLgUiwjAUbkOmj8uDD6oYVoIdKiywO/dlgLEQK0ykRVm/vn
olF9rRnPY1ScVFAoHFIWozua3TmdP5YRizB7Tz3VfsEyb4wfQce5GFPoQCx1+DOag8dlI4WWRSk+
xeV2zL2SjQsRiZ2BULBlPkt+WrwE7tiP+OA3prJr6H3KBMajnwlnFNojc5139O8aF0AJktcgFEPo
n5Qaf8dbUT5jgIvafJPXvb1nAtU3OeDrogbQrHs5AfDkBK1Timynnx7KyHjtmEAjNptCf+jGsJVT
sgcJCnNQVRQW8j4O/A5Rg1k+1YJMv9INeLPW61UIn1rhTJLSq8VNXyLpagkiZFA6QVRw1vizUa5l
MEzrzoy+Fnk2WWsajZe5/iFDqNT18NuWg0M4JS5VHS0rav+Z2MZexqFTRPceFi6tD/2wK+Xf2JKf
hgYWj3cvoKShQV82Nlcp2PU8ilPL8ZUMzFNLlN4Mi6pV63O9VUiy8YtNq1tCZxhlgo64r/bHTqZl
OPSqdgucCbGaTCQsOiLSz8I1/iJCPllVkwM1A+4MM0joiX0Wyl8gPAOzIUMbW8ouAEtaKxZJizO5
m2/+78Jw+eNJU0xJxA3pR2WICLE4ph27JxFYObkx2iON1Wvc8oy1MRH7S3PQteW96HngKZEe+gVb
0EHXRyz9DPbTiwomveTk/mnBJQ8l2OLldUWYwvrdUggwVbckQHZ/lXEIlT8BakSo1WOD+xcDVuV7
P+124tURz7UlGYCASAkR4UEhjCstPi3MeAbObOFtGUTm/U/yDFa4jLVidVsOe0yjlfrUGQHVhxWf
puWiz1uIQa1+DcRTSIZ0dkghgaXgJcb0jbkK3CZDTt9J1H1E4WeZlC/1I8zyvd6wGxFeuBq7zWp+
xnrm5XDv7XpExJkXcekNudZBUiJcsMv8kgwP03j025C6A8Ioy2PMPAwM1iJXTZYNuWrMmFAyYv8R
srCCj1BLXsa3fvyohsMQf8wl1h7NrgS4N/x+RkOpm4AJGhYBu018zCzT07XhAiJC4KulHcr0OA+e
OBteZj0TgLKiIWNxIDwNOQk+0pJn7l5oGAzfuVBK0A5FjmlLxtNXH3UUuRt6IyP05YthXfW45sKl
nPosJcl6ohSuxNMUuGoQNQDWoz+xnmue7KSqdmppnobxVike3NshU9E2yx/pXSAPKKAMMydbkNTN
cQj244jtPbZ5I4m454iMk2M8a2eB6rmR7qM+IzeT3dcUVKDCEjBM3fdUqdUm1WaF8CoWbm4VHFVH
sT4OFrcl4tnkEK8PV7novVyTQGoIRnj2IqBiufxYLE9LbxGPx0LKd3aJdFczbvNnBlaoKY8CYWTX
vTQyacAwPsSnq2frlT4m4hUKlMGkeTPOfxA8XyOW3ozfzMgBSo5lg8gj+FV28XNJ3Im6d7TBKMr/
godxRyHGf0yOoV/0Vthg4ZEAzB/VZ3PSxk1PBDfTysfw0T7bp3zTP6lNQUQificPhXLVDTJu4Ydr
+hle7onvg+g4ZtGLybOJmz+319YpfBzYmjb1J/7vsWZtdrNjEGUgpz8tLpAWkVOEfBFGOSo0YroQ
M0Xla43UCZvmxjDu8VhuRsQyyUWGYu8gwjugpqGD5Ce4UDbOBI8JxYW7paqMGxWjdsEImPR7LFQJ
NhDr3NUAEeppTLiqCuRfjD9mbtwkGTciA/mj4Vsmmsj9XrgvOjJ9BG95VBOISzCZ4LPvo0KLG28a
fEnfoYkjesrBdyBrewxOrNil8wQKdTjZAwd2je9OWPEmBc/86yVI9oiDFOk3Lmjde1fFlyE58j1p
susNmysNs0tFkAYio2y/dO8Mxa05Yn2KIfSaU0f5jfpupb9xCM6zDM+RZPOUlTRm/zKUoUXXvMTo
awThpVKxWMEZnENB3hZR5s6I82Ot8qw1TIX4xViGBqufI5CWomhXiVlhlNJLUVG03qFB4oo0zsW1
0dtzyfnb161D3BICtDbR/SKg9+wGSVcKFfEch/UXTH1xHH/FbBv0l5UeRCZXp4elZQzk9gaBQ0c3
A33IVkctVuOsayaz4yeeiBCJPWHDDrY7GFVIDD5xMmTB+i1mJLBpqmxp+zX5A10Jb0YEcW03Hz14
AeQe0b/RpiWIV0RoFxrBpq60nZKQFFwL+OyuM94j+bA+9q0mwy5gCQRtaUyVoWZkubjSI30ldbvf
D5ZmD/nPlBW+JKHUG8AZV/+efruGQB9VObhFC21lsZUksYYVgYDxntGVNtZVHSZy2IsJWlFl2woS
NC+9xMqDiwE7i9Acp8nlJh6ShdLSskPAJmRCYaF+IQMVmCb5NHl0hfItrsjNJeWy3o7UBD8CAr3u
uC4di87q+ojczWpv5oIgmqQlaUgdI7hnIRl8+k+pUWWx6oRwT0tf/MqUIlQzR3RB4GgnflhkP4U9
vTNESmTNT56+FVHlYde6t5jpF7ZOwDPuLHYCoigb9JP8hUwfaXiQGfPsIA/chnjF0esL0lQIlUpB
YZK03NUIfpPMYCveGfJvRD2LVvmLdAzznWYqJ43fwk+Gr4I/yyYwJZWJ9BNhs1vmlj2RZduTCd0h
E51YMDX126uMaaBkLUmOc7sTqrNulWtE0TZFHFFxPTC62JHjfKsk9KQr7103e9OnmvTXTsuuUgO1
FFX+EGSeOaNnrI4YIv0QxEXNzzOo8Nw81vwZ+gBEiFRSziZ8qCqDYmwJp4jyZJyqphU8VWu+pvQP
97jq5WHFCrZa8UlG5apCLlJeePVbxOaXoQALUfRejJuQPlD6sf28QTTxqdE0RysawVjYhrRIISuM
iJXidQpBowyqaqirtRjgM/U74zGyOnVHQGTZPIwRyYdkx9xL0K91pe6q4ruK3lRp8xP1rR302SiF
XgQCODdON62SPnIxi+GMleJlrsEoiuxm4HNQ5LOS9Ee1tqBZSStrm5Oap7e5sY45z0NmMZf1rooF
Eo/HpSQprFiprfw7KrN9vGZHKNtomG3JRKLFHmUp80s9U5gyyl4lJSelP4ALqY+labdEV0ryA1ER
zHbnEbG0qQReCerkste3lTpcm/i8CLIbyg9yBGQLImtDKug8fQZvGb21mujry4ukImCoz6a0nCOR
Ew16czY+xKnbj3O9n2gPj+XmrEjtaxn5MUr6pOS8KvFBIAeZnv30YuHkCcfWVgc4sNTNtNGLZ2Ob
Mdnna9XxtkcwmpEfxQ/EPJnBtJSuURERd9ZFOnAwJ7S9O5aWr44qQW6UuXty6xLSrEIRcvDzjbl2
L3BZFWRl870ImmEmN3k/umJiEcpCIgJNVMojQho2EYSJWtsRh+q47hs8vWRb4Xb8HujdMv6BAJb6
uUfPZbBvWNTqkZhY3OX5AwHvRAHHBN4hE9exYH1DB01EwI7QUe0GEiYle0R5lmOiakSyDwaAT5ot
GWUOORVo9Iprm22xM0HkihQAIH5GvvSB9s3CJIoIHSUWmX7faJ4Q/YK5JV/me5ft2VA7JHAGSg2H
JHh1N7EeGfzQiwH7kgmBv5BLteArFAyyLyQeXivUfAuqPfYWmjeGM4dAVvntS8+jFSGD8aPuoOBn
Ich3PmLhRJgocepRSaVsEzZZnvvFaVV0+ic9vgoY97Q9wxTCUPESVy/zdFajq0wnE2dExafuq9N+
lA/Iz9PMYwOJe2dUHUVyJcRVf0SRwcTTA0g05eCrhttK7M3E+dnKfINglrRNCdwsXC11G+HSN1wF
1dToW5jXKC9KneGVW3bxAXJClti3hkwcHcmChgZ5BgGylDtn9viDx7FeGLhoFkU0Ix3o+4hRT+7Y
HwDgijORa/Bf+ba9rzO2J8HfCf5Ckx+FCUyY2r4ZfvXlvcNgZVIgKXgBcUc43LgRujFMH54m8rBZ
XrhbneIo/Yu/yANjOsypYcz+9aWL0aCwPhs2aRU9wF613NIAidpFPPpgvZS6DodQ9kd1nxtnkKlh
rfLewBXvihUFRp1rGXvEwymXWtPhd1h3wyHve7vgqrVlyU/DeyqfWmWfgqw3b7jMkvAMzQUiFmQ7
ctRHcLOlB615VUnOA/BYWGWE4nJVf2WWAPeDFZBhJqfFL39Kjl5wojP5EvqredfHeziSiHhlp+Ya
ov7q3LwmqGuir6mBXzzLOPE3LeY+IZiRh77E/H1QQYDMLbd/ufPAkap5Ex4lySM4BmyBcS9cBdQ4
XuxR2GLRZHlXwxYJIewdV1CDeIVhZ7QHmY6vGUAGlPhAM2FK3GGF9J0d249/axIYczua3kKkWmJs
+co3TeJ0cbPXkozfS37T+a3pzDT1mA5KTDJzEy7wkYtzuPj/a7E7Dtm2M3cFWR5Qie4IISywVeB6
dOAsM0S6DAHQPpyoBX4fMoW8UrwQJdu1yMk2Q+3LOGveKJSGHZW4A59QhuSS39IORZY85jakUyFk
Zsu2SsoWzvWtAiFt3GKK6lufRI5l2a5WH8KKzygPclCMft/3RxFlom6+R+xy6U4IvXT4LuZDrqBo
8bDswAxbzwXE6yU+6HSpYvmbtrS2ep0C00CmCRcolDGQcnZB7QkgxHw2Jqq1AZo4Gt243PGXrk2n
wV54p/BWuefUyMr4WJ0IqJPktMpBWMv7D1Sq1ejEr7p2bUdK5W2RHgRyMeg0MGyWporp5FUBo7X8
Dns9QQEZEVg4jm2FjxdjmMRoQYQpld8GP/oHOVz60gVrAhoYKUANo1cP5IQhEJv3RmqIq7ZJRUID
yFIfgT5Axa74SZeKgKFN+HtTP2Deoq/5XSJmsr+FnZ8O7FxHU3lLOwBQQoK8Wne7k7UTb0xflmJP
MsQNtjb5helLoTJAd+r2JDcnablY8gsJvGaEIdzRWDGiI0OIszWoTpI6BNY0fIiai05x1XbIxxi+
N3GJJKCeIu32E3FbAHyZ0w5PPGuhgk/JHa+s50LjrHQG3lI2aXqYDRdO3bZuIw56YB9Qls2Fu2/F
GEaKA+7lxe6/2CikbxRE6W9GkWRyJ/Qeyd0vocmzsmlmPuj1t0MjENrYQVwikzQ8ysR5cvstMUbt
O7l8NSY4hTwQPLF29L3yLoB5va9RISDcFgMl7emqzE5ebqn1JotZlg8cBCiiUE2Af2Cbi0lfaG22
Qx67OfFicFpW1AvzIFA0Wzr1K+HkkwGCDCRaHCyHyYf8C2Ku6lfOFgVpvwD8tYPWiU8AWIQsLDvC
/UPq38qdLm+rVVvn8oWO1Jr5mkEUZw9RWoCR4MYxQK0tye58YplXGgFDjvkvZzV8yasWZlO1XvnJ
PWwcGDy2q5WMuh/obo4LAut5dncxjjOWGr5+iQAtuAP4s22EYflH5C3GH7MJPy2Xg8xnyqRnmSfE
b2HNwEplF/UCmjtB3GTYD3xM7qeE8HYumtMpNIiL6MhPO1UZ13JhRgmIpVEmLoZ/AqgC5jMoAx8I
Zg/fc1F1lvg2yf86/UubYPl5AEkTMFt5V47IHdpvzQoI+wn9BBFlLfWHTr/n2F8nej36B8L6BmLn
mf30D7goCJa1wFLp1q960sTwcr5w5eWPJe2E95lz1iAa4spTg1CSWQ3kkodsenIjoHVQ/6fuxqt4
Qe/5z3C5qg7P+NEdAGAwraMT51bLbosIupDJtdziqkUSV7zODz4WlETJP/FN/bIO6adw03fzR/Y6
n/k8QDilEGegjZaH8Zr8RfL1mSRXS/eVGZFvMf9EfYOoZArWWTNbqbxjjWJFtRPKXWD89hzo7JBT
6FmtSydCwdvY258JeiXkuCtcoZJyhT3T2vC09G89teoBfa+5LbzLgOQbjdNCeom0f8YrR/Yd3gc7
xmf+2b/Ib9ldf5l+EHjhAgxeImosOSYMOnXpSfTNG8YclcvTOxpQTJDDhnGNLOELAgMv2te+egqZ
EUgnN+3atDWSpP/P7eeoJzJrNh1iiugzY+eArIqdAAvVjYZviHD+9z9KzltYNCYXLM8UX2Mzc2KE
5JLXCHsiHYgiKbCY9UeiyEmsKLj8dm5Clm2+5R1DiaV+8Z71E3eODWP4LPrQB0gEIVTULxpKiPhI
Q5D8yiZ/6aK+5LWN26qUPJNoUW6sPwbZBe025IbaoLzfgIOoL6S9Le+wI/FbfsgoF7T20h8gjvTX
3eS1C+9h/PBuWy2QAlClL71DlnOGNrwawxGsdbPiylvcFS6unO76prqDgxM1NL6tkmTOIIfIQnwP
GicmHzr44LABub2rf+zHQKs9Ox3b0JuSwaraFAubqCjdWvTZAMd1HfCl9VNDZ3P2KfveOKTkTZuO
8R5HJ13eE0+RUiHNZWxxgdj6N722kzsnPdEbJn1VDQHrm2knyTAwqO8B79EJopI59hFhCk5yZUkB
v8KXg4D1YC8sRV7hX3K3es4O5Brsxi4/nOgk/lgyIc3//7s8cz5Xd7zvOVp7LnkMgZBYwIPrNxSs
5tbhwwMOWW+dyJpIfNG3iHvQaPJKkFSUJFlx97xOR+L7L41L2cJf4MyPEsgBNSsN1c1btl4y3QEa
+bLWOjCvLuvxpVNstWsi+EJybzcp8kluvWifvgKCgUlF1w+80Swa1Di9hRDbFd/I1O6/mrsByE9l
YuRm/7ojzfEsg/ei83XeZIAmKkDwTqUkBh5mWLKYeYYjkDkLlGdLZD3KhzUwifSuwWYt6nz4K0tg
Rwp9Ag5MpQZKaLqrJyzctA/KuGsuL247+Wp4mt75xEt6rN/mL+M9/4pkFD6O8JNZu+X/v4P1gUCh
f4v+5f+3XPDi4sXleeeF5DfxTfhJoXhy2/zjtxK74aytsWhH+TO+MOwinp/Pmo+3GgF+e15FEF/8
1ewaqJy90tNuA5T1eWrdctnxg8Wlh5VgeTyWbocFPug+I8AJMht9lcq1ZU+qA/E4SbpNY98qd2qI
k8Ez1+4nj9OKYQkDZyCD1DsKl4LU5zGus30ReQR/CQTHUXNowBXslOxUhkh4D9jz25NA0XlH6qxn
9ddBO+WpG75wFiLnSyvuhPs6Iv99q4xbHXsq+SGoL8pjou6icjcPpyq5qMVNZDNsXtvx3qR3ebwT
08JJy2+qUXKt4bhoJ3qyjQ6ieSSBo0yvuDEwBmi8BEQu5nGgq1c/qdhhgwnF5ykkPGT66IdLOVys
4arpp36iU8OeP8kuL5WT0e06epgLsl+Qy72I+d6gndK4ddlxrs9jfOqkM5PLAORq7JvSF0gMJWKj
PrSdZ0pvorBlT0EYuRA8H/b3hrk0FW4ll1fiU8Yx8yzs2cUtH3iXeAp5Yub5pj/y0alExvzFttix
gWhbAlbwUuq8ynIX5d8ZEj0uiAZG3fBQV5sBy03FYw/nS7+1RiGispujbRVDusIPTSh12oj8Tym0
52ofj39VdSy4fDXZj9VMdq/5wERIGbYRtTjLuAuyk5Gw2Lm04xYkhabcZtN90M4i95lp16Y2+EXA
/DvSegOpRScimcFEoyj6UYivZX/NJVrbyB2av4vhBDNulNsq8lvm1NkDwsVhE1ENQq6P0YE8bNGV
GF8xLe+EbtPeoZOlgTYdkb4XZqQhQWIKtpx8JNOHKdjCDum/hfi1fR2tY0NIwV4pt2LtpoRkZW8x
ut8Wg9sm/enJbUm8XsKT4kR0/VD1RcUL9GjtJZEv5fvh3LaQ2QSSXoTykU7HLj7E/XaB952vomjz
jQRKog+sBXsO7iYIj26z3zceKkIFsoJGVY5E9ojPIX3ThN+Bm01jHLkAcPEXuZlQBT8ji0MPR0nZ
6MR/jUEAyCnVRf65wKi3jpPIGMAz0vQ5e+lymQzfUm/thEPvJ+xhhvrfNwGpj4A6J5MJaqwIw2St
bSJxP8T/QkTh6JMA+Qn8nqZ7I77nKTI3YhR2bfRRo5nqxrOFDZ7BKFQ8I/qKlGPYfdfVvwDasFDe
JOVt7o4zDe4ZAc5EBnMq8/LfphegGgKkOTsk4uT2cXdjuw0GVFX2FPrEQCJJ0g07ra6ivCe/JSNy
8I6HCbtnSzb1B6m8AysZR+EuFHday9IBZ3E5Wap+H9eHCIMrsGVD51GNNC1vzqGI2xO1hOmCvljz
IbMwovoyUqZIQTpOQMXWJDUbv0r+kjSuhadgdBkII/yQcnoex5NGxndPSQiFBcdaONfmU533KkvN
TM+acK9j9L2fPPCK+SILfqHyw+4GNs/2NZbemxY9ElrsaZ/AIq1MjUpop8qnWgfoUWmwhT+RD1N+
qtMzY3yb8MTzfK+OQTCVyG3Vf13wtOZLl/hr0KtyjpldEA0rrh5s8aLiqARsgvaxuLWDiFEQlIMM
uc3if2rZfdUBYH9oaVYhGuFiGQQ2ZQcx8wwLmduVOy5Yl3YIIoJmMNRuuteIhcA9un8TAcwYiTSQ
rr3JMP9dEMhRMB0QAbvhLCknh08FGQQMGOmuAeSdY8OshRf9R3i56njz38qDpGzmVyG7dgz286pI
EVvHlM59eaqNPR/XxACHFmu5Zt0I94W5GG+b+dWQzCzs9BNB2onAzHkMdMi+idwu2GU/w8A0Y6Dy
STBIYfgaRhM6NZgMej8qLoF5PpgNw7aDHqEeoFWa0NflBzKaWt3pyb0ma43USUPYws0MP5DLkO2J
Htp9fxhHGr12CdgmVVblbuHI0Zx8ICNzQ5JNORyaASIcyTRMgx0+iMGZmbbJCV/t2wfzXlGHmB5E
SsCjS2rdQ+zX0z9L8Hmoiug1i3/18VdSXq34qk/wzq+meOvJ9ZBbWnmuCxQY2RDLhKsPPvuzUvay
wYZuY/tOkKKOZ30+Ri9x6QjmhTGn17jpfqfxiwZEQ2tmshU0onAQmBCotm/x4tB0KbNc7viseJ1r
zrn4w6stU5c8z0FVPWiYzRyyfPfT8i/n40AmpUa+yt7ZosGrtkFyjhLISOBaxlEy6ADeSEYtaAKN
kP1wr2AbCzyNIsD+tVnYVIjFxSfFLQ7GvQjfwIgsgTS+6iCOl5pZs214+81n2FzjbotaslwdaN5a
tQhAr3ocEhRbkx7Z6LbanUdxn2iuQnhSSCnDI5U8g9UHU0nJeMoR274aqYsKp1zduSU5rFC8XKln
3PKxW833hA1j3jXoZ+Uj78vqyGX+cDoSBbCoLZdFRauh/MXyhxYdjNbLh6849THhvbDByQ3ObzcA
a25mRHLtq8ZKL/C5b/N8vZhy06p4WyMbe2pBmc0CmsENzg+Y1zMUwbpLAU8d9lSd7ITppMVkIpXv
mEzK+hJLT6Le8Ptukm4mGxZjiPAI82MW3Y1qKwqHujnIcNkWNoZF4ZZgl8ZdVfwMrtCcics9okSH
7obfDvHNKschvAbhNksfIm7L6FANjA672TjG5VEsbKk5cAXq9eu0HKXKF9aW2ZdL3b4F2dNKbhYX
FSX5CqOXTDxqKMe4hn01xm+EFrTKjil0noGIz9USV5Tt8jJQwo3sCJTD4ql0AVd586cev9dBmDzE
AuvRhoOYTMf1Ewe0p71uPd3NLT9xjisEo+5scaK67C4NjljNjTufLICRMVQDXkhkL4+/hurPyHZJ
TA6x+G7B3xnLOzw2Gg8UGDJdc8p2NvZldsSYJxXeEJBe7FLmhDDT0rhV8p6T1PqISSheSIYHiujP
Ee9g03xaPbgqxDoNy+p16FgJz4mG6tgPCaSzR2RN5Elsum+SHeES6Ef9neFnOhDY5WTlXj9v8zUJ
ZoM60aJEHgn/8Ic1i9CthyC8D9arVv9G8ctCb9S0K7juZJj2tg33AJN7to543snxyrDDEjdieulu
QYHKbs3kQGXh7GSKn5A6MLmK8t4sNyJjYXMpAEMGEpKwuOdZC1+Kb8N67cL3jAwa09fRtuY/9fIP
w1TESRpFbg8bUxBZw7VAif/pDBzFIwn/YjadLCCHMgP7IM5YwAc3e0u6KWp7mpF9gl0wkaCGwgp0
JB0vqbh5oSiz24MGANhirvKZBPkRVklKiKNABpJf3nFXsCnClUk3EValBXJPZsOfFNe25C6/xcix
smEJgFCyIw2A8kBeQXGcYS3YSUEqZJp8MEWgZEOxRGAzYOXJAEDKfIDBFZph4wFSg1FmBZqiU89b
tXFJYA1sDW9lnlwBhSRlB8MCWqMWHtoDEfVe48jQMcgPoCOE60zOSHpjn/EE09HlG3qdWX0o6U/H
m6XjFkgirA/XBi81HTGpl3foin+4JLHd0ImKyJAAWDZlI/PD7Kh1N0xYFLfK1R77i05RMfynSiC3
qy9cC6koIV0XXxDZ/E6VnyizArYURLo2jk3uGfqBYpsu3ZETISDjQ6SnOobwJ9WfPFb8I7mNqNdA
tH9IfRZkj8ECwJxzb5VZI5hGk82+SCvz+tYS8b9M3pqhTu1uZANn8wFTyMgHQuca6r6ERXoVEFSS
Z/qKZFVGIuaocENwZxggDTv4AqLhoyWEG5gjJn6LH4NPULUV3kWyj9CHvbdP9Vz7ndMdeQZc4wC6
9tGgR22e/TdKGguLETzThYjo8tA+jQIMe6tj0i2dZHBlY2v80z+1HT48qbDL9SSChnRM9uQN4idK
K0vFHwZ/NrcZQl7+VEYW+BtWDplsa4Tn+vfXsp32GwRF+ccsU5Jko6VKpNOibTmvNJXd0EdYpktO
85b4OB6wabTwM7Rg//Jb0dxaHWVSOPTo/yQlbEPWEa4thBP7hUw7ze37PZalmVVtXPkmwjA0ZJSa
R8lvtCYC2AbD/CXiYf1kSPmPpPPacRXZwvATIQEm3hqcczv3DWp3IJmcefr5ao80Gu05p3cbA1W1
1r/+YMGOgeOhzbBYwAIFf1aQjhZ2+43gV8xOmceRA8tCD2YIRHCIgCoNEOpZW+FAEIuxqmjBAW9M
Fwc6JvG5wLHGo3/2NvF5PNIJWAbukW6IG8+l3BEfvlOYWh7rXYvK20UgWOHH/MbzA7qNuFMl+ZSw
9HLSJR0FQN6YJ99EPML29WNHW/q4R+NpOx3P1eDEf/qlxtxi4tjfUKwA2epLsn9D/AEwBGQJZsYf
0NCSVzt+slA+u001k/fd2n7Donb8F8ytCfh1P9Xu6FhG8DTAIFf35+3nYLETEGUMKbO98jqXexgk
cALYBYJZyb3eGpvsmFxojuCtg7hZ+B2KJ+AfcWDUvgNuAzzpa4hFDlzPa9PhaD2Nljya8b1gKw2W
+i3qp3CRS54x0vWJg7bvCqsY1iDfmK0EUkvz6qVp9+Kzt/VtpACYJ4eqFldtRm79GT/GHfeN9yns
mJri18Tio/+BdaD8vnvMtmZ1TfIRVNf6b6zRkp0HyCakyBFWZM745AnIKcIy8lygZjEFhCDzSKX5
eCjerqrNO2VBNUNKlgkrFCWY7dRUdwZGRrORXdYFs4qZFqQCmtVZjYEzMJQJXCAv4C+QKPAoJXBh
X2sdxCfH/wqFvyuVHrkm+hlXhygCrRR7LRN7rQTWc97Y8zhQmCEo+Y/sTGFr8rqHcxoumwFsOZ/w
wupzk5go3ApgA9H3Q/GaTbCPIwkcYh/oc46EbGqcMHGoaDWnrCCWbHAFIzpALw8gLSPnjWbFXT1Z
BKd8gXCBIYEZI/Aeawe0triR5ttNjclSunBKmhEs4jk7UDPMSnvRxtv2kT6AB4wrlXz4h//5SaXI
YLvDYQFXEHbhDCxcjJj5A9dA0xwRzcKESTzf9rMxFvVJhi9TuQoPiPqdNFwAAXqSc3rCQi4GkcaM
eYalKrsnScA+IpoHXFr7VhyqS3MI1twpZB3lCcNdyAjtvt2NQq86bT/in4JuDwkXjxXywGok25Rd
6BcLysBfSR0az0X03g+IFn4qnKWI+0CzzswHcjyjngfFbYLqUlvGDKNnENMymcSUGXsYO48Sz2Io
aUTeITdCuRPN9QiLSTyvfUocZt0wgaIZ+6ddgyIQNo59CrJdN+yQGzDg4W1bGqjpf1lmsIT/bWWI
ZdmrwkpsSXiU87IABZaX7hepLbKdfkq4ViC7futaTB2ZryJX4xETVfcsQuCiWTjBsn4h925PJFnr
1lwy5kKkwZKNCZ2GehVPsp/wXkaLCWXT1EBH+VevRCKmIGkCZtPeZ3/s55jiIYYFXmU7nIi5ARfD
0aIrYJfQaMkK4cQZ6Ni/MhEMTr5bZbpB4+A9qNeO/IlrN12BupvUbnj3SgcGCYS6EJHESm9OVsfs
yfOdDO8AdiIip1tzmalPYFwZ2+V4OWS/4oMbRlf0wrRqWHCyfeY7njJuMqO68YgKGvHwYFQ7r4Bj
IDGFMGmGHJpucK09dqmRWamdOL39KuWzFx/RLhhH5nggtR0VAaGNwE88AjodBot8F5giiFRPky39
Mgu3/sl/BO9Pn3W9a33VPGVgPLxWoDaflAuDS7+7Nt6eZT4wK6BM47DbQ/P9TpnCvfDIJ5O13/Dc
IHCQ8R0fKuZUAS/f1tD3sFBQr6FrZILFpE3HoYcbR7lozQIAL8YuwZmfH3VSMleY9hLzLj4evzqc
0ZDDbMQk0hCXVNK6aMtCnQuKsr+FI9BxzO68I6YH0VG35nmGqbRrQLSErg6TFuxOQy7txpC8cZPA
QvPSFnelvQXxqcShBIIyG/ITBrjf4G/o6tqiUGiG53gO6TjtnOCG+O2sgI1M6YKGAgG3jsTkmIP7
FjPrmeQfZnUvhpMY0NlknmFfADo3t8kFiY/B+6SmH4zV23RVmDNi2zK8+TAW1DHUwLsMZMSJ4Rif
vG3xkFkKsJHu0dmi7bLEPQ6vGYcJVjuOx3N7ZZSOjPFkFgv2HFMD+cu3Ct9oWvCCAYqf0sNHfo9i
h9v9Prbz7ov717LRsKhoqiXBK8RaT8IH5y+6BTdvC47Pa4RvbqZtZAoxAzqrXZ5N/bM2T00+Ba2B
aC/D7tVJEoKv+sz1ZWMdk8lG1fYfcefA5mEgXJLKAD8vg+7uCezUlUm4QwHj7zwc8pXlaKPsOGek
z3wqsUDjR4+MXojBsKL7+OqZOjrcjQEiyEY2Li1MQpulig0/cZSQ9NDVKlvDPobqemiuhY4vzVlH
bNzmn0p6Ke2dCtJihTR+S5i0grkvxlDMLILwWKdXtiF18mixUICKQf4aEJi3MaTVP6X6BHR0avZb
u3I4F+AHKz8k6pbFybqhUWW0DoncKnbgT0R2ZO6ALQHWGahBg2lpodRC9/rZ04Qn1WfkNQ4ypPe+
tD4zbLB/w+jHMI7EYtc5KHEGD4HYeth3sDNofgWv6F1Q8B07uoTkyW3+R1hfSPVe1Y6jsW5a4r6d
nhQeCSNGJ48guS1rf9eBhFvxp82Jk0r31tvD+ivIOQjwY5x5zYIJI4UR/VWz8KDJdda1JUYK9GMh
DYfKerXMaU0cvn5NXAasBU1O2NIF4JO1SaRfHc1eNyyUbAnrx4pvbwTw+JSToG443i2WqXzRF02L
jon/ocVJ1/hEmDYCC9nYA+LYZtvzBFJw/vFOd/GwxM9ft7CJuGfYtsEqZgLdUc5m71fdb2UPstXS
wGU/fSCHatGwAkGa1rNRMeME1WeMryJ0GIA1/fyjB1zRulVGcJe/Uhmb5JwvOZzVM2YAI7YEBj6i
0UHuAISXXLjBcIE/BFBZuqeHyF284II8xi46xITf7ZRwrtK98/bK6lzo4Ioz5O5p3dx8a9HME3Uk
8GTBt4cLkkQLiG5wDYWuQ1c+YkpVJf2sDYgarTvW9z7dpdZO8vdlhL3dORtWSimIQhF2ZuqOyZIR
3aDpCX91iC5Ukdv0fVDqe2hvckxLSMRqtqNND6Gc+vBaGY9UNC3+Iw4EP4jBSILsnfXdoItT1+9q
l+pbK1jb2RIig2IR177BjsWuNvIA1XIps7kE/q15Bxw+W6tfGe99JF0C9QPuwYQIROkiAyF1z1Fc
P9u2iCjuEVo3e2VwDRQInQJqvrKaU17OI2S3uNwCO5BTfOu1f80WIa7KQu/nGjAvIuB+ihM+5SfM
1HHJVMhrSFgkc1OQHDEwdJIFid3SsEQshUQW6hn8O4xddOT16arMwQU/Y/hn2VKHncJ+rvECQwWa
e9ZCJXGvh6dxMAkqgGry5rfOPYbEixz1Eof+h6Hx/jt1yZTaRXEblJeWnAL8NjZwNasfhNGsXVpG
HZPvDKv3RYNDFhQ4fAHRpuo7OCREJLX2qg0/cntBYPub5FRC8ShtkeGvw2SWRzPyQ+RsGf3WxjGp
N95vCkcP0zAG1kzy4REw+H/oRxnRj3R5EzwA+VX9bhg/+KgeEpD2WUeQc6Lv0nDrNzdCM4gixLiz
xJVNON9BTu7DN95KrmdsQgaZ2dpGqUGLBPw8uoo5Twe4tIuJ/elHOyNZZxC3K3h961T5gVKEGKlp
XI7hGCIPtT7EGCKK2eNIcWHnu6fYko602VBXBGAB7TRnRtUIwqspuwoaKWismJkgeYzd8a5qZ6w/
YQL1JHwAwXqiEuN3IRZvHWoy5laMhqfyHodHhVEaTo00IghGkZdPB8TlzOzoWmkeRV1ML+JjJcCI
+Q0zAMoNpikOtAXcA6nbWO8Qo2LKPxSFoNf7tz5j8jOnTOsP8p4SqyA8HqhGsJzcyiMjyKmI6YRc
REgbUueP5AYtEakeUAVcM14XwoPkff8PeS51PmOl12ugAmb3FJLUcyVkpAdtZImkjSqgno/wdrD+
5kfw/we4J1mCEAshHwlRw+A60Doi+oAVkzsUdmZFPYhmbkqDBKmulyFDIn0nk4W0THwWnIzqNRPn
t/n/FGN0mZGwC+YorQQPhytwTVOINbi76DzY6ql2eXzQ7zhgcBKFWIuegjNdf0nDFkpeBJX2yWap
Z67R0rC5ARudMu981j/rSFQ+SIPVdvYuZgPKeg3tPwDNVP41FUKrBb2yRx5qz0PAC6hXSMSQ8LHP
vU+1PcdaEFbzoLkkbiLEwb6ALBpKD2F19nbfHWZxDrUKjiwQ2/sCXtO0wkIH1jThDkCGgrmWQXKj
vuZ+sJefCAESFGASI2GUQ9m9Rfhnct9a+gUXxLaYzMzYLSc4p854ihPi0iNXdC0GhyP6GyaoTkdC
F2QFyr4pgRqL4YURo/qyXt0BUAQVEJBKFVKdOqpgl9Hf4U80bX+9DbPWkr7hH9pAG0Lj053rEwZj
+tcbveOf/oEYR2iTgPYBr5m3fDdQSaDiLd4noFMq3SfAQN7jzDmVnlTj/E+L7IzsQ2UeiU4LCNHG
jc7550ziZiuug/3u/UJqEpzhqMFVI9ekxWSfyNR4XnyDtOEEAJVrUsxgVWBOyzEVzib3DlMcg0Po
YEEkhNuoAa8iP5gz9TO5ly1DLvijgkJIfQM1hDd92MHXzsDXIOu5FNXsYbxTrM/8JeM18yTzCrsD
UQEW0xWCBGTo3g3uGws+ZycW7M8pS71GXEGrx17RU0ruNfA/hnZPBedqXo2MKdOsgOAO4ZavQTKk
5xC8QYYSLs0NV0nZTxYZEoob8iP24DecDRYyr4WN5RtMNfBJTryp1szyO7d5wU+5dN/wGHivEVNg
m/bMdu2BdQmfpfLn/FsHdS8dIKoKshwIsuC3osqaVEt68kZd2FD4QfyMuR3MEn/Oz0bQg/6YeGAs
AAohf+a7ckGfiSaa+E8AGI1l17i4qEEadmjNpUv8MphiAGwwn0TJR8+Vz7CYo9UHKkZcDkwGOQGT
LzqqH+2cLNDnkiGJaQ3+TijSoDq2Uyg1PAyIsEaOf5uAVjS2hzedreAFmawMQW8BvWAUpgP9UT5t
1Q/4AC1VPYcmBpEp/mbzbsC6bEbOc4szjdvqM+Qs7I0J1B2cMBgmp5DDZ0QMaZM501MSw3mBGIOx
JSgv+jsb+iR1ajGroPP1DoOtYheK2owdFX7jpHKGbgns7HWimWLfYN9hOXpkMPL/gPYJOiUIFv/W
P/I5Bu4euhuI2NQGksun4EgQ43DQ7FVY+vDRSBL64UBAojX5LL55CwYIaANAkmsaLpRYBgUNLGtM
z1IHwn+u8HVWXTanI6sRYTMiHha0DrQgnFh0p4yCrBA3eu48VZqgp/d/PRbesMTwwZxN4OIZ6Nhn
ZktMkMDjkVJEndtHS/i5EibteIBQptYkVM81NKOg/TwIwDYdRhxtlr5XQL5X/rWJFkaEay6V1FRl
pNzin/OPvWtiHMadB6FlwLCWD8qH/bJ+E1jKRD8SY/fNeJby0dx5W0QJG5I+PkYIeUjIMUN24BMy
Q2cSIH8VJ5Z/RPVE+BXvzIYjpPqgy21feGpxy5UXMZggav9wD/maP5NrCJdVdTTQVh8bGxQmDljs
6OOihbuQy8Abn4AYsIUqhqNEDCYo86YRTxCSZMjKnMpfwXdDJw3jnlACC4GKIwAVVDlXlj43mK0e
3Qjk0ICVwE7xM6Dh8KfSjWQSTK3YcgZxp3Ax4AcoDgJKDrwXejF/H6mOInEq0b2r8N2BcCoo0Ih4
BJs4eOEZhrtS9KKggAmMDyGkYjYPJh0TALlvVD8WbnLMUyd0Y2K/hIMKLkFR3J7xIKeB1gEB8X3g
tcvFS5NTsAg62BR8gfWXOfYMbPACDXsdb7lkFi7/fAgC9LPD1gVGgJiGQP8XyhhxsmI7eWGUkbRL
hmqUHRL0UgdHGYWagQblH5fWkigY4LC4/YZh1KG9cwis6rv6xI4pcqwnu3r0YhClfPT35NT9Fif4
0sW12WG9cWcBldQ57B9Xfjl3nE+BuDBhbiAqfKCF9yaCdit9sKaQSgprj2l7SY/xfrhFc4xO3eaj
OqWYfjn2A57gR/Ix3MqLcbNf8g4A99ottGvxaTylD75s9pv91mfkmV5EXAVIgMA5eEZ8No+Ju87D
5wHhx8A90F/qL1pfdgQUYFR+3VXDRp+qSoRyiSYYvjGVn3kHYPmhntG+9G1/7i+M7vgL/U/wHL7U
G7MAmNr9BZttSDR/+bE4NXv9AagrBaSuOOqefpkH9b942QMKnNa/8kvbj2f93D8g2mR7+S94lhf5
K2Rojw/dHFRiA2T1Pk1WAKa83lSIUA3Alr+U71SMN8FNl3CoHx0TeMiHT2sgFZjS6x8b9QuQbjxm
9/c6PneIZi/mot0nz+ZirlnepGgmtLwPoilW3bndyQwngl10lZ7pjNmmto2W4y4/tVdj7u3bK44U
NcwcCB4U0exJxdR8CqkYY4Lq7JlTA1we6j2mWltl233BJt0D2y5cXFB276v9bK8w1uJzcRivAPHt
qTjXH+UpOyev/ul9JX8gogw6wRTfWxMXTrZI4L0Gsv4Mmwo80TgyOpyqyAFhAjy6yUv9aDajjm8a
SD9eLXMQ1vgF84kBQcerRiuC6HjKHAPHou+CrYgNIlqpyYw63P4BI7bgjQPr9NPi0P76oL0NDHRH
ftm8/RDJmXr+wV/yDUxICbqdIn7kjTC+OOO+wRKBb+Nbdyru+ko6JpvJAS9UegPAAwihP6g36UIE
bx7kgS2KiRmEYIinUI7/DWVy7AIo9+/Kc3hlh/RTu4dn+wk6Y+yrl0pbfcWt+RfUH/QEQ0dAObBD
k8H3XKJCTp2EQ8CkiBTzQFB1he0JeYg4R12OWKoDZgxBND0EbDJPTmJPkOEdEE50hz0rnL/IX4cV
/ywpG0GjbuMFu1iEVmwMEvA+iDSnJD8ZTdWj94w/KdASNG0sj+Ra38elviTc4pObWT+Ug/7dBzPO
cPVXWSrL7lr8tq/wqu/0T+kq7Vlw8RqZrPQyX82HuYGW/mHcBJf1q7mpM7Boeog5dHRGLNqOnZ7p
Q3spz+hB0Cqwn2YnKjFWIneT+g6+0vCR3HnQ3C+dLZDtcke9SgGs/05+h2LW/oL4GK/2c01FWhw0
tma2nB04PTA+/1WUi/aXV6OhHcSoIJ++H7x/sF3YdSCntz+s95Si9ROG1ZfEvHfi+P/mpyMOYcBf
s6B1xHDtD0lUhwQnIzMGbgUPZtr7BAAi8Gd3xaGZXBYYHy6EOKgfIZVZwqvqJDSGr5iTHwjUmGNi
FPx56haL+IBZvIpxrViZxcPiIlhYrnVpniHz7J/hycY9vkB5DIKfgEo1F5UL2kGQLwuZI/N+JGDs
unxpfFNQSAm9p53jrLRQPGiwc3TY6rdho4YiURlfNIeANImmEQktGkkgIgh7TOAH3iAntQArxNkQ
nPMXr0G/HFeQ6yHToVMJ9X08riGsYTaZ9ScZ4wC4aDW5T97ckhA2zb1iR99AKVL/SXxxzl3Y8YXD
ZLDCzM8mU4p7AmvMsf8It+VgHR5QY6Vr8Gq5qUzOTXxCUFtO6bnAECkR4DJ1NHWokPzppViwENEb
x7QsSK5wI3JYbn1NXSBERJIihrL8v1jxUA6OWCWGWOvCCccmbhoCPIsunskBeRkOoB7wPdAkHjY3
k9dMvKpie8dHkqg9uK2AViShsAejYGJ684agQu0KLA2zjnn4HCJd2sx6ABGXvhiuHvFEiDgwVCK7
jP8EMeVv8Lebes4vMzFHy5cXDladJ5dP6XSpfzCuUsm6sNiP0dxAHxVgNWtT++UcSrrs12jzQ6rF
6+rXhnuTKhywCkbGvCUhaOZFD5kBDZieY7UMZU+CWFGkqE9x7MgfZYS8q77IGaVXuDbsq9l8QKmF
l6RwyBXTUAEBw+aX7h2dtpv7DpthSTHEbOs7oCg0gAyngEMX89+myQKrXhK5c/gjTdnIn81WWP6w
RT/qr+EMSZEgO7YuNnvligM4l6mjGWSpMRdFOXHR2cob56tHCgGcF84g7PAxNlpG7OUEHDcNj4CP
6Hp37S49FTgEgU7FTN/n4vQGuTEEyi/dfttTMs5bOJk4OzawEQku4qLcMoeivqoanCscDT41VqtQ
rclaBsCFEFdo5LHuCTX+f7pB4Tmd1CicHBFx1LeMvyD1t+jhA9SIKyzhqg47pbUC97mZU0Cjd/XD
vWfg8DBPR0Rr626cf9mW+z4hgvCIFVpEjJsguKh0Lk7N4QBu0cyKdENyjwJ7Ir4UBNLEOHoSW4Is
Yl1hxQbXgVFwLs0wE+/brcYXhjfFbQnUVVg+lZZUoqtfuTOIsk510aodtqChvDeaBTsjVb+91BlI
Jd8BdSA8Lw81jc1s/Iax11DeRyprXsbO2GXYWMChhi6swQbqdkHrTqS9hPLgI9I2cCPtao/m2MQc
r9+ol7x2pP5m6oueBFzXng8ymg23Ye/QlupZ86CSr2V7TTfBLiGcKs/4pEX5jAH/aDn9y/6i2n5H
S9b8ZA0Bnr6GCJh0RTKCOeEyj/oqnzh4Q57bFwiK5QuUcuqv5GyXHkKeDSP63fiRLmFHbP2n9MUv
VoHylen7y/6SZu8EicKW7aLGQDlZ2Ihmh61U7VqDbIidZl1VaGLjgvhoQF74+vYJwwsPGwFbBcBL
f5uIekNjJkuHqxMYUMuXWFipdyVbC2eERd28lPBUC6jdb23P3BdhDUa7U9im0h9Oe6C2cfyKJ2d0
N4ACvEWZyUR4JXlu87TQWiDAuTMuwR2qR8MHv426FE0G484SaZNoe7wt/gRhvwSc8GIiRBxzj63z
8EgwZSxdmSgrY0UC1HvXqiGJ9VPLYNfucPG4eepxhODuF5BI/Vsqr20ndo7HmTbdKs7sCmqxgGPL
vznF3XXprKPpwAj7i3IUEcjREmXUMJf+EBB0gJDMPg3rk82pYrG645dyrX9peeAlY3GeGKtEhTzh
msKfmQHRgoFdoc1Asj0yB4C/PhrIIajTw6MvLWkzI5Wib6GMrkUDExk75PDgHNInG76N0Uw5lx9M
+jIY93sjO0Chij0cw4lYAeatl0l9z72tILMCA71k1GAgDdoMN/r4vS2JbObDlm/OYODb/kD/5HPO
hzizM+vHaJYp38keprK98OQ77o0Iu4wNxAvYUO6QbkfMmpMF7SpOwcEeIxWmecAJ3izpzun4yRwk
DVdmuOKwRNnOOLg21gF1tALleyVLU1PGknNJc0XvQyg47Gg0+Tmd+F5xCe/zlc+3ssdSt0YZnX8A
HfLycb4Yh8hY2HNE1Jm2tlW36lmNs+gCVegHQbaICjHR62frgJwwOPO8OPFZjNfpxDPKk3d1KfjC
JhbhogUMFnb8wemHKQ7/YMkykZ4lVB4gbaH7lGe9TaKhjcESrNd9kzO7ndrqyMzswRlITHFMrdsy
JMk2uQeeT5Ujfzblj5Zvyre88Cigh5wmrt0PILxpSUMSHVWmpVIdLK0v3Eg3ldG4E7hvsczQGego
x3UyReoZ48xhj9bG50DqlaVK/FeFXk9tgvmbq+jUH4J/MH0lQ9eGctXckJKuI+VeFD77jGHCvin8
fRpsPGIeBkT49EoT7D0gc6oYH0WwNXR9nGVSsLTj4oVdiofXSFNLi0l16WMOCqxYepCot4jK8thM
GK7o9jKvLCdsgguGq38DcGtLH++N7MYA/fDcFYqiYBJ+icvQmlVoxgvNRsPHW4Wl0WDeWxNdaQRl
you3Za0/Qu8A1stSHX2qAbyyo8EtemotRTlI6FaSYFNkJ2kkibupEGYWzDLhFM4Lr7sn1cobAJx1
vOHe8QK1dw9w1pvnEihY2LH09WnEMCjT+CP+0d6mHhN3Ik9Onp3fG/JPEzm6mm/zEGp94kpo1tui
2OMb05EUrSJZC9WTfLTMG/ZUimHAXqtJPA+XXWAtxqg/iS9SZ/SzBsynSEFsN08KAMkJW2ZRzS28
dPDf24W9vc68y1CxyKqJq3qw75fS4G07hNUG7MnAfE5UAEY8Jq125cEqaTZ9pW2hF2i9f86o0cb2
NaEyLSTYYMHd74Wp2qku5R0SkTFZoJ8IUSmpUHpwp56L+6Db/jyGwxhrGS7IyoK08vlEGl1hS9wK
WSrE6QHN/yAzmlWYMeLMj5auUHJQ5yz4jUp51sgNsHww80U72dmCear5vCY+/suk1iRsgGnOmGsE
+UjkOVIy3M6s0J7ZVrqMyp+WdOAsgJQjIRwwpRXxDfuqnCz5imlCgAO8V13Cc3nemmgQzS2pinoI
KVkBQzQQA4+Y6JAHfX0/EhXI0TTOBQ3LgFaN9C5cq8b9u0Ggyk2RcNdO9ZzylLoVry+VjT5A4+bd
mlhe5e+rVGMgClXMpEtoJvoyIjkljq+FTTbTCbIjvGZsnN5KfyjtZwxJk+B1LrNJux1ZZgwz80Xb
06DX773NcyUsjywuRGDQgUWDDM7NECPZ59kKWIkaCXtvvB+ozfjhgmMy/fH9S0HVkknykfitlQSP
KgTfybKVWn3FNteelXsvB9zWuUymgGH0G7TlEioIAXbfysAuNGys+mEh2gq8xq06c95KGytMXETC
mqXOfRjJjP/Em5yO32HvbYd3t7BQOlhdvMvyaziweJJhi8ddJ//W4dMIrGOZnQw4Ei0Ptr8WQhCH
UVGRv/Scp8ZsTjb2UmuvfXyPAxV8mCRp622SW0Fsu3me9HujxiOA6A94ktGE0w7eT2TVsxJ3loSd
SJ48DKxZSN+bfgaJCpmW4jc71fW4zClF2uYhfoFp/In5uXC/s3Mhysp3JgzXgC0ksx7mu4P5Rf48
wJCEfUyAAbq3ETZZYuNILMOJmqek2yygvcnnk+u0UKgreSriOwdat3jjwabH9dHUsVhATYWbu8p6
kMJxHeKt3ShT3V9FaTk3IcL51pu7+ZHLwueIxo11frPZjywG9QTPOgbeIDgCOkMipG3y4h0dGnqX
GFgxYPTpeT+xtcgnk30LY9cQvFomE886JW1AshmlMGclUNsn8SFDmjJ216BSnZaBhHWJIK+aXn7N
eQoqJ1tg1YwJrKlJLy/CteQ9fDIdJxDIk9Cuv+qf7kO9Am9SHSK7B6wEdejvHuoIDPx+xj1vPBh1
dBuOhGBS9HN3niZNAu3yj36F5peSJsO8YlOY3yGu1Mjph2NDH96nyc5CciiHEeFZEW3IJPwICqIJ
jGKbwULqs7XJVpO11mLAdx/mATOGNyz4cuGTJjnirKVL9VIO1pqlr6xgkxoyzox43We/ErBYgIxH
mhMdDtROUnJq4heIhShjO/BytLmEDLgWgn2P7CkmexxYPum3OMEGiw5lNIwyvg52wjDqqG5aQA4H
bL3QUV+4GJCaaI+/bZj0ORs7G6NT94iySpsEV0e/lhhfBTMmesRrcROYt8XYF4qf0WCDUMWGbnui
E+t7+MMO3AVsPWjOicWTt36x6ryF98I1zYZPNdM2ISgGowQcQXKh10o4uoq1VS7oIMlQmuhYyrjF
+6uFAZnM1XHOjxm4ynJlPlpQR0/2abHnkUCwwX2eiaaCybc/x0Zx/G1/c6cK9uG52k5u/iNg5kJ7
jRUTPQt/9bdsyCLgZopmEcZCGa+I4abdkeRl8g1CB46TIbwEl6Y75kNjh/wBZBE2k2787/WFj7Em
FDWkn9hkGqKJrT8jSjyGZZpDKCFcPdf+7SzeFD5RMO1BNtV7grjfmYwzoArlK6xO1CdzHF+RbZlf
AegJqBk/7DP45gPFL4Yv6ttzP9nZ/lLDRKqdI1pl8A4MV7Hvc9pJTngu/XNONqj+V9YtZCbGEYx7
TUSAKQ6mOhpBfbKLmHKgpbV776wDSNWwLIckWhUlVkpGssI7cqplj4q+Nu2CB23stBqg/wrj8Bin
FEpQG2++SfAw803noXYUYyaF2ayZQpOvx2EeeqSzhe1FVv8orSY64IGOF28OX6FSpENAUZQTH26F
hKxlGqN6ZeHlqDWDW1AZc1X2rhNKyb4OVhP4mJoC1cA0tnYcvewg+Qs6mgEE+X29t6VkVno9uWP6
fpIm4BhM8UjLCZIMugkDoLLCxLg3j5FVXJqmusboGt4TdKBvGGno3gx01BYoh/h9piXtKSfi3J4N
kD5DvA4n9qWLE6Qby5QE2tEyD2riz8BlbC7dj2BATc6jJKbkyGp0vEgLf17Ty3iahvKLUzuroOUo
DGYlIitaSaYugY6QF8d32v2KPdurjW1tLxX/E8CniZK1hIPOgGF0HmNBaj9TuOEi8kniwtrlW0dB
977WNWYdZsGoBzsnSGEknrkG3Frf++WgsiRpKcO9FhkOFmMqG4FXkkTr8vlOyW5nzx/gHGgJ9Bxp
adE+BZ22IyY7EWCkuPhqUQYq4LlxjuGde4CjUoAkEBOd9m4Dgb67n5HR4BiOy0lgr1MbFkNLfHE2
0ZFNBa4+OagpkF50yfkxC2e5jiFqE0vMX6qjYTNK4vLeVnEfJArywjDYuC2oJrsAQZmEO66OH49U
V4sm1MBeYW5XloEpWOGarUnQSQYfA3pxLf3KpM7biUQ0tAWSme20tCdp/i5KVyi9Ihs9yaVthN1J
Vt214JlnWy4U987UgqzNyABg1c+SjQI+nnkW2opTxL416hrRJ+oisFXYMBJ8bKCoHFlnny8yAARY
cw8UxpF8496mBPiZ82YPq0XxiZZDrdhDjdZBMrvxZJs/PgP9ChxHuOlwzmzLL/NPfQzfrCYodcxF
AGAJ6AJNxZSImWS8AAuOUCd8v5/ZXv0FMupfPimAxV7falfpBYJQ/6hsngwVGNe84isjLWpMcpEg
Q3KG6s09+wJOqvb52byb936bfw9/w47JMcvXgOvTXfgw+lZ+t7IF14PVQ7lSzZOj/0CGMVzyj6Kd
Wt8gY93Be+DZln4Ux/4zrC9ArMptcuuN+cgIvR4YTTNqv1mPAa3k1Nu0EPwhcmChP/UOb97UO4sh
i76M+FpJnwqmIEFaugoCnRrfqQjrUJ33eXyjt+8/BuDwN4DtxARmsccLxr7LpMAgAGC7xVAr5mgh
p3kaQWesFq34U+9jupyQAI43Dj2UmXZfaUMjWYBMLEbOWKvuKQEiDHCF4lBOFlZ7ooSD5OZfeJ8o
XRID9YNNaaXDtPEQ5jZHpbjnjGsyqE8eYsK3BGCSi0MmxH1AvkXqSQLF1KznABdXja/UooF2sa95
91lUPW+1rZxV/Tuj+8LXhN4xEdOzkU0asqoFumnXGVyM76E8NMyMlQw32IDcUVZaGGA/H8r3HJJr
ByWn088xoGeOQKy091b7xLR1JL69ByGJQ+IxpT/RJVBzof4mTbmreJm1/sdoKZXItdVBU5lhqDTw
ptMCwiYg+knXLkqlxJqAqZ0SlpchDs+WXb2CIbzYrbQtI95FpRxOnsnz6KJYX2S4uWrVsDa4KZib
Y5eO2TwgcIZvE0MpNSI+Ab5JgfbEZwed+MHVY2GT3b5WavPDMK5eNv7lnNxKiIRK8k5GkHGU6csO
dztKNuZciiXyibyZGXicQ9h7Skh47ZqtnQmbAjuZEQm9SMLkT3x0YjG+6eGR1UxqFUzXbR4jkRVL
o1xZsDnN9tNArNuLKYjMoCpZ9QWlIo1cWDxqHWRS3mBuGcnUHDu7/hgnl5AXP6jvHVK+Wtok6Ueq
r/P+EPWHEZ6Sbs4RwgZz6GPAaeUbsb9LOs5buSqTQ26sOVypHQW1B83m7wjCe2euAgWn5mzUINy7
xPmxyRqzNlqrB5CstHhhUDnax5FaOHC6lIJ2H+LiHi5sFkjcL2rjVDB/7oTfNtyLPAeTIPARNGzp
7wSijyA+WWENrKZIfJhPrWBYwIlVpX9R7hq245CFUO6gvvHw412mOt91n4wP8g4hu5liJjWbvMsZ
/m5wTC2OE91hwsPIH8aS/CTdBDkBMxp+I5gJ++6BiAaoHqm87CaOvm6/3nt+S4MAKoOQdMTuzNhO
Fh3g/6lCqD+u9HQDCYW2MwmAN7ATmwaM3rwlmCVGiL5PWrpA033O9mA2PKQraBfifOcqUQTiCTOt
NsOm/pzM3jPyLXHHro58F44aOfkwKiozwGfdPKn4/+NwOJksOwwMtUVNvLVOVsuU4kcX2fbFWuSf
Tc4SonEkQzFhCMwu8EPpN1aLzeFUc+kE4N+3d7I0d/Cz54yytbv5zVAVWoT6H0ln1pwoFobhX2SV
igjesgsi4K43liYGQWQREfDXz3N6KtM9aWMUjmf5lnd5hPPivIP60H+w9QnUL7tpuZBx4VYjVGfU
Jhio0fSB7I9zDtm2bUCdQEqktwc54iMHr3o9ki6vqY+XIQjppvWf4JfkpZLgA2u2vYvyZy20Itoh
df6f9/lYdre6vGCXPGvp0OE2T6YENDpHqoHyJlqhuXKatE5pzeBGYXoRcANUitfxYkIz9eMDjaa9
DzUXLNEwRyaZmJJU8Zx47/1sZlBiTPdvd7oRkR1ZgqZC7zRfXfmDixLCq6OnP+aqPubzBvSdGVB/
4Mgs4tuwsIAKpYA5wK2sk95VgX6AL3nElKRz45x6/QTRAguIDipydW8rZ7YdJ+t2XA2Of1N09Vpo
UNNT2u1koEjAJe/WS9pOq+2gcAD+p58lAJfPzJIBPtdrJJsHTz/7LkDmIe4oK26/LeGoKtfvxCkH
x3d3GxGI0/YCBFPWe447PrHmdkYoL3HQjyORQkcIztVgw2n3/SzH1WXIFdD0C/rtB+YKkM5yThXm
mTg05tJyPsv9wUCnQQbJ6fl1MXuAdAkc7YPQrYcN9bhaDMsVJ/I39xt+D7HcEt2PU17O0ds1UPN5
ydv3fVFmwfQ2oY2Omt2gMolFiSiHhFyovKrVpeiP9y4sJEu5CmB9J8RKIVLkFEdo5dVbRLY/JWZa
Iuf3UGHB+PdZs/JBrk+05j4f3+evYAYsVYhRJQ7vNirnKqhyJUBSKT4vshphl01aOcP0pnZoRO/P
xbWqVvT7uOz2JFqAGGCgZYcS3abJ7ErBg27xIWQFOCOPftrOSepLQishM9PKoPiaWnkbEob0lTe+
9TdEpXtcRQV5D2VCxh4MTKK3Rg/PHpzhhZDMmG7wdrzr5FdRdm6xAc8Mkt1yIy/YMHT4rr6MNJQ2
OoA5nXMATCP5gJwlhtJob8FZxJmv2QGogprVFt5zifaT9ENoMHbLgY+IFoKG8/5Sk9Q/o/GWFZv+
CoN3LT+mYHakRbH0EdaqVnWExQ++ar2JcmdjPDno3Z48ktYoZLO3BRXtdeDKYnDhAreigwxy0h/O
vRRkGU/n17Zg71qMh4BFATF62QAVOjOms40SFf0JKHVTbbIsQO3CAWXOuUTqcemWhU5tTO8Oz8Jo
dZT5gF4aE/fhjbx70IZgAKfzwpcdhMOMzH5ogwAz52PP6iA8TWwGlY2WW+o2HZZjAupRkr0DsDTp
BNEyOTzAnqFB9rKKHaQa4InAn9E2uyD0HDwdxiyb08wGQu6l7MPwaCg5/ZCaQelB/q/Q7scmtmSn
JsBiUgP2fm/AP0La0PM1EbYR0yJA2pJ+B4Bnxg24J8MlW0zE0aZaqReUuVB2HKwwox67QEz7g+z2
m3o+IhTAwpiUCU8c2rTedN5d0QcpN+wb5x1DV+GEi/cUPLb1KxCQpnwNevZL9nkGraOT1n+t02hR
zhEvHJLMgX3XEmc6cSufMxhZM+QBAe5Mlr2HbnxhYhj5N/t57Eah/DYkRFh1FNsI+d9hYtLXxxP6
gvJWROu9XiHqRjE+pNZJrJQtml23vv8AGfHplLP6xMg9LiOCTw20Cp8ydQ0vrrVWB5Kzlg1RXtRi
SwVPpNqI1R+qqDMm5sirNeUHWraLiNtoc0cx0JUMVqc1jGZCKHPkEGa1D2PmKZhEMHv9zkGfR5s5
aag4SdREXxqRbJgXhoypZj+dr8OiRRrA4LRixqL+NScTiB0QBanVn4g5EPfdPN1qi7nHAXDC/QC9
LzFneyBJ84mJKO3M+u7Jfo/EyMvX+rwTuIQb+UltgzQz0kN94zEbzIULcJH6SPBdneet/50jLqjH
88LuzXQ+ccmEZRT49XE4MJksh8nf84SWzRz+qXUO1U3rj8A/M2cEiU+XeauKtqqXYr2eBVhRRPWF
+SsfMkB+hQs2MnESWpXcgRp218ziWGYmkUjZM0E+ne25Jo/dHaB+IB+mOgId87sFgpm4EWFj7bNG
Ucaj+buabDlP/4GNnibpjezxIkVryl68Ra7lwnEkfgVKK0GjBVj/69FrRRcDRB9ysbvOxpbZ6kyo
D0vo3gLORoED4O+yDsjiXPz0kH7WOP20elEEEI8A+dCxhg9FpvhYfG3Zbmb46FkQDJLWJ1wAPPO0
e/CBoqjNt0C17/AMCP2hL0trcP0PKBpN+DNoLDqXZ4ShrGZHHcIEB6+YLRBLsGUU2V7YIwj04BMY
TO/mFsjx/vZCCacy0TgBZeognoLMKmyLzkRYp0PTlW7Tol7WO/bb0eHpxiCGWIDXzEBTyWA2i0hI
a49g3VFmKNzBEgoM/uEapd4wxK7ict6pNnvCcnIDKMjmg6WqVpxwjeYDy/+4soGp+PIyC1Q4CZQB
TYzfhDjxPYCWpL2d0So+URY+sSewIYLdF0hYxoZpbObzDxvLaPV24HqY/M7yp7e+BLc1sHmjEhhv
AM4zq3PC7x6nOy5VRIbj+SxCBYMTBgcRK7HFJrIelrR5YRl5ALcdfG8XiQuo6Ge2OoeiA7mXOZYD
4iAksGUgZxG8UQtG0Ik+kXoBOF7vYL8AYLiHeJbOMw8KOtNkk8wbADACVoo0a4xDkwbllfnHUn0s
H+ZHKLiSIePaSTef6GzeOUwI7E9lAQ+VfOtJpwYtWIfcgIkc30a9ltjqkb7BTECT39fnqbvSyWk1
is+zZVxo41+WNyQsUHH0hudgKC/x73hB0jkyy9UdUWCUStxkS3j7Mkd/VOGN8+Zrl7tmMYBvzdkZ
TB7WBK2LFqy4KSPXoY+WtH7I+pOJ8d4DurbhvGk26YQR2xATQxoo2s+m2iboGrgvr8alqdvTjaE2
AVPiuX2caklDjWBVLfqA01wTGF8gvWCu2U5z74XVzCZmg0N9nLK3C8ZoizDIsVhQwVqBIn8uKouJ
3NiqNnCxXpq/yfTwFTCSUwiTwapZGNkl3jLDQVkFsBgUWzxxsJxdGivfVRS4gzi8vHao4lvANAiv
/fPmrhhFKtrwbKg/5U7xSwd2y+G5GIbIAv/Ux3xHUcjurZzSDp/69GccJBs5ggVDNBL/Si7IHmlZ
Ez4DfYHqZb0c6mPmACAjW7TdNEC+LLlju5iZ98eGAPu84IBbyCTUwH+Y+8gwwlafaY/F+2/8tjkg
LCjMb7xAPIoznOrjX1qhb12xHwssyPPEojxZkGksJrhavnRAkiBSDRQNrvT17ftSWfHWIog/G/gQ
Lj9/I+xNzA8m9Axo22mFD0sa9jO7GkFuJSRfOyOYCqhxcZNWkCaJUEaskjN1cg2ptrMDTmk4j336
4ogrdSobcr579fp0w30OLlBCZMRvLzClgPeXf0PYqSoKpMYbnYcI/wbSXecb1eR0MKwoWVLKUk40
oSOKfd/VYMuBAhlo/nQF9J3VwdTNvbv1ns8CVHUCrjLxHhGIM8G0gmdPoEcz2CmvhG4rylEAHkBF
GJRITjPKRoa8KPy7PrLU7cSF+bq9/yCe6VLMFzrYiKW9nNwBgJgiuIAIQmxIdu5AkGFcGXn4NSR2
ueTcOV7hEOyzNXHnZTUGik/iPtBhzewqwofNyOb4Wk6Nzh2H4kQNmFPRaElGnNgAv1I0LejDgZRv
fqaS8bhxBjnZmo0WRtjbYc7AKYI6YHf6x63hS/tjNNeX4HTIhAw6rbEx/E0KUXUbhiPi3fDldG7u
5Zdk8fG+e7CqiJfQpdOU3fDALhH+3JccgHMUSC0kT1kgq9Hq8zdhcbNUBMTToif1jeABQT8S2+vn
CpAnUkjMl4PdG23q4Rp4GqAGFc8kDSmU945mIYnKXFmyTtvtcFcgO0rJWpOu1RY+wIRtcym9dJO9
cNEcRivqwNkuhtoAngAQCJany9ntvqS+BugV5DM7eAgfB1nOGDTwx1Eh/6lm10FCsgBEpRBBOLV2
GDgj1o7nEwaG7EQPXYHOsu25qA38H3isQmwFzqD13X5PQPAyF8OBK4JRFEHwo868xflacenrl0s/
vYwAXZeqCZ9TNdPT285NzOSd6QFw0R7AwkzM1qm2/QMMYNLO4ytlkjWaYoAz1gmaSKvsgRGvE2Po
Yd7IBwSLIEK32Uws8TcHq95rf7/R3+U4NLb4qqFetmPPFfQyGo6tdR4bZ82dWrF+QY5Mv1x6bffH
S1qkMfpfqyXGH1ApoE8kD8bvr+ccc23PU3MtDAmmuZjdLxpoutdrW/FevCuPEvkYpY0IHr+ERJYO
EkeLfn9bbY3QjQ1QiOeghW7kPAdEE3/EM0hFeaOxxnVup87EweSPEWSZ6uCv9O343w9RWeEppY6q
ggacn8ee3LT4vwzoAlCxTkuUx/5dgk45ihcGCGOQG/B74kuguXgyyEueSgXFKj9GglTAZQLIlYPB
PHvDTXPWaHhVZ9rXhgpUDWHrp6UqziBbA5+S3osaB1gmz1cnoTfbBcBgA/AmQyjprAyLYRI/4ozS
UQHjj7hWBsjhFm1xtTkoMvGIuH5ahS5YQ/71/70UBgcjV4s7l4mK7fwZPoYWxup/j6dOSyh5Uhk2
3jucFHdIiJXLc+PSoxtuOsEwNIRaVuGcvdcJTiI6swhZYDEeQmkCf5aUx+6PmhXw4TgcFB4EftkF
+4sgD3S6lwVYDoGPS0a3DHr42Wg9aTPEt0xTl3e63wS/UCERmJK+evQ8Pn8piWFmjOhUNzBhSN6B
vNUGdj13HzXAL76AaMuRseJAZEDTVgNq63ekPUCVCfkAtXZkt7vkS/qL8jYV/TS93CoX2iST7xLs
Tgq00vxuqb73mzMBKqbhF+QHGAfFpQH8WWIkm1jYrB1pDNa/jxCZ7223Qfib5BQZDoc9o1jAErs3
hFREp9DOEhtk5alZf7YzNgQ0M/QC/bcjEWf0JftEVfFPwK2ZeckKAfflE4WapXybUIoJ6B8j/4Bd
QVAHKnLOZv/yX6set7Kd4F9bgKmeFHxjC1WEQbuV/4Dbsb/IOzE2zuzGB4OcKJorEFLkY0zQKbtT
WKr7VzTbPrbKMndm0QCPVlfOTSB3IJPaIkgvMKW+VMdDPsxgfEVREDaL9JtS1daeV8jKgDYQbxmo
JhJXU5iM6zTKUWTBDMOBxfGB+9S78fkI3FjlKE833Wx3Rpv3DbZ/GatwUHtDdYYeKB5o7jHaD2iS
+T1tG5etMUae5RPG0mWKQPEDsrqhLicgwlFIxGIAYy11M2rmn9kuh66Pk1B8vkctXOoEUHzy3Qms
jOo/5UtBw2OouPQTyPFpKLYL4bs2pFIEwY9TvFT3rwSKAhZjOfZ2RJJfuhS05e/ECtl3G3/XUoxB
NjLpLpo3b0iD2EfiL1ViSeyOksW9xAIG66J5XizqQSS1fjFcpB3YPoub5MlPgGgz/zsIX5PjHULN
mbvrePcaNS6I/o3iV/L8roRnpAbH3pNVeatIFYEkd36BDq/ifxIXVyrhgJsfBh2FpU3y9gppO+rz
HBfxCoeqX+ygaHyFU2wnn5QS3+FQsYVJ9tiowMCiFZMsh2OmvPeQ9nWyLJ+EKejMsX/BmXthVcNd
6AAyOWpxJSGYQsNDhiOGBhRiHtCtcQqeITysqyPcVTg84FaayRfIrAGAFGmO8gIeE4wtuPE8o75q
cIS1IHCFuht9eFgMIGgEWxYISwmXCrnlkT7BOhufEnIUNqKBYOKRBk2Ibln2DxNOQ4O7yk0uTGJm
roC/W8JoEkmJWqL/Bfqjx5BpZHYok0AQ1BWN9OcItSgMmnRq5HcVdQjjnNiwJ/oRRtJiJ6A6zqJG
tm1MNwMYyx+tBXRuAY+B4wYZAaKezgxEpYFCIT6Akf8iJCK04wX+RtwtTGwaumjCKNp0yIatv6Hs
xM6jcL6i/o1IEMI8FtR9+lMlZXCKLL56IIjoUmow2vtrlAXOB4hZ0PvTzyDtKbiQM8F7gHMswSfQ
p7FpFpkO+zqH88uPJeMLrKqH5SY+KQaIMr3SWE1qDsDPxAZgwAxyOsc1zPncSisbwR8wvXyCE+Qs
JC3k2RCbSRQYPcCCP3zyjJbodnIZd4vsDAJ0tlegto+pd9WiEYImTYSC6bSJXs3vE+DTy2s6lNMS
u+WzgAaSGHFh1YiB5RCu7UIh3gRRVN+qsZc+I0oXqeJSP08eNMI4mNB8gfavSVdMupSz8diOj68r
Faygo5aC5c3na9ZBGqGS1uzLG1ZN4K2m9Jq0Zv0MFFT7EOd3xlD16FoqFt1Hq+wcBcV0MDBsaMA0
9fFOCXoP9v251pt17ktzSvo//4uOrclMZQPZXQG0hz+BRtsYViODCYT4rZ1jd3oUIku0gY702qHP
ogfPjkIYDtKUzvNj+8MGpbX7ifXzRvTlDy8hyLDkEvwtecNtigIKNM0ACydA5ExuHi+2pafYcDak
qQ4MCCTK+Io/qkCoDGGcUYagJG2qi8GStF+eRagj9VuK6wxkCxyGXBMcy0iHDLIAzYxZDPEupIlb
SckMfRiunsSRc3vLwrFZQOiiA8Cl7Wd25nuL3Nn8BTU9wVdwiTcVPQFIr11lki5N54LRehXlUFwu
Wk4N5AjH9tdq/7LD4P7LZJfl4FzsstSGEFGWY0SsZBBv+MnlQzQ0MnxVSgTt0MmOcV3ECp5+GSce
ipcUpagqUfXLdCSE/nXlWILajMAHCyKogTGMAx01AWRS0I7le6EOQgKT6cMRPhEWePCh+kcvjxhd
pZUNWJQoRwrPyZVGx1PZnVscmy1C7imU7wn46/exB80zsW8ws+n+1S2dQIjLJtNelZgwCF4NUJhB
ahF8mlCFyK/ge4oWLWynR9QXgsfniNUpBVPKE3R71HQJ/k4h+asAqmccKHtwBc9eyMzAq6KsDgau
+VN+HisKHw+Ozxq9fhTiKEdqE2pRgXp7zYd+tYWgDukpRjIR2/s1PgiUHufUCKbTMXQIgraX+6D4
QmqXWXBzaTZ9Mx/uuho7qkJJStQP0tlGqjBvNpL4Nqa8JrOrmU+ckDLMW7HXQoB0U7SRNAkA5Iqf
JrSxdK6cLh1yYYAaKBhRo6P59Hmt4V1MEN9FDkv2GxTGyEU/zpgAToZXCZJqEuC7flZoFHnKkjrx
8HsYlaxRi7w7RuDF6sneR1aDP5/sf0dmzdB9V4xkjNRsE45bIBwBwwj2ntJdke6azxHjO0AvI1Dt
xwqAbYm60scfZAcW2ieLmOODIcqM3GbR2NRanjc86BX6NMPJPkUL4j66TtJd0h47UukM+gr61B63
e/4wgEJiXNFTXh/sNVtsS1Vndj9+afg9uoh2eowNxPqtRt9+MS7wQ6RByFrvXjTzEfVCQvlhV709
4Pkz8v0OwgjzV0VFZy+PKP+4eImV8aICUqqqC7AlWZCi+CZtlU+ojK+1Ek67I8sqHxo1rCys1xnE
O0exPsSG4uuicM+JN33YdXJjkT9mCO5YI6RAiY1udfReV67iUenwaa/uB/vxtvebCGXcxXdDzu/J
i4c35oKWPSKqHHVL1M59irtCnqUUTS15MfPG7Cg+r7IvTvW23haRxLL/XIvb89Rui1N7Y1d5RNk6
Dzh5Kfa+geZFZVCun5H4qniWsu9vxDBRC9tFsPX5j7mypuwcVREdtdYfshsFLb7KRkwHz38FylWG
Pl5vJYxeiu3Ig/G2ztfttt/WJ/E13PKF6IubrgFergarp41wzHYaTuajlbwCd7bEYAU3pjJoUM9g
68wDaS/tm+2DV623WfDd87p7vluP9qOrdB3xs8T8QgjyqkjcwTNqts3tcRrtY4qAgLopCpxGVwqf
VLSv8a28vvfq8X1le98rqz6cLqimLtTFZwQm6PN4HDpLtQc/tJLSDRwOembr2QaRXWscjaNsPvup
L8Nds6yXygGC+G5MSyTfCH+k5tJc7r8t0dSm2SUr/LeQ6/0dHNqLNd59Nu2yX34CedEum1UZSotm
9dk0K9iz77BdvsJm+dmkx1dYraqVePrgbZZhzTPr1Zs+0P0I3WO4G+/45t/f6RG2ObDfyzBz8t8U
FjtOzMf0qP6lvy1XSMNrU27wbK4vyiHfQNe9/37A39JVmKq6clAOXO3x/Kf+wV2p6FL8imvlHdB3
WP3/IoNDyUuc3aeTw1qoVlixcHkllytB4Uceg3IE73L/VSzei77+ZXgBIxWOKI6Pd/mxXkmL7Ngs
82O3eQftNl9Lexn81Nik/RM9osqnftpdBSH5R3Jh7egcjsyJz77ym628p83GRKujT/BZPzyrct/M
Pno43wcF+nxfj+kxEFNNfDk4KPSm6DTJP8rP7Oc9V6x3wBAjP0CLBQegw9sgJe/s1Pyd2u0uC/kB
t5/+ZqEEGOsXSFseFqsPCV6YHc9TECXad6M47/UnfPMRvEL6ejjIBm/6h2zpsPrf2zKqg6m3dojh
wlfYL+uIlOvKyhLriHmY86dcF8zKF9YClNza7Yu+acbJ50mUfLzKFWuiOgHWqk79rTrN9u+1OOq3
rS9WWc+6mV1nVxiuZTC7iqX2CsTfbHKza8k3/b83q1guypUVDLOItxR/UXdjFVOkZznceIQVLxsK
r0WfvPWVq0Co8SSW2e0hfkO5iqsVnwr/kPbPk8zaEn/YAB8n4TrGJ3etuFgghNSlUGsQ28jzJO03
8rXg8epEB+ME/U284r/NRdCDbu2Nt+K9m5vy72ligPjBGPbNlbf69w/W9gNRCuUK0ABxVIIlro6g
51rfXmR5/J7CKqemP9DZn1jMD94WJZiE/zW+2GPQXiTmgmqoobnFjgOBWNzC86RcxW0q+3Itsas0
W7G/SXt6c+JiFe6vuaVAaLXk1DD+wy34dY+Q9DriBwwcoz7Y16eWNxFDnTGqXDzhKl0TQWsGqHq6
hcev2S2XNN3FlYnfI9JDPXGdrjPmK8/jv+pGmyjlISAdfAezcLR/MDXY2v0C5Qx1M56HRzdzFz84
0YXJVj1+rsIjkG1KfAkcvejydNf3FYkOukMY2sxzbxy83cXMn6ABrLcHEs9FtZHd8WHyowb5To6g
eUeDqFn0i6n1mk4u03y4ayuvXYr9qF0CJaJD9fDqCH2v8vjd8IwLJq7H8fZ+mNzuPwKL8O+TYszZ
bDecvfToCwSN+XxG+4qN+Rl993PZe3MyoNcz47WGzFPOjS3btvgtxpNUk7HncwhoUWNuwJnii8lf
8Nvii6kIEeyanOobr1yxV+RrQAUJE1K5wgUX56DQJSlOj2i0n+l76mTr5tBFpUefcfXev/hSj2cG
7bnt9p/r98qHUN8A+HR7NTyHScSRI646OSEWxGSK+b/QBxroEndRbEUV/WFWaI/QVYoj5kQBmh00
KL0ugGhEJLjfjodsIomlmhwFGO0pm/tCwqLuvnlcnkKwfeonF3n9OsS7cnHfYIZ3jpIV/VRxQtS7
c1QCAP1DL/rnPp/4+YJu1xfmmtb/PZevTcHWj63VCnRdyRGSbx7Lz6KbU/y3u0Nv4jemO3o7L5eZ
k7mDeerPFnfskhCd/v48LuX8Pf9sPiHznKMSnZn/lywkdFCp8jX7UqvpNm15wfNSnrfZz2DigH65
D6JhtZhgnyNRUCTuyTwQTYLY02BBQhFgT12bAz6XzFmFy0M4QsloZtFjl0nenPsjKMYezKDn6SEv
x0zdzi0lZ/yZ03idbs4jxOY1hMp+YH2tFQSdZ1D6/ezQQkTCq7Q8KsADjhJqc/d5nKzpozaJMCwb
Io1XiLijAUeChXZN2l064+Z0ni7vLcX28yJO3efEYz8rFVxq9BeFbXyKaabAo58tqiwkYyqAzpAU
TdfDB9L0i0QjHXpShAYGtwcNIRv0dQfynPtj5n7ZdVCVAHxkPLE/wKKTvpmbqyd2pDIAkUSQ9y3m
Z2iTbdhlAUFbYRPUIV43Rqx3jT0utaW+MbhsQEnIGkjniAfBF7QAjPBcL93n1yYeTJBPvq8hks72
FQaRC1Q8R6XxEJo7PZXDDNXxfzsgb8izq0xQPjfTh5ckLgTk1+AIQms6hdLNXg0TFkfh7LPkvZNy
9cWqe6TP5KBuzdcYwpZW2GPZGJGrjvVPZSLTqmD3pi6UTKC2AMkhocBr9ThvZZvzw7tnwRhwywAG
voGHm/wIvl7zErSevrffo4md4oD9+E2ixKVFCLigI3LkJY7p9RwirZZxTrNwZ+gDX7i+kUdBhx+Q
gfvly2aAuQN2VshhiVUBNkog+1loeaphLwSNMeEoz/j45ugZ3J9RnHfzrP8d4YKXtGCzICKPcYlC
nlt93QjogcAdizuqPS9bouR0pxiQT4jaUq6LjxFqz0hhfF/NXManEBnS9zkPqjGNmfT3/M2CCV3x
9EMyCYC14wXKN56D9ds/D+5sdDXF8/7alMdz9QV29gKElYTnsXJS7tS6qfncM6itxJWQWkf9zHm/
FjBIBY9i9kAF7whGlyLTIB8Yfjq8xT5pZUdz/YYIdB6M6S4CewWXxw69fG5/yKxIykkUFIQzgYkg
Geq35QJbkxnlTD6Lp04Sgjjma+CBaWDRkXJIQl7MRWtjpD1U8wdqWznwsLBKtrT1wEvyxOE0bMh4
YNSAzMFxlbCDUvcNP3uBUenmqdX4rI/+7rBcxFLe0pkfh9SQ+iPdOqyxbLJOCh80KTt81c+cg6SY
HGrDW+VPkS6i4ihI0yALQJBjiGT409li2B1ZQByXFcv1taWsxOdnVzpgyZKincDf/JRLbBC/duHb
sJ+Oz80PqgYSyitap/20hktdzCLaKFA6oSaD/wGdRskDDpiQNjxJjfk3FREmPDObLQOIhiowMHCM
LDqrP5kgF5BvAIkNzxxRSIMwN+l7egOIYacEScHGFji/de7xgm5Pt3eop5ayqvRNZkmkWih/Ej+S
iYMdoa5m46667J8HOgVwQ6kcPWliLZFepDxVr/vrU7bLG7Q91OYpZkMqAI8/QhLcGfX2dK8SOCRH
uFhCYEarFffbBK8xbG58XCgHf423XXb69Hz8Ji4Wrh/W19jKIigEj5/kl2qc6In1CDLQi4i1AKYI
N81qBVkJdk5CMNpEHU+6cpOxSQxUy8t4dGjYmGM2d9GxoP5S3+n+GYCaMJWb2iCCgBp+Jk4HBIMD
TwXulK3BcpEI9+gPWpjuyqUrg1ZGFISe2RRKMVJ/KDY5zNYNBw15qt7Y7Q0K+NfpPIr547fG7aCP
4KO5/2Fw6G36yPjoaBVnAmLT4BUxmceQuMBrtg5oytOr/20n64ZZztVnw58RO8QjmIqJk6LRIJRb
0DeqOj+1EoCfJ6pFrVXfni77y5hk9O6UAXUVdFdmCA3gawmvrbDZgaAYlfNGNt7lXGk8LOmnyd+Y
XQVC24BiCAI4jgol4mF/BSaP86T+GCNMf0KC7z0HCzDF5pR41GYoIoP88gSYFBafjibM5w1i5elw
Tw/7/d1NWarYyOgAHYHA+tkxiVBJ3EkOBY716zdxK5fr4/ji06OBP+GigLEw9QByMTfTA8G5PZpi
UmOqN1jHB/Ru9hB0mmh6ITK9vh2QRBw/cGF4De9DjsD5Q6KCyF2n86KfNRs+cOvxrXy5TOz+uZu6
w1tDKf2C5IH2+o1XbwsZYnonoL6eAGb/2ZJO2MAxXEPqkXOnWnBaJOYgXpRnS6JumZmNakLCYQGT
vhhDtkwLu4QIznt9o65wn4tR5eCCVMzKZQeDEpGAgoBiewA1x8RR3RrENcYPokZhvBEwIS4ZUv87
SOQyfDJeuX5EA/V0YvEroH1w7NRn4JQewau/gZZEM7bofKZLy56WQi42COmvlJjpvyH6OKJQwGQF
RyRdOfCptxTzbmz2iF1XQPeodM72M7oSIVq1U2o2pYMq1Y06IsDb4NHNrTkolfU/DC7KS50j7yHy
wiGMGOvUgiR0B7Cq0tHCJcuYtCYJC4PK/sntw/w/5eB3oZ5DJaLzSmN+qAUsE0aK0i8HJA+xt7Dd
P8zCR4y6EVAzDkDxloVbg9tAB4gdhMkaZLNIaPsdYcXSMEis/GVXHbxdVm5Gr1XIj4M+ZIhE4CGy
upkVYI9B8/CFE/RYQNqInEUwAi+FjZ6DRPKuzDG6qGMPgxFuqbHvCjoeRuISTicWqBfA9vAzXtef
Y2qmZCr3G53NvnBQlTohToWk7JX2EGe7/tY2InHzeSXWACUhJkanP05xJMJou6Sfv39aL1+9VtYC
3HLEosG0mtv/N0AYLvJBkfaTEz5silNVhPQvI0lIwBjRdDXQe22M4gSYk5FD18VhsrBlxSwXegX7
QrcqO0ARNF23qnlNA3YjCSFtfL0BQo10RuMaa1dcaiv7mlrkiSYvlERXWKadQ1QI/i2ALmTVBQeq
wFbX8VypTD6qAiz3HvUXj8EizsuDa8E7cZ8pJGzz66BUiEhuQCTSbuvbXQePT92RT04qnBed9dYn
pQgoGr+GKxnADvCOPfstxsgiKOQRwbWao1QkNlnpmiMCAcKQx58syZKcJzlZXDqCprHOHpO/PT6d
D9YrIosMKNbLV6KwKzfOTsHuy7W/2fNLvJL8NKhv3ys14I/FgRh3nHPPx65iuk7D+IRxpo4oKuh/
aATSa588llIanOMbRWHqYx+rRJziLi79XKz4NPpyUa7FLRhcbUMHl77H6fbRz4CaUagQ7vRIUYLW
eQvhFI4SgCuS872C5gYUM6mAh0CH6nGPR85wol2zgMFgqyeq5PZe5OwzL3GvVPvhzO0D6ZrV+/MY
cUri6npdThzsPM/oQZKMUaJHOw9gErA3wEOi5z+yRBcEVg8aAavSpJkAPGlgvhxqipXNMvxeYx9k
sklsupAi6VR/PF6JFPpMzRwEK70c5t+20FXjo39yG9YaFrLaLdEhyXTm3flTl7tmv249FAKPNIOV
sMfcmp7JXKLNCFikABugxcva6fcpHMdjSbYB7XghLUEy7u2V+jtYPqLJ5uMA/zVo6cChVuDK6wxb
7INN65Bb0sAj5KylLwC5wW2FNAqBHpqnANw21eV9gH71OZ63EZZa+uvnuXtZbIAOyJoNGczmbRF3
BkN83zlfmeB88ogFrxR/Fkl0PqxEf2zTK6z7e71Awte2F2gqQMvH6cOWIKUgjSv7FfayN9Sd8CdA
Kxd5hA+VdS3MvyjaaGpIp2S6gQAFujTsuFwgYYRSL7LsEjAgMJGJEcZuBqCHSwgfftgUFkg4yWGH
Zau4w+LkSMivd2N6dmgDDcNGMUerAQIrwKN4yfDjhTk6V4SDdGkGoG0tVQPxV1IOT+zs2oysj1d6
448T3o0Z6JtWswFE7oFQvp2Xc7aS+ZQ8PbmRUO3p66tzRTdBYOEqPfn9uHDml6DmBOy5/Fi5R1SL
GFXpxYsvOGCzBjO4DWOufFv2CzWkJ6owZnseyf72M7pY4D1Xg6ViDvxLCM50QqSzqH6rUhsPjL8J
eAXkswdzHD7GUZ5oHs6azdchVYcn/vgrTG8nab85zmsnrHSS/eRUO+p29yUv1g79U/vb1Vdv8Iuj
TmzIBpJVygYFl84GcE+fErF22l/4cx17LcqApALGO8PcJMaHWKx19Gnp6fYGLNzhE6aa9v2dNZEU
xvvHdUKBJpwZzJfE8s7LfsVLNo48Hy4VDXzOErjW4c8dWPj8NP9+F+pput017E0aUDJEV9fPs0Fn
axFfhnqh+cm+uI6AAoHLETif8uPQ7qbbrAHshrnqTtf5nlkCEvv/xnK5L5HxJX8Ai+0rQBCtz8xA
hAl22sBE+I+Mz35u2X5kT6jw60Ba6cTtJb/UkvlI37bOeAmuC0xakDqlXwdcVXqCjj2BXZdqh9jy
U7/w+FalcA96pLMx6h5qz31rNjqxN8zTRatTcskXlRlhgISfoaMY8V+8HzbWq7Bmhjf9j6gza1JU
6dbwLzICAQFvmcF5LuuGKK0qBkUQBIRff56s/nac6N29u0sFxSRz5bveAcv+4Nj4XD76g6dHt+G6
8lrs9+nxrR7e8zR7WBPFnKzvh9uu/USBXqMeOhSRi0ydwL/JGlpLb+oBU8Iq3vF2SCAPMWaB+TXd
y4vfWWQhRdyTI9pv7l5y1A/MOA79+2RZOjdvzYKMKpX+37maQS0eX5IVA5lFecEyy+6nYSW3mp8x
hQS1SMt2z1MzMiooks3XCaSQwGu08h6ux4ntEVR2wlQ6BlRnKWJuZP6xttQO62GBuUgmjDBwJAiP
Kt5fmXXsH8G7mDPmSIGB14yTKfA84ecMAgdmT6d9hncQL2LX+hP7EWP5qwR8yfR2aT21o+AD40wl
8vNT4yvsdewuHM2SwsXHmYELhaUYMbyzgnnrd+SmVC2zV+uMVewYgxjIgwXb9kvKJFqzDY6DtuH2
83jf0BAow9eyN5/+By46Ohx49AYi0HKE7wY0IRHxNppxf6BYSyhvl5113wO6eJJFRqN3Zc45F1sp
fG3z9e7hVfZojojfo7SZZkcIj/DLHgtIPbgJW4IpSJrpGn8isC7J6Uy77TYMpSqzn36+It8E1jSp
kSG08ejSmxGT6fbsISGCaZgdEg+OkmJpO2OlL4pgt8zt/nT/qukuh3lQbZkRrSIIz7eAqZCyxaUx
b59ZMOETjzfbZCu7tD8wJdVhU/8Arxrr8fbmxWFKyPM83UMod/AjCM5h4uT2ubDLRRN0Nh4bVrzZ
GlBdjQ/4dPJq7mnXM4FE+2xbrF9f4EALyP8i04OVnkH6BSUBgGT+6zcp3MP29weiBZOavonXpbnD
YNu+jjYOZjGOk5jLka0Hv9ALVyTEbtFOBewcedN3qlSIH3MgA7/13hDNix33JlHyHeODvOn8kpgh
G1dfZdL9qcwzATv7QTdZWxzNfSzVnWZ6Q9g6VyKA3bfX+UxWNFDDOridn4GKKOTuSLO7E33MEaot
TqVwvJMubLchvyks6pA0PMivFKfUSVDhnivNf7qMJr+wCaPYt0v4HhZFCOYsK0avt+hmfHE00WFE
UB90cMef7vhNToQIZySzdwOz7IdBT5wi/K/D04+28pL4jvwyxUoAdkmSeXdOx8xPDXBUl0zpjWts
dbgwq4b/4Ex5kmR9KOQQrtIVcjSbLAoooa/FAw2mx+hzoNtAzg3B5yG1jp3buqysX+vt3BpH8x3N
gA1KNgkToPiMzT4+U/8uMDm0q09OaljxqvRebDTNkMXFLGVzJiEHWRxGXkk/eK/TbAYigZ/Axgwz
MHSyDPTPfBf2p+/HzSOqFA050/zi/gP+0PmRM153nCzZ1H4K5UK1J6o9w+3pwJUNkVhbU69j8USN
7zBMiEaJobxsMo7wWkypg3azxw8YjyVWDUS2GeEP1n1xjJzeTxZAiFBqn/4d4s3Ubg9JeOhNOLEs
Spt8xeQyVXYNsR6mDA9lh85P7AisekdEb/5Y8J0Pn1kYwpRx1NNNdkoPdh5D4AlFu3WOm6OYY7PF
7HlqDzpUYbf6rMLqByY0c9kmtjfJ5/sHXnDvh9z1Zed3l+P0rME7yJypfez4EMTUj/b8XS7sY8PK
kbqsxkxOULCbi6ozJjeYi1HynpU9i3V9sUffrKE/jBfriNFOppozvEAxu5raj4NE0pOVlUIS8rTR
QoSQqS8sEoR9wCFb4Cu6HdZvuETLfLbQ55tZjxQUnwNMF0xMW7vT1B6tv1muXwa3OdcTGrGTcNgk
jC6CmcTd9Fd5YhLocNzXQuKe8wikISqKS3OzmeAS07rtopNodpJvYb8Gr23tJSEhRyZcsl3lGR+U
A5mIg9e5xxy2hC+FBJAMVFM5hvIMLlJVzV/WWTkAPGFhCmU8mTrM6Z/JrMHtmqnBmJFzsLntCvse
Qmgj6uGosGNa3daGDxtpQRbdHvcAb4ye1ZbAYHZPFyo0HTOzOqYxmjB/hCTs8XlQjlX4ZOdnNrJF
WOhILKijtTxjsiFZ3Cr7kHJmJyfwloF1F7VThyP7vUg2kzX5Sj8PmrYUjrtpIPvCpMuZrAofkOZ6
/xnBwg/ey+cOL6FoBncogr0es2avn1M3CyXuDpNxy9YWa0Y1kC4NKwLWFYTjAin+pLvbBzhWNOtP
KghhWB7g4PencgEXJMO04W92oUSD7gmjl66QTbNOfJXqnNVgAIy00E3O3wfyBihRcsoqclvF/dML
omuKTMWU9vcl91hQh6qHztlM9zHVniJmAobzZnAgfpPgDhMoZMmhORDgc1Qth18GTggcamnMdzBv
mS3n961+1GYwqcJpOMCXK2zIcHDYT1x17Sq5eG/at/VryWKLsrO2Bdl4STDbJGSednGOVaxN3HnN
DvvAG8CMOT4YbgO1mJig3/KrXkG9y+37onDFSvc6Um2gpYZFr/lwYjuwxU89JEIvJHUX12NENoph
13P1epAE4ZxsZYtBavjllouCeaCTrpKxb1CYwBhu1s91th0vMvZf1J52jHyUdUURcygeNOfpzyS3
Hw4RO+NDdI0gSOYOkA8Wv7D98Gn/fTmdjQEtSwH0dAOJxLdyJDzz9xm0DEZYzjtDmBIn/mBYI+SE
7fZ95N+PZeSOj/3e+IACXm2Y3hQaW1/oMHS/PEa+2A2NmQKrL+zXMf1wWwjdwlPF7T7aI54n2Wid
QZer/VIzJ16NSOCrpIuAD2kNL9VE2w6PvySUeEYqoPTBVO/e8YYnCcl+Ow3cvC/lWMOH9xDCuS/k
AmhtIC5+EHwo2OZPC675O4TLyTb7IfRzLhm4rzc7Xd76Kv/oQbYLtgFkZiz6dRFIO4JqENBUlVkW
tIgxINCYYD/oKFvtr3K3KV8L84rFGaOtNd9hDtPSkffIUiDLD0tETSULQQhebmd3sznXc+xK3Olh
jFjhKCQ8jyUXgIBHDXEZxPXcIZvRV20MfaOgtuHmkxbGuAlpnSwo6jAer8/gGxiZfBhAeyw7WOtc
YewjlYIThbOFrPmNzQpakpvh3I8PEq/D4jrgaAol5MUOT7qOcuAVhtR4i3/kXgta7gB65nPoa1bp
J/aw6RoLrSP6Q6zN2CWTXhOF77eTzx9H/RPx3ZnzSbsxbs9CE4Bhji2KANJAgseJrwMi4oDfuuo+
4yuuIsWbgaHV5wkqoMpim0ukDxS96UE9y7F9P8n7bBlDqDsgccqadUlKDDsK/xXCulzQW9smu+np
PcvfnrJNMgsvcfdJTqyTW3hAmupqSvCON2XjD2INhgIQ3iJd4n5ZkHDA5qhs8IQU+TNI0hLMMUjw
pJz5Y2DH2QwSo8weZHbVWLwRTaM6X+P8weYhah3SUEfb+wV/7QZ8hsbMNl7EBLLrTtMGUICjPcMD
MiSbbQAUScVAyzNQI4633NWn2xg3RxGCZuCf5aT0MOi7nNOfduxwGm2dIBqeLrFQdtIffvDWSbM5
QCq+ygGXQrcMxL0zEpM4zrCVdxrK8N9bYXYfOlhE/62u5F0jGNIm+/AXglkk9dwLLqXRDSNCYWVv
oISsnPrjcYzX03ilzSfe6DjVLembi8dKdOFjjWkb9d+8UZSd6nc+52W3OUYyNBbcbl1JXql+ZCoq
iCWE9mwym75cdJtx5ZMfbg3L59QkGxZ8mSULk6FoFbkJAnCIt9HnrbEYqzhtfMnn2o337w2SUXa3
0yXZ8fvzgKmj+b6oAWys72gNzhBvDKZ7CJvU1hAnz7wXfVO7rxn+f/PIpYW3Nta1RoMUSckRi37A
mYXEDVCRBSyGejO2RSLqYDVBP/4uwfsihnF5ZPuAqBZcCyJt1hOyouuAIopXu9rbGxCTE3nqkSdI
lADWPbHwe07YIJ4qB4SlOuU/MhjFmLwIB9gQGvk14k5urTyI5hIhGQeoqSlZCN+dByDGMHWvkEzH
S251UAYalaQBFeb9971RuVa+MY98pEflEasRrnqrukwZybawqwNzHOKW14KPf+a1VR4gkIaCijAe
7EQOAEvPDO452QRFDGi0xwsOXyIAoIztLv220mFM9Ge46rwcr2giX9HUJjZ42Rit7pJAV20NT15r
Atqn2Kl0pHyjaotmEdcMi57TdAtvebK9KcvX+KsqBc13AlSkCEXfVVs9vga0pgV8S3A21e7mQ0dA
SMo+BjHsAgUGstcdyx5CMCasGYdkugVtvXl0lw9kzWSQciaLnoAYJ9mBWEX76AzCWqI97GiJIVHm
Ln56sMZAq4KJcDsZGAHwalmgAu2s7nlHyoIDw13j088rZ7JQ9+TugDani+nyHYxXGj2Aeee8grud
/+jWSNz8Y//Sseumn4szo5kL+Flxj+1Z9h7rZA28e5Qc+GR8mo5pRZ8IAf1Hjv2S2cDfTHX671zx
HVLaMT6xoMh0UuUz2mGGaX0eHTJU6bDSVY3WOsU1zVnXsONN5DNdsq7FdgImqVtKRX1mosYvb0Ha
egwnXB0l1VJVq/oyoCDRB38yHTDabJoPYJqEfYChv2d0pkHwKux4DuBvtWBBPQhRnjh4BYtUksJ7
0Y7Ad57IJJr1y+e1Am8+MwSmX6MNiHyYokt/9Tbilx5ehjB/0j/bHqsElil5itsQeyrUwpH7YrnG
7BUYe3v/ojcsrwlQWqBwTU3EcuRLXxGnTk00I1fEwISeziU0FsKt3sGeUd0rn4P3QpHH7DCPVhhQ
493JYmL2LuswpAJWIMJr62x+2+MxTkgGUlNpp9HEfq6r45p5e8P6isvBba9TaH+kB1rdhHZad5LN
zIpsAZL4PFF9aAKD1mkrc0k9NHBUCm3NVjFx3qDLbTW/RX6cXWTFSefMRrc/KWDrgZBQ31QLvA8K
F8AYln+1hAyCZw9ToYvmK4xfDuI8Vm4tCjNqS6jw7ot/IYRZqDhNNMLlirA1AtiQJH4RP6jOK8jq
jdX0ru499yrVhLEjMyDQriOPEjLeK0uQJgzj0wWdCIjLN1rDC7J2DnzT8prljdmJykK+UrFUN/Et
qB9D7hi460cjd4LnpLJF1PwcBSja48ru7qjoIQI5A3x9xYkolxHn4bzKteaNtZn/ljYa4CdWEFDm
ESOi2sWpQvefxZltaPuF9xia6+lB+0avVIsqOcYK/wfyGRNj+oMAfi/Kj9cCRkHvIvRajn9eGzqj
Vvw5hldNhIYNPclV7lMxyuecgoL17T9p0+3gpC5xnK+2YatSEzyh64jkPjrT1d9IZbthYGLJ5EZm
ymiLhdPjBOJZcgUYSMoKnduhmI/4ekn7pdHTsvo708F97VtKdjyk2J+jj4XJkH+kjU0rECsAOtsE
Fk5O3N84XEH5KLVF8wNxh/48rS9uJcxIOkejJX/DusLirTwh7SBLx7XtQJw4TVfgwUk9w4Cn/Gs4
KsINBp9yloCLcQbEb/z+e0ovF5NDFDkk7MEeB6XItsZoY5QmsocxS0jj8kkoGwnV7d4c1pJ3yCR4
ckkgplhz5fXromyVbBFRkwnxNHIMVEcUcx3FqMpiz706uYUQOK68ZnTAJzNZXXMvwRweA6k7bRnx
mETJxZMKhpYz/Oobqjn0/NTRvHtR+13lq7JhfrrJwthxvER6wPeM+PSr/iAcfupJjcfQ5ofqh7y6
BShcrM4Hh2n86od3/HJG3uGN7rTUhe1EY48WzTna/7B2b04npoli7EZw2qPj0+oUt/+hX05H8F4E
aUeOt00XBNvXJAt6d/rJUG3zYPqJRQP6MFzb+jXpAJ+TLS6aGyW83gJWSfx84JrsYN88mNaZZBNX
Yc7yamzUgGSdckf/arJFN4e5UycUWtGeqhIl3Iu3SL74bPoFfQ56Ngtu/l5AsM4dOoT0iURhFNBn
sQckWWSq8SUOJ43mHy3t8eU1o02Bs184tZoPZBchE08Cf8IhDDASjiRMrYxTzh6rzDss9fAOoCON
kHe6OKEiQKuwL7v9CFMOF/96LPnU4A0BnttrRRFcRjNW4uRBhBD4yEIh+JiymGgWGS1pzPoTtMJG
b5EMdqycWOiTy6T3Vfa21DoYoGOnTNqkb5Dzln8Jb0gcprPfcY4ekegUc4JXVgM3gA7UbJQtZAkG
k1j9sbsuCTLz2AggB/VGRE1MiNzozWntTkIFHYk51UxpMgfzvMcpIlThsSRgc3zzhg1UoglGKB0t
9gGKCXZsDgGMxwKzRGTngyDPPH/IWD5XRxZIbZctizqg9VQAppFYfhy7r4jrSzyPXeHDxI7tvcSj
j2+FpgVtNqY2lgD1vbyfpsuJ88T0rnJU7A+oTwBTLIlWRRhZhK0D/yI9nn7l1IHsJBHQTqwYBY3Q
m6CCxU7REeQ553X7RfSnHx6AgweaXc8Ppml2KZHmV8ceU2BazhudSCoyl9Axjj65H17T5bBE4Uf5
VZ0o3Drwym8aMdOni3Jz6G0qbNatAQfF8Xxg5YwX3OoSIQJi9mWdpHuKhwsGJuiWiOzAfYrlHUNv
vgWEj1xJro3J5uXduPR+xTgAdWeMiGbG45gHMK1a/AyAR95vWEIBKBjAyU1bkbXkjsp5hc5OtiZP
pDihYkUXnlVMqAB3bQ0+N66W9brc+pg7784KBdSx2GuDi0CL3NXcGoWF4Y/CXrbZUbO3Ryrejr1n
tJpMmKjMB8smUDYJIwbBD6RUYB3xGM1NyvgtWkm+blyRM//xqwCdqY/28ylkCxj9oS6C7Y+AcWQg
t4oIMnXumgcz+QGISI8BQzy0dWzN2J7EAbupgTQcMEMKKB3jSzD6iPkXisHTfX1Dv5DmDQFSOKWQ
jEvDRmVfOgkGNgs9Xj60Tdma0L8b+bT/oYFAw2tE01VPzu2J3o2czZ60iNWgfHzwTl6lDznmjX2e
5smdj9SLDll0hIOb5jP52C8xHBNmhaODEVNbiSiyFJs1F+awgekXQIVPe5d0PDs9Ey/uHUtkJqTJ
4kiDMQ0YC7z9lJyMr+nYVCh2Dzq17hWMa5nMVFesrnttW1SujDn7HeqQJKzVWYo28dfIJ9Rv3ENe
EQ539PGJYBQqqzKMSxduR3VbjVlG4WroQoMd6tDxlGFLPAA6X0ZnJXxEjA1oC2FELIQrhboW+8hW
XUlvT2uDhrWnZPug1zMpAwpRl+NspYyxMyiItLWhP+mMricP0evGUTjhNJK6nMqHUXdsBppI0z2Z
CljytBP83ait3MkU3vGNXQGmqxAAcA0GN+hx0MMhhJrTx+P+nboYLRqY0ulhkDN66gaur090NMZQ
idwHUn4purMa/8KE624kXDwPLNET1kcoEwawIhb1CRZKiS9Ip9DBIHrxBTPl3sqvqMWJb41P6AN+
BgvFZMlQwm5lrq0EFJacO2CR2JLZANAbLFcJjY7ao1ao1RBWGq6JENbUOEB0Ft2O8Jrkyam5M991
iycFVZT8JKQtNnCP0oyFCs40BLgMkfilxQHgMVSrF1TidDpvtGUMJqXkHV4HapjXNMhZ+GDYTGLM
xr+hyemkDevtEpbnFGI++hjZGU/dhopk6hKqfsOYUqdH4sHB4AubYAE7xS5I7DRTHIFgAmI5IBiQ
vUZPJ9tzVSHidDq8dGiEUb9JqvDeOEayGBoPmeTwCls42TX2eZiceHm9KPB8k5GNBzInRPy4zlqz
qoOhCVNwd7JDUlu+L7kzxoVvkKpAiwMiA4zMRS1ZUaihb1oOEMrbOdJl7Ym401W0bTyLNHzyRJwc
eT0ZHR1TeUiAegspduP2OsaZpzSHejFi5jsQ8DMZWWSEQ5+NguKDwBqhnmzhEr2hdImQdKPHjs2E
x67hT4dqF4OYPZrjAZOzdWv48lF6uW/y3HByQ2HOHTJHn1QcE92v6/mL3UnvNBOXdJY+rNmwYUNH
g2CTEfk5a2Z3oJq3CGpONs3EU1CIchuzWqEp5Mqe6EVli6T3JuvJyPxVzvoeUwRPwq4xWiSZLeXB
I6N3p69GLl76PAfiPR1d+SJD0f0Eix4H8OcmNGBMdUP8HFb2lBZvW5/jc4+6HSlGMMajJqDfyrH1
oAQVWSpRMGZeRz7PNVxBeMC8DvEu0uO7mQWgehRAcCSj8/RtoqnbIMHyMbyqrSvV6pum3W2GbMCA
45UEWhp2aQjFbfAe8OAZg3R/8pJw7DIgbIV59pMAFXKgqZ638rHOsVwIh4nT/GZTU4J/bYIkRE7C
qucbtOUcPNDj5fuDxPBqznA9vHeQ6JArImSABgxFkL0wO2nUtLVgLhO9hX0XmxAfxhwbfGF+vNCd
6fY6FSaplExgelTlkpOsH2tIHeU62jA5eemy/oQq87oADftsgAAKBPjBas60z9ihf/EhuM3LMdbH
bkoxESJfAeZrnH6T7VF53Ww3P2AfdYFuoyylD/x9STnqyPvFhqGlxwZAUWzT7BsqPyvCTZlVYKN4
SOKqx4VxYcjA5kbmOu8OqZ8F1XyYP9yH7BSh/FUFyJrlEPRt9sY7CsFTAElSK7YZ1Fim41cgMthh
l+lLEgm/IXxTjDS4JAKaPGHz7EefUkprMl7le9WXfCXETjf2qNuNOdp+fPMaZLqKz85jlJ6z4btE
IwlJ89lvMGfN77MJIhEInLsnizMkcAzWcdg66KT6EHVnxsfiS3iTyk+rOD5/jdzusD5sbdy8i/az
whDqJRinLom8U5xhzXoBeVwvUJQL8iRC9glwJG0YSo1Tu6sXKc5tn/KP+lXt361537eVraxg0uwM
T3HjbYXS+6Nd3YHBLQB9imK2GJo3XPQZvNnMTazOwROLYl0X2qo7E8o3euEfWBMwM4w1sSHDieEp
ybNVO9dxRrfLM3TQ0+Pcp4Jq2+4e6zxsL9jbaSKYPN0SY8HVJDH2SJy78H38JH1DcW+0AywIOC5y
W1OfjX1KUvd1JacZ973JKZqPTxU6c4zL0JAEieZBt5VRJ6VOU7vV+gmvY4yh32sOi65aP4ILIzSn
nhbSCxXbWt4Y8eK9RzE+uQzZKjacemQmLpXoWGDAUeZcuRNxGEaTndkGd/ppwDN1cv8oZy0rrYAw
tcc808Jpd322ftr6pFjjICGNZ7feixPBb5zAONllHxkha+xT6U8glSXhalauiZAFJ6WveAGtRLiJ
pZmxY80+44+CdLCd3bgr35vcYj9LOOkc8tJM8dLNaDveylfj/Di1F0i8/9QyuJZOL9yFUNteDTto
MCP54QK1umHzgRWG2JBgwR3ZTMmC4fpJiXGdzKh2QjBSISRNbCaqNZwKf2q4VAA9SNoLwr3VruTq
8KZJbt6W7xnDYN8vyHVhc4aMuwWZhLDJzXqRQiMsPOltwuieX4Rl5NR9uaT4znj3LAasBEbiQ2mw
K5uScICi82ICJaXeGdghD0G2Qza7SnYTkw0u1E8/qbzLh7GlgQn2KuADNrSAE6pomRiAZYEAsBLh
QgBdH9tHaI44YQMQDBcI7Q+bb9FXcXtjtIphY0ufLDzlmilnuEDzd9jrGPinpjyRspQw+/oTOrNL
BYT4A8HGUQ2oRq/tbHvFxSQA2lyDvleg2Sbm9/5kmdD4JPvdPTw8mvgzwEDQ2I43OAnH9DSUkAwF
n16nf9uz3J9wEdKc3zfLUeXdoHqeRmuiU3otfHgZbZWpn5/ZsLS/V93DHEbGidxW/+yHUhqBkFCc
lP7sxJVtqsccprHNth0l+iet3ik8l+Y0Zs+6VJeTc1bmyJycxqewoyxHT2PlBERm3hgmWWYrBFCN
9iOKbtA2cmY5n2L6ZNc8MOo7VEg6dv3psblvWvw3YRpIdkcHmZFjmPlqeLpUTINK17a6XdtuT4vY
JRT4zyuYYU7HluUOz5HXdvy269bTR84Lq6oB89CA7Y/Odzcb4Zq7mnjJVvfqKbaZdHZlfxTEN1fy
0+gMTSWiWxp2OGL/EOk5xvMXCeVFfXr325HVWdt2M7rDlIqGa7DRhwN1iSUc/0n6sSI9fGwmh4m6
GVgQC3o5ZoEFDtuXdIGoA9+v2CVtdJpVYOJ+/t3UtvoCNfAn0U55kuj09fpqYIxSnySLiEZGZxvv
nSLvMZCXBuQ402UNcm4Eg7y/FefHza9+qeReHUktyTbD4lA5Xl/0D+60M/GCoc93rdmaQfDFVwdy
b4DdIkYEdNzOpHWCBzHXehh1bwGNVZcmI64MipV+S+6dYx8j7geMjs8jLsG+xiBl2zwwRTvC+QOJ
JlzgFrKFfG3T4HGk7y456TcYTvL1xgz4qCrWXbcBZot9eegJr6D3a92IX4WYeYXL9F7KUOdnk1DF
R/aJ9vMAZkqJkH2Wspu7sE1GE2vYERut012pP2GUEE9bugwHBhC25z9PXJc2hhutsl+syLiACfzV
h8MnGD2P94eDd5h8JfDpORdeM5sphpp00kFoxU40If7ITj+qt5/MSLcisrna6txf0Kc/b+epYVnP
2oYJUcKuQRkDP6k91vakMo2IYCqPBtiwZGvOx/2QzlHsPKW1klPjTFHOPJfTClTrfqiGVfWaszvG
mPSNKQG9k7e0ivB1lQAvq+8J69z9HpTl8lGIXF6GL8K1xOvRMEqUZ5GwZvkasEG7YwXYz5U/7gh+
vA92RJTa0RJXN+1DGRCmkXe97aV1yl1K0N3xVTDh4HNKQZWzv8MPnqBb+/2XDNzvotkN9grjH6+w
4jv9wOxIpY2C5mpJMB5nUw5DO3+oKFmewMLeqFi/xx63UHHNP+DVEjBSjRw1xf7fS+RNjyLjviPX
FOyIxl9qkPv7qcXb2Dgk7VdOiVDuDSOIJmwu14W2re+fIIIx/wStf88ylPzajIiPZvqZjneNhjqm
uXT9qVOP4/eXpMPdux/u8WrUbpNuHke4B+CJdt9Ww6ZNgmaYwz0p+Om0Ow7tuhgddRnNCgKZ+3Cs
tK+oucoJLA+Us/33UL/NbcLnfj7A74dLn2/V8U7uEHi5OHDlOeY3kd+la5XkJVJtdIf2NKs3fGxG
WR07Lyi2hHgAMBDD+ma75ZUDsgd3SMnYJZYqUOq59AxA2jNtpg+oSa0abEr2YiPQIHxkCx1emqWA
iulMDjaJLCPwoRF5SBC7hA+WLoyt6J/ghgW5gIPCAMBphx6pUjgJIOW5I1ae6IzeTp7iW8EZk+Zy
f6VZGxODCCcCei4B9aR7IQrAi5lu/52FWPhrYdZz7+wREWNTRwLoHId6D93niE0xRRcMCkAtIiod
zhzDPkEGSKtCmfOlG4CfuU3bJeudgTfCqqNbaNlBhzkE8K/eCxgIkAfQjSaaAA7rX1KVSPmgfSO/
XQEe0qfq7EGzFZyRxnaZiyZCnc5BqRSVSDwrGqjdzIp6KKU37JJpodN+ABrr7ao9DnCqe5tPRQwH
V4huDPjtyELHMMjobB0aUpQQkqtpc4LmKmDaInw1bgTtdTxjE8w16DOPPixV1iQiHsLNJh6MXqlF
xeBS3WejWR+Hz8THRweDagr/fvSjyIdIOb3xhkjO9+kZ2MLo9o0MK3c93Dfl+ygZ815fPzBjgQqQ
zabbt+GqGElTzKtfgA8JGCNaM3NS2DTzyeYgY6QgS7MRPJQBlBNVz4q9ApvWG5xHryBGQ3beJ4RJ
CdpeNPDU1KI+APRGl5ewHHslS+NO+qELSAXDE9lEPUUNft/haIF/1ecC0owIRE99IXAdaAwdiIU6
xAuCeDQa2G40CgAuHzOgwrjfT3KiByZ+8ZmhDbxxIobDR7kCuLi9kZtsiwWWDTOwTjicDeEtDgY9
KbAoNLUuSIoAtevTK1TzJ6KLSh8i92IePeiZtQbQZvNFz5qAaCANyD28gVdFhjyb1uUPMwNmlDjO
sWMYmcDbfg0KzoUCjX9cGoKZ4UCc4QTARIjoaQdAe22Yoov2sEEH5gR8YYnbUBoLGQPiA2UrRK4V
oIKNO+xAQakjyQVzDcaeunr8PuiVk/34CAfhWS3jZKatpqz5tweTAHvqRMs+1YdoqjMRkF0yhdRM
e3BRK7BoVZrfjxngLonzoI1PKIsGqnOhCmp+YIB0gYLVFW0ZCK8oeyDTO5BI/RcuhD0W6pH+2Ulb
+V+T9pwCfLJBBEy19GYO+gwooRfm12scGAQwyWzwYBb6a55zJHf00TvlUsWBdm/AmJvPRoVpvoJV
sO1piRjfqXDXiA/0MV/0bcbqGRYBrfUqmwItQG5DgqlLOM0RkNIt4uh3otcOlgn0KEejsCbbt752
tyBfFssnKwUJUuVS+y1fTh9/KJCquodzgzYXU1IFlFhmBjsGn3h4iNCM4w8yrxIFpT8+gdbACkiD
SceLF0O1VazOe2QZY0I/Yr0KKVLG8Yc2onogUgWfJoTDW+2GiBYgXrC3Xq2XwxHRWVm7I2Abai8q
bSY5mk8UM9hDYAY1IJehOsfFF0wcaPGaMaQmhQkG+u+HYGfVbzOhe8V2p6J3hSlZGUihvutzm9wk
tvvglPL6SeufSZPcidOUufmPkgF69DqxMWP2YJ/EmTHcohsaMDWTWV2NvXcIPQvncFzrw/rKtptV
4QbacyogxFAHvUk1RYEk6hHwv3M6nFisb+vnnt8v5yE6o9n2gY4QQhzq6A3O197rSLNL28UjF3hf
/WaXYauBMdcCfJoDTLZmGf0aG/wf/z/+gugGO8bW1wLoCf38R8hjPbU9/0TrgeDiP3OWQ+yhHEKD
5hgLuhHLxu/YXMKTsCSGJ9hpKs/YinGrWogREvtaWNxA67/YG/qW9Cu5sfNPcm2hADCkmQwgAzHs
LWw4yD4h9kXoesFaC5DUIiB0h2ehhESIyl7u/nRQWKL5xyLKRK92I7KCvSlKNXJUkS2XK6Hdu4Vj
Ntr8Fr/8f/9S/CeKoNlzcQvRPvIy8ee/h/57uiKAgtpTSAz4e5V45f9ezVaYY/7vJfzs3yOKL85y
CxV0zLSZeAbNVf6FgPx/r1V8xUdgKl7w+PtTHP7//87E2nicVPwMhIlnKf6f50rjiSOLd/LfS8FM
w5Y+pZcjKhR/jkkqoqWtr1NcY+X7NUMqy4/ECRqPzIO/3+JPlcQK8f+SX2hPT4otnsc7s8VzpQNe
W0QE8ku86N9TG0/CyavxUIN7pXt3wfPEg/9/zP+efAvFGfkMf+clg4Cz/TuTwpa4dNt1uy7d3NH/
zlfyqPh57nRb8X/VyR2wbt4MER+KLd6aAX/l72jwFZi5aWOFoBeqIx5XHVCX/32MxiNJ3lNs8WTx
QcTBpEPjEdXGvxVfHFo8R7ztf3+K57a7f89XfNqrPKfmMXFRSp4lji0eFa8Tz/v3AcSrmq04hji/
+Hg8PedF/07+3xPFAf/eJFeVfO2DeHG3bVfi8OKF/z65+Om/A4uP8u/KCF7A4RmzIvy7Ipx8LU7D
Fc64FIpNq5GLLx4cCdxFHJ+kvL8ziA8pHpApYP7+kvKZoD7xcgxA1rorO8NevOTvDfMpum3OS1SU
rzwN4ziCIv5e8d+b/PchxJ/isCnnraCS/R2ShF9+LA757xSpL/723vPNckJxMvEokQV83+LCik86
Zggxuv+7WcRwE7/+jo/xAcM+DVne96VTOsjv+D1sUTSBwKVezG9NrOu+ERgBIk5cw5DRI3ZNVi3A
Vb4QP2tnNKq/25lByJmGHDA7qTYz2Ks7vu+bGie/1MUjhYnnAcJHYBtiKUz2dbfKUdvb/Zt8jDsv
ib1+PfYoe73yV+kpvANoEqCxDxeuGlVdSdAbSzm3afJ9GwHRHu/dsUf6Eh8aODnMpC8faaIv/tSC
8hJ7CPY9BIl43///L6i7OJymhLCID5d6uiN+4bbKqcS/7jz677F/P6Hn5eE0D3xF33xaryUkVsMX
3FaK2ifGxzKVywraxoSygYezeikZv0WyLvOAKb9+2hWsWiQkgMvSnk8srSjh4SBMDwTJ5R9SslX1
AIKQ4b6X9f4JmdaimZNBvYbku6NfrITsEB9+R1sLKhpbnqfJyoBKe5jaY+OEQhRGqTYnh2WAoZiD
bOWbYpkv6iv2tIbisPt4wj3Byxph+K5a+I8NrPp9tFKvcSuoZYJ5S0D5J9hC9aS8N7v9czUaoUdh
Y2xpF3aRCGUaepXkMhpg0hT+4zENfbw7rJTZgnYd1qK8ad2GVIq26XUcTUyozdH93JLcznrPZvoB
e5GKsSCYjT059gQgIQn55CTDe/9H0nksN64kUfSLEAFvtiRA0FuRorhBSGoK3nt8/Ry82fTMk7pp
gEJV5s1rKo5cDFdoN/6GV/OIOMZgn0WE28/OmgOrBWtS7EQu3n+9L0Awcw8FKxYP52LMMpZj48YQ
lPDELs6deIAajhRHKblArtXYfW3TrQe4xBtLA2aQtKUuYCzM8ArjH2iDCqy0t8aKzIiGcighMBtt
ga6oNWjTLhhsx790W4AKRjojPo3BF3dKIPtGNVf1Hv3yMt4Cem4g0RMCErrVj3RtAYp+dPJEvH/4
8ezaK/OIdB2QRgguDUOnRXwl7+MnlxZ9GuxyhvjznJls2yWuFjhUoKoz4Q+ldwiC5FO0++IqMs6A
hXoeb+az3ljb4V4cvE9eYq4hy3uP2MKDwg8zfYtN3AFa3CbdW/cRe1aqkBCzsnHFdHLdw+zFOgaY
HVwSDiaB3Bs6KSIfvX15wJxirW7Vi3/9Mc/6B2kjmlswMZVX84uTg7aynPIw/qNRrb8w6O7hlr/6
s3+Rrv0TjmDGrBsEZl4yyh81EqDASCUcGPLs+ppH4h++yEFznOKnb+wbhBCkt9BDFbQU60rBARZT
HiKM5yyMrfzB/8J6wEy1j449KaXQj6lvWBoiAGRuw4gCpICTw2iwO+B8KkYo1p1ZPM2099pjTIaP
70HsYfFA1mQeJiEgId4CGgUAOvTEsinxm1rSrRB/g2PKFwC//47fIMWYb9O5+DP9jN0SeiSMSQ8H
y2t4GH4qXJeso3CN32D2NHY3LJpn4F//gjRK7UszVNE+5Cv+Nc0Gtlqzq5y+oW/iH6Pdkpa8PoT1
OWOs+2Fezd3gDZgf/YDnp9TE4FS2dY1u1Ltzj8aEg2kDVk49s3E+VnyYs2Ag7SGgh59dbGrQjr4/
wOtR/kCOxt95qJWvxAJ7bqg3a13caT8BFiKaDdpNJQtu4vMseyRJMkWEoqZEl668hXCNmrMi3f//
f0aTaIXpp+/WI/RNIBS4SNwoCydOGMfNKZPWI8GpJgAvtILrOD3LaDfoW01Zz2wYAx4rLIaNrPlH
mkUDnQkiW5pzgl8Y/DDqIdrIZK79FfLMr8N+TajrPBKC1cNAAhNyXP9RPhP8KX/DEAu4BZDE/DWb
ot5t0vY0qRt8aGGOleE/k+QDmA5md/Do5NgxYTlw47mb+nm4mMOzG/acZ+lTSS5MSqlc1bls5fYn
DN+om3XQqwMqgplLRLo3ggZ9P0a/YkeiF5YJ8R1GGOnZlsiLna0ONDP8aIFD5fhHUE4tvav/5guR
3bURxZVKg9vNFsyMGFPB9dgzm69IfQGQcHL8giZZ4WdNKvSF/sjfiKaL3gOYVT910pbToMfplpH5
fkpx4/rhSZCO46kbl2ykSE9IdUmlldKuEuWkWDbrGjWCCM+x4PnKZz+4edyqurW+77N9aDjmhy/t
+vYwYtoAzZxzT7gq16S6+RhGoNsnSfuLlagOLrbCenH31Rsbtx7t8PDraevUW1TYZOguhiByME8D
WOjNfQvVoIeAs2Z8xvfH7cITn32/iQPOMFyseuS9PEcpI6JyW6h3/E9EMCVUyBNzWxJFbxh56Izj
OUdRyJt7EYtxOujkUr75g0BTH9gCWb31MZIZ3K2gBxIv3UjWEks1lgGmshz8kZ2qn7Nhsmin+j6X
wk2porZMS9FWyejUAU9UhpVyDNXc++LBGGeW20dr7FXmaWfYypxUPI7YokntMUkPpACV/n+Ei1j4
wwcjblSIWuCKeP2iG7A1C0eaWWkP/iOiaROAFe3ZhsFY8CsaSI/cEPYiADUnB22cNwOl3pCelnpX
WI2Q1jgeu2ktWMccEZW1aNLd7P6v7cbh2PtwE/vREYzi4qf6OoLQ3TlAWOX0JCI1h2JV3aQm2LaF
vu5Iq1BS3bHCbKMX6Q29iaCeIpTiKs+QqIknfhINV97M9xFa5+zBSvIawR0ioNIuwaiyCfeYn2Po
IgQ1g5SYzGHctYeovPRRtNVC2W3fgmJcGUEH7SwBA7JTeh+GD0crTxnLQud8DqBdVGZ51fEJ3EQh
XBJSM+AYhFDOiIiMHw0gWr5RIwPS5ByqY4JnIybXfZDqjHdJcqYnxRGQbavdg/xcSyvL203I/0q3
TLnOFSFWjGnzwmeq4O8H2l3wr7RDz+4O41qgDjG7pVT3+34g4wS3hNH4lpul5/3OMQrtWw8f3AzB
VikMusqtMiz+GXCPJjMNMqqymsxwQj6GEpWF1W2qNqAFltcdZgLwAZpol+ZX7kU1Jzh4xSYbvROR
6kbzEAuEBv62nm0cpf7cyp+GZ5Kjidyi3plly2Lw1lHGyD9h0JJYDGrGC/SuBna1zAFmiB2cplvg
gRVQUylQrFAkVdojINACMlIOT8BsHyqM5Ip9KOAD6JuwBRLQ+EQSn9+sypsGLavpIDAq6nePPKZJ
9YvHV9XHksDRGMRN+am6ihAQGvnkW0E0ESJs7RG0I0aIfnX8HLNya2XxdkIgHrXDscno/k1ML+ry
T/N3IiXRmNXHdPQ/JMEea/LH8hFiiDR8BVH0qXXeQytEFqCrt8WuUKNzosEt08tkncJoM/G6qo9N
a5wtgW+ee45W158+REpxXCq5uB6IUmU8U0HzlOqPSaBq8WnGi7+sQ+kclEwr8HEwZbdLVlq8L4d+
JSV7T0yfqUIBN9Q7bhPxPkhe/aZl4zQuaq98pGDkoHAp7gOayY4V/IhiJO4mJecEgIuhiNuhMX5M
1dyJQHBDH+/KbvZjbx5jTOBO0zJSAX5rc7fEuEiT4l2sQp6CUDSq5xZVPVVbpkF+Ew3bklKn6cGw
jZbNCasPT9y0uoWjo3USCV+wCOToZWhN4PvoQ+SecqB7hJCbFJTmcy6uIJnrzvLOQSE6hxQPsZJJ
Pk0STLYyRnGVNusofSWVsBlDn2EnvuSGdZ+E7EM1wQcJMZjssAYjEyGP0W8KDyjmooqEU0eNIos3
RWDC73ubokRW8CirZm3l8k8bkUfU4gs5ummOLk4DxE3iU9xDcugb6i3uepBb27hV3FhO7AA0a/zz
g1snLOVMcNUhJtcPN5HKt0fN/Al8u4LLilE97M4arSFkIYsfdKeaSEatfeX6R4t2dQI2LITakf3f
ZAjcMBm3OknQJkyhsj0k3k3D5JzST0+0TWmEgL3dYUqAMLsuPAuasY+V/FoVnwnwoenTx6YEnEsw
9wwnUjsSIkUUP35BGhbChiwl3TyJnlYo/OsjnjOz2QtV/JX6w2bM6GGFBL9pCX5yjjVg186rke15
SIB9LAkPIh6jCVuWBvQ7rh1D3TYxfmyZshwoRswhJ1aVcAbK4AaRSwJxtKIOrRkd+sZP2+JUWQxb
CgdSBc65/9QM4lIxwgqHg6e3fwnDEfEwYMc0r9iOgbSX2kWPuYalOIIprnh+b6TJhK24FnRQYgXO
oDatMg2+YLmNOe9yGB+5f8N3E+WSUNendoB7bkLogQo3wvrtczRI30Ckik7eVGCtW1VeoVUcLcrZ
6HpSMzZlyIr+wPC+DJyEabOGX5a0rZqLRJPXayvDCDaNcIini2Vgp93vxBrDFJzRjVOKeonIHNAx
aUSoqvROKDIZ8wm9NYVHz0YugyZ3AwJcJrI+/k4enjmTZPMGhoxdTMgqrN9iJttCGNJD8tUXnRb/
xrBEI+xgWRZdbSwG5m0tpa3eKtt5lxvMaJ/EjEBTnexqFAaHxHhlYvsQ9PGKjELI9e9EQcZfeaRk
yKKrJtmXv1U1mO855I7priFhI4ycXoyNRim4GqHqVC03YIjh8HZ/sdGefejtEY+Tgp9C2b5wzwLm
mL8CYFLOTpbxiDU94cYNWsJ85Iq8zFB7MdTTMqj533HXuUyi1LDYD11qd6WwGgzfyfp/GirnOPYg
AWMJ2jcrmM5iITNahfeIwdZcXah3WdcQGgswQy9tTgyK+NRjWtNtI8K7H+w8fge5tohpr73qjRgu
SC6KB0O9D7DCSAE7uvdUBVszFNzIEo81MEcEMURp/XXJ4uEwcC3O95arLwIt+BSsUzE8VR9BJA2t
Oh56gl6LUNn5qrYLa0A841cp5ZVI894wsM37uw7BM/2nmP5eaSB9sO+LdemY1d2avXPVBF+MVRsr
Dt/BkpEMZ+PHvK3rZbQdcJhlKKUSEJEXewFuZdteS+D/DCHg8DeaJOQRWtrlxzjJfyyesIBNMdWT
c2nt8+4nkgLyIn9qE2snUO4uecVVeJqqFqqOBPkg8eufWn7VrbqWRHMdFjtNrWrcXWMK2RArm4LK
vLrkhn6Et6aiDBVBPfrsKMILW6TVW5J9ZdVK2s5oGXiNpJ8pNAPQDNKXqK1Cs6oZ8xsrXbr02Os2
EJqE2FVF1zSRcJTCecoYWJhIgLakAGgkkdcp2pGmZb65VWAKxDXtiLItiHjDkMKTt6y8HiPUUBdc
H6GZf8TXqG/2+vjqqnXuRCW2iwu+9SpFHr9qopUXPTCo5WAvIepS65CeWDhGAieVntsaViGBxQVd
sZn81gUwYWWgmDfF0gkByCuQKupnnhKlPaUeY2EevpDnIkGgnWzjcc6Lwqe2fojBpSA2Lhcpphk1
65DiWOpK+11JuaMLykIZ10lR3jODIWQUHUVrr8BPKlAwsiCZow1Opz1qoXkYBCyF1blhIJW1yXYa
QZysjad+qFK51uVDIBIVeZDMYKnS/yYVYZSm/qBaXGm+uLMUf5c0hWPGI34iTx1xVH01+S4yAzgd
g79Q2hiIGRAEJIpjALhlbpjf5GggzO0hcspHjAAlPoNhkUrTcv86bd/RXUh5sRbxWRB1oBQGOSZx
lHhHppMTJfk+N2eMaqYTNLY5jVxhi4bzz2rIUgTNqlSOKVneRxZctANbswdfqAuhWBmZq2iT0zbJ
rpYh0THvpMYSZCKiDMlR4YXLM4RGODpl2vyfQQMFSjqLkfop52SbaHjt1oxvh3Bt0sx3OaaYUraN
tWTV90yWYvVgmrSKXHhLebYeJpgWGw0xLprtSRAy291Y4dIA92cM9ZOh5FgTtFfmrEmPYVjau4ay
HEVrI9CYtM2fVSA9ha/vt/hIEMm7JXswwegi/6smgf51sCtl2Ed4V5aJdOpEA21dZ6Cpr3MML2HH
+ea2H3Hh6oWblfRflYQnGUlp+XjomIRNcS1TfveHgBMaqn2iMkkfSOBJV6UEyagdH4NUUo5YjDJD
01r7QoC1d80Zn3l0DqW4k+hdO+9uqpdE6tCxMKAKtirTx2jkCK4pvY2DmqTYrIqPAQVPgKEHZ5bF
cBr/ZrEX6cZNaJ3o4TXiWdHeEUbuafVayEUmq2zoSYkQk6qdrXle9aKZu2qGqGSQMXMKEF3W3/P1
F6fpMjY3NS5xCYECaTa/XkzqIhVNkwj7RIP109Omt0gfoc9b4jMe+fLjnZ0eYwP1HMzqTrgUmf4n
SaYzcUJ4yHvEAYZBPPWoMbLfqE1WbbH3IMIZJobR5l2PoPQ3GfX5cPGLb2s01g1lUSKq0FizWLGt
mtN2aFaBHGwi6Z8JBDgEm3nV+FPNrhDnuNp2OFgCT4zhNlLvdcawOKNRDZVNmxH2IBs4B7wGtSb/
CPAf1Z3xSamO9S5BZsOPZlyqtnEVhogCJJJJeumrKHNMlnaHSI/uYxlDiQvVe5tBkyjrw8g4krmf
MawjEhoC0QEnx0I4dMTq5Mn/iuI3GXV4McAoKIA8vNTA+IQoPYeYZ/aQQtIRG/H81OTnEjaydJD4
q6l3n3IwnW5YZrjGQvxKc8v2yP5mUCv0OAxZI1bDto7VbR24ZeDS74WBuJOZg8qt04buMBOA2TdD
f10RGevRWPOkySOU93bvW0T2kYvrgUvSwEgF3LrrqoGxPVpLs/hTR2VfAXIQw5f5L9N0LApApvBl
/WvhMq5ztyM8eoYciaAquymKCdH4m6DCkXCUQKMZ5oRmwATQwvBsMhhPoCnDBPSl2sn/DMjMHZqt
oS53ejOuy+43VPKd5V/VGoWE/KqSigRIhCDpRWMqnOLjyEY3l1VSDt37buCj04qQfyoFyuIrvWe4
8c7nHs1BEeyoj0iK//DjTx3qglCzGHl4IH7qNEn4P4J6fSRAjFPyjS31LKqi3BW7nRAHuzT8r3mF
OYw9lWeb8DV76E7FMuRsD3vJGToZ4UcDfFLdEQ5643DOkFRHrVPlycYILGBEKlnVBSLgguHwiwBc
FRnNUjZk/LrnLAyadp9747JhMzPUadmYoOYG54v6neb+XoqsvRU0K9/XV00punraodPBi6Cnc51E
Gn6ll1caaskke4QVI6jkYZnWZ+THp6hFaOjhUeG3WLrobO8VvH9PcTSgy4yQhkhAqzc1i75gZFLE
1p+mpH8VbdxCKt2GXTRnJQ+wYkPfs1OCZu6oWeIRit5sAx4S5kdYKbAKqi2JH4xNDiUh6a5xViHb
VaWNlOM/a0IetIAAs6q9hIheCg4LVYMFMAJ45N+NtekAQfX+2kJI88M/ISmcCfhkbJNdRRTXEBK0
gnifREmfQnsFYhINcNuCPyabBkaMpEI44si4XKFa41KqHN0KcqbUGzDd6s+pekzBaBUT5viEZR6+
E57+CBCm9X2+adsZAc13jYYbmxI6/ajBrkUKouA3BRZXFmwUVNJ46Uj7EZ/rxsAj1ngFKaPPYlXy
hpDQ1GqnVqiqg+hQAbFKI4+kH99L7ObYZSSZqmmvadhseQD89bgYYLsVM0bA4eD9SVDOZbvpXWV6
Y92qNs0qsdCnKAir5kUhh+/5C2ZNvZrDI2To3j3dAsvMnuvnOibhrrqHdNpzSWJAmuNSyIrlcOK2
YmL3aelYElRTHWIPm18+ky1gUbJAulxYxmVmz8hNnuv4+nVbGGO9oDqNWiHVv1n1tMoRG7GyBqjW
nY5RfOXv5hqe5ItaTTZmCg0DWzsdHgKdTk9tW8JfkKGQj71dt6+BlI9QGKipa1fU8aVIWoTA+FOy
LYEdIZ/ET2c8a+RkCNPVf81bez3BUiBVAted5qUBkXYVKec5sQXje+4bhous5Z95AXHQCs9sayse
vtiC1kHRumoVUgCgidNh9U/mdZQpWNF8yaLFUI4xgC1Xgct563DGTqmxCsBqwiy6cac8eHwxT0vU
XmrzLKC8yvSD2SfuB9+kIiy+xKFPQGXEdV8QixUmC/Gvv0o/DDosB58fnhU+m91fo2iRNOsMZ6u9
oTx6bNyQj8RXD1SB5w2zVQjxFEv6IkFjB0CEcHaOXIBhObslSDt+jzoSRxP49jdaEWRTU7MWnqoT
wyt6UAy2dAiY2IrHOF1P6pKXvUZnfsnbWuPN+h2wHLf9awDMYoOCtDBvZ0EZCLLguxlzp0rFn4jo
xRWJVspXcvbGRQ/RMW33iXDy/afQLvMMnfEfSSu6heyuxD6Bv6QIwkpVtVPG9hJLh8pcp+I6qz5M
5qituCmZRMlwlXKQnJ6x1ojsnZrelw7CgIHAdJq8U12cY/7KTzHeMpQbje/KXFA//xuS10P6TRBh
bCsg2jvQd7ymnJjA3j8ZYZepzaKv9HWGCK5acZCMF3EryI9Q3wWMBomXRT7o4dWRORS5VEEd37Jj
cjLNglw9+0xa0lWX5Vz3QSteVsR9cTvwoJe/8+qsvmmJB90tSW6g8I2A2F3CDbBJL91+7qYFZAmn
5D8zknKPEQfxEs0/4gXILKmDm6gdxfYES0hlYAX1aELpQVkN4I8OCMsXAhII+gy2mIgLnpvBQ1uB
WVhAtTLyVYyGyVOvEStfZPVjHO6tdCBSragLrK+8ZdZuc2VbWdA1iy9uTqH+DZNGBbCDfC2BzfNE
W+4obyv4rLW4rpWPrnnmxbHiRtXFkQfCn4N+dwHVnzDsPMPGooBjBe8WJ/tlcFU7QYMWbyrX/pHC
tz3jaYZJZgfNdjVeken9S/E60ecc2+yQMsKwdciQXNtFsKmJIULPeuQWhBBLbd5SXOzgpy2i96wU
9BCcsMg5eXANhb1II507EuwJ+MsjypfeUSpaFDvamCTWwzBuwQLnjNxMc3zTph9UCxx6SQ/7b8SN
CX8zvPFbwGkHM3n+VK2l1Lnscuir8ee3HOFU2PD5bAxQ2K4Y9d7Dco9IGyLmtAdlXFElvYN/1Z4Q
pQTOd7iQr6wzPjbk88xd99WyxgZdWxiM7SnHINi8G+syRrAjngKZFm9+xIDzwjwimWNQma4awEvl
ivErwFWBh6wPsApaUuGYBz99ycQQk2ydYealn4MUpg1YK04/BQKQhhd7Rt+dAaUPRTrZ6VAa2NL7
E9rOfI1mAjYjBHp2RblcC8qBsF1GNBh74cNF08D5zEjFU5F7H8F1GU012mbEgorQMvzOSQohgIN6
n1klpVxJiqLZL8oLgwxcAlCjwe79T5dkfkfdcrjNGkD/Jdndjz9TmpvP4ITcDEktqRUXkYks2mpY
8aPNcM2/tAc2Wgx3GMozqQzhse+4EYdQhnHKu9HmczDiQTRzct58WK1y63tS3nx5RTYKOjru59Ct
8HXG5HHNxHHaVeqc8ssYLccJ9DsEkJqvVLJCiOMytkVd2ZyjE88Z5iGQBKdPdb4fVFBgNBAEkUOb
kIRhvH3ClJrN89Uv0gGwZr4xIkWP9uMxJUBCx9rSILRw9CAlviOb+o1ukAkPWLKzqBziA3hsAyS7
26474uKPxx9jb1jfzHOpk8s17mGLykm05/cnnlNu+IEDCU9YjLiLHRXF+ieOSOvI/+pnsoK8YYT2
SwYbezGiSEjYn1ggYIZ3hQqNW5+0in5m5lC7EACYkMgJq+lYqzbDueAT+jnT1HovyQcCX7CM19zo
gkbjW5OffXNTWmJrF8XoivIynPbeJ+618wMMINJaF/6s0NvCnVRptrGFHbnkqDJhIx9oZxi89Iyr
T/AfBu9Y0kF/tr/mb/3RXbA/qK5Nsu2mJfMtWnTXJwvjnCd3E9e/7qo3DqoeOCvluQyw7LSFbavY
eufesXpb+u90n36wLdMVrpWLeSZw+9l9o7CqviE0G1tvZ4gHjAGLclngqCPbRolAzp7x8EWMGhpl
zHUAdNZWAidwB5LEFrX0QPYQ7cjb4UEXUTyqLShnksEgId0dN1uQq8xYZtkW/yRQkQ6c1kFKAiIe
YM9Izn2IBgFs1d9V39yulN5sDw2IhDLsJfE3G1ftF9SERbDN6yV2lvg8BA8zONPoxazCG85OI5Z1
WElhtganHHoDPICrPGwpBmDgwKSofsrf0dvO/ka9i09V76PP2EbRCU+kUljA/GHGh2UBCgf6YPWJ
TyXOAn67yY7boVzBW/pWhM+h/zZ/uSs5MyKcEIebdIVRErMHY6/wER4ImyL6bpGdsDfAfI8NBD88
v/yAGKK8TB7uP4vRDifwP+nht44+y7ltfYeoijPkOH2zp+SwkGl0JyjduOJghFE8AtOOazsh8KVb
mqfxqW+qbMPRPjOeRe5/sE44CKaF9W6OfWXzdi9ti72HdDHgYAh7E9KMyBXSjKPGuIepAy7iVwZ+
Y34YcFhg8o/tDHZCn3NQPLpHSNd4lkirsd3IzVdZn+RZDLDTlWMVLXuUhDkkeiYuOipwO0XJpiib
Tlk3aEjQ//VLGMjwVSJsvNt5Mw5u9Kh1d0rB6gC06XrvyRksvSzP/q69E/DLmdGcYubfRObVNogd
BQO+AmZ+NA9IB88IDjfRR/frH0UM+3ANArJsKGCW8VrLNzH2HYTXUahCSdbccgtxAEkp997HigKx
1SJKlj23AJEf6XB2k4J9EiRto7HmBIIm8AwR8iqfBAfijsCRwdS6INeI/Yb5fdLPDPOkmCNHKPGJ
DSL9xU125heYS/mGHN7i7CpgegwVGkMeRbyyYZbjFjlD1R7ZVylSrNIVuwO7JvshiR8ot+c3wGaI
LEwmfztAb59pxgKLyPDFBNUz8WwH+MF/xe6P0p5mv160OMyRgSwsAyJGwJJ6AJQSc62lSh6v1h37
/5zxtiSOQGlAxGKeU8ZLFVQQBot8DNyvDuxvUFGEiNODsfZa3vS/1P4l6BUpOs06IY5wckzMV3Fv
hXPYzNuWvuqZLYa2BG/vzFpG2JXKezVewSPQXhiBhph+JaCtWDL1OGzKQJYoyjDXIK4Mo9W7OTBa
csFbEuJXzWUlbWZTVe+UJy+ZskI5mNiQMGanCCRCB2uxmkHJUqM8h1DzQcfPNgad5Wy52SVa47Em
wjNC80gy7w74HYbWu7j28kKhp7zF+77ZSs3e//jUh1W+7wPaG1AY0p420CGjB+Ou/Bxckbyl1rrE
2hIVswH9ASM6igYkXGAwzKMSbaWW9nhKtWW11lxMC6iDLEBIVLGuj0/wl7qW90SVoeagizhAEEKl
mAI+nbQH1rHtvt/QZ8YrdR9/se0hNtUDe0QkWx+Md/4vR1NDBGR5bKsDL1phpcGO3u5V4k6QLEL2
AlsHBLL5vs1f/zvg+7rIruU/ATvZjwmyMHkjMLBw493XT2BXDc4jVyO3h+ME+ZKapnTlD0u3ZaZg
JpgSr5b8eT6mX9vUOnX0KdBmmdkmD+mvQf3YbsqG2G53JMNxtg5mCNzDndIX2KuXZypgcCI/HJ34
DRML11GqB5ZsQtDrJ5ov4V7PjL1ZGIMhBh+eUeaejVF+wvPs/iaUgq9fjg2u8it4DMh0KjyMqMC8
s/cPi6Po02/s8sk1d8XfmtoXeAa/DSDaWa0alwQuueOT524DH6K/1heE++WrPtKwSbY6m/QhE6q/
qm/lGwtp412e6322nkEYW/uhP1C/JBeKmg61/Clu6mz5nx1ZhQTZgfHBpGcRPXyEIoPnWC9GuhyD
vbHu/rCr4kQqaigBOBfNPkWBvzKfo+YgnX4agtN9q5ozfEs6zNvwqbz93w4SiN18W38IShG6BPqq
/GAcFnCUffTyktxC+iDlwxJX2kf6g8N1dudg/6+DWNRravJ6Z1Wrxo1eMj4BL/9ZMtE5h2y0PNpX
vNOLAxe+Wqdv1Gn3+DqfkaPLPgjdzTsPO4hsEGxxrMaEuPZdtIlk48AZ0i0XeBKcjhVPbgofHSsu
40cNv+XAiccd5/2DtgDB1Brzu03A/gL/clufEwiOW+MvBUZl+dNvXK238tAeA/YOtv9lDNQFnuZM
35bsVmSlIad5IG0db4idhb/GxMCoBxT9qkE4PzRq0/mfQGLo6BS+i2TTIUX8xmypQ6e1wum6vTHm
U3cDhDBGfLhwkhnxhimBAYpBkiY3vl+BhI+l090xJXkPNIeZsokNFNIOeWY0HsDTz+SfwJ0jsIUh
J9+e6aVrfltgkwSjk2AUJrsGWsbaJ4xu+mDG1l58x8RzA3ONeFM+oEvlRGHDlaZCVPHXHhb6Y2Bv
ZLDyWwZLDiqfq4NdDR/lXt5TZzghfZpDm+Q7sAONlkp2Yl9hxCJ+CtjdNo/Mc+FFFM3GfBND3Wza
a/Kbwr2x/kRpI4vhWglGu5X+xdnd8A/ow71fLd4k06y5hBYHmW/sb2KNgNMg4CReCu3ZVI8wRP25
mCfErC/vucbseVmqN+wN6GpilPV8Q45EPAnJkkrfHFhKMlcrOafUrKqjDmdgBFFUZHTdX5gHMcjH
0Gp2JOzfZrQTuCkB4ea4rDsy2q/IBWE6cJlp6ArZKS/ZDYmPRnPeO3O0l3acdtikOO3RhPhcw4Ze
aE864+KrOnFSoxnBKgmq3U1+C1go7tRxO/KvZEf4Ib0WqoOPPnUv0CL+BKVNcB9s6w+QF/1B8zFt
emmd/Au+FO7eTTZtmJzNY2BPXCX/CCrvlsk/HLX0P0AHGgrx5R2Asp2G2G9V3DBbKcy1tEj+Ff+C
Z3Oq/unf3NHqlJwgfH/jCWRAKAHAQ8ROeqT3D2ov7L2j0hIX/E8H8NtDYY2v1q5Yw0T4o1dP8LAy
3YBHg+ux5sn9goIERALi8/cPrIaw8tnIe3GJcTXtYNVAJ3CY1EJqfpL0Fi7Ei/rSOTKX1unB59Pj
dXsF4SPG+D9KsORAW19qQADYCqPFxk0de3w6HYSfPxp++fjxLHVXJ2jBQoFCg/2ZLY2P6V+w8evV
TMFbDOd0sju6QRAWmP762kP2Tw3PniY4vnAuxHOgMdxFO8ydCv5FBAr+MjuLyFMvkYKINhc+BfTX
1qSDTgLLC9/r9MWqwmzuru0S4St4duchRCHa414oXXG/Q/GLBxY65J/hwhAYc5LpAkPkGrqIK4NP
dNPogWBDg87MzevdWkJknlNBix06BR+uBOcZc3UbNW34RkE+rOnsSZQ6zFxgsjpArOZlm+xwf34S
XY0bKkkNAlyejUWCUQt6xhSIQaGrwqLobqRs7Q3yMxiHkt9JFTa62aE2L2An0pc+XPGd1L4UZGCr
GVjdpMSN4XplK1hIJA47mv6CzhB8CATaI3hgkJXYquIO2jIg8GUNEUwlrWUDKrctj7gtTW8BAONV
n8gbKjsX3sl0GD+9Y8DuYuDH8xBl9lh4wOGlgWO4amqbPh28uMaYB5dtFaTtK+DoEE0LqsmsQIZu
qh107y/7SeeLCA0XD0raeg91H85XV+BXxCtjQ4juhN04vQmvgP1V5LBJ4I4zM6iv2Q2DapGKhXXk
vzg3FbzVoN/OFwxmbqQfkmaW7kY56aC/6ZuylMJVjY+MnC1Uh/ERMS+3Z8AZCvYimwwqZpYlGK3V
nqVxD981dBBWaD3+eEwAUVlwQcFARHLK7rp6BAIAMpBXbAboPluKkBv+qfhACEsy5uCAogBkTgJQ
gw3Pux4+BK5CIzshvi/deXwDclOlD/nG+MHsS920MXfhBLZSCQR69Gc5Piv5xjT36fgBH5jhWaS7
4z0DKyfcmWSEYWN4H5N6T3XY/DNbag5UJJRUWYEhalTgwXaSMEGDWz/vssIqpacnUJowaKyr4Cn9
Y4tiGDsntRAS7YLyqO0JiIfXl4BvugP0NL7g2K8HpLsIq9elj/p3PRNgpO4M6cArvhFWvT39XL7C
LfYy8CBgqIFyZuiNKSSBi/G6gvA8ELP8NbdQnZ0mdnkFIr5Uw4oi9+BvVBGjAdyfoWDeZaSfKyjO
XMnpc6DK/xHMRX6JX+Z5w0wDgSbflfBM1FQ4LACvQ+q7YiBDJADy1NMvlrJwvaA1KyQULzX2bqcG
eaK9nasrIpipKZ7aw/+V5iZm33Ky3UWyjYRrek922P5iK+sBHBx1cVUUmINDLJ8NaNTpQy73fQFn
lU1lYgQXY55SewwzMJb9GOobqZjxa04ahBOLM944y8XhQCeEihQrDiToh3OvB6T8pXzOpQ5XBkdV
4Yj1zgq+cx0w38TKo5vp5Ev5Y+Ju4nX47KSf+YCKbcj5UcqVoN8C9IVcqP2Ak83394YzHsxyjRXv
EIvNXxRwSMYl+M3q5HfiOyPL5iWpa+5tgNEkcs0amWW2ShArEkVkgwThxzUtPj6wOaLh5B7NIm8n
WYUOOZbzj35Cp1wmNjwS5J4l4tX5KJXoyIgwoABlPG7H2/nvU8yRxVxejfX/SDqv5dSRKIp+kaqU
wysggsgYDPaLCmysnLO+fpbuPMzMHV8T1eo+Z58dvA4fAkTq7II7LAAmQS0miuXXeL9uGnpH3pxk
5y86eels/8Szu7iEzI+N7g7HjFk5e/qzWz7PSWGioVnU+3qeLOQF2oZDeCG6bIaLdj9XnGBj9zR2
uD3Pi40yP2A1zUPqize/MUfGUgelkNOc8LUm7eWLTMkFAaZTisNcXIgL3MZmMtYkxTFayOt0D3lq
QjOe1S8eMuaRMcYoQjfaChXdLaQWmaxUNGY0x9xjcOLICbtZCn5nZ5Vm7tY3h1DE54ph9L+QR//d
Vd905dUNZyy0FEZ7IpEyFKE5gUR/wzCO46vCII30bfLVYOt6Gy4ZX7C+H7QD9OfJ2hLxbYPtec2d
ShTyhEfm4DA0/RuD/ZojJL5SCTbljYIk2sbiAu4kP65u9Bj8kWRZN8K4ZUX+rIz84EMSvqAf5NmD
kX6dXGOsV5HsEEY1m7J2WVoQw7pjwSjDu6f4cTOju8nBh+4zR8X8E6fcuf4M8SYncYHZQ3yJ1hIM
8Wv61Rtv2XqY+M/MKGx6rILsl86MdB9/SFcmVJnTvd0cl8u5gNCS+ocUeL5VqHjMqi7oS1CK0bIT
Q9MssDYIrWV2AwybzgIGpgriLOGgoYjiETX68E3xQLb+09PdaMv+s7y0K+2THBbQOXFvBRsUkxy3
OgKPi3ZgwxfTC2iaqnxMhwdO8HAOS/I9Gc6aZx0P0k69Iw1AOH+xdKdrv4rwxMA3Y45lK2R+AKP/
hheCDJBIAR34B3hDNk0+XpTUNXhrNf6vy2gUmQ4gU0xJafW/wIzqoYVW/eSD9MmD7SubEjti/wsM
r+SeVOEdUbJS/5CBu058hz3Tm3At7d71V9ibSM6p96Hb56hJwk84vLMwOiIqSas7Jwfj3GgrPnlO
z3PI+2TzmVJGZ+0dnxK2sfqVkn8HsEjsp/iw0A5E9Td4D+sJGIX6gn3LS1+xciM/lzsOXHJw0KPp
TD0Zvbk4TsB7JqLYRGeEuRiG/xH2Lz+szqiDhTUvUVzep12xpK5TNviLYg0wQ4cJ77lRTpgY8meX
hHEKFj7MzITbdhvZ6U9TBkC2GMKtz9l4E79yBSXTAnT7J3gHmGWPF9QCiS2egOcpyWDqE308R6vi
hXaDhX99azCXFzZCcJSzJyRM82TCVtmWW635M2CP3SNvzXBDpMSAMIYjrbzBEFpOjlJ/lMJ1lp9R
XmAroc5+BByMI8AfcAUwNHOZv+iuKdHC3JHbL0i2bGioe3/zNUIXL0Dpi0pqZLZFkVJ9IKFJaGLm
Am3/+d97sGzKOFJb4ujsyocGPBJF74D59NUw71BfG4FZzYy8FG+C+WAmuPjd2SOC+NzB8WSS57jd
hpBYDlUChYPv7MydX34E+r2llmSEosIGRQL33Rc2wbXc+vwMewh/rrB7FE9AP+OuFNPpoft/kuEE
31Tlcv1NmLEYrXJKdR+jiY6JkARBAMvfTNlKL0v4SvAT6k4Rnqn4Dwf6B16ZgV37uxINtEyu9MLq
ljqlBoKus/VoSH5iP/cwDZxN+wp/rW0gGnF/D2/GHXAFWE/FkrK72jPT1Dn7sBW/Z823N65E37GG
t4otjWJL464NoUhB2JozYIPrgScSAz7SouTJRI47CBYyBbXMdIJZqc5Lznusx7u/sPooP5gUU3OB
ILYvVJKaOrV4HlIOSOhFzUOaA08CXGv62N1r6WTsIpp2Pu74XjIsV6ZcShSsCd9kZ5O2TY/ZTybY
P7SZP+z5AjBNm25aNoxwUurRPmAB6xMOFLC+uEYEF6cIbGyQZnRmaoDgecN0DDVtyknygt5AdDpW
Xg+YRYgjaNy35oDkcpZ2B9pPqgSGuui+ADsjiqrWnVBa95MlZjZfCX4EdMERscXsjdgH8zjGVByk
nXrgrfAT+Qr3eQf7l4K5fxGOTgnif4nCOv7gfAmXyOG4ACa812nwxnzkzjt1CQMiC1MgGGXDvkt2
MboCbocyY6KF69WWSaVIKU7VdK6HHzyREyKyMAOicJZxFUP00596EpQJF5q78YG31ZcrAbyPUjqL
tu2LDZJnZfUyHPTn8QeymxYrYAbGjG0m7eIo39rxQolXNhxwANaTfRsf50tAoRjiCoiWddLSYQKD
M2jFVIauDg0iVSZd1m93cL1l6OIQsBiP6RVOT2LeWc9Jv4YRK4nxkqtbUuaQ61I6aXZuRmiec9XR
rhEsZrS1t/pFy8Z0gPMBVawhr7V9+Ew02zxWX8SZvhSYIJx28/LFd+V6oIAAbxDrPVq63tZR2Tcv
UplSTuPMQQNXshomZ+dzjVEMgbf+GhpyzYeGUwLL+zh8o4kiCgZatHFvAuyIUehtU0DwxDE8fEuC
CfSRrsKr4XbR5xwwA6EujAvVDbuVfPIMm6ZzQuDR1AIYwXjSbwXF39o8M4gGfrwOOmJIOOOrhvkr
s2eAJ28qMgy8EanXoSVCOpjjSXjTtaMbdZNNmsSVhwLEucV5imvRidMQhoUWHnX0BPR2UfC26m36
r4fBr4JhRcakJ4Y9OJ9q1HxhXrul5jCPcjieZHiBTNGsZYs/LOZO6cNPriUgIpNAHJnSF3VRETBe
NCe2iTWf2EUikzGTmMhMF20deF/SzrD08FNirZaMvPO/krQJHKkwn8m6cxTd5BznrLU5NbdgLkj/
tMD6ywVjzs1WQbfySUSd2omtPERXgc0zGs7aXU3MhSFc+5RJTrT1IjbjCGIjvLVC0w9ZWV96C598
sT5FaOFjaLOe5V9qxClWIdjq209hUQAx+tG1FlkWlPPgTB4oST1Gy7ANFoJlS3zYnJsjy4mU4sNA
oVwUlbAwg89YzfdpXztVE+wmJlnlMhF1zZXarVokP2PB6S0eO3q3CR/zdu2nTkIiTNdJUp3hPT6K
bESYVnUudE4ksBXITh6RClM/u/TZ0+NPrCgGW2WEMIJYAgom+JQGJ3WQBPMecmvb9QtNszBtOVne
t+qhNGVUG3/qCdSZMIVbhNqg8PepiX8vN2WuMwEW1/8YWlxOaZHIKyy+sMcqDTqBkEiXYS2p0+pz
3Y8hbjGqlDeVzGheKLZ5Q9IF4JHivxJ3WAS0HEPKKWjL2LInDiStQLSVVlhXRrn0RfevtIDL290o
M95Qi6WlTQDtXuZ884DgxtCcm5pA1BT9Mb0wqq4U9wSLPeM0eH9thXaELyAz0PYO+Ul8Zqqyk+it
fDA0HYOD6tqNt2a8WWlxCEfG/v7GlPfNAUqwHUHs1D39mGNM5eX4PzUypNfmXoTKXglvraY4Vo1a
s5A3iSX9pSRjWzrIs6itWxjSphY6bSScmrw+iThYm2biDHy9fqucJVm9xK15ySJhaVHI9wyiiocl
MKtHlQj/g+fKRQTOmpjbAq1hatw0OlujMjmCcoTV0/4J7ajqyWXUj4MHw0T+mLSeMqy30uyfcVni
b4ZNwlIUuz8rQvMKpbnRNkEKc5tFW2ZnF1p+UwIcQL/CvlH/SuUS6stfAd2gzx3d/fbxpLI+B+9d
WX+qRANFscdaLutwneAnlqNZCBEI1Jm/lqubhf5UUSKM2ZxKRRdYjNhVOr4bPxMLYx7cBLORAJMR
T3t9nph2KKNCGAqnB9Bv3H5W9iZRoUSwqdVGd5nSQlXEGN4t2n0oBLTb+mGi/rdhQgiBwDwPngV4
Zq8xacfRjlsdFYDVpRTq5BsjR+za4KPJMR7Rs+NI+kCiZquuL45lQDoMKk3ER6UA+hrz4rnbrEI4
ET1AQZ/GduB6AEXKBJ8nTI/DnvNlJVmbburfTAlDNZHPwPjJx4M2B7XRWmuWcDDVDfVXls+lbjI4
oWXWe2zujXlSdwfurVS8Q0Rys3fCECBVegTOElPpdKGK35PAVK20JacGFh2QV/rBOlopoLEzkRen
76sayMeEAQF3H1lDomh7QertGqpmilF74SI+6YajhUYUbrOXM/xxOt2b9woQFgyk6epnSDIx3ZEJ
Xspwuy2WrnTkFclEgUl97CM+Rnft6FFb/dtT2tUQKrYIy7guo82QE7PnpigYyNQIl14NuyQAda3O
ktITTYHlSLkXcCFtOlZvwFwKmoSkEUmzN9iOjbFzMHqoxM+uW2PC0ASnQfiMkysDEI1pArdGgMOQ
ATsIDgdTOQ+eba2z++AgqjWkxsareEjwWkBFiolt3jOISoUlN7uWNtxnkL8IQ0BO4FTMhyzeAEzP
vv/1OwZOpG7mIGld8KdEOfA2nOIEG4ymX6S+vFKYO4jhZy7Va41IANdnTyE0jKNU7xyrcBcy0FBS
MGFni4m0Q8NAS09JUnS9z4o7RpewHeLS1JZyk6Aeh+zoQ8eZbygQXGHOhfXBU/O1FZB1z7XLg3Bn
jD1aKuCTZKD753ilBUsIrYpg0/QXlqflBnDzXFSB2L602D6Cog8GJEzYeDIexioUcvRwjLQopsxw
soRNuodpQn/aBFiyDAuhsVmYwTP+0u7jkZ7CYIyhYGcOk+8vEw4DZi3dFr6gKa4NEs1bB0EkKdbT
KMdOUWTqh4KMFdMZ+tWgfVDH4D9B+gG+lE28GaWX0f9GKNMa1MGe0+JwEJx05nBsxYTNhR919qln
V1K0QNLK+p0DDBYe4Ci2Lvpk0EfbgKMklC1J2GbDqoz3df0W1D12kw2UB7zdYjD49EypJBrwCNdR
TyDGSYQvqeCU4oOWTT2KcDDcjUEl0H0Z3cEkSDXgcUiW+b+p2a/BAQtAGT+0ZjlNTwY62TNt6OF8
BLD4VTrUProNMSjaml9N1oMiOKX5K8orqd70THvL9kEWyFKlbk5bkg2YKlps1GnGhi0TwzICiLXr
Nlq6+FbHkNoBlHPMQmRbaz8E8L3xWoNGaCFB0R+DDM/NvEya41G3E2Y0RQPrlEQSyMFGqyPjMucK
pUYMi9y98SF07943jj++s3etunZiYckU68sIbtK0iat/076Q1d9iZPs0tGyUgo5XOla4IncF8HWj
7Gmeeg+aK7eT3J81BhroJeGHySsjAuoX1Keqn8zBu0w3nNya57KMXwYuKeYg70pTXTeUBSXDKRM1
lBdTM9ER6PE65+CYDqG01f8Vl6U+UGmgsUJyiWIMxpHtucYHfJSwIIKco2t6swFkBa/Jj2puoEBu
j3kyaRn84gyWNP6FMBM9A9B6Xfh/Bi5T8tHSU1zpWcAK/kOA2kQIQXsngCrFrLa3ZUXltwZbN9gV
6EWjkRzY7jAyah39SycY14IZQ4PtCqhDD59wxrqFBSud4qt8Vr6CjwwiyLzdZed+IayFq0IuVb6I
GfRxJ00kX0Zf5Y914tT+YV/gNmKEQfDR3ecFp/K2IQFmRrAIBJ3sIr67G6zr7g2mxzyAGb52kQ7m
xj8q9+GP+hbLpilX+h78WdgqzAVIL/OcMZh8qenthBkyMG5UaPowXPCLgAV0lupVA3UPGsJpAARy
QGDu6BL1B6s4modvYSl8pBvjFywLReks+gS2v3cv85ZstVP0UWJJra/lV3FP2WLW+c2dn4WFeldm
/F+979bqnTRWEItZTtAAH8ijWb0DJXFaI8yZp1CesAO9hruFDopszK7Z7NUuSF9bet/wHGfKFqCN
NDJs0yab+OSQXjXg1WtyMWYMMc/DhbG6Lf1kn9EFVdtP/tuTsPkkYAjPx3LLuJB9UlzQVU7juhlJ
VYyCm7dyH1/4v8rgC7fBhNe8yN3ZtDUzldRJ2AuOlTM4zbM+AjYODvMFJ7KrZ/B0z9pP9kfgya+H
H2LxltaMZDaMOGbpqftEyydwZ05fcKryBsDDScmb3gyximtgx8n21cGrag4Rwm430XoaF3ZQVOFS
rV+A5vTo1jY789QrY80OOL9AP6/e6aLZ8z19GHft1QDUshMNHz5KvV9zorqQ4IbTZVh8VBB7eTPa
yu3mQIRM7zgXYMCws5Bs0s2h/bCRgl/SAUAkvfpHYztusltI9DbONF/0AaASRcfoDl/qWQDCKTBK
wbESnPkDNAiu2hcFG9ACvXp3Y6PoP6AP7BmDwiv+wKmabY8YbvzRn8Fl3JWn6pvbO0Kd5Ln4WcHO
MvA8T00KKgMCUQNkxOE4iapUFLYG6cPxVrFm/h5h61z863coY7dpMFOO1rr6jDdoRgA+wFuZYzKR
RNTOMxB7thQPYEIv9EHtsuFLz0+d46+kRXpkC33R1LNXE1F6tMjzHs8E1vYGGvW5fy9t4MTpw89G
B3Ob/NXeudQw3ODhsQI5S7+VRXqSyholqet4ISXKmEUk99zF/BVRXSXoQLOGVHeuHw1ZTyAgRPMa
6wQhJRobj/YInnMYqsA/5tIfxEUI+C+X7apjxB0E9apsTxoteboV0e6E+XUYNcyCwZuixXTqT5vk
IMDPHNRVTn+L6mnaktjGJkGwCwm9Qg/F7oHYxBJhHtRs3/saExvzEN+EFpQW5uKuEjdRtlL0z5a4
C3FRpuCE8cZN5GOhj79kDAnERic0gQej3PciKcPoQBhzh7oONy4gTOUo7XTh1JI3rQLcQ9OP6Wt8
9TkRmkPFaa1y0/jMlIlaxOBTxd773xdo7Rg5JcJnoh9okvEwkmbMtIoV3gxvoDjhkS5eaP7yU31k
VVUrQB3ALFiDcJXIKemwwtbnef2Rm46PSwEUgWYLOEaARGEcUAAmybrJUBXOASTArwC4Y7jgcLly
pr57jM1Tche8m9ZjJ+qM/rauVll8woSFNFssXSXcY+BMe5RjTX5WRPC302gSCNSetWGBFQXbBHUD
LHWw0gEvtU1Dat3eUnfpKYfGhEnMVltPTi1PuAv+bxWvJjNTiJG0JP50Q3E2m78WOVr9RmCWWmKX
MwZ2Jsg2nMOk5fwJ0Sz7P+UoLcfGxd0nX8Pb+U0oXj2ca0f0RCDdFfX1UBabAjjIHUNS4HBYg44h
CkuETDNE4h46yEgkYwHkfwX1pW32Bpklok0xEMLHR0lKx5ghs0VNx0iHODfbQudRrqipiSJDSDrU
SJEG/9vEaUjBArHHhC+8ipByDPjsqswQTgpOLqYshkHQco/TU0hSROctVQGkzsKwBNrBMJgcJ7+h
JhFMtWsyFZDWSRI04Eq3UUwkwYggywhFNzYFZUcyhgr3ikU1digsiDvIwSkF81XK5NnwK/KfFkBr
L0l3QFPS4ZPiEQgn6gS0mczkdBIbfLCQ7G1Mc1lmhLmESGmaFYrQA7mYkfHA0aiSnJ6oKsWR3Z2f
kUX4yAVO+mNcOz6CeCgIAxfLDoU9jiPVo+puuIdUzUv09n5lC7Wt68tKX5rjkecLwn3THjUTo5Hz
yAUcgr3o7/m7ASvSfq1mF8DfNFgxi+u1dee/NeWJrwGrOHAfRgi5ArWLi/EfIvcUMhx20tO75/nL
+lGJxzG6ic0lEtem7JiSIxqPUHhO76d+mbBCy+YRAuqFxdFoH7w2r8G0rc/XlXQkl8hUl3zgtrb5
eduAkKw096oyr2rWmIiOEeFrqIcmS2TQ/m5wDM0JAowwzB0zpTHelzQHuuMNHHxSQd/kUHPlRBKZ
V8I0/dL2tTXl1UzRnjL/0Yzpt3lKVzhnuDCbdo1EKxm/xORgQoIHXzNZh0dNfzdlMCvBRpF9YxYA
6cpsZyE890b8zsnq+BuFp+Q+U3/lqdcRe4aqLYdVKOFXydWvUqYroB+ev4+mBUBMXcQ/OQdHNfW8
jgTC4SnMhgbiTtxn1DFnaH0ODf7xBrvVIdr9I9XLCCnhcUb3qiwXbTDtCmAW4OEDMJkx0AKoIgg4
p6WHsti6J9VFww5UfnoY6JOYoS2x1VZD/OKcAC8+onX6Yy44+G0VmkNNlZQX1hZFFQunxyVyXcmO
xgXpnSF+tDm50WtNWMLn41mD3MYUh1+PEpvf6UtUi++W8MPePTfwIyyAmNA8c2H84a2sdeETI5XW
RfGzV4RjoTr8IWFE3jxYAVwqgc5cGN5ed2zKhBzqI2NAdkKuMoyWrj5q6tMv1qxcJsmjeQbfEmwU
u11zVI3d9G+uoLaDqs1F5kE8mgO/YWJy5gFcXsO6uiWbC+e2wymSxxfx3yr9/9V5NH9wRyf1t6zO
oL2Y+hIDCRB2rio2QYB9pTWtIZ41CPbcIjK3C0VHc8QGOIPtNjo8ea+uczRv2po0iq53gp4c6COr
kH1N9j5AH+NHh3MO+ovs3WPypu9y2GaE78AEUekAn5NDOshvxQzxWgWXUFq3GmDdOmocvYZ4ckzM
36E4msqu0HZiwwpeWryUuOukixW+Lb4Id6mrO4vvscCdsmdLYtG1ytWziHy2AxgQsKyn0QsOinRt
FFvlrHqkE+3i2k5R7OxiLVYdAjtRQ9vssvxijaPF+vUjxxCPenY2sB9pnVw6J+YzkjjH0zdPEPOF
Fhh4XJtMJHiBODepoAFBl+NmdqzQnBMbEYTT3mctLRJdo5o9sCLPZMw3AUuqdzoUO6iWMzvIbryg
bjI/0c6uW36WJEyGEzlyEhLp5lwlOENzufllAj4BSnyT1B5ks/JWQ0Ld6ADVMP2DeN5PCuaRryKR
ifDRIFMRfUpIndDjpMpSS2UoQrBSR5RGDTIDP3vk2lN64WqT9WzK6rNnFqtxtPT9W4Pw50JDkEFb
3YIfw5NDusruOT2Vy8N788xSmB6iMisPuzdLy+eB1rVUnlp09MobFW81ODnPOD15+tDoxVP9OX2C
JniTiqdv+uxB7mMfvITxrdLVGL0CyKcQEnHBy6Sw5p28z7uHXL5Rusrj1SceJS8dHBil+9jv2Bin
TFVjzSKdUipgaDRHLjX9Y1PdEnfnhnAUdppwTYI/1ngmPTjr/ODFntxE5YzduRhvCbvcdOYZgzVh
JW0UI41TZ0eX4VZuvisGgoG8HtnQOVO4o3mB1lrL+SX1bvDLou++OzA264CkMz+AQPTgJg5xZItO
DXlsjbJCXJXBAtwC6jIr3EeA8j7+WWRV+KDjIhZp8a1RKOchGQ9AgRK0WPQxMWR7q1FgjLAtV8FT
z0psF9iOpzKAKiWJsRbTwP3EYDnqoPUc1BEnlu8ChuO04HKPdAp/n1irrNmVULldaAJuCg/GPyfs
eqbhLjlD9Qh/2QF9Qc/ggkg7fOuWoQopamCPxTSCREs/aLZaaBDNhp+tNWD9VEJaGNalDK82KKRz
W2L+OdwLYzvwFtQILwHe3ijjvdP7tkEdIcINnh7e8LYkPBhKHmEahm1AsplOC1EJtnL5U5coE1pY
wxVGbyp+k9wMnBoRFUgWiTvfosjQuTKcK6PO191zPHMPc6JMtUYVEGXGi0//RaZcZOQ9+xc+I4e1
Es9DvtV4abH3hOY6MxDRSs70lbXUIjnk+arm0/dbFdJJCGo8hKQ968y2sazz+Sh9R+AKJjEBVU7l
9bbokk+Bu7U76ZXVd4bq2B/uGXMOZefWFzHcYNMShyeNbtdwrF1wNLwAqG2u0lP4zbeLMVL8Q6DD
XKq3ytDb9EtJumrQcyarPlmK8UGY/MkcPTqp8c9Q7MKQ4HTSggxxPcSn2oRDsoktcq1ONewLfS9i
XC9e+EU9XM2AqiDi1DsVgwvEeywwE+wGeQ2ZLbsEX7/8MPgPN0aVd4CBgtqYnZ/nBJingwDQj6BT
KNO/cQ0UUeUhDgcUYuV5y1xbqwIzO76HDc7G0J5TZeHBJq2ZHd966dCqJPjdeT9hYpEbs+RZ+FEv
XGPhyuS12I/6vkRbyi/pLkAwWXgnPdzJOmRhx+ovsWur1n6KBUxorVaTuxn6O3kRufuBE6M8xSVa
HaeDVulf8M2s0aPzkdy9VV/Mxkk0FCs7fh98sGBKCHdYfUfGK0URWzI7nYyJqvhJqFAZwc2VQGSB
XTRixYSAkWl4UqoTyeO8NdG9hMrRk++yxRm389H5uMdBWlQIPYObFi+Mb01dNMzUS5tzaqjWFe7y
3ilVHXYzthmdeYWsURIxzC3TP+xIMcjMztC24gCPHyAXAAXNznpMYqEL21Z6soofYGA3WoJ5SudK
+hMhMqbrFERLCOFwodpnsqBAjNmlMMbS3Zjd5RH9+HgBx1viOEfqyJeu3jPvDydNWK1899SUwHAi
KAjXTMx2nkrkcwj5FRrgEFCW7JoO14MRhNK4s9wm0gacU/4nt74ywst41ukXYcJDTxtvqfLyOA70
8Ie/LDE+qJirWlDrYAQUdy2SENKvq3xHaC6XtAl/pr8XeAIRiwfhyoLw2m8ZYlTuaNUBh2eWOwXN
SKNSrCjvMjSFw6WJprWJ4Suud0hqEUXCMAg4/BcZQ+Ac8C/DDjEHEoSHHf743CCidhc6PlBxl4YL
T8Fn1YV3Di837P5K9wo1T6ymobzEXNr74wkbLrN/EhCK5QfWet0Ag69Z6H5/MqRL7+9ETByqcDJ7
DKJDXNwz5Z4V30V4oFJthHfbniyc7pVFOE5vmMvgeRum8Sx0+gZuWGgRTQlg++Mlh2ZwJLItsXut
prE200vyAcoVT9z5HFY2q12AWNA5Es17e2raaJ0E4UoIJ0UZVmMpXw1nL4QwxiMwOKxFhaiYkUuH
i9pKz3civjw6l1Lh9lIhBMAJzTsmSIQqlNJSJlXHf1jpd+FRUvuPpjwV0G0Fr166ebwOuG08c6vo
xSaKQ3w49E1VHHrBWNWjgNbPxAQbmWa4SetVRnltLOD9NNj28H4NR5JeLZGMrj0aV7hbgLB16pA/
hHr7zjZhZX9RtGy7GIOTVRPvwvieF6cSkV0SXYThO6zwoJKYgQf4cgQwZnFekZHL6jldSbVjQ2jF
q44zUOVIRDHyhQfD3SMXi1gl7pr6NETLwsJ/9YeFJMJSqZxa+Ra9i+lDAnLYFC2C9QSm06ex2yXa
afK/SnY86XRzpxfNX+bkAfb3wnwr2SlQiCbAVHDHnlIIeyTV3HajTsjAnPdfDyvfgHT/amOniL4V
ABNL3Y4uMXrweiXc/RdcSh7ExUV43+jrGvNXTDpzsWYz+GFzalEYoZOkZsSKR3UiYoob/0fwmCda
b5N5gEiIGy4MJ9y/QzKOSf1xv8oEMha3UgY2mKCxG9F7hYyekx37m8U3yFfBZqI1h4R6JOO+aAJu
PNFO1FOubfOEqwFnxnpn7rsjB5itnoj59gRqngU/ffajiY7nuhsNcM8Urm2yiqFPI37S+uam4Zr6
4TNUUwPUGwFYtucvMnki3FiLIaIfdd+hCA3uLwRma7oPNfjo3E/VPwSgJ+beDPUdb5HODu8HIEMf
W0wZQZPrL3mHheXo/aqDmhQlB9ymC7SFvRUsTMR+tVdstHjfY/FEpang5GPJ1koLJSbJLZwmRHPB
VSxQ5vSUwogYq+UqLw6xKp4x5KwGQIoUV1Jc2espyRE83wwwR2JykDbcL+QHl3AgJRXAFcigUfCj
RcEbNZMu6mFiCQCjKi5J8TM+xeBLHbaWdG1TB8TXGtY+CHVh/WYMu1K2Ll88lmb5EI0te4UR04wn
71pRcP2+DQ0X1/2uO47jt+Lvg95cefImCn/4vDFKHLH+UtqQNwcpsMznKvQdP2aoYKXzEHVtx3RB
bNZKdgjQyGdHo9yKioJr47jQlfwoA1CqkOMajFEMBkWvWvjq4OllOCCGRjqbdoFkfAi8X6vHBupa
dVjmxsxNmk+FZrYcXmbxHbkwwd2/hOjTgUmIrsP/BnGqYTGLCSFzv0X5LChqGB9o/buTHpJ4ck3M
agrpmClfXXxijBPKl7T+IFt6IFJPXTXpIa8flr/Vja/B/NKzT8pwtTxZdADmq8UT0t8M0Ymsk0Lu
ZjkthQRxSee2xCxLp15UWgbav62PnnNa5E+tArDLTwb7esS0U8M0rNYYK+UIFpqrkn96XN+SOxCk
pM1mg3Knn4VNKiZHCyi/Pwx8yonLKtEvyJ+S+eFJ+BBPTutiSyt6ZjBb5rZvXof8m9YWYzZBWfbl
to/An5yhuwrdu0/OnvvZdr8eqLc8hPMk32kDTV4+N6FzJdpko/plpph0EG94iGv0tVgJSXu9WzfK
nR2hS57wRnXlXrpbhMudvgppDGtHM8EmJrxSio+TnWzPuBDCt5yA/NHchR6kxJHUBRisOQw5hthu
ek/8K94cPmz3wh6IlIazJ2MxiE/YpKkb+i883yfZWTNj8sygVUBwly4H0jr6DYF5yJPAxEkM9XdB
corkY28cU++n0gvuuQqDFTjyiNppPOdIE5g6NN8kRKGA6x7AWHg0t/UmDWzsrBSgU5hvXT/rf/HT
CQpoxEuPIGVsCHdRusCzBtwpbVeCSrKYndJiqDu52Yk93/On5t4kD6U5TLSJPhiRT2PZ0EShYOJL
OvTroTuK+ofZ71Nxp3g70cKZacp8Bz9nK1pC5mc+gHsXKQe1invPCdXG0BNSusnFXQ3IW2+ZJfNV
YS1GpEaMcZlkI8RiOqPiNv9nfYsbkVWIwwkkeT7zm0EEy5IBGUR8xqyB6PAEnHs4/9S/jJC6WcAu
1CAGFG/SXTjA2PPOk+3ADTQcPBlCYAtiztAL2/lJ2Co/EGRz8xnEop6KDVEllFa/vVM/mRsJ7yK0
/XbpyVvkJf1WO0sYHc3qz4Y8NrhINMIWgxtogyg4MImc0ypFpAog4cj4m7lI2lKHihhhySalio+W
GOyjuaAHk56KQ5cpUl1V2/HSY2aESHNYiNLHoPwEyRd4wDyMuOs7BOgD7kVuZ0P8NZpyFoc8CmLt
ULJoUNZIA3Nq3ktWV7Y3MHfi83TYg5UGDPlJuYD9GE7xUU6X/amzpebhl4ciSie+HdQZo+wiJtMT
dlhAnSIIAMs4ZOWrkWoyYQjm7zL9A8LzREuHke9jG9SKr4Bjp9T20FUDnMkq4deAajDqLh7T5xSz
H2ju/mdb0ljhSbjHYG9kg/cUYqn6tzXuRa3Dz/oM/FL5Nvk9htTYlXmLhHeYEp7D9kruq7pr1XMa
O33sCEJmqx00mMA/GTnm1hYjgQrA3HdiBu9ecM7oyNXgPVn7+w9wsFqoV71wSjZMYbH385GvdDvh
25IrxyXL0Hq3yI1dDKWopIQSHVN3rlSkyciIExJyfAcSTVd+42a+6ExhhxmIQQPHbCFnaqjw0qmo
nRQQLbhbvvQit7Lqv1oJsZ5ogEwuIhMrpnIfUYcEcBRbcFJxo2nfFsZEHRV78gwi0daGL8s0ERYl
Vz8sDiqsFmgHE98PwblW448Fuady4K+bApJG2JokBevJsGCMkw87S4W+jLV28Jd1kKxQYZUVqA77
qcpriiVKbHWfYhUADDybmDS1gAlm8BmFIAr6uPXRK4Qc2VYkvfQcW7+k/epLIgkCKFYR8Dp+j8Nv
gGizAmFHkMZHZQYAhb2A84fdrWuwLo7wb/LSxvPKwIeDJBq2O1oxvPXwr6BCJZdenEu0jeEm0f/x
YukI4AygC3xDnTL7JZbP/3F0XsttI1sU/SJUoZHxKuYcRFISX1AKNEIjZ+DrZ2Eebk3Z17ZsCug+
Ye+1e0hgDCsHsv42pUndPFeh6idLspDhdY/JlhwkIhPB06P+QzFXzgLSE0kR4uTjqq1OWbNRKcrg
+z4I0xABHwUKxjfCm318/hBq+EFRrRnGsOTFBgXJJTCfhqmwNYrBPWEFjRAApAekc1n6lNRkjbvh
ezcf0mwbpSwm8ktv5SvUYGpcbgOjukgGDzL57mBW5OOhSdUvR0fX3zHhxPARFP/sjraA+lCz70n6
1KE9FhzHssLP1VwgqXRUu7HEq4kGJQiwUbNfjHX4yzajMX4+T/5F/I0dYBVTPWBXh4SJqpymVAjO
umbnwRysJd5JfPNTTi4lWKqg+Mj7f36qfaFNSeFbu3ays0ZUwzwGk4TFSKmHhMT/BRueCBSNsEwu
SdER3Yg1/OIz1DRxvLoCQbGDt5ijdZxCU9NnCeqA8RtUqALa9njlwZeAJES5RdvPCIkP5w8z4zQs
nBoawP/s4DQWxXi9vRlnXJBuIvOEnwDzXu5eLHffdmdm3T3TLfSO8kSy6SkAMLqFjdvj4GW+aSyi
bK5oSD3XOEPwJ1E59saS+5yFGIqvjm+4WJAgpx/2k+2Pho+Nu/3Blt45xz/5D7oG1q38RlTYiJZR
3xOWBJprEs2DzsNZ9hbeMJoEBPhudP6SCKMwr0UrOimCbRJ/2xfbetwX6ie9JdJ/gWQdwT77CtDQ
6rLWTyrR3hoFBaotoPfEtWo4Ed/oKUwUFDy3QJxnerpWgiU2AdQGTbZHzo5kJcZdwLiNT5zOR1uw
jScegKaIkwxwD1tNJPCAiuplQ5K3tRDxwWsPPaV0NkfZXzKP8Oy9mDKDfGV+yyAjFLyuBnDdOYI7
Gh/U+KN67QcW1vkyYGaL/lQ6vKxbrnayc8rUAG52dYeR3dpNb3ZlinXVelWgMD1AAw2raNgCpFKU
JilqKnnBVgeVhVlhccXUhqLCbNjUoXxUUfdRMCG8L38V79Rhn67ldVJ/+t2+xeEDfRmG656PFRPL
9APQp5zBYPCKXRuCKOXZUXoM91q/qgQRBEzAhmbWl5DeHIamQ3dsE3tn2tdE9zdBx5LZVh9eOyC1
L69uuDDLjdsAJpklRBldOGINOJRk4fo7S123EzrlDfOGqOY1yHm4NWTxanxZyg3rFzHr2O/qeQO2
pMVbzzduoZGCN+xLZsfALgAJJtMIrru6H4h1CgOaDbuCBeB91FaUOz3sOueaVgcp1jVUv4FT6o0k
GAdDl7LCaTBWayc/N8bK5yfZ0rQb5NIjtu159z3NGt7zXcZnpr7Vf6hBAGpm44qNsUWXiPfrrZje
XVxL89hbFfqu0peFvnTqZTgQSbaJ23MO7UWnSGmIGqE3rbVx5XKWo+RjYDRp7e8N9YGXfpNkHVur
MtrkUKx9XoUR/702Nyc2zcYHaqrMub7yBLoIkwkfQ4ZG2rUhq5XlhRcD8//YKauhIFVqmHnWvdcP
3Gm27j/8Cvgtow/WAQUq33RhM+St5E8XQSZCXFXeTJacw2DPa0tfUSxwbqlTInBxGDi2Hd6NwDmG
hjJ37WhvVpgWEbQFJDPA5MCvlotrTfQAR5lTwaPIEF8ZHE04ijVigzZ+7y9H6CDKXWv3kfpOe5MG
x65+EAATeSdmqBimpX3Mxi+bWtFObaS33P/JcYiRxV5C4FfqBzT4LCPB4tDkjypZ++U6F9lM0NZW
gORZ9pT1BQVFyPiHcgn49SyEJybaI1UZ3aRiWh+RsSA5owludnjrm++CNETjYGt3IqIzUAUoQJLk
kQ0XC1iyZbsniLeb0tO3loUoPWOGa+LkVZzXEAcX5DG5c7VgPLnmWmMr0qsxzOL2HEA5s0A988Vl
c0q1nwGqoDjXNgYqkDnqtp5Wi0xYmCylP9DA6MwU6zkCEgvndftLMRCpKIQyMiBNrKMcYgZTOOPb
Qc0KlyrL9iKHhH+W/RbBL68MjTRTsDj7tcQebGzuHFuxsln4Sr6KbkKYDxYhxhxHI/yo+Y3UYyMY
Y0EPXpEHYVoBrz3SIt5xli9MWQBx5TVY/PYpAhB0lTKzdaLbudd8/jJTzJkSY+1kN6dR7/U/LjLM
Ovgijcpr903PiO1/8eFlTJkNjIfsReE2FHejgiQ1vHVi5VVPv2IpOvBX+ld1By2lOuRU7E65dk08
bRMM2KAad+c0ByRbI7oRlI6x/6xorSeBqMlsYyqgpBpvJP/CaWRui+hN9YCUMclNwrlLV+5GvAiI
7BoY6IRzUCJ2NtV+1c/9/jLdoOidDSBE3WFATlvQleqMuvmKCubJiEqFtFuES3GAev//jpKVZpgh
XuccCjI8zBjSPAaWMgI0Jfq7zNovNdTfzYKoD62ft25O0hBLFGhDfv/RU0WH/cBNve2wDjbsKh3Q
xWkuzlo/bgJNB0pIzFhqQObD9kxGes/QUI71BpH9zPJQ+YOxaKEFWAZLLhw+gLSdKbrwPrKVMiRm
8f47RNbrqvm8GlPOWeBI6AecOiWJp4CYPgW3zcTYzNKOuC2TvF7+2CD/p/i3lDvcx2miQItyQkKA
ms9WIzmHHY+RfXnUMAMtoe7BQk6zZcUfqZrwAPklbfEI0YyFfoIUnRDJKdrPoIRPBX5q/Do6ml39
UA4H6XIdVXvL/04jFl+piziZdoK9DiLR6WnvCEB+URsA/jC0PZlG9H90iOOVdUVYfXotBpix58AA
gyTksuuMg+g9UFyLskAMXc0UnfPIpxaYbkpM/Ar/M4NdgTLD1dirNfI7NV1SGtNzpXISjsDgDBWl
DSf4JCAz/kLrp9YuarX2WVooh2bcEclmaC+6pkQyt7/q1X5qHlxvnwV3mzvCZOpagGONCtSjNH5K
iAyavIVHG940uaT4z61d6wBnYGlDQcVV/uaM58L8bcaj5a7bZC3p80uCgttwEaOkIxGof1bGn6te
ZPo1MJxQB3BejsdI7payXdTZ1tQE3pScf5l3YP3+DdLfJtcsYWOP42quyWedP0pJvM97rG6UZB5W
G3Vp+VvPfG8L9AlvMYehu1Ib3NYFKiT+1PyXQfHgfLeMlRDmIzCBTdX3b9VwVkEY1vZXAFOofzDm
go0Y12fiy5LxDGSLf1tVrqxpFvKDiJ0SAoBMa+5qsVL5LsIhxN+2ce0vhypJdKSLOO488pSjx9VQ
a4h73QBhQMQ7D1KBizIffpXophcf2MOpNUd1FVXAEEmm3VWEKkT3mj2kE1yLZJmT+NrHa6qlSsfC
bCIKg5nl+CwVh9mg4xmluK0NemoXt9tG6R4yQPreVm8bpYG1RjcPYZ4CrqUO63UMAPj2ywG7cM+5
b2NmSn4a7nxCINAzfJXsKSU/WwSgG6JgUVCpjx4tDydZe7LQZBPRormPsdeeEbwqUC4Pp/u0dQ0B
orP1eYlklzMswQqaeZcw+WGAEgrnNLWIIUO5QOOG7Q50/33r7hqgBXklt0pPGe0eTYGj9qzQNpbq
yo4O4RAyBZY0NOvm5uvzURLnzuq6J2u1+iJ2sgB7B3iiJ+5ZMMYtd9zlrTGNReC2z6SyteyVFn8x
heUb7jIHd90PB0IO7Gog/t0iZjuuP3Lv6PNMBAslWngCVdGyV66B+8iTK1OANFhX1qbzaHUpRbQz
g+BRsAtY8OS5lEfJ2e3BMx/skGdlSwkTlh9smANEojXrU055njUE/9nK7hYDnndWJ5gf603HiRLs
NOROGFzXNWVKy8THqdqZwrLfIv2hir4ZaJOmSghIx0Lt1NTnML7ZAIOy8sMErEJsfUrUB+oYkGXR
obdRpLCclM1iAMnp/2iMa2A55TuAoXx6VbKRBCvK7zh7b+qDg32TuLsYW/a8s7d5vNJAgfHSqgsJ
T+oEoNVTsBTshL7Siohv7ac53JmTJMGuVBf8MrP69bj9OZZN0lKOuotSl6REhiaRi8pCOwzMPhns
aaycvtPmd/B/coKnSKGMT7X1LtRNzMtaIy6o/G4xotMJ47vnfTcCPedRi76d8Kp0d1Z8w64a3iVH
nQ11sbx0kz7aAvLK9+4GULYx2HFvx/zV1NusvKnje846IojJrUQw6Ozi8rfSyJrWvMMojHkpnF2V
x9uw1jaw4dcmrZHtvwv9/X8fJidvcPAa7+sjaZyryTxwoDwF5CrC3VAxD9n4IM0HjubK+utk9xh5
Sl1u3Yy4HyXkM2r1vUWfZ07wP8rjuMCvW0dbwxk5S8xbnk3dQ4JuFFmqqaINpAdhNMOFklcuXnU3
3zd6ifAq9ldOAdwmN9jJpI8kybZmWD67rGJPRRtAEetC9y10HPGa3OSheLY2ZpgYXaJXIwCKrV0m
0fdTtP2vrfJWYbgwxg83eRS4RCJ84KL8MVUyzNgqwEKGXZbE/jWx+yVReLdEC4FD34rQQXoMFsUa
j164F+muLP2FMEHNOcJ776cwFK/smMqb78KQr9KLD22jsWpy17WnHZLaxWqC+yjhgfXGf4oqELpx
E0NFwIy30Qt4taSQel62rxR9XoA2tgd8uxN9jempPjKJDE6sqbTbyHGh2Q8ne45Yzmp09qnCqt2y
wXwHi2S6LsPu2NfF3o37fWa6culywxoeaGPNaNaVPDLSsUu8z/wWfKw5jrXXAGsi/tRVHENEFMLV
mPZtAzt2tGRq/y+BqGWGJzZScFRb7bsGyFNk4sp+fVk2FAuouEZxD9GhCognvUe7Nsw9T8684Lf2
D+zGHXwZFsQ/h4lBicANIRcq5f83BGzF9HxtWtrJrJzj4Pt41YOv0GUmoQ+2OXcSfiaO4bnVycHO
UhzoGpWIZl9HN4fVL0fUckRiaoHGfGrYRvazHv5Q/jGt/R+32ZwylgHhGlmtqtkfDoKyqrj3Q3my
Unc9DoEBbkb5dUBzUl3ByWTu5jbtbz+wb1BRTQmycjJ6l9G1vhWz3/ueedA76gpmkMzv/JNRP8mj
IJJHN6b8LH2WhOshevmFuVCUYNWPMVFv1bEAwpsOhFgZG4N5vFbeE1jBGJAH7pyKVm5UM271fY1z
PEPoP+cbUrSnMNVm1N4e6cLuQFwpQZTbsnlPBiSrWvxoyeULiyVCM71R9mNpzUrFuWmiXcVq+5PY
ICdDQA6JCTA2G3iWK7/57tgBmj0mvdo1rlqA+ZuuX+1Z20l+HxnGnsUfqp0SyuZ4L8tjn9Fjk7Vu
4UrI9CXHdPNomqsprwOifPepA++ENI93ANQ1zF8eacfeZiYgiY4hTJsvPU19zzsHyFs9d4Mfr/S4
0U2QkdvWhG1TYCuzzUObMj9y/kywEH3FTJhdplQgr/BlLT6lZUwfmcXgwuIEQKH/Kdxj0h58HQu2
u49r9uATYergcRWOxRezuTcnS3YquqKc6UjhUxjwOrmZ9aP7+g4KCmHWFRh4/LHjPuM/fqEC2VQP
acntNablB9rXrXChs+d42fBd8CkfSHp5L7gb5ZDtpsckA6YUDQ+VWMwIv2GBfKRqOqzrasLiBEK9
AzFtWgNIRswRts2mYCoBhCAgv+ytsXmrbZFDaaLWbXViXBzzV59Wve0xFO7esXEtST84lkDyRNS/
a53YDrn/DDI0dJWYJWW7Fr2DoFJfZLWGir5cDvEjx8WalLKYFbV3zLX0k7hfjNTdwQpfzSHpVYSj
HVO+YlgEw1Tw2Turq9cWxBaJmdNzqJNXtmItipF/TI8CzLvk6GgMtdzEijYr0ez3+JmtNIOFpAlx
95htxlB/xwzPhmzIbQwnm1ANltifhTAVpgiUGneb3k+pUeKYDzR9+U9HGA5QQhRe/V8s7ZVjtnsz
ICJyOCqkypIwOGPc3dxFDyZVx8++dEr6rg7Jo32tFG1pZ+Mabx+73XhZZdXFYJVq5+4WNHRHlzwa
SCdDzBsHL/yzrVNsnsJo2zFVrIW7i7DcRyQGBf04Fz7sV9AVedBOgbcnDx/fyKNiTFPrQJknhTZP
SsI1q0veN6u0Hy+qh+pVwdjGsIBUFEDmzJCV2LwLc6ERCdu21keLO75zrUNf5uu2wKIFVrBjeluS
keUE8bLHeQ2Kryu/jQDfNgnVRQCN31W3mlbtMiXFHMableQHW3eQKEQDQCEVjXe3MMr/JTK+w74n
59DI4QyysKs7LBbyK4hvAD8GTNhxOcEkqTMwONBpGkTJ27tOyHWmhcvs2pKZowsUEkzWBIqK3H55
saQyUVdxF29FsEor7Udll8Ok3mARhvHN9r7VpHu3FbYw5G6dZdht2/r/jS3DsdrbJeh8pbg1DAo7
C8AHvgkXBJjW+wu9I/k8240GAXHRmO5E4/BIMjYCFZabPVJ2B3RajfYT2S+0YTdMcOfCAyfhENkU
qTA5hOz4S/PrRc0SHjyKq2zS6Eu3vp2RjaZiln8KoqsRP5GSdI+s5tGGzZP5AFrinEpKhMRTKoBY
lHNtvjDZf3sdHBgfy8yIdCHvttmALTGp+IcBHCSiInZqAAic3YG3YQ18s13gMA6y/rGeX2POMjOB
7BYzsRMqvsHCi/dV3yKhfiZVufSnG0/0I2mawVspPtoaqVGH+b8aGbjXrE6IHkMEQ8CBsdAFljUM
w2lCylDKlCiTN1fEa99o3qc8V4nSJXf8f156DYRgj2/sTFPbuWq3leTLTcb2RMp/OW9MVGjrWvsp
e+sPmKzl/Rk5mmuipgcm7k3T8htK3m2x8eN2lwqdCZtm7EWwFy2j7QQzJ6LepmQv02vkv3QwIL2T
1YZfY8liuGdtWzTje+1X+6Kx9kN4qbx2V/FUS9U7cke9C3u8+4FLijhk48gg05q2kjZO14hLUlia
wHmcpuFGM5APIy6aw5KV9zCcPDuUxh3zYAUX1qTSzi0aLxYcmQ6xI5RIF+BzIZypoXgwTdtKeNZA
7SrEneo2ghRfs8LBdinlOXTvTXZXSNtwEvKdVdSMBI0qi7Ab39OwX42wT8zeeMAvWXQp7zu61HRF
JGWreXwuH5VXr2TSI7Rk0WJ8aRzmSZ2uDe4jC50ZH1nP8Eg6dKK3QV8O4WeTj9vCZIq2NGOYkcG4
6mE+u/i0Gu9TEg+GFBt6zsprf8K+OQ14pUPvvSEYd0SjDUkB9RT7PRwtoPfQxAsUnZR5XGS3VF67
FYT6yWPUX/3ye7DOVrv2xRywEAnuuBvz4Ggy+qmZO5GnU+K2YahILTGrmbtk6BEW7m8BvpJhE2Qb
dYF8zo835R/iB+Z+Xbu2040kShIpcMMMkUgtus83jL5EOsAOYR3VHTmWEfXp/S8B0T2G7JFH3OVb
2ukZ6I1gn8gRWS3mIhuxWywptFMVXsZUtEa09aexWNwa82yl37qONWLV9JteXDn/sJgW0b+yYzW5
kXwng0nliHbL6NcxHnMXpWtu73DnDUBgZHCNEvKFzxK1Cv29au9dHUCzZswayJ8C+6vP6oiUazJy
+FGDCcTrUIg1+qtE/dkAfK1ZY0X2SzQfabslvjyITmOPL1ZfWYiTeG0RCJHuylMcsuJMymVZFbNQ
+Ks6bdaeE1GOub+JqbD/Kzivyg2QHaYvdIyqOyxjv/kkYm5btOq7mVevDIZBnKj5qi+0P5E5nwoI
N78XazF0mzLg9d/bIeryKYJK4gbzNqWBlJWh31zIGzusvgceZRMe5BRvpfurQJHJyxLIKovZSecd
txfVND871pKQomCNj6fG3jXFGUl/ZJ06qFrgaOxrBLabXGHSUOtrQhxefe4M1q39bXLRukvajDLB
dcbDNHMsthMYeYEdrPVwCcvDGo41KkK0U5iT/TWUU7x5ubFOiiXcMTZWbNqxBA75qQuemnfy3bWD
5Uoiiq+9D+tcn13IVySENjMuTp/iAS7Nyw+PrIVzj7Sc1TRA6BcmjUd8yMRc9eeqhmgkeyCEtSSe
/UWm/ZUw2dv4JcSq8q82HGePqyHZNe1nZ4GLgcBYHBN93otdqqxBqHfhSmEkmu6KpfbLuIH+r9D3
bvGo6DxNAhZ1Fuc1QiRGzTSQ32M5K4dspSGmBrRt0vCiGyF7CjzZZ1HPadahK2gPPoTiVz2bYNlZ
eaIWxAtk2RvCQ8Icfj/txzL1Zqa4+Ua1DO1xbZdEomG3gVWgcCJDRPxH/Gr5kWE7wbXNZFrMycns
lT0FJlI6w58HVwOMXoiybwZu8MawPv8wL9kf8a7X4c5hgNznOfy2LL0e5JKc0S7Gp+TTTncATArS
gyALwOQOELjMwr8uXqa7ahWxpFuJVbOxPpuvejzw0+adDq203xx/7qfkKr/VDAcJOfDvhHKmP2g/
3W1vzsPPlGgUC1E4INZlLdd4QC0x774gYAaglN/6YaOIhQ2u7qOrTl0FqEPrVhVWZZ/1WwQdqzX4
/80D8hiEW7P+4QfrzmA7K1ejiZ0YfUw4XND5ZQfOW5gukBuQQYAztMW24l6CgVfIX2qrgWUY6rig
eetv5cm9iqc8e7/4m3KKZCQaOi3PixVt1X1VPFIQaojGy3bhV8z0+A3JJY8ECr9l6C+aaiGjSVPP
U48rBhpv1OyVfyAzSwckEc4g/Y/bgGOye7PhrtEwdPOWvWazBLhrsWElYIFZJXgHEIgbhsUIeQwP
/OYqF7eO2a7gQ/+zbsQpcPFjDHmzIUHRHTUf6DX5y+EYAo4dktzb54shotk9BsYpjz5hTLHzx/9m
WescA4mZOztb2ux+8HigvW90Y6kzlUwjZMrdT5oAXZ7lDTxp4KVJvQgCRKLTI0doJxAmDVAhNVWT
zezqT5r3fMg2nE1UT++u5EVAC5lT+Tf81Khv4wpchoNAKYISqoVzT5pLBxwcCu8Q3xYgjIVN7ZIU
uBQ6nZhBbO0a+V7SZdrABZKgrDOdt5BgNV/bSyXdxA7aRmP6YJN8NaBkmHS+zkZXIK3SiOpc1uxb
EW0wTOU9bsplbF2aspuH+Y3HrU3fW4clfj3ieLmm0AbKfqMOxBedFJNvkwn/DoACgxEQKG6z1YFj
D99ZsVcgHcUzEpHSbwZqSbgVyQFBphVqM6u82xwAQcGiGHwv0bJG6Z5jAR+aO7UmXEY48yjS1wqt
nxxulHw0rxapGCS2FwtJIAD0RWxwBt92lR2z+ovmQSvOgZK/98MUfIyhIq023WghrAc5aT3U+FGF
fwpuJKrLuFV34FBHMlOUnyDvEEFxRaPqFql6mzgnlhE9BN1alli4hXl1EXYMZgDlG4gG1vnxGGvn
pDxONXY4KQEB6bS8lhZjVtb9NsttmyBGzQJsObzS9HmwFbB7FuUwMaT8g1O/t98Our4fiCOJAgBF
VPU2O6ca6V01PiOMV6YfnKaM4xKxHTO2+SHHwORgZknabNYSpCMd0udgz1jvCnWjhYjOtfttk3QH
uG1bXdbL+bIvnI06LnykwJZG0ch5XpbunAW2p90CAdMkeSrwtf08eu/1/J0EnlyDulm41SKNlfdG
I9IyjY9NfQ1wtLvR3WlC7Owsm8jjajnzcYRUeCNFnS9LaECssGX3pzXNmn89UBnC/Zwrgp/CZjRU
MO42I0R84rzMvIwxqvk3uOarbUKeI1Odqx4CBNsIOLlUiGo4RfVwID2HQi1DQDQkL8c4+NwQRfqH
hLLa+TBdrCcVMrzcof0pEXnBP4iUco18mQFz8hZj3+leyMqtdoe06U1Fa4P866Skzi6IeKCz2lpn
iKkiyYLkX0+JCQ47WXfxOAux0nkJQyiMtoLX3CQjhQrl7ZaShTbp0xwByhwirPumscpiTvaFUX4l
6g63IvVMgTAkhG4D/0/bWu0Uysxcmk64rGADFs3eZg7DO/4s9fCQS0Iv8DgEsly0/e84CBQDJmEl
1BaKO3dKc9YCwsghr/HRwc+FjmK+j7l/AohsZ1vDf7ThuNARODXR06hxCvQY3F5FsXEzZydhBnjE
c/g18nsMJTXIhUkGpwb+oqRXSLocOg9GnmGyJ64Z3rbdyHLBY+BuoGJrZ17/GbrMVrhQ685bqKhP
hGYjzWFDz5ilin+baKezrY7rD+TXtsGG7U1nKWkHxbJC/D2aDP7bWch6uKGTtiepVV0umQyplN2C
VWZKklvGRcNxnexGVsn60dDJlYBj9dRzRm/s/YWJ3UkQyaoZC834Ul3m1YjCQPXMZZj+tuVuIPIO
G1YKKa9jlGGOv4lK7q5qboqOBZxPQq6/Zs6/QlQ7JF9pea0Rn0gKbpWNMLnmSwWlMBNzxfqz9WLJ
47m1sWn4aYvZnqHNsBiB6pOXmoO75idRsWnMF4VGLPStz7SV5xIt6DxDKIGO9Z5ohJVBTQCENoNu
iEx42NTs/hREdGHWL3iHuA/SPemybd0jrCRacmsjD3QsVJ0YUyd4sytnjii5VL4d+J2H2iILg5F1
eJkIIhNPrrAREXAkDuRRVOSRV/dRpQVEsBpjLyVATqMKrJlAgCqhRdHPU1ZvEjEuzhMwV+2SlQUb
nIcd0VLhggZBBwF5y78NiWvCQrDyQ+BCDUG+0MtLxK4LW7SbAPEoKkC7uTcevU6zsdOcsHFGn+q4
oq+ah/DlJsXepEPwoGqB3ODX95M1elh7k5FVWLOmYgF5UvF0K5MYNN32xGaPlFQIbVMupwBMIKTH
KvhgWxgjM4CPsQoY29J8IYk9jyPyvNqcmbzxrO9NxFMT9y1FzGCoNHEG4fDsNx0nhQR8iZRkwaGA
L5GFhkBxMZJFGDX1UdVxnSobP1+2yWfjsglSn3zHJ12DDM9SfRxzHZ01auiUkKkGWXCXOmtJQ8cf
V6F29tTPmKDyA/kj8RyIla1CEhzwNugAoWDmRtU/mdBEH9xJVYcqAXtfWexwyTdYMZlVeq8EQjH/
oRwN6QIZ9gWM4nzEpK7819MdV+gFHf4NNv6+maU6DM8DFrXPBFlyHWEQi/W1hj+zb+8RK7BcZmtg
MknD2okJMP09+PFxeGspvXz7zneDv3pnqGt+hRXeB+wX6FfohIygXJomwGighprFbG8pako8a1gl
3rMw5EYJcH2FPyJ9ibE6KoY9C1CLaDavqKyWA8Vp1pVEvj5j5Wzm54KXpTL/uaqcK/lKBx1mIcca
0Zql7V9vPZWIgN6QkVC8cttxndTQtsifULnANWs4TBTCEUixr+X3mnqytqDhsxjru2B3WLqBOcP7
3JnxWWkdUExFzIVAtpDMcQBbxI4GyXUkl7f07Xc9vsPy2TXIAYHzVC57qton4RaMqOStlP5q+pXT
e/TMuXwLzZgfdAJ9EDe2LKoc7cZrV1vEuPMH5wB9cS2aNlZb4+xn3wUZrhkKCk6DrDVYybeLDcT7
jrXmuUfIBsfU8m8t54rPZrZDDHXIa7lDATlzg342jh8Wh/dEgwyUbnaYrNM2yDgb8dFUCtTOnZMM
yPLXpOCtXnmKMhMpD9IyK2fQvuXrdswgpvB6SN3bmqPhwKQSR0PxyUjPDaYPIdnkVFMoeqbfOiE8
AK+JQNvHBmFCnX0Zu3TnejT7lb1nWsrOwXh7ptDpAJoa3gNORCQvy1zc8bEM5aYuHkH2L8wilLdr
RXumRjnXeNenN9U78+Ia4T99OqP4hmFYnwi8OOi6e+x/wePDJTZA05yC3oN/RF/XfBRFaM1Gtr8B
Xp48wV70y8CVVOO74m0q05ylQKJJHHK54gb6KXTRnrX0I2+RZ9Ur7GhszH9axJI067tnjVLIMLO/
hHG1hw7QYoNr0qm5DSQPv1sPmXqsRHVsvGobKsOuwHJR1d8DCgu1/cYSYtGQ8wMEWT1jZx6WJrT3
OrNLX2f+Sz0yVNWui5gejuHS/Kzx3QuqNQ05R5W9fKy7zlS0EaujTq0X774ESXRhKlrYygpDAZN3
lXVVcAbut7KzCdE/bkvj4ffxWcaMBvxPrA1c2zgozPGvJhQKSt7QEOanH7qugE4ZnATa4sAGoxvv
O9vfGlFxxf6ADqIEAhx/JMqw6qOYeVM7V6JJot+vcx1XdpTsAolURCM50PcfQU3hsUH6+SS5KyRl
vXiFDAiBFu0EVBS7xnoifeWY4WUvpUXogkcLnoQf0QhUKf7JrHLeG0eriPCydOsqxlbKjLiV6oWd
/MNuLmU+wEDR0Qwuag69FrFwyNFhFs+8nMRrFffPZOUISGliQqpQpxJzpiDNk/HnGD1jA5lteYno
4P2ad/Qhhj9FB9hCgjsdiROESLRfpfsVRC63XzDXW9TSob2iBuNi29UmXCgXLAC1UJnKjeph1xAQ
UAa2b5p/qNJnk+vznKUDUjSiRhws2kX9lSNCt8ZyY+PTseXchUaT2N+SA6cXGueCeiss713LTeaC
1QLgAqADFizgTHocqd2wGtBc51IH/Wwu9WfKTRUNFTCvhYuOmEvfk+TmFdnOYpHqRcXarpR9E/b7
ADx1Gp2yCBE7EwAvIwSoplQvmQyVT6KMVX0qDOEavALuVuWrIQ4M1bIXPlLCzKh6plUZUNxPf1in
iP58REGhTG66D3au/xoaeZD1V4nMqpiYI1I7WJW96FhpiP6VsWubarKKCHWFdYJpuCuHwW+IcIb2
m9LAQ/bOFxqZl/EsT7eTctbVpxFgwC0wPzX/Iu5q20h4trdZ+BhSYjK6udauWpvZiP5EJbpi+iCd
c2q7O717OAQwmGZ3CMhlHVI8Ls4/zd4kHdMQoCEVezC9hXPjRZ9x3j1913tH/2VPDZibu+S4utZ5
4Dts0bE5QBi9QN/x+ZZ8GU6xRwI5ofDHiz41FYO+S9koO4H50I2YRUm4bACG1hY4/yoitpiwQs4x
dh7AOZkomaa1FryHrWLN09E4Z1JjV1exw2Ut68vsGGDUrru5ymyiyEkl0nAh3frokGHfjxU6He+l
cQzk4ca3KNbD+jYp84nxjll2a9MuoGdrNXyhscRBGWP4TA6qwdo/v7ADbrF9ltSfWeTfIt6aLMBK
AUveGSiCDbZ8i7zAztXTKyQ+mD6dix8Ref5v6i/FxJ199WMQ4jxQ931EzFuSzvnMK+U3Qj1a4kNy
lJRW6BnkLxsxFsEtKjEv7pcHWsyjrVHI6zLD1yhYGlhnmTR7VNat+O4DY2ll/SacKtsXYvICW31n
/EfSee1GjiRR9IsSoDevKu+kkim5F0LdXaJ3SZ9fvydngR1gMdNSV5FpIm5c0+2k9Dr04R4U+6M7
XlMuSP39R2aTZvY2xIz2j1OJBlr9M3lPYchrZ47f+9HT3JI5VjwP3Bs5RK8YiNwMrxOTTy9+F35z
nrFD47hdSe9ZolIxJQVSJI+IUqPhYmX+Cm8OvbMcMoYoJDe+aLYl17Jk/NtXsFlrsatht3OO0G5o
31h0g7n1HUJHDTzaonnXI5WnKAQZ7vMeW+HmNBQ1VJV3vVXwG8TfUHlP8gnuAYSTdDPZ5dZUginb
QfrRM8PhrTVeIuJy7HY31YgDvYfEpMqkrgvlc82YsjBmirR3HxZ4jGEtO4rEDUTzgDIpIMpF6Vmt
AxuD6b3ehyWHCxgXlG0PK/XoMyz814jkMv5jWm1M8Ie6ic9x2xDD4OwKyAcl83Dt/Uc6FajrTH1j
GgwjK59JJQ7aU3+y0vJppjddPHr7CaLLxoYRlddHr2xXWUhSGcCRE1ASwCCp86cE2gWTSuh5PL1i
0zL6sGsopeJNgMX4aXtps/Tkpjx+qDy0QlFzK6cb7ivO9BSm71Y5QTreJYxaCbFQwWERECXmOD1b
cDPGa2/2XJWIKYW3wHSH7eemh4xfl8JU7j3imZ+xd8fEYKeAnL0sw+AiQSLBkISTn4dmdinuGdvW
vOivLHt9LsosuukwE0pyiraJfcajO+oTcfKSfUj7aYo332vPrJrY+A7yeT3ExF+xCWpcCGq0JJIp
SiR/JQNsr7ul1avX/a34iA7U7HghqFOf0knQvkQwGqgOAU2eZSG2NgCpkZ+07fegvwF9vFfAoKYr
M8PmFJEtUfoJNiwpIQvR3mI4XDY3jlOWTGfBoIa4SG55t551zLlUm7kzNg1/cdDy/2f5LMQNAs6q
7uqLXtmJE64H89vB60rVDpSo8FJLVLEInqkTRDqebQdJhKznNR0nVgh9CgmKpWkRs4NqLAWf68Xw
wpL57zk5/Du405nlM9F6t3F6VtP0blDbjIoacvHg77K+R/Z4YB/FeFwwBp3+2FN0CurmEluXFEim
AP3y53KfDi7GFNE5QIFxCHGbrET2qQ4qRTFXO3vb/ScTTIJOFpK3ssILa7GDk1VPhM49qR7MTvpE
0fDZAoW8JEM51zIQ9TgOTWM3TDB43gXgSpv0LBGsarJhvA55+pgxEGGvxw7VqD4LXMImZrjqObel
XlxNhzyTH5yyez/Pm6xgZaPc8xmEclMpggDn9M/kpYcA9zLymRSZ6bUEkC5olcrOOYpF7gywCJtc
l9YNkCRjtlHhkGyl5xZLpwD3nJ5xkECgT5iSuUSHFIyjs7Dv/E5RfS2MdTBB3Iqx3RNLF5b3RjDm
A/aO/pXlTxxaBxvlTUFHjIQ6SJb91IPqAVv6JnbW9dHEwWNmrtjOw6ZKmT6Yd7f4FtNWFMM+pXxp
ZnVdJhib5ZXJ8clAWILYtBv3BjrzxTxbwUHUjBmXg761B/p2Jps+DK3SMPHrhERMJ4erZLcQdWx8
9wD7XUE5PxvniJ9LSXBy0A6YihWePCJJT6OzdOrPQSuFfRIdMBAMu+4ji9A8NQBn+ve69XBKUQWO
Orwoao/WNF9rPCqdnoyQwvrrseX43CNZAXoDVFn5kXa3bp6v7uI9lWV6QkMkeuLcOdPaFPl7q2US
SXzRfgQtprVcGxgLJkc7vvANOdHb7juBV0XHkUJvjYqj/rtGJPBMcCLg/ar4SVgesQq2+u0KFzTG
xhDSvoDbrSTFl095HOZfHjrHYHoKkILMtIWjNtH15Ct/MOTnanIp9OGhn0dm/JN4uUv0nIJqoI0/
TB4hLMHu22A4bXMmsv8WQfoYi1Dv2/9uQLaloPfjRmlj5wEDmBTF3pU6q4rcox2CwBUqvfpLRJVI
asT8pDquQ2okZnIfc6hjullpsEahcVR0CPqAH/1XYVz4HfoDLQYrzf3uycVNfkQqKefx+rX3qjoY
MUETux5DV4WiE144IQvpFsYQcoJJaWso+IUJq0PKDSJ5rYWhNcE4g5EBPjHTYaEFcc6+hAbOhBoM
76DjH8JnI4UYioffNnZecSY0pkue73LQgQh7ASqMLfmMxqy1i9kTLA8sUbD6055AgXsl9J4/RlQg
afbC3QvS/Qat/h+MQ88UogOdAoDiIcIDeRzHz46cWXyRqTW7A8mb4wcO3G9USF31CksKLzaTuvQz
srmJ1zU0fDhl79RacfHId5iXk07H6A7u+ACkTz7U+Me7O4wDzWvWH7oYYJrRzxmqYcdcFcTGXtNw
8D8TIw53n3J8vFgNuZzk3hAJsaGbiDgu/yB/tj+oFjM+qb03JogWX8Sgwvf06i3aVPKPokmb1xvd
zYYQqnYpcoBytfziX9mlrxLHA6wbHIg+FvY4mMDn4uws3XmgQEohWScJtsV+w6/gEKS8obAInGpX
0mIIMrRir38Lxu48qxl0l6oOJY+dRB8Jk1fXymBX3jw5E+zJfL67A/GZ9peJXxLJLGriKdT92pd/
m/K1HdELRyPmWDP6fKhCkLZLDiPaqhLbKhC4htZVnR0imFssmQirYR27zTO3h/tToSRXTPoIUZxg
XjsQdHtGkPaARO0dRIMJ87p3A+QiNFJcCogdRkkcKai1x9BqXmGCX/1dSvuQ1K37cBlxHpVAM/+X
TAlvuIXOckAm81hMv6OVPPdFty0AqrN+Bs+n7l7ajxjcKvDG9bR1zWfHwEHMecBN0kWlluLcXw+7
dMZ/dWbQsk8EcGaKa1u2CxoHA6UZzwJ4LvZwXrBFtU259eRbaWpUncysA7CGQEotEfboqAJsLYJd
ailI/HvQiQoZhn5MFsTOiE7UDL9irGs5eknc8JNiozKHmmEgp41uhgMM5KBp530ER3MaqlejZSqA
U1qPfu2Dd+E3MeYrTLGIRtZMqJANmCEvKPaAzFBHbxopzjDeCscXF+Z6sBj7YriBhvLpikA8Zr3a
6yWganfb46ATz+nFrOQJpCWZik2OWx92hhKWs4KoXpvpvm/w1gNvha4MckO6QnNIfLg8iBtZcsqr
znOVvzZ+8zib+Cfb3fifEEzrzZJUobw/CUCDCGyKT33yhgR6KSMGiWinkveKq7KwPlE5NJihiKjY
zA2mPPbet6iAkjsRETVdcUdPQWjQocozFFDwkJpzQSm24GGrjfWOjm1u8dUzCJLJwI2WU2nDY4Kl
PRrYSNUMkWIy9XymaoqTelTzhmeV8q/MbPwJsgma6QHaNzgEyDihdhOO3TWjGkB2zPPrZVMXRw28
e7x9yFUh7RYIvZ7YmQMgQnDpnYCECdjLuPEbN16P7dz9ChNvcdYlP+t+rYJhZU3PAZYN5Gj4JgQN
w7704VsvFUXRpdA/e/emi4pngj7MLRBukZvfmXlghQpQPAMou/TQzzuPLgySuj1mOi0XmLzlWgqo
dLUxhRjsrYFSFey7z7C6uGusrUbXVeb3Tsft8eqYIATM/AG9rOxbKhbpVELGOZY9U4+avhZ3fVbj
ZJ60E5wN/whxtCIEBUXmxMYHnOluYtgxPlBUXYbEGIJnGxzq9n3y9mnwU7PHDBwra75KfA1w4Eg2
yPKbM6SMvPg22BBJzmByvEWJsfOqYT1z7Ah508YZIr9IIv0ifoePSMIotyNHhDPvYHgSfQ3UBnW/
brKDBRodGLMW8MIBRYKc427WrNTvGEHjK9fG1BEYuBwtii+Niust7Fcbo2m3BrNrmlwUD4ENB9PC
VXzFrWgkHK9FslcJ9IUQWecdbQyAuVaVA2LcSnBcVIcDWmS7RA7yXXjqOBQ/UqZ78PB0kQjXGPhi
TIw4RVhfPhOZoglXy9qEV1PLZwuMkZ6+haXljdYWBN0D/7Xdtwk/be5iGiZvrSiyx00njn2GWs7a
dXjORDNz0fyWEArXt/G2RsSOu1+M7/E4/Cy9OgT7bgSxht/iguOJaTo30y2AQwE/ccAMwcejv03l
55DS5zbTo80gI8WQxqYGLGtscSd1sV0mNj74fAfeQAi6f6N4Ug0mV2l4juZnZWHnzo4cIcoziZD0
QHhbgw5bmJkF0AIIXrW7jUln47Ej6xk94UEwX26bq4PM1w//uLzAxNP+tMUpEUTy6NEtqsnQcbZ6
5GYHyGtuEbFEAc8urhmz9EedQEIet2OQAILFiXnDb6tbHhWXiSWzr5AvXQX3iMlnwCAxIV0mHhnN
ieFMm8YptzcDYG9QxUo+c8I1NABDUXJxYc+Ma6u9pEeCDAD/MyznGWom8S0hmRzYHTM3eVHQ6vr5
muSvFh4HwN8LnojWjcO8lztmZRs2Q5q3xzb9xONTYBiUCOPIhMtNZlybwR6JYeEK1velsum9p2br
BEz1xCUA7GbilRWgMiC1RnWiuIwAYvRULeToqmB28RJM1UIuWDZtBL6UsIyqE+4FD3F167znGuzJ
JwVFGrBv1XMUPMb1Fdl1TK8UnvvQxx91Wrf9S0z35xOLA/FGRJtUKDL92LrmZB/rKITb2Jz0TLTr
mqvUQQEozgFnOiaU6jkQ1ygfblNGmicOw1WByK3ejf2BNGQMDap3fSDm8FUHtG4R3n05e0hPuGxU
nm21Kxgu0Ro3XbPqsdQp0YVy38XpXWceWfNNP7ZuuRmMBrXeF2/1xrJ2PhEx1uijBmgAB7NjNiC0
jjlqSfwZt2RzyvKWQN/DD4XaAq48jXIQJxha4RaFfCQu8EEj/ca4zpiio72uOHo5GdHsM+ljhviN
OY+fiQ0IhhpIg8RKCdogv1Uw5Mak1U6rXZ4w5ScBQ1n2BYM1VnO+D/PLTOVZkxrjJu3VGIx9O4eb
yS+IymR+xtTdmYe1g/NzBOdKhB/YtVhaNlricFejV+QOZXZgrcwURjl0Ui0BH8f7HLPOWcSa3Vd9
mwnVSIK5FaOhWuGptce8h/pnCU2YXwxj5xm5LB6K9i1jheX4OurTbrwPzXeC/Fk8uWTk6rPUbsG8
8HkA4HR8qHBvI1w0ID1tKlu15WrKADkb8dC52Vowre6jHV6vKWy2gV4+h9ZbLrCdoZLI65j9uPIS
vfsvzt/lLRo+pXid3RMXTwpD1eddVJa7simD9Tlsxuop8jOCccrHGl6P4751NU5qhwQwtwV5MeK7
+9+sE8LVBCnxp0uPRs40LmMTww6g12vN6wiJWYEkWTyKNsh3S0y4WtlbP/VCZ3+fQEfYM41F0k31
0+Nfpiz0AmgrmovNCpqIoEL/gTAVEft/1wxcOJAd6qEULWSutrrA9YfizRTGc8uiMTFGs7goZqEd
PLdQoFtCfIpjnNY/LkRGyY/aeUnrJja50Vo4B2xi8+7EeNy7TKIbc/wBS941EE08alvBsaMWTApi
ZysjIPMQhj6niS6n8KfoLPsUeDManLheW7TDlHiQa2KIhIIoYMmc+HUmykHWzTbmGjGda9vva+JO
Z/xZchrp11685ziQYBivgZhDFlx978OZtj5FZbKTCGm8Q92/IqqeiVMbMe3Z+c21hLarLSj2WfIc
NU+uQdr3mdN4IdLpVrTXzLqY6QUL2tQ+G+mLlH8z/2Ripp5QcAQhqm/2wNA/zDDO8YCEfYBqRJSv
yLiX+FGWeG3trI4MqJtNBRv4f4341OEpE8WPSjxO/osxfmYIws0n03sA4H+wYui4LwApHHWfTfOS
NWe1oPE4DhCr/HtbssjBJir3Oejn01RqCcleFsS9Kc6Wv4HxWNF/DEm8W4gINWsaAiayZgUdm6fd
vUF+gtrwWbZviO1TPknafnnZS9l+oUsMaJBn4wLPDboywEIabNDzqfrq148h15Lh1euw/Y2c9zAK
HtzuX1VvSux8MoYFFYe6iyFnnwGSDFgAoM6Nye6e1MHFUaWHcQeYvBkZLBILsFIM2sYF1Vx9zcVu
zPA+3mAOvCC/tzC1YrFCRqQVomtn8U7kY+cjCRvqmzNCZvvEwCLwNcb/GKyNm9fYq/oeYGEf8+kv
oi1w3sQUMbqC2dQYBRsb6y8D1Tw+JfCsk/AUQgzFiRQVAr7P4WoIkoeF3g6PKiCL2L3rYc+yh71N
GcKdWqH2SVetc855ZIbxMZjYV2FuxI4vjwFC+xYutW9Q4oEDtD2dv2BU0T71vEgFBTcKKGMoc0ZI
qQ5Pmby8+rOEYlK8lvI5qXcqP0682nvNnzNxK7hM9RMiRtz3Wm+vOdzFtldPcXvBz5XEgAD6yB++
Zd//aXlGNYVMB0EalihKEAaLFEIwiQ8ML8XHAMPa2HI01pgjQWRu17OCTIS59ncy/PHFx6gNvzCO
Tn5wNEBAiB5K/IIxpuLoT/GmFj84SiC3xCMILItajdntOX4232jn7D/y5F6wHumucbUCVezCFz+/
m/NzVz/LuHmvkDcvEHaU+5VzQAJ9JiSCwsWkCYEfXdHIEUy2dXy+Y/tYifLd/CBGk0i3tZdzntEV
FcNycIYGc62nNKRiWTkuJJJu3WnqKrl1y0jsq3ps+LI0ZISmROW5HXGAvhJFb/vbkGrPWfWXvuRL
WsE56rhX0kNCWB6LikAn4sYAQrE78IoXAs9x//JzojjDl6AmEib+tYJ3i40gM+RHmCD4aCpIv+7H
+8jvj09MCoIRoyCu3M0YPxfI6ptmm5bjQ+N+NgZ9rvUv9ffuRDR0y7BPd+mEkxH4VCCh36NC5Eq2
6HPbW2HdOrEzFBQA+68//NjOrtKBNsN1wOMY54vvJT1JwjTNLzv6mPDX6AG2AvVoQDaq0kPUvNnF
azru+GKwBiEAuyaup+1pNrtNeOn6ndPuu+ys3M/aE1vL7h5Gt1uVaOC1hBntv1QHaYc7upXRCDV6
D/U2g4hsXbhnq8U6RjM3SGuQBpfhz2H18720V7NHOrYTY5KpHnssd1dlOFIWlzHHPzYHI7K2ubla
hMy11sCjJcCCDoXWKI+/q5zNgE2H4U1vMoWmUFrY9dLnTNd5xBtAkEFcWY9OiiV8mh7yId9lGMz0
8xsfYtvBmxnGu4ennFXIl8YnkA8AuGjyX7sK4BKWWEW2M8AoSAQ3S7IsAFgyfa2s6q8XmmsTSpQP
0dT1GYtPROX2dgIlOLLONINPVUNRNd0j89jiulbFMBSBfWoWIWAr1AEKz0NmE5TWqY0xBRvdkNb4
kuuPho7q3JvOKaJ1ovHxale7IoaQgGbmTTMG77RfVC5R+UxRh+luX8DconIGzQkowczkP0/DZjv7
03fOyIi5FOGCJjO8B3Qa+0xU+8IqvztSRIbgL8Gr+OxYqMJp6wyffoIkxoncnIAmUwGH2Rh/1N1e
gmIWpbkPCP2ywLVH/ER+BPL+RLMwvyqhDuZC0bf2kVjlsAsiVFraMMaKb3BqIb4lqCG4cgp7Z5jB
pnJc5B0woewBhKaNuRqK0YKkQxFJzlccACcyIbEinNZmYzhEqfkeIDOtGFkarIgqTCiviydk/q+x
nD/Myj/LlvujCT8rAeWnKCKinqbdvHDb5h6QcoaWED0WU59rt6DIcX/Kcgp4KInPasVR15yn7eR7
PXk6wNrI83aT8lE4lFg9D81tFsGDg77p2032QD4Z1lDCIBAQzS5wns6Iim5AsPHCwPJXRRDdLElb
biSrwdt79mbM1X/wVo/p4dDmJ6wTLgPciJQpUd4UnRb8bU2zNLAY9HexF0CXj59tsbyBRd3rkZmM
1cKDzcov3bnmto1H4Cy/e6vdS2MxmX8qYE1GX+syp7WjF0RHUnNDJGFIT2Vgi+raKQN+lB3epKsl
Tda1qz9R+B2RT1LizSdDdnN68bi+FqOjHgXdq6fxWZQjtrER4nSu7KqFxlIsQNER9UQSEzCv8FSe
FtirWYq2FcgWaX+D1k4UK4X2IMOcA5OFe54aLxlJ71MKhIF6zaZk7M3kse35+y3ajQAN6RIXJzw8
f91SHf2M9DtzSh2G27j7RthPjS7SKFd+DwUmRm14nWeFBkKECfNgxp4LopVMB4U7jr02EibvTFmm
yCS8zc+vwT5rFbxI3/vOxuiPlf+g8ma1KPdfDgjXl8tb66qVo84ulXwLLzh/Gqe3CJZQ/WUHDMtS
wUHqkIgGQIIFyqzyp4E4iACvhnyhPIJqJXBkd22UxeLeQ9Rq3C2QSFej5sujHtuXEfd2B8zNrF9m
CMPqPvgX8lXR2uBOeGz9Y4kYpZ8hqvjfU/EsipFtn1KRt4zu3HUJl7IHJ8sStrRIH234ln4+XsJA
k0z5chWcpxH3Pnc5dIQeyWqdI1KL+RtTNDtBumakuLcybPE4mwgJInUakMIxMco3bxig5uQYBOlp
8sK1WA74wHlh8qT/GCSAFmfSJUWU1tM/wwahJNITmpKAGcw1KW+rncUUCCvYANg3YHQ9jc0+Hd+C
+RQHh6rCTtk8ZCY27dYVctFzlxlPEeo4FprjTh+TznrNwFehLrn1f1e1gS90/A9aCmOhhm6ajh4c
3sYTe2IC8+mBRjgBmlmT9IYe26r8bnT1rxiwgEYd0Abj2+BjzIfznj8S2+KtkLTAfsFoFX7OyBcA
cdqb6XNtOjutg5vWdUVmi5tdnRjAuc19/DhxCIL+l4OPOD0T300a9ptKWi8uEzc0DzPFzOJs/bg5
KYmJs0fmABLoqXxf3Pm0SPRIyg15vd6tLnd2TwuC8dDbqFn9ddCcQSy3ubZ6ANfFK6sjCqVNnr3l
a+AlL4wjU4YwTFH/m0xEPp3ZBCTzYhv/FnJ/o2arfjW7hbCbQ+RddbMMh2tj4jmkKuLROGG59TlL
7SRHn3izScI1JoSYLI/hw7eTY4qJBDHwTVttmuqtt50zLMYd7BFYjdiZ8ugJL2SHmNDqqbLZcBoP
p5chxRzidUSfasfgQ1WUPiIVGh9oVLchVpRD3/wprMcCPl8ULFvFLmhdd9OP3gl8cWlp+BvbPyQ5
dU2c4UoXbjS4GxYsdCSHGk9O5RlFPdjRYg44T+BdmO2a4VEwWaxfRPGc9YLISQyJuRtNz9z2QXcI
A5Pvk6/1Y/BAy4v2SAgiRsDMDtP5IJw9eV8oNMdgH3rvdm8+YhEnBVA2nC+dGc5cgD7TSmo6fcQc
xbHGxVRHDtcY3waQI8VoHSClu+vYEzfMYHC+J1eF4KuYmaCNNCz7tuPHHH4qs88WK9y4Mt/t4h4C
4xgNGQX4LVmhOmQNgXXg1PN3BLEvkvPRGodHE+khfv+bEMycUQIOB7Tv6wA7tcwA6IxZ0FkKyNqm
R47ctywFyCszd8XVHnV7u/mNYTKG+dCuR69/D0vj3EEKcEAPwxkTPitroKheIM0Z8Ub39PWCg187
7WI5rjS4sCTLZhjCR1lYYF0TgiU6QRs6KCx8GJ1GC7NoKsWrmeJZNgSif+G/pG5P5t/4J2hwuHBr
4+zIN3bzxhaI+cYIV5YsSS/4lowJzdaEWToWdUnfEAsx7I0g/fBAKXOT8tzitTeh2HnoSB48F+ka
2E8OtufhZZI7oiYdb+pWU8GMkqjFrajKnelDTLa2DiuVxIDPLCdc1x6BhnBoBVvuCDrBlxIeSLWy
8NxEn7M2iSbO+an4XyYBGEowTmA1FyQ1x/m36QHeiyA7BlXyNSlM3zhefNVcM8vGDJLBQf4kkQzb
zT0sQ7R4A7dgNUvihIFTKFPAlSPDZIgAmcOU/4hceUs5mFVjHZNKqz/6fTwUx8lJSVR0RcOuABaY
KTh6v0TdCi/FcfP87DnGUSpS1AMcuNJC84EqhtCFKYONKd8THagaBAFhKa7/TmDreJwGIiyaBT6F
CwLS/C4DesEI1654CR/jotzWLb313BO8TJqix4cMyullzsdDNfq3spXXcqBCSF3s9qq1ghqVMmkW
Ddr408TEdCRJoMlYFIYLOO0k27IYWLx1+ub66YFsk7Ww72SDXzO4U0NeYG6GiAYnaZISmpYJ/ngM
cqzMxY0zfZ909Hpt9RFU/s12wrfQ8RB2C0J9l/MCAdczexyxcGCMPNI9+q2L1X4orFcOHHwRIrlN
IRDRfej3I1GSDUC92oYRq/EFZZSl5GvoEuM4fGrVGvkgtbSeoJnoHPCIj6ExbCHGESNi9wbGmUkc
Mbch2j7v9h+imz3Dqtn3xU8uygPI7AKwKe4Cw6JwuPiMhWHfwGDSFp1/wnWLNbfpt2vPx8GhYAtj
Dot22et+CxvFBjQ6E66hoiJPI1qV9wmyXgpdq4bCPmsCODyGRt5iWmVJ6kYNU33GmaEzdu/YeBk7
QwO8WD5bwceY1OyTi4LaMKAeNhjYLdlwXWgZ/3sZTK0nF1MCzE3y6A+lr/M5iCN25NSItyw7RlhC
Uy/v+BqLWBgrs64ZVLvfkYvSE0w2SFazvDYhsgDW9arIPmle/OVrsrhpYB5Qa4i8/ygwIo+sJ2Oc
z1VYH6umfgmKZmcywi75TD0CI8J8GSVdY4SHGfRO6LEO6K5mMHa/PnwBZFBs6vLQwceU8XRdTkU5
H8Jw+Wm3DWWrqdEIDkKLNAWN0VPpwbAwDyPZB3qUVW5zFW9cPIJj8AwtWKgK48VBPpTMINc59jk0
zhPvhoHxoZp4WY2PQxKtcIsdwIhf5k+HRqdZePr8tGwwVbY3vXnWvyPyOTBj44U6vcKVa3DXAxAK
XuwFZ0qQ/wa9s7PlsRp2zWLcBjpSEcIOR5lpMjD31m4gj1q0xcGoYGMyxv/n9cN2lN/jPXOYCOCv
n6BmwNtwofKMBmYn8aWmZuZv31jlqmWolbvRl3KxKQt5dLNL32JtG+cCo/rWUka1tAXaqowErcRt
mFayLjXhHCi+wAKvhzHRYbUgEOR79riBlQOqAD2UzeBX6BS+O/dehgzvji5PpfTVC3SKxIq2hbK3
seVs0yB+KrUnABSU2erX2MRYDMKl4ha5WkR0VB91Wr2EPCtt5e+5h2HEt2t+W5jSGnxeawAswwF1
KvODnd7jRpu64xw9rlS88ysX6iv9pVmcUpSo4whohAPNOdamK8YfB2uE1G0QNQGnUAtFdf4Kf7LA
QtC1+5Ne/wOViWVukKz6FGZMRRiOwprbUf6jJx1Pi6IpYSCATW4HcxH1Q3bscD4NGX/NC8N5ZjHV
UbDhHIpYBBwS4fiCYxJUYAGZGeUXVBrsvMbqEnI+LecqWnfZaRmw9saouZ0uxFThQubNx6XeesOl
xKQamde4ZMHD3KBkTnD4dVtS6JiyMPEZVg1aD+rUnsp+hs6GFKBZtlG4mx2Uf5xZf6V5yYX7GLdo
zjgoQ9d/9Comj7gv4T1ZMorDORfdtsrR0UWIaFW7vDQlM7toF2OGVdHlpa6EWi1pi0yGVnkw/TMZ
88UeY7HAINS1eY0Y901lwymGEQ+KJqcZWbuP+hDwwa3zicRk9Tr3OF65fu6uZh/0OYammKnv5idU
xVuOfXRVmdcG3qLoMcbA1SdNL3HGmdqIvT3dTLSCWTitBxfslmedYaaRc1Au5nsmzd3UyGsYX2II
rfmx4+TroyuBEQ1Ryl1DairLq+rRQjdUK/N2YEg2Tt94wJBapfaTme07Vo9+W1XUXQfwL081zKiZ
NmBu7MRULEsw3hTvWhHbPVOmFfO3bkrgKyzq0Iwvgy9xdTXuRGF5a0sAhzQFbkH4Ls/4qnlqb4KR
Css4jwQfKegUdi/wB4ElVOQHmXGLNDsAXwsjVXvOmCNXu86KcUkk7TBl1ZbNe19yGGbSfpM5psm9
bK6gaH8dFyPBIdSYaJSvQXzRfGkN4MUz75lnYD+H5QJmVgw5Nty82AT1AOjgCMZT3gvcU6gLXZLW
RRy/Z1P12i7ZtYsIIcA+6DjIXd5OpyGPXulKTjbwSLuIc9YQN8IIue/7LZ06anrO6nrTki8uLfkY
1tlNYAFrzboMMWy402RTjz2R7mX+y8yND6XjJqAG4dtRX1TP28UbyQIdrFnE9nsuy79LnR5MgI0u
wOumvlSAcIlUAKQj2qHpYEobdp4cj+aikPpRrJQCzZjLvdWr4tCE2jpq3tAA2+mfIOMnu9A+5RIe
yUQ42OJvy7DfquBi8OnJczLicC3RuuYjIeDBiNcG9pUxYUycj9QC402ETP2kfGnbdUpKg276C98/
9Xl59Oro6nbLzvO+lz2AxM5D37hwe3F9mEl6wlscWvZvzNnoOOlFBK3mlK3mKASncsE4gUroK1ri
fkfCGHwY9WZGsMVkPI+YTrT46uYJWM88Pwrvg3MUkxa19Vx+zN9FPkJdD9ssDUjWYb9uWvOzoXOr
7Y7xc00hH3S0lK3NYrSw3R7G7K3tgdXGmqEQAbEwZrLEPwcLtjlWMr17LS6vToZBbgmsb4HBIGFn
UWHJmkFYlc7rkjULE9PkecI2Er/fnriePBLbotChWPJxwEKlMDGG5eiPx+pqufclYshc8hnKYvoS
Pb4qJM0ZQXvKI3kexpJYEM64JefuLncWNW9O3+fhATAo963wwqeO0Pp2mf56poNPYzoelFs+9T5l
OjKYuf/MMk6rUAHkUzi6o2mv+ne8ZlZxgN8wrT82yY9Jgv/UclCBsSITEc0j9B+yQnX1z5UnDOdV
1ZIgWkZFDOekL3A1UAnXGHGWKRdALQXqou4e1s07BKC32oPVWO9s0mEehs58S2jR83+hTwDDopgo
xe5vjgRfhBlKej94wHBAn+tIbCKt5DE1Rm9wLnpJC28T1STuXxGibhEFJyFwhskmGla3uyiLP5rZ
w5Ml+A0ZBjwd3IJhVM+wAbHY661fx8xPiGlGjN3CV6GaBJvzeVd4/OCSub/Y/JibJOdW71S7rrlR
HkanZWjge5deOH8ejbEAEGjQCAZGdV3wMCjrtqf04QJW+ak1tnYtf3ObOkT7Mk7DdMsKjFe0PasH
EaBJmm02jpcJmcdQjF/6kABOQL6HWhkVrcv4N3h2m+Zo5hgDpXh0eE8tPBeBT6TnLwce4FoiEyhL
ZxsQ9Nf1JY7BH/7kvS/qb43H6eCH7637ZFa6Lo7D32QwmJ/IfpXzj9MH5Ir6e4Qvu2ySlxJuek4Y
obCjI0HYpAX21Lt+IPZFg+OuSI/VchSZOHWAIGWLHfksT+EAUTeXTIvxJKDydsvs3UNboIbu7zg1
q9HJ1o4mgqfz15AizExbssdz3tFHgYeQXTUkg08nR/2dw+wjMltQA/ySzYFJP3zVatnCityo/7F0
HsuRI1kW/SI3gxZbhtaCDJLJDYzJZEBrONTX9/GaWXS3zVhWJRkBuD9x77m6uc0mZlATNclYwt9A
psrFTWzTSqq7IGXywA1N4p7yas1gTgJWBRqssGFyd/P8kHJl+S320ysTLXvezzXJ0Gmy0S3nHKOF
ifp2L6vmrMF2wiMY54zAuglFHWyN0cShH2wbryDLz0ZKDI7ZR99DnkfhJxtpEzB09fnTk4fDZj9n
7yGA6sljsVinIe4IrhGD/IOuvydhfpktkljGTr7EnMxACBe9DzcWQ4hGEe/c0yHkyG2GbmXTX6Ud
YWG1hEWEEMvXPwLfeYWjeyaIqDkXhXGYiugylW8OeEkw3hR0K6XsmoLuFfaoha/xmTGR1+otBRvF
u79SKVBgVoFTgI1oxFmkXJc+csSJeqbWBsYWLRAehbuHkVw2CWB/tX5p2pe4Q2/hVNG2LwsQU2m0
bQdQcKyONDtwOGMXY2lfR8nv5NkBSqGW32AymXDzljCFYBJBbVSUf2fCUi1C32leHiBUgMJMGjah
maC7yv1kFmtTdOrsGP2czsdo05neo3rLiImQXrPwzThh2GIdktE/Zfik56j6zkgTEyWZMJ7PuTn2
DchpNCRpcRkdXnJjnG5xi3EqQ5OC6w/NTrovGJfsimg3as4zsi1EDh3T/I4/kXZJv4wlvGoUGDLm
XUxqdgbJu11/C/GhSjgvfVQQ5RvL2hs4kHibQ6ZgtT5wwv2dk5icaUVmgrZSdff8J0m9j5Jcp4MP
GLNxAXSC8JS0yGjP2qWmEj5T8lYKg41hzwNcuulPXdNjoKzGW5d6zMQywc8Njs00CUKsPkeAigOp
gYP20/jywOoEzgfmB8Prd61TecsscfU19r5kJUUH1c64Bs60yzVrk9Aey+RVWB+YHor2u/bkGoNM
vjbDBNmId0yr6cqahgNGKCgScqwpOUQgSRH7a/8ouR41NXQbmZdcgT/Fr+flmxCtWj1SMsQVSCfm
SQVhGUmTrtvA+GIPzwefrZxyV+MlLJK1D1uQLzvDiaCdcBrrHQqm4aQ0ujlAEONRx88CzAKSxaMa
Dc7BmwplqmyYIwAslK+peF1nSPCc1l77ECBMbXpxSuPkMoUn5dfBdDVNxDH3MAzp3m52n17DjLWN
DeoBK0mffyAH3AblLmJSSZEU7Uv7//+bH9IrSfCgEl3mvrJH4Hat9/7gskoEbf8ykkZhDu3KVfIc
pDa4lkwlsKPWbL/HRt6JRGXSwI3qDBDdwQJIRkgYsWY0Q44DAP4Mgg8RdMKkipZUK1gbMCYrtPXo
3RnCEppGykuODjAPDwN+/A8X0aesyK7mnrfnRxafIiAFI4v9ZEAXhvccv56OIp452IBrcyyWDnQ+
y6x/4mntGmgZEFYY5lKW/Zol5jbqxNlxuqdRCoy2qBQj0FQctNmmnIigv9gs+ZW6m++xtcgyujts
SxnrDPVpjPjjbYCcjmm9qZJNhm1uugWqB0LAIE9oFgQi193DBvjs+5ZoWfcnxjVcBj/Cyd7G+iwF
6bwKId3131MGrgB8uQ8UcXTfSwwrL71BNWcWIRO+VE1nMJXC/IXZgd0j7a5j3R40jOOGLi5Sfrr1
daW2Mpy1MiTb8GD6PXdvsfOK+Bhp7WpgGWs+SsSQVfoeIktUoCydAUIhY2QxMZJNfJQx/wAmgOBa
9vGbb0+ndkIKRW9Hmz2c5688ZrBRTtJf+q2/aRKs9bjF2DP10Z/W35Yghl+axnhWaN7t2fzDwWnq
iob3VV+BTBNwYu9nBgVOB9+nz1P2sR7Jvz3PyDQTEigkZERZKD26t/RgBrAeuI3VoakYWGVF/zvk
DaqjZKFhVGbYhsmK7tpjV7bNK3rpeLIBP00Rz2a4dpzyQhLqbpAQDuKibxlF8rNGxTLj2w56ZpdO
wE+NX/GPwWhmoRlo1yQEPdcl7k/H0F9M7kuTUxiKfYiiRlMZKKV+jVzIPGMtyPl1iWurL3prH/J6
OttIowcwoqn5YIdyjZu3IS5uDAzPgK3fZl8Plx3IRKaH3K+OvSp0Mqgqn6rRHglN8qPPmFoKliNf
/xwR8+0ReMQoeLDZfgWV19HOaLgmw/Ho28Wwb/N1MnGcnXWHUic3T5a9AY6FFtPjzcHPFaG85J1w
mDMH+lmbD3JAgcMLFOu7JsdSgPZKbfEExWhnmmvdd0gWyzEN6hsBxaYNknuVNE+RGxf2eTtykrCL
rapm+Gwzsn35nh1a+zLPNhaix6DfMPXbqNi6uFqXEcTAmBgIncV77y8Av64SD0tPiFLSZMI/XEo6
2ylo/mYp2Z7COWUBY/Voj+uiW8S4UgP2su2PwHpjgHjA1NVgHdP45kyai7okG1W3hnMGbmSCjbCC
PAS/o0XZFrMYrv2h2Rni4g6Wjh2e67zRmWkCKbZCxJMe+7WJwVEfrzuyiApF2nehJ9TTEhgNTDHy
bnX96OndFxkaKCNQPc0Fxh4DbjfzJtzgTBCPWTM+BiQJybEtU2IKPurAZUAC6zi/1daD1SokXPoL
F0yG+vVU7auawCgmacj5suh7GZE2+idzNWG0R9P1jyWJ3RUCa2aRw5n8ysX3oMHJRcFKC0PCzK1j
JJ2Dvgm1f/2Qs4TdJPG2bjdZ+pu568j0P4ndYzi1Gkts80x5h/Q18KyzADveQ61WV3bOfdJBltaD
Uw43ilKBBVuBw8DjrwDfXdwkq9diYuLYrFV/DF3bTw5ZzPefvuegsk06R1MSimzmVLrBi9WSoHNz
Qw/SHY0uW8x8WrS+9nesHyJ67u14elOpBTDmpPab47+eA23ZxQw9kPBWB0QSvP6YyYhlTtbOXPbM
R6MXPefLbjPjr4X/lZKRQ9PM2RBm9F+46I2XBvgfj3m40hgwoPMz0GL8htAzULDlLFQNP05WK12A
O+tdnKJFLNdWAJatn+stYoyVqxUmTE6dGWR96VnYMTF5DJX/5bXRNgIoJWGACtg4HYcyP3oClwEY
rgtr1CF5ibhLSjNeyIWjvk1INyr/bJrkDeFjbIxA7gvM/NhUzWH137s4oqQOYFMnFIaVTYq5dTL8
ZKs+0KZnnWw+UhSbDmM8AtUc51fto/H9mykz//aheiTEQgBeNTph1iy6tdJd2CjNcB948AUmoZaD
hFMWC/xpCGCSITeDO+f7W3WHRlN37AhzttPIgRyY3PqERVHXzj9tKckRJFuv6fWN+vqET6Jov9Er
le7WGejiKvZXGNXZSaacxCUlXVmhde5jxt/ZkhbOH26xtuEZ6XjwBwoEk9OlMG7euMEijWknTc6G
9du47VlHEhr51xBrLgdAQqpfcGoIYWEp18QwLSmh5LxHhP3FszX0N5tpnKN4Nc0HgtyO+MKMsUhW
s+MMiWEwsI8J5E2ss4ciY9G1rEqPRmKVqtRFAztSRqlQLgKJxZKrClU9hTJuKSYejwY4rm2bx8qn
ic8zSuYNzw9//0+VANGmhhH6rUB1WTBMjvgm1MTSTVd9wQyUCo5fJaffweXWsw6i14JvdOPV1goL
gcX0GsItzOhGmAB67SJ2fguuz9gt1k0bQibnRuj4yEW7hom2xM+XAKsp66U/PAwWwlRDjJKXZsFp
Va+HOllnFugOaPC1ysoksIfyQGCOT82TxrWhpnvaYKuFCZoU+n8GSXV8QAjFcPnJBM6fzLPIpz8C
tk0m+le+3ipi/EFSYmuiXNxreXJTC0oXRgLi/3n6mjo0rdzMjP41k/nZdOKnEtFtYjFkGuJrHLLT
RLHuEQPWEuuJSJ+CuIGiWwT4tur/5vW4XgSZktKvD9QFJETeAVbTnizz7OgyMCim3cR+ABiv4T1b
K1/2M/WPPX6mmn9O9OSI55vboLhWGdMM3XHPWuVeu/bd61iMtpIatrGNdd/Z323hfw14Rlxn2jYc
85OXvUTaF7/prMmPEL93Dn4OlqdaamPKzDoWI6X7E9RvsYAR2hoD24Qa5J1mtQyoh7Oj10xw5Ufu
50tiasFz41LOkh/oHX7n1SuGJMiwDR1fiPT2RJzP23is1/Ucl4juKuzHE2wxvqM/EGVwH0dsr1uA
exX7TkCs3dDuovYYV8Cxynk1gNa0F214jaqAsugWpQ0SZ8x/3LFRMG3V2KSHmRKtCADOIUaU4PLH
7CdMUvi2/OusGSpg/mlO+aeY7UOruTfq8sZAwtcG1qmT9sEZxTL/KSz/Al0Y4PvTE3vTY96PoN+l
MQTx7uIFoDHXWvTOM64ge5Qf0iD8dq4VPz/wWUPZJgiijhUi5eRIFvo8ksKUU1HP9c6wZ2aSNomU
HhyzBoPOOz3mdaqSqxfhvgqjg65XHygPmurdVzG/DSZflz7dF0dRwW0tKiKAnw1qbZMidIowM8X8
9lwNnodY7FAWp4JwLObGi2BaJ3TVLlEugjFBts80BGW8AhUKFM41j/0XGnTkV3InSzBOVElE2HCa
RqX14YGV244ZEj8hh08cWJRYzj7UKV7077kgvZasG7X7RyeqE6xpe3ybza/DYY0mC+4Z9UNTbXIH
SwJXaNScWIAEBUxZ2Nb8Ac46RdVptV9RMeHQ7y3XJqoOemdmKBlBI/knt1/96gKFr8tbYDnQq1lH
Q9sllQzjCquTG2hC+tIjEuBQQ1rdbcEi+KjmUFmgw3x0GnsHFJdTCs3QTOSjdRm+V762FEpAkECB
VLrTFHB0yuaVF7FnHiCjrwaZeGm/C86htGMf2+s3rcv2jQFEmfK34EcebPb2+14l2G2BSq1MMz4I
uzw3DSmIPmaO5JHSPTYN8AnuwX7wbyHok5KhgeoS6QZ5SPHZpwRr86/zydgLulM/7eJ2O2qXSn5h
pIKlCS6GTtfnulXmlVx++lzvTTPdHf5PN37NyGQV03eHT5eIojcvEIs5DrfKybeXGNTlK8ejgTw0
pCsKpl+ze0eaYXDMMEpaRHWwtIJTah81mxSL1Rzdi1FVIR4jj6jnSeVkIszUOZkjOUEgQcqb+obm
hseNoRJxWDHIaeINxpyp/tYQj9R58K1TDYwGUZHdw4+ecOSGGLUW0Gre04kYwEekABvXdvZJINgn
fEf9pg7/JhFmPKLNuOuVMRa1A4/800TEGt1DxlrcJb7NGqj/InjLFa89FGf+spRHzML4kFEe+xh3
xK9p9asxeS/cbzAFqGM9Io1ZcSIHNDtDxawTHUFIELc22tRqwRWtOmWHyTK3oMWt5l9bar7pr6z2
eM4WrlQ3hcGJYK89bEkJ11czcx64sGMqf1M6+mJ25bLtuRX5hctvkwg8n+z0YGvJddABmVgJ87PD
CVFWGhv2iHrQsGgBOk7ocG3Vuc6eY/hJZngtWBfV29NhQIr/DIxUK/fDMI3VhHzL4i12auejUcVJ
Z/rQh3i2ksHbRw4PSOBQnNWK7wzKbYiiV8fpdcRHxKO64Aubn1wbjKVHxxkLb1XVDfRN19yjQhXk
ZmrAfeJxvptVdcfLGLnOs0v0pcUFE7dhgvO6++d+1SXXzfztNJ9aQm8aafGlnhit1Ixcnebb4BzW
B4arYirx6jrmJZTN37A0b0PY/kI7frUsl0V5UT1SnQb+H1NSJPdcSdaeyKKzCwVFi8cthRfDr5PB
GtUJnv78bTsh6BmoPojhhq10N5nkV2hfq4/C3FbZUppXL7yrg7Ov4eCSNkwVGofkMSMdLQd/WSaY
f/KlY87LpBg4WmcQr8YjkNxMicRsGp09xDkEhkfICmf8gd4A78VKjrl3sZuj435r3ojKDcfUAo4L
EaoTPQcfXbw3jEzZvakiYOoaezFvNdEdyogejX34sdWIyhPofBPoIXKb8tfQW2M8WSnhZdp2KvMn
41+a4nIi09DIIaFKHxZngZ3PzGrSw2ZoRB5LOX0Ue5SCnGsQiwm6Uq8gnqKNlfgrAJz5MdF9UtGK
zYAunIOPjaluskiuWMeQC8qEXq/ucZPgWBDbPmk2xKIuhKR9Jyq3qAgAD17V7zlY8zrkzgp8ceqq
BLpRcOx1n880QuPYYeTG9+nBzF7ZiX+rwmZjyOREbPuPqP5GMcEsjop/nHd5Et5b5zhGF2MiCRoZ
soYdBiTjZ5bz2to+HHAmDLCIyJOLJe3l8B7J7xSe/JS8m2xac2/TQL8n/A3QKahKQNXutGeCReoF
td1MHzIKuYvN9AI3YTWnxasNWwlEfXlr/frmtigH+Mzdelh7draWMaI23SICIgCDYVfpt+wjenom
RCMCejf4sONuVSYtMD3/FkXZCdTXXL6rN4Ex+NnPWCRYd4v5hQz8A2OHrzQat/Usb2fWcgH/dk2y
emtppb8TVLplsvINJO0DAh6l0I+JLGjMlYMrdGoZ/9S4HSAflc0yEx+tF2w1fV5WeJHyRPk4oZNq
qJE6cx/y/qeowErRQWcmJ9Z5j3xtrf7ffc4Zh3urg8ZVzNEmkSaJzvoR9+yCVTlp0tXUUez7t6Kt
Pvis8BqIJW0DrS/JoizhxXBp/1QVLsM+3NmTD1WNM1KrsYd8cSijPVoFXnaJWgSrDoxve5EICzhV
qmlUGvmR9RhwQo7byL1pvvH6f7/8mEPf5kdtE7Fj8MRJ2sy4IimxvG/1W5sEPDf/veejC9AwnGBE
DddUAt02BUfKf7+gy1/hF+9WTOk2YLxvtb0P6NLAElURL5mAmmnAQ9t46jgEulB/EW3CBDOFD8uQ
akj2LlQSg3M3PqsnQP2Ugo+DOZ/fEkhjB3hMupv6mEMb49ha8zZWkO5zwPiWCsyZy/WAvlT95XPW
Y9vAtWKxlw4/aFpzKyAbB2NMeJ/y9MSyAFczPVrYrOj2wja7pMHTMvurXnQLZwai3/PKNWcWmMuI
k4M7jj/HTq8gjxyiiT4QFf6UyM0D4oH9p26fBjs8acFwQc5u9NvCsTBRhhu2imQF+ci9XG5hF3dh
rM3ZAuMeYTtok1U8pTn022qA6Jr0auCdxhdDLm0XWpdZovxRRu6pMk+ohkbv1sv3HNmVOR5MfLkR
bdhg+ruB/asovgC2ol/NDhW6EJ1IcY2J8kRfNJJnUumu+O+TSrpzVWTrkJuXOPJG/+b3rHqSJ9gd
/AXdW+nywfaTGT5Ot09piC2qavb8J8UGjMp0b0bsY7J6owksKyDxkrVYRLziKOIhlXnYYvMHkypF
+NiaT1VOcddnAlD8oLQV+6G+JVr5aAf3SiYyOEBFyiZsfnSrVc7WeTIpZN5Ti6JKmASseL+YNvcA
XlB0NItw3PsJ/Q9Do1I3ji6lLHP6ITLeO+QOtedeU8aN6k2KvIDDjP03CsEse20K9gTVzASiWpuc
D3X0XVJav4EWaEaOMFxFPaolythCv8lIw+t4n8ynwXzGIuYR2yc1SpfyD2tUFugl64eX0NrL9QCF
vekYrROK4/JVd759sIqM3SeQvoEVo+FunE7bh023c1J5HvxT01qbSWshEvTfupVvZfdvbBHhifFQ
cy7qNRL+6gl2dMujRzQoQXywgyYcVBbf20gmWkuKZYwoO0kXhUsJZHxLdLZ47fgH6E/CgNlCsmJX
gyIYlzAeCnISaxIxdFzV4lxrTK/75zxXdOcxgQvjVcWBug6TTIbWlZzvofQ2ZtZ/xC7vLlTu5qax
NC2iD8YNfDbDuB+Ls1YAR+8O2vw99g7INQy4FASG+57MmN9sY+f37xwRjUZuUvdHKp6Qe3OpgqZw
H6uDIoEsSl8usHHxPjX8kNyBK9jbuwyXoHoBM2Ja4q7960tk+xwcZfitI2Dkl1T/M6Zk0swPNTvA
ygV5CuFDDBrgKeBZZ6i7K4ssWoQOw9Ni7Dw0zSkkgyWc0ALkkLYrAsZtBOcqKH6lKdJTniKbvoO6
WLp+tSsjRmals3KsV8IQd8UFYdI2dm1EONTIfK5x/r3DdkOnGmyleMew5c/xXWMPazLsSTTkPnO5
S2cWdShyc7x42TVBzdoz4jbRaIG2LdwvSSZ9Gf+2J/UU+ywBoOrVyUz3UIY8WN/I5Ja8qK33CDxB
7PO7NEalEt+wNGyds/priv7dKZLT4HPya8Dc4uBs86mk+G45nxrzEcBemKmvSQaAGdS4/7w4B4TC
4zHf2okxQzKWJVpY4yRi6vhUG99Sl2DOlL/Ai+PfLqxhbCkrgRrUovy7EdNdlXs5XWctItpqgaVA
S/EmM3zmk0lasS437ej9iBIMzwB7i3vWcgjimk7OnN59JB9If/2PqSXEphefZeZ/Tobec4kvJk+8
Vlw/tRzXZQj3lywghnRxbb/r7oS6m+4WbpwoqrPdwZwyygMRdpS7X5JijqGOqiPpJhfaGuA6B8+0
yjH8htxtGavwkU7Ra3S2OhgbuBW9ku1aRviT/FeF6WcFWCEM+1UcXhhG5vFNR5Osde0js/AMJRVf
T5aLNYt3vjbkLcn8lzKW9j+goXXpwSKt2s3JZ1TLX8tBRZa5xZ9cq3/ysogW0Bd2LrKPFuZYRQ8y
ooZhvDVKOHax+9tUZAhWKq40BohCS6QK5hD5af3jkbfcDSOBtbTwkNkG6IKZQXE5ua9d0kCfCj+j
QixeDKrZMZI3e6Dd9VNCXZGoH4jzMlyASlmU6Mw9XIQ0Qcs0b2vU+j52riHA1XpF7XcIyYVghJhx
P8dvCqhvJvZH0LQ/uaMxBhR/mX97DFmpdhLojBLEHEJc9bYhO+3dbu805bmqmu0Qh7vUPFBzqt7I
1Jx1QQC4/2/6DtwDHM5aHtPywwveWd6mxlNNLCKMOCq+F9HZA8UBgJPYXNv9ufMRlJjlB4GwKsUR
EWt5qOuUaWcWUMlGp5bojt7dawTzLTyyLaJX1rfFfCychzor9bxaldwldoZIAqaRauYMUBfPEBIq
UKB6fMUBpRzT89axJ4hcIG4B/ToP9ZGnPk34RLLy/M/SmHjPtLvul/pzXM0oJz1v68wfHL8FDW8S
fWHTQSCF7f5d518fcQ/KstrXDH2VOmsIGI6Y/bL1eDe7EL+ALUlZTV7615xlSDwUDao/A541gdlS
XzSXUpmNZ9B1niOXGf5PDz1FbTJEKaBcyzMptRxhaHN8/+CEu0ZDAJ3fAqfnNvzNi6env1nOyZKv
Ddhng2ANYUJhxgE92w8TXusUeKwVKXLMazHdTXYVZfOwSrL25HiXcj6OHhIRR/+2WAmlpAzGXn8G
tRyegyS/E+5GxGPHjGhU22YLpx7ZghgnA/aDxW8rkv2MUm+w0QsZ0FPmnM+XUUiMoz43hYJcvGgB
0TN7BlXMOvwQVQcYGIN5NcSszNOPfvFlyf4lGzG+96eqBKuhsynMUENAYSJDiJs6Aee9Gm0gAZ55
YxKdIG7DIzG33c6YZoB4Nt/Y+DEEBIOUaMBZm62iMV1azUPjhWvFs+f5rYiB041HtAQLxuhmipRf
iv8WFavyS0OZQG6dxZkmR3Aek8+2SY2cu1Ubb3sERSliJrMwb5i+CXYwLWKjJ5LkeoZybMcKhx0E
j4z2xU6RMBtdQYcjmFuXWedn6Djch5s68JsiPExGeXd1GllL9y7etNdH/RuZ8mpy5SGk2DEQdavS
pTtRk3Rz/T4bf3tJWkwS4KPOTnEXsM82VixbcRVSotdoEOt3BbApED6oO4pkuWkMTApZqZOfM6xG
396Txvwmm+KvZ9FS6cbBxYfRBvpi6iFQsQkm85pqA1Rtdqcl2OtBsgmFj1YAr6LGfoxmnTqhKd8l
Pb+1p5Lqphr8XXKrOuK+NEFSCadXc25WoqZDEC7HGyL+MtjM2mmCPMaAoW8WlBmS7d/s4T5oNgAn
nfKvTUneAHkMzXjvhXC2i21DpAIqfXKeoEmW/nBxu/xgjLe4fu/FLY44w9q9xTOmPvKqjKgn0dQV
NakY5oLgKS1qP/xU9dZC3ryY1X2prfOKQMH5MXG7C6Evbf/BRgknmLYIG4iW9PcuwRmzc1D76zGm
MOO3d2CFsG9QtUnIly2rYAUZKizEYcJ7PlnYX2cGnkU2HGIr2xtJi3/YCNiv8HmUyPrLWLxnFOAN
/gAPtWEzkmuWgR5iqb91Wni6Rsg2q3dq3OsjcprZYhxSpb2+qnImdB3plsQ8DOC7WYoyXVBxDiF1
EXMHoqdUQpl1zmhh/GJWG3bmR+lZDOnSG8Fa8hvEw55mlIGz02OHEvfcgW8UOihjQavtSh8lvcNv
wQFzH7sEaq0CkGdEB1othPqovIa0aC9+oZjRBTONnvkeoMGBX990xL80fk+r7q2NGCmA4SAwuJEl
y5SUyR/mfC09sV3jeYZIzBk6rKWNZjMkI8zGVzTQjzhUBiU61iCQ+wT9fLS1ePK8hq8DDNkAbHug
YDclHstgy1GgSF3E2Wg6N4sPA90gdtEg5WPlI7BwsVLx4G8Flr3GzT4DiP0vumBHEqG6OsZZivXM
Pkr/yU5kpRvVWniZsSitn9wCpsOA5++U33HLyo6N5K3x223+1uAuz3kwQGI6hPL5ciZMkhvB5Dap
OxKxyvwNu3zZZD9qoxZbD2yTtUOIB98mNA1n2BO6B+5rH5NiJPRZtdmMR/bmczhy+K7jdabbMM+6
t2imSR4/jM802DkBskLBocQ2i2sGi9silNg3OTkIHGAO0K0QG1ywywHFJRBdva9eAw3t1omT6q+Y
nZZYNsr12DFo1JeyZ+6l3QwXDqawb7bHB1sbAFysFsuuuebzDpElmaWHBxo3w59xhrcRp1j9w+//
vk0ErNRbmc6U5WTRdamArCTNz3QjxC9aC9er1mTbMx/MP+pmyMCu2hvExu7aPcuiho2IkhtQKyC4
m5kIivZ2o27rjOBlrztQMEyWUCGz9fDMxnvIs0Y/DSoVCM10bMSd30y1wh0B4F238e5GCIhYK9YA
GWO/hXUZYuFYIC3Zj9B10GpcArUy6tcCjUaNNW1kEOIUO6MlA8Vfjq5YxuOzd/7UWD6koMrFmBuA
7R0owrCqV/pJLS8DMRwiJERa/7Q8ROpfZYcRXDtxXKpnWjUOGa1rHwDAtx4ec+rsZtHjqXYjPAXV
V4ujU41G+gQZL1sMFc4naC4TUAiaof+xyQo3y7fE8a9B+e1JPFBxAzQfbhGGw9klyFh395W6ajpt
4SQugc9HyMXYJODBkKsx/LSTPEQU7iR1IDOHOTLC1KzteIPpcpXJZ1349daCZy2xJbTD1tWtkuwl
KuMpQLdTeXO0SMyI3ZqGudL0AlwRgB5C8KvRpRdEOE6bCisYG7Jo/m7kSJ3o3WI0V1GKgtxk3p8J
jGsymc+FfJYzlVSJWC/qL4MOOwYwksVXjXohLt80/ZDZG6v38fwSbHuax9/YjX6MwF+GCZNjwY4U
FMIJYOZrFP+pA08uA7zOsuzexkPOPl5f+QwY6CVzZztU2aeR26TTUbZGayNmMzCP+AfFfK+NYO8H
VMbQu4CQZL15j4t274xvSGSDPDoRNx+BP0RYgzpxfvnFqbAx+fgE4XLIGZPkTdAAQFCFdfmLXpIS
2V33Mv2JUPylb04wHhw9OxKOeZpd+yrOngjeS8w+BVJTZurL/JRVWCj2CMs1mlSwrGF5p5BQwLjE
3etUIZJ4Gf6TYi5wiZNm0ufuI2AJUnumAJGRKLeEs7g7N+RBjbZ2Fey01tvMrrUNcRIiOMOYz3sA
mA3xNHv/dY5JVHOSp5dTy/c8/JKLE0tY5L9pQIwGNTrRyqUONiB62sQlWUV5ja14N2Zs/AL7mIXp
0ZuNY9PEV0xyPFLpgMOtJ48yAgAUJBwRlJPAroAncNKHvHt4+BNC39hsGtrWIqvLwSbPIWGSJxqh
6dMKbpI0y74w207DH2SUziatxnvthrhBep626luVBwKl2SQ4/T6zMkTnxgnUgNIDngj+CyzwFEXW
DmV4NPrsmRhcIu4tm23RU5YgugkNVLOhbLWdlxd/UroawUxkdoutOzFiDSGT5gUKlRjzAEz4OOTB
4WulpcCK9KYxigma4CsNdw6PpFluoxICdpOBzG2Z3cjkEfo07HBV+35eztN47mymPUoSO1SUmDGD
Bb3KcUHEC7ue/+jxW5YiQ56/gUFM468eVU9SELHEcYnjj6CMyXlWw+xvpiicelH9JGO765uJJfYi
5PZv4CP11qYT+VejhuEahZbMKBPJMuaUaUznMxwx3yFFWVjWjEE7SrLDcCWqLcODHWQLO+TLm1rU
oI68caih52l791SX/UehsBfMbEr/5COIK8HQl1ReUuO8yeJb1Gwi5wSfBer0TJIorzM9PZsY0hoX
7Bo++yRcRwBIdYEX8mlQBzhjvGt4dfqYYKcs3Ud6dVYBL+TLVMxNpesxQIm2VJB3t7F/OFPm2HoL
eHsJZuHYeuRUqLOtrTr/KapxbVfTKe2NS4tUb3j47AqYYLviV3Pz3bKghwhHRIhIdtmQcof1AsTp
OJza/E9TNAwRcyRELZvqZAIG++qyayOC4s2owMm2RNdj6RWL3JOntGmh2WTRMndTIh32SNYSjDZI
SHO/uSfUVm68Nq1Lb3BBBouic3c1k+U4NJYv5uwea4MjD5ZpBBSacWdqYqzsCENDcYGBc8YVVFpn
nzitJtN+dO0bdUHChK4BuWON6HRQz16EtHB69ds6x1ynmfaD6JlvIXmi4MC5bNu4GVN2p4Zxkd0B
kZasb8zxUv9fnMuV4nbp6UeZmBsXtsoiTdp944Fz5CRjY5d8MNJb28JeWbN3iUz8LKr21DrsED3o
7az+OyJHSq42tURASKUI25vwqUAr3DDodP1/fYy93fXW0gO33vOGI6tzGWLWg7+rhhNfjDSdF1U9
94jbDXGiHURxh5AvsHEr4jNTovMsh4PMzoAgK+WV6t6bdEdiYmQeDCejSLiFLhetgU3ikbxr3UaL
MX7hRQFdrCvbtn/Dpazu0MbkmmJotKlLZzsyUgzDdj84dNOqM6NSRvXV+4eoyBb+vcawqqa6M29r
xd9tsVUQNQSyzDtHVNFNBHc5DNaDqBco3IhMbONjGLU3HHqoCsB0i7pbDCDUprEkmxxWFJ7WQmLD
56mnsgodceoZpWtbAr34BvzFrBGywC7e5DXNhnoDHOo0pj/pa+4gBGDxvmR/kMP19a4Iliau2IQX
NQGrpeC6OUvzynCpW1lzub7/gcFjb0/HEhcdmWycvkCnGNVwMdrhTGf3P5bOaztxbIuiX6QxlMMr
CBCIYIzB2C8arrKtnLO+/s5Tfbu6qytgLBTO2XvtFRBpLfMrhGlUW8kqVZEGOzRZWEjG0AHW6QQI
g8UYdikfSiqjVItu3Mh1VLFelsqdMkwAh6moWxMK/mbKjkg49g1VRAMkZdWFS3FGR1H3zamzwBWY
PUTMIyT6M72L96QuZA4gL3WhVSjrSsqxk4GTIw3XIPaVLPRR8kCxsT0jYKIt6RsbJ6mi2FcFguq9
oe0rzf4NNFRtuAdJVrOXzA5e6kwEWQ1XtGB9zToUbLPlZWX2gP98ymVUIUo8fFfdAvyRq8o6MQyi
gotbMrATNldoraZmihU2b1EYGP1J637lkCxz3iYuKJXpMT8mDQP59SABUdXYbiT6wwgq5Gt4a9eM
BhhqbJuYR1uiFmoqpJya3V2FW3WZDFtxz3HLbGxKQVGuOdPfrp+O48BQ4nfgtsD6k84UVf0sl5KL
30xFpbRzrOaXOKz3BdO8AHaFjilL3C0MlauPeCAz6wT9ZIW32pTn75wOl4EGOpiwSm+IK+Jyk1AW
JhTZKTwfKy1dG6Ls1AdXiXjuz8wCJgBi75khZa7JicloWXrCwzOwYyy1qqza1CBdokyRMO/KeUZ7
5ZeIULTU63zSPAHYJCIvrH4IW16TBzioMHDsLzaM2wr8OJU430RHluBYDCgKuqUJUM65F8SZS4Uh
AkzxBYBTSSdeA8/o3CKu7nSMSetLNUIZU/tiFw7ZwdA00J5rGJBWl8DF57k2HczawmGvqy+iCSqR
JlHwws9rgATvoqSG2ikWEnEYbLHpMYigwQQ4A+UoYZjttECrxk8TJX5fW8QJEiixfBUdPVck3/ho
e5ExpWr4wtj7HMJCloKVMbK2GTI4l0rON6yyEJwkS/Z68hki6oS6po8f3aTLfEGQhnsKsQ3XmjUv
5WZziHgeq4IBDWq0Jtvai/Sl4ZhjWO3OkFmUaCULltW+f3QZDmpV/CKbtpvPfxb0BAlPSEHjUM4/
QmgOlzaa6EKIarHgBFfYawjZDkRX095KKrRE+3foOVvsnxjEhyRKQhZGepGlKrgxIRm0CeIM2X3r
SfabwiiH+eiIqx/RsPfcGi5D2azjVvgeyq7oZQZ5cB38IhwT5wn44IKvM0L3xRCcLgAjAQCsUieO
xXqyItt8bvFUz3WIETzukOqLrrIH9I+CllWNlUud/CmQExsyJ2h49lXvdvmBi7IE7yrbXIUhnzPf
qOVGVGjlZ8rEQXm30AmJXlncroAgodQg/CzybVuSFEofWcYIRPC6Z/Vfc29Rg5MHf5hZu4VFWg0I
oOjaOzD+T8iMpdJ/xHgmUhukF8QlxzLcc6Qt7U8GrznkDLFPi1Pj6GwQCZ6MirUbNPxBiy8Dw9EQ
hu7ZUydiPwguHRI8pXG3pJtT4YnUpKhP9aHskVMvwVoJP3CZ3ahY7JjBJxt9bJVHR5LdsFCxgu/+
aKrIKMa7xOAEhLIQS0DZheJWpRUzi5EKSl8bmpDN/waMKheOKedZFtdlgoayELHMTQw5FrpwOxQ7
mge6fWOvozCWL2MtHwKG746j7bQavrDo6hUqoDnFNDr7TUfjPKHMGOEcKMivJEv9Z75eKJi2OuqX
YulbKOsvfNtNxlWwNGVTiA61n48ZAhR9iY5OI/GM46qqzx7Q2XqMims1RM8WGm4U6+GLsOLI5ZdQ
Gb8nLHMGxdMYbtoWY7wpItf3nLJZxhN2pbUtPqfOiayMxjVZmqzpp4HKI7N5NrlCQGPF1oVhS3Me
ucQG3pbLRMrqDK7P4ixuEkoIcaNi94gOmEEgJANM1dT4l8bS5N60GU3FiQ8Mg6k55kKryfLaGitJ
Cl9d/hQ3fYAnnJYyNQY+LHaVdAqkd3Iwdjj+kChuu0pfHmzyB8Jy5KEAWpLph4G/gQVg8fxbBruw
gT6EpF7DkW0s3bJDyZMBPvQYtiCnx9UtRYzhKIPLADO/jw4eVgVFD+GaLflXMabHBrvVsWC9RCjD
RAxRBwoNHGxFsKmCmk8UMB0WDeLJHzkxonVhmxhMfsnwaWjjbZDNXoqNqbjhZQCpAqIgCpgKCV8a
Y01vuwukFYm9D4gP5Q5evXX3hbEcj1EFsBFE8SVs7wARKFeICC74VjZt9tSkf0cp2mqEtZUYacHm
YIOFlVpuYHNtO105K6yjQw3tEtxv0Nqb2fSQPkhzVIO7kV4zM4ag3XdMD1vGWB04JyyafIOaGWZF
u8Nx62XWGLkte1JRLlia9FCu4Lu+L5oF+3FXAHKKsFSdjV1Jhy3ZGmJK3Y3jSSxomabtM/Gw7BSt
Ps56t1PVK/8WLCxVexL26NGlIGej1CqPmy4sYfOtQ1Ie8V7yGNxAvWMT7VsSGqLsrKfRwQYYsFtr
XxgvRtrv52mEw4DXovobwYtV+2OtMMsH8nEIihqIgKkm+VWk2avYXLUWKe6muaoNQgTJbUvDLUcz
lQonSOazGd8RRGyDVF4bWzy1MwXDekXqQSykUr2NwzkghqkdhmMRRn+Ql/oDyRmTO+COUbXqt0hF
KAZnW2uV20mc7GHAB5Qdlzt9GO4EezBEKrH8kYEdmqC4pfZlmCGzkDbfMzr/FZUaK2wE+RmGvpNm
26WbXFFr2yR1KVW1QU24Doybwb6NFCGxrgLETMp63UU58tY7HI+4gcpEa2wT9Q1XiGVaf4riIUKf
O1XjI2DgR03QtoeuY7G1HqIPGJuHFX5qSeUtUDCsqHaJHG4wIYnhpJJ5Ch82Z6horwc4tMgeTdIV
Ck2lYH7P6gSIJt+0OFWKekN8nN7O6Sgxl4gRRsNL1rCeNxidhiUekaw6wsKRXR+VC/u1o9EBYSXE
FJjAOrFy/HsrtH3VRIJKLm/aCmMHwIvIsH1tcK7TY6QJcNuaUZE59J4wLBHKg44C2EhpH2eMwTcZ
w64YDw1Ii0I102N+0wdMDBh8T57F/c7EH1MfbJlIFsTQIQaDzBXSVDo2mcFzqEocnGcLegRw3hY6
LOsNZ6jucyxfW18Ct+NecxHQiSULjzkP+T6EAIyglcHZDxOd9hNhP0JVacH2Pbr1hZgCcWnkdy1g
MqcNwwmCurAhiYKnTkpkZlD8LV+W4TvV30gr3EQ196oMN5+xuC53Ry5dKUgzuryh9IdtjF0nmYnw
srneA+pHw8CrZtqKS8FDFekqLcVytoIZS5/aOBYD1kXUkb12kvJrzHLcZq86+57esqGA2DcRjWiP
uQTrVXNaO+GVwW2A+nLwJ+1iaJcYKjDd5spsZtdUwDdJAb/ALFgbc7/Np4LYaFRFwu/uFWOZrvxN
q8Ib5zfZoV6nPBEbugBVxaLZOESf2tUTfA2UrZ4PQG78XFjiFzOYXPvvj/i55TcdFb+B83NETd+P
w7ms72PO2tfY8tFUWkyloYiysI6GcQpn1mtnNLdjRFqOWGR6v+dTGCXyRgSTy/CCIQvLKzxnC0+T
IWePFWTTPEFalSrgVE0Jmzw+xqP9J2tuZZ9jAFOdWrzEsbEAeOl93WrYaJmYq+iX5BmyVPwa1d+V
cq3ZwDrIDwsKZbiReByJMy3rB1GglUBWEA5jG+JJhFHlvMib2jKOYZti641kIiaaZ6aIg57r1MK+
8JHh2h+0FXCT0r9gnbPq7G1rIXKxOqJRzX2PytuYZuYsdHDjHfEQA8BV4Iw3GpHN+I/dFMF8akHy
xlOHVB3IF//JQQZYctZjiK7hFGGxo4FJIOKYYQXAVJ96c+dMog6iKoQWMiCUmkBQe3amPFOOxafA
6O1yZgKKi5x6McP0IN/n5RCWf8KWgT1oGTPyhiSsVGzOPGMjZM0JoRcSJStAzwRhv2RfVWUNIyuh
YIcrFSDqznjUkC/FMsUqxDLnXFnjrnDwwtWzazYZtxy3x1Ev3/RxjamWqBkDsfky7y2J+IvsisiP
fW3mG9mRPCYjxVadDzpkT6uNP4FOHSNg/7l24y7IS7xtzp2Jo7bFR3Oy5t0csmc8du9K1x+TtHiN
saXCT8n6Vwg0YbGflvrQJ86+tiKOsIbNoi6PBJY3UyKY0MWIfClBDWfuC1HxS219VohI7omREFlV
FoqRstc8rKi7hPy7KnwIYonZ4PsdVe+lgvUXrmCD0mobGF0JzMBuep2GzMvxWu7H0ict9IhHB6J7
4D0kFOZnhxmO/mPCmy0+QmYTWpu7gSJvemz9utbyrMr5I5v3gRkcDyW8CJVcxk9xn0pEaBBdxGcv
rS/RKiwFAV7EQrQu1nibAtV3Etg7ggId6cOUfiLZeMl/ZJwqZLDkQvvCYyuHeZF/jyI4GBYJmbPN
lzKTbmndytE8q6ONK4/JNU1PmHVCBvvCzmxrTUeUGOG3ms+u0ZMtds4BW+A1bGKR0YSU42dgVpIw
oNRpsVnXF2ZWXZdTI9Ke6dVeqvsPGSWVcWInGpegIVi0A8YFXRgTmnJnvqQkFCYdZhjGeBom7lQc
RKyNmL+bZGL31LFVXPiieGmJyGQh1CjBsjWunq6alzuEjrCxm5a56L9o7HqNt/heb0YRQSF3l6CW
UOH1yj7LtV+zRoWcmHiaYNWIkZstTGKUBUMOgIZ5L3flnmwrmNYpdtKheirJH20Jzcn4hLCuzU55
NHjLaWa5zqxs3SBdL6GMhR0Pv1lwbsOMUHa+X8R92Uq4Ueb8IfTqUpnAmpn1DwGbL6ECLH5sETn7
QqHc8wTo3VQEHm32GNoiLsIoDJINw1rVckhz+Dt1vyVrOmP8M+wkr9azi/i8yRx6Y/GnDstrJY2n
qrZ2cx3/KcvpVc8LrwdssSjYyvEtr77wdY8pO7ptOX7M+Z8lBnZIhr9j8mI5xgve66uRucGstoSA
J5dmFjYzc4YtQXXJGmi2xviR17R4Ldemw24P+zT0fq11MplGsRIz2yvs8yJXpwTrrazgQneR5YKy
kGVDNZxA7YalJyWODYH8odakdRvS+AwYxGsSqi6ZcBnSLuAkcYeN1qEMnW81U/ww0fCqgoGXye9Y
Hpy5axiGr7u83VY52KHOsCGy93Ei+xbanq65ZEnAIGZG2YCKJ4zGY0rd0TI8CMAYW3SbZXzMCJXG
b+s+mLupLqlxBEISv5bpvqVtYBifq/XNnHcCsZr47q1lC9FY4ZXxcusYJOOj8D7PA3cGkma0APi0
aTHTA3M4JiN/Hep+iYoqXpilV9ouAXmSWDUoYN7FlzfAY2ZleqKZrjITNVaBW3K164PyoBbWu2w3
Vzsg/7Fg80OVrjuH0IYwXxPuNd4NdmmwnoqNUAYZspvxTVXSo2CbL6pHxhnML2+OaPX6Gi7XCIdg
6ZJVh42FtafIWXcW9hUWDZWDhs+BqNDJPyXAvAgsE1Vrki3Y3zl4Qmqs/8mvYYkkmFKihe2W5yy1
u7kwtr3c+5AzXhPc0Vb1pDCV+NFTQflXB8Q0v0pk/SiCHNzqjJQjAGBtTzA4ssxrjTxfPD0yOz94
omyTTf1T1Zt2gvmdEgWjcEdBE3kJSdtpuhn2AQN+Lm6rq2SJNG+h5iirUWquFrdbSElTkzhdVI4f
pOZZruGXdduQyFY7707N0vtjtbG5Lin+rZyqFWhmF5rINMj5ElqU3M8jrjajH2ZonoWaAKE9bjdw
2Yz+uczdWa01Qp3jjyD8nRMRaUKl38VvukqCT26yYEm6zhwqhDWr3Eto35k2fEtZ8NI2Gsuz86Sz
gqrXN+WL2HVaRrCU7lCGgpoxbwCpvQJ2dKT+gRMw/IYoYdYhL7hiSNCyA7rRrQAIcxv/VxBvFid4
2RWpEQIDF6Bqzyemci4nFT0JVhIh4qpki0XPSqIoJKLNmeRTGv+KtbfBBGjkEdehyGXjluY+Eiwt
WRk3eVWeDSHxUBLzsNivdg9/E+e4HA8CA9+JqOzEPDG9lXKKgSTWh69hTgzWLo9/KzgBXUkqKV4u
en4ToJMgXXFaN2nXblLZ8JX21HepK8P6K8x9VOESNqsZZ1a/dlBOS4XWxm47ltgEWVXYGq5davtO
o2kfED71xIeEUvw3VzOPee3MMjtG6Cs0b6SC0qrpAdHp1IcAjYXQMBIKB5waquaRJ+yXyT19Mvjb
cg3V+rfPqr0aiKtjnQPTxIoOB3e5YxHPDtOIT7OefC7tVTR1kDsd8hPqedO0GEfxOWfu1sBqyYCt
tpnFOKIxXLTpsD1/LTqtAR2OBmzUNxn7Vcl4pwmCFzwz1xrVgZQ6wyHg2YtCaG2oGssS2K3rCzJ7
MMjTGLG3JZYgpOza4A50JNZMXgP/CaiiT5Di46eQcW11kyQjMZ5gCjAM14I7tlau+ax4yqxuF40c
v8a10FKHTA3BwZ9Rh10VFqgU+Sm6ZqXcGt3FBnIfdIkn66HIjYcoEOrsfMuITQl0bSuofg3XVeAe
mhqzbbHp27/CLl0xroxwTmIZqg3ot6vw07G1k0XulER6u2D3yA0m3bJr7+Txy6IRquFrxip+7vG9
7EPG5Y660pzUYKJdAvCTHlyofx1pwcSxcYdeb2m8h5eSbEQ9OU2S5v9Dk4DZLGmQXa1sXiq7Iw6i
8gstBlcfDWJzDhEuuqP17U3ks1X6+GEaOazhX4GLJCEpi4jZRHcrbkZs9NajBKw0pGTRXGv1o1rO
sBVFwZOxj7Ad1OD+na168PGCEqcQqXlt5e5eArpnnbMNBfONPDHq/5ip9OzEf6HwE3x9FcjTTLS9
RkzI0CunWDgjkTqkyIunRg8zhoYGc3BSoULjG/AFBhLsiR89OL500a/qKc5QujJums7Qk8Fw9oPz
S+K2mctfhazeFm6X8gy71q871S9xTMuoK5KiOYT01i34WMBNKT5lUgBYTpK3jeGyFqiXtVgkKsnr
YLxXS7SPBnvNetBARNXpMICYyXnA9zXBAqD1PYyssVDdZ2+LWe2WYiCuQEhumoNJrSkZ+wRlvHDv
NSrqZiM7yGb4NbC6A5rVCUUqwkeFYYqBGX6PT0Q3R8depnucVvhtJgDSRdbsRwbi3Dbvw1J+BgNG
x2VTuarOpIjurPipidFpbAavP1kAa5/9sitA3sYrWZXrsR3PE8bWNo1PjaOyxn6p44ihwUKG1h8v
4WuDt62a2puUM6DyHAA/Mt0GRCmkmioEepX6SPLoIo3NXwWYU8+Zm5rlM2vju0lsSal2d31An22O
x6FqvoNwOcS9COtYknMx3/SDaVtv3VTd1JhrNtYLE3Ja45axh7VNNPuclZ/ZKJgzGycZnFVnsoIQ
gLcvy454LZoPWbhIFVdGohenkU+LQgY3RrVSi/avRpnlMBHu7HNLQ4XeDZvIGEknKYbJ3K4Y2VWS
s22I1xWthzVFe7lcXgMZv4JkOueOfKxi58uJ6VquqfwW6IdqOtv5PrqbQAlrAknX8+oWrc7ut+Rh
071+fIOh8MNY+df1wXMfbrpyt9vt6261v2zf3trV9vPkP/1v/ztbE6q5H1fft1/P+/5+lJvH9erN
q8MtdOGcr7f16nI6Pf3rw//OVz6Qwypd+a5/vTIJ3fn+w/eujOhX1ur0fIrv+qRcXz2fvLZcfX5e
9m+vb2/bPW5t62h1ux0Oh7X7yFdX30c0tiJndPN9PfnyGuc6fjx9cdjJ/qGtxKswuXUBf56M0Vf4
8K188jFc32Nmuvq9eYdmtfa89fPRr1Ntem0Tr0+hz2nDwz11fKX/PM1r3sVaue3m+eQDG6vnvO5c
c+c+O/d5cvPVlj93+cfzeeHJ51OUq6d74hPz8/PEF/AVJ/ffsbm8ncvfu0/xteLXvMYtjnwh7805
yvbi6PlKDhiZx+rBWeD1/JEvXsoRnPj1SRwd78q/4ndQS9ccCC8h+lv8vfsUZ+8kfsv/eJ3r8vZY
nG74RP9/b14gTjPvw1UUB8jXnHjbB8ctjpjjOvV8ZnFVBo723zt+/veJ+WYlP8RB8jd0yLvT4IrX
iM/z/PRP4nt+8lPJWedscIT8/Pnvzdi613yiafvvg/GhyxXXjt+Ic8Pl4zCdFW/85EyKM81xaZwG
13e4bKW75p+r+80P7/H98H33+8oNJE6y7z/7tevxgU7ioMWp+XfixJk7iUsgDkIcK9/cnVxQVA7s
kzkX1wGATJxccaj853C9sUfZ04KtTyTsrD7FSeDXUExW/IF4GcfIH/Cf+Pn071UlZ7zY8yJ+gRsy
1mFTu4m7P4r+3ZfSARLqK7C1qZzMzMSdYlq7wrxfBKlWY3SsA+1sqIbX44FjUcWRhXStMwrLdluL
zByQbrmAGpt1Hxj5AJJMsl/hiLa8V9arKr03Beka1fe4bKriBIC8mo7YXmOA5Yc309IwVr539YvS
dqsA42XL9NNQWo37WjePGRQCk5gvW2MloIKRYIRLbL6y3XpyZ24X5p7Wd1zXXmeYHWh+kcLi6lCe
XOQs85IMMt/87uRRA60UrCgwUF13VJ7aY2mk2O1NCT+KgeP/NjDpz1sgq364G2O9T53yJ2LgH8HX
nIHHmpT8yQAxm7BxFuU6dIyY8PmG1/YdHlbsXPWU34LE3I/5vMsSCvCJYJhkqk6j4tut7uvTwCmT
kUf4i9K5QiS3YDM0wycbpDfD2A9PKr34IUQYSOI3YnefbW1HS6Gj9FJJlCiIDatodTK/152rHSE7
1GDChE0gtJMEPeW6DvqGh1c/32tJ3gu42Yhx0LY/Qoy1++gNIymB7wtZYiMcuGyIOYbzpEERM2qk
NZBz7pbzWSTGWRknxi35YaJrwvk+L/GVFh1uo+71wt6axfKXGBrVmd2iw5ElZm/LcF0Wm5hCndd/
RY31V/xO9Ahix6+jlKRvhh7YTTAC7uQ3ua7+JDWptqMEgaj9aIuJZlvxQKlQG2DQGJ1yKGV5FWzL
2JuX3YDhUrGNzbcKLZlVM9ynpElIjwAQFANuW0wyYuD/ckw+qmw7Y/UWvej9gviOgUHC9Q9nXmKx
QcdJeC/FiJNCg8EVDFks9mFcT/YXtpkogQRfOT5Mw7VM2faY0uOZAz7Bl8pA02MJBlm1fgnZIFc/
Bwb2opiQbA0Zo4WBabtt5+xN6opdYapeXP+GEMRSIoZ+s7jH7ZAKE1O5PJuASOFXrslnsAX6nYK2
23ifKbt2vscJo4vyFRS+Wt4tu3jlWzk9EHE1++q/gjtHhx7Wf5PWfIERvmQ3QRPtCdlpe7Kal0Im
RFLb67b+kiEPlPNlQ+k0c3Mi/ILBVBu4tvbXevnU5V0Lb8URklNYfZp9zPC+NJc7dlSu3KHx4+MV
1KnjckjVfFsgG6ttSH328pGjQNPnXQ1DM5TLvYAXKggQeNFuOoXEcIoYUpboQNof+B1/yvjQwEGD
v+3murVucXIRD4OaMr0KH5OJZfigWpdkmg7NGM10X/MqV41DrnrY3WD9waMYwFrWrvSRouGUDD7T
oniCH7PMFTFAAkAhne8tqIdT2ku7Oc43TYVjVbmQfwsC3+M3woxNTMy6WP2zEHJkZgvdqVJtZlpf
AyPFwYbDjQENSXz460KjwphgzDwnoSYry0OqY8+VWfmVC3ES2SIT8EwRAg6ZmDjMt4V8+tEjwtwh
CYtGiFHLYHzHC4Xpz9QfWGIwrknwRPhsUdJineZo9LOyR944fUxTFDcdcDPv91JVekQ4Y8QcfqlT
xdwughuLlmOoTkULTtRfwvRvW5O84pGUFpn+rJhk0RZEeb+EIyWf8VF08K6pegce8lJjwN6/DFK3
C4vwhSSMKF5eu0Rj+WD9LWVYC+ReIYiVUmPb0ld1BH5VqrOx2RjsZNxE5raewehJIUI6YWMFw7x7
m/L/ngehwf9I+ABRNrpEQcKstLF0cgiMXAPlYfjmXDPQHpysnnIcE0P56WS3tgW9xc02RIEmfArm
/TArvnCEbfdmpr18NZHl1VrxyohKDDkZ7XS3Th28nvUvNd4jorYGbrweKCOurhPfF7p13uxZ6qZs
F0efqEjcEbzUYKi31OF2KQhTHZZ9m32O4/xskvpNVc1NrNJtGiNpuR2G2hvHZAAth65NdKI2Iv6o
6QBJUChi1D4tbvH0zV0Bcy9LXFt7Xfpm246wSOjgWn3CDds8dDKmedZGTVtSb+8Vywk0kKR5lLOz
apEplyAx5jyfFo2Ny66uValzvXBL8aoERj8VPq1hOGi3ktSp1PE09j9bKg8Ra8jiSN+oZu4z1kEx
btBTS++k9sAYeIY4m2HEddv0HRMqck2UBgNvh/Z+3EH5uxUpTtaJhu+5GV9G5pZSGfggWF7Jpt70
qOARvybqHuPqrQBAyrR/gVNIDvWCreVwF5tVQm5VVGLpa7ZbMS5iawTW7UlLCMT4bHIQzvOIYbuu
mq2rwAGBGcDtHQKwWvgNii4j2IvQdas8ZAtO+yzSajOjXEJEwcTWwXLTICwgAC3pBNdamX0mM6R4
6X6vKELEcbDwYysxY0cQjfkGlsepZpyMEkELaYfYwW2wZPSLwdxIrblu0TRC0hIUCzPGRPBgkjFE
4uaanY41ktlf6GxzjKdls/GjGSbscFYp1slnKIhiqTQc2+Gm1hCrmCg4Lc4j3Tl1vvOaXkCriNcT
2VvlXs2DrWba55QlxsB9Rwk/aywJ2upIK4k/MD1rVh3tAOKKDTdJxR2XZJ95jNeGWAHFalDJf+cM
SW8OCFzmuAtDqkeXJ3OtEVK5sRqdgvw3lj8VHChN2UtmhkeavXaqE2Q+KPe72cTWc5J3TJo3sJl3
NidSLgDvKyhpeIQppyVtXUNWMRgEdugfJBa7uJ2wadEsO1gCQ1+GJoCaYWViG8/2FQcM6MiGkubw
VMM2GWpsEyAfhAW7ls34HUIeW5fg5kvNspWBJEfbwsr7vScnW+HB1vgeXapAnGGGxjQyuUxqd9A4
HlVkJcGcWXT0spgkofFja8d1GNQf+vgfbXFcDEDXC3kAIv1ObB+lDqOQfSNZBpfbz8HvXlxyza6P
hT64wu4uJP2ksKivTQiAQqmEdgPqv9RpaxXZrJHC/qCEzB4DtvxMa5kKfc7VcBJEHrGzR8UdPW3C
eFSAl3VzL1REUI4rSz2Z8Ba+K5//pAjcSJle7ztOK8ydB2FlcMa0H5KYpEn+qKEyZBirLME2H+6B
cp3I5A50ZO5IwVvhg0RrPY6wnGSoAoobiGadsxjLMIDmH1gSCPAITtbkXalla5OANrLVtDZyDW4e
EeZVwO/EKW2l1qVX5lcN413Es0X7SSRJXOFXtLdaLJ6zmvGWM6x0iSxkvlHU9ps08EXJSWGg9xi0
TsWWozbgBBawXs0uIt47urQqjnDUS+GIkxbnWFAoGsx/kBHS2sDUSSsEvi8mloSdwqTM0i6yrrF/
wRkY6XRnba+VziZmhZYo3JEbEd7CWIDbYlB8ndK0zF5DFkXtnjLnMlVt18EXYYdUY3s74GEnT4gg
cL+svho19cWjJSg3FeNblMMaDhfAIvHVVKEzSIiL2E3+Pd0EXCYhvYgFZrGot0FWd4b+1UI7k8LP
Bit+DVRBOXfzuNabvyVuwgMzTKN6wUZQLj+RMTNHZGUgxI/NU3haJsl7PTDQ6UlICpRXIjqxwpMZ
7GzAgWb1B92OopBzm8a7MDOO6sVJkT/RfOmgUmkCeCxJxwAnsAAi48yUlbjmg6Yuvhr/t5C3hISA
9zEOMHUYi+TN8vSbwYaFA5glYfJ/TyDe55n8gn++YUBHDG9yiJty5xDH8UEXsIv1M+EI+zKRN6W6
oGEAY1d+Fyu6FgW2nPHbmD7gwa9bJOphZFwm7c5FtOl88h1WC2sJYlVn9kD2P1M4MgY5NtnJIC3C
Lg3uYSF21DeyFOEyNEP2WHaGQ/hJqm1leX6de3bEPs39sVZejPGly49K+NWqCc6VxXmuxickKhwF
zIOWKG+JTdpQhLyJCFkMvyR1owuZcOKqh7iBYhOczPlLWfQNe/wmUGloq9uoxtuikLyO+UBPYlPY
HOuE2R1uPohoR5jvfed4qYoWvTTxsFFXllohrEMfbIAtwqLG7CpEGarm94wifcFcaCaLKSWXxWYH
FbUQPVqh4Tc578oEI/a8e00lm54GJp+B9WpAOZrgbQIjIHPGVZbEvsKJhM1LhQJyT4Ar0nN0Ajjh
gZCHm3z+TqhYZ/2CEHiz4C8rxWuVbmYV7QZm44SOBP2nY3zXUwY0OaLjRBbIdjUYbAKys3WkP6UG
u50Tnk/vVAa7wcnBAnfpTFrxOpW7RzDtI5wg8n+JKsufgnjI+IUvUhecw5R6ywwPFQLGHka8Ddtw
2351S8EzcFMX6gGin7QAwTY8MybgDcOUPt8rA2O4yOcB8XlUT05RwjGRmFZj2Ds8w/5PEj8wSWbW
YzMj7o5SfEwlkV2t+VbM6MQArxIFVJkSpXggqQ4XV58nN+oymLDwc7gdcZhLCDMIKd6H8TZoZzOh
OdGHo5ZNewgx1y4ND+1Qv0CrJfSqrUqSF2TawQ6B7sWC+TNA5jH1inFbc4o0GHomUvSZW5RdXGaI
rXkKKeHNctDleMf9gZYzdNtW9STzBStxVtBoxClG+pjgJKAlYYYWNch1Lnmdr3X28DF2qISabYj4
RVgTQnghZ9WOEOILszrcLhvIqQb6lLH2JLydgxHeYXxVjL/DdIY7rufPIlG8tDHeETzAmqxOVr9f
TIL64Lqwnu4WPCaiQvYaStEWb0sV1mEAcT2s2MmZepj1y9hW94ZU8wLr2ZISzhp/e9Kvsqjc61Vy
SyEHSnA380/c04D71QNV9zO3SW8wNoRl0x6CTwz5eSycZ87jVhzqnDA3qXxj64DA52hwyEAfnc1E
utTAWAp//jFPLuMMzx6rd8ZW43qalPfg5JT9wbbRWNGpMvNMLKIgErKv/9jZqSzyEynK2579Xk1F
xNcAP1NZKflFrgoeX/U1nD1tUdmJHsr0t1YuBTqpDAevTmO+zp2fhuUmyseVDqs+qSGzMdLMR2XT
29q+xLLG7Hxjxle56S+9hWRkupfYNi/leJmtCWIFavwp+RiwQyghbCn9zqzmjxh/4EU/2Z1+i3mf
oVW32jKubWokLD7Wo1mc1cjYqNOh5oHIWlqy4RJOXjx+kWvKFADKRj9+EsG+WRIgGDMDgCq6p21c
dXyjLDJEm+ptnv4QB1k3rLWspD3QlZSvY85kaSLJmTTdHaTsD3X1ftEA9uFOArFYHEtQPZLQ3OZE
2pQ5OiJiraUJ+0+J5u1azn+D4a+G4YYOM4OMHLhp/27XQqINRm2EmuJ/HJ3HcuNYFkS/CBHwZksS
BD0pemmDYFEUvPf4+j7ozfR01ExJooD3rsk8GfT7lB7H59gxKrQ+lOgR3J/aAP+SRvQkNVO41I+X
Zdbt8hTlJSlfyLvKgmuyTvDNsJIMdDx4Ep8XKuGWoVanbXR9A5LVkCfwIiJRbVlryPnQwJlASgUf
j7LRLarxFBOqU+byQkWXrSEVwcYM1h8qRrsm0JfVMGFUYXBpJXKjyooVCSwwrcf0vEpFIo+9n5EP
p6hCDmfO/9GaiyWRHEOmLouOLKshddQVAhLeTzYaGbIBgesQq35jYl/SI4JjccuWo1M14r5B7yV2
757DxwNwHKJ9+LKyryDqlpKE3AcPZhlEXx5/MeeClR/c7t1QTbTgeP1XBUKI+PFQ9dfeIMxYS9tD
bs1VPyWrAnabBhcB3mPWsvH1fnXeq1r6l6ecxx3aex5QReDwjViJVdo8Z/cZGtqFlRI0jY5R5iQD
Pw6Tv8lk0jjVbWiHivgLX/dpLKxDJUY3yWzAu47/3AAAcCbM+/CkKwi+vGxuxfDrbmK4Z6M482h7
oPpXU21dEXYN5lhCcyFB5zAZlnQsVmLxOUpwIcB7NTH+gEK19bJbEjy24t40ZirC6zq6q4O3VnUa
Rdqj8DngQwtiBnUtkSoA2JI+WHAHH8OwcDxNOyr6WY4f6ON5Co1FKRPeDLPS9z07Y5U4gXl5zBG/
nHKDYV/gZMITADTdwiyVeRWGRST+WsRW1yOc2vgfsGEgrScykHylvHH2DG7BxrQmgVEh4Ux/5jha
dbPA16csopK9eBX+Zbq8SKppH9+fsDrdfLpKT4vJKqIVSy4DmOSQjyFZlZ636EGUKJMfmUtYtHvs
UGWC1pj2wKe/tgL2YHyGBELOfCl1/AlCixsTIdO0iCUSs/3w2A6Mcq1yI4s+UTEGJMnogbgiVFY6
y9Dhqy2vNQNHrWpWbUzO2UjiLEHZsB7mOUdqJaSAO5kz6CBB4UkVxbYwK3vo6ZRjmSAS2lmvoKdm
TceDRHZJTndHdLVe9PQ4DBygpoX0003ya0BVtDzFGWOgiSOMInPj+bwXxo9K62gitOFxPhamCMPL
csy6XgmGQQDycFfUu1i9dHPkc3U3ciVd8LEsauQ+qGQK84fcTfB9NdcL/Gz+hIVdlZB+ss4zZtrt
vLtChWZf3qJ0YZYvO8pGcQ8mhQW52vTtnkOj6/gcBi3JxhEfaBt9Go92CTRDIDXrqlKn0c5iiilg
1bAUgU7Luulo3TY3VoKP0Tfa8i1GqAxy4ZPgrqlj42KNveNa1bzR1FPO+BSU3FdHhc/SEvuCYeQH
QPoWc7bIrPl71TlS0rnoW+eRICIJEXU6mFADUTdY8qrxPabTX0NytQLzpKBdYI3vgccK7jRmrnxX
x4CyhyZJ1dbTN1iPCX7CEKqUzzOGB57Q0mbXIT3puBhzFOKjm3z1xTFFe+4OAkCw/mgK7XJS3nSM
srF5QCEQaEhwP1H9imzGVQRNboLywC2StY7QsqUYQuoTtRbkgO4uCeIOh1U4cHr6lyiqNlooMe6d
dCjqGnV+ggc2Sl5eBMe8lRdtZC5VRVuDs42WaVVslJZ8tnxOFtkMpxHhjyc3eCjCuFAshI1oiFGs
spTg9z3R/xvgo8vaxwUDw6g3dgjmi8GYDgunEDv+qW2kJFmq9U6BwTcl07tVuFOZ7XDqKLuIrO7O
lG8ZzG8W8TMon++eSfSAJadhC02PPO/YaQ7asK17QDeNSUoEBQ2x3cuhrVeGZm0tqQMYRd1D5jCz
WfymKViEohJtLQs3EHPWManfbSBtFOVgwvOJURKpY29LVNyptW/bq1pfEvXY4XxmauDuq2hTUu5R
BEpLwz+xb5FwkVY7Il9bcNXWXx4L7HiWY78uoE/o8TPvMef+i5JfM2cFEByQ50+Hp4nGJyZNxfif
CAtJmjk2ckc5ga8dmWe98o++fCQ3TVpEnsioVt+PUwZMAPDX0VHnFBH8IsQ56kJsapuwj5mu7VEN
8V/qvCVwKt+VuoeoteH8gaPPgVzoOPGrw2gn9arV8WvgV6zA+/ZaY7vpNSKDKlMB9AO6RuOKYs9c
FG75Z61HrDwDm4YhDdYQYn2Gj3xpkY/Uv6pocc1rjYAXuAJTrXLtJ3jc/PZHo9oBxqdETnbxhIFY
TyK5mN3Gg7sMan8BBAWfKX5LUKFDwINlnrVQeU9BhEZO6TiNWTWGc0H8rHR+4zRc8Q4pLgMork7o
WL7/hZQbZx6rquQ8MmhJR1wR9I5giWf9qwtckFqSDZyV5E8DVIy2sqKTMJjHVBim5wGlCAFmnTov
dIP1ACa1bObj2mKCh45hLlrskYKFNjyB3ufnMfqzmK613VaJ82vGcE3qiATh2ACIyiJCbTZ4caCT
qHO6JK7vY+nh+k/QJSF9i8LmItYaLthhG1WEkSPDqPVnigwuk3wkJliBxL6+sCl8lA06ptDcZO3V
gqzYiomTSM+GsSxD2MBjWB2nThJG+ziO9x36fcETd6EMokZbKo1GLauskHwN+CSHDAcaVYLACqbv
jiE7z9LsVzJnaFcIb6KA955gnPuD31po6PWlMKLrK4OXTGJJyoVTUfgXDBYL4BDYQUQOqzpHahST
v4TDI0HQZ1b9oiyTS2G6tjQ04MRYj0t4EpFuk3hlhzzknpDvg6ebaHgmb7VoMhL9J0bEw1QfUyvB
WO1AkMxy7xTKaOU64cRGNxp2ncSVHD+z6lBgExmN2m5FRWRD013F9mUx4AXUOSnGu3maQQps4xOz
rmVBD6UUNNZR/NWOjAElikGkkMRGobak/mfQ6bmbihkOCUoIHc8a7WtVU7wq96io1lB++YWS+hBT
qgaZck31ZuWS1cw4jWBG3fw0EKk8q8Iy5F81JuEhU5Jaj3bjU0/h5TEgPIL9+07VCHE4cDD2hnpn
y0PiFCaa7Y5ptehzVO3CNNp5HZyMzkXwKlARY6xvcxK3d5L/pwR/WXQm4A/4dsaWscD4xR0xwJwo
SjvyU4d3364LhGBSzTeAINNx/RV5qoK5hnTABEKKkctgtTC00MFJv8Cxv5HMAqLTP5myVew2NUn0
Ju2DyzK3HZ9WChfmtxprx+jwrGGIjMDbddsGMl6F740gANIrsamFD1ApanpyJWETp8KpVv+yItyR
y2x7AXY1T9y2DbpOyGrW0NskfV1oe5et4q4lRfgSxOIUZRffxBoSRgRXx+dE6HY+1rk4IwyJMiDI
M1x/zMqYl8WWPvPJndJWkrks0U2qFju2de8vRSNfxTqKKx5IhXM3h9Ie9P9U007SXTpGl7Egc20Q
fyJVwiyngqpCpM++N7b9kl/0wLLCYOxjJclKEMR9kJ1SKLeShi6h2+oNgwpXwCaP9grEsy+J85H3
nYVEjK1i6mA6vAUseYb2DWxloeFtNUmOarCQwLeyxGOtr6IW4Ud1bnFgCBnS4Q4Fo6HCFlF/4GJs
g3AP58OWVf8sk+rQxMTARfWmrf3VSGqGVVecpIgEMFP34rCrW+NLGT+pe9SKdtnwKpj3gPAaMAVO
zwI5SiHCeiPZOiBzewWKR76F5LvQXOWnrmn49fyOhogAnYTItzbGV72XXGkXB+49FSIoIRKWuyPS
4STYuXAohOxRu+7c0wBAIUI10nVRPRn/uXkDX5V6nl08N31R82BK5DqN/2pQQbL7Ed2NiO26q3t+
idBENYnMNmEmS0vVRxzn8WQrjbetG/kZ8CSnoscxkPH+V9xScjHX44gJmL8oSOMj7o6acNZSOUKI
RLBtdONeQwcqgzExCybKIGz8dOJ54GSkOsy6r1i8GpzlDTUhZzk83JnQvYlFZUdqntLUoDPgt6Gw
Z4lIaBq3LXdHlb6Fecr69n+jwKNUwgvF0kK0sp2Psr4rXYcZMJ5WeVYF35V5yOOTicxQ2ydIUkSg
LkLbzTlJwZcgyOnW8O1sS2VcZrxQjfBgLf1OJm3H3TQkhBsIR3T2HHJ3qPubBu2vJkA7I58wbc11
xxWswlpodhIehCbYQsLY1BxVAXgK7CXoQxF8lhvsJmSoR+9UrBcakBSr6e2oJILGMBYxA8iObQSR
hhEc/wj9rQoPqpruTOJogLjZBsD/NC/vQ5yslQbcE4TlwiPsK7224WAjbZwko6UBw13FvU/2gFME
0c73VmLZ7/qiPqphtfSUl9QnBBoe1OAaqucE7GIB6FHuGVLBXWF06E4J792BrS3/xp/spl45VE+D
+BWkRLkMuLgVa5ajNpkLir7VZXre7FXH914DZMJ16/f/psogjO81j7Z/Y6eYZM/SWDeM9plKS+rZ
Mj+9RAjTN1zNWeu3zM1RteMhsU6B/qybJxUtjPkEos+t7XemIjE8ZJVC+JEpe5vMHUGgcLOJxEmR
i+X/i3vM1+7HiCGfkb0nxmu55xS0gqXfHCQuMH3vkcTa8ngWXBsJopYoP7nVaZTbpVvUtj4AAbA1
WiUZCXN46hpoEAo0tZ2GXCpR6N3Yx0NVRRLB8qbXbB2DLA/2duKtCV9Sky9dELNKXC4NJBequxyy
Cuh3M3fpKRJeess3mXV8zJJBIuJOjSMyrc55fskRGHhYlomoN8W9VgZI0jvQc1OjycMW8QOwaC1/
OMo50JOM4ZnP18ZLJDMfSTXUmt9m7LJxVW3LMrlW8UvmV8mjU6eozLwFqZSzrDj18XfAdM5k7VTe
On0dIFAwQ3KvFH/mDo+eRTaU+wZrSfsqUFgbgDwhwaj1U7ZWYt+xlRPZBFGIEv+l8VMqirjoeo6I
cdP3ENKRQ5ecJgX9rIABuheVI6kSoGXIK7EgNz+M6D40H5NaMxXx4hzdEcnKMFI2MEnt34nk9CRx
MIFgQsWdxg1RQaona1oRa4gMmyy9dmgH2k/ePBr/ty6/CfubxYyAUk6fpCF0N7wHxpq5VNvgWe/p
BYbdmBgLbCXgus4CFIO8O4qk2YH919aaTo9Rqc8pp9coVlGzqwZ+voaADg4Y9ANZeRiiVQWHEns3
bCGcO+z6C+hAxEql3367CeJDILxZtFitv/UYCStYlTvmlVkez0NUbrjEtz1jgxE6WKBaa0NiLi2/
2yGFukfchQEEVyZlUzdOVorhGBcJd1lvUBZGmAyIwBCND9HmI7Vzz/PVmb+ZeALbDlU9TFlv8xIF
SNhlHQnTFRGZpKiTT4zHlPmMGv0Ekb8occ0rWF5NmEBouLFLYkuOqNVrtifhiKob/E+2TVErwG6G
+Wyu3YD3S96b6cGPvQUpiisNUHgpUKsQRZBxxeEsABBXFmuxAwMvj96C/kuNvyBm+JNTmJGTrD47
j/nJtPBnFtTR4nXGsxwCB2TEIrbiZb5uhmDZy7/kzFOzgWK8trxzejc4EHIZVwQLf/h4EvcIiSAN
/PgOr4wFc6LbUV5yqXozOQzsJDLYjyLYNbee9Wk9HP5yuDQC4qvRviFmBu5eY0ONzeCg90xLtMWo
qwc5I9SkNHY5WWGRMDlpkUbI7lpTd+nRZbc2cqcDB6gwXrvog2T8d02/EeUdzrNZpj0m2Z7QVg6R
rmbypABnjAIjMmWoIvgNsuh74r/F+EdCC1DbKlhXK+NZwdvltRvD8x1V+6Va7ekXurspYPwykaeT
fENnTOsHJAjjGVUw8Eud4QwMHoVl5vTOyoHCbfvnCQhQEG+I4yKut3XH8IcRL48yT6ZrcdJOREr2
j4hJUnoOiTl5icYTKcQkLiEb+BOhaxrHnah+ecVNjk+691vn64Rev9e2U66mqb6x1S0Ss90lOetC
AgYKHZ0fcl6MbnJ61dpbhiaIv0dEIm/ppGwEGxWZlkRpVkl3vfrylN3gvSWkLYwAd93A7tCU7Zxo
80ZlqropCEAr1Zbg438J/oZKJLKx2heJ67St9BkMDd2lwfQ5/8uV7FJP7WLs2xnr9VSB1x/LB035
M/DBCB5GAxbYKYPiWkKw1MwT36JG4CiD0ZUOp2nMM+QHg3x0k2qrbA9m/+ViBTZyPKUITRO4m7H6
XSflUv43UASUFRiuNHDaisKWAYuOcyVjLsyMzwMq4k0yl9KDIZUKSx3bdlPT3RJUlknjUkXhNSZ7
o+ifEyxUNO5m0VBFbYxyqaJekyE6EUCHZ0pmUpnb+NWIoVgXAbtdtHWMx+X4LEB7FCdCmAM5tOsn
j8CPDHJmCE48mAUOQgJSpJraZNgE+bo24y8BXNfUDNbZW+DU5EuJbbVSh2ecI3HUDxXPTaSjGrmp
XexIfj9dBOTC36W82LaeeaRE3XqCcihi7JrMjiStJsMLFgQBSrj6WM2pGqe1/p20wUJsUTWz0SY+
DhHY75gjIlGKpWQCWoNTnkM4TUCLkWi44a0/la5JDkJ/sxQ8dosySOd4NdEFgI6lalBS2DnwfSuC
xRCXMgYKVYiu7FCJnk0FaVE6eGY6Ud9rbH7SJcws/ILolnlBrUszheukYGfDEOBz7tmiH+1aNlFG
5qLvJSgO3WEABp3Rl4L7J5wrvTlBXZayf80Uw24RaGjgkNkumeymXD69rm9tNv48qgn5AwWp1aHG
CS11zVpMrKVGm+FH3lOSQa8BZ/rfLno2XU5nSp6BurDQvyx2BBYAIjV9u2Z/qnjKowlFLN8s/UIo
4CwZ5o1MpnoaEo/O103/ZLJVAxGGvDGDmDwr/LcGtbBM/jzrL5oc14xFFAhrJfGcFmtiMeq/xp6t
qkxoHijBMH3q1c80B0xG8N7SuxOLiwXyTefimH43OWJAsYgWkLm/fNSVsfAvngyL0oU3e27pJd65
YduQaDsVPi4DbPjyji4Q7io+urxfJ8pGlpQDNaqgsezmDE+Un3JYSmrABXkVp1yzXma9CHiSnkxt
nMzYh9j7UoZhyqvXrj7/aw/pnkQ2T4lDO4iePW+lFkTLIb2P6snXi4WJXKSHKSrrQIWokNqLqOFz
PxjjszZavjnPVpnqR829yDgtB8foq4XepP9//gUZFXHcMvVZ+Hyr7spq+Pthx4DsVUQEs1xpdM2l
1y8MBnDQb8mCSJDMzwMGEJ7srszYWrpusjDx8WrSlRM8Q6EwPoiHYuM/roQuXxpIcQb/Fba7LkK7
xT0yxX/mIFdNHEYb5qUSqxaDS1HjEQ/arTnZItF4zFTYqwVlUGk+qgbaRJ84QsIYUt8Xwp7a2EXB
OVQnKcqWdeovc+PlqUy+WkpcIPk4ShUu5ZKPz1IeuSbAhBFXorJKGEP6omNhl+XHcoFx5tk5j8GX
9J9GB3KOnsaCgEdPN9lNMT7NjQHHb74a0mEpYrsVkuTVVS/v/5VhP6uYbAdE+VYQngAbXYkXTVF5
Kt8MLEiHH9AZ8BlNu+OIBU7l5o+xNvdoXNZkMXDwdiuZb7JnjMRgMtbbNRoBtbOJJbq0KDFlDSux
RPebeE8hWButu/aFR4x0AAFRzoS24WSVJuSCQtkkD+tk9BwrYcn1kqAltHyKKOkW4qhc1SDZihqT
6nYXxeOm8EykuE4Rar8mwp2uA5CjuI01j5mezrRaOKaMW4WCTawPyllSZoY/rtPyxWXdizPC5ZFw
CEikuNeK9NhWQB5wt91Y7UvF4ETdPeZw0sgS9GPNbuV7hSajDA95jRhThJfGMiTX0rPkgzms1h2p
PppI9I5K+S79di3MRGSyYs04P1u46NxUSFl1tYNtNjfV/0cTsHQY1TFkgtDNziby9mH/7GuTN/h7
dD+J/B32W3kgXUf6oWAgwZssYTG2s/zOJcSbTAEq/EOjT9hMhVLlmfCOhR2uMZ6/9JVQ+KXxX8OZ
lpsHxTpZJlway1zy7jiFW8/aiatBNGXY/OHv79xs6aIPMmpMcY376K13FbKLz/+S4SdNIWYgDkR9
J1QHj92lpa0hRc88Kiaiorzqh4js73EowRHo+Karbc90Yho2DEBQ4bNGjiSwZ2+wInjpBtGjzjJ2
qg+bsF/IRDs0JFS+q6ZkvUFF01C/BlOSXhQUO7eneQULheNdOBVhadK6HZGF5Mh1PbKfOUi6oHQ0
CT2SaUqbkeWBigAzyEEZ5pcIXRgUKdyaO7n9uGm2yBFotD2nN2ZA1PrpShiwtT4989C17UKhoIsS
xaZ4InVi5rPNV/iaXXJ3O6w7yj4u3wUCPfbb7JmSfamu8GLw0aKmhavRL4BFzxPmXaJA6+YC6xjT
g8Gg4v+tHGyzwtqEWktI604mLdv/S0111dfxQbCqk9DXx8Qy5hFqxYqYQa38Bz54SRJ4ZIzHBiWa
VMCtKMut6kc21JXtEA2ribNaYQ02ksTpapRh84rG2RO8Y1uznke0CZRRUKi72+qSA8MhOXZs6k1A
AGaXUOJ1W5FgwzD/BEX3bWTylSSDDqcssrIt8XGs528hijrv6k8J47Oqk2gXfBs9jyCLcytBq0RD
E6yHlrFTOKy8CMVj95VyjguHrhEXkBkcq4Pww6TYw1DpI3wOsCcUUME6RUfU+cU63WnohBpHkG5I
BxBPhNWfxv5UMgLWRjkreB4KJi2Zit5IcuT8RLAU+v2zCLOc7ZSfE0s9ZcA0cFuQOfPg+0dD4lHF
loQ9ow7Q9FZfbWpcqgmIJzH1lNCkyvFwztQBJIjkaAL3rOZeGWkBxE32hfjlMrZEkm+wjmk8tDgs
GCZ1c6ThwB4Ar+35fjOjAWK7kU24WnHZPdrMoqxBv9KS85EOR8J16YlaxuEhpn0l2UweZLiIrmyt
w2vZhNc4KLdxKC4HiWkd5VdUjMAKhYPsjdeIQJJRRKw2HnjxeOFSvwUuwHq2fIctZDTajQmnkaab
rDdXAxQ5FalTahF3gIBE51bKHPguQn2AVTt+68phjCNHjuVFGC718ZaU0SJidi0I+8wkZdQ8qGgX
mZ8q7l+Lk8CkghgHh6VbxKlBY0T0aa3ZlrBJ3Q8vLLEYM1RiJWQ3pF55ne3U9tVEz7J+avKFY9kt
NZaP6E/Fp6wbhyB5Q6Kzu4LD3b+p4d2Cz2VV0XxqSsxhXKCXUqgQjQztizA14hhjfNCYh6Ap15OC
SmdaEfpIUQxrLSAwZEW2GTNwQMmNPnxa4c7DqEeBxLwkJI6MMaMiU2aCRCb7M9fuOa0v/PZ5lZR2
JuziVprxPbfyRxVvhkaMWhe9kBcwsPtk2R/meUyu3Gj5tmIKUMX7SgUMnoifWpL+IWRIOaytDgxs
dIp0b1Gg1tCKCedjbqqp0udpEce2Wyo5S87A9gt+N54EwCzbthYxiBZ3PrCMESqFmbZnhWe9RL9X
zGNN/achqY51/ZD30Smr3Ysw7flNfMNaEhAWEXDT1xBNiDol7lTM9hLVZednS1KWD4rHMLddufn/
PVnH0oJZZocWkWtQdTvCYNjvBHtXdf8CwXDUYGQAN0S3qEJN7MerVMXvqH2SJpobXFNjyxaeQZhh
kWtAeGpDQngykDGBFj15qkJmF2N9SFHfM2UdADgk2g0SlsvcSopPg/svgplssCHzODyQCIz5veQC
oeAGtMys1vRfQbjUqqMPxV5jEpAw1eh2msGwDpVprPZLnfUJDiDmey5z9RSbmeQMgg4fhny8Ctef
mA43wgb8rx6zNdoB/eJhDdNCcpr6W8R6AiO8nJsbdvx7kedcZOth8usUWU8m2rin6Q00dxkyPUX7
5QGSlDQSUHSdhAGZHQHe+NRgNJjL68goA2f0qRChWSuT1JzqjsfV7sbwuxTlF22JNCt04kdQaS/V
Uj5jHp/muax/6DvM3KdqRQfUMGDV0rUfDIfknv0DpBur534JAX8RCCex7C5VpuyTngcvr7iG82yX
hMNRBQAKCoA8x6siPMjvFZLv1vtFV9tAQa9XecJqPXRM4Vsxjzy8A9hxsmhkc1uK0MAYQlNZ6N6O
uscvsJKjJzPqEB3/RrJueXK2moLfAK2wuxHCQ9Nbq5A3SbZ4yeNdTEeAxYqsA1z9Iw4axoKgjYh/
xowI9imCNNpY1PxAwMw3JoBU/VOSV+ivAvdHNr8iSO8YBlh3sWXCIQZ2uoM1E/aPAThOeepRmYgk
i01MQAmjnOmirjVYTRkWm0KoSIrIwAxFl+8SW8d8M1bgvPFNySqhn3ygYATN8ccdObexwqJ3BHE9
a6qD5p9I0C2wv+tMJSSgfeYyVJ+DtWmSaie2Em/AOA8G9ONwh5BA6RZWhBI1JctnPJomY2cD5X7M
4pzMWT+9AAy4mLxxHpY9CCKOSh3gRrs8Xon8BpTmpvVePQ1xpzd1KoAZbE3PdvUukPkD64RrxQ8U
gGVKSHeRSNdCjueN1Y69iiSDCrFqWytPuAqq0WVV+8u8Ku3vFNk9WnsFqXjXTMtxu2o3CdMtsxAe
Fld26XLit/hHhmXPoFmtSP5xb9NyRItHJ2aJ4cHMHhrp7inyGtTUBVOa6t2V/u2NxOdQ56YCkXF4
xxrMT26HEkzokXYq0bLEVmcqzdWtESaw6csAR/rESFgGQMxw4ZOukF69RP9h6yDjTmLese/q9wA4
eixgbDCDQ/MDZwr4j7mIhpJXTrXjlmxP1DVqtu2Q/rovS38jEk4eVXEu5GdW31sKiCRqlkUVAz+n
J3ZBWfrRwmDoXOs+bysvVn3KO1QyI6aFP0PL4XJa8wBAtnH0ErROWIkETDKgISoFRhGS7xx7D7gL
8FeM8XPb0qgVnYEeuRhuevhoCa7OZGIA0ArERxjCTs8lHPAbAhfqE4+QvnruRq+65aRejJs8uaoD
mlYm/d1w6tRHQywJH2w9Bo4AQZhYE9JRyfrJhG3ZEZDr83WTYplOqv9nCI9aXMbMwZDODCxirOYS
1GdFvWXmrgtAafpIWCgwgvbKrEiI/iqzBzvWzHUgvF346/Mmq8Qce42tZt+9YCfSQ0MCLT4KptU5
phEGaUp7DprWSaACx0pyNnxtpbCis5qNK65gU3jDtxLvNMRYZhWvVLljxxz98Geo5h0L+NBqMgZN
wIyYAW8T3vXgU3JPV6xG1eaeItRqdmp5I51QZKmWF5fYk2c6dHGztOkb56dmeXo77exc2gSdzN4P
FoEn/mr7ZC64XhfnD+vHWTSPZ2doGosz7OuZzz9myzWbcv7oun6QfDnv58vjCX/pwklnzjg/f89R
PNx7e0e4kK0unGCtnswTnFL+Lz3AwhkcvDka23U/12cPeHSz6bvZ2ZfLMJute/4O/tJTsXg8vuvZ
p5+dHHX2Orw2h/kwO5xn62C2Pp3fpxM6+dlsvpk7J2d2SGf2db3+7OabGd9GPgMx8dr8bYbZ6usy
/9tMX9Tkq1h7TJU2t/GMv3T6wh9uVhsB8ipwIkewp5+QH3vt8B/vnT3X5gd3dniFs81NAtj3CB8s
QnooqaEN2LnHU9Tdc/+bx9fQ9rX5FSZ7zxBtgbMqQHBo9FO/lHHSWatRNm+TSyEaMccxFU+QwTHc
0uPA1kKZ/xlhe3j/Yl3gxXmW6W+nWwQ6sSsrJIZuLCPDschYXTHXMQGkEguumtQAUCYwwgGjBbBq
zUPhEqaHAH2TRAKdAjHLkvhJ/ScOY45t4KKAQljHxemhMgT2hOrVKLptKTEpkEmwFP2Bdpi+FTab
TdM6SvEN3/w2Qx3JcndAsBeL8qbr4Qt43rwk9sICZh+XJhYwAjPUEg8YsZed2r+DehPq4kLkUmi0
NzUkkDEMFFwN7aEHtifmLFOatUdAV+sjya0dOePGJLnKjMVzzNxR6ifTkIWcorQegtUtxGXDFeSO
FCmMTFEjdy0CClAJo3Qs63M9uIzVkwW92s7Fa1RId0u8xn9t/1OEP1X4Q3ieH6jzpnyazWw3hD+F
9YrSbxENY16darzQwPfpfS5FRnrSl5SstOBrkC6mdPGNK/wWWXiL/t1Mb4Z4C8y7Lj9875tGiE82
NL+L4qdnvtDsSXuLvW9DemXNNwHWJUt17ctF+1x5n4h1j/rLApk4SilgV0yp+0mLk+c6uf/p/U/T
nfR6LbBxV2SWOJUHgYn+270J/ldbL0cE9cmoTQUkBR5QJ9MBQVuF6y6jivyfAGo5JvifVDqlFAzG
eIlB5qcYDRPCDxiVDIpNdhsSa+NWXfpxz3iJR3BtFbbxM9zGTbMsbdTdX1docvIXUcMKUNKYpcZV
Mpw4veYNWtZvGSqb5jTEvPZz6tTmwqnXoH/NlsifFpJtD/5izgIGswPoVHu71cs5qkbhAlXVhRyJ
4GTTlhcQ7FXxa6Gqk1Na4LeZvbMruiUFz/xaSzFqOWFke9G32v/6/qcN0RQDOdj44S/RRqCw4/Cc
YeQvz5bPqfeR2788evO9CP0XsXUWq+Tw2/3fpsOgfq4d813yateo3wLqCb4jC8bIud1lr+QVsPg+
smdxHXHT0O6v2T+v6w8zroe2Nm9M3+BY3KS18cvAnxKeef32y/hlrFlTHK1RaSPCRu1EMix1Pvu1
h87N65b79KD9wXPQt+6LF8BNCH2b4WVheL5v97QfyJe7eo7Lfvzwb7iR2ikhkWJ6Vp1aR0ZlkFxi
Ij7W5Gqmtk6u5NL/DNI/Gc1X8Bv/DOYm6U6MsCFlYSf5FfUfAz42wpNxlppHJTlG454iEPGg4Z5Z
HU7sNfO7zV7ZuPAubfFCRMmm3ocdpi3kYoPfpXW4X8byTqXWIbnrjnFxcOVFnxAx/50Im4FCChgK
8kWkEf4zVL/y5CHq77p8y/q7K64NPyyVnveKfDCDqJaouO3oIbTbpnlxC7MH0BxBOYsbibMCRdEn
kF91uOgtCk3GSnPiDnv5H0vfkkVGBSjjnlo3XX+OWNu1JyPovrp22pXFTVAxF2FgBV/ORnbAYkeo
N8yHQmw/2aQmbNu54L+a4i3+NcUhJxYwfHjZgUW1VD6paL1jTSjLKm72wD111gPHYRoAn9PyGRvr
8objd5lV8/9IOq+l1pk0ij6RqpRbusU5YgM2hhsVcEA5tvLTz+p/LmfmFAO21P2FvdcuNuONMK0l
LwbHekj45Z/+iaCCCfYTeopmaewkW0bs7k/Vo0SURzBpuzBpzHB86uT1LOJz+GX8CPT1XOgBaT0H
VLuzv6UHn51VztarVUOOfysvX9doYc5AYr1tTj+244FIQZhJICRHg1oVWEm7peQq/813OijnrySZ
s9wYX1I/t/IplgSOwqIArrWEJ/KPji39J8oDqONq55DtU7cI18Veiv087Tux7+13x9TXLAHqAjte
gw2FUzZ1Hi1nrgYLsKYZMVEuHCxUf5F21LUTWHWK2e/GNs+DQB+b3+aI45pj34VG2iGVqCjaSvQL
LliLZqAPrDrtrO0jG3x/nz8hGnjzR5dZwinszqlH6Q9Qg+6EokA2jDy/MntYV8jsspip4pvO6LUi
1kHD4FGlbGK6YYlz47ltQ3AV+aqG/Mh+Ci2snmk7eAgZQsZo3rTIKPqq3eoT2PMwYcm3F5gnTP/W
KzYkukpItH3BJnfkfwcEyXIa4hhF8T+XsKwIQ5bpj2DaC2C9wTImU3OYQepOS9+6ad1vPb7Nwicp
Z0J8Gz5xAf4I5h8i3VYTK7keZi52/HxgEV29tXr91g71b9Ukm59U+8JavJXiGRiIpFfPtAsWYAdL
zhScLOTi7nDR7E8qvgKGn02JK2qGY3jzLGbrTgH97F0kHCv+fkzeeiLpGzz2zjAzpyTBNQVcRvNQ
6ReWk1ZMa1gfSgekXYn9eDTKV1xc34gsxxqYBOYiu0PKD7IYM1fOINCq9/BTlqIBXMa8m1U24qdl
yzYk0RFb4eU3WUUZw1Pk4iggnojBu+GzSKw8A1MLrXpwdBwgah8Mitct8GSzt/cNach1Ki9WGLzC
rI1imAh5yrKRVUIV8WYgqZzKreb/OOz1MUNUeEe0gujaFPitcRHlo/dmxAP0kEm5G/O3DhcFKN5H
fevt9mxW6dquCKpJQhUij2gebDiEE5DHGFejr8o4C/5Wj1GCCDYNAIsQr1obbIqg32WRtx1RUc8N
q0Os9va/0n9lD4GgMG6PI6GRxPIsAg6PgGg5x7Y3VjKwglvxIbNCcsMXBjX4Gp5wB7Sf2VJMa/FW
iwJeyXqaqMxurOZBPbjAKWpm1HhmKAq5Hhmm3UymT2oPS3ti6znJA4j/74LSPbb/8hSiPuVS7iJQ
eUNiTfP0ZGCFRegxBnATfkoOUhuFYExspcfYSTIT6wVnNBG6SBbQWN1rgh592R0nQhST6V82sIVL
DXkEOFra7j3qoM4N5Ah1+XlSuaa9ti5LBMXkoUXV1i8TjOLdJeDCY+Zk7OaSLNdcGfiCz9ZD54S2
LEz+tN4Cacoc3wuwTw6Mph8FVXHCqdSUPO3jHtk5JISWA0a8FmADTPYEOlu43H/J52StUeia+Us1
jivmTmhEMsYW/BiXtTCHM8LgfFsxL43acG2hwCgkLvbOQsnuHir3CRvBEm8L846gC1Yar21Jksb4
PbY/MQDEKTmW7F9cGP2COKZ+pYQcYvoUbk6kjb/wQpgsDwetS6JKQswCZf+PAFPGH9+2u0zocs1Q
Irz6dNWwo8mXE8R0oATBKYQBaRC++pxUX7FSDCAu0b115lSI63gfizdvAshlItCfN+a/2ic35K7C
451wLVJU1sNvY5iLsVPCevbW/h7hHHrtTYKZQCA5BfFeDNu+vLhGpwYeyykku25EuCDtp5qsK4FP
ShpHjTe4zI6V/Zm3WDWmRyq+K29CKbmNQjBOk0loMLF15gOc59JgQwAsYjOxR2tLHbJvuBr5/6qH
5ObL9pxUF5l9eQBVMkLY2pzXXz4ZRr+TxMWFaD/b9CXmRHFo6dnHdDmGP4ZKqUYALaMjmTULwaGR
2mhkcUqn97mkCS+GzTirrpCB+K9ID218R+BUYEoyJ7gbDBmjbl8g7zTlQ+t/emtvYew1WIQwvUT4
7pEFcwmQVOho3jtnHzWgauM3vD67vn0bbK4SF+WlUApcfN0ZGqPXERQ2+tyVZNnEMMm13hMdUgAk
kHiGPs5IiI/dvDU4bbvo5NuvUo23tvlMJhARNf69Ej6zHdB2xgPt/MknZZxRvwXZo/U/ButA1Nko
ij3ymZ0jeB8nalAmRBh5DpZwLz70N+FPC92MYWzjFJPoox04Rfh/837dIFztifaa2ucYvbzrddyC
cHnbpY7gReo36qXkOEXX1v0b5isi1pXKnaGkzXwF293pUcUrqvH+gxwHxkr+rU3QMxNrf5Nm2iYT
J1glKNyfGyZJT/mAAsCxkYk8e3SSUuPEGMyt8JgLC3a1hflPK3mGh3wpHOTpDHqcEu0F2sKG3LSi
guSDF3fqb4NKH6ncl6C49GV0zAXK0rpbCJ84nNzHeiifChQbE6WNEcZ3IRAm+5uIta6EkdcQDusU
3DydhgO0YtI4Bpuu8jdy+ELj+YQooukWbaPfiph9Q0vH7tYr0w8opdSF3a089NOSRznApqmsBUbo
oJNngrhXGvMA4lWQrAvHWdbOq+HzDrIzmYNq7SFgmLAzuwlhSHmxa4dHOcpDg6BvrraOFSCfYefj
MmkSoM2icq+O+IpUUELAGpYcGIZ8+6z1yP53vrm34xdLHoPiOLN48V4IyESZddRwrT4Jvm8z3yEg
7DukaM9TeOzzvT2iuwBXUn6BaV4JRgEtGrMYdbQSK3DtAHQhvxzRLlL7wWcxYMYrt3OODpYaFbVi
eT13ZbapcvMAiek6WRrJIQuPytZsHpre3rq0uY2EDlDEPCUlRiXFFyyoQc1b11armFSM1CPfOnnF
oK9yeSGU2HsDuXw+UoDz9o7GyXKs82CxgDA/utg5SdyIaDOXxalRTzWoyOGKzwDLOzIpf+P2zS3x
yqvOdiqIzpJpB6GWweDTGaqN0I8bo27y1zFWTD/7YEWR8ssQdyl1sgHGgdKm3cJAYt5WbXHwMt/m
psrVDQHADnF619U7j8GIpRO70jIk9pdN4T73KAAk9bFDeImDhB0fOzm6iFS1Jx2mkM2zLGioiRry
ucWS/F8R52c9LAigYS7cJvVakapnC3mcTiB694OkZSmjWxKspF7sUvVoozs2c3PtRI8Q2geKHIsa
SY2Z+7h/quN1XjxK90aREOGacLEp7Tpdw873bLJa6T3j0LKvnlzEnhMAKaBkCcyX48Ran2gqfESU
wy1XNb69pv8mg1aL7a1k5xHz4oXtzkO5WqYoUMuevgr/ONP6OEPFkl9cLDjqaLX8CuPrKQPS6xAq
n80339lLyhEG4D2sikYemV67un4g/ZfPtItvnM+k1DxSh68g3Gix+aLbqkSc1q39UIc42rtxhm82
71klqPd2hL+b6P5V2R501Hkxx53TyUPQJZdZGH+q4g5SDygG0+x9TDAK4b4sFBiA5p22GFBzJKaG
q+JuYKkjzCIsXkqKXrtm+LRAAguvm8V/xDSmOnugMSxUIW16wOFK98XasrgAGVn6ENvEgdzkYbgz
aiOsgaP610CXYohXE1N1yAOn4pcRaT+F+YvlfRr2p8Pj2wPnmhRQTKLdTN5UWm0w2PicxwV9UCaf
lQ7KQNdTsAsxeGeEww78XMC1cz64k8LgOlKhdyalvwvaDf03PjKckd5cbWryUKsWQr725Hg4ieXZ
z94SYsLZyC+9nhxv53kkSOc/VUyMZtFjumbvUbIAFqBOFEh8U7iSYlVk6qlWVU82xuQC3Rme07vA
kHvT6mNa4MbWomUROKc0I88XjqRHdZsi0vQifdW0FvSmr8xA1PgahoewPyO3iSfW2WSvl97en2ix
uhctfR06cIeM9MqDMcg91cxsfHJ7JhxFWh1+o7HPKdusiUVk+BMG99B9nwUC8gxhpoKSx8s8uzPn
b0ieZp0APk8VVqm8MpqGaPhqwNiYw7VuayzbYVoRfOVxL2urPkP5bqRrmWBWgh0uB8Ub8XiiyBe7
SpQOifXN77nvoj8KQLcfKc9BKbG2HCZcmnHL8cC8XfP3kBJA3vFCNJ+p2/w6ffI7BPNGMFvqW8aN
RIaIN9PBxxY/LELV1VKnbNGPc275BnFHfmru60h/jnqDwRPVMEvPTGif0P9ViFmqKwoHyjokv9gt
XJicsgU/8tzbFdI66p1MrI02OFp8ClNd3OO02aNlI1H4Ke+nswDPUOAiHjB5OQJlbn3MlYo9opYG
EVcAvLJ26BQQxz9n6VviHJKUdl7LVq5FNGNRfJNduGrtjhsf0VrJ9SSeS7IGtZsefYeoTXABUqQa
7nhQGssSDlsEoQBSCW0UszTukoNKJS1oFjzGAtNwVpaLVDL2teKFxWgajRgyZcS2S6JZa41GBxOt
9sm2TcyQZc5cWpJQHuElC/IWZzzI1pPKyySKHgJVcavxzOXub9ZjfcGyHw4UVyonsP1qXHPv0AXG
rrlLAAZVbJ44n6IcwSn+kSQHXFrbR9E7K8SfqIeqpR64B8uAqjHdSvpWjReaTugDTcsqV4gZMG20
UzZFa4PyN42ohGnf2/aYjZ/mD3p9u7rm8Rf4r/p5zH8EOi9u5jp/CboB39FSo7ck6L4H6lH3aMTK
x8hWa2B5HNbvtO4IC45R8SP0U8HbLPSrkD/x9FeNq540Cdcp0HVgj3YXSb8am21tfrF+DNsvFy2N
THHJzizZw1XSZxt8LkUXbhAmVw5khSFdmAiMBUdpgre1nloszAgB3Md/wl22wkM+/EkGgp21i7pH
l/z5ES8IsN8H33Amt0x3eSOZlrE6IkIyZhWXMJw3ybI+oug0o+DdihLycE+0GALUh+GULzUJMtZM
6BNKIEmKReRTF2wLBcHAc22WDCTdTzt6A8VRzRdSBTDBMsg0MMfxwpFY5WssL+ZFRUMWGtNPzByC
Nf2iGRo+EqoXchZS1to6sicUG2n7pbwpEvG1qgORkquVe1rgPGQ80F91liqVR544w3NTy6jBsk0t
kd0M2TE/eAWddGAwPgv8j8rgxt8XaH9dioEm52Lu8UVp80ZP06WD8qr4p1gSufzRA/0p4lTWL1ig
AbdwGYNbCkxG1Ih3wnhRQfxXLDjiHDdDIBbu/FKL13CePyIxHkLegjzZlhBkHEqa4SR0gWiypd7T
PHK2JyhJvMBjx+DUFe/zsGWKo0JEFoB92W28p6APE4HhhGipdxC8h1yL7oOOE9ZzwNRl+VYfaFQt
26SQKtc1gBnZoDQEpYwCTsPqlgLNc7LyIGqiFeoIBWz8EhV3PbjRKqfBpygveegfPf2fzRQknQ+t
Q1RDKt8YRywsRJs5sLkIqr4/QHxhTY+jUhmZDT3c10zZRtUyzziokJMHLa1SItHkozUETEqZkgOW
Z8rWiAdhtGF8owOv4JoZ9W9h9YTmBNBdQK0iYI+Gw+DmkBe3pKSSgX7J4WXgcCw5bkW7EFQmCAk3
iaSoz0fWMs13ZbsbPWRvHTcfCbQcnfK+qimlpsMwv4PJWYVUgezM4pAkMTZNqUr9RWKgwhGdfQ1X
j7NgCXgj4XsixqEtwNzUaBith6Qz1WqsOwNryehciDUP2qLTYAv5l5mk2uniKdZJD0mo5L7kbEYc
MxukcADNGAP20ynzsLI6Z5Z3mCvzZYjnCksOyh+ysjQtvTaG/6ypvU80vxcqRLTkH0kk353uvYTt
owin52Cy11qXLdBeL+fSOQzA+bxu2BlS8FHtuowljgsAPGMPjsFosBgidKeZWa8R4KGOLZoOFMqf
kUDDhFajdbz90M3XiHhjGe+TLN+EJdtemH2XjM1jr1mfrAhJC0F3pj4bk5uk7Jkux+ecnqJEU1a6
xL76Ak9XuMsmpARYKCJ7STDWOQOm+tTKv7wdlrjeNqRU7FLrNcVfShCUTS+lq88r2YQTAvD8wWjW
UYc25XTD7ED2BQwodp9xunFysfGoqEqTvWjxZMiQ75yZ9X3MyLAmNj0E2BqP6boKiB7I8oPjwWq1
sInaErWUiRY6Yo5ifDRkTJMWO47HsHkYxqnQXm3e7sIbVlozHDVsyxMDPkUsq5GTmmZ9SI1flxa1
FlSuxXlkaRhyStiYP1piUzqzPjsT0N36PrffU/9WEV6Z//JnRzM86sWcXu3oj2EytnKbdApybKvu
oiNVHsYzqC1S9VhQWAJwaAKKF6Ouxoc2WCubgVug8THE3JcQYPtZUEXquKlJgCde0MzDi228wkZE
P2GG1IQURBmeGSIdrw2Lub5/EI1rAltp3Ge1XzXTgqru3edGLvS7hz9N4+wilDKzUN+AXYiKi878
UfR3yvOUWBu9+BR8N6ZzczilZMwzrDKQMDRUi4iDyAreG+21YLPGZF21QThjzuM98u1/NfTboYSq
GSbZxiLjA2GIFM42wXNZG1+Ii4T0KNmy1yhgGwWtPd+jNWwWO2zcNJQtKN72Z9BOTTVsDDYo7LbP
mv46Q59pKuaYBUZu09768a6xJmS4Ny3QdyD2nvOAQihFV8E+0mG4xHZzoEhykr+h1IjJbDjyPCJh
6z1E/g1PoMcsM/KNXQpayuuza8A+oVDfCgdRz7KyJ9PeJSDbOms2ud0gJSeBvQxTWEJ8GPNinVpG
jZSl/KSCPLYYN+LZPkQwVHVM1X0ystsaTtNdFzlxW5n6RPkXwVpdNX4OeJ0eJvBWYoKsg6FNRtq+
w03mYjXW0ayEfDcAtZiC7prkM+rAslK+sgZYOSlYBDVq4XuZWaSl4ZaGpyevtv2j+GcHYS8dg9o6
EI9hACbHhnFoPFwyYolAYJnoGmuR9yae6D5RMky4A9k+DcCMGk7mdC4OVT09p/30atbRlmXC2i/G
a8HhkEkk8ducsXrkPUfetQ/1JSv+lnIbbz5+NrFvEG4/ufU9B3sOZgDTbLWsNf/szw3uh5jrwTsg
9SFgjICWABBUNR40Q2Nf16486yMetF+y4Iklk285atHOBXqCRl1w7KTDzRoOs98sigC3PuifQBMA
NoA28jKOvuBQIS6Ucxs+osaBTUwZvCf93hnBsrd1oEmUhgzrpCbBBkdPNfpSzNcq+9s3Szo0LHPl
nxjG9YCdGJu6bI7+6+TcVD9umXfXG546BF6DZyFRfmQM27387lm8DRQLk6TbY5FGD+YSJRbpxTO7
HdoClMhLJblHCDAwR0e20Z0pJissbx4plcrlFrNqbkamSSHfPIbVMHsvGI1Vu4BNXRIDDKccJ45v
ZzLvUt4Hf/Ce0nZH1FdnEDv71jjjNlGV57lHhlnVJ9Fe4a+3PWSaReyt3HDboft2kVDRgrvJ3UaG
nfJ1EqagEJQZlRkTbPK0QM/y3JjTOoh2GRSr6q+dftEdE4mcUXI4frVxUGPF9V+i/ypVLnjBVWVG
KBCTVT+43Kh8EOOZefSsy2XvmWs9s9dj+IaMeum33b4W+iJmSOgmDTPD4Wwjsafr7r7s4Wbvh9Aj
YDl4w5L8FHIluLTm07jDHqGhXFNDnzzjgsaGlXMrVNLf0RKRGcAcmX2W8vHknHtK3RZbLw6n9QSY
iP9k0mmQUrgO/XldV8AqtHpjUfSaGtDQctWPyb4QGiOhVrFYLwVIOP/eVzMTqGzDpLmigOQqwgfc
RteJJbQOKY/oT6NsL2Ozzsp/4I4XKf0D1/MLrEgIB86xYQhRlZgA84vGmDymAGUqt7bgPXXBydCR
p0CfQnQQVBjlXdIv+rcRKw535xYkyC5nMpbY08bGIJdbP6UP7DbeFO5pyj9aC9IqPZ8upxXf41PN
fK/9nrWHJeOL7kDqZ+iBz0424WNGwhCHzXLYDNA4kn5vhyeR6Uhxm42ORSQlDylNUTXrJ6sGQysD
pmcVG5FG/7YJeGQNdK2d8ounEotE2aGd8R5QaHPwJfFIl6rXp4nMMdTdTAOLFyfXLllDii5fMdUL
+bkKUbLugDGjIDtFk3KX09iCVTKNZzlAiLUReDKQorwsmFwDTTwoWzZj86VFKVSCoonD9WggfNGI
ljdhdiR7f7xUSDDokZASIpNEnhXJ/2iVTW9dKytZ1/GwxnCDjA0xbYb9mtw5HbmPcY5mg/HYx/Sr
dhBWh6CetWE8rKw8PBmpfBmwYc82qJUhYiSL5fJJS/SXWMY8fPM2pvPxinY5AKKs8ecWG19Cp7YZ
ADq/I0sqtnDYrJZIChcha2OBooj9hMZdwPARbWdJH+Gmf7g41x7aTgPveYgCxubDtB3FTG53VsHf
kxlvNe7xFBXPUMcnkw2QBKZdTWikvG8lQScH1aLJE4N/tsU7Cmk1ScfGA95pzcOi47RyuQ962TNr
f6TFvwxVNjKu1YCs6V9AJIISmj3sjGgNm10VGymLmaxkOjFUF0VWcLg+JrRfWq6fiCVdZmmwH6p/
UxQeQzRCg5sA+//zrWuC2IT1P9r1F4d6RiPom3uyrV9YOi8UhKlohoVaLpeatahTLIGgrAhWC3zI
qs2aWeLs4lJtX4qO/KWRG5973nA5o1iMqemtkRjrmQ+57+5qkCvAVqvaJjCWzmZ2p22C2aWBC2GD
JyrhjiXwrwIlU2Bd2r0wrdVB9sALwE9ByjMUuCZcYGvFLjzDIqyOJV18QyQJMRr1cIdkxShNBteI
awKruAAGylDAIosgiG/diODGdPdMgDITmVm51GOGJrACJU5z6T47iUtOK253/TUe5p3Prqlh4gyu
fBbxcze9utZvhArHAePRBO3a2Pta9klIxaIvUYUwMS3/jSiQS/KAgkSjKqYk1ejFiWbRJ2vRU4pG
90whMnLiLynup2DFoG3EwoTConA/mn5aGdovFJelrU9MT7h0tddmTjYlRjQflHf6TsNUai2bmx0P
CxLQpLt35I1ssIPHEaPcDV4g1pmwMRLsXOTjRi3Mz65cd4Qo6z0jH3r87N7ZiNp5KGX1UtETKDRS
MJGKSL5ZR4sboTGk0ETLRePRImM9V8yc1EAvN3OoA2Tp0l5VxbXlfu8oMDGii4ABupr98J12Zy6B
qWyXKOMVQUTJm3pBBcMLhdfMU44A/YcrnF8AeBW+w0ExFVJ+p4zdJqHmXKt4N8MB+YPrwvZMTyxX
guooy5i1Ub+J8CbCMdOuVccAv1opLzcRR08GRWXb71PKDrz6ZcASi+klCQR8+c6m4ewP42qrGRuM
N0s6cyQxFdVI/UQQth9UT0wSKbhHwFuAk7DtGXhaw4Qrd4oXHRpQr3zGI8j4wEa8F8zR2h4RaK1n
5peDTjUK6SQzlWTqXXPtpTcWG6ApvP/8hPkzNI9Uioim9FPWcXUzZaPSZTP5PddQf23CrpC4F/Ox
hPHs0Z7L8E/PecObl77705EYlKa2jyk2Rxp1o+II9My9hrEhTQ6wi2fkmyVKU2XsS/xPIzyQdb7W
aEpr0haR+1B5KXdyjLTYyGk78qNCdQSmYBCvCqJixWwAqwd8H7r7pe0zY9P/gmR4+QCau3AY8GgC
7ThCQCkwnKBFDNyIJepIDOwxYmVkwa1ATJbyXXr8NrL8LKd39W1a2ZkWf6FoCNLotqNl7Zh9sPms
WbC4DjkPHHNsLvTsjhVrgJLgyZ+WBBNoGx7oaq4G8hwIibz4XPy1/h4k0OS55md/pa4SVgFm/snY
ruCv4Y9bqg6xDaqFYWL59mvUFKVcieKfFX7oHB18whKSp311/DXE09DFchWiR4/6DRKi1GdGgLgq
9j/94lfy3JqG2q/5W0lryUnAixsCpOCpYGXEj2ccjwW71X8E7OXwxaR3Zvfu8TWpw82hsOisX41H
ARccbERj088WeMwFs91dRhQjrxYdEivBkeO+4GWzdWMhXW+ls7CciCRDCtDlTLt9gCjjn/BXqlgB
1vU0ggQOaRNrMjL8dmNF48VwrnA/eXuZPszRcWTZwxJhPdg/LbJQ9m85WjzfP2uWtuFRCflobeaS
EgOhqnu8NlpBm38HC7YYWRVrQfUsZfpa1SYP54dFZWKAdCsVCQqRsEysS+9NJzUH12NmS9N0Z8CB
Sw5NhmEu6yI6oIU1LMbsoMhDhmtgdo495oORA4C5T+C+WkRoORgPazidmiMPMaxc06M+E2W+S6d1
kfM6sxR/0s3yOTf1W232CHAEl0i5GYfpI8wIQFWj/NogNh4oZEQdNaHLqlsdqAdNj86Lb4X5cgiK
s5Yj/7SndS+X0n8YXrpxcZ+nyHMGG5dsxUAG3i165xLBkNJiApnl9a7tqx+Tu+YxFY1pOdOrTjmO
9GmDiDqDZmBem4Hu24Vf6+NZaHLslRRzBjXZ3JPtRhRFbPDeUcDhOcb5lGWKaYIEgMKF7aaaTXKg
NR5SH4MVarWf3GA/6sauk8RPFxXCtWZHOjjtu8nMkSDhNMv3okQeSXBqq7JtetZV3bWP8HULFnht
/n/YRwzsg1ejYHehBclzMjwaMGiT8Tn25tbrvbVW+W8SM532jmMf0g7njsdPHreOdus89lZ68U6m
uUvBXjm3Ed1lTuIXzfKzBDDXbQxggl3QMcH4VYAqDk8G4nObr92BPK+B6Yldt0enim+QERvL/DIN
1LI5pRJERrbKKdYJNtXiOwLbLwW5MNQYDUAISbkkkhMMs2enZ9mcFPjhgo+y7Z7q+m8al1LwETBf
todwz0D0LRiatULzEOAOzsihONHUgN3k1SP/7RiL94T5No/rqNfLOrY3/wEOtPYUhViqLOyqvwNf
h15Pu5kVp6c3D7t/QRc/psHCwfWUwOeVx45UYNNk51p0Zw3AXs1EecoPZkMvday0al0Dm6mH557S
A3/eo+NicFFiewQRFLh7WFNu3QYQnOMdfbP4L0JOTRdoBIqe2WPyMfe0jNp77PIB0hoqKyP7P1kb
ZAT/iOQlgrwwAOIOT5P2rggVNapDRc3pBQJNBEvuMuLZ7gRCIaJkYI8AO5EsJ9scNg8NCOtuWf1Z
bND9b4ta0qCtbZpHQvcbdhEMtBnWIbxDL1gk9l0LNcZo4eLkjAn+Ul4SzQInh7NKe59IcXejU+Xh
iyaEqqAWjyrGd/ixyKdAk8m0ZKRy5tT+TxEC2HvWUcCm6HXXcUSeItbYCMfIcDScT4G6fjRvaDpA
7fIje3ZW4H4FW5Ymdm4DC+p5tNQfx9za2Eu7Yx84MVFXpw1gsw4dgHZwgh83dK/6qG10Bsjpw1Ty
av5tljdokoxNo31Z7K9Tj6C3iK1vhwGseAT6u21To0LUqzxnhVsyQ1WR5AyY2NjYvMCFjNaRHnxo
utg0uk2OHrm8dNL8qjCiWdjZWzuXB0tK1aDHz0lL4niXnX1eChCm0C4/Y5QOA2qSNHp0krqqOjep
v7LBX87g7WxugQnJTWf+aem2dl/igc8KX4fCnukGV8gMD79DOlxDjoqGnlgqY1u3429NfxkO1pZl
bctEh0J0tFh+MSlgtUspsDD89yidVwVtdIzKoR+CdfFeaai5igsiL8yRCHJyF0yC07yFGVerY6XZ
AubpzNAaVh57WGm0qymT323uP4/MutPcfkGcVa9il8Bmh195UIirxgPJ1p66uDjntvVcspCQurGs
+N0TzGRp0hO5cTG64GgqBbALcsnr6Ud0qOqjADfx7QLublugKYm2jbG39choXAwntWWuh/jTayRO
iFUuNNj8fDAaKTUshTC9rqoYcVbRm+QYIhnXmxegy4y/+FwjeZbVm/pUso5gCI3dUKi7ezgcIMYw
P7k596OzK1lBEAS2E7p+wbDyNVod3by9dX1/XxBF7pXlOu5J6ouCb82qV8gtBvQnvuHAjGCsFtRX
VaL4pEm5dbBJUSepVcd/X2I+nMeeMMqwOuihs9kY6fSRBKiEi4toja025yursN4kbaYWsBIAV9Ai
6nBJDUBIes3FDeo7O7e/OUDWXrKJZxLluZfYqD/09iF8nbwX5zxE4ckMsFQW5T7Xaa/1kOFwtGqx
SxjtiLpsuGmSLUt6LtjLmtRE7H/pB3Pq3FsBF7UIXbj0qjHfy3QnHpXGBQuRRc9eClzPfv6ANAj5
a26wTlsz9dWjtPDa8pNmLuwaBGPeWptmAA4I2WHUGFEJaBCfToMM0aJq8lmLSGcrw72DzEFwhaT3
jv6W3oS8MPIEEoBDWR9R5BtLq5/UY4xQpFHUhxAi1qVi2TzQLUNsx45brGdtQM6NiM0BiwPDOrAW
rk7dO90qvEK1QVhQx6aaGbbDp8MVmIbBIk9vgYUnU/XW6IR1G7glO6NmCl7aHC4nBZnJcLAuEhid
kJPkwJIMFtaYfk3UUq7vrbDkRVDENdejtyGsEiVGyGOnDbRv9MMpVi+kmyhIIxAlFSSdCOWOxsNq
GadQYpoOfpsQkFCBSfEkbDCAmA0cgdN5zMCMhP1f36it0K1QwVbFTPuerNTiRw1TCDdjdPyjAtBS
iAYBBTfhCrlzyKqrYVqUjAK2FkSfawsNKvHIgxiZEGTaYkefse6z+dTChqCZ2o0Q30q+mTkzwKiM
W0b1fJZrhw7Hdp7tAG0iha5DwIDHXXLse23vpOWH5ZcXZJ4Lpbi0w/YtTC+OojWC6ojjjQTHVkYI
6J2zNd5NKWEhvg7+TTTM6K/Gi1z6xptS/1cetgbcaizqli0yep1EowL7bMstJLyDFB1CAHRamLoL
BaHJjXXWY7tvEap7wYkizMybb70wKCFsIh6RdFslXpLcXMEV+yoxfIvKessa+iKK1MzvF+mg0dBB
MvepckE72ldJCt5E2hoKItlsy4ZV7dxt5+bcwhe0C9Ixt0aWoslvDujtyMr4MGk7k+Aum+dYJQY7
xhITfQBEo8jMg8oYc9Chau6hT1u6uXyX40yzQK8lOh5eUgSxHbejwX9NslPMtx1dQhcidJ79hUwr
2hjn0/DlTu8K7ibqXc3BMktvKXxu11DbRnyhxn9mkeSUVz70CjT7frQvERe7SbdKxuhUFGew9nuR
qqObI77pY/XrXAqCFQisPetTse8G3lvGPLxHxBCJVesIoHyY+HyC2xILKiVNfsZychqAHNv0QKb3
5vQpPJqOGcr4HFYNayOAuMjs7OCazeaWnYAVbE3KUgEYYdC7j7JI1uGrIcy1xPwh0nuqYOUu+3Yr
e050InfMLetOymBWL4Ldd9NY/3wmNUAvveStluHWZik82/PV9kPoQeWmBwlT5B+2axyCAeUznDqg
jNQEzIe0pcUOJYo6JiToj/K/oi+fkzz/lhkaZx7XNJMvRS62piLckSfZmzu8kGvQUiy43fJapcBD
RXsimm+JH8aKSd6c2A4+bImswALo1Bn2rWotEBkPBHOwd3DI6csuzhfvemyu/Rhtl9S8R8fquZq9
N1EjX7lEcIXc5FeBfw2XjDJZlP/j6Lx2W1eyLfpFBJjDq5WzZDnIfiFsb5ssZhYzv/6MOkADfbv7
Yh9tiaxaYc4xf70OsX/QyYtRkZWCLEPozrMilZExQw/NpEpby/ijHUbExDEBHq+T+V7T3fBxvOTF
09B7to/O/a4QYTGiBokRowd3IHv/g26Ea/hp+lAzmERDrFE/InXxJpgeIrg7vM3w+XLDZa1qsQIu
aXzYzUX/hPmGBLZIm0PwCUESaUh9EAQT6PiBTBe5Pll3sv+tLLpeX7zEyd2fHyHTfwNc/DDugMg9
sWRFYtSQHWYggJ6RpfBnFwUDSXRrETr2wrgFEWEH2ZFOmGzaZWeFbzad1P+bHMHSiIC4GKeYRuQk
ZtJE47evkRyUcoceGPAPRBXnvTGQalOAQfwn7+M9E1sb1q3NqRgg/4chzLmvfr0jJ0sj33RFGQXZ
PFAk6zEiCtm8yQzHCzu78t6zawtVS78PacJndoXVuAVGplWfMvoLoYG2bfqS8Td1dKYFer4NXMgW
qXOMtNfI+xxIhsDZtDRgM7EdYPNv3V0XydyP+pP5TJJ8LxE/9Gnrj28gWcBSnC39/zfCwY2BSUKO
zXHo3JsNOwZ1OJFyuM5jn+RKGB0J2qXUwPD54Bd76qGik+7wKlr5HjF3fMp1JooImJKQeYYojml9
K1FzeT73HNWN/EXV4vh8AaRYzjztk1G+kNZwc8YRVYRekdLYMbMn1NMTD4cwX6aXFkEkjs+TgClz
8L5FzrZGTqxpU+oJ8KGT+J7ZsLW5jlYWojzJ1gFNrkPvi1uozNZM7x2XOnj8zZDs5f4xND99aFvs
VvLk2NekNoFUtD7MbE+v6pMnXfiLAWLGXecIqrLngMYwyteqZrTrbQMKFhOqkMOuxrFWdsBp8SlP
+b4O3jhUrP5VHx/GQFCUC4euWQUm21/jN+I6bADwsGa0kKiW/sz6C1ko7V3cMlws18koNx66Wp/Z
Vs64NfSrjTFaOyMUoKDx1lIUOv67TtyDNEnriJY/keEwlKDqC1h3MIPPo5TYSHmbCAdyOvvfwGc2
fybbOsABZp71FH/1xO4lPI3jW9M+muLTLPyNqL8ihFJzkyFIcP8VEcM6Nx1uUD8XVtZf8rg8zW0M
2OrSpdGLFMjkNTP6m9vkUKlASlNEL2aP6yEAAmfG9hfpPKd09jcw9jnYJl6cq0ZKkjZQTIN2RsyA
va0loTB2qQ0TQG4I8hgh9AZJvjA77IXQftU8PBPrxvbJ+z5Mk/+/XaxCoGdqAXaFftU4LODnzCWi
LRYvpTe+uxIR8Ps0fZTxHvubIn65n1bItK90ymPF4AoN5dngYTJxlA26+RRR+hN7uciMW9rt6REl
+mVKUhIzAarn39RFqGjuJB9syRqIaVF9uziHfF+Vd2MVcZAGJ2xkPsYq3YTtR9vOS6PN2UwAsmNo
pJMn5XgflXZVmve0gevOKH261yhjioAN/shvLoutWykS/kdef0KBrCTD2ZzgXs3eWd6M0+OLOU47
b1JRcqh9w1Fl2sv4xmwvZScPzMfZpMhVZBNmN0/73nwWeoZ5GbtU4z2inKWZqVBBBVPo+Z4SJ+eS
EF8GOntclj2TvzZD5zlJy4dC+vXBJ7PQQmC8yowDdf1zZLzlKLZ0IloMfGap11z4ygosxZEGpaVD
Gpe7/Aeq7djH0GZsgvkC5VL3sYuYPBkjFspUiTNAoEZ5tXzxuO/Ym0zvJf6ZEDBv1qk0kuVsvoa9
vvTc/EUNAFRe6DgzvluEOwQOM4OSmf86t+4t2zYTRaLP1iVB7epQ4GRSAsVwFnX9MBN8FDe17wVv
8NR67G6CtfrsOf+8cQCch6R9wIuJOIHLj1oAnyXWez7o1qHlBRar8OVL07BZU8KpNehTU3eDqZG4
G+W+/oITvvCz77pAP12c2IgSZ5Qo8tNOGJLNtrOncl+zoQp5kYwiwWfGcC8kEtD0GRSrKoEpUtSz
g/7yeVR6ZhzR0RkirLdyLfzgbMyE3OsYlbRlxLjSn7PVwHaj/Q04FRV0HliKydsa6DVyMgAsiLEj
qrpG2zBRPzk0mJggN0y06YwIk9BerR6dqCfuIRKiJuxuA0kYyQBLj8KB6SBWl+4+J4VKFlW3aefw
VxS/KtsxxUaAMatjbx8p84ibnAYmSxItT5VXYE7qi9F5/hOCyL2JEQgRkYMpuHtodgCAsc248Ca5
1JQiZBjy3yon/67trVVfg/CC8Wcl7bKK25tt0WYkTXyFKkM9UNNRMcjg9Gb/2EN0Y/LJaAdAKdZg
z882eGVKD/xPywgUZ23s3eISL1gz7EkUitBLSKwvdr91Zy6tHJ2QMP8cm6++7aYXkm8ZbWggtSyE
xegOn6IeqYHRrOOpgCjWOzRDzPt9hoCL5jFQDzVXNdFngT2iUXNvBEuR+GUvRrpGjLITOlAawWjc
X8L4WgF7QLsKL8feTEdpXnpna1evQ8e6LNhgAogiFpCqpbJ3k8aDIKjLCKKi8NAbRko+GYrW1uEO
B0prJfKei4rLjOxhwiexK1Pzds+TPS4Fy5NU165dyJpPiKuoTgNeaGuoj3E+HkUJ8qMqQG2xL604
mN0bDzS/pnMSzIMju+eGJ7kXs18w8xW3Ji0JF15uPLfmeO1jBR9KUuhxdEpIxAqqBAOsOrwgmAPY
Xbv8aiTzhzdqjzzaGsPAiNgcFmZbE5MenGI3eHfstynZpEzdchEuh3iku7bjfznXrP8xpshCoBov
pU2SJJN/Gy5uac+PfoKSQEkjHx0jhLeclOLK5+ljxT2Kq4FfqR5RF2c/6vuPWM94xmsTCVQP1qbD
lYmtoeCkqeLm1Dnuz8iOwcT1OiVrXWY/Q0KghJ/i7F5HOlgcq3z2iGboIXTnIyEIrM+ykfDqVeTw
/b12VX1zcP5yQWVCnANiJSbnp0FQnfXPox49eosYBBbIUJf8fcptUgGFN5fbZF/BNPfycGll8i+H
s5LMYAJfAmpBjTfR/h3RIDEHRc2XoAJC78a8RTE742Kr29RiOJ+burwgBt9ELGpYti7z0rrr5nsz
QYcxCDgt/8xqi/quQ7yjoJo9awMfq7W56ygzLHFX7e6Y2lsk/F7zR7z8E9AXYe4FWn2jPwLsDSX/
NGiH/rcvMbd/RznFKQPloCdPA6z+GGW3UbfObmXeQ3dmnCBeigobYgtrs83/uQSdQ+/DeBOTYw3B
oSfOJmdH4W0MZQzKcK+MpMSEyGuZrt3yLtmmQb9LMuaDKDDawT3jRVuOMzuwDuggnayIgHxiuKKq
nk6l9saKNy52bO7McjNEfBbtt453OUtGP38pQhOsf3lqg5snJcYeqM/UVRogx4n9h1WsCs+9hxVU
v3CePmSCvMSz9rGjDMLkZSD1fh0kk4BastyWS9+JNo7pEfQ5oYL0/hk9sNbgXusXB9w2rFElXCsI
mPCWrvynMTRTVCk2Ll5vr5RgxeETjPo5jg/8s0jGtdcdwxFGPwF/3Un3Dlqi/fSoanqP60N/z+tX
qyQwBjekSW/AHN40dkTJlhTPDYhJPw3RPKF3RkvWtN2lZ1HkTRJj6sfUX8wRwicYiRlB4wHYFpnk
chOjB27+ZUQl0JQTBoGCFinfXU+pYQjVcMAIQOm+tjGep+zcsWRT7k5T74EC8guOnx71TKwkFX6F
DJ8kAdIUnnLPW2e4ArJA+4qjYpPUzmsUopfveKDQI8aMpVqvX7oIH7o6/WjyeBew0bVHMoegpBe0
oIhf2thaeO02MJJ1Ekh6POh1zYOMUJzwkrUHGXr0yDHec1QiZBwburGexmyDccXxeEt5J8XHoAHY
9erjXObX3KngVxf6Vcbmw07+pWZE/AO/vQ7QuNKgCVafWffn5QdXw1CLAzmzwfCEwSaQvDf10UbV
HQnklfOA9DAD8IaysKUQo+qOx58Bt6msg4N0M7Z50GSbhc9PaXf3IEY/NDTUK5hWjM9AgytKThCR
rouK73jWN/pIvthkLhGCIEBodxkdVj/TnWMsQ1R4ofmdDYJyG1qHB7adYoBiJFgR+mj01IrcU0tO
7S1Mst1M+8Yjzhga+myyEyT6mSBLOlxDNb5T5iL/orpbdSwDrFoh8PCg4kZ3w2+b4SGwFPwp6WKB
oOipl87BgtFX4AIO3+OueOC2C2nf8aN1iK1ZHA+rUNs5WPTJhEXgesl1+2Bopzr9aXTkY/Ux49pI
fGPJzxbUODmZETcDzHqmEtrIMZwcdd3Y2i7ySoahvfWdYd4WAys/4rgCcILnzueBISNFwCrt8eMm
fbxElMjw10PXQu4B97Az1s9hTT1pWfa5mnKE5HDet25Bcq5ls9tE8gcbhSQa3ZUnaFCrJBTUXuN5
7Ph/Dn9Hlv62Op0Zz5Mho43PCRBe4IjJOZ7qrywgEzGyrwnGSOqFo9Iw6DNXXIelHRENgGsqidKQ
K0ePn1smMJEV/JVevuyd9aSvw+ZRuCB1GJAajJ5zVGbG6CBewmXmNCs+MSAA7+gqLF91ssNTgS2W
WYvLsIAxAr1BfDCQeLGa7/mJSvfNIuQl8CmCveMcZ7ek+Dt2dxZK/ZunHHz9Xll0RaLtyC87jb74
5zaMP7pU23YgaeuN36O5bbtthJRmIrQh5bPOU3nqa7EsHcBbbDECesis+OfgZRiz9lhxTY+F84Xf
S2JJ4nZBAKCefCAezI1NdHY6SnNzO0HeYrDMKwWWsHhX+QqlxIIxQKuLsdfQCfSPHuEr/zYj+Alw
4gpKohR0OCwELCIce/dEs5czc3L3p5oXmoQuLVfU6hUGLGhT5r0M97nKdsa3IDF/YLvOl1oOv2j+
IsvBkZgX7W1vc8eDPvLh2/EWtc7lf+gsBhz/oh5bNK1D9rAASnk0g7ZStvvLcuRYpXNyLi2CBIC3
ICri+CMP/toOjStZ1/KnEMRxv7A0QIJ4liTxuZB4SCSa2ngdwBZlEgA660dQEneEEPgm1n5JAIGv
uFhhgveQ5y+fVILsk4bbYEpJPqu+Uv/mymMVNjvR0MOJaRMl9afjas9MPpHBePsuKjdVFK97HWkx
AhBEw8SlLcowxSRE0pBD/dd0RBq/MwVQbhs9jBdG/wc2W9UGSIRt73tT4HHtCwyB4Ae+pVuQd0G7
tMaYTDAT/DeiGOW0Agvwv5F3tmisPfI4BaYHcxwgphJTmP6Wr0Zw6wekxgt0wdQJKFDq8l65KyST
RkMs9EgsnfnWkbtr/5FhP5gXZd91GO7N1YSim8OkPKQtCy2ygPN0meNZ7j1JKvunNt0bm1Bedk1k
cbYHLcIfChJiW1Z/WZIthYyYa9qbIBxXXWIQDg1Cm8l2ivq38raFt235yxIy/BxZA/u9HRM+L/qX
+BdNNK+6kW8c0Sx691h1JPTm7604BCwKXOuUcF62ZflOZvMQkpjBSWtqd4OmUukJQj3ZzOb8/2gX
328cHUyF10AN3fHyRRvdIhX1C8t+Q5xZ8+N4P2GLS9fY6jJGvQjVmKhEf4rIuiHYIAx2cIsRmHg/
DEQJXwU7hoWkpCSTENR1o/rKeboqHnawCsbZ4sNwtbTFJTsWtVK2qk81E9473yxyFwog5Cnvk41T
vBakPZ8VZ1d2+9n/EXN/MNX6m3VZA17D0oEPo2n2WeloGvY6WC4+midrTPfFOGPiHXbFyPtp539G
0Hy67MPUcmBWpkvoXuDc0UTGFg58kO4gcpBe26icS3M3uc+JfBMNvHAyZnCkqWcyT5slIr81SqYl
SGOqQUrKsl2H48P3T1PMzIyxeRxYW8tnneZij4URYg8YyQqmu/j4M+/WIVj3cyytdpzsEVuvG85X
C62YNsNMa9O7P8F7GBM2NibLNhRN5VE1chmvY3SQufykV9m2ofni+xCj/BL4aAIF5Cvsu8/QdnZR
be+1yH7DEQoX5a8JNj3aRF0NZb8VRykBEVHpYDzc8G65B4Bjsd4fJiy+c91++NyDlcwOHQmCYWi9
OtjR0n8o85hgB6u61Ck+4+RHBtENACLLAZ0M7rHHWSe2fSB+mN6+oeD/qzvjWLb6dkA1WgQwFcIi
X5dyXJPd2fuMTR3EA33024/4j0SEHaHr1qn4cS1sA0OZozpbFoSfpWgs6waqZ7FqGHio7VYbnyZw
wjZvR461IbDFBkQS9Ta6rwR8kRuQePMFEURDnFEmz0aXU2wCC4IIwqOdLUsEygm2HAs5l6XAkSGg
tArNF6dqdeT0v+kZEQ/60Ta/x/mhR9XK8dnhoNHW0PamJVgWEllys19NkP1ckAeTvwOx76nTWsBE
8pCc4eQNyBgb+JgeEJK4+E1wVoizV9d7OYGwK9/hNvsDDbuzLizoUZVnnWVubwwJuLJDKMVkbUTX
CRZqUVv/mp6vjSFRMrwavbapYeF1c7SgmcIstQjzzx7/SRxyrleLYM/zmbCVzuLupsNL1RPI9SxN
J5bg6asvLfgObD/GYZ1VGmNzgMREYY2TtsiaHcIgsCFYq1WYassSn9pcT18ULLPLvlwNEikzMj0/
juhE0DqA6UkCa5XpeOHrlIVATj6YGkjEhwxbm571NDrYgZEtMDOeM9Q64s9B9ufC/3PIwhjN7slW
1vwaHwP+JBNxU/WWl+7eIVCnRhflUp4yEV24HUt94hoyZTRhwsgYnMD7vjjPkFBA4fbQNzISkh3U
1zabf1CeixxOUaZ/9tOrUfjLilzOfeqzJEJGlxNBIb7Gsv3I+MdGfYKONr2UIYaarHvW3fGUWSR1
dHtPK9+ists7dbUuSR1FfbjLyFOYQf+YMVbOmhoeFmEGkw/nswXkUUena/22dccQNN/FtJCtl8Ir
nPmtFLTb2pXq5ORRZnGhfgVidArqyzp/L/tvm4ZvH3Nf0iGmZKJU+5prHev0fJj7TWhuencVyI2A
hWQQcAlxxURs8tH354TVrkYP4Vmv6tKNYE04vNwwVfG0UTh9yzRfV/HRR14N0K86hNq7dH9CyL/F
IUD8i+oedhq95sbe+8wLTdBkLjrkiYFDXv2J/BowCShYDQEZIsex8ZaYFNDkYBUu3tBIL0zQbRO7
InBsjbkeWcTiJcjSW9u/js7Jad7DWnsbTXddMsjUfIay2Xpg0JFzNml6ODzprHQVI0F8sf/WwpPO
7CzOu4Pl1wcNnzmdiSDTJ2jfE+YnmuYdtTbcyQH7fdjzzvUQRJ4CSquUzeUIM1Dt2UXdIF6mXUTB
PUtrlXfVPcTnBlfKG1bsK+xx3IzoBsh2ZXaFXwAmVM7knDliOy2c8Oy2OB2xrQyxQ6xiyv69Wwxe
gQ6a6s84thLDuRIwB2Dd+ujdKdwd2bKrwkF13DUNXS36fkIJXNoHYr6QdthP2qcDwBJJ1T1x7wZt
LPeF+Gws0KSo43pjT3BnmgMeOPTmjG3DKNa+J9iPvrbEt+vufdA9jFGEsvBjhzxRdoGCjnmSi0PD
RmtUYkMGh5MzfkIr3QmIMiZhI1911366093iRtWrmyBO0AyHgzNkW1EC4CbglxmezbR9nwZ/ZJ6z
2jS2BZkVTok/3A73STg/lR6DAhnY2wwy3ZjQ2tT+NaBEw6JBRWIU7pZnovTxPwU4nWoNZhXqOnCD
HpIPi/EPSTxjghgBrBpaJI8ozAJLD9dQg9KP125bxz39244Hp/BA4pLBoKLIGaMh0BEMvHHJ5mzL
+3x+DXlZitjdB85JGwAP3Lzq3EaPLDboV6x1H5tPxs2i4mQevLcdyUSvXFlGdY15LKBcr+3G6+nQ
3KV6dvIJ/Rpx6CYpSWj8ehDikgQyuOpp92e1ihCh0XwZMFdIrCUfrzbivY34q0dGhvJhgGxUevKZ
dkr392Nt7AKCSwWXg4se3SbuQaP5WldqpWLYBztw/lfe+xaKh/mYsZJ0nI1adgDi65IzMiUr/zVY
nksDYtHWHODrJusxfViMhDz27RGRJ1O/68dLplBSaK3rn6amBmKmkj0riYQZP/dUDgxzy6BfiaY+
5Q3bS/IkmuwbBSntpto0Km1Iem0HQsttdn/Ky6OOAYimErKXY3+0nFWzLHYk+qx09OHDl0n+vAux
KybfR9865m/u4VmJuYV4IZJwx9scIYMmNhCW8ikdVfo2zq6C2tB/jaiXJF2sgzvdlIg51pzdjGBI
MWBsY3O3WIO3zlHd6zAPynn4M1yKashC1LiljoWYFXjJK50yjDP67axgPgRBltXCVAujun0OEp3n
eJX7+kam9TnRLKQIclk1+imFQdTKY9RHhOtkmNfHHfiXJz16TnVzq3XIIsyehhYJjMNkwpuMP93v
L8LjHdLiV7DToftaDheNJhwNCpYeD6ipTmqG/6wjdrR80mh+Ru6doPH3fo0XzDrr8ChiS8Vtw8Bn
d1Dk2XXU2nVgRLeeFsCIB3UwOexjqktlV0fPzQ4mJ5gItWPjuWu3keecxaI1fTqcrgbas6gDyFxi
SDRbq1sY3sCDNNH2zBzmTYcbrr4HUmJ5dOedh5h/gI0yGu3WR7RDQKt/G0Tylafa9BSzUiwtH91f
DOPIpm830+TNc33k8dj702pFC8H409O+iJZ907puM0l27hwSFgBg82gwHyTa3tCrk5T2S8w1aUTn
XHisadFlSPFignsIGndlkcbt4rHJRtDOv3GBtBV3ux7+Zla7R4R37JmJaChclblbUCzbdXod4ulb
vSDFQAsIfakIvgjuyFm4TjtWxaeEu6hGousHxBsW2mGnl9+DdavbaTkMdLnjRuTtZnTfJHrrtIdn
XZLFibClkTtXD44ec7OYVtRSisEsvzXkABqsP+hUg/Lhp285onjLvggotDr6AHzMa2lbGNAk0l3e
ty4fnyecgxtSddDfCx4fy7qL0ltUfYijHR+n99u4DLUmrgaktl15HRx/0ybTivQuwR6/tY8Dg5Ue
x+tQyo1bwhwAWlcNwC/Ixi6Q9ClvaEMp5DpMyfp7TdefB9BWrlPHHzPVzPe/A9gBTXK1ioc0v7mR
brNvvY7dX8slNRqv+vwYkwpHgL5iI+bE5sZNrd04XEfEDYHJOJE4TLauO+xijKVXUu8AxIFOs0wm
hJiPcgaANUGIXFq6KjUKGjEWzw0/UvUMIGFRBcqthfsRnn3c8gHZ3vNWR3VwqoAdCfEXogiDI7rw
2EOR29Vws7MJjW0E3avKzhYFxu0ctnEz082OOBERguCE0gioym0fqyod1dGbf2v2xZNWryNclY6J
7vVXy1/wzz354u3XTaIlMv8VmmCeZIfDgK05L/+1ZtMog/da/GgAPeK7KlVdHCIA4T3NWucwiCf/
CC67KhlvAqrNKP6VeRVfLElpfcLAr3mJgGw4IIdQmSf+zKvf3Y2OhYqZc93XjEUx1NTzhjy6bdwA
Teq5Poojc8DpHYMYDl/81CYkujhYlukIlOlFSX8S7+a6+rZsynNvk3LOZrcJbGSVjEJqSiRJhRP8
6c67o43LtrhpbrbVPexA5lZHYz5h3R4jb+lxF4wWlILhI3bFuS7YBJheuamJepI45dRvnMQTbKYz
41M2zYEgS3waV6gHFz06xPjekfXITNWGG9eyojWRUqN1HCoEEdg0UJAlcYxuaV4Hfr/xKve5a/xN
IxAjxh82w6KE78KGSJ7z2iMsVfOluZVLJIkErby5bMvy/4NvjmolJFFQhSzAs/5N506wge/pEUIo
hC9ZyMdmjKqGfh3u/JQtkokCJc121VuNjNzE9TwmNF7ad1/hkUJw7uNTsLtDncmVcEhVZv0ss+ea
fExahovv8j93yqgdrCxKowoXgmBXUeeorOX8FH57xEdMwDO7ByuzyV1VbfUiB3c7x3LtCxK20VdN
RkQWB+Ra2JM5Ch+CdSkPy7WO0ihsaXq9Y+jfcwOm6r2krcexOOHQ5GQF3GZQ3o5UHqn+O6THkOca
ay3zXRUm6ryS+fNKuNnU/4noVaveSovgbkhvXIcmv09RlisEU+scBE5kzDuKC/VirphQsZN0j/5w
aDkMTtRCfmT+y8Vx6BmgMDwyYnnx2FcWMWMBEg7QET81Cx1AXltxZg/z1iWiuvDQNGHoJ71p2aYP
EUEciF+Uj3FIni1ostkL0gb0WsmXROVV+wjScdJOrMh6AnwdxPMwbxraVSQFOAcYktKNF5T7PpQM
Yfoq0MssXxP9p6luIxZvVFQLa3B3qWSuyf9t1sa7EvOG1DN9OIBaS1YwAH3sZv707sTbrPgqm/dg
9NepAoJzYMaXMHlYDA8y8VdbMTsE1hrICjSm0HMDn6y5ZUb2wlacu64/9HX1a0TTbsgaDitdHvV2
ZBfjHEKLSAKPpadHOoyt/0aDygjEwD9xL5z5FwkKEwLksPyYEGwNFm1nxMozq96cuV3HLbVvsi3q
81D49NWPItDRMP0wlkDE3CnIaOWBPzPcu2Leiomd39k0WvaA/bWs5L6y+pPnuVvn047KvdptlZW/
K3KgIpFCM180bcs4HAIxzkps8jhfDMQHNoP/BESI1FCL1uaqpFya5DahKHKYEiAR+qH9WloKON4z
2cqkihH6/0vXIuDfSfJBCucWg/x2DLFgGi5XhM2ggy0/KTEUFaNJmDIuiiMvKMQMSckHIa6An4Kg
pgr6TT1719olyBeVECjyYmbOY8qzM9JO5aq3cKqafhG1dgNszanbla5F59rkfa6aDsQO8raGlA99
GgFOtBePpnwOTHKhsme8bgkMNiNjfP4Sg7xs8j2Mzy0ErEsXWv9EXj8SLd9UId/TuKtvHZJNXYe6
2oO8DZ9tfyLwISBPwWRTbZvYpf3Mj4j+lbfQknsVggG7ilxZwqvnW4H0Pe2dxZy8KNKJpREVxnRN
ZM6n3pKN4OO1dPD9kLWTkbrqD8FD/fcF46Ms+POz7KDnHitBkmkQ3QcaCVQQ5gNk4d1Oqfw9MN46
bZKg6n7qrPWU/2jDW6htNdArQcr3hx2NokIbzpNS9BrhRZfun0jpEozsva/sTR6kh87C4l+rNSds
NsEUpctWXpBuNWctPxEn1cGmA8lolbDWimOf3FCwGqxsKTvQmCAEQY/h5rBf6mnZOO84hpKy2M3O
uFZlTmqCoNaKn76Otu34ydWss8MpatayvXmVGTj+utxLzEQeBE+fk8o4RjgX9WkXgGrQILT36IRr
c5sRmGquaJCfmuCNJYeHrlKb+bNa79RgnZj9ALk6LhQc3bkwyBLJ4SEnCFHbzSCxYOonOz7Z4l5m
/cmkLxyGUxWfbT985vnTehXhsSqq3wy2cdySSGTzV3/F6RKyyQma+0jhaITvNXivUcQ3ayJqnqm+
nTEe8J1rm/0yxaKQMV7mdDqD/ekccD0eTj2yw6jcrPC3hFDrvWdNuhmhm5GBSLwQjjPcTbW+eRv0
m0sWsCSftAF0x5IUfLOBu8Mp5cqN3QWqdXxLyQVz5hO2b/meOea+LdiPz8eBJxKj5tbTQV8CUs2a
R0+5V8Kg67mpJgCZliO2g7A2eRyuQ3bADllMLflP8eiir0HngevcwkhVA1hwzqWLyA4dSjWS4VAe
YnQMFpMqC40PlW1F8Balz5zF3P5UFBM0D/GW8CdkMccyWLxm0yjd78zcVCCa54Bh5xUNWNe9UwcH
ypkRHVA4mcZVbRJ65w9Trz5517RiPa2ZB3XUx/2Zey51giU5fjN8cDeQ21FwjqC49xi9Jgwx8BqL
5G6hxWyvhoaay0HOopuAka5x+mfh+uOBYkLD72Z8QtZbN/iOc1yIqktseK/cFqPh4O3qOFiTAb/1
KDQgGcKbslHRlpXNoIcRTY73wo6fsybfVba2KYLhqvo2/iDI5fDyuh1STDIJPgtaXkUC7I7MITHI
rPyeWHXrN0D5hqNnibeM9BkYSep2gzwnU/+KJlUJpFfQtDYB1O0QF1wXhLdkIGqGvfswr/mXb/1O
WH5FklPV0jZYxBAX2w7+cECaCkQnhfO8mtV3WaUcUuZBI/fRxVZbiBcEWnyz3VwxuiC0qm4uLUZl
Bx1R+0gC95g5HfCBcKdxZLC3b7humOD6tUlER78VBIRHRBz8MeWL559cvqZc8hGqfMuAg/hSDz+F
It5MFoOzctFMwypotwXUiBCvcPbVWsmB20Xp4Lk1UmvPrtOuffzDSM6bvcRoWvvhOu55AHICfNYz
j07nhse0JCK07Is7e6OsGT5khyjZCA7claxQlVUdtipb2yxEzESKWkr3yoozaj/HjPycMTjEEXN9
0e+DtL/M6CLS5hUkI6oaBokQdSpbwBpDyjliwPBvbdkeOqPcmQ1GvaElIc7fT63Bum5kpP7j6qdx
Psv+wZN4bsrylNKnoyqdxsucfo2Esnjh/GLZ6Nnc+Na/e4ZScjvvsiJozUfXziQyQozyJCmAzVoS
6o7oiW09a3OkExR9HWv8T6AjjGBy07pmsGx7PpaP8bD7B3t2SggGere+0rnGp5gsWODU7bWtX7mZ
s/8DI8+z/lBi+2QCW3kz4L40pY5GmgvfxVP1JpILa/lwVi5r7YvtP/6//x/Z5BfZ0lZo89Yf7JNh
xGfcScsZ8YM+YRnaYImimuaDUC9Y2s4+d6uYIgk8a4IIOTtlMiLE9LtsxWvkMPoRxSlKxV9X0pCp
CWDkMmohv4hwkY7e0C19ZsHnyKcqql268JOLBT1tP4U8ugGXa/Q7OPkWJMIWMk9LcBINNttWHUmN
x9gx5pxgTKM+7r3KG4DZBCVPRAInZ0ELgeinQIsZoA1SdfHcMfibfqeJLIzky9MvQY0A2P1i8qGc
8Ihe1vbwO7Cq9NgMlrwFNm+ECT/PJVjHJR28NP1jgZvTcOMTS5zaR3byq8Gab0x2mILRk2rHQB7U
IMptorCRKaQxamIDgE/AzHc+duinfeadGnIYUYHM9M5h/sKiR+Blr2tKM9LdaTwkX9E4svFUueIF
pj+W5rhtyYaoOMUeIRLPKjIgxYB14J6r4nVFSC/6KCMcD6JgxzM86AlbZG+ZdbI0sYEh3bYwWqJ6
bTu8MKZzNJ3ixbN0blA0wcbeiHcVrYfMWMaSVXDW1Y6NuWTJZxtKpgIVabjMWwOsLSJTGWuEo7Wo
n5z2KonMMKZ06Sfdgi3uWi1LrT7celG9ywQToWbazB1UsW6bTMyUClo7xLOojAvOzwAgiYO3Y1yl
7avQgq3kC5TEdkogsfyMXv6bUOdW1q53LmCJn7I8wvleoYGCvo3TlvArl08opq85UmKvhvPY8KyN
kM5CFs2jomic2+4YZhlmYTJ12fP8x9F59TaOpFH0FxEgWYyvVqCyLDn7hbDdNsliTsXw6+dwgAVm
0bPb3ZbIqi/ce67jvwvlrlPkY7WVb/L4b5RUPiYUXAdMevQMvAdO2DqkDAm758WjoatnJ7+WdP5l
W6890O1pBO3A2nmS4Xmmdj1DIxOqs8NQlsoSLokL8/4FdFBSEUeKvxtGpr/CCU89BeaOvpEnWcCm
IFLgwR6Yc3lshhu2D/YhAreT0EhUMxv0ktgDNPtIYS2+zAUpbvQIMQ3JqmNEtfcHfMwucgLOEM8k
mXb07Y6m/+TWSFo8Hn+FnC+z4zdEREtFouh4ph7KdhdhGmienVGxatEPiHcZZ392TbMLP+q+OWdI
2RNyV3VjZNbcb01lbcPSeOsnsfLnF0VnPPvtsYud45z2AUGOX1bG+46vbMHy86AystloTNbZvY3Z
rpmrc2awPAtiOsaxmcAyRED1EGklYBnwskmg33ZCjiKybgBA+kbo+s3qbpjCqoeepRQqYdUi3DRr
pFivbniVDIAoO5f3ub2gucK5ybjhSbhtoDvVpR8WoAzRjUrs6PXx6cAyctz/h2itHVTFd9lQkgkC
1aclajjUgXv7J8vlGMIuVzx74ymcv1Kb9Yv12JDGkbHM7PAyKINTajElemo/2AlYq2lPppwU9gN4
e1S0jAzAEyEi6bNfM/4YvezKbzbGL1VHBYAZC8Y0y+InFoHowFnvc3VpPRopTb5pHeJ61W6dIn2S
UuOF+arpkgwDZdyjA8fHQiLYkEoFcpQdTuOhinsZR5I2/rnFa26yIsYL7TGHXgwtlCG9vfMMDsKi
WrNS2fYjo9h+r6zxgWWObDFREXWoYyro+f2a8iSMdxvn3qIzoirBehpTr7R+t7bBnw9UlePEQ6vI
0xh/OqBoet4ddWCLFiHuGfDXYWbFtwRIJ5wHWy8a1oSg8BYoFBWawrDYbcrB25Q+H3JHnzuEp2Wz
laA28UABDSSl4FHkiNc17AykP73ovgHuoQMrKz5CAisG67XKgFLp7ZWTvKBkxYK50ovwJEs7SKLu
EFlTYK7yvGba7/h7VxACUPbPUMi3oVvu9Tm/j1yaFUtziSFh+Q4cRpxN1W8y3pyyueds7LJ8qU2B
i2SSMJQB89VNBsPMAZM5R83s2f9Cr0r/LIpxGZmcwiT//o+eX+qLoz/u5/6atDiPok3Pox6JF4tg
qCaMWf9m/98bQ7WPXCxFNglLXI/QJwxos/PEFomZleMi52eQNhFiPM/VI1IRTK3PPA3t8CgUWIWi
N+kXjIs0eZGx6tqRusN8oZg1sLM0xNO92JAGKlu8ePG/GOGOAQaTgrGU/1T4DP0IxfXElAJInwPt
ERw/AjKaTiZpy17DHWXQ9Z+DCY/uaCha2ynbVFMZIC/Fr+fcTP0ChX3q3ybof6MZcQRwhYaBl7+n
ICQEH1tCnFSCl9yGbQkdKKvg16N2XEx+1p60C48Unqrl4vpFbTixf9Vthvek57mKcFvC0oTYJB2m
3C67ZVX9XMnHRLmMYl5dkIk1e9yCaf/IkTH1f47/PWgQspEd14l8s7onQieW+5QTCLLWploIgHb+
W871XgrW5VQpkrlfo73TpiBrws9dSxYUOvostXVoZCP8YZBDL1r9lPKAjAVgcR1RL+dKYRXXvCTx
0z5NOJmTOIBfVJrJBeTmIfoxenRELMRq9i3A0WqTG4ZrvSZRftK6o6zix75hZ0s6yl5OLLBcfeuN
7yyJVCjgb4kHPW64jSHj1jnujlMjnEMLXsa5e/1P06D9I5u8oG4vEbbokJaIn8rSrbD2CoOhaqpg
5oiskm7vQKjwLfPKOqJckpyqkZOY6Tv06kU4FP9rPY8zENlRyctI5JXGDIbmht2vOwHCx53l5PDi
vMectkbydVbNR2YXx5Ym12nVMZmJxcNuwbsVJAW4cnB6ISq4OV/5vR0QN8U8u9xqcRRU3rkTM8RX
mm+EwU1XQSu5o0XfsAelG6pzco+jS8albE4Z5TnCAXsVo+QqCPeeuvGWgWdDfG5DCMjguozO3eVh
m6FBVgjK2BpAcRhRLNGRRvyAmLfDRWJA4j1C6R6KX+csbFUkpcyx+nKXh6+CdzBmmNqYzs210tXI
bKlMiUtk276sCsxPmvz1IuNoeH3QFsIkYaTI4JlM1+2y8/e1t7TD4giA1uMBbxfDAUv+5YUeovYN
a2za8IRx/nbhxfS+owofx8T4BPMkZR0QKk5oLGqtDUBOr2jSpv/PORMDQJXR1bYHFsc0TKjUUKva
HJHN3NH3nYysJ1Zx3sXzCf/jpocLAs4ZbgPOCc2mjqi4KjucrOO+NRTPxGJRYoFV63tdMW5xUT7+
GdCLWROrMNnBe95E6j0p7pV9q0M+OeNmxZ8LX7hAK9C+LHsZt3+i5K7dbdKgu/E5quK1Xr2wKyPF
npEYCQJ2/zQwVvXdHx1LMmM8t/1eMGaIlSC2U5a+2Pq9wxXmQ9BhhZNV7cpagoZ87khpbj1g5i3D
g6kE21Ic8gb/kYue2Q8AHbkkdcxwXwfU05n2Y1XVtldsdi6DKTYV1RrpTiz7WQFXfwBwtjFhi8Qi
4VMF1YL5NUZvye/g7+rkvbSe2IkLspUsVG+a6UIljR/cgyhm1mvMWme5c7F88nJ6LICx3TC/OceQ
bGbz7sSfOQWN8N2z2RRb273Hy1iTNE3YX6SIVREMofcxrfD64R9UXzASovZV8Ps6GKXn8Dyoz8Fg
eskDoAOS0OKgHIBbeAKFABq6/j0ctQfX/u1QrbNQOS9rwprJbYicAZv0z2IMHav3mYdTYycKtYiJ
IQ4hSueql+set25fc9mztcmNmzMHiWvvl1OGloHCceBRxwhElsQyG1mm4kZ1yhHJ0yPaTXy3lo4N
xWnWXAY2AH4cYxzxt0Wc7QaJCItgzHD4l8or7h7MD9QnMSElCkocx4L5O0wa2jc6hQG5QIW4ZNQD
2zePc5FfIPtjhn0SxbTSeCoHndUyzVLjQm+oXhO2t2Oa30Y0CymzKw+57uj+NiQXhiPbWYK5kXqW
5aP0XioESZZxwGaexOe06IKW22qg5uWO/L/exWf8gFLYrY8FspmapNZqPE0dkzjxyZgm5T4L8REI
C3IfZWw1zC8MCg1xanhiR+c3rF6H5rEfPx2ujQxVu4a9z0TsKEjSy0byvp6cCAl19jyz0mm6S0Y4
o1nqJFgROdBcKPkTxtQ93Kmm+o4Ia6jK705c/KEiFx5msfri9TMKlgLMzcZdvodOMNUa0fZvU/4O
PrQV5LIHEzOirKuviZghDVIB7lKgaa1xD92nkkN76XwpzcL8vStwOHhx4Bufg+6d5oHsqXjrzBhr
9fcsdVaxIjiVeMHwDCUgsv6RI0MYxnvH7KVmItF7beCzETQQbBk2VNipJWtnDGpna7NLAtSpjLPR
XhwWI1NM6g91nE/i04RZJ9suw5fG6NAwOsBtmMbmzdY4cvhyeC5sxJyIE5+GkdnsgpAqwP5SVhXM
xN0iuuqeeRJLbpiML9wI7taud7b6X680htj6KzIkHTNhdcsgzt5pfDB5CDpA47UFyjaiB1iEApqX
cJJcO/vESsiAS2efWixqbCN68Pgc3vxnYtrsL2HC3PUsT2GB5Y8jPskGddOELsoeO5ZTP+Oi7wZF
27lHjxphTYWHUWMRJUqDJ4zc2YhMIlsbCGHcIdyw6/4uahqWUdtTCkqXsQqDAvzYKp9OOc7Syjbf
ko7Jif2ZmtQrxJrVSfTdZOEu0r7DDsAmyqTW4BQp4fjXJyfygoqaNP9F2CRo1KfRCIBIrhQ9pJ0e
Y3evOCKISJkZ/8Dj4X7CMUNapA96rymOiTaCIufbzP4SdnqDME4KdNuAzzGFMpy2X0AcQGzjRwk/
muQbf/Uq77O1Q4GFd/tB0X365rUf8NExf6gHfONvJeOIlmVThmtPp6MPyZ4sGc8n9Zof2sZoXeUY
J3AOeQF/YJK9R6rc6cQjogTEbcuBhzAYLfQmYfg7YBAI7U/TYIwJxzwO9avMXltkjfSfa4ktPUVm
meQxi+r2QW+eWbNaGTAkcCWZ8U7pWaOkbGrjpoFlR8Kyyrr0FS7o3ZiIKAZUjQ+FtrBH9mPcpYPL
k8/JUPB3ZizPXPU5r03c8lBytHl8B0hknew5dtgUipeQECMj7RCozGzE/NMUtluLdG5qel/fsWBY
W1a5juHwNd1m9vjdeQobmgh/Br6BukF5/XrADUSOAs3OIpK0Vxljokr9tu+9pyBAkeaR5hvIO6tE
kICOLicoFpslHQFcNXThcQzWMOq3CPc5fYyNJTqiGOfzgvtQCgcwCEn8yh0wdd9vsQItrNcnf6Qx
exZlyPcBUGYUm97098tXW8EoQJG/dbhr1fgYc7iH4z5WHlybm484Dm4C8WJ9+TVb7q6xrnAKpTav
85mp98kcjBW+GcYlRAGywc6y5+XCzhjPJOae0cqDzvgM8DpqOIZuxZez6Lqi8JDYCfZwmlQJCClJ
ryQIokYiyDE/GvScnbt3Ear6LJqn6QVHXMv12WmLyGDvEEVdg2+PtJrjcqH6wrYfEdwtOn+UCe10
0EnSqYG82Fjni88GpnfD1rrXNi74lxnNUsOT0IJ/GxN1HyZOGGKytIhzHVBXi62tc0DDFgSx0JyT
4rIsJR3nhC2H1WNj/Rr4GLHtWMzzGGNH5XHGgcw2V/vlNRxQt7C4WZlzc1owKRl5Bu2ITrBT5qFA
4akvBfCU4VPhwfFrPLElVTZYKTJERrWOYIioqXrQAJ0nGkML/a3xMGLXIRAk9P+LunbRE7KoU5c8
KvfEcYt8flj4mRPHcdYjAMI+LJJDP+NctPujlz+L2j7iBUQG32/qhF54YjiM/lH0SD7AbEorPagx
fivUSHUcrkuKobgm5Gx6KrFX+QmsZdp+mDO/GKQehvzVQGMe6ey+yLtaXBgyxycLo7f3qDSID+c0
Hj5NYF2j3/5PZmsKfHYj48IaFgMUuQrpNqrWBRTmv7TEQBoYiypNZ4BNBwvGq2SBpupAd1/hK/H0
YIwDkt2yehQQfXG1smr5soCqgoLJHL5RlquamYFG7g4zVomRxVbLe1bFhBoXrwrcsI5rl7NrO9ZO
AIiBINpjbaRIt0cSgcmN0ammMCOiuigIzxMGjUt/b1IgBaAAWBuzKY9BPb9XyAUlZGJXUXNJSnKj
nU+x/ZRjDVOoS6HdgT976Yb+z6uSx8p509jh2VAnbMKE5kxsObAqC9MYxEheE8mWuUz9A/+d1/uJ
/RJd9ruMioOgGhXdl9LPuY9bGEcQuEzGOVDvwTxKrQItc04jhq0vi7vv3R1fp74Oeg7zZHqP+98m
xqDtvVr9Uq7Lc4ekMoFhH2M0sioNxcuLxI9POMnew5ovF4MU6+WaOWRy4ufnrCIgF4z1xJgG5Fzi
oUWk4SICfWJ2HcWv9VAfrcYM4iR9zXrBiAcJB8cebHZ4vFvJ+zAPfF+ZS7vBJ4iKC4rrVpQIE/j1
VC+fhEq3Ru8/tq57vUiP18rIX8sBaku61TgSEFylhLQ2DYkeZbSyii3HqW+gWcTu2NafcZKRA3Yr
5M5q9ygmHMC2zi2+ZtChltoHRdESlN2KbmXgj4XA/lDoyXbsK27mV4PTq5uSfdx9Eh88NdOlzHv0
iCx3Z8AMLdvHPN0DcXUKP+jM15LxfoGvb8mgVtZCkKAj7K21+VigsJ+0z0w0694wL4WEFs01vMC3
wS38G4z6UDufRfLo6QxuqVnYfrkWNlHwvCiL3GOGFLy3v8LlTwAJBbppFYK+yP3s1WXJtlRkmv3q
Gv8qUAqlHRJ+rRaNHO0o0JSWdwl4MJ/MySlikq2NdWtgfkK8Hmv+X5VpO3I0Nu7z0A+HIvbOPVw9
ZbC8n/6n7YCNW4HWX+mdE0AeMnxrn3vpmzHj+iZuo+KLTbzyHOkDW2IX9DjvxFCvTSEuI143s0p2
BiKXSp60gnFOtJlM2k3KXUOUW3KrRpwWMSkcGvKCpGIgaBuBHG+5RXHknHOGT9AvefBTNs8NjRzs
VARfEl3cyMOn9cmHY1dnd072mdVhJ/IeXJ2VTxHE6mYU0BKtfQQHhlfIJT44ZNZvGjDZxDWsjVUH
6MBVTKaj1yiGnujU67RBAYHfbWAfouGv1WaHOg+XJoyimq8fPTrd8rhSWsfb9oJuw28D+Gwfvkyf
++w9zmmy64mcCLJAN2I6DJhTmHFWJqaB/uKqbKcB0Eqam4SZYlpp0DnQDhN2sMweKcXfzOgydP5l
bppArz+6tHkw4/xDjy7OUgzPN5MCtXLFZmZYAi2LzrtgJLhoI0C9DL91qa4WHg4HguvYH7Wc2jBi
A5F/EOuQupfKjU4mSBsAPXl9cvWniX7Q0nAgoI4i4qO3tcAHKt4PAkkUFQrIvkIGefmeOniTFSmF
n85c3233asq3YkZfRR1qUK/JesctS6NqnD3KmjhJDoTMMpjA/DnBsACWUOSsPjijDYSRvXbqExpl
lJkKhAzA1GmRG3jV2rGyLelxD0WF+ZvbkjvAQyGFMBKWDZ5XAEtV8RONzGHvE+R2PoBw/NND89BD
ufIH6xjV3qZVxjbB0cV2IzCM1yxGQu5nd5DwExGWop7PrU7mgwIrSfjcJD1s/NvJKy4Rsb/myIbD
e+nd7EOyKNOx801x+9xa3ZEYvweAc9sBh2wCxGohTTb6NdF/HYA3FmQAcNdUJcBSUFJRoMzq1kO3
zUr5pYMPaD20Qxk2K8b91OZLF+/NVlCwUmCttR7scx/aiBbb4+wS4dd3P7OoPzzc6sVMgE6z1TAw
zzyWInT3oA0SHwvByNHI8Zq8pgwXc0b3dSeXlS9of6ptUJpULzp/0ZZhI6IG3gDIZDgtCcZjVYpc
l12pHM6eiYOUYsvic0TBsPXiKvCq6u7lly5Hq2Bfs+ifk2KCi53n46DayyiWwSCxoPjCsG3ua4rQ
Af82VxyEqa1A1FNY6Z69OzRAO3AMMu3j14hRhTniHzI/JhIVAD5xExNJWQ9QJIP+nzVSaCG7nJec
XpBAPWAFmhJG2vrirjDg5BNj9d0v+yy876WLgyRjDiRYBzMAgmFHO8mA3lUuDxYnZLZPOZ21qaLC
/tDl/JhzcIXOV8NQZVuaxXPL+BNFpTE7dyf/Uu2fZA7Zmr+EBWc9pG+Jvrbdltp0SbzXmM2B3d4X
O4gYMeeioehUeJERsCnTWnFGt49OOTCdRwTN6RNX9NrDpsBZRODCKs1ZLhe5Osj8y4Fo7UHOEaga
ouIjqzvyFaDfKMbnZwkphLlZZRydSBzDJj1hYKAnQqDDJs2uga7sPK3dO/DKk33rb/1mQi3ES8s4
bjAhPA7oSmfbIJ/QOsy1CrKZybsB0x5aD3rYVUmwXvbTcynFCNs7SS3yzxy/bXnxsR/Qvl7tMoJD
Sh9MdZNGN11UfLCcgSzL22o351vm5hBszYMilKqy750KWgp8NOcMpdIH5u24xQbTOsRAGwH7BAn6
sGVwplEcI5F1oXsW6wQWoxrRqAle0v3MmygGIkLw6gyI1WdUp5YJVwt8zYz7AWPvTFkmaM+cWaEH
qwOjvNXjj4kRV+COcZOvlkvVgDJEgqSLZToKN9a8Z1VD1Y67LgV32px7skm88g+5nokGGw1b0e98
vd8lU79vGDIPRQBG2gRHv5gPwyOcn9AQwRTCThowW8TZIWM+hkRz5owAtVBk9D8Mq1h4LVrg2rzJ
BCcmpwRKQegkKK2d72x+L9OnGGWyq86e+itAoKUClrmNQMr4BfEhecMTHTiIfpCUKRreDN34SqN3
G0tooQ519DfCFffa+Vu3YHOwIfe6Ybtgo3xs5odxqp5s87sGPtX4gRTIKxjFIyKL7ssE3A/PlXiM
6Wfwpfi0XnJOV/hzHg0AE53xm+d8o8wiZXphVVYkX4UiToIvvXXeY+ebc2TFSNNGGdgyDfwXWw0Y
uIWH4I9v/qQ+9PycMkMEZNAsfXB7jxh8Mydbm+ABli1NEzLnVxsrQvXIg+8aJ6SilJ47RUZE7lhv
HraunD/QXaDRGdaggtaECF4koJzcBtwA1K+s6yyqE4M5E19CxLcUL9NkXsokw65NOeg4z0yz0OT0
5sFmqWGsJFe7EM6H1QKw9LEUlAEjOmnYHyEBWTwabIb45RL+YqufBUJ+0xKB3rOw1FFsvnhy3oT9
M/+3gpM9ncjBfYdjAbANu0UOmiF7EK4NtzRK6HmT3xp9RI9lPfKGrS1+R/ePnEsqH164rvlik5gj
kbbodEXpn0YDML9kZWwMTxbchofh4Om3abyfzJJKHJTc2jJY7e5kyg9mh6+9nLex90WG9oPVYaef
MGzVS8TFZnbsdYbFy5mgYE3Oaeyt61SiOmZvTej8SFgvuD8EHkzkUcaEh0LXN7VhBJ3ef7Lmf9TZ
MY7FbwItNQKrW8Rovcv8SVX1xgjViXSxxnt06SgsxV/eVNwg007HKYxqYKEp1CvPSjZD4wS1uayy
exR+flARnGNTpxkVHl9PBJozgP14ZQuyGXuHHCZrt6jelfjpRuYFEHZCtr4G9VfGV1sI7ihAI/D+
5YSQx1F7/JEPSsOCOf7AdQOqn/1UVsXMlTU949eOKohBT5gSwOPoTNd1f28A02e2z9hl2EeInxeO
8eAOO7tkn/A0QPFwYxzJrPt8eK9uFF+WeI+IelzWIhCMnNqc0cx0rbsRq+zgPtWUtb4tN2058zK8
DnD4lAhf2lKR0MVch3/a/WdT/3m8oryFKHOcfgcFwgccH+mXnDw9C45bi+44zUZEi4z/0B+nLGos
FoGtTv6iwRelA3Up66CJEQWJk+JYoJSU7oy2Ei5rCxx7atEqZBu8qysSKfc5K7ykJ2TSDrOjJ5lU
Ogi9Bhyo96T2D6WOhjdPkPXow4NGAgQDBd3EhFAFHdqrbmQDAi3GxbwjDS+wimbTMUdhUi3jaDOP
59QheolTziRkg3vCxYXmDPRPWMxBQY+NCAZoZblWrc0+/dAi/52bi26rWlouNgbH1HapgrTidusL
0wFtbQdtgTRAckqYi6G2IQV+QRZk7AL8znxZ2HORb21iHU+KXZwZA4DzpgK2Nnp3DrVXdqRbiF3H
MXUDtJFesmnjJ5ceUM3hzo7jv6gwzyaNZ2wH9dCTgIDWIQKIF5qI14kwspcUxUjbw9QPRf3YIZFG
EMPccApXnb/24dOnvVylvsRC+FO2LEqlt43chR8EOI7pjyCsvvXBpWPP+4pQMrG+EfBp/UEECOkC
ZaC+Zvrb6AsXeD62Iag/iHX03Jmnjk10w2bKUNCv/uJuWQeTLCufbUPfJKH7InDD1aK6lWzihE9K
WJJvyvk0TvJr/l8rPqM9I1MDD0arRV+TPX+0HlE/y7BXfEkiEJfT1Y3VeTS40byth3Sn+R+BFwac
F29W5n6K56HMXjWtvTpQVNZTkR681D1rTvmnxcM3kaTnlilz1+xdcg7NIll3HYjxxlnnlTh1molO
MNppbspWMF13gA0rALGpk+MDmkt313MA2LAgNbe7mxRwLMod24Q0X0fkfYy/g2zBLnvInP+p+F0D
tzBmPbKv6lA4XGocK1bKP8EaCkMe8Lp2xX3xbztssjtQUDw1C8dpCKNdlkJOYi2ds5No2hOjAa0F
9xquigk0Badmf8ipipa1pVAvCy3ARCiCuOvBPke8LouGI4IxKYhfYQUmIBd5lDzLOVUTIT31xWEW
5ptogOhhFyGvBuv4a8p7O6cl83gM3npSBZiXGQ0R9bqY7hoUc0UbDJl79v3iYDMQ8Jtrl/KuMXo0
oYXaqCB9befK1zJM1i3Lo6RdNnVrWzDi6PcQDshsS54TC2opaszcQm4dIeZsVg3TYbf7UTG/Hork
UY5APumG2aMrTray+DRsf+NFqDbZ7Nd+chZjc8ytXV3zLC+ba5Y9c8ijSgjoVOGuadYpy8Rp1t+m
bt6p9NXV9UB6bOPEw1iHFyu9KubdtnLO01CfreFtSWrIWPjF4/wdRvIt4ayShJBaQFWyg7RCEqQR
glr9hYOO9rczd4V39HOF25c8Esu9kdm0bOCOWsEgzkq/aMIfVE0W9UxVU+nLoC8+TpWLIK35tkRx
jMuBkVu3S7rxaOYvneMdF6ygFnLqzeZ+iOi0fWQkTBLHvDt4+AiiGqjgFEDcJpeNgrXHR/Kg4Mkl
P5lpcHLL4tjjyREtWODhg5bqXMRqo+ziiSnTtseb2cz501jMv/ImgaeFPd+RjiV68Jyr1VGFFLZ9
N6KK+tk3NkQGf0pXew+nd11zgJW1OLS99JDA7/ZxihQJPUO5NVz7WFQ/GZeXh2LonKW/EmlVPjDg
GHcps1KLG5+TBr/Fla31FP4mJ5PeacZINxofhtb9k+lEdh9vbkXtifsmjdyjKLuTqcwvNSfM2Gpm
JQ3BF5oLlMnP2Yi5vKpkqOfMaNhWI9cyvOg5cftHmhYYnoZ6Tc385pS8IswTaYCLo7SnXXfJpQp8
PLMlGVwGUcshiNKesaQbOau2OesD+8sUIMySGDrtDUFqlE2rQ/HB1lFoSP7kLi/iXTeei4ZyP2Xs
NwSiSNe9zWQ5yUiyVmvRpuuxMLbKYxtA+8DOe1XHzsVSzjekhWeYLZYElq37Slzg2GwGcrVjBqD4
ENAQjU280vKb7dS/Ga77UttrQ/rRORVqXMwNhnuIaj7IkeQH13yLZ9jCctq5icWuzf9YcDlaOv/L
gNxJgLRmRdNbEgcWiNTb+nS9SiuPDk3LDJjU6cKPCvgA1xga1HQ3DTC8ewaBbOycDssan7+mGAgO
37npr3MBRibFxqoITZHF2XV+y3SjtX8sV59JSF3HFS+DvKDGhBZlaGpf8inPIRGqC2wWE1FbHPy8
/qdBsRpVcstGwEDNzkIh1o3MvTJACvn4UuJKQtmFOedQ4ZOMHe/AKJMIyac6del/NppF0ePhpH1K
kPWDLDuGDgLLygKqhpR5wWxYSEbZjUtko3nxJGso7A4X4SdZbyjE6TgrWlf9aqTephnns49EwK5+
LSY+MP19C5CaG58XpVAB8i/MxK3x5q8MnVeST1PgyeqJf/E58lx8KkQsxPask+Sl0sY9TLfN6Mxv
ZpKtKxNllmwuTOVlEbjpbQEJyY5EOtwALOAcVDii6/ElXso4C1Rb/Zo8Wqx/rs7gr1UnGUlQhJte
f1qes6yl4cRLX5m8GlE//OQ4olxFFvEcMf1mTRTFz5nofyuZB3mEbbvNNhlN5aKAK5l09wNjLnpk
r6yeROcd+0ljqMmmrGo0Vh7ztV+Xc/HMuOQwahUcb8/FwJIcwyy99561IZRCT5jLZuIe2NWT1dDo
2CzfaDZUBWYq8ikS7j3Vnxs6v0MD0sKq9r6Ib2wIj8ySNcKtcuumK/SN+17t4d0lGptj1Ey/S0SF
2KH+w72uW+NbESXP3tIhjHCd9cX2zOJ68gWICY+yY9WRNXbgp/8JwfxAGdUDK9LNA8Z80KqBPkS4
7nIAABhznwWCQYUtF2byyk42HgZqn+tRFGi123jV1Ty5RGJkqdwZqLaXmAyFjDoJ4yMZCC84TVYL
oNPQYK03cvENPiS0xkti+/Ch2DhL1k+5h5yuKx+nUMO93OwJAkOn0KNYJDylOWJjeIrK6aTPl9Sy
+Lso1tmxW610QvJWHVLNET5Kw3HBgyo0BhFms2uzGpGPAw5bhI+mJGk8y/o3vC7b1GPaLJ+1DUFm
bGgvQzIiEiKeO31x2kDwPulIfhIr+3CHdDNauK70qxvxCrM7DqW9b1GGq95E6lQeOzCdxuAdy8J/
MfGtSPtzKPUDHsRs4WQxktdmFDO8eXZkUgux/9X1E2y/aCViPL+mdlR2dmx65yzZ4joxOhbf2YZm
z5oAXn7evSdEccECUoz5p/FXwdmIr6hhM0Ot902PQSmIGaMaxa+dCsj6xb4R3aMjzb1H4ilKsAfT
wXpiAfQpmH2f056rcPnR3XrcONUtDbRVt5jqWk4syqKIrT1xK46x89M/t8WGnNeo+ARHxxJHhViZ
0By/vZipuxkHNoIWhpPqA4XT1e8dAop4UFJwoSyh2kS7cmGAg2QPyuRdVn/KBbFzNwzWQBUSedJQ
VM9OZW4302R8+zBlXGwAGGkN/vc1TBcGEZJOz9BROa5ahCoC4/CDgoeo9d23oqvpyY5MGH6lsGc0
8LcZwByX8045K6fBBy/4RVwP+6xm7A1LMZ3GfwwDqcGT9kF1DhsKu7pM7KbVsk8GVzE11ar2ChC+
c2AMPgm6rlrFen3v4tjbKFQdrF3hRdEXWI/wuHI1bFxG2DE6Cp4Tvbbvgw95BtSLFq+8Hhv5PCJY
wGkQO9zsL6PANYXtRE86lsQMW7T+brLuUvq3y1xswnba8wbN/jPZBDOlVXXx3fpNsHhblxKVgPAg
RPBGI9DOmq/U1RaklI/rwAp3BVcSYYf1Z0bErSVyGoL8iI8d0z9zeJRWs9S3HDWnKGPg5d9hPzps
SWpqw+U1Trr8aZgtljD6ocWn0o0tMw4+T7rHEFuwBeu9HcrAGonGM9FxdGwnC362VLgrmTTHGj+P
0A9aQWx2hiJOr1m72c8G/Me4eElVtepzb9VVqxhwQQiFmvXh2qCQB9wPVG5BXWvssh56qBl4z2fn
qtnae5FaWyXlru3hNalPRDDr0PZ+UgRQlqYHSyZTVrk3oy0CLznLhhInVvA88QRwWUjrpSFXt6IK
y0mHEg5nLnTYTTW8yFn8r9NqS42cLNy1imgmFvej1+P4MZ4BN/walXHzLPtCFMZak+lfPyPTab5M
l+FDZrMaHfciR2JeOWvkhivVfHqyIDuEWVWDwK38ba2RD7OEWBdAC3pY3uV2HmkVJSmm4HuF3Ehy
B4ikHTZ6NNxrNe7QQ9YyezJRiBqdsckWvrUx7AWrZBz+nECgECiejcF6yDhOTWXsK5vwNsZCStvi
Rx9WoZYDJZAjMYN0R/SkNV+Gk2DPZYjk90i9ynk82H9OH5TNc9wUTzGCFIfvMyXwcjCIbWpqDoqX
JgPQyg/v0aKEkkm5Hozs9pADfKXjPSrDvWdz8zEG3OV5iQrrUk6/y98slR9OIx/RqgFMoytnd6Bf
MRrDXiMGnuy5mK2bT7pcYlpbaNhrYh3W/5F0XtuJK1kYfiKtJQkFdKuAQIABY+w2N1oOWFkop6ef
r86sPjPd7XYAqVS197//YIwwFwxMI9BZP5ze4j37EkREwHBbf7LfL76nKxf4tNsZeglmpWCDLuYL
G7bJar+GLLVEXAmLZKj5kzmQn3D/n5D2nwVlMlBi3cg3pX1vF+QE3LB1jf+pVfvDPF0L/NyZjs52
QlsnsR9rlJNd+oA3Y4+wLMJZDnIg8HiiztE3bVrZhH/GjCHYXNP+Jqp0JOJOQZ3SaaOnkoczqRh8
QGtJZb9Q71MVTOM9klfBM4+OlE/UK2CcBoEBEdzLY8fd7IoeHhd6POg8ZgJjk2OJs7ZTXpYB40GI
XqGBXTI0B2xxm+aY8Jz3akPvc+9GP2fLmQXOYoiXjokuHHdUZaFrMPwqyHGUx4v01Zts5Axn+jYA
Xdo1FF2cB7l0SK0eejoUoFtHOcTVLDGFJ30grklJit5rHReVlt2RKZkq+8/5ra9eKQ5WHHSLVyNE
IuE7gczedTKXw9zr2Oc1afqPYgvPjW7XFccJyjsDq2rxy2jyiCvrO81DbWf0r9GlyFgpDLxU9lD1
U9eOQ/eQAdOz7w6P/SaBZMQ31oiHUvas0am+YRcFsJI4OUd0FX1Jq0dUBGV5n1ef5j9VaxkioL+c
8PM2O92GEhUoPeUORpeYM5vmD8TIqT6tqUPUYbeK6N7EYzo291SePHEWtorxQprwNsqmW1cFGPn/
MMN/l3AWlcXMou3b975TbrWqwr00dymUfGNsD5KOY+s1L4YflbFyliTblUJBxj430nRZ/W88v2K3
12m7vBXG//1BU3Si2OH2UwcX658CU2A1iUABAIRgT3zQK8Er6cttxifib8TuLC8UojxEdOv+8sRG
ArwW8VoWpPI5AeWL18vniLh1ZGxdxuW7sdD1c/hTfHfp4pZxWHu61Z178nR65OqltTaAvYhPxM9c
SyGcJDxOUwfEMUa7Nn7N+osiAUjqDZFskgRBV9s3NSrLdNn3dOSlcMWjYhy644oO7dloOCNnwSxh
UOEpz+YK2kRHrdMmQR5ooIiwOT9zUnygkNTr5ZSzeoYAHZo1n4TIRGwHMf+mApBhwlYT8D4ZvBmZ
DymVL5ZS192EAIUSMjvrIvs1X3lKe0n76yzGCRXEnugEWOI09Pi0/7tIHKbN+FPn+Qkm2VsWioly
AdmFkxynBKt5mPp8VGSYaAAuCLrlVjqAbW8U0nbZGGZkbPMw2aZF9IiZIoybnGbSROTABU0xWRfg
OQ3B3hx5RlThwUHyGn1lEfUHKXthg9hUVrUNQ3d6YlFa4Eef5tlHIYsiGgEm/k5x/lHLuHf0KKv6
BdJnh5YeuQUMef22ll/G1dPl2zIsToMxL289OCdW89Pv0BU7bHtIPlBJhpRXMg9KAb0I/Zn5myN/
EluZ0XzSlmH8TmlGj8yxNaQeQmXm1PD318oubHErfmjRMU8QSuaLN2TSVX+edC5Gn0JulY5sy6ps
ENpNeC789YFvW+slvW/kYEeMpe59jhVfBs9K9TexN3bapwDYpPzJD4ZYl3hLdImt88J+pdJt4aWk
5nSVLbKhnpYp+UurRzwWnly1G5o6p65WWLwJyyVmJmr2gROfW0zcX1hV897KWkNkSpGai2mdOflL
fEMACkMC8zL8WsZM3dXrB8mBrcMNRz9FsOKANLi6DWbhCfaGSisRnTsLGY4Z4yKO4ekqg2dOhKC0
fswrfWNFgZHfw+JSL7RZONLJUICV3dCHCFl44xZK6LTwmkeExfHIhoODb6LvenriJSW7AH8aufLT
FBKssYs1Wlx2MWRpebTvCAbEZbGOcLpF24e1efgo0YTHVLEC12p5fXg0BEus7q0IQGi4PXer54Pu
ZYSoY/6Kc0qosoezJsKETILAxkfOBTGfGnglhDvO79rcNRWHDteZasg665zCXRlkgDXVccL7f1qc
rB+hJiJNqcAts4uZcsqiosGVtfqSOB/FAacleA3lM1T8/MLakZA5mMlyR1eOojT0pPiPWDacoJpg
NP5Wyw/JJnKPDA7v5ChKtlN+CZO7uIgpNSr9E/00wD+GCW1+BvQFGVlusHwmKl6WsSqvNiv5d9TQ
5VMG1rLOAKdCTrrHezPAwuxE7A6ac7KEvEQ9aiXH5HQ0ePyeLWK05nkN5eZlKEsS5sBDbnTUODGv
0XqS39tDioI6VWLU0yYzi/lrCd/m4RKWeaCsVkC27NQF5kAQktWj0V/mFV0mE5YSzGhphbW1hNMJ
81zAdCy2BAJEX4F5XZxcpOZmZqyGxJfyQGXZ4xOhlz/cGb3F7Iyupb2YcOn5AeyZVfjdllcFtrso
2SP1OMNwiKyHaml+OsLKGO9tdH1GO3O5FctLOfROiu6WpTBYs7cknLzhGU6lV1oGeu7ASBUvzIMo
hqOvnuZ6hJDQc9+gXU1rlun6Dl2LwKkwnGhFCo8d5dSDrvXwsZ/Yq/eXsDqqnANLvgTdXJ8yS91O
a54DpQgYXOykZ3NHgH9RFPPtSWyvDefmGOn6S0yTEL/Wq/UrSbvQU9St3O76uqeHvQzZeVhj9LjN
5U98o8zX4kiFw3D5qP0ePpg8HZId5PTkkBwETu8nfvUdoxGwM9/00g/fcqaLJv7ZAb1/LXzJi+5P
n7z6bxJ1feJvjpgpl6fES91pz9xFtvnOGDjaXVABqTx8RuU3TkrH2NEB2yv+Ptivtv0ZeMkZvoIz
2PahsT2Pjx6Igba9zj77VoBUH8aJXe/0wFw7hOn+I0tiFfSHmKP4sArmf+MG3hCvC9rqCyRVV95g
z2FX3s+PdsptOOQ2tozB4qzt7n1tr0+TQzCSb3k+Zhy81seP+KfDEEiO5KHQQ5Vtf34ePK4AKTNu
vHk8Gg8bWlvd/XzebmzA29h+yZzHmVxe+1AfaBgcDJUc3vFJcrEqd65B+M/0LR+CRPdu+rL7OR5g
vqNH240HbB3Ll/7ArqMHJamIdv4yBbzaz8V7+aoPPOX24tOo2jgtcKGSA3NCcMrLD2MfPsLF+1i2
mO/hoAe+bvuvUZC6uDb85ixEplf48yFe1p23t8U+3gf3eK/t0+tk+4e1bfqLF1yZ7duB9/XipHZw
45L7/vlgYwfjvLyk25vsvhRnhsN2Y9++ZBfasEPSDuPmL9j1bnhCvG8vnuLdbrip+ViTPrCq2d+u
UKFtUj7cymHrDyAgupW/rXztm8wiP/woNvhmF5sJBNlLPVwJNpVf3aJNtIlvKCA+TDfapMCOrvk5
fiSb2Htesw22CXzf3Av3EMGc9Zat+IssXac/0bfb6R7oN7WvAXojfmhwIw2Ypu4X5Y1N+IwDed1X
P/5m+/KXO+tXHTMbu3RG29ohntz23+0+PsJHa7f9liGsE33gGejg1eCHXnr7+yudy36/R/1hY+Nj
19uaSaYdH9cvICLjnkiMDaTDyp+3l+hKbNKm/4DG6ZAw5LwfuxONnN25IIG2tmfFBPN3HPBYg/bz
UDryt/rNcMkpg3mXbzPY6MFMlJYdQODZpNv6N94PljPu5oMUSEGYMD2x4716AB1g7r35Gl4hXm76
t3irbepzfc4+jU1R2SuHQLVNdaealrjVLDgoCq8zN7F6Ce32LX8VC5Xu9aDanVPxcA2+ul28cSe7
gOXbyAluoGvuePr6InH0LLtY7J8BQzfNa0jVu9iz+UqJi0SJQxfTErpg/pp8Yo+K8daCFXjK/t+R
5rtebWdgF1F8RGvqIGOblrsQqKWQSl+cJwsjBIEcrWIqpifGjieqY4buFkF/YB5EwDLalnkc0tLV
rZw0Pgyfn8cpU48FXF3RH5v5N/4ox3kNMqikhBsL3l3tqG3Hhd5reAisrYssjb4eM+K55jfw2F3u
W27kbi8xSydyXr7Iz/VwlA9Qm9rXa3YS/xp6vY0g23a3V+fTP3w63vXqpv7179rip3BuLmvYLiSr
27gTHEkOcnH1mPfjPj+GDm6l9u/+77pNbRblfrv2fkc7hjQLMd384uRP76x8H5quvJf3+CCN+xgu
qKMcWdWAI+fhtSJnj9zLp/1xYJv0vev2sna2+KVgDks0E6CKXW+A9HimO9u2r1vXdP9uQfBkU4CE
BIHwTX+X0FfyOQiYzdck8SCD8XCk234Hyof3HExNsW663Sx0m87yvrynlsMkgv+W9+l98sqXeKt4
Xv+reAB2rAS0L8p79GnxLH51X5hprP/xZWt39VXjuueqMbU4Z6j4T7OYPNswgLBN0j6mW+kFEZHz
LTHdrGOxBCVCbb6SX4Ha5NU+rvZL+ALfJjJ/dE7U0twnM5ZE9vON5EAI2m/xa2UHX1/Xft5giMUY
mQFDiAot4pxBMuAs/hDIUBp35b78SPzM11zYLHbovvIZt8IZtoO9eST+AzKL6AE9cQ6xmW7JSLKR
b7HVssGvxzczP9a7xNpQFR04Rmx58/mF8Pln5ans32bAe1QPSHM2i9d8kSDo9ocvenZP7KoQeWzK
uLf0RQ84nwh98o1/C+dDf8CXzVEC8cPWu4+PnmHkB3v94cM8Am/b5utg/4ijavwHr9RFUePi7fsy
vcYfkFD8xyucLJuD3hmPCr+nrk8O+IbDKNvENlvkLZBd73Nyelf3Pwfv83Pi4Rf/U7wX0M2dFICA
OzdeqNgpschkV2sOlv0te9/lGYR3t7iQWDfV7h8ltGeyeRHN5qe79/ee9awdm83Taza4Kx0rt3Iv
pYNqjhNv8MVjk2+/0u0XV+l2TT22MPEzUs/77N2XoBAbtc0S4kwudgdyGvjDym/dzjNOrYDayS9w
pHvn4Y75DhfcQTJt02hede/HOOgeCWkv0THGMum8PiAsAEH3IIVJFBJIQh1uGpfP+8EHhss3OQsn
PaSNw///3+Ajpv91I2HS/oKFbD/PuDGyOYpwunbHB2EnbRGZu4V7vTBZ4fGNfYHi2QPXzfllAub9
e8d1xIVc5dde5S4n2ncX2jIHBxwBN0Zkt2OTc8PX0S79nANh/BbHzLhN2Erk7/ienNj592WQesNd
bLxU0Mz6MSe1tqSxvIhyJbxC8n7pvOiMSGXX77hTRDvYjSOOUvG90EKQPrVHVWxL3D4Iwpv35CN0
gi+N3JTD4mkbHF3Z/cXl1rad3/nFRt7StUO//+8VioMvdzD9dyDenHO/h4iFbschEPJmsbvFt9CR
3tr988Nyt+Ik55JT7IjDtTpCjfHzR/hinnsblu0u9nV37dCm7tEOO9ZBvCK8dGjixL4JaujwOrfi
o9Im/MrsX6wpbJzmN9+cZd7jh/Ro+0zSDvdbvnaUhuobfY+T78s9o5TDGktegiCO+qv+0u2tl8Kh
EjtFHnrvC4JE19wWHnEfL6Aor81ZuFhufiN33B+JO7HhAZwaVzlV7rChqbRxevPonl3dnoMVCx/R
rDduoSop/EN5gOn1373j9PdFBbD/F78tG3g0PAj/3k13v/2jhog9lH9ucopc2BLcBq6m+8cz772L
J+kf2mtbOvCcWFQLvQ0PYh8fcKBzx6BxeR0Kr6hx20Cg3rZ1ED/H3LVbWK5OdvobuRMBr8cLXm7b
LffYRTHz9UX51bADxdvgq3Gul56fQTDlztzom+4NG5/N/N7slI3OWkTCy3UnBtTBoGrXe52rXXhl
3YZXAPBlR1+dC5K6mzbmlSPIkbhja55sBnWHzkXrfAkv8RsOR55+Ek//ssEG4Z/hG3723m1qb7zM
F+WawRDd1XsAVNnHofre278XFghP+3H4bAO0Z+Dpdvshj38gBLVHzCHrl3pKd/d4VfGQSPxiVfpp
QGMLa8uhadyiPfCSK7a5G/Mcspzig3IllvDYf4zf+aP+1js3fLHOySnmEWX1nS03DoqNgeWjAT/r
QHW1ZR1Tu61fodDrANLgQ864nym/5C3TUw37KnUzPNbfRuWSl7SPervxG796XP4sd82CYPCDzvAX
Hy+/28j+eHl6hje/Lif92u5XSsZ3YU+MahSu466dk71Wad/rmjCQERqbP74m0NOphaaUl3gDZaWI
UZELZBvSS/hzjyBT3VWY7AkCG8pRuCIUYt0G5usTn83znHIeVde+Obe4Z5mDrXpjEL1ws9G9vqF+
bMnteOty/Lxgv6kkab0Wz4In6ro2GU5xC3iaXYpd7ubxHotzD3thfmGo4ODc5iJ3cn7O5Xal0bZh
vdl5kg1biF8EHTpEgfGcZcfwMzkmPloofr7o77JHfH3eohupP9WHdo7YuQt/5X63HEI7zfZtzI2d
iYYRtz1XtGCv9FWAkA4hFS60vcM3jGNeBb8Re9opoDM+s88QASVlggex5NVwtK9pV2zxNalfZx7V
ife8fEIJ84xj6Fk7/Uz4t51sdxzlztnX7PNgG26zjXzzxmHphG6PeNuuX5WDQPXAKBg14s2R2Dop
KmRqSx7EcXhIwnhU/ygzFWcULBEwO0WMNrchsqoC1jEQ+NdUXyqQDrJr90n9UY1Hc3gyjSs/REWr
G2u3HWoSGrWP2Egv2Cf5bWVsLDyHwmY6SOk+JPbFTL0RmgsT4u9V1ewl2JExIn80pbZJgsYToLX2
JKODqyL7PX3bE8aIxrrIQX3S9q8xcTWna+dv6765CpQv7wJZvRlpgMM2YoFjPR6z+l1NLlmJEwej
J0r94zNU3JHGfbzlJJJ2GKQQva0nYONEcYXUnHAIyMaoUtA8SE9GDvcnxuNA+O47Ms5Rztws22fl
GTJqBoxw38OR7b5AT4uR24r3DatS1buNWdRU3d3mCTCl5/cVoFubBNB4yMgRfkb35fmJJY4dKjV4
I9A+LLDpRYsPC994Vh8h8XajC29JJnNarpcd82z0qmjd79pT3wp8mvffM5oHJqukDBgfPL24N++T
Vb3pvH+rNg7ZOqifF21UOMgAxmpo4xroWQ9bVl1VH1Ks7Qc0bkttuf1KPa2Sx1qFQf5d4e6niuGK
TBmpCEB76m6FiptclF4M5nchM/sOKuyS7rLxoamXwWQalV8S/Q4kqct/sLY2YtY7jz991jOPvatr
ZAX10UqOejLZWXVbptXOIK1FjaXzU8VO5s7sNBYsLLhcQ174tZIig7qba4DYbSuviW3AK0tKXakz
3p8451VI+BMIczlk0xYV05zmW17/qkZV1cmHGV/SCcWb9vnk5icMZfOegAsBlXIlGUKJOVdhdvj3
4grDKWKd0wg6jXXunDHHHB4Yji8W6DR4GeDwnH52x7FiOuWP9Y+B3+q4TVtYDAuqB0CT+vakOXs2
JC6FVK3L8trqGQFXHA/KOVQniLNZ0ODRjiu4disVwpCAN7uyPzUtIBXBd2g9fW4Xl41bHet30Mh5
yKDoDLs+9vuSITUBOpYmA79pvkTzZ4rHUEm2ZQufCxsova+8J2kM0yK5kL+cyRqJ6Cv2uOpv4Z2/
tzgykvmw21XKTSJpGzVWirJYxiJsJZmUelEku6sKIL1/lCoyFuuBhsLucZB5JveyuGC/A4kV+kAt
fXSkV4ins1+fteH5MsZINkHFuzz36tX0o2Dyv5hksFC+qvdhMt/6RN5iMWG36nvTdkSY0W/mM+7t
DTY8NeDxdCrSGY3YxU0HhFQCcjQ+q+J9MOVznu5UDAbiZCcwZdwqAO2DFuFLW9ySEWvS+M68EFRR
EmJqucBYXnlbc4ZkzMKlynpf45GICfdXwhAEBDkCQSybx1TC7U2WqxhwaZB69TUcsByN7JEFYeWR
xzT2P7i3ntjnVjIE7tJfNYv0HxFp1CSSL+h41pzrazXbtXCNoaSm9ULjOqtb0Z3PNQ/ojKVUX5hO
jLu7GEZBPmiJeWD41S1Y6FEG6bAaICOJeF0BA4t91IgxBDVeo+I+R7nLqxUzXmg3VvIkd65yNBq0
pBFJcZg7cYLB5whNoGiS5zvMHSZTPhXSZ5KsgnTFvGo0gXMKDmNYvph17cYWC55Ofi+bC/NguX5v
oqtELDSoptFCRA/M/lIUlwVTGEqPFYWcSPjm9w6aVwr8EH3x0IqZL5EHjPf27YzJbxkMCbOZNjrI
CqHegdRghG3MSFS71GknyVO1x7P/UG7VoDBUmxov6q/mhIEUDJEG7Qd7SmXcDLTB4Qr5BL0DuAnk
GVs2u/NkoGFUIo/3B89r5H0YrgRhwNKDNSs1I2yzLhXbGrRTiI2Faqz/4pGpW53bJsOQROUYy6ko
mni6hXiTQoVR58U3z0qDD75mOjLO89L4Js6CZ7uwXinXARiTGLIy+qhsiB0du4SJcbXJ/pU+Ja/I
Q5DjeyLfzTrGRyZExcBWZaXO2LdvIPY6eCNEJQxyjsrqc8kWjy1IMRiNMJiryQ/ESiFjSp7KcMY7
lm/dblJGQEAGoXFiIqUkFT19Gszmyh2y3zz6kLFqsGB0aQomQ+p06IQlicVMsf3Tmplt6MJcCTdP
twAC4MEo5ZXXIt1etWw7E09Ftl+bJpLdC8fDHOPZIv+EyfOYcByuYIBOuE+rSBjHbN6KaUfRYGSO
kWNpQoKBBpBlcGQJsvsglfDU9CyZIZs8Jcs9wYLtehJNIhhJa79TsgunPGd37QxJ/C9PkVMm72Kp
L8QhxQsVF8Hf8bJV07vGLMpgat5p98i8McT6/+TyhsDNyUn0WVYsOpR9SbAwVVlWxOewdYsp16Rm
0OGRBOHlZiTrTTNfxEy2BgOZnxna1dgR1UjY3cqInIGvKn6M/bukvUQu94J7FMHv6I8Dn7dLxt2Y
ennJlgsR/beLS2fCmHKI/7ASqMGfFdIZgC8VfDM+8/ZuvFRVe6hXyVGW860FS99ZTUc8ENsnjgAc
ueFER4DpYHrrWuwp+mOdVP9R6MTGOmIfDoFPkEaGkDopu4mjZ9V1OEYzSIZ020ufGKJQmQj+C1QW
ucq9GfcIqSSVJHlVWFXEt/HIhoK9E2fMeAVfxpdWB4WyZsWMFc8p7hFhdfAM+jtrzakIP55LVNlL
99d27xPxKegM7f+oI0t6apRbRtWVRVRHMC3hKaha7jOCRZCIeTDx4QV3HzPCNZy+RAc+geGWQztr
M7gi7bj/75EvA7GNifejKpRGxk/DSCpjaBU2oJw543VOeQFVwhh5SWZu6VC9FCZzxu5SQqKCyT0B
oZs/osZL0mNCGSrLTjOCg8MZkHEThUUUgvmEGKIvlMSd4ovKQ+n9qSMHwRB6ab6UVT1hUPmUu0ei
E56ttye063l3nS4RcuEoxw7ZeL4Xmv5JuoFfKjemgSyznhgbRb09GfFTvqyVh1i3UvMd4jUHCcRk
Ua8p/BSif0K2rhhzJvW1g45SozCzXlLA8gaRA/zUhtafamXM4ElQjcUynNPur5wXtLHGZmAhTPF3
ZFKch9cS361yRfNCdESitC/PhU2uDp4T1H3mnDUFqszan9TCV8zkH5SEPq3clfqjzpY3UMsV8KAK
yGwL9WqnsTu1IOFIASX9hLn7wZhRXSTYvqTDTa8JJlHjXce+k7N5S1rHFIKjNzHUS4KZifFoZyZx
nB/NQJmjW4d8iv7NI5MPJl+L5hp8pTEjSVszMtSHQ9fnO+TXkimdjWa5UT+3WMGpbCoD7i9qejYm
VYg6seGC8XgUi+g5XkTyZ0ZG1X9MFMvFgpC0of/zJCkfculcq7FjwLyokdnOxktqQsJAVTwuo1ex
QfdYPGLdwPbBGbU34cRFIxQitupKgxl+ryKd0LELi7nv4SeiMq16H/I7PYJmUuOxf5Nb2c6Xqtta
vQiMQh8QHQcVWCCZgidShVimfJyxroQBr+kmCl5E3K+mUUIswG8llX3BJFnS5YdxZW1M7gxRYp0D
AESCEjtu1XbIKP+hmVZgYV0OIfPSNwwBrXi4GqME+TDzRYFKSU8swlXQ0aKcXVJ8Eyz6BgmftWvM
1mDRGXVh6YtWSJAXEnyUJoMmFabDHPuMZ+ueQKUMJH4mExdKPtKpMAXJ26UxGTuBbJz7kSKXajeX
Sldb78LkJUvFR0qVTUkDD9mThGvPmVARYoC5bh8rCCAROknSZSjhoWNJ2rGY1TP+LzKQf8STUNW+
6NJarBqfq8yrYn9Zyo/SrGDGnsTFY/uuBixF2WAhDAjeYM9+uyhw0xhzdPNn0ngjz3dJlMYgvckj
rRcqxvG+WjCRUffx8sA0CEHXkY1sXd0ErRmVhhsheF81EmRk9luKINxAPT6pMX+KaYQIIbl0N0er
zRiYsRxXBQBOzRnXUp5y9MJ7TY1HlxrkWxY+lRK2xWTiLasdacWfUqgeVyo05UyHclwSt4HeqZ5B
DtusxTlMWZ1SC3wk7k2MkLaDVJ0bpjWCQhivWYVh9iNcRijbzuT3QKpWEUPclhZeQ0JYDwXkdOlV
iRgNDRntp2DMganYMQdvhkMVwSo1PQgMlriXSbR+qGjAZzLkJ+kyZoEF573Dl6aM8Ysi7bZCZhsP
m3E2XK3oX/sFJKwvr2jv4CBDO4ffnhLQXKGU4+DY6/LyqmIqLjNlkMpqmzS/stm7YjM3ZG3fYT6T
R/d0kW/acO8wK0VjvlmXBt0UE+HVvGnqlp6eP9N7yzk9naX9U3Q0Y5a+4fGyctba8Tn7GFeaCN+H
kWiWpveXgonLuCzHWi2CtuGgWS6tBZoqRFiEJoZYm+SlbiOD3ay7Q9qAXfSXmt0Z1gJpDUajYEhy
m3UGu6DMcn5DPEaUgvtstyn3J9IeaiMe+gYma4IFGsdZj6v3TfCuFqW5QjozTYI6uss0rzZqjKos
wXqlyPOD3jME0Fd7A/6I0YspVF36qZJROsSMbdvzfy3H4I8sI5xftOepFVIs5nZtB+IQyz7tlRXv
tISEjFwlABfQXr2k+T3JcBSFUAZtY6GUtSoiCyDi8EfWFXXQgGxqtdGIvl6xCbeF/NVX8Zulntco
Pev6EeXzTnTnS0/F1xLRkKnqLem6g65Bvw391EogJJrY0F4UqAEDiYGGiHhQsTv5ZunMwBQLA+tx
YyDTNTAq+hM9iSAC9k/Cegp/XiN6e3ta/3JyjqlsXMx8cK5iI9UpGeDUPBX7GYqiiSNhPBO4MIPN
abBEkS9x7/Jx4aEHvCSKQF9nXnRctlWH+AAtVZvFaMjM+NTmaMUIIBDNkeDhrsLIMcr0bIZejedK
oy+2OFiHpNgpZfdixFD1BuNkxcVfl3eeuOlCtqGU7HBsksTJWOvcMQlLeyIwfPqi5FznxRbVQaoL
90YmxEYI3J7XW2sJv8U53sObj+pbPSkwk1LT18dfET8XP3ekRfglOSzkvmOSpJ2kVbFrVXmriZod
2UQSfRTJ/1lDHc58MApxm/BWS+mazYQru2saxW7JsW7ld0FZknqczkWuEJxomuoFCs+wwpECQgUe
7mzfSG8Z/Cr4b00jxZT2SHJfXABxbQRBuyxIrB6fm3WFcxuj3joqL7FJgBNUY0Mh3IvoZgxnwRMo
jam2GcKL0mvVj4e1me04J844fYT9oYdVjFcbNlkfa0V+Y79nf4Shv2xLJMLr9eqYcdgoDJUbDE+4
xCqlNFB0zBnQNr4oqDV6IRE3URe3ZTiKAhfMZ1IfpoJhG0SrEHBhEYkU4PRjoK4ZZkv3hla9jALR
4CdUqpwsBY3zOOA8RF2+wlUvQu+Zok6Mmy9l6HcmVYaFwmdJkNnjLU/zhdzS/V3AbYjkkFYWb5PL
++yINDawb6L2LFjp5jf3QVDyUMgFz4giqGY/id7FQykORcrvBr+FZc1J2ZUfgl6lKD1xy6/lekYl
woJpoOJBtuTBwmOd72vJ2qk34IQ9dVeiT1QQDqEEdDR4Cob0uhjqbuZm9yJtOyygYegpPTEVX82K
Y19KeMBqbt4CTtaUhM5RDt7C7CthIjBeq2R514krUUcOAPxDqDlBzS9xdMxUvg5PRrU4NMC00X3S
xNGabtLhnZJmXJGhKj/hwB+gpQvyZwbVq1Gg5LcGidqEAiRH0fmgC9eWF4FiKtMteTPILpzywe2Q
uYoSRTTefAMYhFP0F0U3gYzJ7N8CfRSaM43Ul2d9StPAQrYP2MANXCOqkC3MtTcCGMoDEFbR4cbh
QcKXYrH0fwAy0syGqXI3zGQ86hA5k/E89s8rPAVxu6CezewT/C1nDi6KHZntqmD5iV63K/P9FJGs
9CEACbm8MM9gSKHCh8jpXNMq88AcBUNTz7TXsVW2lGzGxHE5ILhF90BCEeT2YTzrtdc03PDjQOWX
9KglWIvSf+gsbMdJOqa43w/T7Ehm/WLO05ZQJBwH4FRg66bojzy8q0XM6F/7KCbA0ig+AWW9inZx
KQLRZgpBKonOtniluv6p9iDI8gsI70B5wbaJG+xDQIAq26BV4nCjDSI0cTkW2Z8u06T3UGW6Zo9w
3RWXhBL1mD0pvEoCrjhpo7R+Uck7xeoCaERYm9REb2vS81Z0h0qd3EYwRuIiIBGSMk9yV7PNw7oa
7pY8egby8VI9RTTmBg66i9iHVhEiRGhepqtKn+VE1yRAqTWZmsrFwjSW9UBDSYNojy3FuuH+99K7
exWm3OhsL8A7WqSE4VHJkSI24UxHR7oc1Ba4S+KEhdECV/4ItNStyFyJ45My+Bp3mbwGVJHHOfrr
4Pc1KV7xKbZNqDmETGCZHiNNb0PEM59kkqQyyL/VNZ7Bh3kHIb7x4lhPS3xoZaddf1OHih1S9AcC
P8jRb8wNU6aQDIlV4cvdXf/WEExzQT2l730CNtlsHyP8QgFKiF48WfXB2AyHyVTd/4TNmnqkfGjo
cS0+JUNFpK+fjG1ghTfEQWpwkcSfcyX6WCE1rsClLRCSpNQ2iyZjPTVgXZLsRQfPIi0pQSYywjuw
7fVyYdPsOEh6uvkFCXID5CiqBms5PndGSuhECpyXexK18dR8oKAQqiW5JdAjEHirUBetmbrI6r8R
0G84rLVLSs+swyMzdkw+usTr5KuenTITVcIaCpcGUGK+qO0trP/UDNk4xhZlkFC6ii8UWYHM0xsG
5XxkYBc3QxPDy4DDfupgPkR/CH7/O4/19m8s5feif/5L0BQa2fjd4hy20CSIbXYtGji5/cHbTcCi
MTWs0AVbKKXpMMaJ8e7zIkXQk57gR1wDHV5/OeZnVVl7hVy7cFxugi9trftN0f9ZUcRwgQWaybv/
sXQey40j2Rp+IkTAI7EVvRMpUZThBiEL730+/XxZPZt7e7pmVBQJZp7z22rWycwUN3ge8OBN44Bs
oiVmMOjCt5oQfoOCosYZDgqyL8H0xoDjs0u6Zxpht5KWJ2j/sTlFTc9FQQa9i7aWq16VP5V7W7/L
ie1hEfNwZgZakgmSSiK4QZ9qCJZzfaFmoKTtlyamM4W9+dz7eUUdSKo20peIxL/a1n9KJM3DXOzM
3iDjgrFJEnQ9/QL1Th0VhvBMmCc4UzpxU4sK5fFrtWjFZrZVt2PIGUG8CeGWfYiIOdyaOqaaGoLH
4CVVewvkIBm4HgAhQVSJTSNU0sLgz5DK9wU6BdMBaKlkrsAttK1dfBj8cwI3oLVE0PNV5T5WF7hL
CEhfEU9YXzigxio7zUm8VS9g4muu4DV14agTF8QXcq0i4sUjQFhUB6KlQZgwtwUJwyOBxTmy8JQJ
1j+iVSfg9DeJYeK8g0tR2jhkJHxyC1fWu4g+a+eoo2OB2dFtHA5JexliSHcsySSF7AvhvBp98TLS
9dHDqCcB5v0xXofM6ScsYysImJbx2NBcNVcoGXsAz6ajIW5jPnXQYx73mc/eY153uREHKyY4euPA
Lg11DKnsL5UQRl19wX8HthqZPL5WJmWLatIfLNB4z3lQGFRapkQOVjQQ837Y0KU6rusXnYva8Uv9
oat4EookR+OE5s8ndVOA+7TEHLTWMmwVhcp+IohGouh0oMVDuuU28YsV4hD5lcrvCiEbiGGQFkur
R/9bkQ2I0oxmzB4g16XjM64FL6b6d6OrPwvNZUmme+vNlzinFRNwbgw2wSB2jqvDzm0dYoh1hu0C
Yhf2sGndE8YrnH99v0/ctRpdJjSI/HKabh1RPhPAM2GoYOLKWLst/CZOZaGtKHEYkg9i9yQP8pdE
FSbBv6g0rzHhBhSZI1fk8JfYuFwq6EtqmQa0gR79lkE6r/OCW4C3yOwD9h1wrIkoF0HDQtWCxBNy
j1tRy+ubLfBa4UjGadu9hRr6rWIb4HvHuoLHIj7PWJcmU7xMWfVhcFvM1BigD+6JU/Uc2n7ZtJKz
wjwHE24gYDE1dSoPf8GN1PyX6TCRTn7yg3LVd+mWc3xK54UeogRsTxPQXRPOFE+r704CSpcf8ZA8
qBcQO4iRppudHauc+/fWx+t8Lt7DKXgyER/lqLQD46TX5VZqsLLTIbKn72LiO53+isAi5wEnfkZV
tmEf1RvoVE8zdsdWnbuAwWbG/uMLiH21mSKKJzwSZBXHCjS0fx2xSc4DgC1BHPXQ/GTOx6whNa3p
EN3yu83du5CPanGqKSVRRiHdwgCGeN4wrw2i5yL7jsqeJxQTHDfnaDLhWJwWDCoxMslv5UFmQuKr
YdLzCFWWl2jYmBIt5w+ThCROeWhODpjb1OMrdX98E9LDpVeSF8VlDxrsxpeoRQlwbxgLA/Nus66Y
FEhPSA05LcM+uWpcXtL8hjymfdpfsX98UBPyzOZWg20EOoTQWS+nfRrEn3nJot5U05JvgaLg4few
aMwLNVfFASFCHzXfJpBytX7b5sWEb+i78YAvbRmwq/lcHbgelbNWLbXKmqgGDQgXQxLrR0tOQT0A
9SU0pI05xRDlnV8CFn+ZB1yMZOAiEfen5Kx+flF5JNUNUCFYtROG16a6DjNAHUcKwTbqmnbDTS9+
6pnDEd0Uh+1EMRtDsq4CvptNZ57I+EKGzjM2Rq8OEleXPNDWSraqxKg3KNQdTj5lMSB1iUcISsV5
bfsEcyI2jvalQ4Kc/K3x4oroDUZonE9NJdg77hBuRiBpb/nMgdEUbKAQlAQReZVDFfIJ1X5IBuFG
nYugOgtlCb9PHVJqIsk7svC4ZDHu1pyVg/YxuXflLyz37UiZ0fDPXyOBqkW1pixyo2yjXP0RN4HZ
novgoBhKZVlWeP5cTNBk/z4r5cKBKg8RB0bA7KLfSx5L9WY2yPGjvT6cqUlR1ULIdSai3kCjIFls
SDbJgZ37hxDZCwknD40LgJ7++ogkIlzHbBYE0vdnt77PxrVt3huyOSOPdhzCuAqeNKfGXMrwr1vw
iQPeF66EoKuXmo2QJbz70V9KFRpvixGfAdu0gOL6K7dyUe3L9qxfNGvTpNeBEEYwgvqx5IRSw1ta
6lCZjx2f5UhWmgZAfOOhwTUP3wRzFifftvWW2Wd+bBt/awazyVPX/7a0QZjdOYYHbHvx4Oc+iMtv
Ib95E/zsqbffYBWK7EnL3oP+5E1H+tHaSfVIPheEPmlZdoqAYrLGPFRaTINN/TMN+cLJvgyXR308
6qpkW1Jv1T1UDLo+HK02MGmB9Sj3kh911PbkGxZAaJVHOZdvGnEuSieQBVS1yuRRx7NDtEi+rkfE
t8XwnRGzkTe427Deu+26SqJzRciOHf86LTMR9SBNXB28LvvU9JO+5klPK1KoCfnSRX4IkpHUYbmz
nWlfTLfch7uj1N5GdYzAojgltbfytWjN42F574UXL9WE75A0F5fPBuex5uw0+de6L/1kA27egulk
W9Wyb4wnmzKclPuihOYnBF2HB5nIQ4phlT3wBkWk55S05DoKD1V/lc9UBSg6IaKcIcJoLw4OjQ5s
3kZR7tX3v2e2tojBG2YJ1wcUZIvD1AChujZtgc2D/51Z9aGMGfIC58MiO2gOkVDTLvJQUFX4UgQd
mbNB+5Nj7bUa/xA4M9fojMKmYHhfgx2hYUlcRLIezzbsc6ntSw4ciUgzdlYAkaYkKybQFrWBcYIJ
DzOU2/YwrxPdUb7CNfQ/0DLiAIZ17UDN6TlmZBZbXQBiQPBkEoQZI6GypyZEY5DKtrNdMDim7uSa
kdCK5BcdV+aylIElFuGLflQ8jprSrax5RjA0l9vRag7pSo3qafU04kCO5zdvHI9NHKyEMRI+Fj8Z
eyPON1NOg2ubn40I6TT7H8TBJunsJ+UUV/zCFD7FdY2zxdEeZ8ZSqzI2KG4oqnFBh5MgfOKGBYHw
E5eTWrVIc/tAyCgyMOBnDZkFF72SKqKleEoR2bEOttnMp2VTZnslq1KsKsBi37FJiOSMR8ph82yq
fUCN0BmgAutBxmSpBgMhppNWgzFr9JlT/iEj+5PhMacvzHJ3LpltYXhQYiBasRSPDM86Qm2XprHU
iUfwuBErD5FdQItLsSx8ZHHRhzfhjfHY6JHH5HJOuZvAH2PjXOJpnqgSHJlMRufkcQc146/BJ6lY
OQuuzsTQSLw5+QYB6nyP04vS9WUY/WYTNjfvV+HlDL1i2ihLsU7rWWN+5CMuARrLJwCgmlh+IrtC
7aQneBP896Qm5ZWAXAzWCl1UB21vLUvHgd/wLxVpMT2/VxA+BmB8EaViKReE62JNZ8yLnWmTFPVn
Nn+4MOfAAkyd1Lynv71lvdeG+0aakUmob69s/6PYOChpFHvljnjllNsx30cwv4qVTpkw7RH2p3xV
H46XypeamTeud1Hx1kzYuBXYw4XiWxnFLEhXeKkS+pkKlB1jYifdbVNMqw7HOjejeqJIttDygay8
dGVPcmcyDelSbK3hGVUbIpgI2gTBig7e3Vuou6tk7/nRdiisTRgYm1RdcCCaCNfo7MIo3DXeLuhN
JsecFaySZC81w6WLxyvo/6rGjk55J6L//N+pWXeHxnnzA3Ono3QhNZOAECLlzO+BN5WUBEQsJgqi
znXWI7v6zJCiol1Q6KkvvJD22kDL0UC1P9UkirYWNY9I1TriMJSMC1OMR4Rx7N2ajvC0JO0uVTnf
WoODJrrzw9WioqRy+dwcvfKxHij0WOfE2ahbyQpPFoOWQviC0cTq3awL4NKFaIs3Oy33wqLn+1DO
04mlT2nr7OLUSEHtjugOw8qhGfKf+Zl6B+AYBYXzTspViA1Euwi2jloteorXJr2wpZeCc7DWzAfX
XZmjWLrabwGe3crilMbiJM18tyl8/weIZMWSMTH+u+PWDogMJR3lpPQD3FBM34DTXkLpKTOi/zuD
v+Sc5oqXIdIsH2F+0vfOJ8cDeNqKPqxKLlPwYMIwHyy6tYE//htTuLb5B+NPEY1Se6EsqUEONomn
YUBZtOGK7SHdW4VPMXYAiDhku0TF+zBVML72Wjc9NsppZxt87ep9SlydsnR7cUd0HaMESWxeTcvy
SK+w3/+mKUtV6K+K6T5D03gePoH6MfyRWv8rqQ/MeZQ97DwxsKosZ9SE+sdofwdW8VQRQW6RmOzX
8VZhVDnFcJ2VLecIhzAKwNh32Lzc7jXJA/DFxL9m/RdV0KsYM3BELoMgIGEqUQ5LKrcqdO0x4Bbv
X8FlPubuIYP6AycJxnVJvmBw9ElILOvgok/Fyd227YaMF/4vf65bhLQ3vlCufgBLBLCi/Jk7vr3Y
iNqmpEuI/7dpkxf8RKoPii2E/9zEJDbfCGmuGa817rdJA9KuuJegGFdFpaKLfJ7FaarWPNXdaFzc
8OBU5t/sJYeus9/6n5J7m1+UaibBwNGdJoxT4P368FczAsz4lciVX8Q6Lj1M8NTa0CAMb+tRYTX7
GcCyV7x0erqyQEMlLUGtcF7Uwm3wTtaUPWvo6lr912YDLEKy6kv3F+q2YTMsyAah+BsRDOnQoLkZ
PnhLhaxVN8/lA39Fa5Zov4gREmRtfsJAN8Xkw0CvlYhgsfTHxV/dyQfNxqjT16QVhmu3XqvweF8W
tI1N6xSlQucyIIUCHZdcuRqrAHvI2Hqnkg03526y/IV6P9H5InfzSHcssgcXsWrsv7jAvJyz6q2H
aJWRIJiKGxJPF8MNL0pDhTNWPvrQb34NRcggBFKKknavdCR5vQ+DD9u598goFOwj7E+6YPQYlJz/
bkacbjCs/WpCzcaYwM3PL0vM9QamlRSGkdAJNkP3zoHK+T/NG/WjOUfBefCxZisFjUH3NFG58il4
1LS/QK4B04BoPylKXwEHJfR0p1fEv7TMjhIDnq9YdVpSnZNEV8er5bdBkPegfnRDTTF/nY1eoXJo
pC5OcA5u2l/0MlnJ5JUcvX+7FH1v/Z03Jaj384zjg9Mc2v6B6VF8EwO6tpCseSDj6CqXup9vohLh
qra1qjWi7gdHZ69D8eXu1N+dEi3Ef38BgaHeE5JjwUt8OFmRQ1DiZdKqotxWsQKzdOdqmq67busc
J20bulcqVPtN573nQUcLGYy/B86v0QDlpLuBZ450DGZH2rj2FvB5nSlwz+R+n7QES3WOL6rJt4Fv
3SvyZgOeI5twIRdIx7UxHoh27XfHsRHkhZEPDU2sxN/DCq16QBpXd5upgWBmGsQ/CfzCG4kr1MWa
bU0yNCeOd/clYx1CQmliDcA12hAb6JXao4zmM2fUTqhdyal+EDtjpocfCWeArIio2qiv/4Wb6Lq1
1MRwlQGbgIO8OCKjJG13epS+P5Y4EzM1bAHkUk3hECrk6MuYzxPgQIlpK/HLjWBaEQUXw6GPAUmd
6i2BPaPkdyn3jWzW9EUuXDEtfV6TOYtjIrov2TYqSv4hHxldAPFpriGZj6B14pXH8oGx8f+XFHlV
lBTvJ3q87AEmMGXmhZCwiUUo3ix8B6j2eGk/QXJpwkfpIA6ldRYRIgfetpifa/M3hIeP3WdjHKme
Wtcd8I//mUfYxA7qPSdQwUVwz5tfeHRjb9k9CLvjIxwe6Uve2pq9GSrvFYyIldSBy8Q+Z2G6MBAi
fDJ1YQw1LkXx3v669hVpTAzzCN4piT5szjpMUkVPHCKSRaWZKNwfxopfcyJjub6HDrY6jhBddzZi
zM7cli7PKvFIhrhrBGtAnq0HvwT21L+jCH03+FLSUHIXWMvGfGxReDtndJzCaR6LiTZtwuy36QTO
ZfqrEq10ClcPCvJPuxdt6+bidATIia2Qp4FHEO25XS9K4qWcDcROC2dAAOCi6DvcxiD0PFkdKoyc
1KWA7XJgR+70X8Q38W0CN+OGzdu7WuAKCC5Abgi+hU2wTGJCAZvomxboxmVcYNMnpu2kKB7dMh70
uQIXw3fSdis7hVGgrilHJzcQUBJ+6haB/+vwOWVUZOWGvkNIovSohQsLE+7t7K4eDgT0tgRezTcB
ZqiPzD4hfDXw5JTWi0G5TI6Cq0GEQ/guQVu0pJEol927LN91Y7lSRIHH7KRickqY+KRLjl1YnUbq
CxIRUSPoLOM6Q3UbYiqPzHE5+B47EQc2nI8Sz+e5ub16Bl7nyKR5sb6I0FnmKP/pHLRmSuxM8nnw
3Pjdnx88tbSvsfHARYumy5EOu7zn7V7405WatM+0QMTYuBpfrNRcIdl8rotyZzIMNT7Y42AiWzyp
NdxlxLXoEEqMaj2WPWahvWLn4vTJ5U9V2UOdmNvAbq+tNe+UxN4vUnY6+yJMtY2mFldfvNWE/R6z
hcDeHKj0/FDjJg+ukieXhr+sC4rKiox8GjvYzaP+LHoLwL160wHJJy8YFob9koTrrPduJuoRzoZe
XoeMb3SVy/3kwGPCfTM9nZU0uE1J9oxWrj7uULgRp6JAcow7EFkF0t55ADrg4yFSN+3WaW2vezu5
tOnU4ZsnNGoMTqWr3MyW+aNF+XPYgFOPjI8RS4m6sHMk8Rk+o5ltg4SmaFc0f7KigWLWLMGeX90Y
XQHh+fbM4N8Si1Gd6Ht/TLdVjpGYzSkhjkA+p7TulRHpoSiqwnhEB8GbKiaaY+traxLewVdMIpJs
7LneWl5EI1+9stsTRUITLVUINykq8yyaYRItPXCQVY5Vs8ZAADtonINXvwZ3jbHvx5l4H+iLt2R+
HFj8kmo+l4DbCxjxKBFL7g2LnNkiwyxJ4aiOqUOCaKpJgujRtU14WWmOyJYBdhD3FqX23ION5oxE
HotL1GHIZDuGcbQM42ieCqWU8Imn7v54s5n0h7Uo4apKIlUnGuSt7LUy5j3ahKaQR9emSIk3NoHC
KkclJGcqEIlHik24jUrMhAcc3yKNAC9//fY+ZJ46IGAdCHJjFmo5NJgV6pnlPjFJ19wnaA6SJrnq
InnB3lt466yJUbMqRBxdAyRxlQjCqeXJyCKsL3LXdT4iCvL9lNSBDirNzFfY4QO6y32TALC2uqgw
GzZwZrm+O6V4et3nEV1anrRv0qr2IsJoHjrtJhskCZGEhB1DS/Fb1sZXgU40eKQivAbuLRlgRsJX
m5tZTyPvAablPCLE+pvme+Oh1+Fiecux/8dGifhb0oDV9o+mRl8QgIKbUThJkj3ZBAQ3hXr5Hvrn
ZD47XZGuO2MfUDpieS91P/24ISUItM/lDGMThq+uDra2/+qIdT+jbQ4wdDAoBUhEw9EgIHTT0Gtg
kU6bMg6GE5ZkKwMfkPG0cB1x0DD3E1VTQB0qmfecJ+x/qOaKv9EloHFW+rrHfDBgiiG0eM6Vpt6H
+yGKcptSpDN0x9Qxjoz5EhxKE2D80HHQRwyoDPsNNAlPjM93TaUdxzn102H40IoMmVhR29g76W4p
I7BMpcatroHPEDw16DwxhWTMGp2JLpegW4wF/NuB3bT5bR2PEfhY9+FjyGEqEDT2/tGwb57OAQej
5bGHOyYIMT0Wp0YXqO7bPTlviuAm+gxMhBoyFkDbHPlfl89MFpQYrEr6x2w+lxHGolEp72/JIL/G
hPydntQeAMqEE0cEzVfVBVTH+L/tmP+MQUd281HhBwT3bXuO9t5vPw2j/egN99uqSJM0ihwgF32U
SVx+l8pleHRdRFBSbBpMmyY17zw6Exti81L0kRIWK9ydQXkR9U8gxsrByMxD0tFCJQ/ns0E1QX5Q
8j/yCrtifB1i58ZtNwdXJKkIo3m3jFNaeceeTArwcT/oX21w0sJ/KaP4nDfyP5lEpW8Hz9rXjbNH
aLjUeKEAQy+GZz3jakq7TRGZG3Y4U2ITdUESiS8Uzqq5kETa81UPUtoZSm+Vtu0CtICAyw6nT2Cf
qrlamf1fv2UFl/C9Rju/+qWkzj1bqe9sY+d7m/U4g1O2aFl2Kw5gJV/AzjmoAEj37NrxocME7E5P
XBlEW2OBwogV+Xu/tB/XiqpBuExDMt84ndDBhgHZjraBJnakFn8VIJBKYufewNYTZBU0AJFZhx2C
iYMs9V0DAjoLf2nk29hjK+q9c8emLaE9ctBuXFzuWNApw9QBKZN0+3Dm8zf2Koil5CQb2Jaoy7zI
m9t7l1EfF+6U/3ToE7ru1uanyj95VAsP7W6mZifSIUG8BcnTq0qjgpJvZpieYF2VJr5C9dXUw0k2
pr6cfGo9CIKRxccMNR9YvxgFm/mmQZxU5xTfQpKjkMVF5aHbw5hlOT+YoGcIdz2l64XynzDBejYA
+w+WpxrYDg5iB88xqeVxvslGfFLGJ+x7Ml7zT1QsY/BE3WTTxObIehO2OyLU6GgT34n3xMfPgJ03
Txy5iLVGqu/at47JZ0yHI+HHrF9+WqJlMJdxMV5E8NqQ0Eby2sgmHNQvRVw96W590IV18EeO5bCw
7zT+7bwUqX3QrRozyBZuHn24Rbwz9ZjiwYHpTt3bmMRAkFCAmCNKgdTh4zYmcAwP+g/ZaUHMgP4O
tI3t9mva60SnFNA3iUMVjMOa4zycPZ1PijcjIDo83cF9w0SKrrhYtUcU0qzfLGQbhSRZABAm5Id6
AU1AFKy1AbricQLOsPb6mPaoU9NPM+VWoYEOItTrsAyv3JyiKHnSxnvG86h5T5N+Y6Eh3Q9/FscP
g6mZzOpwoTCJTbT51VqE9w5bAKsUToTZGEJYfuT+SF16aOhoco9sybm5sdTe5Gb4yul2lQjXh88h
yZ7hqlcWti5YlwfiAFdJOx8lwuMBVgfEF8YLCwPneT6fRy54x0KyAH8N1AGkGHCUK2zeLkoQsBW0
PwWsxC6BAbBcGxHZMvF5sK45Uy0VujoDrVXuA8wxGo2wqJHsMj72HfEHOI7syPxqne5vcvO9l1Ih
6YhkYMJY0OKMqL+VSoXqnnToxpRojsxZJ9zBtWWSe1t3R+qnTs5fhgvaECwaE7XB/q2CfMwwogb/
TsC75AtKX+yydcJjkiWYrd/bIHlxE+hIpHNBced3vOQsiV3F9Y6IOBBPFalGsyTkKWPzjlNF2iwy
ig7Ah4jrwcrg4Igasqs9WaSkE/+tJMnzViJdSSeGOIfLEeHIPoX0rCv/LtvfEh+x7pxGJHsOZ52r
uRtFbRtZs3NhUQacLENZHvVF6k4fbfdJvuYy6f2lbiZX2ZGeTwp1g46rx5hSJQS9Ei7/qOtkqZbE
CfnEW5F5lYbXVGlTQR3aelbqqUpDlw4YMPHh/oUYYUoq6BLkaeEeKEVH1WrKa+m+GjzArQHXMXrA
NMRHZSZdavF05UDPCbVW45iDPAucRPkSR5TCSqDTZM9j9h7HazGTmlhUK0t3H8EMZtypZOei3nbQ
0zYFX3znN8VTpG5qNAmLKg6WiGUVyBNa4bbPihXNTBDd4uaI4Yh78QHf6Dnlx44TAb4O91uAXQUp
SNKgHZxppThJ6KyktZdj/eTIWxj9g3m4LB8keqi8uIcUnPMXKGW947zqMazOXQFPBvJ+PngAW9VE
MaHACbk/h5l6JKi+8RQUryHKJ/VQVDnNPWTplPkOzTEaqBq7uE4ctNJ+Ao4SFdD0FgFXcINgPqUD
jIU4ZDRYoTAq8vzsjIREkabcz8yEPUEDGXWXJRbKio2wGrc+cYfD+DgjaNh6dQFWOKFCOeUBXIbX
LVldffL8UJwK8xjXxyQixIlAS7i2L2XNHF4D/Tcq7gn7oAVbUmiLfhRkh4bVfrQof1Ip8gu9IjWK
bhUDzwLOqsT9q7EcNEsmhZlui2zvNeSGJEyncsadtNCSH4uZQZ+a77rj+MbHOznlS0FD9IzizFsm
tK4lM4Lq4BpG9DzMgAzJgAi/f9Rhl1rzIyYpSn0P5dx26P7vBklyQ7Ywo4TN1n4VhEXz0J/buf7p
/W6ZeNeEKNJUHw9dEe6UfJmug5XBq9ZgiTX0crzvmUFI2PikuTf6dFAjfdSZZWy9makLZwajQDdx
Gc8N1wPZFwU3AnAA8sJ1ceH9jNzPtHXWdUR4xkDgWTq9Y0gGljZWutDWfo1gKNpnwKLj9ELeL9H2
KHt4yOiERmYMzOfPj3oFjOCPH1EA7kAdphYnCzrkVmVVb4uBS3xwvojZp0GZBnvMkw7KNDZ/Dq/d
BG6ARMMFcxk8bD58KeuwvYQe01a0UhCPQxEp6E2eAXeTaksuQx5+VXwxEMVSBjHMZG1vyhiDekWG
PnIm4e5y0a3Sbq/utcqu9gaiZ3pL8L5sdQZ/2nY7I3tuzX8gptqOjI6jDpE9esvmrkBKw0LXwRho
f2BoF+OvHz5jUBXtVYw+h/CJQaZG86ox37Z8X/gSsAOxJxTj0yiHN041yQOHpJPipT8354y7zx5Z
HTTkcGoA77qgGbl50wdeJeOn53wYDcJRPfIfhkQ71IQ92OTDTOKsQGilJudVpHR/Bii2ButvDpA4
zM8evmSq67votXOsJ4WlTs4XVU0vstEXrnErqPPkZVkg+l5/CuRnzAFfE+FXCuJ0KF412WTUta/O
wSEDA/fQCaphrCK+ZRI/TtEcosx+10d9OQ63QrvxLdFSzHLhXn1onHa5fWI4RdAd8NfbUXiANPI8
RuvONlfUapIc4WWPua4i7zvo2twFfOaN43/Ry2ajXum/V1KRjJO8QMFkw86mUZzHHJKg0Pw1T7nw
bSj+6UjRWlpu1b/AdxKThCVHtr1gSwAIQxrFi6/Kkart3GE46Ub31STHoV0Z5pEo3oW+NyJv3SQB
Xzm+1320SoaH8FFLh3UsF1kudk350dnhRzrcKAarEXlr2rrK4O69H88hOT/ZJdObuvHKx5B03Wk+
zEa7quRFGn9Vu4rj7sNC8YliaMGfvIBWc4V85NQZkgrEgWi31CKWLLLWxt5UqLCU73IlMlRJa6vZ
18lbjpzc8WnJ7p1tRE6MN1bwT+1p3o946dLy4oprJ7E36O1qihC5dfazJF83TLcdMVBldnLNdk+R
xT2AvjS5q/QZK5Izr11UU7qJtFI9KNpuMvGAPdYlJZz+rgqucWNe0fWnHMt0h42woANTAqYVuff9
YxOQ/BY4BxNN96Sw4XQXl9XWdYip1IgI5KkWcli3Xr/XZv5+9ksAaU0n/xg/BD2hvfHnel96Tepy
gZCXey6mq3SalBYjeCA5gUkUmwRUp88JoSOhmnvIwM2QhjfIsJp9sXZWHss9fzwH6bFAt+JANzfW
i8e00CMp06QJL7RVf3k9kLw13TuEIUWPMZdkcz8CH/6JgkXrYW2k5ZswFF4jSR8QopZLESUImC3+
av+EV6U2rl5SkOwFBJyWw8aN9aXozW8txjpu/AVIPWl/fEj935JGkr/e/+tiIlDpCyXNZO6oBdpM
DVk/1E/Cx1kn0WwzGklC8ad+ktq6AmAD8FpAPqN89VpMQP3G6V5nTEQohLiY8qXVVMupXZgMPqiP
lQ2F5id68PYeN5E5Bnun6TZDn64kVEha9Es3JUcoaXgcd43KV7hkuHUBVpXAzcJrX+uvCer4WsEZ
obey8nCnm5K4lG6t7dj0qKNZEhtyCeFo7dw6jKDIWfnlVAih4o+qEsNCm/diYupoiw/FlsVxzSP5
kfbBtsNBkzvdkxvVijM8Tnico9HC6kjalPLDobwIUu1LfdsLt3yxzfbazEySxK2REqHk+i6u86Ij
nRw5eERBcCUBWGSAepAJ77NLPGj2mNkeqzFKZWypuLSC9ivMIzIf/gwEvrzVGeVT+IUz/OI7POQq
UkAtoFD5OfqLwv6HjTQRvRT9GnhNQWotWSJg79aOk5tbINQE0PpTHtGYI+/zS+2+Kn18MwW3hVaG
lxnOx9RXxCW8Fh27Xdftg9bql/McHovQXg4JSI1NZBmfNmMRCGJlkhsNbUZl+nLWqqfaoe6wJJwD
0Cv6nijvw6fFEMohMJlXrclRfBGsSDDUmJbfra9fqo63yEM8hCu9N6xdlq3TofwIbestL6BUBaEs
XFxhu/JMIgddoqd7smEZrNHPN8HN6F2GBAYpKXdDWjw1fb41++xZt60dVcAQVn/UWT3HU/8GaL20
Ym9NgSuCUnvREBZeQMTbVbdqUarbxpcrl0xOYWlsasvfdhF+AslAi5xJsNsj2/xX1kyWFkFPBb0T
txJSrcskErFN3+40c9+xPIn01qDCKJgABp21An0Un18HthgqGofQHf21/J58f6sFj3OBlYMnjkeV
j99H4mQD/qdTsrY2OVL6tq3RVdzbNH338fIWGCd9711zTVRcXPelXX9MNNJqDsOZXVgR+rvhALh4
difnZaZD/CfGeaTk2CQyPCC1uWEQ308+YSk5jv/h48lC4sZVx96R+LcG/tOP1w33vP4XaM6hKtep
RUmwcXPINRakxU9jvCsKahvK1zYnMK2tFtmwwg5a5/l73fZv6AYG8zWyJIM/bGz1AsJtevI6Tu1O
5Ab4FfxKmZ+6sEVCQeIhYiWuc2HrSNskwsRuPSbvw5ieJd2+mm4cbdafBvNryscu0P8TYWbKpTde
i98i/Bw0TpATn0DxyD+2ZNpDpo4btdTbcIdIRfS/EUcPoC+G9zgguy0j/xfsSJ8FDj4P6L5/5AvC
vrbRQY86xZrSjzzyfdEom9W985xTlb3pQiIgHQqCtYgr81Cx86a2drP8M5bvzmehBl1+MCfUnKa4
FwFkVf6oFmxJyvG47tO/tOnX00w/ro5DZhN1uIv87OQo2LvajKaHvPbJcydqXnat5536FlXNM5Cx
5cDbsC+nIqD89o0aDm5WY5uIg6VyWxFgDUhMrSpZRmh8ya9CrJZvex/nnnB2BroyszyiCY6rnvCL
LwzoEHzxgkAvE7AhGu5179zGeKmgAkYfHbWYiQITeqbs5xfDyNYWNe6RRs82ZILOAF0bmBKQv4Cw
ZXI5dX8ufwPjqde9FkhLa7RETZc990PHwrOqUKjwwKTleQiryxTqV5e4eCgNDYZeigve+W4el2k7
YfkutrYOA5LY4hqLZBXzbW/je8BYY5fmKshJKjeLbS9d1A5c4yTJ1/wOGIi5CsKCYCmBOll/52vT
d/XJAr0rMW45+sZwCKnBA4ELTMplGVLtx/UWBsrSWmsMSxZkIWUnNdRpJTaaCE4a/4KCZ2GCBRFo
sYc0bQgaGDcjYFa1socTVCHuXiKW/8YIlkb8CZXUIt9BwyDTaiC8nC02yX5b5FlzwkjPiEX7mscm
2p1wEobgSqCzvJcFz7fz1Awxj8q8asWt/HbLE2ANU8rFmuvVMSHryyRouXW9d+wanu+vtKHGVfEk
qKD2YxomL61jopwl7cL692c2yTzwzwMdROqXH0jd1OODgmo5jZqtnn/yd1Z9SVQkMRNG/9Nmn3Qe
FONNo1Au+B9J57HdOHaE4SfCOchhS4IACSaREpU2OFJLQs4ZT+/vjhf2jNvdLRK4oar+hH8qF7Uc
Aq7Kkx9H9qXX5luyAvPKqatTg4u+ejaCXDtMBUDEt6QbT9RbKaO+/+TFinSX5HUry5bXtYDhcgSX
IPV07DwiyTctztgyy726+Ju43rPuY5mnO6Oc16oEtSddDoJfCtt2ZM8RvzJFT9WEYyqtc0MhFgVJ
VN0Yv5npsWiVgOJj6KJ7bBrfhoq6o0EYVLOs2sJgnmc0FgLS9GQZNZB4BUgi7diTn1qVk0snokXv
aGDF7EBiIMA8ZSTTOEP2lFF4kLFFM/KtNTVfzjnMxeIJvzjHOgr/nyWrKbYqeLfgHmwj8U8LtBA+
0XmAV5AbF21+sckkgog0WSRTP8z12xqcHf4+FQ9ITepdU5XvCQYGTvo6Fto/wa0xkw9YTwA6ffHP
XtTbfB4A03R2m9BlLVbF9RVH7oB1s4BfGs48DrTFZyFz9DXl9xg3B9Xg4O7ekhVzNv6yJLlqEgwP
uSJSwfrllzqGPfyDP5TW411gCFCaL137YNwKm0q5JA1HqbCcqee7CeGJOnSipVryY2GMaPizg2wV
2s7WL+2M62MlnarM8NbmWYQMySsvhuHcVH4xA1CBa+oJmGe+jhZJDciuNaCpGWv2FHF8p4NN/JXD
H0Vk201blXB0bt6DOMlGufRkbleYxoh48vUuSQ3seegLbHoN48ChBvFqq4sKQTXR4iBczK9BSk8S
W64qcRjCjZWZllSWrjmQTQeL0FSgTo1NoGGlkxmtr8ABiJMKQg7sRKhFtearJYHk6YJY+G+yiv8u
bKZqogkV8WdTwsqhP7TBxwoBJkhEuQBt6vCrZLUJ5jg6GBMVTlmPXybDLYtDNKFOlGrZzbimuuSD
KjXCSFK06Zy/Exw/HYdo8oP1PxBuunK4SgJVEyPIqW8YRtOttgyqSEaoZuS18F2pppeEtOGH8xuC
xigTxkLzjTYe1jFhZESpc3A0qJR+xaFfD/A37HpAizCDNiinwhoPjhkzDozwFGakVq1Qr8r2YZcK
gp807hAKW5sM4YOOCAKIBqyo6sddUa+eILIxsHEYqvMDQTQExX22fme1eUzWkzplOAAwQTowSUM7
CYlqiPQzd6N4vJUJDkxCndGyIxdm+HHpOrnuRvVew4+F8bhcfQqhHJM3GijAI6EdtjdheMMw7D+i
b9ffONaN0tqLfLs5ulpJEziatuuTgK9QFbmv18iqaHwxksHjSXKZH3dwjWlftzrS+rAC1bfCFXWZ
PO4mDCws8scNKznoy+Al3M08/kj5AHjdISHBnmt82AZiSTN9V4XfPrgPA8hanbYTCjKH7HczhJ+h
oFdVcZ+YP5YhPGaFvMsi7IQYtGuwNiik6bLYTP8fBxkPc8T+oOlFcTo9OmZy/bQEZjQQWQu/7oUr
U6xfYt6K6FMoEFctfskS/Rqpl7mlTWL8he9LWGuuXJFXVp27CA62FWFkoucHxl/IZ6L4yxnHi8nH
xu4ywV8K67oEnTQDsxmVQ5xALowYMibim1s3pzD3A4PrRQE7+G+0RLT3YMQ+O7NkE9QFYya+DCmy
wJeUypZ+kIq/GX+cctnZoyHvDHXovDt4TIA1HrzeFA29NnojrSzqNWNnGPITvndxNLykXQTvLsea
77fD1tKpPmNVcK2EJIAphzSbeBLFZ/HbKqRa4vBbpeLTLO7ZcFYP2SKd6RccDj97GE+MykhKKCBL
jR61STfG3JOPZLZcip8OsixNfxEdlWjwNKZQ8woTE0cULlGfuPQHLk6wKFLkfapFSilCuPgvZ1xr
9YTsoblwVguzms9uRfSZ++BS1PxvDoZX0hgeW/7PySQcasJuAl615ZCkx1g1r3B6I+hCrnej1K4s
Vwm9slpB/h3fR4jd+ZS8ySaTq2HAnGSyvouw9aIQ0gXLUkPQYooG2sQvipyqllZw4qySCc1Z8/Ge
5pYLRhJMpXMOlWM9oHp0Tg6cyY73W8h4A+B/wrTIdiWO1UaV/iLeZ9Jp33gGbBx93fVN9rzqgjjd
ELpnnc2wRGTfHomiYuwdnURukuTDnN0MJBeM62+X40LPX7guVFssUH+Qss+qYxop9eFtXfOHE2q7
rDEvnCIlFDPHrl27ViEccD1TRyf1X7qIof9vaf+qHDBp0eoQ2PALKef7wqLs0NSXBDjpiEKlOpAX
Qo0CXcGOw9QQuCdnmF8kGMHRtvLYdbo3airIUexgHOuV/peTGss7iPAtHEWG0mwRH4pjNjWiloPw
DfF2m+flgTvQktSrTQSkjsYEkh/TXNjMRfsosDqYVW4UPkMR4yuaQwVQvVD0qD0Wa/CMHXKMqQOH
ZfSU8H0Nj44eZACqk2Vwrl0m9ZdM4hwT+1Cnitsi2eroqW1EI0v8JKbUZdyC/uh+yWTN0hNolBeV
wbG4c82CdQ2Xui5xrFHEEGeGqK1Uu86JqbVwcnyIMRF2Ea6txEedbr6S0JmCRc5ltLcBfTXrQ+3s
H1GBUvatTC3j9rQm6WGZVXjjDxlCrEnXpIW+jgyB6Uylq98Usg5Y01wzf9KUnYqOuk9iVzxOh4+Z
Ml/tgcM6TUUtDudkGqB8wbBniiCVuw4AdVHonYUrkGG+CrtUYRM4c9pRttf9syZcT4QNqOW2duTx
r0IspKXofgQxyu3+8u6d95mtWH1XtICKMr7Ny788vxmmevyvogvbMyWkAAhTAr0ox/EWOoRxMNUT
hdAHQyjxcWP+U0W/ihlIEIbCnCFgzST1wRLgdJCNp362zlHo4EAR8MvjfNcSBawz3CeFaMQoNJdU
BgcGB7IexUxaTOV4pvmYel+AS+JzDzGRsx1vDNX2GrkcuAimEbugEoL/g1BlLDANJuFSQpi1aK8l
7K+ohJ7SNUjqWqSPc34eQHIiTNLVwCnlN7UPmYe3uwpDKkUhNKY1mOQ52xWUh1UlRAM5vPSVHMCc
G6Cb+W0mJt5whRK79aZc3dT1VVgNZvgU8kVM16reCkXY9xSQMw9oGRyDVkW6UzQfeZDLsKt++YqL
NRMkohC0TNcEIGR2eSCv4LW5P0nHXDHJM5+DEDxEjNfEmC2h7NGW6tCV7z15NVzd4qoXtAeC4rei
UrERImF7PbawXDDoGmXUshg/MTChFB5gGlF24VvHzHkRZJbsFwp6MtzMFdodfuK4hswmrlu54WLC
5zY4gRRZc9PacY9CUGMbz9V60mvljG5tL16FKPO1XHsYkXXH4AEyQnOCe4T/V/mQZQWtCPuu/V3g
OwnxWPvLzzQy3LjIuJ9/sRcUd24d3xaaQFHXLwvkP+ae0QM6O0+C6g3m94yRaQOvVXzoaZy+II4L
U5lplE6UGyKub9Twp9a8WFKQNHwKgRtsCTFFtIQH3coZMM17Ycoh/SFY16sqqKD9p0JNzAx5rvyo
fJglRFVOqvS30fUP4aRQDX+oBQAk0MKnrwCh8M0pwljEBcbqzBn4JVNcquAI1W4tND+0xWZ9jAON
UgyrPL4U3Gc5J2JbRbg92dthxikzfXUhsmLC+IDUopZ/S6udItwzvxrD8GQJWChjOtwFcw7pAUKY
joX/upDe3nZPJS1Qx1lF+SA0BvOUXTLjKuj2nHqVcUCaUY2vvANB5NUkOIL1dRZFVKkqJ4UTS4Mp
toJ1UUhMFb0yJTEVHqa63J0xPv3/8XkKxKkmVj1mvZ6SttyMEjpDZr8D3f6Kv6xhMN3RD715E8dp
yZwAA7zyubVT9H9GoPA8YkGtM+SPVm3+JlX1qyp8GWpg9FXb6QryQ1GKxbcuJ8LCAX/CbopPxkVV
FQx9DFwWGC61k19a8XZpOnyjTW/Qzm0JIFP9gi2VunVNs7vVMdaNXlvpJeTRKBB+E8bACya5ySsa
H8gWCBr0Cg5ouDPZSoj9NvTQOG9w9cBeCKn5weJ4NYOvW/tEkW518TQDwuYU3fNinhXD+Y4cFvk5
h2K3gTG7zbEb7gnbtAy3L3pAMnKBM5lbebqVPfWd2y3T1gBlBsszrVveQ+2KDWH0avnL4HdRTTLh
nUVKfhErHBl6hJdwZPpGbXxJiE0ap7kQ2CpVsNTibRQD8YklmYqUcRQlPKm2Q1mb5IdeqMpaPlfl
tO4fTGBXfF58Yn4lbHm4JRsGtH0SfreDsHuxu10+OAx3WZNQmrhhx2Q4LGKQEH/EPY13m5ClQ7z9
+k8R40w5FZAE6IWaRj+10l/mjCCX6isHKU9WrnFsaJr2QXko1lX9MQD+9JBFDI5R3M4k7BkZ65Be
f7b0d9vpt2HyCmXdTpqXeWjcGc+O0MAJpmFMKcr/7hbNN8mqDjOkNCwQYIQZhNTprNgYLt45Vhn9
ONVCvEMeBug8vMG2rnHUvNVae1jUGXENNiqZZ2nqdmRuLE062nh/QufnFE8qI1jYAJDtaEp5aAk9
eti5TImovHImfeAFw05K2ndpUe+6pTxnGeRuVccIVAcrH6UZsnLjmiojbrZrB0CHDurf1Cq7Pg9f
WsPBysnZ1lhrcH+/9hi7EA4YNb6TIfTIDSwIR6a8e9I2aI9BsqDfdEGhwiqnxlCL+uAI0swXdAcU
suR+jdLO/hvT+2SOmwpwxVAQ94RQ+cBBdlUScs14SfMaqWcLg6U1koO2P6oRN8215sIvAI4mHrcO
q+wvBrntI/JqYbn09l095+0NxhC/YemgwsBADOv+rSHP2zm0qu/MayBDcpQVMdfkfCFlsZvOKZ09
rh+eMU9B2k170kBPBedAjn92T28g9+Zp5HQu1uTbkdgJw9zCoyblJau+MwlngFQjECua3nt5Pi9j
suNCKJGKUR/uaVrpBjR0jhPKmiI6LX3EoL07Ns3FXLENKP6pzbpTUX5Krf0uDgLrc2A0YBgK/o3c
wDPB6yzUvU2KAIe7RX55CPjrFFjz1K+xsIxdvsb8kA2QvOWL/V+tjzQN+52JSe2y6w2ORjHunurU
x4JEKBeGKPfW4R1rJbF6whLFo7NhKKYRE5tbtlcny5NknNVYOmqDdQ7x2Bi7vRLnZHU11XOkHkPd
8Kvp2Hb8+Zq7lIEKPoKDRbAnMg9Bw+1b9IgL2vbUWfwpHo5Dp90Yt4oxZBVfJXzs6XSodUB48cxH
KwfqGj0eakGYKwq3SUW6Nvhth8m6pASmNl4oLZH2mt+2cxruzkSuuQE0FHeInzGljJDlXUc2rqC7
plBYGui+fS57eXSRlxyAyL4WqC344UrjIHtQ/TmnmWM8Hf+7v8uyirkACuA4SGpE7fNJ6Pn7VA6W
of5zRsKfu+69kpAXC1oVhaDexVj94gwoas3RnyfTW/rupNkjWRWHhJ5X2CqIFFkw/M+umLf9oh4j
FXRTX1w8HD86LDwsiCqV/WvvB1DAEQ1yWwaoHQ2Wr+D41ZnmDeqrNcOwbu9Rrj07VnEQkqGK1dJK
FLdMYWbnpejgiDF9xJLrKCh1ooBeh/CWKL+GxsA3RhEq/SoQGfu/EOZBCWfBVt/Mno66dORn3cqO
vRnU2KxZF2l4NQfE+Lu+cudbc4pAPzHT3Bq78hoxsznKXTD4JmZlm/TkQHeERP2q7RPe+HBLca22
Xsrs3dpN5MCP+4zMdNKKRhejv4ERDwaqoBsukCpNfw9VqdvoLg1rlXka6p7OJeOjfCLSGlUpbsb6
+Nwpz8uHtUsOdnI38gCYbCEygKmciwkReBAqBQfPjAC6sV7jXsEK3IQHoX6Gc9JBLz846k1BZXiA
lXa0/+S/BpPDwR+UQxr660vm21fJZx9rge52mF/Km+hstEeBAUl7OwpiqAeuQ1IrI3EMFDEfjl/L
v/iCpw08e6iQ673t7smBdgsIrN4vvYvatGIJEG1FJk+FBGIXX8b4hl1uRMAnwTy0ZLhzuMtTaQWt
jWZ70zTHBt905aVmhgWnY9hgi9JBugXNCP1ae4JGI5Mtabi8BuaK1w5xHuRreW/3wap+wCkgspSR
i87cYFs7u/aRXLPJU34BYE0vjq5EcUozIiSkZqbkRyPKmQ980HDT5bNi7Qkf77NVLvorKUBIU/C6
LRkeXokP1rIXLCYINEUpUtwmAoo32SW6MLEipqr09M9S28KJzvYwJ/hsVX3ie/O2EYdnUrDyXO0D
TiVaBkBI5bkBf9c2415jbrsywL9J6It0TxiScsajOUU6YBHaBxsrxt+ZTGuKPBdyUnmB4gQlhuaq
OWj5G9mZBeY4ZNOxrqz6TX/RGzcztrobf+NrRAIci865w0dJ51PYf5SNjwWICD8SWhXqT6+bqMd8
pkZmAlmGQRD+ldTme3O8ObAURtoylz2n1LsYlHZfM00BMqcYi9zmXTvmH4OPLd0kQRzfTPDb3ezW
v+loPfdQKhBV0qB6MV084yyW+Wd7SD+o5imCcnCRI4Iz9aPH0fs6/IMlgHHjp/6T+VEgf4C/oCpD
rEChmqgeTw/whx8/MY/F4MUt7H3Xnh0JGg5kCs8Mt9X3PGyUDw1vSUD7iVpqx/hUVvclp9Y3l8co
YmymZ9Wr2cmsUPKi+Cnh5Ff2q3lg8/flHnKAREs4vkAQGW2EY+AjLxIMUtQOaPd5kSAy9MsxaY7D
v7RwFYwDPeVeBNF+bl3Rv3vrC58WLlDHyOnLUcQvwj87hocUg3zKEiIbuUED2jhtLygDxRZvvBex
X2Cp6OK38DBZ7XBmyw8UqSzABmuHLx60RPWhHfgMGpkCgi3irTiH8F39pPIMZYefRqtdw9ILk52x
q+3n8g8Qpsz2hhJg1wVbxiRri8vSZS60mhstYMeGP+XVAT7l6RVeGKg8neUDf/vpQzMgbG+X6aaA
YB7TEGNGj32TDB+sb4HkqkftWP6MDFeUwEYvxqie8gd7StMlWd2PbmmHuOhYkLicQO5Et/TcnPQw
0JfRx6IpE+eNaTxF2WWu4PBhf+wl0T4dL2XiWd+MrAALjlpCPYEP7fsSv471c6HdcYGywCRC4rXy
7tJAgpyfYBeWi2t8KtalRXBQMZR9ipYnSsrOk+fLCkxMnixTWL4Zqy2Hse3SU+uwUMC7d1iUAhfm
O9vymTzqFd3ynQG7c4b5EOm7Vr4Vy1M+X0PppoiGGV8w7R5Nb5N2l6xneXzmv2vSevDUGR6TfaUf
hHCQnCrrEY5vdfWaKi/MK1FLEv8I+IVDCSSz4cGHQCI8ucOKXwu3PYqDRybRPOKhPYxkfLwS6oZj
DgfVanHvbdHdcJWwzxe2/G7SnzL1OSvuK6iT5mro682bzQpbdjhmkN8c4rCfUgIGM9UsodJrGox/
WsCl1p24R6xdcS7uI7VN5Id+k7nO8JpUjH/fm/k9tj5gX9Q8Dt7vM9wpwM9S921zF6lvKiey7PHE
cunEXTTu7Gf2ptEd6RgBosVuTlUEkRvtWMWBXXmMqC3lgf1QAoyyfCe+pR6InUB7q6bid1OKhQc2
JiYMP5rXyXhVukJ1dUzOq99wGOqu5RnvB7/gAFT8DR0OhQl2NmF4bb/A/bWg89pvNjZ/U4bFRowF
oi/jgMCFS3+Crev1t1G9tjr0rPHQVcutpQd97SepPx870I6z4ngggyqMbYnYFTe5FcR/kGN8gO2G
n2mUfauZ7HKYLuS3NlREuHhHV0P7zIffShKnbGS/9sqX381Bl3Lqr9MPbkTZ6uOphbyQO0X9LR1v
3PMz2c8drn4+Ht1gvcx9OXGdOojf6A2rd0q8do/HQU9bjzz5bQUSJ5liQEi7qXc1J2C1MV9s6cDR
r5V7s/SiM+6Si/vPwBj1wU+fnor3oT2Mf8TeE3sRY+uDxiTc2zCKyeDaGHtYlK+0/DjlvRSEKddn
6g5GjCWhBjjv7ZVgsvYUGYo/4sKABd3q1tkWdfs3JjvlVXmZcMlBWIulkhftKTuSvXHk7DKZfu7H
/liPYPHegtJJwRI8SMqv8CXObuUbIkA+EDZ8Es5QF+Wev0kwv0JGnHCE9g3m3pALXlnp0fCR+Ib+
OZb7yvmLTejtm74KVqK3kL81mxft1mCPFP/S+Y/dFsf9KNmoP3B97Z8FZj8MzH38xndja2aK65wZ
3KKDxbNL8SLpAM7Ag132PEq8deR35CbcuRggQds5GzskqQgRscR8dCX+T1t52A35Vn+B5b2J1A2T
9Nz2AGgH8RbRO5411qSGI4mCeBqK1/bKCQLa5YAxkVBECARezoDcuz4w5CAjCls6ofkAB4JSyZCA
iq6SLEbR9DWnGQ2GuCW5/PCRgpaSG/5c7edjk/6biY1Xtva4h4aGG5Gj7DiPs/SVVALjCbp2aGBl
s8eEN/UmwHa2IYXIjfMj/+MiSx0v+izwnLM36QfFzDk82LqLk3Lipu+QpssP6zoh7X3pafw2KxFm
0JK5yxibTnuqwxI0bDauYN38VPvJlvYye2YJUkaagA7f5U97sK7tzEb1iNzpjQux01v10h/KYSej
8YKwiBGfwBGS7JjraOlACFwj3JI+AeqOk31p3+D0LxD1B5db0VaOA25OmxGIqtoXS0Btijkrpenw
1O+5lwqcsjOXNTEzX0fA4ZXfof064jv5PWvIURjhwBImCwlLLRcaHa1syiN+s8ksp+47jD7u14gw
IP7dAQ70/8rc+rsf8AvfcIRYg8flbcynBGOQXc2xorvV2ahpU3kjZnknCE8miqV2ufdzk8g5N/aG
CRfQLRf/DyUwnR6VebKpGfV/yR+dR5G3kJiouPYP5183XME8woCoLWnPjjKqvc63246HxOcjMD9p
cC3zWexAHPxRKyDfiwlR5avdTWXkK18oBtuvj/hSfq+bBl3u3mpfcA5xe7Y5glIILOCwzYahX8Es
9YPg1paREfONbaji/M129GHDEy63vOzTwNwB3llYdIMFEbq25dp2rkXkc2dMxq5AbxKf4w4yInrt
JyqgoyyfJfYRHV5r77E2UPqgsV11izFP8wG3hta7fuapVRsiIsQ7gjC5p0OAaDQx6mbju+MpuizN
s/Ej5sO0bNAF1ZPyUyVXHSviv/wDbBfzf5bRxawe63HwkyBivLQp33iMfvHVWa79V36QEvQz3/li
xYkTYA1ofjgxv4cv0C6blpSMTSx2fUv3OMVTX5196ttob125X476h2zT3hjaNUZfSqBShwfMviLt
CPsHZkrHWNtrn+pHFNSYgQd4oMhM2/fwkegAAOow5FJ3hb3rwxdWV41ElJpmJGDto1reB/uVfyFm
PiONp3oocPnRyvVXJXs3lC+LznhA3oA6VIN6GdQkjL9DLHVwIbMQvwblm3lNfpQAP99U96mquEVC
cyf9Uirr+1UG0dpDpZB3ZeHXLBKQ2Upc0fQAnHkNhKvLUD4GBTUagX64lFBjQ7rkuMWW1/ImFgqe
jATYfY3TSfsMowcYGMqKuMIi6HUpH+VeivkdR3qb8nthFge9PqRO4nBThzPBgwvGNUdt4QWf6+wW
/nTJ65S8wulw1yrgQevZd65+rdFHXCPuvDjKV2vdRvWLC3BJj/AK0u7IL07aWx99hDTy9wyHIILr
kOweuBnjI/sVqWzBEIOQbLRW1DRh/NTO95E3RlgGvO0XW3kTanETJhsdE/DSHreRuP/CFVtDsLCL
v/JXerM63mrtqe6/9Pos5buWuXLoEUySd6h9d3Z4RWqDvr5+maxD0RKJudFesaaYT6NEUMomhPZl
BCMVfPUYvZ4HgI4Ec6EWIleGO2+tDe+hZCkwnXpvUo79+g9DFUHlNOE1VvXn3F9AzAY0xuQFWTCZ
pScmQiUAuphO2wc46QLY5Q9BEkcsieslA9oYRZaEQ3xy7pinSvKLgEiwVixmgm/f2iyoFjQqNYvy
EzballkLPSnykXYrULAMRY2DlXPBJB5rUkDIhQ3Ev4EsoHcZ6MSFVC65VKhly9cMPROiHeF5MNpp
MFHhCwQV9BCBkAAjJIYA4h8PHRu6CIK6EL4njrMF48X3D3EQdqWw68ibtUUSrDCtxex0YQKgw5gU
zlegshYe+Dr92pjt2yG5g9gJERocYr4bYzp+Fq4mmmzBeAG7GEkDzgOu33KARyFECIs/GFy1/PTZ
B2gU8lWmEQZ6ElKroMMU2VYP3RFFnFB1Al5hrQId+KVGq4M5va1+rukHtRxh0PIrQDJfqUXxnLxK
w0VJPgqm6yX3ggN1jE8ry0//LPttDF94zE7x2+R37jJo4pAfEUmK+VjK5BhSMwO2FQNWYDObv3Wg
ARD6RgerP2bjVv085PThskf6I+qzfrJcBU62qt54Ba15SzPi+8BMK7X2u4wsJgZhJbqNhlQDeZzz
beMQV0Ppk9Z/ZX5Z9MNYwau2lTNsNX/oDSpba6MhmOGBaqBjM2ISmXg7qFg4C6WfegFlPCHN6OEM
fzPAsjE6MJvI7EM0qYTH+8RRKQxvorUm0tc5xDTksM5UNo/cOY881ZGk0ES2iY9Jmins49ArjsU1
ryJsJzgQAapq5YFJAifWf/J7pTiTu8y0LOqwmJ3xx7T/hByZu8WBDoMFpT3hh/eQIuKQqE1YHCgX
J+QpvwxKgQsBHJF/6RJDcaZ4EaMPaTdOn6ahPmVcAEuu7gTyK+eAgzS79IU6cYalo/339avWeazE
7ijO5b//yz6UvFyLoEGtcHmLOqlFqREUvWvjJT4p0ALDbQ4LSWvQbEGuoRwTRPHkxrppKHTVq/Bd
NoebTWsnfyE1tah/LesWs/pYo4I4iNg/HJDpofmK8tcF0GqF5pjs1PAMNwXmGm9AQiS0pMZrSzzh
ahXAb+ye2Tzwvf+D5sCweBaCRYDSYeRRs7yGptujeEBHxttwhZCYxMNGmuDuQ6qLtypyvPEPrxdB
bCXlbFs300XQ9joCT/lTyPJ9kawpEClBaYceTpbVDA+6qI6RIEnDo8b4CNUhEyK55cpxgmbSDzHM
id75G8t7jMa+ap+def43xes9ghBVqyPVmAIkYwaFGXkK7AyJSrWv9FtJYos5C30RFYxdniOjd+M0
8YCUU4a2M2QwgIfLaA3PNbYwggeqQC5qVvlfxoC3jFRc9eHRxObwLHSxugpSAp0RajMPAhBOfDuR
YGpR99W/Iu/Xxo4eht6mlpOTYAgKOLzCrVu4c1iI6aXMz/KHNRfvFildNfFwEaQ3eyC4WDYhnCeJ
WxbqduADz0CcCHrXDF/sOsXPirT197VNv6YUxCayBzIKgJYXWiHEB3S3BcGw+cPsm6cuad9Q7L51
sXaMICBNUnHUC+s9ik+8wCbEuhCDTYbe0lGSsNAVCVtzu83JNTB7eD8Y/5SsJzBCQSNoW80XlkgJ
dXD4W2FNmakVDsLQf9lpmgB4AcxsW/Y1Q/EcC925RC1AOmhvHwSBDhukacEjg2NdxcXI+LRgLYm4
YUF/sPEgN/DfwB/+syaojSAaFyXOPi6HpxWldLVAtVFDrKRvU7Re1LVGt9cWMNayoM2mLxPbuQUg
h64CSMcs5YP+3wU0IwLP4ObmjBnJpLhaA5dB0aLU6xjNjOHNiSF/Vr823Ls0TW6lyBuzBRw7hRYy
74yFAK8BnotTRVcVKkXONVtGnzIw6oKaJoY2PZq2J44bYe8iD1Q48i2tyqtaeoIlBL1I0OVT6l0o
kty2JptZOAgoTOJwvil6i/ygxi0faviRmYI+R5ayuI9FokFFNlzutBdOoYQ4GPE2ahxTcULwMnxZ
QhDqEGtvdnxEq5YZWGoKESvZyt0j4baZyHbdtXPxLNRH/xmsyvUW1Tv8jYEoGUBx/Kz64pwb8l6Q
JCJrOQg/I6k52fyOlQfDy6EQWhUGtXzySi7/853qk3IfT6jhIY8k+hQkz2X1hT4UoRNQtVjxQkeg
SiDayQzQgBcImhqhZe/b8KeRou+W/13Q3Jk6St/sRWNx9eBObGSsdDLzz5LrD5WhYTXtZkIwBJ9s
VJSDwWNoTRJRbIbBXeWWTfQ7QVdpIYiJlVUgWsk5Axqn8wnrqZPB17rnunzX03+tdNSRjNfjnw0d
RYLtCg+VXGAZ8QeXfkyFI9YN5MZrMlJ0YyetNA1TEM0XziNN8iccAqRXQyDu/Ebhp45iQIVgoVkt
KkgVYbwWsHnpM25pbQEKgRUZoyeDhwuXD64/m6CD/1hr9s0QRk3wzPAQMPTrCKtN/B5tdnzop3MB
rQu3Wegv6K7E+2P91Ij4NVXzYEqWhD9Hc3+M57PjpF+CV8x8fXkkEEG4JJ0DZJ2eKA1hojA2vxOT
BZ0tZlcsBKdl6LB3zPCkYzihNgnoN9aa8012oOaFhwmiKoJ8/pg4meBaiEOOT1GZD2EipAINcu5T
71H6UKxJmvKpqTdE725klCDIpKPdwrkUfgRG79mt5QkKknDmnCAeCcchQwOb5mxHKQvNOkKFKwlX
ZogcT4PhG1i1qwiem8E6ZM6obpDmY2dUoYvCOLaBB7uwvYw54xehH61p9SAmckUjUjwN+reiLTvD
eGomzi/tbWJeVSdCOfSag6M4jMOlfPG6XNrP41ds2i/JOvrriAqzIB+s66GZFAXqI1K+MnM7WhF1
cgicMJ31scAdzdnow3LGUQ0KF5S1JXKnzMM8Ajt0BDzgYbAWqH3khAhAYSoEOhqRsyOF4ZcGStrK
EkFeCe6FcvHkLPIN+QhgM5E1CgxW9ARVSu5J8YgBJRNxkMfEh7wly3QseACzU3l5/mqwgIvhTy8U
C5mltgWz0/GQB2QuBuOzwT6e+rVDKyhULQQfhS0egZN8EkHtdm7ayC5br+CUSZDlzyM2wyue+WQ9
G+vJmPliY5D2/balLm1Yc1i3uWbJPJTxW1REMOD0Xfzep+jWadlxgjfC5tQOxxxCPyW1LXcn8GQA
BnZuRgCE2RfPPV73kNTau4B5dcwcrZyB8vo7czGNsLmsKUKkVD+JakVLsr3J9azW91ligFJi1FiS
xokYzThkNmHuUM2iHEAChHiG5FT32Y/EmHttcfdA+Yvbyr42ppOF3UtuyU8zBncrQ7EaU2bh6lIa
M/VM6EbRv3FOn9kuEdgN7GaiXWgZfpXuMWrI8dbhQN4DmLky4aUgdTvIc5yqWJKmsrNTGoxNF5GP
DOVwSbhtUvWpttoLTQeYaLgGaviiK1xDSFb8AvA3r6rftaiFLHFjVhNXZ9ftjO4hr781zEtTnz8L
HJ0ZsA5PwjvKWKrnnnFbup4gP6KSxwBSRUaAcYSQQJpWj/eI1T2odUtwhRY8UDw3Qy0/1bH8qWL7
uJDVWKq0R9kBR72bEgNiZvNLg+ua3eEfi5m7sGTGaimy4D3x3FKeGVIcJVUYH2LsZhFDA18vpbrt
s+FKYyd6rhzUIKLvgtWzFf1P2uTn6GXkldXKTW6WE644InUTncKWO4GHyugc3uq80tIJsEs6lupH
Te++1oknxG8KCYRDJhEZ0PhpRjXOlCFZL/iz7qKXUEnPkakFrcJ0sSAwAlfTxJz+CbPiQf6ap/5/
NJ3XcuNqkq2fCBHw5lb0XpREGd4gVFUUvPd4+v5SsyfOxJmOaZVEwuSfuXKZoxrPQNRziK8pPoTt
iD+FxgLDqjxW1Kjygs96QDlv1q8SlejU/+LpO4vzgJ9HvTdXaMxjGCxoXIdB+RDappQyKnn0Lwrs
518mIceU6ajHiqpQi9vHoL5EA1uwpk4f7uSc3Kx/yRr7YLZd9oRlRKQey0Y5WEZ3GUysJ9JA2xoe
SKyrbtU+ILKD5sgbt1pknyRRTNHo0lsYTcH4Jyubl05PDmXrPoe5IDTTqiNwRR8pekbjnzPsHhM9
Yb/T4tNWYaHwXkfR3wJ/69GLSJWq3vWMs4pjuEkwN08wxW9y7bts8F2a9fQCO4sUJ7c8q83BQbw1
qDOyOvdWuqugCeG50EzQozXkURCLEVzCVEW8qfqXMByOdGY7i/LRBuJLmZ7t6Z/XoknS010O5ho2
5bnrEmhKw80Yp4s/K9D+OIFG5SNrd4PZncUSQgQq2pB9JtGy1zBXZEEXRfYZId0RDv/e6Ef49ubT
YuBCWAjR4VmMC7mcwtvMqL8KUkI3X1ZQdgwcEPRSXyX/GkBKTqk0nvAowXAxgXI/mejvIU2g46lI
GhF7WqXXtgx5mGmaKsZSeonop71GugX8dJ8H69tu6eHS4JJ0PWFayoYGbrDQ0NIupMZarfRtZuSf
atzydDGIly2ZRIA4k3foO/8cou4Ss54S84yMxpo0rhmLHzuK1zMGsb2JQYyp4EpQI3TzfjpB//Vb
3fkAwhgP2yNxm/G//pjU87tSPprKP2iZt3Aj2qLCP6g4UStNspehOWXF0cbW0vaVbYBWao7MXyeb
WH1NyRiyKAzSkjckePRVcHBE88Ew19OFkdu6Z8zrltk4rosK+yFjfPA//TgstEY9TSO7HCYIXUQX
5FEYXNhAQ9nomQebbIu4RChkq+9tpm7HBFSvnEkmIifWY0VUsKim1heRaK9fKiO9OLqGP2l1dgmL
GVskowb2VkP2qsbRiuBrxBel+lZNX0EM5StlQYJvTYv2VVfLdR28Vzqp0TwQTkbE0ECmp83zmUGz
mm7lyNxi2PfMjHdGj9ly2XN0zBfLt/6qLUse/TBuXchUfth8WbX9L43LVcuLoRQeIlvrReArG74R
3MdWHC3N9PcUwjnCs9/prXqCRkvokTh8Fzzl8k8fXWD8BdRynJw7hqKz4oIxa5bzfNBY9dcNvAP7
3unnau5WMW1LC5SoK/gYhnh3ay9KPuMOPL7kETGCCv14ETRXO5g+aoNJtXRLMEJ9PTn9eqjaD2ci
FU9vajZJbDHMbQS3WjUcOK+YVRDb420Sj6BdS9I8a2Nre4gSc3w/OvxzWB10rFUU0ZlLF+pAyUx4
j1ukKcLJRt4UFtldYkwIsVWe1QZ4Xbw5imK4CQlc0acVUJaDmaKuYwGZL0PqexFb6KrukGZH9ZoQ
5BmSD8nP7KSZlHPWoncVhpVkRsivS3vrGmKQlsC5JkMYG/MkwffnUSCRE/N0iHcLphov8F6bTsGL
FW9WR3/2AaVIjv6FFVT1dSQYe1VnotuINynLKraBBP2Np+SjS4mEg/cTOgZW5M2vl29fANMzI0jB
0ud547bZcx3iG9StnNSAmrFrq/F9pFeZC3ymh8eElemkoaJJMDYwW/+5aLt74g5bZQTNi661URPF
VIbnhAOnNIIli++UN6zGrch2XwzTP/ZV92LjRlxkzAqzdvCa8pghXLfK+S1TnIfmdMuhiHZxhCEn
OSviixvT3JTYDsVgTZlOM503L21qnr38Q+nLa4+5EdJyQMyCfB3bdY9ZGoNnJxC6MqCacmKFQyS3
R2hvg2oJc8gAoXL5LL7BWRntIrc6xKm/CmsJu0YwTmgb9NQW9ANVsW9oxyGYXpuYga0f92r4XRC2
5MynBkHuk56Lb0Sz74v3VtCyvlgOLSyZ7o/Fmje187+Z5T0Vjrmy8enxunXTsHruyhfV137t/Ua7
3hUOiQxKdGkZ4nIoGLpv3sKgXUxcRy3/6RoI5xnqaCEqNxD0nSedNSlC4YOp6h8KpG6xlir0fFnD
NGnjVWyy3iC8iYBM/HPbq8Bl9K2hYI3QYCeTowqGlgkI7SBgbNhBEaYllFfNfACfd8h8O3WfaeVx
zoGZfG2R6j8hfsPEdteqzDr41iaXxl3gCnLycndbDOCb6fg9dt66rgpo2COeFOmHlkY7DBvhpaBq
S13alDjCz7E1WmhxvGkKBpVB+o3bsWfkq8GjBzfx7ivuRp/u8RZ7CnHekk82AKbhKL9SdLmA9fMw
t0c0JBvLrf+hCNhQFolasG37XJbd9AT/8KoX6ecgMA1y/byhowf3bWg9gzl58zQlXI74qfZkD4Xk
e7nk3RvJsw/wEhbEL0/aKdL8ZdH8s0iLEbWx2wH/x4cpN179SPBFwjGMjoCR+lDq3hfOA4xAALUt
+aVNsBmi5zS0fpwB5yON1Sv4QObgFd+8ZnWItVtyihwoy/BdQ3YREbkqWtnu1Kn7hsq8xsj11XNN
bFaHrT/QIRGHIfdi7osL8UbPyqzg5LavgZ/pfD1ucNpB/KmTS8duEgJuDXfJ3w8Bnc98Y6yPdMxI
sbKr6+YzlL0lMujAhOVJ3bF8/8mZPtqUjKU+fZlB+Fghqf/Earzu8OUrg2cZ5ZigRAqBlmKfDMgz
HN5M4ACZ8HIOc53R1UeG5+n9MZ3DD+IG16n1o9VvM75BqWWeRis+2VP8Z/YxcAbmsy3ed9XeSICu
+J/a9qsdlB/Y+77LL89B6YUwnA8eFaRep1FAA1WK0hWGHnuDhggU+KP8SAqj0sF3FXldwiEnF0Bf
KRwYiqcep9HZQ4AIle6v5aXfYWUfkrj9M1CeI5bcc/BeYLyKDngpaVgTnjVeSdIqGoHBP2RAeHJg
JwlmY8in4RkzoWgZniEGEn9zPZb+h4VxIBTuCw/3K1tmX7dPaeFCbltqTr5LSaGdPSxnx9za9G1x
0Tt+Jt1XBDxX0TXBeoXy4gbVW1Qq+zRSFxWYeUhL2hO4OnZ7eedKaDVN6K+DvYTEgOoFmOk2hGhb
6YpRsO79ixjq+qioQ9rFlqMfqBbYx/iI0MRm7xHUaIoBg1HovY0mezB+NGI2ihn0knRXpME7RmGv
Uag9pM0I+haCx7NPJGbs+dhF2VtECjBJRT8NiQ/raQslmPCPqRnYrwAaVRqRAcAUw6mhK1HQpKFx
BQY5zFl9ZocEnmnAokdA2YjQegCWalCC4zmTn9T4nV2nmh5MrNlbuGw8tWD5JC9ehD4cQTa3AF55
W0QiDiRCaATcfgRpaCDA983mJvVJPpdXhF+IMWF/NiUTMMSQCucFE2UM3p+z7Hjee/hjxezusWGx
A3tdAQy10XcbsB/iITVGSPaUrdHXt6au3NVxeqc2Sg8Vj9MR5RDPA9uK6guW+kKE5OzfWjbQXGBY
/SxLNLUUj3tCJETo5/ba0W2sbRc9Cg3rpawMkKxFh7z4ssfsYireSc3DF5fwpHBaUxl53nt0Dd1m
xvFHr/7pmblF4VSn69YN+KPm1sD9MGyqZefg3T7E16H9QdMuudlj/MfkRGFNi2kO3nNEkm7yob2P
CC0rDkrxepnuo28S0pafWSIgKCGCBC0VQizOCTISAPF+r2XO+kvHaRp2z4lNxGL+U+X7ppZUQQ72
CTLXBDSE7QrUfX+QY/fpV74IvX5I3mf/C0xR1q2CAjqscAqqCAfu0pvxsKW1iGjMsVrZY2QrJbYb
8VljQwl8WxfqmzxKPBg68w3WBksrI5i76o+t9QD06PF7lrcfTW2s48fOTQxzsoTdQzhhiowV6aRj
0AsAJPVMtIo1cchNzKooU47hdG7mS95AP7CJDqN3ecK6Z0qGc+58k/OL3EIfx2NMcyQLFImq6ZPN
CCdXIC0b9QDfFt+ObW+aEPqpBBIPyzfs8AvGEG/obywRk/KnZ7csgg6uK4+a0OK5mpy2/LcYjMoi
VZ6egY3byG6YTzuQhe3ce9tcReZZVkihjdtMeEaKdR07gsU+rTxjI7z5ve4BCjnqJr8WO9+VqZ/E
yTXsri2L/AJthwFigAwQkX1EIhb6mJS05Igi3hnXupOoP/zBbMykSC7gruKSJRUBzULUSyioLIgD
N1wDtYgkbMRZomju3NQWXyVRGhoQuyj9+H6xsK7Y7PZEC5rPZfmhD28mSALQnzNKABjtMNuzzE+/
CoSCLWEIEvBFU2Nrj9kr6An+2Um95ydxGwgtaF0eBUubwRwN4ChyK8pmy5KU6Ls34WbKcyab9Ro5
YwB4ZCHZaIefBKZ+u+dBRnIo31NrrlwrOb1qZPYqPoRAtDiZWlG0kUG5ar/lFsXxdw37WmDpeG7P
Qead2NhaU71eWcYGpw/eZZ0UYkFinPo9grkouwZ+F45Z/y9eMUNjxy1gE7dv2RZ1xY+PYEkKZotV
+PI9ct7UHz7TAOipt3cJFZkKY4OwW3oXkRfFWXDhWsvWJG4KRBm/qPyg/B2JccnC4gp7NapgbXo/
alBsGveWktdjPJi3uCmxUp7nA84kTvIzVFe7WpYjHSEooBufKcRokxTcDrg+dfrSgi6zqx9Lm52e
sZRDPAgiZSHAvmxbf19pLhswGPeQv1E6Ju3SSYB3w7TPYk5tJ+5JVqNmJDQV2ZKJH+Ch1UoiT0Vb
Df9UndFaDVd+x4h/PNRPFrewEJwYFEAyu662yxrA+EQjRNWR5TyXsFIsAkms39e2qR4VfnxiecU5
g78JxxVfwUYTNy2r5J2Olg0/dmQ+w8V8k3NCrFUV5RYXA2banIPsIYTuAJtAjPVDXObE6LSxOY0H
TMfTVxcOe4jRINwyFnJ0D7L2kAdCYeKVyGsUlMx3wdrz9IsIcDw+fgMxPonKPam5JHV6uLBrLzEb
J9mlACHQJ2lMLP2Cm8VOAMQPQgnvFO5xB3eoD0MTyyAskQWAAmsTpl8/PGv9z283N49HLJ/qgL4T
WVCN3R7+XoF4B/G72MdzraCbsKI0OZNchs9ktRjSazDsvfYYcMo9qRkJC1yMGXeVYdP3v0+VzuLQ
8xk5ke3z+73hhu63L354e4Py2wVTs8h61KAgbFucPVgGbSSpjg/AHyyyH+6NFHnW9DF+ldG7wog6
gOIZGCvOqsDAoX6NAop6Jn4/vFf7qYdfzFrVBqGO+zvbWO+BX2uWHr/FkF7sjfnUhf0PV+MR6RzP
pUBgfQzUFg7L1r7W9OJEfUgpweNRuYOvYbhEhwT0Y5Jkg+cV24XqJASCAheLhhANETuiEZ8JKXKI
g7jwALNDkusFodhH8xMoCXnelGOMAKCLINva6Jhy4FCLAL1YybekUnONeElYXjWZtrPzjbTA4dmH
9YeomKdwME5U8h4rSvNdE+24slTEY4fZ371ixDEotPRowfbQ8+gLSnYbQCXTXu7BQwu+IPi0sAAN
VRT+8BE0yHH8lJVcLfPbqvsLQat0o5sZxmffqSeNbXvAq2oJsQb6spwINGgg3fyZPNzQP7qQEGaX
W4FyslnBatFwt9MG/iyaCQB7k8G3pwQrisifLz19qvSjFbwRu/nJofSVr3p2lrNgchD771UAO5rN
jLEKyAegj1JDY8aX4j22Bvn/E/PKf3BHTHyR1XCm9P6Nb9+2zOz4UGAJma3G/JsOi1fYpFmQhW8C
1Mb/hbN8xrVhRLnPfylmuJJRR7Awf1bIS419FcgQt2suuaryofM9Zm50fBUbVY2QTA3QjI8loNNZ
R+imoaHE/iLHMhT3220KLsA6Gs5TjO2Co46rEVoA5lGriL5evmcfoLwqtRfJHJhBYTwop5i18+DU
F0glIYwU+Rf4WQpcxDCFhwqPp0jueYOEjoUdGR9I+kp+UNaygbvj5yXsk1fAg/qSZN9DDR4z5Psg
AJ0mvijvcQOP9yY5w7XGiqOF98z1Y/r1Rt45bqDNwJt95p4UzRJMtg98AprY4vlLGFPcBOGxiaED
bmr4dCisqKWbz9yJF0PeJOAffFGlnuc8cXTgFWrXNjpLAaUIB/eW8EHsyOfgTLuNgJ4/HnNDyxzE
F6IFvqAR21yuN68OewDZdk6IWAL9GUYcb2SV3E1OQOhwGs0rB09RTEt6ERh2xGLpDclp34620as3
F4W1eGFN6rNlwXI+5Dy4mG5gNYL5HF+KL6C7p7JK6Ge+00A4YTy9Tn7ikGisZx3uWApHIoB14Mbt
xsTtCrs7+b4RzLfBjXYI0heITPmaLqdUK0hjuRR01k3Qfn1wlPFulTiLhtDueFCZBPbjdibvY3rg
/8QGAG5L65I5uopoLXDcUObvDtaO3G35iA7xOGNGpeAL0tB4XB4LNRVksYCfpx4y+YgNiTSz6lgf
Jngbsf3oxo58qSPFUzo1afRI99J6CCT9q/x7B7ltgFeOUD6mFEkTIR1B9NOQKyMDBdFKDbaX0kj0
wfjXUeItX1FuO2d9C7WAavIRUxkKxLn0KvCSKPc2gcKcyoRvkbosh7cZoyfmCefRpIxRtrBJJRGS
TxXOj9YgyAwHM4FP2/tkXRvGFDc59Er35PPmMwbIJ4yzbksHGDa/5z+1+b+KSqO4TFktSuXmjTGw
MUQoSbiD+4P5hMezQyRq+iP9LFUOZiJnLH8SP3mJr6G+SpGRLgaCIRI8OkXiXfG6prabaDiQ9OnN
jchyzj+qOiOWwtjbaXd6p7i7yuDLzaUwcDLiX468HcoVIJ3jLeUSUX6bK2bjHj4GLvs2BH68s1Qb
pxTfCFzltKC/GeDqcid+7whaS/pg7q8nplt1+5E4HzL0yJxHJ0JPKScFTQtdfEvrwARDfy9Im4rK
ytCCI6Y3XANYAxz7RVSJTNPOlKvjteuC1JNByEvYZogCd2hQjtDyWHg/h/ArRWCvZdkOI6BflzJj
mBbo74kd38seutwbOqtk+73GegN4IGExhxuobV794cb+fKr/YmXFc1djJqunPpPauq04VKbPUr84
/NHm0oY7tXjP5zP4ZMBwWUDm5W3iC+GlkUQ0muzxeRIVIAVuv16NF+tXREJ1gUhZI3ULybf00vbg
eW967RBAX2/UH2mMaqz2xkDHu7nYlDD+lREzUvxdpaOrNDHfEMSCwHZf0thRwJMJsLAZNQTnnPqr
TInyoFpUwBwZBSwzrX4VSX0RS6/pDA+h4Gb0YUmgvBVWfebu80wG7d35y33Gcx2TVfTUOXkRWLzV
iDffyhC/v1XHipL3AyIGlYvWig6MkYFHUdp8dsjBnb0snRUwyRhCJYBzZFisgLsfPVjar8SQ7Sgg
Nqg+1YGSqfSkQpDrcKdN4EQExKAoYkBdOyeOPUeHU7rhx+ieckBvKVYcpVo6X+RIkhvHMWkY2QbB
u0xyM7l50nrIGdftmW35t/xCGn2M2BeZECLxEzHdfMPn5c2wAGomjZxom2yGai28gNaWsGGanci3
13Q2wof9jeJI9G3MyMHrKaHpXIQ2QL2FsI1QIpvMCvywKaXTm+XsKYBas7Psl2Z4cdYTHkyUCzxa
hCGIwx20sCfZf1jGiK/AlalAfFQ6dVrS2DFbUN0s79aRUyZfunIgJJ6li1ZhMuS83pb9oKyLCwp/
CLYV11umWcv/kgpuAbhyZit2dKKjoFAMJI3QOIMa1dPPXOnPfOjx6rkfVY3gJ3nivs2Q6eEAyRlk
7BFGcPThv8J3lNKhVZtkAAsdlpKXi99SN/Eo4KfDR6k07Ed4oeEAh/XF7mKSe8hzPUERoRxxGP0C
78YI9YEDNGCcpv/r/AdQDUC6QtuG6kWlhSdGWQ86HGWvMuRTVKss3fJEpEKa5KjEgxlT0CcdD1nK
BT+mY6oqPyohDzP2rFB9AHFhlHElEpaicojH+neLlhCvaRo9GWBpYzmS/O5UJPaNr5eAwRv6DeNa
rqHPv3DIlJXHt9C24E4yJGfxL9eZKST9STFp1QzWsSkqxyUzE++7XbLqdmT4158maDLtu/RgfoCv
Qk5uAcPvhvYOjpzQ/mRXIGxyVtil+ZORotFma/A3B2SO7KKF46XniEmmlLkJ4bd6dSAvS7cqUwKf
ntLNrxkjZu0W+zXBEnj4ap0CgBkaxyZkQhm26Iss5ZlHH+MNTsqalr7jWDM3Y7KH2svjwIPBvMYR
BIVCzuNcKA6NjvWJuAmN7UZMPyswW9IUra8QYzMImamdbWgtmF9a9U/ECtRpfnuo1gRztIDDIXsH
gmNLtpx6YqoSgtUYXHvYVwN0PrjB7SB0lRO3mMwB/KBwwb5z4HklyrT6U8xofp+dEfPFgvVQjBgw
hA0PmMUDzvfF2eEphZPEPMCJDlgzQzIwAnpfNtfhuwnewiXiZKbftS3RM0hx7nnfBpwVZEKWqRKz
pGLPs6A7NyXBCqY70Q4WnFDFsC3MV7oz29/J+4DrRUITDj+XIimdLz7JEAr/Vmyl5RgEiOZQ42N0
IZClfuK+/tfTyJSnMVzwtFGREZ2AbxjWyWhOwIFyXfnuof8lJXVXGMJ0vQIEcfgamLWkz0QNsTSd
QB015rOBXCxMkkKDBVR1az3OUNwly1bIWDzI1GHeef58jn/G76gBJ7u564jxufozSTSeBSd2/rWN
h7ATEoBAwgpGMXi+JHcHC3Q/YhvLDlJGv4L7x/OjcOEs/LLBmLR9GI5Mmjx4cOeFqc3HNWwQwiFb
GPm18kCbmJL4aqJJoCcAvbMsHNlpz0unPeTETLVoDp0HQ7FtXH0FiADc3rQN7PT0nY0/YAcHEMSO
joRqCk9XegQelYipubo2kbegw5YdAz8BBsgDTUvDCcLZIUMENH2ZRkrzhP8jXENaIF4AwBMpDTKJ
xqvawjz6JklzFEwSnhwi3dkB0POlMiDw3Kjjjd8rIBBDrcsTPesbITMOAINNhVKKFkyhrE3Npba2
vP/T4C5pj3iXhLzXduMSTQU9IsIPrrw0/AV7GJg7BMzyXToWe1wDsb+R2ie3Ct0F51Vtv5jlc4gf
ywTG5N9NPpjGojIzUYy6NwVlVhc/5PHlMrEowBed9BCb0sBo919bNWXb2UCQfJOSAhJtnhxy2zl7
9Svjm3S8eOHRLVI+gSS4JFhH8+Tz4hgMztgCUFFyvJq4ZsxbcjGp1nKsJ7cSCXMBIJGEQgEOyweW
xdx54viq/CVExQKNiJefI4UsV5lAMPFbPPHsD1AQyOcFnFl29seEOjo3dyT1CUzE0UkbwITF3eKv
szBEVYUeDHlsn+/ccd8rh8Y9lljJZyfdpf0O7jT2niz1K3L60AnVwafegnuS2x772OZN1lrzgn3S
lBvSbqy2YNX1NWNbAzEJ2csqQ2QepqhhWzRut8x5duyI4NhToDJrO+7Cr+nlOfOIFOELwMsMqnqh
RnjFmtu27pZlpP1pscrCLIwAi6ZYlDbrWZ5rWOPNJmDJgcLEgW0jKdpW9KWpLzGRFTrMHQ7EUXfe
yuhj5lGuW2zhrXUfYBWKgjBi4rZC85Q37spx9goH06DxSjVX8o/puivtWoM6GPNDwUU5SUL4wIU8
sCIfSkbstVC3s0saCAjPognC+qnswPRrSMMUTU/XDpP4gRr90vFu8B5cLOlG3JhqfM26ayn5KQNc
WHpZH9Fg1GlwTv+vgVPg7AUhp2B5xKtXYz/rwNSI191NwkQd+5EN3mq0QcTowIbCWpeEHAC2mUJP
ClRpG9vWuVrIOjzdxOvmHlIWDfyEf4Mb0XvxYJVgWV3Dr4PlN8CXSoLowjhcwWjS43uY7ZyQ2T29
B1P+1IrvopzcJAZbOBVmfHX9NnlIfA02THgSGGc/P84QCYPefJQCscLoJ4Y1LVHtIj2B9vLkA+cn
MOBCCopBVMcQ9A/eQ1Wcb5mjDAQpMzZ8rDMZDsDzOSflArsIbYeM2EYTx4jmHuXWi0J6gXgqdNZD
JWdeQtiDHrdcuOx+gge4vunMv3awbOT8mftDN712+UTwardtcgWzjphM3itYrN70iByQImDnAkP6
PsISS2Ayw/TclICQgqKksOkSQg8DJByK+pKl0Wtbj8ugzbYhyEOqmVtnaM+pi7WEVb7xHLD+BCjf
MMxphcvce9I0CJBqB8drN9Tufg55FVT4w8x5kDorjy9fLZoUThQ1CPQgcwgoBBOe6eT7KDs52Fnm
LvhXaULjVXHaoVsljFqhprrsoFwkQuYr6h9yRVyyTsA6awLkHBHY281bUGA7Xz0PVb+eUCrIksQb
72rpfrpUcS/5IesDJ2Q0o9zAREEvjV1/oZtwbX6SFswqXWkGoWfdVVVBikjV8CkIjda8SaQ2Jvyb
DEa3B6EKpjgkHsAxCwgVwq7ZvP3mSmUT9iEO3lBM3E64Vd07/PEn6oUwvWcL5wEqW2ixJia/bBeD
XjiQY3NmgvQu/MokRdDPKVlzAkIRiUZSGOOjkFNDcqfMry4mATkj/yxi39gBGHHgjARDDI17iZ0B
fxR/UZK/aYvagZR1RAeXFAvfoBLPsCsMbSd0VynswZ7xs62gsyZXWQB2UN51Zjbb8lY6kIlYr+P5
C7kSPjhEPizoA7s9xCKp494pAg2R7GkFcPfVR5fWG0Xzvzyu97gvrfpPpiVbg1O7wtvChsIF32Ob
0nvGzQ9vFL0Rd9/DY7/BwTakE68vimeeTad7jdcasrwuwy2hTM3XkTJWkWyJjEw+Z2VBz6fjKoAY
eayoOC0JRh4nT96cWionMQWUwiJyDibvGYBSkrwl9UcxPYycwOP5WjfGm1bRO+oIefv7JAN1rX25
PpgfVE68PBMP8YC7VvQvfZq3mvEVAUg1KgbQ/N2B2VbZtOlw5soNbPylJkUIebAt3vU0PRrW1QU9
WGtCKGyDhT0Wx/mHqDiIodGmMQuMaLAQk+Abg2kiDoC5Y0x4IC75X3P6Iwub9G6MJ51dbDrpC2e8
1Bm6VYRqHJ9zY76Esjlj5KRTTYP8YIGcZiTuFnW/o2XdzLxxFIRx0Ne26ayNOF3xG+feglUAqYQ7
nJmQp2r2gnCOR2Ndz/2+oywUpOgF1GcmAKfynioDDyc0cC7zg697UKz5zboxrITWNEKYCrJ5hVX0
s1AH1h2OJQ4vkYEPqUdcKIUhwc83TdJNEdJm1vFe+jeMBKXPLHFfYA28MFBiQ4HftLQfjBZhH395
wFURFd6viVLQ/TWhGEu/P3hhCnej2tM15A1TZhW+MTVTSfv1TNhDD/gexZBeMLwZhy+EnAEKBRsX
20y50PJXXv/cERsTY2bTW9ZDJzAU4ItooKVUnSQmpVh3zrCz8NW6c1pBfCo2EY4uGq9DCDW8kQbf
35HLvqkVMocaRFn2Ew+0igkNipxEJ3mElFXsFJS30sfFw1W5H9cyKFdSOFkR5rC5c+jgSmlTs2HH
zF95yTMwaUDI9hqt49gsFEDGMJwWMmmVD+EiKume0dFl+iqpRywYV4wUvRGvVLtZUsZIBd3m6p8Z
5hOW708z1G/MyFdYnXP0XmkPhSMcsToks1Rt5quMaj62LvuJXBGPkiFUgKJiJZleGODkrOPRSnCd
m6Eg5zAhrYqP4Pqspc0T+iZYLjz9YOO7iEY+qgFcmWc4DUhM+T2sJ2WXQ8x3e1+skM0aJlS2VNHS
N/2HBLpYirYJAIcrJ9vbQMISM11VGXHFTHMUwAaKWAjcMsjeSaXARrkYzahqfNJbfa1CpsMTBE09
k4/lrAu2ghrt00SyAJuA2s82oYY8u2PbhsYCuZdPwbXx10sBiBr6BtmqUzyIl5JI8QLygWgAoY/2
HXjqSfjkCR/ZTj8V7VUnoshoozezxyr+j/YRuPoum+n4IWoL/SfkpNCJ9P1lffX+mmM9sTD14lWy
BmUrdOQkwcYH89NOJxDTsPcToId+IST4LZvVVXO0ZnNZogx2yQDPeawKEDgsDL8j3/qYRRJS0In5
bCvoVXBOlCj6gTWeHTiHTMcfbj5zskGoxLSMPi2wuWyAKDmpmSpoYQpyIyNlGf9Coy17EAU/VrKm
KwukiIFphLXCO7/U2/Q8xznbtxGXeHx5gXEU+Bll479HGMVG5BQ4YMryxLB6N6lgtKZq6a0NgC/L
i7cFZANajTRMllYh87iVotMuNxVbhRo2+1hdu2rTEOVih8m7H5NPpvPRpghIl6UlrOVC84+ZOMrw
aszkdTdzugvqapfxNxvMfujzvLnczTMp9f532R5bhn+Ts7+P3XXFnpF2aZwM2BIkYUA4oDPtGT0N
RBu2Ut1qW4VCCwN17Jcpr0pTBm8B4ZYqO2rAotLWcVePN+s/tBYr628eI/Am1pbe352jbY8UfeYF
8Q1iGs2HySK3UFgqQGbuDX8XGmz2pouhFDthXUQU28TC+AJWehBgQzjSmt8j9cfu8B3gAXdoIQNk
wteAN8d7duZPISFnNkqywtpAQsaIBFEIrT9wgSSeSiXiRYdSOiyjf62v7hqTI4n/Anldaa1Tukjf
ZhER3CrjMWRfBagPHKaTlA9gmiIldhfok3KoVs3ByCE9MaNz2avvyp0I3uJNDK8qrH+PaNaI3prT
ehwBg0fADq7jgIo8ocm61isSxumn0OtRrmGN5DS+8nFNNIlyUPsV6k9iIgt8q3ky2nAp1Odh3UBU
ykC7LYd+FmuM4jKPpDpSV13kxXgrcXZwpURm1EtGBy01067cHCHcSd1gBk3otAedBfzo4U+BATd2
r/Q/0UaWkj5gvpudXfnC+XtsYixBm8ml52Pz+AAix/hFGQHnuhLitbQ2QlKmXKy7VnX8igWS771I
+xgLnaC7Gwnm8TxKwqdPnbqnUzTX0jE6ycPQxgWrxIKIQeTqo4lcqxhw5L0JvjvwtEA681VlpdNz
UBiAthXYv13D7U5+lJQbPOQfE+nWARvo32sM9uJjFGli8oTGC5B0WINySWLWAHLbs+YiM3QZah/E
n04WaYTTmnFyGPAg7J5UjKNkrSjV2/BCHjePWF8Wv1TVyH8LPEAgMGqs0jB9a1tuRgHk4a8GC/E/
qHdx7YlNsrSdfD3Dsv5kk7N2IfH7VCWfwCVwDLm/Fu5vAx9RxTw1NPNDI8ykJtYufhQfIqTSGVtC
34Muvy/CHusOE/EDEffccubOGhdCtekWugn7dj6pzEJK/JX615TGKylvhvNqtsbSqSCTOgTLCRWr
vjflOoz5PclddU/qTN2nYZkQekhTIYFRUtUzfAddmlxwc+ayXgDNyNow5+n2SpgwofVmc1c79VEx
IunWX6d+Kep2bWIBWYTvQ39VfH0vYnGflK5OZ1HssBlSudlw1Gd0l7TFo3qLFPuvAYyXeN4ClviR
vi0gDy9B8oCypZc8w/EAfCsKnNcCj/RyoKV7jJxPJRFC3rj2p22rvoPMRz24lgVmg1IargihrTnO
lUiKfRomn/O5Gf7pPs/nKaRb5N+gvbHgtWGE3ttbrVpWfr/tINr69xkeiZA6yiJk1ZIgkE12aoUs
JguX8uAnVyA3ebFtsr3YzKXfHaOnbuDrzblHPaK5zw06Y5RSAYOaiSkTa1FKvR2DAZonqQDyWakS
9FheY6/r7KYPAAB0TiMSFyEQGQrup9i0WqSI6v7Wm/vXumBlln1q8ATkpQBbhrK81LzoyMeSiUOk
MdJYyv/uR6YPgtWG02zlT9XSGfE86smmwRuovNkSxnq1ue5gQzJwJ7B2Uk5rGWLo/54yiH5NiRV1
xz6zzLa4DCxnj3DVGzMjPBdTgT7F7q2oV1nKp8Yz7nPQQTxZRUUs0fqyO7Zdt65M+M38GT+fjlUc
XqzpSzKHJm3YIbvsWEOJ9NWzq8usWieHnfOAjSfTTjXTClr8McLiVoiwNykvUegSWp6+4UvM1pZb
JPHAY0XD0eIwTALHnzzGa4jLC8b3YOpeiKqAptFwPxMfN8d7mP80YAWhnm5xkn7i3wUgevIOWLP2
XNrRRfdecPzBvmE09oluroZevTUljIExORg1ZkRIZsTVwoFiqsSvCdV10vQVVzMvcDzlSEmR2vQY
hkXwF+yok+4N5gHGGUshvwp7k/F8Cd2kvEwDnmWk1mtbTIreu2/3p/uu35TP7KV8K76Ds3Ppvadh
D+P6GO6afbMHpN6RXbTyN9HW3fubehds7QVxE0/VYrfhPy29tbNNtpj4H0sIV0/GUe7+vjmll/w1
u3a3/DW5p68FtNM//L+P/qIkixwfjlflQ715H8oHo+UNCPcWf8KM7p/LL/ed/zC/jW+IU56H8/9I
Oq8tVbEgDD8Ra5GFW4I5x9Ybl5GsIILA08+3z4xzutVW4g61q/4gIco1//E4k/Sco7bYr5fIiEJl
comAB90wABDU8Ug3xUyZxItmWE/CBZdqRQV3hgTcexUvzstgDGlqAsVuRnYLvfFFb4IUyxgcWR9x
UV8ZIKkyPg/PfcTEEWtKJ6+hPFIG0ajsB4Nk8KC0NiN1uAzgFwFKcN/4Nsx7PpZJI8we+8mIsGDq
0Bk8thUMPsPvBMFkvmQhSeWTJnXReprEXuDfjAHLpBnf8hA8vrz2SCq4khvMwv7bjZw/hi/XHlYu
Ik2ePm59ra/6BpqE6f3qjfqph+1jPxn0/I4DptAUjLrBa4I2lOQwFS+tkT0Hsn8lAQp95ns9H5tr
cwg3zQFNwfeu2HWH6BRvlAOT5gq7UW7HIhlD18RaoA/xfWhPsqGOG4ndT7izwfDnIy84jIYoRU2/
U6hQ77k1fjutL3NURFejetSMqnkzEh/X/WyYsYl2pk2SMVEUbQV1Dq455aPFb1bNslU2Nob6Q3yu
G3Uj6yHzbr6AEjJ5LRrLoRSerZD0oLnOMnQnnGwoz8TNIiePShpC7yhzDglXBpSLxmBkuYvxwhoB
DRh0k2IWcaNpBbCZHdywJ+aIGzEBpzFKuCkRt0YIdox4eNDUXGWAxpVPT+IeagM01sbKOJ6nc/Iu
r7k9/k1ZFk/L0WseQXVy0rk21sZICI/lW4cKaTbFM3NKjD+C/RQ5ygDTwL/EdroBnZGMybBko78+
0QAkgFEw0mhlP9ZsDrKfiHBhcsqmshE/B+yY+5k+Iz6GDhyvxNZyDq4ZY3I9rdCa679H75E9eI+0
MZYmU4NjEe8UIxkaGUZPI3uMMTMeHn530Xym5WM8lAYYAvYxNnRVT/U0l3SX2/bRQfj30AYl7NvR
90mdMrz8/hAhcjhjL9sabDpj49o4T522342R5f13YOKgf7doBJMIeZznj22RKISmCcTzxHklIwZJ
IVQ3Tjjff1clmSbThsuFjmgfSbZuACX6pG5w1PSadUCxHz1yw1fWCGIq63YpLz8TfXQjPRs4Tny1
PNu9SW4yWEPUmevLhzli7nLXzbAZWkvJzQbZbHQtnUXr/3n9P1ZdDg6oPCTGKbq9k7mJS6phxEqK
foZekaPTzxBc9ELPnqOD5BIAj14TpNkcFkczXjnJFJIPHUoUfB3qfS42o5Pf0b7U/LHysInno5gL
8Nukz5P/dV48E+8w4nAJTH7/PLD5HmJW3muONLEDj4gHpHRXGbP4G7H27efO0XL8sTtHD5ULnywx
ynZjxxz+RhSy2Qj+216wRPDC1biJVHXnOPSyGRIo4jozF6IBu298ewAaTzz2rLY9PskDjocv8U9s
iQbAP/lfE6ASyX6onc8pMXksIVyFbQP/m7Uj5Lgc8V3SWfwOYC17vRHOAu4O3qeDq7Mbeb9DsmDb
jtUn5eeGYySeeVCDdEhxTRu39G5UPdYH0+G0jhe0GRwQJG41CTwykaPAS3mFH4pDwY2fu8suY0vP
ykmcOzvC2YJdo7nLRtGLcAMPeRJXnrST1rG9H0ckvsuO/32C6hWHK7YDtcXLB4lHio+tP8WfxWV/
jxRXeX4uZwedUXoJ6XiulXg+n744YmMMW80RHeYi7iLr9X/7B83HPkgC8JHPJZ437su5HTAi5CGO
Sh2qHM//R6H+U2Vnb7A8XM0XGxDXlFg3csSu6HNcZDRJuF2Nj6KR9+NxXpwXlVd51sKiTTEprKDI
szdxW0VbAtw50Dkisi2jW/ZnTil7jQ4HfD44E8UtR2d2i1sq+/qwR4IMHxForOb7O8zSJh2tl3wB
7V0ZLvrXCfAzd7VCy3s4mZ2EmOWVdJ7dxx37jsgf+vb90jnvrX23Dd3FdrQeDQ7TbFr75Bb654W0
0sZieEBvjYdozHr/ok4vF8XnyubOdLruhuiXO3BVmaPep9TDkgYpVipknnheuhUjPRra/EZ+xI/7
8UL8TPkJyoZ3CjdfpP24/9qILaR93l1AhvdwkfPEDEGZ1ieByk/cwfjXDdmD+JRXDMReQMnzPfEt
mOP9kLmWuZKhApwUncWmF8PHdqF8kKDzE3o9RDwPpV4ftMxAPIgmfBJR/ebAbIpGKfLyEt9CaIBB
AqGuf6/sf8PEl00wYQ+4vMMONf3CffWxLnZ/a5hqzoujEJsrdhEK5Irz/xlwVnyDcYt+xN7Cftiv
ZSfcIDnu2WsiQQ4m2onxTl+ajDfy8nc0kb73y2N7R/1uyQh49hyGpQeh1rrG2+DrHCg4rRi956IF
nWltAJu8eP5jlBEPlAGmyK/Qyn6emDIsB4oGj9DZZd58OHjNL193t3uNd1839S9iEBMjuLjT9A9u
buj8nHvqsobgEXj0qst7RANY/N8QxqJr33/OZnxB34p2WUzhhTvvaeUx4DNEmhvmxtFy3TlbylhU
tEYnXHKch+EvkeflceT/w3K55HyWvHWU+5ePw5hhDkN6tBgnfv8fwu/fcDH+iEHl5RxS5wY4fQj5
lHaeuayWdhkxIZfmMBg4o9FjqXs3xqEbayI6E8bDjASiz4tXQNQ4RxQfBl9eMcWBs3PPQ9MJ9+rC
n5aeGNdFH7yJcbZ22I4Y65mZ6ZkZQ5zYqDSTZkwTrpgTGteeIWJCOuXf6CxGF9I926/fuIWHM5YL
SGxceKXXmzEZum+uEqhFHhxg7Zijw7zxOW8QtZve4+XXg3qAp+Xk/1slBkJ9Gk8Mt+MqX3RmDWOM
f/O/KdbaEIhETN9v5iwqFxxgNxaxJav/DQLtsKam4ji//u8P1j1LG65e7R+mqTPg7MR3QEzTMOS+
PRBTVHTv/IsIJRSfG2EP+CHGPIyS+KIYBBJmrv+vDnDkBalD3bmVfXNq+GboMFUTwaHW3KDcS2X4
Qc+gh/cXM281WUnecyN5K/fsg6Xm1p59ornRXZ3tJ73F336/4r89xXjHnJV+8/eawqFHuhddpKfW
twaUOHgeLlufttR5Mr/OvHmSnBmCFvzxpPUXOkMbVHGHEMwBxuXgYLEI5rVHfvJZ+WKZo90offN3
wMSl/3OBhHpfHnAW+Kktmhto/7F4JY/PM7EJ2bUdic03o2h4tfuRUzpXgAPjq+JEY8VBpJihS6yK
oBk6r342rnZEvhPe5bORI8J+0Uaxz0Sl/qF7y8NhehTzpZhsLkdCAG4W05IYSPM1g7l3nhz/NT95
dCs8WgionbVo6GJXjCxc4ZqmH+KmIN6l8Q+ofS4fES0RnSRsdwiYMoA9joJarEpjsbMJyu36BGOB
XjyrIdy7kv8dZq5jzz+TzL0ZPq1BdIOS+YWcGM2an7TZjJZSevZMNHPRd15DdfPlGYWercSum6uI
ssRME/f719EMVvoSUV+m7WpyZtLHL45X76HhmCcSfTu81X2U1zyuPwsc5NOHXEZxFv/G5pkI70B/
0J0Rq/KTE1UBrrw5CHApIS/sUa/wsFLgHx5OPOxh7pm7cixNsEz1ZBBhbjwge+pbvjQFge69h90S
LIBr+YifzA3PcrNJObaH7yHvuejRz87z9F/4IFokyv7cbhE/Xqkg8xC32xgqzmfBq/+nUwJLY7JY
nFoOQRp+vQ9NB4crL5yG05xX4dSc/dzco7rjgbPrWyvanl975xXe5FOxbSbfK6MFt1G0CSLTXW9W
/i1JnDAprcV0s3ZML3Des7gfjQtWNs0E1vOEGaB21l/HOUIXdC7z8fzlGAOTKLEZ6wxFkdus9S0s
fTShufdz0XACJnqn8WARQ1Fxwq3oA0BW/Nc0n+KKxDnAaPHFAG/N0x1Wj041LK4MvAMRVEVeOG6H
+Eoc7SV/cfZvvxznHmQl+g1iCp45EL3jM6LzSc6116c48u+6KZioQNsaF6JheGKujuhDEt+Q3WCd
zK0Ba0i34XKIf0ofhwQ/pWd3/OYCzf//DWeXZiK71b++SQLlQt/812tLLmjr5lPGiZs1+/4RO95X
z+F4vDvOd7vAfd4RlGbeoo7gGBvNkYZoiXr2UBpqjj1UNmhwuMk8vKdLcqLsFckwkHSsfqn3Yn0+
xFrNVabNiJ+etU8m6CJstWk3+q2bEe6bI+vS3E2XbIsjIhJA+8z79qTkLLVhNRNjnnhPxCsiDhIR
DWi/f++JeEdck3JWuArXpRpcNa+dLxZbpq/1Y8lkA+CCeSIaSafe6jD/+k4PoBzBY8/oi0gSeWLC
+XYUTqjZvY8i4vw/ts+OSCz44pPpWnMB3CzFRw33vZQ9Els8Y3Ho52sFTq+DJWMf8mg/XkMf8aKl
WDiItYrar32Z5YHs/abNXkQVYgXJ5t5OshSK8v/Cz2wZz5MtPk8LCiNEtdG29on2c2fuv/K7AiT7
kgHuuNmr2ldlcBMDDdRH8T6G6jEur6U1sDZiQImm4RPR9UG7CEa6vlbJwMqpa23CvXQqGez3TG7V
n7lAwaii+NmDuwhO2bFpeQwbcB+pCwpVFwdZTSzL+TSGPjGUygqapsefQtT1TbfY9a7UJ9D82qu3
eK+tmmeylf+aZ72PlgaLB3IauLVSj1adEKUgeFyR35Ze0S8wv0rdwHCTP0l33ux0V0oegkjVITdR
VUGyF4SSTF4hfeVIc1BGIeueB69hbhijBrRbZpc4XmF6nw5ScshW14craHWrKk6JkoJu2QIpjONs
kmbzr2Xu2/dna5oNAgkkw3O7NzEoPoXoeDfmPLGNuZwUyPZEsx6Zc1tGo+6HuYgOILeiu9TY2XzI
jJOJ1kA5fGF0/M7aDI7QtKxFIfeRgOUXFZsWafXye4FcInBHiVR7Evou5yQZBXW37+WkI1Ohzf35
IhBOYbJL53lDzaQmlWwz6ZBKFYAXcVrauZkkDXOdDvkjW7+7Zy9DjLl3CmNkS+O9Aj/MpKb5Beht
ZdXJslXuEDqsJW48DRJW3cwM/npxME+KfVQLD6kQwvwqAv9jAhIA7VkWrGwyHc3MAdu1cBb9UDwA
bORByMY+0sNGPhuqxfVdU5lFjDqlPNOIkhApeMrGOKKalFmkxEQZZ9b75kvzc2xrpktSuwKQQNki
h8YIVliUnwQyAkEagXkYmeTdyS5LFB2SkBJru/6Yqq/JuPjAvBgiDF8pzzJtPWxjgTSbn/x47uWr
lAIewMsgWoFcNHTVKVWirDAVfDayw9xYwNnxHtALUsJq3Bv0amWXQtlF4hRlRAi6PxijkQU811hz
30Jqty+OgWIQrLn2EEMsh8pbwwhHvyj9q999xSi91DyjMcVNslG8Et8pNdbLSeHVX8ujfNV+siEK
WYDgEPyT30jys0x4x6MwwAxcIw9A10qB+raYpEVh5ZTl7K1PM2Wj6XsgkqgWgVJaSOxaFFb+1ZUp
8KUR7T/P3NZEF+1Mx09QU4TOmn8obcAUiRU3Zv+gL6Bk9pSriRNkE7qiGp9q/5fLY+HBVGEioFFR
+Eb6Jsxy1OebYS8nzAYyATcvjxFMg12wMo3Gs86nL8ocAtWhwCzssNVIY7DY2qcvaiCl1nldEw+S
5jOsE8Xn3LsP4NYSvqCOY4XbE2eJTzPgH5p5RqGVCgtcEHoninx9wdEQ6D2M1hFZmlU2hvMUvl/k
75MSo+qgQyURrnwmBO2l4tgY+wKrRQGHyAFoBu+9ZhoALhhj0X8B+mbB5KMoKHA+GtC1M5ivrIKY
MsM9c065OBRHV2D/RaZOxYCYSISZ9u9sDSj7vKgBCbhSUZTLCgqA2oN4/Zm92nRg9daymQ8F85xL
XyKyiHazSxfpqz0VC629atHigpPepQugPKn5EEz9UH42P2MILlgJNmCX8Gg+haC6jYycLybdWkkI
n9XDc0okmwdr+d1OzW/cp5qHFm8HqAUFQUft3VWrmCfSQ5R5Uf2BBGUDs4NW9aH6n14E9lJUVhWN
5Va07izYdbkBEAxSJgSRH+qUbw+fxS8S2fkKxUlsuYi5IXCd62aogScyMYZTgZorhX7vVfFcwWeJ
g+8k1BAoTskn412v0qVa/vpK38RswmYOoehm0Pa/XCmJ6h1xYaIKs8U9Akw///y9guuVQJEo2nlW
veIdOGW7WwnVMZAI/egneVFL+ZuBGbTqEnN2NNqfiF/gufRQIYPEEjjlqWH8iYIjLFIhjGDouxIp
OVFQa4ydUHIGbNUXtbCwXsLCcSnHobToQUy0lZVkfEYl9RAr1L0UqLVAAmmtNUnxnv79nDO0WuAh
SzOi2P26yT/k7GOC+WbWA8z0YqSm1FTCGMhzwFjwTBRiaIM0IVhB0ZY0qEaf2EcBE2j5LAqHLeZr
ZYDzkDDCAR3hICv3OrwO+Ml063Bvn+J9eElIvV2sW3xRb+E+fjLFFn/5U71hy/f3eRYQMzbfJzoI
34t+a9jpDWbLPTp2e0yVD78/minL6Scr4cjw1VvCjXs73TO94CaE8IJ5+z5ptq8LIEX1pv59oPH8
pey6vbU3PMge8jE/pIfg8b3mh9+SbaV7BjJzY20bslVOfMivZG9CPgPmVb9Le2Tr5aOAcNH9ZVBo
gBsd5Rr/lWvp8Nu9T4jTVqfeoaBL5l7xEPorTnFqqHrF9+IUQZWAZT1IKNWBgXHtQ3lqNupTv1SP
6JFxh53v1bjWd3XXbatVeWI3xa6klJAQv2loy7FqIRPXgKp1fy0CWb75G4KtfKEEkvdl7OpVwJvD
z2fANz8435qDrBmpeT9FNrUCrz9GhQmnrk8+VBMs7+kW/QYobziG3sO3lBrGF/L0fanzzu1YDGj8
T5tS/Xd6ayZ1Di/SM/Fg9CJk40kg1xSVvbI3xewOuosKSt1N90k9LG/0KtxjihpAG63Is24aFtsd
9VbU0Jwe9IubaMIttiUoXbhwlRl1g5tKHE6mft6+PZn8+PuvgnTEhLnjB3JmNZdeGsCkA1bDTFXU
k67x8i/Ac7+H7Jzs/liUmNQ1XczGEhb8KhCMkfKeG5TM8Fe4MB0G2FvQI+jg7wlHqIdC8C5Z6n8E
nAKjLKAE3k4Dtuc0j2JpMKNNNRK6yf19D45543V7pqXgiJuksk9ojfjMt9uARsnbxtN+ZncwAvgH
X/NTtVXW+dXcZqd2EV7kP/1m3WjONEQqLL/KPd8Ib7FruZETArkkH3/L6u/3F9xfp+oaPtDh8s+3
IgLw64UX80bIyEFqz07klxEaxXFcOFoGdxK/XOPo/v76hFL74l6TuZFWfO180/bl5nVK/7RN7rEq
ucJfbRZc73ZTP5qHvdX21q3c5o9moWziU3bobtot2He4XaEavvusLXEeZBX21bZanA/17rdBKZuc
Ho389D2lJEUyemZ7O9+Uff7Qju3q+wg4AuYndnWrWXlysk/WTQhjrfLL96ntf9fvrXgaWwCODwD4
8eO7ajc5RPQjr6Q7m5d6vn2UMAMjvZ054UNG+/FZL+zDG5AOXnBq5cH5O33/+JZ0/DwAjgBpMQ/d
4/WQOeQX8uDX18m6Jlze4C4vuEpbQvJy1W2Nw/kOdHiFYjbYhX21xv/qBe508Tp0lNmBVzrt0dyG
FwYmhBduGneVS/w64NoD/7C9MVBhv3k937lft/DS3tSjcm2Xv+3rRFwHAYc83iWhmnEAa336ba0/
7RkdvxdazSE5oCj2eqi4WgCz5mqdT8oMG+HvqtuZh96xO2rk4R6YcnJDmhsZjL9gz6X7/inHdttc
qq16YwCmVZSMe3f2Ul179+SaHPheQB2IZ4B+jkbspPjf3K1b/fwt0lP8iB/VRr9hl8g6RNoJBuoi
ZmDljqyqTbsl7Fya15T5BraNo17hbGELc1APbKkcdgDZDui9tRtodumJux+f8gfHlRw6UlxS4HOj
m4V9F/t9cIrJNUVW3S2XHaf9uXxF89/ivEon+KzZ31XCn4lm9OArRz7fkHFFzHcTHGA/dRs6eac5
zVHbWjCT6XD7M3Mcvaq4IivbLJNDdC312ftAg6muceLHNCOeMsvQPK6AT8rrb6VtmuX7qh25Lvkj
f7Ti/ZQLISpNfEIGdMm3w0fxNPfyTr1oN2UT/tz0D0ZJ8jxfekeaIhvEECNxz9dymVGHyhzt+P05
+V9LKoMJSHViutOalkwqh9UeBdLmwQgVPioZHIWTXbVNGjlIMd5Leuuzt6VF066BlEOfcHrblGvb
iq5y7G35XmI56B6IE04OvW12sHMucnJoFvpJu3MflGMm7jBJ68Ax6Od32hxRILY7h2opxiTtaTLQ
nP8UxoLolj9eUHuOyNIBff6DpZr1PPOkbVCGT5GZZsIjBRKPvsTaF04E9I1x4wWID/Qi6bo859by
XLpZxAy8+vshDnJt18WTG9M+A4QtOGXmXHDfjIFQAv7aC6BL6Q1xwGcdbt9+l/JpmZNP7QjQFaGZ
Qzhm8wSVoc5R97gqWs848oRGKYAjMmU36S+8yRe2KV+UwxsBhy+BqRMee8zxhv+7sBnlGD+SA08k
HUavI+/zcACe0Ts/IcpEFJiepQjWxfHzkxsFEr13g87LMbGn+I6z2b9jRoksYv4Brw2jaqmn3jf0
2gti91wuflZPzXaCS3B5cb6gOclycxUCvDMxu/KDS3ODARs9Q4bhM7pCfilApoi8IB2MBsEASQb9
ZADb28FqYGb23vverXezb1y++OMpt/MpuvA8xKQCqBe75Hg33PYunhbPV+l3DJbnU30LS79H5eRP
2fS29ZGG+vHkuRLejDMbmqn66XyetMgXWehshWNETX9PVV4bJIySSYHn5xkbYGkSkPBS+iQwPgaW
DSRr01XIHowD8uXQiBpt1Nrr3w+tomXNzSdGtb3P8HUNHq/r50oAl19fV/X4O8YHBsvmwJBobj49
Dy2uJ7V5Rib9xvxmURoXIxWrc8J/7gOpkxZFDIRwQRWiTIEfjUvQhaQqcSCDGd8pmwMzM4GcjmtL
56o0kNkv92indCB+2hiMVK5WOT3+Jy8KsZ+rSj/kz/ASUapDOXn17gETEz2MZMW/rnJXGLivBQXC
EMiwuKPvp7bJDsW1vKpXZWcdJNP9rrJjtWw3LNA/YwmXx1W9ak6F4miPSvLQsq+o8TZHlTS+iGoc
olByxZn7BWNM1oO1WSUjryiEsJbCGgL/iZrrnMUAJ0w45frZ1wh6FXVqpjNFyDgzNrxRVmXwIkfw
1dthUPgSqwmhRPd9lcuXxHlNQngy3woRG3GHH6X8yAuwaKG6DaAQA2QlB5vDTFJbzy7slSBt/HqE
7YQU39TP3iby8533Jl5/kZhKDJzAcVbG+Eedyh+ddPk78lr1obMWywWH5LMCPghQH90ckLziSG6W
kk9DGxYDa9GoKfuFObJlBoQs7VZqN/8gUiJjuJItoxLvtd7gQ5QCleb72pyDyqkB5ch4qOrp8Yts
Ug1WIh/gKrWzSa99Cky1Gfy01tEpJuPmsDQ+1DQM5UbeQsJbDx418hiNNNJROyKtgk4+vAcQntBB
Zfs7BBWXVJeajDQys9GmLbp+KJNLjnssa1G9whZwZEOw7HrLbzt7w0Rou9RXmyWQ3vYD4JxbDShT
50YbaE8MlLjzPtkzrj8DQaxqIm1WaN9RQeUtaQRXqwlm0J8cUg+IUSleVG0lAjpBIRPUNbC+Bosg
ux3+XoH/xZ4VrjCcEKEZElBJkzakE5Az9WK5G0qA8HWK1Qh44If2233gNyKuKS4IJO6OrIKB9O7L
mLb1FCF98hkDhRSHQOZD8fxIbhsFQxTI/C8izwJhCU4bNwoWxDs9B3OFrmb0+TpnaQrz1m7MvkJL
yb6G7gqClKYLhUSMCGaF3iDUr9x1pfYLNtOoULJgkZPLQtEpKmf/WH4Felb6Z8SRvZl0m5x88muV
GihwfgYf5iZcYBCN98XqUoKU0ZNZFwOpAgwbCv2dDy7zrFjQfhYaI6+D/t4UxQfti3iIelotj9MQ
jLZi9c/4V0la0NewS9elcKFuftFJKjAlRhTMAPHdUlQDBt806HYzPajmglhCIO4h1LW5Qi1I7f8I
5MkWvAjxVQOTU9ILBpL8VZyTOFqnEjk3UPtmg1CVyCu04RUArqydROYLeDK2e2V30qGjhVBASGWP
w4XgoZbj8wedJCpN8FsNdZZwURtFKNuTdco/SEbYA1olCkc/vwd9UYY/VsHAeKn5GGKL9NGHjb00
SNKAEoNFkiIb06KF1abMETVNNh0IZy6h+Y922AieVxe3I7l6ZF8+DAN9rufYFlOf74IHPST83Mzz
rOzmQi7QIKNDNqnqqn6dyV55SMwEybx02CAFLvWE/CwUb3IdgUzk9WF1y1pI3v4UwuJWRYfiAc/w
a7cInp0nYLxfJINDi5kz/OYXXYMhX957WP++0SjtWBhhD0WmmkUjORUBhyeHoCHYHOBxZubNulSB
P2PlmX7X+FwLNmxglIO21MeCX2GR8gyQxJTjdd0d83BjSZTXynp+PthajW5mhzxZMDmzAdJNg6A1
ptzKgsb5qbYFagO9nj6xc4SpSOphkhg07hef51qi4kYn/4WwfLNNBI4/fWf+WbNd2FGXn+59C8pa
SnLkIvi1BuewSa51Vgzfn2HbgvU07bHIbljaPNQQ2q+oo0GYD4GqGpIvGAdt0k2jiMRuYpHc9d8m
br3JUC0vEl/rtDeEcH39VrGnDsefCqhVnh4ESyH8ku1a2aRVpLzbfdpoe65lN0SCw2ovZuO90Jmo
yOjgJEfnq6NLwaivQgt+KWOpub+NuWbNTfXvnWA0EI+RAk25vxF6JC1zbvxp51WbeznQO5nbrZuw
PTXnJyZOeCJZSzqWGPvToxInrb5lgQWNfA8Tt8J1Cg2pgcigvSD9pyU1kTNt8EVeWTCYY2+N0oPM
aJRAkC4qujdo14bodgxiPbLJZn+DPzKO6nsdt3elPQnm0ycu0eJkVGb06w3OTB1v4zv5mQBRrPPU
SGuk20lAdi//LYRR8f8RQ6h1buYqlOI8GSvZQA9udvRyC8R0e7nsaIHlgjh+RwPUychZZt0yRxet
F8zOpeVy1qyp8RqIKBF9Z8hswAUsz6DB0aJFiOJM9cpA1UPXi6FOUltvDNRynW/YLYoEFXTsu+2M
TnhSUrQ+LgI4rTR4MUnwZ18XwY8xkZuM9B5ueWPpM2i6u1r1SF6SzvmtBU1NNA4DtmpklNNK/8Fo
KNao+iMP87mJpGhPpXZaADGA00VXhM4BQwPhls/3NQhQjH9rftMrhHVGpgJGY/FPEjmmpcHDV8HQ
t6VoC6Taad+B2N5rFqNC89GbgUlxrWVqZ8hJKN+Yvd5E+pDHpn1r72GeJ+gMEfvkZ8H4fsOuTL9U
rlPScbe0JNFdIUNFcSKC7kMjUaB6fLEqr6x1WN7CgKAuHSlKNkQ14S3NlHz5+dDy7uifjms5B5xT
sPSBR5HUNpLlXoEApKzLYyRZEBqAMEV95U1e9PUmdalnEBw5eYYgCZkmGLVncuGdir7Na9YDtFWa
A1WFNA2zmOgGyUYaHlKBYOjT7/htAEHqDX/mBAKPJA1bC6Lwo2AKhUsZ9q3XWq7AMGEkU/6cl9mD
fDQSdP+X0nrVe6d2yl5NjbXgnqosFdQ3OnjbnJg5skYRNaNzJ7T7fNuepwTvOBZAumYtiJuBDUcF
2SP50dO4M8yfiEi+MK374IaMsnl4w1Sgtlbh656wthRlAqRxvtkqOG8i23LCgpaf9plPGaLVYqCF
l1/S+IhqlDp1aH1kB6TZoVM1K1pv1OzeBwi7BUoA1MUou2SQQJksIIO6aoEGhs4EiHEqqW9EORjh
gmQcQ3eGGmbnv5GNIJqK+DNrnVhRpuf8HivNw5QOtLPuM4s7phpuzgsfy1fLRKhRt6zaU6SO66Du
v5N8oGHKUv8QptPvXC8g/eSbyVDq4H/0QyHnC7uGQ4UqR2Djgl56NawPnAIE3d9kAm2y07mn30Vx
SxCERUFFkMbFaFciV4KHTlWB4oA5oHSwO8p09lUyynlA1ORncrbGWgsajqIVZ/+mJcfK3gBdVKP5
JJhybF5oeiIBZp++5K/RtpfRZzUnaTJVv1MdMdXexAbGkEJ+biNu6zBVPROJEEVXvDpfyBERYIKF
ClGXhlACkoem8d0bOsnbrGWOtQ1zXIXxIiTb2dQSbDCIsDQik8AwYOQKBKm9iLfWiwig/Qw1ayR/
Tyilv/DEfiO13KxwzlV7ISQNR/J+Fd5El3eJJ5h1CeUe3MR5ed58ymj7EZoecFMoRlIxSF7A2rqz
UMw1jGNK0ZXJgPufMjrGzaDMZiwBOuqsxucU4Of2gnPEZJMludczkGugzGWlhaCGMPL1WAC1HeXj
U4Z2BerxfbEQ+CQUdgIUHeNZlVnQFr5LwYrrFcsfS1viu+zzYJwlNnzl+LscGRATiknfgvVVZV0r
HSivzYQB4kxJob4iOIKJTVlg/LN6dzip5Ii/zGQo1BG86VcnKOQnK6CVw8KLEQkpGMA0hWAQqmgR
ScvS7qCXHKrQj+eyYm5KCZsS5e0FYbwyYm377dp+T/8hnlkOBP1YMMWbn9mvXz9fSAgIRpsofNTh
Vo+wntqBqKeXCW7LSzFZ3rwo8Tx+5smEMVaUm2jRvNeC8ob2GInTMKLcGq5EaZZyHasLPtyRj1WN
ETXWXv2dRuQc0YoRhVJRn5N/NTpOaT7XkmwgmHDvFvkbgxkKlmupkEloVs1bQU3OHsTV7stiMAI0
iBTdmxpFj64EQ0hE6bDQRDU+S6e1EvWjYFJV44pKn1wqHv2p1ChNZsY4R746InOgWpo3wK5bRvcz
KCr/0+W3sLooii5kKNyuhVaEca4+x7gnE6NKTiwCjBlhEBGACCuBILF8dCOz+jwXpJ5zCChPQXqG
NDd8N2HvSfMSEyf6iOWmFy/QguIqnXvF/MUo9lqja+Ek5sOgtFGRK0JEjivN/WWUI7XMc0z+WgoW
sm+RjAG39urH8rbBICtgDugXEAuQRLAQBs6QM0OJm6G2yxA7RKA9J/LaEYSj0n7O/ypEVe1X43EE
gsGnF6dYxrKGSaEqh+dz2leeVMnU9yplTq21fARxVlRexSeKOt/YyuL1Ju9QtUimgc5OB+JaW8jR
4xRuM6vkSNjoRAuUuMWi/UeZWtDHEYNIKeoKl8nAuhd30f+Ylk2EWpl8zrlfnlnV6GCZSKPVpw/8
+za2BKfTgB4nRxeFeI+EiQ5iveOTyZhpmBz+TmiSfPH2ZLFHgJGh8yeRpBIlyxaxotTgXZYihDEh
MtJM7miC1gHTfXcxZP2ev+ei3Qcs1MMeUOIvxsCIS1Hg6LXHTtv+2mSWaiMVWRlZa5h5Bskbbezu
LyHQFZw3VPuRB7yo1FLPfTb6I1+phKz8ynAqpmC6gFjhCykZMeUQkUYwv1i3fs4iOtzhKs6lqJVn
QBzGYFUnqNSQ4EF1ATnznj7vKdieWuP4B1pwnv1H0nltNa4lYfiJtJakrXiLs40xpjHBN1p0H1DO
WU8/XzE303M6GFveoeqvPwQX0uFw7PE8LFuRfMTEQkrZ0MbgGd3NI4+NdlsKGJ4Qm64gzyXmwzXL
OZru4BBIqg3jOy/r/UjSCY1YBCoh9io2fS22m6PlHFWbPAjkIdm+uKOI7LExNZFvGr61Tt0N3wr1
FBngHnI5UXYaGTsUA+CJI9z/SflKWh+kLmXW7OvhW6u5SLNhD/bEpz0azV8zRvozMpRK5o1BGSn+
Jrz9gAwmLccmCzBJ5wScR6jZQ7fvXAxbStbWAO8WcFXM2DwT7wzMSs2bNjodZ4x/C6VIrea9xCNN
zkMFtBBQm3op8eKcvMjTAwdn9ZlVqqH73+RVue15y5WY0NHh27TmoA87ZcBIWEQ1zpFHNT4owkIr
leHoiE6c1Eqz7tdsJ7NVTyEASunbW1FLmzdwmADiks0TN+Mrw/o1vwjW5N2t3H2iTkg5Lnoi0LNl
ax9E2M+sF6AKmbAz4YZif8K/mXGj4MeKtLvp/mYtxf0m5DQG+daL669dRrhqwKJ6524C32I7qRQ9
mMPv4u2S0gwhLa6XaePZy1PAhgTjYpVJISBPW2wigvnb789+ra1LVZ590IESeIGOGmsCIq7E9ri6
LtRFLJH8OVIgJtEP59KAn8e4FLJi+1OtmJm2wRo2D4V120BZopXE8T4uoKGWAD24VKES33egbpz6
8lrSekK5Y1y4IJsOKFoTMqNGZqgzrkw4EqPIoFAyAcG+M+2ZA2bUEBvvhOkxOd4uStNdbUV/xENj
Oc66uiyJsS0C+KlY1nT5DMlAXvNHZJ2Urws6514hMOEg9vBpowbktk5gJBFp5pns6flmks4sfW6r
bjHnaxgehZqhAX1SCCBVH3CnwvySbtjH/o27Rs7roAF0oR79r+Xv5na1kx9Yjd3ebVAdpu5fyRLU
tVOXs9w1DNmK3QgLOywvcwSXEeRgJGPM5kBN0h/hnWlRsB4a/1JU1ha//HVokRd/g5jSQ2knfpd0
GMwG8HaXfeniekryifjz4FytQVezx+KDTKeHGGuEODUu0mulpF9ArzEww8CK65dstqDzx2Ag75JX
l9ghzThEyPR9fW/Z2Nbaq6g8DUWz82BOMP5dan8VodUzEwQ6bb/FBMVHMc2soHKdjW6hWizzQwsy
J72T5ydrWfvG1O+6S58GGylgw4LLvbun1bDmw0S5e4CgIxfBb6g0RY4Bt8Z1wmM4kPv+bGLgU7sH
lmxK6xBjuCW/IwyV3vtP6h7TNCEDBZuYNncKAc2Ic1V4w4XuX9tE2zUdFvsreB1UI09JzDsdPGiS
I6dPAYMlszljsrX4CjQ9dnhYV+MFhWC4obKRm51KSxT9VaDe/NKFq1GspzbechLKBRthG1BFsM+M
a5VCM+FZBtF/OCRva1ffQ6LpBvFt4Gzr9VvGBcwHSaiQVGcesAyQwo5Wh2Nr7rg/8waxUH2t1Q2f
2Nr0TrB/lvTaz/BMY2+VkV4mDnYY2bkeLJBo/2szMn/jVZiFnpjEw6FRHuUWYQu0OLpe7sR4amgy
Ohc+xzMsGknpdAh7SHB4aweQWxv8XRwdho1VRwC5IK1zTQQjvkNYWczE3ktBWN66qifXyCXPhB3q
rnuCgYr8KrUZz7JLcFf9RS2ljRbCDtaO3cXRUes1wVfjWFvpz3lT/7fSGLAwJJPAo/s2RtyxIlKW
vxYQZWE3sb3gALp99IhHsJETr8gqswLtNPgzMTjZPk2/w/SpI2qZwwFQtJ/crWYlRy1KHhtqxu6R
lhRWjd39mD1HVLcu4oC6hDEfljOAnnCeOF6AXdl1K3PYtTNDBbsBufQ8+PSyGB61gScByXTpcS6j
FLMJCWKnD+KtyQWrNe7Vl9neGG78bEuv9AtOAGj/RtbXJ0hEHci3QaKRO+QXXCPBGvFu85orxLq1
kMfwHUNP3lrVMdyXoEwZ+xLZPfkoYv0iNbeN5wFzvIUHWrGd6/nIBgcjAEaUJI1aJz6A+C1u3jK6
Nr5MrT3Z6A2kMeThFHVNg8ESh1HA2DSXwKyVdIl4m6ZWj6MUvhMnaXG5QY786BbzGk5vrP9iWmF6
QIul4VU/VclQYHmCaqZAKYXtVoTtq/j7yPctPaj4lnTdFctKbgMhyEkzQ1MLBS+ACsOBA4LhsUxZ
8CXoRZbg4QelkwO0NnSi9dytfGDAE1hVUpCGP9ikiNuKGELHvDrLLNH0bRitZWzgQbcp2nVRH13v
kNpk/KmBW4QuS1B3noYRN7c0e6+/2C/07baO2QdzMcbRDIe18m4PRHtVKCMpw/Ivgsrk3bagXQKA
mCF+gDVEDzyRFnpPyaMX8x7xDWjUC37ltAw+PFfc95xvKk957zEEtX5s9lg4iUi/8aMcihiWizxD
jPKfAH8gzJzmAC/qUcxxZy3fsw5z3EoNdcccg3Abcne9ZxLMVyGOdZJC5AXDI14eAUxRw285dLm3
Soy2zZUXvJdcSz7QXF+bgCHM4Ap4DPWZT5IMyx67stHr8G/Q6uPAiW4qeG3Wnl2YC9iGEZV1qCjt
y3+1JP6Ew+MSVwfXaq/l5O5owX4N8YyIGc4OBzNNt+lhtnKlTYBJFqMXQRj1nDgEaJdS4Voz7h6M
CMXKRNocigtnrrd4PqSIplP7ceABNyArnO0aRlweXFZPRaze9dJT+rPOCa3Y4g8jVrtiT1jH0con
IxYqnBMTDVuH4ufLRxCLNZZxk5sbOegs69NUx2lBj5ffB2k08mMLvCuOXey/PdCdRvg6s9+ZJt3L
DFx/9U2wnD2+QynEGjxHB+2K4+HEqKBUxX4gr7Fr0A+SUAAfNQwbiTnhe2MlDgmq47z78eA9ir8J
x1dtcuSb/RWzmpM4DMUbRwIsRlzMxqM4RdQsIIKMtuJLJlYjcQWu6tykCqpIhcOGFzySEk1sv5YN
xWIZxWfs/UMOAx8g2grAlDBjmPW3GCf1QRWHIdqMfHg31S8Eca/plzDGCDkS87DbBw4u+qRLTfdg
8bby5xZgX2GYOyslLocNnkXDtqc/T7hY3ZTOpMkAK3CHVvsEKPX3dOTYmfCRSen++4IPO6ffmpaf
DZcWVHvw6bGKXMcdTwNovGoc9P6DVaBEMu95nu8EuBumefUbrwHWZ5nljk8mtnbVgCcnNkeRPe0M
RlmcTWQYXKWyWMBhyxIKv81RdIzNrRxDMs1MGYyY1WvVgfFW9Cgsf5tPK+WNFX/LzseZeJPCrOpC
H681nP5fHP4i16oGhxeLHNJdrsBQk2dva/9OrYkz6o1r2W39jPo1wroYvzag+B4jT2Fo/g6ZHPoP
0922wXfccqEoIvfg55dZ8fd3idvN0QQ366zwKBZ5LXanQabvOdT+NjT8lg9TrmKAsA0gUaQ+cefb
hhhGB+BW/IHPYnzi1PesXYFvFgPucF8jEPBAecfsUXzTDIaIA2FZJgZtBUGIqeDQC/w/49zY3SYB
tMZI1pw6SncOe7reEfozsD6OT9A8I/C23DJvBROCGYPEmUz1knyyshyfINMnfbflyk2Z/SkfVbP9
kvXAGf6lWmyB+i1xLu6OPrSRzsE91ebUUfgTB/mm5iikB1j3+lEY8N5I3M9E/4x2l5jwYuyRAWAj
plFZ0AvhC87UduvE33Yqk2/HXttkSfT1zXRoVgpnrRPSW9PJg7HTQbd2u02bQ0pCA0Z8O7m7CyJY
uNuSd23CuIWWYS6RR1JcjJl7rU32BEUozXSE14gevJbd60Kuq2F5awP/NLu/tTX+1AU6YGxG67PP
dgspHrElEsTFgO2cGMUefgFjD4mPYR8LfT6gUTApZxUYDWJp74DFHkboLr78CfHl7JoagkLQjw8K
jjotIZk60sKFAXYSWXz7HU8DTNXeZ2nWn7XxxtBl75X+Ew+TgnSy6CIidxeG7qYMvHXN0h4Mngkj
wNQqVzOPb8GjHQVFs7z0y8co0r+5WIc5yawy0YRSzYc15nID8Zpi1+eMr41nmRz01DfcAU71Lc5V
NcUB624ZfsrmBytBrmhg9kxxlHdckJeCyrYthzX7OR592dbTSJlUPVUocHKbOEBuMDlBg8k+SdOW
MbVqvIPyNAIUnYNip6WIJo2D8g+tSnZ45w06Jwx810lxmajgIeex26h1YsCJqDtJVaGTF9xRBS50
YxSGmmHuO04OMRAMHY3xClQKyN6zQ32JxG4cXzULejNFD8ceMg95V3JrRCbzAkZsfESHSj5lbiQu
VBEuUnR5rIwhIk7NOowqX49ucYWIpKEQyKcXFyaD8L87HReho3zbDQ1TkWVnj0Eps3W5asMIy7CD
zgSw67mecLCvoOLyuWAewxAPpoPrtKhUskNOM42CYItr2M68t52NH+Mbhx81kiaTXGZB7K2I0sbq
7C871Tcjp5JZdc+e/WkxTswZuhp7eXQBd2WN1IU4st+OZ7zPw3KQJlPG5AQEKYuGimGPxL9IcKIW
YOeBP6QoF+TPEis+W5olGYwkyycItzVvV9gfc4B0rrUOgSLdbjnzaBTryYLsif1qDhxeMzrzKhY6
3jHledCwoliYYtiw3gE2i/OoeWBf024IEWSyR8TILSMQbpTjEju5lqDhkB63D1F3Lt4Ky659GmLz
gvWyyWCVZa+I13C79kLENtNMsPzUI3rGfHIB6SZ1dl21s/TqT/AxhJd4tDFf7J57Slc5DSiE/eZ7
TG4ZmOQAVzaiwitce+Xl+s6nr67gzvB8whKXKbPZSbquMcyPXIoy4ejedAhsWgWoFfp3l55oAPMq
qTkuKo82LSCYCvKrC7Un+9OX7Ulu54qhYTeAAo4M2EpuH/UtYTUcLXJDOzWaQ0IHEIr5MCZEK9GB
MUpKEoWLjbMB3nlUi46+ozKN7XvvJWsLbz3xFpvAT/XU/hvBVDfRt8hIOA7+a33MdzikeuvTaIZ3
f9CZXw2Y+uHhJzTTzH22VH2yOw8ZC4i9a4itHC1P0a6yOjuXrrdJdWwrtPiacSuH4W3gvHXc8a9P
CTzPNkT08ixgCBUCYqZy9ldiqOwBeKv6QXxruS1DaoFswATKh/phofKzr8CijTutPCgpoDOh9T1n
KAHjcgtBV4OYR9LvCLgpuX5eBXsVhfDsExNOsAMMDL4YmSr00H2HqGJUDIWrsbo/0F50gzQp813v
PvuCU5q+bMlRJTJ0EmFF4xN5ukj1FNEf1uj8DAYDTbIQ5BZhcHc27AukuXgjPn+SaaC1BCyaUEH+
TnO+8pjkhvQkPjQb8qmRVDKhI1WJepK3NBXkQOj3iiGuBNou6kf2aKN7B1kgwtiyMN9jWpGL/z9T
FoC4Lkyvof85DRu7mUCTgHWRzfBtSo+US/fOjE5qqhD2E3+MoTVEkW9ANEbPkiGCDk44bU1/D4tb
7x96agjM9KkjqK4nOPMx7wDzW4yNo7ee3krpP7xOI5rE+hc5zq6K5Qe8wyk3BmtdR1Wp3WEnjLCd
5om3w16L0nbn03ozBsgRLRKFxce2OABsuiySwkbCOqAA7aSK0HJ4jTSLNXmPiInk1BUZ4ojPRfHo
Gt9aq/8yQVwu3JorSoY3PgPLioNKXDRdWTmAuU79poM0Rtb34JdrBfNh8mguaRlUcKlGpPWC6dRv
mCwDMeEZTcUv1QUoDVJFQmcBEzHXfmD22N7d0T1yrROoOA2KtvVNtxIAXth7NKIhJVY877jZp+E2
t0ieoTrrxIPnLdACUZ0VuZ6/VsucK1z+sYFZh/OThjiw//SwfLXoJ4Q02GBO3xaY4y/f8EBkI+BJ
DmDJIGLA365p7G0yHroufpysT7/5t0TI1+trV4EU5T+CTOOauCfZe21l1a6B0VpQGdLUuTTAYNui
OQPSFFjL+Baosq7LbTVBueCir5mjj7KV9JamliKTC8lxT2POAAgsv8YnPif7RQgXfBsMc2i4yZh6
ANRlsMKrg5Rl0KbFBDsO/8UYzIUobQFz5AsKOLeAbFvsWcE5RLPmkRMx75GK7QC5G4yXqwFZjPoj
ZJDMU+fIwTt38rqtkBcUDXlc2wi2VnN3WNr/FAfA8MVOk42MTfAm7d66/yadQTp8RivbMwtTYt1J
K+so0EKONJ8Lih5WaGgdftn9RAYJjfVUM5jh13QAwteCFyIRzIx58jjtY7aLT5sMP89yMNhn4AJW
J8bRUOMSaA28XBkdUuwbMBaDu2S4rGp3I0FSCv6bI0g7g4MMfRqzbol/IaBF6nRxEnWghe40ZgoO
HXxCe1sF47PeG8cOGtUEw2PuzEcZslsQrwRGZHPEZHUMtUy1XMf64KlL9gipGz0mm3qyI3mDDLd5
AP9CXT7fKyOmorn1TNLlAtcbHY1zvmerVmRCyz6U0Umj9w8T0TkLMNGEU1HX7kNRQ3vhe4JqLo4K
Ele+DM2lnIu5EvBK1Bnuyxnh0UUGINiyJgwGUF0X/WPTTjppeqT2HCMs5CotgXHDveT0a9Pbe5iB
QMqWXn38mKGvmwlV9ET51Uusr/RbgjYndzFLbnucZiFyVtHe0dKdEEykVBJWnKBpcsq5BwUtav5H
REy8UCxZP/LYHcYYE4AD84ry0dLP5eD+oFeFyw5gZMdnTdrA+GS4r3OUHy3gewjQmTResPfYCN5C
+l56y4TywMjFDKqn0b4NAdsc4XPOn8qQu0SboSr1F8z/ZR6YFwYPmjnvs/SbbS42ppIaxWxOvnKR
RSfVeBQBa6ghdnT+84EvQtAzKjkhhCzxm8GHkxeFtFigwhox0KtrUnrCTcwJYBo/YLfSgjo+Jxs7
ZYROwwf/DaqCf+3ABUek2M6/zo7kYi3McQC+M+AvAYcSrNwphygJZNnh7byRF9OHc53ld4K8kxnn
Q1pKtOOrqD6X1RuooCTkQI8p7OgoMwhwwBG1l+OspfGVncMHJHNFEk/aboA8i3n+AZoWlJICHXOF
40+AcLCabtngf8KrIJ0k3+SGvosITDCreW0BBCh3XMsclIYhw6Reshdx6gatB/agM4M+hwaNdBiM
sA9+d/S09y4gtG59d6Z9O5374eKoEwzNASrBdM39k12cMw8i5z5DylagRtsb+pkDWpvvdX2Gr0p0
reXsw+bcOkwBtzZnqhALjzqxWD2hNemjpxhSfDTqU1Wn8RGfMwqqKt1E8y4Ai/W4h+Wy8WA/zUGG
vzX/f05Pnpufmlw/6L5i6vtk2Qb3nvqQdZz5yEfM9LlFs2/wgXtlbXVSRxI0MRm3fGyhih7yB18f
N3p2HiftpZ6HtQLzCiAIm/0PsIE0jJTAQu0wkEvx4CB7d8/hfwkn/6izeCCE4vNWwZpewsdezS9K
7P0O1MADc8amL09+kWAZMEBGMC59B8E3NF/dgGhjzUE/E5K/yg1izNAIza7fZkID8560+TksjQ1k
iEvQOS8THUISR3/Kh8RyMKzo7L30HoQLBcq+yPUzWemlpW6yE/uggTUpBPxC0dUTZBxafdcYV0x2
tJ/GkgRhtfNTrA2XNdbWO26+rkxPlU9OVy1pIgW8HW8+OAwK+1NUYBtJ1mHSpnD9CvxcaegUpbdj
XTooNw3e4T2x8HqGXVrfvhXmvJmC+GDD5GtsCAPTd5lcqqbfKIIN/j/c4V6J40ue5GeH9nOE4SyH
HCNHkAofNnTZxcxCscSK5n1ucdGN9ZdMI6GbCEEcLf+M/CUPxn0+FjtxTZh8ak1E4lWoDtDb5WrP
SrRGFpYanOWhee1dbx0n9Lz+boHND52PNqc4dt5z2xCMeegckkrQR+DwLIEwiLxTjPqCtwEsM+/q
g0rPQPWB8yYBFU1vn4RrCeypVeDr839CFUx4ziCBkrgh0KkT7uT7ZubPlifmazUWzZfc2VJhLNp8
ljEAh0VUPYxT/AJBSVhpi1m+TpB8xF6X8kEm8wJWgfrl/EBUz+wlhlPQBQS7ksGiH5+NFoP58Ecn
srjX9jKe5J8aWfJwdFwbk+55xbuAUsrMkyWRjpsULGAiHOU3lQmQiU1ow61pW1xDWtGMcFPrMKT0
uWSkKaqJYq6E1uHanylYZBwpaiWqQYR29Hrwshxjg/5d5PcR3sDzSXgZUjdywQhLuyuXoyg7EuTe
8KJj1jw1Dk9Z+kOKC4nSbcvfBl6GbAPb01CsIOfEZAJXhOJYdVso8oGF3z5blHAOJivCY0ORvuAK
gRW1UIwKiNQ2QIBMoZgHD+X8NlNy+s3Wbf9yvi32R2em20xaTtBfn/wf1/g3kqc60+AEtLijuaeN
k6NQun5O536ZN41zRStsq9sMjQVsyPHhEkzQWa82xHyc9x/U1rfeGOsJoXgGdKRabCgTidsKnb+D
GsB+vjoAYFYsyG9GEZwg3TnKFQfVojf1o4zSE/ZDM7dHZ6z2U3aFSgsZMNLvmPj7pfkQu/maxkL4
0Edp4pblWODVA8bKtFRnRFfEP5JcgNjdBQ1mSdkyScnia0JlRhVVdt2u1BAZc1/C4ul1gp3gZKOs
2ckZlfc/LV4QDd4AzPoJ+/NuhIpSF1PGxC4e47Bma8aFd58Uwvy1Gd8Nohf+3xdKCynUDYcyUQFq
BvP3gHsIJE0aIAsMd6JVtKpVyqHLJ47T/tlxz4Pr4KTgbzrr19tDaiwZDwoPA2pnnwIc+L+Tbd6B
3AIaRIy6ohJieaWgEBqSA9YzDUSB40FxFSWNvNl4V4BvCkekh14SQG1gWFvX/pY41i0+FHKjQ0XU
zfcAG/BQ33vOByznAo0/PIR4eOKcBA4pID8Os8vDInIwHzg23sKmPv5OMO3pqI3xvujt7UxZnJMx
2GOGOF6NgtDFdUARIpAouOdaAHs2Z85/SqiE2MQUIQFHumQcVjbpV9HfxdhrVbCdYNYpriOWcnZk
Y8zcPRwquBhAZpCVwsmXOU+wxHS2k+yVQr0WGMx0nHmWR/0UlzucVz3cFCl/FCiEy3dPo5PTFWa6
d+K7Y/zGaxadsecXVrtQbSXEEvSpTnfsBlmH0rYMMExHaKS42DwwF7Fr6p5D4WY7Np8O80JixEIC
nseG5pK+WUvnlzQzSPXyu3+BtWl0ewPzd92SS8HnYV7Fjxa3fKE1utUM3EMLyXvgFLAQl4gOSOoc
8eTAl58awgkotJRisFnsGVFFFVl8Ebcn84LRhg/8J4//C21gR+Y8ydlHoOUsL4tC7Y8dt+QAVT5/
tS/Uyso/hcYsiScB6ItgMdvAgmUlMhduUHWm74HKd5IYRRpJTmppcr35T634XhnKa8+cvxGKf3tn
kB7uap/Uc6H3A1eRXggOloMnj7yWlGv8JuR94KCZ4Tylp8wlSkC70E9OwoVI6W1a2nxZZZziGTiz
D+IGd1ezqY2r8MhiS2feMHZkqKxcqrk4xFpM+5O3sDTKGhxQPubR49vjn3mQgwrk/wI2cBCx6/hf
yLkyUZDviv9yidIraf7cfm90UBGbb2l9WYO1M2Ch38G1IRbPP4/RgKLwWvrBKrbUO72tO9YXTGfp
Mbg2xZ7+txuavV/CkZivA6L9Um3SEQ1VVT0OETAdaIuZv/IsHf8mEHioNlr6r683tdpk6sMiV0n6
zQD9iXT4DYQRGrRfGZqhjsly65mqVqCeyIii6SwXoYKuxiwO/hBAr1yUDlBbYn/yx7KXGJpYmDrm
HnfYWD4bS7wqZjSe5k2wGT5Ih8l48gYNXiRgJVus2EO3bncKh/wC1hp/hZwMuFtczYKLZDTQsn0D
+qDUYSiq30V4MNANyFunvBkRynNeqbbfWBhs2e2moZKaJ/V7dPn8+9KCRTsBZuRHmGdP8r1ySJpc
XtLWC3DUzKkkeL0EhNeTBJYWrxHjcGzN0psMK5ho/xPokWzTJVFbkd/Rl3IdlwZtOMMwE9Pg6SYT
Vkk9QpLtFRMip+kcAzqXYFyQtjRi5G0/PPOwND6oVFNh8DeYJyJN2lOSXjv0pSxowoRobrnySdEQ
YMZZnhe6SL7FqvcvzLF9pzp1JlrR/9MxO86OYT+pC1BHbqG75fATCkKNXMHx0ztbw3DDxzD5r+pQ
duAxILu8miB/86tw80TfWFaoB/jXoJmrBNq3lFe+2T5aOVVie9IN945ey4NKX3DyCyMrBQfB2JmN
XIJw1WI3dkh4deEOclwKa5sF6C3+5zCeKXTqoXimcQw6voRjZx4r89h3x7Y74re44H7eHVVxem8S
PAKtC+1xUBUvUD1GLvMm5dnjCIkbC/I8ocwM3nCA50aYIZsLDb8JfAHFsi2NC0mlKVRxy3/L5z8z
SG7R/DT0wJQjIzyYBUKnwiVrfrK0fww/PZAlNLxY1WyE2g+pi/lN/0+yeoMbMYXDmMtAXwx74qta
mF7B0QCnNWZzy5GMpAR6lvVq1Hg8TAfnLxxUGKWxemT0wnQYCfq3UeOpSIUtDjcZ1CD5OhsbihAx
1bBoMtglro75pIfoFDLOjKCUjeUxJSeOihg6wP1htRDvAspD5gSQM+UjxGuJxQzISNj7QP/moeJa
s1oMSZOYWKM93ikuJA67PrmUcMARn1xalWwxaqViU3R/R6BBx/kWfKLLjhWDHwHSwV9I2m5i1Pl4
oseHfN7rwaoJIYcS7v3APPSN1+vdw7sBE9M/4NAFaUdt9MR5pBcWoynhBHQ4QpUttEG/3WgNkz4G
isonJKiBnGHt2hy/7RGDUm5DRcIKZiVe+NxScAjxbLz11rJ12gRR55u4N9kJKk/eX1qdBGGg8Bc8
ldgveL5JF+5WfvCUu99m9VHTzjTBo8YndLZRgfR3ndmn3qvXk7MmeXiSYb9BUvHjOMN1YaxARcJF
L1ZGwiCjNF6BUg6VRirHjlNTgP+EwS1lINpZGTNOi/+P0rnkNA+Cs/YWB/salWQa7RgKCPTYd2f4
KA91tRm5s4avwF2eKOfSyP0X2Ae/VXs4EVA6HkYGbIpZ73gDQcpwAiYtxqD85Ez1s3GbwFyHuyTY
D0SPsaFaHGse27eUYvKDyJvmtHSal974FMrmgBRtW7eHul4ndwd+qTM9VhnTldJ7nkrgphi/hgEI
19rpPWH28bfmt5iQuea9A7koWVdWrk6IzF6SyPkgp/w6JfWxlhnAOy3gjIopxIKgymi+fXQLpddS
dXKhd6siRXqD4ZYMewPVEi8HOZs6pnhoyKnzp6M77LrwLbEetfALyeOer230E+gBP032YqE/6g/j
eG6Z6zjLx8IsAeOmbdzrW0oDJsGZZlxolKWh65A0U44RAcWZwym0sn1OeRadwpBlvo+XvswuZl1e
AFyn7odDtdX7g52QFfJkf4xPZvPkZbD/XjEDI1NtL6x1aWKWUT/PRMUTlA21CxAjnrYuRM9IP4J4
2Omr8BgtqoqRpuqMFK0HwNfgSG1scHf8fgC/BaCKsRmRzS6vQxsBktpy0fSI8GPOyY5jU5qbDmsg
Rl10sxOidQg5BzPcJ8krc2duze7sP5jTjVxzKCGvLdVYoZ7JsGNksrIZgC75Y5tgMbKk6yK5NIBq
YqnF7B6NEO6HybjNrBic//8TsoUcmlqDkJJ2+wbhXBrl21Z/anCOCXBp7UCXHyyH2vsELZBkuCsT
pibeus69BtIO9+wdxnUwWTjBew3K6zqBYw+WNewcjhOdeu4hxG7UO1CPcUjxn6pdeQg+62NVnpWH
bJBDBjNIc9OYuCXdbWSFrA4RkHfc9Us8rdLsiansw8TwrD1MpCIOlOEZiIg+waUmNNPLxr95P27G
uzN/1v3j4CzbDl17MH32oPpR96QZA7qhM6EQGsnM8R67JG36ctjTHEFVB69hbdKYgMXPya5oT+hz
gN6v8GK7lgy4z6RkvBs998EHLUVAzy2QoD1Xf2TmazFEZEs82NbGmqw1ZoMhk/AFL9ZPDbSpTf84
nbkqMH6pWtogKPsE60AxzNdD6m8CJ30CoHTH4sNjxmJ6zVGoNYHnr4kT9oNPU8MAuYpfqFwFfazI
QAIDbZwd13OlP84elEk88Xg/MQ0X8HBmHnlyhf/1O12jajXCb3vAOvOSo0FvThXcd6PjCGa8VcAv
njx10YYagwMRR+ZPUo4bCp8fhocynk/HfQGuq3MddpCPajiGJOVkwMU0+UKyswDgCn1YG1a/lzU+
NtOhbO+BxzYJuUqzAtUu/OAea2FgICN8ExzAY2rQNtYpwlolLf5YSXWyQZmkzeFHpPZnklp3gRI6
GXpYMyWPtlo8mGo4xIwUaMFd+y9GrT13UG9l3OvdTHPe+i7RWis9QGI5Py39Z4dsqcqbI0SbRj2q
0NmXkisOh17kd2AkkNHsEUkcpAYb19L2nFsyDMfWq0lh3PnsIHAK3BUHADWXa00yxmxSmpGw4WrA
DP0KSstVVNFWWYbBnDH98grmju1PDQgIMLGQwdenKKOSgyANkJQetIL6UEVb8ULUBXkA6SgN+LrL
+B4hSpBipYLENqXv3Kw8ulakRtPdjoJNRVoYL24q4Mrn0FhDDP3V6MLc0X1kD+bZAbYXtB/ZnuEx
LcUmCV1RUh9khaTm3UFP4qAFglgntAjt5lHwFb12+CtaXC/SH13GPjK153JycIQ0qUI0qK8x6iz5
GbClOD/rEjdxe/yjafVmyrG59x2xeygUqAxIo8xC4fMzcBXlOkTLB83hGsRCQMMzILMxA89eLf2h
7q5tbR/MYhAfCs8m1Q9F8q85aU42FN+968ebxkY/ZpCDRmlsBCI2wmugtjvQ1PuSpI85vbvErkMp
imk6JXA0RiWvQRXRIdL4Rs8EkW/eQRXsPcEhBf0xcXR2IKJ2CfL77CzT35YtUEc8Y+TAuChCk6f+
s0x4fzjgpNhtYECmkb6cFfW+p8EG0WRiAb2mpjSqrpUiY/KR6sv290t3Sn1KepwykS60/9jkD20w
iOOmE7yUWsGVAusDUFiPf4rwvkzfTAWn/k2rsOnUb9hD5HVAghq5edFGUzCPpp6Bz97X9LVlbTr3
w7Jwf+Vdp9isW0+1lJL2TDuyRwDFDPdZS+hl8Q3mEzmwR+Bt0NezIvXy7sHSat3tKF30DS7P0n5n
NSALQ+EWr5QJ8Q72NeFOu0q7wjzHQddmQhrh7yoHJ6AxkVK+0VH+Fvfc+tIhyPnln7koVgOWo+k2
nN/5E4j1EafCLyjKiCbQa5wUEqx7viEycP4SeR/7N2GWCFgVMrS0OBunEFCNrpJKVDADBX+I2tCA
SPqbXabHlETpmnpLxVf+DnXJg4SIlgwhYcHhSSFDAQyEKVvJejSK+cLx9OADUAlFpeRO1dBsUUca
ZgluwCQWXzA2tiyZKQzfHKR4bEkrhbVmvRKWSZL91SnhmdmvIfjO0n4ZmOZSpnmTuXVBpAJhK/IX
+nyrASm6icn1R7j6+OLV7So3i1PD7C1gCiKfUV6DVpo5l4WhzwR9JnYeoQIZ3OVJ+p3AL5G/6ol+
TYNhBfspYKpZa8/y20HnrQpdbUV7Qbmb00u2E72Wx+MBKOZCGSJ3LUWH0DuFgylUAC2/Ft638Gyz
oDvlSKY8eDWh/TnYbxGfOwDt4J/KFAouB8zDugTM56G0s7tBOxsjAsDQYy/E8xSDiJGoLR0jdBaw
QWHm8+NQy6gR4wyOxoCVzC3uYdkSvufuR6JgJLffwhWbbWTfTHouYG0OHMLcOE+M4usJm3K66DDt
/+lqN+UMLTI4b1xu0OtmjJYn93vpjw7vGirhhltRK+4U/+7y7qFPmG9RxTE1vy+5vu9wETGQfaHm
qIoZfsjVqZ7QlchEjfkox14WPgnF2W+uOUeRADKO3j2ODlZIoLdM4tJbr9yVy3rJKURt95ixsxHX
h2DwCgKTFbxNuMyXh4KpZX+yQ38/FNuQUYz9g2RQZB7NVQSqBMO3xbIxhp2o4LXPjMM1t655dGWA
XhA0FG+8xw4OefBsoltuTvZAF0Pl3ghozMgVPh5jhex3jG819OaTQTn2N1c7WO+w2hFKdw2aBBws
yO6BYOCrHTfZiMcP5binTvnyGQSQ2M5j8U9Y9jKVn4FlYFMiv8T5zTrEJb1qcRtw3ykBTB8J1SVe
KzGfBs5cKn0iE+plIwm5XUW24akN5q2Wb3medUytrZMRNIDdOhNDX3nxHy6fBN4baYW1BsWm+cPT
byBiB7AxFjzH++JHSOElWEwuSYCdsfPj8dBOzmNtMLYFQM85oKN6WpshEtpyXieaejMSBlTpyrGe
XyygOb2cLnbFKJqPHCb73sN6Ab8LAP9W55olps4QE9fopbLO0sb/j6fzWm4bW9bwE6EKOdwyR4mU
RNnSDUqSReSc8fT7a56pc7FrZtseiwRW6P5T08LLsgDZgrzbagMJSvTB3JVOv0zjtzD9i7YB8wf6
y1C0UvWVDgbnTYiAJs0aPJsCTLFvfZOz5+bE6oKdMtfT2kPHBVrNZkSE9eEi3h8OmpltkdU7yV1n
0QSoxK9+ccpy6EQJSIaPAMwwhz3G5oB2I0d9Xb4JCMYdtRQ7vharWBOYe/sL3CAdPp0DFtgS43n6
HdIT3Yrkog8vfE4XTYfJl4BUBovjz6HNzus/ds2kWIN8kLYg0XjjdbhgrGQD0GcewmplAlFMqNJ0
WP6CtauDnyn6RSE9mYHIBkJ8xjxzKiDcAKusElwIhrUm5GAXqgzQYcIhJGms8G1fVEppm6a5JHey
YIGN7m8eHIeywwSpijqrpOk3fsMAewpKrvbsw3g4LFOifBN8a0X7z0L9yyGBxUlijKmN/v9loN+r
vXOWCnirRkIABSs2MUg60esoSAHFdPZkrZ+c2pVdryO56IwzaCIECq9I6/6YLRJYriwv36hMzAPn
Tcp7AmSgUanglzG4eBxJHuHQJOJZxINRGD7jtRWlYcmFUUNWMsuWRR/3VH4AdlSA6NfYx2N3EIk9
7tb2jGh1qtxFX7OeikXN8h9QooOXkqbAZ5JDUT8HDY5vrz4MmIgF7s9ItzUU5nDApDTamiKeM9Sl
xS8aklvwXWX1S47uQamtpW+GaJU2vvsKqZ3VWwyQOKqYC1bDTKGmYh25DK913mzCCl0MTjpldwmX
2zJMYx6WwpVM6rXTKUziNXJ2Rc0vHRMDR+tXHk3MGGzG7czTYSImkkOoVt8FCEZ2J55nIeR5nw2j
iVHj8lrlF3kbgGHSEXQU8QxnBA0ILNQpDYG6VKtXi2HPQFO5xjQItKHj0uhA2aAch6OpZHufUdkl
EuRGx+0H78pHTOG6tehb76KNqAxCYpzsc0BydelIJAWNdZO+sOdGMGgeO+9sTBg0pfyiCRFrVAD1
gk4FruLXksjnCy4nmT9N2AF4tIVOdkZ73+FyvvnzF1seVJaIuoPkBfgw13PhXWMXs3lKFBkJNkgi
EbmACQgkJWUuTCI+woYW2M7YrF1HLlwywD0SzsjYTLdLdqn4wxExqDzUJmRs5/CPT6c5N7zPOzMm
qKi4S9vEMcESovFYJhmdL3EGtboacZIC5wj3DsEXUoiJ8pvV1rOmUJD3He5ewmvKbcTFRJ1f1OWq
yO5JPu0RPtFhLF2F0AeKgFoyAt47GHV3/tLjqzmGC9+Mlw7otqevLP9QKvgs3ksmV0NlAXMTsBx9
m2i5GhfhHCFO2SnI6QWCWzSd1CJ/ZVG0vEZgA/IiWV6fJrSg9KGhaEV/JnqKCRFPSXK4xUgYtgu/
mRXxLS60Hc16TAfuGgzNZXcVLWO7ycMasUxy4NofggHYDI/Fe1MpuLBQKxbDl02lNGjT1iV5GAhu
NrHjAXlxiubKxeWAsvN9A+bLOqnNE3ATbX1wlVbYxW3AdwjUdQmzAfpSzfDrpG8Y/odvUfnE7yVk
oi3Qb4L1cmPjkkLvDnHMiRiImOJmhmA8/PLczt9lkZGpgaKSizob4nOFJB4BAY5c6oWIODcVnTrX
RMoGDxACZvKDkixbc1R70VNecnFQMbXGDUAP7ZqIAmcEfEMTP7TOJI+tBJ2OGKY6N6cab3ilDvi7
jpmaPNsS3k9iSLkNIRRDkBibXHozabauARqlfjK/G5rJzp5MjrlJOrJE36U/zgxizUcRyLpWGerb
nFhN8npUbViL89P8Fd1tPignthNtrQ/aK4pfgGZkIZm+j2kcdUbdcUgTNbQOgm6DkUGExQKHsA1H
J9sOZv0kf0i2jSy/AG9ilvz+ZxkKKIoUJnioDbU5NBrjjduAOVgeRlEoH6ZyeAO3E+DrxHQQk3Tt
lIjFkXRS3KEFyd0Non+j2mpufRrIFsBnjGwREbEkVVCGLPm9IvX+6E15mkYab0b3dEz9drKNlzAM
iMrHcrYWuy4K93qXgpFUCFHu2WCtpFdFY4N+6MkKUclqX5HfEm22DZI1kVDz9M/AaofWz6lJgv1o
etDbc1NgTQxl6n23KokynWBahnPPvAvNShkBz+BfnSjEiWlg+fSC2oXMLkI76+KPolMRUGoBaMGk
SpP86K8phkCZ6dcqEkdA3jKKJh3QnQStXc18HCSRgcdtHSQbD7wD/bhqn9tQlNEMLq/Kn4xaZwS1
7FQGGtpStHcrrdOPcXBtyVIIoINFUqewfY12pXDuOhinkVH2UK7Oe0i9iXCQQR2ovap6a/4ZrVdY
DIu62dHWoq/PkkuZe4LAP8dImbFgwebW3KywPfTwmoSDIHlUquhNYjqEm2xbYs5n3gZMhsjDuPpW
iR3vVBdi0Y2IkonQNqOce8tLLnEDuDbcuFp+YQoIUng8D4SdZhe3YNjJJd/O0BGD1dFU9cex9DYu
zt+RZGv7AznGbBict/q20AZScgwYDLztU0xWanY1TXFsobo3ti0y2ML2d5Y17YxMR/y8K5RvfBmT
8U+AGTck/iv47BkLkUfGxmdnW2RS5YgM6gzjBYMp+sI6mEQOAnlQKiTZV8wxqCYkk6Sf1Eg+xTr9
dq57jHarUHFzUeDH5+qQN8daT5Gyiv45wTzKrTolgCPJrzHAoXkbO9l10ECwBhNpab6+EGsFopGR
aVjGdTbRS1oDKU0wzTD6IN6cq3V9Lsvze46IxI2HtRgIhIbFU1KjHYH2pIESnTZ0JP4+wHmpBkbK
xzx4huVB/un45RGMHMplZEWnaAN8RnJTX8lpBzmOr1rrv7LwK58xLjF2ZosEdD+l8a4nCkDkAUXh
XKVV5ZvLlq7AqEKeG2azY5WQ4hava3JbAB5xOt2Y3a2Ev0XvHcesWygG6ptkNVjkTFG7JyqkJAAl
+DYRdJ+4uwyxS7CchHHUEsqMkg5kbCaMRcZKyHNfRrk0xzLMgcJg/yEUEL7jvvHwxN3HZF5bLZ0f
/S51+KDsfUy42YffrtGR54R5T6/w2KxhR3+VUofHHZFKEGTO2jYw6J996tcpGUmnumnGq01sJkFD
LSd1G/8qFLW6Mh8l0EbSWvnIicPkQDJLu2taMBfnBlAS6HuEpKkKbwuJ5a/1Vzm3oZItuD9JBsDe
MvtkTfRnicXjPGvcW0RIhhTFI+xngng55BSg/Uc7khFw6KDFlDQX2/+EaTURhMlpMqZ3ITIU8wzs
o3R3QAf+gJuqLw4UN3IusSI4Nmg85bL7b2TxKWhfhNEShET+ikkHhxFCH2BUNEMxOnC4ddnEjlim
waNBRcCCBEeTGB6YauHAW3QqeF6omkb7U3wjWcWJcEb1EhHxgjaA/yTpjZ30WTG3VGt9GsFZ5yju
+k2PIsS2fkJlTb0hL1sOsIRhQ+lV2YzOu8zvmTGpSZKGfDgotF7b9qIb4a/joYMKBcwkzT89GFXN
+IA161FynkPoeoxTPfwjXFF3SLiEp+7gJdeq+xTCAWmd3MhuvkkVem8qCKoMbNyI36kNGqqZHMkN
5UKL2bm/A38fHerFHKjNhdfAz5K0T8P84YDco8KqKWfx6yhggFQLUVFsBNt1sDaPUC6GWGYafuCv
w+U5WpeImU45HsKmijaari3njULvzxX6AOzFRJi1P6aKlFW7C8DSccwONCHYUUIiXkTAb72lLAck
yQrRQ2RnbCeMzariHsTYLlxvTd1NOqZJV+uRYe1A59b8Zyu90Pc2AzkCnEGpt9LA5Fl1MYx6FQHP
YVvOqT5FfzN5BlZv7IIAugJCGUQX4TMXgeuICMP0bqVBUJN/B5y1Y28NuChiwojKdphFcc/QFjo9
45WzBm/CFQOuWhiLZGb8+aBeqIFunu2vHF8/Q9x0ibozKDNSbC4SbTZggEUgr9YfAG/kSOFNJFw5
zEFMAsiZ6KctNirobdSAo8be2bYMACCUS/S5fX+VsjPqvrAM/9c3QkfEkYptkxsrf6exB0gp/9KD
5Bwwswvu5u/pMvkN9H2y25JbZhsEazH8roTWarQd7X7vZoRAwQzra6GWJJdANqsW6Xj4YDXD9tnh
nKri5Jz0oK6J/88RjN45qwASaQKpwrk8UNlQvE4VwU9Abxm9glfRwibwkV+CyEu7OPtiNWBEYJb9
ysgxJ0U1bA9H+bniuyrbaeNGJ5s6nJIOxZMYe/FfQ1+r06dUwzW8XXetB1gokEJxYKTlH4fkRBQ1
Jud1BqDaDMhTaBrmZSanAeUyxd1AyJQAG/qtYF/hDEFaIwthALZkSGh3njO8OR7Dmzj+yPnIlXij
1d5GrdtD36INa5RdmtMbI9CxZtSNCOB0pT/lNKkR+NsIZ54p0XPceSudcsAzfhzjJ2qzF+Q/o4qF
/mxS7dI/CwFLxATdfR0xkpPrTyXrKDDJFCRdITQ34o1BE7tvY3dTd3A0FIe+x0gtUgAUmk25u5WR
NG/jV3AiGcI1qMiuyjehoJCIL71gq5IkouQc1bF2mou906KsT/LTnFoHyTUSQI8+Uqg5Kv1SxWvL
pgxpxpryfbTMjUS6pMGLH+Z7rfz4ZACB4j+eHnTFnP+aXHZJsRF7jQhvJBb3caqxWZ7m+kKQAGuv
GstXAlcl8Eoc/UR+IwQyFEQbGFkQ/Io2Dn+siCaV7D5DQVK3q2lE4D2qG+SdTKMxrZcIh7HJFSLV
GK2z5d30lFRppsKxTnCfxOhL5xQN1FzuYjzOwlDDLaCZPEz2J7K9h0ZSBkKNNXQ4/c4IJqtw1pSc
9o8zkH/vq+mZCgE8JyOsGIgAUBE5wmw9+aqJ6REHgPo5acEOSdsYF2uUM4/TzT0HKkU9KkaaiocC
jkp1JhEUxxoyajq5NaibWCRFwO1xEKEfixx76YK7yQPPYLW9ZB1ApnvjzkyfqbAkrNFTYR0INEUo
E7FnRhnCg2+J9hKxMyAIf6sUYrJYQQg4kKSjElOtVBXoXupyHaOpG1xoTtTdGd8s5JN28mLDj745
muXvmerEIKBM0od/R0gpg6Gur0Hyo7vhRi/eKets6lXaO55GNm7l5uPoBTJx9U8JJCIlhoZByHmg
KllNNEuAU/LxQO+VmLyi/h7Y1DzcFJwaY4am0C1WCBuov4RVqsndKq3h9Cjq2L1cgejRJ4YaitTb
n9SbbLWhPRYlYbgMo6R9rPMDYWf8RIZmhNC4PGdgc2HRDJpELkiTi7qjffPjjrxhaUkqfdgl3l9M
B6Heb8Sgh4HFhufFGYk0RsLY+If3KzcFmBw+Qr91zj6cax5vDURQuRVhs2e+7TieOh9LAM8+8MaN
8M58m5piJQQQNET3xAXU+ciY4NmQEZP7Bh7KId/eXb7K+Cclt4XWFIzQ4m5Kvnz4dx3NQpCfDOTm
8uelQKEMd6BMpSK3pXrq3oVtsvsccRBqeek0U/cSVl8T7wd/phiYZbuxMPKoIiRH8gdwIYEgJXfq
4xAxb0bCzDw6hzA6qlgacHpRYwbGCZS5shi041v1k62VOyILH62AFcDHJAotym/txaeGsMlMwYqM
QIJ4dKkdvFZZIOOMvWhPdtVHAJGdMDmmxLpBJP2IJoX7BJMFjyYgaHcZ9Qjn1DU3UuTnG7ql3njg
oHGxaiys7yT8IKbQpnTfz4gjrJsKgiKq8fQANmw4q6CI1y5QglzMwgkgCRRVtUhlkbM84S8jhyFl
YJ5Bt84ZiXAxF40gqy+rz76aruV4wau8qfIzqq2NhzZI/VLDiGSEHxjyPv0MJvpEA/oHlfPMkwGH
ogbxwIr5xoHLiGaifmTOnmhhBca3YCk5OaWmhLEXKLCabUnW6Qh2iKU7zg4ajL9SqFsR3Bn2Xf/y
qP9EazggbX+odDTYesPYSh/CA1dLcxXBmsjfXxs3jWzBKkVTVYenxHhyApgAFEE9PKB+S512FREa
yPq2k/o5IAQETvFozE9aL7didPb7l1K/ZCESM8JIJswWbbbu4ug5of+TgAeMry5GEEaE1n8NazpA
c7JC8TNXlHQWWQa2fgUHy9UXs5xQfISbsjr4kHxN1SA4OeRO8zkEDfHmZPxln0j6XIoTOFJ5nwFZ
Hi7aUlFCWM3ZZF1yByuxtc0zhsxyhZVsNaJP0YLX2PjcaucFL2G0Fp8ZhQAXZmgyeNW7OSR6C8X2
iE9EDIz/SC7+iHgAPGjCGfooiQp9w02ZO/jaGJAUFb9q+4KzzBjbXaWxLNcA7cGBvkVF3eOuhDvE
3sElwIKeOdH/ieleQkmJHpI2kuzOtWZWvJr6lPn9vsYChSOBUoASnoOM1FNGkgTWc6VdUbkNuX90
g0+qUOklUaqjVajqmwfTUKsfvn3RIKSLBnvQArfcTP+pqV9RGZHApgLhH9wKMjo8dxRVPdEIee4/
rha5q8TwPWC+BTJhvqP47RTIY/5yh3p3nikx43QrTo1Owpv9YyHlpQ3E/ZLbn9wlo7pmBgXjAND0
QxJzL7dMFVJNYxXjKbXbpdfe+MDSBI2q+Y2yIYN6EdFJE+u7LCWEzMFr/kVnJip/YAM5nNSG/DXc
TRR7MeMi3PBNQn7Zcmn929fEYGDDjg9SzkHks5V19R8Pnw3tUizmwZfm/QqaOrOfYT5kTUy19RUW
6s6i64NMyHA6Dp6x/I60cgNBvZakDiFlpQZ0SaRJpCVH3kyLz0eDX4S1AphWnWatzj5CPt5nxJE1
3JBSZJb5zG+m0Xsxa/uEMjEpcJkMBJQGXz2pjVX2zo6ktcsQLPHHwYembu2jYmZP8CVpo0qbMI/q
wPHD+gTTkIuADOGQqlzWc4zsbNC2oOASWCg3eIBxDG+Qe65LfW82N2DvinGvnBfC7OUugrcSMwL3
s58oR18jpopUrzj7KtCC2AQFCLTcOCOJKjAwYUevYGJ3XMulwmYVABATOWQoP9yjU0lf8NsdHDS6
lppsytpYtByyZnkNNEZVSXc8ddQF3CXcNAJ6uo9NbjKzSeYoV08I7aX2lH6qwqLQluQtGN3KZEZo
wlrJ2ohuYF1PN/H9c48aFGkDIaeUKY3168L7AoOIK9qleg3hNKiv5hjZiL0X4iXg/GfvwC0ZPYcg
a2E+UziKdiDm+rNGBhdy4XF5y9+PlCQdP0NV248aIRRACa7YmRg1WyT5h0GGtpAbFco8hG1ceGJS
MpntjOZNQkD5QYRTbtRg/QiOU89KYpLxjiJSVuFUnUse8mNKDWE94g3M1tCKDA7hPq24LlBQB1dv
ZiAauppeAyAjFuas5u5F8OwWT0YW5zufZDSQCio4KCfqKh14U92xHlGQSfjDQthgUdtOEuoc84v8
nqDYtQ3TibJGGEY9IK+xRIfC/QXMXgbxE5Zgn/u+NznyPzi3XYowSFgfLwCSiyvP1Qc91sbr0N7R
nLLryC4nZiejkuDZaXh8xT8V9fayhKkBEl+LXK9pYPOjd6nDRdaE6URy5AQRTelBeIiypdXmatC5
KolGPAnzlZBaUyaP/SJ5LiiROCDYyTUGFzf4GT5ymxQyzmyhA3CprCSLRcAYn15EVihfm4XJykrJ
CdBaY2sh9e2R4UnPya4dWYfeRmBjNEzUeQMSy7Q/w3+s4nw/lN+BCcvj30fKXn5u6609ILcaAw9R
uEO4V5yBSTWXiMhQDp2ByYRZsMq2qnWho15+9K6Hlhw/f4lpmjgkLgc9/JJDWoE3Yx8A07HSZpZY
gFhSZgUzlYWiRNZ1r8C8gJGazVlMD4O9pa6uPLLAFxbUMVJCAuzVDWM+smGv+u8wroBoxoJyj0k/
vHuiT0+q5PlfvfQlwsmq7NRibZTBRezCytAvBrRlwt+tpWR3QN137g+PluE961E8FtQ8Nq17pXX3
hGupG/bRYfAjrIqXKb60NTHyTLIiUhuo31waCVlTK5QUI0cTrZoG4lqRFex6i7AI1giKZW0bNrO9
wQ25Scd6+pKtWaQvWJ+lm+H4gcBALHsWJYGOcJfKJ6ow3R5lLnf2D3xrMaGULhgfh7vIH+EAt4AX
Gqo+4LAiWFmdsev7s0FijdjTAnAutrnAxRIfpqX1IynFo6aMGSimoJuEIw3GYSXnHae4Et9M59jY
b7qGJYUkUVQFlGnCeGf4NyD5PdCy4AVp+c2h5BjRLbWYDNLsragz6mYRllboksep28tlPoK2iXE/
4W/QXf9co7AtHCYv0DZra5FOyVjFlrlLq1xfUd8y772pdn7w1NQ6OTrQXgxdocsIUGH0YhWqyOAS
zs3G+BK+S+2gRFs1MUiXINEEpkDwZ0p+0cOFV/YAR5nU9cz0wuKfAyX8DBdSKPxuVekbkzkaJbcs
5cNMwdDrHNQPtJ65MHupuaXWHUrAF4AX8V/4TyMmcJpFjjcKOPTlJYiLGA9AK6RH59LtgnEpmhXJ
BDMQPnN6hSsH/9ao8uq3IdM6S+9xgQh5BkYisLmW3WMb6Rw4UEUdKWCgWCmLifsXgNFW/TVfRqo5
/iE3ST2h0kp+gaddYF2O1Yw7NwVfVa2zQ+iSfC4dhQwjXLgLeZEm97LWA+e051KD8Nz38a+sO+mb
6iudGO12mG7hmOTmyBA+SVMdBUQLYUCc1o8EYCDogBnnproK/E0ULurpUI7TeVLKY1QeTF6OsPKm
e28Z8aJGxBOFyn6oLGKFWvIAmq1NDTzpRJEjbARbgDijymQIGqiCG69zxoHEOi1EdkfwMIDw+vA6
FmW0jd6N0cR5CAyi3EBg5ZXFMMkW0laufUYpCQbctOVJrp23FmkKSqXHJQ6w7wK1AokAwnlpf/Ia
exnSQFiswKKkrHXvGuaSiuATCR0IAso2llGNrsYWFD1l5EMooFam6Vu0lXuhUojEFQCXF9Dr8F10
lT/hqHzGQFZBkR0Nil9h7blXpDtVDNI7SSvNsCG0yOC7W85f2ZJYM6tMbiBQvUO1XhI6YiGJksgD
m2/94DBoOCT4S6BT0LOMtlksFcg7eNI5hHSFuyAety0aJF6hbInQNYBpT3FKVE9BjMHMwQmdC74Q
EiDG0qQuAKWkk2cxgSogspSbiegEfpUApY7PrqCtLMmxhXNf1mG7vvmrGlpQNQgbcS8lkDN4A4LU
iR1jjlf5qjU1FtodUcVYLoEhVLMTAmXlc6YCElQyioi8RuPFOVv1r8RRYTt2GHy8UryUyRRMTUAA
DtQKMM2HjLl6CzHSoxTjXhNGkf8Rm7wUWJCNVkfzWgACLpMZBZxDFjyVpI7RRGFX1SSPIlkSZTmV
o6oSjoNsmvabNwLGApLg8fAkq20EpqO8MoGoqz7a8Axq5GUCdwCtCRfksPuBSs9Sm8XDQbIJNO6s
HpgJTE9qpqGlpyoeW1+bmChTktLHIQ7DY8XTDiGXwFECCzQ1cwL4YkKdULrhvwT5iTiaQocEtbI+
yzdHR+XG5dpACzd5yh+2p8r3i0FeyWpY59WL077TLtmcqniGGrNkYNT7NHt//Q+DAR0GG8s2orVR
MTxCya80um70gL2QAewd1lXQVVvp6BNUT6OzFteRyxaXJSgteO5HJ1onzx12wnXwPsmeXtrphICb
4IViJyXtQxZlXaUW9IznNP0rkmBzyk81gjE7kBMyQVSg38RkooNhKPCSvDwBEZl+UTGaMm4CwPhy
01VXabMGHFtND58LD0//kk/M0VpF7Zr/CIBDb99Az5Aw4UcQP4jvPINRuhRY4pmxSGTqtrq95wql
NC+5BbW/9vCPBcGZp9q/lMpCS2n8WTi4SsWYgzQsVptTMgFE84VGdQ8bzCbgRQpcBKkXII9Brw4o
MuIvIsWSKU5nuRdYRlK1ODTaYRKeyTV2tQMlodzejNvFXkgDbdXak3TMrclRQ+2qDtxdzB5BYdhG
vGHWaf2c0F3wCYVfl62NehAkRjIiJZ0swBEvnISdWrgnfjOl2Ah6LDH/ze+AikL8GZWlPd6cbBJ1
Vm9GnR4p5VWyJBIeNwdTNZI+TQms6xAWH4THOC4TUNDy1XQuJCKadHPtye20Hb8gSUVtdKj1cSkF
CtvSCJ/6Ktp2IZH04Lchsb2GWx05hXR15DIyDqZ6GvQnhdfqNP/y9qjAYBikTSH1ZM54Xr117T5R
/ykDHHOElu1rmC4+Rsew/HbyZy88TswXzpPnyjuxgkhk/SxDRrrrTybJl9m/0r473nNXn8A8fQ7R
NiMcgPWVWWSJ1tl+qqyDxmghOr6io+xlSSbIqcFltiiNCX62saUsBzqWrAie0SPQQpAiy3AZPNzb
aYjwOlxjCmCay4SkxvEpnAhmJQvoQaRSL8vR3WHAAn1WgNmY2iGUr7p9nLYjUk+CF+ez3Dxj1yxE
dDV47wVzjctsHzjvsvx5kFK4iBHbpUPGZA27zPkr/iu+i2QnUACE6KUBBWr055N9G/gL+ZGgzpwv
CtcTxjVOKn5wjowQhjw/aIxWSQ+wqD4J8l2LI4WgDUHyPIhGsD/JdlMyMOgejUh9hVPu0HDwI5z4
y8HJzT0qECiXW4veBHmCdLWcqKLHER5MtjmZAkz6yS60cHRjNuYalD8agabeLUfAIbBUNp/jBG0r
Z74c0k0KyqtcMiTvCYeK4p3ktjI8ok+nX5mNKPtQA9kKgN0E8oBjRj4Fy8kyr9ov0euJ4NrsvsRZ
J3G6vLUZ5UgNbtWkKgfpFhkbSDIXMGeh8BBa+xlA/8zxO9CNgq6MvpMuUHR+8lBYHQKKzVSDVB/k
UGGggRsR/aIwhGLjkANQMGrwA+UDjfEjWFz6JR3aPMDc0atcow5iH8QvDUGaWM7GRyIjvUtIGQdz
ofTxqxrle/lWgQ9WA8UFpAmSr0kxWUDlYthiJSADa3DbiMLPx+7CvWtEv7KKqGN087vzCIpUV7kC
sT+LvEOnunT/irp1RKPxYry1ZK1b2xRsbDiWBoev9uyGV5MI/gGj7Jr9SQxINR+UAgEVLgjwG+TA
ffRBbtBAOgr7AYovoDFKym6pTGgQIsZdbvkRJakkMGii69NQoZbz1md4kShL8OvwHRquesR9tUfz
Om5VJjcpyT4LPk2kiHwXyMOxffWSZz7qEP+qLhgC0JJJ6nTqF5QpcEiR/tzgvoNkkrQjKAag0Y4L
wa/1FynbWGkkFSH2PA/YvDl3MFYjjeUPCg3UZAyz7M2D5nO5Kb/SlEsdbMek6paQ+vFaFLnC+7NH
QiU829yxSAAiqku2bgWkJC8bw9RkautS9TehtZEnr6FPl2OXqzFIwPj4g0ASwhRALHMuOpTATMah
5JeNUsI26fVb77lLUfe03j0ldZvNAEx9lv4rzIAbgPZjfzsPw6L3vU3lkgrGu/CpEEQbB7/FVy8R
Qgqtk3Pso9AhUleui4kVb5NLkECvePGbWZB7i1rI7wmSpEcDykEnSls0eN1ioHTxmbNnrsgEVdO3
x/CJCjky9+XEBSpnlbhdJSyS/An00q2lL4IX3nOpwl6g2J8/HkJZ5cpbIXzjbPHQuMgky2GAxJT8
A8w93J+cHyx+AxVVomt7v4iZIKIuuJR8iD6u0K5lOQpiStQ9oov2XFM6jeTWCFls+tOO10iqu9rf
s266duoh7DUk4foqlsMWOXNiPrSDEWW/SR6Ciw2ApOL6SoOZiKwQyu0RaGGC5AtTh5EQ+8EBdFw2
nEAxBv6S/vqoVJjpIKDTDFML/xeiQZN5SZKUmzvhpmZZEBdWsYhddln9yhbIhtt55BvL4xBLX1/r
+4dGFI6CjQyDz5kTj4jxuZTx7jgr5oA7ZKehr2q0CxMm9jaNDV2qBjhMIyV7H64ur1cuUQkDMsW6
vaK/nId6bVJgUVY6OjO93mcQpBa7iBR3pIEGzVMDJyY/OzAxzjgm5n9ECArJpc8iZHTyI6zF+OL6
wHYqzSMbEj32e5vQD5sa+dPorygpo3k3EaSJwsb8FzCZJNlrt0n9LjmViztlnUZODWwRG8Ip/2Ra
iRyWwc8H2kFZ56x9ugXOXCv7YjwVtxHKJHci/JSnUd3dol3oNFTcVRRrNAa6d577bP0xe/3OdvCe
6tR+yVuCBjoa33DvayWnHpH904dZXvTuG00/uifkR0Dusg1ZQ7JmNUnbJ0mIrIbplR+v2O+A/iKB
4oExyYHNs7RRkOoAqSjsuB5llYvrK91y24l3Yjxq9c+IWuKxh2NRJAh3wZrEhCFtZUXBbiGA7EjM
eZgwuHcUaw+3JfOMbNovba5fe44m1bQWFXtBZEz/teFi7pLarnF9upgT57/IFinQQhwbbkI+37/K
IrIpYvgi1RRyW1SUIBNuDWCon8MjER98UBqN1mF4L3CxiTSfqzMAxJHGUbIVjPgM5KkZknBLWg44
0KC9SLwdOBxug5wwYRo4TrtrNRKZgDiH0Y9M5oZC5ZKl2kZPsKdmhJ9Q/qSOu8BHG1broGd+9HMX
PQFHyjxZYdBsvd2EHTBjueuw3HTbzP+x0XkaeJ4Pk0YjfWV0jcYB7ofLhim+CWYmKH6SfRkUHx1T
C3Vaxm0q4Y+SwOAQd0tWWjJf4v67iwFc9CekGAx5gnEZcWbMT94twguC+lVoVYkVH5b8DG+0dqXE
L5BDgPURsK7iorJWDH1ljVH6Bwq3qYyskl79/0574voWAdAVFZBUaJzPw4b7HeD+0rTuoiYyIxJS
ep5JRf+Oh5FJJvUTs7KhdZCC9Azg+3Wg2CvhVGkRDBo44d8g2oVTq0mWeawBduH0EFwtleovGQUj
538ADzNztDrwjmRv6MNPUz+78XfKpyW2Yo8myKcgrXOYPX2vI+5+a0MGjCwHzj9ifoDXFuMlZWSa
vIkVSv4u6mHlZjFSSJC+2AlqZryVmFRlU4AkUi/lsG89lzzyQZVY6crLjiLrbNgU1JiI1M7z1Ozn
oRMjliZrk6FQWokil49JmrSgRoQjEW+SIfHm8kLUgSBPGOLW/NSpnURJHmxLi4mWqNUrYrirdamd
Zb2KTFWJu8vA/uTCFJkIlzGp0tii6A/+gRF607bCTjO3n5QNqfJEe6lkL25CrjyoKtAY9okGhMuD
1q8Kxhgtwm/Nf4tDZYXuPDZ3ef8Uju/YjDjlwRojix+pnad/8DGzis2cYmnYxSFXMf7sTdbt1HDt
h3jP3xkKaHR3Thn2upm9Gla0wH0TEadp4/Zdq8MrGTJBtuwclGCEzHHdhxMjf6uV/qaMUhozHnTP
RkGPEZn6jk4wz2LeD0Fd8U/X0wqRz5A1TybgX1K9+fUuozIgnST6kzIyC+MvfVgBzcGl5gj9llx8
jqcx+46njyJgyqN35ElKgBQzaIgIlNqSsfYi85RPw4nG1uR64v/zUI8aaKh4uPtzRvOW9+i7qECF
kg9uFpw0qlZua5YLuHkA2MG/cY5SpaMP5+cINEcoBgUzh6ys59g6twE6FDKakARxZAJIJohuUeuz
v1J4LFvpaJkZ1Gyj3V+aiLaJ7tO2QbRoZ+ygS5YHRhmVfneGIpOzN7JRLeO6s/cNUZSU3xyUdCcw
Jig9RHrGxSnaT34an4Lx1xt4MgYXAbjTQEP0cb42zb47BVeHVAHRkA6kcziixZFEAo5/8RgboDNc
SjomNpNiy15wMXEzA4DN2GhM69M3Pp14q3kvSME1ZMj5p0/CeV5iv9faFSkzVfyaY7l3APvD7Fgx
njLqO3jc/NxXV6ZpiWSp8f+Udb5wzJtwjiDfA7Nxc8JX+N4AWeiPZZIbuLfkeYHYNMnB0KnWKAWR
fmZMNKIIFxFyO2dQuWR+bgv/DxsBMWYJWR/pf9X0aeQCV5HzJ+sBPQJfkLqgrrqF7fzlStJ+bHzd
7r4Ngfi2ZAelzdbEvpGt9YD6H031oQhavPQ4IpGhjr2CVO4ShoE4NaTh+c9xRps5KBWJWNsE8Vt4
KH/6huIOB/fJ4p1HPiNJMGp0W76LAdZGbSZFC82/JJWZ2IIoNQGLWS18RHkCUoNvHNa23Kf0BWH/
mfT+ZkAkQzUh52jgBEfwEOTxeYhQEpyNDRIGLUliVJPYSyIs2ZwvcWkxJYygbmhNagqmO7CCc8Bp
0d4Ke5k77tLEea7h1yBAmBG+vBzqIuIZIizfGOfhf4nW+iH/W0pELI5446gWwsRlzZ86WKEovRCH
QoMlejC9fdbQYbQdw6a34fzqD1IscOIIJsxxnyLB9sKTlr8JV8p9iaHVJuiSRVoITKCWzVmFu4oe
dqOtD2cHdiK9D5vOon6nAhXlFN1CY1/78UBCmap+SU2eQJwp/+jeU3oLn7sKIy5qkuje5E/Eh1AJ
8W7hbdT+xwYqtpmeBrxr5iTvnQy0VQxWetL+WSEN5GeEPwuvAkmER+8dDQ35fBqoqMOHZNtzLJCr
MgQQPCGuAfCm8F6X3KfMF6DjlbuWUgl6U4vAOmN9lSLJ8MwDnHs/fAqDGsH7q8RPQ8QLgmkjTH6Q
v0OCnp9mLnrvUIeqDmOPUOHRWPn2C+ZaUUcAegL9gkD4YCwiWBdKbWyyrajzeL1SNbXld8Ps84hA
duXPaL4HGMIuMTORJQuLJyuTjYSu4l02xZ2GAc0aLYUaK6tQ/6vBgkvmdzgPK1E5MZyOGQ6Fcypp
6ev2D10VfYy0WfIhp+luk5OXWwX5YGhMPqhURhdqlp1vQtW0kQo5nJ/pvMQfrBnjVrC2ws421fyD
F2HTDgbNXkgOFLgxyT66RPSNNxoNPhngH8eM6G+llMAy2FGVtMzOdnlu9OEcBHn0pPSMqtiP/nMb
/CBAK6y7VNdW+Ferjg8c2brhSkZLAdhBYE5zyQMNa/ewKEmOl+/a91dVLU+zMl3KwF0UfrZnHuBe
ULGSTOTKQv2pIQD8tsdu2bq7DOFEr2yr+1Sj/mKxJcX0HMzWMXYPjXlMDEByRCWOdXZRJvcvNRXX
6BK3aDOr5pQ0OrrPradKPizl5Lx1tRCOlHTKwV38j6TzWk5cXaLwE6lKOdyajAGDxzhwo2LGtnLO
evr9Nftq1zkzHoP0h+7VK3hOsKPV1D9IhF7meQSEQUs6vJcxbTRHh7zhvp3+FrG+sdrmzOFh4+Aw
YIbBvagbwaFEoA4ldm1zWRXeh0+Xb2H6iQbYx6/MtNSFozkbhzLwsyl+GPg1VnEsYeGwXxDLiqOL
W340mrHG7GEbIh+N6DCg6Rdav0YXmKtQbZEHQpz0ePWU/Eij6uJSUjV4uLK7eC5DkT5AtUbUgxFX
yVjY4oUwwoR/gUbtSQJJOa278ZV00HWhIPGdxT6sK+olobPYOxUbuyEmgHsLqUd8BVy2L4PZ0MWr
2B6ob8Jcyhp3b5WMv9ivCY061+6uanEK6BzQG+4Hfxe3xX4OXEJA0B5aK0uLztgOriDFoCmsCQuZ
d03yx5H2PgaiZMKRVuOLPv4t8ZgAsTgZfH18W3NGnUWnL1rkhMcp/Q3L7slpEPkU7x7M1lyP1333
OWGs0LaQBc7lxEk+7yo6Wz6coGJSUCS8TPRkHpkc1Nro3/GBMVdgmMBkT0Yg7lKwbr33BCDINm9J
zXjfn09udYbuubCALIJuXHcgsTLyTziaNB2uQn+BZB5X9pPjkKNTiG8YhAcW70gBgukwQZAezUAO
z614ntNfs8TBFUtWFwRtLs9wkKlNPZUH521V/Zppe+AnH+drmM+WNq/FX5sQ7mKMPhilcWw2CYnw
AxWVyVBizF/5HaCYMccw/Sz8DrnXdRefASg987F4dGLpZD7jqL2lIAMPVRi0Mk2GZQwPRwplJj3U
G6wCK6PrDSzK0EvIhB44jP6CITLDdxLeLMJ0zCtmgjHaetH8l/U/Gnv4vfjjoUwVNnehL2d9TytB
fPB8KsS+6qSaJEtBcnRQUeI+iztKxWqVOZeKe4e0pLin4cL1E8ffARW/C+xf6M5mNn3E0neFxjLl
RLCqctPRcfKtEreF+H+bHHrgCPKRu6XyssgV4ylYhPCG05cG0alu75UzLIrIF34Lm01A7xSg0mIL
iLMQRIakoRmiOHDAvZoi/8q1lLxDol753ByYPC7shK4mUU/4zG1sDkqH3OpHBeShqx131fCr43jq
ZSo2XkSBmnSYhI+V39XUyKVHP40ZPbRNl/i7cYNxtWB4w6iebN/dpLGzBuIR/9yxPypRjAHrviM5
pz8I2WZY6/vKNaBp6hvUL1OLz0x8yGxddjDOUuNkrJnleAPUX+69EGtoQn/LiwAOCrdAehhaWBNL
8HWf41IoexICmcWverPjifMcuYPlGJ4RMRXdSFxD9KHXtAfNpzqSAQP84wF0ujjhYG1NgAno6lLJ
383JealAaySoSTJxdYtLEk8BEXNkVf5kjtlCHUmRfPDK5Z9gKaK2gukZUXjPXQ/jds1wCDP3p+yN
9EjIeQCwPAXJSU3vk4MhUE6SGy5ihPhJ3I4eBSut+LRNa1ObtzJ/r8vqZdSHg5YN69m4AZbItZFj
+DnIUYGxYWc6KytKnx9YDz6ncG9iftxXEaqsh6x5koRCESzIlmLnpVgvda5/9jWYHBfoL1DacEeT
ATCFz4xXGWw3gIk5+QvOAeegs34YdLjaNWY+aQNxja6yU+M/ZQBc7UkCj8r41jM92gTYF8W7g7O+
2hkHyiUxbp3HC4zyzPUXki5i5VyVEA0sLkXt6vKZBo6RaFbeSk1fN3m/smKgIoLlAr6YTe9Wz8Or
Co9jwKpqAPiFRApkzebg41Uxsk4/es/xg9fLQyws/AockzLCpRQtmn9uoB2QPz3BOl432l9N/3UH
cV8MNnPmU9NerQQazORI2DLJSdCk9iM4V+y9eaZ1LvHcs0cKestdZzSOKsACDOtYN7dVqL5X2BsO
4b0DJZ5NLtYQpTcjhyKkrihXvK9hAugxYasZyvrhb0/ooqv/IjxWo2zhTO2TcN+m/li6hN9pXxIA
6k7Gsuyi1Yx3ctJoGIxSyeLh6lQ6hdzNavOXBlUiRukSDWNQG8ZQGyzF3mTuoaeKtqH+aWCs+qgf
hLaqw0DRQPraFm+CSuQuwSG1935tAdK9iHM3yI8EAyxwetWH/DJlMI/noxAg+X/EV3cI/6qxtZJY
mYhJ+AAMbMios1kEUnngN47MdJln8EYutvJDSToc2uoMqcfHMRZyYz38lqAeODMHmMQxl6NNBCts
Gc9yvOcQ0ulEkEfyw3p4kiMrhD80MffhfGpwd5DsSGmxIx0pB8uTO+5kOZ8hkQ/Wi6/+JVp9N3EM
I5EGo7Jepxj6UYlPqVFw1CYvutEfXnvzJfbww3AYWaj53z4xcKGj2qeM/P9TI7Oby/StHbgsTDHv
fpiIc3r1xS5hV2XawafeSJIACSjiMoYrJbaQRhL8weDhKcMqEoqIUhIJwfkEM85nRgwHy+XTu/wF
twN0u/ReBrOl3sJuAWjq6ptcQmGtHFQbLAwsIQhWEADMhFOAuZprL4O6I0y2Xw7Z2Zvmq/xzaR/t
jbT4dcfuI7WN5ZT9q5wPsqLpJi99znw8oKIG0itxlbB0yH+MV2lUpkneLdR/TT1ysevITSuQKd0r
3lR6dbH0GvlJiQvWmI6lcicSpCiZBjHdOa9DDkEQgjT/l/T7wcWfB65/ZjtL033/sTuXCALtScES
rNejjVmRH6Gc8Ndvod31NHrleHBOj5uUUwxso6LXaJ120+EDS4YInQ7RHcmFW07+ki92mowHdNy6
MfqS83Cotlm3i1nprDaZmldHihSUsIgZQupXkfkMLC5Jk2dZrCIb4WS8gX4TKdyCLWk7ztrDIVlv
GZUSpPOLxQnGB1i44RfjUPcweQNMwYdKDWB3a7xseHiKe3a5WfgDY2JHIo7LcCt3mxsIDLznMEFB
2X2J87xC4u0E61JiqnjBUjNJLC7oA2sdU5YlC2vOEbBagTwAqDW2vZlIWOmTfCsVN901dfJkBucw
fQlKeOrOnW9Je9ZCVK1Mc4u/mA0MyJd2x7M/P1NltRl2BiBzlJoP1wEmYPovF4Y5Kd+8LviMErch
a19SKvHjDkhCvkhOMDAn1YMTnWuuNbtis2GtvPDUtUcl0QBdwmEi+0J4N7REVpJtE9V8kouIMIFi
zAGTXia8l/rww6/trSNMq/BXwuUsWztzqMqOZbHbTJohicuyKrimNHpZD4IMT0NGUI7Oq8tYuvfI
Zl7KNWZQeYGzsGLJFBOvSj441Wagn7m55FgSpA1tvQeZB/6lHevwMY6W32wTv3/vk6343+NdZJlM
NFcMkVdUWeRB3JBnopUpW3szRAhUp3JLMVgACw1Gv1LBWqpu23w9huugHLxCFQkfNWhQIVcObsQf
40CHiQx1ti7iM2qJowmXy6D68JJo6Tb6rkfgz8qQ32p5zcWD7hs43xL2lAf4Bs00iHatE/T+G8jp
C73Zm18VKJa2UI0gVQ6eRdzjcOAfyZAR1+117M2dMs5bw0m3FUNWg8XdRVEPqnM2q9dQbT4woID/
elQIG6zAinAngUiVe5cKdUBp4lGRz0tj+LU9fW1gz4MM/dCO3yXtPX9P1oYGQx+2FSQwyekAvbK4
8UVKkKEBQAk7AkmwlPhQhuKtmgF2LEHFqVqdXU41N/3o7RjzT5a7iXxXYk3FQAQYDox0xSCSDSeQ
0QQTljldxCZmySD0YdRP8V92Z9hZ1HLIYPrQpZVEHFCcTXZ1UuZfamK/eyyV2kzvOcrAtu+XRfys
Eeejg0qmzGFTID2bam0SjitFsDxz1cHhdi+nCKtYmGCCc5APKstDl1O1ukzxu5j96L3OUAdTSYI5
E0JS7XU50YNTP7BhZL2KNIhqyJtwM9a+BTZLHjTnW2f4iG9/k7g/PI4tUHltHs+u7j1JcqNFn9aE
UmWWW2hsKrYPICEFfVZrlDsTp9tqbDcSg9q24NfJsCPZ45cI1P/dhcuMluq18lsyp4d/Bh0WJVAE
vlfXR8TEj03NgcZla3VXygkRTuFly4QzW4R0hGWMjr08Sjci9v82o0lWCokyJcSx8hI1t7ryd2GI
7rlrF033r7ZxEO77dVB8WOgPxNMNoIaptQ2xQcW3ShwHJffaNpu98pIq7sqLY5xEciaazgvaLrlY
+RFJ/54aB3O6admjdPB55jHPfNIgu/UQEB1E8vmqgFjjw9IU2kHS2xjWe0B6LcXxMQMzlzUkmhax
mTO2dovj5VtYbGV4IcDtjF9fU3PGxfuGGrSG0wrdTniJAOHcuXFI8+//FL22NWR4NHjiaATEwA/I
MAY1KAQvwETcFDE2N9CK4tI/jw+Fh5AKyW8wxA1xvDH+iLyNy2woDRYGxkYxrS6HeIuRjuisuVgZ
GVEa3UfOdwB06Ly4coQgNnn7VyEpqFLeJDnOBkp1OCsGXcQER3QWTgWz79fTYpnj4rS7rG0YUOYI
b/gHDJlBK3MRMgBFPQFQwkXUg/GLXo8TihsII0Xi4UwHgRq4Mckt4yeTZaGs+RymzoXyiafSJx9q
C2fprTebE58WIq0A9hqzizrxUT4gGlTOQqIW6hFZZ8EmJ6zlCR+lL/894CAEbXyQo6DVNetJPffF
M3wpnKlm7hdGPNj05SlEEchozZdIFjijpRdukRZx2xgOSbAq1mrvIsgxWibc8btwCAADhSYykbWJ
nz6zDmkjNfqUuOWGL/ek0wopPYjfMJuPQE46/DumeHjtG46EGjbgacLNeKb1mdWteEi4Dsa6FGRA
c7W5b1UwezpeUiHE4U9KBLYyuqkj/8lr/VlgDw0YdMphEzb6a3ka1Rcf+oWg4CXU/ppRnp0of2lB
nDk8DNWPlOAifOrs4tSs2oycyR5aoy94gSTaXSW+otbE8KAGzlBrRqKAN3IbNMCRTjnDTmEIDhm7
RAkQRMiZj03yEvYvKeh/4g4kEZQrgNW9DBlaZSvfhy6zrqd3hv+bENWET1crcOmYS5AWYzWSf4US
GEfvI58ix2x2BhvJcgbvuHVTsZO+ibw169cDY2gfQwDYcRP9fZR21DsfvW6cKrSg4tTzmOZgCyvp
249owAhWLKsZnthT9WarHua/XzZk59Sxd/QqqKEk0M2veow87SXeohBulVUr0opxxBonX0TGBwMF
pqtLJ9SYZEznjO1fhAVQJWyzsOSoZR9y74DxVuVhSGlzB8oLnNrYP2OzjvGsk4CyCfMBn/pJSj6z
8nGiq7B0gsUbn6OCeBDNWpgOlud0lIqmrkZIfvL8RHSZtViFUkN0Tbx04FxzrQUu7jIXBa7PFPiv
WdVcsscE5pIbxq7Tfj3aFIlQmGHYxLhLM6Yv4GtpF684ePOwTqCj+QI4T8SleuGmrOBkp4c60g7c
rjXm3nYKRevMYBWE5x87zBneXP0w5s4pxX4IS0NKJw8c0lQJMi6Mjd5O+85h/JoLcwPirbrqFaYs
D29WF/PHahzXLiOxFtixt4xlyrTB634j0stEgBsuu+lDxGWyDGUgPREXO9vWxQnjpYuIzpiliv5u
2D0Nv7dxPxmX0MYIjiJVmyxU5oIPfiATI+kCgIrBGvO1uEp7we9c/OJWsWJ8hzpIqp2EHteDMuTD
QGwmdTWMe73B6Zeet991fYClIxR+C+Fm8E+roBCp2boZqz9d1e2gaFlsBwtKhpqRSGnB9Q/XUbSf
eZR+0+VPDwdIMLKufLKtgxdUF2p/El6ZlkRc032HaTIC2NRoTg656nEcPGtYWYChrCecJKQAR5ln
G+9xspugjyaIOuWgmzUs26eDRK0pbbxT8G0cgIrhtXvkjbL0aqt9MQnAo5KkOgiB6mjvitjeMuju
ABVDZw3yRZULGr6X2pgiwxdvohIredYZyHKukO/EHTtym8YQekqAWC4dLiFHxmzGucN5k7leEl9V
js259V4qFQ8vY1x0CSPWrPilvbpMhb3k7oIz11vY0KiPHOrCyHKIXWhxCmzXPJgrdBXKjx3ApTG+
kOBCAapwm54K9aPOZ+oeeBj6EzQKolBXRoR5KMkXD1iTzd0oePNB4wIGH0eiGYC7w0l/68j1tVhN
OmbHvUK2IRde3x8InTlROaIJWmqjskyieiNGxFlVngLmLSLa9ED1cTLeenBPiXJ9sv65BuksoUtn
Vm6NtD8bcbwgqnONkcViBDbR7Zs/Q30Civ+DRG+ZUVEVePaXeyc+WRMuuj68McJiWvLTvnE7ZbFd
ERPpKeniMpD87fTiicgHC24O5hgq3wfkUaSsQnUEIEel5bBWwfa5Dn+tCQ855ATCEZDiRkY1HLmC
Z0F2cS6a4WwGK8bcJ107wv9lVWUNjMBXqKcDvjZW8Sdp/5T962C+pl605GXOFD1A62P2jWRpo1Mc
qRPDUdNGoO092lpH8mR+YuEBzkcwrRb1efxuzAjCkJuX5lqKyabzF3R6Y/gx56jFVRoujy5WWyeK
jxHMSY0z/BM6KOc3ETXmJUZ05XUC6cha6yMauVGZiMf6esyZM7dPkXZviSzgvsU4BrqvPxyA5BZG
S5Iuk7UWIY6JTrrvjTWNzURhTu/TVkhvQTMEq3D8/jPBMhF2IDYRG805JenChjnC4Ng0r1Z/C1SQ
uPqnvvRxTehbcUgdIjVxXtZhGFZ0+C3OGzOO8DXWM1Kng8RR9k/EgJJ6oTPpDAqoc4WyE6LAiMkJ
0X+QJIsrlGC5EZPJXeYGbI2+gBeTMDihHNMvaWl917guK9HAdymWHWFHndrCwJ6EYgaiKqoZo0Wz
wzoeJAOh/jJNfUV1nGusNBhTYbKcW5jUTrfMWcZsMPmZllzi4eLSdeAku4hocFDYqMhrdCKJkSxg
cKlWP7qRLtrQZ7SPt53vAx5fcN/iOPKWiv7NxJNdErKbGjyVXlzG4IUdL8Rv1dQvzAn5U5xDy+hg
IWADqYhR6bC4kRflKjpJlqBffyfuyUPUZLIx9Rw6Q3YXwnfFDMXCRMfCuazNo2WP6pKAAMrNllue
U95LnwNVX3SoG8YBmlW3iU11BWAfxNPOYTxUALoRPYEdfxcUSxi8ofuahyitpk0zosrJofZccxkw
xPfcH7Zpz9IBB2IzGI21bue3mKOjK8x1gL0wBEop/3HeroZn8XzwQHKaLN3WSvCssqFHtIzV0OwS
Zle5codBjlf8VuhbzDGsApZEFGwpaGtoUTEvH68X4p+LVaA+M/qLrVcEkf9mYAeaVFKselKRm59w
xEqDtjj0B4Ji2TadHPkUxz5LignG3uXicdyXubrORLvVDbSoac8cfaOmxZI5hQ6nMkKBDx2uu9Ov
uowcY1gonenJi8MjxF2XSkneA7zCud1nuKZGeN06ePy6gC/tXQ4aQ5uXYO3iwlEOUNjrfVe461Dy
0DNvH2ZHl4LHhP6TBdTMQeXwJI6ds4HEj5muW3gPYKGorw7AXTbHuxD+TI3NgmDrwuDuq5eSUcqQ
w076kQFqyXsRU/UMaDDDuV56s1GHOKLCe6fljaF2YFmew5Eo0gB/zJ8BrtBYKJtkHJcmhvmdKhO5
sWDjlBtpuDIg/3gvqM9IE+JSVUSrXuSu+pFNLnYLWvSrpkePz1M37oL9S3EiL8EX7zOw2wKAq0Kv
23AqlRGeu9Oi9kfUSXv4yNJ9VyZuTSi1shHJYXopA+xKHci5jAWoGZT60jobWtwMv1oVa/wgBa+8
9C3l9C94AraSEWfgIa1uyHAPLQhDyKOQfxjWRGghf8arwRuXnHRyjKgQVRxjoiDY16m+DGsm5cCZ
YHz6EK9jkkqn7FY5xTKxGbjyveEZKfpz1k+HnLrA53YRlbbUilNYf/hN9tqGybOAGOzzosPj2aH5
lWZ5Kp5dk7z7wblEoQbm32Gcw7iUy0Wy7cT7t0ynE3CtySdOjfzTQyCaO7fefhuLZIHwnAsB+IYV
T2gJktX9CGMrCpnUN094mjQaYYZ3hUsR17MUA0Mdahs9UR29athjNeU7kKsp91mYL+zqnZNFGp6A
v2IT8VIwHwFZG1fSY6nqse35nSw7/iBHSIDTV4lwjQNI5ohwBoC72NAZjXXawT7hYUD3dOD+1S3s
yeZBKRKER4cmaxMHGb3KbojI1Oiw2LAtDGEG/JaxdfZy69CPTP3BMLxozZEoE4jJ+R6nq0FvYQRU
Efg/oLioPYR6oDUs3y6tbwnGpdHU7gSTJ05BEkM5rtU+Onvhz4zGhq1mVMInC7N7SSTsg9tGdHZ1
VAgw4F7l+Cek/tACd7Vi7li+8724FjpBVYc/XXmcvRG0C6wGoxySHMAXCs5KHcTVg2oJKZa1HSIp
n6e38QpStzGt73Yg9sW8h+6npilPPRs94XbNHA/DUwsBOuzYDOvSMjvSxIA7tlWwRlMldGRrvhQU
gVpDoBXYaxTiiWeQNxQifAPMTMkWyZDVq7eS/Iuhh1F0rCjDdeenQ8cunk6jeLcfC/dvyA+w1QwS
Iy0/24TWTdAK99toup1edCS14TXcVetBa4jusbdhEZ7FSYuHIH14katblTmW4vc4+mWXhEEL3Y3V
0YEpCsQI2OtEILkWtvb4YTvWuW1hJzPlMrNnC4uCuWzhU5m3KsEchES2XWBLkmmxw7eGUkhKRYMx
+gATsyaaiqiTAWlghhTJmABX7R/SgrGSnkAyb9o0PftUiiqCJmkcmHUN1UWhEBcAoUbiWuftF9i2
wRHKf9xaIX2WsLLB/FfG5U6A7qaw3swIf1xG15Xr4dl7LLtVSmyy2t4yhoM11bDqvs/GTmX3d/Gw
FO+MwWxXABcgIbiuCYvHRVDlJD+dfWOPdzOiE9A3bihTw6xQ/twmg4CqIACw6f0JujuiPUbFYrYp
AwCNrmuwrpxuinOfxQpuIDs9KjDsnw+RCcegWc06mxDTL0DxHI+uPh0Wafqj2+YjnrngoLcH93Xq
YMZ45xSFuOpxCxE5JvUJJN7Zd1ALYFlNfYx7BnvKFhg0Y/ZBF80hzsIwMbu1sMmlHQMSr/Rq5yAe
7NUdF0WD81tytskAKLifO0ZWVraOboV1CgDPGGYDKXLzhmzUonbXcnnFzjGmsATWA7e+lzgd8Z5j
fhsLD/6CrLYSY6Wyu7mornq3wcgPRga1UK5q+4TIyCSh7/Mb0Nef3MPrw6bBx9dexmhs+rb4bRnk
2vzFOo4Pun8P2Gn+uYvuYfs9TL8lHI9Qp+Uvw507AVvY36zjZQ/9TMwsZJwrYG0NzduBbeBa7kkS
6mvKoap9K0rpcVrzJYn/JQYxUdOLC3rcufFpQtrOiCGipjK5yKyvx/aAR1VRiFiYWUbkRkF7IMSL
f52iAeJAEmnrAaaNCNUmUs9qhcqOC9KFM+6ZlCBwypKrAfqizTGTLiR2EK6FNFkzJWlUfYN3EHNR
vAWt5pV5DO9swMQjAdStne5PYHO18YHmej5o6d0ijQCyw6SKE3nr3aLah4YIf6c8SWpWV/9NHFIG
hieo38zlwyxmKhseIRrH8UkWrWOfHdO5tzHDn7rYD6QJFcRHSuoxpoDqu6f/CtVygCLjl+s4dLY6
WEJm1CvgEnksnneQHldlbSSUgXZBSdOQ9TuhEqPx1bOW8xYL3WHfu8FBNr5S/zT0pFX64oz21rO6
PxEMjUhrT4TsLtoYP/WJMyfw4BFp+PyxsHLNOWsTYpqrk0IbQW/Bg3NgBNmE1hQxon1wGcf7oXIJ
CJzT4rOjkPtRP/vRJQg9ZBln137OpvRkO9ZC5zIaaUWFE9GV/2I1Jr6z2cxl8+LPBhZGkE7t1RBf
Gr4UlqH0woJqIPnTB8I6nIDWaw43zhQ+c+IvpV9UgNnT+WTRvmIAb+HD5wyMPmHWF42xwgFqLeQG
zg1bnZ5LW9/2WnjQ0/JZrDlmFeuKEOdDpdnK75I/lwpObnAuVWolFeW0VPpx+HdWsuNEMMeQwK7n
YQiho7b0Tep8z93e0shQlYPxzzwTOeYisS1N5o3wazpl0cHsqjXvsW1le+HDJOYhFWyrMTx0ybMe
/KEHrj1oxwIYY5IUrefIRcwOYa25dUn/zrJwyDn34+EG9w3BX7bqHQNTBeUFyANEVap7IsLFMH+k
rVERXwpqkMGRQSOKYjSzr5hCo6dflQhNkQki2vdJ1TRxofgYNQhkTPI0BB/8Cwp5rQa6aSwWxnk6
Opm+cJr+ZEYZvAOU5bTmmFVWjBNV40ZFWPvV4tOyY0iRYDvw2lQdBJz37Hv9BtsUu0FC5pYbhm0O
EAl1AtM0ivsR3YD8/498lGqfsxDhCUOmtuiMQjqReqeb7nM7GhdGK3IOgDv4+BwODS4y9cUZz9of
i4QFFdf6EaIPq4uaMe/fGSSXU7lS2pw679XipAQYl/qfIdIysP+C+fSMBrATiEiXK1SfC/IeQwPO
GGYqgHLKXCwN7G2JqXgyYIC0PvPq6OKiEykqHXBw3gxat248ztalOIOZWFmJyXOmI/Rq90JNIC6g
Bumc8H/wqOfRyiSlCp1Lxh7SIDH9W4ARydjMaZ7r5O0xF0qof3mE1IzBiM4BL84z3gtcGyRBI6yI
mQXq9JDiWylkNRmZszLIQYopJRXB6bijURe5JHh25gXy6kapaF5d5hwQ9W2icVjkxjVBVSpDoohn
Sh+y6IN71+ArEdyp+2Zckmgm4gwJB4y0tKJq4rsp3WJOyPhhyNDp+LFBmUC4BksSK04sAUrvs2Vq
GqJLEQ5Djl1twiIRX1xlPMqe4doSH3+CBRxO8dhg6gBzzVZvhFmL3ncyoCnZV83HQpq/jYHLs08B
2JGcM9whN1KzcTQLw87h+i2Y3bizx0ij/iOEOY8VknYx9mbJOScK3ZOe7dFL8RmlvQ8hFbxL6nZO
xGmNtN5a+sU7F+IDoeqIGUWKHk/ie3rAAlSimYUAwW+djXQXa+8loyuxjedmk1GyMGNkDNj39b6Q
7I/8JjNFQW9n5HPCJ4hYdBFH9IObrPEj4DhM2T7kLTDHsK2vCWWjYKOwbqf8JMcCjaeFJ6FW75vx
rQi3HDGcscyVE+y7CNHtrStHjrCwwcbGkaFEDVpLsWNkd+kww+Lqxe95ba4ck6XM8ICcLRUaGtdi
HzAEaPelc/eq/JzjLdDE5lNnJ1jxw6yhmKFPoEKWdp/xlGrQy72keo87v6iYxdza4zeJFSltgpoQ
PDhvRPwAgZzpRcWuo6L3AzJNkA0lGRkQHraqubMUI2UWijhCWwAj8/xpZCYCHw29GMxF60vAbkNx
YODlsARxaVDXPVZZDkMJN2OSgFmIVBe2sUcWqhjtn6jAhSU66f4GGgHsozeZDjiYYMmAYU48ki/h
3GCnofKOkzX3bzNdQCeQFIpH1gx/KjP89YhwxM2efQUT7R4bRVYl2n5BhwUGlup/OOb+KWaAAAq6
GXBokqG7nOUsEuGVyf+li10Vh/GopmcpFZ3ZP4y4DSMVHogCKrdkXr4IwgnKwWNIqncOOskNiZvd
UDyTv0LfqbKwpCUUF43a9Fb9YGPZ9RMziGERwpcFCRxttGrWT4A+IMJbcIwxH6C7xujPgdcaRL9K
wRKjpm4tY0ctR+1JYxETtW30oijTVcDxlumzhvn3gMnE9Kzo77i9vARMYJFNUZyzvORGEdI357vN
WKRp7zAe4QUoJL2Y+S8nuPSIZdyvObMVCJRCiMSWw+mOSrPPou6F2xviQcldl2GEzLmFLY0T3JiP
sI6hGEn0Fou+ZYoaglh1PT0ZGif5/om2j5ictg40lTla1uZEbm1D9CAqoeLdDQsoQbCROhecupLu
FHvLgHw3CgUgDXkdfChWSVfu8RZDoov7nnlj5lZzD8j7wEmRskB0MHwu/lc6wzSyxoXdYLPoIXYL
fxWMFeHexgAiHhOWMLx7xd0Xj1qICJnzz+shojOQGZCcznl7FtZcEZQrz2lxS3DXOfYgv0LTr7Mr
nd+WYlBcYyhd69g6ENPHdTjr3Qbc3OFJzPCTeDoTn6nMEJywQDW2lYFe0J9+KEmkxOgd2OQ8O2uD
BJ4p3cPHpTkynuaRpmglS+2fMr3D6V64sFUI1OKotYOt1Z1Z9+wD+iDrGnAWwN4UCGnuRlxvuXfb
X5aWh2wJUhK4O7/IA94VF+kUeZpuvuXQLmiGMW0ROw1+hONQ1BHUhQxrt37GSYEjIiNs/Y9TwVMe
UnJPLFSfCDO4IOmFdUKEukPEVKMW5uR5pn/Av+nJZI7SJlchfIVHOJer0ugZTtzN2hd/bla+b6L7
wWhdvwIAQJbqa+sZ0w/oGRWBQYQbmBFHD5Z2FjkN7JXuVygXZUsrIGMHOltoyxCFUi0Bh8EGCDdp
Hi6FE9M11ulMB6tjl8vSeAQW0ai7MQ5MyPpJPZD+FLcAfI2wXGUkU1259IWMySfLYZdpCsWi5Ilh
XJBcahYtL9nExn+21V1hGdThTN2uWGnBKllFUbjWEL3UurfgFWpsRxmdMI+xNA+jsws8cwPTTfLW
6v6nip9L/2VQPgIY1v0XCJ1UMzKWkA5XKgDaSfmG9IiQmovgLgfCAC8KthCLXc7xdi7vD1YeyI2N
FM66AVpxH1JjFHQRbNJGI7K9Wcl4qKmPzKoehaHcbDWtE0MamHd0KEKNHxHzmQkcLeboPUA1Izpp
aVhPKJSKaK3Nn3JRYubGhwohP0PqFNAkJkVmxu+wTc8K/yF2ItX2LdaCjC84Yw03YFDRbNX0ZJUX
8DafweaQLWq8/hDe2grhNu9wMRcueHc9kfogvJkjXGtC0U6x+xnZH3nLrJkemIcww6nIUKzO41vG
9IK3yDxdrh0sMfzhbdR4J89KtPP+1iPuseJlywFnvcnb0HuFctXA1JDJyxysU3H+jlI++VNzLSno
DXlFSB00jLmxPheghsGRBg0bkwfByKPhT55/l1jui1gCq5qiDjgge7lJYAX4JUBHeoE8C5+vwYVv
jokfFJhtkpg7C4PkqZVBlITmiQ5Cw4ZBuNwAj7JpxftXoFvUnOz8zqa+7LA3MiAbMVXp2pWWamtI
KL0a/xNE1unUnYzpJ5UEnvY8dLCaszueiRvD6B8ISzqnbwZEJWZGIV7BOebG0VoJPuQsDvEsbbJr
0dmLhMOyKhC1aDEJAD9zgHvpTSaU4HhRH2MzeE3DN6P+VQ24Q7wCHhIkDNlS8sfdSHCo3SFEuMrh
yjG9GgLlS5gYIhcZ90VNjJeQY5Pqq0eQADlldLBzqJkM442b8W381WTwd1u8U2CiAQTNfohygsyr
0oJY0D3Y91SwRUChzywz1NvbqISwW7g/7fFPAZdGL/dxsuGOYaEDeT3O2rF31t0IxLorsRWzRyD9
6DQY0TENjFUqvPMOzIrdP4ADMz6HhAH/Tvx/yptK3dzXEaqrcscpb3sObGPen01iLdxXfDrmng6m
RLQB7fsVcJ57xRq3qrVN2UnjDO1sKFE72BQVdMX2taTMqjtrEQ/uk5PCL0CMKd93tv8WOme78zah
fUd3B6G3YcVP/onB4NLs4Xh3+PWLxTPmRiasIyZxQ68tGP6JkCNxX+12K41KVVz8JNm1Q4S64VBD
yifZw0vyrxp+YGxQH3C9+3mL5mB4KmqNMSpKYZhTTmG/6zC+IwctEjVZ+6pYytqc/zWZyrSS4WXz
mwI8augo0Qs0dQ4NPlqq7CyQf6e9qXj0xt2tjdUbhUE7HZOxX1oh8+1i1/e9+IzaFxD0zDwWVbvS
o+o8F3qPxJvChAdDfemRb1R6rN3p6OMbnACZu+SLBfPNI126PJdFz+EMrm1catTMrvqSdlBIFEhg
nM/zvmhGiolXBTWR6+sLjLbq8LOv4O5E41JF84GNkMdUMUoPkw8yMp+o21daZF5Mz9yG48VvqTmM
SHlTjDNlCI7F3lcw5p9B+1yV3YvrG/sy2TQ6uadomYKIrAEsC5Ic9Rv+Z3ThJm8tT41Fq/5wMwek
qXjwJGWsNfXRawj3YTC2aZA+p0O25knUDRgrpAGrJa8OUyjB8KXSCMyYzKlTXf4FI0hM9Z7hb6bO
87pH2wLEuO4sPMhsHLa43nqZqDAI4hJg1LhxIOV3Vo4KgraW8IOEGZzZPCfkcchyiQJrOeNS3DCn
KDxtNwTGC3mXcwsPhJfL4b8RNWLU5J9avyPdZG8TqCekTFpHB3JhEHw6OT7xtEDV3K3buj/VqZZh
1eljyeysSyatKt++6J1jBGJaY+IS0fuK5Y6BfQdHpac8dY15iKhAJ2a6s9YDyxM/VdrDl9h5cCCs
K9/cxsF30sDwqjrzMJp/UqpeD0KXinCkSusXlQmCGzYZo570BbBMz2mZCw/vM5vcPUgKtACZXf7H
0nksN64lafiJEAFvtiIJelKiXEkbhCy893j6/lK3FxPTMR1TxSKBczJ/u+9r9awG1bc3Owdm2mPX
46VZU2tHTly2Ck9zQuHV0UvGu9hFFagHzy65uwW+TG3xYBQHv3PVk67rr7wwbsS2nyyPeTdcQjc8
hyVi/HmwL32GV8ZiPNJWBn+iTrKRSj6OGk4v+QAhoq6HRPkyLR1zqvayNMPTxJGS9b+ydYlflqu9
S41fs1d9fv7Q+w0AcDRTudnZeG912Ip5jZbW3QDfEGQU3o/mYqybWvFjoA6Gup+cPAJH/wAtxnEz
dLfG/qctO+qKg+aXgPs70fO6fXoT8KIN1GsJJmVNv8idaTIyr3Ux7Pou2zusGh6ULAOOihlpscj/
AXLLmbdtZVcOKn/I8m/oX3SL7xjaCq7GnnQQCZ40nCXJr5CjE3eVTAqtS2uLcWmXYVWWGhHUUvPy
3tjnhbMzs99H7ReStpl4mPEochlOQvXnoI8vhnRo8ejoSnmIqo4TEFsWkTPNo4MkVnv38r9K5u61
40dWgqMtIVMguqo9Pg8cJGYBy86hN5IL/IdDjURvgygQ0auyMrKM69N2zGI/4f/K5TmBl9ouiqRT
kSufVlDfkDYKe7BJyQnTknIvRukyOug8OhMotF6fMvPDrZCTGh+94S/a12CeFZ6SEdAverPB/giS
seZgMy7eySJNdy4/GM85T1MSXaMpOYaEbzPJCAlTG9mp9r6RogMvhyypzQpZVO/pvGl4ZdDpykgA
54X4PuZV+r/OvQb7Mzjn0zlYlWm4KcyZ14GCmYa/Z7YsShRp30aoiHVIZksdEglZ8qEcCbaA4FAR
wRFJTUKvdltqYw1vFHjM5VN7yqrp4gHmjDiRHI9a9X3Ma+5VLRGbTsIIBtSwtHjICGnD30n4y5rr
OdTGQzhoe8/9mZIXOsNKNC5WYZ5k2hwph4vDV4a+wvmKQOQSXFtBqmNlndFVo+yhO4CXp4+rtcdb
Ldp0rQmuBffJzLMsDixZkfPMYbrgYhke8C8AiLoEKWrmk8FllbDJMGxBTwUQ4cM40tocSmk28qyI
mGRoXUzy+UXrbhlqbkLGbVJbLBH4TrEfPtTDqZmOObdsZP3S4qCS2p3TJcEuZswTvakc87TIKBNS
l67ejoqBG5BvANLaYvDVjrXnR9kRa56HSpat39hZ05coi7OSLL59XaPo6j2SgT644XGi8g1ytFot
SyYrr+L88uEqzMsxFwMTONgiYlKIQOnSId9tlYUP+XwfKoiyDOVeYXxsIv1a4LYQo98CmIBlVty9
I8iQGOMX9Sx4g9WF16TuTwaSjp6rnswq6r8mkPyIP6pts0fVw/BTpaRG/2JPnDz0tGEMmkLbA5TW
r/4Ldl8PLFLIVLifjfus9xnjgKkn5dectL3AxCYfvYR4wDzESMwaij9zKbfkaPFrAXl6sQhlEqQn
485O0GSL02gqUWyAz3Qs+oRr8IsKKSSkF/imSyHGVbS5bZ/A3UpCNB6fLQhyDpKE14iDoyepW8RX
VH0ziMr6nQFUdnxMW52eRMTOsWjqxZ4VI+Mwi6xsjyUsWqbTZL8JY273/aEZq2eZw//w39eiYMxs
DHVjo7tlteqhgh2Gd0ZkcDmAfLIdRFpSKN1Z8FUANZ2kMwfdA/YI6hrF2MVLXLOc8BHt/AOUVh4n
BG6kIuYOhBh1OQgYs9jzJxiGBlmQSk9ANWiykRDF4cbza2HaWBL7teA4wDld/sQ0KfmxqDzWGh0/
qEnQI6Ul9zAapfp7cIBQwWcRR0hIUms8u3iVQWLw9yiGSf0kCBN3uCUlPAKlELk1xcyt4YPqvlSf
AyAVmDu/i1zcI7qiDMxY5KsCkQE2uuTNsKpxh4sBSDJ12P4i7SGiLB4zUhQS3wR0hQGM0U7gt3aK
2F+Y+OqDx45lkK02qT8267GlgMgtD4+Te0LB0ObHBP5UBAXo8ALjMUoSP2cPm5VYEMU/PMq4Ef3O
him0LCIP/gqH1DwUnYQbElMeQdh5v0VKExsF1+HZUNBFDW+A/epoQRvy+eJkE1aP8sxkHZlI33Ix
oXqa+SI97TkjcUku0fKXD4aWFUg/Gv82eIkcFBmORJyEF/mxA4pYQYSImZFV4j/RHTgsZ03rq9Bc
cUL7ksaZqz+w9DbmLyKWhdNtdv4huykoYkC0t+stBQLy2QBIAUAwqvFIMO/K5CQU9Nm6oa5PlwfH
vvUMHFBpvFIpnhHqQBWs2iY0yWzRf03cRPVcNjerxgXqVX7NAyAgnJCa4xb/EOkVHThSd9LRiIU6
e21JSJpQOHwYhLh1SdQA1LOu97tK+5RSzZmlr16AMpc7TaL2EHiyvQnEAN4g9hSRnilNsgMt/HaV
f3MJaQVXoni7JPUR4Nideke81cZOzD8LU8x+hqYpRinlIox0EBUTPgCJIv6lpBMf0FmsjbXcSJ1x
K3E1Mo3I6adlZxkJiGL1RwPMv3nGCaCHhLMCHGk1biKjOZsKbqeU7dUSP6hM5jBlHIEuBKBYfllJ
If1DyCgcsjn0CjBZj4B3nv0m3XlkKIpC30nHHbs9KL34m1itQIaW8Tu2vnKK8WaQS6oW3PbVJAxD
pDEOdMJirhP9ezFuIpFSQQ3QAgKbFCjlcK2ToTMnDQr0lpcFPLemZoLvMkWEx1TuUrpsu2uMBln4
OhZ8v+LaEoWRsOSsmfxBrNQgTiXJvNq+AwlTqSfO++JrMrt1TaJUuhHNK9FfVndjKA2NDzN7H024
fxZAaVDMniu4pwaZhr3Xczr14nVnP+WY8HRr4Ev4ShMHXxwjX16TyHQg72Q9VolfR5s5Ib5k8Z0h
Rh+JSb2ZLr1R7EXMsZB8kzt8QoXKIRDPSDyaHM5sUatcRhnlB5+TAOUwkn+BRSwutCdxjrAGmY5L
u9eXJBilYpWB9bE67Ww+2xV2K4Lu6rRGBUU8YUrk5aFHd77U5xmZzlLouP7ByYJgp2KsEMek6DcK
g8oSing5NUim4RvDCfavAQ9bdEIiseUYyNWoYiMDHGOOwLGZQ5jKU91wVTb3Uk1eIiYUpeMlcIxT
8xR1yh7ubuSqdkdrJ++kXT3r3CZLbtAksC/nw3ixyXTKyYVE0dctDg4BWBF+WA1846/3E4uFPf1M
9Q+aiLgl2AYuitlI/lSjocASM0TBvDMOH1n91lKIjQgIiYvNYKETo+ZCqJEjCizcOpLKdxCuKkBE
yLOl0vApTmCGwYRSPTsd1kUCaUxoQJTfHNIscpE9K/fa9Oq2FQ+ZA3t3kNkDD9caGmSK1q39JFRm
99JBNLrk15ieR9Y4M1RHGpAlZjgSxESc4mZrm2QAkUvxKgkwK1kL8gvzLUWTsq0QPTFwota7k7kn
xt96Ysad6/I0UXzVciTwPjlIK+fgmUmthRkZHZU4K3S/RBN4aXtbQoYijiNYfESrgn/aoEZ6b1GT
cwh5iOeYFk6AWoV/QcmqJyRQv+2t/sjhFOGbraKfscRs2x083tkUBIdppJyzI49FgutIWDg7+zDc
D5OXUr44jnHhlbqMta91T9C+gjBqo3Y36XekaA0E09Ai3ZAGtVg3ZmWUfhMfg9jSpD/XbfmmRTck
IVEwPKfzNSMzK5y7ExLkMt1afXA0Al6sda4XzBWcAR5P9l7x1APTRUoXDE+zOMhw2asrY+TB9MRf
8BDTKRw0nR+M7cvQNOxClKdUBxWTAySR6cyXpO8OUzEehRvWn5cg2+ET4m7h5ReZIwbonEgckTSF
1CUp8XsK8SJhoIsxHPScjq4RnWo1/8zWQNo4zdeJ4XtKSBUf4Q9s8VEXbGzV75EPRZZGqCvOHRIB
7IBC1DRjFmsvc6buUXxB/pM2h2YXGV1NuDH/IL3DB6Zi2Ho3ZnPrAXdLYV9ktafWcFGuYTMAJ0BQ
i0tuVZe1n7skswBq2topjwEejX2FH8dLaR9Q4S3QAnk4Muz3ZZlXovfk6CvhpqFDNLN8miZAzRCy
fLShH7sVgjQamGjCUFDvW86DNTRbjgWTQWRUqYh3j330TxQxcZIfo/BlCp5Ko9qlEiEZ/FhcUJLn
QKZl0ZHxLrtsxAGH/amcstOiXeE/B3flAYk6Go2mIadpuBKzZD2huRxf0urT1sa1geZIx/Ai74oZ
1psFsfxiRdvUCyiLhCLjbcyJDMlZYCYoZA8ARa98JeeS6P3Cxqm01kkQjn3OVyDokRuxtm7haZr3
3Ixaf1nIKMl83QXecKkfpQMDUzkgailjaO8PWHS8rN+m3ITYCDZhMt4LV52TGyNVDcXU+7y1ZQLh
jLate5lJTZOqpoxkkVLfhPx4C0V70oZDzIzWoEps8RNA4UJwlC8Wq4iXBRt6SIqZJRBHEdeDRlgG
8JI2HntZUax0VUeoN1jXJ1NHZc+y7DwwHjGectBQVeOAOCfAiO1XTwL9yFcPPt/QdkIRGie43qYg
PBDQC6doeRSTKZc4Jv1ziJkjsRjvDOOgODtv9v9UGjB6PeHD9ORldE8404p4nFWaviRJvW5jYz8v
jq8TeRjwTMmvliHzc5sfXdn0ZXAnM1Cfxhv6dEnOIuBVUYg/w17MqUcqSj0+DXQ1cPE6gJqWekLQ
9pE3wVGMqu1S/GoZxdCExAbhLUyRY2XdkX8pii+9JKNTXQtcYjCLh9WHh7jNIfEIt18oO5r7oJjQ
tCQnkWeEcR8dmhDJz4bW/+tHE10IcYEobTP7aezb1aKXF63GDsFh5hjaJv831Z9Trm0yYoWGzrkx
q0qa1VIMvhY+i9tgcX5YSTqX/j7XA2jfiaq9tSHfrfYieUhQFi5bNAonGZEIUlurcX/grV/lCXWo
5FGTPghgo8eIZfiXaGw8GQ0S8l3O7A+VYh0SoAxJ87HS32V8VsldLvvvZnDvG64rYv66VgE8pdiq
eHRC7yS/mcdlMRBHJfkQVtN/i7nFpISl3ytUzjmXIWHmzA6R86RduEiSFM0KZyisZ9BSt/MMPT5h
kUbdJvryP3lgs56SV3v+R9QpDPuuBdxhpJKhnfW1oRJWTkOOLJ10CBhTh/oSBI2Zap8LYzzVevne
hNzH57/4zrC+FaTFtilWahH46mX80CVQ6JxsjbZl+iBlkcsd5OfaTS8tsGhq03aAL9pFQhIhGZFf
yctGX5zl0FbM7gXfn9wY+M8jTdvAQpMjj6I5OlnjgQOXvLLA9wbTV5fkc2omFIAGOSswtjFFSPjQ
i6MZWKvUeKowRNnWvMvYuEdy+iULyghfuN25vWMi2Eg2HOtnW6LoWc409KAKk3SugzepO5vJFqG0
SZ7Rb4sW0gNBiXaJSxWz/mwoyCx45Up+1m0WnovqpYjgJdickLwZJD1JBTIXMKuOod87IPw8YVLz
7U7hTdX7Iwglmh2ZK9jBP7jawXzkBRGQDj/MyHsHMdhhv+1V8yAvZBQmvkHwVseUlKCmgh/Nwdh6
SyOR70dHf12Ajrs7ainTtKMz9msa7m3F90qbs2UkAWZVRL7SPnl678P24HbFzD0kz/4I+vkXBcTo
gNhDUgqIEjWU8GQmJSnn2V5E1B0ZihxtkY2/m8eJzJWtNmbHiKDaJp1fy+48U0dmckQhnc540tUu
3/3lo4HvlMDikpcdQKB0kKx5v5GrWFV+pa9H/LAOiUWCr/YDcTTQ7wQzS1RESrRUNN07LDxSj4Hr
Bpn3UUQh9k9CpzRVUoTKVb9yurugPYJxEL3iRBWAD4q9mozPcdVwA3dZfKVXA/jNSbe047zvXO8J
9UTVfWd03lUspOwzccF3YkvgWODRSNLuZW/XEaWpSvjZBgjnfO/NoZC+hqvlqeLoQcnLFdn0a4uv
Yoy992aBkOmNjWl8R+mOG4QG00NSv4iDZCQgWFWjPVtVa2MKBnOoW2y61VXMkrLlDJC2UNldrX2J
zdpguUTxIW6QJUV9RLvkt4ZgjkS5ODEwZvS+xLkJWwkEMMN3DbvYVTYKDqZi2UzqDBtNxQciFJe4
jaMyu1cmqb8M+yU1HsfsbBD1JgI7ChK7bt2qHrOejpBhIDIgytYLT3XWRSDBGslK8q95F386sCqz
Hvu5+luIWFDE8aCCC/qMuUSrCnIhqT/RxEuJiDFJb7xcZuGe22ryRdKttTXMMj85F/kcTZ/64u5t
77kBA+c6iwjNp8ss1ZRTuK7SL2CRitmz3yxcqB3CkXI/W9nOqryPgi5Q9SD+JSX4rPsvWaFVQp8L
chuMZ9r0LP04k6Xe6gw/OYqLilGfnLwCOAjOts7GjTZN11hPD1YG1j5/62NwbbxzX5i7xuzPeK6T
dkWuKdnC1nZsgm+sIGGiPYa8j57j4rt0nrKTgeZTs+tjZ3kUSX5S4xvbylEfgf4D5Cj44m2CkzKU
FdLK0sXRw8ACB8L7FyAXQf31bGWoy0i8jGTD0sBiinU6DEehxJRdBzc/guYDGg1aj9wYrGvkLKbD
klaIgvdrxqXQfGTxt2n0+4ggg8XadMrVU37aAPjaYo9kdGUikiTfxNx0XzlfgkJWLrrVxka2CiQZ
1te2qt9EqzYOKOmHjpsd+az3JoIPJFzDaB3RLu0iwMiYiXR8lpc5iowzGRCqCanP5BUxWPaAH2gr
RLJrAEao2oqgu+EVpw940XPUSFrUhK9S6yrfCbyPgV1RlAB1MW86E1qfAnLGIe7Rlyp4lHaHrqNo
ReSLz9oM9dY7Lz1clgsfDe6YImOzpvQZnv8cE7iE8KFKR6Idbjq50gAdjVKcOy/FSB6vmT+4UZaC
+C0mDgs8XbW0rVKpa7Out3V209lvUD5qebEjr65TlCMZ2+RHdSJ3ZIAif0LElGBJdh5SBkMO6dZl
cgiLc1U3dBzDbnSffQNFHN0pRGyG2BRC/sAh3rWkZ806Tez19BIa5aNg3yP/dadrBxVMsaI0rRn2
HTQg+ajZExbxV4ZljxPE5ECQQ0m2BfZfMVQydwOmTiiJCk0HqaRJRJZd7G1WccqR+ACi0O2RoGUc
C2+nRDPiDyCM6p9TBqRAQCFIHu5wS3qK9cZnT/9nkp1D/ZlNYWdb7BvPWvcJEWeStDRuCmR2mlbg
NbEPCVMQhynPQLPgbgXLrkixcYb0XCwhX+V7HbHxIwdo6q+xGhi5eU2BHF101Qg9tMheqSWRcYyb
ERgofGgZH9yAdUdndXelREvcx6E0mHlcvlAcdbxAZt8g2rcTT9ZSvXUN2drLprCMu9HK7sUYWCuW
z5aDUgGVCtaaBKzqnywXTTteVLxW00jrIyEBhrUf22+5YblruC9IzuToEpUP8/yckvI4Q1UwkQAb
jx6i3Yiji9NEJxlzUu6MCoN6SZA+vZqOHfqesbfjr9451fFH82EHD3nw6fY6kVv1nTr0hCpGvodW
2G8yUaRykRrVeQgphKlpDfyOooKcZwRg7Y/DaJpEyUY+WpU9e3wnrYFoMOzRJ9CbAnvSQ9dxzICf
i9es5MORSCYwyLRYFwvnhIbvgWZPZh5kKBKhQF2TSBYBQg3e3Hn8AC/Qa9FB8uVzrVkcr6I8g79X
O4LSnQMmpFqhLpjQIqrOoo80uXDvUisXEj/0rNq6P3yaCDEZf+rdCU17jiSJlytmRqmbrcanmdFt
TFx8fIyo//Cywh8VxU+aYcOomaPsHebnqnjUqvvIOTJ+0BAoXD74bliSXMXdH0HadfSQLWOF+VrZ
pQgHwTUFcxewdBanEtG++TH0+CKBzntin+heCBGc8XeIe4rFYOfajy4EXA/Mqp7bpwRlhKsB+5p0
KUQPNmB9TrXdxD8kRV7B+8RYUOoKmsFvwDsaY8y+2EpcyZ/YVFmTuURIlNqJzfPBdZ/76EuGdfYg
zG6oDEm0FbcE0YWIDod0vM7jdxFoQGKv5rAKaG5kETIDgzMa5T9ZUDBHBcgzokIU6HOMW+wlayqE
6jktUkhSVU3SA8KUazr3uNAk7IPIXRo1uTXJFsdixxfXOcOdQiR7U/5I+Pboun5FKgdCwYhMZbSF
qJEMm1vQgSrjEd9MOemgXNngFuns7UTEIf1ZIJVO76w1ordATYkjBEtjWoOCnBlF0vDTjQlMxl1m
nhdhwakOby3MCO1N7GkEjhNKuUSQGL6I09E3CoqMGBygKKi2gt0bUXFXutVR7R4kFYI/6A+dYRNU
uM1EkS3MQ4T/0XoiAWMv4x3frhSwdvYDZAFA4Ix4qkFRBoXMi2sSN8BbLPZbDm+dKgut/Skm2w8x
T2NY6wl88zhC2+YkCQzZdkamhJYOPfgLSmrSRZXU3aeomFDch/qOZxaBPjgTVM8w9xc6R1kHa+88
I9MQ4I2oPmYteXashAuQKJ7RhoAPN3CClLm0gPjyy1oPMcKjgaldu3kEQXaWepGQJG0+/l2PtGN4
+Dqz6lfkeiOdq574+ekyImFdg69ueYFmMp9paeEVKZkSA74xSS+siOyz7QFFyH/xwguXCd1g1UcW
PCmQh20dcV6eG+dJNzRZRCQXx1I/tQwaVaqPQbTpuqvtJzExpJ3lD1QB8hb4QHZyVgUMaZSBoA9A
uWgQ1IJLypfVzXLUU5MT080zajcqjsF+3WFmFG7CxbutLB8jC2yYI2C2AOSQ8yPC4BPYWrbtDN5T
rsbyOVWQfxvkIhW/WR69kiWhOs46bucNKy4EB0OD/ltV6F369o9WgeCciErJowOfidLqCLbMA5w1
81qyJXQ9gRn669Pz7OKu8xK/tVIqDmaEK/gMco2v33qk8Y1H+cYfIaEajbs2WQpzOk0Y2WUKER0i
cVyxxdFWnNm0Q75wBpAOEAzvZdZZRNCU98UY4bBDVBVlRKZRWhSMfoaeksurRgRMkGGGsDtkOOxE
LZkq/tQXVyF/I0c7Ks5yWQiIz8t2VS6PSTRtrJmoX9+ZAj6pcpntaS1ezUUNbjMm0aIr35YJmgYH
KuyqxLhIPo5TjHzdyrv875znK576n9RQyYMKPrSy+21IC6+5fge3YhyAkiH/gtMDjbE978OKmYsA
MnEuuXF1bxLEWC/e3iIHyB7S57mtfDMYKNVSb7Zu/RNcycQRLuGsiCtQGXdK/+AOL3WWPOTN1R7+
BIiO0f9LSNzqbXJmO0LUnbvMHDZdRSFJ1R692D3qaBXM5lSDh6PyoywkWDUdeeNTvI1suijNt8Ec
uSd/1fBSK8Aq84YjCWpz3yS/ofmsz19hVD8YRY9TgxJ2eOrRMzY6ea0covyCWQ4tVEdbnE2wzyOb
U15BNbfUfvToHjqy7M2eDtgAsAcvZoBahQZL6t4OPGQO7Hlh7ZQp84sFgqO1duQFtAjuehZoScMt
Em9d9dPaZjKItRfLSF87az5yHa/TFvQnOJf8XDoYSP4+TvN9W0IGkwg/3MFMOMvaqkBEAwwvhNhw
1yTbBl9y+jrrp3K5oPG7y5P3dHoktJObCm30SW93U/vNwgWiwUqumxFl1/xP/dbrsHiNSLEupUVb
c64vO40DqmpNtjKyE6isBYbDxg375x0LmHao/Dl/EvMo+hFvpRIN1vk2qQLrpQ938obLau7CjGrG
29SNvrvAANg0nTGbBcqmyZ8lDECzt9xp5MhMm1S3H1vk0iEBqhWXrov71NtxLqvutfUoygRMQUbr
ErL4u8RXNPwKEh+mTgA/A9hwlbYUBRFiOiB0Ivio2c/kUGmADmFCcigHVxQjeVGj9xD6kVyOo0G5
UKfHd8R6OOahzvxOJiFMqjo/0o50uiLZacueovFUQTDPgKHtnOCShkdOioBDSt7KOuSWW3kdYVsr
l68Lp0TBGpVwaYuR+8VFKRN4fBP7mBlTK2/o1KgkgdUefBVE26wWXy13TbLX2ftRuKlsJXVAeura
Qla4jMlzYVtnhuc7nvq1MqMtrrINuS+gW8punB6bEq203mMOyB4ng2jDSY2JIwn3Vh6eOkwHbYN1
sUDZ0Hw17gCqXW8aMlQqMErxkknIgXQDz3yv9a4hEczyq+rNASBTceAi97kpyBZUlVuN29ByN7qN
KsmPqcBzh83MEUR3eq1uzOGM6oFJ4zlTvaM7modRe9eZu2oguaE3fRKSeuVU02MgM6+JN8kAIWfA
WDtWQb7ZvTsRGq2kDwqusiVTqf7z7sIPOmqQ0TWlfpSct2RpcbIhjqDwatw36BRRbqLcuFbZ3gZ0
W8J/zqFqiT8YMIW7MJO0U8HChN4AkCdpNwqhaaBbqEII7ANfOLvhU9zfIpNhpTuZ5lNNuNJnl5/4
lw/lSes4RpRdnmEnRtVA7Xzw6sW3HsCPKSOISENLnzOKofScdDlA5hXoXxD+uoTo4FJAyaf6tc0/
ftvp8MxINqA5Zpe8LGt76blhluJVg+4Nf4KMIlNbW/fBk5tz5Y87g1TfnufN0mmbhxQPNzVYqLc8
ZBh2ywJYkVG1gAyylXoz26E4bILUOi6Tt4EcjojBlDzolHGVEQU2VFXj99ys6TL6GGOiycTStRsq
jHYoAFj8yTn31KPe3hN7S8ubtCAhpmVHNAPlaHQKFbXMgZFJMturgc8Ikdi6NldxCB3EUmltEkUV
wcnWAw0HtnEJfg0zVLJQFmQETyMNjz2pNeVIDBjpY8oqVE0EVDP4WLlTTfyte9M9NwzvzqmKeRAZ
W+K7oiUOJHgZyN8SjcqYAIcPvZ+XH7LnjFVOQMhbnR6z9lVHFDEjVKkekXT6MKA50lcJiyqBnNRR
W1UaGnA27BTnS8KjEe8scj9M1nhhLqboLTGe9B7AAa2I1ML1hGdkQA0BUsUYk7WYUlPUwClJUZV3
1Ev0GVyPXNRkB44Y/rfxPQsg+yUWiZnGh4yG6R1apKrUd4SgiLm7mF8b44T1IoLlwaGmWdvUXuXP
E5hK0D111QkzZmf4qOsYD8EeSbJ6rIfXvlBXOc0yDORK/0o6cc40IIu3oBsY6hF2FvW9qhenOH7j
yL1GhX3DO8fbS54vnbY+pRnEmpmwZM5+HBdYnmatZdlOpTvLQRMlU7QRI/pvjW0moLQPJtkZX55D
HI939crZpwPjoNrvpO/YLaxH8ZvX9ctCebMZJo929WXVNxLC2CZBu+eLZkKnTFJ06dsOokn1nvO1
i396JwdQPbTsEeO2DgbURZySMX9JvJ4s+6QwbvwlzbnfbZXsTIyXGRcQWUJnnFVxfrpM1pvdruNo
ndJgOD0aCXAtajgUKzxOc/Sr8cPcWzfzCkeHRLY17s1+ZdgMNvDtjzl7bo0kEUnDOQIx4EmRpEf5
j4PCpbQx+uVOIHNzQHquEjXCmsOqM8gviM3WPBuDC1prEWz+EhJehwXP4nMcNOPq1AsQAiY+5kRn
E/y9nz8apEROjE1mvvzZCHkoPC4Rfal8myO4wb06VS7RXGBp7ibWdiJazVRzi/CppRSirPjoOAK6
xwWnv1UfJW6MtKUJkcusOCzgJCyxkoUR79xg1NtBxezehFebWcQe8JnhOJGf186Z0cxgC8VNPCS1
7WASzWUxvA2ROi527YTJEA32a99FxzaHzpcAWC3r70PtmHv7Fg6IwkYLZ6qEy5hCxCEyyqvlJ/Qc
ogB3TbNt7K26PNTGQ2/pHDNElznvfd3tWYFU/iZ8Qd0CN2Q/BPNbQ0iAp7r4ZGFd+7WD/1sxz2zp
jpnu+FcrFp/H/OmzHj8RVy6HCWIrR7mX3zosX3OGE3nL/xSwfAOsSrJMi7hfeCrJR3IdSWAhfy96
t2q4/qp/EgolyVwCmzEC1gUg3llscGM9PBGX5aM62Y+0A4pLW2sfclNdG0TMddSlNB5nPe63C/ha
9oAhz6MWunY4AO765aWG5LaYh8hhThnOgLhk9wcIFL8KCjeywhsECQMLR/Zm4RWmU8y9L7I9ARcM
f7lFwdIIMuzw38BsIDBL5EhDu4EBAP0SnVPLlxg66Z1ibeNjZZTR+E7WrYEiChOse3JxwrK/4oxR
LjoRO0i+W2oE0fQh5pr6z0lh6YO/C6frZK47BEWGIfYrkiorHIFG+p7DdKpAvRYm1mI7c8EjsxfF
BD7NrrReWvUdu0OWUZqC34vpl88Ehc3ZWEmCv64SIvBj9pekJe6Q3of4VrX7pvgadWaYDYhHs+w7
LyRd9MyGm9s3N8tZQwjD3bpEEqDGacIdlfXV9DartyF4aZpnQg3ncgcjM3uXaXjNUBBDAsJsE6bX
M4gFw0nhCZViXxqV6mqt8R0QXYE0AfV8A+Ha4PtwdEwUPm3A4l1XU+P8J61iGgggko4p8lqPwlGO
KpinJXqBt+sE/bzrHsKnJtjk7WY07sfSAtbX1yPjB7S51X8QlSaTWAaBz/5eVJdKubebPfvYMiNW
IniihKp0FXI9G2RY3cUC6VRJRmLsSL8RYbhJ+GAk/7zupofNOiZnhELHEC06cRO7ifJNxZ3wP+H9
GMlg3cqVJlUt8oQL+yNvttNc7NFvYRyyI+FEDtCjtw5QcDFxQL7U3fjEzrBqEqkVx3hAMa93TyyT
NXQHoZ9tp32ZZ4O/TaJetBurgPoPcBOJXzm266DmMNFuk5beO/nyU3sPKNwe/qzobboXRWxIu3XU
xqywzcGMTgu+3QG0o0zPqf5eUbjJqwsSqUdn1RtQa5ydhPyjeMdJF3nbkQB/g6Sd1QxrOMfGNf23
UCeCV2PTzdR/EFawpeDISsgrO+DbAHWH/kGWQuaURuKMnG+NsRU4WfBN8daXD3FHwVh9TLDpgbxy
EoJ5TCxvC++goOKQV5KCFHEE24Hmt0SKC3HXbOmJKeanxGh3VU1MZQMDCy0OtmKgMoQHw5/Ku5kz
96W+954+EZ2StBLmtlnAp3TKpyLNAeGm4ci+xNZE/lBw1TPpAuo3XQ46VGhXLpmV7Vabzo28uy4C
J/N8jfi9IdsFlHQbnE+WRc4kLuJ0W8DOqWYAB6XM+3YkR06FKyf/iDQxYb6ZMUT9H4cB0DvObnVD
+9d7ZL/Y6T5kBEzRYzSuuqEDWUGJQl3IP7e3uH2SvU18pR7mt8T8TbuflqvJyHcyAFah8tFb9rUA
jsxnJIHlP97EQOG5N5AzqrQXblNoH3tfl+m+OLfJteuuOhh/Lvh2fe2IJSZWTjH6Yw1wPOIDrMAP
hOMBGK6HO3sYdjITpemvwZ7VcGsmFct4QiC8bje+3pBpyc7B6OfQ0ZQT4I8zqufm7OYvkzORQnOr
AHoqTwCU5FvEqL9Yq1ZmGnyqc3uuGscnkc6OEeA95jQH77PiI51t4u1fRYY0U0X9d5dyrXcOBtPx
w424iFtwIgLO2WXHUt9T3tKR4BFu/4Joh3cNueNoYedT3ijLRcgnAYUHhRA90mLRtt1qhB8axvJx
aNZBWpMXT2oKy34EhuLOySc1D9eYSWwiaZAoUxo6CRYSf4nEJVYlo6iwPgkB83Z19LAch480GGQn
6z5ISJlC0IF0k9SqJ4WAgeAnmD9T+8GNTg73Fdsw0VuNW1+VRqXBVtseSFh3JrwUnUp4hArT2x0l
DiyDRFSU6mrRiqTrd2gyW7zJ4RucQZk9pANtEGgSqvcqvxbW19yeBpL5jPyWtkejPC1M3sgpSLbi
ofzMf8uSOLBH66u03TsbRJgV7W7aRPjmdRJD3tC+pNYmV8hr3Nj9nUUli0dOxw5QMFGho8Of/dIe
5+Epg1iToDSt/RATQKUYvhKZAAwXFzVizJPncmdlo4V0HI8FL/bp+xyikwrhtZqrwz+497AjP7Bs
oHuESKCtmPhdO77ltrkxc16+ZKUP1ibknsvSTeGhTqxFKhWhnD5r8WvFqQJ1vPSeD9OBnpjfb6MP
NjuAKJCU9CUeaK87lHSxN/ElskAKWh5bDitMarSO3fj/ru1zM3T8oif+k1PvImcfc1e+ayL+ySlo
JtqAkPi7uDvyH4xEoaLsqvv/4+i8ltvGlij6RahCDq9iJkVRpEQqvKCohJwzvt6rXXXH9tyxGICD
c7p374Ch5LDuZT7ol6+a9qDDQ4SaLol/tr2vgs3YXkyfGqH1Vg6HtFQ7ebLxqUrA8cVrWi4g7ReD
RcoaYQNEtrllU9bFRCj+++/lnuAslwzL2rnguzOch5ZUpGalYikAcEKhYmefCCqWkY+gDsVzCZoC
OK/AJ85QubWwmp1+W/wEHVlCwPUBtjkVSirkDfgE9wE9v+Jvm2ZcDTYhCiCZZU/gaIpqWiY+GKZb
qwE4aJxOjnmogDvWTUSSwapzh0NoNtuhZbJabS3lLawR6g172rpt4GDcH0zYpKt7PySoGQ/v0lq5
1tcEXFILFQtIYGCS6E0rwkeceQOoy3F+Ttrd2P60c88iWStGv6jmRwV7kzbq8Jnu1lbqobLJ95lC
QpORH/DVEbUKBpq4Jm0lf0jc8Uudeqm9wh3aGKV2MrGlAe3Zsd02LY413camJ2Hc2zb3AkPOh6oJ
Tj69QngXiFwKf6BxtLw53WiVTDuMqB/n4GA0/WJI9AfHhbT+ZOfl2RjGrVYd44JzHLaOT9HeImz/
T7wCc2DN/tcS9OspYZfOjKfEP0DBpr3G/ndT5A8hkS3M5irMP7WVIguh5/p8mdRF9YjnbvfuVo8m
iZ3Vs9G+R19FfUrUm5tXyyL/ZOHIiRjJcJPRbmW/G1GBiCJbgekYcGFg0UD0TtC18O2IFT8gktAT
+iaStIbKg3LyNupYTMH1aReBr516K6NXKylbP+MyWU/zM0JBKKPkxXvqhzF1C/EmU1GNeoEO8E3t
IkmRV9ajO7/oAOhwrXBPPGNF2kyocgjJYrjCYEaGfgxKSGIsinvSfk6BDE0a9gZs4lGN3zGY3M1K
uK4AYZVz2XwThUPrT3J3heGRh54jQ/v9FPDp9PJFVdELnNoypOYOyJ1ql5ZG/gaENmFqB/SHYgkm
ZY3WXCdL3cfhWWRC2njtNexYYGhQVQn/DRIahgpUlpRT1kDv8WS4GR4gIkYQ1Ty1e9+f4HTN+ZfL
ZosgHJPeDo6m8drrD1nwPmCB/oVcy9Nhct2CZnvxFXtR8WD4Flou86BrTwzkaXGIGqbyHBhLwbqK
VeuQ4y0WFxTeN7WJWb5Cgxo4VZ2l08MnddjgTobGVfD3vpusgWdjGHy+Dce/m94jjyTIyTsxIAb8
1mEYyWwKOwaY1iUjLPBC0awx2It9EjZxnwCaK2tIrgOZJuBEYmFWtc2Z0WWe4VeEwQmSy6bZi7YV
5g8iVl/fiIGeZO5hLGFjuYULgBjC0ob2wZ9SXxlRingrq2J03kQ68BQVKtsPXoMB6LFa1u8WvQCe
6zS0h0zfR/TJHWhMbWnkVML6tbRHxTNOUPPIEYgJb5KwUIMLXRfn0Me+uvoJm53i1Jd8QkyUTeEF
/0ezgcULv5wY5cGCJVWsbGZVWOp1WOURqNc3/VqfCJOw+6PB0kPRQcZ1EGHAjeVjQ2UWQEj0eKar
vtsZZoxvWbYo9Wr5pfcX/t4iK8lHsaDRn638oBXPwjIHORQtVHZIGGYGd8uqV2HLDXLgHtjdd1tD
ZHBw4ylcHHRyxFJgxgxGKI1z+7lBpxRSPinMS5XgEuHPTyvVyv5q0A8RT4Ah2Nat3LVCXYlU5NRT
H6q0dj6bvaoThkMCKi4BJkHgYzVcYqKyw0LDsk7BCQqLJgJea1ffWiaykTBdR9UaG4b5OcJVXHMY
ZAXWgnNiMbo9/lJPtWpxcmDLjtVe3qxc74PS96qWksjc3fLR2k4+Kdk6wrMIdhn3LSPzIaLTLSsE
lA+p9keFxWa4jtoY+zoYec1vj4Wjpd08QfSMwzxzfE7mPi0uED1HfgvRrGQUYxjzLTUPZLQ+6zKg
qkjMplXMMMQRqgaeUjD4RPZHJbQHpxJiEGc6glscyCIwL88KtlrWnJIKnjhBSBlUrMiCBxmUC7O6
ZUx4R5oGRZ2XWgWBKWYv4rNRjztIhviBZiTyB9aECiOjaL8YTm6NbkXvDNS5aii2gV9adx8b6i3g
yRF37KnECoemQlgWfnHHAmcYVxkoQuntcWGgm8DmHUrxUC8xflgWmKnwdxiJisYCDnGTFavKJGfJ
vGIV7gXeDzZO/A02SbElQiKvQFBHzRFIRdugg5VZOv/OFLcumuUI+S2Zx0XTBVgaY0eNdYrgn0Nl
rlQXQhj2rB41rQpOIeP/uL+3wVHLgquFj2iO42hrgAh4RFJg/wK4IzyOOfqLU4zgob1afIhM5g1q
scoxyy41jMhXrcW5Vo6rqY6X1Eh5cNErl6TzclkwTU+jY44xRc+QHYl1B94Fko96fsZ2UuUGSwKg
yGBIMIkR7Q2Gu24jejs+IqMp8dyDBR5BoB7E0JIj13Vpf82RCS/kyPAtNWaoMAw08YyTTdeDj808
EZhDnYkfex2ZL8EA6VH3aVi2A2JvVa6euJSJXzX0WQ6kmgFY1SHUw6IIIn8J7v0d4EilVSTUDNmD
GJIihRGDOxZAjgYGfsHYnBrjJNwWdEETAaTwB7qoW5n+RxG9eWTP9PUnoYUkfKHtUD8xPzKxIICM
pVQZ6UzMTOjZU0RSKXVu+yYoll3BhwiaBwNzdmkcbIAtoho6ah+DvcN+EX3UFJytcdPyJLPB5sj1
KFON4K8MTlEEWyL+zyGNeWp7Wt2gbyDro03rg2+KXGky2ZlM5yjmO0i0Y5Bp2mw/v9EtnZwGCgOe
5g2i6RjtEohuhBE/8t3WyBjsMNJI9q7zfzbuuw0y42qNXjOgtcNUYHC9ZRPjc8kdiIBKhDWS+e2h
M8w1K0q8hdRww1ZXtK8AGAoTrc4MtipwjwI2ZWTcp16SXIjVCzjPx8dSCV9iRiAzehLErqF3kwNL
2PfsF3rzZGDHoJQaFkmsJpfjxx+A3og8AFqz4OuHTge7gCwogGXISOJQxHdI4GSbVAFsY2J5bzH2
D3SYWBjRqpByimx8gpWfFJ4QizyXYrLjbMXFMJ3299CutlACpj54cKDRlP0r972nLxt4GQ4ubSaq
4ikNelAG8uvLc481TwfMj8cTWd+5dk7ZYyflrulnUgRS9SVUYInBdu02un+swkOo75z+r5+RU48P
idO9hLax6pJmr8U4tV3+g8ojKAxXouQyZsVE7BtUHwRi2ZBjMLmno5/jbi2BVQJ3MGVgClVgEJIx
07D59ria8sShxiemDRODziTlRaiNuoYseD6lwQXrFbyQmEvYFY6SioedD/y8+IYYPwvyc8qRL3uu
SUYEDxy2hEhu2psnjNL27q3m2WMjWYZAWkM1AIx+8LFKZIaxA21mUm9CxyPCe68qszgl1UDUGg2h
5r17Jg2OQrqFBWhHqeFDc5lGCy/t9K2rgXym19zC/QB7jKjH2QFMHnH+/0hhQOpWY8tunys34rQu
RMu4hzyJxTyC9EgKELafsp2WYmdd2ecaE3hnfvBEhkg4XErDa9ew9BgtpdkPXz+f4YhCRSJfWbH3
UTVttINl7rLuWHjXdP5UyBr0P6bQJlfIXtbdm+cN64jqNnV+U+ezHJ9B5fBc7MCnk+THOozLzMeF
6ahgjpowzeB0a7BXs0gx8UwUtSHwKgqlm1W/i/NrwiBZHbZED8JK5CBgw1L7ow59uq4LfLjwGLat
Z9gAPTOSMsjRBwz4VDXkqr9JpDr/JSSVMhy1rWlfPDWEs3K1nCPzMcoX5PREfJq/HrUS6cDLoWne
WnJVIuJ4pqbZBFig51hdWVQ1hKi/ylPd5f6m8thkTGR+WF/7X4q21nHjQ5WkP06qvXBwfjTh4Aqt
a4A5TcwBRcixbOxN51/kZ+HlQVCb8nzl8cB7rNGWOQRfr6h/eSj4UJ0Y6YZUkuqZwUGKlW0Ht3gB
oHouvA9cIWYmswRxAZjXCPcjFrU2CWpI5EWOf9oMUEsZIturdgPtELNYQXiQifugCSQd0PXYzWIw
U/wdKPCrM423K93nge2ytj6s9o5GjrVVQmMLCYQR81e4vOtCN3ksP6WH8CZypAgljZ/oThatcswE
yEY9iNY+9L5sP3isG2RD3Ai+BZZiwivImJu5XbqHkALuAAONKadNpSE7Mmb+YiFLtCCEBoWnh5+x
KSfgcKE3BajdoI2qsgKbdKHr0D6Ph8mDfAS6CVavw3kkoryiMFRARuFelJSxQu2t800S4caEZ3gD
Lx7fIWgz0AMG5+JWywngyLWjpffM+3l32/zig4gjIvZWU/Rl4fCElSF3xqZOEs0IgnUx9OS3FgNT
F6hKnbIttYICZIs8Iq2dJXNdVdKN1na5GuChDYDyypi/zHr9EjE1bdJqjVcJ9eurpyBu7RjndzfJ
EZKsEBf8g86RwaOHiiMj1EYI8dRFHRxnvXUWvldf6u6TAkPmfAz/yuxP4lEsdSMLX+MneBKzO7uL
nPu6vs3KESUqLSurWZBRi/zlOWfIn551L2G2oNYH6Zc5T/VLXKcUcpxQ47XWX0z7HNkZOr41lKFN
Z5coyGlWMmb0KUadsNZSAur2DO+BEOl+BCUWEzhBtgVWRxsAbYNCCXSS2ODaf4MGkTFFBVUb9X0H
tisAggGdZ7Lwf1L04wDLB6vL1sAVg5nBMEKK0BwoOMpRi3X4QG/0AJQtKKBwS5Z9AsZJ7pRLvS5P
0k3HvyNtGn3bSU5Uyd0oHrGoga05sOICgg78ugABCncFfsGyUNBsFchixZYahntXZRskpmKHQFXE
/ef/YzzrgjUp1Crs6aqBtNpZCqkhasBPGM1waKLp8Dh/ZdwkSGun0kixGAu88XwuA63/Kqgu1G8b
bH+wm8CKa8bU/cwjaJuPQXsmHEGaa8KMFzlILrdflAdJinsGcN9Pe+9etVsRLTGSus934xZ8BD/9
Pfvx/uY77G7t5tym1+m1P89XVIxf82/0Prz4b/6b+zZfhxf9230tv/QPcIrjor/du9N45frbX3T8
6he9QxQ+kI735b8Z15LhI+gfODbJJZ+0AvDoXXbzL/Gt+Og/3Av8qVdCbr6Hv/kl/y0/W2xqlv5b
8D1eqRGvzJziB/mICvz5M7UY78SV9Jf2l76sj9ibboYtaNnR2aX80227rcWv08H8IigpeKg/rTsR
DGv3awbXDuV/7nNjLBXPYUL4XiUAEdWFywpNYq+snBV93SrakD6yaV+6Y7rG6u13PMBZOTpH5VOK
byzD6Ki+/UcIlYtkla3iJQKjBTZOW3v3EG28C4XXY7oDF3kc1+be2BbHcksr/jCsCaI7ETv3VDzq
L/YzNp3rYuNspkfiCp/QqB2srbPud8kleUIk+RStmy3Klw3slgXx84fsGOydS/FYb2mEPhFiLj6a
5fPl+bHjE7zZD4ShYJXHUbRolvETBrVP6RO2PZtiZ+2VDfIb5KkP3sbZY4q56R7Dg7qcdvVCfyie
6w2EuHX12K+sPaSH5bTEdmCnPsJZukTP1S5+wC2ZZD2Ip/nTtNSXybJY6zS723ahNGuLIcxM4Z1g
3oDAB8hVZy6Vpi0tJcRhnuRGfVPDr1H0OePSqVRoR/5DJTtPeHB5CMgStbAFMMxspfuvvn00THAZ
RXmoaMknn3vpLhDawOmZOYqqcgU0MpOe60TTtp8APpnTDoja5ihftR4rkaIBz2dX+e1gS/gR0B+L
ceaUx/PQDz6c6BuQij9zFuJy0ankjnJweLtq+gX65XRL2eVD1H+iMp0hGyodg1xnJQYUlERKhm0w
2cTYfOKt91cZsJvYMx9cplWFmT+PlRMuiyD9IV6zyoEl2wz2wqhRuUdfIBEPKTZDhtC5bPsp1+iJ
GfeipXoQOUHht6fSGXZw5eEfAOMB+foewmkY1ON8ROEILHNQ2SnwaV/1rco+yqRN/ZHmlte08Z5A
2Qd7Pu8YvGP5AztGZ0OPUFIQVVRFlCerVH/37IG+35bRf4woYuz2vnamUnmwoVdZeEin+nNjngti
LGpkO2TkNJxXIVmVjfkpiAtnPa5gSwl6zy4edW6BVzooAEzHXgW+rDPkC1Q2I3qxdmMgq2Iw1/UK
A3V0MR0GHvb/Hc5AqcBxy6bWuDjxWlh0IU7ozeCVpbW304ULNldA0Z9/rV/DIKwq3dfTVWSVQJ0W
5h/czSoFFkft3i3U+GbyUBPdxTUKgOCCxn6rdffFzHLSPi9uDxGDpDDAugfVgHhUn008xtsiP0Wq
jgQtXQUokAvnu2EaVyVPmnFvAc1Uj2llePUbUk1DmPbZH1NlESw04/jKPo6QdqnQppDW/BCEWHl8
Jx1Y9LBnwIyR4n+7kxT2aAH/l+bINv8c1wV0eMkJz7PXE0A9Bl19fwXsx1XMpKoFKs0pL0tMjOVT
NsdGrcQl/CUGSUITQkdpAJ5YABK6EIuowAgtUaDEzgb26pDYQ7y1J3NZFgeW93X03zUqJYEGpP3x
rZ1HbwVGnRPy2zUvRbCdNYzjFbI5vT/qRxXmdICTdYmMKzLzHRwpKk1F/eIQU1wLG4I7snoeBmfh
tArIHAZX3VOfjpcO80dpjrNzTrBgi+VDHOxFeII6QtdxYk2AlfP4kW/BCVmR6FUmMEjCaUtyFQDY
3hFNmHPjwvLVA6kD2k+EASGzdvM3bp7LSKGgg0lHORXykxiR5ybWiIxy1T8TOCIPlCMuXRIX3Dfj
wiiKJ+ZWWnETRazohjXymqeNg5CmcZ9nRldIJFr7aGrluqMLkcNX0QzEwUROA3PihEtyk5KdJSGQ
pscJkk+wEc06eiBiJtYWRFDi/jwuSxfA9gFiFppQVN0J6I4yGkQQNmuvtvZus1DoiI3mIhoylz4B
wd7KMfENOSfml99tapBl8+pwUCKRsT7H3ECpEG8L9altsRHLNzWOPbhriV8zrlgD6hHaCUfbmBo8
pvTMo6SyF5WgJyMuilzAImHK2G1z9NiWtMYYObomGG7w5/XUvR1528imUjxm7ZWFKKdkE99rJdxu
7owLb9pvbjOqqCyoFi77g2lSdrrZHrUTy9VHM4U36AG2NhA1QXiS5EJqAPtFBdYyMXId2j2rNau3
gbJuWOnBrUvfBXUzU4CXkiA8SCczdDlyH0oulOwlMveFf8GMj1sKKUqWns0yp4Znj44lw4B6WiYx
uCdhZrXSle08PZVOiFKW9CIMw3VTuaJBxqdJ2U3QKfTsOaRVVKC+0aGEvb4jJPUxGHHnLlZcjRS3
97ZE7Nmdkyw51wETA0djqEliameywe5K6rIc6t6Ea8V2Tsf33O8eKm+mAk+T8+jmnzAFAEMRR6rq
d17XJ/pqrDHRBlUmlA7ib4GG8HYPcH0SY4RQKW/wZ8q5w+8WIiMDLeiyuVOT85ayDlBl37X+b0yV
tc/zBYkGftq+oRDR9bOD54cKONTjDzs3NaNalyfMw4LH/nVGsh7etLiEia8t5hhhKNncdoZgCFJN
qyX73mSvS8elSF9GismG/JzBfs7hIA1uTpQsFzBszl5+ky1YBIWFPq7amHoMD6IEPIhudEZwZaNW
7OglraE89Mite8ZlGNQ0Y7UwxvyTS8nIrXlDFZQOV3kO+FM3OXD+9jIyTQkHbNvnXmMYpUmdUn4x
cduUoX0JYSWXU/rp0tqJ3W+nAtFARmR7ycCRIHcFFq5bDFy1DqKcu9OMmmgt6EEgXRZ/059yHLBX
tEcxDpQDOcnYFOsMC9iadO4lxs/T+EuLifJ0I896ZjGshaATztomC8oEMhuPZ4WmKK0YDEB0DMVT
vICzlzrY3zUbPUlXvQD6tGEMTlVAgfnORzEBTaRlHxwirxjzlzxLYpNXQAzHe0ZZ1slv3+CTAzsn
yU1cQNPXIoJZHAP953J82YyoTV6hGoqn2Em3bg5sxs49ZKWcczMcVsiAvGaFkoszFDvo9eh+CKgI
QRpvB5JAqxUbg7rGGRuTg2Ot3cWiLIHxO7SUVfGKzc/yrvgiGdjmZ8oPD8LMqBtRWSrKUdiduqo/
8iDKt82FIckD2aIW1NKfcT570GBKVGeZzbbCBaiyRz+5B2zxMWGHqQXedZ0H5lYTZnR+8TB01oMe
wOSNbpOhrG3ALA62CDe/yP6VU5yjXS6aRB6UCvq39pRIQRI1KwOsnwYxVJWV8fy/fkqzvc1keUR8
ZXC/RYM10sX17LDamXaf4DIVPQl/SpOajgx9tQCsJjzEa1IPO2s6mXOzDDYhPz2m332yVJtz5Lmr
pqFIQkskhuvusoeOoxBEjZlrtvfoBPKaiOMWJpnjb+VmcuI5WIeJbswhGoW45CY6zDECFgML8wIO
BY6FTOla8hHjTebXfyQLmhHmUxbDS2zrK9ta1nP7mOKGID03JZWqvlox6XrTNbMRE0cGfXC6Y7C+
blr3mNHbTbR6qr0LDSTtE3up0fuw9kAJo0k2/VDtVrJa1KRb1WW5oWvzDiVxLjE1YiBZzUh1hbHK
QKSDgct1cW7eSGQiD5tcrJkflN8TFrKDxDXy4E/eeOU6p1MXq5HbOAv8t48YmKkdl61V0FJwfYq7
M3oA4nBXJp5ajIeQLy4LykWkPMC+vvUduFvNiA41TcEwoOwHE9VoCoC7ZR1BH0SD1UN9QypJrnHF
VMQP7oBWQNGmjhGmn689jqNmnBby3DKL3MqTNEObymDRBrArc9wGAyN+TZX+xbH9R/Gvy4M7QMC1
0mGX4ZsAJMft0uzHYvpvprOK2aw06NN+esrg5vJABx70/gIa3C0E1MejhQHnclaBBSmNZPtZuBZL
F+uS4SqVSoxEBXBKVoFC4M2V09ohwwq9hcJUza93BWMVRtQV573kjppX9pznEcMAzbmVzJHJcFqH
zDDmFHdTZu25MTJ6ZNcDXdDqMzhJAjTazZcSMzQZ4Sj6o4+MogvITKvqUxYIfU851xZBM+DK76mZ
LRWQLcwpUEaSwQjwz3GBpPOO/Zwc6opBKPquJ+A0I1TQZBTnWq+OvyGZbU04ypwm67orDk7dnpCt
OZt0N+nkQuonJPOe/gTNKwpgbqXjCTasx6ei72NfleYQ2jEMuxW+m3hs1X577DC6TUO+x0AJR0vl
xN2h6ZAdX8jGu2Wkfjbdjz6dSOQr8hdvxEmIbY5vQrTRNpu3+rwTy7//sbgAQxg8V/SWsOAG9AAo
3kzJ/+iiB96xoCyEVsBMIqputrjMAKyO3Wpy6HINcFIp8tKLWvJFscUHSqxgvU8Kpr9DfqnxYizd
+RQM74P35qfNETZUGtBdBicz3ZB+Qug4knzghAxVsAeOeEdqEvccezBGJOoKCZSQIOi8cjj0Fhhg
BRJlMwPASE4c1qQC04DE/AXEGDndgIeYrIQ0FuhPjIj3MI8tAwqhCzDqs0lRYwn/p2LAl3DTNwPa
nFAc1Axr4chBhuNXXym6qzxX16Px5zFd6f1WPpz0tTY0G6NCwe+5W57cSrvzK2+sQ7Z38QPmHnGS
k51MHorDcAWeMuZXounmy3eGg6MFSkBeKFZTrH8Qv9C/zUhktY8RJj5hJzHx2BJGGLTgM1X0Xhzo
MbH//rEdjHucxwgzpDFUMCgD7uLiwKnwWRug+WVzzDGl5Uqo6p3+lSll5r0pRrTpEKFosI+8mwDT
0rYkHPTVvOwji2AkjkkUAJ43bqJgOqMh2KFRaMKPDqsyu0YXQ/AYyrdk/pEfnaG5mDiFAATV8N7q
YHicYJ2DpjrBREiXdai0ax0fvNx4ySZl03p/GZEDCexzg4of600nzg/uuDK0fu0zUBpqbefrETNY
KLyYkjN4BAlV2D2z9YCd2fio1d1DetWNLRcW1gggeotgt4EFZA89XMpgpQfKo5E1NxqaML6JD6wf
l+gYDCp2tYTK9FLXV5Xi1Yvmp8JTf6IpgdUOqww+KhHoh0rxXlg2CGE/5BwNenK04idnOLMHlspj
TLmW1TAzP/MWuOdJQ2yFlfoiJgJca967qTiyHkvqemgzluUz5yPXHtt0Wnpz/qpt5HkY5xu9sTXB
4Ia/YfyuGixBsUXJ44NxksVd1+9qSTZ0qy9c7y2FPF4kf7JAmjJYtbAnyxHiYH7vtCsWEOtm5l7v
bdc/1t8IyRLzbLB/TiMDP+xAtfAeM6M2+wnGOq6U+b20vWXgKQ8e0ZL45z8n6FjBiRLL27RNv7EJ
TqjYfGboYAkDBk1EkL6yzvV215j9wVHzJ0Qj8tpqh9mTR2xvz/Fm4g2BiCC+F8wrSvPP7SPUxoAH
UAfxzbJ8HXVeBW+vWxcMrUI7PLTez/D/ZFiK/2NWmBtN4yYLlAwlAgpvKm7bDNuT2INos8fToQz2
cv7EXrBrLOLJmubglH9idacmFdb9AtkGMFQcEiqe58FlNQEuesykWh+SiEu8TbRwYRwVF8Za6el/
1c6sEY4okiOBgxZuDaSNR7hae+t2OmVMOczk0U1gYqkIvFEDKvgooOBUdbi4lEIpwm4b/WjH8ndt
Dy0S1P/wqbc+eg/6S68j4AmRJhQrCirX99nQnjoI5OqgMielBWzGtZax8bnzxsRE2pl3RvE0cIxM
AHRdZJz1iK1Zb+g1aC7jGX5dt/IM2usmxGQRMQCcIEXfOB1iZywKcJ+yK+Rf3bDIR8IWqDWtCge9
REdHrD3ELkAnYHORst/Hi5r8L5l/Uti6UgcWJPnQCehXC1YFJsGpek3TZB8ZF3uAPa/CKf3NGpdo
92oVmtazV71YMWVKqi6JVnL718nR1x7tTxKm72nXYfxzq2hIFE4T+UgJ7PJCR+X/1tbo10M92wwe
8gO89jT7o9UrXIdH5GrojJaJGR4idlI1xF5lNk+m/ysGUFnSrBLoGl4G7IIfWmIsx7l9mGxlh0N5
j7BvCH9GfmuZgTdk6eYQ5GFlptREMMgYd4cacWIh+TTvgf7jcFlri8Osx3tq7Gih8W2sKWmNaYHR
BYHkBgedA+NYOlkbriAYRYaILkA3NpDzhxkL4wvVcVea/oqbQDx/ReEVpifEvWI9ddUuQAKdoXOa
Sxo9Y96Gb31FUrydbKf8NHVM/icbXNQ7JtgY9thfzf0yyyi1/eB9KkNY6/HTkF99TjUIbssxv80d
ZnQ1G29SAA6IXqe+COM59RoSJss1428bql9njsva1w6GS3J0n6zmob02OdyRJmYG/IerR2Ey/24A
DlgmuW4tZpyc9Nh+GlqZCfLtUDn3r03wPfvWKkohybTYjbLEMvOdjTWrtAf6m/4ej8oiKddWMD7F
Iy4hZn4e+5+ZhHVGeCWTJiJZxDRdrAxos9ISNpmOw9+E5tOKtip0zMm45Phol92D7f0a05dABrg/
yKeoQn2BIee3WZ5D6hbAjBrbT7WBweU9wTOcGw3fgk/Mk8SGY4IBatPOjTXc0RDsGd5KwzoyaFbn
GbuCHsq3sukiVKeMN9h+a0hk1p6qOzKcHf6DRjedPkLn3QEAyaIfmDC5GHENOja3jOiob/0kWM5+
cQXiw4IFHueKjEMFiLdL1APNbV81ByloQ84QzwjW5nNac7xCZpL2TT59JjWK3qGE0C6YCJEDkqNX
3/Pdyt54UriJzKQMdu7eaFbYz9tXavKdA41Lw+I1qagS7XahuflaMBAvMk95b6/EV1Jw1Ij5lSt2
R7iTw0cUzqJHiexQ/+ZMH4MB/6+NtI40xssoyY85bVTV9kysmYVX/g7zhZFADus5YvxKGEQD2NDM
mLb547I1nHvQrH2Q1RZAp4iXU/5o1QwiIfRRdv23KAHR5JatqCrAm8hy5UoXd9leZxhadPgOIJZj
7LmlgPqLgGZI7ufEfKIArAu4vToWvOour24AZCb30QqTZZKfxksTY3QHDU+lEG8YMEy1+6jj7B+n
rwl5x1BjScALw/SndnPiSUBEjeYRBAgbMS3n12zLrjThzdryNhXkwYHJaElhEJ5mjHwGXRQftAfR
k0cDS3JABiDkMRPHJDGbDtWEBTd17UiKABPLWgVKoAEs5OCHz5E5xWeCbzKNrsC1buhEjF+1dKGx
Ks2VhaFlj2bESWIu76dUzT9OtwOZrZxtFgNot9ggNe1GAbQ2lGapw/nTAggwXJrGwxkm7LcWMT9A
s4KZNFq7Q9Nb6U9++e5hCQjx2WZMaoOHWNghhmjVCkQZZJMupDOTOlCnS0wRvvARI8b6eQ+lD0AE
vIQXBT41wIk0yKnq0QKySF3xbl8gNice9uK1TJKjvVCqvZVqj1uxGK6Y1YE6074xEEET2+1iKCP0
ZYFNnwSAXGOurOOqr9g3akCyUg5KzAvZdvQSwZKsPP2id+iIqeKBmZEYX6SvZ4iyatQRzzoVKAzJ
h8/Yf3C2rpOjO11lHe4ZCQ8jridApRAg6lXhVG94YjI9CleiVE68bGPNw7rSgeYZZaQuYSxcASCH
irGoEx0l/UIcDLoA1I8HVIp3qc7xDVIgeJQF6CS7SWafoJO19a/hD49Nam2gpK+lFrYgqaWcRxCX
OL8WjUlb7zY/XRav09rdzDgZ9IO7kftRsqWZuQa8hgyUisNn2hFV2ip+7N3qVnlPrv/sMxiaoBlg
7sZYZldgPVP688YO4FO5t9wqIKIC1M75Kgu+dSQykEJcqh4aUzEp7wINndERD7/IwdW33/bWhEkc
Vr4t8CRvGaxchtlle8flkAYFwdQ63AyENpWKtuzxu/ISzK37vwHGA5V4GzVn0/OXkRHu0WyrCqFZ
ug8L9JQq8NTAUjVdPwQR6SE4q2j6Qa8pTzBBmgMQTHgN5D6mFUOdcJtzm0b3DDDv2WKpC0OBJ79B
kUl1lHUb6fVNECf72nX4+f3vgPFaWGUGxtDFkywwYbJV0E0UsHuZQNTHuEJU6YwEZGHYQAUz1yra
t6M+feCnXUUu596f7VEpwPHVyfayjOWAytqnhGkga9CB+GTTaMc6hBlUCI+MF0UAmfXtoplnvhIe
e3OyldUhYzNmU1pAFZsVyzT5BckRlUDkw+rWPmWRQ85sjGumfUDN+d/jxXsBmf6XiqBUg47dQRGv
h9jYRXPxVprbBJNEjV6AbI4MOuS1Acii8acNpOptx7v/LmieTX/6/zGuo5fUNNa+Oz1bKnWcyhpg
6MHAp5w/0ezClNzwFbreQM/NIajpmL1oixyV00vkm58Bhnw6I+OUADv0nRb3tD96ZGroaLo0xM+J
/gdGVQ9/AjpDJYYQpYYuEmZGVKDFcHtolKYPD9PjgXm+nw8EBnrLCBpkRubO9FK3Z7AC4OMNOStU
XAF0rNZ/yYZwNSKJVvrxXoGglkO4FqtIGc4KtNIW1LRGyVaB8xP3GTeSndR5Bv5Rzza+mcVQnAIQ
TLcDX4YslXN6OxQRZF8wVOItG3H9j/D5ofxE4glvAww2wc3YiCDXmgpIF/kJb36LrrQ9yoyzBCiE
6gKKLnaR4NJupaw4I2StcTntkPgAeGoZ6bXGbrS7h2DG1B+yvv6ZTulq9oOX0ggfmxLdbPHn8v39
WH2s2nmhTNnzmDE5gB2pl8+6y/B3bxjeh1Rxk+6eINYfexSlbO0b2dpHjg6L8raLf/G6JeT600af
Xvf5WuoXIPRFhzLVxs5Vq7c6LOgByM4dqs3o/JaANKzzNsbiurS3UJwjZxUEHX64n1hDsQ9xnAbg
TLa+YGqyjvx7F5kPURw/C8rvZX9ld600WumStHjrw4UDRcRYVG1xZYXSiPVyhaEnatPGemzhDjj7
Cq491kywr+clbL1tSzMRthnjxdcm/qbEm3N33YC4aNj6WBBPAHjHEpGrFOWNFADC9rFwHuoINimq
4tghDaJCQ26JL0bhTueKDclht3SB/jiEbRafn7B+OBedvhKuKcfoVGbPVvwNlOe4t4AJIAxYZQXB
54d3yYfmoAdXTkFxQHXwgD7n8JQ6tib9r8JYYVA+ca/nzoRevkOt8o+nM1tuW1uS6BchAvPwKnGm
SJG0SFl6Qcg2iXme8fW9iudGv/Rt+9gWCexdQ2ZWFmj+jNE++xWdAXFThlslHJrLT63YEBVaTIRR
y/tJ92m75sklFgK50TDxL4y00djeTy6uoNtWewjKxU2QrQLyath9YBxdZnf7ZtpUaHHgnso5JMZg
ZYY/gu1ugqzcjq6/thlQYVrEyQ+CndPSV3S0KWXjPO57564NsIcFmwH59qJVCKnthp4v9tC5aEMM
zTC/CDbpV/OSbldqLvkzrRg/spGBT0O/jhTL/X8yspmuPAbqnSkIDqylP1HWSoUrdQQRkZcVz1eb
i1S3+ylyvgJOArStNI49+Uaq+R4Apgo6qpffQiikxfwCooXLz3PqYtil9d1FtO3pHybunQ3QdpRc
yUKm3gAsJQtqPHHeNKxbyHKZAf2Ye/ZC9RCTe3SfzAx/JsU9qQIa1EvNjYNjmfqhwGH1DHxLwVv/
Gak2qOCsbA3PyRwmnA5F5TAy/gUFMrMuOOHDNUDuiZ9v0krZ+GoHXII8uP8DWS5lXwsr8ezZb0FJ
hUKNLKW6/F36F01vGcN010IBdRxy9jZIMW/A1nhIZO5vfXmSakH6KgwwaP+ePpq+/sbqtb8B9Yum
47CABmuIG/4T+4MINWMXraj9aUcA4SWSodcfIipecJ+exPO0oDYOBsW/0u8YOwAAwJ2iuhruGYyH
dS5IdRLr5PoXiWqd1TB/US9EDCpHiBqFMFreVXvAev1thihD4DPCpBL1PCR2WoR7mjQyQuvha9d2
jJzxNvjCQirECQZ69bk1wJco3qi6I9PeGhR9U6LzhBhE5+JCSuAmByyLbBNwuNDOCVmCDoBCMv5l
iI4VnOZLYxEIdD+TN/OARF9ZxzlLYemUgqtCUpU6XucrQU+3TNIM196NFwhiRMaAj7C8DoILH6Wh
u8ko8FKW3HI/7aG8+PlxBKad0PbzAOWh2eUjx5Ynp/vw2PSFFACfvW/UrPyIEfuiQC12KV92aLyN
hn41maKVrKIKHqpzzYz9kP4VcrhQa5EEzeNdjqNSUDKbSA8ZFsRYlZeGLBHS+JrB5CUccvbxsRFD
equDxdBYNPBgeA2kphxuwu8Hpu5Y+JCdNQxIyIAFNWxbyQ7ldRXjtKiEpKmLy33ThluDSSzrxwbE
V55yLWfgczxdliNIBuufaO8SxBuVJIw3KakA37LkHrc76gcO0gwZNx48P/0JfLpH8gtfL0VnSnTE
SZakNcUUXwUcLGvAmacuMzxwZF28ticBOmxoK0Y6P2hui7Gpudo6HeKAgMG4Bo9IIkwCWT91HJTo
Z8qZCGi+m8jFjx8QF4BGyGQzPNoklClKXi4KYJJLd8Fn5LvZCCSAEn5KsMGSl48nIEmJZeDqWc6x
IDbIaEK4FGO4N8VFLrl4fPctQ1/wzrJVivlsCWkKpaflWicd02oWBoqTt9wm3V+IC2LOoKihJjuC
Lhg8p4LbNsTBooD59j4C9ZsUFByaYHzxeDZah2pGhzzy1njDVmjyCUatEB3lgm0dJqNIVFEUDVMQ
Y1ec3yzl1HlI4hzi7btw5uCkCwXicObF+ME+oQjO3buTmC/xSRh0hrlm4OyArRTY2AU3j0Etpb+x
KxXii+WLDNtK4cQ0idL2y4AGnjU9NAyNzgZdACPTx3Bx3Qxr+AzyoBFj8MXzZsoEJ7EARB7+iofI
fyqFwHPfvekv7tvVIw0vMhYEWS0MVZVjbPIZIOGdgmklmigXMY/u3KTF0Fj5bKnmdjS477Tf4r+O
/6nrJK92pi69IHkb9S0uQmitApwf5x6BJqUKuuiYEdgujFcdmmV3HthmfyZuy+uEgNTotUQLFDL5
7zi/cb6j7yTLBpiPlrNzsVgMODivOMrHR3kuk6Efy0TFbeaMpTD/V8xY28FnO462ZNjbxRRAHe1T
64G4weGOFopOEpdOaK446N1362lvhBdeIjcst/JNU04iiuINtm3+6kj7zKA36lv+lOrR7fKNNK48
aDodfBKpJ9h7KWZsmx2MRrxQLdiauiWMYPkEZQ+OEd01rE2nGGqK6obtqyWy20fYHKXGbIJt3nwy
ftVl6DzNs5T6/JNBKYpmnCm+c8QGzs433jjvMsUw9ORAtrszfMV0gSNRJ3sYEZPMqMK9h2emr87I
q+aHk0DTiRKkalZGc+0C89C1TBesOUA1e3sUHLHsmSOT/2AdId/OJJ2qzkkiSogqFmWXye2EJS0V
A6E+s3q4IKFct3BKCIlwOFMbubNWJtEwiECER8JgTlSTaPlwJelopMUH307GDJ3SulQWNuvtAHfR
ou08Nb7Ide8fjRWtywyYmnUhKMCRSaH09ykDZ7M/qiyH1a1RftdCrkqMZgkUMpkLijI/Xw5klQDO
H3E+ySxiASWjvDUzjhWAoaQfpD/oQnroNcoVqbr4KTSVKkKtnmTNrwi4LNxDkHhDD0adMOJlKWo8
XgskHyUcPwk9pNQ5QdCy2wM7XXKCELF+1b1Ja0aznCGZEAGHYC+jud3izlPoMAy7p6BW4EUbmxiI
UnNMNia2A9WBzyXuynxBN2x2HYofHnBvrgUK5OFKNJut3YROgHfWoyNITaoMkBPJNtTNbr8N4Wjz
ZF7xFM0tWzo2M6S+gIQdJFgY1R/SHDRTuigNLgcQBJgH2pT5qMDmiZ6AFre1z50SEffMhaA3jKzi
lib7SVO0VQ2hN+TNUgTPFmFc/5b6uM20V5pTe8yoA8Fl29fZN9JXbgSmB+zzJcUaAH3YRTossyzY
WRsAj6NdqDGqD0z9tRketqavBUJCljAyqej45jJFki8nXnSZcPsDfhVziOhT/W4Z8Z7WCFl05jNF
FWMygJJxW5idIVkl0L40SIRxjSlxgfD4fx1k42/QwKlMGXCXe4bIy3nNZrYhfQwgkB1wR7Px2eCO
GXqGCyC1idzvHBVNrt/QDapgl83ZpxORyEFcjSv6bUF1Kvw12NJNNrU699BTlFVZignuEoWPqMF0
vINn41VG+hQxamfYA1WxSxYJ8uuM5KON//LsCZ5SyAEidgmkoM5wyEUCCvNCApEBHsQDihSAMsQq
zncKqRtLrOGnJ51Lt/XTZ7A1EDKAysLdm2xWF+pXXoEQoYb5Cyo0t5gwlnUTBDn2wkth8upRH8gw
GYhxcTLClcKuXQnZKXg52CwOuDNBQeEJaVQTgBeCYkly9dNPXof8XId73aE1RTgiarCmPZf1NS3R
GKFZjRlllb/ZKV9ZIS6k3wU2vAjI+KdqTApE+Cx6FIXFFszg4kHnonFJVHVR2wgqAC3CHX6RTcCX
GRirZ76SLOJY1cKBARw172LmPHGnWEHA0n+xARgwXuoDvXtjyHQRueoRkz0t2CbJVglk5o61LNiZ
ERQzc2XyfAe7eG28ci+Dtdi+rZmcBhv4jxLQ8oFx3HugbDSMNmUTTcztjaT9gytK0VV1SbajkzaR
ZfO0dI/ZTInpIEbkYdf4NeEh07l/NOWT1EkDbFPDGTg2FOOqUsdPrB0ykDAt2kwKIf7fQMQKOfmc
OL69tPBYiFOJS8dseteGelTJwgNomxAmya1DAIMtHccBXm7M2f9iIzX9w7anV7DmpyArEfWCeRfw
PeOqUVUPE6YuOAEgxlC0KiOiodSBZmR4LShXHDFEyyJUsRxrzZlDnCDHuBwOUpDyqx7BhNJvGXhG
AY0Qx8xxvs8Ytnultswx5s2hcymEcKbA3lRuvduG2w6GSIccYKth9kgo+hjyzGi3AVJF/kSCuKCZ
zgW3p8tiVFRXs40Ww67lMkgA87RzlPvsJs8L1QDPp1RSE0byHBK4XmiAF0u5tEC0A161jD8w8xXh
X4MSSGGuv2eIQZT1nFuLDDPkx3xkF0x2sYnYKeU5P+dpBpLc2S6/EEm9Qf/ls9/ks8Lfbo7xp2A+
Lb7Rr3bYusDFL/nRQXMoKJsKZWHxiEXDKbEO3gVpujxa+dnDDCaJBGmG8BoOBRZT8CpbLEyYD03F
LoxJHdJ1Cd4kAjiU/S+UOtxEk7ZMgHuqEfdUxZTT+CLZDE/kv2zPk8Xs5DYEY4lzKBk5UFuIPT4a
IDwpiaqRfog8akZLkYXHslgHiaLb/U25+FQ5IqhCQ0V3RydAuqN9FqAfRIAmCwBE4CUn/iizZK3U
/lYSvu9u6HW0YXzzT+1EZx7UP47ebAsardz7SGJrqeAWNHcOC+iclxIYl76U+kpqlqzvsTZUoenN
DZRPyB9o6+gU5cgMMMPt5KgO/EncnN1N7SV/ZkhnkABK9nl0WPM2waYi3CXBrnx2gfYJxIOHCUqh
9jRNND3MLuro4X0ro4NuVq3HdTCv09DvAsYwe4VNN+zaWcxc4xIaAvlU23TbxqiPQo91YPNQuPpV
mnx1IECKBo5AkbjUwcPvIq7YSKe+oQsfB9zk5hz6O9jUib1yV8ylHTo7e2CXcpeTI6kpUIdDbNN+
Va5Bfkzz1zHu/6hquPESZ20ANnEq8Q+jtMnpjuFQM2kcbR94IFSlzaoVhpP1H2IAa00W4BB6hkne
fLBAYANelKj11GLG+y3GbPoo6kIPUExQEANNdIrJk6nAbLjNXgA7uT9UkOvS+ZqHdBOEf6sSRUA1
S98gbTFjONg5MdHIqyVQ25xpKc7V0jQRscEEp7sk+O5G3LoZLo/Ak9C6v1tD+zMECZDmyL6wKzmK
VpUcQGmPPlTpxq+MPjtvKSgJsZI8RxK017qsNwGNAoZCVs855jCyjQ7Ae0wfWtEee/SAnFEkL78J
NCR6hxAWo8OpOBwdxdHgaSt5FK4M2kbmwuiXBRWIObkMpEEldEG7akP7HFRMKySm7FVeWVb/YbKc
y8q7E4YjW2pigZAaqwW9RKYbp2wyPdlo51uTuoAoL40l70IKDtBBM40+qb5rZIn8FM+LF5HW/4ut
YNG5NsYI8UvrsqAMlQTmHb7Pgmr6fRJeehGRctabb0zK7rl0DHpMVndsBzgR/pVBcfZSawsUaxv+
LrcZfGk5DRNptjsmOQAnrBDkBrgd5NffRLsAt0NRg0WHm7Y9FAn2HYj7NZ5rf5VZgoEZiTzFCrhO
f3dYS2FajRaYpUWjuwzz6eT5Xy7Zw56+BBHqvQ6Q1cAkk118XQikjrISe/eGHTofVPix+0ubNtqe
7Thavy58Yxt0ChZs6p+xipcZDJlD0zcMmK/zn6cdrt1ZEb/lDrepP5hsZPI4RqxYKxi7zs5PiIKB
OsZywDRUth2A4pnmLqEacly0MwGkY70WsiHjyGQd30X1kar9JMFZ9HJQM7jT1u+Y/2v1t0FkoG1l
PS5GHa7GUC8Gakn80g3UljIsU/z42QOxOomBX0phYlAqZFBkIRTUWO+DjuSXFLQxCATj7kuYM1+p
YnSFP5rKei7zUbBYoxpWScBcX/tfT1FQyFA3qywdIzF2BVxHuBes8Rn8yGmj9koVIygBzbUgl2BU
0u3Rf6LD6+aUAduKYomFZ7HPOs2AZTlszgQAEdwXy23cTphoj8bgpXBOEjyFa9JLtu3w0ky/WQ/U
E4I22Uq8sYvhxYd7S0XsXn/QZNQVBDjb621YDNxyK9VCj41tGbPJFCsmwqgG9LDRmXg7PGOAcR4x
n3HoE4DQFMhrxLxgzi0BhDdVOt8RjwD8KOzgamC+VVzBXAF/zHjrTyvDTthXejLD9mhBawBvxPFP
MmX7KEU17OJa1xxCB60XLXUMbwk0RkZGokEKAkepmKgrhrNp/R1kUrm60tn0OB+4zBjEZbjjAlAz
N/DqwEcCrDXpRcgA6bpJWujSLctFr7SW25KkLo7c2KXI6h8Wk4GTFyvPyc8WpifIkNVm3YITe0yZ
G7lI5n860SyR6AtExYxz9DeHER00FtLwtFQYlE45+A2JchoCfsWUf3ahVVJjAGy9RwrK2uT4zOjG
pQfoKAiTZdH/kf/lzktPK/CTyfSBFAsJubMhB3JZIczq8NqJkQO+MqSkbLQuQop0SbIRrorYa8fp
oi0NrDt4DoF5o1a6eZq/bJ0dj4zwqU7IOeEEZ3M36ezqBYGY7kJJSm88ssJgxOHXtbpXXfspoi8R
OYcNU0pQyikT3dpJLxlpA1PhXUQVsAsDtsz7031KIcmlDVtvxVng4CrhX2r8ML5IuVuwManx8O5S
//UmA/kZ/oosoWQTR74IiJtP/MFb0NIFyESkOZC5arILnxk7MWh2DKZpRk0gHZcgJSfTcpPlZCYr
AfEdKkYKD2EFe6mmQJ4Ma3qXvowXQgfyGmgn6Xybol24WCEO7q1A1g4MsYCEeBWNQ0gRBNwwsNlB
/r4WsxecuFIWnxpL4XsoqJnSakw9Mqrx0qtw6c2w0JkJ5Os0gGTWd1ntfJXJfuDsV8MPbiYAbocD
qa3kV8XVYY4xh2Lyjo+paQBUhbql/Okr3LjUbdM7GGvpqKHwfGUlOp7oF4mBaJ1tcA0pQidqNTvt
1s0crnWRkzk3wQGNVGWKACiY8xvR8qioNKTTDW4TrxPmpwMlG6sDcmy6ziCXPcr+auJ7R0gfG4i4
ntFO6l3BnkH/rPmqcA1iRA6kXufKjkmv/xLQQWqKNjpaWBsLFe/q36yAfc0nEBMelRwttXFXgsgO
zXuH0T8NIkySsKy4ZkD8EvldxpNATnowhgK7Kp/8M+KS53fT2WijN0E/BQCmvo3bQnpaEWWzmViU
dlTu6KhItmj4S6YIpVbgGmbK/CaSHL/5zuFQxHCJHjOjdiY0BfTuiI60WfJd9IX4mx71ybBTqqTj
GnBcahht6N8NXII8agWVba9gpzrPNmgeKb9TDzpc2N86rFZy/WnMdV4gZbS0k7GWI1dkgShCuom5
WBoEG5ljRJkn30ZSiZ50m4SeWkHKoAfe1hj/2SQuRn+BzynfMptFJ+W/JO6lgBaETT5TiwxVYPce
+2nV2bGr852lUBQFfrIxChCCCGPz5G2qm9+TQ3fe48NSuuN+UM/A+RPG5jzvNht/F9wocxiWhXWM
OMQW4R4wMVXWPeVuaYHrwp8DXsqIaMekx0M6RW6jDE845pm2joGTaGRPH6eb78izOM4IWQFPuvS9
zfEvB0D14CoEEDOuIvoYm4kMhLsC5Ug8PoSno2T0h7MTHOXJDgjEeT0xZztXriLvjwEeAXXQGUmf
IwccDyJfO1vo0ixw9ZCUH5Dyn75Var/AukRwDjlTHsWof2z7gZEGDNBZgVjpIYqX2vgl5CZPWGNc
l/MhQCAVJLue17bxz2ayuOQQSgxhfY4AWK1DwYc/j9RHeIcIA96zjZmgxt2BogIPNAd2SAbfDtOa
ubWlIeCmpcMdoTNAL/P9Pc7+zNnS5w4aXvhOtH1yDSRMa2qPepC+lml0Jm81xFd0bARTNSnQS+vv
JUF/5MA6ifci9SNpWk5YPUXHnHl96XigDQQk41pF/JeUcjAPvhlveuUwSXNmSL2vsjsMnJKPmFA5
yW3gCwiZG6Q6+3edD0rzihkL3zVeRIs2M1ej2SNiBPeUUF1WrgLtdtQZsymozQMAJhHxOFgwg6Tc
n5PJtDu1R2fDO+79K6GzwT6MIYxWRb1q4PNpxp95bzBISJ8IvkCB5nOecgpBDuFVJkGNKN/OSMWW
whP4MS1xeM9DVmhBTUR3gRhkxkh+YPfjVqhu4NsplZn3oe2teXq64TM2xAgIlX8d/xHoia5bcAKc
RMK+Poz4RWMZyzsReYhAu8ZdGteyvxXmI574k3q/ohMvA2sZ0n5k3GkIhd5j3NUqLhZnLjF/fPHB
P7fhod2k2bySXJsfxulbZqVxpf6OqTBYHlaiCZwjLCnIx4yQG13xIwgiN0Kab2TbNqgcPnvKVaDl
aGCNGBMgXr1yuAW+NwLJzs5mrucLR4rhRvDh2d72fD8sUuR4qaqzoNexepRAyXkAIUkTn+2BPv/4
TVBRA4lF5g1rDjXa0pIpWqGVaIWpR7Bn64Gv/6OmsVA12abTHQWMkezhIroUYK1QtBNKFtE1UXsL
/wiaNBj+i1DXsNhW9XCwFisppdP9UN/YEwE6GYDAi6sQIEH8J4cpAWmRoVmacxXJHPIPVj/gWL0E
U6nx8uUn+PZVmb/1iMaQ3CMUUQE+VCPDlNH6xo0OxFfSbxiBjWviU7eTegfBQUTSgYsr6Bh1nSHw
8SUmJsUkM2ESWwgN6Q4sfo+zmTMmBv/j2NkaVMEiw/Iwn/+84EylsXbDdfyfeQwNHjTVPgUbqHCa
6DD0okxyfX3Bdac7wDo0T7vytdIOzHM0UfJmFPXen7AjHw4Jo7dKtnX0bSoDDs1mosRx7xJHMpBi
NuIufOaBhKb0mOyp0AdxLkLc9amF2NfJkh5lIepHg8kqpcm2gj9mJWg9PqMZkINHwQreWBPyODUk
eAHe2szdSCZh7uDJL/JNqZplIoG12WyC4JXFbERS/DW+OkKF8U30MfhFuTtQ5djjvHP4Q4JeeiAz
4X/wa0UCZoZryusdvVBaqaum079VA6aFSDCNeD4BskiBpqvaUenEsaDUoVdoHnusq3UMB4tgT5Zd
CtZNXUT4F/1NOzyc9lQmybrA2IlEI0SJnAeXT8vKt9IPJNCMeAVE3xHmGK3fohCOgBwRJQJ2xLu2
r9bcLWpOCmYVOWNvMC8bbVmLtBXG3J70FW0NxtAylAwLAowmeCgfTWAzkS5P9YZNAsjcPlg5wCQF
82sdotEGwvGZ8JjqzvBkAVwFaNS59s27IH7AYBMyARnshICTXkh02TELQXgo6HBh2syxWbSh9dl5
5wqVgtvtKZfkAePkBsJMwZawBzAhWnCLBVx2GAeu8/wftscsuF+bpDeAzmZE70m5wC4tBIV0fjQ8
uP5ygzNYuzkkAfMj+a2oC05UKhXeSBkX0Y/XAY4hzc3mRwIH0a4zadvJSlXxZPXVYelEGtYw54mh
c3BkL5w3JugHKbHEgEReUW2paxVLDJ4hL20wkEaxoE6eqsdNxc0mpay4fjGUS2eT9TzV5CFFfUoo
NGrzSzQpQLKFhfbeNe5C1/Dy0gcDtSF/nnUDPEn7DvUtTZTBeb5CCohM5gnJ+F/MQPPDr+7YPV2M
a3kW0GpSdZPAPQlyzdVieyJ1qoUItvZPSXSrwkcGBgKmCZxoAj1TplkF9mvRw8XecaxvY1sfFGpQ
T/8W6iQZTwKcT5PJbvFbrLEPA9yPVSchJ6V7ymBZgA4bcId3duu7aE2S+eCqwcZs430FPsM752Qp
NPb4b6xc7ih+KGNy8htlpQT2G3N6LIVnpcO1n8u/mf9wfKpFSDMYNStfz819AI9VvLdCJkTDh2Bw
CKZa5kqb2mX55pc/WxvhIzT2oMYoL7G8tLBrhH+SS68xR9kDBoh+eZGJiBdwvB7DzTMpaA8nPk5U
aUnDC71Kuny2euaOX/GQXwMHxTCjRDKbipfsXkUgVqEIlCHZAchx/rIdyK5XUaSkD/k3G6YS+hFd
GQZzmtCTklw4TQkV2tqwzvJAe0t/zTprg5HembWFWFkeKHUmUGup6MZYfWUSFXdBvC9ZxoWdWMms
HX/H5fxWYfbqMxuaGm/x+HS0AHjUrG6ZpBhakrZ77EGkf6/YqYTPrEe5NTpMCCwnVsFKGpFiWylZ
gOJd5a4SASyhbcz0nWy7auq1oX4XwDvOTexH1OKmT7j0AjBQPaEx10m/RPda+Qgt5Ye+r4YQUKAo
DSxucXR9QeCcM0dkGmulWZbkK14HM656ilso8ZR8qzYX4R28od6gShbGN9WihaZoEIm/0lj9JQoh
0PXgKp3+f34y0Br2O7xohTQqnluZ3IeIVMwQFRHqeA3BQ7sD4PQocxQwEgpyQWUlK8tveV3AYaIP
0tdhmy66Coc/9DvWdwcllPU3adsyCsXUf8eAEnE2FvnM//5I/yXabxnzp37rddgiMqyQMgb1tg3y
byMqjSRbC+0gt713AuEeAo9NzhM+lADCoPkluUvCHJYgNnEAKccYMkpHP4dR81pSkVDtwu3ER03Z
l2wTaarisy99cQOxkSpaJPBEZcQqX9V6ti/7nbw/6jYWmYHpmHA9gmXN6si2nTNaU4FZuO21O6xi
jeFyoBYZBDEHxq4SZig5Vhlq6E4Dw9Txv3KYdGtXPX4kwr6NebD3QR57uJiu/5G4ID1hjYDeaTuK
1Re6xPCfFbHn2AQcf6v8FQ9Uqj4SS1f9cp2PNFS3LIDCrpKmjr9BJ0BXJX5YdTKvpcITcg430JJK
G9ljFpXv8s5x3ZKBippnJiws/6Zbn3nK0kMrJZt7hvCiYD7s1IQ6cs6EIjy5U95yfIPWvGASyVBF
vSJo66b3UeAXi/mJAFHSXqqA+IR+dBiac0L9ZkHAPcVJCgiBfTDGfuslXx6LLwq+MJoQUU2I0hEe
UFEZwmkWgEUZqEtFm2Gx9YRaJ3G5LAEgE/6ToOGeP6NLBNjiyKfB98BDRDgddeeI4EY+llQtAkDJ
jymcALyDTcilNJf8C8rFhCk+Y085AXFUCz573OFdU8OracJjUl8A0KnxdKL66M0zjnnCNLv9W0FS
tQHFMhNpv97+CDQaNIgVfoTLFkNeUaGX8xsPVTwLWLYwGNWngYODFN4UydCXlI6NYLK4AhApxhpr
24zH4ZXtHZdtAsJfBrdcPOTy+GboB7k98Hgihgg4xFpp7kE0G/+D+KekwwkJByiBFvRXKRLoswR1
GbDEYuBgJQUFhWBnG6v5n6Kg764g/a0fefFCCQqCoeFWURSfXHEdMqCgWKTLkYaY/2b70e+QPkio
ma4AfVEOCtwtXKooZTkpm5CdwA0C9a4FN+JD46iDdbdB7ZQH1bqG46ohKG0itA0gIUQbg0XIUuOl
kF4M+YUskIuBbKwKFrwP30UNaKnOhYjYUxYJ3sMni9NvsipivWLy36UF04i9ztPGyoOP61N9WRns
TDhE7bycGfGTkRDBSMX3ym2rE0SKEF/Rczha23vW+IT1KsBq5jcckFgwW4lGCFMJr08hcJztxjpb
RchZB7U9Gyb2X96AdweYY73uIA+qGpP/s82xc3GR6P2LPDQBCnKhq9KZSshf+MDuTcuWRw+uk8Ip
xBshy4YFQ2gMfqPYB7xBnYXAVVkYJEKJZtRnMtSDY4FU8AahRy1IL/kDxFQixYBgSAa9mSdbKIDk
VtEzwBwwOrlGPhkEplxVBBDEWcFPIueDegODNMBRek5MsOlqKwdbcIpfiTpGToymP6gp+s1xo9vF
W2Fne7krxFmpzaUHSJPmq6Lv8AZ8RBjHjlASVTFbSEnh+bVD3cXOyxUoigBP4sZCJIhgVgiygCyo
zPjeVP2YEHhqthQlBkYUSsUZSX//j8DjL1vsMIgBEiEtqYQxYSL0ICAEEBDxkmv276PSLbzDDB4p
Qfk5uxfYbG+M9xLEZoAwqp0gYi+PYQG2oB8KlgYYoggQQIoD+Po6S1Y8Bil28GnfekGBjgVQB3s9
9Yn9KoWya9T8IPrg4KViga2nYWGguNusNc8BkGmf/06Dt5J1AXZ5qcZN9V01rA+Hx480dQEWvTC0
FAX5WSMh5w2HUSUHd6W6ErhK4BB1rDcDJvuF/aE2wSmi5m7HPxKkNKJdGf+ph4NuYeDCbvRmLTZI
gY52SmZ6ZIyF8AeDqaNVhVSv2MGpBvHCGAFbrxQOSvVuI/FqypsbVCt1o1coINtdoaFm33CSyAMT
I6fUKBEiC/otO8BSqOmWrcIW8HpODoVMPhFNgsE8um5Eb0jmYWvgQuXAx1Xz19KlYauyDyfsjzX2
uqMeHG12NNk1SNXdYtA8TxlimzR+NxHTdATrKyweemdjWigG9PAspSYJu27rXwmjJRV+aab+ksNO
stRsukqGNCnzRpsDnoWrutpSN4wcdHyq9DM0/autey8OsLVTlvdAr/Z8gAUyO1aCXVwQtueRKJZ8
z2e6M69ljvyXJlsUFfTkLOchPcJdzojhcrzVoz90BzxRdzKPA62sFKSiMK8DQgurxOM8f0+ccZF8
qRHaOB+PiG0OTVxSIcbNQH9OoTz+DVsonbp4lR5VjqigZ0rbsRkv3Qhpyw/xvXIribplCgXmyuR5
iX4ug2MoCCBaCtajnbkSbo0xIVX6xDQMGa1w70OX72dSUTT/1ro8elH/qYm5V41TxdL7OreXqudu
RZWusYVAICdNldE5JpOftTDLMuJvqX8lCiP/obOn0hGrEvRGoLg/TIdGKWUE25pEHtVYGIAy+sGj
IAegFUH0BicXBM/qVcJ70vbrztOXRsTIE9RElikv6oQtVYEKqgRO6jaDf6X1EHoD7x82ff/0Y/Q/
30QMGFuADnqVIKk3FKA0f0ZFYRMeeXECEPkAc2rPuicKuXItwjU1xi6uWDT2oS3uTPU5/AOVhemb
PeZXbEeemgBAVJb0iDPJXKTrUu0Ak2C4VBF+PykZ4+wouKQ1Z53dFqqn/JLwpExAn2Xv/apMt3+J
rHgpOhpUQaG0+MBrDkgJzT3mDZivQ+PqtTweuFOt0b9RsYnGEfhTRiMs/zulgsaOnDPXuz0CIt39
J4Gwabw3AWMEqSK6jeDugY4JPDW1zYgF7v30mHZZvxPCOJUFa7raAHsInqiO8oDyTgQrRuwx1cKW
7pzZWxQ0Nz5igoVC8NiMJi7hVn+iAYcTGxjfyMOz3KiZWewUbSCdRwQa7xLfxZrG0v4F/jJKzI8Y
0GVs2eyhwyprr46NFhChy/StmukOTlNGv0weSyU0CEZf8Q3nhFusPzRNX/VZ8lE6+jL5BHEGBje8
X8CXPvYKtCQS+yy8rV88jlWUdcsUuBsMx0DXJIbSJGS5HchIKMJsBImYUW3TqmGBzW/LjtYOvmDJ
B/lXCsaBnu+pzVnHTsghVS4eqFQInOul00GsT01a9AYEoWaRKIducMtthd0l+TWzmfH4nTKLkdPU
56MsJmBTPUmnyJ1lJ2sdivgTynGvKckxLjSUTb1P/eecuqHPZUwXrS9HAmXpBNmUR2/iWiHCONKe
NCvwsznjG9JJSLQnj5lBiZGR8SqKYUpykmLgRztV2YSEOGmW69BmSTdJA+bMv8JKsXbjzpZhISaD
GseJ6cr0RWeVG07fk94JPCST87Vm4FMGOR0YKvmHNGo512KKQV0PU7UBOkBhNeeXApwMOZsOFiwY
a4V1uMCPjaNRkBcYx7hnAcPyMPtl8H5NLEFF04hTP+UefvsUW5XCiJXUNWhApOMqH0T0CjNDAIzB
tdZUbsCsQuwltneSxKWcCgxCVCYbuayanFmiDo2gIvhnc6TCfDNKYyOltRRc0kkL4YgITR6j4Fud
Cc4MGJTMPaSTbDdof6jUMst/ZaU7zQxtF3XsHO2DgXkfbWfZd2H8xD5wRrciJ9xBd4rlkNRVEeGj
GdhrQoTNpmonQjcTVrJjFFMGDSh/5fPT9IjVJnifvNmQat/BIOg5r0lA5wxJIyXoNtarr5A/WFFB
ur6n2BDNfncYlbsaY71CcKs77Yb6ZiUz3+6YrAKqXElHkGBsvvxMEhunDsDjkdGt3sNkovqA5hSk
SshmSjFRHiyDDhPgh23av5H0Cd7NRwBLwBbKg2Qeeuwkpt9qNyL0+RZiW5hN1f8I2RJCrROBSIvE
f8QhwoP+pCBhNfnRq3iVPG0gUTZyBks6olAQiWKt0/WiWCDOCNbadRT79vtos5bEOsAcNw7EL7uV
4AhJKwkACqpwgfRQ1yigNvCzUjzRPjOipxoaGLwv8n6XPYBO9os+Wi0YLBTlvnqw6fg7/ENlckEx
H0wozNaug/QV9RSwvhCS0v4xp4RMlMXEiPdtNiyBMPuMK/XsvDvIONt/8nmXvXfwtNykjifqwS2w
BCK33jPrU4R9RCw6K6mj4EJGSulhqKU9ZNnsHnKF1tJo/K3wYxoTq1FfbTtmjHgZnYZmDrAcppLl
8jOQ+0wcgVLh6yIxENM4VS+/5GZ0jrlg7JVoQWIN+XYKGlTmPkor/WvZ05khdkGfTfUfW1DxJ0E/
Q5bmPMBh1gGW2Txy32J0ft1M/VZgFznsVRpuqzlZqbqDZeawVgizMrYysmAnpGlnjcYmCtJlknUb
hatugM7Wh8DMMc5YtqGGfIrb18PWMtS5VbpEKr0/Vq1/u036XjW2BlZBL83sFt/NOMicJLUiN8BF
9aQY46YeB8hBuitupCnqFXteY4VgaGwDl/6/Ld/dnil4LLnK2Pqc7HAh8La8+44pUcsur3E+r/AJ
30usZ4m28AmNcRZXgUnVd4QPqaRavnWQBBc0VAoj7gsFSYOAfYyIiMwxZPgJyV81IrRTyQGSVlAJ
CwnsYx8DGCI0dszkokmlAsnkkxLlvUS+sTRR0YP6iCmrTEWWk4E5KSantval0Yk6JYYl6KftEszX
vkmFxgSOVEoy3VjHM2uYlF8kQwY1pPRxTMb6IBEU7whFGzHKHFPtlpqHsbWxkL8nmInng5vPkCnF
q59fGiSxvV0vpvhUt2dIE2d0Pzomt1W0uKhobzUAhp7ov3qec+Ng25VsMM5maHSCpEJfyc6UXj/q
/hE9iUiR5TaKxDSBHMwwwik2Vp4sE+/MVsEXDpZrL6j+G7R1NonLIPHWHWnLL45s01I7NHEY8KJd
mJwWY0h06NbEanBCZcxiRHpzNPm7Aj51NH8FEVQtnb1wvFI5YxOVIRy58jhiAqkMpEvwyjxqnUwn
Sk0DqJO7EpLNg3edwvgUuC66oaXDdiPFwQ+7Mf29rdF4CERF/jSys/UnN2rE0JcchSxFjZQFbRSj
cGVDKXhj5DGwA3zzfyyd127r6hGFn4gAe7m1erdsy+2G8HZh751Pf75RAgRIApwjyeRfZtasot86
PkkGTF1V4wFxkvl+WMPwgxyW/OnJP6Vv9z2mdLVi/XAcoZmB3RIYM+bTFF/Bg/Ht+dB8q7ssWGFb
id9qzi8VcN1JCOziMpCBtLursHAQlNeEDKFODCUI8GQyChbfavqxZOoAs+s+XqFKs9FU96A1U6TR
5TcrNAmxgU7VRR+FVgZYR+5Do/7VGNwUaf45geUNgMvS8LeIrxzGnDooK5Y1eEccYu85KE9BNmIr
dhIOr1xxQS3caAEfE8pEl1bAYyReEDkfQq8hC1q/FQUewszaYVpDQ4H5AH/1Yomdqjm+lYayjT3i
WL1qY/OGDO7TJonX/LrEnHb0GnYoXMngwt2T4wFItCE4rPWApSKWCg4KGZDSLjsgXtAsfigGYJm2
Ab1yk+uEl1zlEbK0APGRhr1Lya7GWJRetLS2tfnpMEXOuY7r1Nt7zGQ0kAi8jAhVRmin+ceKHksK
tAadhq7vhsA8TW67dGg3psh6K/SJMaDDjCIxdkLVcOEJkMtLL19BD2jsK1nMzNHDRZAWOH3/Dhvh
JLQGmkdnLdMdd9Cf5gz7ZOfbMl1cqyjQh2Ttpltadx+0pBPOH2c9U/IlxUAYf7W6j9lHA1iGzoAe
3lZRmPCMKDbkUhf7uRT0yzTtcz282923cKSAuAFAYQeKEn5AHpyCXrMUBf42GtAH9xI17Zsdja/R
tC8WrdtsE0E7OfYlZ9ZoHuNJpyIyzqH6FPofwHQed7aMY2qWKBJPXricCz4DGbkwShO3A7uPTpXb
nCz3V81EA4kuyhhv+FNtow6lBA/Fay7UUkUz7hwYe+u85RoGwNMhBPTW0W6+M3JcjABIiGCDMgbB
4QtamAUTu9fapYrpoo9hRORS85vuq0BCQCcX7ECEADE5fwnkt4QRNCf10qysHZ2oPKhg+hunFxBb
gcwEZC1RGRlAEBjzk5C+oS2YM9LF2DpNZXwKnlur/7KYEiHCNJFTnFaktJDKz4/9WP8JrU8rnmiY
a1CYYj7EwUXmV2aZHx3Gc1LMybRqpompMXAZesz18q1f4aWClaHN1lR3nv5hKuuyey/J9u3XjmWs
TQgPMl8zkUVTEAnYYATIr81qV9I0Yp8+hzT3gF6CowkEHsFikZo/x5B2TOG8WBcSKYvWPvcqYk5G
MhWnRhY8dd0ETYr5ok5mxPTbWUjMIBawmkA47koQ/M84Z2VYr70yzpNSQ75BLrwYTivipgJXHGgf
IosT3BLIdA4GhtMlx7+xnEGfEHfa1UQLBQMVzw4kwLgA6YF6nVzA8Ohqw21HW0RdFEOAgE3xYCAD
dCC1Tg3Uj1qkbRqKcuoA6ZzqJ6FXWQzVqdSlFadjYuYB3QdOgwNKGlx0UG00onGLkv0P9dVJs9WF
7+LXAuoC9s680Y1fnCJZihiUpHmGwGJ3wECVGhywgu7ZTxmFsBIA1WkhVMgfC2a1ow1BoT4z+C7z
M5Uoco6HWCVLtf/XKjJsEwdNvoiyxXZQIKuLGNuNuFb2EcGoPr70XtcftDI7ApysLRSfUXHL62Eh
cJIQN6jiZ/PNElSJIZ3DVSC6NjVMNvztTVAfa4DSyRwWsxWe3erl/nE04JlNd1gtY1xq8dUGsuCh
yW3m25L49ycuSq0/HbXqs6eU8UUdyIaUDkHacV9WD2Winus4oaiSzmBhHUKX5Ph/ZTrBs+Ciom2o
hmrrMy3Puj/hAkidDjcJ+Q/AxSrLfiBKy+3G4vPFtBuwIrXcJ2zJ9qi/70VM7BP9rS8DWuMWvRRl
gsOAJYAWEE/tpif+slJeDOhLkQ61HP0ucYqcdDb/kAiPBdQAulgoa0u5azFDRH1ZdmUSIhDDCEZV
42Ak5sUy4+2or1Uc6WI3OfqljuD65DGYlXUsyBprkpfqIvrxLHX7P70kssWi/I6GpYrXJ2ATzJ27
2UKM/4DDIDy+W+6CY/NXiw2yCZ+MSpwKvgo9yLHURzFtxXRIoB976d4d3hsxxuuLQ88ATtMJgTXu
1+HCZ32kdBNZh7WmSMkgYtkKRa/6qzWgmMAKiR0v2vxfBK2cMD+WhcwWJN+yUdSjFDsCwgvgCMtC
h4MvM4XYLrfQgq9Ymp7dQnu2za/RaZY2ZWUyk4xod8ts8q+DMnQMdbNlbHYHE3e0CbmCFf5UFeVa
gE2tLjUUVKInW+659nSP0EDjJ0RUv7faRW04B4DvmzfWK+Zseww5uXz6iEIFK1gWgV71uGr8yT6u
0bQw4LewHiidZusGnzLAcmTOMyOJRzUkKjq/g+6bcFn4zz3JBlI3VOO8jeLqjEXIXnmMG20fc5oS
FwAV79SwJHw3I69BuzjlF9Z9L8Po02pd9PhSVCnxGa394+QUgUL7aEkMK1Rz4/UnA6mF8shkfO8w
zZHWWCikOoIaOWvkhVJoCXUt9HDMohOxE3fT6+2LQgIP60YGbgOhCkNtHyZiVUv63Gj+6cEgBoUo
d4PZUU31NFyZTDEFkV8Ko9dhS2CQC7bWU19Fk7h9HZp//DOCgfEclTv5vIN2cZVtPGf/chz97oLM
gBAljvN+SrZQ8wnwczZxJ7ZC7soMPjo128gksB7tbxljxyic0tI66ziXlrYPCrJMq1AEGuterUhE
bDFeSrfWBGcJNcXU9wc35kpN0ZmwIZz6vbeDXxnCpxX8NepfcWQu4UWPxPMG+XM1l0/tN9NIhcia
ri+JVskfUQ9ckhA3K1SQVPOAlJghucFGnS5gVmtfL58oHfQGf6V+0Y8kqLcoODkMwHD+b+CTzOcq
wtDOI+SSRS5dJqOoov4TOqhYE3TKyoE/hNbi0IzRy8T9rjGTn/zksf3Oem/XFi93Z+1sliQ+bEOs
hHOTKZuKS3OCRfJzw4Mf42A1I42B13Ann5uX8Ia1EKOx7tTTcqvBe2SvQ45hdww35agtBZzi5eFN
PMcZ0JWxl4KtM+yl9HpIlrgz67XYjhFvp9pUCtz5YBYsDKZ+Pg1qrOIoMbQ3wYH04GRZ8fuEj1zf
QvE1i00720/CbrDwKprJB6N8QOcYc0ug5yNJBJdM2gAmEwqsZo2KJ3REa+At7YKh0kfCFjFJRWYw
I0vSMKaVSAgGtMVUCk6+K200q/pnApWSnnnjaOk5xTDaLSAqJJT7H3HlrvKpJNXNY1TC3UndwNRE
KgsaOI1u0qMgHYWpgDgLvANxioXpTOHxh6qkH2BAjmsN7lFuite2/5Wr2jYEIakC+DrkA/EpHlBB
o74yYMD8HwoOW60iaYQupfrn1CT0cPkyQWrbTZT8GynbreKcQ+PX0nRbzfkhx0HFxPofRD8ebuo8
nhoEoBZean6uwiHf6bQkmS9AkcCds26AYNoHNZ6vDrMxhJkwJOhbIiRFeY/+21pIudI7ys2Nyu2I
FeBoq+++Aihs4A5kmDm7OyQ6NEQW51NyNS/ue6ggPpudV/kokIEsQFuFJ7HPnBujHCgu5jR8K8bQ
bEMx/eRWbt0lI0GoecxucbngIoPuJ4/UB/sU2LjVUe3gdcHuu6sXB3CtcJcCY9klwcnKs9mGH26K
YKA8JSPs7p1H1xNrK9UKd1aXHV3fPTdB/oit9lKqIVUDbI6wavZ6H19OTHd6xBN4H8+/E8FqDbe/
bc4Htatuc5V/4MPX4uo5UPWKdNDww59uat6ral932TOmYBlKUq0Dki8je4EDhz6UHIWusDp6BI61
HSHxM/IfsXfUIKLr91p+G8zKUW4Em5cmsotEK569HMFuq3XLNOXgiPfWoN3zMEKOAtdVTjrwFA8x
gdIeM5lqw2gr9VGfNNC6k2Uq8SveVkfy5QQhwql4K7/AoTvUM7zxaIVDsHAO3UuCfoGieecYOaRy
GFHGtBdDyTA0oPc++jKesunEGIeBEyBVN7fy10tk2jRmj9WEDF8YOmJ5wIBk8INlAIyjZSPGbcuM
i4OJQzD5D1w+K2pJnCMRDLroZfLuG+drphvAh9P0XeQ5dCX3ARUv34nd6cJzvtxAWyfxXW4khV4D
GywyPgIctoCxvYSoxbXvYNUZoLupSe0InjBNWzfhCbaej10nl5RkL/o0aOLRRwkD2Or7pNUzWJta
PEa1hrLN2Voqbmy2Gr/3dfkWYGgHEHZwbcgDskfYfmuXfl6ItikXpMaSVKBQ2LjqlDoEkbegI53B
xekvdPZafq3m4GmCDlQI5Q7ijhv020J45IBMNZlg2tXn43pfPU/lUxS6z86EywQiRzk35FgsZfBU
ufq3/BuCHHRmuFW4NBgLhzzfIlJeU+T6ZJ/GUuJTCKfDg+mqW/k9NuFFYfSh1M/CtnbQdHFATsTM
9R4a3LshVRlpPwWlTqi4L9iRjFZ6d9OUAf0wUrRSnzZmutPs4Iimt+mVZYJoUAR8nXGKbGftaoaJ
R/XwUNlMYBQ+IjKYYE+r2qFm+IUE8lZqzimef1KX8MLM/FLVblkngMg2kBszkoxqNPBPqf49RFut
Vcm3ilbeSJppmS965TBq5AI1KyXfpaTzMUjwSUUK8OgINonmPCdw25zAXNddsp8zv6R1CXhU4aFB
IxIPv2rfbAGqob2WYXUVD7Yu/9AF7ZvNnU2jqlXKGuRI1dynKsNkEoGSU/5Kvo+EjOAkhY1ffZO4
jHDwntNyPti9tU6KaRvn1dpgjDcp90RaMV1TAW+zuFxKwLjDDN7iJemWsmOdxZQuwp/F1HBhEmal
GzirqGaCANxZ9oHotbOt4eCfH5KzWrj6Gp7SbaLnzsPqMYDj4/fIjX0ZMdG5GE+ZhiQDj++ihFfu
vBLRtW/L9nW0AP6xvqyC6VwVlNIwzlBrVd96g027XY6/AtZwPcYcrnaKszJIFrejuI/G+qmtcAgd
3lV3XI6MUPXoS3TYpnVjCF/iy9fN8H55OFqfLtSsJcsLojT6H46kUZ28BUbii8jhbrGwbmor91FX
yXW20gOTxLsRiIObSlUFF0rFp74UTxpj3SHatbFnVtAX1Eq4jXFEJFmgelWmHn8tmBRMtgZqU7ID
di0rUG4DJ7eXqYA5vfUZaEjrAJoL88b5ulbobia1bXGgRhgZ5vrL6Oe/aWjv1OxkTParH5bMhWZj
ixvdDvFa0B4QDS+6Ye3yU4rkEqrJuTK/coW8KvtRcn+mmPhfQ+cgz4hIn3U81cCO5RaJWCNT5x+M
lObDOlScK6aaf8nMQ2w/OaH7UdsIW0+ASBGVl62Od9dDX8abOAVlaCdGQdW0HWAZp/bHbGxi+yWs
f+112nJbgEaV5gVccxjzTV5OO8dxD71hrEdvOJZj9xM2r71GUvd0RQgz+RqnTSCDIYUutHQnIJF0
K9VAlzuP5bb5dp+jl/Ap+PEYHXEEv5HMWx0aTgfR4baW+S1pdrXuXTvnp6HAlpNaxyQQjpY8kTx/
bUwGcFAaCQLzK0JVnENHMxfD89Oto2+b6wn+qqWuUeEtx3pYe/Wjj5mE1R1VR32VvhtH2dKFu+Dt
hizalWcNhz91bet/TYmr2ENfHQWP6oeXYY7JvTfXbXcmrbyNL9hzGczERT8soqGS3mfUPbwmMKUq
3urO3jDsHwvU3eJBShEImYGBpnEEKeWCLqw/vbz49pMwBoLSeMwIaVJs4yPhZcHZ4yrFpeDo6O96
WZ0hYd/pPpxV5Z+Q0saYfYJNoXgNOQYYYsxrcM5mT3gUr7Sjv7Ym8SEF2cU67KJl09YDhZk0gqMi
7TlXtpZNLqCsqaEuN89+90iaCvPCLgRUmJWzah3nONmL4BpPAJwfQkiMHqQ+lktezy9UpFhrH9XI
2XcqjwHtDtzDSvcvg8dFWCwKKyeEBVnAWOHmaOkbcXCj6RYqXD50hENSYNfjuRl+EwhisN+QiDNm
wp4cx8BaPwxNfsxGVh/cQblih6uMt5neSPFcJytVH49xTuYFEz6fLsFun3FoWSGYlG+SlU4FjuW3
C9jVgHvnDW5ln2MaX+CLrsvI/8dzLvNsP/gv2PqvQxfpLRqBEZlb05IGwjGeXcX6YFTY/HaEL/5I
rEu2LbG6AS8oDEr9Bm9sfi+ZttkYM/yGwoHSJsXqBcqAFsWXBGmhP3bXGZ8B4QfNbfGt9s+lM//O
xas838hIDkkabzSX/gOQpKxPdS4GPTxxGimaXjEGbqYSkxfKBLYJJ4udeljNhB9YaqrIMsRG1vOw
Ja2zE7EcIzEjMTBkYHg4aWM0lLY7LhfEsvGnw4C3Jg5668bDPua2IdlkRkvhUTPC2D0nI7fOiL+W
vx7D+L1tXuBHgKMPdrCofPRptv1uA1zI3a9Tnki0GkWzjMCydlWQaTO2bcSQ+p+Z1PupbpeG3W0Q
gBRScvHlIlKQ4Ejf46ANMAM0jZfRIikt4gHQNg4QKybIsJ47bGXQy9Efg79xW2DWsTJGC6dA98z/
nZWCUe+jk5vQoxnjVXQtFD4QKlrOC6M598ydVb07qwhDxHPDgPWUdYRJ7mYceV7aFgIQvQEuA9g/
o4SB1XO169dyfBTfDJOKIsXmzaujL2B5+tbox/d+svfytf6qq8dKR/g8rSd8tHiywaGHp0FgI7pj
k8CnOXwSG6s7PET85pgE8G/uSQQiP+48oU4PqGB5SRS13M0clXVlyvYoOMyUlN00Xp3kPc7fWu4z
yQKA3Gr+IFzDR+HXHabXGPlS4VL94u7fUvEpKoQ6XG20O3qLekMWYZZ/eoRbh1yFYtg5Wjex4cOr
k/IytplekTZKqbmuMbVMIVxo0HRRK8GZMkT7A4otpy7FKkL4dWe9jnayL5m8y7SiAITuwYEjUudm
9+BXYAjNr4iR53H+iICg4Ak0pnmIhq0ZPyYUzraNSXjymCfasvO9B5RSlKFX8a4xmuhxDJJn3wCp
heTjRvTa05MV1iu3KVifOEowwC65g0TYXVfYXTVQ+51HIvRAXrExyOuDSz3mlwmCIIjoxT8sqrEj
4y25q25weduQqLEyg9Tipt3Ch8LfMJnWvZWGUVEXouyah9WEmQi7z4xQoIPVzggblaFdJkpymAu8
WnEPNtB1sUZtZ9Vnp4nwwwdnSL5VSmUTWTUm1aPVIrEcqH3GYw2JRHxRGtjDgNJYPOjsaIwhtkPy
aRKM5IfNrQdfClk4Yk8JGAyox7qNN5g3ikOEmT2JXzhkA4VCc/SrL5ucULwmxBQQe8QjG6wnQF0v
cgYu7gYJneuj14MLW2jYhvfvUWacEB3sfbryIIZ4RoZ3Wr2BWN8crbrpg3n1aSrx1rmMDgrXiPRv
6UaT/qZq79Wg4UcXlC95Zx6b8FcH01Ct6sFQyl3j4GMv1NeqXcHu/9e07ZvHFTCl0SUaER1YCWep
TjxWAAE7ecWTkxi87jo2LJtuRJPcvA5htR09DgYcyel0s7heKwq6A+st77JHHX0hqaXl0W8xkiB6
lQymo4FxEwHhD/oI1ZHdyVPlUZbVHnb8kpFZXW6xbx9T+zDG4ItqDmO/0q+8kPzBYADGuMPCjbpi
kimSQiFXqbG+z8pHQYzHbq+RdYGQb2B1FYjXBFaPAvMxyPzfARqg3ZpQ/IQlpbQ8NoIHppsXWAQ8
wKWsNyZxnoxOsAdxEOwm6y6Cp5K3yXMDo1v8zcVHMfFNogR37fDhY9Ua3ARPysBSxYvPtYghIkI9
BbLKSihQsfFgTzgtdDjIgnUqZbEM3AZ2d0NURO8/615pLAxtPhhhdUAhfTO7SzEVO/a6Mb5q7qdb
3pxx4EJ3kSHsrX9Res6oR7u6+S6JntPjpZ5Vq2Q4iY1cij3uQD2q9BpjTy9Eloj1uLHDkIbCyljn
Hu/Krr3tXWANmK5ZJlAPg6E0WJqVG69ChrXhWo8IR+P0cpbdPH4bTX3RFHIfK+4Iz5z34YgBu+kA
r0bJRnh1DEGC6l2Jop0FkM8wFP7hzcdcqyQt1w+gQlnzC2ypyxQVhzFlI1v1Hhp1i46WnmNham9F
a527fnwSPaFl/eAbe5jL6blJ8zunFmrQTB1fKtlynqwdeUX/UgWnikhlFKXPyqKr20cvp07pyD3s
YQdjZsEEkWkKWMCoTV/UtCuGi9dARYFrv09AbeUIKI71h9lR+5SAfvMyKKdtIMW7FeCs2SzYC1u+
21EnDceM5pDRoOH7aJQeBxzyfWxvRJxKE7D2YUyKOrDAkHPWH7P67CBtg9AEXOP91hEKziS7ZpPx
3QX0PtQ9s08sFWyQiNAA4Z428T8o0mcRTpqG9yTsGkzzFy5cqAYJwJxCrFup/rwzvfFgMaI1kvY2
k1J3B8dkfMgU1g/m/EErznKS18Wb6KNcIBe0ciM86Aluma8H+3ndGN5lqP74iDVC/5CBApc2FOTJ
zyi33f1MX+fo5K86F1ejbPUpmQzw7CFjPqo0G7RsGOyo7WeDkXNbGTQL1nJQiS1Sv8uS1KfxXJcx
a5tizKT5jJ588dAWFlARZccWD4rCSdZ5fbo7biBIUiwqHTU8DoNxbOmPcHBCX4I1T3emILpOONNT
7C0q1HG4KsXizaJoxwSiRhjD1YFOkQYa7plCUQg2JYXtg2MF2Bt6uwr/wjYbSQKbFlbmv026s87H
cAc9p6+NI5Fq/qCBQTCwLL6Ikpq1BxHbFZANIIDUebkjcTihMdftTZ9Gqz7gsFgX8VPMYTAOLu71
+p2pVGni/adc3FjVUVfmAK420Hb/KHKpMaatanzsflPEF+5LT7+BieyIRz+2TmLu0CEHTKOQlGvB
03h1XOstoDPctmXmedemj4G8oDlod50NbbqHWpgBNP7iJhZ0rlq/a+hKASZsnEcjyivhoumafxAk
n8lIzDxbd35yy900g0vVzHTaUq64O6xsQmn9otsLn+nu+MqayKBJQIQ3AJ056ZXk6sGBrsgQM/Gi
T21k8VFEhgPcYFlBXGjYnkiVQdkjW8UBL2TX9JBwmrsT1dnHjSO28jW+ft5R1HlZ65/F01zz59cA
NFLmdhl2YmjcJxueG9eqMxASCJYrphnY0q0ZrwiAbsGon8ribOfBPtKQ5WRgafRmlqotKsi0ssV8
HGfaEPleDBkFXZ7GyLPSkdPzkQMjpKTmAGQ1ixBmsODdeOnJg+lgoSRxtfKhpwRzRp3YkuIZERcE
W9ELw3CPsJyWB2aBsEk5nbbWIQ/exWYghxLOEMuH2xkLypEEOLs4+bIg5DfW9KccYldQ4ZJMyEnb
/9RvJlPjTPvNPXtbWNXByAHHNTC5mvNHxcKAwXHhlNuS8zhgElbT03UQQMl5xDgz2E1oexTKtCHz
jwEus15GcD2XX53dXIZPiXsQ7kAGOEQbKmdPAnYQWuNKgro6ZxMBYbUAozPrOB+iJ4P5pTI9K2kG
nRZ0oLgmeO2QXtMEqxGmUzOByD+FTDwnQuhTiUbVlkH4BaXf6EC8Ud04lb7oLNyaugm9XfJok2re
G4TQrdQweojrUzedVBcpcntCFttb90aDBX5HLyci6Btz0dRv0QBBz/5MUG9VSrt+TwGQetZRSHHd
kvnIEHCjDH8BUVi8DkW5tCraR29nRvrFBXkbETlYNacIH2Da5tbGCiCBrZ5pe5X1ZJTBQpmMZVJ4
iBLxMhrCxZh9JoGznTD2aOJNDZLfd7hsIkjiFHaqaFvlxmuO5z3ts8cYH/+3peuUey0ZVg2F2YPV
matxKi6WASFYp7gZCANyLqUP2vLJPFkbs3XrvgqrD3M++hTVnE5j2yzBwoke4EQC3Cw71C9Qt8xg
WYKpQhr35vRg6+ClCpGbUpu2xtJSisfJdNbyKtqWigejpq48OZ9ZfoG4O2vJ2mBfVMqmJkPYyc64
9zBfq6KS4Btq+eKvgllQUVjXSFAcSE4DqLPWY35nI8JiFAFA3mSfcbjM9BetpvTHyiB54TPq6Cnb
9sRbsYOT+VbM3iWNSaMFbax/c9fEDY2FFZHTQB5UTH9V9CkLGxlttZk8f6WVwc5C0WuS+azCE1HU
DX0bo5m3ilNf4u0jHB32VoMsYB9DTiQObOQgbOrzjLP9vI5Dcvlm0MVfl4JHxO+sZGeKiP/7tmX8
o6EbAWBLhNPAVMrKL/y9rfqbR18VWVUW6AKFjwKlmXxWl4mq/Fu9v4uoQjFRmzVkzZgvbuz0Oox/
0Pp2Dujv0BzQIiYdWl3G1qRhlAy5gs+5uRZDdZlgQ8wgMi4vLGaQz2WS9jICNnfqOG806ItJ8Nqg
yC6BlmDKiFB0Uk8FzEKcrESHo8NH1GHOIfYb5pfBfo8cKFrQQDXlRzP6Y4a7OSLUHt8wgWzwAJYT
WUibwUCIM02+EMRG+tx69PYwQgFN1WMMHTioHuNBhKDccnrcbkvjV/UrshER+IbszLCaztwIqv6h
RDSfQd+9KHELnDoBM2vsI+w6W+4QRhfSfKtetezcV/GnLkCuRbWggNzQCXUZEdj2rxhN+Mw/CqZ2
ASNkUVKHJXaldFTwz+yXCDncGBOVHJd7vNm+xvlJL2/EivYw2Y0HBwqoP96KIFk0ofZoYMAt6gm3
50Kw5+/Ce2qNG7nrQvZ1CX2w0Nh3ISNGNLlzS1Sqv+5xuOpm759axj8EYeyDbMV/hC3n0iNX5QAX
8iybMRifpTqJv6qBJ42Xk3ipjSqpxrif+yMcWHwB4PVAAgHf2tRwDRlEcyYtpOLLsaXCSqO1EXLS
x4h5gQN3KoDL/CHCKoMbOQu+xvQ6gR1keL7DyougZbH7o5ZjlMOc962TsFwZeIFy59pOvIwVyjQ4
rjrTW45z8SPy6AtA51awFGr1Uckd9gEhVFybswWFGB9CrDnlu7Hd/LIt3kBuH4gkO6pd0i97Wt6o
D5dON9OTUiaOA+YZmrXCZuJsQeNqyeCxTHjI8+fAWVgbOH7O5qYqrgH1j48/SwLtLXQPscKioHLN
ChfZVb118aavYY5mRbUuBuXKvwGP24kw1Yr+4cPk4D2lj0/dtEzZkzWAp4JntsExPrqMrlro3czE
7FNT32Lw5hpShGzHQMQznyOz6InU0rpDf5mtqKhQ3WB+KyqL7i+coH8H+5qLH7Am1u2dAt1hnpGh
Jt7G6iDqUk9ODqm584QTObTnh6jozk7ZnF3LO3sRxnew6jRIOh2vp5bxp3Ehb4xesrZPQUiFVdHU
M0HptX9ObC2hXK0ROeg43DZTslF9exXZKscUMtSpS58DPTxGevwEIwEdXtYf047QQKxeeYEJERHI
tFzaT2JLczVYpPmTK3998uoFexgQmQU8tI38Zj3BBIwI0Ea4YCMLgefPIAWthNe/1h21DJmm/k3H
O4yTe5STZzVU19xpXzMzBlIzXrIBM6A0B/cHwy+bp+LDNLEL7OJtHnbfOWl7vsb+dCgpyFizHqah
w0kN6a+e7wfX+6B6mzJcU/roNbbcg1nPGUbo7iFsmkMcaWvNsHcEjOiAvAAD7UM+RpgjYryHjnNQ
iqXHYMfBmNpr0v3c/xlgqY36rmGOo2q7gJLS+VSmBKJFRvLPhRF5nXIBhUgzoDBZhKCSm7XzBxgd
MNeYR3SxhAJQcGBfDhttHQrDCXsayLTlgJblnFJCeKiu3RHiJy7jNWkjCsoOP7+leEXX4b6bfXSo
W0pGG+AGV4DeRBuGctDymes7cOkYX2P9i4k9EDGBYjKrZtQVVpwCJJXdAszVM2BREhdjdSObgMGA
9NVyAycckKz4AJpNEexdoCV3wJpmNhcauizIK4tkarBx/FJadGD2pzd+hs7VZXdrWBPF3jJJA3x2
rnYZwhU0XvqhJIAOJkSNrNpJw2vhOBug7DYzFylB1i4Xbt21N64zwMnR23VBtOfabPXXwE4OGlZ9
kADnKFnf3zQzUGKKcLUiWVG5Koe5hdHn7Xt6bthRY/waA6E1QJExZnI9BrZYQVD6SFXQANB75un+
qPmYwt9O2rMLDQfGxrIw0HVmErZ9d/yX7TLh5RoTIctJ0NXRLWOClYwts9i9UbaP1tSsbAueYbFv
h02oJM80kjErBw9cOBCrnmMswdsTzrp5stI1jma4QALLOJsSWzkn+PTC9EgYkWJv597pJXBM0r9k
YQbwTRpcsGJqX3pwN31Sa846JdP3OIE8z7BM0xiAwE+9MzHEJqzUZuJpsEVHY3pp4JEOnXGdUs18
MCl31ZyJAn3vwFB32pQ0DqF/QmRKDcDSnO1thE8LXpZTuIFPW0Vv+P3boLKy1bV9Rg2fMequicBd
sZkLtmRBQwErBmtB52AcwmllfWLB3Sah+RD4UtsTLR/X90E5jHsbNwDNbV/77pgRyLOsW8anccIN
mefZJhMxkD63HZY7BoxQrHZsmMAmtZXK9o1Dbm1KhsG6zVPsPdSsaAz0syIC2iRWF+LGq21gNuxo
3NRMKU1qlBFqYoLTwGB/NIVysGlvVBK00vEN5cwiVPAVK3x8qs/Z8MXrq+sN0F1QwmKFQWCkGwSr
GZqSkbQvr0dt88mAUZifxVlO/6nAJ+akNk/s16h6m0DiMl0kPkgfyoxwzJtpb9oN3ARUPn8G2IWO
b/UjT9VRA94qHqzjKRxvpc0N7P7i/UygQYD92Ry+YTTcq/u6xrLCnpdD+SFZ6oKt29FrGBM4OnLg
UqU/FXP+CJMfII+wO647hk78an7nQMngcauNI3YnHqUwSBgyGJ56/pLM5Tfd+BqdBPi8Dsuc9wgz
s9hHPDV+YBqdYCOa2MyZQ/5gmTd6ZkwFuAOeJPod/xO4DS0WrxQ5D7X6agzXnhF6N6+HEj8soNTw
lWUk8yhfZaImWgy42KhvwNr5LxdTGh6UR8XG6vKK9oXalTKppwRSHTqzDBtP+hQv/Kvsq9yg7F4X
erE0QbrWrAaMuxxjXrZt/BK627EMV3wQOe97DFcWekMilWKg5Zz2GVyNnGzBaa6PvBIYsKrLspqt
G3QYSLTTA/ZfDQufkT4A2FQf1RAKbPfHw7TiYK2Z7y18RIfOi/tLU3ATCuz7Uqy8Txw9Ol4T6JwH
iGdiL5FTftOBp+px4Iz3WuRs7xwddRXA0/8Q9aZdM0ZsFjNkVjMgiD1lsAqSH77MYPIcpR19YeZf
Y/QXHTUZY+F0OBKvu6uoNmKeaF+2OLU5a3kWgca5RzfdDKd5JHARsSy69BS+EXVc0hJiL7a8SA/2
TWDi6rywaWFSgMPpXzkcwPQW8rYB2ahrPfPdCUck1jvZdErUcPwSjdJZ53bETp2nH1JaFdOviriy
Mdddqqz7moJaw20uuMmcPCiVddIRETMzcUKYW0I05k8qGN31XE0TV1FMvLsV72t94+Hua14C5qU8
28xrNrTeLVB+PWx7zJTYArbyK+u5BGbmCqSF5Y8aMBRjSQ0DPMnVCKvJc7kFzVPbfxk9xZvgqLC0
2EN+8cVB7ypIvNDHqemKLINA2jY6U76Rkoh6DeMPS92w8azyKaZL5R0zQMEWyAO6qeKfEY5nxf/U
6HViaka6YGyFI4btp3b8GxmVqu8e2nA4ColsdAeXNEmFKcNrZ8OvDU96Zu10+ww2SgmznZtmY1sf
ZObsIbRS6Z6s/BRnFpcbLyQVZh+Hw2SWWx16GsYry7z+Ndk1rmRHdZC/hnFZDX8TJgaVNPV5+1JD
pEnnaDtD5QSEYNJUBfjLoPqmkvJK9B6IJj3rk5XBkgiwbIrMBX+ofFtG96PODAK0TU2r8B9J57Xb
OLKE4SciwNQMt7aoLNmSnG8Ie2wzk80cnn6/9gIHmLM7Ox6Joavqrz8IthgKgmkm3CcAiLgJbXKG
gbBWjW3PjoYDiPlT5ezVCNBle0CqeMgAZiYX8T6cNVtpeblDlt4H0LHV+wC9CqZBYe09xaCOfpMh
XfksGtXXjEUYOLQ/6sM0uL1Bs4K2pep3NdlnxdUrKuJoHWdn6OiZspeQ1ki9Agy3rWMFxAdWpEdB
Kg1SLg/fcQSeMjNx7OE8GSNR5wKDfy7Ws47RqpGeI/s5TS4T2pVx109P/C+EPYmvR5BC1yz7Y6sh
JKYAFSCzSM9XRT4HMLCUIYKkZYBIpjo7IxRr2T5OoEs20yjjPUqImXd4CrGkj+F5EdTejRA+K8xw
hm2aT4fQY4G6XGwhPzXrOxJuEEPhLxSpV/9B5WhitmMMiGmHEWdW1pJOe04HaEhR5BqrtJ9f+ujg
JJwwpDo1WngVxfKqEBSVaVgzU/W68VVK/NAWk1bJGk5TGV8FDYCbETElUQSUPYsk5+hg4SCc7lwk
/ifywRmSgpnChM41JFqCeQel0gRdW5u7rR/lEEzw0ksXbZOhu5JYbNopQXJN8dI29SlUMFepFR8W
ooC8vmmN+ZFCQ6oxZbakuU0VeWLCWguWVXkZwidzcV4KNiJm+9xA5mdGUVGwNsEdIXu9sXiRLAGA
ghU6iFfeWqEmLghxnxLsmCCTerM61tVad+I9hz550Th6s2gXMzHOdXebyeYucDTLHOUOGMCBg2zp
reHc4tO5Jn0QY7eO9mxqXSIoBF7ff4JF9bSBgZGJyqSvFRv0QqqNUKgbNtwBlrluiaiGr3On7k4N
n8yKrVVuYgCeDLvMLontiz/Mt6Hm/lQFmBgQQu99dwCU6kwb24sOJ5yBz6lgM0kCY0haQOdVup+c
quk0nHv9Z5kuCYXCTF6bZNgbeDRnCLAXeCLm8mNhEJduuhmjFIrr33monlPb/CNp0eMxtGYgLbhp
YgLOnI7i67fOr3WfHHlNAxdKIMOESptKfwmVVEJHwlEAYHCTJ41U8UmZlXBTDLcxU6rCWUuoOgSX
xX9UkIuCykrtWCLOR6ZVYam3t+YzDz/eGZQWynsREUel8urLs/0mOT0thSJg0dhAP1wurQbdXPv2
69ti4VTOhN3cq0oBpnY3sB+CdyUH50UkL3XiM5wgKujdHQdWw9aE9jypyfSlZheVs+1JfLZ8FFiI
6Bc8+dlgFFT+CWIAx7I50oF6uDHftWb4LjVF5uANywM0+8StJyED3Lxsc35QWaGy6Q9Iju71xn3r
sakCjTDYvbH3tigbRF9BxNx7egnTjqEH+/ZIFv868jLIz9EtUnOzcTuxpk6oP5bIybXWgg7mCgHd
B0lkSuJfmtlWySTvTXNa2q3MntW4oqYSVmIOXFTqPNZjU+BxOi49QlRN301+jf9AunPVEFd9OFb5
Ji0ymKh9kT2sQoz85rTf+NUnauxNzhbL9tp7gbsCPbxnzOtlrjD2pyJ7YI+c9Ri+ciAaGWyUaifd
RxUizZ5Z9tlWi7aWorFgPAu5h5UVL7Fz0sZMcaDUGO9D7YqMDcRiHeaUwXnV9y+FeSFpTlWaXHUJ
DJ4ORGhO8mqgowrzbcd7HMMOQHQI9f9MCVDTKQ/9jD9xq5OyGT66s3V/MPS1MNa1cN7q6FrhgJUr
kEFu9JLFIqdTE74JpPIOQIEHIJVSrmYW/JnPbg9Ye2o/hMSHm3EwI/dFpyBG7GlM+BRFupdcqb8R
MDlPOKb10XVh8BD8X38+ag3Gdyz/4odUwjmTJGWBU4m4O+rs2+P+c0LtOBAUxAqFhNh2o4nqUELa
L3yiaDYAOBMs7SjBBDk5wCqJ8hezg7UElU9DuGGa/W8H1lHyqT23uzObaZ177SPNhkLBJVnHnIJ4
wOw5l24Zcha2ENht7SYm1Kqt2bYjPGCxZBIOgD0v0pCKOt2RDh151p61x72GDB6sisnE4T0n55zO
C+PXOTvTPJsTWy/2wVbxiZZBUQbuRsSAuAC2aLEzl6ovOOwtxdO/FOTsep61Y50AiRN7hQuIXumH
J4ZbrchX/BLiUg8Qr7M4mfIcgHI5DJH5WMFJA80eK3/TFJx0/UVt5V1zvmbG2pECz7+QFXWxxk1s
Y0GIAJRV7oc0YESxyWS6pbDSQoNoK/FT9THFABq23pbvSTUFbhFCZL1rqfUK8x9POuFyFcC0GpPR
1vlQ+poNdiUUXvs1VO4sZpfcl/VPBWJTQJTT2U1GJESov7dwh1e7qHnaurMQc6ANcjcmK7N59xcX
aybe6jyx4ZzPy071I6TQ2PM2xMGWYVpVpBiDIrYEekXTlv3AumdCLNyQnYRzxRr3jtM6boWKZXJo
pPlFPRCNQdg12+jmm/uoWH5tjj8QwofcngOZenTjn2kxrBkqwTFG+GWq687hqOdqFVZaPKVgbiSk
N1A+8NtF5ZzPLp783NiTegfVp2fM4TxIsLwIuQhkROR4MEIviYOBiaCaDdUF22x2hpmLxUBjUecs
8USczObGwRvJMzxnkkCVPGigVygKPPaajSKqqFcoU4TFHy4CIwcAXvWhy8+CeYrWDWcX/ra02qum
kKrvzvO9jU5X/dGQ2gIaA92zTPpdyIeN2bGafXrrYN+rP6DAFAdXjTsdWnyNjaIaWKgzqtsbeOFB
fNgumPRv3qUBAspVs8OpeRenvH0kDOU5iW136oBQh46FHASnz9DlM0BhAcBY9M/SY67CCsPz87US
U9KgJhoPOEOp545/TYQx/XY4/VoLFkbMFKSP+HdV88yafkBWm5clMQXpquziFTcJb2qsTdh9J5e4
ZilnblSfu0TY4vCy5OPFRB5dmeHagCQ9QVVVs5CqLm2yn2INDRI9RnEm4BFuNLvuF4ZrBaX5xvPo
ojjQuU1yv+TZgWHToElSw+bfPwJbNqiTarjd7c5SzFo6LQhWz6OGDho4Kfa/ajSIc0WkWGdtuFEW
sq5unI+qnGljvaKLFTaGL62SQsFj6p3ohn/zeWCV7ejltc/kFmbnh2t6h8jzX+IRoumyeFBcJYzQ
4aBefYyXEFsaQSmJ9+iSleugzbIqCsxk03E4p9zDzsNnL2yawzOmbM9tDujJ9gJQoVDiEyfMl3sG
mEM5s/8r7n2Ew5Lzh6mVKObRRL05gl9YuEr5gVkaK1rrM1Y9ypIsnYqdJW1UZ1UTOHF6CWnIA98E
BJ/Bs4YcO/64aGjop9vsQ56cm3f9n9a7T6oH1JE2W0P3nGTpk7FYuIoCjM4dnmkZP5CB77NXOzTN
pCPr9Gslk9+ifpDsAC2ff7cgN0itZn0s4oqTVxhnq3afizDDrzi8k4R7VzPXKH80x/YHHmyAZu2p
qvEgStYmJ1Fqj9eoKY9KVpTVLwmoR9Q+R74BEJUeXSgAkEPWicKr3C/ThSXA7rfm6qgpNHL7nXKR
oTnrIQrkBFjFJQ6a9SU6a41FJC4blKpZcaDf0beTFJpHjxC4IbTzzJdwqHjYGOggiGqjt0el7xeb
RBJIQtn1nN009HRl0aMHxK/AqIU4YsvNHtVB5hJo4eRQ6iuS6jZKiND7rwJBCYQ22EKnvsJCoPzR
mTmq1wi2O4+4j3EoRz2Ezp7MaH0vmIkGqCz2zH6Y8UVYHJzweOFtTCjgp8uo7K+wnxj8aLuk/0vA
1Zk4FECqXbrBdw4MSVcEk/kXziTcooC2OnR0jM37E7sIj41Ob2v3rjLJ5ydU6Cdo7GHQqxAlj6/D
PWzIXZhftPLF4GyhpyJp/W7m1VsoFyghLkWL4RDpw1CvKjeCWGVeuOpwvF1jZ3Cu1DTPysMqBHjE
DCjrY7ySxpPakGDEZLACJlkh2Zjt2dopNGE0TWip5oqznrd1OzKYLhRED1tk5lTGFKzakQ6cQkbg
sCXzaBpuqmyrZRa/W0UmxfSi4ogk0IoFkGCY5hl0X69PrXn28+iAU8+K8QA1wL0amqfpKSERM2FH
YL4oPD8PDeSZv/QfGLAmtBQ601moTXccej/9tEodY7WIkwti03BaCTMgD4Q2aIalV1qwB7GnTogc
1kDAG9RzEkB04Y3msOL41/hYf0HG1adrXwdQK9QAvf0SFliquOAG6gEmaqKg72znEVYM+S6dtgL+
9dEPD0Rpjh9UTIOTM6HJq5OrXXDzxtfchdO5cP8aFFTQxpEFtsknpStxIWBBwSDTLbqNzOAj1Cup
byfrKS5/7DDHdiXYgCc1BjVp7yQjBh4PXRyuepnADNkpXHASe0UVf8jL8CbRYCUW0dDms0xeO2QV
HSt1zjJp3paek59nd8r/IH5vjnYodZuO69FzUv3oY7rWY54uMWBrV35GHPGJBzCqBkJ2ynPq8QLV
H5594rynY0r0D9wzeCsI1Vz8ctth2o82DkIiu6mTSxQwPwaRIKDmoBzF3hs60XBgGmUP09k3Ay1a
zw5PzVC5sTcnAvsU4sXwxuQa4RjZeRDEaXcUkS3ksKkZWnz/qc4o8NUvWHpTO9vanv6gUJcnt5le
XBvhfHVHcVcdjCpbGqS1zLBIKILLN8IKQUQmwrVY4mMUU4PeJGtJPLJwREomlqYHfExZ1AFQ80oJ
zXplxfJPJHq3bqOD1yIuCfku0jfBet2jMDL4x+Uu6bZ9q+3ypTTvahaIRvtMnR3KcadolT6t/hDT
1lJzterBCB9Yvt1XV81EYRV/zuXZpZMIG/cRS+xTaT31Thg0ENWrR7SEHK/NfiK9rGJzyzGPrb2n
NNMutI3QEYDW5g4opmMCH7KCvAhsgdpHgDBZr2S/zUlnsrJ1DSV+Hp3AxBCjprFguabRauZ0zfng
EN+oXdLZ5Xly6agHi40Hk6if8HYyudgnIxfHAr8B6JAE+Z3YmkCOunfRgZrRpoSNw00a+NR0PgL0
m2gG+CggtwPE3qImCtM+D4t8pBjtItpcC72OIeeH0ZCJAp9hxbs21sPpqRbFYzQne9nPYMnNd089
nadLM4lLHfUHAemAICVcATEwS6FOdUQPVOZmKJpmldX4rjT608Boi87JT6PfzCJMoBIbUhUwc/jB
/v1h1p68dNp7gKOZhRQksxY4leSQCGKFZ7QGffOQ6QlGjmKbhfGrPya3cNaO0kFli3ReWmRR4nWB
LA2yxmNBGlFYxQ+5P5I1Vd+GeiBIo17PHfO/NiZ4GHqrKf/2xPBtpfJzdMq90Mv3Mqm3vTPtR66a
vSQvXVu95L6OQM1UcUnqKqJ4dzMHerZ2ijztW5P4EbEEdpBSq+VozlGCID6l86rId1HNRgjQtYQj
w6UK1bA2dUMhsb/0kWeRFTC8PDVUqHv6O5vOA07xh/jDykz80BYyk7GvQEO3wGfnT2FGxCQcFhom
9nr3ZA0LmqFWbApmYjp0KzypSli+V1autnKCmU+HdmXDCNKOzXCZqmGTNozpOENZ9NJFScjVIzRI
9fCq9r3tu3Pl7DUigQFCYd5fUQWCdpiQJy14SdrSB2mHnNvz9L1TTuva1f4tlZGtYisJtEnnmK0Y
y7GdXBfNfoHjxVo5x9ACJRDFF4TNjHlAeWImq3jgaqq5McofZh1afhPfGD3ZhkqKURERJkv7mmYV
ZpvRyvCDPBIPeHm+mS1WTb5NscNqBS02a2ff3LROBseG7AXN3XNbZnNgM4t00erIhBxZfFTZ55IY
E2ZWX2NDUEfJsOQVH3ZoIJL1UnKimFXFu27//VLCSsqIPYPVTA/3OI/J3ujnKzbNp2UUn1KHDdi4
rBawA3EN9wl/E8CGg5csBIZWm3a6gZiJFBsPDlj9E7k80u4nfqIW/2YY1TZZe0khCw1CPKecNaVw
cTdQtPmTjvK96WDmT9lmtqEeT+84jI3zt5dZKz1Gq1o7T0bqHBnsf/wYefok/ghek1kGEVsLxs7B
SNCalIwcllzZ8/OEf3wSMctBiizLYW3O9m2prLeQAA6iWh4KEovuJzyBvsP633xpE6IkxVdIZmVp
skwgvPOAhjSiHN3Vd4i+KOV3LVvSQwPT3XeyVe2FVxgbtHTkuCvKEHAZSCr7ALPcGXDC6D0Y5ey4
WOkZhtU2eOHsYYRhn2drZ1jyo2NoLGwH8bpKHHbgCts9XqZmsGBqZuHPOjgZR6+U7xEjUotwxNDY
KaZP5DqDWiOtBoXJcZnAnlpzxQ7SJhgJThp4vyU9UIRNfDaNOjRykyVTNYpgEdwtHPYAoIYGVmrR
BBFsuIJZySix5mq2bc63MLzPqBwC5QjmTBD/AUeQ0/F2OD1W2tO3BcyTO+FmViuXT7R1qmlWOcBs
dhUQQbMEe/5jMPD8HpCcG5DXi18axbbg3tsrTXtpUfhg+A43BwqQUKrBwONcCPnXnUYQG5QDuhOy
b2wCn+6neTMyBFbzS5TaWJgDOiVUNVfPHmFhsDA8JpxZ9oSghTcAKxYE1/Bxknrl82xgIkviyrke
47XhIFQBsaamSS1Fb8MWnecfKee9J37D5oLmEP+Lph3XLpgAyev5AuzTY1Dqfnj8zGm5r5dpz8L+
3vIYjZEJpgz2CV1DrV2mDvcl9VudeLTbAWZmh/6eA9DY6CinOK5Z4ORqV2zDZMrM8BAiNCgw39Tj
TwPPuhlonxhhFUAPK5WSTRFLy/Ocxgc+03losKMyh2LbWsWLwxfJyMG0xbWs9R8XpuMYwR3Jli9d
NLg5RzcTiiIuftssI0SOTAoNarER0YD7JI7tUh6giCxWoVuQIYeghs6twVWJcTLDtwmSwPQ5hIGP
1YwWGxulW2687uqNcPUzdW9h4VcN2reVlcePCBivRBsjMSB3khuWSngPI9M3JDOr+/L563mooOSw
rTeQymSvEa4gjS2viz1vGtxCaBnVSqtj8sIcczUM/zw48bSfWYSaZZMy22pEw84GSXVcSQXcqN2i
Mymu7s03YrgJPgKhflO1Yqfc4tKEw+SoOufGbdZQir9s1yDXFygAuZkg74HVYAI5Mae7M0qw0/yM
kx0txjaDiwZnv6rwiWJ78AdbMkXxWm9tG5fXZJOhDxnJt4lZBbQTiFrKPpwpZ0HOZId7YdREhqiR
V1/n+qc5pZg/mcgTr7g+QkwAU+AG5myFxwVBv8dUhIF73m2zbnmNy+di3vPVQxvndeJ4i0oclT93
bDIVBabePQ/mS0OwSteMd81bZ/m0bNG9nY0X4V6MEjWzxPHKyZFStnwpoKmFrhjq8T4OC6J646Nb
Y84mzHSzOPI1ya9m2ASjg/VENrJBcAIiP3joM1dbRxU2gbF1m8NnPfSQMldq16VLXiQ29pXj3c+x
A1b+ASBZ+9VH27cYFzgAiKMYv0rNOYp+Ycp1JRp/YktKQJgFnANQBOYYbRDbvrJcLwvgm9apH+7v
0nb5thfkzVBFN+1gB5Wyg+bRxsS68kkuwUfOD8Oz+nXqAHwZJDy//M3C8snlg1lk+fpFd/FT0A+t
8Snv6bQ1Up+Rkma5+LJNXhjJvYVX0rarPsqPQ+ftJW4fFq28Vv3LSjNIFGFxmbS92Sa/S29h9OBs
stEOrIVX2+yC5jBBgceC+WG0sO0pkheDE8lhA+PH6U2YTs/pJeatIdIY2Z37NbBc7cUCdQ7eTiZX
3GSRzbB+waH8kPagwhFpns8qzDK1MXZMwcDtgsG5HD/csnoPk+d4ZsBEgIuBSRx+q0UrNQ4H2uxq
5x4IgPgINRbNmJ9GQ3Y2uGeEFaAUAxF5kNhBK8ytpgBnvbZhO/PlcrIpmD3TgCvJAixBy+RgrgxU
Xjyi8RuHB8anNB4mO1EGzDESpxp7aoIU34pF0SibBFEuul/EhWGdk0olVdLOlLccy79LCN8QU5Bc
YlQc/jQe2CqOPXGW7sHKSpBa9DAHNYLYdFOQhQyeHTCqx9kCS5xvcAybgENprO7gQ2OajGdKdfAQ
NA0TbviILCqYtb5YVjZs7mqKAjJ5XcHuGulVJdqvEgWqzuEMEMpUZBdjoNisvTXiUpnvWoHp5Nci
PxlptQouU+s+58nyBP/H5MxY6F+tdLpE/H9jGOknDZbE56ZGztDeMb1PZotEEC05vXZBo2BzKzVA
MtSp+n6W4y5XH1jbJDlGYzyIVEpPwR5/Zz8SVCVatyyU7bi5oNjuANv1f+BXWwkFiIjP7TBTIQYu
WMze5RbV3304AzVgYIig5l/LqkEzU/wIESDj6jJU2cavQRLjkCbBhnCv3zxmQvYj8Gy6AX6LFa7x
pvl/kdstl0k7V8ozTRthjbRyPlea87i08/ui2Y9owlmE1B3bLrguJQUygXLKPDnJtUegrCu0J+mV
N1CSVC9voQh3xXJVVmnIQGhV8SESyGLKfDhHnIX6wD6B2JmUATUxn3zYPF1OGoaF8iKKn/MpvrU2
6qx4ZZnMqKkIgfVwz8J3jwHMwPd6w+pvRStRch0nqE9F9oyH5TKc5nS76NVK5VsAiyV5tf0bgTkg
ilcu8v3A7hrQBU0rm6IM7J3XDOoXoLQGO4AYGiBwjU3JwvqKV5TcR/dLOQ/ZEC5KxNLoMbaOmrsX
45BPSFrhmbfdWZm1zkyfhSleOxkGYzHDO8EuBhnpKPZmtGw6qn4NTMtCRE1phsmO1ZzWiqM6mOJN
lb0BJHYei52HSotRlzHWcz/DFPtvIGfbMl77ytvJHgXsNP0sYXSxIqApJ7fuI9bSA5caBczGdIwv
AlKI2A2ECUJoZ+I+quIv6WBzyVVS84ffv06Yj+Vmj2fMv081nXRIUhY0066xV4qmZUa9OD262qOQ
WRCV0cqZyaeiog7ZpwDlx3z8zs2fihljJ3rMNJM8T8XR97LXmFqPlAgiub5KQjAwrE+qoTkyGECK
J7mTVQwglAbGUocGUqDo3LMhbM/2v8XYKEKZST+MDyJiNxqCGUgcyJKWciWsgccpOpj6+MXKXa3P
Mdarklf+wbAw2Kd9A2Ow/J+subHLgdJHW9UUgaizvZ85F1WOR15Hm9PZ7nX8H14IxQWfYu/q0k0o
/WOfIS5hD0GVnfqzP7K0mUJFUxeC9h5VtGBSVPKVuR0DJ4RzPJRHe3YP3uC/dJPyecHKXVWyKHf/
CDA8wUFETdDxyKygNjgYnuo7/Iv+dhpNvXLxeRLT1Yk2TR89eVWzRZN830JVIvGr5I/4P95AvCcG
TuYJFm1nb2gOpPnVP1ckZ8Z1vKIPKu4ljMh4tOjCf2KhCIUhlrPdzq3gkEV0k618n2xsFRqGwg4H
LhDEO1qyZ7tAXARrM9YHmPxHo62unmTyMHpQWg6c7F70+mZyjx77T5lUvCxaTSIeblQhcVYQdpzR
BliP1tWE7x/srbuuH06hSy1Lanr7z1Tv7pP5i4V4ExtIkv2NesrMIQRI026TXmPkZqvc4H6liALm
IsiYwaaQ1tyI0p3yPIg0uFDs0J0pJLEi6dg2vi5hupoZRAVzfZVgkYlOhRLWZxWWwSO0qY5o9fFG
EvSpnd0gw0DM55hhWQAN+0+R02JYHu4E0Ftm/SpH7tFu9mC8zjyejZFYnflGCE1DA2nGxgnUOFAf
XJ/EUbP6J6cq3pXjSKGcvJhLdRbpHRsyPiZLf7eSODHDOAaMR7JEalx2Tfvk0VJsx4LRKRxpNdh2
SGF8FJG7n8vhUdc+2fxhR5qOG8ZMPjPc1x6KIZh7yCazNcS2RKimO7uS6FtAAk/f2HUk4bxPj3OU
bS09PfYW5JdhegihH3iUiaVg2xsm5jk0WakO7abAZBzUOvzWy4l1brE8Wnn9VE8vsXUtwhAVOW5n
yOKwojh6rTiwjo9y/OCaWw2+HjcFbgHFZmzXJTrnsJmY1q9FetPMQ0/MJgs8uMpQJ8LM46j41WNz
HXmEL01OMLYt7gLe8OyCWHb43dmRRfXjwM0mpu0+xPiKZQq9ueXYr4l/NXFRydFbVzqKER6vqckI
RJU8wi7ucfN4qWA5xfH8zx4c1Kj9oHyN1cWwrei7MfDKj5w1jpXrmYiKCS5zZXVv0eKvE1kisC1W
JcOeuh8ZkpyyZbXV0QLE2DhmCSyYoEyBAUs+ALr7h5ZhLp2udOHmSGiqqbBnwS5T1xWZbDpmzBK9
9RnjlWIR+R2zLzKkqSJK6Kg65j7BiZ/1FdkI/RllLyWFI9FNsTcGKllgq8Ue+zRpEgGpeY+DWQda
nR5T198ptkYWYaSSbKvRO4WL9pAAZkK/VfpBDKTkMJ4L/dyajLzOHJJZaG/lVP2rZfvU4r5h9MdY
+A8pg1jZlTfNEm+Gb0RrjToxO0OOOxYL1mko6LmXbhe51Uc0z29DNl380maMzhkwtO6r9rNNVsPN
7Aja8OaZpKQEodbUIgzqU1muw6EA/XIZ76MaUwjRMP3q9J6OiyuPakYkf7WrsbidF+PV+O3p1fHK
qsJ14xQPQjoURU0eGduf4M5rSuKUoXdk0IhwsWyND3rynzB2H61EEtsANu23XxqKrrRJj2Hkf0Ac
T3aLSbcypfpxloKQR+9Up3MQhkgbvRhtTtuYtw5DlY09HfyO/WXocACnPtKSqSnDI6pbJs6kwREb
PetYjY8a312Oz5pNBPBQ5+e2NnDB0kEzOOxJ5QLOcoFFTe8YWyCwLDhT8olQI6/aibhfDwyMAqov
6UcYuf/S3gUfEmf4dGeWrGOzo9w3Nt13ZnWBOfNgNku6rzoMTTivW5sIe/6yacJunqC1xPpxW+1D
SyQNWJJvM92AiHMfdj42wgR+4SjUM16axkvpyWMPM55SFmB0Gbi+fHLZpdoTni1wtwej2Odzsnb4
CZ5en1svpMpOtBPm/NSRi6tMBTr2JahvifobMMNr9lW+QDxI4kPlDsaqXAgn6mYvXlUYIgq8S+Y3
dWUmaOeGmHbYgzzWrX7QSv+ivh1Z85vB+sw4zQmdREzBDKTyW7N4DELDX6eSUEu353E4oeoXmhty
vCJyXowvIKKFpNm0kutMqx+7OTNOPfwHk35VQ3Gg28klt8FasAIIB5Ybs6CnK8UhWZpgYLaP2Dup
BpxY1canPWUGxlFvM+IpwKA/s2PR7y00kFXqfk1jtAvjit4gPDbYThJPa66GqPgAqlnN/Id20nxr
WUcwsYaxSeeu0Gef9bF8Mir/EtsFqXo+1ilWv+mmaNVGBTtX2E0mBPG2xOQ4qqJ/s0wxDoW0rOfe
AefOz4WWNu+UajLp3rFiw/MrM9fCqdi2WtBrZfU9x4tS9A+3okHKWzNaC5zg/WHe1tp8aWRRXOeZ
mpoyfmEacXVkkrOypQQ819Y198ldwv4oFu479jy8e+iWM+s+jzl9vaG7Vb37gEVltQq9Dl8YzrzW
+hnlsnNjyOZ14w2BoWg9Y04WE43FMjvwno2Nx7UK3Xxd2cVlcXBlmZMUMhCwRbjA+1B+L03prMcm
DrpCzzAyDvkdBF59Dm3UyGGlzd6xj+VIaAzbB2vGuD3ZAmwWCDW2TVX/iqHF0DDTVm34MdoKDLOx
gKj7VSnTnUjFZdBpO0VNLynpjiV2u8U7Rqwo/uMgH4ojqZPfyYIKzqhNkOHqPVkevZQxc4Hp6LMM
s+/ZMr0OXv6RhVMQZdq2BsuOO6V60bFdRzJUvsu5WRN/tRVjIlG2Khz30GXs/bQxze4tPvTId/Na
3vtxX1teqRzJLjgLDgi9mdDyH+lh/+NxsTwXChY3wGWhn7TVmzO06EcgOa+mXj4hulrZlNvaniEd
OtvYUWFX8+eItKkiFQ2kOa2ctWWzFbDwdRIYDcNr8lBS6x1hG97g7BddOwwkIEzFTwfB+U7qTPFW
g/x1Js3NrQmrk2nQCPAIlEAqPprRqO7dVVJVnKAvFiS05RZiwwa710kBLsm48cqO9W+8KyvwYxiO
w616s1McUnz8AjNvrdtXabEmlLP4qdP0qSmstfJDTkZ7bY6SHtp7zcJsn0oUQGQG3ioDIS6AMx0H
dPAz5e4yNIXOsFA8+QaUcbl0V78rAmPE9E8ndYmNxhFiLqTsocZDjXm2b8V2iAWMarr+sHpyGIPv
fL3F5/nZcfqLiUBjfrA8clqNHBwStnY3Fg+hnUE9Q1yo3HJnGA8ZajYOMBJRSLjGnBKCXYwbQ4JZ
DydWSg8ZG7ieheQEIik0ThiWr4Ah9bBj/3OPRtOlWE8TRxTV52yC4Zy96GrS2Zx9BCQUXNebyUr1
k7vGYzcjl+ocSszDi3nlt8WhyVdmRWxQyT58gM+OEY6hnVoO9IpU5mWiTV/ZUAwkJP0p2qHFQgkU
Q8DCYWqcza1L3Ixk8ZaaMxRa1kzgPCN7gBohWgoXrm4/1G/BuawYe2xm+e7UsiedXgQNjGs1pK4c
hR9t8Fa2xUb++CBuMfTQRGAq5i4HAaU6+RVE0WI0gU+GwlANPNAKNgqKp63KkachK+KQPNKS71rv
iNEWXAEgOWfBaA421GA/dP2jIcSqzlaWeGhCcBvaqgWaDm/MzHaH2+hVn/HsHEpmt8onByje68ar
OqlxyQ9sA+y9wul3uCNPFSfU45TF6LSphP5p1H5dYIuSfnbp5RWe3L0uPpPoQ9JWtZZ/p2oUc89g
GneLYayY1SV4qU5BthD09eEWPlZQjb9hvVe2z7nSyYkRVg6qhfFlSiq411ej3TnFbTaxyn3XjMMw
4t50H0IUbVbdskrZJEFQc7+a4Tmmg/ZAyAkvijSIGzrqN+vFySHeiCec17BZpOIlwkd1+Qv1JI+f
rOY3NdTDAA25Gu/LjQnLFkff1UD4qSx3BdoBnJxWbTsFYO7Yvt4x9SqVS2uyBDUupPCQEooILrrK
gmWCtuI/a612F/IYxOm5x0KoheZQ5kHTPqc8J8QD36Oys5vX+Uv3sU+rb718DRuCzWnQ+5KzOb6q
Nx4XjTE5mHzVa092IWFsg3cpuEZZjRPk1gaog6Li6dZxQQnky8CE9zcjCQe2l7zNItBigTwkxbQJ
Iw6eFt/ANHKvlQRoGK9sYhyKRjxEgarRqbdz0AF15XEsd/34zSyppgEM9NAqJawVNxVOTukXY13Q
lGdwKeUUxvxvw+qGTMYV+FAUG73eHEYIlV72Y/UkUTVkWfYbVD9RWQUlLB7QDX/Gtbn9kM4+TAFD
AApTTTUUev4MWTZqT2qkU1VBjRNWlz/Z/mcd/XMQN/jAxxkZKXDBlX0kCyw5njKU/VJ5JnQnlSdT
QCpOeAD6UUf/fNEdB8kcX8FhJUjbBR8fGkmBUyp5DHkOz3g8KW4mZ+XwMvN5lSm8lAddo1HjJAfO
8kxzdcp1MOMjVpbyvSYg4CMTB5yXPIw4OZZHnutxC90yd0ANIQDuLPacLsTEGh/d6dsu3hwShOk6
UlaKwKScCIVvrmut3Q8erXBNf+D/x9J5LbeOXGv4iVCFHG5JkGBOkkhJNygqIeeMp/fXe1zlsn3G
Z/ZIJNC91h+lg5m6yfDMmNlSYhIhOAlOyP2PeT8gqjHnnf6blWserbhfil8THsPeGpgeOVfTN92H
ktFY/zovx+7kB49XvKg1Hs2Ozb25txYFY+mOvrWKTQMZH8/NPB+I+GrIDuQo6z9hepamrqGCumVQ
DvqmwjzMaDWc8xwUjg/eeBlphmbEsdVmCaACdwuOz6sXK7sPEd3TDdzG5VWA+JIKw9KsQHGJTzdz
e6mMZ4XbYSKY5JC3T6ylixJLnL5QzW9dNncVz+nZ57VfWKQsz0GEMRhluvxjCiSB72zQ/gRxiLIa
7X61gQObCJOPypfM+HTIP87AqJF6UG/xGiuY01HqAioIOisXuTnaamqXebmfMaxK6SYEZjOxEWsI
+MEp+nnXSK9E+RtUwsVwngRTemqHKquL+Lf2fWRcVxeJ0BPFb1xaDQbjuqrpZ9eV8yw2DuttIBiu
qp230QqucosUbkJ9Z8pIZHVEPdz6RpZtVa3dI5cL9fA4JeMmjTNC3I13MXtKdQToSfXN0N5SvmyD
39HnibTKP355WZnXQjash3sJz+/wpvNj5CRrTgxSIVo1cSsUNolawzOVaGOwn0I3E2gVvC9zIiJ7
kLcaMVEM5G31ayGGF+80fRZQ7CcVbbPae+IQ4QyKSawls0Yer4b6HPnVNeB/ZZAWswYZ3u5LKdpY
RvrgWE1EJgsWEf4u7iPoKwb6Rfo18cRneMp6jGl7K+Yi0AlXHUDMGN8hxkkqGTf98NsTXJC8hZJ/
rBEklGn15mjFP8dESDhstDKn95p0Id865OkVmp67R48mL037s6hxSO7TgPeo/wjXEgtzGwSElJhk
zwB+gnE1x7LsPH/0lwLr0dSngLYBGYSerhTOGZGVhFBmGAjP/m2qp3AHNRo6lgoDg/2DBumf8RBV
nBAwZnB38NJS5A4ktjXTFaAT4S+vndBdi5KeCKyksYGAeNhhIRKxnDY3k3Ej6bTP3tE2LTdKXjwg
TxYqSd7jimgCPRM9EyrLcjRsE8sgeJbsHf3bV0/TJX7Y5YJ/tXSPZByXtN5ZGtpVDXdQxtF1Ika8
56YpBcOBqg9FVXvFS8oKVJIrFGrbAWy6QdLfjLHQxw8lRaLVvJa7o4rjqrV2BfExvsVzgXI2GT/A
WvkqHX0NCsDTVWiESoHYhNU9zGCdaOWCx+TXpYsFyF53DZ5mZf5E5w3+qujzobHvPhmrarAaplOu
DlfTyle5zcwnFWTaLqb01kePSbsjCcDfY9QOmS/1JTU29KKa1qW2u1UDByjrqzY4Mtzgn+VI/O/T
1p03ous8VIKoQMkRHIcB6XUMC62t+D5DC6P98FR8QYBuKHnnwoTDeGTlT5Wh9rgKTk68CttQTNj1
JdlXt6jal4RHttqSo3BIKIaXv6wUT8cqRbKVHYVDVFyfjR2uiEzsypz0pL14xp3C2etMMwmhe/X4
FfSveqvqdBbBkiISRR8tkzqDJzqqq7UlbOPTF6tVQlK82OBFaON//zzPgIbXOReL8NJXZ71XlzLC
xrAiuTjcNBTMVNWAkMu/IkiuCtIUzd/Ccogl07XLaNuWO/TUnuJlztqt9IXVsK0jon/nfUkZ18Te
MlpM5vLglWb1zBTlrurjF/FWi05u3Lq82/VVwJziSh+KI2me5AySkhPdhMFCg3lT40eR7RvhzZdi
+aLm7ZnTyKjuI3DxPzAWNxLzQTg6DDpk8mLMLYYawPJ7NJ4xbEgoegfCiXxLcO6pILKsan7ypPyw
Aqo/E5hWmT40TMFCKaFzIqHVJpVuP5GFV5sD/uN1q4y3wK9fB5V1aXrBGd+3NuyDqMZ+96MfYH3b
QlVT20HnVjhVI/IVq7k/Q6RurTZYN+Y2xsWWJOcifVW5vpyMNQYwmiwUJZJec078eP5o+8/UApz/
VcKNUT0y9SUZ4I1r8rryV6xVFv0wOU+EYGEYqgQm1A7FviVuxXcrsPPxFyAtn6gj4oIRDKwV/HTE
H2LgvEdtyApP0Z32sGOk2SHjZ+Ze2+k9cYZTjLvrhH2/xV/PIR0fDdJdxSc/oYD37PrWkYzL/2Qc
iAw6FHvTIX2YszU/DROEBD28ZAvn2k1W8TL2m4SfVCNoEoDOwedAa8IxIXo6BYUWC3DH+x8ZBDcQ
ijLe/bTYGz1/e/EQgJK4h0oI/9RUd05tbURAi7Lj9Z4LalsLSt08wYjw19Jx2oppru1RyqG3Ghq8
yFFLTAPKU5LFJ32bJd+YNlRcBbX/2jvNVu8I8cD6x0vM2cIQh4FobbWTqFOm+XersHXZpbQn/99s
PjvbOejsyihzqpJYs7sJXYumM9VWQXZpZ8xP80slSVsurx2wiIAc1lI3b1pEVLKNvWRUH/YQUEOC
yXG6RpA+08Arx62dkKCFx8dGyBRU9ymI746c7aM82WC6R7vTAHUlS4tGx5EWX6VDi4t8Y8Zw64Mj
1g0pSiqqpYLi4pBAKupxGBqF7sq2PmnrceqVHzzJ4oGyaWxd+BiJGiVVe58XpNuh3mN/YPOhQojG
Vl/G4wepih9FMVt83PZyZW4cbF9sh7r+BjEn5PXhk8Lf2twpNAlqp4JrjiRUGq+6Zh84W2Onb0ux
CAGRtW98vAPxSOxCws3ZkI9rawdf2vGnpcMzZpnrMJJB9+Wk83c3w5Y5Irt1EN/w5WwACO4Br1EG
F147+DkhYGIQchqJgBX1Y0g2iWj4HAcyltryJWhIXxEw9MyWVqbHTD/pMGGzUyAJCYB6vJxEF15v
dB+rvr4jENBLluriMVP+p23qpueJ67ivCc5GNCOWzYqaDuQBZtcv4zknJvRLzjiaKVWwo7c6ezGq
wzB/EXIctJ7PLpji0OcwJIkCTxcZjGi5QjFhc/IjYK6lh8GV2inU6gz0NpDZpTbjrrbWlhlcaU9D
Aa95LXp+tlmErmx5qvIQKI4dIVSGWKHoCj9RUvTrTCbKb5i3pkMtebBv082QZh+B/CCOMqZNip+6
IMaOsNuStPdhFga28wQ+XyCDZXRh901uxGt4UM2P2qIUKNI9K9uNdeapTr4NTDoaaLewbqL/gpwy
0hGn1tgay6kO9zpS/iW00LpEsTO4YUDpnE/7CJdx6EyvOV+fEhPhJ8vjWkvJGPYKMh8yZ/z35PbZ
SExp/qLRHEkWoOOlYQ5MT6gHuZRmFByTcAWJtS0STkVH7zdWaOymym2+45Keee5Y4unUepUi3kic
o9G7dMkhG1IpukzO/YpmMDl5KqTjyWBqzMmj4q9NIkDMqr4U3XvLvE2ojFphTTfLQAxJ77GSIQAY
3d6nHaEO1pr2isS1SsFWeSQV0hci5ZL51cmSW0+F+YimfdzdGkTNk+Ha2XydC/lg/TV9h6mHTZG4
/nYFCbYMagMqqHzT7oIJ56njXYfEAbImk7t7D3vWMkVl8iBLtMS3jmFv8ImkLVSyK6EKOcSdf4e4
pt0M4juZtskwXtfxiWRhE6fDUeWvYF0LP/Gfa2V0UGm7G+HEB3YamFQWFlxGXFHMMGODH6KP3Mml
eMXxX8iRDdCvRaanjc2y9KlExEMHSEjYQc8NzQiDBFptTnWsLlVEF11+m+j7FEAE+nAvCkgpXKbd
KUad24zMWIDI/cdM1gCRA8J90Wk4M72SoUrM7JbsrHEbTsAAEXkTOdaZ9oo1bSNUCRGvq+0y7/ZO
tPIdVBR27GwQvOutK0JkS64zkKmoZ5tD4zNJfwILIZxnHdteNx4QG/MHGtAG/coPjVXKns0kQxwI
4vW5I7SeqlAAG/zhTDwamF89o4VgWq6M34SygZh3YIDxjPDJIhWgzQLJnFNpG5scR5z9RKxgQHEH
K1/KbAWJylIrYDI7uwdoFQH1F9lFtj8BVsnlWfl6em0LmRGJTKH5VwAzEBrwKAr6fWIq1WltNYid
eyKmwBHblshOZ3JFXJcaY64kcDhx7iBmCGMGZ5/hNmFnkpH0IpVbWjBBMqCEeKq4O6Cz70HyyefM
qS7BxZSrjNMs7JDjFe0qGLJbZ1mHqeqRDJDShu8oDzc1Hi2ikcX1J3rBxU9aM4VTzrVybKqALKoM
qVKwNvmkE40XHh1O40b3BIYW8GOh2cqBfAK22gJBLo/TgKmXgz9AI5CNlHYqxMn3tLGHCxj4BpWg
2Bp8wAQD1do/2JJdqUB1LOecePWw4shLtDvR7uBPI0oEHbO0La/FBtmAuhA34ErthSR/qv+MxNmQ
SincfMvyWZf7AU5VBueuaaaQMMdRIo+PUNsG2tlvpoMh7hzWDibsHsUrVSbEyx2VFpN+CmjJEN+2
x0E76ryE+Gv5JDRy4jUjWasKjlzlrwUuUsISUpqcI+mTouVWveZ0I4DD8PNwxUZIa7Ay+SwVxtJU
JFf8CXwgagWYvEAHxLKhGH+VvLXIRRHbHEAV3A7T+3gDB6npfqjG3gtDaBVeFci+RdY4iySFrkBu
ZqGcyX5VVlomfQdRaEtnJ+Iz/0BusY03t6lJb+z0ddQRFwic8f/PtFSKZQZpFLFKa6IpY3EIm6+y
uDRqdnfgUhdt860rB3vE6qhLAcS3Ay51hxMh9eGcO1xcODKk2j80eB1R5/8p+Z6YUoJ5DKIZLqay
gLqz1AlpjIdaHVRqPf04REmpvHI8J3X4rjrMzN1GcgZ2dBv3WLDrfGurGtNFbWlXBB0vaEICC4fT
SQPphIUmVb36T0J/Bqp2bhwwr1NgqRtxASDiSFhITdBcFjOJ/K/h2gDZdVHrOtZMSPinuUvGZ+Q8
Sgc3IKxe/RJZtZf56rbPT3HKQ+AU1wk6lu2jC8nsJuW9ROXOjkj+GWoFl7AMdgZUmQqmRvbxEtaO
AP9pwlvPuoMjrrkkVK5gp/Kpiqs3PvQsB1DByzf43gzpQQ0coJH/A6dEsiJXsk8gWrgEm1QJZwi1
cq8wQwN0OBypBGUs2xw+2nlzoodg2VRkmyXMFLwfb0NEtHLLXoBwMfhuCT0GaBdLp9HuGmXjazvC
GxbFsfLvlX2wwuoioFvEYHKAXZbnGpxRw9Xht68JxThWuXYY1YOR/Kh1MO0QlrBMFVXHdlIhNubu
BkahBod+uCH9AuMUhzpf+UqOfiIcnzKERcp4sOq3qMNO9ZYoXRfsboVmwq34YeCZVtIi2PMFLoAb
V/MWGHCLKXOnudqGrH5XWjDpYsuwOVYW/Vl9I79g7Jfr/pVnL8h23VP94wFqiFA6cYdMnnJJj8oP
Utx1cEPMuEm3/pEvxiOE3mvXvhcu50d1xBFxJd51b2yaY+Zh5v+tCQ/kLQKV3Y5b49B8So/qE9qf
sIVFs+2PGDeW8J6v9odxm87mi/rSvSOLjxxeCER/HqUVk36h7iCfqKJEVuNqAHu/YCB6RHoJXjgX
g0hbLqVsHyteM+z96FDMJvkxPhc643N+VocXEeZoBsDTLCFcRBLTqcWWJZuMwfaJjYdr8sMC0JqK
12B44c/z0w98AzRpJaFLNXSa/VbKn1bfdNbKGHZlgSQheyexvHs3L4lXuXA45IQutKt+xlfkohF2
iVV3YQjc5h2FyY+1MrfhGrHECl7XRfKyQBu2ovj2aF/KxyxA+WuFl1kLP4KB3Ml1ERI1s6bTwyhd
wHTY89e4xNm3QLAy90v9nn40p/Kiv/XmSiFmfdoXGfLrTUhBVY5G3AUZM1TEEy4GUVxZg2dQAn4P
/IMyrEnjRlCUI45wi8VXtQzd3MXOviDafkGo2yKglJBllK1rwX8ZG7K/3Y5ULj47VGuA92ueFCPi
RvOKGw/Yrr1Up+mevsYX55uyu4AoRHXRPZFxalvzBBcHHZKd1X3vMf2Un/yiyNYtCa8Lmy+qjfhN
/sp35dX4LT/Vr8zlzf4Kr+aJtw4dnQA+yV0j1koIB5GEEVPDO+E6xdYotk6xsYgBpX0qgH9nmlpq
J90NtprXHKACKhJ81kGwL4MratWZ9paMRFmUVNvYXDfZOi+8SMN3wUrlkn7UpIcmOPXlvpfPvnSs
9IPcIAzeKqpX0qybHmzmZ6ZN2sdCL1e2TbuZxMknYHCyYv4YVU3Hm7IlNs21cgTUxkcjMeC0S5L0
ITwBJSvETzOdXovoB00Lq7L+Lh+KwG2vRID/dg/z5GyYn+az/CnfrIP1I5D9s/4VzetwJjIEgTeL
Vg15Bqwa1tsBMQ6Sdo02SCPli1/0++7N+oo+2YcgKN8xQzLQ015FNMwnbUoX9YKF3532DFbDZnJR
Ozdr1IurxqW4EZfOFotoTw4w5zORps9q3FPyvKVIY/U2rR9PhnT3naRIIJQVHmt5bwFQobv1iIiM
FvYCKYu2JJL1xIMp382/+g1Z4M2Unv57tc1vCHsR22D3WGnX6lri623IGjugMrkPx+BeffQs6mtM
jdjfLhaTUbwIN4ln/SFNdDVQn0fnlVuDgphVsWl2ZIb9zcSAM6pqvv5ZnMKj76z0T3+VgG6tGLG6
/g/qe2mvQppVwvhihsgpFEZyXHao1USfnvBg5ZzClKiuQWFS6B0DFrbDbpCMuP3g2HAoLHLOD+Cm
Jgi32HQnbqh0IAxwIZwfA65V5448mIRDATmJW6jqv9OIqYaw9KoKxKRvGUwPE9vnyzBtHePmz54e
QrUZL/n80sTnfnxN6StvSDPzU0aw4TQ1mxpqsFz37YUlm1hWFlUMygKobvYivL24DJz8PAzoGhmp
8r1mfYgNqAGXHv6SRt/5o3NIKPhmHtPiZpu3Nwt7JeCxQHLyJ2ggU2w4EmL6Oskr26puISOJnBcu
9zR5GKoRelOPsPPLjx61+lDVZ4vFGpUM8MAiBEsiDH8t49oTkX2OSWMVxC8Q+6hHBEH/ykLZSlsa
Y6bs7KLWM8OS+HeCD2wPwhyzropsiyFc6hIXFQ9gO//UppKPYkQWKc+Mlx2TbK9RS0HdTgOTzD7W
VA/+/5g7QU32rGNRdxWWdo4KcXGXzrNDntgeEDs7F4vf37jQRUsOD+GwEI24YxY18FTHC9mRFlbG
1woTcAkOorkq9U/Zj1gSrBq27OLH34JMELNilvx0UFQYrCXgbo2SPP+l5SIirKLZOlF0zC4jdl0h
awxL8J3wR5E28C7Amau+UWlv+ksxUIBjK0Dm5FcuezKktGA50VLKpwQbKnXwWQAUHJcj3rkgIfmU
L4zckqlD6JJ6NpuMWE1QUTK0VROh92h2U93lZbOpbaKjB5oAT0O81+2OWhHe/RQXF1mEhGEy2MrI
vKJK4ulFsk84gINuCkxnDBl0opvZCh3sEVo6FCeuRDkGVlBoCKTUaiVf6IhTbdIpzZ3gNFw6mGq4
B8sQ9Q7JlsoJqyVj+OgE7zra6kA9lvPJxLWRjBQMS2+KrGxFARkgN+3ApmuZ8VpF2+4XJ5UWe33Z
qVvgjrmf+WxBax8WJuTedDZO+88xWeF+pxiEX2VokBYkvwB4Q+OSgrIAplPL59zCb5KjFp+ro/io
Av3RfrHNIQzQ4ELbEn6GnBqTgB3pz4emYSNkwaxpq3gDpnZIuEp6qHBzafY0ALAt83CgImahoHqQ
06Nl/b21bCmGD3FGulOM8Ig3g/cDACrGtG+SZZffBAU0TrexCTYgr731xy06qBh0e/5W/TvmK+wy
2kHkRVu/ln3kFacCtMKIn6ryjs+T7GssuXRyS8a54yM29WtD/KbwPlEXMmFrcRzCEVnumJ8pet+o
VvMSQGYgIZ++A3DbLH53BBuI6niVadcBKXvwEqDkBaav7wPXT5l2VGGfSsOz0+9/dp4gX+kkc2Nj
RZoBmhYEMb5WkOn0q6FHYwi3+nSOsh/lVakRrm01ynqTowRALU+2R3xNY17S7iUF50awLALeDIop
GFq1JWkyqtVB4S6Km8n3RNjDIgH27Ase9X6EbtrHA3unCvRL4x/HU8zbzDbaMwhPyAyycUs+RMqq
Jd5HMU1rPJq6V6C7MgrIxBqZEmHQUbGru/qFVrP9hOHXmqU9Ck5X+ACzLl6J/1sT4a6fY72eeAOc
3jjbyPXr4o9ElzTOGZ7AsvEi3fGGgel90fqwCAEiKoZUKMOZ1q94P+URjDIJgPlH4z8wFPnBudCJ
c6m+BgUnb9kuFUm6oOojBE1GCjcfJgOMDO1stCJJpKtQFWBoAXcKEw7MkByF7Nbjkxj3vF4CHsXY
D19CEgtiDBOJd72LJnhCGfHKeEU7zo/LMVAD7ufGZ87DldILkWyn+NA7p5aM6k77iyB7fZkOd/0r
AYFQpMgjQrrv1i2rlkYItE7QhlaSMRhb61o3lsD9nDoU70ERBydELytRLmRj5CkKClf4MgSyQOwU
VaB6eGpzFgoosjlh2SpfmkTmR5Z4Tk9IAqAfic/N9yPXKjVWgEtzwtcG8M+rOfNE+vynahJ/EtxY
+WA8zRq2Px0PaDE4PGT2AXEwGaTliTa5fw2K6lOy0QqZ4dbmjx0mVGLkwTSz5s7EEVY1v6sxr1UZ
AKUqF/y4TnCVW7pwt0Mn4SwF/lbKp2pC4PN1RTCw0SaMAPn1t7KT15QfeuhVBDkvztkQ3LzHzc3N
ZLKAAcxP9hM2QwUyV6JrRKNX+BRfICSVDVBlIMykynYiN1gNz63V3Ga+bwamBsV13sxuHt1EphDl
5PZ3MnPxHGP6q6gE7TRLdI/SciztmhjBXTuQz0p33B8tn0lD/nFj742uWDU96+70mZG/76iUtKgr
e+hcO2k8U6M5IPiXkqtNXzW/hVhf83AdNLDahsYXDC7HDS+Acn84BQxqKWKSoc73wjtkzPlmsGEn
FM+AF0zhWwLH4quJ93P0JwIajW/y8QhXZZcEILJCUq9URj+mqLJTCHsIvIpMh6ulGcuBAvRMGSEb
P4b2R5lzUvpQKTtATSCzzF9EZC0a2GuNkUSiEKZWq002S0cS1uOK0DiO6XYHnvJPHtSNO4WKPK4R
fnbFBmfemOP7XJtnU6VLi7eN5pFgETA+Fta4qfF7CRRvsKFey3WTZxREPHXOmhQmmejpka86Mokq
bulCoRIcQwbiu7N0Gso3Isu4X8nx0HYGgj+Vjk6/MJZ5rP+LrysZroUetUwe4p/d8SvEAJdy/1Bn
ilK0pYo9ExWZXCX0q9Dv3NmbsmRLBNcZVFaZIkTc/dLiBiWYTWd2DB30kMmLsbKzwJ073bXQeSU2
Ngg032k8rLUmoa87Wzl5+Bpd2orgX4I4CAYv7bvFJ1qM96ELKRciZA5xEnJAoHwRRSKCtNIEm4Ws
49B4OspaRXVcDTyolGrpExgDelcjUhf8ofyE0WJGGG0hB850SrRCdLzTG//kYzx1GE+efv0LhtEF
5ptk0sZR5KSOBV4ZfMpqCH9AkSN+jmysyfEtd6rCpE5qzBAw+59a+Te1Piv7PhhfdJZgEWld03kr
SWmSzPCE6Muh+dThe+lgT+naIBJ4TZKNDw3TyjIHcbg2/a8q+54ZefTsRRVBWPXvNBK4xa8YcZLm
gCi47LwAcpLKApymTE1TeUl1wKmQj5RE3jfx1FcJQPB0lEZy20pavuLkV5mgZEkt9ScGOz42ShEX
KEYTst5R3jX4UzDrdiVJE2BEClC9WHVB6MJZXwX61ZY/++mP4vm13OYUY7A1kT0nnnGQSKSsGg32
Wpni8r+1pMya0netSG8xq21JGBGmit3MikhfzlD+8NoQ+qiitAo4Ju+6Xa1BabmSHQPsgkT+oVIx
ocObF9eM4jvDOqq5fe25Q4xMvUSMLkp+tENGWfNNFVW8wrGDqypRi62JXJfnjneVBAef2dNw1jIx
DMSfuZLVbKqQJRa1jg0AMVrnATusWf9aQ43djoRVP/+uV9SO4NxH56yZG6T4J8H8VdGtMxLXosZW
LyCmzHQV2QPvGh2YARkJAtpJvDGq6TISsh5CCNq4JR+RwXzc6pXGBoPmXiEk71PkM0HhOI4K8kfa
ERbprtwlTN1oPykH4MJaVl5W3lJss3wAM2h4hQBGiDYYtxQayyW60ZHLBM4tmrWdjJ8rbTtOO38z
0/8U+585TuwRX2EvEsXQTCXYrGWle6khVhX9PcZ7wGdP7xpHz9jD6AbmmYyMjAudXYPEFMTnO6zG
vHsW3yKsLbe6GYN4ggKqmonyTyEcigkhQJaBAIGo8JzEI8Q5osykCK8jkn0mX1+hVVXdNd1waTKJ
nhjK0I1jxlfdQG5kTxMMIUI3FM/DoeUwC30ZMZQDEdJz2DEFotIQ9BW95/jWIzIy+AviRHJ2Kb1u
4leXGwpJ2byfSfK0sV4SYjdoBqQ5NxGvSm+hROg3/FpyeEOhMWvtmh8hCTgqxxHXOIlV8Ret3swu
BBVZmosgzGBeZpMUB5FON948lnz3wQ6ibWn195hTGne9XZieonE4kldrhhtHB1O01yXZ/KacvDds
dHX91YCooNVr6BiZ/yzu575/+nLpNc4TfpWJaQhyvPFfFJRmaA8j63MyfiIpBPdC6jPR5gUoNOYU
TzEB6Ut5GhYRcFnXOW7ZlqQH8tchh60YvPyvJ5O+Qb01QV90nPw4AaVRyE+7jZanG6uaNrk6IupP
vQRFhVWGv6Tf9NbVsj+j7pa0qKB719Cqo7gmeAH56uQK8zm/pYKlwkfliaJsKp+GTPahAdUIdl71
DQnXxVJcVAUvTk7R8zilewmQgQ/REdJYyuThZ+ye4Nh7TE4U0LdTPDCyVXSEFcwW4uDikVT04TJl
nZvFXxHXHeLfWiFhCjFg03wELSeg05zHDPAn3k0N/VLJPYiuQlgqXhM5gDvnvwdQYJxMFs8J31Wn
yxhCjxr4BQNHYkBf+2+UgnsENa3oqkuwNhmNRYQ/S19a79SSDrQ8R+9NeAG7rokRScUMFE/qgYA1
zj7+WuMJHxccljgD8s584eIfUKCdrRoHh1yfTM3wanut1eFJ9aUtPFCNUlto7kVf+3C3Icam6s8H
2WwjEkZqZesjArSg6mN1rcwdLUqs8ohoobhXSvKllid9vIm6RoIQZU33OHHR1t0RSSX1so4mt+yb
tUapsBpzVxrqVkh96JmkAY3aasKG3glqOKloo2TpN6d3vI5uADwiagvdN191wB8o3otOJ02XZm3d
/xvYBtss/ExlwklhDBHHj1m47jncuL5sCCWZfLseexT5YATmwuuNVo93SAViIVagwaDB/8aohoaR
0qtVbyvnkCMMKLyEL7NABrkvfdyUZPqzG/ilzSy7ItyTaDA4GT08TKwKSZesSkiKGpLMGCEswLpy
8wuUMs6WIydjnhGuk99a86E/Yk47lWE+AOWVE+pCB39bYEnlmf9KIXEa1VgSss2O9e9X1gfCGEzW
tTImGIQpNqErwch3Iaxoqt01n1wySkBEzQp1i324ywlTCbHA4gWRVWZhbDc8zHMFJw6mW8v2PsoM
csKk6ByC5/sk4iEWV9+6wrqy+WW0t2HlI4l8nDlTZuPsxBK5UfF3nwaPQ9HGtygHHx5G+UNmiR79
HIEXEvgi2ZuZvCOfrOQ1+3fJBAGMAciGGzD5Yn3lXIBx04SjgJzgrrvlJFJSkvbvtRCvSAhYwgAb
8/aH6q5GwClUemJeEQrTWt6J5aBNQ+YLO90P9TvGBLSoP2pDmGvNhkiWyMG3KJJT8FQ3JqtktgsG
aZVWSCfMFaXORBAUrM7NEU3tqNJxp5Grgo6GsBCbmGX0MCRce00J1y/1JpBWDbAUGv0LJQT7LgOC
KnOV10UvXxPje5AgldO6Zd6OZ1eatowoH3pdHYOANneytrUYsCIgKpXBQL2KOYuPWFwYmi9hvH6E
lr31q6tp/2Vswh1lITDVw4SLSr0k1mfGWMWLh1mLBqGq9EbKE1r9tUKsYBbFhTu2AZbm6VWcdoM/
fSskuOP8USWUvuSk1SY8X2cY1hiPK2L/A4O9XXuFdQR+LDEgcglw0vd6D9TFeiZhByKdjZnLH1sB
cNid6ok8Uv7Y2epoTqYzxYKAJE82G3TcmHA3JoXlFGgX6TUz3wKoIQ1sjjmN2KaDTxBChNxGHJKl
HK1FM59G5FBfjhcjOorfizyKbVLqW30YNkFWoAY9pQH3HtrqDB0XnRWrkbHZDKjohBIJkPLCGNMs
LJhHDVQ0uWdsJwykjRVSvwK8XbM7kIGFqn6orSUeLrAXugNt1ggmugSxVa5LtJqz03BoARKU2T5j
5Guc+N2AnBOa41BE3RFuMPKC21l8kRlKSaBS0rscb2g1jHDltEIpwjtbZmeJa6J0KGMnDYatnMxa
xBQxXDnd5Jte+RRKTiqzCGyA+xvhEyU8d8gL0XspnwGxSkhTt+Kzj4XBEDdM5TwjFThYaZdI6gye
GvwlO9w+HaUiwXgG9270ch+18nea9WhH7zqpypyVHAKu2kU0fpC6/q/0k5pEWlJh+ZyBUNYCwW2+
a1obUqBfOvnZUkWxu/rv+OIwIf1mmWf+vmy2hbzprZ1uXvqyJkLoNyl7l3wVkGWTLOB1OsGqtcEm
JRFD5Eix6EnNhX85ve8OXb6vQZE4L4X4NcD2TkJsgg+Mpz9iRTAJj2GRAilf9HdxCMfAqsQXNey0
fsUJjC+A8gk54nLTOGBixlZcmCPyKLP8TshukzDO4a/oXkyEfRPnR2DxWuOlLp9VceVRF5vIjBqf
aKMtfpWSOuKe4lBrOojGCWQJPYReZbhKHC7LTPHKuscp2HAGnzKOYOYDkY0zFbgMIBUyAsF9mmIo
QufvsBh5/vr5C+EY4IyzDgYNzRQd2+CMPPwpv2huwpKQSNJbNN+wMJT21YEIHCvkbKKshWydEKQ4
hBbyWoleU91ZmP09TcHoILp74ogPSh3zGdMEhr4ETY0a/Y0yizkflymWIx05OVURErSseFB5aBKh
acGwBGqoQhOgnBRnpxhloUlkAA1+MAlbUdRsP1K0BKH/mp7J4Bjqu2TuhCsBQY643Qwb9gv9aTF7
vUVcK7GE5XjHB7BmdBYYIT+qM6LGJhYD0QMvoMTjd1NNtHYokdKZ503VSVJEmBBTnQihw8Wcx9AX
duTOpACB7fr9iqIkxj1/ZuIIb052JcOKV3MRGzUBVIg/UHpranFt633gMc7odHSBJnYwe8N73GDX
0mjvpkEn4tPzORIcr8uQXvOuqtjLhROurTIv9lHw5ATXR/+saeRQUKFL8mA5eyIsJjZbOvBYB3g7
nMh3xYLUYG9yRDYj3Xsg0WUrrYc+X2qEnqUgEm3xh6lQfJxQN8fC5CgA8KmZrG3Qy3wZJe1eJrJu
BoICuOPgEKiKues6Ms4nchVrnQxk6EpgOLltzuJ2FMdkyoyYjm85Y0sM5mox3PB9qua8asevcvgT
HjCUPRZgn4iRCjNFGLxcFYv7rOqrEdyM5Rs/w2x/qiTaOEyMfmd79dxvQSftB+fEJpy+mHJbiaXC
QBmDdFUEZujH2f6SRlx5OQ0wRsqJtgY0aLWnCH3isnWtQBVlD+uC0zImE2L84z3iews0+1CD6jVl
vUtYYnOOrpZfyG+0NX7PAahAV48Rk1x44wJ/46FveJnBPMXvKD4GMcB1qGmZZwXMkpRozNCpiNea
6U0o4FOjWfVTdQ4UnQMEeQJ4WF2vcx5mi+MxBGegF4RzhYl48olFZ6XvwdTrX1XnDULdjzkSzFHs
DV2wjhUwI77yqPgtZomULon4PBjjvmD6N5AnG6K6DkwNfAmrkHjtVIIz+QCr+hj2uOrRHYz0nOx7
EKDEedCghHxlXrf/I+k8lhtHlij6RYiAN1sShKORtxuETAvee3z9OzVv0dM9LTVFAoWqzJvXrLYv
zfDcJPHTHMpQfrPpXveOsXSMhfZ6Q5ztFir5A6tzLtD2dmp/KylGbU4+EQlK28QlkpcBmdY35Wha
o+RjoSjyxDx6O4NriIuWoJiiiXdFvd6ly2Oetlc9+U7j7IwFGFffuBgEo/+HrtD6xsq9asGOFWO1
ASMaAuiYo8a8NSP+EryfJHueMtmj1xd6oxk4iKpl4UIPXbDhVBeL1NWPJEZY5uS+ZC2YIiUHKXsT
Gbo475bpwkYs4dyK0pDjlWGmYMU3Zf7fQUafLj6ckLau0v5UiRyHiSkU5pMarf8a7gimNxjAyrgQ
DFMdth2hcPUkzmbRkTlf8E1RIT1l4IkqBwEbrfCPoLtEknXdyWcxESiIC4XSd4F8XVH1JVVNdi6o
5No+CTsrmcgzCxcH2bfpZ3jRmX1o/GyNL9HniTMrNzSfyenO1N+GzVS1/ywsJ8bJQE+9BnIf2cJC
J7umGzPByvac0rxtQkvMZqChWcrpaZDnbpX10uYLnAnhNYpzP60Qg9xFDYBxy7ELjQ5XFBtb45GF
NiSXUv3YO8yDIN+tFOzVCHO6wyZf0KuUPACMRExUE8jjHMA3PbOBD0W03/6gOSI1+6WbPsXbF71c
TOG8VuhDabGWjJTTRkMN+2g5FHHZ4m2r7Isn10Bab59HCnjcAZ/gWyA9hFNcNxdVW05NeRvpmxfs
TuVKGIsiBSxXvHyG8WUra1o7PFNI91oRe2E0lO8vufpZK3DZwWXKxkadOiN5pD6DoJPeZ6mQYn2I
Nvy/ald/xO7Cr4CDzEk7ti2wubxxxEkuO2XmvIrt3wE8S1vnoGz8qh8wjmYf+NJ2LdRkInB7V+u6
QJayF7W0r8ZSnrdtZRMGU1Fft213TchPJmi5sBjBdZ5RYOE2DW0HwLPRkHAOc0FTjxvzery1MSy6
9JDmBBSXd86D0MiyVY46xhXqK9NdU1Ij1aa/pgK3AMrnhT3RFGN1jUnuRLLxwHO/HcBq1eox5gZi
IiLK2D7+0Kfmv0PE6vRnrj+x4a9L6nD4EznMrIWijP3RRIdv1D97/jzWoVqud9m4nQT70q5eeoQ2
wv5Hno3XBjZN4RmMVnNcWxf63IZjitiMFcSah1YoJvCjStm3RbeZW+VlQ+A9MMg1WGbiiBpMUWVX
bl788Zy2Kl6PM8X6K12FqC84qjrgDUMnshTxs2ExuSakEW0iVaDaxLeMykxcA8kS1RNZCrjwSQ4o
2UEfv9dZPRF+K6ohA2bAInHOWpOf9DDQ4IwbcCbkTxWni1aT/o3JGMXpAlqefe8Z1s0MWy35Tjw3
U915TNxyFeMYk/RRJvLizYmjXZCExaHPYpmhTgvHfYHB7ZuDgLcAmL2LVWadi4hlw+UJ6HV3SFwE
/gSpNMH1FIOZ2QTSab8NeLl0nX0FTKR78cgvFqREIdRvfAtzv0lFLE1GFbtQb04nC4l0Esv0dcz8
iSJ3NlHEDTwN7GOoq0a+PYUzbMqBiTxgZZWkRhEy5995l+1CO0ym0DzfT3BknPzacglrB//6tQlR
uwo9FtJP3qE1B7pGBiyPmmAjjJcakd4VE5KzBivWwZ9cGBJgA+6D2uCYHL/rQqo9yBzdXEckuHk5
4hb6VRUTkT38e+ovDpdF75jC/MPnuATFVTBYKnLUU8BPAycT8xda8Qm5794sVLfwQrsfDERuBc50
Njm0Gvh8STu1LCoIfhzZiXI/w2+QHQiYlp15GpCplHOgsBU7R10RYY+cg+NnUa5RMn6k9GROuxzF
7j13/wRfHdRKnBVZR+Vd9llg5jwU2A4+JRIpMYpXxgCHqWBQFn9CH5RpNc4HpJtcC8jyuIdQ4BKS
lv4NYw4IztaJQFWcbZl0cZqrKBGkvmB0/ArSR/EjalxNC2YUJRi96FYgwxhhebf5gBCGR3Vj4j9+
cWbhgy9JzdUxisfEJsmMOElDCB1E9cCh4IqhwES5ZvOBGJ/EMul1BRRbCrVUakIZqryoX6p5CHgO
Gf6w4ZWJ65yK5NecgXvk9oFkdh2VXp/gOawQdErpCUFiqVcc0j6bRgHgwy/4qiu5q08fgm4uTgGo
VmkbmPgiNXR94l3bQIcp3gIDfjYpuzDrhbP2MW1r15gx2MK4FWUBi1AgNA62WIo4evmVEwmW5QZ3
j7i7sX6r6k/aKYQMHF03EzRVzNiX/UPM4xV2v2l3XH2E1LXQEGCJKmuwJlxJg3w1xnCF4X7TxTbQ
6g3M56EbT/F+x5EjogO1lSAqlBKDSQO5xWh600CdkDRhcaBLa6hS7chpBwe68RloA4Fb7X7GUfJh
rCrMExb4JVb81sja5xA7f5Y1tm7znrHNUwmItshgo9zfe8SkKPsxtQ+SWAKI4aoutuT1BWjzfO4b
OizINNXjeu6otAQrwAHmVkbrVeLDGmB/Dmq1Qy/pUYEWVk+X7x3fmZIxOFDmdFQ0/KWc70QhuGnu
3DWRn4SSS1x3SIx5+jenhJYSjZorg6s01C4gGKmCAh81OYZ4JRyr9b6mieI8dNlxnv6bLzn5fx1D
ktPY5vjVU04DHEFJEbveNMW+rTkY4FqoYtBf9CeBYjYNQ1/ONPFnIc3rbe49hpTYDug5wJXzmz5N
S+mmFu5Awzdy1gcu1J7IJ/HaVsYEl2CtBFRRja88HTaQY79id2BehQ4RIFgGF9i7b7Y5iI8cv06B
CKSHamSBsrwu7Xj5/7ZRDbh/5BN6HbT9mC8YuGfXLzsLyYJBJ6o6jjlHI2BhDcSAw6HKXFLd3eGA
MNq0a91dxtE1pN1bieSxGEzJOPC2fG2JgSXmH7z6oHPgZ0w6Z4kKd6OO3Vs0kzbdw+cy2gHi5hSs
2SHYQkQs52MS9U3spnBGxZ0X0HCMVbbWYSfFYSkGtbaK4xJGp7OqHrP01qNLtTj6M3op5u8LIbn9
iDMEJxOUjKhWPfxzoRZPkT7ZSD/ys9U/6URkqwwhSz31RfGV8KUJ3bOYCQkDDolOHEYj7CMHy8XN
BV86zMb3NGBiJE8gUrYaMm4Tp3qiOWcQySG1zhhqLN14HMmjFDicmDHRM9F65UAXi5RFSIy0Qjqh
yqWR/m9BcLqLIlKAR8I40p6mKFX92mDfGsaHRZ1Pg0K/rY2RsLQXsz9QwGWBzN61ITOaVf//sb5C
nJH0P84WFSm0gZ1Ogm5PBI4hVKzANrPFOux2TD4KW8CgnXXFeRfN8mR8s62bA3eFCoSaBCnNK7m+
neA1eSviyxjJSPZHtN9SQiAbXnA429c3pjPyDtzOy9YWS4bcPG+L09PCdR8siwA4MJPfhMjSOT30
TDPq5V0l08Xo7tLKRBGFPQEtfGEAguxlAJDT8XEUMAkNinC1rp9m17j2d1Umx5rx824RwggI2jQv
i2bSZbTKp4Vkbl/Rxi2URixyzdMnhZME3xp2tAWScrZUkZ7oJ7qAbbwX3f1YAX/ZQQYJxm4tUHU4
FN3gpXJ2YyZls+hpEBdtcXUCFgYPho7cfNk5EmNc6gf2Rx4GyHV1TXZgsyLsPI70/XhiHdPYPNMj
nFb7cy2ms6KhFsWJAB9izNDgh/8ZUO2LFCqZhh1E921QKMA9TDXVFR/ShPfYSTxGNO0b8zk2PAmg
ptnnw4CbAvnDh2Yuz+lghxPgIHFHNbl8tV09Q3qtJyVYkITXjPucgcAl1xhgRsd+BRMG91w0FcRn
sIJG/CasZj2nBjSX4cXiHI+3iKdwZXSZwIflRjSycqG6xLayyUvgVkazjIcEcKsiP2A8Dqe4k0xX
A55QmRI0+RPxaxiOr/+dE+yGOw12giQ1ZUHIJrYZ263ItxB6qldZpCGzXbETtUxfBke+L3cMFXXY
8QbUkNFvUQyWXpaU0EBpuWEUYKfBzM7iWcLOFAiI8bME7NODv0BKnLfHVshfbUosznlLUl1Tmy97
CUXPwNsS1dwEN9YmOjGJjeM0W17L6GZGi7Y6093AiC+TpdNK7ufI4MlS1OdZ+RAIwtTmnslUZHIU
VEKf4sRgmbNfIqZ9iCvNZRW98MhNxZvUvoNWDCbU3679HbQHm5pGysnxsnrqEU5OdIrU65CkRFOP
DEsUHWKZduz/3GtxpvEbBvlM5M4axmHJjLwDdRuXJE1qNyvCekMBBJLUtwYrToF2JjxHDIxrm5aS
muQRE1GCyeyLpiKHHW1xNuyQGxpsouO58xWnx/uFHz8SrmPXnl1tLzbTWNZpBd7mEADB6Vvp5Hd/
WdpdjvMIas1SxgXNy6wfqUEc49wn8F7/C93h3QvI0mYI/99YlHsj9liW0LQgD9mRRmz3kqEESnKJ
KeFFGdYXnw7CL+zXl7dV35EkQnGenDCli2xuC6xy/P53TEIMcLoBj/0YA9zSas+j84F/QTC0Ba17
Cr7R7epbI6A5Rb4lJT4DZs36+4y1wGlvBkh2DuBrj5j80ErJCzZJqovvLLZHRSRkf9w4IfXl3Nxi
jIwyZKjaq9iXmH97qQT6Lwpx2ob2jT/1679iwkbSwRnZGG8rRAtDttHpzA/S9GusGCYpcFdEZA28
qFx/02CP6PWvnJ4MLG2pCUzsg3QS5ts/oMyxbcIC/CsjsqLBp7mMP3dmJwXJ7RZeiBJSaSH8JKvx
OrRh5pjnhum5gFdKxJjCcgc79dPMkIWlKKEaaUnnEVGbsUKTEn8oiupLXbRos7csp36+rV181kEK
+pmKU/hdwz3On0TV3Svp4b9HuQhG5wWOhZcy6c8tAQJS43sKhKz/ytxiOCsd2wg4fUVXqQ7jXZ/u
dwxuTQocqhAZ7nFFyEDHjCySFA0DEUY0Vn1t4aRvu8U+UwG4RRQbTF3FLIgpyYwHSo7ZnqGdhBGd
ACSgcNxk6AnYhe00I1KFVFVNIuGJy3PDkw9XOeXolWREx2YEa4u/5/BtkuZJUQdO7tEHQaQb1fk0
mfYlRjVs2k4BTU35muiFoLjDmmjo5qr/5kELXPSOcCSG2Kxi1VlPukmWWnbK6AEqZXuqioQ06VeY
AfNKpgvS6+whF3c0PYu7oQDqjpDr4wlqYHURFS7Dz1mayER4HcGnxVIbHBro+1zsuTR3cvMveYTp
LhxbyAi/o+dcExwYZl/h6ZmzC039qQd7HRf81ZBuo1o1X1ZcCwHpyvJl2bEDIpV73LyYA8LmAZPP
uq/i9IqLErXcwoTmAcLiiaDOA55uzZ/B2xLly8IEQkQXCCg6zve3ihRathpV+U9k2Vn2KasvMdHN
tTaHad9FskJpnHOUOl6zrKKlMgBx6cEp4yleRa0tLkZX41rQ24F47QTumdK+iUpY1vqTGHhIVIA+
BF1he67RAqZpeRrRwq6PyYhOGAen/85t46XgKRRxOf03W6Kt6KFww16BDrhGfT568P+B03LttsCQ
3WfDE+D+ylY4nSTaK1GU8J1Y6MdnK7kbku9CBsND9G089414K/m3buEYQ9U1zAaqM97W/iK08GJI
BP5tjoqPZQxIjxgPiVJdM0gwSVpoLd866nyOh7PgiIgDtOiMM3ZlEzbGYnGaIB2TP+0+24kw6NAY
z2yM+XKQW/vV6F8NUELRQE/y7+RAocpjiiMGb80zp4PDi7LQ0+afqf3gfVXJ3/2qH4C9xOMgjmEx
dhj2PaCBhYXOORqPEit2OgtAgNVTMzsUm/yqGYEiiDUcdnjXCKMzXZ5vccNADFRWgX6exl/i6U8A
pgR5ncpuY/qSaZtXyaCEFtOpqnpvOuMikOCkiPHGXAMm/tNiXzZ6pQPmi0Z+FzcPBEU1q4nbbBeW
2ePcNxe4rO5O0zsZki9V7MewIMBaOUi7GQsdNoytyCIsbtAa6uzm8cGh555kLZxRp4pBxGDQErQN
nTUZ21B+komx03zE/w/UhSu+z3BaE2xzKExlQG10zC7TaZD/55hZdY1zC4tztaujJWMCDak4Zwxp
8GkVaxKkwzRJfMxyBNJUcFzyBlE4CfxhnVABVGfdgN6iM1EFblZU697crWBtvL17lzEWZgSBuKDC
la7ikmfQZBwsESRtQfZTgl3CN0FMIwYyDvJsbWWORrJ9lL2bHpkYSAxPQupzqtFNPDWXIiSn4R7d
0nxgA8KN9lt6ZnRH+hhjH+y/pCd0c8/2u4P0LNC9h/w4nNm9yysMrRf9e36pzuvd+GE9dc6Nml+2
j/lHb5yqrzy+7oizPeRVDhYAxzsyz4k6SqEUwznCAcc8T0WEsxb4sRYx9dBwmicZqTkPewBzcy+x
u+MwRDR5MJCAsXLQ2Rz2kaC6s/wqo9qA/P9K0tDQ3GGJtX6VN4ry8U7Zfrg2EBDKNighZwdwHatP
BnLUDY6DwThoKCJS8k0i/QT9gHm+nIbWNwru5+46PSjBeN7h7gVqca9QQXEvIPDrgc0MSH/q2ktX
f+8qHce9xkMKIgc790mj1m7Wa52gJbixaOk+UowHnaO6P4zphTe0THclxewraJ/IcDs8zmfNJ3GN
PfMIAQNPFIKiqiv0YjADj7+plqNGIc2ueexyHx1Ui09F6dHYboQaHOKWRPhIKtxs9RRE5rK3aBiR
4HB0gnBn9s/WdmomQurP1stmUDWc2u8MfWFuwQ1BTah4MHNqTFQJdsMtM3cNFxCbNh8GnvnR1WET
6J+0WwnaSgxscGh9teVgAP6YD+ThXsv4bMgYs9y6mJwGPBFungbxg6lP/tzNi2vpd7YOekvoh0se
avMy7j/6FjVsIz00yYzHy7jTX9Inif5L+O4cKVe35Ah/KSdW+rT+yor9NLwRDNngR+bqxAZFRPW8
Yt4w1Ce8cBh8MyBDz9yRNcfkyy3vAI4+8hgOCv7Bc/mJuzJWNeoXb8fsQ1MhuBSMAl3RxLCDgUWx
MvzuPRv46qBoYTNfucniz9Rnv9CCaNE3ENpX8JzmaodIngu0nYfuouCRfZx8hkaJb31OqFdTaEm2
m6Qn24vfCPprPA70JhgfME7lwROWklBzAiXC5UEr/LL7rW8dKMDgSZar7EE1cVe+sgo9uQ8ZtWdY
C6PYOif7m8qsgbYq5eWVG8xIQ/VxbFriL9PemF6SiVCC1r01M93+T4MSvwgpoWBn0LIBUyro9F2M
aaYLL7qQxHKL17MdX2n4yYAdAtxaKodd9LyhjFJGlrTxYyZuD5l+giw7XcrH4RcVLREGaHRwN0Fk
d5R5WG8K8QyUlMf6O2UXD9sq2Hg+3OSdPpaqyx8C7Xk678/VjQTAX01386jENx9YGFfFhsjNayZF
uXTKi4Ah3+TP94WQuKibj2ZlqjwqZ/O9w4wdjtqofpQcuNWxYLM6KJDvIyY/I2+A6SjXdKc/icz8
Jf0r/zCEcv5WP48m6C+H7MnASpUB8qk2IVZigYCBQMi0dx8u2OURjs0U61a/bgRZec7tCKdTwiGT
3Ch/eaaO5lSQAfsavKA9eecIvTTKgWLn6MjBsr8h12q8+sookJQI0O393wrDmHsdLo+aC8++dZWE
b2RDoD4Qrg1mA6MSn9mp+rDJm7DJ9mgZpHTNBHC/Iv66CRaCZGRnObEFGN+/zt8pHbQpqD/1o2gI
aeQFcJEgMcCfQQZR4bcMn1GNFSwgMUX/t8S3rSaswcQsH2y74AUYQTQMCHvwFql/tJ1obROsypoT
cwscK06oMxFq3idwqTZbCmG1fGP24mMr18pvAjkaJucqCm7Ug20hmE4r2QqiOdSn7S4hz2Bdwq7E
VQyrW7kMpAxrgAQNoIXKfJCEFY2otAWWLEoRYgnw4kPzTvUkTEPb8XGFFFd291n+2Ba6D/YmqtjN
6h6wYgi1aoHdvkJeobVSgE8MwHEN2+lkHu5I3z2JFxMlesJxCSqni9awvsom/KN0xuzUrytcJgtf
Vt7yMhKTMXVNPdFNikJ5rDA7L97Ft/E3iF1PwIUOU4qKQ0BYqcuycTOZtTlyuFLhj6jE4Jk1dE1z
pwaiCiuz+lN8Gm6TPn8PW/mMt0J8Nf02PdXOC1JfXPpzzsA7kCCuIz8nbjG6fU3vOypDYEaORTkA
BepYrOEzbUU5Y959KM4EIydeC4/o5LDPtgfIuPiNlMznqMLbB1txWdNaf6n7xx3nF5RLBytyXvBD
B8AdSYj0lHPmZ1fqd7iIq7C8Pe6R7fBd9vcQ9q/5bQgVavCFEN5++tLsG9avkwU15lTGNO5PFe1H
gZ/Vv01Ii5IXa/haxxczedHdGEa5eVkINcWdmt6JnpJT90qsYLj9MP4wXvF+HWf4IaHkF+jxiwsM
DSzoDAXmDiuW8CFvhWpZ7bfVYkT61sMRBGc7Z0RNgW8e5nOR+8YJdOdm0uUXIYFzGR6CRAI8Makh
ZCYNeAiLD8aH9d9gBn18wi+1ZOU+C4uZ3c3ojHOu0BH3lDFYMM/ws4jkXnHo7lFFAQ9Ap+LC5I7j
45JfcLBfCc2Ep2V4qkFKip/cazgW4PcFygqT65YG3YUpi4O8mOCi3oThE8Rwl3R/hyJ0xlbkXgNo
/IOgZYcN0Xw0ib3HVcUsKjfPPOjLC4WVCXz0F98pvQeHmQ+CUkytPrvuDpzewq55Y+tBHfawfLBg
ScgoiBpEaUGV7LJpYZf/WnzATCO7MgnR7ZkHkteykMmKuZxrleB60nOlLyz4seNjDKM+49kqlnsT
IB96g0UKTkuMBboq2dvyx2aK1N1rCQoDCkGIBzFqO8YZBmAwjsejo/4UuR5smLdht6lz5yUbXRiG
fMYNEj5WIASfF5fKeZjLYG9fEd6gfqhHoG7y0ubpISVxRO5DcEyqV9puPiUUhRI9JBxlf0xWzxa5
U5txRpdvzRKhSn952rtMPdjyHOoPB0sb6gEmtgOiY1tCVSWm+Yzz6FHp67Crtbeo1djyOSRkDP9j
yuD9QSlGV/B0aO/WvsaGB88NGo4cvoYREB7+K9MWYBVwXPv5VaDY9oJHl/liGhwgM56nlF3FK/Ru
bCujnLrShBsKx0THe8AypzO+DejIvQUzo258L5baF6KJhp8hVAy2iRdNhnfcbdFSgmcJSUA+M8ft
xaxW+Aja2dFKllke6j0myfdyDj8KLHZAtWqBIdjQtNNHQQXY0voIvz9jp9tAc5JFCXP9aSEvECgG
+gEUI+x4FswyGJM3AuejsgHonWyAoa+KIAhTSCCER3l8aSnj2j5zY/ZOQXABZ5SwdrbziwNIJtw2
ixXr1Er9BX17nRnpDPI/HU+NnUkGVPOXxRrf5G14wEoxHuvPeANgziW07gwcxsjhBYxKDyWr/BIE
gRIvCEEcAsHItxXjdilkgB4KBRbNmuDk8PJGpTzqtA99z1OjNOO1ceIImbdpP5Zt/lRAgkhkiyxE
jpZqxjpdaCVWfFaZgT52Ve0vFXxnlbGrOvql1rh7skF5U3GmtS6CGq9b2ZksbbdiU9mREGUFrZas
e9zsclfCoiioSu46YGDIVcNSvRpGc01U5UequyDRB8/CkIkI0kDYssddwxgdLmdG+CXWIkbSBxre
nYKrrqPF4HAtmi+VwpVAOjmzPPJn/yOdiCno4ghBgMX7V8DvPjXTXfPq1pl0GJUCl6QKgEle64y4
0GJgy5o66JwKnCTdH8v3OnMirUW9jHBHbuabJiSbPHFinizlHepFT4C5uJdW5l/Tjs+50Z43Nn0+
TYMthgZdAoI4XgOTxTTlN079BRlAw9AHMo5pW+cUoSU+jphgNlXuCWQSWz0L6OksvZmvK3CM6muQ
/khRfELaf49XXfMyYFB90Nm4/6tGovJJIzGUmK6T9FYYpO8Bqv2VqLqWUCNpsBb905UOSG89/gk5
c9PdOJy3DzWHYnRix8OPhBGiJz4/nhgLuQXuRE2O4wwSsdYjgEpnNIMSk1Ex72KhT1ePXXkaELL6
BsTUj53McQ/nc2a6M57lZ9yKqLnkIRKVF2ovlIMBDHdJirJglF0b2w7orWBZn2i8ybpPHkiDr8tr
V5w2kuJ/yo/14rR37AhU/msX6do5H3lSAqW6LuWPBlvAM9vLWL8zy6E8Htbj+rSZ4gBvsTGEhkOu
w6FUA7o+FalRcbZu1A9VHKzcLnIcwgWCoTV/pRIhfUTGG+viqhWN/0CR0jCsrk944TBEupu7y14x
y7wHuj+YyhPB98dMuFyl49HsoRPiMtl279n+aGELq0weBCn4L02J3Q8M7aFm6oqli4oHBeHIIA/H
WUoPrXOdWBaGxS4IzkeAbeggNLwXHHEdo29Leh6xHZQojXSxJ+Dd1xOTtvyk3YOCfk6tfpuGpbM+
KTRFQjPijbjog+HScrq95euYQAfFFvSyy+hsf07p7xG2PgO8a/gpnYjeYrZSVi/T8qgfewcnKzPx
AAoM+oZAYqZp3aEI7ed3dkM8rdi+5NWnzqYrpijY73qE7UNYyVcBnI3fkJSG8sls7nFGBHGucM+u
UUSmaDE8lVksh9LXalCI6cVTdsMpKQuKCHKyKC6oik9sCeRW2OTK42ZoHuZ784sWP8ON747JfXXr
0bQ/Wif7Xgn4dMkWhFRBXB3WpaOF+/wP0miS++k3lMOpuezjm7Hc2w0K69/2zniDWHSuPS2w3tjE
AsUlrDdQv4qzfppmdyTZ3KFEPsxsuy9kkIfwHqMpWKI2jH3sEuL7IbCvOuckxYmbBCuEjdSVvOq7
DGEeEDF1sTTsNk/2lXCXKnlIh8CMT8RQg/mmp1VjxHSwCfsECkfCgk1CelgiTTuipOTS8ulpPQJc
fi/aM/nm+Dd7MM7Jnopk59jnaCYglR3zX0OniCcV2iUkHozlipMMW4SM2c5xGeFuHUznibhMSIFc
YCyAmEEIR878hS8BCjXk7f0ijHbJmqL0VZLbkrz31g+fHIM4ufuaqlue4nc8vScoXg+LcrVpPGOM
MfxcO5S/wt1ihQII9MP89zt92z4kyN1/AC59UO/BctGuRBplzml5IZgqhsqKleXBtPxJ8fTO5RHE
+wszMzJtGGR3h4qzEqmPdiFENdUvqyo+GTs5P7z/6IBEKXgii+tTn+JrwkToUEoRf0quAOQlLh4U
2/dcQqBPPvSODPBs5CfM0evmaEgY7fKVIMMJTAuH5cJ/d9FcHYx/JqLZIE7uS6Qm/8r3nGENRh0R
C8Cx/URFr4vxsU8zon+VKBKI1QK0DEsnxM9ELX3y2xAwYwOHrB3VWXqKfRMRNLZjwngJOfhHsTKw
/CBNUK0Fb74A70JTTSkeZKhkQjMauLMgeL8ynpjYSgMnZUf85LBOPqvUmPCGoKCuL4sDOd9PtZOO
LxWFypFr3W3+Zp9iLqRzjd9nH+M+3FiAqCRGFlC4DjHLC3QvAtNih6LsbULVA1zpDvV3HABdVUSV
HZASRgVkcnoG7LTwCROOkZTONpg4/jy8BzeNRR8DTwlJiYMBFlS0muPhSPB4JMsht2m9QK+Eda+z
/hmqRI4H5/Rn/bN87YHpJqJWQJJKmKGkv32Y4grkzwHz+6i8lI24aXS5cjSlXge5+4P7uNWh7CNZ
6gPnRwpMJpFX6QeHBOyesNr0+ZFxRnzOKYuwg88JRAUMb8TZtoKDglkCiSxkjYRcXECpSHPu2Icy
BN/wbTB7BWQ4iM3oT4+IOYPCICWuFOAURIHB/7P0wGIamtUjDxVaCJLA6kv6y3qg/24vzD/SD4BG
OjY+1HhhYU4EKllujfcpAtvDon2wikHqQbf0v4n2g55Go3dwO2bjhx2T+4QigKr+e0rem/5VUYEs
efjIPH2Bopk7PpcLAzrNU5g8OdQqBwrVDWIF7WxAmUlQKI0jMeoR54jt3GrpCvbaDm79wVtMANL/
KHzYc/YUXSS7Ep6Md+OvAa+y8lijSXvmLSAclZkA+cDBTXMWdifjha1qGi8cKAvpj0TDfvG6knGC
QAavXo6qHdrEuel+7f2zlyJWfT+GSJwyDCZh939pXBHQolDl3rYsJdY8QpQPnpG18pavsb+Wl9T+
brB5g7pTPkEjYQlInnh+ebpQjH9oEoubkhQk58FubxDEk5vYwdKT+re1r3wnO+oW6di+dUcz4qbB
gpm+5C+WhfrF6sp/E8iBgKyfBWvnBC+k/k1Wqs0jxv7ARgpUGSwcFx6vMaovOczX6s+iCdusFo3w
1Xxou4cF7dh4qu+5EW1/5TMn6VVVo/Q5MbgJMp7EV7X/xXltfge/rRGk6NhwHPrp3RjC1fnWp++i
gyLoABGD1AbWjkfLs5Z5tnqWbh0kUbqmi8186qQxmQFd/cTYM/2jZKGLzi2a20r1mHk4NXzHYPJU
linRE891+qEAxvkKSRFHGFOFfoEa8wMxQ/rqY8ZeITyYy+RhnhPfpY/Dc4M7TARTmV3n2uIU2hB5
GdCzfIPqUlLdjefyzXwesLd+rM9EdYBjE59I04bJvUn0BufVHkLB+pnPjxUoy6EKaBAZ8FyBPKF0
QHzRawZ1VG0BCrdueWpsv4b6fsrzEJkCpANYK6e0iOwuhI6NwCy5ouVbIVx/NHDKGfjNX0ioUt1L
/smFj6KdvB/WdbgoSICOVY21DORhDCeto/bgoEJj6suT1l0NtrHiYvBMoM2e8C0MTOyW0Fc8YVtM
eaWf5MJL/0itQTk2ScyXPOplqDTAd2hWTmtEhkPU5S5wQXct/HljVEJjfIRl4rIlfrFv7n80nRQ0
/VmLhLtEwBY5xm4cjF/AoJgqapH0qg4n0KJMwTH9YHryB9wY7DKq7iLBWENi74BwHfPqxGUu/Bi6
ZkAOFXt2/NP8JL+Sz4ii2O9BsvmYa+SIzRiWLq42/JZiImWeB2q84QQBl0+GwJ3gTN4YMcwIjLsj
Q8PvRLz7eAr6nPC/E4sj5xi1iIaLVqJdUZQelU+4/hT1DRrzo/oBHMSXNtUFl5AeZHFYKI+ixoeV
46ZvWViE2Du+qom/cUpg9/uje/MfNjehdlKRAdbuTg0/X7LfboqAtVr5mHy0kU6fx+GFfJmhRvZ4
2d7BWrMPXmYu32RmXSRXfVZw8SNGZm3UXjt4OgvTJS5Hccl8uwfLvVWMj0BXn2P8FNnOKAuvpJhA
6mrykIBfThR6dgd1zOiPH7NnbjRoPkwg+W+iuWJU9N3+tBF7SROwsbB/8K+l3/ZfF1Aw8XXTJ22A
HeGqYLZ/KL7LHPddqIeuwnqlYokyJeQQt+ln+OeARqzAEi++oxBJk1i5u5QNOPPClnrVysgMqDby
fyqE8/yYR1CP7Sj5Nf5pL3wbRG8cNGEDv5V/3PAPIt903cVgIFye9TMmH6YnhWUkWC2MEDnGnVfT
S37V5/6rQxiKsjR4wbEk1D66OxYdx8cJyOaMBZx1tHzGBVxV1j2XTJPDnjlfFGNw9Zn5pA++8sDO
AYt64CfIz/IzgGAWzp8MwOlh3nb6yvsSkgThNX78p91LIXBHe3VCBck3JOaAa4UjGNA3q9Se/RM3
BFrf/pW9J9DWaXDgOQSbb3zMX3uUvlVh8qtjl3Oco/82CzOJEtFHHgbTq4drmrkcKf/i3xyzAL/g
LfgQIDAEPEn1U54+MM1HS6j4qnppnkEM0KFl/5jgpAyvj8BqAv4B7HBFXsAT9BHJ8By/Ky543ZCw
2jOyCqvLKtoKHzoKs56POdj99W8IZ59OJVQ/ZiIgKEt5ejsWOGy5OEC12/ywbAVPNWj/MQdQzxnC
fFphGbeBo4DckF3RbVHOKpHyB/CH6+e+nZQ/durFAz/sHEAitgkeM3U9739N6aFJW6j6lyeGxHMR
QDxCLIP3Jw8whuJKe9KXQDlzdbJ/ONkb5ySSPwqMxQmuJSgw2tlrScV02XPWIPNnqPzCXjiLxkCK
ISJDHsVu6TLjCxf0X/+j6byWG8euKPpFqEIOryRBEsykRCq8oCi1hJwzvt7ryna5xuNpT6tJhHvP
PWfvtRMA7GyLnXjlTVVUvf43Cwfjqa44Q9nSHRJaMYq8twy9fnr8qNt8N1JX0DwBVr2AasN7THFA
4TquugPXxP92Io8s+sQbw78GrlT8lk+U3JrrPIhaNAjEXdbUd403fMz1okPwNa1ZEyKPhvP82z+R
LjGMDEnWZeFgyjHv6AMz8AQMQmQR4298c7TNcSqNaDuAzPGqsOCAzGYgSeOOlQ65zU71Vzb2c9TC
lqsBzw5cSqnsFH44wii8oWg2XsjqZvjDVL3zIb3xMFOsszwEX9WXfaQaAQWIqdNZGOeJ/dSl6JDB
Lv9Gv+8JVYTbHvW1uZX3w5ZwAhV5g1tT1/EzDWhxC4BFr8r7+DGix/jk4NfVPJELmrj9nT+mSzxK
wICRsEyI9IqGq51Df4BBB3LEpKWwGu0v55sli6NM9IwevFKj+kthM64qLAg72AxMa27QWL7ZHo8s
djVKMRqJaz4mf8DAG8NZkFMUBhoyyTk+pOjv50X6Ef4T559/Jh3515Tn4Zc/xeEhoFjYovXaGY/x
k6EkgCpGHvuK+4wj4I/IG/1jZx/4qr8jd4Rd55dkG6PhKtjdmklWgWJqN4PMKNdtss+BcFUcX5f1
eiRILqNeVkyvg8LN87xluLkaQgBcaKOWwqzMIyBt5NfkkL5Jj8BDxOigyaC5seheO0ZC7X7gqcaS
gvktWAbNyl7X+N43KssQJO9/PAbQAzBvoDLeWZvow/ilIjF+ReMT7PRq3LL9bQnqonLlvL6zOAoI
gf7OcZG1ED3OPRXGwgXbKfGxdKge2ceYePMTCrEl4cL2GBtouHDKc/RRI9TfGRi+8T5835mlVNny
1Ocb9v3me/rIDvY3WNjGcB3SlNAEf2j0r8khwU1A9RBtmtbFSS5KBVzUeBRWlBXeuJv8ex+sK+Ui
v+ZH4sRCdgtGnuI5dumVnsZdyxzn1C80tOWmukL3MuFiPTvaBgEDC2dxH8mLd5G0A9/+m60w3VlA
p9MkDm2vRz1ZlfuQANl5NaVv0c28qkRsMrWg9GdA2yxR6UujOMy16HI/qnd+frPu4sPmlhz1iwmZ
ihEYj6eySdC/TKJrr3/rtVeqmw7/N5Rs+ISvALw+qUdaOgSvJ5QPMcfRM0tULm/FLg1+jEoNmLJ8
wU6b9mv6WVwo5qIMNJbzjRCBMgRPtbBOzpOfU7MqrZSdc7VodEguLmVE0AzY3qdXlLqFh9IOnb1N
Qce5fMfweCB/nqzZYZmtUFCyW3eCD+n67Tur/wgLBpMDY8ElFXJPUYq0TgzvSB9JIjFHAkNmDIQ7
AkhY6u9NIOpmZ1lOyPiXOc4GLjwzasamon5ivbSQ9PxqDyocMOOujUvQC935pwJwULrYd0wiHiWB
KyULpObTda7fvc1I3o3hR7aZF9CotfViJTECVqa7/GWQVtIRSXdUkh+/RHz7E2sf1LsO+mbJRR8Q
Zjow2hJECPvdWZ72zLcVRqyX/JlRyUP2PqLh3kHt5tF/MuRyi7XicrGcKxbXw3DIXpsVffSF5Por
UvSWw7ryunXpRvRUFgWbY3YANZ8u5Xdjo56TA9NEDyMpokHla34LXG/x1vNd4SWdefPDa7SCarpq
XfEzT/d68cYGyX9ulw9kJSt/QftnqS0oa/n7L96Yhcm/BseHX+y23V5CmyExyotv+hrXxCZbz27l
QW3ejG7jSbvsgjLDmw4cIRcb6YiE/+yvL9Ryq2wbLC5vJi/+FhrkclpTnmyQc7tULUh5aH4svz+U
pb1lqVsf0sWlXfx9pHA3/gAgsPcDr7jQZz6GaOHgUH5Hp7Q0F89745WP78vbKV/ufBeROH9hct1z
6uYRqpfMM87Re/EP+QVN2vGpcHYb7G/9MHna3f6Sv2AlW8Oim28jxtxogUo232jfg4sv49d6V9ad
S4nFHaBm5DDnI+M+XHUSgR3vvgRz8UFy5ZJbd/8YWQpHV1l2nrOh0tt84FWd1lhsV0Sm7KEI4YUi
nDY+g0pdmku06IvXcfH9/aYsKWwZQcIN26CL2E5vTFlyelnHaQuWBI3EcnfNl6xPC3nxZOuhMmL+
eZpW9uJ0WNzyiNzDFXOvwGXk/T2dwKG4ZMMsxuUHT9PR3nJ0dnPitlAZLnDk8d9s0yxnDPcNhTk/
8V+A17wWFItGTNoCTxwGdjin3d50nYOirQyYXBgeFgPNXpfTm/miDHhJSTBaczdkjiA72oTLaUEe
DeBs+AZOeEj2pLjUDQUERuolI7MZzRQTy6dxLt+1F2dbrlCqLYuX+k45QHoY4U0IzMPX5JPBDhRC
Fyby3vBMVz1KW/y68CYo137M+3Qz7zVREcRe9PAg9uOqP/QHjg5rJqbr0CMdYS+tkY8g2Nv8Yl7x
F1+MBNia0A6SYbAkJPJlQENZnH6DtfWD9ZmBVPGr3gKi1ygPTOcEUXfBT4HjMiyMD/utPVY0yRBN
UwDylT8ZJjj/EmulbohR+J5ewJAGvzF17IH0dZbpnPIdwZa6eA9xyFJrHP1vkkaG5b9affntfzNG
yy9qs4eDeFMwgnOAX+S/E9oG0klYqrDrr43M5cxdSZgXFwD6k/7d+kmbNYcHvfGYNKtrgvsoWkUV
yz13o/6Ng2hFK+yW2G4ii24ETYW82hQ/0D3bN9Tl9M4gSb9Txxq7DruAK6B/DG4IZF0jhrGJ6UKB
RcdyUS5Q4yzL3wmLuS7gVVqyreoV7t/0NzqEVEccGSiv6Lg3rnPsodE2/CyXQTr5APiCmbxyupWu
tr0J20MpvfX1uutfovwjPlHDQzZJWBqONEMuxrH9ZWlkr4p4cOslLcoWqQFt5PFVtVb2g7yNo3A3
lOKzCKA/WwTI5HvYnGQxM1gTEEOaDkZz00pfEJq6Qo1ovRHtkJ2CfbEZWLqaaR+dGWuv+020FvHW
VKiMoRBAsWtAog5cutd8JrqgdEkcwlC49FumAS7/xF/lHroNJMQLorLyK9+bHoN7DEf8077cm/+U
k3JSX+V/xVE6mRfbky/fznyLxBrJ6enQnNV8YdwJWboUSfrNKc/41OhuF2fRAfgXvJfJCisgdU4S
4GKDQePieHKu9IAKJDRQMjzDWXVr/8z7a0Jg2TDNYhflPJBhw8hWAFGYaN1ICSQUhD6fuR6+E8A9
NDcQ3HEEF3EfJHpSPj25WJpPT3AXn0L+T0e9YnkQCWhUexiScPwQyzPjaiOxwlmkz4aODio4jYYw
IuoFTnY3xr/L6sGoeEHudEffAViVTmdig3OaUo0sv1zbwcWvHA/FHhKm8JTka3ZFh6DWbqPad5Qb
he4ycp3or0DmVPgOS4ZiWod81NVZHViAEzdyrrbzqdUnW/pq/rH5x8UGYbbubHTw+ioc3Zee4FTn
aZOw6Q30NRhWAvZ6x/ZPWw/3qbF2B9NFf0cuzCGg5OVMQt20CM3FN9/YgGsLXBmf34p9wuZVfOQP
a9ffpoNu7qY9HV3eG7BKPRF9Kw5lSH4ZSjO/oGkUXLsLn2l6RSItE9m8stpzWSJ6pwEBKL25UVHS
42M4KYqyYSU0Lrgyhe5138ccMiCd2S8qoTZIaZqc0aDCAdTRYABHPHWDM10ifyAXVVk7TrLFmu1g
NxJ2UfzNuw6yj3D0CMJTl6SrEpux0mvr3Ho3wuAuOWRQMGZw/MBzxlQoGQYqR5W81MLsoDdOpODi
oR0MktJ8hrDsOGga8NJRd1PSjcmfWF9n+hhi8SITgHKfPN14rRUNEGDYNhXAByTy7XCYuo/ZPCrc
6Lg7CGGYmXWLhMk3IAC81Mi0KWIQadpyvlTp3VcN3UN9k6DXV1EulkjHDabGMFP8lMhSKsbaE7C6
iF/Ughkb0KoqQy/X1fVDkdhFfWcNUi1CfesQ8dFA+2iijE4j3uN2m8UYjCi5nVp2myG5F+W3wNik
lfYSKqRwIZ2BVhJOIcRgBHg43rXYEwBR0Iueqmj7LqYRSFau7wkrr0THKJ7p3FGwUWJJ6U64GbTR
I+DAcISx92A4jNtNkQDcxL8VJaiA5VYxz7P6xEwm7LX2VL5oEXurgRDU2gv5K4GMwDch0EoneyRV
mMUgBYQ73QnQm8q3Xn3MpKHjwAlBK4wgN3Vp37A0+nTJ+eYNxisj/gKXth5KnmwULFLy6Dh8DMU3
lxJGjsSd4zf/cUSBL2+FETPX3wLdG9EyONxEs2T4QxtO7wHKABibeTZxUyCBEPhApyVbFTdPe8GB
9xTKjYLIS+TVaYjsiAETIwAJ5TciIHL3nISsuZGGLuU+zMq2cdUMDAstA/iEUUqwUewGoLgAtSy5
WsiOBHHGMpxt7leboNf+SXyl2IlWGv6jRBNqlq8egQFt7mh4FfCWEQOLBLvesbpzzYF3Ih8pauqz
EgxXcJnDiL5N3jgQ5CjboTfmCJJYaXk2k6+CGUQS6qhcTPxiN+z4Cupv+G6YLvAIB8Zvzi5ayKo7
0rqTY4JW6uQw1OrZcAqqeZgIVR5tpBEKBv3mjNDNp62iEw3ovTgAsbH4TuFNkAlbYA2cH3OcDENN
/JrVL3TtBvMIwplA04JTaKINpqqWuorPrbK9ocDiogOxSBu0xAafJIDbPj6FkEVQdpHVkJyxbfCB
CCahwDLnTHfsdI8YvxYaS7YvjYaTeAIK6TJnYEZRxScY1RPsaDFGWt7ImYZigkgrxd4eoynjvVeb
O4AUn2cvTdk2oUUI7Elq2w+5xwgo3kOeo5p9GsKPwICBm55gzDgITxLVvvWxhMSAHnVQIpbGqMYU
CMLDINEFUt6aS4NPCRxsMH1V0Igk/8eKv9kjQARO+JBkkjilVl8iLy0GG6miteqMuxC3Aj/kkWLW
7UrVcaQnABElfcmMA+feWPPCyToGNFkSeTmbm7qS1hLBgryl6Ms03XLn/mnxC7CISmol/IFDwIgU
/uqwKYBJBZnv6qL40bGC4cggATlyVn2z08nqkMMldkLsxAtuofCyNAxy8G1bToIp+woDXPil8txc
m1aFJoqHWvsatOagAfLLKXJM6RKy8BWFf+C3qVgmWqZQRWgCugm2EjscX70mM4mDrsNRjpPrENMC
NSG3GmSsEKoaUDLJwQIkWgRsfw5Yc5hSI4CD6xHoHOnVB182YSlr23uADXaixpuqd6BzGIRMWDIB
0g3iINECsCJgQGphU5k58EceS+UTmK6JRUQA6ioEuDjE4BKgEGzL6B62MVDal2pIjyXx4+PcbfP8
ExqSz+mV30zRiyZULZEE08aSHSBhAXIaXywcFqAxbhNRVrTKKssTxKgOBTdiNROrbNDby6ST78AS
Sm5P0cs8wM+Ma1yWPAmw7+AlsDaULK8Wk+oG0GaAvX9MW2A1R741fAmhzR5LrOlkkFqU6ZoFgO0j
ouOPnDYbe4Qt8QJRi7AhG3pxC3R9mQl3xcSC39cbaJLC+W/RtMtUap8p8lR+lJDqcO1svC91cZ0r
DkRqfO7821gL0ZMmgHqWePFgAXGn/oBhCmonvaEAWiuyvGtzhk+IThXSbzWezLxClmICkGFzrJHB
O5jle9Ui2B4QZ/GvMm95RgsGN5cg4NGwmezPXC/fBYYaUT3d6hh/tF9fEXK2EkUMpYQOvOF/m4us
0yem3wghBXo4kyKKAUkGMa4iTDVwnTnVOkD9UR+EZ3OM0bdk4c0YMcXExAxj18c8U7Caw4LBda3j
psf6xL1QYxDtzqIdEDzDwC9RZxBk0xT8xJnZKB0WNoMmuNUjMi3aPWUvlJPBSmP8x8VtMPIEsIgE
bE48uX9/H68tohj8nyDgYsRtGSPNQgBiLLZ5neM4jKdJDD6hcAnUkpzeAWAKZiTrXFq+k3blIulM
yfQjYZa5PuEODUesDJIEi5RQkddxsBZayRbzZx6lbKobcZOEjFUgn1Q7XbcNCXaQ/iV0xOhkRVQW
m3xdAGUXU0PzrIiXNbHIMhFDP4TI0VaRpgvbsc3yKGEnE8yKHGWYKqAq0FP4bROtEdVfqxgvUXWq
afZUFXZGEOkroZ6sAAMb2PJy6T74TEhaWmsTfXODqG6TRxakQTfBOZG6pRPo94bBgMJ8k20U619f
MxUlCmzDBHqddoQwdytH1g4NB1JFZThkeGhD/1AY9Q+4HhyZIjChjnZW7jzTpMD6R6gFYgEWCFrd
HKACJpgpUZ4qYDODWk0QF2xc8IIkSoSoLqyCbzIi0b5UPSf+gimNhX/twEOp+FcFXXYEUp9jK4xn
wM/EkUmKfAitcIP/r20gYOzZsMqZRY40PVESZkiUg5EHpztzIiikI5NMdgVBeGMvFYYL8LwjdZPq
PA1oiQJ0BXDQHmijnmZU1NZn6nwl6A574KRCR8wiIWpMKECHqi48Jp8pXq6A/nflaGh9OSqkx3CM
xCPGnkDoCfZMFDlCz8wM1r5Smjlsi76DholRNxexHbJDH7RXAHxio4MUJABYf2rPJN119HZstmLy
AXpb2lsIFaB+bNJ2Pg7GV6AeYrTdAUKafl/CrNK0GzSHhqa4QPI5+VeMBFNzHlIJ0il+JgpWuhtQ
lhKIFU5Sh8PQo9lL/wgKo/qk0moIGkAVOpCuSyk1YVXRGTWxiiWXDFtGnOwzpHISHgOfW9KKHN+Q
K610uLfaXTGxW3ePqVxYlNsxRVdViLE2/U6WviHwkeOWfzwJsQV0DnUpll8jJ5HCYXTre/1DoGTB
bBYWsYoRWjvtkhFYIXIuCn/eteigE5mCvKCkY3jYM+ul29O/cXXJcRApFs1EOQBqlJRkdMpzNZDQ
BetsRjyKFqe0f2yAPbBHGZOF7QVkvkBdxqTMgooSrl/qZ7A8C4CRjfEjqKOSbr2mY+0NabONeQYk
dDEd2WMNxDFk8YPGIZcHdCzuk3Yu2FCQ8CQ2ZD8kjcJNXYuzHsoOJk0dHT7inlKEC2Lp5M8QoBPm
krS3KQZns14Pq9nCPEfJRWgaHEZmEPd5/o7ADvJAjUm4kTM+LwfhMlb537u4fAfw3fIJ4tyz0eT9
VVQC1mg9B7m7TmxiEvVxAUhExirMHdORC0sNUyzie+fWhu7mxNdernk/vhIWHCs6RITZaIPy0eg1
uHIJfUbiOfoppeyY8ME256Ea4UmAOiBRucYUFZCf8u5jlSlKBla1jria000TbTPg99CnMmrKJjH3
RtRuRBSFag6bUbfWlthLohEwpBJ5JcU4FuwAW7QAuzgSGq6KsFOdzT7aUwLgrX5REYn2PboBgkB8
XWPHDs6TtLUwC+Po1LPma6i6LW0j9hWeSV7xFCJLlY+eQLBrw7AXtWZpq7sitD7iceQLLjMLBCKe
c8EE/O8OIPTqAyflNJAFawN9uMLwkEEs76zt2djZkKZmK/gTa65Pb1cbYrz/vy8xDqqw/Ld+th6b
m8U0lahrG6d+O+EFmjCJxqdAl1/Bt6Vkf+nN0URtI8chqYUNL73Ji/GZR/5BQAyxtV/qNCwgajSn
SmtdunIGsJVYnXYQuC5y6BwT7MVGE91YX1D0WBQ+IhFBrNMpy7ZaXS0VuRybnkzKgmQHu2oweCMA
ATvVbxPSpigIzZaJ4FFHIpE5dPZImeo+PMWJwHg+i9HaJJz9ZQbGAr0U8oDodUkTjSRngUIUeJic
bR3egkCkDz2dHoQjrK6CatJ3dOuYs5goHZRi6xTaXlQ/wCl1kBNK0Zyz+gcqBeumiKGxQZYPEB6r
kH4T9d1YbfzePAFWIMUsp00S3hLQ06IxMRaEajoDxiCYlvguunEXZ6wBlr93GD9hIGHINp78tFxx
vXqRXK0CSZjoSMEpIPZoCfBu1WexJ3f7PjBXtlj1IYzm11HGqMMUsGtpObdXtoNqyNYQj3CO+fA2
ADpvYSYKvhqlJVomsq/5acT/oGl3VJ6b+qeOf4Pg3s90ThHdoZopsDkWEoMfrq4F8JOKhz9i65L4
3oCPhxO6bab7HHT7Qj9SNVCc24v+1RcqXc7GRXy0MvZVysaseMbdXR1PwrKRU8UaMP0FUFGq0FCU
zUbkF80QbgU7EzcdlQnvAyYkzWJlCXH7gST2jy355SkbfrgUP1SQ1BUpujad9fDJLWM5dGD3izdT
bFpTsGWpbXL/3UFx0UAAnKmBIuSHLaqbSK4AnGZc2enCQToe06tqTVcTyXdDc1Lb6sIz7eTXuOK8
65vYSn3mqDSI4HFtVb1fq6TCq7QXtNl3a+Jpdd+gomtWOllUprQRgRNGUbqUpgIKzZ7V0kQTgEIb
TP4oum24NWuYw2YsfcgjfUv+bVXf1jrte1Ym2Za4mtnwXtOtCSX12CLsdyY0/Z6q+eeEnxIX2lGh
AyQeAoY5VVsiITtHE+oxWiATQjJgnMCMQXRqiL0DVIS8/D1SCxXr4Djm7Bi/qT9d6MsDcl4ATova
ezLdQrnk3AR7idrSPBsNkzZxeqQ+yEN6N7QncIqOUAHLDq6VO8vY4gn+FpGbwErL+p+FQbHHwTv/
9yRv0h7g21GudbrpWYl2BGkwxehZOHI6dYJQHP834M4gtrcRB3knr84CUqWHuOrS7EMMH3VFRU7C
0IcGhl7xSsUvsaDDEXASdNDHOFFbRfBaKgDCmV9Oj4iyfTJ/+NQGD6boVKXj69SybiNfQsMzaQcd
C0Sa0E0FsZRdC7TZFYPmAIqRHe9b5JdJNX+m2AL8ZidajQK9EMNYzyL9HJXZdYC3YpTVJwIO3/nm
MLUxUI/6hAapmXxrcFfyHLyKchwE0Uh0TsJnwop66AaUZvF+rCWcpQRc9zeHoZDfeSZva2FUp2pi
+CPRnrKkaTNq2LNG6Vz1+q1C3l2bjIP7nXhx+9Y/dJK0blDGCcBiC6Q3RFa9bnxGYBtlJrFd0LLM
bTTA4XfIgGF+E1GLVJi4MSROO9FOmNDeovAti31LWQrCg81XdHqouuouXw14Z+ZyPKVEFFSAK8f5
INnUclSYooMNRVvy/ZXoZlGzcPIgv9Y0YIJTpsu4vgeV7pT1k0ikI6lH568fsw3PIc3jv5Kr/xYQ
bsEcYVegfSS5ToxphjE3siT71BYPUe/UZCEpvekNqFr7gd6HeBWI7hQb4yiETOYEe8j1Z+xlx55M
bcfPH6wjgtoawn/zw1VrgN2nZsLeyirBaAOHGwifNYtLDKs4oAtPU9oGF+bE0z5F5cPOIMAYM+Ed
Ejq3RIs/xeaU1HiBcDBTatKhJiIBS+zEGGzuPyppHwgr7ZB/jKaOPan12DxHuiJmDecYDDnj9Yqd
VusUVgpRaerkcEtu2BoeyIGHVCElmvSb0QbnKnHovl4FwMeHEMIc/6UtIA9gU4/ykXQQ7eLTrhBg
F95lpfiMTGs3Dd1rW5FJS0kslqxm6JhQMduLlWBXJttYSgm55WFv6D7YsnJqB7reST4dyoo8DUCU
gufIJpLT+t6yTXBe6m04BBUnFtrJwitOS5l4MmY+eDXPvsX5F/7V5LeejzzRqPEU04EpOVf09PzB
SuVzS5u3fwQk1hSQoKbU3kz12Q9JlE9ARGc+7/LQOWvF4ARAxbjLB1xfFGLoaNL8zaHC0zJiiXGk
sRY59gT9GJ1DsygxbbaMR4Di7SQN9CJtd1W7FXK5xZfBsz2Y+WGWmlOnPcG35mRzEEFM5yjMH0UE
PLB5HWiiCmYoZXjPBE74uQEBZUL8lR+LHac2COhtPGwO/FvEQaojXND5AxwjjcCXUhteJc6uabEZ
2dYZKdvkDXE2Yd5hU/uLhKCYEB+DJCv70dPVdDg5G6hEYOAlGX7lur/5TU6l9yOyUcXvIWcW8o7T
K69mybscI4fCbS+Z0bnyZ3mZAqAL5YxZAl7ROOkhkNAcpOy0C2a9qBrrENFRKukNaWvKNSNopuk5
x+ioHDXdo6lL9DAG8fvQfv2FKwyz8MWyesd8nl7U7lCkTLjDo8rOYZbbWoi1eVsaCQ7510S4Oign
WVHdLlKPXbQbFWDQ1s9QEvYznonfk2meZyTf0fegwy0IRACTCt6q1sBYwBigkEkVLOqLKk/vhSof
VT3/1Ak/nMPRA5CGaJkYsO8E8ZGN+lIw2XSDY2CHwZx8I2jB0cRC5sMwmbnWmRmDQrDfU0OiS4Vc
hBN1WylgHRizWzKYuQ4v0fuYZLzef+UYLYAu0I+1b69MRiozOkU9EeMiFF3Oo8UXkWIdgBkAyYj8
zz+UALSvjMWdSObQOdj4FgWku90pDTMs7sVJJ8yzJHiGA2LNhKOKnpp17Xw6Zq1B2kW65dy5j3US
c1Kw5jmNeNYj+i0GH8AnviJUyrVaGwd48tX4oPlt8YZqOeZWmSg/DmNdeWoo0XiUDVjGJaP0RHuM
HYFVgjxrbOexAbJ2N+u3Irrpzi1keKd80Xb/4LRCh9AnQrh1YJiThBd31zIX0gdnx86sIykMCNY1
esorGHVhg48bioBOSSZOnMmABhC8QceMTuI8LtCq8pB6dAOkq5qhDFDbd4Y34nVsmJR2arJXJOoh
boAFl0h4PbMAZ2CUIZyvaenWJcS1LWMZlbl5WfJHm5gvBZ7WfJno80dugug8p3km8GYVUnlxQzST
5gl2eUAwut3kjIDLpahIaEiJF22ed1LXkHDmAC0j7531ztlEcSdszp8FX9eMEjdQBJah59yUXmU7
27eivTSqh843N77dbAfO9PHYr0si5UIgLyn6Q/q7DTW1o/My4+jkMbN4V1siOiC7A1q18FNxTcs1
vzck8QduVGMwiEMdc7WGJ95lsVt2NqhudTnGFFZ/8RQd0YThrqXN1dB5nlV5G9N3HlTKFDotdHLl
yNxKtBXBxUyFgSYNP0U4e5bE7KbEHpzN4Vmq0TmwToi+Y9smKw1NaZXBn5hxsYvBncH+wdHZzeim
F3QFJ2o3k0NFamHALaylWGQMOXsVSMFO0p5D1L+wmYzyyS9/xIZZcijuS/s3oXrrXn25WAFMfflb
FCjsxPUz6dKrlOpWea8JEWB4xQgnzr4c5Chsr5G9KRt/28f/4tgB8gtQCSGmnb6HfDRBRQt9bI/Z
IE797HYkEXMV0FDGMBFKnGtn0jF4F6G7adWDJj+TIl5gfsWh9C9hUhmsJr0rFdu5vzRFdASRvYy6
76Jrt9Qna+kPPb/UBMNp+nIws9gAEjjXiPabeM59rl3kW2fLTl+V0d51FZhlvN6tjS+FbkFMQlNs
M/sP+4uNLiVKLQHRp2uKBY82ZAdehHyFiIILBvFUVK+l/DNNlitoJQIoqxJ3FQEv5EC3F2DNAQB3
bCpuD5DV9+2TyPrGmUtr9CI+l7i2kwpmhMXMUCMvjNhXA473cwdeBzejc4uK8pJiDAGzEgzforVT
2xeWI9EtFZGNnK07gPOY4diw2RL9wF+H/ZoY7sVM4crRtNAwbvFyEXklYvlKhRhfgt0SXA7zQxaI
eEpB1Rg34uSY05ehXOxweobE5IgdwsjxIUiclxt3VtHRlc+JFDiZOdfIpts6yHGia2gCNu3AHRNg
LhgKghYDxs1s9+QdeYJAUOXMdPn0MuxFVs8WB88sutJ87BCWKDSAhokDQxsIKpLTwrPChMqjGiMK
Yrblqo2xz4rhpHIWGGailpTQKyTp0+TFFJddlgMXeprw5TPa/uojMlnabtfr06ZmZiCV0qN19EUQ
dyIcqWvyi44DjF5C1KAdEKxicgTUq+6rC5ZVighxUyxzXLMOk0S26K3kroteaCpfomansOiKorSo
f/3elZ15w90oo+yU9rk7+cglJhJiTPhFykV8halF4cyJSqCHFSD6wJY7p14HTGCZmhsSJHVOWehT
kr+j/FPctVZON2lS8+pBBniqzrmcPi1OJ0PImi+tqXcH6wdqRplo5NUgSvnhk0dzQOoUDTmeH7GC
sQQ5ypWLamJZDWymC7Xt0YYnhaFR9bPKxYB0KX6RPgJ5jwcfgVBrzhSM2HPTLUDShZX8TJbnMBYQ
j5sebPH2hw7n9xuzATYx3ueJOSpSkSIgBK5iQ7in9Q/dLx6mkqGlTFp9L0LXP+sR/R0TJtZJkqBa
qvFWRdiEZk2nEO3JLihBXaFJan7mSfUKhLzALalD4nZ09aBb9cD1kAl4Y/ckF54gBv/eSNWN8GcJ
I6Ikkh24RIEWMRCe4p3PQNhozVttK2eJvu2EQmo0TyLHvWQybabvJXZ5ic/sZ9eO7xrHZHGVbyrH
zdAKXM0316VKfi/TQTvgEYrIHQm9gChhsaKMlrqjhuQFWzRWcuBVohsUbjUn8xL6UkmN1JxZNaf2
ypC+TA2PHnxoufgMsJNWPaHs+pYUsG0dbMXHsYJnCMCNQojpo+62HbIcnae0w6UFMYDji3hJI567
HpelPuxETjo/LWFv/6ajYvTIFeO/BJtktJfkiGBLWw0apgbLRnrEoIWoEYnHgjdVcQ46Yw0FvyxR
0xiE4nPs01JHJsBmy37GQW3USq/PT2YNuECS90mt7ATzmTgX1wibmKEpkkJ6hiHFNB2c+hZp+ymK
2CblNaVJQnOhqVAJtI8ElpZo59icFJCDMn8hposaSrw6s2K92m2FSK7mwPuqh81P1Mav/pDfJMA6
QADTgekdUhNDXbIEzn22TgiQs7SJVZhEVZ71NqjX4qPDJHNRuxxmaOwR1tZaJ23VIiUA5NQcYixS
oXRET0YusElEBRkz21fCb1FYKAgKp6H6+3SiwtacfhvMzspSY7ENyThd1K0FxIQH3qZlrsB0yqSQ
JnlLMwL3TnaV/ceI/ikUQY86eX7KkfsxnLoCHm1h7myuQK5/TjpLNvqlVG8BkBfvtFzDeaczEhD6
JF1JsRvKlz5hRaCSVmxKsUg+aFJ5AJicwEDn44c7wQ0epmoH9N0zlB1PCMfyXnv2IpXuMr6Ir8Ck
kPeHOnyhghrTo55jy2cym6dILjyDFRCZWs72aFcIzqQe5RvRFZIE+2JikdaJGp3lKlv0LFB5cC2s
f5H5K1ZGpRpWoiSwrXozOdlG9oGaA2pRWEfQR1ZDDa8xYCH5Nbkhk0IBjkT9GDlvcAIK5lEZ2TQ8
6eaPkBgFBhGRcr6N4tplXvlT4ZyNWD3QRuzEKiI+Fd1XdiZJRYTqs+3bzXlUd0OablSZvrHFNxw5
u0YviklhOkD1oejQKgYVxnuGwCdVPzHrYoOctAswYxz5M4PyYysdx6rkN9gI3UmEfs2hl/ogMXvr
p823MpEknchFyHZSgb4VcQaNboSAlIXM5A16WBg2JfPdpNMnVfVab7kdhDNRuhaw1pVt71wHxJi5
P+CVR1YJ+V/xJLtmJnlixTb8BzO+ayvbh4pjdw+4awjp0FN31uODPYX7KQ6addR82XQEmIimPXk4
hroWYO6WS16XCHMwZ7VJCaUvlN0in9H9gEDjua7fxy5aftip5JqZAUhrq5tAJjhb+qa/LdGBCKFQ
LXwC0YMGfNPEBx3DkRZEHlxaBDR3hbyvmdCaXZBpF42fQOJONlG1ln8NGVF7If5h8mA6bzEvPB07
sCYYrEkMFjdeVeHf5tIF8Ywfhx96EhyVadryzOvAoWarx+PO+6MFe0LSOU+S1DZsBV5Woy7wKb4L
VJaJ+ileJFKJZGGrwoUYN7zYHZcYQU8IN6euYQpwEKE7xdolUSIEqXLo0SbqTejZdICakKmwQ3tL
3B2dJSzRtXUafFYhbqCSrGhgl+LOSm21Y2IX2YhQFeYNigmOsyNKWyaYlg0yas6SLZyJ/7ibMqax
gGEY/RXCgmgoN4+OiIGc5ntGxedExB/GvCdEjLgxjMXKt90iGB6dBLzeOrbQ+ThHVENCKUy1CaA2
CK8dQhU23YgbX+rW3+PPcyBOcuLhmEimITtz1iBUZTGnpx2zupWeTMzS6E0VZ6m4TKOA1eMTnaIR
zmHJ3KGi9HIA24o09uCbYymaH2YeeGPV6ZSynLXg2qU5R5ljLFpJ/hBbkMF4x2HGWJmYVKTfWhbI
ifFn7hTXdDyL3q4PpS+i/V0wHKrYKXOdVymkD12vTKD+WQVLJeBMIc6G+PonJlEVExGit5Sg8lhq
Vo342ZVY8hY1S5eKfCRkbTCKaOfT2GbDN4iF+SomfLpAahHyjNNpIHydM3oBI7n8JR0jnYxdpv+O
DuIPMsD+Q9J57EaOJVH0iwjQm62U3kmZsqUNIdOi9+Sj+fo5oQEaM7WoSqXIZyJuXDM7Ls7jCLrx
vJY+3wSVF7Bz8AFO6vmgo580YPl7wS5vMHP1PaTNkP1Ar3R9batamm4jwuS+ebUIJNGWD6mopIPu
8BhjCNGrcB2AeInzX2s7YDUfGmPCJYoOSXdOrItqtJOMToUt55BFHh5NHKiEjWSnyY6ariG4QyPz
QT87jD3T/iGNsGbq1rYX3PMr6OSpMr+9ZRDrEzwR7N8OxwglTjkOYZ2yNrDcMC82+IjAf3OOuQxa
IoqlPpXKEVItP14CAIWzIyxHkJWNRKkmdF62v6yFraYYaFg07wSmblI4hyCWltVDC6rRf1M/ukc3
O3iYYjFkBA9/TFsH36o1zosR5ZgUjd5Hn6abev4LDYDqg9XyzBRx6+PiD1WuYxCK35Wh7QGt55uq
XtDi9tNB0YwkWwsnkWDYE2gwLF/J8GgW+xmjJG0P6uU7B7gAnnvir2btsYGNn4AM3KoUww+SwYhw
ecEhLo8QiT82akMeKS2kzQivIN8ZhcBjjsq9f5x1fPJPEbre+UKpT3BV153nZ4gbNODgE5QhXfTS
YpQ+8yqOAD7OtGtKoVs1LdfyA+Bu2r6Wci2ET8wc+RCFUQaSiGYv8vd5G6E+ZcHPa8gMToMQ7Fxr
D2JSUf9TOerTg9vj4HHuo5Ph7PjfdtzSWTLHi+zD4AvlNHQvBhXBKnAePIJrhktBnW1vsS9wWGAd
nav1Vtj4Bh5pGEJ908JwHzaFe2o9QgGO/IL6PkXRychzwrYkheXhEKEXaj3X8Oi99DOmhJZ3Drpu
b588ztcFtDyCx6ExaUlgazOh1urVkDAnaLdJsMmqI7En95E/PsnR0CL14EoQqIxjNoTc5bW3DGpW
GDm0a3+k4qSj65vOBXe6GWGCJEMwiXR1lqtEY/TWVUNJPzgQJJOza75m2SVhS5u4F8QkuGlSyGXD
yUqvY15CWSrPgV+spzeLqARLx6v20hajzO+EKEqr24zavcH10yzFThZ56nsYBjf7Ynq21YdVwtaO
vc/FTS4d4/aW5GMbDIEda1TxRpyvPSpmCSyf22yjl+W/2uPAYOaeOMFRi+ljcd6Pk3yX80emao+2
sPdMDFv6p4yPm0kLSqhE/TLa5njZF6RRFzNXTu1gp5jCsKNWiqia3d7dKVg96I7EbBt6iFANHARC
Y2O/ZwMhipyCGdJ4OS4y5oucl2LY38Y7VTEzplVe8Ley6SQ6nXAGPse3mL4KIG1x5fOm+Yfib4dl
XE8QX8CgO05vCUFbEwCUA4dyxDtEYpOiAtdZS3I+FNaDrzkTt0yDnMVYVbK4nDOlqQmKASSmQwJx
kcUacHIz7zG1tI0ComUw+FCbb6RpMnBgEsfwyjQKJD9wsdkEwl3yzW9xbrVRB9scvkJ17vIvvlGO
6ZicLkGcnwJj2oYojQFdZM0IQUZVrX938rz5GA7VxsymH6/zD7WR4Po8vViBvrZ4CN3gHiCKQQXX
3C+K4F3T3xZdu9fbm8ezEQZ0xHvRqubUCh89Zd5n/mTzIUdWQ+owYAX1m2I+PeJXGhCKMDkse/SP
/pODgSokEUnIthMQCNQJPp/XYX+WV4e/j8NZMLcHcln0e5lnR817IXFd5q2GIwuhF4d2A18mscLL
st/RT7cJk5gcQ8hXOZMrNo9vIOcFGYBM1YWgMMwLbNTqWW09QIEfgaaYVNskQ0sUstFdA8LgtYh9
Mr8CxXjE84yfHiGGS0jhMdxC5BsM0xbABMyorajeRjqOVohtQLoN1+e0w6EwdmBm1Ydm1g8hey13
zO8E7glDAXn5nuW+B076ZJaQjfm1/nhf/o98PZq1tn6NgQpaipygS4nrmmHh2T9wgbXZ+Ia7GA89
OlvmRWKRncOxFj6VTzyrpT6E5kZSaetDPGNZVSAqCfe8g+eNzQd1oGFj9oRNHJ0/MRMug5rpqpHf
Pn/llkAyUJ+m8atATeo4mBtV5TFUOBig7IM/Rf6AzW/tsI1AJPSMKpErsmQgU03aXyqjsOld8T6e
8puuNZsSIlDqJEdmtmq+QdXcpFztVtsew7g9JpALGg/tRUmnEX4C5WhQcRYXhJpqkrgQtKcpzC0u
v4VbmoFVM75Z8xc2olGJoxI4mxDrPKY845+znbmpBpLLxzcZmSrIIYaGfZP+6AfZqeNrlsutZa7F
pQ5HP0Xy+eAwMRSQyc2ZFgJ/j6RtdZgkRfbKSp+6CFYwmUJA4bVm/BYM+J2y3kCOONWkGwzRuGKz
CG+akzfPxqe/5x9YqB5hRA/BM8PXoQElQnivLzYemxUGGu4DIUT3NQQOSnZ3wqLBaf0XnZ61wUit
aU4d/FUCV9pg/pbAJs0gbErDBqNoMNExFuGc4joCjM1w8YT4wsfEgL569l/nsNj50bIHPvvWu+rZ
5NAW09YK5EWqd/c56kLkXr9t/zIO/gVmw51XvFlI/K2OQLpl3hu1xyp9kXg/j5JHzekmwiII4R+0
MCGr0ssJE10ekc2RO44M0arpHf9IwcIN/UyPIUnzb442/CcD/BAzf19j9AmPXEqhBEUUZPQHR+J9
sdIw8xaGigdHYuu32j5EPNPCXKLSq3BSC+uEewaXOy/Y0jTSe4dy8lQXuYhMKIRyrtYUmKR2DEv2
ugCcOAE+abgxJC5/Bk2MTGedI9NhTqMo/xP2c4Xln5m0e81lwDqfAwvCgkL2Ox8aw9w5oQ9t6Nv6
YzscF1TTB2FkLQHXala5GOLHH4UfbIXgqjD+7BemDVn9m8Dl1uzLUKIJVP/J7eeyOOveBoMx1jrW
DoDKYxE9d+xQK4UKqA7m2G0MaBPDdJBILouGyxB2TEIwhwbAJQIVzXgfIMIyQ+bdUToRSpxwmnZ8
Gv9l4bTrrPbsqWU3JHBWTJOMRWSZZD0XSfTeF/81S7s2m2U/W0DPjtm/UGXRSeJ9jl7eEwCea0/P
oWaNtKPca1RnQquJKNFjweq94d7D82QRLOSGJEVepM6Dsr9Zj3mDK28AMiWTogCDYR4ydzMo7n82
9++fNaVWnBZWWwuw5A14NcFpGZJjxchOFqiX66fEh/5u1M51Gr3XRpuvU0g2Xf4pC1ojYgL9D596
lq6ao86YMQ5S9W6OXusGqhqnbyks/vs+6LajXL+sjcAiUX5CIIxP9VjcDO8iA4H+N+XsEhpL0SEh
Bg4i+Mab+Oe/LAX7X2LWO/5qMk8M/vG2sKAX+RDFIYEBtvwVX1wYSeLC+k5XIaHQ3fCt9KfwtS+2
LfrAhnMC34Cp8Mkgw9Cb0jxj6hrTAukZsmOSX6d9mSKC5LwbK301ZfV6VPvwGStpOGbR7W+IFz5y
aJM4C/fcay6zJR561cEL4nPrQSiYPTSl3nEe+1+/NPLN6Id8SqBtbGNgAEYKy+TP34CV62Aannlk
M3To3CrWdYa3g548OoBuvf/DsEf1+aM8cQb9s0u2Dg/eWHzGjTBDqcIDmmqu26Ij22Fw3V3vq1Xc
vCfDJYX+0lnRgwkLn/rewqumIXJDUZ20MZkrFYPcYD2Un4vns/Z9OLFAm1vW/Ln5y7lAvIOhbZw8
GCP0p/IYu/iY8I7gTcs8o6BqpTddLhHCApf+d9D/86c3tzXXUXeW6DFjwKTF9u5K5JsWcSs7k9cB
r9Safiu7Wrc9ThvzlXYM40X8fgb9hY3dQZqH4GkuLeanBLVU+VOH44fZXU0nJOrizcxfM/WUs/9b
6gIpmIQrQ9Tgv8E0iVvXeW0PBkieUWGj4AxnZnGiHzEAuR14QN7KCJ0vLiid4WIgFxUeqnYsLBBJ
HKWllJynoDnMsFl9WJEFpQ+1tMGFqoXZGc5dzWwCnZsH9uS3VxmO5DY+7vONI4CWyYNTwVJYBWH2
AbYsgXJWQWg6o3w5no2C4TJIqPk9L83RSkwS056qpcJjlDqgxP2D0Ca01P3JM6dzi0hUGFgdjFp1
s3jqE4qNsMOgGi4TkKcJCsLcK8DESTQ0jflGgSS/wngrMDyhGeZgbglCo0QN6p9aImegPjkPboOF
avzTeBVKEXihsHDm/2QuYdORLmCYWTCt8Ok+N/oCKaxYG+UPCcig7BReTfuVm/NV6l8nyPYNFBGt
0uH3IUUBhK4VXCqu0pEa03YTLCXc6B9RDd9L8lun0x+LMlOvCSBRO2Y3szzqeAkBPSUayEbxaShs
CUIykJpxLe8ybpqHaEHqXafcNZ6lOIDJvszwmpz6Bi8ZZI6Lu9crvAoss947U/LU+/UjqDP3kfC2
JeDJBZMwe0qXDOKwkVLHyW1mRfG2GjAVoaPq3RLG4XJfTRMRLTivDUP5q1xaxMB/CkBCvHqEVeWr
9jQNhEticGWWm4ESJ59xPQkRO+oPAf0Peg0pIE0D4U0y0JWbx2Isj7WVHJn64SBpBs+QSw+Jhj3r
Em18otkEY3Mj4n76MLu2aUoZJcf9iOZPocnr8PlvNQLHveAVZst1xAVP1zADaof+RSZDyZjeys74
1f0KWuj0rc3BPosV0cga8TiOcQT2/sL+nQAIkKbGGuFY840LDaI682sbyQzZg1SuhWi2WXI5FjrL
dBhqjctYUXM5J+X6FPTcPmhaZKKdFD3+CrSSpfpKe4iRfbXJvPRBnK8HbzrF4vxD+rSDIUEJ0O5c
ozE8yu298KirwSGVIfwU5gzMEjp34ZzFjXmO3nUUWzoVAwFfkPEcXOHL8r9YXYJiWNnoKWHa6LW5
0pkRjqmxL8b80gKBNBJOngRCq6pcRiYjbjZy6qEoN6OLVFscIIMinoRhEgtiBAtrqQ186jPLgP0Y
vKGQx7ecIbVx+uNaIcpelu5iR6I7LY9dBpqpI2mLQKOaLsFFpMJsjOS358Wv1rWJs0+lBvtO0bc2
tNuTsrbJ3PwUvvk01PrOK/DSQP2Oqgm1oto19rCxcKTs+JISVmXkMI6K8VJpYq4KoSEUyGCyUWU+
uwRhyb6MIfhofc7aeZngFbPFvaGVUj2un/wYFxrOxKl+7HROmUZfhRxHxPx67nLo1BEdakveXpmm
37mt75HCh7G6ziQRzo4BHSr1dl5pvSrq4tF8KYdxX0ApNugaHHpdssyYDiucMGcXxTI2EiALqFpm
YPkavrA+PdSr3noKI7y+KD+WEXAB2d90jdaO5lyVZq8arGo5cCUmUWhSUvaNOMgYuLxxYkxDvR+w
LJVwRYVO2fOg4BgBPNg+u3UJbiEyAOQisyMyv8dbi0V54kOkRbxKaO6YYQxtjjm2pjjHoE2o4vhs
wwxx6qc5tD8487nrFD2pzOprfwF+cDG+cg+U1Hiq1tcxBbHpvpgLoVkgLiYhskDUOJRYHaqBdMa8
dcSsioEpEv7xE5zVtQLS5DM0fngIMwohsaTOtyQz2MjMRTeUMgaS8EFyOaVAituLgfkifxIhrx1e
NE4FA9yxkbCemO++mWp+pYODqYpIYNzslVE+LzHFumKsN7Orw765ImaVIs5MsF/K7gRTydN34S1F
yBfqkEqs8v7iWuIRNVt1CUA1AUQ1H5QtHzbC+pi5e/yHCsZqjUObBIY2VF4SdZvRqS79CH35v7A5
CB7QY9PheA95jMLEuMsVNqQ63v+vHQRafEfUfNqaXrrO7U+Pd9T1L1aK0DrY+mA+JYBMgKm5MLCa
sH0yuztN+yIeAlb7rN6En7oMuOkeJ0AHv9WPeW2iSuM7FKEGfS44OnH1qiOsRC8agsl30yYWIyt4
cjxVl2YvG+gum9OUXSfuTDuA2BviPiw0UaFpMH0qV7Ja/sRUaBAkmbbgLetoUBy/5BhtNnYLGSp3
V4VnATmCmb0o46OFUUjy3f0CDdjooGsymjRdwmsZPDTz1TJfZgSe88QcqVefpFLgM/1fi7lOoj7C
sNwFNOqO/SKqtSB6cOE5NjZVo4MqKWjIyC7alCokgpO9J879RGcrAyCRJbFNGL3KW1ngxpnAb23m
k9eKFtWaIKl0knRwdnhkNOYU2xGlhiblTXkFJjQaxv08isAnKIDGquEq7I98hVgv70b/pZ2vJKh7
5ngHg6rIqlWOVrY7Q8/FEfEbEHAlT45844MZf6MHXDkRvop8mFDzOsxQPey5zeAW+v7a/EYef5g0
WGmgoH9ESjd5t4TTw6/5R+ZHzmtV886K8JRlxwOt8jzgdBnwThDypp/VCMQMvpY6qA5wJaSemK2X
+qxLuYtUGVN8lyt92ulspbrusP0nNILCOQ+2A6C+JsyP9qtovWutpSsFMX52F0Zw6U5iiYRwVIY1
XaS+Y+bNDVZiIUBQSI7fcvK7iD6P5tbp18WCs8Zz3Gwbb23QHc0KrL/dRXa2x2HCCKW05ZXk8z5G
6N9N6qcPzZMNs15bklOtB6eQuWJluDirnTPeo0uXO3XDLcd0k0oi7p6SojjpcHYJfJRCOGySLwu9
4MAQUDRROhNmi4GdaHccBtK+DaWaTMgyMLjlGHeMcIjH8Rw01sl0ec2FvcokyPHYjT6gUnoUiYPm
+19903KPIjNpoecUwc5tXHBzKnnOcEk1Fn8PGnjmSDDYfIBaPUdBsmB446A0BwuufFmRg5puYUE+
Y1DvXWgl7LnKWf7Fi7fu63KX6ept5K6Ia6i6aYBnpHGkx1xzN5X6lyzCkbOcvW61XwO83/a/GZQC
UNnaayDknKEhyinCSMAHu2LYDByzRUjdbkzTpZtAgxy8nNjkQqGqAEv3Nuy+Ttd2PZN1paPy9dyP
uuCnx9dxugbI0Iq0PqP4aCOg5fzHT8gYoqQaqn5jpSNmMQsp8jxmd1jXCrUtZVAOXlHpPw3GV6Rm
BCXGonlxZvHT0F19OBpyrirkFh6ps4j0RZPQa0SN4PtmWfZD6gEkqWfBX93cPTYu4ZSYeqkwXZsp
fw25HOk57Gh+X8HURImYqY2RkN0Lc6tCEVWTPmeJzxGUKROAvMPGKoOVq6AK2sNNyKZy50c4UhJI
OZfqfrTC41SWiOxcJmC0DgAv8g5DznCZ2qp+hiAFvqOjHVKU6dZDMKAFNPZDa/1Gfruaw2TnOxm5
Gy3pomCTjAVwFSiQBFdeu2rb9jzw40XKHaO/qqb/hF4QM0WsLLVyONamFqdmdWRKDxDZNXv8ZUp7
Y4BxkjHjNEfBA1NU7aCNcDKYfrbwnyc4oMvAKD1DC5FvPOu58IBfKtRtVG36yA5IsOdZ8HMobl5k
PnoUGVP6hJnFWi+bJ1hXcBI4kbhipAyRVV2TwVAlzUrNZ8MoNw5AED9exl5SW2JbjpXnatbumzZ+
qbGPdCQPl/yMBC/+yO5W8kUHquSZ9lVIp3AZ92p4xIWQeCI0LhDWkDwYZbsdcjziQ7h3c5au5+kt
xCaHZwepNHXLj8mkbwGrg1pxn8IsWAbYD755Um10VZTOo25szBFSF8Y2OctFx1fF93tz1TbO/Yiw
Ka17gr8Z8oNd00ciRsK1l4AVX0KGQFxGB4N0QYEI41HZ2YSviOZyG7ceTkg6w31iVMLq0cZD2og3
aB6BkTCHNgfIoKM6mZi2eBnOT/Bny4zUII+d32rjv8oaN2nKnPNjHqCrDJcWhQC4Bspe6JsDWGA0
XQTHoe0su/pb+dAi41z7zPxxL7smgrGisEGu/OEl8MxNEGO4PZwT5T7MECrDksgNZwON9GISoKw3
7wuMBWoSqo82TndaXe0y2LogIMkmSN4KfdhVANEdVIiEAtSB35YEtrikdRoeo5x9HNrQBUyrOOpY
kdJ76MMjZrzpkWNt7N9NEguj5l5WSJB9T8OKbOTTRF1cxOYu1FAXJclzGHQ72EcHe0Bnh6F42RMc
YJkbCz2Z5UGryBlVRfDdGVFilFQ4SLNFTKmVbLD0G3qOVF9MWPuiOgd4JAnBeY7gk7Jtp18zesH8
pTW3RYcVZl0xLMFYjEctrRRXd+/mewt+sCPhDMt/skJiEIiak76y96p3AD8sSDfuKW9OXv7N+Yk2
Un6GsBxY3ulwMRJnh6tHG5rSYVMoPKvxsYfjVrMfpIRNmF37+bSXkjF0HHSVnnnqzfocqeYpz3tu
shKsE19KI109Lvq1GQilrK42mwgudKw+ouw5N6Zvt4KRgpdz+wa2FMEg1XPriZgqFpnq8peGPVjC
CbBwm4UTgYFohn8l4BH9iluYj0s7rNvWeAlLNIHItiHII0LyY3ulNctuHq+RsMo4GBzrvVpceHfe
dcYuFsMEZl/ANacuvQ2ErRkYG2DKKoihmqx1YRM05v6zy8eQmNOZSbztnZXFYmPdNEDl1jJiymes
BjIHzE49y5lcgIkO+hckOeRXvz9B2L3XE0LUEPANYy/GYlToi6lekJZc+HVtqEF13ey69MXq4/fG
hbrIhMq8TjYe+Ul0sDlBWiBcDUZj5QSPQNKQnUCi6XaAZ7htl8b5gEOH+148FI+yLQVqdXv1L7Xx
reLJomu18C7RQezpttpFbTNXvwzgIoahQznc4KBmpfW2cL/QBd/R9sU0DrAfkM6lkw4XHODrgJLl
/4etW7PYAZ/wmKHhpjQO6dUTe1ViRNMBxXqYDHDkIu6ubqLw9CN4cw1IU4wJiZxkNTyZpRf/VB+z
8wmPn+TYhsMxhzgmlxv1p84BVzfBpg5/LGM71uicmJzq7kupX0Pf2aN0eNZntaXrLsqKWc07CHkA
aJ0F3gMAH1rcs4m7Wxfqb0vkUsES0Ni8jb5N2LG/kjhtu/XXXmUfY4cBCWzI8RyiVr9L1dPgw752
btAq9E7uVrnuZFMkGU4dPxk5IBZiDzkjGTX9vwNMFwh2OENq6l9mfzICkQcZpq/tQrgpbT1ZcEYJ
+7ZHL4htaIhU2G+bLQwbKl+sPagtJ7aIDJl03EpkeQn0D4sKvxwN9iE8E+sN5hFcgteQBkD3qmdK
b6HiGJEinWMXt8G+xuMczDpi2Fk0GykC6gXeDs13g+NSrhObzXU+6hioMtBNyKF1Sxwpq9toJ6u5
M8RvhIbICZptG+Fd6YM7pZ2L1Y11ltq3YQV72IzYfDI/XRQhJVxQKUuxDpJqDYcHodX+aN60W5Bk
xmm1FkZoAZBad7sgNPfGohGRQW0QLjfHtneNp73JVZjBaJL2PCeGqB2PYQvaFuPJx8S4DlZjPt2b
BtTg/IsykgX/h/EbH8vg7kTPmgw5MqLoNScfUESaXHq88IAaE1y76ouVozFBYl0XnLMO9gVtQmRD
dxqq72wGjpcD0uun+6ErLpz00N5iVIlSPMt3JC381FI7yTnSYqNJM9N1ihZaYwhI3Q8IJg1uAGnp
7/At8AfpwXQygwYB6qgcwZVDugFvDhGVzvmpl1ANAEEt7ohGJ1Yspz/Q8DB+nfjuvG08/X5jRXIH
PzexICC60z1BgEjOiASCHN5pzsFlypbDWwpc+rLI+IgsrG3gv8k281pINNNFw4CzikiqlNlN82n7
+iVyP+ZyPMo9XM4e6mYRqzA4nQm/KLa1HDMmeRHlR09ryimVIuw0kmlNOQhyTYMn5Ub3YnlI1QFJ
5EZQROGxIhoYwsJICRFXCgjuM5k+KCr6lm4DDe6W+ZczMZi8QK8PiG8NPPiYFOFZTjS3v6PekVld
3/ZH3BigjTXd+IojiTm/mdNzFA5PtkNuRV88en1wxKQufBvFSAXAIbUg2PpsjZZINaCaF7mUm4yo
UkJBcZXs6IyZ6z0Dujcw+MSGTKb7kX7knpV9hPqustK71vM2nesQOTLd8zFrzQyvRWjf+TFhMDFG
B/zDCDJ0Bgc46AKSBGBXOv4JEJFrsx/pHUb3xm+fcqG59a8Jl1BfCI3wtzJYSkG5jLylTsU8HoBq
wD0oD0GbPO1ehOk1yjyqoYXSOdy540X6X5QCFUHs2bMJa7rnQ+b+rW9OeKOPeKpNr2Lp1oKzBBBs
wvbbSm5kjHmQ1jv41QUJL/jSBbcxfCVHbpWyUYSwaYzauZxIzZPWkSljyMSgIl8vxxYjYI6pak+6
ms0COJNU+bvN71yawUU0ORbjYzn6O726EX7I5WbvZVtEuX7kK+bg5zFiqBFPA5Mrpq0YGtEDuuHN
ybm4ZhxA9K3BSOnOLM0nI4s2Q1HhVhhfhAruQ0ujOUR4wPvrnuW+NwI0rPW4mVx1LuN2WxraSweu
PJKEZMYQ4q6yYnWN0SkaNKWIfufnyqkipXI4TQeTsSxEp6tUOWiBZGVzmW/nbCLd/S2ryTiXiGsS
O8L6pk32U7aQlQgF14f1EM3tixjmjD5sO/6l7pCVDSEKnWO85M8OeNzouBjDp7j7ovkHjDUwiKP3
j1omDV08E/KXXfPWOhEkoQf92bJm/26I9VVrglejwoZrLJ0hHNSldTctruby5peMJ6k+pC4xrVI8
jtB1iPZHlnBWfLG/024bLNMG1yd0MBEy7g5MR+5nOZ2FZp9MuYR+QHplw8EAJS+Jkm2BGpJVJ9sv
EWrbJ7ajKAMFwwPav3eYgtT1r9I/mtQ550ZNlf0PgrmgGi1KTQoEupTx3qJ5TMfPEGo3/N0Ih5b+
y+qwXPt1Rf8FZacUHiC+KAWMU7F5zMh2QE2DBmEA/3dAa9uEzbXsCbUGeUwUEw6veFagKXobPyz1
m6nBPUCRK/2Qo+dP7KvYMBAFUzPSqwju6fNEcmR7xLEXo7luymBtRe+t9pSKyomiPo+LbU88h//U
L29aekqtk56ElAhUgcyW8PxYlaISWoyzgVkE+cIaSmu/Yj9vh6L8GfQI75IFaqnl199zzkQx9t4H
zAmp3dmW/l0Tsi/7clxpITEZHsydsdUu3izyPCyOMKsauTST7BFu6GNHEHFb2VzDJkosG1GeYqoS
c4Y12IRSG/Q3z1frKME9As6vzUCu8Z5yRpvGgrqPYwL24fOYuNhfLdAnzx24Zec/ohFZUUPgeHGb
Df2fTTpTiKNVwvkiK4u5vfxFH74O1BX+H1c8n+40T/E0wsfBY5TDDenO/2SgbzTWnVhseuG+Jzw6
JNOXayrqmJLychTVn09xaiqNkemrNaNqZdSeMep1cZHinVk0I35rXCMa6nCS1QEIE6B3dtLNhKIk
5RfVlqM9wBgHriw4NGZikh0Ccht9D6953SfjawCXqyww7n6DDYraKcWvgHEVIgl37w640UPFBdER
Unubpax+PfmXdwNBcPieAfLf55xlXqPvsDy4F705g5X7WnP+xZzZCWe3WRLc4o9rmPFo7nL4CgQ8
0d9W5smqqp1edz9uOu5NCE8tk8yg/C1ApprBWaVtfI596wLazNbtzFc3jh9mdHpOHX9wROyhMMlx
FKf6JXlMFOFizBvUukduyIY2bPK4KNXn+LMxvGscVbuGbgteJ57nNd3kkPlcthVREN37n3uBendy
OA2K/IFOJ417cNHivUttK4V8YK+t5qw64zLSvpT+fyanf8zqZmK1RmfjXv4gkmC6NxKm4HAcwPR4
qGbbIqm7Az7wrNca7DaHa4SyBTn4PV5SQ6AR2DDdjaXPpD58d8u3heLLQtfrYmgLY6zJQ7B9GwDX
UHCZtU1Yc6CN1w6T3KS6MRil1Ig+9Y6ZhlU1VycmebbdhjOWQkcG9EUw7Q2fPHTO4oS2NUVWMKD6
IVdr2Bbz1nJYQIa+Nefu1a+UTaYzA4imZcPQKmLlgkioqsZdoeDZJFDxluW1QOIq0i95wwKWwydd
tH+Fk75kPsRy2PhSvQTRowsRrvlV0QWCNtYXZMNOhK/Y6CAcUmCjDh5dfhOIybwBXaS6+7bM8P+9
/DaaI2N10DF9J9+8H9RjQVzp0LRklVinEbugsVyeZ0p1KCtv3rjp1PzQaIhKfZz8UJpG+a7u5nd/
cVeG2Wxc4E3H/i/GXrJ7bUiMd6oH2a9lha6TI1TDFc6ci73hNpuZC9SD8cjmHONw1zWPw6yAXLyt
1Ch9Yp5mnMpCEog9BkGtTwkJNyPoeUALdWZ+GzCV8UL0k9pTBIF6CvaK9EpS1nf8UesIeCfDyoe/
cTK4Q2pyRAfjg0umJBO41DF8rjlImBOiKJgwZnQxCpjBdGZkxFn1VqnvzoDxSuA9O31u4o+x+dW6
8QZBlUHiPXx++CpQYxpC2bFG5kNnUkG4PKNhHSusBtx0G1Jb0gn95IP7Haa/Pup4va8vSwxZMiD5
JfR+rR77xy5Ai2h5yEUBU/X4vSwJTp48Mo5eHDwUVZxdRD+U8kIThjYKpNw82xz9AQ90AvoOmW3l
atrWRY0b9UPtaTg59TPNDVAe/Q3CWjykbksRMTz1Aoo1VmzJpTss/tHKuk8nGh+AE7ecxIMCKXHT
B5hIHJAYsTF5cU8B9kMUlZQ+EEWp4VujfI+dvQttxg70B6xaTyJW1boWhSOF+tBj6O6l71Ufb/wA
TLP90We88RZHcWDYxSdDT1cBAjTVfI7j4DBAfUBjqDvTU1JD82i9VVfP770e3vAqJdGIroBU4ekh
ZjgyMz8IoRcvTOfrJT9P1rxp6/hdN7n+098p71Bcw6dALfheY4iXMjFPOdPcsjqdGOkfapXfItf9
TtGsVAZihtDzb8NcPcyj2Eo8xEkZ3seN/TQ4JtUfxOzcfKoYsXQFZXjN0uoI/ijd/0SGl3HTeZBh
66x5012666qY13HxFs7lVshA4NnwETNC79s9CiHUKu333OP/ReSCgXQIB+rMSZ/FuqS25m2Fy3yE
20qTjjdRrzjmTJQ03Dew03qk36qKPVFZLAbRTbclMbqABa1He4mTEnNdkIQcrpxnwV2l7XKL8Kgr
Z9VEn2r6lkT23Hvnv8l1b3MhtgnzwW3VjYKTVsZ/N2BtGgZOqLjUo+gB4kyYuM+oxC344ACmBMwP
a7X4VArEp2oEkEbu/aS6Y+of6z481xbucBiyWYyldBzJU1wUVZH/NjxLMZMbmCSN0BJoMMMvp6C/
wnrKz+a13uDSWRBjmBHXnpkPbofJ62j4uxKnuIbuzqEebslCsaLy3oii1zIvjqZNgCqdoiLSHlf4
eCbT2HA3md5RmGVfE2IOhhSEPGupjvFkFJ3sWtstFjFbBsPMJKdZ1y7VGNCsr+IFizBxVsqnde/Z
h1a1HxQxEHnilZeYD1Zu/trkV6BT3LQUgvL3/vzx3H4vEfJeRsGI5UPfwh8hcwo+d1WazBThG1Fj
24PLCWGitHJtRnrBDkv7+86lXOUpjD10q7K+GsNyDptps8yYmhBY4THJo+3uqBPIYEqda/WvKZ1X
bzZ2Xtc8C13TLIL/fKS5RvOocyQY6iPO+ptSZHbp1gZglb3rMsHGVpRILDOB1qL2kYs/Lor8VY5i
rZvJwYOH33KER+HHrCOL0Tk94X4kQXPsjZAEqAECbpir032kT5uIRW0m4cFjPzJcdUHQk7p8kadQ
aP3H4NlnfAa6/jHTyd5x+vu8Nij/HPfkzsEmzK13z9HuRqO8wClmLg63rfOuPb+xb8Z4Q433ST1/
NO15iZlApvOlpOQOFfwVG3McyPH1kD8G3rzT5wnVz3gPN+oQL9pHbKZ7G080GOjPASkGnQppuFtE
EHnwJC9o+WxxTVkUbNZodihWuclQAqLBITzQUMdQT5+1uP7BDQLnV+vqChtAB+2dfkr/vSWnwrTT
j/+RdF5LkSNbFP0iRaSklHulvDfY4kUBNMh7r6+/K+e+TEx3NFBUSalj9l7b79PnsmqPrW0fM8Iq
YxzZALzoqYnSA3FfPGr2ckBezk5HlIbufht18ydn3Eiu+16gNqaI/umOKatDQcBYNBqbqLDfmw7f
o4dpp56rP9+o73XNNI41GeO+iDF8jeBr0OxDNB7SkdN7rtnLC/kEcfBgU/iYFYOytv6Ii/GWOy71
Sbvpq7WjVUx++ek2KbmMcNZTA24vj46j7VxlsWfCsux6zHHBHB+SsNsGNArL2H4URr33Wto3lAOt
nE2k+WCWkACHhHOgpQ2AeinOEAfCxtPIXdEGYPE3A3FWf62T4MZumMlxbB6irlkXlbOpo3jTNuLa
hPmmLtylSVTckO6laBW2VkMyp65Uj0/AyBysZAhTNB2UnAKgNFAThsChceItBnaddiSuhuNah0fD
Gf7XRpCm4qPhB5+z0iWFSNwSB1S4jRDNrqIzGtNYa8unqZG7LYZMPEUBgaHM3rFcgldkx5G0F0+y
cnMZCw1oBvpk41HFZRGGBGto0O05Dzp1SKU4iB2RgV5jZ8vAjs9g3LGxhKgEmK6CVkl+fSzNbYRo
vJftO5vFZdBU3+TP+fZ4TP2MXNWpgIqdpisdf8lmHlRGXXvIWeh0GSvUifyvVkcPAHo/ncTNrI6+
lt07DyiQxuJ5iohSaRzUnna4McKSnHOFPrcmd5OawabFe51MrKiCZiNKdFBkDAZVfc6NjyhOHyWC
b5Ttl7jiApP/v9dkbl9zWYBR7s6AZsd50fk8GEda7mQ8onpCsJ5cgIk4hBtGxlUdQAwBLhXAeqOz
bwZ7fJqWdmPpFwdcqLnx0q2Da0rf8m3B974xecaF2Cx7D98C8HatLlZxKxja1UysdXbw2noGhuFE
7I3C3dSX1ZIlN9PKme1I+1TXyXJqxWHE3eAF7p90kk0Ka05oUChdVLbmBM7Wr3YzdshFUFPSlajd
EMectawmj9qAL5J6C6dCPz+7w7oCVJ6RR9gIAMF5Xb67hbHDXd8nBOvYyxz+ph40NxIoDmDw16LG
ZIsjLccTnKJbpotm+bGhjdLYlQ90PXkkN0bNMA7LYD3fRr14RKjXJDKaOQGSnW4E3BVlh3K9W1FB
CTGtZVQ379pUrjOLmYSIF1Jys73ngU4trwebvE3WATdwUdsrnvujfbR6rDkDtau7tbnogpIRNEm0
Ds/1eFoqG5gSW6kDugxvOdmFqOEtWhuDybzGEGTs0KwRuujD+q7z9KB+cDu9Tqi0HK4frG7ovWgo
GJT5FotA7okeqGVnvXqsCzIm5mPVXNUnxWZJ6XNURAlePsxFOc2razi70pYHt0Ss7IGDX7iQUbEN
IRj+s90Zs4LY6R7im6ydAcaToGIF1yToFz3ZuHyRxWeF5Iih0cilpiGrUg+d3qsPYabdY9IS9Uqc
4U/+8K+GSb6Es0lSQH4bmOCIFNZKeUJcvrJ5WUWtH+Ow+pWN2Fpdeat1k6Db6QiQP2KzBmREWcmj
u/p7LUu350lH6mBYbz53zsA1pd68uEM4yiY1YpsfGSp2e6LB5VjiCat6d1bYdJjGJxcIXXBAw8wL
m9Cvzw7PfZ5fpnYuwZN0tyAJCchKVup5lFT7SrvloUm6VnypxG9KPq8qDk2xU7940Kd7qw1PGg8z
E50dmixm7QF9iaquesa8PofbIAinKhDpzmv1TdMx5YDi8egxEhQwz9MsPcXFbmSopujoNSNTSyfK
ECGdKk/CqVMQI2QxbzqjP4FRtCpyKhzaPauXgMHt5Bh3fNZkTBxt/U0iAEBjWSq1AViTjCHAyLFl
LfIZTSEDFqUpDq321aAF8EKYxmTVpGyW5vlE+swx71mE16wCJp7fAeWXJJVS7xhpABuskNjjhtGy
+Scc62nVSALQon6dt98VN7uY0p/BhGFpWz9MC3cesXCdeOsKHHnGdJgwBPPmvuNGX5Ztf4ib9C6H
4rPBYhyY+jKuhk0lEQMLU+zVyzwqz7YaoQtuI6Ow3prS2AWIOGAMrrNI2yY1DSOuz5jtk8/zwmbs
F71kLqMtTz8nvcPyyUWD26/ntuHTDL4K77PHYWWTDKY5XMYQi+RIpZplH0NZXMTAMsPifpuqlybX
dhmfYAv+UhycAZxmpx30kbMiwvBTspOxa0ZOgKn6rrwqnixStUo/N2lO/8twFcYIsaUlXA71RomC
CYdkCF79S6HgKV61ZZJkpBv+kXQlSM8nRUFQDywwwFUznWNVWn14BmhSVUbaLGKf/CJ7UG+GGprV
Ms8E4znt1DIHrVoN3X2zZqv73Gn7OMRxXXqbOS+vVVocEdRnGjjOs+Lf2r2Bl07ftMl77pgbbgqe
2XFVHjIzPHqhtujALzyJow5qmVLwmKd4CIv5M6yp4u1u64ab2jSTpSpA4iTinQYbHVf6k5k1u9aK
kStHisHKeT5fEwaHIXM7w3Bx1EN4rSoWKdSVQLHTeWeH8zV/UwLPXiEQud83TX/oZLyueNMyWsrU
EerUB4BxxYfi01CH8an7l8M8UXVbkKjoCgemMLF3hE+BYN+Vob8D5FCX7rrLvSXaC1DZzI+IEB7z
h9F2kDzS76mut6Lt1+n8pQ5F9S/jxPoOW3GjBVE6cts3D5a4+NHwGHlUWkQjV8VKg3UGtGKLC1C9
ABMBkV7qa0E1TZ3/E5po0zdWsZH1I3TWvFn8d8gR99veq0ic52yYd6mTXcYwoBxgdKmm0mnxk4+X
qS3eUU/xTC3voacfTMTrGYhJrgMJ31JvC+K6MIGj2RgK5lNjSlyfAoJxqfDvGJuCOoGhNDYOsUDV
zbacH61LF+oudtlo6wHBIvw0I8pP7PxjIzrqZfHbsMYdDPsry2dnIRzrWYuIQhu9+jxGfvNU8O7o
c6vCGS5GWP+aNUkanFDDTF6hLzaR/FI7Jg3LjFcH+ziNUFWFnJvRdShI99N1jGKaRPFeMNhyIuuf
VTNA1xj0TSl2Ssti9e9DlrLJGgM1LM190uIpAESlDf5RGNlbEWrbNLaee9bEQk4gRVjyxZQ1BVRy
WoawavaeELcBD6HpaytLstueSkpK9Jsis/dOFaPaZliR2f46Hh+hhMPUVq+KsRBbGMuauvy0K2zW
us/ij0F1DQKjcgnNMOGomg3SJPBvUIcjC8ETQ2hvSDdquwryQ/32aKI8voYc7Sr4DHxnwlJjXYWp
hGIs+lknVEXKRBXNm7S2IOuZTpiknenf/XijGI6fFFAM3+oys//x7rf+zEHR3gSjHny0nYHrDKFS
lfxxd128LCOAE1nhlpCoige1lUaMK/kOfdBDZ2yOA/Z4M9Spp5pu50jSwAl0D/S/suvPbBkWuRY+
y8w5zbq2ShLvL8pJJ3cuFb/+7Ee7wndfpK4d54Z5X43WKGpuuocgml9Gz/KfyOkUJUUjQgZhBRvg
CNRMF2fvgVGpRPHyw0ssWI1wPVrJB9+H7+ovs6I9+f1fPmmQQvjqvARXrSVIQhxQf3hoqbqov29h
6jzSXKKenJhtpE1YUpPSsbh2s4tI9Oh1ZNR+ZqIO1b5Gm7TnxPtyu3nr9kRY6UO8C7HN8KhPHAY3
4jsSqdh3ofc3DGlMHdwfufH+CqcAr+krutAoqd6m4qtxOYDn5Aoi+F9gz4cunS+zdMpFOtc7GQMR
zWr4gLb9Vdj6sDDKGiTeXwh/BDl1qupDLCgZX+eyFJADUPU6+/SEvjXD4NiF3QHNSzZtC61/NnGd
TOf+RjhXEsc3GTiMuhlRDMfB+BGxseLTBwLp0udW79b0Zk9QYMcqXnI1v/sAyu3hKz82YN6C/hMQ
5X9+HjBIvG2kpL7iIom4gWC92BSBVey/6pzfU8NuFpnhWL955MrUxX+pmeEtwMNWFlQVyW+Riof6
Z7xMLfJA4GSU7s3Vd5mxsUROV67Eo94GG58Gt41IuurRcDJx2ahjCELoJmycldTzZV5ZeE3TDR/y
3sQ8nLMWSgQ8TpfMwZahJA8LMDowteeQb4Wc2jEIMKT1soYUPmizSkBnR774zHV0FE5+7ge6GELA
50gSfSsxqD1ix9ub0WsibhKzzbImW1KZ9kXLZF8HORxc/bliA0gESMk02WMxStpFToOeQ3zBOF7M
Jmt3kmJaJuu8u5g5haHhZyixrTd3Dx2T1oMrQt1NYcRyVgFMGxqTsIFzPHwGAIvBsgYCf7/2Y6Tu
TsKGMrVVWbb06nC72X1jdKuovgvWkc6/LoCJ36RPMJYbZ++jwiXsV7H7iR5o/zyHPQOm0uBsEXKN
JI4gYGT6wSGqX5hhs3tMWHthPuKOa4oA/VS+GaGwTCzzCV8iTKWvd07DKhUjSorI2g0JSropY8AU
nqiOKSvfS0mPTl9uDQdPOl8oJDx2L6TZdHN/0sMSPhRh3ePzNAvCzg4Tf0DTPD5T4C7h4nIOjgNj
j36neXQXmr/Je8x+mEPHFHSzj02JGUKcAacEj1KH3k7PuY/JYaaXH9iV+dRS7hFdj3CUifoPTxuN
HupwN1xHabgzWFD6xBoso8J5aTgGmb12ebbtRaOyrZyCazykaGAME1gZdolmoW6gIWLqMKxgWoNn
aeQ7/bk9PssK7yqIDJ5X6FUOegoBi8cSSl0f8yKf1ro2b7kCXmCgcANiDjg5Jqj3NiJjl+0Z53wR
Nguz+bZAxmmUUdN+LO4pnKPyFzcU3RfNjI1MsGy37tDfrE7b2AmGITosi24+EGRf0BC8MrND+Q6t
oSo/cpuw+KQk1qd9ntko5fYLnj3owiH2uWCv6x/FcE2N5DT0M8hFAjTm8ch+KcV0UsrmNXCDI50z
/ohy1ZndwxzstziYtuHY00ke3IhPI/e2lTUf0GsWhQrLApnac4qQh8ueb60SXSbnMrNPYV0K0jox
7a8oYVQwWu9aw6qTQKAn8EY8YQGVV3VwCLhMOp8pgQniubRvEG8XRacLQOruhZ0aI0/nOOXRB+Ew
Qzh8GXm6Tk1GBem8rtrDWFIOJ+2p92nK+FbKqpRqVCfeLbUZs9gmuunMXnfuy+SXqPweRYjToCn5
Bh9h9h1nzzGKERq3RRjWJNKhfWuTbW0WL8JG0k07iNwYMcD4i04soDBFl9qgn+hkh78ft1F4ttEe
Ilew6sPAHaJQq9obhkYLEz1HSwsy1A6fvD+9eY3YqhuawZS0vdAgIj5Mt43hr0xbrCqkMVljLjjQ
Y3YwFSnyUQO9ntANaRNwk6xCIm/cEU1M/hLfJk9fKYqtrRb1/0KL2gxI4Kl0nkcu6Yb8Ctiti1ig
34BjQTOhZAG66FbCie5RIOGqIMLnz0zaU8e6KzHff2J37wphktOwmI+KH8aAAVpTS4mnbWKObuU2
HORZRlw5S1Ww88hzRwu6Gg3ffBS6uxKsj1wDdYRFoMYAsSGA/625/1ymAWVov2J6QiwwHrugY5dM
by+cLRdRrp1jlkeFs8Kr3sTiMy5/bL09m5jtyvBk5SoOrGPARZRG8tyOP02IhtsPHQrC1zEtlkMd
HZv6o1Z/nUJk4xIrO4yXmQ5jjJCJbVbGzETM7sCd8+tzH1aM6oZRHo0BLtvcHK0qQIQFNjwkSGV0
oaoYJ3OIVhr38Tgg14DnAtJaoKlLqg/Lurr82BDu2Qj1zuX5rU4oj/1F6AcIGj/Tcw8PfGY1QdCw
m2F6fTLeu3rTkjykMiPbCn+kdzK995JNcFdmWDUEENdhY1mPPp/WpgGazP4tDUDgMerf4hYNrb4c
IkayMDUjLgaHgNyMRXN8aU2xDYa1bV1wSi+1vcup01dvtdaudYdA8/hu6R+CezztL+3gbkRP/ccq
zWJTgA38JG0d5DrihRS5WrtMvFNm9kfsxHoePWwuWysn+s/Rn7Pe2Wm94idW95RA5tZzd30/uhzo
/k0fPODF/T4oeXAjaDMbSA/eY4qqbycSOxh7PMOxYs0Phzwc3pdoONRspBHTqqEFFgRO/txOTnBC
96qu5V7EVjCu9CBea828bbn7TFZlrLXuOHEZMlJQZAMTOv2NvIdFML63XvnLo9GZeR5gsothnP8Z
o9yZhnd0Oh51XQtLIbnggHuzyA7TlHp7+ughlYr+FeyoUYMDy15zy3lOWj7PsaG+N3WU2BHHP4Kh
VjkLBRHiZXaqSvsgsOr8V4STJ28OO5GeKgyTzO/e9KF5jOR3oYxa89Bf6C0dmsHrTqBWS9YfC6ZY
uzHjMg7Kh2p2RmKcI4BrXoFZcxi+1G1XlMXJ5WPu6zdWiPuWO3KYzhNfVabOM7kmmApU9lwsb2ro
V4MsVz9QOuj4VeD3+CXr96nHuN5X33D+yzOz8wjrfXgBDGvkt46wYlHYV+LUXlhWaKa2F2L8zIg/
QvPLauRjkrtBR/A1HFj8IwknehDSDhNjNtjwKCY+f6RRI+VjTl5uvoXUZLGhxNWu7JQNMZBhsCOr
okUvXuyHEujIU2XvmemjvlpjPjmb7FBRv5jcZ9gK7QBHyV7zuDoYdTctK9te7SbtW2zx8B/6i5aD
XKSgiRUEn+3808DDz0sOhrMfp70T7AcTdwBCfud7wEKiNIku99rkDZtcQ7sWj6sBK4P/DuXuySR+
K+cd7LDRGEJcBixkMEsVRqdxJbvE9DhaPu167d4avObRvXfLXRycDZOcIO+ss15lW5HuDGZNefYY
TaRMjfZmx92tgQNWTfMhsCAb5Ym/TDtzkwp58LjWDYOwH9VUsVLs/XArpP3l2KR5J3HyzAwIIG45
cNDxVLNrCe66I65gnc3I0FEJxgUfZk0WEXQiVZ2wHCVCRMHeIgQpFu8ulwqAzoodK48TYOSquFvG
TkkmT3xgrkvVUu1Tgpp9rIh8G8x30ZvhPibTLMF+oTdSBAHKKqdL0ZLbJcMq9FdtgTlu6DFawvYp
9We37DYhn7DCqatjO/Y0DTFtDho/3TBC6sMXj9LxyeMbYNUUAxMlIpTj2vvwq+rKpI/fZx/gkbQo
i6F5Mq32ty64ojh3tgNJ3i20V/yCzErjexVeNcIo/fnA5RsjAJoIFkDXpvwpks6PDebFVdWI4W1w
FHWUu3FonDhfVFEddv6OdsVReYSjxFLAbL8H1zH/qu6kDSKgpGT62UuLcYIXHlMO2slOSaz0Wf+Y
32VK4oVkEsB0nI+n9zSqLI8cBoE47lJG2qlw4GKSHJZTIXCsJsTr5ojsWFBG2bd0N5WLNUO5+vo3
lH88mTVdsPXDxljgCivrnWfPYCPtYV+NwTbiGExrKnAHx/fgOguTU5+XqO4Mm6qgiGy00f+Rmlrt
K46N9RibP+bA+pF9QcD7EaUSW2wGq/ozkSgSKiDRIVDRSK6TpF7b9rf63AzOrKhBX46HdSNaWteK
nxDOtwqXkJLnpcka24+6UHQ0nLoVPheTAogzs7ADlICrVpOfMMpntqHVIYmLZ3e+W8OXHhXLZgL8
X9yNFEH01ECj3av5Al7ep7ZJrhHfk4fPSYRoM/KYT5/r1m9fSADgW6R0Bcz+FzFVMwIrWBZQEKNP
wUg/mLp14NmQOJq1S1U+J4c2HGh/9n30ZoaAjvlLXXN3BoMW9TxVBRYqI9GxEWTck3MtE0FLqIEE
dTlVB9shAFF+9AiRMzRzrKowK4nhJ1SPR4s2glfai1+NBrWILloCt6dwLx6fGYMsGPzs193fMfg3
+TgqrBIYebVpg2YRa3fgCchaTFwd75yxNdeza2c7flGSBlaAT5Y2lVqI9Cvr86sVyp3vxR+xCnwB
+d3PD4aQPSYKs1BZuQhKxfAyy5rOv/+y2nInMOj2dMvjox+zlUF+ZiEx9Dc4xkykkP+CyIafwCqT
4ygoCRITZ2BCu4yPQYcixLEZqcUVQI4q9XDlNVdlPrKxmDcVTHijPQIBLt2K6SJnTIb+Sk2q2J9x
s1rePovg61n9fWS/Jqw/L5XbIjKv3LYvwkNmFJGI3QfPthGgjwfPYFDyqAchp8iibc5YL0/dKF7a
ACOld1CfUTr9TPEp1ZKNhpir64yTK8K7UsspfpOopuUoyp8uSEC30HiiVHEFeDlGxHXy7LnV1hoS
wqNZnog5PEZCIJZlcDrLY9q6Vy/cJwlZ1sa8wzxBbZ8nhxKMhcXHyM7iGC1TL8DXhzaSEsDkYb5I
hvDdD1yCgyNMrN3RduWpa7Ujbs31VDaYZKH09AgKQ4tupsJpNK9a3eHwQyDX91g2u2eNs56Waovp
BbfjAmLHWqXmtEg6Y8KuUDRJ/z+6xS5Lq1sv3yusKvMc8bpPLh2Sw3IvTX7DBiUcAE3ldGxPIbB9
CHbkJ3LBfwPUIQopLzc8DiadNDPqNkKVByUupX7X7InQSHbLAdXQcva2nVjZ4xKhpWYtehZrm1Lj
JLJwjTlYAsYaw1aE3MJ6Sutgbc2fek48HjowRoTulijLo8VTgwaQVUOzys19B24SCU4xPP15c3K3
aWsmjZ1iexrseuMiSpals7MCTPsHp/yac674aV6D+Ma5yl+itvxBxabHC2demtSVwT6wGXfx+I/+
nMZRD+xz2X1mGLPj9KxhcybmAeXQs0IKeDI5RTP0+0wgFsViIqdD7yHlkuHJC1m+hYTZYFescYWj
bWDl+BnyuXkOMCGbvOhRR8nEgrpqPhKuf9Dddy/47APz4HYTB32z9/mnSfEXArsxcpRnLEbxmwQU
somOjIs5HkG2JaalcbKWhk/9pT13BdATZvqxYez4rHl0XQhuoblkHFS6zDp2A6IOBZFwecIjjJUU
inQ5Adnq7DhYn0r2QNlnQcyZrb3aYt4lOZ0FDS9P2oMAzWWwmuqjAoGlt3WNYQescmm09Mf9sWFb
ycoXbCjilni6zyWKwcD7sjjsSqFtcOXj0OQBnMZ/YDzMnEPVhqEXIwtXb47QnZ2t6WTQyZWoN4WG
KLTj+V4QYB536yEmODbbzzU6/UgZazHosHtcLHT8xaErLzWOghGHWj6nnDf06Sgqer0+TXj9g66+
9BYXYkRGWb6nk0R0zhCcelLK4+g5K40B39zf9ZX0Y0ocVnS53GhInFR6LjNbkJ8JT3OsIHTOWRrd
hhkzNed9F4GFr72VEwcvg69vPYcg5ay/qBtNsiDvKup7Ncg6yPeECOukni+T6762DtuFFII7ox6T
2EXK/QXoA2QveO46iEn3fGTox9PYo3EzzG3Hw6ly/5lMBDLsOMNorIa5WrsoUjOuH9EZTCvYxr32
U39I0xzpWrye1ZY864+kuTJ6a2DyimrnhbfMGQnTojPD0EMbxfT16iLPdZgBzjGO/m4MCDGgB9PD
uzfGjy79jELsNxnuMRzyrE/dgAuNoYSFi3iYbGiD5yQIEBnn3Qv1iP8Uo4you2gdpu+Z45AzCuK7
iH0c3rkKQE4Q6zjMI2LMD9AeUyvf5lWVrAzkc3oVMEfFRdqNa98nfVhpvLVV4fdLx/qwXGcF522Z
kV+Ty2CXSIesGbae41/lkTEr8sMwJR2IXI2eA196AjUH3KXICSmh09Mt/5xWxaK2ACpwLGjXobwa
4hSIbRKeRIuX/in7ZuLse3R9S6Pb0O6Y44IxgMBfimaTbo0YriVfYDfrVn92JloN2vJ+RS2hUgNi
KlC/xphwD9oPyY/N+VD5aoSZPPj2U3c3qxd2nzHGGLhz/5wvrriWw21+NXT+aHwmRnvgaDyIncyS
k08HaVIfmyRvKLJ8R5WXN/bKrsjtgYjArEnfRMMxNnwygI96Za9kemhqf420utCRUXAC+7fIA8vl
KKghAjpGCIzZNNaWfXrIscrp44uP3g0zO2AhNL/JW5eSv4RtFo1tvRb4gq3wF3S8xR3VIy/30dBA
sxTTowp/re7slKtaI7ATt+qT/2uC0eNNm2DGRmfES0yZNHQSwyq+6IX+nNbeQdDZTxqJJ17/xagT
szd4Hs4kUbC+GLWDYR5QFtOlxGQTwWWXFqJQD/c/qCobquRVq8y7MYq/ijZruGgMAKw6ulP4pqa+
7mke3YqesSIlQO/RVjntvNUqsE7RZyTlRY/lymvkMeEEQgT1GTYdMSQSzcQ+LAl5I3la/U9a7i3W
RP4VuwXHbb9MIVmruUiEl1b6e87Y3egSYJC2hrdoi3jtluSPyXSRSbnvzW+Qra9ZMPfL3kVG1JVw
7UftbHF4GLH+12NE4xBM1TwecnB5Z3nNl5rRLxueJy0iyhI6to3MKXSuREbZuIljotL2iM5rPzkG
SMdDJW8KkoVD5APmBkw/OX5K7YivjYTwGF8/bh6ls+ZlSxk+B1ZKVhyMNE2XWGti/TImXyMomBgp
kUhb4jeoxiSGdISIAdwlj1CC5jfMhrcATYGQoEOyUKXexYwgCGbFQ+u85JYJJDWC3uTcahdjelds
84whKsrtctbY0HUfA0gfn2UHQrJfL2kOJddTNp6DPNmihHkPIn9t9MWugn5M5ukLpnGYtnZJ/Hfz
gR4t5/VlLfdNQeQ3SBv+SLULSbXbIV4n55YUdCasi1YnSgkdIFD8joEK2H7vWSAAndq3lNRhD/FN
DRakRbC+mDXvikr9Ptst+qRnkzmAIRBMRIgF0TkwnS1ntvjmSzMXjwTxjFtsuJG0fpOZm9r6lwbZ
j+INE2IygxwJw+Yd7U5SRo+iG64F64MojvA6+tcW+i06ZKRXAWsuKNUoUHmWTRZ/zdncpMOL05Yv
7lyss5C8B/qNeCi2/fDneAe7ExuGFlsXmfXoro1VYn3Y0doK/iY0Pvgf2LaRAUuSaRMXez8qt4my
gGEO6Zzic4pgxWf6eSIAqQ6qbYsFo4Fi0Mwzawj67YbbyqKDwewHAmF+yI7EkGrcpVEGObIjgQTp
jOTiDxA2lcfW8o9MsGwvhmjsT6e2Ff8tT5yYeDToPfb05xf+i2DMO/r+S86D1xX3IuBl40Eik0oH
L80imHQbFtfVZzndDETMw3SgXVtJN1pGcbwc65EpA8LxyBp2SrgezJIRIwVmgRjRo+jDCHFIEmCi
TBcK8WDO4I8+EjofvWKMgWCQ1WFEapsmzrGw422e66uKtQEl7i2sivUlRt5mOSdUr5jPVxnRYVUP
kK6PNs40vSa1ts1b3qCQoQA3zD8NUVPTujtfsKGJzLceNTouwb9KqeZIb9Q98Pw+/jwy4pPspy5B
s9oWIja9uYZOAnoMM9FgYlO8QXoys3+E/7ID++is9ATUCt4ZO/yE0oPHnydsVirgnSD3uulzyigE
qcTSA8NQgzdOW39pOahxw5495kBaYf+qIxDrcspoW1MrygqYyAS+au1l8cWY/E0a5QYbWUcu5KAx
SP2y6A/anliuKMFBMsXffui/uKS6lFOA9wWFTBEiGtBvKBw4D1rT3uHNWHpTyG418hGeYZijXOn1
P/bRVBg8qSPUH/BwLa6gkKEA0hx8qqkHdkwlbrM1g+OnIgqZyu9rpnjRXQVXa7qDb9CBD4RoJQ3e
3PoW8JDCQA+mCqBVxd52jq29kM7HVFtIJudtTJM4Q9O0pkXso7OsBDIE5bhzrwlqRqKqt5YAsJIj
4ybtE9kSfQ7IQX7yAfPe1qMaArADfKIb9TXoZqRk9dHx/Wtsm3SbqOoDyeAGwwnNMAUug4KYEImu
4ahAxW6E2aHJ2s1/Fj/MoZInySj1dVRkzxaPICPzzzpDUoyFVeYQnMKvK/XkBaXbf+wyfzA3nf+m
R2SDMWNnIMtpPA28CizuVCCwJvj18KwPjMILDRQkovWySgio7iDrcPKjGNoJ6yUatwM9uZhukOiO
bm9dUYis8g6bc0a2bn2G3P8VpFx3Mt5FXcnCeboQubux6bX7BCMOwjA+0onFRgD2KawsGB7vHQMV
D7YDVHgnXTha+gaEZcEGlsmEen0xZxHlvddyvXDAJ/EhnSR8X9bQLJfSPl3bcb41eSmRRhTFpJ9S
biijaQ5ep92k9u7x68HKzszkNQroXoz5EnvcPiipipRLnIhvf2VQLEJoPYIuf2QjNku9/chB+5Gd
nDsa0AssshBX1bAYYxYn3T4eoo3l49ZXZlbAsKWGV7/Xn6qBhiOQBChOP0P1ZZKABs6QVBFzbanK
dDdlLJ536H9rJItSrjW+3qxWJbiVCijGYD/G+Xey5D4LoLDdPclaI4DR4sDqjoadhlu7c8wtNsGs
NJEbDTf81sva+2x8/c3B8JSHybYxIe7/VF77ltPc9zkrDEv7z1NfjbmKxWAFSJcOFkLBYm02buFe
SgtKQgSZCPyEa9gbHg6/BduxTnu2WXuqx4qD+sXhzLdAQk0uESJDebQJ6BUZ2d7qY+YtLD7NngX7
ZL76TXLuXGavcuCHyenSJgzj5dWtap6bP1Uor4nxD8Agflgq+XzDEsPej1gcxyo8pDNnKc2+2aIt
UlP3hBaHXUFQNg9AjZsJbaTjIIV0sz07CZQ/ufGNHxJ2qJ6hQ8avnY2U0kqMC7sQhduKN9djo1MS
qBu1/0g11XhhwCSaaK/Vz8x4QL8pCMwARLl+nRnLa/ajqqwnqt7vSk0FzX7dTtxlNPuVhG0pvYpg
wOIlYJbX9jgrnfQ2i27NXBz/uol2yuMSlWkJL799N7thWwz22VeuJdto7oh9a6SFnnZ1Ag1ZkD88
Zn1m7ufDPZ554an2pjnpqz9Q5s3hvirc66D5r+q3qBk9iQzNzotdrFuKocay/4hCxKGXmrvSetNZ
MioCOj/ihxe7UvigjmjTfvqLLPMxwYs2a0KwWcCWET43DMV14B4zzd55VrXWIgZiuLIMBnVW8y4p
TcO2u7A37HxC6cozsO+JfSJqYcavv6I8g1Apg306PEwEURZzHIslk7LTOhI5lGtjgeXcTt68JN5m
LBnV/EtHk2/RxDoC5R6fIQ+52NgC4mWYNnQ79WPQ8sWsYgb3FpJy999AvEKMu7VLdjDc6idBE/pe
dYTRStIOHpZBkDjZA5Iodcvb2jRRWg6FBPiWlzv30o2f66HBVTgv5jzcdciBNlo7bFULNIbhHxo1
pjxiSY99Cmvy+ogkkmVwNfX8kgqmaFRPfAqMKexhNxdMV0zonRUbEc32NlOEDLNmcUSPgxhHZ5fc
+fN/ruIiahejzxXj/4+js1punGvW8BWpSgynZnYchyYnqqCYWVc/T+dg1/7+qQHHltfqftGYXjAj
rm2yEORgjzjonXK6N712GEHGqYZcBSVlnslwkGf3DyiEPPdBpjSVerIWU7y3sbp+7amfxFyFyKMJ
oJ897yxXps0ABCLcazYciUv9jYfq99Z4iEMc1X7EebZROo3CzGSk0zL85wNtZc2TY+io8rDBduwB
U5uJs4Yx5qtKpaMS2+9c8R7qIxAaDtIIsEZNiJVzajbDNHnrVAOcor1NEYbZCBEZ0v6gGynQYHU9
6/5Hr7qHLp3ukad/oOb8cSnrVUH1BBXyEgosq+J78pDNz1Rp0aZG4PPWc+ltapRXoLF7rzW4B1kS
bQ86UOUMnZE5mob52M7ZvkryW0D2/8D8GXX6fXJQs1ZccleDcV1j8QN81npnWaDIcVBlFX51khiS
QuMUplKOGUt4O9Gb1zzXGuuiz2/R0LH1KCYjDQ0qsh+OKM64CBcusYfkHHcJciUEXhIWY/PA0/xX
kKBwKceUwEUUFOrGrt2LUfSXmdVEGHGS9/duBA5XQerPCg45tEWGggJCeQAqWikWLRwYFwzrCRWh
lWrHXle5mqV3zhMqg0qyCKErJBpCB2plHGfn6XgareLRHpt9MZXnhk7j0eR3eWgvSvvZMpxzif+o
OfsKv/nZs7WHSUv3WvPjw8lmVfxhEFqLG72fXtFrkuKFVKwp3I0kSGRasksq6nXharS3Kgqe+PZT
QyUSf6argiYbh853WuLmkYzy+iWZKTMIuxNLexFouxjqqg43+cmoC6IAccur0V6NKsqKX90UKTn0
vbeYWftjAG4rKZ7y5CNonpvSvxR4qFBBIyXL7J1GlrZOvlAzpVd1xFxgr5wxO7uz9ZijXXAmwpgw
4aBcXw4GcX0tREWm3RAvrQ20YXBtBlEGPQTV306EFLUmtUc4KENBH0xwuYUSm22dbtSq/gLJXbm9
e7SpEgzIUO40FjKoNRH+CYVuagPil3rl0/w+Ei4GlRC0vAwdrpS/c6i0lYBr4RjvEbqsDJOwyB7k
gQgAw/LXrvIIS1BDnhCE59reU1C/5rO1nbkhbUJwq7ZjR7N3HoVJTVe9oDbe2D4XGMJjmAEBbAfl
xdUR87doRBW0stgWwmuHaN/lno75QkeatZcHKnXYlVt3mzjo2X7DISespUPHitiP299A4h4Ez1jS
dkIvKCITuGcRHFZCpJp0misRhki4Qpe7QYb0il77jvtwaP7V9l/o4p5AaZJozpl789rrCENbZD7t
8fU2xm0UE0rc7UnPX4SJ+mAxx+YTAZR6+B4y185JJ9LeBUSPNSEXyVYeDEkBAJewg/n2gA4NQmSn
Egrvv9STvkYvAG0ZWS8e0SkdFduKuuAXavOtYMsZwNlFk2CO3fNvVtFlqSeYgih8WCAR+/W4fUEF
k52vZtvCZbSIUF0oqbcfC+1RQN6CyZbwWQ7ZFEI2uliQcX8/gLasg+IsUoCYL0RTxivUzyvY4Izr
h5hsuuH3Nv4Uds9QARtBkoe6AHhZvipO+qGpE4KH7KKqbLotrjrx5kcHkrBEB4hwa+X1VxLYeSPb
+kUCVkQRWHDgIczCjAd5S5gUuIbIl1nnQirG7PNfik/aUauoH0yXXNnqt2N4cgv1bAftuW6akw8Y
MBv+ISrnrRG99KwxxEhsiom02+mxTdntzQlViLKL+3+tGv9OiAKGXRXla1VF3JKXznJGoNrhEQxY
bCstBMiaPdTMM9/18QT8rDpnLZ2eXDd/l2pqBL77JiCABorC0N8tl06rDDh2SJFI7OLwAAOwLGK+
v6l3mPT5yQeQ0OIMMA5zLj+r1qBe9d9IPVw5nK+94yPy4pKlLsYJl72dHSS+T4h/0sj3c0yuGmLg
gPFUB6Cq419lqM+R0x56jjrCHDUWdbGBJVVwzNOL7SvLyPviQVkRDLkZGEKAHZcES5CwzzQKe5gG
8aKZruhDZGvxgV2niqRV1D+mcx7Hj8Eut3JluNpd1CN8GzgPXTpa+2HYuPLsdgihnPWoP8mrD/1w
o1Twd/oumGgPbLPXkZVMvn4iJRqoWuRu81nCUwXbKxrYaUqBLKt4oYwFgvsA4YXRvRdMfyY8GUyb
KKwVlixTWU0ENpjkGVRne6x3beOviMbkvsBEuJk03H4QNWNjX6oRuwbHmGN0dy4OMpTMa6BmTybs
SNl317uVKE8iILNiLAIESKPoClBeuHpLkA6TIBfvRgyQke6wuw2oBf0XiykkqUpuG23Vxv6Ppzxy
e6lDvoVADDl1G+9LkYGRrbPxrx7nYBkrR4/i7DU56tg+9A1ZCUuI7Fl+PV6l+PoKrsiOgCyn+Yra
nTlyqGLYlgs5kaxz8FBbUU8lX+koPhSFhgxV3fBl0sDew8jZNe43F8BC9DwWKnkMQIzMHj4ddE+x
+c/s7c04tkfJ/qiP8q66hfKNQXdbxSjCI+IHoxwYFSS2Ja9XQdyyILNr7/oShLVTu+849HY9wZtW
23y3GnhGpkVnSua3iebdI5v6FwgHomgyIqlxRffq+IUt9AHr6JP89zjhRJ51LDeMvzZqXyBrvM0m
Qs6m6j9b0liCenzLNfoL6FJT+VlmEG9eNi/wOchRTsDmvE32ezNn5OFEn0Wa7LssO3sjYDBe5UOI
HkviM9VKnwnAI3kXfQQWlpA1Eqw+qvZFWJ1dYtECBnUTj1jEUmSm9qcjV7eBtRkLIq2OXT+vZh2P
fkYEJqapUsP00nSvlhKedQxPCVbXmnSzmicaoedJQgCZGUOw2J2E98//qFWid05G3ljdyaHWJeGL
CkI+9KimyDi1+18W+7sd2V9JMS2pGNxa+fSke7SG/1icBo2kDY0KBZ1edCmt9BLIAl2PN0gbCjLH
115BJ2S4D2nWXGrNoskchorUnlvlg1XM7cnGyKu39UPYW0dd73v6y+0lEadx0a4wK8HV0nGRK3da
TciFH1qGRn8VE1W56MMem54hulkaS7LyIVcrNC3UiubDhWTLzjznqJyomlrq+P3arli2aBOqjrA0
3FySJ5x5nCPDJwi6TSte61hXeiLWc2OsR/TkpW7d2tH47L4jYjcCkLyMy7iLPPgsRd2yhZwdLz2W
5bwM1YkGHnwbRKBVTb1PEv0pjZ5aak/CailygmnUTbwe5Hoker81WeN0BG8T5pV4UojxqbZRH51U
FCHISL/GtF2WQfjkxwOxRZhtiA7goP5Qqo+68RAz4iv3oxtCaIJ0fxL14ukHG+ZscoBFLRTHTQN3
TypOrpqrgpiBuVI+I6peLDtZe0tFNc5hk63Sqjt1wy1Mnir3pwhKmOV2lXvsPLSc15ZKhm2+7tBq
o8OwnH8eKU7Yh5wzuJNC0GcRPozVl9rcGB0U0yISWdnIBQNpsyWUhnMB7DiyjwNnvGJ+uBapkWAX
2fQ2DMW+1apHRTv7Gm2nZb1VPbQrR538ThNXizKH33rgrAY4EVIRdyKD1XuqboiiioFsChVu0935
FolCvPcjciI0XCKUJfhrg1snghL2PUOWko3Gvj0RGBYb9AW4WXQJgr/0VdRQ89FhNxQBTmY/G1FP
AwOhURXalZAQ4YDvd5+oK1PVjz1KJZsoQiQ0qOSLKnydUjwRELbcZFZhfYiwbKjcRVb7lzC5OnG1
1eRQZk3GxVaU5Y5xm/Qv8+SRJdb1gDTwInLREYxV83Sw8a1CZsoiM98t0oMXccaK5akPCmgO56iq
jMcqGE5kepPEd0PSiNEBao6xtuvMnV6h4vIAAxgRNBRNMdBdRutb3BLmwuyT474Y5/7ZfxfwHMVl
qHiMHgbye2Np1a9pTnpYgFy8u8XIJjRSI2eqsLTgsRcbSH4AwJ7wKoHEU4uz7Eue7yDH1GERTZjs
PJbzPC2eZgQK02Tvy+TkIZFp0C466qf7XU3pqSGPUof1KqNpJS9/IlzNLR6TOgX+QyxNeUKGoNoi
UJU6qD2KpoDYysTJj04+kRHCrfw3LsCHDaRzW49RJyZN4vuuY0oMNicC3KNODD/JJQ8paj9ztM78
8zbMRshG0jXGPu8yBDFMvHaiXTOYyukdDSJbNI97O/6bI6L+alLtBYS1OazZuyl0C7edjqqNKAHd
V2/snDHxwNixDwI5Noq9SxmQZKlxSnKhRyolcPw3AY0mFroENBK9WYE4T88uz1sTaEwi830kb+vc
mM7v3POP5YG6KdhPHGb8xo32Ce59ZUByjihj0oqPGWXsqCsnwdowyCGSRsWlvStNc22JRuM1ob2Q
UA/IYjU8yDe0z79d4NIsylE/lQc2AAzrLNjkDEwkd7oHiwdDLdN1ingj95QjimNSUeiqJP8f6K+F
rYWNFVhChFnuSO8jAGFAslTdPajE6EdQckrA4NYvY4LX+9tzMIpKzTjIxdLiHIQeR2uHbyEf+k3C
AelyeIuVw4QcbsZqI8dGzYMsfQAV8i650Phs1XaVIpRImXI0SPfACd7IPju02M18wpsjQkdam+aA
YTp1HmdrCdfJFzian3mYbcXcCr8yEeSHbHXtFilyTY6m3qMP1lyV7k5L34NZ/XtXvZLsQhgZDfrG
g1dUSEKOprtTWDyAw57BJyrTTRgl6xmJim79QgsfZVcQQEfWotYge5nzswy629SfCZfaIdza2C4W
NIShVBXaPC4IsS1lPZgpjLcl0g0h3dyu3PaAB7ZNWIqfb/oZ6CrmsXMPrcz4BVlGEFIOipxC73Yt
4rF5Hpfl2JGupi4lm8Uv+iXdalfQtzBXnrKYaUzddIzEXcqElHdS34aLxHbrbVhl97klWcEiYD4u
T152GrW7VvGNMRnMkegPavoiJiDWNzD/FWL45Vh/5wT0hHp2bckcHL1LmFkoKV7cCvsvsI9PbAFB
W03E+Vs+V5T+qVqzCxV3NZJnx39/1mCJnU95MqNfxklU0WWVJEctIcFE1dDRx8dyxqJrH2aTXEw6
FOyGYlxSbPUNmU6eqq+l8FXjlpgaxmvukT8FOwsB6M+ytJh1+NcYq+34S808Nh289tbjCLJPKs8+
L8G+MKhIWFur8CSMiX0fkDUZUfqlWb8dq15cKXeFi0+PMSGM59q2MMZTjwTpEBBP3k6vwm8Jhpo6
9VqAfGcmpIC1YkyBcWBFyJh/SQrgzJTBijdEBakZcV3pJhwLzGeRW+vSMBaj/U8Lw61c82mhfnoy
zoDjejCWmf6e2t2z3KEZIlz0jusymx4mB1iwWgSJy1YpcS0YGhM7303lZY5Z44VGEfa+rMNjRdN3
U/d3E4OLUA3tlGxt1JzRxL8DxeNgW2Li7mNCBhC895i3hDAwChUpsEWqAmHzI3GyWn/NZu9DDTZG
8CA/ZtmF+6qIztQP2mF6FBYmRbU0gXPkHP8y1Vg2UZPiNz/Uorr0h60WK+dGb3YIKheaWyO9Ms+S
Syfxx34Nssu2lOEgH8KbklrPRpCe3OJ3sMJLGSFdIKpcXmxKAxfntbzWOqfqhhG9jNFLNATqeTfD
Mp5T0oec0HxxYK6dEoG/rPooeLT5h8rfP3IsxSs+9s5Nzl2B4oI6e5O84AmXji1wLpxBjH5FNBGo
9EzI9/rYcFSJwEI+CQG1+V5Qc4t4MVwxyeiNvnX6dhX6bO3tiIzA1C8twrAyIDgDKYIq9/dNQdpj
Eo6JDq/QDrKcpTkzHLnCk9IeGSeXmBMC1z7gEZM1zxozDogXZazvzlYeeMKSF2bSnX0oKJc7ss6r
lx5GhaGwbZ/lHBoZexuHYit8HVDHIakVtAqvKz6GFHJK4eUH3A8Df2jCGs0utFKpVrPyz87E9UeS
NGm6aMbT4LPkSJv1S5hiYnCIAgY0qlQfeoBIsWDjeeVHrVdI8KtLqr9LTW0UIuxXi80IFROiXcFh
5GIuFEA3A7qRSACPjzr0y7fK0rYiSpYzzwTFVXl4axC5MDe5+UDjyF+EFO/ybtfnPURkc+hmIodr
PJDJK5Gur+Jz0nJCynKik5IfGYblrrIY6Cc+VGJqrnlZ85ezuPA7yi+5AkWmDjeiluqWLbyMuPm/
OuXDcJR1mBmkicjZo12rXtm0WF3Qkx9d3Xp1qWbx26PnussiUz67BBcWJwii4HPBVRLXESPp69CO
x3lMIWGBjwAj5owvK0y7z8tI+m/mmDQmnCxc9RaMO1iJEOANZjVefjX/eScOAuLkdbrzTUCEx86m
Ptrls7a9bwVkME7vuIdSn7c54hn1BtC8f8K4xwxIAYehpWOd7rw3sJt97qAERMw/oxnsTEYuBGCl
G51l6HFMa3Vts/EYxMZaEnStHlGKS8Um/2zQkEvGWhDV/wjRgUtvDwblRoS1CjelqhP1xJ9Os23N
185/TQztgGnFUzyu8vQ5yaeFahqXlmJz6mfQ48xUZI2nYcTFwhaJrIIsgGlroUMaw/bsSaZ6+F1B
s8SYykxOnQzPxRV6W7h0cibxljznCeRjql9UXqc+rUds9UXbcwopm8EOTlL6103DNfBBmsHyW0Tw
XbdWJVyKmpUy5OQAIq2jbGPMgA7xx1zmexS2UayA05hn3OtnlOsLsR/lTQeY7/5ivR3ncCWFYxOo
dmdMt7Jw167v7qEIDwZWPJa7DkqiSrID3op1ZVBTMSMJdEV5hhTTX+VTCgjsXPhm8Ux/BBWNI0+5
ryIxGx7hrX2MOvZkv0DOkOeq0IMG3uXkILT6Rlawgq86pRJgvEJKWWzoPZNPDyE18+2Viccj1Ctj
EmIko5Q3WSchnlEoG5/d0ETpjuh6Tg4yb8qfJLHoXBCWwlqIPCt7qmCoZ757WqbAuL8kuOwohOyA
oycirtEfdFzgoY0MJNwlLI2p/lYi5xmabKvhqMAZsBbpQ1y738HRtIo1oQbLkqAHMhvxDZCdBmwh
yvuQpygKs7suoWsGlLbGh9OO4T/UH29aVT/KDN71+jENw43Nbic3ISQceziPJ2VgzVM+H6vZRKoF
ksafz5GfXlWy4/jWiyRMRAryYTmoFKzHAG2ozGYBB3SelZuQPkZPM1HuaxsTgbi88YltcIT8LbFj
hNBpMg+8gTYDdxXBjGbpKXS+Sa3b+FZLihtSZFdZDoxeWUZzFEt22R8QSjSYMNqYvWc095y55C7P
u1IgsmjayQuTL2YaYFkPHDrxJI+OAXLemq7L/DHjd4ktdDExGWXc+n999qSZI4LJCIGWHwowwuvz
DTaAZIZYiime7syfbDR2mjq/jNV4yappp4EwyrSjQxAKrWwkH+23CAgyqEk1hoMnkms1M/cXiLsK
gN6u4K4bSWXr5UABGh5sTOPVQbEp5TlnzLtCFpMCthONojblB+aZrkZR0VKum4bGIbQ4k9hTJoRe
FV5S+VxkJjMZseTipxlK/rVFVuTE+1BjEehbMTd3EM/zVHxxJba8ZJUVeoSHK3hQlZXvGGc5ycGr
k440b6QXmspl1B8IUVrDCPZadBynAN/ypzMyZGTmro6uOTtSojxyL0uASYaSCt4i8XAdBKce3sOa
06tZAU1YYmP8jRCL+OPL3zldWY/Qfxu9sKklfwbvXLcprqZopzvQ8zP2eCT74lTj8AVIIu4Gbtj8
6EYHPS5VtEK6pifByaMGsQx1E0owPCQb9i9IWtQ+OYOOH7ofDrYRlHw+xjcUaSN6eSGsBHSe+NtT
BjePkM7p2URhTCFDnbQk8i6jNieUuwUFDJbyagRG76zu2QNk1vXp5OEXrV2R8mNA5WqiVBM3hMHw
LExFpigba4IP577JsDdCkqSQ3tz0lfeu0lhG0NUe+HsVa/TAfYpf27FeR4NSIAnQMfjo5ddq5Gvc
nqoD6yAioB4bJJ+Qob6lNE3w8rYp4sWJPI6oPU/OT2oVPD7e0ocqy2TtIhWFxBywpADGlA8vZFqq
nV/KfBAPw1wQ0uzU1tpi9gjZ/MWWLcumh+5b1lIxsk6KtqlrIBM7ehgnGhtmf/tHUts8nrHxTydZ
euZESkPrLWKgM+tbWFKGgA9mE1v3EGHRfSCsGkE94ajXgFwjrcAlwxPqcWEKAU1dzTLsvkwVFbhu
M9WQF0YuUlvx4fMAi53JQNtDOu9yQPYsG1xBUJgAUmg9OHFeNKxcLkTSkNuPlYUqgXb0IE22jtrD
vew6jIS9Zt4E2vUAJf/s2sPOoDBA8FZRVhjMQREBmVVqXtMChUF240nFG8oNuJepaCxANMXIX/TJ
QQavcHYw3dCy3f2oxcEAPpTNOkBP6eP1FbwSicaGRuRt0AYtM9JKccM/JWjd9G8GRKzwjfK0jzZM
CvOIoG0MLFb2ifOOtoFwT97U0kjU/YAWuqvtTRFUFzWmDasKL3EglAa5MDjwy5Dp2niqg7eQQSOq
/XtP9VyFgmrO31vgZVRypn/XiHWYeehbykbGeTiKXlCOfkdtqR/+/NOyBHciJld4uxCrdou/z4BD
Jp7cS12jnq3xjGiQUj4/q07rM2ND9N075S/qn1U3sl+H5dI9lcqbrA7jQLUUYS+h3h/abCbi6LP3
J8RbzS+1jMxktCRzLxoFKBfyPznewVIyvmOyw/swwDTqnQ3OCNdlgAYfs9TxQIXX2Wt3RA8K9CRV
D7I09JO7a6xknYG7YqZdy0mOfu8zY8pR2A8RjU3ddGgbpo9s+NHmk+uFO4eZ0W2fMiTOE6UtEUaM
iXAenqdmwCJY17cqBnDmbOjMLzJCWB+jH3waf9ZXOllhqhaW6iNt+sibC2Y50ZqyzUXOxXIRpMKn
ax8p0rrUVx4LR+fwN/dUPAz8OWOK1zID2E6MWe9ZdYOL/CAzOUfZ2gKCle9vg6Rb1IVjSqTKlBOX
2aC4JGhW6X4ZHmokonQU5IQpmXxLDYWsg+XgINnjuhDXUq7pW4/Tpqh/YfnWXYtmBiCpgFmD9CBd
kO5wMkKAnz9krW45qnxWrxwCCmnMxnWPhbrudKKLTfNv0JAZSOTVAtKFNBDWyDFEJyVLmrj5BPD0
ee8N2qw05Yn9E+4qOsad+zftyR8XEhFwYaIpmQRsohAYqVhkp+ZL90jnRm0bxhPAUbYuS3ytLZwo
EDBy+0sCueGH8xaR/85vxlsIMJ2AtMqgpofkQKt1GC1dUJ/MDB9szFe42T193oYu92he5C/p0D3I
EiozExnqVtztVDt+mXL3oSIHwjHm5ybZ+uI0wMU8O8abiPDM+ZmNVe46191X6Tvv6KbrMRwxzZhp
vHVe9YH1jKSiIPjXtZ8xqk4RfYql/u8BBTNAUkKq+iaL5c24ydukMRcTqwNFlTcbmfwSPiEbfrcN
MG+AlAiYXGjuwUf3oPvj65/EPe8wyBR8twi3rbtz1lFRy402uy6tiCrdVzHsnn0smO3kM+JynvPh
Tkz+Z9E3H1pe7sMEaFiuXJWt2+C/55lSITLgocAtZKRuGCwdQqTkUm/NfxXcdqCbhIsXJ7oXH5zs
UDWIAmP0CgYqhYmrpY6KS078E1y7qlALOP2tXti+JjrCehUmbVU/dj1XRExGDqcVqtqZN6VHfiXo
o1w7oRNhG6ruMVJRg52k567P6ClR2gg3Uklmg8NfzNApxNiuZrMl5m6IEM1J8ThtkPtE17+n3nhw
rPweh8VOcfy3vhiWoy5o4T/SyE9DOt9KD2ORmhk3t07YS/FJ0AYwkO644DoJi/JAUsImRXRGAdth
MvLjFLvXKQ3XtX33IswHIlClJpFWbciDyNpKZEge8mOH/qosfwZtJqEOxxiDpPxgImnOU5zKb0g+
TrJTO/VPTwW2BirUTl/ypQtsEw7fvfhVcWub6hLp+druytOYsxN1j6ou2H3PI5sQm5wdKB9hRA2w
tAsaQojLnwo56l8Is11J+WxU6ldB+ST/hQJy0JN8wMhv3gKOdU6xDPhOh86YIjK3CnRYCTJG6vbw
b5xSRGe2mW9nNybyWEGfuzfKcsveuvCJ6vJ0voyFAik5oNGgaJfpV2kRQcfIcGBUOhwWCeY89mvC
W+JyLWocqTP3mrPLSeICO+XwPg7raFO6X3IGi6K1gl8D/8WyphGaRUpLzqbpdYc8nylyCjelQogB
5QEmGTTEI7TtvNWytxT9ovxrJXV9yru8G6ZaraYCp6Xe7lOwDhi5dU4VjvLQoFnNvZDIqnpL6NRr
zZEj06DNO+t672ai7yYX/NOpHkX3MmR03mr1pSRfuWSEBNsJknLbeNpWFAJVDSAU0vhKxbyerFKg
LvklyYFo/JmJE6cIOEGVXEtJjgGyc0Z2/CbMbmhj2pzPQiVDojaKR897meiOzLkgIpntS3ut+RzN
lLJvW8DvqrK/i9jaWUSJJKbyUWAKI60FBzdnVo33XFzvln8oNH83gSLjCH4SOQpH/rcfV3sTielI
QnAbImjngKDZYk89x2YkrCpHiauPCGkxqwxcqO5rXFrroHQERHXXZtUQh2jlh9otNkZ/HWGDu2Y4
4lUDS9yUFSzQNGbJcshGtDCkNgFXj9HOwDDBTihUWw9XPHCKkvm9RldExiS6H4VkfaQzB4ezLVCw
JncDnxi9gXlA67RyEv1CBIGW29F+6Fu0z5B8Y/7QKSQaxrNMIXvZmAkVEe5Vr9KDhBWJPcRF1WJw
wVi23J0silGNOWQKD/fMbzHBRAOdQCF510TiTEgNGE/IrCEcJb2I/KnKFaJOzYc8+cqsEn1Mf0gU
/RpViA0ppXvUDaB3lE0x/ISLoiwkdQnayeXzLmWddV2+38Y3RvBD5s/klPT0MHfBQ+ap33UY0JiG
D4q6hCendetFigXfxyv1mPqwqsAPbRwceo/MEOEoMpS5loqZMYVSQR6xVPifjEJE00QRtGdH53vj
Gqx/hvZj13/oOpU1zWamIzMdeBLJ5epyg+883wRqydazmx7ygCyksD9Dkk7z0C4tI9rXo7fuuI1S
rrRm+s1ZRcPRywgTbTZ62S67QeNz6J/MgDkgsJ+J8NnGA/1NgCdoYZgIzX8GV6JBKolYqZiFMnDc
OAGPtpxDUZPvx5eeYXfFyLCZ8CtlZJXwxLsuVK5WA8gABBcdN2afOGxd+SGYPa4TnSTbcg+trgXW
e9A0bwFeeuI3zqHmgFCCqfNznTCMTHxbZrO7F0lCxiXPXQKCmfCGRuu+IvbI1K+yb+ri1xv2ek4h
pUJeCxy66EiEs7b58oUT0TRICjD0Y9qi3FLDDlc/V01xn0TEMZUmUkMqdwppuYzidVj6GzLVqPU0
OTjyIYHZwLelQ1mr2ZOnQZJYXvOYFOFzPN2MMEEAX+8zJB0sdyP4kw5YviCOgFwHA1mrKm0//b6J
upumEBaPDVVeJ5EMvwFriReOK02MADUYDOR8E3cPuKiIz0NR3edwV8C9Vncci34noOrcB4+lWqHI
ThGw9zvgse1Ytfixpm3YXbkAVhq8nAOLB3gWwpOVhbKIeap11DOOiWUnGsCY6YIghM3iX+ys4Zz4
+nFo7NuE3zG3yl3WHmew7posJWJSycd3UG9qR7/Qd+NAQXr4Q7EHj77TvUQjBOJoxquaXvVFxfuA
UbeJwe29PecYbQMZxDVTpBlfG1wP1dy/1sB9sp/BFU2htcuTS4DVuy/1M3TIOgymbV3578HkHfM8
uLlGc+/xzIeUNSslQobB/1dH7XYGp2ri9DNLsfIjAI16tupxpnal0G9CeI9B+l4l2qmCX7UAWIKx
Pceu8e0bULtt8tKnLH4kFKCUI7GrvzezfpNlsNFoHx7tcGdrYDvxtMOkKmepEpurnalmvxpXrVwK
A+8TWqtbXdKh2w/cTeghKOZz1U/Z48OCkzetn9y4uiWBtevY6HsbTBFhlM8SaCMbSTYRGQUAgLXT
o4tASBw7nsSBabN7Q21khYDpHBFOqfLP8P+pD3RQRgwZilcU00tbW1ptRVXnhBtvxv6Rk6xbm+o2
wy9ekb4yUlwx+3vLCnmAwn3J3ew7+PJ5B9Fglm65G6v5nvHaugYKHjfQTFyMXXh/izFTxAOpLSf4
9EmL3ud8vvflpn2OUEvUhn4KOvXcGiCVeJMVzb7A/2mLgrXU4Qx0xifHvI9xctPdG00Ld4vvuN4/
jGHxkkc/MQizYpH1Ovz20xb58tHpmpMToHnYti7NmZtufHHABKoD0eqah0Hr4rsHm5g55NPVwXua
qxUsOX9jkN8ShCEotNgfzS2+bE5Xy96Y00kPTrzfILS4/s2S3R4R0L4rDlXyL4U2WVyKfpF/ICkJ
jwks/zJYDbf2nfwWyGYkzN+aVAzRvnK1yhPNt3hVF0NHoOAa0VD/QeXERIcqlwbd7nhC6d2o14xS
1Yvx5JmrDBP/GfyzQ0tsXYyeHw3P/CPnF3lwkMW00nrWyvXx6CyDtyJZ0jM+QNGiWgNJfNA/iVZj
DWZJqvj2IlQpV/xsNCxmPgDBsqWYBs2QfnSrawNV90tpCD4lUhhpnyJ2ZH4nLtOwLoyrhzx5SLRH
I7gmMRgQrOXWI00dDBfpD45DGH97C8ZedyvJ3R3+3n7caz6xzSBd5UFkDNw6OaPCnNK+RtBUsh2n
G32rGHglKpLHldRWTflN+Q5oNu259DXOJ9O6wvPF0cGs23U0/GKCRr9ioPsE8eenGWzCR/Y54mxm
JGIlXyfOTmQlO9FXI5HF1wdO/ik7BfQXxydvsLDWWNN4XYvoSqs58WfqU/hewhEMS1xrGk24XxYt
9zbhD0h7qGZY5M82+YuIs47Zd/GPhYPFSAcK5tZjvC1X2k/3SggBf6QLAR2X9fvQUkK+EAZx638G
3gJFgJkveBoQAbCM0QvvRxv+Ta+kUReinT9C4CJ58NxT0RcXSgnhyEL3UtM9sGWY2+eH4VX7Rj7J
Jdl3KwI7eIpyfFPv+Q/VAIzqHcgiIQ/UNJaHiAy0R+CJKNpMxi6E0OAgQu2yUBSZUygSuknAFTkD
RwMg/or+sX/MULcnS7qymeKKdVeuaF2kl07iZ4JF8zn++K/FP348IinBkHnHCSLjJ3LhLdcejAjB
x1Qp+Cv/gmqkpTuGSAvWN75xaLKSJaw98YTBnTK7W/nMULQh7veWn4ns2UTX+uyvzWO3W13CXb5M
n81X/mxzVamf35u7ZpffmCn2BezJnYrcd/UVlD8wFvhlkn8N7/ovFSL78tCcjHX6TEvQ83jhPawQ
Xzz/iTUW+qfyED/7y3ld3tJbsRt23rCcPh0+mZ1OLvqnjz6XF7zig4uSJVFxvACDr8kD4lp+jd/D
94aNm4YF3KIB9fRUb9NLqclbgMLplej18Yddpz/LT8tnyOeLMoUthzAjIBjydHZEK1/dx+yOQfRs
HfJL/ON/4gBdeiuizs1X3mv/kY+l/uH7QHJe/0iiUP/DD8gJhYUPhPmJQAwecqoIXptDds8f3U9e
mv86P6Q35ze8kbm958mtPgkgMT/1Vz5x3v/yp6aoakGOqPYQ33hS85/pyLvjv/ZnqkEf/U++GTwZ
8vJ/mvtwVT95yG1+Zl71vbu2zygKd/22uNpHvPBHf11skmt+wE+3ZuldVxv5P96fPaQCu/5PeVZW
fGr8BvOYbLw9geT7cfOtrbsj/swNMOie6ss1xOxh3NY8ArhMmIG9B77KCEJfJT7lqp70hXlSd6Sa
H7xVuGbRPBAPdkWzuf5P0pktK4oEYfiJjHBD8ZZdFBARUW4M9eCCGyCyPf181RMx0dN9jrJUZeX6
558kHnSmidmkey1UvgHB4aox0/Vv0dcy+x33DZxVjmxuMZlHL8yb+4ZtJtVbs7UgV+L/vYW0KhNy
n+uXRgpWy+ek/YzKrJwPAgnWYPWbP10+b3Je4rczjMbnfJEbxHZzsD7azR/pbXRYH9SJnpmNM17S
2mEVzth6m2Prti7Mq3f3Sme84PAyHp0AMIQ1hcgKlN0Km2LJ3tMmxeDXi7d+9XAh17n3Vv8krXB4
FaQGHeJNV1+PW62mtOc7lYM+W2UhveN+HY0j7AecGfQJhZk/S5W32bfKsH/qnCymH3AxXjx9vqK0
0TB6BFl8DSj7cJJ+KyRttp0sUHB0ptJocqqO3yAzD2pqYgKtkf7lHSsu9wwzk/W2mEio3tYMa/Uo
iNqsZ1xH30Vr5hZjmE0IFIzfMnMz+8q3Dh6ZXHvs0y+yfzqfxWw5XLxD2e2tXkEPUeC0CPHMkpvf
5ErmYBkqAPIKpz2dD/Y/j9NVR7nH+z+TSURiXogqwpjAfsC/PjLJYrVEewNaSwY6ESwKhVqUPVkw
q866euCXec3hYhi10SSCm3AB87XXmE+nnTOeenHTb2hmZm70Ebmc7hFO7TiS5gW7DBhPRy4WvxPz
18P+gl4Wr0hY5H/nUxRgEiZ6GiVbAb8kN0dg6PUMebaBIy8ql3K3Khs9s7NniE7h3JaD4L1sffmE
OdWZErfuoc2ZdmbnmCeJnEFcBzT89NXKefp9i1lBCLvYjsz8RPeIHjKXZiBaRTB//IluEWWkbV+R
9ihbTOYWh6MfkdJBU4MASWHjJRtKTvd4rdRbWMRdMtp/AngNtygDFN8hYsqspHw2g6QMQbcN1+BS
F6UYxqXAaITTj05Rszi1c4+Rx3sJo7mYrGd71NQDPhmxIYBSGSrFpMO8JJtAHQeMB7oOIl1ltIdE
bZtHzNMJP2uUCq4IWrKkCRrfXfmtmO8kha+gMeV15cgWCisLf9TtUucVDDxck3GqIn+MzosHlyqu
fMqvrxNtxy+VTbGR3mFU+WXywGYBaoQSL9MSvCBsMnzvcTuXtqjRGpwV4+04dDdlMFbSmHQQuju1
G3wVposTLy/yoEqQAtL9/PPZcVRSSFEF6doXqLXJmC70erZ7rTFn1wj/EYWfGz9vtEeCIZMD3C8d
syNS2TTYs9mW/mTwn5BlrycbBHiQvP0WZJswl6N9Y3YJ3fVMq08B6sBQ4w7B77uUGqGi6/NTDr3X
Y/t2NC9tH0D3UtUnd84zsPKciD316iZ59dEmN/sQTc7TLef+442wSijdNurPNO4Kb540VnAyWEK0
ON4ilgsBBRyG8UAymJpUB9BJI06jMFu3wfMIbwomA9AeRpalwL2OXkH+127u2mA/3T92LyHlzfF6
JkjzB87HS52a8baNAkcVVy0SZllyEvACCOhKR6YrgHf2Zn/8EmMJIpZaED4IbCXQz/os2TegdQnb
qvZSjUXn/lxtiFsdo9jKMP9DzJhIx3L9goHDdhL+95bfEwowRPYOJ2SN2dt8uIi5g8yMMb8MkV32
6RPwm6kNc/lPe9qyiyNr0+LKAICp3V8yx1EvFKL7/cydYkyAw9mVQ/BNhOJtnxiIl9EuUHCL0pRV
eis0piTr0hyfZX4LZyvWsn+iRwyC8TmScVtly7eecrBzbwh1Pr98oWWL5H5GTFjkNC6T8Qlth583
sVKUyifAzWj/LTQfwRVl3KEtW/X86113T/Q7fWq+sN4swYsG7zq6+aTsrEfQzkXyVughjPGiDTKH
Md34n/EXNwrN5mQJN4fvm4QqqWchGVh3tpV9wJV4lMrbH0bpoqRvV5XXuDVZXK2LpHnoWczH6wCP
ZYxGsfBZhIDgwiR4pp+S/a9C+ZQliFgW49TcjY+RoTmGi1uMtnVKF2uekA+SWT0+JCVXfJE9Sqdy
Rjiq6niZ93C7RLIlQI1/A/aM12fhwYdyW1QU/mlPHYWDY29FO9w8eloyGr3gumi3p33znxtJG83f
f9egDd4q7IO4A0+fJt+IxC1uw422neV0Ba/Evolv8fXMCRnDNUYP5xvfD4/sG3DkEY/J7uXJp/6p
DN8J6yzteWEsC/w+7Ee1npy+wSSqT5UvJMzGq0nGOA+/4GYXydN6Jzg7qAPOZ5cgiaDso37UbSuX
CxAQ/FYohyzG6QKxuM7WNLnhcfMvJoYrRGAVN4MTkGPN53ln3ONK1p+zJRNdmG0rewP7bs78Yt3B
WYpviXKouG3NAuInwuzL67yPpXP1GInEpoZvt7fvL1PCJKdLGGWUjJ1pkEOerKR+tS5d1EQCVRhc
fWqPhjnaMSl5b3kShOV3gl4Kb7ihzx7onjioxCF4nF+PQy72h48BMw/g6CPAQWHTZ6pApjM14TAp
LnSdueOoH9PHFYI2fqrw1Tj9zd0bRxOLLnoymb/NaAXP17J0sQjdNl8+3VJI+CDsbep5/ZdSjrkr
eUQMxjNywlhbcYaJ79iqU9YQoKkHZjDNxOpJCcYEBtsmlv4KSJ1yeoiV0QVaUmlTMayDulhCXAOE
8pkQs/U3/K1kWi4FTWJTgi0dwe9vOCQEsv1SRODSvm+xFQ+O0QTd1zjp4hNcAxpXYshOo3bZRhlY
WTS28/ZH8c2iyTyscevGRr0kReiR/iOeoc6l9fZA+nRoyfR7MNt/FjA9G405Nq5euaxxP97mU6X7
2cIWGCSR/NfyZUA6mtR4ad3qFxQh5zXz6TSs/MpGNZ8K9a5NjCtX+HgEEMnLk/agT8zfSUShpBKw
tVWIv46jyKIWux5Er0QR8EyfumO2Lv27157ghw4x3OgFXAa2pQyJ5L4RTGc4FWeityacnFh9jj2a
YJT8/rDXbD3nAR3SUj+DyIJuGFz0H6B3GAF9SkjMgZlLBM8S2AsR8QgRxcAQOlOG5uzHWB/GYsDJ
B9Wi6OllbCd1ThYAUHylPM5YQdI//wqOQt3QAEGKh6vIUR4gevEgkVhoOULkGxGNHWC4AMMmzBWi
ILIPucILNVskBWcCL6ZJxsvM5+Ueu8bBUFrIXOO2UZdwcV7/uitiYo0qRvvw7hAcEXJdd2AngOdu
IPQPuRP8Orz3H75fLVacMQ8xP+WtH+f+BpXLXAVGhdy4G6BZH/VKtAvlCH1wTLsX80cpnZOdo95P
BobZ3gSNcBIyKJbQvKA1SqF0yU9kmeujTaeYTQiWcCXoNaXKNlDkHT9IGSFIJ752gMG0UA8kWWCy
AArCInlMv+lkfQY0IrOAvoxgHfvOITd80ciekXfR2Ycu5pmou9I8TPXt4R4W7NcGy8aQRAXlIG6B
3zhRmEtKOum+419ZR0MHoV8JH4KCCy6skdlummO5la3x6RHwVWxJHrw29WJsPYkI6gAz5AFqdEbb
yenObnhQ5HGeDhF9laN9yudGISNIIxaVjZGju9fFHHMWEj0Ddw1dQN8/viC24XHuUB/pgrkY80HC
DM6l5HdH9NupWH+8dyIv6LrBA3wSBH+tH9fOF08Lj2RBcuVKcuex6+PKDxWU/9Rh9sfi532Rdxdo
Cz4CDkxCULbvCYdqlPQwxx8cO/RglBuVC64WBxWdTvBgI2FoIlrRJlQR0ImY/vV9O/3Lkmd8OA0c
aGEqF2wFLiqSeSKLJHRlJK+fuClo3rByqwTsl93fFHEecCxkgLjQ2mmPoDgS5p4at4j52QLDipUi
R7Uie8bdByGH7nsaR/UG8xPe/Ml6epwsnkI2ieks1Bi86UqDp4QdaYMy7i9fezrXnglAQqIqfGzO
L0aXuL1LqvhbiWcUQyL/ZjCGhQRV3JGT3jwBwCj1H7oiwW8BTCxU78B5sMjTvTjSuAq53s6HO9nr
9MbE/3R/m9pKw8KlJSCUjRuZgY8GRm012zCq3ccTcG7JbCUvCgeXmyifR+Vu/eVtUW8Yk7KCK9MY
7EcrDoTRt1L7GgjlVhpTD2f38g6JqThXYZaMgptFP4SLRQL2fFOmywpGc5ypfymaxxmBZ0olekFY
TloAzrOtsGLLJmYxOQSHE4EBWVBUD6Uc7K60ve8BBRw74sHPvvYqF0KVsCS+nkRfIthsza0aV/w6
94QI0p9v4UMEJRmr3oYr6hMHt4wgo8Tpu8+fvDAzY2OaRcLKQYe8Ls8N40d7dOuQiIZD65hFHe7b
C966XRfzAGfyaQHhKcv20kpHHBSXyRpWTl6RTjXhFhEQ58Hgr40Q4j62RkT0/VMVfjx8EV9esxQV
Ak22gxxVQIzvsWB41kKpIWYcLP7CvrLB/J0MFwGdSB0Qcy3wXgK2hfR2+JvXi9rjr9hHDpx8yoMu
RKC4GPIj1rAyh6ci5qZoX36Hj8anUddyhIByqHcF7kKcxdyLTRankvghD/CpMCRNwmIic9iNt1BF
pDHi3wk1/PbvP36EdGFWcTDZphNShzr+/90hcMW2cd5YjWtNC6Y4eygPjNzA4fl6eyHgTCIJqjW3
AnNGtPXPENDcDNrxQFNeQgECKwM+Uao8hBgl2qF+UHmcXazFP3kC5zZc1pscw499OOOYDhyhymuL
Zi3IrVZwn28fzEW1kbGRpPEm10In4Htl2qsnlAJD6yIMz+tcEgK2N0W0USBzPCQLdD2jOxfUY9Cb
6Mfj4fT9Oyx4Vmjn4/bE1zGFBNVMKf0GWBkuie2bbq9n1rOKxbH5Qc5OfUWdwtD2gG/KwEazwy0f
2/MyjYvTi1WB/gaTUrniAen+c3ncH0musdgEsgDsicx+i8MNjVTMaRlQd8bVRHygEiA5/Vf4WIxx
1M6R5xh8jU8OFNOM0eIvTWawbVy0Cwc4G2+bIhKCQOCAAF7IRCAYIOtmyZWuLUwvgT+ZfPJSsRQO
klGIEofiB/0pJkLx04c4kYeDJnIYjSLL0JLg5zZx/8RPeKh+phHWFQ+ThHbTzJGH0Q9cC3166Gx8
cgwzcz8R+TURJeaUHPcX8mnhL3LICfklmNxO+LoyBOCAQ7/aiJvjxQJW4D0Knaqh/K8wRG2KOUxi
pl1qPG4r9vgA4QwFj5meNRb/bEd0axswZNQ9jWYHNpZH4ek5togj4j9N8I6gIMGxwfcHKQYcgwW9
a7AZ1y+DFsG6Ur/kK84fDDc+CAb738ZeuSAAQdiyr0C61CFRVamOMgNvAZd3wtYhneg8KApT9kGc
JAi9cD0ALSNpGE0puf+zmHyE+suY0sKHYjlgC50wAvnFHxnzKCwmc7dYOQ4Vj41GQIti/EXKFT+s
01D0Lo9PdoRdBo2HFf9n9+jABn5PHD1oYONiAyEBF8uN2mXPuDQxEzkYIUJEi2MlYBlAtE63UySz
I73NCBRNIvUJdER9Y5PhstF4C+Voh0vzqLvm0nVVcxksA1s395bq26Zu6aqtu5Zu22ogYvUDUUvY
qWGthPZSv9g3xd675r6vhMdQtVMlDI82/ysUWz+qtqXrruseXdV2A19XQ1sPFDtw+Za1tNXlTYls
u1b0YxCphXJcBopL5UEJLqZr+8fAdX11ebF827UD+4IHGliqHlgXVVcD/ab4li0rgaryUd5HUXXx
MEcr5MEurqVa/tHXbYu8vnbVmEKmkHtUXf2nhNAJKjrX2Ach/HHK/g8xUPiyz1Pzp6SGfqtYtu3r
3FNVj+ocRIpiXYJa4QcPLXgrNv8hBvx4qBwBeGk+AqgEC7sV//TdwLKti/3TxFcCVw8WPDx3su27
IZ7SvVj2VQvCi20Heui7bhgElyBVghBro7jqJQjto1hc036r9l9oh4UaAvhVQhaaKFUL+ACLyOPp
rs0IZrfPq1+YkKE81aAVn+EVb8qF31q2rrJIms0f6tL21VA5WlvWNGTpbeth8MyuaokntN2Dkql/
fy/l75KyUdg18kvYYR9BHROLkfoVSZ46eHmDpI+iMVGwhY9+/L8eQoDK/NMGeWvo/EIyNfTuhKQ3
7s4Q6MtuAE2W4LqZ3Bp0M1OY9PHIYz6I9N3JQyriUPUNoF0ExjSEuRQOyj5HbUqZ8PbdZR8JaBtW
6gugvdjCTGSB4lG6T8xspAN9ONJHg97/8Nw2rCI3GZQEBQ6ThIrrEJYi+FpIefdm2qv7Wt/XR3/P
ukUnTDzq4ZfXxn3wMfug3daHFv73K+0uwHAgvTBE51yeQdVX/LX0xffpPwCf/fv+HNGjPxvTiNv9
jJ90d2711wJ1mmabXlaDwX7pRB7vA908jBCcHGbq9B20Le9wr+0ZHR2jqqCB66b2WokRkBUNCOZ9
xHzK0sxmmVqNfNit3WzRmSkH+WH9lpxiJWgZyg1wHFIPjAtte1+IviooyHgqg71ATUkoWBmarKFe
YseHV2DUTRm8bpQMJ3Y+YDL1W29/mxmAwuawSs7Jfm9iIVV3f3TDvWu7oepG7lDZh7IKqTu/IeTB
g2UMKR2gjHFUu+mC2b7UzA9DugKM6Ytkt44PSKfCV5keCZqhzKcWJ1I2d2JgJOutAe37Mn5y9Vy3
IPOV5gh3H+7fEfA207L5Vb0r6CzqmK063vVFrmJ6+dLpzYDtofJck2eg2ljQJUoL0kTntfHjpFzE
Spk6oWNfAf7By03YrgHsgCqWZNZoOC1EbLWor9KJCMHBmCbOO5BJHXDL+CVixbRVsWb9L+hNsCZq
j5QXcdeGEr1LAAaJ6XG2fS0rHTfUrr18yUwou9y+DOoTVCvuq7HRZzBcG30Jk0lHwkhwgCJFRHMy
rGe8HXMXLOlCp95TKS/3PcBo2tTuJrO+TTLc7XnK6HRAv5A4vGClo4Kg5TMFkiTmiSjj/cDtMRDJ
HXFw/oab4tLzabP6QdxDKxyQETI2nE96vvG38LshIzyIAju24SmcMd4AN+DpE/seKqXcNva0JVCm
o3D9WQ22+YpHHldgcmmoZdzCB3gqjFpjle8B4KPN4kbfHFeEMxl4J3nhrWSCQl1f7dx5hQwROoL+
N0mXL3Ff9etquv4RSK5uXhON7BLfaduZU324+oVY7DmcNKvbun9mKh2c8OgNPPMufFr0iKpzBpTY
D8CdygjiIRSsVR6Jib6a5AzpXnDuHt/uKZJP3XPZJyl829bzt8tgM7t0+5tyfdghPG96NVmYuPQH
W0JObF6j37X+wm5Cakjhd9UQAeQGUbMBXsHo9FZjqoNehO38u7pvRvZ7fd+MNRwwo50X+kfLnJEO
eyUNqak7NqC+M8FdmJR/STEBJTQg9pwfweGqEy18zcPvfGaP9HpOqLjorcdzOn132Vq2irhnU8o8
Z2tSIkeoKsf7+3yiHYx7ePNuHoBi9U7tpTdvl+PNjCIUJSFmnu+abbYeLx/Mu97dl/XuusphalQg
kzvAgErlsTGZKbfM1vmKbPaGbjjvfWyXQGpWIwLC1+ZA0zU9TMIXBf/nQljImxLG3LmAgDX+1Scy
RNSPii0RAPMuSvv1oDiKaxkzytdh/K7X06EGh0+otCp7qvfUY6nczTy8z6emCL1uBo0v6/v5uqIR
T4fE3R5alTtetPOJgSPERYbk1AHdmtd5z37zm4NLfuCzuYWNk5mUgNV8OSakve5vFrcPr7G8FHkD
eQV7GNswXqQmuTen50JtvAe9YEv6zwD/qz2DyeobTtXcgBNzMTIZBGGnrsi1gcAIbqTEfxQ7GXXu
cFSp5ZUhsUvp3JfZtmd+lhOjv5w5j/14NfG+y+vyB/wAI++/o5lb2rSrOBNNXtbGyO7Fn6WoDdz0
mQ1BoEOS2SyizIKmigx86n60nn81IZGhHj7UyHZo3ba/y6m69nczR0ZTuWCZtMLt+TzlvHNB02l8
XO8bcF3jiQFW0HsOrTEUMZKXyYKrv2WP1//M7wYzihAYdKY5sTi+yCjVajxFZPKYM6mUfEwlFE+v
0fKxyhReFGozYagQWCOTxjvIy1Ww/jLtmZxmWr0p6g+FmsLDRDvQG9G7CXXKZ8g2E+YzvYt+CmBz
nQojy60vwEYi03asN689yp1JgugINGh6NSoxXE7rOqV/fu3h13+cUbHk+UniGSk0Icr0wg3we7X3
YribvfDdFSZS8n3Ub/PWXn/NkSEgVMDJn5whH7tvbiSNSa5/lBymrMuM6k+qoPQqWfvS5lToBeQ4
qPavBlXLh6EpqGtGR5FlSipwXC8DzUUtlBwal0BNtnM8l+sOSyRt5egdpiQZ0HmcIyl5YhSADa6O
QoXSpIbjTTZGZAH5IVdj3lR3HEfQeIgs7Y32M/XRY1YqDP6itkY3QD4lCQntlCLDo6a8NsSA5NBf
d7Eht/XzItlT+7oZrJl3GxCLjWBZ3R3OMPlI2wEZ0u9mfKZqz9xbGp9obBPFOSmZnMg3YPefFkiW
RhcF9vI0C9+Lzu0osw/sYl04TJX64935Guam2k60dlmsn1jgVnlgaf9Yhv6GtOm/sg56vr8cbKvL
cCnv5ADgy+K34cNEMNbYGO4GWxolyXrHiJoYLEZy7+PBVu8Sn95BptgNE0TUbJu52GYJCpvda9Vs
pW3tgfQv3GI7IM7ciaLhmkIDwybix/61GV3K4wG4SUc4xmkKJufv6rHLqXWOLg+RnKhP+UpANrd8
jsE/Fzrm3IGjcsePl4+0FuYt1kPFUqIGZNAN+Ulgh75R59zwWEXiRzKZq+aMDXJs84c5WHzCRn1a
U7vW2s3bvS3KNcfeJoUido2A+ukX/vU8Wj2T0qRj4I+cJZCBejkzP5w3MLweORCzMlNC5o/WUklb
EKjlqzHL91n9FpQgtpWZz1PrFn9Wt5i0D3QZmw+pt968fwLcuWSImz7z6UDzny4pJ4POlqBelqAR
INlUxtpVZwKUNl0P5x2VhZk688lSaC2V0cm8pBaK2VGnGgWETW8O9xBK9DGHu0LrR495zw+HKIxG
PVh9AySQMXFv/tcjA4n4UHIb6CT71u2cBM7TQjaGywqrD/e9lxtAKQDCsMMo+vRC0smazQuiwB+m
Ba59g276VbV9hzP/YBXuW4dM1jhYTGzi5wOXRlIft8fq1p8/8JlWz3zrJCH1fMndvDRM3RljPTxS
YsiDW1kT77OinOq9NjxBR/5NNvJ9PmekhE3pirElu+G5XXIMSaKHQAzAGgASIv1x6l1Y8UF4i9/2
zH+x8jKJ1sf5KpGSIbUBw/VlCPEDratbLNlnP2HD+kPybpWLB0p4suF/aDaia6T/O1RJH5A9xiXu
wCHCHZZpmDyYUfpUUMi6w9PdKiD97syOmik9JnD8pceehPP3mI93U+cQNBeoNvJNo8PDiwNHy+vP
u59LCrdsBVk1JqYDf+8gT9PK9XSLu0ligFyddByEnAhS6T8SBSHL6/aXnJIrdRwSgwyNIjH4z20H
E0JWiMpbB18dVgXTiefNJNivMsI2G6jWf+RpSpf0KYoRRFEpoNemptXJqWCv/VeC6ULKmCRdSZ38
UYGgnoEAiyJDlAJByTuNRyZTRICGh4fGJfOQ5/qUIbi1hU4sBOqUBB2KgXyRk2+GJ9Q9Ca0Rzdvk
7UB999RxhOdGyoysCFm/gVLWMHzrFUi0h0bj1pBOXlB5Z+qYyDMQPcCs1MQAd/JtXIcdlgRvFfeF
7Ax4GhQMny8LkSTJYpGKO7M0hIfkD1kdcXDdQwTkhp8eRKruE0y3ZOSqmHqRSG66FEsBz0QknEDf
srf/J4tIkgjALXMzBP2DTjmSJA8paALCZmjgNRORgFIAr0WqCTAW+TX2BV+eaVOQc8v6qzYID27g
/6b6g0WihMOo67ta1TqI0t5EIRopQtJo5GLICnLjrtbJhVGkFbRANMqhXAG6DkRRinFaQvzYNTAU
VGZZC1Z6QZRA/md8qr2hRVqMN8HyHEgRypB90zQDmzTzAEWGB0YpEpAggBELngA3n3V8kBckfxwj
aSILCFiA4uBEhASAU/knGXpCIdKUIDKKWLpwLwRAYIBAsFIKF/VB0gUvjzGFK+qeos6CA02VC+iK
yGWK07nh80BLLti+ciLQQ/1MnyBlL8aVieIZnK+cMlTK+0k9BXCl8Xa/f9MEsSHPVdR6dySb9Q9V
S16Nq9zJjGFKYVa266BHj8NY/Bs7PBWwBuphnF6ENCPT+FduPwGvSBkHSfXgUw7Ha9IRtHLQSy7K
/Lw6cgygkkw2e0EKj43gfgB2Rlss9uPML3hoMnksCDZglup8DdeCcvxNSdeM2gUmSec1SXnmIsU8
NsuEbLJrXSxTtcFppCrjsIzjqIoBDfE92v9ZcIftFrW524Lj3VtRfkdVPbw+Nd4hhZnG/cAPSRqe
a4oSKR9G6gVYFgSDJAB1+D0l9Rt+TNB2P4OEJz/IrpJ0pTZ0Sil+8qzIKi9HxwDHmpfDGRtQ+VWr
mEP0G6riWSWNoa9c5olB+DAjVKsYi4oc5SKN2CWcImk/2xLcUXkn0U+4R0YbyZqiBiKib3IHIHz4
Ne12JO2z4+tjMSX3AZZScG6pYCiuPQHKOoBTf0ORqaI1v7Su/lQIV1CO7D/RcYCrNTnhQ5F6KMlf
ipoYd+Gdfyty/CLkY4OEDqHWALSMpDRpd94ZOSRxxMklbYrW4k8q0mQ7UUYZvMZUhA+nfI/sY2tI
7iIxArMBp5ZWme+EQsh0m20ZkCuwWwKcAzSOJjf+RPUkhHcMxMMexMAtaUuYJi+4wFCP1IsBVcuL
607gF/GVKEk8zghJ5R9O3IdKomwIxx4wtyl0zDhq3OlR5v8ThBFp5c2YIMBSanjkomTDsYLZZ0uX
XUKq/U5fEBQJOPh8jj4kgT8XS4NeY3QxRamxuIIo9yOkHOwYiWXR6oD/A1jP4rFIxIcdzh5Jna9H
SRLTKAxFmK9GZCZQF+R+f15ho0eR22nCunEOsEBNyBVJwrDRQgfFUsIp44Yk9cxvBAQQH5Ud0biQ
zcLKSJswGMz2kpXeX+YwswDnihg6aQNUJxdj+xASsGTLxypleqdKJGldd2ScqJF4OG1Zct31JK1M
eEh5Uc+rpJ0fIrRDmfDW911/g//HArkzm3fIbKAV+LojnYNE6e4RcFi4B/oGuA1FjpJKmeXmG1xN
5lMuJFRdUpCTF6JFRDs6sm+xKC9xMj+abE2Cx4rlHC8oGoWsoIiNKWKwvIhlvqlM4KHEpFQ6iYNZ
DMpWMTWRE/IlJEAYFWFKK3eWcK8iKdeSgAel9mGRxeRIWCTcDphIVg/8VMx8zH6Mwk6Ud+6iVERH
ei2qEcQerzP6GR+Em1P9EhJOkXXP5qBe+eR1xztwttlX4qlAjvjc94/XlLj8QIQgfI7/MKtYjGlm
3Ic6w8+GGd1aagb8igwXkLiZwaQQdka0QiBQwDDB1mTMG6B/XVgChraICsvH6mhUa02m39QM7IAU
lmErsla62PwXPBaoR1JXEn1SDJQX9b5Zs6GRoaB5pbAlWM2LVQn1XL4oU2d6t5ni3TUWI4RvrYUx
+5IKufITuDmNHw15LwfABXWeKuaqCNhjd2uEBaL0RQ8PzW0Uk6gzlTPmq0ECob3OTI8dNBoJKEYx
kLqi8EIykRcityfJOobz29ewJaWDkFOtoSmwiZ+6qEjSncMJYJ0kjTmENa1bT+HVEY+iLFMoYFID
+y9AL/+qMNh6DCkWGisPvTM9KdzoWWnfFPYsJnfCyyIKV5Sn8BcfxuDHjARRekP+m6shUmis6UzY
R0o9UwYdSBrmD3MjKjSSyTkDOY3akunCoH9nyDRVXRgjF5ANOpOyTPoUpRy2lVIeLUO0Sgk3YaiT
hpFRfbXOeDbwsnQjgWZgHfAOZsagAXG4yA8GFVa0RtrAdasj6bPHQupMmZD3DXbUlB/L5rd8PrUK
vs/a+E5MOkPeZMAKvU0NPAG+hVIiNy9KW/QNMZWv0ciKXplGLyustug4ob5EPUqAzngsFo/Hoo5b
04ONXqYg1+h8teZ6VyaqA3vRCPi7u0r4LPAwuH+SxFREE/p0XG0mJSLUrzNizY+HnJMdBknGoNBR
SasSF6DGjJLBLYEyDBIxdpEGAmYCCOFje2zw2byDWLTObGWb9WH/bwiP9WwsFkz8SdsZLSFUwGgG
Qg6x3CTUviaA3iln5d+ToICqdkNFkTIasKBZ7aBq2GvhxHC2FhzRA4JGLYC6+Ah+CAM1eogw0vzs
Jds1GzDSXyNdCjE/o4fZe9CTrLWBfKLg9+7MXjXH5e7RD9fa15nxw6I+nQeA90x//FY/eXMYw2Y/
rxqTxuWvbEjv5fS+mMw0SNjeVwssq8BAMxVDWk0Oi6tk9sizvDLoQLVm7LZjL00eRUTKgXbh2ceo
77SBQ5EmWnR6pdcfg7a85vqLYm5Qp94NFJSSyctfu+ylZpYtRz2LNcLr7M2f9GO0ZkbcNVlRQP++
HGz0TYJZyaMLBD/8xawOWlTCwQrsfV/U4tn61dDCLbliFTeFqPKTYzMOP/deuU8BLMU/wbEbJXwA
+CyQbX94eickEgmPQiwg5lRoS4CH/4IS+NZ5Pq4CML6ISafg4YPrKmK+T8xCgJQCUwNf8AQmQdvv
PwwFSgQcQeMAQ8QVueNsdiGPfj3n0Q3UKs1Tvf8djsk/6M/wVJ+aRD71Un0gICFYjv+xQd+go1CJ
co6mNd43Wcg9FoJendUzBlUd0tnRVz48PiEGjiQXfgV19IzHAgfSGwFdkELa5nicDE/khLXjg/zr
BqMk+h7wXXSz2xM2FCF4qA/QB9HHE5g/618PwztE+5MeBXdFUdlLaXYV3W68OrEhdoPf8p5PMC+E
h3jYRAtAz7AMD/F3wORpZhAcEOvhzhE0jMXri0dgUhGtAQG4QvQJT87lWUzCLb7c239PwlISNvA+
hMA5hLJzyskA39htUcUn+MpEYAIDTe9jfO8Qz+oCFicJowusmHej/TtEtCHqvMm02HKw7a6181HY
f+3KxzmfIMvzLz0CjwVXx6rRn5DGAKcYVDIBZi5c3kH4CZ7Ol78kX4/n4y2x1kUoOAJQFjjtFBOZ
viXc1oroDbZqEqbElSAbGMOAv4PrhxOLMudr+CMlVTgNaD1XwVfNA0qFfBaJwvqzWhhLzDryVvnE
DyeQtTjQ6Gc2mYbMwc0aYLiQ3aEBgOaEHQR1fAItjdUigBG0AsJVZI9AiTBJBLcacCHROZECIS+d
AZ1Gx+NwqBPWPQVUGXsHHgIXh9UtQ4xB1ZqY8ZKepzl5jklMgyPYpIrYZ0a1X7le+uaXFgQydq1G
mzYs1ZjwGdT+bGiC4w3PwOduyPQ8/vvNj5YQMTBCDJfvaiqLGCj1xzitP5GIJClAM2wfCKIyhPdy
zPgLjaRnDwjg5GbcK0NLa//FMMFBY/fBSGsHHQTuD75PanzVlTO6umU9ZSJjREfHySTOhhWFsx6D
naCm+3TIHTEy5JXv/u43jacys8DPhx5jk+YVpZ0ZxSEY3QB8jrSKGUULTivhw31m8CedJT8men20
EWcy1YZi/rjK5OTPgVDXrtLVT3Ie7bJJzXoYyunmWl2utz0q8fVd3GDShTB3Mf7BV8dUdXfiwtI2
ZhBEszz8jNmbxgQOJ+SYBar4Pedz/dG8mC7hK2ihaUJqfvI+H80Hlf+Y+ixInpvdffvtTrPxatqb
H14QIa1ntJq065rYpPIHU31CvRLniDH3sDxA56eB2n4LsOSVYKhTUI/kYjh1YhwT8gT3SsGAaxpL
m9rnQHWpnlJgu6nf7Yz0IH18K+YJ20PnAFoLeQUSCQPEuNVe9GaialkruJaA8qY6k5u47vhm1COr
6lnAxYdkBq82NqITg5cWxdWa8oBTbmKy2YPUHI6saYqPR6e9+mVwE1xpcECki8ds0zxPdA7nktOk
tCwZLwaV1zpKh0ZEDEiN60EkSIoJwUJVo7U5mFWIsM/2nJwJ2cbefLK4enQzrfsR1rJwcm+87K3o
uCNdzG+qhKdnrS7//H/OAMeQcycOM2fN+q36iyrBfcHPxqrmHr8bEk8RbqEKwNB/qDMQYgOn8/Gh
xawDCcsP+4kIxfHDqrs92348fDt695b4LGVIqHyF76qAHkXHg8H5wgloI8wRNUC+QbyJJQLixA2I
qiNuKa5IVgonGXgT0SV9PqHQFCm6Ra+h3XpRGtFSGdYyiqxA0FS0OtprlMwSTBcxFkV20pezZEhy
Z89dqZfgvtx3061oQp4KD42fvt5MdhA4HXTULxMIK+FEUhafCH1EgMt7A+7EAuLQmzThkncW+bH/
o06kgh+TcopFW54FiZ7QH6SxqFH5bAHd0fjD/5F0XsuJY1EU/SJVgVDiVTkgMsbwQoFNSyggEZT4
+lnXU93jcdsgpBvOPWHvfRoEeTA9DjaVIEOiEaXJJYA6UE7BA11rsO8guonsNz/ChougipI3z4CR
p2h5EfDEPQeWOERIyjEtxCRXxhtKpCdYQjG9uBfweXYy8aFJBppHBHkYNlEWvvYZnA8U/A5pXHhd
RHuAdRb3S2UNRzwj4DPEIgL7KCCDV05GvuWgIt2IBtCFgebAv21uG4iatjF/vKzhMhKo3RWIQr8G
SSwwvPdrtZAOfLa+zBesLuDDAjJPRjUidx3jUEx/5UhacrOEmhxizNFu2OshiUEfqK73gB8gzmOA
YBALOypAFH1WGTl6ukqCLm32GcQtihJHVsdzxWLnzshzanvtIlIv5Eo3p4gcWSz9UrTY/OMnDDiT
w9Toy8ZnITHwxE5MDt/QVWnF7yHH+CAXxAO/r/hc4Z2CP2J/bJd+N9q/4+LIWHYXti8NjRhv8Psv
v/awD4eawiioigg6we6+E28Z7bky9Bssg0rkuzR291nrKvGwOp17Vgg2Q7E5JVKcGtAznUkO5mSN
IvEohjtBpmbBhKTH8UH9nRxY8Qw5Q7Nv9mw8CJFZjHTq0lin+FtIB5ipQ7tAHRA1W5NgtFy8oL2W
tm43PhslwF/akUOwOuBTNfduzEeRsYbs77+izi+YmyKm4VFYkGsAYx3nLnGhTw8RAfClCkGTeadg
2d8gIuM8x80Ff/VxUeaToHGAd9qGBbDTTGOdIkXqvaKvxNWhB1O89LU58YtjrCWuz5mPRQo7X13a
OjVeOYLMukg2U5vV66Swzug1CTeitOmzzUCmTgY/RBRxqIVYJFmd0ga0GbFFSYbwLkQkAFC7xGmw
PWgXH/xOweZObSRso3uM99f5XMlDZA4iLpww/7ZBoDcw1nwfcU1SiBhS6be4YlJPayYCO4gVx6nC
jOBX48BgUoQj19g5Aluti/eDI4enJgGQJ3cMEndx2k92/ZEM01ISYLNVN6PWP8/Wn6Nsbt6wfVXK
Qr2gqFDSYsezQSGrUbNfYY6oLfeUoYFubdr4TgqpDqkrU12GQA5Y+R3LF/DLQlOBMBO/t7uwrVjE
mEAW2e3P/VIEvgCXC4sAsQevjLPBQ8I94hViC73gtQk6GH9ZITgmLBLonQuEi0jVePqBX3AGcgAR
UWAE8GHIZsD8wXv72+jC1+WMiZ5XbBkJEQiybNw10PeYu+Ga3BBnlHRg/LJjfyUPoF0IvAjl8b4w
sYBq+WC8RAVUgLpk3N82loUzmDCK/TBgyuHKMjJ/WwJ3mTnAjDzRoSAb2glXhIlhvUaA3Vl+JJ45
B3i1+BvznHiWuM1s+wkJNDE0GUkhxHqoAf/5mcLLE/pbaQjIlUVPJAIinXvIrsiM+Dh4SBfxGHzD
hXl27AWeuZA9oIW7pWcezip+LgsAb3U4CQYmepAqp3rrTDJvwG0HW4GIyBEDXlxhTOG2U+jhF7jK
3D/PSDeKRHQ9FGl4fsuJxhUx/lyRQ0NBtg+PhLoPBQqYJRRm+DlLbYk15l+QOXanNSt/eZpDnt/h
Y3Apnik7MrQco9wnBW+ij24vvAI4VgCBqZpgufZkO1gYfC7eLNEjtCdxe6wnDhlAJSJTOAhfWWQg
oX3hcHNIvWtXH7wXCQ8SwTSN/YQvuB/al/byEWdFE9Y1GtYJQv7XQqB7ybNy/N5gGXt6EZXqYtLQ
OxfxnnkKzbs+G4QwxgqJW0mZS5KvKpuTuiC/MO5X0umf1MSttjSG305b1NLXn5C9o702Pd1ju9Wn
iz/kdmoaOwcPBUUYeh+7o/6XmgXfGAja5tGENngQZ6g1TnBm7A+EiWqmf76lm8iFO0Q9bUfeBNxh
y+Ga918pPWhlZFXq6pIiq96OnJBcDItbTQaB9s5PKxbOKZ0AJY+Yqrw2FVLpAJ1o5EC2o/Dn4yld
JEx6n3Q5zeZsMjEvnVLD0tgz5yLOfiFxTMaDz+2uaL4UScAOIpgfAUH40PsHefrRqXM7KUHu8u3l
FP5KYIKTBjU+pJcU9ImzHzS/QRKHN2ADiB1QmZLP2piNWKEKSgNwtlFAe0q0w4kUEtnvS0SqrXJE
RxmWs1PqkbS4GdYTGAuiEE/az3rtk73pyugqENWsDcktyZ1/qUgkITreAN4i5ZxDVmwq9Jk14Nla
eP9J6RJA6ZW9dPJr9tU6lfhyi/gfkO1X5U+vzzNleXza13wELkW28nKtK/HrPpOnv5/SSYZ5jx6G
sXhH8vj3k5jq+/x5zgqkpWVsimqiqTm8w6fmShCFhpgU04ptOSKrW7Cj4NSyNdI0JJlX09QaaxlO
iK4KWsvPXqOBwkTnsMR7gnuizIsB1TX3aEv46EVGHTpm1sd4a/S3eQ6hxPHfb5tMoSUXfZwak2TP
qf/5bLSMtO4dSU2ydrKdv1NruLmK4hM4FQMS+4GsxgP2MiehjPY0qhGDCKokgrH8q0iv8m2wpneX
Am2lepghrSD9SZyn+LizWnKQs4l9osqShuVnRuguFSAyHuHo5golJM1vnpsho1cyF+uVUCbVQ1Ol
yh8Z2/Ef71pvqAJmRLgqDilSeKdsIS1vN9gyyexjzFggugwOHhQjrYMpE3H4jkiDRVg9fveUXQ43
ZAxpg81XYcxKFGjqUOQRKGaNBW6CZV+yHy3yZajdQ9HHihmvCDltkgyKElBtElcYZtx0lkfCfmF4
yphTEYORoA7BT2A8vyMWPTZykHe56mGwBk5RYoUuRi6Heho+9xQVYWB48Uk7coNYTj4BtTFDEdos
H8hMgn5sY4O4Hrmmm7q40TQOEiyhAX/RcDdmmEqy7swpPgx3QA0Ws0JTyJHgkKP11FOgfDhU5Cb4
H0h2kj1E/5KMQCcowqIs/hajc1MDMsVVsSV/X5EXJcLDxUQ7gsw2i5r8Ik8rR2qF3FlAlD/SwlIJ
nggjisxm7TJs979MB8lZwhbe1u/IW07phYhunzU8dY+j/PRKeRb46ZOzJFVbDDyaYBnUh5zW74j9
4CnIACdwWFh58gR9LKDQ7+s0ZS5I9QF31j7gBBckRFDk89nE1JIJmz7qXCu/RTYw/SUXk+hx91GC
O53jM+SHFI6O6ZcQD9BiRcfx7A+Jm3fzvAnoN61K85FsPWGCa8uTfrMUZsU4HbLi69VHQ7l6I/S4
yQnqG5kzDiE7vzhiG4vxNxa+aebl8MuOY1/hPHukzBW0sbqJAyXmsx2m/lvaNAlCVs47C4AJEXll
N5+AijM2AyQ5RH0SJb5BRp9+hYJCJ5O07g+NGqg4KdQexvHwM7mHg+AbsfE15P9n5Ff14Da2KobU
UREsYRWjI02xyJdRzoIHDz6ETAJJnXJBK/U/FgfiVcwTLvUwdXF2RPrskHUC+BglyMumgsHITEok
htOlSONHFEwg59FFwJYvuCOEaYCtvBcLqOdEytz7EKYeHjuRk7F/avseHEalwwZs3yTTUDgaoZi6
67XBwsX9xYAraAAYLtsQi8mEVmg8Ptrlk/5dQE3ICUdlFfT5kianO5xP47156Qtqx3SOOwOQGaFp
NlAwAxaAVwRBgdAS5wXXeSJinU47SjkxJcTsq/L5RQOAro90YlyVmUgOoE5G2vtNd9UL1ZmmJaR3
tFaQYE5kpUEw9tQ4CMzpFDp+Uo28HZ7V+qEf2aid5hkclt0bJWYLq6JcSIZmCxtftNh9XkfKjHDJ
KWC1VyTx8PkiDsHaZxsRnumx+nZplUl5IEvJ3sSZ6ASAKXk4T22JV0eoND2kKzxy7CGL1oGCVkoQ
YuhNS4RGpUEkMnHJP5kICehsiLd2wUUhcfCX6Ot3PZVDeBAgLqtVZXeVSlcEsHT3uC+icXZ9FItG
C/QJZhLBIjKJcIGT8ElBXGXPl1uqbwknliQ1Tqt4WrYeAykC2lHRy2aACEmTg5kqEZhPuSuKxbL1
fkT6P5JjKAzWB/DdJDcK1PieLJLa0bstmKiADHi1rrFWpOoXOFgIZbA1Ji/hJyZCM1FfJiXJ9OFw
n45NFjy64MIpi6sTSSbQgtfy5D6v0OqaYw0K7uaqZDRbe4AnbNC/spJ2D3wugbLH932SUHIf6ECd
WONtxkb/RaflWe7BNlde3Z9PylUr3FJ1VHk1pTbWZDNaDI0/R9CXLc1Gq+9bsweNP9xxdn2QrHXp
g2v6CC43QGpo5cCscQAUvMPoRg7ZM5BDHGWLpl1SA7tLX2gwKsRWKSAloFf0xx3XJoq/+Y+aR4oW
09atjkkKMH3NdJU9ZtnxRo+slhxwTJkPu31vF8+Ea14SOQ8f1XdNxVk0sb0tThcpwI1l6b/xVse3
f8qF8qS2aNlxE+mrqjV6f2Aub/9oKEXflF1exfzqCQqCxoBwuilA1jh69DcSOZ5QlPCObGKEpbJI
hjRBloJMQ1gSP9C/AFhdY4NkRr7Kf5pE2ud5DcsCdwv8ZrkMsdHW5iSYShrwvpGd/JGvYPcILrZs
Vi5sICt8WiXY9g1VURcOrw23F/ltmvvhXoA3PJnhyTyc7+ZccIjwROaJtdtAVzrw6aU9PpeAj8G1
b9sVCwwCrk18LFAGNGNDS0oQxBA2CK3agnEC7/cUhdbOct6Os5yuHGfqzVrr6RACAHRFo4v6JQU7
2GE9Fo/6PHH9GzkuODo8O6hDk3vFD/MMOOL5N7o1B3DIE4diNUpCRKzRaR9aE6uyQ/U8mvWOBWgS
TpjmpowBhgOEIo4HV7HOcEG6LeBHKq9oO5whEVg825mqgnnmb+bPR8TzH2d65YMpo5q375AXhM7/
l7HAIJY2405ixtlh6cxz4SA/Z465mmDHwYyzoIYF4hV+BeITboBJxTzovZpfoe3BjYsrAw2FtgmD
mz9PgJd48UJajD/AyhGiYZid8ExBcvM3omDiK97FkuAzKx6scDaAVcTwPBm2IWiWFaoexF2wz54W
JLfNGMaJbIbUTS0ELTIwC4nlbUAWiAc6IyVgNpCiZXs04zWFP4IIZkNffgS9Q6c4cwenBXQo3UxZ
H10wgSQzsVhqYuVBoYussSN+N3Hm2KmtdUepR3FB2gIznPMrhwSC+Aw9HDv8DH48w5AClC0PgCcc
KC5bfPrv1K/NWe3Q/AC4t4QlIZAKJAAzdxjqTzBeYpoFXpW0Oc+mMlMV4lpkk9lB1m634d6ndC30
dhY3xDp0WbmUWHnowgcErlri0UNmlPYp29QHLSCt8tk7QqvCAvppkZ0yWUx8HrEqn0OHVw/BYvJH
LyQ+cGiZLQrcFG7f293wskelADeCi63PGs9f2iMydDB0IuW33VfeMTgeJXNxQSjeVqwjZ78DItO+
bBd8j0E0t2uQb+zawe7BH1dsQpnBpkuzI5iPKkTL2pzP9svlz1ILSosusaZhn+zE5G38h0tlX2em
Zj9seoaZONrmg7Ej8OQngwsS2jqIHzf2/hOS6bDA5q9aR/fYz2wyE/KReWdrb2ZnwNMkrcA02yML
vpBN7y2ztxe93du6ObJozINS0mA1jqKaVJoXrUvV2Xk5T77Cm7cmvBfsMIqMKPCRYSNNQCoPgpfp
faFSkPwW69cWbcdlsxxzA3RZh4zhN3SOM0WrdrOzaGT5AKxwFzorNzxApwOasKdrLo3tLcgKozGd
1UHJfcj3UmefZUQCJnLDb3PNiOxOwcS+mUHAEcftV6YrmQzy1GQCODD5b3Dou+MgLc73vS2e8GNP
mZH+71mP8APMfjblHRN34hrh4DwD2i3T/WtqPubPoOKqgA/5T1yV5nDOyevtOmhnD1aMK34s8xwf
+xlwbV4ICsAiL2Fz2xYSLszN3jAZZ8GAG9m7HXPNHD/NsYWVPpPbBrINRQDrDQdoYqVr+kPyw5MJ
QoIXcUIJw+7qZPAg0Lm82Omds+ymfg5rjMZ54BJC/d80/Dg6GTpsqeK+gqc0bwIOiW0NKL3DUHcz
JBqX99Tr9s1FXzJXe9jLNdgtUNg0HHQeH1dpvM+/V2Op1B43pbWsTVYPt36zpzZcv3+g80t4IWRV
v6arBgXyxux+5EA+EBg5qb088KzYwzdJ2v5aH1F+I1lNI5fl2PohfxMrHEgWYXglNFEQR1c1G3V/
jSbHlCQxEyAHNcGY+hAaMcXw8KxLal9AsVidN8AFiV+rFswJCFzKyQaehT3EeZRaqUU2zVpemcva
hTFhvawLdEkrZ9ZZFuYSu3sGmyebO1okoxkWwlEyc+uH7r/msjX3dxivEXZrjnw6ABRBbBanKYcG
hy/HHhZfZvgzBxIth551htvJeTW2OL8ot3JWSh5lGktMJ0k+D8PjjHezPTTkzIpw/sy7DQCHW+Le
zCeagcixOE/37VJBdxSPXG5IfoZtxYNb/1JuEuHA1Z1J38DnFSsHzJAHDyZME9CX4jSxd9S1rTZM
Au9HGM+X25rrxNyWNBs014uHuThSTmZtHheJeMjamZ13XK31dj4H+XwHvdeCxjtvrXlIjsSenbE6
B6cwvcZdLLbBMQhiF9T3Mr3nu6RWaEgKWW8cq/Fn3ZCVxV98uxrW3e4gJ5NRTxRlQ9YDA5eYvem6
31HrDlZrv8m0g+12nzawT7exnn/P/CV+qGI/Xg5ZdNX8be2Yl4Pf/n44DQOkmnIsLBP/MqNvtGwt
gG2msDoEhSavszuVBq1o0+VMp01mzb3hMS90c/zTOLrZYKG4tYcZI1kekPCx8mAB5hqDj/WjdGYa
ECZk980jm8F24tIvef760kItpAc8ShPuyJGd4ay7Y/u9YEktFsfjVthvl9G94Gr//enNtXc3zxCq
hQMh3IENp7MNS1sctkNgzaVQc0OxraHgsFDOCPXbrTNmf5uXu8tiTXRzmA/zztNY8upsAsLShLUL
21HMsDUsOHIW8ubj0dp+0cBTW5LrmoFX4NfTHeRdTO7ssxL/kDcvd+xNd/1q7OFSkr2hA+PKG4eH
mTMzVe7U5Bv4jg7P7xyoAJgIskLeEKPhFPPD4SB5wqOch68ACBWc87FTrOfzv3N/zgmusNp7h4vp
seZ2W4hduG2SN7BPAI2br5kaP37Q1PgGUsG2VuwfwgEltToIkZq57y1u0Hz9oGm0mBwN4ZsI9c3e
g2pL2lb78vYsdssEfG7WfnqB/jhniBNnff2ZOVfgwyhi+PpccoKPuQVPZm57E/EpT3JowRl7a8zW
bHBn/eXGsXfyqB6n84eXh+5WnKAoP4I5Mbd3+3gpWah+OddCIxRHXfPv5FVmZcYUzIlGsdefFZkP
UncyJ3xvbqO3Wznwouw2tvzxorOyGal5obIcymxhnzBypppfX6oZoRYKHT2snJU4k2LWoHs8Hmm9
4484MW7+gja15hqjaJWWx0Ta+/3PA1qPhydCGfZ7ufc84nbm17DNa0DO3n+E7ZL6j3WZRgvdH+aB
ZPLtxL70Aak7a3FaKV5rf3/Lq9L8/v4+KvgKa+/Hk3ZCfVozneF7xuepsWZer7fgR0zP8v40PeZH
Xuxrp7WWir1srf1PG5peYc5+bszlXt5QVLNvs5m3Z3c56FQ4+3e4XM54uzn2PO/nZs1eLFVu+Gf/
cvHkxH3TNN7E577ZIAodI8IfxWUcx0JgOETOMdzIOHMtBcrUXG0wl6g+OJuwtmwUCnZW7q6wTQcH
RL3JAhQwfawy3vxuAlc2WT5mANgzWIMrY1N8pWf5p/9n/OSQhIzv5BduYl9uKAFUpQXTTPmuv0bf
Uow62wzxcPfpkHJfUGLHswK1YAmv6tr/GS04Zvy5mYt4EWG6XITszW83XriB6S5nM1ZvT9CCa/UN
UjCYedfW1Oe6ZZJNxt2icSZkLCkuvh74FX/H3K0BBAro0aWB95DYSuJMKRcSfiK5t1JVU1kkwclX
nTv/abZgxtIP2ZIclDxsEKh4v7STCyGWhajNBqco/+mJ1IEZkfUwBJyaryqwJABLf2IfxPHotF2n
V1CzggGBz1C6T5yA21KM2nSlr6arHDA0ec0QPAU4gFU/dt/ULJ9RAZhFF3iUhuMJDNW/DhYTq2cM
k8ac/CZ7hAFBjZOOhiOBxEINyNMeeuoMQdIvAOu8e5e+kTIjuJfX6jKLRQH3FY2X7SGloyr5Rn/8
dHRs8QDwynpQ/6z3KmkPVh8tCR/H8f18orE30EPpAFYO6jClRfJmKEpz+o2Q3MtYI1QTUMiEhgXg
gcos5UJ+iN6uS+QYEzW5YbGWiQdCFEuAVyyFJUMZmtiJSCyuY9GDkGIsehe1R5FuKQqxxly3ddjH
aThdDhdqqa+L/ouw9/oFMYT4IlBWo39PBBMQSJPc+50DEAd3gDXZy/T2gYnxTvA2oGJM9glpFh0t
ga9qJJBokDLIEdShrOAut8t3fmPpihOdgg0gik/vkOktCsqf2W/dB/zV0qk9pj0F8Iz6TmdJ8i/5
cK3o9DhROC3oftlb9MwLKqEH+0AB4m13BsoG5Zf83uhgADJ6C1XyRe3J25HASKtLMvzTEOVpF22C
6h4ljI/5KnYqWbgHZH7D1lKPnERGb7g35FNQhTC+vbx0cfcSCZRrIGc7eYosYaAhU4Cs6gm1SpHJ
prRIRh2YMHWQriGMfW/IlJMCT4oYXB/4wVL1RzfS9Hb1sB80kD4kTfBOA9DOKa3Gr+Q6yZOjcyGl
oUy0TjcDB3KSAjqLrJZXK4aoUnYiAZmSaidfoGmkgU+gEKleAO6G8X28lVv4TcMW6R2aosJQbsiv
elzxDae3KB3A9c3JE2CbP2GFWwWKxZqMrBuuMVsUvjKotD8IBuy5qnYyIAwU6slLwiEl1Tr5lyzZ
jfU/NI/h3dYfYVigBj//Dd9T6mVfRPVRBU282JX7CrRBshnfUED5bMeUG4AMKGVcA5+vEVx/7ibV
x8yMWT/CvSeiyyI6Kzn32y9VIYAdAMbv6jylLcojZPn3Ep1sZ09yy/fvXgEXELBpk4CyzOmF1hw9
PWnDTfZf2VD8kaoZlUYgu4NKe/hougTCIarWexWoEw/UPnY8E0WOuj5P0T7o4w1wF5KaIjNOWRm0
XQdFyFKXEYW1Z7OQSH7XDpcCEEVxGJ4BOU+KuRdmGLpXRlIrQ+59N6IEPqWl3skWpWnIXvjiQzht
/TJVkEXPy1imJKEuGmPsoMue/1AQeOaY6E2aL0lQP8SF7JEa04cI/toWHC2jkzLElYZNUgK6eLCW
WC9UntlglAuafPtJNqTXTxN/woupErGISdN59fXT+qq0vvfbAT0YMGoMc5vjmvp4+QRPMVliKvQQ
LdrdjXV8f+B871AgRJUr/0k7n/4wXJ5yKcUZhi1ZnPItoKDUK1ZUBh5TSkXon3rU8PltPnVBq9BI
9q+6X8RUgjswu+QRmyVFpjfCGcpzc/qsVcVOEdNLfOnA3LHS0GggELFvm7o7PPAdY26qAElTunQg
4iMxFykRDmgI6oBgd/rfafaVsJbf8xNAgM9kA/5RKWJqDYB0ytEFq0VJGs5V/8XD8dQov1drkvqp
N/R0ZoJ7lC2ntEDmXhUkTeXdE10V6hSpN302Dk0minwup4d8iv6z4ahZBDd0kvwm2YIkN+LrrAjm
fERNsaezZxKeCOL3tPUAQqW0/8j0T9DgIc5hCKX1dOyeAOOQvAMGWtJLkB5FlMLucpQTrCqLR7Fi
LaWOvgRZpZzFaL5tynyAp6Ps2klRTXnRf7agixQ6V6ypbEz7kOHAZohOStQfmUxvJIg+ARl/INf5
FugDddhiJXUQv5NrL12TBYv2mX1R1QC/5VHFA1hSModXbg1QAwr/ynnKo7YI4CfqArQs5wWAV+ar
Q/3vUOGiGavq/p2M1zw6tM6TmC5qrycVGO6aLDN1OJiwsMRSZaMHfNIDONkkmE42KFVQ+Kfz3mEK
fRIZNU4cijYeUx1mXrOn1jDsxwPQsrt3q9GMT7gx0YElYNoasJgUlyV/NHZ4xh77dspjY7yjrTCv
+fSHl3JuR99VQyMb0DJBi3ViczJsoPNYhTKqLz4NRDCyRHB5xBOPiwuCGS3oq899LcDPHqpKdbti
jaaTVjCImwQ40eKvvoElHu3vMVPDxYDooNz7AMLa3tfaHEg3U02Vh7opyFweS+xCdjE0pHYJnwBc
CdwCAJ3KdMuqHWjcIUcPhv8mGnKBgFUP7WrC5h8hJkvDLqF1TnGMTB8nKOBToUvYUSlF9BVbdRQr
OVvJ60beAXGRxtE4CfskrLsV2DPcZbqObjAN3CIDLyDto73CIEA/xAD8kYYYA/DTUA2E3WFzcHxe
qYsOrPY79t7GW6nDMfYYGHgZU9HvKp/6MqMHXItDWo6o0VOsBw9CP62cM4hJoIjM5sfKAqjnUK9V
Slc4QfZLi0WFmgZCFPRQnBbLy8DQUbSGxg34VPD6BMQIw5tVlP7FFAFXrUbAo96Remioj7GHobvO
uAmAInT5wl4kGvdiJw/nNEJDUCCVWpJjIEDUmMFic+GynO5gKewnJSA8N93BARk99gClacBBeQ5r
RbKCSJc6ZQZJKOQr+IFsCBslKE7oBxH0AVslaSj5tMYDwU8hl+FojVkdU+1+UmXlRqfgNIKint1o
ZEOGilIduurER1dAq5AKUmroSEVDyaF3TRew81mTH9zYyn/TyVkPIQrQMQOy3kCLQJqw+QCOgI1i
7VknYKzuacjJA3uaoQPphDUSkCso6+RnALeqNjdGb0cA7PQPABHWiaBvGoij24ZtLbWOoLICD2eM
2cczXggymU7V6HyM3bz8Zm80VIk4y3A5Kd7zLHfR+AvICI3TbS6gGS7jg+MBmRswBiiOGg1zUE8v
ThDBZKbfPVBravdomdn4Ik/6qT2Q/YqGOsQ3Avs2Jhn7B0JmuUngUkAxN3MOVXZKRikdOBM3qdAU
L+KzOVreedRSkYIaQkZDdrphRrGzyCOMA88LDkvWjsz+kC2AOGCOMprtMKk4mBVcj0Bu5jAFmjIe
k7EnowHKwZjhkoGrAjRYIG4CvEdgkBRKvSS/m4WoMoPoQRKDr3VI7bE2KIaGzMY9/UeDOFhVABOw
URxTjLoBYpJPrFNKNzS6/7stcbownSwTsMmdWJsm5C0Gltl71H80VTTzKfNS9eZZp+6nRCXU4dHZ
ENQv2Szvv8F/gILi5kFyjP9abwH8T+kvlw3eCUF/vJRmztZk0GmhBYxB6mhgRkGQaACpZlBhTwQT
oLzj8+igZbOY8eUFHOzgk/C6dGqjAtJtkBg8Vhsg1GzuakOFVr8SWsmdC50MKwutbXh58NgAzu7g
XT+Iv3voStBBKQgJn3KOR8U3BucPdwwIn8IXxwpJUcMsXjv4vHACEXSGbonJk5YVaA3y3WAE/2QZ
eBX1i/ynky3GqlywMnRSHljSH100KmT4ok/8+v2QjYWfFmbkVyQ00xy8ILomCI6LDcyzICx8BNN4
+KXTWIisBJUJboP4EKcKNDyYXLiQtB4mQ47Znp1ifZbhigowDMA+cN9sSFYowQUPrqkBRLWucwcy
E7j3nTOt1xNtL4uGVHYywdUXWp4UtzHSgqtCuJt76pWPY257A8fdh8iiPUEa26xLPgEcAU4hPi0s
RjQRKG+/yCtxbxwxRLlS1CtAuOklKliaJzoP3q6TNOTYydWCVh7U9iDHIJ3NV/iHhhrAuxs6mgxT
jdnfVB8W4lvbFDTD/Js9Gp9WT0p3KOdAvCft+RLaY0gkUCsGh8SEqRr6Izi9MIf/mmg8kbIjgYSy
D116RfVt2FJBB2XOKn6dROs41mL59DBykPKYP/YYUAzwfQN4FR4Qy1bPCNXgsCScIxO3nlIABabG
h3W/PF6+YRIbdTYizdqYiFvQAYMnF0x1pAKRSAjo+SWayycomwodBPw2Ti8wuSKc731uB7Fw+S/q
/1CnK7z85MIhyBE6NUL5EbL4EXsA8ZGtKjVoH+eq9j8wkGof4pSgWMquTGqOVYh/N3H5aGr49c3n
Au3N5wNhc8IUh7qaPATzHV45rpash1DPjSmGAvkOOh5BplUrigBjE6Yi7CxAtZDDb7+Pp8fqyL9R
QIDoSoENRThLrFfWdQ04zBxD5mQXMKqa/dRs2MKUjPXErUek/pq/SUK6gBdCiJJhK4Fdnvgq5w7u
OIkOxCV+2Lh8HiGFvOfcnA4rBGQhoZO2GYu+NLxLYL+0mGNsaObMRq4G7BTcd+21JzpNjFBPfZio
aC8Dk8K9QclbqNJCumZjM4I8a/nDrAEg/ePfv2NgTOwShu0zbMfwFlD0mM4gf2YTjJb1HlZAK1m3
eFW9Ojcw00SgjDHcDBi9pGmQFiEy4AyjH9wj5NhmUoGM8BaiQUJBDpO2bCxuDS4Ub8Ne4Nd/8I3c
/Fuw32wwTUI1pQo68rNECgAALR3qIGezYJK3O1aXAAyM7FI9byacR3GjeUBlM7+T0XMCpjGl9Tgc
1cr6h4WRljhjsI0e2pGzg7MGTqYgmwIedmVgaAJB5zMcrClsAoxYmLlUi6stek9/6xmyKKDHiJOd
swTEEzA/WNPIIUCigc7LwD0OkylkaiQqAWsjbgXbDDEqFi/YBdJRhODvyYrd2fwa0W2DAlDHJPxx
iGCv4O+lNz/7eMJJJOjHFR0JMvetmwPO0S7/n8Dc4O3kQuZFDQZFBuw0Qv3AEikgAhBrycOOLCQm
0XokRWNMEIjZHcjc+Kft/XLaIujvGMGV4pyTeM33c3DunT0UVmFYHWXAwXpN2dz2GJDO2P6k1qz+
9yydDMDq4OTUbhbljLIYJBn+4Mh857pd8ksAMd8aGSUSySV1jUL8u3VfIQbbfc6QJ17RT51cC4kz
0mr8BV4GNFbf8M7+J/l6/+izz5JY6OPRmJKwihODoiBduVqrSSKymfXHAQtT9/Y0ZfGJIlqboqDi
IDqkdvbTQM7EHeuuN/rWU2ucBW/dJu1JAiHUkEvAS9QhipHe1GQ3Ic20UfdAgP07ZY4xFc/ChaxM
MeL0lfFsd1v76uaa+F77Kg7dGrAcFpVqK727qTSq5we9hF6/QHsQsUFHoaxFCoW1ohkmkw1Umflj
e0KMRNWIbL/L/nAJu1mM2MVxEuDswm2lJJGQhhBoeABEQ4iTKXwq/FjMPPaDLbXH+wKY3XqTP+ev
WAG91CLcDFDMBYA4ULVQjfA9aCxNo+QQ60kcQUNijthK87DyXAh/8SRa70kHLAoiOBg0wZnXF5zi
43jEUc9hVPuA/9jUnFAl6w4SOHa5h4BKl3HnZhyBAaHzyu4eYc0AFVBNbJB3xwg4EObpEp/ct+UP
61WW1xJHxBAjM2dIdF/cPtDpmDo9XUJYI7golcUsY4j14kscrqx1Q+jtsP0mAEs/Qn0GaCguHGd9
bUGfQMCAFqSn/pcoQytW+TvC48PJ1mlXgmtKpfJkgTPEvSd+IVd2m3AKhAWdiIipanuaeZ8KjXBl
QZqkJpMD/qmhGQXnKqzuNcEArj9ASdINw4jFJY/dHqShgHO2pQ18V0LPSkU35h0ZdUh4wvwwbUQ6
uIUfJBAgh9PLifN72DJ7WI9xmgrmHic/h5p+BRyGmcBYAXqFG4cvzJHEMfSBiEGjOHKEmM5kQ6su
DimI889e9GYkSBiUM1fGp8PVOym+kP8FKEnqm1MF+vzQ/+tEu++frA/QlqqaSCMzhqwFRvCP8U9r
efpBcoYM/251wKo0WL6DB7SORWi8I+G2I6MAAv72h97mBI4zvy++qs7FK2qMI8uFdyIEgcm532g5
6XRGiHhFxf7p8azEgVbRQYi1Ov7Jf8ZXtA2QGX88nefDZYlV2g6UZJ7gRFsayuSJkCVnEyAXZT3p
MicOmAMnCtnPyVmdErbT/xVVXDq/2KgSsq+0t4/IAiaOdwGbo6to+6U+ECB3BgQlwXJyZpXu+xb3
5X78wbETmoVwAV5Tv7jjbfiTu4NsIl1FDNnU6wjcqvL2EwibJQzLEfHhodBdhowjiPNf4HerQOoC
xKi6ZNZ2uHfQH9hutMxlKcK1UwOofg/wprSqlCy+Ei/gIXEqrIgZxU+nLlk+cMsF3hUBCS/nKxEd
BEQcP7n8JhjG8cdpJDEK9Df5zMCdJ5gZVhv7DeE1tgKpaxB7zGp6C/UkIMDiDGd/3n7wRmmozuzS
g90C4NjUU3F45HWA8/8AECyrAc6LeC0QKslGsB0tEtwsdCHQFim0OUsPU8VPSk6Q2lWAOArX1EcX
4t7776foAIe/iM/AkpWdB43D+usjmU07n9Ob/DsrFR9rmhITOC86EtM/FR/mOi519DFYJGZDV/RP
iBFCrujdLrSpO/qIffIB20nDXaJgsg+TQWSw8IdBe5OGBY3IN/xWnP8IwtHNJ3fa1FfJmsFj8XDB
cZCFJgm9496ikQEPpPKOOmCMWLFMEsxDVErSSYQY1BsuyTsNxQYlLcSTAJCnPrsY5As3j81h+wh/
EZ+CcxjvH/0oautiNwa4WgwmfgoodKwuDw5YX3C1CdUmkUJuswfGIVTXGGNGiYT7MHyxE/mmnkTc
JDEVQQWX5VI47EQs3LAYXbK4TYS9wHYzICw3HLmGZGAfjAGcw/5wmUlmRfgD+S+upyCsQDDhm0YA
KStUhARxyH4XiFwc28JBVi2jhefEA8cNjhGhfjyD0TvAoasgTKCA3XPuOhjm7uWx9p8Tr/z9j6j7
WG4ca5YA/ESMoCe4lWgBgkYUpZY2DKlbQ9B7+/T3O/oXNyaip1sWOKZMVlaW6Sf3cT5ryhPO/0Sa
ghhv7Pdi5uV+ZycZuoZBGcVIpBXjfR0e95UtiII6oLicSNte9xFWnLk8xTY96/JaANQqCk/rz/M5
XVOrYwobuj/0p3mtNGki33LNxblHInp4/bUFmVJy12nLbdv6O+6PFhyvXvvz2DQr+U45c0MbIrlc
sU1rhhr1/sO/5tOui1zC1qIjxwJQ0jbwvZbgijASq7UOCs/4vEQOWYeSRW7RVTa931vXiFK4YDs9
8vqkS30Q+ywST3V8r6crZth5fqvUyYMuy89nBE55bymMNGODxG9ebIGZdvhX2LgtJE/b5SLz5fPW
QdntRle7LLTrilxMuffunomilIe2LKUSSRbo6GhtJCmGMJ4DnVJxSkllpdIs5DukaKi2inZym/a2
/Hw/x36RiEitygv5QRm+hoIGTfStFjXP05zXO/UV5xk0dqqL81Ol0P16RI1y1r4pAhDaq8t72vVH
U0i1HgZp1GOrWAyzFzabRmXiIDmDkkxRrE1dldJNqX3YBKkyIS2Jb7I7p1uTjiKXfze8kSzN/qX+
42PXUpNVlyNIGCu3rqgZ26hX12X6l4g5704lj97f5RbC/EyxUj/m4XmG7ymgk6FWOhyEnKiwS7zZ
9V/BpF9hxHbIyOeD+vuTkJZkuej5WCb5x+dcH73Kj6Fms+ANKM9HiT4OgbxAHOhQjj4Z32VLhByx
CJTfHbNypUne2lY+9GBdnleFbnAL+c7sooX0qZpTRmqgF091gcvf7khfzpuqyWM9BIdkj5EL5zld
JrlbVWj9aGFDTk9Neu0ghx/ubfnXFfTk4j8s1Z0hIlo4/OriTK9G0MkMCcGpc/1ngSu4c/mGrVsf
G97Q/At8YBh2PP8jkl8FdvcZE6+lXE7+c6XzgJCa4Zw/UhGPuaqHteLPADKOVr6nDh7S0L/7wWo2
CGeMJLzfXCS7+1zNoHUta+fuLE4tIMn11NkfG5tCx82VrtRoMqmXGxu/bR9OLW1taFaLqKEKe6+3
7ZT6JYuSz8Klnp7j4+v+1VH0CajSwVEqxc6/QNh27qKGg3rPmocHBOE3NJYD1L0wc9CsfE3Jat0a
p/lzRAt60zwVupnO5HOvioq017f6b/33qg8repoTeAYW128dYYMzU8038nqdVfIkV3ip92ez2O+l
hg4G/2S9IAhlCBakX/ff1+1TABFeiUrXqZXbGOrOWa4VZ3r50+tdHw02EwXsbZPWn1ttK1gXVNp8
pp+qtag3du7YvBGAkXMcVq7U3pca4SBvm060TXf3ICdTJKNcU3TBtjlbWP0MxOnBgrQNGKDphIIN
w79PVrNWqdguR50aycybBrbOweWtNE+l+Fib0+mNGe76f0um+4QfdZsbD2CWY1sRr75t8wt2wRGR
9EFQxFfHX6vrVtD8cpMLnijHXg1PmB0bbUKSe/mU1ZKEmszLft1s/rrjHSExe8vLPZlEo/4wCyNt
rv/E6RkWGua8Ssi8fSm1TXdgZZ0Jl8wCHK4vCE9Vxy50Pjbys2F2bxywgz0ibMbUhXZ2mrADkDMO
Ug4NLjAHA2WPd1HiJVYTYpEALYKAyH5UG5JcKlh6Ub2YX01QmhswDYYgmu+ddy5CFJjJLSx6UR0d
Kbv8vPt9Is5iNm9M623KYMV1q/IVjBdipF4cNYJ527rbVgQS5r9ITyt1tWfmWAY+zvqDvpmnlwKt
b0ODaHasibI1wyaQPc1jcZHRdDA3kW7A3LJukPJ6AT35LVWG/PBcXT/forD2p/0z52LyxrRu1ILV
5R3ZIgwFGAUdOAEyBS8Xxc099P73RjKi0rzjPNMDq81/r58tP69pqpKqeKKYfdQ2U17Q/HU8wzOD
32jORT546vDoVOOO1abry+I75cX8uLBRyWj870+ndG6mUuVJNG2Lz4eguVpxM0qtck1pTA+V7gSC
2wb3QNnyDemKQIT/F2KUJr4+hPelsEQUyXddr+NZ8nQ3+YLw7SIBCmObSyME/KR+HSB6H/LNbTcg
Geb7RE8bV+jcseoAQEti8N/j1vVzTzj7ZhUdmhLCfCV8gfNHAoTl9HNgmLUvoYyD6iAzOfLr46sw
v/poLatNl5jj2626fJduZ0viWDg8jtgN2Z/g0zCsX0wxcgcZnYUmPKFlVmqJbQU3VNMeqVjsknUP
h68QVgke960ikaCrVM4o1mOluyglc3HbrlMqJtoOvZfYWIhWkIHp/ZLQ8Tg22vIUosTya/XZijUe
reMpxCusi+xlum65h+u/hxfjMdzXxSN2Joqme/yIeQQKIjH40D7W3Q31Zk208MiE/H21asLBINFI
v4+2TaxW2wZf1sDRjf3sU/7utgo4rLJJipXKuCa1922/aVLV3HM+Lnu9V/UvP8MwveBUlVLFwSZd
Q8Dug3KeE/WHeuORilvcL3CGOFFe4EYKiMnkiXfrux4kU9FhZ3bW4Jgc8n8C/Hbr5KttPXkwQdib
EkH+pjE2bMFpZDcvux4FrmVrO+tF5S+VING4jUDWOkr27ZXwHkapHg3hD+wF/djXzkFyS6hE5qxM
iDa+flv/RY30Q8snLciJYqbM/KbEU8NuaQNqhesqGsDcTVzJfg4EXVSsiE309j1hobchT1una0UE
K4CpepKjMEaO9gg4FWEdyHgfwbmr+jVZJfW6Sv8og5aG0SOuwDkSDyJbAopk8I4nZU05mwMBaSR4
fAkYi3KZIpPU/0xF4tN+yKXcfNQsAsoIEdW0VkysKdPHeEjZYHbTRcvu4KnJdal/yoAXrco2mQ1Z
tflfwyBlnJUAMDiHYBt9xWB/e2RcJwFFYf783HQ3CvvneysTKf1ifmTCc8su7NFAgvq6uc4IWeS7
y7Sg1q8QnwIEJcTHf35IwA9r767e3DDQHaUFtKYn4FIrcMU2huxpwumIS4e5dj0+89IB4Fr+2Y2q
mu6JhSakybvFVqWtA/653pS9kGWvNsR04QvdZFCU1IrnjDpMiiIU0Flz2ibeYsJhrLbhW74GoEmv
P9fg4u/SpJoZ9wxtGND+qzwZLJNbYyN0+uiTyKCo4e3FFteQNi06c6Nv7q3SSPtvT8A2/2O1ygkT
sCSVf0uVvGr3eNVhBKkxGTD6ZUAOxFOTQAiSekJCHtNl5SP9haGF30hInXFdk4o7sjjbhb9l3lmQ
faxjqNtX/XKgFYrSIuGUMQhyix9+q0ApJCCHoVmSah6wZR56xeo17DXppVBaksUqc12fjho4Nq2C
ACnfZB8Z03MlhDvVrCforNyeSlwg5KwO52z7lAB6en8rlieKGpvbhwWURcPGSz9RZ6qH56seO5VB
9KDSZaxuyzZrfK90q+9a9hXyFKMUPFgQURLnGEXm/8ocbf+q1K59uUgQq5Dhz7q1LAjiujHkIkUd
osE1+J/CfGXkeK2vCl/iHAYNEO6rRKN7PEEFpGrTrQny1cB0qlDqOKdW5SdPWQN4rvH87yEWJspe
1rdW6QusI7R1rJ16hNYMM1RW2GMBWEkRDR/hbOBIc42Xthtt8EKfIkH9q3TvmL5MvJPp3AXykiV1
81zJeqnFI5jc8qrNIxRebiFWOv4zTpebVRootvli7j9kxsJVqQWFnMtzsL3RS3nadtrdSYeD9SzG
D9kqtvQuWFtm13llNBwEqqvESjRR+kL4U7UVSHePphe5VFsFuZjJrSafPJr8s9/vfSIQHFRg1Xbl
BfHHaVv6YmjTVtp8aLib21m7kD0fdAqtnnPpEZdR5UpfEW5quXGJgdsx30r/07GEIAX8Igsyx8Jl
C8kHZqBzOyVin4ZLTfbUrxXbK+2s6x0uVHTp7t1I06tMCIrRiBmLKs3Ehjjzfnq1cvtzM6p3cvFS
7lESz5ykorsQ2hR7oeja2fSrdQj+s0UiPuIhi5pv/GYPpRS8G5nUI9OSEEjxfEmhKzarHf5xd3KF
253lVfCLDclguwTIRWeXYskpJHiyJV9jSUoVnIZuZgJDsXGlaLOCPzxt3tTL5PvHYcgsRIFEuP9O
qtM2oBTOdmp58cKOEoom/meDpcTq66ftZJlOcS0DIVrQAEqUorklnJFyoGr3OdcQrQQ85e42ipbb
9tXRE846PCXFWJ55GsIGywn5FLPYgdMqAcdsB6r8QGnWH1QGxfUdrq07ZTWX+RaDMq825VqHqLFf
f8o0QRcbeTMPr4iX/35kMILYYVAPZ9sUbS9ZajJLbY/zvcnrAg9Bo1rQ8u+lLeAxrqXYm42XbzOT
1p7mX3WoQXfBYFH3QWv5ZlCr1ZSzAMapEiAbwYvdD9KMeBgPuLUiIiARiubimEcxUAz83OvnA7dD
2Q6G1pkdnns28/bTWdteQwOxkNPsWCOegmfQCj3wMTUphuSkHIjpwHiEQXC6PCE/DN/wUjCKR3JH
PDUuvAnG5FDhX47d5c0fixft2Ux4764Z8W3xEv1dv+ITr/qLY4tpXrWy/tYEo8Etn27NGFr3mAan
bfe26Swn9X672i0ZQ7TZP+/yg3vvaNpI4ocbpXVadc+nkdgvPMeG3ceAiqsd651XFH2omnaViSHo
+wrvFsZ56EytP1Mpd8Ff5sarQWuyQnpwq1+DY/jgAzVd0quLfWY2PPe8WH8hj0LKRnzVgavb5Yyl
nlfk0XTZEdwsOromCx1Wq2jwStZY9Gujj18/nUtzI7eelajHPq1+3pf/33znSr5o3EmtMR8Gh4vI
UIRVd9ZkcwfM6CFoN4dtWP45d51/6EnwLLTANByPnOl8D5vx8RauULh3ck33XdZX9Sxlj8kef4K7
Z9d2WUmtJVHsb178qFcmsXp+Lv85kPI6WWzrqiP6fTFYj/ajxaCQ7MPoqLfwWH6pSHHXlwJu9ddl
MIIO+V7DMYphdvIQkf3L0BITqrCuFunip4KeRPdaj0u1kyXVDldijA7UrJ+9ZP1onB+UXnL9QLlL
d2+Fh4ZaCzciXfe9N1q72BN24GnXtuatbfrQQCNQWtVEgGY+72gXUzAvNR6fj1SEgY22SOnnOSrP
e7iEomxapKjJP7Uf3evXgjr2azac9+vja7691rylwhpTFO1tNXBdK3Gpe0Mr/ahuY0pW83ugEQfS
yqT2cd52lGZuMb7VdJpgEFVfKL2lRdy1n2p/T8N3TEHEINd0N6H2SENN/Xs5mAH5fxR7EJxWo3yy
Gl1uXRZ0uWxFHTUSWDWBEibTKMgJslx8y4LOgHFVxWNbqvbrm+s/QXWd+kzeN6G7tDTrcahvlxF7
d+/C/OzyFpSa1RrVAd2gVf/are97W3kXHHaW6MDKxdMOIzjMA9g7O9XotNy9/1mZpBJ1BGpVR2r5
6lhCVd6mcpr+YpcsX6OxhHYREv76MLt0C8NZ/9G79q+MkFRsVE7XSW1I2jCZjWnqlIbHJBtRnfD2
Bn2FfUKTv5l4BSMC7yCa97SLvNQraTTEEuxgZqS1kdjQOHVs4HtQDObFTSgKwwhz4X/xbFx+yXr5
yMbN+uWX00I7Ra5TGmzf5n1P8DJ9scSkcm5RL3Cfl83aB3uMM01lfTgbCzcHUf9ce6oMM7pyMgtv
Ox9gQI+2X7feg4MenO9P1/gcl+uNXM8LAqeVpl/X/XX/1tsN151zOvvc0WAcb0eP3ra/E+XunyOk
4/hcUGpTqHwmlzWaU2miDPw7yqqcLrdx5d98G18PyWw+IE0UdKpfplmLjvX60cgfk9MlqKKh8xlh
nZ5VfBEnTIujzfzL/ECFykZUfz/z3wh1CIvTftRXxj0nnfqweu4XzoP8On0oGW1SJVTJ2EybHzgP
1VJZD1WdKf+hYeMoshiDU3pIg3Gnx4WeyFFvx7LOfRQGmruUcTFRAORlCApkXZN//yqE8XN7BfqO
GlGx2vZbtlGMyYJiOdiMcMWqHbITTEtHQl9OnF1STNVQY6p+E6GuBIINmTGahYWJY36ADCMJxyHz
3HZNp1kOluPrtutTxWRea7PYCo/IWeYesHdQY9XOeDuOZELStljBB/FGkeewSg6lkBEye6K/74yu
hMJ1RHkSzdQD6I/adwi8EDlJOXmF48N95It5gcirAhhklCp+kAnVRdVIQZ0/DTbQW2Pe1VSyWxXe
etdqZz2wEoYVTLQupKrtLM/vj7h3Lylnp/BuuHq1M3MNyt9FopTSSgUt0uAYfXlESm5z3/TmgZH2
WfwuhvrWyW3Ph9qraYOj1ci6b8fVRAq9HGABKN4jcO96OidKCVLReoANlK/FgmdxOc91jGJUm+P4
mQ0iEBkEJMushydO9q3jQCJhO9hbK8dahLuYo0UZfB22DKLeqBxogyIFmQ3zbdBgMN1qJPVRDvED
tt3iRGQE4NST46NQpSo8pzl5SaE+m3m8HyyRBt551AtFHeJIefTKztaF80Zg+IH3+6bmVnxXPpLv
KwKEtah5MWfvZP4feaGoIZAsuumHmAfUQGXYS7636UdmhGpve8QLkWls6XDJy0EI+qLRwvM734f0
YnDGSh36KTzgcizDk71vVA/T1cQMEwd/W9HgRSEiZETrj0Ia5lnOh2G64+VN/tiEWMvFZZBK6cdB
/v0866lqin3eFw6S/pCqnpZqIl9ypCU7ouO1rNFDMZE109OYSfh4ryDwN8vMVKrOBcbWjgZLUxq/
Dl/b17pXK/Ykhicx0r+76Y11QyyXr8W/D+QEAX1EoIUKRbhERMshC7nhvqWP7/zsxcMebruOsSph
+MvfS7+PXwaL1idEHJp+WKArVa8cg7ld7ZW0zV8R/e7dx9d6OI06Hoy3fln1xSohZn/Z9QXKotBF
v1hoZP3ZcFmf1NvXXtavDveITMrTI7JSSam/Suavt9DSt+x5SvQ9p8KlUnRy7i/9iJzG1FOE+MOv
SwvpkepEHVdTJLLfdTcjKEc4XI9PVaQQz1g9DxMml1h98UlRZBgiKcGgeIBnez1FjXNv11+/7jks
OnUn4d56n+apEVwTGoPvGV75tredrH9Wtbioh8hkwFE0nJnrd4kNGwQGa0BM5j3zf7M+XCD6cyjF
QmjgV7/e0TLNcOvIJfqq0Wv7XrrFGFhQKHYon4Q5RMoo87N9d8V28WKRyteF5PLEEEmuRFrAXKK4
pjlUm0YSvEIkM/Af2CzEZsKce1zhi8hjQokwRD4XI8wBBDQD9Ga99Zgpu/xsbt1LGMRgMXdxfvbG
5K7Xr1A+YXYiZT3rOaSk1Vpdv3P7n1wtUVzQ1pk79YqlHoB4mUt3R0lzrVPXeVdozxQnT+Z22hGK
3tMfrYV68Uig6ybcY//0S7JP/KdjEtp3yG6hJ5cbOxNl+qsJx7NLg6NkDwLdE2ow76z/wthBQy6l
0ARLN2/O4rl3PnVubeshlUTTtdG1YntT6AqLzUVS3OKD/BRsJMgIAmfRCf6NWf09JB/Lhk9Rh6LD
2UDr+x/HDf2E+RbTwt2BDbeuwp72vH/nc5i0qwJVuT+xSnLRvXTUjDoKuq3935yocTEodnHBsqr4
gq5qb5/UGTmRtcmfy1j31D2izh/vgi2Zpfu0kMxHhWQ2KvVvbp45fgH7UB7sStBDKkALufv4Uys9
Z0O51fEtSouinKCIlYghqi+hnYDsPNVXatSGHxW60dEEXTLqg+pgU25nPiO0CVtBgJtML5fyKm1d
vrI1C4aYvcFMWPMVOQNwDBW2sOzpiIWsDXO9y59rMV5pplU/yrduvdKf+mDTu/5XH9z0fg5Nvujm
05z6mSrWx6N3622/stcorY6qs7R66mXD47qxOzS2y3iNaqe+MzjH87fHYJ89bwq9U+uhCpFU03ov
kqF2cho9Oo98ctBiZ9KA+X5Nk8FeSh5kU0ioxIfDlKXaYyrD2oc4vqIYMLkQRt50BffTPtH82lD7
xi7dflc+Sh/lfh0hrkdX+BVVFd9pRgK6X/vIdRw4NIfFZJ9kvXpnTex4LWNvrxM/zSoI9IgK+8yW
CrEgjU5yotF2JgKrdVaaTbUFvUxHlYEQK+tV0+vhudYrsfCd/XuuZ/I3Fcdiv6w16N7w/y1Zbce9
2F/0SnDBQa5TfCHZXgkjlW69SniVXM9enui1A+qmaim9xUQcpXNk6r22Zir2BWcVNyo96/8h8WJC
B5l9UovX92l/oxsrYypcIUhympmh+06CcTcxrYTrQXSlTB1coORtLPzbAhrP4s4Q8eSGWu2oIAKH
R/vAvN+MHP8QhG+7mYawjyDA7Npp7xiQNxUjwNeoWftvjugdZiMxJcr7ExD/ZjSJWqZpibVdRj8k
nxQTuCVa3P6uWcVcQ9TeMVINNH6uI+kJqreK8cEubRz6W1vkEcz1oJwcj23OtNwxnn6KW3yT8Of1
QEGXkuj4XubXg/W7ted/WS1hntgcHh5+1RDA6ucY3yQ9Wf4RvWEHwXyFIdMkJOEcw74ldpis5gI8
oSNqUlCvx5MuJ97xkI0p4bsOYNHt+BxGZcl5Q09DeNfT8adW2Ct/CtWwsQ4zgKTsbN5WKFxeEiQt
Pwxx7k4dfD4ulWPV4335ez3X84GVX2o/an3AXCFM98za9FShWReyD5evos7z2u6JBMDjmf6DHjRh
858MLL5QPWnVGjO2E1FBANK75waS600x3eSNJZwb5v10R944N4F8ZqErOCh11TALcMv+KLl62uux
Ib9XDi89mle9+Gdyad3jPQngTqxEHs1frnM0xUFx1qb8ZkZ3dWoaTXOZNW/Iq6sWxkqRNpHPvlZv
4yxLo3266u8eWJe38Vy8XK1/FU9x5gNVUzxn5/bt0Kqn22PzOiOqmR4KcWmlgPB8Jv2EAnDuGW9U
mo3OhSEohuqcaoNIo7BuRH/3uUG+MOTkTy92qq3dLNDL1UQMoaE9LS1LMcu1CUqCTzRZ1zqGZL25
5LhH5k3/R4kOCuMaf6wdb3KPt4tBSaihOfZ7YYoKhVjIMU3lvuGOOhnn5e7o/C1zRPfdfuc+pGov
uVrTZJetgTtm5DA6H8X323A1OX7vJrV/93fZ+P5d1+vHcrDl63aTUnc2MPtCamTEcj96iRB0xjLA
FT16T7DCEAlq0ZkuqxctQyfdXczGOnUldRwtRrvJjeTpOp0/eqHBBwoxIOAZ9cqaK2N358YzlkU5
rqvy3y4+BaOeGEgS8hqYNdtlBHLHKe8so3QvpXCFyMAeviJK7Y9UDRnq0g6C7SoYggqJztRPUPwU
GZGPd9X2m5Dv1uPLsnv7Oof5U/eegu91gM8rM1c2mXCqoXYC/Nl2F0CEZ42LPCXPbOb7eDMC5qmX
KEiEkpNnXQ9COjTvEIb+dTr8eojNt+MgpGlGZ6UjzqFt7hY/QopUZjYCPhRUi0LwG1ma7GY+GS3x
/SAI90s89Akxb/vxI4wlrfyIN7Mu0Ln67panu9Ee6rMc53uuwuEF9qSDPkybxfqJADbgpgEjcfk8
xEoPNOSqMgeFdeVgvwC/FHlvLJoc7eaxihv23S1kHJ1szULKTrUfbORw966UT1UtlgX5WTcpIyPB
anm6YGPKCatD3/H+ocgQ4iusHFiIUc1aTW8t6BfsZT9c/3V5dzUCw75H8MyuhWgWVuRvyi8Rj+Qv
SSENiMxUshhE5W1+p5ysRN0bGd8pDccBZTqkXSG5Mlo81tnvtSysV5JVrkINGmkIn6mumHZKZ38t
f8irW+DeVedBbpeAQZhUuupUO8XeI1U2YMuo2d1lBZe+wkjAzSSs+TredxlZqSvdClwChccTWG37
rzYTy1xJaLbWH6aO+b7o3QFihaIEwHcmiv1chI2qjKDSIg4QFon3hgKXe9C43+nNOdA8gkFvU5Mw
ciafUas8lRXi14rhUJ41OrblHcXe8dwsyTIMT2kXSm1m2GBtYYR8vzf7uHezUvv47xDLOiGhUtoW
ZBuTJF9tVm3S3iYF/7CAERgEGgmlZUZqPavZO/75ad7BiT4V/+wHaJPheEluxdvJbqTjSuZXuKZ6
SbgMJSqdeaH4NKaZP16O1wO8Wbkytih6NsldyAM5iiWxjDVPbMAK6rNLD/n1AUMQU3za3UjCh1Ut
UXW75YthVmnYXUs7MclXnLb5Ocn8WYKjFs/PLZvxSZj2c/NT/t6uMsHsbrK//WeI136cf7/oTbbn
6sbnwSokaqFaFQrrSXaPtZ4vUtZzizY8uUyOfBmSN0xwrqwXtMi7CgiXNtDEBStQXrAF3CfiJ4BA
zT4N6FWpVf8JgHWpyfFb4MG8VxpByimaBCxv9ZK7NmRXWSJlRfdYXttYfHs5pa0MPSMIHtEq1bQS
zi4KmpRloF5zDWauPNmYcDyVo5esl0VmFWqx8SbyfA3UaehKTVGYzQLZdsNICvcwhebgKXs0x35w
e7RD2f43P6yGmMZKBNhkNykKNoFXF3ChaWcADg9ySNGBTYbPOsfpCOQrV7eAyYVWWbWzFZLs4u0g
gOI+OPasC60A+xbrVt6xxDgb0IuA8K8jMsPHtUznboSeuu1RM6byX9bc1ztFRd39K1rUtPKDA35Z
xft/ypen2Z89y5iL1YSgEcfKv9pjUF61NpXWrji6VFrrJX2p0uvl3Hs0tQlQk+vx0blaY7Mb1jdJ
6fRCm8YU9zwJxFAeRJtsavqBaWQPIt7Ngi/YKRKgYXWjfff0363Suh+gQU159zpqFzSCCQFwZbVn
TjVGNh9TihPP00NrI/k9sA/JFb030IK04oSSX2RtdzjXHOJFq0Rz9m+j2efx/JDcP+N4rv/6WXp/
xamggRvkTOfV3DxJFqc8zA7d3fFP9fYpLygXB4/cTYeJG0LfZn68PW0m1VXd7KXXC1kKBV/Q1Dqt
6d+HzEwhtmLjvbaNoD/9367U2gjDivLycoVI8qlTJmNfg57tNsvWrnBprc7ifulvsfRZpk6uv/pM
ngDxfTXJRjrlP2eDtUgYj74U9dQxi0dTYRSLt3uUk+erdv5TmJM02kzKWiQJOY9cLBGI7DEfutW2
rqQCMYDM7en62HpgqpH5jxBkKVbqUISzVHaMFO5wsR3hLRcxQ+oIQFym7HWp9BcU1lIXW9/6jSE4
OfE8qMSl/M5/BkA+XJN78PP/w+vj0ygoouxi6Bc4JoxRMl0kWSo7LVTHNi8r3mA14itsBcsW4EYY
CMtXBxINL22sKqTBfO8s12Hht0NUiMM6Vje5J/CL09tZMUxqlDOBPmDww22lqQ1K1elRTeoq47u3
WzFWL1M9WfR3XydKs+qjXQ4yIfAjisiw3kPFPbiPLEFQonu6a683PAXDEWL+S5s3KbMWh3hWa0MX
zN39EqAuXiTx29fNi66Ket7LnMtEAZdoDJir6rsJw+JG7YcXBYZiD/eUXOFaG3swNwme4uPTZbt3
711udt9aT3HFO7c3BRz51NxVvfXvXdFhgtUi+JI1IOGsRsV38sPyxY25XvPB4jyoa9ODCD3vE8jC
wpFr1F+LL+X+sdiRimuVeEeFVeSXLx6M8FGwfSl06z2Z7H0b7wpJZdF8KCfMB7JRuWCoBMjohLBi
QQfglsUHE25clP063Rgnt1n2r+/6pW8PALjwB+QHKod0suWj5Rh8beF43Sw2aUm1NFQ8QpgYosfQ
3Cg+UukpoHa0ufxgiMFci5f1EOaWwSK4UTJTjOK9FzRoM1EF9gTLpRkjRv8LhLVWDYYRtqcYKAq7
fvTHBDfk9Vnih0Acj/nh4gXDm4eODe0WewsLHG3DgwOz8JKuRG0gJ0VfAYYTPhtcbrHylPQ4nVVR
GAgepaWa7PdKlmroKp4ypP4gTjMWf5v2pCv+HsgF4j7mPFjg40A5OdZHhOPtwIb6ZtHhKYYzo4m4
rzh66GM4B8jeUa/ChqSQUUe0eUgXJhSW9F/B0HMJYNMKCsQXI6WOeSbDJwyCJPQ7pkFGYDccAbF8
6M+mj62Trg9bENFvTcgK/wcvTBPlkuL+/aqM0L7KoTIXWZ84nD1ZfdrdrE7oc/OpSWU91vYfENUb
JA0YDsBlKzulrzMTzFKGDypwByf4E/STFypHGn6wrAaePuTuv/U7qfcipn+XkG4oUtALq5uwjp86
axWRodrAPasdUqXTU/0tDI7VnmmArZm9f/2r8lX4qf1gfZmKjtr4c/kUbbMNAgvFF8H6OfhWHWpk
kJQQqKqoZdF4N4w9THOTOuWSeWkSDh1w4PfgKYyeQASl0Dj4lJcN3d8ZtmD1Auh9YWDpKE2Qf3bp
aXICGvisGYzhIaFseOY4f+L4sv5TbTDfYTCC+Kmc/FrRtVY3bl66oVAeq3xA34OjJ5qqZGEEsgA7
6u0mhJpYZVgCTjzYfZL/dhNW13T340cZypELX7vi1cFLygypilEMNMCv3H2GiraQCDKezKnxUqMV
1kekvgOCvR0fZBm/jYwPYcDKF2Eo5MIWsM7rgbVDD7u5MZrmbiFc0IX+bFd/2SbCg6WpAJATk84i
dlQznA16tEMot5YBlTsElAM+WFk3APFQOSywiEEHy0C5hgptgLhcd3ZM9sZxKfeSPOG5xuvxrNo+
TKwIm7CzDIogS1Stdy7nMKl+Lwe3n7U98rBjDcogIC5qwhkJM+mEiXU8vIBPYzaXp4dYcU/U6KfT
3xnnfmcA2CnZYGs2NB5ntEAFgKnT8R1C4GbjUFvmpPtAKb/yEnLNgo1cpMuxuvFSJBfymMuPfD05
TML78qR0MwRpklQgD+A2cb3LNuT5ZBraxjubLyC09Wf19mah2ToFFpPHVsooNyW7Zykbbsf8rwv2
M+37htRi+qBkjyk7BN5KiC2Xf2TAAexSRoxDqOZRMIZCWCigfBKzqz3Rq05VLn/d72KEdTISjCGm
8ANgj/DwIRfkPZFCT8/WAtZBH5PXD32xwRBzH04hfArBzI/lrU2xu1kFd8vRV5DShehSGrLIJIYV
s7iD1WQ+FkE5bUz2EbvQohKamfaBCGNBg8g2fHsA9u2Rol8k94jLyjleo48lpxTTgvUG8FZ0Ocpf
hyG1sKPsQVE2o+Cy29JwaFqNwJ5Niuy6CRFYwwHPFyr83mwqNImtA5ybladLR6oJ5daw8ksDbWdy
VDli8M/LWwv2TuefEJCyTyjPR98hBGfVdz14jB0jdmNuxdDKeA67Pe2TGCuV+1AUS3nuov8i3QRW
Vkhaaa44l3Kjb9/iQfTU6+Oif5IuHz2xuNMSj1exLGsfsDi78OthpBCB0iMnhe3/xcqEWeJKkyzx
ncqhZoapqwxzZpM8kYE4JlXj58xPpuURdMtqmgya9nsz0WrrA3UZ0AEO/kKZTU2QwpX214E/DiwJ
u+mCogMDCt6tIDKtgkHpx96WQCz3bgl3Hb0bL7S12vdOk8XIDTcvjW26dZw+lb9RUfIW0hLndHRT
93UIeO9imC/t/9X5B6O75LDdxj3jz4J6ZYYyhYv6HyihHFosDxM7uJHuFxP+Ff8CWTx0MhwcP+Ct
1abwp7egExgcIylS9unDEKOJZqYC/xZaENN1xbquzfIAK43L7xHJGn6nEPSSwk3KuJIJgQTRsBef
DQ4EDCYZZRPHL4S1PGZYlIHW0DC456e+7B8mZboutLjCL8gn50dPhjQ6qMzi7P5SkTGk5jHw4RzF
u8/zeMVGziM+XFWwe9t8rz7JC/nB1n42IBc2M8MoBn55hdDtqEuyKtO8TNzBzefpZjVdhj2YRjvW
gEWQnruvzKpEWiX7B5KsI3M7Np/xGq7PmAZHmMgJaicM4ZgheXOUxdDrCP2YbQPrmg9lH7X2PAvA
+VxcWshwMRE9CUhBaLgF0S8PIdBq19c+aDnCbPTG2I736xC7jb3JY1QGxIuRNelVU4wcQFbIJq7a
qHvHwW5JXMB1CqVwrY/akdky+A9YiMM5ud5sFz6hKZeuCR2or1AtjhJNa2aGOwIIpZgEBTT0Vbv0
VX9jwsI/QnkMipLln5WalBzFZW4+5uC9W9YnRXxSY04JMJNtGgEKuYzk5YL5TavY00YT8D8MJl5r
qIvgOFQa2EvCau2D0U+dQqkFHxIgzsl+X+LyvHnr36iWJL5GZ9QrMe5p+Bxzg1VVEr9tWveA5O0g
jdsNV7bfezPJhzvrUgSRETCXYxz8orKTyDUQno7x8m0dPS+/cisz34eb1xuekMfaJvVCY/9fWftG
ep53S4PVNSkVnvKaHeJyWk0Xte4FdTFe/XmgAJe/z/Gl1n4MriOlpnl3TiK5qBEqvmxU4/7d61S4
GrdNr37u0pJTbrwEJsz1/FM4DdboikoqfWWYY00d/jkIxmlBpQTSrb9OXwKRp9CkJVo0nLjU3UwM
XadhZUTnrzsIowAx2hvCpGOyCByrgeFdtVtM7Ipg2JbM15HoY18hZPrii8j30cMmhkyrfPMMTH8h
GbYSJfq8cPPeC+HvrypXyX38nqGpmOhKUbBDJkQ046wGrqQs49Iy+wsdAUXgkPIk0hhRlABQsCst
EGmRDG3SC7gTZaFwDl+dkpx6Yfw0Aag37402FeudeLQritYZlrfsb/Mv8xpwtE+GS/pLbUclqWIq
S4cg1PL/GTzi8xXy9IYvZ5ZYSTdasLp/X0ASDHx5mHzWXKX7gmV5mHrPex6fgdshLMhWb+6p1nat
2e7fZUJrAdBzqZlSz6RtRvhXMmKRC1BsLMJSFeIIzrxi5zCCdYp7PvfjigGgFRV+ZsqhHGhRxykS
F94AWKF8FawbVUdOKpQJo2W6fV8Wmuuk/LLIQRyeTobGJhUCgbnXbWJgcGUD2QtDHssvlY/ahxpr
CZvzPLT96oPqiFompAh8mzKdYkBuuPix/ZUPf5lowxeNL5Zv9W1PDuF9A0T3ML2IiNZ+MmN/YQWV
ZT/ip61DDjTK3OWCuOUek+P0U7i9lgHeih0hizKo9R4GY7KZv5NBM53werrZxqiakiYLFXw1q18X
wxubd3cxtk4R/Vl3uOo5IAzjfBR9k+NafR5+1qJrzsHXhcND6SP/Pl2NzuTWguFk1BfZf/7qHbPP
6zdnQG5uTPL3Z0Zfzy/6QXepfnPX4C7RBgP3W6e/6wxqBYQjk+51ta1r4IW1B7z42sKPCozd0kQs
hhDyl7/WK0GaP/T/qUSLaOBe/eO0e5uhWWNjd9FC9CRuiCVDJ3raP2uPJj9H4PI76OqBfsxzJawx
loPZByjcrxhPRfHYxCe1aqX+S5Pi2ADjoF5r7mUB0s/c038yPinNenyq9FfkPGSfqjsF88hzydmk
wG9EqKh3vv+zJMVEGiEmDvtwSAG53DWVNhmem/k/GhGXaAcCpssLOmrCun1cOYeiDSTHn5LzsR8B
pcTAJMRIeOd7iRGtBxkaOa5dUv4ZgrsPBHpXcT52geBdO6n/ekyhSI+EeYbJTjaTxSXtN4F+tfoU
sz9iOgHL8/+RdF/biSRLFEC/iLXw5rWq8CCEEHIvLEkj4YS3xdfPTvqObjeNoFxmRkacOHFC6X9n
zwPp220UZNw3nBopkHGu0L32d5nnPcAJsU2mdTUCpgZgaYNNdE7fZ2mrMsfL5KJiAxGWQDW5+0Gd
ijoh8fCDJbOVIbuQ8yNtythVH84XoV/lHY+0QmN1+MfBxEf8oSQXYocwdwawCo4CKQPugKxzQMD2
fdt0mbvwYV6q6giuuV0b+J12LiG2eygs9LLNHzRPNAqEZQUYILvu7IPOUg2bUzKttOlxxUQsBiJf
a9iYBgLY85izQfNAsWetl6a909fkQVC+nd4l8S6rofbcy2rnCpTpV18VrxS7hZA9Yzc8102v+JDB
USq0iw8TzT5m5Ew64lx6lUQDS8iR8fFHF8NF2oE8WgVqssj6mSQ5P25D1wRNBQU+PCV+EtvMbC1H
HPitPB/XNvhd4hARaEiLySWvP6pfFgrFBybc+HVP5Cf6ISK5BnLXPSRWB3gDPZ+bvA/cXKvo9nMc
Vl52o2o3p9Y8+1z+kqkoFzmeJg+y0LL+95O+/p2S2Xgxtn63/dJjEGR8t59k3q0TYEsgbga2x14f
6kCUy92agFk0Jv7Q8iEV3ZPv4HwNeMoI6cLtAsBpSZ1jKJqhxooByPkMsvvcpOKXawaKhnXhNQGL
QzME1AdxjFFBB6OmYbWOmRyq36EgX9QiswOEg9OpiFXlVa21a52Stitr+XuIYXj5oB47V+hMj6Ew
+dQD+qpQEbKX+rlF1zw5Lx4L79YscTLMjRAmTsr9DRdaWRYV3A4QXzo0+zzO9+xNh2P7TEc3HICQ
RjkqHuu5lxJ6GmmnME143Fz3bWgaX3q0kcqoULmDXtQog6ikufJaTxPqIqF4pXx8FgwVftQuVzdE
YdqTJYGUZFHpzp4mAzVfs2T/grs4PdY3s3oOgSbXL76hDp0/l//tsc2kvu4UhHmyf5C5v33wJKX3
OP1rG9MGyjjrTS9JRYmFqrZ8O/uwQ0q79sBm60qP87ERb591rgaWebhEKTnQVRTctEOkkfURwNgv
SFJzCM6U6NKXQP2kdU4/ipIeTbjNvlktNU1v6oduOujh2thIArI8TTyK4A4LdRHAjHEXrmf5AlZx
/9p8UJs1YhWMyRYrijHl5WUA1ouhvZsDwFY2R8CIc1OXOfgTqg0+BxXKezXvX613nSt1px48bbMH
ECt8QpptrpxCplO7CzWK8EDghFwvLz+L+IpyGQRclMFWOxaImmU8RiR0HuUq21g9KhZUBdG6tElZ
qJfqUntW2idy6gfIf9OoIG0+SPMHXe5c95DpysezbEwzJC2g/JWOYAv3UigzPb4CTwrsvxpJpsK2
dewLtl3TjUEarvu7O0YsJxFYNMTuwuYOgeqQKhUc2R22Y8KYIVONNIzvIvjLoomOzU35KSuFhovH
h0zJisuIAP/m5vHJAxY5CLaWXXfPgp6n7dWIt3Aq3xNel77TCE/3ntfIGVyHOUB4a+9WPsRzfAFc
ZmijnqXoXGF+U4VjSxRCo/XSErz1JtknV+Wndunj4ITg1HXptkjB6b55J3t80Bv1FpzqlBWw68kr
q6wp1C8jKlo31pOZquAwq7oJiY5yU5khvolclgLNjpSsBCGZ04FM2x5/wTXCXDiIwVHBpyr180+X
VfvGCGSjzJriqDlF/p5QwZsZbXhsx0gd5UM3064UH5gzxgnfYzrInx4zZ9ADN5SI7YbKoPl+JwUX
gxHrmo9MrWmTLTcpMpKAzNKvI4uk0CbEjMLHVLW45Ko1LYhfdNUM2R5kVo4hPDaJQywXuM3Y6aY2
4+ZJYjiLvnctfArQmoZsymVHjJl6rYEyHoH/reOBHUj5xKWxyEdJuriIUoLQSLJvFnKMNJWsGI14
Wf31EHIkn+jP8Iwbl1FKsO/UlXwV1sqz8j2udmuijeUmuaP1Xxgct2bbsBhIGfGdGS+Dpu4Oqzxg
Bdwq+wkaKvm+Vd+cti5LU5KXAZvCzjCq02/WEeupS/HAkUVi1qxKy5JSSg8C0yMg6AHECwdNS9LS
RpoJRpnljN3xqkDQ2N1J/AgaFRoGdFSaAsFsD0bicSOkTtdoyJf/rP/A5Ac8/kjCq7MS5MojK6hW
o11q4V7JcxsV7tq1xb4gmexopHRUEJhzhR8z+tq2PQKDSBUN3bu0Akrrvu8oiuihnYwL3ndQeWwb
O7KmIappMRMHVQJ3xruhtAY9hBwhd/4BHKDcR84uB6CVn8ergg0gcQcZ0cDpV1ngqp1WWnzjcS+7
kGiIPmhCqET8Hts0kKODOrATz1uMBqbbkH/JOwjLsEpEmRtj4tfCompZdsXMOpg9Sy0EW67feAMB
GFLqe4t7dWuppe7aiPzL6IS4RRgHSKL1wNPnUIDYlfw8Ac94c4HGw4dhQVw9gx0SP9bATRP0Sx+g
xMDsEceVHbgNQEfwvhRIkpNUyKCHsW3Dihmb4j5krFmcACSZ65oS3yk8vsdQbRmyAKQAIqTarcRN
cHJCTmrFT+hUaFrBo1VXbNpyDWKOtX5iXHuZtkAgaKtmzLd4t+6R+kRIZjgRQwhpDaC1LlYK45kb
jySUsQ48aC0K1sHUoVBAxziSB7+GcZu6tmooDn5CgEfFerBnBSd9J+emo0vDjUA9iklGROLKYB7u
Mr/AZXlinBE5APAugU3OTe6ud2eBhCkHz1nUM15sBtQBGkxnuYsgLFX2Y/HkqKa9SsAUyWuBldAC
0KkDqAtEd30jSgEWI2ZEthY0DcRnRM34qOczFwWuzWcA5NkNeYB3hRFm0wP1GrxVfp390S1Nrj8Q
/VMRwzkIPwSgXvRuy8aRIgNca/DUWI5FZ1keYGcE3VyijgRmSOadH4IAmlACuVoxipsTFmgtPG/x
FlGYXfkWKZHkU+jSXCxTEio9bH/oANhGziU195orTH9o4qdf1KfTry2GaZIBUjbUUGiPzTgWP/fl
x8UHKCEoJYxcmQei0GyB10IypeMZ7QXfSvChCxwI3CeKAZOX9PIrDl7BHogIArRf76UYWrqCsMe2
WNebfzWxIRcK10R16X/rITst9W3BoJyBr+kqKuYqLL43quMuLyee6UILl1pDNolvG/p2FFriFKGh
EJ0itm2/dnmGzfy7xpDcFSXQlNg0VkUzmXZ7EBFuWmGqZmese6atJivt/BPHc8oLbXXi/5BRhSPV
V7gL0bbjDxFt2o6U86rVoSESPYdu1iJpgSD0Bo6afoUwoRvcmVdyjGicq/yX+NBK5ULoKIx0wo0W
Nh1IGS8Hgkj+mMhysxryhOhwHjdPjISveN/1kzXm0l1hmq76xpWIlvvmBnnGs1BRNGWvuaqceALP
3BlXAQGQb8xffrW8D9Z/2uZlzZgafhqRYKuv/Lgk7ycMcdmkbZ2OkLwjB5VPTdeXWg1U5v8Rvb/q
K+NbArLlQ5lGKWN1jfizdAxmaJ7CXuOMu6MHCVinRji0yRip9b/9mMebiiojGhfE333OUxUBH0Bp
uvHM9E2cPC8+IBBr2VhOaIgod4cRW6GXvc+Sz/Ch2iZ4qaEobfKyVA43s15xKhm29N4GnfW2YX8Z
0dv12UJBuiIIXZm88BrcDbyAe1ZWnkbWnsRpUI0PiXbUiUxMTtIGOlVPcGmQrTssGmznX2i7DPoX
xpro2debU/14UqtygN6tRjPJOlYPF0Cr/OtS3FsuyXZ5X7g50fLavWa1niF6nItPqzdx2JLiwE1b
gt7pD22cGGwxEE8XnCPdOM9k0BqVSv2G6V6fzhuFTS845uf2CZ5f/vBYFIZcdC/KXRXLDOfs9pQw
KKkUo8etZ4uYLsSuodS1Sa1k2EYsMR3WA3MkrJerhiLVoT7aK0hbldp2K1Zr2ZiOjOWkzi1h7tyS
rXlR52MC2UNvF7f4W+5Oas/WIpvtwOrPBFpX9f7B4LlzLpJVz0ra79IvcJY93EIPOiwj89FyT+Wm
7XrFEB2MJ3gxmdhnYTOgDgf9GwoQBJMkEWsQErUae1JDA8MM4pAVVmQ2mJwft2M2iYW37ANKD5mB
aKVfbPC5TyEcEck1muUhrvF7CUegbJ8Scbt2rpsf8vQhzpkvdFYxjdrqbAQAYM3sl+yxOZ9BIU2c
EnZj+bgnT0AXcQ9ltnyxlMRPgMrTvumxW8FbbvjpgXYrX81TNg1Zw/VpoHE346Jxg5t3OTLRM0r9
ICgq1LkUvyi+aqZCvDq6nZIgORN8MGvIOCwbgPudfuyIg3Gxh2jlo7RvwEeQIOvf2Y4/i7p+vD95
VXdszoItTl/J7EpGTd+MchiisA6DDzcfyXaIETexsLvD3izqoTU1TsmmVVurF15TkEdDKmpKH0R8
3Qb08aO45HvLbjWuq6/FeeBdQUb+a1jajZXQzT4SfeO7LCVpebNgb5sOVA3+jP3adqeH8sPpcbqO
NR3PJOdtw/4n50r0KTYRtx+bhNn2lUsX6UPKBk222MPXS8t9ukfC7Mm+6UWBv/NMQ3Uzguyu+yaW
9WhGBnpvvhUyZvGNW/jzz2xZy8Glejh/2EVNreq6zbYO7ZEu2SeXTYvWwGfaIeQ5fgSO8s9tTIpu
JPcoA6/A6Gb/x9zfxLZa2w9lKYq9SbalcqozL98ZKMp+Bjm8BnZ5uxtvtcfRg2IkdaAlMgvn3Tgo
jVyv945cMnEDI8x8WiTe4/ZTEw4579I4iC4QcBm6e1mj/RDXlaP8uX+6DPb5D931VGEesQFhpcly
MpTsOZXr4f5aoH2Lir8qL+1UY7qBDWnl0JInxpgGST1yHcJea8JABKJfEgrEt1wnAuxWw7XLyHKd
f4Nhtg+3+fD4tAh9uey1jHP6tazpRcelcz0abu/WfWjnfkjfRKVCro4iEstUdUKtlgFXjP6ITqm8
ZlLXoQjQvB6n+5F6nOUxuhS1Is7qtlkX3e1e1VpMYq1i7K2XSIo4y54Tq/j7MHfzX9KwnpW5yp/+
1xur/idAHdvttz/W7wGrRcGPDXHZZbCvfUOuGwD8MO0udNjQh+pMiGbIaTFul5YkieVA0vwPW3i8
/dgPVw01EWM0aHgQ+yFFEBKG0qNjoAiw0zYOALX2L+y5X3IuE75/mv0OCQ4O1xG/F0j292HKbIMl
W450FXOoAG+DfeJOGZlO5L18520ZaArN8N67IGVhHtLHVtYrmZw1QvdIDoBcy+Q7qBciN5NeUfr1
OX2M1RtW6TM8lHfJsfYAoKWn+q4/RFSJt/VT0qRNMUOISNujfO8yOml2ZuqbKZ35NuFI4Gd/BVqN
DASzoh8Qv25PbIsV3iQ3NKd3SQ4VeWn6tM+0covm9TpUHLDRp/W9kuvnbw3s0drL9mPdX5+FaIqT
4nWmeVzYz6N8Grq87JZgYGipIgi71rT2XFocIRG9XeFTG7TySZdAHVIm2gnKvHAtOHvZm+5dio2m
gp1xuuVozN/ztecrLg1Hxu52O7c8W4raAd2//qepSWOya3IHqxcEz2oHPFMaLwKLnRIiKVCCE2oh
QZ6Ij7N4/yRM6BAneFt04f213Th7+b39ANmslZVWJiK3TXkvb/DMIEwK9IUeKXpDCHYjnHRS1Veq
QaXm7ONGepD9DSWK5V3TJbONuoIEYkvu5YY23ZQsAxLmeBiLtFn7T8Jssf3UuqtIdZUfl/vy9oZU
uWDl1pPkSHvFt9xD9VEfSfq9kS4N5S9tdmRXZuf+vvgg4bcqNeX/Sue2NmVpfqyYS6MmE2RSHULA
p+Q9Yzmp1fUFq65cBc5HhdJDWhiLFFguXRgOKgsBJlxezvqWbH2H+338OC/axcDOsdX87Z6ChKUL
D2ujeVt099RMNF5TYYQPqqVTsb2YvJxu3+Tda4StaJpfL+/2KzEflSEvSIVWexYctxUECWT4K71e
PFuFK2JBkmA3MGMxfclozGmb1eyQ2CAZMDGhNgC3yuMuj+Q1OlQ+yueGXoIrfS+r9dtZK6BF6H1W
qKkLHtr+QwB0vSS7BWz+1tvVhiXehM0p9zTl79/Aj/ryzX/+UBZNMA/p9qdMmTrE4rphhSvcyxAU
c2lWy4EdEdKlHeWpW/X0hGjTHsCGlJnQsFYa0bMTPl3KTSlvffjA/uqD9ohlXBPg+pq/dXm3hgAI
tiWH3SghPNd5UOglPnG9mLVvRtUdHUKpWtduYMOfKQW8TbXteT+5DzEbpUFW36Sl3UMUcrUZViTd
0QzWjcLli9IgytDy0kDuIDTqjitOiBwJlPgJ/Zzqdu97MxJb4fWHmeKMLoacK08GICivh8sPA6h2
feAQglIWzuxYDG3RMH3zPtBdrR+JVkQgWAfPw/7l/TrggRJI0Hknt0yS+UerqMWHzYCLr+zFtFYk
Eq9//OUbdqrQi41VZ144ukIrrpsd0GYcGs7Y8LxQ1vgj4hKYMey1c4sAvm0f+SZzlviVNgrP2frV
49NjUwmVffJBHcUWnTz+gBPX5cnYMDaaSdctjLJtXaQQdioTHVEPdsvG/3C+3KhwxLZu6NXVNCZf
VullALpztEjZ22gVMoalZuZRjOi0f2NOHEeWqxNuMiDRep+le8KibSTZ8dYOEDQtohAdqQn0ofyr
sG0yf/cSvCMMGa/jbEtf15CvsV2CqcyKG4fVKNZvP6vGKZtclK6HdI8y2P6+81fn4gIS5994ISFl
EYExDm1bLKCEpOFmQCcwAI4gMbgtSpB0KyXzUEq0DECLxczDEev5FaxyZScM8fgsIIJCLnTzkSm6
CA6OKeeibJOKazqUvzPBNwMeVeLjR+lqGmRZwldOVl0IbH87wnQViJErZcSiygsx0CPOSpBNonBe
p0i1Szqc0vT5Fko+CNsWxpVPtLHaSzqqvRyH66ATg+sxn/WqX3LDs+3TYQCRrOUaiGI49V+lXMMs
0SRPuWZp0VTlXEy4C56yuSSIR6JvmEwc8ZMFNARGVBEiCq2W6agkLxMCieIrwMHOvagTcITGSUc1
xTpiCwXXSDqP16vVbvUaIbZ7b9OAQanhmkanrxN+saYT+YY6387tJxsE5JXfY/jVx25bJ7j2rb7/
gImG8RTzUOUjUgaovnCto8B26OybQrpTIaZouCKIdmlmXr6e2v7XbLSnUVsP86fn9lOkkbE+0ho4
P0ZRL9LQW9vSqNPptC5RPIta61hfyLiVmBi/oanuyDYe/Q5H29ir39ASdxY6mNc7rZHu86OWTiez
SCp1PE6xlQxWNhp1IDbeHY98UCdG/3kzXDemdj08IdoD3myNRstGZxQ+2hq1xuBK7sOi/vsLzwvH
6ozuX9Mj2u99Ix79jn3alfymERnJ7O17t3zGh5+K3NOvzSveAzlNepxA1ABs0f/zvLmcAYeyyNri
x0zpYal7xGxU3tXzEGOzEXxE7lMTsgELVREVyf9QMlsm+gdQ7zS1VKeNRT/w2wHKB1VbZlInJKLk
zaAOD1BNLsJLnuk3LuDuCYY/L9TPH0DpjBu5Xfvud03fh3IByPS+RChr5m89GxLsbBDY0sJPsSUL
sIx+ucuI6413tRihz5J0Dk6N0lDR6voj2V1/dD8es0rp12KceddVSyehtKv3Gys40P+JcyFgEdb8
5F+zVVl73qA0EblJtUXy/Nb18tsj2zclp3UO1MdwPWv5jW/CKkJQgiLt11SqRNQtmEVw6mHkikq6
+VfgpmqBDk/Y7LNMXPZBeUngeAeSISHKRVQg/zABZ3xzVk6t8kOmveeelYD+UV7h29/H9O38c4dw
ce6Idwx4LtmQRyBkfQyg6W0c5HHwB1ItUloiO4VjCuUTuYBlNhmLieUDebS6UJ9sdzYikVe54Zu6
4litHx1z7oGLPdabgChnrbGuC+L8LdkPif/rQPOrxLkMEkwM8srSKr6bqWtC1NtsnXDyOs0mIhFC
PrXOPvrDPGkJYemuuVPlm8ZPMeuHnII4zahdBmjWkFrBEBg1WNjEwwzJBxrD4Cjoiw4xN10acL4h
S2Ll1+Ow8DP9LgFNWUhE6u/zh1DoBycTYgquDQi1SiWWeXqmwra34i7SnEk22T0vgv3O8LTjPWnS
U7N2/NgvOxRg+kZaHz7OYHf+tvpv8VR+OzwXn3MhzPiLj3iGxWsndCVXoF6pF5TBaHKqaQuvc34R
Th6627JMpTZ3rfkAKJHayJlKT/QSomN5fiNR++G4cbCK2WSlmfs3gPoo+bFqBCk4xZT7DwsM7KdL
lKLVlJsfZYCeOjL8fc+uzJdtQyYD7HDVJUr7GC0dJLjEiF80RCd2Xemfa6MmF3kNEp8Ur/3JmhIx
JagfRCbufdXIg8wqD2u012t9z8dS2HOFWTWl0/SUukzaQSBz0lwQw4jVWipEp5PuGLT+9/P+6j00
90H8vmuxr97xVjMioKJNPAiDHx9yn7xw7aKU99CSDprwK2k6De401wyi9dl8EHr3nVDK/klMBcSw
B+YERoEAbF5IlIRoY5CtNdOk8kvbLkNHTs8Avv1ZBU7owkC9RKUdSchMNfZOuRCrbNeXrrBKNHlQ
HTRr0Uskw5Eq8hSrX2hBNqzZzeEVPK3WYK9x1aXNKdZ9T6/YZYK5dr4OJfcEX9pna2jjT1YG5Mfz
gq/yGmS1xWDT68+59GpHBNeWgHiiAGklpWbQRtCpFwFuhLYOq9u1h/pJo5GOLWmfNtSn/xeUKOJN
fZ8ULurrcvBSsNChEu8Q278Q7DRK6ZQf1m/luqa5HC36DmAEJVYPWAYauaA9Q1BKyCQiWsloCRnF
V9c6yZbspHWxMBTebdqoABtZIijnZq7hLq7jWHFdaRUdrROery0ZYluBPnWrzkN4A68+qmivtW+n
l4RsyL496WXoEhXsObf43Dk0qs9VzpIBR1X9yk1h6I0z90VsRUKR3mawOV0GTvdQrkB+1jhnotwx
md9CV9bKTNfJIw5+a1loXTad8zFJ02THgzpxkZL5NQ3otVXMsq1DDsAK0tgZ/gqmIMZkMMBrqpyy
rcurPlere6C8FbsDc+8tDfWxwhOEWRHTg4Iw0IAT1XooTbracb9278dh+SnbLPDYzGfUydIrOgWx
J/uLHQxXlr55Lbo875+IEcH7pLJnUVlY4M9XZpKr8qcHuToO+9n4GmS/rcr9R2A04NGN5++WS+4z
+yyMtKGpPTFUVFJp496F6hnCgBGCfsZW2b6Dkr/6Pn5c2OWPVMyn7aD8HXFdS3W+fv6TRCXGh9VE
TxHp4nH1H9lpMZLFZSn9PRXGuZ948sVAWrqFTzb1NFAz4HiBh4CWSE0Vhvrlyf6NW+WvW7/2Ehqg
bOVzbz/Ccd/MAZralhnRrv+oK767p2Mz7ByKiK1WhGFCsIfj0HO+judvLMEahuLR0gYvNq6f1u+1
abNeNdaLXwJGlx5iDcLMQUm4Hl434XsuCg3tkSWEK8v3w+N5i5QE4hO07Id2qOl/q/fdKCWphCqi
T+Hv3wM+CCSAyAM9XN7qRbgwIMVx1Vzkbjq0dirI/ae95ePucfuQ7026x8+/J0aEyvQqun5uP6vo
PDJLzU/SvV/LRvFLfLVvrqAFkGx8xh1FR4XVoSB91ciSJgJX8qKV0nsRTJxs270DKTyTB8/hCPL7
BUBz0EwLLSBt8LYtc9Izq6H1Egq2ZayDehN4yQcMo3kRUny8Cd03tN1RFKYpZEOnAg/elzyIwq7r
S37P65XbDG78LajswklcQ74aCTl91UxzMJdkP7Ff2ETOTzor+JQKKNdkuIwUAeh0RlcqfMSZXLgf
V+DH4R0b8kd5mLa7HdSRkLpIBLgWCTvHcUXaVfhTrbAzuG6XwKKbdPat//y12tqoI7IGfvHvIl2S
mj634Lieva9VfjC/6tdiF73HKb3jV67Jn4HwI+OBDDht+DpimAv14fWqyxN04r/KyDt+CATYaZ3F
ZRkR90YM2hEMTeHYmF7CPxXNuh9Hdij23rU5snpV7ziUH/fp8970eR+2JSkt9UmD78glw9KYvzno
v/P9G3Xz1Qj6nX+i05PH8VFX4yrLty4U3A140w2Hi6Psw2/WHIVrez+lP2fZ5u3BDboMx3B4D4Hw
Q7geB/PBa2IwHMCPa6ZZtge3HRPH+DeVnM2QhLEWA83C133XV0wA7/xj5rqE8OjuzzPcwbShUsCw
/Ztuvuvn38WaE4bQg3Lj2jlUQ7mQbztqWNr38XSS8GixdQf0SeCuHs79ap3O638fdQF+ptfQ3Sw8
KokirQqJ7d1VhY1ReNqXhnvULsfYObpHZWgc2gWEz9+H0p8u7N9ZfMZTdCP+iXDmsH7oW/jKv5H1
RZdorMPD5rsyPArl/CMthJ4S1L1IXoQT3IKqrhezbj5AdtaQMbeaVyGt4DSmmh/Hcj/oPx7iv4l4
U/hgeFbhSzS03Y+7claPkvtixniBHOPZObgjuHov6BlyVAgOssjLVeiO8++hYAz5JOkAhJrQ0Dgc
hSwYbtUtDOm/e51cGgTKvHaFzg3W+PacPXAr1tC7EJ11TQwo7pmkdlz49JYSaf9wrkcVVsnqfcz8
tVX6rh41eqr9Hv7TSHIbbd71crtPuOm3apHjZy5E9qbklt8eZL2X4VTj1TRZvu3e9TjROAs80Dxd
u0Upi409g0JX0N3K4mWyKehSZn8HXCHjtxFFg1zrdrTdZsggp3o3YZzIQefCWGefjbZZHArjBOvH
J1vN4bnyyydb/bf5DyQpqaS2BYk09LyA8VTtgKH3CWct0AXF+sexo9uGOW+mwnTTL6VD4v2BKJVY
f6u91ohKbBqnYxvPVGF0YahLWFi0rNlJconRsnjtiKSUCLJPZbNyrQo6+jTcP3CD1Txu6t7X+cCJ
SmPur5L6xabuG5r/VY8aOYSFuTq2KofGlPZMRp+5Or28m9YIszp5dX24TrO60ahUaGrpOSUHlJQo
MdNi17msENey7TmAKritCLONreY8xzoPt1xSw1En20R5fEPcP/BmG1f0+NClZzPt5u/18gc9utQU
Uhop/qSTAdmm/PehMXnecan2kSZu3I4nU4+Q/uRAaLiu+Y8Sb0R8bNbSoXFaiZBb68xDzutZnbtc
lk/VLLX2uztqyNpZntvLM0VqjVoaWrGSiic1cTq0Foox3eC0qc1T8apZZzgab/fU0TN1enu9nBTB
dk619lqLhCDnW1/qKLaJ8oV4v4vRGK6ExmfypMm2hOaZzMhRvCIR9E6jydfya/tWVnn1l+ynWqnw
b/GESboT+YvPueg4ODVnJb+O9jTuP6/dfDk/XucLGio/zIWJ5ZVyzv1bcfJRO463Cn7SEfyhZ+vr
lx+mLxsPZqalc7zNJUhlkZ+zBgp8a/1sz3C94fr72FjK0BsmMHVBg4aowjkx7xEiijLYiuDaEqJK
K2NDXK09zzizmWyObtch/1Q9LZQ6/Df9zpaT21iVVv5hH30W6lzSbiUhrAvyeauOix/XNyD2Qd+8
enGGMRZvfitHXSVEi0lJKimXZF3a95wnM0s2u3jzhAKS1YzW1HjJleQUmmsFZRrEvi8YpMwgPQjt
kospzPt+nX2nDwPZFH16BNAgKX0AxM16xVsAILu4/XUcbAv1zNfUvv/xXf3vRsTDvlhhDuP1AmGH
1IaJGKcXEsvNGRvJO8ZrkdbiaLHjwBzJyO46ybxuhrXulCLeyzVp9HMN5URK2EXSWn9UknRVP4Jq
qngKUW39nl1JmatIjNL4smpOK0khl5RJJv+uNNi0pfVuh/rt+7KPdvrv2Q1m4XsExw4+P5yM9281
2E8u2dccjMMVRCdnCrOAgZd4pPgbhUewguq/6WTTpLZuqBDLsClSPfB6mpToF9Jjx3N7ektg99kF
Zzq+8vefSyidtQQnW5HAoVvaRsV99HZxbpd2LT2lpUY2U9/gTyPXJtUq2lFCJhEcFOlCXK8SGNH8
uGZG63eUlNfN7SExJJ4FZzc6+/O0Snbi12qy/u9j/Vh8qc0jE7nwNjED9lg4VGSi+TVZfS4/K9/b
//ZhM4R3JIKw7KZRUhdiVICBm4b4LL9onicazcqNtPa4BURQyA98zYtRdto5FlrG6wTcviUbOVOt
7iEnX1v7ZrTQN1ShzMNlimYVZ3LgqU6l0K5e4qrCuHEVYvd5+iirGdtjj0Tr/woNBWMliThJrv6Z
pR8sO1Ckh5kQ3rZeSMLPu8m5Otqc67Xo2jv35iEEaRRRIfj5+iWbCxo4/5JGHJ4bl9StNnYaI5yj
D9c5vHVPw1W45Op7VbovG0XbRZxrLj7Pv5d8COnTt4iP9qsfiK4yExtE/1TUfC0q4fAJtzg8JMaq
kX5u2/ey5nLgaTIkOldGk79oQzdFC7rPqR5pv8XfqhYYz5un/eN/pUa1A9461jHTnq8JamM8bZ17
f//RIrVI8vHMO5QsInyRKLyTU5bcyr+Ef/ATvDFvzYhb+ySrHGfr2KH1r74K57iw8sWir53bnAoH
2I/O1QiIXycKWk8REeJKq5CEA5sIjnVLyHTXKTk0UABbmej0UfSZvHYC92sgqx6dPuGoDYYv1yh2
six5/VBftOcverz5T7Q8i99CZ+zkmJSifRL+0+mhx5hsVvXpbyHaN/bJIr7EGo7GhYiwIEpOfPlL
1My28CAfTQdmDZLbn7/uG5nGQVCeVONWdgo4VbcT15Ja21Tx5UzrmJz8rdGztJ+/CpF//MXTL8WO
ReJ48bAQoTpGu5alP2nNRVRABdqemaj6hPr0W57IfTF5T7NMKy02l8WBb8qNZGITZTCrS0QScb7D
3EsgyGAhqdLh2yGox2LJBJrUsqVbD88malQKEol5bKB4AoFnSWLCMsnnpZfeG3byoPItFLIu/meT
/a6+0mLwH5ipUA9NJgCbAlSx9T5tLi4tlPSyCLOqxBswpBOp2vUf+aMP7RkYG2VZ2yQE6uAjMONZ
RVvCv1Evzh8qQtoAEbO2zJu4GmCkFtX0ZxA1Kp/+ZrQcyuHwxUeZfMuqebnIupC/VVuqj/mMxFMh
Xqb12R4mF6+/c8c4o1ljLkkro1M5mXwWOa6TeqVgUKe/16sUeqO86i6KqvEeVsvRMekSScwc4xqJ
uHlvkWrnVF/7c9LfVTR27i4/ATirFYZJM1NV5z6eFjr5XVzJ2/bB6GKYeH9IUk0qPmu8rnr+JR+T
Yo9hsm0UBdNbjobW2GN4a9JZPGoXA76qL+STm7IrJjwpkta5vX6cPW4+32ru6FHTrW8swKjyrXvu
wzXZ95iBzKiYxufQ0t3DqY3282AvzgkB5hdzaHiqn5NzEl6xq/q+RRSJYwYm0ZUrKb3ZD6PKW9bV
5EkFfWYdCbjSyMY4J7XvW+Pv+Zz0+4W5XXa6Torx7iFbjqz5LLSqN21VO3aO5rIWHz5rkeUbX5PZ
o96Cb+ECKQv9hn/9tY9WSxrP2n9vYRPqpPF92/bXSzi3VjSx1fZtj+te36v17BMRkzj8n/4YOZyC
V+F1pqExRl23qIm3wwpSmqrbk1Xz758nrqev7VplTJp8FlHJx7Uds1g1ffB521T4WvhOOONtoLqQ
1GZclZlhQOqlqBRdCDXGM3Jk0TGxe4YFGta6s3dPMW7LfcmWwt8d1oCVSGN6DY/TXLfcVhUzLjqA
tlob6ES0SNIfIc7My0l72ll2xOGtfQu/vVGLvycJeZo6XPf9HMnZR6eGNF2Xa9HATalz3SI1OE0Z
fl+XXovkBGKIg/RNWJ4l4H+heY3JWCsLivRKU3kRiT6T6RjL7vEc3Z7kOp6CiRXSOv7Ok4tlzmPN
99ZxxouV/9bHiCsSb8GJriZc+h+ennuY1xeDTX9J1LYzd5X4EK87+VuXcpRpSU5S8l5z7AYzusqv
+TFzbktja+v6mEW6ePt/qTeLF5do07m1WfnEk8UYYNSL8bIVTDbpgnaxHjYC8hPeDWb7/Oy9GMii
JA/abMrpLu/TezM/re+8GXYZC8UO8rmam3K5hvp6jrMA8yXzXvtePFNOsDpujTD3bU/JsXfsaQ1e
34lT49og5Xl4NzVhV+b85qXyfRDeRVlel/dSayb8rUdfIaZHHF4f/xrZzjE5/Aabwx3LfaemdNbU
vTaWL/YAolBJtX/ygpm5xKdOtV/Z12dt/pcwY1Dshw3lmEAyTJ40bCCdQ337Nhlv6jNT/N8sNQ0h
pt+z3qF+4r2+2SFsoM3SaE90KuJXU0JnQjON5Sdn4aHa8Uheyrv4PPFYts9pcB3wJxIitX88KuYh
5a+Dmnvrnu9/O149oysar960NfcV0UXr3uYltUqrQxtgfPm9Jtu2k/tNYZ8cdvHF7HO62TmuvaW8
rU3EjJzFbryEWtPbB72oOpuH5cMxmcoOvDmxnmfWtWu5P8hgGfIGat/O+5vXePOMrz2DZ6Ks/MJi
rforOBAaKCMxR8VOMA2T4e0t9xYefNCBN4FfOGk9y46g7sfUYw+PMtP6e6PE+7HoXRvHt/ObG/Vx
JnDqFna/2WHZN6vjMDQ1StZGQOm2dS1lwwR1NkxK2ixEXaFNZZQf3r43y1bJ8M6eCy5hp29JNsyW
GwzWAcO9BBt6drUmV5WCfZzbRGGOcDLjfY8xHYQr/2dL//2dGYQZdZ5Hatx80ByMlixoUh2KOzwo
86VuPplNG05GMJeX+H6f5gwtXGNHzeEkgmKCwly5DMPl328h2vyZSt70/3//BZu1b4TgamHSZJ+C
1buhscY1gB3fMD68XronQtz88i7IG1RfeCwQWKAUDtjnZwRPXuvp7k1PgY0cVmexaVSFs6dzEIeY
VXr7CQ2q66VjV66u2svw/1Pupzhgjfp/NpJk2TMtkvIIGdL5kg2/PtYIoz5jygfVyMyJ+Zq9sIfG
kze5uZBH5IHAW4eQyw71v1ck3695kvpbyPE0xVXW1LnvTmwSHkZwwy73YahxVZHZI/qIFqeeud+e
p4exa/35nG6t3rNok/CcbSH9u9luTsYHG+efwSgMwoQ5JlaXB2xWhQOFHUumgsEwKrOZr58NxbqX
b4b3D7+yRj1Ahs8JbfdhphnBv16wCuGqgl8ZdpRjwrn4YDjYlEn/6HNW5PRh+Vn6tsK+y50dlzR1
3H1yHYTx+7dTWmdFI/jM+zVx5g/WtWsy5xrV5pVBKhWdmgQAMSjrXKSXjaUq/VlTXxHVbDr12WPF
Zp+hoR3Wgjvz0bDlrh44XU/Btc4Au9o5xrfSIt/vvz9Gm4Uf3zegDoJSkvviEi6SYxeBubV4xTFt
0VKKdIOISh/FCFfdWGrDZ2vJG/1bvCNFkBVvxuoC6oIlCd1Nj+MU15qZZnAXza52mMTXpMh6Vd5W
L9lOyZQ+cpMB5zGd9joOs/kQtrr9w/7TxGvD+O1SiM1xzcmW7U3PXtQMu5lGXcnc1iMh2srZSOWl
XZ6i4Q6dzTjX2YTGJK+XN7mzP1+9JHQTL/poyJtGB2xkE/Mazz6X7Z1M3Hzzeba2yyzXv3DGin9b
hZUahujuKxhdEePbhZd0LMbr53XeAOVjFRP/DNnsv2Dj0pdJ8AfXj9VO9TfsV9detn5eiUyUW/5X
OTPXuuUZA/scFd//iTqzJlWVJQr/IiNUVOSVKgZxbsfuF8PWFhwQRRl//f3SHSdu7HN6sBURqnJY
uXKlyiYSFXIPiFnWKPqqJMAvkr68p885mZdHNMBNuhAbEDtr/LRbf26apD8YTF18xYHZ5+4Bzmg6
FpyWXf3FP9c5IoF27WPCOcxLnbnXET+TiPEbP6kLp0tBQD+mT/z+3WW+X/BwzY2sBjpZNMJuOqPb
LICiSHTR+CI0CFq+/E5rjEp+iFw50JO3lQBHItcOWZy8mYBN3JgvHuPWyIrjwmDlkh8+DZ+C13ze
1PCbhCfkd2db3smBiwz8qy0kxIg8iD3/OvJ3OpLkRsv7vubLuzxF3u1KXhdBQeBCRAr1CB6CbEef
ED9IwCFxiFwjCT/kOwtlSNo5BHPiGZKT4jq/SSKJQyTdZOQuP0fK5ePFMBt48A6TdtDAyjR4/tn/
97060xtqvwel+N7r15vtR/KKdadVAJMuP8kjcvMMvxrT/KVSzk7CF3me+FBWTrQsnNtSnpZ5Hec9
YLPXyjyIfxF38u9rdQKs4XWYuI/XsfAjsizTQcpLaVHBEEQz8Z3FOh9dZq02TrQxRVUHq/MJYEy7
ta0EQwIXYsdxGzKn591H1wZR0cew6DzDznQC12Q4sY37xo4FoEabaHzDaqIaPpcTIuAVZ/MJxsWx
dNnMiD0qs+k+ZbqDj1meG1N6ZXmShN0gotjvfqoSAmix2JyTO2zO1+TJkvwyi+sYakL64R1Wzn3M
nCfkY+gKz36tQagzf+dYKGrsOEyJKi1SYlgF2jSqYbZB7s+OVjCm+/yVItIvyJuiw4H2BeGJ3NAB
fL1t5kEg6UBVHTYPBwGl4ZfChkfmwyArSMrPNJsUeBfCJfJeIOnB7WOpmKXGP8S9lIlwB0NmmM+C
gZaERD4o2C8pNuwgXFf/wOlvCCkorL+WD3sfDVPhHgquj82ToH1nw6XCYPZ1f0CFJ5Do+e7Wdj4E
xNRk3Jzh1YUP5NMrSCtK6vFhlnw6cQuSaFxIpEBZ2UXsAe/fWm6AjBVBMkyGXchZxp4aGW8khhZ2
zhZD6tH8iaws14gLxwAGtP/9LqGI+owdlMGDFID9+xckaiozdsNj7BtsLEZzOw3YIQa29KwN1Voj
o8VRxSh/xhXC7hlSJjYAC5oo01Aa5MAtB3iH5yE7Dm/yuWA+A9yPtn9lKBXOZiWdJsI1EEpfqMEZ
YTkyJ+iv8rn4DFbT1qyPp8+gmkXM8NspBGosZn8ce5nLwpIFB66o49+mpdvEZqy4DhQ91RrInSEx
BHn4xD0MJw0eBNOBsXgB0pCF4AE9ppAQpy9w4yDT8pQItawnXvpfMifXuZwSHSzByeU2d3qaEinR
F6/eQenzsoDqfyDxRAdij4T5+CzLl2BD1rnlgxfZFzaxRAuMyX3i1OpF4lh+l6cQ2mvCB6KQN0A2
95Ng4pV+3pzVRwBMiiF/fRiqPrAptzhwlKfh/DjNQIJgRt0RgZHJhJNK4mWJRZvq0nVS3hLhvxou
DauDzorgdsQu20xu/1i9h5t5krPZ2fimxctbmzi4uLCCqFvbxkbSunoYOjc6PtzEq9pDNMB+aYsb
4z743qMYq2Iv0vyTvDGCxuVKwnhZ8Mi/X8pNKUkkWmqf/JEVDsJKBUtc1UZeCQN9Rk7Jc8SVxeOQ
xg8ShW9xZ+Fcni/PyTcVO3RQXxTOPGY6z9tvMOJF137kyrtRjeSEQicfcjz2Ucwp8vVvpxOA+CG9
0syQvEnogoeR3LkeXucAh/epJOQ3jfMaMoN2Lg7LwBE8puhX4BMbG4khDBLWHk1J5KUY9+YZzw1M
U+1rrjVZS0HhEciDdAt6Ss6FbjZ9rrLe9VU86QV9T0AXojEmDF7BP+gXB6YhejtITCH3qqmYdkLo
tpsXmGbJtyS0IPCUnf0SKJxQjnjoAnAV5JrkCG03VNL74/hUqQ5T4zpuUrGSXnjwwwv48jZCR8u+
7iPxAQMJdDNFbWzc2qYcOVyX0x12rtC8VqLQ5BSNxAqjnMbTqjlLd9AaJA67AdsuS/ozdEgssyAl
pAiyswQyeSCBwjeW/vjfJmojICeGiZZhgo4tYApTG9ka9HR6QDDsRQqFAqJIpB6uhcTBbslwBL0V
py/7rpCtKe4kIWWUHAbbs6LBcmQgjc12kve1lv3Ja/iJ5Xlzg91L9nzGHMolM6Y1D1CE+GEYMw6L
U2D1cCh4LnwiDix+SM4a3cKFPOftNieSCFIQ64zlA1DOkqsmaSLk/5gTac7/WfmU3f8P8CFH4Nqc
15yifcUqidR1jwiJeMRp8E5s/xECe1iK2+fqdm0gSGJa0ntu6mq3at90Zy75/O6HAZTs6YwB1qrc
dnfBYxTvyXYzUmLkYyatSFdOMuk8WV2A8EQXHYTa7Snlg+7Ovht49uplX7aCfDMPjlgiHzyW7XUm
AHg4ZF2qNFcxLhJEvbMWfPGOLSDk2IN/g/18ohJ54HZskRdIyFMu5f/OWiJQ4FtqjUQFcLf3GWE9
OJoyKXnuH4Mea7dyEEHCTTLECW17wpK8AgApD2DeJpdVMjOBwteSaMf4VmRbxU4/WBCp+G9UpLGU
tALSS4GmXw1Nh/YAOFQr+iaw9MZ3f0LB/oIgHkNb/wUAoS6GoUYMlbIiFgoXv3OkBdQjcHBuihYL
CRJ6X7UkhtzrjLUzAu1LADfw+xOqhqozbi0kOeRO7MagI/SqskMJ24GKZF/KfiWJ28v1QcWIHF8g
JHI+dmuD/QsoxPguqk3y5NqVpxO/nSy2DIaCy8SsWuiFgGLYA8G2CPOAV1EAxV6DUdu1m+y5y0+g
lMLpnShi5ZpryB+5MRyS2w7wK7lGCp2Rg1S8MzAJmQjwSNet3eruGVuBtG7MbMdguxINAuRAsZ+8
1obBS1/gL+5/6AMzB8hd5Wz5GH1+AL0Iwi9eAjd5Wbu7OQgE7xr05K0eI6mxCV4qsZ+4L+RhMVIM
KcckyXFueJkXg8VZ5j1vHK/lMWtqHq4TiWRTrPceOIzze64tMlsBh7mOIH/lAMtKwMBitdx/aQdx
tQU5dyqJiKGZ02R8QmDBFD9PADN8ERJDjaaq0+PqSLIk5SRgQqdEo+eHWoF/poWJ2jbLNvSl/NMa
SZicLqUoJTYcIiRDvInOwaQj3a5VGasbgfJzwl74Iv4fxX7x1afkSf2NSH0S+z2yW50A1oqjlDzl
7FBgV6ZFpNbCwYjXuBK73afyJ9AxkFEanYYkKjSDE+Xr/vd7U0KBRSckwEcGiTLIm5CmL0iuLuLU
dt/U/S+aH3T49yDuwfN1vu8bgW/j8a5BpkWdCx4k6VOx+uWSxSRF8Y2krjskXd88SeDEjbN5z4rC
Aa3zX3LBO4QbOo1gldvsUm5PO5AU4A5S8dZEPIJNiNVl5KF9p+vhoRDTZ9eWWMjZeYN+/6zvCIgu
EXkbAFY/N9EfCtqqDYwUeRbhTQc0Dfs4F/ss4TtQJeaTErLxKWx9IuYlVKOjoPaYcOA1GRTHruTN
5aXyU8ZfBL2TSlkDcyHPeDoIIWlCL1Q2qOQrY9HlR6nBWU//JbYeryHVfXxOQXRb6N6DT0TpHxv7
c0n4XB8HuM3EleJ3Xo65uJ5aoY6lUjcE3FqJa/jnGGBCcRZ42hEpUQ4u2pL8p3DiPTDJRSFiijah
qjQznG3jxLD1WnUDwgi7M31q+M7gHmdlzGvPgqgLk1Q9yfZWdLEwjeNQhQ6ditSmAUF6tjVmjIdg
Jk4dtOY7xsXMz6qxIrgAQIEyGDDxbB6t29N4C1CvzZ+dL8NQ7JI9xfPqjvvSOXsOXI1nq8saSjyv
tVSXeWoAIqxp++UCi6jn9qnrCUUe25gYDCKZtVi0YAKbJ+TorHRNzrt9ZB67MjlEc3r32YP2fdMb
NC//qgIQsH4NiMszKgq2NWl/xxdtpYr5bQiPqPbiZqN3Q60CumUgEEo3kMSGhstBMdqXTr1/DlJ6
58/fIpLEuFZSBrjV9HnRP7Lb0F7wgNRL6jWEJ4CmHn5dcjdIDPYdZHFlse5QctiRAdIwnWgEZMng
rO9i02Q7oaqAZgo6pQAW3uLhLU60/VGFxBmcLniPyj5rv/yDMgSz9nSEVE3fzVmH7umKhoM0+SD9
60J/EMIrEsL26rRnigUqK/TS0XpFsG+fTqJJCFXXT9xTZa8kK1v489fAkqaZYMH5WpoG68Ups4+y
iJ7UECXxpR/SM47revEgYRkemRo2ve/NyQsHDXR1QDiPpcCyWaDko5oUfR7+ASkRYCyaGTQ5VMn1
wxbk5FQZgNHaPKEEIBQ7E/ou17gmTwth9pIbkl51mdeX8j8TuKTPFdrYtPKRIXLlhKvFbkPHMHoW
otzPHE4yVIHeSJ35DS2rOewcgrEHvukGcCH2uzpl63aQDihQgkoR92IfBQvJl/+hORg88BdBnKSq
/19N/5OHgsxIvF2snsr6FdoFOYCYKAAg/oDtxFg9sfBXHx/nmFNKH9xy7IBdzuINl1NujSwOpgei
WMBtQo2gGkKvfv+E5PypXSPfjHogGzFjXUGC/Pd5+m598/eICQqgDMnC69mtufyWrtm3Xg13ZABt
kGlLe9zkTDbwSzNebPIawSsz2OKAZgCCspIxKDa6V7rFTzRAUj7+MpjcUkUk57SXb+EK2vEyhQFG
vp7CQ5klS+4LT4MBpS+TZAny2Q0SmN5MTpcdLzAl5MERjkfJqYVLHl33p/I7Jxncm+PKDZfxgFYf
vK7b3iYRJ3F/qnC2Y1oN998MaNS4fJXOi3YBql3Oe992Oy4drm6LEx89BwXkBOnAYx70ZHco2poO
E+0wBIlXw3qlkYMCPqIEt694eT7WIMsksEG+fuAB7Nsk7PC8eMkpsT5pF9XvNdmCgAB8xMqlb2kP
qYvg2n1Zdos7ZKNxzWfbQfDDJHT0wSJ6/GrOOImJBU4L+QlFhd+e7h0ZJfjNyJEEADm3zS8zxVpB
B1zlPl0SYOpD+DeT67i1U4/f9vd7aEJN0W3yc3BJWrlZoqvI7Q9C50EQMEvOJBfKZHaJRo1gx7vQ
8DpAm6hgX7Wn97URlCC+XNY1ZDlAXt8Aj0hp/UlAZMROAb0jP/BvFyCoxBqCNe1AcgfXyCevJTBi
+Yvyh2wY/kyflWw8OFLfIQzRUNHhdJTll8zSGhVylKCBVZgMZ2ez5DuhMsLxZGu2xs/ZC5G/N4EJ
7PhyHfaYrwNBU04DhgFL8uLTTcaO9GGuQljkyrNe4YqwGqHCu5X7djoHa255KK9g2/v8S0bNQzcc
h/AM7ce6vZW1Gy6RwcEWs2o9gZfi0WjD8BldbWlHAJlHadU1V4Ynv9Hs4dZeb4QB+rnZ7UV8p+Xk
rHY+tdTSPo+izZsExj5AG55DkFsjAajNVYmTLV1xOG+7uahadnZ47xwp7xhjjugLEJ+juGDMe4va
wy3hBJ8HqWh/ziCg18BjVbwJsdXdp+SnMHviwSyekj4Ud68Jvv9w6klJI1VB4RrXxG2F0csh6FfR
jO1U1VRc1lmFnL64IlNM6t2HF6N6uMXmgOb5ZTWVpzz8M3VFX56Z86bwP/GcOd9bnB6DPunEYj/j
M+FPOrx00R3ngRQ0rngidRteAY6wdao3imKnsZZzeOHwOIvRjRdudk/GJbC/5bSksi5Omc9tqmyb
nl66Trl7su+7892iOsjNzYh9CBo6QI1sdYkJkMGYMd9UjIC8mAGuuAL2iJLgoubitgg2ANLQnqdX
kJv/GoDBuBXsXx6F7BE0F/Tx2Mxw+uAcEmpb0+c6WfeClNRFKB2CfiD7w8c3AujY1N2kHGP9nEcw
Dbgkn0LJQGxRqbI3S4gWasrGfKN5RswnFu41yjEk932OrQCb1w9sMzDdQMpgkFIaBxwH6QfxNfRU
soY3KVNTZeQGZDdUwCRLkiyEUhoWXcDVVsBK3EKGZhNcl6zdk0zRyp2+fV4y22X0wlpihOBtIvWx
jJd9PkPf7hxkB/S2BVgkjVizbHT7Ap2kzNRku77hM8H9li2NIIuLXloKt4nObenW3zw4bwbn0OGe
eg/xjvi+M6koA/ckIXWoE+uGLvzsl+ZlB9atQtJDId/8CRbJ4fwcWScwq+pPqimE5j8QROZXKBo0
yHKZxcOlM6EoCEAekuHS5DEAduEjC0BcYRTkOw0kIVePZmEia4tr2RSqvLg9ZgcRBlGDDZo+vbyL
jHITjCduoOFb7g5dYjlRSwsW3UTTnWCFj7ijoMPRQCPedus7+rP4IMwZ7n4CeNbyNwPYeKca1SIK
YxD0eXIxtAa0rks2jT4B7zk+oyqAyAVZNWeB7BcSL/IwULufDN+ZIJ+CPvOxxqVkkoTmUp2WEjvV
hQPFxRYxeRVI/Q4I/vI5ifs4Y9Q5V0MSDslEboN09FxTwdwipOSKM32y9FpQWsQmym+vwdPAd918
lIkxq22Wf8f9eF7WI6PTBHv2wbd5jhW0uJz4uUGo9mLQ27Twwh0fcltpjW4TFRVTqSZDCpUAkZCH
MbKf7wR9C2HFyd+yAe++BwJlgUVfoKdb5rSOmlz8z45J13QMDWhqZhQaSxUD3CZOKLTsEDYkRuTQ
lK3uEAosv0PmFJ9u5N/qsucwNEjuxchA1S5hW6vHyUStkW5PzAUGeisBe9dUxlie9NTZtoywBdYP
pfLzgBjQO2A2MMW9BcroIPteTW6NdQDkxIp17GIrxxF7FA7ObOcbuRF7/Y0he9uO2Eos2jgefTz2
fU0h3pWyqDGHBxcj8qHuJzE8nRDL+AAGdTJ8Q3bgkY8VN8Zdx8MmuJBECffF3j71bPZgX3NgxA2I
P48xhS88MDabGJ2DicHvjqn72/WcSWf8sfn99oXeRNyrnzwuL84DJobid+ClT3h82aB1MxzzuH32
diOsoA9xiRI20C5sKCqgkm7vSKuJB1B2+5X05rZBppROnI1FqmCXw8sCFHn8GsNaAinOYFoDKd9p
6mEPIVwxhMUMLg0YTNTBP8qOoVNSFYXuFIEQSyWyJAsFDT47xrBLa3cT8LhZ2s85vfyxj87XCFgM
2EB2u/tr+nJc+Z3YZ9B0UiLAL2qKYCXkryF/k79LXV1KkMTBMwmauVzDK0BFL+i6L3a21GIf/ESo
Q8mUmB+Ks3B4OuAKHyQEKIK/AuzLAb2LGHTqumhuUTtFpYIzoHEcZB9askTc56C2z8FtKpaJYuzH
ZglizvXkAoKXCzkt8aTwxJASklbnhl8YhGOJyq6qC+sM7TjACIPRHqQiQThvOISd+Fj5K559KF22
l01RqPQXPqdp3xKJxbj7xYx7ideOWXnoF02kYn8bMoWXn2UF0NFMRrkbiQcmRQ5HfCm2LQ9t0BEM
T4e6kOysDksoTFkpTUPJ3hNfwLJxHvvdQbbqe3//ojuZmJ+wrG2ba8pPms6wLveSfEjSG0l1QkXr
sU5m0ZsAttLtMww/TI38meG8DoYYszknr8V7Eq9hmlEHpLufZ9wYxM2DtHhWRHo5gtg8zDzdqRx3
NQlxNdUAEQyJHGmfv5M4IraB9ZHvtIMhyDsXtU6fL0i6wW+lRx03ADl2ihmih52wlpoYTetMPVLk
tUzhVB81PlE91pGDp5rTqcpj4m1f3Cdd0rlEt+OUKd/jXu6e3fcTURY6N894rjZ5n3hXSavTFfU2
BBFoteWvGXaLSNYAPJKBGyKLgLOgRZNXy9vTkcmuoDUbhZkV3uBH/NUZt8l0I/3444CUSflJlfQK
c7y2X8PPpI6K/QwEPtqJDPTHj0mVE3eLuxiKExZXDJOYFiSVhHhoGk1zey+1SYnBIcXb6ZrJbeuW
RMj3Lxy8a56eg86WnlSFcpdwHRtjiaLE2tYf5OVCJwitToPnIKKoj8dgdO6L/gH7NRKDTG94cCG2
DsnyCmjrU2ueO/Gg2tIs+uBAvS1stUmfBcZBtFgpOTzrzt5X22ob5mDDxGbIlciyY6nBX8n5/xMO
OanMnK8Ag2ISrnDJBB31nWP5yauAYpU1N8BDiF8SzowkbkQUE5ebhDoOTBCc9uE6iJgtu+jO+Q23
wFv/34gXxIvny+jtpB8z/Q5eGiM7lQCTSJA9NwL/AU+CFXwSw55sz8xcJTJGx2VrlfY7uOfMSOHu
RW4JqSDRZ9NpGsL5TB9e0vlK3gFJaYaKa4fSDFrUZKU4WXimLHnQXwC+jB/sB3fHovh9elgbg45U
sq8R2iGqd8xAA6Df5MB+ZHFOjiG1w5VQSHvHxzCmarLzwzFxUuTeNyV1/9+zl9MJgh4jQGeM2q42
6ZBxoilzDsErPQb8Ir2n+zr22jO0RlC3whz3Bgm44AWSqonep4PCgE43jQrTwe35tpwCMUVosg0n
KwFXra/cr/JBl5mjTCBiql0BbxJkGfANg99hrbaROlVNIARgZYypyqibP5H3UF2QXNDVMeNyxGfY
ryd+QH7k38dZfFg2OBWovPgIvqtyGOKQxI5qKwYc23EqfDBuFanv18490IT1BaDzqe1jqf0Yq7dz
nxpRjJ1P2xawnFdNSxYKJDkBKSxYyGSsrCGmbJGiF8Q2lN5ZgCT+pw6wRzz7V3ePfJlK29aC3hhI
kqCEXw1va1Y1G0pixwZV8+oTZFNFob6esb1lfI3ERqAnjul1thItsLGwfb0EQwCJH5nPciUBUsIE
c6qaEmmTzt69y4qii5iYvIdBuIr8zlmjH3oFPgNUAqvBfgRyaPj7bIO3bXoSoUl0fUZyABvCztxg
iQ9icmk1kLlsEq1WtBiKiSEa50QwrRLHactDuEdmcLaxqMCauly1CCikbxNoiL5HXiEj2yWaIkZh
k33SI95fQjlC6Dnt7/9OqYRqAClAFIg+NolIj99iLV+ZCcdE+zccQwgRPpbHYeTG7ME4yp5bjQgl
hcsRf3NJ6cjgo8kkPjQJmBSNRCqqPB2De/j62eF8utcDJlxUP+eY0x5KwkSfcm2bPqH2+68P4o+N
pLv/gy5iMuMF64ju47aL0jit7rRiIjWKoDGkCKQzGXwu0CSD2D4q4FeNxEkKt1RxIbCsnD8aVTdQ
e+ghQBGo/fNFxGFQ3745yTTWeBzUFAVEWy1otydH4PzF+yDmDUyIKxJwkNvNAE8x0tIG0htis7k1
oETkl/I0Q3xbf4hUJ08pOCy9naoBejczZbGltmK49s0xVvR6ZsdehyYJ24rmTFELmy5SBAX87rdz
pQjJjQWq2yAOs8Y/N64DekXOn6bMd8+Fi3LdAlvRMR5ue7Lm0EZDG5NRGzilNio/MEQfeoeVQGeU
Qh13KUMeGzKp7lJlOqv47ICOpgALW7pZa6devaY0oMDAYHY8TNbrbzntMog4Mfw++5V1AFG+oLNV
9MJQ9shBi3oKHXT0EBjACBzDWsYfQQ7BVqZOP7dbwObLnkvwkHTIkZ1eZ9040YPLK5rsHuYYYBag
H4BfoNFNdx/hIXXZvoPgGEK9opxHcTQKLn/RHLUulOZKFA0R0GPS4dUrVw38Kh4XEwH0cSijRUI5
jJD+OwXySWkmcS/NQbfjRnR70jECGY1Ak6B2ez2aa5pnMzTG0lUMySlEbIM2RptGIHgyL9EJlVop
AYrzonBCY71o6FsNP0IwGrU5OmIiOhSlRe88ORONH0o4O2fVh9NFCZf245qmTeggTepQTV21XYPY
kLJR0w0Tp9/0HzWybT5VRObXd5wzfBRyii5yh9qAndFwe0T8qGo86N/2e0ACdxRZHZo9eW9p3YAW
cPEY+ca8kYgTRVMyx1Y/mIEHEw2hGbr87PCNdlx/3vm7LxqbGx4b7D3zzj03Qaulx1pzKu4/hh7c
FgSCSI9mShLvUt+QyrU8I6Vx130iVVCt0tgtmj6znhCzXDd2jKxQW1g2O+dJveKBtJ6bHx536Aet
Ba2vC2txoSRl+ebSHHGu6TYzoZg3LwFqoE8dR2S15uLG6r76CY3BoyZcInP00NaCzhmuRJbCg7iM
K7ncTE0b3kbmolJvdhmx0NSkkDc1Drel2fdjVhx5w+E9gvQb72lH283qqeVfQbB+c5zZkcLarDNO
6I52z4mGRXDojzvjat5d0mz2U+Cdckoj94mVcwNUxIwoQn+oN793Vh3DelZ+gDTH0H+ooLIXgY9V
4uo7fPnErsFCMuIA40QAvVqtiHJXabDaq4lSzqR0JoEzqdVkMvmeTAiwec1CqcWKX9QkUP58PR8O
9XFOrf/If8fC9ofzuda+Piq++L6e68Cf+/yi+JVSzdz3FyeQlzkPKj129Xith5mtj1pp5buuG9tj
TUtdptaZ0pAwhhx72Hc46EVRd/R5g+H2R4/1eg2tJFP+1T6uh8c19cgjx+FYiDrwtkIKnB8tzmJ+
9OXFes2B5sPjUE4LsTh/qznRla9zV/trfhwKNfmo57i7Oc9Bgk5+mA+BVdTw5J/06az9BWfZ4Jvv
q9OCEtFpxSXhymK98aOrGKm9FX+9q+PCp/IEDgX70UU82Yk1T/24t1PknIjQMbq59/YUZhmRugUC
YeIC5LVzoTygQ0SzncT28r+wGudCnZsLz3Gx4G4teN/C5qIrLsBa+xyz8MGdUK8L9uKPJwE9borj
SrnM12rm2LZAJpPvb+e7pRzn+7t0FKGHMxqNnKbG62HgJ9xYG69OXP2wJ5ywI7GIRCKTb8exv18j
Xu4APGfa/r7hjEcUNzr2xvY8z0aL7/v7bvMf4cabpzkZsbaHRoftfKoigpm+7dFLj5zSGbHG1D61
V1zyBbKGp11/H/+EcFe9RkdNu6N8eTsyUNTvnp1pb18ujbd/3w3yZZ+f02OBJZBsmSjuPaQyev3B
xAa7kTnZEXACU/+DpmuPGIwwktEfw2RF7b027QRP2wO62FQtpNCXVXhq/VL1/BUEopRSREU8DcAX
I8dgN35aAUgo/Te4T/8+abu18xpcoaft87XRR5QyXpKGTOmBmHZC53WoDhLTQQZL7P4i27bm1xHF
JEkjmlsa98lxb0z/yEFKDq8t4aDVWhrj5qD6vvw2vzH0N3NOJ5dHi/r0vMKsupSVvJqgeQriFPQP
bfe6fBkcMyKfDXX3vBY9c4HOWusdhYa9EcRUnyKGUvfc/pAs1I9nxcia10HlUn6govQcWc+KAhOM
fTecEZ8yQfw+KefnEfnWlBSKSQCn82q3iCbdoNlmfpxfm8MmHSPkWUWGfJidkUqcYsRkI11HamP9
XAidhszjmTX2KaVeQjzcMSYPADDRVpO246t3Z/4LAMLDecGkNRA2pcFT88Mhox5F0fYm/3V/WuiN
9F2TdAayGGnVXRQf8lhnGNHEbu3bbZ3vG5S9D+a+EaB2TCWlD1ETInCqKaNmXWRKdb/j1ACulpdF
OkYXjf+WFnfwRXUk9jK3HTopiBplOAKWIxIgyCsiqJfBTaC5CDANdw7/BOjtSKRxgU7WEoUYAhZk
fmkvhqUFUYhaBRlVDlPgknjdPeEBAhnEbRUsKijrHUrb0SrtaGQ6qcc4zVnttTwmSJ06y4Yap8P+
8qo8c/W2ZzMvZaCUSvvuGe1RaA4hHe229RvRIE/eQGRGEAYtDw2zzC5KRd5idnyTJtO2114tyVAS
Kgz5ZIdTrbokcaps0y09sJpfL4q9i5raHIJToA7jcGVOAG+G7yTofr06OkvcuqVycjEJkn54XYeB
fNDKm7o8vlKVTwtvV6oYkcnz4p06HYqa6NgQAw3g7V9QpIEnpwGrOkRNpFmkjUTvHdWnS5xq3BsZ
A69bQYOKIT1PayreFD0sVS7fJPN/wHk9hgC2nIqrRdHronfk1y0YR6gBsgCY1KFMamyiTISWr75T
bihciXn07VDcdRkzlds127oPLtN1TKbpWQg2wNS1KxpL1qafvpVx1vKVhmanTyb0nNJ90atQHSYZ
YvraLKH9YX4OOPxtCujPtaiIzRfXcXvWPjYX5ddt0+M8iZwWrS9QsJ2fotNr6WhRDp8rhB2iRQey
Y9tNuSy9cRcso6s7KOE9BteKKUjeDllXMPS/PlUvGD/hX35ZtjZ3hkj8lktp49tGx2ase6lNXPXk
7G82W27ME+Jx7zs3qY69Ejsi+AWbMnUXdhaM0MR+0vgzutNdVEAZRGLb7hT24/eyoVhH8gmRfS1A
NKRCii5kYWCtETRf2SYQvdvuK0daxcFetZiVpGjKAiAwU7fXcGuGmock8V5YuV1q3TDSguTQMzTF
3K6FAASifER0/vXhdjO3JKgH+aaGSfE7sRtzk6SWWuw2c7u0YZB8Ufclg530lsV3dHoeLGihp3DZ
mJ9nPSagpiuqD23wUNIsQtebQ1R+qQiXFXrQuTkh/Edc6frUom7TKn7vTadDkTNzQrLHfbF8zYop
mCCBeu229hGZDzkIrsFS57MjuQmbPEc3w30TI7I82sgPDV7UZHvuwwie4PvPWdIYk7aYlV3evVvt
oDRT373y6mcVM0eOzwwjSUB49au3l1STYlum7osKNR3oBOyp20bpJPOaqcb9SvgukvVNWsEqTtkt
v960poyKbYPSKgInNw3S3UOFNYTc7V5qnSAEj0Ab4W+uw5vTp3aAnBa2F2EaIlDmInbcJzem43Zp
uw11T7pKalKR2r4dH9+A2NfuJMZmUtkYsGreD+d54cbqV+G/kLoFTCyWl/rrflmWF0B2UgXmGuWD
XT4okJ/F9tX6wqS+O/37Y4N6beg32v4ucwzTfVe6d9bdxGklzrs49BteM59bqk6Cx6/BhI3Ve4hd
p7IfIg+yUxfuIYz8ht9vuUkxR2VjRxo+7nQ2vNmTvR255DRthEOQQJihlmgluvPBcx6Gf+u7Vjzg
LcyHdwbnsrSBSggc9otm65xhUCbuDj5p28HiNSbvze03WnemXc88NUf3r1bwXL6/ejIzbdx3S1o0
V9niddzhHakPp6oGPB5BJ+j1IXmLThiiuWi4kj0j5nmJGWlB4NPZZtMnfJXZI3S7tVh4M7gM2USP
NSJEO9gQVHteLkQRq0ti7zzL4XmZvvDUjKGePrcGcGMxooUtaEM56dsVun3o5I2QNXqsa3VdflBK
PFrrhLAmQwFP9bq/hSwwo3lt3p5akEPe6PSsORvEiXL4GvvX23kuW2tyRGC69IVAUfV2docKqBCZ
sDXqnGdGdyJyj2QK/aymTemaIZKjPEBhtbECGz04t33z0F/sfFgBQRvV0sXdv/vNbX9h/nSm+OSH
f4Fxv+wxzECuudNEOGKn753pBQ5LYQ/65BZIr67y39ffNXgsbou7sTedcPUq8CoNhzvVOaNMg/oQ
YtWfRdDRbS72CPYAFIN37ETN8bVyYzonoRKgVGSiQWsbsBIodSUERWwZxEcHwCykxwi6Gjiirr4B
wCQ+SfXDszp8kbkNffvy96R4JP2rjz+kJN7zgp4Pu3jpPpUegD3Aub5qXX0AXpL4/WuJhJlJZPRQ
xioiaTTRbSDV77+dyFJtblIuyqvFMQfjKXVEs8K6d3MtlPLajBRkarlzNf1b6tZU725OjQpd/6mt
1Xn1XLWy1SXoEY0N85TRaFm6bcRO6yfu4l7oVqSs7YADJwC9htcYZ5+KnFRUME/jZ7Vpt4iRLups
WjRams3toyCImmB6qhtk5srNrwFfjdi7mfrSB0YdmGNRtCpBvkzdYdZ7MyiRW354fb/hgW5FLqLH
JOE0gUJK2fec5mg3gqmChA8zbSidMxYUwhOVvbw4ZqPu7pSvn+MHlUNINsuEuikHR20QcidcadJ2
xK24tHAoKSN01SMeRHDvaWMaNqcUgxqr3vbNQK/dV32EwommUEmkEilY+XTc3GDQRNxXmSeeoZRU
eOTUBrSCFkMchbONXGlj2Ava4z6F7KPJX8Br6fqgdYdQ8klfjsnkJsRjzUBCsj+wlxRJfjwpaHRo
R9aksQPBKy9wpDptnX4lC+Cx9MdfiAQw6RnVbZjm7dg2Z+asQbCpiMcAT3qhbQ7WQ9RobZc2kXh1
/hNcFyWghtOYNMgs3sPruPS/4ABPqR1G1Lz+niig+b/SofgLMf81KUfZunCi43ic2LdB7gpTewDD
hGq1LcIYlRNP7oOw7T0GwsQWyullEO5fTgzr56bbxE7Edcye2CGW93JL6oVL8HBde1/hOOI98a7A
zVQsdWew7OkNbZKwRFp+4f7t4IMJzxFaPexBPD8cjHBazyhZOfQmz5gx7Ff0vV28o1AdaGDVF9YH
RXxIGm8NXd3pe24FVZfm/gGKbtQbb4OTYf8QCXowCGlekZLmbUANyY29Cy0H0B0oTv69qFjSsEBD
w/bn5rZpp//hlHj1maalq4deg88yGNAJxqvbJOsJUGbHIwzRkPEhj/TUNnLHxL+F8x5BnXHOLqNS
h+8Rc3A82rOD0wsElZ54Ot0wS3zO4ThE0+flITzq3KfvyzxD45QrvUj5jIycCZ27SzdsT/MLsi/v
RZ+yyl8JJJQBrjDeCLTr7KUUPRMmxAcpprVpt36LlhfOrdQ3ExKPbett0+YAGYT0uzEjEWDC+C9g
1m/UuI3ORP45TRBNKkrquvszvD+ntA8ILFNg/YN0BkRHwguy48BMo4TqEnJ/SrRmCkV8yhWxlznl
4h/6j51R6BzA3r3J982JnFTdxkOIysGJ+p+XegTEvhBK6N+RCp9A2kPQ8P9xdF7LiXNLFH4iVSki
cQuKiByNb1RgY5RACcWnn09T9decOR4bZLG1d/fqFcy/ADCegSZYASIkWzABbkLr98Q5A24xyglj
Rnqxtd79iT6ZqSwDf1wfWD7NYsfP2TGUbezwUa0Kem+cTEES8rFPn58C/PitS+ha6LBnkJ5Sh47v
wMP/X5g4agxHVpCDJegcfhOFPL/dOFajm5zN3w4dM2uKweRCXjcG4FZMfzt2A7MkZPORrh34ezwC
Mhr6G/K/vt8PsiLJECCUbQnU8S1Z6exKLUoCt4xVekaByAwIb0V0nxg7Pl+WSjyudiVmeBPBVoEJ
O3UCFi8EMUc9Bstk9bSE+bW3c5+h9ZF97JmRsIUv5Tz4/bj5Xd9Hj2dBWNFsyillMreHOMCc2TK2
5R2V84mChIMOU5EENgF0Z0hgpzezQO4vw1gY9b0FCdWkf3ElfxQMaD7qgEO0SzfZA0wOkhDy6+y7
OtWrYtevukO2O4ZfEn1CsGU3YTKqzQETxhCP/3MB415+w5WG3IBs1MDI3pERtsA8gB5WWMDN4MvE
+06fbs05XDg6GnRY8uhN3SmNNGz9ZXiSiGgXlmTw7tX16174RNj5jAa1X3Ev7/s9COfzEk4BudjM
T7EKjzkEGG49EoMo14oZB2h/kBmAspH+tyTFMhT6sXajbtLJ+VPvzIprBqwQB4iUxVAeUgLLeZgV
v5/Uw48yYea4J/TExaAGcsRspLWxl3LGPR6RdTeCu6Jdy0WlbMl/al4/Sf+nYnhttNwyTDfzRdCz
OhjMJ0DWnYYWiG1RxopsAYo5BdMDxhvn3uEChrA6VgPA7aMDM8UzZNORmDiOz2RiHV7hDJdP8ucd
bZt91g2lzam/UDJwk0P5SzIOg5jY2ev7zQkihCm2W9ugAippiA0nSRLrGoVuZWiuNePYiyrOugdz
g+DePSS4i9/GsOTD0Zln66OfPj6JIuUigAdl/U8NThDtYl+CePByn6GfDH4ognmYFBaYwzI4wQI+
QzetEA1qf17kTdpZ6LwAeLFth8zDaDR0uomt/b0zp1bnWYWExcYjE9tIwA/m3hhQyrQAFqOCBlIR
t3oy6w030RmgV1iDMw21pOeORk+XHCrTmrsiL6Yvqw9WbbhX4aFBTOD5hs5bz6hZnqFZIRP5oVv5
WPENTiO0pJfhvc8x4AN8ZIhMuGR8yQeOf9mTeQLOlQ0flDoOhC2UrrroSCNIQuiY+2S6B30DpR0F
0rfBHgYX5o+iabJsr8ZRWmur+E/7jiIGzoEbngsBB/n5B2oB9XSLNx7efVYORoNC6Jb8cDbGgHqM
qxi7I9KB8ZSZ2J+IsMoYNmtz/ahtI4WE8vkQW0Dncg/8YIaxU1wUXD1ih0SdN9aqE6DAmfFF5U1N
T9MHrNdhDbFjw9cYGUgOcqumPCKdXEkoxr8QnQCUDV843rQo6GjJ0R/e6tsb+bByGFWA5/BorKKa
IAdL4/hk4of5E16Da3n/XL+pn5F6ghKMkpPRaZExDS3aB4/DxftD3ND8hfmjbnMqDQghjHMFq8mw
qYdkhRPLlKAQosfUET6NuUA8tq/IRj6BvfqT1g9k9TScP2sFrRO9rkRSduEO2zvWIBdJZXzNu/6v
CKAxPcF03LJ9RO2eysT4fvnyXjhCKbSJqT9wyVyjuNd/a7RsF6xgZER16MCXjIvYrnsOadoebPY+
XpWafTDuPccUiYoZvK8B6GnebRhYMTUscGYQdioCbpGPMpWQLxZ2dq1goQNVJlP3KU0tPUJbFh6i
AfJne+nwD023Ebz0UFbcuCv9IAM6lC7Ts3hkYG3dbiNFB0nGYUDUPtKnQaRPMExMkAwYP4rFnsOX
Yrf6hZ8GB3Ccfmd2u2n2J77+Yj6b2JyT0ny2vETzrdPMnWjuOFgNzqESfChVttvt8mJZ1voGkXT8
1lPjDI7uxB+4XulGqEztvZ+8PQy9p49gclaqW4l5p7SEnUQDmVlku/TaTeuuJE46MoIybZdMt2lH
QLstI8Tv3ZJMeJIKaGwPn+liUvj5dJEQs/ObLgsc61OrWeHXxxxTw30LlGtw8APG2nrck1HuTEjL
mE9yhoMmU1INs47Eopnhi1ihk4qlIS1+ziM4OJoLbslslzE6rvp8A0Qg5kHUzcpDeWhgaJB0cVuR
gfapFZiiO2PFwCEMbQh5DHyQJ7NjMB17pIaOc/aGAdH4najG2IopPWAaHZjpjKPww5vcpnwMRuVO
Zza7Je9O9cS83ph9cGhlF3i8qDELM+xdooTo7UB2GKeSBU9AuoEBGK9JXwaRlMLgJ0bFWkIS0nju
8Hu+HcLxYtn7sFWwseElweODKx1ONlTGtVX9kv0oSd50GGfNE0bBERg9zXN369avK9snrV6Dbydi
TP70DLfZh+NEc077zA9RZUCLfzrspox6sT14QhSiMGNojfYQ7lLlRYBNuMZkDp7AWPh+4KIz6q5M
QHH+e/7SuLIzsyOnhqlSHOb+BKy3st/S6tngZzqjNadHT9ca8DOsiVv9mkflCmCbr4p42ezfA13+
NJxPvsobSPfriqYkBe5DgfuEmusNopfWS15P/SyuPX3pxC8h6VVuroGY8PlNLtIpsMtLdR21MoAB
xjx8kcYBjJSDFBFiRfrHAlxB+Ut+pwvu/udjl0+bi54uANR5fAA6gKc/bvQgicXhAmLSwweCBfG+
3TTf03O1JXEhYKvcwFtlstHyAFK1jKuFTFFOTDyHiA19eTRys36HtwF2xDhZULARvTbLV5/ThI5l
E+wrcpoPb3LEPityBj9MflG9rSpotv8T1bpuVGXV46Taw1obbJ6SA6yG3aXAXY3xNUbvDwwt14NV
bG/khAILjDy4/jLW69lGvbwX+jn0gVpYOCPnglPkvSOYAeLbI/qZPjrFVh7JV8iEQrSK37Tn7H7W
LkQAcIIBwswt+wURIvWAzIXPuVy3JqZZ772waNbNTjnXy2zL3gstEtrnL4QEQAvlzOFN1x2+TeUP
GkTWzHVMPj5YZc/jYq1yysqzDhoOPPGRXgnPE9SdPp5Vlh0b/MQDP7LZDxQP0km5GrmJNOvw6RD9
daeOCckAtLee6iah5i+r8DSyscRtDmsA25V6WRZn1invXLKswTNKBl40+yUvxJNRO/USpRBzI9AD
2tuKuGb0Qi9zmh6eOGgGlRWGK5mDpdcw0V3xj5E2fickpS7z28oFwnq/rSeWJk9naE+abvJSEulQ
FANcydMhqlMsTZWc+GHNKhU/ZH6Ov/EH2OIFysrmNL57WO952ZAhfY1bvvMqTaHfCCUw/jHl6whB
8DzuQRtPfM8AReqr0t0e35vErXobQt1/UcVHNyPsSuig0X69LK1aQvjjH1NhS0HDixpPU9H8dz+T
kO9iDBPOc9EJRLSSBa7kjCqg+7PRUMRSJmAhABcNDw+w0djEzVnW5sF72XRL470U+Sd2Jegq0PNr
V2ydqeJQ5/J/hZdbBy5KyZEPjQwAfiscemUOcbsM50BfBSy7wusiTyxM5btK+RcX9oiVln4+esOx
3byNY6qtRNVMIc5p83ECidEYbDqk6dgUMbTEOAqPKKjPLjbEGpMQRpvw+t8ADU6kNb7my17u1uYw
pKvPWQKhp+Hbl4yrSOr7LAcuKUeCp35sRVuggJnAIonZopvqrw5/6nY+wbqcBrgH4Pc/gS/h+kMx
hekBysxk94J7dgg3jKRCaLMb7q6LqHn03hAw+niu1JyTHEUsJyo4MFzqmIp499kyr1K3z52C7VLx
eK6YGGNDcxtWI+dpOEnjF2iw2Bini+dvfoORz3BxOfl5UfSM3nAcN1PaYIyB4DQRpLdkTabrznn+
5N8ElzDsmrpgBMic8XTwwpWOMwV0ostfuVJ94gWZI3D+caxytuSLUHHee3Zx8FzsI//KBeVY9Zo1
H5KlRl2qmjqFutFlv0oPEjJEaHblfoIA5DkbJOqyTYh9AS5ThjWG6RLyRdom/B86qc5t6RHZtZwQ
mhccO8XT20UAMxnVBIMZkLD4B4cjgq+ryOaneZm2sV0ynsfND2IwYZng9MzwYC8O2L+MyUgZodP9
b0eJFttKuGDvErEjHCZreeIQ6IrGM8fAFrQfBekUZwmfXf0JvEJISeD0gJk4fLJho0bHUfvjilNP
41BjUzKwAaLbICd2+Iay1BgWSbOkRx6IaVIm20D1uvedaoLSgzpCV0fuIe3eMMUod0ylKJHD/A/E
4N0COJromtMFmxzsL2z2OdN4B7zrUSpykPJFxIgtOgmwXn4FxsTQgEnlchCjvBkFDKMNeUU/jNqY
ESFSs8mxWgy6A5umA0qBOIvVSeyWNK+MTQAsKHtoB5Tv0n5e1L0O2mf3cMrtofBS6IIfR6+IEpoV
8XzCoI9MJbyT2aFR6LaLV7Z45UQRME9kpzSzeisHpMoRQU+HClfW1CjQA07X34Szyk5JhwoWo2Nm
5Qjlpox8XpXXExlT4LiAtRDDjoBISJxyEAt1TnH/CK4eU7mZVMGKSnFuE4sr1lvxwidLlDpUSWhu
IBAxHrrjSmA9qPm4snLDyvDiJ189X5CSJbMQKhKRFyAFsTZOpqXuGDzHyHghdogdL7sxNJxlmK9i
htOY7wFwd1euhVl2uZLJWvUIne4YvqfrcGp9WKfq6TVxeCj4QQ52Vi5tfY8EbNWc+B8eFVZWyZy6
+//Vb+pOvi3FdbS1X9QNMN2HhaKMsTrj37EB4y8SmIldtWtyOgAO+JNDmz9ZkUSnkC8CjZATm2Xa
8J9oiZNzoy7gWorZN+JJvqHgzCW0JpqPywrwHv4HRRMSCAQLwDV8Kx0zq44TmSXHc8yJ+BrnOirl
1TBbkxfCgI+5Xi6x085jyWXwV71s1h4PQdY4umCx9jvYt2iEGfn1fqP7Zb2kxGMCWuGc9lK5deZ0
2HCqcXCSC1VVHgMftMQK+GblpeSfaXuIBdrg0hPzF9WA1/qFmlejosXSImfFk6djIeSX10yI+9qt
wXaZ1fGPPSNtDOQvyP9qhtK6yfEVyrsYdjheldgCpjZHFgcHUiD4FRUnyMtq/r+qEc46eLMvqk2I
hjx7gsNp0LcORw7nEDg9fwrl2qgcWILMhJUeZrTDc8td5wYrzM2aOY9cnKwF0Vci/8MJ1y3p31js
gzB70leiwA1YStb4TGQuDEK6ZqzG2zvo+7jPZnYuQ/2bgUIBpRC5yF+qwWSBZ6jDGV9scPYONTOS
rVS2ebRJpw0ZRiA95ChSTYFpI9sgy19izDxHhUZu7vt153wi3JnvFCCH4PWHXb1h8d7VRca4JDPr
S3/nbaGIgsb2kK/hYA6Ycc/SRzsbR0D94vNo7zmJkJnLkzFeuQCMNuPb2UYL2fpjcyVeDjGcAQWF
4HXBB9NlUcMPx7y5JRd9rl7A4VDDsqQLNqcx/ZLXgjlKXCzoD8SO3CZRmkj16v5O1jXiSKjWMD14
VuHGX+nJ4wnd+ziZGqOroTSXDoRgcF8mWCXpnhwO1J79gkx3FPqEoxmqJ1YseHYe/FBXMEm5e1wq
Gg/1Tr/G0cKfNZG7ud3kNlV2JJoKZ8hFhnAI6dQ07uplcuFRN/jx51zCpgdh1mWgpDzRUhItChRW
sXhA1FAyJ6Z0OsSdFZVYdNnDI7hEuDvyS39pD55WCMDvznr9DLApFzxr0Rerh+qWLb/srPpAffxF
Gd5RSItQwOsD/SU7efMtcHBhUQXUzMle4tRHz4dDH6k4444ynYykW65p5F1duLt8ARitwyEIRgAZ
BLLF+uSFjYIu1XzVh/Ibri77TrXhNcopFd6OP8kC44fbQ8o0a3rWkF/9P94Z/f9Swz0g0wYXFa1x
sJQeWjGjTO++CYSkd3j9FIUpLpt9Amj6G7uQbQHs2L24eu4ABxsZayRIqq2d96vimhMnEDiwnpku
sSXVkwf4m8Lk9gpcRAhNcdT/oP4IC8MlBhhsT0IsOR/73aUeLYAzDExveOo44ph0wcxhx6K9Iq+L
0mPsLLQzCToMG4OXTevZIIBArGOY9S8DTAgOihVh93+D28BWyD6YQrx9ESw1Azuk6yUGia6Elyuu
dWQCLI6l3H8A9o2p9NQns6nFu+8mou+GU9yOuVRcJTnaILrQh6/SxH5eU5BWiMTjW7L50g9l4+/R
/kJ1kv9HZUmDw1WPfSIuXQd6rheTC6aAEwuIk4AobiYBWQqNOPKJqQmfu9l/mJ3KYzLfjYnjF8Nz
bh/k74nNWJa+CD516n7WFLy0xNwCuiUQ2HI/gpxItmm7K/NNhw5DrlzD02DQTWglXTq9FQwW7cze
D3+cbR/pF3yGF+QPjdEzvBO2Q/xQuBhcL+B17JNfGls6L9pylQghSEiD1d2eEQUy7MN8zaGBhoE5
Myr/wec+86K8OkmcGgy/LYP21y/CfS4V20MD+YU6f4mX6ldWqRV2lf6LJ8SWd+WyhAWHFmR4pGc4
Kvwi/+puZY1jQfXDHTAqtwKpUK4vPMLyTdD59OCDYywxNNDZPMzAhipsGXecRwCZEGJrViCbwWRf
l0dm+UW+aeqlnv1FMrJ1DaVKjgcsaACL/u1wiI3nXuUaDD6FAx1iLm5I9cT/IQQvttYhVd5g9ZP9
B4sNaSVzpClHYfKfzofQ1iupcRj2xFbrN2foQPRtbWmKNB0U4CXWnHQ9bAVI+LKrWqygx6g/xJmL
K7TtHQKTRVIS8+xjJBAG2w5aNacY9IW3LxdYRa/D+7RwKvj3jIUR6eRzfTOlpMrnssQdfhrea4/O
2WQLZgavjKgfwQtuhzlK7Zf5HjOq/xq0cZ89vJRbJc0zIbKSeBNsIIVlHn8rlxwa66kXJcdEdan+
5b26Sxvss7v41jIqRNglOm/I6eG2sNRF95XDP4NGxCEGuuIA/dKz9JZwkNfkvG2myGnmyUZYpg5Z
jOvGis/t8rOqXEJ/bYp7VJOYNY2tFnHiOoJXbT/+PfPiU2JTL0DWTZ1hhdBx5pc7zjTwC/G7yacO
K1r/nkWewe6GJmdUoqcwnMzT/9AvTuiqYooW78j2o3uZMpWCfkhokL7gXCyNpax62jbWkERzEgve
lFP59eTSKNTL0xjfib/+gRqHrXnIfdFlYM4/kd4RjkU6IIGGJxcrCpsYr/EVZFBP741wXrfhcFBJ
GtYm4nmf9EfIc1E3SqAgc8nDAaKViEkdStuKiSAYXrOEQbPKO5c9ir1hkbElw3xAFLBW1Y7MexBZ
yFe65D0n5zw6aFBMU8QjAaa6b1MMHDIaK1pvOYO/QQujbVQSVWJbUMgCAuhmwnku/yBi9ckJoks2
2HG5rsVDBfiDX3ix7B4iY2CVGjffiYUzZWon0iujsWsVV7jGT8p+WCzSC8iMefA5LlYveQdkr1Ap
KzgymBLEgonXNL5OxB2egl5FQAj5iE8TH/iOIQb2d0ggix08/0CnDrez81DPeqaTDI3aQx3O28Ez
3ltGBf0OWKFfGUiR7hIZaqtdukBqfyKG61v9GyDuMRdpTc1YaVC3VmXjJ6qt7qA3BNN5NVYJ0K9h
QZDvcNQBnLqZClkBr7KMae1kVT3JuSP0yKSQAGWVbMUbhJ8BVSADBfIj6m1NW5mRJb2QqdI1yZfU
dYCAgzqjh3imPADmCnTJ9BtI+dBhcXDMyofuUSJNr0wXXjZRQcyZR+URYxJpsF5HBj7Qcy+c5NLT
lk5gzqBInCdbGL/tD5xAODtweERTAsYUp9/spGr3ELwB/OLlTb5T7H1wJTPf0OOu4an1Y3qOavZh
fOllPs1XSxeD1oyC4MjZ81lpFGH8OCtqR2LTUcXYklR6/tA8hnJ7wL0lW6eB7H1L6WVhYmV9LGFF
ScwOysYJuy/1C+T2XLkcsAX8FwjTueoE4OY6WO+jSbZCjIOLenlSSB7iVaWMNHZo6tc1lTJGg4m9
Xs7nqIR5EoP1FL5Ei+3vaP0r2JSVtc/gVeDU7Tb9PvtDRaN/qX/Z/r0lrmjuIZWwnL2XMC3pTKyr
VxnyevkSfzOx/Vy1a1L5HT11jk+ssjbyg/K6tbRz+lURffgpwnhEm6ETO4x+dNXs7xPkY/KcyqzO
VsyEJ+4wnSvn4Et3kE1P/6iPnu+V9D9N8oM3ZQRqNgPnlqEhrkHSJvhkRUumevIPEXQVqh2I0ngj
JDYFOym0q4nLkRgdBUBkZoEINn/a2m/BtBOD5byhfhBAWH8H0FMw+kS6dMr/pm+ofySapfHQexs+
AjBWzWcd7gWcH5YZ9lWiVwScNha4pKyPmCB4tKFAQopph1RjMcldVD8URy+B7BbVpSOmva19EpMm
a1Gyog28NmvkR+LubaVuvAeehgNph9b7lN2HAxagROtt6o1gJhe83uzAUiZW7FS0CjMo0vP2nP7w
1DMZXkKd5QzbJzftp4CovntdPj8FqY/IDBFALjXmVbP0VlGytFNHgqdr4+YACaR0ADuvT88G1cVu
3lMWwh9MdeOrt2HlgIiVrhGZ3rfy8x0t2mBbMDBEWD/sNZJ5vPImLQDMIpyYz5PdEx39SFB/iNfn
ZKkwJDxCzUtnJ3FqJxfgpBcjeoRIrrJoD7TUUHB99TjdUUgkPlN/UOb15ytZy38CJqDpnViseQas
wvANizqqVKhLG1X3UCJ/ztFRlcxiC2I+XYi2FM61vzElkPFJs+KjnATXF2G4iMK6mcsRgV9aO3/l
izj6rV24GYxMabSeMKyhf/nKVT9ycuMzclSZBULOomVBhwmT7SKAcBjk3ePvmR20R/Ra6YbFkKpH
DKrCnf/cynN6K36gPnSzj18TcWUC0iJ5oM+3RBuS2uj2Rc10Fr+ERYpA3QGRUxBw08OmeF8MXnOj
QC1+u5sabNovpsYFVhAwNjQRv6AIe68lA5MSjbgvhLa0NwjVpf1VcNcY0X8YzgbydZJcDrTXsjcs
kFB8AZFTpjBfaSx91EAnWOsOdojrwrZf5qD9xrinzfTv5zZb4tHHMe5DziopPDfEEiyzLz7BAYWo
KV5TiAW0LfAd4oNOSbKL7/GfYQI/AWQkLGA8IsJ4Vq2mOowIFcsRJvYlv0CJk9WDH7Y/Dq0hPJUz
beIfhM7CVi/VJZXsp51sPjvKzLf12iBSoKjDtWePHYgyx0nkd+z/qamcDwOJ1s5+sBzTTeh5BcRL
BLY0Z8a1Q4zx5AfATrzopLDpWsaSD6L6QihCjDqa85vucLdzfrvWQbiBdHs6WTSEenzOMGbfawgI
R3UDanJluMbaNLmFMskoc7ipsf9GlMyyZSscPXwI2DviNwhkTToK+tLfcHCZ/4NLgJUDaQeRPw18
vXDGePStuuXang6qm/jwGQJLio8TYGXgAQwjujmyAKjFIcyQoFkZuLe9FAen6FGv2MIWNYW3l1F6
ksXXZnsN+IsZ5zALhWsL/CB+PRE69vF6iOiB6BQy8475vZk5cjtqKoW3KbOJ4H3e7Q15XUUOd+B9
SQIXr0Y+zwQCS74qb+n7MGlowpyneKD6mOfraisSYiZakXoC/SoOSbutJh5Upxb/LNHFJAArSkYf
yTdKlDz2GAVAmai/RvEMbJMxo49JAZMRmBh4Vk02kuhoOK1A5kcFksIxs2CTKnDFEclXC4MC7nkE
GXr/gQQNgCjui0XaVtZ78BRjTakdBhZEe+EELelOK1r43L9xCUM0OiPtxYHPqfYKkVXHYictSl9y
emwI1rFdOB8AkVOwUr6UTdGZ0NuSaIl/CwxJ6updSnRF73xEVvIs3Txb6x3Z1WMyh8tNgQEjXtjr
UE8Z24l+A1+PovJb7EiNajIXz20z2tMSrjD48FBJ8FZ4kcD6ic3XrniELHW46n1uo+5oJ3PeUGSg
IPiFsUx2E6+794+Mea0G4WP+lk8FAhJZ8lXg9fbIvgirPcSabfdONmyP6i+RqsTLJWb2rY3hWBUi
38bNVv12QrkO2KsvXzDUIZyPz3LUOfpeUjyxbNaRYg+CqTFpWOicVG4Ahd7GORywC2Eg8/FNeJiu
BwhjH4w9TOMn5bxcCLv2S58bW33KPvRaveCZAFM6zT1iKO6Ip8Q3Ri/QGRwIEXo0izhaiQ8oPS2B
5C6vZrAbtrOmsSWosBTbJV9TDTOuzCc0ka1G9twRP29mKsBYMO1QiB8aePaQ4UsoGGwYuGmG2EJ0
i75eIckIiwsTn4pnu/AolQKIbJy/1AO55Ewx5OLqNeimcy6l3Rqxpa/DP1hmpPSGKQgx4yQkWEz4
xkm2nvot2Oihv4cKsZnb9BQZNnigMbWMff6oNU++gzOnryeii7N2U4o9qIWi2KnhJ0AbzzUFIZVA
R4VL7wzTVzHLN26EgU+DTn9NC/Q69hO0IfCPKKkd9hORuHT0IggMUWDBBpW2qPA/34xIpuf6iG0j
iJPbAqIDJ26pkfNVutK2TLxUU+mcdKEfQwh21FrJltBvaKa0lrIFTpA7wV6+59/iBeiRTqGnVEZr
CCkUGBEkvLqDunXfQLd4O1Bnvc0XVpBokSIbIJy+jMIZsuGelQYPgxl3dtBhdm5ixe8rBwnLmGEM
/gFo7jdOtEl37wc4WsZM/Hu6RMI/Gszoyw/OGzeMtcapxpSkXzPVrZJ3yS35XvnJAZwf+viF1rHb
gmB+nN5J7pyIzJkw697EBEV5HEvCAvQ05rGE/4AuihoD6x10Ztg6zYBKJ5eE3hb7fndsTcLVAaAV
MX3crqgxDQi9d8HWRtoUWGiwl6DFe1TFlJrZmP88gwaoD9xM5Pi8QQdwBwfomxUSL1qRVFSYaxYN
RUTw2Tgnn84ltn60DsjiG9w0Vhzj0KJYdDwvlnZiDQDtU2Zm2+mZGTe3FswtQZJnKckaUPaDKb0x
U4W5IhOK7eAGC66rO4y9++P0D+ifroNCV8ucl01NtgPfJ84+aUYB4wvzF8hvIE5Y2AH1aTCBLNzz
AJBoV0QJOagnowRAsY51UjNbQ4UbgSFMf5s5zbq4xLhTxrR5RukBS6LZJQeWNzO4ySLeGZxiG0T+
4Xi/QTt7FwkSzOAvFjgNx3isnD83TvNqCY4H3senAScw/m4PTMBhwZto8iO8E5btrvuBtYaQR5Lx
oY/ugu60WGUy4JTsajHZnWOOhVV3QjaoXTWIxA2V/266BEevRzo7/spe5Y8PKDwjRMKIuQ4p9qFm
dda2DDCAcdgkLhKeb251KFyU9CC76Qk7iUV1J4oDGNlRNadgZTwAn3VOhVMEoUrG6efnc2IxmQYK
Jui7pGpYH+Z9p0QcvQTUyIbdgY0vrk/0iOUKpDT6mmyYbUBmcCAD6JxlET8IYD6BDg/sbk5sNXCE
/6pR9AJOWuxpY+j2+rsrhL+4EpWMttu7eleueJV0sFhGylOCvQc/HdhP9Oy76gD+HPCa4M+YRTCV
gvAH/8Ghak057hya13UKlvFcck8O7BrRRueBTjZT88MglFahLNGdNSacEQkLrhynDE9ItrSykDe5
qU9E0hMPtBZlWIqyH/AtskDSIBUFX4bPp1kcpBNz88gGwY9wjMhcWKdpvuS+xN/CsRH2DHVBZyZ3
6qLJmmcpgWP6eILw0FVv5MIBged3Klu3v/SFFUiAV/b8k9sF6sn/pbRyMgxi0YEaXRDwsl3VuKev
ES5tab7WuSsswlV/Jzu12CQbXp2CHGEMp/dvmFg8PvWhVl0FMe0DLuY8WLnaB7p4tSBJzaqO0NJ4
ynWv8NFmUL7BRvRSTCXm3Sr+DnwIWgtlYdhMMib73q1cBAPU+LR1wZ2YnV/mCazKFdD+73t+00Os
+JRT7eNvAl0F9q1yTczbhF6NQek+PbHmz5QXBF7Poi0LJnTwLDRZ6ksOvw20qbeA2Jy64YEtyRGI
eiZs3xZ0Tfy1RJ/rYwHYPFlTRm3JCXwTb0hgCO8VOIStU84n//PWPx2FBvK4bx1KlOwoIMW7xThv
PjMlBAHOvPKv3GOxs8Nb106u0hR2GtfEwiFc4HPNac9teZ7e8WOz4JMqeHtRNVoyh6VrWGV0+shm
cg69+uU3WEkqTqJf5fwiB/4zvErv/TgxbujFz3VgjhMNQmg4odJdyKQGPabDIFlgOsP2h8UA3ljP
GVtKonrPA7467wWVIjHkjvD7vPN5LKD88fxOwWgOyKDc3IG0x4YUzf804OcdFhewpayAnO8VhIv6
JNzZHDKmeT+Da1DXo3rQltlaO/ypyZFHGU8sJnWvFe0fMkSeVqyXeieTrTqyX9GVhwCyc0DmenWQ
YLJD/39M9EUnfxWTDVcRIdmq4RuaCqrGrxhYhwcEGyZshTfDFVLs5ATEeptuUoIonKmHLViMFJQB
hYNTC4Tod4slow4owYesuRqgP/D6D5W25tTHZsd8WQyZjW0B0keJWwZRr9kXAUqRkM36GPr5uhhB
C9zoTpz/LbOacMu4oK0XTerWLDMNEY78nW3k++gVzrh+JDwwmTCmHuTAonClWyethjNoPRzq8DVu
1aKxgKAtus9N2u643xyyDDyK7fjULzWc9mFVIyFxtb2wjznPsC738DcmfhCvoGj2wfN/2W7eo3pz
ZE3T/CnuG7MfO+DcpYybj05bNpVyBEJcoLxDwgRZdJ37CNnTP9rS9x+b2+np1I9nv6pXfIgjIEzU
KVZz4Occ+rNm7Oa42SPAIJyrlnkpATzKOmeUR1cFSIbmiPMeL/ITYgPkBQg6WAAOZO41pyHwT7KU
/ClklA2vtogc+Wf/yu0Ywshc2ncX5DnWhHKVR2bbHWGafVXrya12no9ysw/PSP2xPcR73OrhJl7i
L/bbGXjaNtspI7En40z/w9DpewqBUXaopeBuwk33y1FvyiSCxDI+Z468W7dY87ypS5zZIqAc5mfC
tigc5qCqT2syekEExFh9+K3Dm3KrN+WaVOkrnHUDMpbJKIO7PG4bFH35o9qUJ+zL7y+7cwbcEMha
9uv7pMeTlm2o3kr1Uil/ctYC9i2EyjHlFJGV2gx4ezdGy6R/aZUZvQkqjpdCBQURUKFdNpzmV2ZY
FZk+1YEZKrTuRbBvKFfd2hPtSHeZ1ysLYATDL0lgojS9UHgmF67tFJnNrjq2dl3gLqBY6oUhNeaT
C3hlggBP6XkkHZEvzGWzF+aGf4tvuEyvQ4u6HAYwnpP7xmet0QRlK7ozZU0LvxqIjaOmPKItZPxc
2xMvh3F+77GRRDG3gR8W5wv6+ACAEF4LbBXG3SralhBfGHjkykYGrNJMXXMG903F9q2wONGmsk47
TDZhJIZ4ZBQU3PhRoI23Gs3NKOMwnxHWCS4P+di25FhFvebSj0yNR9dJGa15GWRQtwcgXoqnKUWx
UxBCiJwnt0YkwsIerUCsorOu36hj5+FG4lxDxTkT6AV+VK+Ak69bU4iduXyTaGWyBAql/cEzhzNZ
22gYgIMS9Q5rPP4dPLa7ABMxEB3S+9Tt6JfTHJ5Wj9o92fDwYYCZ2xlTv9NTn/fZvNfMz7Y8pL8G
o4tvstv59bh21M/wx6J5wQtQK0ErGaBOY9QAdRr3Soh1hIeI1emOFqQPvYSxE6ZwbFq7Nx37PAVv
+2l4q1/DmexqZRdh6QH6Je+KdXDuli0i4WSpIk76q2Iv+YsZF1qTB+MMq76+wSMprpfgHO+/cFil
yKlaZ+KpkP34hh/9ryK1orCHzEomy1zZiC343B/4mL5GoiTB3eeA0VYM0djtG6vKT+FkIdX225f2
SDVbND3G1VDWAYsOzXNsf7zCQXjNfCfUNxLM6Y8d4U3aT7/yIzqGtPcjSmnDN875kdlE9Sj202ym
gOsUM9Er/Zpi2gWuQ5L6ZKBgIfGnS4t2Zb/MZDvdvJ5/LV05UXOcqJmnwRdZ8Q8GDnrkdNKYtp7E
3UU5pRE5wIk+LHj7ULTjjxchza9+ROYL+LQySoXj2jjo/X6QdledUzPRqJgp0aBiBwt2jhvpI87c
7KHcX73DJ65JVvdB5YIzBOcFbh27vph9cOMgQI+aFQocqCBeieES5wz5LDJBRhEH2ANUumdhl9uG
fZ4ZMF4B0JM1W4BReX2XXNAcH79dsy+/a5A863lINpxlpcvhq1Lg8SiqJwlkPAXwW/E41Yklj9x7
p/1H0nk1J45FQfgXqUoBpVcQQuSMgRcKwyAJJZRQ+PX7XW+Va3fGYwvdfG6f7j4wO0K3PlJBu7zq
v+GxdGFSBiGuTaNaFX1XLrOtVIHLkDr6gHnEu972BuGySTzNnzerGAx+nu0CVFqzal+vmHrFUyfL
HXsuycp4Y6uokYZIGWVSuxCta981gZpoDtWAuL2zI4OME/gyZFgHHFt2vWZa/X6+T3BAP5zrgSut
sm5SEIJaiyReVfAP4YoVRJCAhCh0RGfi4cwy5GiE7UlGSDSaH5IpPGCsvvZUoYQq+NgYmZzmBmtm
TL77ojeY83PYLapHFhGpXogYjfd+hODCnOAUOAWhxxDWPsg1pKMhPgcMdjg2EA4l3KkgpnxdAbWg
LafiJ1mw8btexcay/mcRoLPRtbBbA2MiQf8h/0qBqHJu1pt0D5aUrm1iyIFnWAuxZeQz+yfngZQE
QsNCCh5C2wyosM6FGch3n3OnXgubX/ZU2KP5IsG2Ijec7Aal4SqB+d3lpbXhqfyrOq3TsUnCBGgZ
uNgEvZ5kyBkJPql/ji3wq6ckI4m0jWLsMijY3Aiv9Fd2bODVlfOGytik9oJhYF05kJMjc3hGW0py
WAHJamAAqIrD/kcmo0e6naqrNVYxF/oCaO37mVbYm1br98epfpV4WwF3Ugn0jZbm+eZ8NyZTPFJo
LRtoip/jwCMkoQ4HiZ3s/N6zR+bNlKNBkkYHv1iw67XsS9ZGpWR6vsGurDnV6NwP6SI0hjeq4S0M
lgDGCNgrONkxOLfz5HgjsrXGHNL2/EvhO0zjibI5orXFB4N5MHyWipBBjNhnYjwFINcBX4vtf67g
w0PKxh6XuwK2i+9aLea3owKXCWwD2KnqlcLC5MywskX93lgD1FNrjgpuALjcxFu+HQYzDh5kF5DC
MH0g8+Ayfax8wQj46poPkqC4bvyTnlEP7Tr9QhKLHPg6iqdzplLaibTRdF09dTCARYdht5jpFXhG
jpjzF8QLCwgikXWA9IWqhgN8+XKvUTwDc1yOORLqY/LVy+YelcP3pdlRmk1iy9zlK2VRHD4XfaHP
GWQqnUxNehdDOuDnp12Oo3tazSJlQtk3ctrI4XGPjTypdTUq0khE+fpalEgpSHea7bMU7Nu5P0us
scKvydO0npjffPgyymhm1heFsx+UC9SUAEwhzCK3iB+FOtQQVp9UFAVQJx4qcSaKQIqN4ZSso2QZ
medq8cZbnVRMCIAyxGqOwU74ZzqCmBapwneYnwbklNhMdNQcvM5vQ8B1Ue8FBqDzbjk4miAx9+Ze
r2jtItuFOG/DiSHiZAoMRAUA4/bTqIevfVdBCpJoX89SjADNfdZyJ4cdx/bcbwL7rpBo6YYa0klH
MTxqHrbSNQ2PkrYzso2VTBrYjqgxBv6yDFO3jmfdHcYUgDvuF48mdoUjO1984BAAO3VviKkBqfYp
LNp67Udzo+Gu5SUT2f9XHgfE8bb7Ts9vdpwt6yVhhyBcRvCKRrv1rLufbFRzk0IN6+cFFjMJc9RR
798AJBeC4pZD4h1MwoYr6CwiPQvIQWlKtD4lljDDCuYLiQgiJdYE5tkwsxddNv4elOSqGzu5ob2T
EF50NYu1U4EzIZMPhuTjAyN1x+lXLCqeou+6GenM3OlQ/+Su+d2b+ZTaQrfxLST4nHaIRKisHv6o
Bk4YuGTDeU4pA+zleBdyAyOGXnwePnI/QEYddlbs6DcXLkLA6LKjSYsIuchnK1H/gcgk9Se6P74x
S1oUQdG1h4jX17j66w8TGcqg2vnqIbUmxQ1Ei8IVALXMmyXlgFb52Ry4pIRIjp5MyEPPYh2v7WP/
Uk45HhnU5Is8m0itm0jX2p5k4GIIcqkNqpIG6tgjVDgiXB8/jx7j8+SCV8SnPiR4GQE61V7T/erN
pDinnTtvAehQHxkLW1/kKFXNvQ0nhPCr2tXN0a93MR1ebAv9qaozCaeIG9IVx1rKhZsps66fJuWC
ipcxDR++zSNc8ne/gbsR6q6MciqiQielnQFT4GElhIDSCScbDke9nDDnMXp1QgOOJSEGJ8jSOrxP
xZWraDtuFab0JWZSdtuWWyjBCPcwORRXXaepTjlg91vZDJQl1KMPvAr0VxX84gl7A9FllHjWq0Tz
27ts2tDdjzf7nLEObfKt5NjJf8I4Fu6o4/Qzz9la3279vhQITIbBS11XJ3Cldomm1niUU/B3LAan
aN3//LKMgMu2yxGuDKZ1NP/KLgeYwnhzg0G670+4scXpKMHYNBABWG2u1JE1Y1vFsZYLfjZP4wV7
eQBVQmwGsoQzfIfD/+l9ZkOMnR1nYOQcMp8Siz8F1OpdzW4yjrYBFeOOhTHR0Fs0x/of1fEKCw8Z
k0vF5Ssib6KReOvPbgCGsJVgXfhCY59RJn5CIPXGGFPeKd9VBaeTAgL5MkJVAPtwinOt6oB3jRGB
NPBQnXBZKcckXMa48ylTCmvq/7iPWdkY49F4UbnvKRWVxi10l0giygbOIHyeAd4GCWEIpQNxOHJl
uOmQHbE9IBEqwSiE4AFiuNU83aM2s2dt7B4qBe5JGPIRso0bMFtS++QNodZ/HLKMGPECZ/4lWZnz
H3EyI+YbEnP93jAioNzRWKXKZLVQZ8ojZ/OMKavjg1XijOXAAKRkgDVpXpT8xBv7tiB9uBpghwwk
5+IZc8ByC+TPnqUrcxZNlUlOVp5aRfZLe4HXnc3ZGFLaKaYaV+EEDMKhg72QlZ7OadjN0XtUpGbV
iZ/A2p5EiasHy5C7szKBIjU4vNfUgpil62hirYFaJtoMl2ieAm2QU7uHSEP0vUAvkmLqMVgM/Ln5
ecGZRzajpZNPvQjkdR4d+88mia9gJ+Rv0DkGytTErChc3vx52e+/rUNSRMN15k1ox/1NWg5UTGjH
XcgF+qBiTLQEOtYbh1fUszkFt0D8uP1jHoZYDFs9vmB94GkExA+pkddLTxwGu+YAezAT7MgeNsZ6
8KCEEwRQdSixKwH/PYEQUdrJj4RCMs3ZoNQBSuU9+0i2UMjbgVlDnQgv5dOHZQJHkw0KE7/EIV0L
doH+DKEAtFOcjvmgmEaj39sl7P3UTENNRuC6AXb6oEWy8RYTbFTe076SCBmcWb2QgytpjFkiuTzc
vUbgpiLJQI0VbFx6oc4HrCQNgU7QRq8Pf0NmYkLR9Eggf4vTm4wi91RAdZ7YreW9tf7cAdH4BurT
9m6do41pOqk8pWhJRznDDrwF8oL9gqDM9kwbFCry4B+Hr13vAoFVsgem0n+4Wrg6lao32dL8TZZf
Kni72qtEKqgtEEFAxP00R6AupIo+lMrvKIdWoo18MnjJiA+T8D35ig6ACNreoUxE3KMoBg7GuUhf
+ZQs0DMUvesg3/u+IKMAnXFs96cP3AosPMMRB0IZCDfHOB/hoBSgHvzp1v4h3inL27w/kUlhs7hz
02Ie4KrWvqcIXG3q9fgT6pGBB5tLYyFvkuMHi8Wf20XDnW9wYRsnY7uwZtwDylWy8+e3acBR/8s2
0u8+J7TIGC9Bwusc1ry2BW1fR4dgF6yY+vdeGF3A2SYXAC4IJE89M0wl6sVnRk7mwMxJubezRcAk
etHdfNFMFCX0Fa6UdA6uAkgjIV4pyDpyNnqBxdFK8FP+gJoEl64XtY0YkpxZwGwOHDL4NyBHawRX
AlDWta8RpXXJpr3ypyBthsKfgI7jbXKMLUl2QS8Fa+fWHzoGeYobQMXIuN1tfylKOFFONHbpyYR8
Pz1/+fyCRKlrBI7p2qgQSwKWik/3S6+qTQpV9RNU+yuYCvBpcRNz7/345bszCkVB9CPukmYpBcyw
6MYEAMaDi0x7Ikoe6lMyIkRhXC5/7Nnnrk/AYiDSlU5BBboaJus62H4nOXJTkl5egV0L5M85lDGA
bVjd710BiaKY9ayaFzYM9BOl6UYKh8IS1yWPtTC3ptUca6dxOBHOHtjjTBrP3FCdlAShcInSp8mv
PNdP/b35cwYtXdo+SybwNMaibMBiOL6sLvcjjrsNvr3+vvjXsw8B40zm8i/1IGfCSqQGRwMeLg8y
50nxw0FQv3E7GwW2m1BIiuwJ2vnA+1JCKh/n0Zjs/pKKJh7lVCYhpC7jgv5lIYhpIgG00zZ81gaM
k9wcso74Slb19ovImFXJ/pLu9DsOKSthw+81s3BXbEokBU9jUpP9wMvltvt8IP/kawj5Vxh3EkXG
hTbYPJnUT9GESTkTYwAm8LcbAJUMqDxAtQzQ8d79koUXinWR28ReDmHvDWGv28YkUIYcAjI6UEEQ
V7jIwnZqHWzlQLqp05LA72KzUyetvzWjn+Y7UXUP3Lylyp06ZKqpCxQAyA16fImRM5gky6bIB21s
JkxXJoJelU84/DYuyNViYP5qM/K+ENqRL6hsEXzEl7oQkwB3cUgcAPlQVCjx3q8BUhIXTia5SKiN
d1wqEVvEu8hfMc3beyO7ZuthfzNrVEoUJsqKbRtY0j5T46XNJoRb3aHWxhklZ4ngWV/EmfeZyMl+
UddNWY2IpbQt7vEfyF/JrKekkjJFZdFD3YGjrMST6rvIlBUnFOInwByy1Ua74cVp7pd4vnL92xSG
JGR+87Xq5FUMOBYDC7exp2UvstN5gIHHNg6WVeQBKLwT6DtCcM+ZiAvlDducZFThosJ1kop0Kwnz
QEuoNtALfCDtJw6n1w1K7AONBtuODpYA5FroB9LgOtbAxcgPSd4ezVMlvDIgdngrQiiGHtGD9v39
3stwDP3fbqd87w1wUS0bH9QIKji8o4Q6BogNqD0nTUKT9OlYQ7tK9pKIghzXH4vcpoIMlcAKHN1n
HTGhjZzPjZEBIisyRgYWN0Q9wLZgyCXk2W0cr/grLBBc+uADapAcjkV5/EDGoiZhhIRF2dnS6Zv+
2mCySwOVryUS4hC0dJxfjyJ21pAG1PMq9BqQQZ3cWRXHo1EQejYutFzMK0PkOXsK4KBl6omfvtGk
zsefayelZ9JKtjLNI2t0G+4nlp94kr34dpebv1BM2i6zZyJbaKxlz6VWI+Fr5os+oGjIP43q0LJ1
zatRG3qD6lDh8WGwxDtXQphBcUnpcvst9WnQehld0VBOdyZRwNv8aY2VT2Iobj2anZIXeQMQN6gX
4k0RPd9UR+gnyKxs7oVV9ttgRAZ9gi+zdiKElTHU+LInIvWsn1QkziPMVJtxxCOpPElmCVdBNI7d
0sbP4wudLmzdnIunoawMycnAmtp8XiSbOle42pWzUNrm/K5Jd/cmabyYci1OWP+wduEEF8ugWUtM
CRSlQDW69mHGznP92MHWp/5UIBblPDfuUrziZ5JiZmAZnHQIcQiZoVclhqNjwMh4+FNGXe6CYfjx
MmMNx1MwHeKNTt1wKCsDr0m2VYwh9hiSsuRPyb2gm5PARiGm0MD94LsqrvwcvVB1Fgfnn+0m7hBv
KA5optolYjUmT0Rddi7x9KStnM1m3H5RfiugjyRHVXKSPwFJLpMyIWyvIBizD9V5Ic5xuEWwlal6
yUWk2SB8tIoJuk2UdDbTZhWmyyB8RTA0OmJoOAKaT/644OqMapCtKzt32KZqbpnPctmB9RJayw+1
Fn/8dtN1p7S+hl0zQnanRE/5u4rKSQvGZwG8DPgcg5vyx02U3cfYR8a0azYqPZiDbNGoiEHXwTkl
gAYQRjyjAXTUi6ruspTQv/Poi86/IrsyaRrEBzm6qNQp4ph/SLIyM1tYiNjsTgvNrSCXqNzOevIY
YDj95W267C51f8KlWmjkeJale+wsPcC+amGa9UbL5X+hch2jtzwrIFL0mbXpkMAp6pl2yGBTPqKy
1F7E6jme1cpOxZNCRFyo9hoy5YYFbdB/O0I+mNHV0LZ0r6gjV5ZGGYEAgZr22UkhoTM6mHiTftcR
wquEkrkTu2lPkkxKoCy8upXcvD8hJIl7atYaICGCE9YmKyhi5GfZJ2BXxvKMd8PkFf0jqsV+0uw5
8GhX/4+xCh/Rg7t3R2oPl2ZjzxKm1fwUfjMfAgRipo+jyo5IvutQJLiZAwPmHpSSagt5Bv3KV3Mh
KyotivVNXoIiATWOYQ755iSjIqzhKJqL3Y7NerI+jt5CegfoghKCjG8MA0WFCwErCnipcSVjVa75
4UZiPxH0I/GK1O7jz0D/8Zp1KIqviJ2Gj4I8hWga2hRnHW4/SGDIL9BOSacg0k+HBRBb6d8LhuoO
EojauKE2jnP39qP8Iyrl4aXs8JXAbNantx+7GZNl1yCBwbNlUUEHouJl7jGsvDS8NYvEF9CRj2yV
6Bm0h/U8QgBK/TIYAIk25ld6tky8gVhS154i1T75oaXo8VZ8FcmKzCifzbsEJJubNf3JMxAk8NsI
MKHLdc0KdhYdEsgk2CfV1ebO7TtVjDyaW+E8DXhV2s7fUvA2LvjwxDCQ+3uBKnfba77+ROTuggUS
0jw9YPRHb9NVvH5prtGk4nLAF50vGXuezgjROCSnH2rc/8lNtVaoV2/G2jLwQxFvJZEVwk+zGLOl
hw/aVAmZKtpMpgnjk7BtBkA+DB6DwO/a2pypIx7bbxlfuoThVGKhXEfwypFZXflH9iAVCHsbkS+q
94wguWkYk+2VHmNeasD59C3/xLM4wbq3a6EY+Uethyszi5JyMA54J/6bFTNodNE5PBO8VMTKRCOd
OoLr0GyjM4kZ7iEA+jyaECRAXknj0d2TkBHlTiAcuPCa2JCZ0RwGmvnDpGCCtvaYZcPrNTTQ9n/C
9CCODShUN6iY1+jMR+OaxG4D2z+DgAfhnf9UUIEM1If36Myoi3o4RyaLdmyX3eC3qUb6v+5Q7AYL
nmNiiszEEDbVIsvOkwgxEIJ2CDUPuN5cQL6eXKNswqInFG+3XVZkhtkPL+EZ8yc0r4Zbr6FbQReV
FxYqAC5SQqxKvKec7FdzIFIBVzkjSUoOFLyhADqhaesQd/ZXmH68RHJBwckFHAid+7m0Ms05wDD6
XPBYRBXExlDTgL/7MTf7BR8gQQbkvMW3ia31Sbn6YGK+kicPIMi1TxDNQBWe/gO7LVgzMO3zzXcH
VQUZcyHII0KsC5YpCHjdNLrAyEcbOIvO3SF7io4wR8Ftga4O4W8BhQnggIgresCSurbXjnJLKW9H
bIY7FVbSpKJW352Qr/puW7n2PxEZ0vo7VEV26BRb5LF84NaHz7nKHVxzILLczti36zBtiy1rvNv3
V/wR8LSmRfhgRpdyw2jtmyf0Hf5OaElcz92hfMK1/Ru5cqPAv6wX+Qa5SLfPLpBxuChiw0X9pqN/
btaMWXgudgwEPSWcHy2nm2pYK+cX/R/H6T91kVw6ag+xKphmtx9xjj9YyawT3cn29Rr3B1RUc2px
WWLXZIegC7FGTB60lq7JU7fayezGgn4Rh4Tlf8pZ2IwG/iXIkdFHd04zrffRg2f1occO10HMGJr/
+ityJI5DOpeu4bbA0NG2/lqvyyd28IUolSOonMmGC0t/ZxS/qxrw50EQy0uy0Jn9351lzVhsxC21
eC63h8173hyYNMh4aTfLgSkA7bS/ihKGpthKzH9s41vYvQPi1e2AjZyG3Vx2Wb6RX+AcIX+m94pr
MbN+kNlAJf46BnEWHSU2h/wS4P+w/14511uKH410MOkVE8tnEaCB+a5oHR3+jw6h+/G9+8452ZFj
Ibuvdrxvg2j/Jk57xoxWc1M6109IM0SQHO3D6Ez8SANaDCiO+YVu4ncIeru9+U/I3M/8pnyQD+LW
ccA3d/eeVzsGhLWs3UXVcnqbmcr+Jg5M53uFCsqLGCQ+oYNxlavHFVgs0/g7kzFse4th4G6pH8MH
z+ANMFRnotdPxNv2CYs3dhH2kwvyacBEmAULhVANtWi5QWcmH3h+eaC0Xfg37vDGyDU82E7VBRPv
e2cKPPnYPwl/w0F15/LLk/kWqEhkjIsZjfvuWFfho3myfnWKE5LvWxeyMB/4f1uiTTLF3ZsDawWw
WQw+7WBe0HvJAic5JgvXKaRvKBGkl+rmm+bATsssrbEugWGHGH44MCYlSpod+nQu8vxKfmH3Ym7w
tqU2Fs4FJEeJCoYxTFdEOtBqhN3SlLeqn/RaVZ3oaTpWLic30DOCQaYKJbKv9Mt3J8HtxH4+ggOB
AT3sNQekm4bS3PopVPbq1CZoYRvn6PAjl5OcLZwvPpHBCbQlewSrHs8CdPiyKoJIphEv+nkvtTs7
wpsH4VTGkgFP4PvME96DHmU2mHdWpnbClRZPBSfRhKivgyklu1yZq2bHn7nnGwHRETYTrn4nOOXD
OjyGqLJjOc2BrZshY6vpptmmT/d2vRD3WdBcrOqB/rmHh44EsZS7ajTla6CPRQUG3gMrInKyqOcx
12Y64fdJllrbVoMDxi1Z4nKNZ9PDsckmFQEeS74aWRXpNkzib+f0u+Ov/GS8AvvV4G8GY5jZSB6A
vW/n8JKu/ItAJNRJcfc3PpgALn/Dt3WBTGr65xsAe0CdE6SL9/7EROVNbvq4N1xeGBwZ5APQIUOJ
Dxu0GotCAI2DlAx8uOCFOUy4k1Lzi2vZH6xGxYeFgnSHwc+GCPCoCA9+C86XWVMftwhyNpjGABxk
DCVJNdNDpAFrEAs/fg0nzSR2QRrfKWha7LFvUGkRW6gZRz7BRLUF/l59Ze+N2A+oG8fURBTZwJie
TxEERmiD1LOZwjgzNrHtyucqYkscbOIKh7VR5RrHQppoa32dnWyb9P+Acjtg61ySU/yfODAhPFWE
8abHP1vB6IbP3jZYZIlTzm4jiJMFHkGU2D5EG+017jEOcwB4ffbaF52Rrohk2DZJAdsb7EptiN//
oJ37eyJpyx2Ucy1z8YIOB1MToh8bBvTyj1Ni4kd1X/BGPG5fko54j+DIwSIHyLewRmPAbCiiAKvt
i/+TJPAriKxDc9u+vi/zaG3yZQhWSY9QEGfw0KlJ+NXvdgh2i80VLvfSTN9CQcxtgeFm/rj/jHJI
aVylyL/jAwk4T5V1tj1OYPqLDZUc/g86IX3VGQupJ+c8MTZvaq2T+v+H+h/TBvK4jv9XNRReAvqN
VQAcqA7NAiQ+cz6wUtNply7i3w6qH1AOVm6DmcEafRoUmIB0W23o/XIE84Uke401wCyjAhDUi2QB
+4fc0Sg+CPv4z7R3ZTLF7nI9Pfxrh9PDdDdZ9EMXM0/qVyvD33XkUYfPo2i8YwO0O+oox2Ad/d4i
G6s95hTKUu6w6Ogg5EcAYZi1pOleJeEqD06rYTzE0rsfufi2jtEaAGsqlNXOllTpGG1YUub4y74q
Hgv0OHo/Ndf3vgvf09xuXEw1F8L//Ys/xTDZtYtkl+yKKaGaV0zjjfhzN4aooEG2PtdSu1NxEjtg
gL/p+S1pbW1TxgUHFHIEkAGcdooWxknn3xn1YUTyMXaiXbDx57Ae8p1xKoxxS0FvYeeNzebI+JfM
6nZU/6OMCMRdbEIoyP5GY+SBotjZnm00Z7tHqEmYw336wrZU3MHtg5VwJXwZ6/SFafEtd1R/jLlS
cL+tWZe2fs4WFLJBNKWhbIjhtEFhXLJumY4DW7gmY9oUkW5WnJKZSlKmHGsv0lQfWr7pnhD3bnPq
AQ2gyM3rS7Swl1DXm+lnFm/lH6pZIITAPymrphinwU1ANMA+TFYdaReKFzZDtke8TOxXdiD/EoPK
khNZkAQjXiXnAHdoY+C1yMZHAAyuSC78RbP4SikuS74DbJCgnwQbNaXZIYMJWQMAsfK9IyOnYg4N
Gn0i4oGUS391CQze/fcOYhtwaBBDBw5c/f5OOghzdf5LKIk1Gmx+tlD5B8/UtNh0hzfq4O+Iqjtf
/0CVCcoKUE7HPxDBasqUICxwihOy0Fs5LYjEiNaUE/my8EnyC8ienJom1js7Nqg1n9Pf2YnZ3EE2
OTb4L1s33i1a+SAbnpO3ImvKXSCbkGGTyEJSW+EL9jWlPbzt/8Bx951klUeiqQKgR7ZKDjEUNgDk
NNnflXuqH9jey+8Z6JhONqgauWgp5IUulxw8xOOUdIwDIk33c+Ug0uEpAL8cXzyr2hE5RzXtdavV
PReRtdo0QzDo8IbPthiz1Hc5FzGcBfKlxhB9DEbPJxUKOmboEChNyDYyxPiTEe23woimBFa/t3eu
MvysfeK4BgHmdUHyGTSydzd7QpjCfY0PzvlhgPvEBUWurQfTBtOcCJSZQ1UgMX+DlVuwDbJx9lTG
3It0wtz3d0GT+Vwl/2dUKHIhxLj233FsmZCBKMzKran/kbStob+IEQZQBEg44fBJMuEzp5+FNsby
Phy6+T+kPWa+guRcEgTAJIfg+QZL17ZqfTZLl7tWhNpeXpMP5nYBsEXS8r1jBivxrLhrJw7tAEZI
xHIgPxZNE/LUQOJUdqN3CKA0CBNuXSyZoJ0l7g72Cx98p7XOurSHGcFryvAO9XFC6kyCxP8SUQGr
2QV6yu1p/oziRSEjz8TtVDp2GAwdEFSgIMipOp2CqodjRZsR+bWflyzDO1izSkQeuv7NkCHdiq1S
/yb+XLZ/TbwfbquYFndD9QEIgxHTmmwRVcafFZn+XGTm7IJStKfG/s0GI1P2MF3XqOxZzax2X1SL
LHY1ipZD1qICF3GM4pH0kigljaZXXoeWsDc69iiSmGpMCAO1nnhKJq3legbpgZ+W9bH9Wfn55VZ6
OTTS9ihE7SX+vU5S4mDjvBGLQ99jyYfPJDrSlmQTKuSiyI85irI0Pxscg8lFkpzNxYyEoR6TNJni
8RpZHg/HHEK6jVFh3wiKSJBMMIR973DXR7OOvzPGTlyhO6KsHRld+ptRHphCHrIeFPCBr4GyJTve
lR7RkUjWfo/2sqrvMSotFGE2Vp/5KbDOCUzoPxs/rJH8FjhH5MiF16sBAA+c/0CJI0vwWuc1rt7W
CD4DNH21/RHF49NsjlUsdftUiIb4Jdf5UkvYBSOvao8EaUFzJ8Wd+xOZWCqa4olrFHgorEv7+E6p
d8m0Jg6Vkaoskg3uSdATEAP2u//VgCxxeUxF1QBvGZeM5ImLJsuZQAvzP2ZvwvixRZAqdfSXLKEG
QanBtCCjT3RIvJjTkcyg9w55Wl56ibaIPpceuxPs9z+bjuPVmkYfDPX4N5GN/QgigomMulLhzFEt
jKSFoyYuOyJkjlaesn/6+EMzvFB53tMk3OFUrflbtZvrBJ3S7IOoWoGBUUArgV7B8WDmJ5LRWAXU
pUeKwnqQ6CPXBqUhKildOWybY7Bio6fS+ALvMZSZWAKLZYh4H/0E6fl6hltnLy/JaPFcokuS+Wbk
iQ6UN6sm337u33tCXpiDpvWKuSXmeGL9fgjyCdGobcP5zSRFmyURGrUOHA8bDov1m5TTSvopo0Wq
XbAUNm5rjpt0BVzExKmxY6ATQfnmar/qybjFP2aP1w2dC61p/DHnUXSM618FZ5N6AvcDUypFnr5x
CE2QvtK9tx4TEqtzqdxEuul1+cAhhLX3x+lgejN86d3480IhJ3bnWBVZec5Nq8dGf1TcAa3/CCc1
ajiHQDsg9mc54sYPXj7jdDWRttz2hN18SfQD6DcfUGIeBtGkeFl7uKy4TlCZ78C8gKGz4q80Pzp8
T1AxRKpaWBbDJOM3sdJujB25Wb5thTu8KNlbek69wDHO+QLyg0/IXQreY15Om9ITlDqK1THr6MEI
a0+gCuFyAQWDu4hlwzVb8JJE42QfuZQo2ZxwIDrEp88pvWuI3GQPQgaUFPXsH9JTshg81DO7kHom
wKaDMGoJBa+GSDuOZ+jh8BJ+EdNkWINbDz6Jx4laZQBzPuKPGdyQD5xj7iLQQe/BrhCRfLz7nnhl
dgE6GIICAbtYUcTZXDXsCY2lmbwMc5ugqimcgn61sD7nCkB7ApXijuLw+Z4yKqCWHktLDBwVZyCp
odle8YJ8wULBBoOCiINHRKEYiwWPWfQrvvO2ajtnbpJz5TLI02tO0hpz56VPsNHhmjsiL8z70Wih
Gy7EbYrv81mMHL06ON/WiHqplkosdn7DPkL5iPd6PaKneTx8i/5Ft7LBoP3AWOvvVxgEpnC3pzIc
g8ikI7OrUYADV/xSWJDwHLqF6UzzmWZUI92hf+NbfHTHdQ2yEC/Kxwc7Wnpb0x3+xjgz4rCJ+Daj
zwcxuLwwQ0EP8TEM3t+sZo+iiToZFN6IzYqe1y7+k53JOltnrN/oWRgIxJNQA6A0cRpWJ36ZFkIO
4hob6eMWATSDxrWS18Sv58GH/v96gUI+bCTGv4Nxhtu2Q9dB+uT3jDNnwuDMUMMS4lDhGupvuInb
L/YU/YW+hXS9KdgIQLOa7PFdrudMAkXQYVjEAZeQVbwrD4WwDEB8gV259aDVrIfizoQh3sM9iHbD
eaKz6Vg6kJ5g1dGlzAQGhY+n4bw060CMAllCY84WxCBzrDB3GPmEjvxTgbO7sXzpou/rq7sDUwxO
CLvrTE8GxCiv/sXlknAz8vi5IB3bW4SQcNuFAfvIFvwxhoxXD9u5fOZHjAe9R6/7G+bbG+rXXd+y
mngE76izr8fD6EmZAKbkiTNbrllM7At0Y69urYf/ZERpR3wX42/MM+LveEj3QpTiM+vO5QrC9ngr
PBh8uLhxSwFiAEZ4WyNYbswFdJRnbs72Nr3zoPCZtROcuXdULP67oTAvsDfC9hv23yO+i2V7ol/E
RoE4D/wLiHxbnAwMk2CgAW5ARhPIgnkbN4+K6fbI1UUlxorXrk76ixcOVinkigTodwhdj7eqXsUr
Pplba62eeQnlxarnJDZEU/mYtHTFlH1hfUu9zA796CnK1jcJ94+JaFCMpmUIRTM9ZcLGhpozrG1S
+JxhfHVn6Vq9+Am6m3d739sXzwRTiV36njXJNz8ntFS3tXy+7Tm0AmViKjMYT82joEtGjTnlqscf
G6oXQ0NevOkUd7CXrlBDoWzJ7V5mIsEsNz3iGL4zeBDY8B7mlpYWr47QdhVgAsetDw/gIJurJRsF
w8A2xn5oWBOQhi8XSCGJl20Wy+jzUh/FidI7tKXv1t+G1AIhIbXf1umJC2SB2k/iJRrKyy7SH5Qe
orxZv+NUPPEoCqTCZWLrQKdYT/7eAg4iwIYkyucgspMfXFOJgdWHss1ZjNVE2LOxEZSLhNMFt3fG
ju9SOtAgmXFqzkwVY82P6kypZv5hD9bh2I3wlCmQPQB9DS1R3gfbHv44qLcWFYJepJ7g/SyoCkSe
l49jJkIvrF78Y3ACBCrErCOUwQ2SrpOu0WDsiw13QgVZm8p1ZE+R+XYjZfIZa90U0ZpP1Ws+PAQ/
k4C/OMDHGPXzdO7i0PQoPstfy4cWTnlW+aC4wDgiULuNPy8Ft+VuJJ3in2EBRtogL3MQ+iO87kby
Pr6N9CtPrgxHfeI8dCO4QlULFRlM2ncafjambiOuLdIpf1DEmhBHh2QA24L+Fr5qcoV1AZUboPcL
Aub3xdKIZugctWVuo6YaRgR6nBPXtpsCE2U22jrMXNa0FbKhNrmBK9EJ3boSBEh0C8wQX8VndGV2
6BFHWEab4jKgbym0BAhFMU7aiuMQjMj4Ln64ECZZAUF/65LDgcJnX43CywsgRSRBk5Za241Dp5lX
/e0xqW/51GhdUWaJL5iSIJJb6R4yLRqo16j6BnsGsxmMmXG0ksnBG3+xJuB9+cUiYZUneBRmTCmY
XQ7uQzw1us1i/ZzexoIuHbkatTz0IeuHentNjRGrm5jTCpcuVhTyKSYwsNMif4TQGlAMw+0sO0pV
jPIznmlp4fJHHh2V2LJONPw8OtFCZJHQp1tzZJO5XFFWUoeGRy8BqxUuD1fI9lPdAH0keTfcHVl8
bGHFWGfRjlnAPRndGuonfQG9aSjQO32Lb5ixiCQSdyPmha1OIWZ/stnXJICnNC+54qF8MZ7wC0eG
E+Go6kncwA7ZIyR0par5VLq+CQuOxr7fpiCEHo1WtrVN1fYKFinGTKmH9yRvh6/nxKauz+AqP1F4
lxfmFrb0TBoagO0aNre5R79Immvfc2Yqpa4gEG/te4p6A/IzE6+DbDAKTjZ1ksAhYfdh79W6FC9s
uXR14COk1UWrsSnj+1THouW8goVkeZ8pGN/gkO90FJ79jD861VSZ7c0mYqIC3bDuDA+TzRtk/Q3V
scnE2mMqYCSYj4ZT1Oas6HIw1tAyrNVDgikj8KQoq4wJzwjUspaw2HYG7JXKmJKwdKjPz2zoFPmZ
UAw02CSAbMwga4WjVb+SN9rSvqr4j7AAqd6ZroDDyMKgUQAJDVx7Ds64RRLpLxthQjR44k2FfPpj
z6kCz5e+5dX6RBjK0htYmXEB0zFDH761KS1+QzzMgH8nCqrO2uUV+C9VSUOcMNcNrkrGFn90YNwa
qhsGZBiyYTg/Yu2a+OWSA/J3PNaG3zti+AB9a5xGMlzXBYOfKdzuaPo3mTYXNZxbz0Ez07D9IReC
9oBSx1/v9oH49IMQFS3AfzTd13IqSRYF0C8iAm9eReG9EELwQlwkhPeer5+V6piYie7bVxKCqqzM
c/bZ5jhI8uymaZKMHgPPKMDeznRNkP9eOjrbEyZlS7GwqWxT7xdzKSpaPnPHyG15xSEzEUs05NwL
nuUpfNZUsuZtbH2PlZyubOJvmWXnSHoAhym/6MzEcyxcN+KER5zMT7J2aSefw0twvitEsT3xddmC
3sgz/EmgNzj2cPyj+dvS/x72XrMe37oouxvPriJBpMlV+EmafXzjeYnyP4JP2GWtacvRL1M176Fg
/esxd7X0qrJL19CzTtPcM4rvmk8KiAS8q3SU34x/lqoypdLT5pfgkl6cXu0WkqQXZw33R3bZ9WLi
RO4r2ULlJ7UDbXvqLS5CmLh2Eh0uTgMEwSjzfiH95VYnQJprJoCMG+c+AqwH0z0WVDG2wczWJRS/
zed1CBxSt+f7LHo4+De4Hi9ODKmar+RCjB3EdtegW31jRT4TUZ3WdhNGmp0zXJxUN/DnfOSGz6Wj
zn8ehPiaydEqX77msNsVWeFy+bn9vpzIvXm3yBWb1zS9H1B3k25az09Lw/OwomlUQgSFusViYU7Q
IkbHWI2SZJ+TezNLGwKMaP3TQmXS3eWjTqSC2CDL7BLFb71lrLq50GD6FTwng5aKFuVUvAmaTSJt
l5Ncu2i9WLoYsxJLktCbwQvckthqmlxyd5Yzd9RH5I/o2eU1l/zxXkiS9w6DlfC5Iq68H/Ty9305
la4knu93EQKL8oRWmI9pJmT+Ln24ob/2QpJyXIj0aDN8gN4/rL5NQ+Lprc/fz6ZHXmzbFRT+/HuK
mJjdrNb3vBRsH6wQ7YZZafFG1Pfag2+kC1/cpStz8fGrL1KUoZ2zKWn8cJ0lU2/C5C2gXZ+nxaDw
7jr72VWssbRCzkzSIjdn0s21D4niLVXN5krxdJR2X/0fFXqU77pdmUz9uS8nE+X8KBl75yJ4uJXl
1/ASWJqixehQ3jPHyoKwS/xNrFFIEODc+CfdGftEj6Erc763nBJbUQUzHnMZ6+HRzEg8dvFGBF9U
qQt2pTP6Y4sKzwO7s1e7p/tkqql9dbevEXPmNoIBo0WgV7cu0xdR9Sxj5fE0lWHcWLAW5fSUQMsq
+loi7ETj+bJ6+0gO7jOukcwMr9yxBueZNzp/1hkm7kDVhREj0sVDYxx0UivcrGpWn9KckM6/XWPd
TLJ5/F1r8D6S/8iB/a6VgadOAM+pRLROtoXEG1ykNEpBwLl+nzBbiCbP0urDpObUic+OTPTG99aa
1e3bocshwWWhwsYFyZXuA+v7wiUxPfL7c1PCfdSM7y232dGhu4FZDxJncxwxNRzn35+zSzX1zufu
LNy5mcUMnkSPSTCnsIMakbkcR442CGMkp1lMpmpCOsa/vDBQw9jGq/mo3fqpQ218+cjgHzMH5JrZ
txESikbPNgn1fsCzb3jPajSKseErMkfyNCf24JpoGxrCNztPPWm2NSCujtk2snUU3HMx3bWnZ0i/
GHWmGvwaJPcIPBa5Md319+3r2GI80Fi+PQccpnq3qT3QvZ4nGs7VTNuy9PilR6t0bX8YnCnbJETx
TJxXbVDPR/hPCykxNaicCgHW1ileg6J7v6y+JL/hNTfWA16WNoVsfc1N0QOyb57Tb1u8PTTR/vVF
Bl564MBhtmEgdZ1qSRFTf1sT4/jlt7V/u/8Eiff87TLMd4O9Yqa4TpbJoN0zH2N8HKeimzb6QzBY
AGKCGvgEW9BRLEvL9wtpIqIcX22hVUHoLhkkbgD9BlJd11NNyD5G0ujUz9Y2n9fmtQYD1To4KBMB
HuvMY9UzH6RJcT1I3nuxtG7Ozx0612MQyHrJBet7xA4E9lL61jIQu+ece+1conSpF8YmptyCqraa
B84UxZ4brF4rGL00k7X8B518+dDxDg/95fjMpMMjs6veH5Vw2NgxxWT97Qg2DTvi7tHkF8pfZHWd
7Q4lFhlmrRKsbObbRDkmMVnsz8hUNretebwPExGE0SJV5aVoWzxd2pvb7PqokPrNZ4LQrU27xo3T
RGtet9jvlgJTSbS4YIZZOs+IHBA8/l0+Hn9WDIm16juYlh6YL7TjGIXIsm+TikzR2uPnXsn/+5LG
jP8lLdE0qaJYLl46Jw/pbNO/SSMf7c0vx/vBnodDcBRyJmBXor3gcxd9viUVRGIQy/XSHvvK/lB+
/IQzImyJEjXKIkjLcRh6Pf2T/tm2EtPM9Dl4jh2L7/HPDQvLZWlhoLx2Z9vrtudsjk7zj1HqY3pu
MR1JNfaDAyg3tolAhFrMHDtz8o4F18l93eynhhXTtjYIUI3VWofOY1goL+tn3uVTfv+dZcsXPZsy
RdiRm+//nO/F1PRSfXaThoEYEerjMH9/z1TjnfM3NpP1IO6yvZ4JgqygjX/Em4Qzi57QgSpsInGL
1L2LZ2nzS1Nxpeup63pN7peTuh5JQZ7HOBq9Dsx+lzKf3q4MjguNdEIDu4/uo8myEkOzIR11zGYx
I0sq3pWWkOVNsuowO6TdbiJ6HmlhNdGLJXbV3bGS7CpGJgLl99XsvXodFIaXzhXbppUe+SLy68AB
IkWklIZcVu+BWPq2VYSPD6OL0df75SPRzID2Eq1bfx0o12/Pz1PtVmM+UHinNab+fLypy5iYbmLF
ZW8743DS2KbqGAYZwUPmoZ7F15vKfJj93CKydQTlrRsXI5DQq+gJ985OZrGrxmaqr2Jv8weXxHp/
wH5O3x1qZSM11fRwEbzAodUlWuB3y7R8N3da1y85Jez98cYX0gHjagxVD2oARX9clPolUglsFdaY
etNXHP39zea/me7ig6WztJ4bPG+t5WB1ll1SznZfFW/oydquKG97MY0RjWCKR+cBNCvNRcv4+VpM
9BJjBfquYT0n2anfWudrFAqa6FHNjnLVfQWFdsE92RszaouJCl7OzB3MQ1L/Nu1UnXZPSaWnXT6/
lDny+l747uGJWZZq8xKb1+wymtRAVrYXUCfTnGf7XFzW1eZm/bffeJT5fPL3Pkcv+3O2kWir7Tiq
XkfKRpWYDrZyrNMN6wMar98R1hC9cHR6z3ZW38nB9Wv/8YQjbliBX9rHoEWiLWaXlghxNkI4hD/c
ynmdHZs7CpnHucR1JXqNGK6fsMwxW3O97Ufyy7j4/ANp5c8zzUhGDxlLaLEltn+O3bGYgr8Uinn9
HGuc6utumip3fKowoiRhwzy78Gx7m3fiw213wimm9vjLvmNuF6uZzAeOKc5Q3jDS4vyXrSaHxsGl
VC1GR8W5IGgdESOwD7cj3L0/E+7kvZyYXTYVIzKLCMAZ6+WAthqwDolcDufLjmn558tzzH+eMfTq
314HC/nvTaN5XrsT4DisijdI0fvMyoqKsd8pFXiwKIFYOoo6k9H0CIxgHxS9eRkA9PnP5EuS0SzR
3X3dYSgdo/iWOGHicS4EGJ0psGy4JC/GzoiFg/hHxsj83sx80iYlBijqLj927kqeAyf6TRtuuv/K
tfTYJ6tKyVnNtWKcWp8fxqzXPloExBJidfhVvK5r0NplMaa0AVUffolSPT0aePEs3QKeD2D48J76
t69tGuyzg1FOkLKJXkHOSP2e9g3wChrJR2jfo+2XbUYkJjwWEFu+DdLTw7r8vDS/sr3nszhXeFH2
NbYdg9UToC8PEfJsMOH+vAyEbDaXn/wX2HEWakLgSKdWPQavSVIlWro397A7t8eOIQ+jRYnM4Unk
R8pUBJ27Vvvu02LAWHRfYmrNGbk/asL7eoQGkIYmVnY9FzLeODFciVXF1+X1EXflbpEA54QPOnOl
x1tUlkQrr9E12m/lmstfXn9SVjelRylbPtbundsg0aX/iDxRFXPAYpIk9MlAEo5dWjQeGhI1NPNz
0tBBAaX419sozG6yMZadbFVqFSN+vMpK//7nRzgsSNoiz2hgArqHiJT5qpg6dytxDFRdq1nXky3e
aNcIjpD11VBXTIFG6trJTj2FAqZQ5ag2AlO/fG/chwdThq90ZR1Xs4cs5Oylgc9uB+ylG482qY8c
EQolFreLP7UHrrEEKTKMvnnHeNsPMV6UACt2/MFp9zXLl18tng0NlKjlaPKFL9onO9x2wU44vdzK
jqVjh+bzIU3qVJHQXHgaX9jqQo4ipqgP5LHZJ4up49v8SzCRioAX41C99Hn+kYF8HB0TaL/yqGTB
HvtLLlT36WK86d1y8mODosWrP12IVUhZe2ZkDTfTw5RChSjF4zGLy+xONlaL2naUr5quIy3TCLA/
LYxWY4frus/p1t+nmxPWlD7tOAQmnFh8SgSYnbv36NrMl1NvlnQnX160HXB1w6NGThDn6YsvUeVW
EaVaETNmsoTj10sO4yHL8G01W0Y8U7wSQaDcGs8/JkVIe+PJeitf+Igeu5d/l1Ki6Onj/VG/tFzU
+FAaEJJniY3R2CSWDLnAx0N8gfUq8FsEGp+OYSGcPo75zjICo/xAmfMdsRP4hN+o3EINnsHC2RJI
TnN79pp4q/ePJaBl5sOuvAN78ezE3yv3++IZcWulBquq65FN16LYiFq2lMk2du1FI908ja1MPQb+
L1Oer0Xj0saGyBY342M5X47Pm9f9FxGM9bpqzL+tckuSzUs2rIFbKyHOx9hKffWRk74RBBYD++pg
qdKb7gaFBYb4VTI5Jrg5d+P+1l+0fgEPnYlzPTgom4kME8vqpncaz79R0V8D0qg58G94mR3786DQ
wPyNh9n9obftS4v8LyvZbz/VMyxJ0dOQzEVtwg9+tt+x+rlZ6N1tmKd24tfc73rBIClmvw36Jl83
hq33crx/KhnH2gVNc8DeYT7AQYCUO5Cz3C673ePYDlQww6afXN2GeCs5G2Or+vpendcT7di4+YB7
BgBVh/T8yn6xYxUgc9vWMQscbb2YKcvbYsw+ioT6zCMYFXFMnNA/1vaWBxP/aPsD56nEIrOJ3vIz
1oh1gT525Unz1QaIlvJiAZ+1xKdhWOJfurEosRts4vuWjx2pb2j+XZ4MQ0PIsaZy1WGHX4z1mE3v
6vFo1TY5JCrRc4ocUDb0EkOK80kXU7m0+TSGo2PIcIgfWJUW72JsESRlR9vGGjbjaNnZ9s+ceuD/
xftQPkxRxhY9wBoTYtF6Vvce1vxJZmiysXbvl93rR7o5v1cen3Y+2dmBp3//2P5g3wna/nVtc7/4
GpjGmGAOTjQmQzfdaxgTZn7vtcLMqKQZrjhTmWq+ujJYkoH7eAlcKyIaiTXzxVzv/JVpZTvL2vwj
XnaSUu2bkvZW/265wE4kEsUMxkA4Ngtjc4hbMUwLXfx57SRo4c8g3ugZ9eHTebg8V00I7pOWaV88
Qe4WAOvbs7g0PWtCEuupKRilUDKFbj1MRPaVVCMxPFO6QgpdzUxRc8x6bl5SfIEbN+Xj2LWurIaq
XoOZTwezdzwKWFqPwq2Y/Vgqxh49BssfQMPOpcTAopge8s4pnw33Dm+pwLoosG6w3rPl5ce1H6vE
WuSZZQkHojGW3d0/JyDNccT0uXL65n0ZITj9m1/qbnYXoaLNkc6+Y47I4v3rcinf+3KxhlK2KkY0
k3nEno1vJZAnRqPNv5IGwajyXLtVsm3b7aVyasfmrUf72cz2VZ5NtDo6ijqyTvScamM/kPgDcy0w
FdZ/rvVF/KISV5lJRBWKH/LjbBbd0zj00mUP3EgFPPnw3ZnfbHlV5TT1T232gQZYXLXt5b/eq7SG
4qK4iJI1jPNfgwJzxnPz3jQQX37kjZcmVZh2oWUMNAa4v95VPAMTD4DyZri8ldateY8h41zFIjBu
uriVDb2KzIFSb3bsVk4TCgWw8d87l1xRLVZxmr/FmpmPfDH5do8sAe/GVzkRnHpnsrBWnpgdgjQm
jbPle+0o1nQwRLnOqjkZXKITp4iJLNDTbNcqVLG5isIQPNyBPH7uP9qn9z/B2Vy59bUJQrjwceFC
CP2n93B5UQ7CbyS+sLcjZCzaoU7DlUnwzz38Ejslq/PWaqhaY1+SrM2T5UOVYUtRKVBcuHKTDsJ1
rIXv3y3UH5XMv50zLKxVAz7B5WJ5lj8s6quHYqG7tJ97Vh4e5WxQGuXbVLr0HG3K+VXz1Z840nZ1
WpQkg1dayeK9dixvBFhxQokYVvNK15/Xb9IFBCH3Yh3OAj6w7I4PHQ+myvIj63mLtUyCmeY0KB/Q
KnrXfHHdPqO50q4v3lEX8mXlTvi5XFcd2I1FdUErvnitZQausIM0utYsLvsdrY0Pum0y42rd5fyd
Wri9u4MT/i8IwEEk2OIfu4ToUXz+hPdMT0WT2iASzcCeBrnZo027c+WxorgjfcCxzczLuzpd5rNm
DTexIlOfDKkx3cXI1c5+X57wIzM4969d/cLo/vGfauaeLmKsnilAAg35kaxcUvXErxSlqFDP/OJ0
zn+cg+ek3Iw62xF7EXYFKs09wmrrYjd1Ze/6WMekcTjQIWuYHajSGgLMFH8w6982L7/ACEsRiTCW
aVgHmTzAqnr8KgwupQx5fyQYrnweJc2zSuBOQMb43Lv2sv8ezQRmZtn60UoKAlek8nCubUSQXz/U
Je3YbM7uEe6yq8Zm5pQ65m5qUgRO6h3fNdoBn86902X3YGzArXOLIZj0ErvgvLconxoQ9km5MvwO
OJa+N5ErP6oBaDnzIVl0Ap2d3KGNB9FayTmk5OHZQ73Ue3A8D4Ca5yj1L/F57ubLyvoo050Uzaqi
R0X/3314NsKToUeaOLZydadFvnwksdx25ofaua/iPLSUtqsZMvVbgbQDDXUeCWOdWt5/z2cnPylu
nvXsvibm4jC+zSQ8XCyLe00T4EeXWi0p77VU7dBKTpNDdZIIstZ6St90b12ktAonQdL0cPDyNb2j
ZV6ohyP755tFw3SiuE8E8fNeh91afzuFqZnolO4/j0SVZIjOCiV8AtjteqRjXmhY4Mre2cxyXY8g
BVc093H4WAPxhdSpJaPDLH1WpZ/78gtqFEevTzJHhXRu38y++5Zl5zJzRAdbAEPsOV/S0PyZObbo
vDlE5s1X0LXJo7QvsWa+rdBoXLv2X7yql14+pTg6tUI1GetO2tQoLoWIgY0EeLYQ42zeuySAzxbK
2eGyo5HPDvPDda61pCMUlMfEPnyCx9stRGjzhSqLaNfyeIsqNRcrt6ju41FiEKSEIbPQUYEVUDy0
DjMwwKa+XjRprndjmfFexV8llZGVrUaGE0VLVNefYv2/riT9thsvFd5Gnj0oQVLZQ6jfQezrLkfC
opuTzvPbqd7MBjeVmng7n9Kxn1xUkn5VeP2ia7x4W3ey+skhA43XDz+PxauiazK6IaFvH9rXj6dT
s1B/2hSCrstD0rHXp6eWhHhmP3/Zk4PRa0XLQpm2x7t7z2SKr1HY6FctKSYW073Moq+2eEcG27XD
Yj33BZE7VcJ9fVtJcgl31/EQtPYWveYi3GUCaNvppFioZtvZtjSBOtVfuFnZzu23YLtOtE6t00xO
1mq8LocT61i+NhHICr3XL08yyg1P4L6JHFi/esJztyZ9cczpJIPS43StpZs7lZtfyWFl3vWTNhwa
Jp84XsNq49WCaYl3hjD+44Dl22RjPf7cO5nZ/OFzJNH6XcvogLmn+OmxX7s3z5Pg3MEuQmShlw+P
ovbOlWL7QdI+XVm/PnuMg7kFvSilG4lWolDycNMM0M19arU+lX5zraDwrHVX+xP2XwjNripmDM3f
Rdk3zvYu1hEeFXdeEfrqL99zHfSrSKDb2LUNVy7TZYqtR0m0pBF0mW5UN2PrM9nw8ZXstHCCEd1g
9WbDjbcR3GbxaWhzxunpSfNNBfr5aJ+z9Vj3MvMRAmCl5xSV6Bclpx7VQ1ZzGQLd65OvAjC5n7U7
CJL27AtDEOdTeowTgNxoVX1qI800lGTq5g4N7KXFUTlXd4Fy186yP9d7Zjn7hyb+1soOXbV4oaeN
ZZUeu9fSwPLMzSKPLYKZydP7IGiFO37nLeB8WY5M6hNXHor1p99ONhjF2KKgSJW/Rzc5tXNZ+xYb
L8ZitgEjmG3qMiYtwxKsDpXjUH3B6cqZe9Vi9la8ByEd13zoJ4+2gD8AI7TzOnv/5LRQDtCA3wm+
U9RTRSzhpecoxmSvS/JxxS1XXJ9rq2rc4yZsR8k6JfaBPTTYuzXnP4ngcCYZ90nxOT/VUwMHs57i
L0VN2Al5ndv0UtEIHcTM/yGSJGfmMpQvW4tBKH9oO1pTv6p6XHBEUtzZ3O+zmfr05DqK2YyBzoM3
4JawexxftC8h9C+siYnTpXeb7cY+YnLqar0Gmud8efl9d04AJMFsXkQ7Erdpn8U8R6exN8eJJTXQ
jhNtEzpLBQRFWKK89n3HJBZ01bwYXmNoIGjy0dIuj7ff7nkQDH9Ry1K7+iODAmXK9psaValx/fDb
qFScDwmhQUT5P89mDDsXHNgt9C6lSfW0QKCTsxWtuz5OOBLj+hclTVM/SvPgSh27mX9AE5wZU6vv
w/v2R8MqIESB7gPcP+aQrT+hK1a7aIjy+Wc9Ahq6ip6SiXPhxnXO1KcJvPLlRGtutZv2t26P0otb
lYrVYpPMdyRf3Tmpct1VK9YNVbNDOi6M3Oms6/4pfBJwM1FIBQGP61MIlXDrWtcjVtdfk8b+Wt2O
HtrogjI+8s+gwtdt8EcDhAZ7BnuwD2RBpZtkvzxMirfmKUq90eB0hDGlG3bj5TdZunFHl1G5R5YY
2S0plJ4hL2H5Q2OCw1ZfKXDWX7v6QS8Kf3m0Q0exbv7VWKqqlSJMMqn6h0Fh1bMYUXY3lh3OJjaS
uN+8EwkTSjSpMB2lU0uCZPhXtuBc43gbPORCoe21HrRYPTsprNN/8Z3Ml/dEVSo9F+PIIx8c3MB5
u38VellG94jDWhhbthoQaRQN8/uyC/q2RaK67vr34zcwXpvLn23QfyNDtp7fq/baSv50Y0OlGYRr
YLS23bepYkt3kXa6VHBVURLFUKryAhAO7pHbtcLR5XZCAbr5djpVOW2KGEIYlGi9JGgKpkJ1MY7r
4DDebB/tZAPKCtw+qbsdl9z312UHv9Kc41510iDxMtlC5Bcs9sdjXpRYNWostusmPSylb67uEy+b
l/r5+/qN8ihNrw8QQYG8hSgRzmCHXPT89sf7dwXxc13G50LGxpH7RXQXu2Fpt/ez2KpYaMdHitB5
y4RkPVv11aAsW8VC9nATYu1EopQmL/2JjzA70h+OHBdhiVfSXzaVjtVt2Ois+H5odQoms/oi5SGI
VJmFHacg8EFnNjdblMpQHZWaKVi4qUDUv9dfVnOwR4BWtcCIx3vZhmg3BODrrlv2y8PsYF14TZe5
ZwdmkZoonmbZ6bpjew2/L4pPL+acrc1YDZCeRMdDdGo5Cu2u8MYWqfrEgOGHf5nH4TjaftPV82vp
nXoKO3vT2RZ9L/m9y8764HnN7mGMjg7/AaWxrcHefAC2YCK+wi+6PXvMZsAyFTg2ZuE4mCA4PBAe
PGVs7avS2AThIa7i3rWAeH4GkveqnHqqvpdBkhyc2rEPP0tPk1Pw+6mlEnQVjwRzwaSHuc+ptQ5V
dgOSe9Iah4vGsI8yn8rfb332l9/Q3tSMBUi2xppFEeRnboPTpqJejjPzgkzC8WYcWfp31tVlLfby
29defw4uc/mg4/m1AV9obMbzVfkwFpDGOYuV2jCW0XYrXiNl586/COy/xFY3EjUAfYtsw9Ln5dDP
dd0XfzHe1W9jbkuFT9tKspF0s499cfOj0KFS50y+DB4Q37iRh4Knef44d5fy+DQG1WXrqEe61cOe
TClkr8vVU36MtZ6Yh1bGCGbBKLPCoaclcUfQbHCSDE8hiaLItkTLlndoTXbVQld02aQYa64c4h3i
7/jUo2Yp+GM4m55KECBDaAeeqCD9oHfXKoVDU5LK6PTO4sKHnXeMK2g6/xwj5p1kvDjvWMhiYbSO
j8b/izqdFVdE+lXyEBamVfOoS+vaWaHgwhdg/+V7k+/MINbjVlA9jkzI7IDeB+ZVw7qbOxE5frSk
t6vT59+3mT5B99J0UdorI3p2GuH9Z+XqsYE4VPOblmfKX1/hPOdkSUXFVMeyy2NRRe5ctpEfng0S
e7ls+zA2CFCCKWluAxuvzeoPw84Oz+raWN1bBrUocPM43DXy5eV3n1cgnlsdAtpNUTUBBzWC+plV
lblNzGoU6/zlYhdgXqH+sKoQJxOu1a7+AigZX4cGrfDp0AD1jDVyaxP5DvsTl/gQ7C0e7dDjF/7M
6jwzzuqw/7qkoMpN9Vh2YBZTHzaPrlCwCnWNXVfL4Qzpeo++HTB6UmvwfXF1wnZ5/bl/gO/qj38m
Cx2Lft9HA+3Zd9TCU/3ooccRkPehHJbhS0vcYfFjB3A/20EWFg6oZ/B7iNW33SfiytdlU3/9SiGz
5v7ulr0A5MKCqHd5v7SJMYmZqH2cOzZUzr2/DCa6r18KhdipbI+OyLEH6+YJjdmXlJ7Fmxza+cAR
MQYONE/vbkA3R2BN3Pg27yenGo1aaDVKIFtIH/lWKwga0Ntb6fsQHdvpuPyYZwgHyaaIT6hNMlpR
GnFyLXKJXxs+QjgQ6xQI4dlv2ErPVBwquPh3+530Sc4cs+GILjxr8X7yA3sihNsx9uYUOn2O+GEQ
kQc4QEJw1bZuH1A7oFPOjiGI0xZ7mKkyRffNnu+5rnPcaLgRagtzpGAbUQo4VKGNFC8uOQqd2dU3
nEGeneuvH2v/oQWF6q75aE56z99r6VrX1oXO+OAoCsOQ6krrcQ3IXPh/fcTkPUp+Q+diY1Hwu+qR
k5CyxdtUOFS9Yhgi3XuHr8ls0Uprw7vbzmmshE+YA5me4UyqVbddbVbyC7F1VRTpaPpUqJsA2g4L
9esHV4fuvnEBLwrGORTzg8297lxsvjAVhynu/SDbt/NwMWMyZzyd2xX9d+wS+adV1AeoofgIrUFp
6+zqrNQEkfH9pRLx3Nw7Abqzq/sCG6ZTywPasUs4LShxZ0zMgBXqK89jEi7urZH40MQmvx+/i5xn
G6jra82w307a83TlyOMIh3bnv+x2szlp0VteXO9sgkTcNuEB0iiTI84HmqDOJVo1b6P1MAt1BFMc
9Een1vFQ/z1k2ud159hPtK5dxV6KYDpBAUnYBaf5nKcgKcrYYOlzaaWnoXGaJhZ1yN8gPFAADEP/
e//Ruo0nw1PPh7nxZWvNbT4zFU26Acvgx9mH2eSH2anT79TLDC7vy9HlH0+stlL72nw2E3A6QTGg
4Fpc+t1bsrZtUoHemyCHyHDD5768rwabWbS1aYFcrn0FQHoK0rBJv1+Fg/BBVQfP+1rjcFprxlrp
hhHzqWf8v/7K/dt+p/RkMQ6hD5nCGalwmLmc/Yr6VjaNKo2AliyqsKrklCltPtyPdHOlrPo+jE+L
enqqDAmbp9IDnymnJXpbTlNv6Xa6EIFzATth4LkRY6QaiQUgYxmKHsXPaXYJs8GMpEyEhV1798/D
Sq1BzCX9oQvACFhKAF1iXYMr9wg3bQX2VcbE36pcTXBoncSL0u2usc8GJ8f01OzT2ZRuzDs755wp
0qF8mikoFUbrQzX1rCSn8zAgclI7PswrXTPlDbQA/tc3MN0fKb7Du5oMz/3sFE5jh3Qi7uqT4dYi
Zhb3rsO49vd9lRFhxODeMUt0K4Ro+/ApQzQmayb9r0ODjQ+Vtn4V4stD+BHtRzxmC2wnmg4CNuMB
gL7921SNM7sFNzJdzcwmt3pYWuOAOm16ji6lzHpSfm3aUKmHkgs/a/utOQpHqOPeERDgdPhhY8sI
WTn0od+7f+z0iQ2LJJRP274zf+p+pg3MztJdjWMHrn7oPfRSjfBbIN4OVCm9LwP5SXn5lRk4P5pB
oFw7vDNoQATKd7Z2QlSO8bkZIA0QtOQjwJNSJ1oKOpzB6/vPZr0g6Y+P1Lx7d8hFqCwvjvn6Ekox
ejd/mP8ImEjacQSEl+41GN26D2x5t4ykdK56rPRy/+6pKPd5HF07u1ailm1P2vBCfV3qo9BMmhWN
jIYsTbc33fAJzbT/zvS4q9fT1qOwWJlUxEYMmppaunqsouE09tDCgADtxdhz2/iODeI1IS/CysNw
Nbao8TSdDK2FxR86GCBOXmgQmxWiWlGVqpdWhHrkbmOPxDURahyvBAjQg2hGmAo5lAi8DWjPoJIS
/wtexz6jiDuPQBLiK8sA09mHfVc4uMRNAOo9PMRn/njX/m6W6e6H675dsy8FvRx/vp3Kqe7OROTQ
whXxFPnwyv/UquLp8BSa6aght8xHE3IHAuELLS32yTv5/eC+fjzeqfwOwaeedfOlzeCCP8WxuPuH
rHX9vpMlSgB8ehizX8nvy2eyOWk8h3m08ndWQs4fKz4VrVIVd/ap+5g3XsH9ILhoiAtlkmCHzjKk
T4mDDCfUZMisaFV88hxDpHxFOZKGV4TIkXemLqoKN3gOfou+xJDX1qDS34JsXddTZf+cy5SooYxM
YoJzAkUkORRhbNTEqi1ZfuRLKw89JqjNZJybfOJ5AMf9/3mIWAjH711llLuc+EfIGlw0/rsgLa1h
iQN8JRsdm+uP1Xvye/O5pLPrLN4VrIVfStHs9+t38g25bcfkZXJMKfQOn6DH6lWncHrP/XtU8BT+
yiMecHQDYeylTsZV6SgErrjgTUpflgqf6hQjXQ5Nm08FiMtPlAhQrRcGQIgiwm0rNjPr5GOO9lid
dKxSb3fyBUGHeLKcSdbDnJdw/VrD0ZDocAmi+Vjv8vv83v2evzFW+f6HU1tdPf9xlWrGXU5VBKiq
RvYGmWAL5qUkxqkfjScWLYfz81iZe+o1p12HPSt4WoymCVn7ZYwJBi38QkehCVDYgBbgJYRuIwcW
rGanu7pKVgkv2uX9jtqgwkMXhuqWJs3F1OeoMqH5JJ/N4OKZ+p5A29592MsDIPwYQYKMaPg2IXKp
HKNYY00MVFwNCtV78V66RMZ7TXSMc309nbyfWgHKk3bdBmVqtsLlNzQ0u68/y4JZuGSlSlk38Jo1
ZsMnWvXU2/Nu5vf6oYotaVAmReJdR4XCWd0a3kahGyY1ZQTKjuNp3UlP81M/ZXMfM7tur4ehkawd
M8bP+0auk+j7gdZjXVnKeCNN1YjEc2+rgU7+MEiGM3BniPUwKLCK/3oJKG0LZ8oh6gAcO11vs+29
7G8uJhNraZemTPHGDa51qlwGHgJcmMMMHLauwHRPh/IzpIinh+dDJJx50/MdjuW4bng24VmVNP6N
7FD6cNw0Rbh3wlbFuRSHFqInRXhf/21fjnJm0F7UPqa9SzhvB06u5BR1RB7xumMHvQ5llM8vDa91
z9UdsB4t4Kmfy8MMjoxKP0+UcnWvlbjXJkj3wlVmhS7FA965TF+doToISKt6W9+7/qwtO6CbQH+c
WDP1keGX3TmEqGuDhdHAdObYM41FvpTl3iVAhTZXsK7cwr+PpokJ8DGAWE/6x2X6g0xP41UP2DHN
ScLqr/s+o+sN1rjNcJ684atcc1Q4f4gVTxkuA2+bTPg4XuI0C1PjwzoKl9tHS0AYoHR6nz+g2Q+H
73at/j6zz3BrrbJt0IuCwNZs8IRASbwLjM+/hXH19DEvMtXmkb2prx689eyDIxfhMuZPfo5FwfgS
joiuyRXwK4cgND71nrw1IRCHsWNZVxx8PC9jKAQgeOgMuPRSs/z0bM6kZWVH6Dz3q67ZipWNHXfq
5Ycp0/b+pqezHOeHCgKH+b0Dx7l+8FqT0RtGvuZIqgPdYygVTc1tVDWD+bOS8noqQSMCgAJyK96L
i2544sKTYUYWJjSv+qSjAvW7lUiqPkVG8jvge7H3l2dRvq6i8I81AHM88j4C5f1TLHeMJdRhq7r6
7m+UvurePhbGU/fStr1vFzqv72zrXN9n3i5XiFA131s9GvneX3KacXyuE+tMWiuTe8WKU/I4xW2A
q9x7ntWT+apx/8vbLa3q2WGyicg/uPZz/07zMPLqA7wcN3sSont1sixf1GarMvBQ2ZqfJmBiHkWP
j/T1WahDS2IiDuVNL2tID2tW97j6a8c+/uJRruAjnPnuEBTVTSUoZ/tUc6F12cx3fTmM7npGaypN
h2N6Oo9F6iaPvx6gHmp+68im4tvS08fAX5iisL32z00osEBnAQoLVz0/BEWpKvY4YIMAc6LUpUoH
xtx+C+/XMG5OQmfWHUhTdKqrQZz1l0cJtGaA0N+FFuNOsXVthAWxvDYWvW3HCrrOm5eZXwRE8QAs
nh/AOjvAtuM4fWRMlFyk3cPcPAxU9/fynDM0Go1nCToys9uZU7VcNj9zGD9mroYvT5Il7T6swMp2
VQ74iEauFm78roXLJUFleszMjKs0BI2KtOO04ModsJZxfhpgNEw8tY5LFIoK7dLySymljtYgKR5v
74kBX2hMwVkWtxVE9xrzhcWfJRJGr320DaSPPyigBqzxdPEgb31R0aApPcwymEoiLI/U3DekO0tT
QMmHqpwDVzaYkDGt4p3kKN3/GPGkWJudw6An9hug5WDGFih2HGCey3+hXLW0PU+vYI+lXv13Uk+A
rgV5BjcUSAOesT+jS+BVLGAUeSSnOjukgnkGv41n6XCCqVKgNvOL95eHYFtZ80xC0TCVUQM0019J
cF261EyvmowXzQXyGt8xNmBgRqnpePIU3oAUILbDIPZxHz4bMSx2hnDnUPmi1lW55bzHcUqm83Nj
jZxKAooLgVQPL35/HAbasHCCKsmVkWrGMHW3a6pWlGFOhmV537kfKDKK828G2//dXCvV1nj5r1W7
idwqlNC1W69bCwIMjvdMxYoqoniws14bvw/UjkquEDCyDqy55Q8sIDqXLuHRZanlDaD/nmZJo0U/
DqaNzk2TpXb+a4VW/T+W7ms5sWSJAugXEYE3r3AwwhshhF6IRkh47/n6u0pzYzp6ultwTJmsNHvv
fA3yDuZwwpOJHQOfd86DW2/dfU5aijOhMYTKhoMf816+h2oWtw7gs76rPXps3kKoM6cippqqeNrK
Soqd+qEQ9VnIRcsZ8ZPQhAVsi7DEsnkg2fm1/8TpfhEhhSuCzpT0XvWyo+AeyKLVYZ0PrXkl3tgN
c12j7ugNCW7Be0XdSeqC+zpi2P9ONc6QBJ51mJeaV/segxKq4lt+sRdF0yK5OZ2z6Hyu3wq/HmR8
etZiHzjyGkxfAsXjjoKDkBGrPmR35a5iLXWYULjBh19DGARkQSoQCYQ6C0du8Tm6h1JqUvCnWvQQ
Gf1V77/yQynCBWwvtwTA/6r4Lk8lZfCMRBccoFw33c63f39DWhJJtSZ2lAEIrtdrkIGB0cb2D1S2
eDezzSXkZSdeFTSBIG9DxorKRZ9Lv818wa4vnfiKjuIOlXTcT79mGcnfVPHscCnoVFrMIPk+IyhO
UGJZsvruS7u7Vli5Ieko0GZOlHo4HKH8es5J7VNLbelm4KANSJ18BaN+JEe/kvKvWTerxkSVeQnB
JHxuQ10Evn9RcjCpF3oQjnEscYNLieazvK2RGeIUA+8wCwwHsGiqWwCam3tPHdM6FN5MdFgxt56+
YoqFodqR2tTSBp1pFG+SK3tb9ecUu2VaWyH/cmi//tGFbhIOFLxKidVoUFqlhToiADDZxsla6GB5
UQ+YkdiU4hPcAoM2Mp07sJvqk/zNqSX7sBzHotSmci6Dnql93qoFvpYKRQMGuBP/QN6oBYDQJFFF
rmlle6nOjU7BUFfP1EqN8hFhaZWl60LWEclFS9lnYHBsURF+jyRW6nklrNH9VDoq1iHnX8s5Xga5
PJmc/n4Ua5zFoQWCQqW7Siz23STSwgSBz0esr9RbbsyvfN3KMzTCkP2/3cqbYQprfV57rKrPEXz4
GmJk6EeFcW6MaQ1qoS6lKYjW0WpNZ40oNWcsysgsUE/Rcg3rOmAPFr2wtTh+sVVDujBZXlj+hsTx
IOcsRI73L3i2j1DIahAD0rj3z6X2TX7hEXgNkf3NsZ5+RbxN97iS0eXL8otjns2PwT/updi+Eha2
D8YFHc59p7CMD/t0L00wTfLl5WChQCoJBNTRzdPNKP+XdYX5BkrwYF8eerNuxG+6eZd3ScCQBQ9s
1dqHfLy6w2p4GDKynUXrwZpB23AyekldqBXLOLAd0U1XYxuA+QFE2DANnRsrbobMircNGJN8OxSP
1pfGpO2HHHPYn0YgBuxVQm5V/kopF8raJ4nNZcegq3fk0tA6JmqSrp4DKSEKdy1vWjzrRSvkNYXu
krQX+PaBjMHlR7anY0gKkZZJE+sq3z6zpkjk69LiSxJvQxe9aVYz99LvfXpAMavw39cClpHo9mfX
mw9M/9zZ0TJamCxfZsSVxSqbHwtAdVPtsRGfqqh10tvPVavQ3QAdKc105GSBRH3bcCzC+MsXhYkg
4hCuCFtUiDbD+7mUX7+LsgJyzIruAacZaueQtO5dZ4lQwKzJ9gwm7YB0PV8aWTTBiQBAuOAwC2m0
5FRwy8cWevD2R39JUX/571X8Dug12n0lR6I2+U7looPQbiA/EeaHh7QIhaV9Zc83McW4FyouHCER
ggjo8aPC0mSwltG5owOAOogfJ6kf6wX69Qxpi8ATM7MWqRexMP1uNVsHlyErKMQI+c8hMpUgawKh
PA1VGOYvFDsLXZKmUwnUbdh8QO5V3IsnxxqZzo44BM8VeesvhSSLtPhhWtPEMXTjS1Sux+pmuPfs
l+ACHI2GPKlSyqr0sjJkUUXbmZIIUfj4xK4Svq7C51+x2txr0K4ZLH6SGkN5rhyXsS6uhDJTc7+0
GfIYNQbB79/X823mwdrjjMS6Pu/5uBwGUNY9nijvhsp0141eSnzbitZsVisWEg7/ijJvgLPlqaPS
yMBtw2Ge15Lnhvsk95HX5d2Ez+OGahzp3WCB2koYlgKgoSUJrwOJZgeDVk2i1L6Z371ZvSZwOajZ
JF0/zs1rYe+JRw+RrwW6jh+HK8A93afMTVirvsXUBIvxN2OHe+0vZGc8dvca8IYzX2SxyxDXLx6e
8irSPAMawpdkhVkyo6Jnq5PnT8b5GokCttuePbH70rnL8fFfRWs9MAwrXjmOzEGmACj7LyXtG56o
tB3o23T4eRyarnb74UQXFjW5AmssOxU+kO8PbbFEfXfDBkobogKlnlsp30HZqaTmCo7XaFKDQFDe
Ad/aiSixkvaYXmkVndu/WI/gj8zT16OUhp9HbgB2ELjGumoETvc2n1g9ZNLTSzua9/UXcRJxEJaV
VWsFqxptoks338v2XiSnb91n+V7OdG7nsrgt2yvUyK61LK/ly+4UIg6AnELTV7GM0DKUxe/A75gi
uc4Zirt8CsmnEPACN52VHwAFfqRPltmqgrSoXXzek8kDrq7kxafI7JvZVuISImfRLHRJA0C4gBYG
Y207x2b8jfKiq01m+yRDfJUr/HPiSknZ+kKdU/aoykluB3G+J3qWhhML7KaPv38VxE1PEGbtXBRQ
5IvuuaxoYm9k65fualdZ7FG2NVOtFGoFx9AOClFPwiJv+RKa0vD/ABqETOkp/JV+HPCBNJJ6q6bC
tQJtKHCLW3AtBkvnderz5OL4Ve15gz5SiwUInogqRsCQrzTaLdQSHRzW3gklRbUcLjsWuv/lS3qp
dZSjVEUZxnTDjZkNwemtj34RMFtXPINX7zsHm6fk0EgjGaybmdZav00a2CJ79a1KLF7fcijp9Dop
2/BrsXru4wGkZr62nS1DPrxBHwz2SrQqnpTtQ/k3fBegK9ZCbKkJSza1VVvgZFwnjVUZGOtLcSLR
ug8wGbIvfSE5O+BAjW3t2s/VNvTar8oIE0QbsM8HsVQAtIF2evz88fVWCjB0wry/c8gZgLlyEp7U
Z2iJP6Byd/XFpmq87wLR4a6a7m+qh9aqGms6vPKlc/1ahhrkPR2G+bK/lc4f6/6yoYz2EeqoGoKK
XNRW4Mzyo3jj1c3bWv3z9D66Nyb9RfXjFMWtrPm5GD1Lz2qOipCs5NU/s8ZvYdk+KucP/aq0RSwe
28/yvJH/zYAL07GCcWtdZrvOxSA7FQcvxLsvSh86ViIStq+ERiHnxppNb76TP5vKwnZzu01keHMy
Zj/B+3LBDK2Nazk/DIQNtCHiHft2vsd77uQ6eVJdCiYSv6xfNop/LUhhXcuTn1xnD6T2eflOUEFa
KItkUtF6qgQXFj9EIJmzssYhzfOvi/fxC0qZ4EEg+LfUyeYCdimplt6o0bqf/Fgq4KmNlWIDTqAx
O0Xb2rk/7z9Ix4XKnNppYVDoaA0eZcsFIsBhkGDs4itdHYmUVeadUOgdBCSHJGogeqaZQGv+Wn4Q
R/L9FIv7wEgvOh043NJUXcTHgIaVHW7teSqR+jdmRvcKPul8dy17pVDJ/1xbAc2ffKMt0E1eKrf3
9K9kkfxT2TuF9O6kv3Tuh1uvWJhn+xIFu8N14R3DVkThYZHIPE6IMu1vr9t+jHefumE200oYkRpG
wcdS7xe7M/juPXg158TBKZwqBqsVkuY6gm16D4wQixEkYDgfFToshvNTKpU7fpqpQVcJw/zTgtcE
rH4C/gs+O/TFJkKwb8dJJeKNfW/bBY0Q6BR2INcRNQgc9+ecbNZ40V3XcqQx9ELVOFPLLeIWUWww
6dExsU6fJJqVGJYQ9u/LV/kJfLgszfvb9uI9hVAm0gEY0uv3d3OhUBXU/f3hFe3e3SNjKTXMxh3W
FCrh8hb/d81WUnCB7g9WOzv3F3fLPPvrRrtt6fhCJS0bjt2sEHQWi9f+MlfZdXO+IQ7+vrZyNQ3K
q4WagrpmAZdZzGrRGRtkVhCs9UEQpslTusNoK8W+b5QyGvl9lSI68lb73LqI7OsPrQpelVTnWJ63
9WN/NHXA7MWH+t6dqkGEpffUwfteXWeK+7bjIEhGUbyMFlhCDxnGTCf5GxukezZO7bFoTOqLbjwv
ftr/5iVrZgWssN6ku/yhb3LHWWwnFSn0WKC+oaNi/QpDwjWpZHmjQRXj/PPKVjeDeU+wQApp1zl+
yTN1YqM0iF7T0tx0U7RYT9HOidPfdR/wOe9GXZ9x4NdC1Q9X8Aof/ilxrV5gOjJOIP1WLXj3lB3S
eYsTSNvuWoxNb12Kl5308ARhlIxW4xiKJins7pFVGpCQQZHW9o0Lw9kifo6yWTq34zhp3fTHKl5J
/luIzyJi6WZcwuNVOvan2Y/7v61EbcnovypkZ9YQ/xpgqQ0uaVtXwpJ4X8wO0Ma/SdP0fupukWcU
NkcEUWRROvOfR18l+hu+N3Rz6YIIa+/elqMiXSkrtfnoclfl7LmUatF3yNqIhsN1/H1+VGidOl6e
3+fPRHvTSKeiqw3EeZzOh6ZiuEiWV4McR/BeuoyWvaezAUZbOnDoCfL/TFf249Zdfb/etnV9Pirz
cmVdf8hyVjeVAs5hZ3uvLQaFZeWukaame73dkZHgfLzP1dM4CuPUzSq/dY9fBcHoqnKHJHF5NOWf
yyAnGYoRRKky36Tr07i2UtNF9Krtv+5fxtgqqz/X1Udt7hu8XZCNPaPuCTNuzQv77w8dz5P+uXXT
23r83wLGOa4jVvMw28+Lm/E52A/rNJttrLQ5i/YviNzysc2Q5r737SQ5hea+n0DXe3egtDONxDQ1
8ng56YqllepOm4hx+zr2yI+kP669PV2fuTb370lVlOq20Iz/TMQ2w2WuRGnqcSndv26DbX1Bz5JG
voy1wFd9tPqErAJmIrgDYr+ublSL5m8PJKSJCLm0H25CIxUhj1yyJnYwiNFigKTYtZbe88capcOg
1OdU4J79ifY1hVqjbLeAIfGo5wcqqycC6z0UrlIOvlBZvl/o01uD4/3OtSC8oOW+Yy0xHSLrvzVS
B8Kc9KSktNuiFSL4eShAtJoez2SGjpn2vLxsPUnTnIrHN8KyTW26sS03JTDnx+/yUpY/hxpDHE7X
UnoNWctjUjAs2mqm9+s8WZ3cidyX7mqZff1Pa6QgQVdSlU1nqYf06CVpJs05ik0a86/r8Nrai13e
H4vm/Ss+JKFjPamnq2F3d8zQz0MwBOhLiWJXW31I3C7fH8qyf1Js+Xf1KpGJiEzI2n1P1W5vt+bq
PVud94MRX5S0x2sn3zRfGeS+ztG8Sem1xJGNrvX97zbObGa6uVlCA14FgGK6F8tCctWW/theybF0
U5oB0IBzlGWnmNT7lcBaLCKeuCa0VQuB0OEHIOA5Es+d5m9i1JAyEVRAp0q4LOqC782wEAm0ZHek
iUHMhW1LOcHRXAQgJMwpruZT1Y1J0/yCgwlvIfwMHhYJ8u9JK5Mur2mCU2/+SCSimyq2L+z/4EXB
/3a3P7h9Xwlx85kfXgrFZy/bmv97OM7n2+Jplv44vXEdiHIQjQalZD5YuOj2/ewlexfF9vcH0YNC
czGU0WjN+0zS+WPV3bcv3eQwt39LP6hxFVeUEhLF7E9h9MgX7z/PIbt46lykEgfI5iJH3NvRa+Tg
LLwdxslhJnClaa/tCTTpBu4YEX7x0sK38rjKXSJG9XnDIdRnsu+0oWvOqSQd53CiV6ji4Nx9bXur
Y3CoySld1q3VsZoHxuredm9U8A63iu3CRart96WsobjxeMjf8g1Lus66pSfYKHgM761bd6K9RPcR
pT/u/evDC6QOUWG07WFZ1ydy8XDUkuLDRWlb2y2qzunbu0P29L5eutbbhD7AorRTkDiX489ypkA9
VquUaC0lnqms3j8fFGzzRH0jP/KxrZqkLUCSG+yECP6lmrsKKDrLj1znhL+vVVPx/nt9FnP8vRV/
4FRcLaLkolSQvNT7ydUWkatduH/COw0lFtGZjHGmuNBPaxtdrqUkubZV8zxv/ReqrDluIsLbMO4z
mwqQ/+ZaSj9L+9/0cpTopDdVK3yL1Kwh4W+6N6fPgl+0LPNlecHxUMKwMBdqYPkpMr99OJg0kPYz
H1q2vyp4+SgIud/9LKUVUQQ6/nw79efLci5FpvkPQSa3v27SXto0EEG8jwYxn6dy8v0BfpV7T126
z0Qji82JLfvOa4nyCiNDiom0iO5Q/MU9UMAdb3eL0Z+OVfBdz83QSzmEOYHup3wEv7j63Ym2t++L
PhEA+KJNf/nOOBGdXuPvbiqhGtFG8s92Th9gU9vZEQYMSWL5TmQbMGj3AXrC+f2vvCL7Z6vBz3mG
qbTAaRiTvpv04dHcWjFjCUm+GcoF7L7UJLRJfu5oAgV6SeBFqMT/KR0dvrjV8gVQJR3px9SYZ2oE
86HesxkuZXrQ3P4dPpMtUoVb4f4h0eUEHD8mWpsOuI8XIiDaCVXnyfr6QxO+4hdMcTNTqD7eGMH2
2VZMf6T/TT6OdQMXK97lV36w6AM5gmrGz6qzKBFmKOea8+lG/qZ4GxeaCVICczWBGyXL9mIo22Ja
k41b79mcx9uF+qqMxlmjBNJeootvakhQ6mv9k3JO6JGx7r7+BT0mNS5Uuzu9XkCLevwrcaxtsEhk
vZN4xVKlpRwzaXnraJ0pnchInZmZ2ory0/eSdfvaJqpXe6aDz/OeESBkABeYOa5gLd2K99K+x6P8
SvdyJ4QSJBV5YemL4W5Sb6R7rn+uh1DKW5f37dvborsP6fXL9+k7/VVAv70SZta7o7RAEe/t2Mdh
VqiSK0tvW9SzWAPUFIKvZAu60fxZLpCdkSX6Xo6S7QLesQRLnT5k9Rmlm5APoKjABhfZX82vaCsA
1s5iswA8yZVl+smKigxXi/LjFLUmPRsqFo6PSujE8WtMRJZ3XnSm8/rMV+ftZM+PL4rv13u0/xDP
vRydn/cyL5o9zv7mf49nrichy9Ny0ZLaSr7tPwtfJBAcqopZiiZx9adVfznTAmquo11T/60D4FG6
QzK2tf285HxHQ52o0N81qILPmakW5/A+tvWCXm4/1Y8fmFAA7RoRMfpwfoo+RG86O9j96v/SCyoC
6+ZaeSWho5LaadAdWL5DhSY7r16QmqPv+/2f3HX2XabDs6nP7vqnfiE06Fq/a0mx+Os4AiT7sUnU
gIAY0+b8Au9FgsqAoStpWLJr7D9XVAgDrUovoZ4sglo8qaG0hrlguBIrYM+KJueGPPvxpa4s1gnl
BSTbeboWyzePHa4LfLLfAw0D+uJubKR/CL7oKvmo4c+isN0BKJdUdzynfmA8IJhDNUz1YrVjFupF
VmPXIMKfv+IfneygI98/eq0GDwpeubfccPNrdDKqNSQodmL06k7gt+9um6E++KoFLf5+4DzqvRiG
CkHssq6v5Jn+VPBzys02ITZlNdciUE4VeaPxGvkeGMX1Y0C2Tpl5pxC9iECzP5PyUDiOxezn6ePy
W2iZgVjv9kvx26RmBHWzp9JGeymTvCotW4eGDn3k+LbV5FtmU943dZ+4iLvgu17BHkIFwKl5FBw2
2CwHwq6sT8QfujdpDSbr+kKdA8ZELrp8CBYLw/nyI6+qCpKzQ1mvA5rqsazIoGQw2bSeUyBC2PnB
Hfjj+Z6E49Q3UmiTLkGR60f9aMFXoLgHZG4BjvHejG2jR/mkzow/jHCjec0tAB/XsHaF4vFW1I8h
qWmFxky65wbi/z8Et/7Bg8mOScG9gAjOXcyeBrcLgA6f+A+T4TE9n4LWaa9CeQSQsZNVT98TZPsk
L3L8NpV2UHK5Op3hE6zStpjVAwQzQoSuT2ikTP3QPAkqRHg8Ag1j2PXuvocW7OvOQJJZjYS5EmeE
etx65KjMDhODaynee3USoGnwNAVU+eFjfO+xgbb69jcOkmSbd0DimcJFopFZNpLtAyHLT5jTGweG
SBgVFcRbLsIodq6+roQYOQ0aKBad/U8u87x8P1Vunw4OFcWnbAbWHn7jvfFUf/2MQ+xmKiwK47c5
Agc2XhYXA3tvnCljCBomZfJ7kxZ35RQsJFfD38MViCllPu8yVwUqB8+2Oz6+76L1rBYBGX2JiYEB
y0YL7ogOgPpbAEWASqXLl1MtPyx05v985rjTFQ0lrMKj2D6+4unK/vC94GbCGciWylcXwH5LD+AJ
CleU2fFhs+lK5lps+BvP5G59pkpnkv5iHFjDLS9EDrYiy5bORpvP9e8rwWEq+bVyKTjmbJTavWco
MFCX/1w6Jr6eB+mlZMtJJEvsgsdtOcvzvczL5wkZv/J1S0kuXhhle1K5XOf5xzHz6Za7U239+1hX
kl9nZo6I/2cBHuYYaZkWu5TM3tX2fBaPYo3tW/zUXCSi/fLN7zHO2zw6JztMfA6F6EE7uXjjgSwq
qdkNM3VVSszkQt8PMQi+4o2KuPRItr1JR2sC9WiHoyvcPHHbQvTgcdOn1eJ2vKKjsdNEpHj7lptM
rUXVg53EmTYLncOkntm/7389dnjDSXmVLu+3MMblw/ekUD6it8yjxzFKaAugrKVxgeM4Vd54ZAei
pgeciXL66/IImfTE4K4iWChuwTa/fPBYPnxyPvPD2/fyI/01ib/Hn7Xbd275lTtGbnT4XHLHDUmu
lEpAYNdjxxo5kljF6FiyazAZfpCl+CzuLtXDNz+AQ2BudmQKvuyLtaTi+JIKrmYiFT3GYCZSBNfK
Y7wcbWKWeu0xvh1rWwESerEnb3q09eg18MNl7j0zA3k4bPuXnXE11LtP73jP6VkaFeLRZUfunb5u
8XjqZwuqmJVwvc5tV5m4iZ9cK9d4aZvjWJa2+MgSMrg7INJtPe+oAOk+/XVLdeP78lzxoJzsp+Nc
hLcDkX9wjXPRnITf92V4aNM2P+ie5g9vWTyzpuxlt4BrOy82NisrDWwd5k0dsbwHsVZb4OGMcqDl
uUp+GTB0rwHbsc/UDwqMiotyNVSHDkVdabeLiuTr1tM6lLHzv/zz5Gcn3ALeeLkM/xEg1yucKByr
X5NfJv+UJGxqyYdL+YJn9Jor6qXZd0Ym2b+N/eUqzbov/7e+sHPEmLtdyW0suzNkhUFIFT2p7/Np
FlSiJAjkJZhOvIS2Ne1zECYgo+ScJMQy4YHWhH3OhmB/KFvK2WPj73MADpN/gXtizHLXcmJmqiAe
PGBqttvquvPlj5fxbbycsqQpUXUtDtYKuqN3ALAL/XoJ9+ubS3Mh19MNBJX81qLiGZ7xoVdPbt/m
+/pFE8CihzpOSkAUl/Esc68nxrZaKsVAvqv/x9lqI1d+DZJfrwFUln/zdMlWYRlCHdPnrpNkJ7Gr
ePfNJ1pqM80DmR7T1WRrPt1dANHsXKl8p6kjZdFKdWON8IK++mbK99PTqpprTv4lZhfTeZErJx1K
nJoKiG6xovzyWhPaayvfniTfFn+rITfLzGZP9sRbSN2probJ56e7wlEKdgzKgyr1cHMeckjUlJep
WpTKlJakCu5+2YZyxMgLpesUVjfV5ZMfVAumhswq915GJqbkgCI7AvL0ujk9z8t+GdrromLKA29j
01N5jNJ9B1k3cSHPun72vb+hiaU0GNb5AKXibUVgmzcfK5rmG13VfmbmULUTFEniEqJgJaTnCjMV
aNVtYw6QdEpHd8VuyX/wll0t4SDew9LsbkjikWgk0fW8AHK57noCv4iL7GTjb/2ZRBL8UDCU5rfF
nj1kmM2ivy+GXtotwqNS6p8Zt1ysGlatkquEoVdKDvwkPBtF7L+yuAq8L/FhCrxdkKlwi3jZIJ1H
Qg+4DK6EzAxJCIQIhW91odhsP3Vrz0wDbNVYZEGUy7Hxqj6n15HopmZbgIfpjl3a1609q+3o53I3
6umm3q/E+Kz9MQlUYNjgaAAEYdXywjatzHg7ifzSTttoQlhPPX9iti9ENkXg1bpM3ymxhAo18yMQ
rhQEj8k2hPTCY7V9Al8pjL9/8cByfd0VVcZnNeD74BV4/ccq/cr6bcwUGJTCDI7Bu0O3gFqr8+ta
PxTmQiDETw3MECsrTJPFRn5Skk01ZQuOor/z0Bv1j8by9m5czZevz19RalVOCSHU3R7iul5aMxiR
pvcwZCxEazFEQbzoqsD0ZeuPdPeeC3XTNlDkw1iHfNlVHC1lBgKAO4QxJq9T85vBfOjbDq/Q3UlA
zAcwQfAHOVigxNtDzJlzlkbn2lqscK0cj9VbomKukuzlvO4RD3uwmYgL6AVcbg/IDlNfEYnf7A/A
g1eUUa5QYEgNpOFsJakOeT8pNzQ9q+IPz5MHnSD/wiLptkA54zWdgyA86sBDBO3NN/LiLlz/niif
iDauotws1Q1F8mzbQzz39dOt7MdkgYSMLrL4uaQGm2HwnC2QvZRv2SMBc11OXwbA0sjlmp7a6kyy
xgHO9dc9/HVDGPcS+f+vomj1c5za9sAbnvS8aV2z9ZTtOa/7ULguMshciSjWB+bANr+s2vHkv7k2
FHbDjZKmxPdh/pOaE/QWpFBSOEA5zAeZ01d8pS/KpXNP/rvFarF7L0fJY/8vJ98cZ+kv0l5gV/tb
d7nXurN+mtcsYs+djDUu9xokRWFef3grWUyqKoes1KMwKkfqqnBr3VYfk8V4mxpuMqPcrbW9yrwT
zPxYX7vHUYDLLDu6gR5uLcsmfazGj9VtprVTcs5XjD37sT03ImkpVNI2s3gbJ2bpeNnGcZo+Lq2P
V+fZD8fRlNlj69FMWeslTGQp1V3m0e1BFGZLzsTkZ/17rvPZMF0KNbj2GcglPKXzA8CmvZ4i+/r/
q+vahXczaG2tp7kmBFct1bUyT6qfRCR3by8HMOPnuGXmpHEt51s5qWHLINY8JIA01Sj7iq4hfDon
ZUK4p39Qv8IMzifd3yUqsXeWwQ62EoBB+3IzdqF45Xwc2d3+fElH1p0t4R65sX+YwyOESk9YJOyp
xezqxgy0iGveT/dXtzLT6YLnRkyeLSSbrW9QQrbO1rVrPKvntukDNJLEFGFPa5yTevuIE5WQQSJF
4KA3lehmAmv1CR1s0NuZ30c6gJNcEwguG4BIhgf8HH7TLeP3WbpvI8po+31/DDQYX2VWjyZTw9Lo
+oqsWnihRKxmBb/SDL62vcxNJrjF9dSqkdibLZEaIQull6GN6OMFbYRY0kRZqj0X1CQDKmkC5KGI
Pf8+feH04J4UKoAECROfJXNZWNLRMgkVmI1egIvEG9cE+B/znugup5lZbuYt8/3YuxfSGaORn6YC
5wJhMYI9lvvDxYH3EUsuagS3lLWzfZMc7NM4uCdvucDrjr3bd7uW6DDdeCH11p/SDdX/PCbHZqbr
BDBv55FRTXXvmjxMs+QOebc8zEk7MXYVc8RCpLN1oKxD4Mh6ogAdwB2mlCDmxK4P6C8HVQAXJ3JN
fECdvFoBaQWmA3uC8ILFi1ygAIFYKzNYXvQ2X9lR4oeV2VfRIYM+QZDWSXwECDPxr6wAUMHxXzwZ
kcYlH4Rod+nTq7lLZ0erNlo61qjgVTpI1K5IHwDjZLMFRe+nZF1dkSzf73wGQ0cPMm3bwFutwBgW
3QJSdx4RKtF64r2sarmIy+6EreRgNYNS5qQlHQhYS+cvx4H2/3KyHbupJKc6x19AjHa6xfXLV3CX
OxJ7gfgOH1EIMFrHArqvpNN8fO4+6Eacfm7Vu1JJgOzkeSIObNDsbpCn5CDVhSf7PyJ/xlOBwQcB
sf2xpBuBuvALBEppaFF6QRxIUtWP+Mi46W425jiJ5JHjruXsGs4p0wHJgBG5V1c+8fqWQRRi5t7y
LeABCdxo01BgChBuUotQEWg0vbz/0jh2N8due9UUoKZbj+8CBIHOLJvutpapuZmMqMRklKtN6nKB
qxm0cvcILLJVgvAKaHjANPV7GbUSYw+cBZzm0WTG4DTeMh3A4t7GgAdvAHqKu514WzXv0qTr2hWI
qld4MzZ2ab6VFGZLyHdvb/m8mvS5f6/CIGR/06XC9wrOi2QW8DakDfIFvD7GLsiNhMPzrqD9doeC
gM8eB2PjGGVaguVR3iRwry4+vO7rNph/AxY8tOJ07ZoMpsJa91xPfgks5iNO47m+HAk4HmMahtZC
ur+Fao+9hyx6qstl2TEGHAVH4TZYvsu+qbD5vpymRc/F45R3uQXKjr077B5jae5RTiY57PVJ+VdO
KN3mMx2nTLPn8xnpnyzVAdDIgJENOf19dP17YFsHBQ3+MMCaCZuEY4LF3pKQ+ROPKBjTRWv/jJLt
1Hv4iQMhGGRSVMvpPDqIH/cNyxo+nyBPtvwhXEm9Q4yZQ2oIVCpB8hh9rgG0G+guNtYhAaKd6y56
KFJ0I2XTSNdyad/CyoXHrCxay00v0+VAbBvrkYOPcf7vgDnnepzYQpQaB1PuvOdVTrMOGYabD4/0
/oocph5n6Hxgq1kPedNCBBs+Cq9fZmgJQey1j2G+jaOjLHutWDZcwjnRWdnshPpfvs9crTOtlS7O
qMdF4FV7lKSxyJDDxnN4guAB6fU3reyNSIRCRF8cokIydhDsTwPm2rCeR/5/WH2Q++56PAYsH3jl
OV7iG+TRMcBKDakjD3bWFz0Wc+ouaVOhMZYdCQ/oC2PhyjDhfD2UfcC0cgwm6hiTciwc0uFw4xE7
k/Lj/Yhs7Z+35PdrusO78vjWqIPD01gPBUamy2XjzzG9/DiPL7cHRr91ntLb10fRleeAEWH4giE2
kDEAn7/8M+5acOJc948mnwvoaB6qjDS4ugYEiYaXdd3uebpo5fse2dA77Qy7u8w1oSJ7IM0cro+Z
WJ+Ur4Q7jLIzzQMWEpXVkI/XXdzfbSRfv06dIM751K3Gc/gvYnmOTn9SDvPBOsQVnJ1JxFtw4l+n
YL4x53lAZQ/c0esA85rdUNiCuIAuxD+EJXScnBs2Kqdgcmk/pz57Vp014mRuTQZ/30TxIfpU9hc6
sLX/HBZrSI7QcX9QPIlMYsi3ygbwSIkAQQSvguQJ67DVrwwnL6xOz6CIHVkDslZD/3P0q6yZizH3
wKjhJsDuYwZMz08xlyEuzLhjBHQDvDvHlgcoaHKKouHPrxXB2eKTc3guXXdvbmqkdkGJc08MAWgG
4RVD9tYqMJ6vqJd7sxYSXbvov+klLUy5jkkIZ25YYO5Nuviu0FGxbB1o6nXnkTFXLGtxxYGGdfwS
niXeJAwCwsww4jHzHHOzRXU3zLYLyhshqedwXyI6x5rbxm3srLcouvz0sIrdPiG5/ldkqj1D/S0V
aIu0Q3xcOAzhC77QDuGM3PAqWg19C6t3lcYQ+S+0wokIwYN8WxXUGuFhcAcUgVfpiu5iuWbwF/6L
YbtgfyQxZSwyy2pIj9yDObVZVMMK3TC5uhKtqiL3YBmN/1YJnaslRd0VFfXwTboWZg/LIhMEZrAG
8mWLwyqRdM8h6+yGi1ZuFoSgjBkKTax2bYSp5cbu/l1HKyhsZfdkOQiW+vbwcdOpMESF4QkRl5YV
G9Onwl1FpPsSjw8Ku7L4Wf0oejelo5ft3Vu+ntb+aajbzLES9xiC/ChVAv+H6wYCD1DzA/g263Xn
cfzZwSCkshygj0+3UxbH4tOoSsg2S1vCc0qm4I4ibTbe0iIqqM9HbBwb734YYkO/DLheGHrsBGZs
sBCqVefa9EkMxN4DvJHJXgcEY/8e7LO1pBCCVwVi1wZbwPxwy1MLT3w+sLLOoxDx47Q0GZ3CmNfm
ADLug9Br4i4AWYiPAmDf1BpJwR5zjnFSGJul1+ojhJXhUcMhBUE7gm7w3Vv5xBFK1wDcQwC8NW2F
VVV45F8Tb+m+UoUNzjygpQ5c02AECfJdOKBlVrQXcQQ4Y/3aMAGM10uwLqp+RoKirmU6Dm/czY2Z
Jj6b1RDyNdpnIITZo/tKiBVoE7Os49W64cnlUOxejuchIF6sXR/15TQpQq62P0hrhVBlte9fJh/b
TW+VbzIx/Pp0quZ3qFWImvXgkKHwcvoxpEkU3ljDGCZf/bBSVV2ZVnEuE2QcC/MaDgHoMLCSzacL
CLpBopJ51IMtQ2Cxk1zc/Q/hd7bOB3zb3HpcjIVAGfE5IYYAxGEkWeQgSTv5tE2QI4CHA2b7eVib
DrKfOfpAZJl5Nd9CrsAzDOficfcmdWAPxVM1T2ZZe/8Y40lGwVM4l3wBPulWc2RbCUbunKGweZ4a
4qTvSEHJuArrjVP7V5tM1k3+IRVOJxZYUJS9f5xxABSedzzXymkhZUGOI/xIUOS1/P7fO2QzX8v0
m7E2JCHfw/NjzCUxtKdBsnhFuX1FUmWVrJjS6X9fNjiOb1klD+Ci/KlhSiCWK66eVQebozNDQWJV
vY72N703GY5wlgbem+NvM83qFeWvOOH7koG17RnexbrsrvyJcIoA+K+q2aTkCt4RAUOOziEyNpsf
X/FFB4gD1T8IaEy3YbHAEGuNlOHLzGvBTixnhuCRGhh+c5WY147L8IzO1pzTxKh7M+er8xD2uL5J
NuwpB52rBqaJpnmx2q5qrtFxTJTDy72tvPjzO7X6PiOUUZqhgMTGCVVvFbFkjA81YkkIqrfuyWHe
GuLHe7hVcbapyhT0C9G5QRnYI8F5AXmt8mXnxR/Hx0ncZrXXNBacKU71P46HyYhhJGyGDBK3wZQw
NhrY+EMYuqC9F/QKzVNsXqcxTQohlwhM48u9Z9jMV77wB1WxETaO4vB1h/N9px/Sub7BT2MNDW6w
z/m+tji7PAtM4aGtim79ePRwfo8tEH8z6JNUzSy6t3laDDlKh584JZABCAxLgzS1vrZNg7f2xM4A
x5dtEHy/n81RR6PQ2koB1jPH5rXNs24e7Duj64ynb/J7HQWfXGbfQFljoxXq4dCbBB88TA2Szd+W
Cc4OhZpbOIEF/It72QRgCy1wHH3NLexBoyQx92fbrKz9yNvIZeHgWjYwiH++rjncpmseUs5wTp7c
tIZ9w7Fl7W4tS01AMvYNZtiTemOmxBnKVQmG/I9p583/JLXE6v3/nDmJxGW4AsfCtIUdbHmMfd9T
BgLds+rxHMd/3Mgw11DoQxucIKOkyftxKk1znF6n0lsnB5x1pMx+CGf7/1g6syZFlS0K/yIimNFX
ZXaerXoxSi0BRRkF4defL6tPRN++3X0sgSRzj2utjdnEPxF0CHz6Ww+gC8MmRjKbhRBhKPK1G0h5
rCMFYS624FXwndSWaKj8mS3Mr9iULaFSe+buMrhYdwhoBRuTUXUDpz3ARtxZuo2JZWfRLBdTyVAV
QzeN2kV3HjJvSZSGow0Jtwj0HQO+MvwzyHMk9SuBX6IWBMLvg7UbyWfK4TC/IF89IO5P2FEiMTgI
/cV8R9DMyeLi3CChP5uc80TdpwVYOiJu5QERCoF9x9tMfwkFuElOeU3syCEARyVNiJHfB7HOpPKE
B+2Ik08kx78QNPMcLNu/Aix2h5fLXfzxSD3em1hIQu04RM7oZYAzENuYLVbu+CPDlXC/ZihiYwwb
3DK8ABufr2yHYjgddl1rhDQPPpt75lup7giWLdRaoodJvM32hXP6+aC7e19/mAF2X9VipCdaEFtc
gzzcsnN5MPYXtFfOEgaIjQG7kRQnc7G05FbE8fmu3onpOg5Qg5oTiwLafc9ZRpqHQjUbirp340gQ
pNDVJ1tl5tqO72cFhk0gwjWW98+3apgJ4i/wD7GIfTMGBJpjVkmAUwnJxBFhZ3Bi+Qdh3h7OC24N
q0hizi/CTmbJcYTp0RGmqA4fo53A3fIjgD1QyOH+2exseelKJpINXFGdXJogTJl6d+bOyTOgC7HQ
rXP/FtA5NKF6DvyYn2ePY7M4+WxkRDCc6PRl5cK7iO+7O1CwZuwwbBavSPjI/9sjGNSWvJ5T/IUb
0GMRjDBsaHdaczc8rwgUoK88PJS4OGjsAeTND/IZXih+GpTuhyuwcxiZLcIAckdhs/AU2fQV3R4E
MEx1QvwH8Bx2jvNPyQs6uaD5MmMNWLIIfaSR2GeiO0+ATYuAph5LiUMV4xrYVby6lqISUcIZn8cD
UTDARItyHX5gSHEDz4YHWCCVBb+V4t5jG/8KGivLO1jfRbwp9gkJFJEhKTh6oIMp3o6dRwuNyjTh
7l8kw64VWcmfDWTBWQzuQOLAuxAj+Y8sMWeLbddhvwWxOyCe5nuHRP7cWk71Af8G1wgGJx5TcZ7d
9NV84T1ZE2pLBy4jHMkqj32Qy4Re/I2vI6TgFxfCVnLghffRBB3znzEQVGAuzg5V9I3Ygb82hyr+
5WspObBrzi+aESwZubW0RP9vgYSazt55PGf17gNJqZ7cV0gr8TA8VXU2rCkeDAuSCL2HP5gPBlEs
9jeVzbfgI4sV5huNfMdToBI5oNfFacIYoQ2HBIAQOhJHCII5nCOYpyp5DaUwgtvN64/VTDyzxD1J
Sz5FdoMxZOnFw5MXMYVNJ9fDrDKMkmTAGnFU6dvASmbpTrSbHvOyRYt5RbKWrXlt5Y5HZqW5/6hw
xDLShAIpNRg1Aydb4LY4GGKRfmkasYS4QXwC/hz7hZ3mIaQmoIZJRgE3nNvB4mTi4PAOXsY8fXjc
JpaEHUOkiBfjjGOVCH045ixHIkiawMox5fSS9REQLSIYnD4wOuSpOC1sf+HawUVT9BcBABrxAZ9h
edRz3kK554IRMzWpoOln4ocZS1n/cirZTCKqojeBtig/SeSLi1AFBoxty7NifYmlCTHB3XDpzOfj
PCv1aF5XzT38UX6xY7zyf3laqwfsx/tjT0jGo3KG/x0lfs/RRRYtSFEcYPPwtNx2liEpfLSagMd+
LqQlD8Z/Y6VZcuoYSKdEG25ELDBJGThu3jNTSLgEUQC8Pgy9jfd7i6QZDTN2uGmGRDG8TfH80H3/
Ulq+gk1FsYUDz6EUI5GQdcK3uXo1iQl0xLKxkHhJFpIfJubjDHBB9MJV5BoCUjLCGOou5I8cC2Jj
fojzz4rxuvCUJGsToMH/fqqEGqyLoYCPxfvMTSLiZf9VYMiKheoEqyCsl6gsMRf0z+r/RXr8kGRj
TLkwLwkrhSA+t/nPdnJpYK/UA7nRdIct+zvCrAUWocRIPbYiuoa6n7mPTXfg57gzmNZMs9zxjlh8
LsjP4jbQmlqfeHIC1b8Fx1qKpcTe8d7J6jJqigQ+rCjpP2+FviaLw3YmuRItVTv9xWUYd/ih4s3+
5mgY5Tsikr/26mtHYI1IzIJXwCVz2KJs9l39i8qYtYT2jrzbEoUCPq2vibnEC4bynT8QzGLDx7M3
hat+zfa8C7EE4bNFy5JRddwwMrOvgDwUO4F/EWk/b94SkS7TVvIpZ5OQUyAG0f/9O2iC6vkH0ubR
ib6/XjtuaLgUKQeicvWf2gDDQgkkBaOdf8WL8vOop/yFFq8dbouKypIgoUWdAVQk5GnuhgMcyWuW
mLV90JgHgwj1VhFjPtqFhJmB8wEHjJKx5r6XMYeTQQTdFI+vIj2FGkspJr1GNloFG47jKnIpS0OI
EFv6Ds1R/L8Qu4XPTDK71CfMqZGhB3+8/rvfwUduOVwG00qfgrQCZ3MiVCdYTtw32BV4ivhoOKF0
RZlR9vkSxW2I2fR2v+GE98gAN79orQ0OqGEQhJo+2rmiXEtyRTuITiIChcSp3Ga84tLM9GBMnxDE
yETli5LYSYyMq0x6M1wfj8bbPEvUIDA0uDZUzKnnnNaDsXz+J94gJj/plC3pbK06JAMUZKmalZz7
tHdEdGzO8d9QB9BJMsh1OMfQPP/xzYGEX4UgTsTXo+q9AtFOY0LMEP4bggKHPWZwzmcnZ5QrEkQW
k/vaAl/WUU0J9Oc3uOpcgB6DBhlVYIhvW1PoH0RBnPxGr5nWbaUkTC76c5YMZqUSoBX1Fijo7JKC
1LTsVA2jZlxIVOKAKQwmj9KpmwUpoZa7w+obKDcLgMl7ST67iFJiL62pH0Ts7If11X3OeBIs3B3c
J5sSI4Ylx2OLX9VYpQbBjiQAUsY8vbDWNfL1GC+ahZxDShPMldxREA87nw8L98P+jgJh29oZrigT
o5vws1hCSmaDf7kqTXuHHAy7SbrB77w5POmfFRAO9I+fjKP585CYUvSICEzIY3+xP8SM91+8GRaa
o/xK/s6oiHZQ16Dih1FCF2YwqmkZfmGzaqTLkHI4rQmi0OMW54hIHC08/wEJeHFac4pzMW/y9Z0B
4WewCLbsn69jC3FShbXXfVIVLAbnmd/z39Na+FzCAj4xU8/N+lOOgDbTnXggScT035ZTXN8nuD2R
ffNh4i6Yi4WLMDqyzswcq2fko38qIMSbIhrGVFCHm4sWygnPknocO6IPUiRitAyxmfusOtDApNY2
ohKNgeX48YD8VfgFPrrqhi6LXX7XDNcdwJjG4pE0x6ES+2gMyDzIn5MnZ8SW8i4x4hw34XK9U+kJ
wUQ0c5a89vRBSZ8VoZK440NMViIZglWGGD8Z9IvewnMCJqI4DKfS1rrS42I2A96aaUQIKWPvD6K/
9RTDP9jPGMsnUnDoPPnVAAAuYzFc/iCfEUIhUnntuLNGdYX1Otkf1WUQKdv1I3QqH62LTj8hIRXR
EtYG8YzXoLGN+MKA4AP6RIi03bsVz43IiwLy3WEkGSKczVw9cJHBuUHTkx9D+q/06HkhQDZJQ1QQ
FhiFRJxzpHzRp8sWXAht3sTw+Vftl/FWXwj7z0DXm4to+bmh3QolIaeJuehDKA/jBoQ70Pjo2vx0
wZM4Lky+AOIzChyd1h/wzvt2UyJvgIS1KIfyqlhp3WeqwmCkCOk6MUS2+WYKY4itAwLwQTxfjFlC
eBRwyhbxVe3GKG/GTO4fSybaJlc4BOwxpAUcffEFN2O4AqkOlZypjeU+3xurOiwdpt7+CdUzcZ5J
szYCdXMDCXHoFDekZZMtP5dMT1zjKzvmEa1SRncJlcgafHyFTd59PiM0oMcQjigfUvMkpeDlctYQ
lz2zO9hrEpPl4e+w6UCoiZYdDTH0ikAqZS69DpBHKNgRznXnxCa5ZqpPjCXnKOuHnmccjPTchmPx
J2TCs+ZCIDsBrHB9Ify1qjHKTcjgk+unR+xl3DZj7WOnTKmZowh45mtI+jg29BNA54Gu0oB60i0G
0w05GJI4VpGBYfX6Baz4u76o30bp6Ct59Qayi7QGwfdeAJxDFZELFYZ+aqsfJz0iqkCbPlTS9QcW
Q2Oe4dEkzMsBemmQsgEocyUL/qwLslGb60y9YTYCiFk6BQMKJtC138uo+f3IkwKuRunfAzO19X42
BPczOFt4q9hrP5xyyHGxU+fbpva619IYzDKnGk4qA5kSGP+UqaPQePai4FPE+Yg8hMhXamZlTO3R
cmQmqSMXR78DBIpUQV94g09eaBwR/lYDsVA3PAojzrtqPaBkrwOVHjfPReb35UIznfugGHfDCUj2
Vlit6vb4TFtgTGMzXjT6UiIUYXqik8grzQwGCvKDiDgN1ykTJxTom5vPgM4lCHseFJgn0FhLntAt
B5s7tJAbq3ghX6fiaVsvMj0cbcd8EmDAIzCZp+wzkjvbQtICGYsVTz8E4PBQOFyl+xwegPx2aEDF
IDBI+PSZ2pML3BWKRkHBGpcnv99YHbbhUiDUOVNf14HCwerce4wJt3zIAHDRP3D4CCZxyUigyKuc
WwSb3WrfFtrseGYc3/CzlJACAENhge5vX/vs7YIYft6Peuqoqd2/wWg//Zw6Acho/l4uPidtpBbW
yDB3+j1s4dXA8FPQ3QNxYAmALSBo8NHRASe9BhTeJx54sIo6HYdoDT38hbadQA0DNIjO/NYoop5h
XHmVcDc0sHMj2nYY1pYloOU8tN8Wmt93y2GoMbxcwAXVG135Pbu+rm3WnqXkXyKSJVqV4ATIudmQ
j8csbXw+QXcGwFA1cB/Nnn+R66XSbAEfRcj31nPr7T/ebtlsajBKmUOzjuebczWuAxS3IXluVv0X
uMIlcFeQ6tqWm4Y1UHOfaxTC8hHIN+XKJYZTUMncpDRcW9fhlO4udw4AXe/EPcgvLjcq3jejh+9x
VZbvx8zCntYtxmULitnUgpjxn8WGIg+R9yvylSagrkz3l6oswbHodIAhJpBWXOB6zwMNxWc9jwH+
WQLOOFi/lInomJI5C/QuBd2I2WkBfwZFzV2C9ADiWNsJxpOCG/EPgRxQD5Bz0LwIDyPRIyLpjnf0
5zqCRDD5d9HbAQf5afzkvqX6xL8ocBB60K9LI4BoQ1fqmih/wDdy6oOJ3n4ncNtctwUuCiKC5rHm
s/YZGhORwHlDOGhDKAFAjjiDoORZWNg47IGYYjWZ1XsLQgX49+cLGce7IGfk9NZVgeaIFbcE4/n+
H3fKGrMrePuaQJ07GdXcj8fVJe2PcyiQFijdMO1KkAeaL4FR10YKE4ggAHCtzmZjAihmyMyyjRcZ
NT12nzxGQqb+Gr7F93EFvh4++PDKmtKOj0fy/HnWYxdQ49mQXW7+ceC/04yytSvQ/ujQJJPkzN4V
y2AJFKNshFmO7uUZd7JWVb/SPbYKgHCaTFt93gFR4k/woHwuh+sYnnwtkNcsDfv8tCYy4m2/D3wZ
yJR/t5NHV7qHPEpKXXPNe8Tp8J0P6sgsEFDEYiJbW/6fN9LGLohJvgIbRBCYnYmdytcPm8Hs7Jod
RsK/Zi/3CUPOMHVQGzyJ6cHmmhPAkwKlGBtN5wySbdoElf6tYV4Bq0U9QOw1hZnqM+VK4jQh0Qan
hoaSgC07gEv4WiwI3wkymL1Nq43NykbKDqwL7+MFJoZKKSwCTh0Fw8bnnsCewSUg5IMZwTGg677V
0OTXvb4R0L+euj7Af5uXzvYAuMJHaaFR3iUbZGsCbCyBjRoCPsyuE+6YIWSaD0PgxqM9X4G4wN35
fLy2OKSQZ6ozGA5hXltNoJtNagkcykqADyj3yemRklNP+IxCK0YEqVEa6cx1BmBLJZaugtGIph+/
0J57xRR9oftFCKGBH/J7gL4FhTQ0lB/7z2n/Ji61QmIvolN+9b869X00i5n2IkgT43pf2URWDPd4
jq5350d2jRUFk03pvRzdLYIkMFYFA1C6CS9qvFMhju1F2UJg+tIA8aZxAf8K+sqxC1H74V+q0cd/
79D1dcDdvR3s1ggdZhv9c88aPZ1XQObzuVAu+pH5acZKeMPRkazUlfeNmw/5kdolwXewKJHisOqg
L9PRY48hgD2CQdQ9TO3nNYYpk1BGpg6VUZIWtQ6Zuts/AfIVwq9zSuBzpg2T9ENYCoYeTRWiEZSc
bLhpy24FdM5LbnGQ/ECZ298BEYJOzEKaj0hVdKNHM4Y0hlkAPE7QmcaBAVaSlsCkZgAi/cWXHbP9
Oo8OoqDz7NUbChi6NZGKDLbfHG2DNM/FKx2SowGvhJi+FvQhC+jPJFHWBL4fKkeQvLYEeOWlbeYD
I0BUvWtueetFN9LwbnrPp5AJyIky1c+bgIAd4BAhHXz5KWSIvQLvCRwu2+pxkKvpQ3HooNCLKCsI
fNY0UcF/2sClIpl1+O4ASn89t4SKq8Jw4SrdQTxogfFc4GgGxgQx8BZSydtgBF+IGqOhzXPpem/Q
f8wvFWKq6txQNqQY2j7Lwzd2l9CWohvVu4rhC00zUZ7rii4YGu0ML8h81E/xJoPP9EOSgw0oPLxc
/tjfmc6xwkRIsgBLvBFCQP6aaWsRqm8g+494CLX3ec0amMQXMnqUHF5+rjsVSocSdg335JALQldg
FDVTIPJDJCTNMFnlRttTNjNEGuIJRE4X1J9NjqIJcRR+/DEfMHIGyhGTIEs3GTJDZJwg9IZJvHFZ
tJOq4YHVhJ8Ikerdr/Nk3vZnVXl6JvquIvqlOPtp7FxQfumeGz1aGStQSM1jAp/o3V4f3f5xsAcK
6HlAzMeTnow11BcK5Hri6huNq8TtzdgtOg6hctZban/Z+V0HCC4rmiulHsTqE5QnZlm2Hs2Igmh9
qMNXJONCW5ny5WuNGbnwvzUDHvDEhHTc+wtJgXQsq0FJNswNZjvVDJmc0qMb8bTjibXMbmjgyF0A
ZuUkcFYPMnNwwgtd2w+RpXFE56+HlOQr36glkJCfql+oKCDFzGdQ3d4MmesguW7q3oVbStilIZeT
ddN0nEuiwd41v9TjsmqS40DzLiQtfWsIQCTbGp1WaLYXYM2P/pLKt481lcyp3hOqf8PpaHPJ5Uqy
7lMEp49g1rcy+0nSGcazeM9NlEAM1YWiQpCB8dT0pYqeU0vEaqXnOMEnf7Zy7FLQgIdFSIlJ7klm
KRkmfER0wpZ59jNMlnrmgFWlK3YXz7XV3gEjw6l7tsqPZDqF8W2g5azGTIF7CYYfig9CkXygktTR
HumKkIlFeRLWwM3xdw8GZAyFAgzvNCEkCTXrhxyJCBHSK9hvuiqmEb4iDLKrM59GRLGm5scARPVD
nNE4NYBHPiEFJB7haKkflBkF2a6eKPBBQbhIr+mbbZfFXw/ExGVjBpus+lwe2u5JRg/ooJZSpzNw
cBKUdBSHYhUlzNO6MeYSaB3GszxWWhvmDbRrvkCTYkb0XGHFNJ9tyn2XnxUBqigLgw2qmA0hg5Kw
s9PXXafRJAbpBe9yQzkhI52ibF+IZn9LXwcTxyKpwxWfqEhzpLk+YCnDGm2HempWTsnkYMCuzyko
xwuzGjimp4qhDQLRAW9aPn/q0Hh/QV4GSwm39s4IHIjMyqpEqUHVw5i6warCQTA5Bxt/ifJ5UwQY
KjoqTAbUImTgP6PByavyQKPBS7iIzadZcoU+/AaXS1uIUM8fnsIT1YYGZIyIBqR2A22JLxK8zTmI
fCisJnN4kBBH7hojocseSiyyjKyYd1JC2KDP66cKDWvRPvwTwpRXHRXCdXkxSb86BhaMOH0dYz4g
2kTUJ5UaBqotI450eGCEoIqQUYavZlyR6r/AdJtejxCb5b82xeyDRLLi6uhNUWwueTctE1r6+auE
jUHwfGV1opfzQCGLpQFejwp+geb98EdLqDZO++I4VAQqgs361r85UzQ7jR9KhlTacTWn79PtEeq0
uZ23vEOlJr4icg35Dzk10HmOcYQoTkRZTh/fZfA6Pn8I3ViN06+JpaYpNm7nz59TwejdQNlq2u/T
jzhnsATk8eD7TQCIvCRRE0G1o805KNlliJMGMcZMZK4GOY3GotM/vypYfykqCeOGIT/G2NwN3nsC
8GKifOH+8nij5j7OT9amKFoCgUOLMnKsS/Ut8olbi5LDpJ1IaO8AFqT6QbqDqePm9VDZorijrimb
fJZocqDxBwPHCtp8KW1yL3uOmxlB5LPcfBY83goXmhB5dmNuHQ2WdtQyWNpLhwEV99eeLAGwtDrY
wjUh6G3ii2pCL7Bo26tzAkiEgZP7Ary2zgg418C25NYUSV+Rwj3mII9abYdkP39VFi91miquAFyA
08rw3RPorxb8+yMLR1G1Z1dL/hADRJyDfbWgLHRI7olE1jxNsXXwmckaKjrf1WKgg6264MEa0v4e
zfMS6qsU6I/VoGHJX77W0EB/+RG6PVH7m7GXwRTSnCI0Ug8tw4FbT69DuD90iajgLpraSfbZuUCo
jpI6I0J7gzIknYjCO+2on3cMQ6h8AoyaCU6UKac4TRkJUDFKHFAwdH+DdqMqOklS5Az7sRXURGvN
DhmkBM8/ft8PKDtyo5HTf4muyEnbDfuQYREf+wXT+kxFm5Joe2UauuHQEfiGyv1r/fR7FO+M4mJk
Vx61WVOB72Dis+0l57UafiHMhCSmgj7GtGEID6ooR45R5ClPWwycAI7Meq/vTHhgxibcxoxjA8Hb
ZaaEksCihIqAEA9A3cvzZjH0YWbuZQ/Q6CzqRy0KSTjofb58CQ1ju2/ocsJkwLsmt6gfc9QHqdMY
l3RZLu5X40zeVpp+DgsEKSb6ccviNDXJIlUyNKBxckgzLZWCfFdC3QU+NDIEaLHbPJitBVgkF4wn
jnpJxUe3qYYzkwuN0cghde0YQ7ZKDFc3XOWIP681am/kVs79qiF71l/kn6gQ8nvSlEEkhJgzTo25
MS89cmkBcgo0L8YPt0WzBcSlGDU04qsfrEhLQZLcnL4WE61KRzDaTKaJiWFA1ArpXEiy6D4SbEHV
rg5Uaoc81wSu62CcMsfb5ydkzwyR+cuR9Urg11SOiMSC11XUx+CVILBzJMPXZMTkRT/U/CZ7JkJN
tYNCLr8liTJJSgZu7KmUCkfKhmyOgk7RnwttMfzMtc3jJ12iM4AsRdsJhjx/4KC8jpgxlQDcU8+x
sUbKf6jaWKR44FEio5rQwJBtw/4JuoPW888dnXhKizXJur7AcjxNJE6bLzLSGNBC3Xy16KGBLqBU
KjdLFZNCEqhZXgw8gSibs0VXkVIcHemKonm/pslTpqJ/36BSpXnkaigd2S2te6aq/KHucOTQnvSV
iqxawj9RKtdw9bRfBrErLKc7NMm9UQ/wenibo1ZiziDJVs74q3pX31ppfJ9Ey2ZXTV8MEAn1bb/L
phQo5conAmxaW2awM5l185NhUxmF2YDnHH+KsYHKyVXaZUsq2/GcaYiTXe6rQ5H8VZCZ5kjSnBbc
p/Z7r7AKeFJlNeRgrdiFAtgzp39oXBlbgZem6aGjmcJdI6bpqBTy6d4wHGIf++ycEswTYkEL+Kf1
7zs0XX3FNEiITCCd6Pv8FIF5piNDLFH+sus1akDZkaEt5oA2n+zTFCPbryO/oeZ37c65b3nDjFmz
CuU+0e+yAiJItfgwxi08tdNMd41heEpR+YxOIB+ABBhO0Y+ScPj4fu6iSTFLn2NaBItsbX4ZjJhg
+84UenXfJfED0+CQgNDs9KyHz1ut2hEahvmiuRTmqMeSTFN6b8eyGjfLbF+tkGFLr0kxbvxyi9oE
iEsqR9rYJNCEivQ+c5aLFTpVvnbU7B5zeLujquFG0UhUgBddwHABingdUxCYxkoOjKTHVWI14PD4
DPkImyOCMHAPA2DwoPVmCs2Jd5BJDEictq9Jj0wXtQsEXtBpvXVzlN5UeabfnjMG6YXpwEfy1Yjt
+EiSDb5xa2njO4gtBO3mbLx6a3Z+5A/nKP/VOC8YvTX21M4DxEG2neCbEaciSflkhCIKV+DVmAHp
sk5KKhQW5EOxLXzU1lyGjR/zJfUPkEcH/ZhcXjs6PKUA18nsuGs3e9NcXVMmkr6KAJS8iqm08BsU
fVAIoH8/Ph3vSLpRCaESizTMWl5VC2IT/NUTkRskiwFIftd76mQ0ckPTmFBkMIL+KNkp6Tuix5DG
BFUisQdDb3gl9ywXA4AD6kw9OUpkm27h10eL8aDpOGuxkaioxeNuSoeSF1tPFd9SRhAlmxFykn+6
aN6dyZOTWIDfbcQ9k3RB0YuqpCqwL0BmXSQpqNMm/Vi/EcO8V+89YrBP2KzU0KsDBBmPuM5aY/95
bnSEvxEMtNy3mA2JAOw7rEYD+qEV9grJuXENBIwxzOwiGOywWylp08L+DD2U+jh1hYMUIlIvFLKe
pcvE2nUDfxU5zZYQQaidMBCQapAa3F1EBPNvop6BN/icK/SoKiV8+7GvzymRGAfjqGyKvepQqB8X
O7SAT8GDm5jJYTuYpF/J3vyipIUDYfL8D+6vOqK2+Z53oO/2FjGBi4yqx4YCmocDAE8GK4QQl3zu
tLtvKS6xC5+ETRrh5+jkPTmaeP7hCMEY6rWhqAgS7VFeI2VHUaeePsP2r0Sr4Cjp993f4aN33qvq
lkKX6860wZYRqAECVsHeghuBvpvQUQR+/jr2rQuaHhr5pgAB0M6kueYSS0RrftPcaGZc0NxBKN/h
2V+bOHi5dR5Wa2WZBjKN47DqhIQQ8sn9jq1aH4cXzm68kEHn9qOHU5/jtyvNP/TKRgqWJJqhxiT0
apJVNu8PdNN/3zfzi1EyJDUekSCBM4Lkn+VpVtKtYk+elojd0605dPvn7Dkh2kTNZ8Fli8kQWAV7
b1Gj3U+z+017ElR1t06rBRqssWPZaMo6KIHQ7XJJ2o1J40c7lJpQpprqAQLGVLbcfiE7CH/JG3Yb
gWpRsJtPu3jJOBVyOe+10EMRcDBoiXEGbFzLJfOgJLBnlkLwXD0O2jR/B8hJIiY7V/ftilc1S/a8
Mfkb1dbXLAZfOkKxREztEdT7kXHpRta0nHYfWNrjkmM2QYxlSmpLF94xXIwbRyT5yTYn/KnQNB7O
4+eYmjL1fs66Ou98YnsWjVxUvqH2TsFjzYCSzEHRwaaC0yLEDmML8NAEyezBd4XePC1Lixxz0oYP
GTjjCLvAJtI21Zkt5GR7IBLDq7LXz72gBv+CF7azG6PP0HzNZrASG1hCT6B6aIOtG/iiPoxRD1Uk
OpNj+OySIgCUJkRjykdmmMNZG+zAH5aBBlg6oHd3vyJe9EHfkF4eimegM8a6aSNti8iKGpZDL5aX
9X2NNX6/0efisZPMK0JlUr3G8UaLPJI0NjzKmh+OSFJuHsW5blbm+4pqSdRec2IXmowpYEJj3mfT
wlopNen8aBgkz2OLCjDorkqn779k6CBHAqlzxjZa4dA4yqmQqnskzru0Eb1TbsTZjLInqLRKV/Is
YoIzRWaAcvgkbeCjUYjslVLYn2+gJgw9mnyW+oq+AUGPwWhll5dJdSwCfuYaU/wiZVBtg7YskozU
U6kXnJQdA4/q6XCChPXz/LnQFH3shbTPUVpSut3SO8zv07sU0EVQ7+Hp58F+TsZcGZUq2i7gW4gj
qT9q5Yp9YHb0Nj0sHCrTQ8UWgRGxk6bua5LQupg1R4JNFLKRR02hNCVUn1AYtj8mKQQipZTHRSuB
CahBc5a/WfysnxWH7sDMOvlbWvaAQWxDFeg5hRJZD7zQg/L+2MCYYUmie0DLIYkXw0VSUN+lkIRm
wKgED7N9OioQQHWhamPKmI1vxV6RT/stpvu10FwL5V1GeBmueRvqTrHWzv2lYu45UKdRXdodesXK
5BkO5ymRMQG7K/b9Ogr6XWPaPUXF71Rj9qht0qbiiOvLepleh6BX0YtcD4A5xvaQbQaXt/e7i6XN
Hqcwr+Zl7BqpZ501ZHu3dWyjK8nvZGkNc58HdiotWuZCg0a6tjj7cc/ER/nlUMdExvwUor+Meq1J
FVVUJdCqzZJx9cOYDqJMRxJDBIYUui/FHouS6qALRKCDWD/lrpu5YrqItOmPeeq+QDAcozkjOVAo
bFhUm1BtGq1JjgYM9e3HiOg/mUpAG4dBa0zOuGG+TMQzMTI//F0pfeKnovc1pplFh8GOTMay1RWp
ZvRDAI8mXTpFs6174q/iABlQXvFgxlaKuHTcufUx2RO8SNTfbvfSfyPRs+GHFAz+IyTh4BcCZENk
0BayaSsKxqSliDh+q4voRsaJpxJ6bYON3a3o15OV8Jn3a67K6EnRoWNvENRhqY3Boqim5kz9Tg4k
czH6LLCSAYUBEymF7BufiTWhdmruVCjHAU3pEhVA3TNlR3yF/ycOUF7YnIAJMhdHVojxbVvrK57F
s5PlojtyRXROYpYKqB6KH08qtA4WS/B/zWRrxBcqAhgXIRFHh7M1wqHoHL/egI/dEoqNNqcXS139
AEcGw0EfSpqqtDXRXEPTiTYDSPnVB8xB7NFyo54S+REc4ik9PDpd1O24GGzPQnE+iHGQWoJCpHRd
kpryZS5t8ucZKRC8PiEJHWSYHBZtmF1GuKMF1SSdWbBFUWY8wl6WruZacu9THKq5K3yupX3BtNSE
yAhRHL3jfmnQyEG07OUmNZRZ40pZibphcRY8/3Z8JXSjmxYoX2R/2gJrlMLyOud3ShxCXIjuFjd5
Z8uBwUACBMnbzG8nKDNtogUofV4QHB/KsT90ch9n7YuoiuelElGUB9nwLH5mbSxjmmbWX8saACuy
Qc1MZCSN+FYwHeaae4BnMGnP4Lzp8kGcghp3n1HseHcXwDYI5JyQmPvTN6I5TTWWAg8Y4AeDqD7z
t1AlgYIqIG1JP214De/CGZyjI9Iivmo/l5Yn5rYDUR1xOteDKXURD8T5zPAot4KWotiiHhpPd2lo
4kOD8gexTqYV1nslTAJGUVMwHzPYfkxHw5YCK2DaqqsKIWfcDeITMeVzPNtTqNnMjEUXdmHvnmZP
5DeRpJ4+5zXkfSBO7u7G3riV6CnB1/XevunUNoXyQ82nDeECpsONDiRkj84jcuRjBmuZSC9P0f4Y
gOtASXWFH1+ij5yTvGrjbPv6YdZmuU+ATtHfmTAdM2jtOzISTrFkpqcVkpWOhiSf1vhAbi7w5fmM
mw5KmGto9n2lYxQxV8RFtAgRjpnIc4N9hu+gSXGwtvJ6ggfgeOPk53VAVXdkESvXR5C9DG4B8xuA
9LStTTSP1ulU9nxqpzyZWKFymvGPhGndLV5aruyAo3EB/TiDblQHW0YPjGSHzUj8RSucWEz1Eq6h
Y8LJHJxkLik2dgztnyOhG2ZOu5xWybp39zckqwL62OMbUQSBw/YtB9IlilzQRYFMMzSbAMaAKXx3
MHEekqu6i6IyUeK2/s699jxw2EDHdkzgAJBMtdvRniIto2lGtfvYR2t9VU5pBorIb6L/Aq9wwG05
ArS4jD2zGmkbBhMzeSMPHv2IoQ62NEcxlumJ42iPamN/5TyT75ByrUmsCFu1K1gnNFYUEVahXycU
CqgDlXCLoFWAOXiOqGZTO5fnpBGYo87LfERvArSp7iDXJ7Tc44cnkJ4f5MAB+yWYw18dzafWZ3wn
iFJRRaItZkdIQjMzCIWeFwHAmMmzIOyaFygkahL9DRzbzPgsSscqR7XzG42ohtufsRgfeQTOPKcT
qniM5A0fQPH2pg+JZEfhqfRSnwnoJGCuMa62qv1aQSiB3L00dxI4sO98mqxJCZYUs/8mu0QTMs0V
sswL1UMos1++hbs47U6zbP8UdBtUcUWWMYr2mWj7Ahq9duMXUwTUcT9t18XcOCPN6TZ2OkWfsorH
0U27ynDCQORwISF4SOG6PKocPJYyHQtqONA9DCYQzPt3K0h6gCthH7A26XftgVY5IwbIRNEcqpWr
P2bAClrKx3B8UaFEFoPwg/wS5h3V1b8Fa8bKTb3cYZ/R+OORd/cVHHCGXlEFx/bBBZ9gYWxOEKMF
kayxGdBBcx7hqlnEl/0yZ5SBhCBGfWYQ+0Bpy18aw7D6XrPUo/ZGhncb+NyawMuCV6U4O06XsiPv
Bsgl7x++Ujs1EZIFDpnRkd9ZKIHshn+fj19iikm0pmaHp7aoqvdfALJm+gwCjmp3t+dcsa2JdlYO
KPBOB7fMHKXb6oYUa8eZKgPLZcIKkTYBFMlXN/+c4HoycXuU/VQ/JwRoW5ujMM9+jAuBCEK00oZj
WF6wae/wtJPoWDp4484jLmQO90EQDzzAEx4wVRC9NIz8NCiPaWBc1PC0Onmf7WeKXpjfnMVQNc01
vdeU15pfPuCKKAfj6GaoEvnRXFqkU4J1coLmNeXr8cFCPUUMXoDuAD8EWgbYOjQ4dk+uTIoxOTnM
ZVidvqFXnQFt31evVboigWbs6hhYjUOuRuupd6kOh0YgZHvoe/rShhiJ8rK0+VxIFQVCiYoWQrqu
adn5lqrUIA2JywYrg2Lphiq7wmy3k4MSrjwfqAGRRjZhEXAC1LA3lEvBC1yYXfG4UQSgE7a0Yhw5
RTbwpJHPRhMYkvvkofsM9RUnGxDX7L5KkCCGIcrYOPI7ydfei4cbhzRaQQ0btE99oOjypPk1dh1A
Pvd9zr2ywbOZqAX3OApmwSy4qwMbu/Ar57l/zImvXNUbrDoH8KpDL8fJZopP3wiQR3JDExW4yqEx
xjwCzv4/ks5sSVVsCcNPRASTDLcyD86zN0ZplROICCLC0/e3dkecs0+c3tWWIuTK/PMf0HS0QovF
k/5pXCPRfp4+21oEgBs17Ggs+DF9bnk8UrhwsA3A8oeSNSpOTPd8T8qErZIRvH66+MGoQ2VVh4Pt
oPakhb0QV3b4HrUUtHaGYpmETBdEoPRJFsMaenf9xel32nit82BToUwYiTDr5G7qiOoUUVv4u0uw
dwTDTInk4Lu1J52nOzdPS3SPe4O/xYYUw4QFkHWo7OzlGxo8X5EsaFIIWRsEtIBlD5cF5JpERLc6
987Pwy9Ya0P/6yfXSNmCC42KKZMP/GXnAVPUyRDfhfXkvWq4K/bl/DrXBhzjyg9XfvidabNn1JOz
O4Qm4GnTe0zlJ7QZREgawX4HjIVotbAjbdfvOO4PVABx/F3mUGFHz/C27hevBAEeDZRneNrEIDOJ
1h8vI33G6IiTMkpa4avH1oPN1OieMkTbCxz3xxf3sSiCF5YswuoWy60mlPxuBv7O6Ptxpa3m60Ra
THBcga7pN17O3f40WVE0SUeJuobgXJMqZhXi0GmslQgRpwM4Nvo546aJGgDMFHgYxv8JqHSkYMba
hU+/XWIqvaE94NQBYmNxtda2PRMK30ECg2XHnJjPbqfedqA4YVbCeXHx3841/hdWDGRPUtpqx54+
wFtiCF8dQQUYQUGl5HnAjYObeAi/ibSQzjsEn4VMmljvMy0KaGWhB/bpBZLy9rkJ8zSPKBbhIwEV
++2Ivcb0ZoUeNh9yuMmYp63ouwfDzxlrf1Q08pHUhRUYCXCwuxKaoj/OKzoT4edRbrPNjWSE7/QF
JLQmFZKBT7h9q5UYcjB13ZXk6DWIFLoNFzAhAYMAB+/mNxzozWbgcqoFxS88wl/AE3iVAWQQj56N
zg/oGVOR3c0dPyPh5SKYY+MXu7jksGfg48RcKPaQ2V8fGXiNWSMenxbDexLVPunn4zD7M/3deHjl
h0sAF8uoHxbe7Ug5vuJiquN7PzGHxz4BOXc/pzK14q/7AGh/jnntUA6wkXCes/vO3kJijwu3mkIQ
KgiP0sihsrEUhbEDDbN0TVQpwS2EN7atUlbpVXQ412vIWsnF6+DPASsCKqwaduf12gBjJVimDmTk
N0N7m+8Mh9wwDJKIPvyGBMWIGJlvWAePUAu/CQP97hJm40PwjHWv+6mir4939U1AHsaIxU4CN4pn
vnIf62p7j2oRJWYvuKUP6JvyEUnuuIA9zpymC1Zu2VqOFf8WwscJbUeja/kMRfi0cTYJsakmrPfP
7yhjpOOIIy9aDfSgWD7Wetz+fNyn9/HpLbkG5uYQXJ3B8TrhrWd/B5cIHX+Lu7LwgHzhCDeYKP5E
o/vzTA/SoPMFsxq2q+fXu9PkTYrJZ3FYGyJJkJPaB9do5vZWXlfL/urV60+q+eJzbNVze5mR1nSD
2uVhTicMdwYsMgNtwuCvbOGF6Geo7SPVU9LnrCfrSY5u6YOIh86XJ2VSHKEQHKbKcbDRRWTY9VRX
hMjVqyc6vb0S2v4FqxfY1onKA0OchBK8fehzGJBjVH4HZREuzdgWMZQPfSIoQCiLHe6pEHlCEk5m
1a/1Z7KHN4A15J/v8n0IDgAXPeK5IXg1LULzxVbSMyzY455+fh7GdHOS17L/ZawhrqRxqgee1eSC
gLJ5JWF5a0KOmkA2EoFpn/430+/vq45/ULFIxHOC1XVgT9ipgom+1n3uX8bZD6c1tVAjyoQXfri8
JLy+/9uSx49I8ACMKad6QK5BkP1UKYtuTfkX5SrHz4fbtDgGtvdocIifSmAEA9YSa+M5VTQQO7SG
Dg0N4RDkkjTBYQYf60QXxaMu3Pu3VGABILMYmRETU237E5hS23kFn25bEV7CTTjUTtasJEFhP1iw
If5eAPyGHKrPcx6pwlbQ3urrz7SeXRiw0MIkt7CKWu693sewIFIDZEkuQWPYe5g7PF5qLN6gEOqw
4NnVYfLMHqbEf1uQk/F1L6n4uCZCnzuBFkLFP7D+ZvSxxe+0Dmk3r+htXmvQHuUNQ4jQPQc0gur2
QLDE6S1YwIkmWriWUXOijm+6L+M6ycUVJGx+kbYkuAb/QlmQzBjMn0lHVMCWMlVKDBMh6yUACuYV
uFo5TtNNiGqBqQVCIQQtMAZaNri/nKhYSzOFA2SUkIkFqT6m0VBolWWH+O3nG0dQOIX30Qe2/ZQW
khXAL2cZIy4ppTDKwQ+OIBIBNKj5B56tMKH9nxEN7g3eQONch4MlKEEjkBisPvAcZoMJJPMFXTm4
LpSIfy+vRdA+cVLzRVJqCU6IvarwEH1zwjMzYWfMA/460n+CGtTC5gyP42zz+V9GYAr/AcNTJqzO
E64ILQFk8s9OnaOpQIMAmiU+AoJx26U30X65RIwibKl1SCUEP9F9MC3itgckg/pcH2dn8HI5eN1j
mq03duFYgrJg/CxVLpk+LeCOPKnG3Ry85DF5LbsEJAcYAJZKO/ykT0GrJlL42IRqyLJGEc5/5pJr
995RYroAczMoWVQD/7HDjobLVkXXFOAIe4JNP8op+fTwey1WPPOn3L8a1m011b5KyeQLmGrC79SM
GHTrJXJa/zDjDp10wWsKPVHzBIyfcLTVT2ZOLAr0yStiz9BF4PT0GSQZPub3RT3P9rnkfjc3+Z9g
1FpB1kSFMNZLZ5Axhb5TiBU2vJUFl6Wbw9D7ckzSLTq4ghY7ZdvuS/IG9yYafLZRSKDBEsgF09hO
kV9VLhU2+BTURAn7xJ5Xm/eG4JiE+HGifAjtfH9xeiNmkwCUHekZpHpBjKkNniOSYWPB6WduVNze
/rndN3iG0viw/BF3mD6GkPTqR9dl6VehmQ3ne/JPdXRICc9Ib/MYDRyoyAwWiJaGrdtsRccCdxc5
FdsTIZvnG6of0fvxc7fZ27ZDDiR88I+DabG/s1bUR9KJfAv8pphSaesvBGtn0wLPGFhEpHqy1qOn
TbmnmXIZ8uF70IRQi25H1N6wGHgEaFhqWYxCNcqbNStli5tM+L3XoQXKP0SAAQ+/RQ2kuSh7KBLs
hx9n5ZdagLoAyg16XkDaz06QQaDU4CbF/c/OgDsVnbPwQ25AJ4A3WaG5RCHTgrVxN9NNh4QzSCYc
Ye3XZW/Ff/rIPA58UcZNh3X6t42pCDjow5jn9V7GHqthJrgHOxZsLk/YGmDKacKVZzKC42T5r9Zv
UlJp8rl88V6Riu01oVFDOaStTd+w4IAP+jDDMm6AzPOAAfDl+Fg/vGyEF1EsahLgCDgPPenT/2JP
EzwBAAmezWbCMinlISbGLNUFrMWsI8+v8ecZwIyJ7iR/waQJrzPztwzMWBaOem+4bfjlID7AG08N
6kCaP22XzcnleP+TlnhjTMEWQD/BPMfXwKVoPI4MULUulE0ccJ+THOOGd+4hroPcOYQ4u1pqTqgL
Fx/lM8oRJq0t2A+LPCDSmZVHMCwkbBaP1E3lJPfOAULc02lg/JCblQc5Qz33yt1reHNhnrZq1Pu3
zmngGnxGRGRmnkV+gd+iNgv7eRMY7KfYyZM8SMweqjTU0wl2BNBx8xUbq0n7c4+s+bcNu1SLPzOz
3UFCQaeAOnpepINps1GFxSlwLHwkQhCVtPlD1lbIbta49ew9lY61DU+c8xOab5wBhxZ/Kk/45bOS
VLHJU65T8nVk0y+1cXYXO1Ks2AQojFwLal+VsMu6tC59L+0I7EKQruIevPIZgIzl1FMBlrS0pDPe
QH0UCFeZPo9EM7Ob5Di+E++apeoM12A6df59ukTueJxSJ2v/8J1XzbLRMHcKL40A2JsNjB0U0+hr
e4Fxy9DxY8X2+SAL2iPkf0DMpXTGmkctIpWtAvoUyuNLX4ll4HXcoqv9J9fmrOZxAw/4QkoYAdMQ
HAhhQ9QHLi7KoxaD/rNtevpRzZyPMXwtsEgN2Aexxa9OCMcOnHccVuTtJJdlvez/sFVgRjtC2FFG
iDCtEO3Dd535pGEutNgIO1yqjt+e4wGHYZhc4DSXzmWB/vH5K1BD3OzvdyKahyV3P6ACoCTonvBK
YlIE5tjiGaLOxV3AgwhewWlzpxpxW4tjFY4hSNBo4Nrbes1n+/qw2pI+LbevxuflHpMrt/qEB22w
Ax2wnysD/tFF0CYuuAM8UVhNy9u0pFjwOTBlR3jTNdN6MKrvy4d8BPO43qeI2qo7IZJBgX4C+F0b
ky/wxIzg+dMwKVj6hPpG8oOCc4owvnDRAt/oRSf3bogSSfeL2XtVH8mGwV7wDg/YKzwisMggxDJS
DfXT4+FwwEzUGbXlF1g8cwdB772WysKG/sN9Ru/TC8CHYT3WPMT9bLjobpdSVK3QYcVSFTFSJKTi
cJXPf1DEkd+FF1glgD8pxSi2YoailKTziRUzN50+i+f4+xqhba0lT72yr4Dm47Cfz3pA8/DJ7Ikx
f+cwQHL1mDz1Zkzl5opraJ8ivi1siTGBwr4FXTwFpforYapTghesb6ieEOI12adot0f0/aoWWq8N
fMXD0XhHyqpYPZnCmThcKb7srp7Yu5nsXGvaGec2LWJ0OLmDrO6+ahcW9DweFFYPh7nu61s0VCAq
7o1D08MZi5hHiMJJvr8A3V+n1ug+wm+piQ6nHFqdsFhOB7t8C+44vnovPmoISJrPwOGEPAv4duCT
kCO8w4X/N47kEXFat7OJjXcXXHdGwAqRiFEFaBcNDt36wcRZ+5tKpB2/fVxPvPvu8kMWVI4F6WDz
4UCI0W94N253DzyEZZeysIJykiNgBECB/sZukyYqFQR9/74wlnxh6gSynZvj7AnaM3DL0pW5l8eE
pFK8ut0NY5CfS3y5u+XBKWgDjzcaR5q2r8NjVSOggzRUeGrhEpdZHAKKLyDp/ZRfg7LZ5iQ8fjgu
PPmyrQ4rvSSSe3I5jAffhcmkr84YNq5m+FJiKO7lwCm38JCh2nUef03VogTyuN0mj185tNO2dalP
fkskZTCY8oytlMmrdRkSRgQTy2tlW0LmTKDND9Qh3MhiATv8H0w4FtybhU6xw+1cOsHeBoNDOcH5
PbnO8ElYQLN6L6tJjW1rBIjZUq+IN5tkaBzmGpRwmkiag3E/1maHAZSBoX2UaQBGWciCGuKYtcal
4NyS1ZkoIIMIU/6YAMVjQWVeC9ouu600vwTN+bqEwL8ajIt1sTZ+B8hCJodQ3+XTfMc8NLchNELa
Hms8ChsJDuOu2RXQfMdvHEduYd8hlJ9Vg+h2C41r9NTj8jLVDRIdVxUl7l0C9FmvdWa55dVr8sWj
8MhjzQE+8RYOrAcn1OYbfpIPDAAlecXS6Z1Kk3t0WyskC4J0Vj6rap7PbxV9vkmv/16kTUUvedXS
TNpcvv2wYqV2ob26fIj3TFGwd8rOuodKtT2AzBEI9t6+ZYNF9qRGsN8Vv4f7ojdX0C/YjEk233h0
4Dx6v0iH9YxindyB8kVCVj1HwnB5BFDIKLQthQ/R+M2ztADh/aCK9cdUf6+K73gNYNxLM+myIhSr
K4NH86sR4CDBYUkKes5Ohthrri1pK0nI7iYa6BbCG7x41WwEMxh1e/Y+S9dx9/UIsCPIk016oYho
MzB65fDX6hPs8lDlVtRfr24JL2AzJDOwOdbJXsNeoRKxCEGSbI0hYEHXU4fUvXY8mAAc6HHu35gt
TZosrPCp+sLM0aO5BGTt4HgympD5iY8iHRPQL+WebxW+Nc0JzTY9I7RdTkjQYPTqTEu0a9gSQuqI
asBq0i6nVvjlUYY1wqmyKEofByohdE2bsbnJxOqkaJdVbByC9891VkkoCJse88DhI4Q3BylIxF/T
MQIar/CGMuc3HI73tHtf5sCnzywN8c9uOS1o0+hsEAPUMZ0s1VlzKziHwM7uIVgy8N42VpuilVYx
HwPvktjeuShdZWMJfgJc66k4T4t9UcgowGsj/6V3hvbSZvSSXH5YnO349VdFgv8MHUKM64/wxoxF
9UWq8vC4KWHWfMzQat0tG85cwmwR9Tr8IjGiyGehp3gds8MUvAM4pcGUIqFBtGIDb21MyKBPM2Zi
RLQBuEACCt54dQAdltdttq7BAyitP1BREGS0qDtZCO4QLGCs38kB4n/1zH6jd0Dsm7UZop1Qo0N4
ibOnB0vlYiZllpbfpKpwMfdywo4IreeAplHd54dQlO0f6PqfLRA1i2FYZ9DL6OytI+0S3Xe7aZhx
qBYLMgWT1/mwAsfJfghz26Bahdw+aUJMrgWrmS1CdbrgmwJu9tlgLtQJOwGW6gQr4uO3qo5aWEyp
R0AW9hKHNRxNkP+CYjygozBBqhAv888EW/Z/IK2LIGTxAPiAIAV77LqrXKahhx4BB7AD7MjrYh+a
PI73VMj3i9lzwkCF/RbJhNO7sKJFlKHtrnswjNtPCebLHMDYf8pTQqz45Q22g7EdiREGOwCMi9SF
CFv5BoQjYU3NoMGdX5Z5gAk7YI40fQG8csYx6DPp6gG3H+0jPdgh2zJME1ykIgaAWe2o7+lbSVr4
m2XABAnSwD2IOdC7C3j/FeyrfxBIwXMGY6DErsDLb0lpYsVLlNU3LREAtq/giVczbMFL3GFBgduU
zu41RGcH6QSOo0YIju6SXBLi+IogVAe2vx0pNDTO7eeXDg2mHJwTlI1P3AKwZkVTemQxx071seHZ
t95TeDP8NFolujApZTMBDIFpLtYNT+JWxvqZjCD+fYY7hDP/ePL4U3esYDbCdPGXsYw19eGAa4Ov
lm63JH4UboMB7a/3NM9iqSA09OF7/9Bca3tSxrg9KEN8g0J+X9D+k0XkeF2gQIj7nbXnCRVuAZ0P
3eIyV4icLsjbdNr9E1eh3w8HEfPpHI35T7/RKMwp04IECykiCC3bcDIYbC1HWNtO0fJgRSpRONgY
MdKAnh0cylj55QEWGzK4Rpun4rI7mXLo/95XUIJ4tcuG5JWVeqpiMJo3Hu3wz3uf65RNcBPj/r6M
K1/fgJzvnnN1RWPk/oq52gygCDB7vEIuLw2tZ0wxu41rQfktOfIbBJyc869Ndsx+buvBkg0rLQRl
BMFh2J6fsxfPZOeQcq6cngegoZAIZgozDiv1g5gop3w4MgPBTkhKNhr0kgsqohu4bUNqyQR5xKPF
KZ3sbqGMbr3HqNAm7R84PZo0wIldvih25EFhWiIyTJrZfaEh6ZmWGy1sxsQbA4k/42xcB/nRHPGb
8tMNj6t5uy5TViLYgEKZ7Jw+8z9o//hVklchsditm+NjB+WEZ8JcgjVz616O3BdIG+ok+2ln3EIX
g3VICDCtysktlnpW2VyA1lXnDNjZmjg//vewV7ad4ZcUm3kzz63h7esYJAwujJRyeaCoh/VK3x3t
8Td+gcSkudv95DsbQ02/+8twh4T3MilhPHQOx1CqQ/m+u4X7SQ97CynxcHCU1/n2MKt/BNcZnYpM
Bna+qCW4gKgVjJg+5BGX5vAORHOCsJgvviggh4YUyP4BQrkLBwceFixJkutDVu2vD8Iv1NGY+DPA
oaBIr4999nW7gS9ZITTaKy6KfB74vZnX2zgZfY1hLLx0XwtT8vTTE0GXyqng4n9vWKAeFWz33QAi
Kfp0VGass3Ab95XNJ3OqXT3ObEessR/uY668SBkdNmtr3UCc/ww1drQ1sG5YTpsvfVvjFyWZA5PP
hpPS3n+BtFYX3S3X76Tw2UJ938lrdfu39DgMOE6Yc12l9ctDhBxTXaGrbKjyfwNMlQ6cqzwGTRY1
PxJ6KSvMcK2DsDlYgzFsegP7EC7ga2bou/pG1ReE3/zDdq9B5dHMGe3LJgBu4jy0RuvsxWgFCQI6
GmQ1yq9xzFeALZc+upFY1PQTDgNSb28/ND/3dGvEQnMxlVjCqOvsB7gfjiN/BUk435VIuxi8Xox1
zndp44cjVIWO0wJ1BJPb7I7zzt+DNK7jc5SrTEk+ueAjbqjbI+mYPvX4xmrdcl8/EMu3NwQeOEh8
qfxuYazrtw/ZVlnuH38mOppsxHTRg5uY+15cEdatoNv6Rg8RWGMQN5jgYwZ8hQQboVx8JRJ6T+PF
Bp2J8TmVn8kAQvZ9d9gNgLqeaxOnPfjpy/vJJiENUjj7ke3AjLliSPbFjgMoggGf2esKwXRHyYB6
oPm01mS2wcV9JWWUR1ncXwNcQyESLR7zj//a3CPFHRyhlv6QKExQLZr6ZT4CG8cKrHDLP2wEuTE9
mqynkdB4vVi6TWkiyjoodWCl+aX2u+calQ6s5rVqCX4PK9qvoEYyFGb/7E+6OZkIEEmgb8G73XVB
e4YdS4k7s3RAE6xaPpRF9z5Db/GB4BjDE8Rlhz+eDiNq/4cSvs2XN8gHkFWERxYpEMPnlFzNPyko
dN/c38f5sTup/PVGmlXm0Mwcg6w8mEoMdyFHS5NoE0oHJybc4iKFQgsfJoEHFLP1+ZyoxGE38D4K
fmz4HPEUom71sj4abBsYUJDZWEug0dXwd8dAPTEQY2Bj4HxUuLeQdwRc7zZp7VEZMNx67qtTc86g
Jy2Zg5GkBr0yvk8RNl4CUXb/LZry6/g1VmOgVJ1jECM28aViKDTJBDD+IeNbABea303fv/dfUqC5
tGKvAL07ZzRPzYPP8ozWk60TReuNpsVRjvetBJNeo04IqYlxxl8h3z5th72htXsz/tEsJ28dXvZK
/nn3G/WMFCDrHZZcA8xY/3mWa4BVncP8mXkSdC5oJn9GE1aKg4/ewrJciu+h9hmduRgPa8tEbGPY
JHSTUJ4wfZlc94YHTgYpGFIPTR3DzO7Shq+5auJysaeZZO0m+fYUSMTcwW0r/oBTr4GSsleWPQmI
/wkvH7+ePy004lvCtYEBRak/YP4v+5QU3dPAdoV6HV6ATIUlvBwpAhHuUKyN+IkSbHT/BbCuThl7
ctXR2Fel96XqqWQj/B76EaNS/2sTI24FTNZ0hKCkl41o0TWRJtzQLi31EajF9zRYMmOVMwzyriNj
dJlz7kDlRgjQefaSz3DnuMWveNrGECudt0iUYWxg3c+A1V9i3B3JiLhxUJ3I/MR+ZNgmzBTX8OAd
zmh6mBSVUdH5n7c4WYAMwI66Ax4FYpN2XeEsMFb38JWAmjDJGQ00BySmgKqWuyjWYKHym3j/BgoP
THA+XgFQwBaOlaEHoQN/seV7BstSjur4/iej9R9ZK5o33jEoselmnegkjnjR3mBxXs4Qya+f6IF0
Aiz2xHEt73k5Vn7kqn3xsrp8U6CpizUElqsTCk2xv4blj/ajLBRdyMcoyqyF1i0kB5wOhPVRE9Pd
JlCWu6M64pCXeOLfDG2zOynrl5iNFX0DEktM7dgTlsScm2KjCAv4+vrh4VIHMbYqH9bSQ+MIG4ky
gZsTbmZgnvzfW8c+4jt87uSNNb75xryK8TWHJZqN8z+2Ar34fjz7Q6e0hjACK6Dw6bVVc0aC7fMe
y/AWbgFAHa4FFd77CGY33ylNGq8Bp5luUON+mhYbjHh5M8OeghJlJJIO3zMaYTOFD+NXJ0VotyDx
XlNtRzoMDcYU0yAMf6F/c3tB8cycgUjY4lslpeyfj/ij8fSNhed2eK8jbleKLOMicCVc/5Gl+6BJ
uf+uPVj4ZrupaMBbovwwMQIFJLF4gp/lqESq5ss+aZ54DnrmSNgs4FkhCNoO26TkmEeAmGPtl5Uk
7sDwgaa5J/OwOe8zXKJiqLQoMTZAfdtmNoAf4QL4WLAFUCM6l4S1zPQd9dgC6MN+U0D1xNqTc3vZ
PRNZTHSIb5gLxlgjYEA4R4okZiZSsKPCimDGptc9812ODeBWHV3toKEi49+GgcDbQafsgpEq4HcD
KHhwhC9jzQhzAgPVGKmHThcIV4ItzLjb21JsXz2wKq6x7HWrZ+HWP88zn+o6pZ3gcILpAR9nA9Tw
tUVVQ3TPqcOF/oOQiGUvEmpMX6P6j6POBZXj4hvMWB4WOO/oin8c6GwTK5cA7QbNUw2FcQ+TBw6D
dPrAVEhY7ZIgSKgp9+1hyD/i9KV0Im1pXw5nNNxJCKVjDTUslejiGd+9TE2qe5oUPMUmSh2ylzE4
DQ8+J2xXzVHyF9GBGZ+V9eOn9O/Hjt3Gwt5y+zFigxuzBsbj6LO1ZmJj1+IfzNePmyMTf8cMJ+gW
8BduvcclBMeHX29ZS0Y/gQAj3tnhAQ2NkjlqCTMfK1f25djvCfpftcHldID5bhni561rIXiB1oRU
IDWWkR5i9YkFEpYLKBlaQiabFagC3o1AQp/bSR3smet4T+wz9S7F3zST+WjCGv4DeduIUbnLLHYG
QXdwNctjuFvgfFpb/8CV1mPCosHlh5gLEcZ3bLo0r4KJwio34PC04wEES3p/FWNoR9rr2+eWQx4v
YpCHiQjD1UmzjGThv550ErplxnuKGi9lQ23ya9WrKQwD9E7g7RgMq6Q5fPw3s3jex22T1NLsmtzH
6KYPFJdeKJcY4nV6yM8E/iXU6ZqKCHgDHSB9RH/f4XzoR5NqWSGwW303DBfqQuqjZlm8/MF6sC9Q
0j+T+4/09Z4SRoBufWL2nIE73aEF5ll4cQZLsUpF7TilKJHhrKEl4TuIuUkgmoGbJVKQ6adSPCCu
ChUeskaUJ9cxLq/+12F6+TjluJ/fhKlW1EBuT6u9vYNYASVteqdFS+39APAeatPosPw6rSudZb+d
dv7X27ULjEz8F94I7juArfdKcQEAc3HeHsumiJOMlGFi4FAiwsODW5PFV6bRlulljlDrqTl8xKLw
TCCbyROEQA0VVOE7Hb01fTmJMx7ooj49TFFNhjotVKCDn7HPmmuz/ro0pli1cNkk7iFyMP7wXdHS
Jw6gw8teZn7RiSr8PUzU3QHOrNeBXgecrdyVQAnYNLxQwmEyIzYBHRvdSbXWFwbC4IUNywD51230
gUyuByVAPCyic7ZlEceVfZTCu37Aj0jsNAi67JIufcNmuvxc1920QTb1GfKnvv0gUcH9dAnRbyQl
TSi7Vwh5iMVh2gCYbFDy1aCZlvs5eOUYEW309rAgsk4K1sKrN3Z40MVqrPhX1folxOkZGNQabs2R
41LxFVYUaYeFOccB1ys1lpcoz0Pzz8SSwAAOEiSFx4bnpYVgN32fZZaWV6+DuwpQy9YFFvzG/st+
seRXXR3iCwbF79l1D4KsOI8jG1ALThwtI0o+OOJ5HaIMy86cvnmqjpg3wHk+K9DGmHMdeXkGWRXz
PUCHHwjIYDjQ/DY9tByHrQ1VOKPlYCzHgm/JyceCo3im3CLjLpHnDBzFKlOQIUGtEXAjx9pe9w8Y
zkU8Z5LIQIlAmV8Y7tKNYvDj36J8zD61ZZzrEkUKAAyRnuzwXukX8LjFcMc6kBOpgCGMDv8yFqfk
zbtahJXGXwcjqMsys4LaCq6PQIUsjg8yJmHW8sBWSwo0ORjUQ2P6+LN/viBfMHh1kNqxpSRfNtGf
sBdovAl3mcGGUx6eEI4VjglAOhjK6vAWdRMWis9tPe3jw4RQzR/ivc9yWiKFh4pZucoeP4XcHteX
QMfhIpb9XkhxPggVll8lViGepA8ooCejHL38bJqvgVXEM8LEgzcTOD3i2GWLkC8195dpc+LlzJdv
zw6T9usbLE8AxrtpD6ZuQNJwdXpx6AqL3BzKYBkz+zs0fjMp4CetlNr0SHlO6DlhjHFsHFsM7ZGZ
wIlUw8f2mo1amOHiAPVEKTvXbxd6C2hBxd20vp/VJeSCnDuh5NtLjdv4i8UXno3aosCWSw/qnamP
5JYU+FFRxpm9LiEpVFoYfOrk1gX6J1SOVjEv6PekAld0smIL8mttT7KW5ntsET9JO9/BR3L670m5
+vL9+LoQCYCNwrJDmOs/78hXp/YDhzk8gdgjrsqrr+/osN6wRHxKyOBzAKZEVx5IKObIxSDHvvip
3uMcAwC+VDopGqGL89iWmxLSFDCP7V/NkQraUZN8sNPAS6hsWjf8/urXxWUw9E3V06z4hcnR/Rbc
ykBsFCHUY/gda5i6MFPojiYen1TTgq4Ka5oVWGry7G4ODdz6tSkC9nrg2IiYeFO3iD9b6NZws+Rl
R9PIHEAKX8uvcL7gCNBejVDWPBsiOV9xE5l1KnWhjGGXyYJ6qxqhBuf8ZH0c85FYL1d9O2rl3Z5D
7hhzlp/tlfIllyE+sImpYwUv2mAwypB63CJesGsXb5p2JR78e33YVqBb3DEGthMoH6GfnzToTok2
lvZoAv4q5pNueDXd18mowvz8gNNwyp/Ju5uYxZj8nasjCR9gH0IFPwfsTitsOjZMXgiS22Z7UwR8
q+l+gywOmmI37OPq/Fwqsf337r0L5pYxaPgQJfSac4M281+JtSbCyF+NB5hCIpNcs5nGqox/1vof
+EgDfIDpLKGLUbyGDZ1VFrKeljrnwmIqOICi2KiYA06fLxvJxnkXnl1iotJOJbpHiJvTwQzH2Om7
G2KnV2bh/afsJmUR2LM3QrJuYpAmYI++5ztDeB8Zk/rK5/DKzuvqGAtFFVjhSvT8+Mbqi3d/smfm
WWUuB4XaP+vInhX4IqJcJlgWIA20pPN4Efq73G+ungkhYPBrwWSVRtL+9nCK8Do2H95FdQcd6+Pg
1iUStAbYB4SG4shNr48DBaIvjqV//SgNGssKAUnPGEUINGdDYjP257hewHzGHQPfSvAeZM9qKoPd
UafRgiEkQOqmpvZjh+83HFD1HjKFZeyVb6mJcoTbAj4qyyluVpvbwsdxSP+wGHLIbAiYKq7gQOiT
nQFBcMgnH+G3nlCMAXJAbjiT+MnitoaUinMPEb0qsHiiz6+44zFbs7x/bCCKxbIQzIDigIizdATB
kWfIiAUnc8YxRiYzQz1UtkjTRK/K6osF3kdyCxpxFCipbQUPNGF1andTCyr+Pwoz7n201Jg4venP
8/taQahEv9nP7fsYNgizFYa8CwEcY+sA8oP+F3ueJhygjMLrjrHRmHdP19BCGlQCPQE32IF8/tiT
qOD7r0AeAwVZbG1giQLWeuq63yJexhbqXxQ2eTusmVSY/Un5w8gAqRbbukFkBLXHClCey+OnOcT8
hAsLNCMyY7cEmHzj7w6KKHH2HTkAI0sO9D2OhB8ge/zS91yhfGV9pp89qwdK9PHpkyoxJ4crHvyy
XjlMrjF7zXvKwhYCDleYxUtHe6BNij+8giFpfXAGOOt2gpfZHXvs+SsfNWXMfMAQCt2UFQ18Tvpa
jD8hkBqk6LLYU/E/AvDdYqcxCKoYblaHMgkOEyRcsG9EwztS4+jpi5G9zGfXGSoLFm7Cn4NJhHDh
ubUaLAyOsfOjd+SS3t3Dkrxe05EFso2Mh1nNmEnLtsbCAhIlNN/xW6A795gVMklzELJYoEd0UVfU
GghTMojHkCEYS+uErZCnx8yDwPl/352UsEBm1ofECXYAJmXt6eCQYRYuZmVsTMidCWD//GPlPUMI
ZkxG8p7bgERSbCykHYs5LmM/pQHiQzHnmug56CcZD64tXBbcQCc4OIB7wZUCDGCWNH/vqNB5L6XH
t87Cgq0vd9GjdMkDpP3BHw5jM1ZyZDKA6iL2gvT8dtX9c3OD4UVPhIBH3lxH/badGXNGnMukCrr0
MTHhMj6roIyxgSDUHNglqsn4mQ2WLJWrGRadPFqfkzJl7qM9K1dE2SBEyiYAEIRiJJ/A3D183I1O
7OK2PEZRPxGx3sc81ed22OoQDTU05iJk5HAsxfqAsO3ca0NMg0YqEeoPl0ccD5QuhJmTAoaTuJvm
Ivn947HxvqHRGras8fiX6k3lQ4/adKgEw8HvU8gYtWkVkHL/x3+Bj2U2aOywiUPJR3gUJ1xgrFXX
xANjkwmC+0pwB66Mab1pk2uJWq9D9sQAzYZRiV5iVwj8VmshzFpzaS9vLmAvbTrc6uxou+YU23B5
BsJfbtkMcWsSpgS8ZHrNEd9naLQIXPlxFuP8yScGk2KjVh95y0BDoFKrYmaiIS+9D50oSl6EFzCO
snmFKzoVJe0CUPP6HsLnlvj9Dffw6/jcAEMJJC3UWdx7xhlZNKvr60quxGI/J6ewPjjgQv+RdGZL
qiJdFH4iIgQF8VbmGcH5xnAoBZwQUdSn7y9Pxz9Ed51jqZBk7r32Gk4216oXt6TW/Vt+AhKz70mZ
cMHe3ZSGLyO+0T3vwLEIpIG6D5MJGAjAe/SKniyuCNtZkpy0kMZEzGtFJvlIyKDgjzycPq7WdO+n
A5xCmNd8x3sbwJ4AkOdzdDsiynki1QO7VtVNO2xXOz7wwIGbR42rD1fo+mn2N3dXc6tbhpgOYOBV
TTUGhcTvwVaRYB5/nBFeVdhuXiK9mvILQb77pMJxRQWWIFGsnHBKGTHLp9IWVrkzXr6pHZYo0vxn
YVdwNmA9Eonxhl5gvnI57RY6QBPFIDebroGlLAMCiisRvxFFtDOA30jW51xATjsmrox2eGalJuGk
4a82J7f4+mCnw7NVk2rJNzyb3XTzCoizBIRtZs+EtaK5nLwtjdP22hqnnB2CW1dBEJxBsYeMUDrf
bHQAea1nMny1A037UgIYvAZssDik6HD3eGv6rcEaELxeCkgkaSKm6bwf5N4WOmb797F6yWAvesQN
oWk21Qr98Mev5y/Z/FaQhD1yWVhc5+TjNLM6602HKZcOWAyx1/z6MRlAoky8rOFUcq4wSwENe19c
doknHiBL+Cq8m+4+bMqmgsGcqS2/4PkXpxbY1JgTHBp061EusbF79eTikL94Qn5KvAzgbgLERMYU
owR4rWHlwKSELIBBdSznxEPRdMVgty9kJHmNQen4nRYiRR0MjbEybrlPlwErlBN8X8HIAcF5ymoa
DFoxlXSWkqNw+k/oKfwRd/wYI050+zAN6Nrzd8QGZfc9jPu1CCTsegu+GK78swMDWIYIR+mI2lA2
YQTB9ICseKWXwt2tmahXo6MtZ7cGNqDxPHkKhBoqgfS7VY6bSWMPkV2MVvDpsGEbYDjswO8YSRAV
4c/At3w5nXWa1xNSKdCsTRXn9BWsduTLfKOtoAb5J+ZuPlsKcjiK1If5AtFEK+mBzfCO4Lgsb0xY
xfHay0Cjf/hHc17wGvtnv5xL3g/O8cAq3eeEPtFDy2opH/djYvYhZJqKQ5Hpff8JYDlHuYadCztT
55jewwykLcoZH+4EyzonVojzT14x85kVOJSOphoTAoi1CMekRee8ZBINOOkVQslPySAaTMr5hrJ9
iWuN0LFC5AfAXJ7ju0XD75EDHyMQQBq7plKjEYGxj+8Kozs033Vp3fFKZlD/xXR84HMAUwQh0rUH
FuN1bSUMGjcmo34Qb1zd2vgBUGfX6ca8OzggAMWzEaA5Wd7sG9qOOkc27/aYuqvAvybgJs6XJQsC
C1YbNp+8fD1tOewDTh3wItLbDNucDquMe0xV9943Do8g21HxR6bFZjY6aDtgTRJw2fX40PSPvyUz
oVtY2yO75w8YeNyz0lftx/F57CRE3n20qt3uNSAXHgc4hswIOd1RpCdMzz4ZdLYJZfaA8hMTuBzo
T0oHTuFRLDNDyHuo94BvmXMyLNOO5zUeA8zYOJOAT+x7DHSMxfwBD+mYLVb1Pgnrokq7WI/Knebg
XhKQTBghL6sUnL2x/eDDngJKUXgM+FA3gM/xuwG1weXc4PSDAD86dAuizkwkNvjG46cEDUIEgVIk
UqHx8FAqQhh6FDb5EBSvlB7UAxbKTk5YsFuqR/V0ACszGZPC9ua/NTygjdtBJYba3v6rpU9uDbUO
Dk7OGa+JtEc08YvbXjV7L1uYNNjUFP0WivDiic0CnD2yFMDgcujP3AmmxLiHIPpg2yS0dda5Q4i8
C1h9kIhYc2zRKp41HBA4jS+I43RPYpvksj4d1HSTckfRhe86dakOx3xgghbhAnoDVXpZyoTxzFUB
FLV6gSzAF+LmDBJfOLtatjCJ8c2O3aSGh0bSHcQNjIq/YgjDkVH88dD0Mn0CPemAv/kHdH5XKDZn
CgE+vAGnPLV0T8GOMaZmKZUZoTZY+qIoEIQr8g27ObbajxojvDG5TRwKrEGqviJSU35E6U9YKHeg
oat8+owpJjgEvqv4U9KTP4NiEDdVTM0nMsewAd0E/c0ft7aaPaop9SS5B8x+jhorpXyl6LzqKkXz
r2MSXlC+lgm+/Dr8gR/4MrUowWe93u5RJc/GoQaWiAb1OFHo3ONyynw/fnr8D50x3VIkISonHCBG
h4u4HCGMLTP3H011p7f9Bf2AZXfe4t9EWYrnLnhcaVIsVKECWqaN52KHzaqwO09Q78+QIkkol6JT
AtwmOWX6XaD+Ye/jt1KHe3RlV0xHTlgpqYdhyvoU4kMa4zHuEhyJGPMQawti9g1fWkTLQPOwI60d
qmb1RwmuQbbzMOIZeZgdOkxacwYI0F/Fu/G+x/uRe8Y4AIInXhdQ9/CruC/IJ7jnQI/9FaVcvWay
J0f3XAt6u9pXlu/o8lemKA6RhLuoy3lOpmXOcuBQ5TRTbB0a48C4A+w650RyIIDBoLDpd0jZ/aMi
f+QUp+y8HyIg0o5sLjBWb7B4BXL+sft7mEeECSG122SPQDmWVBHMOmjrFMR0CJF6kJRWnz/u/nfS
nzJ8mm+4pkes2Bj5ABFMLlJWvBLlsejtMJhFUs4iyYmNOiOzWJyY8MJH+/ucXPqc16Gnj4kqxoUR
UOKEwERsAJi6XzGLDAkCUTH3s6HXI/NftctNXLl9hg6Uerm2ph9alCtyfX3ID6N5E7+eXIr2CBkY
QhAZlNY3ryMR8CgRMVo7M/xHjC35imyAmvvOCLhiUoBcxQBw7uzrFDK2icKULYzcPZxhXyHSTqNB
kfaDqMMfdmGLuxJuwwYWBx560wkHh73aP1fo9z0VQN7Qlsxm8Ke4GfQlZXLxqzVfyPDfTEnBE6h+
OJ7QdlPL0Z2lHJRjmALxEvpdfA+UCVKjRJ9QiaeYLgR1hOd/gO8Riga8e+2LD6fPhkviHGGB2RgO
ihyApJkNUwLvBthljEx9oRFD2TpYC2wrq3I3Y6bANOesA6bLk4c3+vvM8u3bEWEqYOkYsLgNv0iJ
2bkAhRdYv45xJQBb+Zr9+emAxxhOMS+XVV+jOH+6nP7CJYPWN+/nOB3B9bYlVxy4CRNBzalSIo8m
HRwN+ETmBwb6NX4+qe0hXcCjxiGIddJOh5icx9VSg01o4KUUYriHYnfO2wASTIR/R+UUzieFqB1K
IeK+XwqHhkTbqJsACY15Srb4I9HtQepc6s7hha0dPUIHexQTZowD2Jm51o5s3wOeVlBH6DbcQQ8p
tr+xni5GaP4nIpO0wzaYArtF84XlfIHuI8SPkzsN0I518IY7+IS7iG4WqRmSmLjwNljhcq2MbvqO
e0LjOGTOwM/avxPNYWPewh/mCQB1k55JuIMNJcmDLzMZecVfn+Ex39dWInJk6TqpHDYTKT/ROQIm
8CQO0SghNyIktYoaG3sDzlWs5TI5vLpgl3x0OMpHICJcBmQTttRY8wdbjLcxwemb6Oh82YVCz7ga
GFrMQnG1EbQT6u39N5IDhlABNOc2uRu6uXiZWZPfcEd0KDjJ1bJOwcU8R5iUlJCcKWmt1j1ZV5+6
pvZQDhBJxZwgxc8TD1xEuMS3cT4jLgkBBpgb+3eXGQfxRrqwWFsNRWoUExEpHwRlLq4N5Dhieth8
qylWJ9NEDs7o6W7TjUP2Gs4UmwVu8Bb0/BizJ4euxxwS3vMcs/JPNn0RygGrnTUTkCwMA4SieuSB
wdsTPUDNaVReldJc4aCTYmU8JtIieu5aW1hw3Vgr8NGrdFlEvjx/Y2xNaCF5P0+fTNgUDgGWqY8A
Px+sek+r6yrHlwqCePSpBW+MY3qEFZ3LkXwaDy1mCdbLYwXMJe4u4AcYlTLh4SC4irgoaDtaDGfa
VLH92OxfQW1O+hYzoYASxDJv4hgnNT7Y/nwfqSZ2E4bsI+sTopiGf+hSuIZWZxfx6rGoZqXNXmLR
wOKRX0W93clkZSWY3mF5jgfdBKmcPYRLK3mXCVplQqDZxjCLI/uc42YqLDGkQOOhbZHsUzzOhcCf
hwOqgAEuSjXY4ya/YmKZWRdYrW47LKepmvCHq4Ors0npMMbyvvUUC1kLTVKM5BLyFqYZLhxQ1mfr
qfDzEL4vIB2Xf/gQchFe3BBcGbe3lRryut7qRr8MMSFHui44kW0I77LMevMmfLANqCNhLPS0OqRl
l+krrvObXdn1j2UOLOvXuKvoDuIEIkLwaiDeAt+D48/m7+hQO2JWcPg4Ir7l0cC8xt2k72AT0v8j
ERlxrr/hs+ATcnWuzonx90KjpdPHb/ebNrjdUtInVP72LWWrwmRWOTBJ25hDh6PFHEFNxyCint4n
PDw1QO8SPmbY88DXCTiF2OMB2/f217Dekr+5fhulJ0+quY5cygAJZCLtVUecK+7j1Q/4kZyQ8TAe
Gd8DGGBcx71EN0/RrZv3zb6NAJxJmF/bMCl/BOMZeJz7j61s3rMuU6FICZYmpNsv1aI7amBwGteM
qMIcQZlT+qNgtIDJi0wF4TbWvGCEJlzn3XWCkFZfvdZIbR8Y+RFfYxdmOVHI/13f8rt/g5U3tFVX
XdQJ18590SAycB6yUfQ82enVY6KF/T+4rdJYrBuCbBZIFfAKeTi7NSTWU9A3O+efJ4gy1gw17M1r
XFX4tDe7sIWVnbQc2rjdlRZEUW7vKLjYDsYcLovjtdqEzDgG5ih62mX4TU+hmukpbqxJF5WWBEdi
XeOqcAMvcBPNeN4duHz6kUHYmd1p9Qm/MGO30Gcx2QglErNA9G4WVWdf2BkTCwqcIS8F0iCUi3Z1
GLrwjo1meqL4QoD7db7IfixaQ7pJjrTCQRfjDUOQkQi5TgIXMNGPGx+WK2AU2WwUoGoiHDHe+5bw
a1DV13jNiNbmgoyHUOFI9GY0g5bs4VQULvil3LiHTwOVpGbg0l5AQ+rb1/hqibsZ31Cwjmn5EeMR
3Er7yC2DIyPcpBF6Q30UfFd6/Up31YsNfqD4fQEO6cwrkP6xt8LJxOLfZ9dnh/2FL0s8HrTPeH1t
mVGe8N4uobZgO2BDExoFEMU94gd4GGkt8j1QtFksSygHzz+JJgEo0R5x8dyGuftsMzCr5I7t2t35
BHcfWzqxRC0U+u4IFHzB+HJfr8qMT6ra3ZmtzAA0tTBkc8GEonMghwr8JDUUEnkqAc4w2RzAdYlo
boWFwZmzAEEbSkX4ytWhw+38HtwgUrFHBAkbRH5imhU/M5baJ3yzRVwnDaatq95RQWwtXNIFOqNH
lxD0ghE/2gauGP8MkMNcBeYR//rCnwVO5D9YQf5Ce2UpeMARjpw+Axdk9bwl3eITInIx4d3uI6YE
OBFG9Kgy5S/0X6rgykJqosTyAfUwCHWHTREHBTCldV5oEYtHzcnvAn8osydASc/CVzlhegA48zDW
c3E6HXAq9/hfgm8BS2JR/PUmhVOy9/OfXzrEF4ATt7//bgd/p0B3WvhXuM0wkTOQ+we/qfaBJsJc
zB7UbBkHkUKOTEmg3WkvxjsNC6ZysmvCPo/b3ThbzWrAyWTrbCTYja3f+S13oLjG+KxbMMXZy9lY
aWA/4xoUAT7SDiX9eyphj6ljVadzBjxN3jMbZTrVSU504R5vnuwUFAp38jXHvJ/fw2ttaBIsfDAS
sjP9wmaAbdfJx9UP7LuoTKwievpw8DLmySbtmDWArI90JmRf+eOIIIlt8XkJ14l4M4WqwOdHreni
Mm4iYIGPZFf80H1TUKFBTaGlnTg9etHFfGRC48IJ1Cf8J2DNeo0FIxgacvT4K/ISKDTZMFtiQ2Eb
/snWZfcjXxE/+ZZNsLKvswZVXGf10Vd5TFzywQxHIectDrYp4cF0tRFsdHP6RNe8vtnioHDuKYes
9XGFbzs3+MwDgXhBnr5hfwwM3N1eJOIFvRnEabf7Q+tjgIjhVndoDti/jGEMUyZ+bZWTSRXlEPt7
iqMEslvaRnQJtm+3b4MqEKkZL4J0mHDCPXgMFcGR5dmp6kQ78tmAtnCeG+ZPrv/TgtoNX/IcQ3lR
GU1DU2E6ag0T/NGfPloBbhE7WWc+wOTgkZzXogfsEz14/O1hLsNj3vhiUomz2LY3kfhuMM+QX76M
weSzZwTKCBDTQg76svSYr8rJe0mZLgQi7eERX7zhnk+Iu3V/eVGtD5MGfBwngJLYaT+GZjkfgueV
88JjLOGI0nmUYlRKPUbxTsCDN3Lf5ilAUstEAXNfT0JJ4V4SVtiTvFvqNaRzQ4/AhS+cTRzGwWgY
X3/dK/PnNaCyFt2Rxt5SCKOFd9IFvRr53XUrNm+yhqgFsNIX3wuZ9dXCoI/LIe1HeyiSXCc+L0Sh
3/Kpkx5AY8ZLKS3UhpJqilUT5iT6BHsk8HMi+7YoBJktC540/+Gg0cWM5kQLBCZ4w76HbQnOQutj
ZkYtIlBXFglUo4il0ItBoDYQrIC1SwTgKOQvBFzSBGGage0Cw3HKl5NV0OCgQ8Gm5990G6+TISzM
RMRXPtxf8kse0B1ekNFEwCKuzQXJua66AZ00GD+wxkHYV4zx2LpAKYC4sP9ZAM4wXqF6Z9KlQI4D
vVSsuzCCh0jVZFXQTM4JBarWjklguSY0TXZHQYEmRMXr8yTQCuBvogtHKzotYIb04Qpd4X0HHm7/
SOz4H/Qw+Q2SKeRidYSnCPatUtpGdTT0CLV/u3rM9JeZJR8GMDijoSKYRo/vC/BBYQ8FsR9sWxWs
049Zut3TFvAknggdsstxN9ecYkRn0uL8B2eKwavP2CVDH0hLSdMWfljt8OO11YaHNzvHmsN16/nV
FKDUe8agF+bTYScCwruu34vS/WYnmu6n21mcNZvxYPaK2MXSaqkGmn9yzSdSNwWDUVpMzOW+UQCr
PJFXmoWuWZoeNhHsYut3oB1YlKaU3EIcAC3gx976tUMc0U0GfgVeD48fHva0toW5H2JYJyG4kUEE
p/Mtb3M+8faDWac3CrozwiLOvKy/FNJa784g4ojLgmT3qfBP9ncnPE8FAD5MidZKQHXQ4K1YVRxU
IksYgWNt4YeDsJGDBrA9ZzrffZAunoEPAy0Du/zCViYlSTgUPCxQT3i/rTEXU+VFf8o0mqEjMjYg
AHnFuBXqGwRdiiSEu2GnmUrEKGDxBcsF/Xo4E96dow1xxbLz2XJ2w6eDiRItDYRS4XsiQq2xIBc2
lgO/gWjA6NMtd7xlux84jLZviFOhWONWyYmbgZPiZM7iJNl5k2ErsxNbTn9KTCORsVhs871++YiK
DT22Nmv2byZ1iw/uA6yh4LFA+3fia4O/AC0KC3JFPHkVg5g+FC2DBYRfkbAOYWT2gsvHy8vF8MC3
lcK3YJMC/2IbdGAyPL0HyGmVDB7EAkUA8xUUB/wDSC8TehwsMbZBTYjr0wpfdX464sQhtRv7S0Kl
VHFXeCyHmvXrj7/8FiZFPcLcrBOJcP8m/TwKINB8hhUY5ubqjabvXgCq+lthlM58dbMtHFgSRYQg
W4l5OyaQzB5VLiBMjIZoKWzCu3+THMzGoGf0xGdDH3B5T7gCTFe5f5ATR6Vz3jHMh1zA3yK2k51B
LJ+F+Nqgzxh23gxEAPTJPOWYfiF6EFeBl5CckzEchRUfs+ZAol0U9YXD2/Q3jHsri0BRZsq8G9Tl
q2yxPQCW/BCDfsKB6lM63Rf01GRb8YyLAcDDwXC+mEEwYPBJbDOqic7AyAmCzn0BxMq3JI8THJtb
insUmtrgs8Ixjb2Tb8JrNsg4qykDFD4N6UY3kUp+DaCvv60BhBEP3BMUVMwQME5bsJB4QiClsFpH
U17LwJvvuituGR8B5si/v4LPUYqpCB9GXXHV9OzrCtEWI1pehVsy1B3sXDF46qeA6Y8AO5viD2o4
HsrtQBgiYeQTPNkLNnGxxpo0xHKOEV5n3N3rQs+Gq3OOG8jdhFPxRJgqrL8FFgQvfqp6jBjsGXdx
zK9C0sGipcaTbLE1ZuDs1O4tvHG4MjB+XkzoBKbBLQFKBiqJBF6oWY8FpAbIDpWDzIESfwZB577Y
xLcZtF2/z/jyg/98Z7xkRHAA7dedHn93AKR4+B90uC8bPLg4HXDn588ZDSCm6ad6xrAcMyanv4I5
xP8dIOqAnIGbMi9FXE1At8gTYADOTWS1cLvJQ+e17PCDrKaZ6LB0wwg37foJd+CH7T/XlewJHiEY
zyIsHF3yNwB8Y5K0Q23DDZMOhMPDjKVMCLgBw5QRJYi7+wWgJOeS5zj50gBSiQe454N6g2Az8gcB
gsqTUXCTfSVOOpBGmBE8PwQezmrzhRft2xywr6sYxNJSW5BYwAYhqXOF6exuzjUv1uwL8DT4CVKB
T8rmxaV87BBW6DdXTDMDfh2vOtsU1UzqcZedsWSq8HdgHqXF4pyU3CG1JOxhu8RFtp/yJcQAhgQa
kFNsOEWWrM30u5pI3okM4x2LYoXBRMhjxWweAS08p3+8HZ3p3Mt/BEOvzPsQB8Uozrgs+RzA4xCV
YHvB/MBdBdko3ClDwKLo0Pneoqsicu8WiYduwe9kmWEnyqVOkAGIVgWWGo8AFuEpPlR3jt+GaTbj
KOAp/FoYWtLSs9cPQ+QzpBCsznz22lTNlwsTYxNLU0B+Ac1J0wJeg5r+cjgxLuIJFKuroSnzr8J+
y+Fk9Ji5OWxXubaA2JuJDLnCJ6kCP0zGIGyyg1hFCFmDk2vZJSKLkufRgx3mEolZTXhK8e9jcO0+
dq9AYH9UPngbG8Zr1zpnG0tJk21TTnk8lyoHL4N8nBjJYBY1jOo9FrB8Z+LvCegYmhJgooJjsVli
LPiJWohKPPo8dGHwMxlKG9AkRO+/BNNDq+ALyBzufbDYNrSInc8xBIv7ZM85Ja1lMcux4LGgDIGp
9yyQNTZwtozPissLoYcwyrf9hFDEdJgFIXz6XwH7PpsHJ52KdOthowjBJqCNeuZgqScfq8PHDl71
UxlXWcER6uBMXAVDH/DCReoUAZEOxswI8Cs+szUjz1/hDsnzJMLfxVSG4sjqmwxoqTxHUxY3E4bx
Je5bNXgnBgI8+LAIWDHSSkRW4EyAUScUW/elE15jK26x5pGCdoE98AbvtBEbGa/pMxL9+Oyo1CUj
E9S0PCKsd4Y4LjFRhdjHh1j0AuL3cip42I3mlvdyT7sjPC8Ugrinsy8OfOi/pj7DSwTcGPsUeFXM
wrC1gOtV+DeMMM+J7l7WzFl0tgVmu+ycvV1pD4LqDzaUdTU5ymcElDrP3df9982YosDHQg2t7qH5
tGP/SwoCNkIOD4PwMGYedU0QBxoa6DaRDXDSUg4MRr01Lr7r2/q9voKYjL+Lag33vlpDOimAgf0B
Js7sw88dn6GwigDDllkTcenx1ZoKY+sLUVWwOkiOJZuSZBuBg+0+9Ilf5ITCrb6cf5KWQDrmP0sl
uwYXmL4Jbqed3ztuBGDdwUMfY+jG3mm/yYyAwkn8Jh0vtRdWp4Db/wxc0YcPQyUeHVAS+4BCOAb7
1CMSiJYeEelJ0nbfY0bDRGGFJhrfbOoh67ZHROfVS7Yy8impBn0JBqsUDg8vaEi1Q5nCtJoaheOb
8BQO2lKmaeoxr0+ZjqOsJDwAC0MoWzhusHoG5gcO4NvD4OPfSSsMSZne/sFALfwW8n+5Gh5xGtsq
u1kXEi3iSZMy/c3JxUmo+hzko3aOv6bh3/zmj4Ecj9cFs2ueu6xz2WbGec+hQBpHFIYhUzVmbXfz
WBniCuXMV4EXEP/hto+hLGUSWUvci14QiAkJBQ/jtJSl/UeN9GFLYBtitZz20FY46UxWF8ubCBSG
aLUBlY9n5IDXmrHZD+yaCNwAeuMGks/u5jAmYEJBuQ33x7gyWmTN8aiTfXcfL0YxZ8R8YC6quH/8
7tHXMUoUpujX9BITjZQqSwaV11Rh2NHxwUkJ4NSp+NQb1i87EQBieKxcJJuYZH95FunDmaWQODx+
2DerYazBWwP/n+c4B3t6RLuKO6QFhTfohdeU1XnxIettwftwKXGx1zPF42XXDiwek2xYm7OrRPZy
zrmuZ8M3t6hfOZUWvFHwntXO4X58jb/jo4jbYUCB2wMF1gxWg8WWT29ndkmfHAWemrm87/xDaR4b
E6MyYe9cTeeIbPgqDZtqPpwjrvPv6cjByhtbzgp5hdH+iZtVpI9YR1+dsR1CQ2XQEVxtxqecBbUQ
krgXZ85836DgtTSKlmrNbBpuWML5zMa9fiVvDpGN8UkwU9Kt7w6dh4U823qnfSaN4ZzjiCNLczXO
ORhaWkb5tcS7btpZ8008L6ZXgujEjOk+2WDEXQZNDhgr796LAvgPDy7vzsOIkhbc+W1c/QeZigta
QbZCHMbLCY6skGEJNiRNrcVHzXysu6hKOt16zC4myY8vwASMQ3HJxs4McLolhu6cYQzxJEQbkIRg
eAbaayn/QqoXeCVJn9XjH2sMYFcX7K3e17gfD2gejUNDBh8wZwvPVM1BCeolrBS0vKQCuLDdovK4
+eNEYdcD3rDKrbBp3itrDT19RuGF5QHdyAoaVrWkBLszs/uKZCk97nYXikts9akVn1YdwhMiwqN/
GHb0bfXJL03uRkBW1LqY4MxAc0+h0/dYk1QZAumEkmqriO0JtoEXLQXgnzkNiM7MC2wVTvg/lr06
VTLpIEAeDuWPTJUO75jis++RyNfrWYgyn4w5M7Zy4Af23/XApU4MO7v1NwQkjRFyZxiFuD/IhH6b
ddPh/O4hMVswBdfYIF6IWnwiWZjMljbRTuKBKCwaKwMoaieM7qNu0e2q9eUPLz6htWrI+4XXuHsE
3eSzegRs/C1nb6qZjL9ogOL925o1f0gXaZE/iLLJACARi1POOt0scZTSuI/Ydi5TMbj97YVOOVH3
WGtuMTOlO5MCDCqmzX7CSYw5VEwDaLZwhGmnmXv1w599INw2+v0V/iu48ojfk95OYs78r10wCUbC
YcL7MaiANhiOTOx8bh4tk++pZLxk2bp3hOovaschlRLRB/4AktjXosdgd/FHbCDU4PhiOphpOZ2B
ZayIJxd2Xbmci29PdpzRQPNQfBp1a32fQHT7BcQ5pTIGtxlMc4ZY7hw8jQvCMcSEjgkikOMm1Q8t
IChA304OwAtgFjIt2ThLVirrbUG32k/g5nkvI2dCBMcCY2E2TyGGHjEa6CyhIL6ELPznvPXYPQSi
IeKTMADsfMYvR9ZES5avMKh/ZuhasUkzTnHNaTV5Lx9H/A70L8FKA+OBafKob/ywy4eC8DFxXf9u
MDxkfPCNC7AATo2k70mHUXqXjDaSKeeNt1Wu1O0jpYdw76YS0J6mz1RfUlSIqctY3WI0t2WjhomP
ZB0ublRnnQdJL4JaYX8LDDUH7tPTXU6h0UGYG2EqC/S7FBfBZL9277v+gd32l2BOJxN/fXOetD15
a23c23gmW2LkXUVQacwSExk2YabBnrid/Atm3YIuXPL+OK/xZ0B5bIrgMEAzKQw5irqFuqLTkomO
odBHnik8u8jPmtIUP5Frwu0XJBuF4dGJWRmWHLjSsH0Ox68VMiGzjr8e8xObnhnPeWYObDRQsqfy
8Tb/+KiCWl92kI6qCOsgp4rspGqrLclGYTkll+1IcHLhmFiHgWPa52STYXAHqEtpbJFDnjUGrlUn
PnCo2+c9fClcAi7Gdd4TUwPSpCAb29TlhnhIB8sZ0j9vCDGGjyfqMep5hMGMb5fd+DsFjVxiFBkw
b8d/7sYMno4Oh4oi1Cxqye15fpniQ4XpEjkF/Aa+yjd/eXnJISknk4vfxC1rsKKN/tl9eAvU8DZ4
AM+76lkwfQL8ojlr6PZNwS15m+cAHegCMIQRYcfU4pdI+ZnCJNrM2C3IGxztO27dl9VYhGCKEiyH
JiQx88QkCuoxJBK+IWewENcn/NUvUNjX5waTfkzWrVVMITmw5fNhMahjkTK59mrYtBxg0h6DSeY1
aTdnBIAnnhyWce3BHWe/hbrDHLbKz46wSJp0f30U7YABRkTpBaORyhHeAy7fhphASftqxTxn8YDY
8dnz8DjYeZ4nJxocalyReiCGx7gciCnS4sNFkewjyA51CTFiMSmO1gYGAaqRiR4NEzFCZQjgorBg
nynIQRa+kMSE/GwBj4p3Hjj1tHeEwHLK+nv+Hkxj1jFnAxgo93VMm4MnMvsvQ0gkd+MlxVx4Au17
JDenAILCeATnmBEcfYz7zLfKo5+rGlYTPXcT0yHxwjJ7kXb09buhYKC+/FGOfaohVtaA+I8ahAkG
aKg7DUQjLvDDbmeHoA1bVljLy08gR1QCQJ0suB60VYFlY0/h0KlBo0Fbw591Vuuhi3J61CHcV/8F
Igy9iMOyJVhEdHWj/AOrSXAHsQiBnUTxDhvkX/nJ9FVB1OaVAbgF9x7DoViMaQ0oNcpR3nOhwjJ4
EdzNhWJE8GY9JgJWtbEpJ2wEH14yqATXpU+7BY2zYAMXYXkkDI2Znwxzhrsxq0Tj6i11MvIuVC2o
FraQbcfkTRkjJu+qzczQR9xbpxhRUBoQ+JAIm/herptw4NTse9AOzY5z/k+Nm+A6Q2sRnCcEUYNw
WnAers456uMlh0XT7Jbg4vVGiGz8mPtH/7J6uOZ4GZvy8svhw2NADqfI3/i0uGgZ4Ofy9JY22Nli
Vq/7+FSc4RydJ110Sxg46ozBGIQT1IIxT/5zS4fh8nXCuKnEvaIJxXgPylCC1iOq2/Ep6hBQM9P0
rxYJYUdGK/iwP7DqZFRk9T6GgiXXRJ9jT6thf3GUkpKiGn8XBVbRieqJlpfHEdqvNFYUrxcPuZNN
eAvnLxTgIH/Ujw28TdE8gItbmD8HCmwAYItQZlzxe7N99/GSMMpcB4d+r9QUoLv40zjqib0NBUYn
HbiL0I1+HnasCyjhqnuPYQck1fI7F5M7hhAPbq2gaDypXQwobKhRh0QmW9eMWgoey7QftulPnI09
SuWwnL/gYKV0h+0e3B1AlvIPC95Je7aRK/AjiJJbcizYezrWKsF4Boe8PvvhcT/Kb4h7yPt6wgjC
RhTuAMw/Ok5E6qcdzSLq3D4unrwPgyYl6orkGpDklagJMD896AjZP2ooaEm0fyxOdlcETS6fghnW
Ndhs9Y+QchBBvWyx71jeXZpRF5gEiI3qSRt4UnpGFqHZSqgFeGwA/XAo8LgviByd8ftwn4w+KwRA
LnGW0xvMKHijzoSmCoSKkhe9TcYyHxiVOa2ncHrV5YNRIMblFSjbUp/fs6sFxRlhgnDlJBJJj6h0
+vDgHqIo5f9J8Dgvisq63n2wcFB3OOUXlI+AURy8x3r/QgoMPWerrAmIvXqQ23IKqhjArLemN9ex
J7kyULn+c+UCC7oTXpwjXAUyrCDdvgLGTYvRivEW02mqL6jA4NEYfAJeDuKnT00N+Afg0mSFD1DA
C/pjCx/c/GPcvfdcJ7PWxVTVqjJOS4aYNr2lf7VJwMDQWKFIucALLe3HDrY2VWnazK7YFQiuHEUf
1UAJYVQ1keCZmBkZD8L2mOmAOzFeBcOdqSZDWps4s1BelhlHQoBH5lLjHr3Gy86VzIGAVIZU5MPw
pDoAszIwGXwFXP3KMXZa6CQeQk6HSTcd5q7RgImewC+3SYMJN4RuYgEcqr4h3TmyhnLXT0i0N3Ph
XDvy74cb0jiAFQBquOpVpGU/0fU5xDf0GCjtzov7jmAUDBk5b4VmC0A86nyVsFC8vjTymNg+OERh
Kn5CGbbIKNY80g+cC01prED7J2eWkAZ19yEwYgbtwcM/OlQ+xDaJTCjavNUwvv5VSOXY6JpdHxoW
sxn3tkOu3gbU0bBeZPflfHYlBvmgYFDj7lG9KOzH7B20rpzBYja+1TiBPBSUnBlDyAil9Q44S+HP
ReyRnwWbGF8bNdP4kqo7Ni7nZosjSaeDvs8vXuef5p99w0lA0Y055cZvVl/asdP8ttQiCeMHZl/0
9HPFB/kxXyLcnv1bQocO1xTLYGzHqA0/45E+3rC61vh5oxuqVI/89p0UQ9qjgLA17zV7L9h66Emv
X8ozxHw0a9KO1gqjRTgiA+tnQgwB0/U5CD47ghUjLdUxCmVy7A5YrJMBkGkkoRcQxVLvbD3XQ7or
LAaAyHYSBUPfVXiMaIf9f7vz1Xg48k6RMHgyLgHl+ZjMEYf9nkBJ2aoXXDvxA4VnVevG56icfVd4
DVgvs5dspieqBBbVEM7JNVLAalcXhgJIA+/27e5CNUtk5gD0GdzrznijFloUb/s0of34+yzq3cfd
rHpD6yxUjsIRBQf0xlXSCnQW4Nat3SsIeiJr5guJ02QY4ReBk+dUgXD2tTGCeJrfvWY+bS2hQXZu
7su+e4+w79TuxlbyhnToRGLDC0fOog3kmESlfxxhZhcgPBf/M8NfMpWtxgBUItwPnFGAP2RWO3qg
mKcDQ6K0PGBWOT6tVN0opy0D/p/72L99aQ0uFEqOOpEmyn5IThwi/P3Z480iuRnfv7aWF/Pa2rSG
7Nw9qBv7QY76e4LZhcJ7ULmq4X3f2+OzggoQGpgjZz/nY7zsb6p4qAbtXj3G711h+PEby9dxkWxC
HSgXgw4Z+YM9jC5BYw1y/vQ0q1B+BOd1YcpYgo0v202Cu4uIy3HOnur3BXvoN77FPNXThowNrtJd
tR7h0HlM+7oBsQCk/4tF2PALp42cMKNAmQ8TtzA0IBwoKaSyMjV5QHK2uCmjm3ByqG8u79vAhfAv
OZNv+mxz8aabiHpeDTGdMrLGHvYafYLruk6uTrsbbXvJ1Xi759mAW43FQ8PxBB6B5TPXh5J8CF4+
5BA7yhge/EfSeTWpiq1h+BdZhRK9JQcx5xtLbQUTCpLk18+z9tSZM7WrZ3e3Iqz1rTemloKc72fd
6epyD6iMFAooum3+dgvFq4BMnZcnb7jHsoWoHXuv5NJ8x/pYCh7c12hcF6kLsbftvIT/KZPvrryS
kmjBqi0rRGdhu+6HlUugYKSzDDPoMrcTj4fIdQCAxDKwIq9IJDNgbXySzAaNdb1hQcgDw2VQ8sCZ
QUa1STKlMMPm9oRcYqzhlY1RXU1QY+/riJdtZ9FjdFjg9+xmXVhfC19bktMWSNthXIYGncI3/+W0
EQ+iNqIE3voGzZa8QhstP9wUMIm5MxY1qUULokgqOHIk45h8q12e+E2NQgoBJaaiSQ8/Ns0qnc1X
mtZ7W5/dI5QhlE+gulbF8CyPqhlNphGWO0SN5KhRuzTrTBVD0erlce3YCGdGg6eR1P2H99nUVhei
DlwdRjBfIQYmu1hh3IF7Z4NzxtoCnMfUcbAA9rHR+AZp1g9bRs2hmBhUf7bQ2dJoX4ekanCLcTa9
BQ+QcLxuOHt0S9N8HX3trpVE6IiE/goYpfU+ucfHPTxEt8pWP/zByi9AerlmEb2EPnDxWQyczzJl
KWPAhOQVyYjjnhmwerGWkafFFxHjBYYHxmg/lxoCPG1aQ+dzOEe5mq5bh9YRG5UZ3dpWAoA/VWP8
sbfpnTBTNNDKrt700UH34B8t5VIQKWEJKTLTG2HGrf9L/T6CdR7KDVdyiEGfOIqB1cR9OijaXZ8Y
U8VMMaBi62kJyydvxVUjhYGD8Xw1YCcnFEqy9ZOmWVplG5WNgfR3+YCq5u7vUlAiTyWiaMwj5j/T
JwfkxccmLibq105BzM8q9zJ81dN+02BUWu/ELBdfbhDkQ5PuK1LApWN/hBD39jJzoAmGTa+eKmuE
Xt/4CY091o6DL198+RmQ3fFFosSM71YJXfJ1V6cWdPmjxQDn8L/gOjwQn4FNxy56LF1GpCLMHoSR
kpH8yWP0YsjZ0E3hyAdH7S/vO047isNkjeSvM1sf34JvXBQHzTrHlNwil5aSykQcatGgvuPHw6bM
8INxFaE4iZBE1HP0Z33cGLubp9l0PvtM4O8Y++e7wv7Ao2Ds3qv36sGtO5yzWCKMdIeFNUp4yltL
d0pgyrdr7FAW8tHf9i9P2pVRG/Wc+4ZHaBDwkQtluGIShPxiBKfFYvE7ExMFCnkudZrVU78ej/uh
NskiofSvXAMV4TxZPbDETe9XfS+DxgiTmvWDrTGRBPcP1px4nxrX5ZPUbp9WsfjGEYPlRgBDcHIT
oifQb5n6bDDRh061M5ZsUafMxZdORYhmsz2/FXNIVzkJCQgPPYIMg74Jaz1maDFMnXCFmLjRmtOF
hy85pGSUgnKZhFgq26a3uIvYeQmKomBsxSPERMIVBSkkkfaEbpn5K7n87mLyYO8fMDTvSPfirwzn
WlD4JUnoOT9ZWfVHQs94Mynu4VbJh85Xp1LRVe9uxT4FWsEMkcDAbwuZEsB/d9p8cAUoyG0s7UQU
kRZHHJ/F93Ko1ifkbiT+jYtS+wArap/phtXGv6be4UjDHzA+r5m1cAlWa+NWDlU8CDz0oA8gYYFm
KesO9fNh9MDdwEuDreWcgZje5e5aPSw9Hq5uHmGxG5zAhlgvHqtkdphyM7FTRgebPwwCds2mtNml
2Hqk831dXJkUtIfbW/G18sqjbIoBycvtfrj6+WPtXCN2TS5cqMJXnWE83Evn9no430m0JUTtTTkI
2/Ib4c6WQO7nmkX+KEG83D6MFgRn9hrzMId7BdwXVptuAU5F/x9VlA+REswE0kS9v0L5v0C3wE6G
hbJ1sqfXdbNv4XSPSy9ZDhTL4KPg30zYKU777Ni4UlAgsAFrwK0Y6D/sCcTlTaVFN+/PJIRrtBwj
7gDUIzWY+3PoyQ5+y5gDiVWMP+xcFLmxyTgMMcfvVA2ZBJi2vNtSmcBguzVCUlSq1zfcqG5/bW1C
RRJREpEGOikzZBhkFEsbhBoowgACrtgoQXkQ2GASRiCqimQa+FX0JAS0UdhEkCNLD1WIvRHalAmh
HgJ2w8Lh/KLCG0TN5nOho0ewBBmHJPhaobogCx6PGVpFnDNF2LP7UwMmCjsgR9vg5z8m300fccGJ
QxrZqADT6GQQZSA2wcvH+Zk4wlCLG+QkfsaxH0FUCNfCuYeJBiUeohYEPpJJhRi5yCzbzjNOekKP
ZcxVJEMkSCIQquz8BMzJu0LEBWH65UbhUnCYMqmEQ49ZaziVlTmKiN4fUZKIZSUYSE6UKKRgcymr
2KAvAsMykJyZfQ5nrGiQ/ye5C3scAINH4fDOi1k15f9/jQwYjOQ5kJgjDdtSCNg69o+eZH8SCiVd
YOIbyLNs6511R1IluUNN8N0liQl/cH7NwXwjD4uKToQ1NFBWpljXwN3kUR85GBrUIx8uiRA0LJKg
Bkw5+vI5k5LWkXhtvpb0L40ShemnQ9FPG+X1ebxNoSvBwt3hBTc1j2ZYzrJ5Mc8DIPZsjBVWD8VS
p22T4D3qe4dFhrBlcp/flsa2YMjbPwKIZdXLrrXTYzYtHEyPXhd2MylQ/kgPIxMdkgHbHIIDZLsM
EbjaZ0O02D5njuxkjGQSqpgkflsNKcoiHw0m3cf6Ds3fGV9s/In0WJ8VThYp9mPEM5AEOSmn3P1E
FqbEEO3Ql5d+Dee5SWC1JK8bI05b5MBBonm5a0gP44cX11tgjLRgMH1GjyYqifQ3DYJN2L7ZMgkI
Xw0zP7+om+GmJyZwSJ7NN2DCg9PAWUmoV2MzpqFnuP7/e+3qzLHwBz5MDtn34f6QaqPKBUTurTW7
3BymbGuISt+Xm0oXJd2ULGEC6mM+Pdj85ZgDV1/1mJ+ndWJWbJBRxcEMBZ8QG3GopZSW1EoN7R9K
vtVjVfolVn3y36z6pM4f8RCrmB6nY94/6pKJPMb2pC1uI4oR+Cb1Z79g1NgQao4uTLSLV5wTJWpr
wW+HDckwBZoInjfrTj3nebrF2Ukb6ViEZBEs+Pn5OcdAkGhkcyCX08fKGNW+vLmT5IJdH+Mfxb0k
YsXsTfXGqJ3v5cXOOyecG6gy+kyqx795KvrFvxbYzFJWKSw3Y9/+x7YXdacPYZ8U1EGl7vG1WL1x
soK0h6AlfSaFljBM4uOEMamPVUv5M4IhQw+7G9LMpcwG4L3PNw+JnmXsaqJbFZvjA+NHf1MwuwE/
kevqfoE836SzYUZiSL67HaCgnU3SCcatjYHbske5580hlZfD0SzZd75OOIAJ09z+gXWBaLFvzZ4B
XX3YSvo2hLNw5xSBAm76DnWAnL457e1JZLzQ88RL23F6r08Kl35chs0Wcc54eKxDXFY/ToFsN/BA
NJ7dxy/UEgTSwQECHjCN7AYLDKanm1eTaJpdc3yYNNmh7WDpRaIN4sFiUJJFbicM5Uh8eVyZaHmv
/ybLWhz4syxoTxwS+mUkrrQ2lnNyhblHfTG+Fo6qeQy+zKHcCQZzLDs3QQmI7Wm4Nq/9P6JELRSW
3m/7dYlYvj6v3OG5mG1SGKnC1HGi0BIybREHsnsky148fNqcZaW/ZjqAiSSIM2qmN9C0ZpTbRObx
5NAIjGTen+OHY43z2IzBGbSdIe7CDNGKzYeE1irkEUhYRTDV8jmepL/3ll2coNfOI5qxua1v9GXU
gXHwOVspis0PYWiq9tmU/GM8aMQ1zA9EH08lUmE5+YsqeyUcHMu/PrGLYsU3P5PBhXlTeluZIa4o
La8AMPwclJAb7i5lajRec7fb0yFgtlBJXOx51Y5ozsFSWXIKfp7up4Hm3LxU+AQ5I3CVefXqpsD7
hGne7QIi5ORmrGR2HxaA54BTLIaYSgxX3Di6YhVMhnhwAEzluF7SNcbgXAcZt/KxD1u4g3hp8WFj
PTsOiTgZ3d6OGNuSqOPkenNUehaqMCP4GcUkoDlHTnR2AxvTCv8IboWui86pjtA4HV9jtLhicfy5
AHgHoGnqpnFAkws6y69QaimhW6Th0j/C6t5fEqeBNwPC7IMpu3Swj1drGYUjCYJI39i1MUUEsrAB
HGbq0Hxp0SGGM0Yf0YfbyX1BPybnJiB+wCV05MXIVB1cVHwPH73GtPD7OIqkoyYYKjCsrRIXKMXR
t28eskg6Uf9q6IHxA7gKfqs/+diDf6Y+TpgkN5x+JwYs/BvsmCcVqe5gTEA9roLcgopAmIMQWVJi
ROPgxW052FQINWDEDZJY//0DdctXsNC8FbcsPcIMu2ajGAv847D8SILJ+CBMD/zAF7g4ogDej4oS
S98NidRPwoN26U91sB2ESJQhWNKAio5RkiAWocHcAVyC6Py7jQlTDHRAaeJ6eXzHsKTEBY5KQgdS
0CnSWwawrGmkglg9DxWWHl+aNcekZBdJCYmlcVbifiLZYK5kC10/M8kGyfh1VbBbAekQyB3DtusT
KC/IoNyBXhqKkQ1cgaMY94vgArEiwlX+T89jbRia8lmbkTCPeYjINwQu6pZzBV0zFQq04aLYQmbo
eNrSC1gxjWKoWu9YRfITKuPKOeCfNlVemGgBm6hbFQkqWOYM0Yvwexgwksk42zJj2QTwzX4UnnH0
BFcc9zGhQqoRZYRQZQT6yWrDR7C+wzEJtWJn32EwewseWKw7wuOaYT/t/MtjdLnj8mhW9MlSxogZ
d8bRPIViRUB05Gi8UZHPQ96YeqStOYuMcWmhxUCqPGnF0t2OEFhw7EDfwaUR5npOFQ/QZp5VTEkv
YdPqb8tRdWycWUFUFToD3AgyndVPFCKsnGHPaucgkhMsuq5yxfnSd2V6fFoOPkaY7nTM2DAf5xdU
rYR1FVYU5pJAHhIncU7HZHfiVOn7p8/ImP0czKB2fnm6EM+zL1ZB0NJ0kmLwjgioh/nrHexXDJ+M
E7VW8ei+hZvOTwIl0KbZiRoNNKPfQJiZB0tQWJDWpjHZIdQvBcPV1yGMBARyKsfVGfwt/tBryk1M
ezf77YvIMjKWgKAvn8a9Q3MwilNWrxGiJACGG4cIHOVkuHOSf3sQibRNPpTdG/ArW7TSuC3iX88Z
nntnmQemFBUjrDePSvDtNeQaQcdO/+kCrKfomZFg8l6Pd0RXX5dOmQGkrMHdjkc3LIqZWJ5Ide6s
4blgtU5pIYiL1MYpWsqj/B0h86lR5pEk1XNED4UpCinQG0n3gIUHN2mr+09czfxX4XwVRTE4Yli5
hg2+Y6tPBqYOy+qQ/97wMFk9haoMZwCGBk3I/mTz/JRN1Lw8rF/9vp3Jf99+mDUbmgP2EFg1asRt
zZEfLu47XMgHip7te+WRJjXs23j8ksGSZdTg9K9b99/4yVT6FOfkwwV2DjtWZnEMMPMA3B0mCJKb
1F90KyLhhfcuXuIW4U2KaW/gCLA48djX2OM0aGZYuldwW+ESL5RJRckfmT4EMhISSbrwXuxnhjlw
MAXBxYJOqMwvOLI/K4Pf/2YbAOnbvFSbaQbgsTQv0mKwNIJ08huw9lD7BzTAMWJ8yuP3SvlTnb7X
iz2PpSlkPuRgyEGidXoh+bD5iMxsnps2OHSWfIDLxhl181HP/8EJXYXPmbO7YTVHNjVWxK0YKzRv
iEgD7mLWRqjTMHyDVQhWAV07Q++GckrhuMzT5bdbgTTUaYS3kGELE5+OOHZJrzN/VK7sO70FV/mO
vIOgTXWSO0QsQcV3bjKXsHDjSBRMNH+lt6A1neTY+LX+zephSILWwO//PQb+HSnCczmcaKG0bhAA
QG4BKbHG8yQQ6IKqYPyLeVf6Fr4e87QO8sRg4HTeIQBrKXjpzjfGZQ2O1jgZ8ocX1FU6Ad96eayv
LFgUn4gCqZQhfqcdy6VGYMbXltYpJ96b8zVoDP0eeaD4C9jK+XdB2+mc6rEPyZJrxFLSsSyd5vhh
Jxe4S0PUQ2wGKtbs96pYkMpGaDdTzgwxyQkc84DIKNb9Hs9qDq/g5C27PN/6O6qkluF1AIkZl0t8
3DfDVlPnO05EUVgFhZZQbH/HbzTKQ8zxNdC/+do3rQV3RNRahe+3RpEAYkSYyR+LQT5LsEQB+WEU
5piye1vNxSCkFJGA83QJSxgzC2FK12HRkcdgqTsAXy2F3Lpvn7h+GF+5t1sLhB8FAWeDU7ZgMQUo
cYfzV4hyoJyIz4SI0J/9IJkcrwTMwcCmx4oBh3eOmOGGSoG5iKwSjrpYNacaneIsH4ZdHLDTkQRs
NoQZz1+GSLFrnv7vSBWI+BIq0q/NdKV3UfFXHcuBjU0/n5O5QBKHMF2LTzFxOAKZR7SWHrD7ZgBK
hF4bvtgpMDeATvUYtKysiPXz75qTToSUcJvZnQ1igf1biPvhwzn15ZgBN39gCLMU5KuOsxgnN5Ih
iiwDNof54wRTe3ktmn9Cy/rSs59If6CM+e/36dfRkB8KlQSWL9AKTQvBmUQ057QfDACSJQtw5YtD
JCGCS+xTA+L36tbDUeVLEVHADm1Xo+QqfSChyRV+eomBs4OMGz8hjimb4wXrLSVS3rCRIcv7u20I
uhuROLc8rIj2JHmLKXjeC8J+6Kt/EMou0TlbiQcKvIeYHLuPjnqF1MwDH/UOs9Id+p9Ry8P5dO8i
C7GURaphiZuUQU5TvB6BDHCSjFIPcpfxzcCCk64XDAmfZqtnbtrAqLnSBiEgXgrjJKJ+6aFxOwfw
quWsxIzPbVUyulCGua187BE2BHXZoDyq+6Tdtuf6jCkmuF0p/ooJDSANv4cVzsZWhXumZ/ICFLSj
VNCQdqubpF8KMoYPSV/SfUka4fdU3EVmcMUNuGH1VnH+kU4wS0ie21IgOPp6/U1HwMfd1dbY3zsg
OPzvkXLMJh+ydWQ+fZDTAXCxna/hkCfKrAjcr8XF3N3oQeFUwjxihCwU2pqOSPrnvtw+Q19PvQeA
PstdZ4LWV3Nq1o7SEYo6iQZOR8NfvgaMfzJz018F7DktnWyse8Q7c1f+1pxRv6wiQgMnYmSRk8R3
Z2CT0JVwKiVWhyJgPg9UX87NgSwKXg6nZKZ3DzdrxKDBKai6AKe3p69iXsaSiewwtw0ACthiUpNO
HO+TWTqZQhsu38vBNrcvJG27BE7IAPpvTkgc3sQrOzNGXznuAuZQY2BJDOE7xjM2tUMgohu7CKRG
H3/Qe3Jvc8cukpmg9m7UhHr56hV+ae7Dj8hmc6BD54eoI/OyxEKVS1oxOGOFAONg55xup9hWztlo
P0dLiS1rRFoLTGTuJeGbDCgbDyiy6v6OiFKuxpjiRzcjcw5aAqwawAdNXYm4EdPzlK3ZLYjpeozG
/jdEHbyA8fA5fFSWPvk6hEERS4ryA+07WUd3Txs6KTLHxxUhnn3CheWpqCFWwBFGQG+lVwdv6xan
Lnnq3sB67IF3PX0inxHDLUXxnSEsFIiMOZEISXIW1uOHnaAdaUnKuY0R+ZrclqFkX/+EVQLRs5uF
SFpOpI552YwYDRwlKHT5nkFUTaplOU8Su4Xlbr2Kt8mqPJL7wXNoFZBBBxPgDhUrq1SowahL7tP/
kKbmAga6ko2WRDxgEOgrCYSWnYHNH5SIuJ9+ZKwT03tM2+MQmRt3oN9ffRC0TL5/1bKaKpE4iIXy
8TupkfPGoNzFCi7ex1UyNzgRTCsbJOpIacyUrpcVjLNF9sAIXxnQ1uV3KuNyDEb52N2m6fg2IoFw
efuD+Bwbhv95O/lSx4kBfDqEtp33wtf0tvsc+fFf8xvUpEVPCfhajrHTQ3eTxTCm6+P5sknHBams
bBLEjsX4BdDvES7u4ACgiyS3QMglalG0SBXBBHiupsUz1KUYkrBzhsAgxOisVVDMxP0uP/O2E8nO
MuodInI2ZNjN6pjARAp+eLs1gUhALEwxC/wpWWX7qmKz2mLbr4jNgbb+0Ldp9VJC29HMDkbqRW/N
ZFsF8Ay1k9t0tditlbCUnJFDT1UisRM0qaX7vSYUMzlfYYrGtE/BSoXPECcuDjOon4N9wPzE4WHb
rgiTfn2ClmDRNiDULwFaZkJmrulZ/Uul+vzGcekc8ZjZRNZbBH+DYbTE+fE3B5uGZxp3zIRXzS95
oLXgl2iiguhAxFrP6lHtItkv9OjHAUjOulrmUIvuu3P5LvYVs708BvSIEeP3dH44Cnnvn31yNk6H
KM9E8ODw0iyNDa/3dv4Fv5erow8nzVexNDZeUNI5yuxRg5noO/ktSzrNUo+O81z3ZAs6AMPLjxM4
kPH5R1R7LtkSNH2QzbmC4qYj21nbvED63APtCYyAM26jqZBOJ2SEKW4TyNZr9B2pYYP+Wjm3Fv0Z
9upOHBRe0QrwVI4HkwdJDbODy3TLXbUrHWUrexmSpKdmcr7hdVTbPtYvCH8Y0ePhPBQ/rL0aC90j
XM89wpkyhS6b8899D0zFfMXnZAmy993Wzt1cjX/u8/oIiMSWWE+OxkQ6V2d1n4jwt6oxP34WHfzP
j7YkBen1WZ+BbUt4rkZ9eEnkFZY8k+P+7IHslSwFG5p4DeSc/cziCrj+oo0Vm7RmN1PveR3GNHyQ
MHYCKGZS45aibZlcj5MMAwy31gMpz+3xiu5tTwqGqwrbZu0PVIvDZ+2AT6oZ1gskFMzAdAaNb/EB
tAReGPczUy77QmkNlbD72c8NS96LrmJfIciNq4gGIB2jjiHlR7Rs8E0N2XruA/huTngbT+LHKn7O
C4FlbklLPrBCI/7VlLCNtmhajKgXohrkOezN6L/IVec9ldeaXzAZmjyfrBU9HuC5DkZAKN+65+le
HVLbapbeff+yqc8KUeSZKzqa0Xeh76BpFkyEzc+wBAjzFO3PRBbgLy82tx5rgSDynjOCMMe3KXqO
L0r5lM6rgodvK1vyahDhAsUwKazMFMrtKiJqeccXKcKnTYIASrpVD/54V656u+cqu2CPEhwXrswQ
44JP5gBrb5iuUFpCxE8ZrUh3jlOmtISavKFd70r3sSaF8THjBSJmRZcJe5if7qx7RBMMA5E2Tgiq
b7g/rgLeSQyFDIQnoiq9h23MyeGDrnKYNQnh5cRJNRMhHsx3ZRsOd8Q89wKeZPyukDxYND2D3InE
HisT5AQ46NBo7K89iGxEWYuGBxrmCBloQvztG5aWkideb7mlF2DBDOb1vMUfz/4IwA+xwM8ht4Ny
WxYp5DtLRj8720IVE1hThaRjkLiHr1A49qTZfVnyfkjLW2F8EX2IsOarCgKwFyiE8SdId6+az5ZC
2nSUxfSX4+ZNY9z7tJ3DcuFO09EFD7ksggUk8pW1Md/gHvLx+fvgNeYqsZsZEkgiC2All2/H2Ocf
C5yvndi0z67R7fEf0L0DfaLrxrG+hOTFwLMQFn804jygM40qDXAGEXkJ7Y2uGQwoln7MX925O2Mt
ICPxsI+usjXDOQXWpiK6N9DmSx5f+yORdUIc41gcD5hyNRKX7l7p1lvEutkoHX04iBAvTQ0oChCs
795etg9eg1B8rRKbJTK/ux3UrwmFzut1UN6hhL6SUDjtLxhwAc38Jmpx2eIsxswEjuckR5rIrSuz
MaWvyDgnhz0giIhYKd0Z8jQMZbyFkKQg8k2AXMVg89Col38c00NMrQqSZFjbn4UwsVcvWs6/uZ3Q
5QeuLKJvDtm5Y2opHJnbgqUmobnOrtSoQFnAVD74UGps80/ynZNLdLtKukVRyuBxLZh0SJ06+D3j
2uNUI3zocLA5o71qgep2hLigvyLYi8MsOBWtF2R9IfCmZNBAbWCxvQ4A5gGvYHBa0YVEv5hO3a7K
B4JgbNmMOCJgaHWUs+5VI7KplzK4O7H4WOvZmUvP8AmvzeCS3sEBF/cAna879IBlxMagQxVm5i7z
EZFhKWYrCrjAPDCfWOihyFXYPFe8Mvxr5FRTGkGywJs+lyxOncdWEiG3IXAMVUOvEZOWe2d67jGy
GWMKJtEQ46nhvhay4C9hj9wiuRPTDGAb1v5mLjkHeeTIc/prBfj2WVKxgLaRNd4jazkmXknRrT/c
h4Cz8KjA3LPWtF2w4idiCy3mlLHdg8YDUgKdmPuE6ts3Im3dl6NmRa629R1TmAocDUjLSZbZF9iM
e/pFgSL5+l6rOITT90i9uJPeJGrTcDAD4/8oEDvCsQtYjEW9JwJIsm2xrX5Q3VBOJp9wW0eAyARJ
4aQZ1cgxREoHMoheVAL6ktWKjZeXQ0jVy3t+Qxpsmnv4/Vm3Ow7gnPcydFoIpJrTG8LvAUqZ3JZx
KL6jlOcYU7mn2jqYys0hKdNrgUWD510EKQBcOOW4cHaGDykf/txV5S+ODM3WorExr5KcS9e9Z3hr
sZhddXsl8xkdoiq6kpdrKdGYwghHGUMHoB+g3heAL0HdS/UVSDj5PqcU4zay9R6WWdZU8k44fzTk
NdOKgg7zKTagATqZHZq4em9slNPQTmNeWfeHv44Dcrf7d4TE3N2BRb/GwixD/bcIBstGD4SsK3LG
cZogV1BIa/BzkE2S8liVyDXiGPcL2wl8q4ebGsdfj8gFMAEBZ4J1PcbxcwruB+tYjQFqfIhq+uQQ
Y1E9uC4WqNgIaCTpIHqeCPVzXz7nQ1LP0UL2ujF4yXedTrF3gDs+JCS5HhFcMngb8EwRaP1QUVwo
IbwMfWqU8C38ET8iZBo3fKiH02vRXopZvsCDh7YNgFaUziQ2sK5P7MmExyHOORGhcl1S8Bdxfbmh
erJDihb3FPgsl6A6cragtRwkmMABr3WJSAk+I6KhrukOUZKGT5pFM8BJJnTYYDi3qP0brAnvJ5wo
B8SK2O5wQ4ADs7twKpR4Llnz0xjW6JSucAMQjvsLX2ucddNekO1pM4v0EWM1ZFcgpFXsTyv5TNgS
Fg8W+3rL8s8hLQ04pHCJpfCVU+QDY8G+ZgXkKy/VLRq4rYbgLvdwk0x5N/QxCKH7j1C7h1diowDa
ByoRgcgZ1x2yi8mANffuMk6NyRGzkPat9LkS6HslkBPBORYnhLT4zp4TbCgfr0URguKu9KmSJcyM
RxIsnano6UJT2VKssvXy0iTdVvAsne/UfewO3pszCz2ej/0786S+V+dx8hmX1CnjA2e1qUS1DI+y
iNiFNhPBX8q4YWmEqMISeFsM+ajbqbHfSqEkxW0eY6Kd4/967nSWTju1ESegWuaQD8O74CdA6RTT
dvRdDyd35t0Z3jtkcDpR2KnDCX3DAU/iLCm56RyrtGX4wk8OpuRiQMbXRuYEc71OuAm+Z+5wiYe1
wqjHdxFS2CCxutlr2DuefwN4iJHR4cBizcVWrU9O3xhnAx1HVkAecEQAuP3yCDKziUweUcdwQUM/
fqGLR9UJz+OnLpL5BFVsG3Q1yKH/nPZJyxx6r+MDpSMRzT+3B3GfRbzzD44stk64OOgC7tOnhR0J
2AaGmy4R9obGVpmEf5bCn1+CBgDtahq7Zk/l+YSCZBpr0znPM9Yo6AIVDgF57MFpt4ZusceqE77p
gIeeq/CzUpA/WBBOrj8X03mhOH09gJAgVqEp3Fdj88v1BQm8Z35ciycYQxVpjPB4pYfoom+zWUNl
8Hx13xDTedJxNLabLh4SSksqJIsO6z0CA9kaYgHS2WBDjUXy68B3MAQNQT8QgIb890pxyaloVAoi
BbsIEdjthlOxf9WUkju5T5qFI14mEaAN6RXsAblqslgcVuUZiw5FblAPrzWqWIz8JfAMTGWTTRlR
Htd7Mu9PpBmkSgt3q9nYpj6J8yATuJhTbapbJe2AW7kdy8sGngSj2tDG79THUAlANXpCo2n78gxC
yXGQ0MAFpifW1wdOhsol5ehFYIaVjhDizcFVwEr/JdrRvoQ8In5Sp8lQ/lrU3pWWaA+L9I570ZS3
t4JE8MdGGvcnGLCBeIXm+LuqESlmo4YRFueV0IZhABkxwA99qj/QNwxFdARz9JMkdMM7XNjgqTRJ
cAGhcCLRIsfUnmx48XSD5eRgDWZUl4rQFzKDJJNEJZRmBhU4d9Kv8NZwnQQfzafkkjLUTgc4KLdA
mDfeq0+cE/y4CJM+7EVa+4DfZ1NnVLpidSMlpBiG0h40VF6qcHiM8HF1AkPY0YWB50wbN0zTvDay
PxG8B/zm3lRkPL6vwmaXrkjFUZf1LaIp77bOzoWthNkoIziudrcyHwprMeM/DyHjgCOc3rqZLjsm
lkNM+LyYTsd4DZiukCrizGPjZ6JRt+j1OFuQM8Rz/orwpzUMoIzWRN4yC6WuPobWdUBKUYb+cGeR
Szl5ei9eoigtA7FITxzbTIxRJKN9+m6fIUieiPWiP+2m+cFiKml7XrurybEdsZcXrwlf+rCu0VZC
PtifvkQvINNLRgCSwzB+JqmCG4uPs2jMqCTZAhHr2wZE5rs56/Bx0aOm30RoQnaLwICfWAiIIjk9
ThqpKBhNOMmAo2kjDmD8DC6qqFZH/6l8PHqaDEYPY03JyWOjSFSYihv09bZFUksdPAy3esQalN6/
+LLUS4iBIbDFgNzIaQhvWftF91UnIvNYQwS8R64SCefCzsOdJfZXdUoIwqzxiW57R8aYvZeVFu/5
/3tuf/p2WlcE+rG8WxDhQxgxyPWY6EnASRwPPDA7et1QMvIOhgHxS3x1gw/vYFFkoJzouqWpHYaV
egN1zDl04LM8xoZ51FsrpaYYytGWnYz4SeEF4L2xPuFSw5zpJ/RL4dHlFgiBW1jh77jnfsv3lAZO
ovzpa2a05jTmPjn68jmTf0QlCWXG3KE+gz/z0UeY70WmCqICjTgdHOhkSBSsVgIAQCX6OiXuYEMk
E0ZG2A6TKg0XXRFnfjosBsQIKBFRY+iifHkhTt6fVUJpiF23IbFThN7tfozz+aYjrI8oCucIjEMI
L1LxDoUbdjtan3mOd+kVg8pEceXjwZS2lEwXzicarlRoBf4IYgM7aoEyjYkb94SP4qj4P8x5HrY8
Tg+oiwKNy0OyBK3w7GoGjSEpsX3k/lCxBSyWhTr6I6d1Ng9vRCL+6V/ROOcMzj6fFXhHKhMY87x8
4ue+9ojBIS4/jwjhgofk9Md7tA2/3X+A+lWcA/HnksNQAcZVE0ay+8O7D1x2ekLFiJuLcXuyhoSc
gfBhgV9qmCbSUDllF/4OghaADBGGxXUr8dcQZ0W83YaF5XNmVhWENmeZLUKSI0y9EUNr+8X5OWon
Iu2Y4jmGr38tPzAs8+GSxgi89BjtUyp9WPiHvoKq3M+23a4ljuxz5mn2aPwb87uRmCD7wvGOure3
zCCXHhsMh5FIV+CpEIMwea7b71Hhg2JYTJeK95fFIrCMTekM48xRDLkw2QE8fiQDxAP6ipK1NIPX
2nI32fQBEtnROFSAYf6Gsf8EnyDPSLwSsUMk5XwXsqWGxhBNBSB3LzSg57dDLx1475qcIBX46Q3a
MmnobGeqjH9o0Cmr46bVl/f4+sM0JoFcZrN2pYwQFDlghSNMWy1HhPNjWa7JAMNvdp9jhOXz/iJ9
1VxhFaI9F8svMgUTc80zBD+G25BIkIzzyQ3LbFSRrqJEdfz964NjN8t6/5kZgMAbas9hfqbT2n/n
iC1lViRGSYgmaVsSD09I4N1S8NWevm6zHaZWuW5GX5rnYOCePuT/ouUGzUzDL4YW4BpZGgbNagQ0
qCT6sB4ABW0GgGV8OKzIDMZCPgR5Q4oH6mjWVHGCJ36SYx/e7hn+cb8NfuvPlCI0d3lzsDVQaJva
qjmTTCLEitlCpP/RjWAROIwm+cqxkdoJAk0GR852DjpJku97ZsW3kkyBttRKQ5qUSHzhTgBdYMa4
retzwpkfhzRm24GwpjDRvtaAKYTuMHclAzBJl3vmzfkm/YNZZLJ7foPh0MyP1Ri+/cA0Dd/Id80f
MmlnsghDH3xdyDNo8+JlJdFn+pySjL3votOPmAOZ4riXnQuhG6/7JnEkeSMkxxpKzozo32AnJLvJ
EQQfvQq0tOAK2cL/4Ie1S5asg1nXsOaZfd+V4IDC69sFRXBfImroiPp5IkuAKne7ESdyAtacLnjv
a+xGXoVtVWerPkHmnxXsawS7a5BXZDgQdzAF4nkBeuk7wxLTS4koIfE5ibHxP6Cin1R3vR3BWxK7
Gp2oBp4kx3+zujjvNPRMfAiJGt8SrsVnqvucJ506h+xje/vNftZn2d8e4tsxnSZCHmWE8JKfXQ0d
QALG5oBNxyYE2TosYfZSnDHhzZOBwgKhhZAG4fCc/ilXTm1CbnsISo5CH6y9z8XL+5EUSXsCByHv
aauIwrJJEvKXphhcsecJv+6dr3RkbCIQ6TbcEa5QsKUT5Fq8/fPBcxuhjCaAXUir4Qr1OVaNAUfJ
JdpSkpQx3ZwOs4E1N0DKGaCP8CsJtmLWEPeL8ehNKgTKJaFJ66N2oalu/OGqAL+Pe1s+L05dffu+
uIUUXZBkxVfurADzHOeJAFT4XEiogJQV14X2B1ffUBwOFEmiDt60lqi4lpGVDO2DB5fu0YpK185r
jmQBxYfkcE7kk8Kltlf9/EFa1QO3l709OM83ZgN5SrgYDpg8fpGK1ZASRXgkBt/Jmw5eIlJg7Lvt
v7rbghMztybSm+o/lu5rOZEliwLoFxGBN6+4KryTEOKFkMUJ7/n6Wdl3Yu703OluAVVUZp6zzzaH
SpFKvFvCG2FSXGwyLmkHi+Ha6jvfXA9J5kLddv7OtU+DjlQknpIB6FDCXM32r1UjAPtholUYMVNy
k2P5P3FJ6cBSu0b8CFpgoddbtv56dBchIqOBpcK3mZSuJkCDBHFR4fvi3GJCGWw4OBeWNPIpNHf8
pfYyTrXXPpYIhOt3abKOse6MKamcCr30b26CD3WzqvjbcmxKNqVudM896+Z73zjKJWTYgsORrIwV
gwou6DIQC/9DC16s5plrxObg7B/ucIWrJZXvKJKnOFsG3COIB3PIgHP4bA4e/oWORfO+QJ2sYRnN
mugmm2axb6mWpxTitVz9ED3XWOEpA2V+2RUFUSP7kf8xw5bZ07liSAlF2qOLQl82Pyj057fVs8o5
Fzv/Z/OT6AbCf2xfXpiiczS1VWBifGfH1x76rm463jSRkT06XMWbeMrRLcrE1ONm2KfoNARhvt1b
t86eSQUh1tWqFK7gpKmFm3YXCU+9/qht65fXxBsGi62hm5qUvq7tDXoh3Vau/HkZgBNBES8WL9JI
L1BB5yjzQx0O9iUJWlocxeAm+83Kn1XpDNqPrzD4l0XH1WbubP48J8tnYtyVek0KxXLgiucog5Jp
jm95LwSoRRnquWO0j+UtrQPD/+tbvn9+KwxXn+mGV+8nOnxJKkBhOgXML/ltnSvoI6iLURg6aeyv
FpZQeM5S7WVz98PVfxOINzV3cBftR5j5f6N5cx0d1SiykHEIsv3NBEMrKvqjt8QWBFCsvs0hq+Vz
UV7Cj++ixjKO3OR13hdoOuv9Defc/pO9ZaMQGSVda9fm7FS1mezfKGt7f18BSb01ncrsVTgT/Nue
FqN83xC3d4Vrv9yJgx+4SOZ5GG5DzgfYeXl+Dajjtr5dJXupSmk5DZK1vxduRcaQepzFho9AqbWj
SUaeJWsq3zhEWN9/vUX9CyxTP1TXjT7CVYRMUSkMlWdlKTEv+uOoULNpNQBolXP0zJf/iwWDldC5
RVq92l71mYIVVGeje5OSrTbrHzoPBIoivMbGydk20FEDe+0SLd7P/TXBQlJ366H+ecYhSfLrJC23
PH9ZN0gTasXGOuIYUnlBo9buzZEpbNsBSxQdQ4TnP9wYEl26S34PMlBHhZgtvn3PUXyvyh+q3OOb
9uMnX4UeN1etNqMBkvJE92s26hcoJgf9UudSL6GxU7iBltQp9X2ZRVAn+TnnGPVXw400tE/2HvUP
dJwGhctve9Y7fhQWHT5SuFfdGSYcL0ShuObyBB9qK+/1R9FYPk0eROXlIxu3yd/vIjhft0712UtO
uR5Gvsff29f+d//rK80MchFVXq07i4dHO/49pg+ny0hWj4PN6NjkHlX9G5vMzmJ3Z/xszuKH9Kll
v1AjMDQYPbGTuEezlz3byU/HEOHH2WDqWU2YVr/TcpMQUPtTGYWFhHp0Kz8V2MiXSFhsHZGRL9W5
HJFHlGXzLIYGM+dSvQt0PbcOyDy2G1xqOx3x1bp6JYrO1LOSLkr1m57ZaUt+/JbxQaYPNvVU6NMk
8oNEjsu9s86EOJgzxdem9WTtT9Rcz80as+0bxXHp2kzRziEwnmU44m1eK+dbhmfih4OqmOzd8z8Y
jKki0lj1sOysEOjoFsQIczkrxtlCaw4flBx2+lolehh5uWNHacVcKQvYQA0+dsJOlftiNKaEGtvh
Vy/ASEU5mNu2j7RbNIMp9RIOiWXjLzvMD3QB9fwQrb//h4N9Hmzq3GQHTGKvPyarTkE26ytD1nO6
vgh2tDIY4zNRngPiK9PXUELsK8SFCHMpDBkgW+brOtm3j5N/PndOe5O7/WT+m+lj5ZYP0TQUYBQ9
LLiwPgc4UM6TRurzNDg3fGJWf91C/akjNlrj1OWgX3dmDfM7mYsQ1ztVhIFeoX+K9UdqnicbxtkU
Cnaes3jNDgX8TeaquFaut/0Sz/Z5+TxfxGZUKSbbDyadrmEdwjjZb2cKDqOQZAxloILg6jyvlYxi
omso8j7BCmIiGbJzQVV/v6W0U5nRbcBCq5fkKsj9Z+GYaO6O5RXjeVo4D99QdrhB8iPkR5p0swBO
9Je9tMvEKRrggn/s+otNGTkw0deMaf8ZBL0m+n+DG75dOlIZqYgx2/+hYlteWyydhqDPfbbmywxe
tyYdnHGAdZV73QPAzalxJpUiVLCzcfiYlpbVoyrRfDxhdAOyZ6L3mpP8E3r/Y/MYYbwEtuRe8yfb
p2UqoChRgUmdmV5qqzY+qjCAW0WEFcSTv1iwrzp9ZCYF9ckNGTcMVC9MhNAZPThcilt87vgf53r/
cLkwXuCVFmkAz0emjozJKsXWSCV/CTgnnAfiaPJ+izfCK6HjdXHc2TvIyLxoh5S0Hx+dX9F2GPgt
wXLQBhU9mCK2ttGTSsIZA4CZDdOfD06VQTKCizAo/Wx6f53tq2/r7mTDCGjk+sHj81HLV7aj2491
VS7oKesUIePCCPdLquqxn28i0S7LE3NtWB2kRzWZHyYaxe4hPqgHobO3ym+2lX27BQPS6ngwkKBS
zn1OL6iVC7Pm2UCQDj35CnEnImQsE+KHEA1DiYsyzr6fNB4qyQUwtzWhOHTYK0xs1zaxFpeDyY8N
LIlspz6s3Jt3TLr+MiIUayX75+aX0rS2YU52ej0L7HxGt+k9UxUU3FNJXNi4DE6d9b2iJsAQT0wu
XVZ+5V+BYMCPPPQSh/FDgLX61wRjcuUllOOT83TOl2oHRHkHSJKlQdr67FxjgkeFQCHadjf9xwsT
lEpBcFlinBsWhuqGYjD5ijevNIHXlgocFVvYFROv4OdlMqH9F5RJs3ThDKdULvVOaHuP0KNKYlti
dx9MSTfxrHk9164ci3SGSfOVj0M337Se1t17W0JzV2v6nbZrybmNCvX0z7m/iQ9TISHNv5ebTyv7
O0qPveNDaNgpXm9rKxw17CXOvKe6f8neXp/z6LGOF8ZnG7zmYZpTERIOwo/sRXitzjZIrqqB+V4p
HAabTVUTfRHZxS571b7KTnpWQltdjE65ekp7RtM7srkaTORuLfOg1e798YxL5yh1nHBugxMU4pMg
O2aZz4aYLoj/1gI41fyaMTYQ2r6BZlX9qqM2201vW4dnnHsatrCR2fYKp+bzOAlTBXu6EcWlwu8W
cp9exVvcxmSUQmG7d9l7+4IkHlnbOJf9K05NmmXb7u3Et/tGXplpbUYot0sjdkyUxpEVs/mQuNF7
H/CtOq/AEwAmpcGhcWqsWjvoF/LHK2bC6BGlu/eeZt/wHEjpMOkfm9fg/WPwH0vJ5UcwZikGVuKC
/2bu01AFM/gFdk2+1/WQPmv3UBfgMwSw6dA6T+6T3fiIVGKuAaLPInJQfSVGpZG0w+ovOlMV3N7x
APxrkv++87+r70OpEoZgHuj2fBgMZk1LVo1nPelHuD9FOls5oKY6cZhf0ejGAeXI9O5V83DT6eBE
ZLwYH2LqpHoo33P13ra3IW05T86TMByDxJX6gXhw7MLOqvMet+n4YdyZ6kOZ/5uuiQ3I9GnxZSSF
PQVByNLipg3cHkJDVTOJSL5WzR3k/DX/NOwDrBWtvK3hW/i9wBORDlnbv+c4yBYzwQmqua6VWvPW
5WS4t6yh5Su+D9VZIxMfuVN8HnsSjRh0fW/d2qXjkvqplYnNgGt5Er1zNTfZyVtTznTm5ZcUdcgC
RaOeM/nS9p1HMjEdDJxBzVT/qTzyv7bjfPPYAFDEIuzfOHRNNXb3ybG96m/7Nw/3JD9m2hOUj+Yt
kw41CAGiOMj+sXHxtiwgmZk+ZGXvOMJwF8JodiKbXMOExrr4YrT+sKw06ov+7YMotPn8wnJY/try
Cxy+C/XVP6EhOdnP7pMBHo982QvmRydWBQ+dzpu6xlfyko5KgoT+jSn6gafr4X9WbmNGKBXJpyis
v1mZVMKAejvREsb6xeHl8/ImVPde3iKDpLv5TjAAlpoQaMXH+oGXndOKgyzrcVULJU4zM9qBVleC
qHjV9VP9mfMxU/kNVp/7KnGdMNFBeIaC8TZDPKwRTqqhRS87JzDMPNmpyny0A51I1AOB6/pW1Wmw
9S2EBJbTpnF9xzNGk1Aepafz8dWUhtjTM3sEu91c9GG07u11D3y/wRm1AtP3QIQXIIH/PNogL3UQ
lytSyUyi8gMAWCf1ne/mVErOFFOLTDXRWjQSozS3zuLr+vcxGGc75iv52gp1ejV4mg8H8/6/yi8Y
E2uDA1qmusVKrKOH+QazzUkyIhgIHBjxYYaNdV9X+IbT4C9O2a4e/tNlRsqal9U0Vv+LBaLeO7Ht
DKF7RceeuT0GeEjF3Yd0O+yYa93guX0b5Plm8n6Lkt0M993fHFXRU6kj0SMOp3MgJKyAI+bQJmD3
apqWJcwiLPa8skVd0cg1QCUhyiQ9nP24c7VU/dyALi7eFdyYqCz0GjZKbn8VvH0DDfi9zfWfkiFc
sPFq7S+6lIXTjlvXaKV++D2gpzDIrKq7TBCNxqvXkNeMP0akOKZ8eQnTSYC2wz/t/oBzeN0iSZSn
d+sqUPttNIF09s9bOxkD/ZMxY70OUyJjOHe/ERxsnRL1K7pIuD/C1ht36NrZ+M8mumdUH1LUxpgv
Jgavsuk1Yrg2kWLGNGpd/TP3ScaXUVpchmnG0J4TXHv5jZBRJEw8C//G++afHuSr5N+QrGUQzgnR
2ggm/ViGIVJ7yY6SKs0efxD3dGZdThYJZdEpVeBlCCBh2LieXjqp8ide9YXdrkdSwrU/CoUBpX1z
WVZUs1vWr9u8oMdIRenB/ENaXACSpDFI2k2rD0+13xsGwi0ODOgzyt33b9okCuuJPTZKDXJU+HTm
S2EMhbVmvSwiOWTLxtNYeP7hQJ4nG38v2d+LLb5dmhy681bSTkffiBix+AIofp8bl+G5dwUIs6pW
a79n6FwCg4+lLahx3iL2ELvK3SoVL5up1gZq5lIU6dmgdfaQOSZEgCYq4enF2y4HyObIwLbQuivi
cI2gbaXhvrY2PjVZD1q9SrK3XVVQcK9NWrnyzzq6fi47xcYpgkwhDt9Dfccb4e1Arm5Pj9c/eULS
YiMQfBVAnVmfXcLfaDd4On/hjaD7Ww0XrdikuPr7Voju5uVjjzzrIyhh9yPWZvbdZ/05SQ9MV4YG
LwJiXo3oLc3tz6oTkuZWP3ahVukb/+ckWTDdSQ43b+RMEmpsNmf32czIvS7FoQ+b1yDUeqKOIXqC
/0A+JEJl+mI1InX78PGTKP95/BfWf3bAm5e+LNsU01revfbMO6MpMQp9FdVzj8S4nYF8Pp29Jqi9
ENeeHxiOm5vTFCdwcDAsJ+N5FSuApW/hO8wdi1FwKabkZjW8qtA6wwkvrTAitcXQOKCl7AU0hanq
FO18sG6WPnVVGFoyj1xE6Tt4G+Vcq4fdNuPUgEQ6NAS07NvL6nVXN8Qu4i8UxP/MXs1tFXz1MHnu
BAYp38vqxAxrtH+9feKcNTFXJS8+BbZphoNXZDNXHu/qOuFHzEk2nBa4oq9YKsNFI7DHOggpxDhK
H0l2ubqLaYdojGCFunGI+Jvrz+1XaA3MxV5mao/wJaD21S698OAHKikc2LfdLNixfKNdI3Z/zgsu
95usmtr6egU5tBCcTDBKveqpL38VF+s44fUEhNF0rOMz4oQoaeESaFvw+lmknyz15ayEwAMswvRU
hWhjdAy+qQhzjTO2XiZM4FM+a9FIN1F5/ph9SiZAFpkIT9emLrgUWw9V3gPWxbVhpvO7/t3TWD86
1Mdd+iuOGJ7jxboipJSbx/Qfy5Z/viPwK4/CHcBdC64T/uq+/yyvo8/074M34NEe6vMn6tIxnqPM
aP453gckcNcVlv1Jn1Ge+maZIBWNVNR7dgjF5Z12cN9fB7Za8t80iIk4Muy9Ph+6ge10czcmL+rf
+9zKvzDMjvR76WivCDoaGgs+DuUm0i8LEc8RrnEKtdWufvwmTrHX/qaHKmMIIkAjSsQB8q56IPGZ
/KWnwAP7dCKwtPvogWGPI1YNHLOl5jIVnKN1nQ6RJHeuC76aLYsI02q0sEll2ZozRfylNqz8vGRA
9Ln2+ZuN3LI8n5cFpxZaf+nKtBjJ15zkRoYJMnv8gxTU24xLo/k2Aiwr7rxAl/DyI6Ag2lI1OUfB
F7YRhqva+7gUdo+Umlv8X3AVUKCUbkitSn5ZBMS6e4Csxav/W9Y3U2jX5eevV2xkzR34xgExUACG
f19BVhqSSBKQFhTUav5tN9ox5iWl4dlSR8rNdsw0Om5WQ0nT8bv/3P2bl89BE+eXDIR9IuGiyS6j
WdOGan70qK8Q+bo5BRJfG1huHee/ea4le2BBspBsY9viH2cLzffnnWd306be4K10gx0jT2LTTTbf
J5xX1uFxmpppEaNPsdzdjEz9i2/pqjgM3jPG8iCBOS+Mk1H5AtNt3i1GoAt5YMeq8NveykkxCECI
6nHEPxpsEpaU3ZPDlOo/sOFvb0bYX997kpjftAkRNYH8MRIeryzvEh9cllZdBOQVuAyhOEu5D6c0
2kQQrWVQuYraCEz8aN4d24ec7YnOs6YfG6Ho48MmQC9LmxDwU6wH4JHTaqm5eTn0d87+Hc0RiarN
NMKfq+svUQZC4RmGwqU2fnBzTrVbx1oxaKEo2qKJqjb7thZWDKWeoZRx3+rlYvMOezHdvlUWHmel
U26yqMzGph0NyRzHcs9c8GUjlsJdaroThdF8WOrlRkb7lcl4NpypqJM+iXSZRANpBkcsU26qNTRP
l5Y759mznQumKtZsz7Yvdl7qjgRRhoyBfsgvUsPb7OXomWm/iaysFoJBHhTLY45G0Ad3ruMkN3fS
/NCdwwNcN7vwOtpQJIyjMUkFPUiqsZSCkBzclZHkva4tB924VieH1qpT+r7IpXj2ssMQEqWQNRrT
ioojfxU3qhry7pf4d9Y9xRKm8HIKejrFQ18nUhwm6Q3ljrxIiTl3T24qgJ4PItz/R5DoW+obW+yh
HpDTyZtYjTT/hmw6tr7zwzPqfZxHVs+RUG7qxyhv1XUEm6gwX/2SjtuJ7rqz6UBdqlxauPJwG66+
Bq/r9egQO4vtz7e3Xe/RwmlelXlOkUfj2SympCt6iwC+lWSSBH/9cFJcRcY8YureVljdv7Q3Opbp
ZfqwlFNMX3Ronv2LviTNu7TUO1YH1ulvwVe8jb7zVsD0L9o2/4K+EYV2JXrZsYcyIG7mGs17NB81
2aPVQdazx3TLoGwKk9Fro2LJHiS1r2wqu5/j24FIQ/nHf+VcfenZWWVk+hrSUwbMJOcGSbWpucgw
pDFddeKKYKxU1gGBEaCurmXeF3fsh8fLXxPbvLx29hgw7r9zmn2PZ3IoEUC8Qpz/JUYehIIk52Xc
1JYEj3+N2al76D4DCS5GXAEyY05WtneBoowB13Xsn7TcuV6xEkysCwEWTx8QLf7NZvsBQxxPeQZU
dkOE35ejLiiNsBBIl1KimVjvar/5ltS5mDZxBrvd9c9TaUy1fIcpQhyMxVPVDDeD+Nq3m4fbOIf3
Hs7Wt0rAqawAol+8Rzq4EgZOSr81Hvh8i1ftBZ6eSqvWOU8PJD+D1HhU+n6ITpm9lswxj22gePlR
Tr5kXoOocPYz2A/EqmP2Q4kf5DKUC6gWk9sY7nUZG54HivhfM+lsjm6tgi83XjRCDEl+jCGwwAC5
i5fOKyzYWSkBQxI88n/RovCoN+fV2atnv36NQkLXI9oY7Hh/qku9Nta2Q42yZZKf8uNAi7uBBk7+
hlqDLN8CYoWOy8rdBnmKh45vHF4ah6RGrHq3TAdabYV7v30dh8V5r7a+z1K4FHQY8eblABbd4x2T
Wg8HaChRzuD3wt8C9oHFR46kFOtSkSeJ7pDa7M5Pk56+So134F+Ufvum07MFIQNXvkOpFUhJuMXx
r/F0DbYjpf4VwysiWVkMErZq9V3t1sjHsfOMbFhHrD4S0lVNf4J85E8F9qc43tqsNtaKRyj9BUX0
HicHGG4igkkkzSO68sd0oLdzjdXP1qi2lhsHrVc2Sk3ETsLN5IEXO/Y8s4yKiEGaUz0/koH8jYGd
ZfXK9wg6bw74Svp20W4DFgrltSmNgzwvgO5zVgsJqAWemNrMfGXPB7HpDGk/f3PBcjOSogvALahk
Jc7IhG8wA9x8Q0f7q6nkPo3AN6Zr9Tq8ioEMeU8sM0hVswOE3c037m3w2KT6R6FNRqEUC03VMr63
PYceFNvsNX68HUXDay8vwPjKdYC1xUjx0A+cq0fPp1hUrtBO9hSIHtV5NAumJiAI08B6ximabNk3
O4t/VoGnyQ7TMUiufh3uh2vl9I3UHW1665FbAek4fCaHl6bYJ8MCAwWE6GIkDzk9nDuCZl00vU0P
+h8VmTnMXotoaXJktKW/z+r+Pfn693WQE2WQQlYN3DLW0Im8Y1ZJisw0DuBcvKFa4eUU/yPtIvb9
SY4PIRrLUQL8YL9rv9rHA3rzemrMRRtdykjVgAWGbSy20xNevx7rbPe9xB8UumDtjqCB4QFsbnTi
7rce/fk1uj4r/8iasv4Gr0twbAc7De02zg7Sdrrmpvx66J9P5VmLtByN4uz1dvUEAt7eOhhvxqff
FKVklpV3YHDuyr5KFsDKIKyScTasq9y7SkaOsQC27Ut649j4h4nwB5W5aJmH9IPvBYgeJV4SN13J
XwWuF3oxiFSco+KqJ0NuS6YttnvoLF4++W9yvbuWb8UKG4azEoygOFfPmIirAENjFk5UAExjHj8k
MeoYugLjkkplIwGYDYLlO9OrB46Polg3+a9jk0wTH/t2iZV+BEpEPLUee0N+Ac1NzKYmeeLAksPN
KNAnxMznlk1yg2e58LqO/P8RZkSj+M7qRnJBcBW5sv+dff99MunXxDeejfAJzrakZGQ6tjf9uHW0
Svrcv3KDoipMJDobpJOCBuP0sR5+YvbHibfLq861VHlMzSmnjx8wQXd+KL+YQlS4Q73NBBXMa0go
9UOHw3P8NQtk7SYbhWqx8SQHU8y0NjHsR8YL24YY6ykmGWkVq6Xapk3TUvrUNr3iZPXYN4VdLCVl
lmwpmGOBTtk+L17OE6Ke9hMUGp68x6fiyb4GlM+Q1WwhdfYlga24g/0N94GXTdddC7g9FRoLiIHO
SA8J4WwfzeLsp1qiGV/0c3TsGNyNSMcFuRUBpSZz8PvicPPpsH93pxB+LuOlq2WuBAOikILMQSjQ
Ofcvn4v6p7W07R/KDFDEBiq/BMLxR/2+fZz7GQEUgVyUB7vf30NC1p4hy0On38qKuNDchCOplXEU
p7l4bIAEi29dUu+z9KVoupez8a8+BAagwxk5ryf3duiwDRfu62rSnolRe+3MgaPHCNiGVB1ikkLO
UUhcu7SeTJ2Alv5rRCHAtfQNQo00s9/f07/6rHp8y3VfAqKHNmGAwVIFpCwwj07ZQ3yp8QsCO/Dn
capSv+h1scvCVyCwt5FlNHevTzddc+zazMXNJIyeUy1TaFLP8JN/vd741NK8EjD+szWD12R6xK75
wXj1KtMoi+V/w+FIBPScYrpKOd0IGmCcwyk2vW4sMLg0ktG8ma9iJ+GTiQAX+xkM5JKwq7wshbbP
113VN51eKwC4JbN8c92Cm+By4mNviSc8w9MV9n4K/zCtOWHDabG+TJkst3AEFaqyIVX8VNPBVjtt
k45vv0km49asZ2lluhPc70VT9VjLuGXhW9vgOonhfKW2+ziz+z+yGslA3KzcwRFEdHDx3Duy5BDF
7vGHwjkQWF1afdeSylzZ6IEEM5sL/4737Zs64BTLd8n0RxmjKnfEW8OXjQZpdEj9m9YFjnot6/MU
gS/n9uNDRqtPAYLu2aBad6+dhI2+sHBp1EM2n+0SxelMj8Tcrv6M54P8+/ntymlpHvEvry+qGZkR
chQkLQ9Tb7efQrxrSlBB4RithArcppnWufcMKIb31kZr9GdKdPZwq14Ifm+sh8DHGodCTLT8+6ZD
IFs5Uamdok2waX29t5avT660wS6slm1ALrVD1b9PFggo4C0cYm7YNJf9nB/E/cHTfWU9X87EW4Xz
/VRlD7d6/ztxJKuUjtVSrzi4fj17TBrB2rWgfJ5352NoKaQDlQT2COjYvszjhOzce/00NoqBhtAj
eGQGjFG4nYSXgYE50g2H9Sdhf9i+LLvHRmgYz3Je2AQxQj/3dpVZHUeiRpD2fuwtRnxcftjKfD7j
/qP6w082ztW4bgwWDNMXPTkCnbV+gEtXtRTcZZjLQl7KB1BPpdgOeyCrltYOODKhX3VPJdNgnMrm
4vzbAnaqZknePkPOQWAxhkiSa7zqHRjdxMH761Q+gyoyb7duxnvsPVCWuMnySSMn19FEAXQv/ctJ
DzMMgRaYWQFxRizz3X3SDbak4ojqGWyiRW/HPNaSbWoseNSh9i2nuKH87W3iiGHHHhz2pAlLyYdR
vtg21ly1btUcs9glY618dft2eYdWZIalZKXUXarCDPOZ0Tx5D+blpAYQA0GOuuVt3r7z1o0E53j9
z1xwzsbPu1WzyGC4vMMXzoYIviEBJTwJzjdWaPtfxKqXxVDO13vpNRCqTvVtHOJaitVsY94wlx98
bX6WNihmaP1CLdd51AM5zaC1/OPRL+ufan8c7ZFs/RaxQQSUY6CTVNwrj+gqSr+JAXM8c//l9Dji
9zvJ1V14vP1cDv7quMd9Vzhnvnj+POrKbHrINnGhcuXdJSIiWOKLer6APHDWA0DfXpQR/YZ4mz/B
yU63HIXHwTnN+r34ndVPa0FSmJHnpnVxFjR0/HwOQwxN+/HWRPlrz5HJ4mJ/MQrpH4UKS+44PaHt
bsxHyDWm1CzE97UEA3RyFUqz5KIqSOSDWUp7cQpuM3dj/w+wUfErHbhp2dr1UUnicH5vTOIYlt/K
p20l9ag++s/hUZAuKfhMYG05H0az50O02bULFtOlninWgWOSJ38kEc0HJW47vee1vob3CZ2dLueV
DAvzU4Wt8v1oc+2vkezapUOTzWNRYtsfaYXYrXiVey3ko/mtN5MOVRZDdeey3smt3w8y06dHZc8d
kT1Hybyqczu1S1D5hJ0IrzS1xIivJ5GBejkD9cZlcBteBtnX1WSue+JQPkU6m7dWk0x7E28olGho
Ommbo5HFcLasFMdJ/hbDkxaJoPtf6ZWocvKEbU/z40S6nH59oHMSAaI7LqtzxL6XnYnDC/fc1AsF
Z0YTO+CsGzpbTAW8WsXaVXpYef6o7tH3DUSDYV1+GaIzEpPCpJOpp9rG2+WvnxcfdlsVhXFteP05
8PEcl4Ap8I9HtcTiNlP1o94XB7fPkOvYT72k2gdcMFvH8O993y/V0+M9P/MAlSrRhsli9XLmjRJd
r5O/xef+VPU7D5EjL5fSJHWO8+piblQf3kKBMkTSPmUHc4Zfamo+GF5WSVmsZjjj+COTShgGG12v
n3u5o45eo+yYcdQ3BYMJPAb1/r9XSd/tyWfEvVM1+6ylx95yC8/NfCpmE282HgWqhMN9/SiSIJhi
op3kEACGJA6GUcvqclv1gkVWR7zJmBc0U/9eHguG+6JqpBH02KG4bize740FmSBzxqGb0T11d8Pk
siJBpcLxEfnPZ1sxsbCN0Gs6hoqq0gABrIcQ9j4DUNXhXeuT4X7f5IEo2XZ8h0+ocgAiSEz7d0Tr
144AV9XjzIjffZ6YsZ+Gh6E7v39XcRWrXnaXCtmRRhDf6WfwQT4NM/xkBfzh8Ffcw7Phxq6s3J9M
JyVvsCtP18N5a93y3Zq2aQAyhrXuIqGePwQ/1icdtaQ2ABk8LgqSWVbz9rUTSVFwqTWZLEID57hZ
rpaJIwZ/KUql+jfFf7FYkabivhzcDV6plNySTjeVaQZgbRXVpv8sHe92/Hv7MZ4J6MxphfuBEmKT
Vzas+iT54f+EeVaBSXKYnTge0rX6hOdiZdKZBD15tjlNeckHw6I083UEInnya9uLpFKviLx02Zrd
xX/f4b7Po8uHa/C/WVeS7PpEPmZpUXvKAU/U5Pmli8FI8ZEZ+DUxOSR7l2fN98gp+rYZFX+zi042
Udtemso6ReEB+ZWh6/fiGrER0GlZUolH8H8rJDrnXM3cYEEudVdU/K7wCS/JOLWo+p70bMVf+hrr
Z6YHRuuWU7rEM6w9F0EgwxAz0ZHL2UgbyesJ1sOgIhgCwHfUagRyvqdb9fTh1Vg/Ptft8HmESCkT
qa7VlEYQL9uX2z+Hg9IXd90m1716SsKe2mv/4kHt+q4Tkw1vr68FP+1C9cAJ7CV34bARCv1V/5Js
ePrvtBPLCiH97oM+hpPqiWHprHwjfiQBCcmy58Zt7Hf8eOZS8cH2ou9eFt+boTthFHJ6Vvw1l4jC
xY20OFjMehgwm24g5H8TaiyTMXKYSbvFmH7/Y2OpxQCQbaqu5aGNzdXDrWGHlIpKqN/6mcakOEhN
ODR/zO9VAxjXnSjEhVlnh2h6gRcWJokeXx3nK0dc2CoCLuGhpb7vKiN24+nmI3go4C8zeRCnO8aP
2Zei4yUiGEHAeaSizLmZDk4JvNd/D2N3Lfe1PNV34yQkBNXdjrioZf7qujVNiaEac4SHsItOgYJc
ZlDXLVMQq+EK1QtOikdOWzuPvP0fyaMG/BLBERJCcIj4QQBeNhOk8gVz4L/ggs2N3OXMh/LGfo/F
Bi6rApLYfeN+eA/DXFHf5yibK3OquJVG64Mf7y1zdX2bP02jURk9PZAc4yOfrd17eNNj9ez+3KqL
Xe9Ky/CPXvc3j7wUpb+3wJObeUGyZsx5/MZ/hsJk/OldH+9ucW/luGnw1yKllXgo07vp+0hQQiM0
EdA/rPaOHy2pC3hgU1gzaRWskh0eXTdrweUrZhJ+ua71Vp1bcuQDni1EXlYN6fY1O0ylf5LPRpbi
+8t7uTrQiRuVfzbWhoy3VvLZuYIOxCgzB1s2SiJgZFmUynM/8We3wppu6BkCwNHNDlKjYO/zZ4ax
9D344AxJSHGNG/GS9apeaZqPHFuHsU9okEJKFzg3848Dvq32DL0OjZR1wOyHzh1uWTQDZ6YVB4Ht
oWHLrq64AWO8RX/R/vWvk3WcMTuBOmOkBMXSU3szi3S6tR5orLH7lXRJlmb4w5uJCUd07jQf5UF2
yglmB4BNM31gsKS24LYSYqhvRhWs7r7yr4uOjvkQy40dINCspbcuRsT35b1m2U2YLMelOPgeh2ES
Qaph3DDc14mO0FMEcyciGhxamRE4p8okFUX6Bj2/2xEJ63e/blDYcg28yztWSouLyYR3gbku2gNc
We3V9iXrqsKVTZY9Y6zGc4Qy5A5/0nVhs6RN0bRgeu+9hh9Hqj++M1tnBw9H49kOzrx3zN7eLy1D
yOIQ/a89q7CbnKR1Hgp6t0Z51AxsIEj4bYz81853ptnxjWTjSW/FAoHQRt9WbAwvaKgBxXBMeAyd
BuRjtU1HAEJ3HydqZxCXUudkQsNyAH/EbtNiK9VAbwsaDtP5W3kPSdI29fb1RNBz2hZvH04CG5KN
wF5quV7yLQtjnYrO2dqF9DfR9sgfpQdn67lCY4fqhtuQrc8LPHotb6kTjWNGnEDlBLZjqzDxfJ5m
/c4q881Rx7/xrUgp5WpbyKBZsNktIIVTfWNlloNRUPYYAgiPTOAPruoz8zX/yMOg3tHFwAbFAfEb
R9fQW9rsytnusmoGwx/b1svGXiILApHWVRNQ95FWy4Bie0BZ6VY28sOL2vP5GI8gCMAub+teCQST
HXpoYZQoHeDoUh9B2xPT8EcgkGz0+501Vkp9BTRrRBAsDmmLjkB25rjelZkK/a6i52jzdkF4+se+
sH7YY7CX58lkun7qLqlqbp0dxHA9xPemzZoPV0zv91xjoIJwscd4Pdx160t/IdFjCfpqfljfnP/R
p+CdmHSMJw6X4JfyVvhOD0O/vDRQQq2T2Xpjdt8P/LMu4s1LEIDe8chh30UT2v1X6hs6G8ZqpZi+
obPFUc1M5obNbVXDqZupBmTkymvY1x+OpMbBMcmXvDrnHFR7vNoYhGVz++9kXrLT59d+kuX2f/ol
zP/KTwvy597y/3chPpj3SWmTrcUez57dhWc/pmEw5vAgUtpA3Zf4P2hd/atppxEkNePuzTKtrT8C
jVY73k4A8kG2luhuGFgLUs2r8Hi5N5hy9y4frig/fJitBeLj9xZ4x7G1wqvRTCU42M1NnfF/qRAS
33N9OKMNFlM5vtvl+cdswJSYZy+JXYc8WoOuuTZ15hFb+bRtwX2DK4UAAqIxjetn+HeCRsSPgB+s
m38kBxitAXdBLsnWUFWsQQGh/u1gGBRs1fwerkU64AuaUCoZ/afEbqmFcAmxdxAr8dr31rW1JJKE
JYQfAaV838Tm5WpiNnKZyvVRL2zfFxe5gPvKZvUG0S+umimcklv1vh9c57UDi5ZDvDo1eWohNVEP
GEk9F0PGNCt2JY9BCRGqUC6BkQ/1bCEYiOTvEqjkAQ6WDJj3GPjrt5TMo+AokpCI+rlrFZZMakTO
EVDXMa2qnx6ROOTZR8naBC13sPs181zifMOQzP26vsjnoeqscLIsP2fb6vGM7ZFDKIzWozyDkPGO
3e7eKLn49jd9tHaffNTie2/zRuDDHE87UYU+7mD8aIF1HNkiL+Pe+Sf5lnzbMlMJRLLTKHAJEt9r
vIdABwqJ1AEJStllbdlop3x6ES2tjBoCwnv68xaMqwOR6V7PNyeomqiqZFUEBznj0LVQt2IjUfuk
auxhfhq7+fQxiqya+FeZWM8Agy7TT3i/xmpZ/tlrGLcvIAVQiJacmRYg5kIWkksFdwoPkXPpZYE+
lDXy33W2PFe7Gz4ssA0kv9YhuvYK9WIzNA1sXtg2HQrhukFjx3auZ9rWzQCY6n/0SXdM3jDMGwer
r1WET/b3cmXHdGy3UObNjJdsHcyGEOZeQlhL0Zj5HJkF0YDE6zeLPQ6VQvn+w4gPCQE7z3O4xpJz
zDU2sfSj7Ou2H7TxCK3y+xaUPOdGId4MtBweVBTw2mWwfed907v9bJprCLrtaTm8dbNAz1+1Pnj6
PLz82rqNeouVUmo848p2R0wQbNM7HINvWKn0P5LubCm1rVkC8BMRIT3cwqQXkEZEbgiVBQIijSjg
0++v3OF/9nEpwmzGrFGVlZnV/i00L0VTau4ZB+Y+attN+0qveepvwTIISO3iuOxhvaC2lNyeX7xm
KQDvctNBEefO072O5ruOKxANJz7L5nxjYw4VAJ9sLbLGOzbMx4AnLLINlLyF1dnP3NANkx+Sm9RD
/vn79fK0HrHG5fO2faI92Y+WOtlJTIrjdyWCvt/bK/Sr03r7As6ZF4FbwFzq0JJMcZaQknSDLfBp
0sdv83XXex0GtfgV713JGLoB5HNu/esmTXBiMw1Cy6rWPS5/6tLweI4gULz7KVKCMpqryV7DN0AO
Nvdg8WFEGw41vlzpMlD/EMO9KVysKeFmmruZTaIoKTk7BhgKIAMnnmhEkcdCVNLOvxX7RTjLfML4
syEaFeMotj0cWVwrurEbtVDpMbsoffVQQliujNhqgkb658fLD31UUFLeWz9T+f37g0/6HG+Hnwu+
N41fnDgeCUN5vSie2znVvi6UxosESL0Wtll5J8T0UPs/7JQKj/bY4r2PzfQ+qwtiZxJxfMDJxQCz
az0FFSswCK5eBgyDNMXw695c++uUENl1/KpL3752NVt1h7FP7etBF8Wq6B35KGVtRCYaaWPPvnL1
47U/f6Ey2aYpcopCLwUowr1eaLjkkGHpu69x+devH9PDG9XIkSGmxONQ/X2m8bKLe+IpENiX/Dy7
iT3hy5R5RVLA+al7zOWOw5MRDssSPf4Tvw9EGITKT+h32cV3kbPQ9ulwMSNd/2bfOUwl0if52Gvq
u7bWzQrTO5q/MxOkxd12esHwGG/841tn3ch1cibLFp/+FWmJ3/z7I0Ycyk/Ytp8aH83v1m38yLK1
sx69XwFYCVeYdx4tX41NsbYpNDcBoLR/fx/YupEQ/Z5ayhaVlESrAFIomumlqUxN2Px5U1IEwmCx
CDYcAiZE9hMLtfo9KTNSWP9RAzcPAB7+Cj/Nq37ZfGLWBa3jaV1PZ5vrfTBqtBuYw6eqGch3Sxmx
n6TrHw+n/rE3H/jdEzv4bXs/uPGMLMx++0VP5Lay2EnMYoAO+rOGxE5rAbOTZBjC2lEr6OYm2Sa3
nbfsIIXSnDPsWlOQgqF90su4gyzu/h6sw/NFowK0rvMh/mYaxj4wDwBlgBmorJTR5bfvl4/F8eVu
qWZLv2UuKIlrAq7MXSsHeclQ8WzyOpionmCDZbrYzOJz8R24LdXh5s5kBNAl1CH/Rry1OzwYZqMc
p7qSNeGV7xL1eWZvc8eRLPeP+boKX9b3oXsmHKrzVPAegN+HzPwpdFvg091tlvGiU2vvpHufmftD
WUi1yb+p0MrHlv39g+caRwxTr1UpNOCQjnls8evJKUlsDdap8iiN1+dDZrkZykrw7LqxNB+Nia6O
DhiDkvtgT6tOBmXlTmYooDVezhMzRiqDr3Z+dO0vX4ytacVetTh3Cwwa0EKiirzYLG8NC55pFI5W
PdisglptVQDLoQ7iPdsM/YtTiUStKQPMjtiP1HHvusEkTI2oRHsHXS+k/Wixbu6vU1505VHc3ynY
Z93btDA4QvAxPSpbJMM166IVXXf+ChC5oExjd3ZykDko7du6KX3EQKHMrFrE4/NIZ99GSNXDbNji
FU8TtHE+SBjjPLLeB9hBQbpNv8WyoxDbPO46o9z05VKRod/nBiJPqZfHuA5xR6m7/utD/U2ayS2h
TrmlyLl54MrSOr8pI7SKNHH0+1QRLxgwDQosnIFpJH7nJmhUI6KeWj9e9QWEXpuWMF8b7B72rWx7
RFV3qt8G35BWdF/EQMOybtJdjMPaoTvQ326bedu6dT0KTePcEs7tSKSTLwVkmVvcR6M8RopO93n6
dhFKE5xVBNO7yuJ3lG8t5yGa2b1eNSRnmUHaHvDpvlGTYXL1t5N8uWLxYnBHf5ew73cq9ZBY5gZd
JLJBqbpE6kgc5JUl8W5ynHyMV0PzdVTNy7tlzLX6RY7YN5H7sam2iKG4I/LuczXccA00S4Jwa0BW
kyV+nV+CBZIZZNo88uzeISCRFD/afmqfGVyCn3sToeoFM1mzunxB9S/2wg4mqj1JY9DjLDU+Bd3I
Vb5qQZjL60VbHr3sZ+W7UexceqtmIHHL4zIzSIXnLA8p0T41CGrTLVk/lWgSQMn6wMf6CWtA+2Gt
vnT49MV7LtO2hVRL+rQAjFTOL2ArrJNb83PwMVvXVd87RGUzDjumBNWgl8PPcbF+B0MO8kpJmrJp
Zae3yYXwjSiHs54xa2g798iU4xQVMFsR7KBYKDyRiHy1XSDPAAuIcSaAIxsxAZC+STO0Rn9Eq84y
bH8HLwCVKnrD7zTbzxtv8qELrv7Lx3W+R6R9/0cz2TZfyrPqFPXyn4P6XawsVn/GW6tkgg3lphrV
TqRjpMG9Hn69NPDEVsnP1MJBoMsMv3BsDnqcNe7tjf2YUBVRFmiWlrSH9XUGuzWEumHN+TW6jK+z
y3hTG2jV11DcwBVR+Uq0j+z90qNcN0ypY56aGCoVPeAQ5V/k4zCjRvA7J4OXLa4RNBG8ry09dPCV
hZ5wcnPC0S+nFgeg7FgM/SQDQ8U6sgZEftwOuLzcdVoMkklrRz4cqijM8oqgIxdog8y97TIFxa6c
yNPsN24Fd406p2M916tlue99jCfLgrbiIq9mxNJgThjX+o6IF0hWm61eLkrB3+R1/48ZkaNjHxAi
ST6AUry4FHpz/z5rOQ50iy52zqY1QZyyImLMYGmwaUUZoX1GasB/Qq8lVUFeLHdwfzlnMsj5uacd
JmQnZsLhn6ZM/b7jSNLMvCg8vyZ+0UcD6PCHGZYxMM+cxfBAo/bkJzSYt9LNS1fj8MHOoqjA9eNN
2fm/XYLqm1zvN60/HyG58buyCAnmI9m130fB+/AQ005GQxmxz+5QHGWW2+F1hAirT66qdQ6F4Qnk
4Y4xMcC0hHx3OPOTqNoMISE3/Lbt04auJyp77X/qOXb3+FDrevHBI8FLvbJrn+9fDbKrTUKgiAJJ
3EEDv5g3cD5pRkIg9sUc9keOVOcHLLPlFV87usx37RlhQGGwGr7OJGlKqm0v9LWsJS22j0Vox4xH
rWxnRxoPQtFno+hSlKC6I56BMJ+VL2/ocENKEfk7rDBihPQqpCJ/9yZUlbkGbzEJ5qG1fxGcvEEI
zMJ1/WtYbJ7xBKsP2UHr/CAMS3x7pAcj3chv6rF5OxyMqLAb6w5ebfN7cKwSKbxOAaRQQ2OwIUKf
ySeOcRVuIHV+ipWLhMOIQYWPgIiD9TlK419FMePOnGykt1q0dtZONphMLJ6669dNmyCmKxhlXItj
ZQb+sNOvwuwhRV3x3rprl/v7ya6n2ZJ6MxUItDU4V8XlBrlnmKUJV2RRmvUkcXBjvS7KCg3Sii7W
uredZNouYJ7iPvWW6uOvgxsj4JCxtvaq3PtDfTtIqWJ2zC9g8r2Ph8MzuYwrzOAhXLX3rzQY3Wt9
0B7tEWYNY3rLNIKyvJDNo7Zghe9JRlX1j++tL7Ck5/bSKd/jRKP2ANX4mAkg0of2qzCK8EfyCfbZ
vbj/uwQR9fPesuxiKnVl+Cz0cdD6EVMPMZAHPJF16zKaaLswumCAaUSghhC/qUwYlOJq7THI4KON
3W9IZibAfWE3D3Ps/Pal9ZJ4OJa0OLoMn7X89NuK4JbD+OPYfSj1i+AcDhOqGudvaJR2IUI4rZvt
LNl3d7OvQrXwgGgyzIwk5wnTxXaqVtQ8bhQfC8m4xE3se2gdCSmIGACjAps+s8Xux/rVzUJQiEJa
YGNY9dhi0YHIguty2aAfbqOWlAuVR6HizDCxMqpXbf4K9A2fPOCu2VL2y0BL541IrU0Br33cv+4b
6+vfajrqam4xn+LlnvGG8cptXIDmfLyvftQFqrvQv1U2x9qsczTv80ouZmhd3L3f5vER6rNth44a
B5yL3H16hMSC1ZWOmO9+RBBRNw9oCMdlwBasZRoLIOhsuY/kU4AHd8Rkr22tryfiwLmxYYckq/t5
PdPXf6iSY85J6TwFhn5N2PbZ3FP9osGe+OpEGZI+PR8dwMp28Bpcr09U30MrlM4l0Z0DVgNmfW5p
bD/sXAit5getgcS2arLEviaJMEgt1+WAdU6QGu0fZiuUGshEjkue48nsvh67390vkznfx5D45bkl
uwz3/D4REsJTRp39+oG4YScVMhr79ifAjlKWUyLywmO6c7GYtTc8O6wygo/MEjmGdGViAuVB0jGO
nEjyF6N2ZWQmLfzwpekWR/pFC4p8GPSLYRP8jukib6dqmpdLbmYsBNQv+3bAUkWN7ZJwgIP4Df+O
2BzCM+mXzXf7nMa3NKzvtYFiu+ZSbid/RiipkWuuCtKtpgQLKwR8RXHjZ/q1FEj7mzKZmRzD5U43
fpHN1pXl42nyIiNMC6WFR7X6bTB/zAleD0ziHvgpw+jQamXwEi42D2tqtilv7LnckDUFnjYwsvvb
14vVru1aubE0OWk5Y+R8WtHZjr3Y62WJvdu0bqBAjdkZ2PmmsipORSwRz35oIf4F4Sw/yQyx/7M8
rF9CCggqOlt2gqN9jWCa4MNlgXRDXZDvEdZRwwGR5ublFwT1dWztJQvN7u+IMEd6U74nYVzKC69v
jonp2RJGEppKLZvJpWECcfhD7DwviFQeNV1SBoLiEo+59muqOlbriZ90xhNFYo6j6O7FNRboBkKt
AgZsvO5yEluJ3DwTSbGnXzdvZFso1w+t/pyplkghFzpIAtlo6PAwMoj1+PIztsTrXwPcKBuxFdnH
fqNOqf7o3clnGNv+Vdz6kJ6kUy0HVlpNfpyfXNskCHvlvb0o0zj6QIMiFFvG+Ynv0hibzPKj9T0J
RWjkhXNon9nab+QBFN6Yi4d78UTmTTyhW8fLxr5XyY6A851fpL91W+MopMOZB1N+TD539RDBLOfq
3ryLp81d5eP1p1NY5EYmRzVzrcMrfhQLpYxdNTnpBC/naoG3za1ycGGZwq0aJ4O1S61872yLkjD2
cwj7Aun5dY4w3ljf53uXh9vDoRNkRX1PE7LyZiTUEBzfxvYBu+q6bcGNS8FTm1tORzYzvfxQy7Wx
45eW79495Ielxfnp8ITfJXFkKN3M8IrPisOwduTWLJ4XCnfvWn0rtH6ozkVqHnD8jP/dnnPm3Jvz
vdeRfLhea+UYH1/BB7sv13IPXyiIH5304DrIgQMZV3QE1s4nsztThR+LtfTscuFOlxoi6SoWzcWs
ph3UrV+6R1z7lbChE5YSc3jf679DdEVPQ742X5SHaU9Kx1ty6Ds1XXalUjw+siW0BTxu20/D5PRm
mcoTIFd6BqMEM27zun40Ac+tWHFMA6NgXLfuHviqpQcuOn8813j0uTwJ891CcnrlEGsC6/ZqFnk9
m6nd5ZP9e4vJVeax3Lkc6598TCRD2FVoFe/PPG2yb9qTKK0A5cFN7Cv3UlLnMtqcbOytRG9sc2xs
yc53jx/4MlsmdFkgmHxejwTog93UO/GMSw+dme5SkwNiAT/wrPDR13N3N0FHTzD0Ppd3/fQg0/Ju
ybW6MVp2+bO8TJEPOxekPqMnf2xmh0PNPHhkovvVI2j+OryQy7wWHjZIkY/rTP2km0O3vetmc63L
d5LL1GVtu1nxq5ozz8yS/6jl/uWuyKIFCDlxIz0b8yJ8yG5G2+ZavYTjGlTft2fgJbNmXhylyomU
jLEeuyRU9VyTh1MqKV1qR152l3rphymp9P5aTT1dWaaWHk6n2jVT/TH43TOMDrxEBe2Fr0bJkED7
Im4mJz5RgJXY6/m1hEX7kHvObfRDjG9jRH0driq3rnuzbW4WMcFjpC3a7nKC8+ad3LjYMzrOdSiN
Cw8PBs3V0q/lYbGXr63vHaOJ1auP2teguOWg2y3+yEDeZXAlE5Xbq12FHyhJcJGMGemteK6Ra+9t
5YfOB8lksKVw8c4/TEX6+ZxgdEAIoxW5dfI/hBj74bsW/m/ttMAa+3j4ftkPzQiV172iPrc+nn9w
b45MnvAfNfrlQUsepB8QfPA5YGAtVuEFpcy1WKLA3cKK9vtgq+3RJ0tt8rUMXsnc9OkGWtJ6+Hvq
lqc3NJFyqGNxWgrL1aGDOiXRwYUBGWMYFaffd/0vQ0MlNd/FDsx8Tj3LbHQ1zWXaxeP4cBpwBM6x
Z7/hvfX9MPfb/y28MVD95Y54Gsv8Pse3j/b5q3VAJi42MXgu39LH01v+3F6bjWfCRpCADoa4d8vY
GJ/clu9JXwqyO1mQtgj679tHqm133J7vdfWY4akeP+8e7jLjjLC7ujz6RSpXQ9UpynVKj5szg145
s7NQVebCnuknmoCn+jm32Fzek8KOmttPvML/NGRRrc3CSjfeU+3NvM8g6nJ8u0PmPWcmedhykR2U
cgvApJ5xC+b5aWb+gLuS1of3hP48rs7D67ztfbzo6gTQwaSiAouE+AhMIHK/MPzTfT+cmlnGJN4R
hAYPoh68ciiQd3NXzfezfflQzdYqAlW/Xj8eTZzWHuyfwtBNz99G5n4ZyEII0Ih5SyEBE9wmK1s/
sldOe/yr9t7N9lNhhca1olKovA270/CYyGo/Fuz8aCPeR5b1SkdU1TWWL79RnEzBMP5Mh+Lb9pZp
dMzomnLbAC9OL6YewiXm1aspoToyXxMEHQKjfP/6hvNSGOg/SP7eNMBXzZ9Rvqkxu+/Ok3yvlBxq
t7dKGKedm4bWdVeCz6GWH7yEsJ3iQ/u09o07KMJlGXt+PRLz/it4sjQgtp39ignjcZBNVW9dlzJ3
TTw2d9vWEakA2e67enfoZef9Hd0I/tzbYfMYqPLqRVVCLbUjM53+METAjOThg2tj2lGGxOabSiEm
BTtKaQStg9wv/uXqPDFUJ5m71m7JKFHlsJaED0/cAZ3y6I5JlGQwd1AV6EBTq6XBZvulPzZ2JhEY
tzWunZVNf/bemp15L2GQDIRP1YKCVq/L35qNJn1YvZzp55ASwl8/lFPjeYK5rKvK8PbR/FXj19hY
jYwTCoBQNZhkea+tocQwqhWH9hUYNg+rng/m3WgOiBDV69OYyzR523zY5grLFMJE+84CVrlpvJwQ
g0C9TTJofjF6ofcfg61k9aMVYBxjXFuQpMsZYq0mjX405Ve1n844pi37FI1xgqJSVwfEigOSyo/Y
/CCGklGuR9vks0Yqh7QAH8qQL/8BajhdxekZBGTMESHSbpJGtFq38Wi+GrjiLglbIR5hn48SmIbm
EZdDiOobh3qMGIgZG0t+BAguoQlWxYF16pNwfpLXK+NdA3DKGXYES0IH4a3n/Tscduu3xwLLrHm4
v2Uiv2avkTcla/Zr59HppQyjSj221uWnIhpVbvpTj2YbxO/RlLWLUTtXvS0u3tmHkg38yUhjgGbF
+Za/CQchuJYNf5/ODcWCGQG7wzKKyG1wl+NbfUGZyegZbFqZ6usJEhwMKO14yHUx+X27KtEw0ivi
Ewslmz+cDdQvoVSH7owrh059qsCKo9QonbmHQRgb4CaaA6GzVe1Qa1bRWINGq8qLlauG0TVSd23q
U/IpYJQBWtCkTBuYZ7R4yGlA/hTbxdpcKgV4b+bv2W6pFNaVKwZIuXfYzNa3ftH2asDf1zAdKJEh
0oUENYK31kiMcNvzx9aZWeXyGyuEF4wBNJtmZrfQPDnWTct+ejex8s2Ylz3L9PXsvDWG69+dE0A7
wBHWpDe40HjcdUsB9fkmKdcIVLVlITDGHX4YD1vXYxQH74rVk15eOimRGUgCl/N1M/PBm4hDm/tQ
f+ecqcRXiTfOb3ezEImte/n+YVpu8mhoxgbxekqik3bUJW/rJ7/9jn4VXixkp2v8oY1G6OqJO5lB
h3D6mSCLjXH+qArNTJOh8V4iBtP+d+56wGSfSGPlt5y57s2hyVGKTFMY7oKpTpthfrBOSwjH7SFD
TvuzH3wW+C/WT6vk+gxQ59D03fxd3Aj5DDp266gbwTreMdPbhc5MvmDw9M8bCK515XZvMpb6JbRv
h8b50QhKM4xfd5RwmaZ26997rnfwuXPh3mnNd827r97392JNoPfdmmcbv5/1zbrzOyqToab1Rixh
8O5IDYzT/lnt+BfHNAypDFUUT9Bnu83dMN13ecy/MSTkdZ2dpa0veWH9+mB1X2vO45eXhOGmnksu
RO3t6Pcf52D+WywHTJQxIOzIT+erc94Q8MRsnONTqmOsdu/bPDBYdOMdDKuGO9TSCCd6D8OyEATw
bxUYUmju2gGcHe0KCZ1LJEC+fb5leif8onT/8JYjN80N1dR9L9Cs3tdynjXUGpBG11XEammwTQqR
bZEW8f70hkeJSIDESeIx0S08LvPuawNlYFE2cPfhgL/omF6vzb4tMfx298vfOvyiTOcDPOUrI77s
u78UGAYltfK1Yi3DAQHBrCkf6ITryUaruLJ+LNr0n1JmZIkaOPzaF8MjalXzOvjzP/6BLY7JeRY3
5Zzxfw+H2jd5lHz+TB31fOINSgCVebizzddSk0LCJJwZ+PofP8CBzyNTOTUQ5k+jckefZ5kf/fl4
afauuoXx2DYfBummEQ4kbYfKWNtgGQipTdmuen4q0c0xRO4y+qpLLXUN+CppDXxX/yIp4PZPAPKL
x6SgLnfgb+y5FMCTaHPP2yUdGujMYs8b1uIRPsan8SfCxpqZ9UwegFBnobeBjuZFKrjNiqZ33DZV
5UuIa8bUCEjh5OOhZGSjknts62G418w/g9QDngME6Ck4jSDkAsKilQL5jhGAGSjQ6knzbWAkxgl8
4f6XHufd+Om+tp6sYNP3r0HoLVeHM9tJ8BnX3VSvT8uvMp0nmYc5iKE8lIlQRl2LlewwNw4LLy7U
18GdBQ0cU+hZHcfkbpRrqZdtov+sDhU94Vkj82/OsDvERjb3bTvVo4/UxUp+FqsOFUOWQ7KOjCs+
bxWr/9jJV93YfePKKu6jfhl+NYpNFLrH6C582lfhl0w03D1j1S5L4xA0JOat3EMKXqqkQUpzvCnF
7G9yUe384Yt8lPo2tkmebjPk+4ipbbMLh5C13mfyqpfIpHfbvsPKB3sT8Y0zE0ubYdpXwyC3C4bS
Cr4aEzp0aNG5eK/xjHWAGWMQ/eppNfj+F7inum3ArtaDcH5VbKpBng8d1+f7q31Yfr9lxjcDHfjb
yjgbX+bV1i8P5001M8720rQ/nY9RRp/mKbNtqO3Oow8Dj/bdDZOQTOu8IEzCsyXVUUEBeu8mxDdI
j9xKTuMPBppKIhZg483DFhvXjLyon98TWebn+PeriYugWClOD+fa5/jzlweArWw1RF1Q6WZiSOdZ
jtgvgEbvWulVA5z/Ps6w13P528xfabMLq+6KLckqaPWlAaZ7kWoeGohJbyc5LkWSbP/z2JXrGxYH
jfz+DUALqPw2/5d9LpgFXb0a68pjHe0AN273sn8p9s9TKcz7mFZgv5Syq1oO9yD0HNLlJPLHZD4r
rVt7KnTuuW9hJQjMgvdiBjKpGmA5yF5J26ncurDj9BsC8XbbRrXO9tEZtSu07WLLiJFxtfQqOfOn
bZ0UGhNERSl625jhSCmox1tI89Ko86mZLj7axtUp8yJ+d2m2krkXjCOM0gL70SQ4B6h/ulte337P
DT9yAjEtlHy8zKbDse0FWOezqrH+3C+LuHuAarGA+sFxTF3FDzoERoe6MRLqU91cusKjPc6W+nc1
+d9+iEw+pHI7vDmQU6puVt5JtXRrbZjcOJc3SYX3txGv5rUMby1sqcf8vithK2Zr83LtYz82Iu9k
gF1mJn/bLrOjzFWqn+vOX/Ij2deFj+1PUs7Gm+5vTd94y99VYk+TlkjrHMD3plnc1p0Y1vXPueFm
FEfFY8Jp2yRLv3HrHVXhWC/lOk4AXOtPs4v8mWFnYWYHZHR7+2zPy8oM49cT+aL8wPivw1vdi7ff
9cvpL4eBHZaH+1uyOZvPF12VHw6Nm/AW36PzhUgA4fh3PziYVmf2OkHdewVi7M1S+fsdJoL05ljf
I0xiq10fCtnGsZykRzy/xdy5yj/Zwn0MyGZOZdhiu3yqlfAL0vcSrPMazQ/s9S0G5ts5jmefstur
/bZsVGvt3fyyfDt/7t48q6UTW9DhJ6ik8THdQmpW3/V5NuYP5gu1YmlpBl+L9VikBz0mvfZ+tvGR
IDfEbqTyyV73k0fgPtE6T7cmJ1RDdew38ngeUJuKiSYNQbW3SD+H60zQLoHktclR6qwxpeH/a9/I
ypxwG7OtuyF4fi+LwC/TD+UD6De3ob7oMFrw0vB3CZZMrDkJq/rwDd5WOhN8nzi6gjcrKtjm1RQD
UlVc8Or02W8NXJtZEND3cO+CW1QrthbIE9wy0B2wMiRFxXHaqLs9CzufOmaFzhiAVSBSZQwPkyXJ
7Z0weTXVggPxya9xKDTXPi6I41kLPNL7gwPhVd8xYGhVobQIrlqKccL1OcoAAHsc3QJM/HCUrhfH
+UQ3NMszEAnJqe5d4T10/ucZzt2XzUtTO0bflVxokzNrmWEe406F6wPjEB1a5D3erAAdV1p0ASYB
98cgv/I956FCDVVuHnS6YdjI8pfdVibfMRgy7kdczfhEq8gl/atWqpPdX0PIJfKS+CLp8OFp9yQa
RVGOxk9t39xWNBKx9lwFbSxn985yRAJnDnGhlpjU3pmzACq5+X56eXddcr1iMohLBxeKc23menFu
sSSCA4MF3EjVYwHFT3NhhpYZuu7QnDr3GvxhMaw2ry6+moNLU9ruiwVRfDjSuivKxsknHJuLOKRU
x/0aMi9wpY6Mtdg7oMisdFbjLwfKgDjahZmhlcWmuog3e3+0dAwhdAWPtUnc0d/n+LMFtUoTiZGc
wmJ/flfb7p62T75/yA3jD5FxODTEZwRT31z6yhlF0jvE3xf8UZxoOrwyVMZ/KxbXnGmypTpxOS2O
/ZNUmD6uxdz4UFmUWwNzv6qDgbmYnrx8a8C52rV2oPvaRHLtXriMuDr5RRyuj9qbKsbZyNUdeMgK
vag941dxzZRV1UtlOViguloZ6ZZLFoyEeXXp2XL5WcdoMFsFhSH0gIgimXjTUxKrIO+li0tzYMBQ
Z7IId+S4gb5GcSpxdhpKf8czzVc6R9j7GNOllenmunemOOBAtI/IFyise9Yod0PdfJ2mWKbmgJkz
F8RzPc1GutUNx37LdLCoNqvpGvurxcvo0RDEpu5qknm6VZqDAYcMLe7KxE1bLpI0XvKLXnu3sxxg
swWWtoh6+L32CBGp9syvfmm3R01kgBWSGBIgSgtziWqz2YGRTXcVhbYva23QrD6+iHfJb+2l2TaQ
mTzJG+kV8sEzDN4TfLLHXqoAjslCG9+8p4qgwH94MBqxDffey4+GB3Bec6GzlUmz5xxqvcf2aOnv
/W9p2AJuR+o+jtOy8fyekomg6aFLdqLIXaPTcbIjN6s5CHlHvBDNxEvdjbyr7hGvTuMCFBiEJhNZ
V32qT7hq6k5zNzFNSAOWRjPhf1VZuCaevwF4AVFAcTZZuOIV8Emsw2xl6uma3GEi/NQ7U84L/NzC
Qca9pz7v7wBmjqrrn51p0uXDfXOyNfQupRH4IfiMbnmAE/6fkoIuzNFE8+W7Nr0m3Wm3G9pbtAVs
rqAeTTs/SWc6u9S68SIv+ZP74nNrzpv7ieLVnZWfXrFrGt/nCBuLRfOxmfAlPCeeJx+fdM3WqXTh
KQZh683Fh3cZ5fUdVVzAooJ8W6H2cdxBQuh23ahpx5HMuuP/ZcyzLjylG+DptNSYzrxbt+NWjRaD
zi/DE8QSd7aezLr9/nvV73AVk6TeTSbd+riu8e3qxedOZ7NuNy6B1weIaySnsLj/exQ+qqPBhS/c
VPJd9UR2PPfTm7b2rgIZcrHiUP3IQVpMJJTxrWuGdVzvdCfd90oy8NofDfLOYJK4ZSjB8TfJ3/GG
c/m+ghPUcQDTYpL0+/26RVGsTHzYwid3Jt1k1q/jNdXtUrFXJrQ53bibmaobO/XqaWeCK2czjpjh
QRdZN11hHERY3RsSB3jiDh68a5jFOFYraZi2rB2sWRiq0Sz8z+rXk/nFww2TO8+dLdNcywtwqpj8
XLwp0QzY83cx2fwEG1AosOnUxR8/jw0Huo3hdQhHnvh8Pmi95dobaFjxYFsxKIu3Kydh9WxgQYKv
5j3/cozaqX7XE/9CQEP3pHnei81HmmFkeep+wUue4IeOITzdeLj9PUQM5nrrVxlHib5aEPcU1t4f
vzo0n0aA4BNQkOTYm7swjW+hZHF8/T8C78OEOey5nSc3sNhFzCBRCTVL7hzbrexz7JXpmDvP1zg8
TChLG+kRAC2ZfLrlGVyzYPyrpDAU0wQpf3ugnOhcj2dRvvWa54TxoU09dgYmHsPmm4u4LpwtuhM3
LxZJrrGLWHB9uBtOFn/XVww9O/XmQq4BHHEwEkVbRZwyX0yX2R3zbp0VFDwd9yZ+l219Amdt2dmW
RCNub/4hXlB8/nz8fnIvN657dsPLaD2KyaN49cLnqv9pZqqzb7w/rvzuAtiPoHpx5WKYjc/ueZeu
mZUENZZHpww1EnUG/K2a+VGKTQ0n9vatES6be0mjaVygCFxIaHEMJ4jnAcdJjyN4xOHYDk/Glc0N
4mfaPK7WWbBiCwQuL/q/cHHCycahYHJdKc1Et2COxrz0d7qVeGn8N/YsOLIrJDGT5DFkrRY4SDAK
9W8ZfyJV/UsRKBvpJVOUdHevXFKt506RHPVSST2vk+Ud6n1np+vb2VD1Hho7ruLtTfum1XB45Fl7
eLxhVxqk0z41wmffvoNdvmHZHmt5IHlswbCsV5eXY1/qHlB3Nd9m34RbxmaE8jqMtowprcLweN/x
gs+N/WePeTT4anLtw53VkHmOVDLyGUcGk9bMMNfj5iOXH233bDmIfcPGHsldZnbX+2pj1NwTggN2
2yl9CFe3jpsU/l7JCih0uA9Gjsu29jrbQzjmozAx6nMN8SViC5pk+7sl7E15I0571SH5HUm4hLjP
NwcdV3QbU5YxSsbHZvo5D+fLyaqNNXllzuLJ9lRjGX7boOJwU8+mbFtGmeapYSoV3qIZJg4/4oCf
D8B6FlhMUTBaAjUfoU6LDzvEkvy0S5v6gRmZnLrvbW/SCePg/sZuvLw8UUB1aVA6noKW68BbHME4
PZpgpMYWmuI7nWkEMZ9fukX4yyj3EkbI7XykJ3jGdfT8Rmy7W89XLKDf/rmeqp/qjJiGrO7Ay0GS
yeTbkg8BL5zbbfHxPAziNoldDzf5wCD/95A0l3edlHHdEdLubFVWQVRR0lkRb5VIqr9ei54XHZ9N
4xgHLv4x1yfs0uEWyRZRetjCq/Ho60YIgZEIKqVjh+hOGXCSchqDEesn8s0IkROxrLLgJ+wtMf98
Qlx6A807DBllGiYqyF5jLS1cLqT1WGmLyCgj4kRyFvtDrDLDMcRDhoRN+SqjNoaLreNTHHFpyHc3
vom3/Xrl4hY01j+Hn3g/ldQiNc4/lxd+++Sl3u1J5Cw+y6ue2XL+M24ZuRzi/Rku1OjAnhmTPa0X
Ecvx/W04f2/+5LzxacNmV96azsvwo7CIWRG7J0l8N54MDzI9gIiFxe25aMYis1TQuLd12ZhiU/jP
20vESQadtoGIXWJ8BE+3MFlZgdwJHCZn6NTzAZHBfiTEhSLfUcXr/s/Ioway2lv+ZX3PmSSXhkUR
pDQMdS23mOTmpscXJ96gkt91LPKghTosi8FvHrYlMk5Opn60ph34GCCoDe6oSL76P42zr10/DPK4
LBkIHq6qu6S69MQ7o1RSfo6L96UtZxCJ6xfC4pTv461d0srSaesPalf214mOaN0B/FsnuWa79gx8
qz0Z6Trex+zlr3sT/OrF9l1S4jaqb8J64NBgfCTdbL7IpU0OMQj5p3aufSFPfNW/6r+NY5JtxFjv
j16RHdV7r+y/2TbsWaYdF1XMlbxF7GXk64CZUqKkh4vphjx5RVVI/apFKYR2dn0OpLUYHMBVpO7A
15Y/qXJN0k7n+FH7aVzgLm3UfBUEBCsCOzcBnUJRH2Lmji5iQsj87zeU6HIr7XQ7Xjy9KQ8Jz6nv
p3fLgEcDUcPLypSPSPWZL3eLD6nxRh/uiDnL4dI0gULt6++a2sfUQPbEDRBee3nXCZM2QaB4v1VJ
y024E5xqG3S3W+XnrTiCyMHAxiV6G7UAs0ptnUP1Dn4TpPTzs2pioUzX2wy8OzNM3atpZIoSzLLk
LprOUtNyRdZtBEB76ndxBl9Rh9IrNEm4q2rgj+pgD3PwEbGBrTC04rBCZudXkRXF9vDhKi+p++J2
+EEEkyg/UmM60u96ed3IPnj63SBl2V/fMr6fTILMXpVqOCrsQc7QoC/JR3EkWfnRxhKJ5EJR2kYq
l6p3BvkKhuR3TYoL1ItNJraY6JGZA1DjqXFPrtuxh3zVJp2BhfjcuKcp+d/MgLS0yw15sJh0vmru
00RKHOjE9YFMpKPsDXhA1oh80MhEuhIBKXbU1DjX60gQoCFGAumdo0SaRIMH2u2mKvXWqtIaD3fV
YWs4lr9jt3YRgRQaEdwmZ2esCIrC2XPsM5yGoABjQiKOpO3z/qzYqM9m8uaZsmU67QBkJlE8Ru1R
6J7xNSPDjxAumC5Ht7ji1QXYwkkotpSsdk2v/0mSWb2/qjiYvaEDrX6dt2G4KPX7rdlsOhUl1VDd
g38g5uFI7KutFmqhFVd5BclDLMygMdU2ndCbVeuv4zHWR6dlRh6yqAkesV4QrknRKgoxxZTDtYtL
+oP5gBpfN4UY9dM71lutn8rQQMaZAm2mz8WRikbkru1NZq/9MSplbawVVpdpTXNY/10UrbpyA9va
7eUkgW5H2e3wXvuvcYwx9UEfZMYzRfGV2Adj+x7YkeAHy8F7Q+c8FGxSkJbjof1uyIrVW/WJVRH9
1/D/jtUWWWHcnPjqdJJi+6U6GiWLgO3URPLrmEaGBE9dNNenO2BD7HVZunEX/YlbGC9UeFmxKlpF
WBjXRlYZxepfSTpzUQ48IwxqrKi6QmB1rPRdr/CX2rkgUY/uKw7QfcN6nn1VWuZot5LZtFvv92ez
u6pCyu/ieXUIuMxOPYP/TShazfG/Il8J2Z1m7BiHrZZnSlt/PY/z9dka/S8+zqhqH3KKi/GNeX3C
Nz5W1GgprAiGZJx5/1ZolO2BDLKvsNGUYkQSXCx6EYVesBBCxnM00dyO7yEMRwjrKHAwWYONsOCV
XfL+YvL3nyhVYnuLsBATZ+x5z//jdlGQRR0b+TCkx0NwfhMRxM60YZW3YSgmw/hVcTQG+8ZR2Nmh
Z9/CEK/+XtiHxB45HxqJqfAoDIte40kORIw+OdKIkChQTgrG3s6EtyiB4gMEtnZ8BYQFO806jms/
4K7A7mJP12QaSiKS3Z0sI2C/d5r+QRx/PHWR+342ImEEswyUZ/aAzb84uMiE4oMDSAbDSkWkE3+1
qzASHxAlkmToQcYTsfHSXEqt44JFWas8lRuFKqVUtTxFWnhvANkRjIMM8n9Qhvk25QAxCYJiLz5u
sBgs48D+/wqAr9Qr/pVXkpP4lLLZAp/OJ/YqJV7ofqM2tgfc/UfSmW0pii1h+IlcS5HxlhkEcZ5u
XGoqOM8IPH1/Ub3qdJ/qyiwThb13xB//QGcktde/nZgH+v/6i51Z8Eoq1ZEU9EDlRBoYGjcA7Rql
lkv5SM2JgUf0B+ZjsNXnmRU9+bgGknbCbYEl9P995+dd51aCag98GnCc98EMow4eixeVLW8MVcb2
wRaUFGS//yv9+NC05f9145uiZA6Qmp2m9My0HznlLH9oEDBrjgQFNf5Qcf//sTM1Gd4WDcAZyBWK
WenO/z08nBv5v5dsYRWIhUwEQAemi08+xdPy//pUttHO8j6XWhO3oSVidso2gbT5CEi75cC2GD9H
8hzLQziU+pP7OaUv74JjzaUtoroFSaXaQ4fMJOOxqAYzdOa8QZ5nQctL4qakC5MF80dU6HbtHb5E
h1g0XCo1rhTxUkeRCUYO4xgm2fRA20FN+QCiaA1+1NDSydASU4K5Q17H+YeZMFo4bzmWrYQEJ1gS
xWlGfzCw8GWo/0XRWlAiZO2EqCwFQQ5V+nsZDMg5Lk8mvwLSwlDo7ikm/53d1HN0OSyv+7+niwRZ
ZwZxkJcnTM6A8UUVSDlNby5FKnc9t79bil8ebfdfKyUtVPyg4ToN+X9wUiosSm1aRfkClWokZ+oJ
P9n/n90W5on0CyD4lE2y2oZvWgBj+QtzvIJ42TWPnJR1pyG8fjgYvMMIe/yRXAWgKo7OzFzeWzmn
/w4HeiM+O+xJXBFtSagj5yavwuyRZBqqMMrDUO0RCcPVSOxtThCKPGWyv8jKFYGn3BJ+4Z3jnqRh
oCMngJfUiX999/iV0qXL32QHBE7ilvG4+vX2dPZ+eJcqvnLH1sUvUf+de8rRL0GFtOBGSPQvet2d
ExGsWEnV6E+Cztkz7+FHha6KqzSXmHUcyPlWKyHcFrmI/4ymtF50QuEYF0zq1ber8QQgAV4el9Xm
MXo09neMqf6AePjk5enZafaYtf1WYAXnZHMYv2aXjTouD7XfSo0As5R+h+q467SGKnK1Q9vvaD7e
hTFk5bheHDkfo05MWvsJkzeYpAnJ3apl/1RvzWj38MR+YWyt8Jjq5dF6bJB71gTFjHI6XDYBFrWt
oRafvNreyF+OzgRLO83mvjThBQNrWoER1C7zR//lPDNIm2EOYzOwDLgppVP7bf8dXWbKosGXblhe
3Q4uOQsjbg1vSLmxQoHQ3P+u7Vv/g0DgFn68L3LZ5Jd8k9ZQqIL+FxlG6SjkpUs4rRZ8vA8ut8k7
ygeE3UNxVfzaRc0fSf+h9F5wzOcQxSEE2yQ4Ms1FRfGAkRI/QjN7+w9PHR8RbLGeSba9Jo2n2s/F
0yXZPTaz0+bnV97Pf0tro/3ci6SwuLqv+M+EVNy/uztcDzuWlKZ0Vu3ktZFKlMIygZcCyzCClFxg
kniaADwLgfLHr1ZM3xJDq4RNNocyZUMeqHY8+38Ph1q261xdbNlpZcUwS4p73Jux7cJDDapfBacD
LBwPFNZOgjNAX40NvI0SWDaM6GXNepdQ2yjJKSx6NUlNsntdIKn+O7nGGvu47GbMPMcFFNVveJuy
EAg6/fYOD6BloR0SXMomASrCMhPwEIEZiVFIqmA5CcCNipNST/ZNzjYTgRCmM+SZL5D7glfxMhay
QGHLr1OL9CHsxeM1vitv+2aimMebvELsifhM7LtjdSVF8x8rFNS1HrUwhaM2o9jCJJeP4Uoz+4Aw
eUov0zwTNdTJI1DGayN1wj8eOxFcjdo1ji3NIu8bGHrhaBkXEzV4INbGV442+BSrveusZKenm6dt
i+8+c3ofQfSY+B5pq312LwmMkGOTTwEI6w7EY8CZ0REPEMYp3mMXfjQGNgBDsk9R5VAsS6d1w8ul
BgZFmBkoZJF+YOVxUa9IRRhpcqvwOOeBbPOP4p4XBdyRnhKWgRnqvhVgyujc+SK9MhFOgIH+Y/jM
1N4zE2oxROOh7IsHqi+Zv1DrSL4OOyzbPP1GSIYx77EBKb5Q/kGWBHsyPXP0v7faHOwUVGu9ZRdv
li84o7Ay5ANC/TfKyXUSISTiKohu1Kqw5rizs05aoQOnspWYUQwaqVbE+53IysllssbDAK8xM8jh
Z5ED1G8IhoDqjmeZuApxrsRXgkwvKyUEeUgvQ8GreOL63cFMhrawCkH/PgtjDMsET6QJrogJhBAx
55xhsokJUMzvGU8MYDT4chNRQ0caObdcH50gR+kZbB0fLtGFI6PBX5CVkNy5JcC4vBiLgueYbLg2
8xJZPAJAXKFOX3s1FCf8+kD+xdWu8SXpivVL4goKCdK9YP66v0ToyIrNVrB4nKOuV+4vqv2ZEo28
rAkQiD+OSSghqQnaAN0eDiRjBcT6DGZXIzJVHRo6LP4Ll9cwSe7A/iCu5zmDd9iK0PfBTuGbf6EZ
QYqWOpaBCIOfGmI++khG/z/Uthj9AN7W/8sJO0lrTlDrH4Maoeo9sZtkFpYRgvaAvE+814Ih5muC
CSeWJVssCCF64OyNmbrlmUkenWZJZUPLG4ksXVnCpb5k96GWHFG4/2b65jF+ooCwOyiDwHKXpkvD
cURIhOADcvbHiXG6H7SwY5OETCi3ftTtXR32/T52qcMGNICZiiuyLkhvVWSUdPd4VUMMFFaV/BtE
g328cZ4jub8S4Bt8U5x1MGnKXv8C9KA5JS8s83X60m86J4DK3hJEnDf2afnBA4KXu4/Mgyb+H2c8
F9GRY5XEm3Ish0ubwjdL+GFbpGRe0Y9wJgU1mmC7xa7JPvRxS3yj2/ADYYdnyD8ukxcQ0hunFJ1z
jBRL4H2/YslyuZ9IfmMsCiSIYpzyJHn8wTYGIRQi9HVRxSPYmuPbAEeIibZlV1Oc1k7xuoR86NHa
31fkbg/gwcF64B+FGpzqR1IPXj70J3ZunNkwdewdt0J7/aGKlWj6Am/0FT9eDOzgnQefRLyqzk60
QKGATxDKAB/1VkHEIm4szMKIJ2afVkd1LPHSBLpF2Akt8C7wsDiL9GG1PM+tCSBlYQbXTXfXxdD9
E7UWKQQd+15Bt+PTo6ElgQ7FGpRf/euTm0g/UVC8UtzCjRQlDB0Q3dROdJ+XqLP4SJ+EGVp7iHjU
JA1E5r46XM9H8knEvFBGw/KNMJLdFQZXePSClIuVCVN4pteXaHaAsG23gveAaDi203wAFWyISrAG
xuPMjK6ZyXCE0oMsoJyUWxU6PTjlIB9Tb3IosVGw06CNB3craeVTisDpZfUTHzryJYzo2oMxNQTm
HDz/1N55Zx3Uher3Tf8G9LfG0bAZvHZseteZyg9sUQ8eZxD9L8nzwEn9i6y4MzPDkjkBmWF0xgAb
oDQbRlhHOpHzhozz6EKvycInS13ikmmwOVz1PtDalSr070FHhumsMJgglGGJgpYC5Sv4QMiQ7deh
8ypi2p5XUHmUFOGmcqqDaAQsV5sAQ7HdSVKg4wVHp+0rpAOK2BuD3cl6CKz8NG3iJZA4Yj9SodVA
C0xlrvuYSfMhn9IXH4mxAFlwfpM7xAWCBmnuSWBhYztxqQZbo7aAvMY4DZCUUDJEq4yre1xcCxuj
K7GGegrF7A6y7zgGA7GJ5pTTB4W9uAhhksdJSrBi2K6l5Y9ezGS6EYnSENkgGxpZfWDRfvF0IJfE
KeGcrpErYoE6f3JOIZUWuw0UnO4VmBIdI6oD+CMplA7IScKPuVi2gvMmbvcClDGMJxoL8ysTPoiO
cObKgrgHXUg+kbZV4UE/PMmHJQPh4a0/sk8lJBOwbFBO9NvTb6De/fLoI/ErfG3bxXykLokWaLbf
KnhPjxJjjiJYgwf9Giv794j83RtS2tjy+XE1dchI2XTZRDayKm/jSY8ZA1PeSHMEhYYMthpfQVg4
iUhGuGRbShySJAgaBJoR3yL4vL1vKnI+6gLACQ1A2mCqxqeHUTuivgGSceJe0GhQceBZ4LE6KUy/
w2/6TC/ZD+XQDRGuwuK1UGj/Ol7FQJQYtgoHEwTzmA4rWNsRrRF9snWcPpmU4qjAxJjdB/7StaeM
XkqCS5vZl1VkTDgOhy0Y4oE2kX6eyvbfW/lHriHB0e4SJQZ6PlcQw4aMNhgf4iyBgrC1qzfoIv01
aa7YVKA6ZnN8B/gEoAnTEeocVwUJEtdUXwowiAjVR7qHQysejmOcV1z+8g6P3fbmk8E5U0G7iKVB
f3PmRNAjiInhMrBGx6CMdxZbHhLnT0hw3zloGDsU8XOP30vdl8im6/AqhxtVESKkwS0re+uBEVYS
J/FLT1l39IbEnXvsEXi9IoJ/Y6tGRcrDQy7FMd6f3G3Xp0CfScy86N2vh5MTeuw7bDLXg3ANCljX
xURHSWPJKqHm9FtYIef9P1zQUNRIoi+eTRjRcEBkqjgAnL2WeMvAB05+UwMzE+WAPEqEx+EzLcNm
ZKQ6C7YE7T86J+EdfzcP1gCyWZzhmrAzl9iZBi9j/EzVAz5pJvZgZwqaLg8Jv4/P6PJKMijO+2zB
GJKcEZoMIrO8i0n21W1e2ZmYr54puzlXNZ/AmshnTB5gTRJWoQnkArlbgjYJeslR4GuMVvlckCYK
bf0YIpSPOvMWnGvnGbww5ERt3vIm4k7Thqx+nvITtGxb2VueOSyopYnCuRXLDeDmgzDAUacH/B9O
dhjczW9cdsnBLFZZlwWKHMGUGCZlHD7sk6o/xkPCnBIJizCCU9JmFFKxSa1XPKJIg8Q9Q2za18P3
1W1jjOah+85EwMFGxkdBgBN/kaaWd3cdamE3fO5RZQB0sa//4iHELIY6IEiJmnbwTBP+qDX+OWPT
R6UOV06cY15AueKrs2+gerI7qYFlYxJARonsX4Nd6dChuoj5XMqj/jpBBIeofHdkuwmiCc8RPlvU
Qk8Xb1/nYu9b8OnxnHX2uBLaEiN+dFR7d3ZGOhUDh26fRzxkG08NB2H7y/75x2i9qyfXQeOck6af
B9c0TxOIbAsciWedQEfNOf/6Z2zBWwG8+pfXHK4TWm70JL+B0Tf6lHGSX4KMu9VvYy2EtxxGAi1J
G/K1EMzMy1MAeJItI8pBgmlQmj8R41NpMKKMtnkg8svte9ay952RMcrAswNmBzHvN+IB7oFokN/S
sAW3HGOk/OyqcVVmYR2nGlkpmMrqglNDl00Kgv17+EmaBc/Cln+YpLSX1+DC/OHe5w8sJAsNJmz/
3BJCZd8kFI3bB69d3yk3KxMfr27Idjnb7sk4mGBT6Ynl9j1oY4mzfxJbyZpCLsk1SgIjfF2eHqmZ
5iVhMjkXcyRJuNvHNgCCLeoCba7svyMUKyRhmN24g31s8qabes9qxKIHdqgJnnXuO0TC1yI1yeLY
Bj6HVA+VgaD1BPCdoQ4WKkzn/pU+kB1JSXj3+WD5Zx0US6wu50QGiTrCpZFyzim6BtJ6fQOokGxp
JhC4S7CLC8DP2HHDjh5a2bYTnvh+0j9w44HHDa1Q6BbroJaamPFMzqM1kYZzm11g6VEQw9S7I8dg
ifGljMHJCmn701ml2+1aBis9yEIeDv/XPlklbKr+MzjhjXpFa3tmF9qPmEtNKnu/Z3FnvH40wrSe
kgXyoaC2XUYgMpqa0X3SIP8BoePWQU+VoU1Gs0KjS1nfsrdoUfEb4XmXp3zAVVKlc0WAKvZkgowC
C8oz4567M5mgCBVVDQ4DYYdjXbwGV1smWi3q+GA0GpX2QB6/Al9LZ7fb1ZnFIWgmg8SWMYfsCBQC
jeuvJhGewsbLyRPcmgmJZh/H+Z7imUELn3mgRmv30WuPS0x4LA5h3h7Sk1dY4MjkPEJWyaP3YYaE
jgRwa6JPTgcCcjBTIOBbzgiLyabdXb2x/Cj8FezBA6+B0/38uLcIR2QazpZKmAM3oo9IgxOZwRc0
ArLYPtBgaPGOuPbImMaCr8+h1iCjhmEEesNeht+KwQdwtFeXSHwmfkdnASLPB3Y6c1cNb5mMKjva
YiSEP6iCJyGVFCUSkyu8XnGxQkrmXKctj+TJg9Ynu4zFKHehCfK07KHZipv+ffHw2hH+DcCajET6
xkiPWn2ORsQRsUJW9Z6yCB9my1GP6dskg8c/Uk7dvBMxY4Bwa7ubB+IlyNlGmEPh0SXTJ71nOiSl
hhLiJhmFpLLjC/CFjAy0iHvl5j4zTxECfuI62kLw71XQaTSPc/FVAm8iisQcvlyn4udS4+sTaTg+
Ei/OS3GjDtinPlpxBa7SqejQ/M55VdGc7XSELk4JKYV9hZeq/ZJvrP0PZnQSLBGzVNvUmvfMyPlZ
TneH5+oBz5mrNb7+3Pa9f7M2QB3kRiDNf/7Q8zjnPF3f/r5N9HpFdRPlm1Ptdx/pj5gJtN94aR4T
ECZupQhvkKRcwdw+FrpNnDt6fAWLXYrf1y273TK+WBiMwJ6uygCmmGLKTBWsq/+0qemxj5WwqAkA
6GPajls+MoyAFsVktjg0V4AZaDJqw6lIKH55/A+Zi155HfRylbHJr8HDzDABv1gp6pLbAt9FzUxV
tVeWvW5nXhrBG9eQ9zFSKMHIEQMcurmdh238EMEMfrrbplbXXUNxOHivx8nzFq43pgUco2GUUfbK
5Y3SD4iP0dCLkhl9SnDFKY368ZSqbyq/u8fLKaMniOS8G123bzzv8FxR+lYJOb3iiOGAavsVDCcx
64XaxCt2wEQUmdfotHU4zFF789gBup1JF+w4P5dw+M1t0/G6BE/ZdcTkO5gqILe3uNqfx8j1prd0
PUdvk73Sq2v2EDOvrqYNMQUiBWwOSeQVGaLwkaeYe4MZwlUF0IMrf354FOSo54Wj9QYzU7cUwlTX
NDXUFtxfc+29sceBrgZe6HYOrbQDCme5oq1l9sHmifEDNl84cTEd4OLYvcjJCksivTCDCw6gSEPd
QB3c6kka7ZkWWJ9+oRFBK8KLkbM/6VU+zzLHR0ynFKrJybvjK5kiOMuuUM6YMW1zobqO+cBGmqPS
vKpim/aNVEvSXOktLKYvBBlvLynkkye2k/w5kPTkFZczWBz0ljSGSJwUoVes9LiKzlLSUVGC9BF/
0ubpcX93F8SZY024b/h1wkcZyAxoflb+DTWEeLg27f7XPUbmuM3eFOUcT4wrbjEDj8V1gj6KYZFw
WyTstghLAd4/wp6D+1b5ZvgcwNdZvucnZvn0tSBu+hSi3AweaDylqwXRbtuKe6X1YV52w9qDIC8g
YCRmXnt+B1Euxs/xI3fObfexOrvc9vGHbFfgJyOuvu5T3TS4OpKqh/djYRsw/pk4f9nAmTh8+tfo
tHkn6wU+OsP8RyqGbc1usxr2cgwcPrpOPjMVv5OPd+KQnKyLxmbQ8i7cJ4QDckxI0+idHXOJB1iQ
T46DywjldmhikK5g9PIJ3+5GENnT9Ax6fB68KUhmpz5DCa1w+MCYzkSth8ekw+ojxa2RfB6TMu6m
OAUV29a+OLSmRmom/OdtfuvpElQbFP3TqCEFDAi4tO+I5jFyeDLfdU8jxhrP6IIBHlrN0mlmxeiZ
rNkAqAsHpxA3lbCZrjH2gFIFKEqMc75U/MfstGH0c/MU2wqaQxvYs0DS0orGDxyum7S7+QzVkDtd
DLlD37mBrR0gpp6u0z+lJ36U6z0Dex68AyjkLp/R3rq/3hL/ZRZrFzABnrLdZRnxOxg6UHnqwplW
3h+ETzHTb/mxPBbuPUJ94RwoyHxzDACLBC0a005yDdcM0GP96lVVgCDX/8JG/W2LtN4We2h9NKrY
KAygdLOIf737nDHyixJTuMTCOOMxWqogGS7AIjgFHD69fys9FhCDfTqJ3D+DDzMvwDODk+IXC0TD
jBwRJjs4ndz0szA9xJMsXfc9oIEb9nOMT8bcPzDn80BCZLnH8yJoE/FHEw1NlU0aAdsARmJB/Ihk
TgMa55T4bLDjvL+6ZTXEFia1jG0/S6Avn1rsH/VLxf/u0AH5YroBp1ug4mbZZC0f+b+ecuAAft1m
RFB4l9kXx8QnBQKVw4CtjITyq6/63QNLHVeCwTfR/akCoQIQSw+LWCxni6QZoL9kaoScekOxj/Tk
Rxuvg+cw6/Ss+Dh5bepE+8ebU3kY2mxCuY9+Ht4gY+IDg+KajnAi047Z0V12kcFSCFlDruT7Xvy+
zjFqcyxD3X06ndlUMIty+YOzGv3gbSLHGSJnxZaiC4JETAsQRUN6K8c5Yq0HgaOk2hBvc28zqq0C
5I7AeOh1XLGt5aGm8fpTAkCDSnYWoZj/8R/kIcVQ78EpkbG+dlZiTARNgzqrejmazS4zXmMGMFiO
eD/zJpWcGAHHO7sWysGG0nmI1T70BEYmGU7/uW5r4u+vQWGrk0//G3WnBChl6BCYqbxEY3tQ5jAr
c8C9QqoN9QdujOPPQ/xuOGtCM7yN1r3v+AtqkP1RxC8EjMGXLl4JkQZhI0kCJ3yEMC8n1JzRrkHc
o8SoFRpTIHUGvp0Qx/d2gZNUbh0uHrvynlH2tCwbU3MLawtCbAiT/xoLQGOMh35YMmHkfZccvtcf
tZkRvqfPvWD18zeOaxqeDKKMtfW/PGmGeWAQTBNpNCforgfsNGSeINv+TLgc3HFgIBPanNAU0yM1
BKKQWFlteYXfshqScxngZkUBTAALkM7jQ4F8Dgp3AqiAISft9PSc6n8SAIxnIz3haUufdwck7mGd
5WopfnGD49DqmftPhPR/Q61G/o2LfeM1xud0peGMB/hPKYuLpUOUIn0SwIGE1ZGAY+CKf2fUPXxC
CLtPc5DBDJt9EgAx80aH/Ee6JH+tnDwmQAFEiEoSiKBNKwpDplk693Zj7cT3977CyGn5I8EbWVCA
ASypqeKfj30a0JOCdWDBCHnGyFQlVeabNj0sdZEBMLj9N/H8CDp5E5MNE8RS32MEOntgTk8BcgW+
aFCkQbh4QeC4/EtBttgUd8jVaUaP2PTtTjMVyMoYwbjvtRnXfiRrgQdhHVyWFzax2Xf4mgj6Yvj3
0bU/AY0Z5HEXYTGT4SWWHLr97Q4vS0JBBui0gWpzjZgJvtupENUThQEe51EvYrHlUSUxFhXVNV5Q
JKGKdKQL+Exz1sWiV2Z+P69YKoc8fCzf6XF4TjEziIVuB7nMw2rgXPF5nnuPQXuG7xN9LdW1Ba8O
K4GLGSmUV7CHsZNGbHZHq44nGXtwQY+V6aE1q1kzIt8DCoUL0344+UHps2Eet90BRdeM+0IRTqFf
TDTYFw+IWPD/Uf9SHTUtW0PPMZXwBTTI8P/T1h+1TsW2wMAT5ipPLEUdYgjio97kiqbvF5TKv5pW
iTpOVhRdgw8xHwbJZ9rmVBDfKdi6MF5JaSA2KXsRUnXGTDSfdfFclb4iuVGLK2jTWXTQd9ztM1hx
qg2E3LcFaRtgDwxyykcMdQRLPqZxbLHU+wBR6xWkXCZamFDr0wYHCp6ez7YiVgFYYCRzAKk1ofbi
SLJ6xyrF9BzSUEJDjFATYhS03e6gxSXjwgbJkGABWsSzB1FQHMM5z7A0p7nMEco852s6TXr/jnOC
gNZrDb7EV/8iZe7kAyuWqcLj7H32zZOH8bF/paDzKlyoY+NahndLzzfOPlJeUCphQNWD5U0pfLzS
hrDb086g9Nt8ojIDeBhrBik54KHP4ZGos4eYCXQJkyuX9bCDBKRwEPezDFlwH7RxHHF3TFtpZHBJ
hfGErHj4gzgLleRlw9stLbpf5n24r3GDqkVlTnm2C0fbfjJoYTxJ1NzR+4DttKSfvP4EY2w5NMnA
CSRZ4TZUhdZo9/UNrz3QkzqrBz+/E6+zOaO3I65FmGT0wLUu8xsNSVDN2fnyVFMiJPmRFs9xe6TD
P5HIu+K3z9K7nnqYmzA+o33HuMAuOcvnCiBV/7XVidFaYmpI2XYhDY8J6lu1r+ljLn+GNQkSjbkS
MZzErbj32r5hRm+7o7m6wBtlB4lnZ3FYDxS4dJBQQwCH5LQtngGuLEwYSnw6x7g7Q7GDrTnoBO2/
guJ4ewzw9bS/tOhi20G+LbYp+kAdYDTRe8Z3ENd6WbBDYYk6BLPYsVSzZ/CkiMb1o/YAeASDY5/H
aLwK9cE5AAqCV4FyM+uY9m+kbsQZpCDy+cXTiYcV9pBYfIfU2E5r0aLQIkUuWU/BY/sdYVygXh7e
a9bAza2nPyYVzF+kRe1CgwBI7hW7JqoIAk6qP2IhXhLbsMQPJJBDQpCrLhOcHwv/PSg+4TP+jPFr
VGC8DcvthQGTaj/ml44kLJO84F9BMOSv6m4nOOKOow902DvJfVeCi2HJ21fwen6mn+wcMvH2iAPp
S+guEeLv4d05pkrU9BWCr3fN9rw/+cxMSYcFngnVpTX6AP6VuW3hjxxw96jreVoDbi+g0xZrltVx
9a5sRj6AYh2Sm4B8zpyChMeVEzlqgW6XP7zF/zQf8A2EYGT0wDNGMLaz14LvpGM3Miyl++ce81Cs
d4cgHxCuGUohOmOnOM7opV9sE/yC+tLC+Q6vFtYV96TA+gOaCvavdznKMa2PmGZhp3Lytz9Pyh98
xAkTw/lfmCxW9j3kMyosvEqQGL1254OwjLlTwPUx3y6RfuCfSDXNwWfe6isnYCSGDwuFQez4nXYQ
bsrJ9MjMDUQh9ASceyZVbXxzL+NHxpSB/C2Gy0avhu9eH9axOgVBT6wFgcQpDn+jR9YR+1eR2/2b
TBUZD/ORMzVk7XEWsUVgXHZoXC3krTBNCMskx13mHBv/jnzEd6mUxerQ2p2ZCH6n8hO1Nj41+V5a
ri/YwlIfHNN1xIfIKYVBNMi4qjmvHu86/AWE8DDb4ZYnb/hdN4/rtzvs2EHp6ePvTrfLjZDOGKBu
vpDqylER1v6yM8OwbfKFzo145PBhcAEAAMbxh+FsPWB9s9ZTHirNJAH4n7U0OfTYuQ4v4zI0RmIL
dMEVcS9GvEI/a7D1Pqc/1tp5mq+oh4AcKXLsLxf+2Ko/Qt85X7mTXdA94bwXDEyAyomThKz9xghe
dVi6DUHPbHmMx568GC5uzEUUQugf23akoYXRuS7i+3A1d/F9Wt7C2/y+qP2jU84vUC+AcWFi1INy
Lo69FVC185te2gmxHc0rLhZ3trxu0GLiRv4vsfWgmfhP4arJHryEfXH7A39kjIc7/W/ToZFdU0f6
l7+vxZeegIx/fBHqxY+/3uBYyyYe8m8SafHTuXw8/pCwXIJ9NexJsEGdYRT6+nikE78mz/7TxJ+6
X2KdC+2JYfNAI5YXsdRR5rYkIb9vHnm/+INCv/huuseRqcQPzbO+QfUaWrUPG0O99zgvLgy9G+xn
3M46q+89/rzEauCVajpGg0avaPeNr1MVXn0AhrxurAzvGM5zpHViHbBGrVpg32GuvnAC4A7RDfRo
u+g0ngcF2pV7JiuS2+ZzAiJKKJirH/tAlI2YrH6DLnQ7rXfFEfgVsnkZo25D587zTnRbB5vsnFSn
vgDwAKcjhios5MuSudX+OS23L8YgOKrYemIw5nCMfndlTX++Tqo74K7CbjxUsYvJtFNsTC3PkqmN
EEsuszcp7EwYcexf4Pb1XfIFDq4LBtLsLxW+R+79kWioq4FD+GH5ilWk32giOk4bsmPlaMhcEDtN
33zFfXRtwtV1Cf1zuS9kZevdmFBfjcIPIMr56vaPtYQDLc3Dy+20Uu5EznNWeK1uQgA0d0r/uR8I
pSCvn9jiwSAfGgLNq+lf1tn3MaCisjquto7XrEaWH4Mp1dMgRV7Iso2Y1ZEvcIdexahsHVu0OhJW
pdQe3SK5vAXqqML7mg61A3UV30tYHzsapJmL0ywAzAnHkZdW2DW4ENKeAHOhyZKXevXAZVW6vrfX
outDY3vGX5wRN4kTFCE8C8ery+UBz+M+xCSH78ZXkNa9E1DRENsFSJtjwMRrrLEvzHCw+8bAveDI
lL1cqDVucAc5xZj+/JqwS64LPntA/Sz6wv0e8DEl4+nlnQ9AbGtoXp2YVKnPK6SyxPpPMRxsW9uo
lbTejUh1RLoQ/2fkTSnQpYh1O65+a+wJgSLdN5MrCC6Kg0j2eahj/pSfwrUCrBAlN6H4RYq8oNd+
HwikApE1bFjozXid8j4NuRBcD9d3D3OOMeW3klL3PgRP9E7dfkGabu1eRQOhfZhuXc8pJWrd8SCM
dzTn3Q27P7v7we3WvnccTRtcz5OiCNvMtikf9s/L5NmdKluozjny2fTitSeAGpP27hzp8DIKpxNX
0No290k5UxShMQOPWcqynOWaB5JQjICxbiNj1pm9+tXb/vQf8Wlo7fMlEG64hlZPWhMDWBSvIeZs
DEgePpMhKmKQrCO6Rv5/hBrTR+UYvZOOd3cv8Wkl41z4i1gBndLD9CRaAyuZOdMbkB089+mdfBJc
Lj688t1jtCtoiyKYg9m/YHAe19sHc1/wL2iOZ3upLDTHRFGZjx9wooDCOxjvtEI4M5H4PgLBouCG
H42fFtahjzAP2Hl5QWhSysHEmO2CHjAzUL4cST4CN0d9MnjsWhL3gFofiBTS6mVBoQxUBu9paqUQ
BxHhiDr2bI/XdlhSobGF0YD4rI/2YcESxl12qvqd9OnLf/zG6rwN6o1mbgIGg7qDZwLdjovyDFEr
MmZBU22hk+bMiu5zGqfYXDHv/keyaDj7FahmIAdMxYffuB0cZ+sVPwsU8TcEoKIcpYuSDgov0HxU
e3d7XAGgqQGlPHlTGM5hHwttjyiwcYVugmvBZFHciK+TgneCqcyor8Uv+w+Do3i9qdCwzoyMN2VB
7VWHsmJ3b4lFmCEY56ABiSOSHcT94z+SF+sGTiUPPp0BkWaQILlyDmEYOPi1NUFFJC6R7MSrmK7B
RPMOnyGPW1i+2/UAP0GWBhZy2w5vtJURS184pMQxWepmhXS1ZHuMmsFlHQJsbUjzzl47ST4Efj+O
jSVNabnEdIaDnOELGwg/OP6I5QK0NWCTBcGhhISYw/WKlHEeHoxxYS8x18B4SChqh7WHwR2c3jGS
H4ZA9t/yyhtP366CCJWaDUSx1Tvo4dltLfU+/x5Ci0s/P3wweLxhnGCR2wMYH2B57uRjaOVgeuR/
y1k2kvxFPjx2SbBCcwF1m4kAzES4q63sGWu9zuQ+aia/4AnWBZwcNQmNGvlz9Ai+tet+A9mPWYrA
jIcGBOt5ta2JAsfjFpKh2GBy35INocGMq0cbyjSCcCE4Lh3fwNrbABDwvo943fG+WgAE0FERNH+3
bB71DYsH0yM5UekxUXjgqMENukXne1TC6HwFpeLraqQyCT36gPr0+K8i/CoeiP7z7OSYuU7XwDME
Gplx6+zp89fquHhCmh4/SQ8iSIncoP2dE3Htr5FbAunccGp2OlhMXv3vX+cStCdW7lizda8IreCZ
dIMr+QJeA0xMk6HZ3aDE9v2INMNdj988dtOc2vExe/vf3KsXIJxdGlTSZp5ODbStMPtQoXIUfYGw
ny55CveIAO61fRrp/v3KAEsDVZtQoAC0xriWj6r+J3hMeXug5MSBOXXC3etBVsEHAhBjyjliS7Wq
4frQEuelMW/L6UxZXeyWw06wDnXAMqDWw232s1AqVF4VtAJGnRx4NIYgfP8q4uOUGt8YMU2dqCgi
rnsa2Vt4Tlop8O01USC0vKh/yFRYavFjhhw7griyXSefuM6ui26friz6xK2NOF3SFv1gT2610S3U
6XaXkLF7sORuYb17usdgrvgVw/luYKUIq4M/4VTzYbuVF4tpsbgaiFR2NjbHpZNPtLglnPZYEOMZ
Dwmsf8L70u6+TF+O7jOheYyYKPW4wVMmgQgW7k49R1kjAkRMKOzctKE/cEXTtQfHEuWxCPgORe/L
8xjQ7uDBD5TcvkHdL7npVXoalkEdWXvGU3vF9C3G7r328D5vBr8hThMwT/kEGTZnAP1tf0ocOVCh
uWoG/5ii4oH1hClRA3QhkZMBbbvPiA0evglgftujNiKaA9wbXIzhAERLNIisQ1xR8JRwY8z/ptjc
oYMj+xd9P7J2D8YvZ80vBHshHTq0DsUeYC4WMaRMu3AWwAoG+aKSNgOxoiUhHKE76nB9BIlemEI8
KQVS/jX/XQ/VFNfC7Divh8PWyhreNteJEVuxMTuTlMmF4Dzhk4kKtDIgZ230WKBlO/pHzKJIftZH
TMl4VCHa07FBl6xCqFQc2zSaxx7+ShwEhK5AxWfQ+fEZ+iQnwqBEWcAAG5PUjuphbMEuBfhQjtkJ
tQ41CnigZsUKNDSyG6mw2FGusyZ7bLjlNWKI1w5faAfi3wRv11mHUYFYlIndyHN8i3UokTparA8f
OXKoMUy78O8yNdwX4XTgbO3g7yI1ighTf8P2tsqdMTAkxwRRunIXT7FiVw5DphZzQhk4lIjhYFRh
IsdYhrY60RcNkj337kN4HLE7Mcnr1qh0sFdIT9HxkMNKZ8QlZ+bX5G/gym048PkxuoTGOW35SvrZ
sRNsIMmSv7YnTYsEbEwzqUw1yIJSrnw5pRlpCKVSRLR4dYgL0OCyOB74hH8URrvX4utR9tL71fZ9
U0y4FSXyB/nFZqtPldF1/lnKpY+BzeAW8A3m6p+2Bf0MI7kf9YPCmBQxL0C1GRxHILMy7QFGs7X4
Gb2jq/uEFYC/IfEFOyvM++qQ0pc7DsTzB5xMxCU82mdQkfp6R0R2dAb7iLYVBHjUvfh0WY+Jfthi
QMtl9NUIviE8jWy76EZMrcHo3+nrT4Wf+YR0o42uKUvaLXxIhNbo9s8buKKD/eKJctu1RycOW+aG
TL0B22nA8OM4pZRT1uQ3P6Ip7WJX2M34foC+Wwb6Dz5K1Q+BVXJwmt7ahVQXS22lB//RdF/LiSRb
FEC/iAi8ecUU3iNE64VABo/w9uvvSk3cmZ7uHglBmayTx2yTg9B7QFgGSfQdnNTmA4JSz1ZGS5AQ
IOsFi7m7hyYYu/RlnUJcD/8X3l/5Vvjc9I9va0rb72tGKZCQAdx/HRAdpZGs34EaCpgFJDhedZGE
PZRBLiDRVSZe7r4RL+XwcQv/PFmp+ipiFxz7JmhS/gY/OJOvejfwW0TxYj/RjYmDZ6TWxTDTi9UP
PzlFWys2WV9KVy62kEGQD+QeOpt3DX15yaLDg+Blc0aVmKQxigjgBCi8nZyJ6lGweG2xWawcPep7
RQaUn3Nw77N07m65b20NBogoDrUO5uB0fVdbZDIKSVcXHfCGJfdAhiHga791/UWqZLfJunXAh4Ku
Gk2rD8EA2R2LlYyZb34lOY8tQNYY1DzeL7Vi7i0NSHXV0GtsqrGf1IDkMRVgpdFMKkfnDQyaowsq
ivtGFWc/ZlSuRbDtsSyrHatkEGtJSGfhrUJVuXYdTOfsljYlQq7ojkEelMrCqcUtsb6opWdpXSHw
WYjOwB8IElePAHDtHQeJVn52Z62MwoUfFJssasH3L9OK4+5TGGRrDnJCCzKIomcHQcYwBuockB4q
KJz+Y/MhiT7KhhMktBtrI6RwYPgO1c/Fx7GY0toq7d+YsvsZMga6C41LbRo9BEiXqr3pPKw+0riw
tCpLStiZFnnqIFDtGtBlrk57saE79eTLKaBhtlcuzI8+gtAoJ0zU1rYtJ7p9YCIOVHKvnkJr83kD
DOvGPzJDETh5orsuMPAzWQ30SR4trdZdP+Vjjv11vMz2sXF4i7/bHY0B5PfM5gzP1rbIh3CDEo97
dlYmtwnEqgqoE31mPxy7FnJ/6QRFdlQOxxhEzw39Qftq7HoZFQTquGDO7auV1Z4KPWO4qFHApmoZ
6V6pGEISvjp7OnNMymOEtjfwsHCx7lBwgQgm04YpRXwifjMgywaO0+B6HdDysqrmviHhquWiTDNA
F9flPdx1vl6IDNZ4aa5l5eDw/Q3o9bJCqA4HKtcV4BoyTo7Hv1/rajo8aaFOZMCFpZLtoHZj8j4R
90+xYp9LbRm8gHwL+Gail+oaU43owMc/XIEn/MGDlrULNiyQNI1sfYQln9T4C8SCg+B8YC+kP/Ki
Ppu1LXte3ETSCp5ZIrtwN4xW6V7O3+F3zRyVZEdbEJ580H1jylHJt83jMiOgAPOtfwgbhYaJ8UMK
QGzEcGjo7iroWTYQlFgNaLmp01HCyqlhvoK0kuwQZiU6jrsTaUQ3bu88t1umbVQEsP6SLVLIQf9G
XlfCkZyYfYpg8ZIBGwG+swfdeZ4mjBBoCsyfpl0H3OawotKsJrP9VPcUncnnLf7I+br8iUDaB444
82d+No3lqgzZIYkydXO7JklbeGlszD3Yx/D3K+jN5VrpbPkxgbMD2ZkL2IlCiF5XoMCvLWH4RTP3
nvaoL7gGJ5oskETm3xFrI3oUt14mSoWutCHvtpJoLioqNAIOyJk/1jFw0rkJNEXWbP12V7JyP8Uw
j79v37Rumw/KU8/a6W2rxocLmdvgwx35bZFUUU0SfqwH+fIAmSe2UQGy0wPzGBtwCQDY1EG9ghhX
PcGlNfOuT1Z4D9d8kB4EYAij7N6jfsahGXImG6wQ6NDbkKyQxFqq++HSYUW7N4wM9oSZ6DFSDnUf
5W4e8PXXQGvTkf8EXfTSaXhsPzydXKjE3F2au3JWkrWNYpVV9ffPZgSy6lX8jPty41xiDvCRqNmf
LrUU+PCnAbZ96/H1uev/JEdspTrxHjOA+FhoqaSrcacvllbULpWMKaFRTrJCezkBdZ/r/DaDTcCh
8vBExksyiUcUBOPtj42FGD6NCp48ds9tIFFI6mmU6efM/Z/0mh4NuXtl039pcC5IzydhhjU5m7Z3
tgif60+C8s10L21WrT3+SlSy6uVKG0QisCPaicl+oIeqVW//Lhc8Z7W4GHopxiXS7YuiGsZ/VUl+
L5+2qXISOtiMRG9v8sBPinJMEUeZSkoj3Id464v5mvECMl3tZJbzQvOWolTyw3Xn0siH6i2nK6zF
14DpAhd8s2vqgnTO5UV7qx9aPn69+qedmu80z1ULUmXLuP/sTmvxnu87w71XLuSskCfc4/tn5Qyl
8vYmal1q6XCA+1a2qwaL13O5UuwnU4l3g4NddugI6xAX9z+PvdOylPQ4fMWHfOq240U9PpwO45qg
LLG6W1j9zkYj01XO9NfIklj1FLEF6dHy+J4yAjbaPJa9mysEsvHspYe7VqGvFGQFP4m9LVKl3KGk
f4ZrD36TNJsWeRhP1TLjZHn1LfUD+eWgZUksI3hm1IJWvBuQG9DA0fXr3it8ZLvHZNGvxXdWdzo6
uRg3kt+lHPYszNFlnv5aVdOaFgrWjH5s6QI7BeVSWEb3dDke09Tl39I83Mdr1ss2rtOhkQ63797O
72fTm/FJ5ZmMUuwGFiArqPabaubxHdv2r8B6dr10/ZpvHZIVedglGLetdb8tLfYUDRSceztZyc51
fJq56b/gdXCuXsESkxHfgcWjXoCoMj/XV3oUr4tS7qxlXbobzz6KzzDfHJ2G10O0NDRrFz4fdcMM
DatjSTuFxLHA2cp1cfcM4NCjv9a9++z3wG+3EI0OXVNTdXJTuRbdAL4F6daucf15fFrF/UA04KpY
9ty2T810scdiQc/dvG473L1dmonOop0un6NTJV3/ra3qV605Y93i++09Vmk9IIyOva12yD5CMO+R
38aeihKV6Rdc3x1Cz1ECqw8v23LuLfaWHgUpgryUmqcV0l1pZayyl2H9FgtanedSZhBG25uW6Sn3
BA/kuwwdsP68VqwXOr8JIYE3RRblyox72U2prIe/w61sCweyEh8n55K2fGMDsn4Zihj4xGxnb58F
qPDb+8mfecVnedXe/dzcGu20FxS5noP0IxhT/RrIT8txHhyG4c9u5mwRe6jPEf89g9gb5eFvXBI6
Gm1j+SdptfqdcomUrF5gRdF5dhMDam82g6fG26PhEW49Jxlhx2rpQP9HAE2lRRVmt57tLurL+e5e
ZKGrDAZfXz51aGTqn8YniU6Ol0qqsxEsRIx8pqSDcVVV3h0/N+ErOAWuAbhY7R5ARCysMwYYlf2j
9NxUE+8JoIBL8fy3luLLRmpavl85CSK/lk+b0vlRWt+j5L1ygEWRFfYtute9tx1aczHo1UNkxHJ+
1Ff8JxGtHvX4z4kwIFOOVWP/UnrWHydmVlYniYiTTlb3dO8kH/yImmdNtv0x8j8nVP8H3+ViLK/p
VIy5S1QtiNqpbIbZFWO64upRWfDz/Lncq4X3U7K0f/3LTOur3/HpWtw9Qe2KK6sbApjcXW/zLE+R
nsxas6jXpbjuwqK0/Y2eH6ny7Xt/KPmozBQot7KEwMMys7kuor2YvChdls0jIaXYp++eSVadOtNV
KZEseX3sUjnpUjEbnKUu9czu7QQJwTYEDQuBZsQTeQ3tfWsAph1tLZif8UrqXD58L1iHBVOOGJ0y
agnmEjCuN4JW+1MvTxeDqmI8ugaACIbc3iykJ3Kg1O0skCr/w/w45Wg7z7FONdAD26ZVZX2trHJF
h2p0ueWetqpszOO+97saH8XXhQFXc58v+9rh+0nt3WhRq8PoeGOd1C5irbZU76ALNCr8ltcGAtrd
oq80+N8JEjRTSiVrl2V3q4+WbXms9swyn/V7z1ZQ+DBAXkBsX4vJyQEjYZ55FjfAmulWams/q02X
lVuyejCD1lo1uStUM+S6YPxWpSdUMDloyVu6EpRW1Ea809y5YryrMZysxwSenWR69/binEme5FzK
AZDvS/E0REhqYMUb+nbFwUOBuUT58ZkgTfgZbET7DwkCX03esWiAD9Z5RiwiQeOQKEkNSHfciye0
c2gXrUCp7LZ9bxvy/+yxzXRI2j+3Uq56mJ1Hi2/bix0039UuTFUT68a0lmsfApMKcyQ+THxkF4Aa
4UkepOthZ0YB/rRrxf/lOgVaSvUsAOCerJxydbb8PH6Zt78E9XamA9RTtV1sm8me5mWi87KsR6sq
3+wPmZVSP97NOhjtVxA30ob52jNZTJszm4j2jEKfK70cCPQb/5LKvnfo3DjX9WLVZU1XbnLelda1
bcfER5d92zB2uppVxutOxi8NoLtadQ7GmjN1KW6kHF/rE/ek7Wd8yLDnHOVDGBTHgODq+/r71DsN
U+xUaivD/ZVYVejD0FZiP6scD9oT46ZjeTm+Q+pc0RTN9Y1DSPuUrwOtW2pesqPPbDoEIhuIdMnW
GLYrKkMRTP6lm1aHALRXD1Rxv0/ddXfVP3487G8/TP8y74VDebqprBooY2Ux4iorQObp6Yy3Nv4+
z+pxTCV43/m3s4etoqOULtHioBWQm0zBtObQp+AmXEJtlW3PwWV05DLDUb05xWwkqKEONGfj4QrH
1F4NJcLZHNQZkTUM8GRl1cQ5uY/NgbNzxjlRnMlnvniYRjk9Qdj7ABikKFBcnusrnvVYq4tSOqZR
UKKOkW5mHsAUzV83L1VeTa7D6WfG+nxUcptyPF/M7EucPPOf1EbhFNdAbpvhugGodn4/gksFRdbM
v1emFDt8EJKzqfzaKerPLQfYbsAmmcbq1I7T4yn8CaLZFxBI6dX4PYVs8uDpGx8q54gbcSldLrSP
LTlYopEevoDL7Gjq1VOLb3v1+Hb/MH6/lE0ny6f5Yex53XaWHW+yJaf0qrKCrccGEHG2isxnHMBO
vRQaBfmYNheQW2Gog1Ul2JnNlYysbvKpQntjNA3uCMgZKYxMt6er+upejuWq12lFP5AxaeHrJeR1
9jN4OoPbULSxd3QQSoxqDIn+3D0NDBZeVIlaTFWipDEkdGooHxPl2KlhaDDPByp45OjWSNab6rF6
6R7+Ced+FW5V0/5cskg8IzOZkqOBP4Fvb0A8rIND3TgBwH6mZtY3y77qDpyK5mO3dGg7LrfRQobw
rMA45mVtpQVerNHjonJVST/bq/fsKfg8rNPl9T5KPuldnxZ0x8x8zuitwI0jmmXP0Bg9iztgF/ni
9k3Zvfw5grt8/rbd73I2Vt7ntYgJg+XKKQERdv1ZYYI6PZQM36ELlbnI5xK1dcWbbDegoZ3doYz4
k0R6lmrBHMVKKSZR7k4yWhxNcnFZjvvayuMTFrOJdkBBMl28l27kfgysps074hyGw6n0+qeznMNF
V8S8v4ZrotWpr/NcPYv3pQN8Zk2Qjn6/Ut94Bdw0Acd2pL6hFYBC8uW1prgu4I1VcXQmtwEihql0
Kx0KtfSLbRNfvkomN9jtamvA/yTD+SJHKlC9WRxWZD1YbOvmc+EePcoP1R4SNvq0KR+1PIpXs5e8
js3atrdpgqml34gjkHpctVf3wWl02r5tBsEvWAA1wped7iJv5ZPit8H5UT4m6ltiurfiSUl5q6Zw
C6B+llU7rIN78YM8l5/pfwtQnzOqmK2RC2B5vW1tfsuwb/sB4M7hUsvhPCk3zhE6ILTIdYYNaH9N
nOvrb1s5j/jNEqSh8kj09jq4rSMZkDQBBc9H3EOHFrkn0j9XNPjEkRiy/HZMjBoQ8gbOzFxZU1fv
M9oB9u0722+jylYGelt9XEubG5gUNhCIE0R6Crrug622Hah4du5nQ53ppM+dlJZUYRJePJ2/WiyM
PTllupoGxBSzeEyQXuD3DOyz/T524sBr4XM9xoq+YqhVCRiVD96ZJRjf0osutsx75zq7lLtBsDPG
n56FP7NwMxDHoaHxcHVHcTZicW+/G+w7ZyiZLQCkxuyAEFqDEb3jTUQA71BjXiiATP8OJqAw9w47
oTeZmlxaWMcNSKSBK+M7+UaKQkvoK6b8bDjUcKF8N7zLYnAerwZCtHoPpJ9XaSbwYcMn6mxET5QD
lltFbRYHGk4Cjjd8qAMOGgWbgb5D+EsiSs591c2IVxbNdBBcZaixn93ZR3TSMXiN0m6wGaSi6/g6
Trl74fjCj60Gmcl+lpmEq0ENQx/PfXSCh9FpREmlk1fcR47p74uCCAtyUh8K1M6xEz67tf5e9/Zc
uEMcre5n23A/w4HtOrsOXAGVMAocLWzqWbaRJfBjXj/fA/vG9IOdcHoeTh5f2gWAyfcjwSbVKinB
2MOPTPEByPZYL6bh5CB6bmV6fv2tXBAvPGpBAyj8Ea665Tp6GI6ED9l1Nv7Va/aVMGugaPHtv94D
5FJn3KtBknXmDSKQe5N/r3joPV28XXjH5N/nh58NCw22snGe7Z1SoLVr2SNJMIgM7iQXjpZBnMqF
gmlo6Og0jjMoz9LHGfo0LGX/BtlYirR68onJpgNRFZTfWJm3HpS2HrhH8oBwJXSEpLdhBTBNEQ98
ht6Rbyx77r9vv8qBTe5C0YHZ+dSTgVn54HbMwkULh5tZ+o3imxlXfE7QpZyaLAaICuGUw0/apzqE
78J4wFewniLnYGV1YPlyQUHAlcYx9G5MGMPG9vf0LGon8Mb/TsRtdqqHumbwgeDAYgCIjgnjx0Ze
FMAV0yrmfh1QXOTvpTXng5WdD3SxuEmPIGYbtM69+lLf9qbVU73guQ3XyZ/joCscLzn6v//SVIjI
7dVzvteGNbNj32fhhTBpEIL/fbAfozMcziZDoEgckBGQ7Qp2MNdxuEn/3SinuRp4Mpb/ptWCU/it
u2kOfx6a3P/dxQAXVArxlc9Xw8Me7gFgtrqhHp4493FGA64RLp9Pz3mTP15YUEXyxJH3oSV9HBP0
cWFiXR8bkSwzTjEEDF0M6DQHGtdVRzgrn1rTfs7f/o7EBS14w3Cm/72ticgIHHl8oJR1wop4kvKg
PPwCIP7/wxFubdwsajNbWAsf4SqCC8rxnhgqCdMcfUXPAEa8C/eKwqeG2y22tHyvdal/hAPHk67w
EQ7rOnznWsn309U/841RurEahJD78ZGvEn2Saz1aMULILoqTWnSm7SD3RxrRkISdWgWM2uFQbgbY
LBJR/vAQAOpYkbngGzEO8rWUEhrZdiZ0zrdsJ8IoCXDJWRkYjk1Q8fpDpM9WCwFeFHRzsEL0ZoOR
UIgIYrHlBe/bvkUA+IGoH0xxjIXAmUM4hxnvfDzMMAImetP8/LiPw0wjzX3RyqWSZaUIjg+y2llf
iJtuffgN3sEwyLGEj3C4Dh9jF4YrBhHRnISVcPcEUMJ+8Ruy5yxqeB7uIffNjzARSRlefboJwfNo
Qo3D7wTuYsPwMe5OoB236UNH1o6GmxEdt0gfRs56nKmPJ86AnHZx5Mr9d5RX0PIPPzZiCP4ojszn
iy58eLRvLsPOQvqwMK3n/+5p+MZvHdg7V4w+0Toi/4CjF8k7BEFiChB0qcdjZxZWWFgVT2hk+V3w
RHo6NAcc9NIDp6wYFR/FYvX9t0ijIXzqueK3j091V7OuTVj8i2vOjgB9Hnt0Qg+coHh444Krm21M
+Bj5HEiE8Cz7cpj7tZttL2F96e5PPCSuMKGgpqcmgE3CsaSr7Wa4mTy4HHi4qYf6JDVph6c4HIRX
/13VYMbkA8tB13n89/GoNnUfmPf8/ndBPqKI2sKg2vrXeq8O6p9Zj0Daj617H93BwulVi7dS9e9k
gqZFtmRK6QVuLvhfWBL+2Qv3IRJmiP0QofH35XdYWB5JFyC80nMjpkdtdCIho32eE7sK34+bG6ih
N5WUPSnBw/2ulFPONT/248ck9wWIDcRlBAcwQK7rUmWwHcdAuE3y/Q9joaQeIk2dbP+YibCadrOL
GuemojS23AzAcMOPdjez3TjZENw57k5WzQ0nBJ19qAHbD+yYADU5ep2HizRbP91vLyTn2qoM0e9z
kaFF7g7F4kD14hAdvtHg9fJERMUYfqAh0G1fBNP1MM5hgst7IMv+SYSdZPsxOkHGnG52ktc1GfXJ
k9uvHdKD4MTocD+4V9+BCMn/jIPKHon+3rOjMRz4D19iMX9a4qPG4d3Ul7oKHhepv38n6HMopynl
4d9ZFJmwP4XtK+Zli4E55fAz1j3U1zogLQpOjZObEftKfYX5WZgUrVuQcegahurDM3DeLfidYkP3
bQoyBmiLt4M3w5ng9fORUkvt5EG3Lo2OYnx+HO9n5Ri1gAAKcQWRGxsvJpYjgowhJ7VU1iOXJU0X
X8KFpBI+NQxA4dDkbFpX1tajny1PvxdVPYlnKUt+YJYaZEcvwP79ZAHRY6rwGMCGReYgn6R7ust5
SsNUPmU8f/+Hq9tezx+DvP/rJi1c3bCirm4pYcI9rWS/QkkMep+IgnZhW7vTTUf83JKb2FRyidK+
8SthkLXMCu9h5KOhujMBWg8VDGUtFghFVW4rNdBHouT0rq+kI68wSdyj5wLkGP4yW8rbU1MyEj3H
5BtCi2EawqbO0E8Sge1USs6mSpVVKExyaAS36vY79mzqd9aRD36/0Wzg0LXzzN5F1VdFFvt6RVR6
pGivSLm0S9QReOVbcbefTNUc4Wcs+Vx+q2DULumxnEVejjM9fyTL6/DlROAdnEB6J6rh8I50N8c0
edeI8xbe3FrxJa9RLKDZq9HkQbvZ78hDozQ2n4cNb/hY/QauFBqhAW6MAZXTOFPU1fadlxE5Nrmj
AVCd9uXo9GUGUPOJCHc3kCieYwyGO60HBJlt7z6mtjQrTNApwCWwqOLzX4AMnAoSG53FRq+juKbX
FZo4+3OU+gqCmXoxiQnZVhnIq7KLVex1azpUqIbyjyt1XlhZnyABK3zJaCRbz7E1f/YEnYFuk9C7
Qbal8JWd7zqxrwvzEs0peqGmQpA84YlZDTSPCl/ykP8+fxs5B8kYMEYqUFzolUxQMtYj2CNHvTz1
T/U7YWkIq3j7xlBLzYotZSA/l2Fki/Fs0+/3TS0P55MvEcTVjXsMn3/Tmf04lVGNlO4wqNtX5waU
MtKSSCaqEqX4ZZB81WLJ1m6GFX36k4c5mVoA7fCFmKFYXxP8zMuvZxQ7UTyviAcHhwu2qWCaZ6u+
veok8tUMBBc2ewtvV4fDr4x5tUGhEX++7lF/pUmZuXJ++CRhiwjCPsO3MvrU8fbL5jTJ4U5NLlqZ
k229QHyBrAKYyjw2FEKig/36CEpxiW4T5lgZmKwpZOCyDUeAOhoCR3we1C++g9JtMGkhSjdDS0+h
qALky3VyzdXgFgX5NgVL8H4m38vnE9/+adfnBVtTho/oBTSN1UCQAs3XqzJDEKXyxe6fC9VLtrqZ
B3bqpZSFFHx9gc+lkVCp/NWF9JDLkNmh5BmI5ueKYOYjQSDWo9gEOa0x/fAQ/I4IM70I8+SGwDMi
rbPe5zV9SjpCr2inHDy0NmP9qk1wWg888l+tRJjoOIAXljHUuxjJRgfSoDWGtK+e50d6XId8LU5D
Wf5OgO8WzU/FIYMpcinw0YBX82OEVRZY0uEcC61rDd4r+vzMaH3hrhAIBtVTSK5H4yBVKT1FjAj4
xFqWqCvaSA1wKtLBAYy6RbCSrGhpJ46TYfa3n+X7x8o8Tgjy2oLd9PpH5MlDfDnUZdWiMOIQdILO
Vynou20jPY/yT6jUVjVyd/g9r+azs2vk9ex7QX4sV9lkcH5ypQCiPZZ/ghojhbPWphHE0ZYkxUmH
I4nt3yCIymolLDbwKcN+A/eyr2ANrEpfL8OIS0NPv5bRr8xUTvpS5Xv1t4wRiXNGUqf45fGJ0t3H
szQ1gjAizPrhSy1eX1WT9VMtzzLdm/2pGPaP7fi1vESRQ3n6uqpkgdYmZlOvYlYLk0pc79i5jGLK
YTHxEi+bOOlgPWexZTk22X6rIk8jbSxOCjhZejun70IymKKvjr3zTO9nVdEVEh+v49xkobZ8GVWF
KCo0TA+d+DlSHmPIC6LqS0uGKvm6F/tKTOJzy46CYaC2428RRNA2vpxr09+5mtVaX1PAhngRdEZm
VF8Xc+FY5YShchzHcc5zte2imnX7df+t+1RJGDmdymLgf19PJkfkexYvkTTKQwYyyiWka77/h3PT
KxYzPLKbXVmggLHyyvgpwg8KhCEyDUSa1Eqnst/Ds87b7lSzky9Ai6Ft/t65ENNyLJ2e4ZVAlTkv
eBYFAy1Tz4i+oCapZxIQ9JScXzeN46vOf90LVibE4DibKHOpSqb8hdJUPNHYkslIfT80VeFGvXpK
TjRdKSRaHJ7OMQIxg9Wm8ZQLMNj+WAgElH2yhGoCASEEtPIJfZ0qtxVO8H1jMlJ+fa8+t6ibqh7d
fcEB6uj4Ccif7PCD+163V2YLzGyCMUL1MiAfUjyGZv2O+Gfl0Hi0059atQmgJro6DopaLV0ZShce
OROyGexmb6kjz3Sy3sQMfpDSXI9MHpCHi42s7dTQlbg6sW7KC8nK7fuKvwh6WtkPDt9IZjeKEOea
asW2V7+fpILRZqDCp32XhyGZVpv5wYkxT+gGBLVzL8AwpBVVsYvcwFjAxOiepaKVjBT6WvxMy0uV
3erFz5DBZopzAt4qF4lvC/S6GHK2WFf9J43TD4BO0sodyzvH34UenseTODrDm9QoUz9pxI1/jbpK
m6GudKZ3VLBiSPqRfWWyjshXKsjQzYCOsjgtxAtAD67t69sKBxSlWjAnUaKmEI4V7moydV2Qav80
fqcBSIcmNtSRiDDzzrRD6pKYx/AuM/I9BHbx9IiEfR5ve6GuBPGiqw/pJAddweKQNC/6ltq29yK/
karZOUAHb4oncPXiMFt7+mNZV94mSykZ5qOW/BeaffFZToNPd6yc7d+pkCDUlF+tdAXtdxj3/3hv
lSQClTlBOS0HXNSMGeCbNo3f6NKlFj3SZlR4chw1TexAZsH1AspfKx9Q+9BN3hvtn6JMfgA4phrb
BtV99X6+zY3ykz9Oe1kBuAaIzzd2s4Sa0PSLMIbmppZbdOfmTflFOuoYg/jvS+1+HK+/9Xprj3Lq
KzNMV79hhIhnX9RUJ20HD5qtITQvrpXg3rIZBq82fRiw0FVji2WFiEhwhzHcjTRFvLGYbebJj2VM
+ZlTtXJFTDwgBfG4RlpHpMKLjcyzuIu1r0viyXP2je5J2OPi2gi5Yiimd507mGq+gShPRXOS+Vp0
cIBwRJNGFt39eD+WS606u3mCUH2O9NxiIIsrdPvn0bRpH8xJzQOhHvmnTE26xF7AEg7+KrRvq2D8
349IKpai3p+yZimPz8HKtPCuQSHh3Nk3dm765jcQKyVDMr3d4P6z7Vpe6yhpdP657aZqN4x8vdLf
kdhKu0ZyQF12P9tjXz1QUqjnm5PNlCjCtW96iSCGGjm0OKm6wMJJmdTLubKcyQQI9hFOUFWHtf2X
EacoMu0ql5Bh4EokTPyLL0JdmEK3n8Biq/22v6Ul3Qz/utCSCAC0gCueEsAz7ZLdSQ71y1c2iM91
BIuGNAtBJmAuOpha5k7JIB6Bvbmb707RcR5nFnmtBRMBWl0N8XRdDxUttGmi+SG/uWOjNA3Hsn0g
2nW6op7z687Xz0RuWUxA11zoaF7gvBxwouVVNgnCfYJoI/N9PFQAHe/N4A74Wpfvn9POEsqWiSKv
VRwEE6kFYS5aTJTo8Iengwxc+McY4b8435UJY/6+BV8Jqw2Ktr2CQ0f8rxY4ygUfzOAldy6+LnCB
q61kSHu6tyJBfiNpQqcjOiKY2Dbh+D3AoisV41J/00VyaY3JbhenjWDMhgkkc1lErHCy7V82f9t6
TgEbb3z/vh2Oxelg9/kcELVFVvBWCEdzgAxhszy2eXRSaqRaklKMbUe3jcubFB3Mv3W21VeAqax/
qsb6KOMwDk42D9VM6Q345j3mpM7suhL8slbRLEZO/U9bBZVi2Zn1Hwm+9whMUNwPlUcXrlr0EKdT
yInyZft+UIhWg8xWRao+L01MLcMAC76Oz3pqQc9l+pHV00UsKCV7S3W/RrewuUWquANxTtvBrzyg
xze1XahRq6IRgxKg7qDmHOsmvoxJUCEl63izs/Dc5eds5FKRIihp2vqnTg2b8Fu7lt9/EL3aykdy
sZ5VUtCLPhGE3t2YIk+lQX+wrkxYjUm+Qtdrq5dTDjKGuXlgf0GxkuuF4ifb+EjCXYJYijqHke6J
lsVnVzAwOhAvugS54WQFfhBPt0HZUdYvaBSCWNpmNu3/1iVOYUSh5TsPPd2EeRArR7QXdD/1MP9M
8my2MPvZgsR7JxmFzZjQPFxraKjSVy+/LYPf49izQqClOItH604Oswz+OU3uX3QrhWSayHTr9zuk
5bdQyVxaTClrexVigwSMLUq/NGCOCTaZWDju+oqSKBplbrKZBclqKWkzEDHSDcOhit5BovkbHQeZ
2sravNSPpShIPbgCZSRig6vTd7xAsAEatHxvn/uH3rWjzfAeVtqyS97bBVrbxVLRuX9+AzMLqrkP
b7McLt4g1JBjQoC0O+sWfgS/D8v5MLn3TzJVnQW4g+7t84aXr2tjfcBBoQLLYw4/2/YTlRiTtZFX
BAXLUIJLSJDlO064G54qzo/1NV2IoNyUAZsXHzZzCzbUnk4RvM82rx120hawh+Mlxa1Cz1BRvhsd
St/pKqS84m1XBgEwDtNwLuVLwwy/AF5tSEF5tIpb+XtswOIdUXNt5hni9sGy4z7Xw9WgzDeU+ItO
sxEvNpNqM93CRY1YhtWmX0CcVt1t3T3qu4Eew6vuWT1ENAWa9SA2ZtCCM6ezqX1f6mpN2alfzbsS
ZRmRlLKOFzVrbrQjwwH8tqOVLBGQynzqgY77YV9LDi6TQ8uYVbAKmYUVG5GF0DqCeq0G/L4Ho/ip
oRP1xb/Stz6Z+WKGZosNVlOLJ6ag3QoOFtcmQSDP9aWl/SjAmaADKZsJV6YfwmyR4UNvEehYTczb
efg0czRibVe3Jcj4wKecf/aNC+4FLLGeRiuHrQ3/AZWJJLeuMOmp8/JqZP6BjIwWk3xEimKI+t3Z
vcfEpWMlSxqp+prklOgZK1+TT7vwWaRmSMvHIYTGYMhYzwOtotZVyyH0Sbpq17+8C26LDnkQxjt/
eifp0zpa69YaCTbvlammc7ApZCJT1py0HELprtNIWouS3GmWqHgKPcYm0jBu+Ej2dUv20n965aOn
hPfULttLnfVQMz8mO2UM5S4mRnLQsFh/uUikEQHiDarkYaBnWDpI2L0VZSggADwtvjjx+VPvJpQm
ne9lI2S3B1O0tXzYlFn0K98kTIlo0clo98yTNQF277mYWX9ck6EoYnXKoo3UjxR/uOK3FGTxnnNx
yFXXEiOJ3w8GyMv+rrsbnvp5OD75CahRup/4SmwRKMuZtAAlVOD1zA+tq8twjmlsSgEnDpYuSGoC
eru4tnS0tInO482rkihUnQLwQAyRg/4QUR+tlrAMAneZv8gz6ElcgxXO/LfSzFcdESUQl8HQ3xxs
Wk1q38DbBDqIn6JvOC0u/i3+7cvz0J1O50KdKjRtw4Q98IFu5ma6CZGNgi8HzDyJ+5TJy2Rtl2/a
kWeJiaK0YMVsOqTbJCUG+WPbAQ8ZIIHkPGkznofc9NlYzR7GX3olJfVRKpA3yrq3tHnW1hRRpM7L
lnr4ui+kjcV/aYUHuuonwLRRhqSkrvksmsjvlpVvO4nN/Ny/eZCvb8Ca+mvJxl0EwS9shPxBiPgK
2WuW53awd6Jo0Au69MEaneJyZZioBz/SB7IPeba6y5KTe+Y0hfTqBc7YV86OsS29JTXp2KrhIgMh
VglM8B6b+2vQ1bBd2hu1EImnWDLFj5yMeWF7BToLGnUppXZlANuXLo/2YaavExIp9SxxICkxSt8y
bIW/IxiFWrySnSmM4OUIAtKxDz0Svhiw0Y9iF5qHmhDFlLi4JbtrUwSqYE9poznO+RvdSl4kgQSM
d1w1ENQG6E0bYGum74XhoR4u1YN+SqwEwkQetrSpfyFP0HyJV9TNpd7A43HzQ/eZc0J3V69kq9Mq
xyD76b3IxCut50PNJWzYi4GlgoWEjrGp6LGBuRk7v0riscy+VXhfd7VFnSGEVYU/O6kBQwlTBW0P
6oRd3ZzSNdqVRubJj/IIJHxT+pG4lApfcCkjoCRTekJQmpNWTHU+Kx3WHtSFZ0L7LB+uyGZ2uFZj
xRGCI42MVdDVtHDfuwUIaVol16A0GGvHvs4AeyFp8ORP4V8/c0ML3UN2HmuQV3KDkQJ1xwyYqHxl
OSbXvxncuo+mPbFuZx586taoWMMivVdDFW3WGeL2z6mSagxUbZxJ1uYQVrxzynVWH3tQ6eg8gHGI
jOiLOQrxtphd50zyOlwEYz8SNz8whQY0548Pe1pp0UjUNEW7r2avENCVvmsIXdz0L5+J4k+i+vOw
cwWMOBz3+6GWrQcSpm2ko4lDYRNHiUjKtZGpT4KEBjfekNaEeyJoiW31sLd/B2pzuBaGYDqQy3/B
G2LX6XIR3HG1+nzOl+w+fmWZhc8sN5Gjzcs22jmMzqWfLC3GXuzTRtceSDmaz7dH3ZJ9O/VSLeO1
tYAM40IPD9ZsAag/HdxlT24Mu8R0RHfmUH51bY8B1xEl8L5CdFIWls7wOvtqFygopEpm9R4ZMEoO
i04XsCYIsxkdf5nlkZNeVkPadoJqoLuQGF71XMTaOeXm4vcmwDZc4bATFLrfw+voZAMhhKHXo9qU
fQ1Sfx+PEiwKBTojj11Y5OqhBw8QKYbupW/QySIwBGSJMuHbwr6Ua/HyuvY2Ful2xZpcuNiPG2Hc
9ERpOP350QChAoiYK3iPgBl51V81ibrTTb1vfz1H9P/9i3jcfHX/yq5QUOra78pXkza5iVorGfxQ
Al3/DYi6laGWTSZY/VEYMrBSm217T6OQuGx/BUUFS+AQbYrqx2jaNthREUqp+DHDmXRt2+qfVa9/
hYzhmq0t6p3/5RrHadCNHs1XzpZ60VccsEw5XPqR6/X/aM6qbW8RhqmrbS23LPt9ZYokDgodeSuJ
qcqtu6qkmkHMbRkB4I7sGYfQ+0wpvSwUmHPIJXF1fS/GPqHTJo9/Bj7axVaT+cbBVW/kYUwgEiYg
H+H68CTPDhJDEx9+yaECRjo9iOzPcO+i0/uigSwGcpNSq+ibWEXSC+bOlfX3tjxtBG2omH+nJoGI
XPASBOzKh3kMRQ4HUEJai31e+zkYk/2ytHhfXspGwZIkZrKIge1w1XDzYtKpqDA8jWjMEuRo/taV
++mK/eEiM9Nv1DZ0ktreIP0ZUWdwHfPv+tDRzHzl26v/kXRfzYlkWRCAfxER+IJXTOERIEBCL4Qk
Wnjv+fX73dmI2d7pnham6tYxefJkqnnT6ETN6cu+oqVq2jHBZIvWJnykCXnUFcE93ftMoRHysYYX
su+FdPbPv/k3UUmq85lp/UaCsHwcnqelDU/JA5/YDNze8j8vndaqSo6gsh/y71tisweCLJXPeNso
Yp4bXKqI1VoiSbqC8HFqz5UDzyBB8+Q4qM3BK0Hr3dpOVqdetY378dXfNi7+xCmMiWu5wGJmdeML
MYv6zDfv3fMfBtTgEFvCw1+xg+bBDclgwUh0E1ZnKuvmvnnsZO21L/ubj6NG8F6okMcCdBuMMPJ7
FJUfV0IDx4bxkZ5KrnJ57N/Bn1xDo+k4/7usXH7DiMf/Kkr9bM3+dbvYCI1skeTLtbUnFyshzLun
fWl2Re6lkTK8lt9Tmrboff3NB8JrL+MozLALI7HipAsM2tVJFLJqsuVidTQ0q3ZueG2t3w5hk4vk
PF9bwuSV62fGC2VMV3J8F/ycCokrVfOOQueiUoiqrmvp3g80563YwisCL8j7zOOW3F5At+s/nUg3
Z1RDYqdpybDxJJs4nLdPP6+fUB7xHS1QnrMHJQQWQhVTvaC6LCxi0iRYQmf1128rXU/ADZddHxu1
SgJz7xxRPUL5OFJZl/7bx5x3i++b2rrHldUybOZXIiZ6QLt83juVF51gFZmtEdzNVBKYAvB5+0lB
xCn6xWrEVMVyqN37ALVGvnUbX2RylK0ZRIXqa0HbAt3/Tccw3roKN3pTe7sGhv5jRK9a9LsIZVwg
EqIi5EGcgfULIFz/3OtJZfBX0lSUng8R5zZGxO1Tej4CxRqpX/HX0kdJz1dLD26/4Y6wntdhYsqC
aqQn1YCa601MMvagLQzpCUsK1hgcoQwBEsoa3/l+9DsmL192acLz6dB6voIECk818i56mb2F++/H
qn0e378zrel3gszFQvhJTVlizivfmT7VJvUh5BwO5rF9xjSCvswwNm2DidW8ZsZJ8edCYPLEXca5
b9pppVdiPjetih5Gs+awmHD0cmlWEjXLt4xGE583+BdEvHJ11wLCawTiYfAXwqgDf0IJll7X9QXK
wiIzwnTpdRwqnI0O6O8BeTKfvlS6H7UfcFfbFAszY4bBu3Hh7WpJw2YZMZk0BOzeKpLkSJeSn5CV
ai4k/Wnp1owUTpbB0wxbJbiQKxP1898WoAv90W5bgxqTS6rcfBc8bnB9HuqBQFs/yGIvqWZZPQ1D
B2x+v6VNDWQJ5GKPg81VPrplMCVYXMeCBrnVvDVwLbFPcev5oqqkpm/z1rFrz3nT09Ck8Tvo2lil
HOyG6291gRVJiu+6x7dNMx8vp6VkexkvmsV/fm2j8luLoKypiAoOa+SkRyTufMGK8VTuc0ftsBIp
FAp/oRyTR1HrnGGWyKpxnacH/sq2r1CfG9/pDoKV7T52xm/d5dtD10lJ5u/6X4mw7eBQME55z/dp
ox8rVCC+l/XMh2dwnF3jaViod33C+JgK3u5XFt22EnWwfSUxfNYsFVym9acZbDe7azLriNrLx1sh
2TwpD95J0UkDj4FVh92qMldUAjqoJaMXyFnblmZ2+aA4Po1TxwabjPtieEqQ7oqql5vNg+pj1ds8
a/uPRXPDxTHRI4U0WIMzxWeiL8T9ai8BlRXuBmDfMg9o+A6/h088jpjxgnCpnIGT+PQxpsXzL9n3
iLkh0BUiWq6qSEC9JHDspj1URmH3WSKXqvaStdbxq6jISfyq6ZvTsVZHjR0U2iL4kNV8TsWQxAAe
B3zGumLt8XuKx9mBls6ELQwN7JF/7KeVzOTRO3wuv0WT1Ju5Go8Uw5d56S620rAvYKbp+CgJLE0f
q2dyaYU4Mdy2DpbOAy+QnMjSslZ3H/7+dV/JDKPt20ad69uvvubvmRXxTupaYd9/7kwTY9iOL7+L
eb2/vo3txBRnBPAlg9qNnH9n01zqGBVSeInKzXHi3Q7Kp+edCsoUyp/9ckAvl8olEWwREhMeC022
K1M72c6OCJT+EvrqePWNRP01mY7cfZ+zIfx9ReyEn31XUpIu6i6T2hkLWRiZ+Fst7AN4kaWAYxgl
MFo+VQqH8vlPVZ97S70TJnFS/0hykOBOl7ApEqfq4dCZ3r7IEy6ztYd9Z3MDO9QHmi8OXvlqQnWt
JzyWhlGme58u+/JQ3f1emAb01h9b9m+Kr4ftIBf4WL9e/PKM4gXg4zdlL/YjOAFzt2xfJsULm0sH
9GXt/WdNSA12/eHaLgGq6IKT/FcOG2yyotjKixvOZi+fr3MhpkGQmB0/chNSGEbRMLhHk/TZZV6/
ZLure+OAbbWMT89amm438SnYafmRJL1W2/amP7ZrBrCJ0rO1q257VMIuhk34HDitBM73MS3Wt2JU
XtTzb4xWTVOW30gQw+vHxqYpfbt4+qYKWtSJyCBj4cWNN2VJQPtrZzjXlI023XQrTwFOjlGOKTuc
8asR+TvBCvJANbebFCUFyfO2ejM2EOIHjofEthyvefQylyuU5es80b9F89aZomvXLmcicKba6291
ZaGfaQRg7G/feyrtgxvIiNmf/BE7GnmqCrW04lAH0wrSG7v+05Ry1Q6Cxr939CutCeLeplJs5oTn
2X02fUvH09atsxtlB5lh4l3IcnkO5iiX2CVw+AMxBNHpb/935OEI/FjW04FH/GcmqVMIfBJaXl2N
QfHTBpbajTy+0a9hvdlS+TiZx9fWpqrQubQVpldU7GB6CqRrPn2DnX23h//lqR9m3lWm79TY4iQn
kSicWfkKcdGUfyfEJuMb8oYQHe97qVHeXFZ8TPcJf7UP9Moy1QeQ2kJne15kFGKAZs4j0iiyPQW7
tnHFdxJ4Rzi19uDw0JasleVU4sittHGscJsB6alC45zHKkcwNMqRfHbFmtvpkyAliBnERKJ3zIT5
rpq/07bhdmhgoIzY9Iq/ekIZFv9LzyKLtV7tTU8xdDSaDErTi8lVkiN5WBMeUbHIZZcVsXl719+W
OnQ6rmfHhf+PBLOjlXRIBxQIEij1+VXVYuq+/bY22twPu/MJNUlka4zFcWc1K7gWaZ4Fcixl+JV2
PVuLLoGyRcCjGgnVljdAgFhD1WtUAY//F65ZfdrgNCq4S+bISQyRNsVaFNXJjA11JU4jjv9Cdxzc
MQEcfyoq0JS88rGsJGq8xUpZqLXdORxpA66OXJYjrEyV3E496a/49b3gfZBWDp7/ngzXw9pGgaIM
x62mynqcby5bmAdepDRH1Fbo5VHNdLj2RfLQ0li/cikvBs8KmTDTw01pvA/IWcCR5+omvZz271q7
JqoZUBqL1WzZlwM0F0yzZG1EwBzNmOOfHwWEw0LylR8EI7nJNs+5u5il5PtQEaEkoljpuP03dEb0
H80dW2W12KbYALrZCw5cdFAXGk6odg3K9ekmB1ZAn3+noeDwtlS4L231a5nHoXutLIEx8/6xa6EL
/tHM/9u8U33/sPXp5ghcYJhj+ccWmZE18fPa4f32wTaM9jkN5DNjx0frjkwYpkHSFYX0B/z/xCI2
11v9iyr0sLL9V+gyg5VPsqWHj8p/UwjwtSn/eUpaToTDlXjP/iEGe8dRqqKI2n12Nm0nJNu//ff7
gJN/uxVpckQkLRvUcOH9Dcph9O2OrevPuR56fpU/lOLZxde1QChfj9Qs5Jx8FY+Qcu37obKHHLxd
8PeIhzYVuISEdL0GXXMrCdbiCc3TKekm6X28Z7vTURYuE9XCONjEaWISMinWj/VLHDSy8pdB7g3i
KJXwY+eak9RflpacxgOOL2GME3cayuFIEIyB090gytdS06Au4dCENg2cny5dxtRMAdseaVj1t+Bu
5LKN5YtpeEJML/f1h4o11J6JyuM7SSHKjqemmQbgn9oHTZPHLnpzm1b622YICcWnuA7wZPoBc1v+
o/n+y4yv/FKWAUrP4wwc+9iZD/Cc0rDdgHBvhlvFeaCGU/asIvA5+HNPf9jisirHV8TQsnqgW3T3
yZ81cFuRticZ88MseleYtiAnmcpUBqKT7tcVNDvb92AKEYU/bF0BDc+9hUI5Fi/+Um0UXfsq38vv
Vc/dVFTzcxNLNnUy4fZjG2CiopZ/sOttbWIgzc2EsFRG7zFvbfuHTLVIfEGlbqWyUEkvw+byEQHK
FEpwpmezaJyL5cWuvFXh32ySaUhHt49bspT6SWZJd0BZri/XuKxpus0DqeyY6Hl+ccAK5/aOCiOo
4N4qyJrT1fsNKW7t5wqbag6gTiqJQeq9rXBrBWs9FdKunNu2n4OL4YyV5/sizlwb+V3TvuhEQZ1p
EH/lJO9v3ia5GbHU0qP2GNN1oG34x7mK3VPw/M4bACabZIOnZaPCjnU3GCedEIuwQXBJWt1+pCaq
wURbYdE9Zc2igs3wk0LUs0wpPtd13VQ52U62a/O5+X8wNEx9pPL12LKsNKlsDdi9BEH9LZiGKmlD
CbEcM1oxy/wKSGZ/VVctCOjyy+dxrIh+fI69iwgmlMuWJX3Z5ns1CChMoTxGSUJz8ChV8KV2NX/6
uSoBxm9mKmvGRIEWeYhzYYXz+ScozQeoWgr185gHT+0qg5+bZzN1qEAXH+Te8kzIDbbWSaHx/RLj
12M/EvbVVcFy0Pvy2xHxRfRc8M2ZnYC7R12DKmFV8WLvpWh2rW/f9w2WU67usZUdvGb3Zu7NAV53
vdizn3s7Pd4LUbBrYQuEpYgN5XS/HQOZel6Az4W1zuJbeGfbNcAI7fOznPhdzew419zN95WBbhOB
L3BV8rVgipxG5bYvE8bd25EZqc/Oa4fNGLvMmgFt0FI5E1X6PVX/Ra0cC/AHKUYKVUY7uUq6dvss
yv/Bz3vYAQOmUoG693rXnnVU2TnIct+HBKGkfqkCQkLCDPPvPFZcCI5NH+hYV8VHk10nyZqdCM1o
ztv25zKBSq9kmYoF852q4bt4ps3ldsv1OIMURhPIPVxdv/VkWJgmOuq5FRqmxcVAe96OiaHrXdbA
JTNFlYznIxtDWXVP2njp81naaIcUwtXc9u1iTqUFO7IqNRUtVjKs6bvLY+1qHQ0h2Ae1pqG3Znd4
jTP32rwQn/mE4cgEu6K0Cjxk8L+iSjDXOGoAJstU2VezP17oCqE3i99DHpWFIv1hUHMpI18fqkCc
fqIXVK/PFsLMUPNfT2qNU9yyvnr+3Fx/3E/lmxerepHEjKhsgcAq0C4uDs/Ng2oeqEsLNFm//mhM
NzUUyG6igw5KN3Opos30sl0K6gttZhitn7ikGiQY3rvX05FGu2FnPKnmoQ0quJUftNWvsfSIDEwO
7GZea03hndJxfhqQ4BXV11vjOEU8LYFAfI3tzysLNjQNiDeJWmhksDCy8TLXmkbdRb5+jmJXM3+Z
5XbD1e1d5LlN6w9PS7J0uDX29IGQE6Qtw9+JP8vd+i9O4gZtdLdgCPvKtb7MwhtP/3b/Vv/IOkQz
m+tnGIR4tbIUj+l0u9HFtR7fyrHiPlDxKkdRNZWK/zbUsIjAmzeXH/zgb1Xc1MPoAndpTrtkWidu
vDYNJLBPVQvH9+Shush+ZHbfi8SfF/fdKLJxf7uX0+l6lm38EvBU0vA9F/FqHg7vk3uNLprkUrai
5d+TgSjEB3AtrZUpnpE/TukgBJxlbftjdX9tSrFv7++/21xWr3KG3RXm1dU0Ndmm7QD83ChEbae3
Rj7ROssnGhPTpKhCSOAELPG4qbZ03aYP4um8RP3eH4aIoOZ04EmNGMqEsWsdL7889gePt+VPsQ0F
h0xFJdc6DUYowiryFYdrXj2/JbLxxLjCLSy+p28jO4bVXA5tnojRNt4fySP9bZ9g6Gd8At5Ce4XX
wzPWZuXXTUHyMO3c6K2d2K7+1wSqA/P17Xmwv46Sjyp71lSmus/G61cnVXgTEjJ6cLQ8chvT0SYR
Cxy2vbL5CuBzEXsIC0Zs++FyWyMkbIPJmtw112J+yy+ji1e8vtvBId47/3ADnFm2awx0KHUQpBf5
OgGiM7IxeUB1nE2tXG/SYCV7lrYlKkgLLZDBPLY4th6cesasOkWjLzVky6aO6gImGHqIFKqqKBak
+2N13MHnCGXIcZzRp/0mxRMkiDMd1KpPtDk3tazFhXbdmOQzx6BTvaOZFYL6a3R/TD9sxHl1wSaY
tZp7Dly9fYvxqfl3SjB/T2fjXDRaj6GSJqQqcO/D3lcnuro0t8TnyG0k4uuu5a3zpHkXI1neyGL7
rG4y5eKxkVrH2WVjP636l+ON+kKyn3RV/zPJpcaxT9Y2lxpr3EwUND6SQsxx2Tgnh8+M4NM6JGrZ
1ecl2bref+EUewPmUvrSSzIdyXa4Khi57yse+qCQgWJYW0qG1+dbflPx7tRATnZ7ydtk7uty9gIW
rECa7svGItXOb6rwofumooA9mxcRn7zM1un6ijR4ru+3xcVXWrSIxs9d0/O2iKrHa3wrDjKZSn6U
yteXf08eOeP81z0iDBQ7S8KKnxNrLsXO7pM69eEzPzpOTeHuzdO0SfbiHEyHoG76rHVQJMH5DBUo
ww8eNmDR0LdDDP2XbGdRgwX/5kcu0GcU1cxpMr/6X0Gzutcp3yaYPwdR9NxUNpddobolqvbtU77B
0X1PCgis0+7WXOVitfjKFi1Bdu8bBUwRCHPIGpje+yuMonM1j+o9HSR62dYJny0M0C7UHETXcnHy
LJVXfFkmevnpKEhoRwdnXJhSY3zpdgJt0i3/K4DJ6oGoRbMjo/JfVjQAi/bh1+QCXOUhI79C5nf9
/XUJAOdRubanrcu9oPpVVPBTGx2sUARZ25lPCZ7SkhSVqIvs3gHfaQaCCaPSAeKlFq+o1A72t2ui
KEorC23Pytb3k8moc+ertmpUR9JJDeG1QawT+cIU5e4YlleFMZwqMaWWLVsyNZ0O8l14jiwProkX
MMav5R+cgCr0tWXHR7yshKWdY4tYps5s/vFEDbUlW/NTxxaVHarFN48zAMcV4h/zdIpKSRumw0xP
bliqJD6m/yS/pCi3I3cG3KpaFzjW+3KwTyFWL0YPfZkvLC6nquZLBVAr06ZXaU5v8VmZy0BdEEvs
O0+7UW//c6gsx3DUzFC2vkyituylGDDB3GV7G3PsQ+m0IpMyXu6b9yLhqIrUn5pJIz5PIo4StQKG
evX6U+geouq1aG3R2mfA8FwnWdFBFt2f/QxmCXrsdfyaRENJ9YUU3rhNilf2K7GqPtu5TBad4gzU
Fx5HbLlelIxzu7hYL3ztq+uP5+D0m2kENlOyueW8snZQbLN87n6VKo877ZoFI1LJZOVpUGosYmbW
UdsjGwoUrLugGNa8QAmQWK7xE95oOYtaLNoopYw/UL6lNjEdqwC7lYPBIt4su/DlR6JW3I12j1q0
/b5e4/QiXLwLDe1Vzb94r+UfXDr/BVV3A28TNwajHZdruS5HSgmneJTqJb883qlba6eItpWiODlW
pIoz2Xolgc/n/qVNEcoFUCLtLRvT6zhzrIsYDL/dksequmUeVIhVC9nuJuyrhDLo7fDpO16OleTX
KljcdwvswpAaScZjS1ycZiKxiRpDcELctA398ABj91lx3l2N7c9qpPRxUe6KjJ5ET1CvfXKquIHj
ZP14z4yBwgckjsZPZ0c8ldBDc91LVR+jflRxtKbo96jRuNap97tfQ8mpAhssVVXoFqrGOnj454rE
PWG+CBIkUqJvjX4ocZ3suOBWbhionbWBX1tAqNkV7DyqPqwBrPs3Usejaabh2b7/3LGWbtWnmmOU
sRd/AKAFA++kZ3F4JD04ekwcotmOy4AhsKmUKd689F5+72Mrz/q2m82pguw4+1KKASLqlRlQ6fDL
vZOVsSuX7c4/ePNUo960uuWOyzR2iKHb+isSQM6bGXZXt2px9gfjqgderzn/s/zZ+cTpMvvuh1FJ
op4e8FQ3Yh4Uk3LLjmwdlUVIRyHeko+zUAfqBYIPUcJpKe9jr7v7BZgRBs6P4OO/LJmdm9qBcloo
totDStDI6nSlLnHwgnb6f/o+Qf+v35+Wx6GLWZdakLY6rWI/CJe+Q+QSAM9raXynduCT3ss6obB6
BG2/EwzAFkWXLIxcAMdzxm3e/SpChcvC2KO3b92N6Twxs9yQDNP2x/xvYH3l96RRjmKHZHpW04sS
O215VzJNTc4tiOCqUxgkcZ4aDpFTWKzzn+5nMex7AuWC62rnBfLqRQ2+nUM2DajRtMmDkfBWJoow
Suye91+94r25wBc+/dPB/YRVwqTiknQDUXZGPYWu3cSOIb8sMxT70hZShUiGEgwiwTGt0J9n3l9v
CrDpv0Vb31asX345moeiHmpOc2Mgo+pPLfWWZo+3164cTYqThLmZg5rtJmaiabbjfPminpxoiNrf
NfzoXr078+mRAwheE4k5sMwOSv6GSt/f93BFFxY2JhzrH+gDFWutmJndLDwRVSfc/LtbnK1TI/fZ
PwIqLGOxqrpeFJZ1cpErJQkMvO80XXeLrm4x3UzJhHaU9ftQn5eiO4gyVsQwCpcCBEK9d3ieK8uf
16WiPvZo56hT3sq7T90snx8i6wSlfwx35A8OpAsQLBvnInHrxFA1/8r5RmWJxZ3K9aiUm3a/K0Jw
MLcNF8LL00Pv+tDJwaKt4PhgALUvN/+s5VR9vdTk2ApU2gzToYV1su1HrvccPN6S/eyhnI20+kgm
+xRB6/s1tmOoA2rsf4qTXIPpD2X4NCnVcnhYPjx+1n7eVkAXn9bXW/3T+Jx/5gRHkqJKZrj8SS1b
Zwr/hW5uFhH4+yycuzfjNMqyQqY+9+O6qxdn9p6w0zpu5ymc3sWtnpllt40LHsyyt/zZT8v7Y83N
9HMCyrTKFaoL+mxlcLEm+2vcUTNMyxsCLFCVVNn1TmGqT/L4ffH8TQDdAkuWzM28iZ7LCcxS/3Qe
hm7TBVNyEStOvd0DRcjnPDF+9QjQ/nSDqMOj/XoeFTR8sbUj1yx9vdQkB99QrZ12IR8ZcLoX9t6S
u/qis/8Q8iJ0+HlogDTn+WnZQyXLAeB7cyNpeFV9OvDRCsJb5+7BG9HsC3rygOK2mJIbeoiPH31G
S9CDcgH9fHbRMK3HStpUDyrL9L1m3Fs0fVZT5EcU1FuFqOSysn7nNtP4/0lHywAnLcdJbgm0duz+
jREZ29f+bXiZ2WxN848gt/GAAbdz79Ruyl+7yj/S8lE9hXvRPmEVjAlBmd439xTdt39GEegUQKr/
+POZ+raeHsPsgfH5Pvw+kKXhWTvsdpuH9bA6Zc29+7lvLT+UuhRommQfvoM81qNNGQ2tiNjRsmsN
ScjHmoGoEKrxWLZ92ixuN0r6IOpppv/zK/kuMIsIm9vLV/1gWQm/uaPLe9mhsIxMxbVpm1vH2CYB
l0AWNbSLCt9yuvLj9CkvJ78SbRBna/6TiBcdM7hftobi5JZXPUVHjTg2SEBPyuqgPPEB6jEux1Cx
uV1QtNPkIt6PVU4ZU2x1vZ1Oj+tHSAbXMJBNdzLAmmIj331MPHLHlmgjXHida4sLxm4UNaZUQFZW
taMZ3gVAoMgZZjq4jBKM5ajUqrO+7K3+COy7RxMW5Ml+5prFZS3alfuLgJ1hA+wBC5eR300Hp9Hh
n9LDwRtM/z2bVKK0RgY698CD4rWiP4D+nznCi1gahP+gItnNN+CY+d8QlJUf/zUcpiLWXQ49rL/t
vxgI85stSCnmWZwxP1Kt/PjK8YhjA1rS6d169Kl3m92JtxF5jz7WLdznIAZ3HcCkOfdMrUWfu4/3
66P6/KbJsqvc/0XxYWJD2h5EHQa+MWqv04fAeAIDPsKC9b2TrPphCpqBYA+lvX0epZ+ooXL5suFb
urzDw3v3f7k6yh9v+gFHQ3/tlV4EzC516C/tO7968OqFmYk1Kj7SBuf2fy+1ZRhIG5QakqSEl+ku
ZErZCQ6w+RThBT5VafizLR1/hU1iqEBQBj/e8h0Y1/xnr6wJrhBn23X7bopkq8VoNtmOxOM36LxQ
3xslv7NIF+iR6Yp9e/weYy+zC/31cm7G45vZ4ULWTAVyYA6NBPDt41qkLYyyXzKieLILkF92i2Ch
FoLGZt6fA5P2XAjeX6CTwQW9KqB7rR3XdWaQRoYooqtZ9GlTHBLCVeLQSg0ocHPZyN3QMBmNYn/a
xFZtHfsoNKDhaNUmF3GJ6pZv1VwakPNARvGg5xG40ZaNGR5RmHTeNnHGBhMVNEsPQ5PU07xGCkP0
sCUJhTCWKp7rVhV8ZWNTlGxjDD/9sqg/rxXWTZg6o/rpvKO8+STWQ2AEXzYv69e3O2yIkw1PG++X
KQUEc1RILpfS3P5NGApo83vReNsKIRIjviOvBYTvVy8jLrdP2FkNo+jn3x2A9WkdPPXrgwJjnn/w
IiP/+2Fs+oIJeSMevmqv550dKbS1eV3m15768Q+qBd3wrAC/UmedjOK98AU5eeptBdJtlRgpy+eH
ptpvvb3iaFHejtfjxKWWzJWWuPLuIVw4U96uGhwtfcDsebBO9W8hbuCBU5/FMsO5nE8ZXvg80dt0
1121b78OKxXU87ld2I3TWodDf59qrpEBjbautWJRl9gw4Aaqew8wkHLU696bhlDzSnJTkZA7AQbP
xoVUH53OBp2XTK/qmWgEt9kZ3Dwbbuii8eKxpr9eNbVUc1HUoFdwfHmVVf0FRNVs/jqUGcjfsmQO
kLJYS8rlWKE0CmKzUPEqSYnbD/2VoYcd5inGnZtUSpXPlaiWKue+yYqm62AyPcH5A+xr7aKfYKUY
Yi86oCUQAtmLCXk5B2dq5fs/NftRofHCgbRF9+kGR7/B4ndeTaP1mPQeuMd4CMKC2LwVlp2yf2G0
u5o4NOddJcNgBumhHKFKY+8C0QT91+eyS38yaO1YH6tyQA11jjFOzTJRUEA6BDa1SoHbdvEnU1mw
xaigFVeKlIq3tU18URlgj6HeFUr5cgaJc90vRkSbz5OH9N4oUAzBqxOseo9++n3jgWdTYe+3XBxc
DtVDIWaS0Lj8sUvtrdvzYfYNEm9i2OJ40yDnn/nZv5pJpnsM2cD7yMof98FjdpBd2BN/nfvXfoIo
qPyPaZqsZndVqyDVe/eAJLp4j461onYBJq/Ip23xarGL/rkPVpbbmFW5ED28B+qVYdswVXmOf8jz
c+upXIZFk2Xhy/6m/2vmGKHzmiCCbVHhWfX4ZqQBf2b0va5Q8F0Yv/b2/x4Er96fo2PzOlDlah9a
L980WVq+ajvGQI/y6jfXutJMz8T3b7pDMnhQzbechNppLGUiv3WMX9qEJFWB5eDJzX3ViM6BsIO2
R86m0NiacvgAVxI11bOl7wVtgl0aebyyyFVz0LRTA48wgQWAoN2HlRGxIUlBv+JYfBdTkUK0YFas
Xg2waqDmQA9MY8rnV926Pk2CS233jE1ntrTgIdkl7Fq6yCF8onyAfCwJQj0J2XobVgv/OdBSm6AU
div+95TidGCW/wbezrsDnSkDStPb2pqgVKppSn3JDuaROcC5CagSmuQjzyYq3QIj4FiJtFcJdsTt
dBha3T7xAh5RA1KxHKdr3teASzHuJ6bPOngVwqfpy9GcCHzxQmdOfloMawtekKgzkz+FRzbenOrQ
CZa5Atl4QTTL/qcBv4c2+5kyRbtoLMt3oFO+cRXYsRHtwXDK05ld4eIf0bmWIyqvt3UFFbIPFYf2
ayuwbRs6oL12mBSLgdi9qT3Ro6mblcPPaKh6PsiQRlY2kp+V1+Q2Wa8DvHvL9Na5JkZjXuY3P9fX
nVrXU8t4QqNDG+sHMrBexlNwIbhjMyquqgveXdN/wAbJ++Fu6BX1llDCYzy19ZNoyI27a0MGFgN9
K7jnJdQsZXPn9K75TNcx0hJtEEn6UPMftzI6ubtVP7oDCf6AeQo9KMaWVHgpwMy5sp5NFE1TVIJj
KuWjGRKnwkvz+ZMdJAfM+5SUgdLqn1c3G1U8V2y3MIdsPIdk6nKTgiyIH5ky+q8jnkwPxXfAiR6a
B5CxiboU3K7XNR5MHCvOGBU2pwCqXWCMcaIKU5/LYlNqKzWF/i3175KexZmHsRq/kRp86mInGvJ4
q0y1QDeuAAFCe91rl6gW2Br6IEI9gaSneQH0KC/Tx7g4HyUwWW0+yh/YwalJatk+pcYpZMm8wqmv
GqqQYMo0tMOuKcQK1ppgm+rqO+c9o0lIWNS+RN972MG5tomq84tZhgEqRPEU9wlOK6xC3XyCheho
c9PYhT5gnAYHtaB7cqeTJEynrQtWlGJ++NykKLDg4jzxdn5wtaruixUtFYgUA3FoRAeVSbRVZYlZ
NPPqHs/GPN4yslrGWTQacCR0DFX/UxmAeRRVQZ6vyQJp9h5g1cxk/+GFHZj1x9o8MqBQqqXA7gdR
HX8KpxbY9baqbTN1h+HwaK6M7mYgXDX/9mOORw7+OR2VeAH5dqHhouYEaWSMrlfNzLz/2Ybkfzjz
Bnqk1Vd7GxranBDq9805nObm6e+Q4j49au7LTS9IMk4fP1SEmmp+EJuJqk5kdO2rQdm+majnjA8C
FEANnBojS7p9Zc+SwxXzKDxSbYlM3RlKkG1td+jvAl5ZLmbURIGOPHe2nr1wC2fpaTu1+Do/6QCF
raHdp04m0+MkOC9p91PvopKBitd9HStuzcpoZ+YBWZ67CUQ/8+n0x/2Jud/IH1svyeJAw6dqJpBr
KXmyWTM0F7vlnCNUjrN9hU/xUnOYBavzbnbOxttkLdk/fN6OjRsJ+mXDZzOF83A7NGje8fRbCIoW
XXOE664pZOWP5nuAmFj54wuKaNnw/NbNOwRPZfa5em4uLjURgIb/s3E0AvYhzFwk4qSrtavPTWat
q796YViuRZqXbv92HTDGi2hJEB6ALiwqCvIMGYUMvbC3g/lGVPaSh2JzIZJ+WVPQ1lKJUP6QbW4p
IY34t3+Gb/mRKJkf5b82Pgnpd5jIszd/fBVWEHEi8ylVwbLvtEDco0XLQ5a6WF82yVRgCtYrSyAy
U7IG7MNMyD+YE1YkIZKcHQ9o+Fi/6r40gFwJakKxiSmY1bWbPpMc8N8sBFjkkfekPwa5RWuXqOWu
1cTS0KzmkXRYc/lqdtlfLuJTQmM8CA+m9jg8DOXLBCdHX/GseJD/D3J5IjwggObNXv1f9o8hgsPn
UV4vYvi5j5380i8RATuLK1VzCeYsy4o5WO6cNKwvr/fNPG6jyfUsmLMmWrRqxTSFnD1xumdM3mEZ
x3MXUn/cN+FfmUmWXunHDLQTTNcltfVfmjW60IBpo1WtaArezg5tNYsg1ik2NBudAkHy0aKPHdAo
Tvz/TwBQSgq16rny7d0buf/u+aK5f9t1Tr6OAUiid+qEbuncYgYSu7aX+Ag+wSH6x2oSDy3sTSpp
UPuM3elTXKuz/TvUoKrZGyNWaoMCNCGI2tku7d5uFBjCvuUUFev98O9Mji0Rbz8ixnxS6ge6mkOB
aJvH8DlzMLN5mqq8Uf3/PrENS+hxuYERavtY/su0Xj9FxVe8+l3TIDh9MMZp5dmC3CcveJ6jm6pe
fggOgeMdkVtMOYjIZMO6MMEzLoA2OtXJLc345a3wrYsuMkHKtA+9Sy893trBsgdFBtK69bymMZyC
RxZVXKKNV4H9ti+xG/S2Bw4Ty0gEsqm26aLOpPnKG7j6Tm8ppq7cXldX6zJ5npcr44ufW8YKcRAT
MT/rhRFmsfSzeDdi1dZYjA6eWpVL3bCmcogJw8XZCq6FHaKThU89Jajf+l9j3d0BgMh8B2lIroW4
S0EvleKYSfX5D/1aBqXp87Um5rq+V9gLYBi1hbFiO6SgfcVAyp6WLVRkA/dMyLAB/iV1ZRryfwBR
7WC4lJNES69bm/7b/2w//EGYP77ta3N3fmcoui31wUzWiVo6tWaQklYiGvJrxbvpTIlxbJAX/lGk
l4bH8rqz+fmdnLrlTanRSNVXMbeLa2WOUfFv/q8wWWDf4lTeLKmhHowL46AOhbic+3wqR//uZj6B
Z/YVloRPobSgMKRJJaHIdrFYx9pmBxialm2X7qZO+WjZ+PNpIeNt+S0s4HsbeP5S9KnplZZjP1ws
NkPtsCkd/2wi/U5hLho/3Q+yT00LrVzN9qEKfq9qMxQ9/3AIJg3kQRoGJAqc7flaQCmnISwogOAe
MMiVnIqcoue6Bd0Vc8/6+es8opJBgNMWzqOhdO2zpKuT0vcV9chtNY213EflQK4aXE8eNttpHZEN
J8+aoP5y5LDTOw+Cs2atQzuOyZb5VoIEEkErc5sspVj8lOvaPMg2ayeitvcaOlqkwLAuiNOybVfP
U9wr/byYvQSC2f5P1kzE+VGaG+XSIu2OkwZtRUUYoi2MKPksXQnGuOFv+7I0bhxRSo/OtTVNrTcT
2P/kJH7W/e0ou7LanXynbIjayEYQ3YSn5wH1EDRaupgVvel86LfO7a3cS9lChQ7Oi7fJhidw0fq9
Lf8gzD8F//ze3RT+e+jO6OcvR5TMLTkPfwCkEO81SalnvOJZc60li8ZYAahAkF7lBoGD4akAOVi3
kRSm1cSho63w76CE1K8y8va5HyMIOP2HjggFEf0tfC0tpo1BrtMvOMd/JDRkuY1nqpP/OqDP5OuS
3Rllo7n+T7/q9akj0rEovNNdaJhs83kq1IpRLZAgRb9zM5Gp8q5+Lhs6HiZN6pBfDYieSKcysFBD
kYBbuw2uLJm802iphBIoqnDRIDNjDjDca8NONJWnzcNMwP1PjwfNBAquuWijoZCU5ccAAa0GjV/9
JnkFD2oc9ShfN+hesLWEtwZ+QcEy3HKWqaK4tw/IgpRNe5shbjzx+CDGtqw+lHzNS+9V/wk6MO2g
neC12sXKvs6F5SO85r2pTHGCkACIsYQMsHpPDKw1fkDM4nwtNcSUkhGwYxrH76AodmeCcZpFfAMr
+7+bg71sX6CXn9kvbIjl2AXZo6dZDAw4yu73CUa81zQYxo25d0PkA+5HuuNZE7tC7h2kv+79haSc
+x9J57WkOJKF4SdShLy5xQjvoSi4URRQJYe8RU8/X/bE9s5uTFdhpFTmOb876MZGMYULDQ+QPsmT
n4nxohymyIGU4hWJOf6BbgC/RK5BxSCASJBKhEz8ZvKA16TpERudP0GB0skC7ERd4ytjamGwY0R3
vC9V3xtLEacJwY0487n6Pm7kCX+VI5N/MSQdIoHkA6r+HYztmrfQXogD6a/Cv8SZ6M4qudroxPft
jS+hvHAX/eOoIkYGndHCQY2DDciu9mqN8Udb0EzR81HjUlHC/seN62dL4/WV6qgux58GO6XyjzLj
10KQbSQIAPDCu67tB9R1dATWNKtWMCZU+XzH9ubpSyHlulM6wo6AacP3iALBPFK3wLxAQkWoG4/d
AwjdWiOP4X7oG/+Ka0oW4i7mCU4j7IxsxBTCF+lFk0OtT+VLY/uBz+NBx8Kw5dNRjyCmg8sRyYYd
A3FGfFrm6bKWKMD8JXC6BOHKdbfXnTr9FNMBoSqyP5bOSR1WKVEG57gdObMfkNKJfwoODBvnx0Ta
Eh/ylweE+bcH+Q9x1ZlqKTozj/IIqkni0ySBH0nJ/6Dgx0YLjMg34MLRRXA7/zGq3Zyzu2OjTunj
WpcjD2J8T7LZ7PJZAL3srD1fIX7QsFS4s6prddWwrDXsVdFLWxOGuEKeLpJwCMAUuB8lMkcfIQdb
MqvxhFfINDbUPI+I8KpHwwy05tifLUBZCnfUrjaWhB0B0TS43RfDMdgTgkmFqvqLXQxb0bgmdhhH
Tb4GxPtiF0ZVDnjh/5RE4LKX/yOPgDvab/YrkJiGQy3DmgFO2iw/BySGAJYaEvNuRfWPTpFNXpFd
mFTIGuoA5n7zFH9GG6zmaHgp2H+IpWF4OLA5+vh0By5CBhmzv/FFflz8FDyb9A/VGu0gZYITgi8I
uQTVMr2qFKwU0g5klxLb2Ns0P+Bs537Htc8Y+M3PzN+blmSlo1LD3AjqboRIk8tL9wiiyAocpFGo
zWkwWSOUJrhSSDVikSoXzj9L3Dmkr2gofGUKC4ktVN4i8il90FUAfWUPt/yvIUNrguH1FiCXkaRD
+w/pVU61OdcJu5jT3zWofjQBAqDsoEjNu1Hbf5cSu4GKt4jeAj0UuxoCpmaKmAH+lc9FZ4rGjg9h
8AA+EMJUzMs8OXsMmgxqunFFwIugN/onZwqwFCUFoKmCkKWfxtGy5fmmMqFbgaTke1tTVKqwwOxm
MOov7Vw+CVWlM/ZR3y+AjVAOwSg/3tP3IZ1BkM4LmCrAVwIEUb8hOYFG45ICpM6WpDsuuV2IulO4
ZYLzNlTrEM2LNyG0RGMMe9hM9HGIuZbYNOk5/9SJPMnH6azf4GLDhUHMJ1U5iUApcUwMa2N2jeVa
BLR5pPJ//oRpQ5Iwh8c/NFsioAyDNJwaqNcPQdAix4QSR3Ot7783DmsUCvzL4EJ80YtryJx2ZBSA
/1eEefOIidmiEUGcQ5tJ3y+2qAUN185asJlhbf6y1slDu6F1ESk9IpfUwW6JCv6HbCZJwPssRnAX
OlZgD/tiEupSGmQQAQBQj/3msctq5wY6r2ATawvRk8ELgiHTauTT+KGAG5zjK/uBJtQBYt+Fpu5v
ElWkMAz+lczSlt0ln9pCpCVcw+wG3AODVx3xis5LKI+27PKsm4aSGcyF5A0CYzhlHxrb5NIfF4sC
5XdEWlgKhL9Ml7k/bvtxbvAhJioj+zKc+pg2sodQZ7OHAHNxnIuBHUDNuSshx4LMmr4ZY03UPI3M
3Pn+/InJDt17L7H+7tawBmvPXZWAowIMXd3XCUh5LYbMag/n2t2psVpvRAgHdBOgn4rRTo05B4gk
IBCQSKJilnEj7JEyZ0hgcR9EYHO7UDDdgPAi8sekRglmTeR0BqLMPiWSLP+E66GbUE8Z0Tq3Fx1Z
WB7pa6Sa0/AH0RqULpOYlkfpSKXmM9mayC40iwSw8P1+6a31FX9TTWtI1H4HPItkmPMVfA2cEqUu
DT6yEvlePuunCsQj7t43v9HBFgWCVmFWWpFu4YScOejADAI/2FDY0pgtoNXoRA5AChhwQFAv4CJU
Z0BpySN58Oz5Vw/JKzAd2g7AVCCvVSst6MyHf/SzTL1JLE+4Y5S6V43ze3uoEJxMu1TECajxWKUB
ILOENd5S78AVUOPg+LgyMtcld1jHDcHAhvNwjp7osqMbUv0doLvgLPmwQLFjYOidfMUORA9m3Kg2
AAl4Drq5+iC0ALob9K/8Hp5mukIhwPAism8YEjmVzVF/9kgN3DFKgXHEwUljuC7xca+ClBgdp46r
kItfCgaVtoInl850DUpAdcVuTz4DRhxsYDyMJ+86ByfgT3bqL86+v6XP9BtD2k5EC+WnhGRFOiC+
IYUon4gjn2QwlI1vTov4B/cnSZQopWlhOeIUIiCf5bOL5o3u1k/Gp9ML8Hy9kASAUGrkHIxgtrLH
cPOvYJno+pIV+3efbdA6g9wiqKIqoZpCl1nfqOmkbqZ1S8ubC9t6uModX4iEHHXrU/wIKYC2AIJk
Sx1OYHgl07YPHD48hnwcCkN6XNWZFHBLxCo+NIpJ1FwSSXng7Q5G9MIFTMLOzSmC8CpFLcdeTAUp
dEXHBlirwZgIoAqk0yP76VblBhn7h/9DJcOXwRCwsu/WiLVFYNOeqgt9DIU4lpIU3HAOrCntOcuA
6dEZDDdB4uHABOqb49SbCjEbaqEpKxcL1gfpUUm6n3cAHKCJjefW3BAONfxROh4XGi2JcoSKzBCz
3696PzpHt/eLMgJvHEl4O7QquL5vEEyAF1iLPowFQYzjwraL7lPIgwU5KD1IhfyFcGLNMC0WYTMF
DcZYpurh/oOvtg/2hngDNDmUeYbgDaxzQM9YYmeujmK+FqcLhm1iVEAhGE23wBEPJI0D/NfMXD6l
Mm8uEaT4L60zuyGNouP2xLFAR55xm/5LnGBs24FoFwhsRKiCyKpJ+sC4m+2hmSGhEujObwSxdlaO
Y2atg+pFy0j5g2Nn+dHFcwoNT92cCFMOMcmfBSWNus3/qVUKF5QUrgZZO8d7lzNNchnjK8J/WNJD
TmkPDOdI4Tog7uhdDAz8PAgrACWwubWuuLF4q1iVQmPIHu8zrzsa2erc1HbUAUK9uCRSwPvh4/C+
BkELFBHy0cfbSsY78xSFWIq1lK00iqLX52De0baDlebGuIo31PPsVNFsQIx4C6+sWiyAvAK0EY8A
Rxj1khWC+ONyapbUcfK2DVd8PHXLuM51ITTaxh64nxSxg0Y4NQX9niyiaOIuogXHvLM2t1QrubXO
iONmyVO8cHYTIQAOKeSeMt4p0MF8/e65mqO4Hjfga8hFBAJcPsMv6JacoLx6xtah3ldtMzcR0aMc
5BEVejRAVO0Meim0xz6VE4k1JL2Au0mQ+VM+GjQRSrgX1R6tSNrOHWbnEjiLmVuQAJEi2i9+nt33
/RtP0B2yYnCaf38m5JOZGyI1Z5wi7CQoC8QYKutsLQjjIQzhrY8kZeVby1Dw+GMDrXk/romYjF/N
RGVqrrYcphhIKWfsaXdgV4AvWPG87VH74keCdKOrInqmw15FDbrig9r4GvqZfJRWonGHlkq+UjwC
iE1gNNHNJ6vOnNA3YRSi5wHkaSyhG5iZFE2ukq0xY3kePNscb0BICzOnmBXbFqewPjHKe4BBHBE1
Wjx6N5xVvzGsESzehOAbJG2r9AAEGk+A0hzk1pkIAxItG4EzFMM4VoSGRTXgdV2vcVk2FaWokEKz
Qqk8ZSGvZMvxmSpJl1XcWbNsguhC6yfFN/j5iRkexKFkD04aJ9ya3RrVPX9PrMm3geeF7BnAJYrs
s9AdrrlGQ+Y6N1zMNsD2iQ/Fn/hUb6KVvCY1ZibKMmSB8GW06ZStMn01jbO+qKMZ+PCt/8z6fB3K
k2LX39V1vu2B6pPxMA2mzYrPGdFp0U/Cu7jxWSGV4WgbrNGxBejzilYWQesLgqxIvMISzK/WBBxk
eJ7tKZg362RL6TzicJpqh2DLfPsvY9Yvm0k/xXe987Ab0gaTJTSzyJEGnRHJEdLEfGREIgH2f6ns
hgdlvJQWzt5YcFg9SbiucCl3F3z0+92jIFPSoMoWeXD/UuiCFy2BGwJyxQRum+PQRxrEEB/aOc5Z
sCrCi3ccGIRyBwcKWfRsnyVMeIucAvSSsZDn9syMVDHphhABhItYPipvrN2KOW4MDm5lEnzXKQgo
iYrLBJ89Mych5Qf6W0I2T3AdIJ5k2UFI7mj82GPYfAlNvFqEjMyqw5sJxOWjfYT+OLlXm2hnI7Te
yizBrb2WYYBuLfjzhKfMwse9tMbhJgbBY0YDkNwvNeSPCPnnxLHmSDgCjm98B87YYRZn2yxJt+Pb
AtYV4HU/xQ9CucCYIitqOKt2wGfZjswJmknaSgZcMSqFCjlZBTjKaV4trjeBG82SRjx+IMv8V+wO
9G5PYC4IgpDIHb4RpefbFWyvGAdGa+yH4+AsEtuwGZyF0A1CFirhPKzLV+aPHMpZBoP52F36UdcT
G72zOVWOwIjRGWHEk+4H6VHL5CsClbCh9mvyKBhGsvsg/D04gFjcQTd2zQf5TjfOaXjHDI0uOCuH
G4MNSAwQJh7MPtt0QwDw0TzqxwDRYz1hf9c3AP8DA4+5ww4m4kmIM+VI1867gGG+GSqPs4cbJxL6
IO8AyqpZRoBldon4EAOnez/u8Ly55fyzE0uZzXlTDHhEFVLy7imOPRiIUf2oqfbNMXmZIYGfRNnJ
+CkYU0QopkOQHy+4zHcJFea6OMpf0nejHwpnHPsI26Snok56wByz+9FZ0hTmXE9I9GHBcCZYE/p6
gEBB03f/Qlp7LN7FGOkW9SI8H3mSeBAp+8mv4BgmnZsyUjn4/sZk8/7G9yEgBqH9GkAk7RmHsv+Z
0pZTYqvAnvYMaM0sj4zTpn3y+aq9yxOpRyypESp9mhL712OKbbUkRqZVkaPTZWvCPjPnKLM3GkvE
u1hrrrdnHNiQwVMRRjOZiBYO9QXHiZnsexY4eoc7qGD4oEkDH+Kf3q+6hY9Nrl/4TcKHeufXID1p
htPvzweTCX6slfOKfqHjEJ5yICkvktT9KXN+buJgu0IfXtE3ZkjF3ni8SkT3YTrnjB7MddAeOO8Q
UPN77CFE+wEeoLDm8PfjDZ8LqhCw4VOOvR/gyYxh0OwaFmcn23pvfUEUvr8592msj1/ZnB2/dsEq
+XWHhDxsiqdamgnoqiePGDQToQrSlZV2FmrMG0extoeRA7B9/HHidCOVXYdagsg6DupjxVFb3zgh
wETfs2BaH7u1yuZUkz8VTaXJi/oO2wJA8x1d0SWeOJj5TJLUQPFmF+mejk7A4X/yEehvjHcQVzbo
Jjrymp6HwGubtudzoK/oKVyp+Dks+bkaMS80dvgndBFHkF1KMPPiP3A7WLD3zSqYcY4iyem5tcmK
tgd7BXGvtYsGgm2HdIQpUCYnWAJaQBENBBQR5IAXslz1e24rGh1pjSq9W5EU2KyrNTDUiAj7o7R+
MdV9LC+2wVLF/n3pJhdpwUZEvBR0pkvZR+gGc6MmjAra1t9sEBh1qPDGXxzMjCqRv6wVBSPWCzK0
tzV9Iq4/FsYWVQVXVWJoC6YVhOovcb68WP5gGPmMfPeVN2KGB4pIwSQgVnzQMDDNAQgzGB0irLsE
FuFgUec5AY1Mj1qKOQv64RWNDsIrItw6Px3uQ/9HpLsPjFOldn8ypVKFAyeWmTlcRFh918SN2/BY
WzIKMeeHXxjFZjA7kxKvzimevKfDlOrrzhgdqh/SpBL3D9tiONpUsw0iKZXgdw4gLGVr2E9S32Hw
4qn+56/6SSXahYk8fQQTdKcL7TAj6wVVsfR0RHI1qmjGGBmjE3E1Ju2gsx5OBdNU0IbSQqGHxn8q
z//A0BEuEfSFN3H+yqbMyyEtEXUVVtxZ+8SKw92mIHPW6gYthHUii7qbEB8OdkrWEOTv9EsmQh9W
FJx0vIDCt+/+8eEvQa7/mp/oBb94GFaPCpYZ0mha8RFjRgiIuS7JFjyKVtxc+FAh8RGhbDzvF86q
u0TuwCWZIjkWKbRgbEfxHgNRxeI/TNKaF/EoBX+Yw14ORGAkv0JsjZr/HG/VfxOmwiMsFMo7FJGw
gtClsEhOiAVAQGvI0sh6uaO1AHt157zWN4inQ/dMw9wRHAYXUODD7BnfNAIJ5HcGijL4xmqpnbWb
j4Hxp70FF8GHs76lc7oBfcCtsGblgQz4O2yTi9oFtZx7SyBnpOsYeC7QmtT3iJujDapU3MVUKXQ2
jLOAxWWwMGfyt725J0tO0H2+Xg0utUM5UUjAXCrTcoZSc8JpDGKJnmNBJjlRswyeI9OORuz4hdYF
ixbPdvyF5JchqJS+XHmbmF3ROsp/PlA73QjGbh4JvBARUBahIRN4f5LhcVyK54nfIc0A3vOL3KwD
GjYd2+h7GlMsWWzSU3a8hpgxql57DJy9Ce/9dQCaXgMr2HfJLVYeeaMGXwlFxLwGAY+Z5dK7dF67
ngemmrI24LKDhUpWnEe2nU92h/8l/Ob1OcAx+h6RTm1OrA1ptURn491wH/YfXf+0vHq3cJkjj7eX
/4KtMLFi99DW1BluwUOAnP2J9IVJG4N7R0x7YwITVIzL6sIJciIVjd1QXr5vMG3kjjguSJ1x/YAJ
gUCNQi59OA/2+I/WG0WgeFBhaxY3I+v1yXsH0nK2CR+nkHsyqpiyY0CZQDIqmbA0a+d0Ql+FlWDl
ud3N3/TzamNdYbTZD+z7/exfPMqKO5lTs+QhHwFrGE5dQBKYyCjoycfmXs1H+k1FrXet0G/hVbx4
QPAn41HuAmYvWGPPHEnG1BSLfEy8zrdg3O0F2tHiR+CF5ujefImAcXwjPLFPdgIxH5Wk3K1Q+6Be
ETsD8SHxD7BsZk20Z8jYV0gLikEcnZwQOEqEfA1//Hf/7eMLZDhwcEMMCaZq4u6WXIZDMJ8PipbS
AHIUFSnyPkgZ4u5RPAjTr3wUA41iooE5ZtBtw2QT+jHBQwb9UC3ZYnpS5EjwZeniilweOCpEshRn
0qKY0rcRIsndy8eowTgEmA4Jj/6UbX4Y5cOR5Esip9WDOSOWBSW0Tag/MzqmxI9pGBSxSWJ8qXk1
eJk5I7XGq8PnymrVmdGgLUrhdv8wjAIejPOlwvfEtjjDujh9EfSCmKtaqvy34Gn0v5SFepC/HLEV
TYAyaBQ+B2WHWR4FkPvKZ+nsq/4m3/DYAOMYlD+UpMyoAikEG/exTX6LyQs9LnB7zIG60c5UP/8o
SBWigDAuBbMmZiv2827LEAWGHmHNEnkLxK1SFZlT7WUt4FSAeFANzcwLW1R45QiecQfjP0/bwDHi
CtMWZGQD0BJ7gnvmQk7hhAKKfU/EBuFIFzW+sheELUgtDrDhhgYP1yToJYYszJjALtaa9pBGmLCO
PYc+7SLYgLNOn0irohnvoyA92kgrWvR8+t40WHNx3V4ZASRAQF4n53Ng3hRq2nnx0LdUsuTk8y2v
uqDDE3gMAFyCezHZP+pvRBcb4WY09kBxlBHEKP62RIxchxdjwnDcM+DjF2sk5ROGxSuWVZimY/Db
Xd8z6ywJayhRkDP4JxIWFCxkxhm1KxeDj60IhSNdQkB1GIqzLkVEybVL0fcQc8IBfyxWbOXDDegT
5SQqEPY3QEAhz0AVc2QP59kT5v0db0sjX8ypgnHkAtBQe2ImZ+RmPgl+wx1V2Jb4cTcntUm24Fvq
ix5QQaCXWzGNhF6YVUblM7lJs89CX0XLZm4xQIgDADKHqC9kknDaVDwIeaB4iAgIR/QpNvOICURj
sCoNJONCTziYXDbTJ51BsC++sL5xfvzLa0IAy6hg/8J0NPtAuM/b9Zd74tx+embnMUJmxwlKdG12
Afte1HsfR4AYRYSu9zc7oKqaW5xN4BQND/wd8Imhdca1ufQr2OfZZ5ONfwGOx9bYGYfLbEafQ3ac
NQovAyDi8f0w90joq4w2ZvxW8QWMqovHJe5GfTWWmLnFmKcIAiNEWYIvcZwd03O5iPB0OSKCrPnx
rEkMQeMJvxTqd+aYNV8UGaR37NI38VGZ4QaL5AqOwmlQLJleeyYNBAEydhgcKYWzBRqhec2tefGX
iBh450SuMaLGVmxi7DgcnIjSObGQbBJyS9NTuyje2WrYUj5zoirYFkBWStyoEWA7c73+dxBDcIhT
LXtgj8YFCK5LWbPKrpT2N1ZSzvRAc4P+WxyM4Eo3/ytYy3e0u84alEbdUpWSM2qNmJYOQ4SCEzHt
Kvzz0DxvvtGviudYAbyloRh26hHN7YnGgnokIX6UiAD6GMG+sOMlV/obulMLppckEREJgEQMlFf4
J9HtokagYGGhs+Uu/gCJYAzm+RMoYE5CxI0A1F3JqctJwB5nTsAvyVIlVyF+0HdRwPM4ixCEI/8G
tnS4gZeqRzZtbLkWaZTkeZzhpGFIsaUa/+JYaamqh7WPmNCt7ahKsfzFDxNZJl2+PE57F0Utqm2H
sc24xtkdIklI1vhD0gFAKqwtMCtPPtsQf0CAsAdC7iEFGU6oNWk6eBR/7Snzd6SFfWR7AuQHYCvd
7mAhMiB62Z6hcf03r3FGUCzjIsrnhL/CaAp6aCD2we9OqWPDQgQb4uZBGEWeRTBrGCO5oJMMH/bU
PoLOX6TzHLn60ULgaZGjTWQf2wGgDHwLsenzOMZbDF66SDdin4BHQPDPvhFaB2ySn5RkwgleWeBm
7cUmZFLVEbtD/0jfx+Y47KU5dvaXWCUQ5HR6CM8gIm6UjKl3ZF3QQmFbBvemdxf6fL1b29tGmJwx
V8Md/lthNIyflbSXRJgq+UNwqrwnVIq9rSBNXuzvxgLdxRaAj72InZDLS9mKyhGGzzjXMCIvGH/p
5W29LVi5AD4XiJ1Yfnsw5/DBv2M0nS8+P5EcEP58Tu4m4hbyOIqrBu6xAAbeVA+aQIXt3DgrXIvq
Ia+YqOiS3ezSB660v3rrjYaljZYpcZ09UwHAD1nr5G7t1Em3IFp5dZKRjCLenF7CPbFJv+9lR50h
agHA3R/77pxIiWfWg0xeuGC4MCGMlWtMSD87X77PhN8nnlPl7OKZfgtH33QtnHfopYiUAYNjlj2D
FUGtGCFHmBZBq/muZ5qcOQZD0VxjjuGArexNMQKevBUxR4x+3VJJXsQAsXSRbPM9dZ1L3BdDMxB7
atfolO5QoU/pVWY9gvibcqwmGuXUIllXbkiypvOADO5rup9wxcAyBX1DIOYyUMHIfxBLfB5IFHZp
ZlXzT9JS/9F9MHTgaYSdijgLMR+Q7veHEDwCAIFejD1Wd9i5aX5BIwZ5wJJjbg8o3x7mFqonAerz
KGAB6BDmTZvfZKNss7GxcvDTTJiejsQSLWUPuxWKBD2KmPxJf0dxQdM87JEDGCbItk335Yq2mDqV
rYql92RagVAGCwWsiOezuDBv3j8YvYEn5CMj536Y1SFGKRmcT/Gx+BICZHQCLllgoxR47ecHxZJ4
S8gzTjprwcrVmZRaWYRnk2ZgjClIEC0glqBHoXtCoJXOzSP7Imc1K5xeXt9iJAKsZ0AsIABCrRIN
geAsIHEyLhLLXVpTtID4mGiwQAM6+GtNE+QQmgHWNXsx2iJ+TtAZpMnu0RCsQWrSTXCn4r1pN6ji
aUJkcHoRsdAGxSTIPnsSogTtlSG1VmPCIpy5wUaHyRm9FqIY3PQ9ywtAp4QTTDghdoKdApO9osGC
7kYvjYbpvexn3fmzrqjORxbTazkIb+3d+lGpDjgAsXaVa+fjSo6Y0C6aJf3IuA4xoSiopwwMPGnf
LB2OwIk4pr0Z8zzUSbblNAVzHwiRHdZgwZDBc//gbHOqtBEo/zzZxEs6m5X8NSCwRKLCu9Osi7CR
+rtCMAIGyyBcTJ9oJsJR8TdBQBmsQch6sR2zA1JhsYszuZHIsOQPlotNTf1McByxp0PSE8hhhHSF
JlEGe24O56Kx946MKNiCIHHoEau91ckMWqhb6jlBMEUrlHNVv+YqccX4gxeGMqynSdWvEGJsbsqe
doEtuCEYjvAV8vSO3NqIq76P3xuCZLijQHRgduCNrAFIM0Mo9tAuIWizeWT4aQ4ANlmkJBKEczRl
GAthF8RbrOoWkmpKcuU436SM1ppbDGPDbMaPyS5UNj6AXp909plkCyn84kWw5FAAq8waztbUhiwX
QzgJiOVhI4wuhI7D9J0F/YOijn33mDdIExAmRohkECrw95zyRLk0Lnk4yGGChAAE78JTod6pKT1t
h2yKPZjroN3ag54uSgpCuoCs/7K6ggplLdvtkpoHJ8mJFWWBc3rNXyzHU+/jYWoJvnXiARt7xCkt
hekWsDZwjsqbRGtZpqN9b0ytRzK26Yuawl/It34T4BTbuSoaVfrb/ImlgbQKHpCynaopMX1mD9qZ
2crM1NmQNF2bvpNs7zkUz2VJ2Gz7XngWkRbxJ9z2cb+IY2dkJP3YseVi1Fb6SjfkD0oQREkWEfyt
6bZBsozk6qLbw1R6N7uSeZaQ2l7fLUKWzlD9BuoqLMNxJEduNQyblO5HTT/HqjMhuRPpYISXqnom
pg5nv1WseCFV6bYFjollm0kLzvTdwmTL0bRiakRpQnf+NpLNTAtWulWvTKD5dsD0hl2750ZkOdbW
mimVfouFszSeTh6fA0RzVRQ/A7XGWKgDpTnJMYnjmWcUFKZGecgced1IPd2lUilLnklhUyKiTto6
CUOshp2mUZMq/q/yaf5q/7NqMV2hjfS9/vpWq0WUUGFFu9Cz0EKWziq3TGArY+NpxVrO7rmULcsQ
wIN8jzK3YS4xzKyShgFQNB7hcEgrsaYTsiiJCe8ZROtpyEkT5VpEVNOqigKLoMaKw0Mn9/YjH8xs
HzLwtYZly+yRHDZHs03WYb22B44nLeRJdniQ6pSGK4jHhbQyDeQZCjgdapogbtG6VZOPOUx6hh8m
wGbE5KqptwjZHy3O0fCmZNGKi652oPeGIcIqvBZ/PkBBN/Rj3/OxVjBoABWDZ4/alJAujThUZxKG
yaYpTVe8d5QyiqZzI+k3k6nCa/gVz808JD05Vsqrne0D8s+fVSdmqAeE6ZOpjALJD8EYMv/imNFc
b96bRHKmkoGkYHA7FcDty8NpDjpBPsO7upYKSZxWc5dlhGwabjuHGqgoRpnfbTqe5fqNU7W7OLH9
LZ6ZjiygPvwpC2meVnPnk07DEEmINkzsmim16Xv7tj6j+jsYyuNbYhRO50+yClinI665AoALCSHr
PztJxRZjt8+e6XSxk5MsMxQ+IE7TQmCftCTVYaOlsVrMWlN1LR3Ax2YWeEMrFUy6jnFsDTSgmbsR
T4pYA+92rX/YqCoSks124kdMOBv0efhubr1n8utVu20iaV3XNiyWM1eV8D2Ta6K1rWgXkLClxNpD
KxVsKUq/DjwdGLDy4TUUf6wbLB3//ehK8jFKs9yGGYMyGqmgUgjmXvKGB+ekC8ymm9kO31ovGTYh
ObOwC8+GFv6WiTX+5OrBronKTszwWAdQgWW1t0toCoYIpFGy0xla4qTd3TIJO1d9BOUxmZjtqhZB
mcXDozmMqn6SUopGRG7QF+vJpOOxrXJI0NUtV9HSWr+67nDNbnILjz6c2gTBm34w7FUcu3Y+QQkU
Mmv6swjitWLSLH+2KrWyl1FapEunAiqK9CdeN5+4tnAHj2QP5JPtiTNDac0LBLVr6y/LXMXn2Jmn
KNLeMNs6COab+QB/ufEMKXApnqz6u62XNlOb7AsBJBEApvUDoKx5x95/saildoOpUiddP3z1wUJK
loO2tBgTwWQKFiP/L/uczB5fH91PN1z5AkbMqKlt3l8yectb862kbuElrsE4ak4DaOBhavx1JvOj
dOHfRCGRJYdCuwQ+BzqwVntJ3gsTYQ+0XxbNW9UcO6AhJFwQ8ZiLKM2ppTPQaOgoE2ctwXOfbRUv
iuYRwI5yjJjTQNtq5XcaXdhyVXVDQL+pLD+gGcVaUd2UwCZ714FuOWjBjWLxUc+GuuZBN5zLx/oO
iPEC+dGnhvKVV8w6G2hwqVTlB8IE9rxK+2lEO91MWqQgbG/2oQtvJtOhErfKMPqtEXrWKz1b8vOf
/DTsM+sWgKLIpJUCNZvfSfbionPLIhs+ffPOLzqx2Nb5QIMfLfX4xC1vNJxrNkljvMo+KVxVP3/e
i6r8MZunOD7MmoI5hpIWaU86FXsJS0Q2Swl51F5L+8/3cRevKHHinJBS8meRPq460SeGEOL9Mo2/
dGtTEk8AYUV3bS+c/BURKBVQ4ZD490ZSw6/QQqXDrFX/WphQmENugsqWLbZoJHW8lNw+JfuXp4jX
rMLp4B9YEx7zvJSlkq14/aAjgOKUAjk1+4S4qGhGIRAqBFOoO24Ea6D1TxYfSD15XUTZywm8hFkt
Pvehmr/LRQMq3f+yCuP6kSIgNcPf2PuqzD1JAMol7X614NZWs4g5yZ9Z7n9FwTrsbvwzzrAsuN0/
eqT1dU7Fndl8ORjZbE0WV0slxdGYoMDjXGdJCqkNPhl9Jb5h51254KGE6nUbfs5tvUmDbRTvwm6e
WrchY1ovL40Q5iZXvwV6p6hD5VHQaBLnSvFrD5sKkcdnbnprWaXjnrXONMkXhrYtvSO7ZgjgG+y6
rBd5JaGztbnVDPbxVtwwHpuBY+2tnvP6WBDPXjD8nJxRYk5pvw+9uY9LWGPZ5UuwWFXVDfOV3E0k
pPwABTqLI1TnmX+1skVgbpz4EuW3QDs22VNVD3FIZ2zENN+6DEr0PrBQ8VbjOMeXRO+qqfsS+aA/
LDmDjWwemTavPDKzdR//6NrZU+uZoxJjENTz0uaBT8yzKLISZUCdgjq5tq5FEz9rtkfl56Mv0vru
5Md3gapppZMtUnC4T9nnhmgWlldVu/CwsAEBoGmDyyPM/gfxzXdjA1Cym9gFrfygmqsUiBCVFQr9
YsJOKA8z3A7i8pVbBkd9fvQ/9Op4e2i+cJbU0dbQ92qXio2lTF1rJeEXiH9C9LeO5IwTNSGTGNbQ
Z6yP/N1qrsRnUk+1uiZCF5M0e8bbZwyWzhAy4gX0RWuuESakxYaumMPdG+bUOHq0L0EcASFAVSJm
Cy+a977FpFr4RI50s6zTkKtr8Oo8Mc0i/GrorIP8Zg4XJTKXH+c3YI/pUfLJnb5KinD1Nt6XvvOJ
xqTIwx0mdja1O3PEpF07iVAuiv82Cjbr1JJvcprcHfv9ihtmo3y8YZ3nMvAbQcahsqnTjiMyKvdp
qZHblL+3vuRTowbfvf1m546xWzSttZHYf0MznaYhXRT6b9P7PNQQT2SLfR+ZgAVIXzp3jfrMxFOp
di35FiarByOyZ+A9biYlx2Ts/RmAEr03yZoaJCdi4F5pfHdvIB2mBjhDTI9pSOO8SgdK04asH+IO
4vj8SYulrLU/dWHPkpLHVEVVh9C8NJjFLfUjySFSrH8pMUnvAzaSgPiV9rdo9qJqNFTK116BPIKc
8kzOMo4Iif7tY49C465xbrNifMXDG9Ni1FKOLVWywfd4N90ko5IcCFSwWfGNA5hn4y4LAHEBKsp6
6gzh2unbrc3oopoc2c/ain+liIrJROtedPiS6FYKbVpYHHh0bXrL/+ZTyurB3lhcv4LwLpLBuTCV
hM7cREUzxNAbvJ+cKjNDed8ylrXW7clA08yBr0jIYJIAskShRChCjfUcwx6ubmZe1slXBVls2wnA
9DYdUAn7v3V9MUHV8u8GF9Q7u4nvJK902DvIr7zVRx1UaNRs0xDrU8Z5kTGkIrLEAyIuQ2g9Q4Dx
rkOr0RI+yrOQgbcp4YvCaKrIRKgrGO+891Y8OFLY7Wzpy8FuUhbB0kdDHOvEDCe8p4S3GV1j5VCU
+uyKp+J95F6P+PmQMy2Ri6li9SNVolJllAQ3r+0BrfOZ7LONvgpDZnEOq7Y4F3xqpQIICA9OG0GL
485C7fNm5/O0pR+B/nFtpezaNv5CskJK6GIdYcXJha8EMrTBc4TWiSd+oYIlZw7MnyVSVhh1EmSL
t19u9QD2Qq7YpwKmWwXx6sP2I0qT8AOJ3dJK5oS7Js42iPt52i49wDLR0/QKZ3Mczc1gGDeh0Cjx
aXAoJQWD2RWTypTrrNUF2mXpkLyle+t75OWRR8AWa/T9qVDVP4160XrD9/n5RLxPgay4YMNsLzlh
Rn0RuWx5dfGdyAfHC5kgUqH+gulVpXEg0byYsht8ADiiTEfJLl3bD4VAN+Qr07OXqZbPCaqvsvfR
q9SLkcMmOwnAj3qK2WjFI+WnqKDxjclcZA70MkZZZcLF9zZFRO1deqcHmVCJszpoGfrQ1J+bdbX5
MKiJkplYCjLgAo0xTPJaawqAOyBqJSQmzsE/bONrlK1bKwXgvwM7gZ+Psv9oOo/lxpElin4RIoCC
q9qKnhQlUpTfICS1BG8L/uvfwUS8zXR0TzdFEmUyb17jZG/5LB4rmOwBe9Ex7XMYMzmMBcs6zMFC
AhubPNf8bs5T9FkJvIFzglPyJzNmMOYzoSmxV+FLtiOPM6GAIdKorQ4lp1q18sV6Zp7l8UaCrvVY
Js5Xr8hDTfsHv4HlYGOh37LJSG8EN2gDbAh1sy6EvzP5UC2Ni2pzdYdUKi7bByT5fTXBtAQzFYGH
5yRKm2R4Nile3KB/7HUSwmkssKRyyCoKk2+V1JCGomYjjOnVHumXbNe4KZONO0Q4E+Gqsihc5hfD
rfYmW6Agl4OeKIbRWwEEZA62SS6YkkImjZUD+ARcjDpdl+FKIUigASBCgN2KOjLFRafBA1+OL3PB
sCEV1kmM1bnhAO89YtOaefWZRdFjxKeVv0v3OEj2cam3BROktn0vWEjcnM4c7qzwtSwlVTozdPRl
PZVx6r8rZ9y2INrBwogPbrxTjhEUA5QeGbaDbfE3otOM/Xo3VAxl5XicdJZiLNM/5x1SKh6tYD9Z
k6RO1ABWC8jS+Sl9odb/Km9CRzBCAOIy2QFuNkGIvVopX5Sgd+9sQdPTIsGZciwS5Pes5CGEd+E1
qB+Ga2aA2uTI6AEgiojEtFj8kwJn6t0wvDr1zum5OBPrHJXqy7eh4eQmdSu1Q5/hIyFOrgtGPfpv
Y0TXOmH2TvQBIFowEDqG6KAPGMkBtlgBZjWOzdrZDCX+F4P5Tbc2oUVy6uKtqVcdgdke/l8Hmdgn
K9LXgB886Pyact4AwDyp3CEgAoOz4d0ijTrgbRsJHrIGTZLiWiQ3rebPhvknS+HgFdAxIAXl4IPe
9B3H0COqbsNJzOc02LVWzLJpWL6WfmkAFqjiOz/fDu58jEaJrR1GPgyIndl+j33aqOrBVg/G9JiW
j3H5GEwPlXkWyX3XHg1Gp+7WFJcAsqCP2ozbshPjuc8wI6yGfeDBQKtgu/7JDM5cS9VEokY3/3Q+
4dEIUqJq7ftEonO8cyVO+paiJ6BQXbCx2OWU5ToK0e4RmSjyY6BfMRIc5SHvG/qIGd94ubWMqx0Z
m66ljJivFrcSl4AVW0fhoqRH9sp1zdlkB81zYwe3pAp2uldQI5P3rqXNZpGMXc7mING21QgQDgPx
hhW91hwbG98gXeyv0Ed6abcn8+MUdIfwamG3MT8ivMn+QIFwfNob40Ohw9WQcVk68c6iR0hKYq18
tnDggiGTu8dM2KMIUnmHevsSWa9AktE8H2IXg6eUZCwyMtAVktRXyWtrBataFNuO7zKwpl0G1BNT
K4gEAZp97cRwP1H6W+6/KSDShYCGNv0025fZWc6h08jcTk9MM/rs7HPb9rHz5JXWweXK6PoHK76m
IxRfcRoDhiYuHc34adq7irODqzQQzy3WrUZSQCnjonKglnNRmVJsqUedCUK4RRteHxr+pXfkdOjZ
5c0Ac+KSBOQugGot97RHxlaeXNgcQ+SjWWC04vv3hal3Q4TdiDaeGgHdDXlNVotb9CGButs63kHi
vY/npaCkEVKpBk/yzhObe3kMMVoZDwHOU0NntrxmlXZrlwzHHs1Uh22S3Zpn3O5ShyE+lYrR5fsS
wCy3DZIacltflAUxG4CppsboUz6fqHZ6Stc2DRrU2NLCSIIOQKfJT+LCF762wXqkiqWatRNidIvm
sW3RA73aenhOSgbEOiD/IUSl0hTPhWUiQx7ESYXGZnSaIyi7bUS/lpyfKk9ty06+pro9zmO/mgzv
N/fb5yQWJH1goSSqq1/pvWO7xyha8LpWFCtLP+p2hlGGB0A0g/VPhfOBHF63qjnbXfvbZq+hWOU9
atpsb9TxnZq6NUWjIFFmcO5zBaTqvkXNp9n9ZS1UKArvAfVgAq16eZeCJJvZMc4LbKcH/ykGYhd8
aNKQAmfaojcOBo56duVS2beGd3LNZiO5ScyOsVZ6loO4w47OrAnDavHaoZdXePZ184Sr9tuUvs05
JaP+TX3o4IobYHpsM/PYm/06m04eC8oyH2Qcr/ml82Co+x5F37EZx81/N2LcIxteyR4+ldAcrT//
lc1QyZdn3jgEyY/VKhHuemnN6gHfpBE9vn1Mu+B+tDm6E5w4xgJb/ghdTNPtm9L6Qb1lG0gR+wIe
c/YQMIeBxNGn3I1I7bD+6AkyRe/0H1zCW7SNemtPfCozOcplmsPIWdaU1W55XKoMQRlUONHG6vfU
HkuDzVeynCZNAKsZfVVkjfsEAW1OTDcQTOs3ACObCG+SZPyOhPiak+yQm58qJERSyz29wCZys39L
v5L6IeugOXpLgWRO5nvliBirWRCoIDrYHS2uB5LslD9WMx5FyX4BTQkHEOmQGbjBDcwe29rqOw2c
O8Aqo0ueqh4JbWzterkL9NOEoHEyrUf0bRBBHx0feSfYo/Crlypz75eKx8Ogr7MCAB+F/yASuSSY
LpZXX3rHoq22/7vtzf7b9F8NEmMbu9+Xvbp3ctj2GSRWnmkNxi8x/eoGZjdO+CRieC4UZjP+3Y7m
KuPplU6/S/w/yc1m+M1jOgTr8Mmhg9E6vX47v9lHk6ef2vDhKPfdt90bb5mXjhiRGbg2JPVdDbiq
0oJRdRU9TxZy0NCYIQPGE1LO2r22yVBu6JSDu6piKDRi3MpO0IMFBMpJlZQfmXYfSqG+8xHXHj+A
mGEaLjJKtztEQVGvqWnzcKELXOMa5WIoN7Y2Vn4L1hQiz4KEwglcVrA7AT5n5E5VidyEy8iheUmY
WM4/wn+pKeNoc9dy0KfYE0/JgPrdM7DUwVbXcc5NzbvTAfphnlQyl+TZj/WzNhlHRsapc77c8ZlF
tnxX7pthZsxEpvehm/bKbK46nr/Lqlk1Hm1CkVHtAa9JMkLbTROgwCZ4fcIKXv/UyZ+T5ruJpVrQ
Fkd+T6Y70ZdBtluOysh6SOBiLKBUxr1mFcVOec4qS/2rG+nfUjs3mzZcIgwSsfhrHGbwc7wvaxMu
ehftmyaE6zUaKEWQYaQpK1+kJ50zgrD9YuMO73kKIcpV86sQ809h64gj2TwZhkjvSjtCUA4R2Ipf
WlJH9UOsKGBkQ4xK8RbOaboyEg8WTEzasktMtFjHA8kfSX+fMs2JRfSsI+vQWSXePSEJ7shNDO9f
aibJIpMqJoHdccY7NbXcqineCTt7nqPhxQ3KZNvlyc32vFsQhfdWOT1EvUZa1UDVLa2E6CTMCHTz
6flJva4yDNQEuKAT52s9DFs3Ijh8cJOPMj7PvY9vd2/easuuV61fLb7Ydu5vq56MomLg/HA1s/AG
D6jxMveYf4C02rHehwYZLswJ+w78Po3qYz1E3qoZK4IrJrlv8k/LlNXeg6CjCbwaK0yiGcat7GZu
jsjrQ1B/KzQOQYeapYpObhjdTKO6b8MZYkTEDVpn03aKbZgDhBy1SdFtmS8cGuU1uyruL31hy7up
V9e+IGkt06gHavQleiyo3QBxxr44hdZs3pTTfmp3OsWqfQptOWwpoh6dor0PEmNeExsbFsavMIzn
+T2RB8mMjF+K9mgxGkOib9ym9MifmP//L78t6U/4o6o9ZvKw/AaXAFUkcOMddqkbwgdXePqKo5W7
7tG1enHzgwwAv+oeymQZkva06037M+Z0XmYBVdiIieNM8i7Atba8N91TmjAvDivKKrtxqZyBP5zK
e6KKc1Y5ejtv3oV9uZt17REj5I53I8os4XwFAkpvl7wjEYqxasuKFwMebAQEKPeFRXAtaXblaK6H
ih+VD4eBuaML/aQ0oUNKvB1iGvtx2sosO7sBjhaTu02Habrr3cBZNRU0tUFdOuh7dY7FsMemKIa3
KEmx1AmQSEbASDHlZGEa59AWz0OAU4FdF38c7FvfppNXNWQvTWNSpl+0OV3qPRmheqhExg93n/Nq
epZjOa4tiaSiFhgSxPSd5e/QABmakbOXnjoPGuuQKtAOPSoyUSiLHNKPPqGEvIYAQqaFzc3qWM24
MQ9mdqjc4DIJ82BV1EPVWD+Uzqyx1o2gonorJ6YXLRkhLgeJ3b9WmWD85OA9TbuiU/O3z8yNyqkm
u5STu6IynOqPwRg/MlX/GDbmXTM+0wV1eal5fV1+eqU+x/VUIrcr/w1tvClnjCsUpE0DfbPLDZtk
HEIz46nAFWtPyotT559ZBk1QvxvKepgT3AtHmGEVc/muau+VWTxHToofp14rjLMqPmgHrzXPD4aA
L2/j1ubB340rxWCN0IHM3ztp7K69pLroqj95nndvjNaqgMrRWlsn1qep54ppEok3Y8MEI3oXpflr
Tp9ThbxjYO5s9Ps6ZuMGI/WHvXVGeibewKodymMuNcQB40UVwSnzGcwHWHYUyKpycTDtatvpctfI
7loOKch5f/OrJj3gd2zzaMeG+s0dCWcb+I5dZrdelX61c/yWG9xRXYRPWFhdZzu8Dcsx0Mf6yym4
jwzvPqhek9kGeAzPgbe06EAQLI3yo/C/3SK5OAMOynwrvbK+gxnsfKR+NtVSfPob3WdPle7lnTAn
ZpPZg46R20hw9l49esYY3g1N92wxEozT6Sn2sOTozrLxdnlgbp0eZa6XIVaNLVody7mwvP2K8N8p
xTEvAQNKrtHsfZuS2EBr5yefSdNSyBUMDcwAJYxdG48GrpV11F5Z53B1o3wHmn1gVTga9M+xaYvL
5Kkvc6DFkCRPeuJ8sUz0je8xFVt3GJ4NzmXlyk0uUQ2xGUNL/Xh86sAsXzpVHvq4NlfKAoCPTcyw
puLSDWzqcProMudn+X64lR5yyAdpMlCH1T9t2QFE5/Bo5byrw+rC7Po+K/DfsYqnaMLFLzJ3+B8C
vfvx1URCpfP71g5Onqp3TYxXXBUEiNCI9W3pAMNMAGPwDcgqvzexktWKPMm0utrYQhZ5eUxn5he+
viaV8xfAQhMpfuU6c6+5CdVHuLFNWRXcO/b07OL2aoFPQUirAvNZxmO6q9JP0QR0bpkF04JAnsmH
g9EZj9LvDjKNKUIbtGls27xhhS//NmmGg7StR5wfR7d8b+vmex4Q2KiEUUIbjaeUpSlVj4+ffNdS
7ZtKQIKI7XcdGM86hcjFGVMkWGXK8LEB40jNal1FahPU6hqWw6et1LPv4CsROvIiZpxpDItTL3kJ
g/lhWclOw3zQMu6C0cPsm1MiSxaETWFoO+77vLXuxlH+pl0FR6VyWYCcz+6mk/GjU/kPZRa+RAYl
fzctX24B27MoP8bM/87q8RjzcGXHA62GP+mdbIn4PzO9TeHkZwP2YehGCHfpxqSzdZ1vFdG1uN+G
LNFeRojJhLwl/nKYgc8ZXrsK+TbKxhWrOp0+VAbrNodSDjj4hKkMc4JlVJR8cKcdLQsLfkWvC0up
JNN6PseNeuyCEtu1jRTldWih/7kDfUpV3eK+ffFHgfFXbx9bRWIBCdixAVAZ1PW46nsbjBAw3sOl
xO8/CdroawTTuOfLP9/GfwfU3le0/bBOtAUwYtRMQ2RDGoBpP8TesgBTknYLIGihyaZy7i1KyT5W
2Oxl6sWBek1Bu5kLbgJjhvzJhsvM+oNH3q/KOH0FLvnsbPPQOLDkLWcr3IU80D+mIaBTOJ4Mv3/N
JwoFziBPVPdgmS5cMVPEj1Klb1PYw/Qi6c03zmPLFRc6/T4qQvxfJnFJuavixNpMgSLsYMCvpLHw
XoVELxyHlI4Uh5n6M3frtyGuL80E7yc0aswvscDjqiruKq/YDf6wLVQAM9Lb0PfirESj2WQl/cwm
THFGKeEwW+zZMeJCGv9qDtAi+qmFurn19KVaC9KG9UzWNlRBe5fLehHCAv5PxogpUu6/2QqAsEjj
334yH0VnkWuIZVG/CYRmv4X011zcnNBwp/upfK4YIASdQEXfTkS/jgcNTU0WOMppx73AUxTMWOYu
fUzxk05Tulgy+gRzMLNjtkuUAUOhp9SC+dvie9jHZ6f21mNvBBRF8qkeZyTS6SodUbbowgH3U79V
w8BvhnCCX7GW7tcctVAdXdQGIS3owEON4FMNKvocsH6qJhwVS5+pQszonXQf2Xav4GgF8+FbGjJg
U6H4crQDJxKJXB09CMaVd0UuBE75G9+eul0P/y9lRNpP8yUMYZT/98bN6kGVNTAdvEJSl5Ic4fFE
srbn7XvzF97JlDLQNATMjBrxi6VjwjyoumL2V1/Xa6O03hot72dt7owcmmbjrK1Y71o73RlVQl6I
O+4nT6wqId577d/cuaH5cqkiadvC4t02LAijTPT0bO9aJQ62ehoiJvpiHY7xzUvUNQjgkba8gQE/
A5XiY55hjeWIv6L9GLA6YLazTzCK4kKioB4OTZT8uXP+EZsODu7o1t1/s2Ftc3v6Vo18Kofuhy5g
ZaHoyEK2UeQBLtXyNlrdZUphOAd591vyCHMj29lK/AsTZiUlElBIij+lGl8jhctjFeyzBBR3kXbO
VN5pnOGm0h/ryVxnlkejah1UHW2aDqySzgeSVfI9m3hi6vus8Y+l8LD/mH+YarwENWVEpqH7mRHk
KwjdbYMWg+hQeruVSBle5ZX8G1tMYFh+NNJr2sX7vnM/VMqWCGzE5ydPUO6U2ENQeM4mdTFdNTnK
YmOkC3oclPsRrly3YCnJLQxAV9qYleOAwNGGth/SPvdRthaeu8o9ooPIHOOux2mk5gSMwR5mCp2F
Gyp/O3rohNANiwljFz0MRnlQZYBPHEw0q/+AzwObppOMtoxjcA0THrZElChKPhTz8wovRnuBc8NV
i7MjLnvLC/rAcB0Ho53hMwQ3v+1rgi++4DGFxT+mW7ukBdXlf5Ql7qyiACEGSsl/axmu0posGHzS
EsjoFLOBhTctNrjGNbHmtZXo9cxzYjqIXy058tAPbN/BQZas7tlazc27k+yrTuxO7Cy8CWJE+Pgb
Jmj7AFWtKQU96zZDlxyU+MMU3mYO27Uv/MBw4O/zURQHthzwyrbaJ6qSBy/Up7BYbo4Ocyf4k1QJ
U07B/l6ZKOLLHy3fUqtZQWd7nCCrGogoG+boCWxMzbzVyD8y+ajGC637Xco/pEQFV3TuwjcbeN/A
0D4Ry6h83OZ5fFfWTETuvRDIkE+v9d+ccDv+hs13q5AMINrUrSBpDREAKesWf4271Ct/mwidJCTD
mBKx5k4OwN+Wr13A0QLPWXPdDsBy8ZKXzAstT6WjNi/gwpc9vDh0SyU/vubyqRB/GnAI59k4A52H
83lw3yPJ3KVgpIAZRIfLdiXajUwGBtnmyk7FYXkyFA2oeSIH7VT7G/I2U2TIRa7XlaUBIRF50/JN
ub5RCAYpRaZquluUj/shJpKLiwXEWHb2Jnm2Q7XB6hnEQWn9mLnzttTEdCwrN4mxh4G9w0wicBlO
THOxj195MuuxmrAE7EZMKhAfLTu27pqbWMYVbh7wAD0K0XbAMxexYkc8lAehrDKYnvbpW0uLhmFG
ie6V/KWisNE4CsLSRV7ccs3UBxMvFb0ACB8Mx9/V/KXSN56bOjmPFh+2fbXj7hjOmNBVwXtVmCcX
AYfvYPphT6g56Yx8H35V1ZqvTfSUhdmRyfpDgOW7p/pdEA6ftUz3Bg/W0+p7dPsn1+p2yUwdl+b9
xtIfBZ5ObdQcHDqGpnT+gDR3ebELhvBIPRrWYHGG6bDjUuutEO6hc81buHRlY3iTNIkD1huTDxDD
5q+jeVun1G/lCK4JfwrqybVBGkBeE0frMMo3K124cd2XWPL+MO90rPLVMdLhbjnSLUbSrSB6iqxw
czcr574tBLrB2cQvBy12R6GEy1WVXMaGbDtboF8MUDzY6pil6UmUBNT4gAgqz37IY4DqzDk+Fee4
Z1XniPOXMKfieSi8p+VFZpvvsaDQxlNn4P0sV55J2a5swtiKjikCoAkps6jPUzxPJzN6SOv26I0z
hRrWKIZprypsoVyRfQddvM/ABsqyIHTIVIdOwzSJKnhOKAkaSKV+EMf/fZSJb2yhLDjepR6rY0cG
VOXocN+/q4ih9PJNUe381EVzGwKk2LyDyUFdXyQf+K9FPpOoAHJMiGddbqFXDs2b9udbW13ljI+7
mvHH0RwtqZFvZT+dOGqDhWsIOLkfrf7FEZxQPIayi092XW8rCVs6agzoOFyPRmfdz1n5mAt3G2Cr
mANRSKXRcTSQ0N16gxlY6bdit+CkldlfDL4B6WnYUgNdXjzsdMR96DtM6PAo9eeHuh14RC7+b1S2
uV8+ZHl2w+VWNMm3ruONhbwwiJv3Fltvq8UvPLeDBwNIfY6I6U391NyVjruiimxkQWh5RdPoJs3r
yEivCndjOR+A0EjRm+sPYJmzpTmFBvFo0bEsJX3hMy9jlUeV+cGJbxKrYUOhKeb5Trv2W22V1wkQ
QRUf4UhKUoCtedx9RYG4lCMyr4yBViDze4RiOn0Ny1OSkYQbZw8iAuRGGgpK+wwH6bWyf/2hO9pD
b62iFCo3qHKWTw8lVGPBeaI7EK9Qts85Py0Q6Fhz1kzd4denOpxuE4wbW/c3nvN7pk3gW7m783u6
/2yyVu+Jyt8Gjbup1fqPfRSglLo1bfYhoghDTovztX9p0K0OU/vSdT09EjHxy35YtCkKuyuSfdKs
Ovm5/ooHvCtM81kPyBgtcD1JG1SHdQ9Tvl/zgDPVPLs9lV+XSwzJ6PcdgUdU1Fy8hE3SzmaxyoEP
fLwfDcb/q84OMd6xerA6+JRVyoObepZBNNTnjO57juljBncTA+Z7ffXVFMsUqAciLOPqZTHagRIP
TOCcY0bv8+zuB6yfVdsxgJxR5/Re9j1l0SWJfOxNIOBzppq/Cw/DOWZGD68w5J7RISMX+rzGYaAl
sulVQJ1v/ZdIlITspFgGYkkqevXjptAL9Vy9qYmDvZ4PouLiyF3xUWQtSvIZRDMwJryFKAnwvZTt
o8lNUyYRY0z0AaCToRUeq4Ur3mJFl9hXVSBELLBj6fJH0wgeWhMfMdRJuEhG3NH5gB9gnB2DJj9l
feXdSeIDx6bYpD5bO4c8RBOQrSQBbp3JKMyJGYm/q565xxyjIh8LZE4NvHOVDYdU94fE/ieqGXx4
Rtbs9giHrHYzpJJrKRQgRp4+a7j0kmM/HgsqCcwEM5cGrZPyo6wgi7GNmArtG4NCYUqrHo2v+ssU
Nv1txVNzSWqa8Ica8a3lnkkldl2tua+l+lLa3buQHUENSRNXL8xgcVKa7AvL/m+oqyUhhqsxrnH7
sS30ad7IM0CUVuSP2QRNTqEwlIowKOtpqSGLQu5bW0IMEjvXdSitHDxAAv+hbSAJpjK/mfbgLNPE
vzSEQeAjYaQQi7MYvlT60m97HZTw9xdYsNm3bUWsN5DE3aRgtuGX6tafCvalxxRxMsL30orOfVd/
9OZrInp75Xvqz59HVEGwTOS4kRGWdFE0Ma1wLo2xC6zg3Ng1hsdU0NXyMNMr4ryw1A+0dqwArD+D
DmmVLr+z4LNzluSLXrxCpntqKp+fWS4pY/ojEvU1iYsdxi921b1H1qImkxSaFvzXwgTTaNmtBddc
rKC1ltg1cTuNmXxqPLSE0n4O+2lHyLZqnfPk9X+jALieMQ1bjnSrvzZcynkW4hBm7jqq6tFXpPeG
UNfgEPjdOqZ1D/zkVUzY7gja4S7SJ1VhDz3rw2RuRvInItZSVHR/TqZJQENFkTvHkHuqRRVc0kOl
Y3R2UovDhCrbi//1NDMzPFndeYeIatpvkqcafA3EiZgxq1grasnk0IvgUkTjPnNmZlnqr2WW1cL4
tag2PbNDPQHKEdX1h2Mk67QBAvdrCv48PTsaEqJZNyUm8s4jqAq7w9CYJ4NBzdW06l33TbbOvwmy
xWRjCelCHODORhKy5669llBf7BAbLV8+5IZYF1PxopX11Mn5p9TGi4e3KBoMbWefcTCf64L1i6W0
QbefStJuK7levovl196Y7mXZQ90j/db/GnI8etiyORpBP/NuEbYXgR/8upOH4392WcalsKNe+xQf
OyPeesUPt9kmj9q1USCl/EnK5hjYmNSDshZteBvn9whr324k4wZlUYjzWl08pxANvYCxoJ3jVqSH
zciVW8GrNNpwB9iNtUpNHhLMQQi5RZc99rStU4MHQ2zvvMR9tywNopWthx6jTBk0Jx8zln4qVjEX
gKXD75DCtSBUXHsfQvh4+1WntMbkLn1PDIxsQn9nOf2GmSpDpXHveA7ponijxBFgrNyXhj7lU/OX
szdjKddTYW9yIz1PqXeFJ/xku/MuQ8lnwBmXVEMj0m9Ne1v1JhDqSEiNdLhGPLw5ze5S94ohYf5Y
sKWLJt/C38TRyDceJv/mRRk9Xy7RGKC9LoI9WkdPOUtID3AP8/ytNVnP3ouj0l+ZwvAv2G2mSdIg
H5Bv05xhz0u/uA0tdVyH+tl6Syv7ZcxSKNWWdZl6iDPikeHGwZLOve/YMxSkceM45TkyjlnJ0N9x
BDxZTmyTCxPC86aClBibL2kWvPcSEmqaEi+M5UCaV1tGMXe1bTwwrt5aJsrMoPhSY/k8GoQIzcEz
VOhDHyCUTKM3nUtSyaoPiMwXKRG0oKpCKOm3/smxcZNB1hx01bG3mf12bvdY9wRQB3hz9/3iMQIv
t/TJwINhZZBVxd2UoKfvrO6nJbALR21dA4lZ4PmYdbN0f6uhu6VptY08mJ8x9uBm0HRryegljchE
Uogn6YCHFDmBmC/j6G2YvoWwHf21mzO89M1zMPS3gY/Wqm4rqvJfkNsbE1CVG0niFR+PAhsRfCJr
ptclt/Oy4+vK+Y4gh6Q4YphOfBtq59ut4bMFw5JSOo10ig3Npa/Bugwdv/kSrzAKqpFt1XIlhRSZ
iCnPJSemmeuzhdpynNsVpLGw2JXwBpv4PuMgV3Xy5ITq6kXVr1U5d0KVl8Wcbm4/Q4+CZZjo+kkv
Sw3UqioEbe8zvWOY+2aOI4oE5D6Q38m+ZBccDd0peOLyxG9Wql402Vq9VCVlFd1qEKcgMhB6Qoof
BhPBdrLtnWyq7VgHuzYTByHHQ6nxLKTZc9v2MBUhzOiiZOIt7maq0lmJfWcE29Ayjr4k5dlOuNSJ
nP4L/GE9KzYXL2uNmG0OHoMfj4agr9zDpG7yWma3pSrn3sG3KxGHwrEfG18Q6AGoYjs/4aCgPtWc
Ru39qNL7ZkIxDfE2b/4MTpYZeN7vJPzB8eAjqFn4ZmWwn8yvf+e4jJ5se6I40eGfxjeuRiDTojQ3
ngLqW8arqJDS9FLN7l8WNMcGISCQMlPwgVotIrC1RmDH3h9NIgZlRdJF0p4dS12m4dX29VPJwKBE
k63VwNWf42EUU28U44g0obN3CzLb+59xIx8azl2V2XsLsuYKhV3s+6uxtjGITL6mAv4Rh2wPR73U
KZ66pto1Avecbt5AQt3MQGvQxcBJF3Qxs8pnP8U33/cvrLR7mM/3c50tRcNp9Medw+GVR/hlS+s8
DhC8Gl1x+fyFwAWYKy+ntAeDvAV7DdJi1dLapwY18EzZQFFgRP/QlHVQOUgrsDgf8GmPavcJ8ybU
Z12O/A3QO6XSiFV+AKyGV8+KiuFR+K+ygqKXkW/RP+vE2TrMepV/SJ0Za8zg2RD2l9MgvDHKdZDp
rYMTl1dEq6II303rxQ6TV0d1P1aIWZf/z3MKXCe8uVnPMngNNSFUlip2tS1pQJh2ZC6698IErAVX
O5QVAEiXnIYMcCT2Tpy9q4kWZduXs1676Iu7uMDxQpbHUvIKZYHzqGlCSgW2qtuZg8oX9I3RGgV+
MLNRQuOkLfBtTyK808O/rpkVyX/m29Tkf5FHjthsvLdxATQ+56wzkpB0M65tOD2cSbGBstL70uEH
+YFxtDgA30nLe6/JxXZNrKY6t8VkOYLdY1cHP0peSbIJWoS4rQc0BVjSDOTjpQhLytGBOcGgJJ7j
82DqW+Ak4brHMUUS5VOh8/OtGVw29lgcLhbMPjqjuMUQyO3wAiyBku3AuDHa3Xga/2GfvDHdAB+N
4yI5+PKkdQlT684I+885SFdV3KzQSU2dR9KCdx0UpCvJDWkgvV0XtdpM6ECLPn02bON/JJ3HcuNa
lkW/CBGwBDAl4ei9KGmCkFISvPf4+lp4NemO7srKlEjg3nO2/eCqtOdkyCwkLJC0q/aaJSsZV+tO
1+trERKXFpEouFK+JC7P0VSHtR+dR6woC9/nhAk5NY3hahIMeCFSl4UMWggHaPue8IA0IzCzaMk0
UNZqnX9WgX8xFR0v9TdbHHdVcFkmxLI1vuv+o9Q6YuDpjMlUZE6Lto4UAtylBX1zBEHn7Wb0Rxht
Sob+yQlJlgU6gt7hBSBpkq3I9Km/MUNybyKmcaU9a5KTaJ8Ti25DmAQ7/rotvkxMKqqJf8UkOA2n
wjfvHCj4ZDjqBAFWtJu6gLBVXz2OVr6gwnxUzYhD+TRpgQNmwn9pVbR2ShhXrr741JqQHDnA9LL3
yPEedKLhe7L691J8WY0HAM61MXALid8wzxRZ+dnsNIifM33XRl6Hu3Dg2lLxLKhrnIvqkk106RQv
GrkWILmEf5P0VZI6AEHLvS7e0gS0CI0W5j3tGPk0k7zCwGNKnjh2SQhB4sr+xymlk8A1sGP5H4y2
VDmJGJl5pccHH9mwhPF40m8R2MO9TRjXNtBtwscSuW1edVQUxr45Z2x1xmHFnbhCu/yV97YRYUX8
kPIvnXo8/RE/hdDLkz24fEvvCrJ0i3gk/5O0XaJVNbJlAe0HB9cKYWMUYKhYVzAdJU736kkfI5qH
B5eCm5CSYad8FzV3TtnJ12IM5KTbuviL2knuLvISxYZn4Ufq+ZeKWwEgY+SEXVjapdQPfFciv3zo
3wizYIULaldYXYTRHSUYEYLtyHUZPpgBzB8kFjLDmKjvGu1ILrrWTGAXB2UuqbDKNhoB8uBLV1kn
o3mj0CgQY0NYx4+2xaXFyS/YabsjnkPHvA5aGB4KGjgEq3/Gw7bKDnUS2DwhJQHzAwvtb0cYkPHO
Dsf5Ijwikvw5eRCDaneO3G6iAfJEhkOYdo7EhPhNglIjYnPCO4LSE6hql2qX+leP9wYFs9VhVJE/
4kn9YmtNlXvc8eATWu7Vz0L2cp9/3iatSCAKzAkJYiS1hCbrmGg6VH2k8JdoVXq7XQBBg3aV+07h
z5MaaH6QNmtE14FPHfn0d3YvzuavgK/t6Wdol5zpmwctMNgJbbl7Q/FBKihtBp3qZbTTpCC+e40k
nslBHJBfuxdCYYTFyXv3UMvzkjJR/vB1ZvU9NWy48+Uvo/Gyu66So1i6pO5iearrAzUZpPTz74BS
yTKDwquZb+Fwrsa3rrso3XmVoC8kulxAAodd/Dpqr0yGPSgOdbib+JahXFQkvw5yl+Ybs1usVes5
/C2mNzylonwzvjP5qScY/u3I+JeurNWJpufpSlLVlG/78cgD0FW77Dx9t91Rx0KiohtjTGD0WlcX
kFkMKFxAAfHXBAP+4AJmbAQUmBqHc3UgVaOh9WAj6Z5x7aUADRmEF2AdgYBEs/g6vROAyc+ELF4k
Gf4e7Tb+9FjfNAL5IRvePLCesN2RW7PyL0JxJdN8wKCLHUTPboGB9+oUUrsQAXur2zS/8RrMFX4D
3nRRO/uccmP5lFYXefytIa8HLktmXEwu4jpBHEty91E3bIaXDox3X34iRYSbcHla0RICinT4VL7k
yRY/4wG2dY9KRMsdGJT8Z94S9UTPGt6I3OoxAdKLhFZnVmzSgah60Pybgtlsx7GFvUFK9rh2y+hk
hQlKiW0ew5jJfJQvKTsgqdOKJ7mXvkUslzra9DfEmuxg8+JBaWAKTZm7DtUtYFhsTQL743XE+h2z
sXnQrnzkNJZwUVKdx/PdRm7FblwfCZZAKR2HbgW514I4LOVjCO7Ua9ltzdEVCygENxywsQPxXYnD
6RObHhYi+H8yr720PIjffcOzTOBgvqkMCxurcKemhQxAJhbza8Gdb+AhBCogzEtPoP9+uYMT47Tg
B0v0Y1Z4BY8IsckVlbL/ppoyCCBoxMPZD3r/zVBuUgLtpmT2SKik9ZEAAxnBbPsrhmf+c7JyfBJT
aGVvXRGgnNF05uci/G2u0c8R28Xbn6zBsNurRnhWdaRnvHgNmsv9FIFd871G+BxsfGAoMZY6+2rZ
cBCK4Kaebiqqkc4t3mjMUS+TSdOTZWIrWrEjxyZpfWX5LGIs5i8JscQuaO8BJd7E5qEno4yi+JXQ
AJPlxG08XvjaDcLhrWEfk60j2aZK2sh+/iUGLyp3XESUZAJJ0plJ/N9KPQvhP5/DvCR8QRZt+EKy
2PgWsUFiU8YyoCFVxau+popy7C3cMPRqusJ2TpbESRKwSMIngRvVyMoNH7O/i4VdRc1phXbjr5lu
/Cp89BF/SlEshJRzSs7VDzvm+MD6iTtq+JKpv0h3rXpIW2b/npBfWvqc4dZrNvHKS4KlKb3oHcHu
2EwMMTvm2eqNb5bbAgc0ltsaE2TjYOzR3oLhCTyA9AAFzDjs8hwLJS4kOsOscAuYRJyjgvxW4RTg
ywyJQzZadD0UG4pP6lx4UvSP+x+FXA3ZRVwtDocdfCAfYucowS1deVCftHZExQ44uq3W7Lwn9V1k
gJGfaNPcUduWPxHvLLwpfe+wVjof3Jp0IhIwjPBM5J4ettT4uPOZ6HntDPDYSxYiF745rhhEsCiN
Zjz5fUcZTAd4s7SA0YTNjTOVHm8XeerGdQ5tk3gT3y5ISrWn/CRij7Ni3DBbCjH4sxmNe0u/mUXU
FeVuuzjyAqy4DMD27JjvcWSjpabz6x9tN6BlLcUjpPEl1vTiCEnMC6Xk83yCIIxsSiDEr5UbDAiJ
XZVUcW25iZuA3w7w6T7X1xXl4TS2eMKPseHmJlHN3HIUr1xESCIK2euSlDVBtqMiQBbMz0+LWEt3
W788ZOCqM4xf4HKIcuUsNVv6pyrZzb7xeMfpl5Pc+kMgH6XfyLuYkT/c82nxymWkXNlt4JkHNXW7
1Q68jlzH3EDdB33OK0mo7BPVdnnkyK7BNS2TLZJwrrVxo8ZH4rEg8JBZMUJvhL+Pq5yeQKIqCYYk
qV7cYdqmsoGKGUwsFpnZygFuKD2A5siQODe0DfREm04WbOn2shVUr/cJi/vhymmUHbLzndNBQbAk
eguCbyn/WgIrHf9Par2KbYog7ITUsK2FOHDF5kXl0akk1fAnoiEKoIKpVbazdC9853Tay0f+KBh6
LL6M7sY/V10FdbWG4uGrCcsrMRJk7hUkVtOJsCB1fmswy5HVDCmfYk+T8CNo0fckulVy7/nIhX+B
wD+j7eggB42GDWlXT934jVHnIetZfQpIrmmP4j5ozlpsB6/VZyheDMrP/oI3DS1Xee+XTHESPS8y
Lw9oPz6ybeZbzMPhA9gaZQ1hHUQ6k1Jo/pDUKZ70NRmt4FUtJi36cl0ptEFOAGR8euMt1E3IAIr4
Ct1RfJvSXvU/Yo2YLKerScNF8HceT+2RyDvSvjh/VI+9GwmTuh/pxkpPKmFIxEgeZPPyHuIxk+nO
Nnf6naK6ut8EwTpu+OxJ847ImIMePfqcNsJNJWrXVgxsKZipKAw/gcQNiLW6A0L+mchPEPbpnk3b
+KKw1raHBIDJFI6TuE1WGjhohcDrrwWENBrwqmobaO9CC3kjd4tm9ZFq360x7FP5h+d/YAOo2q9Q
Zg2F222wwxB9BAyfuFP0qNrTaL6tYupiVKIUvLHHAC2jIkY9yu7TcHJrHzhNZIZr+tNNK3zG/RF3
z4qaE2KYQfYrkqxEbqGS3bVDyeLMn6nXZJ9yaGE6Ffc4jLN/dG5cqMTAgmgT9AbdULr6h6875McV
E1EBB0YmfrjMEjrIj61vbKR/3S5e4Fbc4duE+Pelb0+7yPvhnqRPhBiwdctUQ7el54+3EEZdCf5p
aKCOf4ifVv7DP+mRy7DO+gSOg26CA/6P87S0JuyFtLyH/wAaC0wcw3YOt7zjiDVH8hDUvS/ZNBV1
njxhgQUTol0xZza3fLxELgOmoHPbvcoEyA4Yd2FQQI5qW/SIQgXMkt0VSNx1JJKow53hob/Pld9Y
/sW4WJJTTbDeuGuHo8+zSy0Smudqi8/RQAuluUOxLdl/WNuLW1wckuAQ3dvW6vb8UYOfxPyljE44
MCkI+a24R/96iWSYl0Tis888eiWiILN790mQoX4hEMBTG7cOqD9gfiP9Bg37Osh+W5OwJ9SOFJPm
MpVU2iPcpb/lb7zDnC7dRVfj8pbRR5rfBdNVQhDm8JkRd9ZZHFB685idt6w5kMDZXzKedJNw0f5Y
/GqvSnFQusfGlV9udMvXyrD7735C87SRH9CVmi01++JKu8piljik/iNIrH6P8SQY3aQ8GDp2gG8T
4B9JDxQw1SykUKmumR5l+Z65MJD5fIg4cWnnNPfRkeY3fwsZx6DO2LHaVHw02spd65EjVC+Ms01x
QxqEQpringyygMRn0+1uw7EgZXWQnI7BP7Frsg8JnMFUrNj+wSSZSUOUgyOSsgsef5Xxch7hyW+E
7X2PjHkHyYNGXweaxYQ2garqdhtfM+mOhD+1IqDOnriw94iuFepOOsuk5TMod+zFpOo9dTd9q7V9
Xd67JbgKsTGXLuu5ML6VSQj6fJb2I5vhzHZbUUk/fKjlrezrdYa1rwUuCDAoSt2a1ID616ho6uzV
w2feo8fxM6ti8xLIGe15JQk7FamniQMSFy8m7GYbL9aobV+ee7byUdTIsh/gMZAX06RkduNuVA5h
lNNgmu0SlObCjOqKoVZIMB6x6JN/xuDKfF1va9IKJflAGlxGoiIQu3mXp7OMDB4RSDFARaC52pbL
bSw4o4pF/UCkzLo1mYXgNVcpnkHSeSYCCGhJN4WDEh1WK4z9uIsrH5W+27Avsasw5qF9SZ262TJZ
aeiaK3jixY0QHzTjizfAiJcSPmi4MHWI80pDUvu5UcZ/Wftl9DImvVMVUHYuaOsJiZIBEWkYxFAy
klXcsoTyBTP5ViRQEPFKqMDa1M/sVzTLIIgY67VOm8RAkyJM2lomLREyeQPpS9w1bZDi5+qzr47c
AIHfuwX5UCZzxyCqazTfKkxLb5KmPSkIeVaFF8GhxGhTcoEpQnhn0jfi3ej/I7Hj4gdUJJo5UBnm
nLneBNIXV5nMNKepFwa2HBB2gLlKXjkQFMQ0aaAGUaL7pAEm4RCLLrTeaeI+CaBPsI8kOdnMJ2Au
Bj6wIWWItiuEfjXwqpQfKiZ3Ayxmxi8fUwq9MfEuFtgrhWHXwxyJ+xzFygurtPlocm+p4cu/yNnV
0StkFzP0+KM4UIFiL7QIEkZDiyo1VZ1kx8h1LelLm+xpa9QbeGr23la5438hU4h+3HpP+C1IdcoY
hFJ9A4pYvEV/bWUZ8lYtCAc6FVTWqRbneLHazVTnMLVCIe+6naq4kcyRL/wZ4UfULickIxHh+MOp
fIZPSk/8yY4vGnXAwUt9azJSp/dV6ZoP8JCQW3fwxPlQGceEibWkd86LlGcdbHsXeF3AbPaWX2kz
qABMZacTsZaiicVq62QA5Zw97aH9p3+kutMfNf1Q/9YlogtEn5vmjRdtyHekGJT+NqTkZfWo9iER
0wmxVg4uRyIuB1jSv+CPB3x+1saFolBGuUbT7RlmBBiRrVg/ELZb3U3pWN+GbfA+L0ZKu8c3TwLX
lZqyAV3Qg/DUZWQnjGM8EfGeKi/DeBCWVL0EmL/ygJyQMHczvBXhURaPVf2mBC4Ge0N+NAZRbY4G
lAM4ptyR/3A1sZEOHBczUcBrODBWqJRBONml+pNajobjwGA8Amf3fIV4BBwqbpx96cKWy2X+EMiz
AjEI2EOF/Xw3yD0319FkkwDv/9KerdDtLm0EFjrqORDbfETTP7M7tu2ZOUOhqhcAJHmTARxoqVs+
kKWObc4YiP8xJbAdFigAevXS6odBgHVn1JTfwQwBFrNoa6LCWsb3ab9UjbEkqJ+Iv5vXsAB+FK5e
K9gL5dgsqb7F94C7alwd8nfBI5W/9WgcBmCEd2AIoQaJcVJuvxrxIYVvpPsWZNIRs0tuS+ewxdC2
EyQv/Vyqtxgpg1ISdWhJdKMNEU7+H5KwTMM26yfiE/p5qQ5FKTlueKTLf6D+/D8AREpk2oKVvnO9
Fl9ZdRoNYtc+Nemm+Gy0Xswm2Cu0XDftQT/n1XUx0AvorFWE+X7/2TLuR7zGjfTlR7xXACTDphEx
m+OKfJDjrsV7dbopuBS1CHomww+sAfBpiC7IyBZhPJroPOkGOwzKuIRqJvUSZatNr4c2gcSLQ6IE
myavSBIbUvxQ+zJJDxIlKii0qle7OOUBbHQK/OR510JApMn3wkcwTloif4asYLohZaICV7tMbK2m
6u2FzIjm2xUjfFwlXglq39T6MecTxc/kyt1IO42+Hio30Y4T/HMSoDzos01i6pucL4KiDgSa3G/E
Y92gBAL1jNaYRyd2ADgBuUzJMchHGn5a1KYLwjTfCoD3gjOmq8NNjXPE1MjU8dBqs7kinB6JqFDu
QvcB9s+/Ki/ainzcpEQzrBo4zE2ceStPQYMXgF5xWZNDRDQMLnMPdcPClRmEcm/4RKWRtwCRDj7+
InRZ1Sf5q4sek0EWzKabPbGEHqJfpTnwYiTlnQkYnFozuYGED1O4MbVCC7Dus93C1crsWJzBVT2u
U9C8LEbMy9cJRyc/K5mMp62W/WtV8vUPK/2jzr8IO0NUsiGeuTTeepkKD13gawFWHLd1+ewKUDSd
VcIlmBp3L3feDdyIYE24B2LtQoxekfhd9KNNdSj+oXVBGSJtYtkR1LMBGiPzKPd+AJ8xyoqU4hDj
HyAbovMCWxi4WnLmB9R/moImkSRkxdsM03bmi7T4MXE1QAcE+RVoSeCbGZHJruvpHUyADoWpdOeP
4VUnFhg+/WcasKlPz4uLiihszzgnobbN4N4P9hJGBvBGIBw4D2m25PfwP6AZbmyFFL+K+qnujmV/
DdUTMnkqbFnw8NZo/bE9VkBEHEILgYpGjoOTCAjoe/CiTUJCxsqTU7tCZXel/wCse5KBKhC7SBsx
Oq/qez+/L6mZ2LyO4Ln8ggQVxaCcUWh1E9n/pCAo2sUkqw0DM49B2Tg68UmwduvgziVeVtuWeIrV
YdWeODfhiSJ9FxTvpYhoxkG93INzRwRdOlR1JMGRpgoS1//C6gh4oP3Ux3Z+YJJuJpABa/JIFftd
fDDBjfeVXgrAVHxuXIXZ5KXyPqcqQnlX+d0yzLN4Unp/h10AI3Or09ZjK/0rEjYcoe3gqTq9pbAD
86zztkDhU2bKK0LohZIGFvFqtKlZGU0Dy1tVRI5WPiGucsIvb0Hk0B0rU6O65O2YOltj6DvAtZpw
axXCqcLcXkL0qnIX5poDrWPQBWl0Mi8y86N6z9Rn/CmQH+xTLi3uaELpNzNbfOWMUGREzuBeWUCj
vxkkFFcnW2q0rZXDfIbqEi5p/QkUuWq9Rv1SZh4qdc//4QcMYrQF6Lz0Dyz5pfhkjJNws1KYJcP5
36byOsB/Z7YqPKc7ypvKaQPE1FwFHGxLv1NBp8cxaW4i6aewCtv5d6qI4b6J6CKrdf5bRnvEjDP7
6jGNdgbkOuEQNNQuj3bz0SCyuiJKbaXPsftH1O4h1x9N4Mp0Uw63lbmuUD4DCjpExYpkmqDXWit8
VNIxQ55r8kG9F4qdTw+2UJnzr13qEIyrEthE/+biBbFclr2K6k0vziWYKb7cWwqiT48GscHNaUVx
No8F74ew44ubiJW9IWTLXgx9APkNLWyBLciHZnyC3lzT9Kyquz45tPFzvJPqIPYPAwm7QWVKfO71
YyXu9GlffGkSyoGlcZhkB5yl7SFcHCfyb0fVimqLAoSZ55fkKN06zQnMjfJeFZdSPeT1dgKfpXg2
cM3EKTuXYQ8LAZMC6bokUE/ZnncP17Jo6R8izdFfaJjx7NBGS5zqunnj76OoFQQnJeeFRYLoFhiI
VUtqPMITwnmIUA2w39H2ycnXgZg2CevM3ZCIwiW2f8mPa43R68j4S+Rno0UbJdjVwt9U8dcSizDf
OqbTAFbXr2aPSxb6qWHSHJWTxnMf8ffEWX30Vcnl5ZraCzE4vMcpCXYm1TMUxxSwxONa5ptKp/dx
2PjUeRjoNLpf6Jm29ySOe0mloQU6KkLhSMvw4sgKSX0UjEWRQVxw/wdhLUN2DbQfDL8YX18C6IsP
JzKDegbxOZgO6VFRX6H6ysEL8qqzq2VVVBRoZdpA/rsqWj+22wzkGoAO/sxAHhFYkUb1pYb6JkbZ
gMmS8LARJQrCLZWxHki2jcRtk7D0xBEiimsewOcGZPLDNpN9yHMkAvazfEPrKV/BfJjMj7okgk2z
fAoM5acanSX8CTehLzfB+KNREzBksKLXhDd4As4Dws7MnRYUrlQIwJv3sfmEp8pHkwfnxjg+8CPq
5XPgz3OfrQvaSznwwmJei+lVj6mxZ/Fuh8H2oAQlgthAswiCVIIC4Jo0d2XNKWoIhqNThqkkVsRq
0hq9EyGlbolQFU/9n5ifx8wtOCMUNDQHUf8pv2bmJ6Tl7bWhyCRkPS0+ZjhCmiIkS/iMEYH7zS6h
CeQ3QGmevxO6EzqT6MzI3jHRvZHwVH4tHCHWpmAr0iauHUH9Q0YyTPl4StedwNDKlsDPJ6uboaU1
dPxjZgegJ/goflDpFPxRBQIURWl4RdG48KZFPzkYFudeqeyD0Ul6gpOP9WpfWUV+7jWnq84+3kv/
XDXvSUWSL8ofkTgJpwHSz/N7Erqh3thz80/iG+0urGzL4rxALoJdA/y3/Lhc5YlDf17xmyTIQ8/p
Rag9PoaGFeMNqIbGXkO+tqmjReWm1f5WfBoJKf2tgTbJCcdTJnrYYGFL8dB1BNHwBjpQMXJyhNii
0gdWaeSrDxDhpTnChE8pfiocJGH73uVWO7/p4qnCsADowo/3iSYj/1EQPa7ka5VbUsIZtJl+WmrI
CCmCbM+DDy3P+C9+ixOJypyunPwqRe6KO9DIINAionFeYdmJdEKCw03C71+c0e/RAMLH27wPSrqf
YEfJqwZF9eFxpL+I56MDItCjDrgARX0vegOHdASzpl6adHa5h9vYpsp9iKtNxpjGoKBHJ4OdHl/8
CODIdGCULoOIgiyWeo48/4IVlUcUyvo6VIiAbgZcjWjQpptePHPe+Jh5oz2Hx8gU1oL/p3KbJ+I3
5xcVBnteimpm84EJofgeYy2iMxrn6BGMEYEbA61s3yX6yL548pPN0WmZuX22ugpJn4fujsoO0r8Y
+8kO4W67CvyvUb2wDJ9K4VfSEcTHbxKmB044hmNW5IE5XuF9GwRyYESevCNJO/C9ysaQCFViohS8
AeC9pAWKWYjMR4R/gCmMje06/p2Ur2hFeK3KDJMfYUIMgLSQzrItihuluAGpCqRHq+6oXCjCIehw
3sW/KTlTrPqoyGUrvNDVNQBPmUcwBwLdR+iLxJYIWgq2yXuGaAPdrFVUx+bfSju8sOJq2ATza49q
iZEjG37BkYJvLbLKd/WPsMTZQS23+mSxNBB1ANYFVkda9ORI+htyCZ9EwoX/Ip3rnO7ItTosFfdE
nFgk+ShIiVCSczZCNGkPfl7TLSs4GOTQS1YfzKD+HFKWs1MHgbJE/a0AxCpUbGBcfDL8ddQiDTvY
9WNFi857DxNhnoixOS7E5ig78XPgyQKW3bVwtyRoZp7KqMJksTq2ZwPJEPTLkU7xQ6Kt+3Lbt1sS
HQTd08zzkpbzwFoWfxhUVFbONG+Dv5Ij+7TYMrcr89RUG9qmqNupPpT32SEFbwiOrYTM+cRTRMVd
1h1CUM5flRmP7BH11akEPweECa7HyOp7F0s0r7X41n1Gu4Af986q1mOT7qgdp7aqPbBLrlui2mb/
GBQn49OgX53eFVTBKyzjORh/+8RUwKov5A/Thx4VfLtK21MBajWCoUYIR9m4/V+uQuipES0NYJ7I
scNijh51OlFtB/iGXI5mGYTbfIQv5ib2G2Zlf7BgjIHnGGVT2ij7fwAeeQCqgBMX7G7YvavXEI9G
qH9XwoVVOa2OhP/IxGl3v3X2xbHDhLAveeh/Foxq3CCogaygoIl2s3dMSnhZUMviNBT821v2h4+w
gnik0+tT2aqqK4fUh0WGlaLsKRTUZB8iPtnY340rD28dyqMPKbqAlBQeevx2IOxyPVWviYOAxSrQ
jnr1iT8jq9gLhbXRMdwRfCp1x2SIcRkhlHDH7pjXyBfYyLn0G+R22EIalaIEMFVhizmYT5LggT7k
enFlc4+DlaIJ+izZgMz8sLAEU7DJYS0wMLjsRKw3AeON2P6ZD0T9HDojmjrjbcUPrPBXDXiSQIhg
f3B6JVfOm14/yIgYPOWLlkjkfdqzikvGlh1vTb/lrWczonAeHiLf1BsCAzxITo9BhoB/0+6TUz4e
09+ZEASwxQ6dBVET22Ym9fBUE56cWQaFXQKvJwjmMUFfpgWWeR7k3fS3pG7N3uooKXRdmdzBKT4b
Hz0N9cjXQY02mb+fwM9G4cdUWBRczpzhpb7kyE60YE2tpahfM/2RdM5UvGXtN4Cdke8j0ctuUb5r
Sf8M3phTTQwSxdkgQoArMHI11a7QLGyQ2AFtEM6yYpWnIgQhkBso0YazkP+IDAZy5SUudaSOsL7s
UDGQEofNZF4XAGne+fEm/+dLhD0Daen1DkwMHcVfmhwIZR/Uj7R7zxqHoKFA3KZABI26Q6I+VB13
8yYa2YABtw/oKlDukmUd0EPYO6QgZsMpoCzGYgnTLHFp2s6Gb9236rsGNAZqcwhvqw9ED0awgz/B
ab0ub7oNHlNs/MCLm9fIZKlNB9N/iAqQO1MZcjefR8OlvoZkGgh8ms8rNs+5w9ZKhocU9E4s/wxX
vubgm/pFLf0AnJ2a06A1e23YZeNBH1DareoPXyJ++BAZpO6ZgqXllG1tU1bNyHAMcIcV9wmatjm6
VK/GC+d3ROhOo3gGl1DCt4obGVEv0VSESviqS+kf4m34g1PN/AyoCmUWyk4VfvirTwM03N+o2F1R
Tft/QEZJ5IiktNYXsfpAyjPAkYNNyfvxg7xEMf8Bumso/yAOnNP9lCFCqE7mlbxZHzpT98hVMafP
ULhjNUySc3Bn7B9IkLH6X5lY20V/4CFaY1RDHLy6UqBeWyN9jMv4GG1q7G7V1W9vdYJIXEitRieO
1Z3m3WyAWknnXt6E5B+BIyUnnemJH5/i9Q9ftMj7SlT0VRd43NhO5HsEk6iu9eTRf58VlDOOIl90
AnQLlP57bLV8s8ZlGABmSFx3S0zfFxXHzVXvT6lFl2koMPQQ/+62q4eZurhMZ+OENz3bNPVFjv+q
dD8gtY6KWwnhWvsf5GeQ6hdw3s1WEXnjS6ay280One+ZIQrdmhcckdlm9DAtDrRoEKCOC49oaxz1
/MWzejbrfcLTTuVB4vLSPaJuDyVFpmZ3DTVXofWMwoRvFQqsIEiI7t+9UmLGOrXxbcFkXy6+89Lu
4wdqrb+Qne1nQu9CdRRVTQMl4PBIQfdoy5c2HoJwN0vf5IJXwVbH/AI4FB1KmoB0klANwkX5fDII
yMwGjxIDG/R0QEmM1dLwPT43Q3ehwVJPRf9FroQAQb+TlGdFTNDG2N60G1N8jVwT1oXEFYsGAYM2
P2UncthwTFjtVs3v5AJvDnLyHCU3u4gZId7YKdkbGS8yR9khNEXz3liy6fWGFd9W/+TyOA17berW
fn7mGM/5t8PcDcxtymub28gzMW99VQBAxU1QuIfRGxOD4qU/UrZpcQZpl6F0lBia0UvP4TlDIrDW
CIf59T2amxZfKoyqNTZEQk/HwXeVjuCVa4ZUG6lMspHM79rfdlm04TPl7U/nA1GbKD8NIh5JQpw/
Bc1T39gA7jU88G0sHGX7f3g+qx1z9V2yuK4LN52Y0v13v7iSRaDj1U7fJPPU+5c+/cWLGkDs3Q0O
EqW+BZCjEThFtz5QoIFYB2nJdFZDy8fqmdloFLJ5P8Y/J2jMVL4S2xJ2uK/3dXvhJcATabzFj1R+
GxrHvInNRykRcUie5IV2Tfp2m9uw2gPod3DQq87TAYHtsw/TdzMo52VtsTt6z8d1jT0Y5Xf5NpJp
vVprLbpMkV9VUDer1Wb6AKBpkkMiLIHYU+LUIIHDTn/m7QV7VXkwMaqx3hNQUbtDvNfI0b75XDMk
fN3G3b9k0xdb7ihTX/Oj6/HDZM5JK5cpUkzd+cVY2fNFHaXqG1o8/2oASiEsWPvqW/1WHIA9X1gy
9NWjkCgkYvqAu4W8rw7Y08rYIWkNRIcNhKyP9wGyBiQ7JNnHnQNLvWrDHpkT7E34PjxDg+4Czqx1
oB80YIfCViD6bHFgqztglaA3Tmww4Vq8vfIWmfY6aEHWKQN89qor8tD223ZyeuML8CE2bFTbUD0s
gBXLXGMHOlT/eTh1LiBDkB9CbJjKjU99Y+zEzAqiDcNrz3/fKpZFyjYPor+nqhd2B5Ulx1/TnUUC
L79NxSVrl3il3qPdwcD+sJ6t8jHV/wz0WlirCjfu97H0qkYidQ9Y8P1tvh+Ut/kmfLH8i5RYhV5L
vvhuFHg7MYPAldgdKvfBNgG+sp3E79ppa0Pcok00epZzfuWUUmgi/tY0SFRcubpVbumUz/cIhHm4
Ufwly9O0wl/0JHw/jG4w2VmibsDa4/jAWN7JHrqJfDhC5miM+csF6Yt8MjQ8qMYrqu5Gao9O22zb
ftcouzj/XGE7NxD2VCCHxtafPA2+S0Z3TKQbDu0GDPBroBxIcqlEXDomNp20y/UtCdIJH1KnfqZg
NUD9FYLRwsIHtc7LW42xQGeIWkQrfEvhwfhc5b/A2/JybiDcLfCZ8DsV9K7AdCEt6+gBKmjyM+iX
PjZ8p3N5JchTxoJSPgrh4szdHjuVqiGqhRO7z/b85cMXE4JO1y25EJB22ALpq6CvVI7pefTE9BiG
f0DsK/3BpkrPBGl0I/Uw+Q2FFQRMLRAwv+mQWJGKLzebGXVEFIDrg24Cry52jedE643wHhX/yCzT
hz3jPDK43CYaWhBo0KP7bkskWkbLjs2YGhh2N9gVly5WaFj1iCeuqp9ShKnXzkK47Q5tMdy+uKWb
MYre6ZKrhiMKcmdxGFI8EjS/HT8iM88Ir4zt6EgELSuEnj5z8Z70BfGRlvRO9IB6HS0i30vNNTNH
ze0S2QMo0V9QURfUfRvVqd2GP5L6gwmSUxUBcFMfEDmiOul1VNswH8VHUIJ07sZ6O74X3aEoLwiv
JeVXmJzklGTMMBf9AeJ3LSRKNiH+PPWPfycMbeWf8RxePuJLKrExI+xRs50j5XPl1p2rKxs+hRXn
AqYr57hyVaqDTj58VCRea+RUsVWToq7ILxoR1/QWkVkvs7NiixmHB+SWaD7oKlgxmkWWwuFCfyq1
gWx3lI7pZxy9HfUmIKfe3B3hRYX/Bv6231/9YgeElN3ngPYc0hOc/5F0Xr2ta+cW/UUEWMT2KjZR
vRe/EN6yzd5FkdSvz+AJkBvcIDl72xK51lfmHPOd+qz+JXHz+jb/tMATCq8aGJ3AaVNPk05aWyLH
pkgO0UO0K733PuziWihQLaxynN4MPJhdm57EMynK9vCVQuVm3bNkdwfmHfFDwZjnaPCWdV6I26xZ
t9TdJIWgVm5sotdnPwV1NXfmKJ1qnp+FjtaESbXuRcqyD1cRKojZKvssM3ZKLzsC2/V2hvch6zas
UVnNopkY1yCxZujhZPHI1KSxpIsJuLM9lJ9bF2M6c2qXaHM+MfEuQryuWXPa+Cvr3I1TNzxpIEpF
HJfsU0xb1l22tDWyHww6ldOyXypRKIeSaXF8JIBvTqjewgUyDXJSx2RBfF+pHIIDBwFvc82wSRfY
rn8WWCEHtDHxTt5+9sGWocxgrBnCSqzsg3rJV4D6I9V+WhhEZ90gVmb41smhDy6xQk7HbI0JxcS+
RqWDvHZu2tKmZ3MLiENwNHEPlaTxeNPKn3d9bSbYfOM+nJbPdGS/l93i9KIzr0QgGbgdGgPQOJa+
nK2/O/H5wuzDn/ul/ecbAb3C475ORi9ZYlMhbDNLvezSwziaBu2T/m3CS47MfEmNOOoPgnlpNdXH
Gx4BAW+wlvVJA8KyLads57DehN+cdR1Tbd+IrJmnPiWgFAsEF58n9jvxOB4BaIAFB+x2i1maP8Id
D05CcHu+wuS/1gk4fgwP6OeH+O/zZERTUn9Mxb71uiNEdFuU8saWbwCzLkPjP34gTFr4sD2CWYLD
a62uzdXMgs3Kq8b8J0Ot2brKnekY09S+2oerAXo0IEZABbO1QrX5TSgZSj8MR/Meeu+cze6rsZW7
vpNOwRdFC+sCJCHUM+K++HnLc/7F4qS/oqv7WMm+2BsAfUB7nWPcq9O+Mm7dMHShEisxcywrP1SC
9aIlY/5N0OnMHm4peyb03T4b7Gjan6kIOqd/t/ofhYaLGdnDYDLMCBcCGvJYZ3YfSBW1KLrKc4Ld
FMFkOdc3lUME4w4cxisCFGaN2yS2SaGx0mOqMd6YT87Nec2Y1CCLhsVG8kPBi95UA8ccWirZg9w1
l760Pv+Mh/ggkZI+e8ucpdtPcWbz8FCQLM2dnZ7jc2VFm2xTHKQDoj4qGq/7ybbjs2XHyeDkCygM
TyAeZAjPUBLVtQEnfIYmCewm0efmkR1Ge2bv+sOEsP0hk2eub3veiTV4HhYdzuf6mkIL1cISyWN7
1D4xwDW2EZYj0+SoQov4hYKJhxaRBCt+GpsJ/TuvMrs25/laH5kxz/MfJrvSZoTTOLEOLeGPTA08
ZLyo3B/8ZJN0cRyXaGg0hpa3pID8Y7ecYKzOUxJtFukwzy8K0h7E82ge0FxQaNwl+AuMhmELPukx
qh0Yh0hzDBDVGImOaYmAn1OArDVbaoD1OeqJITsekmmxBrWZnlUnSpcZuxWa4OdZbKCMAWs3h6tp
3XnGYC71R+EWTgnVNtN92URr53ItoEKttIWBjIa/6ZvEevkBpVtI1qPI/tOt2bRmbh9DZ7Gk2uHD
hrVZyCxO2ZNYhcTtCzjaJgRBhBs5vaBlwzZzCZGLT+SEcBWh7ZvNAB42q+tcHYqHm1l15fDXI6jS
NtQ8erP4GGhxae/9ujuGkh+Nq0mwJGyYuMCURVT+/mzzz47VHAELQ3SkUkFkLQHtWTPN1B+Ugo2r
l/sPEHH+N7LdtO5AxKTg9Ajs+Xg1CWOU/6aky10JIE62iCkg6OfwgLAWZsDyclV9pRZOG65yTgpO
s2DaCuO+Q8WFdMHsHfHlYzl9U0hgckitkIRbnC3T+AKrbsYSy2+CDUNGgQtM9prIyxSbWWlleibq
j+8p3210wRTNEWiXxfRA6fl0aCIrnyQtzI8ZbreOzvfe20nhjIYvSR6bsJhmIybxns9xzkMuWZ3x
QKbG32RDK5E/RyQ9C/1X+Y4qjpt6XUk7HvfMJnSRH5U/NWcalO4TRmFrwAnUbGLsiBQnFo+dyNvb
bG6wAZwyYE/itnCu555GfzA8EHZnOBZSn1oCEzuq8g+5D2xcy/pGvRdzNrH0K7WvP8T86pcBoCPD
bppbCp6UmXxB9MBdr+TH+l+CPMqm8BsMCek/uVYXhjrCa2eSLU57a2fFOiGZRbkQcgmVoVMRoaKE
x0WHd97L31dNuqg/wk8Y4AEt/0V4PlRAucJdxgmJz4A7cwW3OCkvuDfgFkJwC8VLqZJ/yTg3ttKv
zHRrwxFaq9+0wV0wfFM7xuH99bkJZJWuAzLg8HxNIsejKezKfEGzAZA3ix3G9p/0681X95Lqra6h
FM1/0KxRnYPdRVcYQg2CBOqHNb/Ii+k9c58XRuCB5oqkWTBEZDc1MCfH9sjOQGr8muvVNdgHMlQH
Vh3ZhBiaBgfEJf42EUbjsUlP+q5N+FPyXxODBc8XC392e2IJwuCP9UzUeGTI0HtyRKTwO+b3gLwJ
p+aUjLGufu5v5uZNyAE9zflMYmaEI8FMZ4plEe6TeUMblrB6YXxJh07ukXpvJ+EKZ2hhCzSEdnaq
Z1vthb8UBvOM4cIMg+0lIfAB4+RKxhiDDyDgNBDsTzcwNDrJtL7ERmWsd1gUroTxVvwgLygzbhbl
EYoMPEoKCwm6TrXXaxZMXIsEh34WSKQU9djTAfGzc4MEj1e2qXYt7gnDwdDM32T0Pvl4+N2/DfY/
MHOiDcUA3qe3rZpz6Y5pe4vCBSjihBNAzwLp1tZh/3+wUBMIOI3nGRDK+8pY6GDUgl1Wn5XiESBI
Zg3B3SzpAvT6NevuuOQobunPHATPbbEvfE1FLcgZrPyBxuDgkhEO0yoD0Rf3VB7R7KgA4u0WvMLm
d8WcIkEDUW7wIeqvTcyrJCjSBqf7G8tKzSBXjVdsuwjLlcoLioEfLNNCQpCsbcor+IXzz3CWWch3
gUyq1LY3DrSJ+T/mjWQx0yA26KqV9Ua0qEUme1NDoexF9Rm/haDYCnvIfq76Op8aFQDpP1wgOyE/
sYqmTtQ+a0O9BtyoM5ulIWPujLuA5SW2KMzcs9cRvaIULhaVtk8I/NXQfqEiPZDp+ZaXunQ2qcNq
QmzdAVwnsuXj5MFjtKq0kAIPagNXC3n1mKA4PcwmV8XgAwoK15Huab+gS4JDQnGSFDtCtetyhZFK
xHols3Oa65Qn4jZctEi9py6bu1BnmqAAPIqvWbIXWWBMTcO/QPGJn25Bq1XRbyNc9dlppNW99EjF
cS99zchMs6D9+IQ+vBdsWBp2XZOKapetScmGuoEZvOCP7jVsEAiSyFEy4+s01ReJRvdZo707L/OR
1SCCrMMDUdMass8XCdAylMcjsH/Qc+diEmfAamDXS6mKSBG1mqSeDdZTTwLQqq3Bg2VaJREfn2de
3HXOYvLLTf/DQ4ksoZSPAV6aBOUsnQoMvRHoORBcf1QXSJtblebYN6oDWLQRUR6JxxBhu9Unf4aa
Xw0PzM1mb5s4Ol+nd/pbVv3kFe0VW6j/JERIemGrGXoV590it8Fo6jb5MsyItUB3hs0cLikDuvLZ
EHiarAURWp6IIlng/12K78NLo60CEvK9HpIbUZYA7AjOyR36nYoh7/yVLjvBlUi07NefkHwdi+CL
t841x04KG4+6z1GkJ8KqJuTmnvLSlSGGdL8c3KHdCrLfOGUNfhaB47xcjwIVA4MFn9FB+0+abRlA
YLQZMCCM1B+42DA5jPNPuniB0/QFGw5LnZ75gvHhyf+yYokIryT2JYjcPkOyw8LUfpMu8W2Sy5rz
dBJLiedvhk+xWH+QA2JFOmnyucyXLIKLteIGglOnSwUHACd8QVW0Za/xrcIWfNX3SiEKwSvSi4Zd
UfQrAF1YkCV6aEb9gw0wAO9rAWn/wehCAC0WT2vY4oyQKWDUg0PqLB6Mv4op7jr/lo+EHWO0FQBn
oS0Cj5V8fcjFEX8HZbKWAjzTwycybYR2fDwSb4gq/KJXrcV/wJpQN3XtKs1QH735HyNKLyJ5k6OT
mVQ0JK46/cCAEpdTVIDExmkmZNu8NmDk2ywlMzeW9vqhl39kBF1rWCavAKEjY88183Lxp2CZlK/G
50fjlkR99tefcuU6Cd9gDJROVrF6uzTvdbNlhB19fJ6mGTgOdSHwK4kox6J/puy+UfhV751prhlJ
8KLYBpbUPx47pKqoIZH4lXMK9X7gobaYfrctzSZuI6byc/R9rVPqPkUIdhqMbehRKK+IAPnkyw6d
CFPKT+QSUhwt4Ftgt7uhSXhnz3ofkdI0uyrXKtzlrdc0+2+u3Dc4LPEwujNzHtyjz6MO+I4Y8l04
Tx0UEepy9vIZFfAUSohSZH4rbD6CXXMmsewyKiZnzmByNN6i7Gl0K43c751p81vUhlsvIA/hzZBx
e6LSscHcoXNDiJ0sQF5ZAksErADsFgEAtud3vcH38gYvsQRIB12kt2QGIar8g6mAOGhuqu6BK1z9
mXaq8Kj6C9dMPSk6GJZpKt8z3fFeyFytYznL3hHGwyG+Yom+tvISSb/BdIj6wOlQIL+KYpXivMkE
Vqe2WPGCpL+S/9kTX1bnVPm8MuTckC48dlumtWh2GOISPvF1DeqV/j40CGol+BgMdOZ6dWTaqHXu
H29PKuwR+qnjHusuIw9eqa4+Tf9enZSOK+Ko/6ClZXEHSSRQLlPYHDiLWbiuDjwdHOafemGi7EDv
3YuQorwP/hKHhVFNyBoHg8A2kTZlUuxseVSWxCViLXBmyH0XGUva3Kl7zDF33A7oEhmrvhJiP231
OZOXQ32Ig62k/r66pYIhndym3OnEZX6tj1kFBdjqZZphLzJ2oYhR+Wc6Od4pM5zA1n/kclmxF0//
GYheUkSE6tufkffI1uW9AY7IZJ7tZOAE0r8xXCezlZLd4Bu3yNQOcnYmZorNNOWBD1obwSiLxPHE
qkl+nRk/jbyhM3Xx+cXKjFL8pmsutJXXFgag/vtm6SJru3GqYiEDB+ScjpeMi7U4GTSI2g+J09wq
fQ/uolz1wTdeh2dN+h0iGVTPu/GefItYZn7yetnuaJmv8uiihs2WYrWQ0DpD21190MlF61zPmSws
ovHcfKEGZtXovNAhs2dQs3/AElBDokHQDPc9cKrtlPhnNj6jAx3MJ/3JajBzXGXEmDkC9gPZzYaD
1NkTqeX8GTYlF7DwT2NX1LiEtUIvERclc2sGrNS1VrNs1yr2VTqrU6GiW7KM+lC7+QlOW6Tt813C
RL2zsFqyeiZlFcHKPNxx+fcrk1/xl0qGKR7fFW0YU8nAwPwBehbEklcdkWFAJUjaXQjdDmYQg7wo
vwZsk7fJhSv7zdSdSQBi6wZJDHsQOMJXqlUHLUiHbdAyP6Qon/TQ475LVFLwUETVu5ARJ82qvBRO
6hPNUodewNMY9aDsmWVIYY/6LryGs43ZLDryM5YAQEgYwon7rZtLky1m+6/D/B45KHaHeiOAyP8I
Xzmvjsoz0j8rBEMmBzp/6cxWUI6gqHugfJ/SElzRUYKN8nGZFa7bfq016/cdd3yLnPYwyUldSWZQ
8V5r7Vqg076qz8LGDIApAWcJJVi0pyXiTeCMEqaukHmqy5CHGCsCiT63Ftt3Dg/VTviIWE2wOUVq
zYXmhku6fsPO3wueF77dCd9KSpOtwzHh86lxWg4sd8XZPfx70cnVjE6uSKDooOArYdMs7abw5Zn9
ylgCb5KZr8kn7e3TAlReQaCPuXsFkHZcDPDkpSpYeYlO+tYJd5uP2zC0GH0kcxZptvbNSA25CFIX
rGOS286748dX+bWhT7Dz+PtiXSM8KYuDg74LNjFM6j95iZSE/1OexX7c8htnp+SUX9iNTHoQAmys
/De+6Fv0y+vkn7bun9KBPMbhwO/taH/1tVorz+CLP4uwll1BIbmVj/WqvgnnbhIpRBs8R7cBM4r7
Eea6r/vq/vOYzLfgBfgnOJbJ/5gzlAk26Z/2NU0/OC4t9YeqnhvK1XCb/BmHZE1dwceHqVEsCWD2
e0KIWDFz7yzSe2U3ESCHHT5O1K6sfKmvmXhq2xdboZRZIFuTaj5mG7tmk8pbQjdRfSHfISSpdPHS
IoQisAzT26SZXfJf4O/Q/XBY58ZSLqh42enJECLWXQZ3rHJF4svMhbSMI0fNf4wXu1LdZ2WuJBuT
TXseck5bGEnn1biDRzCcElLPO6+TbdidJmsQbbe69CuqWy3DjDdNniBMGKMvb7ARGHwI0pLJbD4R
UEC02UADUJG/+I2XwRd5xcQtVDwjTLJ9Eusy1c6GRw3W9luHs8qEzmZt30ChzJyG8R76zs890A7R
CMKBdJzqGJuLNnB70jRiFFoWH6P/vqS36n7lmyz0xZ1uibr5gIY9nvmmPdtiXNuF9TH5QW6eGCFr
LST0Huajnn7wfSBYqUzvEG/wwk/CTiyS0e/ka4lmolO+ty8YE538j7NnnO2k/tGvgP50M58jsuJo
8lWNgDxuL/STfPry28000rqsjIphcpSAQBP7H1CERvDga8xHnudg1WB90UCEoYILHk2kOPSMzEpi
N/pqqnWZH/jlDim/IlFm1C9R+40bkPy1VPNG1a/RYvYTk6Lk2L+N+D0RrpWOukuUq0HnnB//o0XZ
DKFU//Vkmcu7zAgp9ljSsJfQRdyA4r+PioWWyrJmHCUP1yFFaBlSDEOXapblgw7EuCtW4XAzT9JN
/HZBc4tQZqLvqLgWHniA1PEMCSDn9ZGhM3xqaFpsYEQ83ziRWbY2+Eu13Uu5m6lfvY9kit6A58R0
UBteCOkRYjDrb6CdkejpfISf9Bkgl1+nICXn9Z6+ZxGti6fI/jixKTL4x+GJYbMr56NlLoRuwjFN
KI+5/aM/uhjmBKFKfgn2xJZpWVEO2yJLiljdKER3AZTXPv9w5U8y1D3P7mvYokea9HHXMCUg+BvV
G5qkR0qtmCz5Q+ClIFvv0eTDye05xbPD4g+5FmwcRoktTtvghrWJHaXw28XEIj8+2IioQobfPnFT
LDEeTzFBmPhpyDdoluY+QXbLZ9wHdsH72J7EFSUKv3ic7brhT/cnXfdsIjU8mtdXP/4OaWO/SJ4T
XfHzzDxUwRm01RQEuEQPBfSW6GBYcNFv4ERLml6aA1Xg528J2O63gbbBiaUdi3jPS5l5+W42Xsd2
NWMzhD2LuT1PXe/P/uU26wSjsuUVtCN1h2eu+Sz1HqbWojEV3v1ldDiA9IiUFY3ZDI88t3RwlVDs
B0dTZ44yfczLuvDRzfHuSeU3P4wC1qt2Pg1s+c6L5Nkyd0VkGiPXVILCCvij/ER0AdC+ZFvCQ2q+
WYWQlUN14WIf55zCRcEok9VNSHdicxib8Z7hIy8gQDh5zS9feBJN0S+SMJ7V4lcTz7NgL0mAj7n2
4bvjTuagHOKtxkRnMXqQTVFBzrMdQCwrpM2jmpVPASsN1WM24Ub77N6tOgCDaNhPbyZOTnvFcbcI
tnBiHXPOFbxQTm2JOYmdA2bDnbS8FJfZFlyDlk8mtfJZQdqwZz9kyzCOeXT9XHce1fcMJ8MC36i4
wOAMHwJyoM3TzaNYgcEo96hisZ4Rnwm7Zl27pzqfT5FmboJM6Stf4Y3rnShZzlhUrngiUbqhEAd/
YGn/OmPZEQSarlKX4pWHgjGg6dfRquD1KJieqTujXvKwpupORs+WeAJXMetNnfiXYRvKJgKvb6XC
nbluQS1lDKL8zvR0D5WVSTWT5HbJJU4HzSpvTmAwnxASWzGavjJI/8/65ffRNBCkU93p2mrkP/Sz
H4HDMxu/SCTI77pFqStNOif8NBtmgYbkxhaQWLAyHyvU/dmzPY+yZfYLmbur8ZTI739Cki8CmFZH
Q4Ovc+yQXBmNHzOmQ9tTbUi9l13RjpjZEZjEoWk1Fz5UvpzyoYNqmMcvOzH3Ex2WvTPvcnJSOHAY
m5Qe+wV9mbNsqnaDYaXak3BYhjaeOQKosOh02da+ziRDfSwNIBeFkSVsiQBUvEddMwVRDikt6fVd
7GtQAHpC60eiK1NA+ktHTo7Vx8Eg16XH4Srfo1u8pDhBXwdtpZs3qIat/GKw7MKijUPmjCiLitpF
/FUTb0A7OKwS44QM5ZXZbFZ9eRWSQWrH2rJDXvHFYP/zZ6q0FFgCcao/UJkHvvwwLeFXfCJCYBGC
W96AvGXJmpNwT8Rb8kEIVespMIB0mEj4p+1dHRKFSrDAjWiVdMXogyeDVAFMwXTMGNw6FPDn5J8s
HKt8Y0xCsZm8Ana2YQuvkbq0FO/JVRz3ufC2uxjdyobifuRDIBapdQKgP0Ak5xgBt500707FNni2
4bcw+tBsXihkbeVWPJgVcv22KzrvoXGAPGXua1zVaOWrlWn6WraULxnG7mNz1nkQ2uCkGAhtYoqr
ucpWKNi3j2A3c43oX7QYhxPNKA07qrgzUjxxJCymPHycakVeeklzHaBO+mxe5BmINHNSsX/x5Oab
hml7cE/Cr5gykv1escso+VgjUI4jG503AAS/O49FMh7VEAMf5hqnoql6bbV9daNRhZIlf2cIDlKn
PAKRR2+5e7XU4eYK8o9xRUfiENJgs+cmziLyk6/3psMp6U7QHFgPN3jDU3AIUx5qmbeLHN/MmK3Z
2HFSNBn0kExs1uHfSFK5+Qshn74kIhGFQRneVD4IF4uYx5eZHapTci8mwFhMw4YAGuO6MTdNOxGP
1P/xRjWYKpDPBsiHW95Ezu/24wIPr0FMjI9hkh8PBEbqpwvec13/boYlxQN+RXM1PIlZC7gusMKV
fun9sklC1ukGVCor9nhIVJ6QZk11LQ5OzOeskStEPRHWjl073dRNsAIvnfKWXUz2F41TZG7Ij4/a
IvEC0cO1gfQoWZaKnSLSDO7xo5OtiWpK+qrCmBCQur5I9F8IMiT2zOUfDCFASTfKhmkP/JaSzd6U
8IASETSo+z4jFxQ9kCW6ox7bI63/zK2PudfvVUY4gKSodjGfb4Rro1ARskFYNTfcYaQAm3y9uBge
ecI0mw4aTIFwaAamBBsBMwZfEdO7rbzz0KePJa5S+l5km7nf4/NEJFy6SGwnEQTiuDmzO4/yRlkE
8VkLH7P+B+kzWzIYaLMDTlCeFprJiZsWoot3MJRif6CbHjGYtf/U9vhiR1A6+hYqGyYXyK+SU3Sr
YaE6PR/Jql4nRCsd299+m/DZrSpgtXNhw5uZU+wFPjki64RlN7riDDuKyjx506LWGlCErWG/Dkv1
FhKxx1n16P8+J7jJHIReP1kps8kBTQQIRJ9tygASVdf5n7LNGFgSG8zticaU8no85tI3azN6YOat
x/yLsKdSUmhCnOiUDT99fswAHrJJlt2QhddL2zWS9Vstxh9kQJLnoRXmKgX2vUHlxe6btXfr1Q6c
cn+Yj/o1/1ImPJ/8FbIyCqgG8XF0f8Fvyfa+uDfYBKG2GhcgH9Uaaskz8nAnIgzARcfcAEnBsGFx
/cm2nNnsFKQHDTpunBe8fbvQgMZQ5dBjtQg9foR4x8BoU14yFyfFzHSmAbuxqV72BJz3lXT/jnBQ
DzuaVJ42U4Ib5hMSK5VriIaQnkmvkxfUMpta95Df48zdRf4133azZYe81xrs7Km31hl7UgAtE+Op
A/koYBRziXjVC2GSilhyv0ZQAygLFiyrQH0BVo7dEOEw0DhtNvc8gMUl+ElYyCvb+JL8e7f7j0fQ
6qQwkZa1BLQDka4D2H0Ce1UExrHxcTgvyFV2yhe9NyedGFtPablPmQR0iFWIvhbiBSSd+h90IQbJ
rExG7YK0mtN1jjI5xVu7qpVtiK79mG6KypntP4ab9g5AcolHx8R61+QlGm5fAWFRXwdxIbuNQYuy
I3kpTN2XjldxmPHFwDrkLACkd+/lZ4sKLDGJUeS0J5L9Udqqktm5/tcUNCvXFA1+29qR+pBkL2AA
I+3T5kwY2yRwSj6XJHQVJjbPfHSTa4vac00xgJy3OcjrsbpHuJINV/h41ZS8AuLJNO9tbEsOULba
b67ihDmy3gLMeB4YLQToafB2qZb5/kZam4b/KqKQybapQbJukTwLMcHUh57CkXsDuifOAfiGuTdr
nSre1K0PrhxedXEYbW32M1OdqNqyF8f3dUl+sShhqCFspfdeX+jQIySsEzoyuNG2DBWsEzrEOeca
BPFhiSK+WyNClCmDTyqTrIJ2lZaq3mrUlbwXOo5ptPIv3eYOj0N7+MWLAjq7Ptb1EsFWihyevYHG
/Q47wR+YrtAwsC19s8OdRMOQHCEoNqr7Qf+GvEFfVHNULTH6TUsT7WYZOVhjNcxn/JRsTZBXrXBm
vKLFO7z13V5cIYgfDhjYko0srLr8UFd+pt5e4yFOd3kN8pqMqM8EOz4zDB3Ce0QvOdRXWC0Kgtgn
FRJGUhWD01RDpOctYAcPCbXc+Yz7WW4IbJ5DiH3ZFjU1FjwCjTSKDPbiuLb56k2riICHp1begmnN
D8Lo0YFydTgE9bAzas+BgjHhl2Eki7qq2Q9XNIJUnec3JVp/ypQzlynoNit+L94r8USBt6RbjjA8
vNdIroYNgVXREkX4dyN+hS9/co1PXQPD1o/smgNGbTuwBPYIl5jj9ha6OewwH9MNQ1CYBTW6cZtt
ptWZcKvsBD0S/TyOtcngSY0d/cXcd4MrvZ68BieJiqaZ1EqnhNVPobyBhGBTYWBGh0PgkWmpxY25
Nrq6k4D2PYeE0B+7wIve/zIUwoxR5RhyI7FBCH+LbcN0WAcB4QkoTAU3FpYwGpLR58fgbSgEyFMr
UYEuBV7GfreXQvZ1HTDVjn72LZzkGbJzavuv1O2BbZ9fGjTUhNeDqs5VQYDYH937aGtCH1s/LbzW
XOdL8/aG/Wf3HHxEOR+CZm3qi4ZMU5tdfN9cVVQ6af37Ebnq6l3XIk2noJXXKQKtQjkm2oJGTkyQ
m8/86hdLqVZ7OXf/jHRMWKhQVvj8YT6oiffB0+QS+Oqip/GMCkgaJFEsiPG+wzOORe2vie0kXdO8
VsNKhEyLNbq2TT/t90jIIMi87rW8LNtnxzhQfoRvmDKxzSdodLC+IK6b80S8G8N6wRQJhTIpRvue
S7YKobpRs/vwxxrQJKlb/B8lSxYUgxpfmHAX8FnGVXVHUY+ZsvncyQe0zAfvc3hCK8xMAD0XLBC9
Ig0UbTPesckVNaylAk6RW2hr7IYY2PBy0W9pNpkMI+BJmdP5XqRHDJuovbrX8W34xcfNuPYZnwjI
BFtr+JdzzDAjSM3MxyMSN+zdBJa52aJDE6FyxsjVT+BxOcmyF2M1YmvjbF7loxqn5ecHWSi6sNHS
DU+aEBzkox2xpucIYtmcooF+QwScf/SFDvF2Vl5fk26RYwisJYBiOCbtFn0dIpdNMNxFxHnUDfK/
V/zIezBTM0tS/f6IZ7V6+VmMoZmFTtr9wxsqpwsRtVVeX0v0a62KbS5hB/idoquNj5kEQI+Z4flD
PRwqS8Qv5CYzq4BTheA7XbBOqjF7AiOpNwxeO/kx5n8SM7OEAS9UNqOVraL2Sekl3ugxm+pfHLsg
6E+YgPWCWEA0hlTtBqVF8ip4PTboDvr4pkq2ws6hfBIlYeEdQF3duHxrJXqEJwBMrAP1zRC/Bdnw
60m5wbalnnkT44kNSFBhosFdxMNCadwEcEJTahD+M9gKzAmv3XtyOFHjwGQRqbOGF/oYjp8pgu+1
xU6u0M1FyDT1UPF+5G0zeM37MDwMkoZ6kFnJITIKa1BuwLNeJYCw6kbkVPU+4bnEdcARjc5BhXhM
L6XDY0GjPiBnC1DW4Qzjr/YA+fasgBkk5uaJtTomy9kvhuN0Q4CI6UoqsfO1E+X3TvjN2FnQ2VB9
PRQ2+1ig+SN6xq8GkuvvGoHLJdZ44/4G2OgSnziCrNnV7CMn57s1R1en4emVwo75jqVpxN2hjocU
Qr1zjyfzIvPpHCi94esqqXqoTvuMvOiFYPwb0nV7TeAvoWv0C+Uvra5GiCp1Cp+EccxT2YfZQkME
kvIXJHiV9GotE8wwuJHhD8Gy51guQnNLjJOVyFf4ArMcoSQSIG9Xjhv5yowj3HzobXqUAeK+7fnd
JjcG9EJWTiPM/khgeBFrpBisEOtP50GMrQ6UGLMggTRmGOhUFdAUwH9irSbbOPlt8Sdzeby2wk8T
PxEXeR++MZmnop194VUMgV7F2X0o1oEIOGMSgMoMTchqiDi2V4AO+eturJHxdVXJ1uDZ4p/9PECp
4nQugiP7PB197YxHB/16nf4BSvgAGAJq+lNpv4W81yI/774iss1+iW3ABbknjIR4JnPJHMhAwc/T
0NsD6grK794r3weu5lI5zVDwQOmvf+v0ig1VLKAr8pk83nPQ36ACBK/u0Nju5PcmrC/dSNjAX+zE
TqIxUkNwOjCDYglm4babE085xLviFvyEwqIE3WScDZCkzks7AOjQccoP8OC5fZ/ZCsvhavaQss1w
482dbWMM5CedHBOvEe3XNBqQ4PxsMUFzzXEZzpZ6uEWLYFB2gLVJAjCRqD8cLTqhOCo+V7Wy1ZWi
7oaFrm7Ke/zZUhSxh//QVLGYcCa3CM94e+owWYDeCq2KAkn1KA7kgjE/wgdlnv61JcXk90hRAPhs
mEzFx/FNi2NNQnmqj3a2IPZAlP8VjP9kveTRxi3wARdD6y/5CpPJ9wElQtJ8o2au6IuR0G9n/VNV
9sb7S9V35UrtDuE/HoY8oX2EwghohGvw1Z+5ghjyk9pCv3SVhIm+jQ4My67an1539qIERg3EDi7j
5DaieY8vQbvuy+2o2Y0beWbMmjdaR6v3FsItjkU2pNj6WQwCtJiIWwz7qfyUq2BY9TrWnuk6hIY0
RwvwUCNGPJcUPP4+9nEpCiQ7LUQmervomleHfFrbobJCIPzNcLmSyQ/jEm95bk8y04dvVJYDqJEj
A4DSKQgwh719bvpDUR5zloccKfRv0UU+KprPGnNAg8trtBc7KH62AKPILnVXTj2+xjjZ1KkPkgQI
cy4tEPCUXPh/KP9xpIjQIB6Csq4Kt2MLMVcduurwPJW2drcvc3cfQq1Y9u+VVKCHJHnEHeb9b5mt
PtzNbFAdHXMUFgbIORb6fGI+Qr/92v2bmVb0IOSiAFUDTg5L74awhC479X/Ms7/H9TdNfG7QYjrU
a9RHBL32/FrRl3akzP9WTsWdGQsWiPwIefqD6xy6I8PqJ1ljLJ/ZELqIZt4s/9gWZvFeHOGgs9OV
iE+4oNuXwWzn21i1J0Bp7gc+4LkKISqjqYWibmko0GktGm1NEEO7JOgMrwqNLLYU/RkZyBiOyM/L
qxkem4gICVzub1SHiPdvSHLzuXStWe7DGL0FJ9Wrz5zVS+0/CFunz1+PQtjAqCJZN0UIemIfGjjJ
F+on7FooPxhi/XYHRNRo2+trMpxYkbevI0Oe2YG9dOP+9YGLvCTcxTZtAIx29Px1g86AmgJ2NWmJ
nadCrkUjVBxro+WsWA9/bX2WqivKZ9oweXRrLuewPr9GDA8I8pH3/TRQFDSBHljAG7nILWYeHqXS
rtGmQXUOOm7BTkRyVG090uB1TvU0I9WfyeQ4OASebgdeLllcSpiUZzMXxCEQEBwr8NC4TWZkbSDw
q4NHjK78nQEg4MT/eT8kSdhrBNFFOF31A0c+b/j/ODqP5UbRMIo+EVXksJVIylmyvaEst00OAkR6
+jnMbnqmPVYA/i/ce64FLw4LLzQZnrzalUpfS+5jekI12ubnhKfmW/WQRSt82EFORhFVtdZircVg
yvQr3c1klyI5slzc9PKtS/Zt6Sb0k8JPhg4fCmOvrJLkZ8bMgFhE7TLAadNi4NKu9KnQW0CcNVGH
7N76F4Z6dSBvBxeQb371hEAvGv/V33NtngFKl+TGxDwlR5kRuHV9ZSe4eypld1kKroUE0IIW1LGp
QtcxLqty+wePE+NKwxlDognkEZZaw/qFonIMlsaxZTyMsKo4t6j1qFyHuaxodFdSoL4eFMQf5VmD
1Zh0ny9hM1TfLKVS/UtXV3LxgaWtQ53TvW65/hUjfBZ59+kP4Ky63/X15Q3QCA9cEf9L6aymJ5Sq
CCZaF1KBgfQ0jtPgVT28SCQokhPaKuE1Ert0Txg4TGYglbarU4+FTtThM3qVc9JIqq26aa0OW5ZK
6cnY4hk4oPgTa/ZFs0SFt2UNa6s5ECAnKqu3eZK7Y8Em3lXlFZ9ycRNWyIDEZ0OqDXBhArX8vgFW
AIeDOfABDo7KHiCoZhgFfh92qmSicQYkvxovvI3+dC5DDdcLTpqdjAlaYOLCX+j5KXBbkfDHyp3A
FkQKKoWk8MvJEsafLY5O9nsYLwgVXWjiRybCqWF6Vn6bluSJAAAPJIzkvF56n5jBbXala6U5ZqPJ
9lJ+voEEM1+QEn73uCWSTqC81PTiXgAUtofwD1mX/CZ5BHA1UCca/WcTfHa0ozCAst9Ij1dvFiBl
LWxfGfiCR9rAzyJ82m5ZMpd951hZfBmg0IJMFMUfs51wqjC7+Nb0h4gC82ThdJGdKIOizXS9+IBd
SI4Jbqvx9Jpo6ZlfSNa2QwUno6FGs1a3NH0N3HYw2IIt9dicYEeQTlMb+BiTv6RiHZ9vZCyRHwMq
Ixl1UjWGXxV1GsN/1ouJsRe0azzd894Lxs0Qn+TWkWh2nPjawC4ZGRsgtAwhKhVPXpwZyk6Xp46F
Xprx1ATVxGgJRT8W7R1lUjF6EkDRtzMAJ8EDjcWy4/j2ADOlzIRp8S/WiGRhXhbPgVPxPryUyWdk
uIHqWL/JjkSJSfzFG1hb+GN88iEw7r4e0IaLr4A1Ld/A0kQjGfQHABxs4PN9ycjYpX955Z6Q3Gvt
GKkMNvW8ctDeqo/MmheOLaUoj2v06HG3h55MQFgxnRJV8sc0W7H+05MMGdKVGVhkfiAN5Z7ksjvs
X6UIvomxqYGuj+4g1ID/phcOzBq3Or7rurMV0dcpFvG5hkh8jmVzqnAIj/fgWbNplSBB40M4GLbV
AjSCXjY3FGAGQAC+k1X5DVuL2d2p8Wsu85CjMWSpLPcCN9pS6qEqfgvm6AY41dSlqHCPGJtA+1Xa
H1UHCfeNUQMQ5CveyIj1jwV8nkXO8tInLfCVIIv3mSjpDCXWw4jREsY/bN6dlh35CiUJqsmIyYqx
CkzdlSkeTeWXYakIkgVzuVWspXyTINK96rhXmP6id+uIwWDcRGrPgg1IzhJoSTE/8tkQ0M0/UD/t
0Rzlq3lwlp3vaCnCLbtMM/hfFWk5hJAG5LmwJkhqlfGa0WhraOLg4znwFTJ5n0r+YBITtx+MGVrg
E0sLzIGjkqlowaMTyO5aT3T6qxjnvKg6NQ1UyoAgYZ4r9cQEKH8vnjf1hNQL0mggMwBF9YwBNWcL
s2vlk8TynC9BGyZa3m0cI6T6Q0fWs6zNEC8/cDnkXtp6yHYN8aTUJKY6Q+Eh7rBo4YN0e0t6xtF0
0I9K+UAPmNQ8+jocCHDS2LsgWmf2G58Q7ujWU2QbQJ/Hbq7T345MGYpUM7uIP9zpf5boyWizcCbO
snRvDB2yAp1Bt9+Y/5VF9RceZ1KdtZQlqr6PMjyami9rflVB7XbJ+1CwVI3YVgTyC3i8cE9emI+p
wTyOLRzljvQ22iHg1yPgJ8CLlwU0L1pUWzd9XefKFpzPaPqygOXjeOZLtkBboWGT7Hi4BHA1un7b
45h2q3kPlDoa41fMjZnNtO4v2os4TrL164pHq/tNDzThKEuyYcfYdcI3yfw2Kz0uEJ7LhKIemOrW
nH/xTiBHXvfDYI2eOQQ3NR01/SMwfO41Pp7ERNl1MgInP8LLJd1FcRgYZ/I65m+8I/Cfdo1NI7k0
EGEJQWPpy7z0yBkR4wRTmPgCF1wA8+BvVfI6rdlnSycp3AWNbeVI+bEKx3st/RBJrmAuFFW+wunF
boVVZ+QJi+e4Y2zUEahNijms0Ca4K894RMf5jOMTVBExuyuNl6+zMFmCV4j35KV2K5PFocLg1u22
U+QNyH8n8xy0X8CtxsyP+AS6wyQs3zcNQ9l8uDHBO/2EKHteMUo3/ShxRM7Oj0fMehKztUzvLjoR
pmfZt+odm9U7gdESl+qSgS3rYdRpiisPi8N4J/iHiFxESU8OGUpbY3hMrspQoAu9QL6OTgMVfCl8
BF6GzjD5zP0CSYoODaSjJ0V15mb/xIi0Shn0/7aERvEgCVb+LKyrGhIhZ+dnavMsmV28E7eTAlAR
SVxwNKWrFt2QHZEjbsz5Q0IEXOpTxDb/qfHYRaL8aHbpL61E0x0kc93wAIIJgwzgF2IGrdOWpBX4
xOvaWE6FM4Vuvf4LMo4bCltu4AXAGaRw6o9gcEk+YmVfYQl6w0QC7rOv4kNV+kXnRgeyLHqJVfod
AIL6GXSrWnrOOVnUUF+xseTVfqEjksJV6A6H9l8OlDK+9A0yVKNkYBqdkFF0N3lDHdfQZZoufeTk
it6ormCLEWYA23ATZYeCouMUntRkY0wB3MFd7uU32D364AGjOD+MHZyJANAjBLsLBnMyu/A9LLtx
YV4K1FGOcBeigCRaYkqED0E/vShyFWavTPaaOVH2qSZ3473noG6SRXCJCvvFXae7IUOqdRQs++oW
v6hElgBnhnPXLHVUsZQbF4u+YvoZxSU7M+RjOLTGPyQG1WeKF9ZkE7trulODHg5iefatv0/KOScX
fEAojMiM5e9cuyIAZRAzakuW/GNHeAnL2xLp9PzimM8F99etZyxSc96Yi7paK/oug3dFpjpjy6UK
TxZsE/D+bs0Inm1x50KSqViHcJF3wmcl/xhPklAiax06tLI9NNqUGZVP4Oxw0lfQQ0+sL5HNfDMw
J5rBm42rj5AomjMwOcCC4dM29/GFGgOBDV4cP+KsZyjvJMtmowAcIPRqBqWd8EP8kVEwfRYiKr8J
zcfT6lfyntmxqH+yGILedG3SS/r6yXKYL/QZhQv8gh0noBhbHlevkSUyZgeyWhV6g5NZ+FSRLDbe
T5IMLuJHYyNsU8U7ug4eXiw8eGI5eYBZb/9/9eLIL2/4LGoUbqKLiBswObjFrvXMzCsYezKUZIeR
6kQ2PkTrCBJ+EYZ42qVfgzCAPXCnX8aeiepRX/GZTtgw9xHiLRLnepZyKJnQWRyFFoDZR9o6xV7+
QMYPn186Epcgl/+m8cE18AY8NXP8I0lbUF+DIcR5MP7FZ7a34f+pXPL0hTMfvifhU6uI9oA4V7cH
wYjDzY7+WEyLVF88YLahKwL9x5H3jJx2yeoResRsgIgSZx7Rw98TkIqTQCHx3GYkx1qfbr4HbMLw
rn59zXQ+sf9hKbMiKDfkdA363Auggb6k7wblJWjOK1sNR0b4l5gpMzgPm3V6UsVNTqwoHJxf/Rh1
dw6jhIqjenkKft4BDuF8OjnpiNYXfmzzyIKThJ/UTtHBsHOI6S8VsuAdsm7ConVHDYh/OzoGSiwG
lfFtHJEiUUt9VgZ7Mhv/UwZs+lOrWey7g285pbKLAX4OvzqVZufWI/YStxSwGK7F1u58sC6/BaRB
Fv5UrziKAvNPwENosZH6UZWfCW8rh1Jq3qTi36R96OgyuvHQS3Yy+dJJGwp/gv7NDlAXTilk+fYN
k4C7h1SflBTgf8ijtbXU/etFjrJibenXAoE2yaGf8sUQ1zpTImECfe/05AZyfAcoL5RgO5UsIAo3
krG0iX9vyc7Ko/UlnUL2UONCH4+ldVDSP1l/jlyp4gHpuBdeg9CuSOCCy7BccekDSPmDp/NLRI3x
FZ7mh9VvYSMZgWEM+QgTccWKH82NSo9NikXFY2FdoP58XTLGaDobnOSR8o4Jayt8PVyPSFcemMhw
ApH5sKJKIYxva654+xHwvPOUr/L4S+bhdZBgAzhi7JEGS1a9Bw4KqxHRDlGxy1O7vDEOpctYooNI
4oOwfEGMSZdXwp36aI3Z+O1ZZIlOnlk+oUa1RKmFWMXXZrRQV+EuVKGgXqvOLYdPQ7rJ9N1GSVP1
VzxK9ZhFbotKYwDlua4fLBRIuXELdlXximBmc4s0B+d8cWiFranMn/urPQgBZt+lfjEQpp5L4Q8b
4eBHjzwBGzYo7gjpERL4vjvrPjMU/UE7prJefHTtuZJOteqOul/MkoFavIU1OzWboCd6RybZiZeq
D4ZbpZ0zDT/FoEM5iDeMPymRVXmJnnEOfoW3YzhCuwsRWCs3pkWgSUvTA76ssau5KC+XaVClbcB1
uQN7dTqbBKd15b0/GGR+izZ0GNmRbTSA6rOBt+VwpV76aZn94L+WwIjBqGsdVDfGRrhzeQknmkqo
/rNA/+XLZ5EoGc227gjbvt/b15YdtWZceNtt6oeoxuedPo7ZqzRcYdW8mRCTv8X+a1HcuV2J0Xqz
pYPwx8B01d5V0zNjh+1U67DKtOvWzc7RnsmraaC5dw0MlaviS4WIyFboVNw4AquGYGF0lTz2RxSc
eFvIr8CoH3NKQM/yvksoAQfE/lp4wpkXicsR4zG92d8JCWo/OsVHp75sUChV5BH4nPjGSvhDDECe
msiUDtEjU6AFmlt639JgAUtdQdmKBzJb9fW1htDwQTXtD8fhgzAb1WO9yGidBKSXo11rwsnQMb0B
XxY75duqjiXGSBhvLl/ZQtjMA+wDkEy25phUP4yVHLtYCYyODd0qcsCmaxQbEMTXJDcYf802ZEhV
/PL6StZrDhu51utx2vNF4ndrbQ4WWbQR7JPX1Z76LY00f22MaE2xCo9n+pe1vDN0NlKf5Hm2nuLV
GTz7YwJxjdbULW7MDRVkvTYfvvNe1XuyDgzT0Wji3ivWL9Rrf3yAMg8kUmghw5ARshg6X0k8RhUh
sEJkZEueIo/KS5Yv0Ix+UD6gkrYD9xPyPATD265YWlck7foTwYWwxmpZqr/tmSjPq2bfhyNbT+3S
P8gQO89yfEAtvDQWkHzOCqoWngWxm2EmePtAFa11tpxgjzCQ7H50x7LOLzAkBxQnFLrvDTQ5hjtA
yyOJSECy5t7VWiO0LUqOwmoGLXc7HSV91dGvfIRMBd9IwbiS0K7pCB7fB/iocv6hzig8OC7pXuWC
y3cgOuX+t+7xcp1qtP8qJdH8SGFjZMCT1Q4qOXJ8D6VPcUHl/D4miYkrZtaQ2q/3vk5ZqlH2mPOB
Wt/G5GBRwUpPi8gSKNv1koBv1m9xuB3BsTAyYLTSDr3DrIwxXqte+EuzLH6BEi3dAC65k1jwS6RD
pz2yaM2UDV9Flx6zcNm1Mz/rM0r/oeCRJppAXiBKvpflaho5gbzdCijeSzqXDWj05lEwF+Idbd7M
g+Eh8StnZbf1VWqrKf7NsUfwLssB0DFDR2mJk/mq0/7B0Gx3WuV21hbEHk4r+FHYlhSojicZd3R2
kvodqF4itlEBIKzRFUTW5BEvcXSM7SY01z1XMhDUGKDbATtx7m6q8oImqoUigC6WNEU+91d3xI/Z
SP9yNupsUFF9YHmh5j8anZOdgHlra6XY1OfkVOtHGg1tNpXUO3ExfCns/Y+J4IjXcUFb+ACV8RoX
EpdCbTnvbo+Zgc0Rt8dCPswafKZLoRP9aj0U1XU+/uO/M2UzsDqMWOueKunDHE520J64nSDsMUlk
IF7/Dl6E75eCmTyZzu725HaVxVco3qsarDJXKSPJ4ZMl2PtSIUj+SSRMyQwBZG+sDlo7I/0DtC/W
PxRBw+jrP+A1NiDBfax2yS8ZVbDKQpd87AoGj4qc3+EbeK9ispC+s5o09Sf8FBaCqJ/CfdLcOSx4
aMovsk/QocIIjs5RilgeTN4tJFjE+OykxcxSgfU1Ih9eOnDmOG445ukCFO9V+5HwoEbCml/OigKq
i/QRWp7S34rhOyW0C6GAOLoygn7M24wyGRbxoO1ABHjZXin37wyHv43E6JuZxQ3JiepOTv0tUFEb
4D670ZmEo6V9dDMrKb00SA9OjA2or3LKielE5/8CrHZs3oe8/TSTY/usHpwiLwU9rrZB8NdKV3E2
vn8pEcZpalIkDp7lhIsVhQG7z9evjH56p6krDOPhe/n5Buaw2GNDQBXPOlvyWtl/4xFIfF53aaub
8cF2wXo7tG2hrdk8R/z3v3p+F+0AiV2twJFh73BR54vbDAvFKWeadc2P1emOdU011vJrDUVpO51D
hLIgKLFzImdAzRz9ZDd0Mru48Ube2dtR4BgFi/cWg1IpI2jMLxWmsZ78E5mEEcFFF8tGUgX/BPiN
VvZmSE7HvHsXGbvpGdlRCGBhoUBHdzKSSZf9tXPi7qEVR7r1LzRQZrOGQy+c0BZ01kMZiLo8t3eO
Nl1Z4f5N1uGKJJDgEkw4C3pwpqSMMTfDKqGwSbtVgN1j2n/BO7Zr87XSmq2xQ2EnaJsOrQjNes1I
0cPXZQx+GrhTukFMzIkE1lvep+N5YPflz4B1wTVvufGZa15pua12UfoVepqmhsP/OT9js3vu9vpK
4Ly3zduc8G4EK9SKGoFNiVsMq8BYo+GXdsLAO3Hw4jQ+O44WxTjYK0YoYHk2Vr4uw2ffrRM8eMJJ
uhXLe+sFD2qNOD3//0mjruoNRpEeYWvmnmwNQH4JtcuOPbj7VhyyqndoleedBzij0EaS2QLATv0h
cGLLMzfcUizJTjBjmhU2AB6U+dshtRFgIPT1k/BF6iodPBc0APPdUAEDO3dIfX7MH5gBJE7pqm/6
FZhSBSalG0A9Yn+4ydjaxBQFzYJxsVwfMtWtKq9+XVJlL0Pow3VJfdoyEDTILF6KIiBAd8I0bbht
tmFsaJUu+WPJAFuLlFAbR8zRv20qpvZY97j4ohujjtmw86vg95RQQ1O7FuzTgEerO7X9NafnyGYs
3bwb/s1y3RyR6DWKnazZNJj+BPd1QWOMLVNZhcYVJY9GAqlyLCTGF+4bFBtoyxgnFrnHBDCgOP4/
pnpghctOe1i2ZyHzeYKCgSpmL0XZPyKRcdGic8TZBdmgWZkcIHBTduwYv7/Rsyx4who8+eJ/ZeFr
6j55X4ndTUAeAbsaNjlTMFASngRTRrVr+YGnC88ML3HO3zuwn/gfOM/5Tlp7TDDy7OoMEAfgWv6A
odMYS5HTlNrN1cqTdiCUCEFV6H815UVnPgu9B+AMEb1i6UNkrZe690YBpBPBuCh5HTgnJkb/LvYv
mijmJlY/0NKT63TE3A90h8XzffqhgCRkT9POhOpphDMzUAfbc0/3Ha+ZPAKeQtxKnXUAnmDy7af4
pfmB5o/W/MWmM/+npG6CrJvWtcdqXj1Yl74h2zzI+emQnM0RTjNBliKYk0g3Puft344D8D1DYDFm
9Sd+YpngrEs3JUY/mBq3guAK4U7JZCpcMRRBcrWeKDu59zxbVj3SHmNbbJfq0/gsGB0dOgKaxx8c
V0L8j7sA5Vnl6sKVBaTIwDGN+RrWnQegefrO/4Fn1Biqy/k2AdfGJNIDJsXxCMladfXFs3hKcx8I
ixjgy4INVnGfjW/Zc2J2RWRI9sRQi6wMMZes+izfdyXc9FXIekibv2blypAyxo0VWM5AW8FeW3aG
PZHoVrWv9+lHaCNZgeZfrFL1Ov6BJoK4Q41qLNjCo2INbeJDZhsh4JMK06rCr5NvpotKVnE4xFR/
qrbhkvA1ly2dYMfPzGsAGgo+D82PaB8FWAF5bUsR+NxvQGw11O4Wi1HqsCugZIl6vww2Wn1g+2up
R/1m9JfhZQvquS55bBwQM6rKSfpgdQRE1RTRK7rhXYZds9f/un/vXYJuptszY363Lp06bp6NsWQI
k2MMD6x1i7XH59BgSFA3mymwAyo0PQUBe0J2w8g6RytkDVwXzNNq1jrJOWGOLL5RX+9D5PwccsRk
vAM7B8gaPzoG8HUIKy39U5gbOC/2QAK4KyLFCsKdUAmOx5Snu6JykzPY4wNEKqZwHCNox2/4FIUP
jHT1+GEkToIIPFZ9AJdwh6SNDBNFPRIXk/JA634N4UevNyz8lWPPlw9gmeq3RP93NLAQYlojabj4
JsTQeBNkSaBSOf8hOgF2wY6Ialnu0S9V33W0thgwUFhS4pundrgKn2L02VKn6+uWpQZMEIGtyLxa
zD5a/LaRvKkwLKfDPXIKz5iqQzFcC2uL35XfMC9dpvIcBJ8BlS4Fq9odgYZW0Zpkufo24abWWVfh
SmVXD88pQ0Si7RsIAiFl1UCf14KwsWVoin0AqxJUWEstKSMgKcVtx6IpMHalQe3d3hosOgE2GECu
BRHeCRT09t5lngJ9qb1WsbEaYeWzgFW3avSsx2+zQL9jbnrLz4pHwa0TEmPwIcDiGzdW474RT4n6
WRq+ZQ571XyW8XkSHG3yWXQ1TOy5YEvqHHT2RfknDxcBShEaYZZuEOjgQZnMYWp/wHmUfjWGv24d
LjKtdPpPkRIbew+RXBB/CjxrzEJScgZvjE9oLVj4o5XLd7R5mvBRDGdGDlwjjJHM+Mf8TE0H5QB6
vSk6ZBlqDuRXyso6S9z81jKmDXb6YxJsJJLQMXk8zljxADhe+JqofRpXv4DJRhF+BXV5QmRIgljw
qaMnfrN63lAHC8Gye5bL4MpSIvUQKpEtZJLHSvuOZwF3Jg/8b2hQFNcNTYV8lWs7vA4Odu3W63q+
rkWPNHAxcMnbFL2sQlkoqzbJB4OyGtBiPPmXNLiGL7ooHxFvBbvku5DXL3lr5MSIigOn9ik1CAWU
ftv6GVoHWcH0chX4OBtCmvpTIjtM0yha0ewtk7OI4YaSMnWtdAGTHlU6r46RrB7z6LXllXzZ6qrD
tyjQ/4OcnMiw20EHRmOmBxuSYOgwuMIo5HiDvD88tiEhM+PzH9HAXJ/WllfHZbDDUGQxyMtJSyR9
HYyv7oiY/whN/9eR6L5Se1f7RkKLugQH3Dr+Z4p7wCbIz2XFhyQJPdrJ/5hUhGRQ1H6rMVVZQ3bi
nc5hPv+DrTbypgbC9k+AvARaWnQxupxKf9aH8LzaMR1JffUkM1thOf2rji4lUbTXclsDrrYy1nrj
8XNYP8ic8Gn6kdTCFXfyDfodpA1L2Mw1AMQVXIfClWEbYJ35l3k8YzZZ5mfmJqbmeljEXRLeQDDN
x9BRYi97qhI8ISY05xLzr8scwPh8qRDRmVoM+SctLtQwGDP2dBlpphbvfDfd6ML/MAEd2dTzOZpY
5yB6N19i75a6Z6Eyy63T+MDzvPTDxoP0sRNUp2dEWKfwVZf5vYG5w+gImDKKp2gtGHNuconwB3kA
RgSNAReJinm3xNNBcaQ/tRnMYbGasFziWDqm5uY6ZFwT2ksWHmRrr1ntCm/29nNlzSiBrvs11zjL
nDK1umXg0tVVdFMxwhC7gqOFyctIWeoZqovxAR8j7dnWJGWKicxSJKthW+0HqtpzE9Lx0eRGWw50
hiBzX56uxaUJzaq3NVo7boV8b7LRuMGWoXioQDPqQIF/SEOriFl6K2sKIJaDEaMhdPDEpOTICYZV
o7hW+RmTaxa+3dcTErS1Es/GB1J4lFV2iPfYV64GY8Hl6U0BtBefHAF6hfiIID0Sqjvc8VdmUFn4
Z0auHj0QdevzBMrkFVK45fQya1asEbwdyZ4owvykdfiPKSRSwZHfW3QD9UkVCBF+lOFCeqo3VF4Z
wprODQgvaimbnUL2u7cbJQc5vfeT19IR57b0g6li+jDrn6k8vIaDQsTSYiAhUl7Ge2C5lFugjqG4
rcQ7m3eygL9tfA4hZJonHguY/jWtkg/AUSWUiXpjoOfknK8RbBTuhKy/Z4uBheGY/7EQpqXkxhzP
YsUIzGo+xfaGxJnIGrQ0w7Ii1RjrwOKlEfThSPWBVof/hVJuiTys9CNZdnh77FfiMwBEEEklzH3L
FA6hBJYSjlgOX+sMx+VQYxryCgJbPe7v4MwYanB9k2UUqZmqE9yYTaSQdv5lBekHtnBtNrhjydkE
964sejIkhZjxJWowRMAUxhzOrw18sX7dr+vhUodg2mfrD2T6e4yIAeo/6Q82inM9W6tAFRktuOH3
u3wQCocANkF6N/xrqHXkb+aViEXgkpjdXaIXM07Z75xCd5KbDTBCvmcIDCl3gd5seFdCfB/lW6TZ
FecvtStJvEZ/otsUgLIiD0M54PNoUxhJ8NQM3+tXt9bV24hOBh58/76YjT2S/+OTzFjtJJaTjtkc
+dDGDbdB8wCjIGNDZd2MczHfMZ2K1SViXzSzm2iHhnOLe5R9JPJDuDcGociOcTd9X37qZww7M92A
X91m5NAsilO1e7nWrz65aC6ib30B6X+VSSt4hLN3kHLGRUa75ahXltVdOykgw2ykO+MWCRhIAPJZ
aKWW9Q7u5o6ZD3MUNGhoMkB7WCQxonJFLmDThIahXTP/UbpnqhKwx42EpxaS1xr1JfNTWJL8kUfN
ayNqXrB8b5qNQPuGcFl1MSVTY9EXVu70+36BUiK6fcE8s23t9IFUkCD1CcfmWYAuahev71xfTeKX
/Pb4Rbnu8f9P6H4QlCFuKA8Uo7iPzBtDPRslT0yUFmKV5cvpTyH7jgVJ7+ZWuVUQU7ehce4oBYJ5
dJSzSWEkgb1TTbZNtwEJwDgaJnMgzkGCL9mn9ssCH0KRcC120GVYNmCeXQMLNkks9l+YNb7Gcs2O
RLvU1QlB7+tBA0yt3+LNFxbFrvqadvlPxVNX2jHqEkmi/JNuXEPAhS5/9A1oxakyp8kHVMAcnaX7
S/Pyh76DuxOTvYciHDIVD2tSFqcTH2iVOGSS9Tz08w9h9Wo3zG8wP+oglms2j9D6HOszQxfiWTS8
TDgYlFI+awKXPOp7m7VJgaq6lamf/HZfmRtQQDZf+4vpaEKHhVpCmoyFluPGOjI+jMjJdKxgW5FE
wzO6yZfqFme2cIXviV8mSfHJzvomGiG0NPPICkXlZC2hAVhLkSlnDBhn1grXlAKQz+nra7JcojfL
JXKZFS4QYKyCnbfXkPU8CTigVQ5MC3NMZRoSNsXT2IBX8keQ3/hzH3YMxGrYHoBQOn0/a+EuOfCL
eK1hNfyDHWFyXHCoUBWMZK9SyAtrR/AgCM2+Kmyu8JJ4luyst03DVSJBqL4L2CTERDnRTn4kjIoO
Ws9E5qNU+DS0eaiFhIfjQj+K8jJVbP11yiKWxUv0deU8QNvIfvmZQ71rdkp+MQZ+6si1x+Owf0Hi
R6HNocmb5akH67nMTgXZtNQCxueSEcbwKfpadUt2uFLGyuYxTRVvMS/p9/Imo8973SZjK/Wfk4pE
604QBE9kpiNxepX31Ye+JjlYHxzKJlnZQcs0vyxGq6036p8RxkAadU7KDfbQ2mPrTuzc8IGzL552
r/GQmIcWd75OiDFrnve4YsWOthraJoOmo5I938pKBG8jP/8/+4f3Cm0YDsAdHAVgOJ2O0ofOh90h
mdCvaDsqRPGK0KIQ4Q/KYk3zxWoPss2Sqdv/5JPFfl/p4CNYzmCsp1gKXRY/VX5QCBDd4YT8m4gU
WCMk0RS+MQmKBF4KYMgIsm88Rs2HxPHMgo7EFLwNxAnfwr2SbSu0YqgsDYqUHVd99frqGbDPug6N
0JUvMvEwnw32EV5BySyUYtzHkpiSK0oeT74yHXSToYDljQGLQwlD+aq8ryN6DSQIzDg4JSmIiE1+
H+rXjcM2zRkK8ewA1E57n9K+z2qTenCFIcShj+Dqa1BA3elr3vf7yadCzLLO8AQFckiY51oEzYMe
BYcCWwQUzYzfK5dfZh2H2QUbWJuaU5Srn+VP9MVjLE5chhfWMWBKH/IzSJVWNUBWnDgMOJYz3XBh
3CFHjqye7GijnXi8Za8jX5pfsY2uXAk5AtZpYo4YojGcR1m0kcSNql+p5YePaoDu4NFFZzjUP/T2
yAMw7m8K3asLlus1bq1/dN0vjXgnPkUkcZcC2NKGx377xRZxJfzDoEGXztgXemM+ftHB6ExOmzU5
P4g4VNGbmMKllO3MKDr1LI6rsty0W0QzBuPokpdYXiXJDqs9SaNS/mViWLTxoBgJxEk6kdFt4iUV
YxTfcuEhYAOdFzB4E/WnQNkzPPgVKTa570xzQhqZJSHJ7/xHqQ4iEsRvajpGllgXOKukTQAWwaLu
bpn5XProMgEXTQxPeF9UmcpjoyLtpMBBGs52BA/fMf81+0WDtq9hJwQyRRuYmnNGO1idkFUr01kD
+ZB5ZkHG4LkIav9VNcxZ/wVcTiIMDWNXFKxuGF4zT0tYTfE1LBAwRLoXih4yIAEoJuE/vyIQwnv8
XRfI8nBCJysFNsG4jw3mTVQapm1whoFpDL/qBPPngmbYKvyK7gR7mLEM2zWT9T1IzFnTR0bJuNK8
4S96k9K3SBafsGIWWMDzyBHHPU3r8Fdu9Z8qwh1zH8ZNSEpDVs/OFF6HVgP9X2ofRei1r90k8GBD
axtwby9UJmNKslUlaC+nJPKK1tF4yEnIdckL0uIb1WiHwkOQfw3jaUXfBXonf7oyEZ3CL6aYA4PX
975Pvck6vdMNhjTMYlPt5Qjl0Asr1HfcExyGBliEWdp0Gc1xGfLvbrX1OTIBSvz2T8u9BlPsDWgA
eJqMAZdktyrZZJ7VummyN5ga64ajE8pMyfYm1qT/8criRs4dyhs5RHSJmbPdCOZp2ATM8KA3Cx1g
oQVSj0q+MfQC1cBe3My/s2KlomAI9G2bFhC5N2yDzA6hG20AOoTUGWZ1Pq0GAuqFeCHHjQUTZkaD
SU/gI+if2E7Oa391BlDU41Ysv9XRk1f8NoliT2KDyURyxd75Nu1RDjabVYQ7ym3/VR0y2PV7CGyx
+ofLLkXLcmn+qPBVSox7XG66uf5H/AHuRj5UPOPSBd0SOkCC/tLQhxFQ7mKeF4XPGzZjj6xBHUmI
o3Of50tRX3fiRwheoMBQ5ETaZqRKbZVvAjJrUIkAMpVbwK5ZMc+FYL9Gj2OYnnkXyQ7Ia5kkgOqq
B186q9dAvI+wfnvzWx/cKWeQ89NCxsiv1utHet9G04stPLHgxJoPcsY1A685I9EZ48mkYST2kVVd
vGrbX926N6nHfHJ03n/il9ksqv40HTr7aTykTRMOh4SK5qFjlwS7mZ3ycN3Qnivid5PsM1cvt9mF
3CBEzlhS3ntpuJfvw6zRSVj7qZ98b1wnYrgub5ErqXwN2+YkcJiER7w2tHrUxNfx3qLGrciAenMe
sdIjQszkx7gvuscY3YRhDlmJV+y6Y4aZAgyggzEvqROkoBFhDt8NocQ0Sr3uKuKz0zyGqwI5WtoK
bWMI9b7dt/+RdF7LqXPpFn0iVSmHWxCSQORgwDeqbYMlFFBOPH0P/V11qk/X7h2wLa31hTnHLAkt
3aao67Torg6HijDffM5ZNVxLw2JBhgPPS7VlpoImczNXDlcv/aqGf3qyN+8o06uFckW1xMwKsije
YMRbl1yhTOX816GF7UY6CWWqeLNVlF6UyE87vGnpGR1UyfqEzwIY5P1dVbtiij2Gu7lrIrpXpMlJ
44igPrt1zq1OdECwChI7eT4VTypuZo2seIZBccAAXTgxc/LaU/CPG+xB2u5SoIyjmRCMpZXdG3On
5N/JD9ITw0RbPzeifTVsxXFeE6u3lUnWqXaN8SBPmNF7Wf7C/+C2jkmF9CeIdOb36q0sfgkSymFD
dL/1QGY2w5FUAyG/D7cI5591cPzEqxiFdGORgOrDVyEqsfqpoMyop7hyk4Q0Ui5RWwz/OHuTQ+2S
mWBYnkb3qKxeVNMIeyjvkL6wJbeNC2p+nsyCH2rFLD+cTKKuWe5HkUyulYS0sf6BlM81Ois+24T4
NGAMvwxpsnxbRqzYRbeKL6PsDuKa7EmdecVrH0FxlJ0o2Wka8C/WmhtzCeStnCEiydS9mX8P1Rrp
1x/SzZjBTqrfmOy9hOXvsHphOSAhKyDDZg61AwlLvm7Q58ZbAiYNbrRomWK8q1YNXkpti3UzJYcT
AU1cbuLGew/XuN5AdIhwh2gzfqXQB7sgKqxa0FJ/HphlCZ9SOX+ZytCDXisy36SDkUw2Brsg4wCi
M5d8IjbMvRmoZ7BTtd3bpQDuFuzi0JfgnQmpcvcya1IOXlo0DdA3cg6b4F4hmcRWqBlyF+lo75QM
Av6jWobAazCIw9x4z/uKUdrcYl8M+yxprRnLEA6J15mxS7WhgIzof1URT6bTmk7TnqlwQ4m46NI2
oWe9zHl1e9VrtX4G3a+Cm4ypJlFnWKeEjMktwdVkqcRumvgmbr4XO5b4wYqETcamptechDR4DFcB
cPBle4oQEkOAFLyW5VadbaY/NjAh+En5SmWus1ra1u2qCg9M+HFgAM8IghUOwkZ1GCm/CzAe01UM
36YjMaCdG5/l+NmSB8hE5Ub6jpD7JsEMn53yR1Rgf1brM9F4qJmpoZiAXdB8GMSH0i4CsSxkvzdX
GoNT1oaQ7ZgfFB67o+xEb8T4QUkWaYIlCdJL9y3h/h8ksLNcoITEzt8ikQeugeoTn6V5DnBa06sj
MGaNFB3CYknhLR8xs7bJBDmcY83WNl1+NNpdyUbrA72r5eeYZBt2IVi01fZPUq/kAySn0jqowIqL
J+EUKdbFUNsM3f//PsQOQ30nAYZkl+ENlP5oSY+Q6VuGsVSPD2bmdS83Jjxp+R0Kay3/ZuU3MIQh
nInivCQHhGSQKOHMREA06ex9QVh+UAlSWlMfYCrMmz0SKYOZT8rD8OjMRcA5rwlfwH4L7dR2+zx9
L97kAsnHHIDSXcp/EgZlZXFjW03/an7LQBZKeC1QYdhy8zTL0W5gCRb4FH8fm4IXnau2VIjfipbw
L8QB2RkRkGiIGr3Ewe+X1C1XEsqNwMN9ZmngpP/F39F3NLrMUvmduQJZgzI7wuublaz8kVfw1GVo
Tfnoebvvu99G3ffN9oMqA7bYABEJgi9koSWtd88sKgfBjBQNLOLnrwO0mETfLyhhMxpYvxOJwzgm
g9OAaQojthhkG8pHHRJ1Y2wT8xlpM3oyI10yNygU9Gmurvx80B+1TFk0thw6sjf8Gl245LvAD10G
K9qXC7BTm5G+uZK5wKkhhuaRS90igY6oAlXf17RYDWyGRy38U/7V783ELDWNP8z51dS4X3rvz7AT
1cnohAC0EGu4tUSbQ924G+HlPfHaVg3T++Fb4FWTSm1miH/4RWwZnclaE5bTw98TsuzgZkz0jUJW
BaYCXC/9Txou+X0HkdsNmqynRnN+MO1CsBz2eQky/+rwLjecXkazCT7LnLW7AetmkWintCfGy1pX
zE9glo4uM1zUE+n63bo9M1pzKSqrIrswjR4gzoMw2yeGXWm/AF0IMsquxKQO9oBwI2LJ6IDAwJWe
URzHcDfa+Bq/jgmcPOtEsfySXGrjpL3U0iodtzqGoODb0PD80RAtCD7N7AymQXXI3n9lcJ1selO0
gWB6nLyDbyXrCoQdnUdOzIVwiiB/iBoREIYXRJthnTO0Gf1IY4iwiO6vrRKsqlqiUndjcU+iPONT
GXE24MfUNrJ/3fuCf+DzQnp16IpDBWxa2YoZ4zuwuszJ+jmRq3Tg6Trv16JIoIN6NPN9RoCMcmQY
zY68VHZhlqwmUwN7t6QBS5CrZCQSk8U4EFCAzUY0pvaL5pm2aUkkWlAudPoxf7uDjh9iXlKlc/iF
CxzzO1QWFaskSByEoaMiJI4BvUfbOfq2NBNULzx92DFQB7bI5HEfrKNuE+hnHZwPY8ruYLy+cBm/
7L+6InwTTYtKTiCnLQhVWvgtM7pWW3Luo4eFoZejZELwYRuMnunr4lvdoNidtx5zbfCKBJ1QfEXn
j/xUxK8WfTNrLTz9S2IRk+JXB68XMnTonDf/Ug63bkKQda2NT+ONLgRdDsONjYfGEEpgAPvmCDib
Hy8vUuoD3Np/HvJ3/v4S/BC7SoM2tvWJVDBERDozBhHZBOEl1/1j00Gyl+Frit243TTUZO1W2EeF
c2K0IV+5kXT4JCcoKUZAAzTXZrZ0EkT7iyPGLPG029CyReSeYnFL5LlOEh7WeXJji4fVn0bmnxat
AKifJaPtXFt9cJM38w/JbM1WMhaMVZB7xMBYVCwWb8gI6iZ6tp91SQA8JmdCtAIbTo+MSWzNzMvc
fvR5qSy4cMFJoJa3M+C7wxGuMrYghvsfY6uFJ2C8Sff1eaH2w8jiMBx5/aIzHk8i1EHRBbVDXJVQ
rySJLv8meHw7I+7ZDw6eYAGZRelREe1iMhjiL0QrCegXrLFIkxEToRhg2RXu3vMArx5y2ZS5u4Cu
Frk7nExWYYcBIQ6VZBZsx8/GvKRs8OWdeRzFYzpu3i7uKQhXSzif7DVVj3mSTlsJ6wiFcYM3GHES
9SpLTfkXch38XroEKNl8fzBGhC4v8WB4UK6AldPUwd3uHKyNwopsF3c4NFTf8+oL99q+f/CNbv0S
mQIICu1X0NachVhe2s4W58m2XXzMaeZG5imb5IP8PeygJEZThhPILD+9oLjNuB0SW6V9g5Zjkqlm
/odTX3f/8Nfz04ZzciJ8dI8ZOLxhmFNPLOxq1Bh4HTfsA5v0xFR/Fb18ViQB4B5wA+IUy8WgjW4M
0gMtJ9EMmw86bmCCvyR269sURRQekbMpnwNXPwwaOv9bR4X4+hrAbg1up9lNRYogcpyOjHnuUPTc
VKYlI3OSwh0qal7P3MEIVCRuYSwUWOBE1SObANasNHPSvqDaLD8n3gsrvET6msMEdiV9Ykaffa/Y
UiknGWX2G4yklzhsUz+NrSvu4BDCQ5xt5AwYtFcs7azg3wuaCSxHh+jn6Y2ICfxyB/WpBlfStXKn
Evh0BwRXSIHKBaqQEoGGeEhl8tAX2OYZdmbaUno9XjxeLKnV/5DWZoRuCZgF6pH3m7scH7NGKs83
kX7fgm15JPqx5hU+E0+EgSsK7ejlkafbAwMpHPWnufCWMV2NtGm8OZALsGUfOULezho/vlT2hqsS
T/88Q2I2aZwrcT40TCjmRriKU//9NMDrwCC+wC0MHU7GQWCyxrK/nrGeUOavf/DoTWuLgIyczGLA
V+iWvtdfAefcpBWBxIBnAPPBOIfogLBj7kd7+Y2vn3gRPiNeD9syfXTJbKNSrykdQrfbnypxeYcZ
DRo2e3iieDh7UPuTdkvS82NyRqCRe6Vr7gM4puJGZ3+3+utYeuQz+r30FszfimN6iuG/V/wrZeVT
MFFbnVTe4nlhf/avHQ9btvt0V3WD4UDCZoFpxSwXw7+aZLrP7I+IXaIWJ7p9fwIkueR7zHIhLxZM
3VtP2ssHsGbquOiJ6WDcPERguN1kxyxjxj3yHyMSBRUjYPFKKiTjTxoKVM0G0bxUeHaO4eWZ/ag+
tpNZdh4da7XX/k2EfyIRGSMXNpTCBOn7Qq4hRc1f00/IzVGEp/eMWeiWlwBkATDBeLYeNo94AZKI
kTpxcWQ/QERkANs7YbZjFwDqKlyM+RclGwtXwYYiKaIhQ89KwAapovzk7MnGT192xukAE+fMs5YE
exmRGAslRgyTOn3BLhUwJc8jTQCbXdjApY4AYs4ZoQ+PVltBb2Mm79WZTwNgLLOfaZnLWJDFvS3c
kU2Rp5e6kbpC/2xUTr2szU2IktMg13JVsZ+Di4MGvIeSRPYG8+Kt2HGSOya2IGOf7CXTFtxosLV/
AwI1TiZ2+JFDnjtvluAQbSzHO3aCev/EAiLoWw5qA0ziYdJ00h6W3N9NwpDrnD47cFimQ4/Jx7UY
VKcvvMI+fCBC2aPMU4p9yjj0H5SOmlH7bHJ0UB2i5JB2q+mQXuYGVGI4NbO0Xqbn3toi64b687a8
iB6+2MePofGMz/alrBr1kYa+yVFV7SaSzEwyHTZxhiP5+hfnPoQ0IhapQDDp9c7nGk2YwG7d/r0y
9700bi2pcsxjTa+LYcXYyOwag3hnu/msWi94Rgz91DkrmE+1SBnxIVPUF+o8PEYttw/fwD8LExBS
5nITsBBqHFlcqv/Qge0E4VJQmRYcUVjVCPDD2e3qro0QHxNSesZ8NSBQqrcMnhBtuNGvBHCUVmsW
da7Ijg3cY+K9QMBZyC+2IH6t8N9bwfVKqM9MR/3yx/SkQA5PAcfZwC6V7TJVRvPaCtnbligXVVbo
PstqEH/GneOF9QRPYrABvD1hgQg25/q7EV6LsZr9Kz9kaFwjOF0HolT9r+hYzyrEOEV2MtjZv1JY
B80xrRcETEL0VQljfvPKLiXkUcfPC5YPo/RtiZFbPYmxX16scZ2Ua2ncSEcG5yzXbmxyYjz63VfB
BifnTKphNLvgdqR4g9tPMe8tlDMUYLv09mJWNqvRYQDbY7tCQhIl+nfnd9cCpzZReKS5iaya5+Pg
Mg49Cwb0Llv78NTMuSL7YFNQ8y0s0A+ZAACWXJqa7qTAa1QTrHWSoQoDfQEWKaOQUFD3439/Yw39
KF7h019YuF4PqKGl5A7+aqhcZqpQ2zatw2q+QZ0sfGUlP9yrUvHJZ9qPqJzqZ3xCA5ddchTXhZdY
i05n8ckgePU+h/KKJ5WfYVk4Zk/a6qXg4FI8i0Ljs6LqIlLCk4elEZzxI36SmxkvmnKVmPuPCuGL
pUrlMsbrtHVYOnW/AeaMpQAH/Iv6e1jVjY2XW8R1w0jo2Am7/osoZBkZn8Rcjw4tT1YR3segcaZG
gMueHD+ViC56zDXuccFJuHjxJiDh6h4SdYS0UHJWPr8JML70ZpKyERteiEyBYD1u8pCwaNokzVya
m6h1AZ0LFU0Pwo6QnGJXPliBI2uHmjqViniLhwoWKHG8yO9m1U+cbMRoz4BFR3u2t0C5Ho3ARxaY
CiTfVm22l2qXodXMHFflsESqQxdikqFRhd/Q/PZqetXYTgxwC8+M0BiTx5DxlKupnJD6BfnavPN2
RJRr8FsUyTVw7TdIroLfMGRfx9Pd8yaywSjRI9Ay/JPQ+68EplD9b/NX6h65kwViyK+W+RbG1GMF
nL8802OhU5uci8Nce3K8D/Ngh9W1v0jdBQNShOArIhC8BkPGpG8kXHc2mI5BNN5PVy6IwdX3LaWe
Kfld4+fq6ZMvNcpML3smkrBohs6m7o7tsfgeeF5eC8bsooUuBLOxPaL3SddMnVSDgCvkRj1rik/+
HLCpJGuOJy1AcLATEbKDECIjOP2nBbdxuKnQtWHDwrpiz75fTlaci6zuxdcXaD9cBCNjSAJtaDD0
9QcQY8o+t2r/hO5rQAYl/uTgXgkY52t/z9uMlorRhnGsmq0K9hTnJw+ItjXHW2ihBqKMKQlRb3wN
f91UF4R/RrtnS6TifQRdqv/lwskozx0qDafIbgqfBc8iFIRF9gxYw7499T7pxQa0bSzvAjhU5QbI
g2Ac+LkiARClm8XoXyc8BnGTuqzLS1D8I/9MTPatPo95s/l23eDEhYcRvl7jt3DJtev7tOQ5Z3i3
4Q8VyU6SF/lUUIQrwBgje7W62mq3XBoQdOlMLtXHyLkquYl0yIuvKWXSK/8xNsbgpFqio3F3SYwz
GMiSikbQ90iwn7ghPTH/LZOrzkZp/AuPH2fkrxi+C3MJOC6E2xyNOBnxlIw+myE4fhByeTk/Nxjp
UO0TEhJEYZGUDy1IEMEvEpqISv+FIpwmlwAhm8VWJcWCAl5bwRYPCCX/GuhxPtKaUrwb+NuQNWwp
nzABMIQJAG9E1IzQ4dlqIFfikiXQjrar2QZH9XPMwpLUrLuApHeC5g4PZNJMFq3kJ+m/XupuYMkG
CAEfCb9l5KwUCTBYi7QtGgcZGlKQ2nCJS2rsnE41ZeMW8ZgoMhWZzIKj2aF25CRhbkIjKF0GpJax
/wYZH95jEgpJHtLxYt5V+V9J5xuDoV99VqKdLBumEMQs2c2RRoEyhOzVxIEM38dQvtC7rNCRop6Y
te6wHOfioebQAsALmL7zEFuMC9mtxj2VBg8KVX72b+yxvQU09x8KXEflO9OFLNf4e19Uzyzjtzlp
D++K4NpJ1XkVhZJz9sYEQCiJHt/r+hRXZlfSSeWyeAP2xcAUFKdGAfuL1Y10t+E35meJyioEIgis
xM3FYyP89Uhrc1h9CBiO/U/x0khPmZeTXGGjEZHELc3ekLXTDf9GwdTgfZzo/bjLz/yES5Ssafg0
epgg8VZfpB25pDPQlqMItEu31ddZpiAZd/Q3w0I5RRyyDCl035Dn4/hDdYoK79U9Zesusc4E0VSt
g+fEdfPUo57trUcUF7aOlpE6YYgNNBzLKc4rOOs1NxhuValkM4ThHglXSZ3XoMyh2TSQ58aGQwo7
8mVoq+s2tM0dIwFc67nDDIldS9qAc5zHaO6pFhnW4TgG2sjG5ZP8WjFTyX7J2M0Xor1dWOgsFhkC
BQofkZiwFyqnaooMn7+IXFDn5i3Zh9k82n6AjojLhp934LOPEo8YCz7qlmL2ykjMCJC/eXw+yF6Q
9r1gx5K1XQp07PWOrQrq+FZnEW0TOvnLJQRxHVd9FM2vzaL6ivF3HK2Kbn7O69Br5H7NlXCD1RFL
Otdud0wQxOCDc0Y88Qg9s3lWHV57OiZm9fonXdQPZrok0+MaPKrUHKyUrFMGFtBTMZkZdAWuctYX
qDNMwxlHLwcDwFdZIC7Yoe9ix5EXXnXQ5phEA5YoAHGi9NFKC8vk/Z6gOSDIysEvmWwhIsg5YrDJ
oNI7DSxmF+YNtRP3NANEtMk8GJ98g2aYeAbiDzw+Tz+taNAlg24bvoF8YzUPnnR4FrVYOqcQUM07
BtP8ShQpC5jWZpvkBQpnFqdGFU4BlTPwkWCnXrIt6l57o262k31M2mM5t8Cp0IXtWmIIwKu4KKhc
9CtFyOApr2cLlqckLq/e/Os7DGu1egTjlCpL6RsHfsZBFv1wsfUxKWh2+sOOXTKvrF/G6pAjcUC2
A/r/jebLfl/riT+UbDloqnzXHrltP+eqxi7qhr48D9bN8Cu/tnDXtxAU2UShtLsO0ld0pi6aBMK3
aAkSVi+uYEuC99PiwTRnss62xI+xs5WuiomhX5r38EWAZ45V5F/dbgqGLRbGpIabc6YZBMJnrK+h
kNnwjzRxbVhO187zGor9HLNaHjjIscEfM2oiuIAV7XtNgyg4JAVv++8aSQzHhLphrS3o3yL/Ogpw
zCXJBocpIlJrsPGAR0DZ3eFLM28tLeVYbHjfuu7HaMg9x59GNDIPZeLhHcC+0PUX/pX2aFkni9CO
ZiMDbemgbvI3xsDmSvTRyV8OsjzVfOwEOv5O1ViKPUa/hYCu5NdIp7wYCj38GD3IY4nXYybom6HF
wnlW8B3Ws1/sDHD6GDcZmUftPSWivtamAcTF8vGlaQuFQA/MeNQdI6X2y8AdfE1UBLqOgOf0r97z
7I825+6iYJ00J3tjRBwmrEG0yKvuq8lWqKt4YJlw9NB2aNtnrx89Qg84m8T+WE+gVfNMI4OgF5VO
NGsR70sW7EeVyniHkan6uEayrPfMoDC7iC7UgXjLOI5hKAeGxuRK8KZQjvHIc890m639nn6ZoQj4
xWk+jYEWuAm6DQbeY8FjyO/RQZZWbCKfBwIO++5rNA6oQHR2V1jYI5geB3LDIA3OJwgmxZ9KVgDy
amsP2Z72WIl+tZwB/TSZTS98rBHNCuWBjUmeXv+16JWdRVleYEFkMPWlordWVih6g3l/rbstcu6g
faRRDHJ8AysSdXHvh/G9i6BI+knlismu6/Ai7vAQfpAImhBO+z+rn3mseOaEbPakE1P0vDdtep8m
zczbOc0jZi4okxb5fRg2L1LaUdn1X2+g1FgtA6o90gGgCRnLl3VmdO3D/GGQxLtzmphDrSPJWw55
Hu0WWgoTeTBaCxrWEYVr7Zbtl4bqARlvZpfCRKpmDBItkchSSExDpnbesLZ67wN5FZ0VkhUcmDhx
uPrIW+Ou3WEeN1t5y1kKU+VgDKv8mvu8RMSPsghHeq1CKpDm8Ur5Iu1C9t5zFpy5zrI/2qEIm6Nr
ZSs35a73G1u6Yxhhc2E9qGXiDYCnZKuEK3Ip6vokyhesIQQnQ7hk2YC2vjZOpfYtyksrXghQYJjQ
sitiRaGjtPkZ4p/yyhSPNSZAh8ElSrZ4VgTvXD6YjP8Z7HJn2j1gO9B7qNkHQoeZGcZnRiRX1pFY
dGYy8A0bRWBf7d4T22FAi/HDN7a8JoBZMHGg4nMi3DVx7LMvGTD8UxURh5NuoIhGqxO5nfFcubNa
74yCzTHDcDIRaXclQrppPvlSedpZx05lCaaKPl+q8k80fRS7YDwyt1SJKRSTXr6P0waDZQ3dGSOD
1kmfWER4ZWqfJRlyIb32pjgrXqNxRf2m3Zm9k4XDMC2AheKyrtQYvAIoFbs/htzAOUtmqidAttXm
hJAlPUUfvKH4ABz5V26Ii94jkxOTOXMnWlCZCUgI8x9F1uQ/AZHApNcqHAXkPAqIafnAGCwIwMq6
UuwyIbREnzBn5sujRgicA5dW9hjHs10LR6+F4SG74p94jIhX4X7csm/DrMuaax1YZA4s0B0rLNXt
6f/3c1p98qbBMBM7bcIjNMiim3cubwk2Ojq/VXaSGN+2e6Ul1Z4NwhwgIV4nUfv+dGfuWYHEeJgG
KAfRKPUo1kDo2Rq6nZ6+qkPwjVMjuzb3xoZHOqEo533i6ZidKHYrv9D2xXhLQ8Qp2IHub7Bw1ULl
8MFaaWMceH5YGHCRWM837gIgqih5+dK30379ZK0MNyGUmgybHYv/KvLeK3KZfGlBNHzz9bqJvGrY
ca6a8HzTFAl+LOAIfI7vJQ96OpwDani2J+9+GcoXRryqvkHfbzR3Kn0E8NPJoS75pzQyYJhOIhHg
tWo6j5Ueyxzod78M0Vu8EFCxx4fVeamwHBCClBtqyAjXE2naBEP74hVNV+K0bFHGr4KRYHMxx0fC
E7kIEfDHd/X6ISwsxeNBOgZ+IP0npVZMP25IQcwW32+QIaYthv0FSZH0mSoPdP/xAutglAhdWJ5h
uXrm4drUJlosqJZs/ENBwNNoMilUEVtrrZOhVosVOi7SSEXVf6MLTaGifkyI9mzfpNefmKiLWrgb
9XefwZ4g6dXliSTdNIO1y255+Ra+VGZhbXquhvOr8PTcmsnD3ixXQQRQQ2fD69UIojNFnRMt0+WV
0ySQeoHZ6vt00z0VPsuH6BhSsqCiVEbJWo5pykBU8oGltHRLRLuRYkKDKY2iZWEBifSznRjcS6tb
tsWtPSV2eZLBEyL2LfGPJgjvzYZfeegVVc6Iy+KKVjpRcSGyW4Lsz2UkhCsECO/xXCD1T7g8kkc5
8oBiH+SJExlG4mUronqmM8SKgrXe+FK8B1RhR9Y6T3fW1wsROGyjYYMBNpKXxjNvrsKAHAjlwqhd
dCQNOStlCUZlN50gXNFD8sj0f6/wW7NIUjqlU/9trnQ/73jHxvuAERIzpSP7GrpxBbkzH52H4lXP
LiJKrgrzdiFbTMnJqQbbp7cNQxOGIbDj3hhqc3Uhpb7OtCyJatppwgcCjuAb7kXePaUnU5iXz4j7
tcDqaPojwWTYqzEP4v8T+drLfFNYc0BRqIC2EDhO0wbYXHw2lsB1PW5ycyPz2+TPX1rMZbClHb4C
Y+A15CstAFIkxAcEymlsr2yMotBCy8C9LbI6UAWaCe6SZXEMCAYJ4cIvaDACLBAfgFAELfbxJSFN
8rPv5uH+dcMzpZj4EODFsWvvfqThEh0zBqFLQBOmCwcyzldh9T1S6/0LQr8M9+p03Sr2FM5VbtHt
a1jXO4zeWcAFsNKQE4ubPnI/C6hjsN7YaH5zhQ31s024mDmzGkCGJq8qsw3ZpdVJA9zWA+8ovz42
MtQ03N5zBYyxdtR3QF2jN5xbnPbNomYEJabfAFRyeLOQW2U7FC7KyBmRXEjXIDfwjMUKaZwo2Mqr
sgM/bEmR+6U5eBVgDIjVa4YNFZ+c9UwORHQnYOz4Aeb5oSD2YMCR+tYOFXw4CrC5JqDB4QTWZbz7
DwlJoAlwBg5niE8UgzFWqRxMhCNyahK5vOITIdpOtjibvMjBtEyMlm565q6k5wCDYvDerMJn1z/a
9l4CFKWQQawHpsByOzbHHk8FGGHZHr4mmSzTIBv7tcKcOSDooL5+kCJAhbbf83Rcvb8zbdp/AyTT
jKmQitodxzaogc/zV/tjTpixUB4dlUbW/JG/Jwfte5eXU/oLCkUoDQK7V2Y14aZeKv/Ae2Eol44W
efQyCbicA4x1sRQiUGH1xaKCS4GWeCH/ILWRtxoeBM4t8SA2xgzRCXaRZjJmyNav6PCMxWhsTjFD
3xH48iw6gMWYhjq23Pxxp2g4bmwqOYv2Y649+OVyES9eyj/1qj0RkqXfL6eS/BdaEk4VencmnsYZ
czD/ZXj2mtd7WFNKa9+sc81BV0GoK6d3ExIzL9dbVmQnXQV5RBFHbjN9xwsj0SSfwDsVbxLr0IV/
rDVUyr/YJ44RhYVn/OOmprfHjoXxkIrqFW3YqoyLSuHsZWlgnQx9eUNBhbWI57ixGEjT4XHaEdAQ
08hQshtIal31XHNw+bQbVylwtLX670WeDQL4GSfvfOA9TOhFmNAJcGJURwILx1gNBLqFwB5//lJl
8442IXaaNZGN70b0xBBCH/QC+Qq44N2RgeRnyVmtrgU7gnSjh5N0cZT/5SLplIwbeLtgNYWe1B+S
U9ffX+OXPAKWt7NfdV1SBuWPyBNNlgOTMJ0kDvVBcwWAOTYHNvyQyaq9Ju5acXA6kovs4DPwwdj7
+CPtsnFPZU++6V6guam5Lk+c5+EO4s4PKt/YhnRCTMP0+PzyH7ln/mjqCv0HZfDMvFTjBFtniouO
gsKbC8GZ6igWhTOaaXFFLsnNzqBjDCtEfvQwxhccLTPnSYW+t1B/2B0AtjL+pD+TREiGt8MR93O5
4CjHC75JeB1RKuDEGVfYdDK+28YZ6xPgkHGc+uI/Dapf7WkntMqcxx6PBepAAKxvbMAhsOgTTyqp
P49c+uVKbjX2L0wt453oR++vaJiKVr4CPFURFz9FOd/wI8GwLux1Og7cekshWJq40TGjbgWbLwEx
Tf/T9Et+KIeEzWA/jwb6hxgp8VIU2dOnio9SSP7cI4BLcN/87L2RLrEHv3rCdr0me6HOGhc7hbyt
hXXK6bz5b6nGw0w9VfJcTKFZuGp4qMzMbTV/YAsLtonE7NuAA8vFItmFjvGFgx11w1w89nNkhbQ2
4RfxBZmyY/ZCM6Bv+V8wXhIXdEasRYM7zLMQxjTQ2QiWC90wrjIDY5M7pcSZuzewXfY6KvuT8RfS
Moed/lnTCtAZE+USX8gt9QwG7ExIWSGa6U3fsnwbmPRQtvYuPXdYUO2supgZHEiHgGduAeU8vKVM
CvvXnS4CPEvHEmo8ljWe31MgXzrAXD1PUPAvh3tETQyuTzz3nWs8p7x2BtIy2Xp8cCaOPdLD8Clg
fcmMg15vax1v7j4JDiIio2+k9Sis2ZfSEZhISrcdFTCzUW5HZoUeDQkdLsKjkA0dHbEBfopmcMua
yyyblch2El0dAA9f0rajucLcmKioWZl9NOTvoVJZvtUrcHDjoeyy1xKYL2E95hkVJp6BacW672d/
yh7LGXNxqHdv0gs4oBmSSiTg0j1qzQ7ScO8RWAQgxUgcuIUy7LlTVS84ylH81pV/gnPQ7UJ9Q4J8
hkHC3PKO1cB/6fQQJh+l/1qal7h+J24NR/O15UQdjww/pj0v+jJhX5n2yAZ5A5xZrtYVBEWSK2bc
pyyx+ge2YwOVzh09BFOD5IoYh/ATR5S2lDnCnRetfXth/kvsXvbDlhsQBkKiM82LXPl5dhtHNN7x
mcReNbvhdeMt485o0dsjBRdogWdN6yWfJUhNqMynUVwHfPO6BWYEgzkmxiUuyJtQfQeIGerkIBZu
ge9tWKGRZYR94CMgCoY8SFwv95BTbfhVnJErmoj852VzR+rH8LNG8QntIpxNDvP0iBKCuTWetYDb
p92rKEGY96UbfqK8ptCoLPolwVP1MwImhi+gWjjy+GmiD209UB0qh2n/hetP6t2B3e8dyQ0jcPo+
+3Lvl6D8UR2/HE6ZGlJP3J0nl8PoglVkilFPnrv4+Z78zlyH4ZIBLH08/8cHZFr9YnUxLxhtLv9e
OyBltQ9+EtWytiebEYlHepnsumxosGHmAkI5zNuItGaoMBnkAGmUHI4Zl8f2VV8BAvW+7vGcpXNr
X/uE6w46z176nIYGkqN1BziV6NB7j7YYuWYNZfTYXuloiuQL2GPfyjMP3bJm12hdcCcbzOziQ13Q
4YskLVLhAgt3ggMKvQ6v0g4rwQxPbJMuEOWverqLBxI/vnf3ileKqVzIYODd2u3P1B0S4naj018x
zCS2dbxypk98x4S5AeXAs9twBJ0UNtDoZMT4DOiVUyEwMfVAbX0ghI5WfG6+vcx0MLES6YNowhUj
N882CDoRsL+Z+CzA4XkN/9x3wG8WHjyDHCgfdlMsRVjiUhnVJJyvEWlikaYU5sV3Ygj2BWlhpDBx
dbKRwHX74L0zIk/pV+bigjSH05N7N8zOeYx9lSJxlX3WDyFlLUv7yBeF5IXdVrvqvZL6k7h7RO5z
zMEa01ccRwhP+zvKl4/iY6Mth4cF3mebnOBraskWST5KPl7HYpM4JfOef8xbpHZnJT4ynhJmk4m+
gHQIz+YKzhmDcN6XToA5rTyxHkPNm6IKd1XQ3xfEGFxifuxKBA0XlxaJfIVzonSFZG/2Xz1tmtF+
E0JKeRRs6fLR+OgLfGxJvtegVWwoj4JQooA5W7xPDNsrA50ML5iJtH8lmL5ZL9nkCEtOBT5/faUb
tQL4HMjSfJ7GBNU433L+xdRliiaEfzzHiXQhNzV7cEvmNLdbxXDfg2tk5Ep5o8tbjDUWCV41ocdl
eYeXBxcXG8hp38ABpOh75m8ozyHLjs0hQ1SpYS158uvtezPgFLPmBAQX0zGl3LXTK9xYU9YLTR/d
GkpdB0kCk1mJP4VojXXqL3KAjWg4NZN5UnBZMs0AfTMd4CwFD5J3j/T1KH/4OP2PJvxxoNHAItFj
9UsjaJs3mL7DwVh1iIlAkM3Et9dZT4NRsc3YYYkJgzAZ43dcxOsPCfYQVqHvy0T2cTJiddCUlXiu
3E/vItlWqOaHTXQBva0sO4r5M4+qrO7y4G7y4xqDM6fs/0g6r+XUsSwMPxFVyuEWRUROxj43KoNt
FFBOSE8/n3pqruZU92kbpL3X+mOaBOoQNDAGnDlTecKmncvEKQ5HRvSF5shIXVIGW8vcNMpWRXdN
bnJB21WYHrlkCIUpo9+RBzO30jOveUlq1t97ZueKE8uiBvaGxv35KS92BPPNLng0muljrkYmSxhv
T3bXAEnZBN60v/7ONydW1mKbo+Cw+bmZrZDaoMkbMQgtqZzAiXTl96jg+b94X+FfkRsj5hLWOlIA
wqUgfChTFCwKTYugIGGPnlyC9Qd8rOLEMtIkX9PgI3TkrFiXCCTrW7pYp7hFKeXkxK9TiJLh91Vu
ZsAdGR+Hu/Kds34u3pjGsd8qC/I9fDbEr1zcvpDnkckLmsvD/sw8Rf83w9v586J/i+WpMY5Vsytm
KVDvyH8vJA8uEK64UdGy3vtyk1/p7xKBnrq7hFMy/SiIA4BLtRpCMgFN+u+2uTJDARmmnyJsAJnK
+MrmX8oZmJMoOfR4nd+wng2JRloRhNJKlWenp1G7wtAt1ceTXWUYLckD525oJqB82Q15VP74J6gl
Q911lE3SKq4KURL7ZEPubIvumEWMLQknly79GGQFv+huSExSM4Jy8SK+YRtHuv3aCvWZaq9Q2Q+Y
oNxFsZFTkkmBrDSqAu/m+4vEXJoMlT2nFn9LW2RLVUOCpgdkEoQ4uYdtml1Kgk+pS1JLZCOkSxgo
ozYaChWc2z8VdJLw/hvzz5iUUuIe+BjHTV/DpBFKwkwcTZZIaoJhC/ofwUGkKyiKQ7gQ7A1+/bH2
CKwlmsUKwIcEvJmEKFVBgUSstxtzdUsmUh+WubYcGZlQD/CL8GJAz1LxxEOvO2hz2/eqIpE79ioM
95WdchQMtmHSBLcTImj2nfz7AzLMAckF2h8HaRXDkFNIQvV8gIedKQwg5kigdIYwv6cVbalEnhrM
CUvfjxJVgOk06B/HE6ebPjHaIEr8431gG3Ff21LcFGXwpPRsXbJvlUExPeYw7eiLNbJb9SQt/He/
YXqJjoW2bWr+689zX7KqkA2zE+Uba56OLT2c7ydKSIhfpMJMPj/fvxMM/A8ZA4myIxuE4IF28Pvf
KTozTtFMltTXuQ85CdAMRNW/t7LL5TPQt4mTl1NrT4JAQg43Fk4twDCRKauh21VlkKdOzCTtz7SO
zw4Pf9T4Ijn5iArICDE25kdI2X1q8wl3ps2VEy7WuWormkc0aC4TpYSqCI3OVRPunLGYEhrhwr0g
rdEPYxHkXJ3bENUdAwHFea8tV0M4OzG4QxiveWPZGH7nru2lOeEMtsUftFUE5BD3IdP8IVLtYHXN
AUt/v8rJqkabuCQFFDwJygMrDaDXZ+QcI8oHluTPWoZTFDeuoGSb5Z/tbzH+plVQQjSAHKNBvyEm
INqR3Fitd+GzdCSsGP251nA4kITUzZ/i9uWMt5dBaOCXbJD/tC4QXxnHXlp304mw37WkrNr6ireJ
GRfgJvXa66xMZ1ts8Ap/4Wcpn7DNcy1RbjXMCsaRlA8pVQn6m396ZSfc4rOwTicQKM0vxwtRCjne
4W0EP/ycfvirU4yJTCg0UY2QoOzp7dszLwvysdjZBu77/ldobwBrEyKl6Dd9FGirWVXlbzrX6G/j
WMW28Tsn+7tM+5ylcvzAUA8Rgy8QVL7+JvizC6D21MnDV+jzwWKH85CWIP0a8BlRSMNzoy4LEzON
Nxp+hfwKDEiDmQ9KvryxtUrjc4GIavnCwBakOLXWo/GfNaMhqmEGQbvYNQ9m9wVjauhbfJ/adFfS
I79FQpfdnD1HuGB/UvMN4mMDjRh5rwWlu7hirJFGyG8uTl0nBNDKr9gRGuAORM6uFvJGOY3u8SPi
QM0f0ZVh6Yxdhm4afsR/bKlSaTfFSntd4FWFA6B0Q8Yq6XxmQtyBHWExTNw/5o9i9FXeeN3tFCy8
uxDnHtHw/whZY4WkgxZzBAwIoMwargqAOc98fjdh8cW/iyif67PM7YVhJeEuB90hoor6KZL++5Po
8KQqlPd5nezXIBOv+aMDBEa3Vz9h4YJpsbltuDFKLK1A04rTC3s+8rS9waRFGgzFZVHp8Avzqj8h
5vHRY7TdhlxtnWbBHRViC08fl9Fuzgbn7F5QI7ULEwZXHuU10f3Vuhz4xu1K9jlt3iv1WoFjvagv
uWo0j7z+sRZXNzAUFhSw2vqqDisc4B5mL0zVnEeZa7XeBJoeuz0mTTs+5wgF88nrEUWSKgu2iZAO
SIE4e0odtmL6C6E3rNuaWxA5HnOysH/R9/L65gFC/DYLjCFVf9txy/vVSisoTr4KaJeKoTpsb1l7
69O1ABOTbQt1zzxQx7PEhPCF/fg+aBTGwTTAcHQ6YOJXKXvdRfwe9gp/CWokt99J9baiMsJh2pRW
2gPFwY7mBwQo2Pimj8gE5AjPnWI10xrsP5EJAiEHzwn3b7yAJAeTM9h9Yn/uFvuo3yDlDB8c9Ivq
CshXZ5x8QfGmfct7vVkBI6cW/PiHl539jhKtc7bvFEYLzLxz7nCLyUiBSSOYvVmFJCEy2sGzVYhQ
qPRAbZqaHkuYmqyEzOLHZaaHeWF5zUgaXZFISvMFScYkSChUX/qI5gyBAIDjjIADZrDasCTm21EE
U55+iPFs56KNzPxH7cXw89IP8AnMRqBtDX/b0ixOYIYLnrmIHp5hi/eCXQAYurJQ10Snjgxu7vSI
nE6mQ45Iim2gfmcdgs3QJnAqcPFChBpexewQwFPyiv7J5TePH/c4W5Yhoo6zFeW9fP70Tm9Y4oTg
HR3DFvkUL7X0dplRjc/iwpga5V7L8kb/IzWNSL7O2kNo/AT4MLZ7Hfn7oep8UwywHVWQ7czKAOCE
tNlJs9Gly6TO2S0ZewIrw6GAnh0PT9jMpy10S4LLVepG7Gi4Gm+XbFI+8XzOKvVJciOXrJfwSa4Y
VN9O3dw7MxhsXjvUgwYfmWnpxYE1aOIx+MwBkY5dvwwpT+Y5MXBLi/b4vrXlepYuvZz+WJ5IJwm1
e/lBSlTRbrvMJYa17wguRv0+Fxy+vsV/rxoMdxn+VHiayEl8E6ZDZgmyo+lUjn5W0zb5o3vFhsFJ
3QlAkbr7Rp1X89g5AoQgFp6KXFGnpc/yxcpEld+c0dexvBl+PLnT6BSPN/WKKmwyl4eFCgo3zSJD
8mVjWbPh7lFZm0is6P2laAqNMiFD9Uch7NQ/OBpGrwhF2rkxl+af/EYAiaiH+Q1v4gzvIgkuHID6
tzov9IgCepG0ETJrLXFWHTkVIY584aNDyWN0R5vKWJ/qHkFEcBekWtX0AOGEngEOnpcGKBIDKg8D
oCCxMrqDxXLiFBqcRLfMH5Sd/IGOhVrkEnQUZAhklCDl50Z/43+f/Sk5MRl/fevhUAqxCnDEzEf/
OqZ5mkvo5cJuMfgX/LDQ0QRnfk7J8tjPET/rlkAhGDgy0XGpRWey1trEfsU7Cm4pwoVJefXcx6o1
Crau7rh4xNc3jnkEMtzQ/TFiZIns6/NAvNfC474V7sOxyZDm4MmYsTA+lazYMnDof+BbwFpECHOp
o5do3w4zT9xaNlvCSHgS8onl62pm9xSvFnFbb95j+KxZzkL+aPlGb+fP1yPZ66rfPgM+qp5kCdBd
sjht5D0oTIghoG4pwmLI634bSUi2+ANIQ9JIaSwZlgFBYU3ncTG+CFePKY9zj/oXSjhF8IvJgSjl
6xVE1EgfUEdVDW1JNobHN0+jYg6ZRYYE1LAHR632K9ZyrqaYe3rypPojH3ZxbYmfVHbBi7Y/aGJJ
okfP3gsWonkIYVl16gESxrBpic5gaD5xghja53NCBL0nzNNMSExnASPhaXjIRP3qjfdaPHi+ogWX
+IByDnhwAsaZ5J0mfjNvGuK3Eu0rzAbGZSLqAkRZlkCl3uQJSxgV0GSmGXf3dJrTzKLfogDyU/8l
CSECW4O4gV7htMrwNvCuPZ/zEEiZr6yj58LDzX0E611W1z9WpPhMVPR888jip84OyiL5TODzWCZr
iYgtoIKXjFC252Cn/mBQLiFZwq+HLtD/zd82vLkfytM7+SlYGzWSoqs3ryBT4Xica88pMd/T0pw9
N+UU8O8RFiaOxzY9xJUf58c0/hoKf4pjuyYSQw0/ElqlxvXAOw8cHNo82x0+UaY8xFgSUzNZcg7i
G1M7mISpoavgCRW1c67SLIH2DR8O0XPGpkzX2Lr08ht5WaV7WYIq5nXJUr6QDl3jvmowoY1Buvgy
YZ7F558KeKXR5fWPkIT3H7nWoEZ1v3/Bvrzg+iMUlU/12pAnULyRzAAwzHCiQfNMaof5zIYD+gEY
saDU0S3Uj9zYXpNZBAzmAQcdirJqM65zL96TwxMTSPAKnj/PA34dzLgzJ19xDt0Qkby8ljA0Z0Dn
7PK2Mo1UrjCry6CLy1XyXNGV1M6uY7giiIMMH5VH/A1D+HkcOMJuPclGzKUzkFPvYs6KA78cEgSJ
/IuLOuzJ3fP1zsZ8CaReWNj/wMWJ0eC/9H45ZYruDmgBx7ghBAXl2WATc9tAOrPhVHK4JZhLBZe0
psO42TOFYUm/NuRsz2nq18j/T7Y98Zd1pIgzj2/K3JvkoP9bxHPVqT79oxwc8Z0GJ20RUPCNZoiA
CCDR5t7cFKoJQKA2RFBP/6mNaStDeGPB3B3CNfbzhV2tgd4pzajJlbC4G2Sk0ngMWPVW4+rZrOjH
1dHUMvwDby1K8p5re0GmnVdvp2+W+mSdZUcDZqlyU4KM33NDX3uloSM5vqMgoEqm2IyomC2AOKS9
rfY1PDdSSKYyJm6IhzYOKhBzzrS/gueb1uIVm1rhLrDt0pps5R/MrbzP/4Hp1R2PZrodtCM86h+/
r2Luh/PriCzCPBHVgoBMCleK+JhhMPc15y180xFJYJ8WY4CeC8qNE5xDdGRTZQOEaAda7Gzss7wH
C2yzrGa8z5QRPInD4cttAiT7ctBs2EPCelXO7wSP1rNCokEZK5HJcoe/sB4DRhSiPWht0623J8d0
s1XUpj66cZ0eqpntF7/lyKd1Ug+Isn3rHgjirHwjsGWvtanVDAeuPCW78LIWiEF9QBLD8EUlqI+N
8KDhjTgf2hIlyi+1G3wZVvfW51rPypU64SRnOj+BYXaXfqJFg2WNUA30L4MPlX0J1R+lD1DDpchY
Qp1j7L8cklH1nwP/UdLV3Wd97H6I38aS9cvGhIX67SQGHd74KT3OTW7+tWabsJrao6Eyu3HnEaSy
6uqvuujHsnGzC9rawVyBw7qA28YuX3ixvNIPWDGNEhcKCqSnctcwQayKajUQK0PJYgZuzB19S/gM
VY9XhFNJuUtrjqg5ulHjcqTzu0NcIBknCXG98ZBesx5oSRJBKFMgly+/wgdTtvIQdB93B1FI6XZx
yoCgGkQ/O45fxD1W9PGETH063YCslKwCH9ULYsaBEgtXubDkbHLcXaYNewMWD/Y7aF6+1X/IQ1pE
wNwQPrELykFu1bDAoT5nJ6J4lQirnXt31KdLEybofbiw089Q3YvRSiRRkHWcWnM8HLNkoN+UxiP2
hSyofxpqcO0CXZh8iiOX9Aal3RXiN0xCPXxJIXguhBgWVHsWjbPTC0tBQYEYIAIlQTYr7dQ9s7sn
rslumTZf+kfaB1UXfAkvt2XWqk6Cti2gtpYgXMr00Z9MuqlcPqVy+wS1sdKLYSxZNiLwjFl3JvlI
AvORDDMrrjC4H/OgMwLucqULniSO8MNbJDl75Ma8+LmVtSbYUXFWhE35WjUhEB1M+Kod2UiXPOrL
DPE4oWQk0QFak8vnLGIrRDSqKHeWpeYMAQ50hDmZp5oY2D0FQOkDzCD9ynfK51hv9Zi4taDcdeKt
QGo2Da9lgpsdPbIjl7/5NDvZ6CoVnQZz6ysiwuJ6Ne5ij6RhoFbJ1tGYjVeM3DjvezSPyoqAdmbR
vUGP3upFHOl3zNQTiR9mtEZMgRqNj8KtLu9hz7/CJaqtXtuwDMbsKBWf5hg00SZ/ocr0639BNAu3
ldVcWJXb8R8CEuFU271NYcGajmR8s0t1OEOOv3FF7qX7uVKuyutCRMscI+goOJFWVLxEPzzeC9EG
xAWqF8LPTPnMMX8zdtAmx7eeM5CT+ssNDRGU7uI9DFA87BLAPUAbDnGNTXUDcsG7QZjK3JUNV1Sh
PbDkFX8T2vCQMFJCe/M1mjbhxE8cWkeESOCs0yGHy8LsnRy4w8H7zAv1PcYptumhEAG2i2kDk46M
btqyNZYKPxESG/jjbRHdWwpL4rdtgCtxXI3jxxi6SLyVxbeWWf2OA8ml3PU6DxmLP/T0pW4l6hfA
bKSzATq11VWOyaREiDWzGzpS7kZz8RGzHEkOv8RrOGXTjQEb2i5RbzA5kY+VLlwjXrRUyZuqwxvV
mI5EwX9JXoLbnIlA2I0FcS78riAJ3YxOo/AX2L4somsXTGPRPw4bvmDzUFM9w91f9l8E3ZuHs/86
BpVGX9uGHxJnjepwRKWfVDGo6WEgmAXXSkes2S9SNPBoVDrDc01rOzHH1UqowJpoGEVMh3PDRA6c
ZhtunzqQblIRAK3HcHzEoivzamPiyLLj8Kt9+iQkMMbwP9AQKl0OCdihLRInUCyOkXEYEPwAyBfM
AFnQXEinKSgHGezJZHkLmnIvh+dS/0z0xqEdJJnz6G6C8qcO10UxzxlzyelfGvZ2i4kyrY4q7zfE
tlrJoKS7blhX73PMSk1GtSNRC5r24GpyMEXH6bnveAXY95F5Zo+EGUnMkEaSq9YHGKj4TUR6zuj3
ZBLK//FtklMg89SA5RIkmeLzQqIWFdaTUwbFv3iAEHzpKw07az8EVTWHYZGeXGPNZFU0YZ2yfUYg
tKrPn3ZffxugXuiF+ZxASt6LD630S5mqjdinkjPm6sNHRF4emZjMNho+wd/FvLpg5MPwBExe3dRu
CxRJOgpKFoljrg7q8mRqu7b90CDY4m4lcfsurCS719dCvnNBnWLFm1DBKsQDrJioQkSIjfnQxa1Z
/MH6Msl+tBWB2QOzZ/vi4kaNxRrb3ajHa/sN1lqTJhHzz1SIewctwMIs/CuiDaMUgS+s+BO+BgyE
y3zXLw5dZonEUdlk8wIOUmA+YFhHDlPi2JQ2r/gX+gOQMPGFgua4xV3Tsd4m7C2KJQnz1Cs86UL6
iMmA6T9zDkmtXTFDogP5FrdFdnmT+0p/EPzca+Eg68RRiPLjvdLAQqP187lGFcoojwFMDQRln/YH
8vuJXo/exwQSyJw+4ftbKyqc8S4UNrYKXBXlllxZ2KjkkiB3pPyBH8YpL2llIZncku8F850nu6yg
/AmFB+nV3Pb+gLrgvWyo40MugTrzOM+dP+Z4QMvDxN9Xq9G02b8jYn0LvhvXBM8JWMwTfRXuYJVD
h+Z345LeCZj+WpBdjaUjJ/oKIFPRLaQMmUQy9BX3o8p9WAOof8bAYhAJcNnaNU885UT4wrnIPA5c
Mrriwkl9LKzpda5dfn6RIjqa8L76kjIVUlEzHl6nI5UagFb2tSHA+DT0/tBvY/XwJOggUw9yHuQ9
gWcPiS2lRaLR0mVKfn0GDYCGjvlnK01evJ42zdsGYVRJCXfL1sErN30SdoMyHshiXwD6PjQvsnAx
fC2qc3iJ5pw4qzL3hrQxFsHE3oaEJWhe1/IDDAdbc02cLG2u8S2NTg3nBsYrfz6NPaJYw1vNkU1O
73QZFEg/fo2dGVL1ZdW1vS+rY5bZvXh4kvswB+XzsWfNGXcY8F2QfSBdDKegZ0EDSWovz+gLArC0
mOA5VYHbUTNgIFsu9sRgmu9zmcCUWqTtSMo2X/haBc22y5OPWQyw+UnCfUk4fea9qOXMd5RovHkf
HRSA5E7KBFJgzzoS/9VvkAToyLGvA4vbecIhRIhYul68PzhRWaCb9Zv9DXub+jpOnOSIVpf9XSzs
+GhsJ/NH3jTecDUNd/hNnQVyTCLTIEY/YZUEyScphYAVwfokqhdHAZWqVJg8pU+dyWfdVaRfLJtj
JBLd280f2ImeZhndEYGiI+YjS2yOsV+60WNRe2JO2LM7PI9tuSQbUnTbe34uaTNHAOBy6VeOclRi
vkrg2EMBYHPBzEa4pz3dwJRTa3+vM6trTxOVZVQyuaRjUGdQWShN8Tt0HsHW6AoEmpgJLl2Crofy
cfjWiNHwlMQzFo8IVLC9ycqqUm7p7xMu7Z+6JtwXz4sjglwCPZ0z/Ls4rJSrNF5G2cOdZo/cZURq
o+gkdvSa0xRkehXZV86c7KDb0mBLzX2c/IkeuKn+bD/RS8jxvzmWoVBcRQiwfuYPAs+e6oxDMfUw
WaHABfSDtVOXiBAJvZRdeUP43rn45elsZC/6HH673kctwv/vBWbe1VMD4IQte8Zs175OkRzTPkcA
q2e2SgwIl24rUT3D/kWTMvrb6kPgyWaYHPcKBJcxn6O4Fo1Vm7EsnGWBZO+7Apb5ptc4GdCr0wOx
/I0h5jGLh24FbIgVJrQVOZC4VYj9oyHDIhSrhnvY9SKxJq4K8QB7m1hj+KOK3y8RR7WDzr1DxyZ7
LSKkdF2L9+gct2BQGAM5fG3jXLl4hbkdh/2DV2JLnxSe3GRPiPXkkyNBEA9O49mASdTLi1fYQ0in
EECwkS8mPwM6YC1QFgAF31NITIhOY8CA1YRjxc1fCEFKapmWr0cbLtvQRfyuRtjgdmr3mZiretqV
JuIRywDveXlv6ZxYa5MqHTY7QsDQOX/i4NIH3Gp0ILDrJMdq+CHISghMqEo7b8/ZrxY/lC9tRUA1
zt8XkqO5b4tj8GYie2zd6oREt0CAQNiDs4/ObJA6lar2k7ZfryVQ3lbX+fmV7N/3mGtW2b3zz+K9
7OFqCCFUNvUqLH4H6Riik6XppnGpoSPdhYjddqOHwWuV8V303J0Am2ia1xM2BNkuhlMfO1rhhZh7
f9bxDpbeEq+txGqobjgE54yjW7SJ1RXeQmT04ZquFeUjay7dpUbNjFbI1u7JtaJHhZ++WBwK4u6m
b+Gj5tF4ClxZ6XNPDnIUbYwoKIgWkddEP2dPd6GA9X5lfKcNCZoNWZXjNSeNvnxivlhhRsHK4ncV
2jSKGOcCbKRFdevBeUP6pjsN1ZeE2Ycsq+7/eVTg6j10uhth8cd6iqYRNa02PYzXRXmSztHgGXJf
L2onbpJt9B6iFLCmUjtk59hEf4BXCa+qHNAdSrMnrrqZ3KSBKLMSWA4GvRq+QNk3Nv4RoAf9z/wT
NfcZeTVQ8rDqGb+mkdWJTCO3QfyrY1/Pe8Tmj5d6ESdvMfjCDRAFKBALV6XsJ9JQkQ3RaoCoWUuD
WfT+BkGhVo++OOzkkGQ0cD9FljRSXfOvkGedACX9JMb2wNusRb+cpS2WC1YE1C+UxtPMdaqFQ68+
Oof1+KF+vi4kqARKtx885JsUDhKf+iFzhCj0gLFCevLnM1kZI6b0HxIKdLRtcA7zbdKxYHG2N/RY
gSRLVJ4MgQ54VBbXWCV9eU1lMhAiyblvJmZmplT9FS7ICud5tD5Xa6YF0KS5Urmyp/IIzWuwfWFV
IRxd2Uesr1AOWRGkyxZ1DOLRwZ8XpJ/U2PFTfBuoVvgTzQJnJ84uyff0hsaW5rMmbTlJS0/OXeU0
h73R0QIpYDWHdMGYh0qlxyzgfFOKnlGNblHWaBWEeFlKv5YuBaBjgVNjM+ieSK38Lo0c+N13sPgQ
UYGsKA+jLYmcOrA1XHBASuVe/KvLtYa5mnmY+kwBBdab1i860UG8DH1acqomdwIkkwXBANC9BwSg
oY14tud0ktzqecWDJoVuOhwgop707imAlYQUdqYXiXxmPo9NCad7ZcgvUCqkGhk3LvVk/7oScTtW
jkQCogk99Ttn42ZfYdjN2FOu0msPWdDLtFra+rCfqWvhhzKdHnl6yyF+Dde66homIul9/Ka8E4h8
JYskvz9Sij0mBFOOGp/52KCaUN9ANRUZjvrXv+eASgD3+07B+mSRmpAjyeIfIqmZtS2jtRDOCSiE
2MKaQh/4S7c/8iSpx0L47XeAtEXk6YA9wtyCJKmMTHNJLNw/+DF1xgga0RyAJpgWOwkjrfJRXCiH
YYw2YV2WQnME6kDfkCsXSn/j1p/Bd6IiP0ZbfV4iwcEABL2N46lx8czCeBm2sbiQm5aEfx2d5ZgM
zOSQsvoZXw2ETzdfxJeBuRcpcvyxQBvIeFt0c54pLZ2egX70qsCXAJlh3AZ4LfAqmZpHuWgSwIN1
PgTIwvhF4jVGl4R4ECIB639T6DfCXcSaKpDuGdvPe+WPcDNg87RfkIkHwRzqF3bj8L2ZDsP0VfZn
cfGLWxKhak0hJLB3ug8bX72CRWO6Y5XGLYywP40vzWubtjsy5CSIJlDVaDpEOBK8dlqTVPai4poq
q22zDQU+qnsm7wr1YEIVzwamgyTvmqcvdF9S74j6JSzckmxj1QAVADm9ykhiuI6hdiO0gTRxLHAi
2CR7IVGFzLSJdztRrxYywCb9j5Lc2/Zv6n8ILqP74C4xKT55c3rCh1p4EnRI6/j5+158Rou1Qn4e
WZ9cgOQrUXrLF+TGaGLBDZVrHaFhAPSiylVpHlWHbZr2XuqA4x1B9fXd7DDaw9Gxk1tky8UvIgOs
WOv4SagE0Uh0ae9vFnqx2PdoApLvmQFr/Yoeng8Jke9nJZI9io5HXyJHF6MPeD5J+I41alSIs9Wc
fIvWMlY99e1LfjyeQBB0zseuOzQhbsQrCCtaC5IyAvprCCmMyZdnRgBxN7ALF267ePD1LhjRoyvZ
o2Z3hC0M4yPc2yTfYtvXRHIGfRW/q5g+Fl8k6rwP2a5Hm8KkHgIlEGFLuLvXELX1Tx7IuPgdn1uO
X6cmcydcF/dEZB9Tbey+MlKnSN4R7wIzy2LHU8lek0BEbCUvn4UV2kr8yd9HIF6cBmbNuX0vaJNR
7Hf4BwhAVDYAqVTsGnYEBnZ4Twxo4ODoiYikxUWNyGexwEHOD8mGRFNAZMHD4drdhfkb14LCdsLj
PlJuYwn4moiWjy5GwAyuAD9DIve+gX9sBh7sLjrFT9RBlFcMzxXJeau3r6ETIWPSNrcdkBDqI+7D
e3+a2Fcs6YfMqX6Z4gpYa/q+LQ6CscL1ENL0C9tnCVcpoHUF/JKQZU6eNFiEgWpe2fVw8om8lmv8
veydjMjU5znszdSEEygC9XyrFa/0I5yQ8AZaIBcruT9AImY8Zywr41GMPdBafuPBUgjo4xBpPQSD
hPnMWDWT07YDxB+Q5PxEaJcc3MsIvo2IRETgMkDDIbnQkj1irJJX0RZllQnpWbNfVQQn8wAh0fUZ
3ifZwWaV7rFL4sZDm2FeSr5cHEKvt4P/vlxuSAdhYgfk9Pov1HQwahw2gq+Z2Nshji3ruao+w8ZL
hXV5y3Bp8JKvGDzeiCPGVbVGYLEc1hOfMHQVQQ3kZCF5kjg0n1axZoQNC0cK5Aji5YSMAKfEu9s3
6Mk2TCEAB+h674xmSOQa+8/QtoaUux13JwEb4gqWkL+dGfC7Y4KbWAjU+fw1GOjXDSXwhyT/KEPC
Gtl/ifl5LYuVgNf7uW0TAveW6WJfbVI+te3hifwRgQ/D6IEvZzGQ64SN2wf3YxdkjOahM/5Sdjq4
5jXhmU5kIJuhmRajXMX0gTtk23AHmhtc2M0xBCj7Kat9PFpiRUAP+spdQbtXTM0WFQTEFwHKjEg0
3LFnHAkIrYtFRDOrBK7KvHbhgwybTvyo8IcQQEkILQlKjknWzmf19CWU7q4Qb3q6sEdkHSDiavbz
BMYmT3Ec3enYiT+IwQise82J5S6KTfkqpgdEKUMXcL2hTmorC7EJk+VavcoTMBpQxITkfCvjXTLo
0kXjkBxMarIR9qAb57Aj9fNgXNRjWlgxhSsxBTzDoZwP1dqpVlPAdjRyLBDDlvsExRNkir7arXAl
7HO8pC5B99AyTIkHjWeXSJEZaDx1ApIy+6nD/5L5+SHOh8WJ1BqagCub4gR5rrUzbwl1s0VLMXdx
yZOjqgZR9pn9zn0uJauTV36YQeayFpQ1zBN1XaCRKyZ3qr4NRiMekpiq4pkqNrB37P9irNp2NSt1
wcEYPQZt1RTHkAfgTme3j7kR/ZoAwzrNchU+xoz4n3wp+SlE1O39r69+k2r3QlMYsaeNFVFAKOXn
EMAUhRFiBvKrRFsjjPvYMfKV6NzG8hIhsBLIVMjxuyiOll9qEcr/PrJlFqg13/mHOaDZt+PCetMy
JDrzzYIaleDbm76jJIikPT5341KOzmLL4ovoCe+a2jFkhIHScEkj7M0mPACl7EgI3nVCAfmjSLxU
792LKpxh095oG5kmmyzDLVjVLM6mmJkmFKAn3UnlU4kAXQSxdBS6fwVIeZfTQ4/JBEAwT0LFEEz4
iIaFR/zIvjNXTRvgBeb7qikpfDo8SRLHkgHVSr7M8okyalzc9UB73+p8LeOkEH+j6sFz1pNz75jH
9JA9igpzvIGAjIeTqakcMUKezZgIjh2Gh3fwGv5x9XctJMWpJvdW+guja/46F/E/eRe6HOTtXSWl
ZVGedTq3rOrzJSKxXKqC1RIbvcyu+i6LzioMHkVs6ipBXcSFeWCc4HgmdRRgo/2dVGxmx3dyXkBz
jHZ7T4DIwmTXtHsNV7lw53WEXnkT7PtPHNe01b7SfyHKH/LJFissRGek42Xs19dU9cSFh42rJF3f
+B7qk/a+v7+QhBbzPgiuiRRQR2Wc9a7MNbpE3DtywxEMMv1jFaK2Ex5NkZ3xE6/jV8WCkoFP2WwX
3RZcC0ftUT73KPu1dQfklZMn6rTnafzomE8xRuTpHGVbsZGrq1yyXm56jKk/xHX387qJLNXUzFsa
DyC5GyjYA606yeIuVi8jnvIJKO/ERt6LKLIZswNWOiF3ouRK/S1f/9MRwBY716a1lV9Ty4M48Wve
Tp0nD10EaS3p0iGwINlorrC0CIrds2bFyr9o4ZvmL44E0mxnX24RvNS5Z7CPN4pxxiFTrfrOqpr7
VCMwJM4WHMN+3prMNn2dzqbSD9eKQda3W+knWT6ixgMf6oPmiQnIird8cUCowmPm/Ydmh4VHRsxS
+DJR1m+PvgIYXSingaUMWIc1jDy/WQZAkjAOmr8WwOPxtDKSizDUAXHRJvOEdkxpyW5POjlRCCD6
ZQumsUyB4EkPrI4StG56KuqNxLUROeInzX6vmc+zF6OHG2NgbKsoxjzqPXU5fmhlDLSvvwZolc8S
dNK0in+xwwNHbGzMR2Sjk0YxgIVY9rEGDtv+poWnGGYbwZIBNoRL39uDYCOit+iPkJcRhAJGMGHF
7QAxTX7fAU5KOTzHxBYONW7Ao8ojhHNg8Ws8aeu8jJKr0KxQf1fkYkJtcbdpjqh8JvFKh6t6V8jN
YmoJHFIZntd3iFmjBXh2OkomY45sAVCD6uAFosjQldn/jGlYysLTHWVaShNIPqp6ropC9cpdYZKq
EUDJvlvBv+0MdS0FBhFvhEsLdkykd4GOaNGs0+DNwQwPEduyXXGJGkcNCh9YrNYDWb4u6NlCfuCB
0ue3RffXA7ZnChUPvJ0vm87QPZ3APPZlR480g2EkQiV+qdno6OFVJm0enS+l7tmVUGbpr2zQDhB6
WM/kbEV1hKsyz62x6WDD6JBT/2ujLzJ783PnEfAuXvLDCJ/OxQl6NXmd9zqXSJm4yGoPZDlWl2q9
rU1/oCKodKX6+jr3vgDSr9pv6So3kOKE5gxbhfhL8qDwTYMog+BwHIDtXLmXuGpE8kkP/+PovHYb
x6Is+kUEmMOrxKCcZVt6IWyrzJyj+PW92MBg0NONqbIl8t4T9l5bYvLsOwlnCwSW2ClYja8Fprgp
GwYWj8QyX+Luz6g+RWk7kfpV8HI1HCkeL3YuecpIuhTk+fvIkRQsQ1jtePGXTbnXUi9tTxWoD0M/
BzI1p0VZwx/A6OuoRlsAbaYECn4GQyEfXU6/E8pZr4XufEmtDYNSn8EIsRfaSUaR+hJ1ige+xMeb
Nkh3asMdxkOFtp/KHog0hfnY3luIZ6Q720Pwesc/qGvba4B6BEbpJTYeQ3SQWwKvCOUD+PyvRMEQ
rOrPfiFbH7X8nQnMkZBDYkoXdyaY+yeMOmxvkWIHfOYshSy3WsoEbAq8fDuSIplwD2Szs1WpyZNj
V1BXn+37kuIX5yesSVonZOEWOMgPqT0aKue0Xb9rrmRMpVH5l6LB0V9TAkpItw1xdisnwBLx68ZY
+epbKB3mQCxSHa+FAsTrg+VrQWYcz0nfOYH0JKFFYY3e2dru7bE+0xZfnDLHN3HeKLBZ0SM4ei8+
8CSBfNyUxxBma3zLn+wq2VLO3tFqeqjllpFvUPwVMetXRiXDdyL0G8WV0NbIf/JyD/NJfvTc+Q3J
gEDIxnEr9ItT9dt1HrBoHKCdC99wzfNRXaW5ejUVyCGsJ5IzPRBvPyuZij30MmXk4JIfCJE0N34C
6GC9m0b3kSWdwFb6s+3WnU9prVPAyxiMOFYXiMLCX9iiIN0mAX4pYto4sP8EnoOByiqVcBMLi7h6
Rgr9aY6MBeYas0HzX0fvRE6xyc6elcY/w9rQ78nyilSnUrVDRqsVEpkTKnbEI38jkBdwbNcGndDU
u5xT3GGCo/qrkykwwhB+Y/WpMq8IEIShvUW3OSGcHUsV1Yq/+qUUne9Gc1/kOx3JxZI0tlsW22N0
OzUcWXHyFbb/RM5JM/rR5rwFiq4vsTFfQbc3CIZm55QxauhGL1c9/WY56qvFTTfuOs6PMCAlgfnh
ad5HoUEltKd6bwqdrPtDM23GdtuNy3cjolJgdJnUMEZyuxN4jkh2GXs3pLuakKBVoFPhZU6UQ8ZV
lP6qRrOlaR/BMRqe3YzH2QY8Drm11RRm2GFgK/pNYDyrs27iGG6i3XipoAOGz745Nf1Z7W+NjNCQ
ETCSmYxsBeqXmHIDYAIt6UDW7cViA8YiTt4RnMbahQM5iLeTepxP1S4+5AToGN8pKHKNdls+5Sxl
B/mAZDWjj6nbv5KG3Gf/iVaWEeReQ6QxnM2HSSNKzmRGSZ8WG/Ylps/8eK0zpxBTROPBRhdWkFdp
OsoJUiZy7KeF8vq9q62bwULNFFAI4Bu5ZCqj3bXMQHwieZQNEHbZgQDoYSTf8hEht5DzzyS/+rQ9
3QzOjGJuPE/DuZULyw5Xf3cocYCwwhrt3Bj32rSNjM+APorhjvwURyQ0XwHWSt1j62FZgTvOfAb2
iv45KwHt7oweOMFBK9dVcw+iv7zfkkDonytx9X4/NX9jQQ0KvUg9jyL0il3KNpKgF9r1WUS+aQm0
afeVQpiknNs5yUEFSKtPzjO2eBymIjZUN+zWlrrLYcukFWR0viNEETmd8j1V72JEo7vQk19R/3yX
31XyioeTrh8C4zBmuypdj+zzEMdBeDYlj5yDMdl18gaFXnMhIaBZvQebn7GHpczsy7o31RKSnTG5
Apmhf5m81z+UH59zL+DGpmsZtlGGoAUIsWxxFhN1suvuUXbQKTL4FUYugm5npusey0NMZ/tVRKeB
ATkPKtjOjq8bMfYu2QXtl1mtWnDWqhOS4vkb7VsCEmC1sm4UTwpBQCE2l3UVfpfDPbupv7SyFTtv
0oOQMlH9InypkUwd31egpSmLSPLdfa98zovoV3cy+Is+pvlf7wtUMH86s1xhz9yppZgzvPcMLGPY
uAOPgEa3ZXeILwednrY2JLKDdgPajIkgkvNYOOPTILuwvb6vQ3XsCaTkDu++WlR+jcKN8YfWX70N
0kkaIkixIUYXu8w2afAVdDhFyn+xciuza517oUwwC2si8I7+QyOSJl8No5t/dMWjg6J1b0uXwhhO
XUA9LdsyJqBeRJW6kpJ9+CNecybQV/EqoEBmHIggod3IBuL8hfUdpqs+84Yv5HB64wloMXe+uclO
WFOMjAmnhxjfEPdSvhWblX6MGod1gHF+E/3FfpSe4EHPBhiOFAd5C0tBwKOpu765RngOfm3gXRq3
xt9UcXMHXqy7IzPQW/YC8wWuMM45ou5MaI03rc6bsQFKzF+QgeJXS/jCuA0RNiCEY1DGOYcoF696
aGvdTurThXRHHMSurmMsh0olF4h1xjuL9lL88o8xiNaUE+ovGcn+7GE3CrN8NjeII8GIuKJNK04F
0RgYrTp87Wl2fQzgYMyVlmHowE2Qfw+dtlD07aAshxapcuK+T1Z0LIAO4ykHKmo0h+lSFEehPJQ4
WQRX0ZCzQt78a4wLeuLNUM45WJMwo356MpLzFc5/E4iUj9TtLkcuhsqInHaice9YucNe3LVQeBqf
DHRchCr+F08er2jEoKv0XbkEvIBvgA2EEu4T3Ei4NA8ae3SEGswb/jLjBTUNH1RITG3xoRlLik0L
meEpzLxa8lrMTJ9Je2ROhJb6PPxO9OOIgxjD0F63b4diXcQXfUTRQ+izBaKeIj+HxL2sg5tD8hKP
Ig/Q+8Fcq2B8d+7vcXKAMCKhxSdxSGD/yH/w5HbbEA8RI1m995i6ay9oPwtEbPXxbe6bEBnUtQaV
V6dehXamoqgu679k1shldzl7grhGcgApPVlHLGoufk22kK+qrs4kJITmzQRfOjfTYQhIor+isMbt
RfnUdOsROzeZErO6LSL6qnETY1Vn/5gAYFcD9/uMEtr+RfVA1s1TX/6jjcuSrwhoCZOrK7QvdPhE
NlZopzgzKAv0nQGO6q8kbZk7WfNkFNPcAyAMPy3tk3WclXuNYgv6tp08sHmsO4GhCcqWzkDRvyJr
LTUzARKFLQcPR1W9Unczn+PDxDbA5Gxb/dTDhqEz+kaMEWZL04ZqwWPcxHjzfZ1xSO99GnFFIuY9
sGIRj6QZ+BbpYq6euKq1RwMNeBqXFiZSM2EBQSmigSjBU6NeOtBF1spUHf4BWZa/ZxtY1RyjrH6d
8SJbi+JXzb/r5vDuFuG0TpgP+nzERC2l3W4kaVbej9E5eXW7RDoh2gtA1lYEZNwr7O+/7V4gq45V
y4OxL5i88WGNp7y1azqAvNj1/Z5/2aGNEPdzBpLsaVBy44sK748hXn+km+Zlouk16jPI0WxbTWTu
zkky8VfL7xA6fb4IKlBow7d2HJndYi6+N9TbMeXpSeGSYOqhMEEznfGGwiVJ0PFvENZ39SfQKMZ3
cLQnwY0xf5uIeTfDJ292gHNW3EqSLY+ovxxBBssF5EZCIDLT3NsW4b+TDK7wYK1WP7FRonyMhFPG
UJDsVUJ2ogsq/2Sd0vV1YFGWxk46mbPZHJAQYYJ4vUgsCwnuM1BqkN2Jr56lp5KsB7TslNbS9S1t
GEijtFMEO7qIGaEJWHYJS5pxeDlmP2PHIYsovKOIb23gPOoBUPd0bX8j6wCDdKA9lOnwT/KzBBDU
nMf3Ne7od/lsLwVctHZjdUs9d6g4gBSKxcXEfrOAJ5tYJz5HfodhcpjsMW8I1j4LT1KegDRQq6Ha
CIZdTJzumTDk4VulQ4W6lnhdzm5/TV2gMtYV9qIkL80PiidmsClx0ZXTmQ6I/yJ9jQNXgZ1VMM0L
UyMFFa3EQcBgCQM9Zfd/VUy3uvTybqDv12vXJ0wivhNhQZ0T/TGIQrwDIO5QH9Nj8LSgrSiw0dg9
o01YDN/lLYfwXkNP4o8cBMffjP1XnO7eHykng3XtYRz/smaK1MEW2CvNcohp3icZUAbwRku46hfy
Huv1vBtl1UPMSuDVzS1M4F+vDOtYmFsLvUrFxBk1FfYWFi6mdBblx8g7osE1Zu+Kd8SwC/Yz8czC
YoHPsnOJCVK+BAxlysPIeBoUBuyC+EaZwYEJel3j0+bImS5wwTMPADyCqWbibHCJIReVZ8LokAQ0
ghXh9uqotuA7osHmmcLAn6ZOcZ0h3S06PLct9yy7aIqbv/ef/GZd9r6Kb/7OhYHYFiUVlVOl06z0
S160tfKS8b3AW6r71buwy37/ZjhuGLs3PbL5bH6sV7NJ5Fvjn7A2ZuQ3YJ+aPVU36WdkcK2CJwKW
VEEZ62x/4MM/MjqqFJdAtmJfUMRZLPsxiw73qABhHF6U36lh5NWAfWVJanqG9NdM63L4VKp1nlIo
yC9BcUYmYJEIy3duB5G8a6OXdK4qcWazxVCiOW45q0bkU0c5PtfYUtKwoz2kPKLf8pgjdQzxsnBN
sKLsI1IP19AkMFdgH53yb7iEOpxE1tiF/J3A5lc+Vxt+/07f8Lqhio/ZjmXNdsondms3oMOyCO4G
lLPXnrkZ5KXck342A2q6Ob1BTvaz1t36h0aEmVwLU8FpCI5lkFJurkAZyvQjsK81Wyt+xm6elF2g
2DC7TY0d9kyYRfy9w6eOYZWvzIGZzx4dGtD/nMF3/wKjgMIiR/LXg0kk028gxJk5CgiSQ1twJ23Z
pRMgGDGWI90OlKdNrGOHPGDCGjbn8AGvQofYY4uYKcy/7Z1JIRROwAxv6wHoiNdonfFGHciqxFRS
e8BgxXTfoJzFQJCsy53GkBpv141mDyE8sYfL6S6vuKZyakWP2oZ/7J+CwNJhkT5xPuC7RizFZYcr
kH6JBclhfETY9xzo3ZfpaUJnpt+DbSxske4ysEYajiiFchH6ardOAo93OaG7PQannuEOd7qtHrN0
ib/G+teC/rCNByi1of9gXW2Ye+tU6owWvt7zilfYphqJg0TgUW/txQNHHzuovcG8EY/f+C+Lj5W+
z89MZ5L0Mj+RFI2x3XxiOljhGrROH74jYlf5xFVibYkplqBKCcilqKrdcI0QWNhyloONynEZOdG4
5XExmLs6EPRYwvteRv3AYdafEPLhRWkNBOS2SrePf2YMkePBcXfrg/VHpmvHDWVH9WqwjvBpInUZ
r8xtGs7PBpP4CTKXTRzRIv8CmdhYp7Sf2eFl4sYMaWKe8y8BB4hhv7ONAXq4tgflCQtuKu7Y2Djm
3u/9DL6SrhkLqi6WuEQxNpiU17zw/gVEPxRy9MMqRrL4H/IizF4+R+ulk799MF8Dgd3QYrOa2Cvl
3kGA+Wkoq4x4Cx+pCpn2DQ+R4J4Jrdm2V9i+4WuNk48PTYWoGP+G/XFgaFHr0kJGwR/HL0nukY8v
oxAvCKIw9vUxOgmxAJ8QkJ/Iz/L0C0zLvR1qtw6rueVCsDb+ZeuaqGQ3gr4Q43ODLMQpQGYznk8F
+wqbyIqY6U7jvDoifxixbkKyzo4Q5pStBhMlATWd0YTr0iVpvJqCYsCZmv2+MYe0DUyf8ItQh6bb
zuroaA/yWNePg4j4PPVQ4JgcTQo4GWQH4bIJvw2yMTqWLluWcNFJbb8y8CL+SYMQxKK11ZF5q64Z
2RLqmSOsAA77CJHyUh7WzT+VF9l+fykV6puVRnVGOTd3EQbV1j0raJoOWewknib+sEabVDKdHGl+
nezoH2Ox1H4gNmbdqpXb6pa/n0KHc83fFZ56Ijhk2YGlAP6fj+tuHd0E9lCvkh+HJQ3wvPt73VXn
9r0m6sMDvDePH6GBLPEtaLh9/s+pg9NwsDbWJVpgGGIhyttF1Gh9V9kR3EPIxJMbzUPZbQt7YpsX
W4XxOJD4fpvoq/QHIKymeDRKWetpf7wUbc8goP3UwlfNwstE/QXFjruMiQffCJ30yBR41hzhliCw
nZWX9MDiQ8yGBoV5Nr8g4IBNp4auQI6dtkcNI65Y1zerAcAEBK6zWGDDoHGp5lCqS2HIH4lPTFrG
fRxTsEPh1aYWXjVDlI4d7mOKtlj1/Sfw77eIJpLy/65lrYtzTlWeQelEPNDqSR12OhhAK4Ry6xZb
mcnnCjQND6hEN30wEAkxbCZQZhmp+zKGfHPwB2OVC4qNLovoYhQ5cO8YWvZsjV9zMgOnzbvYCCNL
Y2Xdwt1vB65qNLUZxM1EI7Cw+4OgxEK2QiUsOioYlve4U6cfS1jrZbhkOIoJkH3T/3c3AUss/NZt
vJVa0Ou8gz3uT7A00twgEGWPYMn8v5q2YHUve+QWmkdwEwKSkNTfdbStPyMvcvrTVp2FmImyMkbk
tLAuf8EqdjFzYAmbNQtO9UmNb4xnvEcc2azuJgLP4g/ARBEvOeEPo4eoascwAC6WFHNNpvDEkeYw
+uppUG5VfdUsNHHcNdnPsDiDWqhR/BRuAH0BlJIQ/7JAy/MLKCpZuodohpWD+maj19LxgGsgD05c
jDPXpsNAduBob7UTt20nGWA/yHzkKSGbtz2Z0w+oCu4mPLnDJ3V995AonPsP7p6gO/AYtii/38if
FMw5lvdmoUlrrenvZS/8vXXmMf5f9d5h82QfOrcpBdm5cCA4MOWVhGLhEIabGoVrlp6xY+XFBAJ9
r0PK7N3MNJY+3xo3taCdWh5dudkGxzhgWErfILkdh4SK2Zi6FTFeSQytv4zHMyq5rjtw/cPRhaJk
xVucam/y94RZYTnMEgGNUZ2wFcMDchs9eMJ4mfkVDRcmipf/L2NmwLBkhcHL/sSNVDuGzaOFyCsw
9rFacfcuGioGzWtxXAGMBQg+H8doTwtzUT+ZTSJ24l+Mrxz1NSJ/HOju2VoTLs5zC1IG2RIukfMD
1XP6IbqH8VDuZUolZthPvFfxTkALaqs73INAG08jj5mHD40KB7ohntN4z6xlED7LfIkjcdwrSwOI
AOBp+ryBrCs4VN0PP4HI7AqImBO95PASspA1tkVLKYtIOeCutNsLPzdfbbG2bJnRpgNDfU6+dSiZ
ojlM687vyYpHmSN45oa9YlaOLCA9qALb/LsKQjKcB0ii7wF8t2yLyRjl2MvKZrPyLDZI7tMeSX4D
aJxuCAEeJvLSQQG8Jh3UGx98sDElIBJI8JwYtfXQ5Rw4qcrc8r1ni0hG2UhWODsIaY4AAQEsvGq2
He8MjMLSvIDRAONAdSZ6ZkX6MbsiYs0KtH3niBk2fEQgRqCgZwoIMlhYUn34gsdhsCPDGPDDq8ZK
0ZzVKIr2GfL5q8Y54lasGOv0TpKeyWqbaRRwziV2Wj1T1xafF88W8NJLTIsLX5o+sFmGCVrqkw/c
kk2wlP40ZNWdJO1EcAytuFXyJyNBXyacQiyWz6A7JgAANz4DamwrwLCQScQJr2bkFCzRKmc87KbZ
SdiQ2WEek4AiBeAs0DykpsEfMXSdTQpS3R0rf0t3lO6JnSBnmQ9EyO+I3UNPz1bRDxhR4ZFHHylS
iuWE9wlrXLVryo00bd5rndOFuHgOWoBvpWsljtlsQ75d0xWiUy1S10RMWdHdo6jJCEfJ1rzVLOp1
49wwyaP2xWBFv04cPStfg8jS5XAN6MHvFOMDRv+bNLJyoHdnwrpilhtvqUiNeBPcMrzMpBKg9EHu
8yZ+hSQN3h7ym9RL2H8y60PL7bNnJ3d+pmlsu88cw5enLw6aQfDVKoUXues2s7tTd9lN0agO8rcI
n2jF5wmHrdpizwySe4OMYdmRwEPLVj17yHzZeS6skS9yW6J+uvNj8wH96HgmWZKV2Akc+MMo6+f1
F08AKpxhQY/LZ1/+g651qQ/Um7SS2lq/8CHAEGUagzYyQK4AU4vfin4i3ONeQdvGU5bfZX1TJ1vj
O7ppB2tZufeV/kP2GpO0JFrGL7aOr4nHkBXPCTY1Z+Bc54O9mU1CuOOX4bDXk+UbTf+/Ij8j945o
tFetxg+ekhh0LhmAQqlIo+s8iefOdJjIvduDhHEQ/cuWSfi0R90nlg6dhxbeDdFFjNiJbm3s5AuH
KRpF/K9QmbkXpju2npENTE8SG1PSID2+XS2Ga8HSzLzIB3PpfytHNXN8Eq5GifP5L7uyC4wQ94ZH
QL/UheiUfApghnhvB6c2E9koWyp/ZUovMzGbmJ0/QbvrUtA65MjaDQC4M1HqNIdBfqjiNTV8xUoL
nhRDi0k9M79PfvoH377pTf4d20GzMcWlnn6VLJG9/gwUezf4DAFmCrS5bWfaJ8/3sLShfmCR7DaI
1DP0eyu+Kx5gHt0YZSJBR2i2lU/mhIQ90I+CaKYCfYh4UNt7cQwBMFhbRkhcOsfyI+gXJGdd365Z
2/j1h1X2A4wd1SbDQuYBNBc+OuiD8HrnW7m9W8QDrSAAJzZYPAHxK55SSn3D8R3hxtFBuNd81WoE
3YpQTNBD5od5KbcCEVebpwzcFlvSddAepquIRBGVsI07GW9f8hnv6xBerXynIZtIKmDO1/KufCEE
LZErkzS80s5W7c4i1PxKmMpsHYy97BPdOg9zDbLV4RPnt+ClDhEuz1ANpukonuZYd3WjDy6Q8GAA
8+ApjxC7/iL7FqQnI3QUrmg0AAdwN8+pnxi7n1zO3zqf6MIAS2+Xp3nYGKOPF2hVCxd6TepvYn1n
1auMe6JeNbwufA2sJOMDrVOHDJVuMYdbglieoes6QgOWn/unLmIzslA4rIp8a+7fBMg6vggcWs1c
8tARCatrxNXSsU6XkE94cfv4F6JrMKLjOiv/uBLbMxmHRbsCpKHMFLULFCk8YptkcrNfrXRJZBhn
GAjkMCDICIgR15QoQVylX3WEEpIGz7QJLtSZcYGorsO7zKnDDU0xzuxSOFheZNFOrbueqZIDp3RY
YeFPEY1gmiv4z4Drhv/TOfibyelTEtYpLnxMMXZLlH5ME+8ooZZ80fv0HJffXOEUN7b0p9IJgQuh
Szl1gJvBqSIlawg6daQ9ToT4H8xaSIU5cRysFtvbkO6iE5pF1t8qc4y7hVPEZS/JiNg4UFXqp3HF
EhbyF34+ALSB5lTo66EtvElZc8ios07SnmT7aGE834wWeLEg2bGxqZbMY5hhNTZD043yyZadenrJ
ZlCdF4LYVtc5TBo2vR6hdzFKAM3Nii0jU5a2PsO/cK9/Y0grREc0gT5hr3YTEKz6EQtUC16NKNS5
rsZWFN+6Ao/XN1IXccNgxz9E9jK7AgPJKClFh14X1Q3DLtgTzZqOlu5rkUvrUkT0OFc6U7YR0tXw
3qoIzte+jnsWkyDhttxVxH+xcoCsBScrEGxkdR/tn0H2OjSOHtwBMTCssrpu/z7WCKI1BxQXYTbg
vSSGmedwA7JmHa79PeZRHjlqAPkCDjc/wHSC+XbvPimgk2MGnP3dL3ps5eKLrx+bjUL+Ubohgi6V
jryvoMIofGkgb90rgaFxMTzmtBOPdraUK1tyPvEdn1SkTBpDLA4LPV9hDaZYiDfgAaoPNcS+uGIU
0bqAwiENM9PN8cl3IScYFQocnCk5YJKXm2un2OUFGVnCPIXsz2D6oVeSTnLlvoG4oZNVwZlsURqx
R2aGGygbTQIO03CXS2zT3ULdU25JCJZaW+GEtZAi2gSIoK+p3bjaB5/6gTOVoqhAKAZjFZE5BSVt
W2AeDMFNv5AaUcao0OOlRfhqb72wxjPPxIwUQdykBNsjcmvXKm8Rf+whP+ZoVfVxFR9RZeXt0lhh
wnQr+aybnCwriVKjWmvDZ88whQwMww3EM44/1gDyRn2qTzzUxppVRzT8mpYjlF/j4DHiA7VcOn1/
C7ioHyLit2yNrt+yvPRWFP+4Smzjmu4m8yi9aJyYRucbjqfEeOYIAViWEJagYjTppQV/dh7/Cjdg
vNg9MONAGmAkiudTlG+tdRlW7T8twTGx0FmJEmhxDjTmbODumXw5KqoAJpeagI8QJ6LDUBxzDYC8
zqBmdUSmSST5reFAAnOtHkG/pRZ536o1P+yeioPd/srwolPB9hK5FUQBYkz5TMgPxQWLqGGL7iEZ
ZwBRFbvidjgbqmNZawPbFBV88p0Nx7ZcoOE+ROJKpQHlJup8J6Qovfq1O3xoXxNmyi+lu7Fm4seG
GczQQbA+CmOvBCtwwfCjSizElO1vN4hXlPFk26k1j5SrnxFpS4vhH/ZOwSlQzvI/DfQJPjX6XiI7
/OE3wMCUQZ+Yp662ulFMcrvOyXfzMdZnqdpzdJTTQRBmB3xnbMkbEshyZzVYhVBJWUtvDQJbXeGI
kZ3PJXQwciuRE4NAREpd7KwRx/5ZObDebn3GCjZuYEfZmb7TfLBDoUewGaFnBvrVpU9mAmZlDzdk
iNsKbr2HmVClcNh2TJT2ivgrjLscu526+MHUnp9acxU07vCNSXYYjnJxCRhn2NovMPjmrzWJv+bu
s0v/lnd0REzcPXkzB9vZ4A8NXNcFRx45nOwzJrhwJ2Q+mnEzH3T5v2WzjyYMJoe6OxBvFPxjo1iv
zMHL623dwJ2mCFn1/mPK1zQ7AoP6jLg8c4dOo4GhAIrR+GpVcBEQJ/D9sLoEwyzfYn53atePUGZ9
ynwHdx7Nu8Pi8l7ry5ZSY1/9ZKLnMyiPT+giyupkfdD/0vTQ3BNX8D8bcWPNId0oj5NluS8Zsxa8
l8NM6h+2KH0JUwIYu+wuQAKImULIs21nNgD6G5i1cNUwBE28j/ZAYAt8mP8jmWaWO0ig+pZVZEys
w+Y8Jc9xJ9k3gyUaWmkGY3SSin20sFPwyIPKF1e8HCGXuK3f/b3K30oJhWtfe/mNW+5mEC6yNQSk
EZoq1gG0TbOeD4M4ZbZv7Nt/XO/ai5DwPNr6d/zoAf//Ww21ouqyQueIWLJYkdHZJyuySb8RhSrN
Vhp/DXSAF5RlAzzIgNxZF60otjBh0ZhOiTDd9UG8zmykYDccJLuplsMfZmbIE23t+CRdUlazhn+7
Sr2RcBqULxNlJzJKaxl8UCTiY1pr+VfYbdkZhl8Jxx70pKPAM9+ufK5GXzzK0XXiVFU3FRYjJPpL
BaHQhp1hmVID7aNoVS3Ve9mtEPhKmtONq4hZIzOKfluVF6bU+/Y3f8AoSMK1oK2aMABChfhpDJ+t
sEE4PR/E/RHXNa+37sytCpKJJeLagehDJs97fYmgrLTWYUfD8+oaCtM1DwbopwKsYuZMzZrq34lp
nrBeTlsl4zOU598zuZBpKGH6W/HzGZoDNH/EJH2LLoijOmrWvcJfACo9O1bFBx1zQ0jcg8AmYhtQ
KP35WN5+dfE81Q6FYeGKXK+Xds+pMKesZbInGjZgUQ5Af3Jwq6RfHAnTk3s5/QJgAeiXbzJbGnip
lD+ZESi6KZvTiRnMka9OYeXTXN61W85ZtwjLsRoTbjYdqw+mVSA2WGUb0a6JN8pLvRi7kDTsfjH9
QtCYjDVTUXR55S97LvoOvozMk8g/f2LI7Gd8eo65t1VmX9mQoXmYdjntmq9jY7tIfPbWxZwe+jnP
j9yaQMl4O4UVWufB681j+j6kHBCv5mBBGPIKHlu2HDiTlgbWknA5qPsBQIEVHrL3KmSs2sCwlTMk
/yx1kVD/0UyPJsJJwdOYmRa/OoJj40EnFSATnPt4m/8NEyGKj4QVcfv7DjQYAhPEO/NBpi+pvxKj
Ww6Y4jjg8oWvcYw63P5bvf0g12160bpbhud/M98o77QWlPqF8lT8eXdnMQ4W9A8NQJ71jxEPyz8a
b+PRkAxL65feGXEzNumrFRHnxR/XGQdUfK9ZrN/BsFk2xCxtTbuVWJ/iey+zYcqjXY69Tj1C7255
Hi0iz0VMXfynjPs0m4ehOJTx9tUqxyMtsDE71TG03hT+qcnhvwVIDXD5ji36f9LJMyTKIVM3JswZ
n1jFKwaMPmgYuTxK0vEw7EahHfPHFn62bgAOViYaI/+f2f1ZINTHj049tv3DegTlSqMGjHDZSiHx
LE7RrVjjRWx90B40l0nagf6S2UwQmUmkjfhFLUDZyPzN+L94fGOckSZbfbSYokN0TaFTfvTShsgM
yESisgN8XMk/TCSDI5B8tnJMHmv2QlZyoLWy+tswXkamxsINmCAEtPbM6lzg8tZOKoUxhU06h+aA
oAWIHkl0iRaoYPK2VyPCxdlkiJm8BaKdbgD2qckOQNKYeLq5KC+xQCgnQLwlvr7pm6yhcp0/r3iG
scMA0nWKV8FAf7Trgw/qaF5uFi5oznjYaxT8h+QLaVl2xSrvwwGdPDVymttJbtam7xE8qtJLL+oP
TGMMiVOvw7v3UP668laIp07iTMHwKMxE9e8c3QoSbGBTPTVEiWh3bsA0RHSfPAmisCVMjbgiml9c
LsXfHpqBshGOyJxz+r30nmtcUnoMMxVbm/dBMTxUf9SgzQdjhh5KV5bT2zkdIGqZXG1aeE8yf4IL
QFZQVnPAwKtaKXxyS7YhVoUYASO51hG2Yws2KK+HKl5nQ3+6fIMfpjiv86WxCPqdlboE4IV2ggkt
bzcU8MhpqbV4JobQpYFkzVN7JoN8OIOC7lKsAhMGR0gFjQ5DrDaSas9jHKbTbCUPQLTQM6ppiTOQ
S9IeFtekO7AdkmE59SHenS8j3s0/2LS08NaBE4TS/KCWU7IdACI4xoXTP7jSzX1NTQWL5GIOO36Q
pP+Lizu16byEqeBEeiDTaO/56IQbcci0wkSiGC8sUaxoyJqaoAv7/8Dm+UicTegbDmPXPjqNoPxZ
SSTjPH1c+PJqYh4ibXG4x/cI/dBLTiDvbYN5bBxsXgiHaux+BFcVMoOGf+E+cBmI+OCalmx5mKy+
CaKeB4fU+SjYH8WPhhcj/KUYBhJIUMmA8SGh3vynbn0ApowbvLlhQLOzL356/HKzdB6cdNOeRG8a
D0TLMssSodlAnVkyN7RO2L1pUi7vLf9XvlwB4I/wvx4of4jgCzGDqF+lwcd653IlDQ1zX52cwADT
DVsPuT0AWN5RPgsP/L5kGvfspg959Fe5zSs5KZlN1pV/r1uayPso7ilQ0CcMr+87Mvx+BmzyulsH
Vqrou2QbpSJ9PnEtCJHwU+OHhls+CQcfN9awQpqCdqn6LO9wIgZk0sD3EOK1Lt4rer/YraEZQQml
5rgCm+1OdIkg1xnXsc5gd2YtQvyfzngy0lNO+jMGRKwo+Mb9D9N9S0Smznmw0AWzM5tEE4JauFYt
nkHSbl1rRe/EoN3Nf1l3valj2KchvQLWxXCKhnBlEcyDpUFbtsfchuzLT0s3YHcrOsr3ReG+Iz8I
jo7p8sqGT9ZpXHuBsYE1ndvKb8Ql6WY//qGcx7YN8/db/RWjK34Jxrr8ggvORCQjJ5Z8Xx6gAWQG
icjM2J3//5p4AMzvkU4RaFtiWBXWLNop3VS1k8BsAykJPig9Z5Qa0DsotZiwDQ6/JnAlduPlWUY2
w/UvzwZebUgWCh5XE28jHBxrmeyFpbwWj4/kBP8QM9EMZl206UG84XAW/hW/sgA3ngHGLsf+6OGC
wB7G2dIyc1mDE93wMjbU62y6tTV4Y/8TqLBOzTM6Et7I4ojQm8p0IfksGvYmBM5rwhILuPvBP/6S
k0horU36NzUHa08bqj8yYD5WxSHsYqc0T34fA0CJaA/8nqwXEfJ9N6/po6RuMLGz3PCE9OdAdJGE
ghGHd7U0UpyZHGf7/Mm0sr9DlGRbX6ar9tKYcH1IJL7PLUAAxIwC6AsvQvJBSQH/YsQgwMaez2/W
Y7AmCjcoDsDtACXntS0cS/3Jxy8tY5WwoqhABz2nFFYr9WmpTlVs9fs8ZWRBkJ75Yif2y7SkwrHB
6OYm8fUNuaNz8GuMWw2rOcFWK+sLhKdkHrV1Smu7B58QnsL/RwsgPgVAvdEK7LzZ4lcSTcT5LqQI
hHdjeBBmcaot7qtNVnpWwDLeBjEm2r6NY4eOpON2ggMEL292MrkDZqKYVOySlM9tPNADbDXrW6q+
3kuiEdDWf/zH0XntRm5tQfSLCDCH127GzlnhhZBGEpuxmdPXe9GAjes7hmckNXlC7apV/XzCVIZx
4sl5eel5NKp38Mz6naBooR6EW43nSOFECQUwie/DovP7vA5P4dK83p4UzfbYt9azieSRLN02XM3o
sMG8Juza2GOaDryKqybf13Qqdxj4BOtoorEhen2ZmzJfV90lQQneSRbNQrcxxWKz60RGKsjp9dIu
gP0uiXlNIUsnS2ahlTsfO2LOGmU60/1WbUjpSOa/edfpVGQEMORN7ADId3sh/8h2IueUaT2saUnC
+pq1XgN3Lnf4854xIq4TtmhGHh+drO15aoeAEYL8DpyxNB3gRYisrMPKjxGRZ+I6x5xW9EEyD35l
nVmrpsrrlTfGFLxF1KGu2GOxchAqvOtqkKpe3v9QiATOg7s8KS5l3j5Baq8qLGpuo2wVxO4jN4wf
MHtas5nQzdK71jh4GVu7vCWiG322XHruKsLgXYY1q3wrFB1k++SaAzRDFtG28VeJX8oV+CyijfC8
katP1C8JDHy1lQHwYki3SW4V//536KBz91uD1+Ks+VpDINlvptdKf2DkM+NrVO7SM4ymqfBQzcRH
/4Qk22/r7GgOH1oEXMHrhTuIEy7+cgBiAFZ3sqEY6K2G0yrhxME8sTZpNMkpmSl/RIthAfMd8cB+
YKxb8B0H4v0iNJtO8POzqF9VOvDCADspNk+OufL4bh2KKxM9WE/OHEwMQqbUl8XgCAtZzd5CtIPO
eaFYQ1Z+RNAmXgG4cAiK37ADGJzlvgTUilgC9J/+Ip/5jMTL9DfTbIz97m2euXXX2CKaYDS52XAw
uFnCekq93I9gcS4kvWb9uktPNwx49GR633j8AXggFGUG2jJ1KZP7MgLmzWmACsqCR+wdEWTGX7le
KJDPY/cRc07b6HheAEw/kTOpiUiBNqwE/r3IJf+ucB8u3PKDW+3hCRThIMbvKoPml59upt/6SjE9
8kvqDyjbiq1wQtBTu7424Dje1e5SBFxRse60PiZJkj+j4IIS4cTGUk+abKUgqewmBeo6ezBnK9xX
zriMmySX8Yw9aEGIk3BvQpt8IkvJ63gpXrNlr2FEyvu8ImRwKnlacdASt2qpeAw9akk2LCvonJ0H
LVZmt0/ZNqm1lsQVOBPfMHwkhIEfJvUETDd46/ffiuVrjFG1A0pVr/hmYnuWo1WbW8taK69qrimM
Qh5YYojZIT0gUjANL9/AbQMW4DGIAGKSn01OoYeYIeMeUNz5uxa2BPdg+xHeVnu/LzfkT83JI6A5
hkGxVFJuCmGzhxo3nizWDhLNpiflFGQGzI5QC91wk8bn8TpaoPrPT90bu60K6+v0PBJbPRfZOSNn
e8IFNNlJ7A66n3L/toz1KGMLC30IQ8Iha2l8QCnhHOTowdA7AhY6K9rlg9M3ePW3IyJu0gU8l7ZR
HV8aP68n8BdEdP7Wwd2386OunIhHft+CiRYRrrFlLsGj0K8w8G/nfH9rnhsJehKS3zr8QNx4fUIk
xGIQ7nriTacOj/lIUzyqAWXQCC8IG2uIe5z2ZAdsHJrMqto/6ebVOGIRGw9uFjM74SI/H2wy4oDH
lUe7d4PZb34FnDYVBwME7v6QAJFj4+RCDlfzxskThcpRRswsnzPRAuEtTB0DWk++H35Z4XQ4ON+W
/C3e5wCV6tnsdZPj30rGfXWHFYgUdbJW3IHa9Uh0/FvW1nW6TlC+sbX5GKvgOy8l6WQ8iLbDz5um
szGTPGR6CX8s9V7nrnJHxmrIyRqDhKiwza8ZWd7H81Nv8z0lM25ibqJpo96VMHgNR8rVeTZTSoxx
iDCrjSbkKxPez7vMSiKwDlAVR24IOTenCNcwSG73BsShfZIUB1Fi1UK4240N2rH608ibp7CJsTLU
1jEqHwkPRfM6RenC+Ncd2EYSSKVjKl24KVnargMhK7NjgCwCn5pSXOZU012oy5WQuyTZVdkLMxQZ
gTs456d4XM634sQdTl0b4mkQrs8QA03AKAdjekc9tC3+Ik0qO4ODXaL/ZvVRYrjXcEWw6wn3Eu+o
DoFE/GzKXwtyd7gZOG9JR8AP8XCn0zAxHvpZBpZF3spPyemAv2AdcLryklI0ln1Y5k0ZdiXuFgZ/
bFpdtZ0n/s14z9IJgxpODpvfXLC+xMQHbwmDd8RHQrSBreqQAuug6knbaAYzJNxM0F+JDQpXkT6s
vxHkN3dvaRXc+i3fdTFdug/yWvKGuBIg3eIiPGa45zX8RzxO6wEeB9eoDpfJmvd0IdliG5zfS8Vn
9PBHj2qZIiDS3b2sHRnPvUCoCU4UDPQzWYX4eVURDoffBuk9Q2wLnxvwtmW248cuaTtVuyWxIxUf
MiUO/F5fI3kpleanNTOdmXMWFcu7nIajpzfUP08S9dNUcQzhoULyV0jM8oAy6AXgGG/zBOgJT6W4
rpu91b/PO84/+gZneq9dzOpbRKuaViBcyc2O0huITsZZL1Ab8eIqIyhBOPjCMELudtVFZ2xesFgP
/oSZuhQ+soLHvN9aBxamyCPT24v3kdkEjFbNY3mV+W7JDpyFdC0BdfMEXAjlcYSTxAO+QvR8/gir
7KMU8IQiDDtEyVG1JPJnH0Hm6h/6hzXb4xXdwcUdSpEHCSEFX/K6p3eqdfWBmQVDCdioJnR1tKeS
wSiXD7oKqx0Z/5S8F0Z5G6EK9VIXVtKuBqvI2RdulrkbYp+ICDn8aC/NrNu7Eld3d+4Su4bcQWsk
wTYsiuuxWivecOI8UOPKfeOPhVEoOszeYjJQLqHZRj8wUPfy+cA2XDvzWRoduEgdcaQJQmcIfNrO
MRHxY79On30Kop/SPt0ZoiPdQmhH/+Pe1N/XtAROBhwdnnSxLA7cD63YYtlOvmBLhOIhUTYS1yS+
LpP+NUbzUzDyZT5dvpbmmFJAwphN2z97V2TFLuurrNjjRje9abpSXGOaR2E+i/H9eVDroIm/rOZf
WRBWPTRLe1Pt+RPdk6vogznNev4tPimyklWfg2bT8N0xy3Fo5Hlyh+Y4isywjPsJLhN0yVdPdraU
wCVwylWuf4IapsOp9uLrUEDF9vJjP50ZJtBs01ylkfwlkXh/w2+lU/a1S7Rz0zOr4vt4OhoclhQ6
975BopddrsoIGwP3Fa6vCE8SGdpt3TvF4KNcJJunRh8MQDqNmGi+lFONd471RJysjTJiBf3kn4km
ZMQ7LYXrCrvHxBHxfQRt8ddX/xqZgU0QxYd8/Gi/KUPbKZ/VdO1pvmn+zQ/utQhM2BsCA/33z8JX
UNgc0hfrBEOk88gjEEJpPTK4DL9Llq9io3UUkfd2TfHiA1mEuAv1ICMCjUiqAc+4dkdf5nq1zL3L
YocOOTMhyLe5giLzz6w/ppD9lnTD5iWAt0e1LIoQcrPfmiVqOmrLuwSW9rXw0Ad1B2mf4AVVlTgL
cZou9rIBFzFXE6qyvshcKh3IvWm7zuiPeG2n9xiJwwT5ossNloqDAnSYDK4ABEia/JAAoUTgtrI2
ptX5enGv2dAs8V6/NsxtXOOixg8TvBwi1560Z7WoP73TpV600KgJL7APKN9muZ1wjQWsXI3ESeNs
1Pus39RIyjjEdNjzax7+aV43Jk6CDI8Wtum/18ugM0xcGd/d7wteBpi0khzUaSz2OUFz1gP5iEAf
/aoCUSNWRNz3HQTBavTHnzl2quanMImyMKCyCciPP9b8I8bXZs8GbAHENNYxa8lrWU05n3hNoHzN
KbC7LMBxlTb7FJGfFKIIYNh4N0kTgcGqk7dex528Ag3Agp7g/+FUVNMFd6QZE7sDIWRpiUAfNe4N
c2usFIhDGt/mU2UYVjsF/sYCOhuefh/DOg1erhlY65r5pX6ezbdBggLjFoa9g5QutbuZQzezu+b1
2cd7NYo8Mf0aerQF4qg41k85Z7VKgF620ojGULo00wXQ3PrLpB+t4ah0u6j3HCkF0VA48otf6xBS
+ZImp0KM4CDUJDtLIyuYMpxNVkruj2ApGYpGC4BlOlU2m4nKQ1HRD06PHOV5XLOafa+cLXhV/Dsu
DML0ObHyPx8dt03ksdbuGW6hbK4lYvEcN+VpO+mcwDrqdb5rncgwPdJJ+82/TqRN6ZARBrU/u+gr
diHpYIHeOa3q+mWY3kqZcKGTfKX6N2ln6hRG8VwtFwdlXcA3YmvPIXJ7BDWIa8X9ueLE2k/OM/+r
yUNojcKGcXlitCo57TUht+XYA5HJW9j9Fha67b4uHx1qoZaf1PizIKOKB6tgghuN3jzxP7q0r/+/
QSrUwnGz3yrrx2TjvaRK0MDsix+TmH1LKGBC8XqBb5Rc48DUpAKIhN1BJRBCjn6YRg7p1xLJr7sR
Wajs8Sy23GhX4pNTd/WDZTWGBhkDIEXA1495s4mCKVvHCBEHWXTjai+z54nE4TeptDNxcCgex4yW
N5Uz56d1F15OaP0QqDVx3FKMx+m4xFNy4IKY8AOvV/8aFwhPxcxx3GWY/pbWL+5xwCPT4axVrtHD
TqLSmj2DZDXJCiJFwAshMtvNv2KrFjuDMlJod2FOlVegg2uFsbnORO9fuMM1AK/EtNnE0iGwoAD+
Evbnzy6BcMbbSvBH/Sx0v1l1NUSevvqaVgFuyf510sj90TfZ4AjmSFJhSaFJQXRbInT1FvxvVVKD
4+k968Yp/KB8GPpp+OCCwyULfGBpXoX9UueLz91T/3Ea6b6SRzEdS378VI3phQsedYh8YEVCtn9i
SAlvDRFgmj7IqX8xjpbc14EDB2NPMdrXrFUwY7gmBdxitEtV/rnJ09FFjw73wZb69wo2wiKw4ydz
pgV7JXG46oWNZd6r8TMh8qnccjEg+wlc1aCzAW+VZHpMdi14BMId3k9hh57kEoQl2Vzw4LRx747q
j6XsIhgzjy7+g7Yi6fth397wf+UcwuPsrX1+pcqmEw6a9tt8qQnGcNlLL4b2U/HSVP0aoO16KA8v
uXbHSlkL1S1kQZuYOmWQQEMOOlPMTbBkFelxU3XkGClD5DXjqPw5rbX6ZrJc1OxizUYMTwY1mSHt
Hp8hLlfS1DoiFDlZ24I2dszHe3wo5lOkr1Lh2hUM6n9TVKMMrqaWuY0YWOwv3GU02hgmbibics7i
a1bCrzR7gz7b5sl6nN4Ya4xgJHwI2RWFIiZJQZ0mYEeZmagKnPNqbTXV3D6ONaHyv8Us+rQuVecC
ls2Nc+EVv5lDvcSOxGD07/UNKJKdIN9qPwbm4E0d/TIrP2FuHs4FKQ4pPsUsQyNS8h33XOoydyA8
OEx0Dtr5v+wFNPaOG9BK4DtmN4TPhQt4HhnTI+B2vK4aW0XSHw0QTrXX5LcCUmj8lfkGgaf4IcPp
p6BmpSxfLgxZLVsr/zB1NnTkQu4fbE3l6OKYLZpWe4F2EnrUEIURsxAs7dHRmLb4yAitvORzGp3V
mU3MXAniQ4G7FL3sEdWvDor6vZ5Pyr94PgqdRz1u0r/3ulMuQI2gyS0Y2ljOw4MoBjzWvXkfuq/l
4UQqDR9Y/ZyIRoBAcRnLZfV7G9+F0X0lJJxr4FpvTMbx/kLNGnflj6ZRUWnuAcLrxRuNrqnkAw8z
GSLZ8jo6RBdr+6IVgytE9GV+Vn5tj5hKxXN+MTdtMO/AJ/iGm27a1WuHYXAf+uaOJfJo2uMb0K9t
RTQd6Vvx0TttUTwofIAkuANd9+dy29ArzJU2AvZzyXVfwe6aT71LCItZvnaWQOw8QVCrHAmwWK2G
ByuQzjV4GS7vECXq6ScmzngdVDROJoMOR1cbZdHmkLmWryldsZemsc2lzubRMoqEn5HeppiCw97j
aSUaGgIJimg7fZ8iu/vI37nJTm79MC18PhTprUhZ6q65cspob2XLJggfesHMsd8zkBnOExnAnabt
OTto8+rUQWu3W8mlprMgoMJMZhnUcvOyefa5whmLGQsn+AdDncGpHkbrYDqSDDyLK/1D+AWIEgnY
5u1u35qrRHYaNAbsgpOrmh4OTHAQcx6EJ3O0xwScxU6rAwm1/52WjASLp7Zm8K/9W0Sd6a96JAPy
4inDcczYbmX52V5x1CO8WLCyGKJu7EzRGhP8qmSksrKpJhtWfwxYsWvLF0nihHluYfDj8IH0ts7P
bQsnm1yh3QbmWdXAJoQODd/fhs6D+8cE5vJCCHzWWD/WE4LUt/nBWxlx1Urc8S0Of4pyk0YBWl71
GQIlOHFhKvmtcFVCs9K2T5YJUrqp8gFxQEdzBiW/og7ifz38YaufL4aOB+OWb6nAg6QHKoG/4K59
QkI6WFdAWFjbLVv3hu/ahKTgkCUqrihD5CyL6NQKx9r8p7kR9qbWqfSt4j4B77m0rIjatcPM2H6D
ZuoidFE77IPoc96O3xiY+BETXrB+tf5HtRHsoKyu2a2OZelH9YW4V/NC3Vhb+gYHG/fU+B66JznA
sYopuWre4WPNZJYRL1sf2fiu7Hn8uHkmExIuB2ZQ37GjOiexuuTJdydeOY6WOFMxuy/e7C37GWvl
lltsk3fABE8SWtWu9q3Sm7o9GIPCdJPv8Rysxi3MuoF8oEIXEIjDg0Sir2+2wH/JfSZ060HoB0AR
2tI3p3CUcGQOxLd5O7db+FQUATQMSDmJQ5PaYDf3JEzdTn6Ybxb30ncGS5wMjS29NjRjHI3tALoP
yxCxfvZijv0PJb9jbHrNH4DOgHDtx3pPohjoGzbEWvonxlwEuckDpRFhYkgHOgRvAo64ki3VqQUy
wW4fJPk9FDh6mgTD8uPAzyf6vyN51P6o95C0uwYcpMcyhubOUQEX6gaoQGQ51Sb7p0p+ikXLWIxa
VszXp+IZCfGwb4jiaXwb/MTlJ49AgB6i2FZ6TM/KW/fLkIf3cPmRbDDDFFQCEnJOWd/C9/bKIzyT
M+hyn+eHnT3iJEimjScUZhBOE37spbpTcUfDFBguqJD85mPNZZuZKJe9bscE4cIXz++JGeUpXvOL
zG2Xr1HERp24NJJ0NXIWGe5511Z4SSGPGm7S7PP6NySwBl5ePM4VdcHOE9VNGziY2LVxzPPtVP0N
yBXC9MZ2MdKQPVPlg6yYMqouafJZpRc2gB6rIx8RSRNcSwyoA2uhsujbmpocjAfnotNWxj9NRWYC
oCoMzljdXl8K9bIaPxMA2O9x/5WwajZzsaLqgmWXq5CFwzH8sq5AMibMUZ3JVitZfsQlRIGw9Prj
dJEq2rqcDoPDoTNHD3LpqhAN4uqXuqkPLSh3E+1YJwVQ+WVrh83I3Yt7muS84mFlCIuu7C6By5B4
VvyRprfWXNjf3OdeGEnIZSo9p5Dem4G4xs4wENLkSoPeuJPw19k0CbzT/xxdqTN7EmNDa6bRCDra
KpmImiNWle9PjFiJ9UdgVrhpJwOvTLTBO6BGHwV8QNYDijP4Rd7/nuvv3tB4bVErGeuDr+mP8fP0
QulU3pNhZ5qfffupkRGFBhH/Dgomw/MLpiRRwGTfQ1Ltt51+nE2H/FvbEoX8I8eYiFvCUegvpGIJ
zgIzqBS/BB1IyXdxN5VjEj8IuYIfrCUqnTxE4voWslziNyB1Q2Wl8mWpHm/6k/m3ci2vKbBPbPuH
uj72+lfWXWf6IhI8qNyVkayt1h9vEeRI6k/Pirp+0ltDzsQE0Rd/ysZO7CF1BTWxVCB1rBXo53yZ
coQickooXYeTymelFXZd8ZhHrl4eTLj0bPgiyKOPJ/h2wBj5enrumcYyE5GX8iAbKe7R4h4Vdhaq
+wBqA6GcwOwmLi8Go1XzhIw+3lLAmAVO2LIGIsmR0rRAsq6GlkpJPJP490JQxKITyu9jiZFqB6S+
VTBK8eugl0tul+0qUwJNRlMhcR8AlawRY/qDDt+0WCufEIyqXRxTjb3tGl/h+e5iR7aOJEHf4TvN
0o37x4g3Q0J66v+lxNe7n5ATR/qL1JjD7qDST1IDQLZa82ZlIG+46dHaOJLWJV35tFxdIVnXB2m5
G/GXlOWytlbeaJ2bqPJDjarEzym+ttz7h/QXA6nBaPBwK7KbvGSJYMLDr2QIpqpnGYE+08h3Wxzy
hWOSfA0lcx0W4bL1swmUdSMHDeeLsvww0nLNUgGoDOFlIOPV4YmyjH9FJgItRmsW9L/e0PlYF0Tc
59xtFNpohCcnEmPYCXCx8IdG8N84Sy2Dnn6gkcfk0X8s+/XIEgZfNFzRuoBhs7LetPhblf2M0sXF
cye4NnEtyUNMIxBU3LDN1if4EqwdXDOZwDrKP+vpldEhRx7IGd/xqK8E8I57fJYYmwwu20lAGxCn
SkdpHEZYTYf4tlaJ6UbktJ0MWZKTnqvtYAKTwKAJTvQiuLsDxP38V3k5EfjxBrAGY0yAy0BEtWPO
aFhnkj84Ii2LYO46Z2K8lq/TdhnvIvV1u0ep/UHoSRiUYAnK0nsUnc1ljoN6wG2LIhhWlRcgpmqv
I4T3iLmaCecI72Lj5CnIJAz3GPxAI47bGLFz+uMks+8cE5tI+DqlZGqGasnT0WqTL8Sj3qXfhwnz
Y8IE3zqkJLCKN6+DOi4uCA6M2+EP4Kb4+hl5C8xvflot8qDAxclkS+xxP+qIz0bEcWqpZVCRUAFd
TCPl20jhNR09nD5f3E7whkKAKlxaWGLqIXIu5KqUrauCbQB8FXfGgcMoUPHPTPGq+pYUVxXnOEEF
zUG2nI1tbRxe1w7jJikNikHVwudrFyVakjhuMwAAj4I4+r8ZljH4sEJuGpMFKyPz8Mv+4srbLz0u
Cu8IYOeFq0LJwaET1wM23exKPioqtglZbzIYw6kfyEKtJfHQ35LwXyP6XFgTBVInu4xqHtrJLcdt
EnerKdvQs6Rny9gjQj8V6PexJmJY+uA0+Y8WujiwxW1F/8I0/NMkTgukdWnQ1T6F4RYeMAwNxmec
3yxWUpmDPPiw/2WqeVyPFBJQfKSdaE8nKx3mfpsQGPbibC9PtoHTzYn+siDCLlzWfr1zRxrj1wYp
efDFY27hcnmzhkcIu+FNjo4cPlifkW4YGnGVyDtbxo/CLWIYabX46ouzlF4m+iCOqXicXtuemhYS
I8TYYfgdDU5tuKRzd0B22lNBNnoZfxKNBoZTVvTGrUEYA4vGh0F5qca0yeM/gZg7NrbYf+cd86BD
q+z66sbVvmfDTt+qbhdDtZPPHWqcCqMUN2tfsiWG+5nzgDRDQScQJb2HMXDW5vrsrhlWBb8F28Ej
2wTGe8LnxU10QgRAwOP9HF4/XI1FOT3r8J46DJSQ914VeGqVBrFo0YEkbZNhchFKnGx8eCPDDfaA
C8ZDVSZglICRRfxV8+zxRN3XLW1TYdLlUbGCKD2KDSmTGPQbybuZOZMs4XFx+mi51nNjGhwVV0I5
fqjbNv0Z95mDlQ27qWS9t8wOZEo5nYouL50m74H/FmNBIuzC1osNzny8o8/qEDO4sHBiEDZDo/fk
/5myAhW1S5SJs4eNJVOy/qbxoj6PGXtL8ZVgS9rGIDLkjiKWc5LIiwFXOGH6om6dKleyeSYYnzeJ
b63nUKNme0gQVK+LyY2gvcUvCVBn+z3Z8fq3Qc7a16jZVnqKKri3AAzCF29SvWmhtpmyLYmfOYNI
814A/XDqyTfI+FRBhFUj/IIaWuFI2me8+w0ThgV+9DIuyLHC65BIHnWQ1NdD7oiZeJRY9IS/WV6O
JZS9wYJhuBB11w47mGkjCVP2Afx9uGfY+jj4sHl64KO4MQp2C1LHelDdVlPfQfikqq4cYpRpQ93Y
c0XzKt0y0WM0fM2CrbHhXmHYAu4Wzgwsq5+G23KgxWzHuj5tGSunokP5Iz7jzjpY1l7grMSHWXBH
PZlfVfWFwYRpukBlJSLM7BDYQpbs9oU9fLJIFOhwKgts437yDGjskxcj39PwVLqzdqx+Z2p8mG1U
NE9RcnCUx5s+n6OG/u7ZfTEuH9Unkx0MVtXBrF2Dy46GkXg56JoIVuFTptoMvJC64GV4HMU/PAPQ
GoFNzA5P4gT4Cdf4RbIC3tom3eh8XVyfdA1fcwwsJuRXHnhtQtFL+H5e+4qYRWK3T5cx5xA+RITV
ovJz4vrS5ywe6pPi6tJnyTKoEnGdeG1djlhC8iGNpyFaIkt3hswZjp0S+BdmDL7t549hBhzHhOwT
m9cr3YSKi3iJ6iN3sKMKBwlPaQj5ITY58UZgoCHdGS1enpjoVr2xL1xFfzBPpkGXPV/BwJ7/8p8p
qEjE+58frfChS1Q1AYz6GoZgJuIMErr4yOt3tGIBU7kxPGb8IZICNSb+q/GnGHxSixFFZMJe9fRe
uymUXnm6ZbW5Lsx7wh0NYF4KHmJeHLrGN4Gld50QmmvQhwSIy5nUt5E8f3yKOMoTHJXWT23boy9A
zRJnx9TQ+7rJHnN4vu8IvUl0SmjQzrQfJvDG/JclHy/hoRgoPsr+JXMNk3GSf7QGO+3TXj56kyA+
aVtpPoUy3aTIaekPw2fmTWn0rlrsqnuVODpPHBaXBj/5nSKd/G0yGTrqYpBpfoQ+NNKAKAhb6ruU
75XWbksFD/bObB56980TpaZ45LDPQV1HUZTJYF9iccsQqXmeLFrhojrQVMbCcFAp3F6yTc1NwfSP
+oS5B7tFqv9LmehS5EZ+jhlEF/0bplPTMkjVxHX3IWANppsBS6De2xUBCzI2NRSeTyW9dXT5YNkk
MczppVLxoh5RsAn36ERk2fCTSwIngvsPNsgInrHYuEkYqNlGY8T8Wkba1CVSSvTFRV0U9/Qhz9aG
YCkwtGypUmXfh6z0Dr+6in9Gze/pCuvW0MeAj1A0ufRlU62JCZ9awr1cEqGkd4v+V/iZBZNYPAek
CjBNjfzTjN2QgxNHr4Kv7il8DVWz7RzxzwJoOSq8qTwogt478KA5c7LAPTmiLW6bt7o/86ajzZKK
1EG4lpgUKgBhuEE6h0aFamWnW6Vy+Ky3ec8RRH4bx0tEtLDDibmmiq2G6MBYKb8o4A5L8VskTlOb
52dp91p+KcFGim0Dc58I2FB6x2ex70DUZuFHAeWT0UN5tVQ/5Lb2ZlGlsBbbd/qUJJIdZxjW9JTS
Gm7/U206TuDG44EPOMC23zwUBF9EkiRrtKSGdwsZiHfOoiENiDkfgEFEJNwV3duoZg43fxURQub2
34mk+3wBKIrGQT/k3ax42YcekZoyArsjxq9wto9oU5k50tfwEGQd2Gl/Noh5aJO7/DUnew6aGYcO
/sdEgmvTzzKnr5vrUdSfcyoxwjfMSE4L3s1anBPcdJ//k5RZdSufHQzVcAkcnwWLPNy+iiNXKClJ
CtUAE2VBwbGxjt7KymBRAtCJabp7Hcx8ddYr9hRe3hKqLiqBQDrc+hE/dcUDfGnil+Q2Lkg/Bq5z
QpwMEjhBc9iga3OeinVmhG8TDD0LZ6KBuY0EumFmH4mKtv731JxW09lRJmXHEb6m0lEEeiTID5n/
O+K6GtAdi4Q0bdLthzkKROHUIIKk5fb/9c8rFeacvIlDzw/TeH+Vh4XauhSHofyb4r6BFRHTPEJZ
NlkaDkYaWtamo17ZDOgo1lFMdI+9DWvCZ9yB9msezxPZR5mk44SXrnUkrIxZeJyyNxrMCcPxNE+M
kAhO0katBZin6viryq4C81z+7PzAkClC5mAwYNfd+jsvtqz1AJUhUDf/ONPFr5+4dqGNPn+WRyRr
HcXwQ+UDQaoJGTPSxTPyVQYSxk78DbiYKMgjWHELy20nvJW3en5jX7Ou7XtD4oVw9/9zg/S13S+C
Ng/4D+nIhimQaIvWI0D3jGBKo8fGl74+y380sGf1mX2esUg2vpWBuNGI3JU2kYvHc1Hf8xPVNbMZ
gC+JlXPyw1qyo2dbhbyVbRVf3YTFwcRiCRd3o0UngZoPsPGmrT9u/THlMt0AvAjnoxJ+Q5eCIWxs
S/2X7m80KTPoXtv6Iys3S/U6mqboM0WZULpAxKMHxPh3CAlt+Rtf+2Gp1z2Le5N2FyTOcTvWfjQH
CiULlIO9hx638wwfJ1V/sZtFJGFzppIcXF0c9jtuf/RAYMeP1Jsg2wLZxZXUHZIiYOREPp+b4hpJ
/HWOvNLHghiDLnJLNmoTpqH+xt2pPDLYk2u+SjB2J+MJLTsY2V7eDKhBjCHTxbE1ZT9N9VdCGHuR
/rgS59Rr9DqnrwM8XGrmZ68PPjHsk1Lo9ZWDh5g7KGwge7nmnhU/9FxSmTwJYk4rEse+gPQQ5iL4
nEnA1I8Lexmxv9sksBhUIK3GS+p2RTyZCT4y+nK7VUR7JKHBWp0eVYd7q/pHY/v8rsE39Cv5JrHW
iUcW34gDwy49U/LUHgdeCYDsKaMfN78YryOk4eFeeUbpMHYunwcDp8a/ovMInWvFkbhkMRJPo8b+
+Ly/3kTLXsrLdUbVoEWfe/xqsAlSv5T/6h2nEu7d/DR1bEelHW+eiJ+4ONYIKIcK8C3w3GhJhb/A
WdkUXzV2yhQKEHUdqGf1s/wn1tueWBMxqRFSjDddUu7q7OaMvjR3hqd6Yq7B7qTteGMKWqM9LfQW
MSTg6ZZoBkJ2RFTj5oEhAz4HLqmwONXVjd0L8ZnPBMkm8qIL9mhP/DJcbkxZ6b+ohQpYy4gjN0u9
Uea1O15+A5xFTTc1ght3xMQtCLJxCqrfZYMMbYVI+87vmDOZM31SvQofJ4alyikaz4IaU69Rzm6I
+yhNNtWwyqbcPYNm4k1mvmr59dIG3C8D7PpnOjw/uEyKOPoRvKBqUQejd0czXud7sqEZOVea1LcF
9xE6kNJxtbfe5cIr0x03P4XcXdsRjuyJ5qTXRHlk8a4G2jBiojB93GdEVc7aTQtE+d6Mx2GznTZP
nr+nh5oFTm7Z02XKNp0JnvAXyf9034p21INDdm6N6DBvEiyP4o4XTUk+D6cSkbfcNK+HvG++ubZD
I+Ow9RH+KqvxH8IJKUc0RgOKHtZ2NABXXodeBJE6ZgwPoOOqt/Faqn2YHYL5pVPgzImuCgb0styB
wDUfx+kADDE6AnTmh0WpEC6QjLkeSzu2xZZTPooJfbfLEaJ5NC+P+AvlqUgw6S+GCaacP+lvtc9C
V7hMr7sgOdo2nYJXdOt/Mg76Dt8g1OfSvLQ3Dh2CMzb74S6JNlVcl36Trb5bX5Iw2OA/YioNahlo
O1MwWsYY9JXvpJ8MSPn80D/mb9z/W9AxAP4oBv7DHje6agmAw5mP6YVAPdu7jny+1sJTzaUWReQT
X4SioThs09xn5xLeMQwPS+RcAexD7sepQVLRzYD4xibTu6EFtBzX7V72zNx7F1xgsvpn5eRf6Llz
RMmpw6wl3ICcRk17XnsUm+k4SFDGuRLw6CwVi8vWgM6o+nHpsgYz2CCe39Q/KG5sa5pK3v1o0equ
8pUuWFv7eaLslZEp70Zi3ZP5rd7lXyM2DCOY9BsVATw7xQXdF2fosCmY6I5EL3Ev7V4jWphnyLsS
9xCLOogrwl+oVHgyentQzsvIfD7xEdQN+4vxH0fntaQ6tmXRLyJC3rwih/CQQEK+KDhkIoeQd3x9
DVVEd9+40VXnZIK09zJzjsk3XC1k4xzD9NYWQfBt5qdhcH+J2SI+em76ynsJZIPuVaj3+bGYIrzq
DQqxcnbsBKYw9Gr4uQgqybfZVvlf6sCFzN8yTdtsAwjfwh+3CY0ETxAjmVNa7llvyIv8D00dZg/w
4reewUDBlhRqz4GaGtCEDREzlT1kdEnqTkwZ1TV72GsW0jK2jE+U61+TUatYlEd4NJzO+pHxuPHz
eRBUybgVK9fHC54hcB1H+PigybvsCEtcI31uSS/ICZhiYP5AVduaq8hlbHTX7rLpVr8opgtencOb
nxthYuOEwhQpR+uLdq6GTci5PFuThzTskBWnxv9oCx61YVHtEAOUf4QYi/8LV4lq5JfEjvHeIU3Q
bh+JBA7NYcAAQtdW4dMAuveIujC7+4woJ7BYdmHeCPW6oOlVjPWkF6Wpi53cck3IJriCxGgbj3ZN
PcjS/U2Js++L50DAVXlrZHCNuacRHwPgQV8S/EKMjLDm92OaSrxNCXB2rupzbkMk/t2XblrFv3yw
MnNN4a/rMqfSUjDsBNVPPo3KGWD3k0L9yxT2evojEh4QeR1798anFc/oFPmGX8QlSNqqwx7i026Z
vR3p+AV/28Hh83nxU+bIKF2Ga+J0YLoE7P6EDsx6eRG5ICUgorc/zTrGvX5RozW4nHqBqy8FOD7Y
wgR40Z6BBnKh9uncMqAnzqfxkVeSloj7ZIWGnqk2u5BotqOfG4gNr0k/vuf4Dpj2mSDgMtbknCdy
dRLkQ+EDc5ZP72BH5W0idMpXYkWeWL4ruH06lt2PT8wzz9wjYm2PRaGmA4tEBEk9Igvd1hBYGdIp
MXlsK95fuB3MIUNN4NNA1A+IbqojvKT14g/3CkfD6Eg9tv0eqsCLyDH+msn01aJrb5hhElEpR3et
t3W2/VphVVce0JJgVB68qNwE5hd5Pp/ixnHwUY+N/k/Fnchv9sIMBev6gwbe9KhPHZiV+rzhKmbQ
8tBJ+fRjefT66Wmobkw/mJ6PxQqZORONNvWrSSWFe4a0hjVwIObP/NRcqkULLYM5cr0sa5c5592U
fw3xJI07iD3se1mVWXzQ2XHScMyYemRPrbio5kZN1tHHxWLETRIBjaKmVF1enRmKyIHgpWiqFGgt
qCoEejN6gdphLyqNPwOWeXMzjoyek3M2ZWVqv8hbuw6aIYAPiJ4XDjWWLSASsLpTHMF8fyqewEGd
vf8o36YTs20tiY96+cOEXD5ktasN56q+4qEYrtFnS/NNwUoadXGJP35Xo+DYKJ7ITr9Pv9CF1eW/
T8pEtdkY8g9tWlVsPsZmAAhszhtmVmJkQHLUQB6x96HgZcWTKMTCmfe0eMyUR66thPyivH8/jTgX
0i+hXifFaRRuSbIuxD9Z+1c/gc8MGCPbuxjM1lLRnDUYeYhWBcwBEQW5lD3hiORI39HLfEyEypcc
MHYNoBh1Pd8cb3DVrwZcMCXfEU+WyLM3hF7L8I51+6D8cajJvKLXYVg12vHFMA/mUx9sayr2x5vr
JcXvUfhNy3gE+ZX6MN5/s68eaw0/RkYZdR0ZYIrMstMEKajy+ATLOLPZUmnNOid9PETuEaJiSe8B
KwLUdN0b1ETJCp1OsMmRJby+RmZtiU/dxo/+ZsDFPdRljKIApAGlj449z7n8aPgORgafTbuYGlHb
wLFClcL6Rk/g6qeLPDzwx7B9zNgzBMNPnHwH71VHLIdE7ChVmAoYea7DhhgPOcWtuGNSWNEIfsJ/
g7D9MBtvpudO1f81/IQpbSq9ZZk93/IvVQTnvPi+JeWh6QvHQFEm6V805zZ10jxCl1uIQNYqTMLv
J7wkQxesH/RlkxGlP4KJoHSU1wy88RABF5N9eo4EMLa+ayNUdTWYPvolJO8Y7ze1F+0elAQ1E+50
U5JilD47pp7IFth6g3ym/EPTQGZlSFacWHnwqcK/WIMlaDfY7d9o6gARyhsTOM5eBuwwZt/s5+uH
yeoxaI/5xxGb2ouTzg6xyfCsRAL5sqM2VXLZiPZmpC4Es3oeR35kHaZvR2rcAsUmRsKM8DWSQglt
WMQrLId0XGT7MggyNnHh4SuLpo3pVmuPArtZjUMeQcZoWh/zwd9dk9cYU6zn7I5C9N0MuDKAzcjz
hyDbNuaGOrhyZm1pob6UN0VNDEuxyYCwRTiID3VkxSjJI+zUg8BQ871LWLoR0eEzXuvj7+DjJ+I+
2fNVf4DJhLXsGjhOE0gJIjGBYbDfhDQw4CQHCRwJNHBRwSZzVpEktEybNGCFPWsW9FMaMmoQZqgK
GcohA59de8mfBWi7myW7yvazgxr1ljQHds/4QwoA8A4qIzE/6RWodGhuK0pwWVybDDLfbNmC/KIH
4aJgI2kqGATee61hhHkHwjNzBbzZSAezvxErZZ34mKfWRAqojxkrJjE+S/VaIgS0xVDa2S88GR0X
g/NZ6y5TOgEmNNcZ50JnxWJFGLEnLIPPpqsWnZuxIGVaYbL9CvhtAh5sMEBNSRFIWU36Gw3kNUOb
CnY0RvEUffYqtpySfe62ncG6CR2FNprGUTZ3Yv+lPhqGXmV1YRDxoT2DG0hKDdsEHfIR5E9hx++r
jZ6oWHTGIiMpMxydKcuO67lZzxhEGoCaLu/P9l2A8z2/6Rc+7nBNPz4oeApE/iyxtIWIKc9dMbci
4puBaVWCg1KhpWYfpb9zt71cYswJ5OGQkKdFNVrjCTXv0f18omNFq8VjO/8QcgPzhPl6ixgtsvjV
ehKoWkIfTGOXP+saCaa5qZ2qOBQMjEoEY03Jy4hTW1KxofdscCryAgHE0LwRtSHnr19doJKQEGVi
ZkstTTu9mBYkEi+sQayNn4tT40d5+TL4wC9x9q8rFm8KpgzmnbAO+n89Ag+6tCvwuHyLJAN0VL4C
KWXG0JRia2hLW76mxbPLb5J0QgUbD2dJQdVJmYz1EsAWHUlNXqDpReG/YsYoju+s01EvcG7hRVA5
/Tv6I0W9NvltQEAiVwdh9sXURw63wCRrlylVz0JafFRAd9SVIdzifAtGhvEx7M39W3lAL5PB+cff
qi1RXHzLNUBNdHtA+gIGiKgszJ7TRYIamXlh+hUDg+7Vyu/QjdVJsCvRKg0SBaRCLEt7GoT+wlhS
g2xb/EQwmMsLXh7ltWfXQXWYQstW/1GCf4S/Cuo7XBiENOScIuO3arQC+2RjxhCCyeJ7DKSOSTzZ
Db9jBTsqIPNNHcuVGt4F80sGxtpyNUoomFJK43d073WID7wD3KKtiuUSBth7ZMFA4HF+SVEIGEjl
X8wlhl7GL0erz6818N/rLHQ7/rbXy+2KkxiiWsZORGBWBGn505j2xOQi2QdcGYIFQb1mOgYGIEjN
lGE7bgN23O8oIETPotuQUoV976kIJ5YN4BuhWJqccRzkb170QbZiDbNVj4ckdXosHBV8F9bNM+4K
ZrVs83ifdElcw4KE3Mn4riJvBcVtRQFf5DWSmXkt605O0QGDbMDe03F7IYbGjE7ACVoMGqSeArRA
bQ47bmCiXa1nlA82vFUq0Bk1eorju0VTTkw9/40H5LNlcMWjgVFh0uAxIhnUIzUyTbKp7QKRYs3s
KsS3OBSChBHsVRy+MxxYPTUdBExQfgona/E+98CMtUPB7GPkjpa09UeSCN3TcduqVtCQdPClWARO
ASInJ6qu/r2DHBXx/MPwZsz+KmrAjVRvX/Br2MzjRyghP+ks7l11Xote3fxTCpVp6HOGM12OjzWF
y6A8geOx9kr2AsYAaprytawDVHhYeV5fEniGI0lJfAfsGuXSl8nUZpn65imGxJZhRRAO0NVm5rLH
PIIuPKVrZKXq4A1oOI0M6VAA3pfiD1+Z0xeQ8CIufU4LJhr3qUlkoBtTjOhey93CM1kgd110Jo5/
6YHCuQqWHSkygBtYhPeX1jOvhRks+tjXDBCWjKT5Xw4bkcLCZf1ffo+LopyP/5LBh4E9yQGnVLa5
BvQlI9wX/N5ObZ0Zf3SnrYFMV2yAm1uGp1ROaHrIE4oFCAwwK6AoOqFhIi+x1d/mximo68yf2nxf
mffpvORKRDlB7/q68vJhCTZX2KmBHimgrYHizoJfpEgVqKG+5p7LT6BdP/UVFL4gxtZHv7wjFHvJ
Vh88MuH6BDvwvG/PIiPTijprjHALnWguNA5rc9wP5VXP8ZYt9QSSmrnMWXoNwHojFFN8UCh8UvE0
vHdD902Fp0uMFtWZqwfNJpbMhdji/d5IyTcEPEYgeJw/xaaBlZDVKfKcq8HXPEjwm8UnqcgIgNZR
sGl5fRou0w40uUzry5YB5f+XjID0/06KvRayMUObXD30EEw5tU/sIrBVsg8jGqbwolfpCykxrZhj
YUYLJHhjhpHtqhabji19xAJuJl6yGU4Z7kSdjRBD7FqkxwT/WlgpKz/2es4Uk1byQHcpvg52BZTt
ZUtzRpP8GVZBVJFaAr0L92c51RfhUqW4m9o/sVl2djBiG9zWpJrGgHpq+VSwiiA6nd78hQJ3OGt0
PkxUUn2fHxDGZnLiqTTDlf/alxLoGg9zesGe1zDwQHoZZMOX9hsFu1A+cBoYOp0uR1391L/INADt
0zioYGxAoKvULf+96HgxfzJ2jiEAaEh5ZfSk8bGIjy0DGMZ/WvkMoUwWl4wrrfwdWi+ffSt0CqxR
BJCeSYWLiFoltCu6EpN6xfvQIQKPZCuFF4SfS3oavNCB4KsRxj/GfSG/ExZvTl0ElZNol4P6RiFM
eJ5CxDQhrM0iFvz0vXoR2wisPOFc4VKaJ9yCIvxv3HYMKRMwOYQnMCfH57fmTOzWnB336MQ+hRXO
cpjtBIToMIqhdrrMadr0EQMuJb6V8/tKal1dXUrDUtrz1IrLqWW8lqHm8ssN58Y/QQxoiPwBM9Is
3sIkIp/DioCQ5KvwVlRms18pXfcyWVdYMRxMxCcGIUyxaNS0GfJVLqgSlDLwSYJiWTISJM4kDEJM
pKyrCXXyyJ6tg6zW+hDOJu7FesFzytqQyh51Afkuv1J40hkVCgzFgcTaieazFqQVtmaz/Yz5iPha
JEx8zr52R7HNZicQWpoQCHDDWeVfpFufbr/PT4/TL6WJHNF60Odr4QYHk5YzBcIUVi/aV7vTMgYx
CG4JQwDDhF2euJESPbcnrEBvzciGnuMyZtnCA/E5BbYW7YXbgGCUHcrH1Qk3iay2IA53VTE+EmCU
z8a5WRfzANGuwQwOiRRLukxbsWF5cbOT7LA2cPwaxEw4NVYNvidxa17RdlNCvk4vEiB4VN4159tv
ROjMGGxhRjTkoDd+yZZo0f+QNdBYpqs4UDup50ieZ3tZZO6Q/dCmxQuRdX+yGeuLWm+azH2RCU+1
ii327bO74J8F9Ic/sQWezfAA2Rn3x/BkbtWzVE4GPGiuNKlwOPYonThTNBTmPNc2wzhHtF97hURq
S58A3lY0fg+vdbkNPPTo2Z3tCdE00MJZHaN62cqXRlyg0nrx9H6jWRgURzugivr8AssPhsvApm83
e8hkx/MGwTKpiFLYouREdK8yKHj5annjXe8HC1fre5W2Vu+WLyaW+iaf4qxBjpQe0IFkXLMS5E9A
c8mjXH+cabBPaVbj/E3HTbhsnIfqFXc12PKvT5SQciXD/E3rvyYhHdoajetMeSIoTu5xua1uiLpx
92GfIAxMQ9POmuPakZnxzYbYe6fHJl3X+dfrlws0P378l73LDmJg56CTgcRMQBXJep3QIDGhKVWX
1EoqIYnybf4O/PYAuKNSFhIqGOVUZT9iueuE75B/K4P0ojrU3RVnODUuJmhPN/4xZ5glmKRWgngg
z+iD9fFNA8TNTp9Gy99LJ7YvwCIYFTbwNITmR5CvwG4kZmignHnc1zK+rsl5kf7KhT8iO3lDPEMj
OL15lTzpsKEtAOCNDxWkEjDZdLGdA1vB528rHxzQrCRZKZXiBgVFRK2r/wupT56zXdsee97LBs/B
9T2F4rSW8fFZJkxaRGJWCFse8wlJvUdyEgiU8zBuQWqyT6QjiGabAJsaRhHgf/nNvKZsXpGd+5tK
QJT+O3sAm0GZE25Kp2be8QTQxeUt4O205Uc3TpM+MPUv61p+l9GOA66oOqvnbA+rC2ssjWZV8wBe
aVzRjcM++ZEE5wv+DvrRmKk+qQTcGNUF3RAjAoRbL5ebJ1zo1+DQmEimEURwCycYrceF1P9EBa8Q
sH3Yb3eZjBDBf6s4W8wze1hNQjh97WD2c8zg7GwVznr5bzasOIRooWmOmd+8az/RHtR5BVQYPdih
i26diucwpQaWuEKBw6CrSyJ0f2smWyL0g8m5iqOcbpwbLBX9EQU9syKQw06HfsQDHU0ByRVsEl9u
+MjdQmETUXu7MX3bYnbCUzFbjB2A+p/C5/wyF58VjqXxL3bY6OQbkT1QbjFJVO/xYURl3ViCSbis
LUg/WjoxgTLYTD8mQ/wVBNlkLw1+OiBPaxcAmcRuKw08YKA6eNGt8vNThatujVgaIYEdUjPaq+Dw
g6Olv9SciIG3E91+aTgk2tBmmAvNbXcwFiMEdCxPFnTyKYIfaVmZfkr6Bzenk67Kc6MfENUEA+fe
BhHFIo+32o2XKXB1D1fgIGIxTgi/Xo12xZRvJLXFJrLoReQpezuIJJMWfhTZf604PZ5AW0b0diLR
DHhl9SX2c152pgQUumn7qJSLucrOGVPWJU6jvaTccPgxI13WIqZHm13vFAYrP6NwJaJP//hCz7YW
78kv02MaI3oA/mgnyh3mXjeMKuOzV04A6iphLdSPLH8tyqZ3B9S7FAZvcd+xooyFn8H4183a9Sjd
9An1sKvScyb6iiCj6qfn/0quya2sxjkraaBkqCddNsCSeJgFG6qLXJyoZ0PAAvGYt3SQ4yHNv41y
DcGdGKF71S7z8cyIDTmGZ3jt60ueLbPXkq2XdNNGEj/UYyjs1GDD/ARPEas4LBqJBA3I0+VqPtAM
zzDWmbgHoHUUbmGejBt4RjO8yVgn9bffEUz5uox/+Q9j6iz6boa/SPdq6UeJFxDmA7Kzk9cuHm4F
32Ppxv0al5YXYZMw2X3NHJV4+dkdR7LqjttatenXngMu3n4n50TLm4uMRts4Dvpvs0cMGhH35jeK
CBYB9VC0inGNxRa2XHSbqFCpTDoMcNB/OVtbxvKZi19Gyb7gx72o2YtTvJi2lZz/ifGLfqfdFogU
W5HEO+r/7RvoDcwMdR/pS/11UtK9oO+rr7JhDomtD5EWtzU0uHQREr47mrZuPFpUXDEmP47VqSrs
+V74+ANKDZWblJ3Zgn8AW1oDDWJwduwH1cn0tuKnHAtXLVlRyz8fKz7dlNqDgSo8NLgipM8wH36X
O8nCT5yySHonx2ls3y54QT3NBrMb7hnpCFfyD0A7frYKxq8ehTDiiVG1afZjK3iC8GAu1r48BJnh
nzYttlq+a8O6gIp6pQr6mFPCWPhayweK0be/qsODNv58tGPF6GaQcN8uhQsgscV7IZSHHpMzyWLE
D7y+CpAPe7wzqAdhAyLoV5bZ9p2ytCZ1trD+QS/ChnQOAWV2J7nGLuWmkdOwhKZ1SY7IawQTdRva
GSQHFQYwBBU5utCXWwCcPImPJDrDUUfTRkvwPwFg+87Roy3A6azSwq3+dcTUasuqWYEHSxVGVh1R
71ZwIKGGoKzZMRXYJDCFtZVDxNCd+aLUDGQlgP9MD8WMyAdqBJlgUes8rSW+VSsim0t0mAohgmbC
YSPb30HMCB9qaJEf1J3bFdRjDnKUsE12/uCXSX+n14053tt5zTYz9SjxiquzZZGsmf/xgUdfCQCS
OZQDOLGx/b5QIwdu6HxwC8PliO5huk4uqP5YRtwCbG9nME1qhioWRqgXNrbka78Ndl46s7+BPSD/
nJeyk1LcWF3K496o77T0GMyybyKVPr/P3N1WfPuTTVt+SrbxD5U7svXFsl52iqMw7BEmkqx4Ceo1
hQatpx24kD0KAM0QnSA/oF5BRzhBAfxwQaGbKbDJV9mh+9iqsPzQKSfHgd0ovZ+rDFvqldxhQeul
0VLrTtkmIal1tHT90aO2UCy2u2Z5EqvT7CF9Fj3jrJm+C6dhHWIVfV5tICa+JU97KKMbsU+jlzb/
KgvB8F/FJhLhFEkR4KXIdLXIJFPmoO4mHEKGAFCxFN5HSCl0mMVFc+CepFbkST8UzQGhb/2PuJJu
quOFSwT4CKtc8+UkSFtdHnVB9oLBOr129TWSNjk32togXngD2yTzSRYCyeS82XRP+iWklho1TrcD
AQcM2vZD0jRAAMDRMikBQSQEsEFRprC6nvSDXF4YOBjaAg4PD++TfkVQK3J9TVMueosQFSAIOqY0
hGmEEx7AKbd97tB4Nu10syfvdXB+cTjqkw/t1OdbxNU1d9ZKL6GWMOYgLemCuOunxRjAnNOthgtW
FeRjbE3XH9FjICY71YJuBi09HysdFO99fqnA8Xeh33UrMpOig0x8+wF4wWtpypbGKYruKaHvTYkE
cJh2DbH9D/2RZX4T9csY/ix7s8zDLEPKUgdZkfVEtWvvDPwwrgZwrTAo5J6BzVy/9jB1hT3LrTeF
zrzALjlPbFx1GTMh5A0Evt+nK5UtjbgUhE24qHQvCjyz/l/Mpq204gF+k9S10Ktl/PQ2kSQsaDvG
jmyMmSlQbOaQArAlFnviX94sCOGwBh0VGyKBt4MAcerYt5rX1IvMwH2EzmtiPBjcQ/POhXu7iYo1
PpSDvdk1X/FrFRQuGk05OWKzpEmqiJXEnvi/Wq2/Z6kPNQ7WB4zWy5u4j1ftaN7npPUbFhXFZeQw
jIc7u0sNgxHKEaE7xqIfgICTn8zlaNLEBnUTKjw0E468muIqmMOd0G4jh0KGNmtgCD/pKengqhuX
gTnxbSHxQCDczXgukMGK5UVG3Q1nz/NcEqrC+qEsqchnLKcZyoTjuauhR1vZqFr9jzKwhnUAnUya
QhbVg/zUprW14VfBrmiXGmcxhaMY3wu+i5d2ZKxvXk1CaXTVH0sXx36dLoILZDUEXAoSliXLM658
QIOZkXPWYu/he6Vf5G3hJEhcDtciwWSOBVBeBktGVb4pHCHMVh17tpVyDog3/mcqPohT1Y0Xo7go
6luruRGsrftYn9lLYuvOsRpRkjGw3fH4JLZfF27sULGmucerbzAohoi0ZWafca2U+KPR4aOLYRPn
tfRu1VIJZYfPv9525W6Qnfqn1b4jgpRr5tCGNiEASmWukhufYpVw66OKToT2mjaozpY4uqZCvWZ9
iJDIWADJolq14JRN3OEWJ6BYuKG8KQvd6hFSIFjXNMxWLiaot8aMEzvdP2B3lhAh1wTmiTHDYvIN
IKv77eFdwnBQO49KiFIhY8iRXGE3lH/93+bjytmOXTRSOvaoSeX147lEJTiQAuCysPSnxOc2+Z1p
u1k6sUxkGodgBrdq0ycM+TDBI5eAj7evt//81i7uLBXB4pEUnZSPpoUafzP4iifjmwinq4jYAK7A
d+CYCb6kJsYR06HHddgETMuISeBCLSHlv8mXqi4HoAOW9jR5SkkfoPBfxTTwnQM8UpmWB1OkGPp1
WpVTvyr4Y0/MBLXni0giKFpw8xmLMVVgye+wxUW7q4CUAQaYL1vvwwYCkju3sUfxKPCf3EWZVevs
NGxD2zMZyA54nJFAJj6iAsb6ZEOoJBuj9gOPDnlugmdg3iHPQrsM+FT2g49ManLWg5q22/JszPzh
eyREoWUGX+/Vm4BWNnfDL52TINCX0lpRficL+OebwCrivjr0lhRsZ/VMkaBbxgmF/6v+rvJFqMxZ
x444AfER0rstSzdaPvVbXK1SpvSKvu2pOfmZ4Sg3sP9OVeQRJaM3174Dw7zkS054DMFpjIsqBtRB
lNWWKRTnCxo2xrNX9NysQfD4ErYLr2RFDqvabkrhjNwnY4IukUM0Z2v3mw7HJl7L5EPhLWRBXK0C
YCpkqsDiBLuF2hHu0CF+SrA1a5TzL3AWK/apUXmjgOOZZtglykelu48ceaxzlzSghbnJ5viByqlj
6wx8pbTFBsYoXZvsAYXE6obdypNdLtQ+XnrJYRsKOkS5UQ8Y+CVBNiIGkhAng+nHa/DZIWzqyNx0
QeIAp/we9sU1zPAP2n15QVSlDy673/3sltrmRYhAbzJZfpJMYDgKJoXNjLD4GI4NW7ROe5jtFY08
ww7jtS2X/8z/BTNgRhEjzo5m6wuDM/TfGps0qj8Wq0g0lzCAW3hD2uXlcpBn/wBha3+vymEeMide
g9EfbyuoseyunTFGQruFO8Fir3NjadUz/ZyDtIGnyqhaZAQksxp//dSExL4soseIpiOEmZPLePZU
ArTA+DLjO00n+/qMVu0APWOukhlHW0KY2Mr0g/PIUJ3/L1jtO1pYJE5gBl5eQhIfGosWYSY/Bjk3
cBTLaZ7KgKAlTlg4Bj9cecxhUDavKVwJCv1MKlDKV4CPjnGV3Nan5FmaN+KD+MKCe4bNno3phcG+
a25uECLoxPuVbs8WjC5S/mxWt/jEYAgS8AI8CT8rWW3g8Bq8JI4MpEViHjvdrcAkWuYAILEdfjK4
Ec2jrvhVGdcIz2lkzFSWx0pHAOGiUkANgS2SJol1K+NUflL+JAwFkYIfyMOOy+SwsvPeRhKAUyfm
ZmM3rLvMyy9YjNhwTT8ZgalMjlibYJzA9x48u1Pjd2sWK39I7KhYkHeOl/4iuxV3RGlVv581247x
KaNwR2nEXugBoQZuP7imaS6Esg3pbIS9pmbPi47yBWxi5vCbDCX54C7g+TcKBqh2rAc7G7WpBBtG
snDGIx9by0T5RC4unsRSNsKWZTCbzhetem9jOeDnDIrpM2LWzxMw23Fs7bjSmLByVcHqmAHXoBUT
HYSDO7xwLZqjPcUyYT8G8aRWfSAQxxnvbBeoW6jJUOT0tkwLMf0WZAwpGrGJzpucISoDbI1LAnlO
Gc4ri4EeZdFlUjzjhXc58BaGTz8Cay7sLVY4E0Vkh3+t5Z8IJjThhzKjcrH5lDx0R+OAhEri+6GL
BETLJmXd/qjf4j989pMws/gOpTlOKZEwVP42pLG35hsv66H2XNiPxBE2ToIcnfK2RfDB5ssKCZG7
MUpmPMMHzgdSfWEnIFmYPTaiH1gN2hwNFJ90ydCeaTCvyzNcjLCfxUW/wSb4qPbNvv9p+dksCWM9
BQ2uDhxupG1xYeJQBeJHylWDT27FW4O7HtmgRj2Mhi/7ov1lWFDsGH6zSWMIORvhQhE5OefMnlnI
KDKG25BpFQJUuA2ErTb9/dzRWJDJx0bhzm7j9MLt1aBygKpuNXtiAxhm8Gi4kFoskhfdcg5JA5gC
y9z4aZzrVbaD2u8itLpoy+k94KWRQZpMb4CZMsdD3mj3f/lBdtGAuD0nXjt9p7XDG0iUO8Xdleo9
4vt4RrfJyXCq6WimxYz1viHQHtkyTU0wXzrSMhwMLmcP0XQ5nwYThaPEt4OGlS5UpS6dN1+U8pxQ
fxR0fL1VeZJEr9fnYEnrX/a3YAmmUNSjsdHwBXKjoLOq3cl0wmMIYgA61pu2DtY3QJwFNTGmWtXh
ym0ah2kz+YlvDhXnh0eWdThHAT07P2KCkBsh1dwA7ccPN90N7F85DQjOgo2ISBSeKBgJKkWJcSuf
KhLd4Ml6aV8+ORjwERd7fIbBBakmMybSAmTst8TMcrKDrcUyS1DgyA9Ke0pjcsJaTB2Po6WF1TVX
LrhYmJlnB/kf0jgV8tIUVcIiwQJFgPp+FrsIS6ZRkDJ9cnplzVC3Jr5WOTUrUsLxxjmLY2YUMtgx
1oGVTchun1jGluwvBXc1aAIcESmwYqd9+6XpvqE0FA7Gal5seF+0tCEZRNQ0oUOfiGqaDTRbHKam
07GBceAvRosZuzXS45zNAp+KM+mGkGSgfUBxQ0JrDNwO1U5nb9gk+vnC3Atss/xDS5C1bpOy7M2+
jMPHvWYXct241nPGyjz4AMZLgEqchZw9iNSzH2mXrdMMCqttoCuGMTatFi0ipHjh+ZxxaXJxmgy9
OXbpPrmMEUjfqbabPd6Nac5Po/tkoT9eRHvH9waukuHb+IvcRmWscSSqgc0OH2qoWYy9eO0EaAfQ
qjFPqxZ7oUc8zrlxYma68FB7xAUM/jiSeJepvQOeMFc6ZgRkzZMzWfRJPP/tf/Gxk8RqUGD/BXf6
TsqL4MB/0nZzt3CRYhtlhWE+9CsaFae9yggi8H4ynyJ6FCMbBm5eUCTr/FQzEAIspKen5FM4fQKH
H6LkdBPytpMOhaLBbJ1ItA3BYXDKH82Z2N7V7+afvm0WPhiHgHQm5DUUxQS2EoI8WOY/FpHFjW3K
h0EKLKepurH0RTLFpkRIHKenC1yepZMwxax0zjWffimIK2/1ir3xFzxPu9vULKcW1Bzf0kZY1o65
GG4aRzEbV+qZN+J5TJBgprhmLflX3Y1O5iW4HEBNkfXwg/9RuAQX85vhqfInr0Fdw31ctBd9vmFZ
wSMSs5uev36VH/Vhurx5wpnQJB8ZOq4/bZP+/9jwbbwZDk/TA+R+HDz0fSCIgOYcEAeSljFPL+FW
WLKuqf0NrbHw/80HJC681IgOLI5yjjI+zxmiFiYs6E+SBVIt/gfdxZQgGKBY8SrFwUs2xQiG0A5x
zNQOQmiTcDyAneOCsyD+LLibUUZoZOf2K1QuHVHq+GVrJPi8FtNVe9URBbJEpkywZXCpLKwJCQPs
BtkHzGN6KoK7+Jo5oYl2c/g1WHd5H5AqFiUNZlA8cFTCsDPxlvMRRaf3mgvQs1fNbRztPLeRseRo
n07aJucoh9MrUqvAjbBontHGhn9VbTHMhumBK7JVSeazCi4L1U44FMgm98cLRrB1uNT25GCu0S8t
RFCIn1WzIrJpz1Y+LDlg8HPNaDTn5VY4Bzwa3FUbfev1t+g+aVDnI97arcSjdI9/JskK/L0LyZi4
NETVNR7BxGxVvznpJz8Y2VRYtizhjxOvEvlPzl7lAnyIIT+eSPBo8BOWWJ9TadVtm7+IhuQZNFaG
PW4pXNWDWq/yM8lCzqRF2rVbOs1z8uiPLF+rhHbcKnbhSrpAZRCou6i+WCU+W3lV7cYtyVIr8AKw
AfFPscjK4U1i6eBIIOrDIBKQ1n4nEu1Q+C4Gzqk5Tq66Wx55gXje+AwY8zPr4f9G+w3nNPOXKEOb
aIV3Cm7IFB2zxGfzGA/ST+UK4H+Xw5X26RpeSFggGwJtkn4Kv8V+fqBVHP+xFiZ6K2Zrfqm+8z0j
w7Kwkz9OZyioTIzDkV2wQJAity+rNwADj3fnZIHFVGKNY/UrXkS/VCnYiTnFKR2Q+DHZI/UrOItf
KoYmAU1m4wnncMt3gxIm4sTGCcKoj6Ep4Fp+ds40LkrKYNZQ0Y0RIB+t1tp1aoPY4DFH2jFXvzlD
4QXumh3LOrf5BhphOoKbHFVs6XOjseONuf0QZ9NPoaYFbz7xPt8RM1kK1nrCBh/nqElnF/KwkIbF
TIBIvWWPzPITnEVI64DCF4H920HfMo03sPeiluV2OdXfGVqN6ZpBK/Y1UcU2BHX/cjKWd9kV7Wbf
nKRpu8ZQiyoXeXxwpobj4+K6p+AuvVN4HOzywr8xXMdj5YuL0iuXPKoM/SFS7Yt9d2KOQ8kAYnUq
V4B6cF2huTbsgqkTMoAO6b3Nzl90p7KLzsF/nVQ0zmQT4N5BLwLsZvKtybx/UB42Pu+FcqOQALos
HtEPbINF+6D8TCi4IBLOm2NzyB7DtkS4wWAMsiWyi/mwZNo2zlsUKhqW8fkS1deI/BrOFa4Bbj2W
NIhQqFS/zvfkWDLkouB56pxE4HXR3PkaPNUynq9T34QEzQnygkolblXISx6WDMJ/0df8yw/40v44
BhKeWlg228of7BQYH/K9gZnuRbuMz2AjrnEdcpdpS/bpy3LDLgUnUo4U82eC0aK4SgE9JB1eQYg4
I10zIwIyIAAEcI1xbzM3RstMeV2OXNF8Uu2VpYUEiyp2wChiUuSOHNv1MJFP3Gq2YdACXCQ7Ancs
D8OaNFKPr1BEgGT/x9F57TiOJFH0iwjQm1fRyksltcq8EGXprei/fg4HWGB7Z3uqZJIZETeugcEB
f2PNhoAgpX9im4L7Dhpxkv4E8jecJLoqiJbML/4MzNMexQ4tB0Nfq9H+Zz1id7/r1iHWYXZs1Z82
xRofMT7uTdnwyYtvcAjhUYCABs4YITbkq67vKi5hQHuIkmC068guaOz4RCTv2IU+HeyB+nddvVKv
AjZ/AJrZiyQe6uQwIE9Dd0K0ARFG/7uJ0dXQ9VB69m8pAMH7iCNsuplFl6skhXcDajY5cvUHR7K9
c8MsJLfKblGS34vT+TcvXtlazjX9jeN1RtU/RtuAwvtRbnuFJfeKVkMhZzsHnNu1R7iMzLkkJX/U
fD0URGxLFyJJXMyCoePjOKzTpcvl6YlTyfNV2yo/bIHJ8BZlX+JdCX3QhR+9hcFTS1C7AyUEhi3n
Q92Rqxu9GrNX/jQnVszxNx7n08bcJm58w2DXab/N58UIPYzsHJoJojT1/FgToEQQqhatZhTIMvAn
gba66VOEenB+nkSQfwoxuHn2hheuPmIfvo34i9JlQppKR+Pk9Cr1wDY1gLxpm9pV5Pwo3bs+wFLU
Of3K2XQXSdsEOlUk7C6NadgFCbIw28aHIe3L6drxWWntpQqqT4CKNsPdBnRbRabjiRJayv3ztWbr
TbexKHtGceGGv7BwyH09tMnPw/0BPZzprE4B670+93/98NeKb1PpMR0lX+Y4YyrjZRKs+jMJ7ePS
+hoEoX2vHbH7S13h3S7/1fEu/dBJdOoCq3Sn8C0x/OGY7qTxqo2Iv9nutMlPPN1jgOZrxHJRR148
/QHqRZ4w7aoRHNF0VwuyFrXnazv7NRtvLB1KsBviBkmpZyVYBoUBmDK/GLQPi8ERwCib1YQl/Uz1
5i8jPCS+5/gaEUlvh4jlM0xXN3t6Q3yuOOjEDnmqdl2kW9VdTPVIHtXyDrdEYwFL1EdEDijO2iwu
+QL5uGO/4ctsUBWI0OPP0rpeYct/JNJOnbdyujMbj9TK+DBdGi7LrcNfPMVbUP912FtoJL9+pBs8
TYvknUP0igUbXiXyBy9J4WZBswQXJrQjgC9INgjKSBXUfJzkK5IfVEfdmnemscHcEEfDNYT3X6V4
2l791SC5Pv2VZ9I7icZdYuc3Zn3WEBQbXBgiyPbhLgX1+dM2KopDqKYSTCgf8nhUE46wrsqovKiY
sTvUsRwjH4sFAFDvlRU1xbJBDhkQfU1ga0eS7IK3uL3GNer4HneobCG5OCw9hYNxfwZNIAbjfSZj
IuStfLUfatAiRNuoLxNUsa/5hUkm+mCn/LqAcrLbvs7Hkcpl3QbcyDfFA6ChBd/GVv3OEwQQIz/C
1Qu0wU0WfSdeOIsjdc4MAxox6ccRyhNfpOoxhiEd4VLU4Nrhg/rFuLhgjc5MOK4QGHM0N1R5oB+m
YU4wB0shg3rwcjuoiwlalEBWthKBBgh/hKDGPRDq12q1T6yCnTJlqzaEYt4Kp48zUVTO0DgSFFNA
4sHLGzgXbqH5yuAauO/g3Yv+gi/emViSdS8TqQf3Qb+oJgSWIC3Pi+BBONL0b5CJgu+t9/C3ZlKl
cazvAkz+P2U7ktaKS/8mOpmreGmdn2MR3xhHSjxugUT2lMaPTBfrDMwOuOqq3AUQhk6CKeDAwFq7
MCpobHkhTBz/t88xLDtrj8I5QOzyInyj3IBuVXc29hWxRjr2QTYu+XiZjCOsjCLZTZ39VXtc9qyU
Jh396rrTzTTqODp3F5YMe51qChg6ZzAZHNkpCW5vudYexWyT72nVm3ln6DuZ+jbCdrIJW8t5FVgN
EerUs0UbHE41BTtTkCf6WFJ2KQ8TsR9OrfvANjLQRrTF8mXgNAHVwUomeDdzUJusOYtkYlcBdlo0
Klt+Nqksy3zQCXLWztl4HBnuCGmwPAbliKyP8SjrF9Zb/AP+l7zOZNNXMm6reSexeJsPmJFazMoi
ww37w/5fbW62fIyTTS0AS6l5sTb+ZJhfYK2xfhMD8ORuwQpFDUjAS2E0UeS/4KDeoL+AmMpk2i6O
USG99XiZOY7MvHXZwwqhVIN+DJZXestwS50BcWdaZogAMKfbB1DGBIB3vH4ATPe2Br2yIdcOdzCM
QVdwhRfTfNBLrSt+e0DLxDQEb1J0iPjC5LC37PwbrIVpia8QCR+WhLwh/Ze3zRyls5+lS4JgTclS
WVlucuA/CvINkAvXRnAaEAdusTuTB/O+PnGkN2w3+Dd2YoKOP6Flnf5kHdgThM1d96mQpuNAlzxa
rOyXTptQpHciHjmWC0/jJv0uGyJawIiQAG/pSuHimDUOq8H0GuUuCX7LFRnE0e/YfpRvHE2h24cA
huuzkSduRO+HIRr2fSC9KMEExjCWV5wi6WtJUO3ZDd1z6HiwI+By8nxVPGLcNg0WeS6ZO+wmQ6hw
yQrtMf/QjqOjq9QrOZ7MtZBFMXUJ/ZKjd8SM5uRhok56pkJakYeBBuPSuop8Bni+YaYFcRG33M7j
9Wg1QnRkk+u4JD6/whjdCvGZheB6z2Tr4KCif9TYtWdfiBSZPRCf8p5W06xNC2Q2PQrzduyD/COV
vfSY3ShBiwYj6BxJ7JBvQLbIZ5CkMJORKf7XGzRxgKjw47mUXglul0ZXJh7AsSp/yU5TxET/Mw3b
fLyWEmKOoCMdBJfd3C9CNwmRMXkRQHTNp8zg7PXpzjjspc+2/mQhm6ePFLkcUtlww+rMLlqoKPj5
2e24NbH6ZEGtBDoPec/PdKLX7KsdtoZ6ek4HUmplNI8GqwKbYZFU2y+drXUSvZVOjtmhLaBG4Una
on4B4Qu3uKyn35g2N/964iPJfz8AQgBv3djqHzS2osjG1OO+bO6i5ENXIikRRzSYAFg/5Mthqwou
iga+4pU6CTuD5jUEFsJY839KYqR4dCrM+M2LAuz3aP73pMDoAnHFqtwk4pWNI0y8EOtAOxsOAyXr
Y7hYb/yW2cTfaDUdLvHSjl21hC7jIgRZlw9koqCQE4/QV0JmfVP3amkdnieSATnsd/zOw3FrkKoK
J5Rel04LcK/wZJD/eDulcDW32Qflu2vX++h5VP9luByKiChtJEsRmpxPZrSYVMPIU7iZox1XTlN7
cOmzswDJtrNr6Nz1AZyChzgeIXxgk74GF0KXxwSxF11Wcin+bSzpsP6hN2t2RnRg259E2yjaQurK
b7zrWfafZMdNV7z6cGj6lTP3OfvMmDaY0PquTcNJWBMKqBml5kifTQO5rpAepouuF5hsSV1CvqtX
WQ4qOcCjjNZIL/dM6poC0dtN9tXk6poTwpY+8wLh27UKHuIeDHTL9DoGbsMlD7cc8F3xtnDugQvp
DkvvK3thVIN7QV+D9Js5P2O/q7pGGyQdDu4kHnvUfkhboOYQXxlTH+X3FLmzbX5oKDzQBsykQiMm
BCaxzqPyDl91Bj0EXNGChU7SOa68RVSXgTmfly6oL8obi2OdVQ3H5K/+xlE+PhvtfcKwoANL5gJY
0U0qbGG6EtqaG7zfiH1i7XDXF9ne4hFl4f7F5EI55MpCxPBAf77yFmFVk+W3+BD9AGr8Sr631hf2
M+nTD3un/+jXWMSAnwafVs73wFxL6iUZPO2vw7K6EAJekEdsOLXxQoQlnjuzsbcWj2NDFGXSvtT5
yxB9JM2nVryJ472mSF3OqEgL6W1Ov+H+4v7J1x0r5EpCDW123KlQRGAhd9JplqA8vFuAEuV0kLEG
Z3ZDi3+SYPOgDj7VMVY5J6yukMF6w7lgOR6bL6sDNc3VddIO/BEFBMb/k/4pTH8zrvPD9NfgNi33
8GH2kgFE7GkYnGr3pED7watYjd669v7EiwKlq3hr9d6rIanqGMNCGTXUcx/9DsqnPN7z8i3u90ZJ
pDSbFr6Y5KoNbynakGEnNocpcWCfKV4d7ZXhrTf3i0E5BTMYYMQN5biRxO9EPhPurFoXCgpENnP4
gjPat39EMUTWJeKopeYxSneiFJjNBUbjmBN9dMZfd8ZOnu2SKMAIPUFdEvsDXJYxeTPHF3LcQmkL
JVKHnI6pzFaXjqBTONmKXAIXpKKQ6Xa55XONc2Rpy3X/gWF8rTojGmMIA8RdvaAnEkbPoMqzKcuC
VSn9DW1ZCq+teYTYRFnOV8c62iQtADwrvDr/pN7zaBGYUBZvTxx2XTzZsGfPfNgk9U4h5tKPyyvp
ctXsh0j6LuhTloNQ7zrr3uINfOtlD5IEzQPcmal8m2lo9tyKzUtf+eLwPv6LXvgw1O6DjaAIIIRK
gL5h2vG0isYjN/ZLwKJx2eepBympwlcgcxtw6aCTsQfzo/FIXLCcPBjHCQbRbawbaWX5ZwsRp91Z
ml8kNMg+OtFsvJn4iUbqbU79pvmHyPhGB9UM67KXdojWLxuOQnImCbJ6/pDCTgtL+1JhWrB4HveT
yI513is82eDnjOgKNncf0eDCDDJir1Id4BEaOLpi1OtVD0WbrekGFy0fRzk++FViHx80/cx5w9YU
aLYZghZqS3dJa/c5BGkIqwNxmFsD9A3U0TdsTZ2EkKXuFLVvofpSSkdEMrPxEuHT6JlwlDKiMYh7
v/XSLU23MWcoQ29GbujTTjAPyp1I/y76Hautjl4am94rXDQt32WyU0dv+UP4JOkB6voM1dZqFDbL
PJuWI4fw0pDjhG4Vke0JQ5cMh4s1O5LpgWglqIiKnJbYGV9AoxJj7eLXRpGtizFLG1X+CCPMDmxC
/irEffJ+Zr9ExnnXv6r/J9f32Z4zTP0By5GOiOkK/TZMBwosSadBhT4lOSb5ibpEGg4zGNtBET/j
fWa5xxgLnchHdMXXgynlkHvmDPRIzQI2C5CiD+0x/RFXPy+xvsBoBKSDLsMujYENlfgaHRm0dF3c
odT7FyQu3HVcz4axA2WHm0kzy+Oe2CVmaBPqtJeRT8ZOPjIsDkF88XFJCWf83wFobZdfmusRvC4K
EEuhooR/xjhTX+A9DTj6ODVRCWTcsLst62Bah16I176SevG6CWdhHlCVNBPjFU9dc3yaMaAhp07S
W7D2no8zDT4bG/Ucli/JB/MQNDscfsZfsC7YLE/anw11R0MhhCK5tePME1YPsIPCxbuBN9fespOI
S3KxayaXe+uLthd4fnJ6VpNQ5SRziyiBe5qmAhrD92Tuwtk3Vf7HihfjKlqecermrbzzF+DvFgWH
HFk4oppd0p6AymhlNNxKMKlki8xWcnIMYTdVbxWjJhsef04frRyAta33S3vh/qM9gH4NDZIOGlxY
LB4g6dwQBsWaL0DF7Ez8g946dLB4MT3YnLndPeTvAE2INvmcF6RgLcwtxBi6twjkweVWEGYn/PQu
FHWQiiH5RNBEgiUgXgSPNQnaZjcfhW9RVdmZH7E6RpeHgRAb8dNkre7Huq157CKf2CdiJ1s6NPRi
6a7MF8yTre1cs4QJOhzk8B4LtOIDbwtobpivMB5A/siI9cYINMWTpdvCtzsTuUN2Lx96c2Uz3ahX
OJ5y8zd3Hl81nPkEepIfGevOn48OjJwMOJkTKQYChxzuVUl19Nn2YJxcgmrrMvQjMv0c4ysjRcNO
z+ZniGncGqj2pK8kCXuD2duzORl1kBs7wvAYVHAJZrrBU5A3p64WEWjY+AhleYfYStOC+Fy1J1pd
OAXS4HvN4kuO/CktBGOv742tcrInBmjaFuXufkTfaYX/+LEMPNim0V0wHrEcgJdDtSJmiIHsGSwa
mIXP4EKnKdTbYgGE2xJ7zp1ocKOTTwlstUFWBa8OyBn9LJguHF5mP7qS9qLqIPeE/xG0ZwsyHrGA
HquA03zwKnH/XGtzZwNgSAlJGWthQxJYERbLRuW9VDbpIfnHvszmq5xzN5sClQwWV3udbkz4DcBC
ZXcklWnOHc9Ukpvz/UwYLdG0rjR62I8hlyqsPTfB0uyYqFkOQ8rlGqhtVfZeKiAE+BfurOwt1Hps
GdiYu3yEsr4ybGEHW6R+Rwyp+fQH35nHnNKxncB7oFKiuk1gTLiVAuy4V995fCjJM8omeDR4Y6gH
vjEEemJ/VokaYL4gRlwlQd4Vo+AZBabhskpPAnRRKukorf6RZzYVFKLNJcnWXgHNH0sqfLZk+b3J
Xw3xErNWFzCa2oXoSanpzNEAJfG2UDy1d7j01Noz2WVmZL14ABUQLhoeGDqE0WPaJnKV+Xzl38Dm
XXZP7cQdRMwLmtkWXDZ3NXNXWQeM3kekKR1kghElY7/usIflwRf0pFULUXgqbLFaEjdVRtVl+cn7
1wxUuodvqf5jwJGRGTJ1U366N8j+0dsCGJ9RZQd2rBMa3np4e6KvDgEeEDqp0ofAkX+yBhIQTjTA
3jyGMkOSGr0hnCKnJeyfe512MQX6y+hble1cHUya/5h/INafnfGBvqe0rkl1QBsTNS8RLchPkfxm
BA9Ja9JBCiinIgD9J7YncTjgWpFA+Tox6sOD5qdyiHdMEKFv/iH5u/QPCSpRd9D/Zr4QxNQmdr8Q
WlDPsr9hN77Bt7qArEj01OAkexkJHQID1l2Ch+4SZzciOEC11/A/h40JAhCGmXS2vAHMXQLzwfKV
oNOF7qom7nq65ulL27mt9S/PD4O+rka4OFRSZuXLjPtvcVpJ7VCxMLmvPfx3cl8zP3vAK3G4LpiQ
qFuyX1rrPqbfudbaXP+TdafaCzpxlEqAbW7zrw3fs+lq6MaGdh+A5NkcsgwmEr3wbmD6a+BM/Esw
mIgZU+N9JG8JJOM6zPoXaoe8I/mCBijex/NeIj2HxR/0rtTarod0dDLjjZCcun1vxdew2D3lI+6Z
CK515UoIGFXH+jbTbZmDKGwZjWE1NAUv8tzI9wI77x4k8CjyLTMJmg8KelX7AI44XhrZfehPJUaZ
I8xLer5/2UfqVEdKrmA5QolRFJZ/r91K8fiNaZXXtbBCp7Y15cDIPPk40+CUwTz+1sWpbf6Nwn5U
/mnFGeJQOW/biBabqz0/lsPZkj+0Zaf0ToyMG5+T4tbmW5VIwGyLJWq5uM+fGgdjoqlZVW2U8Z+x
WxDwn3oueAJpoH8ZQa9hqU3JeZVMR/mzYNaijkB4oNjVtn1INE1cUvixj46lefx/hAvHHCTrn4yQ
HxeQE7/VMJ1wuWEgabVY4LR+Vgdd8R22foOBx+Jbsy83eHU700hhDBylcOLmxewuElDhvgNypZWX
9xCWo3ONS7Tshqtv2aYzXTZo4OVs3iXZexrk+eL2s01XlA8+vN2PXlUcAbkFeNn4sHpW+q2H2Av7
xrCVlSCFeg+6lrkWXus0CEgNXfh77UdDbFuFga2r147BMO8v0bpggSmLB9W5exZ+ogXNj2aCXB4t
eMPhE1Xh3ah+bT7FEhEBOMLMlReCepYsJDMvh1UgQP2FaI735S6uH43khGN6SsZAwF0ZHToTA5bf
o9f1jvXOjFZCJ+HJhFU0kOhrJVhfSv1wEgix+DZ6tvrwyiuBgJbmpHqt7iU10x96mpDKnEae1h90
dBtouoXmkeXniAsDJku5SuuVUwokdpDV/QDpoCBUrMEt1MOgP+v+FvX7CaiHh9bPExBPTzHrYiNQ
opdKe9hPIDFS/84a8wnGPewr+bucr2n2qCiAz4fEuUoA56sImz2WMi0kFtRDGYYT+bgt8QcabtkT
xyQXiZmWBaIMheC48C2b7S4RiVHv9UATmEFdqd6X4AQY8nwYjdezPNFn7NqEIHzieOXO3S2ySFw5
Lcm3Pn1nxfE5YNjp13gJI1WW1WMh7MX2poj7pd+yK4P1zkok9qfsa7F+JfOzEQ6iH6aQU72+O/bI
dCGSgcYR8bNwWgc65Ouqn5ryD7mASLTSuAo2tGDWJKswQtZoNa9y+1UtH2T2IWTQj3l/rNfIZfUi
lrueVOZOfi1iwowfE8HX3V9MLBdrMrZrgkHmD2uTjyl8SaddXL6MmHvKCFuuCasqBDCTb/1wR3AU
gXdvBvfgeJxxe2bqOdeZwz+Q2fe6SnXIs1OuMrjsonKrhMEiesaqRpj7k5HuxeweoVlWgxL2e73j
50VqMIs4TMCV2E3UTDQUBJOhTgDHFwIeo6T165gLx48trKbsBDOJ0Z3hINEN2/UHKU0LoEg47MaC
Vg7919NSGBByeyEgsIK1NdBHzffyeZHhBynpdYAH1ObX6WtNSgsjdovqWVoOlYjzvw5ZMf5tmPeB
sAds3HaL9isDfTyhZnQ7+Qlb/H2o30fGtEqEtpPgNsQ+LmWhk+LHIqj3Od7LLd560FGjPf3x8lrI
aDrjT1U6CehUzMDKX5HT87cHyGW4l0r8caZszeWZdtXASk5s7tbzpdtaxt8cruSeL060rReewYnG
s6MnurbzBaT6mvQmBtFW6hgk1zH3eW/xp6cnVu5WdK+zm0np7scD10YSObEYLBGBJ2R1gzwIEKXS
cxO+59Ftfs2L3YiWT1je5ifvCxQHwG87audhusYZxnj956x65gI85pbRFjsSfMmAqJWIjNk9K8xs
ugzxb0J+oI+A1qRU/SvUoNZOT/mzVU4KRKDkNBGbnFInAh7GFDtANAR1+VKxnIHPUpnXefjd6/Bb
n7dF2s/qNk5+wvxNYJcdWBnV2tfZCBgfEf9eFb+LzWvJfoyAHRAYr8V6fAwqtNDLd13s2hWbHTHP
uOSECTa+Bnigro99hRO9aE9QayBKAnTjyxOIKhCqg/tShAl4eRAUByd10okGyXuqPt7yYv+rWOQh
ba7RAH6KXwRhgK6xqsLjv3n04vZR1xAtIjif0FxjFW4zV/rICphd8kqdh8zU0lygVi1f5nKLuQur
zuwh8DoY0lgTUfwTnuqWRHLWr+fplEbHAtGe3kJS6v06/W3Lb3ydG2KhCe2GLPy50InV+F+9iso/
LmS1u7WKP6U/w3hv4Y1Zj64+lB9P6SKv1yc+6qIx1LtYp1FZDY6a06TsjOFQE61WXtPxXVveKukz
HW5D8xY+T5GyZSktxEEq3hXtVhSIJ7hp4oyd413EGKQ+P9EwbqvON5Em08QnDk9wl5xwjUhOoNN4
Y5oNcNhXDFU66l7n7t4OX3n2Z5n1r8llVqHrxGTzT51DP1Q7ewK+kJiUyBqB2grzCS4NkevzeCOn
kw0gAzpxG5bCZ0p/W2Le2QEFRP8U+sxJfhMqhA9xZYs1E+vq2ZVLjv48PcnNylnSGjFukazoPCYS
fIyzGI3mVV2TL13WeQPXUfZ4pnvLWh0aTA2NhPfM0QXsuvreIzSepD8t/3zCTnhChsBtLFJoqhEP
9g+jsVyVLcKAx8BAcQqZaaTRZKsPBAnefxCybdHunpg4dKdmdhLTU0CArPv6M5Y5P1TYDVRfpQk3
paGTsC66vgeyT1lUA+FWx374rdgZ+5bOff6Yxpte8gkTSVYT/obXfaJCc/FFi6CrQ1Ieo+zaCwf8
AsfFZWTiKqvqywxMIGRfWggtyTgIyXcfhkhYy01sML1vItxvxyCkmj9l7SsjLVwt3rphhulA0ybA
IjaZ6JCSZVIMCwoGLV3UDFGdTJfkQkBdDain61C2RspPDel6JtsHnkMcYWUaX7nLiglmBBpsMT50
ypuustzCxVVEqFawWywAzpnYWmZgPpVkQqQBJtfLnwXhFDVKJPU4roVs3KqaO4/UR9ZqTwLMFBoj
pAVcaXM6MkfALDHKW1+919BuLJCTUAcUSG5V/EF4D9mTF7LFlHxf4lzBNMRsyICh5H9q+J2vpIzn
n4pnV83Ou/iZlT9R/VHnzBY0/O05eiYS6PYmSd1mYGLp1zsoZrpiETAwWkPGsHQ8OcR1ZHmbUDfP
tIaCVdsav7oviEeDXQ9VQGZQsuLVe+m1rVFYghLIXZBpnxNzbaF+jbeRFW+5fGot/57CwYB82Qgq
pHzgamnCcqe06xorJ0jvDTupjt8l678pOsP2T1n1YXRaUG81BOUTM1v61SxfogTkx5Wi5Y+QNHfp
hVhEBoGn6mn0bTsM9+xEU/0MidAMA3JhMZ7DicXdRFln0HOGzF2CneULKJsx0KyD3jxCv4DkDdAD
UJ14+JiQeZ6WDzknSRCPajRpabD85u1LhkOtR9+X7jP6A5gs4jut+rYiBeuSK57IGqIWHtwEDvkj
LRbE9TE553GQQHe21gxNDTLusvgy1D+kZ6y2auITSlZwj2Wad7T0zU6uXeUHKkftt/5EWVdNL+Ha
MpCn98thQPfGQjzDp+gK9V9ZNtV2QmLvhF+q7PZDjH0WGHK/rorjHRvYCPZi5iBJpHesQeWGU8wX
bm7aGP9BkMTxqMBp6bTXKiIGVtvUC3S41wKX36TfWzUkPqT+CJyNLGNVwChWML2ppIaNTqoqwazj
i9DpsKA+/iBkM1fg0IAtKf6CPDeeUDgTYfGYplpXLjVZOyul6sy5spsyrG7EZKMVCOqSXdejcKCE
tQghNTBm1NXtQcTrHT6h7oUpST5nndcrGJcOgxjvSaAX+DpFqmzhe0K1lCz4bYzLxSrj/sN3uTXh
1CGeE2K/6FGMST8ZHB/jU3FxGGplJu1sdSLjsEdE8cSsAgAysAsZ36eT8YKxpHuAnoMfAa5WTp3s
QniK5hJuRfoyMUgJVAs4STZzoSYYezNKaJoY91WSe/9hitdRZ9tpGwn3cbgIvBZV+6TBT2QWfak/
5nfxdaKLr18UDgZWpUv1Gb4M8h7dUMUycUtI82ZHsle0vNYkqL2PFisZBRIDOyaNyZGL2nS5YCGF
mdExlHaQjNjLYk7Bij+9lh94L/igDvqRTBk/Pia3+a49pAeeNlvLF72J/1YY5R1J3JLiqgvHAUUe
mXWrDSxabBupSfSOFYP8XO+rCDZEF1SoeVmg8GfwOwibMI4YEqDqYReyEe8qIjLkUz8gWNAr55v+
JqA/5NXytfWpJ4aeNjlD5bd4PyJ+3E7anaTVhd4Y0g7dAE2ZQE9bGPhv/qjllhZeyb80fPAHom5e
lMozYX8OZLvxLMH8j8hGP6rsJIatguAdgwlI9bAAhUcOgUSyHib2OM/4zNCIK1q6y42vpdtha1g8
4HJqzZuITAYkJ8O7iaqXDX9JD91A0fx4TU7pLxiOruT2ER+j1bpoS1xbNTviyZTpWtFl1XRlvrZF
6T+w9MQQmAWOWGN/g1yjk0XXgLBgSKjTKUDnJt3htzRR2E2KlJV8x7+G4YY83FwoObe/ghi6jEnp
+se5TL4rhaCCDQMMUhzaSpWLQbswdShrobDeGY5QjSjEICJtWOkKtkZL8TeRjFF5eytx9JF36UNt
00G1OlIXoY3hu8INGEPgL2WYcH811B1I4QtX4hOSZPJeZOeKhWTMt735w+fL59Pn20m8cd+zWpCi
LVGaXfoof5+c5N5piF2ucJiC+vNk7OlhZhnxX8Tp5C5k3Nd8qwXRkPe6YHotN+0ESFdKPTu6Bnse
7sxte5zp3RNoeMJzdnB5gWnAs4RPplPugDB6nnsRZmHKHRHiJCFrGGUtbEkWX8kufFTa5D9QhRiH
8Ust2F3yC5b3z52CqJ9Z/5HxnCm6B7ZoqwnyZ8YPJxe/Roy1wr9pdvA+ZfqK0KH6rBNbCEJU7xGF
qy1N23JacRpTseXW6Xj/6LJDF28SATcGahrqI3ZVqvuMWF3h+enEPEStFwtuveDXYT/B5RDlq7yQ
HGUbvK3EY+SseSRU1gLOgOAIliBWl5SfjOAlrFdZ/NB6r9+6WTn6V/8GAAq+mhZ+leBLjK2oi9IF
TAL43GIKICHqHQseVn14wov9ferZ0LJPo4hjP3Alwon6jn9vB2c7crUrD09UMLyx2D2P8cszNUmr
WxtQiGyrtKz91LJtTsCICePuWw+4gCWqh5cKwaQga6D6Tm8Q3lvhJ9I+GuXcvYfR+UmyUEm2+Xee
/pO+jeoOAGy0e0aKonMUrzmx1JJkbGHJnoP3BrN6ZZ6gZcLsGxkRqkX5r8eoA00sjcQq0Wtpk78k
9lpo5VlTQuWMPbCsWN0YxIARViXZ176iuKKn8NrKY46ii1Mrx0r8HBl5seFvQxjXyGM0PZMFSmg/
IbIyh72A/fWmNwBumR4O3hEJxYTvoSdacDFjDWCvjO0JTv8m+ubVrDpASDRYIQCgw1rjEQZgjdbP
Q9Z2Re1Wqo+JNSGNFRs7jzGijLm8bbpHTAH4KZ2/MrhSD2ZNA8JOIJFtEA9GknAO6mvD7aJgKqil
WYYNPmOwsPssl02v2tzK/IGjZCLQBikHXGFMhadP3SK+DxQAGQ59CS7m8O2wueQheaVV4+9CKI2R
+iSbjr+ODpw5eCt98s7k1+pGESx+8PRGhYiAHR4aklVERSW0KUchcg1DxNW1gQO7Kd5jfAUTp3jH
jVb7Zc6jH7Me+muO9ozW5E/+/1fET4Sa2BjamuaNKt8QtQlN76b+lP7ARjsCzGTHiu0nsW87PA9D
DM8Km4fHYLmIOhjnUzg7qIwjlw6vQwmseRRuiwfySRqMMzMS02RGjkJUHlWP/+DwtiUV+KBy899h
6v3MnTNCncbQ8bv4oSb1P7wM3IL4LbzNBS0zMu/CLWbvqdj4LNF/tp+14PasH9HVHiTtrcNeAfEU
FHHDwUZaMwjScseLdGoLnjXIYg69AhdCD4oCu+aevMsIeaCVF/sE/3ykcWxsYg8utjnYDYpW+GnT
6uk0/wxo7bDlZJm5jtTO8sd8IDBSjNhDsJb3ZaRvMcsunymgw4w79scF3toGELghYFC2K8HmmqTz
DNEcYnVOezNtKrjEiHbZ8bAXxLUE50nZ01BKS/CxAdgcjjkxdZQj5m8F8pXqA4Ng71yxW7vV/zik
WLeae8DWiPyDNgk3uPHCqyPoBatQGbZEEJr+tARYLCatUxs4Anpo0iLKfYERkK0DugIHrWoiG+Sd
Tqg60PEbmKGwUuZnoE/FDAbjPEYA/EyVHac9++Fi4SxhDcyNCHJZ2mMgnyrXYDNfA9Tbk01d1F+B
WlLeFm8U3dzoVjAwjpzrunQATSKMnhIHc3cubeBE0jvppxcTSS343jFEyFOw+vSm0rGoPfxwvEoX
T80OpLNzVDO6JCw7WZ6SIIk6+QRoewCFxpPIMVXWGDC4N6Z4SIAylIwP4BE9HX6Vlu3n9gYqo4FD
/iRs6gNjX2Dgy9ZNgpHgxP1KnZWxkT5xVdCsQIo3QxTQTg33NXOn1C8k5iE7dglMsaD9c09ANfH4
NkEb+udFFa/ci2L6miuPVcYVcRjQ7BzmhEYZizuhPWqYsSD6wmehZQ+w2hNG1roJxrAIxiLKP0IU
SSDbAYxYNxNhNOVooASAiNXfBpE4DkJNNo9s/h2dRT6dAZxi5s1fC3BWggD1KGeui5vQ8jYZJt/K
T55yuO6Y9lg2lAGGDS22F9IpVLhrTmnRddkyPlayU7I0tTYxi3b8KJRHZvmceOY4zL6Zs5BzLcHw
BxA9WIBC7Fc5IpvpMw7m2BFCd4aCjzQKYizXG5EASKIRgoLXKIdI2KH+xwdvy3dJXKxH26l12I5S
8prJi9W3srrE9S0bWAPclY/RQNzkIgce9mmKaxOQ9isi0VyJffBt8fnBxm14vv7PPiOkC54A1H91
eBG753YOf79UCh5u5OxyOQ3wgHZQi0cU+GzBawckED359+rcwJsFOVLAG6Bi2HA8w9UoEO25A49v
DRbBznaE+HUsi4PJInwD7wSfIYjH1NmVKuCmdAsf6O6Tf0t7xDKiMzcKGptN8ttOh/wLdTOE7vgm
YLJM9yC5nDMY0jgtrHzpZvahvEMbJ8KRv4YNEEJ/NggM+sgnIGGp2/RV/s6lzw48EReq3jitwRy8
iQg9R8WU5Xb5UaN+9v+RdB67cVtRGH4iAuxlO4Wc3otGG0IaSey98+nz0QGyiRNbsoa895y/2v+7
SRPJplmZki8ysrCa8ApWd75SCRZ1kSYWIF6AyZNE3LU7fVzSRUUAJKLjKVwGyq7gBppJt4YRio2L
gBsOlikcy8d8Q6YAhQw09HEp+fMWLyvnJY9UY2MiDmmKpLeEnwmxIRCsPOb9GmKVolGfl2siWFEq
DP1i+CTXjS+DbxWAYy6u0cByPcNcWGf/irjJCxdisc6Fk1F9NXRVHjWa3qudgW65xiMokaKg/Zi0
Q9EWLCEKtgzFydHNCvKZFcdHhKH9xTkaJafCgCFFjpzetPjXrMgkJNsRg067qnrbsrbQLlxW3DMF
CSz1uhFYGHz04QlvEjGycnDXx4KwXIn/4V8OFTeRon609SUp1zVe62IVYUQhSs6DRWAWb1ca5QeC
uhFyR5V+QmGnel9NuVJkc5Y3X8WtKcm4AzpC9T1LOUg9nr2B+Xj0/rr+t9Ho6DoO8rKsMA3C92kf
oHoUUa5Ibg/XFiiwrdMySxmXan2lUb1w/UvfHTXhMJD1hz7ZZBCRHS63TH6MJCAqnL4bdPMktMTd
1ssWwZemX0LxiRLGx6db73LtI+UHJy0KVJ1kqN0066ugQI8olGgtIWLpzy2PY0W4y+iYtqjuinJv
1gUOJ8aT/itvCe8m+Y0LwFyKr+IcdHiw1aeK2Kjd57m1xQukZvswpDjwqOmL8QIfIqcczx12HgQf
mJEIryto4mwpPWGh3Jr00SVusU0zLhmORH/kt6nkVXCKME0U+9o7FyUvw1tqDUY0wK4HY7IYfZps
RTpsWaqa2FF/ROpgKDSp+DcSk0AFkslPee3IcgtbWH0fn3vxZcX7gXrFdGPQ482BlBdvWTzlOrky
8lnzmeHEbYRZy79X4LhLpH1JtCMSoVmMdEmgEw/FpUqWO5FwZOwLm5LJj4B+MLguOwqqzQ2qU22Q
tOukwFCw1KbgGIh78DolezYEXSC+nmcEWGBH74yjgU6V4cbvc6iw7ZD7dhXei6mCp4Dq5dLGCuVt
uWJd1miIUEnZKMqeW34iaJJ0xwefJo5buEChF5li3wFWBvQYsQpHGFho027af0sPC3NIL/trgIVb
CmR8lePKwzfB1+l2IqFC4RKHbpQe+awKOxcuo3Rc9WpAvmxBLMmh8Z+RINHHdTXDbYC2zIVquaTl
RUFR9TQwTJIukMNUe0vQSN0CMJyKBhFLvNzsCHZFbgkbrvttJM9SZmrjc/W36oDtlAf20i538rse
SS7n85r1iOe4ConGP8ZkBxWnoHWI16jR1v6LLWe5IpbMdEq4slLfvqR4Uw930873Onu+Cc2zE8fd
asTlFaB+wDxTtsBx/ofeo83LyRjKgGdXMsrJxqQA0AVS/fQVJ/WkeXZC1uwjWWQpQWbElWr91T3Z
JcksJXlQ6ta6QdU33zSCLj7d+qy3H4w67iy/DNVKHclxUv4a7UcYjkVw50RLnHRBZhc5wBhmFyYW
wykAgwmtZKJv7xXmlr76jru7W+wHm8ch/UrIuWNyG1G483TwHWZOt67ajRfOAvYskXmnIc+mu4xA
z1pCj8QtYb4cuKQlCd18s1ajuYs/QwbzarVFieCXDsOefQTBZd9Bb+Al0phZXBKVPkTy70Po0QTM
jiSfrUu6K/vt4M4i4spCvnS29iPnb9hCjUYTva0RTzILAUAD/g2Bgj9s0t+Y32yi+ih7jpzijsrA
YhH0jtGwG3AExCqbPgkDPGnU+6H2VTqnfG8Za9DcEHRgZUQI2N8K+ZRO/2MSX4YBCYZ/L0+sAdkY
QD7lJGIw662qoc1kduZgHX1mkAX2RBfFJ5waFPzOelruvKEBuT9p1/ynZZFa1pty6SCIolV5qtCk
ISU4y3f9oT4QkUa2sfIpYdz+oqDVbOSCm5UlP8tiX2Y3cLryh3CWgmwDwJ56zznHlXvSCDdzxnHR
nbRNeuGRhW3mhzEzD5zfydVd+d8prOisXnnKVSoot6aVDX0c/VEfU2CUk+8EGOxj5G7lvQGxMROY
m+44q4+xPaVc1JgSScsAMidGSpxiDghg3qBU2MIoah1BFPtC2/dCPxsQpw09PZkPig9ATHgO2LzN
+Owu8SQJ+bZNTi4BFtQfCLsE0/eGy43nUL1B3Cr6FmSsKjlS/AN7RiU+NZmAZI4HcSnwE893EOmg
IryfLN/pntIl/0d8YkDVugkPEXxEYPUxUddWfQx5soZ3hSZlqr5jdEcD9RW4N5Qs/qdnsBqos0oF
B+5ap1mpsuUA3UbibFHljtzeiXuVJYVH+MfE6hvTdzPTX01FIbfpyC5J0cmdlbMDl1wES0xvPmkP
IeD29IWnrAcBNaplD3NXcUBI2tpzXCFDAAas8sQfr1W4NudIF/MrmvdGPanuxfBvneCEKvuyOrPy
BcchlcPCEZE5EIS3MBkS2OuJAztUoDszbDZ3ygnw2Hd/RD5p7mfw58f2iKmMTE2OTMoC4oUttbzA
y8Q/RvUveSgdoY3baz2gDQXg7xDGom15EBm59xar6imi5jY/go9sUd/rhtmdsKYo/mhyImAREq9j
62hNt/4ifRdLlZw6zPtHxear1fnVV9Yxf+Ubhd58m/Hc8/bNX/9mQyHRfH/DmoVUGyO/ddExIVk9
OzjZjBU8r37rsZHcUU9Su76YmSdXXzIdVsKF9LIlBg0UrQIW1CcXqOE7FvMBL2MGJU+xHzf4hpza
l68uu6f2cidUR0zwKe1qCd5+dub0Eck7MnuHh+RbXlozO54iXIuDh5mEKLfg24+myfw3TFc6AgN8
Baj25Je7+C2fOoFDtoH8jiiqGaaYOrygJQ/5HgTUge/ogCMR10e/YlJVGEkj87Awl9V3gCPh3F5Y
g4AXwArH345yel4oXJr1bEVGP8z3klinsJuyzUDpGGhYPlKbzmOIM2TvbrRplvwgxc+wd/rgEXbn
ziJf2Zz5n+QOhDM0W92NXdi6tSE4Cm5scCqB3K1PQvwY6WhqnGmfus6+/BFYf53BU84xMAv3JnYK
exQhfUzMr4zHIectpsTVvMa+9kTSVqtX7nsf5Iq8LglPP4+Krq6vwgsBRIYWkUeE/KzIdUCFLWDi
bp6+OT/I1iaSNeCAUA8NRziqqXaJ6a7kLEdXxclBupy0Bho3Lm51FIpt95L5lkDV3hyinUWxtrMA
EkR4TZAWmDwg5fIUXx3xyFXZcXDrc+S5wrJrZnc2S/NqzY893ilEU8JuxCAf7WV1oYgz5dmKdqw9
fPBv6Mc30vEO7bzdKRuQ5zW9D9aRFwH+r5ndUhsJ7Fq8KjKxDQfBslGHR0scHDWZD+aZMgZcmb6+
FAEO0AhlVE/OYwAhz/vxWYPxA0rRzjqSL6MZ95G5kITH3jZKnA58za0AcuzE+5hHLoWVWA1EFy+b
b5WBPGtPPmm1sBo9ThLSfMR8o0vfkvQRnwNhYcIIavEhVOk7+lEIPJhvsJr/qk3JX/nTjPipXEaG
VSCaPaA5UCQDc2undx40c/rlyDZR6kqzMAsdWGHgQcwuL3+rURgD1s+hi2qXZ3OlYUvABftTDvRu
07+0Lv21UR5G4UB0SIyEZckKfgVhYAmPftRuzqUiA0cvG7JmWIrv5Fe8m5tqXHoT1n3OdyH1CDRt
/cIQJryAkAQgKPECrtnczNkyf/jpCrQOCsZNbcK6JqCKQM4Yt9GTJICAh9Hy7qWwdjPsfPcsXUsT
ABI7zBmdi0rfHuAKQxLaNiNbk/eTI9DX77E/BwnsRaf6oK5P/kaMRUcxcgbOeNQtw1nSnyKJ7uZW
KfgWFjS94mW+QkIqj5c5XEGtjHM6u3vVKtoF1FPN5ZepzMwXj0iPbYaLS6SvEXE4N8OKTmK8GvTB
iMu9eUJmQYfRYI9zdovxKGIEBpZZRGv+zLm+hrRmw5ieuiWC2FHcadVZ2eUI8FnJucomkH4ObU1n
6wV9X1ucNMucEXuEsCR+e3guomOO2ZTngNzie1M64bARFkxKaJUmhRpvKTP11cK7ydEIHBbvwcL/
XW5Jv9MQ5fP+OfqftLCbSyhdePbVv4FhBBUFLvYBIwqj5pxnosdHx4DJNKE6hNXGTkSb6LTZD+pV
pbnE/e20k4gr6xpLP+h3hAlvoK4qk23pm5A+ZNqS9oX9HQt70hwT5Vo0+8D8qtwVcGmx2OFTRnam
/gzuphgPO/0DkhDRZqGhs5gAN3aP/iFgMXKSW31E7tQlm/8T6knRmU/dAOOccKZ2zZ+GJs7Db7HT
zqwOWIeMRQZKlR4OmBEXskQ43TpOniNmX+KYBdqlcTegUDvL5LHZuXT0GugQ0GrizIl/i4mxXYAX
dQzW0wHHp+6Um69OfDLiq1o/q9Wzx41cEtToD7Aq8TrTCe3Wlx2+368BXehA4o5/Hqx3Zv6I0ZeY
qaj8+S+cXfS7aGsDRFTx/ywaK4aEk4UEgvhsMbwO30PyISNLJPV9ytLKN2104MyvQLw97pIM+OwK
eTFARUqU8vYbpb0V5q3NvhrtWKirFhiBnNFPoXsB37IrIPPI7w1DDzqDJj5DekbKHdwQheDc6vG4
ygSpTTqmjDzC/kWQ1xFcDf8wgukesgULAFcnxojgodD+sMVM95q+b3h8yMKIZoab5q/U8Bh/BnCD
KsEPKOzrrb/HQ1SQK8aoLPyZ/GLSL7sv7Y0l0uGLylPRwjz2/qxF953jGZtnEjQP0B9+s3YdHGv3
oXV7o5htgIo50mk4s9c8YS1SAWNDTJq3f5fL6C1vQ41tFALdfYlbvSItYpFOcuQGz9AE0HIbIvQU
pa9iK9AqyV1LNxTHLuwfcud/QSQqWvieMTc65PQcfSjtq3Jf1k3QwUKpFZiPO+IZKIhgkgSsYtdm
rKEMjildWeE+DClpI41G6X/T9hSGL2NLq4K7V9RDgCN+wBXI2s3Ax8jVQehRkGWCXaH7G1ZddWWs
VahLRV1tzcUFkLRgohFc1A7xlFNCZbqPzR2XBDaA6DiXt+Wn3joWzvRhF9jhUl5VV2mJgfWkvjhE
mmHDlS7MAwceDJZ2idlL6Og9Q243Bz19T7a8YSomISJv0o6Dh4HLP4ghiA4oJ/huOu0rE3dxuxxC
8ipBT9MvmdSvXYfjJt7mn+Uk7bIpI3sqPRz99BeYpv9x0cS3Mvw1OrLb6LLdiv7LFN+5x8f6HshU
k1jJT255rfvbINAey/p2GxtO0bPiX9NP4RX/NiGHZjE3L0m2qUR8w6Q/Y+Xb+NNb89d9R+jG79ea
THrhd4TvBb9SOi74YR73r4CnvPz1mR731glfg7VonloG8Itk/c7TodfAt8qdZAOYaEAxL71X/S75
rsopUpOVvY9+E4P4BX2m+o6WbAxGSUF2eja233g0GV0MVMcHKzHmg/iGbPH9a7sXv+PPVnjg52f5
1I5NORI56pgIL0pOYGB7qFAAf+BJjO980ZlSflbiRbAeavfjcipN+ZhzPNjCGnwjuuCbUf41d4fy
srg3jMJTUjEqnMDYMKoFKb6Vv7zdK+1Kh7vdTD4BoI9zLc6LZgX2Yc4M56tDlj4vz7WMP3zRi0vJ
EbhP9xFRadRn0DRu8GM7dhBGwwaSs2qoK1sy1YLsp++2XljhIbuCZQHChXNWWuPoUoH6YHmy4DeX
3heJCL8bDFoOyrkfhawCJ7LRJdFnSTMmiHaL/Qd5OVHIToVEGrIWwlVb4r7VZpV1Y29TBdrFZn/W
WoEAZR4/aHTwddqPb5A5swH2bITPrt7DwZkTTHJsuq3ULcwZDjTv3Pb38oB4T3Y6mZ6V9DNE7KRL
mIkKAhwHCAvwh3ote4ceOr6qz6N6xkmUQc0n79oMHWCtjFzquH6b7wATNcIUiS10BuP947NroJBy
wT70fCNuU+EBwlYZKNUIljuy3LI+wcsMM87sYBGZZ199ltC+hfrJbE2p+r3ZUNc9omhMj2b8Rwwt
iX0YOb9zAxQN/yX5RpfWXSW+HTa3atnyMc20FGGPYkER/NBj7K7YQlOCiyL1k9rlWYY5ACbwUzkO
m0JyiE2gOJfCazrZCaKv8UCQFIC+jaoobCPxM2znnnRUH8cAU8eT+ADsl6LOR4YKJkVM8xs60RMp
GtjCmt8PBwEJ6FPkyp0w5aF4JnGJLmU74UXMtozO1Flh82IVoz27364MR/ZROc27ddnuxF0EJKSK
18DcTO4YXvGVru1d/rv1Usgi9F7VsEOdQjesFLyRzg6rGI46sbVfJEeQHN5WVR6VCuFPkIujQwOQ
q4Dhtnck/4R/ttyCEEaANiRe9T45Wv69ZvJdlbOl9ScBkCe7QPseMOQGN8LMV2m4ZcFnIAGJPPXW
rh9eHLCBcA9OTFktUEj2xtxBFIlqd8MhptrKWJXpn/QXp6SxV+vA+AmDs0rUN21An9VzDLaGgEmB
yJmPMluqZCFu0EXkwlM0VjTRIB0gbG4Zf3v8g5fyPRC5LdwHlwKePbJmj4zB5jsx3pC5aoiXklH6
j4z8JaJ2ojXEb0nbq9HBfaXyl8Ey5VPzsu7wtNAhZB1Jw01XtTHLV8nwQZMaRu7PYuGo+AJ6C9n1
ZrzIxIRTgUgyIumBj/xhZkfodNoMyE0bV3AIgAknPTiMBbUxdH/E1RU/t2WtDAhto76JoD6EAGGk
Lu/a+JtoLKL6FS8ZKRU6Yy9ZFs3G4J2iC66baupi3UGnjKlLxsTXuX/CcDGNHTlS3hnBZrFHPcVg
aHIrOiU0gT9/hO4qmrQz1an7oyuKJAwIzyMd8kL7IzxCwJrq6DlwxKNv9x6TkXhWEJSUOhE1xksZ
X8q5gqs5wkzOh2dIjJW3QaPE8dN4X23+p8gvErZ4cN1Zc+rJsQLIi38abJjcJPoDbWUMYYnTqNiV
ytZkQdKfE3d3rTQqE4CS0KSa2yAm1dbduQwQTUWX354hUFV3Bgcg4ZOAuX1PEeGXaScNzvGPNEdQ
i3EVCfWf8QeUS2mptq4vnE3Iiq323hMZhlyBBYpfQrjYfwol6+iuEQ/xAdC7x7eOeIi2FxvIGdV7
P/OVLX3e6nf6myC/sWwvcPB8BXTdEEykOJNeFwsu/x/OmhiBXLoYpRU4taBfkeIFKAASO2BwGop9
MWzN6N4NV26JqbiYYsp+GdRbWHWQs1bmX+eoSeODaOwFPjbzJ/BQXRNy10mHul/zVVAzyyPye/Q0
x4RkY+E6LPr8NKJQt4ofBO4W40l01ysCeOE1iXXJfqqRt+4gG5yRWU5o8yFTL3L2GQTA9uzBlNzK
m6hc+aVt8SGrXPbxX0iLUHrwE/jlZzAchuDbaTqnzhaa9N1qTtkjx9A/E9xLJBvUvt0QoQCDJWzh
WjByg8WMEqEDP6CweBFIjZwClKbEZ7x2tbFn43JNUrCjJTtXLny1YDAlEAOHox0B1lswFkgvZ8Gq
ALCvlx6SEW604oX7Xh7PQ7+nXYKc9P4jkVcWHwyzX6KeIUppa6P3JcPVm57l6kdoHFoYgN1s84WB
A7g6+6yKrbyEzR1NFDNsqpRIQXJBxnNsUv9W3ohkJnz08NHJm4pq51R5KIhr5OYrIq9pqU2Zf33J
MjLrvNkjZMYL3wFqlikCn8F1pOCqvBsnLqTOn8UEys2zbikK4JhQnLNLwRzBboZCH/RMnwO74lN5
4ttge6rpoQHTJUYXYmaGLXoux3ZIcWt5FvH246fOX7SltcoLnT8EVIV3prNVlzZjh10p6Rxetebk
UZ4Ht9+MW6WigS3CnlvumeiqakX93Owcff9wbqEZlE5dybb7x+2fOhq4xEzwyYVClbUzsOFtovRr
YnF1iBCi9JeIacZgM6jHYgDVJ310ia4X4RBxILDMHP2siywGBCtEv8qj4y0jCiADLsJpsWrjBe61
rWnsJWkV57um2fAzw0dqtWf/E4GTtokvWWd7hZMcETmpuSP2u7G9poBNMDDJKQ6olt4YwcJXfkcb
WJoEUsNFq79oKNtgJMDIkfE1V1TvUBOTyE6gbDzCpf66iUyJF0a06VNH0LYIVLQRbJxoAbm+tOGl
EU4i6iMRUqNNPuPxadm0PWMzFpwGvYq84zkQ+MLufhS+YgRjXbA3DcQexCjjm3mF0D2S05BaJW96
bSkqt4jx6957jkJCEWXj7viZom9GU0EASE2o00KJbO2tiitX2UwttWgqdCrCprgnanoKaPRd5AC7
jQCp45M0k0Q/EAtViu6s9Gh7KA+B/DFWV8W9RdgaUQgZOwavriE3j8Q5Rw8c0z9kMA/MlFyGdIiO
6HtWsTXpsyq6BPi4ieVbQU/2uRMJiMCWHfwt43hLPNT0OA5vwcIHOesUzBPzntTqDr3KvN9S9PQ7
kaLyr5nthfazeheoFK1rZazajUHmt/Qn30x/m6Tc7YKSEB27ClQoqifyRnH99vbCb7IeqnWzq8r9
2H6HyD4/hGEZWN+qdlHdTdzcyz/akcB+rDUzl8yRSZv6LP4KTuh2lXO241fz8sGU2OBwJD3k3DEs
64t65vBTB1NeqcXa7LZxc4EI3cGh9dlDhRUiVqPeSWw9KIW0mZFs8bkwcDPXYXKfc40/KukiKU59
9iijKPnIzLeUn0rJARzURVsnc43fBEKJ2qQM9i7hT1OKC48XF/iVaGP0YHoPX6W8RANVvdssq+rc
e+dSECfJE5aVhuYoY9sDFgfEF/TjnCKRLNrV+kebn9D10uqFjhMjnZljKYLutpy+5vE2QFFY0El8
rmkNnVU7mtGIdPDnGu1DHaIh/G0hlSZkzpCAwZh6D7M/3d2kpLTY3UernPWjCNbfLqJmXktr3WYy
06SNajnpeOTG9r0Pk0QSA8X+prH2rvfFuJ/d+vbe5fuOuSz5Yw8cBA7Mk0h1q3TPtz68s2B7aBea
/Ca+hWFuRatK3mkbF0l78llZ30UzmWqRWBOJ0M+CasWgH9ZfGXEy1SVQd+T21uI6vEytQDTTi880
vWq6LSDSFY9NRHzdy/QO/Cvra0e4/ZxvQugv0F2utSfCJ+duPjXBroGHxXqMD6Jyj0id4nEdeI6R
OvWXSScskYrMu4jBy2sIYcKjnByEiG1wQrn4GClZEQhq0onj3aeqzQq3jJHA3xVyDc3DYJNWRVfT
TFkqosOcWitOxS7PWlwxMV4y3469Zbwv591xzByi/aFZaJ6cI6irGEygFtPwaeEMFohGWZjNviKt
lJ/GJHnDn4ZgfpKyIo2RnSY/SwTNrND3I49A0pGuYhoW0afYjLJoU2Oo+cxJKMLrQbE44KfP3qgO
JJW32mwzLIAb5GfAhP6DNgPra4neizXUDNknVtk67r9CHj9//NSoAOyfvXJ2iXJvIsqRLhoDAbjX
uq13w3uKfojWSEdT+B6EPo14LM7mq9AGnNTbHIK3R+tGygOixoNQfTf1pkV/Wi7l/DaoF6EjdIqY
vWJv6skCtt7AcY92zPO+1JZHcfAIkGscGTBR6kd0qPMdb3RwMwc7q9aV8kfyksDSXiBZxfNFMFUj
nmLovYJUlQRBUkDKXxezupvfXkZg+61pnBA1fS8SyXoqpkMaInoqVwQdEokou9AXyG2WI1zxvpT8
0T4SnhFwvfI2aJci2nXow3IX2+INuZhCZQXTDm+O9R0Xh6z+qOSFzs5QNFTT9XeeV9MAP2f4tsdH
r2OIoRJsY+W/FVOD8hejO+mQQXqsZTVjgJVtc64a6SuiOO4DyZxhzsOD8gc6ipYVWIB/sCWyWYhv
fxL9TvoYt9+6b+HsWvCSaCSESe0zKX/JvmCeB1+YSt0mqy+vHSRU+lARAfHtAfZZs/5BCntyMqL1
RCZWICAL9L9gpABfz/xiPlEmc4sHL/ZLToONd0JSwovG0sdvbC/N2vrFQYLsgneIv0lx6x/eqSL7
Cp93Sgk0xOz46cZ3gA50BQ3iHnlIVoGB/3JeC8gzVlARSvEnIzZWCorILgn5xIH7PRY8NChWUJAp
LJsbUF+T6UpRzskpp1d98eKK4PnTA/7KEbNttiM9O33ouMbQlVCVuWwMBFUnplCGk5zVmJ8itbn8
eZRzOqGykf4QSQetZaNixie5UYhhTKx7Pk4rWUf9XGdNKt8eQzQmgQiN+y5qHIvOaPIdx+IdHtBc
4xpI+DqTNMX4Fpw+PzS7tuOuYUvlNyqT4vYxEE8KJOKV6/DBByjsa+tgpL8uWBNVAqF8RgFU+Bed
RJOnVHK72piIjW/OFjQyKKp5KFhOukZY8K4IIOj9Ug7vbxkgpCnPbrlW0H0SK4YuyHDQ+bY63bq/
I/EfeyZLa/bkj2M8hfILd7VPWcl+hOsJDzpdx/IjWXtMkMfdDh7Dc55CGVMnAX2L4noe/MyMcQ8C
+cHZy/NUL01+XMB1q+lxJAmEs8Q8lkzohbnKlbMs7ONDQIQzrxvTA9WHMn/JCJucvGi/GKsnljwn
7YuHMLuhIJfxlDvkH3zxdvMN5l+ciOBixqpAS/0OcU7yv9IfgB7vBSEmjEep/pbmyHPqx/RHp7Qj
qvlZuM+4i4pFY0c3BMtWhUj0oxcYCOyeWjOVcFJ3E6xryUm5NzHty+T0wEEv4y+Pj09tmAv2CKYR
GqgiqHO84h/zXWi4WPgpc0bGT0LllBfXEQ/+colMWlYvtbjX0EIgL1It0nNOPRKjmVzcPMtZejc6
cky4109J2edL5mBK0BZC0COx57md4JVcWAUCum9sk8I5GJ4lBwbnzZ9/GQYbpRY7c2Siq5lx2loG
QJ/yYBSGyWsdJgUa46iCmQLhCGY7UcXCkvI5gs/pFakoNBvwKXr5SyFII+ebbOMrhNUwbNH2+0zQ
7NSoZpVNFO0k4cDseGDl/EluFo+t3xmcTyimJL61nAGIw0hzVP/OZNV4Dj6AUL1NqRX5n1mdacJu
nd4b1nm2DTmo+2WKqGDCMzgt3O45kFDU5beo304ybl7smtAvEhPdvS+cOpTMGfHU2Utlfgm0H/ea
0tq4xnLEo1BkR5H/gZrs9sEgmDt4qfC34lVs+xU+dT4lRm73ImMY5TIql/Evmgj8J9yYbXcehXi5
8uAaUkpV+HFtSLJAUJ/3JKLvsm+FCHYZnGLvLoUWkOk6DNya4MIsPaG6yIQFvCvuTbTdJkMbPIS+
JwMCfze3Ov8DtUFmsMI7ZaBCmjecf9+S+NFtsSVb3gZzSyqsybbUhMtUi3u1VMbsBUE9SXJe8Rfx
iFaoeFsWtOAM6ge2FwN0d8F36hsnY5jcJ9nwJ1p2Q5JlcwTyYoTJtzhDYqeb0VgtnaYwgxnkImbV
ELqnHc6piQccs058zMTFluCXFKl6MeUk89qKPwKwGDyquZIt2hnNbY0oTxDIDPjD5SmwAdm9saAh
ZHII4SETl2L9G3CdYsTCRkRUkWAXpiOdUyD2RY5CfTc9WpfixfGemI5KazTSFn3hU0ptqzgNJrU4
oRkk2qjAs/SzDUvFeuKEqnx0b9M7nwnoVWgFG/km3U2if4/SJud3sLmN0kJbAwzAz7D9tkvLajeI
a7FxJAibaiIkud2CS8JrOmanwFzX8lmSNsx5rrumuiZclAXYBM1DT3I3KZiJKUHnvUdqNFN1AZ8X
c9is0C5LhYVP7JuV3F+14o3ySK8dxQGrcAJC0IZrRmhPGCLr0X7YPKy/Bl8ftxcJPWQ/BicZT4Ro
fpsk3cCNTIay43RAiqeRCUNpv9TBQPGwZnyL0cGPGTmv+0LYTMbpxLgEOkU206A6wMRisxjEg1it
hAz3wYYbpJWnP0yfBMiZa8272tn1XEFtusUsrAEJiLemdsAgzfyG4l5VfvPUGc9Ft02ZtbDvuSgS
uWYwYcYrvUTRpy0rYNFhof0p+Wma7cFxzYWExBYokrvaFHE/fJaOjxE8TLaCt5YJHLWl7BrVpJOG
88NyaDYVym/OedLsqkX+6Mk0GK1u4dOeSs8aPh3OzgCZJ76dyu5RrlYfJjATu6VfH0b9VnyoV3rV
UQIDznQ3LvO8QeQxVfoecelo+TLa5uuAgp8F+5wPt4jhYMYvC5eS++1klDsTkIi5RvdByvadzcyr
wxqSfk/inZPw+QhI6Mr+7pu8WidAXUaHBAvoAagB2x1aLJYjW263sfyqFl35wXntP5baJws+ym3W
KoDNWY4VjDgBbE3az+RpAkRd5Q/pblLmtuswHNkoecZDde22ONtU37ZuQEDNZvwRtDflWgHAs7Ba
SCdKIxC6aNYxwlDA4bztWd/oPWDsY4kiGtGW1ynm4x1S4ORMthymXvep01dMWckUJv9CcrRXnZAb
bV+3KyAa2ks8MiQJnWLPXzBmZywrH5hSLKKTCMrQv/UtB6jYOeoKvqg+IzcXHe0sOBN9zgJvvAJ6
d99f6QFEAyVFHaBJntXcct0inyJIjOolAbE1c+vmEX+XYTUHICBB0SZJL7WHLbbEhppX3aGG0QfI
RSrzK/zkb0wBIu4C6hz2a4p7Zu0uTl+icPKJxFiSW3IXEH5v5S2OUhXT8ZGDpAb8nVqlEMLM8V1k
/WJqUFkk8IvavBe3bTdZtWH/hV+3fWihk+l7UeS6IjnqqpDnp9E9lO0UYdUAIGHW6/CvDdQQVlcP
GMiEhi4YBWV4tsaSfuX+UUPaSelgt9QA9jC/I945maMwxRnvl+HG9b69cZshQvJeRElZxlYAs+ms
b4mOG3xyul3dhh2PFQkpw45dXeA1ywGrMCoBZSJeUbhPGSNjdDkPI0HBrt1kPDo1x+FAF0hnrXRv
q9U7QXT0HyAVemGPJWjrRpP3MUXVoy04CJ6RDPv+vMQpueuJEQSRJUuPc6laDIvKQygzZ1swLYBs
2B82PT5AVrnsF3V4DV7LPH6Iv38JemxPSOZqtAbzYM0aK6s/lND44Lfpes1KkOzct5+gAiO2fIF5
XdSXDSFgWs1HgL/V5jgYFafhnIeG7YmByjhEayrByUmS1uOjPHjsYjrnQiOzPOe/IYXlfh+uywgC
UtqXDzf4FFi+T0lwiZiGvf4aVxdcSKASWFe1szcchOxEK08Ec23j2OCvhWvkMmad0w5fSBr+zYO0
1bE9TkcXKSrDPhC+R4Fk5EkRTh9qg/yu9G9i3MHO2379UNQzmW8x04dqN7BPBl6emB7Burv4OMxH
LPMYcIhKKkFTFDKVTOuITSmD7WJyyiOOEvzK/CqxKozYvCOVxaRV2J384/anCKprFj+1C+5e/oDw
eqx+yU607COqh404b5Ehz2jyYU8OUfoDXMFeY/1XP0VEILk4I/AlrA+48sqJ5t3WtDpBkE7pbE/X
/eHQlIACfM5YFueKY5TTnUO/wJaDgLwgWbhS38l4yoK7/x1OPo4t92M+EsVFEP1iSKEn7gLXXgaj
rs2RtRoHir0ElQDuWc2K3HJrQb2tNJ2caJZp2D23ho2EQ/qPo/NYUhxdg+gTESFvtoCEEN5DbRQ0
VMkij9zTz9FsbnRMzO2pAuk3+WWeTPuXEq1qTIbQBbEsiJx+d4KBy9M8BgBISDJV7fmD75yvU+eb
Lm1Jxs0xdh6gBWtLgY+ZD1727+HkWTZkQ3RHZWYUVy7n1KJ2Em7TClsyl0juq1K7xTQQwuw+i/HW
bGF1LlHyxXbj95y40mU3Ek9gTfs+qQj+k8HfaB02WUo1oovartc3QfJu/FuQ8l0Wz0rfeLwV+bHW
WkJDa/5KFUpmvCIsnsUXXBpees+EF/Y80bAy7jMcoqn4ngA0kP6JEF3p8OivRnWT8YDC8lWMQwdl
fJBWGW4CKE8MuDDyJB0qHnPpoFGmreJ4HPUK2AAeN/EUENOEm7Mf2Uqx+DYIQMndM84yvFm53jF4
7TnB8/9VsRr0pCLQ6eWnQG0A54mQQTN9NJr4L+oe4wgBc48vvpL+HDCjH4rn4C8FKsyYwcNTgSJi
4skJhodBxlSpzl33yKnP+JKEPk1EW+HvbZFr+awk0sEZYwc/d3KQY2IPjQnYmHKR+Q16BF0ZT3eH
FbxXnwGURXCi2In4k+YTzpHuKk7iVlgL+VLAtoXZiiUgVc+c77kLIhJMZOYGHNTFl1Ev6/qdmKuW
OmXjN5Q4P3Zsr3uGACM99CfIceHY/SkQd63HC6tbKDteRu3EofvFP2n2i0Qfr4Ju2GN1MPZ9aCE9
CGukFMQLhM9k2OCu51R79V8MMCcLsoWI8HDWz2Gw4AQUVMf0jykQkwdlLdgsHlrlQlZD0wLPak/o
J0uh2hrfmuM+RaAJc/PMWyoIWf0HPfZujH2nv/pTaSdOIC8AsOEDioRli+zDLRd2dHdIATwXlwFA
gH/z2HN6JpQJXQE+WFguLFVVYLxn4/htmUeHwjVhVnMmxQXbzTt5bKRr5T7k/2QUuOyRWmQoZILw
2oYrphMQRmAtxoNmgHujZxsX18yT4jE3Xo+K33ePdVQs5h5jNlIPorRQvVPscyhYCkCY8Yk4pL1R
fc5xPk1NDB+NG3zGm7w+j8QNgASjOMe4VbqncEdYLzEX6gRUyW459Fyr6RzdSfAvrXo1Dd8NlGjR
PTN48grjY2POQzwfro3G6RHgEqc+aC4tu765YBv2sFs3n2UBNvkv23/PdSbapAewywGp++uyfznI
Uyv2QbrSjM5BbpY9tPipa0Dpg9UqscZFHov6N1RWCrYGiYVI4G1fTuYY6IV34q0jgsByuVdkUGeS
MY+B8lXnsOkoJ6AJAi00wcJVYg7rC6hBZ/THKZ8hosgHORH3SBZdfANuwnwYGEqMym/V3vnf2r8H
7ZMktVc6unIXwR+2rBB1YC2MncQ//waXwiSvsgwCaNncKrG9dv8IwjWZ0zTvFA85+Yw0OVSsH/eW
GftUvEMY2Ks40+a2TWHO7huhRs9lLjTiiKbATSgPmxALl3wtZGhKc4866ujf97tMS9uX17W39V46
QeLvnU8XHgwyrLyIQwuDbFvPVExkvkncxyM70x2FBJfrUlXx6VL9ynaXbn34Hi2IreqQyXs+gMQm
yrMXOasPl/Kz/eyHfCu19yE9oZh52G94ISP5zFh4RvIaIU3gytKRZjOLffW9hx/bT37kDAc9xw+o
gPwbyJ+dtDDN+2RyEhqYDrAWcOPsQ15akfQoEmakEZkBigfEHJmLzJXe/4C1QVYfmQGdwojKyePb
B+cyywseNvJl/a6FAZO9a4ZsJWCjgh6CTVwB7/oHrl+66wukok8D+o44tb9tgs0nsFrpz2PAwxmV
24kyPRF58dqtUFuk29s14AamkuWFsjQTuyLce/wWyDG8c1QGge4VrsxQPfVaw5r9a4XTQGqVlOdN
AHuH58nxMHb7I/F10rK0lLex+/x0je3eidTT0OcoiqyQKxk3MOuMhA9OBbJF31wFRXfEU/afDRlz
g6wGmRbaurVD+HF5t+HPfAS0i2cogYl20CUZRewjk4HDuUCinuwybolgk7g3mnd45CSbkhmWVIbD
NKSVy8mpltaKsfXAAvJi7LwrOJupyAXQEw8G3jkcIyh9XGY4yfMeD1DbXUbbgnQus0ck4XAHFTcV
Sr5lho2pC476+yv27+zHH0EfY0NKbKxE5TqUB+xaBa8BNCGqUKC91ZOdQU4g0+GnSPs02CZknRKO
00ZBh2JL7Qou91Euh8vfmjhwdDyHXKa/155MO6H0BmQuN4O0Wg4kkjgrmliguS7JhDoqnnskH47G
MQgvWseOpvFbeKQuSBTt0J9j4geMP3YkuwgX6tLO3NY0gQNNRdmnkqVwCzBEP3KzCshYoRuVc91c
mArW131IOUwBDecuMtUrx6JZYUFUh0fRsHGoTrw3NYJ9uDNqfr2usxL3i8XqVn2XpLGMvQgCPb5w
WYVcXvPnfjKFlHSE/0K+nwy5HeCnJ3uJAiVeEjOwpYr1yXfK0bTTbKLfCXFe0uX0wjWQApn1GlRa
UCTE6X77nmtHInI+XeiAU0mVNJuiwmnSMbYCQGisr+P+Xa8qXJdUzeKkDkWftp1dbLfsST70rdyZ
AM+CBstqX06vt+zhYduLt80CUbP1/wFlwHvNg6Ct/HMEI4JD6ubWNM9syfvkYxDSNjqHtRyjZ7T1
osfJBzNNUQtjaDN5FTuuC4H2KP0dQGVOgv1vhx154cFxa+V5RPkp2CjwKqMMy5miVS9sRx1fhyFs
Rz0ZygPC3upjuIF8x/Q6tJb3rxkeXkLrgG1yWpFD31K0BXUHFcnmaWmsuAzV6hlH7J+AY4fnxJxC
LoiEHw8pH2k3LX6xVdYHJJSbHizLSJz53RZo5CQ7TWhJGK5PFoM1KlRPIxDDuMo2D0RIxWIGNitw
qAV0I22ukP1/x9zh4ocQzr+Fw7n2/7nC+H+oTEc0VvqzaFbeSmcESpYmcT+VU8KRmb+KZVhZHMBJ
p7SZTVKfP4R8k/IseKL0t7SQ0izFrVK4sYH3Z/4DYF5M7D8aHyIfBn7K8reX8IwxnUCJjA7BAIGT
KvmtbM6YNoN4qiaPjHa3i9wtBDLeqTOqlxNkY5JgVooSdxM+B/II/a3H8FfdvIKZFay6kTH/j3Gj
dJP4lqN38YWz4bB0oT/6UmcJI+l3VXj/0sSReytnzNDOobPTgaNDF0p/OHp83RzqLgfrnGbGglh/
cfL5znOu6U36Ss31F0Gw0Gvmnv+UAaAb+We7azaQh/tVO7w88V/WvUvO+hNppqT6ojXPBo0Kysim
l/5FE4Qm/mNzryLJn/GB1TPKhf6f+Omtm1Ep4pFXzZmHAoNbePWqyJcyyr5nuB9cSrlsWqGA/2wl
BYByUrSEyucqwOZpyv9KN2+1tS9P1vUhh35eAsEYMFMvRfiIhnZtAUvHKFQxlixVdGpE3MoY5ygm
IxNlmoKAMnmMx9OiOeY9VHypkPP0t9e0I3bt63GgnH6i40S7M5Vr16NNhy77eYoMjFzqMCNRHezc
Cby25vvic54OnAS/hgNz13+rAPQLcZ8XVy3fQKIhmMQtiGvzvPrYgp2p//rSUYUNfco5pzAWJZL6
Swxs/qKzOLIzUcVZWNlIVmBTJumJaSzO3kz/MekAY5loJYqdt+S6+Hx4snfFvpQQUFf4JUiQfG7i
7CnxNoiTk9j8RKvijZyMH2ig+wKAn1fQ4LBpSrZIincIlcUww6OE8q/ij5eBarb6yqzsy5sJ03qM
/vbVquKS0nfk6TGe4cRn/ujl96Z7Uig7odzBCeDHTqED9974enVXA9rEEVhPEmxSHZumSuDsrWm/
nnI1qE/n+jEKELmPLIOO43HeyHiVvfEc5/OXR0xo2uJR07IZMlzk9kufDrZSNIUGr4yi77g7VJiU
u+I39pbRyi30hfz9EUrqmUeNm+MAW1PeL00emux7YiqnKwf+pYGd0IP0S/s7X4X2F5YVFyvMl1xT
Yv7CioFzgunTZw681xAPB/UBeYjpuGp69pd/0LBLNuqjwOGo2UGG5YwCG4zktBfGkP6y8xfvnOFd
VEOd+e+4AfQU4zdiPAKy+q8UoOq5kwFE8sgpQTgtFbLy2h9nXJipIZ9zksKxAcZORG+CMZCPsH6O
D28VJYv8OFSsw8v8iPZfXfuOYksu7axnYbD/oJE0MmlgRBUXhz+Q7KyY1+LOxb5FBye4eP3vC9UE
AtmXL10A6DQ+bzgPwDHzShjAitJtepyNf1E4c73VRD0lybxgDDHpWMJ5bPaytAmpolIdzv8f1lfz
Nzf2PJISoILPpMRJs9ADJ3G5bKnqmftAy57IpscepKxwhZxaw62VlSbcWoKetDT5HKjTmym79eca
5CLlTJMpmg7JTkbuRXSsCQvimq8dRAG1W4Yq5XrbqFl7/DL4pD+7iXFHyKuj3/Z7k6SjGNcIL3uR
x9vAY0lGTJsX2G/Xg8dLWjtgwbBn5pjdErHh99xEHFo5wRjyOkrn8SvT6AXlsXa4fBNwMlH88WfP
Y6C5HkI69j5kRS+hyyQ8CpynkV6J9eGN/Fd641F2lTWL2Gc+q655xoRmWnF0kr4Lg4doHBD6+MUa
xslo8/LaCJAWFN/VgT2pR5XHPG19ZkhgM6PUjrytv9eRowuRA8CToa/UrWiMIAGsyH99cS5a7kE6
8wkxt8K8mWkUeHw1Uvy4gdib+5soQAjyMiCoITaUPxfEgBZHMxQFRB0G11m3EjDG4GyL1VdHtUuB
h5pbhmieGjQ588sB6EuBRICeKuEq/Kmkq4YHPm9Z3F1GNeP0V89fITNQ9fOrVG7Dhzt4N4MdETWr
J8Qpwmfq5XcKlwgEmnJsAIN5IKMBhKAuR3q2qst/0oc5J09o8Br0cyTSHXet8e3nBnKubSBU2RUV
Tpkt5UCIUPIkpveEoRdhhIuaMu/ilHirkqwd0iMVZjTZDEsdRfIhXfzfusF2Ua1ylWbClq9cwbhD
2A1DmiT9hAwZePsnAgK8NQTrjE2cJgzRs0PjJoX08RyIyRUF9mJStMyOCIbNw89TTV/yRtbtxgns
8DD0v2b/DqjepaDh6S/7F18pRi3/N2x25IkmRyIA/mXycbChCXw4X2LfFCazsPBp4OFfN4RKg3Ze
6d124AMQ9ZNS7r7ee9lRL4M73BFzQiZW/8YsU+fMLip13meHECjZl3Nze5WhNKHC+z4jclBPmnT6
xP/aD3gvcsJWAk6qW9fkrKY6cxiAPQ2dEUQMypNOB/LKmBxltl7SoNkzzujMovqQV0NCD8a5U08/
/llMNzh1ZeNAhR39v9RB9hAqaYuEFucqkk0nIQdjHiC1xLe3VbhG8a5LTJeYYvKzYbb8iX/Hkt7b
pNkKHUovr9Wd2Wm/UBWni2yS22bHNt9fhd6lLJR7FVPGEMYQMo5P8QoAK0sIuJEWbgUGjOBCwwD0
imym55aXMeyfsran8jMnN6TxKVTYp0z/YbZXgE8Ty5srKhw1jJZjvlnpGegYtxCVBHHdDM/BcDQ1
N+Di5z16/FyAAzpbA3bVoxuPhW6gxeh70GDVavDR2lNsHhPlh5EM8mnHwsIhl8lI8QqXkPS8/GCg
wAZ4F0dg21zUXA1yDjPZLboLE5+PeuxVPq7FjVGZ0J6U7NyK71C3UP9JsnsiqwvLTTb/4ORJ/DXV
nf0UYb+zP3jsQX3gKRMuvUguZ643iLRuscQFJ7oLHMA/8cSVBWef0YTzN4DrwUCCcONOiv0eO5g8
w4VhnorulFKvohN34rUWua3xsjC/wJSBl2cukI7A1rSOA0hog3/o42oh5Bwag73pc/KehWzZ2QcV
nLhNxTaon7OKNFDz9tYt6/gs3AxeN9Ogbn3GlDEHNHZ8CQ8PfQcVZVcj/+1fqXHb4+hFXiBqvrOB
vhs74Mu+FHPDt7w0IoWU2UH618B2azH66CqHhJKi6GH5ybGpwD3irG/lnMo0fCJiip3iT86u0TUE
mhJotDDMRhoPn3GKixhLFvfRkpoY7DZ1YiWsWT33NvHM++ivjdIaSPBnZ28iT+MJTeAlgRHOvx2X
EVFg2fUoLSPh1ek2n0VCArfo4Nin+wmrbhoiCXEcKkPobSVDrHBY+nifNfA7KhckclVdA1EQ6SMq
YorSkEBwUMu3sLh3wmNM0mBGk/dyBi3sR01SCCec3jqsbcMURhYNLSgpkXEunbzekgkz443xreB/
7j564vbyreZ0VHsr/xJG+287O05CbHbtoZEu6FfhheE//poweqkgq4PmrzKgiREn9OboGgWyPYWV
Sogoj7N9QP9RNyZ1gwCDYmoi+ceoLmQ0DHHNFbmQTvVY8B7uQcV0t3jBtTpkLLyINBrzFqKc2wFT
kprRSrVK5Cf/4eTGS4NK+bkrYxCS86x24afLjCvvmudxo64Yw3OG7/etys7LpS5ocT0xa7vI2R2q
gFneesSc7JkQUAVMIdt9PK8Q7zt1U0tOMJnHlKlM418aJRvtHAUb0KSrnkE79oTugLf7Vu2TABAU
FQIUXs+H32qnPlvOGtfkSryZiOa8vwfqivqwjOWXVxFvZzxt8KdszGHzWT+4Tk+jI1MblGwodLaF
5b3iy+RYOvvqB4MFnFqFjkb1y5ehvCkCnrO/QWSFUuoqhFLwJY/JxpuEA90b3qaB0NewOuj2t72b
JkfeMqAzQJ5xZsYiKH6sjMgbCvSEOsc17onuKucrqhyUHc8g9Wa1y90Sf0lyZCDeDMuoPvbxD2ag
3LMIZ9PivWWRI5V2l+TZRJ9zpODGeGpPXM77E4RJSk453qobrXWjciFv6mv2ZRMYOyx4HXsropBg
fL8s3BQFXaUz8cDKwR6HEwOuETsuLDJKKAFprWtWBH7YDfZdjUuRSrDo7mG8tdp/dNVQkWRC4UHe
HnBwswJYmCTkH4EPCctbaBfzjokhjq5AcglbGbvAYVIzG/UtR1L+/NEOXvC7AdUSb/irRfB79LLP
oamFgOGXn++hHrNETB9ZrR+eaQ8YG88z+JlXHIjGwFwTHoSleA46E7aFvHCFB46WzqJel+VrmHnF
PHpytYvGsWznmortTxiaczHaUmGA3AxIRneY5ZO90UW3qtyM9qDEYUSSnTRi4dwSNqIlu8W4wG/Z
AgNOmKMHPuTrW/PhqxzGMDpQmtTbFsZ6VOUJKQWbfwW6pcVEGidI2VnUpATJyows8dqXG4Y3VIHw
GE1mwwUrayGcJp8Fr2Q7MnyHakcGAlS3sgradcDFmS5MYZrtWPDcPHJLZpMsn4b/xVIhookyY0Ua
csoJEYM5Q1fuubvewW2AO0FTl5Nu6XmHJHSD8sjogqoCiSlIiOa0yLcijPSOutxYxzKYOPso4xYx
kxlRYOoQMyA/NrTn8nPN5U0kLnN6Gz8W0X4oZDuCVqS5KKJS7kJ1Z7wcqmDBoDuy/uJ2bd8UYikk
EZwidcCfpIt8QxYy+ElYl8B8k32R7FgYyaRVRM/VtDqZ0du7+ahxIfzgCClIBKOfck4qdXDIsLR8
jx7oUW8WtwWSxkMVfgZx4+8HzqV4F4577K7CusSyxOuyVLkseBzaQbEiNsb0VRITg+eDvZQOIkiJ
5TnZPths0VhwLAaxI3r76g6VUOLBNXd62B8rlSKal6zPzUN2bx/MRSQqaTkLwiB6YZPJEOiqRfBX
fR7ip6Ttg2rWaUHE6kmQgKDB/1dKhe+oCI8MxCDD4kGP/sQfVdqNOdt2Fk1WGePgLVgXG2tg/Bg2
NSEUVmdK/7jFM1Uf+YZznyFAvIhfKFMalD0Oncrpwy3wxJmaC7s8MMHAcG6LVhVDs15kzQzZ7Wxu
4ETSFSBj5GYIa1ea41GhxRPv7SU0ja++RPEJ4DkLq+rBIalO3+AQDo1Vb41/RXKeKQ78DW4/MIln
RQI8ExuOVt1pfpbW6QH1szxU71GsaCnWJsu0570zDyIlPUfv3kkHDMEQkZEruYbyRpQbmtNP9CEx
vmkgPSEeYYQGW62fpZ9rWK3ZWNHBauwdpGA48cfbUTAjm69v+nIhGfBwEXsTjrLSBrIV3TqdtPJg
R4iFaieMbPO+4O/0p6S9i+6vpZz9M2I0bYKEFJ8tGjxfCq8/d2sVpVZbdOwNpLBj69vxxbVWy56D
tuvlbli4DYjFhIEvIzAKsvNjrBLmXQIY/mo7o8eSwN2Jwa2RmsydqU+gkuw3YOiEYMC2+L3xmmop
2+RCxqSTeYevkc3Sz9b/7Er1IMA0UC8ZPXqbdufvI8nlU2XSR4SrQALT/whXhh1bGNRTmwdVP6jM
pPCQSothrII7j8Y6u0Wqj4DoXZUKshShXw5W8NQZ1o6zvQ83Y23bY/DF2v35yRAIEs3WmAwV4VOX
DsBik23vPbG1hKOT1VxizSHsgpJP2Eb5lfW7KrmCsVSKA88xvyuGjH5n0o86Tf5JmAXL26jFGFZN
Ruyd0qpjSTvhpb3Kq/kXlDNUZ0Ai/AAqbcHqUsUFhN5Bj0MEH7pfAk+KQjd8tUv2Gsw6JrPuvHoi
eJGnM0M3d/13eW3+OmwxfD3EB14tRvMnR0Yu49UPf9GXMk9/Hq04D+8Zc6HtHiU6whkKyxZxPIXw
bu2gvzcfEvD0BkEJdKuB3ActJYRI49oZDbQ7TgOMsnHr06virZhH5ddKtVBdqe0h5f6vws+IFVtf
sVLqzDQ9+RppQOLKTZP91df0ifGtzH5LbuJqDws6I8ZE9MfGug6XvV0wfMh+CZgVwHym9Yr8F/4I
9EJ+3soe7VJ3/SC6nJA/b0xwIJ1oTeJmzz1dCn/0A/AXapa/Tgsvx7cp7argBKMUsealMakjc0nN
YtTps/H0TJjGXHj3mCAlTzoaVDexSAQzg+a83PQzjF3YEpYVKaSFYT41gBRIGjRrETHLnjhWGEbr
pjVw7si4/k7l8ahAPY2MKeOtPDhDehiqC/fbTX/lf/w+/T79I3bA8R+U8Rcn3Lr5pcqrOoV3rR7V
w4Y5GeOwvzx/G7zhJCIvQk4PyEJ6qz/SKzQvGRyJ0aITzOMLzxVsucxlCe8Ot2SaH9luOXGxZwxk
/k/FYzKAYXJU+iEpTWghs46PR7zGdqqdgmtEkQeNgxaB5coq9Eu8Zthpaav0J+ETW8IU1SltWND5
QuCHqwMDWOiWQbvrCtsEd9E/KW9Q6TRMZJB7xG3xKHJmzmfl5xWXLslkEomg7x3j28xqE53yQn0W
hb188MFcd1siPMWszBZUCuJnC9/hOZ1YzZ9S3TGQtneQuOrB2yVHXJlLec+3uqK5aY83C5lJjInU
WqQMQu/JdsI3U7shcRrINf8TimkSzi5GS8uk+/mFMtyseKqP0g5bkIKGOzio8ioyZocuPwL5Zdxw
T5wI3zO5ONKr1EiKLSf+EuHpzo5N4gBKfAzaVfsXDEvaGmq+6c8yd/o3CB/9UKxxo+MIWQpL45yD
UnvXrnEKniw/Q3upn9UZoXm4MvBnfsTysiIG0Ypz1A4uhyOrl+IGrvqEf8tFSq7+i1I2894FXENu
7z+IWPofQBKSXSCTN90ltXSXfyjjx+xP4t/nTBBv5NIvsK8xsmavn/x876hsCad1jSsIBL1wnin7
OGKASDcUodJ549Q3ytvd1Duo/+R/EUdRPLomo1r0oL2XGgv5mOnWK5k+zEVj8eaxpLrNZ65vUoZC
q4SuAk7XIc7MY3eQ9m200NYvMogsj/DuZ9pDWYZLZGEyL5boNCobCaTImnAbQwjR0t6TWUqT3oxb
0SGmngPUAdGR+cc7gr9k7IvTu0XJt29ECwS6wy2e+Xn+O1nIWy4tuqXs6Ct3WRKlFR2gvyTgXZRQ
PmXrg/9EWbGpDnMaJz5zi/oCJkdM8jqrmpc3cwOQlPMiUEnySSvew++OZ2ZdvVQra5x0ym9Hg/0S
6yFkBjFbWWxIeGBdrkR3BtH4qVReHNSXRd5uIM5QSTDnrL3uP3a7ww4HGWUx+rr4gUrytlekvE1/
01tc/f2//MChdwu7gnlyou/ljhP6dLjqf4SBuDDk2Bs4Sv9qQFh/ClzfOf6oLWPMql+hKn/PGNwI
4L8SaaMiWPFoP9PjoAOSvWT+CnoVunaULEvBwrHT0RnZVZg672J3GCQCQHS2eYecq1jUb7QAqr1n
l8DX1gphKGyUenVVGeEJO2nyRALSXzkklo5hQaYeI/OU6cA/eg5A5RHpjvN8KhM3KH76Ed3Cjb+e
H8dAhBXtiJR3nOJfsCZ5/XSOSB1XkzH7NpYjHHhvvIBSZntYxEsM0GBhZ0QRQXItBotyAcn+kNyu
MPkuJy5RH/BMVPfISxUpFAIFt8B5IKHCOX7iHmXiSM4EKsfUcQKiPK2Thw53OdZAdi4maZvYRfZD
QkJxKFkuuAaAvxiHYIGDEIsFGQTMUVgVNQmnRQ12+kM8gGvhmkJ0yAD0HNDRhRVKWdJnW/cLeCKy
uuXI1QWjtw1iwzzB8UoTIOZsWpGB1Rv6vya1zIMpLLjnaxoZGxRRYuCO90D2kvi45GIxQcTIxnMu
b16l7JPoAOWO/fBra7GdBVZxltZVyB17zUUy+hmQXuF86icuJRgLIGAV321tWFTMMOswvHmLEbIf
QEcRPXXJ/fvdO+crV5e+vxZ71EtlsKKAjgquTJKVEwQxmNgbzZ/MK1De5BjzsnAvsnuh7HpmF8D5
lIow0rT7WXMo7JfxDgw0esGZSXiL6/eEy8GfrDEAfr0HMDJNXeQX6V/VXyfqXrsRjlg3DBNgjWIz
lWxKJyRY2wMYE2yIIUMVHig8H4MDu5N87gg+GBMNfjgXib7ykYlg6KfRAR29a86kYPqMXPbYjxyF
S//MHEz451Hubne/AglyBzCBYnOCw5JWgvfeq1iEedUNdqQe/vCsFFejjZEoOfsAaUUbJUn0N8iF
fbCoj/Ede88ri28S9i591nY/sn8BNPiB5u3PqtolFNkcKG2YiCtuYUxaNCyIV55hBOoZ67sJC8Ad
fvktuN8kBOZnmoXGNp5/d2WyDo+eYuueTd5KGtYgaPlzz1EVWwqRpik+K8yD5fwZTR8wbHR+8F2B
bBjIx/KFpgtYGLMRfhUE/hTxadkC8MX3EuykZD7UzCVItR6jeAs2tNNBAF/1xqrokdkEwW8bPJLg
VyRyROTkQsa0B8+pHQNezmwNA4sfk1Zqmkw74L/zWl+y3VS4EubQZg1tzoIn3BjNnVpauwMr32qO
nIxVeorm4kQpMngEbvlb5Yh/O21YhbWjqnfejxSUJKTafs2tnUYKc9eDaaPQvd5ncH86uJrsO/CS
5tpCBEzzNBlBgyyc6eQFn5iHKlc7InhR/fwY9saF/YoTE36dj8072rsmdmu8BYBidb4F4lqzYc8E
vHikDL6aOe4DsZ5ljJqnVCg4rMEzMDjMtvhh/rGOm8QAjAXRF4l0Zcr+axf5tlNZfSAqlFY+l7Ya
1QWIoGuIQRGRBNAO8TQEwElPAo6aLTBTrlb6mqSVf+OOUo0/gxCdhJa6IsyCGK2pziMQo88YsIQQ
3GJLZdt6NgTiM0aqxbnH9eG5te7ck6X6MgIg1avPVVIP0k9Hdk8HeEGsjNa6MUbPI2KmF7Hhjur0
jLcpU/ZFulBO6sPv8SfPwj+ij0CoU5VLgJ3SafZoGFvw/QLB2JfUmpxwPHE09BbF8cffdv3WR+1B
J54GNaxgwJ4EHhCuiD8RHvwZdhyGWXajLU0mGunhU5PYTX8Kg4NqLFsG7AYhqXkzcfR1OY9YFYjd
xE45/3AyBeytISpqlzK9DJNjgemDddLCSSRw0rAh1cvNgs+MhwLsl+nWpCIPPWcKGc4AV5Nk3jzQ
fehFJBZBwzyloN28xm07w0tS6svWwY9S3Dji93/V07vQ0VFYTEXZc42FjshKUPFPYt1XXt2dQh28
KSkP40Lh72xwDFFX6kjs1bbO9IHONgWC3xRW55+ezHJEf8vcSSEMCRyVkHi27YKQecmzCK+V40DL
TQ1RcZ6Rt/V2grBRSGd98zdTNYoVqWmIZ4AEXsNZ+5NofVFtUYaagTZH4pL7ve2JGVwfKxPO4gSU
/WDV47QhPPO+6IQOEBEyN4rwrc+Ng8YbO9tArrP9fxB5t5QHJ/cCIacCL93+Zr+fTfzDhRtAl4yZ
EF8eHgPh8HmK5w+8zzdef1pAkYy4k6NYFP40BEy9QKdDdbewfRmz/t3jpfVwHVjqSvHp4loo+t2g
AP5LsVn5Toh9nMVkLaUL0ZxGhL7J2RDJ+GV0xXI22A3uK56Ho+FvUvrqeVonNL+hzc/7AlJNuJ44
PhMYNbg0iHwNwx5eMxE02MJ3q1FiwM0+tn506x8eUHldXQJcYxesv4/KdJkJ0Y3mlCtvPCH7VjQH
CbucWBlOuv3HzU/JXIFJTIsFZhrAaP6+OBbHL4P9AFsswJd59JAKduyrTwXTVvcuVLUT50XCTdyo
XwXNonqq91jDO+H43vbzlPC/vlibqRcgTzOVJwh+G3nH64jnA3Fg+v3LrlgC06XmfrZtvMTXQI2O
+RIU2l1nQK5NZEZX4BPca4s823V2gkJkje0yhGGmrLf017NDw3Wr+Y69TYffe6bwyigLQPUk+5UF
L4wl97b5ilAYctL3MKRfw91/MkVR4YzNGoQl/qp7iAhNLYflb/VdTRR48jOeBTr+ZfUfpReUcbCV
tqtyErsfhXRqnlgCMVmCXGE0K9pXTitVAe4lLTBVG1ao3LsohB+XXkMZgBw+d8YaNtqRxBW7+kIv
OmSsM4mRzlSWT+/79rtRiqtWBSHiaIJQm7lqDKReXn54fdIF2fadYTPRxkgvrGQEmZGptjMx4jwY
BMYD4M5Npds1H22I7zK4iffPVqwWeUOUAAbPMQAsEmDZftOvbMoAD5fVd4+boOgd/6SAkEFmOdKw
jjFRlyGWbln9K/0E1i14V7IzcAQjF9o6HN7lyRTNnfU1+jcAElWesCdg500osGYAzatt2pO3utR6
px72FWn8cpZElpQ6n+QwOUPbDunEZKZEaUbmsBHPaV7J8Zk5EkfAQc25lC1kyufoWNTES6+TJrto
PtBBdR/3r2Kyotvd5weeTib42km5rdSIpKv1PYFNnLOWc8QF3AgTmz974ZLeyCCwdL7YNyPoLFxD
siG4cvEb9v5Z8qDtZvKdJdkGKFX1XYtUi2VbGhC1Q8Cmyw1CdPn2J/J4Ent7PXZkiCrMP7iVnqVh
2pPof70jfgT0EBpLyTpOiet184Rdk7sBhqn8VftuQVf9IWosfi4+QfRo5Fe2h7aE/Y4vhf2UwsW/
E4fYW8GomVW650y+CAB4jo6oKSDL1EXVO5QNG+fiQycu1LpoIe6EA5kffKTme+LU6zDcaAcqHDm0
NY5UrhUquQCA/NVQDI8Rth7qSHFvqGfDUr52dKHX0sAfuvjY5BK2vDlw05YSp3IilIBhMPiTLdmU
dKAydtqGDAam83wtwc5Y6mdejIuu7znkF+Z8iJDFF+10xY8TvFkoW8nmM8VTQ8ZuNmT2AAv7rz73
cG2BC5+wVWIMoXXa7hbgteR9PmcRKF9DC5U9WOM8FvCS1iQJFv5RJdrXHim8wGUqLQTuaQ8F1UXk
c8dGVNJ36bQGGeGfFvMgzpW7LrLbzPG69Taj40SxvNDpo0PNXHTu4yVQ/yPpvJYT17Iw/ESqUg63
IIRA5GAwNyq7bSvngKSnn09n6vRMu9zYgNjae61//SHCRtR5n7tqhfAzfxrGRj5jxMkYCtqZQhrB
uRNvgWHnApSCRashHLymwhnDU0SbQ7BCuH1s8O6sr732sE4yE4aYHUY2PTYbAh3GhTdITothE9ON
jLSeFuZBsU0eY7YSmGqwIktrw1aZ+Ext2OUXyLlRPL/RFOH8sfJfcJavPRzoqHzQKYRou1bTiR2j
D2wMxAmRs0SnB75kaLswfAw7UJgzM2TWtK+fbxDBI9cwpXxdZHucW3BGZbdUuzvPWeOztFTf3yMw
x0ZHcvdSJNgjC77BdphEG23wYrzE0HCT99qSL7I2SFOGXYZPBoAuhUPS7dQRoIQKcXKp+fgW0yNz
QZbNXZe21Er7KVorG4bGwaKabOtT3iPE7rwuWuFaeBiOZKFZnLhzg4HALsWA6mscYf1ChYAb4ij/
uvO4r3Gz2UAOZ5yBHp0iY0eFi8Gb5FW4zG71963P9hLlc2SXJ0Rv7/KEr5y/z4oDrPoa+5Srf+LG
N3JclMHbbU28BJZHWBbeEi209sDTf+XkUANp3+L+CZ1ejH8s8i3lvSUDKzBTzKhelGeH6RNyt8CG
e478CdfPPyweh+84uXEWKZ5ObtVsH7nBhc6n4ZRnfjhECRZ1rq1qNJojI1VMMKrYVqaDNg9T2mcH
HzCZjf6wXLZwUEBij/E9sVB8sjnKuZByV26Ng/iX9836zbIXTr1vEjthuBZWsKmPbSGvTP1ls6+E
VcYq1jDln4nruz4WcHXvGYlVrC3mLFirkrZblIcQE7JKwvogb+24vkUHxju1m/CYqIMAg6ZfzNZx
BKrj72vbutIpGf2jE9ctuoE6epn7SNzLZuLOdwgkxfdUrXrpL2GxTSVbTvo7Yg3JglBeLJlJvgbT
ZQphJ0mgC1uoJCl5sXiVnnKBKaHoFVScxnCyDPRLWN20wY+fEEGD2kKAVVVfI0FZiViEUUh/ZH2w
a/TSxt/V6M/9myiy3fQZ9kA75LwG24698t3/ZMpGFL8k8QMqL4MZmMuYvnG5AKr9rZmt4cnIcBPz
U9quW9x3gv6Q6vKG7GIbtuDGyh30Hb3Mq1Dia6NEdkrnlImmI1ZOAWtGNK8RBnIhbkPSX84Hq8Ih
iswW1bNsa9w8FRXUNnvNH25uklAyW7ouiK9tfwPjHGPKS4+zlGC6YKkGR2I61e3FsE6MjVV5iTE8
jk9mRXIAHgyrerABRDOHCqEHAsMPodCEE0EO/j7FV62HMAl+aK6j7FpAsOlwWTmFtWsynZVXRbgZ
1PtUoUbsu006Us3Ci2idKb+9reekspqBlnToBHKXX6c35oc6zD8fJlZd7Abu3wYdSUmmA8ITpd0W
796LGJrM7Td8uJAyX0okSG+YlZcTekKKVstc5Y2/7oI9u/gmSK9DOy5VLfnLaH2KhC0F3o0sJU4A
C0c/iwiVG2lOzG5ZdAGMQ+Eq+OFfXp2NdnDMapam4qYio6UDZo5V2K3EcuSfFgZ0KI1yw226yDHF
nNXik8unLSS9+hBkeRPVvZ0+4zR0suSvL8618WUFwUnA/iozY/CsArrdm9uZgCAooPizCNbBVBi8
qjBvdfwsjtN/wPFT85lIdntfk/HDXkfIUm9W92mBqiZnjHdBVJRHKsFIKhDbETmaSlQzhmkPGp16
RrQG0dEZWTnFRmXVFtJMJ3gQOykDLqfDtvkGbPBVGs7CJtMi3f8BrxnnBL5NvpOxATTzLfgV1ptC
8JNythB2itRNqJ8RpwfdpSVsheP4l+jPWUU9wuPH0Kolaog6vOGyZ3gEmsKuJBhtKPGOS3+N+ihB
t4hO7+Az3MciCkrZDVQnCjA0oqnSZWy5sUlR304Pi1K7KRsjd6b4u+DENgUmWaQgSwR6RR8a9eyA
65gOuNmT4pon47acnhoHmIC3A7cNYWgcvOGeCTRkF2aug/BbJcm6VLSFJkb40y0i4r3ij7do8cwh
Q6RPfNdUPFaITLEFEkJFjfQZ+aofyuJL05bC+6xnm+EI6Q7TbM6MN1wG9dQN/94aT/Oh9CLyomcI
QUdSDw3G9M01ZJbUA0+aIEdKsBU6MoME3OPjg5jgX5/NBDSkRyQUS6tyNt6lc36H6EPNFfVujqN6
n1+a94dewQ6ooBmp4ZosCKKQExN6OFggaiadcjY9V8mbw9sOSJvPzgZEXfha9ONAsvndoO/XDkRu
EF88O+wXu5Cdpv/Fzd6JmOyOUKVsmDv4eNNP+hzdAl95LTns+U7Xz4PyiO+mhmgPNWP4qbw3Wb4v
xh/cKtCKiPIGO2fD2ME3kfVtva84mI2TmOD3wNlL7BaLB4YcjQ/8jvPcKcPqdtJnAitB3/Qo+IFk
mblgm0sq9ZkCDhdY/IMfxgZEZOr33Gxw7b3AwXdF2UunnnP+MJ1AGibSYCTqd+rw1mQkr7gZ/kPA
PNlZlVZRtg5pBPvxoIwUTdhXgxKirIeiM5GgYLeBa91g4wYANiEtz8QFYPvGGg9T3gqfIuiXsO+w
/EU+r0W7GNyZFIr+Q3BiyDZwDeSdyHsy0RV+jL0Dn3cvAh2Em/Jfl+xr48OIVob0m8/4ooIXM9br
6ngMKRHYTWtaJYC68hAYnjHjQd0lqU4iflLFupvWfv4t4nhBItSGUgvZ3ZsDMNzPJqPWCNDET8AL
xwN3yByO8Fa0UaxxWEG4ma4BpsRT45b4OCigzvBkKKL7RXJI4UFD/Mb3ZaQuA2jogoHsNIaGKdbw
QHQW8Z8ehZ9wJOyTAlho19rE6PI5dAgtdBca/PCSIjKDmITIfyp0mwCWjSkxowDwcfxsZCiGmzTU
YFICRQC1JAjX9bMmV6epnQnecVMcxP6ettvMYIQBdk0InsiVV9lmkwa3AUpBUnosWMaNhi5NhsjE
2AwAxtIRiW/DBkrQofzxt1L4rWPuRwEJBQNtpo7K08CnZvBqXCzrhpk783VJJa8p/+nNe+hDY4Nf
IFqHYaIO2xYsKjjLzaO8jokHXFI9W9wjnZSMLaoWTIlxewjc6f0j5I2Tch/6XbUOCG4IGSGziQNo
sID2jOvfH+nsCtudUrjfHlLCztr1wasn90ccYCctNXOOcgb3DQ7mtrgYs6WQcEWexai8w6Yj4m6E
OiVyW+A/eDJAkVX1Zg52AB3rosIryGUsLziQXXAsuf2n3vtjLX9baEbUs6CvQUCgKUieIrJYvBgC
akvuVb1glKIAicYE0ON2wZHcipc2PvYGu6eKJSR2bLjWjv/gVHMDWTvpWxG/o98Mf8+Vepsyj/ea
sFXmX3CoyesqZcTDTANAzyD1pPiXfsjhRk074NPbpG0yQ0TgsxQwj8ApRFSvcNWYawUNNVryI79X
0ImNBvrOrYzdRF1Z8aOAFYnrJTWKPy1CNA4QpvTV7IgR0NaXs4V+rLsdu+52IES1Aw/mvHc0mBPT
WtPWBSTMHiOTeqVXB6nbhiWCy0spbGPlQ55v4h4VAYe71tHRSTcdC4mqLdbteGJzwoZ+gmbiM7RW
L4V098sHowwjHSjtYO0L7LgNQm3rNwzven6IZeyAX7n5XVQfDTwsf/7Qil9FtkNcTbvdbFA17EG4
FOh7CbKNZE1iNKNvAwq7tYPrNwmfWrKUIP3l2KXTt59zJwIoQr9S8wm2xktovXRwmpRxFhCDvDaU
3QCAOUdcQTQve8dU4O7SSH/o4V+Vrq3p10+81MKx/8AtR5pg3XyaxinuARLfKFYoDI76cNa8Rt4E
0Ot6W+6Ohnwf8Mcwf4EaVjQWLJlpo65GyVV2bHmm4hXnN+waJV6+72V/yM1Xi8WFbnNZqoMO0WcH
hCa9RuGq95cGm5QhQZ+JAgdJ/Mtg5oBVa+rK0prw6tyGssxAGw6ruUCwBw8wY7BXNNh83zNlHYTI
NwgsWKvbcSLyVZoHCFm+tkavGu4WhtdbEEw0B04uHui+wGqB80xuEjQT/lFXbgrgLUfbUcXNSZmu
eX2Tl06Le7q0555jjCY9DHxTlnSmfwiOm2ivhnt9vHfNv9Ji2LSV6TqHxCAHahvAav0zjG+SoSPh
NPwzYJjgMYrFITRXGOAq2OhdDVBkX6IDLtLWgqlb1F5II+tbJngAbB+GdJK7CzINrmUo795AW/NG
XKI9MOE1ez4schPnWwg6TFQcq9ka7LPYTuSrDAIUo9FqWgnNJtFtSp/StxU79RftkWgBdT7ALy//
TLSl27j9EehvhQUSdp9eerwgejZWhbXTcCszPCXdBTTRq5gUD84vzoax/YcgXEy3SK9LhKnVRcic
QZXsFNUu/v9wur02tLPqJ7wlPg0bDWwgXJn5KHiZ7Sk85iQS58aBM2pXPzyHRIh9hHQGLvCkOr0G
uBxvzBdpktfFeWAat6Jv3bGxCRCVwmX1oQLcPvdUbEjPB7Ky4OwWdIDHDhKc8ufTPUrNU2WYNiDX
7dstJkirCApJ2RESSvO/pH9vpwMdrMD26teOiEoNf0aoVPOno6DcQWRBAGjSfb6VK4QcE/oC0yw4
+8X7VmvHmNQXACFPLhDZ11eLTZHZ3l3bpQC0nEaltVSsTTOKOLOs6nqVq9+lf4Zy5wryQnh2F0Nc
SPBqunmrDRA/QUE+ZyvqcWlx5DBE1ycC2ndbbpXg1mMcdYV2t0LxQ0RyC0bpoiIql8LjvR4/sH2Q
7fik/gF3V3WCydgfH3BJFhzrgf8y7SwsSFLacO2j1hGir+qQaLcsfEr+twxXmwrB50OmfCDr1XS9
ofoMzKc2m6aMll1uUBTFG/zfVyJTsw1ozdC4TP/U5UDzD6BRuQwuBlCbTIcFjj7xpOZrmVbspFN/
oqK2pxubp4pUGXqT3C3a+pgqSK0Bb3amyPabzP7IXr1Btc8pxUuGjUZ3PC44oZzEWhqGi4rpDQks
2zLYmOq90G4IfFlwn4eQjp7E2QqHF6uyUNbYeeTJfbihVqte3QXw6NnySy+YBR/RPQY49JmbwrQZ
29JxpJZL5OUOX4NnGn6xGHvhng13c7znt+YjFZAkAGaybnz8fPHNpatLXpQR2KYFhUdlUr1xVgsh
0CF3QXbsddOKfr7CqTm+CAZg4L625jjH+Eerz0DueeeRoSoq28wldwj6DoqfK5KtxAOujE8Cpm3y
qj+Gxt78wlGRIVqp2C30gQVCRs3x/wabO1i4ltpvVUf42//TMhoH+v2Rtf3MMMWbpJPRVzbgOvdA
uGIfU+TT4JOZa6cdEQfeWDlkNE6sRYojbTqY8if52zkLmvEt1anffJfBOuF0giAx4ilOFWKtKesa
bE+bYgtrCYpkmuyApd8fJRAbaUXrl6cmjxrAyNecWvkLA4qECQ/beVY6wHVRNBhrbodtnv0+gGDn
m6bdJQdF/4cV2UKdAQOeEYsHBTZmhR+kxjg2X+lrvBCap59kbKIeZzObQIChtw/hLUwIqSYL1I39
r5pY7hmSkv0r0eIY3x3GDy15aezljOfOodMQgSB8dMxI3QHVI0w/ybFkl8CSoV4X3PvWR52emW6/
xuLy33wPWVhyLq99BsBO8xZtDX+jyvsRGWsbzflGPiw9FIziq5nAWFFNIiB7YhUhZl7xbtfsSD3k
JvrVaPlOT4qIZd3f+/1ZWzcd3Du236sKcKe/1Jte+zDEqy8iAz4VM5KufYQahdOVVAkd+5OWvQ2Q
hOQA7XtqUYY65labt3kw6wU2iRTAMX5F0H5ohC+wDoBO68Arb/yd4Cdi2opXERMersWlGW57Tnrr
RbqaCgd1LYzcuWie1uZvi/GIXRyQuAJV22xmTB1r7JZ3lAzMpJbW09/qXwS1Es8qgYp+InWXcIly
BZP9cc85POGv3eLOqlDRLgNYWAnCbeE777dm/x20Hw2q5jl2+bs1F8HWLBwgUkoxIKlpejDbrZSB
KsiOgU9VRu5oxnjiyZH0SxM4SHoy9VPud+VJxTk2wS+jNn4wepFYybpuYhDGrC1flTCRrNd89rgq
AuRbSyxF2G0obfrMkYx/HR/haHj7F3M5PrQ1t3OTPLji86Gn/7Jnq0w8yPzMRVvTNrMZpvjTqV4O
4yQlVMlwQjgigaUwv9kokJmN6wBpjx2YGHuAnVXwKqFioE2w35DDkCYLS9OGAJu+HcnFhTOVAfjO
XcrR7G8o05sJpxNopnW9JS2i7tCpsN8WGXxKJOaOT0jms5hecknIx9GXb5Jh4DZxDKL9AGUKCygB
RyMcE6EqCfVNx+WmPPZofILbpO7mBSWDAFH/jvMnG4CVMf79OAKTGhW6DazDZLp7endGkSZnCD5J
3vgxr2pA/4yu4G+QCAwJ30viXbKw9DSoa3czftTJy2IeA66T4dzDFIgRbUS8FCqb4vAWKNURhVef
JeTG5KVOeNku4h/9LyOuaLrq8Nn15NcnEOezFc6U5eLXxO0SpLUdFFeALN2gyOVHApzXO9yr7625
yWKSZoHWJAP7bbyamYJ9JWcQ6gqU1jr4P/E30swYJheuUARF5+Qf/qvBJI1so/+8234hKXtuvrpE
POkO/U/iX9DfKslzFLClwzvfeytzlCBMGW0vVVc9Indz6fuXkRiZiPYETEbfTuT5dXYxbhHN9mzp
oDgK53aawjp/BS8pJcftvaLmnhA9l3ZyprwAeJare889lQyfpArPP0LNj+GOcdKhy5AlHTV2N1uG
aR98g+RjHZ23TColygfoGdldnNe21l514rsSed/1l8iVOZQZOTt+tBSTNRPe5fGmYJOO0nzJOU0l
miUP3PPDq/nFxh0GXivbIKXYkt/zZ3jqyIaysz0tQpTbLwXXkEUGCejP1D3FeTLPEpFxs30neBJM
DlUXuzk9HEMQ4iEgiuJ9wXwAw3PixJc60Tr4bdCLAfqdS2dmAAjlthIR90Nn2szkBG4kxmzTuuwY
d+1bTiID+nONp59p9wiRsfOkq5Esp1qzE3xiwmoln4G46qbPOUHyDl8mjL+sZJeOCCrO8WdHivAl
CYkkQTgNvtHhtvfKctucbv2GZoEV3+JHYW59eS+9nSjc9BQhQILEPUgHTlh/utUSMQqPibiBZU8f
H3xkmBPrw1KBR6kfqzV7ZgW1Xla8+BnMVFqbdKJ9pF91AIusXYikGwcQRLn/AKvVYGPiR2n8S1i4
mUDjHvJ01+qM59JwtgjtU9y8Owko7mi/KUSxqWO/0jn0Nx1qowA1yZKbv7Y2miLR4O7kLyqJhIYQ
k+oJMRfuJeSSfFohDcVKe+aEBySbignXPnLreq8TQNtvg27XWpv9HlmwnUl7f5+ADj/ZVZnNOTQJ
5Sb8KSfyxZy43eiUWDlgk/g3YMUunHIF3qs9daThgIPCld6m+sU0bMqueC4oumI1/mokLWZPS/Ao
rmDM5BU6ApgbzPQG0ULQsu7hriZogGiw/8wt51EoXk3Rbaqd4q8D3Eu6+XDpxi8fJZBwmIjZaBxm
wtIaBaU0eoW0Vw07Qf88rhLlFlIQM4V5+C3manR1H3QibHZlBA9xq9f3LF1BNBErT8+vaXM2zO9E
uMrzVAV/3ILfySRb2Q7JJYBgW906YgRlCOuUs6AsJl6MCfsulPL3McbcyMnLjdBdC8jIevS0Jo9P
vsZVJyPsghXeGmj9qqMAe2P+xQ3ncYT9mxXS5pjdt67eoOwAKoU/1LYW2bXLYivrJ6LXOgiViW20
boCXhq5w+ZexuY2S3zCwTWHVfBiIMtPHJBKfhZk5zD3SU7StToeKmeUqIaHk2dA+huzqk43n4fs+
ptfkQKEmqCtRApBm79SQ+dENAtv5FHFz5+R/WYabJqT2MhCpK2WZWjx/f+8njDBhqoKNp9caG206
LtLeJLSJklMmu76VCfrD4ZEkPLL4pNO4Cn/CqKNggz9kPKlBfITYRvHZvO8VtZkwj2GGq2o1y5TQ
ZYOgjTi60CQWwqqj2KP4C8QNbyeb4V0xgUbAhs4QUkDNQqWi7JIKdh6Hq4FbR4kHnnxj/KqGINo9
+ai4tciw/4rfCuetHsFkTUrqUO31vN1NjYo4ndkGRGJyk5KGCOd5JMy6NyaAZWy2q+VLeEL7Mb9L
QCVqyrLHGxuqcrOy5HrVBrx7tCiwkyUZ0IkQo4Fo7xwPV4uDbMYaed8M0YXwK6YXq1O2Gx+Tnr8I
7yT8zSxkxsm81zHxVtEZBMFtLpXMRbSOfmuqgWSFPTOUUx2AbqNSXwJMaTo3fLiegu+3Xy7n2/r9
JhmAwra/mBjTg5ZTkTHQhj4MTXwV15+BtKkASPxHEjPGsaEMEeiWgADiCYWKFZCkLM6VvJYhTpbS
AbAvG85vFXh2Ef6T+wsIqMEo1SH5Kf2JQzt9b9h/ubEKGmnu+QB3RHgVxtJ4GAd1I8EXDl4Dmopm
aSSXtPeqlHw7ks8VhqLH8o5fcunJwNHjvcdDsXJYu/OAAg9QGJslkwSckWHVrLV834VPsX+JBCPP
Jpsk3FnpJojp1Fda9El0sM89gplqY+OdDP5MpfOGOZEaGADof7GBiGGJv0dekHYgXKPoaqq3EVG6
hQRjYzTnpPJ8ZI/GbzPiVHVqpZMC6gh5Ers++GXVqmR0/oa+wQsqyQBoSEka0YH1eFZ4YGzT5IXD
obVcZtomalp5qYVObZFh0oX1MojBoCVJNNBPIrT+jprTOOEwya7uVnBqtPHa0zgKx6o6deM9kNxo
wCprRTep0tR9agDwGzbRloZJ2mTQU/xpDbtPUBJorBhHiJDAPbFCzwFq/2JrZvvovk1pX/9wlMTA
wdCDmeC4JbWfJuy7LyhC1YGGvYEE/yCJTMWl5QyiFgy2qD/9bDU5sbAHUUs/feGAMZ78V1vrpsSV
gwkMBC0QDnkLO3JyDNz10B9qq1b9mAkN3F8lPokEmwI0OYMDGEoxEzLusJTf4AuEmWYaLMWacNUH
oIPNpDyr9nuu0ZdGeKH06+3ug7IqdbnyxX5QXPwkAPaKYRFQTQ602Plaza69uuu4r3TmKG9e7tn8
7c76+MUxV9FtlXz49S0j72C+ejdLczE3Ge8GzEqUFoX0EwaO/q/5TNapHVkrgfNN2+XGD70kjVrm
6hNaimMP4zf6MkkqmZZsn2BdEmMdXrnpqdkjaz6OEmwY/KUX3RC5iumCrZTBwWKlfZswT6UKYg+F
4iY+Ab8DsSF+Z5oCi2gjY2XZK8SyQr3hsx+/yszRxb1J9gtzED75YSBQoXHF4Iyj7cnfDvqfL8D6
X/GnAkZk37XeoRMKe8rnMQseb92bEOeiv6H8No4NTvjQTriZ7OrMlrY6+jD2LogPZm6lhkmiSI8g
YpW/adAKoxkhG66bwRNxM8j4QyxafITZ69DjjhZ+ffJ5Pu1BFJWfAWLPBGWSCTfn1TjcpcYtqpME
p71ofmi+BOu7pyWQOCorGTMCD2y5xbbNs9hLfYJ8kg3H8QtAQICmn264USAveBwOKhq2utkAywN6
gr3yfkbEwf2dzdzgoiB3vb+hBZpXub6IMk5WAd7c71c/OExdU9Tv6sqo3UE8zbZpaDFHcHgOGLde
xltSyaf3VcY8Hq8LovJ+Cd2oQ94VcjUyt8ZZnqsUTsTY2viMcHJgrBq0uG+KjPjfmCYfI+I1kQOb
9bX8RYWs6nh/sVg9QPWGu0V8yJQwx8o4CvF71xByzgx43YxI9x1m1gLCgelJ1BceRKSDoBriGEJ+
Nq4T7TjkF0NbnmlIWlssAW6W6MD5M+LnvRUXDUrwF/TDVyFesmN8DqDChsxa0VeLJFhBjxbVYx1w
d13C0CUX3k1Iz17qj+HVR2eM4JPW06uHjY/Bb/M9kBr4R4tHBZLuWpvU2iUhvA2HmCNsEka95e+f
6P2M3h3ZSIWE+VdhVnznFGbAs8RVfvU5iy/DFZoIzr4WuPjtYuW3iwv80p38X0Hw4v91Wfst2tPZ
7DbB/ts1PiGiYANoQIzTM8ah9Pq43DMahlwugCgSu8AzgTQazLVRKONKzmWqaH9AAIMbEpG+WC0h
zzgBZk6sF9IQ1iFGHB9S/DNpJJVAT7ClZjupCGRWReepEa0i8QAtjsb8Eob9hNtnSA0Ggh1JbyP9
5LvpD/8FnL7xZHuMDH4t34Xy1GkzhEc1g4sLLo9krvyV2mEUIdkPZzwMi+nCEI9DvsDHDvml59Pa
uQ1aIlhqhIWIwqdobOPkFAt/EDqGH37MUg8wxK9vckJV/M9tpvzgw2N8HD3kUi06wXLX/rJhMy5J
1vF2aWHcIp3QudwZbbZzYvVa/R7uDE1pmiXEUsq6FchErXeTzhg7vSX0A+ScQGZID/70KzJke1H2
a87RRIzxNgK0RjOzNN2xLIXeg943FHzuXnblpVfJZ/SP6dgBPeahOhU4L5JyqZ06fMijOXkpOQ0r
dN7yBSov5gXjJfvmpmnvUbUxCGT7eP/TzikZXUB/SNox8rcyDxYjnO+BSPqeN8vsn6oBR8nxI0NJ
QTwS1cafNjEGCJbm5GSoAuId3AYCPaJ/sBqj49BgEg3GRKKGTWR1v1b/qeUNvsTKP2pAkTA8vE6Z
VTqNerQ2MHI2jUueDdAl3RYb0pbqjk/UGOaAvkCDn+YINdY5S3wGMAuDxoYxwDB71Kv/SYCFFaJ8
wO2W6b+0IkfDJCIWKzjkBt1kR3Sq1GjEVHzBgDAwRWKAPyzN2BlxhV+RDUc/b6M8Dv5N+BoWbslS
lC9vZqOE3zApBWQ6JDNPFYbagCheMrYXjv5XtFJMJyKnyRiXxnkkZc1ajvjqKTT7Ek7lMmtE3crW
pkjvxY+4CznSbgBCqj0LSy1wRuHBQLj45I3yNFRbZGMYpQMd5IuZZDM75+OMAg0Q+Alb9QVeJw0B
2sW2hmyL4OVvwim73WUtiYxzWDx2Qx38MIvIMKFzuF7cisS6SO1JbRmOXXIGC6orsI3huseeFEk2
HtGFuc5mWxdIbRsdR5SjgNsn3C60du9dsg8pUpqF058SaWtAwXi2P5zCINCli5tKPVwGFgJGixVK
7D5e0VwyjAihO2J0BxljISY7s1rNbkrSCnySA1SBvlsTlrOQL0qyE7b0sN8FPgWJBq2b1HE7gHxP
lNK0I4KpyjcSWyMOI3M0CSqUQT0FCYNy1LaCDIoLKFfimjIhmoach2EQLXv+N5n3bCR8yOYPZOo0
IiNPWMz83Ro6WDafb+mesp49CRp3DjVd/Mit3w6NBSw1ileDgHTss+mIQ3ZY5aHf+TU0E2IKIwKq
Dc6V21D595awc1ml+NQ2MSMxMBX8f8U7p73VbfqGwOXy3gYGl3cfvwmuRdAYUZJDs8LYuYcuMJS7
ilNihprN+U8gjSg5kbCwPaJdFVkggWBHAJYAHhH2Nw3utzB7DMi/jPPV6d/Y8RH5t7F51Ck2Ps2j
Y9hazoIAfMpZzWxB+tafvglAeYNgYTMxq77Awaed3J96xHvK+9b1v3VsMClkGiI+TWl20tomeKiy
L1sl/mOrDr8K2IWV5aBcDJHKlemH6N9iYJI6+amDRyZ+4KxuBZtKL5YyM2twtQB4Jr2ZE0OhH1PE
48MRk0vi/5ObdWa9Bup7FkNd7eLgMfKVguNzhJbj3GlfFR4PXfyZlxe/XpvJ0eKJBGtngfLrndev
Y3Er6is2spjMDNm8SP1uIAdAfGT1p8GoFKgFli2eMDkzlZHqZvS/BXmdEMQK76LTPqZ+14Pt+JxM
Pr0CZrgJf2GC/ujfJlkfR2E4Z6RAtMRY9ae0RO2S/OPsMtHGaf95d2QBKmus0MbkVqRMSJsZ74vX
gYCfmFNUEtlUn+PD5IsYqJ+8iQhfIZNkAD5jJfoN41+MIUtu/Sg9dsNHTDIQH90ofxvlDlvkCdsG
BRcTNdtnLAMj/+4o5CsMReQAHlnQ41d09tOjiRIKg46+2o3tw1C8DH7e9OdjWscJXRtYl6cnbDOM
N3atXAoBR6D8lTl4t6xUN3+VfF2v23W9xlGFbXtNfi98/3Jd2LMV+eiSVc/G/4lzwFp0xcfM2SdY
25H5B/lbfECW0h+ii7Kab4pu+VvvZQ9VokhOz2yQzyRtG29lVybihC/mx0Dezl+yG2/zl+glTv3L
a9nC4eZf6OOdcp2/OGp5tng1/OoPhPZr/Idd/ZsHrLMrr8IVPTSkfEflf/Nj//94mX8ByZo3fGqH
lGct1///d9ElN4hnFF1Urp6mLnirRPXw8/y9auefTwhEIK16i6ujG/KjhZNucZ/+5pGzjAVXYnAo
EN+V9NuvU34GXeaa03SNy1XOI6GNUNffe66n6qbbN6pBt+LLwqlfaCgcfh9+1OaDz6o9t2uJnwbB
c+bXkK7m11A4TDL4bs7Xwy8XfXSBhEU+AmFTU7U9SJWVthii4Qk9mwRh5IVMvr+gj0XIjqbdjcul
/y3ddYH33g98lvVvvH171sbYWDYK0XIBaI4QfYnhhHvv9zHybek3cxBUcl3wF8m36XZ+xfk2erZr
RP0gBmv+L/qXb9/X6J/pdFeuQeHobr82Hz1Xd77ePdduCa1sWa+BB3g78lxmp1uQAc70epufCypD
+i/MlGzzgZpk3RyZVfNIbMKXGests+k86e1fFOn9hWs5Xw8u1hUChHOnpnTokBf41yLbeB+Vrxgt
qFM5phO6yip0fdAGh2PI+nvvpo/YDfnP2IZutdG21DM8dMNfxCkL6/nb0Wf/VW2QK7sQ/r9MCiw3
xw6McLoNc4h8lbNQ0n3JvTDyN9Nxck0wCdkLkD9p6w9vV7Bx9yTnmAiey0SRiV0BTaetfGhc3OqH
b85vbS39dtcST34+EMKjXGDy7fAre1wW0eNqBP/Sbb7lEq5Am7gNE7y0VFd2cbqYH4z8AcIRQ9tj
8E/15oWz5xvtvjkyzuADVl1WcnUtjjyUu27+m1t6O2JK7OFnxIyLLYmlWe8RXDloNbxk8XeVF4/D
sKV0J0qT/2zm/7+sOm7KLS+p3fd7POHcnq2PtkAtbfy6zvWe+9NnbGTyq/kbg/n4jKgxuUbX8Fze
syMdFC+UPMYrVkx2vU+u2TUOkJAVR26ufXpOeEi7n19puRc90VtCFTkn1/icQRXnsx/X0TE6IiO3
TkQrFoA5AGrX4Fjy+M4TNvk+ugonC02Yd83v5T64av2KiDZjEcEyPQkbRKdoatL92/Mv1qkpt/9J
hLSTcTIPAdLoArYHCiMvOMJ2P1kM8fY8kAbypB/Mg3ayTvHeOp2NjXHSBAjDGrSqNUR/+Kb8Xv9i
XjoPEVV4j++wYh5Fs/T5KejD+ERdoNT6q+Kbjs2DfcrjzUMDmxGZNl9eAlp6lk28R8K993k2YYcG
TeEVaLy4WUv033cbL6F9VNxw33jKJ1YB/ERDhNncXEJc5gXV74WwC/fzq95gbwQ3evM/ks5ruVUs
C8NPRBVZcEsUytmybyjZxwaJIHJ6+vnomeqaPn0cJMFm77X+9Yd2zVs9lOvXdv4QuP0ThWaVH3i0
n+DjuaQO/vdSCqyXHeckhh5bztLk6b22XA4+rdNa6/PLXqDtcRrcQ7B9/6DL4Eq3QBWr8EQHiKT3
Gp5qjrKrcYLlusht/YSIWvsULqjVP9r/Xq//zq8cd8InzhmzVzyzmGsr2eN3+0ErNF8mExf3tbM8
plfW424RpNza+ZYy5ITlyDvVDunWDLDP+C1AEZFg74VDtJ//btmuucP8kl2+LZ9eNC8V4TCvGRIV
MJw8S8Vj9swaaVabHj2x+oHbVgPyLFP9BDhF4MNA9g02Hz6PT55pHq1cC48zxk9eoNOtUwhlke7k
0T/BAG94AVbvB8aAdYth34tnkk4vGhsnfmIxoYJXfLf6lynXjsQQIYuJwRxES2NY/BwJqBwMRkuh
q/Q9NoSqp8H7LK6jiUq/2cOXFnXnTbRrpH720iWN1uiNGO4Z5P15WMcnyub5T9I95HQdtgwamw2e
sD6Rb6Xz8Up/G4pYKI087BYGgSu5cBFZQ3zxXsdyWvcoALRtUT16uNxqw0C5X0r1uGoYSo/hJZVf
SNxVhJr7XDRdLjzqzL66xCT8GYIj4OmWnbUbeUkZFqPcfWJQFxtqvwTLL2VKUczhAEvplmue1h2V
lHi4F2yGN64TIOFp13ijtrBqzafGtiOOeaeEyADoYhAiIXnp8zD1fvWaFXol4LZiddUPNm3lLr1n
STAhg0sd4bOmXsSniOTefv9Mt4P5T2sLZPKMOV7+KGFLgvtxh5UdY0swG2gGLMue5DTDr+GPNgi5
qnVrenlzHR5y9hUTX+HFOsRdJoJKBidUZ+/AIaPEYlrZGTQz4ZLdKyQ+FMgEgTFAtbJSZPsGOa/M
Md9ormDEi0efXIl6fwM6kbqFpOV1RYpZMB9JYKmF+DuRjdlU5HHt3wi0rwxHlNeSRJnsR4g1V1UZ
sMIRzLhGCoTaxfNtEQD53PXDD0ucW0aqh4RUUeQTlUE4XSHvS6aL0VNa74UFEeOfNSMMtI9EFzCw
7Tw+VPwPj3m/26JgYIMW141OpeliLZJuYx/6AJoB+70z4QRODkzBfsm4fy38kZWIPKh2WPbWGMi6
H38B9VDumu8HbiVoZhkgodIbfR1YdWj3Mt15TtGMtq4PcNXrkz1B9mO3K1FklPo+v7KcLnN9tRY9
LjDT/LO4F36no3z5SV/k2CGVxKiKwPIq3HF4syFpQVnAt/HULz133uvo3PjT4OQu1edHP7g8iS/w
TUyIfBJU6JoO2s+TcQjtglWvegIW7PQXqSy2joyaMLjDlRji+FahAO4wLcODgjBK+CT4fvYHHU7f
Vj1gL1stcQ3DYJNiBlebI3IE3PWuuF53IJteDeJgUZDJgcCxkrhsd1LnIsgoKMZoGBgscJnJiqS0
hcLBewCxoMq94qiA5yFWzNx1C3MIr9rhcFpu5vBlapFzvh57uwvxhXSeZIdZUIjuMDGhpln5L/oe
rmPzRpZP6U+E+XcDR2E8yfWvMnjZzfx5/sEJwinhlJ2A0GDHINi3w68cI8TISQiy1dbRDbhe2DP2
p1XegO8BqYjKkod4ktaRcWQ9oZwA8kTqhmBnOKCavGN6ckk/1StQ9ne5b9KACAlAGnoZfVtoTi2e
2AuWCTzJ5DCmSGAw3nUg7+l4f7KB6wsrGM/iB1jaVxvv18fCIrwMA8VtfNoNu3L/Lhxh4YLeqhr3
jOf67eLu3loUNKS1YDnYRecyo/f95Hhdi/7sSGEEUe5SHM56VRhIx3h9DnfJR0Z4DxqbM22Pe/CR
AMmX5wYb+Yt4Ab4oqxVlUkQOn+yxTBt8xQpiNyQ7wauTVN8lATWMu/6tuuN7n2uIUD6zPd7AuCei
WHxTplxZUYhH5wKHWjj81noytQPaReoefdy8zSP6YTN+WjIQcxXTa0yrod/KpkeWYDcfXFvQqF7A
5DygDPylYEZmDNdA67cs9CW3dD5wC59MGSbxnxL4m8ED4CAZInYcHz1YlQykiWfM7qSWXE68RTpQ
Blf2cxttX0w2KJzn5662c7sAq3Myn467xT8SdfGv8N1e69YRTpo7/IWe7uBY3WELYsuo2lgQUHb9
WnWxOkKW7v7T9uiFvpVD4wt+UhyBbnASjKaPxQpAKwTaggwWQTm+fRLuQlrEr7hpbuQg6nchwfcZ
+ebkmX9juoknWmhYPnOMc3ifq60Qbx9xfboYQbU0a4t0lO6Bz6wvYRmxms2zEWqNc+XsEi2EH0Dh
aM9ljbyv9PAojjGlnxxWF4HaucrUVrAMkBFL/NI+ccGZqzyNA35ZbA11X2NAbJXfdCMjKVmsSCAw
xVHX5XeD2Oi5e//9N1BAExz/ouRHikR7l5HbQRUMPErjA9IbOhQf1yIKeBARuoui38Ur7eXM5xQj
Y5xIMHUC39lQ/+HpFHNsCRbxcUjFZpUp6k/Dm6IlUG4GFay3KVLRabFrIMmq+mVW8IZ4rIqvPtuO
yn5kxAHT5HvEacHGBE2CdwNCDJDdW2IxJ4w9f5QZHmyrDUMC4FsKLKooErzzlhgR53kujoBp3Rfm
RtCUidUbGk82lxF2hCxi0oa0AIj5zad7evxeDB8QxZdqENLedG7fevzTAhmxQHqbMhYHHbYegG9k
TGxuVTJX513rjFwZOBBwN1+zD8LzTIeA1mXdnRZMpCSY0RaSmrBYxsTU4bHWLykimbRj+MOcBM26
YYK0EdCDw+kcbQqnU9at+PJ6Y6fnUvU2Lz+T3JfkIZUi95hoVgNKNCBd5nLfyoUDfxgPgBX+Be2S
S/k2YCW5Yfz/9z1DvhS3FELvbxoCvsKqqQqPGIPZltcTmdBLXD87/GC5zZoPILJN1K1eUBVfs30v
U6Je89kgVfg4JtA3UyD7+cG0n8B32GVYfTDiXMxmXOYLPySGQ54Mx/WbnYKZgvz02FbZUOslXYL8
wSWbDHIqIFksNcMFz00awpd97FsHtqAOiIg+uSavulwxBCJnvqPtwWmbNoYqizgcDtKX4eootFHD
A9Lrrz05xb2E1sbNt7zXvvPazisXq9k2dtxki5WcB+LHnCQ5J2Vpj9fgSsktbRwqFQ2zYcwLO49N
2DxE7Q7jIFSOKdZky1fLrpiUfg73wh+jT4YyqBzee6nbVthf9xYzVNRX6EDweudSoCjAfgPCexdg
58CWzp+53FKzD/OVoqDec5iKvTibTMKoUG4yNbELaY1GEa+PARcfuiYm9u9NFa0iFVbliRO1C2g3
OpyLmkNOemQXTByvTANxpaBAx+VCdpGtsuiyH5U+dPxp3g+R+j0zeZ4wGgjbv2f8mVOJVnSr9awK
4G/jBJo6To5zC5IWGEOtXmgkyqU0W+3O4yoGY23/pxYrME4KZK6bsVmIEmxQLchh1uKFIbvFtDKJ
badUyU969fFUrhq/u+k+le6zSeAUbNT02OrbN5ho/q3Rdaj060L/KYqEo3e7ZrwomIxh2RavYvyo
8MqgvxPWRnJBszzBm1bc9zuoO09K1wCdIHakGdc1VSOjKlg1mPYdO8KuU1g9W8ZFbFSMk1AtV9n3
E08O0hAuxaNm+LNRsR2lOmZzrSEVMEIj0isW3WeOrd66F5zMIDaEAg7WISwrfEa2/XfSWosEkspR
xI6Ls8fCoFirDnSYb+Y+IUKYl2d+Apayf9ByY1elqB9Jt6sE0kKWocm3LOt0H19zPJB88Qkz38mx
defIypaYWLPnUqSUq6Y9NeJySNGgWv3TY+udG0TUUK891ugnYtKHGbtjizc8SiyQMbyy4a7I2DM5
YI34DBPeJib7p0otiBuegycA+zu1iP/CPw1NL+Vn75hYWZJoq6HkRDuMW++pBF8DnUX58VmtcVRl
AvIaOT9dfGMZMTEBAgciF7Sz+8t4YV4NPzY5EIZV1tvF6vmPr2YZjFnXkCyUna/bE19526B6w1uR
WcibSg8GyIM8Va+9iMyt8MwQ3FJ4vAwnY6v5l1UMYZcRsuukiRk8yss2i/ZKr+/6EXswfOLEjo4C
6eDIip7w0otlQI7zE7xYxIkOr/PZeyXEvE7Cif63sDYYbbJROBeCJp38RD2+Icgj2mt+tSYE2zLd
L9jk/da0P6g8mYZTOdrJsva/SLABtFtjOU8dhU0nIc+x6j8JvcNU7xbeKb+1Fd+L254NWRqqqwGy
0GCO54SbNL3rOQa+DoD/g2Kh9fCKJxyqwMoLaU+3FxN2xGW2FV9YVPoFnGw8zWTExpx+0VJ//bzC
z+bpZVEQMunZSkDnYnR+yfBB5xQOD9EaarSR6FPqsSO2bPHMHHEogUzMEDWoAGiVMCfdwvKXCxQ3
MVgXTBpPxMLn8AE5wRmGE3LwVnVxds+hNRAGwiF0jSUCWCtc9FMY8hs0s8m/Ge9qaW0wFOs2guGo
y+aX5yrHmrIlywQ/KUdFGk+Pe8VkNfINp1Z2/qtweywjchFDq0rFdnFtirZyWhBswPgIIS3tADQq
x2iWogY0v6ylHRlGlbR/raM7TVB6Ght3ggdoMFXhWUMIHOgt8iMrPpGWSr2rUOXdF7Z4yL8veegj
ccESpmM6hWqCKuhENPK2Bco+1TeYbFA8RvQ+8HNOk3BFeTgxEdnJqY+ShvjEewYjdSl9F25lBB03
ssEy48PSD7VPL8F4esnMBvuK++tG2oijfGPtwxcWLtaEm2nOE/iYdsKcBraMiMVi3qYGIpZCDgYA
sd9vw+CSLzearx37p7V7Kg6LXaPHRTf7dk4tJnU4fljyndPNIdjKfc3CWk0J6APx8fChIaHhslGE
sWN/hxdUlvLCVaLPBWjanv+rKVpI0RhWiHGl06A7xj5FO3+CuSyjp6ofaoe0x8XomDw8bZXfAAf9
c2vfS1j8y1hnEdgWcDUlivAg281nn7vXG5UxceOSXW9OX8XgMGhm9yQrWJtptnZNqtjkyXjzOaXW
2FfKB1o4bNNd5QE9SgnPNBJkd5FhQRK7bNWb58ZwDgU+xCvd9NvMpptKbecFTD+NpPXO74KmcHhv
cCdorvmWvm+evLGzXGeYbbQ2EH3fjvydokhY0v/vonn+aaV7lCr/sN1lyMylwl2B5/w4FO4w/Dw3
CMF7p5BAxn8OmLOwicTrQsqsJ16JwnP9/k7qcEn5Nzz8mA8kPm/AFr6Jp/nB6LRgtFJQfm8GJLHA
FG/rbGRzqFMn0X9jrAmUTrUj5cNX/BikrXj/IzSr59GrRje9EXTljrNhM/+DmCg1a9OvVnK8YfRm
YTy/4QoxZrgOW3OFrFD7U79DV/AWpQP8d6z7HUcVmy7HOmexNgE9xzhnmLM/lFScBkAXIj0fKAeX
etBiy8Mg/KAsn8sBiemmXPU451pisNglX4CA2yFgrXzjcrntYW1YNSXzktbdEvHBQIe9zbJdnbre
xZpJ2vRwHrqi63vV9Lv2OOA/yk7Ok+SGxVodHOJisJmwoTKJ/0KfM5rrzGiHc8fUnOUymf3c8LBZ
4NOsXDTwc30Nf7ZiIpzd4qB+rkRso6eVvhXKVfI3Mtz6eyefMOaPoFX9IcWpGi2px1hWWFZxcBzU
U+5dMjyM2q8vzWrO9zvKAv2L1MzIdYo7ytwHnhuiP0gW08JlWIKQOHgo4tm0F5nT8yGDgqnDPaFS
g7C7X+z7ycoDpYZ/DBk9iSAXeYjdYe1i5lcwNC8gdVHMVcNz1eqqo9uo83Z8yTPBnG/wo9GZIqO/
1Ktj02x/ZTeIP2Z9GkDnunq6MfmduOd7LwZkvjT7MY5bKKqN4uSHfK+oNpqtNZRVqANORWe10Rll
Rj4xe2xhgmKzo9WPCdXv4KgJNgtYu/jQ2/DpFHMfqcNTwszOKh8wuhfmN9IJySuZmYz4cqPUpley
ZzXdZfwFkdS6WUlcG5BE7ebpLJbShoUzrRDlZadhA7Gva9f1CeofhiDFBp22hOOK91yT7fWCT1R8
v98uWj0CCpCBbhTBIWIYMjecAumSOxBITQKcc8srv3x2fVggb8wy1sz1S5wkbAkLVuZx+N9py4QU
IHU2v4pbS75K3yZ6EukjYjrm3toz6ASxRP2xXuvuG6EHxMu0CLZGVvzTJ/hfdn1lqt2f5Jke5SAy
hRT/PsX/0n+1+oleLTlh0xRBuGBw9bKY6kJLJq9Mt6vMxu1IdCEuQyFV02BoAgi1feNBr1zUQRFB
t76XhoPxI1YTDHiIiF0m1S/ynX/qx7p155OgDnr4s8KeH+AwpzE6vOott3LaID+BzcArz3ZZn0pr
Q3EcUHAR/4GJLpIKqOE0zna0RJpG3jI3Ao/Sz8F6DjAK7Nh+3dlUtoE62PfRBxdfS8spdKRljnjR
bs5msaL6Sfe4UQgfySpK/PBFPtt3fyIPOZ69d1GONPtoZXy+aWU/R2nN3giLFLtW29hPBt4qiHRs
041WcF2kNfqekTpqyiYHE3S8m/2JT37KjvqDqM2V3zNpfPP9TLchfpTfbx7SVtoceNBNN0aCV5G6
7Kgv0YooMbRnQGgMiU0AEA5IOmXrjMlnfsnLRnAhy6Myfg0UGqmn8BlMSNzxY5yoHiosztHD5ih6
HWxkcVAa2p2S1IQKrqCIonSGf7DPzKDCMb58YULnEM+OU1M9Sybw+XDn0DU7veMjR20y0FrY7Rpi
3OJTI16NjGfBolN8FZsWAfA7MLttFhLFvVao5guQfxIr3oFIk/P8zOpzGNq4oa3rC4ws0M5I+625
tpP7JoMSFmVzB3SHdBADjVJXzIEpAy7Hlitahst5xsIFfdlE5ZlGrvtpWj79Tj7lLXIVpsVvRxK9
uQecrW0thvoIsJmi6NAmLEW6a4X3RH+OeRt3mrmGV0zHOfczi78ymIfnJvUHtDlmecpDQFP8sB1i
0STG78+zzE1ZPFTcQo1TQXi9Yo35V7yWMfyEjjY91HENloSXiqViBIMocD5aoNn8CTCzSnvOryE2
IJf9EXUNAEn3wMTRFBgaPELrUQkc3WYAgw9gYD7860ttBjBRQgtS6WYqD0yRO+T8f8VuVezK8Iqx
OB6lMNuKXUMp06wgk3PMyu09i3b2eOEUa2zdIKlmTi3JTw2PXWm/aurdb1OhY/ylFRP+yPjpy/1U
rOsmiAmNbcjpUM3lSpqurJkBITmpA8PXlb6XNkSZGWzwOzlsIris+fZKzmkzuGW7huzXhl5uuqVM
DifX5F8+bA3pNF3jmPaa9A/5Pi6I3zu1+bHnMgnzHIcOA5oNsFSaEr3IIADqSBttMpkLGXQC7o30
uiU0Qhjc5FcNcfAS0cJLPwyY1WiTwuhnUz4K8ap9eeW5mTpGrQ4hSDJdlgTGO6Q/dY8AahXX1yqj
uHihW2KXdNvxd4L284ZzmH8rv6QG1MR0ovOFkqL96kWgMXrV54FdLHBaCQ4pilN6e2poGnGHmlaN
hhQbr4E5ndyBalb2M4YIzQVS1oIGwQH4gYCJrw+b6RXY9hqJG6Hfdoh/E3gWNeSElydnM3BMJrV5
S8ftgz+A/vkdpQu8hgJ3Okv9ECgHFA/U63tQUN3/vhln5/UV5MgsPPhhKXzpX+KqX0Mgo0jLjymb
M67jpBbI/FipBxghabrNQxCqAbA5PF8+Db975oGchF/KFWpKtywxjILeCDr+Sh1DR2Wz5MQgc+aN
RBjqVf78E/G/QHq02ML1AGxOFS9q11O8ipAZcB5AWgrrjxKtzjH+il2sNBgNJU5F/Bkw3HFmQr95
GjH84MN/NikmDxxhnP24wjDGj81N+SLvwen896Gd/ZvC4VdI5tE9B1y8kuKVCrIggrDjZQLACHRm
5Heq425bY6kOlZkoHNMNBQhrKELLVaY9GtK7tICMHJaD8vvud/Bmnj+1seWm2swJqeKjal/ivr3w
uxsMOZgRBPeuqWQhyjSEuUCjzg6tuMmNQwYNjp3dyjAPIf6lbklkUS1opfif1k5E/M7rtEiJdR/U
o1vHmHBhGHQeWTs0jPh7LwEU4F02R8jaXAwucmlsV3OdmrrFsWOpK14Jbl66UC541oqglm34LAZk
NCwAf0mYr/fwY/6ZAznb/pxsbBfiSoeLFeGBimVEui8h7uXb8GPBkph3b6F1MoewClbPm4qPyGMS
TPGth5lwVgZUOOxOJ3Kwmsk/pwqDDrwNESDg/gxiBvsM9yVIJNpDTeyocgldbwCuyChHcMHZNfmM
q3n49jySbLpS4Um4V1PDyS5RRewM6ndMnpy2SpeZuElCb7hq2c81H4JuC/WaFcNPxdb1feGhZNPO
djN8rGPJiRfMXuXxwYCg9zV32pKj8kseEyQgOHu/7EHV/n0AMKCbjnR4qWyVJKhgIlZtgZ/QQbx9
ZtKDce9VO6bLbjecf5+J6ZvsGPZi9ZYO4FvK33gH/kDUJLjmVh88mKkMZlvm2n/lRvzhTIMG+zc0
DKKv4rCOVBaKEHJ3ncMAQ2weim3rCVNAlyZPsaXclaI7v3vCM4dDgzxxWNictg/Ch2JkqeJe4ZBj
AoEzB+qHyzP0CR6Xo52oB2qz1OHSgqaQZOmizhrVTd5hc0uXFZDZisf9gWhwJPGUQrg2rwDaYTBm
n/U/4ozINGBgtKep4xV3uW6BGkHNXfyJCLGX8ZqBNX+zATaHgEMQBc6NJNgwNIGzPeqndjOiu+U1
+evkmhpObNomym0+MPEIt+pJJlqRfnBl+Y6kdjRpy5WFVDsTCAC7/8W5M6rg5raOCz6ewPS1C4fu
FioxodCLB86TW6oIgPTZJBW2I0Rb4F4mkaPdz0J7urEVAwgUA5gLqDhv3udsRHz8deoOZoxHnco9
o1uzpxt98FyzTLaiz7AixxIDGPPG5Ztcvkae3V+Fvy9WbqNNgORTdsjKiMiKFw/8oYU4KGzH2BFj
R1XsyR7+sBMgw6cl9FKxexLsarctL1AzBEIfB6fDsiZ2jB/1TnAHNk2kds1uz84cg0alFm75A4li
/bST0JjKTse5D+ub5CnUI0APsyUKVq/zl7jm6CLI02YWwJVvpUP4399w6RHX8loGJlSC29zmGxE+
tOIAEbu50aSTYVZfBqwoGNFCXzsuLjgZbNt/GvECIetDhhkPHQy55rQvQE18Y9qV4gFHTf29j1EV
OG8sXnb6wCTTzk8xy17x04aEEBfNLYOMXb9ZwuLBbGkpcuKX/2TTZ4Dsk4G5uC52nXGJimvQU0JD
ysWy1o+sxQ4kErYnmiROkYcQRA6DiyH6R3IhF8ABnt4rNxY0S2TYdVtwbRWq6n+zgi/NcGSHsIjp
i6SdcA++iYYXZiQ5jMhJ2DRnpzfY6E6NDs+DjE4dRcbK5D1bl8GTzLbwJ/5UNyUJkslDRQNWBRLB
VpV8QgiS/Nfp3RBQiQobDZA1XZst4484PSAiUsZLT7JdcWIjVYYtj1FEuH2KpssFP2sPZD7pHjiA
DfcSTP3thWt4FGSnEHrhF4rH3slsgnIZ3MbK9U8GlUDtY8BeZKNCbJGfzRjPTM8/d8eUqExsFeHn
SPdRCwqmz8wZm63xQZXAdszoZDGbpJI1IuTuayKLkYdL94y7+hPJ1uG1qwEJSXiyjJRzFdZEx9ge
pSfhbpRTdTA6xCkLfnjGnAtRZ3YJ1+Vem+kLDn38jmEn1MCf7L2lJI7u3I8+4NKiP2NbL4K88Cay
VfBwCJhWh4DfDI7jFeR4TpASr0VxTussCAXoz5wieuyrLWT9JTUNStOjmR7IkpsKr1Xh564ECI6G
lQjI078LEdkwnq9UF/Ea3AFfVWGpHCpWQ7VmNgAkOAXDCsKw3tqMxtQ7vYGgYdN3jIL+QBhU+gGC
x9P5DnaMHurDu1pF1PE/c/BI7rb7IduRJdJ1zmJw+nQzPep/L2xvKSu18qGUm0opLL1nIte/PHUd
CZcy2ReLAwcWd5EKfx6QdOTdoZqFuQhw68RwlSmDiMyhruTqKLgvsWwZkk2rEJNDv8+PGJjrspsV
yze0aOZr8EiF7IdFoWm4Vi0hlY+i81rM07fRAJFxzPEIe1yIAxY3xz+DZqKpb5zfwE4Kh1oooAUp
F35UOlVzNeDXLexGXBWimwHdLRRPvJAbI9LKgK2S5WRz9lJDwEiNaW4RjCBWV9HHwFSl1GF6TqhU
7JBgdyFXEo0RatOAbqRiBEOPjuUSwWJMPDkTcHKoDvMQ9V482IEUbAZ3ivL57FYY8UZwCXOnp52B
gJMdRcTCbnME0efxXmkrXoft8yu6d7jyHaFbomRzJOLOjC+UKEZzllExX1NTof4kzHz1prQ2DhQz
bQmUG29SjRmabXwgHhp8qd/TZPDRX8ZHiEW/eJbiQOTMR/QiLecsYI4/7Y9tTkuCJ86WBgwIvLgv
bMSyxz5e4XBCuNYPvTgSNeMC0sBidd4g9IG8rz5+xbMOXjwT3aADsY06InioCHy9KpaorueRPxog
VriMNasdXXggz/La/NW954WzJDqAgb+XZ/IS280brtetmXFEWEeavqNZoXCu99BYN5WtXesDe/Nh
Aa2drgbRwH0mGhSL88QxSU1K3JvsuBVjR+TXDDF8E9h1Xgicg+Un1cF/NzlcN0R/Rd4Kh5jP9GRQ
Zgy6R3An1QTE6sUfTWOaLnlmiDxGBvNek1xp3BsSZogaQobzNxtxEv9g5Q83G9bNHwZnwMYuthei
z87CYfIOSIXjO+CCoKDObzK5HTta8ieHOQfuJgJZ3o0etsDEvySyBbtxyUmMRRbTdx/c3bhLBtlc
rgthi/zY2tV/JnzsmFRcNR8xoMIc3UFv9cmlbYPJbwjbBVZJnawihItehBg4xES8LzgAM8ecNzXM
O72yYpeDmRhlNpV3i/bgxIKDCQF7Cm4kVOo6aEOfQgTrHISLVnHkMcjlOVr3GtnsTUi9gysKjF12
MH3QAZ9aQvS4cVRAgULdNc/OZIfoKe1Kcwd0QKIh9gNRADOfUpSW6AlkDJZggrFZeAZYVCbSlpOG
skdIlwkH72088x2dj8aTtJ8YrnLFCanPpT5dKare1nnqFD/EIu8pr2GW0yaT1s1gu6G7yfaphurB
lj+Q+H6/9zoNUzm3IIjRAvpDdb2qegjNw5YSh/+emCuDny5s6Rcb0DW5YeWS1g83RboMY2XSBDHA
ZJxCJb9leEsEMhNUE4iZ6r+D4JL9mNHH8wfEFmx4bvXqvbiYZ9I5UkKD3J4t6ioMZURrLEsuIdfh
BZ8F02p0hfBwJmoD/k0sZRJTEi5V9h0gS8Zy/YJMyZOKVBramqoioIJhJ4lUvjVW38uGBo1LzRPw
srjqAAyw9WonXpuwqD4TEWK9dqu4d8wkVa4ojWnyD5kYZrwCgFBo7V5SSRD2uKkxyQMpkTccnIWx
jqGZMIms/7mUqwIMBX+HE6awF3yBsnazU3hEVjt+EAu/zi9khFB+gtlA5pLdieQbQVsfQhJYih5E
UuGudlDK8R+U2gR1/yWjF80u5riXpm0xgK0+r/D47Q5nB7FZFbcMuqdkfxZkaSycVKKemKwymMVp
C4LDQOmKWzHCO0tXWs/RjQcIRmQge1W0rWrF66dDiXVpiVWT+Ks7YX6NYgdupIlk8tiGTRD1OO0U
GPql1omx1XAnslFCSLL/HHQMW1ZqBuuN+Uv+Pgis21CnFEaUgZDakDGGGb3qhZfSXfEhE2RMyyOm
cIyCYZWzXkek4xhuMS65y0x8zMtkYRJB6uA+g9f4gvLLm6uUepUZ154IvSuxudULel02nCdMAIbV
S/IX2noY988AQzOscVd1seVqNY0HOhm8cwzee+fZ8ooegkY2xHPyT0Sl2foNoyAMkt8TAZqegN6Y
iQKVv43lBC35xNihkStPYx5aEvf2J8obvUUFsxCZxN5Csn7QIXILOqpBMzwXf/Ft3I+YLZCrWdCL
IkTVyA/aTi7zEER4WXLizg/pmaknl6XeJMkXBVXCIx0fqfQn4NMI1wwsR/K/A/Hg+drA6Yiq+g3U
N0T3qn+UCt9ziCdosW//HQHE/rb10pwXIgBzgu1CLx3E7FLrbmkKWNjiLjF9SO4CopZAUFbBBINy
tEFvBpaik9vxUj84qo37Z433nIj1Dctqdj/L/XemHDIeXkX8yrP0TzW/RYYwU3jGOwZ/BHDv4tdo
/fg0uI1ykQkgHV88gT0fVLNjdVxWBhFkExi4Ni4NuYHQc4/59elpQeDVglRyvwsPEZzTVnP5cUNA
b4z7T/r10qKVCTWW9uo1Ox5QH+ASnEP/lOfBrRvBwszqbNnUePWAJy+KG0TCrMRW+r0Oubd10OBC
kA/ZpmYKxtKl/Tmr4xwbB1LiSm4Cf5+qjrhlWXLaVrJK9bfiEGUpGdKtkFf18FEkZ5ZXeNZjwiZa
E7vttzWx3vc5sUiL+Vjj+LrIloq7FELi5yVpMSe3pNGWf8CvOdewA8MFi/Pkr3ossN7eZZAUnhvz
D3Aj/5Juxg9E5KRy8sf7UobW8yK/9323SqSDiVc/lgPtYWzd/umEkiteRhWR0Er1aodnor0Xyf2t
nMbnOmNsVQmb8U5gJImJlYHY8iss4RAQOjZ86Cio0u46GJFdQvDSpEt/z1myQ7VbaIbV/RXJilFq
0p8p1FKn3bebiFZDxe0Xs4xH4wrAMWCwCCnJK8QqSF+PmGvDey+2Uv4LYj4FAiEGFNBWciS2sDq9
sdM3b2G6fhJ3dhmboNAP6AcmHBMwdq8842dhADaCuSKzLINxMcuSh94Ruw9NOg48cIlE591sGtcA
b4Ds66Baba8V/hIbGi/D+jEoy77y9GyAmxQ1WZrL5tYOmP5ccCM1oLQd2/jAU5+PHBitP7IPtgxs
O9zbcMB+VkEF9y4hwnZmui1oIZcJrvfJNq3X73QIVMkbQCqMbfNiyaONHeSH6TJqKj9S0K2D9tqK
aY7HMaHXJ007VvmyklmI8rKulqGnlWtYzxCrc2rxXvpr6V0iYlzbcNtU/57ZdWSz76gDXAb6mvuK
yETyX8Z6ZHip3nLmo5qniMtnje3BUvzp3gfSoUvOY6fHI8W4luPZKC/TKwjnqeY2z4Lna5fijbJi
D6syv9mN+p50ZSE8hLUvfVXuXDRv0hOQTEq+kcWgZWgF69V9U9vkvIVizp2gUIPwNkhHyIJvb3Ej
BtcpeqdbMNaactvE7jlhlwCMkplBEZjM+N/JRo/6vp8jmlcx7klJnBF4+Wvqjlpsta/8LzGxjPWU
W7b44T6KwU8BwZSyFMcZelUpczW2SWkbmeiA2/tUf5cY/Kk/Y32nFePwS2V6Nbr2ctNr/+TFN2dY
thoZ9r7KnaydyF2rfQwx7WJXkbkpO9JjMg6lPkNQj0T/9w5/ZqSJkpLg682AXBKRE1IXn7aQls84
dWA1I5lyBzA0g9HGQJnJCz6rPQCYshWpRuPlg22akYiwwn4qd5N/iQfzStmEPHtsTUnjdoqHtFp5
P6YhgMAlLO4I4XDbMdZFCEMGwVL+F5d/Q/0NHMRQZOKZH7Fyp9I0kw/8NGzsERfbKlnGZPrA9AeF
JHV7UZ4A85LodXwV/0ySYjKYV8O59RYt6R7PRxye2WAAjF5k+nLyRyL6t5vMIRzFjwpsHC+Zbvqq
0Zg233St1GiF8Aur7NWfDPw6en9YHBrawCd7JDOM0PxCvE/vPVdLCG9n5E1A6mCVGGiRLjHB+Fpp
k0/HqlyACoYIA4jz2B2ogg1t/z+Ozmu3dWQLol9EgDm8KlBUDlb0C2FZPsw58+tncYALnDszx7JE
kd29965a5XE+qa+q9meYdPZqZMMWtTdwrfjs0hJREDcFwCQSkiEEp+h32TgNZBXAdszjwX01h4Bk
x4IeAhZLQmDMAxSi1NhV1SkpVmT1MfrkqCHbuHK1g9ihvSpBemYOA4PY3Mk5lRpjtI9SU2CuATUP
RDcDFtLnnXI0z/khZw4dQe0mp4wjKXM4ZDkrZdmiUDZfeXOMv5FiIkSqhYO7VZn7hNuEWN2AGSxC
lGCrrGX5CJylK+f5cxtS9pFcjZxhF4Rng9psCvrZDsy6qzc1VeHRZV4q2U596L4dyFdqcbnaWgvE
xMUa4W5Tn1qEkwJL/HdXvdN+0xJE42/LxTQEKs501zIbhTI5DWpEriVEO5Bty8oBkyE6pks6BNGR
6LqRSI/pDlbCrAdqOqw0LFv4M8zmUCYXvfuVmwO62mGP2LqHfsrSyvEKuYBtLD6UwSzLk1nM3whw
AJFYVIxuaS6uFfDjkJpZLX4TINaTA6eYJNWqu9YR44Z2Jy3jFX0/Ec38Qs6xk0Aqmjc5Oncy3fYu
E8xhNdZkbk6xo9OYlB5RsGKOW9ud+SIbGX3cgZYYGUV0dvh6ireqcNBdKbirOPuvJAUCouMHt9Ju
CeXDDugJnIs/1oKdQANybZGjipwW5ujMRwozT97cPOJK8paVy/QO0hv7KQQKvocVU+MKE+PIt3Bo
CfYAFIYYeF5HtnngOcApgU996zGaW3g233i4Ici06d9wlVPhmM32Ghmd16KAx89b61tHv8CXVqQd
wYMqYputsUb5nfAxNUZmOFU03lr066fHbVS9FZMm/8WCYCKehQTRCzdRuIsVomdP8obrBMjE6dBX
weyHp3Z2sz//ylG4mnTFKTCiPLK18LuvOoZ7Cxpm5LMwe9Haq8BtkJ9BKs6jaKNrdvODnEQ+00wT
HRLrCCxjoPMg40eMF8pX8891lznHCR4D2l/0EEfkLK7Tm6u2dPR9xfRTWsFSHpKlh81M74slHqAV
tkWi0fip9oI9Ga82Gh4SpUhRQB+fIoF9NBui2MRxnVR20P0M4QPJkq/eQzJv/wnWkXSVAr9ul002
G5Fqal8Ph1ikxTYeJ8ux3SIUqzd3Bb9bz6A23wvyvat23+Ts7KsLa0GXcKqGpo4FdlwP+X2KC+yI
1+p+Wtsnd4+yoyzO6AFdp0rh69I9ZLyCSN6fj/weVWPRnA8cRMGNDTbxVIfQuCH+Z/KV8QidzL0F
wiwfvyJOA0vga99CuCNKRQ+Zlm6beP1ddD8qYZoymlKfpx9fd7apkm1oIUnZcw92+UGWXjrnTS41
1QdjPuvAA1CynNvjYpxwh1P2CCS1gUSQ8VD9WM9W2cF/JE+N464Poh9yXq//WeMJMjwk+XQlfFpq
7UfeDHPtS8voEC1BMpoM4ukmB7dna/NYhwV5P6jpFyIWC0pFVPABwjkV/ydtv5XwFf14d71bPPc+
0Qpkth3FVQgxl27lCVIVVzzLtkDAi7m5ITViICiP1MKy3Rovx6BjLNlZhjDDAya/z/Ej8yzyUIfZ
K3OorKttIG+6TTfwYG5r+DjRhjXemfAy05o1vqw1hBEPQDT+Y0ASqeec1eCc0LZtMAvxLC81bvFf
kmp1bkAqL/Udxjb9/RVGkmZYqBdhBysFMpw05agla7Rj7AbkrqgH9VIN1AVbEzPPcvBsQjogm3D7
gh0laK+voXRSmQBPIm3PU8yZTrvBC6/Ktaw2Jvzfn8j1Fq18QB3WbQr1KdPM/81aJtUWzpOnuVT8
032wthFqKD3/kiRyEx+F+s1aM7bXXHdqYWXV+5GQ3NAy1mq367CUrAsoYq5tMFYPkwtfFT5OwLTG
lRAsIgahs7h0TJQLSbkdhIL0bmF7Tz4Dis+kot/PwXMkPEh9NvSeJBGlD78+7jbaIpcfgvtX4ZfD
kBELK1gHg8+JlSakrcpL9dDulJo+A9sz3SyLg8WCaGWEYNzO3JINGV3IlpYl8ufEGTnddeYj6xZF
SeoE03uKOwaZyadvODA/LPe7YE+SdCddozWHAM8qLF/5X/4M3Qu+y1h5aD4w1YNWgNqqjsPI9r6g
hB4EDVfPF41pQmjR4hhnBMZbGeZ5Ox+PEQ1RBnan/lQQj0m7hskLjuVhKRUTCVLKz0KzlkMMV8c6
wVNuOeJUeMx1jEbcodEmOLgDw7q7pO+8i1cetPb/5cBnEemPqkiGJeBtpKe7xrH0HZlMMkfBORMA
6RRNdKoFLBnvmHkkjZPHmjxESAioJNGNxyvvBx00ikWelAhXi4NywRcotGcCWyB0Vtucy8N6EhLO
hZ2hNKQWbct6YyG8j/8B0yfYL0Km2aFJsZSVLJz8gohZCtKCY02zyko7pmTljl6w0yCl9QmCaOYR
rcnRKa8D2UiR07FT25WwY/2qw+8IfadL7xwKGPrVmLwYvvvglnOWwOzq7zgpjILtn6Y9CLp8v2TD
1RbDACvmOg+HQ7M1ycVJd+QfAQlDMSHswo5HXWmuRHTgOa2AQ6gn60tPHDilSDCl6kiAp1QewYu5
yVoyAOXPZAIK1oYyy4Zl3655KAjx6l9QtetFQYOQvZULWOW/OWQJ7bfSSV1ysgnzuFGpa2UGC7Sg
3J2qEiLK0QK2ccSETI8JSoieKYc1K/nJchKX50L4T3WSd6Exf1waT4Vk6ngW/GuxNBg0snBFkUP/
0v4x06TAexePEgjvt/7N+XkbNke/Z6Rxr639+Ntb7G3rEgxxjttcd0LlUASPEiObAvMOG1UtEhbN
Eijh/mmvzWb0b662qRzmxf7Nci9eTvPTrrpPw8M5WggxSrsTUIAA7vDYi6M3AXeYm2lKDbSUx5yF
Ca+uqjrWp/FegJ56+RlHCxHlfHVp9EXyr9CX+kFgoleuoZgRNoX7UlI4WSPI22D6RDvN08ZrzdLf
oP3RKE5IHeV0IrZ2Rw/trNF642AU/CCTrHHEofEkeqHxlglNqoGpXXoloE7CIxvM9ZE8PXWGrywh
jhj+9LWj6W9Hwb4216K4gtSYpdu+1mZPwcVKZvVrcj07uoRTr/bRwqKBrG6urPysoUCXfsmir+q3
ax5a8TCkf4luzhKmWBRmKqQWsI0etdPWZwU3HVAEbeXU1maMESHGX4VybadgCeZYGRal4xCu+2Yj
mKt+2JIqW7igDVAiTVhfhW1am3WtMa9IrvAIo5vOj9lfH9x4di1/B8UBuePHqJ9EOZvJVuUuUChM
VizDQ7yxrH3PwplP6vHq7SaOMRykYj3Z/5Fbcwuxx4vsxyTqEAVBnEeUrzwAUNZb6Z5WeQ57HnQW
ifxjkCub//oCs1GB9e8wbZZPnptafxNfIlAZh6fccsYdCUxchYY0FO0d0f0cpLPBjFLnj/YhSLPh
nysy9tyXwYnYx6FEJ5w4XrbwLoOEFprYgVinky+RCLL0EcT02r9KeerQFRLyss0rKnPBejBqhxuU
EKt9EMa3QhG8gCmW6/QAzo16kvKlEl7bt+ES5vVpBY77q7Bx2quGQVyaxIMmI5aX1/9kPTPgXWyA
RS/aed+sOKeMhxzJCYW/CW7YYDgPf7MmNprnx52GTdnRmtKsdZu9th2BTtN9NLfjANUqddAuZydO
ETJ9MQXSEV8jhzKZeN5+OTLQzGiLWRKhm/P+lBkLKN9ybXuAoBC2jd53ETgS8/aInZ90VeNP2ZWE
Q2CwhOfUwKGDCy2EucONofzuffNWc/xUYNhqWIJLmFzFnWhG0OJy1B3Qyi19DEK+dVHjfy6NbNKj
iHIf9NqW1Jasprep0/ViHuUyUZizZKHE3gSFvhi/LKLeLbQTAj296T0XCUUxB55wSy9bwAfKLv1g
oppz+Dmi0hCg80EZNYh0q6haneHNPE3F98diMbzVsx/tZJS7bvg17nwSEA4xOBHlJqhHn4IQD5Pt
seOnxV6lny6Kmybij/GNSbXklE/yfAurEu7wNsceh3e+ukTKKo+OFegF49ZCJVzFpqNYP0rPSBsH
LNq0YMVYIKpo48+FbNMgfWxlqMSgc9PVsMyGfFEVtCY91CI1h2rlGmPpMulcNNmHDSnjLQh0dPSI
5s4FR6pJzzAtFyGcAPkzVcG/I0ZYcq6nGwpai7wLsnuHDSkGbD3C/0iL1dDtjI41L5lFPvLvYVE1
7Zq0EyID+2OgsfwLzwTXlR6wA8wIAWPUVR1rxG+pdBPIwmscw/2l28s50rD5F+Sc94K4lUzYxyl8
Qh94qxltA1MB/tIfmpARZPfbE7WYoLyNRnhaOkA5DVedIh4IRD1wI3Nubp2k4uIK4Hfj8tjn+qHl
71kAQeJUJ8zJQGkeiuRB0HeQExAeLp+hNZZ6Se7ToNzUOgGOTiGSxfaYGQ8T5ZTa0kaSSuZZNOP9
8SY18iMV8YNCUhmNnclixUSExkOx1N2t1r5MZd0LUOTl4hL69SMuv7M8+A6z3bSn95Rc/oSCN5G3
4iizBIOsPEL5uqzEGvsZ+CZd0/0tJQSprZJdXRX4uciJzUNHgZDYghivoeiPI/XcU2QnxJrrqXJR
3RD1oFojozell9BEFy34HQG7JNYryMZFw99L0EzkZv9o8EvzmCuseg0WJgM+TNSc5ChbFOpRNvwz
6eDSdPYYUCqYr75xCeIxj22F84nRaG5YfI4/Yk2W1VBvvGE3dB8/Zp0UzWtglv8E9KNWWD+CuD+I
GO0AIET9uBVdF8uGfnOEWt36Vk8/PMf1+Sel5jkT37EcE+KIqSURdhmpxRaklGEo/hreNe2PTkXW
7S4xFouxxhgFaSfpo67CbCDJTiZVdmOKu2JMrt5XLKtHMjx7Gk36Jgu0ReqaawkDF/cuVhW+L1IW
UARxUhHklhG4u4n6Dx5bJOmyAPg+rE5RmpymK6OrxUUkTVVk8Wjaf65Pk2qM/Jx3wFLKijH8kjby
l7Y0v11vqeAEMYuHHydfbnhVI+bfFKkU7kNaLguP1ZzYKEH5SiaY18ComAx39x9UrlzAZUzDQETR
x+WP66NWwcwps5/EleeludSk7IKPXUTh1sQWxijQGrx8oZQYslnDSwbsEk1wtdh54ZFjrSFoawcv
qdHGCy0n3IKpbO8qJ8Onxn4MGjo7Sl4PeBsOdBqMFG2k1nkO6AElY/ck8JQ30yg/Wc1Ilfc7Un0a
tNbyqN3IHWLt/lOTDBj0n+Y9IKbm41S4DzVw+59KM+hVEPGZktHC22WhyoUpJhY8DuW74oxUoCrI
e1WkXSuSLIsDAxiOODBR8kqAkHMd4W3PuWuYPiGNwmob0e/28OqL9Ee8r8Ei5IeUJoDlfO6xc+fu
Jefv6y42Mjp8qYccFIKJJN3TaJn25zj/sfR2BziKO3DGC4iI354yP1/KHBvafxMRlwq5GCDjmOcq
wGfEvB4YtEdL4MmpcDCb/182GhcDzz/sSZoRr4E7Ae5umv3w7wQMGy63XAGFgFcIxWEp+68pOLfk
87sF00QwvVoDvcGy+S9+jqQSywgvMKX8En+JhHRsjqGMfftYhHAHxbdpMs32YKXBqNW//W+R+6/l
40nphU/gw/SwlC+x/ac3h+mb7hiTpiHdw+rbQBtLuJlHoIaiHjRLJGJEW557nuNahF0uIPFtJk3k
Wc+T09D+g5frezjUxIGQEoRJTPwLSl85xclSkUKDm5TvPGJgNN0SgnroO3OVIxb14qWwqGU7DjkY
KI6IX2j6tKH3ldGcFxD6olk2z9zJKi9SRoh58KaQYk3O06LmK+f6thBTVJguqsUKP930ZdbPq/7u
VQDHFjdXuRXjbzT8yspPnAHPWni0nmvBX0wkE652CmI1LG/e8IkjGl5TznHNx63kpWahDAi3PW+U
O7PWuSf6a4NgNUze+tjYZb4r//K/rElRFl+xgORwSUzqnrGnN+5tRi/c0EkFesD7c6WU8w2phnxm
PiqSqihfpDIllyBPvyy3cCcNb4ZiMSk9snZUoyse9TyL+Ok/FZmLwv8Fyc39wy2TdlP/GEa7nf/p
GqZL6lh+i8A6a4UrfnZI4cOYwaLkKpW0ZjA0esSg0o70NjrgvrC/mDx87oS/iIaVFOaLkdWgj34b
KlAgVloH8eoPa34m0xXuZwaC7arC3QtLW+lE6rR5nLw9g8l9jl4OTwpmnFgo4P+KjpvlK3P4xdtf
RvfIExCqZqep/W/wFeT+X42uT8suMEIqbmAQOHcRjqFIq7qPgShoPMA3MBwRdVDvEyXNbSPlhMqN
/Q4SzTRLxEtudEy0HvzWbhv8T6Ye1LUS3l0+dcPHigwyGeK5yZ0I7kbCgQ2tm1DmiLKRkcNW4qqU
/bWMThpN3/c9B6Il4qVEzNES4z1rOycVnxkDAEqBlJ9SIm3pFuw2DMxcKMg+6bFfYvdX6yctr5ZZ
BbWJp1HFvvYNSqUjUDOOtluJ161KOjDdsmVb8b7yb908T2uE1ZAZ0qgsetbCiUhvjbYCERW+tw79
TYUQwQxs7mQXAoZC746bF5Cb2nVE0zGvbEow80xKAFS1EaYs0tl67RGl+pbrmSZvoweUpz10rhTN
eIPfE+GrvIMSh/qQZGsJiDnN9sikH8bL9TM5LM5jz1RWWwAdFzMSH1cECCNACsOPO/zq7svjvVQ+
jGeGD6f4bwRV+KV0DlSOadmjE0r2ErIirQPSJtMEX0OJSANvE1ffBXeKz3Oe89GSfUlyGPDDsmVR
xfzcMl4K8bkz8+joylrLPFRPer2lrpiT390XqwIbId+eWn3VYLgEZS/5fwbsuxjhgEdcafqsu73S
vWB41USsNjWzM/6UuWriZAlKMyDNN7UZHWy+mztdpgnkOwIuyXG7dLqt96SKV+PNNPxVxU8oJunF
E/1o6P8krgp1u+L/DSQptye/vE013dZgtgp6iAOUj0sN3WO6JwtMDGyNW1NAFx7W+KvnRhCh61zq
6ELLm/hQfGstaQcNQA0XIyx+pGGTSui8l2RZAdfNtndeqWdwaNGKwITNdrc9VzTlS3ClE4Mswh5z
zrlVKjAVGe0El282Cukw1liWUNWkAY7+sllVKFHCAks0JAFS4OHmBOlMqb4hDGcD9BbI+Te1RAes
/kT4EnpCABvKxALdO98fvOn5oNQbISgJeEER1P+5vJdQfxQIjkzaCOgXPX0N62s4B9kzUG+B+yp7
R8guLO8mXBPZrnR8cIFtmuXCQCUhcDeIBR28Lf1tHir4WAYvPwSvkfW4rr4VViBxymiP+r8OWkSe
0gzoPApLxJHTd8X4T6bPOiwyY+oPIS9GaP4ZpWedjl8lzuWMzrjKBw+wVnYITIcdQe/pviL9HV4B
mdZZoC7dzOlKxEmpNGsTYy6jN8uI0RhZjQE68pzuyz8PDo+FpANYe+k7YHmig1jgNiYWmSqFaqJC
S0lIHhLcEdM2174TrpiwBm9nZsQbuCBauTkwHWTcNpOVSXoTUDlPdLbV4C8i6ETukVT7eIJC26V0
50FDuioKr9LfQKGWmmOiofoCujTcRS5kT5xSyuXinLYSeaDgqnRgrCwUCgzV5ozuu/dEzeU6xYxy
JY5QWTPeRLINcgAS0cRppsPkKaQvgkHpePqQnLNcIIAu/8D2YG7iS0oT6YgCvkcOG7bDopThstBk
lRIKUQcihVGuQDrOY5YF6aJixNFJ3ynB1DBs1Orv9o+dGHShjkKRZbN/Ybtq2Qk7GoYJjKJANPYR
uswysi3PQ1DPaQrNHx2aOAQwvtXfgsEc3+Z+rzxlK2OMCFJr1jFNriP1ZLDvguqvHlALkZOL244p
GiPQUSMprj7KRbn0GO/XeX9sGZl4GiJdiZlYgdXpoPBUgquJLADcOFIy5CBCMaKlGM6uO5LX3jJD
YOhttqj8KSc3Dc4yI1FpneebPsUGhcAkH2iqwRaomSI6yZfJnwbXJ9cfHWhCGiPKwHySOzxI6Fvx
jCbQudnydPQBvVr9ChZYllLClwLllE4FCni+raB+lNYuyZ7wxPVSR/EYbke+AjohyygxFkZ5M7mt
O2NYl6Joe2Lm4IjT4rswbGAt6UQ2Th7ENL5XeFtCwd0EJEVpvKnWXweEQfa3gJiTnO+aZS2xjeEa
MjrHF6NGe5NOZK3A0eKiKHxMAe7ExI7WLRgscJwnxag7sUmCCRpd5A7nPCvYa7TFp281YOyoED7G
awu97ihUSgg+8cSN2sIqq6XgM2HPL7jBgoaPoBGLYc76YoeIHU/i+BcuxxgSJIdG0prvVKeopsOZ
Wj/cggqAjPQIF2fP4CaXn5G462+h0c3c6GhyvbFJIvmf6KY9MGhxHS4FKDQKW8ro/wuiFxsQzPiP
kF/K8K8Zuy23P1dtAPpnEjT+LeOjZxhZ0T9GM2PFd4kEPpQOg4f2Oz0b0O+4HtqXQFOrO4UMD2qx
W1TJFcIR14JX8/hRWb3hIxVgjZYAGkXh6rLAtvtBuCoNMqH4ZAFDInu3OxTmhuuALL+Vn755AlrO
NxH4u2BkdC9wgKPRHSa/GTeG0i9FD3dy+YMFQo5enY/+GJewyRgN9WyaIDuFJ6CP/zLx3qf0+cpN
rDzj9lu2vj0YM+ZpyJ9eP2IOOem8PmbiDFwBiCDffxjBV4GCMB5QrSQ0bJkrEVoDCqTBfKxp164+
h+MtEb9C/5pYKKC9e5g9PN2pMCvWHzN/GpNdmECriBmsJNA5EP/I+dDhZdefRvzTkN66wltV3yId
J/ofdbnqjD83N6miblrwlDpOvI/C/Jja3SyOHY3tsvrU1Udsn7LxCeBJjre8u6jw7dsdPWcka7Js
LEToXGmG9GO4eealqM85w3B5ARAb0UqO56U6UwLOCoGMxSNOvWJKQrz2w62iKhzvVXjJhZxz+k9S
7RFlKvUvGsTChQJ2Mjp6MFfJu8rGRe66WWziQ+7fGWkYssaUWH3r1eqGwttAe1SQpWbhTyhwtTRE
QsDuZX3JL52/krJ/SeYfPe1uGebslNN4rxvERx6usSWny6UsY8qYZXB/O1p1+VHw93KERqK4Wvlp
Elz1k4Os5DOn/orRJ3ImOboVCCHhNnU3DusucjZL4qvYhZOPHosWnZpas/WOTO9XQJe6Dtc10sdB
BjJSctJiB2UbH75y8hUH91bUjs+ssNxXRbZRXZBIukh0BIuD6SBUZZCB2EqiN3zAsviIwarUl1re
qMof/9x6pNygBmw4UrT/atgTZUduZr3RCGLqasyh2SfB4DJuqu7Rhd8hHXapeuf5p9Qj2/XFVZNr
JKZdeK2CVM7x0RrbzsO2+DDotIs4+NEiIbhCio5p0D2WwBPpL0r0BiNuhYjuYI4WKsQWoFQXlVld
Ji11/CR5fo+l1zgNWJD1JhILUfiFcjgJv7016L+umNMr9gS7rHbUGn7CtL2E2Qk23t3k0hVBMU2u
WV1fMs/l3v4nk0czcpHOpfbMDEcRUa2wFElnLGOQe+N/oga4SNvK8j3jsSwTxPXLniatvEHGh5kz
ZJ1AapoQVhjKK2qIwXCClgbtFqn1APvQNH8aOJQKXVOxxL5jAh2/KRamF2a7hfIPlSjnujluioIf
YHLIl4Rk0yzXhkbDyZsyMh4UiXH5K43fvnuIO4VdkCorP+HP9wJG4yp7FRmO+mz36gOZ7RTCHfiR
kPeXVE+T+aLpiVgVOTL0dmW8m7Ijc/YW+tFxJBnXjzYhNBkhQGCaMV/cWdk2s5yGR4t3TTnKQ/tV
ukvZ9LbWsA7oRBnXbA4sJO3pMBMpJiNAVoh+/5EoW0RCBxmi5z3JWnOSYWl3btUYlanxa8JgbRF9
HtsLQkg8Eqjr63RBvA/aHpYfF9SVO9u4PilAJFxwS9ythj7OUn/Kz/Ef6jrxGYJOGZYYXaFr4oEk
JAWKjognYjagiMNhLi4k9G8cXdMvQ1i2le3DGr/Pk1+cRqW2gOcYua/Ibt4c3wyGYa1NQ4JaviiW
uNjrfg5y0M7n3mJOO0fXVkJ0b+qHpp86Gg3dfoivHOE55VJlDtT8Y35TKTYkumPjwqJxp4LmKHD2
5f05grQGQXpi+MlRw6iDupa+iVNlTh2SOspptl1qgmNYBBoIPcEqeJXmCtJkzm/URMUK+QqyJRo0
Q3QWaGlna4GeTux/FiF6ZHanyEXnfEvblwHQHPmT/4KKoVGMVyre9Myp3j0+IVHb8+4MbEiwnTdT
84rCi2j6gaYMTRePtmpA/0/mRouwozTCtqLv3+c3yf90HFIJ7lHDo0hfwYkLJI8h+rmrm65L6idO
mdRTZtfvyB+ehezOgMo1TpTDBkChAqmNM2/dnUMk2hm4knCL5CPsXjJto+5hdn8D0yAcyOAZMZpT
aBv4ryaoH6rjnyZbc7UxfgNKg86xV6jF9EpajNUPtryCmZmvUBnFay3YW1B7RrZ3IP3liq+y8Uir
sWlUziXiUDJxJqmvHq1ReR78t1awmUS7g1baxRWwpMGRuRSbCTTBr8jgI3nXxIBDm9qYUiSMQYot
c0jLXFuyKJ7xn4zBxk2fWOCxWnYTlsFk0Mz1GK5W8EeDltkDrBoAaO4O9jja7VByiGmcgiTlt48s
jrrHYTqtub9+vRg/KoLJpk/tDDUFtk1OScwDmCM0JoYKYc1ZrqmwKn4hWuzTeWXYyhdkcsQDrGiY
5WyPzNRVeB026iqslts6+O7ktYfUsbG56Vymf9TiJP3hrCQims6CFq6sK+WCFQw2yHu66N166iSi
wQyjZUlDSsW/oV/G8GTSwUux2oouyFhu57wX7Qr9zcMdL1l7mk7xMf06/5xOZUhsDWRBHgpvJ3Dr
6iP21Ai8SLDQE3pM/bU1lyKyxzYm9S+0jQg1xJFRHSTYYUPmD8fkabTDsbfv5+pEouDYS3gDcJ1J
N7oR+nUeHxKOySYh99PRuNIaouwXZp4itNmrQHBhgIslZ3xt4i02Jab0uaTpvAFQFlRUAitzTkU5
buXq7CIcYUoE0NXV1yFmi4I0xv4msxSDT4kt1mG0/oSggBanIPxnoYqkVUTDECVQQwfmjRUd6Xkt
LMXy3KLOY2MwnrArWdOZMQbIRAqyZbHtryL3GCuvbiDCD7MyGymZ4Qg2uM4+MbnuSUk5zpWzmWXY
1Q1b6yOA9SaAYlmM0V6tXm7Pqgio17R1qJWMg/EJZLhndsDnKm4I2MLziKNIhgER/ybS/Hjr1vOd
f0cscKkDZiHnhpZe6Kj1hlOE/1Oov0mzL8x7hbDoAQ/QtUUq8ycPc+rQPG6hjbeK40YHqsNQDyiU
UC0dyrfmv6r9mquDwBBqc0rHdQYSMcrnVncy6cIf8u0oOzpKsn7FB8QF1LSO/IGwwjIBJxlF3BLD
JOMjbbGm7e1RpLC+zGEMw5d/FeWXsBHxQG+5zLSiCEb6EvUr7JOUqSxHB+2HNI4Vk2bWBPR/q75Z
U59Kt/JQpiuOQByBcUfS2N9N9heRSPvQiYMHFOUBfoWJYQ5fHslt3lfDMChYS2sExdTZN/rckrrp
MAhmR7ClLEkbBPR+e5Hol4oLOEamtYIxoNJvle3OOrsaiTw0fwSHkb4Kx4SIvcY4jh58lGHrTkm6
C7Yhzzv1+nQzodxWIJVPohtUSs1sd/D0X9+cN786Hfuj2U4hNOGkLgYrgmJfG9ccKUnvobxCTXfi
b24q6IA8RvgasQA5LL/gbfULYzxWEdZxcKSa/2HP8L/Z6IgagUebb+gwh8MG+DGt0d5bo4tkg+dB
poX8lelreHjwdPt6QjGLVxjuOrKXDdpB7iRbN86cdjBEazES/y2ubpNewICJ8MpAZ+ULF1REaERR
eVXxPlUeqkQ3ZlGpxxhzenzu6QnqPXoCNgGa6M2CBIMsd6wT+raQsE6HViOVdkT3pq6/PZAmwn3I
19212+UkXn0N2LeY67hbH/PaQpYgZC5pyo4qbNmZ+WZStEhCgLNkfMFAo6t7kgHTgHiht80Agco1
tyvtiB5bW/X5pcVJAEEdLOOJDzegZVzRS0+OlI8cRAfG4JuaULpFeafDVc6Du0w3aU9egbDGXsnm
zSJNdUQ8XzhJstOz9JPKZ2mendKNxLQ8mTOYwyE4l47pM+24duQy8V4AARxgBzID+oHaib4CDH2h
3RQEC1sUywiG9BEK7QzMLfMXeh+6fMEGISGzQy9P3VWi02ZcvoGiStcnNHjetxyhALRwioG2yBdj
nYw16jjp0+KPx0NQ2AHBlsFqgLQQHg3BQWrjFqv2j95VmTNS+vYJx0LbMlImf6GjOtB+mY5HTlUf
xr3erjw25HqhyAdTxGtEiPIyic/dNvSdT2fRVeROpW5vDkm+MbVVhUkq6gHtzaJjQW+k6k4F63jN
kkYfOCKPB9oqOlFF6MlkPZLcEXfHGBiiAOYROQ1Le2ouvXrbMCs4tvvAPXefAdr6T87Ez961/9DJ
sLhiK4+d8vssrHlDlnAWwHW05DZPmXzMbBq42wttrm4tlzEfOnFO31CXOyIYCPVCEQdXfN682/2I
o5ekHW0tfeCBo3KCTdgtdPTwK6jlMMARWNgojdKVQrOBuMiNyajAQjCIlYbe40JfKriZqC4dxjPu
kqPodGrdnhtHeI17ohIqImB9CFojAe5Tj38iP9XjBs4ER7x4m+0qTFhgT6MFbN0rQ3IbeRNjnHn/
in40tvd8PQkKOfvt4W2TWaN/l+sKDeRKvFTbXsXE0SfLH9xnSsTsrdpuMXvaxiclDAkTLXoMC1La
SiUzeiQnwDjBJB9bx9IeuMmnuCl0FHtUd8ihsiVkA23dYpxvlywqZcExEIUMzxb0AfmXCfBs4IGe
+z/mMyZpY0onINGFmQ5YFM4GkO1Jm0Uys7jpIVr6YitDJGsIbaJzYg5cMubLyspbwHYvz1xi/g57
bQ8xPdrAxJ98NNjRT917QoxCZeVFIgD/zkebeonQCai7bphbeu6YdEn63ZL31P9rk4U3BwjjARtX
IZDQPoq2U29hJP+cRN/FYDMRBqvQ3iSmOvCM0V5zHqUNbEkw8HnAxwJE3MwBb4gmIAq5Jze1/zW1
w0EZQRpKO/pwPn1wcrHUZ43V0VhXtOGxMOEMic9kFMIcpwsk0kGw/kHAsyJHQzA7gUy515tDBwij
Gt5Gs7+N8Xu6sEH4olEbraxXfEO6yo4Xnobiixxg7UTmg4iphmW5uFmkchoB+Hkb584Ed5HDnaRP
ZkTrL7D7YwOFwUbE0kg/sgo78kUSLVuFOKfCEF161HNR39Tke/rfuF8K+QJBng3Pxx28U3ea6ETT
Mcc6SEz95ip+d8bbsw76nGijfjx0FkhQY83BVwOSdDEx3MDKsZF00rOyXvmeqvGNaGJQMOf4JwSL
0G7cZVyv0eagmIJDqgdrrdwo0lfv/3b5kgSCSuRkZPvfKGbkZF+fOfqY2zLETv/4j6QzW3JUSYLo
F2HGKuBVAoH2fasXrNRSsUogsfP1c/KOTU/PtTvdJQRJZoS7hzu8ax0QFcAALA4lxl9VPPt+imFe
HqNs96vA+RCxvbCHU0wugYhSO/X3mIioF+8C86bf3Zf3Z9U4uS81iGhJbkjcj4k+AAeirXrFURfy
g72UiVUWvrklrwD+UCbXnHOlWNIGoDKRRg47J9IXyDyEgX/dlUgHzrE1viYHRl3H3xkCHwXsgW7E
z2WiSReG+khzZq7YMLLXvu/BVx0imGkTUaXn6S6sty9sBKlDe2nBw4EAeXMcBsWc8400q0o7sJmm
r2vVe1o4J3wKKm6w6itsdE0QJvB8iZk77Q5mWgq2bOWXYxaMFQap7zDx8piaEgqDjpJcwryIJCNB
BVacD/B87/Rfbv6EjG/Frx0d5QeOiQ1JT24RN5T0YLZxZqfIRSGvIpzGB/2iDHPW5ixlS2XDpCeT
r4p8jWNId/xsTMYTicr5DthIGJcs8inj6THRrysxxDiKiKBhlhYb20uobUSzyTMqeRX0WXgQ/PAX
oSzZTF9aTW5SkZyVZJGEz4CfAABXM4RB2Skz6md8fxqEPFiziWYEHRQDXxFcX0aGC2kOGfGs30MG
PRgR8NM9iAuSnC9UqO7HEs74TPzQo6FoaPGM1GcVsRikHUgzRecvsXsRTxzqvwrzci/z5wU/0GLP
QOevfy8doVUqLVKsjJhRGEvyBntmOjkE75Ddab3ORf4Ng9PJulZP7FvkUxAQNvugZa8XgubPm2ev
nD7804vQ1IoeGadLlOpOk/z7cip2nIXSDM5ZCTpfto9aASpNH2isleqHN5dqKSWfqYufPb6vApuv
0Y/Yroou7V9eedYBb5zRvjwYNxyi55YfH+ElEVsSrcu0mqvQiWIgD4Ewef9DPa8BLRnT7z9Wmuby
ZAFfGkwYKJSgLjwV17AawxAs80eoPlghFD8RDdAvQUARg9WU1fi8/rLO9SXAMc8XzyhmFNqd5NuH
nFhrdB2T/ne4MvkRMboJiUCaVDU1N9RF5257YD6e5Tvrrmm0kef4gTPEx2GorwOCjopp4CI1HAVE
DCAamJW+EeyFAohNDeQ92b5h33UgBHCmkmrLrXmhb9iKzT4PTs9m/arES6RF5wFEpXGh55sRIj50
zHPRuC7s976zlgygwozzXopzScKhz741Ia0RFerE6h1FhMQzIpz8J+dh4dZEGUMKspnsEaX+8PnU
wpY5t7e9F+xwfG/ddm9vjOom+ZHlDwdlizCPwAcmtZL5yT43TIvPE+YmFmxKevHljqyjBSkNgWt7
6/zGkjdMD34ezrAQ5yVOqrPRUdedwh3hD9DOMqF7+8Ye6nt8RrxzctKQDMoEIH7SKVPVG3ZtxOzW
xTyWm0QipdNEEvPfZB2eWNQPHF4jl6wNIrLX4UXXSSP3UX41P/TBOM9J+dgJcx8ZVVkeYGcm2AGe
sMFqD+QCNq5Zbj73rvj5ELit+aAFJvEtndeoixG2ovqvTQPJomVu1WN2JL9QlK8DnOfZQyfyH87u
sAk2O8uR7wiP4rxn5iLCzMgtz8ZYO4hdS4QwgOt9LjZFFZCbkA8RD9MO/2AF0SGVGzJJIGYUV2FB
BIUbGU43XD8Fdu7j+oPo3WFvw817wvzRtp7R6CCydXN4Twd3o3eOpnBCG8m0Lz08QDt/JySd0psU
fnaxtuk63yvARXvGn33tObpSLO/VdXTC69qNTtkSp8kTA1jmFiQLh8gGtwPcnhVv8LaFCIpz8ND9
NzDuy8TaJY7nuNO3ppedmVNYAfi8LgWNKXa6zW+1p3PmqPAMe/lOL1Ab9jxZUDm9Tbdx4j3MaFKM
Y59LMo81CNYWXe57NjivObMLxVx/TwBLt8zeMY2eXc/Ah9+rih3UOGURhBv1NYvY85B1hJTbecuk
5rjH3ZJ9DlQL83O/xLxykyO/zqkTFoQuYVTfU/955REbYThdc+6LskvrJiQ/BAdtGOs3iX5oYp4w
fUJ0nTjdSvjr4v2DYwt0hNotAEcDV/7hvR9Kv1Vv71nw1MArmpkUe2B0OCxNAt7BCSGlEdFzCCyM
rXYMK8qRVMx8yz85PqL1FPu1Vf80cEF0wfvIjx58+monXJSrJ/g/Mt4K8/ejinXxBsCxniwYMKNM
zvUVwt4OcO6WXZkkwh4R+y8GMVYGTPyN2V+qjNqnAyRGDNGZUJTG2ZGsI5pGWsCY5NcuOdtIL/Jp
C/b0srxkgYDGnKo/GW5s4y8VwrL7rEbg9OzEaYK4x5HzrYKV2WgBzaNT8Y9bkkkZoQvnTbMNhc07
VMSyXWdUNoSiAYSw8T9kIsPo0Q+64vdvp9bmivmvPZfn0RyGU8HuJeG9CZsYStaJrPtXmn7yYlqo
JRTuT5MwdIcdiU43YGThRPnijqM83zjbQjAzc4SH4E+IsHFuaZu42irVSpLxB1d+R7L74fNLlG1g
//LHS+0jwx7IKmwHZdEHiU4+Vfc2S5Y2MAXOVwCqm/aIPl6KHnpLu2Cg1QvaaYVOJmh5m2sYsAiN
SpS4RLmgXOsXOfl6gHmMc/9IbNoFEpa8ttDEaPXGsBGsr9MxEch0DipiS7qI0XDvQwQi7dEMPpNY
WtDUpmirA4ZUP2Btk7pa13THb0RfFclrbMqIafNLoPyiXg1j4spvpPKAo7/DZypEhWDb5pYT83vQ
URUbWkM4tRBg400Opi12kRwprU7aKnu8qa8z+jP0pTSVn3uB6E8RuYNtVIC8P0fZtQI8/eBAWC6q
8C8GB8FyXRIKSsyTOpq1L543pOFkJu5+xua/twdpHNgSNVqGiqfAHeOtp+u6xwpWxuysx3+Scjte
6cOzY6+XGLcOrqCKhtl7r/qKhU/R4tUcHMqaNrs7lLQ13+ZXY/jxxYgEraUKjAcQ/J2CIMFjFfZF
qs4xo713GzFON0bE8onm0qXywWMu0npAYRPO61V3geY14MEPybRZtM/SMxluvONvsSgun9PoWT6l
dbVILkXgfn1rm+9ec7Z2LLee6eLlNwt1Kx+MH/PH3hHvshpB8k6CJbhrttAdLEUOo8lo282rxYhU
A53Bvl2zyBbaDkzUXmGg+a+d6ffwwI3g5pMj4SDSyE7VLvoN8fcUMqBi1TUr/lU3BvtkqIEC3pBm
SIVi1xBIebsAiFDli/I+BBPmaO1NyCg7Me/EghJsvBlh1UAdzEDztHIc/Y/N/YF0hvYe01/aL+xW
XGylCpGqSx7ONMymwroiGibKWfaNB09Haw71HaENPnzqVMrXOlMnp88ivFcE/Do7Qr8K4SiJx3Tp
ZuNfgk4xij6pKsIQVyb6VJ5CIuCcg9YcWQMQxgvWwcDBEZVZ4XVoW1qm9VsGetVpUzlgNPVEw6sJ
a6sHshljUm3YDj89mCtM/zKRxERzeK9fC3ln7bkhxepPXWBsQaZwHXmgOpm3QFV0pfIvI+CTCa/Q
cMKYHVa9PkCRm1R0vRDeASrhekmfih4tPda02hAhXiId3tRX3MELByW2fvgDxO8tEBBjkm2Pdvzf
N8GckZRqcauzHZuk4b5HoJxzQHs7W/DSF/8YqjbJ24sYaEf1MSTE3TMXG+Juhs8zFOmUz4u5ks5P
7+h/wXIQjaK4jCabhe71BZkMvLQoESI07isxgzOXHZFSMrgg2598BsPWG9AAE8Y5zYIJ9F6eUEKA
8lc7FgxIl3J7gYMYE2UWxiIdmPfZZ7gfJwP1h3YZRocZGY1aPnO/klcacwr9ryIGoitzyaW+mm0v
/NewXabfiNDhx9EmASSFv2hWdi50q5rJnEy5oNOoEUTFIIkNp82s87hxuAAxUoFxENlRqLkI/LTG
5k21FwaDiqmrIsvsZ9E8Z0dZSFPykNA4pn7ggdh8IWwUhL9iDpFTSmfiqGp2KbhGx6XoezH1TKV6
C5ttgJAWtRn4l4VHuPpbpWebNLnRT/UM0JrWrrWPQ6ZRUbX8viHLKA/AkpkFzg2gzGmre0SohfQO
WJbULkJV5p/AgId4bb1nuj6L2CJrMgMNRndcMm9ReVGlAxG99J8o+UcuMHkwDafXFRwXqkw2PAoN
EQxEhYvJKexbmvgDBh4YCwwkuA17bm9J+SWFzxivw6I7Ah0SmPml76PtUWiOUBgP/2xj+8G4R5+l
8S3DhDBD3WqxS1um4r6TM9o06sK8PHCSD+0RxjP5nJD4QzDq1DD0ngVWc8FZ1+hRKp7SQWzKnFxR
umXxAI3zPUbtWWsYqm3+JH56fJGgTTX+acTJ2MKjcsp5toZFMQfttEWCHCHVKwdcisn0WtnU5kND
2hTRQQ+DNCETIHQrph9yZLx0NJCC1NetfRPaUt83QbTW8OMEbpNmpnIAoRiXQM8L95yNtqMWv+pn
lu8TgEKUwyNk2pVBvGs3IRcymbDGLyDmpoM2GhJR2JQTpDMqB7hj7HkQqKp148o0U+FMj0V9TJol
/WV/gdfLVXuCSFmFhwN6oQevuUSE++/XaCkZssj1Q737XhFIToiXkNG+kBK39J3gsY2EzU03Ae8z
WQ64pKOLQoiMVn2wEFLw34LeuqbTY5roLS4qNp1kBBb9RjcGAY3C0IFbjjBwH7J2FzPkSYDDUPwO
lA0aOnCJ/804wHWEfAEhtyRVFuwYL646R37PXddHJk+UEU7i1N/gtphIY/5t8f4JZ06cqjDvK33e
hqSYfBq8iSfEauY+JIFgQdpdiML2dUZUORCTiepdguXkXqUDYW5IRmzEfOQcRp99aKMG9NQLpvzE
O1CTfrubgdF+txL8tH4XxPZ/FL8Gc0ezAFykcbTLIyx/Xf3eiDsBc54eY5z2daWfDdEzMOffJ/XC
O92OQKVuZvx4f0LnS9mAe72EKhc8EKcWoT8MXrt8OBewZBrE8vApwa7wc9aw2+WydV6ZD6VSwelZ
zFlXjBTY6IbrVgW1ulgSNBg8XLdrsm16NSuyrh8pRFHrgzCb7U4BGSJ3seZ5R30ojPShYUarzFjX
L+Dq2Imx20ExaNrxTLcAmuq5Tc7s5wiPRvDODPjeXpFK/cZQGry7VP3sBClHuVxfmEAp9Zk++qEh
w5qlH7kWHhWQXi+PqFT6WnyThk18xLfJxLY7377OTCNiEdEz37Y2E5rDPZZpuqgQmDNeGqfsh9fq
E00lX9fmKr3mGtjUYtLLxv4CafDCLE61vO+6HYAT/t33r1DWsvbxDba+l5SyK0VkgDZbIRLge4K9
JlLniUAvVPYW/y+KBTt9tLAWXZx4krVEMXTpebdjBLcdmSPEpzXGOop8ES9IqyDzArGrlDhiFmB0
/Rh8icZBwWQyY6ogosbNPBy+LhYPSwEt5nOjYh+h21Xx4VSR+DJnHxOiIXXH3p7i1GptY/TGeX+2
sUv7ijF8rdmEJGMj+LHexJIjswsv+PTT78BoMRIJ6dgRA02o3PTVTQdyS+zRpe7PgkgRkFWErcHX
FTJpU3D9QZz4b6pTGL6IAMuqY1vCgCxlp65Sync0q3oTMUESo8DGthOGxcYyCbETrv0Lzm9rtAuF
CzdTmqPo2FN8MAj6KTuXw6Ls/0nFTwiPquFdxIZ4/dCDo2gnQBlKKp5C2YnN9QVSDfM3t1i1JAUO
yxQt8NcljxFf3/KFGt5rQT3a6tJlD1vxJWndp5IbRsu0vJSCHW1/k8iT9D1EBVfYEhaCNxDySUia
JsFmZMNkhU0xBE4CUV3MmLot112GEmvzkkSYLvn1aDzW2BL2pH3tTLQ+wmTBR9Yu/QFuctqifElg
zON9UO/R+Guxa+3CCufaadaz603j3zM+A3WCiT/QMPNX0Gz6qnsvE/JW37MkXaejFaUGjlQU8rlv
E+8TucIygXzDxtfgNk3XSGjm4a0Z6XtJi7cGdYuYh4UFgYeuX0ld+g++UquzU+0Bw5i9JIEWehVP
Iy4iZyekSinnNsZFePl9cAyfqtmqGq4JfzoFdsRSiTfse3ursxJAlpO/JXAWk7+9GAFPZpp6trDS
0Vbg1DHnwedQNucq/sccrFwceB+zhvkVOi0fXxpBSzCr1xEK41VvdPILU8xBwqU3REdq0o5nDcAm
1btR74zWujCkwuXn2LKolxWEpu6ByNkzaWbcpOVr2FM7UgQwJl++ObxNN0nvw5a/PmiILlPn438o
xo0fVlHm4Skm+4BA5cLQD9Hg4X+dK/8AR2sOQKqhYE12DwZEjPqQeoXx/0Q5AH5QqoDB3vn0hoF8
hbk3h3nDuJhFypW9M0yPbMgky1KCWeQ44EZ+5HjjQKzy5dAgEZ7YM1DKEy/d4BJ2hOqlGX8Hl/CG
nhEZvV1iQog9/nePJRThDBKriDGk3LHWHGf6a/a5UMzUBuoTBQ+KAgOzyiKN6Sn4ejAsiZWL/qo8
oPCHUVD9KFuotk+NyNsQopl1g+Daswfwuqxg+hI//WOh8wiBHZsz5Jj9iOyzlqwhJ74HRHgtVsW4
y4Di5/MQvtOPc19rJzURraeUgVf8PseBsSI6DbSSsxhCOjww0vWBco6VPcIrmWkUwwFqg2+voNT4
c3T5b+NCf0IXJVWkRJQ/7CkDkyK0uiD7xYpqgBOa/oZeX2kcHZOmGgk+00dMLBk6IhjmUytEG/YD
XKbEjZFTvzuqd7VcWDDJiB5hnGd0HHwwZ9H+Swibo/84kETf2jdidHihg5KWceX3DH4L744a9Adz
Dabw80vF0HdYzNvvIQTS0Pfzzjpr29w68ipXxjYwd3a9st946920elVjeHbX8Wi7QIDZpDAK+PuP
QpbqGeU1Fc/gfC41sxjlJJKvmadUdGTECvrlJdqpKoyMhEwa3ydcj+Alou+P+RhV2xGsF+oJHyf5
RUEV+WaoIqD5Hq2NB1Z3IhM6OQYwTDz50TkwsMrJoil2OfEFj4jHI4JbjpsHiwY6JPEw/fUKBdKG
VLJCk30d5Cfr5xzRQFWcFIjbxV75dXGtJs0gU1bxAwDoV405lSNWCAxXu8ITiPjfGDPFyg+yKRmx
Nd6d1AnrsmZIfRZUC/mOz3y4GT4iypqqYvmG8BfjXKpoFs4o1UBfEiRunhbTdzsRntLRRMKZmOwL
HIe2OD+UuDW/XO0EBU393S6kZI0e+QzaDFeORhbfAko6a/FBn5Kh/XB6LIn3Em2iZ85oBbHmAAgV
N5lqGP+nUY6HzxnDDJ4s27vSLAw8bBl/wEuC48YtBPyHM8G8eagp3hMd1SeM2nudoXz/rMzw1wqj
iRH+QkLKDaKds2huY/YJAmwJatXirZR2k0Fb68HSQlLcnmvqEamdW9FUq2cZoEKHZzrJRem2ZTrZ
gBKWdAxVQMjhZ+sGuxjUS8jvgMTMnKEwEYLw9XDq70nteiJlVVLMHNw6diiFWjgkH38lWfPRcgw8
wiXy/B4pavMEACNNe/b6eh6lyIKqCQe3l1f2DkUaDfnnboTsL4SZHNpJ9+/a2odQmQNCckIREPhn
lO57VpUfuvNptFRHO5imXiVLQycvBjc8hF9ezuZwE94BVvVn1q75MZwAkwq72bE9SAkp4OuWpqHH
0p/HNT5TxsWHv6/3h7+j9YPtqOHircQm9X1aONDMujMZCL/dGh8nDbH8+L2UyT1zXmBAHxAIoarV
3nds7at2x3lC2Wt2mPzxkGl9JAA4fPn07wKzsrY5R+yFr++lf+2YkEypSiVUq0m+hzaVW8T0oH+2
iSW/Vzx1GMsN8qiCumNgj6KpYNN4edHyUM+Ybewde5ip2tJEeIqBB6oizOwAbetLLPIMXoh5RG4S
9dgwZnKsviMKVh66QYQwwMDEWLyG+WfOyiLuKf2DQ6Zfo7frqH9QP0Fh/VmDK13DffmX4MZDh9RM
tUdHUo/CXoCNJSjXqr7QqSWVo++Ga5/6wMIjhXg3T9gtoghSLoU0rcnExLC4mgPtDLgFoHLNK8hQ
hVciEtNB45qdYjfqXOzmTHtlt7T2kAVB/Z4aaH0zbI7Q4WJBg3X2IVZ/E3M5xP+SBgMcwoVxXonR
NbE/v35C5VhBarJg7HAv2ygzVxgC0qgO6sF6rwusniOXi4mpZXL78FbPmYp5IW6K2HMiObIZKcGE
zDoobww/WwfuUIuXpvLMjavVY9syz+UjFZMN0dS9fmNuVsc9Lnh1q4j3fcRcFgMr3ui/eHW0z3W5
LYcVXj1YoRjfzRfL6Ogc/KqEPTa73ryVCOa1+B/yHOk2+lwGAhC7HYolBugwHqhRExbSw34o6P4y
5p5Ble29Knv4VL0whce+iuDD9af5tSWsKA8QA5aHDD7+DbiTsJX1aTDPFUd5XU+NegXMDTWGjEW6
JvifoRweM09a2RhUgiyTDuN/cenOj4O1SqRqsshzR3qgDiF6kKrJPNKPovN63zp4nr1Z+phdTwLg
CNBKBiOPFMDCZiJNULvgd13idekEIFVI1ydMCxtY2Vj7F6N4NWy9J9Phya5p/sRMSxPyeVTUcYFP
RMRhkaukC66DlpjCpTLV/0q8GBG/GPshRQT6xVyZXJgg4ACsf5PQa4Apb6RpWl5OLhFVIT6ezAQN
KmVN7L6+Iz4bvCNGngqJBiEadPjSUUiAuHO93ym0Q/avsnffw50lMStdDDEf5izZySCqfL+gXWL1
Z1Vb6T2Vo81oxDKeleBSunTFGAyfTtM+DdAiFvOWuH0jRqnV2+uMXlkOMDKZo3aztN6xFFzSu7Gx
CcyWWHkQbtiCuVAFhNgvtD+mtg80efJm9bUyI0vVMQpzond+xDNUC+ZkA75hyQzj65cMa3ohJ4Ne
7R3GX1IEFz24pVe2AYL7AJU/sgV982lJoAqpRnATCKfYwJklokO3vcMRaVhi14Q0VUidvwS34mfh
WPbiTVJVrmJ1xKBW96NmmJ9R4torGZtbFW0sJt2vEEugU91i2SZNq34LXN1NY4NCHAEYTLq0oE1W
KFA/lJx8nQjTsyYYTeBmPggJKvVgJ9Y9r3DuBxdD51BSEcADtSmp64wg2s4HgHh4T1v5V2WVRwzZ
hCBQDSYfwtdG3jXKUupUXycg96s89R3teuY2x8+9rtf2jCJxIAo5UGdaeDJlUva2H4xish5cFvgk
bLGErf1I+kfjK+ejqU4Vir6DESMhl2q7vZ6GvpKv0PyM3BrFeuSp9ZkJFEzXIBhpyTp8ItNr+128
X/vg7TT18VvdRBOBcwA6olI+6XyROL1a8imIPzSZ7LhEWvfrWAqdGs+fkLcmaY6RKiDW4zBalhR5
qo8J7nCLYQJz5ixm9CSKeojqWxTO2eeswmNwUyFnCL+s1x6ctE+vr2BBD4CJZ5SsOQqjZsYhiEiV
UziEFiPMu0NdM8UC51s5JcHCimCPVG1mvpdhtzT5AimJKGdJmu2yBi9vH34poKuEhkZFFCJI9wv6
FrDnCjUWp9DskHbLT7Cg24gal2MPO6OEGhFbLrR0xqTkELbO8FchiqUCAHNtffHYmNfajAYIQ1pL
9/h8/GkCuE8El5yqbFFYlgMCQiLSxeueRm47A6pvP4KjtziZsGYYd9hwoncwhPBEqL1Gcy73zZXd
ON6T1kfgKoQqHzd4+0C8dAcyHdpomesekieK/4R9j/3h7ZeI47AYCf7gRfDMiblSbcZtAhIH4o3U
KWpXBrLYhIAQ6S+pxI1tf2cEZTmiLKJ45Rd9Wr1StHXLI4imOSgpS7BENOwhD1TxEWUyVdsEYmhk
wRtKMTV8frijgDnc7R6Cr1zQbdqkAnXC9zPhBAh9pEA4XUDWYCiN/adxqy86OdG9A39JbwmUm1Kq
XozAF2LhGhnYjAGZz5twpFmNWRcaH6JKcGzVvdRY5cbKbI4wSHK80ft9qm+471xDfpfzOW1plq7x
I0N8wgcA+gIf619cuKg1D1+uBcUpgbVIO1DdmmNm1iQfI8wvSGPud92cVPQer+TaESbOhhfqsw8b
iHA2DK0pFnW81TgsdspC6zwOV/SFhBVRN4H4wFjg0MpJozdw3k7OQWADCM5SOh+WBUQjOzw6XBpj
HFS6JXcS5EUOFjx7xCGf0U9q32jXm2TdwLg/+HK8B5x1LBuuEi0KfwrtexHOGbxgIEleQ7tvJOQf
5IVcd6xAWFb6lEp36PNozdS98m8EicpQPXuG5BnvpYloJmjOoPa8b2bgN42fJcAYBy2HGuOx8rop
tw5Ti37P7yaKjrv9AEWBTqZlo8HhrvDcEGLyu/1w8nu4AT+wH/ld20qPF5Q0FpeJS/sL7MFUTKId
6vdMLO47PeRobz4aFI7IT6QHD4DKVjoCHQBtiY/jhTQh6Wg+j9GqJrRMe/aLZGIeRe/1QD7FnWRd
ve7tQhZdION46rr6ly/wfQaYWqj3SYpWHB0sEzpALq1oIBUJHOHMIxbunBUTWLJZY/hCiSVkXtk1
lAqHTYSFC8SBYIyp8Cf8Vom/pOmWlyLBHXXRKOStem8i+8wbFsA01VsZCWngWEG1MySAKjYLn2UH
TRdJiMZcyfoytLhBtZwlFRwdaDdUuCpXTrJSOW1xnnOkCFddfj6lOdoeOoubqFJqF29Lmh7d5IX2
KQ1l0Il9Vpw0usIQ1WxB66vAgxssTfJC5Lcv81U+lDMvEgklsDDef7s9ltjYWjdTNDv86SzWEdhg
NI1AJ2EzFgZIg4rTKRqBvmCav6EsgikqVLofpAc21uqMPnky0wO9EU9asfveJDi8kL/RYSYW28cS
4kO1b7BXoAAKq8uE2H9Lf6ENIIewqnnVMyFfjWFvECu8G0TwMaSj/hmj+hMVVh0jeNrT62vSnimp
0RtUh8ErF36lREVASZZPi9BnF31QCunRLQAqqfQLB3xf07w/Fe0AgMiu0fGIQ19SFiDZIwu5hZBc
M96hYTJhMBs2p4sT3TwLF1CpIW1xQn8s1CSNz+QFQBUDAhZ2xfF0QPOjM/q2hITkEoR7U4N947+k
9yAm2ODEhj3stfeeLYILYN+QoMZg7Wj8KcvobUHIeNXbWW9gCehyeaA5mJEA5CKz5KdJTBEmroxE
D+j5QzQzMSmY/u4oZ5AScQPYJvBD5zo5trJcdHtRy4DpNpcWfMfw6zFtyI/Keo+RDhJJ4D3tcM43
YnV+M9xB0bP4nc4Z7qZMREZo8U9vndbc2Oq4xcGtGR5yLL4wd41qhJ+VWK41+iGZmxqes69WhJsW
mzEePEj4uDtcNBDUyxIaTppD1JlQTHzbfjRnOpE3/r/3t75zCfy5uFq8kFqqJFGKLYm/zGOBVePD
+EKgrLRoaPQZ6OwDhzvHp3JSmglHLPaPYgMRf54eNJ8CxDL3wXpqXXrUhBCZBEgb01xPtqZ5IP4g
N+L9hDjkJqdoPAPnzU1rJ9h4Qdky02JX2FR6wmQKPwwEaZgpNVN+NF+UNrX+b6kAgjCKSV3JoxmS
NUwxq4gvwFdnroe1hNZITJHwdestz5QHxHnCK9wPe2Z00N/hRcQFBPpGao8WE1gg1/Ken8PXNhEv
sfaaFTeV78w3ACvG2o83hzE6ocFnxOvM0cZOACnMwQgEz56VrQD8EB7zd7hoFPd8h6z18VxglIUb
Cf7FUyA3TPx7AILC1SSIIIpocY+RkUmc9LQQvFewW6g1mHd6ET1G9Caed8lE41Zyz5mwe/LS8RNA
Mvk/mQlEU8l8D74u8r2+mzekXwZmi+WCNcotQ3Sp5NOGVzF1WIvca5By1i7LSXxtpsqYWeUkB8V8
8q5F6HNEzeci5aSPsgJRktV3rEiijnLZa+FEDB5h5mELDXGqPIsnDDve5I44YbCqgiHGC+YEZQ+S
yv5ubNnCshNu7PkUKTG/YHRSFhFza2wBUBgQ9HRseH5x1KBaQDOF7we1A18aSd+dEowKkMsAPgF3
lSS6d0hml8fUJFt8QXgrKVG4dyxobjMqBb6oymK1YOxwK2JG0sE0B7W3dHsxIlrMWdKg9qzkhmVC
wYe9KYcE/4DrP/eUAZmvR0/80Rn1FiuUOGtuE8+Fvwh2iUkXPycizJptBs669bnXqLpBtL686Mw9
M9bWorVk6fkB9SIuMni5QNUAaOCcpUxwA2JxsMDzDZAPzKGmo6LdYt/CZvvBK8acf1SXJZ4h1+WF
LeYDFi6Wy4AV/AfXiP6CUQ6eEEGgrFrUiW+PhIABcjvy0fhiEcclYiY0sGGGM74hKmfMZ6FMEG3i
fdKl7Cui0GGQhEfx377qEEkyWMuiWH50X6/XYmq1WNoUa6zTYamPVmY/B0rjG/JZyCC0xKswea83
pn6wXjiwHrUWfPBA8DdDWcjuVRhnZPenWnJUS0DY1ZNhjf5C5cxV8b1l3cdeyyTbNJp3Ggl6hbn9
wvrWxqxWWbwTlPKJJnA7eFxY3FZEaODzwxbD5ABa4lZeEmfNYhwMJyNk25gRKB51hGEw8CiyTUys
SSL/RckHkVj4VrqBrkVIwe8keDa2i+HC12S4B5dI5PMTju5qmFTgtM2k/9JgjAtk3u/xL6QfAYe8
5DLyJTQNcJvQCTOiLA3v9d0xcEiQVnEewhWhcw2pZqYvZ1MicPLX1FKhuPgh3QRBtQ2tO2u8ikMT
LokJBTGGkR9J0sFuQkeVwuSxMu/0aYSlu44gyQmYd0bUvaynMfJQmPzxaOxi3ocChLs6kTc19CGx
QokKIOiopVuafjbmyY3LKTCVQmDeCECsPalifHGc+VgJWOMlu4ZT/MX2JsXzIXIBVBWSuoY5CW2b
wjdceeZd2Hz+IQeeIARyGWh0FI/cbQJ4mLQjekmEE4/ZfxYkMDjd+F/lfn8/x3QrId9mxBojqD9U
3UzswFIngCIoTGq633GHHBcNOqEISIn/ZWtlDiGq0CxT70103C4zvHYmLzK9Ge2admhNLBBmgXcn
7DJn6pkX6oAFviTbz8O6v09M3+8+03kwXsYz6WmesAiA+abCz6boTzLYtK9fXutpOU1nzYSb/P31
YXX93mN2asw+zv24KGQnY7i5/e3hVfHqd9ragy1YIGpON0ywvKi0HzxHRBC4uLBWpLk0x+4FpwmW
CN/jN2VymcF1UKKxuXoh7GK4JXXWvzwuY6ftekdzsx+xsxOQTHrjz3tFtMMk8mzncZgnY3fNutrk
xxOzwCAXC8ZtHGM7Wke7ipx7aW7yH+Ucrc0V7hOb11adEi26qyNmtb5zkhB/+n/GjhzDrbogRogN
A1qTHFGeuv18HbQTS1phnmtNLPUGm9Jf80+ESk+BnKDdrKmgKnC02Z1UknmgyMaMLXF2zhk/GP9a
41s2di/L1jkd8PMa74TvKLqt1Wj9uXxXh7U1FsGgxTnchmCd03QqbWPUh0SPX6V5fsOfQjkTfwUf
Jz2ya3F9/cFIjCd0usRgUYrTkTDmxnACw4DUTQ7HRn5H5MNN/OJ2RAVxfO+te3moTj1vktecSCmR
7/at5RZb/muDxdzqJYwYaKtEbwDlMEM/NbOPjPzzq+B2ETINSUYRz8j0IFT74CeMb1JwynBdnGT8
+s9XEJVhvc2n9plPXFATwNN83JGrrkZuv8P8H06SPuLxIEyShAPCnnEuu6JLW3yf0kxMcpwoGZGy
ISHM7ySbPes7XyTaHUDEOE0YwaqEywR4L1GK4Rl4N/xFXB48md+jA0UErwFGx15MfizLjr5+dcX9
b8rol4fmDWuaD93YWIiMTM9adRvJzxcQeIK9u4ARoMBEm/H2QVzJMrF92ZPXAy/WL8hj/BeeFWJM
zEN8rq76j/HgSuiJgFw/hObRMtGQ83P4l5DcP8ztoS7mX+d+I3TC9s1+AN23d1CK+s6Zb97E0b3v
gPMv2vZ1p0yiXKFLIksovyhbtJX4jTHNBwRqOpQFzGLA74EoUDNwSnIkBPA7u3r2nVcnaUufJGqH
Y7eFWCppk4/ajPeftaGJ5kw8S858eACVh4Wbx8VOYJfG7xMrg4YLXcgJi7M7wl+c3aQbTh23L6ga
eBtCI1FU0G1Soi+q6WgV/4Exw/yjwoAkN1A6IOid8LkvBRt5l9+5TDpBwBW5x6+Hac2JVY41lrDJ
LMBfzJaFywY2Gwyf4iaC/9/LI3PKWpkHXOs/f8kShsScxhdWmHhglNj//zQW71pdIR7wmN+alGOO
81+KI+LZxsGOuKkJXIlTzfAb/7V2rZtstSUmLDNYtVnlU9NDnBPm3i1IPi0ew1HzcRufpiuizKbN
Jphr4Le/r329V+7lyV4MS5AUNz2THWHtenyP/oI/0y8wGLpE0gSM/6Zv5duImc47gwueRFUiOx3X
1M8/Xksx96yf9J6o60lHSTEDuKN7blf6GeL7fySd2XKiWhSGn8gqGRS8lXl21uTGipoIKIMMAj79
+ehTp6tPdzpRhM1mrX/9wzbdzrzzRyvcDMbn5bE286hmpIPhDu4d3IasE4Tkhw55DarlJd9FNPTi
2AXl12vz2qC31XC6Xb/c10Y5Fq7gPfZIzVIzWecmNj+b5607pCvFvCR2fXjuBFPQX9/Y7WwST7lk
AfL6FajXqtxmdoZl/fK1luCyMybZZmvAL3iw28V9eV5xzurfmp0VTKlZ3tfCsd4Pv/3l/j3jsijL
33tQ4rqANgg65bbDgainDNUVeEy2YJfR+zY/MFf4QGDvl69fYNTJ5rEuAvhXrmw8b+9dehN03MLO
bq3Njtk6H89RHSjkG8xO57V0Rdk5t4pDjt7L6v3n7rHBmsqb//QqHovoP7UcdTutf02LDMuHOSPs
NGp0UsA8fmfixUSy+EB9/2nEgwLOH29ykl0XYf9ZTWen1xAx/ZSNRlcZAspmScARWZmEECyQInIT
/yoNnlX2XA3riV9XJp56mfBV8nSERTqshuk6VXAiAlAzWzUkgyst10yhPgrzUyLb9PtA1WklHzvB
H7DykZ3BjgLjbhmXIRz8YVqAjpKpsrBkw1DGYZu6T31GjSTV9AvYvpiYLOHpgHu/cohcuMovxUAm
0iy2QJBeCjDjxIMZxW3Fzoe/WcstSv2znJ0Y8kGyEMbNmNflu9XwZSPAv1cm9yEcLroGjDdhwSqw
HoGS2QtTMCqPKCQD+yWQJCgzS+jCzAoYpY1b5BRAh0fNHaIezKvxxu7YhXlnoEBEwzBFT+MGbLfH
cv+I4rUaZpf8NGyq6+MvPzGlhDXCTvmyBYTZGGDQtQD4wALFMRfJ/eb8KwbJpUPekRo0y2NHBFef
OJzaO2CSsYQauYQqsWSH1dieud2AtvUWF/7cyZ4BaBUIZC5gL0XupjUdNqXggeUC3sKEEbwXyEy+
YRrTqSZaQ9R8UIfPoP2OfPYAixsB6ZEN+P6in1HWcRMBwX+IAoDrD/ud9rb3gYAHwQAUT2E2Z874
EXA97kZF4JOuHqTsZSVgXzbANxg2wCCDfCjKA0AfW0KzQtfLuwn8EKC8TDYFqQ9LrgEXkyVQjo3C
yMHnkUczh23HhpypeJQtVT1NVsTHfBCEBaftg5qRF9EBCwBvgTYYQIDxqZjQvG0awuLI83rhw0Md
sTmNMUCXEBCq8SCfL/Q+JXbeBPsd4QZwE9XMcKhlGxo96GEkMehxYL207V+eb0a2dwJ2hl8klHDW
GuZQpAgsFG14/8Jim0024mMdw2IFsWUoSU+6kcPPbb6ZOB+0B6L37z9iKV84CqQuMv9Niv1j7Y3/
TfwJovOWW+DSywgpYOoGmTkQeFufulN5SFbtNv1m/Z1/oFCNvfCRpgIHT24CTTDAJ4/gmsjFCSkn
5K4dRnZafaR4QQ4IttIva5uHLqcKD26aPQAUNAyPQ0MXqhJlzYPRetu4nRiiP/Vqu2/HIbtCz/F1
3hRbRV4u6AFFBmhOXdoQ+lOy7caqCYCgQ2GQx3/0ZQ8F7qtVAlejE1wDcBAhRbiolOuoAB4NyUDr
z5Tdwjg/NSWQV6UnWVBYfaIrKKUp+/EEyG5PuydC98Wwe+xCZBXDAQPXM7k31cair3mxNYUzV1mr
2zwkGtFeWLL+0N48BRI/8d9U/5n+uDGD44n9+On+piHAOuV/5d53bwg5taN6Uy/HZ4Ko8JBRGE9/
RzaxBZLcs1a7b4vRylj4yWHsY4QTtmZrPo+fMPGfPzGEZDpwnv6MinV4XfBcXVwmCB8/Y8kKek3A
3bcaCA5uEBERFuHdxNAhjAN1Q/G+aQksi3cL+xzS9LpYAZgfdxRT9N/Dhew9dZ/8sGe9OOCFm4f4
7uBaM+IiDH3QuZhc4NS7Q8SBebqa2q1D54Fu8npfkSOylZDusYvdt6RMrXBBfBLFB/3/KNo0EoC1
GNj80o00P+WaOlEjqsH8WJ3z2BYcK8PJH5TxaC8rG5BRW/AvZwrgHZjc44jJ0YHfrQxfjIYs2vNS
e2/sCnoq/fr5SBFr1e6HJ20WzgNiXkxRx1ql0AkfNp4+nYWerIoInRAlDDedrYQqTBHmoNviIqwW
/tPqrcot1/GaWrvwhBv3KK/NkodbyUwNp3RI3X5JSc+AxHwdGnrkH8TPZuvQ6tHWm0X0dIF5jXqb
ukCyFHBiILpnd0Z5ShWuVmMkG3GB3AhqCOv9oty4XHyb8AUBgFTwC0Mi6vUNW/mwSTBjh3eBeIbJ
VnFUViJ9QxMMx/OGWhGjeNG+65Bq7TtnUaWkiM25Dj0e3z/uy8FabCcYbcSGSKvx3KvoBHhQsRWB
7R9jozXgUYYLnaerQfbR5mUvsFVtNCyTxpXHC5OzGZGcOKYsjGhLMOW+pvnxmKya3PIx5rdPrdWS
Tel/rp9o2DxZGyD+BhTB69w6W09H/i5SbYZ7NCa12oseEuoqTiYD10mJYj91sMV1UodgF46ls11a
YHfGJyot3BuMGqYj9nyewLwM9twGDnX4tCY4/i/Tn+5E4M9DL62Z8/QTbJBYsMSCrnDcem6eNi2Z
Pree2P/+pA5mlTajiSVN7nLQVLgfy/mwZIKxsOFjpgvkUbNtbasGmzTEZG7DaG6JbqOzD0LgGNy5
VRs38u61tahxyDoa/OBGDqqFEMZDKOoCefC3px+TWTgzE/u8LjBnQp5xKd0mnNpop+2pO7UOnC9O
qhhSL+mtlxzlzZhuVuhPt9RUzJceOjJgfbqZ6bg2OdJWXr+Y/93E7/7UOK8NEJOJcN6XLbRhdnVL
bzGhm4vT3SNxHtrEsXEwQauc56qFDH3FhVW4dEHj3/kbAlYGWH7vd39IibIwN1Ozx4YYNFZb0HrM
GIlxRQASKFkc9G4a3AwOCE8tQqyo/1AzGIwNwXRK+6VTX+5Uq3N7c2pg7/n7cDkIPn7DNlH+Al4q
zjR8/HV/8Sp2FteJjSibNVc5iS15d/cVPPU0wslMe/sMMzFxG2FSdvKntfCx8bdmIfIsXXRTlghQ
vI4hmynpr58GmXjOKS6d1np8P1xRYzpiKWZvti7o8IYu2SiMVgOYX8IENQjIXkp+4pXm2y6J7SZK
h77PO7uVnxyUiQmRS7hbxc8EE48Z+1BtDNrkWt3qpyHjDwRWgR0klol24iH3M157CDEz730ro2QN
lmm/t88oszA4QxuJcNZIwiLsxzNjnK3OEviw+DhZJcc+8BVgYCumAAWmxRYdjP7IgMqtdvltCNgj
NDFE+sUcYqlsWwPDtyj7Hr3cl+WONbdiskFVssE8Fvsc0IdLzOWAYp7p0nX+1yZaNTeeX/luET2t
0bu+9qBRrSBSoOmmS3IFkyW6IvaPHS7otfnyZY2H9fGF3XvLMLGJnm/twR5Cw4iDI7mYoAh76fgK
KfbTHc963M0yIAHRInaG4tXAbo6F3zj0S5JK4AOJaXgyLuleV6pDVzKlsFwXYXxKvwRONEQyt7Xe
q2qHJtn+t6jC+0bwkzXV3uaxaVqLybJogWhHBQCBGuCxC8Eoyo4EoHmDe9+g2P174mD68wqJ3mNV
P/HV5r6CdhW87G6dEV2IgnedRFjeIHpmv+n4QZIzTMVpjzM6c9l6HXqfRk+JWoJY2EImDl3250v8
xksY6Se8Fwvq/UG4Yv2R74STzD0EE4br8NXv0q+zVTpMYknCm/9Byhq3GTJrUEyAVdjPSMDO4Cbv
UX63NIOcgvb7FY7yx9XDQ8blntdjVi85dxssr2Wjt+fOy0pXT0fQMWHVzhbFsHF20i2oogkPV/x7
O+qPdBKiP4Q0rPRXmIVI4LFS3BBYfGCzMog3CxtYXpmmWlDyDVLVtanVr9T1c8eusYKq2uxoSmD3
MAlYkp94mBIsvkxvH78LYp1GmV/5trbmB0CIK/Pcdo44VH/e6kPx17oyj4je7AxYLR+KDnpSPeYO
DLEntD4e9B699Ae3OOCGa0GIc+8hLAguoLpWYeli7X3t1v0Kyg68h+arug6bv5DHgUuDRbFizoAC
Cqsc060teYzYZcsh03XGaFE8VKdhPfGFVcuTO7Gnh3sIbkEH9b6CDNBk0Z6OCrKnPgdLb6wXCh/I
aWOs9p0HDmiY262VGwZ1/hzuPbf0BPdGPCaqk7ClF0IYvkBbqD2gruCGRbOHh9Pi7ABqJdMfGLMY
gNCeAbks7Nr1hBVc0Om6JempseYlaQSkyU5DYjhR9sJxkXDkYToDaGwcpHYMqGZxUUcIXxD3cnLD
oOCh8jFw4uTNq8ZC60DHxh6DZyZRYF/AYMBZhFm9LnRRvBIgH3+DxQZfinBgdmv6O54g3REWmJdc
0v3dfG3zb1AuRqL0KQBDdB/pL4p6CgWNZyPh157O02uFYwsSGJKST2QKCFs+LJ+mZsFDIVgTU6LB
4gT2zQ2QyeVfvFxj2sPTFbDuyPwcIPGDt5eN16IuOJ8tRYHWOBC9NDksjonZ/7qyn0SU33tyt0zI
xHpx0Ie1LkXlmOsbtu6cr5UYVDUmc1Rrqs2D2+h7wSiF4IR4eau0o6Bl/sw43p3enS7ZYDQ5gFWh
vU+x0x1nV+x1r0pU7konXTVfrJY/qqeIA03XIGZOher3EUF7OKb79mJLDiTr1bBRvlhZLoMvPKuQ
EI/2XuyG7F/SjofeZHv/43/nb4ihrfE53X/uYSRhZgplnSb3Qx0Nbg2v/pTel8XKAGpON9TI/5py
iBSMTtPV6MpTmiIWRWzTeBlaf1F7XKzyNTnDlNITa0aJ8wY601Uv9lrnc6AN2s5BM1V74hPPayPv
ehgA7u89vQ1jQeQADAk1ZrDBQyfpL2rGiRud8Bw+45bZ6zL+RfBBtTBQC4P8Ifa766zlPl39zXTE
99rLZqHqC4f548ueh6n21zlMALQ/mumJT7d2nNxYna1MadV64+Qz9kkK1fTpsUQbRuohq5NKLAK9
LEl+OF9oqfIA0BO/4dnuQNYAzonYozpsOflKNKDQGDXg3YFTb8voJozEBKOEVBwOPNPwTKGyjHcZ
mxj7i4pBYIjtgaFwtKhNLDZ4PAw5SfQLiOT2kl2yDapuHkEyzLeJMT5165/Jacazl8fISToVYRvW
a8WW3elhZmOiHfXbqtZbMWjX3T75hgeLPfgeKjgmIo/vknkk9rzM1ziaHg9T9BHLKaoxr9jXPMGZ
nN2dodeUWu/uJtHcjzGrTscUCgAJU5HT/Jvb+iBb8W6+ZkHDQAGdh7K5bLlDCqyMWru2x2HNOfic
HqLV0yqE9xBLOM6UsmLm51dsltBr7MKghDqlPnHDsPdSIwHJBYIYG4DUxxHCqnweXXZCj8I9Yo0v
35vxDra1lR0UPGJ8+bt2KxMBd9hTSSn+/QiYLqzgQRYtrM0R3Kqusy3kw4GSnDLCeVwm/rguYgdU
x52s5iSfgKEsycLT+PiGALjzwUAO35b732wHcZ9bFcYc78+zZjDAZVmTXC/u494sPNbvNOQRqiUI
y7epz85jJTpRYV80XdSPEiTluQs8tPR47LFcJls2eDIUKlMOO1deU6IbsX9mvx4fi1RB7pOqfmE/
jsRZM0XQHz9jYfn+AvCa0koudMkp2UxgQLLAB/qixBxPLmLQ/prwktIOXhdpcXQyjSX7E2vOVoRj
P86urf1TbZ4YRvSrYU0BztBgR1qp9xzN6viEFAlG6ce3krp2jrk7DnZzi5RSzlB9IYqPDiJfLS4P
g7x4PTZ5XPjNlsyYJ3Pu7yGQ9I93/nrsu2CGJ+YS5BZ4FuP7YwpXQtBkDH1KHaLSsOeLNmbtUcGU
+XLfpxdcNoJmB8i9lXB/k0dfDZh5W8x0++lYiRU8zAot3sqMhkCDrflKgn4gL/GICLHBsVQHS8lR
n0M1jDnOptgX68TD5pKvgZJQEiy8gQCqVHsAuqOWoJ3k7qyxBiNcC0cDRhRL7jEF2kVsTRGwXiHQ
E92yOEk8n+tQ3j/sxqGj2lF8gEsmh+yQ8TdBl7w2qPF4HHFy6qo7GxoV1nCAYEn7pCzRuGEfwUgb
0cuyujRQy6F00OZhvKMYqsRkfDlj3rEvrnATrdnm/ov7WHs62wTBY8xaaf16+lVYRLlsKIzMVyAe
YAsHPJojqGumdF7WQbKHBQ3L5dCa4mqxea0Td45j1kITiEBBUFniiKJLM+IyEVOaDxvUn7NK21Tj
FwH875Q70YXmaqAjdM5OQQvR0kow/tEoy7by6m6kJvW2UVi41jK2ODszA+aJ2fxzQ3m4H6+xPx7u
mPYYNQxG22vxwpx9YA0sc6TbzI/IncHnDbAf/n6pD4UGYv/4Tr757lKgptJiWjYQDcJKfrPfR1B6
0EIpGj++eBAPww+1vZdGRcAEO4i3D4YKHXKnSLCdD1VkxQGgnzIzSwB41ATeEDyQ4LdsvfAEu7bS
bY94dS3odAE/RMe0h/qn3N1/5EDZASswhYXjkK7XZF1ZY0H8WMKe1IDATeH4OSbuY/1iO+3rLS9d
/z6+8+i5LfYUjohVWaRw81ikQq018Kt4WkSKPT/IP13Iu3sMMV0mt2WIXMfAf0q/u9mm2k73wpFX
g95fi/gx2AsmETw60XuopqSuW+4OmEPQmjGPDeg5IBGeD/1OghGIWq7S1DlyZMiYenp2YkmfHugK
+q2wUzBaYT8i2qPWG1BJiXQB1iFGd/5jo9A5SEj0l3yX+NHK3YPpPyNlnn0YLlEfkWDzJ9Jx3e3X
Zjx1tDMrGQVxGvaHd5gbTUigRT+1P0+3bol5seQGvg3DYktEpIEci3ZLZlY6JFoGpTwTgyHvXXXh
krF4aKbn4An23wLuzI1OouTOV2/nbtMK0darDnaIbMOyRouzYA4Rvv27zSjJaplfzWKdfj/MncSr
MepY8tRR3cchJZA6dWAtax+/ch7h2c1sbOmZf/5+eByzbB8WET6MqugIzy+Ke7PaZRuMqZpVHdY/
uJKDp4DlCKePWTqZkdlwh6wMapFGp7bHSRlP0E1mFb8DWw5ZBjPrQ8V7fK3Lyuhbj+v9ubADPPaC
HV/jE+O3o4I651h5i5DlEW8nm+rCyG6XBJPNJIyjRSiu7v7YNz8Cdis6xQLbAqcgq5CHs15FfAK7
/VUuDMeY4DXHZM1NAUfkl+EYEePPI26sizO7ypJcnDcscEauTFah2Nuz4SZ2Rk2cdAxh02C2li2M
1xTenFYREwpAgOMyVd+p2Azf8YlWDYsdLlaTmbS69w9WHTZLrAAMI7MMWutSOtU/KOq/8q+HrWKj
meg9SpIcpiu0ciNfWLRetCLcVE9M4SdG9c/uLCt+O8Hi67Rxcod5tibE+vtukX7L2OzdnATpIJ34
x4KZN+68uuw+9cw+u+MAjnaSdPaes178YnKQ/LwwJiZDw2IAucY7Z7O40lilNMOqBidbPTP+tdAr
PVtrLpuQpGRDXlPA0uSOg3NxPQ9m28UWKxV2Mlq+zGo7nfA16l4q3fM32iaMHT8U2iIjF78X/dcw
qsnvAu4RGnUE6Bi/4l0b9ttm9UBENjER3HWZMRP0/jrZcjh5jGgAby9yaxDsMIQ2psTZpw7QGypZ
QGLaeRjEmkLiE2na4IGD9qmxklm+ZYP48IyJO7En/CG3hAEreZ1Z3JgQlzpJSvoohH6zzoxFsUsq
c05LcaARRBlfARovlsAFB04bWAMY1zAYPdyiwSgH81lEhegi3mQ2pzRuP3HvHwOX1lnql+meUPpH
bRYQipAhVeaHzw8WqVqJiNLCz7ixUE49EH9Fi9e6+oSLz+p9Dph09iBCfP8iuOdezZnAz5GGSDY6
cIUKFzatzr1pZaofWxXxpPmdiuuejGI3RjSebYVz9D5HIsd1DuVm0/97+UnlcPRk0AwmFxXIhFPD
w1bBzLjF8MEkervuo2ZuL4DEBB1JIOdfqI2S/BzJZ9w6pM6wCD/l7tVs5u/9+b1/q/viua2ekKvM
T+VkDT18JI7SP4el2SfjrTA7leS1TJjABqKV+7VRgUxUdrx4663wVSn2Io8aLJvzSKxpoz10iJg0
TwnNmXkLwb8v2Iwu5/YnE3ftEM2k2/0e5APCzksJnDVVt7K65TwB79C7P/6YrjLiVXpTIUaoNiQ2
vEPn5q12/qbt596Q/543yefu634gFKAxRi6KHkzRCOJ8KGzsFk6+TT66c0mVSXrAQHn+N7/iRhy+
TJmeWAymIUUmgBDhJv1Lf9auAMw9x0DIecjmGUNghgNnVriDmSDrh14e+SVrSpzrIhrWjPtiyoaq
/iBRzCXeAr7B47EVgfcTn29FAFk2qMIwTraw/niDVrMQJ+aMfZ5B0MOMKzvvvLwMqjKQKJUx55vr
D1hrqct1E6K0A3YDGbizJxiIIBMy4eviqnLTJvRm/NDLTmUDSxROzNNSYk99eW3lKz1GT9ZZwmIo
7Jp9km6RLs8wViPaQGKoOE6TyTOBvoIwnH64859zW8HMJXMSdCOETpcQTYkvX362DY7gxOAiVCaC
vDAm5EOJDqyevjVErDMmDnIvJtDy9wfPDXS/U4SSGHOZlOajxXk/QilK5jM45ded2uvJ2Ef7tBCu
oXlrfBH18kzS0Wtj4ziDIUE3J0YxRkFMc6EOIedVvrDrgqYSJ96b1L2R46QLvD/7NJ5dMYyc1aIb
BZnknaDV+CTYQFgIGlBxPdEs89ifajFKBCDOhEE0OcPjF4vc7r9KKcSdDHsspr+8APLAFBCpoVc/
TRYMdr2hYYq4uE1A0tN1154J3+30T7s7S4FMbAraIdJQ2f4YrwODLHSFd3uP1icMOfPFZkIVCOBG
vx8+kp0CAItACynKnd61tNDn3Ud9Wtjk+5kYtihfRyqyzYVQEj43T1JHznjU+HnrlPihyybXg6mE
2KN3Mp+NhfSXfLJP60itPRedpnMF3nqOetUAKibXalTWIYnD2sznJfnrK3N4MRVFCBZzwrZqd2Ln
J8jw/l1KdQHJbrz+qmRxgLScfWKVnPfWxpO5YU5SMnhHkmFInTVqfFqb5h0iUXJ8f/U0iSUzwonJ
1gp+Ab88Ne7bye5xZHwOOhVL4blenXnI81qJB42AuQIoV35lrdHYckjAZfSikylsZKjX5F7qUCs4
qlF3gvju3jGFHdcOFCwG8xxEMurUcDsfzzwHwJGhIIRzQMNcpyMBip/n2/BNQM0+rk0sLypKUF3F
9w1KEj6SacDHSNsglVfPxGPZxuL2k6GyJU8ObwZhlDJx8xyLYdPIqyHZTSbQ6r1c8NA+IY5Mcqdv
dGb6LY/qWtjjFZCppoI7Kq4sBRv6kvEoE++4MCedNcNO3p8rJjgeS3wCHDTV4AE80eAnFudj4inb
GSNUfJb9alVb0pFULMrdpNVNqg2IJXhjwNy6DDjmgwm5uSuDZKb2iPLQ2MJOQNWEgI3R4SjkAjXA
E5hOctic4Zk0uc/BInTjRpOyn+ERZIW7SDwpQTWkwzbBwi+TbHSMd35XD5864q6BIsEHA2MUsXBK
YY5psCdm4hYaCD4ZXorkpY7wku+5PpR0Gf4uE6ZH47WEOccJ58WE13dKnEGN/qz3m9Eab2RmoLCE
hdGhnovNUbHH+AXuO2QAcSu3v4jzZhI3xsjj490hRxS1B8NCeO/4M+8Gky2HGjCBoohKkq8pN9Yg
bJjmbSttgELvLEVF+/dGKJQ9T6NYdHgfXiO0OrnhHcwP8T2YPCD4aYm9QGNBQf7RY3nJwTX4P7zX
dbqDmME/VW/nTfE/aYOhYZYIEysddYroKznRuDdXd7fLR/tzrnp6/iuacJJhhmyrvV/PAoEdD1N/
FWNwA5HPmd1pDBWAh+JysoqXhZxyLlscCCeElQUFBw4j9MB7hO0tqhqM0ilp1YOMaReK1Lsrpjvx
c3nDB8GegQgoUlUUEXxgw/sAFyN5h0ECs2QoDU5HQw+b4pZIMp2J0hSN6geJkISbgYHEjo+NhOvD
WkV/pe46zAHvNt/c4YODeoJFMXfR5bzfRglJpPYIQ+HFF/dbg/nr5wJjBkQFwQXIJno8OInQXMTe
T6aXM1djQjwnGibMdOHjICxE7YRhK4RJjIhmfC93KkkzAHEwIBTSnzGWNbD1YRYujBIyn6PgKyCb
GWYrcxfXtSY9PDAifuzek80HY+TeRSsDvo0BPTqLKS6+aPzNSg5bOVIEfKlWmPkSgNbBCU89Cd9t
xlUCvb6HKzuKA1wn3oLH5Zu+LBJpUHbNJRtGCmsBlxyk/5waFDjtEZnAKGaEw/AM3uDa6BTSFS+A
rAYpUQHzFkNBBJZ4x6G3ZgTYrUvGiIX0M2miGEec6YWLiRiKX+prFHeldxKR4PHB0MDpkXMMUoOT
5VZZpYGEOpOsVtEj1dUv13nAemBjbeB8tuPejBwX2AvdObwkfFdG7aP4o8BJmMDP1Dht2Nu+qOFQ
egmoi7jfIlBpKL3wgCA6deM/IJ3hJ4r3H6wicurU1zEmm70b1VowcaZvE20Fuh2OUmFUgZ4Vdds/
WSZ/RnPM7dii7sodpDn/U51YZrhnJ9U2lrbP9xdCOjZHSFFcY8hXkuCV3XrCDbmYaSzZcZTB/AI8
DpowiuYcM00YcD7XaDRh6m5ya2ZHKhuE0Iy1U4joTgotqlmVb0oRp0DIx7Y5sVAYsonAxspeI9uK
xcYdwKLO3wHLNqm9+wxjPhcBL/eYilkV7FMpUoAEIUew+7Dkz7jmj5XRyKijmuNignjxbMkxeEGS
4nIrcG8R+YDsCBtQ1eRGHM19EFklHr/nqaeg6a2+u+HKCoUvzW4AKW2S+zJFEQI/ZHhfrZcd2ak7
Rtr/dGJ8Xt6BJcVFkRnty0uZyhTKKyYkTLl+h8tkdz+8DjK9DF0FmCmzGibywLoYg8H/gJx2zKJ+
326ZDiCivrUuTYG4RuMaSde3yevzdixdntPUsX3nUSfjGJLhzAThj2cZju1JCDkNuh/h72+0HEzk
0fMDEsFnrgkQZEcxxcIVL0+III31RBNcRIRlrDubuLgNsR7QsnvzHNCRfMxvaFbYiNIBBh1DHcQ+
G9YdjyTKfdbXns/ODQOFBoi1vjDZR/G0+EIOxSob2Wl43AJDzv5XebF14BCnw3iB0AXxHLJbZ4OT
M7p7OhLVRsURrR527hQHApjWKJdY/qAbnsycUbnhVw1RERz9vMdkZnx2ju+6ZIZlUfoxC4OVxG2G
VQgRdUusG7D4ah8RPLHRYufIYMSoTjgrDqPD0Pk3HW0mzA9cYaa2i/ECzKGEtQ6WTFO4F4wP2TZy
5w0ruw2fuIUBuDx2yNQwAEYqN6CmfDuIQKW3M7IZTT6XDJcSH9kC9QLyhdQj+q4B80rNOprtM2xM
IRsiH8L3Gm1UkH7DDJf99lYwoN8SdMOKGV4Glww2Fjc029/LnkVzYju8BWZKGbMDxvck1IB0uAlD
5qnLfC/JiHyGHewPxFFWHo8fLAYeqBIpgii7uUIXZobsFXhYq+P1SLasXARuMze/0pBVy/pPasdJ
cLnqtwOZfSPux4TfZGITE1S+rE7M83x+hEfOu/BHswJUjpBYrvjXwp+dXVVoxND9Sd+F9Eh8152L
89zXZOlRtuGaASklNxv4cNik9RvK/E9UmcUfzR52OGcCRV4abSHIAgDLRzbuh8KO99i/WMOui15R
suWMLG7jSPnxwwEBPnDYMnA5QApqnAEOVcALYLIDKZhOayQLsZ7IqgP7I3ruYdIe0vVQi1Z3BDgj
L5iDnOzY49gYOpBxgrEhoZQGErZ4TWVWX6iiGPaSicG85UlbRBA7fvsLPw4QVu4z70yanomLFu1u
fpXXoHVhvnqSRAfb476eIKxFX/nRTURzJqw7FjMsVbYtZYfsAJIuWTEUvMIZ/4qd0jprxBUyOVXw
fdmzGCNwLKULaZbthMcFtxPJZ8kJIUu9ex9KTPhRgySrx6034EiRpyEwL1ENLNjtTzTfJMcpQ/Zd
HJ3L5WLTe7QNFlO0A2wRkwif8A3DpvGLkM2X0RKGQTNMz5gmG/AgTpwz0B2mA/CHaIW0qQs9A6JU
wWy8Y27UuS18JyIDlhO3BCoFUds+vuhrjIacL6Y19+N5T4sKv/MBsswmB69uzX2LQfBeiiaedPtE
8Ab2sc+V/qWOQtPPTdteXmSRlQZ7MEUgZLqutFqKXuJ9/XEMN7BwGPTzKsH9cN7Pv+czjNSXDdKd
fjWDT/rdA3zpU4JEKoO9E0XJRt23hPpsJxHTEXDPzn0wRKM03GHWvs1P7MP9dRYJ1/eXHA5e5xFg
FdSMiZgCoehBgsZUaMRKcDzjXMC6Qml1ePvNrtoNf7Fz1rAI2c0IVsdQ3HqN8yyuNc0ihMafMcPg
sNipYRKJl1ckBB0uA4oz3+DTZSp3blyNDmESZSHoDEnhh89JOMW7zv2seuwCYG8yWR1grVWmdJVO
qOL+6FGZ/cGSGzff+FdASlJauCXCNM0DzEZhyKlLtsMIqSD8SFDx7/t2hlXguKygp4vfzVW6prvZ
ltAEZx4O0H2Idgvk8AH6znSB+zpdzrZoOx2mr+pyCGbszWS22OMM8D4KZbAOoQFL6F2UaCTpYN9y
YiQ0/3l+TY3KwRHJ7/EYXL4IhKHSBuypdpIJuIKlErO+KYiRhu3C8RHRAzj9V+Ex67vWroiPZO5z
uWJ+vv5rD+nt7Y+cshlcNTIC3DaCWrfhOllCRKWhA8Zsy+/8t75kx2FdeHGAt7kPI4aZrHTKNl2I
0dDz2vs4g0Z3mBqIXxTmj8poUsTamQfDpjiK4fln/GAbNVQ3XCcT9ZcpaRD8wWJf9ufGGuE5Md/D
HwyfGrR8OrDPV3mSGRYAB0OA/dgCLEuisv56xZqjKLvMbnQ60D/euJIkJo8+lNFY+JGRAfGhOojm
y6l+YK8+Q+SUKNMW+BLJMCU2iJN/eZKeQyhLJs+z1uOmtocxwVjcTK2PCdMMQ3z5u1tP12RgDBbS
behMVdAEsh3TTBZexTBXtkYiH2oayEk5V7B0Ztv+dA6KEI3oNyWDPk5toeKtSFY22Jk25AQ10Bu5
oaau6I4RG2rAJsvEFWXHCfN5+KGqhZTk4ychpCRYcCRXR+L6foAh6AIz3hOtODz9J3w+AB3a6Dus
gpHFiqWm2OAiNzUX6x6wjsJoDO0ukO4pbnMgrmiGWOLWH/Yd82M8eWL8obhkm+Kw8CHbWFkUeyiH
4bGSkanH9seYaZQwEHrBwiBXJiaaQTixT4sSyaXqA2Jeoho3hFV+RYbrDG7n1twmKXlemwluHMUR
z6ZT6tR/xUHZlovl+0SBn/zII+ExgpJvEL/mMyZ2+M+voYr+O54Ng88JRd2hJTuKfWge1MgjRn5c
yv11SMLX37CZfQkO4vGgYtSSEiJHsCYn+4pdGXd6dD8Cp4kBlJWIBwtQ9vCHgge6KrA8ZKf6gGAI
2nenL+CUdjqAOvy4KQ7lSFLUEATChXCNAWf1S5KnMWXiXzk9nMs323nvZ/aMCWVjZ1ZFXIPogP/a
jCrsxKrNu3+3mIx6/fHxPTVkd7yEmIXY93XvlfbHGtW3gqte77v5tt/M/VkIhdrJrCV8fINnoL6w
Cr1BBVo7vQF7TB/Vq1MHD4Oj1VCAcbkZwiLGoopAn3vhfVzIMiOlK/wMJnvdLIKTO/xJpxczkeSn
hukwd98+JYDGMBYVsdHpLydHNdJpwQW64pLocYsQwvIwK8IJaYsgsdzBY+6DXcDHHZbFSfUZMK/O
fgmYQO8I8iCY7wvz4HFgTwGGWh5CWFQhBmV83BK5YzMUU/FYL6Fayr+vdS4su4XRPY0Mn5FcU97a
fKE92Qq/0q8MTnei1URIs7o3aMq6wpqzEvHLEjG58zvWYmxgvP5Q9ZJJOmaCV5aGIvliblG4MQ2C
WdJMgsXTlLAPXbEM6AK09Ay7xipqAIfRysiZvNYzxe4KT6mxOze6TEeBA8LLwDLT5H8c3prJ038k
3ddymtuyBeAnooocbsk5CiG4oYSQyTnz9OubWlXee/sc2wJ+ZugePULIkC++M1UmfrtdMQXB9xJf
BhkOtvO1/ljXiulzORrrrVLltS/f9GJTN9s4evVkyTToGG9uoJ9++KtEv7Vop3vuezEMSilsORnO
PQOcV6rxZv52Kb2d28noWBLFJTfaXPq7bHuDyJSuqqfA8wSc2WgFCJ4a3KI98qvUNMDD66smuhK1
yNZfmUQ3ev+BrF6iwwjO9z5YcWn5tPUKrl08lLyRboxoNlc7DJ4kHSPxrA3eO61zP2dDfERqOtdz
Pc7jOr+uv/iBgVNyRRVOL/GVrEuyC67lxcOzYHaYajwqt7b5Z/afWxWYt29evzKdVq6z+t7a0Nv5
tjvtoXF/pyeqHDMcvGD9RjgETQXt4X7m69ROxTENSiElTmWMHJCtLZ/UrBUTp/ibS5TIMMmU9KRU
SpV0uhi71A0BTiUeTmJiId7pXS2aM+WqUqqulkBQ5uJFARdqQchYtC+B9cOw6qICRmZUZjwaZhDZ
Z8ldgyIUzRQ4pR/+qYof/1Lqf4Xuo2jqtaXaN4cU2GZyl6kYjal8MHlMwOLHz82mevp3TBSypigL
IdPVBfKcC3D1ub92YpmmiAcwgT5dOxiZw1e4Xzyx/jadnfKRF88fGsdWS7ucT/LV95pGCK/yOlI3
AfQi533n8K4ZirAovXOIvbOsEDBWzGqXWVe09uZUFyT2BNYjm1Mc0nd3c2kqvGG/EEkGY8SrdyOJ
D9CR83iJjNrQvBk/kN1kqn8cIESFVnwkPKOd4QWQf/9EJ7uR2kNTQbOlXAxNBXn+Ib8+9dCFP44f
BuzNQyC8bueZxnHwbKS7nMWRGnBsKFLpIw/igbK8aPMJt+XNruBBDJsP88Ol4yRTNLLCMs22zo9G
zp22BnfWyPfo6U7EhE9lUOYnjuAwpSQ1F2JBUT2fnOMIYTQWu1rq2gL7u/akbWgqwzW2CLO7pOUy
uZpe5fLmh56JIodmUAGRDNaC5j8U0btdKXsv+nPTs9OruotXWayaJaRQpKmY7w1LK5HgTsaqsmTA
s2RtoqGo5KLlFbujubrDv7ynq+dMjfHoNYf3laphwC/4MOGeFDNcJlJB5YhdKlG0LbNL3k6M1qYs
tMSv3P7D3OOqSwKZcipLBk9t9u4AE6UMWO9/eN8U5yTah/PerRVPtiLgasiMsjOZp26GECCrquNf
bJUjc2U9zAKTkJg/8z92ULLs5vdH0Btt/zTMMEPoMmDw7UEfS5F0c/us7Fddgx/TIH9EAw4g3qw/
YEehOUhUzwnamUaAHxM1vT+ABvYKeOKFB3q+3MrsJ0Fsq4uGMlgZhV/kxtZ9psxHFdbs58DObAZ4
2luShyHFvgYPAjlEYyXyRHZt8IrlunFdl3heqvuYvtBQTvtArcyjx5KG55CFGwT1I5MCFR+4F8IV
gHZ3kXZdtwTqYoME+3gX9c0QJggUOxzv25u7zBj5wVnhyJxxPBc4LtImaGvBr5sdFHHOX3cU+fB4
gNwQLH8e0FazEODIH/YCbWVzuElUwbgASEZUz007RKKAd9csZAreDbKgtBsBhbuZTxXLBHuorASG
/F4tDvDMHfP+24fni8eBakCVCOJdDRan0mV2q/YcDBTukD4PDcWZPjDyCNGbPJVOMxCl5paEDITu
D30Iv0BD/m5YHTxaSdn2Q2tkOwT5DAnyrZIJ76D1L33UbrZEb87Vqryo4JiMloRCh4Bu1zbylNxP
YWwKqliQ17MDvv5GpV6uNeLeEmH8sqV5mcar8HY87AD8gzlgQJjF9kiLTK+zbl2qai7+DzSv4Jpb
/kriQLVczI05OrDAqGQdOdwv9BvTVqqT7OU+MgE9QwGpM6uqXAgLdkHG1L8Vov1060+0kJhvZh7P
LIhhyP0RwoJ5kCdu6OA9+WXNhGMLxEAuwtWqJxbC39v/hrf2u+wdBjGoMeYUTi2zo1/P68+XIT7T
4N2CFJgfXzfVzY1N7JoaklGqC2TqSh0booyaJNb4ZVp0kfljxpgnPCrVsFpnsCmenzgdwagIVHYY
Pcfr1rFiZN24dbdSKLR+99aTPvHKl1RapTTqn+jHunr9PDTjH0JBRosm464gaMyvKtNmmhbxJKug
mCOZOpSw/jouaaLwR1GzfVfPqWCzvfPXdGj0mxi8ehnm4sjmAxd76dmNUas8aH9r1oFGX5D3KDz6
4WH07sIDNiimp4ZRdnPzse6/ioEXzhytrqMbb2Z6V2CWxZL5WPppMf/J6JAOzAqA1l+Jn0gVjoMo
OgCudp8/qhjcxVjn4CVfo0Pn1l38sN7vyGkIrmgmkfVtzxdeuTUOIyEprEghabFiZFNORysXdFCg
PJLjLh+Uc7zBxElZKn0/rbGspwWIfstMEVH+wt+pDDTe5ZhGQYWhuUGpXQ5vDT7IuOFB6jNeeOn3
q3JkxYEd3H2MMv4XYbWOToa3fqsmuheTCkU9JWfV5Hu8mMc+Y2RsOjteSSLpGlk6XyzY8ll1lJhz
7K0ZLqJ9X7yhbBBVEFdoTNqneqqhEApMzkXjVGdaAFvNT8foe/sBbdN9sPLY5yjN+EqKisXnRpfO
FYMVI4l6ssgADpjPq029dZzcaryBvjNg60ttN82/P8/IptQEmaYjSv8UCiQcjmUBg4iPB96aQWnR
wLx3qSxKucKuwsOEGQ++N2ndcr6cK3/rYhuWhehRwzta5DaDHYnKobcf3NntctfiGP/MX9H3fyLK
ZO92fGB2jKJ1KcafUhRTvKrzCvL4vpRkVnLJq7Jpdd64TShf5+KRiX68eIqU7tnaS0Ijh4LcAJPn
jOTzruISuYOVrt7xZldS5aaexlReoLT8C5qsCAk7ririFRPRspE7RsWeFh13U24RchnBUbxq+L3T
LSZqKhqCeF6eYQYK8Zw/hNry7dCiml5wipNI9sg7F526aZ6r2Q8zpiWrwGcFZOzO+7tJGmkDDyZf
sohajxEJianFKeW3zuhVGd5dhey7q/jbnkilwDkxxrf6MYiKgRf2NeM/3mtBFGLkdW9Fak77/e97
uFzWTw14rxG7O+kR+Xp2jBxSA9pYMhMRs0KAg1NIsAGuKFuYo1STW/LMXFPxAxkP0IyeerVpncAw
HGGFC1USYCqxc0yP4oMnEs9q1SGzBU8eB7gGPq2JTw6VYXyDNI2DucnS5bHuuUfd1j5USAU3Lwi9
usmOx2A8fDC0ewSXAm61UcKYtt9yA92NgNqmaGz7zMmkxgazlshH8M38cK27e09X4I3ZE09ba9hJ
AeNRsqwrfsB6CHy9yR875caHh5pMNbg7XEs7rO+uAZsfQ7IrU8Fk52+8QelQucxY1WMAhBtgUc3w
WTeNrrlg59m+/6srpPAR7N3cZ2ea2B4dbkUoSCdb8smZJPEQlZW6GKTbsZpirMd/Id62wQzMXIBk
wZp8mqRI0czEOMzWXw5NVnJjh41LDguDUxD1z3jZWrcsBSajZZPZalCWA6WNEOKTVTv3cy7nPtLM
nh0avezXCgScHeac0FvfpR6hQRMFlcSNZ3dRWIzipjwn6JSUleF7mBjzTShgM4lsPYoaGbnEzvXn
5NrKdX1Dagw6z9a0nesu2F1+GPsK+bULsNcG6ZJbsE298q2z+idhHmIljQ9QcyKTVpjsgtbK6+ej
xUV3d2SAHw6zSjaaX3VAa+FHZuZ/31/4vvkL/Mb7yvvU2CDbN+oi3FZUCLD/RRl/T2Viik5WdeLt
595Q2cS6Sr94m+8QSh6j48D0n2fGaT9kGO7YlgoRqixLIwQ8G+bufz1qP9CDvtDB/F8g+BL/4FPT
eBNk1IVOsnoPuNLQLXqrTtn2F8wPfL1g+PJrZFRWciZXr63etoXl2Dz4MLaadaduprtoHTqqImgh
H2tlzu++whFidmTuUI6PjvX9d+6TeVS1qUArnwuDXXndi9PlYKpZtmPOI5PrjdeQY0PlHnyI9oVP
hSusVj1U2hUHDoPS5xoVsnprnIeKMWO9vCTTVs+dOgObh5KLURw9ZSi/84uZejdjyZ77ycayZ2j+
aCyYffWys8NA3rfPaQMoXCiSVLAcn1okYM+yFuVF8qhRaQHjn2PmLFEKC9U+4xWD60Jagz2kP1dl
e9yTZIjN88Mgzo98Zk6mwkVk9Q0kVcbnqu+xjaMHHNpLLJ/T/eW9lC3EuqHkabBLC3EToUpF8qrZ
QNVlz5cuQCBT1Hc476YU+r5ElpJdx8t6KLZL+5U3B0UsHgjDu8Jm6qbujCGVr16K29a6sywpyqqJ
uagMZ0XcpzQwFxWd+nzNvE93n7bJQFWTZJq1SNlmhbAce8NLg+gWL4MHTfCdzNUiXV4C+/wwqXA6
VsROmZUNODUY6/G/eCbzbQ+hMeV82klinZld5qqOeigyCBv2jaXm6Kup+bHrlqsmdBTN2rocaoKt
eeS8hfXWNZlXYD8U0Pm3Z1TaXdtK+M1so2Gp3UZpKiy7VQnlhvyFefuKO+ue0LYylgMx9IPO3PUd
6WbbPQfcbRcaIRNivgO6CDVULfz921wtTceW6+a6/uctzvc3OsJ4n0Q/gKsGv+N4xok0JIpl79el
0uAtxipMek2oiSNmHvOXsgPLF4/VXEaZq1/QeKby5/ZqjFxz/1VPeep/UwOHXG6+xnMUoUx/DCA+
FWLO0kj31NmX3uZ/aP4T+5OTBU5c6Vo+Nr+gI+Y6nUzwO7Gb8vf+k0Ty4wqgP1Ze+QbTnirz2VYO
w7jJu7FmfoccMVx1TnOHapichaL3/X1tcyvl89qP9+I9kC6kOWiRDrCK3OAMtT6QgrhfvFcTGmMw
qlbA0XRIafUXO2V8K4HVyZYY+zZcjwzrkqP9L+eYReHV4HJ9quIbOS61kMdivGFCU+f6nOdLu2wh
Oiph83fib1S7zNxcAc+qfVh3tsvqa4QiszAYzm8Gz1NeDutLhfjiFphxOzT4/36YBdgIDX8lGOdO
i3GiE3kqM4zWW9HeCVfvpoea4NFp4OLiSYxbb+XDTNxVKtbgp+NI11AGWo9qgbEOO82P2HmSnTaM
5KWPozj+f2hVYoh0FfbvdxExGh0EH2SjyLQf7FK9N4ESnX8r28tPTBBdOouEBT0zzRzDuNT+m+kt
OOlyHchUsoT2l47LeFrKgkW0hC7OqTQ2Y0jkKNL7Q3/FquZR1RLHgoO97sy+8nocmsFEJMFIMHq/
CybAE0MDtHyvJk8jxU9capok1rjoYN6qvgZ/CeJyHqzjZbt+WnwZy/P2JiUraqDtk8XY49NYYnz2
hN+d6pZbjLYx3vDcr4tCqghL+7wv+J8GF1b/crnp/jXSebPfAwghoKZSr9yn/5LML/uXeP3wD1Tj
Y0XKwbkjNoy88rmKJMStxOo8flg7NvT2HigTyGD2rdeMN5KzeFCb1WF6DPfMyzLcGDAwFLb6sRv4
IkyDxdZk+9fWZq4AjxeP58Iw9Xupvb8Bo68PKQ7X78VHZth99qesavbZ4vr79sWAK4verOte/Evw
wfnZ9KGGy26YlVJwgmxQdNPFd1Ycn5nVq6H3r615anCefQxWF6lY4pba188HCnkeLkw7cF+WHulG
ZFu+1kyQ6dYTZZrsV336DOtaCRzYI+q5vxFLDDOMi7Xs2JSeGwoi+cCsPWAd2heea+lCErTSA+u+
BtNE4TnMdA1FtIu/vEyfLRchpg9q6fL3WtmsSu/JtRe4bbffv9oF5z4MiQuIdolFSD47sU1tuci4
6vOYZSKEQZNaMJpZRnmcN3OVzTjCjRTXr7T/xY7BmDhcv7F+4VSO35i6ypsMTWvn8s9BsnmXMscO
9SFP/lwx3lcvbHCnBodzRbd+rk+F9QYjeAQep34Zy2d67BzmUssSFB4huRV/obm/VqCUiCGsUN00
dCaV1JjDLkPnLJfrTUEV87x0lBhhOUxVTNm8ut9TuqSLQKqFcNhWaijpNfd5Tuavk5dZkgiYbY2h
UI6pil49W44CBBLGTaYBEfKKZQH6+8zUskMI22Hk7HXpoasq7rdfiPKphWawrvfaM49OlwQFhELr
wO86JLgfl6YqeQa57IBtQu7/L47of7THRI6cCXtruTEqfQoNjH97s1lCkWxJchUjq92tq1C9LMch
Pd2rMncwIID0fQBEkCgDtoXmifGD5TpCT9qTL4OkN9QPU9h7ESkVvoW7F5W3+7JyTwnp1pKXp/2F
ZCouj10GyK/HfLsOekIGjiewN9fZ0Tt4czdYx9wZDpezp0GWLuKCZDe4RvqLezecY3ykZ4nlT5g8
LOopPiUq8svAIAHwNpfUGDV3PGRKyVQrETkVqhuEI1fQkcjGOPa6K/oKzugI+WP9cCrCzX6tit2I
dSKavCFw9N/64/XKJz7Ao0p71KCMHxYTqFdRkjhZHEVX7EZ+dLiI542Mblq5Q66Svuf12cpavWFc
mWWTJDCutYMhWcv5A8onxPABja1FIAWkEJ62rSCQbwwKZG+aDWyL5kLpiROKWzbGIi7i9vve9++U
dvgkV8Lre+E9dJBqaLUyiXX3jcEXayQn0jEpYXPBBjocebECgYQGdkqEe2hyd96ty8sEz3MZFexJ
irYdYvfxXj3zTGrlFjK5S7zezFDXQQyR5wBB164siqGcJYqZZ+GuPvpdwzVNnTKFQPJGP751qMxl
wm23xeOz5rC/A+UY+TyKV6JCar1UPm76Y/A53H5dSIZpWKmXoYGUDYd8UsP6YMIn+TafvysSvhyJ
YTIE9Y0UnSCucn4WC0+7a4xDmrT9Iuw45N/vwpksD4yoKySvxe1DnXI7JrvK5PSmR3jvXnn1aT8y
oVtA6ickj+B35R/30MY4XfYm5Yc2kVNsrOMO+KreyBERLT7SLX5ndxmJ+D8aVQmKi8JVEA7z4NDt
BhtCsqaJhlqjfQdh7Urg+tychfkkO2LExEjfs37cQdoIiioiUWa+wRMXTxa2CCtL6M167kgPML8a
R/NtXJmtKe6C86cEU/qbXQDllImhjeYL0H0sJcbRe5SzZ8MqYRWRbXXbE6cONEgoSFDMDbKVLBji
BZwNhLMD5oapPl7kr+zb31DdQbZzRYB33N+dAcdSY+vGIptfGg7wdfc2fM7MXG/tyM/iOzFf/y7+
DLaQqcLC+eMUJzqrUyHx5ZJb78q7iZxMmNRVO6KYddSJt3vSVdNelAzMiDDeSqoeJdpzWXz9Q/PS
i7kR/RPAj3kr1lYhXo3jT2QGtqEEqj1HEbW00pVCnILE5GnyakCnD8HnL1RxlgaNggFZrunrD0qA
Yyk+4z+HqAGkR+VMamluRVc1bF380AHTl2ULhv8DaimulbgsWYA5BMUS3sDxxytqg9RhoWfRlHzE
8I++ldWrTD0BxnMb5OMqhMrSXTK+/41K9J+K5iAh+z5Pnf7ErnnYkRlv/HvFg+o3FUe7DxkSR+Uj
ev+usKayMaxux+k7Ybr/3mP4jIbFAmw768MNH/4/yaqjwgEne/mb6tMU2AJyDGVIA7cIEJyDzhPd
A0Ok2rLxfIbaTzUWylrFOufb3wMfmg2Xbabaq3xi+I5V1oQdg9QvFkuqS8VnoHTmzgnjvaNhiNIt
Zyebz3McX/A8WauhRyROzx/v7VJVsSe8YVbUnZDnaMsHjUB25Ee/fvY99Re6f2ltGjq+/CS/9qdC
phdtGJ/5ohxKNs6reTJx00WkuKvkHzq0ySJRSH/BIl1IeisFJhP6aHE1jvNjCMTbDGQjU1j5Omhw
+hrhcP9bAddFcfFPmMBVl8hAWZ6cHA9HOYat8lx/eayrLO3bqBydjIxzDoXnn0TMxIzTrmrIKEuN
jXcejm046z9mphG6t1PNlJzDKW3YYV01m81FPw+Rr6l5YDLZonk4SxbNfkAEswY5FP2ZOt7hkt2E
d6Iyy/kxVPtlmJoCNdhif+7ZYIYNSlQTnYCiiFnS+lwFqCSzI/1mkKKibzqImJ3osl86lH3dMYUl
Ml4G0kJ++hWdWeU6XImD72buzv5S3op+XptpCwe4KZlPffsooJDM50W7gwFw+ySrXmerSBKPJxtQ
baM9E+Gcg45HrErHE5ie9CGmNqi+qWwxuy2fT4WcghL576Va9+fm+WI1ooit43tPYyTcF8hHEvIe
63kfJ3GrxRtKgO8gIbK6OP3DErACUtQt6bor8LysXw1gEuWkJR3qxXNx/W+5LMQXpaMzxBWRkyye
fw+1uTlkn9w4Nj/8U1BOtpOrvJCvx8ertm1PTYtnW5FEb/4B02shVSHQKKHp/Tv+BN7kvfKWN5lP
/+zrqsI/HP/844O207PE53hfzQ5ONTXLQ2tyrryHR1bHXGuwDZmlxvPJOIWBL+w6dG2t4yJ6wiLX
79yQs0issXf/sOnDd7SX6aKy1VYsmj5eDStMu0q6Wlw1I9+P7iPnpyx+DAaam3/nH4fdoQqWec22
v6dMflt7lzNfG0OSz/i//Yepx4A6dpSo4R0mgu1jJT47tjLj69iEGe4S431t2aySnSd/lcmlTwZ+
yWd+kLMelfQ3ghKSWPJ7Wrmh4NZuSshF0UA6c7OLYwMnOhWZ5YjtG1aQl/1jOVO0h9KHniYRRFPB
xjID7juMQDO/6/77X/JL151rQqWyNlDXIHSy7h17Du0Hv2MziMJ9suuiyDojP/8yYPc9z371kZtQ
ZB7b7ufVOFIMLcUf1pidZAYLHj25v+m7626mFZ2df6mQ2OT/hEWXyt9FhPtY2GKvBkvcRiChoX8k
kQVXs9Ns+jsdhqsj4xxyNrA5fQ/EbqEFkq01LqNoUQphl1vE9w5gmE/27kZKKlLHS6BMv3roS1P3
i8ZMnm6NPvgtZwEf8F2Nr0Yp3qC6djUJ9s+DF0E7lew6k/bCTqNJANfIqoHTAO4hElgk+d20i3SQ
eLUTPAGkKUTrp6g0rtb5JBu2oR1RNGttMLYVx/jgjsJw8qbbbzL1GLssQ7Bu8H4Cc9eoCeskf6VI
jeqv8PX4ROaL9i51rXRNPJ3RS3lpkLbsYibxEHOrRwbZSXqymqWHyoc338zFz658ab7/vdw+olYf
+PK5wS5SyrEl5CvCSo9d2yiDqywItROZn1nFrVt0JZU3WiHDQrDN5D5ZN2y3qXADcRTDga6/MN/l
gRirvKYqLubWnQOq/F3Xr/1b84osfOIWFPtBIhq+ZjiMTeHCKyumEiiQr/6bm46PHsV2zLbVKW6K
SINVlQGcsaVYrjieBTzp504KGPNxr308gt+Qb7bpDAdie/ibknlLR1OegHMm0V1pgkHDlDvMNNRs
X+IZ857RQEWBRcX7BKprB+R3LArMSFO6OaCJivoKDBSRGmf38ReVMcsK0wqzXrqA3Me2tiQE9DNu
alV3s+YP+PGqqeQUkBddjml9y7BKe5RlSSGwoecSD6PwRuKXN7yN9JhF20hyeEmtTA0fjQSUBV35
NWD5H89722Sylyp3tN5hxMV2Et1rLRheozlQTzz6WSeko+M0UrcCn3NayK+UETIjolIaezRbZy3b
dDyne+vxJVpTMU2f7tjSYrb69HyqFADcYVL3QHp7AOnQ9XQp/2xlxRBk/cmPIlcKHZBCZfIS/iId
xGGdT2YLCpfscPu7epKm6RUcyVok8DEQGQEShQH+EmFHk48M31jlos2wzeL5HE6sfqqUrkb5fc75
VndWvlr3FQM9o71p0AWw7PBQF5yagjND/vqDI+VAskn0O2Cm2O/t4zYzc1Cb8tLCLEAPSM8uZo5m
BZAtfc+DWYrz3llng0d7T3VbspBmW65OynRjv5nv69Bh7B65cfhtutbPhrpEqFyynXxz4VyisoAA
kFmJNjnIQektk1O5oV41cfFRuwl34jHvGHP1vppOD4unk/hgXSgOYjXI4hakvbpQ9PBk01zrPJZ0
Y+2B7ES35wUGjlf/FHIRfN33oLcbLf6tPt/czl4jARFhfl159aL/PBOTJQzdwmYcbW57UnAsUiDk
uzP9VvmmZ0fmNGycLkGVu/ylczIHATOd2TdcytMMaKMgjfR4ZODOiiMzS6szFoX3sUiNX39/REaJ
JKrw4/MRNEt47+9wIeQkv78CNW1hIJz54+e0dXPIHY/y/3N9HYkeJ1MT+trNfcQngnqViwzU7edF
+VjXD+ok7GntT2a+tYxasByaejMHz31rbrsjvSntL9VYpMWb68p09q0DlXtJDtm+LyvbD9/helly
jJ8Z7gcn6jC7udWgmkROwsMJc0+0i3Em8gD2YuC/86IzC/yVuqnD7j7qBpnOE1DxyVq5zWB8IJqq
lUdEgg6ZutQjTfpaxemqkeyTlOVQxNzGybYqP9TSnnGGNCpi9NZ41FOn6v1UVMF73V0IRLRfSK1W
o9PsHlgaLkqZjspwLyRmSsPJQj3SpIp/up8sEFJ5tCXHAqfcV8Vh+1QU0vn8r2b/TXx4NdL5a3m6
6hlaPHAOdx3T3lQBVPTsxNNozoFrbysqi5x2pAVfZ8PQ9vpaN+lmaSY8U1+ccdCUFF9QimdHp6Wx
wlY93pmbFPmsmRfSNi/AlXcLcwIpV/Ko71gGv7vBl5Ppv6pln3Rovu5Sa2Vqf94r55braPRO8T4O
hrvhYBuve0vWhwwWNv+MMfFwf98d182puq1oxfveCRWMh8rkYq9ODmoR97P+De+c5jkonR+Fub+w
Z/pskDgtxblChpmfp+nhvolqnM7r9vohXYKcAcp1Wddz59L9MfAdiq8Xoh1HBZPxy+Gxg53qHfqt
xnhJSLWW3tHX+vquYGSkG8tjD33VXD+D/nzrrbYtPDQoutk1iaTfQAwOCYVmdZHu/X8y6BlzIo3W
z9ZlEOFA9feEo+1zgqHA4PpDtL5edz33EA9L05kYzK/TfxdXTwggVoKrrLK2aSao+LQzibqK8uXr
An9BM/PnPn/vc/n8GDw29Df74fNdIb8rP1YTBlqR9qK5B2j0l7/Tb0XntJfL2eKMmlkTwf7e+eCD
IU+K9XW6ubp/pocvsQrZ1j7byTUpIJGqUI+y9/zBBTJxPirtUL/YwAiehjvQ6YruzIqZKtzfpdyp
AFdd953a79AJvl262tZs9R6uTpP2JxuJdxA7hScLs+lH+46322zBtgLehni4CAZUSvl1dYc6+Qse
JRmjhHle61PKm+OSo0vtxuPg2zQO5kH6c+s+E6rz+xqLSj+x2lVe12bGwALCKR9t0ZzOrE7f+vXW
S5YujyLh2i14cEvhmeW60+9ptIQzcMaBX5YZSuRMS9J5QVdv0Aff3Gw4jWJGle+CX8cbf74idev+
0Bez9oKILZrPPaFobbMrOK+OLQ2+uTvvYYk3zeQ3jQcyJcSbJnj/qDG/9++i1SwcPj5+ZmExhOKF
+N+vZfAeKieRwguJli7V1OtYX4al9OqlJwCOrm9x49wiT+HZ5+JT7C3ZeUk57yZRwqisoddkVXq/
SEshjymD2wobiGqbE8YGYTltK7TNdzL5vEblBHVKu4XDQF8T4Y6ws8Am7wNahMvVySYWLvWBxbbC
7uuCojcdBQRgU5fvgM514q/SOld5/uy/Hr1X33Fg/Fk6fh7/SSc4MdKZXD5A7Qhsw2dXUEfqVFNG
pfOPf56Sq/t8N5ZBBsT6OVe3GnMWe+3TDLingj7E6stsB+4X76Ve5QNPeSYPP9nhuwtRVuTFbwV6
Nw/xsiz6hwdtMp5uQsxsIaGyKJ1GBtULfqUaLgg8hZ/m0NqDHCbLuZ9XG46lbQ9HE7qgOKQcKtpu
sJv7qXtawmt9qT1rYzSP9T6H6n5y/1x0Ba1Xzz77t2AtmweH5frjYkLatuChwR4ze3S9qNorlodL
oUcblcUGS/xAVLm/ICdC+mQ19S7dP/V3qhnE4f7wXDl191azSN2gRDTgsu3e7NWQyRrGeBycboXI
4KEPYyACmcrkp7DtjZokyGfVOJwlkn8+kqr8iW8NlKE1jc+iqWr2Vkn9Xlet3a6wmR82zXjRRKbC
7fYPilPeclLIFl774u3b1Ikfkk+lY9V1dqeZPHKOi2HKWCDEIZafFRPvEQIzlkhKgM/Ny7kz391G
AD1RC2ay77K58pt0Nl2OuRahs9ibp7IWJsEKUAO07sLPEs4Y2KHKSoLL4k8lnXPkR9e1M06IWTz0
zFUWUtkx5Zu3EzS2iBCXDjYhFKcSMlP3MVTA6YRMZ6Sy7Qmxf8fwf6tTXiFvBl/VqbmLdsmxEukv
NxWH6Y6KuPfOFs6KeVFOJvSvaDFwILKt3fcCC6SfiOc9lMu65zCBADOA2Ef6MPvtE+quuqRTT0j+
3s4AfIBh9h/SPNxKIVr7Xr3sWD+zJTNp3VfvCy9gwAznjzeyI35xFL7oEPD6dbJtsmFfTt1MLF8N
uN/5nSDbhgDnxb19G0k0f8WGSyNUpXq6rtzcHKrHbHMxCMSBYz3JFe/kY2TTk+1T2mvhnCttBl4S
2xfrAjdlXfBCwSbAGCkiu9D3QFFzK87xrJPIWbqODS0OQ9RjHVqtGMolFEaFNZWU7kZKaJBwvzeV
9atyNffExL09/qWXY1me520bx2E7TELP6lD43NyqPYQmw+zMxQ44z6BUR/GFVswLPRWD6VRABmxO
wyCjo3dfaOo6ML5MeFWRj3tZUuQy4Hfo1d/7SDVkrSzqSQwNTS/ycSzWeKNe6RbBQvES1CDyrPdS
EQhvnFjulWfUXhjKWozFv3Lbz+Mvax0LCeiC5r5ipfga5pbdzQOP4I6FVzvGGgtabsJsXNFtL/3i
+shh5TI43bvwQIQ2ebS5tfIITPWbW2SLKaF9MfQO84MrPooZnFVJpsE7RW68WxCTFKktVXk+quI1
YwfBXVkGsj/W3eo9X5du18YlQZD0nC+Uxy6VENq3/SWKnu6qvnLc9mAmgER368ACY8sqLsvhUV4/
S3qWpWlv9MMKku2sxsb0y4zZMDzLt1xwb5FEY8WbfcJ6h7pAzNznpuIQhuHydFmKDBZW6y9FC2Jq
zfD1Dkge09FlntrzSw20Gew2vLh1XXwS4fRZwbfIH3/ca/ufeF9OL4MRoN1z85PN1A/XQib3Nc0i
KvfTjWQ1nmymst0VucrPMSIkZT88xU2xa64YCW7O8K7aR02sFGQ0sznWfU6HWHQ9osbLFC4Nvbyb
BLq1ixa3E0G8T5XIZpz4nk47WY17Mhi/hPw4e2+Dl5zAzahhVT0Yj0JQTBQeDAVOdZQcPBomHgiW
+L7H0vbxwX37jn3xLOynn5lVxt4tOpwekYLFL3GE2dEquPvE9mXAbAo/9VU/HsuPiPiisgMngvW6
r6Vv8XyE/iHaf9/DNqA3MEYUWnpkrOQKKK+3DfLTqqrnFKsrUhWc4DLFP64zP2e+rTbxr+PZ1x6E
/4pVIzBu+csi1Y4xW7TH/amn3tSFuyqz6+oxAkQNaoHVAITBOugpRd2lTDrkoLoadLTPP28ZVo6F
xnOYehcoK0aIna50Fa/xrkJmV2HHB4YiYWD+eq9l7i1LxVlqDH3efK5Xv4mHeU91Ey1GJYKEgOji
QjOUxqVftaNBx6kEZ9BBapFZVCPPENLsIDIuPi3LMdZAxiRq8FDc/slagCqhRLiHKcbJZREJqTCY
6kv4m87ImIOUhuFCjoVVLlAf78/2ImiM6KIW6+rC7yxZdZr08keiw/njnQz8DWbbdzqGfLxpyIie
gPXnsnx2g8MBfkSumG3H5ozpl4p7h0ru+eVLpaNwkj1/XQbLYXTCkMXELnlvJOqBMMMgDoT1hi6m
+/CR6S/aAaquf5OggCmEK1urvCofW7ZdepLI5ifn5qZxmfb3VfjxdbZKFxbcLkfceWkMT6WP/Tjz
xYwaarMDZxFsVXATQzf2iVBui4HMoLNhYtu7f6lq//ReHolcg3vzWSuzhLoPtJafRq3YrcYyKn+W
+GalfOHE+rH9Uli69LssF7K9zM8ix7L1OE40X609D89t5+hKrHhj2NSNywToeFZ++u9u6svaP/O2
jLYSl9omMtDI05Q9v8i0M1V1gQy4Jb4gj/fVhLWrrfUH/6MHoCBIfb40zIl8c4ZVU1OdjNsfTS01
11UDmFieTPuxLqoEh8PBpZde0z8XGCTXKVYPZyPM/HuX/+COGM0YklC3WiNSBcicnNOncBEGtKWo
0UagTpnd/hFkSIXuY/Pf+pJTdWk5P3wjbGsp2CxlU5XkxRgnE8jqlxCQmJgnZR7cWiqY3rVzdv2e
KktE+db6C6t58734FLWDUqOt4pZeu/CWjaRaDIZXdkQ+EVHaFK/dWPEB0o/nU+XTd7IuUF2szKu+
bXrgwgFXlTkd32K2/4nVTNiigZqTHRqCtgwzd9+eaK4z7YkmHtiEmz7YbPedxIKj4q9dy4+p9aJO
5xVhXgjbsUiOTSLCIPFrvHN1iS8DOPTm+13WLa9rVsa5SSr7KNnz7/Kdd3rn+nX+aoHD9z98+wAA
TpJHnY6r93iWvizkXJXOJOBa8YrK9P61Zy6+5HcMjiSFb+0eLZ7Gpp3R/It8m/rTSriFD8lPocdc
r/uwdT9zA4PXaU9roGwPkG0BlLx6lziHcubMcaNPlsA7yVa0t6yBkCumn4imcmO4RUAcWFnTikxO
r+DHmPhI0ZM3DsmKks3Nchg5GOYCOFHaNU6RrwAmBxKmTDL7jxQJNpgu7Ronvl9c2guWCT+El7RR
e/4FHAd2oJJifwZOdJhYNsJg8y0EsI+Cu6yokPkA5YLPVmp+qD4s/n3tlKyYRIXprheCQQaRUpAs
OnQQZWlpALhzx4rAUHJx1TWzk0wtyJ6wOzJzjaRrKvLx5FUdItaLaY3aYP80CasANZl4PIy1+NA4
3uEZl1Lux44Drkd92wXEPkXrtsnIB564LWNRAZe9iPIIrO6WDfeQQcUbQvsoOkiP82ukkM0WCBpi
c5FIBvjm1RCKsSkGrgrTw1g33oeX7GYaV/YZGKo6OzECjrQ/79jKfXZ65uOfuGVcNunVU0znNp+h
rRdjKOpY89zUtsxz1ILBW27Zm3Ye3Wfv8SGPiqPK5jNa2F3Lh0+75vCPdqJ8/zI3WYODe8vWqYzp
3T220/bahGUEexe3DdjtUp/+gvWQYNqAvm7KMlPtToe7+toEIy0b5lk2N3wPrNBzU7eqpfAoSA5d
omC2NgjGueDayFH9+r4oUQnLugoAGOQx0B0rJBaHz+XXsebWjVfWH/zc6GNihcPX48HTGKobCR3S
q38fXxqnma/QGfEfS2e2paiWreEnYgxB2ltaARVbbG4YEZoi9iAg+PT1rdg1Tp1dWZm5QwTWWnP+
828QEgF+wZOZd8S/MDAkHzImmR371QlMLGPHMxS5XMiqOg/EEotg80Qr+mIECHUF8hi5fZtzKOOC
m3Dn+UQMyXGx6QHY2eXvJ31+HZ1JCspjHn5F+tVdvJr4a3DEEGDEXWHbZFDE5RAHBR0X+Epk0WOl
IZ4tMzSWryCMIyPkoS+s2QkFh6AANxvBXQdupGXkz4VulDaK959Gni2Z+oyh35q/gupYmI/ycbyI
+D7RzE0wRYStIzxuOBL5Gbh9wlUsY4yqeD9hmR/1NYAC7oscvxhBs6Wj7Atw8+Sj+AyIfQItYPp7
/YUbDpmITbocmQttdgnYga2Q5iGbvmEU8HayKXKOgZb/6ryK7002hdDOK3qku8MS426n0PvBNwoR
DwjVBYMgeqKpPIOBVlQbQUDFC+y8o5aZ8iXMBUhS7lKnsGQvQcdn3n6hEJrwsetpihqL2nAFWRMn
T4gazQjOEZgQQymkgdoeEtuDDtbCU+MyI66NpYslHq0rlTfQF1mUKpopKxW1NV0tGk3h1OeUcdrE
lARAxzg5zCB4+exQHt2V1Hp0K8cmTvkqXBqZ82xevJIoLM7RKwAQiIBZ1F/GaaxuKHeM0XDUg73x
3ECnTS33qSIkh/EigguWVhegKPkg0yRikXLdFH5aIM3SrgD6TC+5D8geduDAk+7p0DilQKa3NcmI
EYVwRxjje9v792MzO3Hh3FV6hTWypslnCbbRH4ibF684pJ55wwi0FMUJdhcZslDgXaYBjS3/Q5K3
wdvjOeO8gVrYEWyDPTTJyC7lCJxuxvzM5j4bJvP8ePH+Qr7DZiOGK9b9g9uojqiIGyFVfExQRcCk
mlOC25j/hcZJj28TQ7QA0lJbgotHZ2SQUCnx8EKhgI0RlrM91ERthvsfl8Xzg5AAvkw1h2K6WHRH
a0t8Bib34TdB7w0BqiCBeNTiMseYmGcEOGVTQbmvI7Pt1u1ufokpxc3H2CBASaEuSL5+eTLN5n5t
hezzkIrxiblbOCU4HCWIcSm+cR/jhbc/Nlfj1H5fhOyP7DucPMHXWQOmMacqd5CJPEJn7uyn1BbM
h+oAhw5mczgvwKug02Bfo2iZs1jZU9g5EDRIHKUzZp283lfeZzYNqqOzIubsWO62RgDvj8xv/onS
jPkBWBkSpJTllXJLsEsEbXiPima6pmuuTORXI41YFzLHkc8TDki1hDEXbnmqbblXuM6ZDG/SBYpW
kYbJDm0hoACCBGYPeR2zf6S5+93lw/C7g5oFaZ0qZ5HCJ2eJQZeEIkss2O/1lzVhhDRZ635TT15r
8ZLZ/Rv/sBjMgd0Bdle54Ye27YRlDv9MoAoX4YyZ/rlU1l3091jpNeC+UjyyWdV9JH+3cCstLBte
IUdqt6O7yJf1BALODbvgfy0sb78HMue5cNyvbqwslJqlN2BQydlMZ4PinEoR+je6ZMZb6M6hsKtL
vvh5zvQvxxxKDfjZ/LpvpkAUF0zZ6JlEFDtptMbsCO4BPYTbZ8yMo3gwtyAzfaHBBtDnhiCohWju
DX7ZO9fneUUKA/N9or1n3DwuIefv4KhLOcXx7qDNPaLEJ+1rSArKlORvtmV4GZBrtBnbV2pOUwYN
XEj3WUEkS3VU63UMutzE5Bjw+F4ehK0ITj1R1ri0wDF01hClzZc7/AaQP2nCJPf98TESlP0eHBCJ
TI3K7+Y9jQjZxYCqGEMlgktxaMQY8vcxie53caNhuzO0alwUMSgDhQ8fgIEUAiIhBUp5GyqAi2s7
y/vxk2VnVMz4jGj96MXJoV9WOjI4boPEeNGI8EmjRUa2wFsH6tEHXPW6G2wzvE/1yQOSqLIWGJA2
SaH6Mt8AWuaiVBh0zfR5mzP2WAORFQRD0Yd3EZsy/17/ERYeM0CUtnE78oyLI0re/LR+kEeGxHwJ
HHL9BGyuGo1rnyrZCkix0D3zSXGGYwwJYYEw4tJjaHjVHslWeEnbHjXx9wQNnxtCiQYowRnGFmbN
lp94yGvirjmwDOwsWCzwtMXOwLbk0uei+qLaMcawOn6UDc+tNsiv4YC5eClABgCCD53xRBPKprjr
dlQ/nAjcYhPNQ+kt+XbZBjcPR1nWKYkRGIDy6tHvMJbg3+CoBhTj16jzIa+ulYkypUJmEdfBAJJx
7oPqQDQseDOxguK7QmmEAAVmg2MHAt0RNFua+8yY6163Y+5INQuZGtFmGeegfTCjHENnzksNJbZ7
KeYMFyPXMUp2dWoc4eOK3veJ+1cdKGORyAnWOx8sQDBqGH0YYfKyMkg3nHNEfTKYynDiAijAI3NC
LZghdSsAGJ3yRCFkYhHZQgEE2tG2JRVtZ65VUshJhpBBWy/YBcHzdQvKU8A5ZJ74IpAOSe4jeQ3w
1jqc51TR3lRbpjeYDnjDpPZ5LHsF6gfF81j8HqYpYRNVoiSQZ/11jp2lBF2giQYi+pl4n7D0FD6O
y4PijvMNYzXsQ9pD7Qo7K46PPOXvVJSSCr2CiciVaomDfH4bV1JUImqneID6U3qAG2ku/lUElKc8
bbw85fpC/I45NBO+toTRnnAduwpfElVNyt/n72CBWj0hYrB09N7WbyNTEEH48Lm4Zo2ysRE5hSRl
DubAbL+8MZfgiq+OM4BaARkQu6KN0LbjXKT5nGTP6oDpDIaGDDQqlzJyafIK8oUVVJax5PPSeNcN
FphIgh8aOZzasj0MEyyn7idmN9+E0Q4eanSw3Hw5BLX/0+gyO8b7SMx/ASYolrtZCYDpcKZS1KE8
Z1ZRwn19+ryk8gyR56ZLiJaQbUID3h6+QrfvFKpJhtEizB5KYZi7DJTUQGW4SL/ZUWjhTkE3h8Xd
CmBLx0vlkYjAiDcTnq/9rbeaFTzwm6IME5JvevALJi10kyWH2KZbQY6Qlup7jMpEIfAEoBb0gVkW
78llzDk9B7CrRlfetPcVs9ZwoKy0EqSi8iW88HDUX15ACW25IrSe2pqkEJE7n//cqhCl6AQCyQkh
DOthyZvysaZZQCf/0A+5EkiJldCnw1Vqe7+nTe7Lg4j5QIz5okIeV8+kh3jzluHNvsPnNdTMEN6x
6PyZWMJZxtUVDMe/7AaSlxOhfA1rDanFAh8d/INgzJ0X8nWsG3FWONUteWIKgdnACG4JkgaGg6Oh
lpD6A+TP6IrZS1mPJ+XbN08M6S11nAVPjhxEWEQUaScoEblO7PkIkOVSLCxsilK2gzPbHaXopEvE
ougjjWKK6W41HXQYTxKD4WK+iWXPIBDRG3JwVyJpqUTM2LkP1Vjqfe7b0Bw9CC5DBQQTrsMxEQ4e
+XQkuHjcNfIwB3LQPyjMwSn8e6oNnQE8HrIbsuUNn78v4QGuorlPc3zf1yE4CfwOKFtzFAfcdHbT
O8ybcmJi70VoW7+50hfeByO5izE/Ezf7E2NZJX+n2GC9MTXE+oqv8QggiVwqnGfwnwoUgjCZxzEh
Jes4p9ChQ3GsOhKDRE28rnwiYYrQLAbzestU8FHNUSDWBMVcsqSYKhbe5MfXlciFuB6r2bKcVmMz
yOYZqZBOL89xaryJmq6neeWFeIUM0BgxYs0DCEQHio4RJ67tn29WRdFM4Buqwk+k7y9jgF41ak7f
JpAOhomtgqOvLwFV4RMkZvydoTMU01c2DWVKXOy4EHmQNxD35INilhe95wU1H9P2cOs22EyR1YL4
E/nPiPBnjol2WSG35Bc48y25HL1bMJDE1wFC7AEGKlgBCqba19CmhCSKPGECiAm6d7YSEjmEIdbl
C0EQz6bonHtgjzm0TM1hBPXNIzhDoCp0S2A6qKUMA29gUKBHFmUolFAxzIGFOL0A85YYYFEboqVw
1EdcVy7bw6X2fu/yRJWDX1gpv1jzTJn5iXP2imk3pbWTmdP8xPPhHcfz7jJ7cEjydNDgEjIdgqJh
50Rlw83mCAfqtSKsJhhxQcLuvE/69UVeCXfPh2DLXYKdLP3FYQyXmMsJEqRhhS2R5KQ/PxmB8r6Q
SfGJefl0E29bt3VRUkDFYCi+AL4lN2cJ9aN0IeYhQ+FzyEcyRMgNdorYYFWjYRVerjBDSFWwMbhQ
SYh1SDfCEd1+UIVvsFe+und2sMZ/bYBhy+CxY5pLkFWtn6oCkU48GAZD8oYkdFaFo1nhEB3H3edv
vFqsHf9iZNs3//1BHR62iktyqhRdpElJq9D1/rteQKciRoGLgmKF4gYPEGC5JgCb4JF2W/KBXsN/
xY+Ue5iyKBHr+QJGXOKKCfjB4LrbQlq9kBXTbQimkWb8KJIGCSeGRa7Y560c3wON5GJoum8HDvnu
aoRDSBpIA7DUjrWN6qgpe/Tve1d5Fp/m9buze9Bnt031jAaPsQLzMV28mJ7yIiGdw6ULskTUxtIP
ab3Jc6bHZEKC3q2yBKdtze6PWreAk+meXQYl7qHeHHS8gHD+nlsAL1HN4Q82XUayuW/INs66sFHC
8ye4YYhVJs0tvAJ2vycqpDmXfMrFVfer67rvTLf5ekP1VLFmOvXfl4G4gm1mpLN3fzncFMOtMeMF
fmPGd25o5gWXjJtw9r7QQJ9PeHiAWpl3GZ7e2QbDL8lA+flMTWxPuOcNjOCjRGhmEeRTMseeKQLu
Fwl/QFvVKE+Zx/TYhzFnlw5vZSeOFDiWNegSPnVMaVTmr+C0VCQixanyc3l17zGRw7Yz1e8iZAh5
0Gcwv58TIweoWSDOsZBdQDMjAD2zP4vX8n31PhNuykPjmucUPVQ8EDA+xBLmRcig+fsRjDsoazeq
oeU7fmzxBFP3lBRf1XscqGZBeTBqoY1mGX0Vt7MSQoQy1ccpsDbCIp8AQwPgPzjo2wBSikGKGWxM
oXDnkKEiOvMtqA0JwBnwdjtDfQT6/eYgMPGFBz1yiKhTSEMEUNpUNRMW93YO8AtF5/rBVOZzjUgS
IvySQtcCuC/Gf5wtmuuzFCmPGFe2yliT7k77zfIFob57wJrPOyZlgWYEcHbghZ7FaZWtLxjHVRyO
I97roTxGTlWL8ur8j9G7qsaI1Lha9BzNX2yXph7VL85tQa2kDcwiSqNC6IHAC5FRDs0A4NHMphz0
IA+CSMvghuejbX32IbYIcpnIDI3OeHsOhdoln4Km40FkjJC/kpqcdw6YYL6Al9OkFiOi6UNxf1s3
gW0RcxY6nMT7zk1gug5OTAygwo0BPrTSzSaitjqu2hmJ6EQU1ngXKvwtTmfCWH6jzwjIVwsheGr2
CVk7e7sl6LbtTk5ky44f4xiHJrYv+zL+EBor8GEJBwdwnlo9YnTAvk2xhmQn6dz3K7YOwkcZKVMZ
UquDxOYuXTy2HNXyeHMgyghu2ACaIXJswTZwgbPiD0gtHXWMImeIAD/zBG8ItBKsF8xn9QQOtPtL
9MBygMRKm5GYm7Yuz3EAmBWx0sqf5DzjZiS9ZyWsg2eaEPD6sAHIsSDH4RFAMtWDlJhrpFZ4Gh5w
rvvlsBiB3nu7M5YiiCW9Exs/fxEVrOjN+pjhaARsTpl726p7g1MEhhDxpI1HKR8XP+KfHM6c3Mw5
+PhfeVWIJ+W9HZyHzlx1lRCrvaJmGvphl8fnY75IbqvW5ZVljvTn6dpakzf+vZz/AVTGy4j7r+5p
BiZ83t1j9nBzu21MJBe+7E5MeNrZedqDl6Nd/dZNKUs8c57q81jcF8OOWzfWg7fmYzsR59O424qL
FH+Li3HFV6DsZa+8oawW5/sxW2f/JBqvnqIDr97eTl5hwuQmm6fiX623tFPHAZdWenxtPpGP4heC
aQUSDrDV+WAkUUruFDRJ1i9FDtUDKG1Lx2AkxvJpi0ugbhb/xfVwhbeQX3O1t7H6cgxkS3zNCd8q
4LBmmmUfzX2BusGmS+wnnyJkqoVtq9MShBsPipWY73KCT18fMrrRQYfdw38dqu2QaoBLYqNM2vdo
W0wZgPKdz7QsuI+Q8Tg2aNp4da0h8x5uP4beyYStiBw5fJ6SgcNv6NjI2iswQv6c/+I/ZgQ4yIuD
4dGWUpM7Aamc6wOqosTCFnGcNif2IeXursDHmVSeyFz3qgM7xJWvhrfxVpSgj++U8m/7iUiew+4G
jiOvv1gFQEU00JiZAAqJ9fD3n///QoDbwKWIZ6iFaArsji+KwZI+r3EUNwWgiyNQy2qCO0+BBfiA
oz6V3yNkwf/mNiMCbIcxumcA5hwvY9gT/z0Rnt8TCsac64SacoA2PUQ3mQdGFsX3lDp3ZxxPr3/K
6LSWXOIAwJXc6GOvWRQUz/++O+7+AcIHKLbLT+SZZvdgEOlBTDURA7n4n4ghTOZp7jE+r63ddemh
JvV+mHQFQE6kFPOduI+8mQxT9kC2p/9/aSOMGQpzT0znhDcPjF5S2GzelcoXNlav7TYlKwmkmfdf
fLNzWG25r19fDL1tSiVnBAcLO6aaOBRAX8AMGnX4WzginSwMzwwRpjZX90dOINbAolSc0xqwaDYM
YStBtUfQzBRlQse+uECV5Ha3DKZ4M/sonQPcHoC0gV248Ro3AMElo4/aB1zQ/OKHRfiJ2C2Z9jJJ
5GRsQmBmeNKUB0JMxBYyPCgfN1GipMsxCnOoSL8+koyUqZl4PLdQLDLxxfgV8UNbls5/y48/VIO/
P6QwZW2xxlg//O49TTke2Aw5UtgNf7lfdEfEluI1zDtJEi480KC0V2+7iFdkU1AA7424gzYAHw5t
XQxmz05LJ/0jxrxFMP43Ppi74Qhu6OTM4QInAR6Jzd5s2p2tEW7MP0f7nB/0ZM08HRPCREgVhG0c
a3umRskbKuyMJG7PfzpJOfkEkuq0K7QCVzRhYFObJJslN1AFW3ZxTUJ7p8Ng5RUFT8wDCsluzFYU
iHRiMjeHUF0ze5VDd3dRoFFvs1e9NE8s1aF/3pGU2qBP4zcvyNqob6is+BPytlP5QEYmrV+iRr8c
FcUikZIEG3+OscbheVEcsPOzfzIEZ+wLkBh8b7s703WVzxa75gV3l9qHhcGbKJ5RzuMZidRitjIG
og3sAX5XbGHHQXRkL+J3+I3bW1QRPD5rydb0+k7/e7C8v7VPjCYwk9hVj2KH5iWSeTPFVfw9/JhJ
GBHi/A/xgwCKwSMaou5EF6MPVhDLmYPbjy37ruZ+HO0+1lt3DodFD6ERGYkKH+vAufCJCBCEpss1
ii34nnJmM2zPzxNsR+gD+HxtuWXU3jC24EuROfhu1pA08v9/df3v7GNgCL8cTso7AhrjHd5yrZw9
nGXilUPNSuY6ocaw7JyCKerVI8S4qu0Zvtqrzg6QgDuZG9wDck1tixOSt6ni5bKc3J5RFPD/j/gZ
BK/M9XObbOPBpOL3lJ87MXYtRUx193+lzZuXbKNNv8FuxqhrUszvb6J+KZsphyiBqERI6sxw481E
ScKGDsJxfXpXGCTqeV6ijeDjEc4kZGgzad2/mB3EmHuTocOKaV0iLUivhrDB9imh7gmTJsXtIlWx
qqe8Bpw/wflbiZ+tbZHN6r1HMGmKsi+2kpggUiIo9wBPbPwfQQ8d0raF/GV5e+NdttqYx9YNEfQH
9+sGMSAbFH3yOEuJlxb37QpF7MpXsT/rOjF8src8Phd2cne4p0Xh8ME+dAxxdP19PWzzVp0r1noC
fpRQGPrqd182C1TwxXRbszVAQTKcAaZS694ZQXNK6Ds4JMTs62OrWFxQJ9mjjp0KdH7Rod2Rk9YV
AbDuEId7l8ICUSJ0fXCw9FUHEJWBb1Bzn5FX0BH/yyXUXA66wAGZxnhTeBKZMzQu0DBO1LkgsPcp
74wQpddkK6MJ/5XQwRNH8I8U4gWXTotXdAKWWJ2Pmljyj9VlJlAZwwWPoth7exm7LK1qT+DIlrV3
G3N0YBaOGVIoJbeZgtbZBXMrWFNoIXNrQy+Lk/58uDJWFeNOKkwKTmSwKP3uZEcFWkI1XkPLIiI7
kM++BBFy/Xkh0wHcInqcOHCn+qWTcEunXmo+ol/N25+xj0oe/g0O8FqxEHI6Ga4gE8xsRkWU20X0
npRwtzBYGBKWOcI6FT1U+KBXIpR1qj9OJPUqQMusxi2q2hRUQQCrf37LVFKeiBPgcOdOt5wsQEMh
tCV44VzwqwlIfFWeMU6SHi96W0c0MCAUCVAtOjtI7XBoiI3yKMxTGnoOBXaPWGPr4BThpon9RMiT
4P9gsQtP4q/4Hp/uv4xVh4g+o6sexyCdN6gctDaDGd3JWw5ASQx7G3+3qfgfMFC++sXuaWwF4IGf
j8KwJ/50vJakHCNKrMLbrF7lI8WB1XTDWQbKRtq5nWtkNsS/+xSREUchKbQnf4LXJj3H+GoQMWH2
ojgDJuFIE0wW+AR2/3Wan0/hGD4bfHt8NgdAQfzyQe+w5pTPHgyizsWUHMWQ5q8mdxY5mzWlEiFU
287vtjCMCPSmrgeduF/DG70Ukcw0yF87ebjPuWH5IBln+jDn8++SPHi+Z6claQKqdKzo2/uiHUtQ
RaraA2IC4+MkyeaAjhjwE9b8Wr1/rgv2Jfe5OOcEKIBlmqceQcwZWvi6NInpxkAcG9JKQDGZHLBK
h1IEmtuzWNqxBefJOzsTOl8GGZyk7ajABYL063KicuYW3gCBmQ+aa19hgSXDjK/hrrqHnV3JOBX/
To2/itvgeQrgCuY0KxbkSKQs9I+yo/Kh5PT3WUCfkt9Gez26AZLhj2SbSkTlW9dbcDbod0AMnFcS
L5E6fIwQsrCguJVYmF2vUcPwhLfSZ9xOGjPrj6kKeL3ukmL7PJFTyFD+LQPDc6NczaZgv40RHNOu
ii4++4Yge9EH1eLd8aWEsAMluH8duRHiPFBWdJQKodkRR7wsIrA16gH2u94E5DtxvB/hrULYEcUb
x7a0pFmPhe0aPVnlwrE7ceiZa8o2VJ8mU5YWL5mCK2kxyzvIB7ARff6hAA2xmuul2SMU6POcAhiV
zJxtQw06M2hOvbPN9nq9QOKcMWwnXmEqbZPBSYQvn+5KMDRGHcjxrB0D4jGkuE71QDmVIlSKwkHQ
A4dJDIfO3AuJqQ9fCEiVUE9+gcES+dl0rHgsBTdQHQMkt4X9iFHdwHn+Ym6IEltdMIT1MLpHznx2
KVtkP1/U1XwCJ2hrzsmuvoysEQQMHHwFT5qTAQEiHohHMnpm+DSKMZsUtweFHU4PbmNzfqXQNg6g
PVtUzEJhi8BZJpK3XPFVZM2T64i4CPahFS5okYZt1YiX6HYEFfCh3g2cz4LZiZPwlTxGDF87R2F2
d/fWlnN3kG5F15O9cCkc07HtWe0yKLrH7CjrEms5Kb0thMDmOZWHVM3GtulIxQxFGff1i4UKj/w6
enEhxuE2M2/LN5DOn8O+r3ptoqs2NLQn1pNwukYv+M3sKDNo06uBycWyitmCcxCtWL7/IbLAiNqC
sBIO2wlGDWpYM5Hn9L/OrV/ZTtpZFr2nitOfXuP8h+6wokvgWODYGulx/bartT4VxNGhnZ7HZK7U
wrBCZ/olmpT7qRFnCBTa/KTsCVlmQLVgCdB8Lsmc91L+hBrqipdya08+5Gdg6tDjoELEOUsQ4jZ+
wpxzF6gYTLa2pTrfl9Mv5g+iAKWAv7JnM7SgcIU6RtPntPn47azUB2fS6IvN09cjtc0pMVNz9RMY
j08CIuSeBPBo/t3AZmG27WUhoODdkSw3gxfIl4ToyPPwrsGi5Zwq7UXYjdoN/5BHKnw9Zl4Ph6SP
uMawa0S9um7W+bxFFtJF2U7tgmxWTMT2Y2RO2y8Ap8t1EfXwn4CwyRjHPAehxcBewbUNm30G51QP
7r2rseUN3XKRq9FlZ7HFUCSSAs73L7yGlee/iMwZS5jefqF1c19fb9oHDZKxjmuuqLSnlFKZtGFA
9gIGeKxw2Q/2/Wt6+fpfOLCwl9AhozX5GUIs4XeAaK2gGEbssACMRNopUc8bX933z4qz5b8feIe8
ysmJGk3Jt+zhQpbmagciX/AqCflgmJPl58cyRi21Jsybux4zS/1ueYj0bUwmyIRnL5WbwLIyG9ib
aHh4kq+Q84uxwxvp4g/pO+w1DOThB5arX441BnE528YOQgZjC2JiPkstaU2aZs5qjvjmRBO+nTS1
QpRqf15Ykk8xyZxqKMPBRnKfL/j5HLYGo3SpcQzivGTmKVuldIaKPZmjjoQ0Oox4n+a32atclbhR
vLAuuBLfQ+KSfDDeEWgekXMKon0phyUS3VPquflqvh8mIJWPFadFHN7Gj0O/YLideRV9PhTu0SXH
ZOE6vaE54B1EdSfwN04DK6R4+24VyFPUw/QxbMpIZZ0Vb/Bg1BGP5rCDwRug6B1LKJzZ0CaNaELg
KFP7n8OUQa5AG88ogW++hdmqEuEBPmbYk/uKM8wC7BxeAfJEXRR5KHyzgN8jT4mbwg0KLvTug1Ef
1zuk3cxZ9tBeJ7XbgK3kPm6E21w4pBZn270ugUxGQAVuDlCwsOJhzOD4isq9wVILknO+eBwRTDsV
9VvcESINm/0+EATnijQz0FiViEoMx5bPQNWdwu5+pWkG8AQzBmZCTDWey6N3Ojy75dTasnHAGDo9
scnKbNYA6vw7DmzO9p1qWyo6UCGqFiYHZcrQmbYAndyAUEZpCa1LFdlcesDzQpWYQLHKPbB15k1K
pNkwTkfNA/P0eyqSQOCCwRfoI4myVYNWhwYEjOrj6o9pp/xjBuhdn2JvQsPNQfi18HInboWQHTb9
gzgtSQvh4WnJgxA1RPT0gJpwOCGPm88n6KtLwF5RKkoEEHli4OrWB6ub3sZlEQL6v7b3E38mVNOI
8SSfGhIquc6auJhgLxIZ0cdrsWmQEgCkG6A0nG+nesyWKHjBVMZA+RvUNxeXZ5ZouzTfwFLgChqD
d1twO4BqKuOngDoFJJmfXu5DHmsrUoIg/hFfNlx2UBcGARl9AjYZw1EhWF2Zmvim7TVhvI4Pu7Ln
J7ZWpLAFVj4pdUM4MH822Ri78VrVKQTyoQYUJqJkZsqcUzulMz6H/ClMiMGCs0CrnTeyPwx/J6DY
EPhsKOfXx4yBAbobOv+i8V2CEhDEjZlmmCgZ2ZwrAauzFzCHQXmFiskgmILFEWKF0CUqkJEVdzPr
PoZJLTf0LOpC9zCfwyHA01aoBrZ/5AmwEXNN4ZDX/1CCc4sUH3juRmwgZtrYBOMwFj1m37FMildP
NCNNmcY2oSVvLAFg6K0HNzo76qDOnVBby4DnnPKisqI8fewGa3ZmcaZcCpcthbcWpxl2MvNBHAdk
M79ascNCpJzpAbMtc8KAiVPsBzkKxFF3yI49Yv/8EsgKWLPF5zFgEF7Z7l6JJkQnepPYxxiqRL6E
svjuXeWgaK4eSTkM6zVSI/kXtCWvKIwq9nKuk1NRuN3ZvM8vply8hTQz9Bz0hNt8xJEQPnHie7tf
Dc78c0qz4F/kDRQCOiImHZTG/Oc+DAIFhyZtxwcf6drN4EPHyVwSYUjOuA9uuYsyaKy9aMXAm4Ca
esIejbNrRgAGb/tVTZiIb9F/OJPzqhTdFUoR4CP3mQ6VsUUW5efEkHcrJ0Rbevc0n5Y3EElSe+bb
1ueVfUe4YmAPjH0B5bKoBVUCahUAU9kfpK82/vrvE4eQ4t4XBpoMU5gEsc8mEsDZNbzC+1XEiJLr
lMxfg3qpTMrbSAKfxgOZrQV/miYQpfEFatzD66lVW+ZDjdD5DLwnMv8hgRYGNC3u4+DBbOfJw3rE
+IcsUTn3FevwHFpXBoiB0mNd+hHwpAdKJZ5HwtSwZLiEPtmn92dYrjP7MwjL4v8uYYbnAgcgVkTd
NKGvRczSiW9tWmIdvw4NXMUXkUgMCpUAcI3hIFA7D5f+DAZr0i9qvydej2Xx9JJ6J5cjTNY0xSEc
Shq43CjKJh3HYru6+ijInfO4FtG77XNevgKDLUweY8YnRMoKNalI4kIBf9ti7UmnK3xhAfPyE8sX
ZlMuArL6+SsfeHyCfvPYBqwXHczA7+eEJhm6R8UM75d1CtcALR27VvxEAAH5XR8ZjxWrH7cJACwM
P7h+VqVKg8f4CFoePxEG/QUNP+1HP2Nb5T4UGqnT8e/dW1CLjs9ft4VQby3eO/LKS/87PVdLvfUs
08/CsRlaOWWYnX1C5d8n4KeUnhbfrrskv2D46phpNyCByPG/YxLHW8yEgvPuuRj6Ur+cYMhTH2XL
tzb6P+wQtZbWmncdOAxMdoXxj6C7MFRdNJJnHDqaxpQXm4L7pJcHVjNDWx4xoJ4eYKJoLSllSzob
jiJGOGb7M+iTDMumyRn4DF++99gyAio37v39OiG1CKfbxSlzRnNkNeRJOyJ85o1vlLihsOvSWMKU
GrpP4X2QEbF2oXW0Q68Os+B9De9T6jn2i2ZIohxXYWNPBoNpKlk22w19gxkydWWvoFyAk0BbwZVj
oTZ535aYFq2y/S0E7qCPQr4ECgGn+uzM95xoUOgeO6a5OWwvOHkVb+5nsKvchCMRqlesww6JrmJd
Yxo7uAfvy+Yi5FVoKRm5DZPklkWFugX7MOwJPAxcxcF66TtyFAibSuj2gZOYAfOBPjN6yF8EYDMN
8ydpNlHIOeXE5Wxj1V/wYmV30UfDJYgv6wqcOrnTqx9XCEG2zJmEUcnLSRDRzPcX9irUNsxkRYAm
Mnz4hNQu3gDVPyc5z+YuE4Xit7ILiQkf7WQgjc/Gmr4GWXH8l1GEL9xzzn/O5N3ATNljLMiX0mGw
XdMPyjFmzpxRBkZwIIWa9iuz5YrzipGrptNze/ijkK3H9Ban9zcGtOIUn4vM2+z0DScfr1p92bZI
qyQMDfcTxFE0oZeQE8zLT/IZdoQvplZs7pW3ogi0Rri0bZJmEFgj0PML+yoYOol9uKa9Maj1CA85
DxfXy5LfGew5SyVYptKf1SZeniy+75bxpWttLRqIzjWD1q3wUzUSiCk/g4inQS/Op34iJWAzDZ6e
sidaOvMIeIWNdoNgbXFm3SPRB5mzfA7uen65zWf1OtJVsDjAI194dagiM6ZOcqSspv1Yvogh3dHG
vtVleQ3svF9VZvR4B1dQBBTnT3xTAa+fqNh6OpUB8uTa/LW0hf66h+JVlRi7lW/o18gnASjVxzHD
xmxbZLN7l9wvc4bdnwGt4IhTzM0++1cVQrkZOhXsr5vfw4wjbLAYnxFcTuTz4kao5qxG5PR6JXTR
crfkFCmRzCs79lYEmi+gSeS2F8WWsYk98b7lbGoSdZ+xRCdG3dh8IZASq0l/woL6OjQWCFG7D15j
b1BieHPWFKraSx63W+hAIJCPV6JRFA2GGBbtZBXH9kgHGIe7xFLO4+weWZS/kveoo0nF3TMgB36p
a+8/2w53ZgARV/tbz7qAXghi5gZvgUxQG2LqmkXNzw3jWsGmaV0agj5SgwH0MFDqmwOIx21kDbhA
NoYNGqN1m09KouJPhZKoJVAGW2AwQ0BeW2KABN1EdaQDMDtUP+HZJsIa73TZHWQlLFB6nx2O9L52
yzujRFBOxKJnFhCUJ0Kr2UA8dihYYuNC8q769rloZw2TE/gdUz598A1LefeFbADtEPLNM5vp9Q9T
YRQpjOjz51SclGRF4gHBzyj3H9RIa1ZJ8NriYqdHw+N3mcGrGWJreC8L5yZjlrTC1kOHnfoYo6BC
r3whIODJomHKjFlE+h0P3T85nMmjJIx16H9+mN5dmnDwLwfXmTFqIJaT3Y9u6BKi0xTf554OQei0
5JVFN6hY5mV5VsbMQS8sgAFACjjIRBFW8lyFBjUVVYOM60RiARYBtgavl6t/vNuLAWwbwZK6HctO
VHomxlMPXGWMuFWhc7s3iucrRlW/xiW5oA9o4BSULs/icZS/fkPmOdg+B6D6j7rFVFZ1XbqyWoi5
DfWWAsgQI/xg6jbC8ZTK+fSmBzCwsjsvWpxEG+9RvEAS6ccU7e5QtijyigpFBmS8jeEelFpsydhl
H7IJI3fOZRjSnOUfuMpK/TMoNuYHzAwXEwZ2T1wCcdiAQyirhxzctu6nBfUupP9veC7nw0IaqVjm
5D8m26HgLfK8XnDD/Yxl1PRJxecpq6J6QugwCTmo8UAgMMgFE4CzmA/CqzKflFMIeuDe+8uxSZmw
qjngDErr5IV8zvTxR7BWBfe/H3f4xx3qy7hW0BIN/w34dlj5Xaker2QoWZvvC2TpiS1UjUkIX6MG
ajMACUTm1AAOGBAnxV5TUAs3rxiqCTPVBLT2chHntLKnmsKnhF7poJw+3OdjYcJVIm624OlR6A1T
JeegljqvfxUuHgDD5ZOKg9snFa5AAiw7e84yec7soXn7be218MgRaoXDjq4z1HKqWeMwQBfB2KL/
ACqYc9FeaMiqVG9o0omAfWbJ45HU5US4NclLycdy+l6E4KAl1Pm9gAkmX8Zd321FhjiEp89nYW3p
VaijBsyWW3dLZ3DG7enmtltO4Nyg+qDep2CQunP8kELVkEf4rOnzzvqEMHhejJdhqBn+mdqq59+u
NQctQtmmGBY/KLbf3SXpdl+21/tgbeFZiv9m87GcNxhB8SuoN8PZNUdPzvHcYUN7/h9JZ7adKBaF
4SdiLZX5FpkHxTEmNyyjEXBAZBDw6fujenVVqqpjFBHO2Xv/0z5p98qo/wqaPMBYXGIMolW91WMl
AZ+vgUyd3BYwqojjldEzd2ED84GHqmwzIxdaPIvVZD4oNUls0P+bDqnfaMxE3UuZCz2EeC3Ks0kE
HXlGH7Gj/gzVQ7nNNsk5Ob9wGfiUloxjPkVzNgJwTPlQlEAYwZBi188sxjbKvKi+UOv00FPQERHT
KdHVgBrX100rhc2q2mFegQ5kP0oSXpcis6Avgx7QYw6taDB61tzH3Z1AF+8BKVq/wSOq6gMJiqFB
HPDz9gV+zH1JUVaZH9VVweiKv1xfiLB5n2eY4b3NdtccIApJeEKMenkQAjRhfi0H1MUlw1Wi3UNx
OcPyMJvt69fvrArbIr5NfWF6HgYGjHMmGbwxAu9H+Uodv/QAS8Km3U6b6DXKcm0JNUNF/kvIRcBl
XrLglILzhpdMF3orwseUdSmtbXr3lgSDZ4mFFDWFMvxSndaJZFafzNX0YKLaM4BItBvX2uYTueFR
kak6cpErx327rQR9jTwV+pyB+UPYpwDrksMnKri9xhS1wIZ8/vhfZJY77ytoWwZDD2ls4ZK8MztS
gKIZ5dOATyJ+KzI+zudHMpqLoyq/Mcx/ZuJokE+Cp0I/MeTLhmndpZY7GxVPwxRsAQEgszvePxfi
WcwX8ofYEt3UJzhI4FG45gs+0wXHO3rN9SGJqNOCUc3yeT9g7I+CC+cUjogNFIpehrRijs/LR55z
ieKkQMEn1CTBOrfX5j4NkhsEZTWUmyU6bbJ5W6BIyOOpwyJOjPDE7jB31rD+j9p6P3ts6FXw5fGS
WYAcY7guPpM1nOW3Ys0wWGcqjTBU5E2H3NAt/gl03l1n1EdqhKL2ZvPbot3z97TYTCY/XIw0LKyj
97tNwnF3Ad2D6vaB70xmNdb0cvBsoI+9cjOgogFiQtKYsWBO0Sxcucboy32QGH0DEMKcqwghrf5g
3jPaGb5PBQ3iZDXdqGP3wDcnvkwnr2OSB7qyFHBlRN1+pzNImCIlf9VpjP2p7FG1Q07bbrqZraRo
cAi7qhi/CEwgyUNwh5W8zb/yX2khbmfR+FBmAv6HkcGOwkuLynAstdlQygMLKrLRzEthXFUH2lPo
i8Qg+0qUhfCPMI/QXcFtfRAf8EkE4TOwHQwjAzRLmxkP5B3+vE/9CYPQDaGTvqp4A1qndD9wOIw6
eXG+qjYzpuizqX3MNP0KCRFSBiZcEwIw+KfodfhsBHoonmfYHj+CKba5HTVHMFnjHAI2Cz0TYGm2
frrKmqs40JFXrxmnEPl4++WYbPxtrkYdZFEWKYsxb5RUphDIfmzB9bAheu41ypzWYix7sqcSOJdq
tgjhapx0jTIGIaCoB24UPcFFV5Y5ZwyvyDb8lrc9D6MPR0TyM93AowoLBi7XeEznHHxIxvvcLbaK
f1swhkFKEKXHcXw84l8lwfblGWdKUjU/B9iv28rTCK3v6SRASYUloU1x73VOAX6v/xJ7iRMUDuft
+ub2YYPb8X07UhHgF3zmqYuknyku2N+b4fRIXcA77wY4nGEb8tpjKbCtLzRoVCNIxVbqkjZa2Ex8
UPImpJ8tQ6ZeVciYdkOTyXyXo4JXhC8yqdAUpfryBlkDqveFa4I4cfBHH5ZDceCS8gm45pOkPxhd
RSBr9tgTaKPzcuapmzKcxrhLIWsCAk2+5YJ2TF/f3t+NNXm7goTzvl1TnivIrzGKfVj6SlvevMny
4U391MvDj5OGylLwa/7NaGhZR9kSiVYgREyGwnLxwv48WwjR+EhhNywVPHjm/RqHS+tJWeACTjn9
6o45hCd56uK5e0SPKI3kSI0E1GbOm1chm8TDHi1IQslTwtRrD0/uU1/2RV9AZ2vJ/i2+xdWxvzw8
RFTbNM63KhTB7dNrRyzYuHnZccDWcqksH6G46v2b19Apn7pD7vXgqxSLYe9f9/d97skr2QEA5Ley
yfZpmIb67nqZLOuDGBXBPZj+1HZDv7HoRA7/TrVu3QN8bBd0nbveTbwq0KNnKPD7Gb4vOdAbY8/j
K+R8bZsLT/vv3JWo4XnAx5foaMJ+Phxmp+ZSI2lZ3RC5GsPhvq8uCILCdJtTAu+TDZi8nS1EfGT2
va9Hws8jlJYt6OJS2kyd6erj5BztdDXZTJYfvDmfDLDWw7mL229OdUZO91pcJKGIl9B4vOwqi1k8
87R/n+FnNeW8qFF9eupGbafebPnhGTkPvcWOVwTwDddJOIu1c+kicV9PvBdlCWZMawxlvTIYEFVC
/xMW6kK2ciYdeZC74gHAnmIMpc+WtZcidlF5+boJBRxrRouYihxbr8QgA5Sj8eDM2XIoWYmGHKmP
pWgM8qWHF7dwKF2kSVOvx9gDbTDODRF8+2jC0FqnG59ConlFT1S1/vv3HVCrTXhriZ2cNS/5fkSJ
J6yFBVc26ieuUK5R/FY3wroPevfx75p77oTFDU81kObo8Sesk/i2A9V8f6ma/Q6gbnwxgOtdwMoc
vDT9Sf1p8PzLVz1aW++DxOE5v+003NsYTkU8Cz8f5bvmt+FwPr+9+4JyRqXIq/FNjfR3I/GUb0Zf
8NyEtb7G4ZMr/w1vSFgo//4+/ULX5vd4BAUilLNbpC7e2BN0FPCGyhSYZ4gRPpO4m1vAvC6GfZ4Y
SV6K8udq405mptuBwXp8Tw0FpPjQz7+mLrbBeEeDDTzsxO+OCWQZGMD/6ECaP1g5D6ji10Jb0fq/
6R/248b2GHlq+bqIX8fHgpZY3xTsiuqm3qMrAH1HEhPlfAiim/i6jSuaL7vj2x3PtbB4B9UXESST
75cpbdoD5hgi006MVufdd1z8TmDMxonNVWkpJhDsfczlxuiBEEcGoNKqveTrctt7r/kNK6h0nq7+
se+YVxoKg6+XxdZ3Zy3pDHHD3PGoovuEq7DLL2SUsPHeYRfkF3awxfOrZq0b7XVwZkkWwne6nPxW
ziyoNxohDK/lO8LMejMLOnf2WyBTnwRSILDIyIQmPO3bBsmJN4sUNmKGej5XO0CauEwZoTZezeaQ
ukWs+DREcGKO6RqxxAJo47G4Q0+7b19HyFc9SxdDqHTBc6wmCAwPYK+v/TiE4ocW9BEDzq6YIY+o
BwRTQGVWcsolBvfhJ/iM4yScQjGbFUcqUuIX3iiWBD8EjzmUjZU4HM1IDoSGUoVY2ZqvPWPQiO60
9Myf67b0qMRRG/oMPBHysFvBgkqMcgsVkyd0pEu9hxCGOxMEhG6HIDJx4NXwnIxnbLDiOZIEdqMr
mRTjqw4XhLXDhekrzHnabAzloLMyyN+0tGeXfH/19h1uFbxnqBvITgbj5w2Cx4yEAQMLAn5zdHnh
OAT8nN7wHdsLG6OjIN83Hi5CU5KVDPF3iOjxYQY025+K7ThxYLBBADMhC4PMpGtIWh+bv3Eq6ZoX
40BiTMsDIgIijpOIQwLxD6G6G8JSXbKTomS7cMKBUPMjBcDd4wucMHiScMB4amBaUBPpMhqWsxWN
TNh2L08WWH7Bi7WgRDVhu5/aoCbqie3d5KOD0IzN+Ri5wUQW2tRCes3hX9D/rlAa5u5zLRgRY0kC
xynwx8dB0+S9zCEhtPu+MgnJG1W/mGLhlAU2u2fyx7SAu45mxh+Nsi50dbRtDF+YZWGTZIIeR+LD
Jng64alGHh2Y3HnYo2Ws4cgN4+EylfT4FBnUoUvgidQT1UXh1VjzMz35HEb1eRM+FreRwMqIFKme
zZRvFLUgH6itQyQsnwve3RGiwrgaHNVlEYqnkb0wm9uT40ji/oQkqZ2jK1JhvNOakRa0r4H3QtGe
sLREiI2A8BW/JUJEczSH9zwSM8itgIwhHKR5EUM75/+jr+rNX0C0KxcCaCKA2DgoRDn55iU44Ewa
iydOG1M6yScGQOOjjQoorQnoJEJZxekutBzWB3R5OTo7c2KZzuyZYjFc/yCwQBk+/jxYl1tCOkcZ
sDgwqWFHhwAQwsaZHkyqnwdskGrU1jYmEd74cqQWLJsHtTuXGuTIkdP8PkkACHSrDKqhN+McY2Zx
uX0ubouS2BTmVdg+g2mDuTicLOXS7rMzg3iGhCCiPogglyWXM+Q+oE6ZV7vgPjoietyTA88Ht457
Z7DThVxbPJ1ZEsdlt8YBkx48VvCnx7FgtqLIm3hcT2K+o75fQaNkojReejd85bgu4ARvGb6NJ8lO
Lmy5jOrxM4MlDH8i0APgfmzdyS2osRDsuD9Ypp6GSQPEGX9D5XrTTbWYT8GQUEZjO7p0sMyKZ8TN
mad11ANDI4LPKegIQSh6w0x2I0kO8gibCZ/hkmFsD/qw75G3Eb0ZoE7hNL7tm4o0i4w/QFU0jxDD
frjhupEhc5hB2eBtyB8WkPE5RnFTQPePA8/ji6Dt7E9XQmX9wYYpqAm2cjN8akyZekFwSc41M5lU
dt4pS7ubg38y5p5rLje+7rRhHitwsy7fAisvd3U4mG28I6JN8NgkFChH/yxNKkaKo7js/vdk20Gb
8ggq00TTynVShAzPGDMzIlaXXGOja5V1ZU4kGgGmVlTswG+sjNgRXe6kso+kEhyx8OWUflF8zhM8
AHc4tM5zgluJT7PLFfwFprtYXplHcpdwU1R9vKAn9tUV50f1QtH7XSlg+B/ruk6MKYi6USi2ZCNS
Xgzma6v6E2aSKIVSOz18AFuZufxlXPbjL/2vquYQU4x2C28Nk27OhAHomBgWL/JN2FZvqRcZ2qs5
hDJX5S4FKDBKqLT4ohpvnBdMiaARRu1O+j0z25qxw7yNMY7CBoUrEgAe/iRQ1ao2kyHO5wLxN1EL
19nRmbS46XaKacap49/FvniYyRKr7cd20UH5+RgnadlYL8xQHiaMCyyTBcJ+MXtJsatRzek5NbGR
4aNZy2f8aXAm+UoApFDAQPDDQ7HyuFsD/ibqxuGgRYfu9/Kwx7eoDjjSz5mMAFIulZdXMc1jKsAi
PX9tJ7Zywkqfchy/by89Nwqnm52Fqeb86hNdS6PJTQfmoOD9zd5xoM2SxoHy4KN6xkW+2y+VmOJO
D5a/0vy2nmY46oEwFbQAe/YSdlp26YkrnwqPeI1+U7+Pb7JqolGppQX9hTto+EnjFJ/S7ogxNeup
AgvBetf0Xj1s8d/qJGPUCOKnzKAiDY09JRqc1ZvRcckY8zVqydgoHi0F9pSUaiubMhSpZOgCTzW4
x7mbwUqgAUuDlxo8kCfDk5JxKvDY1i+24uPEyBaHoNCCykY4LoWY2S0meNA5hHdB+cC0wRrlkZhe
QGCGT8kUmCw9TDeO7dNSM0cqEMfX0hbitfKC1+5mufWiNJpNWZ3ru88YGx4no11oIrTF1295xp71
WH9m8WPYpWKUuzILJFKFt+68Fi1a+wzbuF/t7635Mtku+5ErhQ8Au2XFF5TjI+lztlfZn7IxHWPF
lKhIY7T1ZeJFPdgSA+rGfYdUNwyeGWPha4vOH8LLFlnBDF8QlDvmfate11BCp255Ow7HSt6X+Oe3
73XpPTQT2wrR/veyiBLMfBYV1zUwX4Iyqts/cbxj9SYgj9Gb/2zXjM+hIGsOCBDgNIeHZUBfO00a
Y5q67GXUjvNHCsnitS6/P4nZ4nYzXbesrzQzqw7/8Kv9ZuFXb8ubj4AA42sT/5E5lRA1MGTJuncJ
LxRL897MAVfgor2wbeb+ePtYidp66XXQh0ZpOqmZxPc1MIWW7S55he/cGp6borA/2zajNKm3t3XV
8CVxRrcC4ljOwxHg/yb5tei/byGE19ThokKywYIMrpZEBBHDxZogHaJS/TAqiMQGykJY9adBxbUI
tBrzER/hGBPkzvu8nM9vzm2PwHrxV3w9yEB9msnTTm/xdfYr9OcZ31TwqrQxKk2uhgzgCj8Fu6Sp
lacbTCNotiph3vU4+ewJKBzZnYNlKzc0Lxwpg/ntK3Nf11NBd8jG3t6CpvnK8m8kZ9qL3W2pTtYl
5kWGl5hCaYkPYxDAU85Fj46woPl6MwQXrGFqT9XVrFtp4ibDCFOOp1OWg4y8CH6icxVssN3a4WN4
RpqErT5QKx9OT0oWaQ07nqOaAJLOSZHcjLCvhp/6nFk6vjJXfCWv80ZGUAqvxFLF5fWrZ4H91s6T
b7zaowbcC7gKsqy+eLy913vVF+4j3z/e22eyLvGfoYFCTc8vykfZV/CO6B3ZmmzGHj6xdcwg0J+M
7dYjar6gv+fQsX6xTYCmS7NY/vKl+lIX+iKPZt8yRA5j+G64CkOZiIve0o/CHer4vIJx8zTVKqgC
5qvyIo1E3VTXCPHX6oLfaylufvX1IBiSaJRBGfBU4+PUhRSnOyV+f3G5buq/+7J2RIjCfETYVERN
8HYVjzOfRzy1WwUtipjBLIMPUIdg1HzsixfWVN9VoHiVO0OD+du4eTS+QsJAQnQeYWvDc/NqW7aY
BDF2aFyeNYAT7t+ixIZRyHf5jwXCe55K9/6rwE2u3A98Zpv4FQdjPT/3WsnqQY3Zpv1xLDP1E5g4
YX1KvXGE8jiU7jghqcbfgbi4fuWCwQgFSQb0Edxc8ZsxryyQotWessou4A0iEGL5BT6Bl8imi7++
FPP2PjgY0bBhN4NIjrfQ2dynJmGcnrhO/3TdFMjcxYvtbT1Gn35HmQRKEbbdfMDh77pVpaiQf7IG
SwgYC62d0ddTO1+dGaFMWHC/vZlqdb2jNjFIM7M6zZYSV68XWocHFsbGopmrlpZjNmvm+K+R2Uux
crkPVsolBY0Ov5sFtUM949ZzBIrDwpkySaJ0gjuKfSX39QeuRVy/NHfQko00jIZqEz7eSR5M37uU
rYZ9zVqzxqXWBI8EZNnwuuDnDZC4/p5h+vzWCfuQjT9sRMJsLzq5wA7K7Eu72f6fT0pmSR+Z9cbd
2HzmGVOuujM+1BCmdiKvRK9OumzEEzuMday94Zo8Y6GjtIu1pXgR/d7iqEw+kO4ALlJcvkroG6Vh
NLC358W+htLFToXqy+jJz5itrsem2zmEFIBE1lhfmuzvO/6YVCtCPjavmfl1hxVSeYoR8i1tM28e
zhrdKXxHAmIRxMzMz+X7DQOdVJPU+XpsC31Tj6Onc/WBIR+NuWKq+9xWE0+GlGJcDcNh+reax7pq
vgW8IOOqWQ93u2UG3M+2N57w42ogESu5ogZhz+F4AD/mzueyLQtnctCM29uIZYzm0m2Ha8l8xzDW
SE4CZYcsGY7uxD39/EDK7ABtYPz2KTl9x2lsxERYWdJJl7g5ONfFYMxBJo3mcvP0YcniR/WlUtAI
062IwxyCGOPjL677FMGV31T2fF5Vho9YyQAIXJbWHHlEfXr7/Xw76e1WjMuvKpBQmf9pJpS/Lxn+
xDz7IiVirLF0GlJTJhLtq4vJz7osGOn6oNAUYBneb0chmtEJ4Pbk8fFZ5XMhlVH9+EYeEHPDwLdy
JAa8V9z0l9NqfuPwzZSAJihjjE5vCH2tj98eHjDao57YVpYw5P52OHRfsiM6IGhPlCDzBA94toA3
d+LD0Xcz1elibmlB/CmkSLUYYFLP/7xpPRGp7m+vVWPdvJaEK7wkDVou6pTKO/lQd6z2MMe7ZdVR
0gNwOeWFi1+OUiwujOvvg8v9T14zznrqF1HZptjcOmL9x91XuqnT47MJtcN4NE5rM6ZNqQMHzq0a
6Yr5hhJe0VOqjvhDuIIxnW4/Dh6pbpc7OPbbBquN7+jwd72SitTwNTypVU/Rlm+s9hiXaxTWj6np
N/hqrFjSZ8gnivlrut8SNPM4x2/ESJAcyOFpvfTt3q6WsJfV+Q1njom4qFtP+BH+Krdtx1zDBz5e
qOxOKpv89YeLT00sKtHO1LHHhlTGLdtD3qzDFwwd+A+tk5crHZUdY/tdCodC7n8npMdmU5UQFbT1
MB8IhdAg/ePOAzC/6gVKyjudB6Gfo0v7LGatjLXHUawCdigLluN00OdSe1vnH6KjwTaqn244yEnQ
0MG8oDymMova8oZq7AlAoU1t6WmrH8ZK78s9/1YLFy7Rlc6HXOFvEjIpcAV+uZXkvV1d+y5oj5/2
BLK1PajWtA+RHAtrKVP+/dQU307izxGva985U2XQefcK99LVZqr9QkWjbydPGxqGIvxNu7/iHfNL
hb3W0N7eleVMDMpl8QlzxAN6/q29diJe4XRfOAoBraNAhiTDTO9mKLmPLKbAlY+3tbtvMsWTQ8w+
JFiC0PkbB+JdZ1Vn+Ga4DxTxSIjgUCbM5vu/R+YO7+XzqpntqNPBc/+nexHZZcj4J73oQb1GdK97
QryT/qzm/qQd206/wQVvNjNnGcbCZqbYJKz0x7e0fczwBiYmcTrgDceGrCE+aNyXBt76WopQa8gT
JpW5xxlpIKy4i+XBmYLPrEiJIfloARHKuGsBKTilYsYP0Oj7rtDnk6329isWg2oegzeDk1nAtOmC
UK9EtnxNc+lURX0u/3VcA9PF0Lh/+DRlZDYZV7J90AUjFjQYKiXhFWpF9z1rV4LyrRjOUspirTB+
xR8URffMni7Kdi+1qwfDGmREmHWcjqiVWU26QCZcdWo62jtgN7D+BNCcxNKwUkQVOf/jw2np/6jB
r/atN0h82lHzQm9zFQbL7LZXxhMUUVW+LH911f5TMStvzL61Md96EttlgaGDhXPVz7dE0Jccce5n
9ks270ssr4Q5VXCAzt18MigHT3ABE0AtMhuczUrBvFKn8eEdbWGYEitGDZKHOX82fm1DrLISm5sJ
JGzmffgWmcUdi4JRUtBRQsAsfGZIyLRV3UXTxOxKmyNQFZow4lcF803mRBspMeSh5y5DI4Lyv98h
BB1l7PO1tBEkWwQJe57yuy381Cb7+vV5alOLv4C28T3uYw1j0pJFS5mdRXZ1/xayTExX4qo7VJfr
utLNmq22CQuKHbQfqMPOECAohNSB0qxQzRu9m7RtyK2kmJRKdPzUdrn5CQFe1tzNaJ67P+r0VjKR
j+1gMWj7ponHNtjVv1qqq8JKpFjNaMagjt2Sp69sRbWD/TxpaAM4E5lICMbVsHOLghnxTj9nUG9R
6kT6mgI8XwHj1FD6FehcrrJPUZuMY3enwDJjuJ6Ft68AjDJIrr5p9BrBnwzYAGVOJSxp5EsO3kJW
cjei4GVE5sg6kO1fcjDo2OjC4BK+ULCszccC2nMN/8wejqPfIbUeLvasDejqIBC+gmce6Db+BLTV
7U+5oXeHBCof4EY30xCOp05fYjVsrfcZaY3wlk2tmxf2oxszgTAp+pkUqCEp6xmX0+7zEpSnOa7T
/SZBI/T5QVl9nY0uC1f5LIBsa2ay7z5O9aA9KtYzFeaLn/gyw+xBelFusiIwSwBXGuA0Th9S0Eky
0gmcuIrt6xUjPdOK1NYG+GmQ/NDAYMKqvgMJtUyOKVg4FZzHeyfgcMUwtvj7sGzeCETL5PMDTJyF
gUfdW7uXwk/J3G44wtVirgUi2S2UMuBkvyUyw3kP7oeCy58BLzbxH0hXv7m5iEnf0wWr9WTzfLjX
71EvzciKQeBrr/mlXf88Hr+fyW97FO07n0IxiXHHmiY+lgJcENyEUJMn1uMVM11/NHSNdx9DPQli
FtXPFVSacJMaY8MlOlHu//fvdSkG0vGxloEL9GWaRmWNoEc+5QqZw7PiDBNJufoqkqj0vYO2PyvY
2EYT3+JKG0ip+CnokNisahGT8nX3lW+qyYEcJJLGO8l9LbPreTrhSBnIEWEl4vm5vsk//dtKJbcR
3AZCXFwJZ+gzKS3AhPr+aWdXi7H/BI2kgWKZhJanHkyh7V86mQtHil9VUJ70xENr2td+TQFKToLy
CID/Z+Mq4YteC8qCLcO/AJyHJ2/lzhGU/V2DzUhNe1X3N/hWzd9dv0HeYTrM1lvS7DhFQx6QzYak
ItuGDEvRRCOIAOsaaBg1MrvAIWZbLNpbWDzcKhq2HTgYjZx2zJA0KgaZbNtWQSw4hk49v2D+89wV
cTXNkvyVhKAMWK0e2Mvo8/YtQ83Q0MKRuHomOzrFrgoWazdCLqB7hGhMHNAaXGBh6so0Xq6KWbEp
fBVnHEmxyoSqx2i/8Ur4hdUv/wOMaUi3Enl8TPZY6soIXhA6oql4meALgBUB8sstQ8MGZGJwJ4M3
OFfqDO46ar6/WeaocTDDm7NnajRz9hBLSaq+rgTTzRwiQRmoesIvpjUuVB0H0zRMGXBWgBIDjXDq
aRGaoXE5iLAouflpOn//gvd+qXWQ/xSbmwWy1W/RIiN5LOSwRdDKDj1HAki4zXPmk4FXy4e0Y2kn
o4Lb7mt6hhE2gclHpDOIJFMurvQbozDgenhIuLm7Mg1l+cX4WVXDMvPbl4XR7wwtLUbtkECRz1NK
YTZkPQc7WYr7HoIpShQuE3lkFCJe48JBBUNwLSN18RoPv0puT0C7JTcD8ObavwAQwK3SbmTp+VoZ
o83GWuENEAX7UD088vmDyTnafTDM+viZxMzGBPl0ve64M19zYYmaCb/HkLJyNnrdMGRivi4WYd7t
hZj0Tx2eRecXV0eEtTUxsLwu9Tl9c6THd1RTHwYwmiEOTp7YxK+eyEZm/dnDZmRK8/qbWTIeKWQN
c10soKiJ56q3YRIkMzdZJNgFRe1m95TD91r5xbOJUHMghgWfwW2NGcLihZsAc/IuRMRDbitu9UQx
uCVL2/S3Tr7fXYTRvZr5YhfVqq8C4pAb9XbhYSKuhIwzjUde3sTAdRUGTUGOnWb1bG5Tq+znb/Tp
xK15OL13TEq5iUQG8PP06YqUsqmLz/09gy/ntqO65F84ASGzGP+jJHxPgob4oYnN4b0RC0A8wHT3
jJgZUj8cQc6aflbWRE0Mhdf+vj7jawrfHZbxBGj+sVmKrdkhalz0+3s+F/EpLBxMM00KNFCF17b7
IsUan2qJtJ3mMIuw7YYrpLsTgK87nPSHJcJpaKOrXdqEwy6wXdljAvPAp6nxqi1mLM+FMoC06hSz
iq/5+gHiB6p2NjrCDPb3bbKCHHICP1EidatuOQW4VVaInysPjhWaqAXyB4pQ7xVldkHyx4Lrm0/m
vX2tm63OC6yLLag1y/txpLcyieaj5zKjsf7nLzDsyWfJxzAhQF7pgrjRxDVzV+/koF5V5Kat+00J
ZrFmzhHO2DhubuM12/L7/l1888hVuxa++s1sB1EsaBdl/Fw/3HecGw9/2GEw98fX3YyYnVAD3ttq
e8blTHU/24yMIcyCOHbqmZ/yu980W3DfQ8UGt0j2w0+N9xDzYh4ABTo3r9/Nlgn1sNcuHLgcfhBh
4p+wTpBaHdivOJlMYanCSPa42Uj/fDgbr2O9ev1ARFn1wfOn3TUxT1meOUE4NU+Zem+rLa4Ytsor
wEdgYI5ZSHHut93xzco6Jqw38RQbGxnKR7p+wZpGyYA0MV9X3sjDyU4ToDuz2Ur7Zjs53r+T8ehu
U3emGPWiieXwNrHSV6BDasAnTLYhXN/WfGEt5VC0i/b3z+EWNs/7zEnEN+VYH/FGQhu9pVlklaMa
mvBZU2DxqbFEfFOO4eMxvgx2YWfhSyfReIfLUrFpwMMs+ZfC9gFegkfjLxU7f2rxI9QC0hq4oWCP
c4sRd8j+np5ecUW6LYtP8/fcdARWLDS0nheyRXHzZwqVUUfAXqSUoFqYAxAFlT9srlBpFhnVxkqh
q+RQsVvw+710mA7G55Ktmewcu1BwsmAgZnzYJMGVv6Xfjzg/t+F9P/JbJvC0Pk4SylFlMfelYGUS
0GBCMZ9+dc956mPFstbOyjc2qepXC+d9NvYcWD+OFXlm1C8Mcqz7CfeW4edGms5oZ8Wlwj4FMj5B
pI4NIcw88KRpDcETyIbr/K0DP9b7myt+aU8bEwaeHTjq9Zct24hOEwU66vQ7/6B7+n36w1/7Mxu1
fuNifQEnAZ7G1KAEEKebACGU5tCzAAXgl/Tnl599j0IdBL48ns20wZLnY/ywawIsf4Dbaq9WRnsJ
oBt2IVgDOXs+uzm+A0wGKU4h8LAnYGugGwpcX1BXQss788ZSMhKOXaoKzD9ZNVskMcABoJBkjUIY
7VHkYFY+x3+A/8PXT4pRiIkuna/1HY+jWNMt1F8soPz4Jw8BleHpPh4WgpjHJ+LHgWrJokZ/hgQT
S578SziL8bCWoUAW4RsaLHoJPKZyR9kI0XQNeYwJTLaXPG2bbOXFA/Xu6G6ojAZ/eHtcoYegIj1B
kciEiH6AVQbyHqogppj4pc4M3j2QNwwHEGvOAXtkBSfkn7oPpHL0BD5hGLOC2WZlVrVQZiFkRRUu
UG7M8GYz+gs4KjPIiiv1RSCe8b4wmuEx5bGp7ds2PT+3i2ZfMtdcK4c61l+GzGbLax/1AZ2KoZwY
5jIBrVv8UE2mZNnHq0/6LvtKQi0Uo5QXQqp6qQ/ZUVwNp9mJXu/FUnPqTuVFvJMGRHPXnbJJNBwY
9Xa19aTIxLKSURWCLaNPDTCMtb57HepDebkBRLKJw6rkkHNKn3LOBJHok+5E4zNBSsn7QfsrG0zf
75f75aUbEq0otPuf+sAfeSgvEk8c8T/yuJH6jmpCWHpW5SYuI0h+/jbj5LygTcoRvfAWRhxIxCT+
LD4r8UdLGQOT+hIlobpQIWBmbk0WBYLNL+Kg8Cs7IziFvfOijeQC51Ie5amIuRR5pN6+hlHrxn5E
R1ATEg0DBu4MdIaK0JJRr4n255VY78ZBDdcCxP7beZHh19kcdz2NjIl2jtlq8qJFu6PltEjnmUKk
ytZY4iFrgbbDT9aJRUolL5CiuGGgB70XgRleVsxPcWynRqT1w4qK2TqFKs0KVS8aDe77PfsKy+tz
fcUPVvLH3ZWPFlqXgG3JiM8h2CHWCFIZ/8Q/jXsOBSDEBJ6X98SYF7V1h3Vct+GW0nYN5G4UZf5t
fT9rYOPHx175wRWQQ1J6qzpkUI5YFq9ENaJj9zh8oDW2IQSZZHThYUmZUx7yffsMoHVhiIiDBDf5
lYudMTJ23/c5d/6MS3nLu/nAQ7n6Cia2ZBsxnQRFb+YQxCljtApPkzGKAwGFQpyKMP6iuJy0doJL
JmkQzNE5qVEdkFPSrCQX0gJKfVuPcUVFUML2/gMHBsQA1lV+HPYfj/xQWi/Q1tphO/0YyvEBSLsT
CK+BO1duYcyNGDOtxOmxGM/0BakzNzE0HfyE6BxYWw/0CQjNi7Dew90SNvmlPCEBdK+H58/kjyoh
vh3H80FFC5FmhuhFPfAZvc+ktCLUPNe6leyxdZuGw09FYmYVj5xwqACTPWy6OatpRxQIQzZyMY90
g/SzXPh8NhDQt/mCz5KTOkYR0JTAqbjkx+RlA05GknX7+fy+dhihQ+rYDrCbx0uFdwMJjoIrlnaU
JNW3dJTRL8LTgKX1ZtjqP7memPjjmXBHBA3fyG5IrX+M7s3MGe84hzPymlJHwRgZr/FSH0XP5eGz
4W+stxj1ovHlAskv2q71B3qcG7Aho03vGqv4Pzz9581km9GDMv6w03LiKfJZMXCE+Bi0N+wqo8PC
xAX/r4/ShWPm3HL8nBEuQko8ZgX8HUoX74iNhK5PY+QNG5VbFONorE9OBFLUxybs9j/tfnK5b4ng
PlD4UeYBmgun7IxjHuqMjPgRDYZs95e6iF2W3Fn15T+ezmxJVWaJwk9kBIOK3MokOIva6g1h24qC
IoOA+PTnK/nPjmCzaSyKosaszJUr5R0vu/7R2uhzaGW6OFQ5CgzRRFKCa/obW6IcgAv5BplAjOfz
YF9pBHsZ1cagBo6HOgQQiJyP2GcKLvYLv0SApL6IPsj6WYxh5mHQ4xWKFw56BnbOnxOiGEUL3Tc7
ses2Z6FnD0+8U8zL7HsgVgkA1QLjgbMKgVwHqDuSGCjyEJN7VpscML0IVvgvBoVygDljlmJswaSB
xzkGHWJk4t/NbMrQhWgAjzcRnR5PbcgG2hYVQ5yq5btZVFig9e9GD6wm3ydcvMILvBnJiemXRicB
O84nvC434Z1NYjqHxOrctTuqVYVWjjeyhg+pAbfLlX0EOi4w6ZgWUFerJlstgLn0GYrxAureiO5F
YXBPIGd2LsQBYmO0Y9qNYx9n8hK6COZcXYgCzBEvFghiOzhAwCFcgX0hxxMXbeuw+7TIeCSjgg1G
+Huwt0ug4dH2WomyCGjVDBemD+EpauKLrnO7GIBphkkJNpzgeHtdCBGPQhslS4FqBN+uRnGV9wo6
6mhwefSIU4ZjFIrfwfSJV5GVKfhy4lr3KGawX/bwyHmM38lcoHM/rtrYUTjWCEsjTZUebqUO6jgg
t6i0AHAKB+kaGS5d3Bu/we1WnWzRIDT98QOc/Sr8HLoZAfbmTKEC5SdNuw76Jkh5z7AqyGmIxX9z
LUaQZhImZfCC1wUY5rZiZyQ2tPBmjpkbekNXPmXb4oKwQR9DlOfd/d37QaAy/BVuw55oSRa0eQ+X
G2gkIzfRNwU8S3Z99/CBVyEeSeJDV6AZk2gDKdAcN3Pm/u5zAdteVYwQyCcSMU2W/QSrlqU8oMT0
yFMXoXW6+JADusSrl/gUcmOr4D8HBnadCywGkSswidCcHHOQgTXQQspBeBX4q2pQdM8tYyu7+3rg
pbBRvW/H94LwzyLiowh019sTr0QJDLypIthIp2hTNNUsvB5EqpDuRiOUkIMc96y5BvN/ahBkZ55L
Mhwz+EwFtxFMBSKsDOHIFYJlm9BBXHUBPB14dgyQGpXX3X4DJoQfAoAlkGZQwwTFEWAtfNa3zLp8
PltKHPOvi1cxYjsNDUUxWhJsL90vy2Mn3qARfo6XSvzTGZrKFo0U2Sbo5FO04AxZayrFHvERsMGz
74CEpgByv767rFQGcwXquCuEErkyCTs/n4GrSC5TH/hsEsflZEfHB/i5PbDUDJwHOth41OAAhxs+
fN0dSA/TiwKT6lb4CNs18yPrLhAhMGPZsgENa7780EI51o1h2u0nQGKPoHf9nC6EHI+um6YCQxtN
kMxAdAMzgjZ3gksmCrZ3YdXEuvbnWsnI9xP5aszFSn6AJrZKQTveF9s1sm0P5jzFy1OABzbrFv1I
AkPQ8fLB6K/GBIkzKDS+RJKDVAgO49wEpLfUB6jRxFdbfaQnohvhPC2mE0QLZDNczPsHociMbcEs
ZbBRNDWAKYIddEs70ZMqm5O6+5yYXCX9hw0M8/K1ELPhHH0lQz++9KdvzcHNjimlUhdab8JmcHSz
x/IaGWN1d22kB2Kjurcfqm1dgT6A3Bb9zXXOvDw4FBFsBQQox8udkjmNVeBcitMeIYhlf8wciaAF
7S3MEOmph78eIgidEFaKwZQxF9xcrWMHB2YMNu+ghh+QLXUtEOlvZD3WFhUMhsteqVMykQc4vK8Z
6EEz/xQ72OXhX4Og5P3+wW2aWo0ll/HN0EbWuL+JsACkGKsRVUEgFG30PoWrK/isA00Ih9KWtkMu
wd2ZKtgh5iKVCX9uZlToN8Gw8HOzSHfEzWIyRy6k0yCfMvezyXk5b9wMgRgDrcBP4I3TDV6TTSPC
pPEN6MWg1s+k9RO3hwRqTwtW82vXfPzEkUG4Hn6EKwRCD9zNCCD+LO1a8gpYtghZAPMBaw1oXxp1
ib2ASRQQd4Oz4wyTh4AzunQj8IeBA4QdhRB7UuZWAJ6aqReeiu8kK8nzUiYeoiRMBQQlWGCT6MIk
DgnyG3XZpJc72JKU8zs1P/BfET4UOxBsbYA/WXIlXClgZANNBvITrBoG/xxhFjzjdffqmKHkfFKz
wofm7eZA2PEZQhzuW2xHoO/Rid9qlJLVf3h9OnpHEJAKou9k3sdohXoCH2ym3InGLVfsjon5xcwo
dDAhIMTX6Ppr6VYXe/hcHu56+I3AxPoYFTiRxBai6gqWWwCJw3KApRCn51+4bqDO1E6FJ+glXy6K
m8hU9sSCYqTC49GZA++XgZGg4dnBwQDgUgWQKW0xP5UzUJmfwoWmNU4sNWewNEBEFw/AwkIgJhKM
01lpFv5bVjGS5+8T0ul3ziiPqDyFWC++oZ5h+rLuW+2iz9DTlGSFzpjIJH9CmLUY4MRul1ycwKEG
cik+wMeuNBV+k/CP6EOw8dpvQOFZBuCOOuA1kq7Tj42qnsgxEIw+wfTdiUcwrAoT4h6kjY4Jb5+M
rbgY0QcY2SUxY5flpilNFW4uF0KSEfr/S7MNPqypFpxMYFaA4WH6Lg6IxfmvtJZh3FsSoAt77qkP
eDr4Gdjl3x689TDxbmw8Pe2ILp3FAJrcvknIwpEMlKTnPXeql/vl3YI5KSf8aN/qH7WOSY0VR42q
i98IuQ5A1obGCNyyP8SUN40K7PJCdUkEo3dhyL82owewAHtACDohnkWV31xYVYKv1uBW2N0GC/sk
+8wB6l/XTGo5w8t6LAP2onc7/xJlU2+0HQH52J3ALAK7P65AJwKfoxDpYhZBpldPAVEKaXNcCXSf
JeBFABcEEJwaEgLeC14KQoMjtcCcgMzAgTHSQhjjiimiPbhGfhQSGqYBEwJkHuCvf4fiaXP2kNAz
NkMOtnZMGBiiOCNxckbAZD7Eo+TAnhMxD7EVCfQJIuW7ZWDUozLh4A73Gbv4LUCs46gujsO1uN3+
iOT4tKQDog4HFA94MDMceUv9janLcGBHiNofEoybA/T29susDckEqiLexDXCJRdMYJSOCzYtQhIm
u1o4ijG5tzwJXHCQcXCmwMzGbAgYShw0C3sORHvO11RsEbjmPj2bO7DetDXGzcoeEz4TpBhbD9RX
zE4IJZmH4epbeVQoFxwIu0ysvAOeKno/B3mxyrPUNrQ1ymyIuJHjnsPDloZgCJI5+xneJdbSi4yH
2Zq1/gXxYXmhfIfuhRzoSPDKY43DZeWbExe0DW3Gma/nu3g5F7QFBxdUMXIzrcNegBahJjgK4QlC
Zae1OICaErmJPAB2C1HgWwTKwgVLCPovSs/38m1tNXDxOAJynbK1ASFHB5pcnWaMLquaCU/Nb9XQ
GnwUG7v/ygb/U7nBUuUXR9Y0VA1IpdQgAbuHOIBMG2aKr/oLEB1qL4RN6DFoLYrPR/RO1DIj4TEU
UTKIgTN8nVim6ID4kYiuSA/g77YC3qxi3yoZ0wL8RnE56L5UPMYUmHz4GXrkLW4nIMei4ZLOGGVD
zC9vamqtmY9ffOetF+ISFhkor2E5EjYWhGt4mrhAYsArpBzY2TcyMQGvMPZI497mng35g4w4k44L
cY2OF/9Q3DroukRqBsrM/I3C/KfavLJhil8YQOnvG0jNNWeyJy9MOyAluSP91CPpNyT6wA/VQrxe
XpyLuQ6rEEEmYDKwpFHuvZ3BSGJHKJzwEchnxF9Z6h7gPzwohvIe2aoefaY3NOSRBWnAFo1SskBR
EFyCrQ7wVSWIAGRU52aGf9KOTictmaI+i6fg5kNxgKcdvA9bWiO3CLNNrdRAUKfROj7WUGAO9Ule
zLFE3fzelklW395UU8YbBE8GCSjGhejHC0EYp8xelYXpDT5U92Z2JjfoVwYXuDkIIAncmfa6RBOh
G7Iap2s98PmFl+BGswPyseGTjW8uwn3hQYGJ1fJKSFKoSe7TbuZgqXufCRGPMmyt7yN4zn8i3D2J
TpY71Fl3RjijzyIKiT1pvPdX6AMwmEHhRMgurAvnGDSPV8zJ5dolMQ5BGXLqXner6c3neXmPmbUj
jZNqBCtBDc8gGEvioELWCQn0YFlauk+kgBkTy/M4AOHgdnZsDbowJ/hIU04fD0885lhl2TIf9DX7
XPeGInmMiH11kfc78weeYJXw3GO67wdCclQ1l0ifzMbAFfHDY6ehEPGI+mCTFS2QxeHhj+MR3qVG
mi0hA0YJyBhE0d+HLVYgI2A8QrHEJq6IXMLzYaoaDNeNAVCbDcfb6MJRfIwdXBYCw3lucnzncHUE
VKGO4inosJ8HPsoA/90XnWv4IoAsCn8jxrHl6jcVunum4tQ6BpM4cqx7vHxvVZTAIBfWbxzS7Or4
QRcOy9fw7aXWGmEJ7LKyADfZmZ6GYJ0pNi44ks0Y2mezuHJvV+c2fcHt3wUra0W/GpZ0kmPQ1MF1
EHJSrLaopwe0fCgCxKBjfRCMF28CJTQx6DBv1vZbQBadK16P+4qs87m0ecdG6bx8EItQXuJHSvXA
4bGFdSkH/7++EdNWxyfBkN4Ybj0RBnCSz29nDPaD4ecn93s9oIH9fabYRWnGMWZvRASU+9E8K81+
5ARu1fcw84AxBS34DWtyIxw4DyORhm5FcKBz4mcO4icMi8T0ucOAz7IOPZRgbPgAgWW+gJBMHd5T
W42ta+woowGiBZYhQtYWBhTGvzCTeKC4x9fYutdLomYGR9QiOTHt8duCHgZsyRvKOuy1eO2BowWZ
gIMFYVQ+V8Ka2kC0MnlcEmo+BXoy62PAjdYd1e1Bkdo3cIOAaFXVvGc1pyZihp88FjRZfERqcodz
X7zYruAeeSwF8BEOrh9CF6NqfY6k3pTYqh0w1U7kXXXr8fp5jnMgNJHziR2pO5LLOdG+3/X6TUN3
0TrYKkBmvJqJ14dtyvwwVY6LaqTJGzleRj0H5iK5siv8tgnifp8l2jR+T4mCMio64xrXmmgRFj6B
MIYVgcI7K/m+LDDcLnHYl1gDjbw354NAd4bRGAssqrwVBPi2/DuoXOy197lO5QDCD60oYIFAy9Ex
Gv+5wJMvPXd/kuW9JtyVEcYiQPUVpod9AeA/jOcfeJ2J8TVAZarbtw52fJfw7/d4dnuNk+fq3l/c
azfvL2ro0Ucvk0Ga2tVjd1U37E907MYsJ+PsKGbYbDnwECIyDMg+fj7lFYX3BNk2PnCKiHH4Atg2
BADWMTT8Hdnah36n8DvEdyaWs3ubqTvYaeWBU1QbNn7s9DQfvhk05BXxtOeD97ZxaxUbjoBChAam
0y17VDrl86cRuz2w7a/x3xb94vXNXrGnolcFkcgU815C0A6ciBAprKDoflA0ZiLyag3H2YLe8TZq
Ok01axRwoMNOvE5z5/k2sFvgvLzFR+vCvo+cXP6hckGBBBkU5/Kiw7EAmNx9/WBAaQ5gON6E2Gl6
s9djKZ3rLXrYwVKQm0UwRnzYvIYi+Kg2lFaVslXT5bv+gcfnvXu9bSWYCF4wOFdqr49/K2P99zmw
E5xqq/EDjNh1e/vV372jKo0Hib541BMJ65yWWB1GFhxbXUjBu4t+tn9+BtPEkPeA3aoaHt0EV8d1
3EfbeSdOod2w6kFfowlrRQU1NXZjmJ+ABYcizHrSnSEGHaE0wOWgn1osAwnu6RSDmNnvCQvJX2ct
cDRQaLyIqslyDPVBkVr0fYBR+lr9u+Mr9Sf3jFAdhbLRr7ZC9PhFgvt0hvdp86ugY4MXunJDQJ+y
pcEkv/qoP9LABu8FGrpMhCKN3/PQ0zsuRKuBblaVpWBaUecdYD6RQ9wCegGQ+X1YLh7aMpONHt5D
MF18TGAnUErB4jRgV4o/lxHfbABtamRxce/RpZe9RdpbRN0ZIbtLaP7lcdgZF4HJd2mIk8o4UWz6
fgd+kMy6pUBlltkTLlyiJHb2d4ioxzVITkmInIjoPRS/lwvIPlagCfZyvPXfaExE8ciwGeUYmYzr
OcVUhBzqyoY0XC7BhlhP+JCfRuZ3RTSGZfIYRqNZNL5i4A/cASbIBDkyNGWWaLsZP262klpXT8M/
rZmAjwKWw6BlfHYJQdzFFkd4k3GMc1FJFEuvJ+b0KUHyutLw7ik/WJA3YGfeTnI3O06OLM9EZb1Q
BDmQxxAGa1eDsEN43+JTPH5iuijYRWKGw8WstMF9r0D/jXFsCc3q1NGYPK36OUKZOW/GV8u/7cj8
dlLPg9/qIK0JVlutgM4tar/xBz+fjTRMlzI/IkiCbsiw6SOr4FjwvX6fo2V17v8kh2qabkxsZrAl
v3FnxukXycLVQC5s1E05z5eEZL3twlPwW/tvBxKOjvme4kMB24WM0+nhBgmXcnxtq600w6q0R9zs
oRFH4vtBnOV/mhfRlDO3S2BQ6Pm/N8WdyEGC5aKDTAgaqR42zFNUwVukbO9wkwuR4AtK4ieR7HuH
i1TBuhfO8+lDt/mJZIC/0OtzwZ9cRJgwgTKxxCNVf3PgDsMotl8bNv02pubk0P5ACl5PWaWfqzeQ
V8ggDlyiBqHLd8Uf6PguII3voZ9V4R+tncu/Dyz3qO2RSqCZoGnZq6GBBH0P0AUr/bpRhjPJvK/C
/ev4Qb4R/Jfw9DCF7O+HbIFjNCqfGwkfcxXqn/gPIShi48T0TqPi73t+mOEJ4PxdHY86jYPGwtG3
nwOIUe2sHXll+UfXonRsEvDTphgh2tXv1qCtdmqPqqOuqGcOlqrap5e71A8/CZSeH9u5M/gNfnsb
SWDjrWyOHLIsfdaczX32svp+MIJ4f1nPG2R0MC1D4X/eSXz98DqGO3YSwP1Gsf30WeAG75/2TbyA
3YYwsjDrgVVhygS98r344A8L1IYJHPfUc3zK9vypnx8nPp1qa3yKy0H5ePaV2pw58nOENTc95Njq
mQW/GfDh2Z7KoEmO2V+xvq/IgiMDM80+btPHIrpTDwyNtn99i8LrHyf1SDLa44N75Tz++4T2g1hA
bkT0JpuKvH+3XeVfMtXnGH7CXzHTSUNkfvoxZeOC/j2Agoxo4fcpqxVQwwuGJRc+qXE5og5Ict1o
XdQ99RlTwxMZCe+qV6wNk74hoZf74MmY9li/A1g3cAUYWH2cDHPkjSbzpL6rPZ0GIMpHzo6aAWWe
ic0cDWMTAGykZmWjg+lDmzTV9sH+AM+QB0PDpCUWkimN4a5hvVmmh8Gs1Gw2jBSfzSij73oGEPP9
ED6BCz6H7WLjMwL0BZtICv7vO/mONlE7SOhTpObgPnd4jKHWNg9Faiul/fWu2N0fedqd8Ajjlfon
JdMn1zc/RFqiX4p7VFxybn+96aKl6SL81nbPdhxT9nY08yeZ8yvvYqxSXnoYZx5vzyTj1/ZF5P5f
PmOCSY/LBbv9b+nbRJzbZ5pRPIeCgj9ITkelCOKaXXMWTuAEmEaH14b7JTMnRkg0hZAA2cUCRNh7
K7ghWLm3/XXkx5vesuMhb0xQZ8yg7QbOfT2IydcfBMNK0EXkh+QgGophfLidbjv67kE7NmuWBhlR
zEpnGkC+SzqsJ8kKUAxsTewvzAcGgN2ASAMw9vwOwmEz6pi0ypVacJbXTf1LI7KTHvykG7FrZSyx
7zm/VvlZX7P2xyhF4KNABXEGZUr/pfE4ty3P5CAa//+N1LblC3+Q7/ClJhi17fDlJ+qdbNpK+pxJ
0jYucypjqh0YtAV/Kj/RockdP+sesxiDsffwo1FIsMnta6o+jxSxP1Y3zFbMlcm5f5CWTzw3MHux
FzFCAzvq/I/VAQ0/tFRMa/Z7QfdFAODMN9DClJjStEVouw+Mkj5/08iQCdJP6Ei0K1NM43cn8S+P
sRyhe5IO/E/1tXVBwjYfLvgwDi6EdeeruqE81YYTXZBK4x6vzdn8/vIXNRHbD58XKCDHDmIug22k
HEqjx5w8eAkicTviqGrKyE0e40zJWJWoMoUOxcYNJBRaszkYap6gVUuBkEGR8gMOe1Shq7EVSDOo
nmwdEr4A5RhKqkwTys22SrjA4oyyjigBaOoinNjwatKwZf1XYW1KWkg5ZFa9pGzpGcUfhMdQ5ltP
/w7h1dVBphusPguYRM3IedmoEeeddW/3QY8utMRv9zmDxwCroOZXu9uoa0HeZovgXRAwrVGf6P7t
qK5vK2AzoAN7u57f33SIvI3uEQrvXXFE448+DSUeighN6DHRTaCSRLWmXCrVxJpBnAnzdpSIcpFO
+pDMZMTTkrbJ4jEbTBF7k3NXBB0nB7js2ViMf8mPA+2GNh4cUNyxNQEBgHZSTYexFYAdwAll+UBz
x37AhLbWBYnTKvh4M8I2ZRJ4EGxvc24DlXjiq62IYhHRCPQ+6xHoDXb+aBQFO89/alRKjho+omFQ
WArARtdDSb3HSAoGGmI6YLtsSr9qaCqf45bBNCqaA90zFx/00IDnvy3I3pvOSFdBbueam6o6XHZS
kbrt8G3nJUV7MNFywVTO/fQ1/3fdXnDmPo2t7gOLRFzxgDjaTg/J/nVTjqDY/E4C7Zkufz1Dvknw
npm61xZ/uouWU40AKAzvAlZ/x1RucIsuTPeJGBCMMnrsN3+GU3vR9nHGIO8imW729iySPFP+BjP+
awdAe8ET/y54jlezkE5DX44c7jPG7wcGQ/sEOXJBEs4XpjeeTUgMFP074cU+ms/+D/q4aJqWUJoT
3D09UIOko2zMcJRHvOCrKCUPfm++yc8Uj0HPQsIrSIG65OZTch5BDxqJ/znIo82ARCRlOuDMfc7M
CG19MMLb+wxv0ut7di/ftQSxO3dSJ0VlJd5AFlxwtM/zciQo5iCcKsguwinve4dcuGC1UK3MZuUh
Hdukc3JuV6r2+dHVe2vjj9WgcCyLU2dOMHBjqZsXz49Yn9S96qow3CbjXub2TILy/qab6ABejoO6
5UxDclAssWw8YSkTb+Xs8+3UFlcUk984c006UnPNmsKfnEnDn5z5ZO7wEXyNuM9Hfx9pE7SZUB/8
1Ob2LxNugttrv7X9qvZPsuKCZG2BeJCcybZ9kF/FduZbZ7yIX3k7F53vZM2fbUl4pC0Pf3LweHum
Nrkmf7HCfW+22bZl5tymf9UW7UAC7pCYmxSGMx0td64et/iZvykKr+FMQ7WCAs+w4JOaorQFJSW5
tM/zK3/yuPj1mwOJhXjxPZMV16LcoKh+aQgk7u/u7ZL5PMCBfxRiMC8mHXlx5k/W/vaz2PNFS6BA
JJ2nTvtJbTGEWeFbMP5sS8KfPEqZKU/7XrL5VxKyIHvuk8nVui/lgcUfHBSUvDjabyO7tsQ+8g63
2oe4RQbi6e9LeBWGB37lglWN/WtbHB7m5TzSfg8JePAzEOXngsScr3yPqL1vRmRH4ak9Ppc77U3O
PElG7cW/YrYX5N4m45VkhwRGSi785MAdMoyWzejht+9rs6WsHDxFgu5YGZGIvyVkN1y08bb+NhvX
HCLH70EJuN+M0um/W2RAEfzgl9/IuK1dnnn6ZNVWQ/tW7pXfopCQg5s8J97IxMZTATLERAiRJPp3
br+m/QKmEB77sMP6Vq8OJIfOyMQBRe73jiQ2WeLG98ub77t4C6nqbyrOPMpLuSlK+v2T9Nz8d74B
5/tmxk02cNxvnyVv2rO9biAm+94nh/YrlN+nqTpAKdb7j4XzKYFuqpBJjziMziPdVjkhLQLM6AK5
gkHjJpkceRygVrXBfIfEKuzaZTYFb94ddjYo6WvM/Ca79wcgGQNJGTkSN5o1kx71T9ZtITGhfb5N
SHna0v4rNj2em5SQOqPmBgrM46JxqD+eFQJ62x58Ej/wGdQ5ar+25rlJdpxJwxEoFtf8FKoW76O2
URTIdzzovm3x7SjkwLvJGmCEeIbn+VkRyKUhlUdfoEE4c6f7vWhzb19Ddm0j8CzVLM6ItYyfFy5u
JOGlnEnSNjR/8gR7Y+RLsuQmv3JwwZHlFi/hgvS8MyL6HfYPcY+HqEC0GRST5/7L49uspPXDU5sZ
928sjKFIUM7bwhtClEU+A+0vvNTEZ3BHP/MC3lSiohT/62csmvx010VtU0z9zBO0kn7mMQ7+astG
4flEUpR/vIBH6z/KRQoy/F6y/WoL2kMNQ1I0AFuFrRmVV/+RTSnS81aONmv9TC7kpZ25RQkLkUo/
62dygr+uFpnwvvqP4pCCcy1KzU88//0W/iJBWwyu+RR+4eL7Ye33/1eqmWJyn/y/ReF3/qLUdND3
Eb3Ntrd57h9sbrDOIBFfnR6qbwLWguQddh+GCgNn5el9Owzc3jkYV2A2XqMn+nVgvAQyspNZ/2Fc
FbdA1fM2UcR0H0JnET2tAr77ASGshPvj42ZKwhQWEyR+1skMvG5vlnybFqDk4Po2wz00ORf+Sm5G
sdAAUSOSsgvFeKbDcDZLHp4EIqgw0UbVkO3BGPp0ImVawrIP7OBqVgkEcG7dP9W345WY1+qkC8V+
PLmvymD4wq8HpwyQkzqmheFtEeGigJR+iT92lC2gE1LgZkmsHHgUGwnoN2HsQXZfdpaQA3yI57tU
vdpGsIERJXY7kO+fPp5kS6H5gjv+BH927kI30IEw30NpGeH2dPdV/CnYHT3nD20ky0scYerJozJ6
4MS6554XjV7HrHQCX2tgjDMr4thUOMpOn5C0zbOJBmiV+NQPM4aveyaj/VOWvedCm6YgLU/pClLD
Z+lATBMR1ho8Bf5NEDT0YFbpbCRQzXwBMUCJgeXf6OZoAo4dozO7dTEDxsv++ubAHs1KYydzfPGc
UvhcPW24nC111TUpzlhe4qV5xDX5YZYvD6KgUh8KAhb2c/v+n5IYs9pXnUVvKQgvhhzwZQyvswB3
lIcRs9fZQYg0uh9Kn0bKvdvu3ScGjCEqsboEc/x8SPqxcmkkb7vF6Pmwr7DE/vW86yrBJLx7o3q0
QxUmCOu2EJXHonuEAwmWxQKmlInq4EmECw8uPgrYGcaAA1ROcQpHw2FvpVQukAwoqtexLXuDkwyi
dvXMrecaRdtg3uwSwDJ4s8EYg2/H5Apj3kVe8u36EioIXqY7BISkvxuJx3LXHVWQZBvvI2xL97sX
zO9QPMzUI/yMMCw9912As5TF9VGXexJYM2KiA8PNbZgxXEyWFvboDSM23heT0gWU+rQx7xwHgH1O
dIqnSxGOMEahNFw15n05GAxf2GCx8drXx3dqP/Q28jE4MQekmkHUDfS5JkOPeBBXgChQ3uBSZ6T4
WjO6+nYOwwrD+QF7Cf7TJiO5mnEvUT3Gjo4it4Iwxe5oJpahes2whLckIi7F07mvZNCAeJ2z4ik4
XMEAMc6uFoNEBh+DOX6kOdRGgcaJVLoDaqYzMG5olfpDOZhRz11bI3b3KivQP3bwniNo74Wk6kXp
WvdLvZB0AvsOa8xpl+JhMKJB5jvysb9TnQFW9MYViidofDng9AIvy5+Cx5Mq52X1DkqnzO04eHAQ
Fbk0Pvi8eP159EuF94hgJwZuxV7ZDED4Ypa5z57uG0hG6cAdhc3jhZF00gc7e4Wgdhit5J5NtqKH
3e3+wKVjvrZ8MGMTy6i21Jb8BxcOO30XTjWEBCszLRjwFxFTa3/e2A9XMpls6QIM+YKvwElqXaAf
U2nqFBTsmjw5+IQ3DJbM71cz78ElmrmlWzPccdBgkImmeOEmy3uJdXQ1urABE24vdG631TVxKkZ0
QzghhwlGgl1AHiJqyHh54zbRXTT75ILiPaVmQq+c4sGp2zkqlNJixLDbg6HrWODzCK7EI7xBYzB4
ePkEt1rVKNHp4fkVYGQb4u2mHbqKwZQRKIR3MaVif/951OC+iWegLIpNOu9uitkHKsVdNp3gjGao
owRh5TFVTaKfX55YuVFCHGhXotqYoH3vc6RWM8zWOjvIZYgDtQ+sES0zer1V76hMqrvYQrwP9GQZ
yWyOm//TR+xDZxbMMDYBtcFIkjjKL1quU/Ox4dqRaBCghT1bPlQWURcUlNaGMok8hJJqlTvFn3yp
5zqNJgtNWAjv5Eg951NUcyi2cclYFIvX6rkY/OihkSyrJas1KxU1BOnZawvR6otwyDQJuiTZyfBX
u8AhG3amuDhSk/cRNLbgJVSHCsSN8OFGR2muzAd+8BKSYBIZcKHo8iZYQ3FpPudY6nN4Cg3VJXbK
EHcd94Vn7VwSJgplTJfHCOgRbdAe4NgovkjzIKyNVrd9Pxfd6z57Oy8UwAUzwzKZ3YDw/2rgLQgc
aCUHakr6QXbsZDiyGYWfkJnCcvp0mAagWGu7n46vClYLXbbZjLEB1xAEcahgd45x9owS8XaSJvRR
jD0HdOZ271g55Tg2++Mm9bo4idXTAdwAoyAAdT+Kd+nqVjnF4nafPP7EOowVdKZaFDYj/JQYt/mS
WX8wrl1927Uz8+XATdYB8DJJa+tBFMk+/MUqWjjzQXAsdV2Mg9X1QHswsbHesxSqEDzzqYgtzGXv
rYL7Gyh8I5317WzOfNr42rGPWJBPk1kQbAa4R5rC2oUplrXIxwNTxN0IxoMxmFqkqrJr9HBAAS+A
WLAs/qxq9lgzE95wxhq4HYioIOiAHQJHJTi/fhiSjwXCQfcO4sEpJkHoFD3idwR42cNCBaMfHoME
jypc7twAkjzPCVEJKcFTTJmwsdXFSCqdvUTdqCzxxga40fiyvM86yyuaNxhsjEDGlcCV7z4PdPqY
n73gupLUS0qUmG33uf+AH/jM7zgdFLAH4su8VnqrYNAMtWKiHT6SUcMoCDQaqm3WYfyOoVCwM8Ap
yngAzSb8ho2rauZx4dcA/CHyW+REbkoEUox4pKu7WGcChSXukpwLUKB256LgS2oBmob62QJPIcI1
2cFvNEqOj0k92SunfLjXl9j3bUw1I6ZA3BkEpzKiMu3s90wgXzZCAD2Y1spCZ6LY/eFZ9SarGaR9
xW3FFDQA6LnQQdQDjOqeek5jYiYYlqaC17RzTLaKvfCzq0nOqwujvQc/M4zdwCDvSEgyMVFgM4X8
GGbIz7R3jBAvPCIk2KxSQDuCH4kAjvdRuqxWpftYY44fKZUDS2R/uMfXeE6nmdfEf7Ro+spQvauG
ecEkmCXigfAqLmCFYXFm/R8yly8W19/MpBQsfHu8GgQ/56mG3xN4GaR71B4UXfrypG8Fm/XNxYdh
B0CBh/EvZjtiEKDmdWTCA0rGrsDECRbHiD/dEZesncglhdnzPkbfZ5mD6cJE9mQ9AyxnUQAzOd5w
STOZ4DGx7lNLwZfPw4pnZxMxl0JybTE0nE1mE0PYRVCZYXJcymTYM1hcDUhE7dpOGWkdFy4VgyBt
w/uQbXBjYmBFzVj7aK3o4wRsmeoQFb63/Z+7hyABws6FocNuft4z1mwMQ8DO5tGROY4FNzuB0hvq
UyaEv4+VesXPy9mEi+sYVSwlzFdo1Bq/HkdLQxrpZrQMrMQocWd5xc5FaP2s0NfWuNc2qGcTkJbM
RPq6HD9/mxGa0WJWg60ejbpsj1x5L1AqxCf7E6YQ/PQMHTJfk1xkCjHDyUohpPFChMowQhu16aYZ
J+B6lTFanU1/nNk4F2NquJ8D8O0RZgYcOazP+VMbPo57G8DD09fms2fsT5KDBpmUg340mQbwe/3e
0KK6d0+HXySEyT43ajFXecVFn0i/2p4vdEJTw+4fW7XPKJj0EHqff9cxsyHK8z3zzOmjg8IZwYVS
gJ42P0d5+1yEf7AKqka4T2awzL3NatYjhq6nO+nstkA8ytzG/ODH8FiwQ3Jy0az8iKP4up5U+E7D
fYL4pRpSZyrhHtyxHt1JOIDKlTC9NCNT/2uLXJl8iO5sRLBBNJh3CLfVR1LI8xPrgmRX6azAue7l
Jdve3UdkwxmfBFCaFvjwAfx2Aeinfx848VlibT2cAgnJmDCdB3EHejZ377SuNE2CWRMf+so2Sbdh
6CTpzOgBL8nvftRZ1A1O4p2F2iVSczNXgXIylouqN1LhIBkkBP8E4PmKGQQvBNlmnvYQu6UXO7VL
QY740d5wTPhkUBA2Od483oewS7LHpAj9eTAagP9/zh7JPpL3N2akbJrtMlPtmy8EaR5o9GMkoWgI
Wb7hf3x5CClPHDXwO3w5z+sKiYuLLDyym0JEzGPvEUxT2cnTrazPlGb2hu7485mqsqdg/WkKT49h
5LLf+JpCumpKiy573etz9ipWRH/ECPdcwzc1VJ1XbhfEg4GaJLwG45TlTdUXip8+MIttPnkMDPTQ
weOymy617jjHiTJYpPKyj18Gk8QLUVkFqBEDBBkW+NzLez61Jg7mR//J0aY/AZoxPPiWD3CfN5yd
7NKUSd9/e91AN+DH6841tgkwHJRwBAyYhBIc1qrihg8TGBZATDkbuNhX/Cf0RdpUXurTepdcytpn
XxsDeO6PEBGplBCR1K48xccQzCzM0tKH4UUDNjnsHBC24WPoHLjVlYc/4GpFOM99s2PTgMifFbBV
C1YHJEwoVdl7wcsQbTXBxoc/8QmpvtjBvds5sGizOavwrmAZRQRC3p1DqDxBKpWX0bY8IUGq02If
ijnsQrGgQSx2rBpRZAwlH7E1wAGDXQFuzAh+jd0NxRb5kxq8EXFZPjB3dfCZQmWnGjG+bP8j6cy2
FGWWKPxErAXKeKvIDCJqWdYNqy2rEAfEWXz6/sJafU7/3dUKOURGRkbu2PsOLhOcJdUCkCfAfzZQ
/h0+1fdw86PuNniwhBOeQY+YBR7MH/gx7KjdeE8DuI/72jA+j6E1v3h3Ks1cSMc+tS/ofa15b0of
SgL236MzgDL1cQovldvxfG9fh1tr8KCk4zrscCBnNJH2FLSRT4OHCZYuc7QBRYDOxdVFHwsaWN7p
zK0534LR4gjEKzx8njQOFEJO3dU+XHWtNXAoWZ8yaEwIaSKwjOTJIJFK0G9qhb/0tuQnZzjCl1eE
E3VXK9q9q65L1btajA2YTfJTQ/7tVAN1xti2K3VJ2Vf6RE9xaIe1Tx3f4A6j4sX1q1DNbXfn1/OS
/+quMerDSPH93LtPghPosBbKPzNR4JfUXChxOZTA8QwN9dFArxXFAiGjPuiu0vcNdXiAXOo+0Ry3
gX61Ew7LEtXqOrrN954R38i1k8mf961Bs+rIUBBrAqCC0MYn+rHg9st4BiN17mAbREzTO21H5yMa
zoOmxIRdyMJPVzIabrvx4JWtdfeIbgh8TUfq9oaH7ejJmxd84wxo2LtxZQegH4IsMl5rfXZj8ApG
gxGyiuui+lGXfOTngSoGBtdbnlEIKeGIgyR62MHUpAAjp6J2aM+YP/htm9hc81ft6DLAtL0P1ydk
QqQ6Zvr6r6VnMggADYxhaQx3PqmvuGCWeVhbUpg/vNJIpN+2sz2XrtSWh3uu8Fbbl1ulr+JOseZq
swIGTwNPkK4uq9TJqp9yrWXY0yvDxSMJZ65LQNZcvIUblyKy5Bu5Oo4Ty+1CX5vECNCuXwc/5xje
9i4vSSrpgx87RCvO3aU/YBE+21E70t0f2NFhtyAKXEKGOS+TDoTaUhlB5nNdVT8nZXCOO7ZhOPGf
/uXpg64vy8CCApNCVrg9IRRa99oBuPoeKVxkybhoHdYIgt1g2JgZ7JttdF3x3+YybLWhc3RJX4HR
ramP5m7gS1toMTj67fS5uHIZSxaR/I8SVFE1efHMKqSsjmunADISeEu3kJoe/V3UePDqpddxxxmF
jiJjsoakAUrN7pdKEgsORikcgdMBpc/9GhjwdSw6n0cs/3VEvmDwoF8Ug2xdA/CvmWjEjVyqz02m
G6Kk3bC2pXmlWwd4WOfT8B7+fWoEe/DXC3CV9KHllnGqL+sUVnXfmuMpNXWotoP9EeT/iKn3kSTo
Huj6ePZMXfZyc92Rxgb/vBU6fa2Grlf40/fanFfDkm9kgkPmz4ze0ipgGr0ueIQDdX6Zl2i3ueay
RPPuukC5DWqg3ZyKCNJK3PjPHWtwSO/xxhYlOBuW+gujD5895Pzyedgs44ogeDd8LepqeEzDV8xW
PQY1OznO68l+vJ2+4ltqxEzG915xNzVeiMrU+6xHxmJ86S1rBxaxI3J3tmtuijp/UrS5WZb5HaU5
M78uGDbbgjpprgWn+WtVTTAEdOd+yuUurb4u6QXWtuOkGUNZl/bjPpy0sMHefLgojoZrG5xNAmoo
9fluH1JtckchA3o5t/VgSFNRbWAHhDXd3X+L41ACO78vzFxoyLQYqioLAAJB9bL72hJ+YtxB41UT
K4PCxyOpamRaVnqs4wZOSQj8hbgH7s+QstJCBTAWXyM153NWYYLZWUGYGxsxkuXQyPyAog+g2924
SP3NNXj/d2H7mwi1NphxRAIqNLAGFSKNPLRwhC+cha+HrBtsARpjZcBn0z76Wsu/NWLPGpQFjp+i
V9hb9gul9fELzQI4P9oBi36mI+Z4jnHvSGIv5DUVpF4tggJN/IR1SJih0CHIMRVp9/ixxAvh/K2M
Qo5YDTfkLEKkJWJ4pJ8DxP9iAawwUzVLnTHo1iKpqD4GqP/BDs8kPRf1RAteL4IsrMjcuofUYj2M
Hz+Q2E4EHn+Nf9pA9BZpTAp5KxqHJtqVSmogwdnzttkFXJk5bj6cdJMZvhYd4SR7RYeknG4/Lp7z
VcKlpHzgeqkl+23ePXmhstlPN4t+2sIvLIKO21UbMzY40duyn73gaM3VqQgukGkI+GBmZPsFowsz
VtHPBIlNXqb0IM3yZHgQHigTRoqp2SxkKLWCBWeGzUJWKXmBrJ47BSUP1wXlMOgyZqJ9eIX5u+J3
UUQswwN6kHUgCqo2BEW37IC4oBj08afMWaJOJh+HL2qGomVGGTuQKf/l4wFSmtOwFGpW4XWFmOhk
N+/b3nXRrs4rtr+Ko2VQmUOjQFlCZog9HguG59tEt+NOGhmczLqaPwg+MhQkcrKBAA/ohYrjoLfE
d/GT1S7+vLfsEVTk7aKcnf/as1aX0EJjqws2TnD9udgO1ngVD9CO8Dfl2in48GFg570HBssKimnX
Pb7o7lYb4otQHnGNAk+NXEdhFSiGNItrDE25TtyU0o/gvtjNUZysv8TPLJTsuuKZCzOs58TIdPvO
8sDHY0YVPt9e4sQjCTZQpfxhB2MXa1e49yt1JdxNKBnbBV/jFy1qV2yyDAKGqbJtMpFlwIwXbIAy
UEbxtGT/bIIqUaE9gleAi9oJhBmE0Bk7OnoX2kTze2NTKL1UJF/R7RpD9Bw48318j0StlIzxuD/R
p02gjpU5sdM90tD3ePGtHQoepGIJ1ZFjpfR0TFrwOjTSa9QbQ3F8+eTihJRq5b4OfvdNHhkBgQNG
jnCrARUvQSCRsz3lrsjmQoUn6ePBhtTuRPnZ/GImOP0yOQcWeqBKYcPWmkJEHCAqiYYIUQ/hHSKz
JEC5TUFdBfnXfxJafRNgn+RtL5/W9mCIZnL0HM/O74ggIG1CmINcCQ5hBvd/eg00/Ic4PihPce67
SUu8JW7rHPfFeSS9EKGRmPCFGWbiRLilzJ9MppPZ4YtbF6i+RYSkYllSfIOLKT1q5XwSCv/00MjY
QIN+/Iot6hBjtsNDup3KbmSHTkGVy88rpmsU90xbj+KhDILW6YnVgBQqDaOQr1CKKiJLhkjLC8LH
Q2B9HjNDGogXwDMEh2rUm96jFxnuJoMuJ1GiPhcvJ48L0XO0H5ECGNtxO9FjCIt9VRkKbqZN63GZ
2cWOnTTb+MDkehmVk56ZUSSSgpYkR0v64pyC6IzaubroAjCvYTW2C7PYp/3wtVQ5yS2cGVSoSD4v
N3ONZDf5VTW4pmA9YBYmgRCf00fcoEA8rXidlVPClW+QgtcnJrraTtBDT1rLzeIWk5gA2RaSdyig
nAm2kbQPNlvyGkq+T5WwmT8WD0kb7y5DRKgLHY+bOrSIJESFyuKgF0DXzD1KM9pGEAMHd/IFzoRT
Ehdh2Smgbym6ox/lRAi1KZqDSRMlu/LLmirxKbCzR3yKLzE5lxu0QgOzOK3MjBLSx9CB3Tvtsy8B
JaL0g8INilOAwPJuh8o0bchwXeKNOXRCUH0xdyyg94wHGU8r3873KWj0RVlIU7cpX+gWNZgeuA48
M5DLIjKKTJ6SWkzKFnVsVLljk7uhbfD8qabyTBM4RKj6FedxbhfUCEhoWGbV2Mx4LTR3np2R36Km
pg9xZhdTtjqGsDeiFLWL9EkvPQYaotxGaGfg9Zii3kIGuBqL1N0t7gL0vsPHSo13UzXovUdOj48e
4xjcwnotxsJ3gjYCBedBLB1eYi2/0A540PMddK9uV47gCAnUrPx55lp4OVBTbM2eywOK4MBaZfDs
4sL0PTTImAPut8LboiEVhcrebWEXgBs38yuO6zFELXwGfNK2BCBYktICyStKfBuubSsydvwN1Bfh
D+nFVMnp2riXKh5kvLzHxKJvK2akwW533I+mxo/KcDqhmb0godsdXUrBLDLuVm4XTtD51I2DFa0W
Wm6ttfCwOCxOK6q+WBJmVk8BMvJqrG/Jn9N9xP3KtOWOgV+j/s8+2kSPWETOTwtjiXmHjGQp/Qwk
9Xf3+6P+6BbqXsslxhluLJvN8pApU4UiaMjhE/gUWGxlYeUbHbNQ4zaF/ornoPSN3XSxTNZ53qZX
X4+3smanSs6wgAnV8s5/IB/foi6OtO2vEvc4YWQbVsQlBkV8WZE1lAVu8zMjpA5hm7JgFarZjqsT
7bzEtxjgZUX5d0hr52WmJEZIXWlWZhQEpI8Fi5lGYLi5kwsqem6Ep1gvHkdXL7CArbuf0xasaLHh
c7FZgBFKtPCFASjJJbaLasyqTe3iyOjAf5o4s7/H870Mw6Zkh2KN20qWBUVru9UmtdYQ/FyGrMFL
fFk8CbnWdMNa8gO7sKChYImR6pzZGH/HMJvZLWaZkgdaK2u+gu4vP1j0Mi2Eojx/xI/FX19ZeIK0
luE4rYDQbn740mVBvp7/b+by3ZWsfiC6shjEqdxwM3MIKQu7wBHNt2mfFzuz02LDJJmYtVlsU1wl
D7jwFWXZzKVxJHFjGPdnVM7LEFeu8Rhs+ZcSH3cjZYofpLmhy4woCaUB+JlFP5e2U6qy3OMuqynq
nhNKzCKVB6BtlhOsM6/iO5XkJFKZ4TY9xv3xJuHvMYNKa05gxsUf8ieqYrAhPGT2WsqfZJHLIPNq
JrOa0pDYybliZP2APl82lP524FiVcDOQl4rNiXPr/NNHB5tIb9ImAK9NVniTVPCzIXgyVgKsN4T2
Q+ab7cPhIBg/eJri1p7sAruxCg7iskOWUY8PY3k8vQxOMcwURybqSTkgY4UtBWJY2KKsZ0zPh/9w
Ju4PURX42B/RgWoeaecjaHBENY/Cx6V28Aj7I8qRImr92DHYNTCV/MYuwAU1LDINlYNnD6+E+4fu
n4dT2cxXW0aJv+FBN6mCK+iHTvCIlACYmqvhKG685u5rrFy8VNxFbdKx0LbJlrnZzykvisHuxDpe
VeFnlK5MDO5sR3WO2FFCFDRGekUcur8f7VOKeS4sXdLhTWqw/THWONz3BDKYshOV0T10PA1SW0jp
CyFaP3sO3uwSVR9/6umXX3hAjgGuLtcpgsZKsYdNWtIr8svs6tAI/0OqJa/De0QzPPAIYReJgLvB
1llTW1BnzpgdF07KBs3JXlRlHZLSNq+uCoO55DKUSnJsAkvhLE+WUkr6vF5sBgxlts/q2TGxfATJ
wopo54iMOOmGaBM3QKOvfpt2QTUFSUOxTocs9y3meqKaig1TCwpw4pFcEiWVm38jP8Y2gvDHwMnx
5qEryw7fFMBvN5EwgCR/eAjbSO4lHMZImVZwQuLGiLMjDggTec6DCssrPpVXJofkEpqUv91TlUc5
Cdt8gHPHs7L20U5XxtDWR3pa/rslPVd8YllwH3RLzhk+fS7FIiq3JbJPbCfH4Iy+PckP+Lub5PDR
JNrYmB2DE75G2mmxLpywY+OkzhQnm2m5tuyzRsX39opTzJKWpf4Q2g9xIyw44HsL/DYr0citkM17
ydu5IIo3E8pyrMiF9FbxuN3Br1MZDHkRA9gQpDGzLuWmrpQHEjPgaPgHCW3I2o3A33hoArHFgLqP
9BV1pWdGxPa00QauOqEWvnOJD9xCYSNiLvmeE76dB6hH/sKSCcRjop9AKXqNBLIe7UN4g4ILUQDo
mYCDNp/ofGrAu2gTyj8AYA/ooljhjYiQy6Izd024plDxDpyb+KmUECihuIBeYK64J+W1fOUiRmaE
d+QicVL0Eu8cvL1cQN+64A8Pb6zZx1HvwzfgsZ2QMj7ZzAlG+iNWjr9hbxST6o90HktUB9O9wuxA
KxBjtsBcsYTrD5dW7HryS/EeEqDecDJ/28OD1Sedp7CMliuMyB/IvgvuP2f/gA0zogyiDgzIhZ8s
Pgb7T5oOlQvfZHsJzt4mbNh5exFUsH1XHzXLK1T7HbcW3CvhSahf6SA2Y1KPeDz6LqO+ie5HQu8t
DtZe7aMdN8syMgjo+o9xn+msv2U0ZA4dEgKviOw5GQFmDz2RyAjfnHXiGmQaxAzE+v/ap8JHQuc4
bodA2WVclVD+zydc+SrOky5ztchEtd9n4WCIqdA4Ef+ofs1Fg09ZMz09+wq/mlEXiKFvaQt7PeMp
rZJhObqklIPNBKYWVhqxMmXeSAoim4FZhwKVZyOUOcG9RJv07bVpCPUrjxjdc++IciOc0H4/ekF8
Q1TCbZ1nhcz9QsozFB5DZBbiMx84f7GcSbeSgAZX6xGrMZ0m2W15nOzSjnxyk+qENTyjhxvkSsuz
gBITSjEK9FbxtPA0iqtfhIz9C6Ypq0e6wz7H3yhP6YITERqFxp7DOBnEDWwjMZey7GVkKBgHPCwE
Ru9+kheSl1FWtx0B3vGlv1iyjK/8FBBIIAitE8TzMjeMOXNBjBBcl+rX2VO/JFCFJJT1IQ3gX+mu
RIvyfdkH5eeQpHGxSlCJUb9fR5uZGpk+MeqzV/929IauGcMTGwUu63sr/h7+xkSNztxK8Q6ANkv2
N563w3z+VjrDyE53/EVezeMjMhpH7s37UZ/LVR1vwrSAHgw1XxSsLmhxouLJ0EoPiKBCiWivNAT3
RgoxBFAjfVZ8cUUSn7zd+GiPz1f4G3GQ135rtI/A8687DrflGqbeYTxifUogK12cCgP5Xphvu9Zx
jvS5/WnZcpWwBwoFI1A8WcI43+BuDmXdyjP+dg9Z7nQVBpgAMLk4N4bdhI17JJaBk/V0fob/oOnv
DZSRRH48On/tR2I1MlW8ixFhEbFebzFEQ5v0DoEfHYXugKWVv+diy1ZvcoYhHMQYMpk7WbXvcd4M
gvMPtOPYkmyLNCPmTCsmBconrBYyjC5WD54WU+sjRcbsc/6lqiomqpa4klXHOHeEM+YKRPEX8AdV
NlFZEbL9cKQMTcg1gXcNpT057WEB4V1l6+OLElXj7HCw7zVqEeUAL8reRipRoKwbjvI0WoZbHigj
Kfv+4c4cMmhEv2DWA4pGmXjumYecvHhuyLKTp0nTxZuYqxunxbdXCYbsZg+koeirTLmCM5ExVxnl
akUUiZmL75Wt5iTGYNBrOXU84MLhVW0q5yhpnbRJWriJ2BJ+z0ep12K4WX9AZfkljktmTg0Ap8op
nzAVnAihNCun/ZE1xbmQdWvJjkO8T3NlXOSJweMCl8Uj5pGbaP8ctj9nMaOOEynPZBzlY2wFYnHS
LWJjLESshCqYHTBiGsx55ocjLL/RXDEmaawVSpkduWuEb+SERVT7jmgN4nY5DxCPb1POQdqIbxFb
kkx0ZZOXf8CwxAjkpIRNUYKDv2Ec+R8t6fiw2KwMMzPBoZ2GMxnYnF0OsQBOZ9mD6uEf9j7ZQpVc
ItsHoZi0CwPlMxw/YOUVP8OCETQHA0ZEwsfEVnglcyc9Z5jkhCSHB0rS2MKlc5VHvoU3yPBig0pY
jwnQuYtShpv2vTH82ZGMDC8Mqbns85+3T5Z1J+MteyxDz4Pk0MmxB7pgSHrEYFkQMY1jdrjflKX3
PrzglOUgQz3iO7cjk0RuBf/411AJL2QIWDP8wmA3kbSfSZd3MZdSmA/tJ2/gsYcLxzBWCuEgz8jp
Sz2uWlcaTJjKTXpKd+k95fuMCGNCTx+BgwPec2iDUiAUMAxzwb/smUXGecMp4r3NNu8xKkeErbw6
uJrClUJTWHIylwz0n2MgIPGp6aGhvBsb146efJ46LX7KxofrknUtlsRP8R2ysfydlrB8Gk8T3lZ4
/2GxfF3ZocX2ZYD/AiO663UzWXCM4nvfOOGgZHmLkz1yTtt/ojKFAXdcyPFKiWRAFsmAi/eSBSid
+dtNZO93IPMaMGU2RyppnJgGQ4p18BdMQlb2GDOSDvIeikTsAQVGnJks/8I+gS2KRAObDeueJ+CQ
dBJMskAJgPDO0kyHn74jFqbgnfPAHCziZPFKKrGGHJ1ktkmvcWZmRGXWxPSwK4nfxNVKmCDrg0aI
J+TfxXmxxt/megswJnEb/TWpJTqA8+OrRLe4QCZa3JYcnaXjuDVjSMJOHAFxBu6DEwr/xwh4O8dy
HAvNlf4Sk76PNX+OX9olz7VLyLzYgYjg2FbK1Z1tBf0tSk9YZFg79phSaPK30vCUa7IYLqTZsNy8
7V7WrDzpbXRxjwOo+DppprjJP0eAzfz1t/amsl2xnclSuqHU956a91lfzB0j5gAvFkKeTJwsvWZD
lda/lxsuSw5bOH7WABtaTKpNfAIfv27YuHhjQyGw2CQ+/yGHlXfUhOHJchKj4D8SwMq+K6nRBrVG
3sIUv3cvqq3oPpuYzDuVfqyPHyT14MzgE29XAs5Hzjir83sa7ZUeEFIxcuSoMRJZFbSUEYM9g/XF
d2ThicuXgZSg4T1qzc+fBd9/ZNflPOjuCWoknpMIbBvJsYjLqxAmCHi8NmF38YFYT4CR5my8B0SE
dMheIJ4jR41tndMzt+1GsK6n5LOJU5gfqbMWvgMlvu8+SGXCP3hcyAZMBvoHTN9PU0f6AmzH3Jnh
b3CriGogycjaAZwON7pLBm/nUlbxAe0WZ6lEfX5PJrfSbaID3CURcwhk6WFRLh5ddYk5jHwz+FDu
cIEBruu5/Y9/OerfTkh41jqfO+6c/NcHpTjuniqpadV+XoefVFbtqry8+dt/5rgFf5o4P6oVXeyo
RGKCgrwjPJObH3gJYNocbObt/EyGAnrzKddDvrl4TCmioO7liHaVaE6fo517W/RDWKlg+Z23BMxo
4AQaWjdn7/pvO5izd+ImSuIZV59svuH6YulDwzuEpim7eiBpgLoPtzEmCKYpPC0B1XZrCIIUtxwx
PJx7RQdh3HJR0PXlMJRv4BinqINqKwDeFMOcEhjUBRpxI9Hz3MU9TtLHKZUmPbAQS0hmgHmmaOp0
AHHZIGvvsyzmtjpynXVEdtOFuOcxjDhbQ6Zg+9T/boCzDhvwdYQV/w7/7PS61Ljn9iXgoyozUL96
k31+m4PV+Sld7uTryeU+6r64fAOrWexBNKrDMToZcMF+UCmJxrL3+oYH/QUI+wRUacTTmIN6pHzD
HNyCvQISuLZ1IBnAwT6asN24l19lsOYZX5PSPyHHS+EihAfg2MfK5zZvz+79Oup2AbcQX1BKIB+3
VwIGq/NRtUBjEVUPZ+gAlnql5txYGzMb4ij8HmH22qIw8rOX9Tbo0A9OoByQvHmK6NQFYqJaiCBU
rqhDxAJMKMGHJuS0lBvsR8bOg38A+OpztG9Gc9BF28Fu4G5CONmhBjfcCjIu8EEQJTyQyBk/jFgd
gh0bPHwYxICfw+4PRBHYgQiQ7HjxgoNU0MtuA9YgYgaigWFwU/caWYM0rRATHbafmycRYcNhmtSN
GU32P6RCg62vl2hCDG6QxiG4TH4GxCraC0t+K6Gk16PW9Pofc+4BkOIe7OcQMF6ghJydfbMVyjJS
z3chee3D94Vgp+5VnHEnzozVSlEmFfDWoN5PKBoAhAoO+5So7jMzF/cvyHMLw28+qqQDto8SJDmn
Ib22vXrKJrXvTclQt0Jw26nD6uiaJ88AgAmGuB+69aKxUTMfbq3RVvOOMFp8X6dMh+mjs0kINodX
gEQB4lBgoB8wUPqIYF1+6wwWduYVXR64LrSoz9qEp9TdTh4Pb7r3f7nAufZFBQlWjQvwwJPbIISK
bkJy+G2Esfyw983furC/IM2E2q2C44u3ZieA0qsdVykZuwaH8/OPxBHpdut+ODPx/6RrCIkhpIOW
awUCGRM6UAMk7NHPT6fy1VSDTjTq3YWZfaYBLkkcj/I54BFc7XMvzfX2152s0SNCGdRaP8fN9ylu
5mXRy/ZzTmPGktdwfFKhriSo/bJQ+2082OnI7L+MYb3gRzCwsYjSsyJSRAA1nfHrFhwo2AFqiFo0
PWq9o/+4uXsj0HsIyPoYXnoR0b1j1vZchGB2ba59190XHKvlhMJmub2Rc6GcOFj5HHTZAACTg18d
b50xAJ3LvzEc8aeiN8QnAHSFmgNOz0BRXcQo0PNAo4wtVZndVq1PBvuwA3NduS6wOIu2gjflRDXv
tUOmEVrvT3zAuP1uFK83uSYMqYJGAOlypx51w4foa4D6b4d3FxWcF1SyZ1CXinAFH1daqKcmJZRT
yPq3YQx3YkttmL/rRsx4CIe+f4bVq+GkoS7QzBACkPbqKqxT0QviwaZrf+msuqz9hI4TgsNMGT9R
ceIKEFXUjS06QNc6o/v0njocNEbz+5IWtNuRMd1ijRQrGWh5Wgw0KiJYMQoyZnpHSCpCaKjn16tH
f9yvcyjAv2rLN0+IX8JEOtpNN9CBs9u2QncB+YXl3UZ1NbiNWP9OnTHyBlW1VDdst5SKdURIiisx
Poi/IXn5mPhQ84QnGDad57jHvVkX/0J0kmtrl4a/pi8oz+MrmMFROelgt8XT+M/BhrcXahSjYZKX
R/cJCMIe26oPlmxoeLfnYAUSWQXqVkMghmbirZrAQLxzkIDeZVWGxhf+sEdRkoOEInyy0Mi0UOxy
mY2eTZhCeo40n3cH0SVUM+aZP6L5hcqKhvLPnLEkGL7EB7Y+jxMTzMz5awrRzF2kbmHi1H9PWrhZ
t+E52cKM/xlf2QxmWIlcedeLyov2c7D8zxztiVukJBL5A86f4EycoB4b6xNq6wyM8N0YXgfHds/f
Ju+jL0GzHMo4ihGMbaMeEZVEsZuIQPwdYPIBybOg9h5yXxzJVbFcbEi2soIr6B6WkfrP/oXoGGrO
6uDiq5vk+Nsk10SSv02y+xXNuwQFGf7SRT3STPyIYrf0Fm0SyddIHk0yrjfUjRXSSRvykvtkjzgf
vEFChFxDMEkStIvwufIFyTV1kXgr6IOQgADcMrFEJDe2tVndxI/t1JjS2esBblH97JkT/AEqRB5o
jm1E9ggBH+TS3F9tyfXFK3iKaC9gjPPowQCCXqdmk2py5rqoiucnsza+I63s2Xu/U0c3UKmDShvB
FXrhRrAdKDPu9l9bV2lvcEedLtMzxK/uA0WIOSyTE/dCXixAqh12/fBJ18zAQrDWSc2R405Qdmg6
72TEDyf36s1w3G2jJxmak6e3PlEb6YYzLJFDXkV8M5QVrg3bKjALgN0cpjr3Ioklpz9tIZK5j0oA
lWP0XOPyW/Ft4DDfQDY4ho0uH8QWy/2sgvfIn6wvcqAxg963TkkhIHKPunKQtiRNtceol1mD8ww+
pu2ymUkUgZhBJEPkbc0RxUBEKvYQuRb0J5IrQIV073roKs+o757NDr5VqBxy1GH3jBoAehAXdREY
w1t6Maba6jDfeMchkh0nHd83On7fzwUoYqBZ1FDuhlXPO+gUj3lQKR/s0RYsX6CyzrpZo7hW67a9
YvPM9KFDqpiLZhvJdT26KmPK9Sixy1BArQuHSOorVX/PxuiQXRoQkYPNd3Nyj+SV0W1HFgoQMtIc
bWhPYkR69OhAlo97pt8rFSGokRoj/eHG+jU5wtg0MIiQzpPOckPjlGqfUEUTqKHLitzYOTVeWVvO
q+NIS9RUNYdVm4BZJKBTBhP2UarrXhP96nXAZS6pcZ7YSJuwcUXo5bbrkiPVsdAWs/F5fOZALPLD
20uqIYTR0vYBQu1n/OnOBIWP5kp65vogvHr3T7hfo0pLES9NzCrVX8F2ZkggGm9mVTOSiZpxvRob
Triz3c/7TNkVfTv4is026/0SLvRn7WmmKqP0jMs3B5vOM/0xqgLXijE8+Bv3SXXldfCEIenn4l+s
3KTor7Bun6dTfk9e0NBQhmyvKpVcNcpQG4+KE9u/97DxaJsjWkBlmTZ73vBWAOtH1sm/pLv9uj4P
kVrmALcfeNQRUrXUDa79j83mH/wgmTpEder+WQcNtrbcTLff5pO9BeamJxEZYUcL6h0Wsn8GV7YX
D8G4MvL0YR3vXd9ancGc7fwHdRhKVPpfIogIn7HbOvMyWm0/9Q/73xfv1SM2UFj/X4GHY7K/yiYb
E8q2LvVq3y+NyPekf7kRu6nZC3YLVkKtIcUjL24T5Howfi/WVQJpGNdF9cD0y8sKTSNQxEah+3h7
lbua6PDLBWGTo928DYkARGVyNIY6uVnuPtrq3z5xpg+2fiLfp0MzFKiLQS9TWTtF9k2Dq79fMDXb
T6d2iUXR2CmdWJntCQQ5hGqUDsECt+plTQNn+PgIFM8GfO8+ezAABnsEIyhro+aoSj/qf8Z0xZ0z
anTRyRwgvBsr5LCw4HiH+iXEXNQOTA/6qPQA1ecokqn6oD551n1oHv1T4+qUozkhkG4UzqBiR5/2
wVZGWo7thINS/9eOEAHDh+69VT+4UxnrXzejCrl2ub7irGRSUdcORg7nv+Gaqz9IEdwjtW9mrOy/
GrZLGAKUsQZkNGc8ncvn9TiGDHhUw0+inMMbQdjzOPg8vIL6/u++9xpIuV9jSJ9fnOGBXVHZzznv
m4oPKDRGqSWHElRquEm7vEZELg9zEJNMuI4Ma/VCMTPszM+6HpoowHPKsWz/0Y22ZxcVqyaxxky0
WC+knh7UcdrTUwX7Xi+8Q8cUsu2xfI/P8dGe7qAk7MH9XH/0JjoxGYx/H6Jv5UCvDiUdJ6XXWKUs
cmGr/5TjF1iTQzZuPjk2XqLzOUQWz2U/rgrbN6+rB4ZVdrC24AW83ug5hSV871N1MdR/8C5jGO0U
lKOOCsU/vi5Ax3Y4Fpk26xRyRjpTSXd21RF3x+H5E5lRDnmnw6ijtsq7jJrPugGwtb4F5zonilrD
4oyBdTDyMeLlr95Ln5cQAVvU5kF4XZK+hk1uQ2usfYulkqMYb0J94kydcZOUE5Nb3dsIGIdvjZGC
+3x+6pPLr8WtOMnF9PBh8NN9IgLi2+T8yYEPXQSLYz2Jq08l0L/sOccJbcqleqr6l8ieC5yM3F3i
BA90cdkH70vIIVe94r7k/rs4guo4gqUDUAVe4RjfyBtyT6MWrSLSLhKVs78CNkSoXMsPK7kNqFAn
wNEWZtbniry/FJyNxXW5kTsENfw+A140UxLgWaxzcGb/5EYf7dkxKoTVL3JZXGxxDIlUruGNGbeK
M6CFyWt69qBBj1/5YXFfOoQizXe90PnEa6m8H7kDzmOsa9IcR26XnQQSzIiCQgd0UBQT7ETqhGh7
h35L2vEC6fYl4tJKEC+J9NBw10ryBNmhZ+Q6Z3/jInfYWt6ji86MGVQSftMBB+iFlp8Cer9b6MCO
6SxxG7cAoQOS5wBw77Xkz4Cg4N5XyFCBF8hP3BtR5sk7eHFhJVz14nFlTBmUjBCU8XpryQOSOq6I
HlZmAahl2Q97BQgjzmJKzBiQ4XQSveD2XGCbJpU84QH4AlkFTmKHhS3+c7eQm4vdCowmCE/yUbCF
k/cqdIoPQRNxzjVmaqGh/+ETwzMKKn1WvBgcEnHeFpSFBIJgZbBFTvtXxM2geu8isUc7hWPU18ba
WEWVMtomWFRyY8YU8sAqgBUyC48JttL59mXg9kEUABWoaVENnkvNqpVACg94c7I3MLxKD9YCRFPW
FknKu8L5X26VQBIxrFrOOWZmrM8evdCWzEVxWL3yPqN/4mqVS1jU+kKu6Jm1gDSBXDD3CoYsw0jv
BihE4kZuJ4tnrhacU8my7DA9ui4jpDIYL2zyGFszwm1gDQDD9AxD9uXSh1lhZqzZbkXbyD/EZrad
n1bkdrlJDAXCI1DME2rHXPaA9yNRA8aTYGIuUDCpAj6sBNaleBt+clwBuc1YHSw6VoCSMM/OWi2Y
iNBYc9gnVS12xcQtak7ywA5A3/XXL1RQ4nqFaC/G51oMRh9MGH0VLKiWIw8TYIBr0iFiuZv0ueTI
y5Uylwby7nWvAPR34sZKbegy7VgIus/AahhFycCC7Twt4LOXCQBTuHhSAheeVoDf5AKIXpLC4ZqU
6B3kM0P+hIV+KHZYL55L1ii4S8E5Ed7rhTMzWjJGNB6jLJy1kNjjkZcCGYHdg2F5LZl5EKWs5ufS
ScSKiavlrkkOPQdspJW7Vp6dQz+DeIVkfjr3bVCnG5N7JbWVK56a9Wf9kNN7xnojAcyBuPE6xvLt
BCfW9PXd22LLt4hNBtiAqLtObxGQjuvSSgTRsSfaAC79GpAAwkrESqlOY401FKhOyJXBItvL2FBw
gTOWMt6SxVwzfHqBjYEXYlGSWCLhApoP4xTez1PAgZyEV0vCZFat3quLD5FC43cThB8zPxMk4IW8
RPJe94zJQz5wxIXpBehZsioK5z3+VbDcwNSYL63l2/QTrwOtaTlkxQLcE2EbG//4oESajbgq6gJV
z1xLdEqnB9B9j04Rp2AXPqmPcbtGQ/46OwSHgBM42XBw6JdMQw+ZT13B21OwwC98oqeOQb5ROdmA
hKeCYHwEWtGhwnMHwboHTFx+clGV2NATHN020v45keWXHhVqANEe/itQ0ktoeyCWUnOsj+8g6Yly
qJWL1bWdXEEIBteohcUlsMN+3Hpsy5BtcFhFY4dd71tASh2ZEaz0va5DmXAyT6hLRFRsje8xfE5c
zKUl5UAUic3qlHozynzy/xyd127j2BJFv4gASTG+ilE5Wpb9IlgOzGKOX9+LjTu4mOm2FcjDc6p2
7aAd8/+EfCQ+q+4ZzRKMGAnY5CNMWSP0yq3Jl0iN2eW7bFjy3ofyFIB++nQp3Ur+IsZ6/4IBuZ+2
ypfpEr6nYSe2osn4peS+gDePO50WvPdiaVkciGJ8p3Brqd149eQtvKQHau619F/ggLTgrCHnJzSL
JJgP7RghXUPz8pzlgzLqJkQPDZGkzIf9YKU6MvI1Ey1c55v7WbcD3szVn6Ud+k4gXz3BrmVaByuI
cq4K3GT3x+k0yxrEY+RpK3R53SY+RFyi8U1xFvYEWpCdcUTfQ508zZt5sI+vdFLUjgT2UIViZMuU
hMEJq3WPcmYzoYaVCXVbLz5RFrEc6L18if+f/McKidQqgcaFmCO+FJdsDeSDwuHlJ9uA9282syQi
PeRvyVp302OMlKhwe7JiEp9SdQ1mzkKWT8G+AGSYC0d5DYaX7M17x0Ls9/G38G6yx/j1Di8sFEjb
yGc8MP8+aglolQmit1kMqfozTrBJ2GV809V9lf8hmAN3R8d1el2yU/1GPBq3JPhEfLTOd6/Lws/W
swS3OgDh9zsIX37t8WKnaG6Tz3xLn99GVPfJVUkP0WkWBiJTOdHmXbLECT5LDALswY8P5S7/JDWQ
u0wAEx7U3D7VadYp6rbFWUXtgfW/zx1BuzZ+SGdEXMjHmnd93/jI7tCvlf3y4Ysr9RztorfoLdkh
reLAlPCwspEUFk71Hux6ND8bnpDrhMxS/Al2yIyDHT9XAAUfURUbTniREJAeJD8jaZavx6PRoI/R
z4PkoDrV90hzdZZS9d48hXP3nnN/0D9ekEVqR2SWfNZZJ2buqVM9hOAR0qPAE3B02CNIYkX4Gn9i
bLWVzIs2OgI0HjE+Svr++Emfs+hO3YU3KbULdCwL1FxsItP7Y/VYIfH7EY889Wj6AlRS1TMkg2k3
S9kQsgV84wpd3eKMsvNY77J1v8t8FUHOL4IyNgp/WBdsbrO6/ht5frSN3/XK4tGYdycZXdzkIZjb
ihDRNP5O3c9SKSSKaLTekPgEaHiQSx2GU7c2DsHqAQ0qfY5ASLshdPmCJVoyFmw0X9T/IuH9yGZ/
rPzFmQ1QWSnXlx8/pzOKwdZBoHNU9/IRKROK4Qo5bbB5kBNG/CCjECQa0TlBA01vuI65AuAjQAeR
rVDdmx/haHP+PkSHg8Zcmt+iA7pzrEnLwJXdPo2y3y9WN7h87D/o4O14Bsl8Zl6+BeEx3K05/5Cu
SEt5sM3naDrGr4bEXtro5bp+2YdneDd4Szde2HhWSSCd65HWbRuYlnrHZcfQabJpAlfFtdQtQDM4
GUDo782dOphkbxt0FhclNBd8b+wMYieyKXbaJycelJQAUG3JKBVoMmAyBYcCminUA+0isS36ASqc
2I3K1ZQQFuyi7WHwTcDLrJ+gnKPAmClJsxZhJk1rFBMUeKFHJTHXXxTyKCBgE1F2ojmAWLfvT+NJ
/uxPwkbfUk0C0TIdh8o8E7QgMfTvxMrBAJ/R1nl0PFuEz68LPkWlC7pKt0KxfpzJ77M+BkqwH3+G
ayhEuc2Mm2yhYQ3HbCbYDLNJKdIcGWY7VAbqzYIkovNcnMp7kiFmOQl1Bie9PNoKJzG9T2zJOvU8
pRqUh+OsmAh305F6wsdY5Y/gdxrExYGD+a5yMM+H8/8EUDBa6RvUp4AFrR/mWFAatv+gLZA59hHc
T1ogsAj9MstBWmY1YPf5/MejJ59oNcEFmdqw0ox1tDF52DlkNrWXsZObbnmettpNd8ddcai9eS+c
tsXPvGMuNtImn/fLDUl4MKjNi3FiHnAdtrqrc/ImMbDriXFFhfax3vDQg/VrwsJWmSCM6GzOnXju
cbQqtqkbJ9ecgTbPYJOe5P6jIY/g8ZEWK0E692C0uLF8CtVHm9Iq3weGncasXoacZK4fwn7CyoGV
GQY0RDhwFeJe6d80bbQDbZnUblv+6BjLZW9BdHq8nCz1u8eGT5X3O+wleo5vMulQlCP2TCnO8Gxi
OYa+jqsDkNPkcIAH8CNUMnqXoCtYBAQQ6IkeHuEnjBSH60CxRZoCNJqf2kraaNsQ6x+mRy8r5isR
c1bC7iRsUnwKhTNqxwmuIbjMrzGtX9k2hoXFARK9ocXF8gdhCDGmLz9kstHfuFQBnqEmo8Vs1yf7
uFxnnxwrHEkGnAKnipxkWupU/GXgIvDuDo8PxNaxhWg1hS5QXFoI8vup9CL1vVbxKvRM2cl1uIHv
yhtVxoT1COjnL5Mt4y8/Idf2g9QbAJYtLjApZfL6yVkg69vZbqLPrU60lV8uESnMBKYyxmt+pzfz
tznlBxIkXgzSaJbg3nGHLvL7431SsK+1mI3yh4B+5D9NwRrgvI19VgcD8VzyGQzrgUdsKqHpXchc
1Z1xSMYujGdxhQJZHoChyp2AdJEDLyB9glRsfW0kxyvQMyOdCG9Brrhu1YG7aLCBwsTDIsxgVX6d
zCX4qgXgcV4b+Dmy4r0ffbjCkBMUjiMb8F5QgT1XvbR71HzuyhL780MGNbxSv1SvHZtvsBPIinGf
0n6NA0uyJcFwj0sNJmK7yHvYxUcNbGTq4AG7lhKIlQNBGCkiywt4QCT/ecJoaKE+iK9m1a1CaD64
Il8azYvDrWYcybBvT+1vB6ZlDTER0ul3d1Ru4Yf2N5stkGgtvb8u8YWDAs4BBw1mVoxjT/mOMguY
PcEBxiNlkWPnr5wzigWiZAllY41/EvFuLpEGttNS3cDf/dQGb8V4tlG8iNrmTApi926OdtaR3OBW
mOxuDSt5cq3KCT2EdgYW4x82qagA67PJ+2RrpLOk6QRaoIf8DPa4OoDRAW7z3oy5zNLuAqzqvMbE
VoxTqbIF0uEwVhzspD/3L3sgDkWBuOUXT+wq5sKM+NcrsYhP+Ejz4JniofOJR+RBwyi3bPxKt/of
HJ5xgs75Y8miuSQVLXrSUMFT4CkQgSRojWqMGci6vBaeUXoqroF0ns0hbu0SLtG07tLNkHo4KPfM
148ZvocE0k7LByplJlQeFsBIn2Y4kEersRjCaxp+SQumwGArLQGUVtg5hmmbWKRy6reOrK6j6FDm
azb0MrfVcKk5cAAYQIl7kDLaKjpV2lWVyY+v8Iut05eXRsBqSQcjmS5wL0D4yc1emD7jjKGzHjAS
vggmh4zyIHaPXF1uHh6lzarD7rBaC7FrmlAK3zp7+Cb+gniNkmBqTmhkCX/hT/Uj3xI/ZiKNp+N6
xOF32I8ART3WE6vXsf2qrjADZoSZfKavljr6hbR1F0hewQvgZ/pyMxm678q4lb9Ul3yo89TZAnhn
tZV/ekIDx91ACggnIYfph7RfgBb+n/qza5DbbnSHfFhp8a9OJHe4ykY7fHybWOq9PGatDHHArrnp
PLnlvuawmJaaRt/sBLobFB7NxOvaKFZQWfP4G04UEG/GFQfccRaMwH+jl22Gc6C48sfvctGYXJLM
LmB1IS8ZrZSzi5BdMzP4IbE1hi+UrIbaZ42CILPXMFCod5SfgCME4ALgaVQx+E8G3pgjn7cB3KEK
xCn9oQNz/oE1XXUiZVWO3yHocKH50MDo/2Ob8dHiCSt16h9bMFYlHD+EbM2W3xOKnY5uni3hu/5D
/qGobszE7YtZaLiqvrO/ceQpsV+TWzVOJe5TiAG8Oa6sw4YRQOuIwY5PM/Ld8e/AMhgPV/EQSbv+
cZkAhPovaXwPqpvCgSssrLT2lXgla/dcXIlEtOcbBjRjus6xjG4cpmdMkIrOk6HZ16cQbcrklNk6
T32VZR7IdNBk9LrTKgJO1igm7MeJ9ZB9Vdv6xn2n3aMuLWRHzzEIwCKwrs+A6vFI12AJr48eUs3D
4Lw5PZi8Nlvz2/jqFxuDXBqF4rtgiYiu9vH6Ca8R1Ih98Gk2Lg0Hpbh4HMjoIZUQr11jSQOzxUdP
ei+aDStU7PxMckvFweahPYTTM8q3pnGNTab3Vji4g4wjwzL9k875bK4qlhYsvqxfYs1iSBtCQysr
NPyUKu299Poz55e0peUHV2POY1UDmYqASJSnQrZFIIh5AGvRMntqmRaNW/mb6FaXWDKvOFiL2JUM
t2YkamxJs6+23XhP7+1feowWbpkch+swujlm39hzyYYnYDTHzV1KcImwfqqP6HYwR5XrVfrCG6or
bOrsHlEI3e1k92cNld5Rwf2TbXo7BwpXkID0xzLs3WRTszZwkNWWeeHpeGlisIB/GVQDCJ4b8B24
hSany1vm6lQcJYL7VoIX+crdIb4tHsBIon4q7ixVibucXogF2kb/c7vJrh3GbfbZ7s3F/LrtYk0N
pL9WCiQNRhHwPz7ps48pGYM4uyVu119TCIDG8vWZBG/BgeFXjwqr9swIewsKWTJ4haP+gSAW1fZJ
NDioeWSZplUqJq0hiV12AbQ8bFEWKMXapJac8Tw4kUq9Cer3JDnBepGbr6zYw5xi/sjUNkUVn/h9
tfzBUGotFH9Rij0iU/sYVZ7UeeR4ZcgWxbuQ3EKMohaXfjyr89Btrrr8DM7wuB2CS0Y+FwU6tuc1
Nr81TiKxn6YdDKMXhLdNOOrLBg7MLordGcP7BmVTsOG/KDjY4536pwC0XQf1SF9jLHxw1cfrl7FT
9s6ej0XwFhvqCLwRx0hqf+EulZ+Lzk9KL8Q6VaWLI1Z9Pc+UWDll8HEjCfRF50EN879SUjIfUkIc
OGntpHdDtMzKCdiD5fb2+u4UgD20b+KG0M+QtgP3NALw+ClNnjEvZvyjzAYnX/nEOAgum2rONbEl
EQZ0lV+Dy9BbnXzh7UcRooVbLOxK2LBnlwQvzxMj57Gt35hfc5pghRdqhbakTDqkoVPw8rUzVHZS
/gm1QzI4EVC4hop2XtgRA2ZoPBk3gWcJAqKt6TbVWdo6mAzhcyXJh5hdH3NV2LeiZcArNghQnquG
SqNEdcVf1mDDyOJAATnizXlighVpLg8hQVOgtfx4j9WOI9+CkOBtCg119dN9vzQ7EKzc+KjXYbfT
9AufkNetPR5DzI8Y++DFEzv9QeV8U5YC1GSIIK9rS84VY+7SJgnLN+8ULdBFCtFusKb47L65Qmlr
iQF6Pv2Hx2QiiwEeO6mE0JYq+4VDebReZWfU+qi7qsAacY2jlZtjBVPGurDsAFCxps3sEGfxVZT4
6bH85JMx3ef8IxfIzSBmxLAe/Sn5bGQ0ScmWh52J+P/NQFLg4BHHTn4XBtKvIzVzfybAmsvLsuS/
2i8SnCvsNlbxdbGh5Cz+OtxigV+Sm3TNEOOSy67YhYEt9DY1XRzsy7WkOS/R1R/PpGEDPWFaXU5L
7kb1wXfThwti42yrfsu6Nf6FoQdzlUoP04DOLW8aneZ3AsXTUn3jB1/BaFO3O7gFHMUP8hTEyVe1
Z4NGHOBeNt/DxXmCFilbJHLTkXCU46PxWqURFqBrNd8lBq7sDuRRLT0p8mJpEmwrBWutG5wmhuCa
r9vFV218tAopjypp3Nf5gTbPMAp7NXKowSrjZo5H8t43j9yBIRQNnGNNaqUmnBHrBTT0wQAd4m3X
b4boUz0scGeE12EbEzztiCF1aTPpeZyLxH4UjlofWsUDWIEeFLZ04Y9fhsCPE+f9iFtM47Re/jbg
NDtIFnhoZM3XzE96Z8GI472gK/wwOCex1DLtXj/FylKMSDH1XgskI+0T6QiP+K2pVzk+TvI2Dry5
TWeQB2kZ91M19rVDChCmOgThogWjfwhTJNvyJrOLr3J0i2S2gkfH2rq4sWbGkh5LT+xx2lSfhA6L
WHnrOGnDA5RMiB4F7nGGK9L0m4HPw/uov9hnTLoyBhuLxZ6xydj+hJj/mH9F9pU/JwCq8Lvprq/u
1LUrRstcsKLEkXgVCMeEGtmIfexF620FRNrSS9oyogzhSxSOGp9T9szuDl9Mc6GY6K3HkB+6q8Ze
t8DpnB+lNljAFMgelzG9dPpzoZxFY9+Mx9LcDESk47gZfGjFZTrCMZZL18RpEv/Ow7DtDosNdNOa
iHaDgGzzjpWAF5/Kwq6JEFZ2xsvm03c84s3MDRy+4y3tCMXk4w/xDQTnvYyjB57ez+IzNu0MnL8j
bFh8D4HJ5mdmmTsam+YODk2gukLlp+abwLQ4IbN7ZEvKv+iG+0+qcx6K6Eun8D53c2Akqi+jJTPD
KQ2C+xh4ukyhtG0Ve2ToFqpNE8NPRfkJrihuJmPoavKh7Bki0sJnjjatqKA63VtEnqQ7iJ6Y3Tww
hRTpR5cPdTMdYmQugoSdc2DzQrfkWi1ltzgPCAm7vcEUSXmvMOKZztigFLqV/rYNsEDp6Z1DyxuU
FGsC+eR+/fiQ2+MU3ZD0MZwbPBl+vmIzA5JKe5JsmokpcWmpeHsp3jykNwa+jHrQuhC3RhYILMT8
2UnLADJeuZGUIxRyKf1So20dz99iIW2N6S1CZAF9OuMYwwnkLn4Gf49yw57e6lRdsNyqeCN1uxDo
CigJCDUjilPt+BpH3k0o7zK07OwP1mhPGRT+l/PU8cGqqUgY3mNL9F8exU6ONJIWFKqQzEXb9CVb
JAwfpmfXPNiCH8YEQ2DtjP88wrHJMmGp+mRlEDEQ6+4rdcZwawazoYDmtfEBqn1nOBz3TJmlcpXd
oL+HePczjE0cUXPmTBn8iHWb2JXsm582NIhx+/hkuIu/+oBsIvIY4Ifr6a1ljTMjgrhR7hpE+USP
LpaKgZv5Ox9eeHn5+J4dWYHB6w0NoYCZ5aduWCEAWzKXDmbiJKwWtG+qjed4Utpyt0zuHaOPT4HR
pLYuBg8WN15BbbANPyfh95VsMMBZ4JTdwFWC8+JHHy/ZE0FbFUtJrK6l+bTjAQlFKnuE/AgCtN/A
j0FfF5s6XyX32c0bT/+lCjJ4RjXHmYZLimDnBsKWjTLtpuheP6Dgz27KmqcxX1EMLzeZzGXtCX3Q
tDNkILRlP9nldCaB/TM7KGgGNYso6tQxQNaAlftTBmsPG1CMOk02WruPry/J5sjVYwdFb7sA/nM7
IkJ+K67Gx+MLBPHFYdIjv/FSfTup0BbfTEwYebRp+gf4yjgxtX7T+eCxbAD9pquXRexRS7AAmNob
e+zuw3ENcI7w+JuiPynXvfzGVTFmKugdsrWTIs0OLEztL9WtQtNkUsfxetF7vUGPRKxHfOwSp3jj
kxaetMMYvaRSBFFO6CWTnq5z/cDVj3or2avMAt/kfEV9ZP62nSWFqyQ5yzib7+qCjYQAGM0pe09v
z72yrRmM7qH5ehkmuEXxl/PfOL82q2Ch7vtepeVkWQpfQ3smEP0BDaVeap1rtPsQiwfTWUweWEVn
zUnjQPkBs98SXI9K9+FV1bYVbVJ/yD7oKO9QMCDyxCExhw/m9OmHrP/o2mWRE/gNQRxCZ7hp9YOZ
rslZlgwaULJZ6icre1F/8kQiP6Mgok1pVg8BjUd4zwybirDSnuNrU0VbGmI0CGZ/aaHQQGQ2PGjc
lPzZTW98aoUeWAgrbRLgP/MWEg559/ilo++gnFU/NEgpLzJzAjhGlNXUBFTIj10/OMgiMsR1NJ1e
oALN3fLQLYBaoXXqzshnvSRfyk7/6H5BIsUzb5r7eDTNUFXrQEF4cDzC/eoQKpyadsdWIb3cjtp8
saIIMYCvhZ8xW9WSMyn2kLujflKBxB4iZwOgnTAL+N6K3xpCB8MGSMJ3FGlvrGxsx+CtvywwqHRH
sfRoJl+WxqVMz1x9Qq0nsEERrmHzWRprSXaF+k2BAWs6r8LS1K+SkQ+OoOx8JM+QsHsnfqvxAnpb
Yk2FP0O2dfhvEbvDMjfXkYTt6DHRVoIx26trhZ0Jz/yHsBXCpdp6Nd1mq/XkWC2xYJklVjl1S+Mr
oTOJnNiBl5nPBEznlwTrMFyxxGPiqMiSgv4R+VOwCu7aY8fLGRSb5aWYoMGfX+12zoIaNq24V9tt
ka3JwdLLfei/6psRn5WMwGwcLuyXaRnEKzELeb1n9c4wPRGfkXEjtWf6J2EdV/uvNtgYLQqXZ6pc
6S/Y92JE8fkHcTsk/8QvCvqD0JwJoAnFldJarwKeg/FMxk1HlwmZsI3PAmarwlN/OUT0DPzCl8Jp
GBZ069/Fl8yQGTmRjK83MFro6BqfaPY2Z+8Wp30HZh+164KQ78qVpI/gqnwL8WpK15nqkKMkHNmo
cb3GSuhxMZN1LaTLjwc5BTJZWHDRq1NqWvK9u6m8ukGH21ohnoW05qN5kOrzoG5KmW43+szmKJ4A
INbFTjut91PrRlsstl/xezhhG3FO2zeswcUfhTnBwhYvIGvCuOLcqEJXpBkXXLy3cWImv6KNHZA2
LI9ZZws7M2EXEKThDwMJc3jSPuPaSkuvU9dDs+9efhqvG/FLiTbqgrkwAH6PWslVjkFChtbOgDcH
pM6u9ZleguCiEg0lMWUu7BKk5nUo5H0PLIuF5rKK10bzMcyDUJjbmWrL8SbxlGvzRxnZfC0MLhGN
0dokFjtafavojLOVEECDXRqd1d4xnA9YTHSxqFNA3mhlafOvhvZ8mOtavMUR8m1PuYyim3gT0Pxr
Bedclm/4o+PJ/00eSBRtMZHm7/Sz+TascUGXRicZ3TZ15XpdzLpcvCoJ5yGogMisLQ7npIFxiwXi
C28LXHcTfBLu/Iv+cAgaKsMzf7/461+HEAUXHpB5vK8IMUHTaG4y3TFNm7/IsGYzrsBQ3ONQOYhQ
/EvPYC9U95qwZF4gSI7IYYxUDqNynuCB48Uff5YTgpinSotfOB0fGn0J4wiejrt0Cot9WVzphsFW
6mXym7yNQE9wieQ1MSANIH6c+G3/nlM3QAbWV6J0g80RPXx1r3efCcZD+lYu3l7SUxT+oIKksPE6
J7PSZxTMVt3KB0ia3Fi8C2tOOuMLqoPMwcbAz0J3StQdiSNNzxZSVWgHvVXKWzzZ+fVr6RJVzwDz
5WAQtMBkNZ4lPxeq41jwI7Y1tCHkgOprjWkO0ifqbslaJF7rUxKGlMhwe0jDUO0hAEBDPkaVBwrh
M5pFds9pLyUcElggorKtVQKXbWxgCrzietmZZLf1JaRcwYo8H0qcHl8jOtfhl8FS2B2YFEeaB4eN
lobgLiy7JSvXDt1wmhD1C5sJUe1wy7sjBe8wLIMWCPVX6lcLZOjpPqwQtH6zc5Cyo5K1JDv8+6UF
RaK6hP6qeYXuViTYiTb1S22HcAHqI1kjZnlWmpWKbTVAoELeTpBs23t/HNjvYVFLO7J6+DGC6SrD
evW29h03rlF85KOLtbtxMAWnrSgpEZC7eeD1CVNNV3lS3qC6E8ovaqvYghPfIxbcSSamFlCtmbjP
6tjKGlGJBW8CjEbTL4AiqnMeEelB01bbESamPVSDXgztR3Vi3+WmydWVjTaiN+Y4TMg6W9wGmjbC
ycM9mYAExCS0CfvmL6tXOsrBPjw/1G9oGmG2iv86KNMJbi/IjFo3vdfTCqLAAIwmzA373Cjgk/Bi
0Ea9w8qoOqeEgFE6mAWYmGBFK4ULTAVm3GhlwJNEiGweuBk0QiYYpJ8IvyJMK2Yx0IoMh7WkYNpV
WSlJX3MB2gBuxDTzfpOfJ6QlPSWc8i7H5IvagFEsBMKneyrr71S3g3otfBo4BjMQW5m/skx8EoT2
JcLggWzAL+NuIJycLhx18pNR1eKC/CO9U0Miro4SLAgYlg+ONHpT6gXxh6L6rKRUtSvRyY1TQfvc
WFzC5jy88b1pdLHp50iNDjQ1vT9Hse1jBPdbal1OpT9OlwW6i9gCu1aUWd4cVkeO7jAlM8unM8nb
lfwjaCcuP7ejoGGxZqSLGRHV9VtG8fsxLdzXmT6FNEbE1sE0H5ONaQkiXnE+OxshbALlGVZUL1eg
kjmKoUeaUPYtlg6lAAlOgnLVMacpNtkAsoywqDW9qn8juk7S7r15aOVbLH8UJq7r7X2gtdahLwEJ
4LsLtlH5ceg2zV6LnPRxfCFUgkn8srENxli/IH2AMAp0WqrLSg/IR2H4kXPvF6uh8KIrBURUnchx
MCuXWA7gCoEA+vhTlOaghiFmTNIgtpvzJ5wBol0ALOlV2JEx6LB74Onec2TcaSSbtrhbQupznAdM
iOGTEIva2eZKtNxKisv5iUFx8adJyIjPgnQdoTmXbv44K4QV1FZO5EE4S5AacMbXIahYmo4Mw3A4
5tFNibx0ODx0r1FJyIAwzYQfJ2LIoFXsS2cc7jyequnMOSV90kY/SK2osuWEh5TgRYhfsayRuKzL
rR6tXhmZGX5drkJ0HehwaBs9+Ie7xYmctOL2uKifJcGY6jwsFm5t5HGm9zgAYI04Y85LEle6PxU/
wOYLdu3SvC1g1iMqLNwHPlSwYYwlJbky52AjCEvnOHScIWiARYupLG3Ig9mnaWvJrgEMjjdRx/Rh
Mw3EcW3V1xlvhepXeSfy81r/tAt7uInb+qBthrmvQj+NjRubfULqk5Uc5HflndzdEVun6Q/ehYkc
XJ5rQ4RnjFUTXP/6FTt3heXpF4/DpubP/+fvGpB6ePI9jgVpxnXnwLVK5MmRcH/45G8JxGZ/B3aL
2QAsaMWQlzfTZZY9vu6gU0BwkK5zn9j7ffKk+x6OJgRjFGnv7DchivPYyQ7FCZfVHRPT+D1NtqDD
6Khp9WZ4nqsWzbQkQfOYFubk4umWPNL1Moz3JyzuSIKz0diBKGW5nfyJItg6xTV6EzTVBV4b0ltt
2obpyKKXvUNIAtwX92h2OsNL77xFW6wXq+6bXgI7hskEF3AqhC6UIkF8YeatbUeml8rMRUIYaE73
IXbqNfI6wGaVEQzF0AmAeXF/7ALi4jKEm9KKV4tAx3uX81UqmO1Hb6/UAhLDhydyaF2GBvwEH5Cx
2qYdr5fsdZIMVrLKQ2fXiP2SHapuM98VCL94mFur/Eq+IPbQ59CM0BYpD7uDplFOLrgD6BMDaWbT
xokPxBUEmgGcy1yMA8CUmQpDKAoUlw0de5GrRumNcQfqh9P8kgxoJwt/ATjmCI9yuy0QxQ6SPVQ+
K1GbP8Pjl26/zf0ZQ6FSgBeD4ATMz8TKgkIJGxhGjQicdB/F3cD0FevpBsaOHeJ3DHzBMNcVyCmV
HSOcazVmGaw+etXXyThLh/5F8QSBLacG3RIc9IbKotsgiV9cFqDlCODjrfgnfjWyJc75MuvHG0ur
aT5qpEztLppsPrm6cPEVhlKFPJwF8oIgAFfpm9MKbIR3I171i4y+6ZfdmZ4P3jgjCioppiN/4zRz
Y0oRPap8atkKEXQW71J3wuxRgm/kdfC2hrVgc3y1PBXf9KaMRmZMLz+DXQT3ByytDkwdXyxrLpn+
uw53jx0SJY4AWtYsPuGCFJrnBU3cUzxFe945lGzwngV8HYn5Phbk3S7XdpRZYjcfgPAYqIvQjrb1
hu+TqB7Kz58g8xjIdprPFU9Gi8MAmoKpWj151VAeNjzLjN/q6Szg4aD53OJp2Mhfr4N0ZWLHWAJ3
CkYUM+QiuTwPmHlo88KcASZYe/idXpG6MLUCDYgKHiY60AuvD/iRFvPjNKIJGn2j/8FAYFL2gD7l
R36oiUF6ompKR7fi2UDFf05rDhXngcwDLDoO/FE5KIsviIVof/QfnBSMt9e476UPZvXjmStRmLfY
2L66Dz3a94xVYxvVuZGccvSyihfiK6jg4EQYywEILaI0oBb/XozvdyW0mKs+oJMxWBM8ZYEejuOy
XUqN8a1wg1679HeE6igIywCWoC3EIAv3foD/QGjIhGGJwnMK0U7KSqcRQlvoGX6GSFkqdqUjSOwU
XED9m+BPSo6Fuo9JJlYulKRNS6Qby0s3eQ6xEtDWi+GqGafHY5NhNvCgEjxkRDfA9jKW1C8+i58t
7/PhwJ8KtxB6Zs/rWGUa7IdsyLVOMjTeVBjZ6U5D19ZQu+TnQDtQkYwIOsz5w8uRKyQe442OeSPr
ZTo3hrPQrAY0GFwj6Ai1VneycQ2TvfJoSQXdCIGfzJgy1t12DbxerIGYASuY1eSIlvnTRfjbslmE
wzUFeVYui3gjV3MWLr/P4JguA7w6tgOWh4CaV+qv9Rx3y3McTrHFwROm9qTiz1BAx9iGem03LKuy
oTD/SqSzKt5LflXPzymrawp/mgC3F4IDpWdjtfWlVPwpBssKVkNrK7k/jjetO07Agfoxy04JXgLJ
rRtoTeDPwsgmpQGCTElb9K6QPkycDu75C18VfFXdG+mpC30jDICE6R5JlSVMZUfFN5YEz3gsHhN7
yGxXLFwjch+FXyR7Jsi6+q53h0HetIKFwUz7g34BW6Pd3OX0TLFxP2XDBWVN2v+HJpVJ6zOLXrSo
OTwTZ0Egwhi3vnKjBmvuj5l49Cq4FjTNYYi/mZNBmZxIS1Bd/Fde7TV418GQqaKwZHjBTQGOhAHD
nABpUvernBfmTYdxrNf47CC1AMHiDvBcWCJ1dIxBEg9MsuH+KtziYaf2PvBUbDBI6Hev3i+6D5ks
hzOPRDXd81yz0uBi8D16qhCXZ2WBI9lGaMnwmelOPcJu2MVEPZZzRXxMlUsouwMMjc/ITd+q6Ec/
VmBxgNusrIZiwiB7hIcUF4LkZOgntkle2ijf0/C36a/xp6wcYAmyDaN2Ea5d7LDxgM08H8x8Vr3q
So+DOlNcQRHGY5ef0NgyCEZQClhYO+J6yucTLbjJZ/h90RN9PPO3coN8EZscNIOoV0+KuENHak77
krDwvfjGLLX9EuHYPJxZM47XhOmjsbuG25xp8Z0URmYZreTo3LnqDZtzm6hOnn3mYIxGPTFdCxBT
plVfPWuy5xiDUOlVXJz3tN2N0aGFBVrpDoe6Nu04C3JKkNfsASu+VgyMOADojJQTxh4h/CkkujlS
kW1ebE6ltm4QRN+xEcETjm6OlljeJ7QdoTPvlfV2gIcFGfSVv72G9ciWT+3YyO4CZVVjI3XBxicf
7Bdn+BwE7AGUjgCbCbPKpRrSyKPIYseWd5lxokgKlT2MjMUIRcW6vSDfsevnTJeXg+BT1z0EK042
tGuh7gDMc26WnA86ThbdUQ8/CvgUCPahdI6WeR3ivViSE4xLFznQK/0iVT4nCuNkWXMBf5UTzBsK
tmi/oIfFVSpbQfx8kKVUbItuH+mzgUl4N18rGDIxc+3sf9Fg866Iuqhc+Orwq0YHyxRuefjwaVWj
0uNLQ3WESgeKQoc692n9jTKIYSdYL04ftXiAR4LCWvw06n0+wXn02HIf/S1PTlW+nYejpf3QbfiV
Uu43BXw+bxw4pNyEYUnIsPhLgn4pE/lSPanz+syDzQU3q4BMj+vhhHnBP5LOazl1JAjDL7RUoYAk
bpUlcjBg36jANgiEIig+/X7jU6y9PhiDwkxPT/cfrBduuUMAsKEd/Do6ylzESYFbIAIg+C6hzPW0
y5EDOKOfoPRjavX8JnsdErNY/kYhaFRgZ1wlaV+3gQpUM3U70qYcKXMDvhu+1S/YYGB2M1kwiRoM
Ace0CG+zp0btgjZ8o1GwwUTPr7sV2A9Arqqxq1TZlL5BYzZYPr+QbYIazOZmhOfLlla9Ot6T/JII
Q81nbVbVAqdVtFryRX2DSabDbXid2+7rJtr84FWT3RSTehTfkt2g+/IVDr8a03LORs/fBLb181A8
ftWKG/7VE6nG04j0e8t/vURSeCuAwVBCLxyt9BQi+zMCyCPDTKGnztrxRkFepcswhsgcg/R7HMB3
pKIueGNU+ROaQ7nLzqDT5/EHA556Qtd5NMXa+0pBwEN3KnVZZVtyskLgCdjPUTioYosuKTujp8Jc
QmxNAcGEEt5EqAgqLKO2Ssv0c/xcdDrDmJIBuuZkdb58B/XXXKfBNabAIP5SZ8fU1+suU7xKl90K
6lsdf47Z3E4bFqXX/DWeWrlCXoQ46I2ka51XRwFFYnno48+h4Za4MW7Ek8VAO3uUbW9P3BANJ5I/
WhY0FnAib23TH+2NDW1cVft6JOukdArAeYb7JAm5l06FMp2bgaNPPMgU1ErQoWPxN9A0AJk5fXid
eB3U3AlxgqUSIlobEHj7apfkQa6Hj9jvoF6U3c8NnZxLfwOg2iyuLPEpgveYqLWLEiBwJ94dvHxi
GVDwmitQCdb5N3pPXRvkWH0KhU3t6/36yv9UU57p5a4tKhqLhWhRZe0in6zo1fEeCru/QrNejUsn
sEwXtfLBaWfyDAm+grTIqI6sVfpj1tYomAMPxFejsCkVyhf94XE92MO81KBVzo824LBG7aYx5lUx
HwBJ6GE7IUtCf0fa0hyFCNF7aj+Paoq7x2e30dvNTdOhvQB/vV0ReqXohAONNnzrNyymP0U6hQ03
hBtwQIldRp9jKhdDJ0grQT/dPzoqt7McERY4kISuyOYcO0gU0E2QpS4SVyk6uo1cbdoqEodXIs0w
4l70UUamvFBYlV4xQnbwbrH9jmkdjpt1V9KwpG6VoSVSj2QM1kGzT/BCbwF23q6v1y4dvlPeqW9/
1e6Q4VvDX92nm4JlW2RAIYMeTDR7gJSAG4M617/G0eeElA6OqsiokplEY+dds2P147s/jX1axL22
4Kr9Cd04zUd0Gc5TVP485ZfWQeJE0/279bs74ieFT022wK+9s6LcT9zbMJ+0n53QLM9X8hS7JkuR
XalwEXJBpJo/eWdFqF3adNPFfl74lAVkJPXwOLDkwd7hEgyicupqlx1N+p01pjt4TtmmA5VqgPHS
p86l7XOz4V2pg5gvXKzJN3s9vEEDln27QJBS6EV9GnScnBQwNQaoKFU2bNK8dDZcSTQ6h0al1AlJ
LgYceODJ6qXAWWA0ZIWr0f1REwrg2Qkzb8aJn9MheTAD04A984O9bbUeI5Hx0wfj1k2zBe5I5OGs
e78qsg4ayxI1dptqOUUOlHwsKtn30Z5c9OGQexIVUrcG9y6nGyn2ezNsXiMzjCmLXPvkLCFmA23Y
sIfqQ6k+JGhetx3hiJpKoy5bCGNS69OaVEhq01CmO0evBDhWNqNbRoUIoAfW33jYgpZ/Y+BYIPxG
ez9gkzFGxxYfKrCV7beWEaFXj+pc0eiFxsPsf9hvjZ0I1bEJ03b9Zu/wWAIF6R8A9Nh8+x0rPGgo
g7QYmD5Hgmg3EnoTRjEbR335YN2pEpv/KFxS1ml+mwUFnzpHqneeEHtyds9j2XlulBYbwkNXbCms
DiRqebYZPWkv4j/qFRtKOi5ykn6+G9jQPx1qXRXyngXSqIX3/AJl+vHaiZeKfwubg3/i2U80wttV
avNwxZd4GyHmKf6OwijPZJunk9oUVp/Oa0eh1wH+4U4swPmWzFduYxLJHz2cf4+3JwTbZeq7tDRf
+0FB8jyf34NbIHzMxPeEf4mf78EQVsI3QfcmYYqcbS6+5sqfbH0alDwkJM8noYyc/dSjTXqmvYnq
ylbiGMQ5Ji5qo5S5BNNMsNX+CeBS2hPiqxWuIKz1lMp/31D6nDryBpgVB4q34iOFEeAN/fUbBMX0
dAv0xeBJGOZNcHtGP58LkjDkCi4WLt28NxBJF8EAJhtqId7Eas5Tyozi0LvrxONw5/EyDWjVoeuP
uLsAmLyXQtQf2M7stSrdck1CyC+Wsg3zx5VYmtesf8lnieAo5UoHoEdJm7kOqClwiZBh4cwpxod5
QDcHTxDszn30Crkqg6O6MiryiJigE3ZfPgPS6DYU0v3PIPJSZMeqeRY8QGRygVDADYpN5SHa605X
IBiCZ/BAt0z4TEDHCygyCWEHxHhZdxDAE3KwLd//jR6AcRgKlAjLpS7VNywZfvsyjFguxVDgjlDV
r2mY+e3qtS4oNjrieCkGuN2hXKsufec8YJEfcxfFVxI88GHk5uPwCyXar13hvUDpeM1mzWJzENJE
gq5M+9RTvDIQl0txyHC53RW3og9JQwJOTmS87OZcyQaATpqAxs5J6BLDJ8TzQNy3nuDKMGAw96gQ
Q8giHDAqhJA+PXakoWMAF4yeARYk/2cR4RwpaLo9f85yi0UYCguhmD0VOEZmQMk4B4HC/c4D7Wml
WDo28K5Hh5vX4Gd4w5IgDzADmTDCUi7D2C626rxGirpynwGdKC2E5c09QZYvUI+4x3sZhhZQd4SU
RyBGLHz9TUONNkX1m3QEbwcdsWrxHZmWAGpO6+MNQZxmYziPPA0mPljFtzRDypNiC2LVyPbD9Nrh
EcjlZJYyBLl5qN+m2A48KA7/DTioHEQD5Fh95HK3zG/oDVwlZFJQGBk7gJkZLmz3woKxL3S/2Syg
VNiD0NVOI0LD9M9HgWc9FBzm9fV2iaGdfjHSvprOLHfqnNjgQKhiWgvTAxEjaJr+xQ0KP8QIcGtM
TORQ/+aXkLwb4wE0jc5y2F7jAE8elj4bFEhwgyAv8zuhlgc7Egk9UIOQ01EtEkPd8FSKuUWgnwS1
QjzbX1VU+TKY9TDUHRpODoR6CIh+wwvE3OCT+CKM0iJsQzIOMlNuC6ER5W707YVUde8DlOKYRQQQ
7FUcTvjsjKsg3jjy3vvIGwuOXBHIV97WRXyPQ6uC8QFmjobelsrB3JaqV/xdxyx4o/gnvF/EOcAN
+lMNdKeBiL/ELBSqMqavdqXGW8zpz4YcnDg/3hMXFHEJnhx0hvyLEIAZ869ngO6tGr7OiNki3KaF
4lLo33/vLy4EI0SMEQWpqQZvZ7SW7HGCamI2WsC5yZfiGonrR25DpsE+XBx15AmRwjd/Ky4iJID5
GFk4Siirvyvv3rfluWDYiufEGzz4vzgV+k9/dwdXDGKwO+Hl4v6IgxHGQOgwClsZYaVmeG9OCtGx
K0c95yyFoARah+zv8V2JzliQ3L2YHTOuUgZ6QEL8cPwljAmis8JIFA/Y5wSwEa9gbqGhiKgiLSBc
MrkoYgDx0TxLbZFI0SOD8yepKGZLSPdC+HoIJx3xRgi2CxYzDzRYxDRjA4SbASrJcK7+BrmYecLf
QLxAPIAvkenTYgHw8iMUeeL5jS6kcI4JhMjTYx7jZoS+ETJGIyxJ/iyl/j5tiiaIOGiK+kuhvMNv
+DdDjZIER1gzv/6OOVqIdxNUY96BvNxHG1IcszCVoajChRCs7BRNIJSU0NkpeT8h9FQiByXs5YQq
EnGff7N0pQK0JZRkBClbmK8IRzLiJchnEfrhXPx7mr0ZUxYAqYSlufgdYGSGPyLzf2RucbpcRKah
vsL9hFtdgJVnb/03aBk39bmZU51KrTu6npGXm51tIAgiBpXB0KgY21WgcctBPrAgMCxQoOTsblf5
i1Ih6jDwzMU4oHclPH2iM6otPyX1J/gQXCihP4PelbA3EtBvLty/28etmPz8kdUxLhGq9tytH3GV
xRXj/dH1vIuW1mT1+BsbYv6LwxdRRZzM3xUXd+1PhgrI+Rg9T/F4EIMYWPB6w7/bCuQ+FCpKf0PJ
66drSlG3KwVNJIWonAgZfhDeU9p+3t9t64XiqpiwWBjBw/sLGhRf33OtJ2YQDIKbTxhpUCEV80hI
mQrdDTmcrsQlztB4+neUHCdLLzOedf49R9ZYTDw8zTzQN9vWS4HST1DLeLr7KEBRJbiHU1d3xQwV
HyOHEdpdqa1T6mRKMFTF2Qjp0DGqp5wg7cn6LxhxquJDxSDMmQqMIO5HLz5cxDyNWyreUdxGFGFK
QpxGkFEF8x2fMY6KvTzHXXB9xbpRwH6LiUviUAHKLFGn/TsnEc+LOc2xO0/JYSNVzqObSSuhazX2
0Ef7m5xi0oihIL5X3zFqV0+uD4EwgLoZTFxAu393ke1nvqyCZg4jkWf4oUD2DhHCUJz/bSl0dxhr
c0ofwuVNCGeJ8xMOPnKIhCoKi4zEbD6cxDGK1wJu58pw3ADGCYVyiGkXYUSEIzIgUSAFG8KV43S5
vzzF8GrD4lvhgkXnsRf9AsV0fqgkzAk/fy8uAuaJOLabP2FqEGxdIfszdRVbnMvYEVNm7LRLunhr
OjtbxUbVkexGCAbSAUKuDzVZcVE1LqZYVmDwiCstruVf5BPxYuTLX69QF2JHjP8a4bYpsUXYHSlE
iycDQdy8Gx8l5GXQ0UX6JUWHBvNnPlzMWTH43vMhqFDOefv/Fu4JykEJ5tFCzuDl3UPgdOvnCrUe
/66tu5nil16GHXq5eYnyha3TI9wlYBugocf2cAf2APcbxXwLH+/JyO5JYKyWUBbDvo7fVmajQgpd
zNFysUyXJtW/bFd33ginnp0+milTVwK7sRqAR/lUgqKxj2pnCeo/hdhsqc4QSDEFs6AMFbvOnaci
hEYvcIJgGblPip47UARkl6gC5E6C9uJnlCGXOH9Rw0gsDcC7W43scbfPv+D3lu12qlrDvLvbkBLb
356690deuAEwDiStnRiJ/AolRTMJm8iNJKRzclZI9hZz9G76pXFoqUJbyDbdqaSaemqpVDCd8QGq
K5SO9w8NhDumKWitgpFFLRIXeACNQXt+oydJcXZC9taftesEBn8DtyryDF4genvZa/FaSvVJgmcE
t1x9hmqNwHQ3G2de2tmn/KAAFkai6awbwVMBVIYiDaWzJTSxSloibZDRGDLbGwOriGgJmVA5Fmoo
nSbUtZr55IT6M/WU7iPyXlNDcIkLSraDtfjqHZ3E8MRf3Db8kRbm25eEHsCIRiZhAZHECMKQtKC9
aySEUOIdlC1kHYTePo0XW0dAkFq1xj4fbeGpiV6d9N0nR9haOabL4k16igtMNObMdNegvPmaS/Jc
jZyu2LfWoEUmFF9Uy08T3Z+aNkdEGBzsOwZUDrRczWu1WXKur8o3ngg2U5kA5dFG707NDfYHapY5
Rn2CVcF3FJIl4KAaRODa01WnmMf7KF/T+HhgFkotl54autXswm6O6jXIK762/Fl10npKy95I/mnY
6qIzFQIOaKZ4gqinJqWg6k5RS9XPOtu5vLxk3yNo19Sp4hvwZBxu23CyrzhJ1MtKoCaEqac3euOr
20FZuNtYiQkswtTGLhcVysmmYgnY1h31eSrHoD0ggyBYlcPkA5KmfqF/r8MeRfW7mkXvK0gBFm89
8lFEZQkt6kVdu5OfQpujUFxvlECwl5BofjChHNRrlJ9pvCYlQZBOqCa2yUlCFoaeAPCYBpFcF/gL
je5kM4bOwAfePruGJjLYLAPIOhrOBWAMILt0rQe7uH9TiJush3qBmlY1q+l2mPkFYFtkvSXkY4xJ
KGXzRnLl2o3xWZhgK1AeJ82ecrP+Wukqnhpu2v7QE7ujjQ4IKIZtC5hpR5Me0IFQ26HrgoYLTLS+
oOFzZn+Wz4cX20NLvq82wCMBp7F9VdD1J7+BATFA/+CtaCMmd2Cbdms2jaNtsSV+LyOraPCdRtUP
wWrafA3JQsYJlljhIC0Es5eKcQHqgzqpSW4Ejxj/ZQSfKCGzCWObofivqW4lNKaojhtbebjYfBLH
0GUifYpvv5Rwyktdr7mMxwlW1UdqTOjc6A7VV2ylwGKXHn440RanI6qx/AIKB8VZsk2ajYrYlqKM
A0xEwhd7lFhE8/V1s5GiK2gEDAD7v027TysZxOfDjraTJqAqm6urpzf5fHqPx+yHlndbetf4AzzB
ZmPgg0A11r7RMOboNnCFpg9n+sYbhHfhU3lVwQkrKns8xILgvD0XP77W/OIY/tBmj9HIft9+ezxX
sxKUTGHdOP+s3Txou8UJoNi3MxUpG9r8yp2OWcMrICO8UUFsGlNHSuOJkarEgt7QyYEPBFIlRuuh
erzhc4aj8qNKqIpl6ibp59enN61qp05wEoK7k1d4bGgGWg6Qmaj0NpSTZeR+qxTZR+UR0dg83F12
onL7+9LBABekvhGYoBuOzsawHQMaGCd7kAXxhopzxNvdKYomNq3pqMI1Me+sNxEIfaLE/qGgOwaj
GCkpy1UYb7L0UiQzurDnHyp279bwXu/Z+IhTjpp6yc4AZCz7VP4nHqYMI7H3MOgRJY58Eb3N5Q3V
sYqEygcbg8UKAN1kJ3ESBRt2MCDiXIDdlruDli5mL/XMy4gZWb6tfm9j1hMdgGxYxiaOQPw+Mw9c
kB9R+X1jtgXGkhoyi2vJx92KYJav6JpLorqYLXYdacr9vQPDG5vXx+D15owSa/YhwUh4kydTUW/y
wXw4GJONLP58kzkz0Mt4BJkU/+/Qcai8kudqS8gWh3IFMHlChx3hEDxVW7vZ1sfhYRtQC9H9O2kX
ipiaT/MKbQDDAT0BJEDHIisXfY8xpX5QgDGqNGybhg1NVI1d+nF2Q8vk+QX5Tg/7I42E6Q3zJTg7
dcmosjdSt2+oy9AA0b9qdgH9sQZkAQEzKuAffLw5vqINsidrcezTCMO+sBqfhuFlhbUeUlVO1bNM
V3xaI6GE5Dn9ipawPKfIC+g5G2MGwVL/WLWFo9yFy3HxgWOAl+6QQ0oI2I9zKpsKtEbJHAAagsLw
xpBnndf8boC8gcl3oqsLQs2aqUdVDejL0JceF45UBzcquotEyMCA4E2HOVzThyluYtNvhoUE5zME
z2y8/AbGxjoX+FFRQu0hRJvFUoNrEoW3vUa0apbKR2xaukYTGXDC5kGvJjalxYThtr1F5tM8w88z
8wagoc+10MP0p7q5LTZZZlQtuOQsDjSNkDQ5UbfPUht6eljiwRnZYDsxmfHTu0UvlUp4QjE/qF16
7S7oZFY8szjrXwXEi4+adxmZ2WQRzafZd4vbAxgwCN9WdQAAq3jE54dlBABeITRY6s8QyqfbOqN2
n9PpVrkytsRsqXe5XUHaskYbxEsCtCYk9Nuj2f55iYn1xMA1hcJvBUv6PWHm0RODTHk3/ZIGNGee
nQMQD84G9wDQVE35ZgSXazJv1w8wAoj0sXUR17r6mhUbwjjcZedApdWdQSmj/VpZV9zmvilLDOiU
gihAqROFXcnGjwM8aRt+oVyCd1JH9sXKUtkUwMYHTfHuKvYM+o6tUYkQCz3mimaqF/cn6ZPxHlmA
ViRr2bAMO6898xrFAn3+IAvHlauwGR85tdCXx3CM6NC/bewviPTIknwyO6a0g1y0VR2lErmSYgSL
E7YpOfR3KCRjgW4IEeN6z9/2asEGY3DvS1AJXfpJ0/kn9or8LIM+1ecJCqvsMge/mYY/bQ6pf7OB
Wg/kT1m0gDMjq6NXN8zfHzOaSAQt4RL4o6wJ3wi9F8AvyVkoS8ZzENDS+9B8vYFxxZjWG+jhbklH
ytHMF7Y3nASuJg4Ys58HdMtd3R+6GOkUAQTq4rAp3PcH7TxiZzNZimYXO4ZYRCzeTkV5HcmS2fDJ
p39SpgUck+ywRbN75soqgdCgIoFghiysAPkqoDKwhcen+m4bbmJrL6ymcTsWTFVq2EJZidou7E0k
lcgZVGCzkxY0ir6L0bzBbg5cfIZolJdNlkSjmHoUqRC9DBQHzMoMX0Epm5312X7rH3HpaTZ1W2b/
ia78KqUVgQc44BAQ4np472ktWRSQobGSWSFopoW37pq8YfcmilPIyDPXyIxso+/OcUL1O3266cjc
/ho4kbEXJHHypOUt36NDYXCjwYOZ7fyx1B/hy67t4bW97efv6xO0BZSiq2wEg6XHljL4ZOd0fJBd
oaOyhk3W7tvG6r6e1ZyuwvgUoWXhpp8pCQHlrLgJ8mM5E0R8oFPrMU2DB5B5hHUFS4RkA7ofeH/s
EwkI91Y0f0L5AnaABiEI3VwKC4A0SFDuH6csWwwXGcrFR2xN5mjnGxsdxhFmEc6Az4idnxUqPZWL
wI4upNRaJFIkUy3hcSPdJByCiFOFBZp68rkBcS3U440N7gLTgEyazdbxZJ3C8rXV35aytz9YJ9qg
wGNN+O/hjwLNwUpLVOJBgsC1BlOJ9qLRO+/TxES83rgiVYRUBSUOAUhllZBT8xNsN1VwKBTC35LA
biBRTJ0m4/hn+QE/NUDL8KB+UMHC44nUzaFR//y98qH9LPsdg/AXwhgxFjCANjFO+2RhPlNYg6s4
sfk+nvVmsjKkC0ACMYFHYkEfqCzZ6f5z/plQvnFGIGrmNOaeDq1FJ15Klv+pGWBBCIDvJRFOk9Et
oFAUsvBDtBXvWV90MfKn63o1IjKhaWDmYJbYJc0HUFfs0cNkT/uSvu0aOvVIwwev2TAEBOnosOsv
gFmDZJ8ERebAeZgcHmylaekglrEpvnporoL7oHvl+rV6hGDowEm/v161Wa8bgML4sghJStSpoZL9
gNtdC7TQ+xKvp7qPLhL6FQ0FOYoJCPc/9lq0S5KgoVOUzGGkjkAwDgBUgNGdOrvYd1MfMBGQirCR
2S4r39rmNCD1X7z9wTW+2CMw/2yaz1hiPz/UWZ0IhgyVZFH0wpvhnI3ct2xmMDzbw8uLP9+GHyXH
tDxMI67ZLBlWtFNSkmhoMx5CKwNiduCq5C/kGqfdcqJ7hU2RZAt2E1a5sIu9X6AuwvT4bvFtTG30
cFQM1D5p59YXRBNa0jlPmI8xmjBn0GHaBNIKTL1SAHbJyaMv7IuGT3yJaCZRSrQ6Nz8YWNvFc0gn
nvptoIrWB/GxV0hHwu440dFkwnpwhVPC4BaMD+kAS/lROAZpsGzdv7LLZJPu75/DYHGrShqJZzAA
y0D5YuW7OY+dfml/QSUpi4kzBrGPOBFWNVrQ90tds8Hl1Hogsfjh4wH8CDGszIE0D2MOgt9Y9/Nh
CaVEBS98Lj/LFakDQTaLttIDSQp0xqynNAsVgB9TSiJzZY1yBkG0+jLgPYEnZGPw6F7EVhDr9IJG
n5lXJ3uyZ0a9aPXHvoDApBv5Mj9UJK8t+0wbOAoonLGK+y5yRPC1j2Bc0sLMTGOn0Ow4QPoU3C9w
jS+nFTBguxgcIf2znmReiUaUq6mHG8Iokr0M2Xj+cHGBfSu9c++Xk00SO3d1rsiL21qoamCT/fLb
x/YN7UexrCMn3lNeeHvG99Trny74yRi3u3100kNoMMxLHSg09cHTeI/fzQykb42fEIwBYJxsutE8
Z08cz2O4MtiSxKtuBadbYNDQyEJRiepF9Z07o1kubNdOaOgj6wrsA6m+1JrVZwMGIytKvB0jCYGg
Dh3Ch4KyOjRq58koLYMZzx4BH8PZ6G0usUAR4HkFBF5dGqhQgs4AezTeosQE8DsO37+AQJ5f7HOA
Wk3X6DNAZkLhVbMa7Csoal0AUmDsmCH3MVj1/P4JQJ7KjIC4Q/cvYSf2bAp5EqxsECO9DjpijeQf
RrAfsPFF8GHDg/D0ltYCZaB5so0qunHTHULu6SRsNLI+6icIq5WPUJ1sDHnFexTEcmxvfv5CrLKa
sqAosK+gqfkAPzmN+Kuh7+hqm5RCnkclexCGM28X7MfvbXclusJD2MOjwNcRidFougM4mXKDEAYl
hVDI7dA/GUseIR7Foce6C3TRgfURZodwINvMOCMg0hnfMDiZO+EIhjLTRvFj6D9YCpraqsaIZQ1V
KiXyDmYOotNS7drNfC3IyA3ZdR3V/XZATRPw4d0Uyb8ZX1vFpLYZ/UBM4z8VeU6E/1soTQOWc5SL
tsqWzTjJWYIaWfW0bwHbYwnKYnQR0qOGPY5nI2N9esVfrXQ06h0497aF2rJAZQS0UdWH7+kcdA1g
KNmHJkYxx4IACEtpTw6FB5ddHQgHGrmDRq/uNEEIMwHG54uUpJbWOapd4PDIIbxxt0aj0NlhLN3O
VPv1/byoCNU+nKx2x7vC6TZlLfh47TxSrK4l1Yh1Oypthf1YeY23+O8gzGjGZ0OaS1AMKK+01pMt
suaMg/w0rvzWLtG5rz/hbtLw+aVMU9uFn2vzMnEgJt/wfAJMoe0eFYLMhoII9+MowSvrvPFat8iK
Cz9SlnIbSoaLlnWerghY0bzx1zrN8+RHjczBAgcDpatgtQYYQXqkLDpoJlR5XWRl1qDt6yD95oRd
9gaGLZNuuAgQ29R6nUyj2X+37yfgsP5g3q3PsVv/sGEmEGmUVQIkaIHQ/SEeIBh8UQgw2MiTlrKb
AyXpUGDjt0HrTnrTKVft7O0plI9W3SLe9EC1iOuay4wSQUu1GtC667flv3ZiA8TS7xgzQ4CjHVkl
qXahewGrBH2BoNGPJnbT71/kRtrS6c2b25sbSoSqKWF7ccQu2OkWnSc5rwBfGigUgrprJvC9w2ZR
hLuqCyS24ccO4XIv+0rLcIp9DVk5sQOnYdp59hXZkTU7NsPBLJhxdEQpBtgUrDJ0296zK92yvY2T
Qhviw4NdernDodbJvJYPPWIPid6ET+RD8uP36bVA8clV1/cJ+D/7QYV+cWdrlniGsJOwkVt5bMBD
H+9kDUBnLUx4P94flZV8P1D1866Z91igB8H7vfz4AyoE5FcM3i2SMSAOqMfJYK+9cn/XfvI1qwI4
pkvmvZAkAj0xu53S2meLx/vJjoI0vJABrY/3ZMWm4OZCbcC14Qj9lUiWu4/WBzSqqqtoewXZCGxB
tSE7fU6QQ7KorKPmt0nBnxxzQKn4DH6huYNtEb4I03Bqs9vJ1Y/wBfeSk2Jayy78i8kne5RN9kWq
DEBgp39eBenVpUaFXTCiCYiSZDTpJ1dEjosVMLQiDKmaqQJ1ARkIzt1Xi20OwNwsJLLKT1dPw1hg
IaagAK3XhUvag05xqbfu8iKsOqfcUfGjrBot7y4U2t7coXsBHR2eDS2VEFjwBcQCL0EUABg7TlMF
VLeYvQGByXp/Awln/ebO01VNjmDbf3r2mW5+hNPBHH9+UOYD8GDmXMoZTJ1kx6b07l4fHiv/eJvj
yD2FP+RBXoe+bOUoSrZ7tN8mFAoDkh0603DYbuD3PJfk3qEhSLmBUhhEA8mC93t3WQLoiwo1wzvJ
JkVjUrnnLx/ImWHKZ5WJZeMxRFcMnclljB5C4jGUyK2oIfbMy9iR/SnK5HBuQMy8fDTYlT2blgdc
fx9GEcWlB3TLBe+X9r4EvzjGbHgvLx7kP5gIuHU4phlMASrznoJKF39QLv4C3ga5CSRYbwNMsl/r
ejcCG2y/ZjiH+MM36jDhM/6ubPvloDOKuJiWzop+3RMTV1w2mNKaj/efqGkBzEpxL6QgL3SpbuiB
us2SQQjZvFwYJzBGimOwfmi9O3z8dxu306lRxQ3hXLOnlm4ZfDdsRO4tAMAsTf++7hYarX+/oYNj
vWcktCjr3xfFccSCYY2cxEvAG6mdjab8DAHqJTD8i7ChEcgCZvVUKG+yPaKuBzgH77m5eNwPlKOc
zu2wD62dBoe/95xyXXCb3WYy+Jh6w/yyBaDqRmPHIaPj0fOQXPF9oCP570t0Jf89ujmiq8t/rxCv
irw7XDhP/CjRTZTczs6Xzbyz02W+7JC6M8LOFv6hOGbyHS07U/zfhVXAD7pJom9XtrRC4WLRssVj
T8p79gcB+fproRZBzT/E+4veeXu++Xwg7p2HfKu47/3YQfjYUS3twD6P/ptqUQyiq4gKtIs0ON8f
PJ5ADihzUQE3f0fOr3TBEsOii2vDv7NYslkuKPDRoXuZXysjpKxgSjYbVfAMXAa35RpWc/Yh7GUa
JIysONu03BCyLhSLhrALYEziUfJ6eneU4UNgrxR6aerl20dhp8LNQvGVyzDxcOSkTG6RgnCfO1Z7
cKSMgSNsUusN4o3NARg/9Tj2tYs8S2yK0hY6PyZ5D18VaqVPj/I4sHUQpBYrK3/XB2+LUAmMCcDb
DjVMBCX0TwGTFMV8SlXuPwCkQFxit81CWhwe5643exfVbbe2j+vfBjEUoInWlMf6Fz0brhWMOks0
aHFe5I5GIV6llviiHTRrFxPcBhNHn9HMpaGr8fxl4r7MC1mQc9tQAvugpftR7PJNhuh9s8MMRLg0
u6vEuexXiDS59eZurvhpFVuXVQO6SMDiRE+83IpxKJrTkSeeHWz4j7bKhwsPRYiq3GNqbSYAiL/b
Npi/v7/fx28xm3CgtlA4sH4RXbJuXGbmM5c75YzELxKm4O/TXFPD4KGZnLq4Dx03X7yMngtDQdwf
/KDNi+pcSA5M6jA8akTv/z0ofyOLLoayGNqtA5nc/ofiaHD0K+ZYA/wNdQDGvI7O9Yy9JfRDZLJs
Mdqxu3PQzGes/5sDYh4IE7y3PXw3rpiypUMtC49wwIIneMAY/AkdeATTLITALTZM1jMw/lBbkdcy
8f7N13cA9O1MzN8Wa+iy22xdMT+e64UAdDWo9jZz8VMVpMs3gA2MjUFECDhMtDAWk5XBd2OhAMpQ
Vu9v9Uv9yk7AGmSfnH+8oXoObRqCsILRz4HYXwWjbwGWGFuvgwDjiWshQsC/2EA9WelmSBdSLsLc
MiIKGF62F5fq1Fuz3FxcXtYFHRPzNpu4q9XlgofPb8ydpRnKdd4r/n7/slYBzZ+/2/o0j5Dl7Tlb
ZO4cPD1yRoPtZEGwhVxmnllm0Z3VqGj9ewjYp2xrQFlHXgRI9bnsbT2cXkeeHjYOa9S+c6qDSHvF
QwYpqbpPQKK9TQbnSpi1d7yqE4MnLDfVTp9Vq/hbgCcUO7MfrhhSKNOgW/C8IJEQsAcgSBuB+vkv
WPN9gSC9GYiBRTrK40IA9KgO4tEW0CrqQxn409QX2KGxB1UdoIq2qR1jwzYBM1ZQLcRIMEZOvO5s
8UCmj4iMfijtfBGv77N0iwnJBOggivPn+CNyJnYMA7/H0ucxn+xwvz7I2EvczoB1qFw3ipUc+Gi2
YQVYYTD/lr6K1/Uh3VLsmO5uZ/oVm/oKe27OU6yz6LsTYMfoPVuPU3GqwwMFNm15QzZ6Rj1FXfoY
Zc9kLGKs5o48sH1APxQ/Yk9Ec9rew66q/b7wcOwucDWYOjrwT8NC/BKoApgeJO8RY3mStYGDoG4q
1HZa8mJ/gCkqJP9loNeoxRxpuFMB2Y7RfzH7nzvgnyCdYlaAASR/YOfeY1V+jAGkWNhIpVQknjPZ
oBRCM9tGfWXZ+fenq1Z28QzZBuF/caK6cCfwHV77HjH3xowZjD/IVCWflWZKB+OUbZdj7tteo36A
DqlDzeAOzL2145EzViyEzGHpYTdPc4lmyI3TcPlB0q2S8gxFGvoIjBeGESW59T+zm1+0mfRlTFVl
q+6VbVwflAJRMdv4nnjiJxeNE9IUS2PG25fUL1mEGvIiK5lxYBgCp+ZkKwmBqpYE/GeERM1am493
uOLgdDRd3HOT11sGG8qf55WyA74+GBYlVomGL8JMyDZ289HY2jZwq5BOQLAGkWOSX+o7IVu/Meqz
7IIXb9DyDSuMZrPtbW8/ErAOcsQxuYgcSFvuUWuOnBhVIY4Q0YoS2gLrqXKM2IWtoLMhyi+QIVQQ
6JccgL8pJ3CCyDljgwLW5Ty6cJdLD40We7KVfwzu03d+ep3yk7p7fcdHZPAYZz/yT3bpP6P9+xjj
YtVd9slGPxaraid/aL/QDIEOATuSz49TArLRfy0BUtHEWVZ7cFTgxmSLK+yKhKTYM7RZT+4+djx3
Syww6ZIAfX0GE8AYKylIQXvtsa8F/5aXVgxqw8TG/ITFC9Cy/AwjkcR7rLJJWSTUfpGqwRnR+KXG
PqocnRFAtZf4Jl0GutqS1TJ34lX6JYPVy9bM0YMi0xhbqDkS1xjD0NrEFWzqAou6fyW/XOGaTByK
81f9HZEEgB9Byup2lt9eCcKHvXlsJdDqR4hJouVpRS+717332Ht1oIrshFtYWGixjA7xC2iiL4+Y
MbMIVo6QX2dEmY+I7jjKkVYGFEd1/yfqvLZU5YIt/ELHMRQDcksOioIB9cahrQLmDPr05yv89zmb
1u5tJKxVq2rWrFn1v7qG5BrqDAgZUFdFSY1daM5Sm2gURpwdtTa8NXvnVe0EQ4HiQ7ukKyPeJiAC
NO3dZ0b7jDH5UTTYtkxfUHiKWDMcdqTyipqZq0F6lj4Efycwlvy0LeiBcUCqXRMzdJy/mKkHnR5m
xjW4SkbVw4yaqLt6Cn3WDr2nlVM0RkLCqm3VyR1MjKYUTX2MIDZsTlRIIEVHCk1JM7C4T4R1O8R3
hG0RZH6E1811CLFtBseQpsMEgg1JWEFIRmIDFVOTombe0PgDsP5QWjv+zg5npz0rnCad6XJSmWqE
xpiF0vRLM17xc1zQTeLg1WbXDS4J/r00lnhD/17SrexI/txaegqECFwxYIICmuZrwV+fCalV/JwW
bLDW6hWrgbZ+IKlLYXEP8XMkXUD2CIRKD4lbZX29gnqPVOnlqNKSE6WvPpJaVK5Sg1WSN3uD+xtK
gDgeykXotZewzcj7DjPESoHgKZnFs4ChQTaW4r0dEAWse9zI2vgKtU0/Ta94D9hkujRTW7mq+RqQ
McqixB5tkyw1mXxEWrtBfV2MVIY4OQzAHCunBfIsH1M23QO0BjJtbi8j7QYDDwUs9NHJ2GXRd0sg
j0l9IGUIw4BPQiqFn+iwVvrPGaopNA6mjJvTjig2KhpGpw9qesI5UvooxaJCisZJujsspefKk2a9
QE4ARIT5kDPa8EQsrAhdu2n5gGEteF89My5TdUi945Nq7KPz3Twy401JQAbES6vnekStP7wuaowJ
g3DX/uAEU55bX5QNySS9MvtLFm5B3ok6aOSOS0TR/6DTMfNbtLoMOwjqSbUAFRG7OrLNenuWB/fR
B30esnEldb5gvDqK6Q9WAYYR6F1mweWnbRyfsPggH0muEHE33DYuCI+dcadbWHJEXYnRSU/drCNx
pE+vd0SxL8ievMzmEsrkvHVdXagRa4dqQOui+BEXIUJUi8eW8V8mFJau8hhHbHAi3EAIud+I64OG
v5+iDDXM/aZKDaLx7GGAsYc0D/nQDm36oQ8gc5GS2Y8Yz08I7+0+v1IRvkkJ2ec0CbnTs4JBAQWB
jFKPziAnE2fvsWrbLYS5ObFQSScnf2+3mKaP+WveJtkj+ok0YnwOod2dYloHQu8cdGBfWEsf8h1d
U774dfUJipkGBXQj0s9UGNQG2KkhawWGcn82DtYrptEUvldy8OkVuM0tsvq4ZndD6bcWiItRqXyj
pOM+fNZHj7OfFSEkUa8OzOmcmoVtvS2L9WaKHNS0NVvOUK+Tz7YV6rqX+j280NqBAhwwOqkK1Pnj
Mt7HQDwPu5ghKoZYj4n/MAS4dw65jXezQ/aclc1+dZATju9c/92EF4LGfoIrQWuobbsJKPWZ+j00
R42vapDOi2hU5qloZrnv6B6W0/ukk5D5vhFwJApu4+ZFuoJZgjev6JdNOrtGINnvbc1crrtghpPX
3qYG9jVSp+T08vF5ugRC1rH46Cj55YycAuMYyTKu2/YtOCaVjyieL0mpk7OfNCc3nqRagSCJVfoq
8shAJlDj2qXTuUNU0Mt5ti16bf+4elFZj7WHOUlypdIZVtoL0K73tgldAvHSrsm50i4kE5QuVBik
4RAqg51y/RIGo4/tnfH469I4Uy0tDoh8NnZB3ba3LCpkeZAQJVkNlF37WC+adwN7MhiOQiH68rdq
QmgtgcNnnz+wX5JWB0W3SNlgxEhpf1SX7xJ+D44i6C+9ehRaB1lA+O1LAJUJ1RDKaj9rKHPfqteS
ADWYRdh3xIJnvYVa13EhaRLBmxDpRGNMH6kQECBfnAx1tSQAZPyxT9LjimwXRcmyG52RumguaijE
cup3/P4MVUudaBA9kWDR/5a2ZlGNPiDRENfnWUKTkjKmnr2tX2ZNcocXHc4MTd1DFst0zjS0eg0r
nWuYzhwfHUCLbrL5WtQAmWwMKdT6oHqQfia9SOKBomfC0SbaiJIKARAuKOzfvqN67xxqLdrr0BRJ
pz1omK3xGwpCZFxhALf1OemQ9Bh/ubgU8E5QmJlA16DpH2k9aSOgP9ZFcgXvRaTqil+/gKhF3u69
7STUeeJuRs1JN6CceXvByFE9DFZPKbKohBWQFOjpMz3skF6gC42FsFNzjuzIc96h7e9LdvxJiR1y
QSRFmi4UPyFb9jGBGEI4B8fZcvK8eS0HRu2SFnZGSSNrrC5Md/RKKUPGQLScYrfA7VnAXoS6nZDy
Ii+PqDe12pfcZkgDfDGAe226WNJFm44OOgVxUM3W7Q2tWwaN0cVCLhlwcEqWHxIyPYTKh0UvICUj
BUXueKAxmA3mUYYGGdTqlTb47FoMxSnSJPVpBtRwWrzXh22Hkx+rMW4H3feklWVh0RjnCHs7+MD3
Qxs0YRm4be9rIhUWYV1b3+dNOoVlNrxyEkIP5+arSYmUM597iQmY4TDMQYPcy+I2OUR00HObJz3d
4krfcT1Qj6JlL46HLeUdlHn0EZMdxYdoD/8+9/mWkp6uh6iZ4HQQIDXXUJBrMV0RZumKLLRDY7Lk
48JF/oxIcSDBtYbgQ6IBimfWNkmDwzRARwamR8rojW9rUnSfNSPsp1eOgWfx02bK14CHHoF5ZUOq
EaDHf4ntUQXDnU9r1PgbytXAr/qSGeU9nGROJV2XbiteS80CQBYcM4jgX/uGBVoSKxipe6f9t0Pf
ozGFdISHCkie+bQ78Dak8EK9eyzDRL0AIJTHEUMVpHzRm6RPBHVYjfnSytdn1aJNNU3nIdKVEOL8
+sMFquUr7NZGhUkHjRxoyPk7T5sO4c+hx3SugWnfrcvfa442YXd89yWXQ5PkFFJG1zwNG6vya+EL
lU5JfWJtd9i8H/Zydgwp602dfKnvV3vpNOW1wStZHTPzM748zDMgx465eAy6o29YoL2FduWgUN1b
ZsJEREeUjAJSZuRpcZI6F5NK5foa14h8L2A7aXFmx3P+pp87zsDSvtKOzFCPsKARJtKzzX7zwaee
s0IeOrYyXVNeEPOfZUs/BMWUShaGt/rSOxHeLakNhM4O8RcPZ0fFSg0fkXZ8VE1BWNm+AkwhEjht
aYmNgTmsLwmEBlpG4JrgHvEubdQKOzDzxd3aY7fGbSQNSer0y23LRSthehor5qtHY4IXATH2kpQr
ucm6gpCem4v4tdECoRkivndB7ItOCDRoMBTyJ4QfCOGrwsxpU0BMSpj6EGL58XeYrvHE8t0LHB+O
OfVj4/vwnJr4RrSPCglH+7V1OVo6h6lGi+/m8LLWNqKuJ43X931GBIcI9M593YEU9NrhtVwoQw/T
4OCqxG9Ba/IcFv0PDomJz/bpd7a4ThGNt3s0MBld4BKTMsFGcU6S40TbvBACm6ew5GC9QKihMiWn
OIOzwwm9JSDudsfNAi16+9qksSj9Wh9JZTIjDHXwyQVmH/b7oI4XNX9HkIndAz5G5tLK1sSWe4x2
V+k9hk/R3b2M8P/DT+88fUMfeAmcAJHyuWrN6jNWupZMY+bpH6xFqJ5ITEtqFWFmzvqoMy9mEBhY
ToEo7n1WQtTmu1cT5iNywBj3glZ+sHyFUHfevtBw+2tuGYiMfIi15Jx5nLzjhKQNUu93qo2IeU9x
xyETD2zH7L3CTcrolGtgBD47ZCWQLzxNqSInsueAd99Zq5+SQPLfEiG+pxdo/GZRFzET0CESbAxq
XDyEOp0PGDF5DbNEiMsgvY9TX3Pfs8eOwYC6nkLLTEXHfqGY0yMgGNPZ/kCLll5zjK9yWtF3ZvQd
tBadCIRqjQ5UY3Zl2W2QvDZmzB9cHfrDfkfLSaG7uyAKqFqZ3c2THvh+pr/0KNhML2DN4M0CCY8H
NZ2/x5wyM7eawTjVY9xKfYwqGFjdzRhDZ7RsXjHmxbTSAkxqA3avoftaoHjjUo8vRszbZDs5vH3s
pbonDxIBwPXzwEYE3Y9jJ97G28yM4+02d2JnOMQkOc7N1OM4Hg5j58+Zb3nRNwSCd2oGFiuOPfZm
nOtxzYr5WNmH8Zj9Xa+lt3BDj0sdAB0UcLCQ41wPFuvBeLGggZq+WIiyFikYfTZrObNFfyYIogKG
yBPgC1Zf8i5fe8EzfOKir+lSsykgI0Qn8wO0zCtQmgB10uQ9DPqcPIgvrwOzhXw64FEBpW764KEP
muZ1wDeh2qXPAnMaQCIKSb8dJ0eD+CwYIQoJ6XvzQt//oAcHdktg7FlTnxZGUBhRaka7KdKx1OJc
vcWs33Hg9M0Ko61zwVQ96J/kWXPWn71NSRWpow5iB7wGk3U3WccHDZtyR4voQK6o7KYc4Z2UFzLE
HDu/nU6fNYF9JJ6LOCsnfTaFXsJLJSMmxwVyxH1pLurGol9YcuyScZDfF26Kv1isWxRgab+j5toA
HYBPc8FlKK3X8gDDYW+P12vcQEaFcDm+AQOl48VcWo8fRgeP8RxvjB1JO5CN4l3jAXdeqf/JA2/3
4pSBJyNG4DM5sQ9rypmYqfre48Cb7P2UmFifvQzOY7RRzQhZwz5VvQnNPnQOjTMdTIMc0iTE7+rw
KBU0Zpz+aXC3Z1HkMmmvxijj4uz1SdOYXMxViAB2uNnrd30ShlfdDycs4eaE5JPLC3dnY5dZH6iG
bqbz/1EQbKJCp7JEPs3fkViOAlK+fCB1LE1KrgtqVTcd4Oir2bEC0F52S3Eo1OMIXuxIFPAWdxoE
iHV6jVHmkcUu/5YLBVGLhwtu4EYmTECTsp6jseO73CgiXW8gqhwTaFlIYFXoPymBHrRZuLsmrMvk
Yc6TOZ1vTVjHVodXZPFZD0GM2BzJFswT62EWdm/4N0T+w3FywxkmW8kNbYcaaVgCLuNt8KRDTgk6
i5lXSTHHeepMTn46MO2H/IvTfgf+C2X/Jm/8izXDSZIeBQI9mNR6MqfnmM4Dcxwpvcfj7MGUPZuz
C01/zymmw+Viv+q9rR6kJEse51XzXmlYSaJzKHKE8y7vu+qhv0LHzpiHVMSZVbYDwj8fMaGRkTnJ
Al91HuMu69JhTJbE4pV8Ujjng5Nkm1iT+bzXsywu9FXvkUjp3fUQM7Nt8b20TDQuXtJgL+el4bR4
FgTC6fXm1lK3Qn5xuGHIPm23vRCQQL50xSghfP4gD0Pqgu5amVXXox0pRRkcSBLhvVgyXjRzt8tN
uCI7nozgl+mg5PZuNMILYRWPgohigEmG71zom80m4tU2IE+wJ4tNASRjhrEemdBMDDj8hutvohMp
WptJLL8XpS3zYzZ9GYE8MgVADS/W3og2EfvAIN+5o93e2tHji7GbDsJeaGToDYkqUhDsJozs3cjf
jXbuLjJlKJ+N0QgKMKQDN6Jx+Wnvgv1YGoaLm1gKqnvs4GV9jD72UMzOeM29ygtmfWywWNvFAutB
LpMmPTbG+9HHg8BAYCfW3DAYGGoWf51P4DieJrMa3WVmiGzki+XR6onCwPoFXWPKwX2M6ZTky83i
KPcGsw9CRYF3ILnhO3OZ+Ic4CTbfZsnxqxAtNqx6GFqIhpIy5CM4US8Sj6p88YLd5SGTw5Is97sn
iVYxd5KMFCO6IPYms1itAv9sJEcJTwBLqlb3RJ3sSNfYTOEemWhFU/fT5au7RpAtwEN8n8FAlMl+
ytnnRIMhmKuju2LQEhAbq3AFWWLey9yWDXJTN4lRAtX/IlNSQvseAfzocnV4L/GMDsUpCrJJChh6
0fnOlw4/ORr5o2gzDciTyraZUpENz2vz4IrybMQyFG02kPbCTQQI0oHd2HzSOz7i1PLDasMFeEtO
drX0W7JSLh1MPom2xSmWZQ7QCcxrQblKtSTkbk3v1zg3vEAYAjQy1rmmaygtLByLp1ddXAjpsnyS
6uRSyumUGyac78RMBqyTXFi5zLIgNvWA1W4hC8+stPswfuRxeXYBiZplKXU/UzKoQGaAkJL0Jhn+
NVl6WHjGHqtJPIwrF6Sh22ONzKDskJAYUna2wa7I9f4YrKLwypk2gwVhgRz6lHVCloX+gq+S0T2N
wHP1FZN8hCNFlW3AIw4MYWMTTTtW05tCerWDDaeeU2phlrHHRm0sFZqbXaEzyzOLi0XnZKS9JpOJ
oocpDIWmxUfeKN4jmz0CVnhPfOIF8GmVceDnbQu/9+DROZZ7DCA2avhHUn8+bxhfo4ch7YVhKDYJ
wTcT2+dbbX+OTSytcBVilcIVAJ/YplFkrFbhCG0G5gY7QmEpjCzM0GaDNt+wje6HitZ2x9pMazYz
qwNdjvWKVbRr7R3QDH008TlohqrvM/pk3I12NTTXdHe04lskJNQNaq6sewQxEDuIjo7/xp4QhGD6
9j4A25p56SJDVD1yQG4NIJgzMDIm8yREDQ+2Bq8US3qjYVZzShEttPzVZMWhzSEss57dkZKD2o+G
ywrW52Ugz5QWqwk4CPlbkw6AUDfo80uDHpaGziChEEyLgIlMmoaQ775OuxfKw87s25PyDojvyNnK
iQD31jfMXQjrH/q7QeZa3GEl0N2H7ewxGej2xEAUKg5wLon9K2QD+hE7CGaSxy9N+mIioCBqGQ/r
YdHaEsICas72xbpgACKxAbJxwqHrwUclAkFQhz/Qp5d90Kon6ezC7z2nHCCURLRsaQi1AVkUuk1U
foK8Ymmlds0UOyKbkDipMuPGkiDuEUqtOmqIMr++sIR+hBH2sicpwJ/P1oF7JI6wEDOgXPhivkUX
AnSJ76RC3xbjJZ8s9/LJhGp8cP9t9meVs8Ucmcnx/qgb9OriVEmpu8ynupHGrZ0a1NaollpPAFzQ
H1y7H9cIJ77Ut8A27snZQrJx4xqeH49djNLllYMOc8ijM1dfoVkaUUMs5JMcV35QN7AFPwduNpPz
jEVoEQqLGRHLRQ6hR0GKw5ysLFnLkUdJ+7NCeOBsNrSTUfdiZVQY8VoOL5pOoymzHtuCcZIFjNUK
S8QEiFgN1uj1skwNyBZwJmTTenKPHcUho82nDB2qyTaqF+DSReKRLWGwHyc7l7nuj0buyJWmwqVT
rJW4Fe6YNmJQcECSebjCGqx8prGz8v297lN4Fa7mF09cn1Uyny/1+Rd9g35BhvFxMffgblA2aqPH
5k4wWQupaaIs0cTn0UWsTbarA3WVxFhKKbOsM7mmuI0ytahh0xPI8PhhldNHO1k9aUegnL5MHgtq
8FLHt4qhQ+sNJhHlB3hZ4UQCRtzbyepr3OCaiA/GzLviTD7Z7viOS/gb9sN8G3cL9Tgwvh5lTxUT
ROhFwgqpQZ6CT2wSSEqMNKYNkD5YtDmpEresIbsQMcZX18HJ/HKhKZ/V42FXX4VDifegUMrbqphi
nMyTODOJDuAAAhUeHJClgLoFsyRUkC+Te/7WkRzli+loKDwZMaQcfkv/e8CWgP2p56jvPa3SeMFo
oejA1KJ8fJ3CBnuSNSlsrMmssJ/kqADiRt3R71DvHHBTKAUwGkxSorjH3xB0xX5ejdYTN1k2yk0r
DtsB+nfu0AFink7SSc2in5bwFpfmYUKvTEv2rVadHCgxGeenOydjIQO/2n1ipKP+d7XktFLr9DDp
WYt3Soa5B39fJ+15hrVl/hE/J8kfL33qbWvY8v7wWPnBTMISEmolGqvVmci4zyBSyESD+9en7wuM
sBvpp4rxxxwr8MvwzJyTL/NNblC++MmMl0PKDgwYYir3mTEjMMRpI+FJEMgGbUCWYCaPUhG9fvGz
eEmLAaCC3b+azDDZKvcKDJnYXLVLj5VZvkVoZPKN4jvwhbJSC6fngXQZfgT+hIKzgfvQdRYLhoNY
E4r02FWbAozq3dDTjGJCr05giXNFSBJKnJDiHoJgOL/jgR1sQ1GwORKOAniMx+V4hK0n1E7x+BYq
LomYgzXHTisoYxlJzCtHKFvlqL7xGb+4tvRJxq3N3VfctrPB0kwQiUk686ffXLRGdwTsjWZ0m3UG
n0G2bjh1755K3URt1R13xrzUOPTAzCI0AWHPhyXOt/wIQMBvCRsy5jWTD+yq2najyWQ02e2iXUQu
mhUTHowrfEhZ0nPz2pf4UFY1/ubR3zY6yVpN00kel3v+QxhLotWQ9ZoSVlcwCZbaKophMWcdJj/I
8+JJS0AMxlb9lke7AdiSLcuz0hOWJQxM8zCQb4KbWa34E1feI+8EwTIK7+WJN0vxURsdTDLytQi1
UDiXMtOezLRGdOe+7SBsyZAmb0f0JU5OQUWGGCKUOEgVkRGC10aVmvMzTkdKB+kpy+sS1pKM2b89
YpNKq24XZpd1vxbhSBMQisRqpq8IH5MzSosUcjuF3fTb/o2i0du4BR1OjlnIchI33I3J05io227A
EeJ+Q6lmpSWLhC3doeEqJyNuGrhwJmyDihEn3yrM0etUiKT3qfDoqsdwxoRFx8X9oldZR7JQxEKf
fBOkbWx1VgmG0vmGC9I23vE+2AevIQ1g8KZkA0I26jZhKJGmzFusRGrFW8yZnKkELzeOk24123Ua
xej7RDPOwdKVAL1jdszuWMPKnNf8z8MQGZgIIbKWum0LV/O2qpTy0M4jf8f8gktqaEynBy04hdCO
p8zfMnHuI5oeVPOhYSYdvTccbofYZWYlkzVleYdeKrZerB+Git2D5kjs/qVkh7oiDBHX6AcA/qjc
YpOEKig0byF8g5QzV2QNKY1smld+L7kt1huUX/8o1xcrjYs3eDEoXpS2lNX3AD/8wAixc0IgPxmc
owsTvuGKYWvW2TeBn4T5Kjjmg+UF6RcbMMpKrZ81FNMr7F5ZLYQoy2FUllOtTPnNJAlilD4kLllJ
nhZnXzZYErqA2EVPlkrcTQ5W9lYOWI5D8c4Mh5amd6HaOG3GHAIcU4pepiyXTSdbyQMN/4BeagOw
QnWQcbc17lHMtN/T5d+NLg8GdWpt/9GTYiTxYn+cX+H9YpCDg3/wr5gzYq+pBFuyNdDYpJAfKc0X
1w8DxgUSkyyQ5hvCKb1MIIVCvoDATVOG6ZLuH2Phw5OFwoej0zexsUTEUHXxc0szG4pNl6+UTcxy
5THiOSLkYuBP8VvMIx4S3vEdWpl4lkDjrtyLLyg3wRXFmf4YFLlC6BSUUT5HXkH6lYG31nRB8V5E
rOLNiZMn2KNEm9WHEzbegTYKdk64wjda7L6MX9TFxJSgBDsJAVCiYsEBZKOjffWBQhzGw0/psvZz
mZEJxfcz8fnFvRWUABeGrT38vUXlsH6nAvgEiE7gV4ESM481SOjFQlOW/RdvWTzjly42eYPTufdw
NqMN3VJCUAkuNW8kxGM7ehQO4pi/7fKPQmFPEAzxl+VQcTxBnuVcyCTkmlU/shrnjFuh7efwxwUq
ldFK5Q3uhPDR+d/g/8fvoS9j+Lf9ZoSwu2WOySyhAMuFROM1wxJUlYtRsuCBvYxl6a0W88F6PMZF
E5I7TGXucQ225ZoJQ1kAeVtWXJlOaTWdej3NIfgKE4BDJ65xCILgcCCzjiMXtst9QanArEGM/fPZ
5WnZBvjY8uICGEnAJDmX/8T15GLLmVhUduVmDMYDwfCJ/iOwsAiU94STvsAZlKQAP9ihL4jxYC1n
biEnUPAJGTUfKjbKauBJWAPk43e5FygIhOZ3yX+X/WjIiJG1kwEEOUyhxoDEDUPp6OykSktGlYTP
R4u10/4NNgGAzw611byUFlK8Ys+zEiGPJJ796DUvH8igAgkGLACI2USrhoE3zTCV7YgGEsVWEv5F
oxGr8shl/DyZI20ZrbxnA42KcPJL4PkbcMruN7k+0F9Lrh0sCHGL0fHi8ogP9dAPrmRjtqkF48Nt
YPJ+pRxN/s4YWOKtyemVSyIBpYzsDzRnSZP/YkcUJatIClzL/1aXLg3l1fLNtObmrP7mIwQz3imO
HmOHH01MBuqXcjnRgsNoKEYxlf0U6wOgZkJF5FXCh/9MZT9kbREiOKEg2/avg6vKEiUbTYVYTmSj
sQ73HVa3dvx0n5WHL/Yai+6n/n4kdpykFR9FPoiz0TA5IQ1GqMQbks8SR0/KNMjBDAWwahkHamJu
8W+c2JdQ/kCmLRSN3I4hVHb63vKJtTUk90E7eEwY3ND6qfimVcaoOySgBXXqk0pIpdSV6MDTYtxf
rz68utAJ1gdHtVreNdDo/UtzRpeuFPY3HF9d6oAt2EMuKS9PGSK0L0zfecog8NOJZmmxguvEXr85
K4QJVRRF/sPAx8+JHWpWu48cgHhJprPsnSguTalFTft0zzU7Xsu7VQt/YdeMP/mi3Jh/nYd9JWg5
0ujQoZ8bq5PEEBSEWny5c+q9/Q8LkZRaoXhFHPd3dkNEPvRVMWzxoMRNlJzbT6QPU+IdzXr7fKvX
cM6BOGu5dzNzr0S+en8L0TuapIXedd9d86Pf5iA6lvioKEsRl+bU46DmDO5RoDWEvNDbI33hAJeh
TlZjk0knTmRdn1i4Yoh3LHXwJfGCoKGB7FCYI7HbH4NEjFyL+nnRnE5OjmAJqE85MFD/bwX/jSSc
D7IeBzRDJP8hsd3LfJjy3DEhNBuKp9TieGV1PxhAFF/GjoSP4s/IJkGTOAp7U4ILEYo8WP/ch70t
odN9dDYZJgyaA2ZajDUhCIHJCYFJ8aLawf2lPwH6F40w6xLI0y7HgIqxQkDJkeqNlyl1SFLDIYVy
4gGLLwGbLDyuUDqRl9BXtHJ35SlxjF5mHY9TfAbIVA2az/mwyrp/F080L/CzcbcfvYLZilnunbws
vPRIyGehiivSxtuQL5R3f8wQ+I1o40PcQfkrpLX66LD4Bp6MQ6wHM0g2UufciJskTvqhrWidUAv2
cy2QSHbqu69Ngx3zi8L626wNBCuTif8FS4do7osXgZgO0aYUoOVRHokfltnZSH4D1LLooYzBPGaB
6d8cbPsQDiie4R8YEGnlzpC4D9IvpqNLyRelpfjimpASnop53LyHD6rW6Qho0xJsP+gOtSvd6WH6
GNrfaXUcotjOZDXPQYrU+nF1Tg6Tbo/IGh+tiYBKBMMtJ2IZv+lQR+4TDRLaOGnCKTtI83izpL79
aFJhcQW0oEHnt9/s7xvWZ/iaH3ed0XH3QRvEQVOHS6y6ZJGQxcYNpBvpCwUFvU5LIv3Sq8+0SLzE
LHwCnRyn4symY4mFaBIMs9YWP1eu8duSK6X80XmaIUtxd3W9kJ5yIEPIlbNvwMBP69Kj4VmYhTJg
ZJL83FEqx6uA47Kp91LjHit61xbIGS2aQZdesxLcUSLHb+abWwWag33E/KsmarZouS1XcSFWu1dU
5PcLaZggikQ20k2oIlQ3qlOZ2/9Jmks7Am1aOo+hqD4i4S5rJYxUOBsMLFkguVkj0pdFUKyLdQr2
iXoeCjP9JVXmgajtZ1E+kq6greAurG52ViIjESTfW6lByk4Cn15SGgkA04KZzSQtqwEqwzOngk5q
Fv/5+xLoyCa/sa1Wfdg12yFdDatKPuhXNsMJAvcTla6GdQHNszMo/F9cfXHkBSP6z5wA10iwAGji
yNCVGa4lT5YeOnTVjAOMLezJ+jRpzZW52nI0ZMOQX0KRwqoPTkWQYgJKKOMSN8fLGZGvAhWcfpCI
QzEu9DbZ5gtdJSROPfpyPcTXMMABuHJVGCgmUI4d6I7BTnsG2TkMoSyMB4oF3roAQGK2K9PIIedU
WgnqJi6ihD9MKxTCqk0mda7jTpFFPjtRBOpJamuwwNMCWgE/47CHMT4V5WZMtZp+H8sqLlVWUvuK
rCs3iR/v1JKIsrpU/MmUX+M5CgC3zQHHCvr0MMzVCGNrtat7GdPEMKyBVPYQAREUzWSMS6wM1T2G
cAbzhYD5V3pWNzX/5e3dgpvE4Zf5Y8jqyoigwdeAMRWB4lPe1nKpyqHUnuYcAyT+OY2d5G5014wc
cjeSd2CAk/S4g/fT6X4tw7laiwZUhlTIuyTpkPLD6W/1ofGSuLvbEhaQMwwkIEEtDAlm0mSexBHk
2aqIQwnEKZSbjwucQ22JnRVuHCjuKvQnAiMIbEI6REBi+Rw4XKLoySZ5e9TUKRrCVRQPsoJvEBwR
X1KuPxQuPhhYZfvvOZlCklSh+wJzkqJ/YyOAN4j/HbBeQhDZJL5JTSYyHuhvfkqPA5nkgoT8B8y4
rASBL0iEbAr4A52P5Axz9l6jJudSkJs2IAe6EiYlcVWMK1NCll5ZYX9IoqCH4nsezbbbDuQ3IyyR
ZQPKHf7o4wD4RuDCiyhcFAhXHNK9eVgg4UMULsvqqS/ozT8UUt57Y7BKkMF4bmMqBewUrsBqxYRg
1wRoEj9hT38+4xhB5nVIf1b2Ra7wD4XqYEEeI8V9HvR3X06ADJoTBywHLS8XqEoe6ZKq73CjZ2df
/n8boElQWa9G/4w6AVy+ITw1VuAkgQ8PC6E3J7+GW0JHen/von3oiYV9xqRwVxXYxAXCbl3sSVum
sPyPkJRk4WZKRl8CgpHvr8K5JfgItqbhd5nZgOosOBjotlE35WPplMJfcvtUG2sRJp+KI/wEGjVS
wAkV1L5PJeNX51EgKFAIgHmKOq90GqEsH5+pC2ByBEbwUUKkSC8WL+M+hSdq4TaUzEX5dkH6qen3
BPfPhwKvNQGg5LIvdYUPahrnWNyS05hSrOoZuYcCijGTTMDHPPOlH9IQyIcB1KG+S7GYW9t9qaep
cZKoqiGFjZgR8iRM8grkkE43H1A/gUGajmA/d6Dumylby1SN//lclEe2vNwfKAUoBcJgbbRynJtG
jddNh/WL4+ejhIL89Nlo3JMbQtbQso/BCREp6wnlsqS7lXFrG20V1T4dRWwYxyfqIekabFCd1zxQ
tBUVaO2DJTSDxhge6Wf3BQUGJu24TQLE3fEvBaY+ha1L9OhMCJtfBW3cDAjG+df/ehkNnK6TL+Qe
ahMUt7ganx3ytLXj4Nt7pXYX7+U4vrRQyUlZiHpNVJaGLyPXTHSs6ZSYUWT3dC5t+5s6Tewu6+at
ppdIkip4LR51alTQF8Tp7UF+/FNPM/a0fAXpY9J5Lg4ZFEgqTjrDFoXtNCxTJu3G6tydL6+LZ/F3
Ssm6KSysiAfDw0y+zxyh61X9Rr0XHo3GR3076NQucXooTHrRrErvzD+DL73DrW9K1zkN1YX9+rh+
qjTlNtgx9U61QT58P8PuiVAsb44uECGh/5CpFcVzkh2NIKel2sVqZKQ44TPr+7UWq9TCRBfKSKCJ
a/a95d1rweMJ/zqmBR/wwnK+nKtoOq+fyXN9T9Jta66yTFdotBgs6dIiHgDCPTSfaVqMLOeB01Pr
dwa1fnegRSR5B1r/7X+dp69UtXIpnXUkWsxYrhvJ3k4Xe7uESLb0ll632n6hZy5QhiXRg2RmpPnR
w1aI3NJ+2s/7XU/Sk/KeMigDiTe/wTegqrbfCBhBB7/pvhy016mipJ+xLSAZtHScitQnNRV0qTOp
dCpqeB+18NRHhinIBrVYtmzw6J9tKd4/IIf/9rqQqOkvQLt1pKEkbSxV79Ro2W8zdVX7BHfmY0mE
Xhg8T6lEN+yi7IHWDY0szv27g1xVZS5YIi3p9nOmsc2R5x/BnqYXe3G16AsxUefq/JG0Ytihw3r4
8jvUF8DHib5JHj22N7bv+rLNwDm2Wqp/9kMh/VOLGX+7NqLlQSNpB5+wqZjaH6pdswPNww62qpCj
pvu7o1BcWhL3wwOAVYuLTzg9KDoG9Z9L74JgO1Q4ctXzA/G7hhadfl3X4vwcM+yWDYqdN2kjOF/M
rDtvtJwWNlAzt3XKrt+0F6fgiFDqtHiuj1QJGOUy6HjN3ZMG2qWZKmY2Pd/1L7IaRLFPs4seuMpi
kTBHT7Si1dtAkjv831jrUdym9bRNC3EWqzmGzXwcq7AnBSJfvRW3heYgQrAujlNc0ppJBVNvXKxz
sqTaBR7jU0dciyXq7D9pcW3tv7T2QyOeROC5EV16BWw9pDLOdg6Pr+WcT17d+36QOV9tu+Y2xiGz
Y0lRCr2uxxpHAeGQzJBEpF/ydnUPijhjOKPJN8Y14HD4k86a9fkWaa7kmhz2NI1qpqhwLTe0adxe
1/Uau5TZ5+BmnqesJfgu9JWnmRxaRPe3ia5hbjb6Kf7B1TvMlknX7bjL4K6G+QzPs0GZkn4obfof
5XcIEqCSHf1JI4YLdoLQOEOnmRKYxqRbH+UvqzntujBVav43te80Rmv0H+0J66xKENFTCrM9qi/u
V/tDudga0vXt14GXaZTZtG9fxiTOn62kswxaVSHDYY3M+ZViYGoEkFrzMmVFUUn/iVas3WxYnRoJ
M8LGmyO6CMquQCFvcEGzCWCPwojW9jw618xbdB5SIrDsK3241PTSQYjcoU7G11gG1aPrXg6AVR8p
MH1e4HhdCfvU/I/OhojKadNXfU27XlfaxYs8yBLF4fl1e3kGX7RsMhdZoHczOPqQLA/maXQaXEDw
SASpQ0C845BKKhqNHt37AgWkRoHPI30eoKSc2yOVSpAWvDQNyQB6EirBqR6f7kmrPA+QtEO7BNa5
u0Mk1aj3LjRdO4zbE+RhH+C8FOVp0PfLQZ1is7PRra+7qKSbKAm24BcBVu51/mjeFzmO9reZdCkY
77acJXWP8yvOfv05PJVnm2Xv7KJxexJxWiVGP2O/risuBUPH2eH9YIxTAFJCGGfgIYJOqzk0c6i9
esoMfNW67rmuX4C5m0nRxe/QTObvdX380pdhS6xTUhVMkVpTRYSxSToYPwrRLFOp4xI9DGbwtZh+
Ur87pE26XnYNDPTwmyznKWvHurmmlGixtKlrfwHYGp1NTipoqy4R+yPMvyj2E1+E/C2AKqz1iTJ/
B3dy+dSPJPm2Nl1u8DAvFCCVtJownzWjS3fOwq3TjBxt/inlOj6l5F+0WVqr77gx1qgIarWFQ3w/
2sgK76mZPpmvj4UVayQKIM2RKNk9WFqgsO4nt45RBysrjcv/8nVmu42rXXq+lUYfNxFSnMQgnQNx
1DxPPhEsW6ZIihRnkbz6PN/+OwgCBEHtql3lsss2Ra5vrXe9QzLvsRugeQhGCfmciLYFoFMiBcML
A8G6oysgHUhFyoP1c+sn+YYkCcyrMeHEFeGvPWtr3bf4RIzMu3DTO7ifCieFMcVnRdy53+1CvzlC
6tiEOFq5zeq1YVvijghhscjEgge0M2bKGnfHQNmNF0/vhdnvwjy39DyP/ls/Z2t5Ge/bc3i8bfQ5
prT2aGNc23u2fn/p544KdY7yBU3ROkJCFW8YXPONCbmAVYqgOoWoaJZWARDiqfNQaO/ze3cjgZnE
DfsmTcBOeA142TTN4Y0c2Dm5E/Tvx+GsYc1wSNrl6O2VPKz6V6nYgJpv32o2WrZ797NdBGimr8XG
SgKYBMIpoquez7LST58zBdVY63Fx+U2hOyovOn69slM90L6SDH5ssBEynGrXrEza1Z2C2RiiMSC7
eNICBbOJeTr5b5ZPyk0LDPCelD+3ZXhKvhG9fCVfOTJNGU9tLpU4Q+46iiMR4SKxIHTizBsOGkfI
GAgv/9W+X6mN5q08UBuyK02LjkMU2nRcCwycmMiJGU9qUuM5Zy/pDCsjtL/qvFq+t8Mi/E5OWETG
+7Q7pA02GA6fNC4JjOFacOTVQXm/h7MnPiXFpL6/j3rKwKSyNeIa/6qA7BosEP02j63r2OkCdQfq
SKfR435qF4Rc/VDlrN4bcdfqXn15LqUDhRznrdEEa4K7toqFjRqiqvdraVhz03ruC2kGJki7T72t
1dNodJTkpcVTOkPq82L4w7uP5foCLzUABPd96tHi644RCnllc0f+lVk2gvKN/oGKe/vSVtrutpLn
5gYDuXu25B3f62KP2NR9Li2EhjkIHAA8NJZhbiIC0z20jCGdyEhfagWwp4IAHV13vFLx4tXtCNn1
mdRqJPH9jiPCWPGZQhjrZ4X9xv6DPZSMelIEk5rc/fomdMowkAmEaLyaUHrc0i/NH1Xyfce1bJnN
wLCW6V24GyLtbWQbPbY6ZytVwjGdWy0eDPPyM7+xfB0CArSb3q6pkrHdo8n6JydMP3y2WInH0zDC
CNkeg9Pxh2zzhrqxlgBiOCW5OeBALbSt+hPfdkSyGyvIlBHxHKg4Wfnx/BAfceiuyqaktd6RYyJB
JkvZ6MM7Q7zNBWNzuMm03iZ9LHgutVUDG5cDjg8kFQ2rDB96KOZdO8lDHctyT12TZJ/ca/azWLWR
NQMBls3azQ7ht1BeYyEyxQzwd/gItSxGzkwAtDnWL4JDYxdWdsjqUBYCaMYCLimvHR/x18C+pTYx
mgqiGl5ZOiJJy3Rfj+ZsXbmlSN4eY6Zg81uB02E/vJQR0RIsGRLt4BOeYPB8cW4DQHwheDqGzV7T
gme7tuA0JP5n/i79lix2TUSIqLGDQJWvM+QGRIiHShUl2dwAzHiGexwOCRZBxsahV1ol2coLPibG
zIx2up3W74XOsqPejHDr5aMq9nlTvokhdk0ZlvyH3WbtSIu+h9LcyxgBQ9kj66UAl7sFBMCQAnPg
leD9BhXn2YmEizSm9emuMQB2OtfCaARKr7GIYQuzUEkxrEkZ4caYOiJo++S4InINE5iq8ezZdZO6
3b/21IlsTa2lk5o1S6oCswD5ufNhquFKpOOxQubV7EaS4L8Mp4SXmwiB6zyDxTtdPt1+69UQR4Xz
W45WC3Uw/b9YB4r1+b9+Cr8j8UN276gn2VUZ4J6qk/6zcEAYu6cx3hZHMaWEICSJPURe+gg5JB8x
yBH/7d/HeP9a69Aj/tkXshLMAPU46FzFIVQMTywc9QknNHzx8//8OvxjqSUYUrBZSMfCRHnG0oNJ
qFjCJVsO5/ackC0lXlNdaAWtaqYZ82H8sbv8+kQaKt2li6Sw0as8pt2sYULHNxB+h6kvS7xv9fWz
E8V7WrCcTr1Q+Sr6kd2nOLu+XjOTCTKnYPTZ4WXC+DWPr1Z1tK/kFcFvhEGUzo1ul1dgKNkYCqnM
sM+O7u0piRGULWeXBFsAB44yX+hS62Vja1H95kP+MMSWRHIb7qDPh62xBlGPw1DYwZiD01zl34HN
lGa/D8+t8ZX+wcRln9V9j9fhNF/Fc/PEYIzdARC7ehogrY3wO48wXlzj/LpNrx91of895fXoB2r3
uNtHtYtQp/jNkXuiFc0SLaieO4vAsZ4smnsXY7lCO4pJxZDs8VjqALpoE8iVqoA4fpJwbikoreVp
DNctQSldb1Heaq+FSlTGAFSW/JK4kWMgic9p0HLiYTIKY4lPShb1ZLzS9OBGQnWy0YFJ5CAEiuxn
pe6E9LmA6px4SN5Du9jvJWxF1fuzALW5YRc5+C10t4JxyqlgPo8nMQgkUxOER66A6jzxOwPe7RyN
S8Cgdoo2WNBGv9gM49Q7u637n2SBDN1XzwRitGusuv7wAQrSY32v6DGpqfOeqwZUbiiY6dJ12gPi
lx+WMVwCdatule1tDyOGYz7IC+8/1JHxSeoqrQ+pNDUt+8UI2rhJTHCWk4+98DNN8GIh/UCxS/iR
NzvBjpteiGoVYhVwe39LFGpqMspKFuKrCkn58UX2JXUTPgE7gdrJSZZBEXKXIHHQCi4xGEGkru/S
JVNywUyL2zd+OTS/rBjiNeYl1aN60IGn/nOfuB+fXvK1p+fao6DnuyVMLd3y8NCy1et1Mq92HCOz
8sCC3LPAbQlXZq2ItTsFpPLlE25Ot78SA2ZOhIuFtPVa7Dq2k7v+JNJMxzZ/sfycnqB+p4y3nyyO
p2aSutjSbeXTeHbbVq7hYtG9TGbPiD6VXPrClvbCZECldy8d42mPhE8M/jPz9rfGveCc7Tk3ztI5
5ZlyCmiuYkwen1rsi4BRTGeU+YpqozDG/lsjiuCQ7bGawk5z1E80QgzWn4d1zn/JX5frhQqOXHol
fkwvm/ijgq75K8sELNeuWwwRxw/6M0ro56HjlUEk6ntVnYQ3H5lqn7+aPRAb8120ooEPolW1w9Bo
OJCAwRA30SmT+NRQyOcMIeE3I6zi1VNB/Mjpa01YIVAN3H80KdUJ1hOg89NDz0p4Xxe0mIhxrmGx
dF6dBZOtnks7rOweUijui+iL/485Z3iZz+HYHc6AGGpgYhaK5J9tUALWwzjihoIq/kL7WfmZV2Hr
8o8zgXKm9t6u0kraWditDfO3X3AfFMfnvgMZu13zuwku1J1L3BrW40UFaFsAfj4dy8UYGseIB/cp
0Fz4pd+rpQQC2X9/fGueU+l52y4+A9lBKrL8Ekkybd5KZdMbY3h4m1nncAaiegCnAOPXGGzEbVcf
FGEL1aywyyWanLnQKaXZDQqbBq8pI/NFaFzePQ+IW7KKNSbmJVkhLF7DVVHWVCVgqD0HdvsDctKc
jD+MJFTkpEt5ls55E18I95IJ6+vmtqE7urk1diZwSkBzcKr7KrA9KL2BaFOWctnE/DWZun8ZwDhu
WY2UqMnEMWi1diMR7+eO26+s81R6NzBqDBoQhP0kf+UFw5fRMNGBpH/D3CXsreXfOXBo44fAST+W
7dx0KxFRFmRvL3sv6IpfiaOykzrVthsH7ZeG3QDbB7x4ExtFeY8DXOUQjm7g69QKC5nnNn8IL5DH
7dwfkmv0Q32k5THuDO/xI+9mc0H3v7lU0OvzSExahqODRigWIhIvHXuvmLllppJmLrxmFBZfAPAE
q1kHsnAM3S9ISCE+e1mstdird/nu40hboVoBiRyCoReeeRWs2zdqeuJq7L4R/7WsLSoX97GysHvs
OvBpbPzxBXGLCu0S0AhOLpXrov5Vh4b5gHx2gHULJwcF/0ZBN+0XkGpX0e9rh8EZ9g3ELDAgMES8
VtUC8x+cbCLaHEgocBXgFTxdKjqlPTM8C0384L0HrzXnMl8OEMaEa/dpwTiE/UNVu+Z3951qNjHb
owWzQ0/qNVzP1k7pDtOZPvJl/r12gqeKZve62y+UU00bAl9FdeTQ50MzOcgqb5wvx+U0vq1qgp3Q
b9BJ8fKwVSS3oJkpqUs7Vi1k6EhPNyciIfRNOIgagUEeHoScGSnw7uhkmvYrW/2H3jTvxFC7+vA6
m/DY7yb0fCg2PGg/FktheDnzfM6uAbYxF2Okb3CuRA9KjxZYuyRxS3mSozI4P/ftnarQtIFpAi6U
N2eYS5iHbp9rVsHvBD8Szlw8qWiM/OIfRkkMdMoxIdZjE8BWflXuuGgyJsxYJvNH8TOc7PyH7/9s
ztCWV2ybqp/C+amRZ2BNCYFHCG3ZgENkFvwBQSFiXnOgBl1Zz7FMEqsytsO8bydM+LmZfXPFYIml
NAUFrN0HhXHeS8EfZKiZIsLv+KSiGgqGy01oEDxMV8RWPOEvBbNKUP+E/Dp94EOzF4tk/myTRHik
oSL28wtzW9hW/9VMgrytNPZhR2s1YNFVA4JkDrANZ+B7W+8tQM/FZyeQimqXBt0huza4E1LDOdUo
LPIpDHLN5s/jv/70OVk/+uW9yl/HUjriH/b7+XyL/AViLeSAWVuZNqwND1a8wC5HWscbpB775wXr
LFV3h9GEo413qL41uo+/4lvDp08O9PckP3Ciss12pcYesagCRzuVh9tfOwVbInN2UfHSzDjh4WOp
yNTu6hdWTFhNnEhc+BJbh3SRMtCzYscIp4Ksa26tpbK1vj9cCXWiQYvv8XplqyT84tSn+GPYuhUk
hqWySo9AIzfdLgDyczfVHKXxoKkk7fR2iJaDn04lH0+5xe23uz/X0e5G3O3Nea0iP2NlwsYJRNS5
ecg/gtfT40TQ8QMZWUTHfhbJ+KyM8Mm+DT6OjZPb6VNNSoVFEEZkagusycjA368j6mDEU+ml8PYY
RwEDI7zpnaRxdAClL+7MhqKleOHIe5LG5yvKXUBew+KFYYVK7moKHQiiReT0b3802DT0MAUsn9TY
atuyDTiwzVIK5pIxMAhWmytSG3G8JzSWhfITJzEH8P+Wg1wSqT0QQSHQejoz3XLqQMH0faFxJWPa
LhBgjUZLXr4+frfXF8Mi29CdcdaRbMK3h0zmlz/Jfzjm1LUb/0bzCsJXZBO7o/3hgXSKsIpLtyTl
iKbpBisrKL76FTF4+LtafkPrinULncJb/AYkaSCMmgLAHprRA8cu4GSeT+5KlJmVy1HZ4uGlgp9i
3X5n7o4gZfFYlBMdhL30VHjGQAp0g7gEwxn+J3FVUSajrSIQRjHth/fxUduykui4E/cluAcSilmB
5230hyk/wPuA4R9/fR0RsfeGERBvx4DnSL1+cIbhX+2o1bRWrKgHoCrNwIUbK3rrNsHgk97uguXQ
b2HZoNFWHjCyPlmS3iam7JTEFps8sEBn8kMs6svr64rnVW1/hsmd04CMxXBi3ib6Akdd+05vl8U7
npppt+Bhn+Nmal2iHbkkhRy8R/4bcoUwGKcj1RcpnhSsqmII8Jsblq2P1MWh/JRzOMCGQ6h7jGSb
RrU9xL+0dDd/2GWx3f4l+MXWNlW5ZffDwoZCNp6IrWp7H/82rAAv/3q00pdd/Ay75hKhwDp+8slo
P8CQCT7e4L9HEJLBihzxrtlC+r55OL2K+pZFXsTuju8ZzLMScNCwEktjc/K62ffE7s7c+rrLSoXw
Fo25wt7k5/KuzZrT55uN77CLFJ64N2RACrlkv58zvi4xWdw2jL841qyTj8u2V3jSisBPVhCSa5rT
8TapPAXSa+iQ6e33W13yefXx4rgS0OECxoQEJHLrC5AEWAoQw5c/J1lbq1elCYZ9EV8i0c5XSzhF
pXyXFGpS+tkSHRfUMblFAaA3D+uYUfw5Sib01G2ylh9pkCZOWzNE3PGRjKhAMDuSa71MQJRQuhDM
yEqEaId5iQJR8EJqvxu72dvGCEup1yFRH+QcEXukXMCNvOLMWA8ekwGNO+pGFoYCNRk/DYR/bTsG
k+SJaPkyQjDG16K0grTaZNeBSPee0Y3Gi2L3wz0tY/RIGiL9Ag8rT3e0UgBrMNRCEDJvPRDzNcBK
ptvgZ1qJlTAJcRMWItmxyAiTm5YczjnAi11fgeqwqoxjJz0rV6AgLJQq4MgUxhlms3yT6Tb/EFqS
z47Zd/5d4p4eBTwj0R+eHPyrFUCFYZMU2s+jJ6617v6V80UwZqPTyTGyQBLDl5jh7wbc9VmnG3Yj
MjkBdXQgiYWFI7Bi/jWQDUOvbFtoFtWJa7JYQrxMfI10NaHxbZR9yLc0OyqveQHezGZt7PCspXYO
/Jlc0sh5MTWz2p6825nREt8DHwMDsgXPJ2ZmJyREjrDtji7VgaYp9Ri7aeAg55FulD2Dj+WZlF5H
WyhHQ7N5F2LQ6AFz+9242uJ2VsB3KrpWGCnVmuRH0kPJ/nufE9QWxuwkqhtNHryhKf/nZOTpb1AA
abPw7dbTTHepiNHOYnGBiafujb/V9pJBgGtmHxfKRLvp6XgI/MScbXSSXySRd3vIFjHLx13JptVT
F/lGxgbsLxr5Q7mUKds0K8ykEfYNxq6ZhYGB25JNdWxYP+D6BkXjL78IxbXQSET4V4yCaA2iyeuB
P1J0J32mW1RnnK+mAMbcCeDKJLZtaNPZlXa2/j0c97j18bpev3GyXozgIm6LdburV+mmmionaDKL
5qAsx/N81h55uZhC4gfB6dPbsjg9f98rlZRCkWsyLSqPSl3DAepJg/QIGZEULJjwW0p6nHhq7Fgs
vHcCbu9cTCWIi6tTdcJOL4NpuStO71fAygnkHovvjg4Ml0XnNXidgyW8NrZDmWBup9wzJ05CHcVF
5JKy/ewm5gGI92Sk/mdrkrk5XIS5GTeRAqAFZ5WNq2dGCxY3o2V6jjJMm38T+W5ioz8pu1mUu5bk
F/VEDdfyzUdDFbOjxn5hUWDnuaqXwsgmI4gAPjRUGHpCBIfkMnN9nWj9XkOo4545EMQIiZ19Q3kA
vjIuZjIrca0lXBAZBSQLrCJxuhr/mEuRfQQuZVfSdMymaFr9fDbKDjoMz/g0nOrb+KQz0Yx9SfMa
DQ65sYC/E8M2B+Suv42LAnJAOmtQ8x0ht/P6sa9QJojOqahQpKNY08SrsmVV+eXLl512Jc3aleEV
cCltOq0NAC7RE71d0XhBwY9ofSM/FswS3ac0dmdQhoW+67aVFyExbN0SUTP8Ja9hJB4HGqGCMKRG
3kryPzfhIvbcJRuLWMs1og+iAisgtKV0fW6FtSnHt8uY1R/yVQZGwhJEJpdtP3znK8wtv8eT1RWv
GhxjyokLlcrGJmF1xaFGEFqwJ9lb/eSHnW/D3zTCwAHyGEP6aHLFpoYPFFQroXjEyiG0Ndo9AEMY
W+Dh+CNUB2u2MmcYPyi2u2jQkWHnN7kCjbFe4fKzPJvCYdZ+0kNRbXFog6xl31bF2aKP5pxiWcrp
XPhBJpJjlOcM74aZNidFY5/7L3c0qXds9HGl0OYpB+qaZCGKMCsg0oaeTMVIW7hZTPKcnWdnc+NQ
TEkiMtlKM6fLws2v51RhWiA6kVJ7fvmBvLWCChsU5dHsO8gzl+7L/ObqcRasM9lONpr3nrJ4mN7W
g6vO8F8d/jqFYx3v9UbywAGN0KlnSutojjxsuAMp6t/QHF4Mc7t+IT7sUzpn7u5iIW0/CyaAUwEX
f/NxSBmMNtFGAkBMpu9FMZW5iA3tCqXB+MFADu639WV+mUvpqO17nLHR/tF3hLTHNzsrxIYZTAaE
MEfkzSoEZOgILCTt6GUr3U47v+cFA7sQBPTS2EL5lb7J8W0houIm9LGT2LnRe8NN4U6+2fKv4ZR0
Pjg+4MKXolCQsMQYAnNpQqZcZgHcYb4mnrTXPPvrO+95glZex9N2bBsk8K3wJu+f35xCHBnmaeAU
T7wCcjanxrwG+id2NpDPrwcvF1MywgcfOywnHnkkE47iNb7jNK4Fn/sWKLFLXa0gFfwa5d7axF/l
sn3QkPr9IuU1drhdQnjPMKlzh1SqxqFTIR3rKgef84t6LmxZCa9tSBeScMHD1+rjXN7fNM2mWGA0
SJWNOSbX5hqUDqi+yn28gHuLTFRvW91VoBK2WdKEUo6icP+eS4vmnGNEH8yMQLpyA4H+cGPxFQ/Y
XEaDU5xxvFzrYD0+pRt7tfKR7Ed3+R6TZTUZMagf+fjywU1b+viObFuULoQvz5O1toJ7LtlIVVhW
4XirQw5/GC2byBHsC5S365cIkpp1J1BrIuY40EseNBgTR5oUvooapoJDutAXLYz087qW6/euu0TY
93Kpf9j/fuUXhAnROYQNBrRysX7iA1tV5CVjG3CyxOt7ljc2ptpmedH3aKzeS/XwmV26dfeBfJI7
J044fcOStdzHGLwHz4/bG9BTgaLwqU02771uky/V6VR9DhMcxqB7fex+VwWqiA7OjxHcb+zhp91V
JYMHb2WXpNfRsuXLZ3m40FbEpBF4b4hAqGGjrZRNe2Vam0D5sBkwEpjP1oo1rRUtRtuyF7/9vFfI
RVGeujghIqW6pLvyGrnKGR6Acc1a79MuDW2VfBECZObgBhboJBso5j1BNwmYW7uzwSnLibR7h+hV
HMEnoyFjdYbQRucYYrkxTfOFoq/NeP0mJ5pB/L2EFWBo+2e9byWbkB0QVqdSPQnfuxkmji7Nxmc3
tL5yYAZhgwSSMHoFBhBW0Az2UrNBn+vBe27a3ltGwi5U+5aRoKmWzwgL944kWNqx6WsDumDE03EP
DzT85pqz/fvh5I4wOq3oedB2Jt9lOa1oaVnLJB7OjbXfUtBYgnqm6r5Bo2S/58DuXcfkiy/x3wKT
hgoEhxZlja/suSU4xpX9+AtbkmsMHfS7mTE4hifem8UxS2rGyjOrYALr3owbou9mvKRO82r1cxoc
gp23MPflebInPi9da4F+HAF1/RN2XtuSn9BhKuq2v7x2xl0kKZ47X/KNH/YqHdcLCpU+l28zjnKY
ASAb1FjQtPpUbHR4XZTnZQmtsJjDejdZIY0ZCZzMVWbDLibZa+xK5JMUJAzyBKnJJGcNZeeuhrCD
/sE4J3t985nDczrrU+I0misMIoEYKXNtyvPojn+KQ8zKCMaiOrbNYQ3ueMP/28nBmPiGuleQbpgG
5fWbVgdC83tDxvM4WeTNDpFTAWIWodWI4H81XnweqY4JWg5Lj3wUhBsenqyb0Ji+aU2oAUcpfOhv
r9emeJk67JDf99GTnHHHEL42cCL4mmE/QWIs+ebnmomjp1r7Y4MBjWeGDCL59PrnmUHquMo2fT95
CzrC/J/S03YAnrY2cl/cJgyp5xLJ4e7JFaHSDx6HFOjs56KukEO8J1fUWFbq9u8rZt1wqJNFyKaL
XmmjXJuJI3xckzFeserDPLW78jVlGGiT6RNGIAjnxJBmPbS7F2jPpJ6hThrt67+KUHYQ2MF2wYe7
WXVVWBWDkQf8QkgBVjT15EfjzBRyduHdx8CIIEbQM8bTcs57adMItmsNH8GcCD+VGs4rBEW4sjHm
EIWTgouMFqnKSU5pWbH03ha0KrdJ0XLN7RfkPQWdobVFIyUtEZBhts2YnSK63Ff49XdgmwciB+gS
WL6tzWalU6ALVw+6/bo9tIdswbPFc9YpDhmmeOrjqG2YNiQ4LZtZkR8OTsLRcB/G6491Tv+iPyCE
pPDyay5ENrASZgPfr+y88e6PIKbZhRCdvg6QryfW02GnJIFuryosb++3xfiQc9aR52qKLFTYbyaW
lKBPZjJZxASY31yVM9i0JcsNsXtzhwQ0JXpUHsTTZpViGc2K+kuvbDF740bSTQrUO2wt7oCtBRQc
VJEu5LeR6YJnrZ4QM56HD6o530T1BwHOCMaUDR3yDexKeGFtP0HmpdoRvhDfJidPAekeRFyHNPRX
TJsD60zacw//6s4BkkI+Q78NZ2fFnZEw83GXgMpP6Qnabxl9Q+ujldnzDGL2RRPWzM2phVU0/EGK
AZbvmV3nnkro+Yw1x3bbTwJ0MYibj8d/eXbQ+OAZRkv6TaVjGIWKbc34fWiLn9gT8t/qCA8bVj8b
SH5U028ZPww+Buy6PgkNmrDvED+5QfPTGXkadpQRvRia8fM/Oi6r+SOTBXxcCLmnEBoUgtPumC1F
QnoEKxuHqHAifH0ej3D5eFi85cEb50LV1E12Ap9Ol//g5ododohcWGX24b8gdjTBUDYdvA9aRwyR
ywR3w9/fzN6i0Nn3c+wZsWnMl805Pn7mW+HHiEoj+P3FT5ADmH6XH8KrDojfk+2vi9AIoxL+xyHn
Hk3WTMO8JfP0uUp05Lb5h+PMSVUXrkFLQbAUHAdoCVdSaCp18Uaxhq60I70ZY38VQkExyYcFfuXd
tNgBor2qIEqmMdP/x7ktCYH4fpH9DoM+d8IH49D76cgAF6Nh1f3d1pAogw7K8KEa7JDZTeaIOcCz
Nt4ejSmZgwOEPuJ3Vgna4glO3fXwpZqmy79irJFHsrv2Bp7CX8wMHMyN86dbhk7vE9rmSHi+ebDD
dhqPaENo1zw9RWcgF+IBkkl0Gm+HSziXJbfdsPv4mOgtZqnilWOPegHB2zRmHF64m31cLZzxYMAJ
BG4jYimm5GKUSIYvbse0A3gA/JKoDcXqJh6SQO3Rd3hUGbgJ5VHV9vCF6OeeM34ZY+UBt40kI1hH
A2kUzhsx76ldcXof4yN9LiGj8L1YICYyIVxVvYmJhb4FkjyXQfrs6l6tn7s8nlo9mD8N4KSzPIOg
pg8w6uItMdtaH1eFKmEgJWNTmH+hqoFG+ZP4RrftUCTgBwVfMHS0a48LBdxWkKGVjnJanXME3HTS
4zH9+kev4BQELZw5VBAvkrRM1DuiVY7ue3Huriwpe0hdwo1AcH0+M/DeNWa+NBTihxCiVTMIu7DA
5mO46rwjpz++fOh8N0KUVgUOjaFtrDqIwTbNMTRf4U9xuQjXBcEWwq7ybU95rsRuScj/hFEClAfn
wEIIKPQf4ydWTwIf/ZfiWWyDUk4HIbm/HYDK+R2cD6htE8CwuWClk/AwrOJzZGMDK4xgR3DVfzaP
xy6cCBH9l8XmXRhkClMAdoS4KwuTR6FSi6f/2w1PBISLL1aQm4xtB+3pRcSbeNJqFhZL1gtslYnc
tj/z0TzbhtD26HoLN7YW5MPinYdJw5E4WZ7Y7CgMjYR5A1odDHKrs/Bk45UOQJImcKNhAP6azi+X
yh04YEcrdZo74lrN6XRN8JDflahTCuouoa6+JsYPi9VRhfG9GMoEoRpNDmPYCaX8lA3+PJvLv897
za6YRxH8kis6v3nFTwVit9aXis+u1b/NgQrWH4R03ep9ja7ZV7mrNhC1L8qxe2Sz0b2/148PXkrl
iJpmQYg1cehgrUdhLN10cQuGlfT4j7I0VcPKIbe8Gm/E/HMEouasgYo7nIsv4hLQvIvIjfSyIMjq
NZ7iAM0+LejOPIkq0hgaBI50sqIBt12o6CMOHcWJFyGSe7ZJwWtBVFcEbVLfh/1EJbjYNaFlTK2S
kd8rrdkHy5ef8V+3h2gG2eUNBY7820M57LQWEkzMqceZhx5rxlbilE17/BI/GLQeiUvccqQDhaPI
EOSNJ54GG2BBH/yBEN38GWxfECd+Y3u0E2YrnPYfeVtfM2gHqFPY7GKowRKS1IGZ2L3MJHSvEB9w
UcKZhLCNr2rLqT6GOJMdKFmhRD5gtGKnpyJeHMNksuHlC2MRweYFlut3+i8dNINqjjEQW0LC2At2
UN/SiM3DTMEbD5lBIK/QI2CoDrGTnQda8h+uAVFmEc/MMMla+/P9AoFmpzwivheKEC7WqGQ+4SOW
bHK/agfEgIvSDnf6IIOjVvDlabMo3LsebVvhlFDQufrkhN7xgVTsEbUnDJLEqcSdPgHRRrr26I/P
Cw1T9ZkA2oFuNZfs7/lHu2IxJPQTGVuhF175CyTqVUj0i5syDg+ksfHk0hEa1dTyyXA+GHvpJK3T
E6TVFt1n5VTPJTlwC9YKYKg7ffGCiTercwc2zs1hz/D5QDiwNUTRgjINwVyi03fjdUksFnxOW7mz
9F63CGKfQYIUXN1rMDWDcszx2wUfmhH3dmKRtCdUl5VKRMjW82Accbjvt8mdjlv9lb/gG0/ggLyO
t5XymcDroOoz2kRrAIYjs85TpEd3WPPLmi/hF1QuQuxJR7IPUg1bCRg1g6eBQpRPh7CaDnjz2cH5
I0BuZZL52XNP8gm1iX6G9jjeQN5KHhI1gtaXHBgDfs6TrSiHyz5fq2fuJGZB+ke2wTIkmBNaQc7m
EBXDnb3leMPdXx0/y+xQnKR9seKb4ZbiFlV/uLHF0B+dXhcmfhjZ3kA83m1W0l69ryVQ+oFl/Dae
R0SCMY6AaeTH27p+jMRxIF1B0sBkCDtrv/Iv9CXrESo/dk1g17D+Adav0KGfsI42rDvYf7yZxxj+
WAA0a6J8fM0DxVAfnxxRD7sdgX8EHD7xFzHPy9FcQ++cOt995Ohg/4R3gqs49ZIgCnWMwPpZsv6B
HxRo0vz5DMI1r09mnSAGh/t8vDCvt10EKKyyGnUYT0BPYGojGFnPOZ9k5gzNaaCdq1f2WsrVynnI
zUV9fS1ED6NcNJhge5kOeUanz93EdhnRRMy+CT4ldg+r4Wds2vVPq3JiAbGrbPJFWGY/ozTZxnYM
Owk0Ena7GciEpi4hQ1/NDRRxRNoNE8Rs/ENTNRLB03PyNbpVZUytLriNJ+2wzXL/7eWc4m+32jcK
32mPAtgzYTiqM1zZ3pEjVV4CkPdUljGrmdktKE/PHVjcmJvtZcvrioWv5n66uf4h7YQsMj8bXB0f
6CF4MQEmC6NYDtSHJY1ZydiuuZEgqeL1EIxq+8lGrUXfeWq/Yc9IOgJQhm2HXj+hzzJtoLks81VK
CyiF3WgLMD9929ErY8JF6l7oy2bQx4uSEsT8xhIBe3HE3qyIF2d1O6wUsUSfiHTAYav9aoAFu8ar
V8qfrhPTR/xS6f77v/23//k/frr/Hj7em/erD9/Zv2VNunlHWV39578rivbv/5b/6+3T3//8d0M3
dM2yDE1TZHOsGJZp8Pc/34j0QvHu/xHlpaVVLYImsm7mrRPDREoQdq8r4kqKwNzjtQTg956LhYl4
5MeZk4uK4ibnMvJpdXLJ74h2rWYQtlaX3z16rJkKxrEZ0nUOjjmRGgi5fsKLZsNPqAOUqNwob+cD
X77ZfNop0ruKTvXljNbAwbuf2NwKsV23ZoIFZvpEKwDUaFJscFYTTWcF69CVllrkNJc+8RCotrf5
hnKnuWkdwB66YRzQHJ7BCyEW73sNsVa89OcO7Z1hN+JR/q2duVSv+2YDOX51Cb30/lqquceTAbft
/3+NR/r/8xqbymg8MkeWym/+72s8kipVtTqV7BeQDmhX3TxP7RESkK3K+lnIguEuJMn0Q+TIG+YT
axWiQGoIpKw0IcTv8ykbfOVJxnlRe/wjMoZG8xfhmi1uqbXdV16G5aHQRYB8cV6I4p5LJCF53kFk
g/dujUn6qjNn0RYnI5JjLLYR2hqucLoppgpEZhTWsKM4TbUpwPgo62y/O69qbUqxDGLWayk5mMW0
Z7OseYbsVfG8DDb5/C1GXambfIyF9fTGC22yglVLicymUGfhS96HwieSNTyylLEf6TFNXOSj5DYp
YD6Bdh3mm/Z+25j97oOURvcRQ0HKHMV+Vvj5OcZYCAEyJspb9VT6wMANRi5TRlXuBXhwrEkbSomz
X6qb2QUyHkrEZqBWX7YUknnJutzp+fNXBFEmWb3/F2Hn1ds4sq3RXyRAObzaEpOC7W7nF8F2t3LO
8q+/a7FmcOacO5iBYEuiyGKxwg7fTsPo/Pn0Wrz8InPJ7dPz6qlYxxkNg2uTtUK1mBr+xWQNQF0x
q/V3ufu6+I14irjSHszihydEDlTwBdFjn8DklGD5nD2tSFKB8fZ2+zJY3pCODIS7kVaH3dcM/PSG
JOPU56BOX3fNZK+x5kGTO69ZoVeBdhVA/nblLvEby2qyW4FWFTOA8EY6/2zdTx4+Xo+fxFbP75rN
qPTrX9Zl4++2frNUaxXrtWKzWf2fZVlvrIr15ukbx63X+vvZHP3I6/NBIyri0Ntsv887Jwwj/dVN
GcFsEU2St8kS6ToblNunB3CHf+5OqVb5l/74+19J0apxOJdXbBMiehdjXJ4AT3EfKN3BOD9wB2KZ
D7NjsdMcIZYCojyMkyrYKB5DRBvgz0YUI7L0pnRbvf9dqESXZnTqDo1bw4gMnlIZ7PsnJHT0+xO+
vUci03rn0WZ1m10fcocYvC1O99+kQpndFsoJaiNQXmfc6OwIYjreEXqF43eTmx2v1OOk3lhMKB3B
uZWHVlbA6onKc0MSFJSIervycI62VDECvfmO5veYQFmpV/O+zxbZ8hJdu1tAxqdrsssqD8uoBpD/
vk/ABkbkEpmSpJRMt6jvrcjk643f5V4XV9XsjBEC51qEEiT3uNmAuDbSwr21KQ5Pa/KfVH7N22jW
lA7FYaGddc8kqWzdPtWj0+8ZVdRS4gUIMl1WUtbUgcxDy/Sf57D691PYrNbLtVazVqv+DzdZVL7X
39ctSwqXEjzUsXdN2gYRv6JBVntNmOMxgw6lZXqDkJghx10o6EbEyjCpTzvrR8Y3qyZ1crhSkbfY
w06Kord9wLr6/V7KaqN6/X32hApI5YpJhPj0z/0v/e2WaJWadL5RrrQqtf9egrvterOdTYqXxwnx
5bidsZO7UKPhOEHSHEZ1LP64QE5gjdQFaPVKv1q9f+lB8+82wV968D8juD4dDo3VjB4gGV9w78HQ
Ub1dxoQ4VJC3ru0FtqjtzQtFyDbTWzLxb2NA/X/uQ6v1//pQK5bLDEKxUW+UKsXSf4/C7HJeH78r
+1wmmBBDiAdLmYpnvcIruQVxiSVqqoP1rjpo9U4kecZvf0yEfHeSNkllj2h9uVJn+tQm4Hn/3OhW
iXu4iQgM2bWvz8XO/kcrWvfBVptm9GvPB0ucSfCsJYFLRpAoSnC/1oyO5RThcvyOhamKOLRd3SK6
laudE4W5sBjgG/ywKsXMR4X8QrvHIv5zU0J6at8JmtT+9HPf/io9LMmGgQF6HJNOBYD1SlXNdM/z
YIPOykvY5u20CaeJSGeHzMtczsWS4tLmXwa02nDE/lvKqhUrFUStWqtWLzZyKewvpG04r692k9n0
8ggQhIgemxeikFwhXJqfFj1zvB6iazZ8n6XXZWfVo7Yvr2pMDLKFCAjErJEKdpFueiuKS04H6GGb
3phQE8sB1LNNr4y2XM7KmKSKmKLWySSmyli6JxBxD740iSltGyOCJdaS5R58Nu/ENtljxd9yViMl
UJA/Yu+aPxbx+nNGBc/K2z7Z8nMtrXcm8ZbPKkTrzvA3S3MXrV4LyfBpku6i+lORQINGj6LE8dXS
NhRLKHInrGSHaMbj5Q5z2e71EJXjScoPPUpLp7NemZOwsWUT0tw234voCT6ubjvF7Jq17jaMxHiA
6ST/P+M3juA7QEG1dPhALaW7JrkcVyjAZA8ga109r25Onoa09QV+kZUzHhO4yN5PMJpTAiMmfQaf
YN+TeBkddJDA1lXjKSyNTsgc5S9LmDL18UbzN8rjm1wj2LxishMQU3F8Iv1mwkldOMI4I51IcvrE
nTrZ9qfEIa+IIjmS2+ZK8CC5y7dYXmod6isO8KeNy6R6q2WIT70SmRrFoebpNZqnxRa54uZpJcah
wcKq8JGMbIJZJR6nJK3ILlkpPpJZp0SqrSWVxHF4wa3Y/x6f8+5v4ArL3jka8/NqFE7fdErxYXI7
TVv9GbkE8wY2JOj+jqfpYrQnI/2e8/Fr5EaFp0tmo/7hy/NND5bk9WnEhf6Ve4fuTemPvdrg8rOP
CC7obEAPp9iZ8KEkf+Op66cDeVbgnOTKJK3+U/h1yO+75EjKfnt8zp++Fpcy6Lpu0n2S5ZHzBTf3
DpufFjfJFLPzk6fjSJTgutYhyWVnHNcw8nTArNr+tMFRt4MDdd6NxtOGzy9VHnSZ1r8ogvB1em7F
2FJNUPSf12Vk1kQ9hsyI5OubaAqcQQal/vbnOc+2UksJ000KEdGw7JVChBxHHhdTh/0zuS2X/z/X
gTrUyvVGrVmulWv1/xF85sd9/bwens4IYteYGn/Z6asYU1+MChfFeMcfUDJ7x11EfiPiyTy6z4a/
qQmZLNiElMDoFQ04YyuxnYjN+qJ2fDbBUh7NwMogOWSGqWZ1wlWJ5iYFjXlRzVdTJJwVtKSBK2AZ
595DSg3UTjMrEYRKnVYAyQumw1O3STYVaG4+/oXnY0SapqjBTKw+NS1S54P/4+zw6eTtkgYLYsjS
MD37kUmdsq79C68j680l9M3C9d2FdczPJrMFPjZAVtQ3ZTrxegezIivqJnF+x2RF9fCQ1fBSY9le
MtfQtmeydtNnlqPNxzxdfSzT06jwfv0qsZjdQUsCsYasxBOfWWHZ5KPQX6ZlnLDWUQuSR9qd+Put
ltagDpJA8vjGSP1xKyWnG7RiFtcgpC4FaB9O3UWIJ8LZi0vicLzpF2NQRz479PVOte+Cqf+Lol7/
Ww7ylzWijvkXDtI87v5YIxLwegzZZ/5gXdlRCRf4IlpRyhO37OqzycMbJCxdu5N+tp7c0A5zI8Z4
VyNNF2gJRKdCnvIxUf0s/Gpv0ZlG+Aou4v2n5HESV1j924ScAKz9YizRP4F//stT1cp/xxdr9VKp
1Gi1iq2yv//lqSbzWrk1Ox3Pj/KE7686KH186JWiDetwGC+iE4k38RxkmimbNDK12CEjYUXcTEmQ
s+Wxt7H/pTVHKCu1DsgrhQs7aS/xd2IbKzDLBXmi9b90vtT4/7Ka+7ZVqzYaKPblVvG/e7+Yf9e+
q3N6f87ka+SriTc9kGW58Xiw6RXxf72bFjp8gplvyOLuX+snPuSmdCcHQU+WQ72e0YpLwudiJveX
/8/g9IveeOCZJMEhinlFnaJ65lYlgi+PFK+QpBbjb3sTAY93jg8HKlYe7lbtRdRk1rcEn2Db723v
TX1XbJfwPC6RSLQKwbu2a3AgeY/DKjWXFXzHtXf3ypHkhvlek7iz43AGHSLqcR5RcQlfO62n73hL
Ib3tKzVU+B/qMDS/apkJTW11yZ9tVtuzl0AW3MDfWSsmP2cbZZ7cwav4mPjfjMKb2GPO3oykDxrb
POY8ntmTZCJj//0z6W3UK38n61bq5Vaz0qjWG/VcKf3LCtyvz5fh96R+fiTKLAoE1DpPEPzEWVUs
U2KZj6S96w6i2xclbtnz0uZzRmYSBKBDROpP/ivNINf0Zj2pBAQ4PRCGH52zGcWY+PKFX9k5a/YV
95pIOPzA7BNKkMs/SEJ893PtDsklptyxC8FTFJiwpCm6uSo8tMdhJCPNCstlioB0HQEc3PnDJKUs
pqvKn6gClX9yba1YhqvedjRGUGzGyFYprtr5Da6ss1VPgQwRMxc6Z2nlS3mzyEK2h0pgtMCPZaQy
W63zScnLd27P3TzfeyyIlFBSLWZAVd6snLF8vUIuxKZgF6CzhoNehAjXq/MXdgjAUeoTTQdeoAgo
61pxK5IS0zijQacrXx6jjnMzz2wwHzSR+WYY6W0N6uHf+qOYNTBZsikHB4IUs++oxlOt0l1vNYHS
8DgMhJkb8Fiv83XXO7vJfIU7YligJ1X2rt8RJkmoQIq1ewfQ7wR6I5B7N4diZUsMh/1mt1JxnRNs
lYejEbJYsXeLGTFLVZ7BewNtcgX1x2lrPuDmk19F0ksQdspjHPKbeiNzMRO/QuAg90D0L4687a43
53IbcsiQgZH+PsLjEcfBSNmTRUpQklrDdPCNGwCcA7nYnzw2HtiB82jOUIee5kTmwE9NeuVFPtWu
t32mb3aUEWYR8SsjtukRKkIymB2p5XHKC6NWzs50zvT/rE6y1OQnc3Hf5wgT26RTu95ieOdNmctR
4U5q6cxSVZL1Uvka5/els/sOg5o/q02GR1LRsWP5IC94CFZB7YunD3S3mJ3w5Mvv5VIx59IqXbIU
wvocD8iqxd5zsbu2SQqCMysr1R7YgivRU31JlH0aj009mYHCQoRfJdBG2rhD0YBAh1Xpgnf5k1//
jhZdzjbghNgLR9wbLFISUdJ0U4OIDIBn1ZlWbuBOG/ZXvcYdW7gaN+6G7yuaqbKe3DoqQitMMVIF
M/yHx3NYWneecYQGuPYYXgy1HPAjXfE89zU9l2B4F9qXOEgv/GrP6cUsPdMw8s1IOiQpkRdJjWbo
ZyfZlsTwgnjqCTInKdOCHg4D9cjZmmwLgxEs/Uq7pBLsQfdmtDTLD7UwA2ZkdbIpVNWOcq2UE7qG
rJo/meSIlqfckBMXvcsX9XMhuXbDtit3kkKSw43ZZhm6bXqEWE8oCnfk2yEqldA7peNY9nYcP0Qn
osyRYxJ11h2Eeve1Q7KX6BcQ6XxoPw2flKCP9AHST+XtwBSOWRDpCAZM8fNA0FMfQNh7UtALrwKF
YtcWlCStsMLglrtc3goYFlCbUaAL0RYdUzFyn78rbvpNodNXBZ9tFHAlTrXUfcIf2rYKfINTEcy6
x0TR7Nglch6I+Zh/L/wKWrpyariRwk59gLijWs8xi1pWUgLrl581PoAEwObU0uudFmiAvTchkcft
+fRTbaf+RBxnYIOcfXi7xngR5LpQKXVUTjyZr0PlBr/KBCnYaSwksx0neSlgBgJXOVY7AYwssbCA
EHqKyDNY6u4V59m7JgLTdlRj7Tp38sf5KGeazA9M9h0WyxIsxsurzjRMLFGw3M2ptuMqOuvu+IXI
YRtnbbkMWIzvZSbatewNqv2c6XLyF2Dy7tWrXTD28cCk8WiUy3AJoGMxqbbin2ybFHt/fLNzAF0e
+KOv/AwLj5cjBQGXrxd4uiMBDx5V7nZf7lRvww5EMFBAOH2xat0Y4X7ei+V6Z6OeOBEGinE23ryi
0uU3d2Xaog8XhIx6XyClxUMgXLjcnc49N3Lq+MYndccA8mBEwiXJcSv9BObPcOagGy5zJ1gpxXGk
ImVaeywOmEkvXHZxIPHBhJOQclzcKL/1dweAPeVtT/mNnBibCnon++xIWR17EP4X4w3BkkpSFHYk
cpsJsVmXRo3crzw9XxJ8WZx3Gw87WwJdVSKYwnUkNRC5R9iwDJa625sUPkULEM0/XxKqySMsKTb9
yiqd3MNZMxhPFYwIFtiM8ZoY2EQVTltA+MG/5IcMWtIcCLM0nhYepF9b/FVgX1DGWdr4iRzxU/Lc
fJBmQzVZt/A9T5d0SsQDMwCvkx/wVqWZa7aFJM/S+sN4UPiJ5PMfautZw4cC5d2HcTMznxS+L2nr
dYkgc+jJcwJzV0boD+G8k/tKREanu5XgVBNoyURRKoHF30c0pRKQFJ5gMW4S5ItKjr+P8zYBBdmU
vCjTd5wmiPtHTbcg4TgTqTGfrnl1Ueof+SNHqd8R+rv1x11S/qXYv0HSn31W29XHMhoW0FRK3oo2
HntQITJ85aTDya8DLEK5IHSTfC2JSOQydE4IBSP3iRnowNkK6Sb2j9Ihv6/JNSmk4bXgaOHNM6bR
Mlq2pziCoamU0eq2uL404nVaoXTWFa2ilK153/bW6WJgruz947n3nWs1e/Qd8wlPknJEsFxKsbaU
OKF4et8Ae8vjiAiuIsGl0NY0rQFjrXuVuEYYUf1unrYeSmQ1mg1Wz1TW4Jh/IGbABmR76x9JbT28
mwPczdPm3b63GImtqTy1+ra3AFNSzb7QvWWuX4+5rTduxORKQiUSjNjlipYa1YVkA8JnIhukogXl
aDyRPuAd3+unXONC1RLWE0dp9VXfDyNbECyrMRyNePWxIuHBQChrm+5TfHsJDDr08TlJdrhK7O+u
6apDF1D3q3ebDkbfcTx7KTx732mP4K/0O0+RPExU/ERaiI3kT2wHnIWjAHWWNCShbRWVT2WORQEw
Y898oSjSludRUyY7ZYAyD34GvOtefgzBbaogR3xjMQFocj3QJk9MzNdPkuK+jONyis8/qme4v+Cg
rW869/jI4ep0ysqPNW7mavSGpyxARUCC7cq74KDBf3ZjMcJ3hc55Ro6J9sZMHtkzwE4tcCPY1Ohf
+FXoU8AzPGLriSi0HIwKIKh68Clbv9qaGJNt++BTgh4bTI6QlUdwzqdFfxXQsn3PEujy2ym7PJR/
0mt06daHvzjVDhEpIV690z4qpv898D6T14Y7lks3diXcxk7bHS9Tid6/OSAetROiuiS6/unIOafe
yuMnkDcf1QEiYuBpDKRK0MdLPSVnCrNAkH7h+fLQelol5QqY7/bVq1Xwi1xReAZp5S7n+/3b5eGQ
ia3S9lv1kYoQDX6QbgABdtHpOVFaUk7LOS2xNlkN97ouUZtxs0fg/oCMiriSJ7tu48eUyj6H7gFQ
cZdMn8hrCuXZdWuEDvXx9hlQIiqu3+9IB+0Phi9U71uD8BknTWpHJcCMP6b9yvKmNSC3MGcEyBlP
6CrxmKBDImJCQ5Wk2CdTH6oHsiQa50gxMvBc0VPkoy6RUghhQXbCA6rCR6Q3hCelovHLNT68ydFX
uRKHwqzXRlsVDbE+rr4jDz7V3ykwAbeGFxLtjoS/gw3JpRTGDwT9IqrCnhQDiEd6GMYH6ihrF6DQ
E2MgnpITgUFTU0L3+obHKNMdIG1JwRRcfc5j5U8OqXAjFZ7dNm5LsHDWr4Qkn/qEEMVNZ/1KvELS
GhQGgfCPs7ykEg5M8IAmAzsl7fQ0JtvUrjsFlq9SbwoKBBWi6JVMoU1oo1uXH/H02CWHBl+lU076
jJ27SyafBFUSd+FxWmjjdV1Nz29OukvNd6+spte36q8dzU5j321xw5TxLScOFD1xRXCEGqoYXb67
JlidwsxIqoa9JS+/BKLla0+yuT9Qv09XHJQBckj9K4ivaPCeJRwIlTaHnHLEwJ1Qxg0J1AOeNDf8
lmt29M8IGe9/oLdjWoAJxMEYUIitXAL/aftpTaKlIoU6SNpASmkZlG1I1AO0HewzbsULJPo7XvF0
guLYQdi2q1GJxTiMyyMSIEEc3ZyFJ0j6e9iogeQBazuqFzIWu3iIAP/S31Ykgzx9CcbPe0F7cq6S
f4gSSwyVDJ2U+xfGz1Gt57nwscEA3ZOfLJnlJ1vuE3i4vY8REVh3GqhKyT4m+wPjOwMpJk1O+/gD
0xUiBe6SoMfF5yFI4y4l9xqWNby2kXPUwIM2HhTiU4R4BrKTC2mqmipc9c4DWe861YiooRs5N1HA
2bJ9RVuZxN0dmJXp3JR1wjOqvYpSTFHLRVpEVjbpeqChYsozn+P6bxfAnE7VbzFcRKSDcThMo9/g
+Xxy51nW67jKKwIVcnWRo3316Qp3ZV/fHKQxE376c9GO+65H1+nipf54zdfulVh8lobbo8nfgash
UJzmlS7aQ+K7R3y/vk0+Xf3yNeLTX/xUfcSNHPMUnPSJrQ333BK1pbd9sGJV8LDBUKftb/q4GuAq
YkAzZkEGjJylhPfVMqLYG8DeZ54pkHgijt4h569zrpz8oPRXtkfCaWXlqIQM5CrVwlhEQgLnD5h5
I98cOeaPHIPU0NPghgwBCMviBgzOC+YiLAWmpuFRrH327EDK+Uvx9YvKphy7frXelXaQd97970tj
oHwpAL05i31CXGQEHO/6YxixHQtSsVOq7Ewqt55+kmKb5UVawBhgS2uuEHnjroG7bUBOBJ7EuRZg
kUQTBJRCGKUqsrQc7FiZ4n5zRGnFZHQCbOL5xSzJgHuqRuQoz6CM8kdwHW3auouuyR0DshkUAO+1
wZKs6aGKluFiVAi/jlY5GhpUF8zcaOlaiVTeVZzHLy78q0AR5eL2sXsPe3H+R6J7vocjl8SaE0rh
B2oKHrpD6LnMSgrkEjskVzP/B04HwU3IAoXYHYhw+c0TciLJJb4PKRfgur4A4zdyojVJ9o/r+xKl
Wcghh0UziMC+D18lZlXmWZE6HN99bDGCIdL/IWJTr5as7jkddVpN7akg8afAl4uELGpFgho5yTa5
QXb3R4ShvMmnZj9Ct6E22BalKrXo+lFqTyl3oXHRTY2zOu+1iAIqETHlw9itfMA1f5wM49l9deR7
sEOSD7lz/EE6LC7WJuRrPtiktajFKtoyxAwm5mZfJ4zOwRLpAGuRp8hHQiLbm5CtDb/enBx+m81t
y2L0cvO1BUs+7vpqSpdPnEsyXOIhnusYv0QYso/mjvceuceS8yZBkEkGmXO4wmBZZ2g0ikgH9pEy
vAy5YKXWoGfJWJHwYkkCtSGQL4dJ4B5usP1rsPe7xc6IbEf+5P20fcRKj95BOC0f65Q5Z8/tRksy
RSjgynL2rzKSOjnuSBKfd87fSBKCwoD030IjKnWWbXkgKhb2lisBr+fc0rKMTniUl+Fvsxq+5NXo
TfuQy6eVbQblqAVdkaZU4sL7PDVygbsrRitZtvoYXfGgaNHl4AQwTPWIYM2m1VeCbMgoIqvER516
JjV6O/soYbZFsP6BRY91WoDWVaPTwHO4e68Z5SWs2nUUuxaKTQMniMK7wrW6Vqh22MKGiVMCD0WU
McbZIz70wcFjEV+phkehb666PHjNPtq+BquxYgGj9Hr9qkEkZfQNRIMGnzUeaxHVKwA9DhsNWqIq
XSl3nIBJh/uHyZLuSR19hXdE9Wr7gCt0Z3ZFaHeA/CH8OZN+1pBZ41IVwnJEBVFyVvrQBBVRIcpx
rtIx78vUEvaeu1iEhqTBcyR5behhedTi2Qe1SaC7arGV+L56owQyxu3De2nl9nT8QxhsCb6XBf+N
0+jKETxOaLJmH3lObeQsJfAZ9FQvmeHISC1rapB/EJCiSONDBPOfozpGydHH5JIhRMEtKH8I4tGi
MKcjCve63TETrV9inQCCn0CXLLpdfCYIXAqUzyxZalnf6vOHjn4mQZoK3iBFCNOGotrqtvbW3xgd
uuDOcVr/lJzOX8SPqyf5F0YIF7AwvbK7de/C9T77bkQF8qyYj7KbRt5qq0uqDznx+uLgO0A8rmzT
JVbB+5TR8HKm7cFDdjS47hQj/KbPUWCp0k2vr2TLnm2GPydJRuzrwlKXTNfh1uw2JMggUboPW+m5
C8IL5ttI8bHCqyOglMGNavFa7q/BKeUzV0p+iFOKsa5ed4BvYIUH3gTzhC8X6CGibBNCDjirgDLT
4twSeKfuK/6/cpdaOsXDa8P2JIQCSVj/HtVLFUgZunqojz1N8bz/zgdQ7MHxDQbg73iC3h60AfWB
I3ohCjJCNArvk4teQdxlLyUyXYfTiGTxoVlY5EXtVVq5Sja5grHLpSrVnENXGjZ/wl0oVxJRGnNR
3TNUFaDuUPhxNokgxdBqC0GpLpiSl1Seyr+qrkIlbu4yJKVG0p0LdMzuXx68rV1VpMv1kaD4ILKM
GQUENdbY5EXqW370u5CJ103BFHww16GPtsIlgQdjd+1fWYVB9QhAgNuQk758X40YRDeqlVuRzvhB
kWzZa3AlxV+jQl8XmG+IagvxSfhFTyodH8UE0OyYC7eMFIJ5gqAJFalbLX97LkIpzEdiYb/YIwx1
WMV6ulyj+lcDnzNlQ23+6x4VhB0IOrLHq9WP37FPu0JbCTyqeq9OBJ9n0iWPLv0TaRlppMKWKmXs
cVR/amy+VN+UkgUC9q/yhXFavKP6DJcjH/9imKkn7IyDQyCtEF+susW84lfEDVr5RAQV+PsH7mFv
Y9CmHWCjwi9lbum+pMstpCeIa8gt6yPaE4+7HyUjDvCfBONCWgwuc/d5kgBaC+lZDzOWHek3SdUX
1QgLS8hc9dMpcTziRr9MQ3jKgC46J+ihdJqZIjaeBCMI9I4LGCkPuHhBRd4xZIIhM1IIkjwIv79F
ZKbY6W/VD5+/TMUohSjxQ7YTk67qOceJT0ItQRsS+ESKJPzPlhHVIjMVzUkmX6VoJk9d4gxRkaDW
KUlTqQVE4HcQdYBAunrWOQ35BmQ1l9MqBapnI9kIXlSUSkCWVPUfvws7ONlOemBNASly2wcIyoUk
6JsvBXaxy9VxbZB0hC3EODuj16/GeykmtdXHtnK7SUgGOlm3cfYljGlwoMDa6WXSPsxva5/Hc2f5
QHiWnr4oes8zc6LfIGGMjuWb6de6FS3vyC/1XYhJfnOkVEw8/TAfDelet89HtGeF+Q26Anldarmj
WuWPKgnbhz0SJyXaUC2UrC2yfegS9Fj4gQ/x+je9mfdx369QgogMhOh1y/QbAGgabR+m1EzDvoa0
fLDoyHfppoW/U+OBshq7AxldsJR0rBGqXe0aa3oMnheYKB4nmMPw/crtKFpdxLcX0HHK31BsshCT
YUGBCtAgOuZKQiHC4NrAaIndhVDxSlrCBdfr9e7RfoC/BTagVY8B6HAEA7u6SRm8SMOP5kTsXdRE
6Yo3ASRhdc0tH71SWnwnlpzkf329ZoNBF/OvdmLtU4JdddwxymrWD4deA78JLA+cSEU2LCyaeUn7
OdJ+I+cY9jdcWY8LP4XKBK6K2Fm2OCjVMWd4XQNzMJWioleMIphRdHhQw7JDGE/6hy/sJrvXGU4s
YgJYWuntOatg7dO/I9iN/a1OqPIZ+1gdgzfWQdQtdQBBBu+rmT6/v7ZsH6LJ48jY9K5xzNTVqno0
xvpDldE2SMjV0ZAiYKJzxRyPBx0hmvRwyjg7ABpgFr3Wzw12NjyOaU9PLI7ycBrcDtrPHgpdfYG0
0mF5Ip3inS45jZ/MYfNhk+pzvB4ITlRRQmZ35I12T0nPmgAw8z5x3agk3eq9iskOpJPqg9CRyo85
AKd7dppRT66jZrikKqEbUz2wRZ4F2vDVzPW+TTJPq19CUMrGQ4RCBOYi+0YZ8vKsIudPyuv7Rwqk
UHT4EM86JOgmA9yU/1cICd/JFlpHom/l21hyIlWQY6jWQAzyPi1/+x70Gtw7uTUc7RwFXT+gyzBB
cA5peJX69LBPwBMVGnm+gkNgFk3Klst2tVDItGQd0nAZU/3OYzWcDqs5Y25w9JLdyF3HMAVi5+/n
jAh1lCSzeV08FS9xLas4NuixeqcGBPsPkg/3lHwVoO/eguw2lYfNSOsO9hikBrEfKacDfOmuq+h+
vkTEHP9FJMYIjvTj9FhkFZU7+t/UIpfiDqXUUpC41/OJVFTkfudLk8XlHqrHupykO9RRz/bqoPEK
D+tEW4mCS4wIRtiAG/Z1hfV5fv7WNYZl9AGKPKqe24sltxrG3IS7gnVwyyaAgr5R+iJ5rlpxDUzM
ijMiggE/CwCJwIlgxXcECLJwk91ebwO9yh2mXN0c1Wki/FVzoiBVc43PcOnQhK0HI5Wxchv4BeO1
R+oPnhOOHajhh78FNCMmYz8N6lUiNcDr5aP0FYAVthwN6BIm6Qq2cSmB4Lc7epKWvqQDbDSadRtq
rJY0BnMwtCX/3S3pdRIW4ZoNG9gR0Z1KANIWx3jEuKVx98ebSOSQQm1EieEKiXpPVbjk9NPJcN40
HOsoiY9+rFO/kxUgen2wCnciUToL6QMkOrnGWiyQ71NNcCY4Z2FIwoDh+RPMw8CeOtvoPiYB5D1Y
kNOTkJWPjIvSx76DEQD6iqVABkB0Rkr6/FtC5vGEmAJN5VxEPlIhS4iuIXp2NNJFP9cOMJMu+vgl
98/o7YW0RQIgvZTxXaahBijU4rX0U7Yg0XawHKDWV+ur8FWJdgzK9bmE4ZZlzFq9flT472JukWCk
CNi8HNSz5eDU8z1ALA6lCLDfDyxAjOojTdPDGEcuL61SWMibhD+XCHOdlb4cO0GeCpuKAlnd/UO1
c+0XXo7cyJuSlruCqTs3xGMsoas5qAzLc1V7rXiQm8otNM0/2xU7lDv41bl2/+EE5VsCDBDBIG2O
5AZuGf/CxLW+RAjdQMCF8j+w6pwlsagACOVGMllN+K7l8YDcNlwA7MdGpmoPJgcx9lKXAiJQDxG5
YHpRC1Kq338pw/kSC8DE96Xs73c08y/PUR5eg80I8Evk/FUqqWyrOqqIGhxl8xAQv5RQqaXPJUhY
ADC07NzPgZFUfIuYBXHog1yW4vKjLVYfc4L4qKFUv3xtq6o/QaTfdJavQ4xFNqJtllDdRQviKTIr
JVeJCAaQA0KtYmTAHxUljwSidqqc5qPLwSZEbeXYo/9zTQ2MUiZHFhlUEN185Q2ChoUPlKef61cf
QrItm5NnoLq8Bzhi3wJKUuOUH8HVEHbJy5op+Cr+XhN8t3nr6hPQSnNPAeoHx3rrs0/wPhi/ILTt
cq8b0hVCk7Q+KCipRp8TwipJlbogF3MZKZqsDyBTa5jcKVl9+jh8V/J+KPHbN0+rhCzGRz0j0iXQ
rx2TBWrzykB/Yc98MT/LCaRCPwgVjj3QqS8jTGoqRCDxZbwVyq/qdPKjAo+q0gwvZWaPiMxTcBfV
Gef5NJJFyiivMEMFfc8u/3SqwqjkWmI6qZMlVudtMumRuVJ36D9egAZnxkcycCbKCxeLBd5is986
lE34r0+GBwllKLzN3ol0ynUQA2eczuEv5+6Qj4fv8lwtFK6hFrJ96x0YWM1VTVmDh5ZGx6UC/KRW
qLe3zF5Eq/mKhwXPg57IGBWxa+zJ4C4c1Pw6jVT+fb6AgukKATg4A/48R7uR+oXa3GQQUAI0S5qn
FcEX9dwpnNqgqj1FNZedy6fqmgpigGOqr76roqjE5YACPdWWozakLgR2nSMCqmGOrVtxnwewuL7/
RADqj8sDptYGOf9eDggMAc8mEKZd7Mh6paSHR+U+ZM1EGULgQWX2hP5lieiwfCiNjKHDXPmXHgQN
UEKxLsf7+ZT74PQJKl33FbigLwllbO9aKjYQMJ1bZ4A1OG/hTqM12pcco0iufcIy9OfjwLRNOqmO
aoj+fLp96aK1elU7MKxu3UGm7rfwqJIpbF59D25tf7q0Byc0JXBF4PHHdnTNkHCVDxS9JYky6hCj
AJejdJ2+w7JH7S1IPsjgiEDQUOinUpE82oO5lzTcVo4rkfZVU7ZHYCZ9RLQzjA6lbY+RV7+l/W+r
N4UXVZgIu0aXozo34P60Q+kRRpMTu5zUpaY1kXjTHLfnwie4uV+IgqUt7aJy/e9k3zf0roa1CYsp
k7XsaPzU9kQanIVVxAGNQoifYJJYi6TZ/SfI0EC6FmQ2rk6kaMf8BgooC4BQPFbbCzYKBIT1SUhu
7V2qF5aV9N+GpPN+0uNnyoI3REK9+UJ6sJzqBVRYS4s7ytc3PwMV2QkRbKELvsosZoMJsU2UCgUB
cp0HyinJHSPespA+L59aNcyxSnGXJcKoXNSqlyo1p2iLI9oi1Y3cWZJlakt1juSryFb5+lDM8zwl
K3wzoaa6dCmWKCrqyozRBiPxskMGKebQcBMTuKLCc8yXXmmlxxUlCBWjNfZUkFmL9EabzuRXPSt2
9HW74thdJ+THVaj0d6L9Ff2y+OE+pnTLDPlce3WFHFgwZR5EEAAhgt1YRM+jITaKlytSejELj5ud
YOEYCV2XXuJyHn+E+AIdzxWOwi8u8v0oHw36vLtzDYFaQAd1XcC9KCdWzqCES3TE+b085BMuBXLF
lH/K8qlMFX3/gA1z2n9e56iwaF/JMJ/bE+Ygy0ExaqLSaa0dv2ll0SwnNtyEiolVoteR8hrDbgGi
WiZMR7L6PZLcBkgvBLy5KEo5pir1DIi04V2klmHh8gmsD6ooZ6GkUw0yvIVt6TMmcW7eHUlVChpY
wPBRhnI3YlbYj0qOEm4+vKVG6PprITaZOs2ERSi2L4jIjw/HnsBqpaMRg/Tc3GiP39v0Efe6JYLN
5tlbNjI5hPxBnzzy0y4Ga0DQsNjDgnfQlJ7CfnG8NV7M083z8KfYu/ZN1TvDQ5mFVyC6O6FKSbyO
Fjq9+NL7THFCV7f6z3kP9RabwBDCv0yJLHy93lOACcZ2uamyfYH5KFWtzGS6HbeRbi5Cqb4CL4Qn
YkPEjeO3BUJkIopCSlt4tiWgciJ/CWnzABPFP5UOPavWmXzq9rHpVMj93frQvexUQ8tdUlkgrvV1
Q2v05xgmFPQumAxQW+u4b82p14CrHjOa6Xuo+CFcu4NAYdu7l1AF6QWwAIxNvVaXGUhl3s99vwKN
O9zpGDFOWq+nXsFgj0cjVFrkVENZmj83+5L8cnx51ZlfKk9Ux6MabglSSchzcvnhwNU6xVTfLpZ8
VmP4cxNPbbTEndJ1qRFDM6EeBHw7tycfE+w139qvnl1Heazh5Mc2XxmkaEd+UUTaszQsuYSqngtJ
wT9Nh7kQeFbLqSizSFHYW5eFbmiKqyCabbPzEUsNdxanIOejMqzwgJ4YviNhArXI1D2y+PQ/NoRf
4s2HrnIfebDT4b3pcCn4IiBax+XNJVfjsYrRudfCq+I0WHWoJpsvbaEXl/j8bfajlmkyn9+zedgg
7IIzDrGYFpL93Rrgr8KYrNuHQYWLm0ifXtqMlD+30VqDTx7UpvHVIDcqvhfSSVZGUMWjFtCXtLN4
KpGdulMj4RtjWyE0c2uYKhlpkN2woplurXBDxD7S3haXf/LEsDOvDLu2F12t8vFD3HLHGGROsZ90
+9iKFz/c0OVoRRh6OVrwX7ENAQ464pQhzgLG4oKil+2xXcc6qPQ14URlq6DyYIbOQR4dDv/zqkEH
vW35UWlri/4la1lEl89SG3YD1jVm4yrxKgMq6Dn5skSlQORg6gNI3hoMqPSQYurkfV7x6ItOifyb
WKazZbR5D9GBZFcrIgMf4urnjsRCN8YKUkGOoTWJ2oxx3JlLG7M0319ICos24QVrkGqydxaTYiI0
tsMa6f9Zp9ydZbOMtCnOw6F/6M+yKXqIV8461NWIy9rJO7u4/JlrJ/0cVbuQgcUPHlJl4X9nluli
VuyqvHjbAma9K8a9ebTioundtYtK4wd8yPo6QXPh06Y/4TKbyGMg+7MLJTZvmk3KdlABbftEzrFV
9eaMKW/dW9VvTfVPvv7bJc5g8+cCGdyOg81v0sRsOw+TbHdsc/GIChDj0eo31Zq5KenyEevIBkdi
/fGyT9WpwqxdOHWEFigCWdg8rX4X2sWXNt4BRzJw7hcPxUKX1XktdElYNzn359SVBTsmHxB5W6ZU
qb2dnJPtOiFx0mX25R23+BuTJzmaU3DiWvqcdEjiWWsfyt31sr+rkrb7ShBRQiZ/zjrUb5PrzXT4
uFt+cpfdOZm2ebD5tkNC/OndkmS28y7PSMnbTf12Cc8kaGmTFe6ndxRAiM506qHWfF6dktJ9ed6n
klDTlN+V++mmM9kvb6enX+Rfv/SWL/UOSZdQFInZ71YHhZ5APcJzbpMu9Ao9fQa2/EaADKnB+IkU
ZpW0OsCxfUBCEJQnYJjemRQ/4jE9/UQNoPl+85JcLOdY7j3aLd2L2fi7XvD4xg/QvMi5rodQdYAo
D3Bfum+RmGONwG7MwxXf0+mLohUaGgJ9T59TxftWzxicEhf6HVMBPq+DRkprqAGqt3jXJ02qZBCC
HuJ5hIzWpJYlmSMJ0TnDs4LyUB5gfqdhw5IYiG7lUetD+dr26X0o72uwkBd4zLgkiqefG+REtbaZ
LrKEhjBqRboJ4eEDqcjJYdjPvWYhRFZ44JjtNX5tEyKeutUfDoDW/7pGFh6/dG/AQIl2GLBNHuv0
izqb+G54TwetbPu4C9ChfcLNfH6SZHmF1I7BbThLk34Y1ULPcyv3dH0wLN5eGtSrpwM23RyU3vZd
aKUW9SM31949o3v8dY2vMspKD65FTA7mFl8b9zPgtWNXM/yiT3rG8Z02+VY6vkPV/iRvEr8mjfvx
3bGLkapxH9A4To5nv89J3ooNU4hqOCCO/tjlEspMJXxmo6iug+Dpe4O6DlmgUsuEAu18AcrjvsOB
HhJb4BU+LPpHhk6cw3wrDBENHxMCxExVkI9Y30OO6p/RZPukRMY84r72TJZPiR9BPrB/Titr0srq
RHj1HEv1ScM3XCwVyko41kGxvLJcT2/ulBDJtmZdeFYhGr/k5zxeuXKN7Qav6BYLd8cPNkWkF2ro
+OXfYrQrDZMurRdXUhf+maKQMPu6+aTqrSqZCv8nScBu22ou1rXzmaRS4sm6ca96R8KYwfP+jApV
ZQkKbfDSC7FNzactarDGKKHFw6Po/gEdQtVEhzLtQpq1Jnm0l6qzKrIv4d6Ap6L4GJVoE+X/I+w8
l9Pqmm57RVSRNrD/ghBBCOX4h7Jkk3OGqz9jrGWf158el10qJYRghxW655w9m5xyQ5Klvslow08l
22NeKuLRpiIncGITE6syRS7FMqUHaMMFbtA5dZeEaDuCTIQPGLGwd1KZIp6ixsqc83AZJEhGvEbD
bJ1ARgRhhClCZf4ckw9lCjjfm5v2oNMnPxR5D9qjHyIaBqP+uxhSxGfMMkSbAo+vLAyxERBUmlSz
AJelh7irG3oZSnhyii32YBY0bDRlVjZM11YsnLyE5nRrUi6zNiNM65aywLCSbqH6V1j8J0ye+zTn
CpQm9y9o8SPzYJlnTCzN7YroJwftLVrcCaSS0YRHk9RnA4AnSZ8cxROy7YYbRNywTwaqZt7pk4Yf
QnNF+KcCocTJHAhsDZj+dU4PKMWyas3O9UK/DFRnkqMVj4yUcez+forM24YTxctxMxt+ojFL3VDi
V6USvtTdHRD8lvKaBYFKLDeSessRLC4u9kQVhCmD2olaTadocBlCfgM47/B0oDlAPWkL9yxcFLV0
HS8jLD8QqJyaNGcjJJj+EODfsTonLNp/Nz4o/teS8v/OqS+WM9lksJ1klljOmO9DBjXg5r1tNAJW
JLvEPmlN/Zx3WVHrkcxHwaIDlECNYaRizivnZ9qY0OQYhRPRMSEvTiKIvv5+wOkf/U9+WwS++J/g
U7Y+DA8cMEpbbLIEs7yM4gJ+mNg7xCJTJYwhipUnwVebOwTsWJEsid0kdcVD8wuMbjjxn8R4I/NZ
qjmoV/c6NsVnmsApiWBeMPmCkkTpCXl8TMR1z6hgJxay4zOcI4qwdiVFEHHGcKxI4I4xZFud8L+s
Ryp/XBIxZ8uXS8V8LlfRUeg314pBfrQ6HbPbA4vxnsVF1X4Wm0iwE3iveGrtXX84qxXbh2fWOjK7
jZgks5kU0k+uQfj4oBVsAIskXvLPAmbebFLXdhHQ2aTm8JAnJ1EsfmAKiV1ETah1EmAInGWecDdP
3D259CfDalqcEokHPP99DhI9bPx9POT+6Nvx2xXQm+W3K1DslZazSYL3ihSUKvD17foB6IZ746x3
eufwgqHDHDvUP977z3Zuv725B/fbmw8zk3khk+fNlQusX9cMxISWhw47cTIFCtQ5swdo2hRnvCiX
AzWPFiI+zzr0wqNbZu8pbQ6e/YtbTqmefw8yBJhIcdNJmH8W7cBLCFBE3ZoopIh83IhCbRA9NbbN
7JuPjj9OfFdI4O4gnAGEANwvxIEioVkqVNM11Pj8w2RZN63JoUauzBOcInnYpONd5JGOAFtUA7Ex
CVV5w2nkE9yyXBtNt0YkTsO6q2QIqVp4CBHAEFwRWVGpbmSdfDfMi5FJr34g+jowUkzE/GcFT9Ia
fX1YDSb+fsMKGBf+KYYopng6VpJcMVf5YmmYTs+TxTFb9I65dBAsgHsWgPTFKzdA+WVCgkrAQmUK
I00IEwizrJBE5TkdbsUW6UwM+i2krVC9wNbvTwUWygIzyvuQsnu6XFIAwQXNvhkoeN/cld3NiFRf
FM5hdjV+UV64Q6Msk7juEwdABDJ+zYhVbFjhqmzaTc57PfmxAN6lSQ3tYq+HN8C9sFKI5AVg5yCm
k7bDRSnk5gd9kYIbm4UEwB+MAqrjCrSpuzKEATT6UDU1aENvXi+AkXocu2g4kcT15Jp6vB6YiTV5
gbr4MBBQ3UKJFux5jAZmBFT5ugiyV63SsFQiWhnF5TcCtCKtsvSW5PvIkhmzpoI8hmqne5fxdWvC
QbkwRTer5IolLWDEyp8GZETulNNXC4vxHfAuonvi52bpyWDP4LP0FIPQMB/RZDcQQ2CTz3o4qy8v
s7jzYTHKMiihcGyqhBtBNHi5aA7K4i9VzC5NomAuM74+VAcXRtikbkTOljFLvxOF/yBWJ4Y2oZBb
c6OffAwbcwrtdZAwXsZWALsADtSMr/A4ePFBoXRe+qpSVxYWInpNqoJsjJlVAOncvAooZykdpRaT
mVdGTSviWK5nvh3Q2M6pX1LaZwwUign4CzgmCkaBZwWiEUZx+LgJCTnTlpIgiCDSQQYEC+8qv8wI
ZX/zZcD63gQ3z1R1HG7HjE7raY1MBZdc8elMfWFok30R2CDj4aTT1uqDxAPEgDxEEQJ53BXJLEHL
h7N7+L5/onste8e4DkD2QOuUwO0KkowuOW+ZS6/19ICzmFmxqucl6wuXygdKdWURfte5I/8+6iua
G7wkj2YiUfGspLlAUDB58ZWiaIKOIS4wH6kR1c+ECz6YAzCicnWKnKn5va9tSOGagM1W39YS7dyD
C3ORduTcQHQqSP7Ux9H14InAQrMCa5KgDqIlk4CqNlC/SAjkZzAhMk9yIxpzKVGT/4rCNPkyVSUG
IJihKKAxNDRm8TD8jTflEc0lDpgNc0XWpP5YgxNrjCiytb5MtFvjrR03VoaC2HeIjts7JkekTNbI
v/eZYSe0DMNA1ovOKsylKtUTdIxCiEMCTTNU76sDG6MV4qWjchhOmtHbKlAC6zZmGazCnayp+aXY
hhiAY7p3ZpnfkTCDKYF7AXJdhqRYVbvWIqsZrqdGvHucXGLoH9bYIDny1BVCFhGhlPojNB8sppfr
x8k9SRvLKyZnXDtNz2RJs3U8OsPd8vBWdUaPkz/LVcvgcTFsjU7cN6EST1SYTdxvEURwCwIaYFYk
coKJCOUYmtsgkTNwPbOrebFE39d9M699AMJVUlhimH8g/zigiZD5i1mSIghBaIm9KHD3J2eOJRvr
vtRJisqe/gNB1a8nB+IpBtX6MsnX4tqVAgY54BzLizr1xCEn0GAwuXAGONq9yLR/5HJ7QeMH/W8O
1d6Tk6LwWHlafgqw+A9OoPC9Tjt6U32e45LrEoaNH+RxCbd9rh4+O7r+ZLmzHpHH5TPRfR0hgh2E
Ri16lzkwUf3UR2wXrk3CuH4QKIbMTK3d6oAcGr79QVxXhYRLklXwCRr1czMhTQzxdrh5Rudx1PvS
vpVbhqO/giDUKuqY26efVqBWSFH0w1Keg54H4jLK8OSh/VD1IwNoNIgUhA8EpcwnJ/X+VU2bibkb
jQZC/wvAHIy/rFkc13HD8kgc51ZPOMa1xp0yXFT3xvI610R3aZMhk0jLQsSyI2o+RuUfCVx1LXmG
3uDGdd8kz9uniWi4H3WPBNq972bIrdBjRF8VHYi8/k46CHf6/IQF46fGFjcRjXMEG8xtNFNRoqYM
Tj2XcMO2degOuOLai3hdPC9zJDXFbnO5S3yolAr6ER/yoqmNrq4YO1o/iu2sX71iSPYedkzp0c0I
63LDPLdBYbu0VamDw7kB82zNUuNcxB94CezCUsJF1duFhtefcWE7tDFt+oWzGAwoU7B+0nOJuIvD
zYGnlI4GpRyml0PDoZ9bQRhBSpKtSzas8Cpwf999u/mnxyF9Pe3M+hi18DNeeq635RtBHg+RK8sq
XPTYeGNuM39NbrAtZzJ4IGoSfbEtXlf+FAaCjM2B847KGrcPd3jcWkPws26tkHNuWTdL4aUd1/+b
RI5FJ5wuRiT/N1Hwpr40BJYGlSonvFnWuDo7mRYMfSfNrn/EdtDKV4c6sRaf3i+XktJ7DmMB3DJv
i7xwGXM+nWV8DaOlDdY/RCP8JasIGp9sxNYuMS4qiybeSE4+9jRHu9f3l32zK4IGV95R7zTzAAh3
0UR2wjKug9Kwg6wd4Bk1fEC/I2AdcGee55hwOYtLhwfrSVWudSLyLztsg7ywDnW21TsP0Q/lkdNX
1h//VcoSBzSVlv7d4Cxu+KrvPYZlylpfeTKm942Ur2pG4z40vo6Ipmum66XAqvWBRlzmKWOmYVzy
MFlnfCovMJAvsMcsL3dkBCpvvdYUuiN6YcEJi8IpQINOJ0Pt9c3hPo+XoNqCqGZUG6yq0CUrWP91
dOWjgvVCAZH3yjvB/W772IyYINx3BjMoIupJrT2RhxPIW/W6bnEcRKfmKWoqRGXUIMdhph9FOWiC
feUt7oS/9DZRdWOC4jkpXzL+WCEYlwUM2Nic7pT6IGw6e7L9Y19Ah26uVAKylyGNS5+shjI50ZRF
yj1qq6wRsupoTFBjpIDII9giKvl37Y2rLhfksdJedPP1/UPKYTOsyZxUaPQaJ04tyoMGzQN4qKYG
5k5S2gNM/2iBpjcMpVD0d9f8wgRKbX2l1WuFCq8SEKwaPaU1mXdLIY14XIMtYIz5vyjFqrWi4EY9
njlUJIaV+JHa5GqCpiQ8FGLzqxAquU2FFw6SsaclKRfHEBLoNXmxgGTxIv0WTCXqq1fRSKBa+tkS
TxBclZqwwaKLdUtqiwFHLH2u8lXoOsoIuc5KeZQPEq29l4WhrlAWkImcqVbeXvl+mWvLjCa3fp12
p91xd/VTSuip+gzzxVhJNSKxL4ajNVyPYUco4At6d7ULAj3mNgXP7UelNbw5X9EQ8cJFyugLGI2b
pcCLpmjBad7ZpgNjmHdhb3CzxWyxkyOQcEo7ZTcEyKwYCR23+26nTtsy+ut4491RLOGPsnfFuI7s
oESi9c7rvINmzFXOTcl5e8aSEyTfpS/H1AMw51+2l8W7LdOSHfvd6MRoJgO1RGjPR0o7dCezy/Ua
kMTpt8cNkyggRAITvAEOFRwpdbJkzXT98O3cCYp3S8yxQfowh5lfHhlxAVaJSXoJF5QigkPvtYM/
aD2QIBRJlVRxqFbINfBN5y9zKsf8romPlkFC1epRFE440DRCmV/RMtkX3F1WV7yGH4gQ0YyoE6FN
b4BoSm+ObOvorHwM04AiCMelegUfMfPeX5Vu1aYAYj7xzkxKv3rHPSY5AWtxTfI0PnIal256O6rg
YNp5EtLhBw65QdslZZHap0dNE5kD08eqTM1UKGRuZrrmx7RvvjHULSKa8QzLTzyLV42yZMbqkRcq
UZcRgCmKV0QNoxONBzBh4HpYakIMFOnTqdJg/OxEnTBtldYVHxUGOCtmrWPfYEp1Uqz2M4DymRta
aHJgiuHEYdXIRRWBSc+8b+m7QagrwAz4P4vSKEE/YPm5JIermiB19nL+TXZlQQ2n0hNzYUN8bY3K
T/kHV7V4eV0nKmg4WYRJRIKMDlpj1S1cblDOb1sC4tObQXskosrSz7iiLCpWJBmLlhqJynMi2MWK
MQgIQctClG1YSRjgGnUYc1nvVFEeESSV0S70BAWyRL1jIZNvjI8dRV06VLJHM8/cgQhZKVSKtsPO
RjdsZf80haACUectx6HCGXLEN+8cH81sGNcldEpFRlUZKKnIaEJF/g6awD02w1EJFe53C2gRNXgo
W6LGZ436iVHJGogI8nr5kekKGzo3sg+Mgty5umGsM8xnVJM6AbSaUl/LGMP65wJbKN4dhRXr1QA8
KQpuoXl4XYt+fuGOg8aCfIYDgc75lm+dKJ70rqjdFbn3L4yxU431j/FiLSLals65j6wM9Ti/bBAb
0bQdxEJF9g79cbmxex02e59aEYgM0wYE8TI6YwrBGXebVjHIbwztXcWRMQTNDnlgO49ngXqeXH2H
U0EQyjFLCizk1GqC1DhWx9/QNzHQyqz37quWY1mElSWZRnRyRQ6MvIENIOTEJtmnpu9hEmGemQmk
iYP7l4DZOSk0E6+vO1C8Wpasul4USTezODNdj66DAQgPHVHH7kyS63pvLBqi/AqeKrT44rp7Oxav
g5CMiRJoiKb0lBHy5BQt8G6+o+tG9HyZn2q5d2eEV503ZY10CJRpt9mguBLeAAAQ5PD9TGmEEFrU
xpoHu00F1fxllsZ5vNsBL4ENYiBhSp1fNCvP1yeM7m1r/t2fTFjy9dPzgMomYxXjYOeIuYORm+oD
cRpT20zTVM56wZjKMR+EYAjRUtJYnbBNcARUTCCXnfRGgZsVHnHmhToi0ywhGEO+WDhwfhBwUiGR
aw0+lniEmvOUc2AWKrG3b8b/Mf3QGzP3MGDfE64xqC18OukHzT30cr5O9yrcSfL1Q3cGX4pLyR2d
Emm4YMGKHLF7pXyb5zjpyg6PbMagTnmIc6POV0emhDeaLUg5FwCPwkd1eMYwyzBNDUgsileB7CqW
QzLpEHJwxmXUiKPyqf6z0F51EnSYhb7qteU3dfnOEQVgKVmsM8bHlHUq4XSlHXYVlblaegsdGq6z
bnhuOOm7cZcb4oHevMGFzl3hnCBftB4+mvgpyoS7fRU+cUFyPLnG/moeMWjQNLW8Z6h7Xm4zBjIO
2MOyaqxVfPTpmjn5jz7BkK9ca+CJEte1DSfPBeEZrnESGcl7mVbrrCAuSBZ4uHWHxe1x+OLRhBIU
EPoxpk1eZQtB5EiQVHLVRxaIAHSLswsTKysXlpYJNyxw0VvXM08arLmrHS73/RDQ8bMAke+EnpAG
JTUjCAspOfongX+1pBPGultKQjSuHbhIl7/bnTuadBV4juPBWH/7aMYQI/nIRTh+YqK0If0XOrCy
Vpt6x2Pvaf1aWtYGKIEY2JmmA7mQt40U2RHGLQEfW79ikdSasYdZNQ0P8MNdz0XG0IL1lhuJRN01
whIkwSxsCd5dKbQnGDTozlF+2nwafhB6AFcHcfsFQta7Hl52x7vMk/9qxMFI+Bx13IDmtJNxCHAJ
1eSyZQhrnxto53kiw3uGv01clwpoQQ0eLL9xbBlUUE/0ZKWON3b4UnaAYD/3EoNh4Sj+GbsXi53i
T+QtbDyOv8zTmc6cjTmNowJoZcGJPh+ipMwcjt+xZxji3w1wcDwR/VMSKsoVnxi8dOzSy1q97uPx
uUDV7XJqfOP/Jg1CLX/QH2TfL7LlTFc1vQScP14++u94PZVDBw0teKNmIJbvmpU5FXFg8u0WHTuH
8uKGO6UbDVx4QCmwqFrcLtLGYI+Byoq9iVyDae0fhsQaXLDytauwqQYuqUMsQPOIyzVi40rjnAVO
ldDTx+On9fCBhWBFCrhiR03Y19gX20d2J141IKJR65vUUPyyYEhH4fiCfTi3cg1HxOXTEYTJ/rqe
Vns35z4n8qja+1zHk5TVxfebtXo36lx64WRG9MS2LG5krvnq9TF681nGeF5AN2djuckQyWmWSbYj
jXM7R8LCHjtsDlFo5AL9LKJbao7r6CbI8k0UIvQpDrBpzpFnDdsHdt0ZXQs3vBaHw0h0PfH6ei9Q
J3vWvDpnYHTp3VJoEmeEM0MxsVuyK5QD1ZtD/IhWNm3vgurhSCshwong73KGKVf+q5hk393eH7E3
2tYqhBi72/0dxgCIgVWU+ikQHeWi/jQMfKjOTBa+idafMyDr8ltCTX6Yh5kIza+n72v+1VhDYoXv
q6AuFc0Xr5SWOSOEE78MUhKoLOR2tKQWhkSeopbMAtIxOPmUgjGZrCiLkz8x1ZrSBmeJVBVy9ir7
sby2UYdEgTCYEheEHq3xtYzKmHTMN42fKa/Tu+fVeBc//WriJpDquxw4FKKhqx0sMVhMEc4o06JP
9LTBF4Mm/oqCDozRAMrqtjGqaeOnMhZplOfdHIyt4nnxHI8/g/bQO45Kuoxcj5e9RqrH8/gx5W6M
a2kLdsqniMT6Y8FDCtd5zqmpyosFdcJDKFw3GFXsmndKFMG2+B9UnEE0mj+DOv1L1JFP/khSV+go
kyaVtFwJPYB+kxWUl+N5OR2u7UUimCR4c+jub7U/JFeFTrLkxqBiTkDlp8S1Ho9nGF3dJg3SBTB+
xgY/DNndPN0Nx6FqzhWLpWSvLXAju/j/bbGgPHwgZfnYsbCz8kIIZt2GVxm+LLVH5IUjkS1LG+lj
meBo1mlACDLjXmm6Sqw4uaZ5r3ur8yf7NqK3fXB8ZZfRlItFifkg+YlsGGZqjN4+T7kMJYiebTg7
o1l8FNjBXUHjZhRXU/ceV33XMI6bWafHp9SO5gIsU8jy1YQ7aCIDRZtrCRDzJQiO98goy7QIWKqJ
dPQIcEJmPWGDvgLBpDT7JSCfgek6OhN/jWMLtRlEBI2r5vYNKgeZJGxLqX6RXAisRoYyeVw0ZW2C
DBMhroijEGbhMQKwB9BZzeqV5XoMioulyxStRFz670qI8p90X8ViUqRFYY6Wr19bFlXWo/z4dGKI
GdmK5gxpu6e9eijlE+SMld8FkJgo/iqjHlKXh7X4uxidcVCMFka4V1BKH3QDvRD7R8aYXIwl+uf6
dznu7vsx0ixe9l7XiOx2Ny5Zco1RIgKxhcSZFe7v55rP/qk/UzFJykmSLdqo6YtmLLM65Uej1eTw
GB3+PdEsH7qVyAqs+gZQUerhBSgRlssqzVsL6ssFY0XyI8OUwvaCcvLX6z09K43GIndyollbXJel
ao3tjdFU0IkkG79Zzx5/Ap4SiZITELSO5LI8R0hY+IdZkCco9Tmi2Qgzz5Jb813zNC/v9FuFyGL8
zdDTANQYyalBtQcpgiG34MWxeb9/qcxrve/lOiGW2YPVyOxtxDv+6yhYLG0Afgp3i13tFzwaq5uU
f+bobsykJ4DFf5CoxoRB9WTAjzvmxYq9LL5Ys/PM33ErAmGPN9WldIkgzPyZRq6EAtaxZRonNkSL
vEMVxsuwXTjUnF1wDPf/kvzk0v+2ouWuJ2kuzWUR/KRhsf1tMV1tZ7vZqDc/PD7vaqkiEZgsGRnX
VYoXLzZAv2aunqwOnI7pSeNHWhtvMTQ2sxqwUpmCmEeIPBj/H964MIIbhgZE9WFNZFW8NoUI6yIt
zkWxAXYHrL/Cdmqv9shnhHqZP7g2TX7MfgixqdblN+aQqhsNKPUmyX3kXjZ+ZyUMi+s71Z3hxdUl
GhgbCkVe0QhC6ZXaO3UVYasmbpg3kKIPEGJGRakPLH/4RxgQNCxBz/pGXQmc3pAv/M5COW24Dbq3
U6firymhwbTWYxus4Hoqg5nMa+MGSv1yi0ahE3tgh/URQQZUtJKC0rmqHtyAxTvrB4Uij9PXf6rw
Qhvar7rwYqWQL+YrhVw2KXzRsM4nu+NgP04xbgEryNYquByNuoN7Ed91SHBW3BPETeiTpAezjSzu
G2DYrK1OQbiiayth59QLC5mIUCiikoywrHvC4qYQyi03CTIvl8R9qPLT4X7fZL/zqcaFO2AOVzk8
/gCOCvVKs/wtwXUueR7Xc9dxNVQpubgs/FBmjJ6GvSoIEd4pQWoimv2nRLKc/+MCSBfjJFu2r2Ro
TP/bHJjsM6NDZV7wCmWaRcjRE1pvWmzMIQZ56BKWjZ4orzk0KKSMur1kHqBJT/jPzEEnZBr9aQSc
br8tGliA3VPrfUdTHhe7DA2QTEG9nFxecHq+hmZnPjZsrejylT7swfzZYjp7KFdBHddcIHkwf6EZ
TaX2n67NgpiCKgFLZa0ddG1rxHEFkkJrKu2n9GxS88DeTFP1vnSmpKr3dNf2EHxjyUEPQU0l0pBy
zYf3n3SFwXH2OjZZEn+R6VB5Yhcpxg4flLZfZwYXAkZSqPoOs9avbTorNaK+QGBp1NV1eMI/5SFp
M5jvpDdUVEKD+OSoCTxjRePiL9dlKfS64w6iufXpebKpzh+1XJG4KLXHt7r5FC6Ht/K9NioLRcyQ
GZmbNW/m9nSql+ANd+T9jnQP0IOBB+6X2qHTlk/L0wSl1OjduZuJcRU+hcTcluL5iEp7pRWpSXTT
DolgyM0XVraZfJ9UxzUmMaoHtQou5wbvdL2XNY0yoQO5FBs4RSo7Uosy6NzsBU6clcEanSgJshQq
FCxRv+MCEap+Ag8bs7OU++VcJH7izYx3YgTm26bEQS4eow+ER0FaYBmMUZH7bAk0POozQxOYipZJ
I3C0AmC9QcseplNcpdi3S9usq35IVR+n1DkRzg0blXCykscOeLsR6YcmA5whDBX/XbBD7a42Ckmg
n/LvjicVSpV3KG8I8OnraV1DlNjf0rmHRjmeS1zqXPK8ApYdsXiy4mavTnQ0se9JkE1cz6+Z6Uij
kWJN6HVOr46rKTWGE5QVmVuX3kOTrIXUTSUdP5HGbVmLXbKXjeKVkiW31hlNq029yE3kwbaUHXmr
xo1e1wfJx0jzqD8y0etRFVS+NeHzTx6K/+lfwwfbgemWm7Y2KycyMbcLq596XQtO30ggQw6X+W4q
SQxcLaOL9K6KzRZaM6xEd8hCLGJdUoUYX4wQj5xPztAeatbPTKk552bEiEsYK2FRGRDruxdq1iyy
THUMtzB9UUC3ZOktwjEXaRIHZbKmt479ecRdfRHnAEixvfvySB4Ad4PphCGXZlnOPMg/qHufJk0p
C2iE6xzNMhAM0rGLQW3kcTljmPP5ag+TN5RnHeQc++oG+zSm1Y4udWgrmPqqsmXZYWdAbaUR5eZN
zrJ1uHqC5RzW1loU6NSlzfWgCSE5qsKwetKHdu4GIcirhQkQkQSE5ZtdXaR62rJ3Xi/IiUckBgCB
uYvzkLauo+oGvwV2sofgUhCCAQwfbwP8imsn/KL5kKkbFBvmvWBbAaM4tys3AkP6jOpza/6XZa9S
p6S5XAIf0kYNID+ir9y420sDS614kIY52IcuwXcE0sBYCT9GjWBSfrwqjYNNx5Eu7W2tTBaNAs2A
jaSkLPy6vML6MjT9ECoKYOt0G2uux3wj8DlW78cXs3ZyFZyWaFuEsPkM7TmgQ5FUaIzL7k9IqA3J
RIHpM8PDMXSaMHh67YRVc/UsV2acnYdhIFDjqOU0MI+k1cTuTbcAHY+0kEP2Dqc1zYZuJOQyCGpN
cEVvzwB3k0c5w2U1V7NAqPS5p+EsZ0Gk94R8el+d4bxZvufiz/nBhJusmJjA11/WMW5egWAZlstc
GV06pg0i9DPBmuQqR66u4ppWJoaHZUBnKFTidK+QgLTX2VDU3yL341Fzexsniht5VT/N5z1qMfUs
19q3V4LnTwBy9HAS/5zT8oAYlsYeC0p1URPzz2+RSJCiLYKoi92JnAu7bzFHnQRfUnsaRXtyueEy
fZGECzPXQqbn9hZbZLBdRhmHxbuGIaIbhnis4NrSpEMi0M4/Z9oWOEAtRVsA9DkwZdFkzSAmGl1J
bOnsLM5HOvQI+jOtLsohgdLVIws5FPNRMyQvu7d29wqeGgrTeQFAT96NcBtddw50QsQ9a0kb4OwB
v4sE+ptbDKESQ3m5SAwEQLy/76+shHAUePVkMAWaZSn8Xd5io1GucLX0xIDXcFBwmpALUiKy6bJp
/p2JiHVilr7ydriKGZFfibpDWizvR5H/5bBujkTFePDqL3NNnMLOM9862xq/eEhCOaQm0HmOM7rd
KP5nukESoVsh/jTXqHD/J4yFEjQIN5K7fWQOGdI6Qs404BGk9a4U3r1LeoTr/6iBBYf9Lfe+5PwV
+vuWDkG7sPPK16dDbY2Tqzp5K/0qDaNrgxyXUuMtkUS18hmsS2lweoEtJtJEdksW4gSmT7Mjkxa9
NRzPMpjOQxKktqWFvdYGrfQqLBq+ubM20o4egIuAgIMUpECWnzbDcdg5UH7JDbzujrBBa/gsz+2J
MLLBpKM7r+M+TA9xrQA0CzbjSs0IFMDnMa66ZTGmVw5tkuVlTd2Cg14Nr122ROZVV5t2D7tarmQv
KTF0hfSy4Vz0ojbIGVK+80nyJ1Zr5vjIvwYwngVFkYJWYcXXPDnx9hs4+6X2/EWqDnetEll2rj65
1WpCMBnpfVdKT2rPRVtj4jlFIVYzFvifYRPbT5RHrMZk25XLClWJhXryLPQ8bvoBVj7AbbfEU6f3
lD8+U5nWh64+VSe3G1B1rWjKUn+tXUckfPGY8p4nqPQjx8GTOVaeg4VAlz44MIgrEH2L3oqfTuBI
QWxah46gvMaeu8ccyH+uPmweOTlZgNiOgnqW9owXhOponzpFoIANKPngbfY2bJ46kXAYcyEEF6w8
8xS0vyhdLkNONbxa8YgExBG7C/20XUwo9OyQb+EXsW8Um0fMRXkWdICgeKDd8YIwqEtq5mZOTY9f
qw5NOcyc80DoBrOGnWoTU1KHLbpEVUfqGFdNSvCFho2BxcVXPJ3SzhA+iXTHOFjkzoACHLHtv6Ft
eleGKs1sF1eb7BqK0A6Q5Csh1IrWD4ZZvqb/kTYVbIvNzV+LZ3I1W2/+CxsJXdW/Js7lJJcvVspp
tpBPviTOg/L2nB0mlf3jDBvm43smd7H7lnuksrnao6DYiTCoLraNdb8gHZU2isP6FD5zXj2/rZp/
B+lo9P6HyqxyUixVitQy5kq50v+tpdsPN9vs4JjZC3oTotGO1yDPUGsDRrd8NRtRJoaYsrWkCNly
6wnWYUoid911q9in7AhzZQA64nzA8dxLaENSP01oLqIu/AR66bOp+OTrrD6mN7pTPeyUTPy0XIPw
dFtwMy519iwcbrj+frxPn8qw3XBvREhZxu5sX8tdm7jrLOjwHbwJdR6vZ5fZF1xdCOEdVJa1rR4q
V4cHq+SKL1nCaseKXMvx7V+39I8FoZUKdW1JOS3l8gWv8m+Z/nZ6PlYG2cruUYgr+bTORA2FcNcO
0VLuwtr1OdGRGgRVEDq2xZLQskif239cOA20Ah/8Y8Lu5xWxOmhf3XKFBuVW/uZwue27ALCAIIoB
dZ+BPFnlOiZr2N2I/rKUMf8mUEUniJvFx+QFqwCbj5K/1cM8CZnBP4ZSqhHAl3EtDlTKFR3ZpcIX
o4BKsk3TQ693fITxdgLvp6Aa9EIFMTDwduop2z0hEIkyEoWBjAy0PJv6OKkvqr1hLfN5qmfx/Tye
ahkkccOL8lXjA4FRI49H0w4WdH2/ptyzhGP4dabdq9ZWSFLb2243WZ6qNIwo3y2f5Zf1wHLhN2Ry
U9BQzA3eKMmNy5BYLF38z2BYT2iLEAsUDDlulZRY8WDq6cQQQ/GD0uxXYyGU/m2SCnMT1ZoiATy5
Y6BkbxxfFqmffKXvNu3b+yL2ozAHmDGiqZAlDDMs87u7nBUbEkAxl4h8uWfg33NteCNhR/YrAK5i
Z3G5uy1+uAoqxYRlJdphdEM6mrW7Ep7uFYtT+qOhxN9vdv4PFdC5bClbrJSKhaRUKH2516vNcXua
jMrHR/M5cjcM5XSqVU+vrHrCuJUBr3yqacmxwcHD1jDpafz9OELh6H/GXKmQ5vPFbFosF78cR1qc
LJL5ieNQly7sJJ6vSE8JuGlkQtGMTpHcEpFgtCXca0IYrb3wGazn+ioVsTWLdenBl0KtqiRChSBq
eqmuKvOsAQLrEOZmSzzernc0ThFwPLKRbWuuO7Kxog7uTel3UJXOmcsu/wQ68fRvduXrZCuXK3mq
z7n4aTGb5L+sOKdybz2oZHrbRyRUte1Fpmod7blZvqazadU+jdV1dXG5uhnWi/enWtr5+3Uv/McP
4Mvbf6n/ni9Py+lgMtw9Zvv7i3MHS68f+B/WwdOvhhfjh+ztnuBl2s43y4Qv5dtpbVmDD66R9bGf
nurMjNrq6h/H9J+a9C/H9KUsfDApHMrZzWD3OOi78Q9bhWpB2TTo+eyDalSi9CFt4G5B5ldVWmR0
kHY09rUR/o+z2u0IFuZcO1xUqt1hPXNBaA3I8vcjzP2H/vu/R1jI/t9tYpCbnnKrAjctczVtZbpp
N73vva2v8jelZvktvR1ez/5xTf5bKv/lHb8UXp+T1WlTPvGO9ApgJ87gbw76crG7ytzOQYpLT1Rj
3Y3ubQd/13s/XmJA0VH/lLzgivoxWlXT2gvGww+LRumNlp/38xfSG3asq953atgrUP+fu87pYtrd
3a7vkrvp1Y4QeHs9esDAw70IqAqvJbiMwrG6rE1uKl2IivIDRTGD6t8vbv4fQ/Lr9jOcbOeT5ZDb
f2IBJ2mtb6o/QAuqn5bcHi7OtVxtXaVB1MXgslcr/Ovd/8N3caFLuVwe5UCSY1J+mRCVXeZULI3S
zeOqPr5d3h6RyD0VmsuXtFYg7c5f8Oa4kvh9RzfG4XXmotCqdP9+Cf67Gn45iC8z4FDcpxWOkG6E
r6VTdTepjpr5fulut66m+VpxerE9XFHMVrjpYYwJZna6HKH5uMWz9QaLmUy5uplU05dNsTpfXqxz
tcHkYnq+oL1CGe1GDZexi2K1dOEkvzWaL9TAl9C2LarrTXX0OvlI39alWvFlT/Pm4uOwX3jfPUBV
jT7ymFm9JP3hqjYtX5zL1T3NRkC0b7Ov8JbPhe54DmozPlfpOT2lVwk6nFMj2WNx9Perk89l/3OT
kiSXLZdLpVKBrSuf/XJ9Frv1sVLuZY6PdnjKNJV2u05YsqXiI9nVJJzZx/NV0gWS7tyICTPrJkRw
WzY5+WTC2dttx8I+dadbSAW7KPpkS2uEPmUK4l9LxARAoYQRAqH8fEeo7L+5t1hnIb0jf+Gblj+p
2AkvSr90Hl7QscRkv9TYUdafbVMvKO45/I5mFTEF8UmJgIOomr96tL6WBsbxVaWPBvfgqbBEa0JO
XlPYdd3Bc9725vwOcmuNJ4zKvgqDofM8r8NYuRk/QvoEa48TiKilIVaRTCCEeprGazM8xtbSNu7y
8mK3x4tFNXOjwe2Ys5j7fiOez0FnbpLPPO3sDabgW3ybpFAbAVUYO0jmrzu8fQSGA3vIM33xwb0M
kReLV7FAL9wNvtgTwt+j27weUuGJoMjjR4vvLH4Z4OHIE4L5fEIvBeIAqBqvjXYSFZQFvrO325pW
bXh7chmUTJU48NWzLBO1sEMqCIzuopr5uKOMUct9R4t/EJAe3PtqeWoUDPvjK1pf6P1Nb7jxLa6v
N8YHjBI9Rymr5Z6qm3w7eQ1HS80OL6cERB413K5l52fLzHiROVBvTkDaiT5LdLjnKCw3pGJ3Soor
ID9u7fpY6z96sT2a2KeTO8U7cdz7qrwMNBhXZt3xZ4eebTbnj7nL4XdBe7s4iL/D3jA0eRGe7QSR
p5Nw88bxGkhHORGvpeVwobyCU9t2uIoOcT88CJ/gPMlxAwqXnIG/SrXJ06Wf3gWvXGTPWLg7U21z
/N/h7aK7eeb9B9fhNS1nc8D7j4P7wqvP6d0d6rREGNyvTfD5t6wTTJFBkeN0eI+Izj2GItMkqr7x
BePSeEwOB4YRc3p4O33cwvQ5qOIt9LRYRDXVyNYO9Qxzcd2BNLXQxHHlsz0SBv2Us3EO+Gki4HCx
IYa2x3wf1tIbk2rrX7PtxfPw0UHklOb/IQQVvkD6+mwuqi/hM+RE5Vmid7JULRv4ifvvqmABvgSM
gIbsik/0+6Cb+8zsqCnNEHFxkJ5OJFAZq3uaG3EX89XiHbXOCat/6XJL9eiw/nqZoUZq8zGb10s/
Ftef9JZbXRywI6rUjv2U7trPWOPm7vFFQ7OmHFSGI29jWrITs5lYMgQexG+2xvR75jqfUu3hn8bf
FLNHtcwU+FPIOqY56ot7OI4TXfeItIMe5Crp6oEhLC7EKw6sZbDQfCjcCu3qLJYxT56++HgwmgVT
QEBzooLKtK7Yyr+JMlsktQX7DIn19XaMzc4JtI5/9lHZjNiBYQ/WmdICXCRxVsPHUtnIlcIPaqtG
WBDPFJnAiugbJxq5CNJf0zEZC3NNczgRumPA6QBukBerw1WGc36G5uEXcnccqctgGUCQ/E1k8Je4
V6CxcqPm3/KaMmhnhSKbCEWqqhNtA4qkWZmwuvfAD1FSsTiRUdW/6xJ5omAJtuUQTaL9ejcru5aO
Ms0MEl/6OmEEjeiYW4TeFt6EWxTewa++WxTllhuUsfm/kUGw7sbcJ8+pLr95kAVCfKW3UzTBy3tr
dYo3EyTGURs1YTB4umNQ030/11aITEM3emHYck8x75nPOBocIaLJ/2sjLkQe5Yf0X+2O730/E7c4
lig25bKI4ApyeqG12sD0hJtyfgZq5EjRWpL2Qy5ZAXxhtUdsQSTDg3nEI/g2o1FggOYPvDKVn3XF
u6KJKgKpVkfOiB3XReYpHxBs4fzOBksmrl9brMWD8KC8+1qHW160u7EB2fSnEbEyc3hAMJ4tNQ2n
bqAsKXK2/zc9e7HWsHNW9plSFS5FRALkE8sc0rm+BDdWjx1PemC/yE+s6XEr8sLK+AinW06l41bU
GmdfxHHPwRP9TBGvVADtn2mqMmiLK4UygAD4K5o/XCJvl3DTqGR7t7jlbSlUQb6O5F0K0xGDor7r
EPdewcQ8Sj4NoO1kFJxfcY4JZckhyNfEcpUIt0CRXaf4V1CBRBQlPibiGF23rKlTlqIZpAiaMFGP
Qir5gD2nBkXCT7JM3iUPnUpQSiB4BIIlfQIwfE9+PgMKqSndSu+swJc5QTx+5e/xu+ew7cduhvJq
k8BiOY28oJpHCDbuLGTjBk7QC0jZc1nRW+i0Iwq9xjJ6hm7roMhbE1NdhZSNTl+L73DHGuY0To3g
OoF4QkhZMEDrA79L3INrfxe1EF8VuciiDNJJYdzZwEpfow3taMjjp8ATcpv1p84i6kRWvBIgD9as
yuwVAkgCLZr2oTsgpOh9852Qv8Kv6yCw/Tw1Bv0S7yamHhtXlJ5GL5UjSF3l6ac+i8PMNnKgR7sB
Rrw2tyiEI0T4gQ2DH+NOROcVNFmjJTqmkCMF9BCA4sLwiI/6GFOI44vieYW33mI3YwvO7E3tdx1B
JY4J97oqY35aogRHBNVIsbDfiE9cyef6X7KT+XoK1pStJ/Sy3rKNitFpliJa53XEGeINoh+8zgiV
DmLoDGL5V8TzLJhW3WRY4I4do6dxC7dm63nUMqkREEtDiHOlgiR61qDzPwC8jZH/W3QuaZOhoFxy
HOobR68ZeFPanZEXW/36C9+jlYQtRl3rdpCtrms9uN8BW58TUv+xQSsNI30LTKW03M6rZ+BLns9m
ITmjFZR4t3SNPKZYYIFHpH4SZqhvFkt+fxX+Uinj5us2EJdtd6ws5BR1aexVrvGWX0wuE+6A8ahN
vtB6QAI86OdVqZPEhRd24kHyQbMzNQZvy282jFEFHpdyKetYa8xu9FqgIq78JHvnZr9Iga9dL1hH
6rHKMy6Tq1vJJjnZpFb4dsTunEPlQEet1Sv+d7C7cr7sZEhutg17CkkmFbiGdBlAZ6tidsAM9wSX
zytWexvnHp+nqF6nXfcJa0VXMGvre1d3a53U0wa6K1T/yP7JweU5pQ03M2nbIyFVmLHYsyrOKOJh
nyLQcS0UlC3fQYERAoVanD2FQrNWJ0vTIQuR3CM9ZdcqeyLIUFOmY3MElys/5M5KNxaMw6FxzWg5
gGE2D8pVWhztMWMJS8TVpoozvatQtBPqh4BSxxybhhEp65RnlSc8mHZtF6FV3ZK/egZWCmm+kLTt
DLHD/V/JIwUxzUL9CBCbgzuxU70Un9yn5KRblFuGssgtUsnTQ4G74qdf3VfHWORXuGab7z42BsxA
2s04HDZXLeuCZrCmhw7cJXIZDkxaU/TvjbsAb0ovglbwvdBXz8eLl2sYTYdynjf2QKzY+VVYdGgN
m/8jZ9nIb1V32sJA09dtqPaRGC337RggDRvrepimMI75Kyt71neeqocP2xgUN95GC72McKy6xOLh
ftdxZjhIGLM48Hu4ulbkUJYxmnLsG7wtN9lpJK1QurGRbRmHf+cyd4sJMO6P+9mHBfAiowvlqvX7
drxZ8ZUaDea4/aupO+NEFaJuqeuZEmHE2tooRU9ZwmUtMdFi5YeLzFXHHVdsPyx10HhNZyAFe+4E
he+nf+DpxfIfIZJKMSlU8km+mIYKht+YrEEyORUGpfzxUTMgF3yFpggvSTaR2snK7tqb9ox1fTuu
5lrbt+L1BijFM2CjafaeXDH/H2Fn1qU60nTnv+Lle5YlBAh52b7IFPNMUUw3rKKqQMyjmH69ny11
fz5vnXafpms4FAgplRkZsWPHDhHsnxUJYqmeQ9uO8hFSgM/DBFbFhySYwMm5YjK2jUOebUh7BsGe
ZVE31qPUu6fGAbY44vcMTK5VfPfo4Sqnge0hqgWMD+X5/CXJL5HobW4orKQJKi+AV7htpvI32lZS
mizB8Zn33HEwtLewpapLqw4oySt6obJdSBJZ6So9r6+U7aaNCx187cLEd+AIz5IwBxSS3gvvxZYO
r/RaiicJOVDspX1K9IsbYopLuHAw3NhUNKDa1HcLhpfzP4+f9Y3IuCpDUJpMF0tdCLuyoCllEckr
JdxYMAOM87n5EpWXB8k0otpXGRNfznhW8JAzlG+ZTzKuKa/9RUnrCefM5OjnkoO4mHLNo5J1UGpw
S22Pkh1tAml9oZaHjy+kBKy0Crbzc+PVFzFHugYOdtZnAYrtKK5lsRTP44Y03nYs5NQmyuOSl6aC
aaXbtNPJ7MnXl/WVVZeF5CdFvCISiBWS7lwIxrCdys4mCRdWn3rRJFlwnGsKoil6WZJ+Vums9DnU
9/VKlCemFr6oKDSJj57ocWCjdwnjSVHD3/I0m0EaHank+oRHK/kwlWDnDoRNsgzy5P0KXXsU6ehL
VyXDkdpnGew7fcWpwdQlwOOh8lVmQiIkf2fv5PoqXxTDX9OOSYir66GOix1d1J8zMm2MCyI/q+YS
SQwKdLVhaIukuQ1/8Mh6L6ndvdXVYsd/n5XVfaXQzCI9KJdB7jXZC3ZZfaa2nUcSAKkg5I95i0As
gN/SbL9YBaUDf7EKl0xm5122hQdMdq0lMbhzPXpKsLKAHZp3O4xZU/kOdgrHFUbngfm8/6v+P4Em
WF3FqZOsRIEVWrtJD2D5YLygV+hl3hIksgAfU5gN/TtFNE6zxnoLy7NX7G0QtBTwliAncib1L2Er
ysKm/FAdMM2yFyuQPuXb8UNITypDLZDhWFVc4Zd2FeoOoHAdQAFgDzEXtAml+hC5cdxUFBAQhCkM
vzQ1T1a7REiFYPE4yLJpaLJI8kjhoGaxomMF5PJJFDNJEEmNCKX7oPWwohKcKUQGmmUgF1BOQowC
/KYJM6wetF71A5uMqu3cetQWZzSN++RfpRosigqd8P6H7FT2t+yU0PFfbvIPKsh6VTx5r33+McDf
J5Gt+nvRXVGmDd22XFT1idyF0KtppyK+MhQLDPgfUHr/n+YaEsIwYxwnm/uNkfJyzoXC63B/DPaf
aXCRKB4lFSRsOmUgLvF9ScwuqzjtmFTNKpnzlJHvoWekB+QCTQNh4+LeXwXd4tF/igmdyGExpZQi
vsGuE9FVjMJUqofoEpFmQUrHUYE0XaLFAp0WSV5Goa0mP2mAq80+YbGAUpEXxhmF0qj3SZQSAt97
9mj2jdygEInigW1COSSpyGwF9lvUQSEQm0o+QZ2ge6AxIuyKCrKmemKp7l5WWMZlh88ni5VUSK8w
cWJSCYVS2KqwQuJASU00s0WPR/0yVk8l/KwmMB8ux1mlRY3oW7TwhJmuOtyW5HUV5oiej4ZnhfQV
Y6b6O3G4tbzYaNgeKa9LipRU6iymOmnuhrZNQZnKsy+r6y+V2T0G0i4V6V+gq2I6xWIZ/JZ8rReo
zoYDOH9FUqKqyB+S16kCVJRW/4oG8ETLuyUBzhnal3w5ysvrkv/PdJMWIeoOTziuIs1nX+7Ev8/C
pDTnp8H7dRL+SK+/soedf9q4MngE4lyLBPlVkSl+CAlSUqRizWsLWnF7ZI9JvPdEkpamAvdQEAss
HemZWg19prYEL1CRmOJI6jPwiuQbSd4vj4zjnyga+dxv+XDWs1cswDEL8o7rJTy0X4z2ORPnTzMn
fgxEabuWHy7+mvwy3e4AokRShJQQJrR+ssDVqecjSBkFC+oqM9Ut/kdSHslP4f8FgHqZZUkxCcdR
YY2XyPbfmLlSa0gUArCW/GTHTmIkNkCRbVDQAo1VtMu/0HpTd98tJXbqa6GukanBEcEMJjpBtEjt
UNGhTleXS+uO9EoPDE9sqlnlBPlM2QXB29qFdnQZTBtjCr8X//VYFl8f3I8bJRx3mbCSdV/kbzjl
pLWeUDuYKsBF2qe5ezQpQ4KLIk5RZ2HxcpIpdia9DhF/6TkPD05Fa+Lg43XceIMkvQPI5mJA60WU
NoInyydZMiU0H3Tt0t8QW10foX6/ejUF1hPpO+nDZA9kP8RnVeG2xkrv/dsZRkSeCXdjygGNN/y2
GLvJiF5QOVNfNoHZVDqCUqeqKckH8AZ9oLtLCitlpkRNzwxh53M+IilfcCmixbkE9NxEQow4VuiZ
ItH0QUzdFBFbD3H59RCB6j6RR5h6eKuaWmRq0xJNT2HXmuoiVTmLoUwzMCIfUDVsrNwb7BwDrftw
ADAVknHdGEJ7nlAor4mzIkCVaaAABECXSkl0nFr09krqJ4XE5IX0quycd6v4nK4gxKVoSfH98pbg
BeGloxLN5xzjlfBFISIAlQnaEuYldA3ZTaA6VZMnraDWLFX0VbGLLMq2rEwqZAytFBumvj4qvUks
D9BfcmlLk7ZiUvWU2lTpJYXSZqR1HaFXpNhnOxYsBryFb5J2SlcaTNoywFP8JAFKj1dIjTS1AycC
jRBIowuXzUDrYa4NV3Va+shiW6eQIDPqwqQwS5U0+l1drZ79J4ZFp6M+V8IF0R1eUz2vui7VjHEM
iIEcpyScOxh4mHNh3fqXRucJXDn7lvS0LjqpA9OHcCXa8NXtCpP7B0qZ6wT/ZLB+dUB+GN39+ZZZ
ZzbOY5BrCUbE7ArQq82oOMp/BmRMU21E7fja70UuTHd+mbetaiKTGLJSPEI8LOBSygNVZY9Spme0
V7VXNYkdtSklhZBYPVRZa6TD8F5dDqCYS0f2ytoEUcAvw3yhESOaOHhz+0WAtMusitKa3HgVWGg5
asmrauZBD9ikUQ8VJjJVdzSAlXSQJNVFcABNTlVlLOuhslanlUcUVBJEoKAY2EviVbFHw5zW7S60
I6LbFGsVlZR8v879OMYH514STpLg1XYkMLTAC+5nLkFy+QgbcJMuMHyAc4VEc2EShdy03bIIqcuq
z9eMhKx4jiIrKIsM9rmYvZ+YMyDDMINUmilVUYHyCpDxp3C7CYJ5XulIlfzkqBDzxQvG5izralUQ
nMmdkT1LaiZ2BMErMspJehRasWSTV0Phq5xSoiMGI5WwQdBGDG9bpc4B89MPe8LIYYXPNdF98PWk
ek6l0YpfcyN5EVFdpXhP5FrE730mX2JBxsATogIKwRDvVSG29rG/aahpLlv5Vc2tv2Fh+YNpLKGf
d+jPIhI6FQYTawFOPhWsrz1RA4NcZngngZN998IjSRV6G7QQrKIUK+2hsKr7iZim1IOV6U1TtKrb
0FFlDYR9aD2Kwb5vzdqyF6lShTfYj7Vpa3aShcbBUpYeJcMUpZY/9qwvh4JZNJGZtM39OFBFKUCM
1j5+HAeVXIb/lYbq0lajwHIsWCRdNKeF1gt2gx51KYSTZdlzRNjniVKGTAqrPa8+CpOAQc5W6Zq2
r6xbkqZmDVJxgoQLSDXEcLThN2yQ2jDTXY2lwQ6nHdAjeFBxjHbCPEEu/RLosbqprW4m0yJ6/VTk
K/9JXrVKVHQAKHobRPY2Faq+CPC7qIRyRHKFglHlgMvV8igEU43JrV6Mk2KkZe3GS9LIWICFwGEV
eGmzSqNmbahyrmccRoG4DqZSqcwwBsV/AHRItBW8RDU5/E3tZFM5QKiVg8wHsXjp3qXkCOdcAowq
PrnVZ2yYkiCVXx4TCOY6aqKryPxaF8ivT3NqLg6+nB/VvHltnboCBUkKyh1QKIAM7lemXejWimHQ
plovsSoECqvWDa0/DzcJLRrcHzcsMimWVTFgLkP52qIWoJn3diufQ2FkORSdda9l5mTWUJ1unSgg
p8Qirq+Anh5k+CnOLrSeTHDCevImSaoJ2I5/99wO8KOQKGXo1jRO1N5RaKtjFmuKpI76n8sK0f+B
TfGpbn9sdG0t5HRSU0LLBsLy7mpTkU51KiPo0I9Rz2tb0ZYiU6+EH5yQjvrBylfROKXOT1KARW1V
libCuqP8hda7+F6qtMKVeiKUg5Ycv+m+UvCGe3JNPLbz1cgT022X3u+1mq0VUDQuqJhQd3UmXIW7
QYQWZgn/FGiJec0Xzs62oXkk5TymGo7QCpBGf1MopoS0kBclrplFnQt3Xc8JCHYr3SukSK/FJKQK
SQG+YCLlK/LTS/kwVlZAKRRNDoVsSbM5RW/6R9Dy8sAD6h6rhwCe+JNw71OSf8QTn8qHLxN8QaU/
+9IFBF7aZcrGPxaCgdJiKfneQt19AHORDPaKrfAp0lxRkKBtynwIdE/jr0tH9VC04B0rR8VnJ1+F
jnKhYHJ4Iw8aa+Xw7ei4C45Iops9cftxWyjlrczBraKKKCqWANBJRoOWSB9UQD+f0ny0T+AqyiMo
13MAJckTugphg2pA7kE5mKCeA9ggE4Tjd+spBSBPSDrMN346lAzdwBkVKe7K9470TQRg3snmvMj9
RH1hmGqfLbKEOh0rkyRAT5mb5eDS3PeDelRNCpvAElcDIYvK6+hM9B1zVM/X921SCoMkK1V+UVei
HSZFTdNyb3KBanOpf0Qt7bP/HnsmxSI/Y89f3aAfVNJNfHkdvXwOAKQpAyuJp8R7wId4VSVTKB9C
2K5QBwmpvhjUCOWytE79nji76vEiWZEYz/Dfz4+mTf8E0TgBui4OGI1bKPzgUTqzYHtYRZ4iS+H2
tH/BoIAasUUSVpJf1j40VDYj3XbSl8lv05fQmU37uUBbt6RoOKi5aHiKPamUcMsLMytaNUpoq0hW
TMKaPvOSxAx3M18vmiIUJKVviN80SaUhrDUq7HRZE9lXeUpZbpa6thJlUnelY3f+oMmR00o7zeWR
eBQqL1lUjaZLN6bEAtOmujDQu1WaK9g7tQpayvoSSKQIhRbuTB39rkoCwX13/pJUnWAVRHng7+wN
21EaLqnnlCBgPS/LonOlLng8qwFAIi3vcelLHCVoadLnVgpBHoNqPQVeYiFlz5NKepwH2uSQISAn
Qzz+QQQs2hhl7E8oo4Wex1Yg71kej9Q28LSILoTgyM7XtP9LtiMixCedAYLWUzI/VWTQ1rFZxJEN
U3EQPCb125FT7HX4dVt7faa+kFBWMDa5TwnYptfjkVPSk9AJxQ19LgQWJDTT50JMQ12e2HNKMUux
6Mj+gYeBd+V1vARNBjxOsDydufwzOaAFZToglfpjvfNAk4f7QhcjRFkZEo2RvoK3XC+qFaYkgiC3
4iOlDpwOoZPVeSLtcYDSd0UVYNuFGEsm5TSErJk2EoJ6wjhrsrKTkmmSNAAK57pIFTFBkid9pCHU
zTgspL5+/SygXYFPx7XLnUokTvSL/GlxGuUlC4Ema8SDi8Gl061dc3bKGz22iKOI/VIg5pEkCKhQ
0psSR56FpFsmaF3XKz9WoDlVXCwz7qmQ9vRPyQkkB2FQSGnpu4B5aaYg2ICmQkvrTl9HhGCS3xgO
URTHr7HukGaQfPok+5/QU8VhleOqAsoUWk+/a1TF5QDj15R0O+umIhL5yQof5C9o9sbccV12wh3m
MDnuog6uublayNVIU36ixkRcla7W7TxJIsi5VRMapnNS6Axrn8hPH5uev05IsV9xqjmrbmaCLhXT
K00qBRO5sRpNuRlHIm8RkpWQS1Rd8MTlgWsW0/WY2X8tKzS6wnn10C9RpbWaocIUA9+CCcsNFMZE
sNOHlasxEl87ZdcSVBKV9hUSJfkHrnvL+MoRe6IMGxE86RKU4JDaiSgWjPSyTb5PU0RaGlCTmWpy
z1iM8HXwx3Ry7psGZDkKEKdTGI5XLtMqmlAWR4ol2Zx9OL0LownVhs/UDNGnJHlYjQOp4+vERZ02
g8fHeIxj+gYUma3y6oR+FFuZCDOiCaybB/rLl6TNNdV0FmssheRtdTuIFBjuZPKR4SkQl+rA+6Yy
stkK15MmQektozmZ662lN6Rj1NxOcmksCkb6gVC0Ylhdvc+KXwkgLsJV1cyDXYutG8elVdvvyHKR
1fmQsUqjJs2JIvQmRXE6UZ2C7rJORKcSFas5wpd9N4apAI2tuZ+ZJbqzu+7Dg50eUZZifL91gQ9G
CcgT/cn6ASL9KrxfTEyof6NEwizxvM3Ob2xWkH4pAGgqQN+9DNWAA/UnzUoXJOEtzeqKn8mT9P3y
prqqXrv3Nk3z0JrIj1xi/MRbD2lBRqrCTfbtHfIabDXCJNUHT/xSZVjl7EouIuXFigeiTU0Rkr7S
CnnlY184vUIHVbCIGkGCwR1BM9ONSsjbjiqmc2NjP1d5C+cRxxS/9UwiNjMt3e5hhtqPOpVrorXQ
DaNZMu7T3uPSZ4JncBrU++zG3okyiFOVrhkeHf/W9d34E0jbn7JVIFmPCAZVIFfb35qa6xsUQxDi
KkXhzkadg+3vKrUIQmAxpkFJ111bE4WzEE+czEdlPV9dw6dn8u1NJQPDNoxCk1/bYvi9bPXXo+cK
6KtLg8R75vtmvourxsPMutGtfIvKa+cjuH0e0GzefZzcN46W6y4P1llXzqO1W4qz7WaxuUbIhOaW
OSRruygIBG8jsXeaWzO5loqd66xb+YRpw2Zqnjh4nxLWe1njRzYb29fiHqIPbM2z4ztm3xm41eOc
2LF+ra8GJb8X9CAD4aqeTX5xaXqUv+y6JlOvt+OvYEhYhb5s1jzfAD1N7obU7KnrhB/23vyIqrOD
OdW8E/9gzC8h2svFPeW81zpLhbIInBT/vjfbQ2RRfiiWb7AfKA+b5waPV4u0IFLwIo5OtiPHM8fG
Zh3u1zZGCsX5uDzKt214Gm+NgZNi1xJ5hqo86z5GW9XpmPUJ7gEoNYTn++RIkTVNz6kUtI+19XYG
QNjtdy+eXVKtl2quUE/rWrwmz27bE4/fn2wdxhaoP76F2zoGmW7Ibq1xLtOSPWs3FA11Xk4jT71j
uJsXHVsIwmI/fJoe6Y6wmgkzXWqtupcqylZBSKe4K2nLI4VQHMm847hvTXNy/wws0yrjlO5r0392
V0v4rSDya2PyQfh6lApm74fQzcP4HBZw/yA+ncMbMdRIQimVET4V9J5etLLcJNxhq7WA4rQzicLv
waWSb75CyX1hvskqUynQL5/MPqSOE0GY03fxbh5msCx5Dm228/N11nYy81VpnnvPlUjLlzsDL6RG
6TYqe+2CuiwQhT54fznuR2szv14paMza4+AVkgZbUTCSrTduzXslsnmFoJveqrcsbY/hweK+tzr3
d696svyxaObr8Q4k7tYt2Li/9swSzan6qU9q5cp+k7RKbwb23i1sqRpzPmdvqEUiFnQw22fpauLx
LGsjeIFReXkNz8/wuQyfn84SmsY9/CTpSLh5MA8Lk0xi2pP1R9TPPRr3cFmsFikeP4KGDiG32dIk
F4XF8cw8TpZpSoNyv1eC+ju6vWrPrd00TRxmKff3K9mrnV3CGE3iS4TGOiF3y+S+fKR4kAQfPWy+
xIe043D/MQkqxmVRUaZO7NikUt/CorZUjmXLt+GTXw9fLssI95C0gFO28bYcc1NVPXBoGjjyyMbQ
PqWHRLbXe9iglWkVOpdwVi1G1IljwVCVe9n1RxE13Vf9dICjCAFra4v4wRBYS6dw/bH9KO0/SnTH
zpZNiTMpFc3EPdm4hjRg1tx6ToiExg1L5xN4brrt1xDaGif3+HBLH8tJAbU6c0V6hvOElIL3CxX7
1FV0eiI5ofSEotnbu6hnxKSh/30IH20XRmbKpdNr1PVcb599Hrpq43m1FyJXGnKSD1G288br+RcZ
DPUhlYDuFikNeNg6Ionbcy9H9ImnXFOVMbplrWgqcHiLLrSAYoR2w/hN6jYpp1GRNNIf7ZhPkDhA
lhyIOH3ZqgR+9Sr1S8/CClRErUzNjdhZ5BGdqY6h14hPL1Yh0r4UCJyAJpIyAXiQABTaopQcEjVT
DBjSQtVcIlmvPKiwNiWxr0RSqph4IPhEQgzMJtn8vgFKp9vyteOxN6IwVle5KQvsLxUyaUXMhO2M
JKOqtKC2Sch0fEniSy0QldBblR5KyEt+R0CdoDeBM4JhFIpByKd+DmpGmh1/9EQkzU9FP1KuT+ox
1NPzZ5xYNgkRNwS6CPpw6WrjkgQTlUOsQBFAD1Syi2opwqUGKJvcPNHDiyMNshJQEMLDK63pNRHO
lWxVpCg9HLjCfK9KI1SJ7+10B3V3g2qDA6ZaqO5CJxERv0LtnY3+qzkJ0yD9FBJbFh2HkiJ6pb30
rjPSRcJjJat+5jjZ5Ah67ojuSgaLDzOdwzbuDalhqB34hrJc3tpRauEJm9kh7j6KyPHOPJryqm+9
Wa8Wz1aHZrbXd2WpbaRzcxfm6KTF5BTlWAtArEs1ZtEoH8DMFBHLieF3lGWUnDszPeOaFDe1EHLl
e1PJPp5jEaVdzUUq3SYdMfaQIzVCulInAVxEvBfZHvlx8nFiHAhbVNdUoS9+VzwGpd7U31x0NAHq
CQoJOFlIFVP5eyIFmDDRhYwLYBc6kYLbXg1ys7JaO9IMytbp6TQLdqqSgTiw052BTOWL66GAQoiK
kvZRZTNKXp7gnToHhSH6DJ1H+j1DaEIjiLvRnwS262eKnkbEPcqzyYNVFKxugSLny8VWACCFOmJO
vsvLPQncJ7bZttQ3D5iVhIjU2xEV5EulBzo+XjUud26q14smEdTOlVvr/JcUDzYDu6HUpgaRYSSs
E86iBLcy1w86T12BQfa4q2nfsm1Zz4uLLrK8zkRK23kUF/++zDWJBnVGTaFexXLi6CgdKZqQspXF
d1ii5eVC16lE5CnJYZKYRHSYQSI20U9lGSWRqGQFqoXcdonwawlo4oiFJwukyiABKPKQpRvlv0tS
61iK5j79mekNm4C9QKAB5pJTY74cQKGV4tQhAxVqiImBEj2fvEWEUHeDVAlTKKBFunR/NIYp2g1D
tf7snxqhEqeaNXoBN4ugUbES36eCuBRucrkhf9ZkTMc2gHuqvK9KMxS+aWblazRrzkm6EuqsXqiJ
p4/Xb2q08+ekaqCU6U8s8Vceyw/i3iE+7fxbDI/lOFagJFKHojLBPGkSLv2uqSOIQ0F2SkRNoZeb
awrvmp8FpEqVTqB6l/lSJGqRvZXxV28SeKUUNpG0qW++kXMDwFfSRBELgNlYRQG6WzKvMqqPhfid
4gn48CCFWet+6j7Kiuu1VOGwzJST1if/ieSc9f4Jv8whyusGfuC5+fwP1ZDd4eItY+/0GBTetQQJ
iKfp8gHYSZpNE393FO3q2SfgTrK0AC+vCK0Vp7SppvhTS0IAnJKFqsNUWa0CUyFIgnA0ucDYSJS5
obKj7Il4+PBLyPQ8qhFo7r4cNJQHVlVWSoZR0jQhjBDcXRgKhYDKI12oLFG2WQOfBH9LU4Aemqa4
jnTgUec76RbqS2klsWe0qpMHkoeSP9RGuqkQCyi3opWiW6S0gvJfQk/VaTKl6jp/5eSEgl7Ku7H6
zOghEi1ZimSFaZVJ4SWfFCekz2kf1UI9LtKaRJUtpMmBLMtZVAZtO5JIYbajLPVEiDO1lgeWx22y
zVsVTaVITobMksxsapkhMyRLmbfemBwyfO5EC07r+9WV2VEqSh1StR7/HfP2/2kd/Tpjfmh2FZfP
wF+5zBjtAjLaaataISXKi6cwVyIdijeDOtaUwSaCVKZJ95PgngI1EW90Fwnjv5XXUkp0RV5QPELd
AY0ZCRucLvgvuGpyALX/aQdLDb3PcNAHQVVoSu+6SQpN+8kfaZi/a0nAHsu5OS9w/ZxTzPo/lEP2
y8J27RYPwvjBEaGoUMJOGy0HUARIpOWi56VHovJKDZeYBBJCICeZMApEwSrWd2RTJaCYUKTIbopK
Se9SCgHTNLGIT5rTEtzczxPDQQhUw7FTpa3yfIEanlFP0bjOqI28MaGJ+4EF0DaUEiM8sbon+B4B
pzXJ0SwOIo5lTwxRibgnaEvSLk2VGKdKfq5WCoelRdl9adNiLQn+O5NU+TNV6dQCWY+0mkgicMJK
2IplrgvA20z6wB1p9p7FEduU054r2rdiWDWSbdZt0rO6T/RJ0WamejH1fwdPKedRuUhoTcfe+UFQ
gUIeB5LjJRqTiEt6nDrXXuozbvZGbp2+NvqzVQZMTWykgSZHSlLn20TofM8zNw6lqkV1wFPmSn4A
Z9KV26QtRuwdJV0F7IFYU6gu8YZi8puM2B7kUDNKezq1GezK7Nl8l+Opz5QDRxaO89lzlYfShR1c
3gvbZC07wjVNurojclL590WImMo/7GZ55qPvBPl84Dmy678wGjcH73wO7q46tCg5UpwKEhayT+6b
HjT4M8ibyFFJyzdIkUyFxQswlK2WfAFSEspBqPqfVICogi9pT9zAp/VsysraU74PWxgFjDMTWkGI
2HhL+R9QFK6OVRpXlD7NWJUepOSGR0+rWBaUKCOJKbSSVVZRBH7EWVZ+Mst3RVZ6Ol3syoCK8KZw
Q806FLYo66oCc5VRuUSdDnGjq7vOvMGfK2n1//vo5iQ+9B+ugu/72QIjm3U8rxDkfyz44+pxPLuR
i6TTNOg04lL+7b6IriUQ8cH5Em4a+WYuZzb1lUEzJtydwOa2jYiis3378PUaEiu/yA9/7BHC3JFq
dYiWCW1m8z0aQt1/P9VETOf3U815RWjifv63ebDKbG+P/e0WDxqbYaGFuMijeZqykjAK8EQCewRZ
KMG2aOayNh57T4nUvB/b+eEhXNwbnrk182PAIBq/dH1YD5fRsxE08/c/aQLl5V39PE+0gDzX9z3X
83I/hvR0je6XfLyLB8ODmfI/X7cwZkgv7WI9Zzc7czKHOtrS4favxzpcIZCIdXMM0s7r8gMA9WAP
9mICczDjIYhI+PXldb/uZqh3zzuD+cmirFPe9LB2hlEP7619uE4eeifSVp/dbrcQfnf4+Ebe0JTJ
7sx4Zxx7Cx0bmPnge7I3o63pArv2B4MastbNiWsnejYug74lD/41aTcrpUrzYQtmwn+urbfbNCni
0R3x17N5z5rI7ML3t0ZL19to5OFxmUZjPPbNOFu/htNbOB6PG42vdlOHe4aaQGZSNKPJgWeupdJ+
6jQ24ZHA8d7ZGZHPxuMvD6W/lyqVXPueDT8+ms1RE3WhonltQowioOLiCytrerGGRddIDyoukA5L
5qvRu1R7dDa1RUyfxNNBP/9wq38vWmDx5AsFJqPv5N3iT8s0cx651+6yjQcen4hiEp9+MhceW27E
yaK0PUOX7WXQDrYCy4uT2zwKM/wB7R0Q2c9i7btSak4+Jh/t97enWSwWtIYDM60u9q07g7qIjIr7
4SKYRWPIRfYIlKu94Tkcrm2m+acLcn/jYv64IDlEv5ha95G/XKIdUxdH1tbW4cv0l8yO7y4FdKb6
tgx70Z/GMKkt/H25/L9B/EF88F+P63KVOcSDDbfw+nm3YykKTaeu0ZYPoF062MHKdKasGtNiBu9M
Y8hK2Npl+W4Wq87R9qq93tr2eou3FXPoa23PYaO21MBXonAw6HQ6GdN5lsB/L6wdXxNGs5PDsZbm
Unrfh6wh+Q5W85oURLg0/f6gPwdhTO6sZle2whR+mrejjUoRw7G4JzeLhluVWcHI0XiZdejOde9P
WvpssDtOusE1tRyemg+ijhImA1as10hWPS+dciLp9J125oc6hNTWrq5eOSeLsrl90e9Ed0InSEYK
P/5Wz4J2LpUzu4V4SuzoWjNj5geHojWDKW9spr/uRBapr4xHewm+9dSdgDGj74gJh8ewMQ5Mp+Pq
DpMbMN/f30vTmWcYoBcjty4f8JbgoLS2nTiny2psOxKShx7RmhiteOBY817/YPJOqHgxkwpHWgKp
8+JLS6ZIh31Iu91URjlSMGaEgGd7Y5tH0OEjKOszvAHOFnnzaGMr/YEqGu8lVTaSPTHTfrNS6c7C
fmU0+fg4mmazW9EpQgDhbLujyqQ5aU8KsmFYsW8+vd8ZP+14Om1xCd3vbnfU3A4zrRGbQ2IXZPqe
Nm/GG9MoR1aSnbZTG+gkv78PxkvuwnAcmfbbcIgmZP7GXwaDjGE2+ibu7cuV735trrnCmzRFdAtl
iPs6k2alyZV+9/v9ZO7VtiFoZ9CYu9wQV0MaDpIR+ibRhUAdQ8Vs1KTmfJBwKH3N7NfOTFsXRvHB
jecFrAm/+6U44FV+EH/4HF9vnEd2frGDk71YTbY1u8WJsYEtSbeCwb6Rb93sjJuDZc5Ws40strXy
4M+1NdPG5ReqQtiDdFbflS4phhXGvWhc3iQR/lfyKJBFKDC00OL47XY2o0s4al52ELB23cPXx6F7
Ri0Z1O/Ujapos9pW46v34dWbgOwEdu9FDN105Rr5hodwZhdfjeHGXEr1l20/SjPjmOyczka1S+lS
ujKPL6VxY9hb9N5LCOGY47BIfhbhvsA8whb3dNzSfev1GnUErj9IJK2xSZHmzt48Knsb5k1j8VZv
F83bGilHEnPVHMBrrnFuHe2xgoH46u0tBjYyb2/QSyt1Nc3INvaoVAbL6pMIzDHhom7P6tBEuqqx
7GAoYjZObMWJteKbFm5E7wvjs6i+cZhFlc3nq8f2OmzwpGz3E7sk2ZBMGPBYhn5tZntfw//+3/7H
//lfn4//ufw+dFPj+N/2MaO42l8v//u/53+DMn7Y6R9ULM/f+vvMGjsdNYEp6G0BA4fpNehMp53V
O+TYZsaOuiyNUaXCje8zwSuVEVttaW/qbCuYSvaRt97b3XDed1NfhVrN/36Wuew/bCfII+ezqA/S
CyzI/ugFt1xfsmc3s4kHeFtDZxh9rZhli+f03qJ9ZNAM7ibbjwa44vHQP5hr10eB5C34zDLnhue3
21t0sIVWoUcVQ6Y56+dGEZ1ylnbGrCNfZ0gO9GhR0s0jUojsNK2wMqZwt9vIbBosdGyjx/VxCwYx
KsMDLBqLDMh0SqdJG5ug+oR/tZ2sx8ggrgqWY9w/6MyUj1BN9svPnLlmzdkzG9cW6K2wKcWseMcE
kXFO9nkyW1KSD7ty7e7j3t9kSsHXi9U6ueGsfR67uMqHF6f4moWXY2mTsdvvdeXo2cLZZEbP6Q3u
1/t2Y3Ybuxw+oSv4phiQFjanyECU/co55kSSfESq1P/wDtb7WrJA2GTGL1r+7E1uae5rqyjzEyGa
/BFv26keOlVbtWG1ujE51HfH/qdD2nKUbZ8Hy6n/GbcdcrdPm60MPe55Fp99jVZnob0buvMXLufJ
FqxbzSJctu0Wv57vxzGqKKc2GdIZCW7PkM1cx+bwcft057uHXT5MAVGUNhseV/FdpBTOMYw+t2GG
1KuLfXUH5xr8DmJFsU6Ar+vbdWkZ0bSoMPWgM6N/9pXlNN7iyqYx25XwjhscIeqgYrnu7Ar22X31
sm/kMtd9ssG3pw6+hyE92PWWVOB87r9e1XwP0mRn36BbMGl1OqUwIV4SpHu+37CkKOJ+Lm9mPbNn
RJHb0cWs25z6s3UAdBjeRsAOrxEsBUQfP7jOAwKx/Hi1gx5Titvotc7fzqdn/W4mXHadLtKVjlGn
vgVBE3drbzAYxSpyWQQdbM9zeorv3mE0cJ7OG0T24sfl22vu6ps43Lr2cLCw3J8YvkMIM+KFRK4f
xpdSBEa7Cn1yrhmbq677m509U2y+K93dZn5ffwUNcrDQhjeH2jqqBudpMW7fIH687KEb7CunnXXB
K7H34aZ7UqOBgGq+F9EGlx0i4JajEuZl7mPYB/Ra3kAKLtpXwewmcc1/wYEp8yzJd/Rdnbfty95w
X1ETrgfN5QKi3L75IOO3M0WoM1kD+5AQIkPm2ASD/c56DOdo1zmVH53j931wGUQ58zqa1xez3R2v
Fizo82DVB3f1zTrHIvGIH+bx/HgyVHb8u9X5/xidYqGQCwrokbs/wO/I20THQw6R4sfnob/vXgeX
tjvYD04FE39f3pm3cW/HgvKt35t19kh2ZeqryauebbzenfltUzq/nzaWJlD/flq/S+6j0kr3z/86
rR8oRsF57OKDs44H26xZ36zzftnby6z6jA0J70vtWD+2Xp95ApWvdYnVO/v498//HUXR5wfIo6KY
7eWI+f/Ttd/Pttf70eXzj4MrlMapyyqCVeIYj6XP2qBtDbzXt8f3rYd9eU2wLZnGYb6CWmD8sTtA
UTyWRSJgLr7+MDi/F95yclmP/7KFLGWrSY3YL3FHIb5vo8wRweJD6UF2aldycd0pqgpvtY5cXDiZ
eOGOfSISmTE0G7BA3d2g7bcBtjc2T61JLvTrymNDGPGsYyTMPWv3cr0vOhcLPbugOZSrRiVacXXj
P5C3/wlF+eX8GeP/HNyDv7+72SCQLrdjjzWWBbw9NxyMi4QiY4RkGwV8z+kspGQskSSHTgHi8wTu
PZWd5gzf606TjWeyCxPatIp/gLLdf8B5UA4H0nVyWSfrZrP/eYaZVf5wKN7d62C38D7jj8138L5t
ZN5PnfvF/mGm/SYmo5v5y0f9QM0PrzgOTsf8dTB0O9Gnt2c7XvZIRUCL6RW25tYIAnv4PA4LI7pb
9/cHmyW06i+vbGfhv5/Kb8jhjzP54X9kvGPsr32H29J0hn4VIlSxcXkr/EGA2dXY/Yhg/+OCf1gc
97k/vlYeY/uKDXU0G/NoQEmhk+ysdm4zwtC+Jv9+YR4dFn7/0F+xh+SG/7JkAkD65VMuYIMglhhC
zvFXq1MgJCCoAxsiPOmsiOY6vcTnxV3F8duAMuCawsbuTOcDQqmTHRwIMZfTB69XpLIpEVjMOy5E
KVfB3He/UimNvje22wSvge3TTcLVlmI0aBSlO77VlIAoeWWXkIy9oyR6zp6ArVL5BsvqPAjlqS+z
q5JCS2L5Do6qoKLpxZQvuKfVWmcw7ZwMWYBZ1zVpHK7o65vwr6+g70RAqOvUA1hpOGxQhJ4oGGcX
9+GjNgfBWpUqCr0AC06ce4frQKL670eJMyRC3ClKHSQvWZUUZw12XD6xUWnAWzOMBoYG3Agv/2s4
jO1wDIpHSIn/fwQn4EKJykskcwJLeENwu7MKRZujyQSJeeBQw2UIhBqz8NnV31amuzWV/sVkOP/H
C8pLznwCZFWuPFsZzLMoluN2GbN+I9avuqZGkHZopbqjEc8ticK3ROM76JN4qpGtZEr9FxHgmit8
gVzk3ud8Jv9zonjRYRkBVlHXVuREBnNGTqjUmOEej3tcVqMhPCK2fHvaRmMYm1lpawkD+MYcauAG
4ybeCZKAL2DFlnQLw75QReKIfnL/8OBMOfDNEifZbE5MnKg8+6K/roGnYwZ6DbHt3AuLwwia26bt
0TYeBHYF9o4jrniYqblKxkQQJ1UDNiYIvIZnZGV8ky2Ea866mqN6vXw8mfP72Z45DapAj3YBY6/3
nO/wkxxzbDkmU1t1VkVzfD/arGOipe1tLVAa//k1MBocnuRBf5hw3QvpvTsr9ZbhCsKiGkUS6SFS
/xw9R9l5pitkEcZi+EWrRs2DTLhYhb1VuAGTq3Lc3pBpkSAtRIPM4A70YnAizYVaZ65wMa5+LUOC
wi+GOS61yo//y9mZLTeKbVv7Xc69IhA9tzTq+16+ISw3SCDUgpB4+v+b8j7/dsoOK+KUMrOqMp0G
FmvNdowxm+v3cNgFQiFPvAnY/lQTLALxS63dHkoWGxO1kdBOJaX8HH7yGnJqEVL9jdoVd8Kys7KT
PntTXtdsqAZNWWKW8OtApFJCeJ8N5Tk/qbx2F33dkxee8Qq7V/+lPWx8kve9IlJBwixpM184HPJ8
73zD3Hs/4WTJcf9zvti65b1AKYWKzH27UFmREgq7rMkW+CDP/N8Lzwyf78DWyV1uu6C6Iu0lqbKI
v1Y9eocUm9EPpiorT33hHaczIKzUMwpGWAAEpy5b7Ruk/1d+7+Z9Uh/mZfKRX28Uil6n48+xPWxf
/bTX5fAblEsSdzZu7DwScBYkp7A1ZFu7Q1JygXroFpvHcl8crsjOllIwpQeu5pULqQEp4DUVfpUy
OKuLFWAtVX7j5kHOqEmNcTZ8/xy2OfxJb6F4vOpaf9Unhewu0OX2sQiTldg8WR+W58xL7b5Q5O5T
RasEIUXejzo1rYmYOXlymfV7Q4xGuX973r1/9ePB1Zc14Xe9klPrINUsX73gSdh1G7/CEskyZk0i
9lE/rknD4ExbQPcqbsl3sORGbW8m/4DNddH7508m813DGWntvM6zieVtVviucIVcAwTdxZ2jfgpA
mroZUxLm9aNrD1MaaPct6dOTjbpvQJYvLaDxSABjrr4GMGLpqFfL43181OemSznhTYpOwSjFFiZ8
UmwEV6xjrDy7WfFAI7C2Ym8x+FLAdeSVyHKYdXnQlyJ4WWx0t1OX193hGw7m7C7sPQ8htc6Uq++5
1S2obfnJV0H0WxIaDjqdgN4EED239HYuuu98Uf+lrFluEdh1LsNxK/2ovn+zUbe48KfgJviVapHd
R1enQ3mV8zgZZEDDxYy9fUzQZZA9zlkTU877XokHPbpdXv9igeg799dZdgYswpmjP8oBJs9H8r93
s7jC5lUZHMrf4ISzUaWKyW2owQpzvXrBBrBFLj4n8uqrvCiFrg+VuHbVTW91lzHoo3nQe6WS2FnW
5/Rl3lIxK5QXmwPg9xThdJeKaL2JC+O++pxJ1rAWHlyU8yb10Zu0bKSzMq9/CAK+YM3sfrgBqG+k
cu57hR+6RafqHZv3ii0oYH4sOWimy2oz6Wa5h7pfra3WaJXCmi3Y22HDwI2vqT3Hhdu8O5SVnOdd
U87G1xm6e1B3UGdxOk2EtOvzOcrSFm4xc+eUe18FX06JeBotDh/aJ+ME8KLNOVzZbuUDYLW3g6er
NjlMKWh3UWGpSifMiamtlo2ifsCNpmgEeBMWesILgg7JErAI/HM/YeysCr6Rw8FfAdbNpqvej8mZ
VxxxY7LDptjArCtWctzr0U2S6GdDaYyX2oupR6aU/RSQ6orrYY6l5ixGyHbVhUhyxahg1eeG4YLG
/lLGvraEeH66ecL33jUU2Moq/GT5qfMwh3Z+aSbdiqcU3qZL1r/plqhG8/JMD6cqHnXDNpJ9Qu0T
0Lb/MqkTF7BFL4Fsenk+tuhX5DLnt+fz+9+TKIrNyTb7MtlV7FLJFJdNj7MVrIrAaFC7SLyPQ5ud
HvbB0PvzLKj/x2qzVuxKgrYvJ9JnUxb187BsrMelBTugbDFSNefvyP7WWZ8X9rI4uz0njPvBBbAJ
4bcvz8ND/0QVuUGdhB+hz67TfWyDtA/vtWOfM/1BZCUxnJiyFCu8WLysEFa3UeRi+Xm65oBdLY2y
icR7eJevx7L42nYUbNrEDZvRljHdm8bVVzbetWkhb3gecu5wjQNeoNgQ06/P36jIcVwViduIZBr8
pF3EkePuqY32sdNHr8/mKdvYUkaQHN0BrQNWlTNVusTO+dL0t69n1Ah1Nwh6nVGH7z3uuHWMjWgI
WnCJ7dqtaTYY7UKY9NmZn8e4e+rOu+EBBLBJXbu9DobDGS1P3HsrdnstYm8iLwm4qBWneC+iCGS1
pSTb66kRFlHq3+13Gn4YQvByndyXcZeKD2YANrXa2Qwi79A7Dir1Sy/2PpfLwg+oZrmfLS7QmlLR
BjSeQykZnrpZHa/8OaX+32LHV/zx+FXzejcShH3Qzr190Gj0OPecAN2dDwad43gdiFNM3fchNfLx
pzee0vQlQu103JTqaL9ggs18iD7HkG+7ncLouD8He5atZ7jHQLpkNC/u7msxoxQvv0GzTizFy4Lj
VvjLzeAaOJh6o8XJem2JovHJlYJ9T2gnIf/i/g2OCVU4n2iL0jpxPmvWeh0cfUxK0vTW7XyQ9yXm
O3iMP6uDB+a2z63ZUYC6LCyRQO4Ody53TwsIZ3egX3YkqvP0nHAXF00UxfeckaRQO2tegnsveulg
I5bXoCDeUGo2rXDYM37k9dTUu5GkR4usa7aPY8PX8M/itcXy6a18JsG+4kWjiy+aDOKAZBGka0En
w6K9K+ricU9GG69Hy9BdYn/5v17PI95jSX3be7f8BvHJbMY+inwAznSCpU9B5DIEp8ozJXSn6Pri
7dvvZo/49cZTd+9O7owhwTbTAppo7Qlus/8i4ZGEol/fhz218ceH+ufQB4LUgwPnEDzAhvXF1/ni
REjkJPTx9OF6UOYeWCBfXqzEQV/BFrMAwCDEKH9qy3M729fO7WrBxHSQyR+iwcKQI/os2Qd9hGAd
7Dz53LishNYJqCHF1RuKe5k6SyLD2Znt0n6XIBTMEqF14p/AFm2D6YltYSceq/L+ufM4C96UNk/E
CKdeR/cJEILGqSt/jzQWSAxEjFOLkue9lq3C2BAZgRJSxI3PNbgGl0C8ZvmJCMREZyzFm7p4FckC
7q5gVe+d0doBbMVQFpxDyiuRRrxElcS05H+L9/dPSSE4X9KvZCs0NwMJS+GlD2z+XfWgUuEuGJvE
UyrulPigM7+7k8RXeIKdF/k7RsQjYNO+zWVhaEexKIp7go4ynb5ONe+1texB0wBoxaH82Hst5Iln
qJNSLzri9NFRZkdE/udQwl5WibNycHsAKDpL99YEghH3bgPJSAdF7TSD0BOy9jiyYavVehVXhw27
ekFQNO/Ob1Mbv9LM69yax37U1yOe9kiDhC10dYFfsMvIfgV/oLiyUMT2FsQfV/aLhMv41v5qEdff
F4vuarSIvTbp1HCxiP3LvJkSb86waDS9zGAGTMHvZs1JP/Y/KjhlpmwwMA5bS7bONV/oE68yd3SP
snDgh7u+O5fBJeWYJOnzR7VPabfzFobvhN/c6H9CyiF/aPnkrUBA6Plrbp/vz9WhFqYel8DrgJNZ
LNhwGFYai/gE1oO8h68nlQMV75Eo8qjv71uOcNKjYjABieOLu1qDwhGXULovMzmbDfYDjqtGTEQ9
Z8X3JnsHqoMqwRt2Z9a2WQYHA9meATc5Nvyh4foLQhXYaOBrZFXRdxE8CPcFCQVYD4iYdrvbndT6
fcKYGl5PAkPBCslH2qKi6wLalFwdm8YKYMhDmnWUV7qfKKexvhzx+8alNDs6HV2ZFOp6S0oFELXO
7KhWm9ie7JCdLEb6HRofFxb0HHKuvFsQRZhqsdLdF77wfYy1kPYoTmVmfOw5Y5zBrI6iGmkjGENi
ozU9Zdm857HwRegv8+vBExfCOfnE21Ck4DO9n1LuL6qxLjS3w4CGaM3xK2Q26yDpC+8ERiD8Qrqz
jfd241WQQT3CxR5OaR4cvMpgPSzwswAo6egSs+C/JcJbOeSRDhUe+bF6WWBApmPK6i5ohL3fanGC
P9ti12acgfH9fob/l5Jv1USplA6DalmP9bfT6Vjkxpn6WzLLe7vC1Ra312JzJ/+1itm5TlWENhQ7
Cf+x2L/fOrS0jLbTTob6ZDfSx9cgH19G+URfgR1lvYaV/nHjpePNYhh/lE/qheZvJcqqVdVtxF4V
mdT6b/lXX5fnbZaDVDoGObIKOiyXpI9S37VmI1lg+DbMiP3rdlBQTgJ70GveZskoaaWNAt0dqx0O
dg2YU+e3K+ov5fDQSyfrdlpL+gZW2+law8sM/fwBYPea6WezdU/tyFfYXtpPO25SQ8/rWZ/nlyHG
VHe/P9MDcCg+GnGaanSXs7eLSkIWD8oFYx/xh8ENXm+HTu1tFg33RNqt44tTi9pAtJnzGrXiireB
R1x4Oqi8Nbnw4LQs29oom9NNpFSfvEZto3FWPKOdXF2tkTY21+bxoyjco+YyQdK3RpdV5UOjQjM8
zSqE6sMqbHKS1fMeKnbGTOe1qy9MkpZaMb8r2lQCwo8d9/aubV0vm91UPxcOus/8u/DgH4qmUXH1
2KNjq3Yz/zgzauXEItGIKCAptr9xKBEcV6f6rnUhHJyfOQfzqL8eQjNDM85GsyZvHmgmBvvz08Gf
VeWHSjDtDXYP+vCmqlcN52Gt06p6y/K4ErN/kDeQUARaCbijEv0WVMBYcvuO4UeSDN14dlX9Ciw/
xPWVAdbW8Q9YsHc0PAJmZ71VoUCcZFZiJfaYtjSP+8a8CKSGEDJHXkSe9IE5sAWtEmiNpGV5V4SX
hAp6FL0elIm+KBIixaL2N1D7xCsb0PtClwGXEmnU9wy3KOYCo9t2qT0OhDCGzcchV5qWv+5aVFf+
509URvUHKkMWyRDtVUM3TEt76AIpjr2LciVJOFVO/zjH3n7uR1GA/jeJIwJXAQ1hsKDP2g/PLvuA
N9XsjZ0eb1wWyTjmeZzgy1brDksGrzGwG5CoUR85ffz9sD/brPKwJp0kE0INc80fmh5qqJ2jch0n
Ms88Lmu3nQ9wf3RktEzTIol0tR5kCGgPl+Awg3mebYi1gQx/MP0RDZjEdwbHfvXg0in++8a0X5fD
BHFi66YFBvcBG2OZ2Vnbq3o8OcMKSLv4WiVQaPrmAYqFQF+J3IGk0qSr0wAYDoSAYVNognAOS9x9
RWm8db26Mt2XPfP3vVV/DlrAZlmm4Si2wdhiMNf/2uHiujuGsV7JJtVOCAq0k6Z+dPWrb7YXtVG3
9RzgUpoHuVwFa/9+7WzHGvINL5ZX7TDjLhk5tW3kh/JfjNJpV+e3XhKs1/Xo5IWt/LNtTbSFCC0q
yJCcQB7cqHfuX9e6F96CKgEF/gll6v3CCHIHQxYC0djYftqozLe17Xw9P+88dXJqxMQp51eoTC/b
TrkISQoQGViV9iSmWNm+gIWjwtfYDlaQBHfoPl7naAB+hPDcCs8ecKiztjFiF+isLhM/382BA0uj
QnRZvFnDDSbYtxhxEr6Zuqe3s8rs0N21sqkwZPfj7OomC7MWYWxrG0AnPD9FwGXcWKNWg/hjZWk3
KmsvqwS70nMIIPDxmH/UvJgi4LRu48QmrTjWwghbcALL1T8YvgIRnwhhx5pTEahisHddnXoow4IH
4bMD+Vvb8ftLfmg7XotbFN8cXjK94Nq+Rf1C3hV0KxQpSFW2jUPLdBWG/56f7a9nV344lLvLQavm
EdNwYTCM8roG34ONfnaL+rZ9pOVMdju69MK22di2/t7a6m8N5u8PLcfyWz/yEupb8Bg8NIZ8Doao
c+ETQs+pDrOWAAuF4zJjQDC0l+hJn1eV8OWhA+tUHdvWq4RipqHLuny7eF6mRVhRLEbg7lyVRBZF
1K27XiLjvMpW6uA6rPT2H1rE5oWD5JUt823zDrSq2lVWArha5ZF7fIb40H8YImzP95t6MESHrXa8
bZLwPNFyVyfnY9Pv0MLwrot1x8B/Xgfrjon8atQrPp3FLVBmUXu33C2z/qaVhd7arilUFeF+7Dw7
8ypbvwLwmMLa1bfRgji72ew80DuXaWVgDbSB2ivH1pOB37/hGr4/gvHg0ZK1pUXJ3jxPCoodxN9V
ag2Cd0VYmzTL9tc1eh1NytTOa04HS9DXxSoM9PrJb6iCNIw9KlEZOEjicEmp/950d4/6+N5V1dRU
RzFtTb+DXr6999AKz4YSXc6TE7KsTNykVEIv4q3C+iyLbkkZhhK8V0xjWyBs8bvRO+MOEH65uRfb
W5qaF2+8cutmoxCM09kls6oaT25StX8JvqEt2QKA1BWd//p3d27yVHUuxx0bwT1RN5PURer/dkt6
ADrtHDUQ5prMDRJiqODQN/y6GycvYMnAw20TbzNMXvZUSl6qqzz3jx8xILOPysgeADSjC4uyOgLg
JR+tnbYO8Ain8rlNMyre9x/AG/lhzYupNTdW2v1jrM5X/CMMH1N3i2MnGztz+Wu7qhvqrnp1D1X3
AEDp9bT8+uTDxAAIfeuljbJ5ed+0VZyqVUN85w6D3t+RyMJ0EJaDxHMbPjJBWoPzWyygOg6t+8fu
R5N1L5qYdL2GxhoFGRedoipybsPdrq6/XT71t+un+RYNtj3GjHcS+lrIVKCJQEUCl0Nh6QT9DbmK
yXaUTohCJjGjphhCeR9KmeMIKgSC20Y2LKfVxC+np1bYBi4ZnFp2+zA8DI/jyzSbJv1kvB5uxs4A
zA3Cy8LchpuOZpcOdkjro4nHyBPRiJaZSLd6lZO2ntqjfE4xpy3t46INUooSCihPQK2AjUDJOdSs
KJ6s4hd1pa6QgsioVxKKgijedqP+GRTpQAMe0uOyVFOjcTTecBtJP5bibVdvb1vah06CBZ0O6fPD
0V3znvq77g5SX/zBYDq4oULrF5bomcD2i2qePslxVfNH2I8J+75zH0xYvj4f9mebnbunIFES1VeB
xQv5c9PQZ1rHIZ+Vj9HJqJp2le6FDRRZgNuy/hXyWt9qF90Tvx5b8imbqDs1L82wlTWvHZvh2UyS
Rsz61LRbTI/gpwz73ffiQcpMahFPZvgtTL8vLVuJakTLD/0axNowl3yqzGVIA9HJlM+xi7BPVz7V
Rv4h5NC0W+mhrOvrA3XgIBys0ah3+EgoAq+Co1d1VxVyRybVwQ6RHr1Dz2UlraW8LiweDiKQjf98
xsC3lqAzCNT+9yMM7s2daF3xcDAWc0OkEyqN8+gDxaqUKzm9691aqgPbjwW8ukHjOGsjNtw93bX9
QZPypRurk9TDiUmBHLRD2N7ovd1w33fsIOuWOIyu/J/EQv2sG1KAudJwKKTrsO+fx4fhuX9iWzuw
xvif6/Q4NueR6l2mVtQ0V5eP7Us2PVBovXqn6X6cjvfjCwVtu222L/dvvB3mBCdtG0AwX62vti/y
07pOzhUvO7qG2gauDMaYfS0K3JSBMA80VHU3PNaZLsIHpQ70859N5aiqksA8WnkNyJqKf9ex9g9R
jY5Sll067EIIoNDrRYpBJBXlw7gteHSQMJgZsUno6ghyhrfubVcVNMaY6MDPSqD1HM/0GbniO/K7
tKcZN031UJrZ8IBPc30ZTdM6bWL3jZfnDSjx0WzrtKbU4uknfCEbNNf25GNRLkHowkszPNrwfecB
O6DIRG1RiHFLqbTCGfWzoEplWMRNOMSNTX9cNByCzbBnLY2lttzP07kGyVa463+7RevXY/ttwR5i
sTjKlMuuZMGEUiWQb+Peo7j6FRA34Cf5oL7TAJ/egDdwZxVBrHZH0nMERM0H7vG983mgDygldGk9
0yI/NJh1N2Bhlp1eb7rBr0cEc2T2OIkgd7GfpJsxwV9Ix0JA9rJ0fz/cL2g7mwF2+j3ptC0Qow/e
1C4rx0it7icoBAb7j8tKXVameTMc2SOsr/MkBKr+jGvlchZAYnRvDSpO/17uXGRpejiWe5z3VaPz
GI9NWtuHnk3P48mT/Yxi/72UxBHfohnjpB2i2FT2EwQSOtatFuve7VWbH85UEKtgJsiWX+PU1cDd
zyEQnOd/X/9n8vDv5R9y0+3FKY+5zuUp5pi14/REnEeHuF88e85nS/qQH9mlcrDVkgtV2kY/rG/7
zCOhv0nD7YkD+4UyzCNZBkbDrvIfzsNeSffX4+F6i/cTRALHNuu3c4vReuFwcOn9Rh7EjdbbaQav
or6ZbJZZ9/ByaLHXmZsJiQdIdnx1zyh7Z261pgGVrqGFvjJHWiEe/+/V/31ff7vXhxLtOYtveSj3
upvk3WgKS2tY9uJgPYxkCEr+ZGnu9Zl/jSpL45jAgU2DlXksk1SsrR3nh2iPUSXCGR8/I8Lfkf5S
Ou724pIzXvrRS9TV+9v2aRY6LryJy9bV1h6TSk4taprBk+eXWOKPG7Ifco1DHlpZlHJDdB9BBr7F
k8p4PTm9G8ASNmBKKfqFLurP2146KCbKk035y9ljbpIJPFoxOez3GP7b2ds7RZJHyvkIPB6ghtrP
6tHTdOr3azimTgme7fiYTelGsq1qzv4I1/4yAAay3eK8n73YX04xEh6aYplK1SAxenCWhh5fbAzW
cYJk81LrrecMXDhNy/cnb+unT6aVoFP7I8N16IM8RIbVonpTrSw9TtBwBs45UWgCrEdFk2RqR231
76v9/kz//2KPC7e7aXG2rWyPk4T4LgOnRHVn9EyB/de3898nelRCUMq9HYcWF1Hq6Qgh126Mjsbf
z3GPVB72uOnw+pnOpeHAHnfZJQ7t9eGwFsecvFZAuRW9pB2PUeghjGKUVMJkjCz2Prbt3ez1Gpwg
hkBiLOjDVpZmr4rrHoQBIQSA3evyyb398kZNh/KkjU3QkXd/8D4XVbkVx0rlNAG2fJxt33fvFprz
JKDH7nWVfmgH4qgDQ0GBMNBa79nAs8CoDONAReoO2iPCaCLE8/dd/WSGwKrHPOkMBjQNU7+HOt/O
5SW21lu7cowniJ+Dd+yv38F9jzcvm21wNRrbyrCkM530lchbL0h7zY/kBcoU6kogZ8C5mR4YMsQU
AKYiYxnoYCpgpyJSV7N1qoYbf0v+Cv4Pgd81yrdesqhy+qkWqG7eB8lzMeZ27G1bu5yCtQUejG7N
M/bL3Qv9sysenvHhyB4v5aFcXw4xTWID3qJDZ3zjTfJRWHqbnV/tHGpWO4+8sqTvtO6jJ6xc3RMj
qKlnZs185JxhGfOesrwXWoS665IE3OjtPi9r71QJ8ovrpIhyAXcZMmbN1ype1ehXemozHFsnzGkY
1SsgYS5etPPSnON78ElpRUsOeA2YWRiOtWvu34zmYYqOb8U9vUUUVUov6kV+gEhhWwiJCI+iOJmM
wxChWUC38/fNG4Dqa91+Oc8O9cqyOk3GT6zQPdZ7WDk8pmGqhk6CoFtiOL7tjmOoxdKjWE8yeDcW
SKDSNWeRuyjnW1gEHtDSbIVwrkYXwjuSkQEfsttphfazevaKuX16Uuupyqv694aqlkqkiFUkRDWd
h2jRWlet7OocK2PuREmDtAHfzCndbOsigXy+uGanYroZfMEXupPXZ9ojP1wo/dDvV384whXbKXZZ
fKiMIaIA47kCP1HdayqRowF4MX9ilult/fK4lqVLBwhSmXInvX1b/zXNZttOL85YQFgCtburEdBi
kU9B20XqXLdAMuuv1GO1KuoVkusVOKVJszmCllwHZNZBWgRAGtBcPqLlWyJ9O899ZdHp9DpoY7we
3KAzB0ghYOIJKbtkMStYJI57aoI6uyO0cyi/DmIMgr764otQsgRqSDrfB2gIImQ0ehPNkvkpgEsJ
iFOSnQymChC0qWC9XI0SU+aBOaLohqCRiG9Q1KTetPG/QE2CmNgCGwlJbmJvs7K9/Mke+llJh6TF
rjXUqmY4jmXr/27qilIpUmNn2OM8KDzizoaBcLjF/FlAPrTbGXPmTQR0Nk5q4bMg7IcTuF/bgK0N
GY9m78O14+QK2OGo2mOEYuog8ZCp2Xg2B2fvP9usP4u3D9d6NHv6pRJqJ66VU+eJGibqPSYMHETu
2CyC/qFbjgDThcpfwQQg6ja8NVXAI61toKyMybMw4+fxkYX/78M/ZAvVraacHYUbYtnBQplkvq9Q
cp+dmp+H5t/LPAT6lWtJoBlzGdgZM4udfIbEM7m6b8teSAcy7p1oEuVP0gtNzv6/lunfqz6aSkPL
DQOGKkc1E+7Bu40Klow9f9n6CeK6IFZw8BCKA7QegEFKp+ZMV9Spg9YGgSMytHrjb++uOr/cFYJf
oj5F5AEu5WG/7coyM/X92hj7AKEq7ssNTW3QARxgEdMBEA0o6mX1MpnUgHQJHADwFHtk7debUqzh
QNdqILyFUAYgepLXa1iVCMB7E8yZ1AZhJnn8yRmGFYajCSEBO0DBzhV0F2QwAWSNoDWMgMG6FO0G
dXfgUv7odAq/cw3upqmodYJeiUZzb9mD9oAMycarS00bSeH62R+ca8Cet8htm+5AJDPmSXM5B1kL
hhc+3BLbNb0jgMeNT/BmADsDhNIFfSZSP5ROhqDkcnfmD8fTccvjq/xhw99S5oYN9P4JkagNREtw
qwvfJxjkt3xwze13H9wiwDun+Qn9QxQ0xAYXgOZghKBoCWS0gH76ZZYhpIGB7t6CLqjRbllb+G2/
4Y+9tcsPQXPpDcFhfjbe/SeZpibv8GHnqah1GTKTlrznnvh+cxKpoayJ66zdxBonNCVl7MZ2GaGO
zuCB/TSregS/+6nW1XpHL22l0w1TnHat9QtSeKPKpz4fb4+uAqgFQGKXiWOb+d+bsCp1jR/3h6dS
DHTFHNt8OI+RWpaoHmk7ggi7VSAeyPweyl8ldm/nIbn2pFP69HoPJzHbpoft2TGhpFPB1pkCBPAe
JUh4y0i9gRN9csh+s7NANf77fA+pmn7bVU+pwfUOTeKRIRCo1FOaDpXqDDqQdG+O00P7jJ6rSot2
M95N9/PQU9rxlDDQ7t1W4ch4ZgOVHzUg4COqZTuQ9CFGG/fyxLdNYafWuriubwntYsZJMlKjqFsN
KocDVOb9S23fU4O8e+4iG+7tW/GAJgBDDRhFMdiOqAHcltu+1lCXadeap90ooJE1Jdq59M8j+1WZ
nsYHsMOgJNdu3rs2aap1dw1k/AfgNrvMG2zt32mhKh1wjW0ZWoKwTvMyjY81LfHNqrdOGAiCCL0K
cg1u4VhvELQ5Lc2z327NG2XuvKEESQuXBXKOeTUavRhriUT78PSxbjlP1ooSxM8NaqB6Z2oQfg30
a+XPv61VVUttfVscE1S5qHi3ojM2TYUphgADWNE9kZDtl3A+iTl1ttS19r4lciDsGqkoeiTkZq0t
+gbCfo98ka2tQA8UpUz9A3Qx7iAMEl/vQcmDGrcl2EEOAIxOCCAclAn9HjUomwf6kwZsDFHMvDTW
XJAWCsMUmZXuRYDtrTq9OhQ84vb5Q5k6NRXlDIY6wyLmW2zg8LDNWpWVfmXtdsyN3C2Nzm5Cs34H
TALVqRI82VH4HDp/w8TCiz4q5FIYZgwtqXqFT8h2o/8M3w4nlaG46Hi3PjNNYKrFpXdmSlhIF9hf
N66z/diYnm13O6vSIqyiHyd6ioivwNtQAZHAtiStRvpnGA+VtjJPAf2L3Po62DKZ7PSCEn/9NN2A
ILtOzxAoeOkIq7czHCBSAl0kOYfhiHaI2ohqls/YVM/xw1Hc/dswMVXtlxePqg6IMhUBzB/6OcrW
PCV5ApTp8qaiNXwMoNG2HEqmWUdiQ71+AdGvMRaoQNcrw0V/otCCmiVxdy3pFfUzs0mhDbubBvRD
T5qFgsmPauxajwlTiLremKlNu80NWySXNAqYMAH16o0OCcppoS/cODpddPp58V48yNlcjECtpb2U
wacXlFppfAJyCZsJYyFMZMU/SKsJ3IQuBkUR8HPCzBqYgEAFnIBZ2V6IJ2fKm2d5wFFqSOHiMOV3
j7zfApzchYAzCygldUThH2knVFkxxgHiDowI9JTalZ8FcxPV+yxIKuPeoR7h5W40XMhJD+55EsNA
QJ4eMsCxLZg/qqj85bhlswoEzWAS6FJ0Y4KtDQyUA6tBn8L/lN/+HCugmN+FXLBDZv+AfGDOT1TU
p8/QYMZvr5e8SUUsEuiK4jw4nnOeb/ZFeKbQ+ZYEUO2Ie0rOnh1cSWMsRiKkrNEZstLV12qrUdZA
eZvNv2FKo/CFcz8Bd0FpuAl3DdlqxjaRnIQAoipwSgRtcYVsW2naTxIU59l9PziwMK2kSkyiOTG7
QuNVyO+QXfK4evAJs4FpWYyIAXqksC+ZrM3NCNs2RGCdHBgDtfaUAKm/TsFusoclM/lE6S9syLk+
+qdAfmVgJn4YXVGUqpEDYFAJCk0URcASmJBTEwxEFJgwBwvRDe9RAmEAUDLQayfwnXtoDtAlGPuN
yLz0p9BloGv39/E05PU8xA2GYVg4VtWmQaQ+ZNvJVdvEym0bEzeALUTdyGmIVsm+Z3Ii5HewajtG
0JCriU7f7OpTYcdqXoV5a9SvlCXiGTIgMHKPUxn/GbqvB7R+K5wCiSdJVJmPA1xeg/+yGSvMPXjW
TPvZBbDVf55BYqNvrsWwnei6XafxxHJDIkbwgsDsdW9VuirTSyNucg9DNMcnSCePQPYGH+PZhvql
jPPvXTw4OD08Uf/acBf21KjpNOFVQpSSVyx9eAMezwCduhzu6gao5is1K8+AAhY9eaHaL4HgP4vx
kJCeTifDiixeqGCahWCNa2Vc1YoNjocKWY4zuqgGluiAnP8GlvrVg+ZY23nvKoSsG6/pVH//e5fd
d9GPXUZJlt4Evt/RH9YmTJL9IU4i2WU3QiLeDmKPQ8QkpMnN6APa1djHyMtQf77dPfzfN1C1f0mL
DeRcDE0q/RoTQP/dI+ebuXP2URxPDA54CQAkZZ64pGj30k7vFtAAAF6KcuNd5haXRNGiZvBRgvAz
amTQNqM2SE9ArIw27SCF06S0fB8ijpwUKpUa49KFJE25hlKN5GqCJ/pA9EDgSVTy3KRxRomCY0WW
CuXz7W2O4EYZQIK8QPJSal8sLKndQBbzwH0COLx6DHVpH1BxFp5ryfc0CYcILaCIfqCOO+/1XqdY
0kxA8/zK+KtRRFFYCj0YDyyoheW9YY0tF4JQdK8BiWr31wwTKps1uxY3roBI0OOuQjuTaTryb/lu
IuMes0lQ48b4MFMLpWcD/qgGbEl0uxO+ajodQ/LHIW9xTH+/tp+QSE42NklME6JT2Kl/35p9MG+b
baZtJih9QFmeRaa7fudljG9krr7GIp+905nZYTts0Ka+hYb2uXUQE7sMI5LmwMZ+7Wp/39RvqQhF
fJEDJOo3rTve8Ju5qRRm9UrvdzNBAGH58kndMDhAJcAA8nos73j1svFxClQPMrEC0sB4uQ3WR2/3
CmlCmZyQbjj4F9BQDDJaacu/b07/pRYhqH0SE81BJOmO5/x2c4AdSys7XTaAHVEMn922Ab2FmNhj
4x6Id+NOOMyR+jtjuBFC29XyxXauMvIbSOHFVQnC+0ZXfzvsgnjbsI4w/EpvCHtUS7AKKcTcaQw7
u2PDcA8bUeb+fff3UuuDnQCjADiGNLZq2o/tm5OSHUvjqqwnFWq/NbhIQJ9iaJ6u8rap+vri3C9W
6y5AVx267DOsK1QQttM/l3csVaGPYdqGLTiJByOhGIZ5RmNKZdak1WdmanFDbd4BA1azyFYiihCA
D9tIlYKiWIUHijYZnaUreYzW0EgmipGyaRFq3tBTETigd+4dwUcyiowUOWrs+e+82rDV+pWkEO5J
SJXw9npKa+on81wXSTv1TKOTHBcV3FQaRCBA20j+XUept22HEDCPl6EKmgWJyCb/xruZjfMy4Wx4
V4v5F9u2gY8mckBLv5vvfcbTXBkohPjZRnGTFcf/7KF/xvSdj1ubt5nVlTY4KuAYBFztDCpqvUCE
pmVfagfQXvNiXKUHhTwk4E2X0UyA0jfq/YuMV7CLLXt+uLIYEaNVCAsSUMEQjRhSbDRgd9qw4pgH
dqiBIjR7MoDGRPTemLBr9Cdg9Xuj9seLw61I+wQzrzxUB2y7DKuVMFLHBnEKgWZKg8s7O17IeADw
xkxtUgJn29/D1su81amfEY8cA3get9zHhKhY36hh5L30MLqBNIuaG+ApWV+FE4nsBEqZB8Gc6cyx
XzeUYnC6DS2tnRDGH9tnzT8w//34ypEOL4Mi7Z70cXZrVStPSiA/EWSyO//7kHeQz7ejXU0PxTE3
K9XxpQYwnMm3+av5un4DWpt+mCg6Rp3L5+41WuodjZcK3KIsvPWTdM4RT/1zpSlzUujkXpQHiwwn
JTG1wq6Oy/5xFiFOXelVc49pyrSCEjJ6068Clb01LnoQlg31MLgBsTxH3hY8mz201fYR9FHkr2EX
zUvEVsBvHWquUytJo5Bqvg0P5AOIWLT2zM6gPcoQkm3dRJpXDfSCEkZrw0bV65pe1yuNE5nWa4LG
nwmgw48gBxx8s+KfOWaTHLCt6arQ0wj7EJ0Z7m51/VSfsplNILyJTwfNsDv7YyuyuuZ2csu8A2ot
g/jz+IYBREns0nJm+v8j7Dx321a3bn1FBNjLX3bJklzj2P5DuCTsvfPqv4cBzllZTvYysBFkB8uW
RL1lzjFHEe3t21K5051Cdj1YF24s0Ku/OLWlP6qTX1/tP0/1UzNi5UM5mrkm3TfEbHMz038ixVsc
Bm81AyS8rOBJPhM38qiA6KmOtTh9dTYx4mq+uN3+vEB4K4z+oCmqgFsUTP++ctNCVJtK06X73fK0
tNefm+I0wmunPXaMj8hPY7o1e8b39ZvszYovyF7ybmKUrQUZ9cHkJWpgydcLgWkTPZ5xWqmfRM+8
SgpXZwaDTSQ6UQNKZ62G+gAzK2IqM5CmCqPwi9tkH3V8Xqu/f5RPVWccDUTEZGyYhNB2eL3AYb0D
WIuIDXmSM71gMwH/89tXm+R/PEP8KUXFMjiTPh9H1bj06SJJ97shMBzE2Oknl8H+iIrztmF1JqEk
e3Hrcw6Ns6dngYg3OfACXXzuUTOYGA98WFSLN+U9ZNZ54Nj2RTXc1mDIAwnaXOMuBHvUhzzZnVvT
LthkP539HuObJfjv5/jXPY+a8v99nF8QwG8HT6osZbswP71fsFmDjQlQQe5x4QvdoU/OsfmUZXeR
RkU9Pi6DggRd3rypv4V3zc7UbUPWXI1Umt7tJmeanBH2GkGPT1buUJv0L4JoD2hKWD2jWwN8AaFN
z+Vy1MWrWkvcSjjJyrsk3vbmtdVQtngxySdQ5M2DAjqiw/J3Sp7t5m6DO1ZhUvtm42Wyr2QBz6XL
rwbwJUJALKek/IUzqhwFyPjt8xbfdqiXxcvQ3kSpqzbXqnagfEyoINvn2QzllB90YVCI+nGu3f3m
woDrfahvNcjrmtMNrPsval7pj+nlrw34z9P+VISocZINUK+k+/yx+Kh7e3uIcIDPb0B6L0i//vu7
/XOitr+aCjKnSyKBYuandrEyxSyLe1G6j1bYOCWix96LS3sz7YStipGc6KZX5uuK2SxTJnMveDLL
1zFdxQf0Pf9ocbzk9BUcjVkjf+auoNrJ5KatCxMFjuF/v98/u+xP7/fTeLNBKq3OMe+3e8gow8jW
4Kxc7AgXosnlMDJaL+bawMsZZLezrc3JcHGrHZXShZpysfm/MSCPyP7BhceH/vzFO5T/duqoDGAp
JXmgnydFUCDlpE8G6b7Hhlsh5dbZV3eE/za2x04NFknvCEE98/SP9Aa9zvSjwhUndxfNlTd3jBz4
Kv/9nv5kdPx6av+8p0+Hel/vZD6tJ0Qd6iOCw8mekblsbp+5Fs4HmaM/qeW5iJ2y9Ra+268W9Z8Q
zac38Oko1sy8sGaLNyAxgDB3RlAHLxjTyFf5dcP0hIYVHxPJ1mq3t8j2tmPsc+iDU7eH2sBkAARx
cjRuxM2tqi+23P9YVP88nk+boE46Y8tF3p3RutHsIr/qyf+BgiV4hepwammmnVMBm34thAIGKq1b
InCKg2TDU/1QxMxc7FH2JohGvZO3nrx+8Q0af+B0nx7gp3XfLfOSaz1vEZFYgiiy8M3iaHS3k3hJ
hUuLS9d4EvpQgxSE2yakeMbemmd1LutPSjyDEWpOVYsxt9fgRAIC37kKXjybVw2eILsqcVrMzTAQ
KdwOpDF1hwgOrbNudseulxwNL6QXOFhNc4n1u6G5LM0Fd26R99I9tv1ByEOh9FLlpMi3UXurR+e8
uc6U2227NnTeXYDcNbsMcjDCf0BbhXMVFl3mcdyw0D8L84FTeqF8sL7aj/vS+qMK+G0/fqpYx1ov
9cRiP0r0BoBb8G+B9fu9toqWYNICrt96vIYwW0D3GVEvB8viVo2zzF42e4XpyZgnKGEyO+VXY7E/
0bpPX+unwi+uZX0xBd7cEGNLj5uDmxD5zAbZ9j0ho7Dt7b3iqn3qwBxgp96d8rbIkTN3np0GZQRf
Ij7osI1w/sodOG6cxHJEjWVLi1PIflyHTeb994Hyt3pV+u2ZfipwOrVpyr7nbdc/0yuaYrCE6JRd
GrhpX0nhAef++wv8RTX6rfxodDVX5JIXi2jHkZ9tYSGfIvEYFQFPrcAmjxpg9XoCPjDze9zet9hT
YrdldsjjWZ1IDiUi1yc/I4Aw3Ai1JbcXbozhKqBl096kQ25LvRzUnZkRXiBkz3M/YC1VezNNZOrE
DHWn4wAghj7kXYbnikacKDt6iYT4b0ApHYUUTkrcKbXf8JqLvwITmo5muCLzIekyAH2yIYn37Q+x
te8bbPGH/NjGiHmV1tdqL6pOCgZ8S5CTNF+HKcEeWOj1V/IEFBNQGWqkcqf+yhoQwjQJ5fgoqIGA
zazMPJW26nZRjpV8bq1Q18IVhRmFL2o04xz3Af0rJFAooJIGyGBz9qakZiuuBCMB6xQQ2BjfFyo7
W3nsH6zUIe7BEEIpCxTli8NM+mth/s/y+dXp/vaNLkuZaWk7SvfQFR6wPcFhvwzjbwbW1ve4zTSX
7ji+yd/TJ/Huv9ftn7SFX/vN2uPX9qHHZ67luinSUmeddF+aHIuuNrF/HIIexA+2UtM6HZktnVOQ
4vXVFWj8fRn/89Kf9gy29mZTdPue0ehgvaw7DAxSPlRcdyI35UUHz5ApvIKF1W048s69DAqVu8Sh
qNaYjBIFSLSe5VSxS/uwWL6V+hkzdNNbJT/V9iJIaDEUcFFaDy23pU0lq0a2gWaq8lTZNQH/ZRcs
suzcGtKG8DKA95P0lToJuULpDvM1zLVTR3qOoKhjfUwQSGjebCC/2+aU3CUYoemMCsQv7mDpfyyK
//98PksnRCWTySnlhmN1ppuDxlwqnE52m8GbNl8bvFZ3R83Nmddbzn51AXLB6+pDAVP01dd6T+sO
tcYu8wXATNQu+JXIjsyHSbyaqNI8zPhVJIQADW3Okng4fgyyO5tuS83PZzVdaXJy/IuoS/hvPJgj
nKWW7qS9oxI5Yjr7PyO0fqhFR9+zQxw2ZaPsNShFTQxMgGvJw/TRdg7YBkc3ZTT8oEzc4xE2uDGk
Tmq+wUSWZFlfll2hOC7JuRpPnXgtdmdZ2P+exldGdJkZpWFqpF81aO2EGz267s2Q+1fkyDOdefDi
0WthmbZ+PQepfljN4wTdQSANwWkMhxabaklWnVqmff/iTsXp469n8j9f1qcmpYoVtVPVRr7ve901
i59jHhrlWRReyukstEgRp8qdS+rsDSm7qPuKFnlGCkMoKgOjwU/B8tXtW0Y69uQa0aFQbBnL+Yn8
U5uTdOiOKj8PdRIjodgXEKKKvnKSt1eruk0JHpaWm7W7obUWcmfsfwwfRrmDsXAKkksaGnv8C3C8
wfRm7Bws1pkIbg9pqHHShvwLXwlfrQ8Mux/xMT6jdxbmgykOP77sYE6yuBz640WT76aJLKkH3YlD
BcswVJrhW5YU9n0aTtdpWLxDfLyUpEpcuud4/9VjALge8L7njeHSdtjR35ZGHp7eHet24RWE3YN2
vB0+UvTn81kZbtmBzyLTSme6Wdz9Z/IriWRg/jLxH5UZbLfumd9kk9CWhkBD6RX33R3dz0B48CFp
Xal7Fut7pT/jo8K/JYoXY1YEg0YJpP48DWEVHWTFL5Vzvb2W8XVT+Vnl17EvTicFT0Cg6u6iMD3t
z2t3mRCcT08Jk6TsrHc30hCu/WOrHqf8rpmfGu0kSZckfjTlsy4d8pocNQKv8VKZjqN5JUqhNQXl
9qpIl1y7VU5dcrXJN0r3HMVcioTg3ufq0ewfi4SePFyiw2SFAz9a3VfaI+9wS70Km7blZja5hVN2
jc2v4OHxJbM1Spb3j3g6VViLRodIPm9RoJfHuN41BzN2HdTC7dXWXgvt9Ug4N5KUlAaeILRAG0JL
PWXifV17vIdtOMjmlVGcqHxr9WjgYTGd1uIwEsOJamDz4zLMCKVmWZWnWrpepqOo3hbVi5qeBeEb
Pz6yxQmyI+mOV4lRlsUXYQpE6bDwM1bIO0ubYJzetP7cpxRn7TVHmWg9mQnZdrhlC/BfVsPekmAy
furWk7j7BfdnaThshBSp8rnqz0t8yYZbXlIx7kb11pzeeoiu/WM8+M0Q9gjryrAdfLU48Ib4TXwY
HhRzBgs3XStkBfAv8XqYobC05Lf76RbISaiU5wHYFXO+1J/qcGqO0+RTUejTWTH9RsEcozN9TXTU
gd7eVVN3M5xo2BMhavhD7U2XIei+Tc1zGb+M86Vcbvoa7Ps4pbdW/DQa75N5FWmPKXMUeQYbF667
8iICwedEiQOmN67A8AArdd3RKEl6R6gdDRNKjcPSaf1eux6ptxDvLCEtgwG1D7oULGOcJuDI9MDF
Xl/6+uarqjO2IZdWPNxOP4CDW0LcBS8Tw144ysIxKUKtCiY8kcSw1DxhdssH6aeMe994lOMgI3a4
CnL6pcoDSipWF9C4aa+4CLk15empx4KQC7UDivVWrMeRNDFVGfx09MQhFKF+4HRkhiIQV4fmL3Z0
UAnd38rjq6L7UhFGfVhPAW/WKo6C5vc80bU7q30YKadJOcpAZQbXv98UhwafdA4Z0Z9ifzPdniyp
4SDSAuu+IYbV8ipY5KsM1b0Am4KXaR2RfK9f0UczQcj5S4z8kVlTepeMJ5Xytgel8+cx0IdjJXgY
TCxu0vutcKyq2Na2sN4uU3aoskMhH0s28uZIsLern2bum4sPjBuPjobCXzJsBpiPZYS37V4pjKWT
YvaJxWrlFTDcSSUgurVyk9proHERkZbdlcMhIs4WcHizsQ9sXYMQBIyJJzcpArEJBdPt0rDtjsYW
DPyFpJE6GIoQa+pksGfJzzKOpf0V+Fm+jq5zTBxyOZ4nl29BpsAlqHr2FYpViS0ekPODXZ7itYrX
w69SqJG8ofV5taQlGspvZ/7uqaknc9IRm2Z5SXExsEKWMLavPrqnhf1I6JjqQtUtGRqYHghiCyrL
TqGT6jwz3f9MDL+o3EiyR8VuNrcr7Q6SNoI28AKMM1jWliczEifDAqk+RROPBo7g4lWGs48dsLOP
95J7wyeFSfxKw+7JlxkSGk6hEMMxqV2P1Rxm8lW9uXMdxlyXqS82xyQ+mDo1vo91rBoOkGkku4Zl
qh6E+lRayMDIlwv65liswZz6PU4nxezBOkYAFe30Y9ZuCFLBwxDB7xlEN/50Lndoxa6RaGRZqBVc
gbCOWpIuwlV0ZbBVrqiHiA3zMV3YClcRMVNszv6mYRI74Ucy3Mm+WvotMxdCW+52E5rJ+VljWA+L
jj2AgSGxY6RlDkcQAuFFv9HeqKWU5rmBL3Wd8cnx/hwcMUbT5LGeB93P1m8rqw1rGySEqN4w4prC
u96HRte94LFsiIdtfdhqqHHbfbp6HVqh7qBi7dJ6HdXY6Bi3CzQbvCE861b52T6MDxqwP+Zc7/pV
7pOahRu2zx+Vh18z2i/tkU2uQdmxcNdVHpeLDHm6uIo15s9X7TUDU4GAJmEfYgxH5c7CU5R5MHw2
4xgB9jEhGqGzvOj7A9uH59oW9EyjcqdKwppHfQb0AIHUvnFy6H1opnZtnsnbG1OPum1kCY/fp/lO
IzUKZzH0falXNjZMHdyS4mdOwLa73tD6QBNF28P5zuZ3VIMzmSpAfmH33s2UBFAjX3VaREaf+/xL
PGnbay59V3pfHYOVWw3rmdatYMszbKo8kUhuvigOPyRHkEAxDo7s/J1hDQBIuz1qeWBEH6v0rhWP
y4IYjZixRbaN4r3sGUSIkd2jJswljDUEmJs0TpIkfVFw/umH9+++7bPmdNysZIw0midptEG35M5O
qAMmx0BsMjl66Sapp1ceuCKljAK90HAqyx/2R2+PlVMP7ty5luC1vRvhRot1HExQ0VGKg9Da+bV0
rzKCotVnQjX7QLD/3XbKf8eg/imXP+GvFMvSzPT219u3YAbPbjd4RUSX4pUwfVA1RhzVDqdeBWQh
2LiRQlhTnVRxWQczGRZ345uJke2X0Of+yn+iY/+8s/2d/9aKj205apLGOxMjb4OHbLoDwKzp7NMa
clS52fAVgJW6/89JE7dB3fSrTV5hLahOAumBP/Fj+eqd/Uks3b9yDSMqZLMg6b+gs9/e2WKkk2al
vLOEGwgiKByqp/61+hAfiwezs1dCuFKCOC0ZTtX4Yr1hDKW86TBQ8XvG+eSNhzlh1E++LZ5aZ+mo
XiNgjHCxHe7yd87OM67AAS56y7fiVoYLsdskiG+701F6X37/7wXwSwL0x2P+7cN8eszLVpnjIDTS
PeGhM9+4bIuJU5MytY8GbJOoJ8WZLx1pD6ZLZ5onZ7G+6parLD91+Wne6xNOqqCLAxrYWAxH8Gnr
sm2XIoLVcNHacy/fyvKOCK9ykGMVWXhaE5oEDIxQk/wdJ6rCSgl1uPaJy9KfFU4pr7cwP7ymtVc7
t5KPgIntGIyr3yC5HQP+bkTUNoGwXg/iudquhS2sqDhjV289DcC2cjmgGVxwpw6LVzKBt8JMCQrY
hpBPILQS3hj58+1/P85fM5T/epyfAPtZ3FZLTGomku/y7Mq9jwWYOdsMMlSyPT/y90hwmi+RyL9i
8PDRIJhArIL89e+9out1mXU5CIUiu0V3xnSSDqxIXf11atw0dlIcseHykrMEcxtXL1CBvSb74jCR
/naYyGwNFZqUAUnpE6CtWklkVSZrSSXBKt07XZX9h4AB1yTBpogzOZ1R58KO2+de/hfP/hfF4/PD
//31P2HWeNUJUauBoTXoStcdfX1iaaoIJBj7xoE6w//Az9PNfxaoMuDlobyIj418NTdhYoRW6xaK
U68exAJgnAXaWY87G828mTo0uEyIOdWr1OUvGtzpwlVf+WtihZUV0hlpqSfyeRlCYnusn9v8kkw3
8XhdjDfqeG7qo5Jcz+Ntn0IbsZOEBFC3x7w+8tLC1yC4JvuiZKybMIVmBn+20gNlrkGla8BoO2Y5
9KerXDhkYlCUQY3bqsrszjVq37LgPaeBILqzHFZZMApXiumVEd1SIBGhsvwCXBUPxEiA3Y1Hfxao
NFj5/me2BtboVZI/lof//kb+FDBzUv7+hXxal/WwGfO6sC4jxd8WH+C7OM1YgcExhzwPBGS6auVx
K0aE2kEuAPDAv3+wO8tN6bwUwA6XRo/BVjYxLnCGCBjYM0k7rMOh9ba7Fk0JWVoILk0Xy8Et8ibV
XwzqN2fLwnz1zd4bNVuf3CL3DUAcNUhRdOjHqKKkP036jW49sABkPKyHS/YVQUH605F2fwL79JpR
toUK8xMclS5NJ/VzxhgFLtKBKU+PxZfkN30IM0l7Wp64MPBVxHftZcIcAB2I7lZ9ONMQWs42eCKP
B2fTzS9wtO6oY/2GGYLi1jXOAd4o2v0b9oVQOhu8d7gmiKpgUaBtKN38W0tKDXm9nOqRW7bfysZf
5athPSUCYMWBtoBqNNs8E8wVCXbhqIKbK7aEgRtVP37axt5JKC9R5Ueag0/0haNkhHCHwG3E5ksi
3iM03nD9Gc/DBo3E3qqwPCPFxyOhxlYDS87bunTmAwDj5mFxMzjJ3fY6w82d3SVozgATRR+q6LsU
u4ITRoda2eW18LxlnrTb/+nkGt7jc+zwIsLjhl48JlLD8Kheq5f5ejou3zu88FBoMTQb8PogrPoH
Lx1/w87B8hiGiLONyadseMy3yTOFMPiISzRPFcuFAXjJj/2wYFYK652KXTgodFP3mfCIUEv9lqzP
nbE3FgO7knAOBBZfGRP9IuX+cWj9tkLkf5/dqNRrdZVyLuCVO9ZJ8M4od+jXKp1JdpYBEoGjCTA6
nPZHHh/nKeyqg5axvp2O6OvM7UiR/hA0FxM7TgOa0LRyRI4q+mm4qJRqkm3RPXLzgt2DRTW2ipwC
irv4RS38iyz/749iaboucfSLbHtUqf/+KEIpzNpqVMNeGGF0RC3Bqq9Ldyr8JXEZ7zPypSKGOsNo
BVpH/Ji/Fq58SM/mA9MVgzFXb4uN3XV2i/4OdRA1NVaoSG1WTDvswXTITpZMR/mpgmcg8yB95FuV
2zp0MLRHxhcf6C8clP0D4b+AiFKH+fvpQjOrNm6TSoQ1/bN/nF+3B/GH9n38UcFgxGiQXMFf60t9
MF50bveH5XX8mO/1N0KrBbD395npEcJllFBBeT28yN+th/8+YPU/b9x/v8FPN5669tMc59JwX0Ni
27t1iAlOx/5sHfBtDedYyK6khVMbM9lWbL+hLnjQGO88GFAtQKygDUGdI71MwrPVZuYjfwzdaXwn
cLuhled7wu1hsoWfnspXgj8ovwp7aKwdRs5lW3odAMOf2+f8ab5fYVoSV0VYFUFpCMda2khb+THC
paJ9Ye5Qu0bq/vcjUPX9Evn3qtuPWEpYCO+yhWP6v1ddIS2bJG2UXLMYzNqVmR6A8uPX3nCNLpSJ
HIi9PjukpauWXgT2jKu2dEzLwKzcWg6n/nowvFiiYgS+9arq1PQe9QL9RlX6FAsG5nurkzxkcBXa
s2ldZPG8qTyX4W5DMQtGx2wMTx/DjTFfrjzckQlHV38m4KnybcuMBDsLza+68yidW+mcGlepcisB
sHXnur1U6skaAw2aQgIv1ZHYM5rHDunMMK13uBme2tpcekgeJAYVgPXzC0TihLoD8K13iVGYKHEB
Pje/0T1zBF/ztCiIX4b7PQi73S9ZHWmmdMC8nEk8Q6W7LbKlvcR2tL0ShH1mG+8SE0cpbKyQQ4jS
cdZ9IHQGD3F5YOxcoslpfGVz5SXo61OinaPxnGnnPrvkZM/3mlPSPUKwRWEWOdtpesLLhzIwJxSe
nofNSdYiQHnC73ZarIGwoyMuR7dz3U/bS2Id+Ngrn6uCUerObxZCtM0HXGTmtJz71Z002LduhIi4
g37uKlQLmGjcdVgQNXYJhpT40jvW7SqMXioDnNER1jKYFpxetXmqy834U8WXmNCIF+FOi5ltOpiE
QVVocV1VA5FAJKpWy47pwhXIkYGJgb3kmhhkgJkp9KBhwo2p+nzQIT3UxmHWw6y6GpijJ678Wn+T
XtArlIFsndv+KFLu5H7eH/n73B6M9ZAaB1k6tS6/qJdZIdSRCcgqnJ2DUl209NBs5wEFaeQCvXWI
KuGc4IQp2HKGwby7AeoSoAU0EHmUjQUdheIOUOkNpv1ezWH0wUQPzUkmhzsBowFS8CQpIKJ+jlwt
CyLwQygGSJchaZh+pB/NNrDiUJCutixYq8O67vwqqsM4ciqynUbfHJmPORJ8gqCOSNTwZ65anKrm
neZpYJpaeDHIVR1sm1ejQGQ2gckFiDJpMQhiLpMBefS7JT0MnS9sB/DfrfSo2eLnFFKVtpPgCiSN
zNiQpSWB2IcxX3rpTTocPWJGbB2CPFMp3g/cphGM1lboSIkYBy8yD2p30M1g7oFSnfiJwmpAoAlL
Td2xeIu1AAH9A0/vjooDQToo0mob2h4bw/0Jw8xAzb26Apzf1clPLaFQ3CnKbgIJfMjEOYZl/0HM
SP4xI1anY3pKXiAJYzSktgf5gcBrmMWw55a7ttjR6dYVzQACUqv9gO/QTuTcO9SmoF0LuLR5J4qu
kBzq64SJPugewG0Fmnpb/RgCARfZ+L56GUP5bcQ/EfPEtyGoyCz6EV3kqzynMfCM5zbEpJVDAE0D
yBYJKiAhoMqMLRdbnoKiww7JKX4kdvTWHVeRXb5/pdMcTOJVRTJLc0qzayG9SrLLqJ6j/mKJV9Fw
w7/EyRftmL63un+ey6YhK8g3cTHa767fYBKMR1axXSPxHtIH5fi9HhRQBSig1Du99vRLJz6qhbs8
yU52MoxwD2ikCWKg78jcLgEMZW04tkiCKPoF26guEcGNYCvlsT/0lJ8qGHWO3yw5idKVjN1H/9zj
6K5BobJLGJ6jH6F++9k8FncMSkxQw294RmNC5vffc5+HDD2Z2gFi6PqFJ8dfadaGZCEoNCTFJCrj
3x9dLBpr7nSuJKuyFWZFp/RR4Xgsvbx0F5Xa09b57thZLDCWLrkRGOs/lqnD2JazEak4RJ5pJ08o
1o5waYzNWferjZd3pl9ptwR8UgyR0LCZDvMiFdG3Ytf4zo5u/xVG+FeO5u+f5hOmoUpFMaYNbX1j
cX04jewCdFJPZPfWC8iCKdnrO4WCTJVA2O1XL/9XCQ2LCBMs3TSwpv1UIGtKP2iLSoEs4twtI9k4
GwMOyYfCDCXhqDc3inIqrIPeXKAcqgT64I5gnjTLn/LryThay4nJoS7cLVjyFogu7GzwI+vQEweQ
nCf5mOSH0jrUwnmtr7U4cYzpm9zeLgJsK1utXcoZKLoDU4vhki+nabjui7NeH9X5Ky9c428wDlWM
YiBuQFP4C1/5bcdIWa4trZiL95hL3nD194OvqAlMZ+4RO7+yzDDfr27SlHIHKmRiviwIRvCKvjYG
u2kO0nRDRvCx/lHfzs0JKtb4A/ihRtSZfxu/CZdxDs1D4ccv9IMCSkooJHQIeyFbv0TZzuLLf3Bl
NuTK8N/ke94I3zFsnLsxDuPbljvkhuumDYjest/FLKCpnGEqft/agAZNft7C5k1pA2n8aT7Et2MW
tA4m0DWrwpXeLCUsfDH+sS0nSQ6tVw75DIgMc2sBI4qH9/E0/LRWryxqezTC5qfGgToi7Xyvl6vo
3SrRf+rCN+Zo0iujiVpwpbOVByOT+O1hWm/NsDZfOmYW5lFq/Fz7BhBYJqflBzCIuP2IeprPnEzF
Jmi/W88WqiB1BOfObOOjx8ktDuc3govw5f1W7Jxn0zi29z1Rc1iVOfGbbDid+q7PL2bHRDT3+bm6
vBLJ6bVQ3eEmtATCVSzaxdOkn1hE3KIDmQOzI0xfoGyy8reC1zThb8vY8uH682lDDMbUJ/pUQhZI
nIbLZdUfEgrQ1dWzcDDCfgsH6FRiSBkKZzjCTzuncKL22iEXZmhb6qvrkUHEOh+q7VQ0YdUHS3NQ
t2OeHNTm1O83h70yZ9thhS7ya/hvaHvXY/9SGk4j+ivDuXvWT2cee2qA7EnQDiY4kvWgkxOzPch5
sJ77PICQCBFGhnyoOzuPyYPdLTLQ0zHhBVczvouVu8UnmErAHezYAb6t392LFkPLAJqM+ApRAvB5
Asu0nPYybYgBucBsdkdd7RwMeX0WcaM744T/UWI+Tujpzfqte67iK8VdH+HvKHqAhyNcUGpBobo1
3ohdQ+TKSLK9NySvJ3zjFXBWiGBVXzNvS3PGgr5mwfm2vD6/o9WsXREs4olbZ7UJIAIi90bh2EP+
eo1wqdKQlp3IXYL2uZxFHtfsq8YZ5V21QeC1M2bB99aCsQmgPlWkesVPMFRTEyL65mtWmA4DA9d1
5byeiu1bf9CHcHpFyVj6KMUq+BO9HT9rryLqQTqDYyMdYKEnw3sFJTp1mHWX6smQj0yPkGWpDjN+
Legu9WEpQjEKmIPwCyw50DZIz7c5GLkeyNqhY9Cc21TazCXN8WrDAqLDSbL9Xv1gevxDOFn1ycIZ
+Ps+WQTfcfr8Fq3k6MuX2I/QZVNzMqN36c2/d4zw/LL74iLFb/wvRcTva/3TfCpvI1FKq0W8T2e+
21Pf3GjRdRvf5pe69xsrgAuvZacxO5QZbZ8HOAsDTgZbJTZNQnTjzaZDpDGlUg3jRnb7yotp0CJH
RUVshlWC48+ingTGFyetOy/NNf2ZKlDtX/W9n3ywacDq9OwAm+8G2t2E+9mPlpiD7nodfQlvGNU3
DRdKTQc1Av+g5SFfHoryVilvh/K2IbuRhLBvDcmZi5NE/poeleZQ6dc5kXcFoVhOoV9P882sXxTz
iPDoLXkqyBfxo2eDEw7WH5IXJog44WDlPYYq9lKUDtbBgjFY2RL2rFfNGKJaXASuKo/PCk+46Dza
xuJDL1A/QsN0UX8vgN3NziqDiZ8lQTU57KFFdsQ8WIwjMrCk86ztI299i0ArohhMN3nqMlJcGJ8G
XeIbd1S7S+OWOM0wrNyC4oninSH8toQzvnLPyqElobs80LukYcW/kOsguCtzZZieePvAqGlCTp4I
fVjhTmSdYx4FBgdcd6atXCEtYoP0gYQUZylkDRTnp0QPkDEXmQ9e4fc9ZzbltL9dIYbduzuKaMaB
NOCVTfNjvTGh4rtKm8sqkx0cAwtWO0tLvOhvY9io3ioGLmTtOT+KESy9h8UMUlYNzQE5WPPV0pw7
gPboupQYiZ/UOoDzx027RDuXaVSOJk7mIKt7IWZvH/KZAJMNQne25yJqpJyWLn21LgVFHOj5sUi8
ElbNObqPvZymgzYRxogM+dOtzJDTauz9rfBl1g9nYRKMus2qTosjozTjXcNpqHFa/ANpO5cd922G
fUBRdeEg+AWd0ZuGJm+wXevD1AKYIBpN8ctA7ofq9RFFIZvcZpyxdGGJU4Pgd8Yh0l0mM1JlP+Tj
3qmD0a7aPuftGncmmGwOKDfX581yJcPParjmBwEO+hGDLx6+CLvELiRaajdGb5y5ZhT2EvMOL50P
wJLycjSWk6EdC4pv3VMNT8OGCFIwVdWLhd8DJBgoJL/E5qlIJuORgYymsp68Bj5veh3zixky4zwD
b5bbjccVBxpNLODA5FjklcWInR2o4ZPJuNCDNKTDXcc+eHBlSIWikzEujB0kcEz3oJbM11vlgiRw
ZEbg5N8LA3YQhYDXOcsPSd8BLrxbIR5Ae58ZEWUnCwvo0Zk4MHflllM89oQKbgdtO8/9calu1PK6
IiWjDPEoqJdjmbm95PZPlGEYdUwwWSKnzAN2jXCOTwvY5DswvPJdR/7gI/2KpgNy7pEtkITUpe0a
bN+BVRhpJDYiQvr4acV+S12ukjqY7soPGmxItPLkLFy303WL7vgpM6/gT3FpYX7LqzMfgv9mIXKO
jsns5icFwTwnnuRmapDUrPU96IrCLJ4P+CswY6mZAzo6tBbF1glGklxE/YsYSGtYjo5ySb/lQQE+
ApuMHBguZ9WrVjs/8WD+j7DzWo7cSNbwEyEC3tyiYdpbssnhDYIWtuH9058PPDcraWMVMTs7kjgk
GihUZf4uTQLsUaAB7q8KujJylBLsAfAsWAmoMhwOc7QCAR73bWveuHFlsplIiWq3068fRGivI+2d
uQmlc1U/1bKfl7uS7IJmU6Yb4qUsBEONPcWOhMYJzsMvLVcNPHJABCJ+RKdCxOrxLDnS6NJnwKLI
MaGjf0dGz29ySej0YhFoLbwWnvQdfsaNP5NflHrImzOSqHcd8V5fUbVLkkOWbxV1G4l+ah5GdSfq
m6QmROIi92e5fjE7ynBYFt+wDiUmmNpTxpesvujpOkg2soahYheGniz5vMbFgFh+VxiXdZ5fm8fr
YF60/hAmJ9H02gh2etUFT2N/Mqy9UnoI66LSiz8B6DF2BqiEAbqwa5HBJmMlRYi9St+Y6tSv2odT
mBtDukzBYRYPQ30Jp9ssnJvARh6llyeWMYQ2eQ81zc5hkq5GeTUDn9A1wmWzFV+kYkTtbcJJLCZd
TX+aZmvO51y+zPJFa6+qdk0eN9cMArq6WyehYH5S46tcX+ruOgvHOdo0/TbKb5m04VVLWXbpUScV
/HFpWvQpt4KFjj5TdLt4s2yHhA6syhoMa6Vs2Z8kxpIa59YiPPioSF7PGCkC3QiFkDwRgsi8TPVL
Kl6b+mXKLq11H/vLrO+D5jy3B7HeF51XfaTSygBVL23kY2wDQ0Xe+NkYtnOwZlx6kV4a5fTo/gXC
kJV/4usGcSoS0a2qyEhJ7W+t7/wYq0kahflWIKNrt7Vw0PCLAUtEh8zyQYqnwKWzB1ZWa49KG6AX
CJjtDPJfQlaYe/3oi28owPDnKoZLWwBM3z/l7WpgWCrxRlSimwo/5mv2OR+7wp4ZEUamdF462l7b
U86O8nlmRbSwxIuNdAZaQ7l+4m5S3FcPJ8Y3F/qW4OW8pPmqwg0HU/LEgNtXsAVKZWlv4hysHVjt
asAoT4FgWzv0bluNwfSH4pVxbcZzjbfhKyI99ap/JDuIlwbagrSNGHsFMkkHnz9WdXDw4PwYwKLd
kjYQ1UbilzhyBVo57NQYABcEcmQIKJlj7ZJg0Zo280Cio8G3Rmz5oDhzAiaaMVOSwoDoK9wkROJi
iy1XA00Cr3SGdG3x66JGBNbC1SfDQCzaVfC84Qu+V8DGJNogOHxFC+/3DHMXAJuW2PxX7OJVu9WB
W1Crg31+BioHWizb0lV7+CApxbBiZTat0xNqzgsRIpgPMif4yUlTpKBR4GBd9ncLUhZFAPAuwDaV
ufQDgvhA2JvDp7kIKQdYE6RHlROBzrJZm4uNBU0vKmTsoWKDVnLRs/R87MZPHuu+cDl7OChJSiD7
irt+T4C5mat00zlvQ4hNv8kcCgzsI6wn0mSy3t1Z/RpYZ2JyCiFQ2gGg9n8zKGQw/7ci+z9W+d8Y
lDkzZbmyIvH2AFpGAaaBPfsG8WScnOup9ooHFh8sX85Ez5h/kR0bQOu5FlngGqve1j5n9nZxkzKG
mQYpWk3n+Yd8konD7FbD532w+yDlWeBXQnRDG5Qv1OyxdGdxVWP8VainvXoxYlwGAYGnF+XrWEJp
vUpeuoT+kiJwC5ZDuEY8bik0ZtMbjL2YMDKBlwWUmIqm/QDDSNAkKutKWalPOtgnuWuxW6N0B2Le
FCF1EKef3cOII1ZG2M1C3Xa/tCibB/EB/Qc8gKk4YQjZ470spcubgAA4hX9fG7kjfkXS8v1mw5OD
tWJ4VbAeSAaL93m8qVT3EfrFnn6MTk1CABMuQpey5wvdhPQWfdv2m5zkvXxTSjs18hj+RU7GAxi+
dnPBQyWhqgddPWj5nr0NE//8J4jXJha0ejeQg9ofymRX0pXlHqSVQWLjYJsipRETl5fQJogDUnR0
MO14N+RrfdgThvS/V4v1T/RhoRxJQDIZOEqw4t8WS1REiT5ME+xSYQdI4o0lGJXAIBSDOYO/YLAX
aha7J6JXh52JzQfOF89u/gU9A2PFVqYy4AD13q9QEjEf+R3J1wRTxfz5hiWywvYIdwlyoKcufVMp
AXU6UumW4ye0t0V5gINlWhD9KLTDT/HFJBEfRkHFKbfwj8Z3sQwghbdk5iEDKdH7Uk2yu4bNuomc
7hXxXWHZFFszYlPF0XKEDyvKlPGnRB07oZJfwH+IgAdSi8pJP4njgMPEHdDQY0krLBNZ53TI1wjB
lFz8izpzHCA5yeIEsf03i578T2SQm27IIpNggAfJRfgroGw1WjWYCjddQMh2H671qUU+unTuQHfL
RvoBvoY/kXeB4ZKINhAmv9dXZjC+9dwUXEJYdTmOf5Mh/mVB/NM+uFybaSlMhZaIFVkWzH+gliQc
KhEUdHvrLVsnrhd2hLrjG5sIuN4yKOKNLhUemrCjtEaEtkqBetA6RcSuoIVbmYy9+xV3MmY5FFf8
juMezEcHA++cIVwxSYpfcucYfAjIPOoAfFd8Qwp5dCDo/SQXOow1Mf5QW1o/8ZfwE0GFZAi3bPjp
gEsKbBGjyFv4qRJ6ulTNNiJ4ZBIF8VgE+1JLkSJV2sBpFEvkg/D42bhVGgAYNwI6PuUPA0GuaVfm
omFrOZhoDQkGZGtuVgo70b9lI/yX0K+/3Fjzb3IKfVD7WQtL5BScFkxapVuhK+EgR0vBmLxuNb3R
nqJNk0eHe7oIYzkm+UeU2EA+qF8/cfdSPXLW9ospw7jHn0jw0LDb4EgSkhwYWW4SLzIFCrZ7jY3X
LZcymZaZcC7ovlpdfkX/Jln8FT79lR3iwxEGR32lawu6/9dV06dmq4XCo72ZfoeuyD4AcVufMU5P
moVfES1bBg1xVC4hccgZQ8X3vOQr+aK86XtbvPOX+ltMhCH+eNEemUf9o1z6n+Czv+gf6gfpYbtV
e4cJuNKMTWfrTf7UT9Kx+xM+qV57sM7TR02K8rP0bP0UZ+Ndel6QONFOwlX/3V+GU/pZwvA9/+/X
RZb/qyqOJHRGlUtMY1R/rcD/8cJEWWcGD10QbznIcmazj1r9Smr9hJl0nFmph2omCn0l2WfA9aFr
NvsWWX+9RsaApl4yNmpxHJlTyWTKdi8Wx8a6zfFzZR0r64YOIUPhiGK2PBrFqVb2Srove19CKkbw
H2HePeS5r6UXCyKXR5zuhNjre+SN9UtSADXiEbmY4aYhf+YUlMdMOosa82sz5JsFt3zP40jTnwnr
yuhhBhyIxk0pH91YOpUAlhaCM+yjaO15U7GruSJjItOtZZAs5IytG6RrRBNh7ieyg7CfhqenZZWd
FN15yaHoYiVF5UNXhx5+JEE7cvuM2cOrekmGc1FzREwn6VxFB9s8D81+NDaJsSnx36e3ub+N/a7g
M1DsLsch0/5OCijILQPkZiWtTLadGzxyX/j1dMjkkxw+N3ClxnedUeL4uvFFagZGVi4DvxA2IG16
oppsl5LFJf5u4YMVOyQtlXlF780ropceq4fsJhcEPnzoTdCuaV9umMWvNUo3WLkbJW48rYxb4E9k
Wiz0Xs3QKeq7dxgLrBTlegR61XyTnPD4JHeHSN1I7RHN6EjVn+9oANPgFKf7ET2JdDDJHluBBMT9
2YoSW5lfxWkfquviSyS5jKQlAorMY0YIOHHWxblA4CHEbzppbIzFqJxG21r6psRkDdRX5efYvFXF
l1Y+YXCW+dqY6ekE+0moIDamcRazczSezeyc9zuhvUjzLmRklf4k67duvvTFoVF3oXVOjZsynqXw
PtQ/cn3Wi1spHy1t3WuQZhcsr5BX9VaTz0l7kKUThkxdvYzSEf/lKL4UwSvOzAg1X3tRwrNR/5nq
b1F7ShnqG+1wDGoRLsmNau7wZaJnCZTtaK0DJr2iVcEQJ5/j5IDf8WHugOoAYxVrHT32OCabnFiP
rZLtTcyRzVOEuTOEfL5h/UzJRVQvg7nrcGdKyDM2UrZPop2I2yt/a/WfQXvS9RB1B25U5DAN4+3N
CG7wWdHuc/5mwkWzu0rq/sHi58KbS1ifM/NqkA2OpRKfp7nrhedY3Y5IGecWux3PadvK5zq9ZsBp
887o/XDH/5fyOZp3QrgLZN8UjhyVOkptPm67MbM1HwJBIJbxHLEPUd7oA9EXQav1/vBgnjkzpjx4
whJktMC6vFciX8/WD7yA2WbEsYuh9NdoWvBvClfQllRZsFH5DtlszghEfT7z/PBmdT89tn1zYA5Y
dRqmd34erlwmVuKeNY1dKh/Sfh9FxwfuTQ144tpFyPsPcnzom6dYe2rCpzx/q9EfNE/i9D7GD4Qe
92Z6nsOPqf8I+mtR/ZAgUsWHjjATKBWgPfiMbMOFW9OOuBeJKczWcqdkZZuR+twc2t6vuXfygTNu
xPNb+ERVtk/jMjlrG+F2DZcPz6+KgcEPDx1Vr+4bacNXRfh3JZQ7Pmg/+ia9OirdFlUtGirWOG5d
WX1qCp+idKqOCfJkiTr+UkpHU0AG+hxImE7XurHjv2YsXWstWL5CTg1s1uwmsTvxbFh1jJfGYKws
f3ggXJyEI7ZcXbiZgHXJezo9Y0EOxNOITVg8PuJDGC63vcRE21xkrmm+ZeExr4in2xv1weAOELsf
+WQAIxFjTcy0/xvNII0o8itWnXwQq6Og3imeAkwX5Y7r5sNwNRpgt7ErpI32eMvDo97tub6Zn2uS
MHKayh3lOpV3LHFjnZzlM7shg8yZeM0hwVpUfP5K1hyG6tzuWzTw7wQ4LIbubM+1ChPI42HkOYkn
NuRKOMbqhR/GN61GiMaNRbZOxhq/wKAAmBf9lavhO1bhU9IuK+jB1VdnAw1HdeYQbz3BXPOUUxzf
2Zrr5JuVLQzdEU6Gz2J2+07aqOJaVbY6dgp03uGuk/2h/oIPr8xXBGTsqCwbQ72rHHGpdCr4v5lQ
rUf9VQYfZfUnCT6k7jVYzDTzCxTufRDfHtErru6uOhf1F59hGJ9zPLPm65SDWnpNfCg6RhCADxts
+v1847Haql7YBXxCWn1zpFYzZnowSMzqg/mqad8K/KHEjuwG4fKPcfTahx/z/ALeT31mdNu5PEXh
UUb+FzzP6TOxSH39xDN4ALKV+ARel+XWrFt1b5bHPHiuKtIWkGJfY1YBDy976eP3Xr2zIpDSpt1e
Lo9zfRmM1yl8lYi6TPdddIiEUygcm/eBXCXloj9uenDslEut3iHO6vppIp+CipjeeHIGy6lqpkVk
C2DqhSiSvqBCtC+spYNC4p2rKY6A/muVAgEZ3A97MOhKB9Rno8NBT6k+EZT5Q54EYRIwsQLCHSwJ
Tk2B0fhSvNNLaGHoBW7TKgbgfmZ4CPK76NYxOQDRek9YhpfKHr14KZA/sgmPD67Sr8y90ewG1Sl8
7QaKhF71N3HBx8OPld3ot8QhJLr7gEMhTxy10IfZOTSiw7gi1EyiKSWW5EMlIr90ZUaSQetCT+Ep
GHb9Y7OcsSb4G+EDx8pwJ2DeflONHhhRSREK8xO+zxLe/xOivVmlSFoP1raK98nDr+V1F/vGsB/i
XZke5AGE/cp88Tw+bRLtzazeBPNPNtyN7JVfc/aqSJi+CSqer33lA3FZ1U2PfbpOUydI1Bf7XZ6s
G33dMzaC7vlcI/0atpq+CU2PiSyOJV7wuAvGMTGPRvscR/eH8JmrB9G4t8ZTav0k/ZcA1wAZ0QIg
4CqIEZYC03zpycdISLV8A07hS3XrJxo/o/BPxrz7mILi4xFQ0y2qyO6P0n8p03W+xCB8FzEGZV0A
mAJojkZT+JHnV7N8zvQ3Va1Q61P2DN9C9KdIP6PhR02PSrkNw1upPIvxV6s8q+qtFq+ZtpnLrRh9
q+GP2bxZvdfW/jBe1Oo5TL6G6jkaqIL4X9ncVMh3DdJiEl8fJgQm1OjBTFI7QmFrBIKd957ZbyTQ
dIzGXPJc3qrpaKrXggQMCUlylP8QOBQgmhO2FXkdxLR1vlk+iclbLz2Jw0su/YmkP4KIjRWWpKpf
Q/mnyf9MUPzMOAGWLMPLQzwa4jptnFA6gup1T9a8NTpn/qFYxTIfzztLWo+4gMHCnnBVVYRsU//B
RJKEni2W2Zic28bLlcsUX3OReg82CBnjQSvPI7WbPRe7kOOp94Pyj8IY4sctZGOVUA74xlM4Llkt
CIOD7ir8pqjl3WuM+J0dYc7ewnQDZt4SSnbFy0XDAvRZELtLXmB/NE3on4MybqhGUfvl0bajpGR+
PLLdhKwaJ+wwhjkPhgLhwsLB9PDgDmoGYKa7XNnxF5kBDGhCphiTKlssOtdMeVLeu5cwwt53wTCR
xv7MNAwdU/VCLyS48cI9zST0Gc5c3vOrlLrTE8xbj93VdCjvG+RZkzM23p9cxBaGuNOmS88fRHAu
gQn0mJT+bKz9N1wyGQPi5GVr/broxYnAGnxF2gjmDkoEi6xcMdaKzFaDkLZ0Q4rV45OkAWKl8ivX
FJNtwd4GyFA7fLCOMR4gSoghGWsHkkv/nON3IYyL3spP8Bix1eDc4vCEjW0cVXQU4n2ls5RtC7rl
yibJIeNtpZwAaj8zyYYeaF2t5b0s29Z3/Idsq/6Oe2iPY8HakjIZUU15abDhG9bE74H5r8Rz84W9
OYGYP4sfPeHvTMrJlxmg3eA3zUI2TsxSumcAT4Yr2+ETmXcM/PkOOfz3ExB9i+/cJm4ADUp+SPHj
XoR3kHqR3Yu2GAHTWf7o7w8CZzYYo3VgHmJCUXgjb7wuYlxG+Gg2YpUqWFRTA0QQGAGnDGoZxq41
3vgDUBvcIILwd6LpqNwUJxt08Rv52fVdgbCANKxINLK7dM8k1wZbeAgGutNkxDm49h0CHcyXTCcJ
Y4G2yXGwLvWb0O5lDYKaVnBdHyG6unZTmgswrpPygGVDdjTFG8kMGXyQ/JjMG/EYTruU41c49MXO
mIkKRERF5hUOcwwuHhBe9m6k22A6ohFrGHLWbIX5oAhU7StR2sOHInsLEjhv8jJsTYeSXI/SFl2Z
RemeuPLoTVAlD0cgqkji4JKyTStuCnWP/ymJNlPtF3+6YvNA3uZVNGbEW2AiDbxoWqvWmqwH6GK8
qRImB6w5xKKnew0QnB6e2WJUlt12UlfhZ4frkab+fXgKBX96wivAcYmZVXZwshca2uxNhWLtgQB8
nSMORjvJcChrMVZE1w5yEvfiioAMyXC0u3XpCGzAz0BKOUMXOPC05T/wofgDd6jj3sDrA5xoBNcu
8Re8ACH4j7HotHsoO073YT0xFUX2FhqZTyS7yH9aa5URwfXw9cbVMSGWtsioCaZcMaXNZHKVWLqh
QfzMdkaDcTAJLkh/c2fbLbgqwUkdEPxKJ4NFR0TjEMoMINxG7sS6x4CEd/9VyRc4OicaEtUCmvbE
D5sdZF4trMf82nXnvmCNr1XU6q0tZ4egvnUmQ9QOJGA//rBPpF+ptiG4Mi88Lh7ilDZ3K3E2jBtp
3haMlGtYPL4INEjeBoNqo31ZeXnm5wwYmO2c2BcKTnUvEk1A22DhofDYbB44qhjqhdAH27PgsCyJ
CUAkoGO5o37DkUExWvBNNngmu3JdLVYsL2fnT5fI+uiNd4ydP+r3Q3gPZddk6i1PeEuJqZfgmVsV
AvbYMXYrRlJCfKWXs38/P1DR6xuWfEoXI68Ka/0gQMRY4eR8kM8pwCSuES505SakOGfF8sqVjkoY
JRki+qao1g/df4xLwgthDnxufkJTbKQJ5GDDCiaymhwRk9bQQAW5FxnwlntG6w2Rj0OStAeIcOBK
dOK8ujG+v8DvEXguqXxI8HPm6RCWizg0Bhe15YmQD0/m/MfKQfJJaleSHQtI2ggfhJUAkQEQoTXl
8Nw+miXIJkLOR7el+MZjW6F/JI6ElHt0ToT1ImfiZ34uAW4uCvglnGmHOXWcCdJZNi6D+hqyGGlc
z621ZWmlEhAJrUgO4AP0c4uraDRXcDsQd30EknOdOh9xaMLcmMwD5CXxAV5QQFKRHeW1rJ90sqy1
U9SdHgxCGraF6Mc/5DQ0aKmjxTMDmIqOYdE7kFU/wjIkDHNemff2HF9JdkZ5wajCc/MT4quD2dyS
woHgGi6Rg5cVpNxriG50MZCzioNZBcQKaImkGTbWCCYCjqNh7J/gAKEOjL8FVdKWgBY0dwsfQU4a
hUfmdmcSF1kOKKjJv+OE4g5ECBrQwosOSgiyMkCdu69ZQdGz4YCFVSR/qOGhhXQK3G+vnS5p4hU3
4CSIp/dl5AoxwkBUwNox0/oSX/+gYJjIRKGYY6dlphh/tvA67zDEC8oWowLs7DivjG042I3uKmfw
syWd3s2ODLgAWu4Y1L0HJEYWS+ZH+sUPEx8wYwdZPGLfAETn1J15cd64BThB0CNSF+C+EK7pbklM
A2X+TfnLFNL00b95mDM4v6Vix+pEEblEdvwOuw4yiitWYYUvlRQV1W4QANoZdBPBGeWShgGckv2W
XaSYzANSj1W8VFYkWdmLaldY5DKENk1L7PhKejiPZ/VWwjX3NkcjbxZ/zaoXP8HjMxQweSFrW+g4
WViZH/1zLf9G7OQbk5ZBIsCD5DA3Lh1+1wvS/dkZt5HltqUnoaQ98U9juddKlCMHRd4Zw0FKd3qN
19gltSPRHUTDk8BDJIZsKw/nVtkNBqFlvqIdJ4SC0VaQPV1dm+GeXTka14J6xMNdjPdkOKj9mX8v
pWe+v2pdRPiOcPNgiJLpyESURZc8PpT9VeEgTq4jgHDnE+xJzhSFUISqlBCGGUZx1/yihzWJfYIX
kRioum2+0+ZNLZOJuxUOUbtXrFvAWzUf28Yz/kB/ccxle4PsG6i8wZkOPZJ/SPWldiVlXd6qmUdZ
1Vn+HA2radyh98G4nks+C5v4z5g89Bp4GOjGRhvUNOux2E2owDG0z8e0OCnN1QjOCmKW+sKJTKmi
SWvmHbBvoA7vHY6vZbwBASTMNEHNZWxHc189LlqKoAD/EgDUVgM+AfYRyP3dpd06wcxm8KM2xOVS
fiB+zUZGCEk+IxnI/BGXiwcEZkeebsQMCVvjTTjM5mIMqPA0ZBtjse7QPyDu86mRlsRD8UgcjfS+
JCSh9U3djtqxZebKinwmtlMuNGx8im6LERKLsxjbx4MXaQNQjC2I1wrd0mRs68Q3DJc3W4KTIqW8
3Um0TcVVtC66dVEHfDhbi9OKNLds30trahPajdhax81BEU/sqdh8pwivzllDJImjDycDkJW677Ot
SQYWfkTxrCLtmU4JAhAy6ZN1N+wsQPLimJob7r6MvpHBK2ga1qN2FPRzZO21fj0ULE2vgTqnQyPM
uttBg+TJOUyfAtSYSnKPwpuZXTiWdQLZzL1pXpL02I4XXT8Y6dnoTpFxzoZDqr6PBU0AcPC20Q8c
Wmijswh74yJOIg4NpXHAMq+8StvH3YY0IALSoh1HEr1BHO2mGchgUwSXIdw32ZPUnerimqfHebg0
8xVie2lo1E0+bkeSr6XvQqB55s7h5Hd6A/bgOiin4LFRlU05vUb9kx6dumE/P04SQ0b19fCcvAKu
ijPdEzwkMvfFokxKJj5NonsQMGRbpFVhj1V/SYmi5EyqVfxH+4le1CeCjESUnjZJYFQCtDlwvXO3
JkDhf9NEkvVfpUeLj5qMGc0y5b9Ze2M1kNqHWYq3aP86MFNUee3uBX7JeNUQn4CXmgorcnFtwqQj
ounobvAPsbcx1hBfEDIhIBecT8SP2ZCu0Oz8u7HHTPf7t0kZok4FBK0dVDgFN4EbAvOHmK72FsNr
zezV1UQBzcxQlitp8LCyCMGx0wAbBasWNYrBK0NnAhNrJyBK0RIfgwIAuVPIwchUJ6ZZ8Ge4Higp
ASxpcYBzsXC/2JNHzCrAYjBH+Q1cL2CTpqj6vWAAYug9uD9p3xxTZpkBah+Mo3HFmbJXT9MJTE64
t9AVnR3jHNPs5Ec7PPbGBTe8RkJ2bQN5MJvLgrhaZQOmyxXlThDZBemR5Ec5BlCUsprJpoVp/v0m
zR/hu/7pPvO74Q+fdHjYOuGfkJiioKO4Q7YzoPuHtULeRWYTwgdwPWQKzLuJIb2W4mRi3NYdhRPp
ffhc+RtoQTBDUqBz0vAH6gWwAFywCZo9snNpYKlZWGFIGjC6Q8SimmEICCc/hDWhZSMBGQtTzbk0
6T6sMy7H+jk8IQBnhtr/XnPqf9UBGUzyWWabGRiu/srJGg9BrrQBHVCLNgaZdG76qkowHUX1qpts
66S9EqCwVF+kjERenDha6WvRCWwJQRiIG0pXFUCQtzr36hfiraLyxViZJ8RfbMvItygmOaPDyjWc
+CS0CG/JgfaEXaI6wTdpsH10/pfP9E91Agzzf3ymv8lVsmxSxySKxVuTbDXrMN8UgrWDGBjJT1RX
Cjkl1wRuD+il6bZOWgw+6YrbHpMbzMWJyp9gtMWH1FwHpvgcLGkblIe8/JzwEaLKJrSBBMDv/uEP
HdoPu3sq8cH+ixDRXK7yn2w5I2pVbD8WfOtfn0wgmlY3all7Uypn4FlQ77gY3Ad5S7qw1MHvbCem
AxNzD5pPYL54JkeCjKwHkln2hnoxQOD2R3fFhmF8oMt7dCfEypUGj4Q5FhmSMzChnkCJ1JVVVBfr
xPTopguIXDK5n4Ar8FvTXhQYL5tV3C4phHRQFJtUk6zgxeEKg3uk1Goit8bnyEuHO8IVMrTizji5
9Jj0sCxtIBXtm1g/TkdkGCq1HO7acpmCob+QdyqTHrzEOZSS5zFb9F+T7f+bgIkhaoxzYzw2sQF/
W+VhbwWMokNWEXx3YC4IJPF4RE6GeIlsAzRCxFDIYJ+LyoRfMts8wo+CQTeLHiW8aG/ZvX5vyT6A
5yEcYU9xQ3EfmGuN3NxnwqfMD9IlR+aU/halSvkvsRSGvuz9f10OBqtAYvIgU75lTfnb2WAJZiHm
lTnfWMWauSEuOpH3CPUCkq4KGpFVgtCH9QmWXeOQIgAQWb3L0xcQStzg6gNg0slF9ZhieB5sVsHe
UniqnjSjrV4/0g0SZw0/ZH0x0n2sbEv4GuGMO4HAI5NabNggSsVSorAcXG1P1llwD3TYSQdCES0o
ehWwAAJ8iUYYcPSyhvwa78bHeMJtES2thw+0JfqB6ukXoquRswivS+5wKS0yF54A2pYYzzOJNu+L
Kn4HxSC90Ee8Mx3kgqmfsSDsiCVTO4Ml5c0mJyXOjqLqKG/yuQq3WeUHi/IevgY134u2J1iAwF1O
euVl3iwBCuS0YhU2gA2o5G3SVvITCcKcqM+4FqvlgaOFofMNTl22IvVClBz1s6s3wugSC6BdURVC
8Pcv39YK3PjNSIlv+GQSlSTuYahZSvh5SE0o0Aq1uE4XvVkOvvM7GIgSQ4GZtAnfKa9tsaNOZJcE
m+LnACNTXJTHNFr6SoQ740H7QlLBWZrsp2lD/gEdDJGwevMyzn7MKD8KN6RJkOTreku7hIoHB/lp
vJOyE644P0JOt4cDmJdhn4wae4C9I4GSFQ06uqop0n+iO/IZpG/HAHnDsNI31YHEf3wNpOiQ7ROO
flfaGg/ySyLUIUDHZz/8D5B63FTIcOoXKzwh/ccbulMTB8VWsIDwhMhZ9UH6NeAtigIBBkgxON2x
ZV1I2VSxoBx4JjJC3GXhTACEFTNoHBmtN/fkSLoPjl9yOPtzdeDgPDF/jSY9heHCG+fAekXsI/f2
df4ikZQ8Ohtx1PwpMEg+whR/HFzKiN57HInSGb5ZFh/jT7YzjhAKeBrhkELF4yKjr6K7ksQkb4u1
gGXb3IiV192R2Zl3OdsUtL6MAigVe2xfCH/5TL+J5DCHEzl/n16+D0lGYX+gCHjNvhjHwFWzRJna
QHg4f2nubRKwgMkBXj1kooaHLQo3TLUIM9AZemCsCy5ri/C8W5IHrhjtfKZ+uK+jR2oUFieePEk6
i/S7mZgmbCzpHvNnSULFA4U57TDP3jRBSJ38c3zVXvsNXqnminuKC8M1TOKziGR0Df0W3eQOg62k
eVRAW3TSD7INQCuv4XPq9i/GR/8i3PXQFbCD4BUZ/XCLsBk8Pt2R6m9upI+R/FHZTXc8KmbNt5vR
2jBsoo+fsd7p4paCmsiNPjzy+SoL+Y87SytMpNErwead38OzEnDGwvIROO0wIC0A9ODPksu6YKSN
CrRMjLYtXDPL4ZVpcz+785v2M7qfVFqV6lJy1S6B9bwF0z4A+kBYmtpL7kO9LOpi2PIIcMtFJyKC
YSY3GMw+CJoFLhEc8doR2f+ie+OKH14BdXmmaMuQfNukIDfNnrzirGcnkEkFpuSafsCv/KHXNMkb
y33RWcbr3NVXLo3qc3CsLRe1xD7L9ifRxZQLstfa3X7eCvUxulMYxufknVxjsLVsO393YFu/vgiw
CViQ0X/EzvgGA40eizlLiwR+pLtHaXSuvNKXF0kxP5qdgxY2ea/f4T5WVLrwJVdho37wlfiPnZYx
SZ+87AptQuO072AAhD+hdmyRg/4QJdMRt7HjpJbSdXbHb83nXjYAW/LR7yLEYuIxGzn89sbyPwnO
xWNeIbxc9e9dQBY3ilxXe+dOi+0aKZW8o7ubmdTwpztn62XCx8K8wBwsIVTSO1M3RbQ2pUfQB95r
oFMKI3t+4+r6CrjOB8Pgbs93vltPFnXoS/dAW2d8K7jbyp5u9cAddbVvgoLBcQKXQTw5InRtE3G3
BSBaO56AHFbCG1cublqqVGIi4ao3rJXP7IilXPzUfvJL8gzvwjyAGY52gMFewogm/UBWAN6mFpR1
RyCehJMawxM3rFq3rYNLnMDu38GANSXrDaRbnP+EzoAomPSU4aQzzmClAw7Yz5RGJIThl+EWPY2J
y4z0D2olTDGWemQDWLWJj0Pc2sw9k1VcEHmViWSQKvisganI7prBLIl0pn7bk8dSjluZavrf5sgq
5hI398/CwTQYw2uo1v8Po/4P6eEgRkkSVBZ+lsCV9Gc8gfMnLy5ZdLhch3fklwgV2KKQBrEnishn
gg1v8qIf+2AbMQV32cnh6CqmUHRgOeOzLq0nd3AL8lZR1fzM6B7iFfnMtPPs2bbwyvg2WpvBEd3w
yLDTE4zoeGMZE0DEPheTKaxwQAZYeR1wDctuvay3F+nIMn8rJEORIW4ueYF0tVQw4nvI6bWMzjgS
WaXNDpkyHtExUJx+SqfLBHGSHOQDJvWA3sRvCLa+QiAjE6FIQbxF1j/xCICuTBDGzJgDbW85CDpI
0XAjgvK9UReniKxIqHRHDazBHj9q+hZSWyFNLArUHdlBApFGF5QBN41VgjeYkJPVYLpBtOVekkcm
Y1BnU7OW9wruLXk3jumWffUNWqh4ekQ+Br6GTEC7vrDO1A9AS95VoNoKxz0SzWGtrrVnQo4VyuzV
ADI1Odnl8an5D/yjkCvLk6KiaXnh8MCpdr/GREMlNEVrzPjZqf3g5621NUKBzONB0Jo3s6tGB2IB
ChevK12kguS2RnKD6jpz8bgcZMDqgJrYI2ORGig58RtF1ENYI1ZEhKFreO49kzhJe1zPWzrYArnW
CmuO83gb3pbhAqWdn1rrSX4Kz+D7z6ikSWsobWVJn0h3Iz0tIc4Qcs5EytIHkMVROvTfwjnoveCa
3h6f4/Py7ag7hNXH4zsp1w/4h/xFpf4gqOs7eSHm2Su+JgL9QlhS5UprybARLBfUMzTSUvVdKQ4D
wklZxyMuki3+bJl46EgtP0A+8k5jYauwK+C1KUkJvndP0oG9U3DiT6hRCbifR7jEzpVHNkE2hOt4
b86cOEQN6Sl8KXUcGmsmlOESWbx74f8Rdl7LjVvbFv0iVCGHVxJgAnMU9YISFUBEIqevvwN97oPd
drlPyW4fdbcIght7rzXXDNERa25k/yjheujM8hR85MLYnOxYpiOOdhdeMxSrTJ0n7UMgUWwRYiuh
ci5BY6eUMxCiOpV2AhtMZq0LrqxreDOsArZdSBFMdf33YuMbc75RYUOXr8Zxleoy57KGOQZrqXnr
Lu0OwnKJ0ixOrlb8xbhe+kM7Lav/uoPgOqHqkqWryu+wlOw/zV7rxOHU7bDuSWy4Pc8lD+iwrjFN
A0YCoSLVCSh+QiSCciVBZGkypXwzPuV5rDn6XIxtthwMsdlVekSRDDr0ud/x/ATvGiN+ckgYvj/6
Lfqtn/paKPwd3hOpr3iS9VsYjF1yQeGuRnOPs/NJlzAhgNayW479pfCOlQg0pngiHKjXKSIJA57B
cgep8Zfenu0CNskOH7xmzwNKVcPxDwvzpt+j92DxcspHf2MUVcyMU98zfcNPaxKemz1iPTodDIjN
uYJvJ4Yg8lTbdaCT0/zW7XjCKE4xwHMB6eRrJ/yiJO0Kuomj8sgQtuLyw7AQZUSL/gELSnCnn5wq
EOVuxRaTIQHTEMqlC4Pd5QPpUfvJrBhLjyuDYy4ypA66Vj/y7BN69EDYOEc87/8YrYKF4uLkkn8G
Z4zpilVzYeIER5D3ji2yJDjGle9jidwcQJDQigJpyG+jpnbqzQQgM7YtG1nba+c3LnN6nJOTHZ6R
odNStpXTdAWr6lPmPI+nDPmY7HBL2dS4pWx+sLR7HhrUBy+HEIWOtwS9uSWAA5MqHM0Jhpq1j9xl
b+O5i3WyuKeNPoWtTJXAtEbZX4hFEB/avekmzwMwf/8a4fX/BoIwR/m3s+8vK/c3xUH1FMqub3SY
fORuKoQ0TAnFYB3QMLig9if2xepMJ4J6pf7IrzCU6Y0h99Lif5gsvh9zFbmoFJAFIlUEuSNogR6K
ib7vFAxPzSPO31rwEaIzCWg4lQd7JqWnHxqUUYTn0rFKx+4hTAc32YCngrTn8/7uW1c/2mYuk/t0
IdUzvZ1ORtPbbeWhZj+9mH+thu24EQuTQZ3LwrhooW+rEBum1DQkB1Ca4XRhp4vihpF/tmLzjDYw
6c6xa36huOcZIt2a/Ts0Idlhljt2WtbNbKc0x6xBhdpxlJ9zIncPOjf/IKMUH8/IOUejma1/nZQT
9Vy/QXTE1RI1imxn9FHoOONtV1BpL+OfvkUobYe7zwjpzt3fWBeOLnBN41ono16bfZWkDE+46wgx
ABF2sYVaHHuFyE6JxFtWmJy5T+3ELNu6jzsl/9zGX5Ndz1Y5wc2dXW+DA7A5M+z+JoA1UtGPKRJS
8EUBI2HuBVvBdEqVQYzVQCJh92cDruEuoFNXd9Jzgetz6JRoHvg53GESJ9iiJ7Vnj1vyRSTU+EEj
8eLnZhc4CvANoNjgi4n13ZGH4b+Xpfav+6lsKRrBuYal/tpv/1KRCbUwxGUPvxSu4CfMbhD8bseh
IW/JAEz3QKQUw0uFITzC3nKJGOkNH92AahZjT85QPOJsQpWqdp4cKFH6/TE5q8SYMxS4A7iCMIeT
yiH/RH+OqTFGtGTI1ltLhr7j2dPjhzkOwgg2v/33O1P+5Z0pomZZMioXZXS1+jtmWYZ6KBbDazgB
HXPBgm+LH7T7tPltMREg6Y4DCZUeHs0EuzBw/1tx0s+A8RLlPQfz6PSE3paRNKcyzDRNnzAqQhsM
J/C/r1VW/sVnhjmLiO+WpeuGLv2GqGm9X8iGycXiM+OhpfKPZkDUIcWEPXxKhVO9GSANrFXUOiqO
R9W+TybPS0DK40KlwaISevOHXQchwbBfHwinS4wVCQbwmXA0qJN4vEdiu8a4DvbVcKF4pYZDpxX0
i1h3YHAX1TK13jkOOxd7ZcmccBgOi4Z8LqYow8Iq1lYHV2X5rGd5io+fk6i2im82Q5KHsagPQGBs
OHgC85xDwKV9xhz5ln9iAwRR72PYIoOyPjhF6nqZfoy0rI9+3f3AfvCnT4ba4+aFJ8SkXeg3z6Wj
Ug6vpUlpAR+EARCzeygQ0JEc6yguOae2rDEALHhG6TDho1nB9cPg8FC/1eseYq+LQzPMmu/yUYQT
f/c6sRxfFD8vfgyl2+cYEL6id/41goftUtDIMxOJj7g5Zj96vfDhBNn+BZkLUA1LGuTEhnvBTNOE
/QfxYgp6N825YQ9MEMjqdrsjnS5XcFawyaHkXYBsq3a8rWeczMUN3PPE+7I2sFHI7HJexDlhcQUr
gwWHep4UBlphmKDRG80gV2qXFGFTkZ5YhgAChWxeulm7Ytr3CuFbzy3zm/JfodzA4uyIUJm3PRFS
qEJ2kp2wYxfBQsofrGXjt3zx32v2X54vS/srjv3bZCMw8mYwgrw6+YnNRJnsnwWqsW4cWi5eH3jg
4lhrMnofRuVlPnbzjOha1K12j0d0ubD8Ddp6pogj0klBvEvZ8WiEvgqgLPu/L/Zfysa/X+xvm4EX
tmmm91xsP4K9aTPxsfK0JgEIZPFrH8j2nEMcTH5w6r87nI0yW8aFJL+U3xCUPo0fOHX7+iSvX/th
g1HqAY0vx8kK/uPrTo4Vx0yMK8oqOP33lf9L2fD3K/9tZ2isuGiGlisXDy31IOsLbkpiixvEuOSf
Tdo77dy5eBS3CtbmMdx2l+KdYgr+469z478vR/vnRjVeji7qhoWxJkrsv++qbez7Vdu9qhOhm0Ox
IHfj9XLBLXF9i+tVBnUAoBFWXLOzVBxdV2a41/TVk4KjX/XE5rCE6UOgeGqwPydI4yI0xM9jdSwO
MJAppgmrAHKn2zs2h+a9OGQHiI544fTwaN2QhKXiYAYaPLi5TnahausIbdv5H96lMfp6/QZUsB/j
6IymWFX/B2T85VjMW10WG1XoT5yCHdbs4qx68w6M6zVO4i2Lh8JNj8ZGQvx4gw5eOFix0OBrC2Dp
7osyrXhN9PgE5rivjdFQASlLsFV/inX/Qz8ivVG75dfXFrcpWsbC7q9I5fB6WOFf9In0lClIDl1t
yxmFId6kZ6/Bs4nZIA8a1luzCOPnGYbQuD7VV6qSZffmYTtWU6Fob4yMANJphfIpANOWDgIHDxDY
wcQycSoj6+kUfgnPBGbT5ZjlVOzemecpeE0nfAavrZBtmvYErFIeLeNSY41gzMWVQNjgrY1hAk8L
/1hpj7pfCrNeZEY31ZrlAPPkGwpedYTCUePDQeeO3S32RDgbMmZf5NfegV25Tde5Rh0LMB3eG2io
Hwx4m08SifPbc5mdMWEWGf/sYAXAKYBqG0GXXYUz4caRxXFdP89BeUn1pZavCIrUpyLpHt+gI42r
3LobKbJE9N3rjRHiNTLFPIJGmxGNNIkO9O82kUICWyvGxu0U72HK5Yf8xSP+bryc+Ce+mhQ+i+YG
UF25nzQ+/nfsNiQJ2j22T9i2Loj5uWFAOSyQUoxHHofdIriEhA/kS2T9xnu+NqahCUIybu6xK2yV
x9BM45O65IyyNohKMpc6OnMNDCB0LPN4DX2vbKub/mWFU3kPCFJetGHCKKS7KbfiTumy48wpuWYs
WvR7/Kge4Y13h19A9gPbqVyCWsLp6iGUtba2oR/Tjtal+onUaXMg2AxSXbFK3/2TFYzZaTSZdvrN
59KNLH5rVNQIbg4pCBd3AhXCaTVvMYK2hy2GHAf/FIdz6nwndtE6C1fjIMJKmGDKFAQu2KFDCu7W
/+6OjJNieBRn4s23A+FfDriFKx5hZCCxsq3RLJl5DwW7Hq4h5kHKMnfVlSwdYFNNJrQSwxScFVrj
EuQb+mNejRC5plg/H9zsSJjzkthnFDw85SrSF9pWp6ketpyj3kz+qhbcpMqN3eDMJ3DjA8OHqoQE
XzrWHFgcExBglPxMD2GtsivecdjCPGRSGepZZH0BpnufhcPnRuV3prMk2gmQDKT6yOHMKW2QVHdl
uLUpcHq1OZvbMSziUo3seTxi6rV5gqFgtcBiEwhe59eSxbA03Qq/Lc+WtzpCnEPpCq4+p9SblQTm
zEq8I/bFCr+84+i/jCb8ufFP0p4f3E5lawbzHXs1tkYQeD6qQJpmc33LkBUCyA7knf/Cyrd1oTrT
PBApOo74cL7A/w6h9JRSBG6wS2oB3a/2gYEZ1GEB2sCnN9PvuJ2R8RIfOTCyK8aPLg1NT4WMa1s6
5aSJ9/EaJAjiErxiG9JY8EmwA2VX9d0DTWxG+jB0LdTTQP+wHoWzeKTBI8TXXAAvwQh2wQ65OwLG
5cJqOAjhAqZbvRRdg6yLqcL2hb+wvkg/PexwQpvhRwMFAPcbxIG2/PBPypJzj7HtSn9LHfP43zu9
9S8bvUaOlqwxiRfZ6H87Xqu6fg1pkvUnVXWLfksWSIR9aka384wvUrlhVGZaa6n7GVSoye3G005l
/Om3Ozx++wGV1k1twBtHH7NTFR7TLzSZYsI0YeldE5h/fjaXxvQM19S7ETWV9S3+8OFz1psjYVkQ
Tl1xFeTRAfBYZ3c9+IBZX5jM61KLvhrfXXVqiBszJZl2LqKO7fbwwiVCrPoVBS01lZXMk+fIdR3y
rdGiuMBR5ErypHYBgIvfSmCuCid4/HbrPXb1AI3P4BDGvz63BgdOG1qrp16x5aSWVEWnkNwoZhcb
QCHjh9eyisL8Dw2P8k9aDGWEpCsGzlYqHt2/lRGSIAx6FkaUEdikF1j0juQHkCsdps4vJhf6KurJ
XanMWqqwA3KtM4yORoJ2Ou0D/NnGIRUMccoC/80kkvs0hnD8YXX8w+qWJHRNkRSVOCnZMv5Bgnv1
L6E01b44/UJjjFPiRreXG3zIP9Vec/1F5IA7uNbxuUvm+BtfvBGZXQXWSNmz0GocOT68HTowCkoG
P2xm37E8Q0xKGOZCBKX/UwjVPwoXrtjEHAfOhibCMDHHG/+XwkWpy6aulCY5PZfxMtxTT8+VxxMG
9ujxt1On6qr+gQdHcfIDCFidmx2xPYrbLaI5aUxLVLXZVJpfmHXiHXwvLsHJMTAz4owTnjP8q8zZ
MvjObhNosLa38yYrcZLN2SogyWMlv2q++1NzZLa2C041NBpc36f9DaT/rkYb42v4Ax4s/WMh/e/9
AgWLqkbB9iuP+y/vV0yToTfTCt84Qngv8sH/6H8a9BVsp3tjVs/ZP+eUVDMGeydgKW0BPVFlsKDl
85xYMHx7gaJ2rxVc8FO+qTflIT9QRLCT3aB3z2HDbl6b8JRfsl3O4BhlLwYek+fPjREo/O2p5qjC
xNuDAWsUfm7GYigqfOxGp6nu0bjWtJ4JG87E4ipj4Ms0YY6zdTKncLV1hoAzPLOdbhIz8s22UO91
cpbo1z8oGGENl3sGrpTEcM5Rw7OPMNMPXcCh9obkju4fw1LeBWM8dFPGpBHYNkjrmWC3w0YP4jnC
ShwAoaNjkzUid3b5MPZIm9I/PNHy2EH9tWL+9UEYlqWaeKoofBJ/X3iVkQ9hLrySU7j2XQ0xxCV4
R1+LqXf+3d2oux7xoz/1y+YA6Jp9Bw9zY04lR3HSQ+5GD/FPgOu/Pbum+ZcLGvGhv6wMIK9X/HwW
45MgOACJez6dU/KOUbi+x8Z5maw8258bDlHZ+9dG2DaUVMUivaWr7OIzB3tw2DL8ULevBYDP2Ezt
WzosbjSWuH9Yx9bvBLvf757894tV4lbWsyxPTq9jvVWvzbJlP/HfLZCF5BuGPvxtcO10XGQZ0IMJ
vskEkJKoB355l09QUSFUrIKlvsZq5pAetStGFJ/VIVulK7DU9ZNRkrXMLsWm2MSH4vJj2QZrD67+
plxkG3Fh8uk0m/C7dM1t/4g3EvuHeJEdJoUbY1k66Rmqxzw90z5rE38W7YQ9hrOrihDrubBG9ugE
OyT3p3AlzNqb9ocb9Kuv/MfyMhXFVBVVB1z/bXmpaZWnghEkJ/MifCbb59I69XTu6+6c7nsoWcTS
XbxDg18H5oJ4krTvGSwY8xfJpbYDzr0HdO3oUPpTcsQuzU1xkzlSUCxLbPQvG9jxTuHk53wZH/Mv
soe3wdaibiK9Ytufk3u8QGmvPuJ8Uh3ak/lIGWGQfnsT7v9dkIzg5G9Pkk5wg6Gygcu6Diqr//ZW
hSg0PbXt+lOX0/c8wu45S2kJGNCbEXVrAQMOArj0nuBLE5RfhJQuLbat5KYh14rZldQknbUWx6iK
57NKW+djWRvdO/+q0GrsNDNfFeJ3UnIEof2TwruB8iul08xXevCjyAgXaUzKMSkHDLCAvNOPKAn5
Zru8vedigzocxTQU4aYZOcX4rOswoDmKWwMgyjRmVmQB8gKmVaPAXF9l3kHBKFb0Ffi7QjEXldHa
HBJzhBiVtB/V0dmQW4WekRSd4sN86lOZkRxgq/g6JdAhwhB2bjkvMUyzOEeMnyT67lH81Ua5iDoH
+BcxBBgcLrSqRGeipeQ/srUUP3FC2Js312E0JLBZ8F5kQuJBS316DKXgVnaAjDWHsVdsvf6jVA/p
6PZEB4R7lyGu1fxHLGn1GXdnrt5BBhcLJr5Ctwk94COU1sGcD+TpvQ8eFiNokmh+hAI/rLOs8uTC
/Kg+5WYtNscqridKefD6i0CWTAe5tJjFxV19nSK0FSg+VLeL16mBN+lw6ksMFV5ws/Vr0I2joBCm
wV5o6ePA/2j2oBOAk1jWXIbDIJ66wZWhsXT4L83rHOLLa1IwVkMold4kInPy4E0zMbZwzZTZpa0w
+DeOMg8UfC4R3WBhQIZwlOocwlLMApwWqpkFCYYFpVDXYGYTENypMhWJjnlwSH851Vixitby7XnH
T0XRf6ps13FdcuYqFcnoxz5a1tLI4TeoQdGT4+qBDNeAINjOn8E8wCTLxwI7d8VkK9PFqiZTKnTC
uFeITMeUntDq5lhW1KDBJlFXEaksWOQoBFjW0TJ9vRvSXpU3OGdo8SW8dxg7SDAAZCbxBU5j2As1
NXZaNZq9eJ30FxmnFrXgk3wi8vEG5DT8BXKWTDdqH7K6UrUZRiaZ9oO5f3gPUOUwuBDfDX8bYLYR
BvNeuSfypkUMg7TS5C0fQ28pdh+itBxUXPQp/vGMLuHM7TtUg1A8WzQOeAk0+b1MZFz/3vAgMaGK
DrDsZ353eXJvE+CiMw/wEF9Kw4P3PMvw8RhmunKOjS8ru8cWQvL4xiM6EqnhUBZOIrhFuePY7EgP
f6KPRsRrtxhgdBPobs+jj4h9GcC1+DYDGxdBwQFVgpIXXcQlNnchKiS4XuyicLhlMiwghxFxwTgL
whkqR0g5X0a4w8xAZy5iPUppEeY72YKwRpbAOlGxL2Q4+VF88+TwWA27qndk6RZDO8VYoq1wqZm+
PkPO2G6j37XshOiZVN5gRstJ0Ca0ZuxqjEmEhPsu4O4foIqGt83EaBK8E1ma14tO3XHtCdX+Hq9O
3DUrXGnrWUfEKN5+juUfB3VKooPfnmnhcc4AokeIh2NFfzMx/xrgFYXZ3is1ZJ3MM7jnTxXjzRBR
v5DPA41ZcgNzpHhLCexsQujiFshMRa6FJ2iLontIyVclh+vBEGd1dhAArArNzdNsksNDuTEHb7bR
qRPmcjCa6FbSE0IFqW3SLJGmkr5vhjk09We7aEKH7CO4kYmwFrxl2m9DYYM3Ox7sQY9ShZnJQjkF
fKSY0etYvkzhEglEf2F+D5Vbs1FNSnvNwIyA+FTCoUY6GF0Z9YknrpEjjwahsxqH7Sc6RGadTjns
cFNlzj0qZBjCMVWnwuxnz40nryHmdT+yscRBPXYHaQ4E8oTnuFRVFFCXEp9MXZQXwnC3Mhp3UjAR
QDKRYqUH69aIeXewIdkcW1wnRh/VzxeuXpV8j8JyWufm1Itmun+pn0clIzgjuLyK89DaMqOWrPoQ
Cnxt8DnXXNnaVLoLPEOYGdGpcR5y+7yJHFyMHru0daOckaow7A3kny7bigpK/hUBSzHpW8m8HgO3
Uty57MY2lB/w2Zykt+cxCy8+QtkmO5cls5wDByAtZHovkHOx69lqj2SGbmZuvGnpjrsNmYwwyPzG
S7c3iLSGZMOu6Fm+qGUSQi2JqJ0FSNXhsuPS8aTsolW2u52kTi3GaMpYZQe3EAbrDh4sOYUDitRR
n5+C8aE/qo96vGJbop2lMylHR3tm6SVgHpxuAaeRibTjp8DkGL4xVS18x9KccC18AcYJ0OJhCng4
pM8YlkfZtcDLiOHkNw9RDb+8X5bhu1R9mOUKaXn7gpilXT30GOkuLR76wNoI8NlHZwh9O/5p9BXa
pZf5KAGgvbiZ5cIGtUScbbNyzRQ9QiUBN08+A7HdpbX8I2eYuLCVtt2ssC46KKPaXl7KQVF+oMYp
Vb0KSjTpr58CuwK5TbCwZHHswhymG6xsa2f2C6uas56ydKfjlYxCk+xPV7P2z8LNFabJ4M+6ij8E
Zi0tMQKKTuOIzDorYqBRlFgq3AMkxwYEaeb9nchOJDk9UsritZd7IHLuKmPR50WRobuQvEEHRgvM
mQGg8wrZgW6wYjWiEzM+BOVuyWdMWYXagA+78Tu3DS5Cj78LYhoFNSgWKqWweuV3YC5P/GwJWajw
ec1NXO2r91r7qCNp/ewPpgBzue5gtr0hoY+alRTPw3yWALLF4AACdqRPfNGhyjf9Rs9Xz3jeimsf
yOyFzyUTwFcw9YPHq2H0mkBMgfdAbnSxa5G5ZwzHVamfmvD4cv0qU7fpT2GC2P9lfEewyllO5N4F
mM2+kMknlwCkGAPhStq1w61AHeIDRHrUAC2/Ksmt1LRFj4ja41RqTG9mBh86D5fRKhQSG19f+L+U
kg07cIQ2uffOjX5ru+/UWneEyhBjhD7RoyzU++8hR5gzXJv4qteY2W/L3Ys58mdIppwlkyRhOrHC
APezqHGow96OaoLM47nR3Wv/XQ/vobiSMZ7sGpLVARr1bdZRgn4pWFA8dYw9KM31uTkqIDtQi3TW
pScPkChAZqeWFB6LGM6nxgA5OeX+fvCzDSIJdYA/18hLlVR4HEfihQJ9f+CRyaij6lF8EBx8/YKK
LdWx65sp7Qa2nCC9KT5dlA6SjtrDFz8bbAziMDqg4TeFamG9BBhjZ48kEZ8ZcETJnS9C+rHiXTOw
HPGJMzq9eFBDiM9Sf3/JWy2kfsIbWAp8vOuesziEuQpgJaSo0nO2BLTF6s0L8OUxxioL+Esb4OWa
+6K7C4YJsxotS7vqEStUFYVZ61Q18mv0ih3X+lyp3beWXwzVmBXZR5g+BKYkmOHHmKwn7C0+eQo5
mUcWEhylqCcDVhXVu0lJbnAlyot82A2S/VBsQBswlOy/XybWWt5BpazytXVh3iT/Bl/GMlwDBLNG
t2UbDKSbXQc5LvqsyHnEZYe83CbaF0w+Fe2Ef9S63pXhTHwwxy2hxVXQhdpNi1u7jLuKgQcw46Ac
9u4mylcJ6hlOpoZ/mBVlCWz19K2E+p2mDzwvw+K7iSkPl0l+a9qllPaEhbsY3MiDrcBbjg9xAHFZ
qiHdox4d1gZ5Y7CgPeLmPTxyCqbuMM2qWx3dxYwtfGEyM5U8zPxPmUBwE7Es/oE9BeoPmDzM8HVx
ey2B1RyeV7vEJg3biFPBwcncDYfrYoWU3djKwib3MB7dGOkJNru+B50Ny29eAm8Wi0SBpeAzL9yj
q5bVHShfD/kUH6RBvQ1Y1A0najD8tQefxBoCpMgYPdINTn2dyM4p3RtdpQ5ld1upW2ZsAsYnkYPU
KXGUq5Wthe7+x9R6Y0QW/tpY6xY8bF3S+FXDEVYZu9G/wCRD/PSiwFL7k7YzP6LIDfIZYBa+VQ25
yNSmqsxmNQEI3yQdknPHvyC0jK9h6jC/EU+EtozxbrRRLzDpmSTaDRRL0yH3dAL7QdjqqBBGtBYl
INNFvm2swot8swRsl6ZMz7VoxU1MxwlEdNLdCEKzXeCWNPdcqvh2BxvqwRQxLZbMmgPGKiGHwvxJ
kqjh1DdV2f13//0vAwH0p5ahG4wFLJFG9O/34yUGXR5bcndqE4d5aRAtwnKJSplGasz0Ijpn35xR
oWFy6ffLmEk0YVbDKmYXJ6RVtFvRCRX8oGcW0NtIjJ28YHMP9jOYKSCoIdRCO8+X2OBS20YhueA2
iTamNINIg7a4gqDkBATXsDbxBi8cCQdcpwICoNBirIPD9hdSk6m88Ggv1PGekU4KwoFjT7YKv2n0
GERjPKtv5IcKRsiMJUK4ixn8UkDFzhchnPjs9nNdXQ4tjD8b8np2MWGkYdg10iLXKPOtjre09Mo/
wITEzv9zvamKKPE/RACmov3GxDBN0RDItOhOJEHUCAQtRuR42obqVYxv6P3Un6w4J2O0Cjx6/61S
r3F5UJXDkz6UHTDA6VLaYXyq4D2hLyHPR8lWYyO3DsKtyxaxesFfLIFsEG1HPMDDVPbUDuThboza
5W+IwcpIN/ybv0pcPSxDqXbTmZCvDOsgx9v0uY7bbdttiNIyrLvODJIgFgPZUUgWhUQI0E6KNn6w
Nn0HFyL8LIhKaeQDeZidcBtpS9neFFboUBXjrfl45ntf3JJCP7x+BuWMq/U81+AHXpWfWtxGw4mS
hSOLP5t1F03cmdEl9y58X1Sv2AZpGHl6JKXVrPtj6+0gKJERI5urXMRowy2NzdDepfhhtJgvbZ7h
Zx2edXUu8Ww0uO2eG2MNXKn790ibS/5KLV1ieEVtY6KkTZg05hcWTPg6IomOorOI0QVIN6NF5cTa
Esvtfz9c7Cr/9ulLqsm4zTAlU/7t6ZKK7JkZXtahHjsJyT1TvoTwPSU313wyEx7exeIzERE9HVMk
+JbwUbAp0uBb2ndDvfrMGkZp2kT0C5qardztwmAdi65crAP9DQq0KGwN5dKTZe3nHwkWLsNaJ1Ev
n/UGJianqvvqzHPKBKRwhRaT2l0dXAdll5I5R8HerdKKz27p+5gjAfRJFz89tpgbM+SPnmjsKWa6
zSveE1ZFGKEPKCTPmkeqv0MLqLq17NHwOASnSlSL/coq3SE/hepGNTek94oIwXqcaShmP+PkhHUW
c72R0CbdIYI16ow6ZsA1WTpoaL1lbIyZv0M4WbX9LfPfggqTp1XhHxThlIDFwCRoa7ctVqa1yPHk
SFFRTpVglapuSYXyK1eobjh5sIJaWjGi0YWkb6N232L1wQOPH0azIX4529CZAnCnyaNFnflijPYM
QhzbUfSx+we7xjsympUElCgbKUHtsOhJt85vWWhLkisotzDYRth2SWtPmUuvSybfVP1PqKj1+3iB
44nprMimwbrBkeI3gLwVEsmX87Q74c9LbsM5RZE2195QL4IKbUltJJZlUk6HxTuw9RSDSDudyXgw
Tl+HdElOG+Sua+DUB+Cneb7BUkQ6P6ejKhgzBSe28w0VC1S+ei498Ff5Ti4aWl+k40wOAge8FH36
Jl/Rwexju9qTZqksvCXy7TXTnHQWUk5McDakEVpBSZxY06edHCy4k5f0ZMyEEbeHNR21GzxJpSlF
fSHQzI6iHs1NoKtr88rFToxpLqC0y4FPGyPN2/v/Hw3K5HkzT4SaLKUfCxzlgk9eMmMLeO1AzcIr
5MnOgR3fWrgdz3BYCibNlRJUg+3zWS41RCIT7S6+AA8W+MiKhI2Etn4E/KhvmK7AB4HUhGZEmMRU
vxvRxQ/L39UZ6D/h3E6N1FbCE36Kfdos2Rk2dk7GGIADPetSu8xvghmmRDCbiWqEcTkOKZh829qe
0IfwvdsUc+za5/RxvcuMX1OI7UDu+Fx5jvb1hy3mn7RfS2Wx6OOgwLCA1/9+fluy/PQ6XatPkJ9M
RMAqZd/UMKbVB8MQ/PTJABWnf3hNUxz3rd+qKCbEsOIkUzUYaf8m6m/8KG6HNmpOXnXp5aWeLKJg
+TQ/NJxUmVOQjRQasLRGL4fyKGWHp+rAr7KSOx78QUG0w5vx2vTJlzfAiUovrbhqE9fSl5AsSLQy
xVWAF6zmeuLB9zfUQq2OD/lOEVb47QJLD+FRbY6eem9BTalMjGSmZj/yB6HEobBrkUf3r33qbeTq
6GVX7PCx8q/kdfY8EinV12s8vwFwTWlZ6A49shmsOmOXZI88ufYGzTO6SfmYkXyWHxUa2fqkWIeX
kU/qeFuESDFQ3E6imIBtFgnc/Hcld6ADK2664/Hb5fjk8GDEs8iRFoKAOVGza+gLQm2J0d0jFG3f
2OtY9nT3it8d+q8ud7JhTaJriS9bvy7URdpsQw9375PmjQatnbZrol0dXf12ExvvYvAVlrdq+Hwx
8fDXTHrEF1HF90o8aspl8M4eMz9tJ9MleNe6O2AIW4mfcrtpmq3UXZuSLIRzF+0G62B2hyhb689V
hkuQv/YVt34SoLNSZbdtNwMJWMaKr44GxjuH8HjUhaTthPhgvo66tn0NK1q2GKemZKNVroHHUlng
HLwsoh1ffuziD6ygzsatVUYOt8j7s/VapuE9j9lGD890Iw2UA+8o+bgl2gtr8iuXwg8VpbcMbz88
BrJ1NKzKbqKpi4BtPQJ2Wsbt3o+38E74LS9yh2KeQ3ca30inLQ2K7nbvPRfasNZoOBN9W1vrZo+h
hIgQgghOHFvbWcGHFymux32PsSZd83OMYj7G55Iygq4Ppz9uLv16tshyEK2F18L6dAvaq2wd01Wm
m0pbJsGKV+VKapxryePb5YobC+fgSTeHuwP2UbD/t35+5HWCjj/OAIe3te/jvaAuctAGWu94H9au
2exiA17wqtF3reJizQAtXfWnyACB1Bnw4bjMN41sAWI6YAVR26EMS8dRmTDAfoa/2GH4hE2MDVnT
I5Sdj0+fZwRAEuiC8Es6snwp103sP2HVW6jfndAjOxLFLO58c/6ikdmVYDM2HPB/wCh1TCy1I7JE
MVYjAMabwRTmL3qa/YQVRf3PIcLrWg6vwkuQhkr4Aks8sByNAb48tThvfr0E/9czHRo87i8DAcvh
qSFClW+Tjdy0M24GF4vbxQgAIukznTScZRmxldMl7zHpFjKE2mHlcwMx0kP9x+GDWyMvikoZ1EmY
chN4R2Sh8qVyW7CUbWzSu8PCYZ6MeUYMhIVRJRANf6YGypryu8DxBMTBhxYB8KDU56PNRuRYKFBQ
RP+Sq2J2Mf68yEbOo0tvJuM6dSJba5FpC5Ked8onxF3qhJ9MTirRqi0fmWbzcjJYAGcfN7PdB/G8
v4AeEk5Jchs/04drEtmwwREN8aN4lyj0GHuP65stpLHxREesoegA+JiBTsFmO1zQkB9JEKjscarz
68JZHZz5vD53jx9LDcjkjR/IEuDucTn8m9+qQZosEp6cClQIG4rRNwF/bkf+1qFkjvNWh3VAY/vM
bRLluEw+cjY57k7oj4tA55VZhZiysS55Nf5Ayqc+4ft8YrxxoE4qj08aDd461/w05qwUlLKsiPHu
MbaIiPkEPB9/V/3GuoFPiC/eCi/HQuBPKSHd34KL+fU17+F14PKh9uy0A+7iNmMJ3iRrD1Ui65MH
hFuDpoqPjzdMaF+MJwi3gxeWQVUdkUE4RXS+Zt1yQyGmkaYCPRaG2+P/SDuv3caVYF0/EQHmcKss
WZZzvCGchjlnPv352hvYx6YFCescYGGlmXGTze7q6qo/dMhGqvOVk5M/aZvhwf56L/AehzgHXRbO
Dn1HeybHS4keK/QnyGvQPVk4L8DMSG3DZ/tNC+D70ApbADTFlZrCtrWG5xwYNC6py87pKTuIgJFT
YkuXzht2CKqg9IxoycKkQhouEnNDm5hp5B04xduaSticthkfIkN/EXixg5buhq9NYAw/yPQwdBNf
lyRL6D+IF+TvCf0LLuDl3C5m76wR3MP5IfwFEq8tl+R8vAErq3wpyyW93gzIYc8GnyFZ5MIf16AX
zvvP/IUB+FOUz+IcEtxcQae6XtWf9uMQL+lfCbu1RUkjTtkGdH5Jn8GwhzCkxO8vPNx7Z/yR7+rz
TIWfGcwhImMTQQcBdg4vDggJ1LP4s9pC+fYl8/GvtRd06nqu+/Qx8R7BqNRcXq6aN8TLhjd+clMx
n7N+r8HIocc9q+st/9cHjPhGd8FKIJnM60/3EWC6+8987Okpc8la1tfVbXNbfupv4Uv9iZ/RCoZ8
A6b9jiek+et8IEoX0S4PLvlQbBNCIzca5niY6w80vSHI5tVNCDUwfWG+CHzwqGT/mXlA8sIw1hJn
ZL6FhohNNIkAe0HhrPfvNEDdHU6vM3zrDA5pBLsPmJIjkpgjV+geMC+EOW2sabZ24KHMjQ6p6B8V
dPOqvsj2oF3HRw8A+D0OUe2hfQjn7N2NOwt3NE/Sh2wzbEYkqmdE6KfwEknoh4z6ISzaJVjI7LP+
V1FQSOi942fuvdCPMt7IYuz38cukkQoWN19Q/BbKev5MfQcbWZtCJMG8cB6TF/BA5oUb0PQMnsEc
Qse+x9fhi99doBOF+icIHZqv9o7Oz8gTEMXYqPjn0NDDkSyhsbPCClhJl4C8YMTBfHPw8FCoE1Ln
nwFGKYqrEHAztdiZR2ktWaU2tisLtMFReqZ8SocKkVOYSvQ+kDpFmRwZC4jnyXVzX3wGz/0rBTUw
AdCNqVvWcMRv+ks/2BXuqtOWkoJLy1U+IpuM2Zal7vh/lDIRD00vhVD7SJ10oaoLy1jl6npYAPSl
cIdylqthXL/mY/mB8O5CJZXBaeRX2IFQ8ouEb1GALzAZH/Sj+/4Krh0ozpL6Mu3IYt5/WPfOC18g
smfQC4ZZeNN/CS0OkPv6ppaX3bjSlDWPa1GZx4XlhpJ18WKAE/Pm8wKaIDRt1HGbReFn1Ixvox6u
arFqhY9RttbrjYW8nner3QAnQfcc+Vp0Trl/9NGySPbJdX2LWLlCpEfngE46pW07XEHp4V/mCKxQ
m+YXKadApUdU2ZNXfAWJEG4uvE8AybY9a7BWWjXJBUWWzJ4N73cS9UtOTeq175QEImyDII89Ytqk
DqtEe0R1DKtMmGbDUi83crn16LHD7R1W1KvpyNDq6AvxSUeNMxs9eQ5aLG6pv+F7ROd1i8CjSoud
v6MgMugfWYHs0owOKWRnA00Jdo6+UpI1WPUa8d4aPa2VCb4e9Wv0Mtif2QVigKZ/ix6ula0hWTnc
AqrqubCgjGh0VWqz32YmN8q6+Bf3NO7aREEQOLyn8dLZ7l2aSofE6AX/kcd7KQrIHVTMdQIOkREl
oZZDbJ4FS8O80IrrDtm+7n3EbwgVL3Nl60J+P8NB2V+z7gdkOzyhkEOvOss3lbHt+ZrOqu2WwDDw
eIBg23ebesADep2TVWILhhaGtTPw3jQ47dEnRD31UvVXUYHt56WubSqh270TzYziNtcuav8OGFOo
QLlHGK1YVtKcujxqqMjzqujxRvh6E3lR7hE7jz2lYe4l6rr4vC+RY6S7hGz7TDeWbD/YXatqkzy2
L1CMaCXk8HYXI4IcovUhRO/nao1v/Wq8ZUNWuG5fj+lb164yKMCK6MwHMo3hu0i+T4ZNRgEX4lu4
5JfS/MFX2V8kdSK46ML0BOU6AsDSJQFgL7dCuZ0uBvQydGg9CKCs/g7c1COyiYQAtLg35fCAN3lC
U59IBskBgiUae9fBtbznyi8EX/GvJmFHiW1YoDlByLoPbdo1gO9vR3q9/iUi8qX13KfLwd4AL9JZ
luVGj1YO8ngFIDuIwHSR7RWWtgid2xSNyITQoUcrm9P6Wz5Gw7ayvfBVfJ6wAvFnuvSOXMhIgAlv
ncGaxdVjAv65WMb2Is/WnfNe6i8RTj+3Xb2hjzK4s7heobFMeASAhKMF6I2QLIWgG14hjltmqLfh
qKofnK3WXo7mdc2VjRuE9KJFj2m3GSTqCUKvr24u4/amKS/UZOv6K1uYjl8Ipou+zttt3K/1hNb2
hcopF1Uxa/9AN6LglorQMmr0KBHhxorvcLbIQSCBs89Q+Fali5YLRk8Fn9iN9ews+ihe6D85oP4p
6LHR0Ozx4TfOaNmiEjKg2U8i9+AKzjnoGP4k+XUtDBY0cGZk37UQXhKnBBLW/Vy1KWMC8rqDCuuz
5myyF1hKz8WL9eagu4FaA3RwrpPO0srED5JI+K/4ORaFf0bk90LKISHHC7m+CqUvXOR6zBdn2JGL
A5H16n/GdnPZXCjSxoGSHh7qDNExgdd24GxJYDjmQLjYfc3deIlhhMuFGSTcPKOFDsaBck4HS3hh
GwAKNljGqs0K8VXO0PxjvBaY9gzv9xlaC6hpgmHwqCTBJEJ138J3mQLhauSnhAuI656Ndx2IlxmY
pQCCOVJU3MC2BuzJGfXtWCitExpRHgdsgF/AzECTLYV0z4GDOOuMnygkmKu5qoDX2Os6AmMHqk42
u04S/qc07tjtxI+eAphwql6xkGqakVzQiOA4ePM2EAnpKSO+HaIidXCCdQqvq1lBtbGRleXAojK2
bMwdFrgsKK3ZGCVJzBp9ziDjHjnToMzMsVehf6cU3AUI9lRwtyjNd/FV8NxxQKmotUsoYSz5hGHy
YdZ3IvxwF0YMwN+V5QOa+MaXeYHE65CL3R0WwwoZ/PGf8UXeQIvTc1YGndFg617lB3tjl2toOUIB
vHpKjLUnLwieOhYn3LogEcE7jlCPWhFCJEghAf4CBEawXHSCl1TvUCW2AFAiROdtUvSfwQTQdeX8
UpYNzQDAIQgvtCvkETlhUSwgf6LXArKAITTgDY7IZhCJGt5pIFX6Rn8a3tmlob8z+Nd2xYSmA8gH
shz2kSvkMwh3ur7u+3U8V/nhwSrErTZCBRy41gIwgjtHT/9T+tZPiBFQUChX0QFfdu5qfMC18TJ+
aDba1sStEYPhtd0vsUFI/2H4h1Icx2I7A2zS7GCLkGRAdKSyyKNwxUkuiaIItxNL4O8btCY5adBE
oVx0SReYjIOGrPLAjIbjmszOsZdat2Rbi5sA8pG7mmY51a/xDSQF0vogeNhzdU9yg83YR47O+gq6
X7/BVMBN5rTRYStl4UpjPvotiGAFTmENDGPVNNeJO4Jvm5vvJTYDDVAjzAbA5817fxs1F6P0OPqb
iswWWaJ8X0PzFCzZPbGrxwLA3Cfyg6mt0QSLk5dQO6i3hnxRIPl1e7p6+S2EMK1dGghyqY6pao45
7cgpXSR5/tA2d76ySBIcN4SiSIHyZCJsk5HeiLjHE81DjDtg463B2snl0k5n8OKp4tWwK5GeVWbh
IdkaEPO4gSCWpt6CT+c6B56JwjzlXpnvsqiGM8xu46+simMYNLBNw4ChI3/zp3/0r2W99XTNzJu7
9oNCK9IODsIDKDI6C+MuuhVebSsEMPlLlAjwy0XJogfFPx+Q3Cd4GBST5lh1V0hGgqZ61RftP5p9
kAUAouyqrfdRrKR1eCBNeyOF4PAnJ6WOzHlAyPmfSBo+oKyGgBtnvLIKzkl0KMpfXWS8amVN0w3d
xPP6m4n/4xUbVa10SXfrO4qjNSFmbnPl+Ac7r4H8yVHTzBbDTsjHgCkY57CowPkiJwsiMf9oP1T2
MuCTZy52FIS5i3CJIKZWM1dEHhRYRXWHShKlDfCVfrlOuHvnS0zC1vyH+9JiN83my3cBwTVfZibh
j2C0Enpa6grxTaxvO05DxProZnDtGEBFMfiiJcFFIyjFB4XwtySxKrE56RFS4AL3oPtrelbAlvIS
6uC3BjskQw7U7hPfFFBK0QdKDdEHiQH6UhyWRS0OYeTJVDxyiX+wp4DkckRayDjRQ50l6HxwdnHF
hVHZzbL3EvB+TfUEqAp59qy7ObNxjn4X1cJzmka26DfQFPjxXRLdrDq5tGooL0QiIPLZm3EVPBZ0
smdg0LlB93e0hDqOlc/gNXtV741bSr8B19lPlHvx2kHfXX+qX8WVDQ4QJWThZgIuBJpB9XT6aZ0j
jXfDNBW4BULVXVUnlLtYC61UTxESKNAKRdoR602h3YkKQoSwp75EwNkNN6OOosfcdTEuEXBR/hPj
XVTx0OAZVnK0MxRqYEJYHQb52MxlQXVddGj/YMIEALjDZ2BB58VySH/xlFnxewZmY2PTrp5JD9Se
+UtWhKQ1eh5GvAC5J7361BtwxhBe6cCGIc+l5OYaSs/k5tDo5w1Ymzu4T1SioBwj54xILeLrCl7U
80Gbd8NKBSepLjBXH5HT8IVSuoWcLZozMMv5Ec6M2xDUQfJqGAdInJ2e3O++9TSG/pzcCarB7Ftr
1FtkEZIQYMoWwjvixjEHE2uyWdowKlD+lVfm3olmNILif/a37Lt6xfV0613Xj3gCKW8GElvcBA/x
JSnT6Sc8GuV/PuGE6KppbpR4Rl7fjTHWNXMKCA2wRiSk5gro+GpJtAj+cZpmO3ev0H1AmwcldXYn
aQDSwDiyzbmApv9inhFobEPtfdYx9aCzN+l6pFVMWcLd4MPBv5x+dvXoRvuxdCeogbRvegCiPDua
ziKwESdgutxJtxC8hxf5s/hoEM+vnlsOgGd9X5CgWC8YTFZcKqVZ8IQAzOknmtIOAamgDAE9x2Ij
0fXTJ0+kF0OfDnLQ7Q2uaZKCS8fMafJZb3F5ok6Y3uttJGr1cWO+j8YbZ4zLYoS2q0OdR8lnaCgL
GzMa7XZfY+CHanGHgmK8JangUmqoXGo/OWA4NU8/uSLwXD9W6vTJjSm7SKqlUraibp/YyPujLC5I
NAAc4EgM/Ce4FXi21T4nU7EL0r5z40/OazG+owrxPo5rWfCbfgdNP8z6PtGtdp9Eu85a1HjsxReh
ApvqKmTXYNFwK41r7k1o9Svh+szbT4Lgn9HFr/8I2alfqQoCpO0+JKgg4pgsJZTFqREYKLnsywzw
/zp4ASNzetxJe/jPsOKj/BgWJKZRGp7HpONFQd1EwQVmAyQesjYSvJV6RpuH5OfvV3bI5+C1M92y
bE3e05Edc2gyBUdel7rfghRaHhYRTFKnP/ROi6Mn0qvOFbKmJXs+4ZQCraIAC6mpd4Zr+sGG+2LU
Gyg7EkG0uhm4J1LJy78cZGcBUhVXBiFNzy74EZr6TqU8BLumejufLlh4pVvL1t7F6AywzJBNTb11
1JqUXJ5tgAnjwiZp4VZehXd+cMsn0CsPEdonjwIXGD/WRaA/58R0/rSBahWidFfuiB3OZfZdPKZH
pSyzABYQmOwAew4k6kRPBucuWkrWUxChPCfc6KK3DJ4kM8BjZj5klPjC6J5LmDf6zkeeU7b3BkVt
nMEooFDtREkHb8T4SSmu2YZygCoq5UDA6VBKhmpbAMTTzEULWClqnZWlGfOIrEUt6ZpY6MzCDq5Y
SK8hUVSj8LQAiBG3V9SUc3pv5tAuLQTKHX+TJNA+0L/RabytMsQT9FjIAEfRFfaHsE9JAFxCRAsP
x5Gun3Koy/yTGhx/CPslOd+a2KgB1tAAbLc4UQVEn1ZbN0jPLAwKG7XzLHV0Sf+Z2VYPrxT0l5D5
cMl7nY2uPfz35Q1b0dAMkaha2mR5J5ZkhLWVdnteCoAa0Pb3mpQL40QBFD9zkk3T4e/N9HO0Sdo1
Rs6gOSGjRRbQ/gcSsDmdU0Fwp0roUOCes86ZzKBbD+ZtZe+4gJx+X2UCY/ufR9AtxVAgGBPPJuE/
gDZUQwrs9hXJOGmu8QRYLAWbbK8I/xV3a+GRfhmh1ovUSvNAGAUrdfohjsUUA5CqirgdknHW5EBP
1KKsR1tq97V7Oer7rp+xf1kFnDW5yRXonO2DIk6GycnBVev/Djh56ap28i40GBCSETsUEhaqXryr
inTZ91I+f1gcG9I2TM1GmRBtQmWSVsV6qFaVoeH4HtzivR6U13RZeUFZWaTJnRE8Y390ela/z5/p
W/4ccjKtZa5rua7D12zJV+GSQHBNV7q+YEFLBoK3W/Zsk+3OjCp2yKlRJ3ObakHXV4HOqQh7a//q
4PLDjSyHFjs3qx2hiJ2EfWJj3f//DaxO0gG5MgdTc3ldo9qlCkglw1zSGR3zNVXxAeFyOkbcACiH
bIgkpwdXJ1it7230Y66/f/3HsdhnMoeUzSlFzC/wgsWayYcjOl4RyUEGv49AG2EHjHgSXkkpbKuW
CiNgYa3PF3aDtN1dri+G+IZPcvrJvhfWie+hTs7PSm18qc2Ylip8cnttxR2G5ixPUjerD8xOO252
9zLzxXeho6Z3NIcuqXKceYzj6x/3LeQ5bRVc+u+8oQliKfdsmT3OIlBvWIwtsCJ105I6Ou9EdFzJ
Tg/5LXjz983/d8jvzPfHNxl01XYMhyHDEl0V61DRfvc0hJHMZ85xJ1pJEgydAwe6IphjwJG/twnq
3Wn3Cum0pOpduldxTDkxxHqx2pa2ss8xzyZOleqidrBBXiOug/kXf7anlqcOb2B/iCSVM+sAXNcx
9RhTJQ34NIenqoVcQw0D9RcnXsOLSZFfHTkv2Ru9+co30bQry+HYecjsh7Da9wNFYIeuBWVfFnSA
IFPg3NQNUmLKom3fcJCkX5jRrocSgXv1WlKuYirH3JDpyK0cDKZiugPMbg4iBWmigFZvUK3N9poI
58NyAWoTIoF29lg5GgUstCAQI7KY6Mk5OsZS46liP4TFFsE0h/bAuhL9dXqf4pk50Ru4YQCazoW9
733+57P/GHpyqLZJHrvRyNAq+NYKLCkrbX4lfxUPaJB1L7CKYeRFw0qJZ8v29YGavwXDPjh3th9d
8D8eQ+S1P1ZfYypdYUTsO8zyEDVlwYMQK+xHF/2jcSl3j+f32LFU2aZ+YyFbYsiwYX4PmbmtWVld
SxAKto4HRGZmfuHi0w6LBCMxWsncFCgrQFrdiC5eeYZwYopQ8nvmFVnmNiRKSLZuyJNXjqO86vwu
b/aQnGTj2SxrqvSoGJBaqzd9CViGI0i6hM2Perfcvg7mYfA24/DeD++jhkvSTiSxSCUbkBOAXqCi
WlH4oj5bjnu32NvRB1mB3l2URE8XPA2nSVivWNglnq+V+SF2HX6U1wWlevJez3sU1xIoVKSYAvwg
4WMntDzN11LZN+EzO2CgbzAyPx36EneYu7ZgbVr3Sw7OCUX9TTqgCsDFMal6Is9lypN1qTtSbIdy
l+xb+wqpxpUDZonXL6trCfp1gJHCCFekR/HsdBz8uyHEwOQdKmBix1KUycDJOOaWHufJHvHDFIda
ckpX+hpQrCwRjUtVIBYZIBekLNDX8/1Pw9pX8C2aF218tuB6DdWd4t6efqg/aefkmSZLxWycuJaa
LKHcSJdhaTWQeQ5mc46l8ScMTYaZVAprV9Kd2kyTffxJxdynGTXsM+rbGA02ywR8ljtvFUHEgtZ+
+gX/5vYMTVkAfVHbtG1S69+bsa+saGz6ONnL+TyR7bXVQJjixhXSVJWkpQyoykRVv1iNZnnpJxSi
bDqGIOHMwpyffhaR6P3al+JR6IqoWBEqjjJtLKAf5PZKwiw0Fg7BCOhzQUS3INnXNVvvXGHiTypE
HoSsqqGoilAd/d4HPwIfOtxNxR0dUQ1zk2SfMEPnse+8AqBLQWVwtSbb/+eDi7LCM/eIb0T85EXR
SbIJQBrFLEWbfG6z92tPcfJwr/VP3KfD5qABMWqLu8inPKJcesOjT1m64P7faeO5FEfso1OjT1L8
pKsMuQv/Z/RquIERW4632fAsmTuP0qlqYhh+49H5bYa9wtFc2/2ZR1CPrHdoZ6qucJFDj86ebHVV
cdzIsFN0HiKYjoC5crVEYg/VwfdEvWjpy+ORq971OJHE5V0JXrBNyUl41La8sLJDZf5z8mLZu/2n
XzVMGcRcAC//eTk6OmtD9LpU6maT3MCuFC3XdCfY65SubOnWbud1e4uUj2vuTI7r06Md24i/hpvM
SWiUQapaDJf3QFJBOxjpZeHQVCvQSm82FV3Ynl5+07WYZt6nI+Uc9bUdw4cgTc9sRLECJivk16NM
o17UmS1BOtjL/VUQP8UOtjXQWRLEd8wz97DvvP7UWJO9EIeO6Y2SHSAWEyzNBnl7P92GirtVKZH6
/mqJd+OCNRmCWkxkWHjmpvFQFG0DrIqQlgWR5gbINqU2fCDXuc6rM+nCkajEmUTxWSwE3dIny8Dq
HDMbdCPYW8atGy0rqld5hK01Vla3WXeuzn1utMkqsM0OQQBDD/ZOxe1smYz03epd1a1NJ6W7cubd
jn1oQyhLa45GJ3pqK2n0Q2VK4yAmHx4n2MkC4P99r+7K4cwtZ9pRsGXyaxioigLlWTXVb/fjH+HW
Ccs0k7UoIemKl6R/S5uihp7UQCBEEQWJB4ry0rs/JJfjqN/iR9o19j4z8V8LEEZU2+dE+ZJqhD2a
mziuDibEhaygIxkhgsEOyBL/zP4/siN5ZPa+qqKApv3pNkppYFJX5zwqM/oN8c0Y+Fj2IANtPBR2
tqJACwDRTYsLBUhHGzfzdO20XMDsf2dCw9/PxINQ9lLwK7ANbLx+n9F22JkESh4kr0W/oKW1RjfJ
aWZtfelxQlE8rj1yd92ADHFoRB3fpmZi9kuNU10nbBbe2eKU+idI/H4o8es/Pmgvl37jDCQOA8BS
Cckv8SQtvfoEilK6GUdg3yjNdBgxS0BrDOn29KxM+2vfK0rl+zgIo1sW3+f3A1h1m+aajb8CDM8X
SQluUypyWoaUSX7r0CuTY9RYQdQlMMHSC4sgFtfewSBplx3o3oWxMNxiK2XyvlSMixxkjlpC02VS
3+Nh6dvBQva9mZnDgdCfKvCAAUXnsq2f8ixbO2lwZYC1cwK4h+hbqEqQr0+/4N9QwI30x/tNQkEu
54UEeiTek3gmeCmayXsY3xF4Whk33+pMUnJsjWmIMrFJTfoX00uRyHNtlD2R+uqfHCTVOXJs1CRB
fEXB/ekXEyH9d8gninLxIv3SDYsrxu8PZ7byWDc5lNpS2nnJIQaKH6trnQn/7+PQSJDJLzScq5Rp
aqtFtaoNAcm7syzrm6Dd2MYtL3R6lGMT92OUaT0vSCJdTesw2WcaBOVy7tVXBSRUlnyrnxlKPPB0
4nQaTMIIQLEsa3JWdmae+XLtxnuX7jByqeM6j59176HUbmr3UfrvJ5+lM3NcllVDU217kgawwbED
g6K8b4cnr3xzXeoPOP8B/Aj0N83dnJ5H8dOmL2fwrdjPGiNO9SaLPs+zRtZ5uThZK+TggFkl//r0
IH+LzRxDhiJKoCYvxVH0e+1R8dW9ykXzj9PcNqRZ2AMNN3ckGP0oIfWIOipfbqALRFngP6dVjE1u
S5ELkxzZmmzo0Ssdh3AY75Etm/uGhYYs0Bl7zZIMATifftNjy9IQFQ7eEajZ9BqfDHrotwrSfVaJ
LiAvKG34yMivLe2iWf33sSgUIBPKvV11pk2DsaoTNA0rBP+a98YFSXfPijTCj/Tcivx25ZkuEhBZ
9F/IxIS11+/Pp/ll4PotIwm1AnN8cNR6wdbOMTwZwksJbERnSQuCM6Zn65LLc4fQrD5caPGaiFmF
HkDw9sxnPbZwLfSqCda2qTnGZElZnlb2deMh2w6yhqPCgZV19s547DCwFDoy3EN02XQmh50a2YGX
ak60zwwMs9CjA2wZUpau33k1VChOf1AxjdNptlAJxzbUUgkB4ml+nO1DkQZVaGEE7tvk/ApVsKpc
nh7i6AsZXH8dm3XDx/w9BGLnRuTWKl7jBjoSEGgf2YORKLDDrzwXo49+IjY8QdO0YItPThw42rpn
hUq0T8CD1uY/j9t1bBlnXum7QjWdNlumO0imhdbKtxbHz2nTWifsyjHe27BfEtIhJZKvoH+gPflA
kHGHdF7k2Srw4RCFbyhryeXOzc88xZGNjy43GBkN/CL1jcm3k6NoMLMw49sBHhVVDWa3G9bYMli5
ceb2Zv4tolhUcGmIKrwtmcPkRPJL24iyIIr23oj/RaimQKTli2SUISmpG9kHCT542bpJvdc4uO+N
dtNQOBySDxskOjeaZrhuVq2FlU+zN6UPNVyXANEi5L7mbOsI/R05vRih8uTjIRS/3zdWXgaMUnW2
ol5QhtnCC/TrTvXWIv8MTdBexu0AirgCphZjQ6GBHU05ThzK643VrRKCBLK4sDRMkOAlgPQxq33U
S1NwmD0AsiC011qOspuLgS0q1EM3bjU/QY0sXQToy53eB/rR7/VjCsWv/1g0WdVoql/wveoR0VDn
ECL3qErymlhqNjhAsJTiTIc68eZBCAyceGGGYOOZgCrdSTp4bxchHHCEjbIJDWTLvWIz9G9yBcka
ZSjk5xYmkhV+oG0stXhsQPy5wOOcDuGcOnscIaO2o7sQs1JUCyT5L3WP5BnNQuAsqPx4W5Ea5678
HEOmGCz0u+AvSFCSTk/EkcKzWEt4HVEB5Iic6kD5+Me5RiiF+1Z6030ERYweBZQDR0mOW5m2REUZ
uUP/zDl5JA79HHUaGsaCG3CfemjYqTs89TK4NqlzQQZnkG7DBj79ksc+NiUv2RE7hgA7Ob+qUPOb
sma/VDhd8El9tI3yg5/D9S68MyvrSJWNQ4kmC5paKqnAFK/gyXrZu5EOygo+u/WBrqSc7EIoWwpu
kZCU27pZJ9C6lDq4UX1cTecl8pHQgtV22avRJsjDVYJzo5h4GU6c/3r2WFOPTYiOvRXpGBIinOu/
V7+sxHZLLoiEPRUv3/Z3mnD8k1IkgYFJ6w+cpyyAqpDXGvmSZG16b3gzKfoYqL5K2kWgBvjGFys9
Ky4KRON0qOkJBBK5O2Q5dFk79u5oXa7Jj09/yWOpCHdFBJfoJVEfMif7VlVa1ffcLNzL8VeIMSo1
9LlkPLaFfKUhiJW7IJlU9HAlLKLc8qaob6he6NoTd8us3aXjOhjOnNrHlvLPJ5pEfs4ExRz7Mtzr
zoHakQi8foPGOKjYsb9REvfMdeQbbj0575gCblf8ZOo605rOWGR5WcZduO9hHZuyexggVPZ5g67J
ZaUkSxIZOCD5V1+iEpkGtPowJxCXSwVFBy3QwRA/oW0e+NLiXyChWge6VCnAwDn2hW4j35FYNlyI
8FAACwPEjnHmVkPtNEHJW4o0ZPOgH56tzosl9+etRC5Hid6wlO/24Y+ArOtF7zhRE+5FRUxSCMoa
EilRt1CyV214bPOdU97VxV1loSeLIilIWfS2sbYfHwJjfXqVHfukdGVIXHgeMAmTeJF2pKx1ZUb7
ovwIxhu/OZAlucGtEj9G5d3psY69t6NxLUEvngg8vZb3UuF3bjlE+9x+F7UTyVuJQ8JFuun0QEeu
sYaDVJBouSv8c/JSaqNZnVsl0V7eyTk65yn0PRF0Ma/S0QCQzwz3XaifflDkiZg9yhvGn9JG5BeB
6rZhRFp2LzIzzk0PT+pEuzDDjx51CZGxj8iLoS2N7YrDPff0C39XGv48gcUNWqXaKnMh+x3lSnxG
vVrzI8yEOGnxT4ieFxXtZiytLAlRi/HBBlfV+TmszKsEOTOImnxoFfW1xqCoRRUvz93V6ac6trYg
8PzvQ03LI2qq+ZLOQ0UminhNuYiGHTUSxe/FrelsqD8yHLAyrhSa5nAcOZM5wFTRLlWrCEV3L/QO
BHY0bB15SwIMj/30qx05VbiJieyXy5JK7fb3fGdeqVWVIVpc9NszVPofuSvRWJPl29MDHdkzAoTJ
CabSM6cI+XsgkARmIDsxybZWQmPHm/12sN4rtEVPj3PsheCS4LnDWU5ffnKBCfVM8kedo9wTpI7O
Q/dm3iDWF+zOFpmOfSeyBf6i4EzVZ/JKlVFI3tiN4V5cXKhpWe6WLCzXjCU3TSiR/w8vhncNxkkW
rdjp5TkNCr+IbY4QF6NCog3XJI9LAoveC880O460XdH9pyJM8LH5XFOwT6sYdVqVSbindkbbVeTO
ZHwULGg1lhHAF8yRw3AXiHp5ujn9nscWyo+xv7lCPw4VpR9yJwjjcE/wyVHkYZWU9D07GG6nBzoS
XE2a2Xw/0br8c3oVWSIlUmDRuws3iKCZ6ZLmSgzXm2JB+ViCdP7v4znfNDlKIIKf8XsHKLGZFFGF
Oie9QlwbCtqUhHIl2cG1xwyvRcfk9IDHtsLPASdxZGy6tHA6BqRQzWSmFeaKB8azxzN7+zsqT6I2
C9NkEilugVWavJpve5rlmnT+jHILz6oov4IBnI/1RTzRYOX5w6Ma3EAJWGQ97uGIP+ejA4O6mpc6
iJQF3xwUn7RQpRyMWwJ467pDST9Cil58BxMXlPZGas6stCMLwJINyt2qRiUfibzfH0QPHLuqzArf
AKwgqNzSNujNl4RchkQaUJ0A957+IkeqKxZBVojxUc6hZvx7xEFCOz3TNX8fdYhtFZD0pYez/Ykj
Gwhwv8m2lRVaB/bktTpHHeLQy/19WT4r6Q1Vdoej3JTfT7/LkdUlOhJ0Kh1Cn/wtpvtjnw6pVscl
WNS9wmcP36rwX0lfIsUegPvg6aGOXXgF5hAUiM4i46D6PW+FEkVGZODLGcuHsFoT+mILYcpGrBmE
FSJUkdqz2e2R8E73BcgPAFeQjdOWb5X5WTnIRiheEK6JQ1FFGYwPPWx3ZpWsPLff1ZiJebTbJYil
RhStao+Kf0Pn7MUrn5pKx8+jTWZnJuNIJYmVw8yLspUG8vb3ZIS9pedlx3PF5YZTBxiON8LcxDe9
mhs9TNn6wbMAIJ35COr3LE93OTdxlcxQlTVzWussArOUx7DnvHORV8yBo9aQTdruzqXv7HXeSqm9
L9lokSxWhu4tVKS9oUK5TOCZp8M2LcqN0SDkIdtoH4eXFC8yGx9U6aIDXhgiQWOHF2Z+yRUComGG
vaTzqQP7wcwj+oo1eW1W91K8Uf11mg0rcbwHaJLXkigM2hCcNQwwpH6RQMCksjkbEouEOeVGiZwZ
v7mqHxQHMWyu6p5u32RoBNTxlTao6BE9ExIdpJysBi5vcJXV1l7JkGVso63ReZR5skukgdEzhaOP
3ihWm2zh8hJzByfZ1q2LpoM995zxGtj4U+q5154Be62vNi3kbjyMEai6IuGx9Zu8vsk8SPT3uiS9
RPmrpCFB410Jeg7tkLeYndr0FdLeYKxKYYCF1HAPsgqpF0moOyAGo+HhU7b/VAl5b6SBSIUDPd2q
AbRNzmSxHD0UE9A7cMl+pNbD3Rz1FgQZYtVcd/A4c1TUfOfaiuBEZ/lt7SPOml023BzT4ssAzJxd
qcDdO/iKiIZKD6UNwTK0/QvxJ6S0XyaMkY/ZU+KsIOLN/TK/8mXaa+p1CMEmkVfeh4KyaRO8SbDO
Z6uEkJ7gXQBuqwKda9xgGF/U9wld06xRLvJhvPAlNMRnbU/dDhfYyzL7yILbyqPy5h66yEUucsd/
LQuk1PIW4GeS3YmsIDOceT0OyzaV6pmtxxtRhhT/w/VesaWNKUtF5jjn8/pZ9bhI6hG5tH4fD5DC
2jLiy9bo5YMLQBH9zDY9Gj5+7JbJpaFzwqByMRIVPdXIPdhr39wMFJkjHkddbxNAvEb5VCAPEdEt
r6RdrqCag09Zdnm283rsWkXSiKspEsW6jYT875hhp65fKXoYimZelxhLsjnfuoyFVJOED1SIA2OM
K8xGf6feae8FmA8tb2vY+UF/m4EvLc400Y9dNckxDYeyEPhiW56cUpKRtaqckX1ZoHVAQBgWKAG6
Qu4jSRFZQaP5TMplfUCd//x8iBg5CWU27qlCr5mD0pgyCeyxr93A832BVpXzA2ilILquEqhaqLs1
uxE4g0huFZBVZ5bFkRTAhqMAns+kwWk54td/HJt9pStNWA/eHriYt6uRiQmueOl2+MelkruK3axb
CpwcbMjD2PFN2z+ffoIj6/LXA0yXQqOaIcbCHojFtRnhUBGiS4A12A2zfBY2dayyymjULPk7ibYx
yXhMw45HR+m9vWGvqwJ+Z7koUcWMHgWWMXaQB81uo8Z4lelD1MorAT1FVzjT4GxXyRPXqArFIJQ7
WhPwN2yPGnO/+sxWPTYjJm4A0LgwWeZZf38S0EtSUQQdQrbSLgE6nIpWaXAF0sLqbAyv0vXpL/A3
QRMqzIzExBgAFCZfQO4RCx/91hMdSno33KloTp49r/++FSUcMhdHVKpIcMWv/1holKxVTYoM6YI0
gYDTkEdTs/g/lJ3XctxItkW/CBHw5hUFU76KxRJJ8QVBUhS89/j6u6CnFjUhxZ2Ome5hiyzCZOYx
+6xNE12ZTuk/g8H/0d8yqRnpFg1XHdy09SUFyJJWMWSpiY5LOILIbDZZLrrDip9pT6t0QKIn1Krz
FgOLjYhr8RA55fLaAsZI8SQ34ShNyCVMoQKANz4yw0/FSYIJWY+aVxYw9bgGk2TztcZ6Y+HQy+ru
pcPRokzyE7sapbKNirmXRcUTiddeggqURu1myNWjhexRK6RjTiTSkr62AGHnKLqGhAfh2HrSyGR7
X3lVt3ir1KGm891ZWPBRYS/jYj/EIzMvGS7lo5OYxrZFWVq2F61YMwUoIXybwSE/iKoXMyUcQdit
U5DrFeGgmrPAaCP0CMGrKsE4rsJdTbNHsJi9pYIHAuQ8NZu2yV5KIwIDFCFiVDzNCLBzhBSrtf7y
nLUTNfIfET2tTAQVNS9M886bNQ6tph8D7HshzR+YTtnKjBZTLYNBke7ngbqO0Rxz+tIJvtlArUMG
hnSKZOXYbJTa3KWML6Ey3+QV/ooowtiEhHiXdxKQJby/pJbL0nmYNY7eKzo5VhoY/sADC66kYNir
8jLD9BSlpJ85+pTwv/fNsM3n2rApMLwrnMc9pLCWbtGSTn4BblR7rgXjQLGdnqJA2Q7HEJQ6jVjb
o5L43Zw7WBJR+pcwWquYJADoM8o3c95LBTNTLE5ZPDRy41WMfrWwWtWIkbs6vFkwEEON5BFH3fxC
7deiNxbFur9WwVWx250L2VyNhnyxfA16FIEmDHJaNlOO+w0c6tH41EbIuOqT1ZwHGPWJml/6vt+G
6nQwDah2EwcmT3xVGqtLf9YVIJQCeJFwqyy3VmlOeaU7Ft2URu29SAS3EoK64vUaC323FLjSWIK/
7jESRlBBzYB0kCORKxHVrOwcwbgKdHNMAQ4Jkl3Q3mOB/TIWzQUC3xkWHoo0mACgQoj9nnI8EZgk
NiHJUInWASxn1gOsD/AIPYPzUH4TfDv3Ca2NJOJ8x6FD4hkvuXiLYzTKxShiIAUGpDBfOkN4MMBw
ltR0R9naI6BLIaMljNJm03IPUtFZhu7MSlCTJ30NGNrOXfXFSKznIWNdCP5aGlJycOfLIY/yxziG
7TlCOS1B1xUvI+Gfms009AMAYMslBJxjzRplTdwj1ad84NkQqabyq0n7dGkLv2FKGtIbSewMFi2Y
qQHjJKc9l+nTIj3nw4fRSm9BgnBxyT16Dj0v5mIq7jQMrtrJqFyg/jIWS5sl/iwnZTvEoLywywrG
9a5gSlGLks+oMmZVdh7Wn0JR+aqFXWXS2bu+pU0T/BiY5elmkD6W2Z0rUT3LyQcuLaqhoWvujz1u
aeaANQ2+SqkiuAZhwzTDLkhw5wHlbUnYFzIYpKsPKE4n6NYi4R4afYvznRPpRR6n67o5dzDl5Cnz
S2ZZya9ittAWN73YSPZp2V/SKb8I2i7OUUKFsZnB6Ey2xo1wAld63WtN8yPuysMkYgndGgeSCV+Q
MQU957zvbQcu1jC2mtoyOSiAi19Zx1L5uPTtT4mdwjBHv2rF7dSILYYQ22yWTgtjQoaWHwojcGcd
ROpQDx7soHWHraanJl+89dS2xHd5xvmToBtzOyYP5YsFpKLDFKg30nta3YI69VoIHkxfGjHpXNQ8
B4xLdShtE2BtIlZGaVxcFBO3wlrZJavzOHjyLBM+etDUcRE/tlW+L+c3XHsOQ+ssAYPAdenMJa4e
vf4QoypemuA6sA67csD15pCYPxJpcMMJ0N2c0Jgphv26anvlJAmw2pjwtIDkdaLxo5daqsRQ5kZ2
oi5Buapmhxy/84ZJzbH9rtbFARoJdPbv63oX6201QVKIM1seBjsw2gvNGz/GmCBRLlosOWXSeCo7
mgmeU2Epg7+vVACiRUvty/phDRI4xnj8DhpzgeWAhsACcC/N+Us3GSw3w3w0k8GTw+m9L4rr9HOO
he269WjQkBDVr23K3KD8W0G9CXKgYi1C5lTCIBQ0GwW6XcxqnxmBWFryOe21Bm+ezq2fVeqzNtwW
MuOmnQ+6tWD+tngaYhIqIR6fbo8D/K0BBS9XGpGtrA2f3vhUcKwH4q0g8Z0pckBPw6hxTS8tc1Ou
702e7wcGUxkw8NUsvVRquGM3Fbto10S6n4nlVYQZq+v1RlFoacaN6BsEnx3uHBPWZI9mCYES171m
adw2FT7CvkavFYObr77npClaKr7IMiAw4F3NDClQ7Q+ihDNvLDhGaWwq4PicnhXQrlqdQICTaK3D
GCOnrz7JL4qo360pcxZWWJaAi9SHXQ4oLxpeZTVfD4QQfBRZcZtZ3KuCbQZ6dvEulbVLL55TV8Uz
pQIdVZSnGEvd9VPMrdzJn30SHfQ0clRYLWNFPixgEsmmj7/JyLoOFfDQZHncDt4RqFCA0eo3qUJW
w6uryCeTVZNnwWMXJfvFojC8MJ6nrSqT+LvVm4sdZ91BFINtwI0LCoknwJxHNl+rSj+2GjuTEMFg
VHClSBfVrxsgyBlBa75Afs/NEQSn9CgQVVeUiUDSQS0R3bYXXJnJJfQXNoOn2IR9jgPmiCE0tXkX
EviI5k2JX6yg/SHU5cNYIxVgxII3arTqYyGtMdt7XWmgS+yiBLuVzT841K4k3xjCp80RRioi6suI
Wc9WlHhqpWBPVo8LSUHFXXXRzF4ZY19/TMMhbmjBt4aYaBiTb2mH9rLEIVkW8MEe5XFLevGegnps
Bg0vYcCylPuq8btBiYVzGILfxLqTMnFnZvVTwZJvo2/kg1wEtw9nVCut9koS3ns8SfsALn4EVp6W
1LYPGJUu4hKszHJoCkRYXLQRNgwa4ywS4NozsteqBePEnarfS5xp9fy+6OpBDWM/IeYFOyjueorf
9mNnmhuDmzQhO8eoCMfQFKPLJfusCGLznjolDjNpKYDV11ROy8OQPgnLOY3WkgA2ubq5VafqJFXK
o9Gjdk3xNI7KYwFsjjtF4MYbPVrjtrdEAmKNPlDYHougfrSocQ1Fef17nvLnnCkCVU3/lRYx9S2a
XxKVXBwbcS4T6xACe27HZBejLppVhuA1nKqWXT+f2MtDLd6jbMMzhXg4Zmggx/E2t/BEhReOCeUM
GT5RwfsUw/bvv+CvzOy3NH79BTEG5EUS2de+SiM7PamEJkytAwlAmSY72YJLTsEqSbzYPDY8qSh5
K+et2TWXmgNJEonM2t2SHntOxEDyKo15oXbeFxQN54E4l0pa1iROiK1UnwDOI1SDh7VJwe4A9yeH
ySAWr5j/jt2VEhcLPE1YNUM1HOK53qXMTUyrYGUtQ9aC7rB26viNeqHWBDshs/btjNVv/L0WgBIH
N7F96IO73B0AByhI1mFCjlsjiQ+IZjBFCh8Z5/P+ftf+FKNw11YBskybgPL2L+X3fzLDMJpqIZgN
86BR3pu3vMiO2XyaJC0EiiKlMsGL4+dZSr0peqU6snSyL9YfAe+tRldGWSPG+UTRQGOpj9RpPsbQ
kRpwQOI7ltdLgv9WuFWVc1aehejBWAl3wr8wGH80b75cxJekvVbHesrofhzK7kY1izKCnoO3iVmX
rykHxpi+/P22/fmBskSligEaiVUNBuH3fFqOpyEcGTo6UDIiivmVri7RRVTgJuuftHuV5B+qIeRu
/Mzf32/KAzSyeb8pu+u/imj/eVJDu+RBUmbmoauA5zTh8wg6Oe5A2cY0qJh7VXVfU78lHF2S2tgS
KgjCYEp9jKLqdqYOMf4Gk92WBDIY67YjKlGF5TDhSWZMRwkX36KJDnmH0xOs2XJ6q1BMazE7G+ly
FyeOZbzO6FBHUhC1v+GxGZShR6O7M2JnLviM8J3N3WM2CNT008K+P0nJdWxAe4EDWdXmZX4tJxcd
QwDlohGvefsU5tWuwMxFWq70QnVSrkijHDATOa+yp9a1omOfOzwM8ht+tYGyMxYSIlDxqJKviBx3
uRre6oa47QfDx9t6jLfrFRcDI7nTWxNYuJMCJE2ULYJabyHLKCl6q9P3Bd6VlWELm4IFoMhTdDde
namq3MaqkXJMfiUkp0YVD1EISLp7CDlUGB7jRzhrmXKKZiexwJRmz2LVXcusOkXY/Yr5dgxeAPgz
LcVElEgrM85ui377VQtgoyCrCUw8U8vWKUrA7cqeUS+MfhCqmiaLZtSgeePe0TBjpb+NlOSDDgfK
St9XOaO0PLC8zF0RdmVSfYwBVsu1myPeDzC2i5WHOjewQCp26czVxsE905MtWpkggzKvV25BD7af
GwS6MI+xOi1vVXZDQCQAOBv2axiLwnL9pxET5QDoGnhvpFz8OaMwHDXjtGH0KAfwkVmj3ZKhx8Nj
ZV7H4kG2XkNJdZU43oaztTdizJfY9McY1L4gbnLMSqPb+hXT7F4r67BeGhpcKau+TXAoBwUTnwyE
TTeYnjAxl7b+NM3q8RUdN+uAHvEb7V/sb229L57Hcjok6bAjYJN+DaGpdiTMjpVpD0nyuUjtZpSY
xypeOx1HqSI8LmSbeQP50pruZiZCCIdBm+u7zhztNcElhTxYdbvX5elXoLdGpAKgkT7w5lB8okoM
9h9wu2x5TQMpXeDb1XjbGIYHVe57OPfECJS0FBCKuXVNBIMEG1cDKxFuAv9tWURIQg25O86IUPQI
vXIZnpsJpHkFJE6tN2sPoKwSzEnAGkndbg3zp3r0Ox1gr9YsLiPv9AEpYbkyunFtCt2+oGIlD05q
NLxtUDyj5jMaEKSiJQib/SSm53poQcF0Xk9hQdCTnYjJcp5nvkDjQVTfp5qdH03e3zfJPzu1FrPq
q5QIarNp0NH/fZeMB/B2llzoB6N6WHaWyjPYzclhFKBxnSKcuJrXv3/iL93rf/dIerO001faJeI/
UAHK75849GkiS72oMSE/sDzfGiLcKou2hv5zlLY9laSGon5j7jThrkPdT5bduAhu27U/khl3I9X3
g35mjhyrK7IvY4EyjocN5luTeZzkx6i6qw8hsLSb/DBjQBB0+JFDKJ6eDE6CXnogfdzUy65Lz6L+
VuHF2VHWkYynAau3v1+r8bXnvvahV/mvrNDdZ57zy93VxDCR+kVRj0FMZLgU7tjBbpXKa2/9NDFW
S0U6WcU2Zva38U22hxgjRFKNM+Uo5kxx6IhY6nupSX2ZJV6iVE/ujSXvARGarX5nEOomhJW7DHBi
4WssxuMiOhV5YmCR9JU5Rjmdp5vdrpsVlxTYVxaF1jNWy8dogi/a7a3k0wh/TNUPCRJJhI4aYpF0
MtoDqgT2lfP8ElONmlJPxqxkSiao7OzysOoyfwmyC/ctw41yVAguQ1uU3gah9yQTxEsBFNjH9kSB
3A0RAXIzE3YhO0n6L309b86f5666xpQMwaCgoE3z+zuVDPI4U2TD7bJFST9pVJNdhdAuqxNHLUev
RuOFDiEDMiNSlBMZKOhrurXl6xCySOOHnHkCWjrhPLu5/JoUwxVyWDZMbzLcCDoKt9YAVitL4W6S
x+cqRem7dMHPtZi0kLeLQNfX0kdNmYRKa4mGdp3qr1ITEzFY+4wYjvMTBHSGQw90ESNLxYkeovEw
XNem3pSR3eDy2OORuHa0OGWqmFM18oI2epCJgpXpp0VdJxljX4x/zqXmpSQ9Jk91rcN2puQqg7cg
EZ/rn8YiR5swaDHJqZKLEAX3LnspOtk2ME2J5hE0srQ1ajht/HOjFLc1mta1fI9G9hbztwwTbbqw
q/bHwhV0fOu72c70cROApgDwuiuY90lCWhPLZ0FVwUALUHeVJwJKppuN4LKiz8tY14VT25W6X/Wh
QyviWl6r3qiXbrodqNfPpuLL7bcmkPykwjh1VeLxE2N9P2DJI6rljbEnhk1x9VpIdRlwohbYVvVt
JSgE/U7N32RoKmvhgC4sDWgRdm7eYye2jsnlGoRv4dpz15dpu+qYJRU/Vt081ilY/4pOu1mzw3cP
NedMnwrXlh07W/vercEwf7zRSvNxpLPOU8Oirob4qV4GCX83SuGp+oZ+Gww5Ez4jvmR577V9e0lu
tUZsohDf1DQli76FbCou23XEZoKRVHanth2/91mw7xJgjoHyuGafCogkCBRtmjwX+HwGWXNcKzmJ
EW5Syg1mbHmimDslPiFRPh9SE3t7uSYtys1XKwxtEwfXon9VpfEjYGC9gq0WktcoZeTnnebP21aR
cCfBgSCfL6j0rhM1pZG3LqGsHCfDcWzxGp+3qdbCbuZEZ0bbU4guwqQ4qOwnq8hBL05hV/NaRC4q
7b9vlX90vziHKApAo2CMjbPoS99RMq0JGWWgHcbufZWJELnSHqgIMal0lNk/cgPtqyaHEZV1uAsW
CBJaURO/zOjlmSnNIqv2FBczS2Ki5+Gs1qMC5nb4rSIUyY59RT65vKhjdxnU9qKrFBJBrWoms0Lz
eWo8M0BcTTG6Njwg3bFwJHo2Rqwi9EstHzvTehZS8ZTI6laUaauEk+D2ymdOwd7cAUSAfS+5swXq
eqp9Y/KB852lVqQI2j0LQ++KJoWdYPRrHrzSPk0yYyDlJlni3d9v/R/55a+bQYdT41Rm3POP0VOI
OaGYNBU0wCdFI81VsMuBjy+JEWVw05/E2vGCTnwVrW+T7DK7vxGZzBKahhfUArw7IGqiXSzTAdBD
N8t+Gvph/a1FjamzoTC+56hzbEExvGr4LlXHqlYR4hDKwuEzf8qi+/cLgmPx5Tz4dUU6swVgiESg
xV8eb1sVhWZUeXUK8mzTYI7cVRRfSmPLhuhn48+x+yjpKY4EG0nuNzN11emKoV9KqibWnyHWLiVO
iqOk7CrhZKWXQXgQgoLuJpYw9AAoeorm80JNQaZAn5rpg4Jxoaq9LDo+ZsgkhUXbtgHMvTUChQeg
zuy21fJETyOs0ntdS/va4uC1HLIRe+pVShWpl1cDNkTRRzf8zFvzo3kvOdMnaiRL2J6UMT6YRXMY
xcSTcPweutAFAUDftrUZzHZVWd4ym/DdmmdfBrRX0LCuDILj8FJID1p51gXfxHij6vHBEz6n6tyU
j8N4zCLKCeG7bH0D3OfU0A+rCafAMfTLwQuNh1n83iTDthpnoD3BaVLPS9G6Ab7WzS1U/QAvxlC5
pGJ9nLN0p2NmMxTvdFh84hfK842j5OFDHpUXKTGdLnkalHOLaZ45PuldjhVk6idm8ab1Ce7EFCPC
nwVNKhGVyd9fCsTkf74Uksi8OHsMoBFG5H8PEkKL6EUsquokFumTYeZOb+AGwaNwS4aZ5rE9tUwU
NtivKLz8ovaA+20XF8ck2WQ6puzdfnksRzKPDMttmfRS1Y8LDl/VMWp1TzKAWwFW1bBWXbxIfsdx
MSHEynVSlk20eScH4mXbWI/Wo/4wbiBC+8kG14Ob5QDKst+yk3AUjiHx327cRzu6MTYMc9xPDKc9
kGzY3GRbuYLA3mCO4MYH2TW8YTfs1I26Gc8UHKRje8aq2BFd8am5Cy/hNt4Ge6q4TuccngzngI3i
UXKg2NurIWe7eb9ARbPpSfjRNT9LHoHILnUTJ3JAXvokz5thU9hH0y7s5+fytGxjV9kWXr61vPfp
buEjeGjP6pPhxVv+zq8hu/Nbt5M3zKieMVRwJie5zq7iKR7ubvZp/SOCHeyZLHLGJ8mDPeMxabR5
PfUbB1WmjeDkmJ/L80oHfQn8wI9v8S27S15Al8Ke3e44OQhxXxS+QBLcYTX51D+Vb8YHxj3QDbCi
mpVvnTBuKpL1klK3utyLEU8K7Web8UrmNV5m+nUw4pekx8cM/wchzd6FAfOMkRkVK/KKNngAQkhm
QW1DrUSnzPWtZcSuOHE0UhfVFV7dMnnuazx+w9pNrWWDdsxT6c72wrZs0rsk00bqsx6Osqhu4nXM
fMyOVdxs2zp+H6L+QSifIc/elBSTPkjaQFZ8K08fRiM+yRlRiNpzSmDFRYdSNtXnES9PK4N4Okj7
pYrOAX7PHcRTleS1forlnM1s0uyhT7CnCbdr78dIczeP4ue8UE8SnK+pehq0wDsnc+iiKKIZJp6a
LHuZaMIWlE0FGpil5an1JQ1x8hiPUw9rHTcWsyv2WlX7+gogDyUKHFtZ8zMMxoJ6wlcR25YyVhwx
FY6y9C5hhFOs/lgY5cyQWUnP/r6Q/wj22dyZAjDgdnBarZMjv69jUaVHUssRdXcZrV6NEdmNtkIq
PSTdrqRKQjhEx82t2bDyuLyWHDZjiIS11PZGR+e9AaiYqi6rH6OQluoIytX5livf5sM4rD5azIpm
H7KlPKHC+8cuZP6vTYhpcvTeKHws6evJpGVVZoz5UJ7yEDW5gX5MXd/bJXIJLjfGRKsh3/bCsab1
RF7WMHxT09zGlH3UR4fpS9l4qgmwR/pbavMqmfFWTs5iqjsSTg+TV047avdOIaLLDb0+MhxBah0d
wbUi7mTzaSg/pj6+dZgtmRxfQfHOyNqmUJw5CV6l4BFVlSiUdtyyPdZbsXoooN3r6ZmDworxZr1W
TYZmZ/RofR+thJMVY5V+nLF9rw8C4+4RDVD90BKEalCWg+TNyp/DWAOt/1JBEyJHNwvZj0hekrB0
k9TChG/atfF0jpfMtOvnGvZ5ov1Lw/XLeer3ssNKmKAtwoAWFMavNMhsEbo8KzpufEteu3wbxRqN
VewwmraXEqCsAzPnlsFK7B87vHR7waQVquG8E17D0trGQ78brZdZ9XLxUU/ueFQq8ZOc7vI0Oqsh
9qdeFup7pL0EQsNG4UekyVOWUGe80LwlRXNgpGAOMWxFIXHM6ZjgVlQA1jIQ16KstYTKNsTqatIl
XcFlehi51cCyC2J3iSxatr3bKsmlE5vzmC/0ckfSdWv8F/5qbRJ9uVFMcUNzYaSNioX2pT4jRozO
ta2Rn+q4oYPVgL/39dA3aFn+YyF/jflZyCvqiqBEZIb7D+iPViq9XIZldiqWszCYGyK5y2iieQOf
liQfiiF+bwftoM7YRYfJSck1VDsqUyZ4K4yM2JYdvfrVdmPIX+gY/UhnwWkAhmHPY2L33J1qIyPP
5wDOhn0oG7e///7/K25mzEBGiki3XUcX+/tG1BtZYgJiSlEoqOhAx3M2K7RHQ1ckglGx3E7gzApY
EFE5Hzwx/Cj5umz4cibaQ3tsO2oV/L9hq1Sd3WCVkeH4OCHM5rRrzVPANwQnNi7MVntkh83EO/Jp
ZeNuKtN/XMsfdUAG1ETVYrSGIiCEgl/71n86F6U+g6foqvTEEUHxZFYfpRlX4OFTSk46s8kZ9ndG
/4/dEF+1P1426oAkfgz10LgEAvf7LSxTw5w1TQ6O7YjFsRjcRvxTg48kWa2NvCUNT1WbuV2Y+Zq4
Gl/ImBm3brIYl8B4TKfAXcJwj6KjFHPwRhSTMSbsD0wr2KVxWAL8drsF+/J0F+hMGDBZX3AmW9qp
rNZxJ8mXVhvZ2JXsy6W1L6+v8uY0XHq/8Cqv3kCQdz5N50ZD5nRPHL+yv1EKs99M27Ul+/2999sH
CZOjNbyTHNlFX7ZhdmoT25fWv7eb+x13KVvf3UI7c+6X+oRzu4fns333vPeL92n7FERsoLT2nfiQ
T7jdBPcWOXfwkJfpgAZ/Y5xNB6eRPXbQtulcP6sDwpFNtSVKPMs7wNnf4o3lmnzMh7H5eLY2Vz/1
BZcEktCtc338RWwugW/yJ/tzOiwHDWnjxKXRabpItrJN91guEHxZz90F0c8pd8fXd8zMgRZ6qot2
csN0+j1F27jslh1nZfW9+L5eZU4siAx7vQIPsSMh5TsBHH+Jm9Ort7t9ImtzFzvEsKt+RZ7IhdIs
sIfDZ7xf7HrD0AT/G7oT/yrz1r/Y5/gFS37TX3dt2hJCbDCFdXAe34Ih4LvvN7QU03v7Wft3utib
+ls6beL9dCg/iU732FPzx6YDhkgediHcwNut9LkXfAWv0kfCcT+0PzEhzH1zt/7gfL0v+ca/pZvb
Z+SAf+ah88BiPix0Pz+vdsRPmmyaEn7EdS48vt1k33hM/AEuAK+/DSJP5/2eu+8xF3nnP+3mom3f
1y9nfDdhE2EuWwJ3i0/fcRk7Ek/esPu94t/f+U34yNDlY927Vzjvoe3v7NuOT/MOW+fgOaX9Ktjv
lzXkf0d4cwCW6JCN2svxPTwg0VSORf8cpVDsofk1CRFPRHhRs/mU5PAJbymWo05esDM2QmvnJRKq
QpHfoAjajY56UXtta9iYlVdgjjam+2oenYyeiVUC+h4RDdFuoeMomx1ZMVVEebSn4TJlT6L4av0q
qAu2NCZORrvGWCd6SILbfHKrKeGm0MAL6hH1IBWD1YlHCwhLjml11QCuNJRf6jUOVq9L/MYISWPg
Tz/bik74Xn0gP9pUzBzKEtUr1UCFo5Ct89xi0Z3o5IcITLVg9U/E25PkdbOUcG31TYt+lfUlP2M2
eJ4HwOWKJzMQNIgC+IZiO4romynWLL4akE9Elh2qxi+c5CjdZZzSjUNe+b3MqawwFBTxsnXHRsZK
t9l1+PWQMBkfg1CdGAxnxv44hx9WFx7CQfOCBsFtY7ywMeTSuStqSF5oXpKMisPsalO6D8Gqo/dx
si6xU7FwVcHLj8z/kLd0Lsnr+1D4ZvmyxgVSpfst5rBFLD8MlCgyPiY5SIFTjT+DsQUor/ihJbuF
qdxVDUv3Orh02rwfE2ajRNLGUfDjWDokhglDM3ssi5RC/WR58cI5U2p+W4m3oTrTtratKjtFkSX7
DeVSTB1dCSL6Zolyza8xrqW4Dj87js9ivxU9yFN2YZibrEC8yjsRVC8SsWw9aD58RG+VIylgKjms
NXDXimFXoEUL7FaG+EnKyWVa8UGjKZAp6DIWWtNKsqtadjiGFFFW1l5jhI5c0CLRdgW6jV5Bn4I8
ZTRdKSK5ppGXI3Wux48QS1aN/c5IqGfGj3Oc/aOi9Kv8+HtQxJSspFqWiScRA4ZfypNWY0ZdXjUB
6CmS8hBs6yiil6Yw+NQHohNb2gZFgBPpaEUQzDeGN1nfTWPwYEMpFZbUsPJNJInDvUoRoZcLWjWy
xv5VLoR/hFWw4v7HoUq3SYFfAiNPVL8cqqgd0zTS4uDIUHbe5judZqsVR1ux7+8BU0tNIHhR7gVZ
/74Uwq4uqB5gFW7gikM8tm0aifcD0brxJJnfsjKich97ks511R0C+Rk/3FH3jRxz2UmnFSrU/iKm
9LI/dK1xBI3AWHVkLThpYnYpMsEXgW6W3UEA91mqwUdLzbVS0qNgRG6vcWh3HHjd5A1kaRMWsFYl
HWYUYzbhCi0MNrERd5CPtj+vg4yMTFFeO2OYhPjyFuXU/0UN2yRMN7rKlVfz8gR1NN7Lhk9Lb1Oz
VVHGcZHY2eJc+yP7J4VHizOuNMMrnqW1Fl5V3K9bsd3KDWdThT/FKFIZkUGwIkcnWSnxpVzTgTDt
7CrYNHfoqM0PRJAJ9uX84zttY51mDFDaZpewdeDERyHMb6F3yUhmOSHLZGMovNHVnbCuI0nrxqdO
/pZMr6RQGQbWOoHvWosMwvOIpLOhLVmFl2DqdmhDd4I27JOl3a9ZBONXcbedW6ujN5HtaQfYSmV6
4AYc5MNXMZVd07hQbmdsTX42ivWVdSQ2ribUXamm+kKAZS7UcZlgAjHdgqU3B7/gxTbTo5I3XhJ/
AsbyuefzQCazqj1FVA8Kx0W5qfTsODYC4ofci4v6PHfjDaahLXX9TYiXO9v1fhBTV/AnZcbVWtvq
OJyxDyl4yS+zclQsjH3j8VFJs600Nk5gfgvqS1hgFrT2S0g0/9+hOqNjDK8yUkeZ2/gaqis0RgZN
C81jvpykSKST3l7DhGMKXauij9tVIpZ01lnunlLU+WpmbDSRxp6Ej6BVL1txfq0Evqx50vStF77P
+rJt09dELj+WKHrIEKEz3fpAYmxr2GfH1GOYBn6cFiINCRkkCLawKR//flWMPP250k0FdDpprczs
+FeztAG5ZagIXFadJt8DlQnF5SoE9GbxVzCkzyoWHhFQM29wlHPhTD6OaUDolChGV1WboCinMfmU
ldepfkAzowj6i6WkTohPjF7XN95YP02zm6i032aqY2H7zTCBqVAe1hExywwsRGg1A4SiUkS7ADmw
aESXtOhflhmb0jK/A544NjldyeGhTjm8kuFcoHxQVHYN1OXLt4GO8tidemtXTK8txSMrIZ4SrqF8
RZHj1ETyQfwatyexxxQ8UG15l8jJXgry12iKLzkBAM5ASf8WTL5uHIeOodRxttuVeWdxrg7bGBKO
chImrEVjlSLWC/PWOYl+jN9vxe8k5rS708++brAq30dJtZFCfnmzwNIUf71hdAVDeawmy83ItROZ
ag3DwmOCRIWF8DyJ/a/H28r9U2NRbplwc05LJ4o/ByQrDG86Znaq9VfF+kws7iOi+Zxh4wZXPsYM
mpzgRy03fSBth3XsZzX5jWfmT9SjGSmOoc5vsUYYzEEZT8Ytxju5XLwq0Jxs2guQADuBMqmo+AHX
JHCM/v0d+zXw9+XkA1urr2Vz2I9/2EaVasWgQ5frRyFr/cR6SAamC6o3STvWyLtkCmhxce4RHwVL
uIvPWeQzqki4F5nvszzdCSSus4gYDrfutqea8X+knddy29rSbp8IVcjhFolZVCAVeIOybBk5Zzz9
P+C9L7Zll3WqjheXAkkRIAjMObv7+0aj5baUAB/Nfc16KF11pjHZFhZ46WJuV516F/00Itoup881
qRpDvevnD9aaYqmhnsKEqMS+PL4qs+gTeqfvc8aEOhZeIIuuGGhwQeisZZSXkhWdMAaI1gbHCuMv
RJl/CZiNFTFELvI/h2aVJPxPwCxU6bDUhqwdDRg/c/FTkViNnjTpgRaOouCs+tpA/orzsuZePn8Y
4PoR+a65Q1gHv29UKeJpmaJSPwZoX/vCovvn6JT0Q1bijdZ+T/I7jloSrIkCOlJRJM+NL7iYf8m+
gqmQVEzAELxRnn963wAO6EfQ17zv6W6Qa7/4EVvWVgmiTTaHJ2neJQOFc/UwKLEriflGzwp3zdhY
oujKMye4vE9ZWBbZcyWdhYDCUvw0jvVRRSgvCcXd0KmMugcZo4mkfTFg/kJA/H780ONwMtNaciX1
fx4vk3GSAimf1KOiwaZCJJ2p7wlzW5lkPoI5aQoO8DxHJGFMDnaAK61pE5R9ojsNgh/2yTdSEXaJ
hNY0AKqvpav7KiY+WYqnOJDckUp5amxiiqjRkAJeTnZUfDvjxZQzT+u+ZwbbMq9G/GF25VZkkfDv
q/WPZpIrY4KsOBAgTJ0ibR1+P0H6IJlBTUTWcTEntxqCg9F6UtNuzMhJq59TEXlWSUdsBjEA6BVd
EBVzi+zP1svoXAuXf+/NnzlXxLAyim8RSiNFt8/iMiENDLVXAuMYhwEZbeAHgXwJcyzBcG2GyTdI
MBjvpYAeH3n3IlQPiB629FPYx2AS3LykUqzQKT4+U0pUcHThDQVvGlN+MMVDlRTHFJkTnSrydLRo
IHsbqMbGUsTKDur0GGGVSGn+Tov7jIVrPsl+ortB8DDjOFgy3n4pSR+jRNMqoF4/1eFj7O9H6pmL
+hIslMMpqS16ZdOqqxf3YYTOSijdeETa0tdfkGasP6ZySgKIAjXS01QG+Bx//+RQAPW5RDsLaiji
rtOqjYx3Sq/urK522zr5PjLQWo1fa09of/LpAVhgH/2syrcpILMRm/aaIJsiy5uS2Z1jxRc4F4OJ
s7e5It1tItyQMdr2bHlK2+ItmOkXrYy06EVyKpb0s6PJdEbQXiJ/wIKZtsrOLGdXD423mrRgp6fb
BgNUgK7WEl6ssb9YWfRQ8hkNVE918SmM3nrao6sMfH1xp0/HKFNYvVt7yxQ9DcuPQRqzkjeWTu2A
qJEqamHpJ8nK923Qb8AGGFZ6jfojRY64eJwaPrVKPBIR+r15IlGqTN9DZMtjRUPbMEs8sQI6zFSa
BI9cVsnCzhyifp/29X7GURax7k4n48sG4n/7oEw0BQQfMsiez2XkIAcvluOqPjYqNRK0nSn5NGGA
Jq3hJlF6X6F+TNBKxCoFVM+ml0kvXFrMZvVdSdwVuzJ5mqaeqUYadqqd+lrd/PvC+6O/h8TJBHyH
tPrKLv9Th05eYMkjVYE9+joFp6il3RVKiBA0a4tkrdcIiZSzQrwc6vJWlQLSz6Ov4Hutlrd/78sa
bP425K67okLGo020Duzx05SFtLRMpnZRjoCGyFs7Yfj/UFb7Mz5nLmSwwSBBOpl3/mncy2LdYN6v
UN3UroL6BDy1M8uYkpHwCAKOOHdAbV0tyqOSUWafuzs84/6UYP4T8Im3xWFtgaE31daQsg2R19O6
hFhMwY3q0Y1K8QuEgfznWUQOZF0+rFM5jU8+Xe6SOOdtlbfyMRnp8DLDexpzr1KUPf2zvcxS32TU
qAVLOkVjShXcmZBVbWDikS9DWpwVRLaQq4CEnoJCo0PJQCshed8K5Vfn0jqh//4BUqpU133lMxRZ
7fw+MCWq3GWTECpHmoamGMxS9SyUeO2QZwn5wHJt3OSauJ3lj6ApNjQZtWvUJ3LWPEZDeRDziQzX
9Jykqjt92eLtL0eRRQiXIhQI3OmfkU/I/yceMuUj8VlfIjv6oM9P1E5I7lhpFBsR7KrGinrpbkZ1
/feJvZ64n48LqSBWEayLVxbF78dFLK1QlMZOPqb0zbHQCbmsyYTxao0P/97Qn0tNOlX875Y+5XOC
WTeqZGJLOsGq+gFASiHdBpZIj71auodenCLF+v/c6Kcrqs0GqZalUT6O4n7krAOwLA4nIqm61uw2
8kjKDfFXSt5fo8EfB5X3akDMMqnXriXD/1lVK0pcGWXQyMeA1r2wyb9J5OrN6mcMrNEVaCSc7lFW
oJQ3C6DKqLpTevnh4vxilbu+uc+7Ya71MBIGyMg+K+KCspikuCvkY1ivIMUuP4nZVQi/2MqvOf2P
zcAXFi0k+Ctt+Pd3q3VloCZjJtMHxxlJq1WkawMhc1vlqhjXIZgJH+frnG3VKrC1BFowkWdedT4j
AMJYMwCtBntLjogNFZtEnZXkXoeOrVPfZnNjaTmhaOZGBQss7aMH9yC/YZdxcfs6X5wufzliLEg0
QkUNsbv+Wb+Zhmo0mYImHmvyBDVW+IGCXEJjxw2bjcIT4TQsjMi6qyBiwer7YvPrxfbpSLJ5C1Gn
CqYPwf3vR1LNApPKsS6uzY2DOLrlYYcQx08D9kavbbE7FyLSFMOZhWVbkxZJAs1Z1C9bjP5R0oZG
I4P/JVLGdgZu7/f9IOnK/NRzGCZ9RqCrbqHqt6NBehJbsvYdDXos1Siamw2eKDmm62cUeJn2xugU
caDWsWqkLPnvo/OrZP/56CBz5dhIaF2RRf6+V6qVz0G8GOIxC1QuKm1HEyl/FBE3Il1qf1YoBwVB
3khLejZqunTW6M6pq6t9jiOh+TA6T8WUCcSEBpLgrRHIpNJHbq0Oq/leT+onOS1gQVwXOtsmVmui
Z4nPwyhfoymH93JVG83uKv0WhKC7uqK/qK1w7sKI8VlyczDBv8i8aIkMOSSH0T7WpUCxSNxU4nxf
0KXDlmcDl2DlDzXlLF0if5d/ETr9yor/cZD0tQwNRBVS/6dRtu1Z1c2DJB5ZUF27tKUSpW4r/RSN
qMk61csD9ZCjw1wQqkXRecjxjPXSwVjgvkwVKdJhj0zgyrjxpobj93hqjpKCLUBuKTuFP5RGg+7Y
X/jQfa4/j3xU0soQVdR7PptXsB4nxP00zyEhr0z3SVm8G5rsdeTDl7xwyxAGN/zkTopxemQPhRZ/
M6SXf58o/5m0Ph8E/EBr0YCWtZzKv58psbT89zKupGNDYiMsDlW7z7rN0NtkxWrjaSp8GdUeKfu4
2IaU4YzdkDnlKtk4wSQmz5zrh950uBWynSEVf5VeQ2od6S0lHV5s4vZ7gPy/31TmtZp9mn/XyIa0
6SA1u1w46oML3FWNELcZGBX8NriIqNJifFGBPc+PlfUs4ShplS2r6lofCNFoLLGF0WRb/WkItgXt
nVWvDTxy7dNrdql+5Ftja2Hpu6r3UeLUr9ZVJ3P5Iv8oVbd7X16i3kNw2KHNFPbl4uRU/oN9Bdt+
RrX0mHSe0HqGuaF1vUkBoDyM8sWwzuFyNju8JOmecuksPai5h51QjU44J0IqVcUFi91UIUD5FlWY
/baR+q1pNkOzGYv3TGd0Jrl6CGkLTp0OaBb6hBbDnU+mXGs2arSNl40ke9K2hZ2JIUVP7hnDIpR3
5TaQDgO+bbxjFXbpTTpvauFjULZ4ibKMnK6LJm8cLrLhyZxt0nsJp0jbaKQ4ZekgBIc4BJ1CL42N
xucowc+Vt3nicZ1ZOKEo1pzqk9I80SwhMEDPtXan75NiR+GPHgqB4vaCvfR+ETh54TQtSiU3oLGn
5Frfop8iRcI89JZiX2soyB0qXfa1OAUeuElq5S/KWxRSm2QOoF/0XhtRzDticpZBJCyubl0KEzik
J0mHWnJC6DLtC5+9pLqKbWjHuPEjXlt+gcrTowTq7qSOvKGrDCfyReDgVHXXi/b0pgdeQ+x1lam5
jPScv8qxr8d+W6xQCkOjOnVEIhjr3mK64kW6Ztrdart0mBxReMM/Io9sjj7FIBk98/PgiTRFtJuD
RRJ9F4w4RBy9PMaT06DtGf3hbPmkQHs8lZq9jmFcuIVNpamXD6nucPJp+n5qnSJ1InO/BuwdpQda
ctiQpiJ1J2HnQu8ZP7elb0S+EV/CwSPf0AfbJnHEArBCyh9fuuWxCimd6HtuZhq6/fw6zq+tXrtp
fQum16i75/Phhr6oVOCyOS0VfqU9ZiH0pB3duUBDj5ifgajZukzmlIdMTAWOvLzglLEIQOZDUlEQ
dLXRHWVEF+qRDlBF8STizhE8Sz/MPVOEYyVPQYNQyJODs5LZ03M1uf2ooeK5C0o8JhfsSm3m9xZx
fLaPRPoRkqhpdizh6DKqWshwoByNUC4v5vg0Kj/mhje7i5YzibSJbUeATzxumX5AMyAxnkxu/DZi
etsxPSSpm4xbHf8rlfWUqSM+xO3BDN9600fkL9HnvfdV00+0u6Z3ix57x2z32mkxjo0yf5DXBWLT
b4LmECJiRAJJbXraD8O2EbatsditdhKnYyldG8Nzk9LXSElb7Tnu7hpkBcLyBV/xT6sgKwfCZANS
K0VmVr+/j7xyvpQIFzvx2AacQprmt7HkARnDpS8LiBlGplJVIG8l3CgjrD+xetCHWy09tAxaA6pc
1UB0uTToNa45LUhZPVekKEotdMfAOBAvpFJkE+Q5BCpdsyHbEjCANdl8VPfKgIssyTYk4piXNmJL
r5LwZvYPyJm3LF43QMe3TZruugpOAoc50SnBd/VL2YeKrbKoSejQ0wYLKK/6FHQbpVF8KWZ+YF0r
LsBCRzIg6V6RJur05otKnSVif4uBvpSJ9lYwhfbDx5Qom6mMjpEUUVGQyUeQnNMSGNy56Qmz8EVy
4i/5UtpgiLTAXXGH5HM+rYyMoJ/It03SUabUgKTZ5qAlOFAtv+p/jsbR6O4G6s0K9NVis5Dtzg/t
Mnld8PHvmfcvgc+6I5wAJATATaufFo6GNIx1mS2IYqJ2FwLyEfuUNx46QaBhaI5tDYR7XD20OWMV
7pn4pCazJ1rQU5OPUJD3ifDFLv0lRWHQKwMEpLp2iaVx5u9nZNtWeCymTKRVLerwacSzhO2tVB86
1gARk89iUIyhe2efubEp74bxNkQnJDUmuUar+Rik9tlMNJ6Dh154VHP8zSj2/n3gfpFQf1+xGGgc
8Ifh7EBK+nnF0lNcsqJc5sDVzzXpiGC6TcG1q9HpoGGewokrN/IqiREufqiCdE0Je7EJUFAoSSHC
/HFbRvxB9Esl9RYKXOM9ascdsXVsYtoBEtQW9KxoGTfzZF+1KN9gTdUazV/L4rwEiB9Yw/OBCPoV
CQvEot7xWjRNGbDlqkyeEggsYfGzzU96Y556d7a2OlLvdHAz5PrpECF8PfUGSUSEh+NDM3CF5Lob
UvVLa+VxSpn0OLwZ9DgNnX5uZE7W3lh2s0R+lQLtiEfVFxkoqW0vEmbn5yV5/vdR/kt2mm5LJutX
8h2apHyWrY+ppM1BkUrHuZ7PUY84CRWCmoZ+zOB5xYlgSRYj+zbaSxJ+6u0ceMNc7NB3PsIC9w2X
+oBDs5C9OXZ3SaE9ZnrrZ8DI17C3qaWLNMt+M8WXkqYWVjP8GDsqxXV9L9bmQ11glI9pdqvdcvFQ
TnAXh/vUshx9DVaqKAVxxio5iR8rsUCDcyrra4Elp0TpRoCNzAv9GpXeuAvugtB044+FFHLZkScP
om1tvuhOIZDsz6Rpn4NT65eHxGBtNWYHnGAesbujptEpGEW77FFxG04Ar0tYJWqC4TVyvtOa5qfW
szpB9esXkfYaxQkhelmdWkx8pF5/5HVw38nMjiGebKddymvIp9aHb7xh+YvczX+W6b9fFKZEXkED
QbKy8n9Zof4njQKAOZumkCZnOf239GvIbFFzaAwGuGIGXjxf1+a/OtHm2nAqXukRkqNSpqU/xyZE
/KCswKf0vAy0aKlEYGkHKTL2o0KJOTYOA+pqlbA6TpFeKU7SiKdVMZF3kxN1WI/N4T7R800Lhaxs
ZI6yyDpL29cji/bxErbKDyVezm1SgcHzirR/6A3Nhqw6pJChxYGca3FNYi4ybA2JOiOB2wmKeZni
2l+W4r7JlENPliMj6xUaxNBJuhOEgyS99xOXWhrtjcTykj4tnErTF4oTp7EK/TBaPDF9sCb5aCn2
aCnbOnpwyxSMSrbL8SaMJQ5jfBdD97IYid/Xs530eyDpZFFGjFJqROVHvFVrvjV+WNOMgJJ5NrRu
0GizdpHwD/emuKsQpq/jtVWpft0JwKDWBfnM/DEALQ9U3VFm+kBNmMWXm1xBsCtG/NS4PFa7vArL
Yjlj8DglSXZfN7u22c1qTB1rJ6V7lEB85WcRqpwU3DeF8dPM6IAX7FbKFMhygSFqFsBmkRJWKT6y
ZohNuOMhTiNUno3dZtQlUAdC63RC4pf1HNVTvC4D2I+EBG5TRJcKLagGjSA3BWdEvZDhiYLxF6IX
PmfJruxCFlWgzm5LMu+WRPFV8qBVHr/1fIBiWjNmNYhlXC5/e7bgmr6FJC1/JaeiGIaR6aRUWqkL
p3DN0PvWrDSXxwb36wspX6p32UOWfgT56yAfVlnDOnVMCqjRoPTkejwI3RmMoF3oGnTc9C3H5A8S
Wxlu5UCnQbjq/bKR+egAxll1cKdwjscicHaBOHvtaj3gt/qIUyj1RfTUyf150eeT/FLkgT8xKFH8
rXYawAhDgUoGx/TfAyr1T2bPPy5RhVqftNZFYAv/PrvCymtIxQ2kG07hc/lTOjf+8KZ74p1wUGxO
T2fE6If9xGbMcBa/2DXH6hjeqQ/mCVq8Swjio7GRN8S1Nrx5Gydf4+Z3g2vwfBk9euSs0m1CEE/f
TP7s5Bj9xH1ywfAN+qDgWidZ0683JPFkwviV21Ig5BavfIt6m8+kTW38VFjvAUlqYHj4Kq831sA9
LwTCJ4AnQcSHb9ZuKU50dvSOUY74nW7u0bMKHxFXz2QzzoyqjaUOKjRNH6HGE/2wWeIkMHdkMyka
VKItGOurcELAh1fENSrm+dwzIITlFtlI3qYOsx7SkfXRiGQTql0Vcem6Cf4w+55VNpJonmtgnBL/
u33eJC85vYtPFClbMhPI2m+gHGH/lSYZObx00MNshaslRRLtWh8pk3NCctUGBMj3AZ88sgAbvEBK
FwnZrjK7eAze01dWsC0mysgWPpgXwNBi/E9yjPr2+IOFMS9JlwCWJmwhZXdRVqrrZtk4m6rQPtKW
meMKNHtGDM0VYcPgUygWUqY2ED0rHPwtX81fwQ5fC+RTeLd+7a2Tf2e/GqrDlR28AFHSX7Tn/jy+
V6fheXlW39kkIilseCKFXmPffMdPusW5bnLWvPUHYqY74Qgl9VF8NL4oav+pT6P2oqCbJZzBva99
LstpPXXitgnF41w2TpBWgFIrv7RAknTFU06mO15nJU6XrJs2onVXsrRlHtBY+qxs22wN4+PpFKIz
1LW78pQO6Z02NzBN1fhcIQZtFvVHMENsvSujzEWkDhR/2Zn5TVPfpAKG5wIZaJGwfyywnGoAJN2O
gGXfqgQtSDC68vrvC1tfc/afrmuWy7D7IffLOM8/5fRHXM9pnyfiMRJ/KsrkzoTc7eMMX2AQEeWR
jpfEEirdbmnknYByHkqZmxSiVwziKWg+xkLek53jQsRByiQ35Te9mTAR6VT0OfEQ9Uxx6I9D4ZnV
6IZEyrO+JQgM5R9ixVhVI5gYkl2T5bskRlxXYihVcQJmENrXyoJUJnt1BWmbHUbDg1DB4cYwa87Z
uoi1xNefYg2/eNzPBbYH3TrNDUteaU/VZjvD7ErHD+YRcm3/PnB/KYZwriBaQWCtUAD6HADrWkRm
eBKWY7AMTyrE5LyM3UqPvol5dRCK27rgwEjwvROp6XYiekJmbF32JYL10Proe5T/pCyo3YILpiQX
w+2MUXgu11wR9/GUeWp6K0IMACpXCuzyuu9awlJMvDJ9KNL8VJZfDfN/Co7WC+B/3tSnfCrNpfVB
liORnjSiR9zgDZyiorhNExBrQoBW0TfEl5BTPMWoapMEWsslSMxlqCqPJjvK5Rt0yJWT8FzpMiOQ
9TEOxn5dgZbFfIyTkgYIDBP3Q9+59Swcf6ayeqd15jmbelePIWtJfmFou39/XH90hMYeSN8oOiPT
u5G4QPmEWMglTAGpoSzHRqNmMVyjcYZ9SR48QSbMKqcWtsl4baPllsY0P/Sp0Q1f1n/XSfKPiw01
l4qUWZJ161MN1hrqRa7kdSc6so6z11fWgzklb7KG8BBBrOBpYKLy4GdpTrpdteabob1lTB54XL8I
RNU1VfBpX1SoZr9OYAud8acLXx2LQemCfDpi9owQeAeZvQzqaUiCQ2dM9FjGR4uFpTI/jBlwD9EO
E16E+nO27AELSTLe6L5AuQqPKOhWkD8RbJ9g21vaFcBVqJKXrUWvZi2kpA+YJrxm+HgxWQXqS+aB
Ki9kT5TyJ+QzJSpIo3SVEipTKRKrNiDO0rvxHW6NpQpfaRnoYvSX947+AiuCZiFPND6V35I6k/Jc
IcMTFRjzIxLvg4WGFlXSVOusXHMmus7K0coprwUxn5ML4q0PX2PU1dtQZGqz+h89K/sR7LcbIDGt
ZppExmAPxY86Nq+D9CwjwjCTFG544yUTC7rIpvj/iF5JjZ6jaicxjQzYLGTltQUErYnlRglbxkvo
svPgKtFFHAjhX0VUktqS7ZhZgxwKLOexF0wq5LvH9RZ0Z7En78gxU5qFPnaCcqyLzKHqPS4zq9rh
aiQiSfj4ecg469KuRWQng/sbXCs2HU1ZW9N9ULcNzZequMhy6jXEqeWICrgnbKRFn2VEEPbV6FEr
Hqbqde0BRcscfKusaL43RuMhPjmH2Fh933ffT+tXlgE23/wztxv3cMeN71iacNudzqXtz55/4gkn
/8RdJ58H119c/wZ4gR94BjfXL+/WO0ENfaNVdgvkSbdPJ575339+zJgY2/zuy3Qe2t3WV+Cxc6Ye
ox+8UHnHPbx8t1tftbZPN/6xo6ebZZ+4rffyhefcfHbvxq/r0/kOa9vOfvBdkXkrJ593AHEi3PIi
sye5pxtyYue2AisARZwWl82eyRKvW+DxdVOgH9gAb5Rajy3x6vy9xIZqmxuPz975JNjrzkBdsd8j
58yhe2dj7z47cj77keP7ku3v2DaP+D6mz3f/fcdPF75gy/QvZ7+1+cPb2b/hyqzt83trr08/C/Z5
3QjTubP+HDm39xv3sLf8JkPk+PXt9usv39en1xj2JD4u7uG3m7zuNn8je+880to3hc/wxM+q89/X
t/wb6D8YHGfdOeXbi+L67zyYHrCnsr7j5XQH3ymbfr+wU+d3xT37qYfRdH0UB6uDbRUz6dlf/Zm8
D57k787cs7413uD6c4091d/t/MvF/3X/7oIB8XLZYTXc7S7rf7gOORo2D69fd+v9pePjWtzxZ4vN
N3ytO34PvdLZ4V1c/46nTDb3LTy8mih5Lg9efB5ePaDlx+qW5K7SCferdxLb525TOhfuT9xfrsz/
/NUjf7j+9eN/X2+1fe4uGC7X7WKJ3D3uBtt/XB2Tk42nc9gicuY5l3WbbIF95xdehBfgl//8gOHS
xufJXfbGdmz++fwv9+U3IYGoOn6IyXtELSuZJ2+WW/fDIHUozuFmxtNWkc0MycEtE6yzD0V7EMTJ
qaKHfNHccUi29UJ2owp2QDzbn5Eiko4rd31yDzXyUcfuZ5EC7WZk2lG5qeTA1kkIhMvbNGd7DEx+
JH0fc2srTqKfVssqhvcb4jAhPc2JN2QfmRE+LCNnBaJksb7Jxj2Z6bYMrsVIwXwazLtE+4b7neqU
2rlhlO/DhsbhsXjqOvmaT+KZwr8zSJsA0+KgCgexJhWhvSTmmxWFfhYRm0H1cK3u56L1pJjxTVJ8
N/ODuHZVoVeIMX4faZcmz+CiB9naWLSXylThdUAp26oFWVce6EKVsqVfN6oXzY+NCmoW4YWbKOo2
NLq3WIM6VHXdITDV81QpECkoMEyKE0Zd6hhB9GJo0EieRlncWiS7C+TJa7hE8oDoMdqWmruYiBFm
nF5ycgQWajMdgROCuiQZV3GmsQCQNkxqRFnBTo0RggX0B0kGIrEJj7eMhK6lhq2L27iuM9IfdLKR
5HNan828II7YknCi14TqC3mF0xXwWDBqj7DsDk3sK4b5kwmYKYBYKwGBVFJllGiGlTMD1H2+Heiu
Z4bLcdZlN0ZNSyMzV8ubs2GB0pq6u0hqaEBCdBLFvmW+9/Hrigss5gi1yvIUZuNDYMremGPVVAe/
YjpCuFqpt6U94l/AzwA2sk3p1tg4Gh85Xv63Nm3vq1UzARZbK0VCOgqiM/pzIIXNSI8WiQ4u5W5R
ursO825bfC/m513PB1NK81axaMlggBts6GQwZl4ah9cByFkrODqkwFl/iNARjyXkXEjCWLTSJtzP
zKUGjt0oEe4rKdjolbGtS2DOa0F/hAhcx6RV/SR6D8LKT6f6iX67TNbjuTSVH7JAhb0rj+lhwiQ8
E/hXVJFlegO2fCok346YRuys5khyBha64ZjBc6oVbkiBOZk/MqC4+nRaRlYEP0LF8kpyEkNReflt
lkFyDKT0OUOX7m6KhPdCqU70DMJMHHipGDV+AymGGHlEgyvlmyDElxqg3WOdPYx2SclaEYNdK2Wu
DhCHRh7rSr2J7kg6focL7xdnwaixC8f5s0DeadYkus2sV1R+p5fvcy3YYqbsQpnuJQYKgLacD7LV
v2q0blE5zVnZ6zEgKfQBeNFehJFU44i4xECaFa/ZFuARsy/VC9CKq9rXIF+D+6SL+Q5Q1zqLnelg
XT41y2nY9xZLfZM2RcZTGZvuuLxWMrkBUhUKSxdB6fwgLr6VpB214EXRYAFFATJpCAs6KgBJoeGJ
uu3Ahi8munqsbty1Gg+H6rtkMu/f9/k3egfRbcyDEvQ29PNFS5/AFyI3BQLZS6cKVnyv1GB0yRsv
0XXpIJyQyIbG60yFtY01jlGV5MdYEQ9BkG5Aa9mSObtAX12z7DFE0ctA49KPq8dw1P3UQOa9GJ4E
oIW4Xkwp6JenxuspxSVt5XaRsdEpgltKRqhaP034NgNaH4otbT6bZNgsycjJI4jkqBS4JcteT2Q/
nuZX1eiwyFAwlgPXkOuzktKWsb7T6o+8Hh+NgOxNF9ePjaLfcqhZXLcDXAXB2nKtP5gQu/QlcpV1
iCuNu2X4LmLdFvXrPL2YFWRF+GWKvNY+Qj8J7suZ3BPJJIA34xQBwCOL1waHmiguT2GvmaIjRP05
iO51pfWpIY1BRFodSRg2jNgZQfDI7kR/J2QHShifygZNefpTlSq7lyAbyHTgTeojXSYQ7t8kvdwM
0qldm2Ho4K5Ue7EMrwI1rXAgiRMW0tJp8Byv9MHgQSme4Lo8j2KMs7bx0TjtxuklpKKvC5ajTLE/
i80xyFvcXcM2Yw4spNs8klhn+oH8WYfyUaNxSBVBx7DGky6jiWRApnSaWMUplgVbVV+z5XU1tis4
XtV8X7d3IUVmIW0RydpSu6/Ka8QUW9fPSk+mWaTOMICnnRJXMzAxGT3X5P2MjMIQaMgxL55eVZum
uqL7WerubNY1joYXZqyz2Vp7DMdOtg9TrtFO3mYYzOdkoFtzDP9U2Wpx6EbScw9IS6hMJ+Kyohh4
7lEOkSvHDW8clR6tWyT57cx5KGA9mgfC2G8l5uFA4IQJQ09WuzuTTL4MtFVS6vMkV+5g5WcRhtJY
rTIc8U5UJYqxcJ5pKB5FvaPxMmVJrrx8CV8Amszi7GYG5RYIZR3SlzD2ZPJ8QtLuogp8G5nKTCM5
h6sPGmhltCD56jsJj2RC1QmTuN916FqICs2wpCfJqQ8ZqDTrIo4jtKvKLlV1I1vfkxRGGboeSbzV
5Mx4UEekEShHTe/flENFQ5SGNYiU1bs8Vjwzjn1tVC9VUzgD91eQSkVktXX+nCkerdiooT2iT0Gn
AVwcpZZuuWZUe0IsPa3i9DHHTYqeKKcGp5shzmkg5NGzPuF/SGZscfPOsCInxga75PIGy7UeNS4d
4Vwhrx/E5Iee/GhCKkj9VZsCtxfH79XMDLnIbkhyo0sttArkrSwXDAwJUxnJFKzGRGAOg5jQgnuT
El+IpM3YsFjRSUHTF4U6w1IzoE4Sdk8izArjOvlYujS48CldmGKO0jecCkRsFcleug0FxbcxHmgW
g/t4mOnLMjsKSAqd1KLCOkSGw9CX4CuVVzW7VlibQ8zBAWWKNgo3RfXTDGK3TxW30wenIucLfJQW
qF5t7Jrq0RBKBDwKKPP3Jc9pjvZ9VEn/0rNFmx9MLpScy3XFC+NeWtczwqHtIhBHuadr+yq7V5X8
UNfpLmmHfY5XQ4GDT0NKyfBChGX1Iycq0vdwN2j0VcssaOzqU1/Ta6gNQXrXtH9QpO2Y9uCbwT3Q
U8PrI/hncuVHHdZhmd58abMnblYCKlRp4jZUpmvQDcD2wFbJeKeM8F42w42YXFJl5sxHHlIXMrY/
pKCMv3F0aoTwDn7uXpSzp5ryT5hDOq8SL0qoIOAFzIdgNynjFbw5p4rp00r0EXrFqMP6Lr7NeEkn
siQSEP9M/2FK8RabVbTuM1AnJMcHiey9XvuGJDsDJYywHvg7GPMACDRrAKwh2VMjPRjoVnNJcnXq
WwNYpUW8kIVx1jVYF9PcJTjFwFuF9hamlym4ZUHqdHKwT4LguoAOmHqSDMYpzwx3/D/Czms3cuxA
w09EgDncVhVT5aDUuiEUmXPm0+/HNhZr2MYaM6MeqSUVySJP+ON0/LtfZ1Cr6A4h4Wta0rtBZkHV
qr+aKJDLbyno+fyZ5zzNkMwGXrs2iLB+kho6NJbhtDSAlmNF9oPuzAMVCUgklTjnzNnk5yucoF6W
9MWsdhZcQ10hbExbzxQfZXavlBajmeCYY7Tv9fjUSJhiQ8MNE4Og6WFLQyGiALjIWt6NuXSxagM/
YsPPFJtET78x19tjiqahy68tGo1c5vp24ltMJmsAkbPe7IuobgoC61lJ1eqyXaf1vClgCOkJ00RH
53lelMYNpflUACvmbeqJysOaW79s31XgJuReyiOu4Wo5Ik3kziEIIn3PcglOBV8v66Ik6W8FMdsU
TW75hlEqd2ls0JakHDuSURvy4wbjVYxZ8EJhLYnApgSRqfqbwqGS36/ZQ5U8tOFdHW5K8NpU3S1v
d8py6Szp0i8sOZcvU+N5xnGbd9uCZRa2vb0FoaIwYOIP9jMOrkrlbVVkh6pHTYt6cmjlQ8tdI9BP
GXENROE0TazKNMK5ptKVSTcJLR5wccYTR48URVHVRFAysYFGRTamEeyR4m8jSNRpZMAhw7d7Lxq0
ynXlxZZOMwtoAR02g7jrqUpblmpL/w/Nel7LmN5qoj32EEFNgV+Mu5CiCwkGc90qhrR0WZ14WleO
AYuENCsPuRDt6CHdTZVwVNbpUaHxeV4Tt18SngW1SY4FUkdN1kk7jFxD/Z5MHxcyUb3zgdjBrS6g
P2xKJ16vE/u5RLSuoS7sSMXbTTjNQ6IgkJXRNkVKNWV58kIezBLv++BoRQMpnV3xjkLjGYTs3tTE
hfQayCIDv5qNp4FhR8wg9HJCJLkX21Z7X/dAE9Z2zhCk7qMCT6KCqPqoy2OIkAS+9gwrkk0vNHdZ
/csynPP+pHYCMKmMECsxjjmlisQIJI+pw51WgOTKshtbrMbFJgcDiqoDXvgoP7f5O92Y44IU1Q1a
gUxPMhyi4kaL1m5a2Egk7KRGB+st5V9eTq6xLJNYiU5Y7VACFUcp1faTorh63G+b/Cj24jYqVNbk
JarDiESKF4vIipydQdO0Z8YcaQ6+BPbLfSMxJcNE1CJRvggD+3Hf5ax308AJYChw6NndQAJVZO2E
qHbK+CdrzXM3//QYy9oRo3TCb6CoNCIWfi6cLDfcbuH+T8mkXTsx4tonS4P7MmHry6hMGtvIhJJ3
ZOyPhR/WxeZHK0a2MS9dcVULGZ4o37ZhuIu75UaWx7Y14b3L41TaAQVaWrlrRe0shmf2MD5GdXFP
s/ZuyPI9mfBvWkJATZGfo6G9sTTwTG5dY3mXqAxMw84pk6PWH7E/uD3JPCKpfZWBzzIqdl1AYopm
UuhT8VaQsl6l6/Xb6Fj/pPeovmtz8jdApK/6P0HZEchSb9PxLUdCZiVftdw78XCQxtnLQWQH5L0o
fEblZU3Dy08LBAdIRVjmjmW9VhVSJ4au0HohV2hFCdoyvCGnTsCSRYulAlx58JPrPEfwaAagyoya
OxaKrXQ3qsdEEhP0WzYC/bZg64W862N03bw3jxDJCzfCaHoZS5iKDY/WGpDdnd2xjFmBe+MWa+QB
S+sDCLzFsCaIDOvsAoIxsrMppnmBlNzqTaSMBe5ii/GYOOVpIlDypRh9BY3BICp2wvA2I0Wp9PZZ
bQliklQnuaOi5JH+Mb7BBT6UL+uBIEB/xoEH//tuyMkzD/Eh5g2PwSFyIqYQGxtisutKYjh6aS+J
0OmB7Biz4aCgdMVxsL2lITeWjYsSUVszkuloKezbOO7zgia4YsK0RncgL8ZUKx6G1pVy5j2pt4tw
8rOIUDjmUXIFCKglM2ZBFIS115YEP4jZdVKUSGqD17ah3a0URuGRJG6q6zyibmeRamaY+oT+AKMm
yl9577CLtFoOZS1+LXQNwn1HhyLhPupo5VKdBR6ztaggZAoyIO5i5AXjnGZbYwA5UuJHaC1nta2E
jS5xMgm2T0G+jYvuZ2XhTo2166T5t58sr+kB6eTuHndkGnak3HRUtkzZwRrKixir3oS8tGd7qSXN
fomhi6jztixEUsoubRtIGfzNSJXAFlJWQsUie/MhUxpPJJRbN5KtxYpdVwTU+M1TM51TXT5lKlpE
ud2XdUA1QJ+cZ/Itcu2tMj5mMLw+J6ey35Q6vbWNSW81eSM9io3ypR/o0kxZ6b2kvOX9Pp4ZBaWX
DDKTHglDbrweHYEQIV0fKPbpMB/Hjql093n4spBFJLW4bZbipRj8qk6fMku5WZFMtg6SDhIpENIt
KZIhdmJh+mpMwzaEORXNp8U6BbMXyL5usCMovmGeT5Mo446lPWUwReLvKCKRH6P+VrSXYqJ1yURE
pLS+OALxlYV+UxvCXJJViI03MRRvfZE5YBeBUdOttwt/g4ljMoRXY2B1qkf2LEqwoTwXgjNiZ9Ct
7jgElT3wygqQqSlTP8h8p6/BUSpAoSD4UzRdCIuv+oDa6HUYfof6e1M6NsQzk7mhI8+KyAerPOkR
C9qmUiYPBnveDgmzV9eN3K0bxVilBvm2Hn5kDP6RNtxoQkfnIY0P2nyIshme0oY504qe/gtf+h/0
PtiT/48i+xd6cNTSRSFlc2TZzhN8w1Wo1+/xpG/z9LkUdqn2Tg7P//+a8r+b8vDErnUo5HkiNJL+
hZabrQEQu1HYUg/6roJeWvFC2nc+BFKp6462AovebuQ0AzjXchxRhcT0vwA1jUW5pwt1M5H1r5h2
hRqGXZUp4IcYpt24MpIKUVMX878ds/RvAcn4eHVMakR0SGjR/9VI2Kcysdlx3x/F5jPpVjTlUk6+
vDxLubdu+CQUSUaO2xFF7/9/uf6Da97UDfJoaTbFSkywEiznP6kmI8JBkjANOlo11mIHMsAydgSa
Vy4fEm6NtKSnY6FBqHY08VIycAswyXIJnvXfjKF4rf6dUSVDwBKJKxZRNv+l3//pWOa5VJcq6ZYj
rPKlTImoNs19Xl8NHSQLX9hUCLegGQ5hnz01gvosXMrxI5G7R56NIBKp0xck8VjjVopR6QnYpEKb
u77Qvhq0kdyN2HdSv5yiqyImp1NdHfrkl0CJjPpjue8pjK23IORm1FNBgxjDXL1pf72BCURluas1
YgS4TB1RgGE7ngXTK4eLpmE7ED7GWngvAYVk66WYFOzi2saa2fKOSbfrmifZfNCkShCJK1bZVjBX
92FxzxB0CcDDSyl4wZr9KIy5J8gRxMlkD806ZiJnafLpII/sUZN4tHV6bAaiL2n2HkPrIZtXRRNO
1bae/Uoinmw4NNY+ReoTomhBfgReTixO/odEar29IWw94E7xMknZ9wynQR17ejxdK3H8DhPS69Q7
Pe1KuRoi560kDMSk7FdTbhjMe3N5X+vcigZwwHywdNzHuHykYjpoA5tfSgEyHc/ABFty1dVDq4jb
Sg4fy1T7SRKedK2384+s4wgm89D0b3L3IbbNVoxfY4IvqAp7NCimB+UX3eMHwVyHrJWRUyMXhO6J
JnaX47OuF95ipa6e/mjmB7eJ9GywEzlqTBozEtSBI1FR0GybEYpD4r0RwAPlpwUuWydnOQGB6gCl
VPGZNO9tJeKvlk9p/h13R7mhSg1R0akFF1tFgOqbYn3lvImVkO/WYCZzJOi4RvthvulUUbAtUjAq
DcZ3hDW7kLH/6ylZUMMx1VlVjq/dck2N9honLYFfYADVQyBeoWTGUBXQr5ag/cRTwgNhwGNwIA5k
zp6WFl1cR1m0+tUzfANnMGC4ERN/Mr1JZCuP7NYiKX4tBm4xYS8KipvFxXNMA5tBNmS1Nm8winFr
qbnktlhhkmbGtEUexoIfMLdchDneECRv9JIdGpVpH22Vgaz+ZESlI6bdmkmaN7EnFEWyLaX4gORk
W+SATyV2l1dhZWAggYz1UVuuHRF7iehpemOrk5dZfo8eHPJmLDsPqdFZEK+qBTQVFH7efQnE8szN
eaJaqK4+iUPcDqWv9I9m0nYCj4E2Edqik5uUIhyKgr0UW3bBkq8gSQFQOq8ntu2Zcuq75q1boJeE
8BqPAP90MMoIfQ1MTRnghV7hvwQG10wyWPXaD5tjBnivq4YjLx+ITcVTPcOb8jxHA7GFYIsm0/fw
NRffdUwnRsBOPj8rLUymieSTsK41ynrQ76Ru2AZeuQYYI+D2rV4Ipwcev4VR+mCXv2O3vZkQXuQB
ynmBbBnEf/KMpV5wkwiCryy9IkCHCUSsQPHVUHq/A7yPgU5/RBUzkGBjkP4T9AzJRWmHQEcjoim5
9Ef2/MKMjekwkMDS6j3nSELxCHfWD9hAkYX2504bn1oNYgYAPyqxBEb7yLzHyi0yYwJYpJecLCSz
Iv9Y/gFixr+9kSg5zmCSJGvfR80mtwijem3q5wir/TL6Y/pY718xRF7dfZgQJlpZkwD6WIbIprh9
hbNGI98k5bNZBH4kqSe5zN/QLDMeA6gS+i7pt0Fuf3MpPspWTW8m9zMb0Dxu7bx60vKfhp1knF85
xIJFoK6Iv431Bcdszb+mfGrgCzQj3aX0nk/BXjNTN2+WLZ3s+4rWnZDE3ZnFNDkhLgQYah08iPOW
Gnkcc3z6HZDvp5Jp1ebmI05ir1Lx9oyTlwpIuRY4NaE+lFaMizckaAQ/R5iAHPScLnKznFYTjRa0
bdCu1Qvv2CyNTZ7ISHKJLKDLkayXP7FSuibDmTnbKft4ck0OZqkdiuBDMrHWKB4MgGxCNzxVOv06
A1l4rjqOPFgjFQbY0/CqC9HzlAs+1NU+DqiYEIGbC3ckXQw7GWHkbMdhUhZQnkJdvLTkz8jV83NF
guQUDDhTUOsTF0fyEJstrIULWZ6xW+rZSWrJ/k/8yfgizWST4E4XyVwaUp9eIJEkL9qzWCneh1k5
TM1bM8ZuGyJAyV6zOvbVQHNioI4hf9LG5ECw3Wla0a7ugACNp4whtbJnZbab+Y7Pg2TT1I0C5riR
2D7AUkO+t+06P5OKFfpi9WwNPNg8RW/FfC7gCSVg5bhEDmFQ45vEzpA/y3SmErGzbRPpoGrhfWkW
Z4jqz9C0L+PiBlULxoopF2sQEMFEx/K2UqxXlKZbsj1fJJIfBai+QnIFJd7qAI+drB61wVGSx5xe
qeF818rXhjDHSvY2VTftmprdFvuDJuGA5ssQoNAWmH9r5pWQmEaRt6aIwyPbBHTIwQT2/8iBbcz6
1IGknP701u/UvOoaFrr43OgRQqf6me3nlWQpVxl47GfTbvitmvYsV51rktaTCZcoRL8uwfmitx7L
c0JOsTRAENRoffnmbFTdohsPoBUn+Nhjm14DiPQmeOojSLgp37Vpvl+wndfVcZD3UpG4+mCrReDo
gBxK19kyEGyR05LakIM9EFJHJ9K6dchiFOoMcLjeeWF9IgMrOEssebIp25sVgELqhik3YTC+GHHi
GVG0MwFfMguXD81Fc8e7X+NTQBnQnjtVO4F/BrRMEvdEC+9nRQHMRa3uY9Vdxtpru7dJgrEKqYO9
dxlcV7YcFzY8E5RWHz3JYBUycbVBELA60d24my85e/HirEr+uhFMBlvuz8z1oTJtSzjvABv5JRv/
wM6JxQszUTK9lh1MIzl3YV858urTB9ypgRI32quYnKMm2gZhh0AZ6wApXqNIkrhF5nvlTKo3J196
9ilbISYh/MnzbYxOCdN7D+YvtG6gXM0eZy3YlBIX/iAv+zZM2U2TR18jBFCmdDeTXQa+YMSElMOk
0TG4a6wDMWjXeGiOZZHtK2t+IiY2zByVqAy9fUWoPndkciNWTzSsqOyYdbKhweUNjXSm7jK1AKbl
o0I+yVA/AEgo1a+QwVX0DyM7xBDLSyvf06d5YPrRnLm2EC+IW+g79CEUIkeiHUWJkwq63cCNl8JX
HtNaNjJ6ot9L62MeKX5D656oBfuJahQd3l/RLwbJeeSKcEYz15ymBgQCC95cYZPljE8wb0McHQmf
RbncrwVa+K5J51TgTVOW4NwtOun5GTpN9Cg9pvqwsXX5R6zeU2E6iEJzFri0feSHmBZEmeSi4mqG
X6H4Jht4iTjZ+Y8cqz9g+x7n1SkkKIBSAtSm20WnPXlQUIhqJHbMR3mEJVze4Zm5z4blZMrfQofk
3dCZYd7EaHLqsTjn6gyeSMOE4tOZS/fixwC9oj6QmxKLjr0cQZHgRmSUjwmLc7V8LoHiKlF9lQqv
z8TfyBKP2lhT3kyKGAnp3LdzHJ8YIOyiO1lcu3FBV/GyLGdxZCHAWrRg2My1U6L/wORJ7ZtIoJ+Z
Z14dxJduvKbmBeJvJX1YhOb6aUEPAN1DfZhxCcdPUhglniMT8TNbmIG6nE7Hdm68zqDVUXhI5Jcs
vCKMxn+M5pLa1OJ5Uv3yvUgiW53VfVYSMWFRZAlq7i1z74QpNOvoJMi/MhZrhAAfhkl7mCawXY12
duX62H4p1jMmxCy0hWo8pKHokXRZa6+UuGVyeJywJAxo6uUQ0gpstFLeSyjDDn5oJITRrIxdA2SY
MYmGJJ+bhPgt8baUKZKbdlP5thjGNmYlHndvCiXDATH3UfSbGt9J+FbHxelYEgOSZi9NCXsG7LTU
BC9UbN9WC0jBFud7CPHkJMDlnAzA0DVv6VYgWcUwDoJ17C06jwh/ZE7EmLaykc8zGyXjIDcEGprS
treIOWANMQDmqiaxCAs8ljY8F/lvF1hMZ8VTL9LqlP4qkQkXHDf7GPdBPL3K0m+aJ+yujhnLtGb4
NMOPqYVZnS5pzCo2dzOm7AnuSh1I/mEnQZF0VTlNjOegOWXl98T9VWbDsQX4DuODISTonlm0hpC6
lHpCXK01v23uxlmxSQmjGVPQQqH3LcVZ74Q5uyARZs4HaYOr84SYzjmthQCQbUJqzkpWOMPC2yjZ
o/CHkhDYXbS8r0VP3ZwtZ7RssR5q3J4Sq3m09itODXJCsABGLFZt+oB2xVTG14y0kUWaDxZBaMZ3
NrSEuEjuYBHUO9xjEdgesFG1PCQXmI/3ZZwTtLM3BXWX9/SXNsq3oSOailln6ONJEtDw3aD0d6Ca
m2pTpLRRj8kflkFk80x7gmoeWAdo4tS95UeTWy/XoCK0AYFuO22qmTuhShwzZd2+ypU0lodqST15
hkm4Yh2bIWGeoPAbklVbVj6tBcKOCCWBCZmRjPcIDIVl+TZSz9SKw19bYtXfaQ/3tFZhBpi2EFMb
JH1XWYM1EcLTKGauWT03wnFez1d5Hqzme1odTeQN5BjDMOn2z0PcH/VE9PWyvNZSyuyPem89xryu
rvHahVRVhCvPO6qNDgKpsf1E7TyxGSMG2WygIlmNUKjN0klRE2+Kd8X4Nujdzmorbz2huGtfLC25
9Bo5YUO/oxLaIPM5jwMHusOui2ofjn8YdPVsa4khKckGg+0bfp1TU/60E8bpCXdYIL22OWCogBu1
s3tuzZq5n5ffmT0BGqizLBABrfwSkIpDGrcAhQFHXjE9KjzQpl23D8Oqt+swVE5fRWlsEoHYejVH
RglSpUVX0aScUVSO0kzOiJE/65ocs/1s3ivWOBlPclKx7LAWr1hCgtnfhQ6cFiu6Fu1LnB0hSEs/
ky+rMRgqpT8s4CXEsA3xkywRqE/eexPox6gDgEkQRC8EOg7dQy/5uh7QwEvpQjjZ0tC5VtthVN8i
8NtVofmnaY4WPIIpJwhRDLfJrwvO67Av9t95ZbjSCOK9ivaJHTTZxikgbuqw3AVp/pNouIEl9WEl
3c3qPvvAfG/1/FlITWMTag1aFPY11pxsLFDhrs7PpknGfm5cyjJz9VJ+VY3ggABesyTYpeE6WvMZ
y/dmMUmlNVht8FpSBtJOXHRD/LMwR04yJ14iUDZJMSvrekOixSD+EwORSMmCQBDFlxjscb5ARvDG
BOA8Ix6BMcVLnDnYMD2GaFtjtA0NGcEtS/jW2M8p67k5FUnNaP2mN+6KQbrMyOAVsvqM91bV2TMN
F7rWst+L97IVuKYmgMPL59BS3THAA9jrz+qk7wOj8aaeWgSyG3LG/nTssfnbsZEAb1MKSrVku3zr
3EMNIE1aDY7VoAklc0SMhpsZH5vY8KjeeBHn6UQi0KTsBbL+xU1KDE8KugCruDPWQhA1ych71G3a
SS+WeEJzQZ+ANe1S2iwji2VDpu0XHT/IvBGD3IPLLtp3Po4dqS8vc9mjy8hwIOPaVATcXaPfzAp1
6NGbnfcJrvz2LEcLeBUWSXY427rdZVQGTHru3EW93EsTa4JgtIdFPObm4i6ythUMUJuuxIgvc0Hn
db1hDSmsKNbu5qiYkFqWcWnF4jftaPFislIfoYQuQEMsgZ5i1V6DJc5uL36TIzJAmWAJ8ZKMMBdS
QuQZLMqaXHhpqB2KsampyeE5ibOTMYnqb5JEF01ua9FN6nT6FJ6Ehidl+LTawIGuwIXcbcjQwblZ
7rXuXgTmNRU735DfSgjEgdE4ti6JaThS8RWgmhoT08UN7cdf43QdpbXSM8tR+740c+wq3RvxtkVu
edSZCibyLX3yJ+LApHCvmNZuzol/D/Z6vfC4wYLkADnsMWS/EA+qENqtTvlL/CYJJ3ko7bkIvQJB
QBQxfESI/DLZ0cvMkWb1IMbik4oHn15pJT33fepXWMTTzOLBfAQr+CZgXwOwkxm9hihxzWZxdQau
0U+RCK5Ixlz0h7kwEeMNcLzjNRatrfU9G/D5Zgrx/zUW3+rElkJCnG/R7tKFKLBNW0br0lLQt4QE
qvLjNSp4ZS3ilk5zOuFRIz7VSN9G1usDsd4WPJymSk9qQhVu8jGPo1d0oM5yv9MY1tBBGlTJZQ3y
9HWYkPESq4gjFJ1zGAlUGW+rC7zLqEqp1gSoV1ndagAQm+a0qDPBQ9/mctPx1Hehci7mgdFh2aWF
BpgM3AjQ+jav7v1BxkeMeZKQoYJyXWNZn2npNuA1Fg2IROtObDxRSbS0bbVIovaZVTvHIWQG2XZs
f/NbCk4HUSL5BmlNpuzM6CJ6dDBWTMqFyZMpUjY5oAgq6i3mVCeBrBuZslqL515xylo56XmDz+c2
1R1xBk8VqTllkFyXSrsYavWySitDL8eznFUrkm6SI5BKO/ohLjnL7Eg+LZG+pZvQrYzB1TBzrbHi
SUwnebbPhnLbqBqMDEUr6yjzR4ufDMncNFAT6/5NF9NzEQunelhlT+LwGisoGo3+2RIit2iS26B/
WcbKu3U8m3OIyIBNO1kaKP0a86ZDTaNvjIkPlxfmBsqGp7Z0S5YzpECHCFYK7kdWl3D2jT3Oz0Yx
XCJtsoVadAXBxGiq2BqOGwlvyidVse1fB02NXYVPP/kTs8tphELpblSOi4uLHQXvCWkrGET+YUHB
d4KlhP9Wb8jT3Umc1XvytPaoraVefMbfYURx/HrLt/5t0HKSHX/6oc1fhKsx5K/fhB+Ldpun+9rp
xddo8UJo629WO8n60b9v7jkWlo3Px5/VXsIHBz+Jf3f4Ecwjtbv+Lf/w2sHuCR8JBxXsfv42gTFX
bDarfSbe+Phu1sN6elqP8Y6FZTmsx79+Fa8NX39arTPrsa0elr/HxV+vVWL8i5/FxxTD662Hxkut
v4QfpBKucrIL3oRLfOMicTmwzNy5AJHDea0/vL7UnY+cHYd+5+N6rdYP/Pa1uOxpbTzjBDiwf3xp
vTTrbw8p+kVRvJ7ZfVp/HHUFv6rcRpS3le56FnxCc72NsJ+as9UitJqE4vUSczKcLr+T33rhChAa
QB7QbvLFU3lrLmCHd95q/g0PmJ5UGn5P2NCsDSYt5K59dCp8EukPhVO75Uk4B9Wmev354boMm80d
PhJ7jr/ZCFvX3/DV1f3z4wvbO58KnCen+3P/4axpblvfwJ8f3rifH4fCuTvvL5dnx+V0Jo/Lyrvu
3J+4Uj5H63Do9fN0EOy19G093Xy74Wd93zFIgTlhEdMO+Kd4w6S/FwknEWf4439xp3Ab3e/mbv3u
9We5Xtwc/OK/99D9574e4J1DW98Q7lWb41vfHV4Fv9PGT3b3H3f9YR6Fy/3JXe+Wu7vZHF3uyWhH
T1/E+8Fhrj/k8h+/kXv+72/g69xRm2A9mPv6rvJt/GZ7/ZSv3TFYbdf3kJfmIfjfn+HLfIEj8oP1
8fE5Oi7M/YcbaX3j1hP6e3Nzg2DFuv+9mOMtF5JbjMQw6h4xDnCCYjwRF8dEcNyUXJIOJq04GjW7
IHuqLvpwawuCEKiIL7qWOFqMU+CwPSFmKqmvJJyTMHPo8l5hNU6aSNHdcxRBIuzJoN4x6Bwbdncj
IPSCks/IC7+OiQiQjO2O8rAEtYCf+epC4huGWAlAGwVdkYt7Js9Eeunwe46jQeZLvlMQvA4kSEgM
hDOVFJmOHkZcmHe2K/Sho0MtETH1bQ6Ayb55+olqSBkCFzod5U68Nqwppwq6Q5yMncxRafB8uVb4
6YCQUrjopOdUaDpqdvIJiGpBmkbOar+9ZT3K4uKhVPe/KXERLZ8NDfGscfUSgSRK83hEsPi+6DlK
VPSDa0WYFZyX7NcYYydsJoSb22T6aAhMbNhPPI8VABv8WZeTR9m22CYevZo56UjNfD+K3p1VsNt0
P6P6la1Y4AIxPwlwRw2pTIMTJe1hDLWXQik8JKR+UVZOgBRmyZ9Quu30SEZyDogbrfkWD3zEaYj/
FLQ4bSbHFKZPY0GKGCiPYJlPfOdpCfLDgkjcpLeaomlMCAK825dSNud4LQ7QsRWKwU7f68s7aS1k
3WRcJ3rqJ3uU+23Hzh1Di1MuxIOYHnmaI9GyArj/gGhFts7404v0LrMdM0ER6vZHTEFV4LhWrmlu
76zifZl2v1pQPtP5vkqZRKmBUQIaCiJacu4tGlQUO/6yvOjmQSG+NGLBFG3C7tjmXwJqk7xTceiu
XXPEiUidn9amk4MuoN3qLP0qL56cSq5GaJSm4ArS/CojX52VXj154wxfO1iuqs0nAxSnZtedzJYz
SyWi+dcpT7hnMz8c4LTjeNMT3aM64prixcMRKfUx0CXcr5Tq6qaP8v8w5r2vY9CnT89InvpBVF0F
uF1PzgvamIKAx6F9VGCSDZvYMrmauUyilrmTW9nuu1uKrTuZb4V1VIc9VPje7BPbgLwVzfMkkPO7
zYfkDoB/DBGEgryQH6J7tRYS+1KQvRhjrKWyqlyVRtnwPTXxe0tUqCl4A+B/seJz1XlpxoM8eBic
UxaOctxeRXShoWQd5QW3Xqywl6kkaCgKHxaS95dncrDQ0mh3a5psiC83rFPyC4ELVvRrRb4WHX55
xtHQyTztRUhIAQmQbDBJ/MWZyLYMnNQA6O+LT7Us8GXNcNKoijvTLtduJNWQGvJruMTqKwecVuYt
aSI/6Go3B0VNZFvh017pPuIBoTImMDU6GNY1w4+kMYRJYXCNcLYgnjuwrMKdQ8lqr/HmwkERwKax
YJdD7AotG3fk93J1U8qXAN+U1FWnbCmoKSESg+9mIU3iTGIHNXumpiPDeDiU2uRM+nIK6JknsO7M
FumR1NiWZ+UpTJ2kNhD3rSH5bDTM2Zsm6TpUyssSrvIEzGHsWmeZwMvaTZT2pOvWs8rnWkyWGVUd
01AdS6dt0keiyke24qeKKN4MPZU201CZvqnQK/KI361uHdGaL0L2aUZ/yEAl7ZpcejR4c75NNcxe
Mn4iEck6ZqPlfTb3qyq/Q/InMDrqlb6l2+uaNhi2e0N5LsVvi/gkGYWmrp7qxacJfkf5dQnmB6La
oBVP7Ja7d6AoBV1Qr3x2+oHcyHl+lediq1gMjT8mW3sD0x9MMGLBn7B5aMFXlygbnFQaUcGVeaiz
FuD5Ty1gvlwGZ/wL/n+aSEWpp6TGKQpeaahk9W2dUzqUR7hHTd7TecIdtDEoTo4YrWa0g5gkVESv
8xJtGkvxayF1a8C5pkBfy7Gb5qkCPNRQmvXIjZeHEpX2LQPyrRi72yJ1R6OwkRMv7Mtmq90AAZL3
diwoExawgyTxA8sDZD1dp+ZbbCFoJEuJrXI/0ZzWBZ6eEabdEL7L1m0qcIMRhYthpFm+0p+xxgNM
Om4yUlHynUjKduhvrblHrGEiLmmiWxPm9xWMDSI8BtYPVS1MMmQZ/kUiAAGWed+Y2B3C2RM19Typ
ijO8B5/i4ggTGjyWXOZXsWww5C6gxLwKtqU/hKfSTMqwPOX7hlVQv88Dghmc6aO/IlTv3jPg593s
IZ7eBfff9rP9DMntM++BDRj9nJySkzJufokOIhxuY9qJaz2x3QDuihGCXqUr3pOtfNIYPLZErCJ2
3kCCXNYkq+jn9zdzb4od3NuPhQSlz/iyvgjbVdt4Mremrd75v516V3MyL9H5OJlbuMqf5mfPMGfH
jnAVPQSXn49f0Cs3deTP33FTuPtnYFWvI1V680yM007mn+DAVnrTIHvFkc98Wyq7ibuuVxsmWOyT
404jiHdYpJdIh//UdpI2oIGTMYcue0oQN2GsbCOGqGRSbLFnK0iVaZjS9seBZrMdsgBRjd+YCZBN
7qboGFP60cFYkqUd0igw7rI/JsMtzHCJ8lil6Fj1m8DFA2z3EkKKCRlWsEGlS36SwgdV5sdOnU8t
rlGxjnaVvHxG6mgr8ni2FJXpIzmpDJ/ZBG+a4l+wklsGL1A1Jl7EdJ8wFwowVlkIpMlwzH/4qSAe
CE4qifHT6ErNSjRQRv+HtL7N/D+Unddu21qUhp+IAHu5VaNEdcuSyw1hxTZ773z6+ZgBBid2EGOQ
HCcnLqLIvdde5S/TVCRk9uXqdB8H9GHHmUEaR7MbM/LihmMbU9/+ReokJwqYyUFbqbxw1QF30qce
lYvk79BiVhJvNFV7UFGnFeK1GDdrifIwHJ81wZxVlb+KYyQufX0VMMBLg25fZ/EZtmUqJUupHJeG
QSqXRehzwnAFBBaowI4llLw44DWDaXgAauSXOmChXAJAo1o0ASdqKPio8iR/hQB7IFxT4yIUH6px
zFHnjINPobTem6o4tUP92FGPinCMcZlba0k9C9wRRU4A3nqrPhaeQfdikahjNSNoIlMK3ieOP0rQ
zkVlbRMViq/u0cqGbTGp2JWMmWI3XDZNDOGcIYq2ggCztOIWs3HSQgWsO03YhgFOY5q0EBgn6Ogm
5aadZv6qcCE2y8da/vQ95LtLHeBL9cCkKnf1FxHrxRa1J8YHczV7xleVAROsxU1SMX/PIfUCivAx
heo/wKT1lgvaKjt2nkiKiQWRWK1q792gATeOvE9FgMWEqkELOKnSzVs5lhuGo42xrERcl7SLMLQH
AfVzzY0dUQGD/5SmiB8pSfRQ8G6jKNlX4dnwoVHSlTH8+Bk2geYBpqJVE1rrSB6XFX1YU0u2Zd6/
5JK4ikWLlc0AuIbAko20J07hwHByXFoogQ/p2u/OcTIRWWj7ptk6yRmUNkQH2rxDpIE64r6H+nsA
zbt3P73mFCfDIgI4RxfjGhbEAYYackAPPWmZkg/0kv1tlylbt6Hd0sfPGc1/wKo4r80GoAx1od8K
dKwzsaVSGVbTaohwIFJo5iSZv0nHAILM2SMbgZ0/OWGL1UPvvg9qB6RHARaz9PQVYrEpGyCmZ9t+
Etdbz65CaD8h89BlSBZjUhTBTDGFg2wgmK89a/25EOO1hpuzUDyTlMnKswF8pLgZzWbQy0UYUY4k
j8w4Dbc89aa8dHPc4FhSNw1LL4rjflPI7aaqodlN/HKsEwtQzXJ0l8LtMIwexx5iUcuWIBspE4Hg
msK+m8g0ttaJ8yQu4bwjNN/fBd+p+g9xFEAY6s8NYnpjeBpwNM1a9gX9tBEBrEp9lcnMhRTVdUBV
hCqjMxjIIz2ItCs7Dize3uzRNbI+AkBQ+X7MlXnAMJ1E794H464Qz2b1G1wGJDTm7EF7U+0SG4SP
ZU1bh9vHiMhAobIdMf/iycpmBbBqnKtQhLC/iMxHID2Kf4hCB3zMLOQpSQM0pFY9WIXq9KirAoko
Eka+qnoM3czBdHBJq8tWG0aSWuojjN4GO8FSQQfzKGr3CvMMSOqsU66j+CrKPOHxHlVzmZ8foZ0F
yDRQCEQ+yr1dtzQh7+V+djCz/gCNphfcWyFYT6Om7RFD2IJBmMOEWvu8JCO1FiJiuYFULpq+HTUl
GPnoFKYNwYyoP4gdxmfqcYhQYIylGQR2QrB75bnH9IU1ziESsnsdU5PAgykZSVM1MlIV0gVKtCZo
B+vBHOXXgl6hGXvbSJR/QBl/9yoxDRlba2wkdJW/ftF3NgYqjRKcw65ywvhV9h1G4HQYXfx03B8k
oqRJiOsPcazfMpd4kWnIXJs4Jv0Jrc4VPbOacMhQs5A/yqpZq7W7cMHYeF19UtKzBjlM9g/QxGdS
BxrFjapHRhaV8oM83zeRrgkNb4hYziFVxcDvCwofu1pxQJsClLH5JqefWQdVYfJkQYwh/0Hi8zuc
/MtrfXnPYdlq4ajxWl3oZHGAacOZ+32P/WYPRhK6c6va+HjdWDoHcrq1R1+Z4kbofvKP+n7zUexC
x1vD/FgHV//lQuj1mxDa6B8n5QP1mMpIvjwPYCl9xhX5oqvt/33stPInjVYApj8A6yfg/J9P/88L
mGTc/gNmxxIlSExoq7tsyTpAt9ehHdGdJRwYrGssY+9rV8meEPvD634D0et/vu70+f+8LvL0Vu/J
vPGKuXQ7F4YR5B4auQ09HwWJ6HkVP7jem2wiHoZxyzkBkqYjXPzzI/jGauBKkFDXVcT9NZXF9+eV
6KERD66J3gAmagzCEdjeCNgUep9Z+lox0k6SM75hVvvDnf+u4f77dQ1N0iwFO0D1i0rfUMimNBbc
+UhNjnUswhug6Y7+QZV3aJOES52KITJTpJA/fdNbdsUrQ4lZMwz4ddLbUj8LmjB1ByWkAuCGqbHR
gnVSfxB//C2O93WFIPz4f9f5hXqRjZGQZqZP4aBjlGJdeVrskRFhEJyj4cUzlHjU5RsqxF34iFbE
Dwtl2vbfXl5GytAy8W6SrS/mC0KcMHETPGMnZgyW3WoleNUO5sxj9JAgu67XCHUUZ8/UARQqBynL
t27y0y792yYBCiCKFgFSRFPxzyWCbXcTFgwBdxqARNdVNnI8lf1nDiW9Ruii2E4DTBkpj6Qhg9V+
IAtJ3whKOuYTrBDF0jTJ4kn8+frR4PnobxryDmSHHyx7k6H0DRV8PD/MWQfcMPlhcXJ7v992/MKg
J4mWgS2v+GVXoEAQ1iGSSTsQy9666GbCTcdi4yNxMo9cHFBw+EIJHdW4iMyFe7sL6Z16wKdmyro1
GLF4B2and8+Rl1kFrBxC5wyjIrAgwsrfBGuadK1+hpKxQuifzN3caK/iCzUwU/TgI3QXgU0zgpW1
QO4ggJ057/lx4sV8dzfBxrKNpbLu14y0qfsmYZdNbKOJTohW8QlfY9qSgv9HE3ip0U93LGSJF4z8
Khl8/xxQsWAbj4187F9o7qXP6VyU34AUCb2d6uDZDzkZLBJLyBvcpE/JXTJVt+XczvdKTysKwO5S
uw0X2ZvFuwG+qhM9ER8Mwa6MlYmAtfH4Y7hQv68BVaYxYuiGNTl+m1/2AT5hqZLoyLyoabw2hP4j
MBhIpvAbwkGj05qucqSkVLM8RAUcxMnS3aAM4NhG7lgal0E7PqNEsSpl6DThAEY5OReGemw6u5Qx
OAgnUUXZgcQDmZXTJmivFla1RVOhnF8vcqX6BaLo0IvVdchQOujcs6RVd4DGTJg1cd1Qd2DF++/d
/50mp6uyJioKTpGSKKrWl2MiUjJZgh4i7dLG9jUwQCMNkcSEa81Ga+rXhKLedVvyxeaSR8J9QGBN
fyEpw+8GnYAPN30djVNgBQx+8yXiCL9KZq5YYzzUeXboSkx78O3790Vr3/eOKht4zJlsHQta4Rdl
WWxcMyHJYmUHrB/NRnCWlbTxxacA/p6yVJettjPLUyIfrfjYJKfaOMbiAmK6Fc79Y0T1Kq1IwbB8
o9u9Ab+iQbCQe5ungHGBg4wC2vAK+FQwITOUo93wpWEcXjhatBC8TQnhIt2HjibckOV0DSfUL02X
LHTDEfQ5gEI/ugFF+TGVMaa39Weknt42/tYSiSQ+f1+iVOwO9EqyBEGblREfzfhEb2wZpufitbfO
nvc0FG98bPq1C4pgeGzsMj4mxiFSVoq4ENxzVTyIClnAkmEV0rBBdZWvpbEX6QPp4OhXGj197KOK
t8SxhJc+X08QevWtKN6QwWi8TRK+1/EjkuNShVQ+8xB66AiDEHGkpVY8uTU8/otUbYfeGWWkDt7o
Y+MJQjOTbhfCCzWArW1ZQ9BYes3C3BiIttE/F2YRxoXvmfIU1ItJ+XmnrgDI0UZGdRn85EgV2NEc
X0TA0kGabKnNZ/QBp54uQ1xt8V7cix0gvVVte81Fzxcj79g8ieAUyDxZAhce1yHl/DwizqtnC8lW
nAxkFH17UD6z5GmC5NSf/loYIMy8ycUyyze6uk5fW2pGeZV5IH03VbYZhK2uwhPfBKWd3U3xnsRn
4dRn2GtsFU6vSWHimO4b86y1S6PFGWKfodFFRwAcF6+Uy1sZuNRhcLeWir0DBfRcZYCJHVr5ROXB
v5B9jCqNKdtIH7SciZdm96H9k2Ivhhh/W0w4wk9bSESt+0u4U/LahyYUKjsADw+IyCT5vAMYBFrt
PKCiW11ZFpwMGoJh6yG+8Q9qe6SZmEGrkcRfRbxtuDfqGqAQOkBQZw7DJC8NJBUDgklvTW7QTV1X
7P5RPSbdOpgc489ytvNzx2LrUTJnyiXh/b8XwvsI/s18zIR3OaWltgEu29BSymbKVbo26V6/K/oh
yp5phKbPefxL1/BQnLvp8zC8aywHxH17k/4kkgOUn+Bs1zUrDKMyFl91qT+Si4vYTnBEAUPJdgaA
GhbtNjKc1MftDpl0DFbRUdigLs931YPDA8UvUgMKCAASWH07OIrnzRoZPgWGG4jV7mrPEcH+t3u4
XOgRqWBpsxUAXopsidmigknf+t+BTzK/59IqTqPkKpYkaTIB8M9EJQtd0Y09C3NWf97B2/AZeaJm
twz6KxYUpsBfWP030EdwrWTtkMt3X3pAUVJpT4G2iCI7kLfFPpO3ueGglt5uUR3etyNCATigz0Z3
kdGq3KTIq9IUKdxbPS7Co/7YsqlpjS2o3BQX85+FtE5ZOINNFkFpw4BqPw67PHdqjTB61NVDmOxl
eHKoGjasYl4Q/e58iew6/fZx0ZrnTngACNgDHyqZMKSEDezsQns48eDrNVlFi6DSNPG1DVypadYE
G7mGxbCIwR/OqCnpX6vCC9AthnJgdaFMRv0nY8WyW6sU2OGRLdZti7U+zNBTXvdviDJIEfxfu7Zh
NTBUHxQqsK0qoTY5Y/cVqCxVtNIhXjLmRKo0ePntQ0ASs4XqByAF94D6of2Y076p6BmRgO2FesF6
p/OdO2q1Fdd9vaCkoN1CRckpUEtb+KfZqhFn64yWCGektI33TbaWVUI45En/nZU5wkh1dHNlchKh
GRFizEJ79s5AQGI/1AcXvs5PTunm96ybdB/qh4rvFvXx7wLqPyUiKEiMY+k+78KN98A5ygyIe+WC
74dNKq4RkpvUA6r19DGbJQd4+xkisfgcGXjw7S0D9ZcPYn8vX1lVlbDW0ZKza+uljs49b8TgC9yH
JvglTf/Tvvvy1cxnuLC621RahtI8CG1kqqriFZ1H1iB43FG1yzUTYwy+8zVTKza53J6Yi89cq6Gt
zJPpmJGh5YGy9kVUaqak+3Ayi1rSLynyRQQbq/Qdy1ur3U3iB7bn6K4icGMsR2izqFSBhJd/2Jff
pe4pbkVKTBI+XRU180sWVQ1V14f9SP1wMIHOPjWDjYgERGhlXEgIs7hwR88WTzvH2aVdDZ4DA0BY
ehxL45vxiVpp/6FwwtRbCdgF9C6mOoxdCw8TZgfIrILSoLTMezsPTnA2ix+uX/od7b+kFpTIBu7B
WPEpTM7+jCtdo5Smq/jyzrwCjl51DxJ1T7twGZ8xekQ0EzGSVV7vYwX20i+vOtGahT8FSj5ZiddY
WHgD5lyHIFtCD63R0L038TKnKZnOA/PU2KP0wDy1PQrMwEEP1Je+PRgSJBUexoqoE2UPAg/Y9Zw2
dxr1AEeujM+Rv/bOpjZFLqKL2iPSU042VBL6KXBPMxDfZ68/N3hxAxNgGWqFbYFZUC6ddTM3OILq
3jqgL99q+55JHbHGm5CY8hWOqglslOiF76G0bDIsMVHBXfnaKzqvsfmoJBuCkbX02kcJQAGce+mq
qXu+dqR/1cNkw4QF7DQ/ZuG1ayMAUGjj/xR0T2K0QlLXOw0kajduz7YsoGlOQFtBWBvARz0kzO4+
VdedcwetNlQPJzG5NHvQvDWA2zx7EM1zzGAd6oV5m842ziGMzThTxu4xYCquHnL95CXwg/ZTtJii
kSo+tM3RAygPMLddlqDnwBlHEOD3dcgIjekkPKbe4XMuG1N7RVCXQ3DVNSBQTjTpUYXD0suH1pbc
i4imNa1cfEk9RIgzggHe9uIsuWOq5XsXQ1hjQtLRnd1X0SPZSoNQcEoGsZqGp8SsHw4+fUpH/rVA
v+S+iOdXahtQnaUqAnjwzVIJ0nkBtKqMii3U30OeDTRsTMaa6TYYGNIn8xE9enfQtmLZl9Bc9QWS
oitmVjsBvrYJSToFAJqKPWQoH7Kt4uRG9BI1KD0pOTI+wptmIWXugzg1zoomPTdNtglbaxum2cLy
1Vsc5kxI0hdd8Leakf/KcIHrRtVJ2uSiIAs2q3v5bAnqIUGxtw6qXd5Kj2YrUP5+RBGcL7AKqQVu
mMk1COi0LRjW4N6EOCJNiPjcuAXOZAUMoXJrkkdbEH3l8C4zNdJgnfUxBCZMXgYsU5Ia5bdJmQAE
MJ09RQaBGy1GqUOa7FoAWXMLh9s1m6ZYLg83jr1za3FcUQ4Joe94Su/QQYVdQcudetcbrEPN9myn
FBvvDokO+WsPemiy7AIB4qst4jPnwm+vsthxRM2LmLSx9ljk2J1qq4KxpI5qdF5RWygfRWPOEzKt
grcjyvivlS/ZowYFMaQpGbFDPJFHUGSHXGMGx31V8cEpkY3rgNw2cbHqAGG74cr1SAbMk+vpkGmR
PxqSlSYVFxW3SNPvwW7w9gEnG+UxYzyfJIhrl94prxieAtDgoBJtsf0UR/nYiqUOF3EPZO9JI3Zz
0prnXtpKhp4zyqqYgGtmMy8Qd9AwnlbbpmbGfEEv9d9r25gOh69Le4q6hoGLh/ytBB8lUDPIoUi7
etVxAaiELAJoSUBNrEMsI3IATHkLRVFm0QsOrtoAwbPZpJMLxvapWDKDJevrenRC8daY4axC+U7C
xaEKTyOut9S8ENjpaIY0fTx5VW/jJ4JaTBIDmi1dIy6FDiltTsQUQ4W2zaLaZdFrsSs823AAoyNC
ArtXs5bSdMcelHQZAia8zEkDPafPVh3axKg3bsMYkcM55xVXNjz8+zZZ3/uUOK1QqFDwk6oY0he7
0rx0R2ES+sEKTDgGA5sCExi7ByaE7XZKfpRttXJZNnPuh4peIfNSbBpvaYTM4oxGZk4peuHTvmXL
CbN52G8oD8AWBYXOvVi3i+FTbq/ZpHa8Gyr0TndQEaH0xO1cXXZATH/fUlQFFWPVrJRyBvJBXDEx
38Ep90qgW1PNUn4qOQa98AieLB5hbWcljm9LhVU7H355FBPBQhtm3uTHMZfETfBiOJp7EGIH/bRJ
k81cAz9sp3xvrt2y+pwuCQ1es9Skowzjeq8FP3SAZe37ZEhVVFk0IHbKKt3XL51yQ1GS0ss7aSfV
KGvOtQvADpagLNoKzCxpIZEi8odgzUQSOP4Yk3naOLDb4pUhzSJ9upFav1UEiB9z8a1TnMk3Mt6M
mIcCzDtwYrX46s76nftZjijPQEBYkB6UwZIGp+TbPQTyat8h9ZNdsLQeL/WGhBQUBHIHPKfcsusN
j4LkSmHq7MTvsrQG5wH0IG9tOLL9I+qUwyw6MDxHnCdA2HQ2vFnKrsU1yn+TkcMkYRTn5ifgVXSt
PXx952G6QoSxBXvJLGaLGBklL+B+qqXOOHWAE4i498bGyrwES3lODd7Vuqy3JA8impbKJqCaLJ7U
R3WhIzac4nOyFpnBH0kLqF8olNJ7n24AdpEziPF8UOaQUtSGTcWzV1LbQ404WUTvHuTHRbOL65WA
gzFS0cRx6ZS8p8jegK6FCnBgTegrtEQ0UFX+bLwOv5COQ9nSe54Qp8wHZtoNMFwOf77aS1dXvrYf
lbZhRq/d6KEAFUMIjuYJAAkY84vkxazWFgIWJ5OXQ8zSs5UbwlhjvVK1HWrcfbWKqH7ASSbion9L
Goe1jfPxAViVseDlWP/QK9sFCBJY7NIxeaEqk8xld+FbJYfxcofy4mcLciU+Su5OucLlq9tFsaKp
hgtiD9knt6tNsdOlWYWY5I7gQ7iXl+VrVSO9MwOvF0NneZN+74B+uPbAuPqlXsF9mVVrwkxXz2jM
ldq82lrv/w43v7W2vkZlJodMJAyV0YjxZU9Iil4hj15JOyyQiSXjLxaQ7Kg3LZv1F3wbXCx0Nin2
l3QO5oZjsOpcBO7mzSZDZnndbMUfAuDv+ey/rmgq5/5TrgVSNBiRhbGpbCcHNHXZP3Gw8EUScBg/
wjywo02zax+sT7S60S9nlcLcQfD4lEGX/cEDS/tLM1IVTTrGiHSBTBKnhO0/V6MYvlwosPV3UbeQ
IAoj2sLoBq5b+pGiRmNuYu6XsCNTAzpQrjixUGNgEVNgJkv3E/4OjsrAkWgWmptAwOViHikPSkD3
aa5yLEko34JMXWsHQE/Q/wLRgWpKweedKTMx7cixUD+wwKAEaOdaee5QnY5w4N4D7pb6PWYONNc0
ivh7rv2Ujv7tzTPPR6zBNERT/2q83AlVr1aZIe06ycYyuwk/+GrI6Rr09UWSWftyuBb63hWunzGu
GRJEWYmBczHv9NcILWiv/OmK1L/0xPHf4nngEGoCNvhSwZXNkJsmWg87ZrHzju5PIU1CA35zNvNP
o3Ym/1sMbl11n5FmduEkYrmOSsij9a3QkOb33nxVthvgIXXlIOK5GAhjWckjQ/uBSx84GVzUb7xP
I7gFFS0/wC2pcPXTqwmiI4mHewygpJaqS4ahuel+JibfoYj2MNgdEt8T38yrXi1tr9W3BGsNi2mr
xLQDZVN92XvnMVsqOV/TE2pfqTjTZp0m56S3wWdM7tX6eG0hsZMgaplTQeidTHAjoFfgw3DlaPxb
rarYJwCGN699c4PiBYrus6aPZFz15ixmKHCj/HhTKn3qK6kdSQ3iesgidfQjS7vuItR8Y7ByqAVV
c+acGP6BqAIoG6bLrDEWECrM+jFMbR+UZvYmyuvcgx3s5xTnQA+TZNb7k1btWWptvMHpLgNXPRUl
HNXXHqEVZu0u6vhMNjGqBQNQ+cuIQYtKzA7xwi6YorzBr4ZpXaqUiY0+nz5dWcrVnb4hYk9rdO/c
pSgjKHP4f8c81o6oS5oJMZAc60uESbOmj1HP6BHZnGkrZNKJ/kuDJuyi2JvGkr69/qigHrSrNumS
nD0R5mCN0G3Rl8S7bdT8kBp/90XUdQTbRdI6RZv22ZdFjRBI3XUKwpElbNsFEl1opOkf7YYgDAJN
/gT8CCCbHto82FCErwOH7pKN13GCqMecYSdQS2Jy/1a9p053jzIKdRsFtX/fN0n8nkBxnczwGUpZ
f1FPbI26lEts7HcaLsP5rWdnyDzPkTRZHNDfgDlAkpR7hxZV7WC81sFbVzIb6GCKpM6gNYsgKVd0
cEnAfLZeGbOQhNex3efldbJrBN+WksDrdJA4eKe9jJSm1WSLUmVqyt6Q61cpex1TnBH4SXnKo0Js
wENIQqS1UKCLU0vGIjU/BBOGeTTMTWZXKNPiCz6ftgM0ip6BpOpMO9XVT/5IGJ9w1x+YTMuoySAQ
rHo31PRobJ6wuzf04FhapLpMq4dtOF5Z5x3e2L516sRxA5/4oBEdUfY2YwERVxq0mYm+01kskWmh
MMyQraMwNDKsINR9MFma80VFwpzhIBhI9AaBXcXDnIAzOSeLNc4FbNOkYk+oZA8e3RaNhhMAPnZi
GcY/PNXf7c8/z1tWn04Nig4lUfUbRiwfZDltzHbH2SWGm4g57SfgwlpnB9jQk5ySNko6jzYWlClr
I+QHZCl8B1QrXWx8i35sgnwP8X9e0JeUpIBlgewkFwRkQHTMcN19AhRAV7cI7e4lRR9iiW8XnIYK
z4cfDpi/DB91/bdEKAMIRuTml60odF6Xuona7mQIYQHJX/NGABoY5MAuQlOxuLWAPpvsk9Mjw4NQ
VezQurLWGTPiua4h854oW0zAllr/OUZoUZbw1Tl2HDSyYnourZvanCzMoaEPt+S5tEKIkHykGaJh
BOVVn16noi6SLIygXJrMiNR24pYznQe6VcndsrB2Hej/IEY87DYOr0J5ZRoFjAUTm0+FpEGXPsB7
TWtp8gTveJUWqQ+G2CZhtnB/VcU6Z+wv+Gdz2A3lFo0gmDsh5aarxmu/308YFKk/txwt/w4iv3OG
r8uNZFOTwCQShH+rov4nodJbLRGFRm12vfxRC/tE1Rfo71juwveuMUewTPCPocQJ45ugFbsMbGVw
mDbSdIw19b6mRJcLezqZ3WQT1LM8uE3ne6WgRZBMN1pktej4ZPxw4eL3bAjABN6OoBsNMF6/U5P/
XLlVALEtcVzdQWZP3kBoYCgQO4YFxAOBfOSeV4hB+qeBAQmgcvQF5i70dBWV6XkWP+NO9Vx3jnQZ
KCiRJVhPkvkXuZ9JTASWJUrvk+OhaUsXxNrlWbAGQ8ZKQ5vNxbqewVN4LDdoPdfRzvyMDmB0Iavn
tAGga2CAUi1Fpzu3CGiiv/QMCF5hjrML1iYExhUl6X1EpcCcw5RI5nJ5qN1HOthZvKQpzbSTtnag
2Ji9A5HVgasuK3fNKFtGcnzdNYB0j6a7qnX+r9hXykx7DfxFZNnJLibvhZsfz5IX47OS0MmdWU5p
MyyGepjOLiQO+B/cdRzR5pIjXIGJ19lCfAF0ZL1BNucAdtAlgRRWb6YJ+1V/RH0KZH2+tqotGBJE
eoYXqGzNCj0sXXDqt+zR88DvUpahJiRHc1T4DYfKypr6I3OSjyDaeSeFpORWoZCTLJoVPR+TmZrT
MABfAb2htPTbBcL39zIC7T0fzFmvI1ezhgORWSu6xfkradIrEoDV+hNbLzgrHDgz6aVvl77FJH3r
DgtLmzNfFUXIMksKTt/5qfj4W15gIsUkS2B1FBpCXxKVKKORZqVVzeSKJRGiNcdUcZtxtsrbcdtz
1SIzRGBLOCWoCxphhA//ZnxGj4ALsKby0Rylyl5KF5k2zhnqTdjbuI3Ixzyw/709/gKF1blW+HJc
KAJo5hegV66iIJfCTNgp9RxzKCZENxQk2bP1GpsDwSRDWMUH6frzbfpuy0vIpp+oyZoJ8lJVvrTM
olYaPLxm6h1ZWr4zHQVSB6dtuU7oeDXzdjOQhN/dU7uVGaHtrVfrEF4aW9qSo1bPxV5ZWCThs+KV
9gY3FzH1AfGUpUZQ2cgU+BdKeaYTv6ejxdxceTH8XcBm0/z733dR/j74/vOtfCk3qzYMLbRZ0acW
ndSyMd0Jm7Ngnkt8YBTSBhyvUTWFa676h24VIfXk54zUoplPzsSx0gXDPKRXjobLv69Mndbal7hN
giBzzMiKhOL4l9lfk4xKFI5uRV+WYQMj9NkIb/slR0N2yhySA30oCE/wGF7DY5bO8douwVRke1pE
1ArKUr4wpTIfiRiKitDmKj30xkE2Z1p0Mu/QOqCCpnuOyjRaYgOiREuK2n+/B/n7dEWfkhzUjthR
ovL17FGG1B21Ua52KWuDvj9R1nT4Q1s1dmUrKENtJQg4j3SKAtg+zzlAv1n4qbIO6lf3QLbB5IoJ
/sMP1/XXewtZFO14DkXwkn82Gdp+UNyhEqudchkeRF6cTmLkBMDFZ+MjGlBXg0zf3ckXxaFd2p5L
GwLF9t8X8ddgg/HL/13Elwc8urKmWjIXEW7IFZKDsQo5zWi503iuN+1p6u+h1GhxMwj5Fb5EM8UB
PlnOaA/adIqXHQyoXb70mfH7xVQvBU//vsbvJ7Cho/5sTJN86TudoQSMOBQww3Zj49R9v05Iqsnb
BQpsJZcQOv4IhY9/v+RfAETTa6Lxy9GvGeLvscZ/Tn0B3VM1M0bwPIUPzgEBa7NDaWi8p9K1deNF
TfbSAY8q0XHGdAlzarm6UB1EERJOPS54WoIAtfDD0/oebg0KWJAxhgaklz+/BgrY6ZDU8Q4dgSCR
ptomVkXzgB77HG9DCpYUTviKkAF9jFTg3zdF/fYgplcHUGFJMiuWmvDPBetjDNOXSQuA+iZdOgwY
npOH4U2/gYmk+ZUGi+ht/KW/Gr+GQ/Khvgh0Ue7Fq/HkYmF7R9iQE0H81Tynb/7b7892z82l/DCf
3KfixbwTCeKPAC4tBKi78uY+j2/mU5D+FA2+1Rm8CTpIeBHwNkz4In++iaIfycW7pNq1v8Jq0aP0
/qLcGYtA7vM+PsYDXe2z9dp/5m8gjc7mfZKLeKnu4Yf1bjz++4b+PqL+iK7ImamaIrLApsHP18iU
unWIinJe7PawnGfVjdHMXJuVq8FGuHh+vIMEnLRAlqTJq8xObESc5jQk59IS49E5pi9zYMYLGFcz
cSb8cHHfHzbXxhHLB9NUMcv48z71euimeYclpczg1e2uobF3ARvoKBJQySrQxtWfThvt9xv+dkMM
hVoM1Djnjfrni3YN8DB99LghN+aAi2oJq4Vxqh1vMG0QHdUuls0cUxegSjGFqLCydtZOO+kH/UE9
nM25wK3rnHgn2o0jbYqtv1c22dpawwncQWjnY7sqlsODvwk3JbM23R5XqmOBydr0m2Br4SE2E/fG
GuKeUxzQtt2OG4CBl/KYnJu9skZcEGvT9qRtpbW0zc7Dlc8xVjprO2sbnf1jeCmuyVnZAgpZKFAM
PSc6V9fmmh7p36zxKeBXear5rz21x/LS8Znqit3Gply3ZHcRurSzlB/jX5KrdZBPyoN8Mh6Mg3Ew
T9ZDfTcevH2+1fh/i39hVkxrCOLNzN1NC0SYuyt5Yx1wcvRe+XUW+DL3VOybfQlubYY65wsC1DXN
dRouSyzk1spW4VVJ+wF5fAwkbnCseZf1TKL0VmcKvgDmjF6ZBj6in1GiDsgaEmtYceL0F3I94jH6
lVDy+UiHVYWbSuubb8FutZ4+PvLNVPL8LAlME8bKwENorwLcmwBS0z+Cx/vf35MSaDSL/Vn7NL3h
6OpfvHNyRaD26r1W1/7JPdXbyFYX8qMB4M6zc0gMgqOxG+IlVh5HEIAry8kP0am9lfwaPwt/2X/W
tGjZTp/ur/GTv9D55V/UX+qv8C2+ic/ir/AGWPgIbO0onCtAuvoK3K+TbZaabc2pF2Yf6mLHdGnj
r+WtdWKGto2O7b7eg5KDWd+tXRahd0HY9JIdzW117K/qU3h2H8wH42SdzAd/DzVoV2y7tQTq3hG3
wTF1+AHX8BUIJtIP5+gyPHnH6avza30tLsUxOjJ6jo75Nb0OT+FrdkkuxcVc97a7Zcy1aI7NKXmJ
Xor36CV4qR6rR+mWvCs3BBTflc/yDatA3iQJz7v3DjyI1iGKAzIzHqbutH1+6Rf1YvKroyF1lAh7
CfY8n6hKV8EsJEqj8IyI+9k4+wfz0jrl2oRyPyu3aIqurX18E16H5/gh5M3mV4NdKOw4AY/1FWBb
/Bqfvcv0nhtHOZp7fyce1ENDO2Wr75VL/Rzdgjfp1/js3cAFnIwdxav8IL0Ud+sFYGBzH/iF8IyP
NM+H/yrew1f5Lt7zj+Epv8av+r3D+OjS7uOzsWnm1RKl0GPnKMgqsN2ljbWTNuHO3atn74D+36N7
dmnjnKHrX6I3BLH7X+ZVvwZP48l6dOHV3pO79S6887TmYGX5zTW4yTSD4wTiRAIXwpXwd35PdHyk
hliomFnjdHCZHo774D54R+EULNTxhyPrO3ljOibgVlqqRvjTJOXPqFh5idRhFF7s/oew8+pNXFvD
8C9CcgffupsOAQK5Qaku2Abcza8/j7OlowkZDYq0dyYZxvbyKl95y2mO2ZETeIFX+v1/j67ojBCS
g0+T+Rd/ND6Oa//knTzNLExqTObNbG0KxdHytJRCG7LA/LzM5wM6E3ZoT8pHZK/fvJ+7O73bv8VT
0AyVhEPDQujFvjmio79jADC+OQAa8ilMC27u6OZ+PU2W8fK0DpcoVZfTdlrML0uYM8t0LUrUQ8iD
pt24GwfzaB6sT3NKH/Prrtglm2R5XefLZi5Pz+v+89F8sChJ/xBTn+fL67iZUXTzMARzVZfE0IAu
Dg/YZIrnX917+QXLp5e14lz50t61/fCLLvLpY/BFNUPvv+89lL9G78pe2gv7ZKcttEWyw3RrDXxw
ki5OT9DtZvUsG2te6Uqe4J2ci9t5matbWMTZpRk5R/vjEYxB/Hus8MckuMsWUCmNy6HC0IZ+6CdT
FFIuU4EIeC/vr7uKgbnAaUuW8CbW1a5DI3odbnKiesHNneOr7qWTaoyUxRRfjelwUzfGldqR5kpu
Mh2tojUAJLroe8kEsGQn1tmNbLibrugVM9Vr3MpFsN46uZ9IuJkYfriCU1jAPmz85/2rf/YrR7WB
DLpDvjoHhJOVe5DppuIczzh7SC98uAORbQ7NZ0w47BMxi8xHz3wh0cuHc6/fzU8+6qguQDt+rrq3
sbI4TW9jBO3X0TJcnzc1qlnLxh85VweNIped2Bc54f8dl30Xv+/DEFUETQaEWBN+xWUphq5d0TLW
OaLRl5XYKo4e1YGhg56PQH0FF1sY4iZIP0+L8lkMvvta9+04P8u3ofKk6FT5Br7UCCgcr/59c4r6
i8vFIqM01MdmPZ/rPmqsY5hTl5N8maIMu26tcJn76Vww401tQXV3jy74KfO0Fp3hvrNl1uCx3yJa
i3aNiSKWj/8f1REJefvzvLMxaLNaS180LNfM7+zGPq4QFLWGixELtyPq6kz+a7Ysad2A0tUbhvJp
wRT3CvUlGxEkfoSJ5Ku+QFZ+zkcN6oH87DpHOJDL1la86QNbDBeNPUU142RMKmM32+9Xhf3xAQye
n9D35KsyGxPDV6O0OjPxGxtvCr7g83JlEIdTYgdjgTBegYwhapUmhUCzOaD1u8i9d5Y1X6J5NHLj
eYkm32evk3czRI8wRH5DoH+RWOoE+Pm4MIlShicz3MfvCFzbmFFYby9Hl0B8f+ah9MWZK4Fa9G8O
LijcWWHvZ1ZlWLO+YIsgnZVyk/vZbN//WbC5rZeZNZnx6Zersecxe/uUxn7ZTzqzsvsBOa8VM5jA
gzcgxaDLF1uJ1es+jpAAhGQzvppXtu3zeLHfcTibyCu+UcHtf9qLCA7McqL52GYbJ/MdCJABmYPt
TTRfVfP18IoZgcMS7jd2b+D2P0d4nL+hu6PvUUkM9+LxWYKZ9275XDj9L5BlMBsf+pQLLtd4xUbO
EBxKPDYF5+/koofBxCQX1ENA6PRBFqmH3Szqdb06s4wvq9KlDGqwF5rKNPHSg2DJXPnsQ0/ivIHn
+iHu+De806G/s8o/HcDzOLhyLkcEWNgS8sm+lpBzx830ZmaGu94sa5skxxysBKe1qykeSbv+2r1g
EKhoKzO/OuNJtl9fBSQVSAy4JuVkWx93JEP61+ljjsiD3W9SmOdsqBBv8td2xz/oBub2a+Xt/r0k
ycA5ge83DPjfmoJ0/HAETv7nCZ1XdXrD5QlIPDM4NXbDJ/zQcNuOzcREB5dDm9q/0U+l1iL25Stf
wN/hCwi9hZyhcXVxqrAKlqb4LQY6QJwTYzf+xFZup9+TpT/V6UFauNfPhzYKIkssXxhnzajH0PYs
yg7ssJWFLjgZQTTjt3D+KgdmhtOQKNK5sDJOKJz/WCOlyVu1dSsx+0VXsfD7VdyYX0/jr8TcsSpN
mGtm4ETfX+EYtUg6skbnhSvsg3iy6kGX6Dfshp1N13EIBFDS09rvcnMpbPRGDUZn0uAry/5qANPj
OzIMIpz+v8H6pd8F2K8YQlyxTIBBLPDPJdONofg8m+/g7piwB+Rs+eZiAIHm/6+tfQhMUhYrngVO
Znb8lVd8hcyPBzPhbm9Wef0wrHuIChGbIHz30v+oG7XXoO0Ctc7WUf46GuBMIV7Q18/GyvEV1Yuj
dJkrQ9gGivqgEN8Xu/+YgL+ue5etV4QHaZxW2bq+AEWm8660s+gcW3p3w6HvQVVY6sO4n1cDG9VT
tFT4qYqg3AWkkRiIykAcndd4jY5wCh/YychAPH9IJAEaX60/o/qAO0eUvNWZN0DcczBpi3lygwkC
hXSgwPOmDi8P1lKyx3ntwUu4K/EwGD9v7z4KTSI5ypTgsg7PbIKAW0cJR1JRAT+tnRzNljjMvebS
vZzkHbrySlVv0rYwjnhiyHn3KCi+by5/3w5EZPj/FFo1SK4/NwcAVhW9RTVb79Hloo4TvPQ6RR40
u02yUZ3kAywuCRk5/CqXjOYr2oFRdYI3eVmMe522ZlJNbgeM23Fls6ACfamiUR7UD2yQJ/huyYbX
GB8J287NQUzeeosXpReikcsx058RrYncFmEdoFt2hcw4iOTMkRs6+G64ChbVC9xEwHSkVOk87XD0
h07uz1rn4hfGhtQ8tFQbE63JmWAQtY39eQzFbiVbkYFQj5X5EhoobHGRURqgBVa3sTy+kp3nk4AI
PJ6D7rSPXmUh3DcV7WLaEBzibIi0oJ0YY+3tdAKiT46LrY2dzDvLfI2WqjuYlV/Za2VpT/SAaQSO
M/Myyz+FiYYcHK/MwwKQZB8JQkNzz1+3p4IIvN4mq/gl21Ze7vx7Sv39HVKVAsZO5ZNd6uc7TAMc
AyqRdT3B+mGWWBdff5qQfpF4CDZR1nS0k17x6rJVu5hRvTEJXLyGvUvv61fmzSG/cdKx7776MkCe
fk9XrKOPe+FC5CwnSplE5qE23ICyReyRs4E/hcaLjONrsawWBNmHyi+Wtdt+lrPhsprEruirS90r
kdT798P2e8Xd6hZZ3aIg0/jWxXvwI1rnBZJ0EHYQMrwhmMpWpunEO0c/6dszD64m3bVB+uUhKhLq
PcBRZJh6d5tJWqWqqh65XJEjeBU3uwCZimx7PO0aQBM1RNAQrk6jwALAIlVqJfeGGUrZDdxceMna
V7l+iUkUBy3AQDCUtxID4vQBeGz0e38l2FbBQzIcLOP7MQlFPQ8x68rWOic0mmaFmz9ha+aMQFTj
dmIfldXTkDDwnBoDwNk2eHtbtJo5AOHXxIpWwepIcxwLOfn1jLO4ES5qT1nCm7KPRrNAs9NKRibu
rJRl6AdxMqNbRkc94/hFgvO4Hlj5drBU0FkekGZGT9LkLJL/4BmggiXihMMZyhh5wT4ZRxa42SvC
HlD5JTAeOGOOMQp80htonNbDA2/0l92WPITKhMyEQXDqbreto9O5UpQuW1Ob/dLckYscGorSVr8G
rvbFqh10nsf5Jo+Mi7+A7QFVYCyNR25LKbZ1SmiFt6HbT+i4BcxwNEOqjsuaJEC3mmfVZ7DNC8cL
4oXUJQ1MsohCAmPQIVgNZWgYgsbdIsgFSNwsfHCKBH+XwojXoR1rfTVHtRL/amuu7kgUivjOltZX
T/9QcK33Mpx9JmJsDTNTF51wWxFc+fIBMPlzaIedWzzjM8dTHAEBDhzqTGOQviZpU59OETNBLiZx
UtyO70ik9pV55CIjdyFdaM+6g4/CUzc9nts826EPyANZA4gXlEJu09a/OBvsk0ArYM4prLmCDwY1
NgoMZ1ni2Wfj5UwkhAxIst4wlWMroYDHUxGqDY8mtBSv8M70WUnzR274kfm5FfJdOU384b563e9R
F2Eq4GbXebBPp0cX1Mlh1LUm9fNZDYHxWTzonuBibjRO51LhQAjJqSUhObpozPb9ske/eJ+g1U0p
fuTGH4DobjNhpWDwhDugjXauwG1FvgjvpJvc8Cp8ImhkkirPRWV0RjEe2VQ2A+vKrjzwwJsamH/u
Y5HgeOgfP3mKCdLN5oAb0FaggMzhIXajNxzQ/A+EIK1wRf2W0vWM+t9kgKWYwTQu3iKr/S7LASYN
TEiJboT3kRVAkqUYidSvcbIuxHn9dRmRFAIPtA9uC+a4kXj4eCCKijq4Sa3QQgPxqTfSJbh9Ojmg
9OGCz+o1HjP2aQF3unoOt8d1xgQ1YFGuIhjdeMROGqJIqPyTy+wy4w5PDqxB80RVVubOqOhibskV
7MKWfWxFuZ4ML5baJqUx0ZIN8Ds+7QZ3NFOXMpkmsE+DEJ/Ill7eKMOIDUEH8I2AoEyig6/KyKbw
c0ijM5TdQr/eI7s/loGy6nw68qinAQ42ZVJMoucFfm/kC1JrVjMO7Fnt5R/JKbSqblaP0u1o1g3Y
u8zYHEygG5+Z4oVNgr4cWsJco2JmiMurTc5uC3bsF7Rd8M7C8YSnvC4G/gdSsTJdccYWeVEyYfLU
N97roTKlFS9zqsyyabhpOBtF6+ZnlgDxFC+IYEwpIkDwNIS10uaTpEnRG62RdQwXNyBwZELNvFfo
B2lkwiKyKFVXFuLKVo1hbm6U8UaF4v+mkQgNKHGmK5EjNqZCga0FTZsTIQr9w3nDEoXatVHMyB7Y
//XNwN2bULH5pzdnE3wSAYuy7H+FFCpAGrxnVbdoaIsgokW56+yiP0BaEZBYvOtzlCkR0SNLhWJ7
toIhoDlLOeQZChtysiiip74KUIoGat4b5BVd+MUr4IMzahrcCRZz2ysxlwSVpjHewXDh9BDZn4rh
IuFm5cVTHkj2Vca0OiydduQpyA4K2ad+OEPMM89MXpBIygV13mJcCTzhBR8qGcAC1cbQVS1Ui+E1
4eeE6rbbPz0BFjOHusohZkM6rlDBpmqwoL2DPBkq9WcWIJr+dXi1BtDnoLdY9QdDSe5V8WFlR+Y5
Q6+JggNxI70dRA6ZiVCPRctNGROVXF3k93RsGUuJv/AOcwWpkgOby+uNHBNh621u4iVkJavIwRnM
Dd5h06GqKIzeRBU/2CvFxjPxz2mGSDaR6M3cyqY2HWnoh4+sNe0tK1zA12EikObuqeEaI1jyc6yM
d80UzXsaocImnAD1pdZdmlznyYuVzQCnLrisSNLS7aJw//6MbqpHimiFT5+QWawGiKaJFiNFHEJk
1Qztweb6TNRhRxabZS82+tJ4OqbFCG0A1mSBSG43FoGkjTV74KRv57ehzys5UhX0kX3SRh+D7LlD
uBTly+EMxlf/POG6t1ranRFvyV6yVdXEs+PHjVoYEHsDlxWqFHCj/APdKENYQrGzxDkAzZm076N2
ZIMtFDfoKFBGtAMnmbUIzYAO4UxjfYLbIzYeWnup6Ws0AQ0QAqTy5hXz4GZUr/EHhEk+ukwO5aZ4
5eTp7GzTL8ihJz+jTcINDt3apuSzT0SvoXl0+gA98KUO7CvIc7PeySXQ7KF1a0F9FJ13rGMvUCwR
/RrWSwQmzVLXChYfbKeZryJUSh5RjPyTO8DHZJG8NSKWBfr50IXXt/gCgz62lMDFfRjKcla9KkMf
LyOespyPiOhDnlGHC2MMPjjgRdXULwaCAAKaABP8dE5Ya9+s67NWzgcqpwYaF3o8CZHuWIABNOBN
NbojeIqyPd6cOJ8jW2an5ew0LQ70RQ+6rU0526hFtzYVp4nmnZdnq/wURJMgIJsRf1H96LflZNvR
r0QZ7UV6vrh04awWxQMEMzBIR9zfOX2INhZ2puBI1NwUT9FcILrnfvM3gFSuS6sylRUt2K8B55V9
fabkQCZgsTqN0kFY9AaAFQ2dziOCswEGLznRoGRkM6YqT9JNuqOlg+SkANL/CScJSTT5BcheUBLW
NZwer5Kv7OlBqe6FTYlmuaH5WOGC0MEl1cbqwgtfdGtkHm2kzUZG4IweFGv+liUgKEZeq9Ksl745
7X9UOpISafpI1dJ11lN0q/WZfOzE7l8i9z2cIcZs/TsrkX6XVoDjUFiBBiQjZHcfgiPicGR5XbP1
hWmdImA3w5hinJdoAAO/TvTVEbWBGr3nFh3sYSzSxdupCeMCeTgYXvwTjphyS2wySMG/Vg96BuLf
0pgR4lUjlP4UTVfuKjBKcC6EqIyzdTxybzBzW8nJLziYDr7SMF5CTwhJaxqWWKTYovCg5PENjLjP
2UaUzkAtAVTW7wuQIyz1RmIsp+sz+NsMRXOs1SenUJ7xWo7ZaZme212PIw/gh+QX0Fxm2+HElqDv
U+IRrwTzTie2pg4RqGc7wf3gyhvkZ/6lYtOE9ZsII+vcBAaIqWl3xaU+nKfaNhWfLu1uBCU6FSA0
RUjAaRO9y81OlPxCtW+a5iMiE2KGHsCnrYGuFhmW5WYXHTBKmAY1rP3rRDupq+sIxu2bVkI/EEvv
Igjumec407uLG/Z35Isno2Fu5ilVi6p+NLv+9vp6kca+ACkwq++ymOIqZlmSSek6iFYCss9CNrlW
L4r8HBec0INJhrKgfh3j3zGMpHXvOUMseCbTuEBcksxLNBY0NyzetAJ36fODDvB3Dnz/ev+8u7vm
3/U2kENZ5+5ydBJvspWnWyAemKqUBKKKPB+en6MEkQIgsLzC4vb277X3DfP8dX0R/D5YW01AxfJn
+UOIjyWK3lcWe+5RzDIgK8U07k/zhE5X0letmud+8WsFEjZvbeDEVA+ieXkVHuw6fSH914301Ey0
fntxn7taWkgt7dhKSbqWAJWF5RUgvNmP+ll9MOSPLnS3nDtRreNreU7XbG1FNO7NKOP0rUse8V6U
O+xvX/6Q8PuQYBioGkT1u8pSU19RrhgGybptSWDQeEDF1RBE53Rcl8GW2RflCBeZ8qDXFtaRbbtY
4sVGL2ow4MCjya+69XM2mNyELfLKAJkH7ZQ+ZZHzYq6erM3E4aQavA3RkUAHP5RQqWh39cUhzaQ7
cULxq3zwjr4Fge5eksTRgMqkDrBV/kYJ/HE05PkNRVxRjtd98kjIJItECKiteKVi38BfBG9Is2sv
uK906J0b+vtteUEqj65YY52D2fFTgvqNyQWdHtGScuPmX05mN+9xsWQK8+KT/Chpp2hOZu1UXKUc
4fS5KocoVSO9cgS6w/Vna9f07caBmxNLGjgR3YzTNAMnL9RuvVOIVIB6DxKLEqiYO1fr5kr4Wmic
o1ytIV8nu35nUlOSiZZgXEIjrqxLs8F1hWP9wQL7S30J6bORJPbaDzK6jz8XWHrr4i5qL6f15Xwo
Tk8lzyEglZEA/UI4AaX+swU3uqmujnKkQXflMVOzu46vtZM1j97f7zUmC5qgI/pCO4Na+s97iQN2
AaHt0nUi7zg+2GiulXcKgLwgHXh9/veTq395ckVCIpZlAKRUut9aSqUMULuXIq5G6pi/452811FO
iE2KO/p7M1cnRWEU8xYWh41yMajSinNski3TFz0lAjSFz2Z7m9wKk9ec9qbelj86YPaEYDu6ujk0
nQpDakRZrBzpIaPxz5IRbEgsBTxB4Ati1qyhR3bqMegh+cjb+Zms7t+PqfxlPwFED8VNETifAdH+
HNRGaGK8PLNoDf7Cy2C5a6toF08H4DKUlbyoxiReCCFSP1s1VMcaklCMj2Y9xG9AHpS/NY2BzUP8
rE3bMTbUx/11c9sNx/m82oQeBhfe0X5U9Zb+sjcpQMNHMuwOJNT0/vd/LOSTVJ3SSy0goVjYhbwa
pEckKwgb0LOqx0l/0rDLFFd4V1cjxynrAtWEJrTwEcCMHBQA7GkI6eRvR0QetQddKPHvd9fryqAX
2BNBft6dUl5qlPa7aK2OXLboDr/32g2SHfJ7rWAPo9mIOxwS8f37Vcr9v3u3vUETBLTbE09GwndB
+89RYXkcs7CN1q0TLutNNk0+FVhKX928fo7oWn6ib0PVZoplFf4fuAeso5AeLUHYISpm+if4MViv
CRk9iLGKLvyjzeQvkTKSJ+g69HRdStZ3AzOi91UctWO4htiBaTDWSxls3FVJce5ypVhMKq14lCf/
PS5/CxK4rM40R/BH/bVvCEmWkg8ErGQVsxGDfUNKT86pWoxOOzxirWs+P6IXsEFBCpY4hoBJP3vg
gPz7Pu6Ay/2BSoIAj1OUZZSv7wPxqLuG5RnvOEzn8O6q+6lxQZZUf81HIEWv0054cMG/PviQ1h5N
a1TmAEv/nIgXQRGOWisH65hNMseGox5lE/2K2TaynZnyik+J2VYUelVQDXFPLTom7XOQQtqJdT8o
bu6/R0D8NQEUaC7QtXkbyDgg4vDzhjJdKm842wbrK9kAPNrLnNghUd1cyaxpSRhRPxqCX4PeX5HQ
HwcGTjAw4z+vKKvXqA3SNFh3Ekrqqw6VttEznncnnN3IEbQOuRzYzIOxXGzTRjPkDp4kOZpSfFLK
uFFyacLNg1H4tT/c3VN/8vyxToWTcru0KvekIKAkyK5A+S4GJCi+rjN5XNTQIal1jVb/vuyvjf7u
qndjHxy7bHDC+nldImc1sNiJiDdOj/r9f7sKqZ4IW5kFThf+57NlUXqU6pJnkyvEyTj72itWJbZ+
FR9klr/zWp7njyt9p+V/jKLEAObNMArWl9u8SDTj3AtwrGWxQ953frvMcVdAKi2inlUrD2KDe7qL
OkRuEm0wmZOH/wn3dJdIpsqQhclxxdrixNGruYSn10UhSoZ7ep0E1Gk4cNQUzyO3TXIkPJBEuDw6
aPrg68eGf3cbd4PdqsM2z8PouDrXkV1X40vySpxxru1qQHOyfNNRDaZQViMektkPJ5T04PL3FhPJ
TYmrvGEU8gtFnwzxPNwtRWcQ1mbdF4Wv+zzaxJisqmrhd918RByUXTgJq+UFggK9qZEfZNszPNhS
fBl24phA7sGk78OXH0MEi0WSBLiYGrAdpEJ/zsdRU2inS5Q022gnv3d25NUIbfLeqMD6nSvTL6+n
PcQIVTCrnFwmwlIHlDA0azoC2jSgSHexAXgZ9LtBaUVuPVbd0UZfgUWXXW3Rw/zDhWKh2+TnM6TK
5hRguUbmioRF1G2VOSWIbgVHx//3k/1ub9492d1hmuYYEuXFqdkqs4pWDmRTbXZbaGb2pI3rfbdW
XIH4DfHMAxYF733zT1zI/oDWRzSrhzRz3m7WG/YcXuSjKQ9b4zQb7ADQizgrB7Zk39zTVLbkSbfM
bbpoICbQY7Yh5/Pn1oR9UHmdAacDZsfNHs2hUS+kRex13mCjOIPdcH180l0Mxp9PaF1s4MKs/z0A
ZCAP3m0/P//YAUo5rvRhEzZblOZ7z97Yg3vPKNTvEn2a6ehl+FRP1Xd5cdye7dtyotnKPHeg4JiO
hdqkjXjcohvXVu4Am+wdD06v6Q5NLWOizPIpAmxOs0O5fab4Oo3T0zy00GFD18TWcaIC5CbPAx/q
y1ieq2BJOtAh0RQS9jyZoVcxkefyPH5W59IGv6gn2ZVpAOuH4El0Rx8Bgsu3FVyPZJ7NIgd6B6V+
QrPZpadfTOWVsqBnAJ0BMsNEHlMOHw9XMPud0byDt9FN6CvONFt8MKeGv1b03Zy6SwaCdpAlQRo3
286d5O/qItglU4dewuwC6D01GJUKtKY8GZENEF5aKBXOoy3uYCdXWKCc4ItzpFxnEtMFIzdX8DeU
lwHpBMvcyybIbnqjaToVnG6ZzAdb5Ylq+2BFloMRAOV0Eii0ZjaU2LX1YHpbSLPgS/Rzpz3cQBz9
e/bck29VmIpsDIQixAZEJN/Amj8mTyJdM8KFgO6XjbDSroUOEC6O0+NGdlEm9ZQPHsbtprlzc0pT
H48D62wDELDodrjDB4Hx7520vxlZEdinCFB18S4i6E5afG3QGNneFhFMV9lDjBhy3WWS2+panYVz
barORJwnRVuYt0uGqV2Uh3+PyL2c8n8j8sdN3AUISnRUKvE4rLftfvCUfh2RPTZui8v7ZTpcpDua
hShFDN+HTuQuVSBS7QoeNUoMC2h+S3GurwYvPUEpm6lmPVb2whSAWPoglFd+R5B3I3V35KVFUCET
y5ovv0EaxQwh8NnFH8BEo2tMqqq51r51WKxT8kELprILt256mqnz1AXz5FjCWptppjrDA3A8dAC2
uspKG8dPt3U0uwGCakzBVWbCy2iL4MtohYEamtHQiubhk7oOTflJmYlPNfCQFCLCZYpF9uoMfeHq
neatpXraEvWIcTQ+uwonAw60+URfhc5pAh1uXk4ioMf5HDE9M5ihkXC4eOU2XdDpm7fjyKyni3wi
gZXVprTt3Xh32cFzgmagOY3fYfeeesfxiNvGz5K2cgNkDxG6RTkJxpeJ4gd+MtfHtMiccJ1O2Tcg
nPVI5bNL0j4PD/g4TsuNZNNzsNtVMD0uA1uH3DdaAlPn6GuWHHmwD2UrWFEeX0kOuGgferw1WgSL
4zqxIVfSmz5OAcotq1nydHtLP3NIYi76jHNxpZoahhDARTb0ICFaSAd5hTyTG84Hs84bjlE5CqbS
QtgXbAHVPjCHECvQYnRQFHM5gfyRV8/ilboErAO0KHgSJs0knrbgNcZea2fzeAyreINqvhs8SWwS
yjxiixo+RTvdq8bs6t0KMPNCm0vrcl/uR7Ohn2+n88g/ep2j0KvnaJpF06Hbl9WqaWBxOMyuPfYC
jpi4lFYc3YvbswpgkTzANHe3JUfbWzwbTAqGzel67MKsncDCtAc+0IknGHcQEqRVYtcuXbLqTT0M
Nuc3Le5t1XH3qZ9zT1ie/G6hrhhJH03dSctnAfGMldmRI7vcJ71YajhuJjndMG2u+xCkOJI7hkUy
oEdZqTNEKyV2ciiVy8IyBwAA6NTZwBFP/ZnAoDcTbR668banBS+JPKD/0Yn00Axql/KDDOZe9q7f
KnQSSkxqIAgrunAXe5SBfE0Gt6rawi2Z53icYQdD31gysk267oOGeIEUExjE1mcbcW7ekbmLoCje
i85xIk2Y6pwRSLa5PYwBMAxgfp1/YExfflxsEFFE1OJLfrB7fJfs7oJB0Hy9ppnAzk9z8GfA0HUJ
GiZqUW0purmNDdt1gVzYPn3N/UU/vD0JQeS0Fce3r3MKsB9cFzMkBsZTujJMhEfVt+906NcdwWNG
YJcq4y/4ZtFq0qmr82qLN68hUv6bFKubN1zLM9VVzRt0xZ7GP51cxu28ePr3hv+3+Akfkv9f/D6D
qkLt3JbCudr2QB4apeNqrb0KzCzgaCYMWtRJzOfCVwjPMU5lNVJqvvbovhEOUVjx5O6DFPVejem/
eYWAAIJ4SMxALfz5gq5SeE7LM3c0goxg356LTzAohF0WQTjckaH5CjN1C9Q2sCx1CuiK9r+lmPv6
bPLD6yR7hJH+3dztZ/qQNG9Ii1cADPrzjpRS5LhRsmoLuMmv/XB/frnoQAjKt9vz+aV4ufnAkGpD
AhFZz4TneMtWxb7Mr1biVHZoccygqDuIaa4wTrcoB0+kHp28qBTjuEzNdW1S8oUXgUAOwrTBRnQV
ntMdEEGGIGwyU53nk/w5As5SukBV7G3fr7+4qWVDs+Avx0Y5C57UZTgbHLpnsGDm8IC0Tu974/bk
FZznHRzMzF2ypcCHeQ7SGOlCKg3pmfa9kRjz2G4ATKGS3x/zADuLixW/PKpOan+JLWn/ikgdK5TC
6GT+HMlabXQSwBL+sH06eQqSELJ5/YqAdIxAOFo06+XAPXZ2dfIytKRxoSbY9rBqjffHXQ3BdZy6
4K2mqHqCvgIxE3wGKJHczJEOMKWEXPGU7uPdEWxLhADyHv1NaDrQb2Yy/L6TMXKa2tBqgAgKfy1F
mgBxVA/K0OeA0O7fS0v7VeJh2vz5sHcTeSDfjudBWZXbdhGGVvseTgdYUcoVUPhsWYDw8nFQt7Tt
aZf5wQRp5dRM10NHnSD4gMbtaCkjMj/DVYO8eKsL9mB3c1XqGcZlN1yB4BEhKiDEBtsEbMryghPD
sqcu3WbSM34XxXP6LLwQJVLM0r36XfdyACQPDoHf1cW7Z7xLFkIt6vJAK2BVO62FooARP9WTyC0O
gFlA41UQyq/P4vLfIyurTJP7HRO7DxSd0AmWaLj+nEZSWJ2uqMOXW5QpPNpr5m2Sbuu3kRVtFesT
IxlTOHyqMDdfFXLR0Zxl4XBGgkMK3XRSgOapAKdeJ8IDJPbvflE/HENRhX3SS3rfVxrjQrzo8DrK
bQ2cFy18DPpeWi9/VkDWLUENjgs3dgZzkXc61zYVWJwYl/MxHVUF6OSyez96A3MjwvcDeOYJH/hs
GSkMJ9UPHODTbgeU+mTpS/VwPo+H1Wx0muEdCt4YYhEdwc7ifWOwkD6os31zZn4N+B/PdbcDVmVA
nenGa64rY1Caw9JU0f5cXF9Zoi/STtxUL9kieNEOKoRalFWg3WDqdCjehYVOedMvrM4RLI2XcVwj
GoCgkXX7aqY1DD3hGYAa25KlrEGP/XuiDP86Uf6477t0RoLwrV5vV8JrCMnXXalz0xdfMa+z+u2M
ukUIotPNlsA32ulpAgYUeKZqVo0xnLeGOlEnwcvRyibiqmGXzD9LM1hK78ku8MV116AxYWZe4aDw
b4G5Gmts+ycH74uVRjAP1/qp6mVvSGRj9zgv3m6HHulLq/6zpRGDhsXybKdfag8aRroNo52gfPD8
fwktyCcpmoxo7KGUdB/s3JAQ0k7DsNwGXwGsjaM9ukD3WODvMKkys9T7lnw9hrZ8KFeXmW5pD/ZA
5fceyA30xDkVFU9YZ3cvIM+iJEpOcbWVDX1xsaT5BXbc4jomYzqb2NLB4DhO3zWcriDLcbCh7YD2
1juiTt4ZngIo2b5m9TTcDEBCg1R2Eze00ZXgNPv3VLknLhN29Gq3MtTl/qDHVOjnniJf9aOUq4OC
o0ldtI5AcnUBGpzaaNiV/cbmfNJ+Nz4prlnt2+lTN8lerADrD8P+jB19QhplAtOlYjYA2gq9ctxN
VOqL8erKsxSgCRYYhcrLGyKGD/ad77bRz/WpUDvAQpVu6Aju211GfBPj9nYcHNH7hCeJCRpCBgIQ
9c6VUKMGIj0KAd1iQzKJXobonExSxPka4+adVkf/+KEdAqpWAvq9Q7dXVLXabeMRPhRvUBGx61oC
EGwmfczQ+Clp1yOF098EFsb+j9v/NfaDUgnymLFHi/Sb5002VQF+Z1nuIa16iWlhOeOcI9D/Q0d8
vhqyTojFAWolzl5AJyf18qfQglEK5lDZIAZg3/weHfw5ZFIRWE2bPnANAOtyWBjV6sy6HtqFQwxB
mDAErj2KbVdYDnbS09XqCWEZdDCQYs8C4npPfZx7dk4LBDYAn52QURj6D/bYvyQmDAIQG4ziWS8A
qn5OwObYjqBJSsW2GbMuaPkDexZ60vnQh6dixctokr702GZYc3bPpa0pSld+bZdjhRpiO79sPx6s
if70/jWt/rilu9NdUMI6k2uVrlhPeEXI0ngre5KfXR44Rm0g1zhqARoAfZza6J85u+MqfQUGa9be
cZq8RVOsaS24e/K8Q2GLib8RV90eN0f/uAj+R9iZNSmKdW37FxEBoiCnzIM4D6knhJmmIgo4C/76
79rZb8STaeWXHlRHd1dVirDZe6173UNfUF13rhFMjgGKuTgNMdOFZ/PqxorF/++3MBDICVsw/vnz
xt7OW+l0vd7Et2hYypd4na6B9v0RQCH3tmxEHL5Q5VE5w/X20tGs6MJiQk5+8WDw6n1oigC6B28N
3/2Mb1MZvbS6+xfHFk//fxf59PSNC3PRquIi79bdkcyxjobAmJ2CS0BNiJw4YIwGiWrSij4f1ux0
tK6dfF6PSvse7DjEfLxrTBQpBQYFd/Qs8vDvpfDrScKwVvT7Mnxa7WmGmlz02/6gns6UXLx6FuYd
VkT+sXW0P8hQh2uvIi6BLwxg8vcnE0P92/P79tFPxUdaPJr3/ZZbA4iHVQRuAx8YeY5JWjwDr/RS
u5DNHkbcZ00olVBqYVDWDIkfcOghl7JlmMZ7eqV3uPn8r1jp1JOt0096NLtY0+Bc6ldB4ban2LQO
SGlkY2mSwHxkJRwcwr+wQSBOuLTykPmaKS08TBK2aGFwPuvvR8Xo+IklLJDBUDIbU8jWwmwrPOJC
5gMF9rZ7Ux1V/XwG13nC3IuyGF8U+NaJbk6FNoWsTfxxcMrlqSOACqEiRFcrfriwx5Ca1E7aF74Q
G/9BSYkzbg+NVOdhGx9nOPxxhYZK78DfNWVMlwgMdhh+hMKmrRVIKJqKYPFeBWPSKQdIsobZ0SHG
wUzmbiPcdk8BlRcFi2az9E1SiBF97KLjBNrS4YEOkMwzMJKLe3EfNhkQdhneBNWtnmpWFTRRz+zA
W3cORwjKBSy1pNk1zh30JshKodZ3VoCawzOqKiwriMpAWKzA/0Yij/kL/asQNx3olfF1OY2w3xJI
7Y7An52zaGITsnEWFSYUWPnvOy1zP2nZQLYY4SVzSCyIV8AhJiWAEjR3BjLFrGmySU86OWYV1Uw4
RQhL8NyW9uZ8F5+iFAtheP92H6HFh8Be8wncYRv2H1LiNgXdnJwtyu3ZPmryN+zT587NsNbPsbTT
D8DZsnDb6qaODEkLxY9ZvW/DjfPZOYT78OBln0x1rMnWlaH1GSGK7SouyF4Mb56+PKBOoom3chfN
QHBia0EstBC7d92BvDe6QR5cZgB46aIR3fHQAuRc8MEOnjJOvjU3Qflm4LtsDmV68z7FMkoy2sBJ
NjlgaOGccVIQzgsABubdHpXuUmgJPtjOPLpos7tDmBBewOsN0Daja1gzANkB18JHJnhUHLiydNFN
QGsT/xGR1vZWrBlmArGEmyADqqbcgb/uACojgwBdKBCKhdyuNSmtCEOwuLCPmI8BEPFgm/Ggy17u
1L0jN53qjuwq1I/r0bET7i1CJglOGbdhCk6yEEuxAGT7o5jSxPcS8+jO22gFhMO893AyX0cL5ePr
eWNExhS1jBTWVIIgDJ520EBmTNHtHWuR1QXnGAcLoW9QP6aYo3F/S7N8Y0CLW0+xbpu4LMx3Hr5A
xVrbYRHUCq/BY7FzV3jFOllmvg0uAzzPBhA+9vFuJNSA4F1+PeQVsPWvXPhTwIy/4aCua/oYiSH7
5rpw+sh71xT5HaJNBFGVjVZy45JOMVDJy2WFLdCa8W7efQR476hjuBtYdfFoOM3f6mBnl7YAeadJ
fJ4exmk/WuUu3uH+jqwQG6Wtl7RNXMX42eIHt6mJNZxvaGJTpJMoq8w7QrEu8jP++LUHlmOKs27/
IZloswr81VNz77UIkjfs6Yvt+deD69vu/FTht9SKsfvmcgYGJjTUTthMpsbovi7gcgF+US67VXSe
YHXM1x2yc9gSYjtjY9JWkQJ5iAildBkU8vrvzdmWITxZtQ681mwpu2SQmutW/2AjxbUHDdJcpVDY
r2R8bZQ4A829DE6TnAOvcv1XE7l/GR6iLP321Z6qal3J02J75syjCpuqDXOMYxCAO2jkcjc+hTTi
7GF/386vjuyfYkXHb7cpEw6PpezPYuWEdsbIWhkB4YxX9yDpl5uVPLzjoBxs2cRzrz+f4Y5+xPLN
nSWm3HlU5mFYj9lwyE6/TXYflwUZSLjM/X1hjX9baXEz/ndhTzej2LeSu1HuRBV1uxEgZSYhruNQ
b602jxZQDs/i8Ng/uljv0PlA+dyYeIZOw8cLPFYX9doft+gZss5226t6LLlFKiYVd07T3m7aeqvw
woRfKzrLkCQil3LVfWeUjFzyFhXuuGG9t6KH/3l1d/god0Bj2rbH6KF0rXxVjve4eOUrjgzKBwLV
h7Zsds0jrjUVvjRZJLxoRGV2pyk9IDqkzCAdGKuLV/D3P/HgX43otxv9xXv9PpQ+Pw5S85yLVbfr
cvAhmYSQGag43uBqdZ6WMPDXRk99e7zxrd3H261DTYYamBPGnLIFMpN/vEuU4JuJhEXrpJ5z3CqB
PlaDu7WAny/3ke/aYmsZFbMUkPFi36Cit4MjbvoXnbDom1W7nGWY0KAVFkdMA/aBaMoLTxsLX5+l
HDHSFypAYZi2IdesjY8NgyhUX1nY9g+o+nGdRLTbdiSflDP8cQCXSSEyK1cI0Q364ws3n53pGl1f
4B6/AIQQwzCHRnIE9KE/LxGlTO67TGNTShYUYBqztujAqI5+LoT0w7S24ajvDQf8Bh8jxJHYjxRW
g4PigNicZLWW2eZcYehPe4I7pj6/ghq+cnL7BQ3nKlVQGeYcCkjUU00t7Xf6saHxSp2RFOBmWZgN
dnOM6imiDoPN8vJBkhdAG/JZFXzMa9ITIAD6PA7IBmQ8Bg0jI1KygtfJdgpSMj/U1pmusTf7yPfW
6WQSXMvAgHN/kGBXG8A4rxnTVyFSvBLpMvYM/sbGqMWywoyVpgYgFH/vG4r8GwTUVIgREqIYRlxP
wMqmpZ33B50skotr9PbjB5Oki8MWwmt0nWJta99x+jPMGCe4/3yo0OrLzibC44xOk+pMM1O8aO5L
BBnJGi/nGsvx4SN1dNd4ozr8skTjSboFnuAAp7K4S6QS1Zgk7peX2uy0e2c+lJ4Zc1ivGMoNkQ4h
u+R0OMnohu3MwyJ5s+1u+6fpZlVNtysZITYGmzn64JM1eawp445Qv1LfciZZRC5q4/3yWU3kMajO
CyCKhKVf9rem0sR1WRbCA+Npp030+7VZ5vpp0sB06xbEwuAtw/MgmadWQsuS9Q9j2kKn4ng13HuM
042wyWV2XsZ0O0HKMFuMNnnVsNoRAR7Ez1NMiFCPNGAZ4Rmx95IYUSy10k2MPdN+Yp28Pe4TUm/j
E7wYY5JovtPeeVjudJPxJt7E6hBdra2HeZARQp/hZqYw2y5hqcjugdE+rl1Rwh6SmULFWoQbOBOE
JA8UXxpuvQc//sjgdx/uB3ggwCW4eIpDuHt47CAzBvC+oZGm1qHykv2bByfYKYH5zoy+C/Zgegwo
aZi7Myw+Mfy++lsGslms437BBtLsSvZHhQtbjgvb9QWE8Av+jZEUs1lskuDmNJ9Z9Y0k219bDY6c
LDD84xcwKTwMsJ9hMCuZ7xQ1oiW8kheN9A4inaWG2ZL6kE3kDkhY2seOiqedsJ+7Axin/qSOlLnR
waFg/PcL15DF+ng+H79f7BOUsNNSrb3fs60oo5ZZr/d93VTc2kEsHmQ9IoTnege3DXq/PFbf33Sb
jtmKcSwNVT+19zx09CamBPshMqjUTgEU/U7arzopCLWT+6rLDm63zFU9u9AqUgRJ/Moh3uD4YCpj
Y4bzgYfXgKVQo6CEu0GDw2zZw1+TdYApF259itNh0AGgYRHsgpgZ987TOwYyY2z+rYc/vGJKcfdJ
AwYoGgrbOYa7NFNM71CO2jVNrMvBsjIo8rNwP8k5m6LJDBJagY3NOy4GKuobWpayI9zmSH3JLFyq
aHNU69yvAc+agVjYB/zLQQU8dkjv1EV+bVUhgv/BULNpkfi+Pby846ab28xG6W2IDKHcfttEOpp7
MW6tvTUZCEIsjx8nV4wTi7Xv4EthrWjxoxOTVLqWNfSes6+KcF4GNEQzzv5+5r/Qtn6uzyeg7qFW
9aHVZn3m01MHU2GKgHNX8XtA1UE5BI6jreUWVqa37Rs4X0keXAta0jNAZ3fvD/bB4HozZbaJjfvy
MBYf/u96bCO8QPurYFLF738raG6JfNheW8mJDuG+Fn2auYv0t8e4xLUcC3Kqta2TWtfuMazMmQ6h
9hJeEd0feak7zc55vPcTmNQDgZ2/UqP8WiggyEC0ybCu/Z/n+7dra+9atyS9tE8TtXfZmvpH2T2S
hMTyxcOwmFZ4YTURPGHliTVYBr+VKBY8DWGB4NeXssfi7QTrt4m5Sub9/Ux/4UEI87r/XdoT7JVV
ibrVG+IYiGV8u8RC5U5NdpN2IM8v4X6awMmiibXqKMHEpaTe2nvHiDmvW0ZH/xVC+ZwD/1WXfr+e
p87kcS6yepdyq67rOmwMtAXkz4BzYJ6N05tpjEgbnqUd5WM/3voiwrD0dvEZa0iG+zGgu7fxKM1x
zQUvcBO28yKCvYRXus5WjwcRluUMwfhTiZuMlPDMaUwOU2czboVKmPQkrwjTRRuGFoBKIGGs+/ft
/hJk/bNKv93up1M3K/fKdbP5Wgltpx1vl8KPOFlA7gsO5INjsRFijITxnIHJZcvBJIXxATaX9i5Y
AnHwhkEc2nq41P2fI8zF32LCgJElhQbxw9QXe6fBJOhlwSBu/B9Xrj0VWOdDpaonceVKT2JvBmjH
hYe4X6iPwnb/4GsdPb4HYMQvluh/tgb/fDRVNuprcFsIOz9f7bRI9Ny4bM4w60ksCIo55i1XGfz0
4LZDuC92r9VBdmS85d1bB++aUdbTAiKgTDIPoV2Wg8voUwOLI1nA31mH9513XtwnG1gebKmckpwG
b+rwFpaEIMD8a34oTtWFZecsBa+lDO4fF4d92hdnrOzjgJSZxRIjFk+Cspcw+pJGeEyxu/c2tFKG
TfyP0yAjGW8TILhH3Jxd/dXJugyUI4jCwZon7hKbbOyA4D21xEJ7UUlov9B8ea1h+CJ+UxCWflV/
33ac+1G6bYkBOk0YoPBydMvPKxKEli+MkDaD8vNMHMJugG6ltwtb0WF0cHd4pjRx8uPUcXU369Pb
hkytIYqc+ZtK1HJvpHQabgvMuiQ5SomgtWIDc6OmOuOGA0w/hKtqPzo6NXLTwesVXBVhMdgtKKIn
m+vSjM/gsixOlmuXEstu8yPi7bAglUKloz7zeVSTPLkmux41KNZRePuEHI/8iYKq8tQR15GEZET6
jIacpHsD/Hn4LR9EN6yiLX/r0Mk8mbwMLcagiagMOEbMttr4lR14sRJPC4VxPH5sDAFPcHdzKPdk
Y8A8F9N7zGHIvtg5uB9hnCR8zvZBSgXKrM/W1odAgRFLHllwiiQcpxUXqiSE2018R5uAC1Fw9fFs
6s80dqQqyj0RT6F3Qe7hI26sHKdvvO9szBBprAQN8Oa0cVGS8HaW4OzCvppoARZ+3SISVrUZv3Lq
gj2EEpYYFRBMF7ZdqVPTWJGsbErB1a57xqSmQMUPTLjBMiLBfIyfqvUN5+SoEHMxmMEm3JhLAXZV
ALltgFxGyyCvMm5QTB04aEj54ry++BI3QIGXDlZOCjZPbi4I4sEwhVS2DUHRQrLrsJ7c9vaYEQtQ
MQvxo6zt7UKifErBe2UfexxvFxLm4e3YiCun3TuBaF14fQTSmFBt63Y9TJH7iieD3oDqibfxgX0x
UInq3OK8xzzY6CN5ZhdPgMQ2uFjpfACWQFAEdab0Eq5yyxsuwHcMNdvgvxhs0o1wAzw846wSaptm
Cj/6uy14xJWPpYxDiggAoiFuOgLjrXOIDG6aPjQ4bhvcVG6pnWNsRMSkeTLnOSg8XkkcycIhSQUb
xc6JPNwUXKMVaA4R8h3J5b9ZrBc3DbcuUStQtHlGVD21mwnYPABs7iSuSotziBpBKz67Fz9hX9cd
uNjembKOjajytGgvaMNUlDUTgcKxsATymhEBS0HJuVaGjDXwTNoF8tu1g1CDCgbfb1YJ7jrc0gzk
EsTDyugBSAfhqW85UbgyHBaZRTC4UXmZDogKtsBMi0VbNEKeQNI0LNMrF3nmQlAKc193RTvHMkL7
HqHDtzXmPhoUNqB9FoNAqxCeIM5RxBLoDfYx8BFrKQ0TR9geXgJgHaIC8h4RIe7dHFxI1WTtbelT
TuhTxNcUjRdrBwsgAxc4bchQA+4xAdPIfZJuOWt2292rD6kK71eJ33/FB/iPl/LPufJtk3wqGXeP
2zW73FocaW9pX+wgN/j7+lsSnodCiaC/Sb16Wi7Tfh4eRruB7u9Hia/1QI79NrsMfzYqRrde692I
9Peid5yQ3KLM8sGht1ukOGiJMJsYoKc1IDwBX9cltHvzE6kDY3bVdZGr5d2cfqgc5PFJhIpAxOzh
iBoAjUEiz0JYAHbZkZxNjMbJvHVTn5kPdGvcYmDdV6E+qfubzm265/82eJFV2PkIPKN70CBa5Rht
XSVIYuKc/YdDHExQ2ywAs8EqUzFzB230aHDMg//Jy0NIoNpFHUB7nDkZg1YGfUzlWkHBy5TwlHgG
yIAUAe8zUtO6GbqZlOmJqFBO7DNnu+gmDmaDgnbOJskWC5C5x4BzH2vDGhWPRqV29ThmPIlnnnkw
V2jOsU2P6AlcLNudhBQEGOnTO2/Pg5+I2I+FhuMZL3aKXMEI2s4Xpc7f9LShikGk1r0zRmkMyVQZ
+lCog5fyHVEB/7VKnhpd+dHane7tJjnNYQNXSQVhUjkh8dhnFnlDJsNqdsv4jPV7FV9iMeRi47Bq
QjFq/5Xj1D8ZGKI+xmoUn3UYRBAAn0mJp21+zQ91fZzIHp7pTCcxzt9Y6Qjrq84OC1VXOtgqSUKt
Xrvt6G9gx4B7/oN2s2u4m/AS5TuvTdIRrO9sSDkTpZiw4j3a10ZYvKCaZIbTrUfNt9tCG9eadays
48E9e6SN+Ee+cNCCcV9F7WDb0dzbEFYgrPqPE4CwBdaigqZhHuaz7c4AXDpy1N6z1aisQrTQUdlP
HdR7vtyRgiy69kAnoLwXlJTsyGMCeckI2LJJ4av3eSX5h8yxoO6WC2KvuveuMcrult4nm/Q+gjNf
zITxnUQQ9nvbh90mR3pwk8wrho8LdZWG9NomTmmswXL2eGUQ8oWPP60KmsxWU21rTRXS2VNNWpzr
W7ovq+Okog/XpulH08pGe0qeSPHuvAOPI4WjmMK3IDPh3HaNXu1fyi8d7/dLeIY8013O3rblEhpW
DlGAYbWN/ct5wO7UO46wvt30Wjrn64sWRhT6/35zCksM3nUZJurPanxzuuXni3I+TrBejJR3qMTC
ng5I2LxQfPgPLOlxS4SMjMskY3IhH5EcFqAGXrW8dfuZC93BSvwJLEYxxHm/adbts35faUwgDvjR
6quS9mJ69O8vyuKvRuH/f+lwBn9eet64NNJHdWGjHiMw89MRqx0u5uDWlytTMtzt4DBSCzMFhFnU
ma2+K2QqUZQgoDIRFjo6jipu8w1hErxTG0Ljh+FhrwY988RwOnVIjeA7FeA1wFdsmpsP3hCGVBr3
JwSygRrunJDzYhdoK2BEyGju7yp4MA0H9HoIVijJnDTKRw2irba9myfB0wDLxEJTIemkEWoL3t0G
u4vS//uxNv6R05P00tBUFeM2dhWcHH7em/shzbCMeBwnbUglTaexiS+XsHV2trtgP05OECilwf2N
EUCLLG1zs8EqyMRF5rzxbtQQ/QrYmn3+BeXwX5t9cVW4AbXwlMDIQX96YqdcaVb5/X6c3J3rstd0
wAm728VjtkW1cTQf3aTHi1bFGNzMRoXDJCmG8qoDOL+4O19+EU9LB+6gjp0E3miwu56wL73Oj4W8
1Q+TlP7mympxsw41EtRd8id9DGV9tfugcH9XosJPYAkehV3P/WFhBd3JJhhrUv5IASqy9W56hHeo
dQlW2VnYFJN0gqnisLHUPBLynIy9OiB0a0DhSQFfRZDdQUoJfLFZhzb+P+iEP7Ygq/CKea9a3XZw
A9QMBbKlIIsrhmeKaFyypQFkmAt1yW5QUZYUPRDyAX9fHxbddrRfHMLT8AEF/FOeYeFGuFEyAti8
ew9K6DyuYWHcvKQHsA4gThyKZxAIBkB2WbAOaBDSXmNOcJydTS+0MZcBPAitd/LOY+wkjSbF/h2u
BgUHU8DHTMTylYEyvWGVA3u0UZtpsK5tfC9jKm4GgQ8c9H2JGfsN5gGU4WnbOoSql/fJemF4WJiJ
czwyJTy6CEsiZW+dRyrWxJCSOsyvHkSCwUp6KyHUKtiAA6CWvYT6OScJJ6xIjh+lA/LIN72/F4b6
yxgF4jOprCxPpdF45sTmWuOYX+6XcmKMtt23m32ekNzFwIAL+MSYdpC9wYO1lO5+1lrso/37Ybbp
lP1LjPR4F2iw/JLhK5DpNzr092t6JrrqyfGo3ORzOXl0Ll82yfeYIEYiydtOAsp3gi1v7QYqSU60
eJMybtzNKsKudZD5Rh8hB/iXBx5GPZYH64zw+aiOdGSDw1MszV8JWH47xthwgDCEwK8BLfXnxqNe
scTanNJycghIMWCQXn5u8GWda2MC1Sf/2YG25n8/tq+z8fl1/v6hT6V/OzlcJFXlQxltfRpRTqmw
THaOpGNadF3mn+3xYX0hXGqut509jwqXHiSY739fhSo+5ekqEIXLeHoaKtY5X2Ew31CaVna7Kbvk
WEzak+oKMmKg4apz/HUZhLh1F7sHi/LdTvrtIO/AdIDP4zdHGPfq+AHcpgcahDpq+Jmv+X9f2S81
7/cLewb79HtVn/A1LCYSc45GkA4kmJh/f8S/rioUTzhIERGD6g1k7wl53pSnTL6pO7IqvCv2yf3q
Xcb2nX6kmGR+MWmtXnzeL+XSj897QpZ15VrJ6Ul8Ht6p6w3SR22MidxRd9KzJS3aHy3JbCW+/Mqv
8Re5TlMXuL/cbBK3iyngzwVens/6LVPSfCIPCAwmHgz0lOxCJshTiUnZdUh9qytUUM0wh5ro5J1C
N8k631qowEfanItkZv+mTk/88zrfjM+4THfZKXHhQ0ksrbQHU3UAHACAjU0oiuVj6g9v6+8b2PiX
m9OSNVH1McaQW8rX9/y2WpVELeVrKmWTfWe3lIcqIkVtAoMOChZUtoO9P4SbCRYdLbSEJtbUnQu1
XywVou6pqPbU1osl1P73kf68oqdHqtwT5V5vuaLjtL3eheg4mtbpY+unKJoka1cxLMXi8A6fz1iB
NHWuXai9Te/A/Amv/X1QEbgHe5z+HjxvlNh1X6ap8nbjHdRT1ZcnpVdzT708uDF5JjUqbvA2urUB
K5K4MGuLb3Kse80L9H8NjkP2yYCY5NLWyujsXKXP/Bk2eg3wpznJgp20Cf/UPWjmdSy/t146TbR+
e0KwPEA6tDZ76rPvV7nbHw/S/bSlOaTtO31I1OATHS79tpsC3KCbt8/YQONQ2qmHV47hwq4Zi+EV
AAO4BZlpS4e+70ndDRIsd8PU1coJWQRROO0gI2zcNG4STxCDB5lZzYyZl9U59rIFPviG/fdy00Vf
/XNzbMmGSBtp4qcj3qCfr81J2x4u6T3fTrKOMTLMcdJ/mG9f7jMZ/GyoxfhTRqUD82azxHHLPcAt
IS7vhpzmgaUgoTABZet9qXaOjCR5iQQjVscMQTQitXtDfS20vpUDJxLWUQfaihEnuLyL0b+3LMhs
uzjyChzHujCRtUs/sSbSYIJq9cVuq4mW6emrMvTXDZgYTR7d1+D125tlJKmkY5qGvwnBexj2YUze
sjeTdFmOD1Ntta04fQDZMdcPNvtAOgePAPgevjPYSx8f3iMeB0nnOlYfmJCbiZ+TLydfzHregjvg
GZMzjsc4hfo1rXgsN62KUAX6bkbcDOFLv44or/Y4VVjSZ9pVPu+kAmA43j/EyTJj68fquEcawq7w
Wv1LDcb995P+ZSgG56GBWF5ufNl5PW2QknRSNgTkpJNdN5tLI2PehlvLQCddNSr7MJaijY0TbKd2
IKNnKxl25/tRHREAHV54Z2/BTTYr3bzJPFUVtxDvErfC/RJWazFIFyAU2KiTZatCHQ1res/FCbXF
FMha4EY3yKQws6sXm6X6bztFOYhKSsEiURgYPG1NaRtzaSPR0smNEOzgy7cm7bWXInASN2cgUooN
OAPMdGG39RXzA8YRDF0gjc7JO67gHQG3QU0K1dXxxXLDDfuX9dbAbJeMOY152jMlLGukp8O9aKUT
BXzoDeNr3hCIlcSn5BiDHGfoBTiXHAUGXYuUBqSMePDCOLE2Q4jGN1cZkVLc3YGEkzgwVkGY0MWb
KIvJrC1QhDHU1CzVrD+FKxuCqAjvq717IWKZNMVDN8cc64hlr8jC4LDzDa8Z6AsRztVUiANSQO0N
ZxM88P3Hh2aNjjZQ18xXhsqs+SD9JXFzhAHNANi/K2MBesfEdEXXBCefLIvSPA23SAys2+qIHRoz
ETXUel80Q7+YYX6KWah3hImoIO9enWJhDUImNHZb3SODltrV/DPNC8y2LmI1sg0ihgsfrKYt47zH
ejcmg5GxRGtCx47uSAHgvPuC3c4aK93rmECuO2O+60oa7KeNI/il+M02Y+d5Pfz7zfnFmYsoZNh9
JNBhvkjr/nOPvKRGpR+37XSiwbmrTUib+Eqely2SNtfGKF9eE6KfifAEwSVkJAEqNNt3p1qh9vkA
9uAcI8Iw1CAN6e5jRZoKYZgPi1WQ+493jr6tga3bwSoafrHejhWnCXV+nJ5d4Le7TUkCB3SXmhL+
ZPpUxVyY84UYF7Jsrgw5EL+bBxBE2W7ie/J5vkQIxtlYmqREzRrgzp+SS+UzQo0FYlxaFAqxsZKH
7UVrdX8/zq6vjhTtl3oBFz1NIWWrTQv/pTP/ts+qh4Rswus1nTSP5BhdOs3w7MiVo2NvPD1Stiwg
vAJanzhciKazUyZ+SKphjKfdakjYw2FG+AqmdwcY+ChutxBZ4So5mghhkYZKaddoy1gUGnkLWo8k
k9bgMq3Hj7iElTRtv9fvTHzTcHM1dw0H0n9Esd/SpztlolyD/WfSfSXZ1H/bhjRiOVWKNpxQ/0G8
NvvWISW3d3JB5cqsvo8hBLO/s8msp3smk/XavQMkX+z1IZQCsefcmNm23s/TqQQbKfF2PgJzhqEk
Ngw3oTe/B4jAHRhQvG0LjtWNZbiwpphFitl6BRehnAMtM4s8LQDH/N3VrBj5xaIIAzpg5pgxMBcD
Yebk7t+vwy88G/yajaaw6xXvhfG06aqPXasgfUEaZx24ADS9PBnyEVaui9MB8ju2MOLEPOEPxgz0
w2q7o63NmDFFA9EDbijC2oTVvno1j1f/7adIxCTgUMZPABOb5hO4Jp8vp6uC7nd8ENpwXK0biXPh
tPporPPCNtxbiqUBF3jFkiWTTTUupqfwMjQGeedU2xXMzO5uXo6JeTr2yTq7jm9e4TAyCbSu/GJP
+aUp5VqRh6LwhYaIt+bPPUU9GM30er1L4505bQ7e4KCZbq+XufCVPGqKHlCTheC1X0zzjud0LX9V
AJWar1wOGvov1SwXQpYssXgaVFVRIH57W2/7PEvbt7M0lgdTHf2au9BBl68T4r8czlGCdbtC1pYM
0LhBXh746WC9uuKpd7PRttFPS6bvHwZbNvX9ZA17k80sjuEfmG+3tyjyr9FqpaLsWe9GAz/amYQr
IAhDsOmeOudpzkuBdfYVWrkWH8hetHNeGqrh4GHraES6iyIg3S1HcsORSECNn9ztuDybxCZvtsgB
8YOe6/5NtRNms0iviMKDswBNnIPWHFfvw2EKE1qA47t42OhjLerOjL2tDypr9iEHqB2GuXV53zDX
02xjImaH0LFxc2j2Kz9AnbHvVb4xpMIjIzftVQKU5oX8DD6TMW4v+eQze79Ejf7n2W3FN0o7z2L4
Z0nzNSIwmcnyEteT/ma1XHZbk2XTJX7tbY4BuR3Oj51uGK4Z5c3uZpjbE9mfdBnhY3VxhKxJN4qh
ycGUwnknFfPxzmW6xGphQYx9ZV0WWNATCsZ/NckzxgFZ4aW/+6tzpKtmPhvYaTgpnFAzvG4G9/KC
co5/ZRiM5Yi33rNTZN7qBfL/y7impYBr600ckWWDBJWfa6mtb1ryJd9JY9TDirtwAcCcYeUTnGM5
c6sOGvYEyuXq7/2o8dtr//1Tn6CtTV4m9VnPpPH0ZsePjjbtjQ1IhvbYA+DtoBeoze65P2pEo/Xd
XGdo0f++gN82RHAcYSKr40qNVe7Pr72vHqm+ffAK9eCW4UNKSsfVTD/Sfop6/9IhSg9Xzg8y3xC1
701BSnKWGkPmZCbDKq07pYt2GhrAq526Ke73U8fz48KewJ9rckmlY8WFCdEVljzQhtrL6wPpIcSk
0xy9D2UeZBOY5q6hMAnWpwWUcHDyWRJxfmYtMx0ILksBM6s2p4iRIERktLt/38HfNiEWDCm/VFeK
hr/rzzt4bOMAUxYsHDuGTWrHX6nPdhwT/9EjZo746hvKTj3qxTYzvmkUx2U3phYO2DUXmxNJ7UhI
xTKjAf00zQ7ITWaOGrNR6HRaLXN+mlLvdk/LsB6HYjRPNjDQeGW+TOhu/tJk/vgmT4uxURnyprnj
m5A6XwmK1ZR4dTuOovUB9zEtWvuDwZubWu/6+5gJ8hXZq9f3LFhH4aQru8Sab6iXR6Oaa/v7Jquv
Lu2pAbwqF2hs4ibjlP3frcNdNniYAYVoHFy91kydDdPecHjhDnYnmRnuF8eeTy63XbDPjDY9/8WG
0fylVKRmkqHsitIaY5Gfz71ulmle0JePp2inF0Tbj6FhQMTPQybeZh5zBm486jzbyRHpOt2wYYK5
bdxVtBAnTG1tulN7UEdrdOLzV1DcL+INUdH97+qeXp/0rO9varIRq9IwF+JYaYcL7bMXHD8fnNaw
eOKeuzFLD8n5ePyJRarnVI6zVB0UU3sn9Aea48PC0ZeThjtZjvzB0Rmgrg2JUf772f5CMP55qc81
GcVGWSpSMp6S1LbkToo3J+Bh5pZaAzB5VrfgXALJNgsvNdEW2mvDHrwaM3y5rD7vOApKlyaVjYpd
+NMak43r/nJtcx2qQJHe7g4S/fHRGzeXvYM7zr3x1hlzNA8rE7ofvxFsYs9rmk7nGMx5Ze+90PKo
HPmFrs+cteJZdxL6q/KdiVjhDXQ72q4Hmbce+CHK7JHvXxl0JcsXd/MXUIwHT64MXvMaqLlYtt9q
olP7flHv7VbCm8K6dB9Bb+8GnxCjLcd0ui2LzQM61uDFQ/ytJsQuBIsdBsQieejpIR5uhyKR1YSH
2Fy8vUEDNePC5q5BZto5Y5PBlrnbmp2HhcSLwx7e3npd9vzB39/+q0z+5xl+u4yndndfnx6alGvJ
WMTU0Uh68aIajTlPzyaaJO1k8jawwPyeSfAWeXCCBO51lPXcoaxJTdGF+Kvm0Pcz57Hw/Rd3qSmW
0B+X98zNuWdqquh3Hk7ayc032cJowcKDzbz1dH/MiW+6lIHjd54YNd3MAakz55duF/DBCSvvuppc
sN4qrNX11UvYEnv7X1f2tPe3SmNPWIWajN/iyo4XkDYWMSVJpKGzjXfdBc42vaBNZcmmW0WcwiNU
0gjou7LdokZZUhRM2N62nHHm6u4j5vv7yf7ikcwu8b8n2356OxvHuv3Ibm0WWIwWiFxO+ILmeBeO
h/inzsQr1y2G3dwebV2JtGIx3XgZ3iEW8b83CViMUWSTtHrRj3x7t7KkfbllTW6S5L/FENgwJzcD
czYHIbYno1cnjPbrqyxSxv/v455OGLna7pRb0vjakATtGB5D0GMZIwjY0tikF2dx1nDEQfCFb4Y0
3HkB5RAzIjrIt54bQI3jIeEC1fi4i3L82IBw+pgyeoGVkTqQBUPLh/yMa+2FY4ks5fjVd/j9hVSb
ENJQEsKKeDqHblnaSLRzlYy1RVy58WIbvd+nOHO4qRtwhI9Lq4wf5ifndgdOa8kWNYHaujrYvh3C
3O1uLP8Un8LQflFR/L7gv13Y04Z1vKfFISPqkPXURIz7vvN7WmmNN6bZPpickQ9UAeMm4sWN/47Q
MEA4yHJz+AOfnc4SA6oPPC/aYIqQnHUwGw53D+VqX/hA/L30fwGlAGAZAJOkAy4lf81B/h9p57nk
qpJt6yciQiAQ8Dfx8q7k/ijKSMiCvOHpz5c6cc9SUWoR0bc7evfee61VmaSZOc2YYzwdu2y6L29X
Nrb14BOd9hXpbez6Mbwux+a+qw0gafK2HRAnD/8DYHqDenRjGlUQ7q1bogoU261WnenC/QByISjE
3IXaGC+jseodcIkNvE/XCefuz9kZQHg8KPJGXkCHfn9B7lHKytp5MZVPaw0UnjO5RNpRTAe614pF
ENSRHDE7awh7NzTiGMHm0wAogZB4uSDYecRwv+/v72nk7m+ldKlk6UZ6GtcqktKkvDJ/3aXz11u1
rSqCTUL7PBD5mOGudedYSj5tzoETicgTjqjuCLWbshVXQsY1d7kTzZtHbLr5tDuIfkTUGw6Cl31e
K7pHj87Od1PP2YLy5XS4ltZMHZ1243vi7+HBgpBFICg7e7DMwPxHnUqavUJo0980y+9ly93hZWll
bk059kklxaHDt3B3oNVYNhsNX5L4dYHwl2x6JG9O3SP/TcPU+xuAnf9jeX9PIXdb1/vFLlPvTGGL
/y8ZiEqfcKpQ5LNBm+NKf64QXagEyPdeXBhbp8GmbQvfqDNLUR4uSECmkC0txQI9+rJfGkAkBItC
3KRj7MLf0qvu+b4vjTkt6a49WZK0QL0ZJgsHOA5d2rQyOsN2ICK/LEHyh2a17PUWYt6ZW91O6LUp
UNCExUNYAdBU9pBZqSTysIizVDVPXaVKS4v4wEwU+Tyq3Po/RwNewwold41sWC4LttyXT+n1Ykvz
kESwUWEdyORWkbl01ertc2yNtkDq3+9IpWjQ3I0uxVdtejoy6IArLfNepOwdc3Sq7ykClbxRi38S
kwYBJAkzWKR2fUnYlbmt1tH5YoYyXoKvCujn8EQDCg3KbhpZYnj3jWBfh22ofRsco88PygSwrJBp
EHdR67jvv+IFwoRj9bR0OYOQHsx0ejpgWcs9oHUpLK638A57gdiEaQvAacFw8qLkd8rkDTThIFBt
Nb9TayveqPv9etoHY9XqVpwuUi6Usj4rosozXEgx/td/sCCe+Ddcbo/uSJKkqwrDEQgMUJjnoJti
1OjjN6FbLvpCAOZ3AC65nxppnOpaQIVRLXhoHx/17qNza2yl97O9OzCLwUi6Sw1gzgNIFTgafr/R
GFHVy+pQn3+1IMXiV2sNv+/7jZE7kV5C1I29QHie8+GNh8MmDB+omnskITPvk9v3QdswUFen6cyb
H26Ry/mi6s4CWiAlTGJQGoZzRnez1c+n/WIx7UO54qg9mE+oh9xoHFrQo9sye6OvbkKG0KCtfFNT
HK/ifiM1sBqSlUVDoD2UfDQGdcao5Y9akZgF39/t7im0SSzivEYRHFC4ZZ/NseDpiYnRo+8g+opm
SbgRgVefClp6qLeK4Bu+sGEw6y95Lr1xO9K8KADKL6I+DfXREGY20QzY0i8FbrF2u7732db6LOpP
psGElKLzjaueEU+cRJvg+koT6YTNQAgdoDXwCKSOZxJ/OWyenGHidk1vYgimbHsb2L7J39JK5qwj
CnnRBv4o2900qBvSbBEqdPHALgrpkaxW9RAqjYxx7Jsuf54RfB+XAl1D5HlOnmhKllmYISS2tTNq
RCt/MipHnUV1nji1K1nyQcWTfHEl2NrgavH4x3heFjVLaoZ3UuQwILFyO45Y1uH706G7q9d7BXfU
fvXaAbQA6QxTLQqfuRDyeNNjYGdTmzSAtGyjyWQpJgO60jr/z8xNkCraY+4IkHAcuU1RAKXXVFRE
ne6di/C/5Nskfzc7IhNpuDmygy6oA5QRzWE7JkXUurk3Km5fsZiMqDxAY4x95D2DKUjy7a1oc5y2
Sb7iGw938gfXvR56L6z+XVTr35KGQv5M05vB6c0JqXMflrDv3EF40U41JxkxC3Yi6G+4V91gTON9
IjClvcSZV5uJGM5m/LH6B+kAt1etBtEeGgnZmj9rj6v8po3To2/G6cw/yEfTs5cES580ILwWslC+
cewxrYaClM3gJy66eS+yCUhkmRR2JPQRubzcHqTKqpLc9mWb5O8KxeTqCJVM9E4gtXAOA4h0IsoY
DmC877gGtRISRxXJVm+hpBLT29gLTTy5blFK+sF5lbNkT7Miu4Z5f/LDj+k5NY3YsPsLWFCOzQPt
gLObVM399pbjRSaO7TIhWhPQkV1gRF89VL+GzoXnp83ZVi9Urvu1EuVkuwt7HwmxHnmwfZHVe+Fq
/RoqF2ivUsriCkjUvkU/k96B2Qaqy8m5A29HG8XdNLDql7lFpxVsmzAAmv2iC/j3kfw1fs6dsVfJ
ytopmo1mKN4mMU6wrAISgd4E3Y41+KxkcGyDNoOBucCpeYFffD524Mp+b/Bhmiwvd3DcfdnpuEeX
nmQLudtoKSKkOsFbqc1kYInjiJLU5ihWSMqmLdpRaM8u2IVXTt2vVci9mhV1uo1Pu4oNZVYlAEBZ
dq8MSOenNhVVOqMrI8ufDwqW/m8S6Pf35967YzI9HtQtW391NAgyZWFxOAQhR8d6wUgvjGyFTCsE
rjDhltFB+b3S2mG/OMeKavdh6IwIqy+1Nu6qJKY5QKRCf23BehoyQMjdXbDjaG3jIPOml3On6rI3
TlZmHpS+ehakmWGXJhc4uXYn0+qX2oeDpopN0ceWEkCFfwmTI7Z10YOr9Jui6/3gXuYVPFVxMv06
Sbl7FPYUtOw6Gf9LGnPl58gRBQ9CvYw0YpgpQu8uZj9Zwev0mOa7z8id0N0lu+1SY0/RYXQeTNa1
L2m1aVR2+hH0qrgcN8upA3AjCxa7Iehviu+lbuE5kQfh3TRy25dOTX1/ne4UmSqvkGM1fNz8uNu4
UEM0vxUK3De3BffG3uHxO9UnMhc8u62cc1mAEzmCmG3Mut3+Vz/KatyuhcPcu6YjxuMmHNlALq6h
M1xHbXQscYWGmUNySMfQewHpIdq5KQ208YQs/OePyyQkOqA0q1S8NNQbg/TLdqlBHRxHtiaEJdEj
4xEObgWNHY8Cz7tFyN0WLdMPx4rKkdIbqz2t3RAS4mEbiLij37inDYq3adEiKeN1p4l/2EJ6QwYc
8vbveh20zwYeVF3gEngOfdxQJjd+OorfCfmnKrkk6iyX8U9n9cFev7985RdhyK+7IH/96R3bHW/H
u5FwiOL5boSHI/O7hPHwus6Ubr9/DvpRF8knvIOSD11U0zm3zE8IMOeW81MYpPw9SoiWUnGhUmHR
OGXmXrY42R8rGbI3ZOxHI6oGR7HzZdSeAkemnMbNRHVGoPhYbzY1UaVgtvUdiuGdReMYHoe1gsXR
/9rA3/PJPX8INC/jzUUxZTWKzOBeNDbfjQMeNzwYFIFw8EqR8pHgNzMdx26HVU9UekSspH5IgCvt
+YUWU1G4Tn9LB8yrgvoPdGwG5ebcact2h6Sy0y5mvzbRnVZ/21nhXncp8wTtW3dIjy34+crXvDag
+NKobWuDJLgX1S9eJOF/TyJ3ctTD5bAxt0yijBGF8G4DnWXLGhCXLPzZoZZ1uaye18wmvUuDXjaq
XQV2vCwN3O9L93sGuUTQ8nTUk1MpM/vJxhkQQ7bwvzOqrcYO8gc0Ua/tNmwSDqpqnsSl9O6ItvXO
oqNn4mfqdQpu0t9XhSieN4WTWyoh5JXbFCNWTN3clI3+4ODCjb9sluaTSbZ18P/XEUEtKQ6a9dtt
QqyIBCG4LPeGJjBgrc+m+dmDBgb6EFJCBc/rixvOOZHPHILvPLB/2oYWurZVKgt5qU5kN+mmg8li
5UuGbKjDB1tAr4ve7PskvM9PGAmqY8q6Sl0mr3dob4DM4xkjvKNB9f2CvfCwfk0sj7LRbPhbDSAn
5PFamWjJKJFLf8Sbzx5Qmz1ZNxAQmuhdh5LI+Of9+C+K9ramahV0DTTKEUQWv02fZS3Sy35rGAQW
y4EplNZEdf1uMgwklmA0JaEJvULX+lkSrPHqkLKrene/ThnC6S0mC4/AqFNYebZf2MDnWT2yn08G
eVVZJot0wayy3mi0J8dITHET/S9/dJ83eFtNqMdlfm2S1SclB3KSwZF+zzrFuZ17+pZ80wg7lfes
Ju3xgndXdC8xjfLhcePsvy1i+iFksyhWBSrIBKcLwQy57S6Yk+Fm3vY+PZ7L2O3EyFIRv4c8sQT8
9WOdqPYeXfsrAStLkS154cr82go1Z/hvZyA+hzsfXTvzAZN1E1mNSYtoutu9KmJX24WoGsP7isOt
OmRPqVUp7o+98jq1ogpL4QbkjP49WRv3TNON/t4bNdJuo0HKoUar49RBy3FECkASq2S8510aeI8i
2DqRT6jO46l1apN+i3xO2/S+UZes60JylAv4BqX7nDVpWh0llLXCkMqLfhQdyGareJBu3fu+4BN4
1d7i7P4YLsggmjtGjbC3780lZW1h/fKFtAdLTn3+IYRT1ss5c3UrL1eb7fkqz5msjiuSsdtvAG7o
drtxMNPBzlAKt3oUjbwqlSIqzYP3F/CVAfg1hfwLYphXS90yhREdlQ3aYaVvSFFNac6WEBMNx9l8
7Hw4Enr5fuQXOYXfH597OayVkdzj483op16jdvd85au/weuZTX2csTXFbEsA1+iEpe4P2SrJIARA
wyiaxcurTtxDZsMugbvO5RAW6em2i7c7gxe0NmqUUK12tPlewF4H4Qpnn9vJZXbadW8H+hLNvMEn
HYicmJKAGwe/pzDX8jfeZ12eZpS7h8sT/cnKJTX67qDRWPwcYKtwR9t5jVqtoCz7bU7qR6T5mh7J
IycsSsG/KGz9Hj539XbmeX29awxvsCDk1FrE+X4UbIQgXdmkqyosKv1q+l8f4tcX52LB+34Kiq+c
YHlGDbQcgId0g1LUJmPqOEQL7tx0O4gPvj9/L6Cevz9UzurJyJeW19XVLm3wFR7QD582d+drW+Xs
d+XXNptVe1B1JNC4YOAXTsqvz80FaxU9rUx3GStcqz0y1/DgwXKsyqxk1DWa+I8OqcGzfOR6zrxW
4CMZcjVzHtuv4XNGZ1rKsriisdplAa7wOLi5o3PVnUwmhP2Qn9IoMJxlzTYQDsr9VcepDSSQ+l4l
iUaCsddbYTxxCiCKJn/p0a8oQF2/X6IHF8u7Oeas0jY9Z8r1vmVvRhNWJWrHRJei5/R+ij35h1P4
brCcIbru7dLxXHosyMkdWYGJDVC4/BJzEPHAtMUYBvtIoinDXq1TYIELvzXnAim6om8z+a07l+Pv
+ySs27OA6IrKZNHCvjb3/4yLnTN3yXJtHk15u6nnQAkI1tDvdqmKgEVzmns/JNANyX6/385XYQo8
CxCZqzbVPVPNXbWddlY3qxtX7VwdoKgLjsnHtpJiUAZDycoytgTQPIdX1ukU3LbHG5rf3bJKl4lp
oe2Litbva047+/GmaYou8Xe43oQoDcqfViBnEHHa2+zw0a8H4/GeRhkJ9SXPzkTOwn2/Cq9CJe15
Jrl7f18mSRIfF/Lej/xGCUkchse77VbcgGoCK9CDqbVXBe3p9n46hU/9q6fuefzcxV/GSVxW74xf
Fi6x4mRCTq0aRXihePiet8LLr/LttGUUHPGXBv555Nx1XmzYmGW8lEecemKK0B8eGcge0/PQpQGB
SP+7KNr5F4yaKBs+7XzuXpcOdBUY2lTufKPRSiBDPDo+qIAAz8IBMNJzkmBeuMryPL07b7nrrK1M
3s/1yniM2mh9+TeSThEPd5vUEs8Zg17J4J7F/9cim8S/vw/6Pjup1n3K59phbUJB+wu8VOqI7tIR
Ylz/LH86PcpHRaPKQ/sfP5dRc96KZmwNK5nGeCuP6ptCERmDDexWeJRSMWJEaDgpRsFlemm0/29z
GTfnppymm4O50znMD1vy1V/KZFA3an/XHWA3hM82NHjzzk+BOXkZsJZpy4DnzYLyvZIbd2rvNjcy
8ro8ynyxbFprXB14BzUHQec9jcKZ6lyGj8wUzT+y8mx4Q6BdnPPm1qdL3z2hzBKEJKbo5IQtPXhv
Zl6a+OcZ5rypg5psFpe7offlWzaBfImMrtf9DoLxGZodQa88mIJrWBy1vWjZkRfu39rkTO1S0+Od
kTFybZTQTcHZh4urTQjhNJsYlo5blIT7D1f834g5k6pNz/Fyhc2XJu3uNCYLMnE82gF8AYF3d5sf
PcV1Cxyo/3D0/g2as6M7bb3aABvWyZmAxVVltEQPPyEbcIM6kH1gSCQmNjA1Tovzs7o8YH8v3L/R
c7Z0eyhPrbvKJ9uU5Al4idioWpdrahiLr8X3V/dWo80M69q+A4JqVR69WrGTQa3bg+V1KPHKmw+y
2XBrF8Uu+qvY5fkE5EyuGXNh9KM8ASemlvk41fClRP1VL5KGCAyFepBPneOGkD9QEJHJWlEfA3t9
fwsecdu7ZcqZYaj+Erqo5EwGjWkHDpFpc3LoX1BN3AtE6xotGJbqX6iGTL5a9BRsIcXW3SXUhPX6
wfNIAvyktZ9wHnresNwZV8SyT/tcQOyXjqvVujekC56cAb2UZDTD3oc92I7pBprTD7cKTlfwEe+/
59G19OZ78j2emrW4bfStJR8zVrbRIFzgvOlu3aG5hj6gwgHlOfozIAU6DcpAVIIfPt1TeKTcT+nO
3pUwIxIi2pgk7UsCVa+80XV28NoH31Bd+70erR+dXcH2vQzOyk+j57bPXBhKPJ1mbB9vWQNqF3oX
aGcVXVEnD+iRflrAPNjDjBXc7ocBf/PdeSquAxAU7X7S5P0imxTIC9bK3B15MB+0TjeK/Es78odD
oqBDtzpe9mWhwaGs9yNboQx6UGWnaoekXXNY11rUl4gkC7HoL13qpwUq597dlY0krLpmgQYjEFo6
2FOK4lQeA/wMAjfHc+TOED0WPIBFO/NI6zydC+ucLPTlXe4Mz5/vQ7FLugqkWNA1vDZ8ijSUTL05
JGBhUcao8JtzL5tZiROTBkm9Xwro58PVkK1dC1CipheAOCE9IeNVuss6VrMobH4s6LtzkXvcFsfT
3TzuGHzUaJ2bLdpoSEH+r/9u06Eu6hRawG6Tqlp0li1aHnBpf/67B+/fvXi0jz6t/n4Zmyc1U1l9
2RTSIoDoKk5gs/ICGmCJeA8hgywyPvLb3n177sW7otSxNs/YAjJSpxaFAhG1bUcEMi1JsyFBI1mS
wqhR/tR3o+ZeunRRLm2miLwSqwJPJI9OASfxZUx+AnbXVGVzHGag59aK5Mlf+1BPy5x7x46rylY1
1izzTlZEZLxKvfGRGdq7op7Wx83PKu5boTf9KjfzfKtzZm+91EuKdbnr9CONRq1Wv98VWVcI/Cce
Fw5UEaxFL1jjx4P+dJ6y7LS8lTJ2lmeFTlirSv5NS9yv1RGYXIk6kDAQee0TKQd1EHXNg/j0Np9j
ylQlN4OVSlxg/3XA4YMJDiA4+yl6CORKvzkEj/Lw0wSTvbbJNhbmuEHwPiFLhiG+kPhHJywUdRli
YOnC+QP8UShT//rV/XcOHs7Y0+i36x59mJUuR/d9DB3a4d0gEKAyuedgJIvYol9mX58OwB8GhcRQ
K7cznztoSEy9rFdC4SDd9uYNrv/evOi9e+3NPn1izq6d4JVYXq+MeAAwMZJO9J7cFyV/WkG+PfzZ
g/DWfRy0ooek4KzrOd/9qB1BI9GlRJxCLuoa9NWhTDM/ah0f1aW7brmdQktWdN5zlky/7BenUipf
L0wZPVmcpi3U4FEwhBgD8DU4nY1zhY+24GtfNEwTGz0tc86YxeVMXyqb8uOijdbNzCdgnJxRR1GB
4IOtuOFaUP6t1+91ON3ra4g66F/ZifMW36ITn+AhLnLxCueUs3LZ0dKO9hFrk3ojTFwW9Xc9Uv3S
3qSu4+FtgQiOBCE1ZUeHglk4/0He+71n+7II9rwyOZt3vRrHZQzKD1vbcBu6t6EsDvmtY3e7EKvI
009qkqN/aizpk7rWOh3LuxlOWDCNgjfOyKVPkr2JnYHTBL+Gsgv+1K5HHzs2P/3gJpBEkY1Fzc+D
+Ag7Zv8n1IagonByCqbxMoL6d06MnF+XWpvleguHsjTIZIMBLokJOtj9SRR7kTAa3jCVaUpyhDuA
9mAVisLbh4l5Y3Ef3G9PNk+BM1K/HXkSau5oGvAKgLuEBMUB2HGgrROSATiK+61FjxBzRt74wCtQ
TlyIaX1K8r1DULLoDZFZzEvzI/zvcolPC5R3Ak/l49RQObR4QLyQ3ctwBuFwXRanqlUOqFKXoImC
XSl4hYyckYTw9biJE6JJbsqIPpoWdfGVjzqdLqIZf9etlEVbd78fXlgV8BhgjWgey/og0GeALv+d
cwRvJA0lZLZp8ObdfNqljbqdYk9YhsHVaSCnRLsy8uxUK0nnOsIBQHAfHhowwhS64a894aehc2Zj
lcUoFa3l0AhKVUc05pcccj1Uj1B9dGbtXdgmOEb7UTQt/wNl6s6qOB5+uSNPk8hZje19myqZ/H7X
3dHO4UtwWrkWAUnubmm3BFvhyTxgqbZ0FVShBRI878/E62jk3wzyIJF9ZkzP151cBndkU8FDSBia
PGpGK5fUdgA4Enep+akhF4iTGruDgkP5Ovn1NIGcqdCOd/W6NW96/044hIdMA3RENMQJkH4RqYpq
h9xrgYF6Hf89jZpLgC6Mm7bYGoxKO8gIr7zBVcD9Q8y7+/1NkU51mtQIUdXpzIuGfplrLtuUkiqa
wX9yQ0+XO3Nasi8y25fewUvIUoJP0/IXXlKE7lqwrZ8ltuMGYLNgtx9ErH+s4tPYObNjJYupqp+u
j1fKp4jU767RYOk3/EENJgkaL/YhMakfaRePgIzzXx9mAXGCR1UHKz1XUTdHzq4oH/0fTuG/NclZ
pqWp3O3r/izNoSn5qGlbQvwVWRnRtZ12ewxOAMadc/tR1aoVGcbXlZ2nZck5cTvjcE62Zbbkf19N
mtwXvS4FzG/yAB8OvdgBCMiCiyc/6d1W5Hy46yFT1WTJVjDmsknuowVgAOxUUK/HbZ4j2SjTKQy9
X+JV4G38v9OXs7hre3HXlT3DHvwaTf+jFp6bUdu4+8aityC/GXwDEhmvAHt/nNfOnAsABrroCrx0
mp8mkbO9y5V23KQG2z0YjXYR+W7b5+txkiguNTW3aYW9sMhDex0iQCtHvYMmIDhIf7816/3OuiVp
Is8YwDCbbtb+l2yWa/PoeuClqx9VLnvBp9ryNue2uWwAw4PZAcXu0oNJ8+mFO94rCh22Wx0CMJee
ViITvPVHPf7+0+1CmlP2kXFqTS5M6vI9gH+hj3DSFgDVupZWqWufoDeEZaWeMtVud90hTbQYlqKh
2pFQwmnYFlCuRe0DdLMdbdfYUAPdtx0nlqqwnbnidrjVduIP9jvkMw0YaREwm37+vD/Nr2B3qEuq
lvxOS9fyDIjLUmaflTjWwdtg0cAUHpuaA1p/guspRYNnlTr8fakoTwSQawLPBYpNIGdNF3rGuCjT
I9+MP4sOuTvq05Dtl/N9IFdNS5Njapf7rg+VvQ/FjqROohODsOAcffQ6UKZWmgVb/SrdgiPzb9Tc
AVNv5VXlsGBUJURB9wyj5YRWR9Mz+G+bvgPQer0OwWDFKwq4X9l1+HQr0P3C9A5TTs5+ri0t1s8H
rdynIi6LVpwfF1ImwO663pxVxuvgrLALW+cmw3A3mIbf7YAujkXVun/D3R6t4Bk8+D9hiOHZOfMp
+llTp0gS/pWdBTsMiAE+H65EnkWokuxso7S+lh8o+D30hBWhQf+NCGFLJgjoCDXtJpynFYlNCyVg
quCYvjC6ZXqDdGwPgG8rz3mxMSrry+oSlyl6wdY4mbQiP/2Ivm7gLnE4lrTL1m+dIe9e8zPsnYcc
UedGQyCM91nRjXnhBuhIxkOpZBplHIHcaZkaN6hi9wetryGyIzmFZHfnxNg6k00fauSWL4GhdHcm
IUQB0hEdL/EA3TMAWvJolUL7+KomrKNvTyoImBo07jm/RF+Ql95edlp/Od8hU2iC8V70V30b5kke
p71DkELvhhWjS7QfaVDP0+g7dUtI3DZR4SRy2J7ctpCpzMSxVyJTQvWKoMrGMagpFDKbvnhCmC0r
V+I4gUXPBbpLTbuopcNeI94m6ldEC9yZfnWs1Kd7YXYeD/ej9bXWvvp3fwwIrYowouVAJn6/uCva
qI7NoljmVR7CQGnBVtF3YhnztfzbbWeVF1Ot1N8u8OpGcQVsito/crgnu6jxdQTEEE397yHtOve9
izU8O3VZzMYaPqpAsd+xf37gAM6KzKF803+ZQ5RYdQ14rglyyebvf798WZwtSueDoeJiX52TT0T+
RU62e6rJhIBkW5IgzBAIuvv+uqmvBkYpQdV1A5Ua4+GFPz1+hrXcbuNVpuLjyPpuKw2kg4M6Ti8s
Sjr/BaDxkc9j5XyKuLJZ3LfXmwo6a9SYUNmAUsdEXUjUqyDewuLi3p9HJjdgLnaz9+k5yTIGVEIw
/0CeZXpBvuwBWa91uwrcuGA9/2Kv5JBqRQrsqgjxPcSintZzl533ZytmyLVYlB2Avo4OtHXfOTpd
kOHQVpHZpRWOcu/4IDAXTZtazoEw4gxQ4v3eWn8zLBWEHgw0z7EVvPl5zwbUwtK+plmpX2MuJejm
99EKRnZxOURn77REC6lhf+9O3t2bzsvnKpzWgwSzkEhd3hvszjLgOkOSfqIpC9r3KJJicvy7Kept
hwxKa1RsEbm1Orepu8I93KK7JcgO8BeL+smit+pp1wh6+GmlDVOSwi/gbKxTx+LJpaLmmqibCaQH
DkhcWgCYljNbDypXkaVufEZ48oCgZjnSE6eyItopn31lG6k0RagkIFZI9E4d24OKexotFYQMm+rC
T1A8UXaBYbtg7NfO/eTOShc6TBCbu+yD43S22cHLwL8yVg6iMje0iG/1Sy3bNC7lkJ97V340w6mM
dVjGdl4lqqxqG5obnW50SMNdSahptbzid3Url3ANPXTWXaaOeqyB39YvoYKCbD+qxFU1iTZbpj0u
rYLbzkOQjJaAlRNDQYd698xO3T754L2DSoHVXrjTMc2Q3fjK4TjPkN06sswWNTd7KqeK6Mba44/C
eNPeqc50BcRBRCg89FnNe4pXOrztAwU3LtyxGG5FCWf8WdXb09vn2kxu6RnoytBsww+M+tFB/vwj
v2e6aqolgT4gn0IrlwVh8OXoLGPnhDysow5hE+6v2XNv08tIWPfY04SzcIYu4AtvFs5lvjX21hPj
66DI3PLKvQ05BzPjKA8MlMyzCH7t2LNRb5opO35OLCpp/cGtVE6lXrTT516gTpFaHsTh0ws+4N7h
IKGNlUp9ST5AdVAMXFf5gQt3xzBiq/n7GUSwpxQsygYS1dqZWgIdVRAjrOFHIENT+pJrxGwRa/7o
W6RKcDCvHMI9/3+gc0bOLkVFwD2zDqkOnKx/GVJe3n4kvVtJmLDRpJxXqB+nbdg2LiwTe2hBQfwY
YNuQi8/aaDxn63tQUX16hiNKRtqKSdauq9rxEl4v3pmW6sTJEDWdOsa1vlg5+tov7d223aACIZmW
S6518oyPj2xP8wHCODvnvPc4afIfs8biIDYlKJ5i6CEgJjpDDqJ65kYcrvSWUbywo7SPWGf9+pO6
aU+jbOYto0QYVUk5sVo1Ps8RyhaPMU7OuZ3N4hGf4hx/SnVzEFYhhcCHU6IFTCvWVKBlsIYVRo19
xIPHZrBoKp1x1VMovsZO83gRzudHL4aTsyO5kLb02MYqWSc79j8TlHM2osxZOgt9IaywvKt9KsE1
uvd6216vEjY9OkzgoHPHn71eagko/+/iAqenlrna0eHziWgt/3h0b0tnV/E11Fc2LKGYLoUNWQ5f
G9yc85gmnFONGy2MoT8jGUM38OXzJmuEzc3NpUUeJ2zpOmZVjwP81CpWdq32SsgVBJebc4tl753+
hQttu4buJs71RCU9pfcYtuWE8qcZOxesUsL63Xj5zYRQX6mIj8OEH2HAUU2LtX+G6GXqljmdV7GE
nGCN5s9phhgYGrjI6EUoNs5pTp6Vvq5HWcMzUn/ZQynXBSyoRCRqEqBR1sJffEBncIfc8Rou3TBV
avyhAIXuLnmcBcLiNESpPkTkJfi2fzIDyAOt5kYbZGcoKY6dud6Fn/ywd8tnz5yGhJFxpWo5sYpY
oGtlH+XS/H5wtqWP/crRDjU6Z2/krc9gpg4ts+ye+EGASdwzKV2kB+k8Wpv8pXP8upDbWM2uYnpw
jl8pPDcBK2asyECVVnCEMIsfM+I2kJoVcWt+wDwB0+9QOz7WaNbi96HvuxVp5l50F9nmncdvBa7h
bQKz3IzlLOwfc0UUkyV1xpb0MaD+O0cVqFO4+TCjaTd2WYXLJYzlKgNivOIy9A5MKrbEFliUiH12
kJ2bI55wrlQ1BARW/Y65Ej/7E+wVoTqeOqo9t9aNtFItqV4JsviSgzbTZRXoqXvTmSYiSDvvIIGy
Rtm9JI7l3Fqnb1Q1uXCqSHc9ZRpt0EpaukeUp1e97SrUt+HmWj1vt+7gTn/pSQnW5ck9sM3WNPuM
YbxBNmRbK2/re9RmKvVp6mVqj9w0LGVbPVirZOkXSvT+tX8QreZcSBw4YgMLYSRCuFxwMN3fUis7
VbJ+zejd/N3BLZed844Rj37mo96BDFJkzcv+CfZIFGkJcvfOZGeFSLfwv0sbqola34fJf1c7+6K+
6NpbFy3T+h3ByvriU5lcnMXVHS4+LVuMp/A1JIG3MPyKWC+8/RExloRaTDMmPdRbeSE2YkEBB81W
cCoVh7twrRFo3DG+/vsPf+XC4mvZKtQkZU2Grb99Z2g7jquVkWW4XKqreSoPmXPo9dup5q6aV5Sa
yk6IkE/Wfj/u3/KE5F17Gje34OZZKR/TRSnr68F5kPVXfhZqXqV69rLRbYlooOobfsKCWiixk1eJ
IyOYQn5f9o6RjTZlaA9KNTsqEn5BWZLv/XMQWAp66hGUQGno93poilk5lsqHrD9QQkIJ3gnZHPro
Y1+vXSSh17J6EMGU42RuppHIbZ3aK8Q4Ts5urA9iNaRDKQnQhOHfL4WCiq1bdg1fEfsmwuS3emtf
bSWU5mjdu3LdfZo1m82Dk80WQiczmfL8rKN6usAwKwcBXHErPuwl6DW76i2nYhvVT3dPaSQI547N
6mf1EvQ2XOofqlnj+QJJ215S5VKHHx+f+6hZtRAtv3Q0rrsKHT22jhcyccyrFIyhW//9rv7Nc8td
fVq9XMygpFl6SzfHDLRAaQ6p3q5/c/0vnZqTmJ3E3q1fXS5ANvcoXcuwMGl0zoVn+m+i6vcs8nAZ
dXE348pxL8/0qHaoT76+8G36ZNq7Xn3d9yAZ5OndOZ0zrYoFGZi/Wdjc2Ln7dFZgbdFOjD0CkqT6
DT6e/nX8sm5gEznRHVw9OElnjln+KUi5FI6du1P3dXY3rdsuo/LSuDuHesmxqof+YtyiySCS2Sco
1Zv7dtLd4WD0WICi+O1Pzif38bnySzZdrune5ONJ9jasoGHNJ/pHPwtFIFCyvWIRnY8PAAqyPa3K
WWh+0mlRlART9ZdXGGmTsqlplpEvA6smcaSapXIZMp89QHqQYGbqwz4B4zDdue8P/auo1SClxPtB
azxMszmTAXy5ctcPm4ySQyXQ5ioqR3tsxpRmZK/ipME6KHdL7TPc2FuhNuO63ah8G9VFuMMXwtdp
JLOYng+lhkQHSrIFk/uDVGBLnieXu5Hb6Um9rKxVRk3c7N1GEDNplnNZf2y7l/ba2zZ0dE9I21CR
Q6gYd2KOjVktHcVyzgRdg+pGUhxgK/ZhZWL3Cyb3J8n1e3L54qxyPd8Xq9U6gzkJRd9+CZBC/RSp
knytJUO2KqqKA+JhpxQt66UYNr3Pu7hdBc5OeOHXz0ILIbkPlaAEzuv95F6+jJquQ0UBbYhhqrmi
GXVENLQV7d63oTA8QdWDqiMhDVLRB0A/ZlDyoSkVhS/Qq9P7PGwub1o5qOrCshh2UdcCDfVI1Z3d
qnARDvFI2kVqsX+JW+QWwI/My29DyfEoXz+lXCx9f0+SLMngvECZB26S+uAmm6wnvHwP5uwHfX+g
t2dpsJxMXVgWAwp4TaW6bgMvt0bjDzi86fh/v/oPXFn+HX6el1ymp3nplfVpvbhwiR+E/Ne909hu
pEE9fpJPN0OQb4TT/gwR63IwHOvfXtDuxhOSfgCRxp/LMYhXbe/1ZAtNISKr8vLcYly48zr8lvnc
9vGWZTr+KN7iEg5pcfSQnTJi9179H8LObLlVrMnCT6QIhEBCt8ygAc2SfUNYtsUoZhDo6fvjdHdE
dfUfVVEVVT7HsoVg79yZK1eu1eSnptiIlkDwxxzupUWKhtDuEAI2r8KcnQUULuv+Lx4rFwG1SNFa
0RpjCqcDomfCAXFXqrNTSml9AvTFaHPjOanu/AabwwgeeeYncgdjA0QOcEjCecblhCW5UO+yDQri
jHBNsdplg/4N+ff3kGuIDX8uvm+lsVqu/a9Lq9pIbMF8kWHQUYjFm5SsXdYRNO/+KGd4ZnYcfxPS
DLs17gM7C8jqt/BJw7STBXOD4tEBicG27LQ4iNQTPIpI9diPBw+QkO8ekvPh9LTN5BPM6nBYYBf4
ww+OvkAohVwoXQGP36A2/8vORpjKn+GVsxAYOUyoUYGWRpnNFAiXhMj3tgB+k37Uji5A3g3ZZeBj
AI2cQ2k/hUArp7u3iEhhGb9fNKPwHKDM7292h4T8HTmde60G9WrtRPwMkZGS1LfL8HbujTKuOETi
ZtBHTmXEyCQCqm5zn66kvw6TW9RQClidVt6wjp+GamtO960eiepsD9DdSeYLyzP+eG1NpXRe3xng
B8MytDQqs3evgmIN4OBv7b/RitA+ozZtxEaXqEKjnaFgUPNlZGSQs5WtBLBkP5vtZIYre9Vb6cR+
9et+tu3HVAWhkeVJFDRx+1z1u2SArtPE6mU203ND/lklLQqg2fLAyA6/fC+rfWv8SPQBUt/+l805
Hhr/b3Mu6e2Iy9nYEPxbolHNm+RdT6fDSWIJ397Il8F/K8z7G8AIgMnKcBM4jHsTfg06tFtgN1o8
5XpN/0sTvFZHmhbLFBgAj1b1tabdSNv3jgv/N3eS/y/pM4a3v1zp3zKSvh2CDuON4YSRGU0L8gHE
YKgke/3zJN8BoZrRdu0AmAkhatTQCSPtY3t8b7L9axyaZ3KFk1D95/v3H9Pkv17V34LbIlai+XPg
/g3WZfO5MZMVg68jAumIdHDXBi0LWXtyvthLUIJ/oydI4xHy98c32tyQqjADiVTv/42trVwrzSR9
DafYd+sKp9LiJoM5oRbrhqfnttzO9JK1dYxk1NjwhTPw0Mu05Dc+zkACE8tfgzIHm/CePlIkRJ+g
Hyf0kB5/oKRtKKvStQLz9gpr8YE5NSnEP9+/P3nBP32Av5E8AslfTt/PfjgFl+e2d4pTvUd0/ofo
ENf/8l6Mv4/52z+929/yuzxv3klVzwfyydAZZYOeCx1doZeO8WoLgr7NL8/MmlukL/VIz36bsvqq
CNHA4zOtA1JzpNguUbDaXMqUQLsgjhkU1TP+yUNt1sH4UcrVBW2imNmQSGBP7JdOoD+JgFrA5Luv
P0C/Hn/wzfmddbE/QrENzxf5Z+r0Xo5wWa6OLnuf5XapthecACQuQls1HyPE5IM5LU6+tqrdS0p7
jssun3yG2gCvqnG/GLT68fzTWZ+0yHAND2ws/wxVZY4wmn/jZ3nwqol+xxgHagkogeRuSvTvXodU
f2HwvGqOuPDKEpIMMFF9V9Tw2KiQO1UlwqvhL9D5EsF2ciAy3nhTXhAC8smTo0G7l4dSpXUiaf4o
Tyvghoum1I0S4m1+fk5GZcDPRLCL9RRSJ8FVMpG/xIjQuFU+rh2CO2gLQK6JuYneXGlF8cGSu11a
nsdj0BRrHjuvqcUNeQ9bFHxAU7RAIC3oahfHSBY5z6rA4caIUK+TwVk0cdDe5pu3C76yViufVvkE
4SntrN8uMa5Wo9AUKq3PTCGH8B08uVfNN0ks8LsROokaofZsJwv1GXO2Tsw4N19qD8itK0ZLpr+C
CdN7F6niu76x2KU8nwBqrioLJn/ZTyxZf2X2D8Z++8XEwdwPrG7Xd6fyrhjP+89D4rmNMPv4XBEI
4TTgM8nIE7GSfvT6ugeNDd2jvzoCmz7sUaKMefNN+8jVla5rR2UFvK1+ZYfqD/3wJ9yM5E96xysw
ph/ZWXykHMEGmTbYvxmjGasYf642nPBGJX4AyPmrNMWqYacIJ+7MU43qw3LYXXhEU/3W/0lSLpi7
jc+cCezK/3qHKVpvARshWIL34hK7nD1mTDu73XoOvsFzjuzXwO2t9AaZ54Zh4bk1aJPvGrbJ6Dpx
L7WaV81p8+JawEumjL3McFlnCkNLnQyDsOSrVPTBSLZPf8sS7NdBryvudB0iO8xv4vKNgv5djj6v
jo1BhTE4lgbP7ctYQJFt1jOW9oMUq6RJsB5AWrD8JSLSNsMq4WW8LkOqNqEeAbLLBmvbxx34beRf
ODAjmREaeanJSxWn3+zUrYtQTzs19lXlqQeHYNuY4qY2pqbikl0vvPkmeEh7f4P/wDrfApfUF5/1
vSdLXIZq+Vh67Rc3UnwaU/yDFSr6aFu12vhtO1/Nt1Nn6vmbpccPcVXvSJ2nbsVJ+zaxjOYHFUIA
lu1EAzSrZmY2RvUni8zuMSysjUvVQ/td7lri1DG7EYmeg1GIa/YWyGdY6YVkFDiBYsQbagPrmCeE
z/Q+eryKcU/InN2FhpWENIx5rjLXa+TH+foyZdtXZlyNd1gcxpvNmogVJx3MxRRMTJvQ9+hXxRrH
1op/uVSymXTchCTJ0lwvs+2EbsB0BJH9c2X650ReRcSPD3Fh5rFWYela4YCipYkpPu0Zzx+PWcwp
Cqsd9KHezXNDEpleNuIJ7QfSozLXq5g+kN2xBIjRE0s88FKFzgfG0gVavTou4b06w/41td4fE1oV
P7S9TZFXOIC/+9ooL+XX/D1GqcaRfu8vo3Vr+5F9ZhY67vfBKkelsui60CcOjWCjQ8f19PL636E0
Wi+2X6SBk/PT8W/Vtl7jLZRuG1fS3y6zAltQOuvpgd9pMxThA1O0qwU6FD5tLN+IOUIWXqGDkqv1
tt7OXX/vuy+jMmcQKhZqgTyhl97eXmeyJ2hMqu8rl8cdZa2Uj5fra5UVbziBcHmKtRm0eNjv0rX4
Xe6Y06hMaaMY8UagVe3lpqCnW0mkVRau3Cn+oXZh1avQKg1/03uK4SM7to7uxJ+Xll9ad2JT+kxb
9VmZyQsJ4tmHcnit4kCLShJdxSxxE4x8PdKfumiGh1zHkLMzJ8fysvhOHWnzclkNEdvtO7j3Y/dH
UEUTCw4IsaJaI76vlU7GXFXqxpj1fMy3yb1o9OkupstR6OE6XT+/Ft7sVn91TuM93X4l4mJ7Li3W
+QlP+GOqk7cva73azV22qRBqnIH8pCX52hytbJoyh+mxmbA537seT4198pA9tlpopE6TahJ2Y1P9
taHDylZwl57sKWdlA9aDX8hgtNy/CZRAOrVjb72hqzf6VndesKp7nfM0mpvNuhDHXkKXq5MxkdcI
grkRbhZ6pWfOzAxW3Tq/kCpw8CiQap5GjW47HLX2zD1tvom0wYPeCGeXUmhvjD1rowqMRajmoi1+
Vrf+m00WCM5rwGZb5czCa0HPiUmhJm7SaFUvV0/O9A07rPcy+kKN/pxylLwhCgI+/yxrq2Nam2+0
ave9WL9/aHxl34o2i9XnvfsI19FgZGvh0Zu1O9sBwPgaXaLJz/POLVxg4v7Wpa04FunTb4E2nDM7
LlmJ+w5REZp8oI3unB3tRsdwn6J1qmH+foy3YqtNK6Ds90UR1YQcYFWdM2msS5vc7LC7BjXmEXkC
9wXxfGVbMsHqLvfBrvqaw8Gw5ziqZokR4sGxtN6hFm5lN/jIDAIB/bqKVGEJAl8S9oOvYFvgKfr8
fOvEQ54prXWl0WnkxBs+To7Ol0crPEcgembKNxKg8XMoVmSD4eJNY8E3SH6L6/wjt6boi7eafOpi
VTkEnkR3wpiYyYNEb3IsnMDGXQxbT1mnl4+TDmnJ5Ngt1XGlX5Dwyybm3Jh+sHDs/n8WRTJ4lPTJ
F1E2FPXZ9wIzVjgePy+1hDUAVH4Oz697xP6URpv4Yq4quPWty91M872UQ6lSfVOIYMdEPH1FE759
L6f964Vf8meLhdniq+/0+ufpW0tr7tW3zG5xjZlqS1fUC4sndAZSo7McePlUS3/zdit3tjQ1Iurv
7WwXbhTyKjq1G/llC1f6tPOZvdjx6LOXOv3IMWkPVOJf9Z1XI8cLw5LxdUKtpXjV3xW4PPAtFmPw
Lb5xqNCnm9BYkA3HztSMuF/R59SO7OUtwqHL37+X5F7RJYvWJFw0GPtGJxdp1ffPG59vmxNGcAtH
uAiXRuSk5gjhaf33gieWKJ/Ro0/M2QlehJViizPHhQG12fc4AyK488/67RRr+TvZnieuaDaKhsps
dklO+Onoit1PnQIDj06d1WaD0RUUgLWwLr7qCgjSD/Q6Uv2lGnF36QZ/z9ezLdqnZ5YHYtDPX8WB
iCt4nVbf/CM+cm2oz79fFVFV0Evz6b2N9tbqjxB/jwfx3XyOgARTOQ326dJxKoNAYEhyhGaywJKJ
OOTM1vIq9uYf2VXELao34owAgBwu1l/d4/2QKzVfFw95I+zwQFnNSXUczB7scAxQktbxsZvxdo47
AaYN+CWWcS+zxwU9AV3hD8+TIOI7nRnphpBtT9xFiSME0QWMKcEGmFO9Wroz7DbIfn/oai9Ob48k
O6GRzzlQGMuf3H57Mw/QK0clXlazWwvl4wVNSJusY9LbB8e+sH0NnJSkCVFsR4/ng3Ahfy+8fDCe
j+ybv+eHlqek1uqSJrA6Ow37mYdFVWLz3NJQrx8EzrJS3950FzL17CzWaa4KqT4Zjc+oma9ho2e3
DD31VJvvCaLE7+ZPy95/q/zG7qPPtDo04WQP1uQ4kwgLlMCLyiDZGAbbf65aroJZuZSqVtsEh8l3
EmnzF0ULAX/fez4uJmA0qrQlQr4/RuuV1s3prOkUFDfBIu8Zs3k9/EU8arBCZ6zDZCJhjvdWdBC0
9iKQrdKZcdqtdOlO8rqBzTf8Lq81h0a77469yAR9aZWcHFp1Dzac7tp3YKUrCZUiSY0cOEBuZbxu
aNd+Nmpwprcg7WCClYEtxNsZSY4AG3oe65MOd85am8SaXB2Vl/qWPFg3Um5yREGV5m/6P5QoKEKy
r2eFPoW6tEnOcqC+7+B9nb0EloAURb2fqP1bL5FixqxeWZcIyyPeH5lyZJYk0Ikud2YKZ2yu1YnR
0t0Qja6yOmymaw1Erkq0dnCfny0EjEYtEg3SU2lMp9rsnqHsTI37wuhdK5ka7cy61Z+tXuJ3lRh5
6wWhG1dWkqiQinJiPQHJKQr93ayYcWwUNTsmnw1GXnxWludUo0s7w9l4UmuvxCLn5fqmjfqakwvM
7sD4nEOJlvQjp44Nm+eav+vufHih1V/QpBqt3tcUVEtSHW2gTEfptFPDjxpXQxSAT2jVR1vRikX+
x7LszOJ7uV7uwvN8C4zS3F4uVIZNsFX275YZgYy04wTJmocsbwt7ug+saN1V6nAjjPSP121+9O34
qrBlkzN0Y4XSjB4wn2EVi9oM8lGiJ9DxKq3aCXRmbtVpWjvzQS3Ws0pXCPv7EPcfdk5oTZ0xJ5rg
YrBwJFDAQ2y9rkuH8MxkHTySw2yX2+ma6Fmn6tIjr+dLfkWx9veVU3Uox0MfJOFNO23Ypnq/Un5m
h8ouVpJD90o2pp+FZFaFNn3a4k8Z68NueQ4v4ncfkrdwy9SpS+TMvua36kJ06t2K/RrBHaOpLR2z
Rz9okheIqnAjKi5IaJzpY76Ek6Yu90a5fnEigaSCOkMg+pofn2v/WHwRqg7KWjm9yGtjqKDm8hw5
4cRYUtGT4gD7utXXV3p4a891CLxQaMlaocLJzIK67dqsYBDCGEvWCet93y6sYlD9KVr0CWG6JuVE
yvotaByINKMhlo5cg2PkxAuodWr78YQ4dJoehqnauZOFFqynNDPzdeeKHh+t1xQai1a/n6/bj9k2
s+vv9va2ZgDXMP7N10d8HeDF/GS+NsSq4NtiZk5qdVqt/nytTd6oHlsvMq/FSKiMp0aa2QX/ZcXK
Iw5e5fjHTmHlYUAJYWCiPhleq7TloD8hYDUq4b6Odf47EbRnbHW+FnLm1hqdveqaghKgXLqN6aTR
9g/U4Le6z/nOapm7/npxmAGB3tnuMitsA3lTmqj+TC2IDZDZzjK1RaPy0gjFicaWIw/GXvTLWXWN
aAhh20WuPRnfIJBUMl+IogvFhEfZXJ9nQkd355sEjO66yBw/tn6Vnf/Rk0PzbufJtrmP3FWAdTgT
H0psQBEdJupsoXa5zlUInfH2kRpek3P9CMBYhcp94hV8WBivPr0W4xXzWcSPd2YPucmFih/EKgEG
PPxRCjtuG5G+twh3kVdMtVe8rXOzufs/s1xfQHaED8HdQjpIUOe9JfQWl7ZYqDiZ+FDAFmOCSBwV
Yj1q9bdicsYv/VVAyGh0Pm/4vAV77KToVsRaM9WgShK4loflQs1LtbkSXfkGNNiwsvgajig0zlA0
ol6D2FuKJsFnJI5CF+3M2Bu/JFxBMQk4fagjtLww00wdX3smvtZIHpdGsTTTiUY10hIs77WkQvQk
NPMisleCJpGXF47/KuMXQWFmnOSbHG4mdM8ZXUveV1L5wfq3THTCdVroRc5MIBH9TcJ9fl+H8rx4
60TKdrDqX0JvL6jEzt86sQilVaHXgTOyPDUh2RJes8ritRBkuBS+aOabkR165GPyLmPoTwxiOtGa
DyHfx6sA2QzVOteWuU3k5zzgg3P5/H1TGv2KDzNeFDuLE6JReZcsd2oW3vCyg8/yF5XIXJMl59mP
vyE85r/cmOQXtEN7WizZiscJlBgboZ64wyZYtQdFUiXeYGlO76EXfUYK9jksRqyZJsb7MN91q9QU
NvOLX5uJjZuGW5/hy058PefGnutEf+6Bnza9/abZjII8q939DdxOwSozcRs+0/3PoTRG7+iTE40z
lucINTc8sgvYe0umUVmULM3q2l+lkSnN6uBSJWfyBc81vQ87uVZVYcZRpGaPxBluvqd47To+zFI1
+vB9VT6XRK7P1pMj+9mbE1exn6bcq69j9/mkHX1NYV/W2nAVfD09RxOtJZm6B166qXmepTrZzQMI
kjiR7XgZXKANvM3zWEPpNevymFAAZMgyRoXu+3wXHcyrwuTw72Sn+NqCyq+9ppuFM5uoY5125UUD
EeKl8bshbF5zBInHlacKlQWvMznCURVXUq2FFMUe3w0/pWtoiKtiX2xyTxIN6SoUeprgrTyWOckx
dUOXzv78+vSenrDq4Z4fikR9n8WlOadfuZcY6/K3lCz6UVhRoEw5MK30DL7ha3Gix58RkEGovgOt
PC4hNXsZ3c1fESZWj/wNUWbDZTwTjXcLPwvSgL14rQJnsoOKWnxK9wloqb/NrFJRk4ne8/R/JDua
EOq0/AjTEm7pvgttwQ5uhSbehVX1meHGJ1yHlbIdzX2UTasl1FCWYHfn+V3utfndX7U/7S5Fh8f4
ktYkXV62nX7FB5lixYwN2LXb/ATnDrwFlgrEqPz+oIDUlwkj053RY6ZqSmARunzI7h7lDolMY5ey
Vus8Ma3ajqkP8uubCDB7egzXvcnW308BoHFstxv1I1y9GLI0CFLmcGO/aXxk1ooXbiPtDbHcaYma
TMGbxTHaExfZkC+LEh5+yOSCy7SeGiX9SupcvgptxW4uncGjZ8OFHueFHnz26re/9vVDRwe0uMzp
q+L2zHo7fkWwjsehIJg4br7hbTKv/ET4VNrNbN7NpVsL4fSwPEy2MGkP4cd0Xe673XstYC38NGZr
ycCvxHrjFzmmwRgcwMpuzZLZMd9UdHJWN4GijqrW9flLqipzK2ymDWwY+uSbRLV5bOHszLjIlcjP
0UQWyZZ8/s534scSX2WdZDvY9CtSYd+J79FadKbghKv5LjhXdu82rujQLCzu7Ff/Q0ZHLb2UegYU
juy1gF9Jw/vHuEmDvvm7jLraGHbCTlkHVnDmc2kU5g6ZpMG79gBPP+3H4jz3WnMeknH4qMGRt9Bb
vs31953nUa2I0b4eWOKJHMjm4JON5bkf9BkQxjpd1bfJb71UB+rZW3BabsjNthF+uumDvGVyrs3s
2h9KXTBZOU58ee/lTJ9cmLugfSd89OOxn8d6fE+v4gd/jrXoVz4oTkKNkY9Tbx288hgTuefmfU80
EQrxSnRIFApb/FBOvVus+CCCgyUnxM03fIUCoC3+rq2ntTxwZkm/sTlsxj8GZ7KQ7kqIPjL9wWO2
289S61RyGtO3Fggi9KtqtdBAbRrUk34l/QB3e90fEzfYV/dilVjRfnGPsDbVXuf3ijOztdpNwsZE
15NepRYRwlMz2jPr4fKjmKNJv8JmCtItciK6KVz09czsj91ONgH4FzdKyhD747k7t95mYMvm4vu5
bY0URKVS5SPgWKS9vt6n50EAmDxFh3JbfzUnyZ2o1bF3XheJ9pkpfPH2q6XZrRXLBxLKkD4TXVbq
KlqNxtiikbhLMzLyM7kXJVl6HAsNzj0mUvzOoFcuMxDBtEjqxSZ3neyJ++x/lL/5hps7oclDVrXy
nbH0kdSeQorxoHtMscY0TM+QCwXM+JiocMY/YKjKvjaYL7lSjyX7aD+X2BrPT06wgaEQhoCWZiup
T1fmdKIzs+POZB+mVx4C+/UVcELdErv7kS5QbNAMLEE4Z8ggdevEbsCMCzUAFAQJjVZ+ivxUaM5o
huL4PV3J3EMFMJRKi606XY1PtFoxGsR3olXlSC6Ypd6eG+/1C3Fen9PbYx1D7GLj7YezdJYu/VOb
QOs5sYubXRjpnTiCA6nW3WbmsH0a7aVzhk9u3Y6lvcphiSy0F0hxdEp+3l/KTVa0wZxZ7221Ku4x
s0FrwaM4GOidAL8BGrgNaMaSiEWAaGzRCThfM3vM1QfzvQUgBgB6ruVNeG3oYjFnmXN7VpNx3IWM
5CxvZaNzW32BzLyMaOtLlyBwLzdLKz+RqY4ogirL6mQfb+ce5BDJm/y23+ByEpo8T6MwAktBHZOV
BRRUmiSoAXH+RSwjVbRajwJPDX6KWk0ZNjoV2/YEyDdxCxgfnAmRpIkivSBzmltipAvUqGB6tF1u
yk0Ejwp1RN6a3IoXpkyfgTbaY/ZnP81VnrjFwXnpBzXbcuA8Ec3c5Tv6qF9Mt7y/wF3DFf/JP3JT
saVOzXeMsgxO9TntVXGdPtWYDGCpV1x1aDxNUR99FCsrJ/2I7dYR9fKo2MU2XKXbfNdsn7vyIz0s
reKrgW6aoniQ1WpzAYT0RJ2rzpZaAcaXq8WWUuaz/M5p9FBpZWZ+az/yFzFmLED090E4Et0LFMij
9ZNl9abaQuB/h4bip2LOb/QYTIKVCgypi5BkVID9zlyu43PtFrfKbFdkJ5ZkDe5kNXVSiwkTEpJz
G5IuLbAij40X4ytu7vkTfThlgB5ztcNqjjGzfATZWh+4UlsqWqboJGBgbv6tuyye7FQtd5rLC9Ds
pXdwxDs1+8qdCZ1ugDbIJgaYXKsDvbrEj0cBsdEA515+ZraiNhwwS43kCQ3bwcOXlXOSRJculykf
OpsDKDySOHb2XJ9hhMOUGVyQpcs0k5tZT33p9mPOZoHMT8ATXw6AdzeyMERduTaa7CZOTdDfJmaj
VV/iLd0Wh6zQWFR45xntenAGveBr0h77vXk5f+BPTnf7fWEd5U5wCk5UwZXh1vfM4vaa6RdVEz0q
sG1LdoWbyD/ciLc2ewS+mn4lMKc4pxzmaPbKMafTQSuTpqyX44MXOFOX+2ClW25NuBVabbGfcXPM
YhWth59SD7cscwq0hiCYWM1qiXs8kCQac1vR5gk5wQ+vn3uN2++zVUvpRyNDnwGHYUpgFIf08Nyx
51he9Xd6Sb+aUgOwledMeqXb8AAjhMmq5hDa4671bWEEy6f7ZA3m0I8oTAp88XYHD7givAjH9tu3
+TijiaK6vHQb6t2drC0uqcutWPur6iCs+8tAisbe34MlRBq/yff8Y5B85q1GHJD3+Tr+gkk0CbXu
kYAdbaPAWgK20MZDDGTQfPpJBIhv4dYs9FTYkNllFyBooTZe/IqXTsRivcQck48SZDGwgEvqUH+l
ZvzWhMrpHtWFl2GxyZsb/UKPn/p4V2n3tZrixdtq3O2tPv7FGnpaEFjF265v6aOc6ouz6M2JSQYv
mVMzmKWT2lOtvSmeUo9ty+iUlVqIIA0u9FwpURWEmd8gsOZ5NNFuuRdz9Q2pgymXyxTgPTQabvJX
0hj0Jp6nJ1yOlhxXZpOR2lpTgykz4hRQ/fhkylN3GNZEHEEPBUsgK+rV2VmCEZ1S1Uz06hx58gfg
svwRn5l8SjfD2Oi50p0IqeIO0lOFPiMyerjKB92efGIuSIWP3/1OwW37TEoVOL3L7SPs57v+MtmL
piTCZ36d6t3EUsynWbgd6Xc9Xi1Y00ExJVtcTfTEHK+FPvncqqw5f9bfvxlAHtMVSaJ1FDmf3W9x
Lu/SQd4tx8sbW23L9fzgj7Nw9MP5Z2qFB2aGjPHuO8HO/xb15KPYcs94P2G9fEQfM0NYZ9vgFB7Y
T2y7j/lKAFjFC7HZTJzyWLj+tYWqzyrrthI5C4ebE3d6ocH6OPfGch+vBDtc+SvlCg5Po6rSSxum
Bst0INC+U+ILvSK2sLDqKNioX8iJPVE0xGvBtg52gl64YPs0l41wDITpp3DvLZq910L7kpgUMEuv
OtfMjDKy6KZ76S7a081Aw0DUFr/9Zm431OyJJl0VMAWP8ClFBg9zzl+t+dNYFC0+QqP4LOBnx2PF
kKjKKoDf8WZwWO2sV6Mlss0JGBXO2OIyJPsZqsOdh5xuBHscCCTX506U3B77eSwUyDIU0OuQYAaE
9M2PSvcYnen3hRYxFc3YGUx24np4aqldgom5GebDSxagCE6MeRfjsbvpoxQxVl9q0VnRQQUZ0YUW
wXis3X6nsUNUEL+rS/Tj0yYmJwJxx7mdGwRVX5ubUUxB2M8s+dyf2wlcegtaFktPFz0i3SH7AhQE
XSTzmPjGTAbkQG2rPk1DjeUAxZ6Nz3ZSvue0d5cMdM4erMzpJf9BR7KbGPFhHuphxkPMT28te2sf
4dd1keprxNLqj4kWudQSBxwbFxqQQG2w4A8W/EXfXn98GFCefr6+pqXmVgyEjpMmx2IT7jPLP9D3
kDzGaJ3Zjl4Ib27smcAB1jl/vU7oWcZzmJq57h5JHRm0DANYqVTHgzowLGM9AAGYsk/PARwmFPOV
88ibmu+L79i5CVPrpiDzEV0vBYQGxku0pc1cZqpLtNQvz/v+tWrv0ZGzl+XZ0fibMOdrVSDUDHHB
ccSkKzQSnVlLEx+348PfsrlrfFaYgFvZ4eeDpcvCYDxefbAqHoludwdUdvj/IzjKu/dOPJTXRy7z
A8fCYthytHOnue3TaIwldT9OKDbQTRmSBDhnFrU4I7PPUnuItttvt5zu7uC4/NXrzhY8Dytsw6j0
YwhbK35jw5QwSurSuhJG7erc4ypTGBb647Wi13NeoB/YxTD7XrY0citGn/eKDjZ/Hf6+s0MtqA+G
V5c9fgPHtts9Jno9rO192agIUNF9/oGPLTu0SGMLd3LAg9EYOdaWL7de1ble+lqBtgVTcR/xJg7s
vUK8mXUGKwyF/pLKwKlX093Pc6nTeJUnzkJPhvtyHSX7NLlzZbT1GyaOMo1O/BkTzceoEZRae+RM
UkQqEcIaLZhFhPLJKh5MhVuCblQM9JIzMij0s1j/M4dTFP+DeIb8Vxbq3yZTSqGPomcINXfqvUZC
EPGL9r1zQ74DZVvz8LTywPZ1x7xJnytI7FP75E1PJ1xT882BwkMGGl4S8SOtNTPI3d+OKdJnT742
aCLVar4n9a/VejQqS1odhLtRT5k5RXUm9nrK4Go1d8ZRaGbwkZZYSTjEw3Q1YzM0mZH+M70/EspD
jZl+I0c+zN9B0E8MhNtM0AYX2nlzB6a8UiO8reuLOX814nogFPPg1V22avABH80YSQMUAIvssMVk
g8PmAs94qjGWflSugnrmRmuWcUjctQVMcbJGc2PjiP0yhs+cZnqM8OzY/Ma/lzFniDUTPRjnd5FQ
z+hG40FZ21AlfMYDdTqPM/vFZLQlz7YDc/Pajx3io2NYvjlacBvMHAGQ6cwAH4/S9ThxgiM7+zWO
A77QMFjv9zLNpH9+1v9xmOMvj/rvflZxXy6aWIKvO9IUR1m2T4qcHkJagigRIhnQsTQQ3XOZWFJo
j2pWB4R+mYrUjsKddFid2zEYo0erWSA4pcu1sDryyferfxnfm/+nyY6/XunfxvfEWRr2k5EvngiW
rEIvZo7DwaYH6Qm7pvZd3J1gf8Dq9MDCYdQBHtv3ZiNWiI3+Yb8fKMlp136RoH7SIEpM4yM5FSoV
GTO/X1niMOGLgLEdmASj0Mpa55L4UFv++YbPRgL+P1CWl+P3/zI9M2uC9ywYuOEXyfrcZB/vCJwk
ZIDqOGxOpnX4L9LOdLdxq8vaVySA8/BXFEWNtuWyXLb+CC6XzXkQZ/Lq+6HT/UXF0mt+6AYSJEES
HZ5pnz2stbbtvMqfd0k/l8ErAbTqMAPh/Wq1nZSRkW/xma5XdITA12jomIkxWHfaBr6cyFsaz9H7
MljM54/076NLbLvZ0XZnY6fYHxK6oEPvkU2bwtxDZZ5YkxHoPjz3XagFbG3y8pzNlhACMKhD+ZZy
EzL9If3G1+wqoieQNddr8knzi2Dj2/3E5OgiYiAUv4MFBQ3C0LnRboZ+wI3/8EA8guOX2Sk1vCGp
RYEq8O9hFVBbsKL74mP476lyodA2SIzkP41FZNDY/SfHfLkW53RFInFFy0h7ICCgzHl3bJ3VwOWF
oaM/AatZHdA8aJ2NReg5iLvH7wSeZLYXgbw8XqDGiL11RMp39YNerwfQjFzlj2aOMAVQ5MVZ5wa5
y3rffL2fv3+DnXDcdDG0IJCfaC8/F0D2oMWxUB/EVwoSye53sY2c38XAneJ4gp/QedKzxf/xlI4Y
dpHpV13asSPb7f2yefzl22vjAW2aH48OZRDd+uryvgJ/FN/jEtBgVHr8/TzJgL91VyBByHQHh/Ot
fylfX90ViTY9uq8m7RPnAJ3vygHQShhc3iEucZ64mOJgP8YXUzFEQzJVVZRFcUS9iCU3jYXGg/lh
/YpXCGBYNR2QYtyGqc6Zk0ONSBJhlMtp1jGUPBdRYawcCgZI1BvLxP78fiPFW1frelYjhoQsVJ0p
5D5UyVW9AMm1DW2TdxZwWQP2eTVhpEXtFs8YQSaYd4NSFDz9P81bH15yDQW89klzzjjrDnIStrEB
DfCDxC7g8GxR2clDU8xPVQoFF3mfueCA9/YX5bp/KhzBBocGMcBEDhlS2upEmftFfC+eZ5j0mnQT
2AS4vPk6XPmb08DjE0H2QNz4YTgqRn+pOOqyI2Nl//6UduHCXQxAQ7qFL8MDRRRgojL4HUqPvPbx
g7dK5h/BQv3pb4gV2PSEnHBx1+3Dw4Waw8G0LosUTmXz4v1U5m8b4/4NZQ+IIDMnues3M4cM3Yv7
Ti7yTrZnB2X5TiQAoA9UwWO4yPiMBYljtjU7UphyvG2xaz8vTGMzxLretnVU4L8dfy2LeXPfH+s7
EiSgB4vf3TpczvBai833J0K6fc7/3aHxO1qlmVaEbvdUgSC7rMyVCdsDsJXNkmzLn6FFitJJIDqh
RYIM95S8hHjLubw+IaMH0JuVwln1GT+1WzDR6n06v/cWZUzPuS19UXvnFQGb7+ds/IdjaegCR9Iw
ueOjY2mEXXIR8u6pERwQYQLBR7kDPo+WCAAyaACyeew+yWkPlACAwShEhkSpxTLV5jq8m97ukQ3t
7RakPOCii5WRlx7yLxZ0gCgakHgC4E+4pj8iGRkwS2ttSVnqBbWvvRY7cA3qypFB0wdrMLjye0Wk
Qh7gU365vMWPylv5Q0qBRjXtgMiSSTc0lBbAUc1z9b7XTrxvhMdHKtZhuI3Bs4O+Ik1Z3VMru3RO
qA5d83pAsOFDIpEcAq28SS627C8T6szgEI4XFVUyi7I5lXDQXwhX5TNUozZmvUxI6krk3Q3gLisl
tBtlPoMmSAKXNxeaPGViAstuA3hLavYF+lShBaLrQvE0tCluKuqd1uxd0PLkpENnVj+0sKO3KZW8
l07ZnDflLmLWViAh6FjzfEO834NIFCzNig/9ylterOrOp9ZUrpCssY0nEDZg5hBUA4cBBg30AVXD
iLrH4Oq5m+Ae6JibWcG7u0XOI/lNPSJ9zH9DAXkz0CR6AcwdD6SMdgEQbmU8nM77xv6FuNvqPiGE
f8rWJRTXfKWsU+uXYIFuTOC8DB1rgdVZL/p9ZZ8wN6tEwE/Ad1gYRw16CIixhQ+BSsTQvEiO3C7T
T51p/ALwZAGMs7xllMJEZ5thR9nnHRrfoLZfYkt89PcpWpHJrrBPWB/nvn2577enyr53T9F9AmGm
f5GAZA9Kfu3Cfd67drlNCZbqxZn/L96YA1dHOVxsaUN9xu6cdgkcDIw0X4U4DOGY68we3d3Mooi3
DwhzUAvYSssH79238eFBYtXz9md0D3mXH47uz4uMuq9KEEQDucyW75SHEqzVPCPWVObC8BPbe2HT
LvG0KH8uLqglfBQLgGiH7MHd3kc/KOc66ctSB7i+8IFAgYZ8T3fhIAlD8uaY7sEKQXr+FS0Q+mIn
0DhfRYsTiZH9C2p2loeb1S5C2tnm6/Sxfcpf6x8+QR8/QxZtw0/h2SG4Rl1GPwEKoGRZHcRd8lSB
/Ft0d/l9sffuZ7aOLW/WA1rXJ0Xu/yZpLVGC0N7jXe90ZKXhsa6yX1JjKcpi9gjgBzQP1Wd4CNTA
+lX7kzPGmTZCBIGtod4V93PjudlLHP6NvqzegodwJez7RfBQ3cWbi6XYheMeUgdEK93FJTtiuuK8
eAQgSo0thoxv/FYfPapq7sH9AFzGH9oDJ33hW2Tcbf/DQD+5WYJoI39FDsPqdh0dyJ68N4+iMBkB
m0n4TzO4XAfUr/gfTCYJou6ep4J0vUMO91KSRc+ef5oW5TxLoPajbN/iIUfmUnQ4swb1nfDkPyiy
FT6F3iKhEsPCosC2Jr3qvpLzBJ3g5HthET9RKUF8bhlsZg+kLMjzDjUSdPVU4pBwgZgqLBTwZDv3
XvhJQLslY49yWr2XSdLmd/Eid1wL0CCVUnAYgSOSaLLdpXfSlQVvn7d2XypQ12vlxTwMr4u06gA9
kknyjsm+3Afbbk2uY58c46WB6PSzL1PSih+Mlft+3grbjAy0/jb7VHZC4Rh872t7kkKrvKMk13Nl
kNx5Lx8pCxlku0lix5aPcHtISQtEdUNxoHlSVtGBdJmPud6UQElIWpW8vv1zadVHErPEB8/tvgUz
uNKfAfLkJ2kX+4vWwZuPVkFPIrrsrYv/ZoJAdgrOFrWWJVJupNz0XbFtfnoDL7k8SLuE6/zGZ6is
j2sZpjMjDZrBk8k3+WNRO8EqO5AjVZDW3enFMteWprjPQbUrlkctLPlRxct8dld4Tg5DDvylvHHV
XYJgWTZXsvXlvCxNO+8R3OI8JMCsSEw1YLHudXyVEGTd5pL/0GWQQYZyDxbbTFA2XITIYD52Ts9j
9en+LJr3MHyBWOJTo3st/KWUrpAeqz8i0neoxa3ixcBHutg9PNnl+UNxoLL5d83GRQvvyf/VgteE
gPij+xXC4Gkssmgt3M1FAZzI22SkQ7JF222UwtJQ+wPvktt+9bPuHRHoDAQnY45g3UVYNPHTjBcn
W9XZY/she6uBwrCqyAhv2IYHFt0GhG+rVrCRut2stkmJMLW6GZgHzYT7atyKiBU6NspEG8gQG6OI
+JybhitXevt0IkkKi4tLtoVmZ8WnBrdSfEo3KjKQ+3SLQ7uU8KSzH649IxIdyoY4lAtjey7nZOjf
kRkF0QUCxXdOwbonyTWjJt5v+g24gnd2nnrEa2YnK0pR1oMA+0qbP1ROPQeAlFvhsvnRhzYCgjqR
IUwMcXkIUedTf/NFtjmR8BOlIbb5K/a5mvcoAI/0MImTCq9dnsfPARD9+8tziWZB9tJt2od6Gd6p
y/peeYPz8KjxdgAuD0+AAz68JeiZJeyKpff+MUQw1eKDIhVmNUTZn5dzyaGAQ3wmWQtcihooGpnv
4oZ6vPACbJCKFYwK8tcL1R70LSlfqYcyX17e45fuAaspP84QyUfYjvTd+Xc/b+5S630oAkJC22LF
n/tn+Vnc4J/BuoDj+KDgmCDUBjCYhOOrTxz90e+jL9KRYctPJGxRUhV/aPuqsyGW9ff8o3YiGP/0
A6uFXDvbVCTvvndAxVtE9euDNYqnw7S/FLXIAg/02M5W7I/3yy7c12QfBwEwwM0LEtzRxLD61Hke
xbR1puhnNTfap/BOOoBBXskLxW7nu2KQ7yVCc8JV9QYbAMZ3uK327uZD3gDzXP20hZX1fl4r5EaV
1c60eYPtd2GZ7qQl76ndclrfZIJIFnqTbwIC5QG8dllLyEZQ7W5WEdolqZ2gw6ku0pVOLrNc1svL
hBSwfDO8vTq4o0i6qjS6Scvn9kmwQMEQSUcotvRLHCb60Zo27wAlV1g5j8kcN2gI53oLVPmi+FVZ
0H6sA/zCh6nuh195ie+u0yjojtO2TC4Jyw72Ek9zYCwOvNBgne8UR9ngL9BuR7ele38drwdUO5Xb
nnpsteNJJbtP+nHi/N0M+q7WaRT/+JXSRkmKYVPnv9Y6CYCfKEI40yfupsLX1UEfx/+KwZbEMlNX
qXsKKDBr1se7t3joFuUjhZbvpyXdktBSFV0UZQHFJ/Er1rxKEGVqkV8SnwTRwFWb0WY2QgVDey23
OiAO6ncWNxmAKEYosCfTlrdSHdeDj3bZaNROKc8xRvMHOCBc8HKl26DvqPfl9PddDdSOifneHFJl
rugfGsJfwteXJhTOvZ4Oxz1ZEgmhvCBY4AGW+RakKOglhBgBpd5tfiMNQEbJ58mfaqVwM4BXrz5i
ZFTK9jxLapGPgKuwhjy+xIDvw722zpj3K5URyioyruKUIJZ4S9sGITdeZgOBG3ksABmdG9/N4qh9
oliPhLGK0QTXCvcBqgGz3sHApVB7fkQM9n+TNLkeenR/sjytY/rCt0/PkkV/PRDpoMXQRah4+42F
ugcutKQyaHf/8C7Vp+83Xrl1f6/GV0ZpNU9OyIMqfvs0wKgWCntuAAB2D4hj9/MX7a6yIOEt6p+n
ljw4KTLrp0bmu1wpP1qLqAG5iXp/oXB9NNfg0sA/u/fmYqo55M1ko6ormkAbEI7oV8Hh6jq6QV7p
unxusHtI7dkZjQhrriHCoCWQcH3x/aLIN7wWDUVYU1FFNP50ZfSouoXYiF7Npug01l5CD/tREE9W
5MMv9uw+3kqOAUxyiDTxmOfKK1kZgmKwOyuUqg4dbN0CltSFS/OjWKHX9P3niTey13983uieVJor
uVnitU8d6MtfgwP42G4IRuYAxKbGuvHQ/zHW6B3saQDR6RLnA+8Qbe/zIl+9u3sJCumdu4QHOuky
3sji/THgyPh1SatfQpEBczRqEOB7hzSORDvGAMx6ax3dZVyQXZxY0uFXRw/rH6OOrqGUGEIRm277
BHWJVEnjCANNkKLN/DWmfofMuP3mLy8/zYn795Uf/Gbgcc8PuQgM7aKwl4RtVrWn6jwo9+xny4sN
yNZYtzCIFh8cLngbRwREHrmXFO/AyP2qVurEwb9VP7heBnWUwhX9WlSNkINPHsj6ZXDdzzty3fD+
Jx6cGxb3j4FGudpG1Lz0cmHag6IC81z8lAAjTLmp4o1n/I9hRmFXkLhaGlx4xvMFnRD7VQ0lkaK8
FUy5QVMDDdfoykC1feNnkRkOcQ5iJmSWAId+CXlMZZz/w5RM2RAHuWLBHNmmJEslNW5nzVON5M2Q
gFMIYpCa+f+ont68E/+ONDIzZkTBZXZhpHYZPA27VK4gruyUH7joBP6o2SLMMBFY/Afb9u+gI3sT
aoknnCMGzZkehHQWkq4S8zfPLqbLZTecfI7Hv4ONbI1/9tS8HQbjsJNHJyULDOTnnb8cpPcmLMzU
WCMLo8dN13kmT5gJwCTlDNYoVLB/NqoWZM2nbvLtA/k/U0P47c8DqWRxKAsxU4upvq9DZweKSl9P
yWLeepivVlAURgbDayPZUzXsZolY+i9ED6CHnlH5pXDlePv/TbTxx3Ajs+EFxmwWDYv4DGV0hTTU
R48XIqGd8/1u3TJPdPjBGVRpeySO+8CYxSxvTEkdVo9X76gsXn/o9Jj7fpCbZ/16lNEFi5JzFvqq
3hBk1C+Gg9tt4+lbsz3KE4SSE6PdOhHXo41ulug3cW/K2nDY9+iB2A+DQAimcOIGK7cO+vU4o0sl
mpV4jjJmhdADVOlVuAcjh+tEJwO0G0DP+Bud1NPweiFB11tQ69PHJ8f1FsEb2XUSPeh/DLTgevsw
SFVQeMKxpKkeJXPQif/XZRndSxqXumnXsNWD5V6He912NrOFup5Y/YlVGYevs7KpCqFiGOQxUKBL
EYO3Bvw8pk1YTe71cA/GXsXVHpijaznr81qthj0gU4KY2GZZbuVHKCFwzuBRTOz4zSfperTRrWzc
IonNy7DjaJeg1UAppyVP1oHEnFjFm/NSRYIALqdifKWlrp7ZPjQjzzPE5klwojWEpTvTgm5PgEQT
ksmCtnjTClyNNnpqxZLe0rIuNEDYqs+WWhNNhebwiPfynXRfLKDLgMOLVgmyQ+Lr9zPVhrv/1w7q
EiGPhKER9NGahmWD3GXVNU8IQm9kcEloe9D8cCh5Bk+zH0OwyONByJYjYYfuAb7jDDVI+AardhvC
WROQHyZzuTRtbafvu+VbN78AtKKysKTiiXSSzp+gwLcIk8HhoLz1NDiW9fOPdAtjkiyyuvBJZn0/
r1sxvibqpixLkoJpVUZWaBa1sqidS9b0M9hJm/Quo2+SexyIIaCznZ1sFT/85RQ47uZOXo06sklm
70dapzLqc70jrl6TC0dtYOp0/n3HRdA9iikLEtEobVn/fHPVPpT0Vu/lJzS6tH14F712H+a+WAPJ
R0XnoC0n0zZ/34dhREPWaMRKX4uvm3l1HwJZVj3pMjSffKFzzBz645Pz+O4Tlv6M5nSI09eRtZiK
Em4kx/4cdWRdhDye5XLOqPL85YXwWJwvQ+thaBF3R8+91e/D92dGmprl6C60plh1Xsl4C2omg+7w
Zb4k/mfE3dDlD0nh1cSrMDnksNVXC8sTpupVVzPkgsa690/rdWhZzk97vvlB57n5RDR0I6/754oq
fw4nFmHcdWEn8zrQv2JhMmR3dw/Md04Xe31Y21dhab2he8+uHrz91Ar/fT/+HH9k6fwoy5W+HlYY
KPa9ursHtGk4y9Ov+XLuUOB/HajXd/1+8zm50sNP/2no/hx65AS1Z81INXUYmkfx1Nn3sNkhCTtQ
gh37Fe/Om69Azv+eWPIbxv3PcUeGqDXkUhHPjLtdgkwGMt7OHcexXWuDQQcV+/0ZVqfO8MgCSUlp
Rm47DCeTX0Qi9URbGHmxptSJwPv+paRV/fwE33G+Xj+y5vZdt7Bff/rrnzYUj43lw53o5pRCSD1n
1sTXSTctF8lPeh2bdNUURptgBnGkC2Yu89LRKv20XtNo8tFxdj9pFv7jc7WdssfyYCL+2vWrAUer
74tBTj/vi4ykGL3CabWjbfZLzVqv14RhH8p8R7HOtnfWESS4PTyzh6kjP1yp775gtCG5IJVmkA43
fIncvryKD4CMmPfjA5cc0Q0u+lZBS2kqZLoBk+PgXU19uItXpkUNPUMvJdYacPRlfr/2wB6vf76y
0mChD5NNLdWJvf3rjYhTpUwNxnvenlQOmQEcCSEGrEv5a+0Mgv/JXErnd/A+/MXGAimHwIJNqh+7
elhli8X+fNgvVtYFrPhhtX3+/mLcSID9sRxfKamr5cBxrD2/5PMq63m/RdkAqNWenu3OTtyAk6Cz
A3CQgaLyeTgsJgafOoZfEdrV4KWUgg9vOIbPjTp/3haQxVaDMnTNrLmHZAQgkljNwzvUbnvX2ncS
HdsOk4D5cXHLEHXVkGWBtrJD01HdHJ2JxjWbgs7Owc4XHJHEY0st+QiUvLqXZJjI2ecMPYdgYxan
srKS9O37PfhCIF/dhdHwxjhZECa6O/N8KdjVguREbTf3RFB7fW4FyEi2yrxTQOugOtChTCKrT4V8
nGnHNk4WihsfyNdaE98zupv//T0kZoZOA/S2Hz1HM0npUz3ug51Xkf1t3zLPQaZIuRyF4iND4E9W
DwbS9XXf2J6s0PTQad3P779h9CL+9QkjixgEQm2U5zZAb20jSJsg2WvZkQalYXg0Q3s2BRC5ORzQ
EIV+xvR+/nK5rg5inRdCfda1cFcJm0o+tNkmKD7NaIPMaXrhSMy/n904ZPtnerQWZixTpKwysr+R
6VWeNmO8s7gpEL5z1SdV3VftUle3nrbslQzF+4lBB4v61ym7GnNkcQs9U7Sy1MNdVr7MAMPKqyI8
GSjkIbpXLr+f4PD9f4+lUL/VNFVRxg9aUYptfEkZK/BtWTpWjZNEmzo/GcpEAe/21VX/HWm0kkpf
RZJED/YdAr5V+ukV+8A8Zu5by11RiqN4cbSyAymL0raCGmGwac4Tzup/2Mx/P2G0sHXoekYwY7IR
WOvyTQJEXG8Kf4OgWcy4dXNs04krenN9NYXSuGpopqKNDNY5v+RJfZHDXVlsfBTBhXqvuM+S8hG7
7sRQ44TSP2f137HGYZUfSLM2FFTOqqkuPRCUeoesVX4oko3g5k4rozaMJYiizg4ug/bQir7ATeN4
IXWSEA0c8G2Aitp9nu/7HtGp6mRUe9nd+9lBvKDiiSQQXQDUDP664wIiLN9D3UnrfGXoKEciLkPz
xlT/ECPdSqPe1lvw1ojutVNHaeQj/jNRXaTBiiormmiObE5yls5dbyghGvQnzbRnSNogUC/vsX1R
YBWAif3o5FdrNZu4mTdPELUEwTDJOBjSuOAp+2YsSn0W7tLkOY42qm/nAorn8b7qef6CQVneRgf4
+zt6y+bRW1429SGElZXRsfVJvZa1ewl3fmKfM9nBurY+iQcwwd6mrzG42tQ8R27n1worqkCrRxoW
Gpo2itCNuDKNWDKCHRE6qv2h5PQasmc7XwXc+BJFizK0lWxinrfsHi3F6ExHe0laRw3bfmXbk/TS
QHhKwp1ebupyHxcnbJGgrb12D4Xz+zX9giqMDd/1YIM3eDWYGCZJFZbsJAUHO0DzdEZHXy3TbTE+
mRISUxKKWu4uqdJ1SiNnGZA23PW4aZZ9RH9hpnGsfNpMIQmVo3ECtW3m129qAmuEE3FxHRmGFHj/
i7RSJFrE9c8Z2kRK/9sD04xjILnxKo/lVdCBLW7BKdbd+vspjtPm/2yirhuCAVZD1YRRsFzm+ayd
JWG4q2cHVzpc3LnU4oV8XJp9mWwu6DVkQT6XCjJm6dQVvbWXKiMbJJM4P19h3tXyZpIcyvlMCXbD
o3mONjOEJ1AHjlkw8iC1k6hOnX6qdGn4SIpjpBzk7jXVTyLtc8KJCObW9VFpYS/JpkiGcHyslF4J
LqwPZ7nc8CWme5fEB2yZTKpca2lL43y/7jeP1vWAo6OVlRe97hPmLhWcDA1txzMaFOfPRL1s3fMO
ZJrFd6SZscnghMiF03Ox8/5UxMeZ6LiBv6bOvanM9dmoF36zwbwknDHhso+KU3c+uj0A8/hNpBlK
2Nuxry/UZmMcvPQ1aQ7n5Lkt0XmVpp6XcQnr6zhdT2t8nLxzGpxdpiXSzpUZtUD1G/eADcwuG5lu
6JXTmL8MwrSotidX9ebrphq6rpqGocnyVyeiqxNV+OrMpYEovm5pN2nnuAYAs+41AIrK34kBXJbu
dZYWSzFSlngXUBftlPOd01bZRLREzsD5KS2txTTLbE8dEQS3FR3Z2aLmjNbiaXjZGvV3IiHEjPhm
py+bcNMU+v7iyxbIBh/RpJb2zcieXfL9WQjnEr/ZBdBpcuQspSk/cJwD/mfFTVE08R0EQp/RO3cO
i0RLPT3YqeZRU1CXzjYztEuyXqTRbbkzwmNuIJsIuQHZJNQY8ftTuyrjBWncqRdhML5jewnQh1aI
hkxCWhkZ58ZVorgqWH7ZWAvxhruUFajxWpK3gdbRC3sDbWa3Afg+cZ3GWIv/XoV/Rx5dp9Q/XzxT
JeaL+302W5zZlxYujuIv8PsbZHFm89Z8TGbJxBNx87Fn3XkGdYOXd2zDZMGNtMwk2hMNCEEaQmSN
g943e49tz+BIn+PDOZuarnpjobHVw3OvQuEcRzhRdS7NouWaKWq86fV+WQOTleyGJvVRfFmK0hHj
Lbc67BNkTKJwoZfhfJYEm0y9/G82XRMMWVf1wdkyRp5HJQgzQ+u7YJfIpP7SQTqttkXlw6Nrilrv
mviUNfsOGeBUDOzhe763pDe3XtNlEGYSdRB1HO63SlbozWUwOfpRDI61gJrrR1gdIg9S4OwBD2jm
bjzEpCbGHZWAv47cv+MS9v3pHLhB4EXxmZ1P3mvlUYYcRZVIXxo5PVJW3DSYHBMj3nov9aGztqBT
rcOz/HPEJtILvRKjYGciK5egbti6gXWWjK2BwkVa0dVbha2Rw2R8U4x1gmwqlIGlgOoVpDZ3o0cw
XqZC+5vLT4PXIRTVRD5u9FF64Qe+JwTBLuvoXET0MvgP0QH/ky8hx4JvZvbU4WeP36/G12zHxgZD
r6rkeNgMY7T+iZCrSelp/k5J1E0VzGC4HatTpNBMTfP3+IZh4yP/7MyUfVV0lluUS52+NCE84xzh
HRRy6S1/bn264tiCgHQYNMPms5qVE5d13Kzw66AYpoBfQV7K1PXBj756lHrfbyupIrzL0SOgbaaR
O2eYVzNFXhCPnGVbN7cCJBwEZGsEUdWnBHn1yN8ns880XBvR4szBggcZLCTxLjjECtTT/qX3kI71
n738+P266jdMC3kiCUiUrKh/gZdNr5YunU78qyLyJzp9cTCQspE4cFMhy81o3xw6A+tAUfEAh0+5
WphLenGDNhe+ov1A+3D9g3qGZJ6adqAcNYgArENDHNEisq2HH1jSMJ8yH2N5jWF3gGnzbioqfCLs
+J8fkZqpEFyKLuQY5ZYrIWaNqrnpCxY+yxlRNFxgq1LbLYLeSUz/teotgzlmYFziUnTo+kPnLuyt
RlekrqKhbPWZlwcieFmU1y4sXD2KVo30oWKoW3nf8vt5uYzacG/mh0Y777/fvRsm4o/ZjG6jIob1
2dPaEB7agbwFL1GOrkblhDR8CJ+/H+uGzzyghxVZ45RQMB1dwCr2YqMNJM41vQRzK20zC485SGxe
PoIXvZqY260bz4DYPmJqw1T1katjZJqrqec+3HnCJxDBdaqFywuNBs7xpspa+yzCbaW9pOAjbI75
aeyuGkjUs/4tLlBbXOm9tghzlGjk5l0K+s9Sv8wNJGXA8kyZ6uFTRsbJFIbe10O6TJPHpjqbYRJd
pSGLhAqhFNm4QhWtH2rUzHKraTdSljgFIov0iYsx5r4PuW5j4LeJUwHeV7rh708BdyXIkBGQdfjz
gCtiKUVyVpEZEJzE1ZeX/FiqHz5PBQe1E/at6997ENiI/iJEbl3P3HAZ/e61KZo7U+eT6MkkQgWT
kk/X/yxQSQ3QBEPNq2sgd0eZFVefavcqts2ilT4E+KgheLUetdqWGNh/TkvfymO6UvEen9d6rS21
8llDbQHRFd9oh9sTILKnn+kOOfTFO5JQKpA+E/Sj2tPbOY4XQtYtwtaRjLUrRrahJ0upi9aF4lp9
XdDZ45R3H7PKaUtHK7ZegwFBxRUmwCKm3YkqgZ1KkFa80PiLFoXKCb8EeQmjyeehqm1a4Rj2h0z5
DAuSV0H5YCbRUp0Vy7hBTwzJbbG4k5Gvx5U2xWPrHrBFdXMqzLVUooFDo5GulRw1Fx1sljczFoKb
OhpNqqpYWwzJfz3X92Uo2rzL/kfU0MM0X3q+7ohIxKVi9VKXylqORGt4l4a/6rBMZckfHlAD/QCz
DI4C8QppmLnYcclilOANekzQAzl1L9sEK6UHyUrt3LsgOt/NaEKhzX73/u9CRluzBnmcHbU4smdd
5Iiq/PC9GbjlAZgA/GXQNQrmfIxzTmZB7PVyTr4LhewkOakUfmy2VoEwiAB6e+z1h1ideFW/yhZ/
HeurUUfHuuyLTi87jnUsbkgSV8ZipkQrljgtTlijzo1ptOPMEL/Rz09s16z6FNNnDFQBY9w/tNop
iuHi0AaG5GWEFnbonqSc0GSf5cezsp8h9CgKGoeLU5LsET+ak28O4BV/v3w33lsTRBK+KzI55NFG
j2BSkXnoAlYv4/xWOKpz7+KcaZs6WZgaXrK/VuxqpJGjLlV60qtpyor1e/m8530jVqxzi5xBLC5U
YXPxbJIDWCv3MhEm3XwqeGM1nlswNuoQz1y99HKei2Hkx2SdO1ueoZZME47MEaUDTwUuadROnY6b
czUklSiU8rA8XtWyNrSyUJhrf4FJI4Gh1cV3Cd3NpFafA01GyrJ8CGFNC6jWDoW5WWsbBWIUUU7n
QNcBOGubzV1+oZ0Y+jBeRzNamLE9HqXbPHfeye/jT1ehp1UdOH29BnjmiAKyHQ2dWMo3cBjL74/J
zYf9akKjzYvSPjL8Mgh3bE9WI4Ab4jYuBo+Dt2Mym3wrLWjiAIqqSndy46+grmtVuTDNGcFN8ZUg
4Ubp6aZzPzkvStAhBrpMEETK0KGcqunfOiuUmojl2ThZH9OTAtiwoaLWXw4oz2ZQOMM7U3A26Vih
HHknv1/ZMev3ywO8HnB0OL3urGhJx4CCsCdrQXJ5nkcdTYS3qWYZ8l2s0yh1w+XvQtqQzbAzg3yg
6B8kbDtZtYnPGQzX+Jpef87Iy+FVjJM8wHWQhU9JOqT50cg+K3nP4mO9+BIZffcgo93IVBZljJz6
75XQDNMkpiKtP/Loev/c6LKHTXWrfh5yW8IyelCGitQZ8TZeLSKcpRvEG6//MHDOcQf8UFvlkbss
LummliDDCxS8hVMaqXN83dInwEGXxOOTDfycTqSpyflU1/u8OZjIEM4mMzJfCa+/1+/fSYzCraYV
GtVTmURV93NPp10a28TzYDSo9RX7M99NEtiSQ7LLWH8pNq1zlpMkeBM0OrDO0FwtjjosdVNE6MXF
2+kUpzJIEhbovPRIaMhkddS1xAtN9UpB3aRoNoHrIVDz4YlAMAkTyLjTj6WiaLnnwGao32cPcRUv
hhd55iqrtNt25q+uRgSRBhzNiQoNuYpeeUnONh7GcLKUwFLMyfLm7dP17+qMnk2zmVWh2XC63MRY
tgrGpIpXs7hZUFvVQ5UHTljXCbzUYJNfkNkIpgo4tzxjUQLQiUOqGIY0Ot4BMCFdbkqKnYTfpXz8
J2QIc2HiXb1twq4GGj2sHSBAxTeLcIcb4J0RPckctziWSAo0jv7PbpEbIjfl0eb3+zt8602/nuPI
WCdmGWdVwtBGf8CEYVQICE0dbeupGPrWsyBK3FWdE6WL4+xvd47yuqd8Qg0KLUwEXr4sBBiORjv5
UwWbm5aZxK4+FN5kUxn+/dUrrvlZINUC5bCgQhi1HuIHMrssZ5rQ4+G8li4Tz/it5LbJU/A/I44J
fUpY1XVX84wH0uVV9NBaDtE50ox1STNZqvEKHbhNHLQO8SDPj1aVgjuML3cR0FMpTrL3Nly67zf3
Vj7nj48aGRjx0maw2SlBemfiFNhpsz3VMjKeaXoHlmUoe/S0FNFKyI5VtKGYlrobpd0G8ra+fAxV
2aGI4PX3YVcMSIoY9ZpaXOFBz4c0bVkeB5/z+4+e2LpxmjpxK8NH7uDrUR0W7kzbBc4kAUtpqEv2
rognovWbIw6UOlGDWad9reLVYVGoVbplztaxHDSC9qX9TF0DosDBnnmHPJzYlZsXgVyEoWuKfoPU
nKdKU9ecTb/4bAKbqD5JHEl1YnqD6xPe7BjQ/M87eTXYyGOIZn4uJzJzSyTP4o7jL4Nsol7HM82N
IPfIdGWCQ5Z4SMTHn6IL9jb7KCOEy7M9LtssPzbRYYj4v9/oWwUJE/7I/1uIkX1N3Uxpy4aFCD9p
evlfpJ3pbuTGsq2fiADn4W+NqlKV1CW31G79IdRuifM88+nvl/K52xJFFM/22TA2DDfsJFmZkREr
VqxV1qkwutObLdcLCdSQY+5QL605l20rSICqmqkqljYV5DEBTYfCYXdVvJ+h42KnnBt9bwVc8+dY
FdmLCE4SQEDYYj6UhTfX33o24H54gAnspegaUoUKDwBXCDgBoA1EIR/3RrPQJ54tdqHpID1q0C2G
3/E5Bmqak6vO4NC3VS8kxT7pDrSYEO8zflOaW+7PmlTh+tvNHiXTkAHbHNn5ArHLVW/XnkqLD1yl
y95xk7554oaW1cdMPztL/Ln5PSR6DPyWpgqw//kllSruaz/gJQXpJz0DJErKY9o9ZggR0k5Dtbd5
uv6Kc41jR4EwQ/udPtqXi8wz2tI3Sjk8SQ6CixlI0wXwMrYubodg15OSvqnVRZV/68ZzuJRyz+a9
GvAJ+4TP+4XJ4sRjHBglZ8Zv0acxcBNo4WUAbpmvInMIxkdgpMZ/4iuMuncqAICNGnU7tC20ow2h
kFTcw7ZZwbwFz4MqwmJ+2NOIN2g7ccwFejbgJFwHaNwvBKPZH4sxH0U0vB0oJZO9nxe2KmldTPkS
HjLcU1Gkc7Z6f8S7EexF69EsXoi1c6ft44qT8FeUkmZGfhCdIIiRBhDXE8YTRdrKabi+L6bjMe+h
9uNak63Ye2Uk2QX8lFHFmsG8mLm9A74ZB2T1FVSraOsLiC1KXhxdulX9F2AcE0zSMH4ORrD2UlEw
1jL+N9Amrj/bHNPXAY6W0TgxbVueAuAkHWpuKC5dWMobB1UjVAEtrm5PfqYLHGGJQfxPyotI8ykX
KWF7/MQEl2axapz9SWzCA6FJXICTTaCFoUFaQr0OyEvXRtZoPGTHjLvXW/xNZs+q9mGxye+ftnKY
1DbhgcXsXuSZgnQWH3X1XNBfVuSXPHnjvqmBQqNhff2rz3YBPq4+3RE5nzjtiIYufBdQ28pHPDA6
UiSnSMJqWBYkmJRItN4VtK+g0rjY6hngf3tNfaQDKHpZuVqu3fIikNPWddY9lGwC6fUHnYvaAsKA
hUw+okxbAOPYSqmr+O/1R32KvAu8BPzQangk9q8qXTgosxvAge4MCVkHtpkkpWakWLE0sBqFQOHd
j8oL221wvy/CJeLzTstr6uP/LKR+vhsaLRmJleLwK2dBGqWw6R6HaunOm71oP64jco4P+aMjx1Uc
iiBDH3IcYeE273220KKieuJQlc0zzLAGRdzrP9t8PP3wgpOjlKtqZschR8kPtiPpEtazqvcK04rb
r+V3Q57SVR4XFhU/z9evaghNQ2j6MHk+v20S5IoR2bxtBg2uPcr9Y4qdXLSVYQ8Wj+9UWtzKDGPp
Zed/TZs5S3BZm67v53Uji75l78DYaeRjZK68B6Yn1mVTrwWNCO8Z+Uz74G/grcXRzcbIr/tJC+36
68MWnXl/nQhqG3BoTBhkn58jH8MyVQtCipN3q6S/byzMFEXvrIqQaO5fTAM73fhopWelVV46ILps
zLZcrZlyQYaKJPzsEYQ12iRjcRaNIbeDewn5Nj109ckqb1LsWgL3j1jdDOk2sACAL5X9rTDSGwFI
91zO+YGEjlumYfI6XOfRttZu46My7gu6iVZ3T83iSWujuQkR/8XpPvyJl8zB0dZec8IQCKlSzHIL
MB916xnnOn7WlccodX8ErrX2W6TvYlxOwYeBHCTMI2X43cFTAEBV1/WOoK1Wj4BQEjF7wLWI2Cp1
wDIVKG9JlaEcRVDPqbQ7GYhKPZf2o+ZrB836JpUNvUNrDa5vNvEKLnUEF8NMBSOWNFV8GIFyZd1v
+06O4m1HCVr4+a5gP8XeM67eKRqOgCMtrMOxf637Zif5xcZTbmEJxtGfFkrcxkNY+McK5UHlTYc3
XkHPl/1DiBMm4PlK8X8M4TfVu7eVW1un9yJ36zJ0yKZOsYZmdihtZPNUOn8YGIAn8nfbvSmwMJKT
bcwOGzBmDyWcxoNKNPnq1rrpfX+dwqKzkx6DlRM6sgX/CQjxZn7w8CVF5lfeVhg4N2/iPVLift/9
GSOB87uADZMG60ANBFxKpcXhDQB5IsZcoLIgRAuJ3XwnaJV4BxZ8tQsRxTRdiCAbkiZPonm+EZGa
TWbnjwHvq2MdAe7foWGHIL55UY0zuTD9CzBpx0IxJot2qSP6SmAwFAP4SWIunEHIM7F/zP6Uin1b
jxhf/7BbDOaFMVaK8Znf3/BLx9hzI/bovkiBuerHNZ1RGYV5ZwV4dJ989zB6+yX9lG+jP92/FNiF
nItghQ/WiIcou75CK98ydim1AOlHix5tEz6WWCCmglVcnoum3whIpB1wRIxQ+RgeZWXAaux73xi3
7vA2+C5OSY9yeskgRzLXIRCIMtY3if4SlMFOr3DHA/cV8GVq4Q81UMemMPiVi0vXTYP3JuhG16OC
IvKIaVDUZfhtdIxAm97l4j9cAXEeQhwRpNwk+6bYDyWCynpmrzVR0KJtGx3oOuc+0OvazDZhcUji
ep1o43bhMeYuch02P4QDTfxvcuP1g9bXMEtDMZ7h5fwyzg89+GGf1djdVPU+N793O6c6xbp1eid9
jBwgbvoXtpgiYU/cvV5/oNlYSQ2KBQYkHXlKePOUzC+1nlgJzgDUkWmv6WuhLAIJc1cSmcT/LPNF
9KaXNddLXOj9guvCpbhPKCT0LN1AJb99j2MYPuvQjG2peTSSl+svOZtk6rwiDSC+O428zzeCHzUy
ulYUhBS96mNsOaT02TrobjREKu21ZLVE+33Wc+wjdZ2rC1O8c3iSYLZAgUJbQZ2WwKMV1k5rDdBq
cZCqtoKNjn19iJ3pM5jG9XedTrG+FznQj5jOg0FJDiAOwoeNPiijZGcSv+ho1rd+c7EMfy0gRGtI
j4o/bvUR9qyJzOvgQA4o4f49phby+mmLRiy+1/0elDnREJnkoPfScywPS4dAPMKXs/jhEcWm/PCI
jjJkZSJwD9B0Tz1T35BQswG5LkB3bHtYA3S957ZwSGQ7Wyt4Lock4tc/1XxMENRXSEBMDkwThcwP
+jTpOIxiQozr2j/CoRNVB1BmH78R7w2tX1OPc1i5++iWqqOz9BAi9/zyMT48xOT3Umop7bqChyBF
rAKbaPsau/lt2tZHy0CVHyXtRC52bnEED4p0mBzZvwJM6JEK8Q+gty+ZW5NkZRMFYoAgKulKdhuq
4oSQ7ANM1MheUgNL6oAbRgoMcCmUi+Ivcs9F5Pv6HeDeOjTZ6f1NssdCtSj8GyU8DfLFhUZPPeB0
r0wjgIcZ1ZvA4PJ1o45Qsx6v74O5cke3ZFsGXmZmY9r3kE1NyuvRfJ/X4GxmHYjAc4YTS/C0sNBs
GKSoomFFDOT/Pm9805DaPB5YSfG2nocIPOMgbZfckDgJnMGyLl1gfw+RWU+q/mDAnhJXq26/deWz
lFyCcSUrCJbAIDEfvVx5cDBFrNV7yuO4fE2hEA7uwbReKyW7cbGUgeRIVhuCHaRYpkoPQXoeOjRE
k10nM4eCID3/Zm7hV6O/ttGRXEMD/ggyjZ4HjswBF6GPUzcy3pXF+MWoY4mJqSKzCuIw1q38JlXu
OtIv4grXuc1yEu3hV0xsz8g6tKA5hr6xL0t/Jxf7OvJFh+z6J529vz580cl9OpDbZ3XDF+UI64j5
xxego2VisigZvmxOm3l4DXIpBKXJBSLnXa4WJfxsx8ERQDnXirURcLhHnSNZzwy63mRyvM0cmOk1
/p7GQSQ9dXB3/W2nchB/B3dhZsNlxqPYIr34EDkRpYwVT2Y0gWcY+3qLpXp0hJ6p44CK4zroCZFU
8qMbMXNpQJCzLin96Mhztpqv34hN1nndxrf122xnVPZlkS0zd5gMmaKTmxuNpOngfqHprslFytiG
e26sYc3QE+cWCufy4MLcb29o+E6pxAz9C1m/s+OoCo2MH0XGEHzdGq9Zo9wS6vfJRU2CdX4fFtsU
SVhvH+PX2XXebYfbkqMs3GfG3O7450G+sPc1p2nDWOZBzIj+f/di4vDHIPda1fRbp5XPecLxESQ+
O4RDa95HTbeRsI42PW1XVTI1X77tlHwfDcWaE1mqmOdaTyItEoyqcE8QpKQQd1GECYOYIdP0ZCem
1+jKKL7OUcaPoE22tpbsjby6CeBFQqSkyFWjAAcfTHMx4GB2yPHsDSVCBZWiNyEz+UhT+T4uRtaN
22HpoI3rIW4WzAbmcl70q22NaWvZBBb/vGmrvjLrIIDVzwDrqKJkhakypsd+t/Gqc8Sk1Lio+jkX
aD8sOU349KhsnICJBpFhKDYuysERwI4CzGgeoagF5mtnPDJ1fv14zraYeUdFh43AAPYUpit73e6h
ptB48F6YixPIP+WsHTwNfOwCrnYT3AXVWQCZHpEWVjPPJxvnQvpOj33hYWZ3pYn/lUrqCzdiErNi
OTH70K3fx+dG7S1L3gL5uZV+CogbZnmFVTweFiEcEqgzXLj/ipNPzi2mTDT89Riz/fzDh5LbKXrA
uRjtmEJ5q2RYuBAWSahSMNYzUBTdYrALZkrIshZj0VzezUwoXEG2Hr3EyfpySS3tJnyBvtwSFwOI
yVzuHCVvfOVivP69ZxeD52aS48NN1CZJrTQGcmiNvCw1htGuqd0FNwRm9v+CvT4bZBHBlmWY8myz
yYtZbaAEfpK+ZyxQAggRAB1O+bpImpg9uh8WEsnrh/tGtaXC9pwkPHnFGvUCMY8GzfOpkV7U5lu8
cJfP5uNC2/v/v9YEuPP6wW4LxidPVkePhYjlM3TwWHZ7uBeZf0Ee4J0BPSRbeA0+VDL2DTOI13/H
qRXy+x3LDJqqo9sgNBQmCTkDxrbhBXxct9dvRmh6xCuDOc4KpyzCrPqs1s8tiJQYLI66o0GK1Pao
ntrpjZpejP5otq/Au11ibDza9vSQ0uFoR2cbGpgyHhv8pK8/8Sw76eMTT7aeBz+osRNmuahQzAB4
BsI7s6ns9dTY1T6DL6R7Qv9BH18LbeF7zU3ewOs0oOKSKaO3MQnvku/5XlKzejBgKyJAwzh2tlGp
b3AQ5gLLi6fGQSc7PY7184jZHCXE9Q9gzG1TCl6d7N3GpmBq5Kmmesk0rB2IpMPJ04cYYI6aLTP1
34WG+6TXbOTO3rTSsBoHdZdR4fitva4KXRBXmorJty49JGTHLYaxzkbxnixUCOQIo5gaXBNnV+8v
wY9N8rPZwrcpfsT2d8jhCPQwB0DpqL/SvVnRMkwCUD8bYLFd07giXwOlgxgYW7dlcDSZHtB6zHWi
bKNHTPAzwzH61s7CUZwA6Dvf4kG5iRU5Eh0laDSR7i0kK1N5tb+3N34K5EsUWehKfD7SmtXYRhzy
rQSlEdLsQbLcn0XSr0LzPs9voPMJUlsTSVslIvswcf7hMCqv/H55h69R9SrmBoAzFnbxLBWKQE1m
C26Bvu/kwYQMrlrazOAFkb1LkPMI4mYXWv1RCoe1zyhD13abJEAtU853beNTDB4U55uTb3Pne8uo
Qv0rs18TRu0Va21RGbW+trNiuNik4oIM5bMlHcAFE2vz6xtwLh6z9y1NEcMLX0SCmjZmeslwghNj
g+ApxEjTefTUb6B21xea3eh0skyLHjFQ0uSkt01vx55mBZABzwJ5/3skmu6sKNTEOy5q2MxdayAD
/1lRvPqHG6DtvKhqLVYssrs2eaaNFGKQ987/Iaxdf7v5z/jPWhMIIMw8ywsGtiYtWDIW750PKKSt
Fi/r2ZUoT4gXuKrgkvP5rRi0quveZK/VWC072JUxdOc8KtXjchIkrotp6Wh+WGqyrePCzVDl5APS
Uenw3KvSb3r4h5i6HcJmBy+lM/FSbAG9C/pBj4LZ3DHrhNLKv/i4H55jcpW3muQ6eqnxytVRpiUU
74H4BYFuifEzu0c/LDS5xdWizcyqMwIh2wBqBmGVTQO2rOcXlhN57/UXm+3ufvzCkws7jpSkzDGY
fR/ahtgDjQNuoA/G6Vd/0PSkCVPTvZNeF9YVCfS1X3ZyGDvfRbNFBKxiWykFHRB6hcEqB6FrMVtd
l+dF9eilFSeHUdUUP41UfkNx0aM5Wjqrqt8ylVlJ992pJIgvRpzZ8//h15ycycFnZqWUxbbB5atY
VzGMg545mwu3OETz65906VhOUom4GCNZaXUWC14YKYLqSrJOkreIHSy81TuJ62NUU4MhJMDy043P
fEjNOFNjQwEgb1vMobWFt3rXOvywmJk4/7NPHBn3U+211mgQ61ubKTw08kyn25i5slf6YsfLkwf0
a7X9mZpvlG/ryIU0YOz95sko4dGrpDX57l2MyU/em4qMMKbeMUxexHVeIMvour/y9okBu7VqoFOr
rMyoE+MdRryo0C5C19cD4OhoJMrcfNNUQomzgT8gtP1dX0HAZyaCLuCKZjm3xNCn28Hf585JYA3X
d8p8GkO6gBgX8D0TJp8jeBx1zJlqMNW6fguzkN1Czxn4j9+x0yWxdZA9Q1wFjgdTxAKCKveNxvCm
8VzQOh3Sanf9iWa3FD1Eri8k0JGM/PxAfeMqSaF4kcB2lXoLfG2njKNeNHOHXsL1tWbHjKgxbbQS
REPJmhwUSUmaLvPBAQkElvrG1QLWyKvBHG7hpzEeLPgepK+6izRP/ZQrF7oZDJ3SdYbLfv1pZnl1
lPmM3gvcT3tPzz9s8CGvGiygQEeZMpIUfTcUb2LofYildaX6bPmzoNhZ2OAFj1KLvbuNlhuEK1ig
jr5xx5eBP85pvGuL0xOzl8OHZ5uiIHJUJzBTaf1xG7FPKIsUWWemdasVQIbS02ifAdIgv17/JrPM
H+h8sk5+geD4tOenDnY/5Eb3XqLL2bpFJAcQSg0RHTzW4StUqoYLf2FRcYdPD6QFSwy6rQ2n2Jzc
8UXqVZnZsujYR4DxmDuk1cqhczSiJaLLW7cYt4AFHSnVgBaC3yu341L9PHcOPj7D5PpvxsauM62B
BUSt0w1rmGq5SQrwaKfPnMF/9cYC/0W8BuudSRjIw0LPXBmIh1MAJk4ve0UbgHYJNYwYFqNgY5cl
OJrGDJ9DnV1Yfy7ZQXHMQnBC1mQcyT6f+qF2kMOSSwD5+gW2nJeM25bsTZKLdQpOq6QX0C6KYDJm
TTLQP0v2rvmkdvEWfoTg6uhjKEg2C481uxE+PNYkJTIiahXLFSi8J69bB1UCf43OIgp3NHkEAGb9
1uXfPBQjiIsIyiyXVcz1qILubRMQP3+ULGN2IhqAwuTqwWSU3WUQbWjzk2CRJLST47G+kdxiJaZU
Soq5ukfJdmzFI4m2iW+/LXyOuYuKswgXDOY7ykKTXdIYZurFXQs2Fx57SaQWDR443XGQMa1u146d
QxY6ExurbmHpuf1ByU2oNhQHIuDkVog8gACp98MTnKy6/j70PxGviodVG+9N40lZCsWzCPTH9SaF
jTO6UesjJ8QP/1A2ygrYk16uYHvZ8O3c6pm9mDbWWlRVipOvau+Q2i/OcHQib+va3xc+vFhuGpA+
Ps7kw1vl2KW6zesTfaEVZFSoWfUtyRim2OnSvaxmGx7NkzcL637d/6DwHEgVCrswYZhkrUag5H4r
WkN6KDQzk9h5AQlft712yIFjwF3WgO+yAgGlK7Z1k6/1SL25/hBff3rxDI6NAI5Df3/a7G38Iszg
O71jp/wMzB7L9knGucM5jHCEw6U59ZkrhwXRiEc7iZ4YiPfnY1c6btAkBql6HjzQ+nGqNXQzRz9y
83PME+t5lA7XX3EGs2FJEhFEpFBtMaeqO4rcSxL7mwywxuN4aH65OmKu/s4onuXsScyWe4X1xAiG
UyGCVwn1bH0nwTyxy5Hp92PujicJVIlONdnL4A/bJpe2w0FXv3W/pG+StBSvv1ZQnx94sjGkoAoB
arr3B6Y4FXp9gobFhAggSqknR02TljshM31bluWSUGiHiHRtEgZKKe6cwq4DOiFn2eZa8oOz4FmQ
JdKRydNwGwFsxSDEkZLfWBBUVedeU2P4pZhcIq8yOgznZx0iL68qFFNMkFdD0pFBXa7/ovOb6MOT
TjZRo+meIUU8adI9QgwN2mcXZUc+DoCkzoQfMiSLaMwM5P7580zChBTKcirlZfCuE2X+pHsWNpdw
eJWpNvH6RUYUXqizgh+k+3dsZ8E/pLEMXAJq87dgq8AV2HxcZ9lDD6XXsrKV5j9miCYufCHxMJ9j
Gg+LHwMdJRo9ypd2ZqX1nt3nwSl2nxlXaVKHSmsDnStr9mQdff1GM8YYHxc1kmZgbrEykC0kGXp6
U+3sMrPqIKmbgIt0uIsZk0F9kYPuJ8zHN8e4QVeViWs9Cs4qkzuIsHZknYKxSzkt8lyx2VEaeEkH
41D4jEW9tuOd3jGNn63tn2HrreD/icn0Ru9+6oV13znZRihcujXT22Dq3jvjmKQFbRrubmwiNnoo
36i0oV2Yg+Xr0L9aQv/dMPf1gyCe6K26a6zuhj0TpRJyfmKokso1wZk1ijeiKbAEInxNQD9/pQlI
YsBhyRDWCIRsFQ0rckGejWFp4HTmCP/VZvjnJ5nEk0pMgIUdi0HtI56gw8XfCK45/SpZE3pxvUuz
QeXULI7fz8UyFVFqMl+YKVjifo73eaBm6LcR79GGFl89e81vquBuUDapENU42NX6+tvOfVkKbryh
0MyyyWc+L4i7ZR0VLQvSW1gn6j6huS16BYFO5bbq9IXb5StuggrQf5ZTpxV1UOSKOWgsJ5rkEBPo
t9HBD6pDHC6xz3TxraaHms4Do670aSDATRLmSHe9tJHD4NRqzJY6yWWoUGRAxMWPqr0d3bhNcGPW
8KOD9mHY5n16Z8b+XdklGxj50Pdf+wRFkf4sm/06kAZkYlBy+qknsLVA5g0Jk2olPCcpSq/1Js2Q
f0miTSI96hCOrdi/RDEyRyCWzJgpZnVXjc4dUhErz1sETmbCl9B3pctK7xiTismu8W1p1Hq0aZmO
+O7nmKX1cEPbv8iD1n14o+Nv2B5sFeuvjdQs/KAzoA29EZTxIGwJP40pLSNS9S6vk6gUgBFz3HZ6
VybyrZ83R7N4GkL6hG9aGDGFH68k5eKML237KIT7IMeTnA835qJey8zXIJLrCAdiWmd+ETRDEUCt
bDopp8rHzhviejCum0FD8mmrZU+Q4rhtoMRKoftY6NbCeZq7bJn71QzU3TSDX2OSFkDm6vzR14sT
HwMCak1TCzC3AcEhYQMiwLa7aZfur5mtjvuYDGJn4moBPvH5FMvlkCuZmxaUJDYaYNG9nLf7EMIv
95eGUAhSaeOb3D0l1hJg+O4hNzllCClbRA4QMphbk6VT2wnAB8ICwwB779ryLsLfJiu1HQ3+hjmb
xLiTffWpUpKdbWxyI+L2OXRlf6gsaZt7+lattJsiJ3lP47us6f6SvWSluYzeyNoxqI4RDHrnrhh2
befufFn5VrgwZ9UftWydVP/O9EBZL2H2MIaMG/T4vGrJg+zKJ7oV0GqhonjRPq+rdZ7b92Xdfx9z
//f1EDqD3EH8f4dn+BKCjv756w9tkedGYaNs73vHkWtaCzHepAAh7ToEgXLMvBfDganVVEJrtlY0
FGUQp0C9pUqiteI6OzO564KFSu2dFv7lpxF65Uyjk2To+ufncmqFkrBxcjG81aHZklk5iN1fhWL/
GG2wK5T6zJpmlccYfk3yofzRhTlq/fmq5+OpzWEwkhu/q/elUR01Pz8gtXGvlO5GcGmV8gYElg2t
IIGHxOIhdaUDNH+58H8EibRjENuvWyjgSzfW+1jH9LVsoSYs1ASgAE2uLFMpXKtOx/zkS8rBKIuD
0T2ZiFVLuboKimdDHe4zJ7qVemctV/a+C6utpqt0cEK8D8scMdXGuvUKXKg0/+ArGjqv1qqznV1r
6xtFPRQytc14VkZtH5rYAynKbZplaxr9xzi9HWnvV94RtlWQGWcXy3Apj1ZJljIxhiEJfNsh2iWM
YcE25usMEXKJ7pvZJavGsBDZbna3ZdSvE7c+Sam806IS6dD4pR8GRsQ6yLaStDHxdKWILqxVK0oJ
fziVUbNlxH8pbsykG2zc/3zKafAOEz0yPajgTCjTR8/ufX1fVtba+waUzvMzmVQv4tzi2p38fEzs
wAhHnVoRMw2fd2UfWkMil3524hgo6oqgoJ1QTbLDLZiip66q38SIxF65OaNlt8OwhCPMvPOn9Sen
NVOD0s6RYMTA5QFc0Wqym1J/Tq3b1rq1TZSomZRYsjieuxUM9itJPqQ9g8vy80tXbjcWERIYp9je
C8Fzy9h37UXiUgQ6QKBBoOSut6SlJE7Cl0/9YdVJbO5dTarazkxPjY7c+b5yED0VSmmeBOF8b2S7
64FQfLlry00OJp4WWRPmVnoCniFLZiG44XQzrq8yA/8DhdDlhyWnkdxNG/3e4Loo1ajpyfEeDP3R
MJ5r5aXIHkdm44Z6TVPYcnxmS4KF0zK7cUF91L/N4N/N1T60ROy4zK3KU9LTkG0d/cwXbNOX6+82
kx4LNxohk61ymU4Jh3rfor9VFqlIpgrkikLsaPCLu2/d/5q/izQmeosqnQXQtKkzbJwqiRu3LASC
50ZbhmEpqxAJEGMDSCNYUEivv9nc3qBBKbjCKFHQVfp8AJJQkuVcY0EBIKEZ0up7YdEEUfb6OnM/
Ejte8A2x8lVkkRx++JEi6M9hmWWpkCYZEDDylq2D5l/lnyUEUPlhCc83R9/1xatU27E5Bvkjhdki
MiA+yPQwMeyN/QnzO9zekzwyQnRRq9MwFXmkxGQ5NLNkr9SYNER/dsrj9a82EygYk+EvoY4kQ3f+
/EoD8F3YuHw1OKG98zw8pwW09RQvNMZIm9vFdsLMJ/y03rRgCQwzqXG1OgF1wKwCr2ciduierr/V
zIyg8OoVCgtiDEifUqtyhwkkq07SU5ffFcqhuEgv9RM+CNUl/oWykm4+NaKVuRAnZribn5edBvu+
i9yyjFMhPQt6ACDo929tU60kLD50s9qp7b6n8h3kFz1dYo6+35+TjfPppScnbbDG3Om9lKONkVb1
EgRnjC4k+8GNbpM/ZRc527VGdtIiR7KCwlPk941/V6UHLCLKQ7yPgq2FljG21RAsk4VPM7fPiJ80
UQnd/CCTfTbKZSvVfsc+Uw9S84eMIAgKg96lqy5O8BqO/33PzER8nLKIJfEdmTqnpVkbqP2gc1T/
Yg5fcVfuuGb2MLyPf+lUFOOWeakUIHJJ8WruPakAqQMFgfaL25ZslBVsbn6DMV436bYONl1E8b8S
DgvxVhn21zf63HH6uNzk4rXH3jHLjuXkAWh3DwgfAVfF/z2XDxOmf95qqraXILHTc5q4AOXLkJLp
FttGFR1+ZtLDhbO78EpTICyRPa0NxVrEcSIEGBjVhqcu3LdLq0xuC6f1HSdTiHsZcagqV0lzHpNj
CUnn//QDvdvGfrgyBs9rW1QiCET9lovWxAFPOSxTSERBNz36NENNCzCIHs57PPywTOBqxSilTXqS
3LMHMqwrh9Y454yfez91pGXeHOVo9t/K+G5snrN+IaeYYY2zP4AtkZcxNDRiJ5EHwW1ZSXKiusKd
padvvatsfKlZRaG5SdsnN2k2UjWsFBrqSnKMdAZIIhTmFyfTHXEDf/kOXJsEGYBUpkA/X2e+qRa5
ZEfcnfKTwPJDSFp6AvPff+iljKH8ZNUP2aaN8htkgcwcpbTA3Qb5L9Pb9flz/zOC6GCEMvsBUZDB
2wAXRcYJImk45tsQgELV8HL6K28uuvlTddJVG2Zb8C5Sj5XePbTpsEbvKS/hmfvfSe/jPF3FSbRz
+99Kj0lEdGnVcqv9FUWH2L5RqktdIasw7IUqhj7eV9r32n7EXGYb10fMAVf24H2Ta2VrpGenrVYF
soJIZHfFK36NqxyN3B63F+gSvI03ZOtKMTejYXLXyOuo1Vb+N/FP5ax9KSVrXYVvCFrQ+PszG/dm
X/8sm2pjlw+s1ZtoElr5Me0w5o0GtC8ei/gBcqBRHezOWjGuAd9ATR4U41JVBrqa8LWRhUlwNdbM
Y9Rnm6w4D9W2D/tVjNwIY+fOpbYZ0mn2VZ5uquHCrFZhFmstZ34gKfA1Q0DGPZSBjT5HctMgTNbD
dmrkdaO85SE9D7ndeEO4U9FlikFZZafaWWNwo9TuOtTGnYpmr6YdYUnK/g8vhTKCxAmilWoYvrfE
hYx7bxz91tvCdbot8EkxrGFTSshfpK/G8BsAum2D3YA71soYc2klwLoxVxnOztZloeI7x2xf0qIX
D+G8V250Kd516XippO6X0nZvnlAs9986FmYQLxOlPqhmora3ahxuK1IptdcPv/t6wyxDbuo7km4d
naLoVW7fdPfPxHQ3PVof/yLmqFhvOIK7ppsT9MfsdbeVaw7BaA8r2n46LDp4fEmxcMnOJKrUEuAw
tM044FMjzSoflLawPILOmLGz5RPsGPgwEUMWimbfFktF7WzMRnbBQgyBTTUFHDNn0NpOJjFmKJT6
nbFDmKuLHafZVdA2pA9Dh9d4b29+CKVe06h2U7BKlGB56B/Z8HBsFufUl5aZhMwoTszOw7rvZNl7
X6LhQtcYcQfizfXNMON8Z5KUig4B/UIx2vM5JMKn1q1gsJJTUTDVo9V/6Rl9tJes/K3WT4b5YtXe
utdOUcZjoCSVXIzGFE9TEyuFLo4OKfW97aXct9VfCiaExgEt66hbNeG+1OpV9TOMb6rsElrfim4P
Xqv/0dMz6bRN7P7oMLGMnGfH9VeF1K81DQxxaWx8hifz+RUnl3ljB2XdaHYi+nZI2KLdnVQr1B+U
XxjcwVBEDc5chSh58wd/UXQoa3cRUJv7PbG3ox+CPD0yVpPfU+d0I76nJ6ek1LYtIOuooJ6UPmNO
IpXqo979yBVMAdAKQtWIeQAUmLCCwXvxh740vDh7HYunoBNCEKCt/fknN/o+TCRZTU76OWxX+pvL
MPlAIrr301XyZxOsVOcgu2CVK0hD17fb/G/xYe3JbxGNoeLpAd+htvY9zDhPAwVFZrsifK/VeN92
dwO+s5iec9N2eCPVY70pum41ZOPGdZIFtZbZSvDjt5jU7IrTDTriislJ09Y1Clpobki/3G7d4LIC
HtFj2LSt/mj0l+zX9S8xg+jg7/PPjzCJwr01qi7Ss/wIqnC5JJXFpJNO0CI/cG4htB2pdKAJ0c2d
5DzZ4AJdtRSdXEFiofjiWxchbAX77vorzQV86EFsKEUFnZAFBPMxNJqVPAS2kyDOD1XgRwIfNQWg
KNdm5e8WrUFmV4OIhHc63/FLyajQsoKPxS8nrhYypTzfOtzowozDhX261P2fWQ5TaAIkvUMYUFMk
xEyUsLeSKsYbM9j79o2g2HHF6GgvpEynOktw+EylyHrMx8n0Z4St2uePaaZKkSooiJxaiwTpKXYP
fV4gxXZxSDZM73lx+GMuLFjg7ixmOUzmTcWYR0ycpC7OYpwXUQerzvBZPROlWtXeyrXgEsYizXG+
tWmCKHS+agXzJni6vofeQdpJiv7pKSbnosB8W49SngJ8OBpvcm2NkZ2wKOUj11GIAto58dZVAfqZ
bhixF4aFwcVNGM3cV+FjgYgbpNMlufz3uY2vj8WGEp1jhRHzzz9H5UXFaPRachp67U5lnJMuZpnQ
XDKgYNjSN9uo1mNVbCIeU9CTQhMNOZLgbqukMrTc+myGdwLWj8K72i32icckaVwVN/4YvUgK6FPy
h5d750guER1kIPr8ZC215Ge3lI4QGSR4B93GCRrQ5ErbjDkhh9MSYY1SGzxCcO7LdBMPtL33/+7Q
/LPiFNaxVDczE1lOBFbZKc9y9copZTAscqlOlu75GYQXIwMa66R+wJVTjJyextBoFYvpcrATgQcZ
voSu3PUNOsdrQCyZOhYU2UREbfIVTTlK41RL4hOVYRVg/Yhp7Ep+8T0su1YRE8/aTZrdBMpu9M4t
Uqf6Go0d3d3gaO40NwsPMxPc/3kYZIYmwV3SwULCkYdx4YPRgNzk34pLgZYTlxk19UpuVsG3/EH3
V560sUlYvYXPMf8A2HFA8XCoJiZhKoitXvd6n7CoqbDxkzX7m1ZBXt7l/v8j7bq2G8ex7RdxLebw
CiZR0ZJtObxwuco2c878+rvhnpmSYY14p7vdL90VQAAHJ5+947+zFnLQPNrPUL2WqY91YV9AiNgC
1y5It3TuHAxehBK0wWoKKbKnyXHhaK/kCtD69Gc1uvOL1VoAYHXBjNUSZSNnujMLH6iGVCMQysRH
dELRUW9u9B01fUXANgdLCNbXSoPfPoA5WrluM6ENcLQAkyly2whh3wj3FiNHm5nTA0Csb+/4mnq4
3DAj2NwYSyMYoSFLADWeCRAQAK7ppyZAJOsCUEILt3l9Ofi80A/UzjGKXq4yJS1qH3wunUlxWTvp
iLZptAUgungT+W2dB9btDV4rEOJE/yzJKPFWNRKjywwwJHGYOBceQC4YoRW3B+VJy5sa76qV6CUT
nkm/FHQv7ZaRXQD1dXqVceiIHCKn4RQHe4XPh7FcTaqdEkMTQM1a2O6VmEPDnIwMnlTASP/oOMry
JMiKUMEJayB+R19JMTgUlt6Az0KTRxiiM0Buh8ktZFQQxKKF3Qz9rdGXd+qic3j1YzRKCoALB68H
I126Tgkmakr2N9lg1MHC1A4sLnNNH0ERIb2B1kU6n//91QLpOE+jrim3fa4ASJ+O44RAfv9rcnLh
fOkDZH0CGjOD8IqmOQzmgQZCWEzRWJbbhtOB59S6tHEmDB6L4m2Mgf4bgrEzf5ub0sL/oXkCkPMh
+ZqrnQXvTUaLbJK2C2XOa16cDrJO9N6pIFFBp9v3A5i6dFRnsSi3QYpxMDlEUUEw4T+hmKui1Ugd
1pESWpI8WSm8ETpdiqFwFJwWzkb8eTawCCoGcVBrBbQK8xldHKD5sa1K2kwxcGD34gCKlQBTtiN6
d8jk3kGzXVDEdgR+yXmpSPAV1DBXo6O+BypVUDMAnIyxizNsIlf6YrGtRv1+qpNzAL3SSwYMoOpI
SBpmxVMTPigFp4MviwfYC/QABckrOcnNoFrb4hOY3Y420U4Ug3AAD1XQw4OeAh4JEbmClQvfgMKD
QfdIjdwYlNGGEVg64J6V5DMUdwUFk5E0B/BcpgYkLsn3XRXXneB33T7rKy8LFA40vY65EwlIEd9v
nOP9RoIZLrZoQ/brV4QIeFk58DNuL/NVFGXPFOOuwGukMR4ir+/rpL7aB75UFNsO8UHV/5ZBYyT7
kttDq4WzU0SyqwKFIy2fGg5EOoorCIWJoqMV+ICJQewgA1iHQoqMxxQ1RR/YHph36B4rA2lI/JI+
ht7CJ19xCQFRDgg9kIMApsv4acP7smjSYgvP0B67AW12vQhgZkCzDsGhCkorSxKHQzI5A1/qwL1m
AGnBpDHiGiAiC3YIclAQ0ye+bMfgd8NrR9+mbwpo/MVoyamStBX6kxfs8Bdy2M+D/vPVzNtph0Es
eglfjaT8Ia1EEEC8JTFG/0u3qwxLxiBCmxyS/oBcM0l7sEX14poyvwXNPkRaCdzAdISEthsnSNa1
AecGgWA18JbC/HT7iK/oW8zZIbeAuWzw2rBTqNqYTaOs1QXNUwKdChAXU2frgHIVlxo4rljQbysx
/gI/5BXmIaqCWrNY/ESqHLAWmDNOx9cUcxHjgiKlh/zjEmiSl3aII9XLGJI6yGIVfIqQdn494XiR
kpNdtDxO3Rrde7cP8VrQq+NJwVILgKvW2DjJ0Ee14ca82Mq9aPZgxdbtGXjUE3IMvRg6IkYy+HRy
9HifYNt4K6nWm73wOoIjHA0SFEY7SwY7VoErGMXAj11qHrgW9YAmDml8IKwhkcQWDYyx1edohExK
XHbnozLCAQIpS+Y9rUxRFhf6TiYNSOuoxvDFqzFkaOC1awPEzHjmjfQ4G2tO3+kYmr99eNcu6vLL
GKdO1psxV6QYZ4e0v7gTxyNsPoDKJ20t/rq91DVNe7kUIxMSL6Ao1SXFlnawQ7dpRzqS1H/eXuXa
k8J7+mqH0oFizQi6qKQjDw7kYhsaj2gjgj5XkWfHaIK8xMt3LfuJFXClSAUDV4FV6ejDVcts0NF2
0WxHTCPI87rR4aH0DQG2gto8I9gArza8FVpUy+FN/I2t0s5HUcAbQ+fUd5Oi8o3QRzIOFOPcKH+D
ShJuKLCzFssc11pvAOb2ZyUm593wYlmqPoeiV3gCSk1dCphHAifBYT7ztbCbgLysRyWoOtGuizj5
f98msniwz+g2ASsuIzdjX/dG3qAxEYqkSs5jR3lIKCM0oFz/zkp4opi6wEQs2wItF6EA95dHP4GA
NrqSKODBwgR48LjoYl2TUoQW/16J9TrQssr1Q4GVAPSJAT6UghGJI221KKRfyI2sJjbgeCDup5ju
7EoZJ4eNruHq8layGv3e0IEfcRDBkyBUv8IZMXEP1Lv4nYswAo3pqFYkvXwQOCvRx1Xq5yScZFNq
9lmHOYD3EqMHeLUgdwhUVBmE7aBiDKYrSIsQEDEKPBQe1d5owRW5+tQud8EIYF0PoJef8NQAoYwE
plq+UX94Rm/JALSCALTzXbvLgeA6gepwahGBLyYUrg0+ITYCei0tQgGugil2GFISNaWEtl+lGJ24
C21lqiwjlghSgG7Xtluj48wIafsk6xxRz60ZACdnzTjIVWQnbYN+v9jJE8Gcas1qNFsZZzsJ7nk0
wedKjcnNI8cJIUk4VAgxc55FAELNHgH2bU2AgsX+2ilZodpCUPVCMt1N5G6DiiKmMZAlna3JsHll
AvVT4oSD04oyQHUbq5GFTVx22wQXnmUipbXJ0O1Y5JWtdRwRXuUWtcZQJ1K/n1VXmN/bikNOviHC
qNsCqESCZvAmOERl+4Sai9mGMxH1xjWC1wE+Ht/AeIXFHSb6qD+VYFgZfMRkULrnqoZnik5wwAOm
YHUrjcDh0uMMWgPJVSUrE5+iOxBGlgj04BpZHRoSgLo4ZKWZRL6T4iCLpAGy5R59oJh6TvD3+I2/
mgvBrvU7LYfUUdPdt5ybwNyDmC9AeE45kRBZNDzQc9EgUQKMfe6MVQ1sR1kVwLGeeAnfOSX47gB+
rQevU2AQ9MvKIFfFcaeA61Z8QMAekRog4JLzVUSl0mRXYv8ED2FVGZKtqclSJY26/8wzNQQFyK8G
4nvA7DNKrgKSeRU16DHCYIidRcZbEYUEEJ843Gch0dA2Y7dxsKIgtAmGHRZDziv+IdAneDrUgs5Y
mOnvtqRsc9UwJrRS6VQHrFvwI2OGGJE3dG0yQhIXwTCvRBdYEVaTJrAQdDPPSerSpBAUVNZK3cMl
pUZmqfJx1I8AARYyYmDOpIAtiTLAokdrMNJh4qyydaSJbyt98erRX3wI4zGoYaqOXIieBCVEhFPV
YDbJQBcK7s42Whk8qrwfSc/TkneUtqt8bNcQyKg7lkltp2mCpA94B9vXOvSdbvxQyrck7A+3v/GK
uUBRCREYmJpgA9n267iMhdDv0VCHOAEgFUBqwky3yO9F5W+0kn5bibkVUSxlVPvR2yuEb4iUZP51
GB/jaSK1IKLV6XXZt6Cqm5X8y70xx89zOu9HMyQv0zJzLEQn0wVST5PZ0zoRuqN8laMsOXjUPUBI
bh/sFfcX3S4AOgcyg4jcGuv+CqWSVxruHi4U9cM1sfEovlnuArKRU7W728tdCwSQXRM1CsIjI+Zj
NitPcTSJGhpTJn6HcnKModUhP9UtMvK8SuGvgTSygfrWRFviPal19AATllrg1C0PSx2jSsb/P6AM
rsoX1B+FfAHII9vhqOhlzeUtmo0wZWn14d6PTH4O963kg9J3tsTBTQ3D9WcwGGPYDipBAuwB/CKZ
axwZe4g4acG3vYJwjKEe5EooMg4ogH5k4sS24DlMym2B0EUTXmjWjxVhC6Bw6l/3GBWvWsPicRwY
eS14nbKSVSpQaBN96VOuCgnoNigyDeYRNcb5aJWgzfUJHR8RKidJ+Sm1hoNhFSov4GTpypYgQ0j/
q2oBKG88toaMFEjnRCOoD/I1hR/I+vOCJFGD8OPZXHwU1WoXBRYhalU4xijgK6Vo47GiQIgOsSg7
Beh30maKTFuWHPiuW9QioLlMijGAaKuA2N3+lGvxtwGxQaoSveCoEDCfoqcYFB/FOduWxi6VVWJE
aBGMvbGI0d93RItqCNRgHeYMl4ZpAkK/iXJ7+X7kcpMVIUfok6FFj4Uv2a3xefvzrvmOBqVpp6Ar
KM6zklQm2QCcYL5AZf5D18w4Qc27RW4b/QcRikOzslb6RCIp4L7GwkV6Yhlvhj5r9rJ0sHGDIRqT
rPAiv19WC3SzoJ3agnaRoHZsBaUKH6wETTamE/1P9PUZhWTrGgCpY2D9B7kFD4dfGty4Jsd/vsJg
y53yBHhFQ2kKOKq0lyVqHv0v+464Q4VzdfvYfy6mgS4ItQroV1itr2rShXxm3BDqeddm/2IMKvAI
YLbQuUqfg7/4HCRqmL4f8ff1GCFMGzntxKHBe6gNK1Fjc+RzL0Td1kdIno2pKeQFqN8yM0jP6nhs
OaQ8kJKuqqdalizgRZoqBy44ZPm0gYf5TywtRp9qfDfMudOVgJrFvHumdsgP/kbjJimy0B2jBHlR
KIMKAG4CqlPtvGlBbAod0YeK2UbjHu7uupR7hCkciSNj3dT7WB/vq0RwijB+0wfgSMuQ/iyweorx
JRek4fFuOpEUgocJawtxgWicAjdC56dUvreUd2gQ7blMTV4YCNeOhGK57TCSbKZSfJIxENGFGvYP
3CqtJwrePcynNKV4hOCLgmeXgRYRqbAAlOHoZ7ZaDTxOaI9sMaSCkVwbKgxksoCRwfP9jALRKlOF
hCn63ROay8dT0XJ8qRs09374Eog2HQoHjEsgQQEh2VKJmFMG7U6zE3kU99EugWn9PrFFkCBq1Uja
KnV0v7UjWSLNKJ/ooGYFHPaW0lfpVgCEjEnSiMjxVhqdqcubaYUJBh9bBiNEjiBmBDg7pqyBDX5b
aH/aQSpEKiAfMCqIPgjmnYZxHPUjmK62pXTmox0cIBwE7EuI6Pf2Sj/97W8rsb30Pi48wER0tjXi
xowje5gfgvE4dPYYZJDGNVr4//cF6fgeqHk0HY23jGM3c7Gh1Dy2pghnnQPkunwuhpIYxkCpCvPS
1eIFCp6fFgozbxcrMr5Oj4kJzS9KHGaHKFKKLeQ9IYg0qX57a1dq/d9XYry4pm1UqZ4r6JrUJzlQ
Amq8087QLElyoUipxtH8z0xdQoj/Mh2s0lEA04GACVOzcM2/63UeTaYpdAv6mvijRgrIOLovbJqA
UIeZKF1lZb1MKj15kvn00GQiQSPWStDuUUjsqmMbqnDwXkEf5Y5d5CRjBRqMD1EC+BB0UKCJTlij
o1LxJnTWowSJhq2ykbZIpSOMVyYg97ekN158Plxps3xfVGhcQUGli0pbShQ7Ak8NerHcDqeBplhf
eJuXaNDla3KMx0JDE9C4IHL9fgLaOCpzPmbZdsx60sm51XbxPtB65Pu7l7B2ebl7jtsIODC6BSgj
4PtIbuNPJqeeZTUB5cJ8gqcSI20AuEVMN1eYbgZrwAzAIwnxffog9Z+U0rvlC/BGGVbo80QERi4O
ELYk5xWT5gXypiGTUd4FVN9EoosICvmuEWHDMZl3SvOi5yFR0GQiKQVBWyAJgOD0d4Twz0mw2dhq
TAYQnoTZNnyvgmzDx+ci0qguBV+iklY2Zhcpa+jCqtfPH/lKgOcBnN1gfNNGHHm1lbh0G2AopY7e
KoTSbRM4EshW67RxmsAnTZZbHBh3UX9pgNzQr+Dm+JETdpMVt5Pt410Ec7mgb6448HiUGAT995cx
Bhk547nrE5zHjLQYiNjEDi1epwRQPWqNhWFo/0okTij1cpkEs2unsE96teS/f0FU/3ilSNnRT6EB
DlVUF65IE2VqORgKes6qs5G/ok3HVJ4Hf08bQ+enONgk/GiqWuvk0MUIMCJIHyjc3DIrLHqeZf8Y
eQ163wFB0BFBFDa41bJKN1wCumavmvODAKwLcQK5Ftza2zd8pXCMc9S/glMFdGps7UjpYXXRyo0e
6yFH/2YMfRBsgc3kVRkGgtLnGDk6scfAZ50OipWqoimUrc0Xb750n/PiQUQvpQTRr8vtUGA8NgA0
Ch17LgqA2hipkJlZPr/M5WPiLyLAXZNOUAdgXBOMiTSl/v3ka92o6qjX0QUGh4xifdGmHaRMpKmy
EUWiiXH02wXLes3xvFyTMXSqLwxaJGlYE2DWnAVEkbDZ+x117LlaX7idaw7D5WKMjQPM3JSFqprS
8hlcajx6GDnUFKnJuS0H16ypCr0F+AIZfQoS3faFEEeKX3S+KGNbAmWuo1zQgHzqkXO9vc7V47tY
h1HoAafVydThsdTNGmTouLAkA2Yd5swAjL5IN0sFgH2aF7tiqxPSEA8irGD6VSfmwZjstNxvPEH0
2bfGBoUfEwYB7NSLBZgroxQaZoiB6UTJdvEvc3OoV6RdZ0zoD+RCJwGkDqQkg6sJ2NHMDGvdzjgX
UBvgJwTSrRjXaLPpPJqF8bvPFj1At0/9qhwh/WSIvIaZErbhJ26DumoH9MenyD1CapHirxIE9FBL
C3r5CoIkNq4ImFwDHDoOgLngXK64PJRqaEMwro+hsjXE3q4xk8cHMho8ojVXjJYYKzbfZ2aqAvBb
BQ16THwtMZFJgL8C0BUzT8K7vho2ScaDy3EXTv5BS9tj2AV3mjbB1nZervhLWfJrx4RskIFaJJAH
kLL7/gj8Oo9wVBI9phNwHPHitDTx9HjjIzgI/WOVxDSeB4ohPpNSSqmoSvbJnYQO7WW/86ph0SUg
2aOpHSEDO6OX95LcdSrepFQeUeoJU95E0E65k+QxWSHnbYlQvNAItBoxqZVFjQi1fPD9fHQA5MUb
ejEw/6ohDwFaO9DHYOTVFtpXkJTiveEJUnosIybL8wrKtbNELhm0LgC5Q12VeQB1EVbzLM+QA/W5
lqo9YLlltD1LqKHk+kcgGaeirD0VRIt+jMadKbSq1kE5PaYFHLTLoFNlwsxog4RtsqEI3opabjQf
StA3GmR0PilQGhwEEuiIVjPNrUNsBH4bT2d40bsm+Y4woMjD+W7iFhoYxkuQuei6M0T92phDsHkn
aAvntdMwBwAONTNBwOzZ66SA/fzewGgpagI9aBvizFjTluLwiD4WGYPSEmVZD/eV0zcpQPMJvXop
VWmxzgNQHSUByrIdL++18ZXWdgrZS0P+FfS5MeCRuLACjo+VVbkVheCdxzZkTFAASaPVnlC0uEfA
vhaDFJAHW65f0xyOiKGDeN4hkIo5xcRhpoJ+QDasBiprWKqrFlNzDYLg2A+dMmhM2rkpREfaKzX5
gSW26bkTa6ApbnvuJMlWW/LOyCnbFG9ORUqaJu0and8bQgrUMMTj5TqKIrdDpS1NPpSM38r0DPh1
VQo2XOvwIZ9zU0IeCbWcCUeq5dU9Lz4ilBWKs5T2tpEayNGlHnzCQeqdOsPA3OeqisVVJ7WrpAg2
vcAf8jg4tUbzVAFlIxXAcZ2aE9c93NZ9V5LiqGtgrh2MaBgNgAr8/qqltPHFXuQhiQiaIoyyG8Bn
7ZBHEfLP1kD/51STKNathPsoiydNKXa00UwFSnT/KaX6YdJiuDSNGcjigi9x7Y2ArQO6hqpMODLf
v0zg1Fo1chgJHKOaYtR/+ETfUP9FSrBwCNfs++VSzHPUUIXii44+x+r8Vw1OngA6SKiQN3Fm6QiC
YIzL+XWUMBSPvqFK9ZoUZZKlmO5qOE3x7YAFJWEG7Iul5dLVGCo9r6lmQMMFGq2beX7mRAy7oGUf
6GXRJLti4wOUbqn2tLgw4+P4xVD5vQ5BAArvv4jloDyBsohRZGQoZozazNGvhYOnERLrglzulrGH
dTK2eUZ3GwpnyjqFtCxoC+mxT5VO4OmjGwo4hKQG0MA/W5r1fhr0FspCj6UT3gv8fSa+UsXaDLvc
KD24XLMfeVNZmYsw0leVP633Ij+LGUAkxb8LdipPc6fFEOyg/lD86HkelCcRmxTHwqOU4mBP8rjh
PM+gFs/PNHk7xg2RYFGh8Zric+4Li0ZL7Zet25VotyjqT3iOd7TPt0WvJQckv+zEpaXXYjaVcnVF
EBhUTsH8mAC1x5JAPgFHQg3rLRcpAJ5PvKFAYlBM1mOM6graH8o4OZoKtLLB7zPpY4TcI9if08Sh
hf8wPyTZByUKDGZ/tXA11xzTywNiUkpCVKtCIXdfbwBN6TwaILLAtzTeHLodYDaMOicBn1i0qrJM
on1VGVxcD/31ixfYZ8rQ98HwpXfQp0m9G7yHyYeXkL/RrnOkgAJwCyK/5QO0ApU4auI0TsAQcPV4
+yiuxXCXJ0F15MW3iFI1+UkyYrBRoBh7UIE09kD9GUxhNDfbLc2KXlW6AnCFgHVCHStG6TZ8yHF8
0KZbMJq22U7UzrCrBgCUx26hcoWpp6uP/89azDtQ9XSYfQ1+dx68DfDTBN7+oETEGTBmrQFWj84B
9OGp1x/nrAETAmcb+jt+51BnpKm2Vf3YlrPFY0gtgiOR+uBjTFxOBF88lVTRzCuBwNt2wUa4QnSY
iJ/jrJi0YRt9lsj4oucSeLokQ+ZjCEXAGB0lDqTDaHygSCOCAp72TzqoVbUxqUgsP+Lm+2Ii+lC5
NbS/UKBQPBFwSIkzxKLJXPpYRGAHacDAR8urqr91yNrLOx1L0Igx/iiH1kGLdlgJNKE+6QjvALui
lCtxPM+DRz3TFM5PC66RQT/SKknbSr+ggGl3KuoGgpThe44IqIviiXrZ8EHQJydFH9R5TAQwe4M3
CsOtIJkEkRJSj6Bcor6ONB0FY0sHPHNE4mgZmoPXmn+n1DtKFAAbWlzpaO6B04Q/WTaZh88LCgV+
WwS0XwB/GlZuLCXuWMYBFJfR/A+seMxcAyse47PfBXys+ilKx1p6OD9rRF4XOOed05gPnisT+6Xb
GmvTXG0WQhk2rfNjVUbykJvt9LrrpIfpaD3roYmWk11v7RriOXfofiJb+bd+UA/bktjmarW0OvOo
f6zOqLfel31Ifi89YCJ6dX7G/AFxDg1xHO+ueUFxwN6O5st2bZv3q/f3822FwkKp/Vic0W6Vzzdt
W1TSg0I2O9583Ym246VW7szE806uTdbRQO7X1oJOX1yX0WQRxn0MJcG6m+fn5956dQ6e55EPmWxf
bJ+YaxzzQrD9VeW8cC5+bJXxaEQe+Q2pBvAQ+t5twek9wwmO/n3kE3ETLvTcS4wn82MxxpMRYiEJ
OOVrsYwUSLMSHO7r6MHu/noIyMlzpR3ZcrDupuys05VxvjcnYq0W7pdtOWW/g/Xn0wSWS6wg2tZG
6EhGrN1gP0/m+Bvva/erAjW0R8rV3ZMY2E92cPeyf1wvfQOr2H98Az2rS6sVqtOEOgzuevOc7F+1
iAAc6eB4Xk+27v4Fo2ZVZorkfvlhM57Dj5WZHIVYiQ2fDtg9OvyJ/5qRXUF2Dw65cxsn8rY62e/N
RdFeWpTRYX0qhRKYNaUHnLZ1cBxQV5mee+c+7U3z83Nz7sjCG6aCe0Owv87/4nzjHJNnI11wY0HI
gMR3cE7ex6lxRtM/7Cvvbd+75v2wOabm8byEjs5CcP84Y0Z9ccDc5LWxlB4wggRlHZBkN0JxHmbr
cIgg6D1Oe0tezPVj4qT2apWbA3nfvC+cwcJ7+1LxF2eAVg2jFXTc9NnacdCdeGPuKTFtAsFarwJr
Y91ekEVE/7FtRoENJWoBqoQH/gyZetWcZEO8yHRNu3oJyWq1oLzYTOGP5RjlNacq14wSDON8OGfk
ebMToU68FI/I/Y1uDrASElgn2/yM3eOCgfqCG7glX4wuU8AwUQyg7HjYxFuoDXWyFWLcT2Zx3r0K
uOXTg8yRDzyprfoM4H/BfJk/pbVP9gGsZW5aS2exYDBZGtSKizvEUpB3NFcJRCP1tiAHz/HINv90
IxPDjnf20wusiLk6HgF4FllLQs+mSdjr+FL/F+JWBwOYCBtcB1hjHIDEmTvHObgYCjzpxH7kIQAL
l7CkRNl0KwBdlHykStQaTGSN4KOMkLud456ekoJ0zvYleniBsP9DQ82mXQZRjYVBxmFzG26Vkdh7
xrKOYDkn7oyJhLutLTrr1b0Vu6vFgipVHTcET2L8siKb+4jv8caKc6aSat/fYfZvp+1jUF/d5baO
UQd3eFpCUlo8akajDZHfh5yPy63sDR63vn799VAeHk6cCR9UdPbK4/p+9Y+lmvHEwkBLMdNAX9lO
+T1au51qhuZhJoU5brzT7y0ZbQT4e6ize876POrmgquwpGLYVBNfjwXGZLBtaix5M5jt3aG/8w7e
ifCea29TlcA1w9SBOe+g4qwFjbrk+7NVNQOjAWAWgQrPyPl5NzsVea3wrj3X3eZEft7beM9LQMZs
v+SPh8zoNjnLAmPqsGkYL6s791vRhE71iLu1k4eXfboyl7TXgnvAJppCNPZjrAnb3GDcEJqjBZcI
of5+QIhh3lFNvi3f9oq5Mm+brCWf+2uo5kJpFSFXSZgcxsqts0GcsYtOonkY6XYTc2tPEcE80n7/
Zq6WrpY+1BsPWWb8sEGIAyTYEOIk5Fk5QIPsDo3pkXx1V9u4XHu/X60Na8lwfZXPbi3LeGKVkia1
yONyN2NgayTaPx9206sjbeAdudsnHHThyZ25hyJZ2yvLXFJgLNEgK11si7nk87XY1XjTkwvxmqmr
UBHlK9ZxXZdsjWN51snLGnbSWnrONFN/a/OMFjM6vw2qAWduPT/vdgcntiBghMAuru/vjws3/IX6
d2s1RnuhWqbEdUyPmj8mZPMcgxrI5k0dbT4OvKPDr/L+QX85Fb3dkzmAQvmdFeRpP1n7trAfZ3u9
Tpz12n7ZmzVZmatP63hubLjKVupuYHY2iBE3z6vNivpWC8/iykEBBEkB2KYogoP469lcPAuQulRZ
p6fSA16FsztANvzt02/6DFZWR2pnYTl6EsxJfVuOOakoCAI+M7DcuXcm83l3OHih4wHhkwh7QrXO
Hi9/oz1gGuFvqJ5vSzM+a1zWaarLhfRQW5vdbkcQh7ofdxrePvZ6XHbKl7bKOK0A95/iLMj+En8o
HIT5HDlADL161ZK7bLudTRsuy0rdL7lLwsIpM3q9q1UMOMs45QGvercLiHfqies+uS90q8fzP7tU
1iXtcolPeRU73Tw7u2n/gE2evLvSvrNfBNM2Ad1CPjsqTku9q+zEFFUxl3fKeqJN4UcTp2KjtdP+
ft45D553l25ka0bQtTfvj8fFlNHC0bKeKKfXWeErWPEZgaZ3itwPzUZ6zjUR2KVmtepIYS8c79KS
jCLHSIOUNROWDA0ymEhVeZigNIFKRtLN7ycbPjc8svd/KEOs+1mlQRADkIRaLYAK48c54FLR5mlu
EVPin3+6IKOyMUXSAZSAStHO8WjaYMRI8Ayxte21+Xk8ouHsPX1eOFsmxf9DgBh9lHStFicGFkXy
sXfOGoKKhhweMvMDlHamaiG8fJGdmKw/l9/NtTjqm/QyGglDlf/SSJvnyX71Di6yBdAJNpXcZWfv
ihvybTVGH2UTx+VlltNkZ+gpiBydZ2RZycfvp9oGejnZ41oXVQO9tBv6nh1kj6eI89u/LtV6DU3n
odid3OndXyFIheCGZG19bt7DpcrxNc/2crOsnzlgdA98r7hXKHuamHGc051h/m7J9mlrrmIzNhcT
UVfPF1NDIuABAMTMgtTwgAarMB+JZ7q1ds4vGLYDOQWyRZA3X5v3/ukY8WTRy1talbnVWgbCSZCF
9Jlil7nzkLmn0+98A2OKbCaU0mYcyJLCv+LFS5ga/M9WGfvCDaUsJE1Cn+quxJ261JuFOcuJ+UjT
HnCC1MeFl3rVnP5nTeD5QdIuHJU+jYUYRemvxOJgFyRaHUrHc3xEK5GJ3Qrmfo8uHARnR4SHC4vf
3jC4ar8v3kZdMAotFsc0PEGVAGHhqV7BppqkcOBQfp6PCyteVfoX22WChqkaqik2cK8lFeDco76z
U5mOO7tPpNracBTvF1/rVW14sShjaaRSzzqR3uuzVRDfRQSKyIy6zq6nWi4qQHt0jpOY5GaJW16q
UVyLwS/ESuWprF9cMaeMqjR1eEH0lDXyPKUwOr+okb0L3CcBUWn2IJg0zbN6Py8J2Jev8ENVXWye
sT9l1/Vh0EZ/ZQBoTqtCEcjH5lEBRZ3gVK5oXByT/ao2V/ead7SWWESu5V6+HQBrjeQS0C0CLh2O
FDrQyIMX359OJwj49k0x96uVf8JjVqwFWVuSbsYOcVOO1uEEO8dzFr62bdgf8KCgQVYhQsNFpXU1
6Lg4akZpVYncjkWJfSLvgEqMxRGUJU6/XWJOFnyZhbf0pexv3SyjrtJemESMgtK6Kqp8NO0APkio
kNcZK3sPARnJnYhMy+Bs4Wus3sGbRFZ2iiDo8X6zuPnbGhs9x9+lHI3SRSo1f5028qZeYcLJOREk
6+HHoeXRXFrxK3d1Y//sBOTQF6jvqtj/riLtXUQe+tkCMCgxWlKhOFOukN9CLKo83qNYAF8dPEbH
VeSsNvPdu9UtXcd12/zn9lm0IiH6tyaHo3eozAhJPvf0G+l7kUyog71vFjMRC7aDLaznHRepdY4D
qK2/VMtg7xCMCRZxCEqRqLt2lr0OTNMMnEWttqDJBUarKfmsD4Cqg7BvOht5pwLCfiLuE1I/YCgg
90t+NFXSt26b0WN6EHOaVECJW6/aCrH1x12+wuHWqKBbPtwe3VxYke0+/suJvrhQRm1pKD2JAY8d
nqlrSWurSHA5XrnxrQSJrpTc2bxjr2lSD270+99LKoDrBnYZqOcGmztt9UICKoAqIgp8tp6jE6rb
HhKKnqvZW1dz7b22hge/Gha9r/+iWf6szGgWZci4qAXENHxq8CDtDg/jaiT+O6IXV9OgViIEaS7K
Yua9eWx+rVZm5dgv9htPzK+CpPHw/veixT+HwXq+uja3fihyIpT5YDtwuWkO2R4sW4J4W/DMFozH
dXX2nyNg86pBGHWyBjavh2YN8/ELmc3MPKkPSJpvcfQmmic+NwAdXspd/xeh+7Mu4yAl6TBKSPNh
n6K72enuM279MLjIAAinu+3k5GT/stZXMZwFDhZs0d2nNurnM/uzPuMrtUnAK/2McwbGkEmTjL88
rB3t8N6gykvytkYh7PO4rMyuG88/CzP6RI1aUA+qWNjaoVDiFF/ldXNrrr8qrwtv+6tF4tY2GW1i
6FkU5AOud/N8SFbI7NB0Oe5VRd2LvqgFW309o3Mhvowumcd4UFu6uw1csFc0IT34lnd3R5DmAKs2
QVFzs8Sud61NBG7XnxNl/J8sDaoe04tY09q9Hvr71JI2MxlXLkJG6GnSQ4wfVwAn23zGxwEWernM
vHjOjEuUBtKgg80B3/D6gLjRQ2LyznyDo3tcVJdUKd26UkZp5QJXpCGg+x/OO6tCWDHspchqkB2f
zZeSTFuatFsrjxCnHI7ul7e9oDMWRJidUG2BgxNGGd2sY/36Be+6MO8IMRGwfn4iYr292leb5o39
KtRAX4QVGNkvKx8zqw+die6BYY0I7lXqSXVyPCCskh56WkDjhim+I9UUrvazaa4xOAM33zzm7uq+
NeEXoZTuLxUd2cnUfxnO/wiewugwY55qkBxQHYa2DRBPIOl1Kolo0fUWFfV1v+DPYozCCsZO0LQZ
x0ArnDvPA/zBSvdQdUN+4t78TM1PJGjxc/v0xeu+159lGXVlDGFbyBEUCGpA0FfYJ8Ia2AgENe0a
pnG9Xpfoz4EmEbyFpa8JOhCVKSg9oKQw0fH94tXWTys+4qEp/4+0M+tRHVm28C9CMoPBfvXMPNbE
C6oRg8HMYPj19wv63lPe2W7yqo9KJW1pS5XOKTJixYoVr9XXxqft7JvBxyH839cZjG8eOmHvveKV
as54FzsSx39pvqHI+8t/g2LPzFp6on/QVb5BMKER+dzw6PNCgJLoLVnRxcqPpliyzFyezQSta1AD
b9r9KB2dS+ZM8IQYtmN98khE8XS8JswoedHQ09y0Qs8+P7xixErLy+x0vdwXfEr0uvKc5qfwcvC+
Yp+klmZt5XqoFzs/nGLIdpaxS8wNs42bF+J1uG2jzCn5uDsOuTW4fFpSRlEWmfLh/xwp1bvKsuoi
Rb6bG/vanX7EcHMTFxfPd/z3FiDfOFq5WoKuZpqqh2Xvb8a1huoZR4gAru9MRrE3AvFiYaPxPNA+
wUWGIj9HxSo14nl9ZqCjRMBiAyomfuA0SXLUHSgQIJngTm3dVS3i0f2xropxOi/261rtxMlpd6uf
3bjZhhUr8FPvI4DmBQAFuSjsnP23+dfbxasCw0RjIuWhFoIpMlf5ySvmal6/mNSecV9xZs1g3ZuF
/ckdARvVvIHvH99buyD6mXtDvYHW7bNirqo3e45osJytNuD8dOF8NIOw+YKzBe+FAMLTXB/dPium
6bbZp3Fly1RPbteDy7aQ7CTA5ieIdW8ZkXThMGvG1C2vYqAMK6knO5mjh8s+jzKPO0QSYmT6oY9Z
BF9837utNPzS8XC1J0yxTft6Zb7eZcz22bPJ8jwbRA3doOpxuBqjevObFHTiCgYTje23IdUD/Z8f
rYHUbbFisYx6qWHEN5k+yfZAvI+N64SfvsuBBvcaAk9oFlzO6wMbqbpaxmVxnZ2QTGHEbh+bTLgw
GgHtASDLVfZIWOrGvNdsPRpTcbhoq1W15qVbZXJ1+6uFh54gcmJGVHFpteacBzgAq/7Sm7Hyo4HR
5LRlPmzJMYqzHihFq/fmgLmaEa3LIok3OBYpn/veOXgwJCTMGc69zcvPsMU72vkOS67lAREP4Nn2
/FbaOrqVDr1u3P20/G04P6WvVVd7dzQPreq5pel6vzuvWFY7ep3W3LoLjygc+J39M8k7PWao8SJM
xTyi1bhaNdBKwDQExPQTYDv8Vl6dHoaQp1V3W4q4O3l7bCpmsHRrWKUSkqnYhlerS3TbTb3+ZN4a
jaQkJOR5rbrv5PXHxEM6vLIwBszZYFMxhLvNZrWbHeSWeP0u1bTO3HfuZ1Y2X0b80pklzb38m7L3
dXatUHgt67txbKePezzzeHAAEZ7grXNJ/kvje6+LzAUljQMV75erjIhjaJPn4ABl4ki8vYs3rj2w
uhOkmD9zbq2yxpI1lRgXdmV/4nyGYcuHzTn+0U1ONuiRAVDM3GF72Bvxksldw9duQ56yAM5CM9xH
cpl7VRL6EUhrpLF1mjmqvR1nDYDuyu2+pt2Pye3O8LFdP8Qq3NkZQ23mRGMG1Bas17ORHBPkLSa8
2DAkpkIJgfAvRTzi4Gvmp3mw63KKc2fmRo+UJRJg8niCjMTux7zdLLmDwQv1UePW3DuGsT/WDFqI
s+Uuo6qOPCdxsp9XMOZe17snmMuGM0IF0On0emP38nKRZMnTmNl6X7qXpKp5vVTJobhsV81tg0db
YtbX12n/YzKqDzJntBzz+/IZ+tWW32s97bs/UlkRPRs9LUVE47LUFWu03pj2fBHLAlA6FBDAirmn
coiHC5Sv4rzfGTgAU7rjrDtcin+2O27jxJRoauu9tuHINichTiiOf0s4jM+aw6UbTfHMaov1UrRV
K8Tp3fO47DTj8YTw2Hc3XlR5QesXo6QZUndfFZtUX9C/rUSDorvDCy1W/PzmJ6R6wgwIRrrTpHtX
1N5lO4tOxdmZKfKoCcNcEqzNb7G5W+cJB4warMczLKqTyT+jDVn03I2tHhuLZHZ3d/tnwCYi8e8O
pD+P6c0DndXVLGdD/j832MpcNvaHe/wQN9lEyBFZNNq4o+9BHQjTjy4v/+1L3VAsUjW9Hs2SROBt
b2qF3f5t0pzc8eFS+HQk2eGOPc2h0ZkEVT4ys8qVW0KfvAm0CIOon5NKbcIoA7Fthk6Gf9JB0E1i
Vb/15EZfjWapc3JqaAZoXOtC+lbOMjbEeOXWu9IwjWOywTC0YUsYkmj5rk1Cn0HBTbXYjg5caSh2
6HTeLulOy8SfvaC/9v963gbhW8d1qYkAeFi5j0+vqmR7hyfzE1QM0PLUOBxSZBuwfCTLJ7QLjmCw
loOpHUx4Xidh4splLYW9DOoNJmIKW0Drimrsb0MxTPvZwrjVDZaZOzu99D6aEjc4cH5wJQ5N/DOu
0srVAXfa3VWM08WMs8rqKE9716NQYDL5q8Dt6LZ+tAiPxl9S1V6zs1nLSgsQl+cu/m6/WV86uEuD
ujdweoYz/rGbP9FXbaS5Sjp7aCnWyaqfECYTN00i4Ynk4WEnn4nHsL8xKUpniOP7+EwV1bnkLaKl
GCk6Da7N7ZkzBV/N6x+bsC2FE81+QkJ89817Dl7rkMpmPXBILcVOnXf2GlyHUY8BuF3VI/TehTDP
RxzhBieJKgyXaKbSJv1gN7WImm54NXw7pzuzjgQiCy31Y7G4D0uwHbMXvrz4b0TiSz8qNYdfS1eb
D9acLUuxUuv1grKmjQBanjjip5CbOxtwhT6dTqsCnSsJxml3GA119rEwpUUzqKpNbg2BF/U9ik/G
eh2vjlxcD41pB/S76ey8F8kKj3+itha6K17l3/GUTd4fZ1YpPTDes0W8KrnDpXd4goMZhhl7XPZb
m6brkgye+ZG2EvgfDjYC8+iE0F/8bk/yr8HWvNZP1xPr/Br0CdBHe8Oh7pm50rS5n7q296WHDIud
tv8Met+C3KD17YHkx/xSmXRfSfZjGrlHZ1Csd+o3hs/aFS5OqPwOp1zec4KwfPXGCnse9BnK8xbO
vIVGiZuEo/QFLX03dHwqcQ2nhZjzh70lZ7bR+nGqYuL/vku/n6Fs9HFvlvenzZmDBYg22oTnlxqQ
UW/hpe7cawzip8c26x/ewd/xlOt7jFe3xb7KtHkKsJQf5Yj3F9qYY3kjwBDxV92nnzQcx76wT4df
j8f/Bzv9O75yhUuVeF/KMo7WxSUFgMPTHH3DZMZOR3AMhjrG0j88fb/jKZ5G2aAWs7ZgfZ/vjs0s
hNvAPG/uzQWgBd/SzK/44v6Op/gZ51p2iQ2kYCdEmP3teEHqPUkc8v7h1udA+b0IHevx1v2Zj6nw
1mIx2vkqHoZVnyXb7VEMBwkPKvexHPDx6oR3vSfeQd2zW2yRf6cry5G7tFZqooF8uVsKKNsTeeph
UDexFZIMvafmnnUMZu0cFUimfKtbBzpsCSZ7fwc4vlgLKT98B1BFIuDxnt6LGv/+4v5nkmpNUON0
rJ7qa8a7uO0u7uN+Ul85H3V318JmDLMXct1PcweCxcAvh/daxN6+1yrTCJ4i28hNQy8xKKiZodro
/T8gRo3hvJOBc3tAEi+uNVI+D7VcKqQEoHKaRyrJOW6y5ZH3eD2KZATwe37XQ7FZ821l1VjtOOMU
gXZrbhPezgjyI/nD743L9o8GYkTocEQYCtfAcoc/i+BHsyuFyfj8VyiW7GQm5UbpxNGjSlE8EdGo
yDiAYOjE3R3/Ddhq1f066ALhQmp3fmDFhCWl9aJe2cjL8drod23n8D7FHRh8r9rZ8JPCR/MO7a7C
i7MM/0vzqdIAjEUJjSH7vvRef9+fxP1RKGa71+OyxU4a/li+LjL+B9jsd78Vm9agRfrJqnLAnruL
iKqM1sr7uHUCePSETPEIrktkfKyDSLxs3S7rDrdiz8rzmZUZNzEwUDEDfF0BVkZIsICezz3d0f6H
wPR3qoo9o3nS8dBYMVWOFCVFnOy5P3KcFw6Te4l+/uvxFFNmzZKTuT0wnlSlSV3ENPWWhEsd8sM9
8aTHX9Hj26uznmraf04XdKIHjtA19EAhl8C8s44fkmqK/h9ZwsL9q0m/KQS2Yc8qC4oKaQORQ7ks
FQCOW9QMK0AbUucndRfPdkeLjBXG2LkRlSU1zov57CjXM3Gej97OZ5rUho2+Pwf0U/E/X1bERyC8
egdWPMa/PRO/A9uyFDk7vFrtLkiwy9MLbZiEP/XAI1J+Hfftfek8abax+FHKjab4r41tUt6V1oxW
JfgMJnEwJ9WDfgiSLlRuC54ECknJC6zw0vtlcCnDO+hdO3ukqXb+0Eu7P/ETVYiPD1fx/cl9lfI0
HC/X9GDc3Q/crYDM6AZmEsir7z4tvCtaEzoHRLfoyitQv2XX1JBlMJ0DZRDsNM7HYOBTewjlTYss
y/c/2mPF9u/39uG6OzEceUS8qyAg6P7c+4M334XCEW10eZLi25pbUMV/3Rj/99ggr9Yte/g5DWqR
Wc4xjFXN7tXEmD6anWros0ZSPc2Z3cbf0X/IsZ72nrdcOK8egGgAswBdHGfFSeNgj8IBHeefKc2r
4Gd8prFLRXYt6L1xs4fP2gBc92nKO7CzF6CTcrCuYRfb3J9OREwQZ8Oa0AfqjSW5eL0tWPTJOZs6
cqP2WCtWDJWPzSnbMjrBIjSL5ij9cETIkJdvGM3c9YvOihWj7dD/DfgMSAKpxqRqxJdycqyXJYVh
uP2pWOmA8MyFiv1jepprK7fkbxufG00xJosr3m2ytMqQWLfN/rTPBp8dwjIhsTzhUVPv/njEQp5y
PTeiYiiSCoFvvGswItPbOO2D//oaTKHcT26UHXw7pr+i2EIUVBzArHRKIU/Ufn78EYU1avmPUIzH
eWlUb6sDiywpOeT0dhzvBcnI0XUA8O4IdxhOAtmidkNruOTIPFpyxZKgHb+/zSuMjft6de3+xplH
/QB1IniVnwN/00Q+8ZWMNquvdap0260YlRjNdQq3WHx0keTJ6E4rPumjsOZBcYwjqofGerEvmdCj
CSvGxdhuEDA0mXBJiAnn+/tA1gr0Dj8y9HfoRcJO1pdtF1qO3ElTLEdlta8doQFy0gT5Xw66/XVE
vhMzih7ooUNCfe09DRde+0t3ibXnSzEbZTtLyiXZY3RPutOa/zEpUQFZgQbE2eIiu/O+pJwtX2PI
iykvNqXbFXprl8uGcrB39gwliXL1fri69RCSGMot3OpP2p9279XUV6clnEPaVP+riup6bnDlZF+v
y2v5crnJrOFJB5iuYFBHQ4PSPFCe6LbUvVtF8kDV/IjKeT7P48Z5tmC67deT3985pxGVkH5T0FLn
pcqwEogTlQ3H4KVava3iNF5uwsrJ3sa1Q1ZGdHzSbceD7jSJYpdO31A25KG8Ehg6WavDQaOdtlNx
3MQb2x7IvNe+jh4btHuo//c79rvvylk/HcsXo7rkS6QWNfBidzfcjsluQVFvuPh/WDRQIKO9CSAC
jeXsEZ/rQrZCTCi3HMqpX8bnY60h+4+CI3JFk8loVHkTRAhdVCG6wsRc6RWaCj2z3KiK239uoFiw
Sk3OgGjbdYls+gFXrea8dDqIoUbDuv94se9tjB8stlr8OjOvjVW6McooOcKmOO5hqcslg9BMLiSL
yJFjysu9weDgdai/dcf2IKKGS/QU4d26P19aYlSxif3P9qvFsYd6o0HvMe4BShF3Ncs+NHKpib0j
nm8tSjF22pymZrvVEtjtzVjR4JHtxlfs8oQS+IiH6Hwe/QwAP4Tm2OIJ09GsdZdeLYTNklIKZYmz
vg94S/ZIR/5VjzEC33VezGHmml2UwWAL8JYd5g5lc5qTXgym/565smLpVsdTBV3aijgxr+TvBWyd
++SlnnjEedWESm8EZf9pvAiAR8YUpXzpCr7+wVH83XPF9l3Ru67aBssg6kgEfBQtHh2/g3YFhAXN
hIv94NyEFUtXOSWXjXXkklWJCaj//cBdmTt1SmMHfqvqjxfevzrTtIKkRbtVtcpVNS10me+2tY3N
8fLEYwg+oEaMqNoj03nnM5IC8xBAcR/f7TsnVL3b+VEVh9iKL8fSLuFuc5Gm/Yo/3wWTchuL3ho5
0NQwposmzumy1yu1eku/Nfz6er24287VbSNyIZVmLYxt72lFzqw0IBN70KaOCk9f/hsVF7pCW1ej
OucbUTUam0664Lk9e3ST6aKdIlqAIgeNMt18kjp2l1KDt3eh2Oo9uyIPK/8hirfRqNdvpd2eD2kL
Av2aNhFfS72ArEfmOCMD2j/R+DsdWJ3opEvwFOYq84Mrd3B2mFcqW0tem9fXj76onSOk+gLG45Os
vAu/PT4ahZFLfkDlwtVKNVoZrpjt8yuTnYWcyqzZb7TxZJcexp/DiQGiNLqXfC7bFACANunenkIM
Ov8RykWczWz7UDFkyak94NZnk8mhCx8euCX8RL2mt289ZV1eWxRG9fXC8pY+uh2Km0EPMmueWTK6
h7TJNPNIUC9f+wt/gnrOUeAe4qan3dZpUQT5rFl/3WlT3IvS4nxMj/OyGAQrTNeu4aJhs/LIP7D4
33VkqgljUKQTBJWEUNtnFQ7tn3mQPlHCrPka7fFT3I7bZbVKzjM5DdQvi983aX6DtEmgTvrDxcH2
Hs+/MO+R23o1G7U6b3Z1Gray+DXOXrcLd3bd4sHBx4O132qdQzjJwi3XGP+7vtWDXVfzTPE1q6+P
V5lqKUJdbNtB8rDmNxeJM5n0q4HxTArGZ/m/qS46I/3lv9NO2pggojy+Rj9fms/RXYH7Pc3BreVs
PjttqvI5tHh47a5HO+fak/s/gpjhVDakPHl6wcmwvm1dDrIwtMvvgmLzylm1NE9k9Ha7W2u9flTe
pRwF2OLF59ytUQIlbteqVRXCgflhFWu3TbeWdbgP6wksBPc9pGSvGnZa7y2G0wJDRfCqVTfrhkkL
jzJdMrEEuUXelE+nI+vMIp8DIJoAvpEkYI4OjBtLJNkr+hxM0QXPj6kYWPocGyezwZjzmHyrd09o
jj5NNF421EMuUDAWJYa4S7y+dBc6Ykihwkx+eMW0lpJrtqbNsfg4eDn4VNLmIU455CcIbfzbObZH
R8wc3t3dwpHQR+pmOv6Z+foisyKYKP81iqk9HxpVmJJ8jYi9eN0rUs4SWS7HS6/aQw7EjZL+2F0H
rTE9ATSmpjDxlx9cMbXLa2lj2bcDu/8agBAtfIa1YMyjF8YmLKFPSIb/VHbhbqC18/9I/+mmr5jX
0tre3szqntDam94g2N1i52MDroCXTXgvz2zyRXMbxwqeZh/jZcLn6FbhTopX7V5uFWpKXietVGfL
84kt4Ll/5aUL4LsFTQl0pt3X9vmNLPhrkIIKf6+QlITavgxSUU8h8UEU2FwazoDD4jfCG4W1Rxdz
OB5WLyRLaTh0cAE25x6RwfD5S/NQFEXE+e9WfNhSJavQjI7dA8P3mlUPoLzpA/5Q3IsAxFBvE4ty
ffkBFYd0sc6s9Dw/ilMiKPmm+034DSGRfBvbQn2r5gkodMXyAypG+LjcrtLanhmaToUExbXXPzwB
7WEfoLb2SDI6nXkHi/xEctyL2vMXzQprrGNNsY5HKvKPu+rlfjK6SEKCoTqI8OL6EWrPIE4/Hq/Q
+ufnq1jGQ/Wyuc1v3Aa6RvgwP0lEUCl4araiH1vb/URjhmuKHVysZ8s6LECJrwlvZ6EU65WBx5MW
sT3X/9rs9ezwHWRF51PJX3504VSbN4/newuJB2xevbt2TOfI+07OB5bF5/choNe5c/KSJlFXpG0/
Ilv2aGzF5JXp37ugUgWTJ0qxHi2rRNU5XLt3lYeOEQhJ+2v9odnaO8H+0biKoZtfaItZKZ/Z2nOA
RDYaqpiUPtoScx6ej+1X6l3kIYSN8A1MT+ap0UJiZCwSZ2Oawvh+jZM3CEfWANXrAPU5IUhU2hGN
U2ZReRhKhxxB/NrD7BJm/ccHs5ARlDuYamXustyIq1sbEylFcqDsICGTZIinUOo1bR9WZXfk2D4C
tB2ezB7qWQK5k9koN3zdDhZKpOS/RTF7tUNsG9aN00OTyzBuYp23HdOpDWlzQkZaZCsS9560hQjw
5tvoxQ0afoqMNa8pBa8RtvhL85AW+uz5b1Iso21fzvva5W4ZUa7vGwBEoj0ETwoRdxxkVEMIE4fD
x9uisxdqqe053RvJGbVPmEoBJ4q8x8B5IzjEbUOsVocEFpal52epmMNtHF/Xm4vcHUj4EMOCyS7E
XpBa2iDkiih6+IJ2GwB4sKe674c34UClnS7rUsiMyH+GYiUvNVTqbgtmTTmqpHzAIiZBHFBply3d
TED5SaMdEKdzGneItKN6+jPvf8XdGQA1AMWwrSWuFwXM+U9SbCndHufz6pKHSro10D2M5hQf6ygI
0Mgx/QGv1AB6MT9WMIY73/7Shisak2oqJtVa1SqzSyofIPWy5su2D6G8OWrgw1Y8UgKr4RWVRHRz
tPiMxoMzFYNa2xxre/RmGXnvdfuXLpyQquFg2KD9AuGBSI3HceaMk+DqoKj3+AZUZK//blYF/6xb
dRsK0p/xi7G+Vg827SJ5Sp67bfRAqW6naIDsnxPumbwdUp43rPV0+e3C+JAR/zOwchdus/KxOitv
/vLbayEwCXJczjcdEz7P7puBv/7jES2UAs2Ei0/a77jK4Y93lbRxqWzLk8q0/bptSq37B6wre+tT
Xvtt+h2Sjm6r1t5DlZSwhTDVe378DYXAZH7uymnfHqqNZZrc5364N97p9j/Qh4joG/G9b9PwvjdA
nlTA0yUCvBCDfryv8xv9MS+O5ksKfZgGjdjhqyKnqOYmMggj5zrNaLBIrD9QCfjArjvZQ/cXfZ3v
EVDFC1yhHoFcuSuA4TyAF/WsFyordBVzX6IcxOXuuq+Uzql8CbC5wLOh7bIZbotHWWeJiw1/bjTl
9M2wRcfkymjHQGiFwmMcOQOMf6c3bumuePF+50ZTztxua2SH9X4tniIhEphUv4vJ7zZrdKAs+cTK
XLUQd/yphl455X1flq/F4QoNXO4blDO3sm/r2b7ON9DajA6BQ+w+TZd2ofgeiGdSM9M7TN6linOh
RSwKeVNWbnDFui42pVrNXLHcHs6b4dJRmIRg4ty+hOkAM3kSltdOKPngjUuH2RS6utAg3yyHFi7H
p9al2fLXMwCrS5OgoaTxLWm8WmQFc9+n2ODVbVeDwcs1qNLkDIVH6IloA/YxhPMh3i3cQf/WXnmT
RfRhuMczqhHVitPfvvXtg3tJvKRlRsfZ8JA4qzGCY921i6ayOKEC61c8JIYTXs6W/e1mXCUTXaUh
cN/t68sjzoyeKs7T5g0lOutzvnbf6JQJSElRoONS5v5Clf97jL6Js/FcETjxoLWZpvs1W+PYoo0y
G63cA6QuHcxT/DLk1kRxuI0LxIzliT2D1D+lB58dNAVYGX0S21C918rCMaF5W8f7KXZPf8dV81lJ
dbcy66X7XiADAFmgW28FdTdYf5MwvolaIo6J73eQLFr0o9bTe+f4DJVx/CMhnl6BU3Nv7hm/PMC3
pb3K2mAZJIX5A/Ur2KE7ehZ6DOQYy6Ghj6jgn6JIl7m8Y4d/e5tzK6E4xdc58p/1bFme1AjykIH4
mOy+J5c58jPEWglc3QElHQ1Yhf6sDWkBskJpMD451bd/R1u1rHqlUjZhIFXvhyW3CovV8lLbWXNW
AbEuCRMmI1kB+Gf4ypCFn58fP0yF4HV+QMVcJUlqLeN1zIClCJtJKpVel80+/TYZ9+i8kKyjekTq
7cY6znmxm56brGKtaJqdVtfmzJg8SzMrDiEpJHppeRPzBd8Y/fBZgGPGi2hQRDr2XTvscV85fJo1
KDx6ue9QrNJha1SvWVoyQG+8/naLlDScHedGbx+CVVHQXnvoudi4SUCbj8cuDlhzYyu3v0ZrQNSk
GJtjDzuq4n+k91bJsXfXIxrJi5U6b9Jja4OBIzpDnC6itlSbxpBT/rdb8PslajrHSlFCMQ+WQWUp
nap5OJvzUPDCDgKHAByetimiZtnVNE55ftysjlsGFOUI8RD71O7cW56Gb5w7wFTstwAFj5e82CPO
TVS57ofDZXu9nTh2G79Nd1saT+KU1Dv4XxRuCdFRiEFa3nBh+JEbVfG70t3xfNwd5LC/ehdAFfhI
c1+8obrXgZ9Ckzza4cw4YTNXF/QXxh65oRUnrFbi1d0sOWPdLpeL7CR9eNjbF1YYtbLUpTTpOQ51
t0o3YcUZI0N3XSYzJiywNM4YufgJusMowlEYhVn1394ozAIKQtBZl5a+q5M/OsyKWVsceVOtFWer
hJK1KHcgTt89N0s04CBJfaO1a1iPHQjzHTYdbnHvDCzu+8s2XEghRGm3X9ZY+aBa2So3ymYVSXVb
BTHh6sfzzaHBPZd+Xn1kv4YjS9rYiNrYE86odLp6fnzS73/00aCKgTWT7Z4aTFZBmt29tuMOaAht
IW5OUru7gERCjrN5fRmN4jHq+eSKcZ9+Ss0f6CLj8QJOqDV3tO2+7gImjz5LsbfHRhJbRsxasBWo
1lEvYnSb9E5oL70SETlgXQMhIipVRzDm3Kd9yyWjbIOYOMLCfupRd4Dkamvhrb5TfLdxu9QBLEOs
o94bItlEKOMNIcHAZ9ZWJhSl2f/YR8VexzQkqq/ESrafnwkweKBFYQx+51uvJWXwOhDJLnCZ8wOq
iGbpsN0mUKQZkCowWh7yMASB5yUv7TE00jalHm0yv4B5KMNOMphBlFHvAGtn1J9cl7hxGTk6Qs0A
4i3UBPquvFCa2ASj7dScDm0MOIJE4qAf0c+yO0zdhTcuf4+XUK+zp/F41V25Mb/aBgdFBed/TEwm
nnN10OeYlSobVvJZIHXSaKD599LZKDI1FrAolfrHWIrJT62ZZZliDsADaTUs7PrhvSOroIDONaC0
LhXJjE6rtXeo30ALituYNJzHF7KItvbHdyiPQHm2so4poukTyKhkcuPAKlFEyL0bxyjeO8tvMpcc
Zs2oBfb/j1EV+7+vWfa1cjcDlC0uA2pVkmHAu4OibwvvhsiH28NDq7PCRS8tA5tl5KYatg0J/M8t
ThqxMTPrN1n2O+IVHEIYmRTshC7M06e7xI4Wdi1cZBpvYmMZEx9asf2VebZfHEqGPDxkAaTyHCfa
vkuSIKNABDP8Fx4FlVG/Iyp29tY4LcvbIyMe0EF/tcI+Qs0iJdR0CK6lY4NfJfUID0NzrmsFb+wf
AyuWlMrjQ3VhXg2hCJxowbNZOa/Pyc8awkBbutFZYSBc1LKzHYtolZO2XyT1gWi1b6zcDoEVRiAk
FQIVGCSeChNPszZFmMwfn6gYzE1iligrZW2ks8I02G/J3N31UtbdBCRC6oZZH2lOfEy81n4IDNWm
e53mKdQdCtW7vZX2m8vM4jNOriew17rLiyIEDkl4oAypG68gBc20qc6u2HXa1tnKTU8219i2jR1H
H7xPcvLhKUAwhdyX+6XvT6IbTbnhc7uaXEyb0WCpVL2DixwAhMfQf++tIP1GWuJdUdjyx/QU565q
HTIkyhgwodqRM48I/UcZ6puY8bXbPL3VPB6fAfwctLSEgEaJ9I/99SOBy23w2L4VsUP++Bjlwjfm
cXq4LvasNfLs2dgGQRKIawTv9IUC7cWkQ2MNqCEvQzgi1MI/2zoLW/RI53dbNQDVwzzbwTzlkJPj
Kb9QljgQTToIZ0gBgau2dcTgItjoj0krV9++xtfrviGTJptRcyflCNfAIeXqYHBwgcggfXjDk7a+
oXxvCqi6b/nJqjf6bFnZLWPvqQi0KOnpmx24KFueT3sR3ISbLLktOYLWhtDqm3au9U7YSToSz38n
IKH2qps52yMaN98ikNAjDmgdu4l3rDk/hw0dfWAx75fO89dPy097hL4VTwTJIKrMaf9CxfDcO7V/
xkvRmILaSb34V5a6NXzVk1MKvg7tmasnlRS9or/TxlT8+ZiVk8rieIBpIeEqERxGZNIMF+GsQ45b
+iC5uA4o42lMfBGCnttnuKx/Drsvxdlya8rRep3azocID4SdskvjIZZJE7MV8Vj+GEx9sOun3Twu
MRhzFJkDG19pQaEtIpmfNPn8Zu9CcgVs1pVU8c+q6309vstFOdM/vkCxm6VkudiYDVb5Qk+57FPK
h1Ct3zenpYVTOjsfUvQLTnx2yJiEB6BfkMEdPTKNoN5PHZSiW+/jBBrTx4n31mxqXrN/eEb+z6xb
hmJo0+05Xm4yFogHtjsFKpNAEkcKjikboufYyoL/812zDMXOLk6r3X6N8K8ojYsQxL1OEXFzuD3v
/7b51h/rr9jS28o2V3PS9eij7jDssymFbGd6jIBN1d2V15RWqMbbWcpi29ZkQCeftx7Uy2UrozUE
qh8NLKy+ku/x+0Yt8p+XAELHbLaV1xSZRmmOSmzzieHgYYmGM1dzBgtjvPxNV0xrvbZINseTLHp3
atVp5bOX8AR/geLu8zODljO3EoET6VCC4vtXrZOutaxGzbKUy745ra9p6bwRkIi28aNFd4QhHcLl
g8gN+hnuPLl97p3gaC80psYUw/23w5YbXbn9N3NxbuzOW3HXxVWD5ZRFtwiF1ZrbPXf6uDHBJI2J
WkYjWlf4cJBaVMqK3gtKyfWo1yOPVG69+Tj2dDlY0RYP3a6lawK0PbYShYFFJfelipVIz+sSRGG+
VHqqiuY/wWMJMs2s0yGRi4dPJ1FtS887v/LR+iiX/7C/3W5pmd25VzhVvTqa8XChdkMZv+TT+WZg
jEOyZz3Y3luQCSlsdb24K+2tLqht6f2wQscjtxCKfdht7drZ4GoI04XCL1jRwMaTzc6BZFKDlEf9
iXQJpJ4ZgqyUWa7C9j7Q7Ias9qN1UWzG/rC52XF9Jad2Sn0vvi5pTnHqJWfBW67DRIp9n9ysFXNQ
rZTixKYNEWCa4VJfSrnbJPsYjXibetLWAFPM0mvFEOu6C6IYBmu3227sExNNCLBgkaSA1rNWH+xq
hO9F/wBO44bWD0LYrvJyoWt3l6XEE3qzqs73DDCGqhCI45bzJmXXqXuNVjtA0HcU1Wt9B8ImEi2x
c8TFwd2Jw+fHW3UXFn+0VYrvdtzYs8Z6ed+qWnj+5JGfDdtdWKtTEsSv0mkwmNzpGQ33ZfVcd2rQ
y50QxGlKjVEXBX9Kij5fzu7L1onrIvF8avbQUll22pDGdO5IsSH+3WdVe2J7S+Pj0pCvRXTpVQJ5
YuoRoip0VQO4oM25tpitqGK9ljMtdzwuB0sdy6Zxjc9ytjyPGzVr1d11NAnTDzgrAwwcaRhYrtHM
H5aWepUpMSEP9sdWTPClcjPPRztlxvDMKWpJ6RQ9Gg0+/Y55p1kKTWa4+VfhS26dFXN6Sun/WbIw
bJXuK6mfDxa52pMmIrRHHjNTzSm8N/J4NEvFkJrmcWvuFowHJM25klY5QIBlr29Gk6Pw+gkL5J2L
JfnWIoxDGz9xRmfnBYExEBzrA6YiLih3hI7ZPDOPb0lRYrJWqSHCDFeLahOVpFar1mfVWxYb90ri
g/NBEe0WkLwcNUe2j3ii8ySSp+QE06chyaLh87+zcLkvUCxNfInX5S0Cjne4Ao51sAzmU8kVDaip
I9IAp8d4XMC8tc7WvfXV33YnN7ZiI7ar9S3DwIoLiI2DN4LIbBZJYWGThhN09alP0AXBxnLlG18g
xq2KU+nQ4melJZoXP/S/36J2n4hn+3lani0NBEIoa6tCRAbY4HnxUejGzWgNPd3hLASsaGtnNxrV
hmGU7/0FcwZgsU33q2t24go+SzH1zjHekwjTA6DnQ5qjJU4HhHjrGKAK8swjCgNj9llL3CvyefPf
obyqyfW6Lic1LgnV7HNaFUBHIMygq49Ey/rmKfcGMOq2W2WjZgPY0hVT7Umx2CdZWq+urpO4Q6hZ
RkTg+mO4p2f6qOwH9HWOARKnhr8cUHmCwPSkCcSBKHy/cwZSXI1IomW0Pilbkqb3M7JaLn3USCdx
KrRoXlEsnv9WxYCsMxgbje3yioduUXvYp3+ET2ji3vtuAyjsKHMXVqGIPz+2DUXV/jWrYlhGHUli
1OjVm3mOE2u/KmXkY7rVznRqS1f54+ADdvHMCwG8wFef1ic/dp6SIIq0IUKRs5UfX7mdl8bGohQu
vuL7kMuI3Sb+XtIOaK3zDVlGIE0eqIVX8ubeOKqQ4B3qBC8LMze5T1D1JlblzSnBOF3hy7S9iXNu
O4SD5BKIiDQvRWFAlB9KCYjS86mclq1ZJkISOLi21DqtYfPNStLWc1T35lLiKr2sUMof/tCw5Gun
10i6UxH+djd+N12lb+7qB/O4Nv+acbfSkphDHLu7oMkISfmXE62RTdaexR+j9hnqAWzNvqsE4nVq
kDkq26xEIM5QwKPQiPohfnZp6PfQStIbX7Ewj2at3LLrnHpiS4bsTuftY5POeZR1I0KJBCUCKlxw
mwKKlg4CKqIk5W+YaoBvh8XmVLPnV7xsaQ4zpfKF2pNZM0RPgggcXbe1FyELHbVNT3O55fI+mrFi
c629mdWPJ2aMluGafMrVTZteQJ1L6IiCoPNNVCO9ZN+9loC6mtElbHk0uhLWXG7n48zectihjrZx
zestEKa7locDyDTorJvCA9o6xNxIy2sG150vxa6djsf5yiix6m1cQPjJ90IFanrJDu9546RB5X87
pGLK5sa2crAyOV+SM8OCwol33nYdkEZkToXkpKvJKUwV5OxJRQFx7dkJaZqzWM+1U7nCORNGfD3E
1yaGvLWbwLkwnt584Y+iba8XWi3Ec/NfoFi0Rlpaba4GXwDbjop5KuegwoSwFp48VAE0m1oEH+YH
U8KJDX2mLssZm1olTSPhDOPxSCCoR6bdfSI49zRDFoIkFqlefiC7l1W8+nqwStXZgk1tH4P27RX5
RoBcqX75mC4Wbvf14HfJx76gqZc039bUgW79mEAz++Fe09B2rLvSha5C7nuUJbBtK11ZlXoGVCQB
ubRrDM0RlVbSUmwvCZqoOoDMCWqpWXwxj3+/zr8rITcu50g2LlXjtjtaGXbMoOhr2by6Z++8cGpX
eM1/gVaDrd9ZNF/elgkiLpbuA3RTV+z3onY+JdaRrUAmYTZ8pc8XBSdOr1NtdcIzYZUQSnUv9j+c
799ZK4jUwqyUG4elyf53yQqSG6JYUPI0p8576sMh1Zy3Ih1/Xovf8RSTfZ6VjmlWY3/JgwEEBbCq
Bmh8EaVJOyg0R9z/clsVK72bxWvD3v01oI3UU9CczAbSOfIlfAMcGFNGcQED0jme2oVVDPTqWN7W
1reGLGwb4ImAAIA2DJ03W0gcOtusO7yKba6nWck4pRxevEzDpwUfhgoJsz1FzGS7pE78S/f60tPj
8Y1RHctDsquts7PYjo2zJOYIPJIP0juyunGqJCIOP4sGpXQl25mn/0PamS0pjizd+okwkwAN3EoC
QTIkQ843WA4kg5gREujp/89VZ3eqolTEse7d22wPZVZOhCI83JcvX47Gbv/8bi69e4hNZhcJco+O
1K13oRgzbvjkiTsC46ZgoSukh3nCm0KizSlNEMqajF4+zZu9kFZLw/vyA3RbPxFSGjTdVrN5Cpg6
6tVIM9MWmNzcHzSNHSTs5XDuL9o0qhH1nBlKnX2+mGf/Leu9gcp8tAN/sN0GQJBeErV7Tl+Ys9+j
Rfil6zIpJTQVTr2pvCLzmmE1FmtuGb41kE7OD/SztxwISqxhz/Z6ULqAwdvdXTugnrpCbAl1Ks1N
ECM3HJwaFcdJ9Xw9nepy9VrM7oCx18kDBmYH+m24ZDpXXh4f/XPV1RD4GCVZ1Jhi76n7tu+Q9sV7
bzf3amgbCNut2auMXu/qRgBhuzUZNahE3V6w7gqaikOtbNYL93jlfEoBYBqSDaOGS+f74Pxwp9MU
+EsY/LNaxZGuF/tT5RJx38n/hWe486fDGQ0JPTB9EBcJwUVkeFTt315lKeZSPFuKRzV2WZQZpnjw
De05ZiCgMLgr9S9Co2vwTsxPfeVLY7UM7ihaVdzqepqstscly317eNj1EYOHek9p/xs6qn70r3iv
WydX8aVI5pinawXvdqJDKiEw2mV+vGi+YVsKy8Oo80yLEM7EB+vZe5f39Zj8SneeJfS49SsUHzs/
m5FZz+QlkZcLj7V5pDm9N/UeMYae8+ZZ91jKAb1hUQ1/p6tNtHIkvzkGEfWJxQNMf2ilodH5jMH6
Gdr4SPuTXhxd49jzsnohFJpGqwq0PG5ugGdHOob84sEL0WRsvoIb3EkvnmapZaKYxbggjxsKJuPo
YKduJm8JCum1HsSBe3vXQpkrrA2soz+bPURvM+Lg12qP5pY1XEFwvBOdX2iCmsPlc7c7cTfkeG1d
8VL3yuVVj8IvM2InTcwtJ50X5CUa4MeA05Bo6fJc7d7gLV285aMFm6aZD+BurgEbKbC20+42TLvp
xzeDWVOvPve+9NUPjUvPfUPht1Wm9c2ZIhEuFuD3A+XSBwapU60CbAVp1wQZtiZAVbudDvHlPE2Y
IErOuV+ShiHY92Yl3huudcf/lKThowWn6cGAyIwUtsyBBPUPhuc9+QP0ZZLxOz9YhyM/4SitBvyf
98KM8Ef2eOqPmP628k+Opzlbf8EA/3HNVcVDNqq7dWpKYP3r4u76mbdFB8k7I/+O2KIvEyxGxpwY
EJ1BQiWN4yiFqAu+Mn86Cl8pYexe4qwBCgJ6huisuHyZBL6f2YAbVb9/lplSVE+ojq38PUWqYEWN
XpvplVZhi79CcaJ7O1qk9pKvd6S3t2tNXmTwkgySjPwZFcIqJFOy+EAnIfAXMO5n9xW3aa6cZLlr
4ExeukI7hPvG7eGB2qD/Rtl7GHpHLx68T7vMnm1/Mfrmv6YAKpl0U7Hj43nN92+0RWCC4DjuLoHi
pDIkF0XfnKV5HfM9KXzxS2OeVaexBP84bB4Kv/5aIcchzqMM9OXs+by332NdrJMjswWL2cGAXy1r
xH9yGy+AfzTLpAEBAID+bWOldNLCUcoPfMHY8rCxjcM2T9IRsUM4G9IJqwzd4UYopZWxaGmSur5H
9H+AWow2zxA5+11t1eUv2PY/h6smL2jhl2SNpXlMNwQ/9/ZM5u7SdIKTQa2a0UKGJp7U5a7qEKWk
trPXR0npaFWBTHAJTu8ZcOPFRy44+27KTGPi9tt7nb/xN2KA/FsUVmjvKKpVNnKU+n0ZIQno1umh
FYiTv0NDSWNN86DkiUzB2m47rc7nLvu5Y64C8EtnNoOVKx0PfEUt3qV5UPK2sII1a4pXtqYc2gpJ
sihS0hSznRBqnFYA5T4Fqsm+DzXE9XXrFGd3a1cVp9S4pvtjkuSf8hiQlIG0jY/dMaprZEVIcRFZ
uS0GwTDBoXd7i3X+MEfkCovOItuy9isWHVCu5KoyVuB+7K1ibwtevu6G8w5Z7QT5V6IGC1pKUKcd
znvSecUyqeJixJXXlQu/41SJakcrZQtkyIAlmh/dde/lZTkGwR9zi92AZ3x4fu31znTYPLaZknp/
5981X5/pBhwmXXRYgNfvjtKUeIo9Snfzj9tbRe3+9mfK6aeF31hd1M7X41xym373uvZg1FpLj2Sy
/7JFt/tlY/OcItuOTtPLsSdDZU+8LMumSQtFB96hDLf9DJvnhyp4QXPZ6fV2nR5Me9ARR4hyqHmc
ZzQWec1rcIfc3ADM4LkXjqWlX5oAPj3hzLwP3kXjgzswaNauUJbuJvJtnGBEORlaUDNB16z3em0R
+KGfm5OZSGZPG09HXNe5uzxWLezH+nK4nu2Is7MnyWQic4cvwa8H8dD5eF24UFc8627npJeTTbgg
x6P+vRu0QAwgdoQh5PDmaiwNKJP5RGf3L2+LYzvIdjt1Q9X9ORClZOa8kQG4y81E9IQ5ABf6zf1w
TDvqHWqpaB18zqh0CF8tul80t5AXNx9nTydPlgeGf3iJGroYUEjMKtX931+X3dGc2stzPSO8xhtC
Ht74zmAGpTa0H3LGS+pNobiPTM0DW8qkYoruP4aViNXNDGdzcK2M+AFmKZcxehxHITcOig/pV0cw
y5Ne1KE076vVLcuo1SiVG/LnhePFLJ/6nN47Mdvqb0aQhzvDYxviLmf6ADtUSwwoTewLBpVDdl5X
6vbBwmANxT6hTLc+CEgX9xZk8rbDfwvCMbN8gTEGkujOgyxpMlVXlyCUvkOW6dSMqlGvOup33qRJ
ulnVthn8BKAbMEqhjjzI5OLX9/ajbLaUD3UfuRQfK1hVPjKNhZFhJCdOFxViolKi8TFtvaRJz5IP
gChoh6zLX/nHgS6YVFAb28zM2J1uMiIYYSxTH4aZH4JK4x5lho4osT7dduLlAUzBppJ3nK47e5Wl
bG6XbidTUmdg8EPwysNB+5qWHKf7lsrLfoCdFFubQwbbgUXSjDBn9GQnn4C97LyGpv+KWB8sKN0Z
Kg35f5apPuvLRnyuuImcIej3b3Cclwj+SsM4BHR/MukGt7c1//tufEr1+V7UF414a/46s6I1vA3o
/eDYgkzk/4i3oPxOUXTyjUwg/+bNaj/Ri8Pc8du/JY+yb/0WQc4KfuNobaM56iCsnZixCgcLKOCe
pnk50JznXpOIhnEHYDaGsHy0yFypGynsveK3ptnVmVtLvrm8VWjyUFeC5EudB45NCBCBHg1ZEDTz
VwbokOHqkObSPhN4WP9zIOpjWT0xbjRDPxA/xk9ooZVHuYcsKMTyoLlr3em2vJT3WrSoPE2iqO7O
z/uMSEAC9YhwhoBmTCkFozK5JoYFAOURyFnztcsfp8JiFb9lx9Gxtj7gt+iVFG3VWWUwntFggKY0
cREcRx2EUJ54OVWk2Iy6U22oEJy53iW1+TZ3W2wuNudewrQ3HFeTalA7hT6uWWQpp9QtmFReJis9
ri1TPCWcKd6EzqW7CxfBxl8EqGF04LuKx+ReL4UzNwI0qvS0s+bL73jhRygfebOoJou4sf71HktN
j4LCbPwwJtnOb1bYvMNt8y9+QUAv25NWb6jUmxZ+gfKt5851O2diMm/USyv4oDZ8aWM78YaMTmRa
xWhx8BpoYayIwDRfoDz4KphW3qq01qhbK0sWjwRHCxSFlmjGhM9mBKBSqMu51V86Km/ZXJx68cMr
z9X8uFwnF9lzikZQBWHs4cZDcMImRDG9VLqcoz9cZ2GVynPluNKics3N4TkIMrlQaM/5btDwZ4Ly
B4eAQm5TWFzyPovk5NeT/Xjbg5cXkX5+hgqRGRvHja+/vjM/gQeT6Tyd2TP50OsAWG7E2dLeas3Z
UkGy07lqJZkjH7iFssgHqfeF0S+JtwzRUiMC2vZ5q9zBKNCRMnMRjhubroJl9c1quZ2esHy+OzRF
70ZCLwSQZxCngSQ3vk2kz/4n0AToX8ChctEmzCQR8K7jdH51S52hDeheklKsuAENp26icCZSDL8/
pbvUSRqRNb0yHIymlHtoZSKAkcO0dK8m3rS17j7DQcHDi/v5Gq3Cle+yiNsHopTJWfwdypNunauG
41S4+JaXR6fQJvA6yQfbw5vKGwOvwN/zjzBXJT7uauPjsmC1+BOUV93YJNUVUySynEzaYobtPazZ
zjDxeNGbEEgl0RYZnkWo08Esfc+LphXv71jO8RDPl3j/AB/QoZg7Xhl4gTmym/NWe2QFuq740jC5
aFLx9dd6Yh+q6xWrlbFkby3eckYgoVND+RbhOk34WOpdi+YUx76ub1xns2SFMqMXVUc0DKUjLgTK
JGYkdkDWl4BR2wJXGrgUDStunZQ3Sc0d6xTiYh9hFQkSZ8y+eaUSg7rtiKZwzVNSCo4XbSo+fV+b
Nlwz4TDTAv+r/4z+P2mKZa3MQ37+z0dX8erRdrHZp7t8d+G9OACLqKgIgw2iJAdX/Ihee6i0W6yw
zD+6L6qV+Gqv2NqaZ/HPr1ne+UBxdlnygoov+cEsXPoAKEOeNdQenDANjpRgHtsTlIkoUL0Ah6J6
PGpPfGTOmnDOeHG0/qUs+S3+VsXP1dLL4rxL8HON9oHZ4oKuAL3OxmFy9GHPRj70/BncMHsZfB6C
ymMPGhy5zNfXaLEcpEf/trvT3T5bcXfrc/1gLWJOCOOy3whz8qnJMEt/Pbq6mrLOv6jNG/GiUm2k
R1aP7MsODUtcfGtMtzBenUUGemRHt92KQ7PdyjreHjka3DkhFrZXhLTejAYEMFwY2i3w5pSmwLOn
1Q0si3CKX1pxbOu6PV+YEW7c2XIk6dEGR0s8EL36Qy4lQwVu9LUIdY98XlVVH/miXcXDHVnyfA83
BtyBUWfIrHgdrybnf/M4Hi/peL1L3h7b7dMHLQhPGo+jPU+Kl9s5S/u0q7Fo2AzCFWmGY2Yfha9o
jEg9zBjcPr9OGfpQXKzi4ZIso6RwFa+Kg5PBvdQVRLaOOE4uPv+B+sWYL75Bl208lOoKeM+W4w23
DkicX5h1AWYoiQ7u6JikS+pxH35/j9b9abOrq1aWJnTFn6v4R2vRuEaVGP8IvwTkC5l/cHqZv4L/
//rSfQy5vDdOQr55RXhiu42dbZRvDuCeqK1tQoRNJIgByx+lUEgOWqhNc+wdxcHBq7UrWyP3KATU
qEd6s9q5NaMTD2qIiBUPaysmeIe3D4LuDcjF/AprTRcM2qzXMIty+YtcNT76uIOS+y9UKGkjwUz6
NjTD51noDERWnXcJWsaI30TRontqu00rWISub4GUSITbJs5km0Zfo6fbP7Y01yocA0eJ8LJr9Zg4
jvxYdL+oNXJHwp7QQbQOV3cEFP93jXe1q3ngPtZlHhanjmFLueRQ1xwQygoFEjVAzcErpQ4V16e4
PiuaNo67K8ecIBo2v4xQYNahm9KJZHYfPk7eMWEIYYaA88OvTrTX4/vgrgqMx5QchK5FhqlLiv1F
9Vz34unOp+Iet9HWWpjGQjwG54QnDz/RZUQbHZMCbaB23njVyiPqoj9H8YvTKMqidMqOXO4F7n9j
2Mc5BCmb1REaC59TIaEwhHCFuOrZm8dkWLePnO7ldRRHmRrSziE/AMkOqegsArr9Ow1/3176tvcI
S3Pz4QTHlsas7vwpDu+Urg/RuiouSApJiE7Bz0Z8gqf3bsRIb2lo0FjUvAiu/HnBEWRJAxXZOt83
CGjnoDHpAUBY1JvoI2nrP2xZMs+4BMuhD7eGiJ/yYdNatrROJ+sKS46E+q3PV6V80xoTYZCs+YyW
BHluB1+aVcpf+6dr/zGrfM7YPc+jdYxZoJO6D0Bltk2g0M0jXk9G/Up75WPMqAjURx//P2TQ5bv9
ad8xTJqPHdPOi+yFXb5aV/ca1d2rIM/EzcsBbRvcpHBWeXdptxX1Pmm0bJ+6TudJy038iwP9Ma84
mM3GstaLGuYR2ml1GoPZUETyJ4xK0J3g0lJ8w/wxpfgLY7OmPWmKKSbQ+YgANFtv+K0lwcUYBYph
ZvjyqITUy/kFKAudPXPvPcWvmg9efqx/foZyzjaxUbUTm59xaErP3ZtgwR24hXmnH+PaA4290otL
VbDesOlgNvNIpvCBl4tqVLXmVWnJElXk+3x0JmPRm4h6Sb460RJ+ZCP/OFIFi8qjuDbrx/3ZNeVI
y+RMFOqkmAHqsu6CBzy/vjIcAQrlyOpoh8DoTCuvJFJe9jKKHWnlhCpJcr4OVkBj0s14vSdkRJem
HRjITGll6kr5v43CqpWTvDylq8Pu8mufyYcoefMetWWMWQ3EeTw0hp+Vpr33Zs/PvNZNamt3z00a
NkR+chWu/dSBkGF2Vj5ZhuYIlJFQij9NOfnn7b52NBP7Sl9WP+D7g1jMjM5w2Ruileh/XaR9SGOy
9JQXdkM55XZ8mh9WR0yCP0XNPD6m9ayZ93VaLHKksSdn6taZU93oOZrGaLPSoI9MGsNKOxugxtmw
2nn2XmXo41d9431pnyjd3VIexVqCfoFl1jnpqejXCeoFfRitqp4Hq745+e62/9s6VZh7Xzem11ND
LIognAiLjl04NMw/7j3SPfqtlyHUrFEFuY92vLscIs41Y6x4GA2a0QXKlLaFZ7A2l7Y+n5xQs87S
1/jn/KgA97R6ik8Lg4tsecQ5AcQomG2tcLx2vM8mXK7215IuKh14XcoZKtyUHNwuOEt3tz0jbMox
eroyI0DC3U4rnH3StdVsWsJJD3TsgtI6XdGk4rKkZYDrKfubtBxvPiCok8U+hMs+hTpU565QvxgO
wdA+omoZI5SDmqnmBun8l0ohWdvremymnCw+cp9xKFE7mnvmw/0DQEun+sov2TA3AJ7ZAj7NcPMS
Dkz//TR8pINhyYzTYwtMa+Wbr0//8SQozmu3NlaNKOJ3HcHYai8HmHGtWbpC6RgfJmLa3nIS3QvX
RD9SoNyL1dDqJjBy67kccuE4WJm7d8yrwbeRh+yDkDdECwbiFGWDtm6+eznkUv2xpniTdLHbLayj
vJuI5hMWgHIe6MKX5rpm+8ns6D75X47ePwZVqXdc5pY5rrI8nFf/4O2HH5tmB+mf8ZjqaC+nA4/m
LaYZ3d2hPQPzu60vopU/Tj8/Qv68uMe7EzoTBj/i6Rg8CY2I49YZZ2OOOx6todOHLi0UUoD/3zfN
taIK9i5UKBZJij3Bl8ESZVoj41dIX3uhQ8MHMpdBraML88vfpx+rSkx0WC3Wq0MNq8CXbxVqhZTC
Q7YY54nbhrWkM1jutn8MKm5lE+1319SUbyuAJbHImL7/nGoJKXjlg4ndvqflJYrCvirxjzvf7Gqb
vRgkeeIbooD+CdkPTkVbp/OutaX4hHM0X17me27KE+8uKKEQsuqiigpjRJuhaZyApYQy2415WEwP
LKxC88W9SD0jENZ7fhWwjzxFGzqVHxWnBr5WdW3HVi5EZW3v6pUIeylyIAfh+K7vhbSBHNyJ0S3y
2E5GhDM8A5pDU9rl24A++D/TcqgKdyOpLQ/1SxXTTKp52XYkorGfPkj1Z/Uh2ehnzxmdgudGhBIT
M6Z9Wl7BHr/RPTSHF6aB3z5RpTSd4q9R7szaPJrrrJJJ5gI9muCK2Xp+JxxmhFf+O52aX9pvXX5r
fjZAuTWVQ2w3ais5xPih9JFr0wnNASJwIlWfthfN0ZcuZzHlsP4Zuv7YVC7OOT3G+4vYfDLQBfno
hKtnmRoAfV7zectAawuZUpf5W7V63VEZd7Fz2Jhn4yhOKGgJF6Yz3naFGwBDAiX+r9Od5guWXJ3f
DCrnyXCdS5yhlQ6W26LnkDrpvA8nFSYIsya1mHzJxfnNmnJe0lNjZUcR1pAyREKAJn1pzwIkH4gq
vX/Nq0O3V1gr+Xi/2VQOzMrZrqzdlC2l4PgCdPJx7q8Cd4UWQGd/v/MZfTGGv49GLAWJdX8n2m3b
8O50n1NV/4ULtgyZ4gbNDPJ1HuIVrq/N9J15eomvDy99epq5KiH0F39AGqL3UiXP9m+2FBfsuOb+
YNWwFbyQDfCCjkO3Zw7oTR9MRuYWhuI+uL3XZf7gN5OKI65X4qN9Wpzz4/tBOcDuxO2ZsI2pBK3D
768nLWZUFpL9ZlJJK8/7+eriyCop9XeYocRxcojGm9SaRyOdJyijrPxmTQkAV6tF4zy95nvK/HWg
KcDdzvwRHIGkciB5JfU3aDyjuQlvhLlsMOZ0PkLzXdWYMLvE9YaxTPCAFLao/AGCjuGPOf4z8Zgv
8ZjuNdd9V5UxtG/sl4dtxrJTRmXAboDKwWieYXgObC/0B+hJ2E3dMks9089VUaPA5dyYL7INy9wH
0jyFuEmLLxuiUiR59Ojf8HH4tIiX0Rtlo/KoOPl1bbO4OtWdeEJiTgqqyGZYTeBGGbxO55G2XlTq
DAsGlfu5dg5Zw1jvf6VzjJjsCEvlk2m0zSn1MERd/53z+VmhcjvTi10ldc4fFzSqhfEFXB96xH8p
Q6N01uRvUx7N3/ZTuZhTd85g7wPW+Hat1QJiiMwT89uLCA+rrb+WX4qftSkXk7PpoFDK13shLsg7
ALgVNgov0DiXjEfURe/5S3xjeblfKnjyaBHF63N1K+QSjucbQIR4WMhz7bBTazPLuTOrvkZhY7Dx
r0MhwRgt9DBlsqx0G2ZOc+qf/eWHFvCS5+zW71Ji0/PccA91i9/1dGiCjwCwMkFxfGxPW+Hrq/8O
ONHV+4fSN/bnKKsIdmYmSa3mcpRJZeB+SFMNBQoZ7iHu8A5VZmH46BgJ5dFSwawSTtQqziGdzjFL
ZYSkjTt7TzPAJ+8NMl533KB/55P+OWWqFkJ1k6RnY0P88iK9gKCYjKlnZpJw/6vBJNCq/5cRTIqX
KEfDCqfMTmrTo1Xna3ZxgnxMZnB6dNILtWAmzDIf1ekp8yG1pdty7/uzUsU5xSs7Xk4pLAu5JB/G
DMfjM/KFXTZJvUZHS9orqzP9tlTFO9UWtf18LgdXAtGHcaWJs6fO4zc63BTv6XakUpaf/mZN8U7r
qduonfcHrkmr9fFAvtiFliLyd19CSNAY010PxTkdTwxRqe/YTOnbWTZ3NLcy4lME+Lchz7XG85aV
0YprUxHopHGMrjtTXEDeUChUFLKkk48WQns8m/f3u0DyM47Odk5WsZ61dT/hL1HZP8dHhaQN8KLo
bLDirvv41Oe1obOAhqzhEa1OgkHNissq7r+tWMlipm6cnNdbOa3MdmO0uk+1/5n6md/eQznTv21y
Om44WRWEzraH5bV64PRsX6y8W57OUeQDRcNf6oOj2+dHu5vi8wteIHMWjnMFLQK4CczWL7I2CIcM
apzypKRtRyupUYaz/7alSjhk7a4rJ66ITSlhZIxWF34XD9xwSbn9/QjEYQ+czkHXnKu7mXk+V1hs
JUaaMY1zP4C296w6pMJN+/EkgKGsS3/LjSHZbLv0o9qWyg66bE9mLWsQZFJ6hT2Df334tUSSMsaa
0Aj6bz5lwaDyKWuZuzCTPRkSBuOg/wBU3oEli6LO4B2pBY2bK78YBXPKV5xPCaPXO8ztg+6L2SJD
yhHy5vNFnuV2cHt1Zb3jluGwl2AXjlU1lODDitx90ljwICOWGyCFlo9u7r0i2qVbWRkQ9psp5crH
28Z0W3HkfC5J66v5lEUGZvoZ6sCw6Wf28JMb+exOno15kPgD0DCSI3BcmhnCL23mK+b+8AiFlSuh
SLZc7Wu1aX5FCbr4qmCQKO+tvYT4oE1Xj8jy6/Ky8jezYFU5TVPX3rq1qcRdtC+RjKLaRT5GX6/U
i//zGpXD1EDm3EirWHuyGQrxdt8i8ww71+HQy+5eqYG1R9nk9oEq90KFBSphSLpematoiclIGMyt
e+YfSQPPHHiTWTJ3vzZWwh/dm/2Xm/NzlJVwZJfW0v1aXrDzHZ3qLQn1oCh89sBrUKigS0obuZeG
XIW1KiFJrZqmZKayvU8vGSoskmRLryUKO4OBtKJonhXtFVLCklWyqR+MBkukrPOy7139p9q9sPOB
65dNyh/gqp/nzzBphs9WM/QpuyCfar2O2rc/su4Uqxqfjs3Y3/gqW+13OVU5JIj+zOCdSFPnoUpf
7p9NVlUyo9hKptNNfqBeqKfxonUg9uRHSRcE6byhKoaZLlNm7DrYIiUVPjq3ZUkEjTM8ezruVBnr
segPVSXMqzk/wKrB2OnOQtlZRj+hwNl5gHwwm11fJSeKx+07mplC/TNTmusXdlXxQ+d9NT5nkojl
xEOEGh3Dv6yY80glFhEhoVtOWLQ5dAivMzhb//EEKZ7J3tQ2lrEgHjs0+xeuTv9hxleNIZkKIeC2
MZ1PMlWfZNdP9YU4XRBHborIUi3k81K8YyhPGrBcJlxcVtrGvar8zTcemfzAFUKj026enQ8xludP
ySeK/28yWhQBZ8Y/vk7vB5UIztijT66tWfJfwqR/nGF+gwuGU2tTjVAf5SSDOQrh2w4cKP3NNiAn
pUqdK9TaUzzTcXmonRdH7MUtsofWh9cRKEd4LKhfadxPeXT9c3jzPy8sbhsbKSIHkgqKxoF4Hzji
MlZeCjzfK12yoltc/vIU7EXVuJGu6rKZHB8OD4M081YJhvI6mg9XVkovegUVmFmZlyQxzmLr5e1e
5IY6nzOYhSEMylzr3W3+y7pDYT+VUMi2qtfDVYC/Ll1/hEIf47HVXIJOi9FJg85WncaL7gX5A5e5
VOaNuiQrdj8I+iDFHW/f5OEi1WzrLkM56lRYn+JsEqdqrhdrzkuXAF5kWoVYD/nnFw1XL26ica65
Vyicl7VVW2YuDdw8j8QiWBTkdh7SZoOaGEz6VwDcCbqWVvB129OVVzsKK1VioGlGR8slh/U2Hi4n
sLxtBzUx+B+HkPYWtEhjUBNIRkZw12ygdQ5VUttFoP24SlxkxtXF1txzhikxc2Oo+MJ0ekWwG7W4
2wvWflrF72R11KgOstViSOaaMsjF+7XBo/YiZHayxqAm5lOhmmhq/79wJG6hXINndQM7+Gw+UzGT
RjlL4w90vucPXGYZZYeGXJT+C7AXEDkyEzQg0pmHG/+Pa1MytLq1S+bAXvjVIHjrMPZZegEFs6Rs
rvc6pbcEwKlu1C2Y8mqJylkY+ytj8iRTgF96Dx8DvIJBSGMRWKPfjLFwE4bEaKnU4s3+eJMLdpVV
OjW7ctotWWWeoaCcSC2wO5OhjgQ/vde09+4DDFcz7/bu5jDILbuKlz3s3ZNVT/P1Shkwzzil53CM
jkU9hDzQCvdtpP6QjKQZeIqEGGMtgi/dU10ekxTWX/8dm7rsjHV6rAhcE3/uvncewtnePRTbbTtD
zfm5d+DhRqCGcuxEh/qVxvIF04ojXq5XqziSWF66T7iwrc6+66D8/gmHXcQsRodnVN/JvPVnW4CM
W7uvxID1g3uu08+bp079xfDt1+yz8HXXaUqadPtbl9/awkIVPxyjJEkXiBTu4hZLFfmwh/EU9M+E
4ESur9nYHL68tTrF4zYWJ2N6lNrWU3/VCeqM/rVa9yKjS7XXhuc0DJ03hn7ahGNBu9JDMw2erzYD
l89361coznhtp7ZtCowddN/gbYwXAWjZAxOfKCuRzUDKc1JPW0gsBXJ+9lptcD9XaDJKxI8QSFDL
yid65Q3Mj9I4qvHHVmlEX7CmAGbTU6XqxCfOkQS6b4KT9/vd5QI4w/JWnVOzW2lncf8yZKKDgJNU
FTcpDQrrj4YfrehgzwaM20YSEv0vkHw617nlI3cPbqlT5i5/Gws/VXF0UI+ZL5FXFfqCERz8WtCi
3Th9eUa3hnYvye86tw9+eSWjYFNxcsYxsipVAWEiz04C9zHy5msUbJKgzpiFDcJyS3/zIp0yl+9e
3YP1BhmbuF2f82m8vK14OZsK568Cw9kn62MSls/IufHnc9yMqTATfzESVXMLy/OSwuIV9+YiKV0x
UeNk8QR9oHsyaQ0OLKOkSYICLbynuW+24tPm9cWlWlmx2UDTXYa7b9rSE+SZzFDOfFCLyZb5qu0v
HfGiPL4rrFPxbgtnelrBc5YcxWC42rXZYpFQql1PMEUdL0G7rYpz21huaja2mDv7RiiStEBA5Hvh
FmTvSI+GvnyjeSxsxZFts6qzOTpYRJpAZKaYCi11Y55mH5oHLYuaMLYc2PvZUbUZfbs0sk2ap+u8
ivd8xEqzY/YOlBoIEIYXplhQhhtM4P1Sxm3Ttzg6P+tQPZ2/UJvTjXnj7NYkMGIEOHN7HqCDjcO6
B2rw/s7sGeQYbjuLcsS2sGrFQa1rUTy3hKT09NS9+iJwQ7FDsl3m+ARNNJ409jQ+Qa0dWZvGybal
AvFUaQdwcYk6OzCGKOWQ6d6xx2hPakxqTpKjuCHjUPmHDtC/T2EuAg97BBxb6aXWnKJy0ldhPxX/
Y6IR5eyJqh+60scsms0ejNQOxevn5uups6BnH7XH2ys0ZQU3Hn1HcUKrXd041Y98xFNz36nx6N2H
zGFpLh96g6VmN3WOR20U3xiHemQfCatSH1Lb+uHgeefWsOmQyMJ/1VVx81zu1tIUx7O2KkvTEpwp
F6RY4wjyXgrqf4kYJqR5pyT3LX2XT7d3tZxGUviUigc6nKyFu19hmk6DS4/bCE9mVhuPiZKlZ/qb
bniUlidfX7ft6nZYbRC/Tu068gR4PpIyiigUxSoDAUug8I3csWaV5Xj7zypduT0FoAQ6x351AnuC
nUM8Xu+4+BqygHb0oVlXOQRcsKS4mqpZqac0wMnJgZbztkVVrp40ZxW/NkAvcZIiQdr+XsFSfNJJ
u+tupauERNcjAxx319z0R7V5v2AiEXgelG3GUxIY8KCcnkHYNMFIXRMWu3JvC3truCvXceTw9gkN
XkgLXkTCD3WPOWUNE1EHJi07mUfiKz0zj0gnPn6390Gjhw7AZB8ylFtztOTI3rhNruKdIDevp0eE
FkCFJPuFuV7xecapoyN3QIVXY04u5y1zil/aJ5FpJCbrp0bleBmkoc3dZy+W2S7NR4g8wW17utfT
VYKizTSrpmYOvYELncMH4c98Sue94U1QEdFtp9ae4pxW86oRm3Nuas1DiFzeTnKNMbEftASkxNDt
0ixQ83q6qkuq2tbOqeSvC5PMvYeWyI4u0cjohcTThCQjc6ixaerAiobAcYVTvDwut9er5BM0Cslo
hPuD18ERv3UzCp922H9hrthoEhFd07v7sl0y7/cp+kYYni9OyxTxBD3LCUVvZAk8EfBGwFzUSmdp
TFqcwCJjUoft2bbMs3it0TgGdZh5k0/9fW/jVWCKSktb3IpEud9ujr6QRnp/dRmWLr3mTOl53r1A
FG0OktD3BjUYTAMGd+f8Vauj2w3NDWoo7vLiWv9j+AiMjXycS1GHCzRh9dqt1xlTPOb6ZMJIkxdI
NBUkMBszf2NIW8D3qT3VxUl5Ce7GbW0oTnJbX54WC6FNwlfPiRF0mlvNHjIoXzo/pHEMDcUxXmKr
sT3ZmLqGolWM5g8FuTkvHPOnJt86tyDX/tbCFK+3Ni6RW7twgHO0EarbEs5x18Y3MIhPIHGL8sqE
x0eXjeqe8obiAC9uslpdEix3+0zg7q+DB/h8Qu2hd0X3kOsOi+L8Fs68uq9GBGaSbYsnmlHmAENk
fZpLoHtOG4rfqydM994z+Q+/1/DudyPg2/EYJ0RU7cN2ABdP6V/WInq6U6N4v2i6SbcnYfRJF4nQ
aGYySlFayibAlVooTQ7h34+Nayh+77o3N43zJY/DmBgyoWuEtnmh0TRyDEUqq0zbeKRjRjdORJOV
uSolbHpdM+4hkWpgNeShRmgkCvMgIfPfJegcaUnTf4FLrZpj16uW6aoQXnauI8a2kqelH9DGO/uE
+87eYirQEgjl2P+5sz+2FCe6bJjx/HpmZxEX27aES0Ly99jWeuvySq77Y0hxoOnlf7AF6k5AwDJA
wmNiR2gNhkMgbtRJvIqo3+vSXO1uKr50fdlFmyxhhXD7YdaJMDcRHvhrgHyWFoSS/bq1n4o7za6N
9IBe9fVh1SBlkGkdImMVTtvVCa0EQOs6j1qOev3s6x8eNTHmFWfD8nINYihBMAA6AItC1ZGu0vZ3
d6rVPtZ+TsWdHu3jxpGx7/gdSrr9VtLpmO0xDWTPnnlHowjOZwKornN35Y7gZ7WKZ626q6xqTWW1
bK2IhC2lD5JCDYAQrhzxF4qqGnfu6LZY8bFOPF2sr1KqOgaXOUVk0Jna5w6u5l4mK8mEKhl32Yku
6CZ6HeYcyb5fxe0yk9nbhWg/xd7zq3PXa3oR/V/XVnMok0nf/dFXIwgmd/6g95y2egmXXA/96k6k
4qp3hlXPDjmORaYBBtLqIDDxafIreY+C0V4PxJYWhX+uugrfVbYVZl3s8F90rMoNeHto4aiZBwAj
Tk9nKA8p/jkSjuLBrOSwOaW/ij2i40uN5WN6RwWP6r6UvgfJmBoT4L5WyaX8DfwxrHi0i2sQEgpp
nxPBaWB6N4omrQeuARTzoeslTVKrX4Ob24xn0+Qfms+qonenNJuvXYlnuIAbuuhpwKNqCY2DKJyW
XHhG2ldY910V3wYNu35MduJJX4SLLQp9nxBKLxxbg4bG/7hAxbEZ02zh7g5YYyG8GEmvbyCDSv2O
zKR513jSzgv5S9nw54MqPm2xOdYWc3GlATdcugYo0Tw8cLWlbiXqOK7nhL1TAPZ8R2w16p7m3u1F
13VbrPi3hnuN46pU77rSxEno33zIOgv/HPFwgbh7cXP1ZHs0wg3AZ2YQLDpQTCdojsnF0p1wqzzH
/dkQxfHVqV6mDYNfs355ubReUvg7fAvmBYmiiQgUt8kjGx/EnPXUiz888l/RoH4eJv4iRakZIcV5
Cy6hP9kFbYOg3l20zhBsNA76L8n/z+9UXNzevibb6VSOSn93RxsjIvw8gL3m+5wSwbn7BbXo9nf6
C1T3j0UVGIyTrTGPIixSggFJwsGNSSeakjFrnry/JC4/phT/dqnP60lDylpknv1+h5rW3JM+Yl9g
G12V9C/Rkuua1VqjgZafcuv2VqXu7E5reWCJlkQmypMbByi1DLSJ0l9qWT/WlBtXowlpH4s1KRH+
GqENmRDyEKE10ZlmK/NZmX8GZz/m1NsFY7yaWZEwX5MAsbGnnHbxkSFZmAXortyThnqv9o50wmvy
OUHGvoWeoKUWlTvvnx+iXqzGys3WMesWTV/IEJ1xXufx3+Uea2fk/CWH+TGn3I9oY1Uy02TdACUf
dAIINCZQI2O3JEzRDt76S3T4j0GVFlZbbRdpShdf3mcqdaUWYlqfQ+qwFGLB/4L2k85Z6U6uSg27
Opt1oxFjUwTU78mbxuG2LY20BDmV1tdtB6DbUlU9Lqol9co1wZp0DBNUsaUdGkmad4y/IMv/l2/v
z44qWczVuqzSRG5KP9dXBC7ugJkzwUpoUVpUoTzi/bGmvPSptTqs6xbW6IOihiXKuKh9yLi08FkG
aS5b33qdWs2lUOXhGpd1db/es6XCW4Hr+88pNegRlFOqiTD+4sR/Vql4H2uebNcnF4N8wrp/j4gk
RAyCGRrudSTtkuJZtW44iGXVGm61WlMJGLX9OVoc3FRu/I5oLQts34Zrd5fE1D9mNAoz650i1vaO
Sugx5M2UkVHa7/pnrPz7r1C8exovkvMhuXBqqYjyVWvtzLNTfkHiVS2RAgbRWHh7aONrBgtZq+aX
5uHU7oOy59eavc1ci30gcztn4cF32IAPah+LlhtY41zg3viYuB/Ry2TVZCcana1v7LXsFNMQp/f7
YyB74dTMRgO9DMdWwvfTab5rxCv2otEO5k+UwV4q96uh40WDlxf68Sux71o8CrjndbBvVS+etYd/
vnzr+Wj9HP1l7BtevW134/HB39K1u/Ss3smz2uv708GL3kxvXQkYsHf5oL1iIjtsfyWeM559QiIN
98Tpa28a+xdfAjoywsXY9Bnxfgl3wd7xH6NWFOxD5qadsuB7fRFRn51/9aofl8cJpIeq4dvNdncb
0iDMC+X8H2lf1hu5knP5iwRoX14jtCtTuaedfhGc6bL2fdev/47cmGnfvJ4yZgbdKHTfunYoIkgG
eXhIwvcrjb+buK8uYH87oCeTk49yVowzDkjCkKVurd+vrwr88JJIpmDKMWUXovFHVJw6e8V4bITD
yy0Q6O1FSmxLxSCLwM7I/uXGHAzeDCDcTE0aHFqNbC3m0aa72Exk+iEGyPktCdrqzzmp7ZQk0i+x
0lcm4G87eTJn6E67YIQ2qmRLgylIPJPRTWcjJ+2nQpidRrqBIHIctx1Dzx26KO1kBk6W1lAh2qVU
3E8AGTAz+W0hYkmBHGcReg1DaI34DwrTGUx1JrjziYRuuIWNXFmr6wxajH76kx1YwmVecMevDQGP
XhoybySK2lxU557Gl5Od6m43GZlR71bNOxV/enTC/ojvKVlY8+9X+kM7xn/K/JP+1+VYhUq2ap9y
kgjT2FFvzVQhwivaWa3zFyLzzx/xjLF12ttLmZm9XhHBjfcBee8/1llWv8FXXzVkf7uaJ3sQc7WM
WgTAq6WhHiS7R3nkOsIr88dTZPwaNK9+1b9WU6HrCrK9kvr8xMTRKAb9ggivijdMRLrQ4EUzQDar
NWc/OoVIh89uwlF1JBXEkjOHUg+tTjFbvXqfnTExKwl0ozTcVCIENn/5+/1gGOYPHwinW+QFSdUU
9bkzXz+VkyrkeJIG7kMDUpTpefWoc0Pe1hGdA6NuTHaGiQLy1D2C2kxmc3QLDXpIB40ErFW2GxnU
y9BaelouhuqmipdescW6sLiSxKpeVz7PGMlABJ3z6mPDk3YmE3ps9TTaq7wVTvriJKeWtO8RqkRt
vFDzddgp93Y7yjSqdDNMMTd0MKANoQ3hx2GFNZFv1UvOmfHkDutU4mwwO9nlE6PzRolKmldxRph4
6lkxYBqqzxEkZ43yLn8QToydOapVmZI3kUR2BZS+gBZQ1kQsTCklpQqSZtJttEPN60xrNtcCSmT0
nyzVXkWD8xM0kS8Mrb5u+JPIkWYmUm7J8aUXUTOY6wNjVDNRH0JGmEOi6CmvN5mrQL9czl2o8MmI
hH9dIrooOuwXlxFWvIYqmLMLZWLKFMbyNrwNNclSA64Ib7KqWfOXirGlxJpEXRZs/FlxXseQRbnW
7S+Da35gkfIYdSdrMt4qTA7QnrQ25ISyRSOVdcI7Z+60gDQ3yYO3Aide1DGO7NYOBF5ZZru8zZK0
IGj4fQiM69+Fk//pwfz+GU+qmgsBm5QDM33R1c0Jzcqml4kIx8dabWa40heL1K6sU4gBsvavY1t+
dB04jcUQAVbjZfXZhdImtcszZVmnrbfvyXkwocHNptsNL52dijocmCg2g9Jk94FtJK47Y2qZjddF
FS05J9W2okW1tkf5+7HIP9kUDPpDx0NN5jCO/emZFCZMaKxSCceyepFvgy5b8rwCcpPTwnU4o5GS
tZJMUuPMHIGXfNUH79sRrJdbhuZV7a5G1PdRvhwwg9i+GH4bEyBMHVATgGopQeyCF/70fx/A8OL3
z356E6WvssEcn42GUygkDr17C5YG0j++IazR9690vFVKn23v9wWfpLgpgiplK3E6X9Fwe0UswQdf
8XLFAMURxFX/q+z/8GsnkB8Cw3/u9ElumzSJ5zLDTlOSgcWwe0MLoqx0Zd0YTycQnNjjx299j38I
D/+55hPSUA4KVzcqNuvxB3SVfgVRYw3y0dNl+AQV+bfw4tf1ngCFfKhmUV4PF3l1EEFWrtraCMSC
P9066JPxixv/Q4CP/XHoA8lrGCzCPtOplLxLFg3VmchwAxH8KqrdnQmC/I31YlDDB+z2G3rzQ6r7
n2s+CdDcVh2ac2DN69abML/EhyMKpxs8LrAVSid4zHoZoLnBr6cr/hQ2fd/tkwT1Vc7NfYOVEXur
13vpxkQAajTYx4ns5z2q0NDQ+g94uszKnkPGXT2uzTI8G8p9smfvMzURU4EY+YtJ/skir/2QOVbh
ZZF9ZsA0uVqoY1hN4G7E74X+RzFAAb9Wv1i4r/4F/9Lcb8s8RUrpmApNG5QT8l/MLrTPChIM+Tkh
h79b0t9282RIuRL1UH2z7uZQXyOK0JAqlvo4/f+t8mT3ho6f0gTtcFGxEvqoRA3s2Amp8ouCfLUr
+NuZPQlrnVdtKOdYhrdg6eptbIWW4Poz6W2v/AXI+O3gnsRTidFcXlnvh98yPVHw1rAnfnfjf9vT
vwEaKOA3OXgyaqJQhmxQfx1dSxMz2Kt6ZRvlCZ7l/u+X9LM9+7bUkz1rp3JgMxVb6iWiRlSbzfti
z4hL0o8JJTMtPC1/w33K9rxBN7cIcaP2yyf8dqjr33+j2k1Lw4eNhC+oG8DgOW3NaiVLFr8p1ypv
/2dB4Z6pLXwUJJjAiEOVIqKCxl2YDHwF5IwLOz1nxuyh5cUvh/tDvgQXKUoyOlEpwEC+XJpve8um
lB+EMZ1AUmfdymGviqm8xHZ4HNYpWJUJx3onuy3hXgo9tNmM8G74PmE6pGTXR1WlsL4ZSuJlEp3T
a2OWtnSqPxOnNEqP26Hs68q7g1kas6tlVDzUhs6YykeLHqud3huTzhvNTjKDiBYBqc5wlw69ISKu
Li+SXcV6XmDcbm9UurSv9OGVe1yLzoClD1zNrN8S87Gv6XSqTrGRWtxR3gf7bDdEZHFUd+AJgzDI
Eo1xO14Us4aGo9+OGegrz9jrPEw8QAKPoyVIi7U+YZ7oO1TSu3REPceAJ+zW7E1EC9IhR4FA7gyQ
vYmM5kJDKt8RLain9MwjG/neHGe91SWj8BZXiChvam53FR+FX/mhaiOIQCRhLIglIl1yqysfGsm7
+DpvOn8cyKiXG1YXjPgj6KlmjbxeHCs3342exBDmVqc0MXqn8RVXANQUmssNVBVr2o7nxONtxJ6Z
2+5FM/OXT84QDN4bPeasHrUzepP8Iiyr1f2XfIoaBx6SqGB62ZNVzsWhECKVGc+yG3zWR552ey4i
oO2RvWEVMumsiMj2Yoybxu22o/1bga7woyJ++4Ang42OIbHYNjEcVeYR2jUwitfFGVSivk8bOSNc
ozf7BXOK2Yd8rq2IRjckpjWQuiO43JMt6pzb+JJGpWHH18YEHG8ija+a2Vto/tbQ6qtK+2+n9WT2
O1nOtWT92NLgTMjyHFOh0SvJUEi+UOAIfyIae41INXPczqqRmNFOPWdeDwgsAGWn3kyXKTWKmrCk
1JkGNV38Dq+gN7+calMtgaLlKinNS47uCe6wLRma6l6A6g/rl3tfH/V/7UTiJUmUecxZ/6r8/GYj
6rIsANPi3mcK3EB75TbjNj1oZulP6MlDqpaUe3GTeJeCiujhb2IA0i9f8OPFf/uCp+emZNOULyt8
AaYUGDV5lZxrbyimYEe6RlE86g5Ih4d0umA4YeBoSNhBGulkMXvV57d//5iv2ou/HcfTgxSnzaCO
UjCeGfRrkw3w4zTCkXY7nFijcIK3CJPGCisvyAHEaHeda2O2Rm0IGAJX+tket34ApmLBTlU9osKQ
vLQ8qffRMT8L1+o9em9DgwW1ML+ErlRBbhU/0mswDfcLDEftKBm5hDq31zboemmlZrLN74lVAS2G
HXFjHinLmcg+IIjWnnZ/3/wPxRN4L77dxNNb2Gus3A4NbkI9BAf2s9iMDcYIXRPyPhiXFM9WxpPw
uOgTwls4bW9wdgx0lOQ+gWuSDirY6wJtrJBy7myyZr/JHYl+/taM4ofaq3985jNvkkefkYFJcEfe
aAib2u39yASy6/Ak1ZtD5f7iSf7sF//3WJ7BuqYph2lscSwAUDejtRBLs1Q7N7NffIQfAaBv5/+c
qhCbsunVGhsb0ZygP/BGoc8Ge80b+mehjQ9d3KugY7zjFk4N2Sj0donNETmDXE/1U/DL56yi/i9V
kGVeUyVOgcPyZOMmfklFtsHX8G5gad7j1p/L/ydX89sazy5tyPPiNOBoG7N3QTcJUGNW64rb0V+s
zM9C822lJyvDCW3CFAJ2w5ldAJU+zpgsUNBbAAuc9DoaT7SoA/q7Qq2/828n+GRMSiUUtbpfT9Cq
fdGoMYBLNf++BL+e0N/WeNLZINe0IVuFc6t5tRU4AF/DEomq8VIgVxTScguP9j1ADE1LlUTwkioD
833bjvAh4Wck/34lx/5o0P971F/69O1JEeoilaoO25bIcGaQU0F3SaNy01+2zv0Yp8iASjGRktWE
ZzsgzW1fSVk4nbldtO/9flt4L7ACA9GQJvv7Mf9sA76ttX7Ltz0NpVKrw4y1KodDVX+iZ6Q8d7Sy
fmMA/Hx4/93U+l5/WyiLGbmuWCyUkgEAfWgMtIYVVZxfNvTb4T35ewuj9ouYwoNBy6RjiMI4yRBJ
l5EQWbrfGqBzq6n4l5AiBauwIrxL5Qtm+rapcZgZbkyk1cmYjcnprfQQ6HgwCGOV5nSJ3ODXHNCP
GScMIPrfaz6ZLynMJAx7E9c1Q7s9li6IDQvtz5XbWIdfDvNHJ+rbWs9mTNaKKuexloS+Mh1aWIfG
o8d4O17//A2H/lnhFVlmZVFAzcAzPJ4EwpxlcFLOXUyQ5UxigkwRT5ezZrYWh36GJHURCZ3QTnbW
SO50lHHU+0wCfz5WlLn99kE/CSwmxIgsz0ks+GRPmtGVSoRuTdl0Fh5IIqE+bDaRAjJ/G2nyn1/0
LETfF3rSjLhSZZ4fsVCjF1BCxeP03lKv8mwIaNrEGslu3rbb1o/9+TDoqRG69wUj7o/SK09HfzRS
L9ppd4akMhkcdovgtj+WNN1EO+ElgL/9pjJAGUWMBdQVUoNsi6s8N7vEZI3aEtE2UdBLqoHA0NLg
ENuxkQPOViLAV0JDUlDEB/Rl4PejLl2n91KPDO1Wn4KcIFY9NAaLGp18HeKtVYQtV/tb6QXttumt
3rBeWMB34bZzQApffIS3mST28hkQ8QUOTUi7A2LR9Jb8SU/hTfbY+9/l98dwBpqiCrg/UUZb5H8a
HXFp6yURkuk8GpKJdH9JwnfpwRqamdphS5KbVCIsz2H2mvuCHAsaFVwqGu4iBKUBmWjoDIZo1qaI
AJF/1VwRDLBar7yCBOsccUZX9rGJ4AZJjhGI8d+//kfb/P3rnzR9nuS50FR8vUQq5GIStCYTkIAH
jeLvC/3on31f6EnNu0Zi61DEQo2pvsmWYIpXiddju9kDtkDQZzFGCJkQ3Mof3otj6aTOjMw6b5Y6
zoWkp8SLjN+8xp+3j8ANkysE9Af/QoG+GVcmm9qEDfsRKM+iR+AoaLTFesiR/eIQiuKPuTlB5r8G
VYkS/1zVjfnaIhNX6wnolTOZ0om1ck/alTZ3irbcrQSaIx8Zkz+wrnxA4hQYDRtRqSf1Z48RdJ81
EIWOoxGQBZI54urmEgxR1jYS0YjgMUA1G1MbqPxW2kpFRL/JaOuyh9ltdMnhj6w1mPVVWOGrmsZb
jUT7qaewgcspwv/ZqJSpyMCZ7Juw50YijaTRx88FYqwQ3spSM/wcAHu1JHa7e9HSCGMOkOzeayd1
G1yKV9H/FM2GLpfMDU0MUHZUY6QsFTMyOZwJuOshWzhknfNTGILFq13JbN+byGjxcr7Lb8FaMyuc
5JTMB0Bmm8hB0l58S5zg0j2Wh8Lp0i7ZlEaHPGZAoy2Q3IjotaHpM1K6sy6aH8lGeEQbdtZrDMyY
dTYkI0wRmpd+FAVtEiJf1C3ALIEEEMHQvqM8DnIXE/FTHXWhtYHYVefcrvYdR7pTPxoFQ6udYot0
ASOtpqLLGkimOvER/597aD1aJvLb8CW9wzwd1JxEbhoRZQ87lb5we8FpXYB+tENYij/13EcgSCez
25wX7y3DXG6NACOwhHydUW1ZmpHdIxhmblP6zSZ+Tz870BZ6ODOyVb+rwPY0k8F7JVtphtyJtJd0
Ydcj7m8tEyE12jZyRNVZMI1i/Fu9EV+XHSRktnhr0jmdR0kOh3qgksoFLWGSK2fRQ3dlJRTe4B5j
kgK7giGHHJXGYrZkIYwRODGQx/EqW40+3CSwgIaXN9kAEUmCrS9MjahGfJ+tCZ9WU56qFvcY9Brb
ai2RSq+Yp7upPUhTZKFtsT6TBgwnTVeN4IJJ27cASCZ4FLLOWuE7a/EH0cpjyoM5gc6XuBtgRLw7
UtWX/dkCXIBGBOdtZDEfqtHowWV6LBphTpDqEbG9q5i4KlO1EOIfU/j0qZu7it04sY9jlE7iVjzy
ClFnnSk2zIbxcI5dT6UdJB2Da5eP/B5BSyY9g5xiuq3my05lhwYHPy9GMXgXUNGp7hKmLvOYCobt
ooOJdhKtwGVp5JRA1jbYjWbzlkAwGrnH7EieAmLzOAyXWvMB+ky102LKrkz7N+aFp6/icTwEF/zI
FnvZsUceReQFlZzOzJwxoDAIlgSREhx870bcruZBdIs9HBj/Dkz4AJoLPCf8B3QxkuAp9WpsZboF
1G0wnVLRu4REjgbj0RIWWPYEEGaTnZWdwAF4aUmNzPagD6YA8nxrjAant+i1ENHRWPHsAHbiXtIR
D8M+gwQVGxgM0XrjbJDD3nkrhVd6aF6bkjQx6TaqmyMYfGd2/YwG1eKB27H+dIMGrrcFqXgPDiMS
FO+4tOERVHS90JKa4kG2Zlx555WUwyPUeWfBnEzulDgsQO/wz3nQO308sFbV0zwjKhz81+iM9aye
yn5kvQHr2mp4Krx7fJzMnqqYwdRjDDdraaee4HK3JXZXoU4k2+Ww9RLEceWSjS/RH0gTillW86od
k51CwGEbXhjQ+BDd7loQ2ywehZd+fAicAjPYQvzTmsJ2XaW1uM6ND4sKAaYA23adA3i9Hy8A7sOF
ZpHBvZYqxdHEwONxUWtF3Kr3JULa2JCOCzIJnZMDe10lDAcAkulnE+ldSbKeIq3CD3qOPw/yQXgV
P8t37hV/xc6GOtPhNbxqtnjs7yqEq/Va9Tbcqm7lCSrICkym8gh99CPw8rty00ozxVOqvrJ6Z/Ek
DshyFQwMp9mqPn5ghL0+h3ftrPoJ1LTHC5Q4014D60iEmVZd5SswVIAvnITX2W0/Jx1TJDH9j056
gbbyM/CWFvLEu8wjwtPE4RyRgCKCj9o+dFaYzNyrcIc8vee0RGldvXkgbvL6N/YiU0RrH7yFO3Zy
u7fiA9A9ZCzMYT9eBZxwdw8hJ2u/fBEWM/RZEElLq/FidA0a4bHk0HkwujTIMgf7NLuTme2bfe2O
l/hQXgod3oabX5NNtJEtLwT4BDB4P/o8PajumgdBWHWQvMRMYYPdzPb3i621lGNJdc9i/FPF6OwF
XfpIwdHwMmISKu+k4B9v4b5tsxfAIctR2i6uckk37GNyFcoYZeSyqdVPK8d1zvbdSZ7ogKhXIHxm
DR9lQ7veSGd7rs0YCoz5sgmZBH1GoxnWrG5NBfS+FqyqIlEMphbFT1WyUQgkEgj7Xn3Mky5ndtY5
cw+9h50MvSYgqsU2JDmHdukmFQkhUc22ax2B3cvsVl7sHHBXaneIwvHu75bbtIuc/Do3RN5mr3gs
Me/lpvqSo23Et9bVRX+BVW+9BAPNbqM5GKyOz8UBXtdYbdJT8oGsknH56PT2esioBJYckkuGRLoc
DxBYa8Demz/KLXJ72KVQNJGsFIEEt58yfOLGQSDWfgo9CtaHV2mHaNpWbM5W7qtaTDr7BiJqsUmv
0om3YMMzE0JgIAW4g1HE4rKV+4POW/NhdJnT+jrP20VvQNfD3782joxgUsVkkGMDailH8pwkr+wf
qSO4ylQkyWDyw5nvdGG1zq3PtuZBBFCZGBjtuOwZb3T5htRGbed3tqG1nVmzhwce/413fUdkZJEV
MAqpdJac/h5dYLt7OqIWzRUcbV9tozcknTZwwqzZDZddmOv95/JalKsBAyLsDJsY9MLcwMti47kR
QqRs1Y1mDC8iQ8SbvM9FogJ8gnFCXe2tM+tRbzaBpdhQyeYEjm3+R0HABaPZbURrqkjH6XNuFa+M
ra0Qeqpn6Hmnq27hfP2cWZgg1bvrzQTvg0TFI+vHHWG8QY/2CyLQPVwAd6ar6RzM1C/9/qikVLIF
PEPgTyAeZs6lPR5EkOKPy74xlVPC4/Yip0P5qBtsG7wBAlD5AE1XFHMYwEIEBdqYQgLbCSNqLVZO
Y2OE+4WAw2CPqJgzZrywOdyfeY90JRFyKmzw8Ua4XY6Tq54qIOXoRWk2yGAtxnAerZJCIa2gJ4BB
jPIyeDNu8zS8IMvpTQnlUSegRw+u0mMvW7mYDJ0Oi8WOGN3XgBhplg7nol3esimQXFKOiDwxyI7f
T4HXIM0Jkb+Ia1KqcBjMVV2J6SOq8cuYprZkx9sKO1vDlbUuAbloQ1x/HMnThnK+1HgTXnDcWE4U
kO8egznoDDiipaUc07fBxiRRxDkTsjKyx1iJP1GEhLfsJagIc0QKtjopXudUDp650Th/OYcIG3M0
oRLx6pk83kNHMGfoTnJLdCWh2alA79b4iClVb7Aox2w/6Hh7t52uCbQ684jAE30EbFTXSDQUmBKY
oAVN42UeYA41ItplHVsBF8/oseQ1PSoPAXF6/DZ44Ta0omvzKSOS6OkLjNupg0N9yxM/QS5WpkVK
6wniof5JjfgN6YTjfUlpdcpu8O5fClO8fDSXhDZIkfPv9RoybPsb8w5vr0IiebJTjLDZlZCNj2xf
OJnTvGqnbsPT8lAfplP3EUCN8ZQasj4d/sD1hRyvsrJ4ERUNwV5f3bcJjdVgRXweYQSsx/xnwCHe
lg3YsPgBKPD0UPT83iIYQJWCjhRwoiMTjDgJHoYZw+xHJ0S+H7CiQCQ5sDYHuD3dRiHX0MyRI2h0
9SC7EfJpKmYUyJvOBv2gRP6GoepGdeJD6lYoxtHM6DE52V6xUxezMAVPlSnTgRJfpka/bWtyR0vV
3og24UteGcWrNroqROsmHquE8NvSk/1kszzgV9m5y+mqrwa0sAp3fmlf8rt2YzbytkBUsJo5BHCX
YA8tb6E763dVNvwUhDXwj+3YRfZjX+0XdIET9hLBRU4Eedw1PAj06kXdxKu5w2mt/j3SIpqRbqZP
+TWyI1vFaTIIhBFfxnQ499ZkF4gSjNRd7BJuX6AXHn8WT+IutMILsJ8C8jo58GwKZ6QSXkIUMXh8
ZpQGIhTQnnXZbxGBwgGQEbayxrLR0UDeXcsxeHeBp60R1i195nVy5E/12h7KI0KUGorF0qv2AXoD
HAvJW+731G9BMgm3og6jAGgoNeHg6riHArpnF+Ad71oUSHKIhUR/DT3BzvBwZU60q/HP13Qy6g8s
5sreRD11lEPsgOmAs9+lG8nQ/O4eX2B0vNxXrcZJbcHDSwSPNKUDZV/T8z6HcRoXnMpoCTZiJFIe
uDvSBoiIYWMWVCyxRm5kp3Kbw8Or3WnTOQmqfk9wET3uBS7/ldMLEz4mEDDG6FBKgLKBy59MFxBk
pLAn0iEdYNM0mm85T0Med0HLiERFlp6Bkei86R5P6w0bkEAO9hQ038EoEWOIyJ4e4RY4EpH2GCJg
8DR3R5HMMGTqIcZKzDHB53Wb1mCAGMwGFNaQ0T9PuYC4j6CsNadjaA12DThQtTr9emDWGVryIfVl
SBzSWGbgtlQzeMy8inQFuIAA3Zm8NcE72ZD4+LKG9TB9SN0ie6LqyYvsSMbkxucCLQYmwPHBZr7F
Vm/mmzoGvtXQFJyQwcrN1mncClUhktVusiOvZ25uLgbnClb7SOCdOA1idWx0JAuCiXNlzJB2kuu8
h9/K7qMrDIp61hZkwNS1jMZR/SrRTys1IH+Vdw1c/cxybxVa6M1wCBrUPIZ0o9HiRdQbI/FFrIai
1uYoe5k7+TyqGcJNDxYM6pi2LAsySfoYfGTxVYHG6Du/z2IqImA+s6gp4HD48KkjvURsBFvaY3LC
CiTVjgx5E0/jfoBjFOxDdA/LSKvHaDq2g9PqaX71MqMSfAIS2NDNRBBtrL4AD8GM/Nop9XgvPqRD
EBGpJeKHAqLLVvMXu70ESITj16CJNMLc1cdFuZz1hnd3H17QYg3qEaLmvUa3GhE1GXpwno7MRbIE
FBehtgd7bm+hgheW/ygiiiIrVATwTudOwOIQS1niSvrbpE6/maioQ8ggkAgfgQ1fpd0EK60CJ+bd
6QF607Gl9TZ8g6fRbld92S9YH1Nyz1lHOH/whnv4h9H0wOkveIFeVRhB2a1MKA3qBVgSbOoHYGWj
NWVY0xrBQ3wdIb+YPwFNMAQLWOB+8Bv3i8Kj+9Una3YoAWxt5uOzwo+jDf1B2QpbeRM7LCTps37x
X4StYikWnm1L0/CC50dEFlvEBJSz0dxqRV3k/fm1RoWzQu7RrnlZeU2VIZ7ljeDPN8VYfGELbBaO
ROtLnvAyHkWa+xm8uf/EiiG5y/sYp7LoHLiueoJzQ4WJydjcjQUa8jYiuOZs4Po2RqTnhLM4t3b6
c35e3NBRrMuhMQVihGdgRaa0TtXIPcBa5FYDW+h1uAZGZRVGZA/XCGI0QG4CM8T95he10xW/hGFR
iLyH+TOHswKkfCAS+g3gBOMLZ2cmmtZdBNDrvdFciVz8WbBg9GjhaW+Nsc72wHsJKzudp4i0F5gS
zk5hvkKEpWs+S/FFDLYLS9JmNIeynqSIqnC44N6TGB2NXQGu+RWkpl1mtPCJTZ6UDsR7fCx4cg3Z
48AFVLYKHcF+Oas85d76B7trX8vNdGD35UpPlEKMjsIv24XQ0FF/yPsGsnRRdXWzah9vSocatY3S
nkcKFolXb1mBNVAaY13RZW/WJzpy5M9uOo57HnRisE0e8abz0j/VS5/gsasBK6A+yBL3qC8z5wpW
TrIG0H81x71JRrgRrP/1kvTAzF5f9us1plYAiptmJcchg0Lj6KEVC7IYlYFsN/QnMLJDZlRH3uRc
Hv+qZKRQ9wIVUq/Z+wgg5DpdIxyA+jqbkwt6lV+DgcLRhg7XAMcJoatoYINpt1UhaaqJ04/fYndx
Wn/YyDQz4y2CgehU7Dgv2/VbkPM6KLLqwDfFX2HgV3pRMD2XTfDHcpBRpPVRj/RPuFVREwwKYqon
u/wApwNxLGg1u3TLw8dEX3mYEKah/Ec169oldrQDh7qfVxkWWaDLVjDCvWBIfyKbo7Gz+skRChRj
Ku9R4qRk24mjKcYu1lCg9VkWvMFubIXmFmAQuOIhYQTwjKo7d+xcZZs7AiIe/bF6E2siKLUgS61A
lkMGvuRjgA/cbYPXci+5KTQth2722+QUw2SCCyjvUHHkhnvG6qFkb9mhunS4LRD7YMImHB0u1ua8
fItDgM19z/QJ3smZpem1QGQ16czpP7h4b0g7wVwNDneHDIO0mR+CW3uR94o/2dUJ6JxCkjsL5PMY
4lVMDcFbc1fBvoL7Rl5r5KGswEJUk5LcBkqD2DzEO+uVGHNuLk61A2B86i9VRAavpQrSTTbyXAAm
Amcdyo196Qn4dyntAXyIexR4UcQBbnBub1WDN/8RX0Q9I++zV2BMC5jJeCC0d3Cuz+mGudZA9n11
H27XcRswkECs1U3S0uylwcE6/E3wOxTPbM8aSUzEUfBWglAfdVRPuq6MJ7CiEVJwyOvwKJfNkFMC
rkHU3fq2MU77MuH3fwAtBy5iaC7omMGOx3eu/LH1dEV06hnxqM47bQtSqJ7jf/dm58bbcivYnJ4f
EY69JTvNb16A+QIrBFRjS0grIurriHbUYNnZBx7ywkxHmMH2FVJw5OCCAGndyXgN7pOtfsz76RBv
1qYkzcpihg1xI2QKMEaZrIoDxPjohh88YE5FX07B/5B2Jk2NY22U/i+9bkVoHha9sWTLNhZgSEPC
RpGQoHme9ev7UVZHfKTLgbu/3lRGVSVc3ekdzzn3pKy24iZ96n4ubjJxXiLWuryZbxs23ZXpGPIa
DD20H/JjSw5P6eglwBipdx3nzxW85rD8VuE+4DqsZs8EHnSPr3ayQ/i0uBLLY9K05FJoUi34085R
HcyVBfn5RAlQvZd3lTODaVVX+VZ/FLzuIDsFdMRn46UssOzi/nfuhZ7OR/BomzTZs6ve9etf8Wvz
2HqKfV85hQXLb7ZjNgdqGjnhkhWqNz6GtNqVTxPMDXe6y2PCJq71tvHGbf2mx250aimQHfxthZE0
kItdTGMGU7Z6tn4IvzXCOY0c2DZeImc92geqe/QnBOfUEUOtCCYyjgqw0L3/XmN+9dvkudkPR/1U
b4KWiJ0KPfa8PBn32Vv0bBzM29zLHpvExqAfzZVyVEkCZt2xXrufM2jhYTPB+Aw2g2Mdu438mOx4
sniduslb7sIJ1HaaI93JR+HG+EGxxHLim9q1dpQlBdc4TA/SvURr5lat7VwgB5u2xUZ2tM9+PWzI
qv/4EyBcC7bPXwubkoYDsVzpxXtr17r0eX/PwIhblxrtQXo0TxQyIVA/B4/JY/5avyY/56dx3W2a
TcpC5pvupYhpNmPdt4DtFpeW/5L2vd0bMAUH5lA46vZXvaYrrWPSCbjKtfxec+cicqHOCx/l2LVu
TWEHiY6/HtjZHeigvHMi0n235KcSL6lWBl7UwgpQg9xnGOYIRggDu8ObNdix5uTuUoiolyzAmbcC
0MxpU97qGxl03Oqf654c/EflGHDpfWL/jmQKMGyNxbVug335OL9lp3YLbIdmkMNJcYT9ciNEp3gR
cPXsOFnDcvumzXCQOAi9PcH7m22fA5dt4ALeiu9t6qh3ggdjcwWcKXJ+NYec/qcyLL3F5M2EjiGR
/cib5ZR2z/7tIwfnttsQSG7TU+gpeOQ3a4m0O0Cbb+90t/E91ap7BoINd127r94k4s8Hq18zQJHY
vOhiPui33XP0OD2Huk2FMdBco98Jv60fsAI3pdvdaPLjTPlZf1U4GcNWZDLSJpDX9Nh8DpBr3Ku3
ZPTqg5lvZbqmbP596PEg4/z4k/RxFR+srdatSbApiskew0EQFEg8UaZUV9Vda2t7867+BJa+EMvp
RGyjN/3B2nEIVyrltNAW3y1XWovb3KPOx9rbRsaFr9dlxvHJiIytfb3v8lWYrOphSyK80sn6XZHL
ULuJQ3Cy9LrKY3uqqUk/n9gKiS8mZiGqsPaQMG8suO/hPneVe5GMS3Kst/J+dAY7dCMn59eezLf+
tbsvfms44d8CDqYRb2fqJSE5t/JDGU5dfRwC10i2fRGu/An484uZAnpvKzto12q6qcJ13QDbu+X9
w1UtrHtxF/g0dx1NcuWYJMRwxOKu69xC2Ku+pxZ3YboXits+2UaWOxY3lbBXAg+YhkBZN9nL6tq3
7qzi1sepNfBL7ZpSSbbkY/JPQkRqcs1Pf9u9iHSn7+ou2FU6wgb8lmAXNetGekryOznZVMbJN9ye
Mh/VtsXD+S8a7UTOmrDSaZV6ETUMegH7xDV/CE9zSa3FIqDOVgMZW/0oFwdybuWtOU5e4WKZhdul
JEgI2L3HAKUeXCL/2+CYvVIeT/Y7PXa05+62/B2+9LvJIzC/gfW9pnoqj2Q74g7KA1zn3pYeuk3w
Y3jnnzx/51GlOlLOpxEo7rTXrMOMmw5dBbe9McButJ/pU0l5Kvigtv4a/0wpngBP+RyIptJVtZHs
7CBvssU2hGudO6c9tS70Y3Q8VYILqm8v0aZ9Nd/KY/xqxauKGsC99sM6mA8gVqxNTIXxGPzsfvTH
eC/QRRZuGng8nLnytXsMqZ6Q7BFaEJ7M9pjsknkzUZhpduq7NACq37RQ4Tu7+akiXt18gJZ+Hst1
fWOsX8RV9Ih1IzNrt6AGgKKMWIbsbnFCAJE3pm2BN3n0QZBLKqnRw2u0EFwI0shAyOuT3XhsHMJm
Evu9fmfxJK2j82ghfuGWxVkrXvr0EW2pm23aG27pbnaXSsPiGIabkhgigaC4s1yacIAYis90R73E
wVF9ZpvWFd+COxoRTvtOYiSv5M6uP/GjNEQ42fA66j0WiFTxHmRvfFPdcYkWpSZ5Rfjd7F6gv1Ol
Wv2KCBsEh2Abb7c4EW6bl3sLpoRnfVYUezHO+NNym/AWDRWktXIfrroFDr2hgG8Le5y6uRpPzV2g
OCNp0fyQ8tXkquDoT8szKxQbSEay1e+OHmrsWLvSq+7wevXr6IoHsOc31gviLP6DiDXQuf8zzP8b
eRecOFo4IHVbe3AZjBc8n22tKNOunpSX9MRJkB8wcf2Lv+awRAyUu5jLQlxZ993WJHpKwefV9GiI
4PRslZ+GZ2RM6WYutiO5o+niDsMhee62lBEXa4L9AzsVetFbS1Fa3lvUrDLw8zmFoUKnPLqKgeTg
TV4JeStuI7lv4bTSzWRummftpdNeBwQLzB8NtY4p3xX9xtLuBTKQYC/nu3hy1e7+UxjsRN1OPWfX
Nun+D1upc9rAbiBlxJuJfEuwLc2JdUdSfo7zsbfWKiU2mMfgH8gjZDugV59gG967/jZ9VRIgH6t+
WIu12wi2qntiY5d0NrRHuATasO3V1RjsapX+zrGxNmpjt4PX6F6Ur4zYiT+Gck2PA1RIzE0H5Dfs
64F20CblQ2mwy7ddsGqH/ehvSxC33aaObjLfJiZeapmpF20I66wX46V67l+GY3pIVuKDgbV/zVbz
u3qcpZUkbnAzdP6z6UGWtzWSDsUp7aF/7fUSCElnruZ+nWiuSeEKrYgW9Qk7qdbiMw9/uclvqqVO
iiJsSXSAsyGAi73YU3YVNVu4Z672AyhLv3yu0/e79CO4k98qLjCzFd9yT/iR2+HNEgbiLeGSxfZw
w4bnH9p9Yzmyl31qdz39vp/Go7XNnpmVb5eDzQ43xtLBinwHv0orfN0ficyGlYy7vdd28+9hT8GQ
Y7GjlkvOuhqLTerhacKjdd9s85/zI/1naa2aP4bn6RnVGvGQbeSbz+iR4rX2Um1pQqwGV3IGmG7j
ndRxv/p4XcU/BnMTPIrbacdFg88+3xUAeYQXarp4Zi7vVtiFnoYn1ziqdOs96164r70KlRz1bomZ
6apyEZpt8CxsBKdNnOWbVBC5GxXNH0LWU3Mj7eRb4A/+vGKLozf1NnUrLDLNvzdq7lcQbpcQ61/x
XWdAwDoXYz/W6uHHvAEUcrfUehsch3CbYBLno2A/RFt5r9qdO98Er+0zaS6vu43reKtu5eVSA5MQ
diB6j8KuQtroGopfvgAk/vp9Z1A/nloedTPtB3Aek/1G77BwE494jZNIXPH8/WpcVBRQDNnknU5R
Fxn3b1hkUIv5GPrjsIjWnPTXZosgMIiikWLY+ECHbEEA3Ov0kpuba3Q46RI+G2VwWbV0wzKNP0i8
918PUR40/+t/SP9zmErfbHV2YqIJAMgLIeGXegUQ68ocL7E8FNOyFn4/2ME/3/FlHLXsQ7n3g4Ga
A/U3/Un9FdxIq/fn/Lb4XdxnmH5qYvfT6unKuBd38su4Z2uby1HcRibjUv+zc2pv9oGU3gap4IhX
B1uO7Tl0WBVFRZSW5VSk88FCSbAE5MjQAGvBa2KHbqz18+F9qSSHa3/9/dy0f6u7yiqiGxa6P4pl
oDr297lRVL8V0kZe9s53+52xLW7nHyIdoA3IGpVWYPscUEIwPM0NccVQXsCPILOz6yk6kzjeBI/C
/a+l+mHdtx4Jx2HJRX27WOeH8jCQfSab7rF9KO2rWNqLK/Xl08/Q3PKc9roZg2S/qXeKasMLXr0n
u2d5Q555ivfTFalOaaEZ/Gtnvox3tjMBDxmrXcN41KdoSqFI5DyQBcoOEKS7qwoHi3n4brQz0kPU
10U4Z2wMcAvKf8Genk++atsVJyE/ZkhREYBdg80q6qWz/vU8nFnVthoaRVCY5ABKKPwtg6UAuR98
xkD8lrrcz2hrbaLtuNFfQRkd+sZJJmeKydhupzWhVe/RxF2Q7JsSlL9UrXWSMS/Z36tAH5UbiD6i
XdI/I3pYK47wM1VWwyuFvlleZ/toC5jhQDnV65+t9X2y1wlI74eGlh6IkgasCY33lX/frGQg8uAl
0XjXttZbsKa4LkGY6P+k99QJC9ANtK2ex5vUEU/5XQRFH0C86lDQNZ16u+CLlJsoW6UvybrfWmt/
0yPt0O2yF2u0Qd0ckkMA7AGY0Hv1+rH0LyWqHhOJuUBg29u03T5gYRNgQ+N9oOHCc+w8lqkfZvoO
/qq/hYS8N+5R3XgDfU64T5+DBkm3m730GPF8U4U3pl+bn6im2g2tH/pULqVWg8LBzBcQvL5XzlLF
IKhWeDHjuQGMTOMq+WHVfzonJlkbL7cS5sbg93WfCkEEtOxRdsIH9ae0ztf5XiTOUSjWiE5AH2Q8
lltlQUCs+G8fqUuBxqODsgETuUTF8LtFWit7wVOpcPj3/PLtxwiS4t28M6ntR+ulKzJRi8icEl61
9SN3CRXl1a+S0v5A8kVKQN5vPpSu9CEQKQu77G6iwCLsKTtjCXJ7cocjZ0m8VV6aNwl1OtLoNUil
O/FmAioWusrvgqjafwhd4qVuu5SgrK0BXpTRPHm7yPQtghIQgJFC49v1B+N+ehNv9G15HD+W3yDf
qg+Bk/OS0OaqzblmA86cepFXWVLm3EoCOQ5s6tC9II/DFDK76PEaw+qPtf+3FVAVTVEkRbP+sJW+
uLxh8kUhSnDrC7C1f6Rd7gLHXKVIV8NDuuIMLug6L87gP6OdkQYCpI+HaZihODqLtIKwVmjKoWTl
mc77rxRQcG5LOwLma4SZs1DOlIyFaKWJyMvJooQZ/dsJZaKkFbMiRYfYOnX5vB7L/SACoi5cUbvC
ml6m8GVB/zXU+QY2eq+EDUMlPbB0WpzWvqXOkwwf3zvW84DsXwOdrWU/57LUtQyky8eCLK68j5sS
M7fKFNpLvbKtyJdE0nc8FwUmYR1WbineTcFBLfZXvuUsQPvXtyzr/+UU6VIgFFHPt7TBr6J2De1B
1B+bYKs+9bXtRw8SrXia7t+Puqzk+Uorom6pmqJasmycueckFfRempt42VRJ8wzhfiivTewsIvwz
sa9jnLlky29NszLb+KC2JyVHgMF/1n3frsLZaWfHnFs7r8Cyio3TgyWwLFwVuIZ0drLxdfAdZYRa
VVwLU89sxD8fJYkQlBSZjzuP4LRQ96NalGNgurF1pyq0EOmbDMVKKbasdwztI5/2fsh/r9amdPp+
2S8ePJg/sqbIBvK++vlmT71VZWMfHyJEFLGShbxJk8GRcnEtN6ci2Ef0+btauEuEjzrBiXbSVpN2
ArYYjYB42Bkj+T79iivfdenmff2uM4ZxW1UwD+UpPjTtLwHOlgnMpRttS/XEkGfSFKAVyZGHuNw0
9ddGDmZNPqV0lcvkKes+r3zMWez4zx4hYShrsmTyx9nB0cNoCvSCgyNm+6k6deJaC9y4Oxq3s7Ey
9l1yalWKE8jl9p6quN+P/ue3/+tqfBn9LLbT0UYrxXiIDzpdnYGSIVdEnnAgYOqqWF/xqN4KtjCq
LfVmQL0y0BF3TWLUaGkvaB8qHX/fRMdBBL4SnPR53o3VtWN0lhj8a4XObHLIi0/wN7v4INNJyoW1
Vq0Ny5lFz2iT1dC6Ve3J0jV/d8kRKAoio4i7KGQjZwsjKaKmNT2DKtQeM4gciqfkn9Hw0UZXFCy1
i7f0y1Bn88sLSTRbbYwPGfFaSF9gACumQf0o6bq3O0vK7bhFa7MPRltQT7GkPrQ6NsWgZajQ6ang
JCTHeoZpCK4mCfKbMjzm5bSaG6BKwdM6Hj/Nzpun13KGnDGdFHocesuB56R3g6uBsBJlkDLjsKr6
+IcU7qXWnpJHSf6tKRVHAuqS0boZRf6BbzAstDjq3PUFp2tvl/vRdNGP7w/meYrzz6aryx+ioskQ
d/92FKMxWVoa5SwKrY5oP6bgs58aA0Bvra/i3LWo4Ge/rOEYZpA2hOOV4S+ZCENCSVMmzdK5ln8P
L4yKGc6pHB3Gep2OhtNIBu0OexSdpModvTumkTcH4KkKL2n3gfnZKMDzADeUqnbFXF3yLAbC6IYp
Lgtx/inxOA5RH+MyG5RujWc2ij0rVFsG+KNV/81gaBZqhrWYo3NX2YeSmCC8S6wAR8foAHEMrmnS
AazrlaG9ZOqVIOiSaza+jHe2zl0iqf2wjCePJ6VyxeYYVOvv91K7aGF1NhO5A5zgHx7vl5hDaS3e
eFDM6GAAvve6WTqGlrw1VWpzweglsGzSLtxERewKfeBpM4pt4a+YllVeH9sWDJOoe9KgrZKx27XK
KRr2vUrLJIRRNHvNCB+nP4m9pzcgM3QTEWSvNebD0NH4pwMlh/SfQpRyw6OseWnwkAvjapLxJlm6
HVQ7keL7VGwOdYVYrjDvhbnbDQ0HPKhsM56oqEf2FFnOVOyoRl9ZmjMa+j+37MvSnC2/YAQ6ShsR
nlByFcutQUtUKiB8NV6JUWi3ZuQNGQBaQ1mlsBvSkQY8wkwZEPUmp9uaPDUcwXR8jZUXJQdyVn/o
LLIRW3YwHnO4ArxbsNXAT5lwD+HcjVENCY8fWbfjuMvyVzEanMTf9QZ2RnvRc89ieZb1Grv1ILl1
+tAF6OjSPxUEsm8fkGr/qTfuKMIgHz2BRpeg2fyLSLWaAjOvIiG5dC26u+iCdJNLwTWUzfN3QK3J
jKROJpIprWYjqyBrACOIhosTsrrXWv9JCGRX+uuV7bkUt34Z9Txwj4tc7AKcsyncp/4msk5ZdWVm
8qUTsJDXRap8miGZZ3Y2kTujJ+WLDp30qtOgl4X+EKuJ05T+elDEdYPKtgTXbwT9BB1Jbl+jXnvw
ffS3Ct7Skqhsg7VByk4uG0AbmhPGwI+ND8P/TJJwH+CYDaIon7eYxmovp5L9/Rqdk6v/HGHslGks
11uxxLNgrhRbcyyCGYtltRueQd9MaeZY6rTTWrhI8SaCruUHpiPzvNJc08G1TgXRbgBYCds26oU9
mseW+oRxktUPU6s2mfVWBz/9vHR9HZheVdPxqSNbCg2Qlpwu7co2y5cMlCbKhqWZi92Vz6YwBNOQ
BHNCCChZ6CtIr2L81ISBUw1gUlowjDSzKhVliqeqPi33MZSBchSTM2QgvHKoBMm8Fld6AtZwSFaR
OkIVkwGFalzX6On7Bb90YL5+7PL/v1jT2aq0WdJDgnrxNYTSEu5B1RjYzOgY5d48XNnfy4vDMxR4
CTI38VyOMWmLvMsjkf3Nbn11g2x7NHqh+aAMP6PhruAhiGhTRbcc3B0SHytxcHOeZCA4FNZii7U6
qrTbO+Et8AVW5Zq//ON9zwNobZG31mTyLPWPQN+X5fClIZokgc8rLU/xvQmyD0ZSkk+Wuq/hlnOm
6nzfAA8Cjfz9TlyMkb6MrZ7d3UynRhLkjF1IR4keo6Xqq6J0jWI/+aA2pFOFyUzMZmOG9KubV224
Yj3OJWr+XD6NSEGRCNR0ZL7/PgzqKMx+upRLAvRBdDypFgAe6Pu7kHs/dk9Rsw8zl4f4Vst9y/Rx
pZrmk5K8+3175VvUSwdTF6kZIWtkSYTtf39LaFZTKwltdJCaY2ZQiiWC6SMa1RkidHHj1kL9I+8S
l7wzrVB40Y9Fz/MOKA9y+00LqGBKUzwEHxPvRyj1GAlfRgpKhIAG0L50Y1gYz9a7WN52IIkQaBJu
BDN1ou7Yp71jAewdg89Uk9cD71oUr6EwIdlQ844C2CSeTODgTvG6z3Snh9Y5vn1/GORLEevX6Z+5
8iRKeiNSlukbp2LUXetdbbNd3R611nLSHd9feCbV20oD7Y5QXn0MFoOWfZaqt8wHY9ia2oYss8g+
BUnZ6NVa4nE7wt3vv/TisSWMNVRDlJGrP894ZTk0wrEfo4Oa81JMjpvxsCJyeLscXKQmeFkE0Fy3
mBND+Lgy+KUC1NfBz/K6UU7zuh0YvDZPPjlSLpxSQIhYXMaN0lciULUPbBKL7we+lE9SW6SPxsPF
mIuzm2JmRa1V6sCkZW9Cz8D/0AN3SVsj48pIlw7C15HODHSfinWldRMjQT5FZzZeEuQyuVI5WL73
3O79ZxTjXJm3TfsiiFrcLgWDst8nCYbPchgp4yUXA5L698t38dDwLollUpTVFeM8Mcn0WY6sqmTf
wnXHTo0e76KslMYjziQir+XRVnBIQE87fXU1TZEuuWhkfkRF0URqaeemthCyIkxKwqQIvF4S27EC
yZVIF1szx7yaMbqtAHhKOcXFPkj7e7XxtKtnd7nC52tuogZGfVojPRHPzm5Q9GVn1XF0MGevMmh3
qHsSmMV0cXkVw1Gj9ZjcqhNSHcPnlfW/EAGbkiotno7av24sidwXP5ejlGyWWZAc6s6Wo2NKK056
aOgCCY4PpB69LPWKnfizpWfT/WvI5aB/GZIHGH0anWFykFuEfucPs34ghl1paNf64pYQb/UaJ9AC
A53aKcCZlBdf+o9uPArwssPNSNQ6FPh+MpRwvIthJkSCU1mfQ/Nb01y9WadDYUfgcfyotFtpH/hP
Y+akoM71W/85gUVfjo5Z7jr5rp6pToenbCHjZOtRdvzo2IBoFcp7eRacqP+oKvhl5aMPlNHsILsB
DAgh2bSnEPQl2WEOr00anSr6JffHsSRd2Y0BbIj1iOaH5T/WJRXP8vD9rl0wOqwguYds6ZoKFuPv
FezKUBmkUIgPhoRrjnhcBsjgK2dTrK6Yg0tFLK6mTGRoKqpmnV8Q0Y9lPe18lBZA71qvkfZzzk8G
Qt2dmxt0LwVvQn49ENYpULmpfbDmZ70+jOnJDH5K07AaOlqdaMQi2JA/pOU+N35W5lLxi410W0le
xM0WUIvO1kN5JzauNR8l/3GqILuzzmKekYBse+UYsm3aPK/M+ZZvArb0LnBUG+2zqnhkLBg3KvoS
4e9a9qRMvmakLl6SL4twFoJIIpLiQWmx3tZKxyogC0SpDccyAcT8LaFUEXSb77f4HPKyhGB/Lfy5
389Ka/aZ6nIx+8zG4ufKqcpt3IsuOFm4kn1HGq9s98WD9WWiZ5YonueyiUQmutB9Yej4u2nctw1E
6vhKWHdpJFAAsiiS4YG2OVtSU83CcRzxZhykJt9XgyebO0a52sG5NtDZOiqFGotlhkMbW5fDZgof
XFlJQ1Tl6fsdu+A5za8zOlu7MfLDJg+JQExogZJHqMkBGSig/99E6Ndmtfi1LzbUl7Qw13tmNUO+
5H253puLdQIV+r+Ib/6a1bl/oASQTyr7RKDJJqGIQCxQD95VV3whzP9roDObNoqlqGYWy9eSWwRU
RJD77Y/sFYeiyTyluBavXtwvhdcpRUOVKIWczUxUozzXagYUP412L2i7f6x5NKEsciV0ky4ZEPXL
WGeTEzu/pFLJWBwMUslO8brMsM3xj3dvOsdqXqty/V+cRxURSt1gepTb/z4iUxf6SZQxJpEVNyyT
XTnc4yYobf93l+zLWGfH0SRL8YOJscrODbsj+gi6dSKEuDrQpbycEIlI21zcHy9i/T0rSagsxcoJ
2IiC9XwtABDGekieOp/Caq2SjZZEUJwZ82q/fVmw87hFk2TLkLHoFnqjfw89+1HeiXXOBac/tRSY
CPl9S3F1udw35v2Q6ryNNq+7jj0GDTSBAff7K0bm0r3/8g3n7hh943nWjQKzWR8N2Gi4Ie7jwMcY
/40v0DRDX95u1UzJOjuzoCCTlqggxOnBOvbIlZdUmEj8aqfs0tXXdN7zoUpGQHPuC7I6HPOJJxGJ
rngsXV/J+SdBjZEc5YqqA4NeP0YX99LSAKJw7ygunB1YdUoHuVZ9qk/JZxPyOke416UPC0C6KCGO
asHToBEGq7RsfibduEriq+2fS7M2RQ7zArpBTH7Z6i8mXFCyoY+UiBpLoG+6clwjTxOXd/qk2VFT
2x1aYR3CkRP6E/KnXzcI2RzzQTgEinQU2nEltOhk5YRK04OouGqKWCQx0lKg0bNfPlWhMnUa1bSX
Ykc4z245m7ZSTGtZghLenIy0dIX5V0lFrQSDlx+HCt0UqXIDcbBrqsRh/pHAjDKSz0KfXV7p84bx
Po1HJ+Ot0igpNkKrrIL2pxZVT1Gq3EhhdFNEyIWIG5nQLO3eMvReM7prOsXXuHtTyndSqjkZ9lqm
rEZKV8NRTp2BxoQkz6soQbKhHO1CfkHx2amzfN1bhg0F2K83YjWteusjH3JHkpAzJNJW4myt+voq
McorndtLl0yyQC6yNRbSu2eHQ6A9MvvhHB9o1YTzB0UMOFes0FXn+ueZvHOT8nWkMx80dzxh1g0T
nQAJ8RSYK9J2bvaj8lS0j1N904FJVNPdPD2Giygg7wtk3ujv8+BWQSukFA5RCQNYfqhhExa3TeJE
gz3KP2lCBSkVVVCjMIeCdQe9dS7dUkPPoKEC48r5sfJXgr4XzEcJkgjuR1R4KDL7b/IUi8RepshL
FfzsiBtC3VuKyfQQOkryNSEELi9LTsQP3/u6P/f13wv5n5HObHMyFs1k+bRUygkdEKJxw3+dBagu
zb6g4WUJlh1B9uIkYThj6udLuqdDbmteG7iKlKcMIXWmenk4Ed5n9quIIzvUsv0McmRBQqTYpYIW
Vi8nWHUNUnbIU6VJQyV+9sb2syIbxRKLcuJY/Ggke0MHqiSDJ/O7N9ZATL6f8QUQDimCSh9b4bGS
BZf/t/mIVSu1ZiOLD2m/MivbKr3OotJ2h+VEXkapwHQgjoBOceAUoILguBPGh8iNiI4BMby/Em1c
cMx8j6aIGFWyRPU8J9WboWurhGYHHbO5dfWQZxtQFM13s0XvaCtav1ieOUWT5Uomsfihv7d+GVjX
UMOmUk29/u+FUIzQrwoljg/+qYNVH/0YrxyuawOcBVJlqiglU4sPLfTkmjaEG8ueVp6+39B/G52/
p3FmdMx0rtM0WEZBvpSUHn2t30VwM14L6K/N5szk8AxvK/sSy1U8BEf1rt7PL99P5N9+7e+JLB/w
xa+VyVCk1TIRDHiAQmiyLm/KZIfxBgd97aWma6t2ZmHSIpACPWcwLEzBq3ODh4RCKO2Av/3/zers
uplK12UmCKkFOFICK1iAf9DnqWlnlg0uJ2rc7wdc9uG7Y70s85dlNHKDdyNEBuwFzx+Oc3CkhP/9
EFcW7xyLU8tJ0uUxQyTpLuWNq/QuHt/1prJT5f/Zo/51JvSzbH9oRSvSJUZCC5rOAF0bzTj2IYHr
6/dTWrbh36tGFGmoqmRQU/571cC4RIbcRX/OQ9T9mrs9EQ115ASEaHjlSFwo0TArStYqJBrRopLx
92BzVs1mWoM/NRQb4rWGPLKG7ENDCORl2qGYPloe1g7s76d4cdfADJmKDJBHOXeqmdRoUmAWXOB0
n1d7oXSXXAtG5DXD+n8inb+Xc8FLi8urNxhX648G/JdDqAyZahk9bjUrge2nm9b6NHB5IfBAmo4y
2Qd9aIp5CWqNvn4aaNT2EcrCFPwoDlJTH0w6ZB1C5Fn/4Kd7BagIyMwIQMI8V6ulxK37r7mUOGo5
28UANcE8EnEO9SvZDWmdxg8YqbZTLMmm/TYBvmEfdeOYtvu5OS6gkiIGwiRCWW49YaY4B9Z5IA0b
YnQiTfpfxefSj0oyHjyvzb0ufCRILBMl6Igjlvm0VqOPZT5GG//pufPe449mQBRaDRB1MG05gGU7
LN1AiqsED9rojhH6OdYp8Y/Zpq9fRfFXUz7xLlFJg0lrws0ScZCVUlUAXC7C/5s/WKOm6B2f7015
YdsAcsfPLKuzRLbc7wx9ZZP2Sgy3dZYhVigfKr1XEeWCEulS5KADO5+cjKe/6xtEFkeU0WiWWGiL
V8Vdq6JuIP4ymnSfGo2b0zCugCHl5kdMaSPYUxo2Ya+30V5R1BWN6wo+cxYZTgpLVwZzxlPiAJZW
TXH0p9+yfmPxfgMEU0GbSU1UIHL1zdC89yESGpW0TpH1hIKpa2g4wXBJcojz8rGTUVxjIyZ0vuSX
XodyOrwbQrzN+P+KjmpF9SkPKjLar8ZYeu3S0ZdXM238aUStLg3Wfn8kdrvNCaCCBNG6AUGNgUi/
N6mrfwgqKhxoIaFI04q27MP2H7yueR0GBTjbDRjCscgOQI+HB95YFB45skF3irV1of5Ip+ekvM99
vgmq8NLhWdadfksekDc1or0sWUjXCd0ssbKJB6cINLMJ64PQsUHnYoGBUXAgX+xD8Q/ypCgnlz0m
oIF3sA4UfnexCbMHhdMk8n7ksuF5Q28AQA2neaBbTm1kLhIAX1wc8F+dAX5a/vDR/FKqdSfuQnUb
No9xAz5tndHnjgU0o4WnkZQM6IFaHkXTcrLmlRwqFF99FdGRvLzJICxHlbiStHkVRKYXG8cFChqN
6wYdG/AuQAbiVFoXFc+qAdRWApQUp1PR8ValIO46Exa9j4hQti+GY0fDY7k3YUlAC1JY5+JYgbHh
9s06ImIdoc9xKXsAbb0pgbNq/IWUkzu0n8u/+qWbpfuSp0ASVmW5ZMtN19AkrV8j2O9+0d4L0Y3e
3lOXEstuke1teReghQhOhBD56IABSuZ35NC5mhOwnCb/aGAfL/F6ox9JgyvGWS4K11FgoFlFCwWF
a6YYIxI+oCiwp1su9e4gGI6CIojA4Vcy9rWAL+4C+05yl9KRzP3kZoayuCY9WbaBvgR3vspOpERB
/hljoEJUQtpxstXmlNZuFoKCgvnamg6Wl9LrgpDoESr/36Sd104j27aGn6ikyuHWLkcwYGi7G9+U
6G6onHM9/fkma2svMBbWOediSUj0otKcY47wh0jPNunQ3EYdDM5aelDLcVXoxYaAI0fIjTVbQDBU
98+srQzql4qiE+mDOoLHZJ3zVF5vbf3wTY36panr695E8rs1ZuGElNteSoNDXvirUkIVIvAWSu48
CdCdDH+SnNSDHG6dHCd1xxYRTt98pifQNanLXYuWQGvRjGp3loV8rPVQAWpNR4SbAqrq/sR4vImS
NcNOn+0ZSdKybEOX0XkRwGLHDbRVkaJVXgWmD8Cu5ImVEbMWAWJA8GZjWDEyUsCawU5qTjnv01MR
K3O1Q4pElw9RYIPZ8edyuePLSKF6m6TJLa+CGe8oEeS6XTmdOhM0iXziDfCuxIsfh1eZpnYfzicq
WhPIhWKWS5VuiVGaN3bx1ugnL170Xu/2+UKSY5AeG4RH8m3frhKqHbODRDu5aomNS/3C5u0Mn/9/
BP0+zFUJXxBzJqnpoim5BN+iUDiDgF85wDNrYJsU/mL2YYGRfX8yhLrKbcaR4afjWgrUVR8tjOK1
KdKbia4RC0/2gnVVLEA8MuKctwOw7dJwGdkUCXqR8dbwkS0jHNQ2UyN5zS/Y1lZztOnRTDK4u2RL
IilAuWxvPTmRoc38MQcwirtDuVJqkOrzEVWRuqYEDY95hjGi/QqCX0UiBUy4Ew8cc6vCf/HzaKFG
yOBkAP1sV/TPmYCwD4t2XQc/wGDSIR29pRK9RWzUYWw3pT3N6lLeNZm6Y+eZPRCwdNE6mxz4nRGg
dOBge0o5WWMn0i5B1vU20nbgA4BVdCbNwWHXwLuMYhPukT8nuyvHVz2ZK0TDQixgXq6f5OJNhRPm
a4BygMfejdAah8mYM+rWWKvgdKDydNFrWPpz4COSQMsiZOkXS4AEUA9rr105rI1TOzrLRrnPM3Q9
lH2mKQs2ztLEZMUh7vLnpOrA4ga2KL0fyajcsfLrBGmEci/uMOYcznoL3utiUFDG93GkVfaiixwW
e1t9K7EbgqJRQmJpWTspCFdmEbq9oXOmkbHwqpMOTyTOEiAtskabQ8MVAo1zSzNmAodE6xL0N0rT
yBJVi4k5t9/ylquVAg8lrHeEvDqe3NLAWkQ7CLhDEBZLZmFJ/Crei80klfDR0vCjnx7FWLjWJ0dF
X9XbF5V8SsG6BIyBItDI4UIcPXBMRIQyDJBM06OKu5O8U31snIrDEB1JzeLTGN/QtCtrdDizheYM
S8AeYporMg7wuaRMNXJt3ogOIEqjSgRimPghbkesPREhwe8WTrgCPyxXmDgxpRdKQfUpT5w5NfqS
BzRiXE7q1VTgHdMcSv9gK0Dp81R0YLKivvXNNRhIQgBjsrTas3hNAPlO9Sr6rQmSzj7nhp9as8F6
HSzQZhIslnolMMi937vgvAQXAnaKx999RxdX6SpApkMsq1Cv7pkDOOmm35U2FErUKYNOXVpmujLa
A+ccW81iVw2+gF2uFfLM3v5D4h6VE/vaNf+SyxrTafzRI2nMQf8S1EslWUzjFvghReYQo4PRz4Tk
DYbOfFILjwqN86Bc8DRFMVfYu1H60snSIsWrBKKH0v9JNHPVWjXCVyweMuVYMx4EGlyCiiIWR2Yi
1IYeSrpTa3M2euHSl1lMY7aGqMLQFGj2grw3ebZzMpv1FN1XUigQxHHKuTZl8w4RmMmCBkII41xv
kxeeCVKDn+PUkhyaFsNdA0Z0+tyTxbLKBVohfhUHdzvTes4yzmO2q4CEZ+m+uPHLkxxwcnLW2DsD
GExUb5QUPbaK/DLdJwHqOUSvNrwTwUoBD26M2TKpnjKOCY5jgrkuoSQ0vER/tZ9hYWLFqG8iojmw
lmCw2Kon6mfi71LETEJn5UT3OGEujeaoWPCfIbcwMJMQ+czLmaRbrq31t1o9IPGyArdPWBX7su1e
mfqw29umWUbSQ2y+jkO2EKlC1h9MNAGz0V+PqKg41V6LBesDxCCfiiahhtxAFT9Z9NqVPNnZOdUM
/yihIT0cQBEyHYgT/5BXNkvjVQnVNccq57gIH1ZTo1AkTitUFA+cY7Ba+FVvgI8n9JdbghURvsPN
7McdYk6Z2b7zBkA9z3KO7ZgvRSgTC7g3sN9g0MCtS53IwF495dCo/U9IMeqEYqWMNfqQPlgq6y6a
ITrWYSJGB7y5CcInP8/dKn7gxkH+ZVZI1hpu8hInD/+tkEtUsfaJkfwwp1sfyH+f/agODVR1YMZK
GC+UTkLpHh/0YA9taqmWK1CvAis9dmgfIuLT3vjtekKlHQ1HfxvoDEgWRrPs+wfdvw2jeZy8Gb2M
uQG6LMWeXp+Enhc5MRt60tBkpEVCbLaBhGR09xsSvxz+idXfE5RYgF2CoQvxUoD0BJZSg/7T9g+5
jvtM1s1YXkSXyHxl/QukI+HtWWSbtoevEX8g3FHkg1aOMm0led0t6RnTY6K8qAw5KGMy/ozH7ZDf
ChAMEBQzkr+qmmYZnMQmClaWvIq1eZMfWZBhkz6KKkTTEaUZUX2zH8h/erIxblXsUwYHS6KH1Mrz
dkJhh2MXtog5+ncQ18ZgJRLizDY2UYLhV/pSJZxwEVbxEshhoNyONbityDjanUZ66afojoUvwBNa
+VdrwICXESRlRkPx1j1jh0e32o6gR5sQLl6de6PaUIy2Q3onSnCO9bh4Cxj3WAjDkUgmw0rEFC87
shyp0510OOZ1MB+5IjS+OH5Jnwv7pQTCYpMhaisgbeTLgnHFGTOSzWMulG85zSOa4r0B5jl1RYXQ
6s0qsTDjKN7oTS+jpJjHVEV9thrjflFZd6X+u7KqJR9HnIFRukop6rKTAKCK+QlrXE4OIr4Xfj5f
36UWWgvldsKhJkNZUd9JJa5iBF7LQHU7tFYClUdpqxrEGtbYZGe7atwmwev3LZULzevPfY6zHnKd
hF6uZvQ5vPcpuahYyFQjjlAGFmxHvj/HbtvsRNy+cm3R2P3aYwEcoAM1N0Fcf+4i1XWOtE4HB4Vm
0oy0LGI+1s0jHbQvhwjJEifsPzhAZdib3obmx5U7uIROAAL53zs4e3qvSGxNseFEttQC5ZGihr1G
cKUgIBFjgjm/2nq8iIjAYl234MYaTJjPnhp4vS+XIW/cwF6t2XJNwUhRLeDaeEViBs9aqZBk//5R
v7YH+c4frnr2pCWLyKtLrspciMJPw+InX4iypJgT8f5/1zobG2h+bjlFy7VE/gLNsdgDq+RCpEZq
Uc2+v5jytSv4+cnOxgdZow6SobGKBK+17ghdLZogyoljX7nxSqCjCfuyUahb9q2PdruxYXClwE1u
Bjew367czsUlBXNHASYBtlc7e9FpHqleHgpqPkckYFrgGaLKCxZDT9TsDw2YpWsvXL34DlRwc7g/
WhAOxO8/dCtjpW2lvE1Et3IUycHAuc7hV/HSp6Ga8cFBuI79Ib5Tsn0AmwbajaGtRF7bk6U5uJN0
v1IdPwegh1P9qjEpF4UoiBnfexbNi+/f0rX7PesfZ1rbO4rJCI+eBN3LJt2RCnNyCuTI91e6vDwE
zElWaRt/wTmP0RQOQQreYexcvXrAxYfUwzNW3muDiG7GSWzU05poI8agpCNNsq4REB9X2lX474Vw
p4G3FiBzxYaD+/kj0Ylxsgyo9S0tMTpZwCw4LpmsJ+2V6cbFoE5jHtEwi6kkSgWfr2Q7Ujk6DYwm
0SEAq1OMr4p/pIvoaa/sAvJi8WFpc5EIXHndX4ds2McqwoDUFC/7fAwRlaOm5RFDNrX6ran1Mk5i
d0I/vjmEkUYLEi32Hm2CeSk/FJM1m8oW/cBNJq9VgM9X7uXS+YIqAt19oDUgXc5eeFnXJToEFlTc
mKY3zbqB9a5xkJAHh1PiTuqDXdKgyrfmQHVdPjQB/ShRv35/I1/ngrwTTbbpChsqgJez1R70xPs0
c6hVg0fczUjpwRNShcnmRhkOV8PvJQ6TTaoKsk/Fx9c6P1fNMgBwV5v4bng7sznGPcEgBxN+TI15
M9AS81674oEkmkKcmEyrCTzK9498YULEM3+4h7MwmOlh2Awm755eJ7kM3ZdUPQ0Ad+nUcuzQgRGl
y9VIePFV2w6hEFAVAMCzT945zRAOlh3eJjjx4m/FuMWh/fuLSpW+TtirVz7tpUCmOYLmyKhI+wLK
i9BoCbURwpoPVaySbtKM4uN1Qjap+HnljYo3dp4tsaF0A/t52Cny2aPljaw5+H0jUa7A0nVVNNjV
dySlSP6jrdA7gGxMt334e+XKIiM5vzIIVcBwYO7FKcPvP5wuwJsKVUqt4LZAzobeExgmCRe/qT2y
iDttl1s4TQ1bWbsy0rzEUbE/XvhsEhwU0X8urJdH2vaeenIAoDBgondCYtirrxZddtp0UDWdPl7r
1w7WS8vpww2cc4l9Q+tHafwHn0cXdQAqRFEccdEyRqpidT0jvZSnkVeqJtQDWwHY8fldA1BoAq9Q
AkEUIHtgbIK+D5Un3VLOKLLTNnrN6xNtGAr0KJPhXLx57ZsWvmKX/P13v7S2P97K2SlSRXLp+JGK
Dew7rPsfnSFCRlpfudDFM/rjlc4WmKMnRpgYGoBLvBgYJKt0iAU2UEFaemjrWZDhDlnarqFMC7vY
TVF6q/Mjre3RYB16EFVoIX//9Jdouiw+h91mwlLWrbMvkfuGFU4NKFCNgdzQ1PPchCuj+G4LFFzF
dsyTwagNO9FytHTPjYsd5T8dl8rsmRl0i6jvl7Ib0VrpEtjNUHIIDSgjiaHb9/d6iUtmAwtWwHID
JSUL/Lxq8iFx5FI2uFelBPaYPYl5dKyRxOmHwWd2RxOAIz+l/ozK9MYGnTXivHPlLi4umA93cRah
/BpJgS7nMxYwkbC5V1BEtx48ugnJ8FfpmIAB9o5mnHkhrOoumzh6HyX5l2gZdNnj93dzcSMRsOAx
8xGh8Xx+JYBnxxDEdCDKLM4gWJE0UMgymS1QTX5/rcsP/u+1zko6T23TFrBacAvCw5wOHHP0FrVk
xfz5+wtdPNpJrf77VGfHKrEZybqcgETrA1z7+9hfxyCdxg5pBdpulDbkMwwAaogsiadD8McwhbHK
9zfyvvq/nAkmUg4UsugJKWe7w28ZRTRVz+stRJBCkG0TG3j0dW+VrD2m2BBaD1P8wuhcGUqXkZxH
+oflTppum25V9cPMbpRV2r/kSYyUl7puaPFE47TWNdqhA1rHoQEcmlWM6jNjIpxDowddjE4EkGB4
8GQmO0L9ucLqHG0EE419GBO6vAzN1wzktFBG6INVFSLlmJ10aedU2o9RQQ4xx6BCoZ+cyY9MsDWt
uakcqiYpX9PbD0zaV6m9U2wsW5P2wQObS1PHGpz9gJgXo49ta5aPVr40pkOE/kkXp1vHC5gWYpxB
/+3793wR3glDkq1N/gqg9Ay0FoVylNe1zHnA8CTUMOml41rqmduq2ToCH4LcE2hMylvmSJxKmDqS
iYg5d+dglmYePI4KZ1nThkt9Ov56qNyTpOgACxJp2NglDjxMEW7trJiBp1gj/DNF5W3arQLgXfn0
t3UK17Bz12Rqb4TaT5+YLGZKU4bH8SDKRHlDk6i31fvvH/3SWnfQS6IQFDRZiJqfd7A9VIWTJMX7
+ZP4p7Txl6wtZLTR7cC4TdvRcKSgoQOq5N4ChMdVTNWFWxAkEnpTJNLwAM7RW2mnm63kmZRsDLHz
k888iP1N+aBUMKl2EUbv9qbJ30qIeVNzMqY9e+hacP9aUn2+ibM9n7YFfG7doJqTt47/SGdTaM5B
gpzRoqtlUdf5rFYjwzWeIWeBAOzBYyY8kmpf+SQign/e9Z9v5eyc0QpbQl6ZWyG48EogfswqEAPt
mwkMCmAbYgXLStkJabkauPAEH1/ofl25i6/56Oe7ODtnHCezq0nX6Fn2h6kPBYWOorJV3vJqT5dV
BYfQ07q+StS6IC0D7A3igkptowsqzOcVqZhNH+qTDDKx6WeteTckqKSa9/A70/guHVd2DqiDndbi
hCe5RnMXYGHbLhOAWWH94OhrJ1vrMoZQr4NXu9a0GoB9DG9WsNaycBmg16owBbvyti59M0I0SQGc
C77O2duqgkSh7QAUHRf3tpxHaEhrC6m7C6CyoqOAGaexoArX+k0RrFt7eeXyX1No3tmHy58FMENJ
O1mfpug2U1E8MlFUMnYpSKRk+lNDt/DmcXbsmpvup7fOqGescZ8UL6V316JTsR+Cpyu387U9J27H
UJFfsRVbc85uJ4A3NOoa0nQIwik6OqztCiTFwHIRNEIcGkjorpLgLn4ClfYr0pGOQWfw87pBdQwu
gCMUEWUGnFsVHQ0hOAWIwgasz8yRZjP7tsIZRuAJ0sxtguP/5cE/3MPZMoii2oSoxj0EDSwft0zu
UvNB5EMerX3C975t3q5c8msKxrumaJSF5B0yAyKwfagbhzACY1ZySan/WVkHX5M3hY1W0W5glq9t
7OBo+AxDrUOaLFFBrJR9qzx4+X08LEt99f3NXFyGqiPg+fQGbOvs8c3GAmtplCB+MxSg0HXc+wJg
yXsPyhlQhdK8khNefHiN9gu8Llpx5yTLsQwnu5iQ+6PFqYO0gn4ixL2APDKm/N9rV/CmP1Aizt60
6eu5XeT0UxmX0WHyY9AFOGzM0PstrjFOVLFazw+Bjxc7qwuDKOpVyaPZnA13fq4sgqlZSIz1Eow9
nEJd+OEe2Qgf8JkdHk0FvXsUzFrTn4tdVicv2dAumU9qHKbioBiddDUyM5Zka/n9N7fFY5/fqdjl
kCOo4/T3sunDApQS1YzzumLNe7sJDF3PFA3iCuhO7bUaGIP3eFWaIKN66rRGUBk7KvzBUh4aTq+Q
AbEpIc9m78rM2DjtYagf01Y077RuWBYNM9GRYWMq3VXOypfkldBXpp2NNKVSUiMiUt6lUPgjEnHl
1Suxg6+djRHqtz0CqMDmEAH3/N8JUlyMyuMR49dkJQRIOcBp6oArckdzcJX6Ne6eQqA5TBKHKnNF
+uWJDHrEAhZsX4MlK8nvf459r7Q2tYDseEiDGfdpiokgzU5yE3EUo3Y1tz1m6JmB8Tv5YQT6NyOj
KYcMadZ52qDvk+EGYzNvLBaNWqy//ygXmtN8EhUaK5mpraPY9TkqdF3ro+xJh1gbnrpkLmPIimGP
4REOwUodQ+++BBxagxdI02tnoXppQXy49tkB3mlZCo1GoivpbAXuOjMPsvVgIA2rNiBVVyJpoStr
8q7JJ688+Ncq8dODn5MObMmuZbSi35OnGBCSRUsh2Za4A+kr23vfLQETeWBYYDmYT6H9p7cvdnqX
QV76/l4uRUNQ9Gjz0islKp4Vx5FdxlMR+SQy1op8ko4a2SwHIPiuPDsRDr+/HIoyl178hwueVci1
5KCkYfLRE83aTcOT6NfU3Z8QvWa7ANKLaawowiLlWNDhs7yNN8W71H8cHWyhUkgaWNHxI+dn3L5R
zuvsNhn2pkG/g7Tfd6T70BgWDW2PzH+sB9sFuTvzwnbZ6rpLqooWNHoLEr5MdSQjDmm6hlQve4y9
4W02i7pcgkO2cSgOXV0+meWRKJYOa7W6q+tlCjiqnSvjsgkffyXqzF773Q3FpRRsvN5fDNUvORWa
KNMm9k8avLm0V2Z6vWoTfH2kJ19TwPocUaYET4zDZnpXS/Ky+JU4M8g7k73wWPzdqrCTG797yvuj
ad85SrQsNbpMU3DXyls5/tGa9kkGJ+JEmCsV1qwHkGaDh8mb51ElSuXFvNC3WX2Uh2meqsWSWf7S
wWO07emA1CU6MMGLOrSzcKyWCjJivWpuHLlbDN4hzCrwNf4mRiUaX6EcIE+1ldN5LG1juA9WvU8N
OJMTdnUxcFkA7ijp6vAhfKR8O/JKE6R+eDdBUC014G5U1TjqytGjRbOwGZ8ShY7lLwnQdhuhpvYz
MTBmzLACC34NvjE3E+yTcSzXcVxNH0ITSJM6G8Pn1rsxql+Ds0m6p0j/6/nPHl5O8W1TPQfB74qx
KiCNNFiM3dHuJZpxBMwRSyprBpWhBLhnNUCT6gevRl9WWdvDDzVe9XxqFXMz/y9wrXmivPmYMAGk
KTuSMkaexlMYRSu4XDPVR7tQ1rcR55fYmTmHXN9o+zJdavJtJO+LIdowgINzGs7p3IPxO5Wo9PXd
nhk/wLEpoyJflYkDhHDCy2p8EmwSUibXL6156Ns3CJ28k+pHuz7ChRilkxWjXwx6EWBlbwG3L+uH
OPiRCP6i/qIDK4rH25KjpqxcM9pAHdCeU/UuJmxLNIcVVE6XzFt0Y9d6rhQtBhXoqGBjmLtc+4Eh
WouJMjL1tOfUVfZXUgn3VesiN7PyLdX1byRH4J9gSyvKbcDPOficYjba0d4356ZX3XmFNW/l9mYK
gX5bNqka/AxtWlV5+9CZJ/rjEmJ0dKbm0aTNGv1ZTJlr+8AxanJkOszejb2ZZG6GE0H+wimpA6ts
SFzsctaBOnacboW0M4nlfLC1lQ9+mq4EIu/3pRItJE9eTYzSkR6iTbytBD1capZ1Q/XJcW5hhuUP
mPOBN0prb55ylvReua/taA0qeT5GIKJKzvXXUhw36RvSaW7v5ysh197rI0jyJ67WVGAD+ORaBXqK
R2kjlG7739S2EahwAQQKfula/pDQSQ2VY+fR6lQm9HHs976JAkDca7M7r4lcGJqzDGBoFv6q6nDG
UsEmEoHqIpoPuTs8jpDAsUCEzuOjUerW019z/Dt0O75iDWk3cOstk1pVdnVjMdQvXb8ZRdQAzK2r
DzT6aEKIEqK7Caj5K3OPVtC8K1aOs4A1E3g3cfDa1fKPsEx+Jjn4/Ro1M4RxW2gS7xlwc2/THTZS
10TcyNCjuW0Uq8AZV5HZUyw0bmU4fxJ5bhbetpHWePm1Cf4f8figlTnCNYQ4CE8FH19nNpOAhkKh
Mt5bAQvNtt3coFGvHtTedyWpAHISbfpqGVUBycmpJbhWaLI68Iwk2uIihSRYyyClcxQAipsBILnV
4v2HFNhmpEAA/29uwJE7YDHBDjJO9pdd8siSTel/eOO6w9gl2oTNrT3e66fEmJfOsqy2dpHNK3kL
Z4Q+OJlSFt8MytI2wdLN5Z8IIAauGhZrJvJZ3yxJD3JgkuNPsGnkCEzceiXealCHIim8Uplc0Dkk
L2CNm6LPZTI6/5wQBWphhJnOYSzU+zQNzLo/K5W9OMSmFpdLzZxpwYtIoB2iqpqDKjwitQyjXaB5
k3ZqZp28HQ2DfeEGd4WBMY114wwo5XkIMlfBleThYh6jozytgmPQmTd8vl9on3ZTpYyzm2AB8trz
tyA3VBwAr03fLpVQTGD+e6GzF6P50WgpLRf6Rynp3cbgvbedxbA3rqryX0wODVUQC/GEgYXw+bkM
32lSUMrhrSS5qro1p3nZL3xSAhzVwc9jDOrNDkW8+D43ujAp5/N/uOxZatTCTEnHgJG1RUei2jRP
tba0JgRkKE0eO4ZfN/hGXLnmpS7Ix2uKV/GhMFITMzX6luk8psJ9fuNH846AhOEguU27MmOGW+73
l3yHtX2pxT48psgQP1wy8cqikUc+plOv8vQmQb9Nyk41h7TSvSXZBghlv6vydwUd4zb163lfbxxt
mcWuOugbrTtlwRscrO9v62IijAKLkO5EjEQ+exE1NOqsaBDVKTk3hHYqTla4rvbRwaqmuejGfH+9
i3vnw/XO3kLsMQbUgSeLJU2tweFHex7k8dW9o7zr9H594f8+2lnHwxgDuY80vnHxpx1cBpUBNKmA
shYRFW9p4wylwjkEvY3BAkXpwuOYo2BY1elAt/JP9kNQOxN8QH1i+UtmbcCv8znqlx6PR1DP+Oos
1Wk9GY8dLCrjVSIkDfFzpS5KYMVIrqtzr7mj2p5HQbbOnZ+KmkGG7JZy7iBQi4MqArTWLkc+oiB7
kSXVrf1466AU38W3KXSK0E8WvXroghXqIIbUL61obwQ0zYxhYwzyPPVv7e5IajK3gf+2ytbRctdQ
m8UUIPrgnHymYlA5hKTkAMC8iNSVY8aA3pFf77cjkvfi+B41e0W2LiebDIZogWx87gPPT2ajRKeM
fw9or4jsxRjEvxRyUwOLm4IcfNQz1BKBoWv6w9RJqxHpasHL8HgYzfgBvr4sENV1Hv3gpSRBL+ti
1oNZ7yP9ZFf9D73ekdjHhfeLmXDnR39gyW0sKdiVofZLzTW3aPc+TEYb7E6oWeuGhoUKI6Bp5NnQ
c675LuUaAPOmsa8cSRfmySImOaZQp4YCrZ/3k+qi6LRSZ1uQRjmIgIzjigmbeJHFlqahA4hcB2pi
nsLcuI7iUS/GJxOxK9XE4OCLLigcTgWkI9tSaA6A17MENl5GWDc2ZjoIafIdB+kP1ZNuQhmssG2j
ew4x9B/3j6J5UEN80EAVczLpjCa/38QXz6UPd3e2swpUW81A5+6kesG+Yu5B94AxVGueAKB/fy3R
j/6yi/GPNNCyB0R2Pmf16qEcJSF2YiBl40CRGOMXabyGwLjYKEMNCt0fkmbZOjuDbD2STKPkKt64
gMzPR0Z1wXZ+fP8sF4Pfh6ucBVs9Lxrd6LgKwU+AVIut3WzB3TtXx+QX2w2MTVm6wqXpXMHLbqbI
1wxAn8ypJu3NlFfivInen4zlq1oHMvnYuIVreNWd49JT0md+nxGJVtPZ6rBzHD/LhjQC1j/xHVEE
knS52nrFlaVxcTr575WwOPl8pBZ+kyrpxJXiNp0JDV8Nnx3BO5aHPbMFKjGv0kVPh5pewA1tAToE
8Pe//6of7+IsVjhSAC5NIX8BaCGa6+EWUVYvPhDVvr/QpW338ULixX/IIALDHDXYEgjg0aSTd/Y7
CooNDmb+6rUuZmUfL3aWe1p67TBl56mwMKJDpuGWAgcJCAk8MEpYMzllOSP1a+4V7/v5fL+j9C5S
EUdGvPBsJ2ZqWnmGSBCkTnHtRkODzgGh/7vvXlIuSI+gCxCWwLOb2nXSTl6bHtGVKqnBxMz3+zd+
blrIUEHM30VtopqoOBpndzPlYV7VuVjL2XEEuW43xh4VCzU/YnS2Zg+3UOmGCYSl/zLZ0g2wl9GK
3a6FChptUZGjjv3+li7urg93dBZDtKCqJQkFATG/Q06BD9LSwlQervYsL55BjqpjjcJRaANq/rzc
/Hoqp1FFaJQYgjLMoBRMOlBrwGG6daa7tDV+QRfV9A7fkGo2efQgEg9TBIkmHroUs1j6o6nvr0On
f/T9W7iYTTvoRQMlB+1vv89oPuyF0lO0VCCcbrVfNZCqQKEpQdEggM4qjtRmshqMR618BqdAmM30
nSgHHQXhhSS7q716VkmlK+nc3l7pr6yaSzk141UZuIoGXNUSv/9wbwEHrjEKyU+qaIceIUqLc5tx
J4HXgPWYxd0C7u/3L+Tisvj3mudATc2qmdrkgGPz/oCgKcAIQl0YLqZrUK/31OfLBv1wpbNloapF
Z8sjPlp2qc5VMDK1fVO2xcYiEfKkJiA/i9ZOMi66sl6hOSFgZ1k10krCRdYKEO6EED91b5S9c69q
ljptn1Kf1RH0n6ORuMG09nswSHTZ1BJBNtpNZd4dkhFJCEgk4eEd/NFJ94g0UDWgk7T37WbTGppb
yenCgoCW0zZC8Y6B09y/Zu1ywZQCHhGJGaNNUUHqZ89P47jUpITAWEkvVu+4cnEEUJWkSyc7WSr2
A/2DFM0bYxlYOM7MB82bpUU/N6SbSmWsdOdlS0kLXWjtDF8ZOYgkPW3vU/2JtiCzZPSEjpCKAQ3K
xmPoJbxUezHI9ZxgBa7pxZQF9um+BkoePUzqjeIDL+TEGYbnCo0UPR3nfrNL4ytxR9FFZDn78IJI
oCvMcnVC4tnx06uBXg70b297K9/LESz7kK5LeZsZ5qKMn7xwE1j09rF0cvS5Yr5MKMAlPAYUhFlK
MelpOYCdIzM8BRpOEC6l+6HVMYNaSilNrv5vDBKy+Bn9lDSkJA5qvAjSpZnfDOkJB27+pt8sHRX0
6e9SftX6tUUvTma++kdnjuBJ+tqiXWCtILSLjDmbfvZWN0NAMzDXvgIL2XHDItlWAT1vdGTaCA9x
33eLSr8ZO+Mmki1Xan4oRr324+lRazCmDoxZ0a0bydlWOnI9KZI1kJxlPVvbSfLA7MqCa5mQ1xBl
Oqm4AYR6K9n+MkS/JbYN3OOozx5hu4gGb+Cn6xCAB6NhB02SjEqGT7eiFztpNPUM4pDtmsbghiyn
ajq922cK2RWhfgEuEDoTXa5JK7aK3t8Srm9hSSehua2idSM/q0q5zHJ/WRTj41itLSx87FJG9pNK
xY/7Tap7T85p6A6jrd3rw3R0CiyhQov2tbeYOoM3jcmOryCFsTac7qbo6PvjcIqXdpnM9SlZfx+w
LgRJ7OjwrxFiXXAMz/KLpsbbpTNLiAq20FZCnoU4QS+AwTjtgKvx8ZJo4qfrnQVlu2ti8ClcrxwX
MRVUmd9xekE+BKyaY+QT6yjBACdztoElLH7E+5RiAXBPZAQ8omMPDvv7V3BpEixQdZpmgg8SDjef
DwpEUu3YL1NCaXrnN7epdWNRbivGKovmRvvY+fcmWTuT0GFcfX/pd8XiL5v530u/H/4fzihvqnIr
6FE0NpRjBL83lscbDV3+nv3by/G67HCFBAtQATElSOXaqxrP6xaOx3RqhnLR6Mxng3ZlT85tMt5r
jnBt4EM+epjs4TtauDS2vGLt5LfmcNvy7iqTDYgqDs6OdJWMEJ1b7Byiq2SjdyHk80eDiKLTzgL7
jEDm57faK7D0lZS3asjxqkEswEh/OQNOyEDzChcULtn6zO7cKcGYQGBhBKCwddxqYBo1AyFuoZeS
Kot+khgWSFvTiW6SEYVp5pakeWJK0zrYKeuu5yyNXqivxUArmu7JlpHFqNGWEkPYrYAOqBjhff/l
LiXmlKn/Pt7ZxumMNMmNAssQyiuU5st8mWlryCCjiorVDLSL0e7ta562F9IL4bIMrwjhZB3yzed3
ao4A/1Dxg0SY3QlttnCB8IzJNKs2r50zF1ofKmhfqMEM5nX9PO2UfT2u2xTXI6aoWEii/oXUHdVc
X6HKFm0ZrlxPdS+U/5+ueZZUT91gDmZXQ1Arf1hDRJ/n3jEeg3JvWfVMH1dhdYfDEcJJK2W6wSc3
q35G5taWl7HyEJS3urNOmZNgZFanNuBsbWajjWY1cJSuhQyRXZwvbhiUqqLIwJ2cc9Mha7Lbss+g
IgW9s2zHXYc8CiO9f2hXZod6iX+aQI1fLbYvxWtWnWARCvdp86zWrpQ+D8q0eaeoiPOVJVDGwmFp
Ao+NUt5VBt07QeHsUYU1Dn5S4P3tLxgNDxab56R9dtv8Uf4M/Nd4O4Aq8ssAb/y38bvIGPvM0le0
R7qH+lELZ/WjeZQaElAOsln7HP2e0pkULIufab3I+XW9AK3MJI+ZGmIgzauZzgrdDV7x8oInpzcz
9Tfg1RIzGiSWT43OjAXa5JVP+I43/fJcqEbqqqFoBmXl572UN75RWXGd3UbhbPpTJjP9LUdwrl9w
66g+M/0IlNn0e/jtpLM2WvW6i/DEY/lX/z3+duyF/yfHtfZk/gYLT+u4frJ/c8djM4vEc1wJNtaF
3cg0SAGlxK1iUXTWzIlIHywrLTKOTc4BpvhzJ58BlZcPxm/lB+1z33YZoY971EaibhYyvuxIOsQP
3lv5shwANyUz/5j9QRh8uK/RrgKDf/KP494+YCbK4rEP6hue1OMbJVKLfo/45+MjSaPpIyI8F8Jx
mOug9PUS/Imlpyqb24fpT5MsAaKMb8ofASStZl0rrv8/pH1Xc+vI0uQvQgS8ee1uOHpSFCXqBUE5
eE84/vpNaO63lwNxhY3diHk4EzpHjXZV1VVZmTw+5btvUZGFEABOybHBd/LPDeLL90a0SrByfRWg
BnvRbsR4BtUG+sRVicXiiBRE3UP+KKATSyXkyi5NSEQJvHHERC5cNQD0ZvpHdsGfFHQghIQfLPyw
H0wgJbraFGvQuFvZd3Bpkcx/ir69jNi3jR5AMJXVCU1zEuMvGngCIHUvAb9y5s8YG6Hbseto9iKl
JOJR1ybik3DSLtLzcPR0kp71lKLRynvPIfxS0+G9jc39INDkSwOGrnOBZ4hAfPgejXEejb4CMK7g
Bzkt3/8+DI8eAKjPGoj+kRUHpFD898FN0jgTQ3jBleEMi2oVHZNjtMuOUBfdeQvFEZx8zW3UgrQO
2D/s/LldHr9QxKAg2bZyV8QFdBu32nRub8vLAp2a3C586t71Tb78+0sf2Cr05YztCkgRSPxP3vAu
uOHV3O+HCh8KqlBE3+CBHSwjXgBhzLVrbsYhP3CN/xpskv4Lebn0FAWDgTIerebAu8AZg8VrpPX5
e1rig1y4ruvjm1PksQnTyxgjsTpoOZ+OuZ+RWYmP9nhZgr+IQM+9rQL0DnU/Zawr4no8CTX0u4z1
iuvYEgUwDgLfVZigc2Q59mtkBg8G/UOjK+fZnOhPvmFi5H4YIDQFUfXvZl2juKm9JPUp0nggSfPC
z7FVQsTnCXjBZZUdg320Egz06NlXz0beSOYdPHJizd9X3ppHmUkC5WAG9A7QWY0B6lBAOIHRk4Gw
EvjaBItYNGQozaTuDeSKdVOAh0pCOi62miA3Q587crd4MQjA8YjPtzRZpxFohcAUinY5OHK8ueNn
gGyAP1d6lcnXEYpmXQHH9uUv5E0KmNYrQlilHkAo+IZClYjXoBGLEEcCc6c6uA3eCSM9bAz2NEAq
8A+ArINNWvYtGzyNgoCujAtb9DVATyFB6fUvqnH21S2vgZMWDWkgnjHzmVfVr5S4CDk3HqQbYMUV
0PM3bbWHttKA/lkAPKPbLsaRH6Bs+aa0ILK72XpLr8aIfnLaRVJUNCmgbcn4Of3eX8Wzn2+QJBAH
G2PD/7Rk0wWSZtwC5KnRLq2hD7QcU3C1uOkSn8Wc3eA9D4SBFH5r+SWUtZlbMr2PI8bdQA1sHH1s
SJ/Ex1ex7Ouq9ZFAFtpnfAGKHiqyYcI+zpTT3xfy1wNuTFGjoUQzAAUBSkOZ3H2vSr16uKLHEtw5
aIcdEc9XPyFBAFNMugZwTJxj1COG4K2RLjODT60BBkd2ETTAAiAi6HmdDJ41SGOAc4Fb1jd6A6Gq
PtqApW9H8h5p+e4lQmItEa0MjGaFvdQ4++/xx3W8v+Hj8DraCdAfZuhjR/6/vcGAzEINy4cCZDbK
N46gskSxUY4AL1+GwODv0X5l4jEcekcgBDv2AsqaNoma4qgOiyq+ekvAo+QBYA39K86AWA05u1O9
Re5/GMATp9Kpbg2GJzMqImChBeXOU1jcnmu+dfXodeabJsER8rYIhyFPC6IJRHLGT1v3nZ+JQXGi
VMXQHTWi0nSN9y/BtbY8U53J7k6rIr9GmhxqVU8MUcgx0mvopGaBp4gd0xt9Hpah9QwbxDJbmak2
TU3JP2NKMrwoEn4C/8PjdDe71ruBx6etuyOOsgmo2BoKeLQnovsF42YPbmTuZ9Zz4rd/jThJrQKE
25VobeuODe2t+hS01F/yzyVNqUoQnrmidTVLt/5Uree5ocdffXeafw09iW3CQfJyrsHQJ25bHIWV
i7Dc6laGLc4t66Q0+5+RdBxkEZTN0rRVPc6FItTjsjtKBPQv7Opq1rYlZrERLcl0ZlZ0/Ozf0/rv
YJPwnc/5vI/4tDvWJt4Xr2j0IoqZkNxNHBR1ZkYTH46GxLAg8YqA1MtkEbUhvGaBGnbHMSgh8LwE
vOksX3tsJ5i73gEP5gJ8oSR8Kq1qndB85ppMq0L/rK2K9DwMMuouymS6CpcIN0EKxgspWBkrweBI
/IXuVs6VgPfXisgYduob3eTY1e6cZK4s9XAF7j5gtNl3d6YqVenaQQfjOFB14TvRqxFTaQnWcnKj
idPbiOddj0Dslsmbil4PqTX3CVPOkF9rMHELfSckKRh3u2NKeDNhLmySs9vUrCLfgT2HBJn6+v+M
huehbKDFSDJGb3w34TIoxKbTjRZGAvx9Vk4EEtvFy4tH6u3s8v4f5vbf0SZmUBJzvFErrz0CZXyG
Iih7OYfniDDddkQyd5rHw/Lr7oCy6H+mNlqru6npQaRxXIjBxrtTQx08pW/GFthEK2GV463OL+VK
MtGxyAxXohDGsqKZ4zSNLyari7zbvz/hWiXFANhxi70UT6lPXFvNiYezpFsBmYsdH1rf/z1fmZ9Y
X6mIWr3wMRgo4g8y5ehLfubJ54xFeugz70aZ2Iju5vfXNsAoKGZZsZOwL6DC3JwN5O+B5mYziRek
PG98uf05mDwNl3ha0Mhp7WxuiyZR2K8tmpgcQCTauh/HAR8yBalliClxtGY6kVdX8wwVZebNjfnQ
Wd2t4cTKcHJzi4IYawgq0YtK0VxNdQJrUtE5t/j3HcC7/98HUFESLazA6nBUEAO0oFgXnGKpshsV
aLsBxN9MZ57uPzHT//nWIfv37xH5Ro3TvuPa40hzAEfSsnfDBMeN3VgL0KCaYLwwm5kFnT6sf23i
xK6oZVoPmYxNTAnuV0kz6+ulXtl4K5kekwlYWN2Pnl4K6lvSzmCRCQGJOd81jvFr4hBawevJAG/d
NJ7WUFZHehVL3SLTtQwWDUHZiaUmaB3WyF+1BC7M1EXSscFCvscCUTxpyJUh7bNN6GzEOd6PX5+D
XMOP4KaOIPff+zCUtyb1dX90pZrFf/mm3bFFuUtMlE/p3AY8NnR3o01uEbiGbppXY7QTjA/J1/E6
xpF+5knnKLu/DcMUwPDPZt+NNb09t7wXZDAFH4VtfIFGB0WPmCuaqf31Vq0EBoycE7G31mlx0DPY
JmnRsWNqgrySvkgnhNoU3VFY/mYVEFSNLHQSsd682efv9vz3pz60YXdfOrl9aGSAmFaEVYEGiLVV
3YZ5BD2CM6f/sVe9G2Zy5XxjSP0wxDA5ASc+A15v6Zst+SjI1b4+Q11uxjRPS1i/dmBy3eSm5Et5
wIC1KbDQ5Ciq4mbHkJKiyvHvJXx8te8mN67xnRcXc+RDuivsCU9vq9S8ObBh2HOf6Ds8K872JVj4
dHDA6WJ77x25IiDL7NPfHzE34SkXUyRD6VK84sihW3ohkMOHTjboG5/fyp8I949rOwWsGVGhKaWP
pUWLkQvFiU+8Fq0b661hIb5poT3YA70xXLFnbtMKpoBuxAPkBoDTtqHC4oIMpyMpHrNf3g6WD91m
G68j3lkz5Sd5W5jGJrBqWuxQgqnXgdUiFAHJP9LfRL6AH571BNhkK/w8Hzt7PEMlU2zVqhb+TmTy
UlwabmBDbMnM2Wan764EcSKQw29AvruCmR4R3Qjmd0fAjw4eekRW7RlGjg2vOhFXpdU9mQKqAavC
1PHQjq0kp7UjuODhWYGR/9KyFNej2kdvndNQbVue0o1CvnmSn29v0SIwx1/ML/R9xeRDbkK1Qn8G
Jz6SNZZqqm8eKr+s+pr11g8jhP+eQGUS8Yh6W5VXHltSmhVD5ZzxJuRWtwYtESSsigOPYf8+b9Jo
GP46BRPjnXdRpw8ShoSOjGUgJg8YRGvWh+bZX6huabfYJkQNC3Dhm5AMoWBJoPvE/QbPN5boO39C
ZwIdFhCJmrE1MxZt+kCTU31IlAAfNlABL7OdQMdLr8+M8jiIAGYT+U8ZkG59EsrekCtRQ08fwxaR
Qo6oJ/3SeL8R3DvJFFlqoT1wN7zPze4nJfJ73f877mSrG08M/bLXxjgCnSIspzud6Jbjz+zvFMzy
HwP633Em+6t2HkiRxvnJNi6KgCcJvBjevLDboFRAwfNFFQne2DbnDh6ddRjjr/9rmhNvXfJI77cy
pjlGKMlZccYHrk4CByplVrSYq0JOC0+/pjvx2JKqwqTVGK8xJUtwsnNmjWcXxsYs9z0i+5aCaNdV
9p0FW058VjGoArHc+a72omN6q90GYFnk5cYYHShFCnZFazaGefiyuTt0E2+dqKXXlxw2pTZTUpKj
gcsl4HOkGfc55R/5WQ4FqClRBrMMmBknp3vgWl4PEMUcl8u39da9kZ4cvj5qyyT02YHRZJ9zT0Nt
PLjTHb8fcnKwdQ6IVq5I+yPj7RPChB0Kwaijo5cbTWOva2s4GWCsgAQJIGUUpp+4cgSXIjPTeDb2
EI4h5RZdnZl5BuuzZK94iywo/f7WTeYsevuZrsTXsxnvwt3KJFARoyvzQp849t3AIuVzB3hKbflr
BSf355r7ECpSM6zgmv86ulfny74SYlJTRG6GOh35/lQPM0HAw+zY/RpObo0fprHkCeO2va63AjnG
PiX2ToVYHDEX1HE49rkv56b60BTejzq5O5qXXPmyxM6hB31xtRTyGlN//fEhwwVkxDTHRra/vc/D
YP5+yMlFkL0mCfQKE43Jkl+0LN6gzgdxoA9gRgskwP4eTnx07+6Hm4Svul71WpZguOawrTzy9m4R
YptmEdIzzUz6hC61Gfv7MKi8H3ISwCpdrudZN25lg9Mfb94EdnSP8vlgk93mfGl2i4DsP+cW9gf6
9NctnMSyrczVTXnFsKeUMKskW+tGtsrqKDk+ibZHgbjEoPamIE8LQFzQzPdEnbmPeBjL3s19Gste
y0qqmhsOVG3eLJnqLhgXyYDgHcoCM3582hk+vafTaFZTClmUxgmztUxdN14fLcNySQvzsNrwjNJs
7ewj+jlX+/jBCP6x0r9itpbr664d7d3aspRlSLYCQ4iZmZZFxrBV2osNMVcD2zjR4jvD7dWXT873
PlifZm/wI28LfRBAvxHIgEhrYu4VL0HrJ5Iix+Q1J8lTsM08KjfmbvHSvEcyg3ra3xfqYbHpfsCJ
sS/iZLiW16Q/gkukWKl7mWoOgBwyajDoJjO7hl72s8fqUfrjftCJSa5bMa3FALNEAmDT7ootaDfH
sMLuzcBJZapaBWWQggzeZod+FKDfDz0xzIEaA++WYr5AQIuA9uAlxCOYyJZXjYDwxYQgDx2WXjZj
RR5Gi/8Aq0bq9F/yL1KRdY0fG91xrTmBlX759vWAsi3VZjhUH1/ZHwTXPwNNNlSFvqsi3oIe8RqQ
RyxdyCw8ykhh7LuZhOFjJ3c31GQbvSILK5Rn8f58DU8tawOoY1IelaBup609Sz3LOyDTKzO7tJuQ
Zxzjdp+cNXOAxxvx6/befcRkQyNDluKsxXxfISPXo1Yq46XVo95TO/yMvPVjZ3c31sS/plyaA0jj
90duG5vxs86SF53wrFsaTDrPPmwe2oK70SauVRiauio8LC90qKAhsVEscNbE5i65BKolnarFXH5b
mRtx4l2DPNfiIcCIEH2Gfix43hztddgAfJnHdvwlyDZAmCK0IC0BwW50ugkX+fOKABh50yRlgMo9
V+uUGTb+tBiclEFYNjGfvkNQ4zxXaC6XWfJmuAupA98BhUIHhKI2aJQBIBPcaMpC0E/9DLGu/NDW
gBgACGOQ2yrTolXFa7h1sT7OqflGpVKoWJZawrG200X4JsJ1rvTv/lNbIhfIQ/6RXit0+4B1iVwH
x3jLr4t2IeBQA2eNjhAaLCvwl1H50Gs2ZBcy1yCBW7BKM72BDbjPGeR4TB/0JO1aY8Nh5rQ/3CEg
gnkeXRQK1G9wG+4yXDcu41Ot5TtYznQDcTWUVG6bOGAQ3AR/A7md53L0AJw9umB3Q04CkchAj1sX
y+jhzz7Q+3ca0CgDBmiRWY3pf4t2IZJrS5RXdO0bRHOU1w7pmkvmoqoPYBrEsJFmk2gt2N5bEBL/
JYS+8w++tLuUKdO20gfysgfATAPVrIHUBPD0e3uqNWgXkUE8izpNPm/H4kr1S7q4LbkDuIRkt75u
IRNYcICoMpxP4SAA3Qmygut1078kH9I7OskuaL1qBCtI9j1Ee58hgnQpF/Gz3XwFW/CcaAdgd4ot
OkyNKzIkwttt4z9Lyy/06QDHCXBYSIxLS4MrVNIogMeKVbWk2h1K1u+5nAXIF4f29bpLv0CY8gYQ
EJQjBVvdQtsLkNLtu2dLDPOhjYXrELpo4zpzZovSlMXRDlkvu7BS2u9fBmiu70MwcF1pEe2j9xIs
ZTwKuZFGgCZKLHBwvRoXDfOC1lPvGHBYZWwhJhGgIehKONI0BMfRJTkIp3K36e2QDUhDoNmJ5BAU
18hnankkbEnOWRlYzK7o41+CB7dYhC+3hAYrNdh2o2Tca9of6oEpn1D0QEvnFpr2MSut3lSewWuU
MzSD6paIZzeSbi8SlDbR9EohTXA9qC8bKJcWXxDRBC5Z+EL1WTrWqIs/Z+FOrZfAq+pWlZAQmA6g
f0UIflLd8aAj6EC8UV+mW9nxPSICA22F7KqwdMslrvBcIqDnDbBNUf2gFiZ45/ytdC4i1hR2OBeB
PspXQTrnf+7WNNhVc6gK+FfcLY2AuJdp5o2CIQ3ZxZk7PFrRXx7rbpxJjDdEWQK2fgn1DxGJsRtr
SIAqV0neQ7R6P/vuWVjfwO0w91KbucfTMLe8igkAbJge8JdfmiWbuGgLtMUwbp8tZCf+iOdinscL
CmmeUd9DBr3Gv41V1QjZTa277hi5g9nY41yRn0SkF1LjTdgPCEqgrAx8BKSK5zBkj58ToybPfwaf
+LISEhq5cMPgoMmjHCr6AZJ0aLpbjY9hZJM64q9lBvVqUtjJmjsKbkejNYdU0dy5evxovfuUidFu
rjw4jxR8CvqKbMDlSWCBFAYf4ZsaADoo86HCmFEgvP4vigQPD9t/l2FivTkJDV5pceuOUAd1ZVPi
iWuNCBkA1q/mpvjKQQc4c9Iezlf7ESAb1QaNH2bxOyelKnlSiSXwVa0lWP5SAloc2nsv2fJmp0BP
PEH3LLI9Ap1je6S+nrlejwLCu9GlMYVwNzo6SaJCijC6gtTV+wH2l9V4sYZs7rEmPgotNEQVAnrT
gZvjJ+GgN3SGP4w4stfOLBhP16COoWMpG7xKVvYkjF4lNNWzt6oZkCuig36/ElbT317Xif33tH/o
2KdW5f5jJpet0GXwLfn4GH4P/DJVlgYR7esHyDKgM0zfA8Yj/ZS6VyK7xfK67Jf+wqCKGbsr49Ir
iNJxJvC8h9DxADIu4A11C4oDJmomrIYN9C+4GBv/HVqsqCpBmHbrAdKlkddTtDacv+fyEI14P5fJ
3UUSQDIqL/kHNiesQtRQoFAMCNBHhttS2Q30ZmeN1aPQ6n7QyS2tBS6vr3E+Yql0u9l73wXqVW7G
0FMC0uwD6C2NlhTHeANiCiSWRycBgHW+KPdQzuxQRtuX+/YpkEDw5HQnA0vmxCgN8JBCZ9W2/MrX
1Ytv+y735sF5m3gsIZjnTDB9ujenJS/iq/oE3Lt8zGEk9/7R38FVavYzmpXW4j5b+d8qRN1A3rQu
nWbJO0/1VvRIf0GvBSAagxnCe+JfFggpsIN8BF/KjE3/Htq1JdnBBm/bJRK1minYwiI4SGjghFay
GVPO9KzKTFcY7ma3aOwI96Cc7J2Mx1lBzShlq9wNTtEAWB349IlxzuGPTc3tz/1Oc8ua+k8lgiG8
uAab33tI1FRfBaLfYIXCG/4eWvMVBrru7wo33jgjrChBoMeTIIaOEEPMwDvqu/jigdOFIx3asXBJ
QPgMQe5nUOaW+K2lOdiyfV0FnwGMyoA5FiR+7zWz/glwirnD8PBmSxovogMGaO8pPqMt0toPORzA
6iM+qfa7bwLv66CGx0xtLewhwQQMk8LKuX6xh6934EGAaAcIF3mCiUmRb17MDQaqHxqKWfkmArzo
aoqWCCDCXOHwYernfqyJxQjAwNRIEWoYy9BBW+uiB85Nowk5i4R3EhuE3m75/4L4uR9zcrOBoNL6
PhyrOxRvQJODM4wYomCSvdg9RYsWzI3nz5ZRHr7c78edXO5rJEmFJ2CubyCtuDkq7OBYJmLw/c/B
jCn+gb5OTfH9YBOfm3F1Knqy2h6vDIVPgEnQIzqimYBvGmhjdvh/xMej0weZG/6nBUYBetrVS4Cl
8G10nVLloG3GdiqwDbMP7mBsxDNHPQauNoQO4AOzvVcPhZaBBG8otSQo+43YRJ02sPY65VbeXOrj
kXW8m9NPI/adV614rkJT+8/BfI/YNqWpPSJmxuiNO8561kdZuvvRJiFyyw1CZYTAaLWALyQsfUYL
U0pbx7cliJDAkK1AyDO6UsiVbwc8gNAd6KibGhWqmc18mLi7/5RJPq3rOS2JR5AF+p8vPomx+hJQ
JGCangubHgXo9yONW3C3xH03XJVsLCiPh0QENAqBIgMcwyc/WXdLgPUd4xjf0pgGKBjYDdlY5pxx
vuOE/ji98viZd5/h5Q0XDQOuChYTmOKUIsdVsgtiU3t2rLlTNTF3GXfju3Q0B8ER1Jh4kVfLdgS9
AfsE0MlSO/5/zm1i8vQSvOvRaPLArm7GJmqB421SrdTSZ9uzHpZuDcDxkcgHmRRC8H8vZOb16pVX
lBaILuBwrM5EQ+oiwpuf87GxAWtNvMoZQOq4Q8CZAeVSzYc1Dw/V3UdMdlMXm0yNC3xE4N6sHE0d
CfOYcnjhLdmCZpo9Z/zGfr9HB+huyMmmVh5QGmhLGzs7gJJ1Cpdf+BfZ5pz0paPxRUBj7Il7RWJo
3b5C+AB7oaDYrxgEzbZWYvXvqSleahWKD6R1b66+SFFzMv1leED67vaRf6Prqre8vYyMUuKi/zhz
lYS2talWlmaQ/rbhKlePHS6xuNuGT59QuoYcUH6RfFuP3PYVcnK3j9urvNAAAK0tCDI00OxI0bgL
LXIrOoY1aTbdeni+7hLVHFsWjY8S6jlgp75UIhFeRfxdsGvj6cY7UWvj1+jgEfluc8LhkfvKf6cH
H/3cl453BUju5EslBAeJHSGw5ikH3DBkYUHXeCPXVY89QaR0lAC0/I6qsb9a+5C/B3yTQQsJdEJ0
5PZfqN/4RqgjoD7zIQt2c4qddmcgQ2XYcgmqJbOGYiTeHYHJfSTHuD3UB2TBlt1XC8G0fYTw7Llc
1MjRnJE1HGqo5FHAbjcRoFopkyz5wq+1996NdsjlJZ/NpsX9A+2lCVpJYdW9+cvhFC6rbf1cg15m
4Z20l7KHdgapv5QXaLKJX8VTuf6JGW8QC3AqnXi62QzHLmZDzJJmqXdmKr5K8bakiOVXtUERWPFm
twEnq9pub5AYVWl9A+s2K8tVkuFz8EcRdOih4ymsKtxRBCR4epcAAeHADOT6pdXc7BjSsIEDMvxU
WiqiqSgu31ODo8Xt1HVbKJMgp8ifEg/UDgDQlk5tInmfmW2IfRw6JkB66Qb8mPeWxo7xBGUF4Ku/
Gx10o6w7pRf15hQ5yS/xIR9xb+pXvq/X9bMOmqaMDG8gGAKzvy4T8HDgbn3E2N/3cAl69XKTOspK
Ah6vXNxW/UpiEVx3gaYcABOZYNV4/4MuHxcEoBpw0aPVy3gPFxxtSYbkTPTZu/mbssRpEb9ik1+3
n9kOl6IPzFtIQNzSgFzrFa8MFVk1dH+sm3W8ABhjKX9X6DKSlvUa6M5D9wYRCbw1EPiP2c5aBSMZ
LQur8o6ybhY8C4G086Fuu4w+QDfKPwNr85VtkRavACTzWdqD/IMoL3hKUPxDChmVV9w47aPeJBIz
okPAPXM4wt8jKXtL8CPcCj6z05CWp+bbewNvk6MAx40nI2flZoTkJA9kIPJbprfw7CXn4jkQrQM7
cCvUlOslpNwWAXJUOrwNZmeDh2VTrU54cmGdzeq1wVtCheXot5UFKZE9JLUBWu0tFb8BEQEU81og
/NBWvOgAXc5GSeZ8k+1U+zuzE7zbUhRtjR3nembg5iftQ+MW6QYcVo6P1LC0bLdomIahNlXAcGVb
BFIOne9nzfKRym2J72CKVzevqGRVrkrLRbmRdcrjNWAQcBKM/AeQqWU4iMvOzE/GR/A5OB0NRGJs
wXeNCyZTQCedGwtrqDeSkVYcdopoS+SuV5BsX4Ub7mkwUwemsWINAscA977ehJvWhQ7uxn5rX4fv
5gSTIqyE1W0FfA5iEW4XrVXTPzW0tapVjkcqGxsgJFKb5UmmyLnZ6hER5jZ7at44YYTJdW+QN0Yu
DNkAjYIVeQ/9TLN36vX1yQfz7Fe85Ej2mRwllKLri2LFi9z2mOiWa2mpl+QWmqIOZVXWroxt5Gpb
/lt5lW3AHp36ffwMfoHRAZqovzO3WiH3tS5eISPxigPBFMJtZRv1ACC0zMasXBE+0nACN9wUx9HW
viqW4kSW7nqf0gFsCe3S2+mrAG1eXsT0HZrbQmZ4uGWZe4UniTelCkUKLHJDB/tqhZtk/DX901jg
FZ84rLmyFAISFERdwEZ/+AxH69JR1B4W+fgVQAKDDgQwhwLbmmzfGzNycbcExNyh3ZN1xQRXXdff
iLExt3EzVayq6HpuhGJgV4N8Ge4rP1VuTYUlGsoZFCheArdDa9wr2DTG1QAa1jW2yivOEmh+2ZUl
WC5lKw5mtvL2aCk2MxZYIRW3B9SlXmVcuN7RTBSo1/qTx9K1QdtF/QpCayRRDSs6Zwyc1CTbZU8w
Uy/yWXqPnjhys7w1alOqfWNjwHoleFxwN+IdwUZBuBf8Uzwqo4uEUqm0UXdQ+w3fos6KrnT8D2GY
4nqxqUSWBIuh0c6AXIojYTuQQpAgycFQMtECaOkgAbIvNzB2AljEYYc2kVsvxEPE4eYm46pWUGxB
zhPSNVZxrg/FEWZXXvBmata29ALGzCV2Z5faJYwUhKrSsRnpG7IP0M8jHTQfuJX0VOWkQQDxiUw8
9kdcxBvJSgpS71Gwe9GQv8jtBGdaP6EhJ9rp+9tHZYmbfgeSEmSVOcffqBCZshsndyIgksfnlmhq
yxLKEFaNpDQPIxGhjFdTD72DKLqg+pN9xxRPjvhZPCcvt41m6i5gvABTY5agbMGQOsuc+gO99e/h
OtgirmMfqIGSBCfNsOD9VIXB88pfmYW884uxQf2oAQW3QOBjz/0xeoUyRfE0bASPxIdCZHDEUUrF
b+DWndhRAhOMz7VZuMkn+PBUVCdBquWO0sEhqRBAXLgt3MB434IVCHpk2yAAGXP0PQ9pShIXPu7g
wXaiArcYLYUHDyE5KB5tPNxf8DQu6kMFTg9EUQFVPhB15BeYL6RcmMAyC4GCv0AKCSxZL+lCWAFq
lRwRqqC9HVfVzCxlpKw5QNjr5kgvmdW/xLbnCksFICUQw9D3qjQlpD/xrt/mqJER/wuNPXb6XH4p
73AumtWcbixfaMvqUwZyO974F8hjRW507N3ehTleZVYydj4jaeyDd4WFdHgFwHxTOb4bfV8DWlVE
XUlg2Ry/Ak0ke2UpmhAQABRxwSEvR0vwgYH2ADxkBFIfa38V2gFr1si6UflJfJKPygab7OLT0fH3
lQVEeVcg9WNYWml6OXy5oJqVxJTW7nJbMVwfdzNZ1TcT4ai+v1r+C+e0r9xT0hIP6bkAiqXQSqFC
AxcTuEj/bQMwXXpM3YgblDxP+K1vynY8vbJZr71z81W+1YfycpI3EDX5kKyx5So+3SxEDqgpZ+5w
wo/B/3gKcXF024OeBwHbfL3u3exnnTs8IRBOLIRlYUFbiCmA6wcWKp/BU7gYYcIxYPvvCq6PgVhc
Q8NHYEXv6tnf5wu8ShAiKisZZ2zE7fXu2A6F+Bv2LgO0OLJ2wWZnAGvGmk2PNws6pWHjUNDUXmNn
LOYII99PukGA0rpegqPTozVzvNr9qrA6u9g1DsJXMgKKBOcI67z8QtqQwLV6C5CFnpE5pc1BhSM5
1mv9S0HnbEh2H8k5gXH7uMEbaxvAJsF3tkFweCPrHP3F4kl7VRehU/YmGhNWo4mXcU/G5ld5EaCc
Vp66y3DiL3h3PMUOyO6ZAl+r263b7PG2cFR2RVK1J8jIHq5XZ48Qh9zA0Y3HNn73UlqCPuZQ2gfw
TZk70F4h6aJSTC8eYzr521vA8xXbiB2qi4m1WMZ7pFYRF5jQLyE1LkG3bp/kwpLe/X3zxUPmeQt9
r4KgRs298Gvsn79sV+MhxwuhPHiL1PQP2Lh9al6PeBd9IOvcmDm6UDG7BRb+JwqhAi5mjyxdfcDC
Idz7ShGvkmAL07u6jvCpEo37NvoRAVKA9+cv0ko+tbv+2D9VZ2gWGfA/no3w4hh8VqsOtaBsp+FM
j6k2zz75bKBIBS9RVKcfLTVMaN6Y2e7mQgDQXgPvm8ErvNcIMX1w06MrVbcy8hU/J9vSDs3Q2VVm
eLzRQ2J5DADFiNaQtiAVYNtOvPYX8IhHEDM939xygzZG+MHewkNqMCGzzK/xvjr2K1xdtLpptrbA
7sT7EtXxiLe8khhoo0DOzg1Cm/NsZTlcJGYraGtQOcJtQnjzireqXX7Q0ZqV0uTcflbbHKoHBdZM
ey8XYwHwxjSruwhMetGc2wopsp5hUwWMuxyDwjFgUym+DEyBDFfiKdqm9jtw3UjYkwI4xBrjYURS
XT5SeGVVZ/HFd/hLY4f7cvEGNs3RrZwQaj9hQyG0uPQd2EufM8NTwfAScjgrPulveGIOgEdsxO9h
AXMBU6AuXsEaTN7rZ6aaY6UyRmF2LC7AVJ3Vr3Trb/GLU43CE+Ps4a4tNB18c4BaNJtoB094ytFn
ItLUQSiKJOAY04AviwFIIaNU8w7fFLKWAXDw4m3ydwURMqLTbbrhcbp7tHhCWoAmgGvAlK26Me51
ri9Ix4DVEe4fSQswI1oi6tPjZ25xNNa+iYiBtBEBVrJcC0vBurnbgL7fkAg0sNj5Ycxe4QmEW2vA
QYcIz68wD5Cytj5aRCRIeKI9ZsC4cE2I2SNk+eDu0HAKKYslLA5ypCqMErojkSZWxqWlsdPZmQWq
7TFzghKuR/Ca/vkQJE//F2dn1qw8k2znv3LiXFthJgk4YfuiVJpHxMwNwShmARII+PV+6m2Ho/tz
R3eE47vY3fvdIKmUlZW5cuVKG3cEQEjnvbgOsHUcgYp7jkThz2F/yvQnlovhGsla9S+czYMkQQJv
0BKmuLtnDFRtdAxbbWKCl69J7LX4cp6oDzY5UvB4YQtc7pGtSXihgXC3XO3AOE0u3M1UV+5nQtYL
fPXiFjVzw6Qic0PzuKwSTlQe8MTt59YaJWVThTsn2hsQ0E0eg5fTZYEYGS9/wcFuT0nXTxLQgo4s
9H6ZaI4r5+eHsO1jfXCOfA40IHqTR9I0imMnCGQNuzM6YPgeBbz8vDVLqja+eRgds6c6VF1e+Jzm
ffPlMFuJ18AYOVpm1rWDnktKs9z//a8RaaLC4atWSNIVm7SWhWlyW6okcWCZHhyx4A1mhf3wNU7N
yYTXIgWDHsY8CrYcQrycEyUoNxQOe0mWohD/V1bHLYtzurFa9/nw2SoH+pSfPvpoLM0fUxgjICaW
0Yc7BG5G3hkcshsviY6vA0APoQr60BsJo4GU8CcKQv9Nmb4KosQq/rEnBZ+eI9VLyzmMzRN6/nnN
GiZZ0bn2M43ZUSVz2YXYdL2Um2+yOWFqywEGicutvJIE/QrP70DEnUeo1KlSm9mb1XKZIFeNKwSR
x81wSDkqsDhIwy9xFB2Rjzpcvh6zpKNvdHW/EeNL1fLy6krrbbfpZFN7hJM8OCU/Tl5mBybP4Su6
7ujDI7DCGJlJOF7K0uq7areoblmNy+kxFTuOacxSGS1cXS1iZBhMI/7VZnOC8ml4LSyMAuBlqmo6
JZylPg+gTQjyOKtri5GnUmUyOpnKR9IyucLhkuXn3ps4EjM9cFKCj1CUUVZ9IFg6YcVECiCZHXNd
Ddn8WADtybIObz+24we74r3RSM0lRD87RupGlcG8ZDH6euB5jg6IXbFtHlExUA7/bakrvCOYNhIp
aHrTjnbXg/rr9AFFx8A2ojW6uR+WHbYIfYDHpCt/8x7dGwghBgx7FAVocdNsIOEsLmNAY25p0zTH
BuxMGlf4s7uD9IYDz9CIUcViV5L0clEmS9KdyFRwaidLW62RYqTQh0xmybWfNCPS5cK9I+Ihxkza
o3rZ9hRbR7X5Y3X+0X6JW9T3Xq7KChFCccgBJ4bLcEoV/kElPkvm5PAUSyTHBFOvBuzfyZ0tHamr
cb5tzlsGDkr1/piak6mtfrAb6ZPESFVmwWxUz+x9fWarbRBMVOI/qVpqVQtQm4ryO7zaPhWBvz3J
c9XklnlVMY1T2FCPvcOA0AxFXxxTzf0cdozmlEe7wWuF/eJ/BgYvT/Vfsyum1IKFBllhykNmFHdk
Lz5YTAJIGuI9aJofU9mEijzZVhifwSWYT4it89Pppc9pF5NTO6DJMhNgs3c0ftNh77TAnFmYIVuf
ZcspXiwh28Bu5ayhEpY93JokuVj3/4QIbba2srWf/QQcb7CohovYonppojPsR6oRgeY+k3JhjvwI
wNKYtQZLz+2DdSbcYkFy2VXvbRlfnBPsmmWMAiVPDdJuMoOZP+Cv8ZfqyKy4BT298ca6877U06U6
yrhE84/l5RhSQ4wpULIUYW62AmUebd5Cgwd9yTwtw88k59aQr+T7V08McHocdvnGJ6bUOnLhOnyF
ROw+Jsh6IaCYMQn2JH/rXi3eU83sUQOY9lniJXXQFaNWzRV3b36ii4+VUWfrcrfP3W2X24zsMsnP
2JPsL0Uo5KywUEDmg9CsWdkbpo15rjUMo+I/jlGp9hReONDAHZTrhH7DmB2+lwmLdHcQqYP41OZx
3Uy1UU5HVm6jf+As8bMHXlc/hU7IYqIJcOK9ncbKiA7s21IavG99UOJSH3BdlqOz08de8RpWbisj
XVqn6Oaoxf9R1AQp4CEf8kFrGEtFVxS7j+7QsUbL0EmMi/DIXfN/TLXATav07iw2ow5xTLh0tvDP
74h2rLQiWnxDIcfvP4b58lYvjPzzf0xd/azEph1rJOxL+QmuTjdbhk+XbB6YD0FSzPdnfWLUv2U5
1efnKStsj2lq9n6DB6+3tkt54a477tGmYIsJBqvpZ/Ckr/TMo3/tHvd7d5ZdgelEevqlVheTUtj3
7Eo8TA81nj16YwBnWQdXeZVPZIDgTZr8ZdPrqM5bxFyj8xQR1CC3P8Q1Qcc17J+lLVio/Zs/Q2ns
5Smn0/Qqu71BSgkkBEhVMesnKxapNrWR8aT7cH4AfvSKUHMUp2zfd2Cpwr9Q4Gpb+GhO4Ze+wSOA
VMm4YFGmHcz4bb1my+FtdZ9g20WI97cwRCCj39KsysBIdcsYcrZk/KrHPyORYDeSCp9QRY31VTZw
w8AgXWrVHfshX3bMnYLJWV/1ToGF/abTmDErHN+PMJKKCHdgeFq2iVsCSmk7d8dNc0Ok7GgTY0Rd
BO0DjGPTduCwBD1Ll8M79qVNVHfGMuNNE4eb837J86puDUDGYq15ryFDT+VpdbzY39n1KRttejLb
8ctWvQi6VflfG/m45LnADL3jH7d+ldZDopW4fZtzQ94hfALK4KCsS1DaHxNvoTvouL6tr1QMjMO4
y2E8KfDBPZ6twkOUsut85RweVdhdqIgAOZho6TFPSpJpKuaGuDj7lm3wTzcx9n9sjK4FjG8V28q8
DvEitgoYf87RwWX6msO4S7YXYgngAE0bSNJdxo8Uh8lqnEdt/NO2kvqGIejmI/mMLzDue8HXS/8Q
VDZwe+27TxBqV2Kksdc+/nd2Hp3T28Vr/ezfkc+Tk/uAAdCc4N0yWmG7V6dsk/fBmcDp/7HKUdtv
2G3/PVkWYu4VCCwPAE+JTfzbUIt7qToFzvM6fPYknONtn5e2fdHVf8TKf2kNBGUEitb5cFt+E7AU
iGuryaePivm4cpgBEmwB2SaKDViZhwF9OOHD+1Lh5gjn6c8Nod6P21CxxwGze8Nzesmmb7DhnJNd
uS2vOWj6DTDuc6J57fTm3PxGwKw4q56x3chqiHb2XfPMXz9vjN0m1lau4y5CdRxOD+6RHZQ8vIdd
JLeddXeXvPDd0b86qfWARcFweJAke9CF8tVzJvsLkQkrTizrLoWR9JD+66bt+d9SL8aTRk3Kan7n
aucMjwBvt09AaPK6NPH2CJGewyIsQ3jP9imKW8M2RvNFGveR1h7DMqhfwAMF5d60ABdzMT3fxS0+
p+2eWXo36+m3QiPo2Y/tgZZm3yAn8X/WzSqG8KgK2l2e0JMghmTAqrt8cB7fS9PAxPEbo6tdme9d
nsQ/sz2oiTeuXjfKqWFYTWuO0ssNVqwTav7Dfkd4WfslO6T2b1Q6VDwGzVyoyzkNtjkVSoRqiMRo
c3ZK/u6V3vgFbKHgg9kV9td9uf3R4MB7OEUmIU5fHEgTvNeoAYmcmc7yEB0+jhbCOBeomENUs/t+
BcMj+zhnlLW+FE3dabH5prgZ82FX0TuqslXTwQ2G4xxYt7X4pG5PlMA6d7M7gOfGAfZri9L1XzbT
jlvcq24yiMxcjr/Oc09kDPe9C9v0QVRwFVs49SmVGvO7Pjn+01LH8XxPFGdO8njmH0nVu94PEr3/
TZAhQqripNi5lAZyOixULNEPP2lFtQlwW/7sysOQW2FlwrskOnnuP5bihhwiuvYg53+sVnh3ALKI
qj24FE4eKYnkC+/2Yp05Gru0r5Nb8ToP8TFlALlEKS5GG5urmSiy4C9vnOmfMfXrkH5aFU6SYi1O
i8v4YnCW98hVgdDsr7mtYsY9OnVPjFNVy+qkfeLnWPcuzlVij4thuvTOYyC9GvomxpGC3fjkNRYF
DJ5tqFkbizArPgRnmTO0nnJbn8D2KNl1Ll1Odol7R4kI1gD620Top6jlnnRxcQ8xHuDiVhnOU+41
v2ef7QlgoOnicKg/AzPoa6VGMT1kL09zkKDgzC+JrVqyFeTmJeNFcva3krd1cpm8RZ3EfyX65Mub
qs17COx+fZutlkA2ZKbvn4DhftfvcAS/BPO/v+ZxAqMS9CM8REdak9wKKn3Qco8UqKeXMVrZ3zeN
BUfJSja4rEpxCrR/cLp4aRVHsrcDuLIMc0Mcpm3d/LZBXHG2H1OEk+fhkrv9WJW5V9AV3g15kfjF
HX9FF2bv9MG3rOj8gaaYY/xjMt65AcvDn2vRV/ZstFVItnqLHuE62J6vQ/s4WcgLoU94HF4G8O0i
XfbdnMLZI6DQZN8cw9ICzaaCUrtssPED71jbTc4JRO7dl9305xfzPDXip00ZbVt7BK6y4HBv8Mpx
5O6jSVS/HB5qshi/Zy3Hh5DLckazsTlrRk2SeJQcEpU63cym11gEcWuDoDg41MErLUUvKuwe0aKB
1MoaU4v76dE2gkZwREvEfGxLsq8xp6DfgtvcwF10XCTcXQjDqeEegotFdBRfMqJiC5Ia1rzAnw+f
k8eIThc69IyYkJwQm3kPkCn9edfJTeNHNjMw1s8BDrokLO0xDNU6tP3O7MU88ckHlWvzWcvunVnX
wnh4my+ON2Uua/CeGtDRnPYfgmZLPp2+z4Qmjk0CscnH6vv3VQOxiFHfB6AhDqHGSQZ9HjTd95Qj
oU0siWECY2x/4+6Eg0Hefc4XWymtM6RGGNMiucrH0er6h7icnSYVoUfBIhM8kp20OKva6N3PaEZ/
xvhQ0Y87ckqWGR2CB/DhiuLaohGQy4A6ACaHL+/6FuXXpj9zdvYekqmycJy75mlyiD8WRogvKTxa
ny9+Z3o3zO7cyJreb6iFp6gR9KbHWbG9pveV9rTxc4hCVO41eqB2HXWJa3pC4xAHBBvTakAm4Z+J
/77YMSWUyBh1CCEPvm6+LRJT574+Eiwvk29f5GHbIVAKaUvSufISB6TC9c8EL2VmPzAE4i+d4eni
Hf+AfSu8VYvAkQHzpOkqhb6bl3HL7bhPJLXNMrxPLvHJ7RBsMH2c1/IcX+0V1MGospD7ISbuoOVr
G/aR+KQrrwdJfrxRmjlf3sd1TulJrQpImJJma1skQ2TVRHq8nI6tDWgrunq92S2urvI86iTaAtnt
J5EZ4qfTjzkfHwY6y/gxO6QpBpIlR5uWo9ly0ya9A4E4OhcRt4nJHpvc+xElF/OOjZC1pEXXauAa
nk4bNwyWp/x507ozCZGYI0fWiQFUokdOzDk+X86eE7On6EfMBxGHyc29TaHU0/9YRbzqUY3qBQd9
vYFsf4OK4r9OfCeZHrnEvCSuweFc4uPo20Hd2WEViiLRyY3B/bGtP81eei9u6yLHlJbM5LF/tH9d
7OJi5wfZp4IfXk7+DwSNcjXUvUrS4nIaZsUgD54p3B/c3RNLoL6vU2FsuydiGP8IxDpuLiUVM6B2
6oJRtT5bbYS6zo4e13fRjNF5Dg9uYesMGqG5Ae2ufsSYM8k6tOTDa8waKO004IL+oJgvh4AcFlfu
YiTjy4cQqpClopZrXwKQ66wLclib/ZgBULeESVwJQiGkwi26yUpTix/0zOX+R9Dnx/uqZxko4P4z
ao1vQPIVPaO0KFRW13l5r1QBDC08SniOruPKVX2/hMiytcbE4GgWshj2Jwe3BStrr9GVCpWiEIcs
3y6T1uZ3ME80JXFeUtk4i+KQVlQIAJ5v9okMd5qPz5gGYvsn+zXuBpe2aN8A65S20kMyHKwjsq5d
rvgWfqNbJU2vHTBxNlMXdbmH0wJhwl2jQHYEaNfWOngaKZKj2D0gIlYHIZI3Z/om+4V0TS/pEHTv
NvgsR//cobADfnrBRx+t6x/c8WO9EM68gi8QVlyJJV9eDgCeIok/0CaNl3enfz1l4a+70/CIcg6Y
dVOTDV4qCD1wofMAh8vFe9t1Gz3ZyM1nepJvEOG+XUf3uYL+yMnDrp8y6DI7UtEIYCPBPbglijDI
PUOYot4wbwfUSg2A5bfdchRAe7EpjTETkLMYP05dsD+DD9OdEdcN25Kq/DukZE2DAiDHi7KOPjUm
ekBpWBQpniP7xg0q0kS9Fyba4TWVsjY6PzfC96vTXJOOgnDchh+aJLqD5+S+Ontw1HrA7h02sCLH
c/7YJUb6dox1z76meVrBEb5D2D/Euv+bvOP34uC2fVxFQRUnub7M3+BFq3/TbsYcIzWg3lqPc1gb
S8nEH7fJ1kcOOuwFdXg5Kie80SBvQ0BgpEfDYTsuGSs1NMK+KjQDcyoyQG949Zh6MXpb7UHu4QrA
ckDH5WXS2Xz8u/t2z61AiztQh09K26wZkxo4DbCPnO6oivk0GHYj5HQCOHOI05Sp9ZQTXpyTyrzF
NYhrizk15g04+zI+Q8AJnw5aRzE+1C7fOHzD7Ux7NjOpmuaZ3MJgDktkuD9YdOZ5RH48vHy8Y2X+
AKeJkT/z2tWoNAzPSQuUM/2Q9DtsYrkEgEwbkr5PvyX1s4xDUFuHM/BLFNCK4WsNMMXmS1YL0hgo
B8xUiW9Zw27MrqPPCrmBBwG8v+04j0mgq/stk75hEpXhfAE94FJPmLDg9cgU2zalMht6Tdr3oIZR
Z6K55WKqBNEqh1zzmDDpTp7gYT0JTR7T47QTAWjhvWG6J4roEsH2CLT07rQfUDLFM2JbK8TEq3bt
Md8xgF5rau7kmNTra2Ks64YoCdNMTgkSOjoAzhJMxkKQpy/BIooWE2Eadpky8W9JfZCBLWxb6rIT
7Lg//CK/fnO+bjdlgFAd1O5pUdEQcvb6X/MafizDJoEkYeJsumQ8Oq6S8sqYZ9oXPKniTKzbJFUU
1CDDuVVuNneHYIWYnnclIr9MdYAI+m3tzvriFgQjxZCwy/r6JzLRDt1dfHvQTz/oHcjtW8ICgk6X
28WQx7o5lVMCtN9w0QpyaSCDTSZ64aws0rnu3yfdyJA9r5H24z69caqf6pw0psSwvwx/ZRbyNzbU
DMUnQcPH5CEYoiwv7LmvLLc55xBhEqRRtw7IK2yMM2NizoOKkN9KVG7zJQ7kVAAXeY3a+9uVz17i
Ytv1TzF75u3njlGzv28uR2y6dOesll3tTm5MqZsJTyYB05sj+7K7kUCbbKGX1MiD2mdxzz4TvSuX
0Cee8gzETG2tSZmXk+9uGSH7mbGP3fhZmjoTcwCJMQYiEMbsuMzsJItaTr+EAKoGR48RX/6O0Dhc
qR2FKWF23zBPv7N+1OX8YHgkeZb/SDS/i4jVz/mZ8y8pcA9U9S50vw3WcRo3XN1sTg4g5r7uf/bE
GfaNHK6zfg0xc1iN91oYVKUMC0qVyqbB+A6MwmmTalO7IDpAGrJyLk4RHNenCPkAAYvjivLZaZSv
HlwQyG72SWsKEm+rdTJbX2JO2qlSUmX96HRHxOZE5cOr3bYaNggKnDz2WE4riGq6VexAasNRE1w1
+k7PST4jwC1Ihcnfwhtqj9Q7C59UpcOm9D6JDlowL6Y0wnrvcduqYjAi8vpifcODaA45C5C+2R29
3IZ7o3e3QmIdEJlhVUon9eRS5LlhnfyqA2yssk5jXSac1iwtcTMmQZhI5dUx+ipq7IDJEAW2w+Ye
f2kk9YbA/EWS2dy9o4YSTweEh4MSHYfPHREXGKtZewq3okTx3KF40DOrmS7BuT1g9uzmk1cRABPp
LskluVLhnairSJYKFlcpgUvpW6uBDGu35T7sS6YNirA54AToR3yA2LUvr9Q+aE41K3jZHecOlHmw
4Bp7hVfbKGVehil8kPRjfe0LZSvyqTF4Nd5HlxUFoYvzcHPOPwBD0neoPJyK4EZQ3LmiSnTuL4pH
L5ckNeLlE+s/qKPwdsm27hSTSpfhMjAiP5IT1XxMaYaXWx023yX8Dbuh7il8+ZyTzCreV23BPqev
1+3QYtAe/hItpEZADovIqeSj8LWYRcXd5MNn1Al+1nnUkC+IkEHffyuwDEjyzJMd3BKmwcu9BrBp
fHJV6+7ks/eYcWNAeanKYl7UXtgZROe1rFQFJOu4+8nsLBEIiibP8ObRm+MeV1AaR43Fed2e12Rk
Drofb6KapIsbAkC3u367CBq0OQHOGMOGh3KGVzWEkUKlGx/BzM8EPB//6PStNzMEVEdYNzUwWS1t
1uIwII0hsTTEBg9Qix1SvQiI5IRdG+IXr+9roMP+NVWliK7/CBmfCuXArtccUdnDNqassYQS4h9X
P3pYlWuOEO04cCI610J26D2xrjxfThEqx2EzX1kl8nBLKEwnz3F/XpJ0f5JTmK+uk0+TxsZrAMN/
RPvRVLspYMm/WKvOrPcEy2EuuOjQqnUlzT5747sTM/cYdeV3fLIK6nq+DHG0VHr06Gu/6E2vwVZb
8hPpPfnh6AL3oUSxf2x77hP6cgXkBGn6TRFhC2z0Mg9YhtIkrmFBpcOtvrr5e8zCl8rq1ClbT2pK
dA7ZQNSIu2BB5+EDApzbs0tv3EJY3r5U9iO9WRyAWQd0TIkv0RTXcMFFoxI84ctjMHFs3PXUnVJ2
hR2HwATKGFQ1ktxMu1mH6H/8IdtkOi1joMW8mH04/6ldJr3skNOuerJMgPTKKjwQnuzsGU1CN8Qj
8Y8gKdQhASlanLTAXu+oHlVENYoyw0FL2U4hvx1kJ3pUs/S0u9VHEMiHnYDaEIE+UASSvtFdtpw8
hnwnm1GZ1GJrOIPXUJ3yvcGETlaXp2Lf3cO7B0Ml0OCTHgYvBCU4wXp2b0rjXSmJpgFUOV3lE7qO
YQFGEwDV0kjObfPnq4LKc6fNS5ddXIhrkE9rxNIHD+CbegpBvd/GRZ0sZojiiJhra1QCf6w9EL4w
i0QZIgL4o+a4iqvVISvCl00NtePAGCeAuPu9KUQ76+mivoW7LWjaUB12lBESil5M+7kQO7fX193V
oYS+Un9zWrSmP44v9xGcdrfoA99s8TMYUKC8U21/pW7eF+p8Cwh4aKp9j2/Wb3IsZeExIjhSAHwn
5Jk9svjjiMHq2kIfqDD2mT287gG0uQkMwf5loIVV2ze37ShPdTev037amFbsuJLYHhdVof2bpxzL
pdezm9HJ5Tut+1cNz3tO8vmLKRjBZVEOgZo9UBNVtztYt4giETJjTf6OyXchpTjoF0EV5xydWU1F
4QUNPjNYuG0LYABE5O38Svvac5uEwfeg1qIjBTU6m4lJYGM07CZEsi68S7sB85UEkYIa6vVxMeo6
OIZ9/TKPaempcg5hDVOrRKDqenfxe1IPKNInpL5VfcCyoRg4Jw+PI4pfcKd/4bfdf8Wkhbfbc7xs
yGrTvqN6AdVEns9Y86h44Fj9ZUzh3B6XVMl+5upo91NAW1HtydyoRDeu4ro2Mnp+xJi8wPp6LbBV
rwzbuApORCpzU2LYfqp78OFD8E9MtGXzaqjIWB2MFhHjU9T1KBy+At17AVhxQnaQbTHGP3hPa0jT
5MEN8YCvEndHT/tNrwFpGXRitJBrEMym3aYW16SKvKTGB4x8Y5WuUONdbOk0+AZaWwwBWwG/7zQR
0HVFqgV53BznCUc7qGprfbVJPqILeK3OQaJF5GO8YX3S9bXB2wShlDXdVYpPragABzGseeJzMq7o
ejuDD1NU/GGn2ICJYc2P8hLFTWeujlKvO/ptbzM6CFDQfoZfjqNOrKcnvOOUeKeTC31UQoJcXPHP
F6deL81WfDG/wqQiZNicSkdoIhcrnt6tUGFVl4GC51rSVQGynrbQlQZ8JStcsfDD1pqg5jZ4+kXa
9ZGw5k4V1eT+oNCctcnTsjfkLja3bM5zgqE2LtkYYdyiYo7PHQILG/tIiRKrRpwAGkqXEOq41j2y
Kw/X1EyJxhyyLN7zbXBNKPpRCroOgbzjMq2iY8K/rpFJAqAlIGN8XfIeK6WdwgNKuk/44lPMNutH
REflrGLDtNRRTFiM3foKKlRRl+xt4KvArcFZkL2+vK/Xwbj74XZFMA7qfRK0INBhgU62LBK4HTQv
OR23P+n0xGWA0d2j2u1ZTUKQM2UxzeM8ICRHJZ2WG4eD0izO5nBVhk3CIeyaAORl3UYTztB+asQN
Rt3YmocX99WTlOu21x6Bx1OBwnfg2clVE0LNR3AFekVq5RT10EWnODEkiMz09M+ZJUv/m72xYxIz
WEyzJwPJCeNcyByJ7hlWL0YtrIcSRf8uiuC2uQa/OUZhYNaF/eiN+HXz44B3ryD8/Oi1JgqpdszT
PCZLS7Mr+wpfsk+hsk81ig/+YHscfDbuOXkaabnmBntZj/iwNEmMcOxd3ezTfdwTd10SDTXHp4FG
REd6qihFECWS20I3uz1QguHS5KnCfqhtb9H4MXoCpp+QyVDLwW48/+hnEzegrujF5qUiQWyZHXbd
bbFeXhV/qbEu5CnTCT50IlBySBgWMGS8PuwC8lPrHsLA//pa0N+W0zaroQ9PhIgaO+85KIZPNTKD
c4UEpHa5BLLIvATaMZrpY31ha/PCWlYjePEwVI7Lf6fb8U9bh/+u8/Mv7bWnb9N4/AyaTSuomx8J
S+xKzaLvkGP9W/ntfybR8PfdtX9REkD0r1m+0UIbfc1Fy+pD5/wbhVNxuxAvIVYjMbRL0vf//I//
/r/+x+bzX/muSP/WCP0ft9c1LY63qvyf/9lUX/z/9Ef/3UP+RUqgLk/30+VCd38bFiLwHgwezYJe
ooiGpFnKyWc5pKJ/fdl/97h/0RT49bTzieGVqiMehCRVPvWLe//XF2n9k9ZdvaEz4M7QmanV0v/S
stw/dM/F8kN/NP1Z4nsGq/yb8oXqjKnEihqthDDgEUxDiPn/mYryD1f/S69y41I+m2Wbq88ObZnQ
XvROz/4hgYGS3a059WNbg0UQP0HFnYf3jg30WOvpJcoThjJ5/2Yp/okEwT/czF+6mLVe43vs9riZ
CMiFHgod1wn4p0aq0Xkyuu2t0s4dGpioFEzHF/LgOijpMfrXt6Fe61+M7R/u4i87qn1v39EK4y5I
9+3a8ajdoXO8/dcXQUb8n+xcvdNoK9lZvdtgviD3sVllx1uutsB/+7b6v2590V8jOOvguDgj2lPf
0vMWXZ6ZYQkcKzXEr+iUJPRMbGdHK6DlVqg+N3ASux+HQKfRNpg1RRIAr7kLzXRsoOOZO8ttdueg
Jlw5maNsVIyT7T5IMmZyUGWAcGa/xKzrjQ7S3iqn3Id1nIWcE4pKSsFCs3ZRBW17lzUchlbMksm2
7Y2AMURSye72Dq+NG7EO462CoKnkB95uveNIl4mni4zsDRe8pMIJ8AoKWNPY93UQM3YWDPj6ybt3
dteF6eUiA3zmAKW9R1K4cNROG4BSypff8OFn50x7yjJmjSeKbbZpuhOaVSuIudktSJtiQiQ2mT3l
YkdAb/5mKCLCgP7Ir7VWfPQomnk7GS3WpTnSbVBB4c76LAzU7Y/ETy4ACAAPhDUIFrIhApCil5ho
InLdpRkOHtbsLrdnwjjIKXCMM9oKoYhX7gKiEGzrLz0whjkjSrRyq4Es+4iMELz/KgazbP3lf1Hx
JrkgvAVpvYWFmHxkO2xYPTMCvwHOXzTZ86Op4lYvjmJjONRNxCgAVYBieJBkzX25OFhbxRgP40z1
FoZ0FaNAyWJBoDzJhC8Z0Lwgg2jfI17guSjfSJXdpD1BRt6xBmpRYeBgX449pR1xF3UFKz6lPFGS
RTZJwoDF6XADGU7CMMumO2S1gohWI+clFo6zOIttITInGiwWxEVisIgKseUp6ALmoaIEXrV1Cjsw
HA0/WC+txJ4o/v/JMaKgqXJZs0ddg6Kmlbs2z66qIiSJdF24s2DteEHU5N86JosNP5vPLkZUJJyY
W2alXezbnNEBImY5f5T7uxGAogiSBOu/mAk8TJNqoZ/taIkUURB9hJyo0EnR32mSqBHCs/y2u4sO
cgZFkCKISanYkEwXh8bh8ROR/y7Gbxpm4s1yEdlv4YHjczU1oYqxBykIIaXhLB5Zg5h8fWzt06Fj
7mqZ0Uiyo8dKinCdCzFXNf4Q43Zg4ADNWmugAAjGciedzBbwy4OBLQPvI1jKg+nCI+CtbhvW3La8
OYrXhgi9LOLzfvZ274IGNUj00MdLkcgFputuJ9QTgrbM7oIs0KIt7Y9FK677Ls1o+opcCJ1evfB4
gaaThUTNDeintaDMH0JPlKfhW1CcprtBRI+B4mgt4AD6c4Jl6jqjpksdygov1rgW4CY/gtj50J8Q
+DLRBS4GaAcv5cK+vovpag9EqPAieRErdVDFqaIVpj8W2Rn/OKnPsHn3m5iREAc/KxxnuMcGSfMB
8kXMQhODTv0BuYwd00pinYbNrCPWUzIuFusdzFEFtWgJyrJUoZSsRkwiTYqoHIEmQ8VXgfRkztQU
hJMDIcPaGhYZ482MXXc2gJDOrol12ICKc/3lc3tsw4FiyZd5K5oQ4ddWwtsoOiWcBWqG81pw1CgW
veIC5SYOry0u4XhimkxnoIaHR5gHUGzpq/bOE7gUT+HO76az4YVFPzF144zG/WyDellQ8n5LCF6q
V3VYukM6I7OL2AN+iT31tSvdX9ZKeKOHR8YwpGURRLqJCwRlEqvJpDYRnIdnqsoG+/HW3quQet+z
/M08K83dHPdsCB9apBUP8TwW8FWWjhgHIFZLHughpm8Lc9yMn7hsc3VzOBr2BSQmTIKLh368V0qY
6lwZzk9iZ1HrkBFEZBnPNSwknb8FFjBFxTC874z5AUc9Jjtdv8UI+oULoUSHsD7ft+lU8haByR8C
2E8f418cOtNVFh/EBAHfeAEFCncR9MVWEzMFIz/8EXtCUZURoAgSezQhNwle+O2FS5sILvkRuE8X
ePcsrP2N9VsKEe/wqpRbRDzwB8DhFOgEpATPIRGdBfPV3uepYu44nCe8K/jRTwHtDPOMYVZgxFdO
VcTlEd3ax0PoZ0r/YIR/k7FlQkWmX0bWLDivdMDt7OC74iycK58cU72JB1k4H62EtV1BTxHQrgHr
xjyxtKir+1byiEJlzWbAYBSQsqG3stVnaVPYhrxblmugeMNK7stZBaODmK3oMDBr1/UPchXud1z0
7arjcOdr5px3Okw1ObVHlFG4leniIKcfQV9teDN5PcKE6+ULG3c1FqGd7YaOtQrB4maeAl1FCIUQ
Sxu0zVGKAhcCIhiiai98mw7gfNsZvsQe3pyA4HwzB1PVrTELSLLM+dwM5+gorHrWL6EHvzaHipd9
JiZhp03dCfQTUlcIT6bLduuK9WCriwF8fRHMN5CPBP0rF77IALxOGxafXY1Gu4Vdz8zNNOGt3SaV
CF1afu0YGeg1bDCsQw6eTifeMpjEpLLv+9YQWq0uRld86BGDps4SU55WHfVHTJKi80U406eV3D34
K85HTPdc82lBRGJmPZIMih8M919JZ2FC1LaGB4cjSUCvP5sZgDCF74a34TxYDXdjC9ziYrL3JTGU
uxuyOS7OkDHQcCOgC6XDCU38eH14jAI3MYO9Zq0QHPzfpJ1Zj+pKloV/EZLn4dU2NpgpSUiSzBeU
ozEYYwye+PX9RXarD9cHpUu31K1Sqe65J4hwxB7XXstbbPooYVH/4WZMqVpZYBLFTIDqvNr9L3xK
8zgwHP8xBGznLL4fQCWPxStj5uRlOJOdZ6oe7jfzD58LBo6ivvLywNAUrvnN3FFlwe58T+dAD7EM
b4O5O34I5zx301szS8ONB8UgrBV/Mc6NOTaGrYRlG4+/P8KhmBWJgz6VJ7gk3YkosBlcagSbGmfw
UOOvHoPxInXpj1le9t7HLNX8icQRJXkXDFLIuBc6VoD5npfvH/2vcL4Kxd+wnTF091QP6Ml6gKL5
PVQYsefT+Zpa2+My8LmlfSGg+U7tli84Bj9OzPjddwOqwwfn+038YH4kRvOFjvGa9wg2OxzPVccb
CJ+8d951uERBWeApTSYvCTgTd/W5rAevr3g6+8UDVMk/HUnuBMAnX44yHT0qxJlyj1sQ0KhVHj9p
MLsZ5ZPf43jzDvXpP6J4EeXfRPGxrkVFUanFcv26XhDPGP3JyBuu3gev7y/LEzbMfU28F9DJ5Mqv
tTMCS894In6WUyFS2LtTAdz5dsA6g4FsRsmEiwWe7+BieSrwgBsPg/SFUuwXeojz33/93eTzNgdp
JZ/7rbzdH65agVAPEKsfJ7DsP77i4QQ+6zGQnMXvK8r3sqvbFVsJZ65dG7TeWXGdesPH1HmeMYH+
FTwzTODSnJivfl9PvZPE/+P7tHLK5hqZVW6w3utuxmPfzQStxInBWeeBaO2twoHFDifrEdBgFuZU
Eofux9ZzntQdI7ODjt8jksd2cnm7/VZyGZ+0spYKfg6wpnD0/ftmla6/vVWg2Ui1lDQaf3suYsoR
pFHeUJRKngeLx34azG1HPIjxIvJewt+XVru+a6tEo2dG0tsrLD0CP7X2HzFnX1hRbThZEwpZD7E7
SB1M+Uvkjbje2+AFw7AwgaPshuSpHb/mXiXh9pjFr715lUW63/auJa8yYuZ2CdMJYejka2ZNJ9Jk
9gga4fHr5E0fp3M3eyrwkp/hhWwhDcQY5O8/5X8pt3/55GqLHDk7y1XcbDgZBgdI7hL3VZuOcu9z
tpzBs49k+Jp7Rsa8EJH+1p9tZxgNMgbfJoQGazcs3+UDRMEgQn8c2/LsYQCzPkNPLxxi0Z/XLorr
3gNen1CL4JCMdmHQ4EwH441LpNfH0RjOQqVOnOCPSiH7NQiEpz+QDM3H3MUoCCO/35D3Tr87jIx4
0b/tv1XnUEop5nOw//Wwq3bW9Ve3jO9mdzz2zgl/dePOZgDNnHcmImEQIHCovAECymsalvPvFSHt
719V7TD7astwJtKmsHfCcK5XJZ/MWwqTmeEx3x97xPIvHmmjShC6ztzxYt64i0XRUaaSOx672rKk
ML339H1E/ejgYM2YDCdGjZzsnUCXHt9gAsyr8111HXjLmm5tVVfPYts88knicW1LJyS2WWJOdw5U
Sh8yrlnvY2xADblro88lw6yvVr+f/z0e8FuzrorDuXngqdEkcS/ngYuhygIihsT7lh1/Jsojj4nj
cxE++ByDFfG28K1dfl/uugAtU5tEZzk3Y05CjHILBpe9+6yHDPSCaejYq7jFvz2glmlFs/p8jcWH
toJ3kq4Z+QoMEQ6oXecwhsjXBc6kOtMwJQr/fWn576UhRLZ0XdJgZdZ0s7X0Jq3KzDxrRxj9dWoQ
TJj3PyrPfcKO/L7S3+7jnwu1DLaUXNRrk7AQLNVko6cn+oIHouPfV/l5lv88yn8sY7Vsca7nadFL
WYYkZniCOeEwSEHdu9lScPdEoYwUlvMxjub5QOQ6cr9mjEk0gS+vST+eUTxhUCf/6iLflf9+V//8
XW0bqamZbO35XUJQFWaa/ZzGOjJo/RrGGVLijtO+c3v/uZ747jfPx0zzqDlJrHeAbU3cXirP+BrF
gRuw6/qKO/LbmbdM5cnItXJ3Yi3B8QGSpnEWq808GqQsbPqHcOtvyCSDr2cT2J+YZABQOU+oqfz+
7WXxIv/+HYi/S4ZhKrbR+vaHMjKiXJOPyDLABgFTOhT9Vzwq1EuTK+VGoL5P/4FW7t/9HXHUf5Zt
fdrGNNBD3yriysFhtKXg9Sx6lJ1xxv0r9Ged1ietq0yVTwbbgyILQo1ieoa8+TLIAKWI/vw27Pyw
99/snxVbHzY5K7FVlqwIxiGI3xIYB6HQhCTm8/R4XeYzebCbxU+RkPY5M6QByJoRlieFyqs9PIKX
1L2aPm/W9Z27DkL885u7ve31ijJJxIH3lVXBXABC22ASGdKdMysV+V1twjspzT+/cMsp2ttoK5eq
dAT2YczToUZ55OFKoZ+YE/yLHJbAk6PPy0phdLYrEFG6dttyhOdjIbRW+QgHav8qI1CLM/SL6eBq
AowWcLwsVGjk0xJnsg0VA2YILxTANv2O1yU+dvt18bJkhBRVQ7OklqfYR3VTHxKVywAlaGC4OdVn
Qd5yXO6ANXa5/3uP6na1lrvYbUytZ2xZrXBtSD8Fwnu4J3GmRylIWc4MyVg+1ZLC7Qy7xDv6ZaNy
y4wkmWqfiz1Ln/omlUrBp0SvzqVL2P/uONOupVqmIzculhSJXVK9HMq+BDqbSooY4LJXCaWljuU6
DvUnGLh5OJWUF1FtN8flBD5C7+viiHm4bg2Ev3MzVbn5dnLLbJgVocx+w/tURc0QzO2VAj88cc7Y
AucjMB4d+7rngDTJ1nUDhQdV1lrHaO3NJt6lvE9YGj9t2o9waz2diJav6Io90fQYSClVYfmpK6j5
aeH+fVf+rNyyyYUiFeb+dD0ulbkSwvj1YEC4BEst86SsDu3d/mGaDOKXfCqgTp06jfdsw+3GWyed
qEm0M0+1eCVF34Lcixaoa1ARhQSHXDyYdxy0sDW/bbdleZMyOVi7koOmMh5GAziZobKKgo1vuy/K
oBkVFB66DOCdNIjrJBuaYhGf2pbeeo9bW+tdElNssr8Jjo+0fylwH8fSbIxiNwPVj8aj7nVs9N5L
MSXZkFnV0LSfcO72pZhVVu/OvBRGnun+buFkqrEAKV2t/3Kllm+56sftYVewEsNhvhhjE0LwPEuA
tR0riVfQ/nimZGkorKuarOgtR6IUjVBCuBzRBdC+yTNUCP+2j2JOufOT3T++P0uJSO3m+OxKz6+R
xVLQxTLMB7yfwRlgw7R5OjbVtVLLK+nb2LrICivlnsL9x1SPwH8yudd1el0LtRzS5rK5IJ9xFlHe
gb6q905DHffLqHXXlu45hZvv1A5jI6nYm70rW2IWNLyu0+HyIx7SyAGT2LlWx50wWpZzn6l1Zhqs
Vfrvk/cvvV94jNx3Pae7Mcztllpm0lYa6aKfWUaelYgUyIg0IVlH80+npCMoHGjdzqzxcc3AePY6
zkGwdmZgHR/QaNnKk65e4zgqjktyk5TScAkEntil8/sp99zf7WZbRvJYK02109hsRVPl3De27p5x
A3L5D3pmGixyFE4ZZWTsaaaGdJoaj1xo1BW8380Ab39Gy7DEld07R2h/c2F/WhR0iEV7fe9/djzB
rvvasitldEQC8cLBCuTqBdLxMzvUADqfGB/qSvA7t9UyLVLPtK+RnvPlhrIHsypzF8A4RMO188aI
G/GLwTRatqUutDjZicdBM9Wg8rYUTKywAT2h0/b4+yF2vpCWeSmNzf56lVhLCa5+smzeJEAyiBsc
aCCdGHvUv2XmT7Ghq3QMNwPkVTsMdxda8Ce2/WXLpnhEN4b7uOntSznmWzKmVTqvy4tTwcuYO/8m
8DUVBX0/WbE1U2tdznQnRenlxFfM/UnVB3ZF3JLRrQYkAuTj97O9v6mbxVoX1EyiPKm2bArNj28B
8KLC1Yw3o1XHOtpdE3OzUOtu7pXTNjaznyd3Xlm9vqzARgxlbDxtmAwUYHpiQcjfRJ2khBbWtB2T
macSpYHx+VlMBTAj40ElTB8B4Fp4oD06SL+g4wOrkPRFbAVunyJO+cbgnF8B0MvhwIM0DHUKdEIo
VG7maAMMSj9R0BJgVEn2j6ECLwdM6MALv3oUQtQpFNYL+TkOy0ENOwvcjKRUTIw8n5+EjMYrShcD
pvSR2ABxLKhixaAcVgxgYRRcILLNBr2nFKzG4gyJg+lpH72ggUUVtPCw/JZA7ENgdWY6dRu7Wxgn
xmlYwQkFn493WQkEfXLsM7OThQzjCGfTKYh21yLdfIfWw92Xam3pOb4a/kiuVu0ow8c9eJknhi4H
HR+9a63Ww02tUr1aCZcr81K+ArwLASbC/Jlg6czBxU3963n+2Vg7FLbPqp0ZWy5YxpcRrMbQO8yA
sLHFEmaP1ACPArVQRxfmbgR+81r1VpRwzEtrW4nYZyWyjOtYQUsIWZQfF7p9LF/jF2PQWc3rOFhd
/PMbUyTFykGTDhwsJOzKG9IezvC5F/TCPJx3fELxLH871VZkYO70XnO4cKowZSU/fL/xwIZwoXij
gw1tgIaMej99vLhdC3fYC70VKfSu+yyqjmwRkhb6LWjOOYK9CevudGyxa6WWvb3ol6QnNycRDNRr
E1ATmhfQlnYGP+K2/3aULVN7ziQK3cJlYmrDODx5L2IuujOVEQfz2zItQyvpp62dihCrRJel5v8m
xVQF7AOYr/YycprO29h1gC2TUha6cmoOOKySCQxqJ4JLTTDPdWk5dr3wljnJNgicHTbsjGmeMOVG
KrDYhu81PBYQMCIJH9YrYIL/6nrYsqRIpikGFf751s52apc7PTsuJQhLhxRr6HQeAcl1pmv3P9yf
hdr3Y5vp5/rCPUQx6kNeg+hhDAlGRcgAvtNHxfns2Nh9I/JnvdZFsatCz5NeKmJTVKLfqjf4UohN
G2DYAeO5Xc9MGMK/7+Wf5Vq3JEmr3TaWOUeYNzAgYnwGhHb8yUhe11J3d6YyTWJJumSbmvjnN+Yx
TuWrnFz3ImCU/TXqLd5DDR1JzaY66993A+GbtVoG8rKXTsc4jsW2tg9KiKjBoP7hr9ovI0CxXR/t
7ineLCcu0c3WDP10PVU7lhMafzCqj2XnAX4ZIt6qy3t3LdW6+FZ5KM4naSee2xVB4Tj8IAM1BvHs
v91T6+JL5v5glTV7EjW6IoheH8QLyxGE/VdpC+X5n8Ca6/EDCbs5PqmK972qstPlyAhQOJ7KIE3P
njkXKE0m2bou4j3vebucOOKb5eTtJqt7jZVyOdZKuJlboRhSk4FsZrDzTzUfZPm/eNW3S7buftqY
qrZJ2eGpL4DhNPkMoJuiuwnNa/BvFpMtTaiuG7aktC6/Zl2aZq+bjGTSUnQnJLeAT0SgBYmd17GW
uAVt+2HdrNW6+QngCzs/cJaC8cmioMxwY39Ju+mN3qXkfKKD7X53rHnPs92u2X4CJs9N6hkpLvsy
FPIVgQWH1K7LFKv3DNbtOq0XcFXT46U+/qyTLXfLLZBJaGQlOCbisZjUV5yLC9/2B8SyfrnK3dFu
2GNYORoJPGgWXCa7eWccce/53/6mlnvYH47V4Xjm20La7wnFEsZ1wLMgY9Bdaus655ZvMOVjqp1L
9k9JKNiQT31pjvUhcK+/f9A7kE9Vud1UK4So0uqsqBGbUoLtgyCfiGer2kd9o4E0TKirnT8u8AE1
mANA2YMuNMvddPtm/TYcbpvKUipVPxu1wbGIjlblP/0HQW3HjfqBcN1YHuOk63KhsBCYZ/TPMAMk
uvOaIsl/0OUXT++Xp/lzvW8WS82kPBsSp2rM1Q8TtYxEdHjmgqADZi7qXJb7+3f8aZP9tmLL8Bjq
9ZKdxPZW9Xo/BZuD+aGICDeOQvln3rFa1/5apmd71bNKOWJ6iNwRhVdQmBL93crXoQnBI3b3dToe
hNoyPOdKbnq9M/uDafbRCKk1yeF52J1ldTzyNpKsqkpDqa4/X+5VxRc+VL7gmBRUPx1neNd8E5JJ
QKk03W73V6VNbB7xTSnVMygCGYXbo3FnDDUPznSmZpqRYCc2+h2r3n0GN6u27omdlsplt2FVMXwT
h4Ki+Eq8uWEKUcBB/8vVWvcE2M2pp+0UkZpEA2YaUeIB+UFtZdPvrDvc/XI3O2vdkPy8T/YHYJCi
kj60GRiiPz68fDce4+D/7b5a7kmuD/G5NjjFU38CtQxKCGJ+LBSW5NQRdf6EDH+97Jt9tdzOqYgu
hyLm5nuQAAOkyJDbRHSIIRYQwBS0Z+bEMRYMfXjQFyzgjekuo9+N2m5+Qssbpc1FPu5qPV3uxgVB
lBCKskIrTIezmjFVJ/6sCd466xB3y9zWzbIt32Qp8qUpe5pwuNnYXs92n8tnnUlSd5g8xGw9YsoJ
TiamhQBA80ChxOt6pOI5/HL47fBYPidmebH50LnXW/SQLq6JyImQP7QZzL5u53odJ/0DIbhxHEV9
3lWZMArwj42jgRjA3ot+lwN/NCIBW1iNt2ADOp7pXXP+56AVYTRuV82S0gQhl4LBoJKAQRejopr3
IOh/mXv7V97jZrmWDbrkxlUuNnxXEURhFUpHeoBeAF49JuKawWfH7u66jpvlWkaIgftzFsnc3mhq
OxRHYIJnV2IUq2OhDtv60+u7OcaTQVGkKvl4cJr49fjqgS5xPqAUfoEerGOxe7Wzm7fxM/txs1Zx
VI+kUVjW1YVJcjGZWbvFeN91M7ruf8v41FlaavmJLZW+UHJEDR5lp8AEWCUQR12t3/vR4M2nahka
fVMYpVr9+AsLMcnlI5zR8Gd2Nnk6fK/SsixxKaUn/ci2tPnFWyoPQwjGn08endVP0TMRdOgdd6Pj
Erbj3EOZZ3wtViQxRKBb9HXhkfE3zCl3rNTxmP8KdHc1Q1zbn9cVDRAGh6AQM41qINQVdI8Z7OhY
sGtr4lncXMVdtTs1WsyCUARsHgSZd5jBj9kZunSt0zIb0mWv5UYtHLyLmrMAL508HSUD0c7t2FJH
LNEepoi0xgAczlIXvywQABWLmZN0tX3cdZVT76e6f+58O7KtKrWp92fuvBjF2T3sXuQlioSAFmN3
Vo9LJvdFgcR+FpypBSTXWdgwOjnSUCkS+uI7JvlPFxo5HUfQ4YnagbC9rS+aveVnCaHwHoCZvg4K
iMbDhh/WEOif4LtEIAmO3/82vFJbVsdImBwrLsLqeDqsDNAq/zwXO+gh8DGFiNnt2GyHPfgZG7y5
wtm5MeNzhIuoKSIIc3oMbHSqrgB2n2IUKBiT70wA7swiknrffPiWEdrEZa/Y25zwCcQq/dfmDfDj
GCZ+XC89VvCAFzLiK/TqKoS4AviBEA3wK+Q2gv209qF1JiV/XrxJs7fFZ8eJdLwATTzGmxMxirLY
7WU+ASor4/fYedSQR8gY541mHSt1uJg2HjMttielqnhrzDYQCYT7NybnPw5jGQ7asOl0nPcrHn+O
vV0L32+36vYgc+wy5DU1OoxQzOPLGoZmSqBGKE2LYH6xWQh+p04/cP9cLUAMKqU7RWoZsfxo6ur+
0vw0axKmO3T/C/LmMdIY/6pTaSl/lhKO4uYTXs/wS1V7orqGIusBWeitbwyRdBo2sxx+68w9P58H
ddpZkb9vp/+s20rESnVjN82WD6pDOf/zmNznuLtGeBfcc7u/VhJm7PV8pxpXkZVU/Z/OEBQ2QhTs
P6gede2pZZE2hh1vZbsSybrivoJYggclI4bsrMcLZ/l3wvHn8FoRUGPsD5otPE/9sR1uEIn9us7l
uVDRFEQE/+rp/VmsZYHiStGyJucyWvPd+OLZgqLSYRQ2OcBFL6hROtYTX/6Xzf2Efzc3knJAvEkK
kWcs6NUEgtgKXYSJ9ClD7o32WYHwzn+5pHiPt0um19qKenw4bbIbQmiZs8ulNUxHckbhY0fmqHUB
IDqeeLuwU0YnAXsuCfWufjyAPweKDqjrF50oU3EXfjvOli0BrlfEdi72hkeo4NV2lnGgI0LM6FoM
cXNOTQLWRf88sMcdx9rxHtqQZ/1KA7jQ2CPFK8oQgmDq6fvQCZLqOsqWKanTstcrd7wGAYESyfCD
gQQfMVjnu7vvhf7/KfygWm7uSXUAxJ1bbEgw31QQagFegjIT6mFQVTBOBB0H2LWzlkG5ZuZR3yZ8
OxWaiCU6gRDcV3B0wKP07+LzP1trmRS7qWVzc+LVHSgzghOETEJQsv7rJOfPSi17Am1hHVey2BSk
51RKAJGisEtBqmtL93Oc/1+oXZaxjEtcNHsWus7kWfxmBO8RLFPxeAyHsEAgdgaIHdejXZdRjWN+
lU8suAc/xyg+2jifiKo9yjRKuffmsuN6GLbRtcdWWmVrh4t9ksFRKYENRk+l7vZd0w7iKXwIfrsq
2H3Un7t1NqsRDKqmyWcNr3YKRSISqC9bX3boz00jdMcBtYE/p7nSv1JR0oISWmBomvxmZfrZ0JpT
vvc3NOo3CFJDy+skQ3V29Y+PVkAyDN5SJfhf68MdYyNGCCQSsfYGCr90Lcphu9K11/U49aHiBK1d
zS8fYDTfkEl01KFgeQcCkPaNg2eFFSLr2dLgBiZnN3/eDA/zjWf2JVTxSlfvWzjUq1c/n4+u/qxA
od1zy8VuvU3d5DND6JzsMrDmuZchw1qFNKn6+uAybEJT0BwwHIwk3nAVN+DgxVwNgLPR8jJGQT44
TpKFPKhe7fdjuAn5wfL6hJTmfnBg0NWEDOJLmh3WjH0y/WrA0fdBh/FIcv5xHS4RkAUx97/j1RBP
jtQj6kjoNTC6asyjKVtdHVAYQKnykRB+E6DtQ+VOC9m/X8xRBvFOT3vO/esaCi1MuPpKF0JuxmtH
1hjlo3xkIG7yrDI48rkZxxM763O3PBtynOLrOrLgvZ1ki/od1OURZSPUBN7L98vGlWBZm3CKgo5W
TJzjR8dfqHsMrLG0yGH2frbflAfETvuoKCWpYwL+kxzlaccvDe0NMvfWUJdca1mOaoS9MUB99blk
7FUd7cnp9IF+HSnHgGHoiIjYN2PniGMpnc3qEF5ml+FBCSqU2FEoo/ED2XE9stCCgZUbmmFwq/th
hJKb/ZTRZS+CIyFuwh8LpWhSWS4p9VWjaG7PEuTKIa3eIhbiJY1fEPJXi+uHRG/n0Jc2ff0S6Chk
5l65LqTJhTpwPqxyx87mTe5Luc+/HFvu/jpMmQ849Jt4eNT8BMRscIEtfHHgls9kiBARNdsNc9oq
iHeh+fImfR9qz/hGPepTWhkrDR6sPJSX6nlyPgZx6tl2YAONvbpV2s80V0U+LyxgG1UC/cOovCOa
TGgeNc5pP0i3/StyEhTAh5nt1NgGiZtlhclSghofIkR0xCqvVzgXiKRL5/hmg0IwkGsqgk36dTnN
N9dhfgnZWwETu9bfFkGymTR074yRbg6L69A6rnrx2NgNTvvQ3vsyaiWFyzY0ZjrPjKsPVTRYjKeM
tSW/gH9Md/eQb1MYOHqXOtAB7pkQ1R7OLhTNCSQiXzu4C0so56FR9S/zlL4FWeUcNjQ3emHDrjXV
X2A2d3bLlQKxfIXJqyBLy/kD9hBu5XECp7QJfg5ZDvQtXz4RNwjFGqhWkJxDnA8skcmJc/+zAYys
ftOpg1BocYEAGUkY9CYLD0lfxEWOzIChaRSmY0o6XILeLBbzyhNzkbGs7nJNTks4xOYXONL8nKAU
ysGPyxHpz29rAPUy0LCZ9FjPjsgSoXaSPUF+0Eeu5uQiwQE6HHk4pF8PKHdCID+4Ck7AeJG+Xub7
l8tbb/sjpYMgJuJfD8/JKIOk7eBfET0VFHQUPVwdRAHcsyPBcnpYVd9ScF0YU70HAXbmFX0JTRAY
7HkH2UO6c0y/WBGsvPLvCWLuh8NUC+RZE9jUSEQTYzORF9YkRRcmhxj1iNLpdqI0njTN1/Va+ta+
ieUY5lrGJ5c3c436W2xKPNx/b3iTpXt9OHLKZ6cECICqMpT2fjYux9dlBGW20F7A9Eh9ra+PT4/F
Y/N0wrxpw7h2oDHYyP6mgqjezWaJd5rw8Eh1DfQsTmDqkNL63oA0t9DApuQFsgGL47zuVxJMfWg+
hclLNku9nNZT6UlMul78HmPDkpt9CnDCEUVleTrsLTiK3kxG9V7oI6C6RdnsTHh4CI5wmV58BjwR
wXNOnoZ5VkCP7CfHpwjHFERDmZDVeEmfm4fN8vIsP0uGmykQnZ5Nd7NijPxycDfIMwFgyz1rsyjg
mr4OzrqfF0Gee5Oz8iKf+wfI5flPVCbBqHtbtBxmyWaWYku/dfwnQuyQ5kGN+UGlgSdrw6085Tfz
8q7raJoOeay9BaaqtIIDVEQFcXVmDrBCO9ji94ONPuKPxvYiTWfHTT/GA0VeaTtnLqY+KqN+1Qws
u3LwjFtXnRErbCkl7dxIciIk3F7MzOH/DRhP0culdkM7NArPyMz1BR0Z+tAh8uLDA71tVOBhMn/Z
QIanznq+vWyC7KNcGwgOrnbobTFpODWggh7BqY61246xd+aDBdU/fg8aILSBuHD4Z3+Uw/G/ELTr
2bj5NuY20xOrbMiggf2xmaOf8nGdnfrWPBk3weFd/UQwGWWEoQJZK6eIVCpsxKH+cV3vltc1w2wa
EYDWT5aay5AuRckCFXsf3bwgPrrXUf1+etK+pMl1nC/3U5OMEjYWok2qeB6eIlkejqOCX7GuVVfH
Jq6LkPNDyUP/2E/3j/Gg6TOMAPbyOxnvkEDFLMarfG3NqZmray2obSz6BRr8vuk1TjTbBudwX3mn
bz6BsBgH/+Db4xPH9G3x4L93y+ZbQ2jGmtSyo+gO/6rOTPGH8gjhQ2hR84n9PQ9cGkXQ3uszRIjg
dF8V7wXielZwNpyISls9g0j/BSntKfLKn7qKa6kftKk2lT+FppSEpRGEiNFUdTaksZWDCMkwftSC
6ywf27MmtAfmeDu0Z/bHES2yo6POIpzbTId/6WP7wCx3qAQ5Ax0QKGIqpvxloYEcLeZK6Jqi//Ru
vJ9xzujGvaIH+7BH3Iru4xCVFm/7dPEbLmBDZLcdmuMTvMVnyEpqJ533hqjT7iAhTMAOGgNrsOt/
1uyrWe0ekG8gA98+ZGMliDl72Tsj1b0fFU+wIxKQIVrjBFnqnCblQB5tF4cnFP+SzKvfld7ATocp
BIOE+NKkHh+nsBzkpBXfdhEUq+gtHxMMReDeBLCAjGoQPUfPuuKKY1QzB0GMYcoEBMpZnrpYHdFD
EH9yP8NPUxM7hueneH4mxEqW9gwPPuuhYr6fGt/XbZ/xuD1lZyJACFtQgZomD9IEpeNAw7Zyd4c7
uOtEIb14qxGJPr5Fg3J4foum1qSaXxGOjqa9jwSJxS3q7/1yrIqHnyNm1+dyc0PKj4Jfg+UVwp6O
8brl6s70pQwYco5Sw3Ab8Pjkof157GtBxI0VI+RG2EzkgdVzdjPzXaEtL7klilKae1ka3yoG5sRd
PKIzzrwWocD24fBYD4/hkaPdjNWp0nO0YfFy2MHUnDDwuHvR+vHAqJ3tx2GgGY6CPkzs7q6+XAQ1
sFp1VSQLixCBOGRccbvSsY2MTO4U38wObb1N4uU0kPNBnc2JEup4XEnBWQqixtloI+NVmZ9Bkm7c
eocKxBZEweY7GkhIvUa+hArQwWsOxPXIu/nEIbgABowRHN7Ocaj+kavGkHNGNqkiN0XwSl3Kgr0X
duQEYHEDYO3yYcyNCV4cZW7u1nHKtwsPgxo1LyNgYinUphcK7RcuwfELikmISQ5P9qNCWcYCtTjK
RlHI/zCNwt6jgrpRDwrc5xIyUuInlwSkTzJTQoJG3KuOUd8ifiTdgfDCMQnVAWQ87l7UwdZXhsm7
ga+ZH2pnievTIldHl4CENHJy6Fgj5AqXJnM/0rBAV5inqTi2PSMwTU+T5DRX5KVdOFfbGRn6SEu8
Yjc45D6CQ9eeH10HheZX8bA5vdsbAmTPIn94mQsNIhRJ1UEhu5HtH0/9aqAOhQKFDDe4jpb1aqM/
Y4l+WlihfCLBKr4eHnYoCzWT/egIumk/wD0ODyRK5fAwldccWJAtT6v92/XD3Ps4mnNDOO8R7Jmf
2xOhjQ03IyHZg3ZA+xoPxPqolCM4oaAb2ws2s2RqvqlvMj4WvRc1PNjD3jFy1JNbMCZQPJ4v/XPp
NIoTb0BxSfiItT6VFhmHDBnCuDdHreFBnuxnaoWAtpV6Kvpj0w3TY9vxfoUMpPohEYif3Oa7INs7
+1jOgsSVclvix4hpX/3IEKAVez8mAeO/mLmnEQBwZGgnD0xolK8krLwg5D+bGb09l4hqmPlog5Lr
VZCrn9DPjSbm9EA6x/0ItMrZLCP8DiylQifWuwz3o9THAfUG1svxKaaDzMOTYB2AV3msfcgorRme
/WhVbjw/znHsY97TSFwifDgkQIKA80C6RxbqRas9/3pIsKSg1bihM6CtClQ0GXWb54WjvV25jMjA
IKB5crV9eFFdFdp+XhiT2K8WeRfOGIn5DUGBS8Ce5F5NYvKdHNx97V00QqfDwD71r6dwmCHhzayv
SBBcSXo1kKQ8+O8bIkAuKZT4vGhp2PvYbF2sfH2aSPuwOD5o8vKYYvWPKyXxrNe4mZmIfluBAWt1
6vTgNSehsB0F6vnrYFuNtmj3EFsfRsq8CuW8H+/cZm4xLKLD3d0QegitMVxc5FwJqQumyS0hlQ4T
JqJ6h748M6ZoYDIkJzGfqEy0x2KEtuQA7e0RSmFeBlNvhAXHo/sMt82EQci3vEb8HVHTHllBXJ4U
XmcXBMF11wJEdHW28ih+xqLWM2SRzOVp43KFT2eEgj3+E+WX3sOOlrXpCR+8+2rQPNyst4MGh6FA
yZ8E0kD+ItVcofktVN6FVigOf4rtjmEp3jAcLv2kMIWrz3Dp/Y3pwKCbMZFjrEsI8f1meBDsQ0NY
ccLIU16JpHJ/MyFdIyCbnHme1aPNBXo8viXj6vt8cg9ToFfA9VJC4nJphBcvh/A8fdq41RzXSGt6
jw2Cfn4TvhMau/YkWiq+mtDx/wJ9/latcnAUXJ+x6ZbPxwAml+0Dzg1mdyq34IsAOxluDY87/82h
yLW+an2qTt6TaP9pkw1tB3HGEJgQfXwXrhEovJdofqR3qXKUjbufNicushBLZlbWP7qXAXLS/6c8
fX7TiaH5otSRzqBgCyd+q/Cc8PWDNUbJAOz0wRcq9JkXTwUomKnOdcV4KN2P6RGxGyTWyBbi6Rl+
9N4D2n1oGuXDAwxqFwjXZaKj06AaXJj78BMkMpWpOUZGknzOWu8ekQHEZZS+vMbcFmlQ9Z4FQPbM
zSr50DLyisogZ5e5J4UMpR5pS8jOEdUCBBNSfmX6tH1NCd22y+gR8WMo7O2n0kFKgtggG6LMUPlX
4MvfOeUdSnWLq799SJE7JK1BwPgV9WiqK1uEVGEk0X2kuIjahANLfalPYawB17ISvr3n5OgFGODc
zo1zkb0mc+WF/ICTHCkOIPTapZREK15+EnTEl/FqUQdCwEnMW9pr2UflSRvUqNAJDa8v04PMLqwS
gdsbJJipPZQCzKwcB9cS3nhENJabYN+PMIn8bXukbDzSapGaUbKhEZR7h/ecv/P9FERPxjhDaR5b
iXhH9GbNufLO5kXlL0QdFHLw8EIgcYG1o+7L38i/O7a/g2c96r8T1AIWskFZw0Q/jDkQylIm4h56
P6b+xhEg1srGrFnNpWE6te5bszLMUXdCjMYcnYMoFCkbdbWtdxFMpIgljNJZj4gQcqkeEJB93/Sb
iXYk95MJjujmfr2ba1FH3IcP8ZhPpTCpk3hUpmrJkTHDG+aeRg3JWD7m0JfQgPiXURzsQJ5zGsQ9
iCIGoFmmAnJ/+ti+Y/GFHLjiauhZmLh+c3DluE4odybD49Rw93MOsmbySHHxtPVHCu9ZkHMoW58x
5l7/DCtXCheuPN366kj3KQaxPSqTVAAv/I095/xmQqdRuaeRihE7u6eJYCZJhMpU0CPxgzyEDDu4
jLQX64UK25nqptbPYAweyePiTV7X/uUFYsGHq29MsPP+iTxYiA4rE6Qvp02/HB75eugoM0ZdTQi0
EEQhn0UtAqSVTHTzocw+yPVC1KM4hyjYk2iTT15duF8gts7QvR9IXOERwuXL69gcFE+7WQ+nHC0a
Ki2F8y57r1L/smV87mB5e+ITvZ8xb8xIETKkbxdzQM6HvGntqz4S75g6I8jGDO0Oz1McOPDufHj+
tl6vHyIa1H3qV7w3vwdHsk106ORRUH1j3kXFNXmxwtNbhDIgqSzFGvQF36hdgxigWBkkQ1JI6iSk
328Rso76MIePPkdMc/tZLunCQ0gm1GwI5koUPLQhBKYhY7UYRnFddYReccZVSFL3PySdWZOqWhKF
f5ERIJO8MoPzVFq+EGWVh3mQQZFf3x+3o2901KlBEfbeuXLlylwaZ8Hoi5FdJ2f+OWj+E8L/mpK/
2IVhQWfzP/1Y/PRf3ctkeNVogQkDHF/Yen5zVbYgcDq9EwOgy1azu5XC0PrJmO1tJ8sZ2eBiM0Nk
xIFgFZwL545OR1bWRVc4fqfu25IJ6iYnDYYPLUPSe3ToQLDVP5Vax783S7W3j89TBDSu7MadwUwP
Du83AeTXhZeEYORdcDog5Flzbs6kKs2dkTn/XZDSFJ5RDQK38xc9cTf3o5/p4hRHIRObKHPJ7Z0D
hPq68WnbYrbFRHKLd9iSn3u7Zp+PnLB5gFfMyPOAkAim/iN8V1wiipM7+gEcfZr/4PDUuyW3uSDR
JAkCf7V7UKenWiITgWdmCD+cH5Xl4MffEsYyv7CX3Uo2n7fXTme0gKV7vT1V3yPg2RyNgSOfK4ZK
6Qytr1lVilFcOmvh5t/Vbca7VLwLjTOrwX8eWreFIDqHfx/2vBet+l/MKudHvuSofxsp4l5MVwRU
lM30AH7CYGSoBlMMjfRf/G/2oxxCPySUM6+f+HbMf2OyecDDXj4XQeXCoZdOZutHeDIsyrvYEq/Q
OCWMoq2eUzwjcfC9xy5sJtFO8DTWz9tWJzr946ru0PrK6sMBJtiZPSyRk68yT/SoD2xgrg5zm/el
1xuOBebGbNa483qCCwebg3SNYhOChdeJF7pzElX8kXmSpJj27DAlKuw94mTKsdDjEM0oe16BoHEn
Zk8+O4e3LcGEkzeTm0yR0oGotLn/8TfeqcHHfeOHBH3jIhYKuMm/fK7sRwgAoOpEIIAPJkYWZ6Wj
iinx28R9jq3NRGlGmqr/kg2PBK52ejDNafExip9FUBm35gTomRpH+ke/BrrNLlCa/W2AaQCbM5bG
B13jOB8Tj4pguIhGd9Ku9Wr41T3iFQZ6kMaW4BZfpd8vrHJXqUa7EUpbunZWQu7E3BrY8vVnCbhz
En4TArWwioPwwxm23xWr6YQrvGxfkgTHO5iK6daeS3eBWqD2idWsF3rbzHQ1Uv55BtpyTsUr9cet
fsI44koZQPrlbIO8b/BB3RQehQzIN6yqoK2I49BK8LB4dyp+B4Ka4zDpQ4dQSdKcbkVWHhowYy9Y
idyvpzMAU/JuUtkBgUheA9mu9i2W5p7IcZsFn7PI4nLK7ZSZKIfmPjJXY2Jip9N+JKlXNsUZr/ft
3F/8UfQqHqIn0+pRfH04XGJr2JfL+p49qnO2lyyH2QV4DrUsCpYhF419LTH0tZx+tfaGZUcu5jU+
xhjaLoP6aDchbX9E/Ul5GWR2vSVuGi97MPGCEZe6o/w32KNZQb1i4TyDw9ZAp08ciMDwHB213+x0
Lj+z5yY86AQaxvsILIq8iTIBk5wB99x8trhZYr1ovdg+G2n1Oj03E14N4N2JuOhGNjNCNemzIzye
9Aaw+q4ao0q8aol9uLBJV+o+xyGis5PNcK1Yz3uSAgof5JMulQbqPzjCnvI/4ee5mTHrfNOc7jAg
8mAJ5wFUkNjZg8yHwt2eMlSc2A1xIOIZIw9MQ0NtDAiR/l90gPPhmjAtnYyRdBNaI9L/oxpi65cO
UwRJ/95/79Xvgjm3HP70EsTviWGRVirDfKt19fH7M+NMVuJK/UpGI1V5VMTe0/yLBXeXrNkv56wr
Lavzy3tazb/BXOA5QeGiJW5r12IzEPXgQnUHxPLDAsetibM84Ti99f8ovpY+I1iuCjT5y2js5kua
YM4JehTYQuVywdTQqalkMjRsEH0CtdY9wG5fOwULefKhi5ZRbs3ws9wnmMIfovV0bMyW2b8n+SH0
bBaE/mFi3SdIy5yl354HnNivS+zc93PyfnANgwKivUD1U8MeZQo1rP8NyY0pbe5PMhTdSSBhQqvf
h5w1JfNxAaMeTO9+tm33c8oG7ghWJl56sIQtu5LLDvoz5QbNq4/k53imRi6Zk4ccZf0inXnn9mdA
XTFdFfWeyNOWUF2t8/6C6WXfVAdG7pxAN6Q2LFeW7TS4pFlwcckmvEWbjn3PVDDrLl6Gy2JXXlJO
Rm7c7DfZFF/YHFjjTrj1QbieTj+KItYrUFeRi66zvkrbFh/bCYZ+zrM7xlLGy2dWH3dpx03e64xM
9apbt3v9Nbt8i3UbRnWdE56ne/fcYysGWOzoc4OlOPKWpMmnAuxL5fFnWtmnicwmz8cf/oNzXQeq
mRSFrx3ShLVKDW2pmY/7NKnpCksAXUBBJtA4DmA+fPY7u9WL7F+NA67C+mpmV+vw7z+ghaMbQ1Ro
umF47R/fp73AqC9r9Ta1AyUHaHo5SHeE10CeQIv/duttjJQELo4qqhmex9/4b/6VRMb7Rd86PhB+
y0GbubKPxIyiQADVQLEKE+upit7b4GyA8BziGHWPDk88ONObv6jcPK3o/MbTiyv4m7QG04Vm586j
HGVrBH1WujVcYXsYwR4Z4WpLMsRZyNDdb4J4/4+iAPiD274JQRi49WIuHPu3p+nUv6n/sqqAoM3U
IapEBoBNtKAJ6aDU5sZnRH6M7wFrjooBrAN6JxgFzHontn37pA6F/aO0ozAAAiv9AQYa8SwzWqB0
DrmEwyGAcxrONS35FxH95WvLxeO6IBwimggmWDuyTXVTPouUx3Ub5p4twTel9YK3vitX2q++NVYd
g4xphCKAmCn9OE6+W+ynRnYdEDlV1OLtOvmqiXrEbGYOH568HxWTJxxTayS3jPxuswDfClxpRxow
/YB80Su8z0S22AvcEUVPvIBpUk72PDTyzob/jXcCFRgMCxUGzKfMDs1ya6ne6/Vf7Pc2IN5fiNun
askPWYcSvrNUWpbodLK/v9hxi1vux3BKTmG3Z6h+t3pk3mvbnzlaDuNKAsu67bnlF0SrX3c7dTCF
wYyflt6xqT/nCm4LFQJNz4rF+Zu37ieznre3bipeeez+mmM0Bi10Bgh7XW8LN2UfCV+l81J86Z5b
w4zMGxGqFUlOc5TAKKBo/Dcg9P8p9huDm7UhakgeZnZ6b5ajODG9swbr9eQcMz+491oQKpIRTuyJ
ZMV02NA38O6hbMHxSi8n/C5FMyf7YNy/YBRRoMROKprIJyTNeL58RTNeAEjgW0JzznOducK3tpfA
/Nts9UzQP9BW9tlGrsQ5qxkVXusIpQACqcWFZbI1VJaC2TH7+cIGWfRrYafbi+9kLxDbQ797utk5
y6yKQSVnIZ0+jUx3PubgeAJ/s3kHt7nEDGYWjOae35ve0VuD11egdCauOhvM0ApXOFqdQcfSneWl
7urL57vAvTMC+su72SbfvnE11M8jw6w7hppyN3bcIlrEfcqn/sLHjd1XdzBIZPg8jene6AwLypai
FqSClX4wFcvM5jgovnaPMvpbJeeNBzmSm0y3uwIPZ3biPD4mmtlBBLFn8q2ak34P/bIffBU8UN3T
EBYcxFWuc5EEOW7sXM6MKKW1hVsjfL7HcF9xAlaUul+3crHW1J+q/BW1rdad5tnjE66amshRUJD+
rCVLKHYp1mdPbok1nuJm20nWi+G0pK4Fegl75Nu6p/7IP2ERKJ0ndI5cUD81VHXa5IryJb1cEV/R
ejmuFHGXSG6Fh+BoNNpfh9nywso57ubu83VfIKUnuRp+4KBRd5Qvd1BseFa+DutNoS0bbOv3wEnq
dSlFAPPzQ53dajf9Zv4AlE0oESBHM4T6pR+lX4Qb5MNRPBgUoz+YXUTruvVmuYliq019gWyf7yOD
2YyxKwGTQBv1TupdneilYA1SmPN/TQU4aX2uOZPc8k8dTadLbPRPaW1EckC+hQanpoZEdlzbHRZ4
orvgrtnSb0j58yR8iYXJxxL7QFp4Y2fnL7N97iL4hNiWBV9k1huzqZgPR1BGytKs59wMhDCF1TVr
wPprpSeHJDEzfhjbmvLgShWMwbg7sSsCjeVVrtpta8jxfsq0FktKXLxnAeidux/cgaNlAv/XUed2
qjkWcoldvFa5ZOmF2UO5vN1mN4ib+rvXTQ2JWWSU9VSPocjfk/HeWYZq7M3fXnbTMefeQ5HFrNPE
UQG1gqFSy6jt4eUU4VeCP3dtZ3j5tMcRqJTxlHZR5j4Br/Yz9sb7g6JAm+3YAFJnjMuytmo8d5gg
VzvkBMlNupfZVJCZVROAge5lMP1Zfnvq+/uZoe4J5r0F7pJEk/9vmB4imqniK3cxm6RUHaWCMVgg
4qpX3cycx0HCCOfKfCvW522TPZVH6qUI76LBHC5cSid7ZKvV3Gnf6xzneOzb4dS4q+/NKzaG42uX
SrbcW2rt5N3xTRDpzAqUKS0H1RWjlaYFPcK0B+mXyIh9IDtZIpwJv5LvJozEiEBsxHIXFdecQ/v3
xcatD2oczDnddRuWuUepG5n88E1PNCwd5n+8DO+Ub+uSqoLFf2hG0rnZ32rBUknm8i9Q8RtreXWz
qJ2OmlPx+6r9al+Ta8oQpCPfgrIULHkwSYaS3IUdoUrCaRDV5qvcLyozzb4j+kj6o/AYUmpmQRk6
ZU+B2OLFu/lhIInJzETbpE9rEfsI6sa5qRPhIk6hT75UUidKg0ml1Znx9S05FRJn5gw+ofIRgBhl
Yy/4FPpNZ6w1d63YlfL9Fd/6Fge790Fm1uGx+qwXSaAudmJ/qcjpBZRt821LJZOklpmD0jrRl7m0
i8iBX+NSWZDdFMGYHaTs8GzI+d+llQn2uwWSRZtI2WeF96Q62+w4ljRyjyq59s1mNlA95khPi7M0
32X971sujVAoDOrBpfbI42VLNlesJLiDoTG1OdfDGfhBU/CsjGx+Y1+NoT+0lhA5Cdx7sVKR4Smn
WrIKfgo7L27DcGGET4pRRJyBynt5E2O3jnaqSFkBfeH7zj/6yGGbqqoTa48+9zM8pQRHIfN4uVIM
IZN2exXetD199Ksmm0NFTeQV8GkF3ZRCo+y9ND9IMbq+XaNts3EfPR1ZsbqF0elO23M1Ti9fXu2S
wDoSGqvV8LykrSl1mznpY7okMimhuegsRXZzZd2Idt9/t+mmT10NirBycsVlgyuinaO+ZOETBUMT
GUmomPO38SZmlp5+eM68GSKVp9tTL3leVBzMDsrTpR5Q10GcnSQ10LG+SSVDeJ+kpys+kbzZWm1P
8ZAS4dtsRFNOrWakpu2MJF+iWcAsEcJzju+ZUbdmq3+F6UZNN2HyO9T2fHAjDJX73Tx6pOjHOEcw
mKwsLeIc3mSYhNGhJTpzVGCikz34udpZId5DL6+F/sOWvvTUyIuPurydgWHe3ue9R4AlRJ6KmCJf
h0PQMXi+XY7yVmFaj5y6XeV13A98seVNsbApefOXkLl8U37v59VPV1wrFcw1/nKiFKSKCxsko1AQ
aZfieNConIEI9W9JppTG4v64Wv40EGo8qSXJvggMVzbvzOZs6+MgGioonQndwUdClTNbh5ShPPKv
XEXiMOl6lBUc8iKzRI9PMHYGcscl0lGIfQU98U0BaB31i3ZPtyz2yJj3+2Gqq5tJinrS4QHH2/Gi
XXJHSClZCInbdhbgLYoCXQmkj/UE0qCVqVmPzrOaxtcudryOugO1efCSu7lN6dab76QDjyM56zAq
kqEfsseMxDKnCDB64U79U/3ZAXJFOD6mJG32A4D6hkFtzIH3QAeF5Aq8Q32vCl6yG87cagiUKihY
ipXTRkFeB8mH37+E3yxkUOhMcjPNfkJNwB2tRdn9pHYn2mm+HitLgJFjti5EOMXYBPl+uunKCVcK
g9tCupRex3muVUGPpuJlj5Kn8YRrSrJ99ZPWQVutYn6BXdOG/wTEcqz1MeWM3AOaPm+zfe/ZCSwB
1mn9gqrlvvy/UrVoDKj7YcUxSwxm+ippALmN3eEkg4oCw0aqRRjVk83/yoZwZUtZck3iycJAg7xK
qFmOy5kt+OmHss/CD7/bR4SN3OGZunwgLhi4za0W4KDPIlIFNgHAnwoVW7ln8ex4oTHIbrMLlPAx
8tB10aDqAvcVD9krikL+mqXLJZNf34W58368HyKonxoj8J+C3n+jhdJTtEQ29AMpi8Ir+il+wFdo
tMst3XAz3PdiezPsydxPZBsRH/PFdEiZ8kvlvNj3TNTSf1qHJo29ble/Cyt1RK9ZvszsOzslq8ew
lHfwRQGsBj2Ei+3nN1qppyea09SYX5CiG5qbIKdkre8TOObNzH/7cJKxEXuVPyB78yFUt8m23Qqr
JjHLA8cpQDc2n0jq/r0ojIkg0str2Xijm/iDPWySnRKMAVk9BTPaY3OrZmnSj1abs8zQB7tDB1tu
QpYyv5Nbyu1TbGfaZi7Z4mfdD5uQ0S/V+pk5/PrcT8TlgNRzxxkm74S/plkeZHVVSt4g2uEfZbf3
Lk9N4Ts8JQ9JtGlWTaeSlPrNzX/JfnFDEBNPS8TjgBsunwwAVG+hdG5v4Gu3ig6RJ3nKHUD2p5ST
L/KF/N4Tdg1lxSeTxMhKg4olMiNVfXDOHFpH3Ua7xbVlUrdbOz02HdSztQaTFVNcdSHacrhmtDn8
RfFocFFKTDJwj5TwFv6xKbgrCYlctC+P0Z6jU/bpRgCZGonX/b0RnUUuy9lV7ugKPbKvyaoI8E8x
EqoFI7+1fqBEOSWLwXAfL3xaVA1mGPT7Z5Dsi7PmPc8F87i4HKQ/nTHN1VUR2Vjz3dMaA+EYnWWf
7OmnvgCfmcfUBVFAldUWg4gpPzkpJp9zdkgCioQs3pZP+XQbqlG/o9l9pZvf6KxhNdxa+l7GWxhR
BhU9bL21qTzAHwHhfRLTlL8al+1afbxR2RJokLJFZkiWGDqdp5C4QVn9V8CLHmxYjxjFdqnvKZXH
EPc8JLMObTM+mMYKaaqwxcP0ZHHsJUdUcYBc0XZyS8jp/0WnxJzvopuKboxMWLMbmrXtbC0jpOpo
/xo3s6nWfKTf7Z7R0Vze6R6YbmZ2y4KZ/SRJ20Wrt1P/aAiOv0cbZ3k8A5flUv2O7NeWvGp+Lo/h
d3fnRb7VHdQ3QY1SMa8Da5iZ6l8KzTPDvSQ5w/hZpfe+RuT3w6VbCr60mW3C3UDRaipsyUeVeVSh
82ETvg31JFGDWScc9XMyNlgnGa6bipOX+PlXthoPsdO7gDf4OmglqtVzP8PZgBaKjFMvQ0KebiqS
JxcE9PThQteJ/dmglrDuMzjMGWxnhRId1jRBNm/ql9iC9LG1pbLU0JfxCdf99yRynD62wCv3TMe+
PlctLqWLv4Hnr5pFYso/UBuOxBhj0Xien2sEZPVWak2FYg329E7BEhk8zf7trdkHSYeyJ9iEp3zJ
JmU10NTS3WepKV5KymifOOB2+tE5ngi69lGwgs4ihylr2tM3ZAkvT2eswWI7v7ZW+81XR80kphFX
8e5qGLVKbRSVHEPwtH8aXlLcFqf3Nbcj92flmfr0DM2Giiq/Muy1jXijQrEBTh4Xx8V2hr9pSq3x
532tJPNzfZKKNgZxB6+dkZuqWp9tZ88/3O7PlqLrpj9lV9WbOxyAq8IHUX1DjxmbyolE4zszszP+
9XZjM5ZnGiZKcdzuEedEqEeT1aQdYJCVt3AgYHzNjLcNHOhg5pvFNbyS0QXambL8FYU2UwsP2a7w
G6R8GwrLj25do7awo79iFToL/5cQWq16K6IRFjNJBLCLzfxwBgYfNTywAwiVSYYcQ5aT5Rv8NrPI
zKcDil946PrcmCJEjJ/Bxzt/70YRRdg0KL/dMSifkgD4nnIsMhXcf6baGe1WJ/GYuwUNgMSHoMU9
5rNLfMX9+Re7Ia/FPZ0x5mKBm8yRyhgyxclc7c0nrazMF91VZzZuvYnosyhW0z1FP4qOCabfZr6r
jUjYL3bDPw4ThD4pmyvad/eLYEEPHaZOX8nvaY/Q/6nXN8emZipueiAjg6BV7d7812BjUDCZ7O3A
Vjmi/XToIiAY/1QMUJ7Z/QqwfZTsuYNmkmkNrX9G/7sULj1lOkrdkBeUskt3vqRb2oo36c+cnrBt
fGho+JA94c7twKH7Lx6N8R8ZTzE3aMeHJZOPgmgoAvIxM5d8oZtAOyWSSb9wRWmwYvD7Xndgq2G1
ZZSbCx+l3g1S2OOcPHT3SGETimjUPY62iLvjzf8AXDIWZDu23Wp2Zr3ShtFei6vwLR4EP4QAW6UX
MgEkMDDYTIMxtbPmxpt2h02MIxv08rpsSlPfof3GXNjLduFv/iX+IwKYzbK5L07ZGm2vI6/m3rw1
z8QGNBYIys0I6EViZzTBwnBpNIJ6Fg/dkngxNbEc073A4yfdpyOL2Qd0nwjQdmvdpfL96M47SsoX
oNvkKSEymgG3xLMuW8LquY2cvTLx14qxb1x1Wd5QmMF1lyuJsbTCsjiGG5oCMEfnt04A5f201pLv
1E73uiX9ITHiNdHvaMg+yJUNAaEdvTputu3xBC+2w3nuJb+937I+N9UfLUmrht6V2KjXw3pOW0/j
ktMeSzaVFGSryeNpfqUvyBI8mdYABQHEAihWmlybm57fyx+O0syvDfpx4kBDAz+ZjX9BdLogbhrz
boO7IBwvtoKF+g6BVmQNb0N80yEwiaMcATh7me3yPd1Jewq2MDuuvHzxYES3ACCNa+UBsPuh00YK
Kr866a5oy/Ae5/CS7mdvE4mULZotnpN7ick4K83V1pCvRh4oZuLEZ4F70Mc2FKEnBbP9x0qXtfte
dvhrJA7H0Za2CirQBXABWoLP0tjPlWQ2NzUzPye6yjiCuuDjRCEdRcwrY5QKSGoaJs1fHKhTeS+6
8nhHq9oKS/zHjzGdDfwHykEPJZB3kMCwMGYBrV9OYQ2PTDTUZYoVKHgSpcTo9it1yWoa1untjHbc
+qbm7aT7yAHPb5JDSFkIFtB43WpXt0bamr7Dg2bV658WrVbm/v40HBrDWlgi5KX4ukDW139JzjKx
0n03d55HKte7AsS0pY2quMy8fD2/S/aEh18md85a2PWVjfAgpd6wSlfJrizt4Z9MmARUJ9eYLqmU
6ndPl0+5mlGP11kCBzTLdB0BU0EvrvSd3SU0eJwM4DcGyywOHXX7R/7gOanwdCuBC6I8Z1FIfHvy
pbLgW2xin5e7qDXdGaX95iawsHTaIpB0ZGa5T2/lWnrMV+9VutF4eiRnZ4lFNukV0CJ4DBa5vjZQ
bZZ06IwfOtGYfahQ0FPM4qR6nKWBYHV26KH6WFEZcAez/hGD7quzp4OcPM3RVpP8oL3kjwWNBf7s
b+ZHxIUHKMep0f5sZu4RRehZ3vBzuaWVTT5kdxaujELpQjwrX3h2KRSdkPcH0nTXdELpIftTr7HK
WF31GK1YV0bnzq3up/nSg+agMCg5sd5gd2O+ejqocrmWmvaxGYXLteAlhCS6L+m4O77Q0VMGZk4v
LAp9WINZLbDCdF4A8odwUenmfKhsgQWMpPl+kxFsC20rsAaoAmsm8unOFDpT/Hq2jGcYvl5fs0DA
X5GeFdH/INj8GDL6FhoroGNDytyS6kiqkdNlt2s2WclHaXevl5Vr5vukjeYndOUVXnfPbbx8wTGd
Up1x+PHnHFMvPygc2V8ydc3RQBw+T9DjWG3nhbobKrYMUo+W3J0aJpwmDOSCqDSZUhHbemHp0qnn
LAIXMg5RXi30+4dwc1LbvfjT8DESqxxphzST2pgRYRdeaISRCwTtgdDwsJStKQi1VCPsKTardEy5
UeHwzbg1uumY6EZzIa2SPwVhSGIkrfVGH8dIZyIVrtfs0tF8YmZe2j2XHlslYpTEFHieHziMM+yI
3JtVvX3PrfhQbsR/i9+CO2qrfPekXqFoV9EfuOhJwvHH36eHhWT2YFISUFT5B8EpN3y7l1Zxjxu7
JdMiF26z7Ny0TvE5hh9Hlr7miC9muMAJnpJ5ahfEzNk8KC4tmkgX67+4PywoF4ZHsMoAEpfTcx9u
k89lntPOY+WjSW41sF6T0NRRm9WbvN7VT5Mf66OXYdGCzl4yyzxIEMvTP8YXLyNJDlmzL8keGOGB
yKyBSQ2I7VrmzZ8n+lnpRg234XCcIX2gAbraziVzUJektnO6qshu+YKOJZnu20Ch1yF3eJPxq6jB
FuK/aNIPrtArRLskPlPLP43UeXU6xMrVR4STM1U6NNEwFPtx2VykQ778vI6Sag3lrp05nzYoQW6f
nSSTfomBOrvNNLNqPElw9ZdVdNQQILTNuHD1Yrmo9iWpuGxrssNPn9dWtkW6UZAdlcu+taXCzmnz
rHfCcOyrbQU1Irqf3GlmNo9LQljc+qwLfWZrlLeT9TjarKgmp0WPKpAxj6lkUK8zc1TDLN1qO1Pg
c1ZKtRv4EJ9NpW9Dhm7RjHWNgJHY6Tx9pTXm21R2plRwdo4YoYqfKeroWxRb798YKLouWptlglnP
LSPa+CyhM6wV9ApEhpBy1ZSYRxQkZLmNF3qEC/un8iF/I/+X7QaTI23gLxk/EfnIhvzUam9TB3jh
kn3SHEWxczW95V6WTOE3W83wBwNeHqTguYLXQUPXO9Kh9KAez59tfmkuQAhPzs32yvUuVuEfdGn1
gOKLrZ2KtUG/ZToJQ700dCSdboUe7BcHhuxkvn7LcqdGRuATkyMiXLiik5TGspxNKP+WX6ILSbNO
j4/aVrcS7tjEO/p57zOOSTy9YLRB4hb4dNf8jAiRQRlDFoig/B/212hDwbS78Bp1Ng9iiguLy8dH
yg+Jf6xRBx6bW/T73GazqVOYQSaLnJY0Oj9pG6HvpXRH2SBMvynilHQKgD08njWKH6C/CtJZeCWQ
dhoX/rkXVu+zAfdUbFJDWdckCjEV6t/vyOzWZUAvNECTsnHoDKRC08jfKYxIBq1z+H5XxPHOpffJ
4RMxF/O/WXo2TDC18M6ojlyUOWxT85guW7gQeC0bxgS18QzOYnq5z3KxGb5DM4i9fMO+7lfUYe18
TYIEAFePL3wI0YrzMlNvFqwRU4fRa0U/dBRYUyidxi+0dlRZVUeDQrpKdfSBLZg+s74b1svcAXfs
5wIRb34vA8mu/hQOttn6FWisQQgrUv9x8/7tYE3ILRTkGh+35CY7AhH0BQTO7Y5m0czKH4VD/mK8
V+OPTqn1H3fjmDkhvaTtpTwXTouAClhm6eg/Q5rAaTYUVu02s3Tk+YOjBpN4L6ZXTkwtchWgxzY6
St/0m6k2g8ZP6HPWfWTQavFEzAZyi44Zaep+cX8f2x2hgXP/uRpovSCsmO+XmSNYtxYivoblRjFD
5ul84GwqXwPW/EMGwGr7GjG7WtNdKEcMxDMUil+mvC5/I1qv8TumH+wxo/07KNd03878OKjdxnxC
9AGohke0bRmvdyFcp7fhQao4Y2DBYUKvlAO+5/7zt4VP5TEa6mFxaD3mKILlpr5JBv0j3p/6PnM8
6uc4oBHbTaDQSl4v1jMPhLPL13l5YImqoZmfU3L3zG4e+uSvwCuSW2d/+cIihCZ8qHgzBvA46b/I
5xZ8za96sPBwcPPCy9z6HvcQaTS0TD45NXQqAtu7snsv8xuggYc/9+qAS9f/La4zl814IxGwpa/q
VP6kG6qiaxHl73lgxHQZdPvezzcFM8HUE8CK1Z3aAHfSW/FbexuxbCgIErZloH2pidH81F/NP0an
mqQeUIaBzFX18Af7yIen3YJltmTuYHcSGUz2+CK25F+SZ6f00GJADpFxMZsfitmhnVL5pjwh3FOb
U8DOWUR0BgNo0xv7KQTAZpZ8yW/DOruGF5EJPPS2PkkXEic8fABsEVD1yCveQhJcehVaP16WjZkw
iMStC6vCsXEVXVfCrvoNaRNALNhY6ZfOGAL6oq8KQpxr848yRCBCW3EoayY4HxDrz9b80jdDJWnG
Tdfk296Tl9RcGtca2ESAwBEjM45HSgFLjoiFbs11ejNKt3a1ASVwf2ctPymTnSfo/2mX+tv8/3eq
rXqnZ/nWbsdbE5Ac7OLDc0VkgTWArlA5UFtylv44n8F9aMF0nD6x9FvAWpfg3+Q00Qu129+RXAS5
pwdPjrS2MjiOVAij8jJQhjkq+4+jY35VB7AoTyOzANZnoOebTxT9m6NIRtzKpJf/3JZYp+qGa18j
g5qmI7zpdGAnpObz/vaqI72gTn7gMXM3cduMTI0Z9h39IzLKm/+gNxjseWp36rKaEhN0Md+5GzEj
IV2n6+bMIa7RI0q58DieORtPyr92RSoO0Zb/tL7+r/DfV/T7dmXhxGq9ofmN7zmXGh3j/Xhm9VKO
WEoPiBwQYUnZA4omvD4lZm5Hj/Cknmp7xOxUEbaDPZ3iOZwLFetLe5+tljFAvNknTuqqh7loK8Dw
reDBlKKfL41zaXZvc37IUpNUZvgWQ6/CYmJXXRiwUP8ubEZmVHfxr1rSkv/2PI6PaKtwKpsa5MXC
6O+fC+WIAmRAnrF5HcYzfIEteHSuEYzWL+Jodcp/xoCw96HHncODsFQcZzu22Yyy74VmThf/q+CJ
8RXHkpZaH29gg1wTOs0JcPvu3F+Q0Z76ZWj+Q1dyqEKLR8Qm4gwJR+uzfLOkiEKfysuc55bc70wC
jlLLfJ25LOkcMdT5i2sMWTtbCrZvX5Otfvm5kIDUxGoWF6TGeX7pqNpZYuaW+/Kz7+ECmRITBy8k
ATOSFaMQjff2CWWmY0MKOX0MjYUD2DDJ/3UkBxv9Lzqy3DhOKbtHKOEf2kM5D81OOCX0PEOQ/5pa
YjYbWlD/x9J5NamOJUH4FxGBk5Be5T0SIEy/EDQ0wggvIcSv36/ubEzs7MS9bQCdUyYzK4ulGYBJ
yDUzgjUrsg5gfCOz5/bM/GgN/Ndi4MOhzdkKmHTiIkKS4pZjbIIMviHSgY3gvczT5mN3MiRqY5FF
nd033SOdv7PmPA+9HnFSNXpZ7dyJsg8mImU6trN6xmp4CFlsnIzcAhcsHacPMtAgfa84CPxu2RLN
QBify2+Lqom5+e9mYJfBf++tDAYsCW/D9aRQ3DIHbyAYcsrLfOQXv6QzEiTHgxKIf4EjcPTy86Lj
g4wQi09/Z+dLspxpaIS/hlTmAcVJyJ9jOHBMGMw7J9zQREkBM6ajBDx+DcZVW2sg04ffOE9o+riX
deL1+A126QzyoVNHhDttq7iDjEaX9oZlY1P24oYkyhBiysVIcwkICfxR+4+uM5jT14KSLgHP7eOq
iRZ932XUa02saJho4y32w+Hik5ST5+b6Nd+aed+XsD1Z3+nTe6ZRL2uWF+JOQJ1KoaBthyAiOjMN
1+WNN3N3PxiWfoMeQUujed8xIhl9HBklH6UHG1U6ljAaZx6E6QMypuFZ/6QqGblAQ9bRGoal+Z0y
m2Hh0kdRpDFT2PM1xj2RaGdnRzJwAY1idfhyfhVWha255B6G/VAF/+tIlnT0jF4+wVsHQxgmcZ3X
4iiThfwWQEPOBNvs/VeIFCbs0Ux3l8WspUp2hrPr7+MNzt6kkHZEZzqgTnwDiG0tJaekNN6o4oCc
/2VhF/8WdcJ4/NMlPUQbkAhEyGv7CjSj/gIRXZDFTUqvwMvBt9XlN5DFSv3wNdboIrXx0UcCYX7+
XmMyyuwyO/v80jeJ1D7tBdeko+dlPkApJtS+7hfgr6AWfC5P9CTxGTiacH2KGWvtgyFNSZ6k1ZZY
oP5SbYUdazh5YR6vp2dQRnxruAO3e6CVcQtO8Xe6T4AiTiNz9KdxuT7WYyhNNkeILpU2FFz/XKNK
cJBGPuhKQTTtu3fMwWwhNyB7dZB+Omh7vdgo7m0prphPajJ4b/uZAdBRqpbw3cZnqzJbMGZCpaGI
ZqKg5z9w7/H0FOEUUDdjk32ZZ10nuk+ZeHKvLoDIcUrAXSGT2nZdweevy4N7yIG/qJyGiNvSG8im
Red/sjvWDuXvSMLqCbkWVY6GhgHdov3OjktcD74A24xkMRM53BKMzxRdo2ABNpPIAjssWBaN0bqK
VRITBjZ5D6QcmYrH4PTZGFk4mdUU59TLd5GQWU/EEx514pMiRnEJwNf4ymNuXhQM58LqAYx8XUCX
shifB5aC0I4dIke7fKaBPr+N3M/RK3RDe1kXJWqONpP5NSjKckjhfYOo1l2hCRgRM/PDpACBKo/m
g6EXlHtvt3isQEW02u3iynM0L0Pz4iuteZ9XsF4M1ac9zQK9GhZuVQbdg3UG88Ra9xMCG/QaC4zk
kBSEnaU67k/Foq917jb621SdArg7mB7TA5hXdgd3VheHSWmoRUA8Iy/dNrw4FIPXpLtks8ZKWwIx
CAgHT23cNwQVRUgCFaRKcP2zWVUGXC/jCfA+X1ulCnyQcik3K0rQf8YpyRfXlemX+/q09U0PgKRn
V27hHKKR1bF6hLfn/EJyeC6eqO7omEcx0ZCe9TImjtCalvO7PaAzIaO/KOe73noCs0EZqi0L4MdR
ynlSZsWe6IMFiAwm8zZoOax3DCHi6TNqBLOJIJZ43jXhYaxPu5lqf8bFgjNJHYQSYsoLCeU0M0nA
KJ5MrXDv1KTFIy/ssBeJYJXSQpxU80rlCh230KiIB1b1wsEJ8oEQzBtDwGidcrJ/9xdYsP5lpP4J
++lRnH5bA3ypEqASBQ9wPU/wBrnzcrqpGsnAL5YKPltbe8TODxDkNRlAAPapQ9uOebGgE8K2b/G4
11u5vEwnts675UKYQCbN1j5s7mAZjKjKeV/xhAC/PntMzee0Njzk7cM/rp6BQkc4Lmi3hG1TQ93C
5gYjooP9JqmiNKY5ZZIK90DGdavtshaHkB5xtIxVxI5ThfZschyrC/M1PZYm6OBxd/3a6/FQJ6bV
TuEyzsmgA+MQEICaQRTKeWhOJz4yp2tuDkGVf/Pz8rKqI0hCtKbOZ993uhGLAJLDBhRNHX8zJlag
FvuLPuZigK88egW9EiMHEFWwsnONTxCQpLI3Qv7pqyeVRYWRnPFYEsNqAIGzM4C6Hl8c6cc77tmh
TSJ41fSD0Hc4hwx8A0TfqdknZouKY64xrl9bAa1jxkdujdwvfhI3gsauP0bGhYhZN95MTBD/6ffP
ThNCJiKJIoO9idzrpAnf+RBROqX+K3oC11Om0XuTnjMgtQd/1DD03cVzEW6OjoDp/l8IiLj12KhE
qXbcrsOXD1xFIfmBgMAkHsMOHNoi8lZN6rI6bjfSiHK8vZSHHyjxIxpOT/N6yXWxqF+7i+sPDeK+
jq5zUcOAr89GfsfnjDh6ALgpVEblIYOCcu7Y6GZBlQZBCbuMfpFGXmJS5exuYPzDyXWLbTCjZZJu
FGI+JMSU09VYr9ndvC04exa3C+8efCXNa0xJTz1+Cu5cZgZPgagv1ns+HME9VzGu7gn8js6jFSHI
cAyihGxEiTvxx7bzgg774YkhhUZ1h6bV+trC70FsO2RyMImrTTOUCDGggW6UTA0KtzngiN0IZlJf
PJPTBLC0zy4X/o7v4SmWm6cNnz67ei+i7nDZ40H4argGX5MtIWeglxGDiiWDMmtGLcV3XRbMqfhF
Ufnaj809Os51DyKFiebzmJ5+eIJZwCsohNurqKA62dk/RsPZAIvqZZfaY8pHj7Lmr7a6b9I7PafN
UCrDkMFop9B28+yEj2GcdKJTC+VAr8HX3HCg8B0qrEHe+PhWGKp/jjsTxBR3GGYVpqaKG3ANylca
+FF6Z7C4BveMwI+iL+A/eVijkri7VBrhgGmh/4cvxro0dx2/0IdCIDv6mKFMFx+whZLCgmnGNwaW
5duAdlL86uxe/pwAn54hwzHipSXJNdlETrVZzelhHQrb4GydvGojspoquMP5M3tAgUw9Qj2OBASi
+TE7TXoBLlPWe1F5o/y50O3XFtI3vTP40bIIVWxsCDjeIQYmKlrj4F7j9rePmuA7LxN+PZJqHhhH
3jgw3sDQrmLdpPECxIAQBKzCjqQJT3Dta7vjYFEkfnuwnT/DxXH7pdl8WO2Oh2Acfro3C6APh9NT
fs2b387N4QNqFk9QuoOhYHDREKzHpwAEgmD+mpFQCdRX4OYnDA/KtArdYNpzz9zH2uwADqO8mx4R
saDKa1PFRlN2R3c3mOhmEZ32alSG4Ii9ALaJBH7dHCYkx5DXPSOvLmuOlgR/dYvswodFAeunEntF
CnD711xxx/TsDf8EKODRhYZdUJ9m9g+kgV1lrTdR7GUfKNsp2pEIIVc1hCLnkVK+w4X7NRL9eO1x
EI0HeYka1vpCbw4CmK5R/H/8c8S3oEF5WQ+/BpcaubTgoEo+MlS8rODBAkEpMQMxFj1XgjlhwcFy
xcUGBYPKIyw62V3jCcCR0lAKAQNtx+pGcJeI9huUbCZrx3Rr/8BnpibDzjVmn+dMtmEYSGdwNuYn
kz/G687YUbtm+ymlX9hiAR2De3F7AlLVirL7ZAesC0ikNMyy2pjTSRnhHvoRDpbw7YNXdQGg4J3B
YwV1HwW6W8LlvMmMNTG7t+9QwtfT/A7CdQpOBjdPzw6TGsryFSEYNlZcw/xg7D1vPtcY3j4bXpkj
YuWfB7NnBXQlEgEibbAHyLX3D9qYgiKGS9xHFYMUlQTK/Wb6Ge1I66E3NJKkTJJEys3G4GV7+yPN
5SHIdjvK3vHDO4pig59FpWnmCKOJGBdnvSBviULR4v+DadJYdrDHhsvO8GIhMdLQm6eQ4Q3zNav9
TZncDT6YKXDUrmvkDW6YoO83n6rRVcflfECjdDSVRLUWRhQcDKy+WoM32qcCeBqr6wZp2Ap5P702
SZRKL93+fRiLu5HLL+afFIewedEnYE+4Y7dREh1nvKRE80q0AmdQKzBMeH/wHYrLofFyaA1dtHcQ
jtyUeyjfj/emJ1IBk/6+i9JINRK7EyQJD8ZM6rS0PzkYk9XMCjOnPj0ZG5ZhXXze14MjkXejvqU6
YBKkH5VC4mFd8elKGHEwtrUVaUYyLRGMAuyCfGWUhCBgpsKsPM9E3IuoAM70sOKWuNH45TXHvna+
bkqLsFojPhhGyjyHKYk2G9TALp/Ov1fwsvg0N3LqgkRD3ZME++zOQyDdBPynjGh2bd1YhhlTNiYA
0cHjE84y2b8HSWRYtLPX4POHkR+PLf/ayc1f5TxAsfYzeOLUTsaqdSBejlFpRCv75HUttFYeTTXD
mtwIzGjCkLxkg6VzTUgocNBTm6SxcCd/J8tPF6tkYG5wgJD7VOF4uOPLwmm+Slw4p7e33UZRPm3w
wcHDSE6zx8llJwZHreXngRYZweZOtf00zI25orAloKR/Z8SMKRzSyLVpqXVzGxl20vIlWph7U14N
97V0d3M1XsdWVliBvVhEiZ3v93irnnzFIIuip0gCM8M8DN+Qk9mJgASwjzLuMHcs6CAun409Qhkj
5wGYNqIJrq+deDke8BUGAXD4qGxKrOio780d7rPsbzJaf/1vDp6C2hjOUnCt4BZxCHrmJrjSXCXc
4sJ5hHwOjAG4XsCZTKPV05jm3nwYL5c3Yzz2nZsx32WtN02iLccguJCCaxyWmFBksrexlzKg/G8B
4M/vLyYCDPAz+GsBJqO9DRXM7yonjpn7NJbEtF2201MlzXaVc5wPAM6ALxwQJ0ZkcZhBdzayQIJ9
hag3Mn4UJ+anRR/rOOkHiHr5uUP3FGHrBdimoPQ4xKrdQRlC8OxwUiQ+gD1wXBiqBSpM8YG0iilX
Q+RAHCg5+QWpsDR3F2M5dman8RcnkpFHXcIvVBhCxRUKOLQ2lyNDDZ7+AEnQpJy98YcZTU/R3VKs
g3tGpjDE8gui0KTWaLwGBgtEH4rDDaHiTJXBfogq/AmMcOeZaOIqEFrZGBRhTNAK7vqJB2Jad8fs
DJmA2bEA2wokPMepXMTLmKrjBqJIq3mFUiF3OAhoeXYgz3OAYDo7GoaLj26L6/7lPFC7IUHdIsSj
Cg08jx4U/1L+58KP4ETMSd53DZAXILPE9AaGReyd7hQ++B1/ifqELix8GjnMNn1RK2uWUMAR8/3r
2nwADR4dTQ87htW+kg0vhTOcnVxvCm7LQbKyKRdVlKQlcgJqx0CkM6m0UIOM5ou5vnUPWhYaljir
Qkoc3Qsg5sfD5AQ//mAQ3p3+nzNDb2+kyL4ymUJ+e39uakdcfzNiOdnLUex1hHYNrY+EpysY1iJN
MbKNVeuJSABVLJOe+Rt4LvHAQJClcLiR+6WflYSJacLWF4xh+H7F5h4S964m2osHH+SqNLpjrgkj
A7g1fajMmcXgR8vChcQEEYS7SiQH55uBGdGG87XyaafuzZz57kLWhdtmsEf+aY6mtTnfB0llU1v4
UST1zwtR5ookBDDs8NE/DYQ0mmF6u2LPmTHIXQ+PVxggb+at4TFid8eLszk5WBRJFVbVq5NkdTMj
ikgindacAUlOT3MYssebJzI9BO1va0zJp2uB9nVrGiSStvSfzZOcjOoEoPCAvTXdAYLJPlTOzafO
OvpvfsUd7f9zsuJMgWWoOJGMkrO55cOGbn9TMi3s3POGiXRmxM3KcN1Hx3AT3jQHy9wkm01ATt/v
COxzHrf7E4aULbUxnfadIPD2YFxO6OXIZ7iJHEfaNSD9E8DxP8rX8+5G0IY1rsAhdYqXxbHOGHbX
BLL2GsK8WDaAx40xE+PUIijDabk1MedgOgPeuTZuC2rl7B5X8XqhLvBoAVbUnE3PpOmOzM2UDHxI
Fu6bM/3HukUhuQP6M9D2kKOBPzYfPFOExoL1XpxBCl5rsdimeJMRfYztQjMCKviulcN1N4tsd6Dd
yDwzkGQrYXZLVzcSbUPynUjWpbI1VptNDjA3SAk6V3xX+PTd/e7lNVjFmNZyLGr3mTMyllg3bPjg
djsYZZ/iSXIhN2s3L/15mIFugHmiFiNaSgZr8VPqBsRUaIUY13GGrThEnIvguMyTB7G/tjhtfcvc
W9hwATey4YARNWOOjRMeUbgiy0f671kiWmb2mxIjy94O6wAlUssbI1hsAkKFv9s1hmUvVnYgesiL
EXoc4JxKgBVofrCzwi4u/F8HE5StDPH3SAn3CFcgpJ4AhjYGuJORNGaHADWDW6HzHJDCEU7d/0U0
REBRTsl55Z+1eQnliI14u9mVDQhvHxKGsZQXIOcSBSj6je173/lRCyZFDWhMEQlgRJvdB+aIRRhH
sA3xPi4xth46mBzHkLgAkDTLHfdN23ygCj54HyQNtXddjqwj1Tnm5haED5auh3SwVcbfcX/S474z
AD/EYfoMSU0EPk2ocTImFoN+VNqFM1gVQM0guCfkqPVCJKNqTJuV0GpSPglRSSeKgyDbJLDvfOxx
Tqcp7QmSi6nkeoJakZrQfkUnVOvcitaYj8ZqS1O9g90COneU9LGArwsHLD7jq81O2GWuyD0ibi0D
Cmk+8WLShX3izW9PgEhPoFijIeQD4nHJcIchwXsECJppHCcZyPYhdyj4BYKHm+RjeCJrHdjqonRp
LnCZmygpvtGRHDhwSqwdqSYCMLCYkTzrkxwKFrMJ46gSee6glK1bklxEtaCgs70DkcbI/9HKYEpN
iAGlAp7ocGPZSTweUqE8fsnZ2JG+bTp6LrwHeMDVhs8cWmDXPdZqNFlv+rbwggwr/7scovWZXlnM
zrzPZMQ4AZNy/EjmFgvzhXQB4ihBSm4jb4XA33TcI3/rAnGNBxmyrgH80onXtKDo5smIAh7NDame
qWecMnoMZaF3x2WQTgUWHniLTUlRZ8pegxH23cuvWFChjN+N/skXPiCYH7fzCU7g4VCOzAx+sOAK
r9hh0qQrEJi/KElhFd9/kN6n8/xWhficAZd/MZxAY5I1vxDi96G8BeqhnlMQmAR1vI7MLold8Rte
GA3aH5XckDBUmQNbgXV2t4X/BL2OkFTFOlDcF2kJhJUxmI6E1zGZrdt9sFsFO33Mysl3/29n3shk
oB9piCc2Ug0gvpLSXmOTUvockt74m3JQ6vDwwYPBaDHz6nhv9n0QbtZmb3XnnMUNZFg3XCflKOp1
jHMPT8DqjQyciniOpLCJMIgvaGaV1dUVG1Cxhn5iCYrGJOZumbDFXsUZ0K3yB3aAFvlh37ETEFdb
3Ziffx8YtffxokJOg7ypE/YBZBTnQdWHLa0gToiFG92qVgdXmxRH5+p2Fw/MLti9wPWbdrGziIvx
9U8YizvFIGc9ghM3p5CxlzEcACjZcEr5i8CHSJSTKSjluygdP5sTopDb9C2zcIcfbQSWhoKL7yum
r99Pg0e0+8D44ObB4SPDqs6henRq7CGu8EOMpu6VYn+9OxojFbH+p7IxeG3cfzglqGu6kG1FSiT/
oTIFGfPkVZbxcIGUKzxINvZeU7IU2eMcgw8QiuGuYwSr6FuI6gQ2HC9RK9NTc8L7Tmmsdw1EmqNR
40OJs3kF4YBsqOBMz4nbx+0pFMLg5b8nLyBjqLR8HX7i1sAJD4Kw773ji6MDDXQwFn86D1RBCnL7
J3UzsKmH9h3UC7YIGuYIbPC183ZR8pbelCbSa/M4DRW7KafYMek3Fy2ECq5Fs8h/miKBmL5Jcwo2
5CIIWod0a067hFU0NlwPHqBYih2pxPGUcHkhY7giHzaNtpp6gdi1qZ9iJhThpxk9gfv8M5ZsSAFi
OEbKbFrLh3NBZnyz1N8q1n2u5YQojaxk6J2X9awAFCCaFq6qo9w3r3s9ruYQzYDwzHNDyT62nR80
IyKu51lTxPWnw4oSmrlF/z4p7aMVVlaZtmRIYGd4twELOnAOs46IFT4/Hzr/m/kYv5PHDD1GNwr4
0IPmF9GD7t9jdNp0y4jb3qL0KV0Vp35u+nrCXyK5ghv+axbXuBrSgL7YrHVk5G8mRvcPt6s5HdxV
of4jkslEEZHKz/Cni82+Gusr6hLjDmqtBwpt9Cnp/HS3wLUAcbXufhqLOTAUnN0hMl45IT4qQuQB
Z+ZyJh+s6OfUBTrzQlWA8N8qaRwYLeQQg+yQI5keosrbdGKWpgFIDOISWwWTOeEnYnTA6SfDeAjU
JQu2HoGfcaf+9roXgltyhUC1zfSIlAAByab2dQLw1y1DbTeYtDjLCAh9+imm4K/0mzRqgyDXV0wB
M9gzckG3R/5+87YHIG99C8EkNSpQrncjHXp1+MyHXpUNmfc5zFEYMROBQsZiaKrHJCKJpJAFEb93
92ZpHISRdRpRK+FLBJwlG+4GiOP6uKJRdeFvMP4HAv7eA6EaqTooSP5tZ3xalXMDyD6P79lp5HT2
lQslZn/naghriGZKknoFJa/4+BIGLKZIT0wVsaHH/Mxr//2jU/Mx4jTAWQ+7cvzFjQ8gJjC8hUtF
SH4hE2LuQaUG4Z+xuAVvYEpCmtremMgcIrfidLskwUeoR92fYdJ4z5yKuEICS9KPOU+jVR/xkYAX
9+D9pc0vKpORKRyL5j3CR4hk/QhL9pKcMSS8ddGeFinmyzZhNeICgujeKTWwiUZYYeZI6fzhFJoI
9YFZYcKw4lWAAAOoZprD94FT9afIlFU6uVu0No7MwjCk8x8/hmx3VpkBqkUg9cdqiLKI3EA3HSMV
+2YMzIpWZYEnAPVp0rgPV/NFBqfvoz8ys/W3aCJ29ACpAdeBoj78O1hcd7qO+px2ADdWPNCs4D/I
7gZg74GthS1PuMf5v/kocEN5P7dIz2AOubre2QrRRdNjrbl197+aT2k9OfxUrsDy5+ndJa9Wk1Fw
8U/zr6v67LyCLxkgmAKbpJNAwgI6BhTLo39uTjjnMNNMhUo7AFQMOOzxS+GCzlT8wpmfrR0reqlX
EUkwKFQbPCIEMxd4JU4aYNotfUWHDZYURJdyUzuM/+GshSX2zzcTwoUZIGL5KG4YtAPTy1tEuySp
OSDPH1UUvdJkwJDcN1H9CxligbZr2/ifH0oDbJXfbg22KPM5dNW0JsdthUkxsrk3rafGh/NMroEk
qineRnwUQk6r084fo1K60Wc5Hc5C5hmsMWXcmjfJ491WMZqSX147EhawhkpFoPmcb5h2gXe6Bo/d
Je0F+o82Pc8YHrU4Er34/tN4Ikhh6gSJD41dMcYQNLilkAUXzgS1DVAj4hWn9Pij9XIgon0Clx73
iR00d9mQMeX6xGu4Gx/3/eFky6zfDbatWVxo9T8Gc1LoVE6sv0jP8kUsgAYMwCVtel6+pmR5FwwJ
0PAGeNFBUPYsEBIqRI5db/cf+/UM+miJC6g71fv8NDQ9nXjItqOSdI2btQzEAZSn3TDAp2/28Dt8
BMyqIGqIPvs3vlRbGvodidGavx0APMQah7ujkt+DEh22fSBQnB02RPmwnMzjUE9eackQD9P/sOHz
uX9gZgKh25IjJfU8E1DSM3mFyuuQ9cPzVmOJy/jwRECNMzgCUr74PoGqoEaQGlsLy+Ax3agUcGCh
18XX1c2v16ILNRaqU+/QY9At3YMHyLhYduJu6p6Rcx1iBT3Zzc9PfKAKkiP6T4QC0A8WXLNzBgpw
17MR6YDPjYq+yQTpEEVBchehL/UBFQQea2BV2i8ihbedX8Y8a+67sCUCa/TSW/h0ZHJvhS+RD3YU
UsxwrWqK7pIe4vaLqoVptmgwudvCv4ttvocvIaFaA8n+Aj3/N+PUA4nnwAJhFL8oX/3b/EkNeM15
za4kYlGNMzJmd43927nZBSwABUm6ZSYfVTtLQQj7CIQJ+fs7Y7NMwXEucKhnqPHKmMEVoGr0gdvv
hgf7RMWPF7E7MgA6eSGwBi2BGt0EU7BMmhZE0iME6vBHZrnyy4yNbiSlz5hPiX7qFWLwyScGJep9
EGOwPHbxyUQ1zZRCuPZgTORXH+jaGDHLu1TMFYucjBufHqLSpbxUeGlNOEf6pEsRXahuUFYxf+lc
f/Dt4L2uw8eOUaTubKgZHeLLS9oHkVDyhZtvpo2Rhd/DPjTb1daoCC/O+2onDybLOgEi5OdouWYo
g21lDAHdkKkw9Mv5QSijIy8N15o7Yu0QgyAjS8UTGL9I1WcUmz3cTBG/+sADL+tJ/JMFZP0QDydC
LxAmWObFt5uIkUbR3pGOR1+/sQQCVDJs5nEIVK2GdQA3Iezf5qTIxdPBx9KLOflRcrCOeGKKkBGn
ruQOE8Xe3XNEgvhVbLRDPmE9wEjGP8aFKxtyW5RqLUHzYXHs+9SRV8aYNUyPGYilIZvrZgtqOVNJ
j1CnPktNUMi/IiYAoPQPY9kN2PkD7SLmXlKNdRjlHmSS8MZVYJ2HM9xqNcog5gPOfoffXTtv1vH4
vGxsdDlZvpau8cHANg1rYx1TCfdiN4gNGXUkwek2thX+ANpv9mHMyoeynDNos7z4dB9RYz33ox+1
zyuuY+X3+6tPcE/DNaH3K9dX1gFp+N1iZkIkPmJHX+Q3E/N98/N7HWv+vzkKbCFx8MGUBMMWzFpm
OrYxjN8s+ivUMXYxq/Yi1mN4N/t87MfRVWeYJ/y+w+uvJF25EoToww93GTC1l2Djt+an8a8ahXLI
f0HJ9rc3flZvcv9F+2Bu4Jyk86MFxske3kTqn2+qA20IeNgfIkMZYTByEF1cEZ8q4w+hXvbfUjWU
Tz0iPFWeHmWMuJEEZI0Fy5jAK4EHaKEAYplLpZhfG9sjuGN3W25UksAxWDOQg5ItO0FUQpCD8FIl
bOgTJtxIpLEgNm12GMDWSAxaI6vbijsCvvjUDcwNoNehxFK2A4OxlZbCBCgTsWFKRN+gS7bqBaGe
O0tROmYMAsiVHSe4qgL1gbxDhB1Ix3YCObTAJ5SPAmVzdmL7Bi0HgYTRaSiIKx3Tbdx6uDwxnILB
y5dCoL9AwNznM1PzOtDHd/8dvVMxJgVIoP8i2LO76ekMkwLCbdMF2HjzDqQsfDrfLaUDjhnWP0IW
Tvefly+Lb0gx8zuIGt0i0PqHcCZ2liWe9T90KeMbANd6LKsljhYayN8OIQc/JQuzTbuHq2YXdgmR
KJUXXbiGTW+fJ8qwrFv9HBi4lnHoL8tT/8lQydJr+wU0/h/LRTNDcD/+IkgzxI9BzlGG6O/JCjYP
3xs8SIcB/+Y3q84QJnGwqtkYMIT64WlRRV127BsCvVqzpard4P3NOajQ9DAjkmxYLGlXqwpVmSwv
YOOX88ZoV0Q/ygrmt5uUy3YCdMzpOVC0tu6HxFuaOTUsrVlSwAoiAMN1IBfBLOTQjqgu8FvCSmbU
YZUEZhE3d3gg/EbvhaLsrLObj0EHmPDtKPl4CD/dFi6SLaLTxxJRg0j+IABHXUzjqa85mMgYPnJe
jOpOpbXqGmB0PGtAUq41MnfploEah5OGFVnlUoFV2a+GA+tV0Bmja6Iy3YyyCkXr0VyvUrBBfCP0
6EiRIJel/XgY3jVuX55TaDERi/KasmfHI9zc2T2wbzg8ldtE14keFGamgILT9FvfOXwNeDlvykdi
Yc4vG/BGztKVpAVaOEhpek7xlWFcUFl4T5pOKQWl279NMX4n87UQcSK3upr7eTcQrSd1TaCFAxO2
iPkY/hIxTXbcs0IUR3hgOOOWvjeU1OHHffBttalxCmGU0cFyMNsAuBO15oYtZBTuMj3CSCOaLia2
7tY+GW7vPNBRJg+0sHLw8+yN2oWet8Wqgj1+Ppnlbp8WPeAfuKg1PBjDZbCyOCjhUs4yrFRkh2rW
lzU4jGzwbWACKNoZnDL/hlMG+KA1xPumieiNVOcRYYDDnHCWrEFTsYFDP3W2MkjFiH1BGWXmhOrd
/qKqIt25u7z1e3QbT8AKVA7i9F1U6B7npa3Pv3A9s39FEtby+rKzhclGQXIwMKPlGhQyAQHDw7dy
Jza4OzEmg2TVXI8BQPrxGthhpecvWkqB+FskBkwWDFHK05EhrQI6Bf9A8EVv+goE7ujDHSk2xmDs
MwOQ+fw8GIL+2z0B22kwzy/kxOFcDZp5Y+41nJdkYrj1z1Zn1nHuZ+ojPjp2R9Bj0bx95hTzhDaZ
uwMIZvIEbKieNeNXWnqPKVwpZr8lxl6zIkXBHksRdvM+1CbhZ/UKm/BfeIKFdnvMCxsbeZ/FlInw
8HgAmuWre+nj9xAjMKh4A4Q7NSRHoLOnpuag6q5EqkHW10EdLmQ32RzC0IRZYOWJM0x8WX6R61+w
oRGkQSrTq5HSOPFsUX05PaRO2JEQ6zEJClh3yWwZ4So4AW4OXWbr0EeXbpK+VmST8Sgf/Dy2/ZmS
9WSSglGwhkgp2ALMCZU4OwYhX7mgVIOcSZHiIIeHz1+hUeEmS67ioVEhoI11RQYg4+3NrzZpfw/o
JRH/YIEyWIFnmSfE7G+uFQYxp5c55Dwx3R8xFBxdNxG7AVlRXEHmrQsmip7GXp8OszNxzQwWx4iZ
rMPmPENeVM8eqc6V+DCWXu/aKYPsWFSIrUwgGyFZU7UtqVncjBrrxKhnwBQRCsrnHtAEYEwCyvoP
GqTaVqynhi3i9XbR+4EQkeVQSi5H7j8YnJqci9tgvMw2MDANLWdJRIZ81B7s+5CF4KH+cC9/m2nh
CcROj1BnBqzzIAEYqyGh3y2T6/wIbrKn/UYARyHOUge/6z7INcZO8zSj5a5DC/KUyObIq2KN+k48
JLiR8yeyFujP0ZhFpayVUnkAEXtt3wlTjXRGmez1YzUnWA7z6ABFT7Y9FdYGDniI9K1h3QnXmghM
h8Ha1u0ISw7dYPGVMh6yuvXq84RrY4rSZwCACXTLjDiW7AhYHsxNUiMwwoBYj0fcGws2LaWGwlQa
SC5nLmcoBVIU5SeH/QfimJ5cJPFdd4e7sbW4LvBzkTm5BkcJljEj+WqCgrU2zPvYjLzB2dBJ0G9W
jsTNN/o8cjtk2TBTdKOYCJMDruE0aM5a6xpsGgchLDmKPAVnpG+fQJ+4U7xCGRkVbqaHsg/zEvja
mqIS7xe2S+GxBEdDefOZ34jT39VXuFHultnP+0T3wur32V5IAMDvRLZq7EB1A6bhROOgoNegQ7uN
31whdrQg59BslTrm3wabkyc39t9MCzsjmPCjTRTYGGyeAkykIJJSKB0keFk7ygDGvkVjyOGBbCCT
DYP5jYE4WWOlBUvQREQPmLNQNwKkCkCn4bxVIASAfm4J9BesuLAR2AnwJKDGI/4Ti6ImwszuD5eF
FJ0enCKU6NHZnbjCJ/CTnpmCnGOvpaOxnxVG+iS+02ft/iOvEElbtDsYZPEbhYW6bJB2RLR2ZEs1
nAJ5Ae84expxRhf3N+bTKGRYz3jw5/giC881jx59a6TgU2Ewmd0JPu5OThazdr3gudeZCWJuGCgb
E/8Hs7jTvET5CaMpD1LELbeF7ufS3rJLAv6RBNRa6cFhxp/pDMK9woAxU7yY8xsMo7Zc2B0bU8YH
EGg5lsziO0NH2SPtMMSDntXpJd2ynEaWWXecf5wkLNdSCvc/HQO4eCuWIH2koQIPNUsBX3eib4Hc
iQkIkRKAmllvbpF72ZX2HqCA2uDEO9trZgaMz6POLsaTK2tevK/TmJx5gEzkRgydonOmNRK0nFgJ
kyMFILgEt1QxWrZok9uqJ4U/FkQcFOoyTDRj9r2QpxAlrvHt38sE4od6xfhignIcQ/sF8rUH1zro
7K2jYkSCQhdN3Hb/Ghc9Lz1i4atjsDghFPcnjiQmSJ3SKhkZPaeN38Pi74ceg03vBhOtaI7NMeL5
VN2tdxyQGYoSN9+zspOuwqV+1Cp+JH2I0XEgl4bQtvkXUo+Ot+80ZMbal9PGxD3KDFKooyzrDXaP
rDsYQKjvMGixhMpcMXdJhfgmudRAVn2Y038TukLlMDVCc85PbKCkdrqHxJZTdrYITW+W3qASGSzl
YgOD26Rm3jS01H1ST2UQ4yPb3LBPQtWno9YWBv1m4cdIVnrxkyrm5C6Jtlcc9n9L3UHL6Zx3D2zp
gv9aNvVMtCJ5IdFkhwlbXBgO80hEWz7wqzt/W+hGeOKnCbnvbiiTvg9gP0fzkhegF2/CCwvLzUVn
cpiylmZ5NMS5viooEIj2iE+MdjP7oIgEC6ABNtjpMWTtCmpHpuiA2BQqOcaHnf3dAknmE+bgEuv2
jB4SIAZpN+m67FtanicQV3j+kBMv/1KS6OLg0GHERd/eMsiQnMc5D5+JJw4sngfU+jCj7mOuLzXc
Dp05Xx68AaOec+ZhUOMjcaEcRS4+fdm/jP4DeOnQAv/U91SoBA6frT0IqbhgVC0mfBGfMLsTGjI8
23OEwK/dMXvHLAos0sE5Wp1QYtXRCmP6ZWUzIpYWfCCplHHw5eBSu4DhWn70CxcwWeSgBezPEPSL
tSCMnP3D4TtMrTC+iJal/yOPvQdMi4c8SiCZcquc3pbwoTLmKBgTiwOtUpAlSrWrl7JNhYEAJR64
b9wj5iP3ik9c8z/Szqy3dSRN03+lUddDDPelMT0X4qZ9l2X7hvAmkZJISqRISvr184QL3WnreMxC
JQoFJPLkUTDIWL7lXTqPpF5+viHnhu9ErQ9I2svuReDCBKb0Qtcumlfcqw/cHa+rKcqGpN7p0tpY
oH3hC3OtymR2UITpDdsG/WDUxceC01+yo4l12NJxj6q2+6pj5CRSC1gxgQyu1Zxgq9r5ECWcEyHI
E0QVn9ie0o3YzdFrRXpIE02ct977hZz7XXYd3uf4YQHJAOtANIU4nSVxy8Fot6aUz/E9whOi6DyQ
+B/mJ7xZ2THdChhK+VqhrECfxJU3Dyv6KNz7hNj9hHzj5L/T8XvcL0VX8Nq1wNBwFOFog841l8R1
AWSAXKTrojtGdT+ag4zl6nzPgHUJJKOohgpDRcQWhs0czzf+GihS6reAMg49Dj9qCTq3+4WnowpK
rou4hEvsEqHSeya5FU1w8bIopNRcM5zJYjXs+TYlFdctmVZFHZXqn2sTrHB55wF/28Qc+EAfnr1O
xeDAv3zHzDsXkAjRS6R2ffWgxfgxEnhsSKqw7yx7UdSMhaxV43FlqHjZudfNlVjwMzVWCQWMvv0I
CsOXuu8UEHnozntN2b3gc/DLJRZEwB/WJ18QU1hkHwagSwiVw0+zasOTZ+VAmYg7n09IVI1yMuAB
bpB0vB3vetQ6BC2BcZw+1XyrX4xlqiykI+RJtTfDlpv3AeGaBoVn9it6pFgknUACcaHyHmj/geAl
BLH94i0fyOGe7pw05A4UzTqUcBY2sEUkneCrxUtnIWxtoNM8nV/yqbbKxN+npyYsl3Y7DmOuHwyd
CwLf2H9xNhJrWuBNzl6DldlQJzza4W/meGVX9PfwK/e4AeaH+VgIswE3o6IqzFmPQwFHeBFWU5Sy
OryvT3vPLp+Sgxnwg7RURNbAWU23F8KQCBsxVA3xMcKYUXSLRTineljNkVjK/rOoscyQOIF5Kx55
/1DgZorpRva6w2NMFn5+CNHE3C+RT2+bI88Ebcwjvois5BBWrjgKweSMD+Eq7wEAdLr2MwAHiB5Y
cnv7V3IytEYsbhIYsgP12aggsJjYPFYvuMm/RM+8Jgec0G1SWp3tKzdC8SYhoY375oO+0VGrfLi8
8QTb9ZFkC34trdNh8XbCivCEyU/60BjIRnSiD4OmAroDtOGjMVgWlNlweSLYN2+4rRqwBREPmMYh
wadC3gOOmV8iqOjB6ltoPU0JAPoOty/WouyXA6OZiXbJs6uvz8/HOaf6/g1ckQoLkzJpCtKdrigt
rGgBOZN07cBqUYmliUBBofqgBgg/H+xnc5XRS6ZegP5bwVuypjGNmAopKjeGp50EZ9s/0XqVPVjI
qIM4QEIfi0OvImGidQzRMIHuiMZscH0zRuqScv17NKU8bXXlByG6itRacOnTzzQnMkEiqN7Hw0Z9
o28lTuhNlgxzoyMNrSdryqYJlUcTY2ER18Zz0GZIh5ZDlKtyxK83SGo00xNE0JXNNbU20CdqMITs
mYDdqG5rVseS3Yz8PpnSneTjQ9L0Zc+a4bnAdZpRdKwJsCh9MJjUq1f2+kSpQNRcqAeKXObYJeW0
h6c3e1GQApHHiJYIhFBC6X147qyvZIFvxlioQDfIezVQD5SQ/xQCCJB7+M3HBwvGWj+lMLsASgEJ
mSryZ0MJePJ+Yna1F/QIymD3YDxrodEXNFUVLR7YfbB3sz5SEPr6ClgP7NInNCt6jdZ8MfDsEKhE
820biPcUQ2SnY8+K5VMCC+7vX50uGjJDvHYXaPrBvtiFJX7Mokmuj27vJWiioPTNWNg/G28Ck1aM
iLYbghgqgrD4iHK7K4MKQFBNLh+iiAF1gSBgI8AztC65DpWZkI65+FXMMS0OZmmyH0ejFDW5QFil
aeAWz0E62L8mrzokbMGjOnTVgDD0M83fEfDtRYmTGjmXg3BN5DgnWabERKiPiPzLCc2xMO2K+BC2
VYIAR7M2ntIBlNvBGXFwQo1n+gIn2o67B5os1HUQ/OuBWQiqNcRiDiZ6xdRkJHAUBfU+8Pc6lmjI
7wYqhbnD45kwcHn0hNXRsScTMZGqDbWe1Uu4GwRq74Fzm28V+UWA8SP3IFjD2QlFArL2YoT6DagA
TVRTEZdFNJ27QKGGzlkmyJhyZ43MD60CoIRd4oVATJST+DFBJmvyAK9SMNzUAaT1HYEJDTAqYJxQ
JOiVC/Yz74wOGDOBNRadwUQkNuKw4vxETQW/VRFspZRK6cPxqjXQdeA5G49FDRyNkEd4NNTDeBkj
HLewJvJsB7RCiCblrxrHAdpBogEhRF9q8C2Puy6MXNFyndb+W9E9dwXLWuhAUSOHmSwK1pSoFjY8
JiQfgYX1rpB+WDcEETy0kFkX11SOiFSyaNZH9CLTNxXDYj0oqQp03kqeRneXH/guoHMJuEMYQWMO
AOqONcQM30WfkEI6Jsb+Jifr5dJ36ReIAgUUZLjKbE7Iufxbpb8jXmNJrQSaiPNzLgqvJGQI+hQr
CKghjUjShCMCQNI7FCXo7wyDA5PIAk7dm9RBo6WEZgyEXsDQoMspCBWQ3EMhG0F/HoI5ozAddw0y
+oSyshme6RmCXHLeKyA7dVguaejbQmVJGNNCbunkLzYNVbEZ09cTOiqgyRE6oibSdOBv9LIRa7aY
naaHOSJt0ZuB3NwYChJz3o73RIk7vuUemBj96ytZLtwJ0IJOD1T3tWsSS5vz3QdSR3xuah1n2pxQ
Q6giqYHNGf2ccqYIRJ68jtkCknfGhBs5BOTOFgSGQT7cTg/jpleJw7bimtzw+QjRQK+L0pXcp7HC
Eq6DM/cZTwwDF3A1NBGsLumN9DB3R2GEMH0FthFO6OHjOMqec+p7GlhwCEFH9/0f//G//+//ebv8
5/Yjn+aH6zbP/iOr0mmeZOfyv/6hyP/4j+M//3Xv/b/+YRqWqam2alu6oSm2rqoaf/72Mk+yrfiv
/5d0KzJpe2yy5RXOC5VK/41GVMfpdlvGMVrG0b+PY5jOIbLTOlsqk4ygwkFDJv1IRqBLaFIcgIIi
2ha2jCme/be5iWf6MrdYj0/WUblly5h4FTEJupN0KkmiIzRx93yIlvF+eJe6qTu2ouiG4sjO3XiH
nayeDjczX57x8Tu5S5GHEbmxCVsGUv6c2LeBzO8Ty+uzY8UyA1kEnhIQAlTwR1r/hS5fp2UotWUo
6/tQ+7IpTU0MBYuhV/cIBEVzUQ2oHlPLbhlMLIK7D/ZtXvb3wWTjv+dljojDgVsJFz4gM9C/XkRP
tGqb3Q+r8tuAzvcBz4cqOZ1UZvdp0l6GQgY7dpfTI5wZpJvB0f+9T6fIYg19WZO6vr1U1YURNfIg
Kppl5y3rChGkpm1uP75MwzRtTXMcw9bEIvoyUpQ559qWDA7OsETZzcfrEBtEIQpCCVKA7gDstI35
4w74MqZYTV/GLApVj7OaMUUtXngt5u40mlTDWctCEb/zx0L5Mo7Y+V/GiZN9tnXEOKV/3WC4HSw/
GuKeeP7yb5yPuvllpLtz66zazflQ8r0QAe2ko7nA0XEHo8PcMqUf9/SXge4Oj1TXstg0mdKZyEkL
AN9TjlMfb1T82t5e28q4Oz6OVX3IjsfPPW1N1GtnFIVov/fkpzcrRF+VwNBrmZz4Hn98L1NWFEez
NF2x7taFdlEUNa60fKmHCna0QjRVwPgMl6YviW7rqfXjOvwy3t36sM9VvisLxsPkKQS1CVOA4rfo
8bRMrG2gu+XR1HGtqWcGEowlgakhg6d1Q0/594H+eRHfv0LbMBzTsW1VUbS7j3ZqlKZoLD1bioK0
aAJHI0qyV5UiHP6xgFGpfnTk0TOlHpidwLOPBFSK2rGCellxSRCB0ycHZEfVplhBlIBILdP0kIAg
Ik061OETcUeuLpCfH5xeQwtbIPLQJOhpvQKwgwAFbwHWOYsGCoTiocXi5x0S78JTN7JPPjjBV0qh
VEgDAWDQmbw0IRLcrxtCbUmwJkNjTpGiS/VXWP0i4sGqm9deRUHACLCNDWQRqkrj1wql+8ZX4BjQ
y4q91N/2X6HSLYkLKTML0MeRYNF6lMHidJPOFEB4QvUtw/TGzaanG9HFuZt1hZKrEloQ3REc7Dsv
YCJ0LE7O9EhKpDqPNI2HJJ/gx81p9LSbFIsbwkGUDKaKQhZD6Y9HwN+k6Iq/gDb1ez4lege6GQ1A
kacC2ZK/C1lxmn397AElh6VaEN6f0PXLVdCBElD60BBY9u07tNkLkN2aMtSVZoZofP6+SJQfzhCD
zSVbjm4ZiuzcrUZFNZ06P52yJRVJwjlaSyJfIzehrvc3h7o7ro62td1aZpktH4Fmdq+rpA8QFnhz
8nb9u0PdrfzyeDjk2yuzAtrmcm1xqdQdNOxFI79lVj9s528v8C7aqbd7M0miIls6k5HSmYvKg7iZ
31uG+eE4/DbMXZxTa7dttjcYRtS+Mg9Wt8NKRSNLkF6pa7cM1zaruyhHvyZHdVfyAgfoQnebcA7y
9ojiy98a5o/Qpr5ZWqFrzAqXCm8SU62h1wxP4u+OI3bBl8tfUS/RNt2es+XzqY89GuRpjHrXf+8b
KbL6fZQoP0qnw5HZiPIxNXTMm0W6QlGKDjyljd9fnvgEd6f7lxWhyHcXVpodb1ajsp3AmvUkuqbn
7lp4KPw+yk/Z3rdh9O+Tso3Cig4Ww9yCbPoqIgwQ5ZSf2yKM31ecIt+dDra+PWuGxct7RuALS0Dg
aJwO3FEtr611QndnQ+YUminrTEhZPKI0Gzq+aO+JTlrLmxNb8s8PZBiKoeu2Y1h3e8g652Xt7NlD
J/8WsLj13qVTziQ/opd/6LzEF/I8Ff2GY9tq//ms+J+BbfGqv6z2o1re5MJktUO/WRyR2bjCMuVk
Px0odoEqaJnnz1/ur+HuNlfdFMbelJnnozCUB8GF2doK4eG2esDPV9Vf49xtL/2smzul5MMVSNM9
irvKBNGq0ilviZyUH3I81vxfI91tLXXvRMohq7gUBW7uxSbYKDvLD/B2MMtAAdEEMXotb7Ftdnf7
LNPM+LTfMebVvRJVme5cVK0JGby27yV+6Zd1ad/ttCLTbdvWjuLgkF0amyMcCgKhAwiyUhBY41XL
1NoWyP2Ou+yltBC3MVVBn0vyA9EdqoCO1zJO2yu8u4qNw/lmxTUL5Di89p3OBEVjyAo3f9H2BsVK
++0N3l3GamrF50TjWykL2k+PZ+9GzCd9HDfXYLVomVTbWrw7RRJ1q0RbcakguoKyLi1A8CoVPlaJ
a0+EpoFo0rWM2fLBnLsDpIxLvUgNDhDRYBbeiBBK/oVCovgev7xG5+7guGSakl1NXmPlckrF3iUG
JRy7Fmf/5QWFQfBAVt/qi1psywRbVopzd5QoyjZRzCtboPAoLAbP2w75XjMUgqgtI7V8PufuKNEP
RVPmJ4qY+giaJxnNeZHQeRVKbXZXSJGJPkHLmC3L8z6mP9wS8yZJnxv84t165XPuvt3owQBAAerW
Mpje8hHvTpOjets7TskESz8fI5O0BZGauE3wRFeFbmrb1mv7cndnSWJmO6XWOEvAMzynfeg37noV
z6S2abW9w7uzJNMS0yprtl3tadxpJaa7Apn8ki6awazlFbbN6e44iaqDdqhubDfyZfBFZL1UgXF0
AxDQ+rnaxro7TpTjrrDqmPdnAZXLO2lf4FqkkU1pz1m2zOv3Y8S8L1xmeqaYhck6FGS8QKRgwjcC
NELbJvs90qKIwxr9EvDcFN2W9govsEaE5IYKeb7JsNqh+wRjyXFLIEvk1NKJIotQifx9murvr9S8
D/vr7U1PC5HEYKSHM6L6sfdPszhA6QNPwfVL1kdkAwme7Jk+M1ogbWfZ7yvVvM8DqtTRL2dxnYt2
TELkjL3qZ18YSh7wkt8n+/+Jnv87NCJQ/v6qj81trygyd6yN8pZo/2Db7J4Q0Gxtjfz4Wm1Vsy3N
MU0KEd9HyiXlnJyqnLDy6tdTEJqdjyegJ1ln0zKltoHutnp0cvIo22fZ8kF2b71JGX6saR33d/3f
x1F/3A5fJnS3zXdWsyvqmgnRbQ4csHdaF+JadzqGg8HOeNKBwJ8AD8nd1vtOfJU/btovQ/+x65Vb
URhptrwAdQiNwcEDeVhOaJC4g9uotfT48yr5azztPoBI81yTJKaK/zx0v5O7fjoiiPhvpcC2wUCa
Jessyu9LRCuKW5pFBwKIPp+uUwwSF07Dv3effhlG7MAvx8tOrzJJtRlGYL1usfd6YGuDA0fYN4CN
0Hb1iJDgz4/116zuQ4Yqj/SztSNkQNrOAvGG8rtLzLwbXyFqzX5flT8XAL9M7m5D11FeRmL5Ewod
epNjsPPehLkWXrMtB5X28yL8a153kcJ+l5elVMWitwoyHeIeCD2qvbi4BdRMqbkCIjph2CmNPykH
55AYECTqSpRkmzesEoQJlz4W7Eyn2/IWfjxEv7yFu8Mmrk6xVJ55tn/yCnAEgWOJIihIy/aGnvix
3z7w3YFj1ftbc72ynoS8W9GLnzT02txdAPwfcgaC38sI2HLrIdC2ru7OH70UJ915my3N0QVSBDDG
bgTlmTwC+Wcku9tu5bZ3enfonC+RbKo507zO5P6JcwdER19DM2WF65r/9z6geXfiqFfVLHfbhNob
1Mqy0xMNbjyjgoI7v/Vq+vkk/5+VbN6dO3lNx7IyGOwIVw/LG4E8s4G2t0ZrP20Z+jom0ABbNQ35
bqWcz7pV1Ts+WU2HT+pcBlkAS0TAf2zYu8iwtOxRRfzg/dJUTd1mKNM2HePum2lafDxGlzxdPlid
UbCcC+0+SFVDlDBnbQvkEyjyy2D33+wmX/eFo4jBYPi4kxPd+2Wvh2YG5GizM+xg2id3FgBx2PUt
y+XHF2uCYjEtXTW0+4ixqupUvx4TMOIdCYXjJfMEo9AA8UA7PHxoO2TbhhNb5csNcilku0i0NOV4
AX/78Jz6ty4dKOwSgRfCK2qZ3U87T6WdY/AJZZVd9n047WhHVyVhOLFsrsATAIWCYcH5m5Jq65r5
aTd8He3uvirOF7UuykNK+qLTbIFdDolRQK9a43yxr/5YMF/mJV7zl9eYWfE1PVeMJKogCMsxFiJI
aMv8CzWQn07Lr7O6v60OanyTUt7hyUcHpWcFIBpZmTdcKy16d62n848778vc7m+gax5FTs7cBqPd
lJ6o0ulQJfDHJvXNxcb7fYXoP82OMp9iO7Jpy7Z+dxcoWRVrzTY+sCCLYfNAe7WG23KjmwrYEVzZ
dDu3uJXNKXIbfWgp3i7A6/UVZC3yaygNUQ86AWwre9oV6SxsL7AbQ4SofyQT36/P8OGC359YESfP
/bc3TU1XgQNoFifi929fSLeLcdmqqAGE2dBED/ItH196n/Je3Zp17ZdevsQUEVEDxDhbj/yfdvCX
4T+D+y9L75BcjmruKIclRbj+bah5WE0SIghjJ2H4oguM/e8zZlJ/TtmUbXIsm61sUpP9PuXM2kfp
7aLs+Uh6H29fgKi74WGo0EoPor6Dsgo8e4O2TESZR8dT2rvU4eHpiLfMxTu8mxDGEee3PRPq1Pi6
Ml5LY3zRuzd4K7vBHjYGysXAeyEPmTT6OQJXh8nW6GivJca+0NC7u0DrVmMgcF1nDqsGNZMkuKJJ
SRgGt88p3d0kGenTCwBe3VcGYNx7GvDU6Cld7bxTHxA+gbICBVDGBBoNnzR3936KhPFaQejCcRUw
BVxkoyNy0wNoxLgYoHHxmMIuCS8UP1Y3FOsKmIQpMhUR28EBslYiNU2Hv2OPj8iUa+j7q0B9cxXm
rdDhOuPxIdBmQE7BYhpP8nwXwmPDYBwiL8IXJ0I7vOOpRGAKo3xg5whAwVocMJkBo7P3MJiEPYVd
yhJUKHXdR6E0fAo2OWLYDPSmYRkC1aTsv1/hU918fqsrmHjyGyISXedJWiLqAIPXekeR4APQM0SR
fWBNNVDK4DM/fWGgBUFeBpgr05uBXgvfdXxYCUlBtPLf4AIP0ERCZcLowawNsblq1qDTLQAa6Bh9
Uj3p4yz4PwxYhCEQPBEUcqT3H28zHC96NY+MOSpOsEizyJNikyPPUk02QqbPFEoXWF5BKeMqQsHS
DjXwzXFYhKDVu9dZskYfbU6di8nswchj00RD1hwpkBy2RB1CDQ0Fb5DGsEq8Qz8eADgaK4AwZkDr
sRa7gIYWDHhkKQRiHAWFI7wR9IV7OI8JcLLxCIAD1dyaq6/ZChILBO2BoINZ3idIuhRMlSKAyhY0
QrjBeccJtAEwv2h6ONzAyUhfLdgbCSQxWCGt98wPm/3bxru7Z9QirxT9eoNqNcKAbQf4tJnP0caa
xONsI3hs779vdUP5cUTH1AxT1yzFuS8TO9vrIdo1zX5Z+ezWZI5ojulDUUPmvZf6eRihnTgqJvXy
OipHO4STgdL0S2Sb0JRCRQjprJfsPQHE0rHgu5/c3bTYhpnqWbqvlY9K5RZIvvTMo1tumk0O0RtX
stFFmydIBQD/SUNlocouZlhwdV+oos2QoVB6t/cG7il0dW1RYh4E9xL5fQDjQOFRkRO6ZSwUsPic
GW9gbOB6ITW/vIbRc/pgLcAu0/cG8UJaU/bSeTVPL3753EAwqLzjYrvvODtXQdPnw56W4WmEE1Ff
RzYOl3efI6WTLtHo9nLYwAVqSFd0sabbkXCV0HBuKmEmWW6M8Oa7Ps2CeEEqszaBqaMKhxAlhBl4
4f0U924XUYmYHULLpAK0loQEDV3kmYIautnFxQhQcbfWMF4w9qoiyZxK4yQ0ERcMKyQ6HoSCQ4T0
fO0nPYyK3EOMqGTRbQTOZ99XV5QYyaCUFYh09O+2QySiEMITsn6C++iM+vDoXoVecoydGh0N5Ebm
9QP3JuoQCtIhsFMBzK8k4eB+2VgzLGUopT+eaRIcO/UA0LN7hsUNxxU9mCD/dJ4ZJVDSEPJd4+rb
WW3J3a5Y2wpFJzjEm8OLFloI6e2QvpN7BepDGPMifgkkvAJF/YishYuGI7R5uhAnL17LeIvffCgt
Dboy8rCaCinZ+GHf2y9robIKZ6vEqaFfAbnHzY8oGUZjaKG7ilhIg2G0hESKILduIEp3jh8OLkKf
ZK6Dq45m1aR5R3nOTUMTGTAMQKpHi84cDJ3e8NJ526PxAQ3A4cTsrqYG6hDBU4PQ+cLEbxKREaGk
e8UzuH9ALoH7h7NO+Cgc3acEurkwdEO21j3M6G4MJQwpce1AjEEBtOpAmRc5fAC/sw/p1MZA5zBL
2MD4RyYYjSNVJFq572dBa3uxeC0C+CR4JbVnPWaIBSFJAasAAbUwemmQzcVacQ9RATE2r+lhqbnn
ciMCICjEYRRWT3+PbJgQuxNs6jrnbOPTIB4IQVh4bUAi4OfjPhK+8GelCWzFaBaNbhNZdo2lNEzW
CjLvG7sLOZ19ZaGWYwlF2xh6HeQ+/9g7zfX+tS8tiiEbyo9WRwi+M/MZGn8+dTbRo+GeFheo1P8C
cPGHCNWUv5xRd6einkf5oVYvnFE4Ox5RqOH1jKmUBMhmhmUAa+HsowigtIbGn0Xlb7GfZciOJbBo
lqo62n20Ku2KWCmTqFmiXVOqT7RJhoJqr8BTcmPYodjFuc+QbKTYcx4jy1OJCtAtmV56IDzUlWH0
9ofxIQqOEBMb+hCSl3AsoPgL3k7UXPCrHaT+fmT5U8gjn1Llu24zOfaJ/t8adJEn+523tnXkx/hz
F5W2FKEH+PDITtrCK9QKnfEWWTjiT1Qf685LuQsMCf7UzA5qbqopITLqw7lrYAIyiF4Qiggd3dNl
1+L26x5z973eD2CNgP1Dov9V6P+1RdB/xvx3b/Eugj7Uyc1RU6lZnpDWR0Ci32D3OlSV52oWQ+NE
2mPvnfWJfgyyk8/pfGpc1NMkxwW1+NFvsDA4LYFEOm7ECoNwXLpG3D2xdbQga7r1pX8gOrkQe40x
rz9/OIa7A6W+awmLFf2P7JYsSZZJXAxdMxTNvstdDrdTeb3e7GYpP992qwpNLwO9uR0mHqNboKSu
tC7DAu2TbC6bwsGaT40mDfpYiDoBoccU7eKqNNl4UtOV9J5j9y9meDjPionSNZHCnDRhaKIkw42B
YzSierddwNUiI4QjEz9qXQ0JNcs1F9bMfINqh7iPl0KYJwQK5XfIhQu9xujkMFJ0TzkJVqbmj31S
R8e3h9GkIDq9wqPGpTQPr8O4FD4ZWUpQW48uZ6jiaD5YaNJMTpFHu6NY4eg0hiWVv2yOSBKaAUzP
bXB9JS7MnxBzQB8zVEZocAZSAxE6PK6OzzBE7UB64GKyBxVCPXGnj4wzMkOzx92HRooOC4kzQ0Oj
wvs9ltGMP2IZ8X0U1ZAVXbYdaELf05Ymkc67WjEaMjV5kwwOdP7SMPGvY0DHaSgtrurMItNEsMVx
JcWrt2FKDc2PIQHTjwAjskZzpXctP7Zl51ZQYcMkFLpeqPHPw4w/Jxol1VGmjjQhu7GVUDr7p/l1
lHkNFfqbZyiujahzFZhPVhJculusRtal7pnS24dNmFDtQl3qxAj+bfuXYyizUeHkvTqo73bOgEYk
bwu1SOlki/wamtK8ogCVeAXqjIe1g47NHuEgJCQxGdx6bAeH14iJSRBjA7q2GwItLtKtW8AB9C7c
wnZneEaLmvrWQXV38gNSiGfSl51PP3TdZO6UXRZzhgyMeHjYzbfdSfBq4RZ66Z4+0Eu0bb9m6cnH
ob33tXRpN3PL6gMcv7mB/UAEsu2fkTVGZqGnP8n6mJ9KkP/UkW13Wbr0rr0m6SB8OKxUcgMZjDWH
4hRZIT9CaIXYDXPfl7MvZAMPEPQUro6nbe+jeE3RvUUMbIr99flDEeKv1Ssc7HddF7bjA3tLxI5T
OBqtRFgEHqOzGshsJt4uZjJ10zugvcqVzxaYZjwMVZNdgA2x0SDE2dnF3eu6XONXr3EvC5l//woh
+blkyuu9sQI/ANc3wMU37u5qD05zwZE72prEGscxqoxCKHm/d2eHlYGUORHjupRci3FmHL3yvHiE
Ob09d3LF39Vd693oWRWi4ypi4pyz5Jlo4OSkwhk8VKDh+64ds2wALRxcwOyHkU0GBUOPXvz4pHTK
6YWvOVqsiOqcqV29N8glh1uh2qchfpSgZeerQ1TcYZePFlY+jDEqNMPbaahafc3xr6+YZggV/8F5
5Xxwi6hoX21SgQ0N+MkCIm9GNt6LHhdI7HVnKeIjJXGPBOwH+dkebhCoU0loBCO+4DlTp1tuBpdt
356bZcsJq6p/1NnYwaaiWQ5MIFlXtLvCg2PLII2jolkS7GiL8xZtppvi6flUOSCYgpTTNmj2XbZn
VbgTNP3OxiRPO+dePpa57LKP2pgfYx/+0EPST03XGWeDXUazwRnrkNe9xM+ub4Toez9+TGVXQrU6
89I8VLUgnamo3AzOJ79cRdbQnJrOQ9TTTv0w4yUhWmWJpCFC9uw8PC/33dsAQc6io+fBjfgId1N0
jGWvQUXDPz7EiJWduPXD6xyGbl8/daXRS/3MXSzBGj/PM3+FDSji8M7FPc5Kvt20WcdGx0c/Fqyf
QdfCc57T2GOfm+hsZlPA+zhAqZILKb1AfBG9Dy7tG2bwU5TALggsqYXrPubralC9btxHuJgk9fsA
EWfIxA7lCGXvbzdkwUf4989IDcR9ND+6gmBLgCANoznXqun4eRWUqFHizEYbMNhWVFR3wuvS2ykB
dQAV+j3CY0KRjFxO8q9JqGAmsjyvj11E4Zh+ijo+5Q7XQh3zSoV0j49Y2FzXQu18TQEH+VEi+txF
R+A0mD0YWQCF9YpG12OMKWbHebp2DeFVQ1YRvZLW/X5JOH+UtsQK023KWhS2LFu9i0XqyLpuIQTU
S9QsWVrVZq/OtvIIyRr7BfGGsgj2GwmVpHhU7bsxJihqGt4mTr6s7VDWgyNfY1IgSiayWjgsBw5o
1yBXSrYuhaw9igqv+lRvuL23SNEm6FQ9FYMPKV8XRPVkF/BL0sHx6uOxk+3WekdXOi6kDmVonx4T
7PiI5tO5noT7rb+7+VzN161fnFw7CkOMuCWUDvWuJXVtkT+MK0TFb7hoa8JRMx6sboIN3hj+iSoh
4o0unt/FpbfH3Qs9TJ6ptQL/RzWXeqgFFddyBFqCEun3G9ey69PxjJPZ0lgIsTKekzaqjnbdeLho
BYT/UYhlMJuapGOomqyZ97iM/TaVtqUCXAK5avRiJplXurwlz/amREAxxTNcGwWy7fcl82eJ5HNc
qImKypnk3KPa1ELfHSL6/QDNaPZ7By527B9CtKjJTPGdDc357yMSTf70Yh1NlVWmqcJ6vnuxO6OJ
jloCWqrACbt8qIcqbAgF/R7s8t4MJJeCarMdSwtN8fYvOZoxm7PQx3D3iCMgjHubJA/yTDcGXDcO
1bKFtqj69ZM+TzZCKA9DoF68wk0Hid3XE9eef5vwd8cFtcwX51GlXnEgqkgRA9q9H6c0qvrGIPNs
vaMNDUgZ2mA/S/2TqKioe7/8gIkUId4cT7azbIK2NSoc9tR+5xB9ukRej+qrA3j0Q1vnz+SVg2Kp
RZ0LmrPvVkCBJO1bg+14ZCAHhhlOv6a5eBxyxuubG7CiyLusiSYG/NMs/hCOH9QK+6J7UIKN5kzv
l4INTrT2+GCjsavOhT0E0uwvRtcBweAAnTAmkI99fha186R7oS/7EPNDUtVrZtlwP1aC2M0CB88G
dEmWiNS4zzcvWC6DJQWtAK2E/mlMoWepTtVpzqtJKYrfPEhgHgoCAqGNUAv7/QLn58qVZaDss1s5
7xZSHDmlzh2mqg/RTO+n44NnT50x8bM7Ab2Lbksv5y9xHwXUcnofEM0E+2wpQxUDfOFr3ZLe5Cvs
hziQ/H0II21uDS8Ov5f1Pi0Ur5stqnmPafc4OQR73+KLQj0aY/Iz0keHnrTYz8/LZhRPii7CYwOO
6w6X5cN52oS3Hka7OJNcBuf1fpSGMUvb4OPchpdePbUwDRR/nodon/TqdSRYl9NpOkrmWhBPD0vw
ggGyKhrx19VF03S3wQecGOWFyI96S/2afuw/0nA7En6E+pMzplA20J4vqPo1byou6+YQvazhlv8J
Mdk36eMyt3kqvLzRv0aiCWWnS+eEGQyS3FRjKOGjbIJFwzMdhBMQ8g9j7+qnoYQK+aWjrNPVcS0/
KRjy0qRo+ilFOCqVUvda9w5JoCqBKXXO+KfYy3M1ro0wB8BPugkZAkUVevbYy1/cnOHA0oFGwfT+
JFbxlFWMK8fNy5B8rgPO+VtHedVe5cqzkOoNebSUq3XvF/hVoZK33j8fJhfMFyOpUzaj6uLGSNJj
XkIjqwlkRIKg2aPOhOAa8pS3jmHNHdWDHEjXZHvrWElHRg8k6TRmJ6axgLwjshBl72J3TWWUm0GV
9ndP5J2Ig+8CHaim6lYrZ20M1eNAuQXJoXdErI28kHvpMlARz6KyWna2Wp+U5vRArFnZlOA5VcZW
UPeMYNulGHTi6FZndLest4iMyAnz1NNR4njZnlyOFzQ4FBYd1z+6yuI/xoYTWVeh2JGnrPjCGeXl
PNr1C92P0I/S/dvWJ+SVZ1WyPkhB7fQTfnt4nZVQW4tOue8r+DJvvRqJqrJf8NtEIle3RsULdadn
bZlszgi9qKx+mB0zdLYREz4OG5ztiy5Pg6AJZGB1Uw/PPWuQIMxw9CWtyz9EsP5np1X6nFEgIFha
5nOzf/GwyUL4qw6OtB1UsIro3rM0UzZizCjIyiGBI3icZ0x1VGIz+MwoqV4DwhX3it7V1asQM3kz
fMuH5qnN7V40PY3KcD/LqO4YAeEhpNJExpYKMxNyj85hkZhu/Uo5eB8SF16deU0poOzEazwMZ2/6
u4I4WuQWr5fB9vmw0F6rUBnWQxP5kmIoTbRHdYO367ya5f1swbpnpUY93E18Z6X2iq4x5wdv3oU6
mN25rO1eMZCnzfSqdGQ0cEkPBucuWiko4SerM8HqYYDxPfGwujBRfrJGpYcm8DKhp4QyYRkgljQx
cFqdYsNC9GpPhKBKMRcOLVGwW2uRm+wHUvOQI+5uuvbTSe+QX7JveIpP9de3dYlkEt/v7G6RoD+6
NdkCAjpzqNNhFRwGzXSH+ePu/GkfYGCAadLGFEPbkyMqk2iyPBT9YmauERiiQ3Z8IHpcoCMZr3Wt
U15CduEl6/L3ORuKIixBsjcupfvusdugE5lTyxCOL/unQxfPBBrFoeVjhLpyMBtFp+99t84GKXYF
CSY5QoGCKnKE0CjlOs5WZyAjcTI3p7fX25qOADFZ4fPc5K3Cz1y8TJ30su7qUpcLrlmx91WO8Rl5
Gx94tO3T3OTUO7+eeSVjxy8GVEdWwohv77Ix5zz97vX/EXYmS46qybZ+lzvHDBDtVDRCfS+FNJEp
FBH0AkTP09+PGp3a51iV2a60rMzICAnB7+7LV5N8B27kfkjYXYaLaCscAO/u/p2x/X1kFnU1nGw8
kAonWxN+7T1W4dqYpzNm16PkBa7PxRLuDAjxSsccbxUEJN3Qif/hhjPkm+Yi/SXFSxNclf0XsRDY
YJB7H84aDysREF2WpdSUt4tLpbbVvnBcJWYA8796GWIZKyzUhbAX0mVwnbbR1MQxi6A0ZlgyTRxg
//7L2GLQdeS3JncPTem4NCAXYl2+msWM9AabPkDyxthuDmZYgzhXIlyeVn/YX6FeCk/mTN2Hq+AK
9AmNcQNOgR2qaONGillc/0VMJm0sxJTMBR5aaF/KS6Iw/4EAluZUeD68ahmTFrDkg6dMVMsC/Fdf
q8vxomGqMIZdpSuNQKxh9nCbZX2msFoqZ13onaiOM0NePWriPjNU0cyzKbZO5zFpgaQKLqo5feP5
9DVsuJ0wIAJjQ0WpzCl/tqqPoeE7OXL0DXdg7r2XTT8vyDY5sCth5vksHyfsP5YC6u/QUb3xWFVX
iR0dzU3nT/1VXdgFtzHvjweAdDmGUADY3WQDMOc+XMaACQb2/cu81y/zrJ/5gMtbf2tvs/5Wv92O
64NbegPaybZ63LCmM51DSMhYs03Fn/JWLbgSe23cxYQr8ynxLkrV0n74YUCR+ia5DtjRU8no1W4Z
Ty9pNNC22YWRvnXPFmk3Hc3Cf5GSX+u1+S1mtETNNsV+C8W8xiFZ77E5gQjGQDwhWmTS8qpcQTuI
hEJfcszxjp+b8ZzY1Sk9UKJc2fJNq+LGIVYNP13wCnJecAdOOJJNt91EX8rZXEqrvrN1fxYfHlju
ngIcuVlMyHukOeOGUD8OCPlxS2vxEV0qvIWN7INvT+bSLmYPdMMbjwQfUr2+gzOoIgYN88mWn8f3
ANTrF8oe0Of0vkWsNQcniHWX4OmBJUbo1feenrS6Uug7r6JfUTFtQ1R/zwuHBsMEzgWNFkhcZA1q
04A85hKwDn7+2LD9Tr7174huCpyLjOtyCgCsPR+cFoaFzX1Ml4Ch6k/+wx8FtEMn5RLdTLo9bn7g
xM9KxfbeI+IEMglxeBd6QzxITace2wbLX/fMjcUaBhW3cuWoewFEhJv9xadMxX2BFMjYCLydD30C
YZR5Yfm7wAt8UIXu0hRWO7gGO3awwafyxWE+PoSEvtwJjAby1fi4FgaGWNzJ8jxnpbINLumqGk0N
QP1mIjygDX/p/as1a+FgBNUuwBN7Ha+ZaK/+Wd4ZbD+raZc7WjOf5E6I8Zbvxapd8HBv00V7Fs/B
l7geTv4y+gl+hBdecPEBR0YrWxsQ0YE+oQQseHjvk6t8Np6mMa2gThq2tEq9at47xcZcNrtmK67D
pXJhNX1TMf4lTfS32TE/lG8ni+caqQ+DFfP+JfoepyWLffAeuVWwEnmpXzQ3+Sn/SQ8kxtXP+j2j
ycEKD48rp2IwCC8xCxgs/ajuDPMkJ7ygIYWHGgtHPtT+2eAxoS20RXAasA8QnQKduKdAweA+Li8T
nnP+vRMummWwZZgp75GwTcJDGXVUR8f80hUifGwp307wWKYh5+wKdkV79lNbjQlakhaXfv95td2W
u/3d72RxISyN1FPE0+cVK26KGfTt87F5Sj6yJf72kFEI/qDrvE+8z+2zLe+xOq22pWkFwSyrDz2m
vfRNlDAeCtI+FuE+XLBS2Jfs6Kme3MHnzzU8i+DAvd1CkHkaJ2NVvkR8zH3MGx3Bd8ti3u0pILqT
g6+ZtvBkQc3n/zhhYHzXcweMN0HC2TgaralrbphN1gaejspJPL7x35y/lyqthXR4f8tvS9lVngHg
zj7cSiKveA2bCFdMK+M18P48quA+3pfrYVkQYzcqSdhukn803tL93HCPGLgRxenfdLKxKID9i/Ab
ztXJptHHdXzKMjVxODNx8F2HK53BUbHDs3kItslWhKrCaboeV+/mJl9+WP4fPpCK0nMxGyAP+c6B
lkC3WGyHpNWtzPvYSpRYVIPRe+L3e/ZZR4t+TmznRcZs6Q8SD/GfX5TQJ067mlvshEW+qS56YA2k
wOMpjk0glo8YGd7fT3Pf/EnqVO7csppJSIdfPFQdKYXBVGCdg/8GOGdht69/vasBU25gG1AUGgk0
RSbpMRpbz23oxL8c3tqOwCZWS4Cc64o6iIc9l3XFlC/hPmpz1+vbamKZ5gI3uCNOKl+w3ecCOY/Z
N8iTDa+EEYE1ZrJqc/apHRHWoFmY5F6IPhBprcksWsdPptUDw0j7rC/lpbg0JzO25M5q8nGaMsE8
JbeONlSN/neciVgQJXZfsamwyy/9LvVWHtCUWwUmw5cOdR7GkDRiLKV3yrFcVZv3gQS5aEZVo5iV
WAkc8VfjuAun5WiyC9SZ3+tjs4+W6ZHIGwwC99Ilfw54uOL9h5noWAPBtLiOjBEFH940w6r0+tn0
pffYllDKzO/PT/NDPNCNdFrf9v+VlMULGiCW8ZM4nt/k39ofvFb5PePEXN2ADjM1DLQm7FLgvrC3
Ix8XR2O6Yciex+TFeJayH4Kb8afSdwQX/iUNWGBaHMWmbhNpyFJJofX9iW79Jt4nrk6gL8PKm3pN
zsrfZ7zOU+Z2fv3AJSVDcwxpgE0gTDUiDDTGol72YCjxiciIdgRXx2i2sWpK2i+1sgJQYLcF2REG
CdyEeD5I42aBk8uo7TDwmArkC9aOY0h1aRGQajzsnKVEa/f9SMGBv1SQ6p7YmL1KP8PXgGsfNW8f
YrCzz8lD4r9umh3ZP7vmyo6JP+TFrJp5kbvluV3oP7G+x/TblV7GveNuJgD29KBmK6VV4Y3ohVsQ
/A62Aqt6dRoyT93KO032YphMO/xiC5vx7fM1vBrdU1Hv493K6wlILbQU0Zk8vAd4CNNw55r6PI69
jovIl82lr6y1Q3B3AG/RIX9FTucE41U2ax4fbh8LM32a17YZkcu2EjG/BFLGam73XgUvU3J0rMK/
m3l8bZp5EzlAzlyicf1NTvDHYj/TsZNDiw5CtoswZ8YXnDAmkgVY5xErxHHFekuYlXx7JiK8mCUr
rG3mMHoIPqtDia11ZJsY3H+3HpgV5zTwRQgziZjUes0J04mO/16p5nLQXVWey+YhwhKEI7Iins57
k29a7QTd7Xq7BMsx1jE8vMTO35cqnxF5FAXWo5xNokUWu2m4MbupRurZB/jYo8XscSwmAvrjRd09
Ntcia4R0GRFUTPI77gip19DVcxVqtyb8AESPk4Z8F472PymfCSyC2NUO077xqtzJIaHB/SEMgarH
hW3HQThobT31AmVWQobobdaTrDMLEtBYjjQWb0iYwEypArfla+N1I3sVd/LbZYBWs6tOJtZnmejc
MFcx2ImT3aTcAXu/8+NEZ5m/KjFxx8h/yT9KKc/pvMzOuuwZ4YbZr22nSbHgtAk7sHUDcg13km6V
gvso5jFwN9DAx6nG0dOlDY9/Oc2yRSdO1XAuEB6DdpAyRyP14gSY9OPXcyj3sctb5i2A3pQH/7f+
Esbmb1jHOD3DMYoXpbmtGWu7/PXONpW6FJKZwSTZ3GMyLElqiJyQbr9YKpNDlt4MffuoTgPqy7f3
+SxlcWnSQcBz3SR1OS3kI1cgqM9SuiybpU51I1zz7xMA8hwkaDi9V2Llkx+hiJAYWEZnA1djXqJm
q5DY2BYJDAurqHbbyOH8lBltY5cvK41vZizKkzrM/cTVKJLJueLk0b803cvUQ80E5M8a1lbxVYqu
NR2Acij7TabPNXPxhnFZzYzo3g87edgJ0ikztyIu9cpBSGePYp8B/cr7vp69dbv9eCV+5uWiMGYR
/EoIqpmbckTFXiQvGsPq+rsAEl2cSD8kSab7e5sbjeKAvyRHOQlIY8GoHk4MoCSEc74fVzohupOP
Dzv2aAbS9sHcWHfE1qLOqxA92zl2qSJOYSAQx/YULcnQveqX2N+YsdcnbsjpA3+PoxfFFmmXoqeU
dkJ8DcFscm2FrEVwLwBsgX2AKbfqtOLO6N0S2IX+kjRjcR5t1MFLksVb5Y6yRaQ8mNmiDTs+iJ4z
XZ2R6MMYMhNSGwaFTGJ35cYUYIi/n7XAhOjPCkZZVhGJa/aWFhA06cZUCjICWlvtnXywkgFq4pSa
k2juBFsFOGPBQtZmqbmQOvtduYlpDUQAkPz6Hl/+IwEwcHSs7VUno6FUXTVefND1YgmcW6kxL0pP
lRckTQ7G6FlbStOC9Qjxt6YTQHctuKLe42HD+2jdyHQKtkE/IYwSDv/Q8qFHDG6At6/mDKY1ocXR
XLVeaRXfYh4L22ICT8T1ZRtT4Hfp5uLcQM0BhUxatJLNZ562FhvAJrHVwhUSh/4GZqUR2dIwnbAL
JZCLgaOfNrGX8Q1BEojcwv6NrtyS1oBfOQfoLOGy9w5zPqnYPU7QisM5k/9p2wGuHl0c1G1zqoW4
dOP57XLoPljuRpYgAvc5EywwyGLL7EnoKspUioEy3bjjaJiODEvmKTSvMGrAtzdwXqj13B7cKuUc
o58/AneJqG1iwKq5RP4XJfazNiEm0p9jpPRH+GLz13dLGg+/YXs6dgVF7WXGvM6gNHJ2Cs8RTUEk
+SpOwx0UrG6mKRzpH+m3Akse01vxfqa52JPKBp0YE57YyX/VMzs6IbDK3u0nllRYCtRkqChEumBF
kVvDfvgjtwRml/BHoLCuuDxt8qv7C38SUt4AeIInI2Dk4ej29Yit4pYfBgJ7xBACq0Ymif9XQfT8
kSrmZ1sUpwJ5VTANElveUBXVmzoXVqxcnAm2zsZRIAtFWHW35kZbIP/pXrwGCdvU8MUxrAYyxjAf
j/7kzPgdrJS/+qm/0mV7HWduciuWpPVcMjc4Z39oK9+7+pzcop91utFXEQSh5Ddd+ofoZLBOt99g
3HQ1QB7kAzEOadYfBHWA3/Bw17+IOTBw4mO5BjZEj1dNWWrw3/sVnECecx7zZAyyoSk4tncKrHKR
QggBYAE0OjmwoKe90p0vTTkpiitOxZeIRLt8ti930RSyiHjFOUWeKoYVrGhLH0s48ZR/t/6evB5r
gYxr5iynfHYgwMLChyJF8qXqsnWpxxQS8KIK6JB7mIeZtpepByEKGx9m+hxeCzDAX/okVuFVQAHd
QRpfFhcT/IpNFD/17eT5qCHx4OwjMw1pvCyklw0xv8ton3gLnRxCEnTnAcG8RoAd4XseQkt/5a/m
ZcBiJ4WP8FMcFIiKYQIN5uZJvwUwAdmDoCXAcJDn5MwFHbZMtJ0/Tsd9a0e0ePgBdEt+L4Jz/fW0
wK3t947/cWVMDwW6aJtIeID+HAhWnUYwfquxKTOg0cOPAugCfFatSqeBOEW+J4xe2OqTSVcVprEO
umS15bQ7MnKHwlWjaxmbLzcjhY/zuHQiaNapY7I/yyigC95G9ALy1IeVaLLZcdlA6N31LV+0fSfc
82pWskpgwfneicG1L0Er8nvTfZXiswsuSbibBC+f9CaMwVGVGHsdu8h49iA/F11B5wmdZXyLZGoM
Lw0/r2KtPxZBwVas98Jb9Nvuqy8BJl99Ke7gOUVtJy8G9cly8g2iS5hATwiQZokdn7MbkP5RMvU7
ernIpEUZzgPNYzJXon3eeIlm1cpI/6hDRyBYtRubZ1yx22OFnbjLLwOQeWzxDuB6iNiSa1ZCF/MT
H5MV3PmBEZS0FlQsTA++Y4w5fK7JOlt3uNZv8unVqYJSAu4OrB2wdBLI/tXGB4LLIw7Epvt2AMhQ
wNKwIWSbExpGyyABiwGRD4xZGKYAPFDfy1CVoTXhvt1Uh/D2+Y3GcBR9payxEbe6izAvwAh+SJ2w
0UXM4mvOnWZYCXuoh6Ols/rJTQUL96zh40y+y0D8g1WDH8l7Ls+D4GPkLaQSE55ruP5gV4R/M0dH
M5WbhdPYmIav1CRy4Q9uBYXopAHvAfw5+Vn/MfNpuuX84gCEHsu9R8ICFpjfj2161CVX5GNspigz
IEexvCUQkX7AUtHk/Bbfb4TM4JO7zxcpHjN9lznGnlSANdfHVvbFM2ZDXjsMKrwVJZ2VMYXTTcU1
w1VFqzqrIqdCl5zOBXGZRE4HBxXiPSoUOivOCncgr461GUE+hNR/P+6kLiz75YQcAXid4Dh8UeYJ
0ZLeX4S1j2V3aQ3xrsOrXqUG2srEMr6Gc8o4plrEPHL90lX0ndnaN4TMYOmf4A7P37MRdFB3cGJq
cUrmw/Db3RicmVI+b4sLmwDwkgKtew0Ud+KuqEqX8sqoV8yz0wchBAcpfh8MUm7/lMk+JYcFpuYN
Gv4DYQKBEuG0Kh0A0hY+OC7tXxzC5JbFRIAC0FisROIv9YaZ6pL137xjIzoNtFGNVI/ROV99hx+q
af8F++6XT9DM3KKfsmlmV8pABJRMQDyBR6nTwHGnz+dDRq/AOgpWAKt8cAsEPOoYohk3iNzR8azf
r/5QHPs59WjZvdhOMm7G405sqzxhUyt0Aj9wMrsRukJAAa+IBSk0aHmqoosC++IoJiHhiDqluUrf
xoxZWpAsikJJHwcDrAIj9zJi/iBCMkeGNvos48qxZRwUtteYUXzcFF49XQqzNWmJa3NT8rBR8Z6N
p34xqbcQ/s/ZIpoPR+MenFJEDTvULhzGzBisV7mvCGVl09udjL267VEUrbje8RXo+vPFeZvsGlYE
jx9Ar8cuvesbNGb7YBsvRQiJNioUbTr+F1rSKSa1jH7rxdNQXyc36RheH2ftAkbC3MO6Gc7oSDBa
dl785MHnAeX0QLlEAA0vqQR9Ihywn1Jlc3a14FGrB2or3e4d9ovzYgFuEAC93T9wQ64TFyIFHAXm
8pCVVjXlYMKQ1//mF3MlW6ZbrBmBaXPe2+JS/6mkykLbRBN3Ln/BO9tzeW7IyFHscYFApF3Ist7J
BKeDKRLu62Ikpcq3ZhntqIGEjBh3+SByxNDXQ0+jngGyOukyXYoI+cINJaOaq9UUHBkQ4yMykNN3
yDyetNAWfQifefDl/8oEU8PgIpresAp/PV4HZImQGQnFQbaAXEKdUnLkYc6PDTu7FhyghkJct62t
PBw+d0J5SHt4GK6W2RWp5Yy0OqTD4eVfPkh8ufiQ1ZjzSSIBzEqsRrVULhK4DgcU6CMBHYCZ6AIG
2raplln48LJfmQw2cL9RWHLp1qXb8Bym9NjzCWu5cjExtpWrFrZUWbydRnJTIpwMN1ehCLgm8B2m
qty0wPDpUtAcTaSgLN/RTOxWSbbKND68S/MG2SOIQLE7xZYlZ2hQ7xnZQmqcvLlJEPoARtvp4xt6
p5qvaRW4Owcs/UgKoRGs3QDs9iS3dgVdjNuTYyeYawsQdBmqaA1pnYhRR5QW73rGfSQ+m5gyOGWf
XtFa/wpjYMnwohrFfyY6Bjoommr25JmnR86HHz+QbQcQBHfWRPhAAGxmRWC6kymZiBTHzx5W+Iej
jXXpTduQt8OGhL04oysQVmFXL3kdAz80XsE6V5wG7AiQrEhftK6T2B3TiHS3D9y4mJnR0sidGgyY
6sVUDPBE2hPIUr3vtX1BHqFxaaudoazb4thWm4C4WH0VAhdn5i0cDlB0FTIgdSRRdl7ZvuIOIKaM
T+Hp8fZi2Xngbiq7IXl5CH9QXAJ/EeVup0TScHKLDhkqxr2BGs6OD5dfCEHEMddrRV1AqNcf4L47
kBPDTQTv3Xge5aMmSTSaTche6WZN5jaUZPw5MzcMbzq3XeSoupMhF6IfMVbwbvmRAyarLL6AZkgr
Umep7Ci47224bIk2dpDRb3pFSUe9T3knJGpxKMNYRQOgOyr9tTJ9q0g+CIVCF1FmXs0JDuQDpQCp
krpTo9ej3gX9TFKujeDRJFBIBbtkYqBTvfnbMCDXxDYOJJNDcbryEaBEgKa05y9aUOqWSW8W5wtw
NC4T71aLLCqnn9tq49Hgt98RPwsCDYxiJyNWFRrNw54oV0U+h+WxRfpVWlSQSTRKBnoUVJlVUbpK
67F5BK6GxJqHqt7SIY7Sho2AaE5Df2MbKRdsDF7Pf+tRhDA2VrwaXjnvDGK2dlWWIuzVuph1PoqR
jSkcxM+1ijdR7ub5KuEmjvLnO3/2oILpd8M4MIQ/k3ijQXfiEv6ChXLhxmh38EVCCDiSfqmSHQt1
iBaxRVnLttE9/xUpOMW0fo+1js3NZnh+DvqFyt4j0fsFttlWe6RqhGmSLHjR96zhksvoERl5nwXX
Coyb6+pOnkhd/nqTfSeP51TjnFk8vGSYG+a6yNcKTOZmaex27+dk0T27zRg/iLx3Pfr1QM+xRRC5
KR0UkReIgnUiwmon2EUnfUtMrq3efNPtWK9PHH8Xzlm3oQ4sUchR+onYHNaftbIpF/IeWGfXrUKP
8XWjzNCiLd8z5r6lNpMw8yMChXYj3RkE1bXLFhFcv/yczTkW7ZfKKq4CiTiwuCxxygZqRcT4lBnY
HmWNpB91jn5LxpfAjx5N24NZPfVg87g4EjrxMStmYLvqKf4G5RWW0k/4HV67nQat+FpCjB8JsdMy
nQ7HzxctHeOqyCWYzKHSremTJjvl4H9/4MXT9uE+T0QcukK2pGtOqJSO1CWKiRdmySSgpvN6VY9/
iYruHE216e+uIgcw3j0IGB/vqlm2XTymtU3P4xWzcpat/T08Azzr9tk2Xws3c1dexY2BVq9eFnTR
4qzkiiR37pnmLNvp/LElO8xBaHImkpallohKsJ77P9VzzICmD7IJuYN9vCedViItsmN9f9u334Fz
K+1VR7QzJ7lAwFtuY09816Acdi+E0rxNcq8Wo00mUD+8JX+jT7/ukb2FIgj/D0CdQKeZ/kNRpw8R
r9E9uvtHPqP/Ymgy+d+UfSwRMCjALkAUNTRy/04BDvRBSsOiSk8TsrImPxnNIkRgmo8evqm/UJp1
Sen/zJphZRgrI4QRNxeSc/6+S4RjspuSb7L2M0k3YWJV/l7Mb133LIUncrGUAiZ1LEaM/2KLMpn8
bxr4+KpN0glGnZBs/EMqZDzUIQ9kHW3+HOjWM52HG66rb2Hj79Nfttd3BcYDI5pG5J8IXU6GAQGw
RCWUY5uZsIaHjfzgCPLoNKuCFdnwZez7P9bGi27kpHmsWnF22ekbaSNuq0W1ADlb5XC0HifoSNpN
3uWomOc4M69R6BRTabBZ0EK0XZHT9cB3AERyVa34Uz7QAS0Y9HIsEKCbaNQOhi9SvzKWbNP+3K/h
Mmx8f0rLC7AxEjRNQjlKPAG7axw7HStVzMcNaETpGnsFuLLqVLRckDELkdTMmFOgbRiMsIykpQ/H
ZbIBxidn3f8VDiW2bcUe4dB7m62xUoDOBMr/+1g9fjr2X6O4gvyCpUxL+h2yyY8X9b7eFBvEeT/g
SC9GNvZczIaLZi4R5d7DQTpAQWJ6PmLxscowEJi9LwaLMOBjFJGgoLxn+q8f9GIRQsDZBKDkYzti
4CiAeGzZAHkBwgbdNl7CHgeGgqyCwAaTaQm9pwzC7UVZ0a6pK3W9ofq8cbBtiXiAlUEcRGeT6wpX
GJuDfCpHaHdG3Chy5CWJ2PbHcc6tR9QyBFQbGQVnvU09qWEnf9gOMtfA/L29I4djKGSYB2Tbmsdw
UzskpRbLsLRKT9oJXkPwMjmv0i77Hm7F0o/BIu23bxnXoRuxAJm8apQ8qPGEEeLKG6c/1Iv0D5TJ
StbJWlwymyvXiBDxx6GlGB5Kj8PPcMx5733WwZ1/KjA7QAWwZfhzAitqClABea6cJ97bkYAgiE+v
v4UbpxlAJL8mv6z4I1tnr0mvQEbZfzE0GzWQ/66Y5cEydFEkoQtDAeUfxlHII41Ma/P0VP7VG8kT
qcbQKV5Mg//vP4aBqf/L/EfXZFFVdVmCJk+G1fiE/w9flL6QqkatsK0pYaL/mcgVwaJH/wHhu0J1
AvgDvxqtPTAmSp/qotF0Y+lALCDeEywfFLcEKyFn7+NKHNuYUWDokbr5Ov0GO+GDlvJpCw7JAftx
J75dgFfDIAfYxg4rc3P6Ksmm/+1F68MDSVJbb/3nt/gvZ5n/eS0NGUcsEXEAUkedGJV/HK11HrSm
gkvLgWrm0b23T+lL+W1/q+/8G9IYQSp03Sh0EF3A3qfk4JHyX16D/M/jHYWMpE5Ug/9xUiLz+PfL
HPdqPRnUJDsMyqu8JDcsVhqs4q5wULYiPSAmTxd5q5VbdR3Gd1lfJ2BJbygtg3H5L5fj/3wp+FRo
pqKIOFmMf/8/PnGp7/xK8+PsoA6bzymYnEXVCs0n+xq/dWGGxQTzpv/ldp78U3Tyr/evmqaoKhI6
DfEfn0ElNfXb94X3QcpufnIsetQTf6I468Yl8Lw3jlK3hKQNb0laitIyGyDaxJNLn6DEtiVwmVo5
5tsIauXI/ZJTW1enTbDOuquPNb55D2BNqJxK0U4Nl104mWqpl3SLMdbyP18+Wf7Hkzm+kzFmiKdS
FCfmP42ESArpzDr0s0NfrQphNeACLa/6/Dcptg3c+e63UDbGT4h1ayw6ZneulcMbsowOhWNTvPeJ
/8sE8n6f//PLkv7Pl8UjrGE4pJhoXf79U9VFORsK1XwfIK0Iyp/gr6R0DRHTHOZpzv54BsqUKU/1
cfjPP/j/uh5jpCDiJZnrYoj/OEDqJkjFSZC8DwBYDSu7AWzUKotdCpxRBTOjRaXqcItpE1SDTkQZ
eFM3+lnqzx7lnjkWTFWAEZb9F4maPPYe//7Ym//2wv5xhNYfqcl45N4Hgc1MM6vzXQ7RlUUBBfia
EAXwdnrVzW+j8gAhUmhr+YmiKEtT9kgFRkytDfNWQougHmGi/+fLxsP/z0dC5+SVRF3Gk0E2aPr+
0TuZcac/PlGRnvrm+Sh2b+UcK/ucFlP99ZUlhsTTEHzog4Z14Bg1MVXSgxrqz88HnVh8lupZW1wS
sM2QRkgCskOWFHymKpBAgVNBBdUmh3mU9U7N0ii7IANtAiSo89C/tdK5ex/kaiMIh0+3j5uNIayB
FONmFnwQB4M2qNnKEA9p+5ObhwxuVM6HVS8DbT7/SLsmeIbqV5UcgvweVbNKQ8UAENkm88BcdOmX
ZCwy9dTJB/nzDAekxEy4ylJVfgP/mTBaNZPfPv15h+e0vzcRsC8oktgcFP+k1os3KiUdeHcLF+FT
zsSWPTRj7gzmaKKcpZG7/G7cWL3GCb9fDqZrsoVOFvH7OIBlYWvgQQ2qn91cS+Z8P2QfaelC0WId
I99E7kvws6GwwRIAObvl5EvZxyzouDH66pD9Zc9h2PH/ealoc5X6UKEKwGJ7jxbE3/BL/CyTBeYg
b/hs5oxE9slNwNjrJP714JuG9fZnyl7YhuZG6o7dxxOHbYLoU0EzEmJQYmzjmuOPlX12E0hhZlUB
V2oCtUWA2+av5cQhQFrbNyPBxwOsTpWZ6p9FcW8+XLk7pPAf2Eg0wlQ1/8prXW3qtzfJ75ppd+0M
QDvDWKW9Pj4HqZpFH2/ggsfZzwQAL78kEBFwDoLjpWZ8oPvq7Q7isu0OvXGTBHDZjMc441YDN/Ta
3mExUor7YQKbEQ5vuInpjE2THjrc8lDUnMKcx6wyaDhl+1EdxGzZdcePZKuoEBiiDLtVXRYyj2RW
kMvFNAj5G+Y+U7q6R4NXOgOB6/5MkuzW2LA6K/h4TKd87JYRUFcRbCFCcSUa+arJHugieB9YYoyM
iyRlzU71U9QcJzSS5gHETIKer9ltdPWzTS2sIlSfD8AJ46LBFulmExy/+EFkE/CgQ/iGTT9gX5uT
XKD9febZMP4R74ilJj/hg9sYolXgxD9uk86cNsZsAMJTOniJlT4N8pP0eihfOYxJsz3CGXzMtPVk
fMr8A5wrSf4tu3uP8dpjIVWLEehm8QoZTSBlPLo3xd4vvxMT4H8PggthsFkl0AyFkBUokApS0K3K
Wof7A7UdsXYjoDP8arGlgnzUq889y/lDKB6nMGINaFcsQIJp8rBhM/SLRtk+fJbY50Fy0tiOzZUg
LFFT9ZAGQsIu8kWBDDcoFmX6rWrrOFhk8CgV8slZ83ufxi3Yn9Q7dbCF71J2dShpYMjZvCesG5rW
G60+WaepFRIS/5ROgTAaNbW1k/wZhQSDZiRGIdkp7AeuAOk8+VbMS3qPoN//1nR9b09p9rycCmFA
47VAJMo0ZsOmYeGxaiBXwQMmMpj7vFtBQchaJ8ueH8UzJ15KyWiQgBlpCklg3oCduZMTzgFIoLYY
0uVsOCrSrlAqdAiM1a2SrRJtxN9jRxF+JQOwJ3oNfJXWEkgOp+vMr+m9m3w3+VeTArmn3oPsNmPB
xM3X6F05cgQn6qwpIQbg/il9twP8V/48El+4xVPb82c3atsR1OSNmz4uYgv4mUKSODTyua62PD+T
gUzvyB5ZTE4FjDqKnsu/BHnJeZJ63fsCban6fLf9Tno4XQ/YvRLKA44PPXslGp/J+xJCrCuxVS6w
CglwU7cGqBT6BcEzjLgUUip/uYXhxZVVdg9cKYi+hkXGIVIjTcIzB6ZXhhHddSQkY6Ugjt3vp/uW
KINZc43ROZ3yeztHS+F01+FgwgEWwHUDgGl29/YjXOafo9Z/aYjr6LgadSG+V3I9NyGGF2B3DaDl
bCKdNfOvgxPQvqJo/5BhwH69vWyV+odg0x1aapG4qPX5RN/U5QLLLZ90BoFa5j/RXb0HrzbXwSa8
VZchBVRIdhLmPUvEjy5k2PfHTRDkkcvc2tIeIy+E4GbPJ4ZxEEROu9TnPv6lP+jodWkRyPuMIgpZ
WEfPxBd0x0lrt6tUgJX1GiByXbAk2z+YaMtvIVrgZ6V+qLNwhF8xZC9aA9YxZwGlVb7mJfvBuc7X
JhQgXpIAb36qsIV4ezB1cl4NDAZOlXYhMse2SwNiEJj6Z6k+vgR+DmIhaa8gq2uu8k74bHQraKiw
uyby4vT5jtjtyNegdqvHMnufJ8Qwant+b/pb5acFjy7ukXqHlz3azaDfouvN94Nmd9WfIbpQGKFT
IteETCbcZc0J2DgLSA6IYLcQIiHh6tu1argB9zLUDJADGX3Hj9xOIepgyckOiVm5QEVjNOtcW4St
J3az8HHpa3bGcbpuVGIn/j9p59XcqLpt0V+kKnJ4RRGUgxX8QsmJIBBJIODX34HPw3Wru6y69+zQ
u7fd3Yj0hbXmHFM49igrkDKNavhct5/GZdW6p+I+vFaLWFvxKssGjRIUmzPKVmKiMSHOriykgEf4
CGwR4BpDORuH0bGVoRRMfEwyVZgh7Q4Hd2UVGTsMfdJtHoijGz0uQRxhGk2Cj4z2tzaPLruCZS5u
tqCa4zJ1lQWV/74HQ2Z2kT8Yw5pyUt1Waom+Wx+68iJVxy3li2jd1rOiPBl07+62T+k8xhWGJZWS
EH0wv5iW32JMfjRvI7SSubGIKDPrVqHPAEhdeM0ER35NkX2gY0Rdld5fUW/VeBkQbjW9sXmhPDCQ
0rlPQSkrx6U8LEkGRY2EFRdzLSWXT7+1qNF0sj65rxWDWzDhK3d52LKAOXqjlsUN65zarsnsvA4S
k9Jf3+TMMsdlfbaUFjS22iUYgi+JgR7mBHqOBMpg5MNVTYaodKN1tY6pFY7aphtm5euEmtnlFYEp
Yjqkeq4/jJU9SjcJUblv5/FE8Bbi3JRRjliRMUCohuyxxrNsdl+RUSDvL9jcOgoRz2+vnijxKLog
Xe/T3sdjKnb6hnCKe0ias5BTouFtpkIMoc2cpas7m5CVBMUtLmzvXT676Nr5LDEmfDIr6ZoTubzE
4kBpi3UBZoypPleOQb0Q92gBU5GmJE0++6KN4cd0C9NwkCD1LRa0/bTX/B3hAEWFGtOPZlek8WTg
MQb5e1iOa3dZoRJK+dlldr+Oa3EgNEtpXtNfC/GfDnswFupBL2R1i2gVWw6vXv9yKA9iAhiHOpj6
IqKHmPobRgTZkXYMK+iMMgLMVAY0nhIFDuMkZdSr+6x3NOv2ejuIPvinEW4m+uZ6OcRSEIkDhBLm
d6P29pGDL0NTssxP4qZmkR72Pc/Ww5FfDivVbkScuOiks2s/bJZ6OzHbZXvBknto6chWDGGixQDh
9T5QFevXhXIfF5z7bVMmNAoihvRz6S/iYpeps140EViHelOjnvrS/O6tesISsIULsUMZ8ihchEMj
LHgMY5jPe+V4ukFn9UZ6NUu8qQAKNBqG9eRO/49nxyq3vVPyJsKokBxgw+4o3jRfhdM7KeIiSW3R
nSXuOAne2EJoHOT6aiizylum+cyUuvQWWDw8Xqo0F9ppc2MFqqy9y0Y0+1dIAAL1oyVCTQEPAb1d
CSPRDWGEv76xquO3S3OvmDfFXC9Gson2sHoDVXpx31L/6HuA/zCN6OmniypfY5t0iw+96JA1Wz42
dKO2tSQy0lTb7XVCCoAQaU7/oxibnp2d/Mmd2j9e8M6D3k8+tPeb3x+WO3YtNOzCYBvRT7jO78XW
pKNX71TvK9PGPoiO3q7wZrI5y/WVqQ709MyfLxMmm6IFXovyuM33NUpT0TbLWbPlOUGPo03pV+Za
P8aTy3rzGE0VHUizJg2Lt3BfJCNtK4rzio5gdpml7rbhrut9JL5WCB+MB3mEbYYO0Gw2O80Ws8Vi
uFg4C6e/mDj9SX/CX+vBejIN+zJE3Gn3AwujYT6IaSiwHAGKSEvfmk4pyvE3/dhBaU0/ppP1ZP31
ZbwhDrZeJKvvZDbTJGU9YUlAzGBMpld/zL+34eFqDftO39lyqO3dgif5UWig8zapOe/pyzrc68wo
9X1ueDNKtGbwdXV63eILWaaRHENlFzVnpTkIn9j9Y+GQukeFp6ENGFOvvWEkAMACn3RHLAevteTW
iTQwinN8XXJ7wsy+Aa4GkVOwCugqsFVz6OE5jlcJtkIdN44XA8VqcAmOTSrxTODk1anvWBUSpgQF
k4mrHpsK59bc89fGXi4GfnaKvbVbne8YV8KYUolEIbtYqzcMnWuN+fQSo26icaw2VDNClyI5dXCU
U2qFSIaiPsNwLquw4uipyYvgtol4Dq585R5OUgzFgjjoBYYl50JfYnRJKp5LE4sZC0qFcaNH2cEr
98H9VQh2yZUE4poGSca+F4hSCT9KL7viqPpxxYWq1FcrUcp+xG9ustyS+PXlZS1e3oMb8h4qrr2G
jxWubheMVi9YdIOW2wqDVjWOsbE2yeSod0X+puOtvZ7uSBuIlbAibGf394pS+eW9zMc6xAbWLeE0
rHdSyPJ1UkaLAnUvydfimg2lYGw9Cg5SuK7i5a09ojmIab3dWet8dO3lDD82dWTwG5j9r+gqDmF5
SoKTQh/i7p58YDcXpOOT8L5O8u2NbYnqYcv5BClkVtNK/PKazYU79nvlRf4Lg8nKRKLmLWqUu2FS
PjJhErdHPGQe7dD3IMLrnF5INalJoP/jQkhWhbd5g/t4gcp6Vq+jt+ot+IRZ0pEGpBWCYQTFbP7f
5EWcWKjFNGzQAJ4PBvYHXDPPSvR/1Y4pFP3xgR9qp6FWRoEYF9EuPUZHf+d/lF81JQsq6lY0un1b
SwHOIjgzLTKvh9oEQuDH7xdN/0ejT+YvkzK6oRPo9FBevOn6RburymUnonjTRuY7xLCuUg5tY/DK
xXAt0x/HE/0ymxf7wdFW3+e9LaToZWguK16i87RSPt3GQvG1ND5r5RzUO7tJz4Zsba7s7jA72b1g
IouOpDJBruq+w4y6H3bTQaGhoO8rbEi/tZ8wtQwrOAo7Dxf2gvom+t9LNhQmyEKXmjop8yFyOZaT
t6d3ons0fpYUuzuhmaJEHqym6fzzZ5G1DPOkvjcKYJmxgpc1su+wXD34+uWoHcfD3C7GCiHjnRde
BG+HrRsi9+93Quru9m+f4aGTcPXUKk5ufIZgUeT9jFXGJgdk/OLuokPVxxpsYwSAC3HeogtiqQMg
Ek1INKc7Vj0DV/2jhMn1MERRM0RFUb6L0j9aCbkX9a6qIoW7kNi7wNohP97h6bB/P+V/vbA/j/Lw
wpJAQ3/H5Cjtu+Jkc0Sg8aBe/X4M8dlBHl6yOJaSSr1zkAqHmnVf0Dp1GixoQ3GdzYyj00ems6TY
Fj8Zjr4bbI/305AN0xR1RYSq9tCOMcRQr7JGC3d0XQFLoNbrbaDgW6ewE/HCOMQlNQznv5+u9Fgc
757kn0d9eJ/Na9Ek1Y2j+rbk0JdHoKIvY8ZlrLJXwiLSSQBTujxebB+JjDnuZMw5ySpPw/eefZCH
m5sFrR4ZIh8kYdPQRXvTSUfO0fTZO/TrKb5qnK5wVLqPIEzCeb2idP/B1PI06fMfndA/LsnDE3Dx
SlEyDTncAQSrLH+AymIpDl/qF3P3+8UX/3kkhXAXWTNMRXps7t4TU9Nd8tkhrUO12sUO7w1yo5HG
au2/PNTDaKHqcRZfKw6FMXnSWu6ow63hg7K14X95pG6s+DEWGIpQR8WNI/l2tmBdNpTHoM2jYfEk
hk/81wBo/O/V++5o/zhQeE8Ct+2uHqa3dPZarVaAc9CGAEC9fFyg3j85se4S/fmCGhLtsy5tRVBB
HT68oFKqe3Gq5cGuiwGXUAlh75zGc52M1ArTD6/p4DJCqvUsP+QfjwkHNg1SnIhMkST14YoGl5qJ
P9X8neK8UZTtoiGUkbHwEY89OcW/H8g/jqR13/9xSXtybQZRpfg7OB/oblxbsxMbZsLAf3bzunHl
r4v5v+ekPVzMQlAlAqpU/3sGlQftVDq5owQkABzN6TMRxff889vRHkY5Q7+1l7qVfcIuserPclhv
wEjH7tJbqU7+ZEz9ewb58yI+jGS9qNdcr1dul+S8RVvtPRmZT+b+f8wVfx7iYYjq6QURdwpXrxn3
JkQ5zA0ncPIpJB2o/MT22rEtTZ5PUc9u2kOnsq0is23a75vmbSqm+gzy1slbQX5Dpvf7s/ivq2iI
pszKXATZKD4cqyLBLJcbiWWuDfzHEcf+xHz2uP/jjZZ1xnJFkejmMzL9+birt2t60yQJGPx1UWJD
MtBlr0PzZGKxPqnyWJbHAaJHzCa0jsrBJcX5t4pZ5VRPbuhfizkOr2mCjiACJq8mCg8PaCIKsXnP
w+uGqVdgBkS8dRveKH0g/KP7JL3IJD9UE42GW4KfBkV2OwCD26bwZexMsw2dQsgk6vtkPyRu//db
IRqPNwN6MFJECWWfjOTBVB+eN9PV4+gWt8FGy7ogF1qL3T+YaodhNCruA1Tu1N0QunvqyFSGtD67
tdPXlTpP3DnV5Hf9SAcm2ZtLbHZ+TEdsgDejYi1R2EoyvfHjdZwq7GT7IGKWtzfFll/lNeVqRRvm
TWfTp4y/A4V4vVnSSTsZyuDGbiz4TOblPHm9LvGzbGgACVlnHWgnwas6oyvkYbvD9/RKk0hTIBF0
kvvc6OCE6VtTzoVTAz8badws2gQ2vJCS9ggA32GF9U6EvSjBkphn71R6BXyk1Nrvg+S+xWOFCosi
alH2kcqhPb5N6nXa2UpT6IJ3LDt9hQphS+eor/eGgODA+xacczvCIcx2H7pGdS52nVOSACMsnDgb
KBLGw8IfXHD0UlLGeHhzTNJbig29m8Qf4kasF2C4caAhkkKR2qv63htGJMxNLV0gSrD4P1MLtwU/
yUxcTUMuHlamKZLfE/aA9kT/w//UT/LOg3kDhBr6/1prLRT/8CUiFlUK8qu708uXgX66SJO8fPKk
G49TjIHuh8Gd904zNebTh8ksLzOvMJVeuzZefBszYWCJcP9osxLDJcCpWNXq8OLPM7Yv4jLAmRp0
TNPysyDCKXJqm9TbsK8KSMPfmxdZm19PwE8jLMviy1V7zd57L2CSFeXzckNV3ZL3FFMJPVLW64iF
JQEf4+bdE1YUf/BPRwjij15fPmvutBeO686r3LvYt0WC5RO4SkLJbtIVwO+rnHRd/YQOIMfHN8AD
gEYfL219KswnI99fTGUAwJIgg+tmL4Ba7LEwIYr3XmOk4m1N6xy/ZuQuFXfRwGO5js1mURSbbH9N
l8YaMQYVm7Dn5LchfisdvgJF7A6f5dZOBY1NG3v0JqsxMlFFGtVvRjDuQeO23QkoIjfaeD7l5HH+
RvkInKa5+GZh9eJF7YTJVN/nY1Gf6T07+mx8C/QBrHyAyXCe9mXppAmMubafNKOMZCAOjnZzhiU/
1KwAcY2vjuBSu1MP194L70VVLZN0KOWb+xLYig1uCzIQDjhlY9r6oOzcMuK3AaE4oLyrT1hSngxi
gM//XnOwgJIR2UjAqiWtmw5+rG4uVx+hZSt7u2rmrb0XyIIIeJ1iEa1w6yySfThrl8bct6NZ4/i2
sZacYp/uvAmJettiXBDYFK9hU07T5XUpHsKlcdI3ZA0taE5MmhUTL0g7w+6MdvIBbt9aHtzniaN8
Zo4J5k2dgJ10XJuK1tSd9NZI2MZ3u50r5NLkmKh957LEutFgZI5HgB0m/oRonrHuFECuOvT6kuhs
m772BNkcZKd8ks3QTc6hHUwiLA/htB77U3EIBXWmEWdsEPhF4A92COLRHDCxOJU5YV6wqbnJJxof
XN1Aku1IGpqt2CQq3PhowbogqqaFnOmvbjMqNeox3fknfRRMejxz7hyNDHZ/J1ylXMdk4Tq5jfBm
SmeCv1WUHhNveplWy2DaJRGmO8OpZjymLhYIlz/ZBafnL/xNuIGuNnGPjPwjcdhz2mG116maxGt1
Aj0P8XTspEsqGFN1Gq/lSfFa4hgQp+Zb4BB27ySOPBFI+hxD9iWJ87oqNlxvSPakcd+mXVJFNS1g
Gbb0KK6zfTaU5jRUZtlUxRjpfjbjfIQKYi7N/Vk4E+0Mv0E8bcbKa+kUjjnDKLDqzTIKfTic5a0y
F5ff3wBEnI9T6tFENM3j2WWW2dIgdZRpzwlW/iJcmHuwOfy3N1dYh1Vc+OKortU1WX5LDaqm6EDY
GakrbaPa3QdS5trceL1QIeseuCtQVoiwVCG1dbyP+SomcP7PnbMZ3ZpLdDcLgVmh750v5/jMF876
Mp0pTrL3zoimz+ksJAyq6Ztb/9ukInHH4KjuobVuoSJBqvJtZTwN9jil+cXqez5jqlbfg3O8T2fu
/P4VnL2Fb7e0vAlbanHwq0uQIISAhd8vhjZvHHOrAZbuzD42EY5zYy4vhbU/uzt3R1wmnXN/pG4x
jczwQC2vfL37QwTeKQ0QIaCTz95IWHSgWmkB5G4ezbp70H3GjrTNqge6DtwAAoDX4rLDzIrbwkmP
wZe49bHWyXytAVM1xzIIZMsWnBgjpfgu0EKblUjjHag9695Wg0XdffLyK94XXyCwF1R5v4sbBt9h
YUVDkh+NufvaONlXSGndunIJ6iMKHGPO/2FOVLfuK58QI8Ax++JXV0dg2TB3Hb4U7OVtONPWaCKa
iN4SrF7w4pETLBAWSf0s5WaxxMHTeN8r/eQ6KPfkPsm7yyI7N+gWvhSHedwbS/oA/i7BhRJSo4DQ
gn40aA8dQDph1Mm0VQ9h/NrfBgrEqTVLoAPKD+gdRjZAdxDGYzJDUtlOvInfYOEclgjaR+ZLRpAm
4QRAuUI6i2N+T4w3kHgZysPrYpRFfZY1Ol2Ji+2ly3TTWGhVCXAJ+1Tv6TpdtvnnfUtR9URLjriv
ZX7O2x3EjXRhWCfU9WUfggdQD3BZ0CLyrl8VjymSEW+FSxYzZ86noH2DU9n2ZuGeLtJ0SOQOJiU8
7srAC8HRWIhQineRDrA+KW2CbYz+DZcIynN8XeJXOdOd9CyCzdXncORmHtu2bBaSq5WMjFFhXxfM
PN4KqcvR2CqgSit+obHUp7FzJfRSp5frFC/Bun1LXuopHNj5datOvWkOxgJxE24VmYWaOmTt1V/2
cN9/hjapd9Y8olKCsG6Uf3Q/Fgvu5yIgurM5dwbboh6g/wMjD9kC3QAJVnwXvhYaOMxD+EZkENxD
Om1Hpf8anw1H6qe7rro24XcDbYcyjUSHM18IqMv66M2Q5qGO7eJZd9gW3xkD7Js0kJzkOswsFHsc
OustOt/MZVjO34RPIOkiv5oe2dCsFjCsDiHAy0iBUoypbcI6OXpL9Y5aixyEdWQSjbLCPpjsGGAv
j8sZ60nj/T4C4FZQ2KyH9fAsE4ZF7FncP53gZ2hWMlsIriPR26YqhaltX1Cegj1KcZk5HUPfkH44
GhlcaGRLGZZKZNdIGi10p8GnRpyvxdLgdnY7Mly6oP3GqtgcyzyRG2AedGo1a1z1hdwGwqgNWH3L
jHaQCobK8baP9Gmy409wrcvq1A4T+7Lis+oMkmQD9fWvto9B+D2xgbCNIh4RiClfoFE5AfwuJXEv
57sdrEi0Q70Hishcy0644NlZxLt4FW66NX9mA1mZkQfkmHOcM0d4Tg7FPuc/j5I7kcAlwL6dXBjo
k5kAsbe3DjfpQsYnOkpWDR6R3viyk6EVXocKFpGaKZ0uMlX/uy1T+S+3t7E0SZbdFF0z1fNr1vx8
jd3ESefB0h2uy6k56wa8ZJJN5JVphy9aR2Utpl0dRFmotrBBS1E4wqJZl46w7jFLoceddnNWOofl
NeqBj3CHPZI+AqAjzE9XB+XFuCJKKh6hi53X/KweZ0vEf6OEWrJ2AII27j5Zuib2qvtQTGqvN/pg
o2zJv+znC7ugGpMu2Bh94Cb2gOQMM1s5+hvtqDrhJqD+2r/P0gU2mZnM4W5jOuMHfRW9TLErLuSV
/7IOX/STP0cP4n/SMtU2/guILL7NGRIIMlVXOownq7fDbSCvON8DW5NT0Rkep9Fct7NDMXUXxuY+
eVrp+kf10PhjMfiwD7mrbiNcQ5G9/zphnIYNw8QmrfMjNL5tQzvnsm+Yt7qwgnRmLmGe2619mUDw
nUjwjyV625aB0JP1oz7SJ/Lk8lofXPsyT6f6S2CbELFv+2DlrdIzT+7Ofb/sEsoy3TPorcyxtyKS
zg43qiPz4CpL4HIg/KNpOlEXwRw3g4OXTbAMlpbXSQHROOAxNefukufdrl68pbli77IpDtqGh2aS
TFTbWGQ4O11ILGhVJ72RtiB31W7h7Y3LJ1uUb6vMQ0FN1lW6FYjWKZx891Z/LKV9JZJTNaq9nTYn
iGEIjRVodLAWQexmc6jeA3kuA950R/ShZrWTYMy9zbsH3tt2t1TbKICMpEXp/N9LfdgeFE0kallV
JYVYkz8X+X4bSi4OIH3rvujv8Bfpew17yCtGXsiABVrOt55sLP5qiXJE0lrYVdD4MlTp4YiZXiqt
cVW07fU93keMUAGN+XGBU2sE19UqkaAzuH/EfhcYw+z65PBdOfGPW2FoNIxMQyUhXjWlx77Rpbi3
slLQRPcW7lgdyQPY9GfoBKMFiKbekxsv/eNkOZLC1l3Q6ffJD3VbbBumoGgugsE5ZjcmJvab5NSM
PGtzIZu+spolplvMgoz9cHEsIJmk/D6r/X+bax5O+o+P8XDN48tNDprY7D4G6bSImxfVTOfF7G3G
lju5H2NbI3SUyvWSBLDx71dc+msfaWh/HPyhwHttS9nVc65B0z82/YzLAMxzufu0D5o1Sxj3ty97
ahSD3w/794j1cNiHIlySJk2c1T1lW/a7AJVgrVLfGqbTLqK2i3GLXoonxZrvZ+e3y/xQhA19IzbY
NqtbLE5Ww9DGunKNpxN79tOadjfg/nas7sn7MaSYKaONHuqgZV9F3Dj6pJinB+MDDrwVzFhxfORO
NQ62mD+hGj15rL+ryY8Hp7JpyAovkW6oDwf34+s9r3jBt73JpbBeUck0pHrSIjOZ12C9fdUv6fhp
p7G7Y78dtSu7/jjluyoaoR7KylZ57eYZOD34BvrBEHxgv3Vg2SVEBj051e/h6LeDPlRBarXmiBdV
2U55fAXg269dmiobZl5fnt92/5Jb26+vD+PZQPWv1+bnNX6YcbM8jSPGFWV7+4YomCOIw8Gs/QKr
+6bPnrwsTw722Mly/dooa59Li2WEmHI7HNwmBCavSWIZ9OzfD/ZX9V7nzfxxZo/NLN2N28ILuaTS
q7okZptw3/v8svZeZXYAnrXiNAOSMsDoYinOtuG6OWQdyej3j/GXv/XxYzwMipQUe+6lJyrbOxsv
iu6Gzch4PwdT2icbY8us4I0X0vuFjSb1GJzf86dj1L+mB43yrmbylybqDx2VNKtEVw/5CICHQwCI
5Bfok1CBDPINfabBwr4SGS7E/MuoZyzQj9O6+P06/Pt2SKphqFRSNfm7vvrjtdLUJorCHkZR8agv
ad7s0xWkKoiR1y/yMnArLLwXpN4l4AmV9AqSDOcSOAnSh55Ozv98DH98lIc3PIlbJcvutbI9Xs6I
BMMVO7QDnon36nw5/H7ayr8GUO3HsR5ebKlIvPIqtt1ocgeCOghBC7BGBTp/tUI2+zQtnIIAvc4r
gGB2eEVd0bHAegtA8lwPyux4vLUPYVkeU7SrPLun0BGHzSw8E0xlbnQysqYWJUNvgI/Ev4IZhZk2
uWHSwM3mVCztfz+lf49VsqSruo7iTPyeEn/cybLUk3tDp3NbHyXwJbRmxvIxJQwRi8minhDFYiHD
owqB4QUIyCt489ZSZvHAeILl+E9C3J/DJjl5SrfmEWUByeDD1a1qnPhherlvg4Z1P+Q1K+f6upbx
hfWJ0FHYVDFxrIgqVpTqr9JAgRD2RTkK7CP8OHCOOJN2eL6MquNFKuh/vygua9SsbjDwj8IaSBWI
CjYaObG4fUGztIYeGqrx5EteoSp8xegmNcPM6OPLhwAJw9ugZsOl2LR2uRZe1JmA2G1Z7qG5EQel
UFXM9uLs+hESkvp5mVxX0pkRgUJTXTL0E3uBXB7YmzjQqVXgAumCcUfw4Ty6U6zsCAOkbGSMPfI4
I8jgA4xrpCG4X6xwjaRLZI7wj+jQu/qh2GUX4I0oEbl/5V8BpiGyz9wh1gMqQZTcv9IzxtCx3g/f
CGshxBdfDZbLjtcmT3sbzEdX/Fxo9QYFjLrLqGr6Arg1LvOXsk2OBrJa3TJ4kgliJIfEhPeOrdXC
dsGzSAeuPMqvOZl3QAiWAHahSZx4NBSofgoQLZq4FqLsY7p3vSGVEA7Dn6Kj3fCGZOJExHVxMMAX
0Imp3JhW3sDas6howeqk2kpGDxQWItraYdal9yAG54Wi22eRAvAmbaKX7M14oS7L00HDyTsgV03e
ALmCfAqW5SoP+lifLu+d4vebG1HRhYMr5q/Lbft5y76pSNv4lK8R7rIPlw5w4wAk4XyEE5ShRycr
9Ci952dgRJTk5C96gulXdoy+okN08DfuwZgiUxcOuH6Fg2zX3AeE7FwsPMz3QefJflfmJbysg/um
wIs7057xPnA8wC6mpofWusawxmuPpfOZ1PavkQm7v6zJsvitnGEe+nOdU8l53qqFFG15axL2+/BA
36ke5g5VRuVZ6q3414aogwsYAkADlANY0R/moKgo4vZS+OSFgTkZR+8ppK6DsuMGVgtvFH6qH/f1
7+PUv87v5xG7WeDHMBVlWWn2AnAGXHV3fVsJuMxgOezDuq9t/rtDPczx11x3w7vMoXLeQcoPq6gc
4SVu5xjD0icbnadX8mGj094UIwu7g/m0eoiF7OubC6riPamoEGpBCILd+/30/t5xPNy8h0dFzMvG
DHxunvxemn1IuBuUf21j8eI0lrZoT78frxu1/xjVHw73sMFxTSFWXZMzpMdCqSB+gf8RLXjfngJW
/tbsPBzqYYtRu7LrFS2HqgYExxwaxPh4Kcx1PeytC7zaA/hwH6SO3J/dxW6N8fMcDTTuuql3dRrm
L0l8mLnUzPPZ8lwuWwnblPJhOMTZ9OC397FXUSVaUsLlCcI6SX0TtX0HBPz9Iv8lv+KgKq8+izFJ
MNhfPbyRenoxyuYa+NuWJg5jAPmSGmZuok0G14VIbgm16uP/65idukdUVRP9yp/vJFfk6oqu72/v
fWi6w/srCBsmJxXCyEs4TxSyNkdPDvm4+OU09Q5qgpBIRS7zqJK5EWurs6fztsLYmwbVwLVJM4hZ
jQCjC18vy67AqQ2frrkfx7vusGanY1IE2D1/VbyKKJTq3l12NywhAMmdoQFv3dN1whx5cS33EM3b
1ZMz7UaZPx8pDqnonRZIVnTFeHxLg0TPekrtbtrtd9MsPrv7cNvCloLRNfLeveWTAz6uo7/P8ccB
H95Tw5dy4Sbe3U2wD/b0oofQqSaVow4V4myeHKt7Gn87uYcn53orxYsvcCyFuR9IrQC6gSYHa7ZJ
/WT40R/HH86Lp4XSoYQEzeAt/fMpjapAT+ISszV9RKcdwedYFjoI4i5IS1hHdmUHCxWV1Knehavg
9bJJPtNl73hBDQAZbB2tLuuGAu9Knmgn98Nd0fKzpaOyrDfSijbG1J9eh6WNcZRIbCunDVDSyVDH
2REaqRXsCloXN3L7oHBPB/pKn5ng+64vuHjQuSyqsUcE5dIERfdsi/aPZ/aP834YkwIpyKvGj80N
4AKy0/GH3frp1bLFN19E9V7n/bqdC8QWCoN6DhakNwB8DJ1JWSqYntUnt+GvcuLjbegm+B8TeE++
h2GZRiakt8C5oByA87YO1unBHV0XAASWxuJCxT3Y+7NgpNu/P3D/PjoVa5M6ukbV+mF49PS2NeqM
hyAqx7An8OOTsmKxsI5yh/t9uPSQzBFda6VOOob4Xd8npe64dB2DZ3PF3y+2JCvQcnQVuJHGq/3n
hTAD8Xa/S10IYT+69Q0EI4cYuRlxltTNmRgkty882Vr9NeV3WK5uCDMFEzAUnpo/j1loaVpnQaZu
2KrG53LdW6B7m0eLZhCDKP39Wqt/DyQcDMxZ59sBdSY8LNXq6lJS2QaRA4Qf9BxgZXfNEygUI0LY
3FWXRTpGvpSdyeBAliRFg0s06A1H0D4i5J8gijYkC5HEEdsYw2+ollD/hJaLoDDqSv00xZL3oCUP
aHJ1VGUUfcGGzrVRrg9R2OE2Zv0dzX16qCH04OHvZ/dXBai7lD8JZw+rQyHSm+ulhHBmvDIVwDie
FV+0kPVBFXTBS8gDkDGyWZcml6gfv2tTjW3px+8fQvnXJf75Ibp3/8fLlAVGLtQBl1jt4ONdBuuo
ygc17Pq3+k2q+9cdfMfekIhD+J1XUotheGAc6+fskv0u0iUhQDgZsIMiaX0Q4mPDXBgr3bOn2pPo
VZpJyeAy0KsnV0+Tu1nkj5FfFnSkiYqMMF0Qpe/v//jkN+2a3e7ePdi4L/5uB5cH66eNQpFNs0eX
w9KbUd5FTowJFVvzdY3sLFQ47IlBveD9Xh2rY0XaItJWvRzfmukF9sxwzh6WFTrOd9Qk8YLaMoZv
YSASuAg/ETjk6EZX/UwecznWnFEMdvXKltqD4FHnZFDFQJJhWILEEfNlTj8/pTKcCtMqfWnQMopv
bbHMyJMv1ibw4t7lrGpjAduSPNLfiuhdBquqO1m0UvSVShP8ekx7sHV5HAdBPTeloRqvy5c7Wefl
IgE+a+B9ptYf5P1db3OdlKgoSj6JnfXbdsDtSyB1ef07QNuJW53uBebuQdpyOgNXJ0VhSmqM1y2l
X3cKK67P3B2MgEgEQ4Pw9roP9EAchSqUAja2kytMzX5LklKmDiAltNXIx1ZBI2kuUOQHhS7ilD3I
+ESxtgFUqabKjhdxEJ2aeb4NHBgw91M2k8A3kOhMQAYKi7XmfTU9+IRkit7nYsWXqzf5AGKla1Sl
wGbJBvzMtzJB2qAG7TwbEoFpLqJlgDhgSUBS2AXSvxavWZ8jEDgnpyRGDFpMfULjaCeC04cjd3wf
81kjA8RoNtbQiCCH/oQVk6zh5lNN42JdAfQfgmF7QGmo38ioPXFxdZF9lOFPYqdaItiwxsK2GkIX
QX3WPTritCTewoqdHFJ84+jtJsTk+Bkrlk+LHm1GXxxfN+FWspXlJ8/UTp5lkD6AyDNjDuRy0XZY
LOjLk/wQwUInhYEAKDScX6SJvXqJlQISyEdpu6wxz/WGhlV2KuRiVq31Pa8qjNbeAJEGhXLKEOkA
neY7aAZ4QGCb04G3RU24vaPhGWDCxDSNfBMQE4iC4TfhkUoIWRHiioqGu/kYtKOa690f+PYHwgbo
o/NiRS9fWCdTY0PCREreupPsDLibMM6NjYSzjMXzkkLZ/It4CzkcX2HKHxEkEBwDuNYCnWB9vgM/
OACiBhCNnPuz3F7xr5cD4S1aU9rIEpvJCuy2P8cOa11HAaHko3s5IL7eOvpzHKHGDWaQ1ZvIFtT8
IZE9jI2vvjxKcCo7L1tzIr2hi4gH9DBXZ9J2EN2QbQwaAz4J4bbj/AwVtCOAJsvmYAizG4Gp0IJE
W2UH5Y1QDCOTJWMqT4ZVgJXPQvdSRDOeY01cJQhaEOSaY5O8Vdc6Fx9a6Xhwm6ux6c+pyysteSvI
eAf53kAMt4vWwi4kMTPY3bF16HChVSchQ/0l4sq+pOhu5HU67Y3PxkQYGFOwm4NyxlIhGMFemfHn
NJSs3sPCevGRoFCKytekINUvzehcvbwkH+2n19coTlOOukJmHd2uA9KstN5LfSOC6JYvWA3KJmPG
ImmnJmnaH2BjewjdWYkRjAtwd2OKdnC6ywPdqb64Se/soOtX74M9ZjnQP7NdsfKwwd5H5IwvVXnk
TiEzXkiqngDZ94CY2JFzv4JkRyyMpe8LxvvGrWkeC9MEPRGC/S9cJlbZ6wNA8t7V+ADZeouMpt/s
eDb/h7Tz2HEcS7vtExGgN1OJTt4rzIQIS+9Ez6e/SznqzvrRNbhAD9pUZypC5Dmf2Xsv03KztUgu
AvMCpHyBXaTP56bdkZOgbpXeJ+G8uIWUTzdxYwLZpiOSmM25Uu9T28rmMz+dBK1fzFu+9S+rqD/r
hn/cKiquDosejUb0r37iIc69MWRJfAY0ElPEhY526H6FjfaV/xqv6AjF8lvSvrgE9NHBXV9+YKRW
bKg/0630hGXwzHiSQiKaFuH4HKDyZ2yaV0J6GFZEPr4Ujji2pIw4rRt0+PPIAtHwPPlI/Hb51fod
glsmmIxfyZdw+LLQOkm/62lxc9C6Px8rrBlo6hiuvuBYpvZ2TDSxv8WeqI9DaM8XkCfmeTwOi6h8
8mEsG+9A+y9F+D9yEJ96HNlQuXZlYjVRaf933WCpU6FGGqzfHDwZ81nJhl/ECNTPXxjZPavi5y3c
kJhC/DmaZpK4BwJ4liRwkr7FDnytneorSf4krLDdCBziWYIvvSDzekE6LWnE83t9nO+t8C/dzLM7
+O8v+GncIQWUlvjZ/v/1wQ01CakaHumZ7cpzbL4IlAWpIqSB+pgu/nd19Y9N9fO39J9/2V8F7NQU
fSYlz79sPCivwz4nRtQWFZuYcFo5lF7etLD/rUVR/1kZ/fff+ldhWWW5rk5CnZ57a91+CdVJi1H9
s7G4DwAdCCB4Up1/LWoU9hHV8WmIqe3+sVgTUn+dJU8mnr9zx/oFJqWKHDHlq3ztJrCcCwEGNRFe
0b45QCOsueWGXYJXh1iYYinEXq3+S5Mj/6P5fP4Kn64yTZHQ7fxtLYvUAONXmqVcN4bqpMqaYFAR
fJi6fIBDNN61J5l3BRE2eDvyUrUkIU32/Pg1s1umLazUgWhqjv/yxf4x+/7jKfqPT/XXMTHWzPEq
hU81X2gfgJ4TKgGbVoRP9tEPbgfkvfaCP2lWFfHMDepVcuvQNZZwKU6HWV/36OiXsMUfi0jcRfna
zLZERY2D0+8EshAPEbI2iRR7rXA7jh94XBBJ0ztxIqa6AWunCGeNJcm/lNX/sK/+eWL/4wf7a8Yh
TEkb6UKZnvV3Hd6usH9s8m22h930+b/fjT/io//1K/xrqiDl8kPuJ/6mbGugmO0wa0zb/lN76SZQ
nHYhfuoqYGpWhMNSX53Nb+GHI7T/tVgYcdcQmUjWX6ctBc5JKFQTDVvpwkOLAv9/f9J/aHn+/p38
NXAIDLXXND1Pz0ALDkG9RAlL4DFsjmHZrkcd3kStYvn///tb/x40zGNYSEGV8IgRMiN7CgBTJLuL
dMevxBoBMySLwVxnN+Pf/uJ/jLn+vHGmyg2oa6L29zA2VKU+VEchOet45siMalblXq+XKfedk95I
BCZQ8amMTNozwfQjeUSap/3bj6/9n++9YppEvpi6hsvyvy8Y6THXc5tbyZlYIKPaiSdFX3X8W5yL
CslUW6hC9bwq/YHg6zNAK4cii615z7LPjqApkCkLXcAcrklw1VT/TvCh5Gq6U72JlZuCqBIOEY8R
z9BZ2T23mF8pzRhZsW8RdIFZcLpx02TmijYJbfWw5c18/FsT+3/doirraYllNVb1f2y/au5VnWlW
fB5GJ/2I9+pvuRcCHm6/vMnhmk5thKeVbIKnU9Qzy61ebMkwBMs5r7eY7hr/wZNx70+WuqgvF+tJ
8aXAIO8KcwdFFOA7CCaBHQJlS/5l3y8pivh/XKYqi0LDIF2FFIw/04X/6MGndpBrLdSSc/hrt7Qf
MD22BeE22YqVeQoNi3RhluoQum1FPMrQhGkGBlqV6dWK7hrRb194KwKPLL5cuxiV32bbfHbUsLeN
i5jDorsV0hZgNlmzdXeu1G+FfbtG5uh8IHAVTpRCGXt9pj+dh8dZkO9a6I0qSwTzXVmoONpYrgps
n93YcnvV7gu3eo0icMALdY3bYyaDxfsyO8cEZaQeq+4YJt+BZkNei2QbBwnIRum1Nb7G8s1g0EXk
De026vFluMnxfeQMQaIl/tis2UFaA4DhYQhWMWUAg0sOwpYYr5OeO1lL1PFiJoQofWfYUMprsdlO
oGyFHev/MFrGAVAm/hSH8N5JPmj0PNbjkBHgWOmCLYxeMq/5HrXAFcuv+bVjXmR6usEY5iiRjE0a
CH82cypHZhZ5CEmPWcHlqglRI+DTu/LfPoNIrZ3hM8HBqNlrnvUpyGfxh7dEtbsdr1OHGTDzNylo
sQFLxl32OtEzriZZiqCgXANuYsPATQN5vRy84FbZxujJOD3Lo5quh7N5RSVgHuONeQPaJCmOfOob
p01voUgu7LlkcVSadgWgmMxct/s1Z3jL5LDb6nCDF0a4obQ0gie5NrZs/cR936O7qpbCV72vYqdf
dVBKFLvJ7QeRmStcRwC9ZJ/RaoMf0le1DSnIE6cUFcxaIMiwIhquVe8xwxBwButHsKugs3FeQ4qF
GU3o22IcXSKwHrZZXMTltMRoSRouGaLQg2mifalx+L3xEc1fiVxnWEfxe3OHmBldNNcsNggIrCMC
jGRVFSAC8UOFlL4cGg8/eCeRapAR+ZYDs+IVYcV9t2j8vFioLA6sDjebONiz4fXugBmRduOXcKb5
UpgrQGgk1HfOPAIgmpbDXZY9DmMK+0nFgKDhcYCx+LRe5odO29XMUrY80t3jDqHuAR0tW+JRehI7
zZVmfFKLd9NK/uXRwlNl+BkWj25ZfYmYroqzyjeYrgHK93gQwhWTDWPVbXRMP4uOsCQmgd9Avd9Z
SeoA3JUF1NH6BWxXDUHptTPtkbfCoYEfTrXmwt8sffhexFs/MAiNLi6unKewmC5dstJEVwh+GkLB
RW+yXkr8QBdy+KGs8hg1PFf8jDAA9sF7pQlwK4aFMO9Fa9+wADGYYMCnuBvamd9u8dp9iuI5sGwN
IyENw28SfBDYaNF3SRoUNwJ4hmbPegZmXF7aJcjw05MSxcsY4WLogUbM+heFZGPgDo447TFWk6Xe
VPuGtEVjE3gMEnvcYKSRx4vRjp+pv86ocv18xejQgp31vJfX/ByUl+BQOWcGouweEeUyHDZcnhWv
p90EDrohoDi4r7Y1ihI+Q73sek4gFslF/p7iF+cODdfzkyvxqIE17uLGHUBUy9+K/NNq52cAtbUy
ZyeHb9YQZZk5hubX+CrZ4hX6eewFe7IqHgcsTdpk4z0GV+wCRspI/XSkfMvjHLChwutkjjb6unAr
jyc6MfEe5rarEucGhA9bV2HLQLEW8YeYQ2pblKdQ8BP7zDGSLo1o25BWrF3G6Z4rsZNPtvK4ZiaJ
VVstuVW8wJwzTfiqWAuFCG96UVLv9k9G3unJGSJyy3BojXVpw9AyXzOSZLICMi/6UUca3i2+/+HG
R5tGtt4fJuc2jTD6k2L+ok8jxppfb/yjRYXTElEmbFKAbP11xhOCgzNfjD7vbgU26oEqJ9+12CEL
vATBXSpeR8y2+K8WpJHtGWBbNM7mgr8hlzcpGdVcmChpymcnMbazHc+eKSGxRSnOSDeko0Z6W3zm
p9rrVKaG0TMr4DwyJp1uxCCgK4NyCMRPxhLPnKzFxN5ea5ory1zIFU8GQ8g6XFjSPuocnqaIX57f
I83GFC8drZQHthFWQg73ui7dgCzPGTtEtTGHD8tcJcbZxJObpjCio5OVfMwamD6PqXxCHdOo5ULX
NwLNh4R5T5n8kLmvAHiANAe58PT2c1Z/WmIZM4aLD7ldDjwhEZnqVk/45YFouKx806ErdQr+h960
O/lUybbSroEXVfw5D4XRa7LlYwKSy3AxvrxO4i5rXpmoUv+m74nxmUD9kRCO2gY9dYOPYLCZBlQI
v0Q/rX5nXuXWOvAel1wKIXH9eIqujcjpUq3UxMfaAxGRIFL49eRw/pCWO/H4TaRdPrhwRwi/5Zsl
bROdold6A/lGnEKHF94VwatXDz8FuNw3BrsecMQEPaQYJmVhOzwQLn3dLDDBW659ca0ivRK2WVgt
Re6xyGpJenzBoAIxE1wbUackwcejXwfHNGE0KN7HL0gnykVLmXrB8rH2Fn/DQ/xt1vNDddT2tzHI
OV4M5X6uSIhNluK5Zh1iHQcUdeMmpRRolqOw4ibnyABBXvu14teRG+nbsbZNoloNB4pSeFeLb+nh
NCZsGxyJ2rLKD4npiXjDqxex9mo4o8zSYwaXTzusYZIGedECXGDzgaIoRKlGWGV2ZXxKngwWcI7l
/hZXx0jdjlyEzezch7tFrMVi1J1mOuGBCfBxayRc4P8g/b46MLGpbPEEnbJplnq84uwYg13g4ffP
0lvPCUa++IwcZSOTv5/xBe462cveWtp/+GDKFpsl3yjubhSHAhcT88JxnVnXXHJBg1L4pZtxVb1R
BsCUjR78r34NGBCnbTw7s7hPIsfkel9RwDMu79VvC6EfG7tRbh0BxAdZWwPJ2IAFBDcyP2TqTUQx
t+AHyGHsgiDO3IfyXE3iYgOyCld1qdj5GQImY0bARlyE91LyFIV8X0eELY52CHYpiKGWBGdy0hC4
Tadwz5NvMA5vncmwgQQfS42VxbYHHfbKomZgZ7IiBcNcC41fjw5hlNbDsQ4hP9aS+RvOFoXPaqOc
HI6CzDM1W4thPjxMX/Xmi3Kt4nsSrdWHN5xQbFbast5wWraNHzaf+NrbfaXs0aAmxL/OB0P3BZEs
G7v44mwuHWUhcoVwEbgYsQExXGBvhrZ0MZN1S5TnQq9I8+Sdfv5WJh/aOAmfTAIpIMlgnggPIJNl
dLRtQRDjkSxgIhiFNWjg7Ao2uUuZr0B2QMkI7LlARPa8tOXaK7QlJUqKqWQpnqj8tkBDHyg80itP
LDDbjnDdJ++VniwtPKjn2hFjct1uoFNGbwq7cX0t9JcezmngVu1BOsY0+ihjbQZHCS5ZIqkZIifK
Nz1D+LjzaLWsbQabfR2lZKr4oDUl6Cclo1+tO4HRNMw7ZFX6MvBgIqSYO0VOzWN1fLD5o75p/IQv
jlCQHwB12/ppw2mRPvN9OAjikuwIr7MzX7qehusMrNOUluwZCFljPwEtfXxRpK3WvIVwv5FW8Dtr
R1eGn8Uwv2OBDH7zWzWv2fwqlLtJfAq3ubblO9/PfsBJ2T/HErziRHBzfbChADbacR0vyD0uHYjz
ZODSzDTwE1aisDT3Kq+6+DEeTMnjMSxfINOaW2FkLbQsEOjvVII/UIbHHtUskLQlGxWOFxMDa6Of
0uhAbRiw2LF8BgaPaT8OpF9TE7w9lG33+/xZ2gNq1+cBvSlLX9/TozwBls/fXr6CHCrA2uwv3WPT
k01hkDVjAsojhSbwmzZcSIInEI4vOeJjaUiMcjndf8bu+oiPauHPpKwPhGIfpeYQ4WZtD3r6uqwL
1lecqfDQJQfV3MsT4NrfMZTSkDZJsdTHbZGfDfmSSG5TgvkQG8Cx56kkmdwZuj3bgHIzsbyZt48b
O2QqN8bubLfE81i7qa1mpNEsAqwAhLan6kd4oGyiWkoLtMwuEQXVSpad8vNBb4f7lijj7ivzb9Zb
tie/ZMNCanhW30v+RS5dSpEI+HzRS/fpDOlFzZjrP0/p9AMQo/aF5cdcN078oT5cwsS5XdkutRD7
xGX1o8jL4CV0I+YxBFdUS11yOBSEFrDyG37gCIsZuw7xRGOTrBFZk1WZmC4V3xh4FlWGU6NhebD7
qZZ1RfAGOA2SzB8OL6c4OwY2cpnM4YW+FG+k6lCdn+k/6sKBPNI+/4ey/o6ulJ6XYtlgZWbN9DiC
xlvMN5JKLsavdovd4taOniW6taPRirDBrAAN2YRaqF4gOtM93oCMQcKcretrvmrh4NJet1t1qRzg
izFNjWx4c8gEzP3Y7qCPUziTGy9ODupWpXx/+imrAy478UNEC++FwSWuYXPyZD+s3QwstrH5Z0jA
ibYp+4DBvOjdLeuWArgda9mga+aUJykCAoxyNJlz+fbdkMiJwBV6JDsnCTGu4xMVViCQn6xdYaO3
myTy65c8vtLzKPlWUp2sXlXyolUWsbEeNTul/RdvXGaAeVSkCyU6eC8qtrG0hJGoKoyz/tAAI+4M
0LaOUL33yOKqlxPjJYz3VX7uipUmfcvJq0oEHWYzyalfUF6bvDYSXQuRTF3OznRdWIQb8dIxVGI1
piWeWq6JH4qs+5h4aKISGuZPzp8jSefEzA7N4heQctS9TcYVkUlG+4K7xZAgR5PB/T2R/n8ML6rm
mSF/KND3blfjIY+PU6NzhI1LmLaC4I1wbUtbNhYCb3NOfGyByRx7w1RfQuuNz8UFoIs3ahzeUr5t
qNk5cE2jcmuZjk490ApyjiegHy9YX+FBWivhOCh+Na6t3k/bTcAshYUecgFzkZ3YBj576/CKsh4+
L5EE7Sq6sW2UEee8iHCQeWft7L3s3SAnM8zuQ9Ct04kV8ihtFVdoKHtWyHTIv6i83m5bRhcRLevs
m92ZlLz3vFvYwyaMXGZYeedwo6WDS8hTj/AMbU5CUv0P1eJGppi3OVDwazDDo5H0CLDfWHZy41o0
5A1fBgd2PFJvrl7zyW9ZvVcuXCfy8hWbFQgOG4aXlt4AvQEOGvz25bY2r5bhyOU6VkM3JoYz2YOH
g9lJyFTtSQkUj01ccbxiYxlOWvDDuTa3Nr/BgZE93INdn352gd0Ou4e41tmI7jKnOrHTNAbqXKdG
gCQuc3VlZ+w8jYVO51V74udQ+AhacDYd+HmLxM5+4lfcC9qRL6ROIWE2R5NOxNaxAM2vBldWue7U
XeAQ/aS1byHHtBY6YYTCZLD1G3hoflUk1IS/hAnzLWikEHB5QI9il2Ahc7C5kegE0mTFAFJKPoP5
VKTMUjL1GCeXunowFSOzfXqNhpNlq8Uq7I5dd4RYH5E8thEpRAMM8RydhccWsOG7mJ5tg1g4NIEN
o4tyI70O+S/srvoejjdmEv2rJLqIJV4101dGxi4CGKfKLYM92Kn5NXzaZXYRAdSqM1R3naSXA2dG
15ylekeKTf6bT45m3vL6Dn0qEvchCXzPuOmNmvm9uqyOYnkp/riOmAXK0k5HLc7BpQVenOzoyYYz
ypaGkYXdqzrDK09pvaDYMIsx6az1zUDauk4IvC3Vp4flsXrmx55Bo9hG7NDrPR052h3j6egWR3Xm
KPUaCsBr9jMUK17BOt0RrD9/Jeyd6EBqdrBXOknRwRbFs0bMNCMhlZgLk/CR9gAkZfBGGpcXs9mm
0prZT9svocrg2IlW/eQ24lOflM2Xpn8ffgNj+dpL34EDWSC8MJmrMuZWu6oigpeNxEoeeOlJ4qdy
pEZxc2E/M91CyqAtPh8rEVvFFaBGZ9jJN+OIdc1tBcmrPKiYaUzhRTJ8atVom7GTh8CuAHFldEty
2kXh7Cek38d9NEpHhm0jUUoU17QG38MMbGnz0L+prYtrG9m0RlTO0bSHeFaUbuoykL+l8lK6weCx
O91mgCnfqstnviPgRh6Wsr4k5i+d13ybuCFpKNpxAwiYhwCSncVXw5yOkWz5IA8l2qGMJ61uga2C
RTynA8/ag4/K2NHgMiRjB8jrKxnjaJM4Dz96kFe2EuxiwSki0L5Uxb/ph/nOWJpaMSKA+1eLya9n
uabSTTWvvfKNFScw0de8NN2Zx62e/TYnr9/v0y3oP+xWdAdNXLgjPfXvIF2H9SicrPGVmceMX0qz
4wEwwARpFlI789YzOrMp95EritbFmPYZ89sC5ACMq22uunJ5jFimAz6nvGQvoR6qkLoLBZA3xpeB
invmpEXlkvzM2VlQz8OveqeFlWWXClk/MV6GHcUAJSG2pj7JZ0PaxJ9W4zG0MnKiqJRtMhwNd9Nx
cJpPqLngG9MDnRPkGLtFYoIsg5Aru2JQ+ip71kHmXGbo1Ru/qXJqcxeA8aI+kcoIoSu9VZyDG7au
BKRxXSCHcWrDscw3nWokjfdVe7SwiN1KuqtFofmDspGN4ygGi5wiXztEwlsLAXukbGem6WgnWSYy
Q6rROm3qeN1aXyZUwScCxZeVwE7XvCZ1DYXPDdCyJApmOx1joZ1cJuWVJJ7h6YWixAZGk2f3MPOe
PS5jZ+k45Lb4K7SvPL9AcrXHKsm2beSITFT5axZkp12pOeTZmVJfnpb6vCxoqajKC0fHxfg1fCAX
g465iJLFZ+jzvEUUbAuZXfglZW1xL/lnsdjIZwCZwZry8VMiEARPwR7rP5cD1sH+e5SdLjxksS2o
ThHbD55dxELkooXWMjSY7HJ5cHTxjJA3VS8LfZW5yFsFp42dkTTR1JOLs1U6tcKgpCcoSFx1KzSJ
V2UJQeMP4HgT9DR/yBdT/8HQ5C1t0CAiS8Q6B3GqCXZTdIvmxtEj0R7EjXS2LEqhl0x8G4t10xsI
/d4nZf+oX8xCWJSEnnFrzXYUuYG2bAkNfELITGR1ui9m50FYxOlnXXYcRAwDKIWYMpvBj8T9VWSG
p5u1bTHQe0zb9pPBfjC9lkBi+YOTjRIgqPW0Ht++8AtFGXQnqoieQXvlNLgprfms8p/qFKeJ8V57
qMFMFI4dvtgYDyKbzzQ/qbC9zRQMyEsovxYuGk3zzpagYG5vXRgeiAzRWBNcUg+u+UJ7UQi9owEX
VCyCHFVeITvccLcw9qtL+M5Aq2IhSF45AwyOS6NdUZNUujd+u+1xXHFNFI9DM3s1E/L1lIMIv1fz
pW4WkvGjkzCj2RHcsk3m0uYeuGXk2E9LRyagffoan1+427MniF57dDtw76YvKr2cdyNdFrEr7TPK
H3K/fpBy+ohmSqjCCAM34LboKqtbuDYaqFBLNg8ck0G/7KWlZdlp8hmuCIN8YtlTp4zXUMI6KsUc
KiDaQAdmEfJSwlaHkGiqbTJtRS4lAJCqLb7NDyaqEK5AMoE9501WVw2xvaj54kMSuwNakY0lgVJa
Z4Tk9YyhFuGOLzrKX5Vdy/Thk6QW8yi/mW/Wk8oF6v4OFalyorfZZuxXfNNBkUHl5/KOiEEBoiA9
x07tnU5y1diePWvE1ryYvelY+fOLQeFNfBiKy95BJ6pD1sOMvjMyzxJeA/eY/6HEPTgTc4ufECa5
+dPPq+hevhq7tveMAN7nUnD6zbwJjrPfqAsZAQEiSwCUC3QvCWqCBZyizUCT3Cy8CiyNPW4SBglu
ym/JYcB0Kzs70nbm1dgpNUropdF+NOahfiVglpAuFuA7zOe8sLRob8T/BDXDClsp9xxdveSFGNiv
sdftaD+gVyJlKt2isVN5FUzrhjrOr71MuE4zblrUA024lolme5M7R9lhgI0JZpIc0wahCkjKoPhn
CCPx4QzyLJqVeK/PTMbGFID3SnqB3SicrfOTqxhxy8XH8vHeKgcm6qkCA/DLYK1A8FxDCt1PHG8b
O3ZYMjDE4xE011JlZwd+IQ3WNiflaK0v0APL3XjSMnt4FdBL6hCPyGf8nLF6+LATn78t80oEHJzD
bENyb5Hu8sjG4QgHdduUtyoHR4PE8UCIGSdxj3VU91OwhtuHuioYBpxjnYn/qvRo/vhX/fOI3ZmJ
zndDvK34fD4coCKVRixMtK8QGKIr7zuks77eUxcABfttWkJ2N71yqOazBqvSwMDLAsZ8C3sOS1c9
Pj5zJl5Su2+oXqant5MXqGg2OS+GKG3DnbA8w9Rj4G7pV+bOrPyxbBh2a21U8d4YqxT1P/O7AhH+
7kEOX+pOzHWn4q019walO4oAw7oETOQh+H7wjyJWTj/144wnYTUxParI62RQrap2062k+Y3jF+i6
2m/4iiXtlAteQl/TX9Xs3NNEh8OyonlDj5YFmxr4kPY5yO5M0UWNdUv0w3AmXTe6tvFNUR0mXOmH
uDxUR33JAmMwf8r2ALto6ZVfpYAAlNL1vWo/4sB/GNeRHBiEEuXBZIH+Jr5kHuNos/u2Ejt+bZGh
UQHgTA/tcDWLjtzZ7FHAU+I3DALyeSWxsMXG6dKt8sx0FulW0B9dJ2tNLkTdnUZlFXoTk3MOLzKV
C5/y81HacejMJwXekcCF3rPaU8i0c+SrSIhq6CfiKcg+upbdNv8Ep1WGVoDAp0zbtX5ruAMODRsz
3oOSq1oiOEMjbfIl4K0/U/SxwMbJXn+V24KhiuZFB4O1tLJsvjDhFLDymB3Aj2Sg/AA5+wxVVOVF
+gzoPpPx3Ok/nfbDNRk9vq2TcAqvAzHL+iXfYkbPjZs+H2tC78CVzUwaON3ZrkROKzhLi5TeNapZ
PRsczVqm6ZtA/ItAg+AVUNJm+xLbDJvmEeeyiXjgrKUPqghehNcq+W13Rnr8LaggQWDejceN9thB
7li1bl86+XGod4n0Vje4AjlLL4F2TgF4HUuS/GrOJYUfZtkRy0rzZmMGMYZdflFZgR2IIzineUAD
uUb0rDCBWBqo7pFswecMUD1oeyX2+zPaWz/xH4vk3KYriRlOfa31L7MOl4FSrAyG7Frw0rJBWbOa
1NlulkcA2xOtl6YQKDhs1C8V7cy8D4I1ae+LSToK1V2AVzg7fJuY8J342mNIk54S1uouyttHtp6f
suwu3GTaKdTQswYPZEsWi5d9yxZLQxRnTSu92mV3oeIGYj18bNkNS7ZUfFfSKg8+iprLAkXtTqca
EIhtWJai3VJEVl47xDCygKOydVbmQ0Q3x9zBaD5L/YtF2lIkp1NdS6TRMzUnDeGBTeGr1L1OWkRP
+YdnCKR1Nos2Wzid8aXxhAk6TyXqE5W9RpS8lCTM9ZfabggrSEP2X6r7KGq/0jYi5yxgjsnaJQ83
4NhMf6d4yyCTJTNDyy9lcuLvai2MJ2iyEnniW6k8ZkS5iLTHUXWpW1v8Bkfsykx1KnTFukYYsxah
9F+IbwbzyGcfkNo5BGHFRo6Z87KYhZuMW2Oy64Z55GTr8abQdtmL0d0T85pzFEb62upYin10JMI2
EtXyyiIWPSy3ZPQvIpfMUhIlzY7PwPQXJT3Cl0DmEmNuRLB0Gv40ICGZFIRvPUEjDcV2qz2WMzmA
PRpSXt4/hYd5/YnHV6anxkeI4XH/oW6azyhxwnzHKXZb1O1aVbfo4rH0plA6J0z2anGKixPDXCVI
bJmxBpkN6PVscb4E+necu7SwT6TalST1gCFR6WA4GVQ7eKM/fJ6RC+E3s5z+1Ky6N/FbJwqRaoi/
7mNgfR8sJheEK5kTcvYRQsLlPHH1aivsaTF3MEGtj0742tIeMDr09FeiIWOmf+hl3CqzC2ZFJPfF
m9E3zpPhUB8j3GaHSHqKIZCUvYja21gfFcvRGLmK2+6ougixx3diHKJ6G5FtQZRQumo6cv/q/E1K
fOOp9ef/KZS/GlHx89EA8U52YEBwbjZeJPMgB9uYJkn+YL1UP15wTeRXZfCz4q6QQyg9/R0yNxqf
LfaaFxBwk3rIIl/QmMHssWhgmtkMFYGxx7JZFuSAs/Gi2A/VJypdn98zDFoIWOL3p/aNG4aFj+zU
HgWsDNF438IX9WkjqQ8j4YZr1XIRKUx3M3Cs/PnhBuMal76MswNZWbgfezttwZS7vfISQ7/rwFNF
+1pfN1RBEzKoBynwXm94tbaGoCkiwgLWGW0E4y6V6AZ333qyHmV9oajfYQp6Cn5w9jNy4aqk6u4n
1W3NZ8btke0HYw4WuF7YcqSxyAR+K7spWhG36RZ1h3ZaewtuI6MIhlVJuKwAZC/ldMXQobXObX+N
Spc1C8vTWntXxApxiS3GB51alhjbygm/VLxAjIuXqOQTm21R40xe0zMOdYZD8VhGT0U4X5jOr4OQ
VsuFA/kMMXnyHHciRYl8QW/RTV94YbqL9nCbq2zryHeQdySEj2wLH61miYyLOM5u2jQH1XLz9Mrw
rMFMZZfp1iKuFn7EfHRKNmDFKtO9Wfw0UwSAS8lwqX7yxJa6Pb7ONPhRjNOkMGyzhWqP2J+on4xQ
FEfcInFhuB0hmYVTcNSGtxzJP5mt8a6YDylZv4N1UxDkKwzGEFGN9kPD56jbVC/bXlwQ5cJqHNsh
a3hOMy+8qsGuYY/HDj2me/MTZWX2jnyp9io97DHvPCL70ZXPvJxkpf+Y5ioqN91X3JCFs2yrF8W8
ysei+VVgHdLv8fFF1daPI86m0atC3Umh7+UbS3kvXrJuL71MiCNodanOHqFHlzEmw0Ib9hrzU3i8
us2HgZxyHpuNSeAbhjavVi49Bd0PzbbmY+cqU0Dnm6B+VxXQocmCM3qhG1tgj7wL0adGV+F3kR3R
Yj8+GzaunKptjA2K9yZ63uktVw3IVTQFjGeMg6Hav/15zwvesBuXmAz7j1+ZFn2tP669M0fL8SxR
XDXHhGfJG5862Lzmp3KesM96fLFQORDwyTscXvBbSYxRfgOXvj0p/egX42S8AiONW+93iNksr/nZ
VOHMbCU4MmSn1aiICcyyS4nlkiszxIRkM4js5E85340E3mcO3dIzOnbyULwxDRdZMdaesZrL7TDc
x35VSG4teuQ3kCyVKHdh80CgyY+7wCB2Y57ELjWXl2gK42qhz/s83HTykl0lkyvtAyRG86B/Z/2/
HI76ZaB1eAse/qSeu/SmlXsjvUDIpt2JHhzOI90JrfaUMpm+6Eg9IN3isBSwusBPT5V+Gcc/nysa
j/pxrFOkK8iU0Ba7w87A0KfeEnyW5XsQ/iobvtCPoMHCktvEJgmJy5qw/phRfrs9c3q0eeq+Gegq
fCt2Hwnr3f1zKy15BvHO6s5ESDsvrVf0c+jxp8xHhUrWd7YdGH3yidX3kCrxsppfaGkr7X18DnTI
VitWI1HETAkZOGDh/KpNn7SspHHnapkPC7m76tCzQWSZmGDpHkj63ht86ig74GoJhQuzDgav/Ii5
aRdvoswKejMnhyI/CfkSFQ/WgIk3bkJUVj1/jBRBN96YSvzRjLPwuJrmcdJfaJNlvJEJi/BFKfm5
/iYo1FG3x8iyl2QnFHDxMtKWOEi1FVOjyPK7P8eeNLni9I5MRwH2Y/hF77GbE3pPY7iOtDBbM5pV
hS17SCbBDdlRTyXN/+PozJZUxZYw/ERECMp0yyiKs2VZ+4awBhlkkhmevj864lx0nN69y8LFysx/
StZ4UCKkPwwMUbNehZxgUzLREE79JYBzBoQR5Zu2QEtKvLTxj4gs1Xrd4OLQd8mHfqQy5HRRiFl+
UlA8xq7D8mvmqAoL6hZhw+LxWh6gHMJPAfDHf9FmCuMxRAtB0Kj4my2hH6zpF4R9y48WjKk5wm1s
21v9Wi8qP6p29V+g+epyPW1zJN1M65hjNcb11F5NJ6CzGiEKQSwLCx1dxLL56CyFO/zUVEtUsEjF
WTAibaoXq1IwssitmYN1ZsTqTc1G5Ji4ebBJtEc/7tgCeqlPqjPahMCj+S3rtbK8CotjdFRGGkQr
o+1tW/+dP9mcGZC8Nlu1WY55f4m7aXmb5Y9wYdqFIGIDqcYC/q3z54OoGzC8bwSX+XN8oomVxBNh
XWTshy7yQNVf0hMoFk97RodrUulZqzsj9mm/ldyVtodH0JJ1+MKQc0nVdQFW8RbssdyHDDIj/tet
xLtSYIPZZONpnFBmMpvyOva913xm6ExndP29079bHoE0u3sRAEe486qPRbKdjTS0f2+3af8U2Yzr
Q/UdMD4GZpPuFt0J8fgnYKRU4CN726LirrBwBq8teh7eLI5ahxtjhZjsE29r0BxUyDbuFaa5YoU8
1OIKb7DzjndB3sj1lsIYiFtWJqsgXhvgPO7tdkQu/uwV5CEyse9x6L1M6n7LcRH4Wbfht/7o+3W2
wzus2WqDk6rRrg3kLNhitrs6geS06r7e5dJ6kXAxOfKKOXAihJ+5egUf/0JG0ZSuOBKwQVf3jj96
5ooy+ZQZGcvdV3ufmAN6pyRpjaFHKa6xx9w61P7AiB4jEt3Ens/S7rf0V5K4zQsQe/zhFSA69V/Y
LV1hXKMTuorTOrgUfvnadEAQ1XOiOwg6K9Ohvwkiw7oX2N3cela9wXXhr6jAoX7oAyJ4X5tJu7wR
WTXY6itPQW83MdeEpFTeyTFgnBcl5MEtVa1FPkHeNz1++e+1gkB6ETFvxoqJWzv+lxN0/yGNjuLz
ONJtZ5eKVV/ZFJO+Nm8CG9giPy+mQr8sMqFw+2ofwIqivp2KfTMaSJolmTToz5bYnxK2Ki8qUElf
uxD7NpBfjtRG/i61C1FvMsZYGswpNVLgvyYwKJfA+lplq8mmtnAzZfGHys6Ft6XAuyeXCmpWUqKP
TGHHSBs4CtUF8qIM3aDgWU8K+Ky4zrfgoKFkIeHkIomKjbTEu6YSCl18FIv+Y0QYX8F4Jj0QOx0e
IXIpWxvYe6OzYSjoi+vU/TaED5gqIe5I2PT6uFyYsWqHORfniOvjC7hAPH3S6BQ4K1mmLE9eoH6X
7x8F/2WOfocmPgp3I4ozkceaMOzU0l6IriVd10o30nqvdJdycVXQcUdtsnmpNxlMuA7pYHUn0H8D
EWit9/OlF0S3KKdx3XcTC96P0/RdDT+y+IHFXrcPXs+oFbP0GZErRNu4oRaJ4GyswEocFBGvPQLZ
hhUGCPYk+xCeQO/bXXNkD9Ot4FCZfCLRIiFDMRukG177IGPZENhFMFgs48YYMuD5Z43DpmLvtVO7
2SZ1AKbDtf6DMEMeL9JGxpLIghkj+oFswFVwHg7p4HawI/P0Oy/kSizUsvj6bVgkTNWFqZlW+b5T
msmK26ccFUddHSBqYrt3JSbz8LE61RtluS7sNWRqf2sOTJl8mC0v6ZZoS5U3mPSFBqk668UwehX3
JeCC7srEry+uYG0LK3LHbUE0QLoRQHKDytMiluAskHqhd0ZwP+FEDA+AYTRYAwqhFFMj3h5kt5ED
mMWPW8inaUTAkJhc9mwM8eTvNLzVy03K7lZrsemHA0J10RGv7cumb2l+8WSE8+9c7IBEJuRvlqRv
mRz6T6I2NcGmPhG+5RbqlgUspgbOqBjjEyYpzGzkhyzHAQ0Gx+Rg0p/+tUgmdpR1Ah2d5N5hLuf1
9pGkTWYyV24juWfhhoUcRunosJU47NkZoLisWGNTRTawsgn39TZaWZrZ4pNP6acZ8LnxsdRm6AiR
kEKHJ8dv1UlDKwZ5NVjv1v20NsYBaMjsbbK6TZnW0/2NTaJJ/mXoHQ3+bui0gMrZGswfzuK1WZBH
e6npyJfBJp324upvyb7oiT9QLvZihv/zMd46vORKjwfUWcpLuvXf0I7ZA7tenQr+Bhbg0hZERBYk
xtIfq71S7WPaoPT/fkREe88PbwSH0S7nW2Y/OZXSGkcz9/nHDpNWg9iIsM2IVxuqL9jD3KB8Kp6d
k0xO19z76V9JkW+pyCXncmDOCXFABNpotf3HLhSJviBHsvY5mDWuCMKYKu172bHsoPZXvKpmRUZ/
jJCMqyNESS0eYZdLAuyeSGGnkh5s2qNuaEK7+8Kz0LSezp8O87+drJE5c44gb4JHRrmEbkqHLWvy
Ym0bU64XHnqyZ+oVmrmSQT32b65M/R799uKOiMeQOBKi8hRf+gWf4US20TolMSnzQglRFuA/0+Uh
XVgt2wWXn6pM6uJHrp0L0MT2IzuFCNh1B+1sG30KaCfbvjJLJgarPMQn6f0B7tVAT6GNk20FJew4
Hdvl3zLbJsTN/8u6z/6oMaLH7rJ1XgK1iDFuvbpM+T5fuBJwUXWBTaBAk5wzMINlCVIOSx/Pg0KK
ka2wrIwAmBQunWOffAN6x/GvyGY7L4vWZWC1iVutXHEqkM+vk282Aua1X9FTvX+SnNU3PNRsZXf5
bVgsLJDfiZNW1HZXnwkZzsa9tmRBOs1OeQKQLRp4/+Gfnj5Fd3bYordNld5ulXWPikEOfKDfDOIx
fOXWO3qxxezaYo1t/97DBv1EW/gTujKFoTybBQbbsvSWgYslShkzgl2EzgnZaRSDOXK3tcTrTco9
hfhWHOneBWA9FjUhki0IG9mBSc7vS7bHesjTIHhaGPCkferBFqPqVLlF5PW7/m14FZxAxa5j1ASS
K4VO/zqCkIAoomkI2QRS2En0T8bs9t5Aei0LC33kh0T4HcRSQRApQBvhCJKGZMGNqgM8YrjtB6se
Hk0QkMmJKWPpVq98F5NJwYWvkRKyZO0e4hRVRWZx0lkKs6jRimKmn0J6ZazE9LnKVpZ/3xL7nmj+
g/ZDStdjuhGB9ldcOAxqr8+g+tagIlmh8mio5mKL50NifRzNP1qA8TmXUeAZtHQRkhORtc+1g5eo
IZY1BDpdho9BR/MwHt6Y2wDWk265rSskNFDti1MP1ot1RYEL59I2NKR8CpF0IbPT0O2kDvE1kuNy
WG1V0NVmF6XHHB8aiYvrFVoP6TZEtJYlr3RuL0RXKRHp7cebhCUL9zSB7NVHov+ThrXWz08tFham
tty8sm1Vbd7LyegF6EF2D6Xz97dHA9QuGR0slfUzIOhhbs2rf8aXp7DjiSmBXLeCZVTkt3noT6tD
njw0vH+51V3k3gGiQBCDhm2EaESYNHzScyXybtUcYPHxpzqlsk3zXzBeTDQB6vlpuU7bY9BCmtGr
YeXNmBgQZKpf8C18zoTfaxd/waKVI/kO0RYSke2FazaR3ev0kcEKpo5OCyfY7/yLLTrmQCL261i+
n83ikE527U+iK3Qf6FwlOFKvUrbdLe8Zr80QrZMkPSPOMFIPOhtx8tgBWMFnRaBDCTqg/JjDyU2k
+GAUAbSFaOlzs3h9L1q7TQEzpQNtmnwuv9mYEcLJr6zsr3gjpvrThtMqiW2J/j3tHCpem57pSfvO
q74V4Txy0d0EdKErOPVolz8AvjKY+GGxA52v2IaYEWyE4Nd8yT+E/E4hrRXhhNGWD6DzvGVjpIvA
gEjPuvjpYe06IPJG3IzszhDciHt8cOPdWCDmcaot4EI1+Ir+qxAJ9xR2yUOhmrTfyT7fA2CB6Goi
5XpwFAKNR+mCqkF1g+2C/J5/9a82Zwv3uvFoq3WUuYMRKDZLruo/NEukvJngk14ZXGpAFXTAtBp7
crpIU66/9M7K8csPG1wPkqcZ/aUsffxlOp7xcs8eRviVlbARe3JBkLWLJ6Xy6prgyUe1PEXv0JFL
EXOosVqihN6tfsoidGp44hHByuemR+1dwphk3LmifK+U+FIRbh3QdtWk0Ch4grTiqr4zFEyNq471
aTmlJndkyf8/WpLwI4JKMrFGQGR19j1Ubjx8p7WrJ18h2vM/3UlYHkbG01pch6wwiy5K52W7f1rB
FeYOTF/fw6fAnC0lLjBIpH3JZ3Fhw9tiSrdhpUcLEdlv/g0g9A4JX+IM8gIawbUpbWjeSbRZZ9ge
G0wDH0H/Nf7Fqfs61Vimyk23Dn5fs0LkJ8vPcOuiGX/U+p+4IP9Qh0OEmk7ZXYYZh+VR7Yem2HR7
ylEs7Zl1Poem+idYBM/mUOqm0oGqfQfDZzlza+/g0KPIGB228iKGbDbSgWyr98yp0TAmlyWkRnZv
6tJSxJfLaxZclEvMJsDmMR6SfF0kLvRlCT20HFDtIPaUanR3M8vRZc+Yo5IvV+gs9xHGUnPRmsoB
KR9hFXQxCeBL9ME/sFBWQRzmqayKGw+jg+isms89BBLUKl1Oraxoi8x08aH17gvTivcaQ3OKDlST
AX4BNwnd1FlAPdt86Ptwfu68afMXOpdA+n9elpyjSIYGBIBqNMh7pWTcZAIhZt1vgGwGoLm7jbA/
wHNY52h05/1x+EOaJ+IidZK24kJEX++88aLrQJAw3kTvhbs8WXfcZlySHePnQcCLkBf8qFRbx6Lf
lZhM2KQkfGjRh8JYu0w+AVvyfA9CmBa3V98BJfyl4lUIQb1sCrG8Y92CXvC1J+m9QcaNNyX5jvG8
fycB0kuE0066/JDTXZF+q+dJNVR5Q9pDjtEivk7wPSG+RkOz3JEH0+5W1WEZ66ac7wNlzWbTlIsa
4LRe5+JGEk4xPc1AGhhBtiu3M7xwvMtsgkruan2EKVfmuUG3VxidY75oK36flNbozOm0gn0NiuuL
sKkQ1Qy64Z0meANSYSRvAIF5eoqSK0xV1h7mfLE/icHmQ0fzzrHU35/J9N2qPig7juClNWCeYPnf
FB8GNr/hMHldx9xPVx78+YJjhL5Y3nMJI4spPE0yFMOsbMUPrFGz+YuLtycMh/ZtLfdJMot04uiG
7CHele0R20JAUvB5xIIEDMDG5QQd/hIr7GS0yXZ1XF3H7ABeRD6/juXNCOedosgf/PSmP/BCY2ZY
O0h6mHxBa/r3KWMDFnv+eDJ/2Z00qO0htHGcP/dvlGfCjaqgSXs+8qTO2ext9EGFVfftck59Z9nh
Ek+l8yIpY0Lm9S9S7g8KtPqR7GsJ4uXZ7BP0W4eituj7VNkpyTgx2FjAFunowQ3bIEo5abjabfK6
XKD7dP9RupJlJPslXjBPuFGfWDBoZpcSOMsNPm9Mz9i3KZlc0sNghdAuMTOSA14vNW7sfWb4/Vhi
Utiv+9tvMU3h4doPyB1IKExNxhLWn3EOL0tToUqU+6byx4NBHSOsKXXz9MlSXCQFFGGit0ASoe/t
YySe3mjfT7B19fY3hhBwqk2ZYdq3x34TwingA1WpddgGPTrLwB+2P7LijA6bB9bMb/zl9k/7Q5mY
l+mZrM+hODS2firD0yvequjjDqpqfWkQ54tj8BVC81podchLa8zPbHRGyXoJm2CJx+sQ1eeAjYrs
UCReSKbuEhwDQs+WwgzpHcLsg2zuSRojqgmLIWnOb7uXCMOwabyIrddx39GTm74Qe1BAOXLt/Bce
NEk8PVlHN8DnxNR3LVsm9HEnA+p0+t7/GiFuOLFD7gJDcv/JPp8uwjly1ynrGnM08CoZywSNmTyX
EGrWWP3w7aizOMVQNHc1ANPeNMEB/1JZFmqNvwiHCGZ6FchjYa7LykU1CU5/jfF0HJANLwNbQfmC
r/47QbQH7HNC/8bC6e67Y7lbtz5Lg6t43A8qYiZIQB5B6GuVJ2KxCTZMZdKP+RiI7Gk8muVM914w
BriWgXawUvOMbNgovk+TV+IL2GWF/HjdssrSn/aQ9QFg+6msDF9AwzHDmuwTcPrCGQHQbPWF4XWP
sGZxIKzlT/9Ebaaeo97K4Mtv4Hiah71l5TXfLVtxgX0d2Dm2HDtv3se2Xcso3xb2kjhSKrzxNbhE
n40sbnff68DOvhra6/OE5fIA4x3+Eoixm86QRVwqj+OcV2qL/wJEkJ5uu+FH/omISf4sTA4yCG65
DrGxswVUcTLQ0OUOcZVGnMg7dxb/Z8XRZkrXlWAogJy1UX2/3PardsggyRxuIDzHfPgTADbSp9ZE
dfBiK7vJYnkovK24n/MVabkQssluasMM4viZbL7NeDBXFhooYRcY5j5XzciuNLYJo41k/aixuAAA
NRxTwv921aO+pqfgrBG7Odvdhmit/WS/SD/MmoTuCsKXH2CzWL1dbFLEjxfJsunZVRcC5pG/Nj7b
JAQX3xC7Sr34yrtFh4kfnN5OJS8P9bzkpFyiuGIyj6xxQE9MHKxqZZBq2O70O+yBrXD5yS4IJkc1
2Q8qYhxwdV9KyNgd9g3bm2Nr9LIjQSzRPEIh5ZBB66wIQbfmkvUFE6YxXRoD7jozHgzGzUDxO34f
rqhx1paVeCwJqDBfy7P6Jg6S1UdCc0zER9d88L6o5tjaWXvNBkLKDWXeRtmTgShHG4RG+oomnwVu
4EYAiq0vYjMxpfVIBoI94jBo7KDZaLNms/jTP/iFgytdWnQon1prJI+9MjqsjJQ/qhPipPcXbxpc
G4oBcbOA+iSEbh4hbS7wnBh8n6+G0R/QfyAXhdFpT9lf9UCtCJXYCzJCiVh0jzEZ7vxJwEyD0sNg
yPUxMWFIV6O+q2eEZ2tNI3FE3gN5vBzKHniBkrgtZWAWNhvJN/EA87FHhyG4bWtVOWsVp9bSn4z7
MZoV7lT02Lw8yb1aHRq5xGHmUY9q4Q89/OvvTXQAy1Wm0VjuXr6qkRxqiGDVMAJIC74ogpAKMg0p
iScF2YoIvfgyaK+AkjnOSsPb4cTYk2W7RliCKIOpFxn7sdLNpnZa6dbji51DG7zFb+EXLeSFUyNK
u7xZvBp7C/GSrY5c7wgj2Xhn8rFpYswG3QKmtW6PplcEE7HYlPIzemZiXBZrhg9Et1e6T0a31mnB
IdbNTbS5piKSE9mIckPQPamWkOwUbYd2lmNc6GdYiJG7dj3sSm6mdbKXQguxU/a2kNmmiyv/5ZLL
eWqccXSYZPhFaT9X3GtRtCtvDHuqFTRmvrrTrZmDuH5f0dygRzPYkg4318PcuKwz1mwdwYlgSggo
IKzPoTeGdo5Da42ESE7uYnzlC2Om0BFxJ3PJdOlM4JbB0MDJnb3kk1GNssJgZYPmMvEyKZJB4aTY
Ne8qa2fJ4S2sht1FtK4sZGHA0M0jowrDKMky667gYtO6zXywf0Bk1yMMKgmHgUU5HEYr/EezAYkK
3fHe8C9C7WVpS7aYkEmwPSteA7t+lb7Y3Ika5yszXWwFiLeouggySBJdRYeWwwd+DJTK6tQ9GMnj
lygDMzdGKzjoGE7ZOeP1h/d3PaLCMfWv2IFZMNJ1GNq454yLZuc7nKupuTAal9XhsfHjLt7YKPwU
FMWG+UJVXPsqwWEfYNxcu6S9k/7DsgNL/FfZfp860779QSjBPrvKRLZSqxvgO84dHRBjO2NJfmNl
PMQYHvrdHWzK4OKhITvpCu4C3PE+RBHRwRsB+4JboQpsaJwmka/KiDpL2oL+uuJOxLjzICoAq7e8
WQGhXWWCWz91Ir6G2ZRqoc7xM1qAm4bQ0lGICFL9F+cOhODUvxw0yiXM2QE5v12ds+/CYbl04SRc
USiULZ2bnjg7Hsim+Qc1xGaFO1a81Vd4JEEMbG655Q5aniDH9J7Q+N7DOED66vZVOtDiCZZBzZFY
agSdb7HMCKdtwsOn91Xd0sS5CaGyBfJYsiNrq381Dc9B2ULhz+vSGrykmqcxn7zXLCNs7EmzEAu8
jV/p/K63wmYp2C8d4ZaZbuWzIKF9NdWP0mZ0A8kjzlO2UdmRsWIMsCzetBlOiaNZZ7KTb6SDA43/
Mm+TweQQkGQJjm7hXO1QCeAgN5V9jDfbUU4LNHq3ckNKDR0cQRMXZCCrg3SF3vjM0JKjwIV1ieyk
+SYEM4OaXBNPbqMmser8Mf4mePEfSJQZb7cwUgaRbwIBaJlV4ySAiUqT+7B5K3bmkKCK5rPL/5Y5
y35VmAykhC7kKZyuN2CXRWDskWuCIJuS/ECk6cZoHQmeiVzpV0ugkvkXPLWe5pvsGHp6jDbFQ8VR
uVVA7zReCrZJGdGB1kh/7fovzisSlfpSujC3TDv7ZEeHDJR7CCh0lmhPm/QBorUSSUw1IF7ZGz0z
8cb0WLUzwIF4L/9TPrlW10LN3MAU8iQV2AtDdCJWrloP6CWsaZuQ/u1J68MX1nwDXi/9uXbigea/
etFooy7HqTCfqJWHQBIMlUBnBuZus0IACO3kTv/kU8fqdI3TkZ+5hRiFjZXgMecqPhPPkpAl4Yw8
DpvAc2G9BWsa1sIfUqNkYZxFfPB+/lrLswfwe/wFvYK4N9dUbweJU3uglyaHANzBGaAcBj4K6q/C
rEYPiSaFisA2XBzYLoBKZcMXN+U/TFwE+moXqg/w4PAEWpXRpoABmFJlT+0DqItCAv8AVaxarWzz
uErOnYIS0ojWCIL6I06qWRndu0ftBtazJ7TaQmaKIGnGx4gDYUU9GRIII+2eTZHNhn9hXb8zlkcW
P+zHrs4KP2DeSF5Y45G7iPSW0WL3bm4i+IIqBHB3hRVPmdjjI3HOrQUk3DuwRXOscmR8kr0yl8t7
m/vc2++R9N/e6ezA4QOgHQ7XPGSBhoseJ1UIRGcs5D7PRyRKl3e3o4L2gdsO+j5mAex9QA3naD90
UNxervBPhS1vNDgBYja2gCD6gnN2wWRMQwMMJgJrac+aDpBelcwKTKiIJtAd8vYhKie3SHyorTP5
mJIaLJSYNSDs8IlZ1WcOCACIQogGIs3F33Jfdjeh+MwEGgZo3UU/K/QDVA0lQqiWyG4XYdhXNRxG
yB9EjCSMqf9vUQ8CMLNdj/XHpYDNyAO3Ks0FS1ApgO/3ffztrVVlp9OBaGf1VJCxoJk+cIjmgNgM
01zZ8Q9of5mGkmtGMgVMgqh06jvtIyBxiTibzG+p271X+7TY9MfuGQGfj6w4oIuk0XrjYlMx+hj1
wmLV+mRIINA604KLT2gr0CavF5oBb6FYFQJ4h25f6KzqqRAY3jKasufdjJZet+lhPdgxSG5ebAh/
jR3+ZiuLC3cwl5QoPgtdWrDmlDL/o2sGinWSyiTEKdrW19UVJQaGF0OfC4/qkqvvrixuDipGQD6I
6o5OiwoK17rxOR4j+g8SUSHf2L2eGceCITX3uRdemE46Z8JRJ/MhBnCRewdWms3S8TyeN7/xMlAc
mbeY+Kz2h3hknAZcVCAhLCPZal7R2Uxrl9ryB/PtkzFsRMs1uALgMc2Jyo+gbSb5j6O92oAVEzlO
ix6EH2JKwJxHmx8NPl0v3/zkxiYYcsTCCfcFsyXaQJmRaBOjRAGkQFSIRpR+y3fA75nwjCoWNFUW
cO+SqARY3sW2f0OiwZmtnHAmHN9WM+2mfWcuft9AYSBdncfkpvhIKZg+9V23SdILn3E6Kf58Hh5Z
aAeoJVQPXoy+iVslFtZT9IUHs9tqx4VyxAJWEM+LzR6lmoEHJA5dP45sFbcUI7Zw44V8fdRwwixd
Vrylmzyiyah4Z7FR8Zm26gMxjPaj7zj/DcqR9i67waHbj4Ez2coFRGc8imCpxIJ0iBwRC/EUjBFD
Nf3xDsnEJzcuBh2O0mxy2YjPMXNsbgpOY2WJeKtDCxgtea0HBoKfjoopeDzWuZVnTvuny3dEOWCG
i18IvJfqr1A3wsk5yaXvkdw4CvsHOBYIqzyOzoRLZHlGjY+PTNBN4Y9XLuepUmpAGqZpl4Q7SMUC
1J8sLmK1EGQgmEAtTr8QzjxCEa8DGmWUnDTp5VO4vXGBMNuJW/AC+TxFTr7a1bnZo3Qgy8AXx0Mt
OAGL+qCZqSTIaMK8dsOCNqhDMsRvjZQ31DymAZNIT5ojQ6IXikgAdxAGdSDHODG58GFEcTK0twEX
GTh/+8D7lxINwvRUgHgE+ByJc+dds6v15HIPDsodMFJmlOZmw9cvWlypw22Vmf2V9aR0UAMym568
x/aHyYGCUhBuholqId5QxkbETz5Bq6Uf0gbxYfIHttwedF/vu/BAOl6as4wVAyhQAgnKMxhzAfhg
PmLiE/71q19GftjbZ/5Zdk7D06Ey8Hu7+ZNcaCpzNjlsKRhiD5grp1e/YY444vbjfpd+5q6Ce7lx
GWumZ8l5uCc3+Z/4r08f0u8M4SJx7a4Idd6EZcb+ix3lwNn5WsMgoT/YR8kM55KEOnXsqZfAv1S0
rOL/Cy0Ts9bJjDjyYI7Rt7p/bbwcy5pNWJ0+C0UtLGs0CPgSJ+xXiBzQamNA6NeyhwaCzvOr/Khc
NN18LHmDHegfTUZHRQs2kA74evHeYVH+mgdbegoG6kPwe44+u/X4D4KcsX8zf80/dHq1z0VhjcAk
kG+yy8kb7zVxKC7+3o93tF4BfwS/jJ/INjil+Tn80b7LD0nZKOeRjjS+0v7xl3HCgrc15CzvDm2J
GCCqNUjtSEoeixGHTXBQZ3SV/vUv3zYbNEUgaQflGr6o+6r99qu9DM7jg0eWZn9/X5PtQrJHb88m
5WekIXU/z/6meQus39TnkMkYsCRgnAXaRbUUbTmisrjhjc/1LQrgJjCRVrFrNiDM5Mjh4iUF24ie
Nf0u2SHBGUADR2/4b3rbhNV9c4dlsgnEMe0bmGULOLva/k1nMf6USP5MmIHOeCh3711xJjveLNzF
EZ3c+DULoRZgOAyRxufiPoOzUGHb9J9I3/2hk9Fnveds0ZUdebCBZ0C9JkSMu0Ed/bu484zmp87B
pYFGJHgu2IjlD/iFXCi0vsct502lKyAg9/FssmFyeIL5URL10RQEv9YfvNfI80b+FjTi9LU4fKI9
hWBQKIKHYsRXta3z8xQatIG1z2sgnlerI402bZaMgtMODu8jTq0lLfgJsmAh/CZss1T/KT/YuaYn
3Cv/UYQ6ll/KSZ7c17TXEeN5DQdmAVAiGEpW//Jt6zCdxOoZEK88oS25pO5qLfn4jwgl+AoyR43X
9ITRdrnBpkV1Jk4ROQIQHQfm/DKPc3OlrBmktWO2Wb2JDSr+dds/dJ2o6ef2Cei/N9FtS954JEa9
2IM01C/nDaLeIh6eNw8B2zUTOSikDVOcesJzuRM+mxKtSUv0zL/k0HyXsA6gZkizB2Px4wvAjjeO
CJSGg5cQ9bGHNbb+WdChYViqbMQfQ/yJOHBaOcC9IxyGjbpYZARd/Yh7sopxrXIDXvmJopvu+8wR
TdAb84UUcIOQBFwqvmbXbk/+d7np/djTjumBNNHdG3naX6jb2leanpTjjFXM9+mL8snbOWlXVNhf
7Zd2IWzg/QO4JQluN+LXpK8EAeH8sF83c5f/ogqtGPgujnZaI872jviBkoHla8mJtNF2RAeBik0L
FHq95s7POvzBJ+A0mRWTcaB7vMdtvQHV5HBk9HWfvN5QI4tjTC7YfIEqfrOm8cGbfYy9HAXHB+Un
/f/W4hthsnBZlbO0Ub0w+a9g74PaFp7TC0eEm3/o3uocY3+8yl/tDEGgCIXcg5F+xses+AKdpptn
b02GcHLb+qjOy9W1juwXj5UUZCvQfuMvbgGSky4NTCxMxnm6AabslcxJM/Kq7HRfYHCa8SJ+lzcq
iRO3aE1+imgN9TnPyK0zlN9M3Mr76ZSAJKEgEwFvgRABsPxG2gF1D9o+lHwQ0aL1qMMQ+QnvOkim
4CprEt73cWHV3/m/fFOeh8mmyw6vEALRbUau4QE10B/13M6IluzyuDGrNk/gIywU8+1KuB2K2twa
JPdVHobpsGg2vfyTZ+h75+MU7ENKNxf6j5p80qhzQXD/IElm2OO2Eyk5yPQ0t8cCT5Gq1sJH2H3y
j2iPuAOgKmLwuMaUelJR9d8cYoa4SOJzRBKlWO083rPX0uUaJD9G2sswJskTfxM1K/FCCs4jZs76
kjfKvcuswvdBIBuiHcVk1yWnSbjn3yLpAvW+HTYDdoTvOrT4WJAMiaUnVz3qDWHpvT6CAN+m1QtI
LyrwTz4t5BWv0GeMN8ahCbPi71Q2e+MiHJMTe29Yh+MBViXFHlO6LviKduhIN67mx/K1J4suJiV8
YE/OW5sXbgBYqKQ+r0ZyfZgB14vXP/gbxLByshNdFwjPgPGGxtsF6vp1VDeizKhQZ7ScNG8g62bc
eMJoc+xSenK0xDH8nZj9aasz7YqiH4SJmwmiXOFPd8Xf8ESSMpBmkOBF1fcS5Yc/MD8+rl0KsPbG
hc0UxWuSX3ss1avi9Oo3aUFcwH44kbmtXGQXsaATyU4g8vt0uGz0z9jjCNYWKtr00s8CsHye2IDE
micIO3/j0DxUFGhdNjJBHRbvO2b3VLugbxrDc1Q54J40omcOrPxPVfeBZLrjIQSzhm8AYqkQD8bW
AuaR1j302cRaJB86sm/mlcVX4kSEUC62aMNBAhjawtrS6E6qux74k0xGN657Xvhwg3VldYU+6dZZ
f2oR3YxWfxwPJYPMQChjtIADfVUemry3Wfis/ykhRrZKtfmBdO/lc0sW2eDwrErAARS4P9JBi+1U
3kTqV6tv8sbnzX8j8SYEA3wD7IYJXzz/lTPDLp9XR2QAqAUWX6tEMIT8Fi7/eFm7aVflR8ZE+t6O
j4uaZb7TZKJ16BLWoOoUUpJ1sIAmiL/W4MBTA13tStcUdOqnsYfXBYgD1x/SbRb5NPt3sm2mGVqp
Y1ceDkQaCNUZAwiZiCPi1rn/h9HGYPMmVI2ssQcjU1PeGv6Q+GQGH8TK1GPm17mgjs4y3xechpBV
2sAoEVbxLWmccyYcDChydZia6fX5Gu5UV3BtWXYY3YPFM+QsjC8/1Dhd6IbIsOlp9S30JKMN1NSZ
40HIUUEYfM8gRZmyZhpZ5tuUZoUcP7A1dOA86nsbk0lP3fjHaA/eGR9HK1EcjJVkRpM4x4keV39C
x5oqtcMTvhdHA/vOvr3k+DDvVDBhT/3qbB9xfODzzCVYFpI2/ukv692sY7QMCz8eHAmPau0V/M9j
/jgDrWThg7rMJTijKRXWD5yzRHjR1qaPwa7RRYw6v53kVqkLIhWnpNKRHvjeyrkrbkBgCfMa8GYR
iBXQbhhl6CWUn3SjPgrpG8yrvazI3iEWOPSk7cu5qCoxkiIZDEB0wX+EnUeTs2i257/KjV4PMVgB
N+bOQiCEkXcp5YaQ0mAkjLBCn35+1Gy6qjuqNx3V9b6VKcFjzjl/hw2r4Ss9Phtr42aaUBUAUDRq
u1UarfnJE/Ere21C082qS3+QcXpKvx9q4N8dAw8jEzEErx/0MmGbXk1xOVdocz/Gm81pVq/lfm/c
hP7CF+d6ukPyS/Q52LI6Pln6T9TcwGAgjNUvcI427fUvE5oxjgyjFXvqNVpAA9hyEY/wkbRUDLuL
f8X3Ty8iw6IBCUcsLO5uicyPyKjCBd0qcapA/1Di3EvxNqdNFsl3Qqk2U/vVUyeO6sKOfyNCfXC0
LNC24TGIUGqqqrcEwTeLAu5f8yHz4t8/+vsqMgGuDxIWa2/rj94bSyYU97odPT6Z46Vvr4czWcpz
CVOt7qqLS3POqCSM26m/SnHWDh059Jot1ijaSn4v9GqDTg9R6hsgpyVojLAwDnXld8AfDKUaZn6a
dV/DybSJ7np7ypXYUzuQeMfZbrKTlLOoWn3jIQFdx+9teL8yn1ebfUfg35OF1M/UaKE9vFd9gvBR
A3wad8vItr4ZQWLai6WXdUFpBGQooWmfykBsXIZwDQiCpqTk34ywdVaQu7YQYeO8l3pDyxXN2jPd
flEezHzVDs6z9rSf30azgvSIDTEafNh1+Phn+qmRL8Owyiqy07Rf7ac5cg5AycVeY4MmJP8QQgL2
NlqRzJr8W5V/m/RDjndReHwUP34I5NkT8qAD34RQLO02xDnNax4zcyN5L9Bp6wG7kVfM/AqHSqJK
qs1DnLVrcfqYsX7zuTvBA3qLN57m1e7dmUB72gHlpsJMg4rBqv4Stjzx1uHMniEDQtmj6GfgOEYm
LjNfiA2krC4EcMYjIvvaMt0GwzM8WV+vY1FvS7yh8HhAwY0faVZPvziY60Wru5Taj2uIlDacM21N
SNpB6BxZIAso/tEGTrYYpsbmyNEgtxk7yEk5R+hblP6j98n1k2YXqAZgZ6xX2RYg09NVlkult4sD
r6qFSE6/CSyPo53hdlcah5wCcfru8fQX0VR8oprg8UGe36POxlKlcLK9UtAgQ5AgGA6PjCZcjc6r
DJCyS4fndOUqKGSwyNI5QIyMESRpK448sh6mla6y4+dGvbnfWJc15OrXvlUdFijOgaUYJOnHYII3
WwPIHjMt9F81vAEmjpqra3ZNbV1Zj10lfDyKTYf4ooPbmeBRvIKOIn41vobdA8RVDEXh0QHXYeZs
48z6OFPRlJiX84cDvGBsyH/4FZVdwodifLfuMvdX8TqNa3RsqKBEcJTxF6Hu5XMw1PlKFK5vzJZe
q/SoQFwDC7RYocz0spE9f9a3StzjEwzIZrjZN0zkYEDsygRSDMJjY3/SGRvWCWtIMB5llJ7NklsJ
eLmomcDkmw7G4ZX+wC8g7JECZes4u/LXJtueoRms0cRpykUfUGMHGsbayfqBf6wZjKmbrGy0ckwe
QBNYV8f+Zmp2ujwJ7bYOKInrzZVo1ckMaMHrfnks8VFw7DtZIoWdVbP8B/NMA0F7lRPA8cekK4Yn
nLmPWYayZ0pLOSFvdmpqm0RlGPvePcrdBEVCIK8eAPSbfmqika7mmj0ZcFRAxIMIBIeHFI+aDXIU
HIS3zEvB99eI9GYlTr/zPiCnz8ROxTV/WjsH1+3mENoYcC47W7/0LtLmZXuIQnjeU+CmALAxZwZK
reYaMm4DRwDbEzBKLs5iBDSJY0JLIr93HSvEgawGN/nS4TKzFEcmDN5iULdiZAIl3F+m+ercwAwF
HYK6TrFm58Wmqzs2V1O25Qc15rprbOECLSrCX1bD8Iojq2FK7ujCFON5/Bx6Eka79CS33G0EDLac
ISW8HpgrNoLulN9hTNXXaF+BCiHBpkybJucMCoswe2W2AaPBNtwc32L0o6QDPAh0IRe7d+XYATN+
e90bMqQ7kr1oTfEodR5kpRLdyIRiNN/NLRfW9YcOzgPiEr0Cfd7bkFdTCrmTfs3MSyXM1d2x98Qv
4TOJF3RovTZjKT9jvPsX8O5Iy3Awt9YyEnKgC9uZUxgeHZeIpDqA0Fi3exCsCQQ/SKZfpeJMbhKR
keAz5/orPTGuvR8oiePGUYU1l0KEGmUyLyG5V/iwEQ/CyBQSZOdKACXEvgV9vH4w9FYowGYIetkw
5Re2mykpK37r1jfiPSqngbWI4GNSBym+VdjhRsw6XoeYMNsU24fAYBZIRAzkFXXMYNGOuPDcGQzV
XuwylODFBD2/GJKr4vegWXglX+7xIpKQI5zV5XNW2cKi6xbxBOoIdRgYjS9cdCbcJNLabJjcem/y
M9kwdP46tvFCa2GXh13zq7E5pSBxs4jvjrwoInjIaHspVzatOC+QojNM4jABNPW0Tbxo8zFr5pwu
MPTnv8RUjUkpdFzOT46GLyaV0kkMN3mP+QUbIPQn7I3im6hAC3/PPtqqxcdT3GbhR99cJ0hfsh90
EOq8XKT3RU1vYixlzlDq640pWw11CSvyM3vsX6HfvD5EDeGJFYwwcOWgbW3YYNqGDxA5jyMuE091
mUx8OZWmUDaYC6iGKwgr2ca+hMyHhqNwK0CQUGx1pS41QK/3vA0iw8LRcCqvOOWHzhG6bUwkSz14
pfSboP408aGfzEzlq8LrLnILnNvNnfE+TmbSZtAW1LaQKGE1BPlcfkKC1HHliiP/gZvWC8PeJwL7
U/Tbjg/Cx1Nj+MAINwa4xjbDKml0i8+6+QnftISzR4TYmZiNVXXHrmJTtJiNDESDeglCQhGeGQpe
gkxG/tShuW9QmeF20BROh0eN+fxs4ayosGzfvi1g3zLHMbeOKODirQosWuO9SIcfhYcchiSljrRC
G8vtG4FLBikZGBTtMe7LGxg98HoK1uvPveQVzmptDiesa9fwMpJ2w8lgqqsSxzR8IXnQX1pvm7+j
shfCWrHmm6pw6xk3l73LD3zi7TIoR51DheEUFqqfxWRZIWhsV+xirfMGkuSp0CBKFNcUJwaIXljV
9sp1+HjAeqGSIHhWh0IIxIOkCCnJcy94zU+vHmW+8jsC5BBcoTw+6732uGkN4cQw5KtjRDkz6bnp
4AWDliD7G/wCbhk6TdPNCSrAw6W0202Cfp7v4Uj4ijG/5aNrSxaMJUefOZMWhBNeiJ2JZZMumvrg
JJEjvxgaM5EivBlyyo09BpXpQMEttvP7mQq5vlFmiAVmzslerrmBb0azyslHjL6TPYdUHRQ3GViZ
e6F8eZDbsm5TYgJZvL+N1+muuemW9A91n4lfOdxIHTamPdwP8eNLenzFGUXMoX5/p5+kB1FXgE99
uNUPhQVhih0ZwRKXB/oEnKyVbfW+RC0i5+72kpY0k9K8bv2JAIN42xYuaTfCeqQCImz8EB9kPFwh
fbEA3hCTfmpXGY2zn9yWNrcqG457gO1B0nWPjTXtpR2LsKDNWyOTcubKGXIhT/qEjqRhjVpP8xps
W558w0p5waun/ZjCTa0vwIhNszCKLWOBe2u/glEOMTrFMdyQ8fUYMVrYjuHsjdDOBuKFu/wH7vr6
fLWQXrDpfZAvXSP3nBfs5h4RlgchsgGLmSWpU6RbDtGtos/MhQgaHcQTK/6ZrMZQLx5t/83WqcmZ
w6KdyVJ/0jZcq9BpOgyUQvRwJzZf7HGacpAiznzCuoAkFzRtoMYoFK7ppvQQV8azCc6HpgV4pAUG
Jqpkon1rSBDnJN6YU3TbFu3/65zUVsrEwn5j01xPidOg65y+4NdtzMgNC1/bpOmqeO6/sTTnRm5l
PuVhEGfpaIXwOveiK0OonheQMdqx8sS6QmkRd80VaN8RvTblnexIBUzrWYTxkzLrl/elcUG4FbUo
u8kFOdf5vCMI4gELGENn5uE2bZPGEF9y5JUKLXXTeeF9TsgBIww4iPtyzISoQjfDu9hHqX8lF0V1
OwzyCcbK8uCFv109qymfyVvpMZGFkdj0H9wS93rHPQC7qEFcO0bH5PQMUutK3zogO6JXaA3J7amR
3PMUvxtYXUxYzfwoKkgLMpRPOMEzEOd9UA9asjbGHdzP7WOBvqG8tut8KUIWLa6TlSvFX0XudRAp
sbOEg/Obn/N4ZygHhaFnDYfCj9I9ITyx8Nm+XUxStOT60r9xLLmhlG6+++HzkRyfItOPIEz3EfLQ
dF1yPPUn6FfUn9g0KfCPYdYAaIM35DT+HlEq9JlMiJRZyBkBdJKh4h9DZ1gmVAWpCzendLANBDhO
mCu7MAsl3iGM8wVvAf8QCSmMvhHTk6Ic+1XOxBtXEnJEeB3xsfhoIHPG8Ddm9xv/HRNNm6kgiGsF
fDBD2dndrRctHNBH7sg/hPd9yeoYXVGbH6Q5EAQYDZ9qus8XBGANARCEIz5vujkNX8eYQ9WcIX97
bOs7LE/60qk9BGNbjXMBIFh6TOm1K/x3t6wAsR+LbXpMHvJD23TCNKB1iRBTH3UFMcO0/CoCBdyW
1SyHliL+wF3jHqIZmLfPCT2RQ0hL9P7EHESeC/EifTj9lnYFm/87sWkHvJrvOUer1d40W0Jfsmmx
NLcpUzB7Sqdb1FwFxtqUjxY8wwhHuzEXoBetUAsIP9MKh5zhSpGmhnQVFFsxlqGMhfiZulpVl1TB
KpoUnMHtF4eK0HmPpYGhP5UOWRQ4Fj1880Qt3E9dek7e9x7r/5YB11JeJd0x5hccGttW0Ucuc32W
Lr9bX3dUiLaYohOcBgmG6jW1YhvL3YKjc6tRFb3tQ+aG8FySZYynqWoNLxuFaebw1FCf3leOsdWx
TYXZVs9JhApV2EMU9zRUCXxHvozZfRA0xzqJVppMy1dOO089mZCXnlR272p5vwr59CQ4RKjw6F1h
nX7dn9MC33HX+DQ+4WhRBZcsKRRh0xaCNhUwoM4dX5B5/BMQMH5RppxJ6lKdV173LZa7ECPSn3qy
0cgVemD/4pcpIIndqAsiErEHKU5Fs6tPLUFwB6znlXKr4I4EjJLRpuPiTuQaA0Q0xfP3Wkrt7oJi
gSyuZdaFDnS5SXqOKIqS8MD7a3off4N2029NlwaZedc8IFNCBRYoZ5Nn8Co/8XOrr6TrYOiEWnyu
bYynI/TzgcQIvM6pM6fSVw8b/ZSPZIs5q5sYBY1M+oqntigv6SX0VZ+9ooLmUeXqjkAiogRXHFwV
aHFyfIdLcZ5D18L8e0vlFqbLexiM66RvjvWtBJJPw1+5xQ7t895/6QSS0KKQ3LPKo9/XMeRmdwaS
hF7Q1GZUnW26ToiFHd1kyGjgnsRBgzINP5gNUYPIbhHd62hxILd/MKelY3WNZt9O/MQ4KM2aqJm7
eHgK54SKjRk1dcUzRb3EtTaDyvo0Ly8UpgX11HLQlqAZ1JfcK4/ar2+UbeSDQIRZ2SQjwOJGxyae
WRf799shMOdtm+M0n6vDIZSjoF9/znDgMTc5nQgdxTRclcZCi/m4j9tdxhTmfsZXIEVSHzr7asm3
68eudKNyRJZsD7rtodpVy1fs0dPSr6tjqWZ/QxufYKv9U95XpxydLCXzo+OacLecLlj9TVYK+UUo
IEDtsFy0o1VRBK/mnEJxBGeDAogukZALcPWdPHgYMiELtjTDfixVKL60+D40zrHX6ewX4hSNue4Z
rS7t8ksJiK6PNfubY5IwBryFr0rrvisk91YMzxGNxrny9K9hR/PPiHvBbcwshxs7jRk1zmDic4B0
c3TuMke+5BS6zS7FaFqCAEtAC/gY9iuzV8Sq4siukX+gOxmgYML+UlYDjBLpHHUb0W887SwVdP8K
iFiLJxdRMQS14IPBj+tRQh+klPtP4AQloqlIlqQu4lOuwJ6RsdMAOXVKYx7gOkXAU+1nRVBCfamY
I7ovSKAJfdXoviF84dL0eG96c5+s8nrZ3z2NcerbUWmTgBPxVj6TDc21T6IjhLZdE/ollcnENhdR
5zDUUV0aZ+vFZtWvXD48WCrt/psJbPteEByjCR69iwIqFT3H0NpiZox2hxEvjUl8vAorR3/aqp/o
K/GXrIHnLxcXHb3J3PuE8P39TQLsQNwMPgL4mOZf91ML327B+f1D38EyJxREtIiamRYZp8Cn42Am
hvC9Bir3DxP4t17Aa8Hd+71g2iRw1TD/qam+t8qBK0/6hpmZn7tiXfB4umqOMZzWzO94TXtKPlUc
LtZsF7mHhl3hkmcH94c2nTgA8bcifhy1x8Kkdh3c5+khkdxodzRQWABOdSxyVjKw6im5EuBREX/z
DBjhzF/jxU4vLfo6fLLRvEL2CQdRWuigFkFSnCPoCyB04g/xcuAEbQRthsD9TIqKAf+sXzwZ9Pfg
OvDCgAOYyRtA6rY4gPmvs9TXo9mQrxQBGjsDY1iXhFXKWtBgYUAQwlN2xcIfGNXKc74JpqcqSYBM
OO/NrlychZZ2hkAN+fSGCHUI24WDAxD1fE87b+dHVUKUh22cNRJNOEXvtN5QU5nRlBzOFjd8sm8p
jqznWa+c+yX2lUPKcJGCCIowcTmBpK6GberlrcVUGnjcxqQ+bfwCazR9hv9kA9jn6oTEc4WzadEO
55/VV4S1cYXbACEiexnUhjnrJ3yOeQLOOyftbeTJeCIhH/qqoutFCw3iCXuMYB1k6hl01sYOXEVg
hoLqBifNsYtnOPW84WTpchCwF8NPHPFIodPRPzNNZFrVSRhKO03sh/2ayXIbWuN5HLntazcMDEgo
hMa8GFz24e1gJpiCjdHDek+i7BusSuzqpwKocsnffKLPn6KWXKAwZwo8bLliVX0s1FI/n1D/wHWH
nPNqZwOH45w/KhSvFxkHmdCa9NFdBcOXLdkydCOfrPzYmOtP73kaEsxTzC9iGHH+YlNNcUlnbWKD
4CNpwYYnMmE9ezHuZdRTY82AmYNZ+1Rfg2WrWORNzbWyJznSRP77UR7v4AmGwsyRIYDukGvIEAdr
mPGFYV4wj8QLJ1sNvaQHPWAKMVU8ulVCWwvwghk2bRLlFEf6CrMK3R5umEEzpU8dcnxxTxrLPxUN
yYJTvz2pY2lDcRclKJv2OAtS96RRUDKIbpkawgv00ku6HhjukE/S9yQP0VPN8m/Mvt5uQmsNW5F8
wSknbgbunOOo4CTX/OW09UIITGBZRpPPpbJm1sQm6i0VqaTzimfk0+5ELIulzV0co6a5eXCEMaTp
b/iHiuSp0jpN4UEPLLBanr2erljucwMP/rm0J6uyJ0FulDS8G3jgVlW5GSPZl7Lgy1FrvFFbxp/k
NNlq5oqZTbGGdQwnizT/g/w/QP19sbcxe8GMak7x+xQs7RtHH8rmZ+bZ3z2cdZt7CrQQCLCZ57HN
uV6fimmY2/Vvw1ATiRftD0LUsb5Oyo/QxOeI12mrAXYofbA1c6fFCQI3Eyv6ZTYLqGheTvx5v6Bw
j7ItbDrdZmZBXlZKVtCCrSGtJSbrALsQFWBIiESlqJ/AVBmVozIbFFdqEXzT3Doc84wAtQu2Va2f
IMlLSNLmZoGilQfxRpg6ozNPPQPH4fjXHIngGeaaLCTdE3fYPnHdM4i7O6riiq81b1/JsHGwm9Sp
DthFmTfoUvBZWve+feKVdJCEazvw/onYmD3O8ftMncS5IhGDY5l7CfjKmPNTsHgUOOwIBeItMGLg
NIiNWUikBikFT+9N6Bi1emxhJwidlIneTt/Ew5gBKcZrpqk8X9pR3i6YYfshthtWNqp6rNcd6RIV
LkMdKiaqtsn9DBVnQIi3pPiO+xnay5T5VjImfzF5bW9s+HYm9VZ1ZG/2YxHRdC4QRQSHfFTmzWTT
rj9+mb7rOZ683JbjrOT9/KS5/i3nyT6h4L5zqUwTRzwI/ZXBpBktddnPZzb/VTccEHsoM+J7mIlr
KIEm6NIJHp6O+VVwaktHODzxt6aT0fxCCNj1FfP/Odden/t8WTvcPXAe2ktQmtkD+P01NkAnPwRr
iPgINqvMOocEpnPcnkkbJXM0U1CXk1PoPQcAtj2BnFy6GtAs4sevcbQ7gMyOGdzMbLBUu6Mi9WhJ
g+dMsMUVA1NfPeJ7VOzAm3gIMw/pRLsVcZpBXoLrFq2PSZXnMhShLN4K6FFqW4WxdwkxUQuSs7nB
G5Me8/fzjzssWTHcwC2mwNH1Mb0tO0/+ScBlTuzwT3K3u9eB1zjKk537WrjP6o+Ij+KkQA3mdInr
DGyGwXo7ibrFB9lCmRIySnQoZ0V/2CY4+0EWli/xGA3uidGSuW6d7gd1KUEMBwl9HGvNE7CrBLbJ
bKitz9yLX957EzKfR+HvicBfeNEyVw/Yqwxwlj0MIz4QPffdH+ssiTnVIQS1gOb09b4HJtnZGIja
D9z9ahfyYjYEYDiPF+YRVvU5wdwBId8mnv9KXCwSZHFyTvFJr5QdcyRy0NXvwR/wWCMjjMCtr2f2
Q3xuVDuczfQ68dPlefF/K9Uif7m57WBO441buG/FK6nrYt/rCXGCElatXtWSGB5ZcXoa8gu8YtqK
K+FAGklTKv4RGLQH7dIL/Z69GU3vN07ACZZ+59daGTYNyOqNTUBUKrvTeMz55oyiQLmhbmbTYafU
sxDWGDJ6wJrp4GNZP3Zjn7QRFT7DSDGOCm3LT6tvstK6ibMn1AasiIF37G5N0UhtI+Md//Zaed2b
Nni4kC1ou2Et0ZZpsHQO4AQg70RI2GDVEqM0/iw8Rlh/Ayt74TH5NTHK+KImZkU8vCfMZIQKJnz0
gG4dAhl2gfC8PuABGOSyQiLZKYpVeZh5fuQ2trnhSUA+VjhMZhRXMRwlyC/afUE8Tvs5wepNc0jB
fBPHQF4f1tEUTes3VxQqXESmGDRxjPs8BTzSkrGOPZNF1o5mrBAMXMAUIia20tMWPzHKQxbDs8Vf
MT085N8cVupA9ci1OEwJt+wSkoqnb7CyOAYy5bq3X60lX9/qbvAzNtQ1XuDfzWBG62iELArK6eT6
wIx5dMOAvFIyEz49zA9NC97t0eRGafQDjzrEoIdBiy0XCw/qDKwoyKO9Svo5ODmInGBR9UwJ1Xno
ywifnX4u4ePqrpEmepXbbx5XtJ3ADzNO9LdiG2QJOIzWQwnnNkesTMK1uTctLA6vMNTRvfLYNzji
VQvMTmDR0aWjMg3XD5bWm5N5w6VKTfRCIKfi35TN5e76Enz5DUKBpRbxxEyQifUqT3gx4vKLuVy4
bCkKqbtI73tiv1UEVMbkklH6CE+P+22ChSC2s9z4z2UJR06fuE/se/mDo+CyWcsztwnixQVnNJje
tHBNeWWsqOrx2KRxue+py7p2G6uz0NhHVQIT8vhsNuA1A13ya1ONBmfrRy46go75hi/FJyEhBxYc
sx0Vj1yIFb5565ftSABYZzOhrspSuFsO2A/edURZ8sNgODyIioaL6DwQTGkECH4QGveGNdBA/znr
tmw4Q3cKCzzcR/Wl9qOcMu8dzuJrvjIgQN2noAfd/M0JPSVjuXOoFwBeEgT+AQQGolljEH0mwBA7
Iia80AYiG18b3fLjWU9tV8woxobXEV6TJ39W+onrJ4tslZDbyoI60RGJfd/gbkEnNOGqIX0C5o1K
wySj7hoTJlWUtfNYtvsTE2l9/cSOgifulYgi5yVCdvznY0dBXcqUDN0oZC7dbs4cWxLjF7ixCLMa
F22jfoI+H2jru+gy9GE2Tmjku3VteYvnGmikbGAp5EdgQvVG+xbvy3GwHzocjPa+A0dmS1OwuIpl
Zd+tuw2t94jzQ5f3VRKpduHDJ8Cea5RCxBK+mGR1xrEw9sqeQt58I3CfiuFZabdV66bd7Bvy0voO
u2ac0vft8U0qHTEnxoqBMndu99P9hBY+zQoB50RETM1LN/gSRpb6BWPq3A+t4HEsXicA95T3dkFB
lXyBdNF8RSjma3T88/bWPG5UNPS0vLMiqMQTExbpQQ9/Vc9yvEMUpsAtAFliuhfZPaUOplMiAQGM
oyEvx60tr/RFjIl5huvkStyhHKUxpjzpQnfYkr/BKpctDkVDAAVGjeVAt+JawzqRY1qrPQyf1XZX
xlcNVjLHUnysKbeBGsx2vEwFjBxIj+osoB2s9Tfle6U8HJVsh3WnYMJh0TfWxUdOr0eJRSsf7kQN
/ooDQATXeJ79cnwlVwhXv/qXsBb9gCNcPz7M9aRa8OHCx1yG+kxnwlfcusbELuMdXVx2P9M5mZfB
tcojjooQpErbxSJcR4r6I27FZiemnsZwPyZ6/UC1NC7r37sDLBXiIoh24I0H6wc8HghZHacSJRAw
edrMe6Tch8K4UOAJMKlfOOuTXlCtCYHmqVJJPkgDs6RX0PXzYqZ9g33VCr529SrlKKGmBFfFDpW5
FYsaQNakwHdo45Fjoue5YvJNL0vRSU8ZGDOV6kC9Ct0C+KLG7JukJJMPNprI0qy0b14DaNpCyqga
l8CYw4Msp2l1fhAlRcmh2MS6wTgq1+iZM4KU+RsMMlf9VvtuAzpYMYDxa/++myVt0e1ZYU61HMi9
sbldNETE3jBwLdOXUSbBOWDPV4D9HexvqJbE3tiDJW8Zl8towImoVtZ3AyyMPIQLB5Xi5cbaXMDb
zvCvph8ljDGdmXg5MMfufDOnGaLysYYPDXQZq9T7glqxWVDAkLTL/xY9T5AZwggVcDLTIWfMlfpF
Zf4qykqWXYnpWVk0lG5epcMqPo7DR5HSZIuS/u7kW+UYAQ0Vv9nXQ3Zy3nLPIlnyolSueYYja4rY
6qCDaGkOKcggHgVsbC7Ds7KOgUuGZcRpafxq3GPU7SgF4s2gXypo5t99NYZK5kt2o0GsMU5LIagv
bqsRy6IDevVN9cDllc+eqlVdB4BtDVrgPiQSArgW7DC1bFI4sJThW7nP9evJ3GwzKd1iPbIloF78
plgRIvqnWDB+jcQfSOlVv43lE4tt0x5ACQ5w5BJUM9gt7HUAEC3yXZcjI/XbaJG0W/xUoICkePqh
9cFH1WUr4C9iMfPWv1vkWQnYBaxI8iwc1U2XLVrXbvmWvnGc0D0mUOW80BhRxE6j7ik6oZhkdGMz
alkS5bvISxzUQUkwNCudQzkd5tw95mMnXRo4XUmJmxOvfprEqfv4Ee/bR7moU2A2Gzn7FwKyiBYF
LykMzaEGxsggPkKs02+TO2Q49hUBp8onFKKy98CU+8l80m20bikl9/GegoSvke0K+ZL1KewSBQVM
iSDA48Nzd41jRcwn+6AwbQ1yzazVFim5mDZjMSapH6KDhJEPwDZTCFm0mqV+JcTpWwFM+apjW/6C
btjXM/XrJWwMgFoMSWgg2U7Ps1QuTewYYqt5HgwkkGm06mIk1G4F0RS6/uc4Hm3sZH+3cQnQl6b2
0b1cxmaG7uiEgjArursRB+EmSeDbMLOxtee0ipfKD6FOxeEZr9/AeKTMwxg+8bx0tB9jOb156XTS
jKJH0A24DTDPAm2THJoZzk1Ee0smbG18USEBMAbXt6yGSAYSgw7QgU8h16TQzLrVhN3NDzoOrx3j
t0y5tpR92gbwMknWavertSMV3hHIeN7w8LGCQBd7iW4UjbXPcSAnlxYnkuE84VRxscx6JIQZMHry
DX0aSw7zihY+PmnTHArZmrvJtIUDs8u77AIZhlSP+7e5m0x8zljdT/0GT9bc1Q/hjpgKCR6TDynZ
53mHV3rJ5AMIkQH80UCRZxs34tMRspxyRuEBPIhW8/HWLW3AeED8cDUiKDfJIyca8D3FEt9w+gCf
vjT1009hQ4BCrqyq7IUFSwQAjiyYk4PyHjXcPTub6odOASSk8zfeAGSjl0Fr8mZftnaEh0QLN5yU
B+iew02pEuNKsF5kMQ7op6b7j//63//3/3y9/jv6KTbFY4iK/L/ylrTRJG/q//mHpPzjv8r//6+9
7//5x0QzFN1QZUMyNVObKLKu8udf112SR+Pf/l+58NSfYZ5Gu+Cz36pHggDeuFbMMtjB3Mz1aCTx
979RFv/Nb5xMNFnH8VASJ5PJn3/js+juxbMklpcsV+VLf7o0MDlkhWYvc/C13101CgFX5adxax9b
3X6zg1aV8/efQpP+9VOYuirqim5OJNOYyH/+FEqZvxX5GQtb9OsHdCfEVFjtNu1WISEHW7Tnwip/
fSn9t/r8RMWJMUAz7FCZYMAwOH7vMY+Cf4ps+SyzLJYQWBL4zZHNxFeDFY4ibzsyCk8olII+OTA9
JPXNvCgIlxVCLPEqpNv1/v5Lqea/+1I8VFUzDEU1//qlkokxMcxMCLetLzPoIMe923cwqLdc21BE
1gII3vyNQcZkOjk52TFsZ+QyFR4WiQbeGxsSHV+ukaPcVqcwd2E6n95EY7IY4CjMVhMHBQMKuiYY
GCw090DoKW3nJF8RpZrt+jr4++8jaf/yfQxRUSRd1lRekqT+Zam0/aBXWdSZWzp2D0Jn1o+eKHgH
Xot1JzsMm8eq3At//sPv/ddNwe81FU2XTVM0dV3/8+K4N3UhNkNkAiFIqjWmLTIIWfbNLL9GoOqr
5Mz3r5723/9aZfw6f96LhqhKoq7JxkSUJtJffq1k5O+0CnVj+5zZ1ZfS+M8Qx73R5vPYM5cnl/yG
96C1g0nplG49DnHt9NT0dj8gPkGqOWiY/pgn3OBF3enOZWVP8EQAgBLQOIrMxf7+A6vjJvnLB5ZM
mc+qK7I8/tOfn1OXFvdEzFV9y2Ql7/3+PYuo7Jp5rM3yg9nMUpghc4NYOIQcDCPJDxU3MGfh2vQ2
Ih46+wgO1WsFS5q57BwLBQQGJgIeyqqeyPMTFKvXGJniup1T47rH2Xv9++8g/ZuH/qfv8JeHrtVJ
b2QtQV46OvuBgpX8d4LqXwugOWwrbPlSTijB4dksuq3wH165+m9WmizK2mQicvqqmjkelv90/Jpy
GAmZ2XGPHiBFTUb7fQmPc9ASCfByL7HaoPnbpEUx8VavGJZDl/eJ0cP8j6gWTEm45WmDGcQdXiBb
bveLWSSq1gQZsjBnjDkqDpaKMAUZ8RNgJ0rx//AE//XUMf70Hcaj9p++Qy4pWirde3371l1CpYZ0
TiiiKeGvtgdVOZIzQyUEgx9KYaoEFY0EnECuzvt/+CCy+G/e5Z8+yV8O9ZJ4SVF4vVmPo02IQ7UU
w9CmDWA6A3JVrQGXieQBK0hyHy8CvWAXWaROYfjfLG7iZ4cCHXq/T5IQQy1tOBW4vN/MDa55k5qk
KFe+QTj4Y4ROq4uSwELCEjn5ZoxdmoZbFKQ4agzw8ReTu0cMBW/RDD1AgMsjJgXJvnNukvQjuSE6
T5Nexde7H8xLBtozY3nXPfRIWr0g5lbmAU0whvDB58MXs+s35Gt1LYAz8CfPzYR0XVQLBDVHsV/q
f0gtqgOiqRCeOtUQifMWguUeEwjOTchJywjfOHAjwRfQ+2b2pslmhbjBKu/T8H5QYfZQ9761Yw5+
0x2RGgs+5p5QKKfdTtAImsbjeUk+W7d6zbv71LjFnwK8rQVT+A8SJJGu/gxMRqH/StabKQf3Ir1n
ZWGuPA3Iu8Ztb8PEjbI0ogtbTAJunMrFKYv6tz5U84ccmJAaZ32zMnEs4xucEwzRi81wENCV+H/4
46jn7hjZbTBxRjkUEefA2acYlqRhpQFE1ugm3IPH3DCJZsmgVVEw9cHwHFvdLnf+fuEr49Hwl+NP
Fk1VMURRFSXzj+PxnxZ+Fvf6vdQGfRt7MEMmLwKVrOJILnr7o9/ip2cKttp5uroML5rw/wg7r+bE
lS0K/yKqlJFeUc4kG9svlKMQOUgI8evvt5n7cO6cWzNHx2PAQqG71b3D2mu59/R6gGclMJlaGIDz
7Z2gKqxA0P+PKdq7Q3pBydP6a5UinnoU4K7zpY87rPfL32YdMep+v3BNty0WN0PVDeW3Waey286o
rM6arDIHgPvOxwKuhumuWIkK0+TYp5uUnIHr+MqMks6DPr0T/KDmB5H3gpjAyA7ALh8yd4/iwDvk
oyGlLODMJ6zIhDvUW3InF9OMlDcAMruU1WeQ/bntrX9bkbamGZqqWQ5m5ND6bdJRTeXKBbXW5H6Y
7F96ohpk/wiWryMQnZdY0RI0EUicewiTqScKy5DFGDW3bInVtklrC2ovF/UJXWWFaj5Q1vpquxEK
jNQlL+x7BSpIVHVG3ct2qkBB+3r/vnd5240vy4CMmlVl6FteUpAq93J3CgFTo2iLBACwKOgYKSQy
S1x6TH5yM3++c9P+f51naoZu2LqFRSdG0z9GXTvY7+rD/WxNlPBlM1WRMhtZ3/UOfjzIbLtcI+/2
0uWXEFgBzjLkryAeXvfpyetwWKkCvrxCKajFyMcPfW3eBruMDtx5yPRmr0/15/3pnO/w+gj9AXBY
UrKFFCDhPVx0j4zEFxVEYzJ9ywIE2V/sCe3fRrnNg6Rapm4YqqrZcuv/uDVF2Z+2e21lTAQl9chd
nGMk3O5Vqi9H+y6oDlOQ21qHXLYPSyqiytZyMrxFhzFsWOtjYK3+8oj/9Ypk7fvnFfU784qMtkHl
H6lrv1HHgwGkNVFXxQCadWgAGDU9MXXPRJmamhyistA+ITP5etAo24xJ7v+5/x9W4G8P75BG0kyM
RMUyjd/6v7kj2HK4Hs0JsASwVXfUNgFtwdlCBqn39tEmo7q6y44UqFkuOXYKFv98Bf+vUYaKow8x
+YZ4jL9PH32lW8pyPzAmu8KBBAXgoOdAOPV0IZQKt/O4yjDvotM9QxD6nOz2AdVX0XkV9eGfL+T/
Gcz/cyG/TQLGdajoll6ZGMxWuIEeHZhG66pzoy03hPhn1hAuVKUfQ5lxHB0MaidiC9er93bQhw1z
zbvCLk9Cs6DyuioNOG764EwkfHIDE+y4+3Vaffz5klX1XxMXMy7OjKFTj63Z+uOe/jGiVqvjobud
h/2kg1AMIJKvDiOK+Eij0ZMVEQ48Czuw56sXsAa9GoOqs9DyUL19bF09cs/29+qeqaekpsDhiZJ+
9RSSAQUnU40GBY+G0Hre4tPTKnCGZLsECHM85fv54U6m/ApB+cgO1fn9o2/QXwAJ4jeLvi4uhJtN
9izIklX7AMjxDM2BJcrDHrUXq+l6HyI0qJTHZ2iuFI+UDnHEimiLS1YHEwk5s0x9sgKXapsbXu8y
bUxoFoI1pJ9VWPSwh4XX1nsGFEN+Ec4CokdGDAiAEiJmcQfOTDhHjNC0/D+3uPWvVZoGH+oWKieq
omu28ZuBr2zW9XJ7W/YTBQoN6mPAtY26CVpA5O8IuhPuhqiZUsltpL+geLYDojvIWVB24AOq8HhD
eMm/aoCKoRNLuhBDL8QwI3s7x8GhtkvNBybEXqfPHTKgpwkk79B7wbVrQv59CpGxhuNcl9h3tIPb
QMsoBLulVJ5Dh7KkAqVbvxNZdGCmuI2AqxeAyAG/bQcxkf+qVPW/rP262MD/M31IcxiWOVQVzRg6
5m/Nsd8OzWNvKf1ks46wWqptRMj+RitMhvQWmCfy0TstdOpRG2JK3hWQri8ZBPsneJodUaRdXiJy
DthfsIctqKAaxpM20sd/7rZ/+5ZynaZlD23HsHTl9wV+aKhWq9RtP2mGIU8CUnitlqzN7+0VtnT9
PNpSqw6sEWQzgnLgeU6RA5FH76HE0RiUbYJVCbAs4WLR9nPl9AKT4xnpNX2y3SOy9XGEUvmSX9QR
cXHlA/A2CGai+a3Q0r6S/qz2UvP453sa/ss/kXvijhSN1ifyJt7gP559Z2C0F6Pr+glKdM4wtBHT
AZpLKTyS2cRV0idqrxy/IY3c2wvrrb9ApRXuda+6TjUqS+BIt2FsxaohZeH1zyzu2sZnMPaX0gJI
dj8kzpS6FESW4cBWG2JPcL2A74qapaeDmnD7V+x36MjaAVLRnAjyknyvxCswCQcwvlmHLAPys6jI
3cda0MebW9AAx/Q1yoqQ4tEiINZ3GE7N+0T5gLP4QwrS/tLz+r98YmklRxUD1TYsHt3/baW1NRjo
/aDpJyoAzfbqMUUdMcA+nGJPLeUWIgi/bT3rFnffSNOs0V3oYAX5QdPhCovDM46vBhHdEk4NStcM
6ueu3xckHaDIw6l4vWh/CaEylfxmktnq0JZx6liOo6q28rvdoh2PVnd1tvsMWPcTXPL5OTNA9q/G
iCImdXSkcun4dY4pWEpwDEMjOcZNdozJahPXIi8eEnwOtHAbn7O6aLJ6aiXXDOAh6eFE4ytV0QTo
g3mbjxP1KOcAZnbBbwfQHYcYrGPoWn3mjbDH2ekoNQRqTs0A7AmWr4TbzJrwoNfI/Y3OFFiVVrIr
5ATH2A4P7yoMXwlQzmyZ4w/EcvXHDLTkMTtnNh/ImQfR7kcJV1SYsGhx0Tbn59sJcDvPcIeBGZzj
ZYgBGmjYAoZfp/D/UFrV+ZY7XOyDOpUGOBXglW8Z6zQa9wm2OqdVEnQC4m2mhaB12YykyTaFxkWs
4xXvFX8YHIM2vIToRcL1dQpvUQNkT40QSPowIyfopvCi4a2o0SFERzGlPB9DPNCjy1sbatSNhkQl
vH0AqDQBJwJXRHoJj4F8sAvrEGIs4+tMOdQmv6a3iH1mNceS4yMkwknr5J5WyRLPYkRWhGzVoEDs
O71HWP3paraEyZmCYN5Dh+ijE5A2kemTgo37z0sAaU+AKnJy5+JOWORmBG44AvDKO0qjquQW3RYQ
d67KtQg8bRI91SMTL5Favj7fRfcYZqe0Tm+xmmHiN/OWhXoEHFzjH+yr+XZM6RXU68Udq29E7h9N
tGVyKPB+IRs7U1Z3rcJN4aDsPKSeTrYhYpWW/8j+6q9gzMM+qQtEHed1QQEbQ5hi1Qgqe8A/4qbn
ZCq3mZ2vMw2Txc5lk/30Un6WOenFZd4n1mSfDcsBKsuCnuyBECGWygAalBtG9JrLJCazn6/HsD7J
0EfOJqOiLzsUZgDY2KtdMNG0nxYP/SYCuBfeUQuhENkFtxe0gR62wemlSdRQh7JWCZzwEmuBCGXY
HsSnhDpuvulqsKtJ8uKQkWEKhWKsBPS7Dep4kNexwZtdtslQAgOUnlExsP5Z/VBvGgx9K96gYnz4
pjaBnrQoDxWSXdGR3y7qEPR9jGJffA/XcNOwsx3D4esTgOHEQrCs+rp/QZmn40LR5AgYApHzDk+t
nKOKq1jEEqpsGQEKCRwXezQ1YuvLLJpoVOfQ4EcbKYiMz9ExOkd2DLR0FaA0jsGxi5C18SFdYlAy
hqJVcA/h50rkZJsYQnfGMSpgjDIHj87wMGkp3PelyZRPaR5Qw9kwlGuEm9034JmIZgl4QDRcFc+g
JfXEFGrBM4URyCRABlDHtFq8/xnm9xAKnwsjGXuZW6pD21sijAjsywcNGtT+6ekeVW+3dBVcoyst
J1fQwjetJ/Dhvmoemt2UuG8JJW2Cra95UNf5vYfIQqwEZoiM0qz7pLj+BQpC+hOgPnnGc0gRHdcG
uQOOwz5UItOtXPDNfHrzdVc+r4N9SNkL76Xnh8kqUkVHZBW1MYwYr7pfoJjFvQ3DQejwV3nthIf4
/gNZ2CccC/FQqI9pS4ox6GUsPZre9BtgcF9VCAUkPf9xTmtYzOtww3ZgEhKJXgDage5pwO3AJjI5
mWkbKt+giw+uzERbdpH5o06qBLbqsXwNOE14etslVKnDAZfAawL7awBSFLUDxhBNVscb+H/NcJAf
RPKFug4Yye/0SwXjHl3oN2xHX+aSfQCPlQeqDc5n6pw9tAp4Yuy4gWMZ4mGGJnb/NV2iEbfLqbij
b6CYgfOWqYzh5V8ez5KM+YH7DVtILtOXygYPClc3kclW5rY7h6CaosRKytG1AUSRE9c1mWr1dPCh
fUPReErgNyLODHVVTJa+sN5lomIiuvH2PL7FIKco97sUalYxi0FLxQpMs7EiMCXuaNqB7/g7BvCO
gUXpmU/JfzF0x8sAipSVyJW4ex4ZgpPLiHBSSbkgIhPyPEHYuv6Bil2G6oafloeOuTZjJEOcOnu0
JITSmZNjBmmt/C9fg3wH0B9mb6yGd0jkQM+VfmCMxuZbyyzBLtk2rTJy6D5RXOSns/ukSZSYN1wE
1eF8t/8afC8D2CUfAihc7jEC5loeo20K45md6cV+YRYoZxXHhTk1p7DjZjfYT8bGeFg0i/qpWaBM
Bquo/bp5GkwN2HDhbiuQ9WgWD52kJZCocf1tvcIDCos0xsy4ehpOjwveD6cqdV9LfiMpZr2yq1NY
Y/k1tV7rvPmon0jgWWMOyf/2+PpBrGs53j1dP66L6wcfLEBZ3hakEJZjGSiL5etgOijg/gCz+FQz
pnLIqEELjp0CCQTEj6AL3eSsdK/rGavUukTH+8Jub5enzeSA/U15ZeXWkxMD6SZL5SuL2scyZp38
5shk68v74gCxxWRVImDBgcbni8s5xtb4vIC4dCGvUGV6tagHdyGtpXUUwOhP9VPXuXVuTi25o2FB
4fhCmqHO2eQ2l2BXTf4EVrTKK2iIzQJnSxnv06Xo4iyziqnViocgj8882xXzuEy1NjSTnJSGlDPz
ZdllOK1zp3AKmYWv6XUUf3PyjasWMjdw1CX9uk31QhnrhZ3B575daGMKEguD04EXopP78TYF3ZHJ
dcjudmbNIY9WxvyzTftxP1ZiY25lmKwMlQzhmWQZdbgzSZXBhJHVfCTUDqN9D2M7aCxWjL0YuNAi
JSBeWbygGuZ52KZaDMw6vCWHTGYMtMwuGYSwVzgJ/WtxnJ6n0I55BMlDYCgoSlNwXQLaQgHFGXWo
PJRObpQ3yoKeKwolcq1E+C9X+BeiPwZ5X96Le7EZcJnWXC3aV2WsFv3Ynrf6Q9HQRPFMNoDgiwbl
McU9Lqgllz6i++on67VZHJndwS4xxO3X5bh6g5cWkGSpfqiLfTmEeL3cTY5ll59nfX6YQLSQE4BO
dgnTad4+nXKVCeiQr0uG1EQG1i63xxbZQgbw7sCIRiSqlGMgtz47JBQApjrEyCD9T+E8RoAHFwmb
blWysz2W0Qb59aNPeEDvI/inT7p0StmPqbMao+aXyQjgBug2yF8zhSc+N2mUKhvm62dD+KmWM+Sr
jHL7fP4xJ9JsOv9CtqmVKlC1UinrjIac6BNzAnAF6OakmjsTu6zm1Ry1U2ocn3GkjdLgi6tncDts
tP0EOm2Yu7VyyJcN3usTJx/m6LplWilDopKrqTIiPASl0j29T8dksRaH2xTxUGgD0yF3KIOXKpF4
GdUsJkJZf4xgRT6n50U1WZfQxjF2kOMY3z9OOVp0PNml7G9n1+QGiS82Ebys4S47QFStJ9TuRugh
JBAFfw1EtiNA2JjFuY9gKQH/xot1QsV42ISQvLBKQwakRcCZ2bONL2QFVtEAu4OA1CDcjGUN1jGT
dA7ShFTKUOxyzleTPj3mQIWoXZFXx1xLIbd7H7Bmw+oVUT9SHmbbhMKBpMnRRaawPTyHEFAnSrop
e/ydDhMBsu6Y1ym4LYE8koQDiPozQF9mNlv7BCpGQOmnO5BoHHWddjHJLZ6TprjW7mE8+CGCfOIS
/HOBpD30JZZEwordGAGu+RF92s14Nz7zybEmbOUelvx5PV1PN+xgv8ir3Xw9hWN4NYUTeTVF9gfs
twlbb5ttb16XEWVsY0ELAh25VTQQv8J9Ykdwx/k8DImdWpGV3nIrRQ/65iIRnJNkg4CXbZ9c81tO
KSSvrPRUnkqEbWqVCBwBVvmQkBqFXtR+GGmTwwuIJsmu3JRN3oDJA2XjD0IVKSRa3mvCbaKlIJWA
RJ2fjjn0c8AFUJ4hdwCIriq7dAMzOZJnUZ8qKUoE2zf2KokAYDiKTXUNUXWjp5ZQsw3HW3rMoCOG
8TmATyFq6Y41dp4VaNEx79JtLh2zSlbEiGyfumySoQpOJC6Gv/Q79idQm+/5YQz00GUuag9mBgxA
CIHguMyr2XJazfr0DCAaRogz93TDfpo1T00OSULztCuBf02O39vOH4xJoj0ZC43WO5TbCQNngkJH
CTjyTX5XDckfOICu39vJjr8xtMrT7DCjCokYwUaUF9eT7aR50j4s+P5KC1s0V1JnbBdqDJgyMybb
DLBQ82JMgHBmK9yjNgHlm+qvVP+jtrPO7YKCwFVuTE/pIL0kbSI+FBjWyfXFzvkuMGLA/g3Q8Tah
bDpVAa9zgEuiFCvcrH0GLW95eW6fCa6/rMfDlyFZHuh2ny9a2D3Dc2i4+/l+DiNIh0bdS0cB0nbe
PvewYdVuBfvB6ZmsgFOenp3SKTWIUXbPxPaAN8Orsc+ADxq4aqT9xNMXx7tPukThYv57ObEaU7NQ
OHN+slVuUXuwymE/XD2RkYSGzuF6x9LzJGWl+50xsD8UbWBGYlrm768g/Qav0Bg4V79bDMB4oD43
2z9B+raFaeVpgB7DqB64A5hHZh2dTuU/WFDAmCTsrJDMjk+xbEOGac3BAY3bXIIFdaYZWySdlkX7
sX2yC6JzXJ2ftsk2M0sDKD10T8QVrhml7KuxhC92uMFN5qDCOz8VR3zl/Vyayny5QNL3DFN0Na2m
KgWptbtFK+BZfxmC213N7Yk9EZ+2S3CF00EkLbL/JKnvASVWqbkyCmmWdX5heG/pc9j2Anhykoo4
B9rM0Sm5xU56SIYUpwxTE8saO6l7agmc4SzArUjcQqewiGLQGapKwdaD5tqFU4NIh6yBl/xX1GEw
xTKPulCOestkW4/NlyaT6M2JhB0SNc/V9Egk6BLWybrc5VhEsgaIhWTEg3fnHab/OKaKNZEZXyXC
UE82hD3geRHFv+0ITYWiiYdwqj+iQhJxugYejA6BPtPCJiC3Gtqulh8igHpUTVDlzoxRapFsMNpa
LCLJPpcQluV3xHI0ojoD8MC0vES39pmM6MMzCKGKMMRysimu2X7sBJydGBblzxQ4HYMt0rs1AZQW
t0TcLcIlpDA7NlwJ+pXWDQFSQ2lF0Eo6G4rEwv5pYieAnYiQSZ3sCQoRo/clNCVnVug/EN4Ut+xD
WRNABXCBwuZG5dy4ml5pxnO8m94zm5vexjDThanwj8qChlxjNIiHhNDM+BTR18k1RCOQv5xDRZYp
pk4Qzbi1TXiC7fsUMJfwL7XBEeQtAcDQ9JRSuxMdImrN4lW+YrQMY/i2SlbPNYuXHKaPdqWStuwC
nx3XSholOqRQfki8Dvw4bUU/nwrK0NVMxgBtW67Gzss9Q7MlPiVtvi3rCaiwt/bpMOnzPj8lfd6U
etYVt7maQcsi0SM7AY7LTNQEFrOuQ6G2nNHyt7n1sU6OObyplFckTkztMg30iBXSgiHlhXDGHcNd
ACcQTnVXUvIYrCKK9lYsLFqEHDSrq9wOqwhQs1WiRYwG7rUGXhO3LM3M/4Qlq3L1aCxpMOwFjy8m
cu5VIncvYSjij28SXGyICZ1kmy4TCRNKkBCmvXXcJU1Agm9u+2s6lOVClv4L3z4H0KeGq7AiKrDk
SOvYnlgJFBOhHE1iTzaxWKKrcFJKjIh4NnGJ/SNehOAh5IIIUMTU46TXQNYnriI8vlBbT2QWHTkl
BNqWrOvR/nMQKcnpR5GgLMPywKOK4Azu8wkPeVuqKQoMZN83kQxuYr+Y8cRKoZc403GHYhjIA34M
NnxLKtqwXQklpF1oEOWUp8FK9vMNGJjxhpmLyBmEXVQroCZFjJYeI6EGw8PXF7Xij/s+sJ7eyyaQ
IC0MjwxUPv84fMDtGLH6ZMAPUEANZXdZmCkFgkTM9i/pheIP6ZxlgWIgYRVU63yx66Txbp+r2HYp
UdqzctcYWKuESi6WYtApVF7x/1qmAC2lzl9LpQvXiRFdMSu2mClGiu0Bb6wYGfvkMoMQ1E5voR3d
QrDz4bVAfO4Wmu+UJMayGdk6unyJaYKOMdu+IFwTSlAHc9QMod1agdci0qV8UtonwRxYNgn/wbMb
VMjyWZ4E54a4dqiRiMNEOEfoh4lB6SFRQJ+6P3aW6AAafknH1yRKWxPhA0LP12B3xtc/+sM3CQiQ
1SeycvyA85tJqImAKg6Ka7RkBr2Ew0WdQKM1l9lpHUjw6xrJYU6eHjZcMRgAdxfAbMBUQ4UWv6Eh
Joi1xeySAWewR8veEF0Q1CSU4UEF5B9/0Kfg206ITD10cjfSM9CbBVCWzM58rqNgR50Ff7/6LIoI
a3QEzrQXgpyxBNJarxFJdAJkUthEaZN/8SEZp94HayjEfOHha1MUVZi5NDpzPbEY5VidGqSo8JR4
FLgcIL6SOL8THT2FaXDPI9f+UCNDbXLSMCDOn0pY/awe4+6C5QadWQS0wBTGh1AeOHh7/EEJA7kz
jFhOB6WElCl8lQMAhflcUqMuYeGH+US1HYRt0fkTgpIQdiWmvkEA10DQc6xVvM543ClsgmKYR5HR
mN/Ki78mUaLPDj5TV3YisYEmMzXjNzZqp3g0QGF7dzIirQ9fMFteFy1FVffXFeLMJ58K3LCOCNBF
e+LNwCaCOzE8hd8SF+dxmFNhw1wnzsSZda6VWfkL8yamRACvoo0oWHlsmwvAH1YGgMdmDI8MTEGE
zJkg4iXW2z4jkZEpKwpBZR49ks2oi13RPZNkZQq4stjYCTCkRCU0hr66JIG4a6rRsFp4jiUcL3YH
YfgA7NDJp/DinWUPG2eF0Qw9/8sgkAe9RzUyRqmFouwIwgOHJkE5zldLy99QzMAaAuabEh9KYqBf
waxCXC+4BssnOQvh/Hj5dvHptu0oOiwOHxfuD1CzTKli9yuR/bGhMWRNN+hfrm4dQ79AMonOp5IU
4uALRDvnWA3sEKbqF+a5IDi8SyZJ43YO/u11wKwE4S55iccCJ7dmloefVesyv5LUsic0z5YxsaKX
IYALbdiuPG6Z25Mh23L6Zb55PsPZBVfYCJA++AVa6xxgksFUJ7kxVCJJNCxzqIcYEpH4G+Jx7Om5
dYjJ6O9fYGNlIW6COyN5mz0m80yakrUDNHmk04yDgHK9SAY6r2iKAUsKAIE+7Jl3DQpNcjNmdcTD
7LEMWLhpI1n1NPzQJsQpC24IWoodAHYDLAwiSMyIvai7bljh18lMnr9fy75YT1u8agP3ltpvNryQ
cpvYcPLLnLorr1A7K7yqYRLc58speNlLiklsF8MxAzOl2pO/iAFx7SLAWHK7Yi7rY0bFKT1htDjx
hTLdfIfNgsMGCRiGBQwa0kSt+Mx8Y5/XJcSNWDEr7gTqdbzCibxcJ5rnhCD9knVBrjjzLY4iR3iM
OXkK1t+AfD142bClJNMp25a2XuW3VwBi9EBHA23IaqFiB/XoqJluPrf+crFFs4pEN2XN0Drc0cig
uMedwRK/AHeN7UEVrgffhl9NIU1kuFK0I5MNygeSCpDt+o1PClo0qT5lyeEGoLbF66TKnCeaie/y
UXkzHMrwGK7Q5JYVrsl33oZYALT8dAEduAekRxPJRsmSPMyDbBVeX/+GUFIpGfhfvIXkhh3NsQ3H
oKTAMk35+z9y/s1aPd77m72FpIJp1h2MNpiz1HH7yFR9Ki68knwK+91j8up8mdDgb+dZvfA8Mx2/
rV2cShRsW7eBdKGFVEaOorhvxPuokIRfgGAHtXQuiF/mPflECu5xcShxBz8PLcxmBG0KYQgfwrD3
wQhA9GPrQsrchT/MdQKiL37HdvvveaUglRpBZg1lcuOhM3iilTfoebiaL7DCeGsXl5DJSP/Ep/Ib
dm3Z+eZZic7UqpD5JU4yhVjwcVBMsYnc0slvPjEQ0rULqQWXhJPg1hHoK5bslUfmhDKczseFDW+B
MxvOqD/3+/CKYDWzLPTbzNV0qWen7yhujJYj8tSuhZgsgT+MO6Tq3KsH7ZoHuSYyETQW52SFeJaG
2+OlSeNKzlzcCN5royVvWKeMZPnIaVvYazZm4/0F5AM+qRMhcEG77kZfROA8wPQwtFB419KmQzoB
6D2KrihX0I2Qs/EpWoQ0ElVflEaTK3R/fmDTUbgsKzyQoFUebq4JnxGYbIY6rI/06i04001yQhny
rET0dufeoawWCiFZ1s5Z3tMyN7qLwI87lxFguNSi0wkrj2C9D4Wwqxf860Nyslhi3VDtTgQb9lde
O2IquQSu4blVE4P4skNyBYgv+njDovoWgbL76OPDDE6MRxmrp9Hb93z+wX/kwlDEuo6+PxcLyZYh
mIyA+Kfpf44po+VrK1KwG/caIcwx2iTrAA1vDgf5z8iMpEfBBDzLoJNW6rntzkeYIINa4zF+r952
jsyqD/WXd4EOzWYUya3d+PuBkQAcP1Z+1McjIquNCqOiDvIAngWa7+5tpr0cjzEnE4A8HJDm+XBJ
+7AbCs1DIkt9VzwG+svdI4icYKjQp9fAHD0/P6eTr+jZs4eggelEwBubYjWGfYz2vtItQMwfY2pX
IKCSUe/voXxKGi9QRx9OsEmxiznnB4q3XM52TGloQq8UwCJx0uSmV9xMRVQfw0On/zZRDt9HxPN7
27nXjB62AoOOhEVkN12GACl4gOSGhLeKx5cYT4+lUqVyJM6Zv935g+LXEZ2F+7od3zPtnbpURJzi
DegCzReXGv4bvA2YaMLbTIINTQkZkieXcC0vHB1sfaag482lVGzQ25gEJX7tcUjwdryP1ZjxBpKD
WwqPc7h43nWQHlVUT9UAQisfOAlUYkw4VIqRWPB1LBpQKVzdMa6m50tk0HVYGJgZgO7kiViN8B/4
kSejg48b0UiGvz3ZzuVZYlqSG/yQfvs4gVOEuyUxobamUhLaMYALUFKzDSJ6JUzlSYFrk435nwlA
JoG963jR1+ORk3VkNe58jbYFQinPqYs0bS5NcpxBFcN42/kAqPzaD8hvwpb6RixGErrsI/2se6eJ
fLINjjPZ6zgzP8yFWP7qQl2Q1X06kSrdBpI9bQ/uCcjpI80q6BFdYi2J/iH5YEF24PJt3OEHPJ/y
1/2MF7vJlqG0cncRtIM81v0TslccvP+WC+VSed8/kVJ+fLr15FLhPnm4HpQ5cxGX0whfpOSHsCYp
Ntgsw9PTA+aifnAxCLWqEUw4go3haWRPV0AFD7xMShJmW1I0PQNJeng65ORZVkm1Yl82JhWqSCr/
9M0PPqtJUOvATcCSld9Tcsqau5tw2VxGU9JatNxyQ2JXro/f0rDp8dVykUILK/8Q3ogNBAgBf9iv
SBAiIsc0xcQkCAoYX0liD92zD4Eh/hHMoa4SA1RjO3n3Qv56wqEbonINe9EjkQ9hJ3tCmYTvhF/k
U3PBXhf+FWAByGzADfqzBLyB8ntdeXvrysa95aL5snmREID4VEoA9B2y7qlkJpDoxom6gRsQXARo
Av8U+IjMZdcpeimpHIvfLFTBYWySTJAoQgWDnepTvNaSAvdP8zY2cNZkQ92Fgw+T+ksL6q8GMSgt
kISIuIGCYhD0A2w+Lx2+qQq25exDEgqeYxjuYutTCa7PZnKmhIH8iRPafLB/H/IF8XtJaP9yGbVP
ewYL5zME7CMbQfHQdz+NUTVWwUncuQtEIgO4ojBXMe+wi7eYfCvQuigJYDquErR+c4hEyrok9M8r
yb7s4Rw45gS2vsXkIgUBDcFoT+MoHnpM+LOKRyjIQ10aQmUUXx6hFD7z1gAw1OdVJH68eLLyCnGL
/+aCBB/Txlags4eANapXKon0ZzksmrlElC7xzT/QXuLe/2orugejxW/e78/ixDth/SXesXSNpBfI
QXJWQlI1v+gmD9yfRDLkmrb+2l8n2H2Ee8ABulCV0LXig58LgZbcgaBcfdYwKUmE3gA3ume4oI9a
dKXprn1rQZVSYE/b0ST9IiXqYo2PKvdM8YvuyuUpwQH/W0ILJvGK5SfQlRgeJkopTnjlZFgfgwD1
xHcBwcCFytUyUILzVPGQ6eb89RwY08vxWTpc4gcSlgBNNIZKju1MBMAMCxnOZmJ/OuEpNmgNmgqt
axeUATaJzIRiEVghvF/4beL4rND2OucCtuF3aETtbIdP4nxD2kSckvSPaxOjvKE7a0Q7wl6bAMZX
H7VJ2DQlBoTQEfsY2Zl7lslULMqOCV5WwDOEV/DYP7zrdvQlWLJ6Rlzv7Rj+RElEG82gS6KjJejx
K8IH93AC6jo6v9mL5uGIMJTAPJenQKBHFx6XPrPJFiJPToYRt+PxzEoc1UTYFxg6dRR08prBdHu3
yZqROZvLO/UdVp9Yhp/uO88QWyA6TZpREt6CdboRSTkAYZWZoI9vBf3xMgQMBARofpj3nFsuUf/u
VhCgSZ/DlcJXf/0I1kZCM0jD5xcmmW0BvhtuEqq94eOM+lGEwTBLkpu/H73aDysUuDgcLysIcWCa
YIWTUUYyiXXO8Xj4UEeAKRVeDFn1WK7canEbf9Fue5dKOci5Rk9wjPLNPQvan0HHqvJbVc3DA9Gp
T9MVhWIv51EK/w8PRO2142F9xgNBHwirUVZrE0JOKxTOdkm6YI2CiH9++biEaw8zIBWbDbl1d74L
wdYhXjumZJfVEwY8JOanBBaoZruNmihccvdG4PsIst8JwRmjz/D1/d0vXt+pNAx4aqCAqiDkrIWo
gtZ4ouNHPxBVjgYz8CZsvfvCQi7P2MZ7GiZw1rtPlYuB/edmGEpZzD9w7/9qhd/8sNvNqOr9kVZ4
OcbYFgQuVt4yPBTlbTQFz7YKxJDlvvjBwMb+EauXdWv0fXsYv+zWjLI+yOzR6zvzVtbOIRkDgPF6
HD09ST+LGTLAzxQhsm34NXm7jHI8XdQMQjF3xB1AuZxb/sud/d8bs2162KJ2yv4N0H936pNdKdoW
vZywZ+WGMhL7ZEfU9i+VFBT3/OVUv9VnXfWt3h06TkXdRCwulYq5JxbLBasSMnTGEsw9hBKPRHEe
qSBSU8OHqWjCRSf5FsVXMcZN0j/nGEzo1IIIbbwar+fCFV3CkjOYwbCFggMpS8jPE3vS/uCf3QLC
C+HpndQPrihp5HDAClTBH7IkbXL2+kTSz/J6+aSTtUG6NIa7n5CERMB/Ja/gISNkQZSqijCA2R4e
28NnI/TncKQK7o/tN/kbrH6sUjyNu3fBkFeeAfvhsu8xxKC2Bb0mEWCx/XZvElBsQzPdB3cyWbd4
/Sn5PTgMgy68kwus0+aLYnwaoon7d0xsWF/eH5mn4khug2gZNrJEUcQ9JQPVuXDmo1eEvgBZ/RKa
fKZ5aWukX3GYxYvv/MPzNhavUKdtxaXQ/AH+1lgQ2LrX45C5gPCq1HD1DCKIueLfMnE9Hbwrce7E
HVWSATy/AYlsCJKJprauPnYy+Fg9Z1x5KNvjjkrAAbscW3DNA4K2crxzpzifH8wA4ovQ51CGpS3o
Y/FXdO8ysd4NHDeCODTWHm/j4iJChGPW++LLoHEzv3uAzmlYFGixeje+TlTWcjcPn8WCMYW3DZlR
Mzu/incnsQR8C+bFoUe3CKgcNwxHUbZSrlHCFC0FYL9+cDc6H5eIL4pbtsNR2pFeuYz4X8U/nY7D
byKSGNh7RkGfX3gt5rfY97JtvXVQAskraxCu4tzLuEawj20diNG/FrP6MerF1q39yq8n8jU5pDgw
NSeZv0lj42HxSfcIamw9wEl4Hi4PpnfBsG/wKLgGgOi//j0GV9w0SMFdJd/5fS7Nhw8S7PBWhosd
Dt0+WLfcz5GPFNZlD74ty935prikdLu0pglqXOYwpjZq3DZiWn8NwYcKapeaNzG3C5R1QEQtPVLF
8iH4Kp+5LZyvBqnKoig5jcOalIKVjcOuG306PnR4BcyoE0SdfWSV/DMkxz44Z5RaxRDVSqRzRotX
nwVTDFmBZKrJKavG68KEnoBisHIwgSNqXdQ7ETDXE8HFmMkFjKvOBpZZ0G/gOO/JILfZ+RS3iKpf
MKa0YMgev7C6ZHFAf64WgmA1w3sCuxZGUwNutw2gCJupiHMf+M4AnC+LPQEJROYFUu0Drk0cUkcE
Midi17cl9jHo8VdkoRPWfog5Me+vYTuT7GQTthK/bYggYkUGYihvid5KFocCbzwIhATMd+FHkoot
ifgG1avAlfY+Bmg3k3SWgbVPvcW0m2teG4vd0sZ37BgnucTtdfT4BUYKWHJCBoxLHiYabkQm9u+d
b/P2cf/cDcz9SfOueGiB+/oPeCrgPOJACPRXbEXwdmShxHI8+wvwriSNfJKxWFOYxIdguZC0Ncwu
30YK3oqg9BGyK6LIEgHuU2pl8J0Difo2YfXSvP1qAcTpgvMb8ti0lYC+ashr9uHahyWWd0CqoPBG
k/xt7d9Aa4tRDFeiRxUbbbnx/sPZeS41si3b+okqorz5Ky8hCQkQ7k8F9ILy3tfT32+qI+6hBYHi
nGDvXt24crNmZo4cOQZdXxEOiXXdtFwI7B5w7JZ9DBwTzqZAETFL57ugGC7zD0EkQzWfX5txWA55
//e/iH1DHhcJJfnzgk7XvJ/yzD0IDKLh5y54tqtg+tRv8niC3sIWezzI/XAjc1KMqTFHCHuN9ggJ
obRsHgQHXCR+IvHNAYjjpQPCCijIWwoiK/BVRDLducWWUvMVRBQRMxOcdNERcugqgGfj0EgTAI1d
cQ9phcl7cTk2UIToQIG/Qn8qaZhnVD5ivYRzGRNT8eMpDeqIbJuFdsQFhZOgO4BSx73orzM9zxey
2YkHPYC+ixIKUZUlcveLgrAmWt6CCS9oCYKYIHpw8flzOTs7JyQ+LVom9pWoj3rQT1FfUVWGsjRD
li3x9S/5o2qMTdPFcrxFK5JnWFIEGOeNVyA/40Ekc+qmJxYIDAPeLulSdIYbxI4oQBYB5iUAgSiv
zgEp+P/I9xELiAq3I+ml2KqoXAWfnWEFwszanS3vLPDFp6cnVLIP5Fz5ZM8rx7AXH5jG0WG2F+Lf
IWWCOjkJSCmgIkk/QGlvkACdvr3tub189+fnf79nXLZ+7ZaIZPPLLXGr1o9bc4i3ApNtHkWMgqWy
FdAdEsYE6IbeZLplsomPv/Atvr37kg4/Uj31tt1qC+mPfM6D9Hl317UzzF/w7iVakWp8irEn8zFa
qXNcCLmLxZQ8NJl+MJdPGIAgBE1IsF4SMBmMQzGLhHIP7eCmfCHwWwv+cMg5BBhoLUbETCDdM6RN
lGBOnL/BK2e9C4DVo0vKWDG5Be/qZMZrQS7EOOQLlA169x7vJyS+pRidW/MvMVKW0UkSrUbRixWv
D4LrpAEC7x/BU+VXmyXSL3KBrWvkWn9jvwAM5UeQSTLFBHAWHcn7c7iFAOG8w57gvyKV0lbWU0VS
JWYQtDNUld9WoBDny22Wgukr8KtGfKr0JxrSavyR4p8ArsY8NSAAEwqC6KTdGDA0ik2+sG4EHCdm
aQp+DfAtrS6kNlZ2NlU/jJX/p73vuKHaSgyOkcutEnIQAzlo48ZEqFshhIuPEpvoRfynPugnZ9G9
ikEGOiivEXStYgd8tsl20t6FXutCIK9hnDtzdT28iD0K4TnGSyeCfs5QE5Nm9U0uRksY2yjfGd1h
vGdcCWqzeeDHDzXk2BPD3fvoFJ38e7jxMKvtg3+fiM/e9TJ4HbxmuPbIivFTEOtBIMebascEHHOg
jJ+IN8/u1tkrwBuQHygYDLGK0Q7rKV+8wxgmkRVAqBioS5btyhddgLnId97f3UfWCDfjPBTCvRPD
LEo9ERDerSsuYGkR/gUYhZb6c7WFKszcBd2FNQbcfB9TeOKjX7U35lqMBTGAypXSHXgSkKd1825s
pffu1ZyWpGD1bQwNrlhmJ38mh5Pl07advsT7bn2qjwZz5uaErVxnkI7RlWfpBAb4DOZ35lDggzHz
tgWlukxUFLstVThbtagNCE9spykw3rhzb/COoIcoaD4yHAgBS7QfRPe/7clzJGP39W9EJNMewxVA
DRvLm0CPyskJcEvASiaz8CJROMODO+AAgqLY0/2ToA1IbNYBfVYhFfQuQf9AR37u3mG7CdAiGNJA
kc/dLfjIKZwwf0UeEq9EXhC9hPwX/PGtg3DtkyGk1cT5NBfi086nKDVjTujvZJP4AXA1RrReQt5x
kgmLzvxK2lgbO4NiLFA4WDQ83321FrRlA/L1p7VBAlbkYimfFamGd+BvCBySiIV33kE6hnvvIPI1
ZdOAaQnUkTQFh9eK30gd/yBSgIEog6XJuiDuDfTcBMen3IledoXLm8ge/ugQwmh8E/K6G0F5M4hT
0BX4u+jnw+Y8ejSu/U0gGLui/UyXmB+O6UALHlFwK6hLBgLq1trdi267dxvu9AR4y19q61qCgikC
H4YqmD0KhgBJDOpH7PairwvOxEnVwF/jqUWSBlFglsE53xENaRtHORZASTYkQC6ZKAssRJA2yFkS
HiHKKXQ5TRqOzkrwwAR9wxM8FpiC3kpbpGtRbtC+3OjweWtIJ9rkPzqv0JhFJuVzSaITLy6SoH5O
tVQI2cntsCJr4LxAVumJb+IjRGRxooKPE936R1/IaMorX8CWcxUzE6g6pETkVyxqn4ePBjfJJSPg
0UTgdjLRniY6e3H0PsANQWocBKU78wDE+ha3VWStossv+BzSWmQa7+d0A8atoCa5JCy/R8VzJ/sb
wvIlT7iY29bNsfJTg6BYzgRNQ4cWIkJhR/nmTLxVMXlvSQVCakmx30kMs+HmeKfdkagzGGHfurcC
w2f+nmRS4JHnnj3IkSDzk1ctcaM6Z1raWtz430/e+hkfUg3HVmxNFuKJ/4b0LM1TX0/BNtJn0Xev
qcWjN0jTa+s+hDspwrjxLDpyygKV43NbWwR391V061OmunvWhw63Xfsjvt97gzTzSfd8gz8ztoKr
/Fl9FZwl3Mies7mzwotkIXOTBFwCQWXOL4EETPNZ4fe0z4KxA1t8YAIbRrSY74YnRKW7kRbjAULu
XQjaYb2IvBNTJxrI4kN0rk3GyP/SZJtP0rKF9ifl1MOD+NXioQD78Z1AB3iStYvyuaLRD4WQhyZA
G7HARb/cPdKV3Z4xkGcRukXKEM0baAU9Y4Qh0YoRwZUHA+48BbtnpEr0k0XTJpmKbjHqSfOSEld0
GlW6Vud+1Tu7PMEuvi10oDUx9eeDoog6WHTj/ja4BM4gzRnMoqb5i4WjScUojj5B53qqrkX5WkyT
kxj0Cc4NMVEpC2SGREEU6bMMdw13lu0IWYwU7kXn25rSraaEJbiYs+bFf6eEpcn0IrrjDo1qsEsq
3nYj+gHa63BbT+hsO3Sp7kTVvFxP7hjTnjH/Rmub6A4MytgiY3kKqO5G9Kxy2uIiRoWfiMkvBY8Z
/h6xCTYzZ52iI8jA7MKbV5y3uFIC7FbZ/i3a8RCYZSePtr11dy7VHzQkHsVP6uIezC0mg2gSHcu5
cxKsQVHsqvfGfLht8gn/41qGgz5Dm0rM/TLRyGSWuCwa/wfRYXNn5oHhZugBSBcdSCSxUXh4v6Xl
PH9H3ZKUU2SJgo0GfvUQrML/vJX+KGb7NbJSMTsv0jFtNZxSRpLF3xgMvWFang+YkYy+i4Yg8vKk
EUwukyDw8cLfoR3Yswpla4thWp1CPOBPa17eAEswTs0MncRS4WfF/CltQ0Zb9XlIk5hqQYz9Cxp8
RP4mDu+8M1BL75Fh+WyXQNPm63QbabGON+cp/YxZr7/nIc6sFWkIs9zvzHKvYXrSQIS5cBcyy21x
C7vFQDtAfXYopIP/8n1OW0h+EDRYUYOJCpH9d14ezxXwDNk7qsD6znrTaC1VMqUam1O91J9E84To
fhJ12fA+vAvaEcYBK8GPrPhoVlhiC5YRAewj5ksIFoNj2dMb+c6kzgyXUMIJZauQOQIRO4hR0lr0
63DPFt0cYu5KdGlEUS6aK9hSzcfXFoEs2ly0ODlfbV4cmKvmCpQdBnoHGk2c77kjRgfSfa5oTKFF
x5S3GMZq5yk0gfMINhbHOHEw9MJld7cNqQlMbi5HzEuJPweIXKT8AkrFWxwQ1Zz3B6zIMtSSRf5/
Y0+hj0oP1n+wL5FGmAXvonYOidT6nQFxejxgfGDNEGhl3yYZAgKnE0ImIViyItjZTwXTWX//ncwY
oT2WG3H7Rc82I1s7l7s0U1LuENJy2A0R02hVCmofutCEQI4I62wpPYTc+WGFHs3m3NTiVuGHNh13
CtQvcTHNLY1M8hIRW/NjTG0tAozAMvh+ArQARODMvZ8LHSzeaJZP2w5yp6iGpBeBNVdPIVxqA5Dg
99ij/FRN6prhaMjNaorqXMhY1bUc+LUcxltXxdBcMW7jdsByEPsLHkftLpWU4WsdspTdzXSNqU1o
i26x6fLN7ydiXSiv0CNxZEOz6SUYjo7CzkWPpErcyC3LON5mdbDosApywwBXEXAr88PCxipkf8yg
NddHSfvwUKHR00/N+ciR41EMUm8sUVK3WXoMe+RdPzHBYg3sA5PMRD4dHCAun3sN9C/SPtL0Netz
/J9eVW+YFCEkkRIGJ1p2WXcoo3u/BgNHA18xjnER72rfwHADCpw8PNQqFCYXfCum698tnQq8GcPR
Bng8pCIokIAoIPThOJV1yGknr64/zO3iWCuvpt0+RuWDFK1M5cMpYJ+52Sqq8WgsD5nLmA32nort
L/LInIWqiUtB8L9/2I5saraBvA0yafLlw05st9Urp4+2aXn005Pmv/GUM+0jCYhMzjpId0V9tKQD
T1cyT9jR//6Mle99MEe2UFRWTfS3TV29QHOGFB3wxg+iraYyE5JZ06aheaWFc08b5hJWfq0Py857
zbpjY8UvXbbLFAzxxrzaFKNyRbH6QhDpvOBsQzEMlBw125EvGkpaGphVKRnh1nd3VbqRlBOPS+qO
v1/zhUDt+ShIXcK+tFCL5Kr/Te0UvUtKo1KBmJmyiTc5LQ7lxJLhLmMuW16Tj1Z/PB6ymopl2IZj
aReigVFnh0401NFWSm+b+l2CYtpZ9sQZYAv2HwoaEHl4ywB+ER2IhdaqstchSYB0ryvQl5J7r8RQ
fF3wp7fVQwT2ljqyHKjOaisV62Dlisz2D2gWUuFCf1jhvVdYHBf3Jy6r0vGaYBtY2U3WUYHVxw6x
fE8pF55FfEsSDKLuGz7VSXMNAS05u8krZV80DLkUQmIPalPLNzfxTKr7mebjm9LIr2XFbhmjzSln
B61W8Yym32EwbNiGs0bBNTIme829nV3jFm4AJCI+1aSIb/H5IFRRo6AlZjFn0HeoF8GJgODkpc+/
r47vXU3bMgxFc2iN81awEv+9/LYNE6/MZGNbsOu1Gh4Zf/whXAwyPt7QsIsK5drOnyPWNmfzXviW
V06G8r9QlR8tj/gZws6Oyonc+rMe/GnwIRWTGCo4KxcYGPnoaPpVehu02ZNkISCxDULmasubBC8j
JypXvjHcpmmKAyrNMBBnCzn2OBsX8gB3exJhCA6w2tuTFjv16qPHJ8OI90iUlgboB85A/g2A9gji
7+J5wmjOkKFp5NgztuV9hYWi1/Q0e2B2SFTPRTT1eekdB1o95xho2zrvT0paY4F7SrVy55Te8vcb
rH7bcrjBJnfYtg103JCD/vcGD6pSaL1h6VsZZdTagUsSZ2jQc6Z1MLcDppwMWjpiWQ2ksf6zXxCb
jbvGqSYuMhsSsroFXizBqOF30i0kuZhbGg5VSjb3kq1WvtmSOfv9nH9AvYmCKMyapmPaqu1oIlZ+
gXgDKwycJhCmHmWzSmLtIbCEi5rMg/byE7MoekU7MVy21cnAX5vJWOslxmuwXETw5LIN09ieDbQR
T8fqObFoEikgB2U7k5CwH6nCk8bGTuc+s2Ik90lOWgbR5I2CUTPikZNA1u6DvFy4/UvXswoyZj0V
rBf7Zqnr9kvVqxvfR6KGkswO3jx4qDWVMmNVGE4E7bE52Gi0+PRiWJXaUkEBQpFBjbBYGIphE+HE
9Wma/5moP49Pw1jOm7ReQJB4SU2MOU2kRXC1dWARSDbNUSn7GIz2MVHUSYb0WlspH01Gu9WnqxPS
dFaGdWHx+j65sLy2A3mv/6gpm2jwZ22gfppjMfMd5Pub8aWsrNmAdUhruQ9GWW2tLnjXElqQerws
fAZ0PWhH2Jr//jg1QYL4B5vgaeqKJeN1wQb3jYU/GKWsj7mpb/tB29TaVjOXUgLxCMaYjleT8Skb
9WONfnWH9t+gp6uq2Y71Tcfr5BfxIkuzdSsFi8RG4drpeSrOY+hV67Jx2QtmuYVcgSQtWx240qeq
U3iDbWwPw3pVqKh1aM8xnu0DhipZ26Oq+Xjl8r5FHHF5SOaSUWhYJWgXO3jWdVFZyaW+TRm7HKx2
5aXDnS/M5NdZ6s6UFtEb9nDFOtXWOHWjDOVxOBwmQ9oJlNoeczWalQOtWQDAceOVR6vbSuVjizxC
UDPd5KbruHzUo63MzPr4rDDDGoQhgHCe3yQejWeuPEcJ1ErhF4zPxTBey5vkb8npxTVevJClY491
PGT6VreeTS2ftMZjj2fuUNQzFbEA24Xr3Qy3SjXzK+OkFcN+GBkeYFrEkisM1dxJUh4CcPgSUbdo
n7M9t4626VR72eJg12A0LTWgIP3IG/WaNQ9qzAgGwtE+Vjs5euiZuuALivJWWeakhc7AQLaVTDEJ
Mspx2hW80t6rPWANnxGqCJTYTQcGNUTpzUp8T3P9Ps7dSStjMOAKlW/Oo1hVsM4Al+JlVM4txC3g
w9KjCFbceTrtK24xugRQmHvh7p7Q+eKfUPbdaQQeY05N2v6oxY1TJi012C/1TWKsPEgytA+ZfiqX
EhTBeuGQIytr3z+O8ZOEwEmEE3bV3AWOvxwSnEqatZRdkei2viV3PDBLRcUZNxJH1eSLNMgask4Z
1UbfkuBNlPxBxilKruK931i8RCp7ujopjSc5RlcCA9Tezpf1oN4z8KxlCdwJFXf3pY2iZ9wuArBk
dqTahqpMjdwo8y5HB/dPmx5DGVYVAkh2A6Ghw6Se0Vq3OtjpR6YhQNMwb4spS4vq4Wgs5YrKzmDM
Kow/jP7xAcGnYZ/jdR459jyR3UPR+DNMGW7DGADMhcBG8iZF+jTHcqmUnoK0m7HRzBR/PbYPeTsL
g2c3kqdWgqBsAmaO5G3hz+VAnla2PU8Dqu8W6nUAoZEd1nEo7LT172+/JV9oCgNZIjoJ/4sX37Z0
61LT1feTzh+Qvt0mrEd9sPYVm1Gn2xiDoDYovbdq8Z6hJ9lg39fRL6OHih6QNPcKZ9279dzCXNqR
GRrIsIiWVQyckACNgmNOAAla5ojBP1Jv3Y/pk5d0u1Z7dMseG1MmT1FjDSw2GmBMPZ/7iCllsjyz
7JjhHxVvZxOui4S3HOIRUf9qooOQRvk0RrvCRVPSxdibt0yxlmKb8mwkImx31UjVKVUtKpFJ7yY3
pZY8xaOFz7jyn8I71Xf+uuj6dWU9V2BfXR/MGmCOWJ9WwkC2zqYdr7jpTP3m0KP9HyHIYfs0h2N/
bt3kZsk1luvG/bQGSM05nZ7u1QaA7xReRWTkB/wOU9zkHK6BKXM1V241GRkwml1BgY+6daulzQyD
mBfP7yG3FM1TK72GXr+WNXgKpGSqefTUceoLAUaNXkyfnPwMI1xc3HxWrxtBVMWkTG+flIobYUPI
qTCSbdaxidGH8iG3D1UMo1I9DeYq9RZDj0Br/Sfz4lkmJeh612j0h5NS7DOKt/f8CvGNTc6562jH
puR5hrxzoXw3aDsibYPShqNObLb6ukSeyh5Xje7wooDGyfEpt4uPlg3Bi8B9MigUzT4wjor9Zyg/
CqWZSvHJC45JEVGfTi0aYS+tDtkMICCnK7OtnGn8X8mQiDmR+1mOux8ctbfyoUNV4zDwF/kxgwU1
zkf0K6zn+D/mcZiEDUCwDgUDsflDsh+4vpfszsgm0h9w9kX1Zj6aqNDSvLodaSRvKnNCpGUJezaD
ctGKLnqaTEus4W8RlXzoFARxorUtPcloYGUUWzkL+7bpZkW4GlCccdhPmocUa2zpI1LdSc0G09tb
CSU1cietCJbKgFi5++ER2foQqSfe+cjUJ1X1pwbCbI69/m7Sdapi2C0uzNnSOFgmLYzewpKNnTzo
tuOIz2dDR06Z59VhSNOZUyUzHdlQCbfWyMUsIE3nrm8u8yFalkO27dJuGajrSMfSt4NCkzmbToGx
qPkbnW6v3TKjhElroLCuC30WNgiaVWxGdruusW8ODQ93xgEvaW9OKfLg2z1KXzLyD2hluFp5Y3oo
VuL32HoUmoa2Ms1srurwnNgvJX9ml3uXPDW04D0XDK5bh9wbSWhqTAgBmArLW45sbqUdIqjMVIEH
y6PzX+QR7kA99w0GRLNyIwXvtg7XA6kWEytGHd1anJBLvYevNk+SzziAD9/qKw/TEZs3U8czsyhp
KlPJRHp4kiIE5lrspJnRVXH5s587ucaDDsZTZU1cdm6ta3dJXJ0qwkSkfugOOSdRr+2Vlaea9yP7
tOUHC10P9457H7ntS2f4U6O3pkmA6BiPrVdeB5gCKd8Z2uq+QBfDbUXxufYHhC70VWGM89pk/sO8
t7V47jHybbLNtcVsyJJpPPKKuqy+AcIzCK6JuWjS73rWvuQlM8mx5k0JuGqZNOQtHPTUgdEcL5cX
rnSUGczSepx8Crq4wKH9Sa+WrK9JheV40ph7LVnjWoOrOy6debeUe3tq1Iiv9rPCJ2uUWkwYsN5L
pWme/QkR7M2Heia5yk3UM8ZFCjYx8eY1IC/p9jpyIc53kPbiB9i6q4GmXxsjStKlp84HAc7lox3C
R2j8dQanp6+q5zbOSW78P1VI9OyJlR1DmaT4nXSPTn1dveLz9BCN7ayj+1MnaDIyvCRn/X8W/BPJ
W4S1+qA1sHcIBHXAtCb6TBQ7nQPoHO4leeuMz2HOxCNbr9818y559pn71jP1IA3e81hTy8FQ8Fzh
nTY863pDFs28nNxOvSTCwxbpxYFp5urVROgo//B0tER7a5aDEBQjJhekClqqz4wUy/a4mPUUxhmu
17iktyWCawMe3w6UnYnnQtxMUWwJ79rMWUZKdlv6HXqAtNqpuUbkJiKbugdLCdthbAoTP2qYRdh2
+5gUMQnLo4qwnJ1CtQqsbWBMNYCKAq4kE9tl681TRaYkXyptM82qgizBoJijF5wwd0GEqQ2iLwmk
XEizGjX4rH4ZY/yyOxkC231TGEsW3DTyTgGRQgUIkRCq1Xs8IdHwyP607brBZclFgIruMvOtOX4j
Nm+PFaBBZwZ7tW2WpVdOWyJzaGACFHhzxwe+oPjy0XVtOyi7uOom6XMTYEDk6zub684sbeKhUejX
8U2AG7yj3jTau+Z96jbSo3K79Ox6lpnapLKtlUERmpSTsV50wjWEINkMASFuOmSP2KTatH3leB0g
aTdaW8uzqTvDWaImNx4JU5OZhx6gacSM1DLu7QgXR2vcpPRIC7DaQSgeSKea+dDBWQ74meieNvUN
Ss7uWNmvgcbDlvHZ5oTt+DlGnD4O0K0agRB2np5N4yFa5RF5YNtN47Z+sNHPSJz7Tkb31nrtyQxL
s38odO2YyQvdL2/kFHwtQeEuzXjRn/s+JLvGBUw1bjy9WY3M1Zk0hLNtlSAk3e06JyMjKpAzktD1
L1dZCdEzIyH1cMZMkbm7DftuJkn0eORjCw3Zt2+KwIR78NzU916fLXD4Gb3qUNnVKiiyVZnYU8nR
57bVkAox2BQyISNjmB3mE8P1yU8WvbGPLAa4bSyfpA5uVQPrIyi2lRFM/aGbeVcx4m965jbmOmDE
iizbQIOXgKCvGUMk+Z269Ypp3m7CAoXmxED75bWFBpX207QGYgo+BhpRdb7wqp3vHKR8UaM9Exkz
QNXfM1zl2wgLJ2TolmZbZxRXuZhxyKwy6IfWU7d5FKzlZAM+7Ta7sD9D5pGB2Ocf3oTu4397WOwR
TA2jEx28HEO+C+BYrfVYqepB2SoYDmcwb+JXpV1aDYLdNBg7xFIDWOLek+eFV/Cnb4CFiqcadhWq
pmH1o2Nd8S/8ZNe+7vtdW2ydcq5Wd4X6UA5PabkjtVEZZevmkvWKzYnp3TvOS52sK/qtBAReJEk7
FfD9oI1gAf3ptkvDmbbFR41oVHdnBLsw3FTdflSeA/elkN8D50FYnTCXUl8BXS5XkbgEwD46WkDg
hnYJuwfa6EZGVedbC3Kfq+LkN+uaaVoynY0SvnsFIPjpaCp+pha2noZGIfTvDXPtvgyKIcu3I5tc
ZR+UDgtxDBL8NyvYpcOVVpl6CSiJiwMWpF9nmPjgnNGKL/CgbpdGpLtevpUsJGsA1le9lNxk2G9O
lBou5BjPOgOfslSeNSn8DgfugsZ9MABd46PmLQr0jasG4U8D3M+OUHii1OkTWLR9duPz46HnzuKe
zP7Kqv4Gx55PHVSTakTG+dS8wLuNrNFTuL4oTDdSM+2DftN6TGP6RbQm3agM76ARvUfonRbtSIzW
u8ibYgOEUcpxH6ukoXY/rXIAjo6QFsLo0JBxk6lNTPMWN7Sqra6sJOXHh/vllC/wrVJJ7UDx3Gxr
yMq00Y1n04b0pUGJyoqXTi3uNQdcGHnONlhkHepD5kePoIkjtHNt1DqxqVEVernKNVjq3Bz4CiyK
m6kJ50ZHVTEkvLR+GPzRDovOzNCVlmahHC4qgBuTAJkozyXBy8InLE0yzOEf0XSXA6q6BKnNGDVB
8PcgWjSk50UfPOT+Zyk5wMAPv29iP906DYs6zRAev7J18bQHO1JbkrNsW1L9prs+tpZtOTWMl56C
Sk+VK6+hfolF/L0h/3O8i0eVFCooXGtk29QLNh3VmFrIa0P38QV0pkNv3JQ2nLsiXA51/mBq4aNf
D4cyLtZajzVokb82IVVnrsxLeH9t2Ty4nU0tO8yTTJ9IqjMvIpABV5rXr54WPgQY7ORSsO7Nced7
wSpQxmPHpLfjHeJBoaPofgS8WGNgrj01Rgfl/ffbe+6XflsApirbmHKpRIuLfaeJGsMstQimYGlN
RoQyR6PbuE0zL7zgXlXKG8kHG4pac2W0/b4yYdvo1ioV63XfetKfXKo2iq08BuRXgZzvPPl9MCEC
pf28SDKkzb3k7copi37L5SmjRqMpOAAKUPXilFNAVC9JRhpRNOjD8E1yizXGlCAJ8ctYr5P40JM5
ThRci3Qnf84VZtssdepHzk1HqavrjEB03pSu3T0J3g3ReUoxNR99c6t30Us5VNei4WX8F4sKVxhM
nLjTnLe4oi+7bdN2kR+bRbYdDXNC8KfpOIvlejMyV25Sw3XWOnDVeThq7kz3ZDwNxf5bDUDBe60q
p32IJ8FaGfwHPwomQ4swWvynKBSRCQ91cjDCapOZ40OhMFVkVQ/5aHJZaOKE0uL3m//jVvb1Ui5y
iqaOaSvpZJQamlXZXJxobSxz87UJ9kHr0getV20DAzjeSLREO9teILmatrh/HoYon0v2NRNaVbyS
39aDoegi2yDROcOLX+5uUWSaXKgpSS5AaKhgG5Rumh7xXSde1eV4B8NiX+aQp9nHavXkBmisGMFc
Ck1qNBjRJgYj0T4DQgpN697qmKtx/PvaV68sgx9PFMc7Rdcx3LEp6/5dBo6TjI3Wc+/EviLb6Upy
1JXXMGatQnLzB2zj7XDuS2ioGuoylpsp32crMK3Lj6Yo0IDuxqcideZj/RrjjOvgESNf2QC1n9Yq
YCynZ7IbkIxcnKSZKnWZJaiy5zWonTTLlGUZMQOQYXdPyIINMQuoCetynnVAwslR75jCjNK1RHiy
wnFXZercMhFYMj4Sg1l4QrHleLM8r3g664ACWk4PSa5MStq2dYCQbQCpxb4adn/Kcb5eyeVSjaIM
dCHOtjHFYTAeFWNHLuUMG5lH/ftr8VOUgnWEAb2pWZZyvqlflqDUZWXWuCE3DTEMhCUGwjsjVlk3
H4GUouD298Nd9svEfvL1cJcLaSCNjF0/2xbRJwghJlkZon3xG84g7VTqlr8f7ZysX75gXw+n/bsk
CEKDbxgcDsv7slu6Ntqr0seoAeV6R5UBLl9iKt9S578fVzyf3w6r/3vYJG78se4iPAKquYwVGN6M
5kegn34/yrn4ujiMQosHs3STmlFWL64uaDI50xo256Sij+s1QguITMNf2PF7jxZoTQOkthiUdaHy
N3NLbaZsbvCbAt3yKdXrK9vED2vpn/O5uOzQL+TEBcfe5s4mTqe9fYzcT2pUjhiGVyxLf3hFFAPG
FHbtFDvWmVrzZd1qVeB2UsMrEjKLCfMTCxoIcF2FVkp3reT4YWNRdWhMWG7iH+mYFyVhXuVllLQy
Zj7hW1f1U8mEbp3VU6csQbqXpvppAIaF1nBrWxhXqMcAnSN2mEovkbZH/tLYRb1xr+GLPJgvuRRe
CW0/3HdSdEsjgMgGRq4XaYVfypIeKH6wzXGdd7YJmpGOLpCBxHotGm9yZdmJZXWx7P453EV7UY26
NunTINjaPqBsRxvjwymPA+xU6SOFLa3sBiT9dFSc+p1s7K4c/YeH8fXol/V5XZpKHTUcXWIoLV8W
WTzxkvdMJoVdDN1iNGA49Y9hf20r+X7VuIfabJCyYVBWKxcvm1r0ReSaRrJNLQbc3XxKxgUJ47Y4
MbSdPMjVqrWxHKm9aYOykRMefr/u7xvnv4e/eLfaQa2tptWTrRc+GfXGJJwhSo9LHUZgTArax98P
931JkfPhBmyazJ065iWvwYTv0I6yypInA8H9JnWO4McR3VWDoH6tqP/p4lTYIUg2qrqIEP/ul0oY
DK2f9RwNWXj8EsF6kmgOyJjo5qTPlmwg//vLswHZ8NI1HbhnFwFWUgbHrd0QDpO742Bmv8yzp8A5
yd2jFN/9fqxvxE/MZqF8/s/BxFb2ZatKCwqVxIuSrS4vc1hBEVNiI77symPR7aR8yb7FIzTrjUZ0
qjfpuLSurd6fHqfI5NktHcxYzYtTaB0YoKoTJNta2hHlk2FDKUq73KyWuvV/WDpfj3XxME0t9uUo
4t6KpJbjDcOyiO9K9BOUXXNtnf4Q4bm5Jvw2Uhga8OcZ6i8317M0SypTbm6KmIXz6KS8nGiG0aPI
ySeOmahl4RL9/ki/Bx8dKi8JOx1/C32fi0wzgXQzqo6VbEf/jtuJ8stY3YFIGtei3HlX+Xev/fdI
FwtVzmVdi0yOpObxtAdxx3Ok2TgxYkfJhrSQhrbJS0lzSSjPXH1PfrhQXTPhkAC1Ua6aF5teUtaF
a5VsejUaaAzcjMsq2KfxBrL073f0G9AMSeKfI13sb3KRuAU8ES5UPcYRJBtMrtGW8Sa8FBywc09p
+ZEkV9bq941HZ4uDPKqd8bgzGPx19RAtYKGyq3J9fxNg9h1ffeOIZbCRi+XvV6l+x2j+Pd7Fu9G2
fkTloomNDhEmeq9ubM9UvAYYfG6kfar0uyY2JzRR96Jq6UCK4PHM/UHbelrZTOTc3fT4SAf2NNPT
G4tI//sZ/nBDACZ1an0Yo7p9SWhpy96SzNr0t17zpqtHlAWT7ghju2W0O9kM7efvh/vh9WVVfTne
xQ1RU9uUII/420Gwvxi0c17L7lNFPy5dmhojL4K6HV55DOdy9eKtsk2cgC1Dp6g1rIuj9kHsyKkl
+yK6BepOxcghfhS1v1s8oPoB9R62rtYfGVr4/XrFL748MHCVcCAXGNBlxh76VSdVgepvi3zqZvvG
nolkrSuOY7K5ujdeO9jFK1UXfVgNzcBVend18MazZMNok2oim+v/y04hgLj/f2WXW2KvFUogbinT
FWG1LM3zKEV8rPQrD++HLemfA13siHWv2VVmcAtR3fLDu9LcUaUzvHA1Kfnx9uma4M/JdMAuMY/K
BCuqk9EXMbNn+qo1XwmamvHAE5/I8ZUN8IcXjxEgaM+2gdSHfrkTmakeGpHtSjdWjR7N0aMuBVee
kluSTGt+t716fT8AYvA1BP/e/n+knWdTK1l6xz9RV3UObxVBSIC4wB1408XsQOec+9P7dzT2jmhU
aq89Va7xXq/vUZ/4hH+gT8T1q36PS5SgB3/dq9Kdi6amMq4s/c+2x25jzXvmNF8BpT7b/dK0LTXc
hawuTDQooCNV76sin0uYxVjfDgb0EBynYeWQyVrqNN6UrbSN9XJ071rjz66EF6qVa6MrVjWMe6Ox
FxzUysTdHcypBlsQoD7vrjQO4l/9CFXytmgg7Dnmspe+fOyVM9ACiA6NQICHdeVgFZGDM8zhdcHV
9Z4EDMu2kFpVv+rwd9Iry8d2vCW3eg7sF2qXPczbgIGQ1NCAfajQvHt16XXoYAVUSbph6UqrIYCP
iy0yxcPEQIKm+CMYD4WBKMejD8FSGY7un0SU16+QH6Q1aGo0FFgz0NQgq22RIJ2/WYVmZaQY7p3X
oRad+lwkH5F2z7kAJvDaKlvd3ZgtIcEuxM4sRZXIsGZeiZ8hLSVAsVFNUXjgt0yulh6gtmdohSv6
ZhtJ/4piVKMjWzxMG4hVmvFeqfelH2KHjnky1r10A71E3Rhzge3PB4RMjGxMtmwTHPaPjZOH2RB4
fu7cWZa/jCwPkgWqU7h+auqHCI4oVUv+nTtmv2aWQVxo33fs6Sm3LZPIk40xufCaIJStkC7+nTqO
MEC829IFl4e1Y8YLona7fngncxGAHdflf0A5CRSOFKMZ5s2l5D+bYY4lO5bColAMAWg/uRSbtjba
xnJO+QwnIjA8ADjoTasRj+p7ar1LzVfsKws3ees0cH60H9Raos+IKCb600qLxKR9UJTfuuyDrHu6
Plc/rmx+GiebyObvTTPZsQA2BzB5VbIXYFyIJ/12cDGEqw+D662uD3VCBnxfFjEWoAUeVw1apfgt
Z6cjBlZfh9A69ub7CJ4zXmnDZ3RsU3BQQF5SHFJKdQlJEMzH1qRF2HjohNKu9rvlzC/5uUEsAkuo
XfTFFbbJNMiAX1eaURXvC+VAhUo89CPAEboN946xASOOSmmD9MdnZmzb2ZL9hYMhqrk24AkOqKVN
C2RBlQxVOxbxXqmXHp0YLvUgeerqbaoc3H9Jb1I4w2b78YKxyoZpO3wq8CRYlt9n3nZdIN5KHYuk
iP7K39+L6tKBnrAFGs2cuwjFtpku9fmA4gedLXWpdaqiBB0uJsBwU++DxIiP5L2yxkNe5IekPI7h
azuqm+sre2k7n417asSejZuko6wEdhOLfN6T3/Nix5qKQz5bhfmZFYk5tcG/UBuxCQumczrIo0nl
J97XKjUDbZlG75Ao7YD61rsKYBQY13K2WCAuix/zCvxIiHEotm5MLpMys5uArhODBh+M1qKIYXya
c2WCi9vlbJTJQZXdVg0k7e/9SZmce6Eut09l80iJuuHeur5mytxwk5l04EpkksRprBE+1cfhWS9e
625bay+q4a8VkMNBt6tCLIj1barBLBrfuSGoIJAZysLIJ4XYX+tzl8SPhPC0wP/M9WQP91UNVNEu
Y8xKlSWhX+F/2RJCkvgAEqhTO3ciAKVzWd4pz5guMeurnZBdkBgms+GreZpHEM73ZvEqa1vR1RUN
XhVemVy/m1gPGEulGRdphgkY1l+mt7aJcuwU84/xnT/J6ZjJ1bEZG1TRK2TkRONU1uam59IRN2XT
sjWqn8B+JltxKHr4oS2rBoaC7FC8Z0OHhiHoiYjMkAPnVfeo8G5m670/cWCszPnQk/0ZFFFWUuBn
ikb0QJu930NmQOijsu/jAT3XlIKovBRNWxIrK5IPPtgdX0l3fnPszfc8+zKQZBhfCukZ/9Ta09Zj
BGZNvnGUtVQJc/ESXXJkyyP6Ngb4Q2TRIOL3WI9hoefdxKUxM5tiUX8u+j+TOVn0Jo0zOfW4TBij
rQ+hZy+V9ovFhPDcgg29fuIuHTgQjBqpLnVH3Zrs7NQbEzOvUyQNSsHC2dRUxRmVQERAGWy1vnXn
cG8/AVZizf4Z0540arzKc7LeQUbBapcNLu7gJUz5YfDGJYc+Lh7G6pgV0IuaduPZ9BsVJLatYFFr
KL3gktoiGNzhN60iKzO8tAr1luTZGj4GGJjzbZRLR9/UZJsUzKKrPk154C/EZdQK8Qm0y5PdWFUb
s9uBdgWDrwHxpJUlqy/XF+VU2P6xBzRdJVZkWPUU2J+9XW5CZVaWmKGQNNMyb+mg9NpXmn007UcW
mZtYQihKXRQWohHytjIPUPng0ZWLLPsdU4xvNZzrOYUiorC8+0E+aCNIG/M1178aiP1ZseTtrxWo
cO7eDu9jUKMZqnA93qUJRmAwzbxFx4WmE4ECEiMw6svfCbjbCDa0kRkrRU5uSvwY4Rt3sfFmdS9m
pO3A5i3pVKCsh9IlnJOSoFvrEd1Rm1xEkiYDDwUA7J6J/JSyD3tEHyyPZ57+i5v6bPom9xHcAb3Q
RtaMoMppwGUc3TjZEdByhGKFNiS4wusrdjGgNSFx03hkbxunEOFsxcKhlJ1o5Bzpdb2NfmueRk93
y4ZRCdr16iGAkK7IEDuApauoGj459b+o7qTRfGh98TbGVQs+OdsHfYXvAVcTRUTxfRbv21rf5Kjm
2uQauTMstGRcdFW+ajVzYXUQnPx7kZtL7S7mPzXIF1tPkRV+KrD7zbx58FNpHRfGi8DoiWuTrmEc
yvskk2kdk9N7KD+a777z4quklyTbJcaM1h8UAthW/qZ0f/lSt6qi9qZokNPWdDga3MX2+2jaG7J3
m6KXXEkPwL5X4xdxYAACjWZo0Bx1YJVlimQW/3bS19xHwCR4kkrMvSHDxSksUB6WlnZyWehrMYtS
v7MLwNc7uVo74y30nKrdmOUvyT9K4y1qyzliZAPA/AjtchPXJEqXSgum3sEip8LmIs+WTgh+SB6W
fp4cCr6uafAc1ne0x315QN8RdVU1w76Tj+B1iw5dA+jbfVdDCwRNvGj8eiEUYeL+ycU6IX2qBjS7
wvsxGddp8lUAcvFjep/MdJWZN/ovK0BPTC2e+gGp3ubd4f/XhPhmmgk9UzQuDfzPAjRkJevR6+2d
SD+yYqdHiCb0h8BAnjNRPqIGWrGMsxJrqMTyiiiwGD5VLtVl3h1Ed8er3RvdDTZ+ieGPKT1WJLcA
bXhfjHJYpYG6ihBETUDU5NjWxGRAZS3zXmI4Yz+26UyaeTHlIQ+2OSaWKOpPrv9R9ooxhKq0T234
YOo78iO/eozISX5K6FtbkGwr3zdmIC2aKHZM71TeHXIsoS3DU/f9WEDiGZuwlSLa71jIduGyyDGX
oQxkqV8ZYkbYUGgIh+nD6xjmN2ZyH6Tjpq52A1CCuDEXAemLatDKDv/sQrxIUnyikyefHJ0eRGXr
N3KA+dr4Iv5k0J1d0cAK05CPN2kdqAAw5wQFxS127YMmgULXQaFXIhcZFa1cSPqB2WP7z5Pn1Uvj
UILXgK7QZ54+18qoBG2dNdFe8T9k63HQAEU3uz6NP+PAPJZ+9CsxbEpYDUyyr56cvmVS5bq7HXB+
Up5LCyd12CAA9YrMA5IWLwqH+lMa/sYv0czdmwJIsNcm26H/zJB9GWKkRhuZx2sGjHKhJmdRdFF0
mbK+aPZOtkCBbBEAnTzaQ5laAIbAzymI/qxzTOaaV5lELR+hG8Khc29JKQDDlHNd5lO1drpoNik/
EHzd1M0ThO/snWBvx40RG5FoZXkYvtYNTTRlV9f+Btxm2PartDLZkkxS/GSXR4HmpZxrJk8qMU87
xuI9V+QvViAK0D+sqhsl9yAvYktHcCjxX5Cb7JknxgTM7H2NoXJX3Xgl2tKAqyrEVaX0pZHecqyL
SLt95VVzq22j1TfXH8RLUez5d04eIVmvR7lS+M5MOfKL1f5I4kYrmyBgPv8Wf9m1SZ3UOaVKhyvv
CvWF7BX1E+6Rr5hgKFcyUHI1LrtDtglURPJbNHaHCMWmWPtflJIuhYroKCk6LQLRLptcbHpd2MMQ
R6eojYgpa+VlrGC7hqqEdgRiEwM7soxirpZ2qYKFhSb1HAfgAIjK7xdbIEuWyzMa7Q33vXQ+8tIG
YYZemIPK2KkuEOeAy4F44ReCOhoCQ0uEtNLu+J+v+PnPmFZa+8CWJY3rqC2ORgtdYj0U9oJXFnKJ
4s0lET/bIiQRqM4AphLyRLCPvn+1JeV56dQMF6pfscJbDZKp9iA30xkGPE40kaTv7LnBRHZIl5dK
+sWxJl4R/2UHRRrFep2ZgIsLoYFqNbEz1YAfff9JkpMZZRuKn1TG69HMVpJxm/OO+360dx/1EC7q
0rKRA7eQbgVR7ak3GpLOr5QRnPajxXTIgG6df/AY1km7LvxyKSqwsoSJTESnkxgE+dilMzTLYfzd
5zsSNc04FGa5eBQqcYnp3yFetBGxWuYcyuHFVhEu8DWR7HbESqaNux6oysKHLhjjSF1LuzTfiiig
JnYRnPykfU2dQ6MdKS+Xlv6gBhhx2cOCG1znAok1XFNNnMyiBGphvYiUdYh+tROvpW4X1+8FSu2I
Qq3qvH6wCUzaUAG9X2xC8Map+zrImJZytTs42iwdKZgpH2kXTyAKfTzzgOCp535fgdav+3woFI6C
82IRRQ3GMVXIJOP6LrSOqhs8Voq5zCMYadjs+vKRpvMqL37ZcIPtW8Mr3mmfi1nSDCwseMjRl/Nl
zAjU6rZL70su40HdhfSnVCjuo5POnOUfUmMcY2yK6JDwOIASnL5QURZXUWxykxEWQu8P0eLADch5
4S0sUd8pypda+Yq6Dwhc9JPiuNkqCTeqhX61hvpt5ez1+J28wowJxeOj2RHwyiIsqKqdg8iSJL3Y
0idxixPgT4NCoTd+OjESr+TWYr0Sgj5qtDqldpEkhUV2l9prr4/ehgB3+bni8Cl2mN7cFN7p3xpU
wH8A2NQxTE1JQwouSmhesjUdVEzImjqIqmor3Y1Gv5ZbYl3ostnateHyA+P2qfCF6seoBX+gkZoc
B2sl2VtLf8k+Y0/Zlx1Cp+a7rh5k2MXLgAUU7yRvIoB2pkMI1wAdMctqY4wvMX8pmPQlQbOO0mEA
BDeqtmoqbZzuhf+N6xv68OC6NBJLEmBCwVJ+9SDE8m6rggOiHhQA3+TVUhWu0KrclIn1NmAWp9uQ
mn5r42NooauJ0JuXH0tzXAzy4xq6Cymxo64ouiNNJPIeA+RpUGP9iPAjuf7120m/lBQ7lDBoXWuG
Lk9rCmprV6qittHerFGkyNzHVDcf4Fy5KvIxdF9LxBIGxXlqIovua3NQTe9+EbjOqg5JBBTCy+B9
zDaetAidR5tOe4TLTuQPy1jrBZo3pjpZya9m2i78xPlwVT4mw51a0hZxk9wX0LrYxT5UHlu/9eV3
w0fhNXoVV3GVwNW0bpOh2fj6o9pDuQa7C9DoQQexe30efoJ7xBE7m4fJw2E6uRX2OuHsIFJh6S0Y
X3KIGw67vxBRFPk6EpfLPtaf2SQ05Jc8Gh31EEEIq4jTYt51VDgXkhBLcv5jpL/4eQBYZR32IQH3
5Aob/TIKEr8icKo/qHy3Pq5K8gcl5ojaidgh16fjwq7gCVWo/kGkpR0nigln8Wg+lGNqhmg/khRC
deKhqE9QDbJIL30hQrw+3AmEPTnw38YTycbZeF42oiuG1Nuewr4ReKsx5CEgcy0MrDEoQdk1duxK
9pTDXmoO3Dta1y5My1qK7SUR2vQRboiUuJqa4Dm4F38MaY1weGzRI+XegvxhLgvpr6BCTri6H8sQ
g5TEXaD4p/o3ur56Qt4L2dRmpTuLLN50WA+Mf3DKCZG4NbhmjAoHFtqAFKq4Aoijy6hY53n65hcN
Go24fbQ3DdJhVoo8rzHeXp+iUyI6nSJcCrkNkbwFazIJI4jfFEWBl7BvstcRbV8XO3sTpSAlR6Sg
eqkLD7mQ6L51jH+NjrzvdfWu1bqNbwYrZCqXQWKtUWSpTH8deObKNWvwnO1aq7plkiA0VUBSKpNV
iWLEiPSiAI4M76jc6f5bToFvMHnVo7eMakDr4WceIe6SkD207bqFnSkOQswdLZZB0v011NbBkKNt
Nc48hT9pExA6UMunOQzi0NDtSVjrtlGelhoHgQqn0yJem++aePgIyNzzsLyhmRem25olomrSB+1O
kTB/SABYfJXhn2UwB6a4dG98+z2T+Nbq0rJPvRJhWu/DR+GMfgKxm3iOcsQLzfKtHoq9ZNd7JR43
gGh5hUUuSZgZjMG9VicbHR0G20cgQzx01zfNpRakiryVTg/ZgEpjTGZr1CQ56dqE6kZ+9LjMu61v
HhJqDi667YpALsNO9oggr48rLsvpXqVxADQQhS3K5JO9GhqBJDUOIW/sPaXSS9JvRUOMgvT/b5jJ
11ldhgh0zjAk7cRAfBPB7ezldHESBfHJsgXCHZzc98sJaKuaGLET7UmLRekczDnY75BVZLcVxqeE
YwHNoXBub126hM/HnVyKnW+FLi8WUZ90aHWc1MJV+ptINHA2WaEs4zm8sqhz/Fy1f75zsmqUTN3I
95hOpHMr7QgZCY1lEWOxZ68v3NxIk4WjJt40hsuXESsxmyAbhwbGwEGehaiKOfrxTbQeufuRwgBm
9H3t1MhX9NYfI7RTVKBjSACqyW3h68eOqin0H6CxFi1bUfDLqvAuabqZisfFRUQvWmhX0y7SJnGF
Etm2brb8AM+GR5k+if6ZRnio+veG9NjCXVcsd3t9ei/vWMu0/obSoB77/asD1w7dcMyivY2joEfe
j7E8IZtBs7g8sppZjislAEWXa+r60BdX9mzkyZ6VoigJfCkmcNCOak0Rd0d8Tb24T2cC19lvnOxW
xJqGRIpT6pwkpieEjC31G8PKb9lLgLdERJ4a3nyx7icAmSeI9tq/Z3eyp9whrC0kwU7n0nA8EYg1
Rn4jdViHubDslWJNgtg5xl2RCd3A+SqHWL8fu5papSUL8QS4DN/XV3ZyvzN76geJutWKtTLuRSna
JAwUNDrct5YuUfhsXvaTtS++nPodO4prQjk9hmdhWuOMbh6GPHaAHbonCzN5ihGyEu87ioxieCkh
h4x3FnADwwy21KKpABzFnq/FTod0Ve6a+r4e74lSgj9baWEjwHV9C16oMaokzPCdAR3wz2R5eoV2
x6gxOSqJLFQrF8MvSmyCPOmuansmdFUvvXWa0IZH2USzqN9+XwvX1cZmdFyEx4L4M2pw8aU76oWv
cUHftcx+o8z91fTlfQoxPnHT9VCJEwhmZWcF7iagsdP55XoMCWl3lC6eExTtSi+7rwbzIXY+e2SS
dKyJr8/RpWNKWEBlEI1Rh8zi+4+WvRrMkkiwA0xriJSIiK0U1Nep13Z9qIvH5XwscUOeb5omU5Gb
I2Jjs2awoENKgH4h4Nii8Qbxxm2ym47WtJ+bN3YczWyHixHjP+OTZnwfX82CzjMkNq2CYDywCS+/
T5FbS0hfLeMRvepTSce103vR+6Oc3qu4/+nxrihwYNHKLbX5mQv64vTD06DXILg5JyjE2ZSkpq8W
rswNAi0HBBqdwfhE7bXnwJuXsKUqLe9/jzR5fry0t2q/ZPKj7oVbsqZZqY8vg/c1RNDILITDHftG
Aebb/0lt1JVe+uF0c7bNW4xMWtpUxPoKopvBTvSJZ7aGuKOn95im28gcCQTsD9J/2OldXiJYtm+5
Ieg7dwiJlYmyTCjGWv27rH/S9BUIKscs4NOswDHM/IILpUFVEyBopNYpOE0TXTfyLLcKQgLk8kCN
OMRdh1dSxT6VQ/xLCR8bsFEzY4rb+cdXm6pJbZ5aHuTk7xsycpE1bHxuDBC1lOIrVM1Rm9mDKIrf
62hlon9eJN0iHHYjHYrrg1/MVyCE/XvwSWgwpFIaWAVGFtyMXrzmJ8T1m/EcufmK94IyJsVRg9B2
kM1FbsJzwjGERnYnMxM+Uonwm+xjgTLfzO+6dGuf/67Jk5YNVp3kI7c2QuLjQ9o/CkxKsCuylxBb
4YDi60n9hxjN6T61vNmxm4FSippfqZk3Lsbl7FMqeWzjpkiWFGn4sxprFN1AFlofPgtcBq7/6BNV
8OdKQmQXHggWXNTvK2kXlZkj+U5wJ/q9nC2vNrch6qVGah1yZADTuv8ak3ptao+D8mvwEVVyyhhd
EtzSc/2O9n+vA1iAZm730eZU6UN5FwwDIBjRbY8NaS3w3QAA7B2mBBbKVgbg3xhWBQL365LOfB1F
MzHrBYYALA4IHWSM0Gvppnz/LsluWqnOWYwIWQ3taAIrQPSUUqZLcd9OjVuHa9o2X6iDBGDOuTac
7ujRE7g+v5efDuIsrgZL1+QpmNWVLdPPJTvcO96Hpx7YrwbepPGTaGsYFHG8ZkP+GqkfDjWHmbEv
xViYzWgK6Gtb0adOBlavtUZXckodGy/QHsSVhkamDBoc7cp107zSVyOayAi0ro98KWM4H3gSUMi+
F7ZV5IT7VtrJdMZNd1XYLzzP9AqjRl/F+QzY7+JrJEIBA8E5nqRJMKCWQztWg45AZHYP8Mt1vygN
cHjYg9e/7PJ6no00CQVCTDPUysK4pi9oJh08TLSADmTZU+1ohAHQmYHYg+UzQ2NeCeISwkTVHMGG
hRVL7Ui8Rmevbh95jo2KWyiiV9XftSQ/DRupsV+tdGsH6HCjJB9L/5e3/mzUyXIOappUgaGFAnWW
KQc5uqeW6KuiEHR9di/doHSH6DFCndC44b9/XpY2dR1Ba9mHe8BmKn4E4SpI97CpTe7z62NdQmSr
xNfo3ICasdmu3wermzBqWgNRUXBedfcFzqREDpcLGWAUoFRwkwIXJuLuFPAlPIJYbzciJQCIEhEg
KwXIwFnT7Uux+Pmvmsy1rnQJwuxKuHfTVxDHavqlqocs+6i4SvmXiHLzchnf6+6D1B6k27HCASGf
Fau6FFRA7gJUBE8U0N9kJSRZrpxyHEJBphA1SkCVyKmYyYdskpWplKbD175pZzbaxUD3bNjprR2Y
uge3rAv3iWbuoWCH+gt8bJw6lqX03NOpSuMP0fcONGysqE6Slqc41YlmFXWzhE7H9U1yMV3EOQQS
DWBs4OqT59GSOuHRxg+yvee4fTWxDeAty7XnDkOVNkDAJ4APaIVIKKjHhEArdiN6jhsakxSQCU4F
xciy8I+J/tT8aqeXJAlmsDOKeHX9p16sJlClAc/EfQ9vYvLi+Z5deU3ESx4I9A2GuOTTWraym2xB
xc2hKUc4RjA6K4VzCX1EdYhkFZsVtsv0nTGrUJLTTAr3BeZsEIxpWCJQE+1EAZsrUfF3sLmddtln
H0rwV4ODQFD95+Sfbz9hcmz8pJFDhJ6jfWm/JF28oNcjLmQ+HGQQjQ6B/bs+35eenPOPnlTNPcB2
+iDx0RRvaNKYcYEtDkKPVr1AA2xmcS89qOeDTXKgwUvlZBShpaijjob4PJF8yrQvqHwDYRjbmcL0
xacGRiP8SuRo6dZNttOI/HOiBVz6ILVTHFNqMA815c1DmH8JnAfh0nwMfaltjuot5mnEoyg+nNRX
zx64pkpSvUQ4eh/hq6R2wSbUX0Pl0aSJnmnRi23RRKtpNlCdKZzDENJpFnp1TbKi3QMhhCbE0swP
VvcZu+nGoO/Kn4tel4/PiHzU8k9RW2JbeGA9TjgIRLhyuqMwJYgGibw9ROBL0mZ5zNc6+1ht3Y3R
OS/iUVcqe9c9BM1d+O7XW2lvPqSQdpHgdhZmc7wVlDNSLwBiWJdES4nXWaVyVtTg1FTqw68oXmFl
qb0pNZKk5KWSpi2cCNuI/Kg7zXvlUOPMbwO5eZHSJymQ7lA3fdCVCgOO/P3/sH2p52I9SW+FR/D7
69eZRaGODnFpgi8ekGIagTyzek2CxM/+/401vUTjqhqMgnCQhhcleRdFWdgPQLXM4T9m51Pe0xE2
QJHT0WVzKgac+pkhxcbIVZSsffTSU09UaSIQY1Uyc0JOROdp6nQ+1uSN7MtoHAa/J1bRmu2w1nxn
bbnSgn4HCHGJRcWXS/qjdWjBJ/E2T/pnwzNflQEfnCOvWlMaayW0Vo0CC1QuV16rrfOufRZpaxDn
O4eT7fn+ItLzB0XvNtb4ACse3biy6JdJJf9OBZ4ZcLWEjzQbNrSQzuPvERUIoSaP6iPy8binpnK8
9BQ6pob1jD8h3U52dvJkwShrPQWJCwEPfae1JWnto/ZY1fe9G69bHbNu/yFvswXp2lqgqaRPyUZr
sw9uLerU4kqVAFumHnIVJI5ZBtm1t7cjRiJFjfYXgC7vXzlvnSUvWv/Tgfl+fV9dbCjzJsP3FLVs
+BffN7Efy0aqlEQpCfgybShucxsxf3wIuSab0NoSJRtCZK/1b4MCdwrXusOicaUoAxRc9MEsyryP
BZFVnRz0AvMOevUdnVeRxZr5sDD146A5i6A/5B1KvvK73Pm4hqZraN26o298Z1i1CI9xHY7NnxA/
St/cBGhr9Jl8q3qvrR3cunQu+uIrhjCQR6/XJ+Dyy3s2AZO8p4JVaMsOW5C+nl1hbUbtPMOMYKm7
CLySinDOBNYjfafDR51yVg5bv5RjQq4SWkQQfSFYf18C06fkUZc8E3ZFV6hDlKAal7Hhb/vfoDIb
ayl4V16creEWOdpzPoKwwyCHnoOA+/oftr7LrHahDyYmE0v9V1lZy8HvVl063Ef6S+0feL1bavNK
gCAPbttUM+lZsgDqCdTHW0hHHE7RUnABcRryWbuZWb4YDKNPZZjQi3UwCt+/UYXBr4w6lwrlX5Ar
JF6CQfQ3ca1G69g8AZxmBhXxw4/b5WzQyaWJSm+QJwWRZ229YGnh99u4W2Zf4YMXbh3pD3AgcKQU
3mGxyBuU3K+Pf7HKRrdRc07lE6Stvn9048r1mLeM3/Fs4vnSHHPgUKFlbV11aznPwAY2To1LsPaq
1HsP5hild7Q7iEloJVNhk7032Wpm1uKHUzFtEd4ruoL8NMLNKSM5CdOmiMQFD8yGt4RwT0AWLBBv
FIUtBwxXsJH1YGuYu9jxXhvAIp6e35DgpdwNNh3uLMLHu5KWlduiuu1sEheO9vhKWabH9gfhGJqa
MUW4BOhnGy4NLb5t6gQx12UXFi+U54iha01eaw4SH4CxdRBTbAEIFUEWsXcJ/gu8y0hLQumT0EPA
73w8wrYEFwHmIprWLtKv2l4pEUY+2OfxOixSqj+Zky+hISfU7i1wj4b6pUvGOvLeu7C/k0LsGCB7
9sEJejpq3syCX869zmZ28pwF7oi/Rd+w4aQDRkpLXd/ZBE7BeB/hXMZV2BfubS4jQ3s0rR4D07XG
a1AO0XPNURYkm+s78PLlhjc2bAKRfzmTmL6m8eMWg/DDATH1t4BAv5PI9DQBx3DqEU9KoTzoUa1M
nb/wqZj5AeKITY8g0S+1FsrrhKSTEFgPyEYxRDvVPRycq9sdxMBI/fI3rrU25C11tBpzFyLJ6wNf
KoOcjzu5b1zdT8bCK7lT01cCBTDnhnXU/Xsl/xzmBOwu1RvOx5pcM5mHeWQMlEwc8zR+iuFLqe3W
0WcSmIuLaQDFI5+gkwUI8Pt1knhubXUSRoBUW3gx6Rpxkwq7AQFPhK5CCQsOY4qcTCeDa8Ymxnm+
PqsXMxqRVPAP8S6Ox99/QpEhAy4bWbj33F9YeuYd7tYoMC8U9YXelS5Hu8BMnsPwr+vjXkoUz4ad
7qLYMgKgL+wikCJ+sIYwArSdakU2JyZ3iTkgrFv+5wOnmAkY9C3MgZa7MdyR00ARwdxjVHZVIt1J
6gulpRER/XjtUMgaLWCyqQKPvFlG3b3kODgn4VHbVutCe7k+AxdbeEC+NQU4lcU/k/S1cCUlG7s0
3OPtJyrxtOGSaEC4J76R23ojcEgQGtDY4zS7pbkgZ/dllNoBDxu3llOCC7h3gmYpxwfLnFNBPxGd
fxxz4hcQidBMIJZ+3xeW75komeeU3Mgyhy47hpKLqbOywzVqpTTeA5wnQHH5qo/MR4lOr+3eZkq0
8rwXI6WDQIjibCkf0nuVomxthzh/quAx6yXWpQs/tH/Vur7W6du6Ogzi3r+VMZOsym3hzAlDXmx7
iFjsv79lutk4gZmrGRwzDtho6EsdbKXtvmL39ht+QETEv8V6ESHm4jlTOiCGc6X/i3cXIrVUy1Q0
y4xJVdUrCMOrwj/VLxX3AFkGxLUEZBrg4P+i/XopNDMw8UZ0CKY/YiHf147GUlPrHYcLJjgXClVC
TnOPc13+yvIMtEBtfSbvu3yPnI052c1+kWUtDqM8lMWxlXqeemT6ja1lDivSsQqqTlGS5848hxc7
dci+2GhOC5LdVPCpN5La9xU+tcq+IJdWbfYI8AwWWlK9mnoCAyJbyBvJtBfjuGnNdSy9hVQ9SF5K
8j2hLYtFoJVvbfxvO+tTG+yVg06BWcpYqtIz3VFxTmWMwYZPrGzj8RE3J+GjMgvYv7hFzj5kMn+1
0/UVtH4+JFlXxrDiK1zcHQm7OjUFRvJ6/fa5fC0CbgEKLsq4UyWInI06tCCE9wC0b0ss5SjXQW2g
V05OIkitVfzkkww3hWBWjcVfI/RNMD/2wetP+PiZ3yOeuh/3zT+/51QDO6txDTmOMv3I70lLlao6
iVrjbxIneQhOaae/EXTroLKh82TItx+FCIoO6xmjmOu/5OJCICFLrcSmUzpVTOpMJTCshh8iaJfa
l8FuAQxLufooRd0fs92dixGmYbEENOlgkk1hLIbc+/SoGE8jO81z47aoGbH7kLAW1VYGYnYp//E2
HNdGdBujQ8pfdRsR9A7xy3zmejG6E0JdeDkh8TIltXkq0MFSFTfVgKv8l+W/CAka0OsLK3oLhT6q
8q5gF0lsn9fSQig8xOov2/ZQptB3VZv8ModHQXDxKDGAshdkRIdGfxl+uPpvPMfx437yA3OV2mh6
mPATQ5hPtXkT+FQNws/QOVUshdZQ3RbbkEXXY7xicZKV9JlQ9gQS/bHn4KeBvId/oeiTM5d0thPK
fUAQEvre4pcbhOvW+WwUGOBVdzd0T/iMLKOUt02kuCjxqAXkld8FTFyD9s+o1jdO+5cCntZ8D0p9
m1USnXwH43kNtkG2GHpMAoNo1WtPBlor0VpwSnLSJ7ZWO4Q3fU2VicaalD36vPYKrphOJh8aSX4a
s7+CkSzIPFYKzhyRumj1D3QVILcaqxbTSdNMb0s/38TQubT8rzpELY3ab/OiyDdRhgOoau00zLQ6
bvuyB/5RlTPTd3q1rk3fpNAkWeGAUS57pZF3+Dmg7JzRxH5gA2GIg2Zw8FvSQFzRaonKJwtcCrpO
MugkMLlxoy5qfEitN07iUhvx8XAKVvoukLW1bQBaK9cRNuJ+oiwq/lJ684OE5oG1dL17a3irRE5b
7yvPv5PDZhGZ3SagH0kWptfDMl8oADLgHhdNvzI8FSbmPf5xyxrPpx7Nt45U15gv+4iQ6Md8ALsD
UA5D1ZGnWYPVGVYvTjLzEbobpaMPLYJM/QBs1RvMjSjGXL+sLj+7Z2NOIgtTS6Veo8El4mgSU4k2
HCJQQfLBvU0VRoQyom53fdSL9S20/P79pZO8hXPg9q4X03EXESnTKuXZKhy6G6d/Sqp3Wz/aevzg
gqcYBIvKwaoK+aqEqLqqq3VsdfjiAkWiUYFLHfKLwZ3jHQqahxoW7vExbx/kYp3xIZBT+UtUwnOr
/OQRHCV9jf6ObxqLBOK8KBYMKA0AAluo8l+25s586cU0BaV9YN6qCZ5vEknJjdpTMOSGINuukIBP
isUQ3MVg7oAZXp/Ui61K8ul/jzW5jVyv7Uo0vQCmlEdgdctkS92DEIoLomh3krTAoWmp4RR7fdxL
n2iiUAD5TBQspw+vWycA5XozEGkIGLGh33n1ujSfm7kuBAISFw6IcKzioYNBgiom//ezN75WR0zq
UILcG6G8gO1zrCF7DW9YliN7/yX3ggptIcagluvKdxC5+KpoV9IfybFdprK+5hEWxXnBePZodItm
buJVt8KNEwcZgGI7KaLA7Y83ni+9NpDFImQ94SKiGRPf6oVNlI9GUWlQn2zim9KO7gYVqEC8HSSD
4leq4Dnuo/br/6ugbNUhTaFaxqLC97zCt9qoyHHybdfZOL3ibwfrtkmwd6dh08LgjsEgiCjFQVfG
w/dU7lBmUDY8qY+ZhNpVghw8kPJc+ysGo49FOd4Gno1dEfbdanqM1TcfzrVguo2ufmP9F2fntdw4
sq3pJ0IEvLkF6EXKVcmUbhCqbgneezz9fMme2Vti8ZBn+qq7nBJIpFnmN/ONCZeHX1idp8a37Yhw
boi4EHqlYKNk8+eI6LiCPIcA782YEk7V09SVS2QLsVyh3mwdBBynkFZGj8LPgJR3Oy6V6N4xnwJ9
J5rB7YC9O/ZLn6aVf1TwUCk4iP6fyD9DFLBs/Bolv0cdx99aBuV/7FNcKXi35lfnvg2WrXMIUNOo
cneE/C/gB0Dm2Is+RHSBy4iWIwSyDMpt101eO9pLNHyO4kJHUDmOWWnyEVCRT8Co1rIgfcGaQubi
I0dmvEStqE35t4QTBh6CMSXI6OfwS7BUMx/BEVq8wumlPfYtEbSE4O52M9o4FCAD63kMED0qlpQx
oD2LvhB/H8is204PTvSsKc9qsHfCzVwhrMExFXbvqfyXnnYesOxC/8SkVnXg3mMJz4NKQh+Hf2yo
BzPBZqs5cAksYQnl9PMd2pbiJESUDjyXlWvUP62VCI705haepZBgmgkMYIdVBa0XIS6mPtXmCCP1
QYfaQDl0BjjCGabJb2INUcTj+I54ERGGgh7I0JBCTTPUMOK+C0BHim4Tx+NcVh5+Gajs3M+Ixvbm
vYaBtGZKy9zsXs2aQaVhLzCHpv6kkN7ISrcqtRiLO1CirDctOph4GhOuWQgDJJNzk/qfzfDZCFNb
XK4N3k+ne9SrL/C3XbXeiQkb8szN0MezJIBAe1urvOPkQMgE3NvRFve5jhvtvgTmDt4NHSxPA7N0
BJsWCbKZwMPM58L+O6xHXuVj1j9StIDoXlTTU8s2TXac66ZSfZRpv8q624I6e2VegVadPfu+HEgn
NcV5kvQJrQnOvu6drO+f5Ies8GpB8WzjABE8lc2HXAjwy+9HHx8s0buMkYRgSV6w0g+pUGE2alfz
f6naOqACpq1pORK2EE7S36FKzm+ygGd1h2eK0G+5fPKfDR5g8VkEwKYOgu7kdsvLMIbdrEZ7w9xg
fV3QrbTQQnjzywL9I5q2W+dawn625Pl1zJNbLpOKMM8rxqyUNcXFLtM9MMJurVL/rw/atC9EFBlu
WyQBjWBjgIu8htz7H94b20EA6lg7nwptWiolzyHSxJVHpu94AcrUk/ocBcY65L6Afnh0KYmUK1ft
udSSBo2BggkcGywuvi8CVffHBstW2naICfoHrhLF2LHT8RmQ+ivhxPkVB2hOUQRyRFZPCnhQTWBf
G30kmOXIlHgzXVo94/Std6L3Y+Xmum8/A+NHmyOcSazK8qOP7g+DtxHNnKxB1GT06uFKpejY/DwN
k2lcoAGhmfQOTyUWuyB0nHiGOedzrAq0DK0VtWJwroqgqrfCtguAlBR+gsoleOaWDOn6TzjYhvQ5
s7x5InwQ1bO6oGMkbfBshlB50zrqUm8bFzfURY7aWTiFm8sb5tz3A/GJrQ3cArwqTjZxHTsBPXdY
t2jDukM9rAzJXgglXi4oO0sXlEcuD3iML/+YKzDKGNoArfzDRAyjnDJEVinZj+bvZuIM9Q+A5wmQ
gNM94UWuavliiD8y695OUdHOt1rquEFHclT24PtFqfilkV9b/KGm/L1K6NwhKRMRvEyQhYU4hak6
7qggpiqRQYLT6bLpdpAHr88swBKQJYizcI5DeswVVlriGhVKgAAj6gLBQ4+KrRGWC+DatNTxawJM
RKE6L8dVYDTbYKLUSRNMqBlcnhqwe2eiSeifwv0L8R0U37/vJhmFed3uUbgQ+g156CzK6DFDJHjU
jA1RpVB5UIJnnwfWGnL3OfKymJqkdBMislITjKXSLks+RDBpopER4eRi6j/UHPVEJOMI3m5Q1N/G
SMJw2wrY0gyGxcwf4dK6TZws/dBybfs5m6BZJdXKSn6ycEVcA++E0g2AejrzNDYA2svSJ4GKuKod
6WmoV1LSA0++bxR1r5uIUAQo2BYrId8j4kZJwRSRvUF7aKETjcWkzkRGOeJSFgFBMYl2KcVIol+7
PPjU5Mp9aGO3q8YQKiZPR4wXTSyVuc8RwAaQLQ3z05i8ix/Gr9DGEcw9OfqtE3kWyVonjRJEe5Gm
stMIPKhLAy3gowphYRHM0TihFFkr732QLVDt47OPaSaECRMew69zvgCrInrXyr0cjqswyRZDCkkP
oIeQlxGVj5AYbghtz8CXgLIdghMmVYOUP0np7qpStW9IeyDTgoTih6Ya0iE7thy2tG8cAkJzUdS9
fNykhFAL4lYWtLxeeQPFJMMJjOmJiMyQSNCmP5w+oAwgyh4mSFNONnankDKI/c96jBdCdhCxZbcf
t9aw1FPDi7ONRmBGZVdoqiI20WDyKpR14GX3WGbbj2UuHfvSYr9HWvWI4FrMOyVE81VC6acpXCHm
EkE2urzYz8Up2EnqZNxUJNFS/L7Ui6x39JlKkvBh8pvnYRS3Rqu80Rm6PNC5aiS0fpRoQTiCgjvC
u76kaCltubjrJIGdIYkpSEMCrGyXaGLC2yKkFwuH9QOO9R/GsY8QofUGjEu0py4/y5lyigbIGAw6
XryIYJycttRKu9ERpy1gPBBrNbUcgN5iZYa7En7q/6JxIi7gk+OWISl/IsYinLVOEtQ6t/IuFYBZ
UxHF8CTDI4LNHAj7d5Z/O1LICD6k4Mq9cubzUm7HM5QwTuN2Ofm8STSDXq4Y1omBmHX3vf9jsA5F
L/SarrWizo0l+mCGiTQi1YaTV0w6za6MmhvFIJlkc6g+bMAAwppyELvv//8Tfh3sJOBJ1S7RLRRq
j5RdNKZLpF1/UeaBJB+3gOSuWRaeq6EIDZX/vN3JmrEbxx9yA7i3kMSjfAJVHTVtIX5SIGHLocXu
Z6FeZQufa6fQf0LCR3xEpFxO3nTQM+jCGvuGlSPMwgzjbQT4bmr+DtH+VQHwBaJ0HisAI/KlPXxY
/mcx4Wve7EucbiP96ar45Lm257dnOpmMTjdAoaU8k2inhJr8k0DLAhNUZ/atQ/gU9/bCxr8AOBk6
s+KKFtk4Kdj1A+x/mB9dA7Ziwxg4RTrQBlBS/N1pSSKzw2Xm4OBsCNf37BOKqmHkOPPk1SaL5MV8
S30Nmay2c+35SVxIQufWmtR/gR9nfiwsHOCICqr391PVLGSzKzub+ZERGKq9bSJ9+EJMHy8O2v/X
5OrOpT7EcBBroN4RlZ/mgDDaFT+U4SlR0aIoUHDFQ3yl74a6v5AAhS7cpPIyJCLICd3m4ros2Pnv
YCiGrgsKIP/5/s5qUlVaPVlHhHMrL4ybKTC3Fm7b1DwaO4MI92DAnDadJ6LogNBIjaX9FBBUskj7
+44Y/fIRcSamhqerO6jYgGkCx/b9gUbfahpj5IGAihHnoLEDnwa9dWChUIoujyXO0dPj/etYJ8Xy
oSiLSoI3I5rFdIB5ZWEQ8m+kMb+90skcB63WBJlixshmC48ZXknQKtHLKHA/h8x6+aXOke++DXcS
B9djkmi+Lch3dHBB7gCL4p4UKRMXNfGbAOexuhx6WbJxLTI5p4T+bfSTuytQrCR2fKCuoFGAG5CT
cOBW9LjseP4xBPrCEeJ7WFMiDBdGukgUxJbWEUm6PA9nLzY0pGjnUV+2Tmly7Wg4fh0DzTScJ/SQ
UCRoi08Bk42vZNZnVxEpPMe84GNoJ0e9ofpNKaUMBFC38HPEz9sbyreI3F9+oXNmF3QmwQaZBAcQ
gU/WEYQmRDkcIBUGV4amN9uoRHOPl8puRYbS+o439dUG/UQ0/TXyFqXol0657kpnJRwCcCFOg/3c
tF6W1zd9Ewk62Ix0h/g8Io4XH6LThTNV4wlAUcYhOEIkG+xyS/xLZ2kTc4GF0V+9c41Edv6q/vJ2
J8sWtfk2aQSyEnYqK3cqPBT76XUg8yUY4SwaSqQ6qdflWT27TL4Me7JeMbiRzLJkWCB3op2AgjIQ
O2prgCr/zdHmQEtF1kwUO06+X97RDkQV4wg7Yl+kYPoYkdGaKPCuhsvnz4Evw51MqFJb8xjnILbK
EOu72l7hwkAp/MGBWq6t9YyUaeYbo77X2H8b2ePlef3TFBfrAfbEf972ZGKxsPCtVAHOhtQ1fNhx
2pNydZ9WdeOvkIDSG6/+UJBQVIcr03x0Dzs91ulgAcoWchiQs75fIXlRhK0RgPCzoJxIjUPrAmph
+zPMgrU4kgZYb6h/jDtRce0AiDvhcmha14rorJc1RdjYLXx5JaPUP7Q3ziivSDnIl+VKRxLwMypo
RqJuQvJlER7keNqhHDiRMLec65aEnir1NfxZl8Cvsy6F5efQa9C9kTCPRnWTFOu4y9xCxTykPwgj
3TR4C5vRDa2dqAD7WetqU7CougEgdiA+V5NxHwefOQ5oOpkqERMNDa6QeUYaEKnbOF/2428/eHfq
D1jkIsK1tQ+teRIFGvGUCXwHgaEmy7bmX6Z/B9wH9dgdeGtuhwTIt2aVgLtF+wkLhHDXUI60poLK
0YyqnonUcA4i4akOcfq+euuf24VfP9nJTZzrSe/HaA7tkdllI8K1gpAkgPNXKXuq+FF/rA40fFDY
xVEYn4zvq8MJas3uZtZlqXBmSgfNAS8QRlgG3av6rf9LFMHEnqzXToZ6SiOMja36bbgBtUl1DIYc
5j+AMuRdpUNMu7+ybcTi/OPxYJuB5LYctIBPtk2XW7Q//fgIpxZqExzBVP3xY19Sj+37J4g3QbUc
uuc6sq9EDmc/wpehxZ9/yfXjrg6wvAA7gNMXVcW8fybypaSAuuvllzwX45EWASoS5mXwkr4PNMhz
r7SzFIkIhWKCgjasUG0iC4ier1f3z33wr6OJp/nyWuFYmIneMlrSvWPU4gK4FOwvR7sb/RshISIE
rjEip0CksYeZ2stvezYkQtaC9xVi5ajPfn+AssudvJpYcVX5TC/fSBGQrbzKXA0ypCi3ftGyddRs
i22mVMfdx9q7Gj2cPY+/PsXJNBRxLWddK4Ddlaiws66gP1MW9Js3hNQo4DQDaoBP5GTXO0tnP/iX
GTjpPUwOpOtaYWxgE+acLjj15swRyrqiRncVWXBlxv+QgqrTpDExIwJ50yN3kz0YtAE4U8SB3nRv
VrETmDkSGqusNqKCBcpc0uNlQPVcQLyufH9xr59uaYRNWADoqVGOOC2xyFlpoaEd7+tmh4NTV9TI
WB8XPjGaKBCLakAqcw+xCdIHGUs34Qtx5SnOHSy0mpCSO/KCTuXSDIRxrWz2I6GKIWxXog8HbIRy
1KgQTWgDbrbaiHPv+hY8OwOmqN0RipuYjX3fAXMyllFc/zM2BedgKr1JCmHB+0KjF/Qme18IuIpi
g5AfQq+0uuZerJ4r5uGSgPwTUEbCr5PPIMt0jPrUobvZ7rDTC5E+x8YLywgHvbZb7LftEjIjqPtJ
/SiAWJSA/SkSidQb/R66r6KuOweqh0yoe/nj2Gc/DgZ6uPypsBGPz/7ljNJmoK4d4ud7MJg3Qk4c
/R+ZSrfAJo+1vjfBvhl6dG/kuHftSOJQmDTidyFlbpCU0yNnYfmQfcTlSW1ezLCPpn0Xxkc3ERox
mPusdWe8kSM67TYuyvdcKGn9QUMPsX8+AHBnQiNhppRDfSC2EOcy5d+VWKLU2yEUSvWLNVHSotyt
5GtMYX74v30LaMk8LeIBDsXULrPBfGDYVTOjmgxOx4IGJf4f1akCAAcph9p/Zj0w6ybxKl8HHIK2
IDsTeXA+guhtQD4n4KpEN6oNNil8s5S0XAjuKld2xbkrz4bOQPUFUyBW5/eFmY2ZjGYIxEkVwkcn
eNckHaIUST/r8ic+W0n/OtTJxR46oZH4NUMJQDcYjc4DnhEG90SRSOdyFvvZe14uxVmAK7FAW6Sh
MIcWinmXH+VcId02sEAiYmE/nL50q07SGI5RJE7joL63/Wph0OwPi1ukqsBeXFVfE692egB+HfDk
1bXCtqQZ2ah94MiuYHLTIxW8FQNFtMuvdvZ7fnm1k6u2TVoE8HNGCgFP+36GeMCrCUicjlB2bayj
pOufr4WjFD4+gAeOGe2XTesUTqHUOdAFxBVTqqV1+1BmDyPfS0YX3hKKjyDZsrjAJL5c0ukL9XFv
yb7I+gxlQmzvwL3olRh6+EYIBwMmCkJQGo5TSayv6hHKdbRLaC4lICMhnEGeACaWEak/C8t1YdqR
CIzZv7HvQcf2v292cl73Tl2OzTDzZvJa7pJlG6obAKQaup7BQq1/XP5o6rnTD8leOi2kawiOnnw1
x5CMpnOAJhBXC9TPkfw2AlQe9a2A/4ucSJCJ8QzAFgp/G+VhJE9XSetEFEzp3CHDGQ9WHB37caK8
deURxUHwx7f+8ogn0RMt5bCO1CkSzSdhiMcdIoDbMR0hNFt6tVxWOqYIxfCgxQCwnXY/TbZHXIHr
jPAAFhoAajEvBGOBxiNnHbGWqDbagAOhlVx+3LPB3tcZPQ24rEKLU2eMKDmOrDOin/pA87s21slH
zvVVWFusWQS0r8gNlAk/r4wv7tIL03UKIrU405uhYHzRcFbZDTTMEIciZ8WIp6yfZK4WdGEvj3r2
XENcEmSu0MY6lWCWDHMGvj+QVtTLNJhdNM4qqYVNsBPQYXJdrpDLI54NNBF2poUhk8f8gQeO8eQb
NKdmo1BRCHJr2Rabvre2R+q7Z3bWLuaoGw/9+DOHC6elXm3kKB3e5RgAXXmWc0HW12c5OWWr0J+R
feP1ie5FCBGqlA/yQv85hf1GgEBLjeu9+13G5R6VpYeht97CWaUDxUl1+VnOxftQ4kUfBYMm87SB
GcSTjGOuH+7xkQFGIcuDq0vYD5NwDzss3i+Pdua7k8szFLoDMNxO1RV0yY/z2eIcBu9LRvmPSTU5
DSEbJPurTcUjpfpkcYvagSJkRKlw2SdBw6D6Mg6snI6p7vkY6Yj2GBu6r+pdnOAjNPReE8uHHGQf
p1lChkPVH5lL2U8+ReuNgrSwY7JRYKIqXbbvpT0s0Ea3y08dUgTFQL5gRvFDqELkmKiVOEeBdgDk
iu9kszbzajlXqEbZ6zbBf+HBmm4CI16Wcikyqz5DamdaDMp6Us1t1mGq272WP2kyCYVVXYH/4WzK
vr6blE2d/QTCbijzEkvKZ1/928q2tp3jO4lORf/I4aVjhkk8QuUuATYxzBOAzI8eaFUhGO6ouQ4B
zAy6VIXwWA5uSxyUMiAy5LPDazy85+/FqLwEpbzMup2vfwgzxJior0eDTxR0tfXlxXAuzNeBKhiE
c/D05dO6f+/rqRXJXCaJss2nbgfVUaiKqnN+mFHtdKwfcsIHwstmNpjD4L3BABDLZQyHZm+CfiAi
YDH7yfRbV98r59flBzxXlxUNaeQ2LTB/5h+t4XxspNEviVHiRxHqlqOJvMInOHNqcVo0LuCkCCNf
/zO7Lll3zgcIyR9anARCMpz2k6udRlQQyzknc4vFVJlJy3bSl/Z8EN7JhKKmNbizMe0HrVgmeSN4
jbFTrJUY50EZsan0rujwhgJf36xVdJBSlhclojRTBQ/DJIkVYTt8S8KdTusWQTd7fhrj9/sQprEX
lZ/VgMps7h9Es8GiFkGkbWTvAG5tStQFiG0FcLHN0JNdb1+zEPYz0XLkA36ebhQJ2FkqBKEonsvW
k9CaAvkm1jvaG0cP1Pwh8lF3C+/9Ebpk71kgdloBnaBZMuUAuZR0mwXvfWai3roGfIrgcbKQpV0Q
ZR5Ye7iW6j1VKdIrcoEuJfygf19sMQJbp5G+lvixwigmvDX7bKvyE/1GQEYfssDY96qxY88LYFXZ
Oos+i715/DALvUOZ63FK+pVGEFAVzpJHGFqbSc0XpHMaanRohZkTp7P91xF47W+JuCacTbDrEv8n
aU8NUzsV461fOji5lCvTqDA2DFfCu8EAyilhclDVXPbFi+gfC6Dk/KQEwT41i7VpvzlJ7ErAtzsd
QBhwOEhai1BzHqPgaZZRLTfMZRCWVzbkOVqYLjDFaOXLKpICJ/0xpVCbDrdaruXS/GEXya71D2q2
RCAGNRsYwHhsUFsXADene+kHbHnXVQVwP9wM+XukjgvBexVIQmsBBs2gG86E+fqI+s0M6WsC49gD
bIu3DjG4SJ+chkZuxh6nIeYAAIzK3ksnavW/+kqDHSEqjcesHq/AZMbZ7V6x7oVFAgJ5y6O68FBv
WJBCnUTHCOzy/j9zN+qgiSiC0HPnoDopQ0SJ0ujz1ILDpSmSvIvEr/eQi0Ol0SyuxAQicP7jpsLY
TaC5xWlzMvWBavdybDXHqDXMH6r4NwqoVHiuB8hHpZvToRRAmTbq+GQOp1qYOkHmP6ea6H0c0TYs
ymBHy4ObWKOXIFgMKbVXwmaARt3C6G4jqVlwA2Zzgx9RfzRuNGjwCbEoHFlbLB2RMIkQq2O/0Qks
dXkRlL/CIISFnHk1NkCidUE1wlbvZZziF1kT3IRUaJJAW1gaH5TFQlkjNm+lci/QC0FvrmHAi8K6
uInpLvj528Q9QKDQyPlRwAsEHxG6iU5zac1b0SPy68+p+d3gYK0F73iXcJnF7d9Ezb4c/cCeJYGd
VrLthfdBBHEish4ur5lzzVEklf4zu6eLppAl1R7mJNr7yoNSlBuMyyS8PUoWraI+/LDTwW21bCXI
nVdGPpP4fBv5ZAklXZj7mZyTu3fYg9U45taQQ0z6SY0rQhs2JuWsvVQ/oUxhVNm2nmgycbb/L1yO
zmQV357l5O4Kp1maMAM6Fi5wd12UubVqhgPyXWZgrYzyUxB+uD0vT8G5TfR17jU22Zc0Pxgm25FR
U9/rQySkhxAKGCNOfWP7rxgYAIJw6BMWxeQUJ6FlGSQq4SXfmRsUthTXkMDhIqJFE4oBuY0JNC+/
3jliwLcxT/KGOpjqKtFSamAqthDyKifqEBBncBsiFu1QDmONcZNYAw7rXI9UZwU6wBYRanQrmEIC
QR2hVsYvLz+cGPuPUwUMHZ5wMPBBun6f+yxrQskMOcAoVZVStqD4KeXYqV8DCv4Pk/DfgU4S5tbo
8snqOZUpCA+DRnPwOZfeBJweavDWGisEfctwY9XRZhhZ9fXkqtX4PpfYy9FBF7Bi1GznQAPbs7vK
kTiKDPzP8/CHKIDcaGNu2eSZrSjBNq+xHD92ZXMYwFzTZM7jmyrZZn16OzX2ygeEgve8yw3LN6R5
TAZs5PI+CLU9+PMpa+9ESZeWsaBJ6D3gA2JBrXtC+95VWNr95zhk20qWVsNQAdVudnZfb2rTPEBG
otryL76xJgxcqKEhynJywii1X1pgIqn+qBip31Mca7UHBcHuy8Ocu3dJDv8zzMnhUTpFrlQz25j+
hygoEdwxL7TDafHSUb082DHD/eODQaMyCXhIE0/xjZUVs1NqcWhw1Ujq322qP7OhQ2fchYbqjk12
rwGhmw0HnWQfZbN5acX9qqO929vWHR6vAkeg1tNmTrn/6p2vTZ5EaJcabjmg7IfNZnHbj39NhL1m
6XbSx5gonhqVXmZ0hOSam7Xg9hoQBGm6GDR91USU8WmuVJ2D34C6KOV8VSf+snIoUHJRRlTbaP4V
Ue+qsJlbJViWzSrV/d1g5qvBnt2rydo55hVfnWjIhCRPj+zkowyJRCdYpl5byZNYyBAjVMCdXPZD
u6b7HKZwkOor9YIjpvmPj6NzzKqADA2INN9PlaEKBt1uuUd6BmFWBFlEyMZZ8+ChtrUo6VaAP1W6
J9FHAZoZ4IwBi0AU8tpY/0GeliGmO47TstM24OnUJoQJcjjiI1X1RjXqrSh2oNrm9rmx6strCn9n
FzPimTJHAVCGU5EQNLRrv5KYNxYKDqZoZSWRLPgaUrC7eggfbWr+nK//jnayQ4eJM3cUowkpksxH
ZvxoVGtlodA7h8NcDRujDrfp9BvkBBEnZYi1JcHQdPJnHVEWcDGuaP6kdebJpbQTrAiBLgfjfL32
KJ7m0tOerKlZM4K6Fd2GuqMw60rpCiPu/gXxUyJRno81df3iPhsmGTA6DYHbQNPp+5LC00RxcmAk
+2PlYHh3upvQz9wULRDIuirUIFazXLxNmbEIakzR1xmMZrq9l8+ds+sCNLFuiU4ruv3fH0OCoVEN
JYW3ovvtGygkCsCneaON26v91PN798tYJ1dmDc18bGdemaq91O8qqrrxM6EKFV7aFmLbXgWOnA3F
/jvk8ZG+hGJlNgeVbzFkrn8ifE+1HXKuFD6w6i/P47lunY4Ez/+byNPeTuHktCrSOBLqgiKLx/UT
zVhFbV05+BDMI+FYSxuLNikqNZC0xfYn6qVqc/lJrr3yycLCDlYn/uGVYbMRfMpMK9cWyaIIwS4P
da5roGNnYDu4rgLPOc0y+pnycVXo4V4C1Ybog3KvIlF/lz3A6g581zSWDVIqcMOsx8sjn1u2OKrB
3jO4BejFfl+20NqLTk7bcJ9UM3HVtCjAs+KRjb5NjvPN5cGQpD1zQlAjpPgmY7Zun27WISu7JG1h
EumxHQGLzT3bQZohGQqvA9eX8XnpluPi8QBOYJreegHU0e1NrH42ACbaV7MLtjlu4UXy0ljaVigi
91LpKbN9ow7jyh/MVUrTA8zNBlSNkJDgg5E4tlG3hcmAWADlnGcJpZoA9XYKHlhl3JlDJbs4dmFa
1snLpPwMAKR3YbKtoQNisKoq6w77hGpedk5xUApSHf2WrExJeAL9s5xtD075ET1gTIZbD+OiiqcN
ftNgER9ErEOkLoFmKDRrxQ1LeciAz28yyYb5oSTl0kqtVd/BbpuwsHR8j9RXL6AeUjGC6WQCBRAc
Q4mrzzFHyoSmy4xM2Siy0j5EXCNHu0fpX8T7EqVn6G1klbxKBc4EpDmcC09IpbQHNUCSAGZjYgJP
QLdA+Gjz21oHp7eH6K1EGRo9gEQD7o0cYBTdEkHanPzWi1GQE2CZGHYlJLjfQiJebMii5g7+aTk3
M2+SlAdR922kNdVBgAtCby6WqrV4y0npPruUiAoMAieyqB8QFQvpVvuBWlufKctk+JUlkDeVn2O9
8bvPUHmWM33zT0kw0MeN8EeC9ePKHTLiw4N4FtHyUSL5kDjaog/6uwgTlDJRlk6VLcoWmZi13cpg
a15i6YV2NJgLAc3M9AMyDsn8W1FtD7VYvQN1wk0pvK65pSDVxRT2hK8JFpsjekExOM6syJ7RU8DU
NPFieqLCRk1cMab/hj/1o21tFAVv7fYtVH90BYVS2NyNormyfYt4hW4tfVg+AoNLkVC4OAMjcUs9
eh6yYdX0+apIsnt/qojBEOughc0C9iIiRHRV1gF/lwez4ApBi1wAFxC4yBEZDxqaUtE856PiCZkW
AekIkZ4wZn0XqOXRAbFqHyj35rnv/gL7JZq2gfNrUpZKCPOo+xTk7yru74QmAlGMaFfU4eQKsEgU
1O9RoN1FI+JzTDodkpDljGPA2D/IKZpa6aqlq2DcSvPGznrXkYdljtFGd4tghmwcGoRDMmQpYSdO
iXH0IDT9rYZ0SGdGG0FZNmF/CiS28BTnsE2zbgNaWk2l3+iiLGl0bSzj37hP6V+PopOTL7cwZxxD
jiKG4rCRRKNSxE9wRJBPi97baVgImaisu3KvnGtdCucKapEAE41/Dskvd+mQNFNkBQ72U4Vx6z/E
Pir2u7B+CdSV4NLbvqAoJ+iF4I2y4PTQRrLNB8OQtpeP43Nn/9fnECWAL88RqOiG1y2EH2RoKNdT
8pAk5Z6FL3GqkrCvLg93jvGk64A1APxgFIwG6Ml4RlGYYwobh5IC3UKArib9+OBTYKMcjjYDLB4F
wQnOAe5NcEujzNlp6W/Oe2/QnTXNiitPJEY8DVi5bBHs5nP86cLmJHo9ycV0lOcElknaXqEsnYxr
ETrPTeqawZqSAiiBFJ+ly4MbR9evL6OT/mD0inQ0vmCAjtEp+z4fYSWBGq1b4yEdb6aUDPymCV4l
H97FLz1+0aclygxFcSOR/emuXq+C2auVRW8+1QrWaCtf3VTzorvRH5vMrT7DghbvEqGOxEeezctf
h139lxy/5OlKnZaJvJ3Hm+DRmF4QpGl/3imL9q5/UWQ3iXbFiFHhtoA/vKzk1+wtVak9ASV7Dcqb
OXJtcfvl1l9jr7jGK7/Rt0vEPLPgrnGNwqAD+zcVCthOJkdl6pXV3TyJtvOthPVQcE9PcDW3S10S
76OqIxD3dcrfddK3ZMzcYXqLaJk7nAiHWf0cPGuLaPlfqv2UM/9IL3pkgnr9W7ZLNxfDRJxd0lJg
aaEPiGMcGeHgVvYqggLXv3eUZT37y5i2GF+ugEBw0xtrRIC40YJ1DAhk3fzdmwZyf4s2XtZefGOH
7rDSV+qm1heQIb3Slbf2j3RZHmTLTV5oRmjhx7u9MZaS125oWip0tWRkqMxAW84AKI07R9/AKO0q
3nQD8hVL6CPG7KbW7pVVbHj1vkK14C4Pb1Ee4KWdfV667SvH4avMBR+vo/5O75d9c1MgkPRq9luz
5zLcxmBncX+pl1npBcMjxUEr3Tt/xQ+IHFV/5+tnGtuvOcqy8iqeFdcPHtQidPt9sPHXSf9bkZ7i
+/Dv2ndHcztgLuiN+yC4MzbFrvkwx593iAnMN+2d9jKYXviDucMMo8vu4+7G5xFoWulvfeu2kFIP
j4G00ce1ai3Laq0Wq1F+Sn+bXGkSolXLsP9Qs0dNXw/BDrSdm9s0A7LfI7mIggjWUi/euFwzinbO
Q2h5qrEs1EUSLaQKw+J4ekDFSMOmQtnK6iJgvnC5eWh47QxY6rptfuv5T9psfLVirTYoPrjZa0Mz
cokwNHdlEbk7Lr9u6WNUgsDjk57vfK7Qamfarh0usPtzoVOp842W3pgb+hEGovbqA0NW0yp8Ueg3
9VvZ8NSf823Iwl3r+wUYJ2kzJCyHYZW9Tvk+/My2Mio5K8ha6gZns+wHGlOB5zcbBV3H6jA4fGFv
fBjQhtoSeij2KjC94Vetr3A+KTSv7pGxfjKSNVimj2k7/Cx0LzCWpn2wK0gnXmkt2nZflHcasWa4
4PxrWl4RTkt5O5W/ZuneKhjc3zXBou9WOgZev3Bfxm4IRZBOXY2Pirw25m1b3sTzXVysbZtzBc2F
ndmvLPMF+qgaufO6BYy/G+kEAp3Brclrn8wYUdndtFjabnyr3s23xML9sjA85/ALQ7lXdNB6avzc
9MGPTl0qDKquykMENTh/4DtqKD6grEYc4AYFvGIvbx/52ipKMMOKeKFoPPM2+Z22i+CFhre1LbJD
bPwo05s5Xep7Rp/a0i3Vu1Df6bg2I2EB0qFfjfnKr1Yl3hL9qoKkc8C12R01nOd8r1H+7t9M+a+s
WnBhtPGhr0S45U7Th4LZDb0lpIzeyZ+UD4Ro1tONF62azm1vFW8kkv6YmhdM6uKn6cf42T72H5B/
+jeD+vK+PHQb7V63XGf7tOh+8KOK/ZSs7IqU4ECcA0k6joGIPPazO65Haxm8aM0uf7U5EbezvqjU
dz2mAya9NiYeI/F9K98Yv0Y0IKOVtLARsbMz/iEuuHbihWi6eFW5S+a9RtE38IqfvXXTbX3bRYGq
WvqPU3MzWFeu46MVxcn1IwSwgEPIaB1Qjvt+/WhJkzStWWkP2a35jmxEdjAHr+qXig+uzx3p5K84
Z4mhSXcq9FlupOpOfyrv6pbu3aJGhAFFvN2v8BEYsnJoy9++5IWu/jJt0CMPD8GPeDPMKyEbete5
0t9RtfYbl/vKKl0wUpcv09OYStyl317mJJbRdXPulIyXkdemsp6BMdwrr+aHj8yZi9BJ/ZnzwW1v
+GlvgiuQq9MW4R9ji0LClzhqmFGw6ttSe+gX6ASn5nqk8utpuxKKF2zRRfvr8sse6/J/fjnRycZT
CLWKk8ChCOHBzYAxHvLw0TZWocym3sfKE6K3w688/inlmzjfKtpGN7x2+LsEDus/UgntrD0F68F8
ym+mYt/qb0mwsbtfSeQGr7QY6mCZIecU7GIZp6Yti5NdyZK1x31nPjj5O8t07pe2jE/ur0BBuJHd
+TRZP7P0de4OMRtBvdKFOnXB/L9z+59XdU569nXXVnHY5doD4ZDUu81HWmzK9jYyPYOHnP+q4vsg
e2wW9ksh3dj6XYgjlREvdOUpSV4vT/tpp+qfZ4ECTE8MjSPrtEWY+8YQBxLT3iwXaeRmyEHP9WKa
l/N+Xsw/9SU0wufWvPHbnR6/abNHR2AxXSvYnJRQ/niKk5U+VE5i+1mi4Qa8nbzFazv+8N8M2DQA
YYWHos6u3YfRjY3y4rSYoLlserAX9d5JVqHqmgkaje7YecZ061d/FZMXNZ69NpFdQwLCpbMtA99G
F+mH3iz7bHGv/R/C3mvHcXRp2r0iAvTmlF7elK8TolzTSvT26v+Hs4GNr3sWpoHBrJ6FapUkviYz
IjJC8HIuhi/iln+N1GaJI6bvd5Xhrfsp50d0t+daYMY1O5Nyjs/xlIc43Hc7/azvjfk03k5YAkcn
WfVIxovTK/xHoF+FnTb5uAgvnQvIl5U0lJccbsj7TlSbQ9pkcPPrLw/wj3L/n68OuzARWpM25F/7
Bs9ram71rl163KDsNMtsQ/wUjoMd7WWsF+x8M/v540eK23NOIrDdp752vimnpTvVfxs8+RPa582g
YTQNazWhIw7uH4+K/3NqNJqGw3Kka5fqtW588bbLNlGgcP07+Rb9eXpQjonqZ0A6tnjCZKp5prDl
adqgBotrjI75lzNUE9el8/u5wlggfnCrBwTZdH+CgTOJcYrQJCpJVl4reKoU4BNcSG45chI4C/co
myt3JtVZqKWYhJdthJiWbC+P0XY+dg1wwvoDYovJqatgEAyzs5pv2/3PmGEX5dST0+f27cpPDM36
E4jIMdLMRa++4ipE9FYW2TdS6u0+aA8kuTWnZQMNxjSmidGa8zxfcS8QOjff3S71k4a79n1zzRg1
w49bdzK0zWtsYUg1FHOj1TYJuMVJSikQneExJv2C/GE0Lwydzh4GMep9d5rvmG8ISGTu9CxXFLl4
7Y+9C1gzQ0o1u+y2STTGFd1Z8uPeJVYpTsK5d0FbBqJZOOUp0B9uH/rNy0TXZFFxtbMTRyTnWIjs
Cn0rdy440mI+0nrpWx1j395tBp+XYiZoNvbVTqsD/lecAhL2FjXoy6elYkb57vD3eBvY7E3xm6Cc
btlRRweY0ScMh/yQV0/FiD3HJrpfl8gdqu0yI44N08pv8BzLHdJg03zX5i60c2egw3YU4oH6x6x0
k3lf515FhmXqW+XW0A6KTvBrkI4bHGm1yBXKcMGakCjun9jyupZRZzDAkyE5nXYyIZ4QzkLlYiwx
73kSfPhy3JCoEdd2/6ZM3thQLZ+NZlewlWS/1gDGbD5P9FZngbppkMJlXqo5cbOxqX2x94ViTSAF
s/OkOflnc78WWWCufTnWvc5IKoxOdpvN/lTxJDbgUzHg9erlKHDDW95iejNpyBCX0F+5y0w5JeRI
PL3oMj7Oz9RJgHoJq7xxYTDKrQGc6XR1RCWOwissG5S+jGOD53XTKkhMPqSGdQre6rfiGbjOkoL4
5kuOoq/v8zYdOTTSxFN0V70zNRZamSNEO6H3G2Wj4Ys1ecvsIdMd69BMgT/tofGb9ooNU/xoaT4F
E6Vr3eHDuyH7hMnxRneo/1AT38eNcbfT5/QBTXNXO2bs6X2AA5aiuWbkStW+wW8wceeUP+8WJloX
f6QKz93uB9o6nvfq6j+8hj/df+gAsLApaV5/DJZujhTeJVEocufiMNeBWm7FkiDrzaC6yxRIkp/U
dv2Jz7V431hDqCrhvFzr4sIbTCbHSr7XKoCWIz0J0u6uO7XpTz2J27aebu6th+HcHYSnumCUbNFw
HLIuMFIvU456cjJ0byRzIPfZ/AL3DrBPZFO2m6ajtKE1r/+/1Gxafdc07vRGyxFDH6qBkrnCtJUB
DRnKGd3u7mOVgwKsF1G5Eim4E5TjXG47Y18MoayG0uSWwjZXbEUIpR7vEWB5u93OkTPV9LPO6hCX
OKtntOSbJerLk6zjhuVLPW/Oxn901Ha8aUPxqpjfhiPhPVxoAiK+fge+n4O4+yFOIf1uqCxj3zLc
csD+3sOoVb/cB3xU0ZjbBf6tLZiprXzr77cPTtL1i/uEyqlPkWiTKDCavppfJiFsW7zXt/md+Juj
NW+LiQ7ZUWSfL1id3Y7bm9tpdLXUzcHbRZYEhjnkTzjp3+yYsED9XzeBTKUDakUA+Z+WpX3cRRg6
LsqlTJzhlSdhMh+9eBG5QJrPhxC1V6xzldzvYrf5IgkMqLtwgfqnL6D14at6nVeNsyNSPdKYCjZH
AGaJtxbUyEH0m1f+MPgCVvUE3GnuDe/n/qj0dFx7QKjJclXFvcUeG6i5eWAIlK3yecxcNhgH1m0O
OIKbz4iILt3NdsX19sU+FxNaWVudfSvyCBvtW6anwARC4J1C8jhVQZDyCcMrV5HD6SrXwA1Mwdow
UcyrSVRvTPj3GGjbluawfbA9Zo9EqZ8mNoNH9C1ZtpMPESuOr97cq0iTaaV/2FswIVLn1njfG8xW
u0UGRH8UTV+5OwsWoIINeJsMXkfg1YuS/K1I/jNoVCOshPAqYw1WglPDoeb3DsTQx1FuiCu+3KW9
zITvs/mRfUkvnLVcauUL+5pVZnzjDTm8Vq937mEE4aXb4lTJDdO5nLE8zuGx/8nf49jhnNduDvtS
fkLqyLU9Y3lven1+FIoDWFU7B2V+XIztNPjqSD0YtPgW3NgTToudJj4uI64fIGQuCzWDL/qKuhOJ
h2P1xG1wVzZw1QphgrPTJsQMhqixM2l9OgB4Iyx9jGVRkETureSve6XuLPn6hqoXA2RQRkqK2w7+
HQ5PkE35IscOSWFcqbcUYs5Oa7dg+kXDXMcBnMHHLJN3PB2JZoiFyCIqeEb27YOnESXOYtm16nOE
9YLDIkIGZHJP4nCPVUjtSyP3izsoVIq7VPai0h1j9PGOvlUDFkQxMSG4XkuV6bWpDxCQqS4GIzx3
+XprfG2lVdZ/mszlNJn/VkXykP/cqTx6yHJr9RGjNflT7tTOfUqancj8wAHhGYVSIgOku5gN4LIX
MQNMspctXgb6ldYuY7vpnKJzysLrRHeOHf5Tr/w5D2TNzQYHZa7xwlPoZK9446QdVX/GffZyZ6AZ
f+xxF8tEHIaJ5lFCLfOuUh3GYeCbqscbgd+/hsSmEvv/igGd2UBc1xm6s8dL+5zecIK31Rq+1slz
r/mk+oneqgdeqHqdepuMFekL+1PKQWi6adOT/XK3RQpxplarbQn3zxii00d227qqWyVMCjuIhTq0
VVTwLxyc7NOK7GG8V/fxU8Wtldk3w2vfyNO1cF51x2+OduAoNaVRoxTlrbaHSLGrHa+QXAsKyd24
v7VuJweyuhYKIq7zFvW3/Jo+cCLcJ1s2bWJERysw5fX+VYRzW4BvObw1q/HrLqi/ct6ivC49a8Z1
1UYprPzEXO/Rej0zjDYrT7qwKzS35PaBOUORPXgUI9VTPfgDR0f2F4TCWvf/b4X9ukiQF4iSRVWP
FO/38yGxhHvTVJp0EahT+cKVB9auMjoNMLuTLSTDsOidmTkl9g4gUIR6303XRnA3SWumJ0uCcvy7
epUZj2L8Y/3LBdW1RGoQyh47Klxr8lkiS+FPhJDgXHUd38vcpSilHBoJFo+8tLRHRtLARgdvWty1
QOXL5PAcvBu7cnB7rkxqu7CiBFqfZ/2oXKmyuSYoMqmFxz5k7qIlrE7wOTn4yqFE8/P0IWMVmHsU
OPwKAdAuc/InfU/lNn8V1wZvME4H/PKD4T271FQYNte597fm8g/103oIq5pG2gyzBbR0f0IVFsKF
6dbzJUuNpyVPZvqSqhtLssd3oBeap6TwzcQ3svV8mEpGkUOl8BHfcWverY0ohRryO2YSTFembojd
ERp19Mt6f+93dRKCdHCLka67MESqO3x7uGqLeHWZ+0QPRLDaBAh63eL8rhnLOUL0eCqRr8PsGyHH
AvgOeQkmhbnqK5adFT4QX106zad6Ut455rMH8ZdV+Nbgt28QJQMx1JLNWU6z0I7E3TNku1keJbLR
U3o8ooU8GgsjcnvTu+WMC7j9z/q8+UhPeCeBE/I4NJR6hcM2FERm89yGnoV/R55O4XCDB2KvbZeb
hwFEcnMbDV0khugBxXqCsmP0qIgKgAkF1U9QzAFQFAVad6TmovQuXmi9CspxVELk2PPNvvGGE0BL
2MzKTr/olPJHkD9emnpPWdZKpOH8ZkFXHAH6qTaDdQir9SrLoU0wzbBAd4Ibhrfu4Pd58kF5Tcnl
fOB60HcJWhCXqoLSEV+IegEyeRiht8YN55KGV2bQceCqQU6Xp4S3cqP2fgTJTdbiSCIJcjxgh3Xb
UM4Scw5gQwSTRexhQ++LUszh6E6lIP1FqR3LTlWuBzgvKfV2882ltf6chB0VahU+gsvRTgFGNUJe
MAcIVfx/L2pF/ffBwbWCe45qiToGJsrvB0c89DAnfcuarl0KO+FhhKnfsvkpihFe402FWOdoMgt5
UM8ct0XkSNcvq/YzZCFQgY2fPRMrRsL7+MX5rZ+mQHlb3zuT+u///V7/dLNn/60SY1zHmBA1SIv7
A8/O4xohjl61F5HsmX3Gaj20preUG6V1bj8jbWp7btUXUeIm5HkfR+DE76GCF3SqJwEG65B+jsmp
qZ509TAwpPj9329Q0v5VVfMOFaIRddyloP3/jHQjrXrsbp3QXlbPgdkjzpM/CI8xoFuC17i7rnIi
7khC8Js4qAV2hR+XR/LJ2K6YZemTp1fQ027zllDKLkAakexrhh2/Yym4RpFV2Dn54sfyeXuP12F4
m5WHrBzp2mx5IgU4Iq8ZmAIjktdEeU4T+IVnuXhIK25hK0g6DhWmt5g29O5tOLQhF/ww8uyxaWnD
EnHhvF+IO5O8mwTJsbfEbZoFwBYleFQDurKp8Lf8VSe2TtE+u/fSSaZNY3rdOtDnso8Hy8lfRc52
wc1fTZb1zZv7R+GJPYiMKm0OdG3GsnoeoELS0o3V+T0XsxqkZqA1n0W+lfWwKo9YKNh3poKwhgbw
dFBKcDEtIwyjM16ExK5faGJX6+HJ5Sqv203d0EOF1H2FH8VeXVD07PP5xRg+FDCa2L9Pbg+YRbpH
Zd8oC2F3qV2SEI32+LcE5X+8xH6/kFmq2BKtA+zkRP9py2MZpYwJodRe0l89WibNBmgjDM36sl5h
1ttLPDkmDufY2is24oCakl7Z69vq8U4uvR1BHUf4RtIp2nyFdeLqXwN8OEogzdM47hYvWWzbvN73
1ZdOjMZn/k8HI7wpj0Ma/Pey/ke28a/PslYVJkl2hJ+vZ8j/ATKV2RAKUZ/aS81RTxcfuxLtAp7l
VBGDM0Zep3pgz0LuD/yh9eLFa7D9uwep5eA5EzEEYWfSeqeJppcR5nRieaaBEDFHjChqM3OWWMzE
IgUQvMgI4YPXBUJkQGQf1ThAo2dM9n3yTMw2gUb45QOu9y6aPo6Z//6wf6pT/zlkUEn+/x/2j0Om
butbHmXM1I43T882se43b5Qb8ZPl9D6yNE2zDSmQsFUd7AWrOqbI/wLTStQU/zqVafIkjdMEMY3I
4P3v33g7CgbZG5N0QZS42jb5pWfYTGNl4IJOrDJ45xhcIw4T/6ZNfZuGMyliHvX/tmFe7QQqhkrx
MTrc6kB4I0BYsCtkAocJAtbttI3q0ZuHrT3hjGJHndsGkptsVPL6bEVyIvd01kJgiNtHztTdNg9K
EnL8SXCWUHK1R+mkuDUgNtL4gTgl0DUMpW1s6pmcDbtk18q+/Gz0tnTK3m7hYr73hxgruogik79X
nReA1mDYgy+bQfFVI8TZYDlSpZ7k6/pO0L404nFEsN434MucsIaB02Kz4JD6AF5g9f4SyPNZiDzK
fCXZDDmJllcUVZl6ugWg2vQMVbuTETMg5JxXsn6Xesonkji+rdLaYwRoZ8t+jDddaa0NtHnGlTWj
+zNuT8251R6N7Krpv5jMcbH4cGdxI5rwGNub+pa9AkHfP0GSXbEJO5xm7ptJCyBPEw5i5VXIrybj
C004/2Jw300YaoYqeZlC5aU91IeyCOBgkoWryqGQpnfXIYg3ktTaBZg4X76ungUvO9H6oC7MaGVK
x7LC/u7Gw74jZFe2rVlwa+Me6vXoKw+5gMYQWYjTj6c1gY2aLS52N9O7KyE4tCY+KfmjZb2JScm5
vx9uNPRPyfdc+7G0UVQcLp0fQw3zepdBviueNJ6rh4iLfvjWH+u93r9MRQjwFcnPY/7UPR9nv9wj
00Aq+ciQQty4Gf9VWlelPRbpBsCXkysDYc/0ba8cC2rE2fAr+WOw3iZ7eJlMHwHNTpIAyt/T+Mco
XT6n3w1+tAFJAp6W2l0eMEa/QkpSGMk74SWfN6iXbxCCiDQdC/TUj6YL7jkGL/MJYJQ+1TFL3+2N
jUSqxzvwMVM/njR9GcC9bjythIHdhEAQckx3e1LMSzm4FqolC10c+hwOYrcu6AfRRTpSILxrFwoK
Z7l0OwzDboyqOMQnHqnNAwqM+UunrCMAR95Q7d5bpzwAxCvQa9eBd58H5qN+7l66HXsiudtDGKE8
4d+b4bOT6F0kSu7QOpKNhzjpDLafmh57ZNoNO4zvvUjC5hjhQUlV73FPCJQA9D4TFTuhTWHVPrRI
Rk/CMQGsAJ4gCA91VGrnl/RSnHq+pWQfVcBv/zRWP5aXmD7BHQPTwu7aUSPvZSbYZ8EVh6UM80sy
HLMpAVNxcVlCIDRdUsXPJn9NQIVseK+QJ34mbOmKRsEj8EZD7kk7wEddG8fMn1U7ZxIlxRP7WMA3
ngeRvveIT67XNHlAEzJ1CF3KjVDRPHFPEQIt7VpnntFwP3F8sB+GxJmBtx90BGvpK/CqTFK8U6vM
HbtZvMu0ENkCw/RMQadMqlt+CZytHVKDif9veUBU783C92I8Np+aFizrEAhilu1NB23yEAqA5/CT
Px3GAYxRO48N6BhJtyM4K4rAoXkoqGlKwv16cHMUDtqpGH1E6zElpj4B+FY6PRhW8RZcE+yvhGZI
I1T9u8xc/VGi/elD2I4hQ+5EKefr3IbCywTYz6gBvfOhpyBF8HUczBtRbpABzwOt4T1Qle9Rvc4i
9/39qVHfpe5YMQrM3GMX1luNlva1ER4KpHdZa6eyO79K8qmMtn2zURU0MMEID2tHNTpDEhd/ZSC4
rHmuU1t9SGHs8o3+GlvIxexO8wXzoT2X43FOAnnx6a8N+bFWvyugK+yVjAsjbBHhuMGYXIUAHfqI
uoeNp4PKbFrZBi9y9/OeIBnQgdPts37hDrT2QNt7ZND9Z407LvI3m69CcrKf2OfEO5v0b8Re/1DD
vU285J6sjebp7tyA4xCfgHfbI6jDrrfpfO577XTfpIzj+qjGj8mjLB6U1+gp/sX1VWehmR10z6De
Ub1i9ZIINKJCNso5/ZTlDR2xAt6vPNX5Ve62xsHC3uur03aF9QBoCLmSHFsXr4K328b4NR1UfjM6
nMC4f/NQZLJPPkwzyBd/zSJMX2duB5zbIjqaNPKRR9CQJf0bw1XZD1SAiEsYnzevEe1R0K1+TDRQ
hj1UmHmZmI64Rcg3gG5CsisjlBEWaHYO6cs7s05kgcn7BNIpQ6dxmMZAOkvZWQM6tYc3RuUlybYU
uKSwnE8KZ47M1w2WOwipXeeXSj3iM2KjaMygKucA+EUMEtzJoZCYPpyP1skAAG/fxXIzJsGseBpz
t2d5P8UP2ANmYBQ3t7uUDYzktjmaYQpu5ZEvmYhOMp6mygcXpX6QOWIagi0fcbVossAqfaH6YLQi
mYO0seUtd2kFJrMp9tGheU2ETSs9xX6N6LsCuR83FHHFVfHgsZSnAVL+BLwv7NrSvTuK5vS73PIp
glBa2uMuvKt29bO+peKQKTuaC2EzhorhlZ88e/NqiH5dPzQlJLDdPsR48qxLLXbFjtjrPkwOd3R3
9VvN6n3Q3rp6I9AhZeVTFoC6ZXCLjNLPewH6P/W0TS/s1jVKw4q7lMxNMgWsXgOxHA9ScI2fWLKx
L/lEp+305J359TOo67PlCrT8pwFTIVcHgKd9YDnn5faWnFTm0oL+haFXhuntKkh+DPO5er8fvWw3
6JItRo6icIg4i+IZbhvy+6zzUlOD2V5j1xuQzcEuXXS+3VPFjil24osQ3oNBc6LsIG3m+kW1dtmh
O1i/9Ff0sl6lO1ZG77jRKgxQ/OxguVYa1C98Bv7rtmu/I9lVRruYt9O5cauYsQ3mKzaWiPkk8axu
tjWGMDYuZYXNDO4H39bI/Iqfw8OK1CnqcVRCnlaubob2XRtDwf1FhJotPccjDms+C1x8wcVbdYoj
eF07H4lOw7hmj4lB+w1vNhwYe4mNbUu2KiyK2R9F5QmGVyifLcLEOFe4eDWvj5+41RSo5kDl3geA
MM6K8gBMAhghnJPLHD3WkAApssjOBpVhdObn7i4smxLnJUbIOX20q6Dt0IOuEjzRGT+T3UuhbBIS
2RiEQczmVVvEJ7HfP2rvJdS/A6gGllva5oMZX63b2RwrTEFtAyj5TXdv3PvcQDm6g+R0m8+k0DGX
D0WmuDyc+6W5FEzu2vAUrpo5JXRr2KCQG139O3pEZhNvjVVqLLwZbxM1rBcfp697wMXe1qH1hvZ0
SncSh4PlKeMhPlVCWJLB+2nw5LCVRxZShUwNawBLLj0QgifgOk9h9e6bn/tFv5Y9tHXwS319UrIQ
mn2dqwLbZWjFjk+R9DRE1ySsUIMuxoPZOcvxeF4IOeXlxs6Br2MhUBhPLhe3AkSbO0VIjliFCpeI
VW+5f8b0qtZGRTMz+mIdTk7QG2G8Z+wpQjd9lrZoPjhUSa3HW+hbdIi63ZsB9JO4JS/wHdBT9IAj
eoc4NSnkZWtOi20X8BBgsdQDKCHhaO+xsO1lF80mUamqc2OaZsfazH3u2Qph7E6YnCbgbr65xTEf
beJ/GRrbagEuL+jmL8uD5Y72vMMMrm0DNt0TN3qjnU0bOM5VMO5Bme3dnwhkRPrpdk83ik2vfAGl
i66Q4CaO7w9x6Q7uzFPdGHWojV7qdsNb4eWb9Axh3whfdbuLT+AaPUb/u94V/XlDDTNlRxg2TTmq
xqUyHDDErvQqGx9+7rqzVuPCtWE948BjfubVtoVi0BzpuyWsXeKoEIaw9G8b4aP1O2LVUEhIHzRr
05PUh7BXWb6DrPsQTTv/ND0B87CGBEG7YdhMoVZYIUsBpoTSBy4lwEGpZoOJdkW7F3T1vnhHZgEB
MF/oluNP9g0XU15/Leo3bEBnhPBjaxfLJsvisEUeb/BKmBv5jfB8K0Mxfit+uD5EVmuthANUy7xp
Dbexggpl0AY5l2FrzaHoDvpFeDSZvrMlxty2+oecfxdsV8R64jnOdjeHLCImHkvDmWS3KE/rJc8g
VfyrywIGheb2Gj/37U7VH0ve/9OsB1AmqfmWI7WIg2RzR8KIW8dWrZzSji63fCPCsL9nX4zijUgM
8Jei+Hesh125OLJ0UPNtQvx5TDzwNZrd+jN+y65T4UHJp91O4Kyctr0arlfB95C7QnaMFq6S5UlT
t8VWgnLWXlhRP1GEx6M9a1CFNod1nb1NZ9bJB0N1/BrHQvUP4eU/9/ljeWrPXHtwVGKxamIRS7Pn
vCR2+EdzWdHs/C3XlR5YzDU6xaHwtNaHlpZKeOT9gC69iF5mf5WVPuQEhlq+eqjc3mteMTr9b5zj
fwC/Eh79gFSaLGv41a4QxP8BdeRRv1Udk+0XRixA0/KXDpa/2ehbg8kRaLsX0H2al3gL6CvCer7I
j/J3utF7Gzx92caP6G8eMhW9CPVb/Xn71c6rTOS/3+X/gHwxrgB10omcUOFd/kBjRjFL8BgQlkus
MqvynLQbE2VLv6HdiEZE6JtV3bTsB9NPwKNAiVQUCwbhdXaHvv4xlc8oDdchS8VdflLxaka7Obvc
qof/fp//pt9+f5t/SDazvMl1sU3EC1PT2+bR8pkkXO5b+Uvq3/77N8nqvzSOuDrI2jpGbFjoNvQ/
flef1pFo9Dy4THKhhX7FaGuG9i0uvmFMcXEWzf2YPUsWY2c+8Ml7OuJ1C3UQhyIkBtEP9Vts4Hvj
pa0tSqfmOxIQsV0nd/aU5iCDEyMLZHvfs6eu9cZbMEMAwwNYELFOpPuq8boGQAK3PEQucJT5LLXe
hEUUSb4nBVI+30wmbhcDKPwvK1qxocchdvUMdwCg7BCWmnTNWfDEQx1oJc6dO1napXOYC78qBgdQ
iLTZbtqpY1gP8CXDeQFZMV2N87BmtY2Lx/CNpJ+4unYTUvajeL/Ksq8i9B+OM4ON6WFqdqN8XFI/
/xnpnm8IFgL8H/On7FfX7OdpK6FSKMObEFbzVaseZO/dij00Y45wFRU3AltxIRctdaeJQe+jee12
DK/FjDH54vfYbruGfi7U1N3EOWon2YtB9hJhXpQjpGtgBbu5H0f9+x5f4hrn+ZX4zFpf4bMTXVKC
8I7GVV/OiQ7ztRPyTWsxFqiFCaHvLePPFG52N2BhvOebernB0zr1p4FYYvmi31mD57WDdd/30I/m
ntrxvp2oCfESNPa1GpKDgkpKpw2hOSkQwcpqQAMzS41L4LMl7ZbM4x+tc3X9wEVuasxl+b3o6rv8
66701IrrSEQeTAGzEmmyy8+1fy+ORvKQCsG8h+8eAoDP3I0Av5JQ0yn79jewK8lj6AMPhuYLNTeS
ITW7QOjhkcvUY7v7752g/Jts+X0j/KHKb/pbik2dslxq68VSnLR4IKDW0jwymgQ7P1QvEMpJd84P
PfNXZ9ZBGSx2KviMxuSJazKEb8fxZznsYh8km/6ilbyk+wvBJon/Zth4mwz+4xGn/+N58PtBOylN
rmjKwtucnWpffkTKVkp2FbWDSO5vozM4dWz1i4x+diLMFgKnKv1W37aML39LSUqgwRs2SOrKpTO+
tXw2q1zlSWJu6PaEYHQsr+a8jUChAFGCpXkY+5Oq2JJh19O26Z8Hbncpe0Bqq46B6bKGxXxXaRst
e+wA2bpPjdXxBSiV7FBC8ORReSKq+8BMOyqcCewAOS3MLdWzQNa8/aFjnI9xHOhjNoW4lim4BT4i
1KPJWB5goemFVEoHcOkQSV2DSNC+ne60hKhSIjc3/TG8QS6iImlPuk634jKYrWK3OO2b7G9wvvS/
Vsl6YgKn67Iua38cl+2iLXFZtOB465xIYCJAbcO7jF51i1KebzsmdGcd8vIsBQsoJNDxDh5NJec3
3kcb8W3BmAbq+tB2pzw/Np8YyeN3UoMP5YQSueg2Ve4d7TIW/h3YRwajceYTagix37TlPmo5664d
mi3zBwAmnX1T9ZT3lJkwyTWLj+6lLz4AEOfOTVGbeRGQpOLk51vnRac4Pseqk3W+TItyUhliI7S7
YcaPIoVUlV0zPGaHlMAVKsKbuImXjdCQprpRb95qa7G2vc8IQdpyW6o4s3gynVF/mU1ft94wpxSz
x4ItQq9vSw/dq8XTs+9fv6rcV9ujdhb+shfk/0FrKKqqykREoIfHdez3rTDPqaYWcrxcJvqf2Ivu
Z6L0Ou5LqHUqrFNM9585pDMN5THe1Ml5kd/0fpt+KaWjSvAMf9HVGX97Q3/wLJLW6nKt5MtFTl5E
bde1wIoshlTayjgoCEdrJT1mAAHEzGRdPWSfMVBcR2c7HRfzOH8b3pWH0k37dsK91C67oP+azzHK
cmCZCTGk7EtIJDX9Akw974GCb49ic6DRSfP3kuk8VlCLA9RXcyzfhORbqp9o9wDSGtmnPZlnpgcX
V6VrUxxBYB9+1JgMG28I/vQriB2F6iQ9xKY9DGEbpn+LVfufZ6yqqUTvwfvp/4phTzG7VaJWmi95
FpKtujQ8tF0274DkhC68m1+Z7MTWrshws8CE2om74K5vZ2Sb0QuEr7aeGsv8Xnaebn2mNRPMDspr
JQ7T7DKqfyEqUTyxgH5nKknqMzVVMUQKMiYvfl9gYqlLdaNr88VqLHvcDoSQZAfGmaLKoW1SY91u
vobXvlepJkA/GZ+yJbAi7j3GFYSTWISGslfcJlwcgIBKoB/hWveZLZWfRv0NboUkl0Xfwt5YyM5r
R31i6Fh5kXu3ts3nDqjLFZ6Bq2S7poo+lcTRIlk87KGaWCali9pUQjseopDlXu7pHEucEHYV9FP2
1g+ManLm3u4vEFBJ9DlhUn0DyElTR6Z6iE4t+K7Y7mvzmEMI7ItxjXqssQ6kVVTPdwv9lnaKNLu+
mj9dBZZyheSCcekz1zS8HmxuCJHmwYkpKzp+C7mMMKqFjgNebkKqPlNAGLOdIOfc6WFpAqiFEQtY
yWMo2rpvjcSfsx2DGHNxjtJtRiWDPSH1mEWsV3229BSnjKORFW5nBSo8HgHlXsX1NdAGYrEt4vqn
qA3AxxNz8HH5HRuU84gIbeJSyaa5NsrRyrziZw5VJE4FkQ0Q4rJDq9ixefThaZp2fXJYBhsUtMHk
hfp+mp6TB4UnND7O0q6Ldp34FNOsNJsKF2GEgepu9HvkQnx4jtgNZi/6Ux0FMlYsPpOOBHzTITZY
Qp5E2WnEU0OE1ADE1V1z7P36j7r12leRudMl20pQD/BYIknpn1q17aeNxMzrTmt3IvQlfaPl9yVP
8wSxjWZCh768+4tyAD7rbPkBPYMiblJlL2pePgzOym3jceJUHzczVJATFj435riZRu+mhIXuyC80
iLeUCBOnmTbMxTI+FH022ttt3nXJRY2LgGgro6SqVi6TfKhlB7/j/Hkw981TgmSizt+m5GXgGZXt
xVztDj4yFvSSb8wwd/nJAuKw3/Q9ND2ILcYqKxp1O8XYbOE5EzvL7WgSUBuhrEjdhumeiJnXdIU0
RuUHWa81vUsJiREfy/24Ug/KGp7nYQ/jNPKGQWsJkB6E+v+Rdma7bWtbFv0iAuybV4mkOkuyJPcv
hO3E7PueX1+DKVRVIhs2Luol5wD3noiiNjfXXmvOMVfY8i99/tIYS/0NG0RYrEvUDc0mecH2Sys4
Ly8DOh3lUY/v5NAFBynuMo7KdXRHo+v74vELTQM7hWURiWGJbBjXZUE0TIPvFz22dLqSH/bkZndC
sDI0WksHy1yVIXgK23zV8MYwO4p2xiGVdjHzwVsfsZ8C13mLLo0X+xrNXkYxnLPbPOTlBhVLQ59K
3lJOozd7a6vVKOwQgtYWT3ewrq27eDpjikOAVNEFYd/O1iHWZ3WTCD9UP/JXtacO9BRhKHv4J5Zd
ZkbmaCoG+yGfzcPNj3HHw8uML1t49sBQI7YR3bNIqYLxQiHVQYV/SaZtfJmbTTvUi+n0UxlgfvHa
BYsKGEOWABOhlvp3m5Z6NapTn1N9Q0C2a7il7HabDlK73biSnclOoW76MyK7xfRLrXeV22+FY3fb
n6cb6Ui/As9FPK3pX1Xoc2P2Sw7CpnwkfZVCXsxup/pJu+iEKtLJ1tyJPBdzK9mTaIeqv5TpL6bD
chB48b7NO7a1GtLlwPSZPuHQ7lA4s70bzHxR3flPEu1kWo6PTGAx4+er9rcmn43HACTOZuofaHAx
p8XiHRxiJk36LVoR7GHqc7bDf/8iSrOKlqniprUpDY1VtGsAz+KZTwH4LcXdsGo+hsFp88XwEBXL
5NRvEL23o2uYdmY55W15k797d0no0iLHpmKH1hqLyAsfo7YLplfURfpa25qA9TcgD3BAmR4QjNvB
YsMj6lDZl1CUC9cqt1MZz0SllnHBkjb5uOoKG5GBZrolB9wMBs+L+UuOEXkm8Z2WrOAkZZS5qN9J
Fmayy6geTea4iV1Nte+TLZCQdE0zWc8X0guEkefSgHJxYLKzQ9gknc1Fsqbnybn9Q/uda6t28d5r
y+gxWW8paqB8jG+BcWEgxPj/vhbfM+NRK4VFsGMOSRNvA9apn3ud6rrJl8zRQvdAPGj6jmj8lu4U
o/aFcQ+3ut+Wii0LSyLf+KssLBg1jQE26RZOBr9ie+gfCaMFLrLMH+Gv4Xi2Q3c89eCnz8RA1eVW
cMUH/6zu2zea6EwrVeRHK94ILl3qAokh3VWZpkP1Ur71KOc5Gv/OySOd23jVDXrkbMGh+/stiiHX
52oGeg/RdoohmzKHyH8fk2D0RPondJU8fy9DyCNHSnOCu1TaZuY9zU18RypTAuobejtQobeeR4tE
3Hj7qHrKecTHjBEkZEiNK8154p3sKZyWjF4jO3fkD5o2cbKgsVMFK6tlIo3vdCvjjWLOBHy31Vy/
OPCO7nK66VhokBzHrqc+8tqLxDPDrviBrhfyQ+T+h5ITCGSzh645wIVbjpUDeEyVl96NTmdWWUQ4
pX+Z3FThSdrq4O7usG6NjCF2JQv1OYbcEm1G7YzAraNNZ7OsKY753ZiS0pPSxhcoFV15q6VYuRwr
2Ado4+Qn3ToiQB7lG82wFRHFf29nzn0ZQuq15dAW5GIxdrdUHvlP7YevNjFZhKtAzLnGW+Sq1vRD
sw+CQp9OFMWdf+aNixf7STii3mxfx2RDc3JKTwGDX3OrUdCB9nHSHNL1wrybyG67xzk4lMtUOiT0
pxJ8Rv3eouPyk3zvsw9ZlThy/d+FXi2j1h/MVFXok3S3Gh1lp3UmlKaGi6rUX2hudkTtowvvOneL
bcCxhnV6Eez2MfhthbfWLGbPnR+W9h+I6lWhTp6MIVsWiC4Vy/a/S1svhhLE6zidagY8SM+ozJPA
SXfBPXJnjfdm8SCZ7ymZZswNZp/SsMHFm93q9MsJ/Q1s76PKXPWDY1Fq0jwg+OvJnF6q8k7+SLoV
/wUYtuZIyWiso43GiwD6Tegall0IJ8086KIr46ntjvmKlPgYP6q85hkuXY8dbvGMxjWDp5RsR3VA
hmQLpFS0C012rd+VsYvCkyfsh+mYJOtQ2EbyOjLvpJVxJhsB58pxkPZZ82DucoQQiuXE70J8MHK0
u2sGZ6HutBfE1eM5TPc9PgvsIGHCK41BwMr/KaXgqxMRKkK2EQmMhASM6t8b3ZpKD+a2mE4pjQ88
MIod3KaYwo7RbRbayXRTPT/R94w24ke3oQofFiMyQxv8TpOtSB8cbER2PWPQ4uE5K3ZUxtNStOP3
mmYT1Ikdb5kf1ob1RdGiyrpk6YYk4nr7U7r9NZmopyjqTCGfTvj54P5v1fgxMDcQI4WjybyfDaof
1kQ+C9Vdpj4Mdz7UG3EbMAGc0WJbkI8QrDLtV3Trr9E0SZgBzGllqgtJPRaPIJcMcVEdoyfUScch
OGvWgkdBGC8Seq5Kf0gdSTwXJMYkDg93kNAY29aaLeUvdBXXk7EfwFF1+sp4o98+pCD3FrwoFWZm
yDXMjeHK9wMD9kueu3GL2BlE4F2nHLWCNpOr8Ss8VLjL3vVFGyEMo9Vu2OzJv8KG5DIb/qLgWCc/
sJOHcKP09gSnDyvxtr7LdrUdvTbxpYjXBKQsisxJ78rUzX1IEBvzHXF1YnD8mGcdfXPxCtt/xzNd
rQTtIIPEsbaMurUVZqbxCaZjdYDwUB9RaSEU4NsE4KmRI7rl3eQ4GMCtA4/gNjBwwG1ULO5wQ/d0
mgVsQMvwWLTHIb8xD0glf8U0r3a4WdQ1ncYwOkbxO9qQWEOMIao31sQu51KoyKLtvemy46dABfex
YIMmItdhOAnFvXruxz2O1+C3399G0S0NAn5pRfmp8vyiP8DS0jBLiUy8PlNYs9QLoimcTsZ7xpqe
iHl51HZyuI6EleHfqOYN+sPUWiBFNkRa209htGheoPlMSMKsk9HaXKxEHNSy5620kDbfr/0/2971
tkjiIZxWWsKSeW3j6lLVHKRGGU+6uPK25WHOCMxWxlo7BvF5UJxwOMmEg4Z72KEYXTiiAm2yMe3q
EzHmTCVmv47e7cHCWOXO0nbluKubNXoF9GEtpaHB/JsZhcXUYjpynJPfttiP6gdcbPEvMXU58XXx
Si0dVV4zNh2mWyQNKs0M3JgL8N34wrUfvvRnSh7vp7+/9HUTrizEaazU8RT5DmPpCsjrYBesVQgk
4Tp1kg0NScFYedMGT0XwDA8lQWCBFZl5Fxgz02b5r3rBEWpqGxp3CFy8bEWRA3aDFlC4M45ojSNl
0aM/PlggJMYbihke2Qw1NP3owcX032CxT1zuiVqsjdQW36mAQ9QyyVp/bxFXjC57YI/1rUM/gOkd
PV291x4k2TWxABVIh8CEYfRfKuTAkLNj7PPnip8F2fJPfa6vSo+/79i8g/61Q2ZZ2Kd1RJtL63aa
gGphl39EdNfPsbGMaZWidCnWfv5G5xK1aO47ANWGdCs/CfgMkNyBGS1clX2rZBOnyGN+K78phDS/
T9EPZZI0/3qfljSWGMbMEBhxQvx7raOql15byOMpxO3SOkzAjNRtOYPmyOnsTpvvuKbT9MEu+MPj
/lXvH+jj/3w2LKV/P5tApDTy/PmzDw1d8P18nMDB/WSuDVzi6+8f3q8m6kCWeWmpIuAX9bq7PSh0
Sju/Hk/qvsRJVTqDjM1mMUYbco0RWKDqcgcyciIEdCRc0hTaTOeZQMn/cANaLf7FLjlSMwz60u9d
/kUeblCyIDCrkOLYF4Zo31/yn/3k049jQceEB4OlUbmqYUWv1YKuyGnvQgk6FI2TwKfB0LiXTadr
doqynorZ+q291sdKcce7DI3PTmLWBD4Dsab2w8r+TNqa94K/LuiqVh2y0NT8+YIagnMVUCazejpg
OtdzIMic8oIM4/t78IXhg3hJ6GJEROuqYehXi4TAwV4y1ZjtZ9NJN3CTKODHA1Gw2ZE5D9IHXIUy
ZyRjhwjuqSy37fL7K/hK5KBauswRAp0DFryrR2RqzSwQVX88jR9Bs65mdaKrmGcou8pbJux0QCG2
hpBpIg7tWb4YI8OirfceP0kAV5AFMRGWHEFBPIqN5r4ADPDrhyv86iT61xWqV/coS0BjTWYwnoCB
wrzoagcf+UiOHO6pt3hfCcv8BAcREA5QyKhOlv6ykOHMLHzC2ZqFdlfghAA+a3v1DyMciMefNxgs
MiqrV7ZkkW7Wvw952uqRFHbacJpcS3+Igt1wk09oto8+XU5F2LfBSUIhiWOZU0GXvcgDCHLwRh3b
PjnZiyy58dU7IbkhalhGBwwDghYUTpRt0NomKuGCkcyW3FO1AtZ6sNaM4wtmrtg42F5jSN534fTg
Mb9K3zy6wApnXWGtRYfCcJDrDdQM2ZJcLabvirmSFPoR2aqNmZqv+/xdIwAGl3O3krEHc5ds81cj
LuPiFLZ3LQpfhg8+qYq72Kn3YeJEGuieo1HQ6rmbBJiQG15rUeiI6a0BDAHa4Kukra3p3WLQbwHz
tkH+MNUC7hBc/PYZiYKFQJX3aboq4J9I2w6ZZ4YC14n12yyDnJKeOniP6p1aHCLxAlZVCBzItcUz
0FhTvYyMeeEGQQn3uzcq7moAyHqIB4ai9rBu6mVXOnhKxhdSuZfAKpbaEw8y3L7aO7SIRatg0Y2X
rtyr7T3MWhdQlPlK7zkNgGKR+AvTEwbHMy6NPtyFsROZwC83lPtRSzTQKqoumMvxDJmvZXmIjFVs
QmbDvuMh/JCzs9+ArHEotqFREBnWMiXIRpK/5/mLcWj3Unov90fddKqE4hlnA7QLWXvkCCwcMsQo
pMr49hA+9ji6pz3MbuXD6u5HW0E+nnKPRs4TGIYQi2zVdqMM7zKO4IJA9aXV6vjXlqr4lMO1TY4M
i1psO/hV5PYGOwHzsnStgrWLAWHR94cfhVF9GY62eKF5UVNpArsCX/CuNw7MIXg/Q+qY8GC3vBvu
QNvfTv5JkVaytzCZ/t47zbK9QM6mpF/iI1BolNElvPeUZXbg/HtPmKgvEUFLW3t4LSbEA5v+QlsE
cTFvW1E8CxGK1Ry++RAsY5iqIQqdjYIDJmxXQ7UcFsCsgJ06OUobPE10J187OnrToSoPKoMtR9vC
UILl8ag+pqYL4AgyuuL4RwPJWs6D4cwUEsS32yZakLWV1aS8Bb9rOBGai68Y1SRuzPaRq1HjO8TL
s4yznXeN8JipBwndFpOBaFiIw4OBULlYZebcG5TTlxTYRKFutdfuFJB3cgG70LyIa6oZYwbeLlXM
C4YtmhsOsK12I+rkRj7i4E79nYC1ffxdjNjFDg2WnINA8xVteFeQNOxyqEXMxnmwXPMnIgW0eeI6
US86PrBLgzKgtDZhaPfJc49wjnMOUm/IRRmaG3i6IlVpwwmImVfOc15iLHJ7H5IKpvlFHt1DNike
lPFonITKHbhOFRkmtVCJrd9GqN0Xz/J0QVRh7JEk0qD8fiO/jijF3SgxB0AJQXCcRXDh1Qtf8rSo
i+VqmPsu5klpVyWoQMlOuoVGMzVddnBBaR9TDd+gEAOktq+JMRhXw6+O/4t8I92E6dp4LIc7XDUo
VmBzABGFISdvm/hRq9796TEFRJB/AI6Q8aXkd+ktTsk0c9GLjOaWbRN5Op3+LHr7/rtJ+lz2XlUz
6OJkklehqOBmv2oq8X5q867ljOSlO009AxxvpU2p2x4+B2NNYmX4SgWacHnSYeYnVJBHXOPoKd0C
mp2w4IAxGjsio9QXERotqnRiTBeTdafe0zrpEcVBOgC0vU6a9YiuxqWuWAxP47Z2wgMLslzpwmw5
gmDZrZEFMHF1w9voNY/wid1n9UUIOXHAC/EfNP13SHMrP+jbnNFd+dDgxkHvj2NnzvMBasN4uGZ3
p9VaXsRoFWPPTDZJuJITCMF22TGucCosZ7js4kM4rPAhGqjLFpUjl6eJ3gH9AtXR4gXpGnbw1oR3
TeG0uF56pGjVshj3mlAtuntFu1jJoVIgzQHOW4jlCcIyIxKO6yXErK2sJsu8/VD6k8jBuJ1uBhg6
af+bCZ2nrqhNaYMuBv4qKqOY9yAWGbzhyg2kBZ4rX7wFyGZqTta+18JRwNK9Em4YfuCd0GBNZBCb
L22wm3xXf2w713yrf/Uj/Do8Fe5Y2yB3NJ49D7f2D6WmPq+G69XCY/BH22CZ6h967l+HqEFVRqkT
iaeIoWlW64xUU10DGlHSHxzBzOy65EUoTr3BKtqP2aXBAHaDu3msXOblyYRrfaYLCcyf2psYuXpw
QT2kjBj4llmxxo5Pn2kAUXMrgZzR1x5qZ54hHeHhb0t1O+82ToGZjI70AQ44WUvZY8zZlgOsK+2r
RZsuk+I3pIz2hvYOyAuju/c5+T6UMoAfep7Nuq8ccdd1m+an1G8emc83x2JEpzIgNXmYrlEnoSz3
ZSz0w6l58pJVDJtaXPMwBdQqJc8Gi7M/J/Wa3mvGdA1emNZsmE8wyUdnyLBrB/eAZAv9twbyflnu
IcIDdSFfLZzdwnGFcoqRSruz6C5grrDzQzrTI1jhxq+8hwawBEkW6Q6FkdlgNsTdstZfG6hxi6bi
FQTUb3aCmtEOx6DiuSKOPnPFnwSbmq9yeahTArhdcQ/CVdmBLDTGWdyf/i4EG1YjI68NnZLG47CP
JnUR4BzsIVPNqo8KkSeNz9f0ScJ3zVGMmJIaMRDuOKwwy2HJzo5uczqwAyZH0d+WZMExpKBfhEyn
XrS0nwd4qQ4CP4qPwZYeYld8q98khjM7+YDIT7CFTbJF/UPsIhj0wkWaJVDHMX/snWj9CiTz8Sxv
6nfyUxpp0zZbfH+K7vLCN6GDjm/9ekTcK52baSFIGxDjSkhuCmMUfXQJC8M64+3Uej298FI5BMoS
F3e/EJ/EfEFgXdjBLVzw0opOOG6wiI2OGtjM4svmIirrXt/7CFRCtz++EkmuPinLLcMYBA/YnO3h
AKzlt56+DjiXctvccCpBkLQdgUoth1Uq3rJvoV5Y4icz73MywrbxsYIlnx6l4YBp9IIBGQHLGgbl
ShYXzAc7dh2EqTwadvUhh7P/ZqRSX2F9me7V3M7XJXwrkiJhez398M6Qv1rnukhKh0ZqhaVf9Z4Q
C4VlHU5k1ETbpEVk4QhP8YBXb8HQs54OzcN4h+3m//mpV/0bJvZ9lDZ8Ki+DHJTqa6IhRnHMS/fh
M3q0tFvjp1bIfIa82u0s9a8vev3i9/20bztxOPEEC7i2nk1iVpm14gBBpMLImzxsNPMr02VgiAj7
RoO1+ZhHP3z1PzyZ767j6oDfNlbalRJfXRndpEIegsFqbpSgSjBfh40XrSiBAfq0DLefNccYnBK3
o9uQuzA54t1g3hBs/P3P8WeO+u81cW40dU2e2zc61RH37q83QW/1mahrfnuSV5AtK8ba5kIQnjtz
toWnvMEf28HVDjWD5RuDwMdu0e0pn+cudrahYn0El4+zzUJx9EO99kVzQqaZRD94Zt8gaLs63HZS
5Gt61ZPts+j9S2HdcUUzCUpYc5Iz+LWaFwFtWbDmRazc4kRqkEd8f3u+6KL9ew1XZZVaSp4kKVzD
aFyqTcvAZEduEQEcnKNPmfrDr2F8Xql8UYpUCNyqAf386tcoh1g3J8toThGviBuNFi+ynPeseRrF
/awBwwE0NCtFdNs1WBgMjBXdcNuwyeBoA7BFKyU8i7B/a4UC6n48ycWKXtvo4k8xTyonfVIWmMFp
BAGtzAxsAvKPVSovZHkGSxGk6ZgNFbATVLs0umV8vSjt/IbZCUlB2jJDSoZzjoH0a+TU+bqFRG8u
xJviwVtzZmyt38Y9ggHAifcMswf+3rh5qtvtiFIjWnbP3/82X/QcZwcP94pbJQFxulofOESKwpr6
+hRs2iXeaWFt7tE93qTnirmYC07ml/6AOrNcchcP8q26Yby+5ag8fQAHvglvq1cQOqaMVRMP63Bf
r7+/QGPeQK+erX8u8GrxtEk9B0ZygXiMJlAuoGx5vkgNKN0ygBCMLsWZ6JNSMzVrHSrfg8e5DR9i
5PJGVjlhCMRZ0pdcqA+IJukehL1TPWfmuhyYejgVZWrBoG1mSgI3CD4olgAMWfG6pJNPHDtzptHW
eNczvKUHfKFSRWNnCSS9bXiN47hoOyzCK5h+JANNxNz/KpgoDLaV2nq9CoCeMthSN7jKfWHny/ch
qEqyMX6ivnxRj/JT6qKMHsqY666rLmCpibEke0190hsE/TMzTB83Cc4VpOMz9t3No03DnyYT7yUn
CLhv6Tp3IPBQa6GP5LkAMmWMrg4HecAwOjMgdYAOHGT+aGDGhZFgF3SADQn1mllRwMIeMOYv+2EV
QyGjRCptDF4hU/Tohsm2NevJXZgBQHlkUoZawFW2CIyoPBEfkPinVD+L6MYR/aWcnHl/0DpYNPf6
+ftVpHx+Tc/YIXXenCX2BetqmbN163VdKiWN/Jofx454OZ0RtBHDKdhS6TTNBYA1raJquhFT8qSd
bjGIOEmX9SZsgSkJB6otb5eDNBNgeQrrJDkU95fx/FMz909s9j8Lnt4/P6KBXc1AGXINS8oilvyo
FNLJ8O08WWAqLTbmqwHtDZrDQmpr+spCuQ2Ode4mv8BuGvgZixvwFYO3W0Ga5MX3EF02YGLabk9f
DnJIkS02oJOmhbaj1MOiYGe2QB7JrqShslOwRHurULmL0JVcklsal3A+t2Z/z1STlZTg+Le9l+YX
4l2TkOl7EQcpBwxjYyBMm8mmy95mf7yxvEM4Pg5gebxVYXVIiQDBuDSCeCNbDv0lWX9QeJLQuZOX
w/h2+qWDaA62ErGSxGCQSzWbHEec+tCYm3bz/SpQP3Wh51vLgIBYDMlE03j1ZhDSUurNOJVO3r3s
OfIej4lwg/lwDVG6PkduGb0noEcxC4NlEFz/t3xrboYdwI4jpzQwwA+VYmcXYwkuNLWojunAYqCF
Go0rF9jLxrhlcWTbmFE4BfR8EP9hGqbNld2/q8NSdN5phoTykX9eNdKLMix6X4/7U0jRew/Wvox2
nnKxhB2RgQ0UlefwtfXIbXjQMYonN281ZwpvY9X21Ls6AXpU19aSk9bQbVVcviI7IjlfyQWZCoCh
HkuJeGOVB3n6JYXbTNziJfPYHzr2vszYseHxxccLKUVBeaMiW72P+mf/EgjrQHK//7k+Tf4sw9Sl
eaBC8WRw0L56aI1WViJLJw+CQzPqiSIQ7C7t6RUsTaYrUkoyyWpMT+Go3tSsm7r5YTQgXe8a1xdw
9e4RB8FKh9EMzsN4EAtozQ56F6lsHBoyg7ztpucMaYeIefD1h69+PaD988mmNOeggm0mkOLfilIV
xlAYeyM4o9Sv40fibSt9LyXZMkYELT+ooSNYJQGPq+8/d/5Cf6+uPx9rIWwGU8rnXu89RdBJk28p
aFqabWad2gQE7zGRVw2lbKA8/ucfJuu6pbAdG1Cpr04UFsJEqx/k4Fx1OzYcnKUpjV5iSJNtMOy/
/6wvf8q/P+zq0W/aQsyjGCTN3F9uz+JUQHv+iD1Ar9nZUyu65ePS6F+5s6X+04fPC/X6tsoAJ4lz
1SSkVFeHxDTVpjboG9CgAMikeAmRPkJEMZcwQuRkCrGv2KfMiX9wkIKCTjyoKKczl8ZC6VcODz/c
jeuiav6dZQMUH5lIJOdIV6VCVWuj0U5cUEzvoGpO1fDAwgJz0ed7dPhqsPOs14I8udIxUft+/+nz
X/75bvzvh/8hy/91WiqbtG4sow7OUCsN5YHfHYaTVu5i5cFDi9D/9GW/epYUce5C8TDNsrB/nyUl
i7NB9srg7IWPafXRKa+4e5sCXL3/2lUPCi0RcH1L+Cbff8/rt818kxUM8hLjaAIkr1vlbZrKXmAo
/jmpjgWs+HYV9M/ff8Sno9X1Z1x9tyIY+ypSVJ/YvzNKN4GlRK+Kh0iEPJ0FJ9byKDrff+hXq3l+
ZkVs9byFpKvPrOXEDLwOxaqKkwNUKBosePdMfMYfdqM/y/B6pegaKitJhGOoXEs/KI6EyRNq/xyZ
NaPrZtHCkhq0+6QmpjgyEdvtG3rWNdQLCwKUCHsI8qFNcPDQ4d0Z/ZWZg2zLXnL9h9/2q43y/65M
/SQMSQO/8OsG1S6FNmT7/9m7hnxFouB/fr91nYoQrz7NVHF+S/31vPRCU0mVH/tn9q0wWaGz593D
k/Ljl/ryfs90XBxwcwl6zfI1K9WfBpU4a4KjOuT1GvYiaG+hV9qW8SJR9Qj6dlJXbU9M4avYrZTk
oYlR+J2MVLW5pCKofuj3fLVZ/H1Jcz3015c3C88aRTH1z4L1KqZbsXitzdsmO+g+FUB3jCCVfH+3
/7QHrhedQYCXpc98BONPRu1fn6h5VaF4jTarfJH0TYssPMddu/RGrFrbseXIUtoFzsxootuKWXwk
jZWzeT86llktEyayI3HhSHox+4TaOkN7YVAb5d22R8JgNeAEjIneAa585sDRU9XBwB950aJABULi
hztASt9/p6+e2L+/0tV2r1nqOPixKZyKieMPUJmd2mwLBOPZ+fsPmh/9b+7d9dZuZIbuo0wUTr28
japHNgWkj9rww77wZ+f87mPmHf+vnyjOYgn0iCqc/vwweNzY+vJiNa9TQZucMOWF2kHgjzce+T5S
w3jReI4aOufFQmvuTevYa8dwPA/RTvDgNSQsZ2YB2izdef/+jny5Q1ukJ0rwsSU6cVdPb6kOvRx4
Cdeq9nbeUMsuWUdideSgsphEpzd+/7hxfpq+8Fpg4c6eAlHixWddFRzl6Gt9plneaZpu89E21FvJ
28+MIdQB3gXXoNEfAmbsRCrBAFIRDiPcjDko7KPgtpqzgkrSynV3rOaZE+4PQi3EfiEVDheNKbFE
xQhaTSRQo9wWs8Z12MNe16LfAy2W5n2i/+qfg+qhMA4a0gIDvzxRRiSz8qeJHSc7UwP9cKe/eM8b
aJ/metlQGE1fbRUYseugyArvlEOND/EmQe3uw8VYdQTvPmsxTs4XlZZFL9ebHz56/hGvFqShzNkJ
nC9F9s+r+x0OppQPY+ad0OUn3F7QsXSmj6i+ut5G+NU2p0J+zKcfFtcXzzUfq1DKqQYm6+sKOlby
QYiV0Dv5wsGbm3TTwfPeosQhSOb7b/jTJ12984fOaosgi7yTKCIHB21fHX0YXAqH/F74T8+48+pF
TocznLY1RfN8MX893pNXJEIrzHczOxZGtC8zz22wRwk6HVb0jAWcz8oXl0I7MPdN0cvGbqSeVeUU
oqshx7BK772i3cSWty4D9I+uztZH6iwJafJKj+eF+EgyJCY2PMOmcd+34SpW8POGDQJLdizlNCHB
SRVCmzo4B/lq7C26WoLdjJy4cwsgeQcAkTCK7NQOx07o6B09pDCO48I4RxiQ/UD74cX01RHG0DA9
6qDhWWv61U7Cic3q/KAmDh7qMbofZc8RTSIzR1iBrIXQGJnSwsxtSfnhk5V5+V4vb86DiqFieaUc
u3qy1MwfKOf5QdSphKjKfGkrGC+yclY6t7ccUdnmZs4wDsc749uwWqrRrWoeW0zKbgQORurlZY8s
kbEM+L1Zyo+cFab5R4c8ovMCN+uXIapoDJKrCd/d92v3ixLCIKGAukakncCx59/lFCUNJpxatk5Z
9FJ36IW8p75/VqXHPDxHBZFeP71uPxWHpkjRilpYA+SPiuSqbVB4Q58EE68ninIlq+3/rg47LFvU
AVb8w6P5acSD9FZjx4OtAMuJf7v6OCvL1DCrecOwLsYRvSTAOg8DHqPdDgwFiv3wxAnL7JZB8aEx
oFLjOeLsI01P+U/Y+k/7BNfC/EtSOPmYOs6sf+912pRa4teGd+I7AyVOgmMIIIQaUvkpTeVPHfbP
ouSjDJnjNNoL1NL61ZYk9TVRKoHnnTyxt0VS2zqmM1RhcubbLM1a2FOQwnftx/NUHTXrQQzgg2AZ
rCXboH9UyZfv19lX3/3vC7paZ34c+HmXC96pH2aIvYdrvdw1AHPKH37xTxiU+Rf/+5OufvGqD/NJ
0fjq1D0h+daMPyvBdBMJ0Gj+qqAv9D0kEbGTEJxjzQllwvzkAccRrVP3G0FfrZLSgU1as0PGY9/f
B8Rg1/vFn+ubTxF0dehSXr0OswEjZWFWwklii8A3Rgnt99hNOiIglQehLOF7u5LwZhItmIQhSOfT
qD356IHj4r3vkGiEO98qV5zidj04wrIYCRTeq9PLwAy1EfZ+/dF49wHi4Ey6GGDFxoHNY7onLIBb
gnpLnzlg2Fy7reK9xmRHyeq+0Q7BdN8TQNKgsaowpUa0f7L4Qa7f6mwL3muUtxmK8TY/dMDINONt
1E6sKik7WUB8wvR3M2xVdCUezqfOe5c4b8rZDlO8f8q0Yw6+JBz2islhgWNCBx+1S+yBdrvev0qS
jBCMPji5f37/LlrIhOkrp0cE/h4VktVC9EaBMQoIXICC9g2pxQujW1mduC8uKdATPcU3bR1NSuoQ
230qvuktKahgLfuJLxAsFZ4zXIhZjma4pIQDzjyp7lza+n1ysIT7ChJvg0TBC5FnEXreUqBNB34k
TpYlswYtdFoDK1q/igkJmi+njAF6Lju6q9rwEeDwzJH2N8KOTBQoEKLlEg0IO/gQi8JCj8u3CYN5
nO1zHV9indixxfkJl9rgt06O+70zge0TbCoBBucXS/S3cnxlyZZJZiMucC1tL1DOV3nlTKB+U66C
HzPyD5IWrAbmcD2U5Mz8nfD3VkNAxitHVAjeNASIdHqy5tzZEt6vkpwkYD+lObiSxrXniHU4X43e
Sovpp+X6QlFjW4qODdlspkVjocTdFz3yV6UmIaM60lU0Zh04o4kQjSDF3cAOWgFB6COMQMiMtbOY
oy3IsxvaWIPZ2KJC2FIKhxRXhmQRn416j9xM2k2Zpw6L40DgUVYUay9GeUR+kwbO1s8QenKWhCBn
CtJdLBqsmU3N2o7DZsUvhvGSJNMHU8U2h9bWVyDtYbryaYhHj17KwM1iFAUOODNefHmvFEDc71Nq
a1HLbrtKP1ZoiiZPR6URAk5Jb3OtcHqpupG99oZmxQSJWdC2CtQWs/EJ8YR0ao0Y8plp8KOn/Bi+
VG8rg6RecggkYSvSnixMn5I2XIfVoxXbWL7SX6R7rCoUWJwHWvPECybSJBJiS9vTNma1F9tt72vr
BkVfKf3ScWnnNSh1xYlS3YnBX420G7oPsuAshrwpxtkMNqu8MZZ1qtsFrehwJ/jDrZRuCzqVwLrc
OCRKBltd+1iwN5hAs/LCBCMz2Q35YKjXkdKOQ/2LQ7v8QQ8o6l/9kcYr9y/s5sIcdItSOlW25Uny
RNlmK+nq4hjhnrHkF/YFXhuqtgcjKsQrwkQyzXAbMrPC+CgllctjQ2OWJmkp4Grs95mJwghpnZiA
kp5XCsLyUKts1XvVOTupgbVJWM/hrNriEDgWObZLvNzCCx27uQesxPg/sfl2TKz1gQ7HaNObrrA6
zeOO+b/pzVeVSZ2Q7tiSNEnciuHJUF5NHKhWfhDRQmcYOfRUvhMQggrFA8a8QgceAlvHQy6NBk1n
7f4XaefZEzvS5v1PZMl2Ob6lc0MDDYcwvLHgDDjn7E+/v+LWasH0Q2v3GWmkmTkDTlVXXeEfevBy
pst0EzUy98kEZJamb1rVUJw9jJN1jO2XwHZpq92XBAxFA2jDpkA87MpHu0Y3gW+iaS1CGIMMjgcC
mnBWufuaAryyAmDaKLuMTJhULLxex15C81OardCRQGQpXc2OWcfizgSkZwd/WvfOBqfcD9Ve6e3H
IXx2SpyQy/LGzl+N4p6XnMTvWt5tbcaYuqjWSTfAfGiuCoj/Cb7gqY1urmow8STXco69sJdaUly5
xhNFQ6IVjJ5Rp1jzi2IX3ljkYvPDCKe7YwSxjXoJmo8Y7//LUeHyHdjEsRQyB9UbZWisgNE0JjC/
00MljgUsphSHL6s6qs1Ct48uCrERN+EQ0RkB4H5OBWx569ohqii4zZYQJvaUh0h5YT76LOzj1KLh
B3SWcVzEC82YooYg2dlYNKYnxAm0wNgmwQdUlqUIki1wHfm/eLix4OZmxOa+A+Vm1zcO2KaIKEOp
on0k7TVhhCa6pr4k6RsqasgyoDPN9+8S/bJwk0ta3JoRbhpA93wZ38ECJvgbW/hzYmJhCNSomG1V
/keCvmdlajyPtXVl868elw6ifXSTPUaHjnpW5PAzW/uRzZm6MBhp0nhTZymNmVQNJY9KSkNDV+DS
EmOimofuJnWYvvO4Vgx6NM33jL7NLrwT6r+6LDQGxBmbTQyik0MEVwXG01KY0WKCSeYrD5nGtd6i
DqhwDi9UfdNiaxcT311vXHThZSV5+BhGa0DFskPUXhfTXZntXRrOAa5Wof6nBSwUE2F7EIxF7hwK
xbosFTqjU33kfEbKNNTXKH21fOkgoSrlAUhFhIYqW+1cFEmz6q3gX+6UhuI4DqCs1U1EztIxVLP7
56rf+BjmOWONA7Q0bNsS3hEECffEf+E2W+E9V0GywjbaDqtt7/2VkyI0klM+BTTOXR4zUkekmFjd
5n+nQeAs+xFAtIJZI1+CPPXz9qCbePt0r4XEPIE1bZ3upiD/CYEt11hi2c2rOeiPg6lSndWLYRh2
CT31Mrcv079N0X+4Bb98khQyZWWO/+QBhqKBhxVV/JTpt5xXBEIeg0BK0t1oL1lYXBrShWdcehh6
TE6/oh9I80ZKRgvtZgxey0yFBXI3gaj3UhTFAE/y4xHpWgmmJuZcFhNa2ma9MgpYy7F26BtK6yq+
tBNw6BV80GUUhDD6jQMVwpLzSATtzilQNoOEZ4Ci7iuB9NlhJJtAx2L9e6b7s7knE10TFSKT6huQ
3azcGVMr7bq+Qk6ajJDMEz2f2FyYZXNx0bf7EiqItvj9knIf/NgnVHr0bGkouvPhy6io/tT3NAHo
sFLoUWRwQY42urln28Y/CmeezlFVYDO01Shjze/FXGdrxViZCQ215o4Dx4quM+xN+WAceoy8Y7Cf
vz/cqQoKHKUARomtNLJa3y9Ydqo2mp6J8nCHG+JGkLpRxoXGQ+Pd/X6ln80U+WxoqjKWA7sLz+L7
pQazNx1fn1z5bOSQHMF+hLgmG7F74yxVMCRJDs5dYZ8D0p58qV8uLP/8S3NLWI5SO6PhHvv+RTfu
axc4FoVaTnP64IItG+JzKIYf3RselWYE3WCD6REsx+9XNIYwLfsS9QHmrhe0/12M7ZEe9fyticNa
eyQHpC6iL5E9uOe+6KmnBU/gENeBGKKZ8P3aXRlERY34zZFWs9ZgLIWs3LGC6wClaThSlP/+WWXN
P98dXy83W0BTZRWq0csi11dJyJHI8B6yiPwmev7/u9Cs+ZA4sZnX9IOPgy/TNwIbwIHm3OOceHsS
/ALqGpiE61qzx2m6SQ3HgA1IAa2HH2SDGASx/9zgI26hdp5rvP7ooDucvfSsTCg9lkMC+f1rOY2n
tU5El7e1oGyj6zTZ5LP6oRDmdZ5Be6j9Yxepm8rD04LdX6t0Qwcmfxw9JQ0IHXufTMVkoiBi29Ie
MQHChntREeLHymHSwEq9NsHXdQIXh2jfjbAObIiQeHpwdJZQQTIiqSyNepgUCfRQYlvlexzS9d7K
4DzSQjMzbu5aeNM2bvt72ctR2EI2XE+vQ5zZXP2vvzVvBdAYcUllAjtbw5MbKVMKkOIY9q+wfXz1
UmnenOIcVPtE8LPoYwkTNX2DwDQLDIqWpoVmeIiEiEcG22V9w5dOgdUHN78/zw8YHO0jGqF0ZnSw
cPSRZ1cC/gNxJyL2lTSOAskfDW4CB5HOLlrbFWi/HuhavtcyRC0tui9wFmPDXpQ4BRtFv1GHh8Zq
7wY/v/e7ozlRJ4MeDYEBT2mznLSNyB7N9tEnaRv5NWOk05laxDoYUl9d+e6DFO+y8RzESFSnYM3q
DKqxvuqw87Lvx/I+ye/0WuPO3n9/8BPRwYKOZGu67jCRU2ebdlJC2hSVDISgu7MV24kik430+1VO
JQXfLjPrAzZV6niK1RHhhxV5GQd16pQXsh9L5ap6oA4R4YPz9n+5LKmIRJow/JvT2E1nKsLYqRgJ
eHvaWS6WS4jPcn4mObzrHG+m3WBdnbnoiXTE0llCHC82ojif3vNfTrPMQFrN1nMXed/70FiXlXEv
skMXVH9KB+leLcCbY2/i5KMYcNBSbaMGr3lDratrf9raWtOWl75Ev9/VqbD59aZmZ7tNDyAf++bz
0JHg2E2q3EXZqvo0EDvX7P+JUmQ3fQJhaHyblGSzVdX1bdV5YeserS7EAsFLGuat5tYbMJkzqTHy
vV/RnM6k5QA5eYg1m3FW9uJU8KB00qT4A7nh/KTQBzmhSYkWQ/ckgTK82qFSV02FtDeqwbKBwHIX
6qZHfEB1FCjQaNob3qZmKoOK21ksyQ9OjAwypiGVOEwGlEh1fj9Lav5yhmZyjqlOcKit5WBnK+hD
lLgG4u+yrWYgiCubHUqB/TWmmFl8VdA4hLZvNdltW/XLoXzzYn3J3EKlAajTNcvRqLCwGo/TAOtJ
/uH3pfND0OTzthnekBYiHsb48fttT0VaGDGKr0fF3bORSLHznDY6It7lsNB6pLUtf02NCPrU1Y6c
RBXgIzaZCkEcHpo77v0IviI9vSFExx5Gxe83+DnTnaU4rDMJZOPmOIxmOYGrxFpVlpVztNJNnn0w
wKTM4/xamMkByDcaA2qwktiTbd+ts/e+e/z9Bj4xHD9vwLVdVrENonGWTqaea7bjMDjHrtzKzrpD
34LSOaRvVyFX9LdO7hxivRnRe8DYG4Qd+IYS5STCeiio3ulCpZeyQ/z7jWnyHP7txmafzgqGJDNT
bizq7kmYiPASYKhserq4tHaoydMEWp66Mnt8SBEcPZdpn1w8WBzjMK7aoMvnoWCMI1Uvu9g5NogT
xU26Mg3o8Kjy2rwQgXUSHQDZotUpeM2oWcocp6GEa4AqdBmG1dYODUETrzt2Kf37BywcJm/7+3s6
EbKZhAoVvIIjEbGzjZm1vaJpTmofDetyHDDMXHFMeNN15u+Cc0id/8gDzj7Kl6vxj9/3k40prlea
XE1XU2Sx1cWoHztU3cmlGINk7mtY4EJMm6bNrqukpdX0pOHL6T5XQ4947GP0R7P+xiTXNpTOIn9y
+xemFA39Kh3iHA5WQ+PSe3suUg1hOX4E5qhVMW5Oa7QGlxni5El81U0D3qz3lYtXN8mN9SqbSiSr
Q3yX0/BQA0zRr0C30IdGpqC0n0q33kQ0m9COsBDnaxhQa1O4MLPLDBfFpru2CzABqGyjelAnznZA
9qFVtCWqKOokJV1eC8VeBLmy6Lv4Nux3GX3uHGNGRLOm7GkYW1p31q0DkgF5GN9J6HpYC0FBxjhH
8cMLBOppgSFdGZmroq42LqIQqDx2Jf/zIVHDdTV2PDejvXgRKsd8hHWZ/MWQcMQ6qsuvonFv4mpv
2tAU6nfSwDO77cSB8+27ziBYelIVqK7xXcFolPYlAHWDxnavXp+dpp/I2hxw02QExGNW7exKdVlF
fR4F9pGWlw+aA/CjY7+gGfj7tjiRNHAZRyIFgMrR1Pm+UIdWB0Yae9YRjBQpm4we46YxNmm7ifEZ
dY+/X+7E+/t6uTmPwy05sRnB0WwfZeOIaw1oMAOiPReUTmX7DlhOAjXgcxvJ7O8P5hbJlJmCK41h
uukQ58oYG3k05zoIi4OyrlvG4cv0ofb3LgSnDsGOQ4jjDRiJsLyz6Uj2D75v0THe9cq/pYKfcONS
ydd7pYDO3WGmXu/sCU2jSNs1tbMP2aw9zWJvk+O2ma3DYd0kG1RWrGedsXNK+0GD7iVCRinF/e+v
9URwgygiDIhwAlLBvILtAtvIKzW3jwh+2xtWJSbS1k7RDmeH8CeuZEuMrNRXhkwkZsvSajsxAvmy
j362h0kQjY+g5qknBMmNU555rB+yK6QlDA/QwDOBRrH3Z6uzsutR7RTHOkZ6vMhHhscjZFBl5yEh
2imXToywPtiG3ChuMlTKUVRWqmpvT+DcsytVQ1RJvRbM6rpmN5GbOIgFmO4fp2K8gwVbIVAQKbMX
T79JKlxE0PnI47UolddqeOg6FFfcZ8wch7x8dTEfMUJrbzr9RVLkGwe/lUi57Qpc9Abytj9ZAYML
0aSW6icM1r9/3hOb9OtrmH/eiiuGKdMJamSipL9UmwOqBhnHB/C+FlHK6hz26cQ+/XbF2Wfug2ka
YchaR2BlWX3UUagKd0n9FxDj7492cj39zxf+bFh+qaREq0y92SvyC19F+UGZ7nzzb5dzMt+l52qW
U9cCqWg7oLloy807GnWLgo/ZJPYxw1bFusdkqGgBxKiLSVrQnFu8pz4aXj3AgsCjCgqU7wFIHRtH
6yY+WlXvGhvnsnilYwqr7Cad4gDsKNJHv79LTX6Vedah0dsF7UWWDFzu+yVj26cK7/hqFlulVhdc
z8rfomqjOdcKDV/rPqQ6bM40Vn7i59mlwnU0m3dLQ2jOL/Q9X4yiCly4yukisN5jrfkzpSHK50Vz
k9YvNbiTAJC4i0riCIB2DNKt1Oyvb10jXrVeeZcCDE7hV1x4kXvmpZw4R+Xh5kIblA2+OVg0F2Xq
641DaMxX9LCY9jGn0dMzy/jcVeSff1nGbpVEXNrEDViAML9jCgI28uxk4uSbJtFm9EIXXzo7fr9M
ofphZjbk+jFDZIshl+jk9MtYVui1avW0EXqGdZ2l32CnkVYYpHTbuNpH0YfUIKS5lI3xnyT23vsy
P/MGTi4+eoWaw8vmLJqPFlLPTtUhKW3QT5gpmkeGZxe99xhhMoe3tOZeKDWAjlfFefx91Z/aZ2ju
MNfgfWAGMNtnVlLYleYMNkjzei/1ocSTHqOgZMmyFAlKG4z8mdbo57hpvtG+XHOexlg90hJKyjW7
stmp4tjAzUcMDkOhVCMmu+ilQVsun1SUZDXFWwTubY9RjoB3mpxTiv0hgykPSdeC52UgxQkEUcby
L2uPDq5pxkFIWAswTxyGRYcYoC9vovg7Dg9x0S0FSiXqqoidRaGNF3WInNhb3V22rrVuHWScxngd
IGFWWCo8Twb7xUeLGNyIC3Xt4QNqVtepTebk/f39052qXb/d+ixgZZ2Xpo4R2YAZ/2mpISQ4ykdJ
OnuEes/IpEAU0UFucNQrnGLQiKtalP3OqbudatpwGyZl3GcePJdztXQ63VZGqPYHQDYxnQ7AulH0
GujBTtT2e1RVrwE6hDYYN7f7CJzovnTz7YBIklr5i6HFKhfgYXKXFOVTuaYzuKvTo++VV7ZeXuAz
w1DXrM8Etk9a0o9F+OWuZzHHNz1jFBZHp5Le2J25NIZ4NajmVsGihXMJR7bnFESUv9XaZpN8TEAR
tQwtbCxEcxSMB/XgA0xhS1ap/o8Gk0GPlkws/i+f2AalT2PA4VSabU/Xx6BjsmLgH+N1Xz3aBOBA
iy9bTwIWMVEpL51cXUFtWccj9PIcwRo1vDKBp5y5EcE2+PG6/udG5rGz7bq8dApKtwwIlvjjRTu+
cKWWF72LJAwqhZ8ugyNWODnuYpg3nAMJn/5gcqDMoJenVmcbVWvsIo16stmutZe95eN5pi0LvC1q
CU4ArVNOybOAg1xKbom8H5/pEPqxaFC26nUEDM2bXHyVh4VKlzOaEMcsMUV3bHQGMMY6ty9Oh/Qv
Nzzbnq7i1UyAWGExJkdyM6jTnl051Hcqso4ZVuScpVEE+O+cgZ52KgHlHDFd3hYE1jnEoIYfkYra
sI4m0jU5AzHQ3G6OknGJfmxe3ioVsxX6Wg3ztRaNSCeHkQgSZuww3gQZxHvmcEx2vy8i41SGxUSS
uRiUBIOc53usjWtzGDuFgAXijLG5vkxbiXtEvE0fl8a+pOUfxOlCI06QA7SMkHpAUQWwJy0vFt3Q
HlLcxlPqxEyPVhryFk25DYYGZTGEBpv7gTK8Ea8RQFdNYCjqa9miV4alY6XvigIKGGwwUC504oS2
dwPzBqt7bNYR06Tz0RSvvz8u/YafmwYoBNAEHWl99Qc0wUurstEqqmilNC+GGjhytS/baKdheGGO
/l+nGB+jsUZFIdcOevqUduODKcaIgNdfKNNHZ7sbreXpsdjUFbErr327vvZjJD/t+koJk52FvRs2
XJw56JyncMUqa6e5CaKnUvCgSy7jMVxFQXtpabD/feyNMedjAGtL0e9kfJgANnclbsNYHDVgN3XE
IczA+ldlLlolYKbxrlcbHGERe4oIPk1XYSncbgSHYdM+TShUYlE54SKVgFQdBQy6LBU3a0uv6Q2g
IJtaqJxGL9r0noPHrupy4Sr6tmi8j17fmDoecv5LhfhVEmD84QI3bGOa/tqmQRuzrdyHidq/wbNK
oJpnxubR6Nrrrk6fRyNb1KWFKvi/XR0cDBEsdRAZtXTvgxqpPCga5hF5ddux3+VeMxmttD4MS/Cj
BeEzBLenPDtJeNX73doSi7ZGwSavjuO9jaBrG7hrPQQJ6Go3eVA821a7JLVEkLU4AIXPEcqulzqW
AQ5v5fNmeBbRkD5q6ZW8DaC8Sw0LgZI2rcLhy14vEJCxUI3qDbRRGGEC7EzxesUUwJVezQX/Wk+7
csDSfN3ozVWnYDtvb6YkvUqzo9Ng/G7ae0+lE4kmVOFl26LQ2RoD2D//IibHQMwHWDBGNk8id277
Anpejpmnu+vr68bOFnTTbdnObry1wHWMkXoP90kgpuq2RyXvrx/M7L7FYbIrxJ80B/CeIVM4xddG
Fm9cTV0FAqAzTpJUTziUxUMBSqJeG6F5pndxakBGYkatyUxbICA7m58rih9MXWNSjNU2aNILQz9A
SxhA6KdDcqV2T5gLj8EdoKJaTTeNHpyBNZwqFuh1a7AwOXpxDdK/xyot9uzJA8t4ZH6UXTX5zVQe
lMrZxfGHSw4VgnN32lXXEEBLunHdaxaUFzaWyF2wT31ziU79uVuSl5ydwZLJzYBMyv3jrvT9llKl
LprKiqxjprBJqmXOMAWDNTmjI0eZLOR54l2BTfa4OTuaO1GiSTEERuC6Jghos9Bd9R3j8ZL6BGVl
oE+jvy2Aakf/y3yHX4/cnKajsmtL7ut8GFK7dtz5SjDgEycTnQXwdERcKIT09C7BPAehLlAz1ruW
PEoIhw4T9fegPTdD+bwDlBcQzJEBGzTO95dMfyCKS6fvL2MLEf4aC9P6rwnQUEFM3G57qdyORaXj
rEKU3Oq4hcygvtfDsnZCCMIkrCMoFXlkWSPtUGfYtWV9XUTRH1gYKir2ZYaaN6P2EQp8A7G0TR91
JdvqCEqQggIiH5fVCh1l1PY1xg3RlancukwhymRRK8p6itERdbFEoEevdB24yDx8qIBQiHC86VP0
PVuHgglxbKsxLgbM6FMr3li5OHqQGJyyg+cI8cewz+gNzDvG/3lvOv0LiY5jx84WyEC0h0EMCsQV
f91qJaPNAIwyi+1bRAYfnJ6wqN4qah5g0qNepF26KsK7yqWhUSZbD5h8B8Lc8+4y/bVpIJHYzspJ
lS3YPhTGpaP8s0EyM7g5hD+CEeZqFqHXHJQX/Le3kRVLpTDfNRYqTIVECQ5u2/yTgztVtXKhOi9V
/9QS7WDP5D48zTPLZrY/5L7QJQMVFU2XAescSNGkRhGJyR2w6UoXXg4p4U0T12MH90JFdfdglesA
nlkFU6gojxp6vRFCYjneMcV71/FoyWXaHowEgYKxW2Y27VPMISO1++MG1huY0cfcjV8cbxvbuyx7
QkMB8gRYiQ5fdfOiRTG9VeBM4prRkMdlqJ0XDQ1O/bIa6m2c74A3XMT6XzsZ12GFOHwzXAjg9jqa
21hE4Vmv2h/GdOcWmBIvfn83n5rGX+LW57uBe0qTAVUTDUTh9y2lF1agpeQ8l24XrOJarHu+w2DG
mwS2QlKq23xIX8CRJRdhg6WEcqiF92/L1rLy5iiVOzhwNW85VeZTN2VrxSyvrPE5mJa+laH0bq+K
7u+oaUvV2slj26erY8TadZsB+22Rb88le8FhXTgrmCYgV5ctOnfV+DAGL3TW1sBUcLpQr3sTgVor
flCccYnR/ZXR/nvmTbhyF8xeBYmgoMlomQD05vZ9mq8obSsM5MGgm6X+UxHS3sDtICcXEAhnDU3/
r4rKs2pfT6CW5QtLkJNwfOQKyJ1sCpcxxCnZjuDT9Iu+bRciQWCNQWbeVcsYdLuZHcbiWqnuw+lB
7+sDu8xSUABBiDsLYJm5/9jpjWWPl4Gub826u42qP73JrhowFdsqAVFHvBp5trX4eXi4PdKDCrEj
oVOTls0275PbzKZX70UL3/BRCheLwmwuFcrhym+XWYI7Xn4tEn8RwNxRMz6MfY2c5CHG9yJ97Zxh
qbZkVgJuhM8DgFuroN3YQ7HS9aNTFEcdxHhMdK9u0RhC+MCL3nJaQh5IV4MRxggKvzZQEMmsK11N
4HIRIoLikAzJfrJRCSg86nSMIeLudqBEdaM3IP4BB3nR7csS+gky2hq7pcH0RDzKGmmqPie+lELy
lVf6k4Lkdj0xZTs4pLCO7S8Y61XVW9Nch457oWneRZUfGx8ZasqrgMJSIWbbwIENqC6181Sn8YZf
Ai8EEZDJuXOcS32oIW/lK+tdwRNVjdBSlCWOhih+CKopxrkC6dtEAhajVzG9t4mFYPJrxpoNLmNe
s+1dmXRMgFUP1IyK9lpvEvO1J82mmA2GYK117kNf6hchkGtdzXdWRRgU7kJ0BuRdjY9/KIJjOJG2
jf1K4mYqOlqDuQuTywa5SoPzTSgUUbwI03ttKQ8dMEhDxGls13sB71BRcPKGjhNHvM7+o1ebtSKy
lauLm9LDOOxDUvfMeiOxOiFvlgKV+hrCXXys1Bop7jszca/Q/4l87MpT6Q+uXyTUnPKefZPZhTLu
VXlk4r+teR9WNiKduYxtVJtRiQwiMBrUf/gx2iSD+SYs4WlGw46VgjyXiG/QVin52QHZ6ahXnpPs
OQEFoJCdsXMW5vjWQqGI+FnDQ1/CxVqw+/c/U1sJePKHw4A0d+UaS4W7rvSHYdw2Ro0h+1OeD9sK
8f6hYwfQHDV0vHk46Vnbi9z4KN3XWr8eFSTCQ9pWxzp87dOXgfcH52inBEdZaWfmsMBsgrkX/iYa
MoL5UeeF15G3F8mmn+67ENX5EAYOtCWNwon+ZwgtI9HFJlFxHWntiygJMKOENkpCzzFoKNhThh/I
e+48DIyskAMHqDYAMgVqF0JZiGaZ2GYrxSap3qd2Oox4E8g6ZQoPSDKtBp3W3X3TwxaE4z1IQgxE
bFpuAUtZy81LBEIvWlmmB3d24K3shgKyAqhShLhH0C3NlV2EVWyXUlfC9ElUmqSv3VhuZU6s9phf
qQRUmErqTau9ETCZC7/Ix65wIej6ZNHwWwtUEuRvNNyHOKLCSZYTSyyoQzjHJc4BOAvWB8vE64Tv
1sF+lXc1ffCi0+xFVlgdEtrxkGIAQCGHpEDxakCh1Ntyqdb0QlGKhGGItvF+Go7yDXhQReSfNmwz
f/iAdEXihN8cv1ATN924YvzLQsSpiXsMlzFcNIk1ttM3FFplbRYT4qJiwmITF2lb38DexRzdWuuW
uDQnfAyKGz1IbrqqwKfW3DihcVPVdDvpXRSheRMB/wq1aaNBf0VCzab7wQkWMmegIb81QwWo1tZg
Jxj6Ws0qunwXLRTFqBUbyUqRXbZwymG6jKvSo+2syxO+JVhqFyqUx85kpSvvFc05r7AxtXNvlTHb
CMIEW8Tsq3VVoaAAbUf1gp3lm3efMZYvJswPxTeZQqxlaMxS5y4FsiV05WYknxVKgpRlta3N8lme
P6aXXUUBTgPFgAnqdjKacBk10UOAvwNZnR2/T7Z+lQvkLevxesitpai766LEpIaoBSoj7GgCn5UB
+9TI+XLU0vsCqiSJ5JKswcRnlpBGgYO0BhUGjX1xLG0avCnG8rUPm7AAeCZ9NPpbt027i+mv4xV/
ZPu8UIgNRtlvKrSuRUiDug63ULTxPpis+7QQK9em57JMmk2GXLOzcaItFvZP4YDd67PrQZx392Nl
rYVGVeznywIPaLCdJZwpSOxFs9VDtL6hA6f1o5VP6K4VIHGG7WRqx6YfriKERIRN8OpB4YRPDbcw
5imhyAOmrrxCLo20aFvE7d4ZVoLhlOL/9W0bvFi79v0HuBFWeenpiFJjS8jEAdjsEj67o8cHdAa2
sCun0rgvVYRI3Cf0SdYGjSBwQHdaa2zI7a9Ce9pmpccpD3P+tRb1ciAGjI8udk3kuBcpxvSS6uVH
V3VT0rgib6G9yDmIBGAQ3PBtV/ASy/JQ5eYNPhJpeaHEj8h+xf6LoTUXRdxwwfcEbDhfZ6l09kVh
UjFFwYOwjwpJbd4T6jgQsnS4boGbdKF5m5kmfSrwVMp0GNxqF2nmTQc50XF1yQO/KMP4TqZtNbRa
M9JWYaztaYp7MmsoOFPQvZQd4axExpTOoJms1Fa7yspwawsiVt6tx+ShyNxNDYVugLgpmWfuIcmM
v5OP64lPKMUb1EKeWaaTDgrson0IO+NPkhq3dSZwIfk3UNW1yPWllR7iqllo7t3v6eMp9QqH5ew4
dBVdRtSzBoBbiDHtRfM5swjbOyWj+yGOhfMu+7k1nDatW7fmGyWyYJklxH4i34D6mVKslWUkzlXr
s2z2c4sJSh7Aw0Lqf84S+7By/b70U+s4qdmuHvEQxPKsLl919y7VqzsZMaGL+xU2YGdBgvJZ59tb
mMBaJNuMfu2sTq89pybu6tbRbp5saOqRuzYFRmqg4Ky1b+WLwsaFajz3CfTfLzvvwRRtn3eWC98Z
5nPUbXDHcat/1OgxQ9A3dB9K88odlgT6KTjX1JcP9POBLQf1RCR1LGc2/7BRbTLcZLSO6bTSk0sj
LrAryGHWPeT5cxuOi4E26ZkFd6qBLdA8/u9rzkYYdoJMGJoK1tEFruhD2nA7jDhicyl898Iv/wFZ
KJg1gskQVb8dnRiNbHixnCtRoZ3rMJxcbWCYYSnoyAl9Doi+TGo1etDCHlj9pn0TZs2tgnOw1kPU
JwHY67QIIsCySY9Z2yZ/CCtJGd2FAS67tAmYXcH2ZsBR/jsuNFW7it1LTW2YNMO7D0nJ+k2KMIjb
vcoDKulwNMVeQZjx1nFxNqn/dbGpnSIMgpdm2u2Efil6deX67pkRyayN8J8d9eUZZzsqgdSrd0pl
HZPyJsghgi9B83RnGRinLsO+Ac4D5sRGFoa19uVV8kVHO5CreFCw0KOZ1Thvlj6uZbu+DYmZUic4
YiADDX8SdGVI1SiXS2cXdC8pMfr3dSaX0XxpSxEimEUMhaxPkfovt1OpZuxYk2celQbSvfpOAWpX
dwYYBC2uwBQ+/n65UzsJnLVA/8gAtTxvMqZJVucjOkBHjBUhjVIbolDZl9sEJ90YSkb+9Pv1PhFm
P54P7DvNZF65bs/g92nKzaR+zvSCTkR8T2WF8GCDdS/nsV0+NmR23TkI58nDgr2iQ0vgwKAv9f0b
j0MSl3mfWcc2vh/1fWglG5iUJjUUaTxHhFu9yxmIf+MnJkt7azWyAlHl+d2UewHg/ve3cGIm6QCs
MjXdRlYL1sn3+xHK4GdWUplHz+02uY9UDjWg8AktzGXvfr/WJ3Vl/sY5GcCw2prQrbl8l9NZehRG
XEzvjaWgIZQW5SoASDoY3T+JHa3K/m9utaiyRM+0mtUJkLdbLYf+WSwn4BImTJcSt6i8+Cue2/wy
5M3pycKiAyGlV1SBpiH9FPWYBg9Vb8Depkiip+tceD5khreB7Ky41uoHdKl7801LlyM+fiMv+mVs
tnGzS6kF+9jcdWUIL39bgrWucm2p290y3JGjvUmt0pppm4dVGiMKSZlHNN8vFvzLusaFqva7mzE/
E2RPLlUb3TNdMqqZv8yyZjevorjrGLRBQiO3QzxuIcVwIAEBoR7ckjLj0mtvf/9c2qnQ/vWqs7Wq
FGBLvCYzj/ZwvS5H+lZbZFnaCZUBKhtq64SsUU6afr/uJ972xzLBNEFIdoxOc/L7mmQkjKh1ohhH
NogxwTNFzwV3jzG6rC19rRnTAqOmiwAmT04m7HcvMRaqw7REWKbScPXcFlicxt194LjbICIH9LaW
Vt8H4C+s4c0a84UOo85liTcwgZDNHtpzjfeTX4x+IvbytFaZNs/eXZpneeqkhXl00tuiOozx9cAc
lQXoST7tgUZGUJ+bkpwiFCECDkMcxTrOkblMtWsXjeHwbY70cwRaFUm/Tft+YxZoMHlH5Iv6djV0
d+CDV2HeXcU4Asb0oXQ4ur9/wv/HncgxHTLHjjE/O/IIalAQ+caRMnnLN4yU9gGY9UZOE2LEvaLk
knrEp9lgKu1laXbL3OkPSs6IF9GU329GP3Gy8A0kc80BOA+O9Pt6ijsxZGpii2MnUQcusLaI3h79
IzB9U7gsRzoKJealothrqCYh0oz9o/cgEDFDaS8372RbQbjRQhXKgkyERJYzMN0b9AvpFMm5spF2
G5QAFhE74uxJde7+ZwdVoitalCeuOOKTGnmvokMbMrq0jQONrYTcgNPx9zd27oIyUfly8jfNoJV1
ZYojVH+GYoGNmgoH8CvBJjWIkHZ4br0IfuNsy/OJXIuVosLnnac+qHaK0Zg0ZD/bO82EfmxPSIbx
N11d9MSl7g5DgpJY3NIHLKJNQGPs94c+BdxjCoIAOGRHbLY+zaW/PDWa/3pSpA14V/ca0hmqSKjk
/OnLh9Cv1pOhghY69sVzndDnRaUcZk8VbX6/hxOZ/bdbmGX2atgPfWlzC1G7K/oXElo3OBfVZeT5
8aq/PKb8+F8fsxN233jwKszoxa13gMbtEUmCN4RHIYF03rOCGc374L7//mgnssmvjyZmiUZu0o8d
8oLLhgAYUrQcbrqYPqP3bLTX2jmR21Px99vlZmeIXtDxqnQm46jcGhAKgl2qX7JBJ47NCffM9ljk
6rkVdCKZ+nbRWdAviHgKrrNgLpXryHodlEsjwgaZS1IEa9o/nrcr9afW35gY2UnhKs1hOLAarGA9
qq+/v++Te9hUGfzC2wXJPltKYZw4U9lBDCBalPlGfeT5m/qWMty+bc+anHzCSeerCnyADjVAtxiu
z9438yH+M66DR2RmnqtRW2oZ7Wd6wZ4SLYqq3/0XZ+e12zq2bdsvIsAcXkUq27IlW04vhMMyc878
+tPoDZxry4J1zwYK9VC1sEiRk3OO0EfrKvpXJlx0l6aDgtWNwvBcOiu7l1pRYSddmQzBtW66CKlw
S9Iu6FArVgMKA6fAkVPCPnmoH4a2m8uBNx9EzdatnZbizB1eFSoTtNXM8/GBKOJDVtI8QvOIz1OI
5ExDtYx3WAoI38qepnSZqAnUMBll3zwGsbDTVYxXA6TM0ZVgeSuVFloPeGzULFschnll3qgms8Ck
qOFnKSJ35g/k3ZWGYW3EwYDKJyMg8+urHgZgTL1Lb7WVty6HfKMg/OhoHbU8eetexKVjlGaKKT/0
6nMOe6Kt66UYVY5VBk6f0N6Z+jr9W/5sTAiNZpXKBYbtQrvvoEylb62IO6xlJ3JFSn3UqvfJ+bUf
PnW/tBE4qJTnYyRAofSclg9x9hbIxy4cCU61dSYO69ZVbywY4ZHhLwU93Ov9e8eD9X3VmWZ8vMrc
4ZbHx1l70SxmnQbuc0TkjC7Qx8MO0EE7Zge6kBfYA+fWKhQLqMQT/BZeyc8tKUcvR623oYYgLBTv
ihEPdAj8Yz0kGlzD499fxleOdbpWp6kJBuggpMAi+3m5vhM8eEyKui8VhEvjvM1u+uTe8/GTm1sv
unXdYkSLVhzU2t9XPrcHYi9JWCQD8qP3/vPCCUBocXRJ/njrpTfNtKlSwcjqnKFY7RIXafoVp7/y
+8VONiOz8Lsm9AqkUtVVGV8bkAbxoBHWf/8kfbrnvy4znezfjhPmYo2u8PlNOHiO2hW8TjqXKEem
aXIq9TFTthaak3iRhgDcdHpr/ZFCEjnMc2aYTg4TIEyfOzl3dIEdILlqvXSdKYsh+HSLal7F9WvK
/LkQ76OknyeWtjTqY19dpeyfSovPbRY6EnWvzhLQJSHozPgUYJmBxIMXj6Iz7K/MMII2syobJ2PG
zaSdKvvarDZc2rPLwNzQhFhSf4BVm9lSyVgBos7h06WPaDWz3gwunPLnigDQPZgokciEVUYPfz4z
giCvZvBX33fiMyNpCyHVlhGdURGRiCxfVYDfBTT26UfZM6lGLT+8Lse9p7NnUs/Ddi3VLwRg575A
1QCkosC/oJh9sliiqiukSKPCFZg76Hww90tptMXgRSm2XyXb/MIzOBfpMJyALIeSOQXj6f9/WzZp
L7UluSe5pQ7IVtrnxsLt/4tt5fs1Tr9zGQxnIHANzBOnOnhNoawjrDwIpUurdKcIl8gt538VU2Ns
HxKreAoQvv2qBp18mJSUzCA6MF8Y+IeLFaRLlzjZK02xSTs9/c+PYii0Ut+Zf/v7mz4XxjAI+7+/
Ylos335F1BT1KLZcIrC2xDBUYStvqfJhM6X695XObYjfrnRafXJdbxCR+mtTkCLR1eQHuf4tcXYV
Hqz2wsXObYjfL3ay+wIhKYq85eX0zTJttqgltGNnXnh2knEulZmCWcZ7ZZw7v+Z/vz89sQtzZkO0
aZxeU0dH1zyn6Chd+8IVSOaFj4DXyPqlPuyhtzgmkRAxOMcRaaXpEEEic3jmA1QbD9WYddQALI+A
oTudpn23coGSDphvtM+ucRu61SJILDvGxHYnosDQ3f5xqN1/QozZrXFE6wd5C3cYQJZB1t8osBen
uU2iWNtVTLuiPm9kj4n6r6LOntOmqXTfEfBOD8ObuHJXlVo4SXDoxecw8O0kRSJI7KEzjBVOs1Ul
Ncx2EXfdxkvEvV6LFKUnASgw8FTD2H1Eijz6GJo3E0nsdUyuW2oRABcQBUphSU/uXneVzRDgvsf0
TlEuFBfrUiAJATQbHRGhGeN/hazKbXFfRnZFu08Eww1bNxsIlZRgLg0GHXYPwX1sh+WRR2tr9xir
a4CM55yywS6s1g0t9maJJ7PuXRXVtdRceURO8QILZ8yneCNitGxRuf0ziUnLyX1DlnZTKDVY6hqp
Nx3RZ8OCAVujGWH0M7ES7GA1DGlGuMd4WRCuqgn+6eWLIT7E1hsE4iqDXOyufaY45EhZE1bJHG8J
zsW4Dlv19Zi8ppiMqJ7keNCVIgSAUdQRFhdLPX9Ps3LtVeVMrmmU8jiPUu8MIlNQ0Tv87Nq1pyBO
rx///iDPfvp05nXGU+hkno4To5SqjVqsKMJjvBIfCv+WT98vj4174cA5t43hhwhWXkS/LGsnR6CU
9Eo3ylzIb/ZcxTJuO+XSDO+53eX7NU4+eKNquXJCuVkUGga9oYEEBuysm4ReujmLscKM0O+66j5l
wUssYk3fTvSDaTUV3nBnjluZCOPvJ3yuqoq3/P/75SdHraV6QZRZ3JVkrnN/XlPXDr13o6GUMw+q
OTMPgZWjMbyw+31pXU8DNUaZaS3Jk0n0l7b/277UAdYrmQJS962JxbMf7Aa/obVEBEXgrSrLrMFQ
oaQ7L6G/G4oNFi2MgeTrXLHWQrByjZsc8ImSKtuUkRRVelR5TJn77muoc5Rg0abxqqGy6X8U9PIV
jIkFEziMBVYZMoXYbapH7KMmpoDhfvz9TM/t7N8D+pNjt9WbJPFdAno+J14n8+hAcC5u7dpUJ/z1
BLEDoa/NENevUfRQjf1BLjQV0Cimshgxj9bRV940KDGoOs3upVAR/KCYqMx1gN6mJu0EcYHpNIZi
KaM5wjvSt0FH9zRYMxS3XvnSxs1th0lAbCE/XosV+G9SwbFDJ5mpmAqo4B7y12RUQchcY3W5ikLE
g113zXCYk7lwnsOKPWGtsoRH0jyXSaLId0QGcRBbsj9ZqEEObb9vXeA4nQQwGS3GpVzjbLkFThIj
6WA0Jr+UnyEDkKNBqsKe1BJhoC4/e7k8BVqJ+aB47CQmgzHGIvEuOYec+8I5ZtELydiUWPpJpNIZ
DAHFacwbSZZetrSSo1QeyKe0/p6U6u9Fdq6mjdbmfy9mnPzGUAyDtBsi1hfJitccwgqVUItB1rCf
SOGexWqPvXXO10Hgh0ubTUa/UqNhr6qXRlC/ymU/1yLpsjURHxB6TAnlzwduuaFqDb2n7AU49QXZ
Fu3LQNYdeqaZ/hZYyC5htCnlriWRFUp1EdIFoVJgdnsaJAK0zsca4VPEhLc0iAtmL9ZFCq6i49Tp
YeWLa4QpiFQKml2DdoHqd2YPlCS+H+q8CkNEgDh/3r2qDRr7MgKFyHBoY7mvIkUUH7L08NVfVqul
ri2H/MLh9pXYnz40xnRkLKPpvFKl+nnZYnRNGfmxjNaW4skUmj3nVoeKbFFknkNzRmNQrcpsj7GP
ujvkGUeAu+oCqr3VJY/3s28Qig/jNLiMyXw1P29G9msSWreT90i3ZzLItSh98PBdd6NhFgrqdRB9
uoo0w35obmYaA5Lm7ZDGdyPzYVgUZMNqjKyVVjz44V3NtD6WFVrgOh0CX1TsWMAtJSwZskPfMDwP
sJIq0+LvD0L+ve2CJgCR9jVnTqR78hZlaegN1yt4i8mHkKuHKFqV7odgFpMBcI3kI1DnQfmaG9YW
KPxqgBuHm0bDiA0kuawzllJyG+mKUzFb52GWQS8lQVcu1QcoPwadlL/v9+zr12SmdKhRUmj6ms/9
dgKKet7URlCRXbSvA9Z3IWAD0XgAwBe0iD3xHRrVcSPGx+l5VeK/gJHAMMNdGHW7iAL/wu38DoF4
fKTc5DdIHlgGPxdAnnpm2YqhvM/LFYwqn+aGQNCcgG+tE+LlIrtFS79Iy3+IIJ0eIRnoeyuyroZx
vL9wL7/jPu6FKRAA2lOb7DQ4YBo20QRO/H1ZqnOf2cdGxWCCoUwlH7fROCG03yRjB/2ewhjiNToz
NA89vAwUujMdXgMeKsILNzV9AaefK5gTRj/4Swzilp8PiI+jDywDJRHjAGI8j1HcU7rpWeHTKFLD
EABSeZlJ3KR/QBL899W/Qt1fV0cCQp1mIrSfFiU1z29GWatlCMod4Yy8CJgqTOI7V/d3rTsusW1a
lT2WRcbCg6OgWYi7DVD3OD0H0mbSAVNSTboAOw3wyshNLfm9003Uwa+0rp86za41+Uatm3llDXaT
rAKqWFjWzbJ4g3v3lcpsUJr7a6wrZMxIfctmGHWZaAfDFO1K+9eiaa4sQjntn4lcthFvy3DtB/qs
J2hrOxlco12SznRda3fCZwXDl6EQnpc5k811o39KYjZniFTukcVtQua+wxHO3bhvAVIgEKzSeFPR
Iu3KDX8qUnKbjBTvko1YwAW25FWJj17CADFLVchuVIQYFJEupAlnTwoNBAjaB0Qjv/zqFNyvcsnI
5b1aPPRd6ChWgKPKchJTti8MOyL6zvHVvmhMeqZGJ0mAOTmnGH2EbXCy+JQsj1EOC9IkQpB7GqCC
3Q6fICFxT+8Q4sB+8W5Q55jhq9S+NKkOfgmbNi9c9sbthMa+ZOh+9sAAzwuLCJfvqU7383MYhRxp
cKhI9EhreGzYJOH30EOkKYKFAXlQxkNCuS4yZbmW0tQeKnUz0QQas3BalCl0vZc+hkBe8aThZdNY
66yUbGF80TQnLA74eKIa6ItV7fMia+lC+jFFYidfk4zoiU0G3ZOqnm4wVasZZT603LxIUk/PoZij
7RrFa1aaxl3yxP7+fr/CsV9XhB2HmgwyCIHGz8ellE0qqm0moUNk5MfpxvnYPdXKVSBeF9qGHzkK
mKvly1zHUWppBQuNjcWoYIzk14zPqPWN5JPyXLs+C+8hDO+jAbnWzgQrkyKpmHfCvyqeN+MmQ/PJ
n+hS3JRcDEI+5O5ONn2nM+EEB49qeV3Ic32yL5UY+sZOSNcCW/EUsHp3ZbRIJKZ7EBpNhBsr+LDQ
PuoiwKWNoTnttdQ+yxSo4yuES027yfpPlZZTuyTTqZA7Z5cc385E8hQuvz22k5DaStTWGKtQomhq
G9Yx04RZG+8LYPUlVTqcqQbK0Rfe1ZnQWpIVS9SJKymb/WLiyYBo3DiNxEkVFyOxEplAgQ3KIkmZ
uKlSGqjpu06BECChWG4qyJqp682q5uHvRfNVeT9dNBiATNRtRDSKevLVh17UWVkIUKXoU/zK3FmM
3x1uWZ4rP4j9K3HjILnH0p+EeUyslijucX7RRPiv6a7KYqfNvXVULsNoK8Gk+fvuzu1JnEVouw1N
woX41D68xQNn1A1IHYF5Z0qABsTgMexpqdBlnD4qBZreeJQGSBOtu+hlXDBg6FQqgxIMKUmFYcuF
v/ao3P19Y+oUOJ8+NiazeYeqjmHX6Uk90iustQSoCvx+dY7Fdi9f0Zj1KYyVTkEjb4Wtkr6X3uPb
9jZ5waxtm/IFKTtJtKdZHw1DWEefWcvyM1oH9wTiNtM4ttotunSmroaa+HB+XP1912e2pGmcHBEb
QAOFpPXnBuG6fRVD6CCFquZMvgG3daxg5cvXTOpjC0iC/vr3Bc80HkFZfbviyQ6uFXkTtrQO9pW4
CYmdzPKfKxwklSHjpdTR68KR/Bj63vyixea5WP3HpU8WtiqEjZoXXJpYquLA7Eaq0OO4pv5u99Fz
7lH28nDLEuRdr127Vr95NPqXAORSz59IqIm62BnGnrJIdRhoyAgmXE6AWJTmscWpxwjc/131yOOC
qcD+jYMMFgc/X9BQ0qY1s0Ddh/UmtD5cQbxps3efUBmvNHgaiQnGl774hbf0u4BPIxqVpaaCpSPy
PLls0BeFltSyMumCq+KhvPLSLR6BXbQjc+4QYAaHQJ9DBtcvpMXTiXTyFf248JQwfMtPUr8OrIKU
GTOV4+TfmB784iGZuDP7+JJA5tK1ptzu+7WqpAhDtpo9s7St/sn5hep5YIBpEr/pF97kmeyC1v5U
F9JRktP1/Hkxoe9LIexQdxERoyQrqZAQXCr9ddZf2MDPfdPUoVSDMe6p0HlypTLotDBoeYRiiLXx
ATFzlOENtyJeJLvENO3vtfIF2Pj1yiCnf2nGJvOEn79MrsqiNeRe2ff4PMbBgg7TWg7SBVPIzDEO
A25mQJumdZOKvM2AuIc4QOmBVh7Dcd+VIqZnuBgm3cLwwo1yaRjo3POAl8GLRAP0u57ft6FlwOdS
91h7TfayZCXTsUDcCqOl00vHv2R08/VVnj4SKjtfpkx8tqePhHFjuC9jPZUCcYcOsMjzVkAo9mLd
3Vamu/HN/rOI462I5WqCNCbyGfSQJUpPr1W2n7Bbeoc9Yd5/DanngnWwqvBVGOpF2YmLiDTj73d4
Lq5WLAIPCPhTM0I7+RQyS4+VWC+V/8iNA0bAqYtTk6klbScTVGcYykUFE699GRx9hj9qTBqnKKUQ
gs3IvEBDTbswjMXQTE5wrxEqCNfdSOaWDNKmeFc4plZx98EiihAvl8FG6YxFLxiX7LHPBW8UEtgr
EWGpNHFOD5gQ3ZKr8lNQzwNpMTAuCXGQaLeoVa3ogRMtufRtn1lhXHLaoClhQWo++eK6ocXmK0nZ
SIxlab6RGEcssmHYUZRKx2V1qcH65Th8sr5UOhjKxHCjlPPLXlCPQzFzTWnvIb8cKI/BT0phlccz
QCJPrVXvJmKVH9CWkIMAupTuIHv2061G+8+CcWGIGxNkoM8LGxa9qtkVEIasFD5RtAvNC/s/ChDw
X00qzVzwTcloPVcqYVNn91p6XRbF8u8VeC4u4JzjrVEKgndxapbWAbZpXJTS+8SIFqlQrbUq2hRe
tEd+PE2qW1q59fRuY9BQqFl0nXZpH5vW+MlD1TGaof+D8lWzvggZ344DDHutRFYpjX3hKsdPfL7n
ekDTOIlnZeMixWtwxgIyRJVHp8zYgEeYWAIptQ2SuMKYeB7Muw+zemA0oAruU/MhYxofZ6s6d3cq
lYf/j6P6TNz547ZPFp/VKwoOwFQHynbbtbDU1M9piwMKMY2hx91rjY/txSV4riihgxWjlwZQWv/N
C1GtjIeiS/uoOUy0lBGkDgUqgWXkvTPHwyTwojOvK865/2KlyByiU50OcMtp2xT/Rzy9KEbtJwgE
WukUH3AKOjnBtPbGv0UUbf/56srqvwmMGM+i+ABmmnmpU2WDHMnUkoxC2pvdqx48+fJu2vVkrKpV
pbYjd11HO0bmR4R0Gftcd6lt8DVMebpKQR5PQRJaUuC4P0/bKI3LwNMEcQ+LsOx2iXsFp65ul66/
svoPquOztnJ8/ZC1r2p6Ww3zdjgY9b8seS1LBCzbOr3W1Tv+dF/tveLW7F/kbpzRh5UEJ4nfIv4f
AB9GWq676EHVITGshWyDNjASMfEYzFmfdDMln1ODgYAYDleatknCqz65E3ysmw8SZrbVdapva30b
JhtP+xDVK2WiKeiLrKYK54ywQqRl5C9Vd12lUEAemdD0o0+pvqmrm0B6M4dg1mnrhsmIxrwemh2l
wqz5J2FwVR1DWrMlh00HgNvapMFDdwm6f65GThbO2AplYFa3NgXH3zaCYowqVzAURqiAC0BqpNRK
fXpJ1BZ4MTWkt1DaFMFhYnRyzvniS81p1i/V9P2/WOmA3vBRo4Kj0iH5eSNypIbUwnretf+a5FvU
Ew1HmdG+e0uzZM736Fr3iWA349vfFz6XKem4qai0+qZBNeukLC/yBjw16MR9HWpXppotc7xH/dZW
2xcxelOaeFZJfHulxuxHNY87YaaVjzwfo31w6cWpYuLo+GeMsATdxqfp+28McFwbEsebDn9MvrUw
df6+6XOVgakqyBS6RgCDr8DPpyXmmKUo0KT2pdw7BrFJEG7kmC41yaSFYXazM/tdid/94F5DAQlA
cBTWC3xNbM0JyvWLUdW5O4LDx5iyBeuU8dGTLMqF1ZJ5XSAyALVtERdp4VWdX6fW2hOXMsbo4VWr
LuT6umj2fbRJiVBrWiDzLFsX7ceFp/M1unGycbBjGPhmEDEwj3RyM6MY4YVIjrvXsc1iuDE4xOaH
4r8B5smCm8C/CbxnCTF5Jy5T5V9d4r21KapjDhHjFnMqmlf06cLspo2vyC2wGs/aZ631kWg+aU0/
a7V6FhTbtLw3xlsImgzqRXQqugwX73xlygvLuDOD96pr8SMhe66fA+kfQKlZCIehouBntR/dCG9D
wufcxLB+fDX8mzK4D91bS3f87sX03yvmxeLhIQnuQvNdzUnZullu0Acpj0OO4e+Vguywy2mj7gr5
gTx1jKk/enBK/es4ubXKh7oIZ636rBHfdMZ7ad515Qr7Ryy4AZfE416I3i1Oz5Zb7MPbUd9F2jGS
oa3YDSZ0IDaS5cBAfRy9DfWt/69FPJb1HyjhZpoeOlaMwzuSJ11/KaFqlr0tMJdp5UdgKb3wwdgP
hTwmFftrSd20zU3fPTOegEy/sfUgnw0USP9+7WdSXCZb0dpQl6LfZ53E9U0ryIbnVeNelvk4GWQ6
ACoc4wkgc9Fv81wIZ3ImUa/QIc5pp8s9ochU5HIyYt+z8oHN0Y4HYyE8TvhWOrQkXIHFPCk9ouJC
VfBMAG6iR6GbTtOFIurJp29a9KVMib5N2G2JCBCSiNJjWR9q04HfoliHv5/q1xDhybfE4PI012iw
0XBOnGw14RCR9uKeyU7Yg3AqnVr++ofBDhMaFFNysxFXYY++qe3d14FdW7BYbQXYUWJ3995rCzSR
kQjcncb/+ys3J8kl1psK4eypWcSoGiBSi6rn83sd68mNFyueTvkcYPq0l0oNZ9YXcFUOCB46PaLT
8lQz6FEzSnW3NzCnApW+yt4SiieTFzn0lbnwBsvlBYSa+lJ3s1KY5e+tPBuObM7YUKUMr4I7yWjs
zcKnUJrBqNQFKriz+pHWq3BomCiZRLGzHgcJlSBlpma4a2GxOJOfG5CBsyiYCUdGkPtXxBPmE98P
+4tKZETq+pB8wBFUrnF6F0A/JHZIQf2V5pX3JAIHhmCmzbxni3D9IcE/6yV8Sf8BZzI+KhFplz0e
i7v8KIEvu9YBhj3SYzXuoxvluX3mDzBPXdyJs+ZNuf97bdHPY/GcLC7KFLizQuKz9F+Hb+V7eMG4
SbdPsQKjG1liCu44xo35UpQzTlPSkfjWeGrvo422CmZvykqwi531jsfgQ3JIDt1B2boP5gMPWXmq
79ub7DjeV6/yK/8hfB4ehteX7DDeF2Q20tpdeodi3z2M0GJfgr35kW8ZAujJcAQAHtB7ZsNT4M5Q
5JU0bGIGNZzJ05yIMXFQZXSOV88Hn0zSyaGhWdDunKC1EyZcXRDCM/7tMWEQ2Ii4CMZrAgf8CwgX
XISx/DUObHq9s+lq0EJlGeBrj7BUsCUKqpBDVcfoN1D+eNqtOoOqwdCEJMwa/NVyfHqQjMyA8Bof
kYjtiv33izi3tCHZwntlX5m0Mj+/cSgabpEqWrvXKWAB1nDhlq3yV/fRpQf+96W+Armfr1xGay6D
dZ1a7YZ6sk0PAp0Mt2WbpsOrDuqsBhrvlrFNu9zswq2a31mu4LR0sUv6QIpyoGg8RwEdRXkJj9Bd
1NAlM71dYNExmqUN1XWR52Dk5WruKYmTWIdaCih04Z9pPDLAaZRUZaKHYGgfB/hJAb4BIr45g2MS
umEYbhabwSgOHt2mS3vGGX4xcx+6juKHMihNh5MSr28UOWrpbthHFt+3uGvD9kaXnvR+JxeY4PnA
uMdh3YtvXm7CcUwcRFLXddDP0hC3nS65b6NxTYsBzDNI7r/fxO+XDpJBlAjXGFEi4D7JruoC6wQo
gD0jk2uiKBozMSzBo1xki1R6Gi8JoMxpEZ28eDJZRZ7kFYz6n6aT0JuqeOikbi9oI2gvbVmQjBUD
2hMGh/qWKUplnSMhLdvq2MRPY1ldGQ1sWfWAWOS6l6JloKiTASNa9CcP5WpsIaKWDwPIZSVsZknt
OVYrXlckbr7irSC0z93gwy3Vf5kSbEI3d2rxUFnywnQiIb7Dxgf21Ihv4UGUbegXHIGzid/c+k9j
vss3MbxJz5Xmets/9UBmdJG9HjmWLClb1CLXfgvuq8q2pfg+IuS2tKd01J22klZihHGqt2I2f2Gq
E5JoXHfIBa2pZe8qL+QMKx9wcToVscriVlIKWBei4yXWthyNTR7Uy8SVt4VoHLoxuVB+OlMAlalj
kOxIaFvFX0oX12UUQMqibl+3gOBbHCu80dFENlxWgKm7djeIt2kiLmSxgFT3geTUxqF21lQwLHUd
qdSGdEPox1UsLgV8H9SAWUvh0RDDdaWWc0uobgPoinXqHrq0m02SkVwZLuxZZ5rI/AwAGVNdBHzM
Fwv5W+raCIEQK2bW741u2+JXkO4ltuYJT2oFN9DYQAhObDuUhV61NedG9ppw7v79DZ3xeMCpSlP5
xLkFEp/T7DHtrMAIOcCG6krxRTsz2W9M7NgIu+fEECj2/LUkLv0wX+h97yjwsHJlOwrCvNDdeXxJ
9n2mVvXzhqav/ttTMfJKweCOGyoYSWIjT6ojyUuerd30pksTNvaMYKSw+dj+fhTK75oiu/nkLCvK
UwR+up+AcRtlTGfavcERh7J2XQqWjeLdRB5uavd6t1eTXde8GiinivGlAEEov1eyeCMSC5ncYyfY
CSoEz8+AHKWzaKyACUs41I7YCOsQNINVkV3p5V4aoQRasXw9eto8C+WnNJ6z4axVn6Yqndy/f5j0
lU2f7FzApBmRkHnJVAJP0skhNcc2UJjKdaHOCdlzmuDwwgIPUmke1oJTACfvZW6UtEaHUYnZenpb
BtibULyhFwGME9Yv7jGVUykeTtND6s5rwXuurZX7MDTxUgq8nVZk8KifG+EebY6L4i3qDdCii8kt
T8tbAH0kjsnBjD5LohDDpDaszdEEL8zuGIdXkGEnD5Y6frbo3sZeTNLn+IAFk8ydyUADpwS2cGsS
o2PQa3ZqjfPE/wiNjo597siCuDS9gTnh5xAguoQGrQhZx4YTs+MmYIXbdpi1/bvAWHDRpMyxBI5U
y4Q9U8yZOplYLMwbBT+h3oiXbHxs5aq3Tsd3IdA2zACF7TjTOJWDxl8NDZYLMvMvRyV97CQ7c7dV
od1F97lA1S2F24M2zc2eO6AMprDolecKH/QCUgTVXYO/WRnklTwQZBvrIojngVnbaf6p6C2lm7ee
O6W6TZqNHMoQbLe/LSQ4Bw9JhsVD85QEwlyOjrlbIrGMrq3Uv9DZ/XLm/LViyEokLN05WU/PuqZS
gQGLekvT4p1W1l2bQJYVg9vAuipbn28xdWLFui2EHAhUfiVU5Y0lFY4ihYuGE6bBdXMguwquTP1Y
EkmqUPjRuSt6uIRAPqNYPCtCZO+9UxK10/NUAUQqGdGjRuFgnxrUiJNlKjSOpzHonphzVR0XYQ80
cYBg7PsvqWI+F2LtqH65rKk+uljOqqWBzlNaYEPim8ugf6k5tIrQcCygbXXbLdKCIal2iXBRHppF
lo7zbJdb4UJWh42VYVLhyQ4vKErv4T/Q5VPh58NqisuF10HdHQvIXrmdBsuh/MzFdzMNbGNYFBWv
dX7Xi4yA6a4jibUdrqeXLGfY0/I5BPGLVOcXzg9l2ppP3xFZBx1qiRCI6cefO2UTy2rY5RqVzmyZ
EJ6p+iJn0Hbw94oc3ZS6apupeleVQJZ9J+HA02TQ1duCg3r6BioBGnie7CCJIxs4jqlbzDJh2CvE
+3xXlrjUsodUTdn7zJ2e3LZQRC0ncJN13T3nhHeuiR0ZNWy5+fh7wzpT/iLSnBRD0yFPr/rkl3VS
JhtJJuTgSz5CGmSZOyxCxV0Wfb1in7xp9Gol1tLBF69lEDdjiKgNb+sMfGEVKTZM11k4jajnx7i9
E/l9STpvytwpPVRFioBqNZmnUg7er75Q3DhTV5lunaom1TsOE/2kupGGnRjHrZvvo/oqGOp9VXzW
3YtU8YxFINHxPEmMZR6/lxm60IsK5Olv/7kkfl79ZKO31K7LBImr111qj94xxj0O2ZidyMocnkbL
wGSjRzdiOsybooJLJq1VEtW/Xx9GG+dug6iCcQFMi/5zHn07w/Ey1rpYtvK9Wr6XvjATGXm0whdK
ZqSlk7pXmY+UDSMg0U2r2bAstkaGO7BiruLOmtVj4uSdO6vBYQRjsdCTm5AsFVo5OrFtkcPA4qit
NEbwh3nc+45R0PWgaBDUuCc3OcDhYJ2k0gvWf04azKd9BYMADhDC1sRFjuhhXeDv4/E9DuoFsUXC
5qIHzbz29kqI84p7THd+/2K2VH/Zk6BsF3Rhfc2aK4y/Wsp2eoqqkyntfKD6mGbD3H0glrNFtMh+
1SC9xTGrwKfJWxZj6AQEyIEUAvAYZ4GRPen42clbPV9W/o1SF8ybvsk8hCkWrQtb199xguBHZsuY
7UYNimu/zB+M/M2n9moYN12vkzlMjFoSf07FKQ4vRMup9XyTR+vErWZGozFqpc/FlGT+IZaTY4TR
jEgbqK3nPf4RnrX3FeY0fe9Bt94iXI9yhgnZwdSbrrmEZvxqw/xcmIQeSBTp02DcBbXo517lpkFf
+lLe7L3strbyZWQUs9qsWBqGaUOvX5jDBLFCQUr7KI4WnQ52xu4gpAxl/JWH1Ize6Ep8hXqaY9wa
5pG+UnGwyV3tX1wt0ireucrVyGJ3E0r0rujAb3CbTazqpE25XfZ7PR7ssb8fB2Mh5SRn/qcsz6dN
w7RspDIECY0zQRsqiiFezsmtGvHKyLSFJYH8hrjQXfhSrOln/34skESm2XtMik4eSyVpGf3LtNl3
oPu1RtyOJrDyzF/EobcMacEk3Zte6Mte2kJan+k+JbjwDnov+1sLNf159LBnYc2BjkbJeCs3O0HU
V0W7TVt8r8GZR+KdaC1imSGM5Ar96NIU3V2BIr8wFhZBFUfnyqtxax+LTdfeVMuOSpvhq5QiGmQ3
oLWbq7xFGFmpg62CIKLxjzOAhn9OkdjCAHRhIXX6UnPHK5AoToNVerHQEhw65gwoMYvvSVut+bCs
3eDtGuk4fae1eSMI+wKAUzYbxMExjLVcvMWDvyJIGkM6EZJdiO8GqServYKFxMRBa16LBHUSM4Rl
QPWJ+iEl2zzbZhONrQYW4hnmLvUvlE2nCsdfr+ikApIwLS0VAlO/fvBW87UmOyG4cIkzhYyJxUwV
XqKr8EsENmJOFQ2lwWExvlj5E4xJpT3WJkqeYk7V7MLufCbNMTmcNIon5AOcsD8/xaAw+yQKu2bP
uPjcTxYQiyolWEVjwh6WNJUN7GOm50cSIMsflz2btuiFtkvIkF7yTf2S0Z88XYu6nYKqVdJRAp0U
5z0IJq0nxfU+YnDI3auuYpsxrItNj9eFtjOE3GFQdjXdQJtoL2Vy+PtpnHn0TGHSOea50z0+7dCb
datZtdvUey9/iAdKsbLgQ/o8BtLjFDv+3y+GIRXT40Q20EtPcm1NGqVItMJ6Xwovhrlyy8GBC6X6
B5jrl4/hr3z19NmS23P8Tmo/ijo/XzTK6zT1IBrvhcnvmTkdba9p2f9wdl67kSNbun4iAvTmlia9
TEpKSakbQpbeez79+VgHA3SlhBJmgEbvxkZ3kcmIWLHMb6iKYIs3jMKY8NfGKyOYLGy9Dt8QVRSc
Mp+dfp6dKopWKU2Izk+coaEtzJ2gIEzQ9tI6oGucNvOhlX2nEE+W+Ghk41a1Hv79uS7NoJAxlhlW
yAhzi8ipk7X9/QP0OU7lXLOa43LlJYNTt7UXGg1lY+SKsebpKYLCau0ILYrNmOiJFbvF2mXmsywV
EI7n9ZIMzOhHzMF8Kqpu2xYFShHGZ1s8+ul0bajtxwAPVXjT23kDhtbJU8Ob1etAXMUSA8Fjm241
rcHkBWU7vpuUJ0Td24qumy+p27R8YdiOdE/4S4vrh9Se24Buo7hQuRBg+vuXD8yM8tSsm2PbbAHq
6HQV/OachXsZm7p/f+Xv4QBlW6LPgkDVUPe56KL6kZjGRdGVR6Q7lnI+Rvl6geDJv2z+740derQ0
ai0OAH27b6JZPqRQBefO9oiqIjODt7g6hzn6vQAn8TcW5Ks6+mjlDgeXXxo73844D2bOyWif8Soc
5IsIjvz4PEbC3ByTCTVRCsQHyzoH5gliYN6f//01l6/115m7eNbytf+T+cZ6LVpDLzbHYq68ij64
Yb0J4nuXeCH7qU/TDULg/37kdxDl8kygJ5x1Pi7zj7+fKUWy3OpK3xzjBu5e5ynkeOaRdhn7Zekg
SClMol9W83uJdvHQ5UP854emOuQ6IkhzNJMtLvdk2dh/WP21Gb+Pm3B6j2q8nihKI11YaV7Zb9HA
NMWT1NwkHeBHb1Svk9JrqrUPdVT1D8rtaHjpbzJR3zb33295SZmIJLmQKr8DPWU6vGiWikx+n9vy
NyVb+VvhdfGgi3tMYKrfKcuBrYRD341roJ1uCYkLE7UlZxNEkkocxnLB1Wl0WDTHsgheVL0agGcN
yQtLpTW00WgbYnUF80pwx3ZinGo4/94t3yLLxYvKf68bvvCRLwqsW656mQFt5VkAEUT98eu85Kf+
NgFM5V6nDObsXQQxKOgcyUFpjuj/2/NEXYNobYwNTpcvNVfQBG6mXQexCg0NLCbng7MhW4WX/8rX
+l6QItz1n1e5yLNHfGoapvDNUSMRtqY1yewqVd9oMVUl6tnF4r5DB17eS90vAcH4FhG4xOAQMKVA
tRAoz7Ig/zkofqYHACClBny9+BhKh76Z3DF4XeYQom7etkFzQLRNn3PNpqsKVX5wBAOPLUogCFKE
yXK5a+hLIihZvVfig5ZpXmwo6DjG62R+j7P2Rm7mjTY89VoKvLJS3UqIQTuw9yhpu0nxmvkhRUHJ
qgKvD+fVLCs0Q4uNXtMbSio3SEob2ywceT2ZGa7Z5mujjJygfwp0nMsBhWCuxJTPZ3CMQCXsxyBI
vTKYV704IkAHb5c5xdgX7tRuYzyV9EC8McTOG9TrtBhsH82lglaZUiV4teP+gl1A13l1iJPbMIX4
iZneyJhfne7+vdl/3oL/+fgXoTGH7l/oEujJ1jhFwrVE5SID4cHL23obsfowz8vuN4ZToeD8bVzd
+/Bk//0O30LQsv4LU12XkJI3zIvI0FpYuyhF1RwlnUwq8YxsrdIS+XWjfb8G/jwIsXqG0wrTyYuT
XSpKl1fLNSAIL1q9VZqHshvdjmEiYuxuUDd/UniEfH6JKD/NiFHFI0vjiC0eLhfnvDbMMEwno15a
Xg1NVLE+iaRbdb8VaVfMFnX0iKldf+0PR8rAViCnSt99hJmt6F5ER8iCOlH9Rgz9duszluHE071G
2QxK1sVNLLeKaPaqVGMUcB1ZogvDRdL21gzXT6WR+asS8vd1Xp5HL1bVaViSuP19zrVG8lHhF+vj
0klocSccEYf1+8QLOEp6Bf0VPBEKJtP4MgYfMp3HQL+psw5vZm01xidxqO4loNBSVp2S4KOtkGaF
kJJCjkxgndD68NDwSuXTMhhocpB5VeOaLvhBPMEXzzvBa7S7lE7QIQzQReac68rCfIMcwER8aLDA
0If7WJRAHMxbU+scYHO+vGqKTy3DYcu4scArxGnkJcQK/dcx1PdAyAeiq7swV3CVv1RQ1NU+HZK8
ro/DlHlYoKFuu6Wz3GWIDaG4xN3/a6377bJb9gCrz8geaXuAOn+vSWM1xmSYeX00mzs0Ag9QrZyi
bjyqjfvc/00m88cdB7wfTCuoBLbX30+zAuTatSirj1lyP4/7rjoFhPt5G7RX7W88qR+KO34a0NmF
w4oxxWXannZRXk5qWS9gQZ9Fh7rj6qa26NVdx1K3GUC7Bca1YRxVqKw0pHH0Nmy0R6vSXMP88kyt
oniip6STZiDzwLDzRoKlvTSOCNjU4IOXRU9aXO6yHjePrnn+d2D8IW4sZT+FHRQSBq+XeLSCslsf
07CGw0GtmRxSxs80iML+mQkr8xzaRtddM3gtXWtx1VYSY8fAob9p1Y0tLBbzI/OM7b/f6qfeNW+F
gALIyKXqvAijqd61opEZ1dG0rpsOuznyNdm8LYxrxnQ6QoMkMCBsp30v7MVxP2Hw7q+oF2uhtJs2
gFaApah2Hf+WSPz0YgQzSBzL9gJlfnGR0Lhm8jYl1TFtLVyAUQFUQPWjQMi8ZhnSq7SKGRcdmOVY
6IeG6CPOnKx8p3BBKy22qiBHSq6DWdqLpRf0v+Fxfrht4byS6oHFoemAKt/fB0CuszyT6r46iow7
cgORSGN6TpAIqsajr863KeJEXWdgshXsmttEaugopeWuQB1MDTX33wv589ssZ58QAAXjT2L2n8TL
kqJOtpKAhczWJY6oRi6CdDwLzBvj7KiI9EtXy5xV+xoQz84hgfhtY1Od/PIeP4QFUCqIXxH0YOpf
lmck2WGVxgyzrIBDBd6O2eYinzgFK3aR1CGG3Tll2iLs96nKVIypb4/SZrKw6UTIZzYEADy/odh+
iIwLdAYpWypyJvgXt2Pnh601+wyK+DiDqTjdcA5NEFSNU/2aAf34LGaUC2+dv/0pJf+zEL0qSCnk
oPIIEipFDoVFiOOt2jyMiFj9+2P/+K3/86iLEBypSoDwml4iOXIXkvFwRmvrGjyUQfMmVP/XS/un
mFr0QcAyi/zv3xueRCzpVb1sOIcMlWvlEGeo9zNDATQdMWWQu7MpaOtYttYi8LwsvAaYFsWxZ/go
lGf7yS/XIh2r/+VH4K2gFONlgpE6e/+i4oBNXDOUyil2/AJQgbmU40s+r6DXPgNz/vUy0r6t8MUT
Lz67ktWJVTRZc+zl+rMN+pXpy24dC6iNPBTkgEXXrkaAVDrdtTBWV4J/Zhq/Lzpx68fAaNQ3X0uo
CY8NHX9dbL0s0bwAuEzBccDDsSIOG/p7kq7n8UUwzPtkWgn1W4KHpkzyGOGyyYhvkj+i4M3vkUyO
FafguDPj6rThVZjN49hUHurKd41xLwFSiIuGmcErZXckt/fp5MJstsVxYGj6EVJ0o9+//veq/MGF
XraGUKxGLgSMPxnixbIkYhgXWSXXxzRYuvrJY7kNdn1r1xVTEvqvrkJa2trDQqtwgDNGONe3Lvrf
IrgKdPLxjKRTL9v+vXG0joGD0OzO9I4MpcIKLVcElWwmJ/EJ5K12O5tevk7uB3WrY0PM9R3/kvX/
STD+9XMu1jyP8mSoUn7O5Cnv0bW1kT3/KnZRG6xtkbTCAb7CSHdbfSmb7k78AgAEs/1t+DQd44M6
tfmUH5p3H48hwD6E4c5uCnvGMwsYX2TL7/79wADkAXAhZrlf15HbS6um9DAF/Pe6fMvb2bvkUShq
gIvX6ZX/fYb9QMSDYehqCuYt+s62yDsE1ioC7/HvB/3YAP3vky4u8FJIjT6vx/qIc/rInK/WkU6W
srVQH5raQ7y/LA4ygCRx+EVX/PuU5eI3XuQ0sh6wKTt+Y2Q6mvEnU5iqlbWnXrF7/MB7B8Ty8FT6
HLffOqLfQvKfZ3P3QTkAJ3/5fUH6BPk4z+yT8YbLhm52GN0k1DA8Mv7NmOHHh+H8xzBJR29SvwjI
c5hL2PLwQ320SVFg42vG0Lf8FVCQXwGDP0U9RkcL9P/PFXD5VeVS0pUobJAEXifRMVdOJPuR+mb8
lpP+MXy6PGvwR8mRSfrp0l/8rHAQwmFKEzq8xeIN/RY17SrV9JtZe1EjCu7qgIFHFRenknkZ2t0r
AFUR+UWF0rM2v8/GOUgA/dDTjy2dKHFaMD8DDaJiMnZV+l4AeEwMy2ZwD2Uc2cMgvmYo7JngLGk2
Keaq+CwSmQYS5tb3me4AjJB8ZrwpkGRqhbS7DqEUkLS+C778NAfwWEx4lgxL8twzGKRl4IvVOruW
BmmXDyUuo3dl7CUKpimdvgrHs2DewkiyG6aM7ZLzj4OLZyj8EuxEkuRQYxjSo2lZSPwLQUW9q9S/
BILvDEB26n+/8kUFXzVhnkidRQWfbKf6VNCRihIF/xZIJYByQaauQlRrmVdeL9hA5kB6bN6JSyUf
JDdCp+7TKrkqi9UvcWPpn3xffa5y/NlU9Rthqh1FTSXNrank0O7aDureDDVvGVTGyQbeR9Hvw8VC
fLVAiwAi/vvxP+5yRlD/8/SLveeHs9XVOaDVHMFMAAVIqieAMjlT/5dHsbc1iptF2pGBxt+hOAOg
FuQG5XrbrqfCE8yVYqJowX34y2+iCfL9m/IchfyX4hMPoItHBQJlbzum9VFpZM9Me4jOq0Brn+Lw
NUcoUiEg+y0i24g9AcGgP7Ie5odI9F1r0t/pw4YhrRKuZ6ygcWQ5qmN131fIvVsnfT4mUrHgFv78
O+CWlj8wa7ulth3HZDM8LbwQyi87JD3h3vMfKyV+7ZHez7UY8dq9zoFeQB0apWe1qud+JejDCbTG
hj+/qbGzxnujN2nDmpMXmwmAJtBNywRXiFCGVx+MIdyGQe8Ig7EtLNEbpPp6wVlmk/Khx9M+QyhT
xuU5oL4wqfN9JE4702v7Z73c84e6OUgcI2zuDJRgZDDAi6Jjb+LcBpQ2DE41mJmF9xm0kq3B2uxl
1R5GY9UX5lYs8fWJwLCHmWNi9sYoytKEfWwwIabnDYzPqRl8t9PiANRsM1n3KustFB9G0oXCqAEc
UGQ3p7lTd0uLW+nv22V+Hd3M8SPohBScbxgxFo2xVKm+ls6GmFh3UtxcN2a6iSgwtPnVMkanlDq7
k6YrE88UIVqHEupnkI9M8UPQ75d6D0/ufd/Wa6m8nmGdWcpqeDI7GX1CASpNjXdc7wJDoVPyB1LY
CoOr5Z5ED7wdmXf142rWn7NCRyGHjzEI70VNE58kpdV7VP/v/JVI2G3b3ot7cm+Y2TMS2dRyBtVe
Jd/SJsiMEq7nsS+6bRQcyuBZ4YghZ2en4MyixcIiMGidnv2Ark0vr5lYJHK0ljXfy4tDV+UHnn/V
arBcyxep6oFq3GjmndF6bV3sLD/YdKllizJQqBY6HrYOubGVOpjMwP5MIV2iWMojNTnaWLcaYn99
YnpaevfvIPJHUO0ihv113i6yxSpSkDuvkeTLpHPYpLtUx/DA342rZlOZDz1L31MjhI1ktyUsM3EA
COY2473WvC0DYqRklZxZWWPL8bqirUlzjaphZgwB3hGcNEKf8EflePrSqrsq9hfE1L9/wk/XwyJ/
jNWvRjxBR/jv6NSWgTXKmVwdJ1Xfyn210VushmOmltZJIQvXzeQkoYvbZ8GGyddNMSVOCDpYAnds
drCDaIQnmWWThnq/vNoPN4QGF80E2o+VtnjZGkIIbZCyQayOQYz+PYSYEjSsLmRONZg4MCuIsvC6
87jqQD4uHd5gCD2MGf79Gn8G6d8W+T+vcZEQxZKY13M0VUeho/to+dlTVw0rqEGw92Ox2i/wM6Sq
ITuZmxHiNioK28o6V0SmVJjdPi3sMsBojsMKpas10foCzx1sG4nEoOtcQxHuNEveLWmIVtefJmFs
mTP3TYS6Je4atN5af4UZseRfZyX6YD7WQ0BAgHsIBlNOKnLcNhbsIRMz+mexk45QXJnINQYt8bG/
pekiTaili7IHe0Dprn3IHkoTuU0hezXSNsmEmWUO1qwDgqZNrgqGM9G9PohWEudIypSrKUd/N3kX
RPNNM70ekAqeKU71O6Lih2yX9JlaEtHfRQPz8lDpDcgxqa6OBnEHRgogWc+Saxeo/NqoZKfinlGn
fg0ULzM+h+45D9gWaroJAPNIQ74NpvdAG37LV741+mk6oMZBF5AdCcHpos7hK+ES52dsA+SnQmQn
zJwJJiRSukv4mqJXJT/M9ei1ZbhbxoFS0G8RO6B7WtoqXyrOa6hxeBQAirNnsIn/3qbSDxUf77f4
EgOYWCjofx/koZrypK14P/J2YFgieZ5CNByHxhUeJX1ya4zbASv6JphgywGEV8MrG+N30Ar/fpVf
3uRyPmGVXVIpCm+i63sVPYPhZgpOv0euP1/88mDS5GMSYoKnAuv29y/WS7+bW39gRdD7QEexhYG7
ULXLEk4c0dO23gKkQFVHhb0IkBQTMQCarmq5Gr6FkmeaqzLAmhjVWTcXVnG6qnBvyOhY4j5td3SZ
YjjbdpW7sOvTbhfPK0Rkln+BXgC1fUY4dpXGM1Knll2sD3V8y564aKbYFaV9K2GxA57XIaGqerqd
mxCpRtObEXIkqx28fnbbNxUMyZMsoDW/n+mAhCu598poFQRO01/xz7XktQW6puhgOdKiJMEd6uA7
0wP8jpH99sKbESo6RgGP8V2zpU1SJ27DH+AaxcovvWlxbXQqKhK4KSqHBvWYdY9ZG/Tm3itaG+JA
zCtLDqoQ/PstM4rWJmvLKGR7fFq8oNsECmR5F347QMbqIbPWveGWwsK6Lgk4ukczA7BTiYlBfVCj
tR+56FSTIyZgaeEumrYhr7pyM9Mf4jDQRDs2koNeDeAYbInE2plzhwojslb0qrLyt4vkJ1gPWjo0
hbFX54BcEqnTFhPbRGKnGO26R7M6XcXgBkICIrxvsiDbxJMvgTgABtdl+0Twl9G95YsvDF930JAz
Wo/9SuXTlXB23FpwNAHmsIsLdyRfdSimWAD3QNg5Q+7ynyuhy4PKEFFOb1YcdQDnDz7Rhq+pVkR/
VGucHEBajE2HY+W0FR14sYFOMuOVi5DxSmn3g7wChh+wQI+pdJWgEYLZeuv5xsYC+INf83ZOXERu
IBXknG1+QLWrx62guQI4h8jTW0+ByvPoJ4dcXldUV6E3zoiyOQplrTOeCF3hKYc5Mtjg7CNM2/nn
c9A4ik02UuIOr2BH5WjnrrXNNwHg/uQqs6eMLoKwBTpKnRv2bnJfy9vpIfBXuuTg3Mmd4md2Ov4W
Vpae1eV5h7W1qMBL9CAuRw4cdyGs5YLRx+SM5laZyMzt+FALO9eUdqXqzYErWHZ9m20qvpZbGcvp
KUUbqCS+BrK0z1BQD3DWYDCwMcuD2ntDbLNVl2ZdupHR4vYRorbjfM1kO4hd+gnyg/8QHFqPJmTC
jJnWZQsL3lGrtSWtAnXbjuvW8DDBolZmqz+p00egXxkP/w6p3wk43D6M4ZH8grkOZf0i1rV4PIS6
X1XH0nqj3F+ImZXRgxetMc04LFAIQdxE47QtEPDBcPGXI7QUjt8+Pfq8MmRrxEaMJeT/Z9gxhH6q
1VpaLfiqEamKUEH0+kYW71Xz/O9f+p3/tTT3VV2V8KFWmLpd1LBiNqmDlGTlsX9X7sHgJdN60kFW
OkyXiiWJd7OH4sZIPGRMQBDwfzWJGw6rbNy12TYZ9nD6/MZNMY2ylXzN8TByhw1OAl7nd4K/NcMn
w1gLwrpNbrtfWak/leD/ff2L7CVMOrEd8xym1KP2bD1nI4CjK0SG1c5OHyle0UHzHbFb1bEr/JKi
KEuufrlKiMHg5bg43mvSRdN3ljJNnIWhPLqUQxPTv9Jm8oYxHSkIH3DSXKRY0oI7y27OY3NdWy7H
JK3WibAxRKf+ggivmtsAfkLhGN1Nd9MCNE7WhYrQ/drEnErZxOIvFYi8bN2Lt+Z1l/6favHO35D7
syJPaUfFCCFjpXYEHchSEXNnhcRX4Naea7gRsIaUKUdL570FL23hGAaG25b6wonQYoHbu2gU+Pjo
qM3oqS0FHyJWv01ff9qci7AXOhnMoSTZuFjd3M/wcrBkVjfzVPGqFG8D/3oa3cjypvRaDbc6bhAB
1TDYMTTq72WJSGJ3jA0GNMpdPacxAXZtVUEnoXAyW0/OoCiRcjhNuO7mlRzdSY6aHKh5I9lBYN1w
/32+pB82CTr8DGtAYi+SuRc/oS5T2h4z56tWPkQ40MZRYbbUQd32J3+Vh4e4Gg60l6dwppl9NSvP
0q8w2z8KQJdrvqhcWKRviqxc7lQ1tCLVsHqokDXSESAlt3Pr8XX0rqPF0oFF+NJw/Rs20nSwyk3d
7JNw19QnZuoweqbssde2Qbkqq3XsOxYIvU8f3jcMgGk9WvjIuKAMg3FTJCRPm8TyUB7R5oM83Gjt
Jo7WQnWjprdgMXp/3aVPc3Jode4+V5auivIzFG7S8IAxNbZSmngoz2G8MsS7sgRedB0JjxErXZ3Q
SImTm7HccLiUYO/LV1n76EdX4mtm7ofwGSUyS19bxQa8h0rB1G4Qf6/DNWJ+yejQKmnu2tt23psA
qCVEhjxVwWjSZZI5p24OBZohanMTtRiWbArDszyOqhhfD80LrIQcSX6QMQoJ2aLylIRebTlqCiOS
IAc3D0WTbdWxrTz/Sddeiu42UU55d2PWa9juQcbUlM1oT/2qNb26d4XJG8ztjI1lu/GzVaVvy3Rv
kge+yYUXs3EbEo/9H0X2Tcx2lYE4bGUfH5THGog7ggLNCgrFILm66uFAJ3c7vz22ww2doqxxyuAe
EgPkwihejeGuQEdI2wDp8Vs6ZY4er+bcy5UHTdq2wCt0inna5l6vXffpY1Ft/PQAKAbhw1hf6c02
eccSGIVJ0+Um6qn9iuUZ+Sc9T7/ctcYt7X8E08ZgO3TX+RX5rv6WnmBOulJFlqrzQIiz812dHybz
nhstj9f1tK7lfVHfa/G1lDzW2n1h7Kz4l2tUgv/zQ7T7786/KCPhqAqWII7lsflKdGoSR3ysP+Jz
88igApZfEV7BXKof8nN6Nh/DEhFXW3+cKrs4trf6rn2OAEU91FtjL/U2c6Aa9LcbPxek5o/yJ/WP
+Fnet/ftg75rrvtyw9wVdY3mBcGgIMGB3olNm81sT1gyQ+n/CGMbedaP8Cy8R6/U8jxOfE3P/UfK
IQTIcpM/4YP+kD6IX9IBQYOP8VlHQGAXPKLRhzjT6AzNLQIjYnvoe9t8FJ4IdjQ1khKkr1NcI70M
OcEkXUXpqlo0uQJQTkvLCCkAG7OprxAS3mSXyM/RZYQzudOvzJf+vX5HxWsgrcK7nr5yjke0PcIK
pMnxlF4Ve5y5HoO7djs+NNR6BT4V9uwjLiW9++v2prxpTso++kR0YFHHs4Hkpu/NXXfsn4pT/Gx+
ibrNxyUEWzf+VVvY3U59yQ+0Osab4MugiHrndhHviqfxHc4iLj3MeWeb0c3CNj9PrwQtCUqVua0y
MnBnfEekBvi7WDnMUvTKMfihJJKIH3/xZsK79J48opoVfKHWF92XiR09G5/ZexTbQUzveamLECKk
mjIQBftM3uN9dCYATwAiabry9wfl5L9llLCQDxAk+2yPxccgo/tmTzJmpZ7y2B77k4iXCkZQN80H
f6bu29VZfBgeso/+LiRz1+mL2hNSWsGew8+1M/NZNHtAigD1xMIzXpt7ir/6Uz0M9rTrvqR3EJnd
ZBtn/a09xZ/RG/WZ+tJ9Va/hmZJb/8zoEN8xBI9egR9TOQlP7NX0HWECSAIAo639jAk46sXL92xT
J1Sc/F07s6rLVP+IchBRpsa4x4YNfZzP1VP82e1GNuPSDetoiLmzTBPSoe9Otl9tyiMlTXRekrvH
dl6+nvK6fB8+QmpjwERxMzLOixxq0uw8XqWb8MV6YCOBKYf/uggm0GZlBLJU8cVd/C5/mmRq+hWJ
BvOn+b176j/1JyLG57BDSJfLKbL9U/CkSTZG1eq1cNuu85f0VOzHVXwQtsVqPOVXyjY9dK/1zfwU
nYTMTo7FHVuEnkCyN1+RtBThZp/oZN5NnuD5tz12Ki8Cy7ckXA6BoHxge5Ufylv5Fpzap2lwxI/2
TUNrDOzEKQiWY6M9h+zCa4BU6cf0yN5tMPB5zrecw/lefzHeJbZzBKmLIejS7Wi+GowpOa3s1Qf0
6yg8FSR/zlxYhIP0nN4Op/nP8UB6jURRRJeOdkfkJDSkgSfcK+duP94AxjNDRwFhfFs8JU/Sc/iO
JTq76EsJPLgPPJ7Pq30w1KLF8FYfsjueyNddjtUXLdP4WfzsXgZ2ykuNzE7JNN5WmbpQZJe2yYps
5VflOXhFK/hKVt3+DabWDCuV/k18bzCHofGIWK/bvcdP5Zv2lB3qTQLMU1xCGmQkRNtuiHx80wTt
vOfkbrjm1yZMojD5OVP/qR8gL5WX6nm8G1RX/6gUWzynN8peuDM/+k3q4gG6KzfKTvoS3wuW5EP+
KHl/Ngi/DakBxj3A+RcdOQrnVGd+6zaU0trKwDX2WscwDPiHxnBkuYkBfJR39RHvyS/qSuVF+IQs
EIp2jWJwbEsGHSTbpMfwSS9HfhBO/DOix5/1m3TdvYN5TWEaRC5Plp8DjMzYfazOBx0gxuIPOk7O
hct0XDFs/4HO0KQ5IEryV/PA/5T7UFrH1VOouP4WeVufQ9dhasKoCyExYCwKrUgXU1I+g0pmwbuA
JvNdhPD88/iGcnbZr6z6PpS9ZPBM1fVj8iY36Q5jf70c5MfgsXkV2SonhtUd4fh+eJTewdpySNmk
3UvFhXCK9vkHgx5iJkEAbGCrOsm8XAJL/9yypYPxNjaO8Zbn+LQipYztGR1Rm3MDuA0leJ3oI2yi
At0hJ+ncHN7I4BizO9ONKRz28FDZkuRQW0WjMz75Z/om5FD8xc5By4+8iJ+Wda7JxGvkdnD5meKS
ETqsAFrkjMW689I1Du1+Ea1xIGKzyotjz8SMjO/PMGtZazA7SGUyzHyb7mnXG7ojnEF+TXcJcVez
axaF3xkvQCWMAYvJDiaUZJF4YKkdmiYJKjf8Hd3d17KxRwQR4WLa/WN9F7+Knc1GLAe6izbKhiJf
8KN7wHDnhUZ8/Yk87Hga3uQ74aG6qa+BYazrV4BSEMQtRBBzAARMQu2YYF3fRee2oicCc50JHDvN
FUKHfRqdwRTT3g/e82PwbHKTtI7wVSsv2bxSMR8TXKm/4lbVIWcFIgraHJPprCGwJvtbKpNhRHAb
ZzMLrBoGpXSvFg1GMaSw7nfJrYUSveXRbDA6t4lXBd8psnPLCZl5zagZODkmAM78WJJKEyzRg3st
wrVA7+m1v5tfy1f+SOuFypiDw/Gi82IyEntRMSkCNOV7WrB8vf6zjEmoifOGuoKzW5Bvs/kYIiNY
hY7SvXhtpswiuWOWUPQ6vRo36hXK2Ow89p/6SpSxyEFe6zNZD0JIixYSWpNoRr1RalhP1t7/Mgq7
eUUCgJhVv+v4dNJbBTY32DRMZxpw9Oy+ortkNz41L0goDNB7XqOn7Mk46FfhZ/cWb4tHK8Bg6WrW
bbR18KAj82nskPqGWA8KFyCe3ZJ1fS5X1iOvtM4fOeTV83RTHMxVBvLZtDtti6ZG/zLq6Iza/nN3
Pz2VgWMt/1F3y8XfnuYr+Vl4ZdtqL1OMFLotn7EjfaJ8WoGTf9LPxhVcJWviqCx/ic/CKbxpPs2D
dVThrKwCOrB4cJPejZwyx+fcQONkmkMKecoe2W3lhgdlrQM3a0iYb9iiaKdon4JWPESm3ZQus8vl
5n5DRYRelPQJXn+fn4RDeKU+9et4V20Su9ikR+mKBVVeK9oPi3qSo52YCyPJ91t37E+9+K2epJYF
i2PhKvon6/5Pf6pXyn7W+6gE7oaLi4u4RRq6cuqSj2Ub1j0hgtvTtaW9GtJdgCEk9tftVkD9ovBU
nF1nXCA9PIwAK1KZpbKnqNupc0GaUlSG1FiNmwPudAzOL0phEWocrkymQdqCgBytHMvlyp4RfEFN
mv48cRkRkNzhOvMJtYmXIeaAI0Lk0Q6IuM+9/il/y5+sU/paXxdo+sH9fiirVVJ7CEzXOOHpt7GA
JipGgDu92NQaHNSbpEClCKDbiv6ulHtIfWUfXePOdHvDNeKmaIMg8hFL1FaO1K4mxeVMaoPHnxqO
HgEsHmnbOiUDQow7lxlQJjl4Tv3SYvj/js/f1gPYPHqGNPIwaaAK+s96+EnkV3JalceqdKRmJ/lX
ZboymQkIXjI7PvX5XXnVd+5k2AkWQcZaQWh2YmaJCp8bDR7Sc+l5pg0UORYapBt0QCzDa7m7LJcl
lqOtb/HuAKrW/Z/2NdIapeaSk71jexbfKodqR7Iu3CeZCxxDY7RDzOSs3HFz7+poCdvgtYYB6VeW
ymvEjQV+fiXm3ixTqG7YPnng8cZ1i33jLm496x0/1gXEjjP8F4oyjWgrH3PqlMamICck8EF6mgAi
ePO4w3tORZFnXA/5Rk6uUpLEll0JCJLbd61ZW9pxUbUq9TXJWM+813IyAC3plkYFeLGkcOYQ+VSM
LNDKZFazhlFFiwA/4l69KZWN2txMwrqskTSH9+SgYstQIkRg80+zO9gprc2tSblHepUBHQF+iagA
4jGBW4P2eabSM0irP6XGnSwnDZCjICteq90q1+DkL0Mhop5J/m6smR2Zd0zeO8lhAWreqAaPYTe7
kKrrPu0Q4uEoFTeiQmP+NKXbbvSSfYiqUc4t6lhQAOAEp6tE2gz+waxeDe1mRGVAcJaFZvREnpK5
Col+7aK9OKariK7Z5AE3ItJazx3a6YSOyh3R8Wtt6VY+Su/NI3Lm99ITKTAzGgoFcd7Gqjet0f9D
X79gSXcciY6bin6ip6luQBAIzJWsbATBnp6EABMABGjdYaG6ICS2Srp9ldxYDHeKVcsYihFP58ba
n9AlO8S7BPFfw0buj9IEyUY+IMFheh24tihwHl4afYWnX1M7VONQa4D4AQedvOyrWKH7DKAIMXZ2
aym5w7Qhd6YM1ggg+qKoXNLhKVagwoxgNZfY8iFzdBf5KBDuhsj1re3IFJKjb+xSk65FtEIlJ+1R
S+Uyq8Kzbzb0tdWVlbTrBbq38CHHGddYYDJJTcJYd7CDKZeMBx/0FDTNZLrJqv0YGsw5QttszB08
uU0ZV6soKrmrY0dIhNupZAtla0nGnvsZQcMomt0xokrnJ0rxQQz/H2fntSM3lq3pJyJAb26DLnya
iLQ3RFp67/n081GNmSll9ZGAgwbU3YUsZQS5zVq/W08dSRoVZY5hPRfyRHVT2gFhZXJCndcpWEOp
3DphW5gBmvd3ITriJ5CFJyI6tPItCb+rvnZXGwOjNjCwcWgmFyT38Jxk3h/WpKt2qLyAE67vP4Jc
8oc5Qi6+4CXRbQ3jOxM8cfb5aZIczZIiwZCcSWU6J4VEcxmHk6gsHpp7lM/rFOzMHSdK1SFbnWOy
flMRlW5Jj1ltwsiZAkMawoCqSvBaHmQPQadZOc4i1cfaMWuZW8y7QNuOOq+wV56tZUKVZUfDu4Eo
y6K/N5a7lgI07uFAH2q0E+oR2sIIp8++60hvBH4pvJQwEnHfFk5129zk+SPWpgijqJUjd6JVbk1m
ErcoUe+Qv6rAHjwL7FmNeJvW1BJVnPm8CakaSZaSDubij1DVhNtzGN9kHO05lK01oTOtb+p22w6M
BRElMJKQI6dKbkWxe0V/AY082KYx2HWQXduk2+b1WS9bBqbI/igYbt6OXhT7ZvHUppM7g6f2yjkN
OnRnkTPPlSu15McfM0pdtYwOqQYsZAzRfVLoBCy52QLjYZdUJe1WM5hQuE2pIK/s6SRyx4JkJ4cl
BNhPC5f17nxuSkq06l3PApdMT14OoE0u7QrysparkI2uNMf73jikVKKIf5ViN+gWlQ7KIxIzBYaH
1912aRVH1Ystal+70ym41Xhf5i6DI/gfUFg3CwRtu97garzt52sHs7CA7ibTfUlgaCxiXEii2R7z
xJHhuLU2cEoLSV3TuEVe3GO2opBA/VcJzAq/5NKNTJVdqcU1ri3Ib7rE8IobGvhcn889POKswPuQ
EhngS6wQ1aD5i0rwCWwjFvu1w8lT53e6GnsjLS3nq2W86RoDTbLXrOydnEuoXd4Go0MuB+HMRDbG
3KZkKtTkri0I78TMfC+U0ZPmltU5H8Kh3wqk8GXkpYd0QRF8tLIi48HiEkrgDSg0dcr4xDgm8y/N
YkS7teAfXzWHsbLAjuf7VU0lhHdTGb1K5ODPC9Aqb9UKzauAxHGmeOC4Yf7GYRVZLyEJhe3d+pfI
2IAkJTun3eDV3d0iUob34351pGRMpwJelkJMICWfINJumwrwJ0/9GQ8+6uzIDk3BDsNDmc7Oqp6T
OcqWwHCE/skgNnVd6GGrbsNZdmo2e/bSYYexkCEQDHhYw1i7mgHhIA7VVWRsJJE3Rjpt+8L0ovmO
eEJ2KsGma07gXNBXGvquQ5Ow+sPIjEVPgWILXWYqMokFeUVA6qSv0SYGhuzHERJJjnC58Zhft1Hc
aLsG0T+LtyNROfKGVobyOv/IX+SL+JlSlCACqAjatdUrqW38EB17tU4Z0OlqGE6+zzxGfJbhPaS8
eEwUPzEdlSBgtChoPNBrkIKGUphgHsptR7trUFk44eCyNPvUG0Q/I8FN3LXzYbR2iWU3KTg518Jm
OJFnVkycZ8S9ORRGPX0SEy+ktftLkSQ+EG+NhjSzWeEDS5TREYJrsNqZQ2DaxRutLyJhMPKkRijg
yqGrgScJLg6marFlsqwELwL7yEm7tVuEFJxZu2BYocTmvLyV8S9qIbfzF1NG7YF0lwpj80BPY3IE
TV7FhJLYnReKF4QxmyFHyOpZkNlI9SmfRwdGA+kXg2mg86AwSPtHWQFKQqemv61jAk5RCkhgszL1
z+KcPtfH4r2j9MGgQ6vxGrGZNoyWngjcYj4BdZYnMLRZdJvci2Wf2Eyw20GD+EACvJF6f4ppmL1l
eJihE4pmRk6mM0aeTcfFznnGu1/j2WwmDgAdWBG5U26YeUNlI4IG15kZ0kT4gbY+PwpwWsD4GSsr
5KQGmfFqhDtdsuX39MX41mVwHeNOeAOJuJUWTF1OOa5EdhOtEJL+PF5lAD7ivH+1+kK6w04oMYwG
0QZdDBUFr9VCfEgyBYJmRLBOOpCwYmP9YqnwAzRlGcCgPxLGzIJ+nWHASSr5TloP1uRMZ55facuw
MFQGmFp4KkxWBtZ6z4AoUyF8LyTDWhRx+nZ+lm8AxDrM7LnPCiO/cSr8bnRq0+9Hv1iFy5R3CKf8
/qF8td6R2rLICa0FuhGezMc1jHVF33MVGwZJlhypm5J5l4DkoLmhH1/Vzp+4v6OVz4l5J4ZTZnYH
6sdgXsVmbsgN6THkz9bUY18pBOqa6OyyQXQRYMoVdMo30H9SFV8NIJ4eDT+rH/nJRvnSt8F8KORT
SGCI4hh7fhBIZbkUV5CoCbwMWSbSb2rfbNuCV5O/DfQ50qqtup15dAKN+8DJsUeQlbnwpTb8k7Ws
QZkI1JI5ZunG78VX91B/ChR8ZNxQ0SXrCjCFtU0OU1sbbebxaCwRUOzG4XjSHzrm8CGKF+0Jzo7r
UfPa3FkihxYUZgL0fCLOErUz//ebFUv7IcyegqGVYWrxhjl3lNQBuCW5Um9r1Mhsdx+5RkOCLy5n
06Mg4ohhp7yLrxAsjBDkeo7flCuYFOhSeeH0NEjtNzmxjEcOrgWs82PCl5vYEmsxsUdIhhk6ymXN
s8fZwwl5SNS2g71quOiTSSirARIB5pCxO7wBEA9+klEdkIGF4Haal/MXr0nVqzRMABEyVgRUvYSf
dewmE9o3qhIbuRDOtKi0O+5Etm/jVszxo1FCly4x9YRCR3wVfQMLzYd8Uj4ZWsMzBIsfXrhKxPNy
Sd+M1gWxjrp1SyvmdqaV/KX5m3o3fBS2E3nYZDIDe3zTRJRAHshmP6NXsBZ2Akc3Q0Zy4DiZYGSm
goCxudm8Iz6gFRx2MOCFjgMJyiT8BYdch7dmnalEFPZmeWUrSicwPINWV/IRqsLGQEya6jYLd/0T
faKWOEjs+tgT30UmzblxtWUW/bw4KPOUj+STN4RHLUJM+ILFoNJ4wu4C2mNzSdWrac+r4q2s7UBp
rBe+sFc+pgdACApx9bG5iF8pChiwIYoeCbYQDm/GXdpS7cNwTJ8JqINIJNL8tUGY+AWzV3yKb9yW
BDxTiyCZij7bN7SiLCcWNjM53rRr+xTNvhRuc82X6Lwlz+jdqcfoYEeRM36TLbSeoZyejcMFbbKG
Zb8Pn8dzUm2qgQGsdm8heQBp8FKR0VL2OsAr5nVmz+vgodzBc1E8l98ZuB2AK3AVaGvrATKndOqv
y4ul2b24ib5mykQmrXCah25n+isbMToQG+ueyDwKhBgemA2DrdKNjvSpK1oV2lsDVci7cQm++Yub
TyMlAHL9PHAtzAh+mvO1kS8GTtFN4AvP6cF6zz40VBd0tmi5AQEYa/JIWy++ISY1VJgrrLVe9QJ5
2rzznFlvDV/hc7jW97AZKoXkymoQwT5dshs2UUSEc7eB5cwQ5r3KOm7EDYNtKHihfp4kz+SBZzZf
eOAyoSMwGfDAOrNbklt50RwM7Wa85/PSsHSfwSO/6HFeOUV7dJmGzSSMDrWdzd2QkCmLobZ0OnW9
HpioMUw2FQwYaTa5Jh45zRFZ0qULHMwYUe2BiV8yGhXC5LEZ6Iwed0KyMug/5E0v703Jh4oGP1mB
LkpJbhGk6IsLACLeKbvYa17hD6EJQdFu1oPFsoPCbd+sHnG2yxeh/hypHbByLV7D2F7Gl4M28x1B
YxaPdNUO+qjeTPJ6O6g2Ixuhf18jql8ZZs4l1AXCGVPWC9GdqNpcfpZXh5ypo9TrfQGehQvyTRYJ
WP0kgosNlED9Bb7G7B+KJeFERpBKi1HZvDwymb7Ea3zR6c8il2Vpvs1f/Rsx4Lx7BpPy0iYHvDgH
6vtA1tHiMkaXGdvVhZddvwIcTB3SP9tUN7XmhNE2prwAWvjV7PPZzF1FSjHYm8oUVu5fh8xxLbcr
cq96dJrKG2b1fMURwIF5VxbsAOq28q17bvfiOx7vuLOjzOGMQcOJ7Ecw3QBorvXL0Qssr3vIXpcH
CypmpGQ7ci6UT8VH+9bQw3ZblioUIrLnRbaR//N7Sx73c/DKroEfoLbNOYGIy/l1lUkuyLD+4UIu
nF66R/WmfEakq2Jc2nTbaTt/zWf5pftWFhscv0DYlKwXWf1pHqzb9ts85xeqxPyTk5vyLwF7zzwl
Y+iII+VgMS9xwR7ja7qz6o6zh2S1IcW935jAc27zhJmqh0dsPUrJrPNSa9uJrsq4CWuL3kMb3D5w
Im5gAb+Mr5KeQ5K9ehyY2KB4c+Mr5TaPqP65C7w6cUygqOBkpdtF3JbLk5XthpiBH098JsoYqjQa
zwp6xWL6sMuQSArtsrlOM3XZbVJ86fKxERl54CviTjEOXb7vGJdQ4z1cz/wF9QLoakGaH3FyrG6d
4tcXUsbj0BN4Mt/bOgdQWShPyc+P76f5JuAirbJLvtPCFYPPO0ax7mbTl41dxJ3Qnmr1GG25MqnF
u7Wk3fKQ+fw8puWVG1Zi27TORD9UMjbdjmgkU5/BLwhMJcUlYkTO3cHprAfSZab50ItuXfoyTzPd
TZHfLRfD2nXXbPFGxEAwkp2tW24S7FPVy3q/UTaciRZMBkWcuKP+aikfyH1ZEBpx+domhABMXuOg
ZWgrewBR7O0ZZ+vswb5T+0CHZLKHHAMqYAxQbJMrYCchyBmcirO8rauXWvK+cIMLDJOkM4cHHNSP
FD8M/MI8FNLOzD0KaW0PSU8/ndEO3jXpbpUpaw4H19hRr3lM1WXRsM98k66FliZkvNSOBgLgpext
xpTToPTge6PHgC4ygrqUyRE2cxdE5nykL4J17HU/CI+Msly9LyPXOWOKMGURkUCNAxbmcy/riHjD
rbgaEddaprzthZO13EBfmeZWzT1u/6EGHNhl6V9Ej/pqGvoXQK7KhsSQA1lTzB+C2rRmmJ1siQjg
JjcL9mXjcZfOp+pKWF5LnchBTrYLljisYO0xl4Ax/DpwGaYr13ZM9gzVMc4w7lzC0GR/lSCCLiNs
nvciDSK3i+KkMq3usQYjIpUy+qosD+EZkIDwQMVDwbI89sxIL4FUsVc+9bciUO7HAF2+a95m5GpQ
gNZH215DBZTN7npH6/4iRlT+i1XEIL3HtNBzS4b86zH9gydIEwEkLoUnEF+hbRZwD/hzIHog3wqI
D9EG93p2u+KsD2AzCu+sp3JYiRftCd1n8T5/Urr2uINAELAoTIzyceBCZ66DkBPdoSoXn5KHPzMc
P/WLugRkJiqGLIoE+UoIlnm9//jcZpLNVhqX9Q3g9Ej7e5+/5ifxlFG7ckndWOgh7tmm9+lnfdS9
/LbxB3/yy5vla9yZB6QvNRKH6i+8y6rc/Mea+s+HYn6biClmHTHxQyNeCYQjkgdR3WihK10zdafQ
DNKnaX7f/0VqTI77778Mi9EaLy2TMiGaDBXSVpnpP55AJ1dyEktSSQwmF5dND9Wg0JEdkQv1rB3E
0cYSSxihxSV4TL44y5jPSAvVE3SVHgOREc1Ew6MO2EiKDWVeqavCC6ekXDGaw2e1mfE2AYQNkOox
nwS7ml9nO+ihEvMfJ1vuQsIy9xziWUFSWO4QMypon1ASwkOPLkEJ/KlUW1r5ovUFFQwOeaurBTd1
eMe8hpX4ICFawBLhmaFX5Q9jcormDiWiS/nKWSo/6mywfF8q+6Xd1UgcV0OFg7CtiT3mQMopnI5D
0knEGGrLS3C4CGApto6Fp3KZGr8AJTaOFtGweDgKCsuRtL3GVAd+ZtoPzUGOzsHwpCkscpjcsQlt
oqZQZn0n4fP0KPe+3mzxlg2ahxih4GaEdvhqKtASF9JAarEa2XAbNBhLuBc1H6yAQ0uZ7gz8eYvl
ThIG3IMo7Pv0GNMGQPdQNjNyIDmqy3mFZ0POZRuBihJ7jC5qub/xqTAPrXHCditQIBaoLsGMTNlR
GIxl2oBRrXAnj15Dkou8TU3PlNy0duk5I+xmVIzcZgpQgw/OMwyA9TaNVI+W8KsUN+2TiWMI3IGu
kvostuVft5ohI4zmF8EXIIRwzRaO0FORp7yMlrOIf1m9/y05xODctVi7+AuZ2fr74i2McdSLSCjv
FvPBpGKPAUlbENqyetCkF93c9sYD6GhEGvdKaGg8sT8fIP9OiVu3j2mIsqzrCiGqPw6QIuOdD4ZY
3pk1GASOvfmskzPJBtHn1zG+E9SbxbwY05tQfNVK74OKNfFJSG+74m2eP8fwL7YLfd2v/zg8/rOf
iYrQGN1mrI7g3x9JMo+iJlRmeReLO5W5KpVWublyVfdlUdo9Erd13lBJUz3fM8rgOJAZl/eiM3PK
1kPkM3PXtqx3mUvZ4AggDrLE/oZyvIwAIFsJUB9XnS6fFXBZJpRIxLREjyJxAKuUf4We065iM4be
zEk+pTTsKHRY3aRblirSKyllFqvgSvQsWd/tlQpmETS6YZf15l1bQ8z1kPBYwmVKxowbY2WTcm30
CZJ+ZX3KFmVHqO/KcrnpMsSx1t+C8Jn68V8eIvoDxhwrsqXw5+8PMR2GLtenvLwjjISh6fe/xpRo
Br0TJTCEamgeMmjDmYDbntEYWLKdclhOBXpeYxfoJCWTzADds0ZcYojfd8BisjCfBHZMIM6nBkp1
/Rd081kd5n3NmYK4Hr4YKMIA/UzRo83SYdQQUAHrrqM3Sq6ndGIS9HColg+qDihFuG1Z9Xt2XwTr
ohjfWfZmZh8CGCFRTSHqswBbXi0+VMpjDOhtifIueGSG3jxSLDBqZgrPqpWsCRZZxQjQFRwy5HPX
kMLF2Z3NL3L5XFQPAhTAeIInzNT3Eh9k2PmGVXLaQN9Z2lYeFY+wBEYQM+I6O6olHTBYpCU+DDjg
zZEhqwrpxQ9q0gEbkwtBSzsTKRCZAdnTAxa9hw6qMSg/1bUElzibDxleBnXoHlOFxwq5jDsXWHO4
b0t8jSk6pjLarymDkr5L6pc85F9KaZIYHpWmH3GpOjJLsl15M/GZXo4Pjn01UibbUK46N0w6WhtV
oLYVt72Fsq63doqebQsFD6OGpg1qT5rMF3mhweGqCNSRIA10z9Fy7VqSGsz33AQJIPUepC1Yi5n+
XAHG9bWGSI/2myPIZPjZggNnTqMTwTP7dTsGMeyiAA0zRYBqehrALIEz1h28hy+AqNYlyD7bSDVB
k/HIa2l3mzJ+s4lTPPHcvkGwZ2i9L2WFA8zDxJ4A32VDRkhlKccAWYmR7CyYJ625NaOXlMbAipmD
itRbK59bM3deQrj1jiQAGQBgyl2FM10DNWqiG6ktt3NxP9fLzkgLb1lFVlHqLN25KOncxPMoSafc
QPwPg6PlRPEgkoJz7Llp9Kq+VdAioojKWldU31OiP0gCIawEscG1hpFeJIWOUdg1JXxWq/hFjqpv
RvfQoKxhTPGmEmUAt+WbkwAZMtmWe9Ggn5YGgBAR9/2FsPh8tr5JaC/WAiWeKSR06CwCdMHgEoPm
gnAJocuFzZg34JZPMVLyfgfRyhVhlS+ldjWhoZjSYN6VsKYJIRaQsjq7gGB6oz8PMHqELLgV9GgB
0ULod6l/W5hMO0tweaLCco4CsAuDcYrju06PS/MWy/U2SXGhGUB9YwmX0oGGclSup2C59lXSVqu+
VWSPAyK7AqAx2lmxsIduWwm5NeA5tvB24j1shMbTwVPiapPQ3KnN5IsfmUrizLg8rdlx3fJGoucU
UTgEKPRX1lZ6Ws/l9ZmQ4S2308YMrisT34LT0n805W0RfCoEF7BJukBkTfOw4/uxXnCFAA9Pd1kE
66byYPQGbi+Zua2TAzytOqBVVxRnnZ9HrIVcD7s5q/d5zmw75ppanphX5yxpr+pSbyXN8BOB1ARH
BM2GqxOiylsJ5nx+SlgrMv9UD2tvYjEHCzCNeo3mGzm8r613NkoBywvirpFRw0GgRNNu3err35GE
FWwY2CybJl8NxgX6bxSMOVIkrUZXoDmaCrRLCGouyDZP682s9nEDrszq/sud/z9cD5Yk40M2REX9
4c8bJrlrBxNv4JhsR+kuQkKsI/1vzvJwTA0I812n7CTzJfg04QmEbQfSw+yobqd3XtE99fm5ym5M
65jlNwoGcR7r0l1i/Wkqd4ZKquB2lQkw2AtreePHhKLI5HKfUKiBQw4M9g33+YiM06aKI02jQCL6
tMzOnN0n8a4tPBL5VAUhxnaldehrIlfWXHGAEIZfdNOLABA0b8X8YAi7RDpYxtFAaTTt8c7EXkL8
PLacyhGgF27Hft+w8JRDYTx12qUgK0bYNtN1DnoYzheR3WNUxxLld/WStqdCP4v6Xoop+3dxsY1N
r0gPqgxwi/it+ouPmFPt39c0o0FEkVZpjdCWf3hwikoh1lFOGQ6SvyzyVwb21kwXozoZ5akRD3pw
HK3L0O3J8MrUh0F+N43boXEXMjPy3W0/3nXSu5XeIHUSgo3oVh1PbNuUL4FKLexXxxRNO0oBFX1y
8t0EXkwYJLEU1VHjLZEzbw23S+Mb/W05MX4S2ekbiWOopVXhNh1X72bVMcR0G5rOqOwDlmjNoE4G
Jx8S6y6MVndrnXrquO/U3TR+o2VtATWMTUbVDMQsQ9F6HaqY0oVnZg2Qk43QIqM7SF1LgrFzcsOm
iWm/snIn9g6xBQqpSZZbvsL6E3MJ61B5cAqgnwpCNhDRZa+mdJEOWqtW8YBCE8i/W2u8NYKXAd/N
Or0uykE9l3eBnmBc2wb+RNGNM7dAnVA5HBH5AjmzRkGqEV/IQfWtobziQk5wcvMsiSOxDSB6OqvE
IUSBQH/girS7Ydu3K4cLvX3Q+XndR9tEhAZacQYLYBNkxtbA8DjdgfUlooEH1NhkdPCr1tkBplPQ
NrLTthRfzXIBI50+afl0sqBNF1U4nc/wZJgrzK8uthmcdZgYAkVKNw09GIIMmDU8rCQhUS/pTsB0
DngoORiFZmMTv8dvMEwQLqBsgDdQhEa//kUK/MBq1lCOI8P9wH4pabCRzzup2TfWdojdJnaNLYuI
gB3ddDRrOzPLz/AZYbWou6Lxx5lz0TFqhIAg+45c+gvDbOicIwTPe1KQhW6X4uJFaABehiEfQk93
RNQ+4sZi1CdTs6+ah+KAh7um2mHjB0OWuIP5ZAxutZsKMcdmml3Mgyb6OSptZve2W6W6HSPORuD7
QxdzvHgSkd8tc2Pd1twKha8SdhOfyN1TURVmvsyfFrED+zI6QiggdFYo9IbbvD/Hmm/q+yBi3txB
mPaq5iu8S41JIJ4pPCT9B3oHKfOZzb20G7XbUuFDqVHkPiPJ5/BXOK1MKpWNCVFF6Lyy/t81N3RV
J4Bs2+UHEO3aQQBtMugQ+fmm4Qp6ZAFCZAYX4FVASsDd6bW/LF/oRLEhMn4u7GzxPYGYHleolT8t
xRlooMcjNx7Kn479KzjQ6TpxGsD9q3o/7m1jcsEgi5nWZANjDyHapYAAG8KSig6L5sq8wPAhk1Yr
V0jcQnNGcw8L04GgupGAbtVhVITEbT0jTfN5brKxlwX6mI2CqK2nf7dLww9gSuBqxJtyuVgoq4U9
wDnCGbDzBWQ1Ohj8ycgLxRs0p03tvHbE/iDF28E6SpXHXyjh3j1I2QGZDoA9+a+E80rTdvXOl7vR
2Asc38KGj8swl2nxC7T8pc1bskZon213YzyD+47US7QXGJFJ67AEdAmutCrScQGgIC9SZmyACWxw
IaBXB/XOLDYhcSF28obVYfXGYHujSTuimUA7gqx9eRP2I9ogSLtXPh0LiL+FGngyXYSEeKvIr0A1
iOyoRmqwKd8XxQXBFDc453voucSun4rjBHloPgR38btMh/IyrzwKFVF/FTTPRHQ22/rVNNGlSJsk
PvGWRAuwYk9ohkyMuaOVBKEw5U9/DmdvFR30qDj2cc/hdW4wGuM2qBlDmd6sEwCTDE7KN5d7WT/1
6V0GWNUPOQfLOW6Pc0aj5b7gjLO55Ejk6HVX1aijMfbp+HO2cn4XrqA5mGSCm08hrV7uyCM4RMKX
OHw24uOfC42fqCpAoE6Ul7Ym6YvrZOwfvbzep4tUxrp+FrDB1rQkVs5NFir3RZUjwAiPlql4kwQE
OSGBpFQaKvFd0GUE/kxs5nGlO31QPuMguli9vuk6zn7tK56YWFiXl4hSpTKHo86PDcuouX1YIF4F
G4jYniLmiQaJNuP/fJNJnTRhhPN0txX805+/pvbjGv/1NQ0iIgh0UQ1w9B8oTt4IQr00sX5G/SBv
zH11qziMu8chFr/WfnMjnuJDdzW/URHr+/GR3ukSuyXC2o1v2MteuJtcKGCXQ3AjM0lil9wX9+Q0
bXInJYNyw6BAx3gRQMScipiJjbiBhwWCcxr/7s/f5Oc0nfWb4FkAi7IkZZ0l8SPzYlSVZRGzSmEw
AMwXxjM3gNLr6IxtDncyxIad2SMW3BqF1+pOPzoMcIecQdEOLR+WDmJSbFHMAtZNl+5k7WVyeHI3
RQ7HICJcP4j3dD+rtrlwXxLGg4RbR37uitFuQQCd+D3CJ9mNcBoghEr28TGot6p1yiS/Z6K16ObF
TdycJqC8NRRgeC3gsGqstqtzgrrcFhm1qoEEs8H8kmCuVXsEQohaDwILFoNPO0z7ntRkba//bRCr
8QON/s8DVNa8Y1FUKax/hBqMtRb31Zgq5yjzYNEHYvgIdAKTZiLELxsZxo4cdmiNX/VMYFvzqFDj
LwzNsXmyVLZoaiqSnSaHKq8c8U2vvn4waomdLKCfO6ANYL68ZnpS4zfLcRx3EyfdQtl90aengSSn
5CEpD6F4q9dX7hu03Gj5YJ9I46/uZZjQb46Zdf60ijvKjhmdDCwaEMADMCSRCDlxADo8NSwOTQJr
787zfdHd8Mik+NBOzFPapsX2zytP/oFYcU5IpLpYqqyJJoOc5B97SMlmQMKg1s4z+ifSPGcVl1v/
RVWFhBlZRYu6oigSltNdwrXbKpyc5AkoXwqq+jGiqMnnR0r5Vfy8CJ/JXya2/yJS/gFL8vlkndl2
FkHWTNhV1B80Q0xMqBi3DQdt9VGXh6Y/5GToNuPtbB274M7E4g3HXtOzj5jX6ugqwQoNM/4l6CKT
UL3yRalepPxVWIeyYvCbS562uO8bqoAAlrtAlHoibQGeFUGNvF5EllOo16W+j41Tivw7kkjXzFB9
zwUvPmeW1VuWu70KbrMTG6d6m1VE1B8A1gvtcPlWwYCPCfUAnhYp+PjzC/sXx7M+DxBrWWISC+MX
fuDGQpordT3n5nnWniVZZ9AUdR8rzMTVIu8r7pw//76fQPV/XsA/fuGPo0kWAzEphcQ8q+klzQ5B
+2rF15A8Q5L6MXDgwdUBoKxz3Vyl/AOPEuAysBA1ZSYwWdUpGYZoYQv888f61aL9a13842P92PCt
XIRpmvAcjBxOAwJz4dwnIDAQT3NzNjHyx6RwqaLhzYZAcpmEzwWItX5OwEMbiO8Rj1WNB1bK31vt
tcL99udP+O9L+Meb+nEJz2PYK3nLJwwbj7yhaHxSiutjxcFanK0EZU4l7CLjcwGjSwVk5UjRO2w7
EZBvllu45VpbFgjqye7rZZVx7DOcO6aw78LrGmYaYsGZOgHe5rtDgqKUbxlmqUB+IIg38UP1L03z
zwi1/6wDi0RGa2X7uKt+h7aLOVaaukrNs5UH/rCy97tevtM7fA/YQ8OYf6CguEq/llhxopUo6B9y
RHj6hMYNM5wlF3wvBlvXn9O6odIXq3iv8CxnI95c41oaVxVd619egvx7p79+aiaA4kEjHpAUUeNH
p8+ELHiLdbtI8qOUx7uuUm6lPNsxQgQzxFuHMS6pc1QHuDzFB3XAL0+4mc7GamtMsHAg83ybhZj3
Wn4Cdjw4asgZJyIoy9g8T4QYF4nqJA16alHa9Tgy2fnazBVMEt+fv4z0374M5zXPXmTcOOPQfn8F
UV3VukAA5Jk56WW47wgVNq9Jehql49J58nSvk3nQdeTR/+2W+EEO/XqMEhlN5PVYjH2zfqxlcZjS
Xo9E4yzlN0bO2Du2202GN0qfr6sdqBVup4Y1C2oUgcdNtQ4qCsAp6tSEkRtqIMWSAZpHOCPJaaVC
Z1BfLPFZ4xD5Xz2l//tZKYJ/f0rjIFS1Eo3GeSTDqL5Nm9sgO2fY3/LxSZD3+KuC7mwQMKNc/vKb
18X040wy/v9ToqD7/TdLYqN0U7MY5xwVpzEfFy4r8QZFRkgNpohbHc3e9JJLD3/+vf8WI2gKWd+W
ZJpsT6YE/PjGmaVNahlExpkI0I0heCMNNYPIy+6oCKjxJyC92wyiPctuuoleqX+eC7RA4Eam8FlL
pEWitzdER2/7bZ7erKPj40njnrsXquO0IhYA/vLznz/1Tw6WNcWnhmzUTYn/6D/B0CTJQ03mDD1b
6pe1KS2i+T8zEB8V8WMpnY1ljaKMf8kTQ+ntz79c+fdWYl6OYvwiYa11lufvr2pue12IgobWoXTr
6FtowCv6rwENzWJZl6IlE38ZOG0LnzQ+X0qvhYH6n5MiCPdF8RpMfpWw1uO7TCbtC2F8EjzGfXFU
uwgyE3Ki4R6avqKYOID81Js4HsZ0H0HP/fmL/BoW/fuaUwxVk2VFYVqDoRg/6oGkja2gtSLtLD2r
j/lj9dwdA4STsV/Bp8Sb/j48EOOT3mnH/n56x5MYvs4nJmVh53oYrvpj/driFcCenmxWA8V5eud/
aWTHXOQrviCgIgX97Yt6yR7nIybvR8we1RseAv4bIRvjL8UrdphE9hDcL1/NmlzAODN4Qhnu9kJC
8SUhyeJsnnFh3FV34TtYweqDxOx0j1yORhitU/8+3fz5wUjqv3cjT8aQOa1UpEXw27+/YiPKOkUx
BPWMhbXPIZa8BQFx4wDzR+02srbIUKrGEZ8qP79BQ44UAcSOWmH0QgNmY6O9Z15W2OK0EXUMr7Ah
vkqwweeEd6lxwS/Jn8A1JKJbS11gVJxqqIzrETujXSA3Vp38OGN+IEvChE6A8FpB2o7IQpy1EeFm
q8dXBejoPbJdhXF1eUzLppO2lu5hCa+mLerd4r60iKbaA87RPoAeERQ/5O5iEKbB0G/8xhsuHela
3xnv9HDtFypw3hoFfGds6g9gs4BGrdyws4CvUNVh7CfqXZdsDqg3XsP0FQp2a4KP2UICdOPG79KE
3nrF8vHAyq3dN8j3IPN+eYmqVUmcfiCGh8Wh1ZquI8Cu5s3Jbml2qX4QqtOCP4lA1xRNuG3RMJC5
gcAHbQth0/1fOgQitXiR/9oC/+9F6z+PP6VoJJViSj0vN8SdyA0i/+yTpkD5CB6n9/TQfI73DJZF
oWS+kmbzOu/js3mybosHnBBBuGGCG2BS+hac6rP6DXY6gpojpwXbfeuwJ+FTeUS+zLaKXpYdntD8
KyGjDySMlpl7H98ICmKAAZ4DMQqf+oUhP7vsW3qk3jjkJ3W3PLa39Ut9qR7kFQ3rcTp+EL8hP+OV
lGhJI7sR3GSx14GHWPkxZl+L9+me6BfxuSZ9tL0Sf9G8AnA1r8PZeBxOzYN0Ku6gqPILr5B3xMbD
iTnfS7d/2Ue/UJSfj5fj+f9Qdh7LrWtJFv0iRMCbKb0FRUmkzAQhR3jv8fW9cHvyRKnF6ElVdFXX
EwjgHOTJ3Htt2knwGamnrk6IfUnYSeo7sq3uy43yID0oB+fkw5SdWNCWcTemE2FbzoWH8uK8+tBg
GLcN47/kF56F82o8+G8SlKLQRm4dcXRAuK1f+Lf+vK8ekWHfF+xDkHuAMOT3TEH8rXpSmYiMNJ/6
3nzTwJbshSf1a5TNW+/cY42wDu70HWwgelb+Kdv66+BSv3A40+blS48eYNJWM+W+XLQf3XFYYqZB
g4UD8wllnnuSPyNrSmqg3b2ld8ObcnFf3Dt5FyK9XLsvxVtz7mflYwycMR3NIfIHJfdF/6C52V3U
5x4iz2EgQGWiPsOHSR/dT8zXK/ERd8xGmccvgFTs9NPZYmiAilGEk+wYL/qV9kIjxPZONG2Ck3sI
9uxCJ92uV97e2Ekv+QoR9KO4/ZTv0/nfD1EfvwI/niFgcLZCQt04Nn7fCx1PaBVZb2SbMr3jrbrQ
CAF2xfcMF5xQzrF0oC6G0QPOmIZfjKHWXXbyDM8ozQ+mEU0+R1aK7NpiXohMH0K8xJKf6QbQ/bkI
PP6T9HHmDGyL+UctzXxc1/hxxbUFmBiOw4uaMr3A2jgV4U9wDIBwAf5hHMeMvgQmCL0zRVPcdUuG
9DjdcoS8VIt8XfkHJJPqNaxufDt/OUNSAci6YhkW9+bH4UDsA69wNYmuGwFOrEQQHBYyYky6+PJn
jjLTGRAEdq1N1WydIHDuJk451UXuzwxadefgaV78/aSo134+KlPiQ26SOqzSFrz6oJd0WAjL5lGp
IwOhy9e5N23fYueh5s570wFbFpb+YF2AOEYOhbtSfqTBKV6yeGdh0MTVw7A1Wcv1Id8w9htQIa0x
4fDVlen2rQI+780ieGYQyM5ljHE0hXowpXXUYzH+GozXTqN4WJWxDdwBy5NJKc/950MtVUeXW6Mv
G5y1S2Zv5K5m7IRM6eoFHxyYWlveBy5p7PTjLpzgg06zBZoPHJ1MbHQkPLPYWtE1kbITIEi1WSDR
RfMHdWEIPhk3VgdNXup0XSzpwDSDLpnCdNlYDtE6PJD2B2lNBJLyUKLCp2kbP7rDDiGDi14KGEoF
5mRa1Ks63jvpqgZ8mFHwQ4WconUhsMTP53vtU0JwhrzJARn599P7Px6eIcuqiKYPbez3dTYYtevl
XS7bxgFfD+496CK4TZMYp+4kjuYK0kbqA3VsxzIS/IfowP86a+MFGBccscjX6bCmzCiQr6NYlW6c
jn7bzam2x3QFUZVRMY+F8X9ku6naF0JvlexDxrrq7exjKOY53uNgwbpnxpnmEEDAoUwl42iYZP7e
meGyKh+15BWaXz3SC8XnrtrW3lOuLGgdjyXlV4k9nzkorB8OzMl7ZCJTs9aYZ0NlV9drHSQLdL5O
Xqo1LeYt/k1HeHHKrabviLrVk7Ue5VPd2TIYBDjfFhslfkeXopofLdJHacWZWtJXckLzeJ0OO0Ox
Xe1Gg+O3evHbnbnaI2uhcFBVF7LtxiN6JLTpHcv1LMOoB0VWnmcEGjb4gJdeZQN+Fx+ctcu4WJkI
ObOeiU5HctJRoYkr5a0nKYkFhwKDLqNAqNDCweqJZjedGYwbVPIPZ+ac2EgGhgBX/n4LlV8qX36J
Cj9blDTLuD7cxJbQ5q2WyjaO0CafDfkMewHpBrAUW1B6mPg8rJKTLByRcBhcWNRxg8VvzHEXwF+Q
2AQVqCHYc6QTc8rHF1kqwHBmaLMzxnLp7O8rlsZ1cfV9Qq9Ok4ZDjMZp7Oo4JiuDW0uo3+wmPxYO
EMBJoi1laeE49x5xThsYZJa2LWg09GdXng/WmX5dfovd/cuNY0FwflaRhugq/aLvi8Pqc9fzAlPi
ID1y6rDQeI/IrGMyhZpZ91wyKxjmTL8QNMCHErS9M/a2CNkd0bs8c/z3hbSXSLbFsoLWAT07JVu/
TJuFlowi979vm/zzto3XS8eH1jgtoX+Ngf8s5pI5W6g1hmRbjH4xcPHIOLnhR0MS9UJbBgOeB3eA
3RtFXUD5jnoXmf5MC1cy8rKGOPRxCMqJIMGz5rJ60RDcusif5fn3i7w6hyUGkl2pGm8qpg5lqsMc
IEKLz204BdzuskyoXt3RFM42IRGQ88aAG68cQDRMjUDHb9y0cR1/f9dAo8vkFhPGRsfkOl4G+RVw
C5fVYYULwgAH/L8V7/aWtGb0fJ8lJfomqy99M08gTdbE4GFd2iTIbqhcjQ2s4PLWi/dLfcY16RIR
qgQx8fpd1djpoEaVFOqSTe61O3+lUOa0MVRrWNE+Uno8ofs8p95eo8hR59UORe0u+SyJpeA8h2iv
nWqs5/duY1woaXeUZ3johT0KDs4QpGKZk35nbJBR+yppJEvDmHb3zmcJI2IXaufREfqFIdnBnr2l
Ld5uOeuJ/TzaNS9ZM1f40MMbGjF40D87W+3//8ufnzzmx1KHoYi/rnnEIfVDU9Vo+sCBAA/oaWcv
OrX5WQ42NYAofldpF/2hqXZi/pLGO310bfsr0on+fjmkn9UXs0MDYpmhabpCh+r7DqAKiaNEeiHa
Ok37BGsuq8ijGg3YDgcTATnfcLTcQX/yzX2AttTrcYj6706+AfB142J+Wd6kctFSHF02jIWvvtWx
6rZVFZDL2BnLplxhsRW95xRvLt9ZYmxGh0cw7YO5E70G/oNUniUTYCCH2r+v47dtBv8P82mZMeGY
Jvv9plhB2te9lYq2R2OoIAy+G7RJhsJLwyKXnwRkcnpZbHXzAngG9zu2nJzkGAYUmYseHYd2/0GG
Op0XcVmiQBbB6TZ2KJ/c8AjVLR/kA974Gxf98yNIfUMQok4KOJ+W61LMKDPSlgnds3FPc5AUntCi
5fvyFTpFMVdOxsbF5PIR2dWSMKBkL52AjOx958a3+LcX6ttlXM2pRA7PfaZyGaGNgbxaw8NB9E0r
CNdDuJZndTWVt+RqY5D1D7cCIX59cv+9CVd7bxQWna67/HXnVThknz2cW/z99avsrvO9hvlnpsCR
hAKwyPb5qhrzVIQ7zJZGh/+GXL+JukqopDfu042n88s6k0kSITV6DGuX/6VK/+fLVSlCorVmPdgc
ZNYtHAbOmTDo4LYsodjpj8WFc4w8UizHS2PFKY/uAVdQTfzXgntWUJjx+r/8fVm/DDt5af5zWeOK
/M9lEe7Qq1ZIdIMnLPrETsp5tQZkV6tPfb2GCEaeMXAQC4z2zELmuoBl6RlzzPXijffml+nh9yu5
em+GITOqOOQGIf+/gE7gFeZQBrsOTWC4RfWJeocwj15eFNERCi5CwaLfIWsYGxxfzooRwKjk0ew2
XTUtqXPzLt31gC8YUWOpLPZSeAeSVKa5dGNY9NujNRFs044mwoGne3UPvTTTuyrt7RLsC8N7/PAo
pRxcL/X5xuP6bY2bjMIIHtdHhcDVxlS4Yl06bdDbg8FpttkVNU0j3H7Yh0vG/Z0Hss5OtBww7429
+VpCzPRCJQaOoSI/kAgL7er5aEHeq07GCSq6E/CHTKEylEtGLQhXPRgGW5es4GxardyjPI+QYNII
HnDYrQ3AVoChYoS1W1lj6Dgvwg3as/QTrk5U7egFGhzExbncLWDslM81gsRm3sBip7SjhT06rOEu
6Bb+yAOTBs3a09cO+rtgjSYIdgY/PE6YyI9cAzzb1IVAKjHdlUA0lxw5UMsBMqQR3BE9yIheWMmI
9lHJRvubcSkqz/qq1vp2l672Hz/1ZDPT8t6GRUqRPKKOZwFkt5HekJ2tQ33G/L6J9z5sPnUuJ7Cy
aEOgN22cOdKapp/rdOjLebvjgE+livKG1jQd5U/zFMfr7JbaQfulWCUahQRdETeyghvq+8srKLka
x3XW2wHWyhM9FAQnOHRaxc6bve5/VPTJ64XvbGqXFBJUPXcmNt7o3QTkAfvFvTf6Q83IBWHJiFFf
pdXGiDZWuyraFQMRP1iDFM3LHTBAclYVmpvFypWIfUMOiKJ3RXPDTVZmh/qs2rO16MakYfgwzGAj
/L14/k2Lr58Ns9xRADQ6sK+LLqkzskr2jM4uAMiqK5XXTtBfS2+VAbrPZkp+gITbNyt0jo5xRhUM
26cbNp6zwpWXAmMAp6ZpvIs0AIpbc61fpoOqTDEsyoqKyIX4y+8PojZKUyQPq7NrcRPmZ9e/BCMc
Nj7imA3SjQ8pvtg4xmuSvony6e9bo4yL9+rWoK6hOYi52aDkudpX+ixJWk0uOlvcaM9qMhJKA23X
DqMuW9l6z6ie/jm96W9OYEPmwbwJEHtNaDt7tIsVBqtPHZoNdSlmT/jru2BrNStiSiQYl+4UJGlW
LaAZAGKgr+lNpPXfP+BfZXj9A4hMZVPE40A38eoHuF5XJKka9nZ+0am7DuZrfZRPjYLbbFIu29f+
K6vg5W0Y+dHGU4AhLFJ3SY4YexF0aij6AIju6ZlXF2FZrjhpkxioFltovsVzjdqIryDp5+YC47G8
Ym8fzJ1oTioDcNe0hOoEDxDfu4tFZ1Ld+Ej/Ilmje8X+O3Y4xmPTVbNArE0XuwGpOm4/yWHKE2Bx
JgLAymZJuS/3IW6HZh69i+XGAXL9Jj5a2mzooScw64Mfq9y4Hrb869dF1yVEMRwZRJbRj4BvKU6l
NJcdx06w70FC4RhLzM+OdmlUY4t7AkLeD3ML9Fhw5zir6t28q/k86GutWWIxwBYYosuuH7BttO3B
iHYt3Qbk4O7adM5m+xJVDyp+1qF+ygtbgvHsEwWbHwyBQzK9MdeO1ZdOm2MoPRSqNHMQd8ape5Kw
qMionfpU3hSRduoF4jkGxrCMZfyadi6ucMYB1jrMR2tDqhxL8SD1D5Y8M8Id01GvfwjyxxRsnL83
mmXr7UEz0EGCjgb1SSMKEtqdOc2NmfQMP50iLo+WjbOO4xURSEg1J0bx2EQnV7ArPv/8zwlzrTeQ
gdRqlww00HF4zhQJ3JPP2qjAOGHzm0gvmDOhBknNEtNNG22tehuKm1bZ6ppNnlLRnVFQZ+B2NLqY
cJz0g1A94CQRmU8LcInE+wBPYO9/auZjLADRQXedL2N3HtHs8vpdPqZSp5BJNzr5Be62kA5+v8Xl
ZLp2AGFVdt8H/IQKGmDT2BQ0wv2LEX6OCSpQunjd4pMBxjvu7jqLMtWzE9PkjmoTqCqusG90lPnb
DKcIP1E6kKsiZgcvWTLHdYIdsBnZpX25k5p3lRxKY6uh28vsJHpi4cjlKrZOofcmgOVzHuTqGXKw
4IDv2KJBV8nSVicXOnKnVlsHBi7Ebe0cVWfSKjNRmGFdg5JTueu42qvklWZ3wrC2vop+wzrtMsr6
Nbz+tsZaBRcDqsDWwOKIHUjdBdk248p8sMtQo3vtQ4m/pHAl9IeqxamTsOaZMggKTO38HV5HIgCH
10hwsOVijqR8kuRLQzu2/rbrVmK6aoNDFJ4xUfTpOqaxAFNFQBTeT5S58kaknNauk8hOHWQD+yq6
M1Fv67MiX6je0rTWA7C2ZBbmswxL9PAYm3uoO3n8GBM/j3PCeOp9sLzUl/rwhBy5iW2JPoW/y+JD
pdz7+tEwzgKQphJZO99nP33O2j1ZRWkOJ40fNUcF5NUzOkAtNMzg1StwuB3CErw9EZ6nkrFe3d83
AQ6nSdYzmpqlwwySkqqsSZhqQFXMjd3fe7by47SPUF+V2KxFdhH1h4rHCmCKqFXn8LZhc8Agp4qv
JXOToeFV5PHLF8i8hb7PGgxg9aMhEkrWQ3Dtn+DyqZT7PSLI5qJE5aQATVcNIjjR+8ZRVz5BNhKw
MQCjJqHdeCB0fWqJ0OQc960QsYoAzkmTvTXiyxznRqn8v4qrb18jfhlVBgMtfpvGFPL7t1xLeFKJ
YVljLDy2qFXmn6ENBXdhB6jRhii0ajXi5p58cHWw7gZ0GJL5mpLoC3tRwKnelubSU7N94g2LAae1
27xKVLcaIwsUlpvEVDb6lyjALrUAN8ZHT7vkRjmVQFpaBmPznKYtW1VkS/o99UQjn3X4jxpRkf2O
wmAimModiNnQdXddhJOP2ET6Z4X5ZkDQ6y1nGjXxyfSUx9qMcKQkyKNqQn1ygHzvNSvOzISpSMuS
f7AmgjJ8Keg5GM9F0K0UXX5vDXGqHqNRlwO7ONtrWGhi/Og9pkplwac2Y6oS5/PKQBNQ4YbBy2Xg
URfftVQiQZkYNryB6q6PwR8HxkJPDuKH7PGMTXEhlCBBjWSp3ykKNmA2l3nWT1RnX1SnQkXHUKJp
9rFWRp229fPiSejEqQv2L4bgAHJcSfEQpLtUgIhYWuOEosZDK+sth9sRooxnCeoOvnZgajTnkNSu
GynDzrmXwY8MxLA0hHNZ6ZszImASGrztsG3rOxo7ciIAytxyeo+h07GmwuzJLx7M4V1pEWa/tb6C
fRRf+Gs4IvJSO+0xb0tHWT6m3goc0aPktsuo8eAhXoowgKsSbBxe4Vwy7kVeAA8lSpQ/e8kJszh7
/KYB8VaFL2V5qkGjNtU+JnOs4Df44rI1j4UPbPchUd5VDiBh70MmDDYoFWYEz7gcxoQviS5RIErT
4VnwCWaEHZ6bNKF1WAdeCebyyRQokGo9eRGxqKvcJVOqPiRZeheYiuDk8bzEjot7lQlKgwPLUZoV
/yn9vV0C2BnkqjJmRijmIc2GB8Znhtsffa1Fy0uAedrrqBafc0OYa5KF9n6qafO+2Ysc8PSQk/6L
Zp3GVcpfYDNo2CSSMD5WcrKpg68+cV/LZONV9Y5fnsrWPNHHCYSH3/wtlDY5Fnz5VUjj97Ypt0rK
Vq/tfaAZGkctYfCW666Ad9ho1CNjNoL21PcyCKaIfjf4ahNTpgJgOdklkbXRQ/kxmPkhjNGoFz8a
Ez+ogC+o0xeelMDaZSIIPXLgucTpPczDbsA+f0mAgvPPT4Rni/ch6+uXohhzADZBfm7jV3/Qj3K+
0UrjhRh7OHMYS0rXzq1ulrF1GPEM8XEvklS8Co2N0eytwMZhCNMrci9x8SRqZBXkzWO9dXmQrCUs
mJyI1RWKKLTUvY+I12WLaGgn4S0smgcr8o6JEWJf79untCdzgdk+9jozfdNodGd5gPyHqBBpmOvw
nmNsj3HEREwlmTO67xJzGVH+e+apxAMmKOY8IMcLM/qii6DY9tK2I80xs7ZdsU0KYxnm1dIDSyDg
jow0ymUqaR3edA9PjrWE+uDDrPJlonNkZwKlqadU1OCdj92T0aYJ5gtJYWMeTfnSAyQcHb/cde84
ELRToUvQWbR8BQLiq0NE5sylnOLI/6eRnbCg5SoEDXJLBgzXgUrduC72vbVgt+hQyNeomiUQM6Kg
cDvyteRt6vpstISVx4QyudE6bb1tF5xdJbgrqYV0OuMOXXLNH9U1I3K/yuKVIuycRtkE1LVMw4iw
bJmhFHC9eIptR25XgKUMz2OALXRqdcgKHZAO6l5JLqIykjwD0c7yeF4Mr9jVHZKMZBpXgSfYlp6e
lQQBRtJTS/n1erxqlX01u9eoNgNzDIOY+y2ntKxfReUbabPvElKjcIA3SrO8kWpMmdnz+JDCWFiw
CP9tdxJJQyH7VtUQvgm6XUDhd0Jf4NMb1cJtU3p7y+QhWJyWrb2DxS3kAyJauJdFcda12SGDY+Ly
ZoPdOPhWtDKybDNupEa+g7Up0Zf5u1yQf7RW+KiaOrMKVWd28uOIN7h+Lwgislm4+AB+2dBk/2io
SD7g5PKKs2XlUCt150KpZMl3WhUsBz14CBT9uSTGu2rytwZZnlruNeYotQqiR1ZXJl8bCuZbM2np
R6sOua0ogc0e6wDjBxmnqFqpcHUByTxFr9FoDLg2XSxygkYeObw4sAytsJlpPKfUvDELkMaW41UB
oogczmQ2YugL/0qv/7R1rVYgbtbSTTsQ6ImSiINGXROcvdmsNKtdSt2nlX7mYcZwQ+Hpk/bQvojZ
vNL7G21d6ZenpgD2YwBJyrWk6+N//58rqcJWqmOzMW2Up3Eyi+M7lX1c/uhx2Dk6L/elMlAVoi1u
wVAwMTUC+UY99m9cc303mLEbNLhM8n+Vqym30niyW7R4IjTlXusexG6dSjFng0/eHmxeIGFAHi6b
BI+TDkSUEzN08QhXmueU5CW5jN2OkZWt1fqNI5rBEc5wXIiK3rS0Lnl4HmhH82XxeioappaZCL0A
LFOL9Ztl0OlIqJ6HzGaHmSh8ymiMQrGXcnJPmU0IZOHwy5O9nPtr1Vqbot0Jtizsna0mfHGsFhiY
1KOrz65ojrt7XXzxzWMVfRTEBP69xmj7/XhxuENMJ+RR/UiT+epWGdQ0iZO15hgDOejSXBryiY+a
qNNOjovZUtzGIK5EFLYkuBClhImTtNKRzcBpiJIpSUUHUzjnbXkvpa96QBxe91mEh5I4ivTNGvZW
tPFxAZONx+e5Bk2SepciwVXu4V5qxw7GMKC+syWOWNkqc1o+LMcK87lHhRGwCblFuYokuHr9ngKA
rECQbcxSdLPbQsATInRH/BNFa6ql1kbVhZkrRrsByXCLd8sv9JVUBivDWjge4+1U2IYY+aSMeXN0
rzbOtBTPhG8wZXzTaGN42IgjZ+Uo3S6q+2WmRrvIjA51rL/XFZs5kY6m0K/laK8EtiaCx1fuhXoZ
sjE77gJJZwJFFeVoyplSUD6KEuJAROt+zCTnu8bq5YjGnUm48BjbSLHM6tcCpFSmPigMp0LBnw/0
rSniXd09xrnBFy57Smi/6QVlysD+VwfHUnrrdZSpwkcpHvt6J5Qra1H7e58D8Qg8hlDsM13qxAzh
C4lYhLPm8GhnA9EZ+q0m+E9xCw4HoGDMc2SJDfu6p9xapWr5uWbYQf6c1MvUITSWGjy0VOz0z0ZE
tZ+Nk+RieHZdb8bYNCBTJxxAwRF6EAtbR7khjv/Z5gZ6hz8P66eucDS7HnPLYpE3gtkhPh2PHsR2
1Ow6aQuQoS7xup4zkN1BuRyYU/TZzivrpVLuJdao2u1ls123LjUiQk4/ANHnPPsC7siSyQZeh7Bb
akJ5DCmie5OjlZjZuV9uBO9ouPoukoSXXDmFBSF3bnsczyYxoVmxum+Rkae8x5lY7ykzx/JdNg8h
FQZpP3OXesbn7ZDMN5eItb/X+Xj+/LYhmhKmKs2ii4c4Fuja901ZAcujxoNm2Va0wCBAVw6BMRoK
vdrIxKGnNz4Ct/7cVXM2ZMLguwp/Lo6pBzlqLbAQ+CTuFEciDfJbkj/lx9dv/HkWgyqFfyW9/mpU
Feh5FliJbNmKdOlKE9LQjHPSwqJi8WBkO8mWrcdrNyBG6gix25KdmoNkpu6d6pEtXWIjCxKoEjPD
fMgAKaWsYKG4A31GeRTzLQ+rTQFvS8P2FDXGRG+mUTgHu3RrPxZ/VBH8FJnZG7agceD3b6n95/MZ
dlYgdpxs7K6Y6+CLOrp2/lrn2CgXxC/mS4luvUM2pkHZzv6iGsvOeWsB+4IzQRuVcjSO0BQH+rsT
236Kwz5fNcLCIEVJ4VfRl2ydu8hZMrSa5sJDb2z17FNLD5XBPi5KswIXu39KOQO2KpgJdaPobBnL
Ltt4FE6MUxDpmAT/LCW7JSrJuRQjWpxKObTWvVNA5D+nmCJztyQrjv8Tono8AJ8wyHDQ1pyJA+Tt
fhaBLB7zxqYeHrbopFDdSckliS94sGehQbpBk86EploKMC5y6L0CUeLK0lCfAw0cCM+hBzoXdK+8
U3W1bzkoEnAzpaYQA/C4/iZHIVzUrxSBy5DztY7MxaE17AM5am4YNP4NG66Wl0wEoKKYJiuMjfD7
8nI9eVAtXjwboIEeiQ+GDhR7atC/6Gp82NMc3RVav7JYZcM6Up9NHyvVIdQe+gC3UQhTT5qGBYpz
764PFz3snm6m9g9mdQzrbpIxgwqEhNPNMQoZhw4nfuX/e39AgaPCuDUQzTIX+v4DxC7SxDY02cAr
UEWkyCKgXKj+e1yswvh58N///nPSP7nj9R1TcHSBtBB1auWrFaspeagPg2DY+CYFjFZ9/9qFb23G
1zFbiqwtjzfEBGtUmumyA0NfsKa1XpvEufVPnCM57yLDiNK8y4zXtlVWmaguqe2UsF4F6imPIRM6
3n1hJQsBBQj7dOl3gMb2frdXSuaz7OsieSwCja3EA1ae2BlRA2aH5IGnoSloQ14d0/j0jGxDipWv
Ljn/TSVXX/Rj9Zc6E4UeZNrRLP9UiW/UXnh5pST99HDBQYUxoPLeS+lD3xKSQPSr/l42+uTimIy2
4+bMIxxoABtiuRPaIzO+zuKiKIcthyxkQvMS960v31spXIwrvSlFDKnCzPI/0G/Son8gAGYov4bq
VaaZGPQvrf4a8JsKxnMhw0rBu3Tu5dZj+/kZwX+pmJSKJiBV8Wpf1+Wy7gaxxCTLcVu+DPWGkq9z
ZvTlIqyMA0ZKutA3/uiPrrEpffujV4srg2Imyd7//lGhsRY0gCTtSN+AijOh3e7oJ2pxjoZhAPWG
k3KHGD9mNxeokvobH9KfHJOrqxk/Rf/Zn7MiafRC7g07MQg/9WETOKjGae3GfbWs4FwN1rtby1tZ
oRszQIJ1IosuJB0tEdMcjbJKII2oWEaLTGlmamrte9VYWBUjKHTYUX3xwmQ9pGCNHRAmUBhLliLQ
4VLZyeSQjXtwaJ1GjBRBHv575hEF28ImSif4UQp17Yb22FIvIGi1yVtRCRutcBdJ8WURf5PgFA6p
zaL7FtqlkgyPtUpDDyYn1cO2OvetPewBSM05jZCNorTHnnK/NKT54D5a+LoM31+J2p6fK3OGFGlU
K4azjAq419TfEaXVjYc/PtyrfUJhEIqIiiG1Bkz4++0OgMZ4rhlidWYME2+GsMdJD3+qPHUG0rwg
f3CULxdXpitDvmYqmOO25Ghy4zJ+KTAUKlugABzu+ShfPfWykMXQV03dJnC3JVk7QGFsnWC+6CUv
INOuKr00+OWa6qJj7vXoocfS/U0m+w/hES8fvhkqBOoDirnxv//PyycHFb0w19Ft15mbNL7N8rNn
KA0wT9OrFZF9ZBmQ8jgcU6pvkYBOUgGkueOixSHzIICm2ngPan2XDPia2NCyhBLgaHhfOu47GSDm
37ft5+GS26Xy1FAaKIbBuP779SpyaviJTBvOl44tny51AIsVjac7NIKx3TZvGVPbnLw+kUm3RuhE
HIh02y8D212Xn6rae2wrshuCs0B6e/6iq5uEEfy4kzp8DLKBWDsyJgpOawabHl1kKQ024xm1Abjl
ZfpJ014CjrNBsKGr9/fP+2nL5OdpNDmoPWlSKfLVmN5L6lDxC1UZt8OOU5ZILFFNdmm8amAPe7Rm
ozOH18WNP/vjyG4qMmpVeawOTQ7uV29BmESSWRuRbkfuPT2mzPwSq1eBjnWREamJu1InJktBh/qF
QGJGszmL/GmQwwAf66ByabXHG1c07vvfVylXpMBrES1KiB/lQ+13Sq4ltPbZ73xhzmZXtYR9Hjv9
laMA/vBF084rqBJGSMtbnt/48z8kTeMNGS3uY8gCV3C1OlPLLQTXoeHLCIDJihhvvBw+KK6GY1lu
mByp2uvff9L69Rn8509ePYOiDRAvdrVuM3Yp23zVp8vevfiMnMe5W8W8KOuAyPTptBWoGhjTKRiy
QklZ64XxyLeT7SPzZxE28zE3VucVbYnuKId+wVm1gtChMnkRaGi3RrsQ9WoX0oaVRQiCcr5lYf17
mGUFHifJ1hpQS5mwMoD9TZcw/+ynlm9OQ7DD+r2pCfOcTnIObzNogu1IU40e2fAhu/WUegxFs33W
fzGikNqzg/qhABnQ5eMS7C16YNasNTBCNqKziPN9VYLhFEjM6+XhELG95EhYdSVfcOgdK3CDSEBL
K0ivqUAkY5mX4zEoIF0wsfcU61nm+9YA1MqKcBbSa2NICdVuOJrSpgmZotPr9ukyuzIT7oqpv7xF
4jsTK3maMFC8+e7+PKp+f3euKl+/y2O96lLdrgyOVl8RSLdmSteKwfKQwtoJb+2JP79o/EHNHMWj
HBaof7/viaGcJXqgZrotpmfIragkN3q+FTiq0ps0u1nl0vEimKkywXNpCB4uAw7gnspYbaBD0c4f
NXPerHVODtWPUGVTM3/wrLug+BgjLWnRael7ONS2R0RkUnT37H2iikTixqr/aS4dlx0KMvqGsoXT
5KowK/mmJJ3CL2Gu6ZV7sbDuDo2VbxlljouA/7Q2ITzPLUz4aoL3/2SEXzDfxvKMfHo/WovJkbL1
76X5+2XBTcKgiGdIuf7oNLx8WobVxI7i7CFsaEMhGyh8dGDlSSU5NxvvGon0nOpjCpa0Xg4x9kwa
M4CIHPQoOdJryufxI1U2yEhovf19iXwfftkwFR0mCCIICT/W1Uug97EkaBVcvyz0z0LjP411/gB2
06xOXU3aOdObjlFe3l6Ucfij2IbJ8QCqPP1osyrvigInqWIijSpeSkd5qrzmKI8mAEneZWjeLrXY
r72e4BJN2zpyuLAkCGDVfvxKyuKlq/KVjIuUNS+QAqao/MkMuUsurhPlHNLYgurGF3qs7CLB2iQR
wdoezFJCRRrI0glN1yQ+NvV5bIpRi4texkOOgmndNatyOA7evcqMhmF9NkYZRoK/j6ERSxRPBh/u
pi7uKk08MYmYpApOBQgTxEAUysBhP5u6JGeJ68xElEIVXTAu0St8mEWx6fNiM3U7tA655Txg9wmh
0SpiOk/7FDP6OHsjGG789xBuOO9bTxPln1gkgRBOP37cRJzygZqDCLqT44MVcaxZoEcH8jJgOujr
VpHWsZsQM6wTLB+t29LZ+n23yhNxhX0+czAIM5K/8Uoo//Se1x9RdKC8sujs2H6vdqIhd8VB7jTd
Ns2HUCinWu8oSJKwtMViPh9qZRvQOI1h2tIeHAzvw+PTqoNyY6Hl8JKqrp8qCuHCYYHkkTIQHJHJ
qayWvfsU3UcmaauAfVpqLo1HprQMhIG89JKOvMVd7uB0eMqnTESxlutP4hDdW1G684N2ihHmzoiL
z3FVK0jykqIm34VRJ3QdBToUI9oRNRzbirNX8pc+23rxmEfVjx1UmLb5uqf1ydlHYlxdCAxGQxSn
dF7Jq6bnhAE8YDynEFkIUMuyseo3gcNRG0iPjw2qkcNtCTKX033fHiPzOModIh34PuEzEe/1oB80
K/rU8sfWUJZ1wWRZ4LCSxcleT4d5AcIkbg5JbBBrFkK34mU39iVAaLNTVlVo7bjuuL60FchIZGAu
XAyVdTK+KnQv9grOfeIqhapchtywBPivAZO3VyDD+ccEg1qEGzISHIRt3SGv3kwVvQzLjaWRwqsa
/8eW3M/l4YtCkd2xS0CQ1DGHNoBo1ckhlFUNyU8dG/fp2/hxRI1PiLcGVMRfFDgaEw28mDsWN5K5
l2JQ/G/Ut3y4JlE+7AQmLPF9H+Rz6PuqeopUPHGa+z+cndlSG8m6tq+oIiqz5lM0S0ggQGA4qcC2
qHme6+r3k+z/YBs7moj/oKNXrG63pBoyv3zHXUIYlZG+VOFwaVK6juO9zSeiQqzGX4X0166hPdW1
eTSpcWhm41gh/Bqe9BC6iTrr+zna58XtUK/zgBKx90EeC/+W9GnHv7P3rX4KwvNITAQadyJY5PDW
IZ2LDbQYtPikBqdflDPqGZVGso678+A5T+hYWpu99V2OZ66dYvo78o/d5u2nkbgPARhYCGDI/PHJ
L/EEeYQ5pIV2qw61Uf9GyNIKhN60sPHErxAvKW496039odi+av2pekt5JdIeKUSRrbWWvrn+HDEQ
jShdUkYVi9msDaiO5aToo0xu3Jek+hlAs9f+WxK/aPMhGm8N47Gv3wYTqNfCH0cv48HkD2QD02z7
zp49Go9G9DDPj9qEKyIg4pqdI2e5iKbyHohCcufI/W7ay2wSMRGXHMPIWE4njtzjbqh+kbSpFDxa
l/1GzAV80aEkoBznf3mKs+IVGyzMuq0hcmEeYDH0cJhPdH3mst7I3/pIvEtHXx1gad2wmWY7PY62
eez9cLKYaGiEJfk+hlLw1SJavQRIg5lTmxJWVm5aummaB4yq4JMuYU/8OAQjtUkDkkq4SJ7TSF9U
SBZBftmkwiFah3Rj2z19nBRBYjtFjbFy4dKI9Y+Wao0tgnfHejW9diEM1PNwqoyVje6Q6rzs3TtR
EOHKptO4/ZGK3zbYaADSMmrPFnucWsIqu98nJas9UgcJvTX0JdW6lGcxFqcI1bSOGHXQsJYcQAbc
n6nXbBwYx9ZhS4k/D+Mmahh19qtJGuXF7bO9Ee3DjIFyumrD1gfL8FiBulwsh2ZeTp1YVMxXkkm6
Se1FEhMl1J4q5DLBSKx4SWElJ2zH++Wl/sImNmjINwOJqcIw13Zn3NQEzia4cQZ9x+7cGhdCVHtx
39F1leBNoW6EIpgd3dyZ9lyXP1AzT7R2aXDDr3rwwY7c4gYF86zqi0LPc3ff96eeONYZCSeZIvEB
YU9U0nyHwog00l0lnsVm7t5TUiikvF2RqDOs7RGLRo9Xn1k6JKcgJpnEQpafucmh8LxlEDf7MUcY
DVGbNy9OG+7ScjzZ80XdEJaVmQXaV1JAs9yOjrGOZLGSC1/vdyJAUMDrpebSiVLTFGpRInxp5Uko
NU10qskBrFjOJqQ3cfEk24fResixxMxm/pCZ07pNSOCnQW0kTTcDWe1VP2/xnhnzynxJe7w52kfk
nCueT8vtf42BXJQSBwR++OzVdM7xjN7eBr/yHv3BwCJKsxaOICc/jrpC/YLx3AB7KthYfcsYiSQP
9ZQfYnen60cxVUevgRauYCy4iBlxI6iuRPiO4lTmH41x9ok5aaF/eBFSFjP+m81wdOWbZV8T6ApU
izql534LZTfE1EN+xCbsgrZPJ6SNLm4Yh3GiOjQm5j12qjFz1lZ6V4/dbWskS2PICPkQHOYgChYk
Oi9NvMcRuVaAfdvJlYcU6LLAV+DIG0R8edKsBILQrhoOQ+BR/ag99bNcFw5ZTCirS2/V98ZNTGxE
W8Fls+F7PWUuHCILstwL5xqTOjmkzFV03EQG7gUkEb8wM/ikQarL68pmN3hP6i0A49gIpOb1OY6N
dd1KAC7AoHBZUadQWVfbvjI7rm39V0UskNW8zbhyAzzlwyBvAv15ZJJDA/QQDEgISP65ECl3I2gU
KDGEDRivE55LjRx+F/O7idzVCj7SlkTQ7iUa7w2VONQ/hPOTHbyx108FZUn2q2Xfz/5HzvOl12QP
k4CLiZP4lfSIpFFPnnSS/XR5H9oQ5vTdFlS9E9PPdgcn2yFTTdg16vjqoN2bDF6x7r4hPjYLw7M+
gKCGknNTtZ7s4pgMJr3wPMCtQ3wmhHADwkiDS5ZRDkuFiCnpm/B+V9pL0Ul2Vku1dKcDu4UV8aRd
XLlp0mf6FIZg2NsOikpUlA5LsjeXG4eF1xZPoX+nOclOpy0ei0G40GHzdLLLwnY7pJsuJeRyI5kD
AjqCGi4QXfQF7YaNd9PVD4MbvNS1ezNP/e3U3k+uhvTVB8yrVpr5GAGI+gPuORPLLeu3OvO1Uuwz
KA4x1FtzpP9H1cNO+m5EfS/mx9b7sMVFM075KBbZTHs8ETwBmurS/DDny0zNOav/4BKGRGleK2mM
H/IbYlpNZYs2N0F1obp+7DkfqIZppXcpFn7FqTT4TSVIEL056Vqft5S0Vvl+ist9Si6M4m5cBoOh
+giaSw8wH6ueYGvrCo4TqJVMQXZWcJCpWPfkc5hT/hh2Z/7dIRZ3PttMgt+M6GYTCMnt71JiMqYn
HZbe8g/1lCzHmir6ac9g0TXUQWfqrnN+Mm9GpKcUg+bs5YH7ASrTmsc0nam7Yk20ypuKImuzfCAp
qh4PeTy+5O5V0BLo8mcpn6mHkV6JbbxO+CU+xrCUHTXpn2Bj8H12rL/xrgjSvZ+5Dz6ew/4myL3b
Slkk6e/O2+wjawhh5ItKMM4YWYqRUgEZ80ojGBG8U8lMs2NJMShDQoXlIaJERLIOG6F2bDv5ZnJA
ycr2KeSElsi3KH3OWRSk0R3IKORFaGX/MqB5JBsazYJ29Uwec4+cPhomWzqtG00sN4Edrt0Z/Xj/
bBQ+CdftfZF7aHsRFGo9pCKiuBhlJq/eK67XhW1pRN+nCzKnnyp2EKlhsSXzzzS0VdgTVUDbkLPt
q/uGzqpTZpxcny7LG1A38JPIuprTS1rdhnLrtA8RU0oNoRwGWIdgKlzbJ3OOEISJegIL+QOdvvE1
qCifia6Nj5MeyKwJ1nHYrcfKxeXh7h1yuEb02Uy2cq5eA/Jr66l8j9toreEyrWz/fmitrR1yw9E2
kJqPIn5b1buu3hnzbqQiwEr2OiNpoLFFKAAr5NgoYWqp0vXsexOXx9zgEN1TQC7lc2/hASTVWG+o
KMJ8UJPum4/T2gEWchGGzANHLk97Nh8JNwAp26W1sRJDCRSCFEwG8cU24Nmb25rm3yAKlj0Bej0y
oCAsiRlDm9Y+90ZxEq638ghuN1zzbFj9vuRYwdyz6tBWN1a6HpEdxM+6nJc1CTWh2xLpIRedSRMK
JagtGYxV4F303w1luL/9aN6ZWn1xWYBGMJe27+mLe68xvHDchoLaQu+RrcBq2nt3udNTmIH51BYz
FFSCO0lf3gSc9U0Igs4N0UsWa42KA9CfZdD3eCeubc2BMJ14ka0bWQvOkN2GJ2Hiwvs9DtfBpD6t
WuU9OXEIZ2m7c80BF76WvLgz4AOq27nT9gUaBWwTnClHaJzxUAhjH7nasenik06nh2789k0ABNL5
exp1mv5xHN/C7mdNeNRkMh91HuginrjhEs0vYDc2a4vb3erUhJMF2bWKKkYZwBf0aQA6MM2H+Bcn
/8kDJ9ZfwoAmZ3qLUm9VOb+N8ZUtLB4BHJuAzJhrhCgPt1eYos/iZfww9OyuTkFjvJmkXVWjHoeb
kNJtyr5z1vWQyJSjbx7dmMwIwkYj73ef9cvKKJaz8wPT7WoINlncnzvnV2ay7joP4NUtQVLFS82U
rl39HLGgf52pEwmSO/ZArwo5ITbUsPhLE+XCTF1yzGDcY9eHbwo3vmOTEZJvSgH34JR4HxzOQ3g5
uiHEz2Bpl1HE+7iuUfwaT1z49SzrdUD1euZr647ozxGBH2UAOmseP8UQGDOshGq4dBkx3hfkLiYt
fiJK7OeuZWR7pHw1Ybe36XL/nbkGUBKbYHzNaw4E8yFLL0lx1MRbz4QW2Daebv829sZdULiUhMfI
am4669nvxw3tX233E30NoRtLjxHeI+5w+Flg/PIYMbKtYz3OVDInDikvLinMdbUIZUr8dMO7fZ01
bSUZjPX5YGgub3yONFpggu/pPxcYZCzq5dvFYBDcpl0DNPNthrxvb0DOBTWvDRBZ+uo+22f7SA+W
RyHIDf1NOBCBWORLaYPA0eOyBAkb45VzT0HFjNsjXIfWz9ECdepRIfwIHupde1uQqfqjIcCvSD6k
+ebyUJrTzpLPCe8rvkn4wbNb/wrBCND0+GA5yl1CX+JuTokDIxKS/bch6S4nlUJTMUGP5O7lQbBK
QoMmef805+Rvm6caH9l4tKLnBtFBOJgvbfZS92jws61pyd9GXGyEjy2VTsg4t5cRZ/1g5Mlo3jyB
Qr9pLgrv8UYK2Vp+gyStY2ZuHTj9O+m4CPSfJsdmn+HCIhAwhZZOSQuEfCXeNFoK534MH33innzn
Y7L5G9tRnqBW5DMDSs+a8HXKnxMNVIjTU4tFuMivOicFn/KECRtK9G7w0mZmD2gHyG9m2MdZGuHz
DEadArfE0Hw0xXNMln6K69ItVfRfdlPSr6J1XB7MIlwfELLROtXBtXXuK6wh0AwjD09V/JiNR827
GgBX7ZOvERIwPE8zR8H0QasG4jKZxLGj++++/9iYx5pwEopu3OeiwGHHbTpNKDlq4EL/+g249xfc
iypNyWo8ifvt7yBom04Zyys6FMEZ6noEUT0hMmb72Y5ZNvOHlr/lOEfq6TkSz55jrDCKhJN5lsEl
GDDAYVs/KTTpm6+lyPM/EEckc9iMicy0TQq1P0mu/0MnR5Ug6X5GZ8xzaTqHgZBKJpNp05tbK94H
DXPPIYz29vTrmw/+S+T25YO/8MJOktZZ0XjFyc1PTrt3XQz24b7Ndgp9C1eDv9MmaG39G+5F/MXa
/fG5f4WwDRbqOlLvyxMP6iCw86Ac2XqctjMCQ7piTUgXESg6x0WqNZ3tKCmfxRWMQhN36ZB+F17z
dwSA+j4kzhrAiCqnS33f/3MDyirxp1BWxQlN4x6mRJKePcQF/g4Q930SvGEQ8Zhw0IWPmnNTNt+F
sPxtWuAbCBV4hGpXKvvAn9/ALTq/C+2GMQTRuTzXqGIhE0skfUxyDsKToTgGDOr1t7Kefz18fCJI
Jq8Ef31hUPtgrIxpNJB1yHMbxUujHA4ItywHiBMjVHPUOIFHzlJpYik2/Y6C+YuG44cTf8Gv5/Hn
+n/h7j09BaMO8s8frnEQykG7ABTyMtkBkHMDoI3RK2aUTZbix+y3a/alb16Dfz2ORAMh9NTxhqJT
/vPiZ2EwcfhA2QJvrTnlhmFurYQ7HsZQ2OR+CDcWSQr5qSPAQgmssBL68FSpFy/bizMx0PUf//2d
/rFS8SDC5blKfIru5s+vFOhWMHh2mZ+anFNORsfF8FETocP9KB1925J/mwffiA//+RqQRYhgG/ZD
Zeb/+aFxbIVDb1rZSREMMwaEjP0Kt0acKx2DS9+9blWv2OMcTBtzguv0m4XB+NfTYJqWiaTNUWk3
X372PEYoEyREiiqqDTP9xvrVzt6ptChPZpvrBxB2IPmMvrwUZqCZznbhoSmtN51xVNJY5V0gcbnT
6QnLn9nkseVSwDpmW+n8HqwLaKuCxX3ApTkA8Kvj7RxFdyFkf3g2qZ7979toO39pIni0TROS2SY8
kef8yzWNxpbmGlGXqBqPChSb42qXuMYiBXRT661h5bgn6k1UR2tROr/K4L3ETOU5IzWW3v0MtG7U
xJX6/o0EX2rFB5yDQWxr4BJmXwI5ZqfZDdcs3wnDRt7X90HPtl6mr1OCBBno3mS2qYmMn5rqliQh
gElmOKe5Q2D9rjQ/svBXg0t7tEJwkcm7E4pkPBl5/tpglDbG9sEkN0yf3bsYM6JNFBDDy7rPYiL8
Glwq4ToKh1vHjFeDTqLghjp0OqnOuRWiEFTYYNRw6I1JiSQiyOXeuSlZH1q0jaD2Iu6jJgU5BcaK
HwG55DQjifD9MmveqnJc+8gytUuL6UdJOFSRNQfMdWaIbRMFH4NJgNjYHxSEDcKA0Dd5VD8aPLEz
USVVzzo5xD2pOf2Urhs0W+NQPacGkugyG48O2WxZj3KxeHPy/l5rg+MsEXaHFekDzG2Od7aoFWZ/
3onY3seg7gWIUT9k2xkEkl+pZJDCwzYSINQ9GiYc0ni0tWtu+59HTDaQyLzY1riUc77q2vyB8KFw
FOvQJcfWqx4dCNJxGwGGx5O7aqZLR/UJczYVrkhLjQ9ucKXex3Zf1Fjv5HksTBbBeTMW2xjnE+ER
WBZLhqicfFUylwtJdfN5akKec05RifzwI5cPINbJxYlve/KnFyL4cGy+Mj4WOyXsOddXYTZRT2rs
hJfCFS/BeVbaLHYJikU4Zr++dv58705iX+uKExmXVPjt1PtXIIxO02Hd0DE2N+FCwOwr+aTzc8Bk
WREbmfMCgrFn5PFp4fgj9odHfBA3HL2dEH+0X9+mkNrqf6vLJkBnHR/rCjVywRsyjbva2gRGtcy7
7kJnN0SjibD23BrURBM4Wxfz3mj4LxebEjRGN3zaqrnpnfWe5hjBVDeGOd0C9G4MefYIt2/nJdNF
a050dfdgYsO51lUjGb7rd5eY8TzNWnJZOTTMLpF2NR0V41lDqTDUbwb99pGxyGCts7MtLxp6KorG
sfrFm9a0n3Rrq3vjbY8M0SeU1x8lFwY2LrL3DS4ioMsjr3DTgj7wotnQLK0ynEMm2pCNmIJcmR+a
Vj/MM5YsfqlTBnvlZnUnmm4JSbcFScUmDUz/731tRjAtF0EkGG7DxXY4cFQM6HVi/8YgCL7yigRV
KftE8Jw7byoljQPeRr1nypEjBtw28tip39E+ZyRXIxGM8YNZOHHCS02ZA0+d3lwxjE0p7wrJO304
HrLwsSgljUS8wCDy6g+aGIxrTb+d+rMFklko4BYzb2zuKxES6xQSAsPuUq1Tkd5TJXMchYcBi6hb
7mofz2tTMdPkDKQh/5G028/TW+ndulHL8uOBpL1bAeCg895CnoUKa4XuClkJk/ZxJv47oCC0d8sb
DrQB8DOr2Q+br4fO56Yd458WufkZ3RdIYEKikec5WzX4gyFtvbzczDq8S7uJdHGKAGDC0dyFZkDK
OHVrBJdFku7T4pwi44rRYikRQGOhCes/Gvd3Gv8mBnyc56WSjbjTG2bam4JSi7lbtSanfFzdgfGu
bAQIL5eiueQjqQqwknCsU0trByzpFG4+iWEATwuvHbpxhDkpPgyiP5eOds8cZDrpdtSKZQhD6+KH
rN37oXrKSvvFq6/wLn4JEMsLWxX9wxjQfML4YCTBFnu0SbCSi0rDrVf6SABqvmngrRHpMFuTClf8
asnlQqwAwf3gdeGaCI2lErZVXnaY8HJEE77MLn9Mo/iAat5zoDvpcTUnavsscas374rzi5puqauX
wv+UJSvhloW8TUkey3xaGVQlw5z2XLdZX2iWvKNO6LHq3oLG2vdwrbrsDrz7HVxQLlYMogHrhIto
MkuuAeYUO8FDgwmI03DtV+ehgGRDCAM6ztQwi1sX34xZkVJbPAgOC1nl33f5gKuLoNterpQdLE+e
+3xajtB8HOwI7t0PZUWsIYJ9h0JlKbLVGNG5yFoVvBv6R8D+qfSxat9Ur2yn/dDSh8xxKHW5CEDu
spLLkkRjR1f9rFAOtrXKWHnrsDxHYtjNEJBBj/4g2if2dZoGHsBzHD0DqnBHAK6Gs8MvtHhKkZlS
H4dYxOlXWcp3dsd1AFxH+Mg2hknuu3ZZq7Ro48GQ7ApUzgbRzpsl4YOoTQuc7iSDE2ZBOMbBn/QL
T2wjkj2vjIMUzSyItPCpWneALqtkkyZXkfdLj2dRXRn16SRQQKICjxpkKrQ+FTLObQK3yj8usHmq
lc6j7ztvWOsJ1ZdOtnGJwo9L+VBPFxI2mhG2AVFJpcAneWZhiyeEXNS4xPz7EWbDMdUO/D4SlDZp
lP/Wo/pJ/d+wgFNn3JaxvjWbYT3EZPA1K8sDvtO1jYVeFWc8DmIaLbVlU6G1qNZu6K11WIdcySUT
852QjlOfHoao3WkpvbtUM4biLilJ4OGx1XA7J0F+9ljgCFPYCBS6oT0eTKIEsmZrUVTM71gFLfph
VFM42VZ6tYkp8sVCvEq8gGfuKkb3p1rq2ED7UPvmPPSvud9C1+4RXmMKtOV/juC6NVfYXub8pISI
1fzGOEQJJjCEWkqZvO3iu6H/XyO3JQXmbLopPPurpD4p2qAxLCJIAR+GDLUIFp0KqUtgQsvg4mKz
MAhAmVPIpOrYM26pR2Fqvsvhs/91EFUtXRzDEar/VUdRlGbs1EHDkafJdpadEPMGVS3GVaO7d7Ub
HaehoESVrxOy6mQN9cgJqBXjgz6TgKJvzlb2PsQ7H3tt3Z6ZHhnI703H2sQ/J6taTnC8gk2k5491
pknQK+DvGJN56FzSkQql8QWL/hK5tjETqk/Gz4wqrpz1TRStJTyeklw4FIoM9ZFT8xIZT0Rr9lgE
PyLiZ9RGXiQjMeO4o+PbXNB+jvR8qse3hPSgmvAjv4VDRwRqfWPN+df51aIw0UWL7hKb/OX8Whtd
UZchh0V1xRLzzNBtNR/4vQ1SY7/9tH9iFUg6cakJLAUYe/98RrMqkn6NeuUEc69mIiX6UeM3gzpg
Re9Hd1n+xg4Rffes/ut32lLnGUWbJ8nM/vOD61mKoqQCWsF36ojq0ohmNP5d0bCSwUwa32ZfiH+9
HTatjqQzkitluF8QskJzfVkTcXgigiCFbUqRbxNdhUCtP5bRnYzuyyDcVfWRMYDdvDL/f7AJLNT0
rln8zfsaQTg0fd12dpIDPuurtvHWAm2yGV3NYlzN7MrqDKnCDroBpoj5yomOZGcvSq1dJzbg6nTJ
ye51vovaIkqCi/0VtLRdz/BIS8fQ7H452JZD1WId1NTpkwSFCuVfSzcBfihj77XUPnfRQSf/pSx0
gij9hT56m9q9TOi7jHTtttGyk9lK3cWwHp5aNA4Fo0fJJjYZ4yay3hrHR41n02KVblT6mF7SSkN2
RcAPr/GUJvDVECXospkQXjqj2AR6t7KL5hLnG3UOUvE7jQK0cixBm2ww91nF2bSfn1PiA6tpqc0N
sVr5qs4uCmVRw7me4WXVw8WPvOacYDLuPzesCXoUnREx0eGzZnIT47A02SJqV26ZEBpUWLZC6GZ3
2ZIEyQFIyQTZ1EM3YeGqUX6qkNW9a2RwXPoWjdlIK8cQ5WvbjLZos9RgIymvLjg42RWBA+ELmvNd
mDEw2jcY6JS6sqHy0k5QSDIMl7MD7V+iX7tGGBCryF2KNLoPfP2A8wQfXGLsKAm8aUmQ5qQoKvte
cCpSlxyPim/CSjSoqlgeDMbkkdFHn4qDZJ+evGfZzHtfNrcaO23d2YvUbznowz4gQ1CfNFUu88jb
SKaWRpWHF9yqgzl7xVj6SzIjvPqs7rgJFmP34ZNCS3FZkByxUdJYjDoEMEpkLzU5fSQZ+oC/3K16
i42xlMEW6m7rIUTQzCP5pouQ+41xdVM6MMqINnLvkVSyJNM3DG+pPS0FY3tCQTI7Q2+8k8G8Lr3z
OP2eUI+QLYDSlpMnX0t7C8WG+UtLgdWtV+ZpZyxWQbTSs4ltvlv6HkzEiDE4uX5ibC1ePtVlxxXy
ZuM1KLQVktTV0E7URxVwI4Z534TB0pRXUv43arZWs/1YEHJAkIDifkaTcsv60lr1o+/Ragd+aDM4
9LZ5oGpjkWVcLEAuA2P7dOfUnJYsB+Gkez9TW1oY/s5NgtdizJiAQOMy2CPyj6Z2X+bWPnbk69D8
yKasv6mAM0jIeufnxYQf4gHi1PcmbHKMjdeKubWM3ZX0+Z+MjDTQRvVPTnaSLd6lU2Zq0QMwCs26
OKjhU9m+i0buIvIXRNduOIQpw7MkK0Vke5ylLbEfaipOIGAl5Uteoi+JnzsngFphGR47fynlhQM1
9R81oIAapiqfwk0uocbKNGYCMWVOkS33P0HgAx+mV3hReP5HuKiCDhMjKjAEjCvsZyUBKEE/Li2R
bjwBh2x1nyeZcKXb5Td7qfjXGOJIh7gaCSjNqv/nJpOnbV9b9YRnnycMeMep1xRm7Ef3TBjwrB/R
spdFtlGHpQKE6L/xwn/tcA5hs0QRs78R4vHnh3c5ux8iWbY3QB9xZEcFAWc9Y/JjQ/3vz/rn3uY4
DA0qOt2RXxOCur4PZmRYfJKtclfzap8lp947wGCTLRqQD10texzg4qBZt7m2+ebj//35xNgSgI0v
0fu6t3ppasZ9O2anphUkZwZU4ClV+9CItYyTF70bF3lXbMloWEIFNOm7kn4AG9/Zacm+wuJkvikf
BTOy+nMWaFQCGiURo1nWFa2iPyz76QVQH1F5w9orjsoIpiw8JPNDbeYrV9u6qVyOxjGe5GK0NVJg
+oNfqwCKbCX18C5DtJXBzjZZvSs9/Z2DAGd6PI1gSpoAcAqdTakrKIrJC4I64jjPBC1m/Yc6WWFe
T0n2NDhTTuFbS46oclLkeXnC2HXAAQIUHLoEDaD28kP2FeCNOt3t8aK3WCMs/nMcc0EGEH9Ha9BA
ZaAxWIWcgjMVCtyiBo57rsgyryo055uG82n1XBfpsuCw02jFhV3EK42NN7Z3VWHvU1Aj0liIOLcE
qjgEqlmYo/tJ1rL3djpyFBPBqkjpzjJc6PdbS4SH/771n5H1X2cHmBbDtGyeP9P5OrAi69KHesgg
VNqLVY0IwrFBz1e130cqsxpNTHwrQPywJSl9gwEIQLTgJ4rN7VODtcGVYmdUBz/8lzKJb1WaqWIJ
PJHfZclGC6qD2RvbbK5heC2JXKrdR0Zw+pXCtBeusYzGguSVaSF87VBNCUlhaIDTtL0fZmursdKy
w6iJpBLvwwQJtoUTWZR1gGrCWEkORW6Srg3N2qkjfe8YO5b6by2Of7tbPQKfbQZ7nK1Qk+4Xhiyy
LRmkeChOpgSC3OcW4hhyQd4VpHNbNkQyANL/9w36O0hIfSYjNklCLIEcRf9chzBxutNQEVyisCCQ
LJ+LwS4ashUqkFchj+ry2iBNbA45NkOMb4UciZDEkd2jfyXy7r+/EyqXvydOVioqJVW9pDLt/fml
8OJOhR2TeqmgtxyChKuhRuARwbBiLrswvc+IXVHFJ+1ayf1nyk7xATxojrkyeMxsnq06D7ezxRhJ
emnQ75nYpqQgpAk1gNhbKqtYO6tnUO1l4LRjz3aFhq0SK4tqEyBm/rWRTdLz86fWidl655sadblD
3e6n/SEZgJaCg883qRQEgTR56n5KyLLCQSQmjmrSo5Bk36Il6yfnLo66o229sgqJne02pxRji3Jk
sDV/BhutXKPBxonAn2GwUWlVxBtr7Qm6bjGx1Srtf+6KM4EUv8oZiRfKjt6YP/F9Ubgrq0SFhKAn
R1XSDDvD2mTTezgRoqjr3YvhZGT1ygUuvh0v01Pv2a/KwRZFKEvxthdYNzR8sDmOVUQZJub1weAR
LI511SJuQSfskvfnZnu7jLdMvRBd6vqocdrSJnrcixckyKuYMndzyn50evJuES1bNjuFY00xBcSU
NMK4y3ggl2nYE9GkozbEWjIiulDPWOL7O05pi4QBQNl+mDBnw9mAyTOQPasRdlA28/hhct1NRehj
NF887t8cg0Hj+GkIn6kZs+VbDKtJIcwOpb8ab81R3jYh9on0p2mRCoYzAsVFOttLwXnFURxdbT+b
HlHqxqV1p52KKvGYVlJz2CSXukNUn5G/OlZ7RXMwA+NdTHt7Exryye1jTFnljp1rzHcF/fNTWJzL
Nlx0pNfZ4BKA+C7Mu9rERlp8M28x4KiI/G5bttgJftSkbkquQU8CLOMSJ5kuqi9pq/rByFQLxn6D
KoEUDjoTujDaBYTgB9M64cFgTMk6Mi2ju7GcbxVq5zAYRgkXcLjQbCAWbffgmxY4H9/OwvQonnV4
di/b4KzbexqCYrfdW1Om/Ep5wl+iPiRwfCLnymTLvbR2SX5WpIVWV+9quRTTKo4y4gzcDaQfOau+
Rq8rQdwcSH1xUVuXH1Rngo2oFnXLjWsdWOm7NKSu3LhXjHqXIL5HwEdoG0+Sx3RvQUDZ5jZZ23ZN
1tO1ZP43e23ZFjS4lqg0mz2GwHUM5wGX8JqgVk/3qfR+d+H4M8/SbUCm2eB6T9lU3DEejwCoXSAR
SY79nWKK5kSyn4Ccx7ASCttncVGz7bDoCKAil9AlolChC/+9nP1r+mE1Y/CiAYTZ2PyyrDduojc5
OOkJ8TpLKzgbuONzTTxevwjLay/epHk1o1VWKd02fO53WWSfsQhfdmHKOAA2DJtOa939sp46AX5b
mbXkPyR7/Nb4s5TbKCDFulghPpmsYtNBCyuinSm0qny6T5EF1lcL4gUpTE5pXtxhe0Yo9c3FUeDB
n18NDFBnCmNzE7b8Kn/QafUiVjfOFOzCy14NRxuHbPZR1BfU8Q4syjRCcnBN+mTPpaoR7dTe+M2E
/Pc0rpIUFPZDyxDbi/rn/0cWZDm9MXH/0pNnXIlQgBPv+8v/juLC/fjmJytpw9efLFCBgcISt0oh
758fZveEdRbmnJ7UxqGwBFT3TSlWanFQXsVyH+AAClihNHFWxloLdFJQrAvCr3kOVs+H//5Gn3KP
v76REEq7gIQBRcaf3yiUfZO3mp2eciaAOXa3yveslu5Y0fZsmPA0EiykgJJXJzefRO+Eo6xOiCMQ
QWwlrxLOOZjvM2zUYXBRf6bX0bIIsnLkUoE/U3WJsC9k0B8c0UtxrPEXGrAUFhUSrHcOyOo4F8/d
kDwoklEhAqMe79QxNc1mVNNvgRA3/VkX1MnC2iMxggH/PVdcRGyUBaxMxAgrjjH7iBHhgFTwQj8+
KXgiJ4RHo/Kmd5OlpePDhRFtp2T73xeSd+lf9xZhl8dIRT6j9wW41CXbvCloIRAIgsPQuq2M8aJw
HDzPa1L6MLJo59Hhdb8aOsUXpnUnREWrbbHPb50w3LrNsG0m9h2NGluMMl1/40htJ6LmdXQbWPIH
u3pm01MTAs50ks0nSZZp7aM8xxEVMOsm1U1hu+iDkb/oHwQS7WpbO3eZswCaiqrwpEA2kMRPrEkB
eVmi/U7w8EpSyIj3GuLnsl+DXTTtJpbv6rGso0A53fDBlJ/JSq1oKRdBwIeN8hcLLSnKoJHzNS+j
nYuQ14FIGezXYdQXDQnvUX6YwEqwFZPdCKnPEUgpCUxVK8q/PesvZqCt8dAelYWxbRr6JjYRacMZ
ndkGCF+cSM5e5KTyXH3Co+i2RphAO91DACiElLVjmO4AYRRizG4bO7vSeBBxvCDAIpt/Dd0vN3CX
Zb8P8g/hBIc5a9A573rjE+QV8iL0dxnu3RkPN5ZXJ35HCqFKCdWGE0FWk10ZOfYWhUrCuEbcipou
yjhfKb9aLLJ7ilnszmNWGZbKYqtVe0lMswK51KVTiyuhgsvMcNbdsOl4O4r4AEsKX022ucrIhPXV
EhVx2Ww6n6MroTodcTQ3nTFwzkWW6+m3WYA1mIFO0ehdQ4Q8IHWD5KdkA4RDbnrnOOGurJCQ4QUH
lRymJxGTGSJQXNTtLy1PaUvHSaAF5m37P5yd127rWLZFv4gA8yZfJSpYVrAcZb8QLgfmnPn1d9Av
91g2LNyLRgNV3VVHEsPea68155iFOqt9eMGclVom3JPAhKJB8o8SDpm4bdBHvncNXzEOt22ubafO
lzeaixAd79dAPu/WAX03BtiTKRYe86pkkhimrw2GGa011zW9ycwOTh4g3sbqN5037GJ1/A87yxqx
grfLrA7morkaEFXbJZFn0wsfgjRxix5lB5w5DI2kIPnONIlqUQPUeJJSmuFJTLFBp0xBviKrCBnC
DdocSo6XqQyR0LeYHCgpjyTmk62ZQOspXNLC6eISj6JLG6FubHXDX3vNRqKvq8lkxFBTDk07L2lC
ev2nyQnZUh5s4lynWWHprvG9z3LkiyWQXivF/vKclauivnZ7CrmW9ICE4pvOz0KzPtnTOGMYsrTI
RH3z91rzE0BN8gV7iIKgWGVWcj6c8aNYeF3SRnu5sxAU0aqUhnWEizQNwjlgFSuP10mA7EbedlH3
mDTDNjV6sEn1Euvn31/mK27j+w6iq5xZNYZ69NPkc7qgp/dxqReJB4p70SR7gYmgHPEehHinKedG
MHu+QOeGBYX3Xt9r6n8RrWTL87mNyk5w8FgafUkyx95Em9FhJqQUsrytxIvRAnVq9lrWLPBnXujD
/SJE5JtzxiSgVZfB1p7tfW7d6qqdEngUQ5fTCLprUEs0dAI4/Ps3VnKfWenc4+9Che4zs+2hRqos
HaVGWybjnVckiDu2dHL0kdWzJhQGJxU4OPnGZn0oe6QYqLGwRRgSsGqKvjDnzPbpGYdB9i+Umr8U
evwYNMUyyaq6ZnwdrP+pYxQXzHzd2Zh6OPSG9KDtYa8lR6m6qStiNsgYw0lmy+T6Bk86mXcmHjZZ
C5dS9ti1y8i9UULZqZD+ZeTS/j8eES4lY0uLYZJ2HiztAzKlo2JIwAhGIr1k+AAptuD/ZN1zJoVc
WbAF1NtYs3G3X1vWxn6F2zHHz7EM4eOFz7HxnOAy7dSbAGVPyfZQnSoM9n64DkENJ9RrhgFXUr/0
pqk/NnVYeEDeLTRUNv85e0RCP9SNUa29/QCvwvCzmRwyiSGf08hhb7voPdRyHdp4nVNmzi1PvHR1
4eJNdcP5+4VuWTYVCEUoTKev+M+NdTmJ9pGce3ske7OhVFYZOYWZly4T230zWdEycHgc2F33o2zF
VSRJTjaIJcvlPHiIjR3+5tQIGaRQxNUnK+b8hnxFNBcF/z/HqDryalk2p4i9n61eDqqWmgWytEsE
hp80ndGzeEmkDPUUzdpwhES0bhWxGWP8bcGzS/KYsCQ0v+mFd+GXzhZPmwYajQVSIHk4u2QdoB/L
rWKXFsNjgUCqNKwdXi/ecfq4cATMAU1jw9yDyRpLVMBLLBa2j+OaQ7cRPyri0lnnl2tDRLgJfRXR
B1rvs2NYV+r+aLuDu3PzR016KAGCpToQdXy0/Tpp7rurZrL8ezS4ymbryW91eemq/LJCTGFynAMp
L9k/vq7aPw9SnFeJGjehuwshQGgR4BVR9msS2jwoURkGOr194QRCpyFqjfUYkd5AOy3lpKLp9w0d
ryJlN8NCajS0y6JLR9Wfx0FTp1FMb99Emg7x9PtzbuPHN9D/mTsFdX5VqBs5ebMDVt2/36efOCib
zyEXHUQiAOsfx86sJZGm9V1zl6WPsQq76SqkHuSKPXZhDN2QI2e04izc0sc3jGGdSx32uXrrcSpJ
xx2dBzu68Hj8PINOX4nkDTRBVBrnbYKoNCIczfx0zX91qUKpMJViReyDA0uU0f6FK/DzFAqIineD
woHtjyyC71daprJx9b42CDtYgffBdefOC4qeqHolM7A2PnIZJgsLS23dTjrxyQ1BgdnT+kHttpma
4n9/o19+P6naqkmGxPQAnO8PcRNkws4RsUwxKEG8mkQmwnJQL0reRqnqC11mbvWPNdVEAY3pgk0f
Rc35VKrVlKrVeQmBwHjLaa7EswCXqLSz+fR3JY14K+qPOUfHDBfBlMYyRaL4jDa1cW9P9pXwQcem
6kcGLgmwJoK3aWA7gDbka0BEjBfdA5bVbXLygqf8FAhpSG+bo61VHJNxu/ISCiSmVbWtqts+36k5
CfR0jfXqk47NKol3KuxvmSjDybJZk/pk7DJm6To3LXmQBOlGDygYDOVRKjHmrRWU5JklgPlwPLDl
tZahE4LIFHC4z4ac8BlgMtlL5lPPUmf5UzJGtoqVkCPe4EwuEHVAY+mFV5OKAPxPC2qgEwESbTKL
quZKTYJDQCqG6GmiUuFOgpTIflU691gZYjmQE50uY+3Qh8rcreNDkqWrwGo2eqouplb16Aq82UzR
HrqhXBMaMDPJBzSH/I6C5qrOiGuZDpujWm2I3llrwvFQZ6RVxBzHW3oV8F0oIFxCSWmXtjUlcfkM
fj4fktyaBvAp42s/1pbTGLwtPmTBv8gZgXDtqW8pScWnRXk8rWse/7KHrnySgpmNdER6V7jRNulx
RvJvQL1cplV7rfGRvlAf0Adjmjw0IzQj0nHW02lkcjKEHAYFcdE5G3OAu3EqWyFBTgAXaYJRdB8K
V3QaDbakYcgyezTi/ummI8K48Ez/8gqhz2GPoRDH/PgjFaLra4sMLHM39V5AzUwHbMjGpDWNjFjx
8vz9xn7l3X+vSsiDZaynYegyTXqL39eQbkyltmslY5fza70onlwKDqsYfLjPvGZ2UOodQGW4HU2v
EOn60jPQwHaBThtFp+9qD2Wc7HTv0aiJEYzKjZXZy05HFC6w3xKENJ0pc3lumu1RoOjuA8JrjGfb
rh4SlKgNOOC2fG+wWUDTNZXbsmYaZMPnkK0FsXprWU9WasPkipYrdnSvGTkkppeaPj97Pti3OIYx
r8JT9UPOqGVRlHtjzl4SPEmMmxU8OuNCMx2Rk93aXZHdMrybwSfBHDxqHdBOEif9Tzlf6dGpyd4j
u7mwlP5yqLFIj6WfJ08WK6Zo32+MoXWp7EudtdPye3BXwqwXsPLVtOZEBsdfe6CAjYEXkAOTiAIJ
c8KUj6PzcDuALp4IGVkzK7lyAIudYTgWdNf8rFvJrHTRW+Hry6q+E8a96IJFGDsJeXY80Im1UcL9
38+Y/XOV/v5TzjpqllrFold7izSxW7Mn6bPb58qNWr7SATD8h7SOl1mKhriumZTAc+XAv9QbGPcu
gVv8phxaXNlp8zTdumDecAEF3n0zvRUDRCIwY3gx2fzelOS2j+8jAqz0fKdIiMZs5O4oy1Leo7ji
AIJ8aGuY5MOJzsG5NvP5BrGsLaPUWkvUCULbtUJf2x7ExZGEFTu8RqDgRkQ9hsOjTpUXCYzgtv2m
NmCp3jy7REzNUTOQ76ZFVxkceW0qcw2Nts1u7CoB0Jm5Wm+HYEed+2VtR1rvQBuYC1QPMVk6koJs
K8pn96UvIQZbSxl9F62YFfRbAqxCQGDG7JMFsrAvLDaG+WP/5M5oExJZo2ThTPf9IYsCs+Cr19Zu
kJSNJhO7I5FZn7xrYPQi7hTzY4eMYnl4Ht3XinZh0mmkrO0tNXDM/pE81patp79q824h4RaopzsF
52vUnK4LoN+yI+fjvvsQY81ZYc8i7HYsaKa5rlxmk3FFhwsTDBmRkVHjYDqkDDE6v1ts8MN/eD2w
BjqWb0nfU0Y9JfqDLXtEVOZMLJNt4VXLJkcgXCIfqS4cGX8ps/G6sjhSWvwm5jSrRG8aOxU76KBK
1h0Il9undr1AE4dUHVR1Nldd31ENbxdLJ5UVEo+/ZxGDMAY42vB3EaOsFe5SGuSZlV/Mb/m5U/D9
aHowd9EE6Wln1R9TlyyrCupfgfUgiE6cfkS19tI3nXtktsGiRe6oDNedtrFqsdFpdsE8oRHTCyYy
K6/dE5FLlVyb3Dc0UsbKpJFbyf7aSN8jhG+kMfpo+VO5dqpmU+X3qiA+8o10iJUnFELyWIaC8cJS
/ItwAAWDPOmq+E308c9+VsG5zh6g5+58xP2ZBP7f3/vK3IyqeW3ed81p4Lx5ETbwpYD9vg/ysZaN
wIqgH0QUZ9pho/aawA4kriZsD0JwGS2Xb2qBZqDx5H0d2vA5VnpKQVUvpxAD012U0V6lzsm0QwjI
IeQBp+rtkmYZk09tcERlXZ8b8UlW3s0S9iPeV01bW2mDtKGEEaDR4DTw5lEbpYSEFqBzamJuI/Fm
Fm8xO2xtyRsTRBfrPeDdpfQf8dQYwHonKW/K9MWqmMOgqVO9lFlAsOBJJDGm4b97uVbA6VDnd+HH
mHaORiOXTqsB9SMu6F+hwxoIHSUPrMQ/qemHmoDNJl0ULoHbgcFQ3cXpha8EHW/OJKPzycXGq4KV
1YpHR6t0+C64NaSeBqrvsGUkw6cYvblP3ZeojltVS13Z90PpmG50oOk+DZwOYf7WIdQkVWVZEjBf
MiMaCzLD4DtNhNhxAqIGp0E5FdKuoTZOr2O5WxvEW6rYmkf9mBuI+096pcx0JCVGEzkhlJ6O+EXy
n4FjE/uAKaiG8SYgFD5G9P4LrnHcOKmGQ3+WKqY/GwV5nuWefv8MN9vG0I/mbJ21ePnBozZm9SJG
Ml3j4Sj1q2hCdlnDYaSDWLW8CDrj7e7RrvKD2rT3hZUGMIOmXkMcl+hF+oUnJzspZtkvsbftBrlG
6C9mPQMGJnSkWgFYSVf0V7m/NOYhUQ1rr8vW1DqvSJ1moPj5BwIskFiVJuicny6A2cy7LFwyWwra
m7SILxSB5i/bgGog8Jq6p5Q/2vT//9NRcAu5jDjQil0UGRuMAky3yLRJuo8gqq6xP8kB26X6EJnB
QQkm54bcf3B8mfwEIBg9AqmRqtYyAx4CiwQCH8tYNvFrnhxJlkWJWRWoIpNjgf8vw6vZPbCZK8BN
SrfDq3JUSU1nSMX8LN7QJiwY3fDvWDcM16cYjxKRthxf2fU6ZxiQUKwHUuR49ck9FPQfExOhRTvP
sRQGYCIr7NnUaG23QsoqQIuN9336+ndF86W2PF8tTIOzPgAQHA7qWRsoLH2zS8CO7eyy2Uv86MmS
7Ta7Sf2JSTvTPnSPiG4kOE2wKQP1P7XdTUPwiLOWVEy6wn7WooJCs6q4oGXZZt2OYxjUfcTtdvfB
lJ+jLCi4CdY25si+8w0KqslYXSes2ohoOAM1QApj+gwTz3lgkiRhLHVPjf5IZ9UJ4hcK2Db0lhnx
Am6AHVsiFfU5KjDS8lJoHReSKwXppQ2y+efY3QtWg4rg2GDs5gFCHc2+pJk1fjoRLPXfK3dW1grk
o71cB2JXIOuIFJzo0XbwjpG/bqQ7Xou898Fg7TMFwXHpOyVdvs67DckBTdE2G3cFBJwcQb5Q8NcC
lrOqN8O/H/S72sjnBTY+8Fm9usj507tgrYi3eGTk1c0G80O2H4pgP44+cOQeI/kV5EEHrulatV5q
U2GW99pb9PLC68xvOAFCy+U6l+U2aD4DyGslqTKgmQMKFgJvFwQqz6o8XCIPcP5+vPSfLbTpIrG9
096RDVs+ex+RTXvmqLIZmSNnPnqK0cnwY0c2K4C4+mo0P1w+nLP5zOMU4PvXZrsoIKGxJFP8z03/
1EgrNYN/MW4b77aQzblGcU1fYNYND3pyaEG0UwZcqep/NezGgCLKHO9076Fj37fTbZOkBAqQSZBu
ZQP3Ja5oqlDNvRvpwrbuZwf16e/f/KUS+flK/e9vPuvQ61buypkbi13MBlwm0qKMsScT1pvBjJNR
yXmeuaro1NsljMLgNh7URTo+ygFqqvalUI2FzSOulfcpdYlbG7eR3zh+YG9UujylWOK2HErAcaiP
3lr5vqGdE3r5Ig0nYs2mHkv40RUvjUdswF7xPlPIYSZwTGPwrkblBXS4pj4a5DtE/eNUu3oNWioD
S5mF/9Db5Y3Bek3M+jVK7cnRvlR73I4lkBRZzKddL1KAxhZXqv1Qa8SAQhBnjq/4HQRgWGPPiIoB
kt6X6rYwieEa+kVd3BaSBIVye+FS/7bcm5iAOPRP45DzoyW6azsUMZWjAi4LUJ73Xhc5EhDFiehW
Swn6NRwL8WMppXP0jo7wVpTXRexCO+atCa+N4U6E90G60JWVDein1x5INFLDvYVUetwm6bYWL6J1
sv7e7t7ohwb1Yz+gQ6E5SQd2TLYSufJZRLSdNK+ZcfEyCuiS3njNwQhxwR0amTbdx2yPMVzp5L1k
ABD8p3Agj08BqNXKXmOz6lRyQhMmpYeBmSUCCf75tNhTqhYZRlsWVIQHPVYb1sYue8uoMch6WJLO
duGK/jxG0fQ0dIVLagsq8u/7p4IlM9Oh0O9S9k75LjY3Vgi9I0QLOf/7k369df980llzHedUIfyE
TxpbhOq8+NYhoViFO//35/xahv/7k6Yl6p+SIB6wFPutxa0jNrGqkZayh5BGqB8Lba7SKW3LDCvI
pZVvulI/VoF/ft/ZyhfYVt2mMR9baymYu5YW7kutfdr+bafc2/5rEbaLnicOOvc8tyHQyk9GsqJX
Y4qN4R+jCZo8bE3vdjDeO0cZWOP9RWhsjZAQ1WvmQaG6kfSj7l8r0XvqX+X1q6TRe71r5VMpriyw
k3m8orbo6qv84vToZ5uJdR1wE+5ERmv4Zr9fVLcsql7Iprnr5Pveu+Fd90zHsz+zkIVb5/grz2Pr
wtv+CyhoUmBPU0+mnwgYzxZWMah9oyccqNAuJlp5V3arbNh00LE7Ff0XW6EBfhv15QzxSkDz+aJt
Wfvtd//7Faaj7D8Pk6bVrtIUfIUAhSBtkZjbBLuvashIS+Dg0YY3kXSD0KgaxKR5vYgTHRL87ST7
KJJbKXq1fPhW7sr1n8eBU0zvwQPfRMU6a55KUDthj9XZPfQgqqvuQv9K+61m4bVGWEgvgIPp2ZEU
DqnZqK3M6w2ywH9yU4jK6nAbiFPaMlOjxUZiOOhEAhM5G8GHGHXMhppK758movWS1ukmbkzHt5tD
U7V7JB06tmyJGgUI31zoBsIp4E0GB3GYWZr8MuEcqw/hx0fTk9e4nG3vaZJgPPR6dxBI9v9+238r
OFBPKmTT2AbDX3F2g0wFrhdgAHNXlN3WQFEwMAexjYXa3k4JF+GhjctDab9IgLQBl5huQ4cKokK1
NDnYdMDzGxpxvK3SmzzuJPrrAWdM1sEYfJ+7LN664uRBjKTRr2UZlJmtRoInWwUKnwqzvIjuqfIE
L2b6gtFh7rXp1hMoKOVyU9jHv3/tlzHrbJGhq6PKnHYUCvhzzJOnN0EjzFijbW2vPKYNgbxRRlIA
bwJvdBpbwQ8Kd/5xpN4a62wxMgdvawjKtr4e80tTLO2X9qipkvmGcJMoLmGetR40IxGdzHxiZ9G0
EWOIJvM5gslpvGXdfa/4jjWG81abUtGIgL/veBNM9S5LIEEjA6mBaGGUkggm9mwZic1yOlRa2Sm3
X6d4TGuBUizmH66Yfdn3fXOJiPg18z6/nKphs6IpuIuNr5L/n7dbIdHdH61W3UnDjWveedETjdhU
5RzPvIl5UkvtVm5NkhpwDwrxUGrVSqtOhvUecjJujV1COkEE2r7vwDYwzAF7NBxpW+k5vicbmgKJ
ifLGjZ9jDkee/1hCZw1K9UrDTWtjKeoTnLJZ5hhuu3QtlwSbxwtPzM+C3DY0lf+gLiJr5usW/vMT
g1pi5Jno8q7pXixxJyO0x3fbEERbYdPQ8LqqGENr+AKc4PM7jKbzMPrPABP19xexfy5FvKCQ5kwc
P4wGvqrof75IDn2prONx5Fqin0F4PSPzY+H3yTL01h4+AS6eBATZ7Qgg6H3Htfy1rSNdZF13+yt/
OvcZYmtjsZhQnj40/qhal0EAtLqFzNDjq4KS2/MIRblYazVdKDHOU5dPSjPfiSZ0vrDnYZ/umPSu
xTLqXmvvNvduBvUpZ9KI94uONwk4Duu3jhbUTr111BbLhELZo42iAjGuinDRT+aag21UC48+f6B8
ZNTvCoxYgWPPHO5e2b1bFDlmDWOmuTKyOxe1n++XTmNhSCeYQcFgBBObIxv8zZLhdl81M1pJffSR
NpgGcEu6mUdmd54skjyce0wK5GFOaM5c9Z8nP6ytUyyClWoQtW5dXd1oTciYUF274IRrpKidfsGy
Oq2k318WovYoEhF3ASowztURqd6UfSW4geO4z1Qg6v1rpN3VysbvuQVAgv5+YH77OJO2os2Zm5m8
cbb5u2Y41sQdDTvGSfOMI00X/leGBxWQkp9PTKRL6o9fNI3IY8BNTJQSdOjnseJNoiTjKLfjjio9
wPls+upmF+QfiP7NAOTRzmghDMUvBDbXxUdsJAhV/u8/mkkmuAuLnq4gB/es3KCcUrSuHHdWGoIe
I/Xn1ui3brAlFHUVRae/L7H6S3nDT0ZTZqiCTQXhw/fPG7M+iFupGckCuoE2QY+nABk8BTzNKQ5K
61A82tfNA2z/2FtlKcxYp1j0W5S2oPvz9zZ7lrTPdBuGOMZJxp21xS4UD1KxLu1Xmdk7U1MqXVDy
kBEeUFkZuYPa10+w2cyH/lVLlh7IapP6fBdnz9mnlawzWgPEVBXXOPbz4Rqd9TDiaCod970XB8u/
yuKr9Fn9sLpd69M1vfHHx0K7bvJlZjyJdklrmNCirrxRKqe8S7Or5MUq96wKmnvv9s9Rdp9oN4r+
bCQOguDmqkvIhFuk+3Sg/0vS8qwP78Lso+VPPAKii8x1Yt6o9r55jQzHzz7AIwzhY7aK3Jn0PHR3
Unk7mNtKm9PvzTNHqE704N/i7q0WvONJOUXiFeqMI30g7Yp2XkH5j69l6RCSdu2y+G34be1w0nfB
LfsdHggGWbV6pxvsIgv1v15+GeVDUTk1kWvd0QqPGZwYWpjADKhn4K+dMtrfFXNqB6Je2RxRcJjo
Vuma5wu/gtF9HKxdGxMbiUr3wavudb6GAFH2oEOnWWAUs9JZd7DsWXtn8Q8H+z7d21QVw00/x3Cp
kzlQvQ3FvQCRka3NZ7aKIkGy/oLG32yX8arQd3667a1txswpWBfmwhqf/OLax78ovdsh4otrn5Z/
tMhAM4HPfwvbmX9FuJlymHAGnM7ogqICebfXfz/iv6wiKAOoloCN4i45r1D0uA/kfKy+3mm3A8Cx
ERF5tJsmmctkafz9YdOSdLZC8mF0Jyw8tEggzt7eohBS4um8vQjJXfqk8IXBPzD7zy6txb9splO5
NakLp9JXPy+8pEJNvTQYdzajjdrYgjSaI4Wfad6xUPR5WRJMLV24lIb+8+chFdZY/qn5ZCaL3xcL
eSjqUIfQsOvigCFzeovX9RrnrtvA/X7NhXewQIcN5HFDfDRTktjqu1xVlrYBrqEmGkIwjlHu/IEG
ips4Cg1Sxnu8reOqYTxERMUIGiUigoyJhScT8TGl53BihnHE1u7wDnBczvNHZt1MAxxFyq40nfVI
xqfBH2oabIv9lSyOvfaWly95gv9CfxtTMqhcaMuMOWxfo1i+cNu/rvbZfbenDgpNdfgGhn22Vamd
FxaJ7vc7rTac2C7eyxb1gpC9D5MQnrFAhTXp/tUKRGjRNE8M0ZYkJe9DRjqUnZz5Kxm7P0VnSHaa
p9BODigJqC+aUZmN+T5I3BWFiFNrWPHTj1Tm+IXqIcODUCsSSkod1un011fTteuBsEu6DFWUjGL3
w26TRTegBB/lDSTBuW6+GZsCkkgdKAuz/YQJfUHe9zVEOL8gqD8UtK9i2lDPjp1xKFtJk5rdLtVZ
N7qlF9hImU4t08UgRkExJyBwXsiVY7WxM4jXKbI511469SPFBfRqetcm6R2BgFTvv/39jn7Rm86/
m4XmctIqMRg63/L6ogy8wSfvqefgjjPSSUi5UiOIZI362sw17QZoOBPo26zoEK3oa0m8VUQV1EAh
8O1bzHWb2l4HAYEXCAWGemS39Ne9sav6+mqiAXUMfH1OPIzW8px+In0ZxwTDF56C4DNUwQxo+qyo
GdGRHTTygxUpv5XbDuE0LsRiXZf+jecTGRZSwaLAYPjnd3dJt1RJ16xNdWkUl8DgYJ5+vtyo4xVI
0JRAKOTPKgEAQAk+m6bbjbTcGwW19vSaRghKxNEjZCJp/ZtJAcO4wXHr/LH33bmAhEFhJpgixcCE
E7u5btjhJxF9DmivNmDwSYdIfugoU+NIB77yOSjVvGLTUBh8qf5dGqsrGbRLByJfAm/QpcnGU4dd
k7Ybnca3SGPHD21cl4TiDmz2DE91qmyjBDtrETvKjb73OtrqjB7YENMjImtVLEZeEXBUszi8zxWD
wmYuUHQk2gczPpP4AEmpVhV/DoAUZ0ye7UNiclKm41bkn0lCzkeZLpuouE0CCelatUqZvTQ8tH7c
zcz+JIqR7MjKUYfrHtmyLZ9Umr/dgbd7k0mt49FmrBNzXkWpw/JFDAY9e/ToqT/MB2/j5fcCI1WH
O91yyIKd2eRqdliXhDZ34WeO9fDQFvKx7A2GOp9jAnVaIO2P62OKcKgItljH6Ui4HI6bkOmRzNJp
ro3uwShfmzSdD25Fe4fu/Ailx+oIAw3WoXkaISe15PIqvIqcNbOtS9ZKM+BpN/HEe/9JzGQoQa+m
FNVJXJHhIwQLcdNIAXlp9yqHQz1hgVFOMlIZPCi9smgDoCqEhJKP5NGurMJ9rbzxvwsbUEHEULUR
+4Khgjmp9OSnyj3y2RmHJSUqTtT4cw3Qs665M0HQmNy5i5prxVxrjNcEWVqonibFInbLtkycsX2T
SLIsCpkYFJWeU7tjgi8Vp6F/SyOGJjHcFexeL4zbdX/f29g/K6iKVKiPrnrIa31mJ1t8j7n/aRZL
DbUDWfOGI1VLj1rTxyIp00AlJEtdihJBlz8sfJKBavcOwibeNYo+wzGNXaMZy7bH6pTe/70+Af/5
9U1EzsH8TNBqPVs8g3JA/BXF4I/UTxMoGPkFtZpeqV23VaJh69J7M4N6jdZ0zfR7nrC+utbeGyIB
tTnfDLSnhpBEDildkAly0Btvg7WJatilQoxra0YzbwmY5TEyrRs+flmY5tYSzZWoMURFmT7vh8fJ
4WkHydOo3PoeOZ/dSbXlK73Jb+RMPNSwp+2GuBi6aQZeQFiINylYFBknqB7WfK8dagS4TdYSTqpq
9rcNU6pSC28DZVgVnDSm4UzJHCojtkZzH9RVEXD79C2BiLXNylCsJ8VIKJXUyNPjHF4rMUWFC5qx
AWWDc6BjBGp4JxnaaN7jWwdaGl8nkxoz1xwYUjN0bmX61mXgvqq9P8XsxYspl0tucfGxtcAMU+xi
1tf9QnQRAFGDV9JyZMt32jxatd22qY5DppBqiQoqO01qNl1XSGWnv9OmCz8r6TwA8qj4s5KNXK6A
QwRMwBh2zpPPVqpxbMGSWEhbPBkAGyfsxvs0h1VZLHiMPOySXgTBlKicBD1ZQGtBaT4gh8DA2oos
nuvAPoAMzBWinxJ0z0l8bbgHQbpZgiY+k+YDo6nS9BZIciBfPQh769l4Q1UqQb5hY2zKVr9OtdMY
MUMssmU/gAdGuRBCTq9OkXgnrufaLZhWAwLzBp36ftsGa6O+bZZp0bMQ1SvZNx1Z+szGdl5zP1pa
GHmRORkDgGTlwglREtiAARv81jKrmdT+59F76ZGfatw6QV6Ll+DEVd+G8mkIBuQTBa5K3uzsWqZC
icBzIPObWe6LMokDSDIDW2TmLVo7ea7r6rI1tBn3tMgfIxUdinewLWaUxaPHps08T1ZP9BGQvWC6
zsnEHPqZBCpAl3Mm5aB6qjtKMFxmgNBGxVuberYEQc44GVOnxjQ/eZncSENTgjsz+cXZVcYFgZuG
uI+mAxq5JIenieOZt0rGOtYxSo2FvZ5ulFS9uuGLTEB7FDHaxx/Pw5Xso0NMkGvGUtRqyCmf+nFt
1VRhtKeTnVDxacY6sGDKhd6xyqNANpOJcq00sP3EfCSGN3A5214C7nz5Cf8tfjjkM0qBr6sR/vFT
o12XRReo5AntarT/unYqyKklwAgrtZIeXVy7vNipES86I9qjEWmlZ2G8tN2LMMZ9NN60I8eM4WSZ
wSrZZcxYe1Uhw7xxVF1jEVAXE3kKJ2zlm88A1epxSnBCke/pTlVg1i2j/xQFNhvi979XzR9Dv+mH
IWnht3Eaklk3v59NOt8TwPDyyZ/gJGmNwCpx5PY+qq7YWpNxn3SrQlxyFX61Y84upyorJocNut+c
xM4+VQHXXPRNxuUMwChelUrxJXFuVGbS2XtMT2SQbxIV6b9xLK0L3Zsf/Sp+M3ozBPATlNWEsPH9
N1eR35GVZXD21jl4yzjZ96MoV8g/Fm2MAaS/QxdIM9SCd/aU9gSYXplsGKnrX6r3p5Pfj+sAxc42
SKag6D+7DllgqZHs9vquNdR1i5qsQPT74odUkI01KzQWzojYJkoElbXOJN877qgoiah8UwCijwT4
af42YGwSRo9pgsTK6md/PyFfZ47z74ixy8TdxcnZVM9OrwYrXTEODZltx4zWT4JelABf9TPxllF8
TTTfnGl/ZRAD1q8qIKLlFuVAJ1Ny3LcyHTFBNXxhr/86GP74TpPliOMjvomvAeg/PXGSXK1UHgin
EhVhtEDKG20x9FNgAa3fkRYZHR4V1FLvv9UqiGxm2U0DzCJA33MSWk1opYxHKnVQLQfdq2sAvEDm
QcIgS1euIHNkJbYjayVkjr9w75Jdor3Bso6CU20c4txb6ISu+tR1sfsfwgi/OXUrL35Xhjevz9eJ
8QYoEMfpbXJjUBFPJ2yjecnQPhTtTYALJ88CuGbqooieExP14E2OoVF9HKUThouolCY/QmE9jDE+
lf1UeKNwRPwPOtSLGXtm85wwaRswPNM7quJJtUre3sxWl15Cr7tHLqSiqnhyIW7PCHRaiIYeoEJU
leSo1tIWiwL8UCu9SOG+SW9yhTjm5urvR0c5r8hAssiGpSGytWHF4A/7/qJFZIg0eeuX+ybcGLHF
eJFiH7N2VR/aUSLlkSBXjuO9d+frl3pKX8/l92fEUnC0KqTz4PFgjPv9w8fOKMpehMXenZxZ6nPJ
vhq99L41G/sbKJUDF7lErmfA7kM02Lcfejxv+JZSMG46+SlIdkVwsDInkN+nqdqFa/Pz1efrKaaO
d46WFxLM719PTlu3GNKogOvtLxvaL5bvwrVPd1mrv3mgF/ByGFOUiWwfOj2YoBLi9e/voE6X4Nsl
muzmVAKMm+FEK+fOI99oSWT38WbU/T72byMLigcQ2o3ULwoCWTgfYa/QrrT4xHASRlZarnrj1Xz1
jmo8N0DcwozHA0s2Hi8CxZ4irfHdX7hSv31JE9Q6KGOL63XeiRRtXwF+VLo9SXtOZH1OT46eXUlN
50SXCNY/twauiKnS34CHAOn8vMnhS2nUBH3T7QlfhCPJ4ZN1tzOOSaN/2Fp+naGWMv6HsDNZbhzL
kugXwQzzsCVAgLNESaSGDUwj5nl4AL6+D3LVnWXWtaiytMjIkIIi8e7z6348rNd2E0Pk+0rCDSX2
M7ewwbz+/z+d/1gSIxaS+EUTZccKGuDfrWeVquczHw+BoOE6qHijR46CtQBpxnVMI2S/QF6509DM
NXiPhG6atyba8VxokqCpr1j/Zu1xvT88Tdyo+0ui86p5QvNGzXeIK/83Q99/BJjW75hFJSlYVVZZ
Wv5LCyFVKTQz7rE7lEfpIVHO643Y111tV9LX4ddNkFEs5DdRkAtP+jSH7bhrxodifOjhFG5IiJgP
EX2ldPQkm4OBe/5rdl5s7OpnADH//8v7b4H7n+/VYHdjcuxqYE7/7+fPqSVTn0TL97qciRiZuJbp
UGrOecO09l/OKyaaf/thmDlIOPClDHBbhMnXR+X/OrGsaeodU8qH8wgDjoBb2+YHqZ52EmYL1aFy
yW1tIH4OKTrscKnRb8xaQ3uxABjamzFKXXi0QTSvio8WzMtNND8JhnoFT8a+4bJloi2jUp2tKXNB
c7k8eRGC17W7GmRYa1dEDoYuu3+qSEI1QgomLhLhPHJRvBYTfqkGkbUnuWTtMVHzNsKsa0BOaEgo
YTpYwT5jRAHp2Bxbxdw2KBG9eh+W7JNNv0EZX0IXdA4xg9aSnoCZBboV7hRaJTDxqPtblOVIRZYr
lRQZkJ9rvpcYD1TJDjuosgN0UzwgtlfMyVHnv0gIJJrdYtO/OXkxzkDOGlegrRkmlVv9m8lpF4qZ
q8PvoK+F9nwh7ZBVP0nH1+EGNOVUFaAmqjNRxJblCj5Ws3qEWoO6pO+sArlIkQ9xiJG2+k2g7WiI
vEleunLCCoL7hz8ZOcoKgxhrgWyiaovToZEa1swGu+z0siQDNWaxB9F9Z8umV+dPtXSuhl+Ch7x4
5U6WXjuVZIKVHWIiDZ3UeN1EHWwiPihBsLRjKPVPbV24gMKbisg07EtFckfGBehv204JvThUdybX
HBp1SHCACCxN10zfJjy8vd4SrHueVHSyv1bEDO4PQ0RPjD9y902la2vKB9kcgw5XODuF1QoQruBV
Poqal4rGl0o2C9WumxyM5J/MfzzcKG9RucSKu5G89FRxdX7fnop2OXUynosx3S/yo46OEFNZPGAx
FqUSNGEe2KgT5Rzhb6o3tYV2jVhpxkSV89DXASBmQV+SaD1MpzHVeZcjfxj8gzLRrF18TmmxjRG1
2OzNE6MP5gM17Y7hKM4at/58oZQLg4Ha3XsmyjhsPasb3cSUAo1WIjCCaeHVcep1SorHYS+yu7ls
LaX/SHO6qCjRySLgGikp4X7ctuWnY5/t9l0F5NVCnyrJdyXRWXUKl81xk5eeLDgJbSmwJOfeS3Dx
XWv+hbzrkSC0qKHFFqRKyJCQiEPugVSSR7xZRMJonN7l4TeXUGG0ewI9GdsfwxE/o5mHdRFv8wyh
hA/00DiBZq4l2yw6uxGoFoj8t40e6ZuOMTtHd02mL53PQ8vVjE3sSvW8JN1dmLTgNEfQYPLEX9rL
ll1PC+d0VN6yeTvAVmI9iXDsbGbbTzLqVXbFQ31dDG90TjPN3q+V8GYUMnqoUIXJccDX4gfXb02Q
S9QgU6ebu2Xq6bPXA8bBr4ycQhHb3ZJ8ZeJds6EfGSony4f+kKqe0/L2Ap7jCbJULI/5mFgGFcu+
IM5do59tWIqWGO/9Zrd6zpm7MJPRn+KST8fiqYtTEWLij2PcFxqZ1ResyJLK6pbXXQaoJWmjj9Am
lo+U+FolQBCn5TkbP21GECWfjj3lh6J46+p96EgbFltII3weDB6dyzOsfGuKCfNwe6HRx0EHQ2E3
x1OiAJPvXHAkxzx8MEKfGOLGGfaDrHraJG9HhWbdctzrtQlpIjuFrJ4NneBQheQdbTTzw+QhOLLz
T+69eINV5C75yVJ/NUty45gNfv1n0Tin0eVtbPX6aWqBR+b5XlqVo4kKwacxuhcN4gs14G0LM8f5
WXDURI52UooPNCm8rYkf5WWElEiXkHVUx68sC0m14rVIYQ2IFhJh9wDmE2bG1ZG+7GVkD836a1ap
iuL9KPNj5zlOYlJfG8i44PCB0qzpsMQqbplxD72GowL4p/yRwTi1CgoD+Z1pVdAtfBxa4KH5Pma3
bSMwWVRsN20ctBM3UQR/vcmQiMhu3ZeZibBmbOU/fDcz/dIPuCUVdpXfU135XXMZqPsBerdJWFC2
+3HlmQpKJYROBE484D2m+9ChBxqhmoPPWdBTkl1usQEcP9jmaOzHrfGew/0cw2MJ8MgCAdPRkrB6
n/poCmISdTlrgSbcMeCxPaDvgpfCrhENBUsS57ZM6zHIuRP+xHPv4RDpB7rgbK9aXiNrd9pPgOMU
eYKTz9yRTMeq0wBLPPOGYaH8KpfvZvI1Zx8GVDqEMiIUvXS3mp3FSnKoHknwzOPv1HVbe6iDhq5y
JvtEigA28BhPJc+abpLuWzHTGjqg4DPdtG9hW3MpefhnEZ3vV7Ur4qZkcc8O8VVSmiZVJvqctmnZ
UbOOZS1DJXt6X8o30ezU+mTI20a/I53x7p0oaquhHpzWuB44dBwmnF7pxeSPhIClFzdbVwO13ku8
u5w+dxXlI69+tfnG/pXVcuMcJuM9kllX/dhYVLC7FcUb0v1iLuAXak/WEdJlw1/3LwaQlzBz/FY5
wcZaNyJGGD9U8w4+106FvyGxOWhCQZmd6pWK5bYdLGqbpWr6LvI3UVDyR5Qaowv8ZXOgVrnVn2T8
wnrYb4uY45UDwUjLg0H/2LTN6A01tcVzFHFVyWLyLLTAyj0Pgl++aLzc7RRuFFljbrf9abxLFL0Z
EGLOaPZu6pgcAXjQLFIlpbssELViCt+k65yd4uwSah+tRLSRwP0Co5giNkYj7uW8Vo347ljgmLZ8
DeeHukSjLwPKSpmEvaaikkHGy/Ewye3Zjj4GjFcgBUfe7awy0f5xzx5DDVLL/K3EfxkDHoPLmn3n
yt0QvkLPcAX5m0l9yx2ZNGfySuQZQp8sEpzu47Htf7kDkifx9T2ZbdJfDwoPgJbShQhXdwI4anbW
HYT6Mjq+Q0e6/i4z2pXm86whVZYnret5in/HIBvmYV+R22QqPsuax4rUX+c7A37zqDxn9EqPoJRG
xkhz+KPqsta3cv2bak8COVmnJ3xk39RznqkKCJT+bWmZg/ZTrnAUUQdCB2F20uqnYvFl64aD5ISs
iyJNTwes2g5nwsA8JkZvATOZsa0uDd2Tu3Om2afBfuiZfMW4rY0OLVWBQEHmS4MdzNGArJRWLMsI
BgGt3hDMxmT67IhqY9vwqMYYj4+6c8Qu1o4Sj7U8/a1Hwx31g8RyuVWte1hq1zUmplitJ6yvfmi9
SHY2GvMNj/M1TKrjGWxppF3oZqVk8jTjsskc50WjlGRFkBgg4Sx1P0rzd99FW2daPlNSil0LIzWh
FXuYz7pO+WRdHAY78obsrhcIHfW3Yl41Lq7t8pX1nAZa5InwI5zwXOmyJzE7glYOokJsOito4RiU
4IvKot9J5hvEOa9nOCf1sSXzu3IOy3BmPzdc6Dp7llOxL0vF7YZ5lUutsNjISXSQq69GTtys/lSA
K/dvIC91A2s6clFqY5jMeXCa2wnPVGXVZ62ZEe/4GiPLKVYI9bicFJ5v8xHsRV7JFyEpF90pqYXh
YlyH9ckqir0u//XilznR5JLQWlckeJOpxeLIMa3elWJKTYzmmI3loyllXDjyedN17U9i/c0hz+D5
VdG6S1fIlC8U7yp5qhKrk1p0HrsUQOQYmy5i4kCpyeAVzVEavuoewdypn2M1GBgkGvgJiQHep2Af
zOWpRwg0oOhU5UudPkKUUZxxoxaUpCP6rVvIGRdIfTKtnxqTmay9lvJHk0y+3e0yZHlDOdQO+hTt
NeNI/oQFr2q7Kk0UTjJuMZIZA08Pi4c1yma8IFXrLHpZHErDb8ZD35JpQROw2Wv6CQ7d+lZLL5ZN
Y/pV6VcRNz4pTfmc2tmrhsMtDbdAmo+KdJMjPt0dc652CyfD6xXDr7r0ccFtb7BX5N1fW58NH3c9
PElVBm5FPiakb53yDcejx5fPl1s3n3JKa9SnfAJWHV06JuWmbn8wOpOFAxXwLZGvle3fTWmcZYCn
JMrL8i20fzPtdw53Jpq7WW8NwuXt8FEghdLCwHmweNSb+qlSe406nRdjRNEl0j0GEjEMbpP7cf0Z
RW+aarjD8rw+Ogp62tmBD7X2KPdwhMKHlR2sObt4bIO0XNxC+rDAQjqaoDBb9yJpMzTdNtdk7nuG
m+IA65M/2lsLvYW3wDKWZbmNxQ97AoQCBsIOrgz5bb9S49O6DGRRDd1kphlAj1868wNqxEaYrEEl
YvKchIZWk/QWm17/asDFxSX0j8cEu3mbXedl2TVxwXovXGNmOf6TKbtUormNNxmOacM6QFEG11JI
Ytyz8U0ZdW7exqozbw2LtStfgNfIa7GSyfHFyNgD78eZSppvVV9jwpkrM35zgmBYIhWunUhrZnxo
opgzmLhd5vczHHE8XyO/mMk7o/7WKt4PzDpJ3zC90PUC+WisvCJcIDlAClJvKs5RMfyFeui29Fsu
5buucgljc9gyJMi235O1CS35lKrMg1bsT6t1vqn+i8676oX/VhLZXqjomJTyKJDK7X8pP1km2lSa
QViq+psBSURiZ6SyTVVn3iio11191GSuCMrFgKPB3kDVt7a6XQOnkbWtk3SrqgC6hp4PGnZycw4s
oz2tBJwlpn3F/hFcNmbA/SXFuLE6BK36o07ZRoEa3ba3mRFkMh+B8O04UtfwYnHMpr8kUyhjAWIa
U/o5X3IimTXokoJLw8rw6jlgZultwQiyCHCy45aQpJt3FFVRy6b5S3oRqMYdz+2Yd9cYehU3qwy1
BlA1DlXFVejkTezsXeMeXTgvXQcegisDfc1AvYgtiO7bHJKtkhxxIUXK6xR9zs3KDhxOpCQRn6rk
e/Wnm+rvbJfXVB93SEdc7tai5p7i9Ptcn5wS56z81hDZaljcZ4vGS3cdCbl1dGeB7i5/C/mz/NHX
eXG4cf/21jm4m2xPmlIf4qXgZa6IzrWqEUw8VSR6IjjIkvHPlmxvHPOgyA4orHL6KuT6ahLkMadr
GzIkhG+TDIxreMBBMhZvdbF4hnHIrM6TDNa3nwYvsREzLSnWUeEqCRt8M+oUdlDNsZxK7DSd2gRm
UhCSva/F6kMBr7GFbBTfNYcF7ofMXMts66eWpLuFrZ5zjYyH8W13xjbFdTH3T6m1+ASrXEU6O+TH
5PecNZ0VvQO03qjh5Pdlcx0gmcxKipt4BCyqYICzkB3eZineruAJ+h4P+vQmagAp9sZuqa8BSdFX
hiuZ39p4J5CCZZeKSMh1i7ZP6s+q+gp5d0nEH2q270O7X0aWCIeuGKBW3SXls0jpVS00LzLmc6ep
bi69w6KWjWuO46Hvyqst7HduAG0K/5RH8vomC4FaVNDy70rJMxP6Q2UgPH62FIJLZOGmx+StLO7V
yF2Uey96VTN8zbm6SXgorxCSkseRIlr4x1iup7NUdIHBQanGfzivMEF33kLFUJ5CTLKV+ClB2RjV
P6s4RxPTLgGndPHmxPAL+i2Kvnod26PMw5wzPEqXSxP+Qrnf8F26ZrOrkUOaDMmLE0BvaDAqoHeR
0B95S0e9t5gvzCw1SFCF7XXCpIap0VNjbC3ZtLeQFkJONVnntjXoAkJQ7K9ZlVz7kSlSSsKzkHC2
GXi62ctVUb+dit6NujeFz3VlDH8VCHT+YHi+StQfDWOEDZ54zJUW7Ccodlx6HEyALGgLEW6oV+rS
dtfRn80IKfPGM6V+iz7wUryE2h2zvhcSeZbAK9O41y86MoJwNZOHd+rW5VOpFV5uG4E+VzutbX0l
8u3Q+rEWptMCgaE6FgrF8dgaoAC84BcuWA1VCzwVNfpJcYzQkisxvRQgp3DTUMALHcYQr81geZ3a
u3X2Gmc8ke2InR0UFMeIIq/Dh2b2K4Ql+ZQl/QP/5aEtQdRC7jL6vZD7zy5NthWJdy75vjxd7epJ
tDEWI8dfph+lfa0dPj5Ddi65wOPi1wbrqZWoP6rx03fVJgdgled0MmvqMS87P230lzFB/6vPOrcF
cyxcQgQcfRA1ATZpA39zXmK7ItJAZSpGbOLyyRieGx40ysdcnR9kWWzV6pNfVxkr64W58m9iwHe4
7sVdekxJ2RT4ZsfonFDdyF/lH57QFAU9RXYyh6++BgbA/C+vUvTujN8tGqAFsztq3uQZ2UU9gNrw
VOsjBTzUswlPlKex/+hE5ylj7l7mil6w8Gsuqa3hIpIgFjqmw2fsHqUIRuVHlMu7qT/VdYSkwzOv
duhC6jdK92f0J5lZooHnHCNhcZXBP+KG2rhPeNtYGC4UxO1BQ5bQvcwRhwyZcR7w1Z4V5UFtqRhV
3vKE9nmoC3H4pGqENLNHuOW+PSQgBDpXHpAukQklxph+RWtFiDnpnm32hqs/CkI6AMpmwVZIJt0s
OYAxB/rhdXGetVF1qYzy1vjh0mCqHfQ9l3zkASuRqEQ23ZJ1rmbifZoDE8dPGE1PEcvJjCRHXGVs
hWevcuaTJe4zQP46gf7GB1Zo20XKA4GcJgyyOAalMs57lZFHZsBrk/fCMAL8RQelec6aycWBPROL
SqP2iethklk4qtwaunRTIA5MHymTZT5P/qTKN6VNAhFSbgaKl2m8B80fKgR+o3tF5U7aLl5VIZ0P
b3YfYsrLdzl9R1EWKEq5G1kUgPh8XL0DVphsNYpDI1G+y+P03psPdiseuz7yMNi955r5amXptbOB
IB+ihpkifDYZ7qqOeqUMN2p9xoMYtXfIA6LsOUB3VvXGCKd8rSZUsRr4wutMXJhUDzfy5bTgr2hS
zivKnMziLYw1fJ9kQPJAHh4XHUbeGJRhvpP4F3OHMBX+6tp3q/t5EXt1wUU7Nd8lOsDxRNCI4yRP
qkS2GfiDBDLdduIz1qQ2vgPnYNZlZ8iWubfQfGF4UhclRz03vsfWSP1I7gO9mdajYR54C6gm1jXz
KJtiq2nRORx+tKznbVw9ZtHoFv11tMDtjN0DRr1uuOvIYHZZXPijPA0XaBnzNiYOR0/BqdVHDBoO
GVckZYkHeXHItP4VfzfA9tUVn/E2jtyG3y4P48ExJt/Iph/dZNAes6NhjreIlomyxdUKKVvnToSe
Gq0+SeJ6ya2WvibRbBCzqg4pp2PxALRcFl/U2mwj0d/StvHkEOG3FtRc1V7dOtuag1VIOP4y6WyQ
YjCJ3jEGFD0+4lTzZOYDaa3FSz3unhsIBGwbgbsfBuPYmu2uj5NAq+SXlhxFXEv7xIEONyW+tuaN
m2i7GtwabmV1qlNb17HDkpmy33Up/wjrZ3RDUSirBDMMJwtxPnosVqmmCQOn0DcLf/i6lKB/HrQM
IFaC5w5LhJV6EVmqrzpc7oytpNCS0l5C+8SRECITtBpugeeMGXMeFRYGgY00v6BAJ1SxG9AiY+cZ
P/AGP4A/2tpFyRZohrqvtPaR/f+mTSvKrcHv9JT7CPFOnfyjpqIoF+j4Q8lZUe7qUu74xrq3cFLP
ECTfo9A+ojTeupjrmyr+7LL050zZRxph7sa4pezERu50I9QkFgvBGK12ezZSjcSvOdx4UarrKQzw
hSSgvEx6s6klDmXjAcIFUFoc+EsV6PKLM4GGTXWX2GvYEJJY1PISD2x08RVSHlU3tSuuo6zuysk8
pD1DJ9R3KT3WSuGlaEvCAM6wVB6+DK8O9WAqI2ihXNjT29xaoN+u9ALuJSM+YhhGo+LBrEZe37/1
DjkrmWVgztQqdM7FZQeEznMa6dGwcOFE1HZUIr9okf6gFsZjOg+HFC1ZDpe1gaPZm9l+VvOXKcOV
VLHEApFyEwJIr6vMPAoazT7Gy1C5RSmflGm4kDnZK07nj8uwq9TmTy4Ae5XaqW+tB8Mw/bKfXibE
bhWhwazG89h0jAv3DhspE/iCfRYzndp/1ML8LACuVABdIWYNWD5nhZGqvakD4QeAJ73EbjwNu+dy
HB+iqApMvhL+wGAW6iXPKnrz+uOSC2g/eBEM5zryEOv5MLYb3f5T+NziHAY5qbiFbJ/s4SoTYJUw
P6Umdr4EGaanNAaaHjhiXOtFdGjiW/US10czhO+ueZB+1uOjNbkd8FPyBbWpQrEwKzOMkuKedeBK
K4zKEbeax7lorrV+lvVfZM5Ezg6DFu4oRKhXQi6WprNh9fclp+xpZiG4SH7a39oalcPMn9QJoJIe
LX9ZtvAVc6DC1RE7JUQs9BN8pYW0l/QMXRtDQ6OS9VUAHMcNN0fVcieeR5r4LHKAaJRRdxbYF6fE
yx8FS9d+iAIQED+OkBgPFnVaowu6aenW8NQy3w25E9TYVu0ezxqEYFTs1/FkhUhTEhvVXtlNcXkd
ChZjjsk2wLkb8KNYZlNdwlho8UIOOJwNyp2ctdMcm2JE+q8a/iIeh8MQ80tQhJySNuJSbJlpMRLu
67He8/Zh1E7PzEQnYmcvS91tiNx5YZ0fVPl5usDw2mpTszNxgZswMioZRCuRzsGL2vI4Ue4X37cn
aok3welb32y+g9dgs/kNEvf78cSvJfvgtHk89ZvXfPP6unkNTq+dz/+fHoPXx9Pj6ylY/6/cBKM7
ufwym9fNNtjqm2RP8Yn7ePr+518E/KvRfQ0eG4/fVtSbAaOwhztKfea9FlpB+ic/lzvlSX1kgfxk
e7+AWz20/wfZV/6kYHjp9ovLwm7THiN9UwTTMfXYxgb9M3sY1N0Du4NNdS4Cx01cvtd+awXLtvH7
gHv9hsftypx5mH7BNpPnTo/SQXOpsd4PA0eTS2me+ozma5++QbguT4xYibMZvgEO6Y03/ygfrBY0
FhWs7z5hYTqf+k8HsEkn+Eb8hCTtBoM72i5sZ50PtXkiBa1V2wGu86k8Glt+M0I7pLlNXeJC4axH
pZaFzC5rCFaNLI32a7smb34tLfZNHWENrK/NwsTdCjcFnChz8Fqp7sc085mrorXXtccy5bnbUDpd
Z4ewpISinJejHsb+6hk25J9Y5i+vnesFZSnqjgOgMRm5OWEFO8rzUQdvpuSvCqt1fVDX/Pxq9TaG
WyHk3RCSwRrfKwmhC4QyxP+9WbQb1RDIt2xTYMrKItrbtADYBUMZYBWLpXuKPDFhsWm5ZmeEsCae
r4qpHSDXM3IhGJS+isUomc5Ulftmnz3ZpRZo0/JexNE2hxOXL0Ogh8WBBjSDj8FMDqWpmUfENvc0
ACEDeMSo5qFsUlyD7qvOIRkl4JMpayqYEBg61h5Q+joJawtYxQ5NZEnh9WSWOx4IumRs7OljQGFu
uMeK5WedOuh7Hkd65VeivXSpavUYzSwzyA706A2x0AMtxiKZAgO0/wabj67cH0xNAlF9WxuQLLn1
pwUfUvs99Of1lR2KtUCX1UB7XIGD60FDeUDCvxEKEg7c8776G6T3tVnJuZCisebQZ0jaRLRAlsyb
Ca1JjkxH4SCf7Sk75+VmtEVA/UDQCGtrSEUgSnM/JM8MtV7Yqg82DhdFGJuCdaUBQZQH61ic+ik8
xSg20ogkTS6YOT+mY36gIqlbjKsqZbymaNk5h/asBobyF6LDWMAlgbTzJ+1s7WYoPpJORUlzDlYs
EeGp6uFnUyhqgeM0BdEsk0laYPekzyPkeT9JtK5mlz766eQABo0l3Da5O9zZm+QVHWSDw8Ftcqw/
0UtWDxsdCj2QW/xc3UzXI6vsEDpX2D+hLGK9l3YswVanUaTIbkxyYanlp1m3tloEZBp5ZR3nepQR
i5yLHh26NaeCuN2tT3YtJlG2p10xGQAWFPc1CgcQiKNHQX4ATW5nri7xZOyQpi/sU1AF+DrBChVr
kPz08ambb6ZMFVTLdwkpQ8GSKJY38EhYdgCG1YGaA3t6nhZm9+5SmmcDx1SYBgY4JCgMm0q/hta9
jL719EjaVspOq93ffOvrfV8+8g+R8g0cw1sRaYUN9xFduPhwTGw1gv4t3ZtwWNkMieRnDNlwMd1v
SggpY7PNFkhaUhCiRfUmryc7e8eo91oIb5R9SxlMtOix3uqHe8kIIUeYFL4EHeyjN8xPk/G8hirs
6DPKMADLoQJisnuPG4VwwHqcaMdMuaWc9GO/JzBj5S8FWlAOvJaXmCbUU62+59nrjMJiPPfLAGk9
fWIrJ6fIVNq6+cRIS8C2OqXmCxYeP+PRIJs8P6NLiJDSVr8zbrAEh1GkmITmSOuzn+uFsounrwl3
9ToWL2AL4IbwnVfmnUPcn6uFYO6QeLFK33PNGuYMfFzhgtbuK2dtuWVdoB4tQsgEQnhXYlVwh+oz
szgN2v5Fb6lvo0nACmZ0vkV9s40CQBK0ZUdG1YZKMoXbrKKWHl51yc+5nc29Shc4zn82hMEyfZDi
wZj5I03FwZ5YfTQFD3d8wAv9uizw49UaHfGBobM7DF3i+e1oerbClWgN4CW7iDiy2d9M6511iZuT
tSz5uKIjzs2Au2j1KCxuwmv/VzThpQZ4EOcPoiRVSanAIr2PQID1+8jqNg5vDheKCROHje+xLDUc
mfyt0e7grkoG0GELlCVHlEx7XlUW+/XjIq1hbZoLbOSAKuFaeinQsXJzm5AWeO3553p+mDQMElLv
8upM2TNcF28ttVrq58aMSRsxbOivvMeLjFRFWvkkjjKeOxJKZIQQZ1TGuuw9YjsHbhNa4EATla5z
doSLoH123UEcNXY/KkJOOhebwXngBYiHi5N+8oalHGAXk+SSOKbJMLbhM1slA2qfeYx54NQVtcTX
PFKZjHIs6kiA31rzYnONKPrvRRL++uNWc5iWPUvBszPSo8sJnmMMGamuDtnItcuRmoFHDQ6oYVQ3
DBvy8ocND7xb0qh7WybkPd1L1Ni6IhNF5bqZkc5OcXEvhwUIkrKYl3kpvG4lKLP8b40bvytoKefO
uC8tzXqzIysvGKvn57Z+ChPwodPv0PyjL7UovsCOx5UenDEr6FrvSazdKd4At8/tPXmd5HqX1s6b
zDAc01LbFMRllxE3lX3VVWI1inOOZGQHyX4yy3PL22tm3UqRrJSmp955ph/zqHG0YU8EdMM5srD3
fQeujqOKBYbSbmpq61MewwXtUCOZ1zgfti3o7jA3/S4xMSSwA4Y8hrIwVAw7JRDLjHCx+WuzZlbB
a879zo6ODu+KlUHfEj+qaJ00S82z+W8ngi4kX9u52Sr4s3Q6Gir+rJoar1bBiIHiq0b9AyhGTpLl
0Yry32pO9nJNc0NYHoRlb01rvspEYOMQ35U6uDYWXj60gUqjaIl3iqwsGpVgn7FGD62BqzI3/br4
TolV5AqBynHbZfy12vE4YmYhlQMLX3kxnHdH21n8xXtGKGHLns5y3eKMUMd9s7xZODQqayK5a7h2
81KPFrRAEqdVdBC4UQvyeUaBNohwDyBJRcpeALZnKYlq+W/lTBtYgVj6ous/Tnl+GSYgvFv9pzcO
K7GNpoIHBVOSkUv/XI7SWVo29sh5b/UXvawpKZF9SaVO8qeOPwDB6Mm5oLdrshR3kbQjYf3zOIXH
Jcm3JYBfthS9XnPn/FLESQMHF42vPFcoK2DbUbBdZWLlJ+9HpGs7gOBDhJ0aynayBJIhB1N3T/l0
kMnZwo0rI+kAfJrkQr5VuAHVzgxH5GfW7wRPnkkYVkmyNwGXzHL5FHfx44ReVuA7WulrPa0dYS95
cpkdpex5zNBMpbcWrDwoGJI8KcvvFGhRTSnYueTbx5LZWnwyi87Xap5KkUQ5NAg8Bx+vgYIrGDpj
u4diwTfXRqhX+1VZqjT7QBIhiBae3BK65Ixbs6KIodnOWeuX+hlLFZ0kns0Ou7HtLWY6vALa6sjo
zmHV+VzsMYPgxw9fxaB58frKcf3tOv7A7iOX0l3DiLGWnEPvhiBd89ZdZQc5Nw64NTYdSq+ifi7j
b6/UX1ZkHppcPUc6OI3aeFjkQ61O17W9VrXbExOjNT+Egkkd/g0FuF/2QEVdRCcJrlwqZ5xMAzR6
rSuM3LOFnTnZh+VHuHiZieE6w0HJ8MHXUJ34GuLGIr8QaEkVKMi2GoODlB378ljwZlxMaMfpKc7H
c9SfTLRXu3UetOaWqkcWuIviRyE8dmyAYAZBOzcfdfYYjfGeJh3WhgAIa4l1e0SHw4xEllmeLQPf
KozdamOSxywYuJFWDXvhUDfdCPqNEFxhNYncOEK82Isp/DMHTLB0H01N5iWxwN/qnJzVHVlZp6mk
KcCW9wuSTFlgVc34GBnNeQiNCzRqriH8D2nTYQ/F8pRABHOQqDjrPcDcEmnzNXOfrffz+CN6Lyrg
97a61u6MT0YfkrSontU1YjzH+5gfCZyE9VCdWKMUV8x/H9VQ+VKD49Tu97DSD7oRDhARMrg8IYpB
d5enAYLuPs4JEze6v5YJhcrEI/1mUnfGRCSJ2xRxXmQwGuMqkHPi/gZeZITudKQcQaZIO9+JCjxa
vjwVWXGN1WOX8tPhzMoAhNTc7WxklbXkahnPop1PM8qavPj9EH7R7rGrCIyNaWphNGHUseduPT63
06Ic0kxiPhtXo89HWmKnbeOXBgBiTUS42tvpTY1ua2FZAfiG60cctYHBISDxqmVZwUz3JU/ltnIy
UG6Am+z/4ew8mtvG1i36i1CFcJCmJAFmKgdrgrJkCTln/Pq7jibPVrusqtc9un3dLYoADr6w99qE
LgUTSw933ne3RX1sxeQF/PQxu2lzipJH8nWIOZsZQU/TQ6u/t4VybdXZga9AgeSASr8/d93NPJwj
nq88iX+OLMydLenWTGdHZMVsLH9EIfYwRzuaERqmgltfiUI21zAtpS+zHpJgU8xMcWSkbYGKR+Ca
JDNiIb5EyQilHZp2U5G/FoygEejt6/zJGF7EyHyphL7D7WDed7Zk0yGWcKoPt04OKiALM5k8ldeY
bVyZhCKteBWvS+HuTQVokhMp4cbMpDdOcYi84XCOMLuwo9rkbsSNpXOB4hFcjDM8zON8H1rMCVCb
cQwm3UnD9V31w0PVJbdWaz5TlRKLw2Fu6sU5WaK3sEAaq5svNeXwcsvJrGXLBQspc+3gukz0bado
K7t6BVmDSP4uK7XPUkGxcuZo6fMSpT6U8ktYG7fyZhvS5RRX7XMWoj+oXC8/5o1xmizXD92LYboH
e9x1w2ZOF1g/DjGGP4l5iD6G8iWc4jempPu5nfeVqV6JWj0XwHyeVYtdhBoe2UJBJf/oS3vbszZ1
Ma84wZEVzjbr7x2bmXfPDneIj2NgMo1DdRLAwpsW15vY/O7yZHnEPxi9AzpfQFo77si0jGUkYIJu
eq51dBmAca1qy1baIm3aDQIvsh/L5LlGYwTkQAbe/2SPOQoMlmnKkY5uimNkWG5G7kOV8btpZq+Z
udzI+dmsj1s0x7jIUEBjAMKatyVZAdVT/ZTyMozrZTc2yoneCJtDSNQMkyie75yGysD6EA6XrIH6
dVCzYu/MaKLU4M52SxKMubYolWV9IYCa18FN7/Cx5pPDRyeWUK52BC3VrFA6UHo3GcFe8XJtxWwu
QYlE0WNVJtfVND4o5qXMC7SMoUcLmcB1pMOWPPb8NJAOq7J7Q1iiIR0ptZeptdYJixfeaau6bD2N
8YFZRe/a3CEXjf1hfupnirlgIt1opiAjRFVadBW3BCmkX4X9Yx7ijrKeBZqfskaX77ZejhgsJeAi
qLNz0gkiZWIkumXwtMyXlKZVoD6xOB9ZWiNG8bk4rbbTg6caUoyZ6ChG+a4bAQcAOyrvhF2QPNTN
TWj9DDTUftHGnmgg9Ec1jbZRqhPKMd+YBkNVhrO1PJG60NMGYzMJxTdjNLute5vytq9QUuZjtVVR
PQ34GpK7ANuBrlTXmdXcREv7GkbuBrGwZ7WWB6+BSHUy5rLNEFxG0qkcEO/poCLqrDxg3YNoj2V3
cO1nTbSbKG03Y8IRa+pHN51JOibyS5VsPBX85Ftp0BdyD9aWjksKG9zinRlxxAdZZUxZ5Wf4OkLV
uZpyxXchfhdZ5OWuuw9p2FS+vkqzr0Jn9IIU70ymoW9A3oN3juoQ4DuHRXeddLmPqDLhSe1dtn23
MIlc5Xli1Wq/tsgubVRf1uLXrDGc8S3Okt0ibhIbvH6wBXpiEeMaMSIGptINxIk8pzw+TTAjPMH6
q9+5pQUn4t3NbuMUYMdwwz9nquGNVY+kgZkn9Yms4K0a3S36BnN01nnCKC6AxgD6J7eMHYvNXH0x
e5nhQgPX0wCbP6yC7Je22yoIV0zSEXQ8xtNwy7AirwBpMDir4al3JTUzgyJzvrEYhAtKsOZloglP
s3rdt7T7+DbNHu5/T28zIHItfklFX3HHhAjdylQup3n5YRtIU/R1nzLgHZgU4o0y0R3rjD0LIsPt
chuz+ggZvUzRtGfWUzSkkQbgDqRb/ZKjlEaGl0u5s3auIiYB0XpocGYP8Jz8hkEKZbaiTa+lYKlU
XP3b8mf/xYRH6rYKHsYF6ah/tY3PZq+XplXjtw5/EvQ+jDO2Kn3vusv6HLFzxSbm5z1DhF7zq41p
mfuaE05p3I1GA00KEg918dQQW8Gf4BdidkMBw0ppDQ8jMAlurDghzGk9xKxh9MnLmLCUuf3k1gKG
SbnRDR5LlFsxU4e2vGEzcJThIVmVbhBoo2bNV616MUPmadnHGD0WENra9EXTpnWLea9JmETqP6oF
vrS2TQBpFvOVndX3rfNrKo1tO6GvsrBsvTSczhZZfNJ4HcI0TEjpm2ZepmT/1N9lgH7Gz/7hI0b9
Z2CoIMCJ1DrxmbT0m7lR2EpksZ/HImAielAzfxhAPEUfoXo/SfeG057yXTffJtBj5TQ6BBVCO67a
fA1kuKTTNwD0vzELMHzbQkfqb8AD/WLupKG3hb3Y5tmY852ZTT65sLUAmvuqKocZFT0vWc4BvdQ3
zhyCS960dIG0ysJ94Z1tEUVPctaN+C525/MO+/pNCY3wNQBquDG1Lx8sXrS45Fg1zxWzVyq0hqZz
VJ0Nk8+23qtYG0J4uUK6PwZwj6jQO1r+bx6Dz1DWr5/CJu7dALkoeW5Szfnb9YpDPTLaeTHPEfMA
LdykDERj65l1uF68oaCo9FPSjK8DyvIyowlRgr2GiivlVcNlfpsmBVDCKeOJR3JK2Lr0JyrVgxw9
SLtoU947jHBSNkdut+0Y4RsUVF38M2mZzT9Gbrx2GEC0TOGMyAuZ0YXIt1u3ErwoyS0R7ko5lUzk
7XarBBxgtLQNFQwim2MCnrNESh1kwFKmjYEyt+iiYzrHXpGZ68XWGGK+q+ImTayzk/xykOpki7Oe
qqthdlfm8m7ZTLcQyy6XgT4iXR7m7LFkfSTYWkwGU7rXxnwJUFxbYmIkhJTRBm7RxpQ0Uj1B78ka
sJ3fqeFXPf/T6NyVXkEMRbOsw1TIJmelpaibb0T/kZi3vaQsIW0nQObWBXOmTggJ2V7aqCI9N392
YtVLOECVYdmCMvhgubtLTWj5gYIf+T0aVkrxI1IeBhxEOZgAxT2l4b0xcPJSedNXUYvEhoag6qiG
/SaZOqbtJl45jlYeNjZPq3iezrH1GpnBxkVloBPxxU5rVpqLceTsl47KeaKocdiQBIvfZsuTAXcE
G7OvGRaCpnqX4TaIuC1ZCt8Zkb5OmZjglvf6edq7uEkcfEcdr+M8ayAU5ogKGJM7c4csli3hLSP6
ekw9zscNybx057cjaDZtZvaKNY0h6Bw72AinTZz3lK5U4Xn6LgPbnWraF7kgHgpaPisHK45pAB4q
/TrIgQiWJyeDtVfFt2GXbXH8Bm3ud/mvAh14kqQbxQ69oTxIukegPSMkaZnz9unBQktSS8fWQ1Ny
uM/baCTmlR4RUbgz7oNJxQ7Cg6jfOdEvneVcmWzkgsJ6EQnOJ1ZoY7hcB4iC3CD3U1xQ0raNLXTD
zRPaezUQ2I1uXIas5MjxSFnmFb143J9Q/CzWe1SRNQFb7wnxiT5Q9gc0DoTgxBdoK9zRx9p9QOnU
uyatlrlWNUxFZzyOCEdTpltlfVFYjgvMHeIlA1vZimVTZ7cqnkkzNTZ2rq1lmtE0PU7i3eC6kRgk
PbHM4xDUs9JIzeGkYT2iGMnKy2psHQQ5L+m1TcQNMw6DbLu56ZnuMdJR/ZIIRq2vD2NYwYEdSOKs
f/CGvUrk4NdBBJocUlfnO3NwbiGHbh9oz9aC1rCro9smxStJ12BXl2EOThY+moXlyLYtHmL9Q4mR
tDSYSdwdovlIykNijHyqTz82U9gRlOOyv/0MnjMeWvuq0F5QK7pCkrhMHVAdh3WPnzYo6OPR5cmO
e1u3GlXc4LezuMWezc0wYgMLfK3nWk8l4K8fo+KHY75r3PZGuFt8esxc0/5jZimZmBfauyYd1wjn
htOMzMxizasUt6kCIn2UiwuyHoj8ZsxYs8kTGYEWAs9Siq8XK2CAtrRg3QMTP+VhL6Urr6E/NZ/0
5CqgzstKnPJIkzLin5UcbSaOl6Z1b4xZf4hKwxvi5ETG8SrRMRIYi9cRzxehEJvQ+ovUumjlI1ib
dQ0+oHTbLeg9lDUnvidGP76yoKRuf4pcGixYMCC4K+zCj63w1ci1bVVtZ1y7OHDdaSS4Gm9tEG+Y
9E+9pLRhwShm3wxezZm06PRaQglChO5tRLPDk2lOt0zfEpxzU0bz6sICZD89A203pT8XtyIC1RQR
JRlJHasuLF0PE5t2wGFYVpVVqtT829mt4gyrLn+yFZW9PedXlN1bzZaG77AUktT8lqAyX5AiB+AN
hpAfXAYkhMg6jJJzytCp4d9CITX32Z1mm56VBvfK/DIjSnBemZ1oGOOKD8g0+5iphx4TERc/WyFu
xZECpHGPufwPB8p1F/Mp0XmLRtwbU7a3xLid+unewhIge0ALhF6okUBQR/vFObtqdwyX5ABmARt1
uw87UAuhwYxZJb1QQVVU7VRNOeoQwsrG8mf93mTRaS+EmcR8/iTxsETbVXKz4DNsftjRyMKr9qn5
kNN7akCDnS+rGHliauInlgN6mhXFQuOpleyQu1WZTesQB5NJf9JZwIiu7eUSkMPaAr6EnuDmuyl/
nhkJapQS7BQLVNSs5lO2e/kSnxLm8I54w7W3HlDwJ2mx1/rrDocN4bm+jBozmvvJsn/a7qEBZXcc
WWbADcoQtjrcXQv8fjUiNeBZ2ZOeljhwXH/pqMZE3pKz4+w1HD3Y8RAq22gu2X2OIPg4SfKGw8XS
vfaY9CpWf5g34Ue4vCs9OvN7nuuZGUI2jb6pXAwjQfxB2CsO2AAnUiJ6pIH19dSNL9rUrN35nt3l
Z1IRQ6alE7i7noOW7ULP0T4cJowwSc9siyUxjqXNQGUekg/s2OxiFq+nN8rxd9QINib3aCu7LoHN
UB1YDaliRwpIYG3pTBhIRRy585o1EN47m/TJYNteJ9s48KldVHTLPyLiBl7iAe/yOn0L2XZMDCO4
OTmvNvUuWfxS4Z73mvgtOvTWebwa3rVnhXNj9O0P41E8Jfc2zCf0ZMOqZXNP8Msq1D0bZUWzuTQI
b38BRmHf5BxpMZZrTO7a4Flir427Vn0D08d4KbW7fcOnbZChu3JSKUjq7c2bcEYE5qLbG51dVl8W
wBQafywdkXoCgowA9yQXM6rXet2di849lfAg/l1z/pUzB61ExzqkQ0exJCP7t5JTreLILevaPNtz
5dUsulIgSwsaIeMQuIcqfcudX7TR//6pX2nfnFWao5OuxIgOU/PXfq9fslbUkSFgFZLdAyuZFDZ3
OcdB5uu8bWHZMEfe/vtnmv+FXvFD2WwJU7NkV/SluA7LXO9lINQ5svdTjhxcJBt2LfO4N4iOVUkh
hcir3UTGaemPSXHWSk84e0TPpaL7OFhQmSCo0+qNiLHvtRTYZsNkxGYdgDbSgflqI2FXeU3/TPoH
o/iwwpeq9hvCiduehRMsxXpiPxC/2xYMSyrbvvXEeIR6yZ0HsdU+zPJVXgZX8oicB2MvI0r//S0I
5798KxBAqg1YR+imbbtf8FtdZglF1JpxRjQUuTuluApsccw6zyzPIYEtiFeGhIMqvrYYrA/s4sA2
+gNc/sDCrhk08DJ+cIFKtMwpzGgHPYRdPAO8RYL6KnjFxMpj60LIi4K3iFjqZWE0q93G2JFTqcFD
cFO/U2Stotgvg3Njv4Ttex9RxOmWV2kK4Dd7hYQTATmaHBxXEWXx2GKyomFxqTHS60kgZlLvRZb4
eXITP/XQEURwGdxuLaxs3wQPXGN1+BmzWiePw5uqvcY6mMJSWm9bDoeRrKQ+vF2MZmNeppHVKBu5
iuYvdZ7H7LEQRHTk7GlsvKoPcfyYwTLX2g7eqrGXxBgKTq392ShPsTquFxZun7Zvo1o3CMt6cRGU
Iol51tmx2ewcho40qqDaW82wG2vNz2MmO/kO9jEeZPwhqbtqlVsZp06WkwQU4AZ2btKa3NX7hl3+
eMrclwQnut3AR+VtkBXJOkeA9qb1mOHawGsH/lPLs148h3AqHN6rxoSZQ8dX2FTQ00dM7IRmyg6B
nntGOa9g+ACtUVd7k2KggqGLB94cH0DZE7pEHvp87Qa+k1jIjtgQhiqIiY3LknJU3uTvVRrdaZmb
QwwILUf4N6goIuKqJNRlupJLcFVqV7NHS38DIu45yX1VAPbDZoau/4g9cgg4ErPwnJYoe4lkSH5q
AyKkdquW6mlcYj8IUr+equuCwq2kEYREijjH9cmvnXoeJg9HSGr47D3dYZPhas3WBgZbAYTX6x6t
DE3pdmLSB6K1WaMdpKzOB4rFbdT5gb2zuq0beNxcGB5UjINDxEwvZlxJsKFrAnBlUFtUAPKe++Gc
3Glma3hhWb4DAmExn+0c4m4KFrXy1aUEPLxvboGoTjqGNdWLdLEV3AgtQinF3KUsRBNGG8ANNhoO
skGntxNPU92fxrrYDEzPx2g+Kni+E25rDe+zC1YjrN0dsbSXuSt2htbeV9j2+0f2r0xveO01RGBE
puY1JQHBiEYmU9unrODT+cYw2Z8MVkCypHLWSLqYh5sw3EnarVY1P1OcX9aIZjNSAE2hoQAvw/Mt
aCtzSCJa9Shz3GIOJQ0Ur8JCs2mvsemqyXVcv2jdRwcYWCmbldanXjLTUACKaLNToaVgwYwrtWAV
xsu8GpVxlTsjTKfsF4v/bRnml6EcLmAAn1jQbcqZ1ebUAT2ZHhsTT25JdabACZ/HAkVIeRiwE2N2
p8+tQrQ8bnR0po80oVTh2DZSZY12gFYZASG17LzoFPSQsUB5uUrpw1D9zKOKIvJ3m/FmybZIiQ/F
1JK4gPJsvswkZbFDWEKCrEuIwBXltstcQgufhkW/dZgkWCXMi3mkysjvbUREARuFhNI0DTGoJMHA
XnEUXoAvTtL+53aPpwO6b3nQ5+LSYJ9OFlgX/F8tDV+JmAD9lkQjTMo+oviV9xB5EzovArUCkeQm
V0ocr/L2hxFPvHVqr5EK0yZ/k0Noo39JEVzYImRG7FIKDZu8l9TnNzd9a9SjTZYwCrxnR6Yv9Mte
y15y7b5eOBRAaIUMdpED1FKe5+ClMoZLIRQwN+SIQAcocsLFk2mrMRDMntCiz8sltuvzQBzazL4V
VmaylF45UTNqvp3HaGx6LPB3jvtqo5TvL0sSnvJuBi6xQbWw6dDyqfGdwous1k8p9Vn2MM+XnolB
a+PrxZMDO4SBPKst+Hfxzi2dN5gAFFmskvLOzwlX0BA8Wd2Na5bbKhgZVEQgCtJN2okTYKGUNlMD
YkUtiPXaUL9L5LNlCfRlKqebZKlZpNS5gr//LJHigFu1nS3jjPWoAVnAEsJMZgQxd+XyMpO+EXEH
UMkcHc61DrGnMy+cKQCXFEEXy0uMwryi8czRxNLsQ9QSOg659HkWAz3hrTk8msgPE0ZP7K46ZbrW
tdGrBjhamelHy34MmHYbNyRorV3aoWwQG2iqbKtYqxkanT6f67YkuX52be7gn32JCFu4iFycda1E
p6xWLx0zEAf3XrY883LMnd5TkBAKzCuoEyWYadTuG9kxx8Gpei4i05vjfocc+pTqCQ2tGqwaGXTW
v7Q8Uybd178rk//gJFXqEsC/fM2ENfDXn99yRR6iGgQqdQnjV8zD5OvtUEETpIId9+7fP+u/OEl+
GJfTgglBm2mLL1VvY4qoqprBOPdImnvlKWdxl10jSZ8aJG2tVxZympnvVLYzMMfl2y6ijMBr9c0H
kb/V13uLWCyNAT2hPlgN//ytiyW1qw730tmMS18nRVoSwTPtzkFPFKcGQpH7or21HWPbJ+0uc+d1
BMrgmw+h/uUOhwLLN+EwfHb5+89PoQaIt3Vp8XYZA5JZks+eVcWYJ15nqMcm5wkYUfRTiQapHYON
mCtQSdWa6WGHZLGl9VFRjkjCr9PqTMbGO6NkDSjw/McvsThTc6wVJHgzSp8MZGIDPpAMDsxpenzJ
k48Kd/poD3daDPuOIG89tiULjEF7te2oDSb1Np3P8ShFBGSUZ/KYJsMAR6rp20N7JziCQlzQ0Zhf
V2azpc+C+qbI9bN4wIwwI1KvzYX1/qGxL+DmvAiDsQyVyHlj0jwTGoXqWeBDVjnT0MTzWhDksKYA
EIoHSclPAmsPkJ+c3c5BJ5/ssuQ6Ut4T/j3myY4OYwIBevpwl+b1pShCb+YBjKl45wKjcUqcbPEu
c1MCGVVAJNmtxSkun9lvLuZf7iiDAEiNMCXqfKI1/7yWnWJWZDqp+nlqUNFHDzZEaOr5ihGOCSSo
Z/ZH6FBoEGqtUBiad8nwHXbiL9AJYQqZ+OYQvyLULx/BnkwR4i81zvJmcJ33OdFuhFnJSc86LO46
vSHXqWRKKgGQlF8wvHtBx2O8BUysE0QlLhjMNqIjQ7BgyW7g4uJFZ2gXjC53YvPNE2D+pSkiUssk
ncK07P8Cd+OysPqsj/HuFdd42TtGLy7w9+E5ra5j5QQkrtPeBDvown7HXDiHYOpoeAKj3BZEgSSl
s7LU5q6ubCoR5x4dL8azFDV2BEEc1X1f+KqB8WQgQqT/FTu3cYaMnWYg59XADXO0antr18EK6MIG
6pvWvjg1s8QfQ0K1g7iIdzYd83oAMeP04Y4AbpdVc2SvZxPiIo77b+6iv3whFiGFQqcXtTgqv5wI
baMtybgE2tkY4HCcRknM0GAvzwcF+o+o8EQcOizePe/5f//ozx3glyPRMlzVJJCLPt0yvjSoVlBN
yF9n7RzrPJk2YhjoFdG0La6srrsq44QgO3gHLVRYFO4TrXLaOytJqWnl8JT6OlqytUOWiUALXjGk
4RuKn+3e8WvkWCXuTwNZiOEQNwK4pz52QtnNswPA6TpHoV5r6cFpwWpR1P77V/vLllEzHV3nPacK
w3C+zj0G1AmLljTTObfng4haXygnxEV2dBpKVqJM8jSqUEa5GarTT0xZ2n8zetH+w9dVMQ2ZmoHs
TxM8oV8eTsxvRRwV8Xh2tPuRieUAq3JE5EDGkGQ/xYS4O8QFkzS/NjCL+wGvQie5bREzSUpu+d3W
U5er1T+vt/xAQoY3OA5B3PJA+20CNRvNoKhVOJ5FlG4Sdmf58qCFcI1AiGLBhtSp1s9agas3Y5RL
WQXdymUcJyw4RwzTzCeTK0xqASv6cJf7kINRQnIsWw7OnOK72/Pv39//fVz5Lv3t44LhCIpFUXCX
utaN1VjbMRx3rhzFa66XOXTRDhxApMR9OhwXXOE9mB0t31l1u9WL+7bTaXr3DLuhaRrYesy7iTzj
2H3hSV6nSuXL512RNK05uusZvaFq96KiWeut6jVLveXV03XIGNhwciARwv7vm/Rvv59pcS1A+Ds6
JcGfvx/ca5tnqBzPdRHeGFySjuY5kMlzhh8I9gDu+A3xmZfTX26B33/mlwq7VxorrzhwznkUnBrE
5rOSbEzcjimrWJz+/qxUzAcKZropLK/o2DnpZhyjSzu7iCFdvwtgfnTGpSZ+eTLepatuVg5BW39e
mdiFhrlH3aRDPSbUw01uTVzV/dCuUW6V9h3G4ZVGI5Plctfec8el+mYm7QIwwaje6/UjgVUyKK1l
jzcxCpvZekAPWBas0rz/3V9medGKuwjAhgZL4dU12QbFbw6arEFnw47CD8znPN/E6UUwjia2gVFX
fmXnrEqjY9g85xp+U+s5QIU7cCOQoqdL5osK3eHNZhfMYRR99rbMqYeXMAWwU9yPzwqa7oadPk4o
Zs0W+iybZzq9UiYGOA7WZBXFfnJvFCiXWC1AiGFrA204ILTlvBjPfanDLHsDxAlO74r+KwtBPY/5
JqCgsX2VYi1fSG7N3yCfsUhvprdpeSHrZ6iJBp+uFzc4uLm+iUM0E86T5FpZMorIbL8b335mbnw9
J7AOWLINQ6dhfjknSnbFqD3N4dxN5SYLS98Zhj2APj0/TgyNZ3ZeZsMGJz2Tp+ynRQ20FDEYJpSS
PxXDdBPFL9gUWXK/qKe2fWFuuzNxD8oHtC3ecFw0jwN6on4K9wHGjSXFXql+LAGvZSQVgd16M4hu
1EZZxNWAvetk91Xwbk4IeVr9JDHJdst+gBE/IGzsNp1OapqmXZQUYK9xKjoBdRkapLad848MRKk7
4U67Q4wB5nYCAG+DZSWLyEfNKFUERl/vs6HyClLn++FUAMTi7YWCIbOldC9NBrQxmCUQiDpqdrQi
JnvmIcf/1FoQW2ISmLBY0ikjXBua/VjDKKrVY0e2UXVPCsIGSsyHTWzgxNy6qMGHoh8z3+fsA5nJ
3tZP2PtQwdPuEfGtkckBzI2AMAdZibtcenedNjFDcrDlAnFWJLYK/02RNKs8wEAQaFcNlbZt2JTL
Z4tDWpFfJZtd+nvdeZgmpnzDRTXsdYlvhkyDBOZi1EO4YpFIrkcwN9zlzl5lEcGkTxl2nLkrtZyv
0vHUgNvsk4+B2aBL0ZQwWuFUgEzIoo2F/KL1F2b81h1FjlfOrserdVOyFR6mF/OjM25yrlTcc+Xs
Q4WdEoxTyO5uMN3dBAIm07ZNhCp2nfYg10Xmq1ZBNW/6xavOPmvSvbR9iNntsr7X79qK+87FF6H0
ewP5sn4nI7CC5VYgajEUP+ufWYgFinVH5C5DtACA4HoGCtteFAs5LfsPHsl1VPrweDVSiDqW/6R1
d7uOrEx+qyC6xmEJJoBzLHBeSwcHnAnf60bnvVgTiUHaJgJBhFJz52AoeC8x7dc/OCHz+dc4XJf0
XlZLnAjXcob7F0SKJ+cmrriDo1qwQgd0sC50/FY88MBARH+z2Dms07elNXx+0Ih1CahJztgqn6at
MTd+SX5pe6qoQzvasDzvvSVtthpC1JTFFsBBFeyM1G/hAopmXIRx+OQaDZi3yLNfFnnjLsZBDkvK
iIZMAV02eoby5Cx3ioMwUxp3CmyCr62gIsILOFnnOLpHC6haD92g/JoHZ5VHWNCZ93Fs6QZRhlJu
i1u3Ogkod07o0EEbu8Uaz5Ea7AvBPUPGwnxti+ZEYPx2gmxCBsDWAnjTWInP+n8j76wczvGIgpk5
/ycurzqpIUJw4JIq9FagCkb+q1x8BLol30jg7rOapwSnSztiW1exWPE0p4WzDWpSxMy7cTY8FMVG
dMT2YFpIVg0vqy41KySTbbo2vhKz3pBRFTaswCYPYf86ZEAn9x5GbCM5sH/AOQqTH7wn6vqpIeWZ
1bYfaZijiIaakapOlL9mStbbBeLIbQMyWA0OSf2mDa/9dKdoBUjwAHUSO9MSpCt2xWyXWAzukWWH
vNjG6lrP3gAgSrd73JHflryJYe/a555qqugQbYQflnOVDJDicVwS22yx+CBaQPR3JvqfmAmhikzG
QnKjFy8xp1vefvb+ctvFu4cf0fJcwa2DDoBR6irr3rTgMeZjAYvAtmxvsbl6Lf5w9zCrrW9PyzoX
5oO+iKsl6nfkReYOibK4TgrZFrF74vPmLjzTDs3JXjNZSLWcR6zjFnVZDxHvWYB+2d1UX1KFxQuF
WpK3+5HrrtXv1hJfDylCQ/vGbs1dEv6K1YTDmOMHI6St32nqsF3Mi4t7Ked5IcxN8pSjoPDI50FI
WmTg7x8l7ZQDjVzBpXqXRm3uu5hKVbb4FS7A5EfJh7HGdynyVqqLa8zHMJovyJTSZsdPZARn4IUQ
M+sgmSaC8nijhO2ecsE22foMjxWWDhdRAUeevO0lTtokA9imGJFgbWoWwVrLNs54pXgCGNP2EruH
IulKEwhctBuHugllJ1g6RGjwegvj50B2hDIzCudOFwHbt9LFNmTha72J2A7xngjJkVT3Q3fwO3CI
kXaalMcYNv7Aa5L3fMtXkC8welzkBrSDNtOTQAUuvzw3Ld6cbtC3SaLehvyZGdtGTpfhhj8Tu/F0
PCI2GuWsVQ+zPl3neCMCtCupZeIWehqSrcXvZRjtZ3KdoTlrSOfsF3H7013LVDvJmP937fsp8/xP
jWGrZCPRpskO7c/ilyiMorDHZsBFgmanYVAVriOBuK0+KAQ2T/MmuIpcbIL1bWhqKJxQj6BGRDgz
pI//j8/iMr9hM+/qxHzJFv23RkPrJ03p8UwBgxYrcRCsykuG6wCBrl1aDFCLKyd+ybLpWojXqXN8
mxO0qvUjTArrG4W29ZeuwKZuNywSb4g//qqPTVQjDT9DhlWBek15EUVy16vUSQtpCpsJWLOSsDzz
5gWLN3dQd5UgfwkaFyfgytD6HXm4XhktOCM/SlzjUQ6ejUtcsqwjEyTL+k2b1ScTe4iNSdIM9yaR
CSOMsaq9YH45qUq4w2Dc6m/4iT3F+JEN5HIgjl9m8QsJcW/bm2E5V/1r3hrAvRoJjJWplxMez7zD
ioSW0Xrv3fIljlRf3qwD6kDsKylGA/hcWkoX1vLs60xYEJfARSe4ABPKN5f1v8MxzbaZMqlIg1DM
ul8u62QUcRGk+nCeseq3I7gWlGbkYXsxBHZzeNDGCqEkVHio1TE3P4tezVQZ2z+ExTeDus9e7svt
LhUADN35yzS+agGMMpz4PBjnQB245ntOql7ws4lJHh/kmegrbEGNCiKf9tbIVJHko5nI2MUKHioI
HUrW5QLrmuw40DYVLrjC8tlg1sl7ZLHfh6DbgdYN0lPmaC+8DRI9xotTho8BIOeAPfNs4OjFVT2y
z/z214M79LWvJPfIxa9lm+gNDfVTEvLbI8SAvwF/25Kjdcre5ECP5AvZCO3yaDcQ2UwRRjvlnKzh
RxgBRt6Fh2n4MNnIVJ6q+eDvrb2NF5E32ionZfOq2WGdL9sdWtNFw6/o980O13Sj71gdp7DI1BWS
gJ0eY/VYLQ7qphXVBy+DnhE02Z+ruF6pd7DssmADowSePiZOh3F/fKnfmkc6+61I7gW8LI2z5ydR
dXzHFhhQsWqIoOFFsTcUki1I/aHU2aGsgPQ8GBg4DsnZ/JWdWaCW9AsUs0TZjUcZQboPXmr3etHu
yIDpoD8mR+mXIjhUEbzB0ACIDee90LAuXYVXxXRTvacVBM34m8NVl5ORP+42eTUsQ1gGd77KX38e
aLGi5y73CbNcRIXXpHd49tNwzF7dC/YwNgIWxqJ6bW4LtLbrce+g/dsCXN7r5IP8QJv6zYP45eNI
QwSbJiYd3CDMycWXB3ERY5uMnZZdSfPomOsrB2uXgYcsw+scFQ9Veh/0e2xIt/M0nSPmz8iLUcZ9
44nQ5HDjt69Ffg5No6WV6x9yPr+K/i1cgyp+5JyvXkEFlHgTQmwk+/gRtxYknxk+sHbrW/2rmtP0
CYtR3YPcfyg6ieLUxyXziG8/lbwYXz8VV4pvR1Ud2xVyavfbo9O7Cdr/LMiu4mXvcjeOFIxQG2bV
l1TCQUOxm3klAvFvror81r/+XJ5WQZir7pim9mW8Vi36pDaOkl71wXVtKFtVo7SqqH0GsnHRjoM8
tALHi8CNzO1drj188/P/9nsTOwa6jIg3wU7sz987ogwb/kfYee24jW1b9IsIMIdXRuWsUngRKomk
RIpBpBi+/g76PNzuasPGaRw0bLdVorb2XnutOcc0ozBZSgaJ5TsjBN5IfYNCwyCEPTwWwlSr1395
0R8zm19LQCejnmWoaaYu/2htxKAESXOP02WoIO5k+r4ocBc7LYLLNzlaSIQMPLr3R7RN8r+8398t
vn++8o/HnZkt38kuTJcoS+vsG71wKE9f8jjMl40e8Gb//E5/93K/AlWpIRRN+Tl3rWm31HnJqsI1
wNPl5UphylSMOGEK7bL+S9nCA/zvcpJ13EZI/shctowfT/ZuIty10sttDSfFUQOLaALpmOHPnPQ+
d2o26eMz87BDUr3UHuXGswi6NZjKlj8O+wWQizo2v/UgOVUAbAT3cUAX2E4wcNANK6y3rBkJHwgr
hEK0RYk4FdoHOzK/daAPx+SJtOU9BXL7hsaHONtHvnwiqHo9RyLOwakkv7VCAiLZyd47vJwXG1MR
gkIADFzbqzNFrmISAu0JamCuOGYT5V0G/8NWBLUK6QwlII0j75YvxOgd6pGoXCOol3nqh6+1ANUr
HFnt5vFcRPd1RNjDuKca+gjTD0ycd0RNNEAPee236/SxbJiqAgLcoqFGTcGazxiw2AXXK44K2jjc
flYaF3/bCuqK8KmB8IY2NdVHxWOZWIfs5WlFAEsWFX3RTBg6IqoBAjXST9GBDGgSo2vIbxt5l1Qb
skJeaJp1V8NGsojHYBVrX1OPwrs6xqlkkTyxRMTAFPx1H+Fi4A/z1zfucwXQze6FzZBOPtF6mKnw
gu2nSkyeXbUTfA43C7YqQK11hlM8PSqwSoPkGI0xi3tHACq5jCfE0bu5dQvkbCwt7zhc+pXky+/3
KTwVV9jht7zflo3oVM1Wn3BG6kws0ehmy2g8oCXdouPmDG1qIrhbWZ90+HiRRWKgtjt4syNoVOr5
WU1fGSxbH6V0p50zRhnx2Fw80BkG2RLnYLK/A2cGge64WGGrk5qgZhuFSELGNLNaBWqODcxmKnaz
t+aGCmGcRHSVJAcMZZAdqjsllJN/xj5xGiUUbdELhVlFPfau+KxsigDwLNzzeD6vu9fCPYumxRPE
iS3taSLMXtZCuxo4HHFgjNNqleYTK5rh/6oxnf2lffsrOfrHvi7rOBBF0kJl1RJ/nCeF/jRLXexu
a27mTQnP0u3d/OUQvw5Do5jKgXXEUl8eO2M78B1KzzDHeO/mYzwkXOjLAwyjjvQUbozxa90WcEq0
yWVGRnlxC/BTXBqsY1zY5ii96RypXAy89Pj6oFfci56RuI/SryaUtmLJMICB4JjFzoQc686hCid1
NomYiO1v0YhLtjCtfIqU4ayBYK5ucjemyAOk9mHe5t2kI9/Orh3GNvoCBwvXXcl/3dCrLrhPFxem
t3/Zx36zbSocEorBlsmATP8xEs2h8UTSwwrXlhlUX5FfPGZE7jEOIfkj/dsJ/LcX+zEAaqI0EbkF
hsjTKUkWkuLcsdTIk3LcLehq5t1Hjhv24VtnqNnyEa55jVEBmNHffpBhSfxYMqhRGMozpdRkTf1x
GVdKmmAG0Ii1AELbTnZDnNOeNiCDda5s8CaZlxPWiSbxwHio+PjzUfXrrv+nlx8qlX9UQK+HLOth
VN3WMrvUUsnschchhafVhqsISCWSVPdVBQQg0mZpYWqSONMGwk5f4B01mPjcbCzuzTVfARG5n0Om
+hLOAPLFRgxLtCGfx8/LAHIuzeC8CCJu8Isq9uPcV7QA/9DjgrPfkVHOcfs49pvbFVW1DDVik35d
aqceNzNcYSjM5znyHHTad08CSwOAEEg9xqy7+ziTg5JD1ASLyCZwJlYGjQwiHTq/RJ78raT+eZ8c
6ph/fWI/TttnJkmZaP36xPS1Cno5DOL3B1y3Y803DTaz7eJ2Wl9O9728ktbPEweEuGpWyllf6ts2
gEcizsrJcyddm5m+lI9sXbw3CeyS8LfV9aOj8Z+f9Ufl8+wuOY3T+rauCydfWX6xrr9T+OW2vAUD
X3EXI1lqmqzxW94/tN2fF5ek/mgDDC+vWrqqsCEikeEG/u/V1eG9MSWgtetbCP2vsyPmC32zVfsx
OXd3Za29JpeJEgYSbUFL39Cdb0dPv4O6Ws6hNNoy94DODGiApB7pgJNammfZVO5H5WVOVGT89BEK
KvFeOeaxAfr1hDoJ7Uwb7iXwskwxL5xu9NSu5unJUVDALlvp75KwZGgo0MR74QTYcmWWc19XGWDN
Exw5iNpjC3H/FYimnvkZmASZXXWwvzw5UOLxvcH9+wZB9uGWfZAE9YeeTWBdGGct3yiv+UWYch43
ZcAoodbelGRCPw/nkZC/XbaRuRXeLvR4bVofE5RfZF0xvbRpkSDZyL95+yvzxI5f3ke4hyTIOS/y
1osVcu9VNiZU7+5apASZSFw5YueEprgREEMHVgA4AVtUGW/0b8T63F2GD3H3XRtnM6eqpxlA2m3i
DDSEHBl985fF9tP3/r9P29Jw2UhcfWXj51amGlHEZSlcc12PBU8gaFnYP6w9N0/zsbVUHvMnwCym
QPosUzYVAz2hJYcKqgTsF8IeYvfPC/D36+8fP9GP3a27GH0dC2m4jrNP7GDSp5D4MXLLK6ccHaeX
F3kM6ygf8mPvJ18XzW3a3RP6VHNN8YXfMNHhy6upDN2iDcwxDO2BIpMt4GE5j4kAlC5BAY5RsifT
0b+FwD/cl8mMhOada8ajP7+fX9+XH7s1ghZZpYtF61a0ftQXqfQg0LcIw/WAsydTq/XhwFoiZL/+
FHUrpmWuHsQbtIQWU2yFLCJY0XtdCCRgBPGyzw9stGrrl1DxqIlu/Ty5T5L3jtJw9LpCbO29NmDU
JQKGOIXaWQFb+ee3oP7m6jncfFVJpTdoWj+1oPd70lX6XeLeK3jGhfGaw1Z+wXlhVz6sjstampVL
jFIU4gvzAoBmPHxwDIi0SxAn5Co5gBWeL68+GbRTnLz8TF8NaQy0D1BT0uDA+0l4mi34euGHb8k+
/PjzO9CGRfPjQ7AkNjOdSk8ypF9d5H8cmUpY9yZBONFaEc4VnNI+8Un7xcrz6GbPW2B+3WEHAkJl
2AyvLp1zkQd1wty5JfymC7hzVTIll2dl415wLid2ISHyFbgvRGArNl6OWkZA7ycaIiAbMfOt8JvK
0wkxtgZ3oNZQOY8IFRbCcQqWuZtAtChvQfN6Y7aa3ud/fr+/Oe/YvnGw0mDk1i7/TIKPUiO9NGlr
rVojSNHi0DL2skVjAN2i0zd7UWqa7n3zIO+mtI8q1qnbOKrH2khZtAkCk521b1UMAGlAx+95THeM
v82pLrpP7C0mIslvaIWyMgIq9KjEv21K/y30NNnSLFR2RMMjPf7Rj0uzNs+T5m6sigsu6g/2oihh
0Gg/uxE5q9W4UnGLrJXm80b752YPU3pbXQrzAQ+pfwo9YBryOjEvueVc4eckO+BU1X/5Yku/2Ts1
5GHsnDLNclyDP3YqtUcdJJWhsXoI59fDT42d3BFZ57DNd/KECviQBOjjRXnE/Soqj1m2ULNF+PDQ
Sbyo0k1GtA4obVjXr1Xa4YPh1s/9gUiTy2sUo/9mfixxJhJgAp3vEOKLcfQv3X0AjZsZHQHS362I
EJKXMoNWDFSZwR3YYwbiGKL6T30waZIf48fChDThnZS5ygLuBKXqneK5IcuMFwwe7ewiTcnWq97A
Ol2CW+eU60J7Vyq/rkYXC88ruBEvG3ckPNGRpMnbYGzwaMKIyoipek2fD11RN8nE8eUbNgQ6aPnQ
UMrRPNfmhUVq7iihqyqcc/Y1Wr58+zYwEgJdD161q4i+AQfhLPVONI084S+NzF/CzH9/+/mYaBYa
MnuArv0cnoVogvW7WmmrSIJFN2n1TaJfn8okQaJRoWtsHG2DczicbIo57d7InIAYzlOvtBb94xpd
vMuITaq8jx/N/r7q2/ec+gvT8bf5fDdm+cuDxK9PiGw14r/cTuXhAvXjR9cY+8nEMNB9U35pFP+5
cYmvzKiMTl4pdj7uj208SxeFPOlntPXbF4jtXXOKIh8fBKNz3gM1CiGAjcANGxcLp6UyluSFvKFB
bIz/ssn87Wf7cfkri4wgG1rEqwieSfB4jqTYbilKmzntFqGbSdOB+uJARkcoK6fLZ7y/LOPaa9xk
oonf2uqOj5quhG2hkHzN4AlyAQ4QmmQu/SZCsE3n/frnn/lXl/a/z9PUVWRamHyNH3fIXLxozetW
E0oANe7pgShxk/aTIhNerjq7o9mypRNkdODNf35l/b9HkMYn+f+v/KOuNm93sYn6Rl5B3I8X0E2Z
S9FVd0zt8PxG+5cjdkgRiuT3tYmmUCBAJMEFAjFt801WvKO835eNTQZfdEKOYX01nKWOejRt7T2E
sj2pzqVfePT9VuI0dJUxGdmtMiUuFvHu2thyG1sr48s7G09HvB50KW3+6Cf6gS4BjYVY8v78fqls
frd0ZUvWUEpbGJx/bI+d0se18KrkVfGer86pV0yQrqUvkOqHG6+YYfN7ebgsHvU1jlfR6yrTPmHX
g28qgvVwdbwO7UibFR9iQDQ7DHy0jbc15O17IAYW8GgH7Gw1kq+wkZV77dyvyZf5pu1Eks09bGWY
Vgyy4g6hq9IqhDu4VgNp29Cks+xkbs3kgOC6ctUTnuMk39yIScCBkCBO29C99F6MTk/wW4F+o6+5
5hkfK+oItB8WOho7F+DfUsTgMglrgpIauNYnblZElYtO1iI2QCXUAl8mj7vEYtB96hFRGii4jH4u
EY0HyZB79Ulcy6Rs2a9PMZ1mnWfMGOMdDByL5eFFy/PmXoJyKY2wzsoT5JGM7U6YWbAY2zfBq5ct
1FLZo8OW0G+UmN0OXSJth9r/5jdvz0m0j0EvEhmoFwERD41HQoDIC84Gae/CgkUyMdQRqrZkCxBS
zd4r4CPp97OboD1kBonv1wXsn8efBo3ZfBJT8DRD6OHEeI2K55bpcAeMY8b593jZiDiBTS6YjjTG
NuMYc0wQRIecS5JTz+AJgRcRpzIbpURAjV9PpS+uiC77hyGM9eEeBgcoOf55JULG/t1K5Os+jG5+
aff5/X9somSOoYIMFXml1TY4UGN5jHbJ533+zBlXQfxBwzUOs4/7gKzRfRz0TBze9QRqMQqwwr+v
Q+6c9mUUE+i6ThUIM45JSqkfLUpxfQ9BvJBnNoJbVuWHJ8i83sVVHYWzUgsaKbetBHWtp650ElOu
+rFwTd3BQpT7rCVxL+BoYty8Sg6pY3nh83xxyylU93aNGGHZxt4zGiHs4MzH4ANPeELXO/3W7yDh
bMUX78OuC4AmYuFKtCVcZdkPzXGH85j2IsKz/uOZglDxcpYe3dVRw8856/spOTn9jKbsPtxnJlGP
w98NXlXf6f2RLrzGQmhHtMxrREelsnzh0Yn3pUHGXHhC9RTfgvyDBGqUdMcXFEobJy40ASN+u/Nn
xDtXxueC2QN0tK77GDC2K/qaNitult3sciro6xdyHaxthI7YsWqDZUCk7KN/YAAtgADMcf/xSAM8
6N1tGuMQF5tRBCUlHL8+0kAJyDgQk006eTGo741JCr1J8gAQq2M5vPvkHEl8hLYojCLSvA74rXBd
feloj6EFLoZW10gYiQshDszOJW/Ky2BPIf2z0eIFZuWSLbJoGld47Ot4SQBVxLGAccOGWzsB9p3N
qsMFmNfikRwL+t+56TePGaE3djdr948zhPoWSuhZpHqiljB8uM9tEWAgAABO/AsZGINFRDitkdMZ
kk8zif9EHenoonzamO2NAKodH4DqpuNolL+WnTq6PVUbPmZkvzC7kW4zRLkgMLk0jvLc3mk6AKcS
vVpbxZVbwno2vfziEjYFutHTrtnYmHdfw+VYmzSbYkFNHb5pA3UC957bHh9Hqd7BYWNn+eaFN3zZ
U+jYjYN9iCBDoOLK/uYLWLx38LOlyYn6e5dCEnlL41O0jo+IoWhjK5sbcFtPH4uEOE9uBlE9TlIE
DIiqaR1ONM78fCSJLqIGldnaG7XjACoCh4XYHbae/9RdCQzbc/SKV6Fyxr5vptPc+tIJ6QVaSb58
NOf2ydRLj1EjumjmkLGB1IWVQKhPhK9N9Rrf3Fae2C3adml5D3XUvcbRZRDOPql90cwCzJG7Ra7W
oLk+62wdzw66gPvhU09PKviui63bCNRS4JfHB5eQW+GAoADGnVoJi/sY3jby7HJxOR9uD4AxQMfZ
4mWJoRhrjIFZcgO/adO+L3FlL2KgrZ1hSyS6FaO0QkgNQivheYHGzfdgPNrsXcxpuHiEizbTpBll
wvSyMUlMI/SLcyYv9k929xdrLcL4WSlbkgrIfpTizyqbNfYkcSbUL3n0hR1JDhMvRqeWJSSATrJs
cheOlonLW1mWr7H2Rc0uPlFDspG8buhqlKAT91W2LumhQYoo1VWhBo/i/JxyVW+JFabLRkIurhan
Y3PCcFoPSUkqOhyKlgsEA+DntX8FHntoIGOPWdFiNhK+0LCi0382sW18gURyqnjV9i8nuU2jbyUk
dHMJcKA/xd0Gldifd351qOZ+VHuYduliqiINGMQK/974U7GS4iQTpFXhgel6T1wwyY5pfcv420jM
Ed3yVM7I2jXTkTCrn1NiltgxeRyoF5z7NPEb0xto/dpQ0RIjU+wZvQ5BzeAIYIzYSPnjleKIqa8L
5Ci6GE/3Nd8TQFDsnsqqfq7+8o6G5u8f3pHy42ocVZL5avJQXrURUDxpJknfWDrsRN0QIAL7aiI8
J223eJDQq9JKVLJdgS+d5GdwXW7s+TFAIg+JVMVstaJcV4/PATdrHZ7NliwQgTZ/1d4mmNhsjV5M
cJPeuQuls/SL6NFLNwN2rOgzTDd8Rf/81n4Cf2hF4rQZ5FBUi5YJZvLfH5bYUyuWOPtWOOmV3qcq
+8xmHQL3mX6gCvvzq6m/fZCmToeEC6Es6T8eZK60snqpeZAv4kd7ahfxxiVvIl+ryrtcQRTkd3Ju
3oVlCb6RduMoG8kD3MxmPWCr6OkB+dRzNHyJOoAXwyRkTNAMURqYghTEkIElBWoU6P00PXHZ3ili
wJi5TA437VQbf3k7/2s2/GdhWGiYsKlrJrSgfz+9SO7SHGe9tAIZ8TLHAHNa8uyNrTUEXL5VMABS
ein+XVgJrcXn/iX2oydJOJWXQ+F/JgcLEp4FIHmhlROtnSa4lDAVjB87whDjC2AEntDknmwLFUqY
JzO7IXc+cpJxQb5hDGFKG0dgXuh3wGt9+umbsm3ZtJhCPb1edtPR5a375pDSv3Gyql/R6az595d7
q5wO6B3yYhK8Zq/0vSOER1wZ5LgzyIINzVzUkdGSzdQn9UN3oGelPQmo9ZF9k7uNfF9mhy7s5d3r
DxcwAdU8OnCfKuolpcStpUnZkxXIwKZ/zNGOFxT36qcQLkm0yD86YMljq90joiIdKREwOZXbVHPI
deipo7TbqKvmjfbZzNq5XEHCWkfdujpbTDQugQ5QY3yvSW6I34G7wIMwHQOPCU10soaCC20NBsEJ
hCUfmQLNK2EdouifESg7h3tNu0qaAIPJLnZXuFrQq5ObtATCc1sUPdc1rFRYjLtdEXkemKbeLngz
N/hFPDdKPg6jMvQV/CD5tKiDVj/eucT2EC2rnbCX8bBUK4Tldbk0w9kL6Qikk6DACUQmRjkTEfCN
pS6oD3/+Yv2uK6YjG9PZdLH30n/890J8CqaMRI+FWKVLUbMZsxXzvhyV7dSEg9md2xki/jSbxUSZ
CyWUiRHRy4pIz+4RFD78zz//PNIvrejPb4Y0tK41VTUtdGP//oHkCAyr3hnSSljeLgF7YW1uL48p
ZcOtCaTayfmCO1xTZI/ge/k+AeF037D4OsI3H6vQdMID3JbsthS5+JVeRtvd2uTGiD/Szp7x9rXj
qwM8Qx9px6r3icONZPfZvheoXAA9HfrS7fQpQ6/el8tPvo9yUqKamhqjdktBy81UvRq3PYzySN/o
k/DhEnR9G4lYh1CxmS5pHlUIvNuv1PGLQlWeCZAf75O48pLUFsM9dOc0O2Xap0K44aofKbGPez/+
rhiX8N16T6oPkywShlfoqEjVYkfoV/FzUnD31ubjCD5R5sffKD91Y/aAKKkR5+oLm3506YMOxWM8
YRbccHm/uVyBLDx21PtE9C7bCYHS/u0De2t8QwUD/4f0W3AjG/MySZCdwLWaM0ptkP4/iXu3kqDI
Zhq7AlRGkBGeNbmvGAM0G9g0JAxajMtTk7jvhtmiSh06lXL6a3NN+I5uU3Slufwm3wZyDL0b7TOf
PWb3q7JDgYorTD88xa+clsZzKtQjzfBCl+ySViDoIj0+aAMvevHb5K751d4CS54q45f/mAEKyrxX
ODL/5seVftMe44uAKF1SZeZrP2XyciTLGhx5aQUI0CqOajgHI3uZ6M45JeLFlXciwoWYUBovz1fK
9+MvMwBZ+e8RN3wBDV5G1NT/Tp6EFqt1pFXiSj7jGNUyTBjOnSS/1JM+HyXDTrt4a936HbgV4C6q
yttXc2W4h5PPShwaLHgmq5W6JyMovH/1MpcCEl2eD5csWotsVJTs75XsFtSvq3Kpf1NQI1aTdqjo
SZMz/PZLuzuQYVJqdadDM/gJWXZq4OzG8+UUzCJcxMg3hnnM+JxXseaHImCR14ZUT4+GcvitBoTh
0Z54bNG/WsyH7HBN2IEFKWj/QlmAHnjP6hUpR6Hb3qDz2eq7ejXRIxCPxIXls9wZH+SnlpihKueV
O48IOK6NUqTPnYG+2KyI+IwO2tN+fiqdIx5DFpFdrOqdTPS815HLvhjkOG8J/6vd2txzIzC3Bh0N
dcOJDma1J5IWSkThEv6CDA34YqjYXJejM2PKJ9pnCPmC3aIcJlEeygUozysUw9pmtLwhU+IDcRht
otecjKkKFe3QDgUhSmgXyAXaS1QbnnWWJbe65m9c0EyHaIUlt4rGsKNvrjMqrbDvfq99a++kHpBu
zHGWXO9j8vtg8XtFjn/SubAGCqeFmAyN6mITFnjWP8q9roySeUS8tnKDF4vBx9UYQHLb4fUlEghI
6QWIR+0Plo734Ghf/Rd4krqnceo0+UREIwKp9yT+Ve9j/rdvw7eHoR2jOwBHsjks8H/0beSiNnCG
1uKqJ7OyJMTDKXG6drj4bO2rOGg6mQ0AypgpBo8EHLIb9suQRzhrE9QIdk0dKbkKdQ1tOG71eOAW
ytJCsgpU4ON1qhEV8tXccfFWdrpnoCiGOwVa3E6oqKFfBvlYJgGJvgfQHVJ3IO/xQKDq2U3rSB8X
En938JrLchgAwg3h35MPti4FIC57HKuWoILajfEh4jXk5omZG19nBTXGJkgSvCa3Ved+pmnO5kpA
emw/ryx/9z4dx/gxSb98Ok3lqjuVtUKKc0c/DdOFzcJ41k5qLbGu8uoX1jNhHD4Dp7nJUcG8bEMp
kElEp7OqUzZU1qk4kWuaoJ7Ae2Z2NFCs+FbwKhwgDq0Y+hQNaqZNfGK99GdIIxl9aGIkUYvSqmQ8
PqIs1tdIEVDpfw8w7Mje5oF2So4sk/LzOVY/S0otPxsnI3xYBlfLdoR0Bj0hFiqGRPgqaHXUHoBq
LpAXyy3pYcBhDm3qvPgqfQIZ28WrbqZy+f+Lwvd/Hql/FwL/Xk4/SmTyguJb+KC4vCkOqUIyFKWE
mgjEsEMpWdsttuMGDzLY+mE3jCmfeb+klNM+I06SpKHKAd0OZv5+JRWDpLGeiyuYLXIEzQ33h+rI
krrtNF87JCYYbxiFNqiE7xz+2Lnbs1lVjGd+rQblYaseTgaWGTAf9YySZyXMLvvwnZ4M0rnmwDQx
B5PjEXOrs+RT98h6ptDGeiwsL0ToGQ4XEvVK78Z62cVZ+yg2FoFCuF3GFaAauhriqFgYU8CXBm7I
neIrlzl/O/u+xMylth8zqaOVRJ6v/TpSqmVv6lX0xL12yGpXfweUL1/7QdwWT4jNejP25tcF3O2Y
aQ6UsQTQGFdfadhZKUbZAxtjLLwLQNjtJ3EgtwlLkGVFPv2NMgVD+I5Zbcf3CyBwSJwpTFMQkGh/
bEhfsc/+zY7cIG7MhpZsfX4tmcVZht00pMchGhtUKEVop2tjcaFJHtNDvM8p8fOt2aE/tC9v+lu1
bT+SZbmU39XCuVyNKV2dM1mmB2EvnIvZDAGVWaLg1dZVGkhUOvawg68Jc5bOT57tNjtIXt97t9bN
dnxFxMoriTNdFNwPiWClbuvJ3nOU3mmWRCWKzy0qqBfu7DPx0xP8MNSxbPVwj1WAOrJffAwSvJO5
1k0UBG6Vgea3Q04BGhD4BJRRQ5YfK5A8JmIMqIs/kXXma+KPq82TduTLsd5wSCMazXz27Etme+EX
j044x2QTkbh+Er+ALMii3y2tNTMQaitVGVxBycuPM3IVXf3UA/An/8DVuVmgoW4gozqENDw+iuMQ
ar1oaLIFcNt7iJTgELFvc7Lkw4fKnsOHiGx8WozY30FRFysOxPZqTJoZv+ibh3QXvQlzY2JOY37I
pXmEXH/MF/LLUXEZLXkYxrg/KURFs4dzF3wu+q9uE31He3zaU2aViHytesxYgKEH7WLpV+V3maLB
l13IyMvsAxse0pmMD4ZGOS4YFjxoPzKOoF1L0Gg82mCAvji88ttfbg+/EVIgbYXrgDWIgSE2iH8f
QXQhM13HFEabwAk36JCM7YvWyqR7u9BBZXgcfcp8Re3kJL4Drb9P0GsFBf3/cc+Di/ASOCx91lC3
UzzrylSq3LwW8VE5wbPmEfz5soPAg5/n5x6n4Mzkp0V0hDbh3z+vlZB3SsCBuHrMeE5ASZe3HbpQ
/b3ZqHvx2j6W5fHyjUwv2rcrKA0o/G8qObXBhQKgdqjDonYKzaydZQFaEGTgfk6k7Gd9lQ2+6Q7g
tQMO9MdcwGptJ7PbOLdIdyXVwUPZzXARwlF4vYGiBCqJHbVyWTfhB9tmoREMgPq8uLar+4ey5Vzm
82QrRs/MlwKViibZ7SeVKt6w7RMhaIkR2h3q8ysJoVR0yrZfsgHSX2DClxEe/8YPGsn2g5P3jKsY
kMkdijYoNo4a0LYcUHNuLM3pskLyg03g1uOQR1xVfbxGyK+Fjb6iZDS4JqHZOVuHCkn1NaSAovPL
i6TUE8NZwFAAjeLjq+NZXeyW7LN3/m5t1r2JjHKvRFvfBF88p0wGlvF7Ncs2FK/p9TbjNDAfHtHf
d3N4srw1YVtfL/eJ0vm0PI7sxMP2W45Uug3Mlj5zBCCynZ9iyyVdSkOvBjhWIgqBfCC7n1F7pJOb
GznPNQUFuQeP1wLNMfUw22BRDMUvIkkGGHTQ0gpJGfNlj8MBbim/C4FGIWiEqIF4TrIZ0xb1DRiu
vKcsQTn3QgMMZY4YQu6OzaAOYVekE8L2+92d5IbSwVb32uyl4+qwL8i4qJDmfO7g0xWmLTTJGIxh
DHiOSK567GKKhms6ytYQfkHg8vg7Wur0klFRUrt/DFW8V44YMbRDGU0Dm9yS6/1U9mz67uP9mfhU
KuzQr4HaYT/HxqRg61nThf9fvSLcJ/QP0Kbcw2BIUku9+hjOnsf6E/d6TDvXuyw7n3CzZEaLj7K5
QylUjorGLplIfBGfbuz7ALQzfyOVG+YOCLRgzCowBPBBWbxMUq0pQQcAKrlQl7mHZyS/DE8kZ6GO
NLQCtL8NG7cK/0LYS30LCCIwlLGIJSv3SGmgSUXLWefXtSASECp5YCdeF5d/x0IfT5RDR704JcYn
XfOAc2MeHQkfL78YbGhQnd+fyPvoTQEtJRLYTQ1U3iOAIaRmUg7rF3phHtGo4oPYPUeiRQ/CZ5EW
73zkaIDyg7XnrLylbqIOkBzILSbeGCA6W55tHIFPYQowQibbCgRcDN4ZBD4dn2OyBW3ad17FbImk
OlJdw6BNJqBEIEMnC33Mp9qnw0NjOsd0l6lLfaQj/tIYyTny7vXRMwvMXPLE4YuKp+H43lnnlp4K
NdXnSxwrV+4k99MDgGigeZTMlMY3UoCx0eS2uJS5C+4QgUCXphgIObz42IZrFm+jY+CgDVIXPiqZ
GlUjRxBgEp8DAXIzg6Y8tcT54ZXnam1iqrGGWxWNOZQoVuqBVg5ThyiMSJqzPcfEqaDltqu5+oG9
lNQRrXGi75agrcwRp4919Y1mXdsy9pWqgHkg2002DZeQycp9LJC8bQsnkrriD6ly+C6YtPpm1ZFO
yqwq5vJc+KrmQBWW/Yn/8MnzywfZ+A37PkVW59IKrnOPGyLy+Es743ZCFtoQ7bYEaMZ98fmhgRvD
LEOmaOMBmIX63/AVQqa0brbNl/RdrSkP2Jc/+E10oACB+Kf7UFbZoeVI/RA/zMMrsGgSoiCeJ+TR
cIVwuMklL3JoXSpySlv+1pJsc5LgWrQU+AXs+ovyX3knQ5OCp8RaUHM0EBbkwiLmiUU9CBI/WyUL
Lg10S5kcd58kCHE7ic0rRjDlrMz5Bt1glaPO25nc8W3jDeBUs2vfWGsxaI3ODlevN5Meq23SkOTG
gXaJ6JE9fSBCyDIsPyQEH8SpSdttXHBEsJhZ8Dn9B54l+LdRtKOoohVEsUp7/nqhjOUqk7jc/54T
Oi9G4ZafCZ/dFwcRDz76FmSyVOjZo1lKbrMYBtC1/+JEpH65f1K/pZ8dOpOJsOMGHAV5kEyidTIv
0VzoVkA+afYEe8ulj3rNNfhNCO+s39aVicBypOLXZ7DKAX2RObvNaTvwsXg8lhsoV67gJF4FPEu6
XPmZzFhcQ/RK6A4saOaRgh0epT1vustcnGIMmGz+P1THAvovenBLHjgTQNS+M9D/M5paIberfP/n
MoI64TdlBCbkgcSvm+jPfoiWJavqSiKuCCzaC+yIR7qXzzdqr3hzfyfOZMbC4vxmY/gsj8LX/aND
XB1P4w/TM1i1hksU5V7bkRDJ3YKHTWLklmvOUZjGS1Lep+ZIPDAuGGNO45er0+uE/R75Dld8m0KE
X4PmzinMKZNi1pNtjZoPQhoj1U+sxuKTKcxwRcu/IDpoL6bG5MI4PauSuwdj3dTmwJaiQdzKocTm
Sc3ATUsuh8aGssMcwzf4jcHfpfPu/A2fnF4StBh6MxTjtMgoOmjS42Z82s2GppP1wYlvWD6bdbd/
Dhu6LalBLdi3j1Sa1nxQrFrYUTwW2OYc+yhapKBmrMH74IgEZz5RJds6cyfPLpN+wRFk8UFinPy4
iTZ4V9T+C2khjjFa+ubKnNHBeV3ZpxRO11+3FIJA73MQDM9v1CDWpmbb5YTFdYAZ1hbHquIxd+iO
jyu/jNUROeM4HnNiRpvq3Zo8V491uVfYDy7OsHtdpnyHjfe730hOflY8o3c0dEJf8gj50xJN9zQD
cJfa5TreEqT8Jq2o8dDSY88HGD7OtsWSxTi+4ZAcWg88vrW04IxHlsibQsx62WGkOZsz032NL+vH
uA70cTg2t+AW1lbA6s+WydqiBz20uwak7/uF858axuSCbT9adnU3Wfff8afI6cafFmUvrJzyrH1X
DqTN7WXzPHQiiiosXtEcna2h/UU3Kv2umFYlQ0G0NwgGf3V4/9F/0swua3Wz7VfJLNwItjTlRpXy
zixPCsKd93pLfQiLY2McIfv9y80D98XvvoP4zQkioY0s/5yHNv/H2XntNq5safiJCDCHWytnyZLj
DWG7beac+fTz0QeYY8uChBlgo7HRwUUWK6zwh1YNqiYj9XDXAppm0Rgt6MEVArUXShQ9RdIRGYdB
IZbInMXNZQ22rwGOgA7qKKQtKRGMIUY8NqQJwYnLIfuvN4ZQECl5/LkqQkfqL4+YihcCocAYpwoi
x9ad1LhIq8N/uo5xwqwoEI+oyQXugUHlQIScofzkgAPGTon/2H10F3yYjGSqAzu52YsfXNXue2Zx
ZBOV3ylP0We8oj4qHIpnTkT9mD+SjFP8XMfL8FDiXT7n4kNyK/5sOeg4CEn7i7vgBTPcFFVVm6tn
lKNc+71EOioxeJgRGr9VMhW6kSbcVe8AEZQTmvWhAtd22NDdk/bArYdQAT8QNzUEzcjkOa4xu0zb
sXAwoS3hhUk2dP0ENYZa0nkepv73451D2E1DwLE34OMpx+9kdZptOdvcPdUc6+RT7Ffv83W+ACJ3
7268N/px4LVWkTyqP4nHuNFcgJsY9S3qEyE9hw/VS+vd4EmLMdo+8Qu1EXfHQXHCmufgLLpwhLHn
SDxWH+qR9qD9ke0JamR1hEnkR/EB+wLeMo5XfGtKTuuQo5nkZW8+4T+bU7/itgXm196lD+b99bnQ
Ls4FUuKQ4JGpx/OTufqxjZqsSVoZoPCeU7gjkkQgwhmjGUxa49boca1I/IaS7q54K+QZKRyVEkdB
12iIZh0i1E/lySQER2kYCftT9+JstK0xQQEbByugQSC4MS5GN45qvbnIopE4FmDhWqO0e0ijZfAv
Su+SvT71X6tkKG4nTz6uNjfKi380XcAvGJr639eUzhAFvazVcVYKELaP/YcTz5xHIEzVUgmnOXVd
Pj71pQG3SlI1xYuM1Exn4667LxZGforSlfoFE5EE1zfmZI7iV4ESaAhLemI9syHTf9gAJS2VPgHH
J9LbYFQ+kfGF/6L2LkGo6641Rv6XuIjflRUZMFnoM9IuYNmHf52/9PdsvHmLu+Sm/MJzJA6X0Qlf
aAJhsDk2an1UKwRs4yahyGHaj8KJ9gKFe14+8ufUwnphQlCufNVv6tr7cDBBljmWkXX7jGdwqbSh
6d3Ia8JB9tWzxaU7tp+SY0kiSRHvoN4QZ1WHvu2fLQYNV0VAASlo4yxG0STX6guf01mB5ZvcMXFp
N4V+kfgL+kfMuTjytvqyXrnTZLgzyXGTjTtAxOL3+KnfYia86GcuRsRftP4pnLWHYorNvHkMkFxB
hQ3B32zSvFvYZg0lzonfLK/vDPniEf/jFc4Q9CjWG1la1/0+/wCP7jzFH9JRXFpTDJCm6sJGn20I
LIoXfWccKqpwt+pF2lAOOptDXdMlTf9WeRH1szksU0NIihSRgZRu9HMSzLFXpSaQojjhTTR83SiF
vsCXRUOQ6I9iUQqEkuOTW94mUFqGWEB8EONamz1hjPvO0wIdBXznURzgSHJmDULrnzDC5WA03OA7
cBB3Hq5zXDLiwi+nTjUpLPwwMf/bxv7++gQbFyZYRysGwRZIUCqyKb+PHtZHZLgxcWxv3amH6At1
2R1LYh0BfiwX3aP1LH/pS1qL/l77aD84iBcY4z2LX8oU24AaZuqb+0IcKD42b4ShtCtxQxtXW2V+
547zSTE2DgpBFzktFRd7p+8iCsVTrV8EJ5eaA5lRfld+EeRI3V1g38nsGGdcv4Lf7FEZves33HuE
SzfOIuvCifvrtc8wGE7o15GS0uUPttmbtAB/l3F4voZ7cyil9c/2V4rEM8cmGVOoguW6yzmIUXw8
Jo90yjiQKH618h1XkI+Dar+jokMsTn0h6e8abyS+GXOQ8jF116fhclcXGMVC8yPWgIPS39OoAvLu
nPJslL+RmFc5NotcYehR3hmH/D09RmTBq35e1gjvk3e+gB8kKaI/mSjk8MDp76iRgoSAuVmznkYy
OA1yUJ7SwOiV0GSc9WMPOVB0NGFHUNdqJpjOcNOjnQb5ltYUCnn2DRKH9PfMMdVBDUeUcV0x/kMJ
+3GV6VEfZ6kti3upXcUv4IPUhaPeVYh30eGYCRTcl8ZLfoul+x1o/t6mDKuhiAaY0Rh6ob+Xce4b
loAptbgnT2nzwybcw4WmalGumn29JK/spgFCjT0M/Ie2WtzYRN9swT/DEwMPDCRNNMWzPqwRJ0Jd
GZ24DykCUUD0STR0GjtPcryuoeet4rG0Nqh52nut1cayiiP7WH4lNC9KGAL6g4zfVTVBKrB7ldKN
qa+UNYKwDdSkkeMupDmWnZ0HMbpTVk22SinDAV2fR3NJeXfSWXWv41ZgvCc0Mh3xLU8PSX7Pr5pA
vu3uzVfVoOZcYo968oECUJ3OSRVHHjZX9LvH/imgdlAMSiZzatROcZ9+xM9Nssz8Yx6vDdpE3nbY
hfj3cG3MhXbpt/MKApX2BB9JAqJhzEvrPdpqFZqCa0pAor4ysQGD1N7XKzuaYZJu2Q/ZGxgPg7+O
HXOyUugIWXPbPdbC2OnmyGiB/E5o2mWQeIuTjmmSuLP7V70fQS/tMEUGdt6OpfzkWXREn22Romh8
7ORNcS9S9GqKx5x8A5jzVqBLVlGJoOIh5FRKInUkoMUbO98yxy5nkBOquHLF5NPOQnfqsdETI8hL
YoqZN/r0aSFaT041NEwWngdmWX60pS9HejT0aEqdU6maAVrh21Oa38BDt0q0sBddgPjDnWZOgfXY
MECjTfAp+TvLWCI33n1axRPhST9v33W2tjlVnrJ23jSngJBdDz4yflI4A0ukACUQggcp3Xn3FhVJ
RPM1QqMYwUXaK+5bTEeQCaVZgbpu5VszmaSkKLE4a8lHtWhcfAWPWY7DtPVGuYdVhWSSuAy4nIYS
DgYFjYKLAmYFiYOKhTYVK/yvkYBEn1edcIZVpBjemmuseuQ0DMmkPSyw0nSj0P1l81YIfgb0l3JK
mCT68XvxIE6EHUEFNUD6AdVD8mDT5HsJ1uJz24ybCpnIIRtvQDjBxSvAooBiH3r1+okMrD0yqBfP
1EPyFbk4td6J6DylKEMOqMdSmFr4CkdjiDSeO3V26ZJDrf9MUYF+olZle4sW6iRWZ6Rm0nIoJeRI
lVLgmqpAEu9ta+JVb4H4UsYvjZqOIlTQ1CqhubzWKfUZJlh1FjYX/ShDe4jail4ZI69Kx9yJySNr
gzZqlnQopS/x+h0BB8YJD5VmvGlld9u10zCadckpogJZZ8qdoJa0Ed8ymMUFMByMwaaVIw6F+jRY
ZjgxC3q/JUPsQ+a8WVmwjWo8nPgrRb83aDGCg5p65g7dV5WCOE3OdGOr91CmEuVTKN9cavoaggdo
MC1x32wINNX4Tdsm0X2aHhN/ou8ta1Lae64EQdi3wj73dBBma9PedAb8kL0Gc3assyEaLUat88kk
tgnmWAk6GZGqdDDEWTel5F3eg5TB3JpgJkb+m/Jsh4GOW2bzXKUUr61QhkJcXlGWDVrMYjvqMTYX
xg1rInLvPXnstg+qqt+Jrg1UBws/oUbjGNrBgJvwF4Z/bKVDSvGiEfgGzpsXDVlKDGg2YYtq5T1M
GHvTcBEbrwoVNh0avfpcFTjKYS2lQpHjSz7mi42+FIWn7DG2d82g1uK0SyObwVkyw627xjDUmwa7
4Oj3S4AtcAWc6T9jEXi7akkRtGyf0uYJ/V7afPpjgSBCCpPoNJgdAROWdUQU0JByR548y/e2Pwlm
kr1ZyXgHv1NySIAqZu0pWobeLHCmaHnIpCS1s7WVF4KbYgKA92RzB96rx+SjnwZbyBlsFDJww9xU
OqJKE31Gmw5QJfkcnmF05YWP1JkZR/zhOhVSyLIGnl4vAScY8CpE2MxEIkAeXH9N7mM8c7VOvFW7
SuR/cHLd+iE0wB6S3aEnpv7D5sXNP0TzIawfBBub4pbIjIKcufbLvURdxClnpv+q+RB445kI400Q
NxW4oNRvkTbfqbEIF/7dQV7fQG0FQ4X0hZ2m5/KiiJK7QPuQd6Hy2qh76UlvDi78/meSCWNLmyxL
12iuRSYC7PqoqDe0gmhwgecxBpzQbEgp9FXOqdWEr4EN/xUo8jyh0SdgtygtYWMo6aQMNkZ2DLGh
Ko6wnux5/qVDsN/ICSrpDfJv24AKBnpa7h4JOOEFcbAifvbAX3Vhhvjf1slfKnH/ZGXv1K7zA90b
l8/pzxxzlgoTVX1U6SPGK7ffsAErdwyKmUvklBj2XcQb9rSql47mjvIQF/g71F6QbZvXh0Z+EJEy
xkwh3eFCgRgnRCkjfgj9meCu/E/a9U4DSQklNeGdwkUGcKB/CLMUIx72SDvJgAmlyszzZn5OfKK9
NcqDRfO8S5dO2Y67d1lb0HDAMrmkSWSdNFIIdGKgZ96J6kJpJlW0RkjI2fjKYeLY74K5csqjtUB2
oJImwCtmRTd2GliJexdZOWOlmbPKx9fuXhq0WqiCKU8U/NFrbsFtVZSkPwVpZTs0BDqIN86u6tdG
w7vNC31D1JD3z0iQqhToyUYwiVR2HmBEyHE6fap+AeEBGkyYvzbmgSCnp0jVj51qn8orDYxtMK3t
j+uBlzRkX9firiHM/xFtGnJYFKGfEW1CN9Pu2nTTf4QL40N2nn3hjbNKmyQ+tzcAD+o6Pqnr5PoT
6H8TCQJPU8IKWRZVmSLo7yfwVSyYlYQnsB/Fh4GxW07VR3vWV0uNPibb2Hvr7H0SATDZ4yGh049n
XQToCuCO4FOxP3XCluhNn6UfXyyYAG3lcZWOPCjObTnL1zJNHboAxo5GQYqMwhjFGSBgn9xQAuYe
kJC4zWmWRLiWQM+F0tbndzKRi4gqigDjLx6k5tqHVjkY/StUKp0yJpWAdKS+i81jfgsQ8h+pkPOP
MuhvyrC5URKRzxAWuSCkXehR2bODuWptKxAxk8F1CzBKP8/SUbs3Ti7KbzAfq2lOFMLVDhqBZDr8
RxxA5YdSgh0v7U9Cn/CrA00HeHrRNfgXBMcSLwtUL+p8UXUcQLAfok+X4o8+Sd6ojBEoyeYq2WIl
46qPEbFQuBvKpgeDTrc4k0FIkmvWM+PZRsou/OK2l5fVhOtE2AQ9YFkEBkv2ur0ES1CvqvqAAHCe
wNX0V50/Cb0F8GwUxCTrqa+6qYFb7LvVrFU0CKG70idEJiyGgG5MC4qMjrflEoZ+6N/3X7IyUmhs
3eXVFLYmGOASA4A9bQmfSq375VRoLOHRjnrzP/vZhFrV4vUBJPLZk8a0PJAysN5U5d40Zy72A5zb
/tr01+oQneabDrTyQUq/uEjLYhoWU+zYsvyJknBKpsCHEDCvW/qITUIdmujVqltJ7cxrv0IgZWtU
xvjXtNLakbwGdlXNPPJesHhu9I+aOU1feSWsDdDitjwvGprH9hwASuDeUMuT/0LCsZ3DvEgSTRPF
//OSlVo1GnYMXr/P4hVd+xigtbChjq8jdqBNtGBdQ1ikzJZuq+Rezp8NMm+I8OHUpC4RTygi6Fyv
2jTbK/TwrXlEYl//u77npUt7HrAtS1tUqWdqZzUTT5UjGIB1t2+jXQdjBDVz1DWzJ8dZBD29KvBa
kDXBH2Qgy977CqpheqP58a0re7bJEHSHra0hmARxb8jDf5x8ZYECeJkn3b4ByJCkeyM/6GhceDYy
1uFrSG1KupfMu4z2i7KIqoUTvpr5GNE5I/ty2/fCRDldB0zjbqRw0cu3jSkZ/9rznWXEQV0XFJay
bl/StauR+9p7WL0Z1l5wnuyBo0l94tbqkf42ZVHEwVVwEDkUlT8eAJGvdEEbMSl1t0UQR+xnlTUx
jYmnwn8a2ym240Bv0aKnO5KCg76+Li4IWTE8grWKwboYtIV+fxOl7bTM6ONu78JyJYEy5R3OC542
9YBXDmZS0qh21lpLB7xa4mcDXCrqNhKSavQuulq9yxA3QCNN3AT4x9ZHpTs13j082hJDX/5+eKy4
5iQ82WHYONMGs80IW7e1W/DREY8K0hu326Vqzs83OucAdkohNzGpz97Mp72w6dpT4Hzq1cY04Bjj
0Ay1gfBsnEOybjnNrs/nMF2/lhD+k4gG6fIg7mIq1tkSioKsKjSjDHcAegorHWkeGg4H2X/1bRLI
etsip3V9xD9s2O8RVXFgpZi6oZ9t7FroAkcvMkYUD7p66Nt1L3JxTNBTzm9VXv8uVmIGfGzBEDAY
R538e7VIZdogthKEO1lHM+Oz746OOCv8vdxuUFZWvXFJZZhrWmpJtvE8u/0EF1731xOcnyGCL+tC
wRPEKDRI9r0lVnOTazGDlG8GB56iLjcGsGM/0wjhIFPR4pU3HiquCM4nmTnO6Xle/wQ3p+Xsq/dC
pMRljop3PsTu8wJBuhwJD3VZ9x9ImNdoeacwYyCb0qGD2WFQWbj+CPIw82cLj3kZfH0lDbLt95//
OFs1qNgl/ibhrhDWOgXTuKFta5GyNjMlgY9TR/O4XhrOSshnjjfP2rHpbhD/zqAG5MWsagQkBvQx
EnZjUQAffWvpXPxu+IqwL3hCZI9+r5xOcCSzsJmi2FiA/pTlTRcMyt8WTRLv5fpkXNiEsgRaFoNH
7hnFOhsrsexElF0n2LnpzgwmDqInLE0UlxASm1UKtLJbV9u5zaWB86w88JuhZkkKzhZny1Lo0lRI
RR0r9VRBqJlcWb+nKOq5B7cEV0mNUzB3JdoP3s4w6WUDtWnbZCbaxswbkMQlna6v67PwJyz5ju+R
6NEB+ww6f79nPBda/G08xR+01tmutoYV4FgWh2V4faBLnxaPlv8d6Gy6HT+RRKGmZojKegLkwNl6
8oplL2JlUByvj/UneTp7qbN5Dho7VX1H83c2ZlTGR0mbcgCJ+Tdiultzd7ah8ZZLyq7kxw59lGpH
FZATVazxv7rR1Lk10BC2/di2UqfgU10xd2L3ijx9We3dfmdnS/OWctOtgc56gkpaWyX3ub+rUeTq
6QXi5DDPw3mUjq9/oVsDDX/+4406wbNS21T9nZ8eqGtz/gT2l2y931TbvzXQsCx/DOTXyPglIlMX
wPLhnuXm454VM6x6Dv/3V9IMdjeG5YMm4NlO8mvVj0s79XdusM6le5a2o03MbHnTBuNP59ZSycm5
Xmncqkglfv/5j3cK8wgGtsbtFvhLWcLnMkICGipxWCIbgkZ5AAytOWHhsbATZxogTuNYoE3JKCX8
0QWsBwWOOzSlnK2ZTAkEKm4jMm1rRxm2tvfD/8tfQHT4nyo7NdnJt4/Ug1tlXmYUrqNjWT5IQIBt
3Xhr2x70JoDF16JdOVAlCjBFUqgtQ2HP3+zsQxKcrs+0Nmysn9fYMAGKYUimSAdbVc7PUae0Uh1Z
TyaAXoejDIz7Il60bYghwHuKyZ2nx3NSi2lsPrjuuFsavb8pGmgNXrwpbFLxFGk1JdJodPYLzXGn
rlVOJBU34TjeOICw05ZWl5yPvNyce2DbHKd9CvDATpRkHgcGer7tAkVhhK9rOgZyqm1ltn9XerMm
2RR5OM344VWvrQ1K/nKeLZLk5EP3drPyxaMwUBUAUyQA11lr76SmRgD7ln+4dN4AH2YJ3VZULhSU
r9TvEtOPZSLaiu4VSR3uyuDVlGc4DOFKDw4Fx9xJ2W04dX3v8fqX+VO2YkwsjYgzoR/Tdj8HriVd
bwZS0/m7yN1Y6r+4AIpmIPNQoNgMBkygNCBTZQTimVUIxAZrP3JnQuFMc7gKanMDxXe++c+e5hyJ
5Rg2asICT8PlZlBHCvSTG2x6emahfgOS8ie/H8aS0PqlUTsAKr7xHj9mu46d2NNwTd6ZmPyasrDV
0IUM3fROjd5Asaz8AAstmJ0q1DzcpWYfldutE1lZFRAx1Thai9JLhXwpFy9VV84Nodo4XJHscVde
+fKrC+j/+tc6v5L/88iWokkiCEfzHOlb+blmR1GGqYR8UJR/gChQhzgW0lFqncn/+bb8Hg3fExl9
V0AZ5/GWr3lp3kloKfBGBra+5cZHsRjUukZP8fqLqRcOCAoIio7Bigh9SzkLNjQxd+VabfydqnVj
IZ9LfbbwMsRQ3W7RJfiIBy+SDtqqk+4K5yWj4JPnu1oC7IElitG++jAdNOBiJqjZuIUD1HxkZIF5
44yc6lRkO1F6EmCvWiCkG+ktRb+gLV4jGn5NXoOdKgEZGckMz6QwmHkqoK7G3KAbl+fRcwAx3Mje
rr+xNNwuZ0firzc+C3kExWo9AczLrgUGNfDl/XtCEiyC8CkdOIue9jhkFtHi+rjnQfTwUeXBABmB
awOw6lnAkGWtXBdy7e/iFELFSQQrFKw86364FRoOmGR6fbzh5/15TQtJD0Y0QGKcjRdnjVJWRujv
tAy/yOE2l/TVzaX6J1X7fi1L1dgTg27n9wX0YzMHOi5BasJrkaD3BXkQNLGtDzcA/y0V/2yWBlkj
IpNFtc/VGrnJW6napb0p/3iCs5DP9BopNgueoJbRmkJvRntizRFf+v4S8d3rsyoN++HvtP73fc+m
1XDUzvbU4TP2e0vChSeAHjJp4rdcevEce4gCaMhLzanWbxzRF4fGc2Aw0NYHjMuwlX9MdannSSIg
uYY0GfV+sYM2eZK9QyA9ZzEGV8x0LVPP1hH6Tzae9nrjzS8dFeSAwN8k7NZMnuL3+C56Na3ieqj8
iagDIfmf0s0FL5Ea7rJtpI0AFSuKZ2ZlorpijyPM3XuoUzUUFOKuFuVMT5VmvvCpqMeMokbc0u1K
Nj1MprjC1kCAEFdbU98OdqkKfmyi2MJIk+GU8b5ZBfDDBEMHKltFbsa19oOXmp4hsixBDEHbqHNf
gxxOAmpYUfuvipdpgQ6//+7Q1WTXP7hlOzNsTGSNaEl8m1svdguluFLXdfXIUYY88l2NWr8XIjJT
oY0hKROwPusgiRaV3c0avZj4CQyeRhxplra14WJl4nNpTD2qAZEbzhSdMjpMsB7Hr5Ig0pP1feeh
WWQ+OSCC6gSnal8dS34F6GZhGMHUR13dLoSxlQHFkVetRS7rvRB5xJQsK+29lp0lv096z6+V/dFV
u7IYIswmRvK62uVw+poOHQxHH2eAetvAIiKVwENAKrKqSQ5jssShO01k1CLTtQxbTgQdQJfXcdzP
pI8wQ9RPiZ5uEnKzBtKUEbpzV7lvEEFKBs8WptQMm6kK3zk24bJjWS13qOfGD8NvycK7Js25d2+s
tgvHJf0jfC11XVVxVTtb7JLiCIFo0J9vOB8L/8sJlVnmWIvKkDa6g1JsFo6liYn0K3FzpKJwde8R
h1dOPFUaNCmBRjcQkAS8tP4fTzboo2rUJlSDesjvbWAlmmZjsuPtNOkRzaSRif67rtjPqLKh+9dP
+g5kNZbSZm5Na9rnrYk3ovfg+N04RSMg2kfh0bCXBdIEN57sws2m6gBlLYla6V8adpaplaB2zBkH
g0WtmLpZzvXMampYzljQsWm4AdgZ1wdWLkSPSKqB9+OikTkjzj6WbhuxpMW2u9Nd+Hlwb1oH1n93
J6O7WEUgJMFGZ2U6ZcXTnbAmLSISrvRkNq9VBNnS2UkE+kaaTxq4jTYtch+EQKmjL0irsIux7gSu
Y7r5vpDWHy5tg9KvN1ry1XFkFNVzmkTLuH5Sab6qN/SBLlwuKpVZklUF9Tviv98fW+1UR9Fqwx0K
tJzz/9nu5HgG4hU3U4ILd8uvwc5isaLr46ZMhsHATkg2/DbnObde2fkgywS0C4pH9vY457PeKide
usfJf1QDB0vDGIrfv1+0kdSGqEVwd6W8NkhN4b7WSzMVx16CQvamEnHQklDD6GeO8ma0Sw2hnOur
6A+RiFDi1yOcvX7YOmFdSr43hL0pSkNcGkXyiRdMjWm7IEAbs8Nt6GQzvoJbbI3c2MrFps3jsdmY
iwImbwEyq060Gzv+0lH0c2rONnwc5Whhl45HLfI5Mp4J20jvReNRACktjLnPbszDhWxUpVYhDuqO
LL3vbPXHPe+JUkFji92kFmsNVqmwiii6u81H1a6ITGsXNz7j8fqg8oU84NegZ99fq7QaP0IG7Ygj
Irg1BXix3h+QbLgpAtgNXjMgfHZfjX2cwHVEezwdC0TFnakwmk3sAgNYVqn8kkqvJYKBPTSwEgJq
2z+IcnYjFrr4SX5M0dlS6QzFCCXbwtFXXgfC1pOe+SSE8OSDRBS3P8kQ1Z1FfcwO+PhBKQxo8dkB
BxKtzQZjUS5fiOjKPuu5bh3Is/17XMsTqdwHKH863kPXxhOzPsbJewPkOc/Ipvsbp+2f1gT7RBM5
aAesMV7U50yhUGtKEYU2d+cCoRuuRx3yU95ZUNxoPg+wK+VTM3CSlyda9eAHCTIJLJvoKHkYAdGL
QLEynWVk2HEM8bBAvQDJ4Ovr6cK5iZ/PsKMRBEGc6gwSI+upliRq7+7Ywdhr1tWeQ8QzPqhw3QyM
L63d7xqKSW4+fKDhYX5sGC3wRYCAlbuLw4ee6BuV616LQXjsG+9VryF5IsvXx3PV3qTZU50s26qA
4rnzBFQNuamazwB/tdgSxhQEAxgIAhROU3NunCN/OqnfHw73ZJobCiWf81y7kMW0cw3R3SXeE3m9
l2+J9RQTJJf0FPX7Mvn0wpGdPMkGJgfSw//ji+iUm77rCqjH/p4kJbWc2mhSF79MDPDmovPJkEIw
54vE1Y1b89JtotHW/N/BzvZnmDm1q5cMJkKVEDeSuK/TXRYtk3qcNkBngdgJG0C6BnuWM/Rm3fNS
RY+NIWkEkCZb5NzaxyMJbyq54YDALLIw5/QCSEhZgxzaAXDa4Q6tbjQ5LhW2WIDcnxzbum6pZxeF
GOuG44ctpwRk1yh6x7RiMDfgAKef21nBG4VFQvdgEPrgxdVMGalyMiU49NtBxmgZDekPVqECcBZ7
EQQH6pGC85GKzzGR+M0g+9Im/fm8Z6eaZ4WyYpU1Z379AE4r1nbDTW/MFRxXb7HlL5VdNIkiE9MD
CfCPRlDS52mjk1sMS6Immkh6FLs/ucc9F+0z4xkFPpYBb3t92V+4KTRJ0WWWogpH+bzDbilpESpW
REwFRqbEEboeLJJl45GbikUA1vH6eJfqugxIyYVBJVQlh6vkx2EkEyUnVQsqio6aof6zUc0nkiJo
0JHoaOJ3onGZKFf1QI8j59o/eA4orI3k3AojLtzovx7krHEU+6Ljxo1LUB5th3CKYFIiB0kQSFMx
nG+RIgiBRivQ73VhQBaIyWt2qwFxqWihSVxXkoS6pkEx6Pd02Hkg55JoOUNQZ+moAkGEp0gTmBO6
pyIwRRNWopHsOfnKWxvy4rfXGJMqM9y97/3641MkWeokja0iYqzc1yAuGxyaKwSP7YUtZvivf5eQ
r3/+i1vqx5BnV5HdRpXjB2Q0g/95Q/QEBhc2KfU+fXF7cocD5SwsYXJ101RUSxy0e39PrtsrhlK7
GkIF0ddwp3B9+VjN5c0MkEwFtYtF7tWIS4B0FNDpvHWhXQiLLBlZcCIiBVXtcxfMpoZKUfpcvAxe
ttlUlA6W/FnoOG7oq5AiYKTCNtbFCQrxeZiNTPWfF9FKEx5MCKbXZ/4PTZTb9efDnKNwjUQ3irAo
4XujFbtunebezVUEnFbAM1ypnxg+pRtxild5Wd8TALkQDh0svAgYaOYRNpIaa9Xh+lNdOvZ4KjqP
lMzApH1jh3+swcxzUny1OPZqpAdLb2wWj6x9lmDZonrawkFeSZi8is83xh0+/dnSsHTEnDmIRENh
h/1eGkHlh4rdx85Q/q2ND2BFUb+UKZStHMCrMXKbr3DxWBVBOoQAunYjStUvbD4LiXrpO9ShVHZ2
Gfa9U8tpJjo7GTqb8ulIGzz8kmDDKhT8GdozblaMO2iPLTw5fCf9pZeuGir/Gc+M8oUFG0hG8hrv
c2Q6lxSWwxRTspk/VOgQhgR947QLFQy1j8j0tjAXVY3VLlLZszJbufo0cFYuIr7eQsimin/w85Vt
IS78ypsLbgkUucVSa9YWjzH8pZ2jb7gLFGmu2dsO/24ZHWrjIdUHegvFyULdIQHr5qPKmob+5PrH
+ls++T4gmStkkE2M8n5/q0qpHF2qJWFLsAKNtFR3nI30mNP65fpAf7/Jr4G+xTR+LEbD1ZIcmT5h
G8BPye4g0kUoGXBqRLR1JyB5rg93472Us5BTLFF38PyhwWdPqZ/w8Rp9HRvPaE9fH+jvqfv7vc7C
Tbeqe7/vmUAZdc5+JyLeaC/c+Mv6vNkAuDWFZ8s6r23Vs2ymEFwYBdOuXxaIcyXVhuS8SblV4hup
7oWsYXg5TBRFoAr08M+uFM+UetkUVGGb9DAEPBhWNakl0uhQAGR9MYRPZfAUD6CNeHITjHQhkmZ4
WpEU9iD1SubZC8dmlPuhBEGBvlWP4IElTYgShw59aW8FvAu42OkK3DjNLy6dH6OehQ2p17dZEjDN
RFGeA/I9mKTBhnbylOr09cVz8YvSpkIiARnlP5Vmv2oKghTm14y2MF8zhH/UpV2fhq6l4izCG32U
i29GdAgshUKbct79jkU/zDWNtUowmoQfkjvlFlDaze2S3t86Eik4DRvK5wOK3jqLRAPZcAl/2X4t
sY9q4WIA0NidkoXHCM1h9I22yIwT+fp0Xoj4fg87TMCPQ0ZM5NQqk+EF5bWCJFS5oU9Rip9DU5Cj
rbJmBrSlxggR+T1dH/s7g/5961EIINL/Bg4OhZrfYzul73h2aQnbCO6z9oHasCrO9OyxhywnJqiA
qesieJL8dZ8f3P5Iq9LTkcQeqfmzKbzG2YeepneFiOsNNHwNG+cYwgnsRi6KMJm07hy1zlQ92ipw
+v97MIUbLS0F8M6GxNI4Oy3lJrDj2u+FLSdYANR1QRU/Qc2I1NX7jpazDNU4CJVkaFlyKJ0OdTEC
nJtR3d/QYbDFpfyoYgekw2T/PYkS4IPE9dh7fTsFFUxj17SPvQU0YK1hklTsuFOtZB8ry6xe0ctD
juj6Z7xQCeYJGBz+hypauCr/foI28LJGsnJIUSBvVSpaA/Tb8jCQsNClpKUBro9QznDzOwCY9pBW
UEwAREY8A6B5FKC9qanodHI83Xi0i5OD5zsGMrpMAe7sK2W15WpqlnL+J/k4K98NSKoGooA5GZYG
kbEtcAjKRp2UbUpo8kOQOTyJmC519HeuP4z5N/5mnn48zNk8gVDWcL/NCByaYxcd++LkZdirri0P
Y3LzVGBRZdYOBUsYVWp5TNFNLOwJNL2c9mBLB9FG1TNCejdFrrDVsgN+wqOqG4T4wUVIuNG1ytKR
9DWs1BDcrSnuugIEfjrIF+JKkpSTonxw1c+E7mxnSvcyEnSopUDUh93hoc5kFJtQk0fcIVvbDGYy
Yj8oFJlWvG1jpH6VZFNFxrspvGmeyxDI9MMq5WioIYC2xUON2aHSwstGJM8uotG9FbqLDsx/5q+F
+FggMxviWRPEp4wgTaM33EEpU9LHVp8WyHtnOpI1i6BEAAjXFFdDThJXMeldCN/V6vH617gQ6vM1
4HzoJtwTDt6zrxG5fWrh9Uo52kfw+kS409GVbqx4RH2PnhG9ExfPX7GQby3KS/GPMhSnNYs2FYiP
3/ully0oMYX/HUBy6g5kgn4iqsEEesyaLiDVhwrcReKkYx6lwZjKY8laZjGGxTRptLfMuhFpGsM+
OD+JuXRQVzZUCvXG2S1QuFlsxwb7BNYeD9OmSyXeRKiPLGT5YNp7xdhEqFnCZ+4RYEE7vxdeUTf2
KWl34oslTnVotb6EZxrKabTJV66xUOx7isemeNLCdRM99e0/AXFM5nlIFErQk4//w9l7LddtbG27
V4Qq5HA6cyAnMyXqBEVKFnLOuPr/aXrXZxJEEbvWgVmyZAtAozF6hDcY1Y86udacF7v6pUTAj9Cr
14/ygL+3+scWbkDjtvBeO+fGiB6a4GzhWqz/IdWG3aFrr7TgmlxeFebfyj4ZAynAlWFvEhhe41nq
jupVoW3G5ESSVfcL9dLs7kH2S7FI8uiZT83XFcarhaGkpHnhASmHlnfTMOfkJNrj1GfIRw8dN/d+
Yc/OJT8fryr+/MNhPeqJD7yYPevitFccFX0TYmFQAj2gWXSVwF/DMEp58pvbrjmW0lVuX1TkQL0z
hORUXToC53IjukSMNTQOni/AN9Vu1aHvfOoT0ksJKqvr5LD9rjWABvQLGUWGjrFGiJdWOblLL0Ie
MijtidK965cSb5FjTrewjp4hRaylOv9yXD+sTaCUuRpLinupyl0JVJctpwZ/Avdvi3wlZ2Ckbszi
WjSuvFOpX/rOWagLvyjagGqSmejbDkkcdEh5kvqXaWzIoDqki2VAahz0jez9dHqVcvYmDn+KhgaV
PJHFaQMk20B+pL8s6dkWQlxUy0//y15xTIQeGV2wTSfxzRp62+xVx73QUGQ0GeYvo3tHbqdkv8Lg
RQSXskaWmoLbV2GGoNICDAZ4Zpaa6wiBZd+O1gPDoIXbEgXI9DWJdMGwLUR3SKknW9gII62oLfei
WE9pg6QaMZcZOisDBozvmNhmaKjfAeqVnselNuvclv149UmhkkW+2jux6YrqrDH1P2p7IDOJwNYs
zhfmLmXKjvUOItRhD31+0LRmgKQpOcam2e+i+JP4B7c5qoB1ycG+X9OZXpoY3/x3qUn0TnrVQ9C/
ci+jfY14t70nkY8wSMKmssDIocf6YsQOHDqWxpw+lA+phwZViPtW/ZSobzFp2ihJm7/f39ZcsMKO
3ATKrwA2nDJwnEIZ3GpkAa4V85Bb9013oJ5BbTtynxZXe+5M/XixyW6X5WioGj9xRd3bjs8OUuM8
q6jys2s5i5Z28UxeCWeUcQE9QpiH0+TBMEvbLXqCDR49FT0gaB7FlRleCP8BSCv7mMZbVblvkJ6x
tghdlNoCLPu9ITf5jkhaNPIXmWgjTwtT2xvtJLZH9yLnF3efNXSFKPohy+JDHxOFTzDxerTEXvLg
hyw/uztTf6vkv4V7SpIXu97TVTWLF8IyLTJfOoT2Xkl3NjJkFYbi4ZX8q1LWhboUIme+/k93PcnH
zQLPOkPvXdE7k4vfpBVF+eT5JxUcWLUy658driw4ACtnFu377ThXpjBhpAqgt8uRZU4+yEH1qj4C
h3CRf3n+T2rLSDmmmIEUPyLUFQx5b6nHrkDUaiu2jX7s5DfZQFbl4Ol7W1uqu2eOq093M/lmWyuo
iw4IxyW297RS6fhm2h5mx9BulXwLhluWbnhHqAmm3dYIFlpwM6gEhizAIW24ugrExMmLKLu6MxgB
uRfSiLBDPpL+LGYKsnsp4h9o5dXdpdm7aXM0mzuOLL4i5pljvOUg41+JG75PSwshkaWmwEzYVEwN
GqGMAKapvNvffjjGfcs1Y6NvOB9YAxBE9L+5IMihdhGK/IW2yIH96VqTdCorgy6KW64FLgX94dG9
2eTGM6kLF71Sq59kUAJlKmpXGMVgX71/BL7SG96+35qzz6xD2YT3Q0P5HbD34Zm1QvUzdyR4UZsB
daVnhxiF1bwtLu4XHYT3J2bATt8CiVFTE3Htw5W6apDLuCndC2gt0xJ7q1wxTiZRAbgFvCFXXnth
se0eRZ/Z0Zutq6Cyhmfj90/8xYNmeiOTj9EuUihbI0cW+y93b+zsFu5Wme5G45Bk2yY/5+OOXyR3
9SO4bVc9+eN5yLZ0pBjQGY2+cTo6qB66DTX4bRMWyibHirylhkIH+CDb95SQtXSwjdPYHQP7DmSx
9jhYu++fYwbMIoaV/y3o5DOWwEeGfklvlXOHOMFoBFh9X5/cd3x9hl+1dGCO07pbKdvinsUBQaCz
FASFDowrKMlT/LoQoYnviMLf39zMAcy9wd4RDWmqXBGMP7zsthqN2mKEINaY1aUzxc4CmxirAvS+
WETOwEjEWvx3vUlypZlw3qOR64ldBVwBZwueHA8KRukKZbTfYLwGptTXkhMD1kHv9j3g7MVSYOm5
J5s8brohkHzug240m5voStFZm3f/Xxd8OZDMfr8fHnyymbWo94NYZjNDAf53oEGiw/R0cZzxjo2a
nvrMxi1Bj+Tz1SdpTjo47tAyGL+0gYzrF+LJmrkZg73hoRWOlReoGWZE/Tls0dJBsMtCBg3pfmUf
pTeBt1fQy3PXukJD4WSbN12ACAueRmipdmG3UnOE/Mff32/CuQYzSaDCpEzcsPW+az7sQr30Ms1X
CG70WWCkE11bsOocK537CtS62qfrsLvGcXghxMxkhJ+uO9kFPU0xI0pS91L3Z/KzDP8UigxCBc0D
j5248Jgz7XvqTuAiDnNtA2rW549Nj2owr17oXhrkJ82dUm9Va8tnT8+CXnTCEzub7y8594AWF9Jw
xCKcT/FpYWJIjl+zsKP9SnoNzJZTg7MSSNIiTkYVqzXdeBwaKlbDiF98qa4tyXAiqfLdS19uY/uG
fCipr4TCQkQxm7VXjSD0bSX9yM/O/RvDRkYLuHJfR/kaHVy0EynBy/qCY7iuXalKd9Ilbfv9giiz
78AAN+TwIpwvBbivOGE2DIpzgaoRaC+CFV3jCXHgyOBrpDclatvvrzmbSJGDY/SO5AkrNPn2o6HJ
I8uWnIs8HDlGWZUW7StUShXhOE4qzqkqoXUfB492dq1kZ3l4CN0fzMBpTfnarg4vUn1D0v39fc01
qERt8H/3NTmY8lrRR4fT6X0k51zU4kKFQs+N2Sc4z5J2cIK6sblwHs71QD5dVmzaD1+7BV6pj0uW
Y+i3EawV5RqtDXEARieTTBMys3awjJPQYig3arElRHrN7f+WXoswic+qzEaYBkpX0dCF8UeHYXZN
noDZBurddDZB91EQ1Y7IdDRMOewRL2zrd5V1Z6l5WXgH4t1/+WiA+zCpRNL9y/Cw0wzJ7WVCEOU7
Orh4ztVY+13KqEH0bCv1fzgmmM622W9DivdiPjI20sqkUbSI8ZwNFg5kWCzMSQimKl1haUqDNRCe
cu8VzjQkBdpzIsfjqzD024UHF8fQlwf/cLXJ5hstu+tkiWhB44kmT5ndydDGCE9o9Du0+51CTBON
jZ3/L9veBi4KLdwAtzjtrUdNVMgRUGf4BsVKTFIFdQxVHPWYoA7aDRDu9hmCX+FCHHivSyaPjAIN
hA6D9wyKdfrILkcg2qwulhjX0GCC/BlhaRrhpnq0ML9sn/A4bdqnPEIw3LgD4safgaUhQCiUHN02
N09SQrA6a2jMWqDDaZ27x8xZleGhgSppoIvWJTe1/UAi6Rgn7J9H4zrBfTLYDMYBCXZJvh7jVYOc
XlujQbgNkXVs/pKcLDyqNrOt0XjSQIeih8PUYDJxDPSy8CzPcIgoI9p8BkSzPx0afcnwmhsCvtS0
9xzzyKoX8TaNXqioU6yXT2w1sl4POwXcOtw7EnTMpbQKxabrJEHrDEq5fuW045qpArL5yIHuQvku
RiWSWZcfWEtH9uxzMGknK6F3BsP9c6yStN4ZQqd2LjZ1Tou0f5TnO47RznV2jpbsPSvjlEKqBnVb
qRyvM+OZcCXH8c60k22Q1v/D+cVU6L8bmgRPHauNMkir95jNl2Mr+6F70ootKGSpCdYxYvFL6jWz
a2DL6J8hO0E7a/IuR60O00hcUn7XyGHLaeq1XC8FhJluhyrbor4lJqNMNMmOKkMbGI5nIhzvBJpJ
YGLIyylJOu9BDLtcoSniInUxrgZhxewFoBAfvw9LMzHw001M6hO1LEiYAp5Vg0dekTwDB1KanQ6+
F7bdYrI+dwQzBmAuT7Ob9qc96bHUaVpYnhU6AlpBGAI/bfJhj9FPyB1i1m1G10iBr3zn/vvnnCvE
VLxcBM0aLofznpJ/OISzVClRCfKd96I0/RsZ8kahB2pvrBwo3xrZmHXalntwvOI2YoKyDMd14SZm
MkZkqChW2F3vI5HPX1evVpYdetwERZGP6vNoSzu3QlNXGJHHv7IetMY/YjjsJOXK4gvMqP0tnPuW
X8TcJmciZ0EMlG28rya7z1G0QXaZlACfvmfsYIGx9frwCLAZED0jVn3AfFK9oIslSMrgo4miTzR7
AhQ/F1bl663ANIBuzAEl5HSm7S0nVuI6SFO+t3FL/zF2n/ruNvSvZMAq2RU5cpf8ivQrKTn146k3
LrQwOEG+v4n35OfzWfX5JkQB/WF/SPZglrFaEPjcWzrF0BaQ9kGJWy+e8/oYllvX++2jHREPvxFk
ZETbshC+faJRm4XnFvMBe8uQuorelOHYuj8i7Tmgh6g7T5QfVnNlSm9ZeVLHq6rbGeGFBK8LHh0P
OlG6Lv1olWVYclKdVgtN8Zn2FkAcFpUOr8bQYarakFNZJlnpUYiHoqPdWJveEWQSbj/HDKqBT3Im
irrJjv58hyh3sbDrZ87Gz3cwOVPSUQndUSb/HauT7G5tDEZw30Nd45WzMvpl/oqw/b4RfhMP2ZMZ
bmgG4Zb3VnUr59WE3n6ndZvmFnMQ7SlCCPXdNU65BWOLGP+Leq+7C0XkTMIOC1iwsEhd0P+dsmCs
DMchybecS9dTpV7Fxr3mvjo5rrZ31HS6/0zW1gRPfXYBCoqMH/xNKlm5rxdu5F1G6vOm/Hwjk+js
5n5t24HpXEL7ZmRZaAmCPRjAn2Jy45xFKw3rWR2uC0KcGFY85MMvp3uinAIZbRos5ksyLkVSERmm
N4WgnYIkFdaRylResi6toXBNzi0TtEOA31JyxBDE1XcFXtBl/yd7Ipz33l3U415RLzTpZ5qkzEc/
XH2SD2gFhjeZQbBI8ovMhCfHj9g7O+mu1a7c+KjrD7L1U6dskJWAQtJeBe09+k3dfjAufYiFvIAB
1NpNwe/4Zyv5EblAisgP8as0Ab1cwvLSomff7KHuMwI81HWMO+nDsPhhfj16eRKhhSEIy7SuphE4
bTw/D4k4UfXKaWSCZ0S94Ai3x+3h0D0FCHUZyDVs1eyn+4YYoISDQF3hG7sEVZ05HLkVB4UxUAKM
OKZdUViETqbbZAE6+Ij0Rs3OyEIm/pGj2RqQu0f0fTfofwEoKc2m7ZcChKzObCl4lkIFWKVTpE+C
b60abW5nkn3paaP0vxTvlcFdUuwSIFXcxmgigq94WK3ftfgI5niZDLwwgjHARyOFfIUB7IhZVRVv
le5O9Sz4eNee9wIFEZ+2EtPX2LqXn5vmN+10YX3o3Pzsq0Ntn0rwRB1olbso/Nl1N5pyGw9n2dpg
J1rK5FzFKYnPdo9pLY5hfYL3jcHxcF02wPPiq8q6hR4B13/VubdxeUSRmwNMst56pmfmXYTgEd9f
aPMKD6Bj3WLnosQK3JlpIh9vnNARekSwSyR77fVYSOvUF2wBpzhR+3QSlig8xm3qPZrexYf1uOK4
YRDj5oI98Bz1e/jmGzW+Z09THHEqBdEepAu0ArRYPf/R9h4SD484bV/Fh0jZA2WysmNs7ul9cKZ1
/anWXyrvVpVO1L6D92cYforfTK4dG1sa47Zy75OWVd8TZci6Hf3Y1DtCYYqNIYhUahfOZ1EQROEm
8//S4qeep6c/ZtiKgUTe6c5zIZ85Y7CIpK3fVUd2UVJjEYmmP14Te3BBDCeMfEcezwQmwhYlOyTO
YXAOUvzsSY/VeI/ZQnQHJ9rx/uTdoxa/+Z6/gvbhZCimQ4V7YoSrtyJDoYnP7wwYqhoydokATZ1/
+IE9KwI+HMBUWkNxjfkUYv/Eb6tfBfKV3x1gdljCyGyPWVDbHDUL3437wIGsf0+CxLhR0k61go5H
sAVMa/ZnS90zogC1U3cHKyKXPEf1Kag2o7cTsM0OzsZtmj2kxi13zLEqvp1iTeeT/zdUbtzoCalF
1oR3iOqLm9FBFOq8of6jj878zYYtiDWtj0JdteNiqIKUJ5A6ltmuWS/WrlX3HNpYr1Hw0mS0pWda
Wb55LZgX1dGVnhQJu6yYUftdmYV7O1H3OZuV1SWBCqxzO/5gMA4oDRmIihduXPLgrvePMFA01GmD
XxVWPqp6w7PkiMd315AekE34Pu+aPWuBdzuUA2DsTGfy6TtDlw11Sx5KgwBGcaWfguFa9k5KcvDT
gx/s5HjXMgXbJNIGe5dzmLwtsjxmc6T/bgK+0efkrxmkJhpT3b7wXfL9gxR24js+iEY6yOE+x8cx
3bfOGuRmEN2A02ilhRA4G4E/3sGkLgo8p1aCgTvA7kd8pNbBco8B/Ess54OjHx6T6sDW0nDMQYSo
XKqyvxYmiH3j+yXo+CrwtcmpmiaFYpZ0ykRn1G6u3GztOVca+Za97ZotBCK53rLlQv1sKmuGckG5
cK7PcEQot1UZtTgb2ukX7EZpZoo5VIZ9MSy+2s3YAPI9Kc6hCJ5z7Riir6ZdedF9ryAsuJD7L157
svhNXYgBMIvf5nec9nV+I8as/uHfAMzKQ81iBxLHgRYu7P+5lWdGgiqWTVeWR/+89dq8SzOnZ+UL
fceYlBEvk5K22rPzVWiP5Zm5KKQtvnSCAh8u8Jnv72A2o4JeCnNL5CKgZz7fgaa2ZVOotX3RAFfz
7NxFqN4G4BW7bancl9oT7XpAckR1qoW8v9Glu4hUM3sG1dmPa35G2Su21ZhE2jq262eJ7FTGxOpn
ofw2q1VVXXTstEovRCErWhfKCVh+Hl4c+5/vH2X+RYIUZv8Abv/S6axtvx4w2LAvWLoP3p2rnYxu
x2nHd4x5duU8cdhE3S0h0GkXwCszQw8AXTJO6u/GD/iofF5GyTfqGPCIdcnwybD3Tr0vEMHMVmq3
kvt94h3Y1cI1q36Mm8MI/+hvVp2s4X4ApJpi+I38/NatF7b2O1d7mqx/vKvJ1taKNPdzz7EupY0c
Z7VPgpuyunadM/5NZX2ytb2U2OvMFnBrv0cxrNk44O0l58CkRrBxRTUe7eQMj3SLc+Wqivdyfmdh
Oa4YYoKhW3vUt2i+NuEFsFAsv5CzEDAixpr1wU7vghantfHWU+5H5zlubyTtgoFjI++YxdbjDU5g
IK+GFFlufMGNCzI2wvL5+42hfm0x8HJUGj9CYEODaPz55Yy1QnwvK/uSRVjR03SCGuK/dfDeoiBY
Zz5+w+xOU7tU4XYw1kQ7YiyxXj8XGIGBchn3nIFGd2zxn7fzH57xq2n/kdWn7+9z9iCyuT8hG0bL
fjo5GwzPipu+tMW0rtLwbkJaAWka/y7A3Emh/aCNN6YNvO53M/5TyHyvKuTg3cJdzFUmH+9iEhGq
wR9dQD3EYrhEjX7NlKbIbwvpTxrdKHCgEA6NWgRlf8TKQbPPit2ukvCgVpdiIMFeqjdFkftlC39Y
k8nZJNmBhlJ8YV9kNH0c/bccI4R8iLtb8z03pSxmgB3HRye+RNF9VC/tHfGJfLm+IAIjpY+W0Xt7
40NnaHDiUotM1cIA5EwKzYCC3lTlXHmY6dwiSolGJBVZaZwp2DJzK7A1bBc+aFvDOGgTL5VLqigM
pzfElAGkEnxxiHGTrgBcRzeIc826RJ6gHhBXKvkX1YgV3yCawzSZFLOgkEn3gLWYj8S2mCgIcA1e
rcGO1hPIalK8MFzoV5hLdyYOuw9LZfd+OpJKWNQWpwipAil8petEwUjfmhamHr6U0lGrsfpB6Kw4
D+UfrXpscMGL02JdgEYYums5PMvlRs5ubPMeDnRS37jwT/r0pDW3ESLlXXeq7Gc5YGi8qzl6kBKX
VqTAsPJ0YKYddftZUR9966628UPb6+1t32y0gPXAavxP+Kpfl+ahkfmslGBTFc9u89d1fvh4Pvrd
o9s8V7j2Osnrwje1tDQiQn1YGgOHLzno2EUsiGxfBm5MPlJIMbMCSwelH1IC419ENXxj6bXMldeo
XmJEgJQ28MbJISC5TTOgbsG18/yHIz+b8skdjpb5prfouGjaKlefav9cEvhlDm7VjdZ5cRjCvdWc
u+Q5LgiHFXrBubRO+nSdUu9iYJiWtx3AGfkhzU9KfZ9QZacO1Y4LBeac2pdIfS4xunJ/FPT3PASB
7HI/xm85TmakfziRv6n2H697ll0Sf1zZLj6aKhp2Y7Hxt6rux4oyWflhWFshrynZz0n40BQ3hbun
U8F9LuGX38+AL58VUo226mCbgpvJ5zdk94nfJUHHu9GpV1+Qv6AVAvOSb75GKk63HxT7VcseYRNy
WDqsxTbLX0WeXF9649RmtzTgOAsz61mlgWP9qMpX8iRKXL/BlTmDmKvcChaMsUUJL6o2hfwwWL9A
OlDcLuy22Tf+4VkmVVWgjDUMv5aCxhMC8K0nxkpBd+jqvcDZ4eNWbKnr4IJ+f+EZMJZF2vV/izhl
XsZuaEbWyCJyVandB91LEp2RVHUYaiCOz1pm5mpABC8Y1jG4UV37EXTQwfGYvGJtKOK5M6pkrBkJ
otR7VkfTQFlTRAMg+f5mZ4RuPt/s5LvI/M4eq7Z/L7q0cecWTzGQqxxkZ9v+QX+EqMI9uX0lJvNt
+lprF8jxubxQ+8wdt0ItD3k2lEi06QFTR7U7+A5rxsRBiXQxnhcJa1wBESJheVx46pm9QaVBlWej
wUuyOnnqTqmGIgtFLiRtQ+uvWkUr+vCUm/9qO3WIrvS/khFzyu5/uzSHKLWmDixS//yJ+UZblp7H
US4sDIQQIXqU7YtKF6b8O6hXAN9Q1kbPbPmDmCmzeGjktBjSg/eYjv/aog08SSIqgfsEjsgSD6H4
FtZYFSGEiMrcED6Zv8GJORIYrYGxsrGUhc6VJ9AqmXyC/SMQv2O1PpwBXe+FtdFl7zcRWT9Z/NY5
4pia5pvgF20bIborRd2adfgfBCaQYfxw7clbj1K1QYxchOXw1CUPlHRcMEfrMF+2ZBLRZRJJP11L
7MAPz1lFZqNWHkS7FFPh+BeLjScHl/PyF93dZfphYUfPnK1cz2RPs7QAHKfRzje6TtEp+zTtXVr5
djCMa62SBN0FGHIB3TpPnGPc2/jCPPRZioSUvxT5xAJ+fej/uwlrUmJovlV7nRrbkBfeLFj5qbXK
G4hc0n3tXbphX7a3YfePqQZHWsjkjBnS4q9ZAsl3XGn+cAhkwowMYbmrFm5tBm7Ku4fiRQUEJV2b
qgtWdRnhfcX7wC29VTaADOj9Epcp56HlEGeZSaJz6z0svJeZqovrwtDlSLWBU0z2XNvYodn47Dl4
N7TVtPpulOgcb4TL+Him7KN14NYH2ThwD8jV091aRL3NCCrw8MR5B6dDSww3Pm/GUDLVCg0E++I9
9++tJdf4GcnXHs6kZSmoNqoJ9915ofndtsHqSF+dOS6o8DqvV5HyD80XP9pDCiJdRpJcb/+R4ESn
0TMQVnd8znDYEP3RhaWb3dKWJQSXcO9iGPn5rlnWoirGkKXDpdo90cwArxvQksJeTz4P1purbAAL
QTGWvKWWrIjCX3ayTZlMuUzaOC2W5bJR9Ky0LUF8FrQniSnjIYxuDP1GJSd0tygL0QykCy3a3EuX
nw0eyCYIjASUpCkqz6mSsLEjnhx8GJED9Da4aOTHCFSchYtiH+bs08KNBS/MqlpTtbuudpyhzbke
RDGngqF9TQ+0iEWHHCcRRjYCm0MnKbavmRwhmjH6NDdOyD9Zzp52O1ORUrlFX0KghdACTI9Wfe14
ezpmYGnG6oEtxsyF8Qxs7WG4lPIeCjdJYIi+Wntu41s2P6qvjA8q/b7ssYW95r8BMwxAmj3GYIU+
ZPsvO6K/A/KWZ2c735AbSe01owv2AHy17/ffDH2Sr+bDqkz2n6q71gg83L40Wy/dM9ZJYjH5Yc7A
C2GgIgYZ7n3a7IQUJSxmG4PnbItCGFZLlX70Fr6HGSihqLwRBhBUZhrRkxAvOwknmOTbl7J/ULCj
ryuS11sTVTj5QOVmDzdpsKWFGtVvEKHXanww0erE+KZ8zox8PQZXZrot3bdCw/nsqHpbVllYx4/q
I5n+TQA3UDlRwPNq5OoRxYU66FcqxEwAKDklIQ6/d0yb2O2VioO7s2FCBDrAbx+/X/jZWI3erEN6
JkbsxuTsbKIoJ5J7dID620RhEIXc2AHhoOqF6pCREfGSu8kWtVvmskKN1jvCLTAB5XdSz4cz25OI
00FBUwEafaluGE3ClASbTMXAGWE7e54+U7fLF56LdJA2HfCGAir65XBqrd7KUJMRiQnAGw6nsT0B
rOnegSBUxbl6J6IN6hf68fvFnmt9C5oA3kUmRZ/6/ucfHnro67Iq68G6MLsFnM4dcAoFCX7tJjqE
KLrjn0UcUJN9WW1dmfGrhY/6Bry23RxH+Q37WTO9j7srHE2rQWjRMnkTZDE205j8HZIXYO0RZEYQ
SzT0gk3g7Iz0nmJGWZK/tubi2MdnmXwhdafZYxTzAv1GAJEI3Jp2H62eo+GemRIhrbglnFKuoqLJ
TUvgfYZi5ac/iUypgVxvQm8FExDticXnoXPjD9QU5HKYPxmkJ92Zjn8BRImOEuNmFMpk+8oDhWvq
7kogo0aNCleVmBzpqK4UhLhwxRclBifSP3KzowfUe38UXHYKSPboLXY9NoTJkViWVI9l+4s8QKpI
0fobONuhh0a4fUWUKyoTDk+GTjTyqg5Le05TaQVVa5EcNpug4zwLCRU+ETOZSQsgGZIiCoPGuhDd
neECKJwODSN1BKbJVpjWtvWOfAAdiyRfOHUNEVGnpy76roxg4MUjHDTNU3rf6S1Xti5J+ifTHsGF
dNV9EO+l5i4Lfkr5qdFOyXB0y1MenYz0MAbGqk5/5s5vg056pT8AHDHqC3ySaLi1kjclu2LOQWnF
+zMxQH3n+TB1Z/Yu2tueaJnSOdOtLRvADx+L5EYqn/VhY6AKbuS/dYpd88Jf1KgenvfXyogr+JMt
ACjNtd/f6ZbAICyFv/lVACuOsxY4lCkssfXKGPFRdPEJQ4Ax9JTB885mRA0I+Zz5t8iJoKCG1ZJ/
TPIjE7miviyCAd8pn1/ehU2FJrS4iEuTd2EXcm+lMvtgBFoEGNA6St3KD7dqcIjjqzBSVoznQAY2
xRNmySuv/tXKyBFyh+EVQIm+ug3Cn02wj91dru8S94nBfZbcjf7fHo/hKnpp/AI7up+S/qNwzqlH
YzJdLcS2uYAuSN3C8EuY54l48SG2Za4G8zDJLNHOorFQI4rsPfEt7f023nrhEXVKprty+IYcVpjd
yiPwlGsGMpm3ZZRTRM8kMAR/aTyA2SCsFZ4YBXNsknmSiw39nzHcN8VSzTB3HAAEEPIxootkTc6/
wIutsisTepXxhigEVhH1HyBa9GJokoJ2AIHBLgaruNi+nsMiKEL+WhYzPCHS8HnJFHFdy+PaJBJ0
Z2Fp1MkjI1BWQoyGXvL6vi6eleICSgLnZhJ/2kFke9+/uRn+LLBz4z31Fsa9ziT3amRnDN1WNy+p
Nm6Eqx5Gh+ZzFfyUx5MWvDhxtzb0X3Igr2WqN31PMDBv+60p03zdJg78lea2Ng+SfdBjg2lXtrC1
5jJ07HphWupYvJGOfV6msMuzKvBVUwgWkKSjhwJ3CKA6Yxj2ebUkxDTTHgOF/9/lJp3zIe0TUyJV
vSD7TuO1l+85rXAT5FocKd+v/Vz4IQZbTAkFRv39gPjw0aRj4NWRgmEgjEWiPykmykpwNBZ9PZcu
NPk6y6hMy7LmQlhWkvIgh0NSjYh2vCQqPHumUUZxoJHPgzKc7KbOGpVEjyITZIm2GqIRHYVetBiF
3xKMFCpf7J8Ez0oYLTlm8/9Dyn7um/54C5Nj1QkylWjKw9rGqlH2lnfheUVvxtxo+rkF74A2ZrdG
QpgOwPcvdIZwAKoE6WJAhfRXUZP+vFm7OpJCLyPFIyECWQG+nTY46LUKaUe8wDOhN9ouojrmEI1Q
npBqANpBXjvl0TS2lBtSUlsC0Rgz0wglQfpj2Wmywr2yow0DO+x4PPB6hDYbu5G86FeF7e9MlfaC
1azk4aeZPZXCF7r56+flynX/6O593KBXs4asaEEfLA8AMJx/lH7ttWvQZ5F9TTnIoW8ZKyhGDJdI
m06kn8CYmNHT8AGdDr3OdU4kNIy/qTHBlaTFDnthYOng2XIR+W/JUkuulT85zRHgs7ZTYszV9/8S
eTHxRSQEdBIlQhquqL94bwQDm8yX8VbsouG0N5jz+wcrOBMjwXYxPBWkCsO9N9sKoUPAgfWlzq5I
4lAik+uzh15ZviNbxEhxcS4xh6/69D4mW7BJsrTM3YLMjuyy33nmzmdSSOWsnvMGQdEDRc5QHWCN
KepueaI+87lzeapX0QZz1KmqZxfmwJui3Log3CCVdxFyDuWaJhwwM4BupAxGssepFZFOPdwJEpi9
tcwrJrULX8P8fdhMjt815aeco8SLTbNPOeFg5uIVadV75dE2yMT3UOSBe6raWjJWnbcfOQTVbaCs
sScDA/j9bbz3cCb5Fcvx321Mol+hp00cdeQmzK5pL+XeFg4U3SbWpTMf+ERQviMDITyxTLrQIgFX
uYEQbGhrMgKMy8HBCrYILQeI+sB3Ab2S/IKD5zkATQmJz+wMUjPJVhSxAFPGBMjmkYYjrSQWm4+H
0Y4sX9j9DOxBcBIKANixBwQZAlHx7JqPieDAn/KTFmAbr7mPhG5YIm6XnQwQkR2stC9o4gAgJQ/l
IwC5gYA9L5BNvJyizMwx4E+RnGCeA1xv2heMS92qTZEfm8M1GRJkQjYxWGE/uWZmxHv8VxJdA6yS
76g2acp8/+5mWO8WrAgBO+B4dNB6/RxQq8gpUylhC3nEl/oelb9qXZpH0iQaFY79iKYhZ4ql34AM
AjkOhJ0lDvs9wEFvAFnUHfsc2A36+qJ5tahEPiNpxP0h9SwzCRBdvcneqnuZ+qEIrEvtvarpsCqD
X5ir0buMm60p/SlVbTXaO2U85kO/HnIhgOdLz4O5d7RLklxH2UJhNxt6FNob4OuxtOPGPi+YYUd9
HLc+TYbxAXvaduNvZEVYH16X4bEpj1J/Rwnc+oe6oom1MFucy2nBolEIOAgw0FealDKmFIcUWpZJ
tkolfYseC+A07N7rVsjytsUD8O6CCoBvJoR2uwOAwHYHtvz9tplDNn26j0le73RGMCYt90FpbcD9
QzE62CDoP5jrCpIZVQcN0N7bVd2eLRKliGwuRJ3ZVMBEHZtqCOUX470C/5DcGZmnWhIu4xf6usQ/
jjOyAfYv3TU2KtkrdTF1xfcP/t4zmMY6E/YVrrmikpz2t7KhGbpSYT+OYbVJ5XEj5wAuhhpI51nY
X9n9e2epw7SMOwqwELfBOZXZY1W+4dCqpDf+e7kZyRzvqoJFsWi/NPVPDi2F41uP7+V0hyrhRpP6
tREqGz5CmtLM/EP9il+M7hoaNF00WGk4mwPP42lJBhTjmjEUtu+8chBD6ljidHZoc39tSnc0DRjE
g9zh51DeEVWQICMjwF6NvaFQxcblLxgWLOViS/69gPi6ZHCQoeYjHjmd56WpURaGQfchi/+KJpEt
/kkRKVhVzasePRiM+SBZWOpfK1gprCgGWfAnODG0gr29F9Tx6BqtVAf0OkcElnrjD7Iu8iCyIZFf
8dTsdU4DyT335RkROE29UUlRsouR/mG5QBOR+UvFG2084UhKMIPSYPv39PjQHyO4EuF5g2Q2At6U
b+gMA82lGGyGaguHjjZLV67R3eTkILUZjGsru+Z4IC3StB/g7b1uB5K5aZ6/32842RJPvqyeQ2FG
6ahqhjOJN3084ANWiS9tEOcReDUQvZp7Iv2WhZKd8GzNX7LiD6Pwpm7WHqALS4EYEKFFejCcJzpf
XvlWmXdWvAb0qxvo0ShPsXwndc/0BtP8RvP2HgSKYvjF+xfOt+LvKbx+Bb1FAD/cczrec2Eaqmgr
hLhU18aW7JtPHvReXp66/B6oGmGILiMeBI5/L6TWabqy6Tt7bamr2F550Zut3zII0TnN+jN8IF/e
GOGO8WGT3zHO1PN8FQJfUIWMgfYMSUngqLxtrj8ykpBDAX5juK/jpspbzdCZFN5Z6l8DY1uwCKs9
mB3da1ZFywQwUtETqFZuX66S8k60/ktEDIvnEmBKdTUMO//C0IZeyL81A80PMjQA2YyNWvUv+0CP
xFZA97dQXt125ym3Df4dzq1o/HgofTzwk2kPqFIy4qWXPpfYUeiopgHsGRTJpCZ38d4YPQCw4lQG
ehyN61i7YiYsZpwoFjPAEbVHuGMRFese1XgIXuSiSDIgcM0rxANYCM0zbYQC5ltH/hp2KvsaPd1R
fdBh/ZMKMajqBOmE36dA4CDh7ebGbyt4cvR74/9RdmbNiWPBtv5FitCM9Lq3RmaMbWy/EB4FQgKE
JqRffz5V34hTRTnK94S7u7owNtLWHjJXrlyL2lbViqGwStMVyDk7fYPNpjEH9uX0GeyrXO0zrcYU
NAneWJC77o3om/9J2tmgNM2qh4vmMzWAOsh1BiEzFuaQGmObcAyV0Xr3pp8Fb8dnDPv2qvb5JhpG
TBT6NXj8AJu84pZ3PL2yOvoAdS5el8n4bI6wUl6X2StPnTocnUCQDCHes+ah+BvMhyEE7GnriWnT
5XZN+q7N4HR6HNBnYjrwHgSwiQ0ZBEqg7idMPfZzsiimGoUkk/48LhL7FWJMNhBahgjlQbCpGJqj
WfJ+eSHL+veT/+WscrvaMaWC24LQLuYaN+fq6HStq8zqAGO0pXFQ5WWkeFqey9GxHte6HR2cUlK9
rOG/DxziC0wMuz9HZ2ytDeTNlSKb61kR7ytLJLOquzsbL83l8Lh13lOwfvznxKh2/V3yWaAxVz7/
++q/nbVoNZGdY82qmjfQjnEuVOd8VNnosX7ashkOzlb/2Tz++4OsYf7/PUz/+0nDlfx29nenOm17
t7XnlCitrPTydHXOpwc9Pupn37wO7YTTujz4ablQjRd6EKGnlkdrpZwb0aqryzUnNdWHkgm9kBy3
NYzxrT4IxtL9V9Bgp/qnvTrRDzQeaJ2vKhU8+pFMTwhSX8KspwtCp5393AQ7rfTb9hw1TeLbl2uw
3ZqAfJZMzfuR82Q3WpDBd93DA8MMSm6tTBZlE7Du5al62qmLwtpJLKt+wEm+AdnwNvvf8bmJ6rM+
2eduwZOAqjFgJBj2/uJV///Qg7ThBPrrYZA54I0At+EvG/i+LMx92V7tX6ZuZ3sH3yrsse0+eniB
b9E1wRyJXrh/T4Hvin06N0iDC7Al0h43SFCxbdSj29b2PMtTryaby+GQWs5bdqgxXt+FLgvZNg5B
kmI/j8XW8Lh3rth2hKwn0RzHx73p93tt0ISsoKqyRdnwQk8YD3TlxYd7Io1mGynGE3qdnuYCyKTP
/Zm2Q3eQUMkiB3APDrC/dx6INNU2/QGX/fYZ/naDN5nPJdPcw8gsbSJNOri++utdZk2wZqGz78cY
7dvPQkDRJv6AVXybZSl9hkBMl9pz9vkCMwM2bj6v6+ejfQ06/cOz++nTbk431WmzyrEBEMm708O0
vAyWwtCmcaeXifHy74ny/fQcquCIJWD/eisiR8KkjHaH4d66IKORFLu3w7IiHqkGqTzt0oufOxC/
u0O0L+jAcnXyhL/Hs232211hk4IOVb1jNaE4o7cxYa1KdwrkOeqOnLmtEUH2QATjUK7rejkYkv1I
Bfj2Wmh3YIFypjjWzUJxq6w1L8jCDSWYbR72+lTbYqrpKeBj2ZyGXqIvKkMcmlmyYiYruyhvg3T8
o5rfdwRdTGZV4hmeBXpht4ebfU7PdZ6DXZ8lQHmPVFgy0fVgOM7t8aUIwTEB3PBOiTlmiXeJX9qf
WhO/KXfoCMYPIDKaaeotdndw1a7Ij6o1R32BlDnfR/uSqL++a6+bisfVGfkPC5mk9Jsd0nEQIh50
6smbh+//flw1FQHdlcdc+snjaNF4nT8KtMASh6/ad0Xhm+Exbqad33hOqMo07sbqeCSu3jZMomx5
uNOCKz+jSkPQwh+fIqgu14W2MGfqC71Yb/3aWDfvF6o1Yy2+BNtZE5S+IXJx8aCfho135Wumy07q
oeVZXr92Zs0TyKAc/q28yUcnHj4++L18wogvLVgE9xAYBb9kQ2YkifTFayIR+ZOyFXA/A9rHfKSk
Q9unuXvsIV8rCxnffR6k6YXafD+rosvknrZqDysN0Yh4kbzS1SPAJORIVAESBD6mx0Lj0lT/HkUw
Pu5lJxcvulRE6sXB214Ed/HnZ+odA8jTcidPEvlccbfzEj8NgJb91FOkK3e8AVqCl7w0E9jxESG8
13g0eYthzLK4kyq/spSlUPgaCVUudNnKbHp61GXj6WETpPHkGiCR5WkBogCik2ev8EsfjCkcxk9l
FIFa4izGQ8U/3LX+SJjhZZreXzt+0JocfNhE80Zg7+LvwyqqJo7nxNvlNYJBEYI2TqqJvUxm26nt
5VIMSkVAxB9YyJswwN6su/Nm/0Co3WyarUxml+gzEZpI/Ea8u/IQLrdeJd4Lz/T0pb3MZ/0GDYM8
kQXVav/+pZNmCG8raH1TljyGqzCf6fmcXSdXBuQkM4aKHqvFdZN82obA7vc82TNwSVwJW1Riy+Cl
C2d5nty943EhHmibE4mHMapE2zOE1umvdkI6QetBJpDpWN10UepvxetW6B4epp4RGit3tjn7mMkK
w9cjMzInJw9BQoHlglDj6x36G1QMctMbRsHy86mzbsaoDXiwhOLRSxJD8p0BGo37ceFpYT/fT42w
l47oAvupDRD591UvFa9H0XoqTeSHOHvMpyQWgjQ87L84g4Pn86/7GcY4DRLxWYmr3NTeUVz9NjhM
kyk4Jl+0xIeHGMsAqQYoYPjaePh1XVDEdkAvyPgUcxvBcKtqoElaaHj16idS99AjkJlcbf3E+3qw
wjKwxm6YT8+TIyD0iDeWsTotAqTxI5r5o52f+gdvx79oELLsMmn7I4/82b/KPBiBdcsPd3qKlAi1
ysCRTXDx7FnymMZkTt6weg1hecAhEoVbiWxcbMhEZv5u3E7KiRHDZAhs/xLozE7k1SdFZMRdaMVb
3433QRnV0WiZySxMvCw8znbjC79lJ4bvZHJMVCZQ35HFBPV+0fDrWy+RUuXFlgu7SCgF3kUeGIjO
0z2eeJjOuoiOodCND4E+UcVzLxu/Y2+oJ0oMgfSeLcSvJ/odZ1x49lyPdC1uf4L+ftFGbiNOGCUA
fyjuDiypP/fT4lpcykohgBhRc9m+7KtP6kHkxq1A9UForKqMussFYiAiIt0DXM8jO+Z+O9XZ9pvp
afeeX5B5dbwif3cujnCvGKa4p4ndrIu89g4mHUkWmJjyaBf0t4wQWMyv0nH6H06GbzFMOJDwAqku
jvjvnzdiXfpzryUDhonpsJlsnExB2YLMeYqyJMF6VT0Yx+AAG+WHoOi7VM016aDFjg+SvXozgkZe
bIkvOQWz8/NFndAuc8SQdf/YdHeHcnHtZq3yvq9csTdGIql1UY1C21iM2sml+Ck++yaXQwkfqi5e
h1TUbmOl1kxsPU97a36sUv/sfChkEIfuPtcWNBskfajoI5Kzk3Qvj6l9EsfLl1K8ZnBx/j0k31VC
/riOm6h0T9O8ll6YIedhDpl3pbZQFU10xXqLVeHgsHZqoREqNfS1X2TTsgcB2R3Xecn+q7Jk0pE8
Z0jYZK5MqxSGUe6r26C85F49NEuNlJ+e4hC63awDLnmYQFCroAXdpMFVlSpd3bSEj3gBbkM9+XSO
m6r5TOl3qmlS2wn1ALziKqI/vP0YWX4T1RiQuiEjgFQN0sB/Tt5CQWjo3FQsKWsNRREa5Vkf7DZK
536/v//30/kmavvjs24iKMUqT12uNCwU7VE7R23rlb2PyodIDDrRmtDQ2h8G91eD4O3g4n6LkIND
dcEybtZmVbm5vSd7mLej9eOejlsa2mthcvwnM7ON0iRE5TQ7GtK6hGr3kikHr3CQRMB2r9m03ay0
J7XlVbRDVmwlZqTA3Dlcn+wRBaNmprnIP9Ii26brJHuH8KyMPrdnHeffF72aafTHNtCzo06DG31G
Pv8SqMr4wiFU+dh8iDSfnFpM7yrhKsEFsLpf9xSCcCS8QEvXQC96CAbSau8zU2Q9x6IlzKKV+egZ
rCtXg8tompHg0gsg+8YzRYV7LPCa7SWmPCY/wBHf5WDQ7+hXoktqoFHc5CBGCtiVJlsTk8JPgm6I
OB31D3QJQYfU/EnJmaFAWP+eM/qQId8+QQxi+VjVomZz2yWWHBPTvKS2Oc/h+nYOcyaNKxtaRucZ
23dN6+Suabnzo8g1w6eeBHItL05GP40ut85nomd+nu68s86atza99tIcHqvac/LVv6/0ly/6v670
Znx66vvGJWV83ItfWM7ALyFJa4p7vfjQwCbdd6Of2tbGbJ6piCs4eVDmh70Pt7rNlvXxjmJ4inpD
LcBBYcQ0VD6vWKmG53yW1y9a/1mbjbSZLuV2h6pbtjISa0L6aycvqaMNr9CpeX+1Aq1Fvdcdl3Xk
IGFbTbpyDTyMk/VFjf+z892dprkR6118Hpw/PRgiVKXpohyZS4oM7m4Kl55WW4BnAz7qKSqKEJCc
oglcCNgYdDngVUFfs3TA6ezuDtx9KCFjvhJdMVcchaefVOb0b047NsjBEgSZTse89QQpR6d956QH
JOPK8S5l0/bdLig7v0pkvQ92OlJbMtPFcUtbMMQFmb/XoHwKpbuxM9ASgnPHji5PCPk69+gJyhT+
wqH4CbX79gj6/TpvANT2WtaN2bPl7CwsUmipFAc4D70EJKEab6MevOyL0HHCJA134NQfe6To4Vuf
vMT21Xtd8yC5N9e13git9X+Yo98tpt/G8Ga3bw6Xinpvbs1p9ITp1BiDVBhwVN9Tjf+/A0TGQEgY
pPToYbj1ntodE+fk7BmHHlMeMFk3KwPwIdpqmiTxzcMPyw/NkO9ubmBhDE20cCGG4+e3BP00qlSc
tRxzPmnlihj86gUKaeJIkJyTDJPoxbUsSdXJWskYkfgWlCrF2wuhmljwjyqfJuv1l/eRi8nL7FGV
OjnnSNjh5UmLR+IYn8RkDBmedAILCwLvdTQZfvuQbObiw0Myc7kl9Xfk8Pezt2oFBqMkqRWIwOQj
JenI5NdRfgyvK97qcchPcRgIK4/fPlXl9VfOW3nkC3zVZAzk9CgwiLXf+P99cE2mtiUhIwtpAQIa
0AW0aoUuQQLS8HGyfn1+4Hs5GfKAGLjihT8CPkZevJofcbiEAxlCQXbUBVd/uJXnTByJVlH4Dy35
1XLlwzuHpHnI6k1Zk0Rbi9rPX/En4ZKH22hJL4YsqhalH43P4vUrJfGpvPqx4vNUBIv5MXsGxPH/
MnJV9jyTlnQMOvtYk0rYkbqhWiB0MWZshkcDQL8+8XiccEeev+euhpR4wDJU6ZL16/JEVt/yzgFx
GV4/8eje3l5e4sN4+b5EnUBOG7Hz3k1himf/fWOE2DAHidRIQd+XtK+AwRxjcBrvMO8ZbX084ApX
L/OGBJv41Le9kdxLEn4/C9JA8cHAfQSu34c0e8j4r9EpBBCYK+AfmybKZyAEvFiQq+6AA5LxLth6
p3Dvb73PPQgHxrbBjm8dSOjp9Rgrg74xn0C51scFUxBWkOjinL3cDHlvGyRL1SNQ51baqcPfT9NN
4YVLaDsetHvy5iHlHXJA3hCcyUGHCZHIitR6yPBee5/elylaEHPkk8Vmc2Sqpr++LsL3fTecz5+3
oow7D6mHGcO0Wdpiury7ClfaoieDRGdazMfgCyLjyxGblqnihtbYJsHEG4cfRhiLKXn10aKZmoHm
6+KVj1D5epiP52TweOYKUldS3/++gMmAnT6+/r2f/Ucd+uvQHQ3eQTSRQ4K6Adi3dt6k9dk15xZz
pAcxGyYtkvqgPcP8Py8RjeYJV9Pe0/h6u8exzH9j1UPo9N50phld72BS8DmAlwrefOLfAdHa8513
+soY3WH2AF3IYc0/zzfL+1K+neRdxRSbZuICZtGxLDUJUXfa8y7spRkp6g+yDHppkPc/HLwvqpXS
i77AYMYgIGe53srVpGNdsshJ0x9Y1Cw+bImZ1U8rIILz/AB8g14lE7/1g6fJw/z5da2yYEjmxeMP
QzlkizcjiUEqaYgDyWMga/25faZ5pp4dxYDHR50Z0MmNqU3TWZVoAY1S6XlycKP8HB3T8IcP/iZ3
hFCPBgpQOyGee5MWOA0nfkmZaE6xG+0cwiZaa9EzQbYTGU20c6gJQ3+k381Q4/NZ0rf0wxV8E1r8
cQU3JwcxZl86nfkrcoNAguYhuMN/XrkIg6oJXQ+Re5koRQDzgJHguIY4cP2Rovzv68AZ5s9HoOyL
0c6kAIK2cAiL/4jfajfIvsIhpN+UrtPGHfxpCO3cL7Q41RFiYbjG/PRAvgm5fxsOV73hpxXZsSmN
0jCHhp+B4G8L2Du0lnbXoKylMoPUfLzK0XKEB/VPz+JXRnY7DVHZwiyIdM2AGvbnGFRuarl9r5tz
2A917sM6G4xh1RA+Cn5/OgrD7Dxo8ZX3RR11JnXXu227sZU4Zz+6jJv2/dKvCjQcjkPjH0ovtaeP
3hJlktE1+aM3w7dPDCLhUHBDJNe8udpLi1A6tRJzTpski+bS0ja87lH+JIFjtK6DAin8aSygz5kP
DRzqBsUQGH8/zGB7iCr/GrbfLuQG+LDOandNEi4EelHeEokcpnnypMP/2e+uIjl96ujZ09XAqA6C
sNuBYowYLRz0464h+X4jT7E0AMpTMaQlFJuhHoORFOfXA9o73Rr13wShNjqsBrkOZXrI4nM19AJx
5zDjmCpwqOBaQTdCmbvv1pSCOrAo45VtRC/f6VTOzk+KNuWhorNbtUFP15CKtwbmOkOfFvVzWtlR
BnThw4CC6rTJWUFdhZjIqytyGThGvAd32r7zT1MIJtCQXDnNC5xplpCAbBeHyhWkcRRa2Sl0dd4h
bUA7RUuX+KPdfNrmgo5ZGCUwjXG043HQ3ohkq0X3xdB8t4uRbuuaMWyawyGAPcYih1dCxHqFfaYJ
x7kHRbNrNTyPnhN9QzTL/OJyaYLjUhEm2DYRdYxqAhnPs08ze//A74KuB01loHhiNVegMRVq+owP
o5yuaBvw4jpWuie3XZFV2dkiOa1GJ5jnMYordFv2J9nlq0K7o71x6zzzIrwVJ1tRdTTt+59NGb6Z
SIAlKv1WKquPyuef60/vku6wzVKyfGVaVG+jwrtYcMAUf9By7lEILuBlePs8qNwmssmrsU9xhPmT
DSp6Cn/PaHqAaZLBulxz/2YcGqpiOO1JnyuTdrw7ieTxkMbtV/tlPDlj7R7354mxsaX1lHJ+F5zw
p7t9TjBVh+lyJ6+xPR40seLRuxHkEViw3N2nDWwnsbtP7qqp4or2q+vEk/GOdEJ0XkIMyKVqjAuo
R2I/aZYF3TDT7cqZtZ0YPbmk1GNkiEwJic4BYtiK07yK29kQ4uW+wXQmQlX9dOkGZYhuZFzM+lKy
thZ6vA8T6iJnv/XcMd3v9xhvk6Krtby8jjJxDc+EFxkxHY2IVDWM2SFO72qvDLQwmZYeMskXyopf
u9fGL3VvtFKGmgWRARz5Ic7IxDsAfrB7VJ/2OnLORGYnXZxfj9D459Z4F50+zqUYI5vw4a5yi5BR
f8p638RlaOfVsTndvhlyN6lWF1rrW88irD9LJa7k8bWekoyevCFPSOfGFy+NywUOQd4p3mwXSohD
wqqbJB7I1jhrRDPdz4/3oM1b35xfnzOZbFokyN6P00viX9+dVfPUL1wPLDU+j+Ear7d3VIoFDceT
Vsh6svtpX/wL3gT0o4lcdWjeQ8HxlmDSVUdbrUqEzAgP/WtsTM7rxNd/VY2KgGqHSO+GWMrx+/UP
O/JwSP6xId988s3JYOtppaeXop+jpBe/OfFBZuQ+X5SRfkLI/sp7bz7pZutXoZdh9s4nWeLtGiXk
GE5sxnqcxMpD5c/LiPamwFomATK6ZHagPdEP9/pX6HhzBcOe8lvmfW4PetcnjHJFsndcnqnagaKL
djoUun6yZh/9BSNbECotHX2CQRqXwPDPT3OyU37qr3CAYOgH+vgcNzHiF8FTK9NZGeUTjqSgmnaP
29BZbcOeCv1wy/ZMWSuL4lGFV4Zm/1T1S5lQNr1SpnYD3d8t9xF7g7dxw7OfbZDe8cuXgkSQXi1S
N42BzYQaOOgWzffLgsLn7hGyXnUMKTZ+2b+qhcXCCbpclsvMVym0/XuUf/WR3MwoqD0W7oaQ8+g4
uRllq6NPoqv1jufshODQnQ9KEF+AHdq5MbARmGgU4yVi5ouDb0wRHPCURefXj7qvBRrl4ZwqeyFN
mS4tSvBDwdj0ca1FM14MP7gPR/6FGuqW4m/10lGmbKdbgzTkfHfYivyZQpw6HdbthwG4UHkfX3Zk
vXbT41z1zgz+2fv3HevfrCG6RTgaTIODCKbHn0/6ejRa9Zw33XwHJ1AYT4e79L5+vE6rZSnz0PYy
kSz3S4e8G/2+EIqY+L+31jDZcKCm8/cXb9u6Ccm31qE1rueym+uzEyzkL+Jh/Qzj4kRWFgzA0lsC
RLAlyU7HRSa1kLjGP453/ijWfgDUfmVgf04A2osGZGuwch8grj+Ho9mmqIxaVjPvpBYUchunARxG
YZDLki8wnzG9/lDeErF/UGYOBfLuAzYCOWx6Z/gGIBF5adRRTy6j5NEQykf24C6V+58QUPOXouDN
hRqOpVsucg30RP1ifv62H5SmVjluXzTweMV5ult20nkox/WkmLSrYmIIrEfn3XhyDulWhyRTPWVo
KOCiPaB04D2Ly/Ryv/0iBZva4yTCw2xlRVc0br1sgUgwyb2bSXOMNaXHUfN6mWpBDg0FdeOxEcFo
zltkZ0Q+Ro//vpz398Wq/MzHpn+enmNtakySh8Ms87J7e5z7u8UWOAZ1kMlBtst82oyPAa2aUl9k
E3WBxHL2eHyF9yk5vAPOKeKQ545H/H6vRQOfQ5MdBpHBbmJ9GhzvRJUeDgXr4ir6yJXGHfYPs/Mk
g6ImszdMinz3ZT+zl84Hm4rsx6PZEZoJjJBaGHNAokn6dPRGm/2qmeSf5vOulN0zyrGz0wprqgxP
4vXhs9pU1I1kjoZzKpLp/YBlmcMa3ov9TLv73I/x8SxCeqjWrg+HYq34OvVh4TzDNLm+je7c+fXt
Ukr3rtlU0Tm6RAwHhE/BET51wnLevdgnWT5sn8uZQfdoCDFCFcR9+zDdqAuiwZFvEKwvB3KQNjfu
LrlQF5Qt1HdCgtWeiGUr4GDMDhzwju7j/SBOGw0/ChAODegPgVOP8saM5z/LN0XwWn0Rw2C7eQel
bJwHWGjcbbaQOkbj0Rgzu+D8sntxvWKiTFVOFk+PvrZ3l5nilWM7oW3tsQbEC2nKdVx5MYSKNLs/
v8gVQcnd8d0S2vog1mdhhOaCgCreRloI+zo+wutoJ3T9ytwzYWLsvYtvA61UoUvMK3fh4a2hpNUC
24zidGbFtm+BQEb1BOWLKCHyaePMVyBI7MItblGut32oAb6ez/7Afcler/gJIpDiDewMukvNAK03
FNpjrAyma/1dWZ3nBg5v9+fe731sTneif3C9ZS+ruRlcobOolADQfPSd6MudOvJyZ07UCbSP8BIO
A2LFX3pwnte8y0d7YQaTqxwrlcROfIYu1LSNzuEFwJA2Gnaq6dVHJsUD3B1vr76+Kh/1UB23YyVC
WBwZlZOohlDlOt1PYIEJ5yGF4uIldxYcLz08BQjOL126eURJp09oTm2IMZncTXtNmC8ZtGhIJiNv
9EMbxX99uP/aTG6OvdxWsy2u1c28ejpO26/+6TBXCPMVf+QD3wcJu4AVgZgvlRjicFhMtHUr+4UW
nyanryT3ekP2T8Nt4N682j47nn1vzLfe2/l+H+2WTljF1Vp5M6KT7BlSv5oosluaoh36mwT7/A7Y
HzW8aJQIa17lwpiVgSv5mx1vp+bz9r4Aj83ldmmVEsfaCaF5+L6NL5FPQfTdjPl2uAMRVu5I9rxt
YMf9pJxd1rugia6JOD0coEnpa5STWWCmpz5bpdCXhxC31dluA6Ica6vyuRl3T8pqRPZw+Tp/jUIl
rO//c35AW8JH8HZpfBxIJmm7ZQfV5fmpiMq3LUXm2X6jxeScixLWzymA8/yGbtyze99gsjR2Hmqw
S/lgskCQo/WMpT6zvDy2Qje8zItFvsbWxSX1Y79IvdEzDj0t9XEBVrakwwqqEotvN3143q4pcYlz
WEdW/O8wwLCHiO6vKTCC1QzHBoTwVi/hMHJPl9pIm7n5Yq/6oMYTRjkEGTWZD2QzJQIvXgZcmwnM
wDhHHuyHgxnoMyVqnk1KJNXzflPScQfzzY6OYflmxNvPLrxqXr/YjqSxQPf2fgB/r+8uefuLujo8
1r4z3o7ppN+G1lMzzSNjUrwUK2TvHlRbXt/cu0MIRhxdA+dl+2msD4/JXQ4DWDhAxgRcDcSvYpJz
Vo0mqFMF1fto/WW+JSyQLhz4eFvpsucTwBkxtK6DOM62gOXM5sBewVrkjFZD54H2qyLCk/wY78aj
2P2gGqtuyg2U2lVD4Wkn6rGxyGLjCTeaN7DrOf5C48PdfgJvH+jWv3onQLOX6zKZ22HGUdEE7nv3
aFDwoLg1rh/3UY4kCetpP87HNAcd5P7l8GmdvEuEhMl9NjmE+Ww0d2Jy/vgIN3A4hOFukoEaK+PO
BTjfCybpLAl1tKUSvx+fpjT0Ta1V49vrQ4w4fFBMlRnCbFH2SlrLCapDB9wvr1L9SD7pvpXQ9vgl
03IKVnefT/eNKHEVRVpNqE/n19JzpjibxdodpMMgn22j0SybnH3anadNZK6Vl2LaPsFPnJ6CPMi9
YrEVnMMoMvSUweZHEsylC2zpLEv4PUFObUR9cik/MdvFQ1UHnI0s50vULi8bi4u2ZrbYETU5ckkH
2pZ2ulcOJ2o47+aa9PhFeagDiyQbYuenuWBgZEdooLyoT/pTX0idn5nsKPw9lPfXRyeol7QkoG1+
mZ+e6/VhgWaTTw/VY+6pEzQuJ3hTMIWZxjxrvw9UaMUtWRo632M6IDxzg78U2/a/F9WvwPVmTSGy
5hChwdhCguRmW02N1jy7aVXPOdPOPARTNopXYCpU4Y8VF1/Fq/t+bWSSji1AAh25R2iGZ7RbxRWN
RXVesgvldM4MjoXpRs8XFHXPiEdfcegL3OOjaUejnaxzqfeTqxaXzVPqeoY7PbLdsQJymstiRB3o
nrWgpurEMoEBDNPKf9/nXygS/VeYrJP9w2/ij+H7v4WiezVrjnZ1rucHToKpUoRpHja9SLUfmrqH
4bodzt8/5wY2Q8/2emxrPqevRaV6Hc7uW3H+EZr/O9PmdqgAkJQMssm35a59khyb2jrW8/M1OPVR
cQqdRJpa0KjhZesbeHzATSWK/r9rtjCOaI9SdXeROLDcm6S73V8Mq6CRZJ448uB4SRLs6ILiCKZr
V/F7QolKamrw74f3q6v4z1GlEjA06lvYHluorv759Oo07a+W1dbzWjovyk7Y8Bsz0Wte7c7rS3Di
/z181RCgIDWzw5ziQKQjAt8+GJtr1OAUgkyoOG9U+NJfHXVKmyD1OMdwzBsqvdY4EzsVzM2uxShE
45otQZlBEfMpgk4QR7gHpetonlmNXo6P7fQiK1tWYbmYNxCJd/5PLh/fQBtD5YPuqxHiYAbOf3/e
b2cU1+ayO9VzBBECE3O5cT5XFjoQ4X1HRqFIC8MI2IzE8se3LDAfrLfdYv+gEtXUtbiubO86dlfa
ahuF56jwjJm6qL12asNo7h/AKObUaCfpg/Jh3p296r0KzFkrzLeWyvJrOmakpkQ9BOiTrf+hrY11
SqyuhMaXSpRdTlKC471XbxS2px/O+P/IqjePmtiPIi6oDujzrcLW8ZRo9tFGKi8d6Pnw+ieT1oen
xz7aEG4PRXrNM2gJqCXug8E2XDzRanB/H8yGku3wv7w2s8Ss9xaFRI1KLGaLNgwKQaqMd5bARjY+
hENrw4D6jC/AoJmYbq6SEu77VFv1UMC3C6LlgDINZe4Onng2NoOBpk6tnFPEnrDLLYYEup2Y8wJc
7d/THcmOv3YRzOB/G4SbXeRQl6OiP5TVvAkoQ9JscZkeomr6RnHBX/DfZnnwD6tupkVIx0W9p9B2
6ycv9nP+cCCp7e+IH+MywMXCrzaH2egOu6OIRJbXIDCYnj3dc4/KyhRX4tT+0QqPE3LEafOKcSsI
ypMSHv2e6vfDdYa0ntfdJ+t2oj0TMNE/cpzi3h4RuHiWeFQ8NrrA+NV+QoE6pOuXCCsNkRAJSXak
FqNdEZ82NApFSEjQleIQkPVLzr7w8sM+8Q00xrjZhg4JGllSOuD+XDf1VdO2dYd6kQXfRKVFZiAe
0EohU/lU05jjrFKIN+Gvv+FixoW7Cx0459Fd4BI8hxOyBB7xyWSGNovxzqP5AqwMM5/3fg73khr/
Pr6OzUXpQdHw4AJQzwMshxbgF1NqBrBprPHw58MJdBsxPwgytBg4pIcf/54kv1Ce24VC6xX7IrAU
MlY3c+Tk9upxb9f13JxByeFyQFydEM9V2PFa4jkvxjvqyMXr9ouO+kU10eNqbK73sxPReSd6FIYk
yk6rgaSSh7BJd29kIebHcaK9aOHhvpIGinXoJHuXMA/OYTbLnuroBNSytOe2/++b4eH8PeMx9eU8
oZVraAO4wdfUw/ZQoSN/mRPLVu/auz7O7jvC1oGvpPoD2ceKT74Sdaz/g18M9B8Bt28I1tcngvEU
RKiQWgTrJt6Lt5FYgNPC1HkgGraEElnApKNJQmirQQlJop00JqpvDOFuSHdAHt47YSF2QRLu6fBJ
eVcfQKgCXjRyQCFspiZOzFESwfw5+9up4l+jGmgEtY3LJpnZHqJ3Un0+Rwb4yRpDUhYTvBhrRn8L
TB0L7tBhuqMKo9KF0b21NGZQQ4qQ+PLVE+hR/1jf656xi7ZvTqCEMAxW+eI4hloVHsPDeujhuC5K
wsJh2rJ2Zg6xImPVBCwy8ZWQc+0DSvGxA9/q4rlR/+zctULftEKZEl6JAaHYrUyS9d1DcfLMn8oP
PKdvHiGiiACkQ2fmXwZZhxNBQ+byCPEa7lCSWZQAeUzHC4w5iLenw1hbq2PrHXKm3snHA3gI6FGo
LBrLL18TpAIEuqnnpfNYjNsHMOpAo9kMETawaoRPZOqd/4e089xtHEvX9RURYA5/RSpYlmzLZbnK
/kO4q2TmnHn156Ebe4+LFkyc2cAA0z0eaJGLK3zhDffhD5ekfkdhS7qN9vDGfninvF5NZKsdN3z8
T3mr3lCHAoJth/c04rn9SChgK/3CCYY2Vv5s0Oj5nT7Hd9I6fNQVuzhw6+s/CrpgTseJD3Q5egKQ
ae7MDZgC6s1guh7d3+7qhwUhxl1T9qUg/nIHhvGPejthrpLb8KI5umi7b+YrYO5/Qo5Oyuz/0PRS
/ihP328WY9oLs50PTP8/Ez2LZfEkRFGoZaLNo/g+2H9EeD9UUG1ks2kFZHfBLn0gUaU0/eb/oXtp
xRsMn9Kn8iHbw2wDdKbeZ4cWztjU/vBW7gER/R2cJzt9z9DNAEfuWPxQsNLQ2j2lz7C9BvBoFI8v
6asU2MCSHRhLD2hv3ZS/hR2gioldOOwS5/T9u0qzQJcG9HQPTkAQYEF4g8zeVTB6VxXcSjo2+9qZ
eqoJj0/FFDQVvcOFJOEjbP40s19Gm52pRWImrTwwmvSjdpBXvp2K+jV4twGyGnZujrk04qy18WXE
WaSXFZ3Jt2TEcnNbrQvghtsH7VRybf3fJlKZHbBZH1Y6BBMmco3n09QCDcEiwo9Hv2XVsbQXxpud
BvMXU2ZXcd0kljuapXTEGhMA3tRkwtKCjjHFzqmtzBH1/Yjz8+fLiLMkYawVvGKNWjrWzui0AC1W
Fkd47XCDb/KduyNj3br3zYGT0jGcYUsjlB7W0mMsrdgPvtunTHOUMj3KQia6pDXW0XHrD9RGzlSb
bQwCLOf7t/74bt8sWWX6Dp+Gk/V28JSAt06tVXiYzv7oGSEYvm26q7gshw88bcV1F+26rU/J0t21
64QY/016b4JVsfEIpb9/KHmWBeMQgZTihycADXeyttmuNcWwzeq8o42gh7YfrE2IsGPfPKOwva30
7hzTwpgoewDMVgP5nAdGvjfyTa4ktjoae52Sx3g2OtgGbhOtTBnmvVhCBNxWAlSHTk9X1pD/Sk1v
YZtMG/zzbH48OEEVlQJCEUqNf89mW0VdE3pBfOibfZ/vBfUoc2lTKyy3Js/8/TRdnaVPgyl/D2Y2
1eC2eRgfRDFdVVrhUCXp9NfA+P89ROdvNVsjRp37bWN5MWf7sSltGEud8DrQalMqHdvGvdtsBUIW
3weIPtQLU7r0ljNYQlEKSaglvKVgTYNPxp5ideI9v5/MWQD575L7NJnTY3zaB0kjl2nT8eXAVZX1
qVbOOKMn6WvVvX8/0Jzf82Wk2eKe2q+D6DGbopv5K3/4kcE1aTpHUNvnqg3spDQ3Ihwc3VOwWBec
EpykgZ8r66ekulVIx2Asb8WIZFQvVkb/GnuFbXXnofMe1eos+W9edZeAaxOSkyn8iQgxu/JZigZb
p3gl96cUuTNjPD5I8FmL8mjWxQNuo2HpVIlmjxJG4vDNvIZKNtIfYOY0ajXssk2QPE6+Gj7QB/4R
JS3X5BgYX1tE89PAt+tg76rHeMwcERnn6Y+Bes7QqRa6k96N+M2+JzCuEC1cZcZrrVJYSMZV3h3z
MiRUKED++I/6WO74zaYHrdk1J6UmN5WgWhZLRaGlrTr9/dMHd+uod0XLjw+x9+jJx2HYhsZpeilc
YZccAL6csh87CN8deL0IXn8RqCnbwRxGPHfhDPWObkDcEI9lLqDYb6yCuEC4ea1L5bSXJue8QKOG
RLk0lWAWtJUdUUVOQ7gi0fOY7HWEivLedHLVs73mrU/F9XSQmSVywa2dyxM7ETxXvyB2OQfS/btu
P73D7BSIs7YVjdSNDoMKncUbVyrLr2x4H2TXtBemzkwNW/RNB3l9tHPeivhx8I1NXg4r0ThHwsXD
Xdi9mwrmDeJTUQoevoCZ2oHx8t5VZIK+32kf6fqX05giGFAHoiDYhn9/4lxrBV2NeWIjjJ2hfOx9
FSuL5LYyH3zpWRZ+Ra5wI6CKq1N0pvRKD57WzoCwunLxpeDOVF8iffIKhyaHXYqub3Nh1QtEs5p1
I8S/xvpNk2+MDK6G0lUYF9zhXotMI5aWnp3pl3g4a1iiNSnGf4Zpa9pvPXwZcvKBcF/igalKJ5rM
Y7/LqbqZ6e/xIcVLke/qmIK0G2SkLqQR99NxVVv46JXQd7Vo1SkT58xY+LzSdFt8mSy01oEfKwb0
4VnA1ae+yAGex4eJ6Fg9F/KwHiVqz+ZeGBF/4KaVzRu57R0/Sta1QQrNi3z/weaiMP8usU/PMLs+
a6/SvNYs4wPLDHU4JBmSfTU1y0N9xdlfDpekem188vKk2bcBF1B/RIPP40RqzHyxlvh1RrjJJQu6
IPKuaLz+vXzKOk1CyvE8jfJHu1dcyFbt3kSHN8x3k7j2pciX6hhXPsJfQ85vId1MM8GYhvTeOOi9
6iwD0MS3LCECUoB0Gg6nbOKDfWzejXTRWWKWGk4fgPE11GQVBYKuPPsAsdUikCQmBF44g8vyadri
ofxe0xOtc6JiAfAWsOJJdPHBN0onyNDP7DsnNS8coNhdrpuaIkio7zlGNf4Yl5fpznD5nk1YPgXi
thjOubWPg2fQukvr58olzuObOIErlPHI+GZfrJfgPoxc4igRynqyNjvuyIemOGUTKb7obhX5OE1e
pEQYGDte9UOq7cazHF09d/FC2CRPO2a2o6gjQoFBGRbwvjJbP1HX+XWjcNHnWbNXc7y9ObFDKd1m
0imgGG/14UZMqf9FnjP2F01Bp4z+L+tMG15cNpylAbE1EocwRKnOGdtwYb9d/dyfnnA2X1j+5JWW
CdGBT+2Lj37w0mbChvBAT49Br950zfNCvjH94ndzMgt+OqEWx7jnC+UuWSSwlS55zctzDhP3+3db
Gmh2vceqHIuRwUCj/0jMuB4b0gX/lBVL5+ZHh/O7V5rdMm0V97lrcsso0h8hBzoR96vKeApTn8pU
caPEtCZNzKXqH0g8rgpQhtS3KBwpyZNOdIN/ga8fjNL6NarPENSgNPzyUT1F+xGtSxSX5NcC6L/i
AaGC3Juifat1e2TpVn2Gd6G0dumPagHYcuEiR0BRhXhllADI1fNQcLsQcDTKUY4ILKNLRpiecdEl
qW93YbaVVNsr8zvies8I4ESAsNLVX0neP5YDHt9DFHPUxmzqYxrvEdiN2fp55e647EvzwaKJpkkG
WnrvAeD1ZisVW5REbB3prDbaY4m9iY3amQLGNHmfznMjg/DZ733xtfeVjaheYhfJHr8AVp1J7Mej
J+uoulNFoxrm149KzBnTdrgGgMzUbqYoVKsfGnzz6m3Ge3dSvzb6lZI6LWVRM8D6wGnRLsBWqafg
ROBIKkg4GegXvVob3jFUOBW81848FWVpp90pLhsEouN1Vh6RPHE1YS2K4XvcP+LQsrZIHP1CWucG
/mDemTjW59Xc5FQFb7J3Vvn9QH7zITAZ6KOYCZDJagtt+7Vr0JrikMmFRy9pHcrsayOwbDELN/jV
OgFapEb2Q9CKXTEFUOrZiwd7QIVOBxlIEK+4Z4TnDf4FCtOmlV5HOB3y7yHF2gkFaaO3pQ4Zg+Hy
/aaZazP8e/7jIoqPL4ai6JP9fYAKnayUWkWcGuXvBeY8VnCj8PXE4B8Dy3nzQciVbVhpm++HnXbI
lx2k4NNG55uuizYPPYxerJOMUTmGoEZkyYNmnIyaPkRmG5Bb2wUbHunqyYx7hzw1CSGmzV6zLgGF
j5YeTcmeDBuJ2ILg3w3ZGO472aXFP0VNjxXowgV/LYiW0Nn535GnAOBT1pHmlaKXHSM36z5JH5pg
rxvaNgfwY/jNyXMPI3pDJoULtdeOyfirLfVthZ1DJVFyIuBqNKSvq9cpSDUC8WaQ4RWrcEvzbdQA
8dO1VYnGwhJk+Oq9OgEGEA1UUTCc3RMtFRpqjBbyjAlcqzsD5VJPuE+NO5K375fClaxMEj+NNLsf
kqZAOk/kzjSA2llnUiSOC3cgNYr3afb2/WDXYt6/RptdEmYh+HEZMRqaoStcWD3xNZJQhXhEsTYb
9ql67CkfjV7vELFzTS0MPy2zL+v+08vObo5BhilnlVy/QrWW2m2jwN8x451hnNBlaVRbpcEcwmWL
LpWyMPZcMvXfnY5XN86oEtt9DolQMyk3TIlbK0NTIhmeYoviYo0kx4BQEPmn3AL4KmEw9RTRhpwI
bp0a1SqnCpFLk5uNSvCtcr2A2MxQWfWGTUbXBiHuzIIW3kWHvlBu4Laa0S+VkIvkYuMOf8LhJECZ
qrzzqGxNBe2B8EkCXqjzWwuze/VU+fSGs602BJUVmzkfN+nOBO5SlK/N8jJ0NxX2yOV7FRjQodg+
wXE6gxWOAYlItoQ/lQ77qfBY3fbcfwtPdTXk+vRUsyzasKJKqgK2UpCug/pZ7NuVRn8qOIbR2nro
1VtjEexzdfdqIvJMeI8C+p/tXi2Wq1KSmQg3Ew9hmnKk/27ro5g9e+p+uiNHbV/KiIsLnRPvkkLc
ie17iBYx+Y0oebvvZ+DqDv/0NLMdbiljEAgjC4+zhHM34Mji7iaWYX8Z4d33g13f4RpCHiZ+Jqib
zRZBHweSIOYaJnmEOA3mRsZrHNU3FV9Z0Y5TGaXqyf8JSwyKF35SbhbPfP3qNv/0DLNPjrLAYFU6
zxCpJ2py001TvWoSy1HIoKiui7jdSO0750/kQ52LUPQfVr1xUUP3sW1x9JKN+w77ELpyLfzCCVKo
niktx3yvutZXxmjYxEM+dfAefB3/wZtcxhM3v2j7MTU3Wuxj23kqh7Naa+zNrc5d0YbwH7qziD0h
d7vkITHiRxjQvlsIn1Np0sZzSrTYByAgmxMRANGzlb1lmmg3Kh5fSGum8fb7zzWXPP/3VEJFDECC
acDZnH0usxoVqdTk6JArAHAzWoW6uhetwY5KtCGpPo/NRszWiYqtCBpj/UibkYcU2ufJ5qx/V2re
VHxrph57eVJz4KkKsGa/WIkyhprZsGlMmv6mt1HlJRL31YWt41CDrcVkMzoLKgoNo0i37T+Ciko5
Dd47VdLAgrp7Iln/fqKur+tJw4hkFySdObu5REEwS1VQuDoA93TbZiSuT4AmkhaE2X4g6O+y46Ah
7Fm9Cn029QUWnuBqDPWha4yxtoVO9N+RTFhgIq17Y3QwcyQ6zAe2E4kjYb+GYeyU7/cDvkoULheb
LB/c4S/3JtJNFibiIrfUbJVEg1W7vjKwqY36tgWeLBvNO+mqwrcOxPGXEWVOS9ko8cKHKeuoakRI
SAIoXkn+gFUavXr44mP4TGJjCO0hKqjJqc2t5O91/UL51w9c22zlhcP/6gr59NyzKauKSDchkTJl
CUBt4axprz7Llg051SAo3v5Xn8iYhIYR4Ecb8O9PZHZtLUZWS2bKgcIqqWIUadRj2iQOleYwfx84
XeKw2hM+Lgx99c4x/zP0bDNwslXyQO/t0NfbQd6Tu5nhXTCeqXNM2WGNc9dU88aANbx0vHxj6tNS
rWLWTvu88DDXl+p/Hma2XlKIpcLYVdy54lb55cY/KCvG6tnXyeyko4KSY2E1droQYn3swS/LFMwB
5wEWCMjh/z39cpFY3Tgw/Zz7Geof0ZsZ+jfD2J9dmS6ajqyqKTioaVrlqRqjo9QYNyqYK5ICqf+j
6MnKIntOSLJ9qXRya/xR06StLOSDlB+IMewEA9iWiS+Hv/ehdBDMKKNlT1UVeqYUmYh6giTdZdG6
guE9/dAU9OCD7HS6ZlvC2WqVR58AwKR5mOC5Qa2hRrII7im1AloULuVn/kvOVeffK2equfb6axmU
KLsVa8oAcGhXsv+WGTc59alSetP0W++By8N/dVFS6CqKiCnG0Fnpn9PYvWSyu25kMmMZ09kI35cE
EkbyTx4jZuQp936Q4XP2ni+Vg66VlsFJwiFExpFSnPQl7KjdWhjT9DB1XtrC6YbwBvtZBPGUEV4e
AhdZ46gJRiL9c44fa5bbctJuE2Qe27RZOAiu5tmSjqwZtUEoofoMTSG4njWmRZQeXGrpzZb1qEu3
SnpTmWdNuhmLc7Uk7fFBbpmvRgnr3SniR9psLsjQRUMnaImXHnLrqHreIR2Hg9jUD3UhrmUMkwTU
g0tjNXSmIwtglDt/Q1U3qb1NRrGopD4xLSA9eeOjc7doLFQ63C5snqngMqoSzsPGxizF+3RsUNhI
aFCZt/hzolpRHuoiv1EoJk8Rl2y4u8ZXFjzArp04CDwiAEyrB4fhWZQbuJ6Uop2ICnS5TiCa5WgK
bmX14hVLOfy14+TzSLOl5I+iaomqmRwMaISmWN157p2FZW8l6U7j0bQgjajcd2CBZf02xSVWctJd
LmjkQHERWTVW9yQVhp1w65i0XAOise9PvKtzgVyMgfAGK/4DX/G5yqC2lRlLcnIA6K6n65YdKx0T
3G2W5uIDjTJfVZNNxP+MNJsLM6vGTBeYdUNZA6aPm33g/9JoFKEVIaAjmb7rrC3rH1G8N1qMJGKm
pj6brCSCfqk/B3K47puDoDwlPnRcOB2Oop96/UVCPUPLH7IUKk59yuL7Sl5Ho/P9PF27kD8//SyK
aoqh0UOFeXLjfTWcsE2jzCmMW8oay3JI03H/daowCqUZibzx3IG+VMdoajYlh0RCotU2DYfzx6Lr
60ZrZI7l8a7RkNvwT4Tq378mztILY88qDVXSlPnYMjY3YJJSYUpwiXqdBrfEfE1RV4rTYy1efPHj
qXpjr5qHPA9uwh7abXrH/BgGzEFZPPoEV2G1lSSQ742GmZdvq21mi0L7Q1VfYrITq7vt401BPXl8
aoYXA+k8dPQw3Yl3zXCsg7eRoi5NjnDt6UepsyWJbGcrwL5GKEzai+VOhaEfo3WkSo5aprhB5XeV
hvY8yajriusmoy/OYaJl3YtuglBK96GKQ1mrb73gpDenoBEwCQWWW53kYhdx1QDXmd4Pn5h1HJ9G
OtgyUu/ZqyBjU0uNF17yunOdVlpZ1RoFEl2/VcydWF1YFniQBjxvmZ16NH0NewhiB1MgI3OgNcf9
RmiQ/lmnyYkMLqFqyb/oPREncsulctaoHPknAEBiuS/8dRdOlXlhuHB4llO1fl15WworYCYBNMlI
FWo3WvyME6g9wBwjo3XI4xIPo/QDmIjOz1dFdiqfPf2xVAI7h6YuYSqgP8YWom/WuS/2wBrWMSIC
SvpuRRgJTsWrqljTiUtPUvVc1xtXPCSyLRkPCY3owt2mCDqCsAtpyx0TFoU8oAIOTjLnCCsf5OpG
oADuC3hIlPJ6tMiokBvCnU2iwaDGG0SPXDa7j/SDtU21jcaLIFlV7Gglm5lThBukZQ0DMHvyqmnQ
gH00wNJ1FOd2Y/5RNUgBFTJ1AOJhjfVq6pSyeKqhBwmo81ZCdGOqgHXXcUBpSj4Xa4x+k+Tk9r4d
Q10fiVPcRwVRbXKtGpQX/1veSqeEo1VO0Aygf6m+dEW4y8FQqOpZYt57VdrJlLvqSntAMun7/XY1
O0PjGKOZiYKjfNSfP52/vjf0WuqOycFHXtJaTTWeYC1ewB7L9QQQRqxHwXf5DB5hYeRr5aXPI0+H
0KeRW103ArLo5MDW9JTT6G6iAj/Hlak8i7LdX+QlxNv1d9UsxDXI2w1ZnQXXvlyqUtwVoKQT2oZr
y3g1BqopqADpR874osU/w7JTaUdyVWFp/9+8MGkgRUxkzxGbmr2wn6q1YE2GX4mjyKss3+IaCYie
g7wp17mMkMrSHGvXDtNPQ87SuFrz5D4VeOMit5X+h+HeKwTw+e1AF6mbjLlFj/ay/OrJz6iIIYIu
BNVS1/Hqd/70DNMzfvrOfq8USWjy2lpDd/GGk6eFbOSvul9e5bR4LVubhYleeutZfKUMYkcLgBGH
k9+uan/doGuFRiUHEMQHjMue/WpFhk07Lge+3i3N+rRyv1yfn954FmnkhlcPrl9xheH+LGM2uc5z
J9dAsN30pp2aTtnblupkS5gMeVpBXweGK6lClbREa3Z3Nq5URWM2TXWNDpH3M6r1nR49D2gcDO9W
wBTQkhGPAxS/giOue9ClF5FLkdYF7NRyr6QAWMNq1VeXptgn8vn7D3P1ajf+5/GAP/y9EjIvC5PQ
SuGLoJeBtQvdnwHj93tf330/0Bd0+wQOwXgUZh1SLQawqr9HUvIU10EzSw7em8bLvhWvUsURnDkZ
WsiJ48FC557P9wUmw83CkTqnK31UBj8PPlt+2hCLpQkih2NmW1ZcjupJa6nktatkQKHGcvpmcAbO
uHCgaJnkdplsPBGHS+OxMDYNp4DmQcXT4aiL1m2BzE6N94u8UtEkcbVwJZD4VvW9i62M1p81KN+D
+4cAdQrUDdqBEyxQW5ct4QpGqFr3ZgTIXOQ4S1rKfRJsBIY2dHJxRBMLTO7kEZk7hJVg2muosQ/1
U4dWyvdf5FqH4/OczLbEmJSempjMCX3T0tj2f8j0qRC/WMHR8hZOnLnZ8b8fgEqGLsP3noyW//76
boHJvVVFCUU39PCIVHv3TCjfeBVfYJtrWxGBV+FxkG8FCQF12MTtCjPZmIZ8tM79DA43kC4nLcGZ
0xmXg5NKUMUTh9QL9QMie9gprlWR3jncicpDPR4nbUyY6sgeIkfV75rkt4GD6K7LUUrEOABBbFh2
6GQlGyW/baz3DiqCKVz0cj+ol8bMfsSAWLsW0Gv2XOjHUUeOgx7qWOL9Q92c2KNr0SGW+22AyYKm
wVr39422kJh+QfR/7Bu6zKjN440B/PPvmetGWXMVAqRD/VsBZCvuaozVEcDr1vqf+D2UjjlSKLR/
vl8c0tXk5tOws+Qml7O6rlKGVeDigdButrRbUv1cl9spBcsPBgUoAjyUBqSHCrVIiI3hPgGv6y2p
BFxbqKoOxtGadJw4q/6eAUuMQTzoenwogp+9oqOs9AZcDFcCrQZTmduLPZdr764ajMXcq/glzE4L
IY5b3cgNwL3mVqZrXtp+sQ7FbYMD0SLO69pd/Hmw2ff1Er8R1IK3U+WT3D3KMcqhoFdabqX7rGT/
W+GOFLzptiLSs6P3VKi0eciGK3OfgJKufCyd/G2oGEt39rVKxecnmy2BrDfzKAqZBlR50Lpyy0uf
vPL9s2bbPxMnrsT0RJn++4W3NPez+1LoAlVELIF2o7ytDO4i0ObpFmAMsbufvP2fBlNnp5LZthkm
trwhSSqnoMHJQtlnymEU7WlxWV2t21E7VGT8kvAkmHsxp4Kqu+nYx1P3dipiDsT0J9YxL6imx8R4
bduFi+/abHLv4oakWpiqzqEqiFornptK8QGkokunhSteyLekdiCuinLh013bp58HmwXTY6ZEdYlQ
0oGKNPkp0ItSPxFJ5+MWO47Fj/fBMZ6HVoA1KdjhX63h4PX3udC4QxMWEnhf3ZKPkuL9kEGOY9Kl
dflWa7FGJJBFicuyXscQWzMpOgomkiEA1wRwQiJ+OpaGeIvcbdSy2hXeG/U+LurKNynGkWy1d5xo
rolkWIxVAcqzFgde5W7LcSVwR3uq70BRIP/LjJOunyTlR0HNuvR/tBATNfCCN0r/JJQutqt3abGk
TateC2k/v/70909BvIrVamro0+snd9KkSq2bq0h+GWPcLW7VahMrTm11tOHfXeQWU4dmPIALnvTB
EwabVKfMbyravkn3EmnGHj6Q40rthqxLVg7Q8PN7mvl4hqOwAbk1LS8i6tGm+Fv/2Y2HkY5vJv5W
orWHapHaoercL3Xfp3P9y/edoGSqodB//xBk+vSCQRSi4FeDKffAJqH/NE5ovQuPiOSxUR8q8VKJ
j9qwl4Rd5DpUIaRy4fJVp2Ts6yOYyFziH0J+ODsgFD0TRt3LwIEaiCFv8moHNUtIX4t2pDrwu0E9
KKC84q28yjyxHG2zym70/DxEd13xVkG504Rzlu6bBC2AigtrnXdbwzvk5ionzqlXXWy38r4gFbKa
/EEvXyhyTEGj4KI+QW+65quIbr7RgWrRPd4b6P6WEGxkf+FVrx5OGC9rKvcezkrzAmPuFT6QAcDj
KrVl71SKxUrI10lqW1hfIjg6WiAOFvRqKF5em2BTtSh28JkR1vp7EadaKcWBxZFYEeB1XLFQmIQU
HU+6nbY0jDt34tHHD278T9RGRy0U8Hh97FxYTHcDWo3JCGEaF0pd2LQm9HpVQZgbE6ERQ5mNEOxq
BEQTmoXFusjeoktM87Ic0KvUnJ4AsffOnX8TKBsFsJQ8FYiCnZwPu2AEyqOc48C0c9A9dCptqn0+
V56LjGHyg0PGGzJ7zNG+HJ5M+TY0XgVyOS/fBskAnOlJ7l48N14H1O9F4yGTURGIH83O3On1qYX7
1pD/JiOOGOlvtdp7Rvps9f5NNfxSNH/r1SB0IxsL+l5NnhohtRvpIHTnIHCGZNMlneNaNzHG4q2+
HlJYXNkjhSmTYMCKOOPB1xnRb40usUptdsS6W0ZgL0zXxbbq7TY5adTM9PHUWZiOY1mFekeLxoqF
fvZRFh9c6qsFtJxoZbXeU5OeIiveBWqyFcKa1iB4zpaKkPDmWw/lcLJUqOYIJEYo3oeUH3d1OdD3
sulP9vnZ0h9cdZdkxca6tClC+qKIYnVZnPPCozLIKaqRSOW9BUfLdMWFDOcqhh6Mgyp9qAaRef69
ujS2L187jg+RuPWEtYDRmrcJAnBD1XuQOoV87yL21e3cyrG8YyYcRYpPfofCjmGrylukbcFSaumC
muC1VFiGWG7A5JJ17q9ZjKOqUhlVI5Aq9RVFWdjxRJjNJbloE0IOLtuqQ6D5V4zFSr5QB5GvRJuf
h563Dgupr7OoZGgPsLdfOkKP6eBGQUstWU1L4kLfCdKp6u4b0vKQrtvtWG3aN3W8lUUcZhe+0LXs
Bs2Uid+giCA3P5730xmvWfmQpVbEJXZWyhvD/IdmJsF20O3ZgmH7GOPPo6M5utC6WRx3Ftt6eZuN
VsNpxyalB9CjxBBMgX4OngmySXDoxV3gOQgOfh9xXgMP88LcJYhJca98CTnDLB3UhheWj6XsUNjF
a4CiH5EFRRCQ5CWrUVpK5q5cY1hFc7JriPaitza7xgx1sCy0XKKDdJ/RbU0O2YgEiI6Sqvc0vuPn
JvuHrP5J/mr+V1+Y/YdlH9pdypcTvsslqwxCIIsFxM9qQyzCS5fm6iNtcWp9Q8nPIzpdKi1/XB2z
u5vW4n8GnmVxYQs224wYWIle3fBnKdxn0j0ZY9cCYcQX1JlM7MC2Dd1RfRrHU5ptmuQ0dA+jeqqN
X4qLxkMPD3a08S/vy4VvMqV1X55Os0xABaoEPWz2dEnsalnrglWrUUvFLaDa0tshAF2Myq+uOFk0
8LWBP4qhySxM9r1Wl6oJ7KVBRFTs1l/zAUbqvQrVkYOX2p25Ev+rz/551Fl0Cj0VDXGRUUFs5KUj
IUf4LIlY2O/12EZsj7y9Rwh+sbx+bV6pkkxGTEQx1Jr+PvLD0RzMpgQ2w7x6ebCSxR1Xtwm4WIY5
M/ExVSjF+dYQHojuVbFfV1xnPtOgaM6gLQDSr5VRaKDDTQAkjVX8l/PNGMJ6KAAPdYg3m9sOhqi2
EbglIcGKR+PsalgN3Zb/KCfo99q4VYZtUG67dPf9sfNRspgvN3hkE4gFRWxzTs1Qm6qy+qaIDi6I
H012Qlpt00En3xu0mCrtGIV2gewY8sTdGnR2mR3VBCty/+LruOcqTuO+NuDxKENkoX+ru8cwB5r1
T8vPdRTBzjU0V57fc7do8FWCY+RnvcRO5eH7F7nWMMJb739fZH6U9WVVtG5awiPWSW+2ovok+jcu
EdhPbCRU9VDS09TO+etg/hflkA9XP3NClhIjzw7RnAiqt4w0OugVQfug3/rGn1SPnAmUkSkXqr1N
BEOvzm+1orlZeO0ruZAM1keVkd431C8hQyr25VgkCduJe1uslLUIlqplPDW4mLX30CvRXjQOQJBh
dRl2k2IsQb9SJ3RTigXw5pU8H/2fyfZApaPxNS/rB4quRcCBYt4Y6VFxX1SgqqgJx7irAZBc6qHw
s1cOy6l4rFPK4FCZA3tbVAggG1CnkQgGII2v8FgEfHcnxQlLmAShRVZQiuxMQVqzz3AvJZ9v1dsS
Mh1/W+UWpW1fcyK5tzUsT0s0UcefrvZLGFBOaLO9PtpFEtxayVReLkj28WIT36w6sCXtVITorQK2
Vy9VtRfD5y7xbbF+DSP6ld4r96qTF3u12zc6QrfZW5eMF7W11l6HEjaN/+Y1Kn9Wo7vuOn3DmTNO
ylTJfupFF8YkYBCB/oGkCUFFrXMHJs9GyIetWh1btQRsfVKtczioK+COVjvuJmwzdW9LAhqB40Gx
D4IGQCpsPPk8ZtKaAp1GC82wEsdP4PkAD+JaWAHxFsNiTTlmgOUGcHGkls1uNib8LdrfSd08eXmx
7mFahNgMC72Bsia/kaExUAY3XZKQ3FJqNPOtirO5KfSnPDAhHk22vwbsu9s4VFaFQSKVCqu2O1jt
q0mea/KNLHysFaFyxjo+ct135X3NxIfl4EgRwq1cDoWS28OYH3NdvomSkyKdTCiLmnDHt98G2Q16
c/ADu2Al5j/9tLmJA1Dvxn0v0ML5fqtdwwfLwMdhbLPEMR+a3SC938hi11AzS0RMZE0ipnHfSqmt
JQWponprirAY34Qw3iTCFjib39arJrZWcTysPFMma7LW2hTgwLhXdYGqEW5K5ioMCgiHjpe+4OXg
aIiGSdXS7Xclmya6o85HYGmoXIN/X36N0fpWEXf0CoK3CTRLawKyJxZAGaluuRDKXh9MnTAKGCLT
2Pl7MK7TLA40BbWack3Fr9aPcBPG4ZVO/TII98NPZX6B0QDQaKGCQxTn5OwGCL9EKEOiANekTbUt
gm/rSErvqdtStthobn3ruvhSCqGdIloStk9tK4Pj/9GWbzEOpcYFF+KSfJVUWF9N/LwJLtzyiTsg
BsdAzbY+uiQhgKChveFXFaVfd3HidLC72OeNYDkCwPSYDQUPI2kPqfiT/xt2ZzaV8t2g7Zn1ifpV
42Nq5+2+BZks0TIUIKbQYnS1t66hDKShqOq/JK5gK2EGZfDY9vQ+c5A4WJoKR+L3g2QIWx86KOCn
vs8nMD4IfJgLffisN8XKHd6RLhhU75CU/aoug60ZcgkHL82ATJkPEsa9T0kjk1R9MASM3p4F9JFF
upMdLnA5zTJfjPbKRFaipgSssKKuJRrIQYMsjmw3HhFZDh7q3Ljxaa+11aNbQhTejtWb3usoObwq
dXbCEz6No3Xao6Mnag/Qku5Gq11lsI+NSuaYDhCaWNeytTNkYaW7r7FbblQoJN2AMzObyNJE+msP
Uo0o2P/j7Dyb20bStf2LUIUcvjKTEmXLNmWbX1DyjIScM379e7X2PbMUFoc4tbWzVbM7oQmg++kn
3CFGDRIZ50y+ul0rJHTGJBSCGk9ar4E3BtddYpikv49MulwZ9dMRXa/E2O8OTkwi9+aY7caPf47Z
k9IgeMHA1q9GHAOR5otOkXsU7MfayQFXbOHD2rwcOivMFkIwB3Tg9fhaJsrGLg6+6XwL3OJUuUu9
rrkrHLQueF0xA2eg9fm8eIkhmclIOxNLa+yZnzJjoPbhyYpklXrFxgcKSsDVQvT0OiIoke2pG7Pv
jqotnNzZkgCSqk1qys/BbvPzT2Fi6BiFQ1vTprUaWILVo5wSI9u1qk5LSgzVDIJz6SAbj1jk/QA7
lz44cNgc3TBkoRPxefGqtrOWD0TccC+ot6x8x9vBleQTpHTioFUk8KbvL/nxQNPowXZSNJmyG+j0
tAbSaDV5pui4gKQFnJnEJ5P+WAshyJD/7umKO/jnJL+5HhEvMBz8N7BKsfK1We1joO3mADSkXSgB
Z1/EzY+alEihH1YMNiFwEn5yh356vmf+DO0HYpUS/B+AnDO1kQaVQwNp5TATmirauGbhWWWgo2iD
W6LRHYQaVusoaJ6qmNiDmpc1QDAgAN2Tx93Rg3N0tTdB1QfC4CBQL1EMWwLp34Ler9SV4vMOIas3
Gfx5pdz3br22a+tYZf4CgGDmXfHTHVI/i4KZeurzpinkoi/Ngg4GSRfEBIRcENgqSvCgJwg3i6Jl
c8t93KGOppu2Mr1t/CTL4yCneoX/zahkLXIr2Vq1wIrHeCv0hpDeub9H5/oV2u2a4uvdtMIKNfXs
MYXoV7IXBpjDOq72Rf3aWtpK7bbagA21xdSmeBIxGKHzcVPFSBCgR8DdrtnaD9oHXBW+aF6H+aON
yL05VDAE+EDukkr4TErOHBP5X42EA4aKeIM3vzZH7KXqG4iYLgNreSfLoCj+DPLCEZmDTyGgIwoe
w2GlD2jyzTJh0hlpOMIHVhFutX3Ek/p4L0dPtZx+Ga1uJ3i5IzykVFp3vncKLYSlQIsUZKVa1+yC
UcrX60w3vuMRBfzqkvrmsQz6L6nkbxa+n4ghkxiD1A+dTIKbBtZrepxzq1EzGQYf012OcgZKXUhw
wYpxk3dY4VxqDVlv2TxZzVeEJdzih4qdI5pmjfRby3pyFYYtnDTFXyIXzh382582OT1tnbaS40N5
I+7R5Owo5AETk0MgYXH/LczV55rOO0DyCD9abcqUycqhNVWf/osQYQpqdwM1HeUlkTVRSuXpw1D+
AO8WhL+t6A3RkYXl5w7u7fKTvm47VF4Mo/yDH+yTYwzDF1POjkn4V4oqXV69KCgqQ6uk8oE0PERk
Izh7UhIaBX6rqKdpGiaXvJ/7v2uu785rISdXHTr+gFg+HxcvSwsrV+kDjfbZdy7Q96jchFobWl1r
2WA8ZDxTboiQK2Xeg2BBZt6raxwb2ToUErUY/Cydm7Lp9aU5q1h7unEBJJAK4MKBo8PktwWd7Csw
GmmpyGcjeUUCMIj3DPCbgOrrlMb1Gfoj5SgMuw9OaLPUFJ/5aERZzBRpKfCOphlB0SdFELou4Mzm
tSzPfUzuvdcRAnh8HuqFBtJM3NKZKVuYSAgLw4+R0U1Aibq09F3XBOLMpJGuK+PuAbQzZfj9Ly6y
uclL/bTOJBqkriObQ2KALE7JgUH0woGoFhoxc3ncp0Um59p3OsKzBZeIEkxvLg4yMsV4TfL3rkUE
Qtlk5VHGC2bx4eaGxQzlcW1BFdlREUj+vJ1Vt+0aNfTTxxb/sPZUQCBuAOsEySsF4FhfJTILFVej
++90/nnxpMCHAyQtKJrPyyJ5EeuYrPBS33HdgDuIWp6TrKRXGzcmdxVfYT3eX3KOoqSDj/1nycnh
kJRutKqS7wj3ZYD7EiEkXlxr2qUjQ8sE8ryLCiFe8aZn7kykhJIMENFH7IexeDJo3MDhKFN7G0f+
B75W+x216k7QF+qaUR9+Gvx9aoA2IHHfoGMU80/TJ1r8anM8HrC3FOv0EVUMTSZ7MjQkLRzqOnns
kFdSruIE9DFD8/RZV7O9Pr7GFFp9HoLKHdaC3tNhCRWJfE/52drBRvdewvKPIj3mBTZ3vbHRwI9X
/jZvrn0kITqJC7En0ybaSuoPbhcV1XNa6mOkYGv9t0gcMdJEbHThzpk7apQy7EdqGQiak81YxoEZ
GhaIehP4Z7h1o8uiCsb8EuABVRXDV1MWf/0matiFFnq9nCSPCuKxgktCG2t/f6fN3NE6+MZ/lpj0
buRKUYa6BB/NXkJmlb7fgEqh975IJVt6lkmeaVVBO9Y2z8LYKYMZ1Oz1bCFbX1piegvjD5oOAlXO
EghcssSyoOhMusX7Yqpls6Hp0k02c1Fqltz2vC8FzSPahgdHSbeVJG9iH19FbvBeOwv6ZDyeK/ct
5GTaxrtmqedKD7c1f13cNOXWCPG+dGFWyUui5x81yfQKuP2Fk2hVB2WoK3UL6Dx/qdSGK9482BVO
aloHDj0+RLb7K6yajRzxS90/ieJuXGhno0YFgOGZIp0MWF8yBMa88XcCMB3mu6bFPZIWl3MSMHVj
bJ7sUnqCaqbQ7DUG5yEheigoKxdesG71al3qIGQJUdATYzoL4ErF/Qq1aPitOtUOOpgCGQ50CEMx
odWpIgJsnFv/7OfJPsqCk55U666HBzRmew9GVJ/JT2Tsx9gN155Vr6MKQpLi6Qj/ohZidg+Vq5Ou
pFsLQrDl+WtPwekibCloLyOjJxsYDU3zp0J394F1LrSLRLu9JDUOyIfctjjJ9jVEEta6FvoV8RMk
eDBEQPCHDmrovnvxO5ixhatlLgW5/VaTMF8zioUzym6q/HIPgIjZF0oYJXIlDArR4KDQ+i+OOzAA
MmX+o021viVnGHLPZnNo/qsEmpd6W+QhcnxZxJ3ORRYH+yruTDhOZOafg1eqZGXtqWr8yI7XxjcO
pAGxN76KTuT9h5oD3Oi3S01iSyZ1qZXU9M4jU/8qCJ59Vn0TgH0TvGA06KcUTYBRFnNEa6OgTuYb
1yYatg5gqiTbi20GqLjwNFHSR4C1Em9xmjQXOG5/4yQ4yVps+rUq+vvKqUwumf+u4EdiHYiFQF3y
5g/YXwfFz/uvZuYj0OpRLCBwolc+HQQz26vTIqZb7njfYB8xpaEEQWVm8Tacq8BEXw1ADT021po8
ny+rRhu4w8dKFu1Wu8APke5p0F5diXlY8JIj7hCWv8TbVqoLg6j7jzoHrjHA5doKuhUOhbv4Aje3
pVWbVWq3pGmy6m389NKWZ6lZI1/a//S/IyKxs72HkW7B0pRbPNkk4H5ad3IlROnoWCAdPnJuCXIO
zLLv9g9C2aIk9+zXRC0AcoBwCZumHH6SxolKySiA42GwrQKh1+91EJr/GyIGpYpCDchcFEOSyZFS
lLZ0cAbhLnV3PRq0ENYQxvjA9L7RwoSuqjz39KVc80LjJ6sJXcCXScd397/qzJ3+6XdMtlVJC8Eu
k5iPaj002SOYda9dqM1mty6h31FVYeAAHfTzxrHNSEFrhDVCB6g6W3XtYHhmonzZM1hfFdC1QOoV
q4a6vQ039x9wbvcoiOZBteHQ4DT4eXG9KiuGZLzoqHhB4Cw0vZ2HWDZtCrZPEikLsfKjWJnuVoWe
FhWLIQzXxAu/OSWJGeZp0UKJCjrtsa21h4biv4f70VvFU+Y+tWB0eknVVrVCps2cVED2ytai4YmY
K6Np7VegDbscxfy49M7kxitVj7ZBH52d5l2VnkvdXSfZsGk4cYFqwAQvvuil/aiTo6MZ/rNTYH2h
LCMPKWoS4VObIr7KrKqmwep/06DOjzFPPiwKLYuE/N6TTy6kQi/qRo158iJ7EtDPNNNX8rBv5ZMz
ijlAGL3TYr3/dZW5/asiQkkIhoPxH8WP1Y2a2trcgu0v9DIlm9ksyoWnEvcra1Vi8qquRjzZkGr1
EcX86fxYWH/uoZk9IKnBWBmp0snnDlGdAqcK0pkeHLIAXYflRXoEb1oPl9T7bie/PGOhPyDe4/Q9
3y45ec+6lHWxVXITjN7Wqy6lSTPnZJJk3X+0mdwJWB+VkUpJLizwPm9kw1MkhrI8mR7ge7vvhhOD
tYosNn8KuPpd5XJ/vbnge7veJCJmsVTHXctjhe4pL5k6n0GVVcbbov7fXMHMkwGN1IVEGYPnz0/m
SVkRaS7zdJwwh6/ycM0wxhBiETmN+Bx97bi6jv0TE9ifvkSSwzy3iF4y09i3mNdrnFdy7cgWhOYK
L+/feYSeP8NgREmbvWedivx33XyTK84qsHG13WfDm9TUuzHK9sgixzSDk6W3N9dEMUgLgN/xQEKt
9/NDaWY+0ERkkj6Q/2DIpm0clCjy7NTZexaUpY3MVLJZ4trP7hJ6n5YYf8J9mlRDbtQw0zBrlpXP
0WCDCLwATogqjNbiLRG2VIuFfTnnlcKTOtCebGHqN825usCqTKuHIYPjtA/4ZB3nGyM/acHObuqV
PEbbBj8xqUJ8B0v10aRp33obzsxe07+iAlTbf1d0tvJqG0qUHu1HX6SiUPFwJ0T+fAvaR/AkLLVf
qUl+tEdzAzORlmJg9BBXf+hsF9H8a9ofYfXDTgB7I2jgCYML/zlJX5KIfxDVOOkNtJHVvZmg6xUZ
O4JuHzTW89BLh7Su92mLmEWk7BqaiY+B/xc+1VL9aLRXJiPwiqVX8e78Sj5KVfvQjsWXrEEUxXbX
BWKMtflcVLRzGg09AxjN9dWFdy0EDBv+3nwlVM0gUTTyKfaWErK5kwpSTAMuxz77jyJHzWNZLkq2
Wo3DO2oOIG0/FIyOgkh7PyjMhXeadOI+pYHsTLeXb+th6Y0Fsa45waqj3bqcWYsMYBpPb9eYZAip
b1VIfbGGFQIgjtyzuJn5fmDCQqDxkvLMpjaq98yudk75RlvMTpe08eZi+u1vmJzexHIkTxYmF/SV
YfMlzRkqnxW83H+bsx+OkYCDDwIYv+m8nFpFReKXJ6VkrJE4FW8UtU9uK7nY319qLi4w4ftnqUnS
Lo+KWlgDSw0jJB0c23A4heRbWX96rBYR4VoChs/uFA0ZN4hlCBF8QHZv8q5AzookSglETMFBQrOe
3y5cvHN4A7b7v9cQD32zRsXY8V/URGpMsyPeSDFwNxn1m2MXPGtduHGML7oNe0feRJUD3BanljY+
oe+Civ6A25JGiEHE/f67nhtD3f6uaUTUi8gYMovdU5JejwEGEWm76RSMPsfxiLptqV/LCufjxD4I
hR6H+FThGpIrX8ohOkA0dFO0Z1/Kytk6RbJwhGePl2FoWErQ3Wd4+PmlMTzV4sYDD+GxtDfGm1Ra
avPMnh6HMbuoMUCDTL7L6KSdCdTwA7MGiT4A6AGpezklmptbE4X+WehjgHKzAfywcGpd+OF4yaYa
t1wQA0TFGnuudVpvh/FkJL/y4ctYPLnfSUE1tJLDbdCuJdiZ4yY5OuZ3/Rvk5IUrcX5j3vyuSWmu
lnKrZwO/C6yl2l7CRDrmxY8Kk6Wx89ccc2vYxDoSm6C3IvdUSKd4KE4APMmJ+3UnBdyhWKhJyfH+
zvxffhjYDry3GZBODYVR27agsxEGaJY6KHSUGSqLFuCL9EWp+10VyiD/zn5YgvHaVgDMQx0Qph0/
GBK653iM84qLyF5bzcKZmQ0XDG3/54dNtozcZlk0pGClWulsZNCijout//ldKXpSTM0hmU7uFdt0
FV93ICPRj+b6YhXydCDL91/xXExnNG6pAkJDG2pSwCdJKMd5zipUXQzlC/wY9A+9LsHlvb/UHMMN
lI7gZjNrtSl5Ph/lMDC1ZBgh3lXvrnrqW2bJJy6PlmYw0htv6l+y9yC3q4bywLMXFhcfZHpL3649
2eLMJWughDCsvPxJ5vgxzCYjg9sItzvoSJT6hR0y9/luF5zcYKQeCSGVh/3/DHukaXXWWdwmczuR
+gp7Y4o6sDDid9zEFHNMwzBxAJgIoFgv0E+L9/7sozimMPASG+VDYftmiaIO9SBS7fixU/ZpIXYi
gqKL19BcpwWf7f9ZZeoGCzOoJQe12B3ol3b7IXz5v0zHZ/e7Qy8HUAEE7inDyhu6IE+FkgTzTYui
dyjRmDzKaHwn+sIOmPsy9FzZ77DsmA9Obq7QcyQZhMvHazOqMxNCy/h9/0gtLTGJEYEd230ZsgQx
gpuLJST/+f4SqJDOHB18smm9CVqHMt1hhdznjsMmeyxqZuty+c3jGqA/HJPvenALfBst1u+Fs6VF
RmCOR2OD3XaTvkhu86gVxkuvvrRFscuT7FSA+R8AXneDcIABsdY/t7l9YSKYGPSyqosP5lfQ3hQ4
DvpRLatdVgISsmWE2cOd04NoHpEFxOZIW7GYr3t/EgeiKvYSJf6akHRhc9iNswlyUN1nuzm3oFk7
iaVcC590uPL0tfRftfHWhlvH8w9jtT13SI4VMGMyqncxAG/7Ya207TqEyyB+ZuxxN5qvMjERmUXG
vQoOiTJoPGdsv8q4gnkhFoXVW93464DZodt7T62PKE1kHFPF/ooqd4rv5/Dcl/7H/C1L043WOQet
AkpePAORGIpLI+e7tqp2vVJtNX03REhKWOqL6Mxl9KVA161tzIQyv1iJXyJ32drhZSTmX3IDbSMJ
jm04/hBZo2jwjfzuUN4HAVop0i9TfuCaWTWGhv5jg2Z5dMh6AZWAwhBsa6SLiB8aGu82apNm98cN
6zXGoG8meAoHEHhU/M0vK5W/uuyPG6eH0gy/ODDhE4YHiGA6WDuoY76rIa/4nnmSfJs3ikY8WjlC
CUs/sz2hN271GCk9Sz2owftAK168wxwdYGEZkSfvvW3sFJgwZascqjZHX6tb6Z4B4l7etoa9d10L
KdBnJGgZKm3wSGoiGV6McRqwGtH/TvW9SYylX9gLcH9xguXkedoDPP42fRW6uGKgGCfJ3lSRBkda
3rx2pbcGPrihuVuO5k7MiCs4gSLTrJC17NX0wFTM4Z35QneL3BDRC6SwAIJuze6tSi4m5ZzqXEuX
ycZlsOB+1ckB0YaSLsFIQ3eVGgxhkSXoZCRakycZ4g3pXuSre8psNiJjRN2KD2VTYYY47rr6Z47B
E/VHE+gvSTNuDIWP0D27mowh6mvFJwnqv3xF2qnIBDgJ6qXgXBiR8UPFcDunDZzTvGwywLlDsyZa
Z4hY6upX1bMp/4O9WE6jrdBDX+gOBh71AP47C2nUGk+gDnnF5F2k+ln0KjNVjZDmom2yiZvsIBSW
MIEYn6v2jbaBnYJ8NZKt4v1KZeUk3o/s/wQUFvveAZ1Cn/8jgX2naD9F26+PylUJToJxtCakCEBj
evh29nK7rv0XCXmGtYsMS8/PgUsDIYPtbV0Tz1nAIsxdaULSmTkN/zU0EVhvrrRGb63UdOhB0MYh
NnOljd7zIrZm7rK5XWVyN2uD0eRBRg+U76wXa1rw/SMCq+ZSjTT7NHAIRJYs/Bsm10Cnhi7QVzqS
YMbpPBAFSRWRnr1/E8w+jWpxbdKqs8xpmRgEUWRLJh1WXxGkpevQnh1iHIori/pXs0tBSzdZDueL
KdJaL6ww14RZd92s7eAMKpKrDTIh7c/7zzR7gRpIfEI9EITcSZYml0nqFG1DOlAJdSK0Ndm695eY
nTFA80XcCU8+xoOTFLuXJJqKMqknlV4XoNSKeCy6Xf3Fwx8I0ZC0YgoKwnN8NbRylyXPaGgsvtHZ
UoqZEh15HW8NEsXPO97VtEBXEjyvDUEn0bu1GMOXHyLHiAfTK7eNfJ+YlL4wgHU/EFsI3EGDUVgQ
8+P2OMtxny0NvGaLAsNm42JiAWpnquNmaflQ5QaQccbtZrrnzYQDKjfVHjQ//4PvLn4I8shlehI/
oWdEsvCB5hIcYBAqTHimQMp0wJgaVhS2HehkiFvmeMGnDndDB85X2Dyjfennb1h305Y2mZvrIPTQ
d0LbTvwQVMK4WcaFWmUOXkiJBIgJ0LgApU6iE6QCyfVLdkzu/AmReETrOsn+VAFB0fph4eNd2mha
VRfUiUhtcroVoJaV/Ct2BKsGLYUENy3Ncjdmi6lrIWMG4cEle6ydDMTpnyJ0drHvHrzh787Blcvd
SgEtppehkXaam27vv9059IcBQo7MXmdkYk6bHnXpuF1QCCc+elz+Kwx8QaPLNz9srgYQRoAa4V9V
w74xv0LfgGhEyytL1jkfGyQ6f3kZjz77xVUT0zwNAQzq0c+HQVVTRypGk6YSeRN+eeme6aZODul0
b7T+Sn5WlLwyjhGoSzZeQB4KZZfYwBluy4UIMftrdMQALG4isJiT8N1bCOFWGgyctHxG6UTweOHf
2n8tP/fcuBGVVShPAhkJqvDzc5uSowd9DJsEaiZPjEMUd0WSn4X/Qn5q/ReVPOz+95+dLCEAhwcj
/DaFE/55zbZJ/Z4xD8Rw96q1JAQXqGe4tb1pBuaE58pp9lqIutSSn9Gc8ROv9N8LT06RXMoNUG+s
ceo4RYlMW5n63oj+dOrZ5avq4UONrhm+Vql0Qlse0I+qPnQtKekpUX7pQbCu2z+GgWdH98t1m/U4
XBQikfLdHXV00OERDpveqBYu2dm9cPOjJylDWOaOVjniRzdryLqioODwYpMNAy0zg4XQN3f93b6i
yTngRkwUpK04m+l7pypkaUBM/76/Aebu8ts1xBPfpFpyPboeLNMP2x7qPIxlkBIipttLH3wWYWTZ
HCCgc3hlaZOmnMHXDiwdygKaJswT8ZupqeOKce+qHqd2PYAqgN/hdNZ28Zaf6y/drD1V8BljtZey
PBe7/AQv2BvQv4NPY7+01WtubjKcX++/1jm0PeqnovPjUJxzhX5+r2Pjpz116c3FWSdnWrIdJVN1
Lpzn1FvYLbM5BCRB0mas1BTHmGzOrlIjtx6zD9MjM68eHGhKIFA1s9oJErQ7jt+x89Yqc+W1yaGn
PlW033xtgfesAPQZFFVctCedMmThbYjINe3vWYg+8uO4YmjLfn4bXuMPMhz36LGlmpb3WN1Bxyaj
4/DQEqMrAn0SycnFQdXseb1Zd7LnyrCRlMBD/4ObRFia/7MkBElC6sJTzp7Xf6823WWuJSk2ht5Q
tqTvaXmI6peo9GFr0iigBR5/QX6u1/cVVMGo0jap8xgjlNf3S2oI8yft5ndMuqlV6UFjj8IPl1Hw
w1VDMfDF0aLN6DwNxmMjv4GBwIMsWAKvzKaLN995CvBunNov8Ff92PUu4neY7arCAZHuhcHdlYWr
IL7idsIR8GgFlEsMnvljd/Po2ueNZuQqSv1dQjgjmlhYk4hWDM3dgMSQ7rzHj4B++l/tM4blhtDJ
BqZhTyL1qMS1IRn/omMJRbLiZIPbTvfAQ/risrDN5kK2o2Acw/SBmcCHAOZNyI7yIOoAmYWPknkJ
EtzkDO0oo6gQemuf0DJesWjFSlFnKCQowPw58gIZjlxu3j9YQ7DtlWEh3H3UsNMDzngOkg8GRAI/
+vm9q1akjwZqgo9hYuxHh3FZcMAPMfUfNBeZTH9HetnmB0qGPltxAcTZIz3GVN2Mvkwe+VT5cGhc
ZHi0fdZhtv2hy2Bf277djAAHExmFI/UaaM9q9NO1PFrC1ze9z8XVqyj9WqdqsisV3cjuKYkwf41W
qC+QzIZksU2KEIt+CWmdCRalivKJkbcb4XXZlvSjymNubLmRgNBsmpx2ZLvGD03V33FVGDMZ2ZTN
UG7s7mcPVAonlvc+4ffTmaPJ5aJ7WcZfvTrfA3/rpauwhcK0Jg7xSrEuxJiokLbmIvN4LrDdvO+p
JqBUaXFcuuwBOiR4SIuUSXSwpa86yAKALwtbbi4z5buy6VA0R9JncrWkPo2aNOzDx0KQ7ZHBjN4o
vWyvfVwxaRiL5akGEM6ZO0NUWOxyGRGRj3HtzTYvctSFPrjVNKhVOzlZdrQaFGWbHWR6wCVAddvP
Nr6LaTZEqPaa9cMuUcP9mEjbrg22Sur/rjVnlznypu5+pYN6rMefodoc9Kp6oH1Lf/kbf2Bquokd
9kUcH2q12IXKSAPS3LjqQN+seJaQkyzSNZghoUSaJzFiHmydQR2fx8hB8RNS2KCtMJU+GgjV03sT
c3f70AN6lQJ/3beXQaIxSl8xkwxE6LMW0p3O5DNbmQoSQfBZQXU7nklR329pFNJMtAp5DeTeqal9
EuhePJON3oJa/Sjjp+KL1DV0XccvPoDPyLuC85DSFy43mtzCuAgyCFvBEyAt7I9CZHb19HcgKzTB
0eXuTrQIh1x7sAmKbTaswnoX2LSjUxONsSWk4Wy0uvmMkwLDd7XEMyT1X1aM41ubXArqXwCUjblQ
qM3ee6BfdG4gCwCMObn3El8fIgcw8mPyXv/Vao9DfGCXIpyqrX0HAZdNQFB+u380Prb+f0Q+ADeK
QffGpvH2OfJJpW0KxeHoMVbfEWfY1smaFusY7lEiTTVc3vm+Xqc8GzhyuumL1+VfbTaskUlbD/2a
KDl1On5U8Y/GXAP395Rm7ZjvMgKGUIv9+MgFgMvvOQZ4qiF8kqsYYv3lBcmfAkpCoYRnJYCdRBuX
AXzh/Ckt88gRZhbvntElxLDGj8oL2D4MkPp1nextQoVoP4t917rDHuJOT9uLQp5tB6Is6bQnI4b2
p14Q0gCIr3bFMfTgnSnqXvwCen/g1S8l9lyEvCrA1dhStkIYFyGD5Y86G+lu3u/kRs/LnF0vXGfF
+Zeki+VchoulfFOweUWCBHvRxtqH43ncOwR4S443xfciU9ChesvpUd//2rNod6jg/3ztyW523DH2
fAORCS1bjb/aLwGE+dX4DdCD+pcerKJf+J+X/40TDiBM2jTsbZJnfZJe1J6Zm4EmjIbRJtsU9LnA
05drr18ngfByRnTClta5tPC0s6/+Zlnx128icJQokayFLAuDzCrUI6xhCbMIarXeC86dsZDYoBAx
F/LR6tMUKkQSiQkEQW3w7lVtlADs0mL6YH5jLCe3xi7Q0I1iHAzXHLks7FYkcJMWV29fbpJyRH0B
XMIzkMwK1FaIWdClaK4dolNFtI/YNimYqDRihmM+Z/6wdyPnkGcF3qlvfM595P0MEV3OrRJYv/kt
NDXUh+Sv4jfgs7Mvw4uf7Gr7wExaexoGHH/InyTd3n1wa70dDpliriPbZzd7ZVClehySSnCFxJmU
ZNzN4OIbV1HcJvVX+scqx4jpixpiOV9pz1qUcAwtbNPebUPf0FpFrlzzhUr8RsqY4CBzyYwOCwDa
KZuIvhf/Khgm61rZZzpGegIcCqoxfglpznVhT82Bw63tn7VYX8WWvxZ6WKn81Y+Z4spXGd82GdfP
dLQ2whswH2h714gA7nMU4wzSH2WnapvMSDZoyUA8o+eVhqL/m3Xm3jC+0ZzCvq2Kt2BShnQfl1jo
bMMOo9gNikzluFV4GONbBnAU1O5uNIZjW0PuwSwHVCyqDnTiHxgpPxmS+12JMyZdV5NhErPONsWd
xH+KQ2OluL/KCJk5nbFnIB8xnRqx75Hkb0Ei1PzVfVtDNuvoy3ME0y8GZqTCuBQVcviKsALNr2GC
zyFSV3g7RwMVoI8/WG/uBtfY0aXYdIF2DJUVY4aVATSzUYDZXoO0JyVE5EG9iswTcTD6cLyTNGNU
jtpHoLY71M73FoeO2n/dwaEXdtMIuUR+j45Zt/G9DCO8R8wVViW4ae4ANzilVQ+dy1snFihzJgnd
oUH4pOTh3BQTXiaf6Ho/KxGbNrnYTnQEPby2kpGm5wXmzcpE15hL3bc6Ev631FaYnV6S9NfYHbzx
IXWfus6Dxn22y3OZvTfFuYiaVThA5spVJNLQ3qSLlkmn3DC+mr218Wt7g8DgSBquhEgQagh/C5FG
e8Mxt5hahuabKKBU5J4SxAbH4LeefWvCtwwr+7piCPFUqC+BbGyy9hSVv3MfMclTCT2e3dJ2V3IQ
Cr/C/AFU22JmYJh4nwZ74BhH3TVX6VaTedfnwb/m/rvcyNuiaFEgv6bkMhBtNcvY9aGyLt1408nd
uupfYlM6YyrBwBvRPpizcX8V0mTiTx0msqJL6iCraPabwNtXWgQFCRMU9crgED4DWm9+Jm3QqmIu
6qWX0COG9iYa+aC7eZNIrA+/E++p9BCSYrj6qsfybsBKRvJacYBJpob4nDF5bbEnGu0HX0V8LIc9
2+Kz0jFp0LuHGCHKzmU/gvjgsTjqSkiL0P6aMEaNL562sdR9GpN6VtdhAEhVPzmM6P3SfRhdTpuT
/xCbM/deG9R5UuvMhScMomVywdqhitIyPEG2efioGrDySaRkJd3ECIEzsKrgAjVdtuUS7xK+KKJo
NtLY/gPE4bjfZ9kGS48ShIeBMs+1smEvMF2Pcrz7UIQVUwkzKk/tuEHhHwSJvvMhGdObEbVzF6sH
ob+X2W+i5Eq7h1YbOXVvVGsUnV7/DDqFnALzF3s4iC0LPGLMHkjIz3qT7qmb18JDOGlPNCcOGic4
EFSLAUtN/9W3VHpS33rjUmrMRnjBjlets9gkiW+OyL/b1dHizovooAzZm1ScCFdx8MKoJ+OGUJRN
qGRASKKjXjubOPV2XE69bqxMMP3xGBzEzC4/OWnwGGziGGAHpyhPugP6YL5FB3qX6BkOdy9Rhaq7
fMLYANcm5YhflAMqQo3Rzxz7R4Ft0aCXNa4MfIJJU9Vvyko9C3wS87m1OayF1r5G2Kv74ggNJLSp
UspnOyu/BuTuy6i9mcamiTKE8KnjorbVSWbQG16TFb4dioa0hw4Fr0bUuICmxMcjXjCwvJ8CzSQF
rIh7qnBdVsC0fU4KTNu1Uy0iH+MyBjXiVuGrMJzghm2y/mlxBDy3HNBf8nk6xxh5T9LrVpMkqOYI
1yreltFf2b2H0TNCSAJ/sVRAfLQhJ7m8yYCRghMyPKFkslhYFO7otVr4CK710QI0E9Onc8xuN47p
AbpH2BUnMf8s4PkMBQp8ZxGVqbuYGnHncCBDwQPJTYjvXbkSUlHFDzJrm/uER8SNOTpyCsJBORD6
SrxOJQ8im0IUktudSRLCpiY0IJ0G/8RfSOc+mgL/+XiiggdHr8ry5NOFQ5vlfoCtbJ21uwywMEpj
pNOFaz6lXIt8TehSYR2iP2Cva13aNjheDEZ8cPM9yBYmRVzNGBhfhHSy8ZzAPAqJCUPgHdK0JQCa
W8Potz5sGEqWdpeKvAS4CklEpAq41UUDpFPQiyaF7MqrBcI+cM+pPuLM5pzafjs09ZZ6ZVXWj379
Jw+ctUjf6Bn6Mm5zylaX3W3snXw/34jjbXjZWhqQdcmHhUHPXC1p4hrPfFe1yL2mirK+p0Zyoxjh
Y9kD9fZfGwl4EjCdpkGZLdT2UXQJx2eTMTRoLrKvhVpWFVvtP77VzfoiVb7JvRPHrkrTZH0FO18z
rlYeF4newQCAaDCM5sGPtHXGEBZuNu/BPIGnxg537MD5jQRgpHpF0kJF9ybm8g5yDXXRL8SCmdr+
00uatIVUJUS4zTDpRDIlBLOLlHNFAA8s6L9LPIj/5YtQS0LrQ0FpqlJWlWmVV+JwIk1vIhGGAZd+
qj8sZxWyW6wg6jMXj7Uk8jInLsx03DAE1AUQz7TXlte5bvfJED660tcEsQ/zuTMMiKAXNMfowpDj
mkfZeoXEexDXl6OCVkVCSDaMPcdwm8vHBj4ZShoiuROXqUBnMlEfEFtKxL8C9Yz2PQXccT9Sz90N
ii0oLQRPAXP9vIUMcxxkf+TrwNDxvUtvXjPyooDMbVVJ6xJr6/vrzUFpAAijvWiRv4v74fOCmTlq
3mDp4SO1qWBV5eBDkFiuH5Ap6T3cH7fguHnUuDm7zbsWPMikQPd/w/wz//snTHZk3oemCeLw45lT
+43uwNAIiIrtXYXU+eLmmJt4sC2Q1RJGhwqM/8/PHASe0OVhVzLrgJlJZZTgTdL0aLKSIXA1oLXU
mr8DCKi8nY/sX1rSJZkPFjc/YtL4snqpKK1IDh+j8SzqKDHqcocfRIuYdnQwXjqrWGVu++haLcek
3tVhfFDpQImawdRgM5bf+aOkjAHaBA0OJ4D732VuMPPpPYl4dxPPQLLKiMsq3D3Vif04+jBw99BC
AAID5Cipj+hLLawp/p3TGAqFHra+KnTop/O4OHfKNoxY0x7PEW7RCN+Dwc+aPYZdgfJGwcAcKiX/
luXXhaXFPvvPpR2VhMWQ0SeYnD20xZWsiZmH+EwmLFsDkz9uJVvD6QlPI4XDmG8E4WDoMbKg4uzb
blP/P9LOc6lxrG3XR6Qq5fBXzqYNNmBo+KOCbqycs45+X4v97e8FtwtXvXtmalIzs6SlFZ5wh9Sa
IdK88fix63XYz/Pxn0eyTIXqipD5OAe8p1pZdGnbYipfLdKqvglgkNKdI81T/CcSX+5kLmqmpgZU
xsQEqMlnoK7Bl13t0126OPgm//ssZ2W0wdBzr5ebSGABsBAnUURI0Ueu8PoiuBRACi4xpjIgFZ1z
L1YYX5kiVQzlFMEyFxCscpqBqRORm0pwgtKbOMdrG9kpEsrkdSIFHpKTqI9mfKxhmubqdE1P4eIE
fHmqs/XhS3yjtqi5zBzSsGBbIYkq79Aok67a+F5YidyXBOtwuGGFntVPdQQ000bQespxQRMOLC1H
sVJcW/AXOkTm12HOvqinVkNlZgxDt8JDlcebqXfGcTLdsVs2zdy7hsK7tMG+jnd212Sq5NthwHgc
uqi00vwS5V+s5H7eyJdWz9dhzu6TLgn9zogRvpbRUc+ITbMNymSS/lj26fxq1HcJjYVXLoQhpH8t
wSv7fko6Q+b7SRPysfJ9jnruaP3ysJRNUzCFsxpXS2nepe9R//jzW148nYWcJ/5m6FxwXn4fN5UM
hbYUNM4oOiJo7BaUE0OUe6vYWUklSqsy+vgp0rPXzM0u3dfYg5DhQezF7ejshfNI8jM9ErhXEPga
2zHql9kdR5GUKQtKpE5+ZaFeG/DsqgzKQe7rAvDm/9Qb0QQSmZ0AHwmhtKQDxB88/Ty9lzb715c8
m13TGttajVhEwBMjAHb1joBIgAjT8hoERTz++SFPqxTmI04vumadnStpHeaeZPEhB8fV7tr8hOKn
gOuyP4ScnojCKGpGV4a9/IL/GVVM+pfLffRMCsMJKGGIQbnINMzdZ5aHFCWx7n8zmf871vkWMct4
UMOe4jhRhD7sRBIqQy8ha+66w89DXTpjcKWicgVsCdjj2Vqhr+wh1gUekzOGobiiAhXC0unnUcRJ
df7Jvo5ytjocPW8sirI0PXSBZy6Cw9Rd4bpdalsJAw4gdvwFNNrZaWl2ilFPjWhbVQ7uCtKihmAE
Jsd4lWO0lYlRwuIx15GzPlAna8IrcsWX1sfX4c9O0dSJCmUaGR6HVCD1rbEH9YU/NGP9PJcXI+Gv
I4kn+bISq6oxlERlMqV1pZwoGFnNWqnh6+OQS10BM3TeuTIwuszWqr4HogMqKNdzIDuubG7Kbts4
vyu/dK8+mvJZMvj3Q//nI5ztTS/2fSjDnHW2skVLRPeBQwXYuuX5ZgAgoGGQShM2bG5yFVuTN4rA
dkWfHsPZmDIHJ7JRDa7VPxUlsGgfTT5/YYfmFkJpZjvLkBpBWEwzIUGlUt5MtfyWugWMUHSijp6y
DeVqJYo7+b3ZV3NfPbBl4syC4DZBXptc+td+nFBMaCnkhzO1vu/Lj5bKcM0/lW0x8xs6WUWxaqcc
8/p6n8oZZmzd8ygfEqVYdHn7Oc89Xnx6tG3ifm8P790LcvAHb6sF+k2R6ktbr+eBcVdIj8gsUBtO
6uXY66tKfrKBLIpmtwF/RQwrCgplLD360fSgp8hnafVaGcbNQCeprmkwpRIF4WLtF2+D3mwb5Y+W
Dbep7OOJ6qDkQiVe/fBQxI3iD0mCfeefJl4PAPY2Tmfx5O87+tbUn9hxNB1q+y8WTqgEBVuL5lOf
zeDR1fgvU0sdu/QTQEX7XKO41ebWS9Ae/bCfO2m7F0cQunL3wrYpmD6cKt/SKpywSYyHfC56CdCN
aVGkK8ZAInsegS6p+z10lpawP572sYSf57RTVpNJ+6+gOSlveFU3m97FMxEWZpyqxCEL9YZsScmm
Gdfpckja+xHeJZCRDOymQ5Tq2yfRy0TJFXhSsEtoJ1advZ8o0/uZ4vbG8KvSXxymOumopY98fjMK
sfjTYKwV6yRu3LoAiMDggulVOTQw9fbkP+hFuwc98hqCKft5z14MPii7UjMAu0GJ5WzPjr2nd60J
BNnKXNW4MZ8SA3jEQiMf+aOqCzO/Utu7pKhhfh3wbCPasazUTsSAAZapNE286iOksdp4xxTh//4o
iC2NsYRBRTE3y+k/kA05+6ywZhPBEAhlV84NZu5K0e8TofvPCYHIMymjyNDOkX2BUg/6WPFgCqg4
k55yoHdzIT1kevYctA4dz1USvdE3vtEA6XrthvB+5gXQYNH440z1eyBsRueWFF4KOZ7Z8D4JAIAF
BYDXcADRivaXTx82K6c5tNbQnEBQJQjQygu9kzYKhp9js8odatUS5tzyLstQWGPn3+YDQgBqsaOE
u0zwC/ICYBfmhziMhOS0jStn3x0TRDjRAHVV2lJ1BuhEouhAGfjnJXPpPgEUhiErXDcTWezvp7zR
6RqcLRwmSGWF60aWHsL4XYUkRonl56EuhuTIzwEpgiZOTevs6hzStBvVGBdGrH8U400mRZtOFLcn
RBFU/Had36a1hbvw87CXQg/wHsjbYgIq+hHf33ByyiBWW7DcZG1IBqFz6nerq3HBtVHOkrZiQA+4
agoIJ802xGWH8CNDD+vq3Xfxe/EqEBMxUdLP5U2H2gqivKaJQ0DKyU9rGC6s4v26TqG5OBK6YZiN
scUxDvo+b1oe5naJi8qvzL8HCetV90LgAVBGoFqukIfMKbOCE5tzpsISM+ng+fzK1Uzu4nNQcnKw
RjAhPYhf/xKHGHnfSaMhRb86hyrosE3VE2B707oua3opobG+jHR2mElwuy158rG9yZ8y2s9gZ0X+
DXuazjnadFfxxxcHBAeKhDdyPJxT319NjpsxHGSKjWqyIIpIuGFBmOdS7Qq+KZixFL3gn3fDxfgV
pZX/HfNsw8uUndWiZswaBjvNhhgWv9DoM0GX1NHne46o4kOqVaE3JPbK5AL7+RmuvPY5NikdrUCh
pB4Byrklg6OCJNwTML0QTGwgBgZM/p9HvETogMyh2LANIcwA9f4+04Vf+Y5Pk0WoXhX94NrFCaVv
tElnfnjKpl0eVII4Ixm4fuMNSwtWTAByeJ157OvKjbGyEU3FK48lzp7zWwqOiQUemK0M0PL7Y/lm
200GeD9Bqiho5omIPh03iEUgaEAHZiB8xrdtVnoRbPJtePUJLh1bXx/gbJOH6FWj3sEDiMt7Inqc
ylh8+5I+0M/veumji/YJuvTcxviufX/VBlFSKexBlBKy0ynV6h2pbRs8mc7R9F/Bkvw83MUX+zLc
2anhhbhJeQlkzCq8F8AjY5fSZr56HF+MuL6+1tnCitVOooDGa1kiWiZpAK5GqwKMmZXeEjPi77a/
+nIX51IwBDRZo8B1Tk8Ke5wqRjGXcU+vLpC2LX5OBN7eGN/QFA87AeH5Lwz8cIkiTCBQwIX2/D4Y
21TRmwbypizvBC2CJIvLANU0pEco+5TOrgC/nW8Q7YcTQ28CiMx/8U3hrkMEI1yBAPV9CRWW1COY
yWt3Mkr58QIyisDbXjVXuPxRvwx0dkZmUlNkQUvqC0XR1bOT0MmDElCFcCNfcQf0ywV9/P+vl7PO
yndT4NB673g58jjxcljuApX6rwoxhEL/bw6ts0KMnvWhojp8RZpsQA7t8IleAe/z88uIL/HPufZl
lLNCTO6rY6LisP1L6FoYBRIy9QflciF7j0Hr4nrv8FKxztaAGKAsTKBgnX0xRW7thFowBlMtrMvt
YPlLDUnaoFxgFScD+Z+sfWjZy6vtqYtv+p+Bz2tonTwaVTFRj6E77PbqykbatRRYb8+8R/Hw52n9
7LD8M69CPoDfaIeZZ8e1auRdZifQuc3ySa/jeUvmGZSdq0soST9KyOzKI1os7TaJWrDzL4V+iikk
CjObslhgTRtVyrKuS5gUGEGGfwOvnAM+EpzGpZVrN+KHayNecEs2zoklUsglV7J0h0hVg6CHcAEU
qqqpaq1ip/oMU5qwvkHoPrOKeVvyje2/4pqCR1Gk4V5A2zz0QIUhRm4j3Fo9jcPH0GKy46Bw1J7w
4vEafznp8aorgc/RtdKM+qlc1kayEMIyNSaVP8/ixaQVxQBDdDIJBz6b718iSsvxtWnKIQNT5Ah8
urrgeNNh4QOIjAoioOCkkjRaLJcAEZ9EYOG5n0N5SdFIMZ8TWllw6pcCq0bz/crDXVzJFsH9pxwI
anXfD7m0V02Kai0XVzuLAdiiARW6NxI+7wg13QI1Dn7LLxmFExLDG9rxZQ0NcunZKOVs6mtn/sX4
RHCVVCTzEA0/W29p47RZOJIDIFWWsYgEzVj326VqDp8OSf/TeGYOA64+pSqeSu3484RcvMhp3xA0
QBX6p59SZ3Ie2UQlkEKoY6WCm0Xb2QmvQbouHvpcbYYMqRYBxvOoFFHOpJkkiLWF9VZGSHHVB5Jh
qkFuoRxEU8NOD1dv8kvHB+SzTwEYHFrP6QhRaJpUjSz66tlqwpgYpG23qNOlqmI1fmXdX4oavo51
dn22CH+MIW7Mv2KgtoXVuP64Jp9q2fwSWmKC1ng1Prr09Ryq5PSjLN1mbr+v5kDpWkQxYHO2smBU
ge9v8pOHz87Pi0Q1Llw4sDg/xTeAzZzzlSKp6wtfJskvKDECIF7Wiwe0PrxpM/32gMNau6SeD4+4
H9rKPA4XvlBSWzTTAkR/qS9MwPCi5LoypCvX+sUPTMec7EOoCZ9LXmi5WRfyCItWqtEzO0BLon5I
bwDnEQ7Cn2fh4mSjLCgj7IuNw7noBaJmcdwWEQqJ8abuXvx8WSXrXmmuTPbFYQx6m+wUHXjn2Tc1
M8vwaoMdifuH4Rzj6FZwNq769lzM2bjNxfHjYFtwrlaLdFVtTT3fdEyBWXkPIQSH8Ffbz/VoM0oY
ys2iZFfZD5F2aKdbT1r63krDO26CRrrFyeDnyf08687v3i+P83l+fLk1GqlWmiKkwuP5DpKa4VEr
vRmdBeRmuUN/2Zh9AnMUvNy+I5VOzbnBPViXr6Zzajk3R0NdDyM4tUJFHzFF5rmiqa+D19zF/ZWV
cMldQ0hKCwKfaRjksd/3XT3ZVY7ECeXPTpr7KSZgEsrvWY0bRrusnWFmoMsnp3RNqmxF2WOW32CR
ilqbjvyyNdcDb6ZIT6ocCCPXW1WSXb0aZkGXbZ0hdCNDc7VBWVZh7xrd365Bg66BHucXG8zGOyeb
l7UMdXJifdSH1hqWHkSDilpRaPt3Eh5eNRbfWWctnam/cl/QmxUL8J8vZckUMxGMUP/JEyQgg6pW
1ESfKuaMHOUcPgZM3iCU52ArFl7Z3fQeXdx+lkb2VvVAywTxUsU6vVVWozHOS22cZ+C9Cjha2NIA
QoQPIH+Q0QxGc6OGzZpwKsljN5I+9LK8EwJXDvhj1dNWtQLhtX5VJ2029KJLA3rfyDYRDYw4jt4T
LnJ8zpaZjdtghLIkKjazivUcD85Gh0CVds5dUh1U+EFBBv/AfEW2eZ1Yy8aEYgD8GbiGW6vZfNQx
dUsfwq6ai/tY9YtDMozipCV9mQs9cXHQ6tasANQPZbK0dFdQchDf4Wcsohia6Jqn3bEHt9HULQMF
Espr1B4qQ9t2aGZpEkbyfbmTyl2jmrPcjfP4STT/LLDKhnWodG0B/MkiXRmwWBZAbdn3kHO23AkX
MdU+TZ2+kapi3gF/Fs0d3woQHBpmIi70QU1Jnj+vBY9l2LVIV9LdhBoi3UhJtB7yFyl6y7NqSX9h
1hj3XZXO8CG8SYCNa3KwKcZGW9iUruJYwhiIKE3faEPtQmWU4exQMsk7w4WNgzTOGtGMuYU2idFm
r12UPpUFLsh3FlTQkGaNkkizVjkNQTALzPpWAJY8ud0lY4r0YfaUCSKHjbpjmz9K2rxNfFeQ0+ta
nVfqvaVnG8VeV+ONXh97sNSQL9JG3ZbdMCvGj1RcsyMwZ8r6LZ+wkI6CZj0iSomkSFv6mL7dl2gM
AFwCdmxDXpn0x1t94wERAYG+4KG0VFuOhHxCKkybZp6VAHPfDTWrVSJ2lRd+OivVD3/YBBEgyYqG
JlIgyZqz0Kj/pvwvgc4LqUgglCKGFz4Eo/U2xCeDCDcftHUuRfM+e0t3MSC+1mHnStKywpgszotf
eff2iZtOuFFhxSnJBlW8HMqcwxpOXqbgfgI3kApHUug3Kn09IUFJxTSkj0dPU4EX7uEVOsbZOsh2
QVVCvRnvtcj5JeQn6dqjhXyAmqsb6bMZQJ/eJc3W9/JjAnOgknEQUY/O9CbUO4UmRO+A+j3YQhFy
i+JWSIpRznLEVeG+eNZNDPta+HyxeSneCpw9K8YnQIXhzqXbs1SnZQs1DmD+MtP5f2qHhOjLd/uW
sP8huTNo6ZC5mqM8n1R1hXMDo48yiCV2VspZJvIZs4ZvDKKclj/oe1ozCxuSYqpmN2rhnWLjF1AE
Upxp0zRH+h7UyX8XeTiPyCtyGqI0xIQLqhA7DQipkWdOeuhQ2BqKf+WLkMl8QA2HRih3muaKdMNQ
cGBHjZCUxO9MCIg6JmoNFJ87U38fWXqSnj6mCFdW/S1lVSvu59DMIBh4/aFMrWcVyk3d+jh5sLB1
falKyUuDCnG1suQC6h/NWVpZSuEv9Xznc84MdYjseXkbWYdyTOYi54M7GRUxrZQjO6bVoPCxv8Wb
t071S6qE+pQJ2mkTttvBRtPMN2ejFGBgdT+qvzgS+ugoSQ89oXyl5KuAn6AzbVaWm8DyEl6Mw6px
hjnfmROG7m8DNZFvyMLrrJVQGPXQ7R457uAjNdv4uWrmZflQO/jT6y+DgWMWTpgIEFNIDuMdGiqL
VirmSj4sCY7mdGleTfxX2qpc1+ZOb7SDeHbRzfdhrEqi3NoAblDXVAzG9FWP5DVyJEuIOuwcDJMA
N1pSug96lr6eIEFHXwQOOF6NomYf98VikBBhMloXud6nmE6+1kMmQqlUrF4Tvh4icMw5xZ3BTDap
Tv9rfIW48n/VucuFNCAWPq5qGKveuO28aE0aUqANHHbGOjY/poj2gPDQlJ8Sp1kCQbsDnKHYr9ib
+K0xb03ii2itNtBKWa1mcaDnqhfROsX5MwvtOQKpQb6ZKBT0sTYP+DeejkI4iY4od0GbQf2IFXfM
gJhMtARRRRDTLtCb3WDfVZOHPqEBiO0YRtZC9TJUOlSwp48mq4NioNEeezudJ4MBXQ50wAOG41Yx
QdBxw4oooT2G9EX9LSrBGIC5wlBIwz5TjreYILq+HOxpN+WEHFEQLSVJnw85/XUU/pq8Wk/5BtZM
X3kzse9iRd+aGksitG48IprMqCn4DCsTfd8eN+RU+6ulfyfJWVPZfLZL0NnZrAc7ETjZTsqctZP7
cycIdvZorb2kuxu45kp2wlj1d02Exk4cvEPYjxLCl+ZNllxoqlqBMcc+0eYFZFjFeyviY47ylZ81
rvki/8nrQ91sEnUTkF2Ao0QXCsdJfOoK3HH0rdjcsuHMy/Exz4kGQ3MuJ/LMSNJ9mEZzLxlflaCa
V5ruVlq9SArvbmytB1nK1+mEAkV525fNzIaRaqm7yXiRy5epwd+0zWdtLgitUNbio1e9ZCnIEYjF
OglBVhrLMrSIBAe094a1g5+aU9iuOFqT5KWbbpX8JfM4XBobcxwWoa64Y03xM96ZzRN+z24xvJfs
CtlbpdadJHxsEiLx8W/G2ZdZogQ1LUeaZo4RzY14XMb7xMxdJQ1vPIfOuJnNwZoB/y1WtUrjn8q4
DL5V1TM4nQW3QgDvPl4Vwqh2UtzcwWZ5dPugnRdEE6rlLGyvXCmavzMa6EMR8jL2ovD7RS4X2yzv
OY3jbcJIYfQ8eYf3Ou8qd2jhjMA2lcC4JP1tqE7LCoNVbeo3NYyyITLwCvRmTpDMU4SFddtjrXmz
sXgIAOjYDaRjdA+atEOft98PaoVAMLtm1kIJmHB+LZDGC912UpYSO8eHTTMaB4BTC6DRKCtoydIc
wxvNSl3fupHKR09dWd1+HJxfeRDDn16iceVSwl4qzkc8BPt81JYKP62Y2czTfc7Otc1RmJfqUvaG
eckUR4aBxx2o8tJY2cgeR9Y+AI6gyPNsbFwtN4juPcRWpPspxDsPjEWV4WTd/jaS5LeV55lrx8AY
g6cuklZjFS5lM990U7626mhmK8kaIItb4YAlVVDQykMflG4RyOtGaZcyhuqWNS2zKOPG6zjMnrtq
q9e3YR2sgwj1PuLBDswOIjSPSfzu4JGt9trCSXdjdS8Z7xnCXeUyL+RdrWEv1Swi79VRHuCH9/pt
nSEGrnAZhiqOFi+98awEd6r8MIQZ4U3hu0aJKhN8KMh1Iu00LYRk0kWaE+cqrDkbJdduBetwPvnh
qrDlu872FkOGCjpFRRoyXezPLDCxo8pn06Ea/Q4cCOXGbW6semZdx95DrxvgWsExxvUn8oCs9xBy
7wYUnJm7TZNyMWdLqX1EKtPLlDlu0ttK0pEIQUb1jWANxQFyPgJ7VMgVPODYXxGIpLo52vFKQSq8
aaN5Y/7S+UuKLGn/1+5+N+MqgS9Sqo+Scuc1K60N3dLx+NlsLcvvnfLbaNdWC6XenudZs1eGVc/K
lkg6KkWf5/2Su6j3XeWh3iLMdAj6Wfg87JWH/B0F77foNNzDK9Uf5Qf1QX6QjvC2DwiHPWRcW6Gr
jG7oucNb9aadOOIep6P53By6t+nU78c71rd1Up6sp+reeeoOw7Hds3O6t+be/9M/5C/9Y/+IK2X8
d3hDtIPDB4kAl43fvSkLNZ0Nb/5L/+C9h7+nD/3dfs6ZAaK5Y/tgfLT7/nF8VI7hb+1YvsDqtt/b
B+XYfIQvnNnH4iP7qD6klwBKx0dz3z+GL81b+2g81Q/ec/SafbAyUUop3/lT9Vt5CD76dxURvNPw
mL/WHxwoEVaGz9Xv+l2/H4C1/i3fjZcImt/7BMU0daW/zl+ncLUX5aU/KH+Cv2zNo35Uj+1BPkUL
fc3DDh81SKr36GNCkuFPf0JyqwnhIbvSn/E0noDvSX+GP97v7q1765nLExPFi2pH+3n4sJ+5gqzH
8Ln4M943L8Vv/6nh1MnJfF3+2z8q7X44/nDS381366V9y/76fMhX+YjO/HN3J72rPE/x1+Yzhpmb
MSFxxntIf9XUHfZ847v4VJ4qPhGPFnEGVwS84umcPxPEeURU3shgDPEP+qk/MRjk9+SvxX9AsMfp
/Cd+g+0t/fZOCgeFinCTy98kj+tqpa5nzUcRu9Re+ndmixs6fS5PRMXWn2jvrdo3fpI/6jeJgsCL
d6LAlvyNXkLCoqdR/CJEfm749+LVevIdN/wzHT0mxXy2kE87an+auXQTrMTvzbL6Xf02CoBA9Zxy
IeGeNCPhupXwwMoKMFiW8VBrR1FDRHhe7YhxXvv2STe9WZRGe5Hil3hLWbghlBzScnNjey3q9os4
d2YJVgq1J898Nm9W58BC7YWOvbK3AaGEhl1z1EZvBorMzf2cu7NFa5+cOT1N6bNNMkJfdZIPffri
DfVcVLq65iScUYGDgnCcUY8WUbWACXp6+afvjbVo+2bo6AOMoXQMIHRREkoRP0gxeEsmMgeBgCKs
CNjTvF2L3BXRXR81NSfZoqmQcGAFRYkfeuUqZb2QiCiFoD9UIiLHYNRXqPouhC+ejyAAsTmNcIK9
kLYPuPuJ9NfeSaRnAupIrVEk33gviGKTWS2GaCtaGrygZjzKmrcIIghUyS42BHmtEkQm4UhKh4n4
uEqRVMBmT0grhNne8DVAtrOE2ptSrEygI0O8pcOt2tsk+WsCksjLaKbZFv3RVkg99AWq/HgZIP7Q
BsM85airu9cMIY/Un018SWz/wvTerl9RkMktG0eLnV3K93Fb/cHcVcUI29XM8DFBUp+Znvx0TnhJ
fih7+oNo2ADDTxOYd8lrNchzT8Z9QxFymD76BuLcp0NCR0pB9Cwf1GUalgsjP/UkZRqZNHp5WrbO
UCcTWEzhNylkpupk53vevBqPicae0hE2IHe003oVk43T5xbsaySUAy4xO08hn5tP6FSpEUDTB6o/
gVvoXGGEX7LSzzDfkLQPAeQRidcwroBTYdjQYQBRGYihQwvji3Hbuib8pdpfJUy18LqVQW1eKWFe
LIzZsqBiUxkkaPpeFcx0tbLMingwno6jv3HYiRTL+2GdzH97zVscrqMRh+rbQNlSOam1D1/9NUwt
EfFC6o1Zol0Bs1+sJNuWUF9E3lU+t2a3ur6U/SKgSmkdqYXQjPCQzrhq/aRcfu//jHPWUxtj1l07
AppL2UgUq6i49ZhqQXey5tMTqExW6M9TfakASwUSGC621ehKnmuZ1bKfY0PZQ9JkJjWhy9ylBOdY
i/nPunaXtJuSVHnU1qqvPebTYwbGuWkApbfcAN2DZsdLLfkY5pZEZuGFG1Dcho0zqj3LU2+p+haa
QW/qeBshqWLGzm2MSItiPeftc17kAI/jWWrbyz5vCIqcxVC9DoYC+DQgM1dnYfHw8+uKCTyruH57
2zMcU0uDqxilLhKsFVAFwljYdzGagAL780AX2ikgODHZpUEKpvMTYvqlCF+NloXsJsxLxBoTb0Ph
glMBDQtk+/viCgPiEyP8z1tRKkZFy9SQAxZNpy+D9TQ5CkVjedaTcxdL3SxI85vcGFehVWGgrOQc
nYi4t8ldGKjIXiagerVFNPG1B/Z7NXVz2f/bAlahsILTKNUzpUTKIl+mmUwB7zBE6bPXt5vGRsbG
wanFs5ejjjwUdtVNqSz9eo4H9a1KpddVte7ogbjsNHtvFcm69fa+P955k7KoKfMCQdrF1TVQysXv
KnQjQfzABD/v/5a+ZOYxHhVClYCwm3MVHRROr6vw2Yvf1QTPig2GEFA/W0CBTsJnTHC/IXXReMUf
ieLP2KJcFZ70+L9ZRF8GO+tq577ZN5YFmx+lqibq5yi9oORoI48hoOnSNfGAC6ccmDfM7TQFZW7k
N78vI0MayjHuIdLb5k0PJULac+KgmfXzzrjkXmXB/fv8WEBhzls+Dnj3LKCJ+wnsBGEXoZAlEKWK
Pbo5KlGN+cyLqtZRhAONc4s/owv+DqJyUshvKYokV4XKL+k9fHumswvHV8ZYMntB6W/f/PAgpFFM
YnA0XIXYQ1h0mxQZMyvNFqFiLXFA7wKbo3kr88wGAieiZMA3GRwSAxUUUdnOcTr8JQrwAoYAkxTc
s0kzYriGH7w2nedSFXHQ5n7mg5M1xxKxlFdqjQhxlMpBCd58eUX4kmUuDKietgW67zMpXYnLi+gN
naerZ9GlBjcwfQ2cKErFGgiF74sI+6eWaFBgZrvuRrFPAi062LswS9ZhjZdU/iqinbZ6soNsNlCJ
lAoFO4098QiNt1caIl5gPtQAfKnsCVyNMJLSJPQV0LIg+LiyGC+gWED6o8mB8o8pYNvfH3fIpXD0
O1RuRarzKiPm1olIuf4zqDsV1a1fXnQluLkkaoKViEnrG2wz6iJnQ9pD5GuYH3LjKiCXkHRTNjXS
5Pjb0ndsADjQKiEYTqJ08d9g1L+NfXZTqH3rKJ5aAqPVDjDDwe/SeIjZgFdHugDi+DbS2TpQQslj
3hmJm7Yp7jwFWbIcVzDooRhq+TfJNd/MS+4S30Y8C54cxamLIYRfL4S4BKhONDqhsuA3UIFT8e4R
WqQYCDlMJRdAjlEia+lCbUdYa+XzTn7XtBXh18zK+p3Y38J21kARIWmGGUQbqag+0UNSv4MubEXX
eOeXdEW+vcBZL9xOvTqZyuLzEuPjtKZ+U+q33hzRU+9W5CmcyLTHNGqaUnCSqPj9vBkuXaKKCboH
GxbD+odIIUVSojsdn2xot5FoiAWkb8OVQZRLtww+J4iJaYyF4uf3HefDdSIWYPkn/r3o9iaediOu
UdD7Cgyi0lvL7bq2aaPlq5DzqtFfGnnaPw1Ywv38vp9Q7vO4Cc4VMBwAW5xZZwARu4qDcQh54dq5
LfxkLhECB1l9b4Jq7ZcJKIF6nm0cR1oq7UOnWG5M7kV/qaBe/qFrDTqsBQfpOwALPPZO6BqKrSRV
R3Sbf37Ui6f810cV59iXEC/UUmlS0jz6lZvRTHQjnIfIQvMJORP4rtuyUW8QvhEkrpQmhlXMrIiW
BvKYkfGiCU0/z9j8/EifTlz/zJ7AWKNRayMicPYhPR9VA3xqkasCuVoaW4ya4PoIxHVTWu9mGW1R
qlvlQb6KsAMG2G7o3lzwjnXnj1Onm3g0F3YH6NXYIE6toyLmkOAKDTIaZ9XSJK3M/uQj0A/y15i+
W0XemST9/uf3+IyO/30PDbEn6C1Ihpzd/VWoNzB3ok+RFGGkaYlHlF8JIyv6buUr/VeEPlGBt5HQ
ZFGm6YFc+cpDiLjxh4c4B/XliZGaXhcSeyHQJswuVdVYgczXwR4UPguOeo7ocdEsFFDlXlCEdeXa
U4jj/9+nMB0HWyDaqucUpiIaI9vzg89ParF4xrzf2YjxWjFACL5ri5VFKK+Bpg3yuPTGD7XTThrW
ZNc35+VrEiLc/3uWs9MwAtdgJZIXCsJfnmx1dVewPSOdcjNwg2Hlab98z9zq2Q4/wp+/xqWDUIWx
AJ0Mdio54ffN1lKOKmno8zHwT8ReIV6htEaBxoQk/PNIl7BjaOIILhMvSvp2FgyMetCBcOp4S4nK
EgXRDq934UaH71VI7QYBAtF/p/NrUQsbyx09cpzep/qjrlZGj67StYrAP9cQpD3QqxZa6mxtTTbO
bu6uxg526EldsYS9QTFAI5pM7nFAm8vhO9idCIHaQtlZwOkk5Gqljzx/vjIr5x/g8xGw50OYhAVg
OeLXv5x2aTa1zaRy2nETZQhzonDamzdO/dvX8cc7BgA3uCEqE1Jrsk0BMGUdfgCuZSO6rF6bkPNI
5vNhEGjRbVBaMpKD3x9GrwNt6gzkdCO6+PqBVB7cijW8wsomfOas+vnlDePi2yM+QTiq6QbB9PcB
DT/Bz7HlYKUtpNqz6Tfp35DOEJuUFyACgObk/HFPGJ3eKinEsFmHMOy0xEk2hBrm3VHQRuI/VDZQ
ih7M2/CujO+ifleNNCBn5i2R7aGNN81js68enX2a3lkAgF7lxg2OmrlQ7x0Dkhu1vRmkY0fb08RU
IxBNMz78+FTfp7fFvlDRdp1VD5oyG3cY26Fq/0H7/V3fJ0vFjW/8d+UvOF2ld3Po5c/hg3frz5sY
X9SnTl3Sukc9nczEnxsPzntGMcJcKb/g1x1BL8XxorGRjrxJkkfE9OJX/55208mxcTiZ5YNbx3tr
nONHex+E82mJ+vTcPEpzE0faHpGHmWxjCnEMHqc9Md9h2isv0t5QbrRmPiqzAZUIx9Vv+8Nvq6UF
Mctvx0G8ixmtvP2g34XtPLtLbcAY93T2iL7UO3MfPNgRy/8WPRxzGzwYt4kz119ydUlVgxKWdKvd
A8WSnsBxHKN83QQvRC36yqI9CStf23hM4QsEbcyV7+0HvV1Y+kp6GpP75p2itvd3uk/36WONDwBu
xLeVutSsX86jhxbAzglR0Vu1w5bSefAs3wE9CIwl0M7iLbunTGjcRw86mv7DLA6gc91F4bLvZ/0+
PRo35bHby6h8wmugXX7r3/XjRrpLXrRo2R6nelY4Sz26jZ5NDxzozKcxHs79/XTrGFvlvmyoCm27
COGJbXhI7ANOQrarHby76q3U3H2EavednM2kHc4U8p3/aKBldpAO0brYJoeYntZm2Ov66v+Qdl7L
cSPZun4iRMCb2/KWZJEqUuINguoW4b3H058v2TtmSLB21ZnZ3ReKkGHCJFYu85vgKWLSdqh+A+Zk
H6+ttfqXdYQsyG+TXoYv+cu4D58YU3hLJqcePbJFKS0Y+yZEXLjtd3a+yrtVz+QQUfje3TMYkZmN
6HfyL/C0P9phYSFgWryQK2gI8D3GGY4lbN45Q43qwXpkLE0vHtkxbSbdVWfpMTsbPAGA1N2mfumD
VdPP3V/G4/go34Pj0mP2JpSVffjsDPc8AMAgEJfblXWn/p2/lDLQoaf8rnjIT1C6aGT6M7eeSQ/s
PvkQPnvKAmfuh+EpeyBSJw+2O4v0eX9XHrV2Gymz5F4BfcFOqBDHXsS/jXA+PHDiy9pcO5o/ypeG
qYwyq3+ssnHZ/gDdfx+SeEbz9AUccWQvreDeBXYfrwpn5px8QvM2LlexghjhPKix1F7H2aLkihDt
R0MDT+psAZncWZrRQoNodM69RbEMg0UCYHS54tm1iGJIm66FdI7w66xC4HVc+z9bD81danWMiOe1
w0yGCZx+dpmtryIFeXxGGMu2WY3ascEZ2mSyD5xyFmOV8xPVbUTzfyvG3L4jvqB6ly9yjFaGTSnP
ixUTVx8OULnRkUcC2MBM6re7Z/9nT8G9fG/tJI2ez0p5cp7Gp+K3FSKU/5OYpJuvabTIOHbMZent
ZH8F9KAGuiCvCnS1A0Akc56OvAzGxSixYfT4Z+TqBlgQ/6QO3VGOwm2cD3MT/8gYUWp5JZ9K7GFO
rg8GcuWUG8AUgDnqcyfPqqf0kbfXMF7tZznEH+mxyhYOQC30Z6VZ4K+uh/5vWb44akyMTISGoI2y
5OSoUexA6fvKDIRGHlpH5QOKJWON+Wa05AimBkX2Q9BDGVjRCGQuwAE0lsu4h8Z/vn4tlw4hkf/g
Lw9E/x/s8qcjONLACcaFEQgiMkkABDU6BZClavph11eatlQ/bvrTSpObdrpU99JGDwR3h0YIK+Fo
TakLCwydm+trfZR0nzPcj8Wosi1hzszhOlmszRVQSTqLicdrJPhvowaAaKbMiaLJ71qbbRPY1CFY
raZ59tVyY3YFqAdI1vL7KFdbiR3e5u6DrZ1yegx6JB8CvKqBKFQI63h/ReDnXOVOZTBWKUcQcRUd
ByPMNw5281ZzBCU4kwkSwUmUM2Eu7wrs4YGhz3v7JFqhmYpCCWIwtY42cv8W0R0KgJg6C+A7wMAZ
/3mvmE7QKyP3MdCUHZWNlTYrCE1xXdzxiyt2SK+DqAahW6PLGz4bnMImyPIRC/rBCR4kMJKpwrjU
GjaDpS10U9v15bkAF5HhseECoApU8KYMMIWAeauz241XC9wnO66Sx7VdV6v/nB0p3g7dQ11o0hm0
40R98mnTSa0foztSBeBRngP1CJlPTBJ6A+8nU6ADhT4Nzd/BuCUteCnHsxT1g/XtoPkxKTYKte0C
wK0B8jBH5kKF7s0pWJnXYO0EPPg2Z0Tss+k+JMVmck/fEeXxyYKtqnWN32kfXzqSTRiTYDVfnc0H
8xeomjmtl5uy6hfvkS6YpiC9Z1HXfH24jeri7ZAkH9+ZIH/HJzei56KeiSM6IF2DPX/9a7sUQxhH
/WvFSSIrdV2RRBYK/Kp6opwGnUxTfIZcBF/M9ZW+VYti50Bvp25FlVenavt6cw7eXii5ewG8qqNu
phsB1Xb+ES8nbtkxVpfwlJN+JnrfeD9cX/6bztfH8izLEIGupvMR2D9tXMhjmVbItO48LQdbvm3B
UarxtlB+WV47U8gMMlrZuR//diJ/aWXxou/guGjeUjQZU2Ayah9vZTR8reFXa6IXO5zC0V9L+XNu
d4ukSEFQOAsDxBYeYssaRrlNhzKHeM3Zegd+ei58DivmDezVWmPq2lpbtf7pme3Jv+8UeR0p+KqU
5dIrkGpQynlgAIcNVmr8rnnxfEQE0fNnBClN+atStdkYvBU4yLjJQ5w8j+Q3qXSUSZd9AlwXvIxV
Q3L/OLp/F8U+5vIw2KFB8XO0cL+sdjpYn9Y6q1RKvj3O8qYFFbcNYRZEcI0KwMZjnQBpB4BWHpVO
o6BdtqTY5ohY8KM8vriGxZDr8fprmrYeP94SMzsdSTwYeFNxjV4uqjLyhDGKuvNimA27TDqnt9RX
vzXGPpYhjKG5B0AW9fKve1FpfUtpDDoXbo0FWQC0QrLmCv5UeERWCfNy9xcxpq8of8AKd2tME4cQ
aCRmRf17bMY835Tk7YyaV8oofA8jIloP+h8gbirq7r61GOQO044fYEocdtn1h3TpOIZ0/K+rn4SJ
NFDtoYi4erCLQlTaMl6V9P2fhkPfLK8vdrHWpXloCwVS3Bem3WDwuQjZSFYA15NSLPrDsWwn0VI1
qb6UZ7+RZ8BbUKu2GGIlYNMN88+QBoDkUC1M70wQRfWrHYQr091WaTS3KCol780t3034Y3Fbblqw
CmllbLWgnUs5xcxwlrDj0RFW6+hsBH51GsGb2dj7SNTNdVIBr8KG2vaWEJxQmvnduOrGL5AmDTlD
KTHMMnhLcuzQA2UekHG6rxKEJUXOln2lPWktjHrvxmOiz3DhvBBceiESa9CknzRljC50nKDivEjG
Ya9lr6ny1GvvpEts5bFyhMcNQbYbf0iItklj86seWiqB5lARHxIaSYnunAyKm6Z9KwoAuIl0348F
ZL+d7XZPCXwmyQbRUT6zq/8SvqJkDXab/YCWhMB5m3X7ztt41rOP44gMjkynBVcaCsXaX01JLKj7
hYlmrcpzlTFBKvK7MJkHyIIV1ikHL8NvK2vRuDFN+nfOqO7iMd6XePkY0X1CS11KnsA4BtrBzWQi
pEdCfxKGnrm8wtAkoLxumu45LZw5kinzBOMibYzXITiHdF4Mfzx+tC3MAd5p00hRBbsBvgL2h8ZR
o2mSd9FGJV9rgOqHoGRrRT3IpBE8PtHQSYqzhTFRVgGaO4a2siry57otsMDYdYysOLIA9NU2Blnl
uwcYhr8cFN1KDsoNj6wgc1KOHfwhciVVareNbL55VjA3AwVRNZfBDRv2D1IEkANkBWYm3Ypb9hEf
fahpSmEzvVHAnaicgZMPt5Q9v1CVMRD9eMmZRXd0zaJXvIXWxHaSp9w56I53o2T5UOqbrurIhkYH
E/FZvuGvwc4ZPc2NVDkQ3TEZJ1egcX1UHw0lZ+7w6oT+FtxunO1xSx/2qY1ElbQBHkgn02W/6fZ7
3J2Ncljo2Q7Vx3PKb2rocMTS2rGHeRQ36+sR59IZgIqcZTB8FXo4k4arWpelhzL/RwGASC4kZ7kS
++z6KpcyHxIfGaE6zUHBYZL5FHxASVyST9bSkb0CRoRY7cdrPtP/20KT2wl0qbfUnoVw8BIbWV/X
mpjq811fX+hihvX5lia5ueWbeau5NbdkravsXXzkcQvTC7ZXE9ypvTOzwW5QngTJMi7MzfXlL51K
n1efbLOEwZqe1twn0wBGAaIpTF5nemvTyJh13cD7fRtSiiPc0VQgPrKG2sFULUXF+rBzVQqRHlIc
Z0y/qBLnZ+1AI01qFAisVde4cx8YMkBYYfWjNw9mFEGFCRuKr/DGpPJiY4ABJXURnhMWVOGvX9kQ
57o59uXHoRyV+qLADjfoj1hEzl2wwR4cKdk6o1qgO2ccsmyiY5uSdwGqYEaYdxYzpZsb4uKnRL9C
dxz0nci9v15U7Za6EVW8k0jZkdCYlrGmU2DDyVStBwJiQlorUeSq9SukuNwfaDIuhxSCmLwOSX+w
aNCMdyYeEcPmpDLnjJcwW9PRinLtjAgWuKSII4ABoKc6ZGW4jJw6pAChHi0UCZ6rDvs7mqldsKIz
L8jM1nOOIasJ07SNojkrJ3De2K4x/Z4KOGUkYn8mGmMelWS9ShpGCQy5oAJiDyFV5SKvVkpwqlHI
9TErFDBqfU0kFczpTrZ2flOKfgjuZ4mCuCrILyN6x2olhbNL5iHiV5HZq8a21wxyJGNLtrJKpXPM
PapdujVlaIzJUUmieRb+Hfce4827wOrmfrZvHXXRQWwSFVLnnkwHEPF4tvFdlHGsowEhMH5p+6xz
GPa6h/wuNBmUXRwmIANFMuzgfVeTK2r5MQ5paRfdPvLUn0M3PluVRCsepjdKNfWpKPJZcfDXhaa/
+Gn94/rHeqnSpIoW4ldgXEBBft0YEscQMmphcNDldeue5UwU09h8MzERB+otrOU32OzH1wrykV/x
IbfVycmnhnqV6P0QHESjijxAH8+kLa60lpJ3jlor+P/Qt/42Np4uOgnxSlupLpNjWgbhY269DlpH
LfNSERaEl57Z7UhxdHclx2imkhjlAUQH9clk311/2BfPfSQU/nX3kyOgTBrDVxxGiKlz1Oplj9g7
KfSMHUr1ZUgPA3QiFCH79O3GwpdyUgRvEFoDQmFhuvL1NRdx0bWywdFPTG4hPxAkI+jTAp+wtPJ3
8fUyo7q+6EcL9Fu+8WlRsfc+Vdoy/G/THnjXub80+2NA6qBEr7n2JmkHvTxHWbVq0UaS43jfRpC0
UDb2E1gdmK3JjLGbCNnACNq/3xyaJqbgLPdYOM+6upqXqDrWCF976bnCNVX96YQEnu5UhntybV2j
rQ5zlf0Vqu9G8pjh0BmaiwEIvk7frqOYC2mx2emzgVZu7/411A9DfddI8kECl3FT0etijiF6HQZw
VLRUxJ9/ehKgmQCRyYTf0j7XzRKKYdQcM+VBuuWfcPn7+rTS5EWHeeOnqckO80bRoc2yN0ffBSb0
Xm9HzAbhhYT5jRd9cQz90cr5n9ubvOgBtS1/CFjUQsEgy+4YBffugi2Nt8LMTB7RFUjc99Y7oX5J
HH5Ob932jec7tXlKqxhrup4PHJELP9KXafUbSb2SzmlirK/v6v/lCVMHAwUAeDE1OsuTsTbCmHwD
0CbpDSRAbu/OHlfAdiA1XF/t48P8/g39e7XJ+6TnP+Iaw4ercZAMCDs46U8d2Sohry48Mjg/EMzd
Rt2PrA0WWpocw1g/S4aztsxfUint/ERZ8x3OVE+dZx0mo329CJTVx1y+eR3St5auknoSRZorVJua
dwgv8zFkiJDsFPqbqm+sxRHbUo6JplbJCVsk0L8KE+0qdyWQBVWNzsgYLU5S2OzGzmW4bUEDyRZN
ivRUph3ppntysqEy06N38CwMgoZbSc7lGPfvRzXZhV6Y9xC9+MhaxlSeekQzr6IMZBTDMUa9mUk/
CvPGohdzXdEU+WczTI/Prhw7qc9YE70Kdj0fNu0+uOnUD5iXXt8LF3O4T2tNcjha0HYXFWT1xPC8
kSBKh4vA/JPeepAXUwLQ+YpFTqACLvwarLQ45MPpM5rP2gmTtpiU2Ug2aGyFAexp8/VmR1gVV/5t
k39acXI+S0ZoNCba7Yd+YMisL/WdPL6Sj3Euhjb24i8iI4uLfE1ChbSkTlOBHlCHrAXyWsRQHd0H
62CyOf+LJ86Ig3Y6szV68V+fhDdQp8tOHhxkxtt44saM96xXP3m8vszlkoHjmZYAnBBDnjzxTG+t
0vFpvvfqs0ZveDTAWtvqmr6OGO2ojJ+x9TV6BMdegfMgRoNrbYBgBRtb56699JYI/8V9/emKJm8k
9eqcmRdX5Nhrzz1wjNAFIKRy+zcbi5fL1U+LTbIiNC6iMtOYduBxIazRdUCQLeIOPsR9BVDv3O7+
uO2z6CveePCKuI/JzkNAjjmAgVuuYLB9fcOdVUVtXLPXyUWoU3nPRX5AcAALi78KmvpJ18Chw/Ag
QqDSgqhrlcIfIxpQbl4a8SN27aNwzmaCXm/k4aerNovMWRbZS6g9D8q6NY82vfrKiUgz/ZURd7NA
hTTVBivPrBY2oBvZa2ZRNSJxQpdfUtZ6Hc/75kEHM9yRHCvSKrOcp8pV6I3+UJBTbgZZqE+16SPW
3p0NM7FZVum2pANdt92szNI7NRxAuepLWVJnFqN1a1xE5jyNzH3m/DECxH/cX2r9HJUSMn18Yc0v
DS0Au0hmmhbAn6xnArCFjLJhOA+D/IRgzR2G2Xb0SxLKADG08wfR2guTUpxA6zyPV53e78W/bIoI
LYXuFBrlPhiThz7x72Rkv2tAP4HzN91pkWoWEhijrpqPyPeEaHPrYz0LmhPJr3NLLu9CPGOQgKoN
b5lXrU26IW5RmoGsUuK0qI0Qp+EFkfItUFEYumIrMsmbIfTyvvq05qQJEKZy55Uha+YBmI8HEb9y
WHiOFguEhx2dE8inGvFb2kf9o7AXvL6zL94z+DmhTQ4PckoVdCJdSgqVGRuQgIoBUvyMoS+KykQw
MQEK6IZcX/BSjQX+Db6lbAtOkjqJGNiYBIghRB8rdjALWZjegWAd022EfuWCzIfrlWikoriLpoCQ
Tbig+Q1I3oXA9eUyJh900sG4tfp/6tkwYLx2xsaHqSm1Ja22G/d84UQmB1RtWg4CmK5NMg5VteJu
KEgFG8oXW8B+vDda+zS2mZ8y8AN5CFckTo9piyhE/zri36HJrzmOv9ev5MJdf74QfXJQRcZg+pHC
Acp2g4uKf1kyYA0ZLJkwjsHv/2YxUzAm8fqFHPM1ZkJDtPGkJmZiZ0rPFOP7OYOn2CBYB7fbs4xN
vsdobu7f64k//1Q8RUXaZGi98JQhVvdMpTUkpWjYDJjRZcOyVdAe8ZLZ2JmrMPxhp4eueB+DX2D+
vYoOFcoummgcM6UT/mDorWjxofEJN95PW8mR4S8X1YA/NgoZcf+Yd3CvglcdwFgMjuGs9M4iT062
KS3UKF5UFcDMkxwOa4Y/QllrUaC/YGfhXM1WvX8Xywii5eG6s42thOIhoOFtmLpbGyBgKVqxr8Xg
0R9K557nrDRdeuhdDLWHc9fcSd0PxXrmjC+7ch4amBKhJzfMcAbWmnPeawczBe1JKLUYzNJS9QGd
5ew+Kzc2vUHkp9MI1sQS5Bf+NZ97WRNpyyMOt8U9GJt522iLEu0vjg9dFMeUZ3wVpFQg7udMxUQL
kDjPhI5mRC+fJNgLslpttXBp6w2m528MQNVWJ4zmM0t+DOJto7yWcr7UvHpWVGjdQKC13gddpoR4
LqvnplUXaVPNw1cj+S0mQkZSrmpmKyJ1QUosQadf+4X4KCo5/fy/2KgW+i4qiaxCi/jrxmm9wY1r
iVgQJRyB5QlDakc/cmcpAtQaw/Hry12q1UCH40fHfBTV8ClA3OgqGJQ1QZfEueK0E70FhJpGZCs7
dytMh2sm/T7yY0q19Zk5Ba6LQm/4lNgc9jb4u7HZD33/d1SjeBHHw0JIMyKVRYoLCaNhthkj6WX+
Ea/1fzx5eZN9xUiGxmYtAy4OaYXagu4emsPCR18TTQrXe8vPsotHJNaxkX7u6m6Tm/RIEWKzOxQk
sKRAzq/RdiaaJgWqMfiSeOXckeODZj1ff0oXSnWchpF9BqcGYHyacY1KHjMDkfyDicQbneccLVEk
v/gCbnqrXjqFv6w1OfkzK5VUtQkonrU/fQNyWEKUTWBb6Emo0Thbe9nZ0X6R11KYXr9N5VJT5Mvi
kxRAGZo8z2yf0rA6hZK9EHITg2qtMifYOlTbUfdGnylLi5neZWjyvAVd8FNO36meqz5GywM0VblB
BUgzEeN00B1MkwVWLlQK80AtnywpnVWSOY/4iOnAoAGJIxnQSIwFxq5dDE6/VL09ink2kgxhmG9D
Dv0MXW/GW3yEMz7vGNcpxfs1IG6Gcl36pMbjwV84WQtpTV3k9l922m6ShsvFkY16zGHEN1ZoUSjH
qntPUL1Eqo/8RQBFKuUNwouyRNysKU5WQI0aOPiMn/B9F424Fqp5FK3G/twp3VFC8QJdEbkzqG7e
PZI/kUnb0VwMuhko8qM6hCyFzBkkXiKtmhRzMVwAKawRiWr/aCG2jCTtP1CDbufl0OD5Cymwu7JW
hQ6pCHFF/RYjh2c59TyRmxXr+hRy19/1pQNKlSkQkYUjE5ievvoYenxSrn9IMX9r17ROmENw/BNa
byazl1IOKnPSLJJZCA6Twzcycbzte9s/BMVzbB2BljJE/G/6aSYK4gBvBGHs20yNqKlYvm98rGLi
0midbPXdTl9vMiguzaRZQ4eSRlCA0zuJ0bCwpc4aNV/MH0jeZpL5rPAWtfTEsSczRdNa+wd6wbM8
e3E3RVVglM53lO8U+R28jYcft68gy3O0AYtxbqn4FXjVXWF7CMoD1GSGcv1lfziCTEpGrpiGj60I
AJk8CSpS1zpWVvK2FQ9wcfxAl9WW/sRI8CFOjC3cIpfv7Vz0BX3KchOvx5yJ/ggDrEYFucz7O2V0
5pm0jlO08RIDKY7igyajqfd67q3r7t19tsa9YLMD4rABncmVTJrCnLBpZhIzy+y9Cn+LRoEYh/nt
hyMioDS0XxcB6qECgVpBA4JIUPCH0h+DoYZV6iCto19dXKBAmC5V0h5dddaOFqyDJF9WIXUJqizj
vrSlhRSV+7Ipj1Wo/9CGEWjGODN8Y3n9WV4qGkyV05IdJvTFp2WKadtdn6FeLNyxDLQSmmA3Dgfv
VHgIGxYQS0CdpdZPOqsSBWW/9rBLMZJbw5GL3y8MOrTUFIiQ0z04GLXZGEPnH1AUAgFAsyNM45Wt
wj3hTBX0WkM9i3Elto/SJu5aIEhHMbPtQvDlZrCRSHBuPBn1QtKrfrqmSWlBtWSnTs01MbAVk6L4
5AOobZxn+Lpzu97hp9R2PywX6WP1xvP4QDx82+H/XnvaTS89n6PIHngefEGxd1f476Ix4v9JSBbQ
h6m6Flq1s2HMIsUkG+57ppxSQA0dQqzQ8AqbWSiyTdlbQ/+1RqLUl9ZRPiBy6sxNSd8T7nV307aI
ibHJu3YrhUfDf4nUdwh0DWMdN3eWrrvpa20DhVMuLWgf2HtX79SvSdh+AJ6TABQYDUqP0AB0aUCg
Dkle7aZ1+qWEhfYQkuciGn6zGTYbNe/IromFlLNA2XprRh1bZi8ycLbm2A0aIMByR38ssD6kXBEw
mOkwYhsVH1eOoOs749bliI3zqRrq5KFQY63xkcU9CnC69cx5TjId3Ox+fpwl3/bBpzvXvi5lR70m
5UVNqiavi7dSeiuQg3Qpc02jmg/yEaoDD8OJfgZ5DK2FUoPyIaPdhJvL9Zu++IWSxAuAsonW1OSU
KIpR9kqXm6a6xlDWNLpHchAXQRwTka3O0m+sd2nIA9GcN67ZoPignH+9dSMKIrVAHVnAT+P+wVLf
dH/YaQYmKQF+tsXM0MFG6eqNz/7iy7VUm84RIk80q74uG2u2YbTidJe6JxUtQtoXcflUJzuUIm/F
3gvjEhN8yr/WmuSncehkeohA/6FzXqr8zdAPXbfW9Hs7OyXjH0qOm33+i2/RYlGKJHQ87Ml+Mnrk
1KjkP876OAVCuqyVN0pumvjOzQhqiGf1bfd+Wm3yChOvGtUG0u5hjPJNiRYmxkVkBoyLyYAZU7rG
nthqxOj3W/bBlyC8+fLcSl4zdZhnMhrL0m/JCYGZ1ktVZfaFv0eavFOo2M4m6F18uR+zeK9HDYI/
ADiH14pFCNQaKslpCYycvNtP7jWoXl4AXwlSYGE2+CmbQpjbIh4KNFJEFgBqM7U3RU+/BukZhOga
Zg3BM1Ucnct5EN2isF98EWKH0aMAAT/t1TmN0yC3PfqHRF0LiCQsqxkyu3g7UP0jGdXe2NbmhXYk
bbJ/Lzh5F1FTqWYYqXy/6buluuusRFFRfmOYBHJ0lN4jPJ5AW6iGsiETAB8nw3STEnjEkbKIm+fG
q9djfdeb40zK/u7ocpuC46r9CZDSzBj154E+p/beeLIHwnRXjsXOQgGvfbbNswAGDaFF4mhvi5D5
xdsQgH8btgJ3UyQ/ffmnDMSHBBS9OLBXsfqK+coyzg99Acw927ngnbhUIdBV9dC7IJlw6nT5rwij
i7zChLiqNkkZguNyFkyFQxbTB2NmxfmNuHQxPnx6jpP44HU5s7KekzmSf0jE4uAPpPOsPEby39cD
7qWZDLh7AAvwr4hj8iTijr6awqTu/QPuFdQ0cDlWon40/b2QuMOyOiQTeaDwEMix62tfuklAakwf
xf+IT30Nglbt6nHdsrTlPZqoaWlnQQspT6h1Xl/oI+BMQwS5J31yDnjGb5PHWVcQutU8IkQYJl9u
g3hRPcu7eClHAf607kpnwk75XsfDnPcqt+9ahwO6+xoDN6cA0dBEASDGoeSGu1CV5kDfYJDYSAoX
d0m18lFuFz9Cw1QQTQabItQsTg7ELh3/stI8MZmYuy0+ndgKCEg2+DQvfq2hodlKOKNTVRgGAyJ1
nqOkKAzX2HpMbzJQwoVAxPIrXb7EckGDb0ZTW5kfSfQdFTjFZ+x2966xtPN2loDR7f4AApsp2lZM
8XvqiA/TATY1sN54wNwutuadZjHixaFB2VW1vaO7xFPXIN1pfYf6+vr6C7jYoOGsg0GmCFWSKVaS
EVVZ6KPvHwo6WohIzHw+mwz4W1qj7XFSjWrWd6AJpXNN96z33m9fwqVEG3KXrGsoSAtuw9fd5kRD
b3iMxA65fe8BgFRPGNvTg8tMXMmg0igCDiwCdUIP//rtX9jogESFB5pK80DWJxs9zWwbBxfT2WNY
R9eG81DvdkO9JZv7Py00TeiVMM+QpLAcSjrIBacSfVEgldH55helXzh0P9/SlBWLMVVva43t7APp
YBQbGXWbrIdFWeAWT79vbLJFalv3oVKs4j5examOKR+I2KBslrFM5ybtHoT2Wj0OHLp3tveoAUd1
84Xp+oDNn2MaZ0ML06R0f9iuTMP+rqmzjVodHHpZvurOkiRbp+iURSOmXKG712Kdxh9mBYAXSs09
WG12zjrQmhKGIDe7AxdeKZ0B5m1YCIEOmnqTmV3MdIEOnyDIWt6d0E9z2znAY+Vmu/lSem4Tn1Xo
A7oGcW9SCRgKyFtD4F0w34GBKdBATDfVWkV/ROwnKJl2Kc9cJm5IwNa8BmHrXZ3RYDFufckfuM1J
KOViYIM6dKcsRuJfP6M6UXsIrvRrMsHM6foFTOUNgix+BzEn2IWRe3QaY1nl9kYN3jPCGqK3NiFN
al6bBBWBsN8wrEK9h5c19icpvtWl+1+e178vcZLw+khpBWkFfkYx41XuKnOfNqHana3+4JWIqSZv
WQjRq3z0UT/XiJGcdEP7jvoeuGzATte/yUsnrI3jmSq8iz+e2dcnlim1xHicsRYE8lFnPljvQgzI
dWPGjIqWPUrMpIlJsWP1G0tfaCIS6iCz4ubl2Mq3wJNLiZ95pP6SfTSHo5tBt5y39iZMUXecayAi
rYVc/fT9laXnfLxHLiG5JZ5yIQm1aWOyf6FQiW389f5HrEMYJNP5q0m7A/0EmRzccY0BVVCtbwLp
Lh01X5abbFAjLrvYrWlpjt7SHF5jgYx75JmTe+vBn7R67x7gzgkDiptcafVCVIQQhpAmAjnwbqZf
quzLBUUm5esIST1BXVdtY2wBVvWwD7yXwX+yqk1UzewRR5oHF2HD5qUJl5b2y2o43DfWcC8FT6OH
xCZyGjEJQJgolAq3WpsXt6SNgICNnpIt+mFfX0mVW+bg0+A/4GQ5G7X3ppwDru00c4aMJrhw8jBh
SMMDqlGovLEpxQ+fRhCOYUjIFtxuntfXxRHpC8JQyz+qw3+kYZHHxM09wzacfiXXEtHaR100FICG
RCdRu4EduHj/lPzoSQmkLiH86yXwu7U+dglVPxAa9aQmwve3M5jkIRuA0jmSDrYlosFtUbELd+/I
sgUDVZZhaUw7HI2RJ7nfezx6Mi8EWZiMtTYswFchYBrtKvlZUk66P2tyAavwbuI3Lhxc4qmTjliW
LCOc/fXW81BRpKyK6XKpp7LAnGSo51WIvoiJisvm+qv+Hn4Q0GIlgKtUdN+ky2CRIiyodtKeZ4ys
M+GucbaQ/66v8v2Ovq4y2U9jpkRd6Y0AbPCXhcjcHcmu6B9TyV1f6AJ8ESqDzDTGdhgK4Mr59dkZ
SGdGltZIIr1im9ZxutXBuvtxfXTRtVRoE3lKv0mqe7n50UkrJ3gBmgEgOyzwd5Dz9DAyCPbaYT1g
Jkpn9/r1fby7r1+WuD7TFv0zw/6GWJZpXnaBnEt7hmFD6s1a8xWzdxRL0c0s5FWOe5wH70CZUx6o
zp3ncBWpJaEakx1y3cf8FC2mPt1GtTUXWQbUDX6EGEoE8Yr4REx4TN3kaa21wb0CKsT01FWsNltf
986AyAIYqyU/J9It0J0IUixD3ytu3OX0dVM9UKrCuDI0/OsR8v76EuwKM7ihkew9TWr0iXR/XyCp
NfD53kD9TM+tj4XwEkINQrZ0DLO/LhTXqa05pWzvs2Q/NjslMWZBeMegE/Mq0fy88fL4aZ/fnVjN
0pBeFr1PYb75dbXCxaqmKgZ734J2bWXwsLewQ9PIM11hcjC6sV2GQ8IKsr5XnWfkLK7fwfRrn/78
yfNyilzglkd7T9E8k6R7gGiBjz2iot3oMn1jAn6sRNeU6ZxpUclNvkNH6vpcSRt774VPUYwk1m7I
1vhNruX8TVZenBBpp8hft/FWPQyzZDykAmhq+zd24jehwI/rABdFOBUE3+k8KRotO4jlyt53pbaS
BuZugCpjvFRoJje+ubJwKUIxD6XP9FVNHnVnBGD/rKPp3kfV1lFxp8nM9FE4c9xiAn4r0D6uDbaX
JrTuaf5N3saY6m6YOYW9t4ONPKrUVdXcqpo7i05OducSvnJVWThJyxELK40L77K/Cuw7OjCxzBfD
Ltu1nvOqx8auUjaFQu1VYmuFu58urdEVzfOl0yWI97Y0eJ8pRvCWqrZB0D06wfBYms0SD7PITha2
/6bmOqJN8SocjWUc5s9mov7N07gPLe/G3rgQHVSEVCCIonmvkN98/YwkrUltZHkt3M1BX+V3o3Hs
nQx/c8xA/sNzhyf8ZalJVa8zM3TspLb2vO3SPCrVHaOKeMCq+gbz9cKH9Xmh6XbvmVr2ZVlxT9I5
6+V56p8cCRbULT7At/RV3BEQR44QNg3xVTzcTyOnSnOqHrsAe2+o8x7BNkAmOlW1rzu0nZ4dFUEj
+7lEW68Bc4LN4FC85907EVgeaZz+tLM3i6IqUHFZ3TVJ8CMN/xrkvwapufGSv+HoPy6U+A+QW7AZ
rclbHjWpC1CIsvd9sRGGiqCCVz15dhhhqQXgKVdC5CFwWHgS27NVA4qbeq0MAGls6HBDhOyLsqLk
uhEBLxwZhCSB2OBsIsGbXNcwxpGnZ6W9T8NsNqo9NoEIN8XVtnP0GfZjM5svxnKiRZqGc0Ya5AKv
qYkEDx0xyLKKq6+clZFUc6y+Yz8+xMZ66Pi+Wp8y+6WV9Y02JuseHRYni5eJZAhjBQMPRAKfTvOu
xc4ueOHNKDRJ0BPS8Ayp5GpR4yVV+sV2m0vasumxJtM7BLR8MGeiZ9MsJHCP5SY34qMU+2tTlOsp
/mdFt4u1ZNmO6g8doTrFl976fEQM8s0zw/vIxgmwV6sF7c+N6VU/QScdrj/Rb5m6eNPIUiNbT4hV
GNx/3ZJurpXQigLCGADJBF8k4SCM3Y8x/LYwjoyrcOs2/ZoHPzPRnBujcvVfXQFFAjkfZ85U9xTr
FV5569l7TNg9jBL1HGlBdYWel/TsJ1sDgbQPu9l50T9fX/qDVDTJCbh5ofqCAJ1N+/TrzUeB3jlx
jyntaETbznaHhQ2uafBVcKgvZuVu5chcxB4Wr81d3ePOp8E4QGUxN4JsFlYBqD/L3NNR9yw0Ue+v
X903jiuvRjhF2EIRVvsuf9LqVYfekWztu55BQX3s7WLBEAFJSCyvsS968e3u1JOGIs7+ny8tdHz4
j4ayKOS+PhieWNUABsASo8fheM2pMuSruH6yyDZZWHWPtBYyo7i1Gy+kUKxrf1iDM0eYQoKiPs2T
1IJdITm7VK3nDExGHZQSuphG/6jCDQSFSfAjLxEZIsLwHLfX7/1CiLG5Z6SJBZhKmRrb+/+Ps/Pa
jVvZwvQTEWAOt012DpJayfINYcs2c858+vlK52K2Wg01ZnCAfYAdTDZZrFrrX3+wnH7UWtvYK/4R
nyIyexeF/k/yuvgu/H+2XOAVU0HwcwXVXtMuSWhzJhVxPBnGXuxbttIvUu0FVWBpkrnMjsapl6sA
HOE+ryOApIcMTnWAbRmPQB/P3//wKyc7Q3FMkPggHANC1ud3HthmZ/uOZez1+BE2OqX/aOzC6qWe
bqFm194yka7s35iGwcC7uFLiDwOE/8jY+3SRShjuo77c1rP0agU/jZJ3LK0Vkdke6evKJ+bTlpca
KmtKn+fvf/JHQ3mxAeBVRXurA2mZeKF//s0tGmVtwDRrP7YKU8bYBfRcKlXxQ5wvWFEzeLI8ZVUr
zEubX6LEUw1pb/i/tDFcFQGpjjmHChUQH6EPxkJJ5ngOQYcNBmCJnnq1P52I9B6bEt9TbEAT16kw
2bRjfHkNZ8sCK4uCPfe3YZDy65y7Jn6SJm0bOuZ6xM6UV0DUiTcRIa5hYwpTVJwoIwvgTqxMKdcf
615bljDJo2KwFpY6rWp2qlwtjmbVnaqyOFTOL4hG6NI9pYwZSiFaUlIvaKSVChtjPA9S8IC9IUGT
jRs0vdfHuBcHaNvv4L+nPPg5ah8y5+n7Z39t8+XB89jJS9F05dINsK4rSQ7GQRflndQ2awsryaZs
FqFaeOTDwX8SgvSYPJzEWauQ9uwe1mrRuf78XiIQWdjqfXwkYvP7+7qEGPkkHRzYsUERsgz9cgtq
EYOyzff6nm8AcG01pvVaTu3l91fRxRr/vPJUyhdkiuw0MuSRi2ZxTp0+LsZYF9tMPJqvjh89mAVi
Y5ihUatvhjIjpDT9iN+RDRjJ0dyKIBnBiK+wriN7py27NZ/KqJGqbRjk7vTQI2Svida+imtmtev8
AdP4peGTTMyi03U8zIeznx5CY1qWxA865GaTvnHX5lUOutLejTXlUzOSgFbis3VrcPDRY1/+aFXF
rEk40SEi0z5/bkoWm3rh99oetQnYR8ZYPy4wExGSuZSsXuD6Lrl3MgZOuPYaWN9G/TFs2qNS7zQT
kqe5zpVfNWGyinWqcNAzW/1cE4ieS+EqQaptpP0mWA0SksHMXMp457ejtlDS0xhmOz27OXr4sHv5
8ot0JuwE5GFRc1m88F33Zi5lmiiUSS9fhMTQa7a0MRKcj7HVVEP80oHk0TC3cbAqDftJzki78f9l
rXPQYNxmhSLUAoS0m1AnKo3Y2SfsoAhhBKF4mhE32Nj/62r4R5oiFLvmNjbKbZBI+5FGIZagqZMp
pAX/7Dpd24PyrI94enXbOZcOGXbPhjasDY5tEfumYn/M5WYjXMd65/Z4VgwDYofQBOP5E5Vgppqr
Y85dKdE2nH7rVbeIPY6feXjpjechGuEU/xUXSeT6VFn1qkpIb1dLN/X7ddf5a8TNREL1+GGoA5AA
O4ls/5ywdxnxX4sSZ4fmiTyoFhv/APxgXE/8wCkxl+26z0H4OliQZNIHKjPG0HrDLxS/42GhSNuo
Lja+wo0XB2wkfzOvLEJ4RE7lVXq5F8CAYVVe4jwE/Ptpdwzt+KH8Sxf2HjHEDFVFpgkfdkkebseB
WtK5j9ARir/V9O3JIBJVtiALdRB4O6JB7RSmAeDdhLl6utAdEnsD+d4uPCUldFMNN3Oc/jBiiCx6
5hbEozq9tAwDglVla6MH2o1dSROfxuVCMzA8kTVgUVgkF52PUWVqNCNl3ifNb6trt6MC7yvMGALv
nAzq4IMT/pbz36r0aJh3flQvuuw3E1wEs+8VKS9y5rsSg8vEOCsJjv64kNVPtgEp9Kh3q95aV939
qO2nYJ8QCd2syltuTl/mmvizyYZFga8wqkJMebnh5VHaR76q7hv7FKauX5yR2Jnj82j8KxU4YEAo
iVZyCP21hGNS3Hnx2VdY4TAjgblxo5ZJ59tZeGerf6TWXny/IV/pzT/f3wWeM6RSwXBYV/dS/Rqm
9TKf/zljflBtPMDtu9m0sesk8VH+ZXc0Ad0DHitB7izyjyjrCgelZazdK8OrpT0U/X7s4TZHZNU0
bmbdSn36MoL737OEToQslRrdumjaLAdNeaUr6l62Tr1+ZsiT9XiHR+06ZdOEG1yEpxavZoiPOmKZ
yrzVH1zS0C5v4KJuyjUtHFWJG8BxFbLZU15vBOuLPAanIfKxgGwuSMW9p6WvPXYWBXop25wJ536f
O91L4fK31aGZuhvN5P+kaF++EyTwoqSwWW+i9vwPxCKXo9LpcqzttXhamvPoNhNYS26TyPlo6mvt
PiGDvGAqh8HLQh6HxTxuQus+i98m55TGJzmqXCNY15Xm+rG6G0zMplo8+q0SyNVrmxh7rBxJeOlm
ewxM8L2aycoaFs70apPWPI8cwiYGoik0OVaQIS2ZD7q+escUZaE5sJJwGVBlT82UB2TFR6mSvFyL
cFpH1JY3iNuhyjRvOZ/32I6rIF068FZzNstDLWiFjWS4Vo9Cg2PW1X2DOckfJccnRDsbnEFx8hp0
pRuOutfY72W+N7UX4TmYBscpOkvWa6JjOSYAUvp7/9Tmu7Y/NIoXv4TOqZeotyIi7XGojIUh2fDa
oP4phxdkz5HpxeN7RwC9br6axTo1j1pZbRweUNX8NbU3wzgn5Obqwk1arlBIxl6jyNugitdmbW5l
m0xb2TjgfgYoE1qpJwJeBgLgE2sVIa/v1fsETL6dEtzmyd5Jj2bbbH3JImA+W0umv4hRCmQ5is3s
tZBIxubRGQZbYPuQO3dyc2gocTDNZJdjj67LH32K17+UuY1PVoM5UjQZbg47d8rupt5cS7m8zOt+
JdlP6DmW9Jjp+zT7rkpmdlojXpV/zPwI3beWphzv6tTf1eO7TYLT5FRkkw13pjwu0nDYFFlx8HG4
/FHOv4zqRVa8KixdPT/3A9mN93lHcFH07OR7MphL9GN64raKmyuylzqpV0Xrgnh2uXjLwxHplVck
hBBjf0C2ScixmbCN97r9mpd/tGKrJc+OfAj4I83iADzuISxppI1Sr6CCmvaTRvoodnxBwppoN42+
SaYDAzzXSAoc1XZNtZW7XdQg4n7TQ2dJPLwE5ixrz1O7hKXu1gVh45jwE6ShHjoUbGX4ULAb11O8
1iHF2UizgIhkskvIjGb0u9DlkyxPbhOSgaDiiLfr8icalkVYz2jqeJbTr8ki1l3ESwTHylROASGs
dfZqVl76r84em3YTDs8muVnVXa8XJC/AZH6DnxqGf436V90FIGUke5EAPotQBRit6WYq176zD/vz
QO6WtY6A8BJC4kqHJlruFjOtjqGvgvrO1HBqOihajyTlX47Y176XIkFb2iTy0UCF6/w2em/uybwj
16R/HtUny8YT5jHP36Xu2Myb2l8Y6FdKjPDbozm7Orh7c7D19Rz9wTd1IUMxbPvN9wcS6NuVIx+L
K4dCF+vmL9qxUgMetCtJ3Wd1tclj6T6sYzep+F28W9Qri8GR9qbc4UFhL5EUxRFNJgo/J3aWA7X0
wOQ7Vpfa0BB4rnn99Dh0HQ1stK8ZofRQvMysvc81vKxHuDK95toVsUvZKVsCVdAkEkmXVgfDio/D
WN2FlEdTjdN3fkIIiJpZcpWm4WHLnpK39xUJumoiLwa7PsfK2VDFB4qbfiItwuhpUJK7QGUQbrq+
fMZaYOEbleuH60CR91nOVtEURFhA1wxOsvRgONNeaRT8vsOlHL4FzNENrA3TCjMkSOEqNojFOK5k
5+fQq8TXkQ3y5AR/O/snv92OMmihkmuayXbM+VrbapUTvOlwGjjBQxn9S7P3uZE9pqquFSaubD7N
7UQYuOoZUbbD5ntr2TdzLkQBcXkymcAqsMzwHmJ8/Plkwqg9qGt8RPZqqBOw8HtOIAfYKpUQLiOG
6IfGxF7gh9+l4NhR/qvRJRftJuglL6u7Ue8oH1j5l/sB+QXjgqBiXGJ8FfmvSJkpeORqOLTqvArp
sGy+2VC+xxdLjLV446LC6Cuv7wxkSPhuAMs6eeOp0rRMJt+rGir85tR2IXp3CiMxHNCVu+ZcM/yq
J8dLAc87SriwqBappyg63O7EC1uodNgNmNEzEN9gjnhZPPaStBIpf6n1s9MeYp09qyRsCLsu5pF8
9vMyio17jOzcMEU6K+3L6UCzAxVo0cbW+2QUa6fa+TEICKEofnqa6p5wlkRd5DoJSpKP2KTiQkBt
ufZgxfMuNROinwN7o9fSVvhgqmW+HuZhoWLtNkKvlzhm9Bxn+rFY1+oPDl0gl9cQCXSbvKbZNmi9
Lnvp86c6q++i+ckqtFVuNUsNP5hODhcT/32X0r6NlN3kudfQhmFONjr5upq6njOVf6yRdJHwMT+b
cKakm5YW5tV95D8v+qLrHrp5TgfEC/tClz0kWIsyLzfjgO8VThP+2iKwp2c3CaJyHwaEYg2GF87q
urLCY2m4Zr6L0n+lmm9FcoLaDivFfxiyv45OrrU8c6iWi0JVFqpyUMfXYr63KHTkRxnXWEqW8sVK
16l06onc0P7W2TIgFKmtQDeTdZTfDapzzpPdENy3ZbGU036txa1rx9U6sc8ZZ+CM5ZnMcTmE62Ji
eTkY3ZC+bldgaJi1TdP2+133i4xWVLaEcOhY4TJ2/iIccuSslCdpUveYrY/Gs0kZZDS5G1knJXpu
EffXLRPdGHIKPPRQegoL6hRThDC5+qgh9f4ZRDtEvxhj4PV/CjNw20lZxRRlMd1MncdsyreMea4M
yj/f9UXzEjmFb1rzoO5DcElFYWcNBrds6Y2H8Jyq8HkLL2PQROGyKPtmpVmMLHKAxETd+8YfhDkG
B+hC5gxo9PX3j/SLNpVHSoQc43sQXx3ixcXGZ9TqZJYIV/YGxMxmnUf6MpB/qBCTB39cVBFy25La
mC+fkOxV6oReUEpu75/V7hY37iu4/4E1wqo1BEXr0mUunprKjCRZ2cf2OuY95hCk21PFpoUSI5vP
3//yr12SuJqhwL4kZBMRyOcdX83C2jekTtmjGBZUHz3fleZOALhO0q3GaV0nxo0G6IveTlO5JoQa
Ah+wcZYvNR8Fx09UtrWyt8YTCCbBgboU4O7/3kiw/4ITV1XBeL//odevio4X/QeFinZpiB5VJsOi
oVAElgthGo4U0XInLdvkE4bMoLWM0wPr1pj62vOF88rEyLGRM17Cib7BXi9Vtiww1KlY5qGxEQPZ
Du8OO5i8aXiJB+vWAxar9fOxqUEzBrLlfYLG2OKm/tNgBsBBXeRXihhR8YC1+MwsWR4fGoy97H7j
8IPpt5mbNcnrJBPrekvV8xWgFjegQ0BzONQt82Jo6ZvxjC1Do+zBT1hOzOKMm3Opr7Ogz9e4QJuS
Rp7ypmiVfSPxlTAXyMZgmWPgH5+GaB84Z0PZifG2T/CMQR04zwso1gEpVoyrovLxxvL6Cn5xO0yM
SA8nngsHms/PnLmLFk2tIYvlRb2QOvNCTCJhPi3S3wOjG5ZYVeNPDY40Dps+2t+4AQGoXL50xqAm
3D82MiSXn2+gc1ozVZtcEVS1ZETe5P+SPuZjc1d6B1t76eyH7y/5QR2/uKQlvDBUkSlvY431+ZKD
NM1xVozKXga2qwXGZ2zl0CR9g556PI5Zsepr/Rlj8E4qdwPVTCn1z6opwFJXJmQyTukR7VRaxFq/
LWDr1DC5QrV71bK/aM7w4Mant0pW/ZDuYp5o0j+KYXKjG09R+LOTR8DU7GzylrHm9plp6c26Tsfn
rK1+w7cnaIN7stStI4XLwI/wSCHjy1lMtIPfP4orcBekbuGeoQuOAjSBz48iK6IscQY+Obnv3Hwr
FU+Q/XXDozFnPgZUTWsnBx6puPQF31/7yoEhJG0MqQzLgQ558eKjvEhHHFPYwhlE8tZFlT6dYRJ6
tLo3CUK3rnZxUta9n3a9yjYKFcLoXUawOfGM4a/MeZDL1+9/2ReTJU4KS4UDg2MEm7Z8KRlrw2xo
7I41XbVnNUgfCnnaiPJfsc1dXRcwpYHU83fD/GFF44M97UaJ2FnSSX2JEaO9aWf/nyxP2PHEP2o9
O2aDder0+eiP8VvqwOzO3dkgXzydcZhO/INYfo6gtjGcMmAKBSQSGnG0UbNIoPJ7eAURU6rcMM+z
Yv2T/Md2qh8HWWOOBWYf6xvBZutsdORonJomO/U5ho+EX+Z2v4wnCGgc4/mZsecq9MfNzQH5FUKG
hraOATkKR6iRl5okpxwjaXZiZZ9nd7lxxhkX93+FEyeo9J1kruzGLcxwrTNX+P5dXQGnubLBsByG
DszoS91D3k2ZFg0hea6RjDGQ/UZbR7wjGJPRA3rR3YRgXXK4jatNUpxt9b3Ftjo07IWkFTgC3SNT
3iBcOqSttRnj6S4zn6nHTKLf29ZLk1tG1tcWMl8LFqwEKhM9dbGQqxzgIuk0eS/HG/rbnNSCUuSe
wyTO5xv15ZWzikod00BORB7R5bPp5KR2apNrcTjweXbRngi7rl5Ot3jwV0YYvIX/XOliM5ACtcM0
iCsNhIQJx+rai2wsniCqBGS1GvO9DezSMqaWaGhN7dH36N/ljFDNKNzk4BkDXZeWv8fTxkleNOfl
+2Vy/aljTM9QAJ8282LEgq1iLsezKu8te80jh6ZGF0Z3V87r21X9166Sh8EUVxOMeGSf4rX8pw5q
FL0YGmuQ98XLqBEx4fXatFhBkIvLf+TGi37xRjn9sWouj0TIMnBQ+AIN9dJLQiqSWcucWd4nzn0S
7yQ++zkD2Z+o+aTmt88wHEnjNsNyAN1pPo+eNkqeX56ieNcyuetW+G79lszkORr6s6j6uVFjTk6w
aG/0kdcqYouSRYciwJ2SFvD58dRREhZax1ZeAUgGnb2CSAidh+pJcQjk0nD0NoHoytz9fg1c3aRo
OTS0k4zZGEt/vnBFKp8MzxFUTZTegGxclQlu+WsksrcgnhqeboOh960SSeXPvXw5wvsXww0hd79c
fE4d9dZcZDQe2kueGCO/8cjYeJSX7aAynqhc5MhLX4HcManb4pZ/+NUH/t/rXzzwSszDbDtR9l37
O1N/Mu6mIu/nHLznWQODmHZp09/al6/tPQZENaE+tL5yF229np1ainjLI+A5oDZoV5wYeE5GC0MJ
OeNID0fHKUTrOSZm/c7U31LNx2PzT2j9DJo/lnoXz9JCLkqgz8CN4RDNGR6/5N1MUrwZJAK1hv9X
6xtx9BM7B7dX2PiCRn5eI2mod5A+2cjoyElRIHvOqPbkCk1AxTeWo3jsl8vCZB0qFp0asouL5Win
46CQay/D2GVQ1A0ryScQpTEO1S9ckn+GVf2gDPGbPQL0MncepnE1+7giZc5a7J1Nuvr+hq7eD98k
lSlFNcfF55/e1cbgmzrbVu/X6xlBWvWCKZYW/3/QWjWWhGFZH95m8iW1TOt1R6manM1KK+9KuULs
hytYkaKTeCAlvbLrzahny0zRtw1cFR2fk+9/6bW1CbHVMRFUUa9cbgS5ldooiR1ugBid8gSRnANY
Ch9uVq1XtxysexlHoznkCBZbw3+OAs3oM31o5Y8T2AQUZl+mMXWw81IeJCKH439c07gFel077f57
1YvTGBuEXKpixgdJ8VdOl4oWLHDshTYFXVPJ379/mFckMZDh//MbLyqaIiejKiDzDR/IswWC49MF
jn7idclriNhYRJGEtMc91GU6JY2+aUdHLEiqxa0oi+vPG7mxg0SO/xkX99LpftSMUiPvA4YstbqY
qUPmhxzS6DguKX7aiPnieQw23z+DqwvqP5e9KC9avAaamPcsFhQNCmJ0fjZOwOktfsOtC11s5YUk
6UVqcaFZW8oUdVhYYmoQHW8nEl9bQyxZuO/0eIALF2COX8fNFCpcSc/3dfsw1LnX55PrC8oP2ORQ
DYxenlAa1fAckvhXmllkzZ6y6VD3D3ZSL2lPbuyY1348qWf4ftOeIb64eMooIIO68jPqqmzfo622
jqgsUDD5N5fRFfgM7SjUQ3Fcw8y52JqlSMqwauFKMKwdH475TG5P70JB7q3mg3+MGYIaPejaiQ+5
iX51lQzBtWR60y4gxAHdnvvkRrN/9Y3Qbwu8WNCcLn6+zFBfG9jSxE2Jn58/Z7EQIMr17jaNRXwo
l4eT2B8hYSqch5cAopTM5tR3vbxv9XoppFpyE62MYlxRxnf5OYt/N2Gyn0LqSZARUTAKI4FbpcsV
WiRhFWgfwPM0tDaX8FYb6ZI2G6O8D6sfdRut5aSFtqd4szQuC6o4v4IN2DOkZu4J1W9cZExi6lzd
zAsQSEZgARCv2HdaBlOJDce3bp7iWVtYWGKJfSmDZkEtpsWPiEgT0hXSLl4IvRhT2q1QE2rQl77f
LL649lJjkFilAy7A9eLjuuAoVXaRxvoUfjQjAsKy9Qdt/GcWv/iWWUta/Cp2j+oF6G5Q4dHotff9
HehXjnreK+pBXGnA7OSLbaSR8jR3VKhAzNg3FgBY24EKzKanK4GXkzAjU3iF7Q+9QJ+XYaiYOutk
eI/zAuvmXZETZ6DGJyL5lox0yuyflj7ambPKDAl8IYXT1KzmELa6QogQrmMdOKSdG9uxfOzhb1J8
84eM7ZYNWcWeLU48nZxoSz0m+UKFPTYqfxg1An/caD2utUn8blxT6ASZBVzCZakuJVijRdreJNo1
j8f9SBSIrT3F0p1mtIupy1ZVrUNrsjzhioTcmakzCW7MKht4KOBPi1zGrcDqoA1tDIbkqUQqaaZw
4NHa+smNQuXaUuGGLfwIMXphtVzUZGAS82ikgSbkphOFX1puIoI4zloH9wNHJrBKyiw3GJgtIjRj
3BxO6+8XyxU2utgE/u89XNQwTqr2klmwWCY1X2hMsgdp8Mq44kxHAgQ5OayhpxJ4oUzJssH03mCP
aIIcO9lTKYZoWHXWxyIE07Jh+0BH/f4Gv1hs8T055CA4Cm9UAQi/eEh1WFbRmMA0ltcYGRysYRU4
7hQf58wdpWN0IiUR45HO9sDdxkN0gsCahh7VQbk14YyMEbjwL3++G0iKxB34TocwxJR/l//BKKQL
XHubSavkGL6iJOgXGHBCmljChyuPydYavDrdVKzzzgW10wavO4TZ4zi7tuoVXs8IxFWDdaO5xKVE
W6ba9rSPm4X2oktHv9mENIHzQkFJwJz7sV21KvSRNbbU+wKusexhvg121t1qST/274v93VFNBy9a
tDwWf/1cmMaTX2sl6qZ9hwtewxij7bdG9JhZDzF6gmr445f3gvlR19G6xCJLUV9zIsfDbVNbpwEd
mpZvlWDvx8kiTIC2p7WNvqKANi3B73xI8m2avwXJqzz/1gL+qjJ+uLchqoARNpa9KNVhUaEzXMzy
S+acfLNfRMxSYKdJKABhJM7GS+qjlXxL42f8/9P4PAzHYH4Y5VM2bn37WWpPISqOJgLFP2T6Wp28
OnrWoTCkFtTv+a8y7n35DV0g7mrVlFLp71vmzNnZH5+DplswCF0YU7iSR201Qr77O8oHNfKXFcBV
nz4Nk4j/3gojQBmydqYdSWwozs5kkDiLPUq+LylhIXYy3y8wYgofM3HGZA3pZdZdfd8oyibGvE9K
zrUE2NvjtJiAyhqYySJZequ1p9JfqpyofbqM6IxtaDu5Ee+UQself8CKLCb4bPDmMTpGqnoI1M2U
vdbaRoxJZ5OFF0CAkuqQ+UexDsfayyGCJEN/L3HrYwFtz9nGvrEKZtY9huaWXe50OBW1/mZHFsQ2
KEqQY0fqdYIrl5k8rq3k3brlffzRz31Za5hHkXxsitHrxVrr68bQusiBOMB5EPt3M5+KxbEMP4wC
bmCqPcCiGwhLHCUC5Nq3LMWLGlhEitYBaaFtgzW8j9RQeq+hkfe4Vd/YQb4WO0TWEqoANMhGcnks
jGWj6RlEj31u/sZfne2LJq3PIKmE65sl/JXakmeBRleoW0xUjJ+/PMxkw57BrboffR028gPKlYko
dR+rReB/nKl05RbmTDbOtV8I8Q0xF15MtPifLwrSVjEp9tV9YMjbHEI2emk6sobSQs/fZXhEjbwT
5Y7f6W5kZBhcll4L+Wxog4+/XxTGQy3VIvmlQKYr2Vvdf4yg1RqVdOektmtnw6lJOBztEAcCpX3p
WPSOnm+7OtqIOalqkmdiaOSgjsemDn/a2XjfmDDXmZBalr8s/PhBj/tjlVnLtNhaYbq0uUVN/QVa
pQxw79GblbYXwMUCzqRcs8TQw1gOzvAqkaMl9fWqt38MPMk4SjezdAhlTKAh4ADyZUHkWnO6kYfq
IzHSeo7LYInw0OtmgwRHMktacxOGT7MWeCP7uaBW6qgqbessxx2qLyAsvAk6J10RhONO4bnM6rUe
n+ra3ja4KTp2viMc/tSl3Z++Pabw1+qChIK5X+Kn+b/bLiYXob5VZ/eUd/IIB9B+GLR/mBiMVeTZ
T5X/R0wmCjj8/At5/VdLmmODA2Rd+PB0t52RL1OzuovgsphTfTBhS3XyX22K3YBDRZU0lxriKU7+
+lbyhzmTN6a/YiNfV4Qg8BglO3YzlVSOmu6tPUzpCuXkwNGnyRC6um2Ar2SFgB32EH0s0TfDvzkW
5lW3DEGuFaC0MQp9DOawX4gvclqGse5z/Ay8/QCZd90uS7jfWqHdKF9whru29iElqLrOSE+/7Jsi
KO6Q4XvYhVJx35eYr5Y/h5atmtP+PVLwujf+1rhoKpO1Dyf2RSXFubfZ9+h/CLRhE0hcaMsEmQwI
weNgyZDd7cTuIBtLi1bBH9s3E3K4TOwY1opzkGzC5oipCu6X6Sm+jyGVSVW4r612KZFjE1bq0kfF
id00nFBYzsUmuAvVg2rtq/hoo1E0porYYPyAtX+56WCTlUPBtEmGixYaTu3zhNkNJYWs9ghuAiDT
R4nMIowLlxL75JjGq7KAapa9OcVOVRtXspVDaDovNuwhff4bWwoRce8GTnoUF9O8lVRSOWMDcx6I
0hXkdK+DVknFVAStGzXJCi8709Pa8RA6xbFSEfoj8w5CyKpVUaBs8I+5T0HYxt4oKSQrEpM9/WzD
7s9sQ04mXqhAfDdtxizGlyNB0ZV6oYTMKPMqSGMJYv65/GdWGTUkxxjmuH6OmMVNHBnbgX4PbSsG
ICUi9NgXhBUuIKPtSst3W0tZR0q8UuWTyWBLZn+x8vvB+D0xcsmhU+pYpws56Fz8rTDAkwxC8bJh
IUHjzMNXadxIqu/5db1TlGeS3z1By9OtpZ2dNW0TD/G6U15gpbkOXMmw01aNbK17WOG1ZrllBpc+
6Ghe+o2epSdF5xGADyTxfB8IhqrUL/MqXOgrPt14poyLlIVm1DesH652NfQ0NlU6pxfT18+b+1RL
faUaUNywChrozYZll+muaNpzBPoit6os520wmJsuGe6EWl/soV3U7cX/99wU6cdvpv0eBqzYO4fK
HX+DrL4VLvphMHZZCIDeWPQylOlf5uqpzFAn9Su4eMmE/jZZYHjLQMKUlk75llUIy/tX23ngyDUd
7FNMV2j9BJuwwUgiwYEfY/+1icikow6fS3upWgkLKF6aWfUihkZBQRJGdWbJ3MBers1QhBcE7DEZ
gxIYF5+fsYE4JLBqNhGBbhr4TfU/2U99njF2EOD2vf8iRHbf1yVXj20SnWVEYVgzffEvjKVBHrq8
ZZuUCxiJNqfZurPYkoZgaTjjI2e3Rc8qeNKV5VZwLyeVPGIKmIkjx8lqkLgJO/2Sk5hcMajreJC7
hiYxUWE2r7wkgXOcHdXN23qBkjSHG2bkR72oaDI7D23+Qmj8tP5nMuRrtWH3QH5YKtoqCub7TL6X
+9fSnjxBP8gAWQcOTs8uI29iOlHo70MElKAuOzQrt4M9ruBhzn8fzgUepifMcwvsfERv3LRnYUZR
M13lQOmmI3ZZGrcL0i7nb0Zz8BG84onQ0oXZOAWgRSUW8fu3pV+hQn04BNCnQ4X4IrACTrPbqOVt
4dPCdx4u8ETjXphv9ZIX5g5Vfs/TyaG4B2t5BGfo9CUgjwalmroPNYnA0XT1Ph1+QUtkGiJIqUP8
QrljEC+WRtMdMXw/a7aSav6JZheEdhHL+VI8crv7U8fvTvgvSp9mO3OFQCXs+lvH6bVKElYh8Alb
DorwC+gotVIUtW2u7hErBg5Uwsx6HkEka1/9IJ+LIrZji084GNvpaI2Q2ItjHtwiflyFRhD4wfKT
Mcb74vSf95OcRoyY9rEaYsaSHvpJ8yBKfRDtneyBh1bIkB7UF1Wrl4zeI+GRcStE5Wpz89/buNgY
1KFOlDDgNlKkJ2lveMgC7JyKQVGEwSKzpZ56Ipx90tTezv00LQzGHjg2ib0Lo/+q69ajdd/qA7vZ
w/crUhHIx+WGCyaC2aTMnvUlZtmZS7NQ+ez3pRKtO/zCw3wFHTRzVOLLTS8ns1skZDJk07LsxrGk
fPgBfHf1izFUpGlj40smI+Bs3Q2qN1cPqa4C64VPCMx6rJLJU4n+t6U62otaZutIT+/7IFzh/mB1
6nJsNj5txI/AmDytdDzVIn8WpM0HLizCPdVzjCwbtmcnTIt+prWxBqOXAffMYkbSADLGtyV0D1OI
b0KIejF7ZsQYZekj68NOCYil2yLD3A0dYds4LWdZumvwlQBen8bIzf3ew2BZsrYOvkkFQ0pawxTj
LbqGARa5XWouzlRphyXBD6E3l/V2udRJcbQgcpmWtY6V4ijn06OQDQ6Kwg6dL7Uk3ejtvG0IYBYK
HhQDeKd7wSC/mOwV4s9oA31jBCwR3MxglVqI0iWiPTHt8eS8XgbcttBYB9PvQR/WPTu22Abp50rh
Pqb+CmmlylkxsDn4+/2qUs1r1TtjkQ8mjYy35sXOO4Vpn+oxb04FjhfeLMwAcoE+xqXszekylM56
7ApnqUBtdg3KBLjea2MihLIIXNNZ9elJtBpt9oJJDdB+3sYon36PxeBifgppd6gtV41fcR0TDWkh
0a6sjMnh+8XGHNVPCmt67pBUxekJz5FA8uuVTR6lcOYeyuqgxrLXYgYRqcWPPtYPsJBxrvzwnguh
KuqDx38VaebLAGTiQz/C1VoI3Z0eSBraGoSp/0PaeTW3kXPr+hexqnO47cQkUcFWsG66JI3cOWf+
+vNA364zFs0Sd327ZkqekWihgQYWgLXeACty1Rsk7xDAIknPQMuh4hvjI9cCMOrDdBWr7gDdBua7
gqVJA3cc0lY9P/fl7I5j6YomCg6x8bKfk9RrrevajEH+USsRhwiUDVor9ceCnRVV4mN4E03yruDg
bsFHmOPFN63dMZNBGQ93kxYHotIyaisIdULWJKPWEXKbi5wFjZU5gvHZoXKg+iWNSBFsHqLQUV3u
FS7EfenrmXwbWdVn9kg2oLeo6JlMiqsNPCkiDLGQlymNq5aCPCYVR7BZDdop8SjDFiQtt3wYS7fR
QnzRNRQwDpr0YpLLHSVaz0A6p6HmiUpLulCeIl94J3cP0SpjlqqAPTgkX+esQ/4YkOzIyHWJNFbC
FCYX6aFQ/1PIe0XdtUS2Mee5ajXb9PC9hJwit9RFowzR/hKQMRRX37JiRudQD4Rk/pucyWgjhE9s
/5LRPx6N3sU7VKzoOrMQ+W/XLNoJ7HvaoJfFmVcmMpQhvP9K3szkbOOav6G1zpQdSuVnlOlXUW+j
1g2rMoFx1nFd6hdf5VNvR9WLKPLB1sjxAiGItFoYKJG0qSSOUMmvGAkOoLFum0BgsjZ2ueZrY2/i
hIsAkV8tMidc2NZLjrCNfjd0y1WpSNu86x8o/oA+PFoqK0PZcf2fV0jfBRgXwPUqvbbq/H4c9rEg
kuPKZzLq4gqoxEGteUoXbZIkusmOs2+tiu1KIsFdhHvB0xHHx7ycmN/Ku1CeYNa1EaYnUoCal0jc
5mHlztWyq9rxwhn2XAkPvhBaQlA1Abl8Xs//gEAkVR4aRxjx+2xUgwrAAxnTzojwWJsQ7TGusuxD
0Pq0164FEUCAJeNzJHSQtGlgrhL7kLf0lGeh+WMeu12YZNdV0WwrgIQ8/X9qk4ekjzbqSkVYe1xb
yNrZMiBwocBh338f/c6dOqmFaAjUkM2UTi9bVZWFPai/T5KDQa0wHNRNApaMEqyS3fHEF3KTf0nK
i+qG4I8giYO6DrI7X28eY50gi1JwwNDx6ZmOOG+ynmWLSx0DANbXDdFXUX9UwlguKbZK91N3N41+
U1vVTkMH5/vun0OcU5DliYDwYZl8WhiGkKgBaRnhszCnioTChU7xQ/3ZLXdg+ZxYe6ghPtZcUuSK
tMogBLm+f4QzBSlknQW6w2Dr0YEbfx0RCeTOaNSWvNeaxziVdm3cb+twcEYTRjjw/m7k2CCDeK7+
aXuSDU0DmlD19DjzM+1V0E64N8mp6Qi585jc2ffPd4bVxfNxGwdDjtDCXxDfvA8nSLXwx2a1wH0d
2nz6hA9dP6eEkB8axdAWNkBXD7441UPxdTEjKCtQM9Ilj/Yz91bqzIgWU0GUgLV91s7+WH1TZhgo
ZrL6gLJjToXSI/A/lpbYHEvgdzCBLi6RvxNuX9s8ORLrbRVbfUub7fSEBxdqmMCrQP0gjPf9SCt/
H0RoCfoBmQ/uXKZ1AlJpLTXslJnzLb0jfs5l6Rez4hodl97+bcnZRsMC4ajEjWHII+PkVWa8UfDM
JnfntLVCDP1Vw3deKUFYZ2uJZG1DAM+LyAt1c5MgwcS7ufDUf1+h0M6CrCOwf0yUz3zOH+8EUaDV
ahTHJ5sCW0/VZYjmq9GQBLdBaZpnNlJUD7bQep1cniA6P2bWegRYfUx+N1ry3GcH9lapsbbwW9bS
1N5KsYache2m06X73pmcDQ8LelyBqyioJidDfLSneF7Ftry3RojnReqNuoEh5Rgso7rO0Le1uOAO
7YLWwcLBDzh7s8sHcwvAAhm4d5HOxppkbFpPAIWKW3NC7lchJ25iXjX/Iv16zLK7rBnw57mUcPo7
VpM6oeCEgiVaYmTIvgaKAn43VpyTvCdBgrqIH7eyJ481cnk+ekGH/4Ycxo6AWieWTtAa2fG+NmhH
qV3Oci7vsU/0pVfbQIikUrelbbgt00qaXHN8zO1mTflAlV7Qg9LhddSr9HfWW34ml8H3U+3M5sED
2YAPERAVPoMnI6AZSRGSNwKXz9nxaPe+IfAu+vVQ4gyecTYVSTVT9+RKKOtq/oK4naJB/0YxC1HA
/TJiQnZJ3fzMHoKNiwhHwEtYAqdHgljn8h7PDBNofEGIjFdRQAW57YChcyoDOIdup6Fjbbm8IQLq
2nV5YVf9uwgnTFiB+CKubjEwJyGqUmU5Wh3hn0bD/Ur7PJNwlMtUpMlf5uxwuctn1jxbFVEYphyy
7qcN5nWid3IDeEuAMeGBhoL2qXIC4k+WSQO7/ig1FKQAzlXXGWcktM08uQ8vbZ5ngjOFbQh76C0I
0t7JpbxpjaxeCtCa/9Gy7DLLM5IhdpjOgV2TquZuY7SPQmOTHPpHZ3VP/YyB14y1IBCYHmGT0m8R
I0yyfK3O1k6qyOnrXKw7r1lmPlO6ytLhmon1zIW3dgZqqsG8QfJDInyyrE8efl5SnZ8BUVYmL21u
yuMe/wx7FsKMNTkgt0qdbnDl+QGifVVX6LdwDQ/di1mfM8knth0DaVzhKUb96iQq5k05W0PHumor
FIJI7oiFdFxpnmWhbIyw0LBuCXA58sYTQKpfKzNzu6m4kHE8Ox5AqTH1MEFo8jBf482R3HjVm6Ek
9r82ebUsCE48SMh6aWt9DztRkG7VEZZB7sJBhXs7AtnDCMnFmvPC1Dp37iHSSrCNEAzVcKn4+jRK
nEGAy+CiivtyHwEInubHaqWvG0o5sB2UPvZnbp4sR5R7lPXKXPmN1u9yHODTMLk4Wc6Ef94OKH4N
5CDz4iT4TZpyLBLDnvd7TqrO9eJ6+uBcm87z6D0/68515VTOHvCqcwzQonBM50Z2ntHpcmwHn3cX
/zs+8OKJj1XOzfWN7dy8PPO7Zu+F7/MvvwsrOeflLVy/xO7bzfbnzctNsP1Yrz9uO299u74tnVvU
iDzNA1LiPmk/b0dnHXsffLPxEvfd8OqN5QFJdq5+HR52Dw+St/v16xBvXlvnIF31bhPUDlcl95A7
r4rjxs6OHIqz+7WLncT7zdfYubu7+333OPjPj94/g1O6P7zEu/vxw/t+JzkTv6D2sYsCmBeu5Cdj
qRG6ErVSZqH9ifw+tJELv18s3a/JQsEd/LeBkxWV5NwsuHLNgqsm5ktuDGiDXI8UPeL5t0hxCMev
T8RQddNKtxzhOz3DwMjcoH88S9fLbAZaaT4ZWRjo2kPYZdcUdED9MNn02G1K2bPU30j2HsciGBQb
yZzxULVoBelI54zaFX2KJ2Rd296TVwihtA8rFO+PigoXs+KCOV/AgYos2Tc9Pr1J5nGsozDKkLIq
SScIn8X8QhNn2JFfRvWU0zHbqZWNJkgoobzbI1sqqWTFqYGSwuj6g92VHq23M2xHDQGu5J6xttXa
T0vAafMauzXk6p467pZDvtqQhhGJt569QST05ezt+0lwaUSUrwGkTo3GKBZGZAwfyNgAlbhIHj+z
/YG95STL3oeaiXpymy6ilV6ZIU0gc4HxJ5chsreUZ/vy/vu+nAk+Xxo6ASVOXTxKvUJDbFUkJYdZ
UALIjeYo5F8Cxp+5Bn1p62TcBi2qzKxTP9cOAB0VcSI8b0Ue8/s+nTk1fWnnZPuNe12vYODOAoFu
LeDAfbirRgOO15vx87xUWzn/rkgyUL9AhvrU40Tqmkxq2uPnu6oW2F7zWohmsE6R6vi+Z+dGEGag
TT1Jo6B0unVVpTUUZtHP4goGK5D7qqCoXIKzn+vQn62In/9x8TsuQ4Yj3TQL7i9rjYaoIWv2Q5+/
/d+6cxKtVyjHSF1BQ7DYwmVHxWOUwaDmF+bDuWMQmPx/h+0kaOeN3oG4Gee9/OP4I/2p36CpBiI5
dJGMG7NN8nPYUwY1LyF+P7UFTkPnH+2eitUUoCtqtRzmPX4ykbaL8keNOs8IP0Uoj0OXZ13r2Lwy
yCt7Z1LAWbr7qPvdjgCx5tjrOKzq5EWj8qEp0kBDNz4t1B/fv4QLb/uzcvjH2y6KVluNVjfvqTgg
zUEahAhAHfJiQuzcferP1/DJzv6jpdKUWpME2LyHGDMPu3GkwqBQUALEcQdZQwYMZzhJeT3KL117
vHAyOBcU/nwXJ0FBDQe5rEcaX0kCs4OsWIckwys33BKRVbFP2Onv70f2UpPisPJHf1eJqaX9wGrl
9cMzcOg2x5IyFRYUKF0aHxSRvm/x3M6EDwgWqEBAdGb81xatRJ4M2aZFFtQK/MCCstpFf4ULjZxm
egsqgnPT0UiDf9lnBEIl5/t+nJ+T/78fp1B5S84Ku1kxJ7GRC0n/sU5oyax/l9nj9y1d6szJniR1
7Sght8SIJZQj1qRcOG9838T5oP1vZ05mHgnBUQu7lgUGJGjJDpwD/zdHhkvNnMy2uphkJLoZM9LN
YDKobAmHj0ucs3PnBRkoPnsP7C4SyF9nWGnnPVou+bwfqr35DoOQoL06voSE00saRmcnwR9NnXRI
62E/9xpNcQejQ6i2kKFjS9WWC9vQ2TnwR0Pi53+s0yGX2qMul5+XBsTE5mpNouC/mAMY5XHPI88l
f8q//dFEUiu1lfXNLJiXhD5aIdF8McKenQL/tnK630hQBKJRrz87gvmTwACsqHAgPvPf9Ab5FNRB
VNI0J4tmmI1UaQ0GLE7vxU7G2gQiQnrswsZ9drIJF5n/aedkstXw8lF9FaOGkaF9V3MLSksBRRK6
luYlOvLZ+fZHayfzLewnS1ooigPvWxNwSLQRDXhHF7Ns51/Tv906mW99aqikd3lNkLoBgJGEQcVu
loPvX9Kl7oin+GPKTbNSzqVZfe62mA4NaPSs2N0fu/bC3D6/r2P/RMKQvQca5NeW5sRqZbyGiAlH
hB3LjzYPBA8sn9afL20EMNK4FmhkwWaUByG+/fR9X8+OKAJjFuR1wKWnGgXDdORgNfLq1HCHTAea
Ulg65dX9962c3c//aOVkd9XZy5c0ZkRxJs1/Cw75svqQ27dp+jGsrtlILkz/C706HddWCZVJFRPy
uBy4edMr9o2L1YDzrVCzRe2EWvGpDIxpVU24inh7xCXU4Si6IcOlXqpHnx+7f1s5OeoPmRKZ0ZAx
5ztEqbSHDpAAYYNYq1PZFHrUU30h0XepYyevK89KXWowe9hb1YGjCncYWtMugdfOdoyUJjaSOH3h
Q/R18qNEoRqJIjiaaPe3G3BdlAhW7QGvserXxVLiuUIpqkwoNJLo1sionoxjZmhRXZfSJDaSjlg4
7KIOBwZ8g6qnEOwaFS8wVt/P+3ORBPsycARUBaADn4ThqB7tZZyV6bM6A+SNxFpqkXJCjvySkeMZ
HVTRN/Rn0HsCFWme5CN0zDT7lalPwhjBasct49lZTxYwOQmkE0fBBE6jea0USGTJrvUuzoTWzIPc
YYQIawXATFZfMDX7PDaf3uNUnGeBVINwgHn19R1nSlZWkaZO6Hg7qkYq4TaOH7L+qhwxnHSbaJco
z3XnVflebdcTqOWBav7toO0GKHP5BlKMjgiA7PZHL8oDK3zo5ttW3hwl5Me8zqbS+E/RXluDq4+t
mx6s1S7dq48W4KDvX+QZoCWjC8BFGJCoOCyc7DyyfgSSnSz/eZNm+jqiZkVk4cKnoAkXPk/pPejj
i6efTwWvvwfw33ZPBnDsokGuuZzsi3yndQ+ftkHRgzDOEnKfU0viG4lDBO7XSyO7Fw+tZ/OL4NNl
GeKtULo6WaR5lE7TLNE+ZaTu0CFtd0NmccjXknwTVUhAm4XLValZo/dVvELeG+L7KFmX0Eqs8MY0
YN3/pDgK7VNNPXX7/Vs5BxSx/ny6k7cyGMNkK0Do99OyMbWPGLuIZHJU86XWWxLD+E8m/4ztj3qk
6q++J+aLliyupZLVLxTPhJSlRkAz1nK9+q/mCyUbNlaFw+vpyo8RNZKZSrw3EhgcKI2qhWLjZdfF
NpQqj2rNFGt+hkPJ90NyNszhUAsoBb6fhibV1xVX12mpV9XMkOB+heiwaTil/GORrrniuEXpTqAK
LgdXEcj+mqbCrViBxI574MmOMarHojDxttvPrd+ZjaOCE7AtuCdg8oQXnJGMu6xSfIH7ogIbY+il
4rX0fd8/a6x/P4UABNjUtMGMfO17pY9dbtXDBLUaS5jxFUUCWHr7dmUF2HM41YhfiR6uJ2C/bElO
Uo+eMEQVJQhVvS8oRJNlMKvxhmnCLCLJWjXrJh7cBptyM3xWrcRPwVKPgI5GEJKDrG7a4VBUkjfp
A2YcTQDhRYl3uP1gXwdpXu13uvkOdeoqoRgvLKagdl2tMvUqLI53CddakR1s8HtrGLS2cCOei6I4
VQyuObXG/8TvXEhX2eNq7OBs54Gc7sMkDbrqLpp/Z9TQ6xxPsOwNZ2IygNKhCyNegXmlRA+f+B8T
WEKLAlltQlvAjma8bWNM77rGXYCUTvQyhN+dxMUFoxz9b7YEIRNkgiyzuwPEOJmJq1Ep9TBqp30f
Gr6ZDiJZ1wIjHuCQ62blSPFaaQEMbhNIp0+xfJAo3XR7W+u2AkEvphDIWmecY0THD5SK8Ameu9xf
8AJNQGxmZeMj0cLuu7YgUpIYssdHDXS1VWlOg/6+cvyoSP4lde4JpCDIIFehbiy4LMIJcFBfSaLj
ak+e+2VSbq22hBt3oYL7KTr915z8YxROArhtFuWstv20l/ueYhYMvcntwPc2w4tlp74sLcj7t4EG
qyUHbn7cMwlEx+TJKWdwtCPwUDsNBIk0dZrsvR4U8KAH6fiUYP+w4jBoC+fa5oju3+J/v6DI855b
1388vTjg/HEVon41xHLHtlcBR5ZVph244OYR68e2Hd0ON+QJNVzzA9QSEGgbr61dTKI2wyWdE86x
fo3Hl6G22bquQ3sVRAa6Am49vMzJso91JcDrW9SzDUz5cnuT9UHX5VTyQO0hfiPOLPa44XRNulGg
8wF5c8jmJpbrK7FwtBAILouPB2AT8AQEBlNkR1qjfnbbDa9dQ6k8p1Qt3OJmRH05DGnNVU+hFyPQ
YD6i58C0GTH6EaaXwuShUnDqULFHGtNfsKzI0URYY069tVGa1bZ/rRmH44TP/SIqt6voprqq034j
YB0kRAsb7wREKExkUEXhEqFMLuCosY4xJMTkqZJ0iFKTn1Jvm1ChEHVQSwjbECvAX+tS/4NUtyDx
juWB07DAaHPKsPl1sLa6aEWAyqHJg3Q6fghTeM6UFizl2vqAH+JCvC5Ihcumk9pQO7NHuHdESdeu
dDATGCyRvG0AlUrAymO0B2B4CagKyGDZBZM2Zj8hI6By8YEzsiPpAyL16OOsWldaapyOsLuBJ0YD
4lMtRzUUHSXzdmjTrZU+j5q+Nsef2KtZ1nCzgDgR9QgVCMyxf2lhUi4zt1uWbRR5ydx5g8qxQFGx
Qui87ohpElK8EKElEOXqoOwNu/CyRtropeEtau+pyT9m9sEdrtJwS1jWRr94UpiuU2QExIUS59Dd
0mjbOHsjiItKKK5NYT/A0QGBvHJs3PFK4nT4aK8eckH1gB+Tjj8SRg8VTFK+Ye0rYHxjZ6xe++wW
AvG0siGUPmbS1irYEMYgbB80kHBILqiwRTEbix4BZpD1qIowSHvDt1eu1ap+NXlZe5D74Ur4Deop
FX4px/nwMQalGu173AJlQL62+SKoq4v1SjQPG6Cj7EZVZ0P0Pe4ok2cIUJOEZhtPcuMKcwYEqgDJ
N6Gflf2mwn7qPzEMaLIg4Gc5UINDnIbifQEcV91EjD5zKKLMO084vjBQzbHaxvw/NrPrNKx3BG5P
WM72/UOeIziGQbi1HvK31XhrItF57PBev53bp6x5YJ3ZDSjoTcmEUkH2h/1MSK3uCzf91VvNtgMS
Y8DzBQK/tPFaTqHZ5461ghN0RDSs74IYNFjYlftO+oiMHg+qD3WM/MVUvWqr8eT1IPul1KxRWHVC
+Q6qKbAfbKFYdp8Pr+iuSBf0ib2NotITM6ZTnjJoKcsISn54OSZlwLIs2czFTXlIjlcMs/gcsKsJ
t0eos8HSzhtlaJmLyEhFRzeB/5BFLybsKTEUAkuDCkx4U0VDgJlADV1fCAXLJGHU5wT9kprXVteq
Hw/JVTaGTl1Yj+gL1vFy05oYr7G+ExZbLpU/lDR7mTJEZsyXdioCPRxvS37XaPyqMslNO4AeHa5O
kCwLgQVNU7/N33tOGBnsD+4Ugjx4IayfPa2BtbC5fIM8N5WvUb1qUvNYUz7cWzPeX7krqTczych+
XvPcFFlG6nzHtU25p7aRkXg1BBF7hqVRvybIuUJ5Mzm4JnjujsAsiuG5RlWFDIuQWNWbx1UrZpLo
v7iTpMeHjhd7zFfu99349JD4a2u1UdIABKTI3Hq/dqOeYlMp7XjaR4fjc5+giOLIz4BV9U13nd1H
r+N7dqgDHFd30Qbnsat8ABXsNzWiM9s53wt68u3Y/MJYE9kYZ9yUPcougdI+Rtfzbt5w37w1vHW4
TT04SYcj74xeeOqH7ekeqGfH2LQv3Y38aK/nnXbTeOi+evKdfmfeaUEVLJssyDfsG15/l9zGBwKG
76vr8dUI8BHddLfyo/zYv1Y/Y1y2/0k3pXvpLqCLy9l3A3SS8pCLFfJqU8olBAuDZa495E+0HCAM
1MXJVLdD8QNZZz+ByCYQXQiViEWdLUhIv5kdQNE6ZzO8E+QSCcHtQcq3nMHEEXXV6fhF+WS99MTG
Vwt1AZxrDRWf2in0xp5ViTSGsGzuVt4xRNOCQJxg1puvnoax+SFCFYFCQQ9YpMH7WcGjBc0DY96q
euRmhLl+JTtL9UvHrS4yDXeyLqTiz+VmABuiN4gnlUoG9Ovs6Zoktuuc7B2JEtEVzgkrVInGXxf1
okE2//UidK7OOksNCW0u8ydH4dCcxlYd7XHPPhZ0fvE0uOy8Tr8tg8Rv1lw0XIho/vEq2icbdMcC
2Zu9Z6hVDt7XzmPohu4EjI37rBttjh5CIP68Lb1ujZjxugyGdR2A19wovuarXndvuHpQ/ko2nHf5
nB5I/uzBcnSmHVcZv/J1z/L1LRwK1+C/waSvtfWyszcs+x0evs867fTiCWL3Z+E624/tOt9j4PNW
uFh7eraPRY2TuCOwtn6Py6O3ck1f8wyv3VTuz5+K3x3mHxymMnpy9OQrm45YLsZRv+ZA2S3+HJCC
c8jc80/h3lOud57jn/W23lK93yx+uUUFYN34yOY5qWtuB+d3ishCvEkdyUkCLrHOY+G8yU6QOG8v
DJLzLLmmg8Y+GD/SawE3BgfRA/dlcZ+NteaunLc34NFO4tz8fEuc68a5QUXDkbZPh1+r9evrw+F2
dj/gibrFGh0wD6EifgyhNAg9qs9u5Hy8Q/Z0Sofs5NPtVe8cXdilzuK9vj6Jb6MkJZzJnXfobG5z
VTqTFzockDw8BVx5Z96NLudTD483R2PkBDYwDDjeuo5zC2RQDAN3P59dw3nDAll8577fIG/mfITe
z/vOO8RO6vzo3VclaB1gFx43R6cTEMOnp3fbFb/0yXQ/TNf9CLcVv+wnR13nCdCOXwac/FzVy/kH
NoobbjFf4wW+jzz0yF/NnTDoffZpWoWhR3/XT7mzVT1kGL2Vs3I6p1qLV/6ONKhz9fC+vo09iFt+
5P/n0QmK+8Zl3/jR8TXnrcw8e8M7lnwSdw6PdSs6WLj2wQANaWyzNcZivug2HY2c9ccTWV/nF3o5
W5JJwUPllXcwGl3MOn2LnyweItOu5Jk7KVitlcDeLVfFP+YOUvGVxFBH7oPs7l4BLjv5ZtouP1Qf
KaAr5Uq7sjbGxo7c+i58qu+O18YedaKb7uZ4Xe7KnbEv7/prbd+uU7/w2LB3Dzs/cX3/h/ujXOuA
RtsACzpv8o31MZCfNRy7nc6fmMyT23oAvoLp0dqpgeZCjrjiWOwta/jXjpL7Bi/qeJ9O20nbWJnu
KPt6vWymje2FruWjG+Ytm9Dv9oPz+E/u5q7YVr7fIa2/Y9zXuHNy+QSBXxzlMRwx9sUtGeGbdd1v
VsQHOzA3/RZA4nv4svoR3hm79B/7neMaqC9Fd+wYyKzmxq68yXyET7fxlX2VvVVvq384owwhb2fa
ztfhG9ZaXhM029lfAltZ679WzXWSb2P9yrZvFpA6rJMW17XpcNT88a0zrmDUKQMXo8Mq3HM+S2YQ
zIgGb9LRh6qU8FLLfXGlBKaXr/Ud7Ms1ujqPw3M+GvCxn3V4mKu7pdkh6PT9YJ2xpf86WCfHCbRg
ZFh4ybRXZx4KIFEfMd8Hyyk000UnXHh8c7KEvWiZlos+yIj98PKRtblb4C4XqUsgCtTcPD7PkMso
pKDa+a0wsKwlCJquqlyPq9/chSEDehDmtxlH2wl5lggou4rPasPFasKoksuqOHfameKNx1/5HF44
OiGMdGFHOtn98uWo6ZEUTXtQfj5HZaH1eVh2o0fDwKOPfDWdt6Nz//EB85eAyJXcRZWC74rpj4u4
3/LZcrv4tjMHczDxJyIRngy8OnPogivisukY/C1xxYy90CvWxUccdOxZ6l59ywMihZ/5sVd98JuJ
VByh8FzPdiSwiDrXKMEGbI1rAleQe28KrdvO4Isnngnrx6BLN3jpzZoTWY6UueHBnLgnu30wXa/c
6o6dqtoUh6h1kAviUEEbIXELKQCPPJ5Xrd/vOdB7hqvR/6OX34rdSnNp58D9jNgn+eOV/T56i2v+
4Crh9x6QcX9gq5GD54VBGHykBg78yE0eO7Y18rzrfCsGVARN9CE+96GGBuPgP7tkshZwcNtdEfgQ
1uRzLDL2PxE/RuLJGEh3mfNsrUVvc0/8op887v/8LlSUnI5XETn3/vpe7Ewf7/eQoH15nTu3oJYC
y5F9iV3yodqmopLmHH2u7lt1l/w0WU9iE2quYMQ7rwjx+6XvD57hvJOZWrfsAKPf+2I/INBHV0/v
WHv7AsguNgkqju4SsL0Rj5VA5TfN7qHdvf4qndWdFEyeSrCOHXDtuEfzKQ7+zu8q4Me185A6rfv5
JfPEf5YuMolOvu05lRwDNHHptsU2LTtHTyDuYVFxQomCldeuC68IyAQQZxTP3tU84hKUr+Lr4Ok7
1NbZlt+3P7c3Gq9RjKE4Acze4ssBRPrt2897/4ltzknW/KE56tpc4+/Kw6XOLmJHQXfC7V3JiTH1
Mtk+UOzyVusjzz8yNvp68p5CBhASj+f+GvjwQ+73PJX2FDtXg/c0uzOjmXK451jyRGS/sFStSyv1
JLWeFPOIqC0xfCbuuVi1MmjSowjO8KachYOkICygg95I6JGJtcc3HxuGdNpJ6/RKucuv8qvVRr2Z
dmNgrMXsfPswvGitH3rpYOIYVvvcbHbpY3izutM4toy+6FVJl1Pe3uSVu4fMu0PRwEtddWtvCueR
VeYWXuxzmXIzr16LD4rhkjhJTMH3kfkzU/z1HiMiM6d06K0GmbmTyKwkcThkMcGqaTpHR8aALHBD
CQrmbZPoPpB2YEECOTzC/xA5tQzye22sUS9QLLfOX0ilAeEwUFaLlzcd+hsIUiP83RLYc2N6Tssk
OKIpkulHnO7v20Yl04psGyVJfdeNBY7g0lqWH6VMc0OaWUFbF5emVfomMNhK0W5U9olB6MCo9zZJ
wD7kIp1CdSiDdr4TGYv2SGTTuwsVMEOUNL4MjSorOlQpgSbienFaRJ/kEAJXiYx3lMS3zZD5CyoJ
8X1YJivH5AIfRvHdICsP7VLu0bw7hK18V8NmMsmhxHAA4uJ5ivNNX90dq2v0LELhXlKZfuKr/eoK
C652eA2VqwqYmjb+kCyoLIWvkGtDMtkfKdEa4VuO+TtE5yCXoF1OUaD3mW+XqCPJt3XVO4pXhqSK
cFkliyo01EGpZhW6kelrNKJToygNjvS/4+NdbiKNuCruUjTVxuaWEq9lVhfW09+VXDFiEANUIUvI
uJ1MpmRK68VMYmlv1Txm+lqO/8TN21zs49+K8Q8cqlTz5NvvZ7D8Vy3ks1G0EXhX+FFIJ0AfZdHn
oVdoNF2pjtG9kamt8I6zlHcBaIXGldjsdP0F/OQnPex0dsCMgsUvxBFB+Hy94ypjdsy0Uj3uy87P
o0MK2zlHUVLK3haOeOmRhPUjvgmk0kG6WeS01OyQwGPtk71gZ14YhHNz9c+nOUk7pcqqLrVZO+5J
IigLuS/6jKWYAMEp4/oIsT8kOa1pD+kl/JEsjjN/DQQYQpi7GLGS9/o6EJ2VS0qY0jSMdazs5A7L
iAe13oR10OYyksSvefqcqPW6Se5nQBFC64Xk9YTVLiIrCdmL78dC/Ss1A6mQIq1wO7BRuDrNCMzy
SkqT2Vj2GW61mDy6cVK4lhRtwzR0BMXdBN1umi923ftyliDoGi+tY0w7Y0FbJE37h8ZCUrnrrSuj
tK7pnYT9IMWt6h45lN2xUXdNEu0fy7ndjB11RsRT/SLN/rGGMFBb3etVy2/s+pEC/oWq0d9IFPqG
cSBjLeQboMR+HeyqMrVRUsxlPwz4URshUqfPR+yUAaBQOFqqcYMhuCO1BeOMVKF9PygKmjevwvD7
eCc0GwZcHS+Sks9MP7j4cKVNwFoqBP2vjwX0J4IdZCEaXR2Q7yTbBVZRWPVRaSXPKqRWSbYz9b9/
1ecCjvBpBVoOjRT0kZgKf9TQhrBMtcI0509BNcATQhvIjF4MfAci+5G1p0y6I4PRuWiKdm7aazJ7
prD7kaGtn4QdLC3Q3imT456p7Yp2Z/URsYx0bLH53qkdiBGybzrlJd5CkldBbyBCqt4hHkHdZMFb
vHcS0tsXRuRMNISZp0pYEIm4qKpfR2TFNl2X+KzuIzS2E9QcPwoy4gRD0saC0iqeiaV3odUzMUAT
wADaxDIXxujXVtMCmZU4YVpi755VB+EimkiDY+D7WJPA1JfHMReGHwyFNR+EtSrYJSfWNa9Wc/b7
x+mSq96nCPtJWCIFicyezeSAr366UlJs3SxrNfN+qoNmwh5h1QtPvRbvjaGqNsP4kMYCaFQ/JQXn
/cy+buPxXgUvp3JnjBu8hlrkfNvmSqvGXakU+1pPvL6nDsXlse2MwC6OgbSiylAAtFoMEw2nXtQV
CkkOhBSGmQBL6Vu/UUijiACT5qkzhqkfEprnLAF5j35kPSlXcqoTQsxnbfUztc1dmqOS3CGfBLic
CpQdvX//wsTB9q/BwXhItgFdnVE9NVtOfRrsXlP5Hdo/7Bld9QxWJ+dz4zaagqm7sFLFJnDaIC8D
4rzOYgG29nWCVEsr5YOBmBc1W8g8JaBpbvBCak29tDGfCf9oFePNIY4gmqaebIW9FC9yY1MEZ/pT
Psz1dWo/UWWR6gd41HC5AFzaoz9piaveXnbzPLcUDMKgYqLTKrMvfu2pzWnDzhKGNqpuSU7jSJBt
mrJArJki+zh4VctF62jfpI31C3w6PLkuZ3aUsks+KVihiaocWiu+cM4/N/4mZECdbQNK4Om+Mbez
PZWNDpdVfcTJE2lPhp+ZdTEkn2tI4LKw2hGW4dLJlcouKkNe0uEzEgiOaObLxQZ8PEaq30/hv+5u
6DmBrEZ1HudGeIcnr1k64jJbFT3ycBkagOimUNClTxe5OOf2GFpBiwglIBOv6JNAn8qpJNdTg6ud
tabGXN9ikyyCQC+J3Y2yaHLkhiY9f9+9c/uLAH1pqAFgIMJM/jqPmpAdPmzCI3zezAtHFAzj442F
S3O9TOukfVnJlZvMRaCunif7ARaukGoajf9H2pku120l2fpVKvwf1ZiHjq6OuAdn5ExJpGT9QVCy
hHme8fT327S7zAMiDtpuR1SUbVpM7Cl37syVa9U3NVy+ptyA47lzpv7D5c9a2N2wR4jWB0hadG2O
9O3y0Y6HRp2uZSH95m+QRYUhHSVQD5K4tbBiYYkxxsWiKqK2Y82iCsMxSsMPmILBeoJjzZCuFZ4+
41+GZAMjhkhFXOSmrBC/nM80oDSrkHRnus5BymTA2A54XR4rl2dueTB/Wpmtp2a3A8BprDQScL0P
RXA7mW62xtqzaIVWKJmBEI3N++JTyyyctiMYT8cdgCEembACcs4vj+W1pXfmzmFGxbvR0Edrzxyy
G5l5OlW+PAkfG0T5yVfvJSgAJ+Jn2Qp2HYF2q39ox+i2niA5/gIuURT5c8t4sJxsZWaXnmJnXzPb
J2hCmEYfsykVVGQaq4ZB7ae1Hz5KneIO1nQFtmqags0QwM5eIcNj2JtKMRD4Sx89cfNpmrsyPwtR
GF8EtS7XKzXQOWONH3oQMtnKJKTm8MmbsHqxAZuU12N040v3Mjl+yIEuG12400W7NxwiaGKKaPh8
GwdWb1nJpL3q6EHh2xHc2D4qLcrVaHLhjTsDNNjfMAmDGGEw5wY44rlJ24ubif5VKFTsO54fxfCs
IH15W0u3ig+9Rny4bG7pqQ9W+k97syH6jlV7YLzILxBmqgeeGZJ55avbIUYTEqXwB3UNz7E0qYhe
EUrwwIB8aHadhdGU08ZTQT3kXQEIo4veUA75iQb3/gic5/L4lg6vil+FXYhYWp2DLuJGQVkoKOB+
oT7XuSjUcXGuX2hrZoSPf/NospCbLGgxRZ6Oo9LnFGCia9W7VftxF6ra0fQT0gefJ5C4r1Sxlg1W
JUOKQE2OdUbBtrJXDvDiB4nHFI1zgu5ydn6jRq5QR4PfCVwW6UQuVrrPwnYlMFy6uiBetOgxQLOC
Z/T5sM0qhQ4ZwP01AOQURgS6N33vpVG+IjaYGStLubhvbBKqNtvVfKddWjTIu2RmyBxLt8QLaW9v
6GdIVFifELYkibn6FF4IvF4TldiyxN/MdqoNwXFmZjHZyp4CCXFkHQsKYKm9glQu7YDthXuL92ZY
Ga6UQXDPS915KCbgQxHtq+h3Xd7MSzMgEqd/fM/8fazFLfljne8BLO/wLALxSTDokAoSOlLSdnV9
lwI1Bi6ES/G8CpTE5wscjENWyB1zThJCMKrT0CXRzEEKLOpfNMPbK+GjOuZu2zkrq72UloEVDOJ6
mWQgof9sByMqWhl+QQ6yzb9L/gvFOe9Em2ZxJCHuNiMFFpMCjH7qpm9B8RHAcU39Mykd5t6j8YzX
cr2m02sw2vkVzS43VcF8ChRttt19u/K7xOSKZjZ66SchzV/ngyFwemtiFtJEQ6WgDssthy/2oms2
OLEguh2rgaAiPvbdYF5bOUl9KXTMnC9tWXTFWOcF8Ub/efBesn4fOs9a8RxMN1V+p8UHZI7xyet7
aukiNwV9Iw1mxLzvpN4mc6q7oZ2uaWKIeJsBZjIegnveNDDe1Y9R+u3yqXlPGcmcmiQtHRIpBq/I
mXOO26JwGiOfrqW8ORlQ4kudtZV8tArl+juP6N0UDm4u10d57A5NAeCHO2/o0mvHmW65W8CgpuQY
UDKxbe2WXodS70+GDTkeeIjwm9Hs/XjfevXGGq8Eberlz1eWdh09gHggW6d5c/5qoe0j6Cc/JSte
HcdG2emEPMGpsK+8yaHt4EsYPRnQbOfhh1r6NSX/YVJcg6J55TMWlw3VDx0JXp6h8/1SDzmH1BqZ
xXpneKc2uc4A07feB/o9aN6YEAdsp7WlW0iCQn+jUjMSXM3IZJ5v0k62fV0mXLjuTMn1VBqlTmNa
bL08PclJetNNIB+tH1xwhGRdklibxOhvJjjdInyjauz85EkkSgFOJ8i6rXtkdSEzwnEU6WODpmha
vc8/sO2bOPKrgVM03cWg5vVSNI4o3/LpBUrwTTJFt4K60LbiPR8qaN+RVgKREqikknsFzQ3nW9j7
t16DyqBibUOQqkFOp4HzeRjs+8trqC5daLx7Oe7whtA9PTsJujJJo9o00BT2+hbZqXoUpEJ9Hu4C
/wO47Soc4WAP3KZqDwndNwqSYKKxpdNeOJ5hqQEVBr0AnKKNdqqabwdBrJhZ2yxBmJVPL4fnZO39
RXlwwVW9/ezZLWT1sI3HVj1diztYXHwSxctwl5mTq/nOnq6aTjPuajk7Jt1w1YS8OaeAq8k4KqF8
lZYfbKXZp41z9CrputLC29EeIIiuX5NHXk49Qn8cNbDL6nSfqyjOFoC4hq1o6zHJGuoT6AGgYUFx
11bOtoc5MFavDKPa5W10CvTeFZB6ssD61F6LvrXEqtxwZG35dyOpybAF8gAnvBfHSE+FW/aAk/7M
7Xt9uNOh649roNvNxp98N5R+4h8hsK63nmNsccmWAfUo2Az18+h4m3zKdjJYfKkG6ZCjdqweVADw
vaTcoGXxVMnFK2Y9byRg5dFhzL50KoXuSXkqHNtVSuRJ4vB7PHG1eMnRsqLPem/dmuH44MnxppmC
HDRVuGst7XasnCsNRH6CXI+c0gQoo/5Qp3/nnheOTYVIk94reXbj+fJQDI6kjOJdR7CKVB3iw3KW
fqy63u3yZjdW9yMaBeCQZP0YbiFqaAaWym20fN9L4IHpPrh8TpbCWps+b8HyRdZznpEpdKrrZWm8
JvyBmIvAR1AqqLdwLwfa58vGloI6W9CY0W+Mj5uXxDUzq8bRH0ZBliS1gIiJ1kGHF3Su2i7yV970
4bLBxdEhDi/zCFNhDBWn7c1bZdASreqVbBQknXhJnnuaduB1UANJWrO1mNWAKP7fxuarm+SSn4QY
UzNtl/aQkmrmjugZDpGdSP2HkAKY2h0norLvMroKCKCFLIFg02/Lj5dHvhjO8uQkuSnCSoo650NP
tEjze4u9ZnFNIgv5YyhfD+ZQf6CSmsQHBJ//FwWkJf/FLoJaWFD0v6MFV5VBK0qJ/UQvf6HvshT5
8kIwPYjUSajdeVQuqv0Epp2mj1Wd9ve0HcQ/gshSJedq8Q2zNbCVXNVHjVGr0Uefip5D81g50mfW
H6B8E0VNqsm0hRxMeicQxlRfVqZ9YYsLqm5VvKGEyOJsxzW1mXe5XiA03H1suhI1ron3Q0mTFLJQ
lTsVn1/LV/R4KfmWljm1aDfE9HTO2cZuqgFTpzrtlOZaSLP4XWhjgdaBFQhWh/PtgDgsnehKynbY
gJRFk3QbmR9e+/hoHMs/oLsXV1+L7rtHRyA1aQIdfACvzRZCsxKnMDF1K1O1EE9QhCbGIhVv8HKf
XXUwrGiRSh+j4IMkqznQrJ4kNt15Kq2Az3n1syo/KyCxFYMXyHQkRSxRnL78Ea8ApdnTgKw8dSVq
nnQWz4MaPSzMbiqm6ZoG0FEuj1oUHNE/3Yipccz0KSCGpkt044Qb2xmEwOS+btKbsUGHLbI/Ral/
h1zQVZD9ikpjpQtp3fhJ4vrNPxpheepr+QZqC9TAHi2Cs4m2DW633NV7pNr590STveXAMC+6k6g1
55Pbhb2beDbqGuOveuxdDdzWHSrDkVHuAqPmSrRgFFBRm6gPam7tpdB56OBQkaEByB9FbRgW1dpa
maj3Df3E41AM073umASp8xp9MzaG5Vk8ZQxpOphIj5MgUNXbXvKeRos2vfSbLoOjCn/jhSve6R0t
n5b/qalAW6L16PGUjiKSvKJ8LINQuryOC9Eem5o8vwzLBt1Ts+BZVjJpSCvCJlJ7A2074AcIY1L9
p7UKWFl4HLx2sJu2DQ81TAHnJ8k3hkzVAkzFyWdDo2TPbtGdZ8H2nNLHXKZPJMxXiZyWcgTCGm+j
16bf1+j8zVVWhk7cd1nF04iLU7KmLQKnJM5v1eyVKZ6c/qYhcK29iMeDeRC6tvKuMqzdZDtHza72
8mA8B5AyqVSnL0/+km8RuWOowfEuPLHPZ4TydxtbRjld6/W3tnrutVt2A3mTwsq2Cu2Sa8X5pYy9
gGyQ4oRKwH5n0JaTXBkicBuG9oFWWaQlmHxz/DWy6CruN+ZUbHBlSIWDb3kGNMFVI/zYpBNyBCsP
jcWPoZRF0pzdx9Uzy2JzG0SKVIxQB9p3g3i6pa9E83lxwH+BMqKtGIA96XRunp5+ZmAUdvqo5u1j
TRmQ+//yYiy9oR1Dx6yF6DeZyplbdQqnLOXIH64z44P4COEQ6LIWDaBetEmqz6p3PwZbi44MmEME
oiPQeezoh9fv+I/vw3/6P/KH331o/d//xT9/z4uxCv2gmf3jf9+G3xFGyn82/yX+2L//s/M/9N//
r62b6iUJX7J/bNrqx0v7j/znPz424HnqJvxez//s2a/C4h9ftH1pXs7+YZeh+Dg+tj+q8cOPuk2a
V7N8u/gv/7c//MeP19/yaSx+/OuX7zmCn+K3+WGe/fLHj06//esXkzX/j7e//o+f3b2k/LHtjyx9
qeL5H/jxUjf/+kUx/ok4O0VoqH1YNEUIZfQ/xE/sf7J6iH7AUUJagPwgPi/Lqyb41y+G9U8EBREn
Io5GdY7/++Ufdd6+/kj/Jw90VJAsFMeFN7R/+Z8PO1uzP9fwH1mbPuRh1tT8Yk7un7ejBQoOWh3S
3TbVU4Oi/CyaUTIP6S7OtlvKaGTe+DG+G1jtm9n4w+hbI7P03Hsrs6CtynS99aGpgP+bJrwM+D/g
puCzvnEO+VYGrv771jzbmW8NLo6KBK94hSA+r4qfv3GlY+x4dsh16zrjHfkHubiNrZVn1cwr/DEm
EkggJkA16a+n9I0NyzPLOJJ0w0U1lt4y3ps35VW0lXbanfQcBe5wpbg+GvQb5xR/XpnP80zS77YV
WicVG2Ap+OzZ+EIjkIqoNOnR2tKtAGC4RzrGnVx9r14ra6WK2cX03trM+0cV0oFty0gBttMVIaD+
zUOyRx+t2MAD/9vgksDadoei3NCh5H9bGaz49fMtSjUGORFeeLxiZ4NtLLVrQpvNoyuf+p1ON53o
fQMW1tAXiYBgeWoOwbE6rFWdFnctGUrCV5Fjwv75LiqdvKqTBpnCHrkC0fmpfBZte9YBhcBb67Qy
zPN31e+z/NbabJixNDlOnramaG+jZ5SL9Vt3lFzAYSfoLn7kK4Cr8yv9vbnZosZl7pSDMCdfhUfl
WB2Ng7kvDvVxZVj4sHer93ZY4udvjkncJP6ge0Lr8RDfoWLrasf8YNKWRCPbsdnJW/U4fR2P2tp0
Lh2Rt3bnzyGErbRcLJ5kXQn99hoWmj6syJ7+ZhcFWn0FGa671PfdyHT+jr97a3x2Q0+Z2mhxifHo
1J3aJ28LlPMTPZSbeOvv85UpfqVWmh+QN9bmlTRZAaSQTFiLp69mfqyK27Ar9opDqrg/IO9nWkdr
IgnTvOi4I0+WN9KQbX1QqUoJrJl+ikE66kqzraobw8rclR2wdH7fft4sfCoTR4vDis+rd7zK3fzg
aZvmmwPafAP1CS1J+cfx2EAqU68tg1jjSxOjnu89ych6DZU+E8dFS+WtcF5QD93qPacYwhQcprep
79N7n96alUEvbj9y6bCLwp0LCdO5ab2U0MDrGHR24x+t6+6I33iko9INdmsNDrOH2x9H+U9bzuy9
MhQ54gEhtgzD2yT5jUbvSaudOkeDwuhYd1em9LNSoHX03Cw5+uF3PUBk7Km2DkUmbTT5vlNhN+l3
f2cKQODhs0mEgrI9n4KiBC+XQS3s6ofmVD/6O/CjNMUpz9XBeLhs6zzR8McMvDE189S5CLtGcdir
6sqvbs1V9Z0FA3BpKbpM1Ya62JzdbBwaOgYSCFDEHq7d/il8FM15YgO199LJu1vbQK9Sj7O964iw
guiPqqI8B8QacRqWECqB3K8D/YknnfxTd0p6RCs/vIOcJzkNEc9xp0Zvry173TX6wXp2JjmhcMEp
uUaeR92EYWU/ZGlLW/ZY5tk2ySRoXy0jvpGbDp1Qp/bGT1aaak9mTOWhlaqEXrLagJEgk4PEbeOG
Fz009NLXqZoscu9T+tzUckcxihp9EpdWR/W+Vz9YwAskd5IN67OUaO2hHL1iK+kqbN60um68Evhw
JvkmmCM5RTdeyMZUhdd96bTSiDapZPg3eVSFtFHo3vjkaH7Z7oqwRS5oslowKO10VVpOMe4vb52Z
zMLr3nE0Q3EoywGMkufQ9DKUxzDsJ4ME2Db9aR+sfbRvjsC+JuQJgfLAubJ+K773TCDwDFWoo4HE
42V9fjZIyFeeWWB0+E5RfF/T5uvspivLDW8rWh/pI6U9XaZNfW1fLQz33PLsVObWqIVqWTPcj/IV
ZaG9doR3wR2/k3PaNm64X7UoxnK+ky1Buc5fIk42566Qp4wMbRKokuhkXiEaefSOtKRtVHEZblcL
zOL7L1ibO0NbDrvKF+MraVY2cpg5pqNDFAV1G5c/jaJr/dyz57jYQIxPiCC++vp3ILc8DOnyyBhf
A1WB7iZ7LSnJQlx5tMfeNLsJcgNbujZ1urq3K3t3cWrfmJ5tI0sdFLmLMT3stX2xF1frVqcBmK4E
5rZ2Vuy9jxktGeYixGLgmoTfcnaTB1otUW8o4VHb49EPDTGjvockYOX1NoPx/T6jJDgA58sawJd5
xO8h7G3mMnbUgw29CjsGmgPRvLwadC9NoACoghMHiWnPd4tKejrPfCyZX9tdCHdR6n4vcygv0q0E
VcTKcr0PCpi/N9Zm81cETREEOdaU+37HzXvUf6X1ZiNdqce1F/DC8xTSG+QyeTkJcPpcStibUt1o
7YH2em4sIAR7SUfNlFby7thxc/Vb30WO61bPr7xqZZzvL8tz0+Lnb0L+Dri008iT7jrBU1ZuyZdv
Lk/kwj5EcJN8PpUgkifzZgWphEFroNPNTW68K+Won/q9slufw6VxvDUzeyJNVjxl2mhCYTO2d508
Hfq+/nF5JEvOg6EQINo2IAZQpOdzFYBrNDwPG1BxHmV4SMmORHuHhn+Y4o7jSf2W3f4djwzujpQT
V5ADmHT+1OTBQMSYGjxs6V7f1m5667g1NC/ZLtyvPTQXZhFjGoETaCUH3NL5CIkKtEH2Q8M1Wn2n
2qWbyGv5pTUTMzeY6tWYxFJAOsRLXB5fG2O1JrDgKKj2kWUwqfmB9JrF81YgobsZEo4lyhaKpJ1y
bI6w6T8h8r4Pdmundx4ewHItNgN1PIJaUnSzOatDOW/lQZddFaxWbSXbNNuO/WOdRPzdr4a2kgsQ
6/32zsQc4ADaf2jzl1Fvm+0Hrc8rFJpiaBdC9PycH3J1m641UczXaG5jdphMLSkiTU1gP9fzjUnH
bGroK6Hc4jBEOEEphNa++VkqjCZXwoxhaN7kBjQ4+9LXofv6F0/s60AcpLGphaAaMa8G5F7SZIaP
lam+Kk7i9Pg7+KOinb4pgPDwyC9c57R6Zhfn743Z2R4vwhzSQD1C85jXVHillxCQpG7o0hsooilo
/A+BuZJZWLM5c05Fkg+eZ4V0qqYmlLi2D2tf+WNlPufOfD6f4iPe3BaV0zVlFjOf0Uk8z78gm4NP
yrYAs5y7SN603P3p98LNbmFxWL2S14Y42/rOmJoqYEjFheT56P3Qr8guXmWf1U/mxxgHnN6vJcSW
N6lAQApiANzi+XCDrFQjR2dOlfLUAfKljkOf+5fLk7o8p/82Ys0yAmMu0RgWMqrkpjmB2OeCrE/r
F+Q8t/f70v1pZuamtHZAj7tjLIEoRH0MsscgOyKY5qarBUHhHt65KKAuf0zbvJuvpDE3aCNGJB2H
vbFPj+lVfug2xbHekkT64rvBVXS7xuE1A5tQnMExwudOAsNwHNgLZrujlUKjk2qcViLtg5P9CFkT
vHT2tpJurEO+B8y84sJmoJ4/LPJKgiVDIJrmGHUZnJwmhViUr8o76ognKIWvCLLh7QnWmrSWtiLd
tv9j6zUMf3Py9KDWtdFH4UG+ak6wTOmbAH6k6dBAqgNlk3j3ftNWMjVLO/OtzdmWsQbE6H2LdQQR
fmgP6aHmeDeH1cB+cWwCyaBTNSCRMnNdXV1EgyzhLq37cVfsU+h2XTvcxjcdXHbJrj0mEEo9Fv1K
ZPou7H7dMW/szrxZGWZDQgO5cNOtuelC2CKnI4y91KapBkU7GNJd5QVE5X7tMbg4YpKNaLZTVgSK
fu5YMsmMMrX2FdewA/UT2ojhD4e67wclDqY1UM27LMLrMN8Ym93mqhw3qh2xdSI9g0RB8dJ9qU00
M8PqudfMOvmcE8Fc9Z5RHk0b6p7EizNYTvWqOWZGwQ0Zp95G0uL48bLne+/PyeuTbiWapjZKx+b5
LER+6zROmfQuk2B+BLdSPmkBYMzLVt7PNSrNGrB/EnQWUz0ranih0nXSQDOhlOU3ZaxcB3a8r/x8
7SH8fjT4HxDORIA8TqkEn4+m0LwxgCGCiObePvhHwedG095NfuMcfDfd97CIXh7Yu/eIWFjkckTW
2qS5eO5/RicLNZoJCAW/lHfNTUA6Q/pAS/zP8IGOfDchJbW2cZdukTcm527IMKask1RM9pBk9MEx
sU9jC+stsSiysWsHdB7IzwY4z2EUI6jnfMCa/jhsRR2q+aZvcebb5qmHKPXydL7fJ2ez+VphfONh
YcqunTxJFbcwQZeV9RGg4M5J6qfLZhbvqbdTOPN2SltGfhI78ms92ILZr6LAAZEYbnaT3kNv+duK
wcU1UxWUjsBg0kM0i0b7PE1yWhxksgsDVKViFuOh2yjFVfyEfjUsderRrCW3/WbfrdVllw4FbUUW
TAXQl9hzRzc4iuq3AStYwg42JPdRtNYa9S4B9bpJ3piYubdyinMpycUmOSDNdogP6Y0gwA1XVXTe
1ZhfLYluC4To8FnOzJP0eSzVaqLJRGoi9pyOsMO60iPXLzTXa4+IxZkzDTSlNAAn+vzpMklaV8kZ
8Rp5qG3ueHTgGB9XdoYILeeBGjle3vkKrZQw/py7LEkrwZoExICB4VwHYfboZZaz7dL6pwwFWWMJ
jQjJMzd5SMuSZAbVygF/H2AIdC7ZVNqmxdt5Zl8rgmhwTHikXqtOUN1qr+CAtRf6wsJhgZIBdS0o
zd490Y0QQJiURmB/c1g5q1MKI294UBW2PpSG12ub/n1GALiPBfBZmBM5vfNpVa1Y86jNTO5o3Kkw
SAW/+tUx7r74Go2qzfbyIr7fJyh1C5I2G8QS6eXZ8yFNxyoNRmN0o9Z2hx51MntFnGzhnsEEbIIE
nxac3PP4TA8rZDJCxhNpkO+2EFIS1FtuKbiO3do+WVf5VnpYW7WlgYkmAf4n06Mxv91oOK2icASC
K2k3WXoajJUW4hkphwjfBQUIzZQA8yE6mmeu+2yC3ykq4SfW3ByxjlNAZUeGxxlEMIwgMGimn+pP
2nOyi762K6/1haDs3PjMa+Uk59MmDSYamgzlPvPU+DNapOHHodO7QxWUHmpUA2oKvTfdJVLa3DdG
W2zburKOcj/CN5ChhLBRGylewUrNMNhiWoiXiCug/qOg+S6OCWKfEl4PvaGWaclXzfFH81TKVinj
vy1r2ASK3z96U9sYG2iTpGAfDp35mEpV+cB/GwsakUb5jbmFR59GIZv8eTPYz5lW+p8QdJD2Rpmr
X8sqczZK1pFMDWttX6YqCKxmikNI/uQXibcqvPlxfdN1U3jlAaLcaIOd3Bad5J/8UunDDbQtChpm
wSA/W70zolRA6bIvwuRLrFlQDeddeshpfLFcU3LkXdz0BWWJyZOeQsvqrvWgs3WSj3l/TDWjOOUQ
2X3VVW86FAFPffp8u1MMsfDdKMnj3ho959fBoNNcNYLypFqd9JxNBuSAl0/z6r6YucS+8HqYkOIB
VmAkSbbxTo0ODfoRrr3Z0aYEq7ufrL0tRZx9fg3ALvLKUcApc4w5x17ZOIEBhB6u+R10sAQIJJD8
0+AKoFa4xouw4PNh8RN93ThIoP6z8KdKJX9s9R5UvdntJCk/aF76NIQpRO9y9+Dn9X0/Vt/4ypXw
buG1DlQbdDKkDFzfyhziYA55OcJkMb0WWYZP4dXY0+HAU08UcOs14O+C93KIzE0uVcHuN59TI+T1
rGcTJRzvtiuOcvuXs0YWv5+KEcphtNfMp9FPo2CIJ1WGdWZKvxo9gm5u4Ve+irpHpfYHudPUL06v
hd/abCQzF7Wwq6/s1ffhOd8ANxQ4AZUCxbxYXOod/amTSic1zO/3SCns44N2cK6CHZyZh8vGFu5U
bCF+Sh2Jdqb5Ky6vG7UMJRrrp0JS4ZXOzO5Ziqv4C7yQ0zExutGd/Ki9RQQnXRO1FL54dj7ObItv
e/MywEdEo1PCU55O9xko8mSXStf5qsjx4nTS308BUOCM52FDCsneWKKD6jofqU3v0J3ahad+K0Pq
vI4tWNyfjlg6FJVFC+T5mKy+sGnZwpjVXGXNQxGv5I6WYi7KVTA3QCIJZ8Z8c+DplSQwSAxP7UYU
hv2ddecMG1H9qw7mh9VknHCM80V6xS9BMiWDIp45zjy11HzUhL17gR2jEn1dw24uerg+diTJKJfd
ey792mu74/27ERgBoRExBIx4wE/PZzKNKysoqgC1uuGrDiFpP2hbOVmJwdaMiL3zZgv6locur8nj
CWKg8CdiNTbjiqvg5Bu5s3Ku39sSrTsmYrS0gb0PvLSY1oIpiIDR1ldGfvSd+8lfCzLeLdaZiXka
oTZo6TUmidguziGpppZgmTcdMn+XncbiSADtwOvpMJB5gkkOsniMvBQp08h+GMLikMjNXp3KD5fN
LFwtDOeNndnqmFCwoOzZjm6FwO5eOTo7HzBJcYeaxmEtA/PeGQlbr8qlpkiYzh4XTtv6cp9hq1Hu
Rt1BAHDbNj/07q+fX2EHZysen+Tm5udpyCCDMXGrmu5Nu2kITVyvf8KTXCOJgKw2AiMVsh/dAJl/
IH1XHWowSdBtVuZWxAPn5/r8O2bOF5kyzWoVxkvnrP8iyrk+sjrldyR0u50Ko/raBL8PUM4NzibY
Gwc8MS2ASI2pxzooqdj5yufI6B6CqjpZZfJVSs1bEHcrrUvvHdiZ3XknW5OnSjuFrxN+MzhggrVb
Sb5N8+fGKFZO+Hvnf25q5rKKoan0XGdOS/WqUF/a+vPKoq0ZmB2IPIAo03QwoJTbkpw+GjlU6q4H
fT8hww6cRWRM1vKhixNIQhnOLZtIbx4SQQoEv0VUjq6XPejJ50l9oZvIleWt3v64PL4lvwITFHkT
QE9EYbMYNgP5aLZ1xvzpVyHhgO58MhNzJWBdMEJxALij6BCmvDQ7gFkoF7HSqoThzgsdhvS8ojpT
DCvna2GlVBlCRhgZVcGZONsKiZq2hUL/npt0bpl7T2ltP1+erIX0Ad1U+GCwsSKfZc1M4DkUJ5SH
yTU+mle8sUHNDECs2y+TC8pPIAs/rp3hBSd5ZnK2/+LJVEJLoend9/SNaXqfJlUpNkoHJrit1mia
hQeaeSihqkfMJjrNidzO7+aknHiy9vBSOwZQCV6GHhTNnv9s1TltRq0CZ4Y1RScpCr9fntmFUVLt
pKudsfLWeEdMWDulVwOTdVvT+JEA4VWt3xRz+DC1+emypaW9SEcltSoSWqj2zIYIDLgSvZaTS6WK
zgV0dFMQFGsx/vJOMXRHZ0dwgOft+k4QT2MjBaObtcDdkOE7AfCFMAlREs8HwK0hpZEd1vzG0uDo
liUPJBKtjO98/fQgQkWyyEhv+dY+Dh67Pt/Vdrhy0Ba8ExACmWgbCioixdlxtoOqyfUG4phJg44n
VD5UTra17OFbV1Tb3mw/XF6x17ma70qVvCCg/d/foOejSkjH47kMztjWO5QgpL/FB5l+MOtaqPuo
p/yEJhXaEwjH2RtQok/D7f8CTyzO9vwr4A3m4DO/OJrZ2c/TrKWvIyJa2SNbBzpUoLRFcWo9Yb5Q
CLChiSaXxwalHvaq0fw2RubybLUCryyeo/5RFOR7IYJ2XCtYL/nMt4bEuXxjyEKQuUXylT4Msxz3
eiZl5Cx0b3d5BRdPA3GeBX0kWhhwh5ybkXqBzY/z0d226E2JAXnbAsdp3IKYOspHa6uuZIKWTgL+
mUYGsuVwXs+Oee0MXe33qL9HVQ+HeLDtFKRy1qKDBbdFO7QOMhk0IzIfMytVPHLlSbDJ10OIjMyw
cWBnsRCurfP4b9yhMNirkNtQ5SB5cD6FRVZQ5Nebyc3jY0+/eRSWGzWu95dXaukCYCxklfhLh47h
3IozhZo5FlhpqC9M9SPov1F6TNRfpRSF+5W09ZIfIVtNJ7BBez+1k3Nj1IvCaRrYFV2m8pbNh8a4
C/0Gqugojo+ypKMyZJnTy+UhLjznmcU3ZmdOUtOTqhojsvGGBc7b2gutLoIS20cESdnF+7UaytIZ
c9CCYEJJ2gEvPx9mVLZqZGc1N3hQgXkNnm218Vd2x4INTex10h+CJOZ1zG/OcaKnXdb5NtTf6le9
Qo2vNlcWa2FnnFnQzkeROZ4RhxDJubluSFDETZCmpPuCWEQOtU0A8GWTatKK6184xXTeop0jWBAE
Wv7cqKW2vt2Q3nEz/bvhPTnDB01Zbd1YnLs/jcz7GAfPjrRRoXRI480effv2zjiKi8VCDsx6Hum9
XcUJLY8LciwacXgAz+vYSRwFPMk06gRArf3fjI4ONRg0Lm/05XH9aWS2YqNjeo4nxgWZ3V5tafRp
1vR91sYx29pjncqlAssAR0k9UhxHXSJ7sZ3iLwOFbbbBnyOZeaUk9qIBvh+F8tazFz9QlNmEurYy
XYtjgVpKwCMFtd9sryWZ1cljALZgUPrvoe9AFy1DRmP1Xy4vy5L/AWINSohKvyDSmo2mR21Jjgc2
tXrIAPJme+9Eh0RBw3W6d6TNqvsR6zwLXM7sze54GNHrKI07BtYnVekagx49mCmFqynWtD019Urk
oNHM7eSc9l1fe4j7m9Haq/2jDy1t9j2PKyh26hh+4qJ7qR3rexKi/h3TaOZW/fSr02bVzolrFX7k
gF6yaYz2w2Snx8Fpm2s4tfxro7CzX5siLj42rVGejDSIhbIJ+stNWWy8pLKfC6MNUYdNIB7Y2vXQ
n9IxUD9Luec8dwMdpqmT5ddtZzufLq/HomN7sxyzW8gBL5I1EeuuRBTqkmaX6zed4VC0pEU4foIB
bnfZ4OK5pExF5Pz6VJ0Z9PWud5yS9ZcaZyvb3UMYxys51oW4RKD4/21idsWpNI76ZqQwJj9lIMha
SQaUNR/K+G+EJWcPt1nN3ur0QjM9A/HoHvHKtt2PGeyH3rASlywfmjcPxFn4AyxA0WPEuVwUd3ci
gLQ+GLctFYWU1vbyeHmFFl3BG2Pq+bVDIT+QQoktEaKEsalNkKkxucEs+Fs+542hmYseBoig457Z
80p/X2n2XpH6rWKHh78zHmhWxLMX+bH55Nla9Io4ptua5KMFb4eC3LX9N3LUsNFDWEHRAsqmuWNr
VCuTwxFQUUwP9qZqYUZSSv1jYYVrcLqlBYLZDZIM0xC4h5kL7fxWUkoJPTmbVsvUi12jgDI+Kv/G
lfDWzMxzBnmuW004EX4UnYs8UAWDWhuubO3FsQgEB/VcXMKc5GrQba/NUsjlWbmTNjgPkW+SIdb+
xp4mH+EQRVFmJcFzvqcn30pCVUzZZMcbC90/eCo2ob1Gvrc8mj/NzCKCmLpfFiVMmYxG8hSXm8yU
Nxq4yr++o9+OZrYBvKYeyyqQmbT+hSjE7ZLPcfp3fNtbI/Plz/wcj8NYKjyAo3IdBLDiwoH8fxvL
7D6gS1vroxgz0rivYRhzpAcHfczLRl6PxDwKeDuY2ZWQFmHspR4If9GYqaALrx6iB9ncWKmbm6gt
e1vpGZgXfDrj5wyOjtTNPjSHdm9d6ce/3oxC0PtmL85CrTqcBoN5xb8iop1oGnAc3S2GNdzhyl40
ZneTZg16VlpseUtKNqYTX9v2t7b0/npC8e1gjJlz7dO6SayA5Uu1T0lJTcD+1rPvLy/f2lDU89Mb
JVbmmx0zNvqwXxubePxcsiEvGxH7+cIWmVcdernVu7wWI5FuQP25stpvWgg9q3wlPFkbzcxJFFMS
Z0rBaDT5rimHbTQ86Za/uzyaNSPi52+exLEcBDJyQKz+aN2XKMkPzceRdvz/m5WZjyhTmWBeZ4/J
yRWysl59rJWVhIU4/5eWZeYffHOI/FF4bmX6QbuQm0fdUeZp0nrNtu2alXr2UnT6CnAG5izop2Zn
M9UmuXAgTXOtYDjmcfGYFf+ftO9YkhtWtvwiRtCC5JauTHdXe6cNoqWWQIIWAAGar59TurNQl2pU
793ZKiShCJNIZB5DLrnXXBjjtD9Yoghvdcgi0rEDsckBAcj4/826HHHa//mMU+UUCXnceATeJ7UV
AHRlmFgxKkzmktbP2U32xzAn5xJ2hasgFoZxoQnscxgpi9sguvSSP8bmv3bAH6Oc3N1V0ClSwdUp
LRkMVJs8tJ9KG4jET8hmpn3Q/H/O3cnx9JkQq1AYLuTPreulbvnRQ+nl3wfn3DeBgQ4tEjBM0Es4
nbmjoIwy2GeDl4PGklTjIVLXQ/PUT+4mlhfos5dGO5nBbnY17Y+1EKjLHCxrLyZ444Ey1MPkXUH+
fbrE4Tu3MUAVgP4Isi3ISZzcClUknAqwVsxhY5K2gmqPDbW+S93bMxjLCFscTDN4FKFRfDrMUk4O
SAniSIiQBWQJwG0rC3o95HjG7gKQ6S5d3WcfYvGx3u0D9wiI0Ek06mEFUWsbDmZHdTpofOqN2QLr
/uBB16Hc/xf9CXQ/fufgQHiBPvA1iOtR6IhAHTId+PPIYM+6XMI8nfsglJaO/hjQtzxKNn8dggHe
NbvHckzYmiIy76yziwCK6r24ptGBmh+deDarlTD/lfn9hVNw5sr9MvjJKXDXmbXBjJfmWMJsZ4Bn
a0jFhrDh1rro9HdmS0LRE8NBQcWFKPVJBrjCDhotWG2nk73vpg3U+D3nQi50vBxOAhX6YzHONaD1
NnSMv84lgfgHeEcrFCFBG/MAHpqKo1LLxe7qmSvxyzgnt643e8wehgWa1m/uL3K/5JBHTttNWSYw
q98HKGilvIVwS7dxH/4dts5tF1Dj8FwLQCjBdJ7cjz2sFhz4h6/Y/xMQxk0W0/SomwH+xQbmctbn
v8c7s2h/Dneaw/Y+ZY1HMKNo9mfEohsJV1ZNo+zfw5y5kTEMPDDAy7VBdj7Zh8wSNnq6+CpneK/d
6+USTOdcoIL0IXSDI5QhYBB+smIoH0aKluCtwIZDN5APPdLFrDSM0ykGjOYYPS4r35ybvD8HPYlV
bbgoPnAMOtuHvi8o3duXzBnODQFnBlAvEAthDXAyxEzCMaaDDf94Xj32zbpDyx0+zPr93+tzaZiT
s9vW5WSkxvpUA5e/RBRDh82m/d6KPSv591AOSuvnjjH4MUCW48OgYvf1GPfD5JOS4qNcd60K6D7D
ZHbonkg1ujeLQx78I5vCrW91MMGXtJyiQhjSpZG7/ED0eZfwQUNOj059I4ZfqpnfHR19Wzv+MUBF
PKtI030nURncDv7EMhta4zYL0dtvqtswQkO4nD9BlnRTJ4Dfy0rbXRzMD7gCrxYRfiNqeXB6kcUR
ioGNHbw3VmCSOaJOGg/rtjNoRlmWTCSN3oyOC0M8bK1qYFCLJ3B4aysrNz3yzYCGdWK4ZEnduv4D
NJnGtI9DDvGT8aUbvDFRNntooFOcjab2Mz0bIFVF6dbJtNgHl05bn/VTTjo8XlElWpKhc3FGIbuW
eBL/SunogZb1lLbdCnvvKnxWQbTtpH0jFnFllviZtVBFihZoaNX2E9j3OqMwF0qtIPq1agYFTUdA
/6ILMm/tvw288TZtRXpMlDXViWwNvSea3If28NHrOQefJFsiB4ywdZ1SiD6pHfqobeo1gYYnElPb
ofZeeiEfPTENN2ujS3gAhH0OgBGBX5kTPQZDwPOG8Tt/pPdtUC4v1Uza3OfNWERkJfuQKv85qPWU
lUCB3KN4PvJkqqcxNQu5i7n94BIQIka7sTLs0s+m8x5LoxXYKTNCZSl/rEM7b3y3BSm+Cn81vuWn
vl2teU2qfl9b7G6GA3jG4SYI82kJfd/GjTbLurCsBmgxQRSpkzr0yqspajQkB2dwjHh3bdp6gKVW
LEtYAAUcPPv4uxmD5gDiBn00Emu/GWlYJnY/P/VDy2BAa0N7CI7wxJrHDGzxndLl3VofF8yS73r0
sK064iaLN+xG7lWJQ8krNzRMSAflysBZEwrTM+NBBoUFd7UUV323lOlUB7eO6IAQj6zyYw3o52Kq
ZatF/6H99dM1Lj6vfwz50Wg8gEPFmDdB+WIIFN2jus5po6qMcf5ZC8GfRdhHj6LEAK4ZRDH6QZN2
QXBdRk5Ri+mAfv14vUgCJfZ+6O8CDZMCMXjX2utuUfctBP85GHMFj4mNsZp9o/lhWMKDrRQ9TLTL
4PZgPZTRkK9AUiee010REj+h67ILxvXGC6qDP0Y3bNTPvQ1fzpp1W0+xHyYeP1c73E4BjxLlM56g
8vdLBUGZj3G3CYjYDBNsUuCBB6WVQgQ9OkRmbwssNZS/lwcU2PNu1rnNlg3kUPZdW0Psiu2EZx7h
q4f9LRz2AvLms1z1XdURuBPDUdtUoswbCf8M4EpLLb8Pkf5eu6FIeIgz3rZD4WuKA08Oga+33Fgb
6uqdWawoYVjbxJ0WGEYMxsmgZQ+Zssh+UCskYVsA7R33zpvWB2ErJA+Ns7VL9s4CDTftxjyBD58L
L+rTEKZPMxg/TqfHxOubo8t2+TGWIq179S0o+b3juoWQ6qpm/IOWQGLRBZZL4lp0/o7FS9GhRgRb
iZ+jbA/oDo+JhIq/T5vy4MbwSIlp+9HCuzHphFkSyKhDSR9V+yR0nMytoUdJyJUpY5r7qt34mHG3
ZznEMK9H3m5rXT2vDneTUULba21T2E11yRRYN1xNO9WWBVSrkqB1MCBIZI17L1vCkr7xN66tf/hj
ySHXCXUht5o3rAc2uYsHPwWTackCwJef5qmFRZy0cNIbuF6roEs0LCY32hGvobYe7EHe82B6UMja
JyLdJLY1z6KK3bqjnzeefwjscYeySV5ycSd79+dAsKfDyQF8kjC41rA4GxdZzHWzn1vxvVETLALL
IBExHH46TH/uzi1MQHS7medgw2eSw2zt3QaEMHGl/WuKA1VE9lRdcxinbHvbM5+NxzwH7jP1kKiF
7VEK3Vgl2C+L9SwaeQWHsfuwnXqSdLa2klGQx4GIh8GKrrXbv6hqeptxqDoe79dyuR7tYOfBZWFI
uC1yr4aFzNDR+ZHykBd2vVrbmE7dfaQxxOACKjGrn67kG2KsO7MAWukMxE96rfO6Krfx0KUAwu/K
zn6WAxKkxukQbsByhnEaD6f6EKt6OgjfHW78YyHIDeS74BBpEXECwR0vlyoccVFwlrmrM287FvPr
ET3snTuU3XO0hvIKbeBgv/hj7k9mX412mMo2omk98ylT4MU2eSUcRLKp7IrYBIbt5DT4JIGEwAD9
SqcZ/WRyop0DFIgLcVVv+sWU8xr3C0sjWv6amJW1kdo6Y3tb29ZD17IPUMd2HVDZnl4Pnokfjkc0
A9DDzTu/yQMin5yl9rCfe/PuzpLkmnl+BjLyD7f0xQ8yoBtLpCXSicfZ4Hl3fb2+1mX9snRw+AJR
IlkhIJbplolExeurg9Z2Iix1BVcNlVAybi0a/6q0FkUoSIs7N4K9aRQ5G8eG8fa6ovboEhiFuZNP
t4jq5VaTWWU9rfNlpC96ACsSGmzQXjuyOEvtfFO+36KeLOuEkeg66PWBLjFSBVnd1NHaIGfon+G0
dh9bni4Y0YfIbl3sdvdHKasrn8P71bN3VohT5iw9LFU6uTelmGFjLDcAsz82ZT9moQUmuT2T74CJ
QPY3Imjb+R2k5+fmScL9K4Xe6A31bagO+zqZ7fbWjodDB8nzVLedQstS+ImaxL5foHey2O2nF647
B0a3RMcQuArmOzOgMeM73RODqq6ieHlS1n3TtdgtMBJD4Q+2fR2a/es3uE3djRqOe2X9IS0J9Y++
kUkXdPDdguWHMv13ak0Hq60tWDyhzIG7YYDeGuJRPS65dMp3CQoqfA2jTQkmK/KL16bk19xEL5W2
3yMXzCZIxNFkaHyQv0XwKHogZit5Oyv32a6rFzsw9+M8veJSvopccSsdsied+cYd79mOl72w/Nug
EzpdG/rSNP2tzUaeQvv31mrhbgTtgee+HRyspWuSZeJOMqp5D8HhKJlBOkf0G/dzD2wi5SzvabBx
XOlnU0y6ROKtCe+X6jlqiEplMPq7cISEh8ANIiIyJAswMAn4/w1M9qxijoIX1bMr43mf/WrdtrML
twAimpelgms2gzRvijziHZzwPFSeyLS2hw3SmL0v6xtLGlguxik66puQoWgdVetrJaYt1KDA8pc0
zvyj3VggdLaWwVNl2RNcemCHE1EFK9ag1Vj2ErLzFFLrXDZ1MY5o8ygsUbtuTSlN6jGzG6DfnPig
M2jg8vKOh3dSRp/u1Nxx0v6Qq5KpIeJlWmqeWHb9QGu5oSh0Jxblj5MCTiOsxqu1bN9xkfw0sXs7
NhA1wlbaCzydEzjXIA0PlmVXmhE0b9/jyTzV+zACanGc6x+15XxbxKJz3rv3wi5/IdS8wfezT/Tk
vU/zAqyPDu9dxxqhJg9KuyjHX46O+8zYCorNYJZzC0CAECvkMzQ1myBIYJg0ZYPdvQE0KJKq1Jva
d19iHEJue/49m9H1tgRI1ysM0/A0mVKIB/OM0yZIl1YJCEWT+kpW6FtXkKVOKlAACt7S8U5BYIwM
9BU3cF2g3Aa7rql8XvAE4Gaxs86dXwNl4FKlKLwFyggdLduGG2DcdIVpaZUEDp2+TQIW5lqaO4vO
bWbcvsqUQ60ryB08KTnjBYTMSUt+Txu2XRXL4i5QCZIRIFeR8FoTlI6mSZMtzhYezcP6MHdYINpi
olYAoJ06fHKtEpIvtndom/YQhUuUrs6kEq5CB94VACH6wNQVYLCrpHXr4Gd/VPNW9QydzBlwnNAs
iMnhDj0Hkyhv/PD8CjB5p3tbK+zPSeJRR2zeZnMPWk81/aQ9apth3W5G2U3JGtNDG7VPqB/Dgchl
GzJ4MiGVXyW1NrtS4ATJ5Sf3ZF7PGgIxePtVKBEnvW89yGp8GWrkIqX0D6ULbzupuyuUIu8JnXdh
5T1oZl7b0B8Tu3VevTqE3sEUqUyXuOp7z4ZVU6Vx2AlFtbXDxPhVMZfTfnLKK0nkteq7DwQGmDf5
MP+l2sAVQnBgftgVBMkLwJGGZA3bZ15z5DQC9vJuvKG2f2M3nFwN/oLVMfwVcM5d10LVizX0JmzW
wobYQWhWlJvq2s5W49uJ9ElbdDGXsIOFtNAxYvgN3jx0FmDlyzDe9jOBj/3kDwkADoDaTvVtszLM
xOg+LVA6z9Alu1WlfUtj/SLYANqAMMnaw3tqbVWcjrgdd3Mtkd+u9hOwtEsSDxXdrgZ4GGyHpJwj
yAtqd9wyKK5drSQa86mGsLlbxtGh97stuPK56aIt13a2BOBczBq1asWeq4Aj3XS6fl/V/X0kloew
9ut0knxMB5SPrl1bejmFDsq2op2NqI4tNgt7fQ57cx9RCz8BhD9AJoi7FevU5a3XyAc+Ly3+NwGQ
rS+RLei4S0a3/8aW6r7BmQnH8dGAhyQHcOMEu+KQIk2sxuxrb8Xrfh6QTJm5SqtmborVg5MEZGXU
to7H77OYP+fVaorKieq9dicnAVgDOXs7FmHLPmXf4cXfmjfd6duxVEiyQQ15BmCFPiAq9r/qKGye
DNrFT75FFDhQndkSV7+5fG7xopBloSBckuAfPPHew7vekbCzEOwBQET1yyW1vlr5Sg6y0i1ACSsH
AKYjeBv0puOQ8HFjZKxQLQu3bWcL/EFrqR826Ng7iMfO0IuYadHZs5Otq4s3ZFUxcitjK7oz4TRD
MMdjBXIi3HpgKOfSm1r8u/6Rh5GdTYE/Zp7XOPu+dsp0gDPdVLOtHqGUz6M2h3UlTTmXebRE7bNF
vLmIonXa2fUi0kpHNKsAck8ay0E2REvUr3gEjJCRxNlavPm+MkUhnRpKQPCQqDc97nKOn5oKeFJe
hT7rrkpdxUU5BW5Rjwb5qYKxYyjwYKJVia6VbzkbGWgrhxGIi58yH1z4HLsj6fIY6WWylt5hkN67
PYAX1tQ3LqDGCRmCzwl3XLQeE8f+CuWKH/7Q3gTceqBD7+P1ay97TGEAeM64JNYaQdCfCASQuO+d
pMfaZ2gzR/m06BAZp+ffti5eYRrFmnvUcWeWqgq4abCqFgTBdgnXV1+EAS9qHeoA7x5dLxlb3CZb
unkJk54H8KnSZCnv9OxPMExsyOtC4TUwGTyRFHF2fTQt26pfcJf61g6uvKjs8/gOPHm2pJVbte8O
9aY72soQpyNqE7M4TT5WmsFqAA/mb6XVSxTOmajextFBECZh6d/Ei4qu7d4lOmFQpLhDsQRNK0+r
rWdCfmWNzVNXWni8KAaHm5D3S+KwowWki1qOO654U6xoSf1YdRQ+E43gjC+im9Jf6cPCw/LHYI/h
I6oyOg1rNja43lFhsuJKJXjHsmR04HRHSaQLRYcfOpTrnY3/amPapsnsUZPcbpn/wiyqE2qI+8yo
Fo8u66qNKTVLAkTwXENy6rsyLn7rHPReplDr+oYuE94ME+pcceXdG2e8ssPm1SsXu1Ah7XIE6QYv
7R77U4jbTvf3axDING5whjTMO9ko4MIsUbkI5wffIL9XoanSLoahM5EE963Q/lNl4xuMQ/OZNt6e
ue8cPpPdMu1pqB6p+hAz202lgO0lKllzHLO9BLxtr3kU58Sf49c2GsQhDNsmcS2ke7oCH1oO095x
4XgRmJ9cDZAVbEYA46G/YhSqRhOeJyrUOw9HN1DjG+HQtegr89yyJkY3CdJlcF8HzdjORrfqt3Qc
gqS3OS6kOBCJj7whbSv+SJHVw5geLQB7nPS1P3ILi4seMyXmmyzD73SuP8OhpincuF/Bf4a6nPI6
FE7L76x1qtSBQ19qxWX4hpyA7G3Ell0gcH6bKghyAQjDc2kFcGRSZZkNVnVHCcENa4ZEhg1U1VrA
QKCq+AbFlWUfKkm3vWqmBIV3nfUmblKrjHfDSFF5Q7WsHnyVKa9dksmf7iyUp+N6/nBGdRMME0Ul
vn6JTfTYLnhaWQOqNB2c3FlN+6RZVntDXPKdjzasi0pHpQCOvcrZqnfMoD5DrMHOuzLud6vF771p
fIEPWzZreHShAPFsj6pKAAtbUNX1oSAo8aJoRMSSeRYkJygK2gNgE6O9QGRDTpnsTL2tAshY2Q21
4GHYAPrbonfUH23NfAayr7X+nIMBruKQjEyoa/J+dBTAtChttE3X5n0ZdMiyomwN/W3fmAZl3vGD
o1mQCB39BAr3Ga7ujzbr7ioYJMraDopeWPNmoma/UNxgjpJY6xgs9AZNcAsagWm7TO57Y4xMUREX
D9zpYesa4EYnDMpFjRVNNzC+YQh7Pd6NHKXtKiU9tVJWVerNqyINTBUfbhwNh56kWmrks9BiEkgB
0GvxxDLftv6sbkDmWAo2kebQxrJKUaTEivf6V1Oq68ot4dgLWsJcem/20gzF4CE1DMng5EMb+/ek
4xKVX38BlcuFw8uFHsSx3/RXI/GPDsRJPyqWBnKj7QLtoEec47TOy9v5vt+NqXt1WUDkbNfyj8FO
wAGcVe5gjUfS0/TarHWyxI+V4emk81EVlgHCFH/47w88188BGhc9Z4i6o3100kW0xsjVHNr+ALCi
QreOyaCibCD/BbQwgLo6CHAemud/4WQjCxHLCvwVFeMxqUd4PrAlEQDc/ftrzvWLwgB8BjuCQspf
AgtD5cN3YQZBc3Gf/KpPFzRa/j3CX2aA6CZD3wVwEReNVw+g368tKQivVw6f8CWUb9sDqhV81zyB
h5SVcC0IlnTKwI+PwbuDT97/hMT1WxnudEeiMQp0M6i1iKInK1a7MBYKlTj2fY+KicfmpbtbN2tK
irrAxXJBtOJchzvEHQO1HkgukdPvrSa7622Dl62r6zzGC3JW206BO2l7GWpkF2b33HH7c7ST9iIz
/hoSAUfxMXMKZDKb6p7A0eVokzn8vNS9P4PFObrgER/NczQXvdOlbD0PFR/w7+pF75R6K3F7S/eJ
VwdhDZkyTfHvrzu7O/9oPR/P4h9AQDDIRqEEusCNzkV5J8zPf///f0ECfCySh7QLnT3YGKB8+XWA
YGhbxEFIRMReftwbPCsz2GOhYngUeF22SF7+PeLp5jgd8CRg1etQu2wal9QOTeJG0O8sD0235epO
6/9rt/v/9DQ9Xa3fY2EfOkAXAUz3l5l6aUg4zLAXlihTFK0x/Jr4orpZUfdvib6za71eK6gfX0A9
/qVEcxwYsBwoEkF93f/rwAXUE3QhEhULYEnM7VEqhT5qyMlPV5eAwr9dvP883CdjnSpPhrQXhqMy
k6rGV4X2UcMOVxQekwndw4+WIX10fA02GG8/yypkz4h37zo2zy6HIhqqzfKmrvS85RVx3kPAvp7/
veB/wSdOf+BJR96wgYOT4uH++wYvtgwVXshvAuwCBkz1H+GJy5ZWR2zV35MCPY0QYvQuHpZft3XX
NBUWmZkUceead93Wabzbrouhc+jXnzR2t9JW1+PcoW+5dBcAD6d38n8+OAbSBmHCwUX5dXDKQk3b
HoMLB2q7YQUMPmoe/X4dUF690V193axv/57k36zL0w+GmgwMX72jyMcp9NV3p9W0A2Ju1xTxj+az
e7de631ZHLVx53TNkaQ9209HbEHuvi3ZUZj3kpjm8bP+8RNOkbEzmkj+IkBbD3yrkAraEdh1dXuB
HH82Yv3xpacAj5BCXizAEwRgUkBxfGRX1QY90CCxoSJ7mQH91+V5XE1U8KGhBr8yG/7BX1ezrlaA
SsseJJrdWpjduo123VV8sxSwtN2Qg/pfYph/DwdYJEHOE/oQd/o6nNP64dL38Zh27EeLpjWTj//e
Ksetf7JM8HqBqJSL5A0csJMrDA/5jlOPjulKxivUVw7tOOVlA3S5qvuLqvfHw306GnRRcLN4Lhhc
4clBbHWpnMXDalk6CPbSssqDiUZUYgILYnRcWle2Gu5RZqZPFVrKhepjHxgTiFNeuHfOnZAI0tGw
YYOtuA1AwNeJhb1WNbfgSP7OE2AzW8SHBQZ0MHCYKfLlm0jv7B2BL8zRpGIqUa7mEO1gBe+Lfy/A
uR315ZecrEDZV3bsz/glKnegwiM2PLhBpDh6ux73FDqzob5was7chDCgI0flAACYcEC+fnwDLi9F
O25Oo2Ub8jD8hCFYdBCxg/4NHCeflTUw+Nk27EIqeGazfRn3ZNJ7sugoaAyKhN2dQMI77rruioXf
/z2jZ3IK+FVA5xmfeIQUn0yoH0yONxi8uBz2EK9FMB+xTnei/GDtJTmoc4v3ZayTcECDNVwG2Hdi
8Y4qrbxo/N0cFXiDQlJx2LjBt2D37687k00AIH2k2kO+BS2DU5ye6RGg+iUa8Xl2Fk4TsJrhuynd
xDPotayo5quOiMKW4QZgu+euazYXfsHfE+xCQxWyLjB1waV6SsL0ylGHAjUTPCD+4zR0dOmA85BI
zesPkrRlfrT/K3O0z/498mn+iywbZnVHW4ojORMy1F/37VRNjAkvMClfjL0FzGTcUv8iQ+nMnYIc
AYSRCIK20A8hJ4sqohE6oLEHCVW4DJapszXwSUcnNTc3/wO/zTMfRY42ZQ6CEZ5H/ulH6Vj0Eoht
hJfjbEJXw08sGP1OGU3mTZ1BCvmCCMHfxx9s7aPZL6SPXChknhwQVI6BJm2RkUhgCyrrbQ36FGyc
wDxoKAvr5u3fq3Z2Pv8c72Q+XWxDw1p84Vws+THW1tZDlY6QToZBDhwUL10zf6ce7lGeHKgS4Jqh
l32aYjbUdY1RKh16cUcnknohKlNj+3Dhu86cA4yDu8yLkGdhIr9uR1fwGWiVdvytbWQlsI+GPjkQ
MagNhgm01LKjHzyK+LW/o+3/2hrj+OT8Y/TTTL9REMKw4hFEHdJklsy6sC3MJbbJmc35ZZCTqSwN
RMnFhEHCKrpRtb/vu6cLs3jc319zAnwH0NqQzoHPJnCCX2eREkYqYUlUqwu6mW5m5FQQJRyQpw7J
UUrSvvQOPBNBMSJufnha/166kxPndmM0cuA/EbS9onk/ovvbODke8GHjXKKS/33nYTDwS9w4OJbI
ThMs1swUSN4BX9NVr4Fpt25QfQDWtlfRRe3nv985X8c6OWgCZe15bOsx5Y71wFxnqyCWMKvPODIZ
ysOF3fZ7dMSe+ORceOScedahnIUKCDQLId3zV0ohLdXPE/NRUtpML32/iQu2H5PX8aWmcNoZAIm/
mML9nUx+HfIkm2iaTgRGoZGr8vZD7vSmz+V1WIhNlEHQOD1a+tWIo+j22dkRk3/prf33ww7jH/Xa
fHjfwjPl5Gz41cyCQdvACDdAQ9hh/Q18kRb4YNmhbm9e/ajdQFQdmsCTdyGBOxd5UESERBJMOo7H
5uuZsSa/Ll2KYG2oaHNYWlWb2SmhAEj9ONW2NW2l71f5hZN6Lhjg8iUukiuIxJ+mjVUJ2X+tlikN
ZC7h8ZsDmJPBy62Bpzo8kxmcGy/P8rlg/uegJ6s8TSyYqhYwcNtH63wJRZD1biyzgXJ+4bF1dijE
ITjiElh5nt6LJJ5LqmaJnhzgyVa/AP810AK6osWFiTwX8qD4EKO+jAIwTszX5XPWaYEb3zylPE6i
ZUdAIYG9cL7Mh+hxzv3t5Szj3IaBLBl0eqAPA62mk5Cnae1ZfDbIU6dxo4ZUz++iDnPHAMlJhksp
6pk4hAelG+CBfCwzn16Mcx3ZUe/1x2Aw7uAzmAJxAfqUf3WJVAcR2TObEhJorh/CgN5Hxn8yl7rX
roJAlEiZXR0R88g00CFWfRaK0IVMZQfADZrUsBatvK2RI01pD4tzOGbgrHpWMGaDPLpcmA5AZ+RD
DZv5fnX6X7KKD7FWH04j0ZADKYTVbAdM03vfzr8akAwALogPOmyW1HWU2veo+Sd9Vz/hGwoLbIms
X+M76ozAdnZxFojugYbAWrAjNoWhIhcDjFRM+nGc2aFh1acYaVI7tIgbxjZWS9GrHNECDKdepcB3
AuDnmjarRA99BQjDwmvEJHVlFeCPpZOo941TAfHn5c4YcrQL+c8uanfL0nxqn4EDzYq1swHW6XaW
gSlHQz2gBSO96Y7AXWBDrrWvo8S2lZ+yFTQH4Cwzr0P/NyAWgMgO9Bb8aU46lMwgtWDeZFyicV3i
r5ZDv+HS8ARsyytirQCz1bcQg4Cw66TvfFrz1LLUtEG7/gHWU2ECxzIH84C2aEXqLuGQEUp9ywVe
f/nGZ7dLpbH4lQ2Cy1ULM/qMAmaV1dDiyCw6rYm7AsRSdlWbLfPk7K2JB2krDEtxBQEs2wIxypwJ
7c8YjFWKcw54EgRF84i2QY5SwJqsrvXJgtAA72Z9mLX8HrpqF9nmYVnqm6UjeNjMYZdWGDwHcNRL
HI2aaOg2Q94J20tXMHsyAwu+m0D6Br47DnCYov01r819qxzgzr363e/HoxYfPLZsooIEqpHPkU1Z
YXWt3HajQmWdfQwl0FkiZFAwsdclh85jmwzV+Nl33UcPZko+2UF/7WhWXYcQ+9qG6ILlvVfzPG5h
Od0C3NNUpAS/o7v225KnIVuhLvdrJvO7BZpYEJAMWlZ1utDytgcMEo2lMUNzOLPVZz3beSSdAg0v
hIF5U5FHu72XXN4QCllLMh54OV4zYKO4uB0Mv0Uv817Q+kEBfBoL/04e0S9ebf1ibg+onQ8Ud+sK
JykJTiEbxE8PqDWM2P4K4jGvIM61G1TQ3gPsRPKZWEC2CtAe4REAbD3Yt6JWqWNGZM6WhzLMgDvc
lSxdIuoDkq07YCbjMPHDYAaaSn6TNZaWy/GlD0GqWJv3MZoKqmxAo+UMiGZXQMZCJzZAMw3Bn1Zl
D1D+6G5siVfj4lSf7ayaDMp2bDOM5BH2wJt+7mOcmqAsphpLh7vmXtbQdJTIhAsLQmqZKTvn2adC
ZWyN4ze6AjjQVnNXqEWWqXHAewD0+XnW7jYAmDP9P5ydx3LdyLZtvygj4E0XwPab3onsIEiRggcS
CY+vv2OfxnunWAop7m2UIqqCKhBAInOZOcdyZNNvp9Q36Q3ZeYhNFnrRgGpVN7b/MWYV7kPReSc6
m0ngjUskpbsn8CA9e/IQVbfrsCtH/R7XNLOsZXEURWIGeaO0NDD93L2yG+yaduW/wSWdQXsvTmh5
iE1UZztbRVM16PrmHeMP04MGbTMvjIgqeUGaW+8SKU5UTMJO125kHDOLZ6ZhIHxov2YfrYs9XduJ
NHA2Ub4Vaa4CY6InKvJXvZwF4w5wo4jRz4KmWR5yA4Vxp2dMcEausxXD8OJ4nc9O5+ymXLzki1EF
ZSa/6IecK0NDEzQb1/M0H7txvjKXH0hNWDvabWrzmHtKf9170aLUYgZ6HOh9nhJrjacuEwfNXr6w
1g1YMPWfsybvx8EAMUvnJ2hzf5db75lJ7IdPo+9eRrwf/mp85NP4ZOfDQXeb/ZTM6ZbN7H6VDMNY
RXwX9+W9jDs8idnNWiY7PU1P84o9y/JutRy/jT1tysbetXTB+D99VOPyjKfrgYpWs0G004d+nyNZ
VR1y9ClPgz67mFdkc1MtF7lNijDfTK58IR+sheZkqW0mPdlrRlmgJa22S+nfCSUvcjsr8tSFX/s2
ZQNKMD9zb8ZcgxNsuFetn8iA5XfnppoM++4n73NnY4Mj+kYSXvTPzKXYjav7bg/o9SuzDS2L5aax
Zcls3o5iuan19OgY4m3FUBIW2eRHXov/BLXKlYH+JJ/dc5PJB8dJH4AtIZoajs2ow9HTd27pZltt
Aok/JJ3AMzxc4y3bSGc0gqnM2wNooTJCsoPqeFqv24WuU10/VDoT2B1XBDgOJBInn55sY7obgVD+
xpRSRhOz9CLLzH5aXf7RJQzYw023x877UViNH+Q6OqnEQfxoeMv7uDDqpZeAn9wsxbTYGeY2Thp8
YM3WZqfY21r7GNfF1h8yJH9TykY31gcAb8Q+LpOoOtVBuVj6cGH3WvPmM7X7DzWMTJecsnafVzr7
g1aFS+5FRuJdiW7cTKuvcGcwYmtCkEox2wgTgf4W7+h1L+puV7PqGWsR/5BZKiNZ1vW1W2qobwGa
hq3mncbYIWpe1zT0l8YI0E3vHEH1LB2NjUrVsZMoXBp6UKGfTzeGjipmVkPkC/1ei40D4tkpWMr2
wXQ7LdI0aSFqWw6+WeF8Kfufdo4UViZOhDI+8BA94l94teMeT0ntb2PNRRyrOH4lmIWFjDvXCn7d
7DY1tRYNpEkwMGjNLeHMMR2bDEvYjMJan5LbNjawZFpas5nn+j3VzWRXlq22i2Pnsc1BdxTOPqn8
3WgObxb4oNhNrpaBAk+fRmVWPWgFW4Q+90dvWl2E/c7Vao63qpV4uapDLpdm0yIS3ayFlz3Bpy43
yazZe0UCdspXtMhpM4morkVyldidtrHzotx6xVzu66p8BnroB8KrrdtaK5rIqosr3cqTMJGcd9iQ
1CmfcgddUAoGJE81ThWkZ1lu4sydFeL2lH4Ob/Kspdb7WhtHmp911GTNy1iTzK2c6oteEE1m67jr
Oq852VNvEE8J7xgb5t6I7TvZiYOzFOkJVAtK/2zgS1KbrF6eUEilwZj294yK2ZW4/NDpo1JPbXXH
sn3JkrlBkKl95bXeXcGwPtWomjOjMc5Z5f4yEhNnBqKeYBlatVncqQqdctA3iWkyH9lYvhY3OTP9
tQ9ic3iSsTDCYbVea5Fpnz20kC1sPlR6yWXgve6l4ZA2MKSRuG4VvuG3PE4v5T9my6HZA737KyV0
uGrWIb8bVrM9tb2bboTjiw8LS+etrreK1YBGz5kMH526MYp9bydo/SoPY1UnlHGqU5U8m4M77/yh
XU6d5sYck5jgatHn+0LH43mMmQQwBorRxncyLl7LxijPOl/s3kbMdqt37YdSbvFykdrt1MSWMNUl
5hDGYx7MRFBjY1Kyh3avNLSXDhHmwfc6ddunqbOvpJ/vBF/3QxvPIgukSJrIKdiWBqsdcYO5A5um
aeE9anNckKtr7/N4RfKXOsP0auJ9uJodj42PdrgTpPkkDtJm5GZVZ8upngsw7UOr4bsW0ybpa+1+
vdCZFFAuQpycPG5W19WsDRZWhLRmk5SFV4S6Jh/WpR7Y+LQEudyCxWsZO+suN/h/2wauBC1dMdFd
CKdjVn5Ow8zRgMoZ70Ql167FeJSjC9UG+yKtJPRSnvkrk+0cWLV967j1k6bbd5bKPgxr2S+8TURf
GC995T9q2XDLmniaGs87CK+ft3prH/Ky2lOXe8SUco6LEh16LwaWWx5jweEwz6b0Km/GbdpUaP+Z
I5jbMtn0dbyzs/VX7QxXpD6Ys5d73el+GrP+RcG5x8JZRXofn5OsYCKxJ+/SJbmOHUG5ubq0Fq0p
Qqh845Xtc6nAbC5u+SsZ5/NMyBAAKwTI32rnvJyuO9V0EUJaUBGm5IUo80cHH5pzrsCrvD66TOcK
iqI+rQwavce3fpV4abp1m/xpHdtr8iN+1lg4Ooq0igCKpFHlzARfZHeZ20bmRPCsScYbzN1/TpNh
2ssuqZiN6z7IYQ6KfHE3HnTLgMP7mrG2fI2ZEVXrjP1LMDvLr15QBt/kTUUsui4nT2bPC6nLFpiS
tZ8MRWXE8Y9GJybML8bjbMmPAs8J/vttBqLWIyAOFLbpJo3vctL0Q7fONa1yuV+T5UV4rYQuZuCc
cmt1PZrK2xMxONRccFi3iqUzLUuzox6SsH8pbV/7Fd6h+XbwWUa+tdE74uzEmG7LEsfIMuES9PV+
y6yn/JHPhdZmNpPqVfLdvuj3nImnpQb/vcWcAIikFxuFAWO32A1NrWxMXuquhJQr81PHqFikhjk3
PizkLbg9IzXWZxkv90x+am/aCiU+GnZ8ggI2X70gQ2fuiX2gGf3e9jhqWtWKYJoFHtq2vh3K3oa1
uLJE2GQvdrqwWQA2WTYLckajQ4qe77xYCaw1uYuC3flcdHGTVs7bRBA/ieLBaGma+u1+WNuPBe/c
wN7kZvmnMpG8N64ggMNG4ajV4NRy45sKfcwhm4a9ZfeHtfZ2ZS332FBvDJfL1MK4sy9WnsLLb1bH
3g6Ne+P65T5Ztb3tred1GD5LjQx5ZRiTV5fytM5uF3lLjWl8oMiD+aP8IKWDQh/7zV7rHMw6ShYP
OV6AjdTV3VDwElrPZL5pZTqntPKmZ7tJh43poyjudIoArcq/lpGfmPscV6ysrBuqyt3OyS11K9hP
PwzFEYEJiHnViXy3evs9u+wlpK1aUnyOdfzoJVOE4P1deYo0Mtv5F5Xs7DNOSW6FtM+9Nxyd3FGh
parHfEnRBCsRqrkNdG0yIua3mOxS40QyLF7NzC7CLmmw9VrdjVm1HzNRxcasdcwCba4zp6wqb4CK
yZPudtQIkpUJ4QK7VBKvHcSE0eIbxNaYenl7Zy+t2EmsI9er7yYvmmpW0BZaEjlTtbnUZ1K32qxU
Hr0+Oyqr35tWep2O0n8dV6PaOQUphGTaYoQ9U99Xepq/pdhHNy0n/kaswrhq+8w5uKKGm0AMP31M
5qRuzNFIfqHy5z9WWIJIHUd3Q17VbJMFNZSrqR3+4beC7RwDD3OCU5IZK1cGBr1lqyZc2kPXk2vj
9RaJIwKZdP0u0/rilGSiiUov3jqG9uG09nWtUa21Vuzzae2GemMdMncAszAQ0SibtGFSj1KtL3rJ
djNrxyrvTwtBk3vx1mXuLpbG1s7GH+ZA0TAv6mHDzczBojAS2ljEUoJVoXt9lGn1dDaxlAfEvtRy
8uJsNXYDJcnRtvjBRKCoSXx6nrhKyBtFthDpYmwVxqvvU9HxrWdLzj9jCiqR0LhZIDDrfEKWvyk7
GZVDfZMZ853BbBavtag6rLZxnUg2274aX7wGd9Ci9e5W8tuEOij1EOoMvQfAANITxnHJMTy35hlX
+pOOA84VTahzL8gcxh+4qJe9UQi0O6sTSlFuJsKNcfzp6fLTLzn8nCobz46eXmcN+afMXLwwbOgR
4LKMtzg+rALRPvCA90bzD3WX7USmJoat0AqxgcU6mEDIMlRkr/V5praxzPJ2chKad8duuNHLpy4j
aEz8s+OjwqXctOY1dfbAqrCXHeCZHkl3FI++6AK6ugEO/pDvLhgnbL/pR9YYV0Jg1SvsjVyxynjn
qf0a8Eakuh2l60T881zMB5yBWv4g01cKI95AHwqf/CXZE/1X7r/40zZJq510mpAR4LAi3v3lZ6PO
pX1fcQqbIkpQDiNiDm2MUio9e8S3NGZoPBTbzGBxJHIv0+y9GPpg9d4s89WNLyI/A1/HL294N+2z
JKM3lzZI03tLUrjwPtKSuHspNmBkQtfhzPTwDplfmf046mqTx7sRYCfOK4VUjzBgnm9987Yr+Ork
m5PUW1V6QS9OzCEmyRo2fp4/mqlTBYZbXpO/XWNd3NsNNm6Fozxmpmbc7JVd7DK8nzWuXmyOgcjx
oOOVBSYWTcSs2nCoqJpOOTQR77VxslPZqOM6dOzTR38tQp8ZdMIh9vYxdC45oesL+v8Q5/9jt+LT
yAkswnGiCWXjcHRqv9mNHRoCXjEZrzFvzYvPlNDc6rxXjklsuEMN4yMdwkq/TKpKRWjhqpmLywFu
M/9TVy1StkUuh3JdzLua2k80M+hy35c8AHfKobGIPt1kvlapcG2sNRDWEjWg6DaqzIfAwq9yYBaA
SzhU2oEwmG1cGCtmz8naskmobVJMt9lIsWm1loAC8S9rNS6EEyL5rHXv9FqAm8Xzkk/yserVU9pn
pxrgDlEQVY/O+1UZ3cXUgblmzYmpbKy1odW5n3Pn4EcjBcGiconMHuxOHAnsrzDhsRkI/WKOBJ2j
FvI0mDFPkE0qyFb6DwvkTSumGw1TSFiaerPJzDgOR7e7chv/1dfrdbeY6Q210SIYLkUg44JtGAiY
VEPhtYvr60F37V3i61dGz4BYxqpeqdRpm2CshLhr5FiDgSo3cafMiE5PWWxGv5Nn2fclWBtd2whP
z17rccofC63+FFh292l3KQKaqV7flRicznU8uLDu3OnNGtiyu3mdoyJX9Ybq6Hryy8XcDfHS7vkx
7zCWtn8z+0lsbGy9aygZtjB/BEXdKdSnQoXEGyxFUDE+Q6gWz6C4lKr30kuYeZUa3tlMBwyp+PAC
x3Ue3HWBhgDmxqLn6NX+V2XKNSaGtXRYTAS+LTvag6pzk5nKjtoSyWLZsXrraUgS/cGNc3kkSKY8
0S+5Drpgvl20CybITFKtjcgYjH7rmE5yLPJWodHtmY3O6WUz9osEo+i65ZEEccKZ3hZlA9RH9hUD
4j33VFt2fWY+b0mAZr6Povb3hrb6W2nEA6KvStxbGdYjhg9qHVALvIPj9TjMcOi8PqXuOJGv4V7G
oE+5X5chU7jT82qnySX2GyRmKfyLfCuLeNQG7JqtaAoq3LVuY4p1a6Adebux/UzUmLfd+tzirMQi
rzKTD0M2NGwXDVCJ7j3ZsecVROqw/UpPFQfXcZs7ahByP+oOpXhs3i014EXqW98WXYQNe6B41Mys
ckHZBfDUsKdkYKDc0ejfjUvh7QejiE9tiqkiSar4OR/ikkpk0j3wFt8m5iUfcjTjEd9vflUvY3HX
cM4di1SaISKL6X6Itfe1Us7P/uIbb4fxwersBS92323EVFvhaPKV99PIuUD85d6zUutdyqioF/61
4uT2ZGQtfXG/KjmXlLAbc1urory1xagHU1vGDzPTlPdGbQw3GT7zCylq3gnBoFQjravntcLjpZNQ
bWyZKu4/N94aL9WPaiiHB2/oYOtgLByPem2vj5WszEM3Dm1k5WP1Qd3LoHbsrwyD0OacVgiEmDFw
mc686fUCcW6hkwlbgmIrGIisvapr89lzOqp0rjslG58SPItgLfpXr07qV5mO8alwFmPndcZ8tWiX
0VEsjwRDywyXe+2HQ5oATEBabkU6WofIaPJ4S/vRwepeOPc5o3IOhUOgZwnzF5Mb9d04r8munerp
RuTGGqRECRjkdXuegjSumJcte5ofIsunlzaJ7S2tPjfqTZ+ilNtUHxMmMREWY8vpDyluCayx7qgU
2h5qzgH3YG6m7dahdkmBnm3pVHs0xNpurHej7qavQ6UlW7LXhCHki3Uq46Y++MPohx5Hxb6T7gCO
po/fiCE1OkI5ccUOUo/ZUN/z2lfoKdNdOTnmDb9luZntpQizNKUbmWgvcjH8aDCGd91tj2K83HqF
/9uY7YK0YCn2Bc3AwFnjcUsNcT7gdStA+8woh9zlTszWdbekPmDu+RNfbRP0nv0ZM2qkoqJPB4ST
nK/mpm5G8Vkt1PlMJbTTovGcy6LAb8lwP1g7jN1kK+ZtuylS4ktia0oaIfi488DI4mpDVstuWXf8
VQAWSdYzn7Gb5MZbxbvvMrF5mG9tPXlshEOYNLLzpTLIevHs9IBm+kqn4MDrwLC/1edpF9OOqSYI
FqzGLeCKQ6zZ66VfoNWcUiAf3B3wp+y9l5W2TfWKsQd9zIIDDWnHEXU/HGwUzThI8tvCsiQ5L6l7
S3EKzybNkrbr6MLCgotYb+9d759NJBtAkikgcP7hlB3YXsDLzWwFvhfoymS4XooaRlpUxecF53h5
rYb0VVt7F6gDeLk5G++qSXzanTkHGrikKJnaKoRNu+wGQ49PGJ3srZtPTNat9fm4cMPBVOnmaTKp
wVnVqtORNY+ehfNzXT+MwnsZHH7ZdJi38xRHs6m/zj4NgNwnhFuU+zG26adWDnfrZVKv6KvqpCcU
UFw4XLB+Ztom1kkq981Gxr3r504S+lfTqVzg6a3CbQ9uM5lIw53hIQeoEKQoQTdKeGTkvvqRGO2r
Wsb3sVpHNpqupMyntgjaHjEF23voZVfDuN6l/XJnme6h1yuxs2LwRprVwTLzNsOqMRywhUlWmzqz
Q7IWxVtfHGTmiaDw4yUw9OG285wXSy48AdXl9imhXUFWNZr69DB5Y4Lfy04eEhyZBLXOzSyBW5mp
OPYtjdDBHMfHXECNCJW03ceqVd5bA4CoYasVsRlJW/NC/2JpHTSr0DdDGlN5i7Fs60WiW0HJuOqL
A93iOHK0qgstjN27Jm7zsCircsffTzZDP6WnxSXtKD2ruc0xx5wAuLGhTi7FeKrJiU9nPSu3NTy4
ja418WHSquo+ZrQPifpMbcl2IY4p6e1MimGnuVhEkFfpEpktpkujZdgBeEmcUtBVwrRQ96LJyqvU
6MwQCJAdVUqbd4z/8fajNA0K1VYD+cSMNwlzxDeaVhGFTm58wEGu9jFNc6TLrIcbQOZkOHMBglDP
mDprD0s06R0IMI26IE37/DMec+fQak6RRK3p3mqjH0Fv2bZEC/AJsIWHSveH9TmeOUtpoTdTcRJy
qKYHTTiIzTsO6AOy0SJ+8FtD36ZImDaQhEybsk1inNs4zh77Yaall9V1BvvALX4yZdGnN8l7ajIs
7ETCFFUSpzFf7FbNIbAHI3A8koup9L8g9n5xrP6AogZGRs0ORamC4zKtQRb49o/0YnlvysiSceSN
lKwnuJHadO1zO06cvDpD8mxXZTTSvehFee9eBnL0TtJ8+GnjAWCdYW+nDbOd4uRJVpxXhZk8Ccs6
WGN6m+ZAjyw3T3cJxshbd8BTnTXjI/UYEdpTRdUaxndUGvW44aZvFZjFIfWBoKh+szbLkdqkG+Zx
7V+t9aXL6lGUKI/DCm6sRq/ryDCx5/MI20tHKEAaAHMCLqMUy15rm+SwCPcrW7JLdpzVoQB5r6ht
8XNmuc0LbwiNmC68t8IGLT4nf7w26uwRh/IHqjJQbwwnjRfgeH4GIqcL1oJrkCn0V6tbYqKC/kLG
cmgYUFNqMA1Eq+/4HJlkVBhXQ0yspuW/vNq7ScwmSozu+YK9wMxP9a/yvori3XGqnSn7N9WO4DHg
4hjACZTWXstBXTvxcNc64NTyYTN3PzM9uaGed8bK9Wh4xU09VyLU1vXJnK2r2EwjHWjhXFEsiJ1d
o/cPC2qYaSifdVdtl8zcCaVv+tHcT5p3Ndmc/IW5z9L8ujcuqCEsUqk8dJVFaAAGxscCry3uyZva
E011jjpQd3rv7arW/tGLNY3ook/BEnvHynEQTtMvDFagVmwQW6tlU85Vgdfqkpwa4toAvmLMZLoz
5d8LWnRMUvoWc/leAArQ2zGK++WsafGNk3Q3fUX6klOfqXtFmkj/BB2RCvx0Ytq4vx8njuwgU8A/
wkIqY5vb9jPCHC8oR6feVammgFL522wmj/AtP98a1S0Soz0xeTgazkL8V1NxM2leT7m5nhMmZu7Z
4veYXNE1qj5j3MOldLrG9ZnmgnMci8yCoNL7T1XsKVooutkBQHD0bQPRlp0E1J2fli+r3xJc9Do0
OSPTCOiqr7FRz9Szh43bDw3jc2wRel4zb3QzK/djRqgDamOl0V4cNU/uZj4RQFasdQRGax3ZeDVp
kbRV5PuCaVXNbJLKQjXCMv2zq3KGyAr7h8UOGEgy5o0BZo6guNflD5BSLfmwVGFW+9MGJASeM6rq
hKMCmki77RS1dJRVO0alnZ202dWo+0lgsvhrLjO2Rq3l5BV9E1YUcgNHad0vrRxvUPeIE3Qjilym
vtHAauFmMvhTZTUIGyaf+YqiGA7kfgyx90P5ZWFFPUgKLclu+9b76Ios35t04vuFvRKZDkywwXhf
cvE2Znk0uzmHFyqdWb+QK/OqDUa1vOd+f7U4/Z2yKASjBlvCRmcpDNkKvcyidSIh1oXjSsACTW/v
mzPW6iXdU8Dl0C81LLbpcFVbZPSmpqXXvSMQumj58srxoB1sMKOrTRdxrXQRaCUZZmwgOekbM92u
hQKIIedt5sKVVX6Ob2eF2Kuw8FC/F+uDJcXZQVVNmFrW4epO1skmW99T1KN9aJYNbkSImi6v5NWH
cnRSZd38WH1zoLBTNVn4Z8Xjb6SyqNUdDTk+NSlS0n8KHjX8KpnNKY/G+yLULXZq4x6Nv07j+Z2y
m+v4NqMPMQXirv/ndYbSo7BKbhJWRUwLeN7WVJmmZNhPmftixCjLZE2IUCFNW/iUSZde/nyjf/0N
vslVaWTUamnExRsDLui13la7LARG/sxUyf1frmVwN/9UzvM0PSgCOkgE61/OeqlZI9qjy8mxK67B
h+xx0W79nWJ6e/ZXtfN/DJvfroZ/WXdsx+ajMvRv7xASXTzNxTCGS0fl05KDhPDEB5MAKVupKxbp
z7Kdtqb5VPrZTVLf+LQK4AY/p/bb4kBrmX94JcoY92yRy5fDX1xf+m+exj9+v2+a6GYV9E3oK4Tt
ZgkvHP11X1z5obsDUnz3N+f/5TV+fxhUnEiZMAIBU/i20DpnLIqhwNLSx01+XcQt6UrqLufWzY2r
0mq1/i9f0L9lriZDPXCewmBhB9cuX9h/Wf914qlY89nD7NZD+tkGYI3/vJx+ewUDezwmJJAG38cB
jONYMI13HsJsOWbDsln96v+wYIl9/t8l7Itu+L9uwpbsb3LkEj6dq50NN5+egHnjv13YE/lR/o0G
8dtbcjF9X9ytzKP79tDKDNFGabZsB7MbysIK6UP8+aFd3vP3deD+/yu43+5IHy1S7pFP0F9uHf2U
N7ez+MtTu6zbf10CwbSPiQSzpvntuwOQpJlNEw+hx2RuPwNjNBP+1Z/rDOQQKXE2jn9Za//erVlr
/3XFb1+SLBPEbFM+It8eD/qemv2OyTab7i82tP/sGP++M1zAlPUMBip8u7OiS/VGQiMAsm6dJ+m6
29721APFhgxiuj1+MjyeckRnulurJ7N0G6140fue7GNpakOPJgSODAO1BBg+HylBBrIW5n0f/a9f
sqEBamHTs3TKD99+TzPHSzYvZL1oPtFE1aE13Gla/Rf3wW+2FANPnqXbJibZf31/k+mTYXTU4qB4
BsZyiemmIFu/PHj8f76f35h16IZxHOONw0Lyr4OjSj2kg5cX3EcTrlV8m2tENzdaomst0AKP8Okv
S+p3u7Nh6AxhIATwLsfIPz99UF/gqI2FxtAxue4PHTGANR1xcl6bG3GgafznW/zdw6TUw9QoC+oM
5qt/Xq6yymlMJa8s9SAwApLW6pgKk8HWKf8ykOl3y5hxPtwUBi/Xcr/bYmYB0ltDd4kPCX/cx3IE
8vEATI661WeNMSYkXN9jYPn79Jjf7G//uPK3h0oBr6nnfuxDl0h+5FQu3b/MSv/Nc8TT5WugS1Cr
cNb98zlSSkGlRcWHqUULUyIml0ZpVrFQgwFw7KMxUyr/85tjZ/73hnc5IzjnsPoCWvi2p05QeWWW
rHBabBjFQeJ63XGd15hsavw0hA+qzTvluK73q1FmV6WpHgu9/+lPqtiW0tQQEI13o0bX1gJhedes
dIC0hF/cydd4L6zuwZvkbb56X7qt3gvh7/Mk/QX6/JH2xbGa+y3zxm97W6KxAVxO42+lStEJOMbz
xjPAk3lx+dhbTImWlbqpTSZU9QwxI53oPDOoDVQtQxE5Ctm0UWj7SV8OOTE+IGK92Jl9XjwgtZjO
fuJ329wRUJXXtD6g53nL3KLdWD45WO4Mr3bb3ViiXqljLFmAsKYJCtf7EqMsoqGZfqWD96LsaYde
/JhTCCSRgGRtje6dtFfac21CGmpCQO77RDzImI6JY1VtSFt0vGpGM2pU9yR0Suqdt8lcZ7/O5Y1n
lP1hqlE0DFlDXYg9EbhrccJQUu7tQT3Jbr0BCf/AOIE0UD2tYBut6qj7VDb9l0T5Ef2Pq0Ljn1Ls
pba+D2Kxob1R7JvKt3j0LjBPr7rNWtnB9qfXbxso3LKuf6jQ1QUrjN5MjXd1t/Zbq8EkszLvYiN6
Vz/Z7myF6+DcOy78L8ekv2OUVXsF0btmrke73Lr5Um3qsieTtPQrV8JcrwuU8pqR1xEcOZgnxvgD
xeITg1vobCq/3vM6jkYmqFvEXlj19mM8DLTTxqHZjIW87hr6RthXEeD2aWj7oD9g0BPwQbakCb1U
6jOF1nfg9qz9ing/iwWy6jadIWNSbEOMUwZV67ro3CaALF396dvTm2MhxJ/onaNsQhJVqvKpwpoT
qdSjNWuiHnSnsdxpxvKr6Ouvoe9oMyMEDfFD3aUxqX8jQN63eQ24EMHxOUlA6mKIfhtzHUkNxNWK
phRCqf+kgc4WVJXYxLFV88Lz57hRtzTRoKMOB3wzktbfGHnSQRZZKv0hN6l6azPSGNMcflWDa982
F7OMWjd5L+5FIkgkPZpuvRmvJxeR6orIqmuMddf3yy+rtOxIjjFzBWhoA2TRmkis048chTzQp8/V
QBPmZI9Zkx4T8MfjZZRS3+5VKYM0K36qRN2NjY+k4gLGHvtpN5jMPq1pbiAzn89dZ7xlczcFkPiL
QF9jj1I0PT2lowfCjvPWx+IAH/9cWd1pmKmYFQ5KJt+VS6Cq+pXG7JEODQWMbo383McgIjZdV2xz
L/lSdrxxlvEFVOrzOsinvjU/lB8/42/6+efdTv9NAPmPze6biZSJ0oXbNhfvwENyj556B+4xwiWS
wYFztqwbtEh/P41/s63DQmJIs8PWTkj5LaJxkrFr8Rv15EqyCfRttcm3OuaTW7W3gjU0wwaz3nLy
H/98t785r7jshYXleYSY1rfzqrJgzbY2l/VRmskrw/lLCPWbhwmhygOAaBO+6t9P/X7xS12ogZPY
iRJ1Nvmz/Utg8ZtbAPtOKmGYGP+t7+wLe2iMnnkZPSkFZN4OvWqUg2/Z/flB/S5cMk0LO7wDVdG3
vqd7npHmue1jT+iBQmibNqS8e92R3Pe7+PpvyexvihamaV5sr9CpDN7Nt0VoMpM1sWOudpkEZ56z
o3XAdLD7H9LOazlyY0nDT4QIeHPbaKANyaYdznBuEGPhvcfT7wcqYk8T7Giszl5IIY0UTFahTFbm
b3Q3OForhrmXR8bnEXVyTwkhj48ZRTy3X3twppSCwqd2R9H5zkRmhw6TDVRyJe2cf9jihcHA/jfY
8sEZtXGEBRULoouT+ps6dvpJiYDOtF6YhZzLUu8gwGxuxQlpmDSvlbXC16UVef4LLGZWHftWziRG
W8g6FIOXoPG2+b/2XlTZw+dR5tLI2bu6FU3AzdyWND2fsuChltxJejTCcOXdcOHU+BBmkQxiRQDf
zWCZSL2AxHc+t1vqRzCRd5kx/hePUAgMbOaZJG1Yy6w60ppR8UvGFB2ag3QT7jTWY7FbXfsXv9BZ
nMWZRF84JDqD8r77T7qduOVTaQc8h7i8n2ge1xsE653r23s+Xj8ty7OYi+M3aUyaKRIx27i7icby
ThwnJxG8raG0P4xSfLge7vKeO4u3fNCrJbqORja/UPD7sENs0NCX0nazo6W/DX9eD7c2o4sdXpKH
qyFeXnaNK08a7D3ohda4dkLOr4Arc7h8JYSWhIlWwvpIDu/aQ3eGM7ryVrxZXSEXl/1/Zs9a7GGx
60ujaIhkfrfux1d8nrcgAredo7rSbuCybOzQNbbXJ/HiyXUWdLGlPW9WnahQBZuscbq1rCoGvGnJ
ORhkFcFstSqODU971JkjBf6Q4elr3PqVz7h8+lWaimGTxmccIsHpI8MW8vK+q7q1D7kWZ75xzw4v
ERlsPZqfe/Pl05+qA0Yje+UOmUKmNt1Wf7Ld2rWw9kXnX+kspFH0E06BDM3PChdsEuLpyk0KCToS
6pXhrY1ucbxoGQy5oGd0sfI4hC9TAdnu6/WlcimEjhcpinqyqUrv7+mz0QDClugAEQLvU7guu1QB
ETC514O8Cxsu95tOyWjWWaDivVSQQGF7VgKjdtvb8jEXvs5FjtBJbcpy3xGH7ej778DS/J96D5eS
LlQXkRszJJU0xfj4vTKarGqkUOeoq+JWH5XjFDUv18d3cRLPQiyOyNaSUzCUhJCn73X0oBQPcvJ4
PcSlDoqiI/oBFFRBOW2ZZlGKalHC4kPVsO43s9RX/qX/AhPI1jHKsjsUVMBBo52ebDhStu1PODXX
f4WLE3n2GyxOlXFSy1LxGOXQDjtEFnYGFNn/X4hFklDiUQa8r2YAxmks3rT2cP3nS5cOfkNEoFih
C2JSIPq4GFLLGJRk3lG9z2or4J8ke89AP6H+7rc731PgteNoAwN2JfA8OcsdgL+7iCW0SWbyXgc8
22eCNAYp1QrqUqgclDYC/ltva6G1tBscCo2O6VwPeOkKOK+9LQ7GzPfELhv4WGL1UzBhmDStG5UP
cfLXsx6R/sffcGWI+nsj9tMYz+p98zY5G2PikdqhXYF/bAugmIaf980PZzPOXiiqTVR46AcXsVE4
5DDFfTUgTrJp83JywYymTlPiCgOoobGViV61DncZjgSui98Ki75zLOd/hEb4hoEhOEF6a1/GRpBu
CzXFbMso4SmWY3UQirB/NEe4pVak5RuzDB00Q9F3nXbwrOABBuYJgPW2hUFhURfpQ426zrQr6/RB
jhFcS+LDGHn3IXa+W1qZMxgLYhktyzx2x6JySwF9lBwgf5pg1hoWBTorEgAAOHASXiwBHxiUsgCd
Q0mRRMeeoO7LU6Tkj1H9FzGWrVeOWwApaDUUWw3JErnlyEgeu+RpbGV7Ev8Cd9t0nvQAWW/bi86I
VVHW4PVFuZGyqS1KkMtlWAgG9p2i28qe6ykQPUWKKdlL4uutPYbiVp+ACmhgnaVAvYWsRc5GKSiB
7RlMrAT5pIa83OFzZ0B/m6B70OTyFBTDXtfe6kj9OkidAyO92jRQoXnsY2WKzUTsFki5YJsLEsOg
FgYfEpe1wN92Bs4znvWa5Sm2ViUGH/By8uDA/w4eDR02MS+AzuvFBvPZXx3lkdYs9oDhnKQrXSv3
78wq/yUInROl4g02I/gTooAhNHeNDp7J+q1iO1lxeHdIvnjC+LMu6QGG2U4SjmU63cWcdv6YbTQT
4olv7USpuB3y1EVIH9cH40snjrdyd6/V8S+0WVy1U2g7mxjFRE5dcinxvbLq0ZTzk2QUqQ3/aqcW
0p94yk+535/E9O+EzG2p5nfdMILnrJ4VGQCKkBURZBr/e6z5ut2osKKwHexy9D8gaSs9Kw9PMB+D
CWh9My9y24pvSYBgfyTuwLogrDIcMCM41YZyijXpb19Ke9FDMKEEoVUq1U1cRVgGgmiK1NexqQ61
RGEZeHKEadQQ7Xvtq6A+mW1xDwZvKyL9qlXVT7OPDtIw8DLobnpNw52sfEIocivL8CK91IZU52oG
VS9TGXdCn3+vDPgzXb4bvenUR+NLYyY/YPvfIBlB9Vv61qA4sDE1EbgxtJ9AAeuO63RQT5iRiuwL
80XOSXFxHqSMSsUtM+5xZ2yQaVX8vzmACdWTAFIZlP8fxBASx5eIsiCckRwyT4N1Ze3jj6uCLE+3
fafz2X6rNTQfbJs6IJ6WjIP1JEgAT3yjuDVaYPQQ84WbwM+wi8PwBc58MnyNdRk7As50clwBeQN+
0axsvkF8Plh42GJd1d5Glleim6VjLln9GHHWxvvquZNqG+uefTIgPIK8dhrLsOPE5EugCEdLG/Y1
vSLgMFiellb9MJZ1bgPbvaPpB4S5td7U1AShNasIRUmy6bpcdTqtfpnyGAnC+EbLC0eEfb4tteDJ
KNVZRqFDBaIr8IWBZdtVbwJqtkmY+Tg7FNkWJf1tg/sZDJTx1FiNcUzb2axNK3FvLXoqwmLwRZHS
WzWSTuTV3qau87cBlt4urKKjicuc7wV73+ARzBHSp1Se8dIcBuOGwvqvwWTTxfqtjKGTTecG+1TR
8UqAmYbiGKlpNwPyPYPhDgI9VHH8YYzifjAEqK2qPRbpydL0N9MPDnUh/Cy79tWKhYHzpkuHrdAo
v0dBBmU99uMmSbNdHiHfgSmbCNrbnE6Rrr6Wxox8xHhLMwPKsPyJb0QYoTfpJlOxJVMsZSPQ393U
mgZKVlCwfLcMyv78/b4IZJLH1jQ37xdLFsHkUcXpJWoT10tghBnv3ubs6qqG4RCKb60nPXZFB6hV
f9bQ0hf5ijvPQuBlnMqnahAB9XcUmQ2jFX6EY1lucqwq4xlDrCpIrQEIZtdLwl0glAehwQROC60v
OTJlQClEGY6l1e7Drqw2RiGl/KFQ3YXl9JYV4jFSVKw3SyvYa5hexpoJD32gDVXkqPlABapHIeaa
USDIafHInaIbTHEobDqDpRTqKs6mJM87KZ+oLUho1FhW91A2Ko0gWF9TBwjXn45DNb2Jsu9APLgv
RflWQ3kuSKB9Sr7wmlcQNEaMTfsGc9amCCEJKXVqZ12EZIxZSjHNhDwZboQYi1mAiv1NM5baQ6SV
wbGHCfAz6oanTgRI4npxEIYnsqsRYJ7GjjDL+o84X/sQ8RsH31n9xNPab3bdiOOxEktvVahjvV71
X00UWuDJkvD4mrYdEnUIsGlPinIjNuOzNgF6Y29B4EZlZQe7TWucWBv7hynrUWIKC4XuGpRWODMD
iiDM/wM6ir+qXvopZMEpx5j3a5EVY+riQ9o5nW90r1kKCXbTKQX3tonPs51GXXfX++hrGPCxtmGe
cdnoqhON5u9g0J7BKSUuQO7C4RCAp58Bx6vS4rlAYoQLWQGASLVlI/VSdapoCSgbGXwtpnAlrIZK
mDBQLKfCNgTZuqEPGLwEWicI26QTPP0GnUV05XFFd6MB6pplATkNY0CvlhDBLQvTL1I6XwtCABZe
gbTgSxpGjWDNDDQzGoiIfZOMGHNmwoDfrmfNsPOxGyB4NVMfK7dEsYwbsMe4VZmj0oHDjEH7m90t
GaBI8S2kK5AbBQ6a0rNIm/J7LxhWsItKBQq6rIqR61sVdIeyyeEmCKWhjDPUTdPtTOFQFAyNVIsv
BmFIQHDCRbonm+51Pt1TRJkYejqMkGCftpF4LxUj2nVjpx1ptwMn9kMfEm3XDRgC+mGOAtEolN29
4KObgG82alumX1CWQP1PfWyAktxYAXjQspGDGzp80S6TdPlHFFqosNANM18QxBArpPQ0KLRp1qi/
DIbvtNqEkm4giNIhaXS6g1ilidthojOW4jjsjCrm9jFEyxY78LZsXntzeMg1j/0/JL/RooNaDDTG
V0mKqpsyER/rorlDKgxOY3/XwAqBdP/QJVAVyeLsuFdOMqK9baneAGx34VD/hD3o+sPgRpLVAXNF
sA3oaTA3m/xanhXlABMlRQfgHdWnrW9Yx05BvWBAmeaPWnr5IUBkJtwlXoS/lV5YW8+r+umtYo+m
jhqaQejqVR4+mLEEI6dsUU3zvDcM4AV1m1gDFNZksnrU07wGBYPSSgVHFvXSA805ai8mpHO6k4pv
vlixiYWDHJaOHEuo6ktFs9JXkeZH2+JZwJOVJw9/Saa0fHOpo0p+N5LXN1DycVlApF6yhyeeBLPO
uYjo0MZYaRQsXz+QkejgSPMjD3yjtqxqlKVl6k0DfzY6+Pt61+xnBcl1CMXy3b8Ms3gRK+bA2Ugb
n2+LpkPduG3FFZlIK1ini2EUCUupWd7iE14Q02mpklWjtGXrlCJnVMo2dokr3Y5Pn2kejAJ6j26q
qQCyWbzeyDxlozaADonHf/TYfST+oUlirjLPndXcr5UpP/Uv30NyxhmqiTgn5Y2PD8am6wrEdywg
7HdoBuy2qPDa8Cm6Le7BWyAvxnb6t9XsRcgl5k6wDKWvkIB9742pr8qeVIGrbyPscHe3h7frr/BL
X05FVpliKnBPJBY/DrALh67UIOtCH+RELVwUfHiNrIxpLcjiqd8Hudq3HUGgg700AkerZHzrBfNf
1mbmmTsfy2J95LC2tbJHKzVNIWUNG0WTVioIywLTMsKi3JkhGSJZPhHkLMV6caBsbLTDWv324nTR
HqUFq2NhtuwhguGiQ9uwzif5NWnJV2sa//7KobcSZNk7RARgGIuWb6JBGoxmp06oRSKuB9fX1zwj
50fr+4zp+CLOoD9DWZ5zylDwjpCZMZ1Hn/rcQ9tWO1sK/2Udehlmcc7pUVHpiU4YrdpPyr6IDp5y
uD6SJVB1DqFJmKpgsGWq/NPHnVKgF9rnuVzxaB7cdOxIFga1oqCJ+WI2J/T09PRNaVTb63EvrTmN
urQEjgFZTGux5pAfhSYy8KHSeF9C6RhXFsKn9vj7wGa5ZiA+ssXJ+nFgiDUPJtitimPV32fvqGWw
N7dAlh9XMf0XB3MWa7FFxbYfYLziwA30aYdG23z3edsOYs5GhQ/FKQ5xZQXk96mkuhzgYgabSg1T
DWIPghyDU3jBQVRE1OBGvM2n7JjCAIKDUgs6pSJh5eN9mty5d21Ab8LY0VDp+C7LuS2ybolIvXg2
RzNu5s4rFHQ32It7c2WcywU6h0KRBYwtUF4w4Yu5VRE86+QWop6GiFnhDC0kXluWxBJS7YAmRqN2
1uPQiPFW8q3i5foqXR4n78G5IrlHZjzHEpuStKqGXh5lt1K+EQR9Nw43qVSspBkXZxOHdFElyYDr
vLyOzZziEs/S8p1+Uh1UOzxqJxSvHmAIrcS6MCBVUiRJBJPOiJaHcGEVRoHKaIvsDGb3Lw2OBsnK
nM19nfOzkTkjBDgbnXuXB/Ky79NAeqDgjjhjqHybZHXjgXmve8OVqfkOXbcyoksNmg/xFk2gSZah
lQVVS4NmdGizmsfgAZAn/Uh1k4abEm2tFF8BRLjd4K7aqid9ZYV+SqfmEZPF68BfddaquliiYoWf
ALTu1h7um623a3fQfqefs1nKbAWqSw6yKoqwWfNSuPQtmWUgQGxESV12pmQ9COq0t1o7kF+F7ihG
CTLJa0GWN908tvMgiytI0HPflKjf2RIe2eBiE1G5G70vUim617faJ4vV90g4/eHKgOY9nfKPB7Y3
pr3cGqgQzZYi3e/+j+zoR2mL49RWefJ3nRM/6FgWbTBQwlQ5WLlqP6Xhy/CL43QQJx9nWizv5o72
HDb+E36ZHQ5VN3VLnrX/2g2CiT0b7mKbFLKIVhTlKztIxU2pRzZMwQ309Kw+6Sh6rUzu/JmWm/I8
2mKTRF5UVV5KNANU0wGPUFd7Ahm7FR4np9qtXohr4RYPjAGqaiHNS7P6NdrVAY2K3fgm7WRX3wfO
2nNmefsuvtwy56tGIeeGIFjSfG28Z8V8XZm8OQc6n7zlTbv4VGqpWSpStPPbhSKUTUnhbjaXgrE7
I/vSzVqmvBzQMt7iY3W9lAXYmlZ20N2YzVFf5fAsN/V7AISrQHOKlEmXeMgq7gs5nsiOx514FJ10
j/3KodjX7uiKbsUeEx6wmHCuT6M8JwWfppGntMaFjmnWEh7Z0xj1dNTB7PyvcT9s0z1G8u70bQY3
JdvwztsrqaMclb+Zkz7LT9eDzwvuSuz3ZOqsRZrT4JaRWwWSeagO8VE/oF3kyPtV2NHFpfKfMb5f
9WdxGCAsecus7P44ubKDmPONd1tuRxfm7I1+klay908gsfcviacl6HEKFNCcGPdZvG6MEF1BKcv2
f+AWtMfZchsevHtvEznh1lx59Xw6I/+JpnHfKOSSnF8fo+E4QDFslhhALGhHOS09wsv1tiqm1/JW
KtzMXqUgXVw0OPVg7QYB+5N7XJuH+NcYIxOKbV24L54biG2So9+sm9Z8suH9Z3j/iTXvy7PJpEw4
dCgksM9/jce71vFRwGRpAjF3abLijzdjxlZHeHG3n41wMakUERpF8xU+4av0TcNMMto2N8PT+Cs6
zVU65WHNSe7iouEJrkAIxpSdit3HcZZjXKcpPQV7PEqusvWPvyoHGQDAvJm9dpa9p3vLnYcxDyQ8
IKGQrRYPzL409aAdE8mW7gNrdyfG+8K/mf3k0P10UG7e4OOMDaItb0J3bcFemlqDJ6Ciy5TxTHEx
0L6rirZM2R1dA6bBghmCqMba7XBphYKKh0wmYSvOm/bjbEZWNykVO4OjRXKlbXiE2PjuJJnfrx0v
F8ej8/ACjA+ea7n/TJrbcSyyVChpCcNPFWHH68fkJ5IhWwCvXKqd/HSddHYxY4EIwQtSVW3rd4iA
nCjWgImwxUPlTDDiqBnje7K/HvPCoD6EnHOJs11HgT31BIkqK4JaU/jSmo/Xf/48/4sFyMMNrB1a
0hfeI9agT+oY5Hwf/6kLn4r6zaTxN9W/YCtdjzTv1GUkBaNcJsmEzLB0UCpETymiQoKrJb0pvdsC
uxGln9djXLi6ycgpoRnzmxSawcfZ6tNKpiFjMJo6/96mjYsi172cjAjrGisllEsTh10oT0XU71na
i4VtlkD7GoW7rKoQ6sQNbm7GlKcWzVUhG9buluXkoYqgoQZpsrCpRRFvMbDKoBmKvgXnhB/aCkpC
e2U/IxVhb8m/0L2b/eBgB6493ubldf7R/onL09sEJs+iX5xPNbDSofbpc6t3DTrBx8JN75IbeoGi
m2NkuHYkfdphy3jzdjhb7oMq1UYeEA+xpMkVndBpTyQkW0SHMoc+9f9BBWK5w5YhFzeM2o1WXJny
ZFcyIML+1W/8ta83z9K1WZyX7dmoMMxQI1kkBL41OoSodjeQIeOdcp88IWK1W4PZzSnwtXiLtRkZ
JfZSLbNYmsJN6BXf5ao9pmLmyoO/DXzvzlDW2MnL7fA+i4DJSF6pmyBV8nGIk5lnihAwxLFBTsyC
GRJqKFkZdmMUCJ6v8b0v7oezcItjsbImzudYZYTNrYXudNzRnV973V8eE3wNyjQwsJbloIEnoYl3
NKyJaeoPkMvgaWrcyQAbrG06YBZCk10VVg6WTwnIP1P5v2GXLzYFmc5UYt8B5Y7iL2ae588RNtPo
ZBioz0YdRU3kWDuAdtK3afbooDNbbjEdGfeRwH3uXD9TV3+fxafN/DFtK4mzJ6q29Y/aLu14Jz/r
99rfee2u3eKXv+x/Rr/4snHBFauE7WTnyV9JBzSCHIv2478ZEjbIkinycenJflytaSKmowGJ0+6w
7/Vvyt2sU7+JD9UpOno2rZf/Z7zFoAxPSPQ8IN5chfOOc/2bglHvZk/y3trigHM93sX9fza8xamt
+GEAbHOa7CxrDoNc7Hq/ASOBZ53f3xjlLw+1uusRL341qtCWKPJuNvXFuQ22QpN5QxKxOFTsdnRH
sRcb/mUy9L4zzqLMv8XZOdrEMAgHtKexDPgWoghnuddHcfEqOPv5i3M6HEaPsn2ED1SOOVvSHlH3
frweYm2ilkdz1FIA1hiCVn9rcDbUG4TA/bfrQZZp0HKe5vVxNk8KphVKaYp0yhP1IZZwdQu+4xjg
yPm08kUuRiJxpI9EydxaurZ6Ro9dH/AtvNWwC1S+990T2tMAmafd9SF9el3PY+JJRtWcujlZ0CID
ShGGDmuAg3aNaP8hrzfGfn580lfElglv9tBdfZxdWg4WUFz6JXPGbyy2kdoLIoiZat61kttOG9y3
gclhAbolD3MajFLwW6aRujbUy3GRzkNBAZ/lZZnEFyFGjr0+xwU7/hUTh23nbzw3PsyiQpgJRBAF
VjawMR9By5yBd/b/Bp3/+9maQfuN6S+RCkfXQfrrewZ8fy57RDanOvDMbWH0xR8NlQQQ3YkhPQw+
UuWbHBFt7CdYBLOI7chxiq3JiMeOUj+aXoHh5wjS7QgcETyzSdp+g7Ce9sVowuC5gRD/QKfYBI7s
mQ95GBiOpRkpla4Yi8526vDMRqei8kXz1IhgFdp8sIBFDKY9KPl0L1slQC4rEd4kBMidWq9Rysg0
9DCBh2nOkM62Vyn+i2qM3KSFF+5OQuLzQS1ynD1jRCv3o2yWfytt8B/ArA07Ly7f3bDqDTKe+RO6
n8WXJq5iZ8LY0g21/DnTc+uHoMTqXSwAM8xas3UAM+PEKE/9F9GPEGZTpvQRfx/zq2CYPYaAqIZh
Lxh6SbYZ67BWd3UxpffJFCKj1sax/N+kmxavOpoFGCp/4haV/HTE13E4r7YjxfrQGfbWyb/7B21U
4xizcgi8L8jF2tFZHe9cKrbKcm9iIFQhGIVCMQRoXidbsFQ/AXCyLjbgCp3rJ8GFrAyqukEzfn5F
8t7/uFDlQJXCUcJGbkImfKP7vXUrjIoE2lVW4WNIHU6GQ5ms7I8L5/aHqIsLThS6akRzEgKfYJ60
VHlUQoB5QdqsxLmw9zHhQPBvxk0wo4tjDssjs8G9hwOm3RXqvRCvwHIunaPnAZZQozYNPCFgiZD6
+Pv5cEGTsvj7DzExK2nD4bJy/YNduCOIOAszgGRQ1WWdqZTRGe1k7OJVvX7sKuw6LMvB+6Re02K4
lKl+iLQ4w9ROpBWe8Pqutjg70opAhddujqKbOSjXrxzTF1aEAeUf+CBbbEZqfFyHnA+qmnhcByBw
fxsBnq4ZaiYFhkgrC/5iIHIqEGkiOhBLYb5yAlanmThhaGiHRF57j3kmIjZromyXwmA2LZq6SfHz
E2pBbQbPBF5L0uB1pzbVjjT3IcYo/sppcTGO9l5NkCgoLG+3STU1ze+SHm39ZwW9HbP9phfP15fc
pRgIzM5IKqDnnzADXSMFcW2x5KzoVox2QY78+MowzM/35ZwSUBeB/4jC4OLzl3hplHwsBMdS4VB5
X5T6WbCnESvyXtyrfruSN144F+a2LxpqLDiL7/NxtTWW2hRjonUY/MWuUaKUg7TMn+uzthZjccZl
eoY+OQ50EBFuxuikobV6PcB8eC3uCUMzQRyB5aTWvQSMRJnZeLMUFPfEXL+ynPlKElf7TJe+vi5y
0oiGOOuyLc7QeMAJJhlYyZOAU5RO62QnWYO0C/rk34olkpVSGJiBKSBUGNsilDiMGuK8LDRQ7pjs
iJta/Gp4mXN93i4OiLeVTq0ejvyyS6BmSliZGVHSEK0nHJmH8FvXr6ywSx9H12jW/qOhtxxKOqEt
b3bcq2mY5idc5duNlw3VaxOE+W2e9jUiRQasr8ag+dKiPH59jBduCa47HS9FGfQUBdWPCzyFyOA3
IWOUrPssuyu6Lyb+werKoX3p+vsQZrHGJa3GXS0nDCZJ9Pvdaa+cyl/GY3srU88Mm81aSfPitzsb
1/zfz/JqXD1Ca8Lr3vbaUt72Zm8io6xUm9DSVq72S9uXO5bEgaY1R9PiRBrVwAoU9Ndtz8heywmF
ywyDketfaf4Zyx1MZ2XWIVSoWGqL9U7iNfZTztaSvKOn19tISXGk+CnOfqHZ9nqsS+M5i6WLH2dO
rniJa/j12ornGvVttlbcvvRlzn/+ogiUq0MRowqHpj8sCzgToc+joPfH/TBrVq9M3KXlfR5skZrE
XVtmoU5qosFJldRDpVuOoGKTMzxdn7VPeKv5SAK6TkqC1KBJX+fjtMU4xph6CD1MMw5FtTXlR9FJ
3NzGugU3OWTfFYNWrbjx/72e8nvoGW1lYLBKcrRY65gs+F6mMcjwdbhvA3t88n/8o84i2Ea2xYQz
tLPX5DQ5ugvtbvXFfnF1nsWfP8LZXpMnfUSqkDtZEh/abNxMFlSW/lEya041T57+mwV6Fm6x4cqk
hqUb8E4O2mSCaKMoMEcTd+V7zgffYsvR9rFINiyVp/eyBRPDQk1zNRnea4c6EtBSepBKt0XaNHGs
Q2vhBP3vz2KgpHS2FNJOqg2Ls3iQAFR4gNxtzacWVroQ5DBzDKH3xv/PSPMZcPbFxsGDLxegplPL
6o9+FHdBVnzNJmSAoaVen0jNupCyUcvXpPkNYn4GaPRWOATJ1FFIl0xhJ/bavSeaB2sK4apqj602
lNsc6qwDAzQCVE4jw/Sbb1o68tLDatKONOWLUMGd5J00GV32y5C8hxyRf3mEFBvIauWUFKYkMbvL
QxHzhHQbBzUmduVJ70D2JKmSbsey2fvFZG7GbLhHG/I+UIIfGJ8021RGLG/CPG9MrQe9FhA/sbrD
kHo3KvoAnQw1UMcaN7KMTYqhyKaKR5/yh3fTWqGbordR0i7Qu3SnGujm5/1B6byXjEaaVQBrGyOn
xX1ETL29TwZhFP4uCGXXV8oX3K/2Tf6zCa19PotJ4lCRAXXP8J8Z2qNVlwfTwxQX47ROEzeVqm0m
pb0tE7wKf4ZVuDdNR6n/tFZkS9qjH3jYD6Yz795utGGD6QEckwYXsGPbnzIPG1WFOkgquK1/69UK
5hN/sG45KZDRej1/9Mr+tsWElo4ktPQydEcLNYqkoPtYVPeTIv3uhsJpmv7gDeLWr+di01uSPBtJ
if1DbzfoIkYCF1R6Z0F/nlTsWL1NoCqwzmjch8Ehi6DzCqpNF+CrWPvkO4fYzzdDZaGh+RL15rax
HrIOW6Mg3jYcHZXfHlCjLKHf6iamR7WdyeUvHb8jqfOhaWrCQ6wB6RWs6UvTzm9b8kGp34lTccI3
834U++cot9xBTY41lhvdEN2HYYRPirxTkVyNcWMw2+8G7gd51jjwADfCIDpWlziQyFyMbhxD9F7r
RMHkPDymEqy+5ODjUe/lUGtTrOP84TWRmz2eX4+NWX2b4PyKkncXmb9mau+Ea0YVVw8YQVGBEo55
/Vfo2n3Zq7+Rgnrugl0WIQQQ648qeIbIo26EdIWWVF+soL6P2ychwe4udxLRfO0H5F89SEkZli4l
OWIUbEKNoksKh7LK/npp/rPWRXsK4pu8MjGN6tzW+yYnJD9hsAt72PcwsLtY25IYfTfQ3G8RTvZf
xRwccFHuham4wzPZkdMQdugTBnMhn69GsKF2m6ks8C4c7DI4aHVvZ+Kjkb4IZHJT6tutspPT3zky
sfVtbjEDyQ+xAryXqE/jkOEzj2uXJd5JISYWwltivJhYqAF+wU4+xKbnRm0sx5ci29RqJ/fTnRhI
m0J/8rCdHPNj2fX4iU/bxjMdHcmIOH+mBrcr4j2GPU5U7zAGwI+Ovyr8/4JvWXav1ukOpdivJZrm
iYdXu1huROWoZS9x8FfjX5SmgFSuHYMhOxrdsYcGDX6A8ife7oY94dQ6Fr/L4R6zxy3XjdvGWI0F
1j4efhlJtPXGajd4ud3MiQTCmmEibbMBGylTeZWK5lnM2y9wvPaV6m8kqMOJ+VPysNrSTCc1UKSa
ZeR71EOwLBpgRsA+/j4V0l1pIp3RTfhoNW6UG98E9AjMaNqowe+yaG3Pz3dWPmyxhM50fGmS+lnS
hqdcwRwGLQX0U/X2V6u0BzM45F5009fGLa5ZO2zF7aH7XQa4ivem8ByquTup9DDj/YjnWoU5PdDn
jTTE1ob2FTE1YW8UFVRbNbiPmuTHFH0dYDoL6U2RyH9wkPzqedDyKhVboz2+e7ZafsdZlB/xVEui
HZb6a8nmnEqcq8CJWmyubiyPcvYl7p80JbvvM+HJL6DjBz/BYbnWqLrYLrIpkrsslU8YY34J2mOs
oFpODcCR9Hi8m4rGaTgZQp+z0jInB2TX3eCXxa1chfWN3zTaplb8+JTmCt5CuWEOt+GUJfedWgU3
WH2Jh9YXM5GGXBG94R+p3vSgpzZGJsHqVd+0cBxsQxYUbojudyC1d6GPtuhgPadYnm6izPpWxChQ
pCYu28pTY/Udd5nuJhqk74q+m66kN0nfupW0g21wr2c5vuQ1LP3yV4PRslfcpmK80/Wbon424h4d
YXH4mckN592tkfU3goKNYpRYsGWwXsrGInaK2osc+KvSVuq1EIeyosV9XryBsVkekeTleCz+JHGD
ZZvRPmS+9DvW5Fef4jdFsi8+FG/BNL7lRvm7QeB6C3oL8GDQ3UdBfI9pWb1TU0OyC1WQd37bzbYJ
eWxn5RT9DnMTfgASIgUF92peWxFqm8j4RPHfQdJGy87UjMOqgQowuxEGtpmPudv4yEYMra+dBFnV
j4UI3TzV5RF9oylp3ow8CfZyiDWMlhaJ3QJzwSJ8Vn+MLIAgIacggiu8DusKTyt6dAEHQZJQcsaa
OEDhYiOW8eia8lg6YDs0u00VYQ8/TH8xRx7OaT1yRwHecn2NPFTAm/FuaEJ6GVri7WAgeW6l98ld
ojXTvrdmtngZSricWQUWgN1Q/w1x3rLTUc53JTw3BEMy7Ft11FOU3McYqMxEpw5VFLYwFH2K/di/
pXkTOqUSo7GhF407Q+EmVp88YagKpZ4WHSLn5n08lHvuZ3wjAkduHjt3Gjp/l+o88ks6InfqpA9f
zTr5E3TNbauiyWKkQX/EFviW7H4bjsle0OJ7YKdctc2v3G9uOx+pyYxeJkIRk5bt4izNSFMwoRSN
P6jkO1aDcxsPYVdVcYhVOF5TKToNSu1mcic6U9QZNYbZofCSBVOMGHOnHNRpEJzrGeCFByWVdQO5
N2su2Cz1N/HhzaduoobmT5wp0ato/bwe4FJ14UOExQNE8VXsgg0TwxbroZvo7OIMXVdPaEXI0d7C
9ZbXmVOaKJ+PLfpJ8G7IH1Z+h/kluXgvfPgdFq8SAXNdBSWqjgK/+rdwh/2v7pidePHt/w/41QvP
2g/B5pT7LH+vx9GcFN2YfTWG7f+Qdl7bcStJ1n4irAVvbgGUoxVJOeoGSzzSgfceTz8feObvqQLx
F0Znui/aqFtRiYyMjIzYsTdH45O643LgQtp/023JgSD7BAZ6qyK+VujnblVNC/SqrMrLsbfRVKrJ
YubGSe7MAyfh4A1oEiVf52FCKWJC+/o3XakUXJhbbGvY+gLUF5jLUg7TYDdh7Grq1satvF6xMgPt
TJiEtWUFjBmNfKJTwlsIStP+uTlZL4xs8T1DR3+hYiQ5ylf63I/C5+urW3kWzfj4uZoNENlcwpzy
ziobv9epg/jvfB5RcluEFTzyY6W7qs9jQtUT79GgL3C4bnkN7gdBoUw924CC+kNV2xu8GnoOnabz
O+Mpqsekug6ETeFdfsr3EGm9WsrGZq64rEl5kclkHWZo1VqcjyZK1DYg+iK46B9VhMTDkUduADdK
sYWeXHu6I2UDrht4BOIkiwpTjHi6j+JcRz9qcOfRmOTRe22OtCUOyS7TnS0/XVsaKFHm4TWKMJRR
L08jvPGWoAYyCIX2LRDveuEUNUgFwgZyfd/WzoMIF4MuzaMODDtc2rGstEdul1d7LiKq4BnaXldI
Q4d0o6K5ZWdx7upED6amZKsKNLyYIYcdEN3OBzHX99cXtHYzMMAqGe/bRGv5ckFcjAmc2T4LUngK
xH7Kc1fZAkBvGZn//CxWtoaZWJDC4HgWWo8/h25jZm7972dQFudWjA805OhI5qneSfz9csz7n2cw
y7j+nVYDr4S8DrMmlFFoRF2uoZpCSym1DnquexKjE7LUB3JtF6rnnb/f6rCuLQjJO+I8vWP9g3xQ
ElqZYYgYE+ObUDKdpNtqOqxbMBVT1eEtYkThcjlm4MP25BH6lOhLo9535Qbjy5oDo2D8n79/cT2W
wEOmpiMfgLS9cwdFHtyCIS9k2oHKXN+ataVQ10JrCQQelbvFzihFEUtjjiZP01VI1xLWqpfrFtYW
w13LeQffx5IW0Uyt4eRVKw5JLKHPcuzNv2eiuv+bjTm5OTsjqGwnqJ9ChCQITf3GjOS3wCuzt65o
N4c51vKk8+UsPlhdxZNkNbRLuj269fPM5wPaxKrdu5QKjpXmXF/Z2v68XzgS/6AIuYiZRagN1H8M
svjaCE9CZgjwHKL2fN3K6gHVKb6D/cEPOKKXH7Bth9q0agXySEvTbpMo6w8QZbyB4s93Be0CRlz1
p9pAlTTKa3Wf8ML5UlWZcIBT0JA3dnN1zRzemaMFit4P83cCVYQ64MdIE1pcAMV46W2sd96lZbYL
Rg9giQZRP5prl+ul0xwxHYNT1qkeI5Do5c1rO/SoG4kCCvNlbTwIcZjdCpLc3CeiFXxTYiPal0Vg
Aku3ksdWn8Fb13/VSiuVzJRROdAhFJyXc0KcRNQnMhoD6uEfXTAFXvr/hTbox/veAt+A+AgAM64v
c3FaSnXo+1JO54xR2hvHGjkGJ4CJiXnVmcFX2Wn9TrzNvihbzrzy0MGyAh0DDJNzi2BhOY+mWgjG
OXDKEI+lIvLhWsd71E0LZfjc9GHnypKeZ/bkZ+2pNTX1d2Fm3lfRG4e/4rQRKSwgO/fHNyC3HxAZ
2l9gRGFvunSGWEKUNZ2nZCbrMRqfhf50fV8/RsDLv3+xas9oeOsDQnTK+OgHv7T4xu9/XTexgqW7
tLEIS3lWSa0xT8DMOSPibgwg+od5gjTeb006fzyel6bmPz8LtobeF6WeU/qwcu2YoNDlqeXTxnJW
bZADM7sEiw5tl0sbgDPrpEHgnSjb5rfVL8n2d/Nso2C4Q+oqzsxvtYUQXP2GOsh+FfouVHOWs9RD
KMR5U4MzqceJNCUh8e4plhfyztMtak3K0Z+UL10BJauidPs+nF43lr12MsHvAdkxwGugSHS57NLE
z61EI086pOjYwmEb2V1ql664V3bjbXDQvyCItDkuu2qWghaZrGgQGBYHQBqyckAzdnSirH2aJP/v
3s8evAHiMiUT//hCA5ByZmtxGEJtzKC45bEhDqbb6aNbVlvBfc15zk0szkIvtmFsKR3l0Edz3EFr
2pxKRieYqH6qkS+fduoRrLl9fe+2jC5OhVgqQ103wO0Sr6HZdejjH9cNrNzRl19ucSa6uIWFfFRH
prbHXfYqfYu/0JjDMQbd2e7Kr58GeIIYdDHBRC1foU2qCYOnUR3PGEwPfLuWJFvuX0vrmfp/AOih
q5+NwRGy+Hh9oatf8szwwkMSaWiqMqTy2Ih/6crXUd36kOsG9Lmkpxlzln15ysRpHEr4uXisISk1
v69Fc2c8lG55msjlbWb8H7YoglY3zyCtmMHVKrxHi82jRh2M4URXMLkzvhv7/JA69CxGG6GDne9u
oYfeIXGX+c2MK6MhDaADHrIP+U3adGNYW+N/s2toRwN1im8jRdLMpjPwZTiGP/ybmXCDlqdT2ept
+AIAA5nELHZjV7yLdgK5gXt9Zz8mOO9ot/lsAhe1rOVHSE1r8kUwJmoD1Ja2dfdqFj9GCVgT1W9h
ePC0rVjwMdHDpA6REAPYlIqWsO8+G0MZtTVMHrTv0AUdhAfwLL3roe4au/W3LebJeQkfPjxre4fE
QgSySCyLeG4F5FxczKTcWEHwbRyFfZls3lVrPkzK8h87iyeiFgD41MOYgSB/Jzr/gJazCXq0Yaem
89y/CxP1vwjd5zYXt1Mg1TKU5XzL3Kzf4snad7335bqHrJ+T/6wLSq3Ls1k3hWX1YQSY9IZrNnGT
x+YIQfhJ3bcoEWxG7dWMFNggw//gkuH8WFx9SdLFihnoc1Dtd8FrytDDX7Tuf+bue4rxb74go0HU
EEUFtNMitMGnbujlnGHI2e86OJYQ/G98v49VWfz9zMLi7kM2NEyU+ZIAqMjz1L+JZmUOf6c2/Itx
CG6DG/U5OSDsmUJ6ubG8Vec/M74IrE2keSFQ3ZG2ztcw/cuX/x6qLQeZN+TDATPx7plYEWTT4oBF
PuUq6KXnA93dzSQ3AC5SO8RBqkMsbSzoA3sJowekoEDi0Ogjni7z0LRVmffxSCW0x/DnzECof4Lk
n0z+Tp9LzW5/1Ce7v1WnjX18f3MslgmhHBngDDqCOWL+1GdJdjGVPu0/ECFyxBWsFSgxDIGawOwI
w3fbTV8Cq4HTK5mqU+ENA+2iClbyrHvNIys9RYn5IISwdMpeY7q5SCMyp3YAkmCAJb6L1H0uCRm4
OrPyNn750gdUhrghiH3HEVo4+eIAD/KkQOSd8oiFH7q5zaxPCrnCdS9f5qtLG4tD26VVZgYoTjq9
ppz0FPohS3sbzPAvJZI3UvKVOHuxD/NPOduHZpCbUc7MyWH+ZbBRioCQURWDjZL/8qPNboYzQwoH
QpbbahFZa70fZLrUg6On4Il9hq9yy+7AWl3/bvPZ+OBU/2NmSdikJ2OfiSXnszVfMulNLz63Ikgq
/VMKlcx1U2uBnIlLLnldoeoHcv/ywxVSFoeJllNYDEXzUAxNvPfySXeVtmHGV+nuG9Ggz+fnwBL9
NPkaGQHsXyB2bgepjjb4DD/wes4fmLoDwx0K41FEjstfIweFqekFGU50UtB49Sh0QJIMOc+WVtzS
Nd8NqTArzQSXJv/p0lAVQYpSMIfv9PV0P52mVrdH4CGJsJXirbgMlAlzPd3EZz7okQ+9UFbjQIDI
1FmSRwWK1H+3hOTl+j6umdFIJUFzMrDyYexGRnEnsKSBXpRUHakb3Wp9nDhhshnx1raI4uI8t4og
GB3FRWBPS6vo6hz4gqfcABA6amFvd2AJZfNJMb4iVeSow9uQbkXaeUMWZwIiG4K8YsFsTdH9csMk
uP0bVL+ZWrUOaf9DTF6mvN+RFDB3Zu468zVJv17/pFsWF7ekpI5ADWKeTgl6njCuHmfm+G1GhJUu
KX1h0n+mjObJiOXdZSIbOggyTXYY+3dalD+KsYBOFEIIFHthSIQpSvT2QigjQkwBcKwfqIM50KHd
gEveX1/zB8YqTgJ3NfMFDEWjqqUuPrPl+YWYWmijVt+jz8Pd+DBXdIydVtnDjYlgyXv9vLhP37yf
1y2vODB8/RrgDfZLg+Tncn/1yROzOKHS241g/aJUl45hWyCR2SG5ct3Uyl1xYWpxV/TM/UpiRWtg
5MarK4kwJ++um/iwGp6OzAvxbuU8qh/o/tRwEmqhlnjXZY+W/2rIN2W5cUl8iNzcrlBHW3TrKIcy
m78IYbzRjCEeWUZWnpAU3cVU3szq0foxJzzCifr09TVtGVwKmOYDREhjjkY8JiHqrR3vhHwQRJD5
XoBa9rq15SYtcofllJdS11ndIKhCrcsPd0o79XYu95//jRHyU/aKQcJlR11CYEYOkL6CZ6Y/gOV1
5S74F19tbqn+x8biBZjWtdhbHgyd9Q4JLXkX3tAscQXN1t5LCltMk2u7hGgCLyQGyUQaFIsTnCYV
aSR6bo7+BGHnO16ndus7H3al7Wra0s/fd+nM2CJGFk3dT4wPIJdrjjY7tssF/hXR13+xT5aMogeV
Ae2DDuWoCfnQFaLoDKg3NaT5kv+nFCfzSgDIEBiQFGNmcJF5mFY8DKU+io4KPhPpKwX+8m78c38j
1M/6b/MEDRnXZZCrJCH2oXxrHWbNY5tO+9cptX5d/1YfQjgr4Yk8q48qtKg+8EuUoZVqjIb1ACTt
EUyjy/A8+tC6qwHhthncr9zkgVkodxswtuIO+BwjoJoFnTdYp8v1Fbo8KIWetU4WPQvWq9A1aE5t
8X4us2PWBzUU1c752mTab/4RZ6l+nyNFM5ZB6wh6gybR34Z+KOpnU//L7FL3+rdcW8+5qcVNMQBP
yTsTU9Cj/FBTaR/X0UOVjY/XzaydWfwBaYi53faxrZt0eqpFDWo14011qh67Y2NPTnv6GdjQjW6U
bVeM8d4TUcZhkAzY7LJta9XMsyQRvFdzKUXlZR4gYbhjnHaX75mC+NNqlDqnESAX5mFtqMOW+DOv
0KW6T0NeyPBhKD/CKf7D63w2QOoLATngBebnFwlpptRxLZSFBCeZJ8AmTb/Xq6uNrzafzPP0c2lk
EcVlOM700MdIXIZHSStOqtlsONvqxswkODOlOaydS9jjoCED2YYZdV73n1LhzGjbUQ363/AbrC1I
500CLIrXAm3sy1OUC6YaqCnv/8CyDbRpc4aXrnv1/EmWnwzeEGqDpJI6EIFLC4PfDeVoQLffyVNy
DP3sFxWHz0Mk+k7hIdKmTaFTVmm4sVMfSoXzVp3ZXRKsxVOXGAZcMfzl9giucj9fgoYjPo4W2asM
lZC3u77S1W85U6TIrBV85+Jb1rU6mJ7GFS8H0U05/S174YaFVd/QuTkQ2oCVUln2viFo68ey5VZH
BmW0h18RFP8dNI3DoZjsZpOm7UNB7f0jntmTLzdPaYxOzznUjpg9xNNJf5p71dHecrrwW3wng5V3
FKdC83mLEvjdyxduwysPNiid+igLXriNKqujB6Ea4N98+JnnRbwHDHBbBnXuZmn4OUwLBknSESKy
rPpU9QzrKZL8M9V9+Q2KR/Mm75AL7Q26B5OHqKPXtajatfA2h0X5vaxFVB8k46eVTmRIntTshikZ
fypySeLyx14BuzjRHGIPGklLOgQNtmi1abkMu9CD6276LbXNxnNtvn8W3+rchLIo4lnGNPldPt+3
EwDK8EfE2I2yS6l1Xl/K+5m5ZmiRHQ1xJnWTrjcMJJTjpzQqmethaiPeDUaIVl9iSVXt5lLqeTaV
2KxwdJABgpMCH0lu0mGw0p2v8DvjbIhv5coP+Sq13O0DPUNXVBpNkckBs0NJNStaC6HVIKqP8DKG
J3TI2u6G/1/zyezj5j71g/o49YZlN9pYu5VadAwjMl6SNl5/NC2hubW8yrSZdsr2QV3B8C7qTIRZ
pf87HxPTBsfb7/XekJ5qXT9UUg+zKiLnxfzaHnZTbqAJWeSjyNRdOd55QhS+IYsn7KtoCBwlC+Mt
ONHaWYOBFaU1ibIibcDFLqpZW2q9Diy6Sxy0VNUbdTejKIJ0p4c0jmU32CW0imJ3qwi2ErcgUUGx
G8lY3qrLGv0gC4U8VhbM3vo+S0q7FrfOwIqDwr/IlDr3PrmNtTjMMdrPnZZzpU2t+btVI+Ra/V52
2mRkeNE8XffS68bgKryMWVHWKGKDTqkzDpL0JW8U40YwuW1auVIQjzZ8daNmMf/6xak4Wx2QqUuD
fhlomW/0/wDBpOM/7OzV4d9kbBd2FsE4EhpkDntGhOqd8t6UtnYFufzNOKNNjulWCP4AKSD4k6qh
kAO5CnjT5RMyQn1WL2pStplEaqYrB4NGF9yJjsFNk2287f4/1phPIJeH8WuZiaQdMqSjWs1fMfqU
cleXyoN2z4wnAwKy/nTdR9a2DEc3YCGaux5LY4WupYbWUcMYb4Y7RBpvlcN49+ccNfMXPDczu+rZ
G8XTVTk3NMgnKsXcR8qjpHyjbr6/vpY1f9dwDBmo/lyPXby2UlNtYlWmAAS28zSUlt028Y+61R1w
wn9ebGJBEDrNBS1T/KC3g7pnF+olLqEe5qmVaN8wlgwHnHUzE1MzUH99aatOQUIl0WORgCIu15Zk
xjBNAflONcmWnYydG6vVTdxUjinAjtBPd16lnSibfstEXhS+Er38i18wIyDg2wDgCgnY5RaW1qBS
L6DmEJvOLKIW7NEvZzZ+RyaxiexaXa8xUzJQK6QzvMzvmFj02OZ2dEzuQ9U/+mV9bJvSLv1bz/gs
Uf0q0RDoPvulvvGp5+R0GcSAk2Fzvgk+lBH1XO6qhich8p73SX6T5LeBsvEtV+6ZGbH2/0wsC4eK
VqS5KEgo4kSpU6BLJfwpdex83ua0mMkfCI4+TBo1iYXGiUwGPoo/oEjQzQ3W5pWjJvPIZFABvC88
UItIrwI9SL1W6OECKXZ9/okr9Yk5970gSxsg15XtkBFJIfQqCuXjpeNHfiB1uk6JK63G3ClqBQoy
M9NPgT5szdmtbMuFqfnPz4KU1HkTXJwQZsSBcSza4a7tmo3VrJmYpxVmAABDUksIlwINs6IHXu9M
jfS56jTQDpo+/fm9z3v5f4wsnl9h2tXdqOajk2ef6lbb1WaGIvkPzdwY91h50JJtU3yaiwxzTffy
e4393PuVwaOFk89bpHtUROb2p+CAhOROy+RdPWyNMaz53bnJ+c/Ptogxa8mMRkz22nelquwAhg6h
P1rG1+vRbs3rwJWiUEzfFdrDReo0X84IEIDWqONOQ1bcYIilLvatvvU6/1i8IxVExMNS5wldBswu
F2RGtdkUEbBSMw2eaJPc6UZ/61nKbashjxWIG9f92ruZ1JPeGjEca0usvmBVekE7tHXQQfVfQyPT
j3KnN18DOfb+jkaPcWrUy52xptWUGt50Gqas+ppLmfFNa4othrzVz3z2axaJHMXyAtXrWYaMOXz0
tpHV3hqZWDOB6K8hUmEmv1k2tlN5bLKglDvgoPep90OlYek9/7mznJlYwhMqzsBkFQQmVTqOwu9G
fTLb39dNrLkJiQbFSQjc+eecxp35fSJB1p2IBcQC8u/Qy/e6CT+dx/5BBWANG6/btUOGrhNFFa5f
ZF8WN70XGN2IQG/jJOjmZiJBHaI/fRe2n64vSp1P0eKqlc8NLYqIuTamTZjMlWvfyk6ZmTUHswjz
YxOWUCnHXZ0+aoMl3VD+5r4PKhGOjCT5XhS18Rxy89/kXtK6hZQ3J0MTpIexy/JdHStQPgD1e26g
w99PJm/rqFazk1BXAJ/SwjqVviXYUS3+nWslovWF0KoPMSyAUkDxKOAl8IN+in+Ttr28n2AAtk0T
/Iw3ytbtOI3WLyFvE2hyYuPUSkp8UOLszwvgdHegZueUAob9UMPtJ2hkI8aWSMvFv4fTdOxsOv2o
FwNy9TdrTB9a7qQLF+YWG9HXvqT0AtN0AfSxxbsoYPykf5Jbu6zcEs3FGZm5yV/23v5Y7j/+PPN+
07kA8nvp1S2EdEKaViK0LP6paI19ahVuQ8sxrX+1bQh08k7r5v9GdlNVcbqxpUmU5fSnRybmDIg5
RNeDPkivbjwI2WPYmP3AtM0ZGjB+UxAyTrU3VXqAus9J2kelgvvX+y1Hr0aUuQnyRdf9eTW4IkwL
X7s1i0wZcyw6O6Wl5ClBUPFyE271g7Gv7zMaMqHdurMWrnHy3zbsrZ0fUzXmQA4z9IcLGHlxscwU
8shh35zSmxlxKs4Uo7dbskxrNWRaJLLBs4p5SEDui5UNVU+bMCD32luP2j7Zx/f+QbvXDvPK2uOW
nvFKBMIckWce7+Z2XPhj0TCXHBRMksdy0O+jSG72YdqkrglM1BYUv9yIeB9YBDkAKBi/U+i+Ay4W
8RVGrqi1evKyuQeEUrJj0dkA0uOGTo/3F08QtEBGtAWHXrmcGJenPI//UxNd6kjUhZ6LYwcyGR4T
R4EuilKfH2yNeKwV1BRS9fd3I6PS8iJrCgQrmDSJ8Yd59nOM7Ubejf0ph1NPdRs6oEDKdmL/W4sf
tjviay85IFgAvUBHz4jQheuk0yhALgRfmHgwD/JuOsKtdZq1jbZF+1ayaya1ZzpQkw9KBnzppXlp
5KFZUr9Lo3sz/xIkypafyPwNi4h1YWHxRJCnfpzkLO+oPNEK2M16tNZzva9PEFqdNk/dHP+uWVvE
ExN6dyh3WE/QDXYYyPdtEx3UIbaDGkK6+NDSArGt2vvhZWgdV6q7EV/WV8vGzYpfjLUuToVv1ZIS
KrHoFCoajwVPfmM3TyF8F/f8pt2mEsTKgwL3ZLyTQEOwURbHXmtiOBAyEg/9vv3b+j7dITmHPILd
Idz+TmouP4/H4gHoxibN/prrgPQClcK0siJZ86c4C91+3aSxYQmiowsvWfNmbjHxbv39C9fsBs/v
BZ0b1pIQggt+VcH365u1FkrOF7DwTMkqI7+VWUBuPphh41jpreFvoWPX4vK5kYVD6uWoGsU8lQKa
vbDFOP8SVv63rvNd1NraDffb+mSLqKXDOibJkSlC8NsdTal8EuotYPHajU0vHty3SDOZf7dIdctc
y7wmKSVHLf67qKU8VDvr6R95z605orVrlHQHCm4YUvByfWEu63I1TueOtpm4QMZ2RWbPXUREJA7V
15ri3mbjcmXHLiwujpQRwKFJDs6O9T+m/DEvmSYU763hcN371szQoGc2mxEH8CgL91ZjRYmLhL1S
J+sIlsLWROkxro+JtP9jQ8xfg+jVeL+uyBCIYZBFlQrnLYR1itrcJYX0JIjaq5BsEQWtnKgLU4tP
V4xiGuQmBEWhZp2MDlIwMd5xp2x8uhV8knVhZxFl6e+JMWZgMEYDMPg0uTW0sLa1Gx+hyet2qI6B
lbb1nf91S3b8A3aZtOfc9PsD7Szqma2cCpbA41idvB9W3f/q0YOikZgwTGcm+z6FyVHxmhxEBCSZ
2ZBv3aezXyxuOEA+s9KDCN4QxOFl2KWGHaqhVYrcp+NOd8IddKLPcx19VrtNnO71uve8ZzrX7C2i
pJqKkKaa7/a8w3Cqf2SfGDbakaenX0Cm3s4azSV6R5rTfYluux8BkGp3PMWu5cbfrv+WtZyT+RxR
1eAy4IwuWy+N4adenvDxQaa5+YNOm3M4QmEegnBJjqNr3gon5dd1oysxdc41IWsA7IT1ZQDPhNY3
ZHwtiCE7fVSMjSf9Shwgmlgw5WimqgJPvNxPSGf60ZRzhOwH+WDUhhvpme3rwn4mOf7jpRBwkKuC
2QMijGWHoK9IFqZGgOlNGl+LlomN0GD0+7qRtYh9YWWRF1R1W4qFkNAN8J80lFY78SmOtF2Rk5DF
oi1Zjqnci6iE1uLeFFx5mLZ+wUoSyC+Y94r3CUiQRXgQiqJPgYewzhv/aBz9HUfy0N+pt9twxRXv
ODe17Ev4WZqEbG/j+NrnWB/tgAf1v/qe/1nNh8YBrL8TTdaGYGc9egfVUY6wA/OQrB68N2GzsjFf
qIvzTqeKxx0V25kvZeHvip9TLQtIWCqh24XRfV1+75pn0aptYUuPYLWIovHqMOZ5KE7ZwlYfKVXN
dAvgac0uTsU+cmPH+jm+9vvgmLqM7LjDxmmbt/7D6v4DlKDHcnnapMpvKEJgUT34x3/67foemdot
F1yJ0meADKril3bUYTL8WosAZKAfae2jPdIvD+2+g3JlvIUadSMyrkXpC3sLl1eKqsm1uIbSttH2
CpxrRfO5zuJPpbKfYJL0ZVh1EZyfqcih256kAprYlyn96XV/B+NLET7MCuq6vLN8w/bVN2U61s1r
qbgahKuRuEVBuXJqLmLqHBPPLlGgRrIKFJ+ejllFd4aSZo48NLV7/eSsRFa6r7D+KLS4CQSLva5r
9FmliOZ2PkaF0476TTdMn2uUWmsx/Xzd1tqKzm0t9nto6yHvOqqPxii8icJNKIhv1y3MZ2HhuaSd
MpVNle7hB4kXJc7jSfNmoJb2LMDSO+n7dPzruo215P7CyLzMs41haqrRCsFruGDf+RLQLLCFHQkw
ANKZsvXwf7S3CABeUsa06KvWsf6byVI8zaygMlrVcDNsRdKVe+FidQu3ozCQtBAzcO1J9UM1SIg5
Mw2ecUu0jWvoyS3RfG/2tTvKMSqH2dPGaleCwoX9hUNGRY1SgwJL6AyK6Ziz+Ra4gjNLHKV71Xik
4PlvTgAYiLmLowONWUQFtc5gkx7Jx43R/G1m1j5mirBo/VOnWc8bi1vzT24MgFpUH6HNnD/+mes0
YQS7s0K9s9tDHKztwxvLkR/lz/9UrsZvQMTcf+U/4N0531CawbexOHajFE/pKNK3nR7byo6f+0PA
FTIVTvBMAX5TN2rtwsKYQZqG0BZTBIsP2rS9VAQT9iC1cSZXsstD8a19fa9YS05zSA5Du3GVrEUW
Kp2gWC2Q1qzx8rv6qpYrMa8K5I5je2xOzdYtvLZxjIHNpJBzIenDmJTmt5Ou1fQ309xyqtpEsbQ3
29S3LdUvNjxy5f4FpEiTTJNmFbklMWjSJL0izwRZcl65evQrLT4P/WmQPgfNbZk9apDyX/fLtc/H
45qgOWO1qFRdfj6pT5WKxzwXfhQ62nBq4o24vLqiMwOLoAJTdBhMJpF/pnKDhvKgHHQICrTT/20d
CzcIO4XhaoHYFdfSwRrlWxhWN5AWq88rBMQg4hPBhH0gOQ37Rq7QYZ1Hp8O/08SuTvGxdLpj6Qpf
q797N3yN95tHeC0owzo0AwXph5hLXfg+og1dyQRFCKLvrNsAQUbed279Kd1voSDXEgJGf+kQ0tSG
eGvxDWHKidp8bFtH6UtXsbyTX2rPvVodJ2uLjWYOPMvb+tzUIjBN00A3OOClaiCQEpSgPECrH8fS
2ItV+Lk2mbes1Y0W6JbNRXAalTH3snmqqaXo9JSaSeZQfwBIHWcQ9DehcGtYyXPflkyQ/7lznq3W
nLtuZ7E/LXQLGi6yXcU7BN3Ppt5Y2VrcBY5A0xNNV8b7VfnSAG4ZW4JCjIKg6hAnbvUyx/l+jxaN
PVHjB0+3dXeunOsLk/NlfrYmz7Og6K+IVM0E6Vb8qUtru5Rv2/hoyEc9eC6jLaTOSqi6sDj/+ZlF
URxzsa6xGEOVVuf2FGy9JbfWtAiGqd5nnSbxGefXT7anDw/t5HYFVZ63Y+H9FytZxMRRrKy0mrDT
oBZLmSrw3eAV0KdTxE6yF3alK++Nn9WhsuUXCldOk+y2N3AtmZ2rZFBizcAM5j4vv2eiyWWVWERm
+WD9ZZCQwDphGxVEXCCgNrXN1rp2F+YWR74OU9hoByI0JCWfi713QnvYzj9nN9sdwpUr+8LU4qSn
ZawOqsD7KU+mGzGov4aF4fp9v3EhrASUczPLWqcQFwqVftB9vgDFlPSp7F7k4JgMP5L0Wzs+/3EM
geIC/kcOOL3IZRoSmVPcDRrtnmlExySy9Wbj6b9WmIL0mjEJ5j6ZbF3mHopXRpGU0hucO9az6nX3
1tw2Njc3Z0A3/s3Y4oW9xSlQK8Fqg1RlMC6BUy999ramFdYCxvmCFg7e1J6nVQhWOIM1HbUqsWtE
q67vyqpXn9tYeHU+FuFQdbP6iRw+dmlxzPXvffggtV/S0D/IWXbQYkftXkRxAyq5enzPLS+cvEVG
C7o3FVbCKtpFwH7rIYEZqbAN+cnrH63qtyK9mtavVGoAAxyur3vthJ0ZXwLUMqMNGqEquL/Hh7Q/
5jIoA2PjPbixfe+f/izeq63uQ+inNI6p3ibFq9Rshfs1FMO5B75/4jMLWaKAF8zxeEajIAAOmNSN
4HKTHEk5NYBs9H28l7NTr57Sb9e/35bfvB/GM9OiEcho9PAB/zlsJd1Vu9hZh+YQ7vMNY6sfEhLl
OXOd0dsLT6lKkS5/PWtVTfbUgB6K/g3aBbTQPNRv0Hr58IyQTa21GgFn/Kfrkr1Id9Gv+QatdhEa
bod0nxymracfQ/0rF6kMFISxLiYnPiTHeRjLQzrElBENFTIwXz0grIfUouW7UvZUd7XdVDx0xQA5
Sw191V5O0h9WLj7LwvhWp4UrIMSWBcNvZCg/RSXNsjrZNVr+Est1bXfab1jCDqUO0S6Mo6lTAiCC
sqB6UIbAbkSIcUr5WYrg49ND81UBg7+zCoMnQR0fzF52GwPdvhZhQWCvdyWYs0AZD0nsjfcUWcX7
QtfoyukCIkrqNNl+1P5sB+9X2hbKzvfN2EkHq3URSdf3YOk0N5aNyPHLPLeJ4F/M2Mgd0QvfokwI
0eLzfiWM2+3joWJ6A5zdiLTT2I+qo8lxuzfHTt0bxNyfYVk0blzqXyXPkB0t9V+KQZB20aj/jAeU
6xTVd5vKq7/IcXJf5Zmj+cTn3GhP1L5tJSlfjBG9M3OAvUoYlH2ve4PbqXT5+HteYJs/xi08npHw
4KXjDgbDfSCIN1qX7SDB+jzGGnxX0b2eijkqo/k3WfR8u+3FG8PoHwe/OAJQuctl82vMlaCN1UnW
2oNfwbKkKEwQjt2t6Qkv1ImeKiO8MVs0m6K0+buSW98ODOVWVcMXZp6/Ivnu22YhuH6QHMuivkN2
TLDzmD6YYlFPsgbhISrlAeE5ZiUERZncqRarp7KQhu9Z0z1PTLzbxTiMvl1UpneoCiNymwkZyjDw
FScRhuHg+X58ELPaf5BC/3er1JKte21iC9mwA4oPXzFyaa6iAwIFlK04A3JtN34wHn2hvkFi3UPG
D155raqYfGmVN6lLvhWJ+JSr5r1utIZNZ+iLmsWxrVbyHaXP5is6BVSvISq2DXNyjVK80eX6JA8F
YAbp3tN4jlLT5X8hvUED9iaz2X1nveAtkaNXwxOk4ztpSvuTAdIVSqmhtIN8lNxITbudbhm7rk1v
laB61csp3LF1k51MzHOOQ/2py4SXqkIPC8gUWElBUz6HOSuSPN08lkPwo6PX43SzwOMEQvKubgVx
78tl9Kkbg9xtZDQc20z5pUVD4da5YNyn6ZQd5d73joiOeb+NLlZtz7dgMpTMfa02+TzelTmqNz7z
c26CVvwdJ+JtZ7ZvMB39Qhnid235uGdHbIsH615GgpAO8DdTyV+yaBJccaBYGUrWizJVuzYKfzdx
dwcf203UVA9Nqrx1pvHNEMZbqZNqhDeN50iuEseo2meZwdREhN5QKt0gVE6wEb2EI48ssT6EgZfZ
qtI+iaF6r2gltHhj+dwEAl4oD3cq/O2ZpH2iKPei9OHnQUXc05qinRdbvwqrvk0Z2qDmXtxYIRpB
HT0HtFtjgTa92UYPpjoobh/EL4FSPqZ59VNqxNwuNJW6b6WX+1kthxFPi752Ht+BtHo2wjjbwQ3y
rIbaPSOpqh1V+UHTkMD00+l7Xyr/Rdp57dhtNO36iggwh1OGlSZqRhpJPiFk2WLOmVe/H8qwtYbD
PfTnH/CRBUytbnZXd1e9IeesTk0nF8LHMmkMm0pl6QYBdUGpb1FF9A0d/cg8xPXPnL8GQ3bfKPnn
WIsHuN7VxWjz51Zs+lPQh2i3x5DThjledABLx7TyGrMUHDqCbmi8WKi8VMlPw6Qdc/zZfEUT7L5Q
fqAmLjqITFyqUa9tRQy/VOrwjLOSB3z6WR/amnvgbOuJeJvqJG6pK8XPViQ9xz6YrUEJXfje2UmO
jT8bNa1tvyu+pKHyYoYW/edYmTxZLk9jORyEphtsH009O5FqVnAUx04jZ3d1CqwNKrCCtyU7UErY
AvN0U06W6LQ1uhAqz/MBecigOcStjioSNnSCgkJuqByjaB69uqoeIYR/m8pec/CU7+2kUZ+FIpFt
2Qi4YxoGDpsW1bREK75lvnGnW91vsRKSN6rpbLTxD77M4PF21nHkYb7Hdq6xV0wCpkbXDkKPT2hl
OjWXylJRn5Sw+OY3mjMnnTt3yoM6KAfJqMsDEuyhJ6kJ5ogJCXh6VATpz9jqngZZsJXQuk+hQthy
KP/WDaBmrLJB71sYWmcUQS8rCW6SYhy3bhMbsR0PcPBqIX4ZWzNTbTlSIfQqGfVcCCtNMbgSuRRT
iCDvPcvn/1pyXLqxmXxmNlEt7puH1Jo+FEL5vR2mEnVO/fdEMDGq1PlQ6pgKHk4WgZ2bwr2kCxp+
umpjT6H6QTAzbsfNk5TV34fCuGRD+rGv1VsZNrtdZ9IfXZr/gaYazfj2SU9FdxKrL36SfI/70K2i
iYWo1UCHw974U4nr5kHN2Z4JCducvlvGdEy06Zve6BKCbv6F06a1Q1F47rr4i26lhy4uJNxwcUsu
0D091mKp2pUffB7a9j4V1FvJaL5rhfq7L0ajJ4rytz4QykM/RoGdRdqjHwl/mpJ5xJr8mEvJZ9Bs
HIuS+Qj2/SJH81mODP80ak1iy0VyB3NnslkUixdo9lkU5lMrjB/6ODsmYMtz+i2WnGLd2/6RGmJx
iH2jvMtLo77UmaF8GRqcxkijmnIsszw7+IhyfhP9GI8MaRRu4qJPbpQaAelomL7lU46h72xqz32n
di+yUhZ3qWGKZzzhFXtoh/x7KnfTpQt8pJ4CSo9o/FU/TCGCwKAbpf40lvP0lGtyd4epu35Myzx9
TjmWT5GvUrioGutRGJBj7fw5/x0sopnbTZnE3cFQeGyNPUIetqWB4jODOOntWhitxJ5TXnxhq2uP
Ij68mMGmwUPdJOOlBk58MxgkPpMTHn7IOEiu2Iol5tHQR055m2bc6ri/xj7evzBkBjznp5cm1i6i
RWfDAH2TqZ6hss5zjgEUDr9HIr3sLjOOfYHTrBo9lD6esEGXh3aFhYYex65Qahd0CBQ7K9uHMkyK
U52n42Ws4gucSmp2KjbUOUqWt5MofjUEeKqz7+g95xm8dL8rbTSnvHaSPgzl4GJM+hUH3wtdghuz
Kypn1EE8JTmUkVpN7yVxiijnaF5Up5U7mcUj4p+QNscfKUTjWyWqFDjGJqpEcvzZl/XSTer2Uy52
yXkyKDlnoSKfa9rCIFg18aSKOFL3ah07M3v0VLETFmdmIJtZOXtDXH/k9Ve8iG2f3cTqMHllVQqe
2ZcmRqeVdKdqY+oKbZU7ySAnl1w2oI0VBUoXbXfT1uJB0yl3t3rcYeIZ516VslDn5ANM69Cte3og
cT0vdrH1gyHMvt3VbYJxpflFlXkAT+UHq7MajHdDSjF1zRqZHjDEDFy8v817TUmqh7nKefhPMGO0
b7OkfcV91hmjwpnC5mAaVeL1Pv2WeUgyR8px2JjnrLqJuuyzodXPeVHcydkc2WkunOu088bi2axN
N9cmd8ZmeeIkstlcwPwDS3ctK/rWt2qLCsOfScl+zZpna5AKr8rN48Q5LPjNSRvkh34UD4WYA83D
ExilCnZ0zKkZKG4yLRa8ybe8UWtbzrs/ek0nhRjHQovdEKhOV3NEC4UzzO2zWZaGLfnaZOcGBvC+
0PxINO0Tpue2LuNkO1svczx9Embx0Knax0Gewxtk4ZHD7JWTNEkfQblHNzia/sEJaqCgiupbGuAt
vIC43bSRgQWE1acUo0w3mBQJVnP9EHJv47DGSpm0AQ2uSyV7GtpPQRM8RSpF4bT2cl8cbBGvO7tN
xIvfDLeWFJ5KOTm28XRApeO2j+Xvvok8txBMbm34z6Guf1BU9T7W0CM1jVPc5NYpEONjPRo3gyZ+
UfCk8SLEyRBd074G3APpGjtBn7HUY6eV2ufeF1xjFOxcRSWI88AnjRVQofR4tEEJhndNj2Pp1Pgf
8qr5g7P2Nh2CQ9BxDRYUrvxh8KdvTZYn1ErCO2T4UI5LykTNoFeBLdSDW+SAqFRjJmHXhxihH7vp
ym+VIM92aSVcxMSnbDZuzNz44Vtxfi8VuML0woekDF2z1VVu4zlG0EWg4EWttXjbahUmU2PK+W4F
npUy93Evk9tEAVvAwhcvLbernW7BZmUHajI8OWR6eQiuCmN4BskRQgO9A6jJPC5SAMFdcCs/sB3B
qe8V8jdLEQp0H0IiSvGmM20qmVm0MXUWXgoeDvOH9rSYeEHBPu3BQ7fe69ehVn2KwsjH3hzi3pEF
D0CzzbvK5fZv+5p5+A8FFgXKIQZ3MJnesLxbqxxaPWVUmt27xRN+zz8l39KnFF7F+7G2imHXoVaN
CUsPW4sbG6EGtP/wi+pvW/L9+0G2ijhQbha5BnyZsLN4Xa2PTKFrTN6GePmxMNWPg/jp/QBb7U2e
Dehc4HyGONq6eR/PemGJi0Tesg50Jz8AbhlU8C2LClbuRSVeMR9edoJuYD6ug64Bggl+xaVYEzR5
6bzqvkGgH5owylKOiO9A4O71ODe/1a9BrtGCAr2zTIyQWTKbDmXa3J4S7rKp4f2XcUHBQudXRUBR
XK30OesNLekUyvXPi89jfgi8TrAHnK3PirfYsu5R95Yi3rqndF0KWwWss6BPjDrnW10Wy7T+NBxQ
Djl2p/cHtrUMr8Os2n4hWlFWKoGRLY0Uq3AkzJ2sG933g2ymJDD/sFQX/Y+3oF+SfkptBTUre/CK
pxwptp++Bpf9vtTmgJA3XEC/S65YFUdlJcgEvWJB5MVdGyRnwQx22kRbSw7Zj78jrJf4DBpBmQQY
XpnI6TJlCr0CSqOjkv+Xg+M60gpjFGL3OvCm7Z3uMh+MQ3Xs7elROypOduhOu3CxpX3yZsVBtV9g
xBIAkuXfr0rYisXMGTMfSWqPAFSbwF4oqvONrNjK/Xwf3YrfaxMNOyyX3b1Da/ur/Yq9yoZZrOoY
A8utI2T5ozaZ5aJZuyd7udlWX7yV/x7ham1MaayNUsV75S93ZXk6xupJcGpvxK5Vxk468SD6/Bdl
ngVg/HdYfQUXmGRf0yeJq7h6jE7dHYAPW7roB9HOd4G4m1kDrQkRLSUov2s081CMgZzBx3As6zvo
LUiUkHsOKXWRFzNVPse9JF3GPqIug6LE3i5fxvF2Af0KvrrngENHZn2Z3i78PDY34ngfVhddmSiF
fqqorvI0d0NtpxmytWqR46RFARWeaV6t2ikz5EGalgQ2vxj671J5wcXups6f6mrP5Xn7IncVa7VK
uzlUUACFvT1+R6f8p8J993128Hs8BAdtZzq3tsT1rXFJQ1fbkd4wxdOQRCblmnaiDoolWqV3x53U
vBUGzja66Bpi0RhJvQ6T5mIujPViwswtITstbJcCCLQ9H4M/gBi6Wu/tZZqtBMq9FLLCIk79xpK1
bYa+j1HcBrz9XTMppftAtbGTeH9km1HQfVgUguGSrdFPmFWMmoCQomPRxK0rHpcj4hidFO3M4NYd
mC472srUkxC5WSVp35J831ja3nl11wnfe16X6mjZCmYk7w9o80uhGoBYtbq4BK2ylzHKeQXhF2Jb
+E0eTkth6v0Am8e0uvT94NXDd1ybWXNKCxn8TcCel+ikWbB5E6cqIH+nHqXfvWv21ngWjNOihUB/
bI1XqWtBj3yfXJUlz318GIs/d4azbMd1PuJqqJN6Ie2+oY6lXL8RBljKU7dUsk/Ac9zlKhVC2e9c
yYmc6cvC4uQV674feWvpXQdeRn61dRcQfqLP+HTTdbjQcvk6t9NXzWx2JLa2wixvIUPB3wM5r9XW
VVLKNgGGnhh8SNKjrszzqWs0tmyTdV/fH9HmYwI9O5N2MIRAqEavh6TMlT+FYztxOXCoruRnAEYo
bsqS3XX0OhC3XWTe9uk5W7vrOu7qTJkpt7TCwDc0xOSB66ktojMqGLmrzuPOvW4v1Ook0bM+E6QB
FfgEWQl6kuHc2WMS2CiL7UzmcndfL8zrQa3OEcGsplibGFQKdEqB3hscKa0uSsvoKjrtzrfb2mfo
cYhQxIAhc3F9/enESBPobfByLpvBHrvZ1vZArZszh2vH4jeAy/b6DKmmKETCocKazaBD0AofwAff
CLV/p+6VAbbH8ivSameNyPmYtcUXEafEsOXECsBg7lEU94KsJkzVFTrdIkGoG16qTHzRlfL8/hLY
2rq08f6ZsdWyxrxzqiIcuFH61lBG64ObOqTnOKjR0/uBtrjDJkZrFlL53FzI6q+/fprUhTSk4j8U
Fyd2F6mkOwO8u/gTerysumR2u9/nPde8jYl8FXs1So4T1KYLOBhaMzlVe+i7wNsZ3sad81WI1aal
BTcXXUfhXm+zi9pHXpGXF0RjHpNSQuRSnh6lcQjtRCyeS2UP9bw3vtU+jgSMzVVtxl20iy96WZae
IebzTrbYWComJGDOL7r1Epe01x/QN9K8kGM+YGo+6OGlzO+t8PT+LG6HoEaEmNciprl6oHSigA98
RScxbY9ZdoM9ia13j+/H+HkarZIe4/gVZHVPCrtqasuWIOpvvSt6jVMdx5vkroFLnX1tdyWAN7/N
VbglB1+dwZMKaqXqCccD+qc2Wf38/oC2Jo1sB0QKECeejavrmJjgeB8IVAknOiWngMfrRSrzdtGi
SHZOpq2x8LpRVET5QEfpq7F0OaXpOAXXhoGR+qKoGagOCvc714mt5w1MgV9h1iutmBQBQUZ4xJzv
P3V4Sg8uZOP2Xu4JZ6vbSYJb4gKvAi7jvvpG5VSmxrK2FwLGabHNsjyExkGn7lUJt64vryItH/Mq
ko/sSdZOVNPC2/nLggUfT0C6brXfDBDh8SWAe7FnurL50fhe2iJcwGt8lZmmoe9yteexaJl/6PJz
V+/J0G7Bzk3eUXwya5GGXMvlgxcxUqrv4k92luyA9GACfxrm5nfjST//xWMMjUeYaNRtFtvXPeHr
ZZGvN/XVT1jL6TdD3RdJxyDlo3lJLjVVyn/j+LY5l79GqqxyRzRU6TAZXJhgITyKpSF8zGM5eHl/
Q++NZbXLagtgxFA1vOepuEqn+qb1wtO/WIvL33kzZzgs4BVBPn+jySZEik+jnqqecFoKbNVRcFIE
r/4S7gt3Xqfbm/oq2uoMrqZS1kOJW7saXxZ1rYWaDQhwxt7jUBwC7B52zqvlD74dnkrpFR/bRWT2
9VYDOCOoUU1eTMrvVt7bPFXFmh584r7/ufbirJLHJIdpao1UEWZTlMFPZFgBtjqXqaFrL1Y3TTvx
Nl6TeIn8Gtcqhcxx1MulFLGfNS8F12UoZ7GzKF5c0vE4yDtH8nZuvAq3+m4iyAkzKri194f4EXGt
cwSbo7xX90meWwcZRqbYbgAnxo9ltbnqScu4E6DUDNIrcwCcC18aFOx71MrzF9MG5NPqtoyG3/vf
7/+zMn/FXe03LZbNQAypNy+Vp+aJmHDhxie8+A5iuyukt1Xc4Pv9Crdal60/VTKgn0WYTTosEv39
osc+O+gh3NWDvTO4ZdLe7AJImBB1ISLTEnu9C9JiULIaD24SY3BKPOlz5rR2EaFagzvLrujc1i0Y
A8h/oi1r9+p4k3JFT4ogXpiM2sE4LWQx5Sje7ievzUSM3xKaNBruW2v2YiIUWmQZCRUiSmsvKkrw
VM3TfNoTmN2Ko0mYbok0p+iPry5XgVBVqLzhg1yZZJDwyUp3fHO3ssdVgPXBBTggAdoY9E6Vp0iC
1vYg3SzKoMBqd5bC1va6jrTeXvkwTIVCpEjNXSxgbKlpbtpdH+CNASGqY1AZhPiL/MNqxtLZAn87
aw2Xgd5tdJuyAtKDxYCWgeJFrsWuqp19atbPjsJqoXP74PIhEhsswGp4gpK05piBTKGA4SWNrTrl
LRA1DMyBYjn5TXIRnOC2QyJTRpnVTn+Ydva4aANqeyobGwkaDz0Qd4hlchta619Iclpqs1a0TjOH
SFgGatB6gVQLX/phNA9j1ApPSG1mXm7l2Yed7b5xpqN6hwssOh/QF9avbCkNYklpAcgIp/mg/TzT
k9ZFhNzNveFU7j2sN9aURWkbXfWfJplrz9k6CKxZUVsOhy6nhOBGiDsAonl/UFsrCtQKRikUtVVw
Cq+TypgP4jh0jAnboKWvDsC5TOVPQhXOjg8S9/1oW8fBogkFKxoxSZTV1+er5AcKVAk+n6dA3ckf
xpOBFIdF8TkCRe3thNvIMK/Crc7XLNX8CtQtXCF3xO8Rtb36M2zN2AG67ZiH6EFYeAw7g1yy/nqz
wOi1RItOAUItq1MhB1NVIMnZ4jEJFqN88eMcaN89rA+7sOb/cPWzrqOtTgVLjzNJ6olW/Ah02O1/
lb6F+LQQAH3H2GOwLSfom9GRAzgbaIi8IRyatTRxa2FVipfmW8kT6/uyAcr7Gjfy/afH5lxeRVt9
wALgfDsVRPPVws5LmAij7+pD+2zBXM73CHJb3DL6CL8Gt/p0agoEXNIJNwDJVD3p+6TfKIdFGs7C
cPdGi8+6hfj2v6mBb+12HnlkNDIsR+8qxaqFmU5xyndUU6rwdhuF7dEwQkgGYxV+f39fvIn1U+F0
6QcaKOIjOPx601OUDMsQbJJTyZpXJw9JJ3umsVNp2Hhp4QpCz4cuE7lybTGQF/oUVRZnVXDfnqNL
yUuLdvjNXlna3Foi13GWrH11LUrVephavC4c0xjMEWxrArq3hMTlpIkinbW0QJ7UrPX7eJg6/+wr
9Z+dPPce52yL+k8lB5i0A3N8gkomaXY4hUlmi4KQg8/lBPqM6pxfgnfsw8rDQjY+1LMPlDdUGgQx
SmChvVTOLuDp2knEWTrUXYySoFq/dGjG234l5QfR0JuPcsgSjsTewtitqPrqqOfV11CLAugF06dm
5iHVx8adCH77Js4G7NsUAZjuIJrDnVRkX5LM+ioh93Dwx6Bwi6Qy7KlvjFMHG8kR5e6c+IHo9mXX
euIIj1SuBRyQ0LEVwFX/FmbgLqO8rQ95AMA1mpIEY5DR4NGmqvk9RYzCVTo1PARmWmcw08LeK0PD
WObDuDRqyWGb4NQGgcgUUjstlewCbc86JUOHAaweK/qXxIhkO9eK8In2o3wohWCw8yKm8dsoWvNc
xtGAPHE8py9qpwOvqqX6W9gLhryTgLeyviajGE5ZBud4ebWLxaTujbYGBzum+TENLTgSH9/fQHsR
Vkk37wer7TQiLFbpMyyfatgT/Nsq/KCh+msUq5O5yX2/hDXQcOcqb8tzcDMGt9MLzirH4I7VXp44
oG3z1Jjw4x7S02I7Ge528bcGihsutiS4CnPBXZ3X41BMWhqQlTjHSvFZGvcQkm+fwFz/OUu4znGt
WtxwX29f08xiM/e5Wvp3EvCn4NIcko+yLdp7nei3telVpFWGRWwm05BfHpGVnhysAQ7BBwCtHqyI
nwp2p1zYWYdv2zKriKvUNESdNTdS2vI+LM/tR8mO3ejORFn15COV9fNZOp2K0gue95rTb651q8ir
d7BgDQX9aSIL7dwc58BUbaXwpYdYKcazWMj58f0N8fbkJCDG6jpibtzt3piu6eVU9FhmjY5Qfkgh
CS2yxstTPzjrwVNmfRO/j0jY/huv9a3virAPOk8GLXDtjcmVrM96Ew7IJosfWhAAuNdBoLQR0r/E
J3aGA8n1/cFuHZ/XAZdNc3XiKFMDzmZGyt5c2tQkuVp/xn/TfT/KT3eDVzctTmmol7qqgKkE47ta
r7pQq1WB+Qh3ZQDlTmOnZ3isBXMbeZA4Qo0s7UWe4JRedZ5HW1AhTkNjtmUKPAB83MY1LpDgdhXK
3py4/DBaPAAFuAMCS1hlpgrxakMQVQTuxOekkHXYuslNmUa3k9Kewr4PnfdnYmu+OeG5F5ngzt6U
WWBgwgqQ6snRqg+D/ohamWMJofcfgiAf+/edaJXplLZIgZSWOM0F2gU6DZyGltve3ljevoB+3r14
AUm6zgm1fkpPSRhMyYSAIwf5MXenP3lBPxkeBTF37HY/1Zv8vYq2ykC6oMttmuqj03XhcQAh5Y5B
vIub3ouyzjajWCpzBGip/955QmFDpoabDCVh+tIK3l+uMXsV6M1tj+nJPxO52oWi709CwNOH7TG6
lQVBEj8SwRsv3DyyE5th345wb5yrNRIOE0S9kZCqGN51gym6pS+2/2W1AzSjm28i87N2zQ61uDZz
VeL5iLZ+ply6LDwUg7+Tw7aGws2VnjNe5+Yb2WS1woiHcjo4sy6ev5TRlN8HRdvvRPl5eq9zGOLM
dEFIzLBiVjNW9WVY6UvrCHpa90OnC3wfUjPiXpkAzyqRLTI/qwdVckdvcfL9D1rGbIDrH7B66hhB
rdUSDSxHGCXbV2DvWl/fTxzSm5LUKsTqutlXYzk2GkodFEzRT0S+Qj35Z3SZHiQnQECcehwvY1S2
WnvvmN/6ijRfwGphWf+WBdT2BtAPC2BErUpO0S8UrY87o1tOmTdf8CrEKoPESUYpTcZ3fJHXiq2L
ctPS/+MlF97u22+8beEuc6ksjp/cBmG8r44WwS/HVJo5y5f6/WJ6O8VeGzvRp8odXITRHOGrIJz9
bzuDXAbxdpD/hP15Sb060S3egwYPOnyN3L8UZRQQWvbiiIOQ2Kf/WdqFQQKxQ3J/kbxHy/f1/UET
Zz3XEC13Gq37ISnjo2oWxk4W2TqjKZRiyglcC4+J1cZrxzgPy5h1P5WxrUp/+H3pjNmftf44mKa7
M31Lfl9PH9ijJZ/IpmgqqwE1RTfnyUg3cLj0rnJojr4r3UfOCFywPQautIcy2Vr20HSAFlOVXjw0
X0+gX5ZtMRsw0vrDiNnzoTtmjuWoz9EZNQx8wex9+beNCzVvMSoz6G8s7Z7VENVUTYyq4ptNJWzZ
vEz/bMT2N8nyb0o5Pu/M58b4yMxgQNAfBNlqrIINzVAafWeBw3xedl3mZUc5OpKr6WNNp+qzcJvt
dEqW5bD6gniegpVVkbk1sfB4PaP6CCWP6w/3hORiYRw8zg999dv7w9oaFdfGpdlDz4hv9zpGlyji
MI7cfHT5JpQjJzIj7/8UYc3BiJACF7J6OZ+Bo1mTV0h7OK3NMbClVA5mbFuN1TwlAVrSfoMfcdTr
ultbleSiauP+78OgtsrSlpd5Wl/8oeAabTLQf1Mn2Y0j61IE1uH9EFvf+zrEKqtrEdqrPuJ+SAn1
diamt2ILuVjf0zvbDIOGFepS5IY3pXCB5mLbqNHgdPUTIk2V8VKPO5tlOwSlCV3CcQKSyOtVNeUc
vWbNZE3daCJlMv6YLHjngmX9p0jgomWLBjq9i2VtXB0ScTXOg2pxEjatYhdNfQMF3pbmbmcrvu1h
KyKvS9wPcNxCIHnNNZjzCnGgUMY847wQiUeKBcU55uzbb+xJy55b73tS2rLKcL2jXvZ6TGEL2ruL
5s7RnrFfvMfby9UQXblbSt7BcfgS389czPo733e0856939Zm4mGL7dJiBAGk+HVwGK1JBWGJd+SY
zk5MzfEo9G31v5+EMrQh0ig9p7ce2NUwqkMc8Fqtgik4omRken7bxYjWRJgE1FLydQbzvrO/NocG
6QUNZTprb97uUQNK1YgkNM5G1RHHl1L+/P4G3l4lVxFWO1hpjVEtAiLUsmzH+lOhXbTWy0qUvPLz
DM4oehTq7LYNfe//GHm5DVztg3CcprnXiTzppjPLPtGDytHz9MDj3clC5GhK8csgUFgLZ3ZiUR3f
/wVbW55pZfAkYB2l9Nc/wAhEqyprNJ2k9JNuvkTWWZRb+/8WY/Vu4Aw0IjrMnWOYGM83iQ3z4sDM
vh9lc5lcjWS1A8be0vB+pKjapSEe3Ypha03+8n6Mvdla1aqtToww7Rw6ZxAeh/ilG5/7+j+c7Ncf
ZHWy+2PcpbVAiDr96nd3BdIk749h6421HISKxJm4PEZWWX7MeMda3Ikc+Tf1KB0UFxW5R3CQZ/9c
uZUM4iZzJ9v3qpvhw/uhl0/wJkNeRV7ts2wuMnWol+lDTKyXWttXM7cC9CDy4hL1/1kUekn+V+FW
m8vECCqVTQa6eHQmGFGNWICVN9F5eYqE1b+w390qpLwKuTrXMtmsZ3EJuYi9TyXQQfGsPkw4ONRH
WQITvEcN3CoWv4q42sCinAWGKhCx8bJ7/bigWhccy/SVF/JxYSqoN2h27K2hzc12NbWrLS0kxhym
FlGN59HV0WxuCkfgmde5otuFtuZMJ2Vnf+/O7WqDS0aZS90y0umoH4Ob5oii1lNwRiDyIJ6aG2un
O783xNVeH2lJ6UbDYg3S71Z5U/g7d5PNXELZkocQreM3esY1gpVUpNFXSpUf5qh81mrrdwQd399x
m5MGqN+iqKEaCyFild/LOE/S/ufymBDJtSsK2zfL0si96TM2QPtVouXTrzf5dcTVvGlCLg6m0IJS
jKobLcrv4nJU4ZM0942+99TaqgDzJv81vFW2FJQhFK2I4elVZ/ttayczqEHzs6x3Xm0K57APTrX1
GBrlRw20g1jv9Uc3ClZXP8BYM0EqGe+7uccyoJd+pOH8Q5K9vNfdFk0tRcpdSdpZNcuA1rO78HcQ
HFgs4dbvmbjVciPzKZDlt8Ak8adWjqi37VJNt8OY1AWoNVI6Wi0bKU5GQTWA/8vHRbujP3WH6rzv
l7IZhkFAxVTALq6BGmE9TVJTA/oMz/VZOfWMpjrvU1s2jzzUNP6Jszp40qntrWQBly71bRWV48LB
n3D8PbmjfXjwnwGDedNJ+8Mq7XbYyZVb+/w69uoUiuQmjouJ2JH6daT7W2kp5cW9fb61666jrA6e
WA6ndmqIYn6anDJz9MipPownKLsH2upTbw8RtZylKpzujG/rUL+OvDqAhgCl004HnT+3n7XmycKr
SzCeTRFyni7vxNrKydexVseOOIWRJi6jnLtntaVEK+xSTfdCrFZ+i4fkNOeEWDyYtBvZG2/a0tHu
C145cKCLQ35Uw52bylZMi1ofJUxKfm8KYmYXJLM5gcyvg9Q4Ch3qlBGKdzvX8M0o8CcgxtFCeNM/
UJFJb/sSpJI8/lbmL5Xs7Zw1yy5a5ya6xv8EWH0d0EIge2YC/I0Q9F313B3kA4XLw17q31rw18FW
36mRC10wFtwVnMnmIREjAcF5qzpKUyG5SlnNO4l3b/ZWx5oe9JWljsSz+hdUjxBjrtz3528rUVyP
aHWWDWUeqH28RFBGd/Dnx0ZHvlBP/nw/zOaZeRVnXaDvKmssmmUdmJ/+UmbqT9LT0t8OnPK411V5
KyHDJRzDBqSZoXXRdF6nvygVIqOGRTA40mFJvaFb/g7O0eeSmB3+hQfs8nx5uwp/BVw+5NWT2kxQ
VTRSAsKwOi5ccRh5pbdo2U+nXdrC9qr4FWyV/MbKSua6IZhhniPtsbN2Xky707faUxZ8+rItf5Iw
rOmnpJEhAvKdf8oKhaM9ftq/wW1Wsq6/2WpvTW2otANlTfCT7jDhvJlROeu+LtzT3pNvP8/3iwnf
T0z64x7id3fEq40mA2LLzGXE6tE/ih96d7xdmiAW+udH0RU/xpc92ON2SEAvlkg3Amu61Rrtgi5D
KpgjLD7HmEVLdvpg4s4SIDuE1WDspcfo8/ubcHPdAN4G+guljf9eL1KyFZr8qsW10Ywc0cL5titO
74fYHtVVjNXSGYLIkijd8tqmiXNOPEHHcQ+BcFhssQmA6N9gjDffGwtM/O+BrZbOENZpEfoETV6W
hyFP0dyuTybtW9mOALfsWkS+tUBYEowCMlEERE0zZDWVsShE8OdIZ8vdbsGl++ccxBubpHLiB05S
8MbzPf0zGsjA+n4TkUE4LgY/QD13QfKbR+DVj1nNuR5MY+mn/Jj2UILaCi7fkVU+L3O9L9y2Bfd7
NfLVXOdpO3ddQzDEvJ3xVoGhqxzD0z7jbfOsvRrVakuiAlrXIz7XTlSEtiA/thCA1U9l9/v7K3b5
vW8y94JcRK5HwYt+NR4NzGzUtD5HuoIxgp3Uqf8t8ef42GlppDuFr1t/9EoR7FwqlwXyJizQsAUo
jhvsukcgaF3oZ9kyuh5lZAnmhjr8B5grDxws8ywqrYTS1k1PAahQg/IRy9R/zgGIVDsvgI2Mwt/H
AUTHmg/jxNU3GkZZzvLcpJyAcFgzVfcIK+xllI3n2qsYqxtKUMpSUGrEiBdBG9Wbb/JD4UR36U9Q
/3yZeGPcG0eWOzqFeyCljc90HXx9bbGqtFUak+ByV6ZuKSDei3jacIj1Pf2XDeQEpuCLPzhXWWoL
+uoK0VtDCtyUFVFDtCxQQL6VneA03M0RoKgGb7LYwJF17xh6O0DJZAWaFi2+BWewOoVapRO1xGqx
d+vKp0LqfhPl+VDLwf37u2wrjIFXKCbewCbePDYUIUpKs25JjLV/UNPGq1Va1XW0Ayx4ux55Z/wK
Y6ywyJGPzMwUyg1azse69+1R2GtGbZw1qMBSxdaZsQ3d3kqgbWNW+FIbD1xmj7hoP6MMe6dcNKe+
Wyj870/csoNe5wlUYWh+oZpH78tc99zDvhWEYMaw3pzUx0wNfxu07L7zadXQVp7M7hadfu/9kFvf
6irkugkvNHEXj35V41AtuljHgUnqvFja84F6m99ROQIgj8H64oyxTrz1KNSzNpD1gF9dSuD3xggc
L4W1vfcG3RgQF0tkdUyIrouK2et7TzqSHqO4h+sejdiumF4UZXakRO7787a1NED9qZK1vKcXSYnX
cfpxFEcjM5pFCPR79U3lFrComFWNpx5Sz3KFw/sBt8aFOoGuLOtjUXR6HU9pUNfqUgEqQazhhyMc
q7y+RGm8l4E31iDj+hVn+ferx40a6NMQSNQHhF7McW4PhSd5cRnITR0T1lop3S4HNJp02Y8iGlEu
zzFpCmcRu+o2VO817HpOtQZ8YBzhpyhSOjndnHzPp17YOY82rp98YPTPoMjDdn2TZ2L4gg2A5/rn
Pd5oPSi2yalxik++u9g71tKDukuRX6Z5tUVJbAv1y4BYyzS9nh7cu8U8ilEkk6dzaVy06oMaGHYR
fxOsH+9/8M0VRi8awCcXB4Kt8tuQTnJdCRGMUtXTmot6wYDhYDhD4GnZ0fowuf9FAACBcoQMUbeH
9IlO+WqV6YWuSONMwmu84pvsAdF1lDvpA9p8nnjq9yj5GxkcRR5IbSKU1relZkVOVTqoMdyvsXJF
f/zs5/W392dxK/FcL+fVhcJvkZxUM4uLOLjttHHNUHWzGQOMRNrJCDsbdE1fJ03MaiH6sLsCbHNC
innWZPfWy/vj2Vp/V+NZy65IlRBOpL4G04sEIfS7/0falzVHbitZ/5UJv/MOSXABJ+bOA7dapNLW
2rpfGGp1N/d956//DmR/11UoRsGywxEOt9WqrAQSiUQu52jhs1bPLriP7Dr6NB0srAHdj+gmQ78g
QmbOGtq61fqyS4HkXflV8xCYQjjltUU7lsB5myUZAqXJWsyn4hnOpkHiGvx5d7ByWFy1sQrHKF3t
hjx+fhUxqQ3ABPTSYGKDUyzpMoIBoxbzL6Fm59lzor8G0UYuD5KojW71FKMJkU0WozsIT8hTh2EN
MsiOmSj1HhNodP/BeXswelt7BcwFuoTKT6cRsWlHAtmJOHLgiFloVOmw+DCu3C69m7rPz4Uzu9DB
YIohM9bVwelElarXLbw2AMtTxXa3y/zA7WwVCKvsDe6L4vKV7hnIg5cAlgJQFCh/17bor2uyBVNn
2gb9qqzhCVGYp4PlPAVFk+AcrzmlY2GcSWbykMg5xQVYt4o3gRnD0gXWJ5LA+SRdMmYjV7F8paof
4q55qEZVE6Ti1w4WGngowyRYQZicikivVBYudLFRH4yGjpvW7NqH3AQNyeXDtJLMY49O9PZgmAxT
XfyzwlwCgDCkHzABv8O4pIOnJTYg0fLiGllSH+TYroooLHDATaKADHFTmgJ92a7w9/Lxd2BrfmT1
QzyEhYaZCEeX5ukGGWjQhBklGK3IMF7JRRh5JVJKbtlI2utl9dd2E/wDqC3CQvH05iKCOV7CcKRw
kmUNOp3nhIhuyZUsDNb3SAKnGyYF6kFvEQjMk2K+xJNEnNFMyht9zpUtRu0BB6xZ92qZGDsgi2L2
ve5LUZb4PO2EWAuYVTAnLPNZ03gNJPowaUJGIhHfsLpw7gDLDBPTdgLibNFDaM16DfQTYDIRtw86
HbndrDKaZkYOJAgMm8hZs5uGDhHoJLDcta1DAEIBgohDovJ9SlIfEswvDPBj1Z3Z3cWFaNXW9DgW
wFb1yCrlXhqjMka0qNvqPtySa7DfuvFG2bSoQatAJhDD9n+EaKcnAfE4PCUaUjHKj7bMU5k55gwA
kIrsdvwrfKZAM0t8HEZli7zCu3RQ35ubxJNwp4Yvl8/BeaSFRnQA3ci4VQFOwtN+UGVRpCkBI3gU
FXfEqu7Svr6aAsuecrq5LEplZ4rTEZjHSJxAUaC18ajYshzodRwwvj86IOdLRmAdI6nv11FuvoIr
Tn7MJRCOpAYCl7jN2l3VBDOIEot0V2SFclMs0eD2OiacrL6fH5eZGI90Dg0UxKzJKXo5AH1bEszq
JomsfHCludefZvBIvl9WZCU6QKEUrxeAuqBXDqQzp5uFkqxRFQyfY8bMsQWWLRSvDBcnWvbBm3QL
0nrB0p0n2E4FchY5qlFel2GMDlDLBCKIJPV+GOZ4/g/NbC+1EXqGNijugrtjP3ap8fWywucnDuIB
y47ThtnNsxxlPCagAlBwVVDpJbAeqvnx8uevlB5V4G9TBcVnXEhnb0IQEWJkSQctHxvvkmy0qn1h
XWPWBjwH96Jk/Nnx1mCAUAZeHw2NaGk/3b1Y6jSQeKaAkqiSHwDQ2OUR2hNK0cQmi0ZPrJ2J0ZGF
Qvs1AxzlxFS4dnUlzGrHRJ2FVs96u5tyBWR6aDAcP50QYsIw7ARRMEfAIZ/q1CVFn+YDdDKsl075
3iwFePC+Xd6llXVDbGJi1dhAMv45lSGrLQwhmFsnkixHzkEQan4PA/eykLOIAIkSBmEPkFHk3SkP
eogcNjJ3DH0rCMDGFl7T6r6uwTs32LJ616qiJpUVnU7EMcs/cvWhNDSAIqQ1SC/8LL4FkV0i6sw6
87CcRpwdSEAJmAbNqB09QnpGearK9yh9ycqnywt37pQ4OdwLQh01NZ8lilLWTt6nDKaIIYYBz1nz
fkfTEZXwRWvHDsDR2jU5CLr1Ak/npvpqVDLy7zeJMDF47hpgcxgKA7cbRaAGZMVTKXXbZTQIkV0d
/Niw4y1D+Rycqv6o2omLZ2eujhPHedoOlJ8tyFcaRzGXK6UA5xuRPcFOrSzciUpc7KlZC2gNTMiQ
73uv2IEPHn1nxm66X/bgaGfAhsmhFgRN57ULTjHO0pEFqHVthhnSb4uvOuiF2TJcuXiDukVpl27q
S66wCfnsxueEspU4MpHBmIO4mCB0dEZPcwo38o27wZ6cepf74xX5bG2BE8cdAb0y9TobIE5FRrG8
HojgkS40Rs7kERWWYzQQhg04uYubAn4j2Gmo5GZeeqvvBHay4gtP7IT9/Gj1Kgn5U4xTwzm9dz4q
uS5oNr16Q+8MQIs+K5vZV57Vq9DHnHxuC2SveK0T2dyF0pIxLeYesnXUkHWwJT/n+3qDDCZKobvR
zX+UfoyZcu9vOJVjuXwcPElmXEcy5E7ATs+q1zRFzb74LtBu5W4+kcI5FT0kXb0wu1Tvs121q+76
TXiv3RVXrJWv302bbhOhVPk3Io8TsZxzmaNwShILYiUDM+xRsaXj5M+6Kkqxs6/PhR4I6FEwx4OC
ImbjzLRqMf3ct3ghZUAxbTfpJm4ZSkwNM802EyieLi/nqj/DWCtI6VByIx8oS0d22uadRDErBNyU
PqcuQKXxnjet3UBE/mTVOR8J4hxnMcVSXCYAaIma+qlPM0Ai578u67JqGUciODcZjnotpTWpHUJ+
6l2F8uSVDFDWiZZ2guzwZWHr+oDqHqP4CBR5IqIkXOZ6oiP6UcLe2IKIA8TjVC9F983qWTYxVM0K
a0AT5MyhnmQT5GVMzAc6fAoYm4fe9NA6YQIgAr1Tdvkl/lJ/t4igpLyqH0CjQaKGkBSZ1FMHZioz
WCxNuXZkwx6tX10vymmuCwA2NkLGjxaHUwHpbKIOPjDN4szrg7d2EUGErdk2Or/w8kEuB//iVJhb
Cq5rq0C1img2jX7IyuJOQsNelYKkCUWZExlnvlfJrOpMXVBGcZb6nixgeEc/lCG4HFdlMEUAKAk6
Wz58b1JM9Fs6k2HdWmS7BHelJLgfRSI4/yb38ygFOURU1a0UP+bhVaQLtDifa8Id/7Eff6jB+YCx
BHltwNQgX6QvdN8frAd1996+59eBjSHN++hgPl4+peeJbE4ks8Ij/9bl8TAQAyJVdB4S3PjB1tow
KJVMTHG4FjEdq8eW+EiWOWL+2QxLRPHXTD2yNe7ITbgLbltETP12ESznmmtQQevGyG2Ro+cxCRSA
EpCsh2qd8lOdXDmf3R6k28OPy0soEsN+fqRVU/UlndkK9ghdZorBWdmm/UaKBQZ4nnTFVhGglAFY
ko0F80ltCtJcPF/HFjUHVrRh8ynSRgM/r6gddc3zEJRakTZjmGh8c1jURUCSJEkN/MqOfK17VPKG
MasF23NeLGf6AAMMNKLseuVznVXbS9GY4H1avE6+ttccBb47PJhP5bW5Z4TNoum21XfCsUTuDNdL
K4dlDonKLb1nSDvJbXrQb8hBv2etvfKLuRNVVtbuXMDrAmAM6aVz+jXdCBQ1BCQTmiTU6yrMD0te
PddTBzRm4netIXgKrW7dkTjuOKP9wKxpzHIlk0JvR4YkHk/ZvLls8qtbh/4jlsvF5XfGn6tlBcBH
ZPQ5jPfGt+YaXUi++jV6kW/nVzaYSO5EJcQ172t8AD6j7wCZZO6abxAASAD9aZypfFz6H/n7KCrX
rEkAwBTAWUDdBdPnnFNfYAxBVSEhVsvDor5LknyfZZ8eC4fNw9TRyID78BwvoZaVppEBXupEsRfo
kltPX+p48f/G9qC6DzpvNjVHeRQkJOKViS46XBLYPIbdeACp6223ja8Hb3YHYNx+0x4ui1xzgnCy
TC2Gwsk3AeA5VZRLmymOnlCboKcUiOp1ZdNBFFaunSew1iMdCNwjJFO5mCWOKdh5l6V2uqhPNsMs
7bDivhrLVxh1+6aGowiugH0g/94AVhBs3WT9W3y1HOWeUpJiHGANU4EENQs2Sq1uheRDayf3QyE4
RQPGwT3bwkUGr+C8NI7VeDGqJCpew92Vuqu8NPNZFVvcXSoSyblDNJATaVAgspYAx68N+xStupft
YjWkOVaLC2nIKMm9SmLEF9M3ubj6A5DED4kTPY+vANqv8NZ3UY71P/2gQv4bHhcgeOxAn3H+ltmw
wJB0wJJk1mZsVC8fBW7wbP04CVwOIzXSsTbaQXaKHFmEVMUbam7Vxru8hGeOCcAE4A4DUw6uY1CU
chafKuMyhHWJxtxgcbM8sEvpicHO/yMpPIyuIemSrk4lODoriqnN5b5UbEwFCl7vKyt2rAsfWXRD
ixFwC02X2mJtCbqRAD53f1mRM090ulz8g72SZDrPQBQDo9ZbAdTY4qafv6j1y6el4EJnjWJwsAbc
7GnQF3YYl0yCEgmVIrPT0XAXss2TwVcB5X1Z0sr2n0jiDukUEjUy+2J0qH6VY9vN6TY2RRHfefIP
fAPH+nDH1GjCGDA+kJIgNGddTwyBbfTTO9UWz8eduVROGLOSo4h5sfJ6ijIIU5VkP6CBODR26XyT
zw9R9ZBj1mFIIpEfWl1GXO4M5snUzzBnaUDQH5qo0wePkIJcoynb9RO9q90P7gi/rb1Q2L6/Yu4g
A2BxNOJ2FfzCp4oqLd6+TYIZ16pJDiSJdm0uohtf0+tYBOeDCsxShYMM4hgzHGabpoVfKeWTkZPX
y2Z4du9izz6gq1CsR8Mvn3YrmibJhlGWHZBb20P9Ysyzv+SHqcseyPLp6RROGKdUFhhK1LUQhkRm
bM9kvscy7gwp/BtnC63LuNaRxpGRZzndH9hDOBch5FRF6qSjbVV+ry0Cz8q+7EkA8aHMn0I4a2+V
JEvQgwxrLzN0jzxEo2VLzY2RwQCjLZFFSq0Z3bFSzGKOTle3NMSougVKBehG09TdnJeCdROJ4J68
OS2Lzhgl1N9aetVks530qXfZ3s5LftyycWcHWP/JpNVQIwLP6P3sAWPCzzeVNxLn93hBlJ0/fx1y
EjmrAzNPli7Zh4nbdGOgfR5Q6/TOxPQLAogdRjoOpmsI9BQtJXe7L12papg+QAxBrV/oK7lRRtFS
rh/d/xggP1ABYK2I0mCWHUNinK0myhwWTXJbWtrOzgxAUGj9Z7lIT5eSz8e1aG9SqwhLSeUYvWAK
QFdyIaGZ4GDxhKdoS4iaNMXSzcFdkOn6V3WSZr8veurGjPCCoNXam9NW9Lpau74YJiE6BRhqLp/Z
jgNFW7QJ456/p5zjb9MX9FqAqZa6IDFGp/VrY3cHXNXVvbX7dB8aW9k/hfM1pGTM0JbXAXixGl9S
7SprYkexGoHLWomhwB8LJ29hrA4ZGu7syWEIWqcSjwEJM2CmtDEb40Awy7QUorWU15wjXmiWhrkJ
huJ36qwUvei6sVdQhsuTh0o3Xy08HyevardpO9ig/lPsFPlBbXvZu7CPPfPJQE9HTQcsaGfhW5KG
CW1MHIlkKQ03N8PDQqYnOZg/21bCdgvBOxCk0ZNzRv8rDSaJ5Axy0OePfmK7pXtjfP8buvwpQ2dL
fOTvo8YItaCGjLLwKtTYQeJiZQ+XZaya/JEMLtyNUz1DUAUZg28g9Thtp72EOqLoEby6LUdiuFjX
qEgRldKEcrD0BgRiu5FvDWC4XNZl1R0eCeEu/SoM2irsoUugbojyFNDnvt3KmKm0UkHQSVY91JEo
5vyPtsYIs27GRCDc4DgoPg3GfS0tvdtmTUHcSc1/Zrk0EzuyAqSOO9rqHo3r6a5bYP/AzE7gp9Vw
u8ztqzLm3VPaLBRUm1YfHqQkU2/Bw4TeA6VdtqrSGBsLJMkuyKb775FeEMtuOxn9WHgMDRraIOr8
BZNT3YtRZ2Xl9O0yvhp1YeT2Ek/AVzVbCfydRtjiiRkaB1nNwG00tPI+AV/PZ6Ff2KnAhBSbl0d0
/MHIdLQsKe2lVIvZNptAJsrKnZGJmLhWr9UjEdxdbsUjblZzxJ3XvNXRWyeJ3surJ+JIAHdvy204
pnUIHcAQ6fft6Lap8aAVSNOo0k2Tmzd9DxyAYXq8bLyrJ+RPsbz7b+qpB1giLMrSM9/qN3ShTlmJ
So8iKdxx162qoksJ5ZbkrS0LWwK131D03ud1MVU234zWPhSIuT0CWSQFxRN06ZrDEjUeJW+qMPpe
U+VYCLdPElWlGEVuvFuCyWui2o8GeoV+w81lXdbsDeVnBbgMYCo44zPuVC2OwhS6ZM2hpbdaKyr+
sCXnb6xjAZwrAbXbBJgJ6IF30C8GTcLqdNFV8heGW1aX7EgX9vOj4xn0yhiAkgAPCCVyzGp0usKL
0/vLC7YWYhzrw35+JKTt9KS3GgpUq8iMLburjMintZZv20CaN3MPyAOB3xdtER/UDEkiKf04O3mB
RrTlGYkqgb8XSeAMOiOSnFC2RwZ5TIEBYmmCktna1XW8aJwxA7QhTSsVAhj6OQiYS6/vZq/XA3tM
o90/2iCNCyskNWxz8D3D00juLN83it2litemQmhW9qXPLFtnbJ6sfH+W+M7QfqJFEwRpB/NLU9rf
tD0j1yJXrO88vCYzMqs2a++JfRG85kcy8Fy2BnBxFOcYGM6pFaqzjAQ4YMOcXM33dBoPGFOIHa0O
nah+oeHVrP5Uh205vkRj5koTgxGrMdx/Pch78Ad8mYLRVnriZ+nB6r9W6IFNhBWj1T1HeRQjAqxw
ZHJmW6rdOCpSj+WZN0l2D4BH20Ixe1685cflHV9NAoJu8T+iOPstrSCragpR8z66Y/UH04ueAX7k
RsiNiZo217f9T2H80itlb2gl04t0P5pJbyu7liayzaz0nYz5OyiiiN2QpfSUHIyFgqO65uOOAnO+
2qeOUdQ2A7t7Mh21qsmrSXcoqAjkTiSG83LI1lsIYHFgB6o9BcUQgkMj33QWSLYu751IEGclUxC1
SzZDn0jRfNIvXxtj3mrGpxHXuciNuxrCKs2Axgl9IvlOTb5r6eNlNdY86HFkyK2XlqhNuzCnU0Xe
Mn+3irfPf/6RhVPOqY3GMhRkhtEZ+o0e38fap6vIWCDYNGCZ0NeNOjy3QEutDUuYQYGgfJ8Wf2iI
DcL1v6HEkQxukeK8VLRe6QHsmciWY/YI8vOpEwUcq37nSApnUWocAEOXOQPtED8b+wqgN5LDmMKR
NAewncv4IgFtZe4aUYmXff8zp3wkmXNDZtuj4FViDSMUivpsy0DK5voQaJt/to6cB2pCZewkTFE6
MjCCh9bXhl//SAD/MgflXJcEAK0AgH9fPGidVDl52v+t0PPP5dK5YB0gTuaUt1iuFIMxVnDdyNvL
arD15vcDc9W4e1g5FTyNp5dkpffGmIY6npqabMfavZzcRfLXFPnrWHvrhG1O7JF/SRynT0lLYjbg
XHBm0G1njoF5wWVLK1sztiDdZQMEAjs4T/xaMnpHMDalADxFBgjXqYJmbVSJuegIqzbmu3HfgQM7
PsSwcRT634mTu+KZyLPbjxPJFuEo/JXzJA/oAJEgnLHnxcmKyR7MQ5Q8KtVzTp4qU5TTO6/EcyLJ
qcgSGLxxPLJjtcuf1dHNHiMgU2pfA7+8Nl41y9b3HzGWIGY97xXi5DKff6SqRsYALYZQdfB14hi/
ECSB1xNRFiNtY9M7zZNoR8+uESYS0RKKb0jxoUp7KjJFI2VMWWyhRNeAjNFGwcE+OxHc53MeCuOc
w6KwawQj3nYpy9tQnW8jTfMTjEPbgQwyujYXXI1rFsMASRgdNmh9+IpzChQmECWjlsgYnRjs3ehH
W3UrauMXieEMUx2WKgqYGHkf7NN9DDGaD+45gU85i1eAFwQCS8yZogUQOKncPdlKYZpKVQP7txoX
lVlHJY2dR6boaJ/dJUwOmrMxmwv8vLOyJShaCokugA5PrsljcW3sp+t6jx57H/YIxIsidkq3cpIn
UaB0HkszwUCERHc4G/Xju54BWdMpgQqOV0bCQ1x4sGv0iaPRRbZD4ezFujRIpEC+YJOs3BmzcvAa
mXMMnQ66hek4so2fsiucaQtnOvQlAU3Ax8114qMhC7RpCliTDHTe85OMTRU3JlKQo1PoQyPZoaVX
bpKW0t60umJTAX/g11Ip/UM4KNQJMqW8UnIwnWdp2L6UZtrb7aTfhRPYUsMh6X1zmZCHHFK6BW9W
uouNcdoHRJo9JehUtygyDCm0GnWKpY1umjCo3EYnkROPeKiFOH+7OLSuBnMCBlqhp8CdrFTjRxnI
5nUg5/FoV1OaAHcCGFKJLZlB6tE+yPdGW5VbOZuG0NaasPSppMaKrWkjcYELRg9ZaoSv2pjn1J5D
ebwNrVTed/0CtRJLF00lrVgqS4VhB2EziFHPbln0EKCzDezSNAfHuuXKVf+05Ga+BZSF7l6+0s8f
vhhUP5bGXXmzOdRKWYJ7FG0Pb+FW2aqFM2xrFycexKeYnGBtnMVG/5raup37UmJnG1GD1trNcPIl
eF9TKlXTl830MSs4vi1IywC6mA1HB5nTD/Zf4eFbcTwgqgIeG0HSEcSi3C1oBYncdWE8AemkDV19
Jo+S9lKk+vvlBV5xoydiuAOZy3layUM0YUopxuqGG31DgB4kmp3/ONhnB1EhqAMgAmSkEKc3XaXH
wCrKKbI0BWbZVEff1r8GIMLO3zBE6qUAgW3dxcGM9nZ0dbQWAh0DwOTCjvGVCxE4HP/5Grzxgvsd
JDBGLTsNTqRuPLVzjCaeL0GE/4OSxRQKrg+2fBfUNjnzHakS4JGL64N2fh8UTlTJghMiksDZ5mTQ
ui41XBxxGdtUiexC9S+byJr5nywaZ4pLJWVJC74eDFwObnVHwFc6bRmdDOax0HblhL6ozUukFPv5
USgG84kGNBp2jqmi7pLbaT3Zl5Va8WKqprEpHx1XBIZZTiVokZoPUQlmzWKo78J6PlA93oWT+iMM
gVt0WZa2ZnUM6xB9zqjFY87sVNhghVSeSkBV9Kj3b0lmBV4WWN1B1dsA+BE1UKDbmwqIO9Zda/qv
lVoQW63m3NGnqdo05timbl+aiQeCJrCeF9rkJSUa0xw9TZqXrltyVw4jyy61mbXRk8it8c7yDFOS
8Hfa2nS7adG+yGn0szRGa4f+8YdBJvOPRGbjIHpWb/pFte5MQNyj7UdqMnyyRJ6LBp7B7kOGvrUE
4OcMw2kr90ra2tpYzIceKH+J2+ekTO0lA8SN244MtPTy8q16QhU4akCfYGV+LkiW6tAgvWKBjlAF
7ksvvaG3AI1qytNlMSs2R8BECTZKHbg2gPI73aQ6DQOwulCEClL4dZgKF3sm6Cpd1YRRyTOgYXAr
ct6ABM1o5iDWBofcnVY8zNNLMggczrqI/9zOvJ8di6Ab88ScnMiIbGPEVKHxlmWip9LarQEARwRU
wCE5BxnKp1jPO5mAB/djBDvfDhiNnj3Acm3w2la/DB74A277W0ADPIkaS84brhASHAtnR/vIOZjt
FGQj+RAuO/EWuC+oAH/v3xltElLvd5rsXLaMleOLeUANi4pKMPqzOQNswP0QZzXYVuept2mdbXBt
P5dS42N04XrpjO1SKn/DUiwZAwogyIRV8lH5RIleKTUiDgvVwMr6HmIgoqECW1ldyWMp3Ep2liYl
VobgqgOUMqN/CO5ANucwOugcgFy2cOtYbMhdh5gvwunC4AUB1B4XBSS9JmcFHSanUvXJpmqxleg8
Am4si228jZ5ykv+ceum6V6hHrVig79rZOJLOw0xGmmrE1ID0tE7sNLkKm1czFHVtrLmRYyHcGdey
Lul7E0LiOtnpi3qV6p172R7XXlHEsjB/AYQWkLTy7aDq2IKHPcAh1+0BCAiKvWxZMGoidJuvRCH4
WtYJ0gBoCiBVgwLa5vS8odm+yUwVthgcXjHly+wkuY2dl2vauKHDWIuEqIWri3gkkgtq5q4fu8mE
gsjl/VK9eG88ZrZNwUpS7Gf7iyjAXwkGgNsCR8ZwWzEaxJ0D0ij5mFU44KSd9vloPs2L9T4ROfeV
lAgCbuYsuCOAyAVpJDR0AYGXb8orkkZNZzoCn60zgq0qSZFq631qemZCJjuoy/Y6UoJQ4E/WTEYD
WicmNMBjZGn8jOkco/m5JwsuUfDNKy5DXKaPZMOoD0M3f7lsoCvbdyKMW88F4EiyrEOYFiFcMb+T
gQpCqpWjfCKBd8kKLmklZehwWuoOS42WvN6trOX+nynCboajq4Y2GpXkiEEW0/Ghqv2mrAQtRiJF
OI+oYqxJqxQsVWAiCQLqVdy5jxLVnz6vCEwOtzVFUw7m9E8VKZtO7uoQYvIBvCmGDT/8N3bkWAKv
SNsobKJlxI2FAnVlN0N50Ovy4bIea1cWgFMxMojRQFzKvDOiaEQrUHybPuwYFCZ+Mf6IAgAqMjKY
apOrT0Q0PbV2dk5kct5IisyWxjNkNi5jZE38NtxnV7MP7mEkHDw0ngiUXDk/OnAIGLYdQ1vim02j
LsgytQW1+2g6wZO6hwf0KGJr20rt3zli/oLPZVpwjgmj2qguoLvVAgIcr6VaKZnezB8+9yMYSNzm
ik2dlP5fSMydC8P4JeyFsEHMM9ANJUymNh8Rw83qnvaHOOjcxfo09zuGfhVQKQB9BVQsZ8m/SU8N
swk1RKmNL2WH2nxD8G8L9mpl2U6EsL08chFB3BphF+mL070Oru4rW4IsHSigZNe4+huTkB8qoVxL
FBNEB3x4b9UjjZOkXZy6Qbdbuqnaz/sjNFTLMAEk71FJ447x1OhTlWUGcMXVFC/PzEbj8w2YgEVV
27VlQy8LAnlc84Ab5HIKWqeBCr3B3iy9/D7GMgWQuYVJvnL5OhLFrXPDS0jqKJKi2KSJr8a42S56
8VlsFCwnOOEVsGsjtD8rqIE3Z8iUqEV2F4DFQ5a6cSZYz7Xo6UQEd6yqFI07tIMIFquZ4FcbnNSL
fJa6LAy7DuzQqb+IYWDXkjYncrkFbmM56War+V1uiAe7M6As7ljO5ExeiS7eFIO6wgB/xXOdSOVO
Q1tSbRrYgub26+hhH1HBMB9a4D/kfvhFNGy/5pkhDiBLCCiQw+GBYZqiRVAvdxgGDb1Y3bOW73KD
5HD7Ch1dMZz2ym19LI8vlC95m0exDPUQYHmmVNikBytZYgouAJEYLuJuNRkQrZiecAD1eKjz7ga1
gq99Lf3+Hvrv9+l/wp/l3e/Ovf2//8Wf38tqbuIQw2inf/y/Q/zelG35q/tf9mv/+Wvc37qtfhZf
uubnz+7wVvF/8+QX8fl/yHffureTP3hFF3fzff+zmR9+tn3WfQjBN2V/86/+8L9+fnzK41z9/Pdv
72VfdOzTwrgsfvvjR7sf//4NyZUjN84+/48f3rzl+L27t+Itfzv7hZ9vbffv3yTT/BduDYZtbMGs
4JzwWePPjx9R8i8gYmKMUUHpAyALOiLbAsFT9O/frH+BLhrdNDKwBQyW5UZIiuld9iN8HrB2kVLC
ywLtCQbVfvv/qp9s0p+b9l9Fn9+VcdG1//6NyybiZrbg+wn7F+tAwpvl9MYp4LRbzZo0T2PP5jmk
vd3pMtDhtGpfW+a4HUPjlya18mZZQDzS6jPygbHkhKQlTt3TWxQhJccYjZ9DT5KrZqAeG/zzLSsY
vZZoe0kHliSZiaOYAzD1pED1WyPqN8lcBfYcDKlthOVLvXSHPqrQjN+3GhhM4tpDI1w39epO+06n
evIwtl/YRR6jaUUrJXeh6i7LUOuLhjFySq0YwfWA109MzMgGdrZkF7PxKJXF6B5t7h8reLxiCJpO
wo2PJUMQYGqoyiG7h0U7XTIlkwDSEFjECwlcX25VDzOuUbvo9K99m9m00X2LdDeAT/Colhu+OuOr
1aUD+tx200pTYFvduGwndcQQRDaGdhAiy6QDNrLoFGcitb5RFsSBdaB5TbXPewXNEm3V2hhou6vL
xC1D8hMzQo8lzaftTJRnpUTHJi1c2NQmNYACNZRXfS67CbBWS/g1O0dW1ZHoWNnpHCZOANC6TW10
77VhflES3aXm4s+ZX4ZKZo9G/03TQYlVhlXnqzR2a4qu23q6WfKo2ADubpvkg+ZUA5XdrDF+Wsry
vY2lZBNT1O/odZvW39RqkLbl1F8hYEMrdUxkd07UlyCdgLsNoGObWMlLZ6EoOWLUyQLOspkP9iyR
fSx9158Lp5erwgVQPmJ/SzukLfV7WXqUa8MuQklzx6F+kIc83gZZpHt1/aiD8tZvJxo509z9NOS7
xIhuSnMXggEnynXD1cLoLVUay9GVL5ct4uO5+2ewywwCFQ0Zg8IoASBbwxuE3sh5iSlKGEQZN64U
G4M7hkA5jkLwoxW1hp6e9MWIli+SWV1Z1v1UjNSZpSxyFSlNMNNGSrsxEkfraOVOJUq5JVXtYOoj
d+xiwKXIqEcWYecNyZ2WKj3quyK2Jq40ynTAfB3mE/FfBt70PKkc0LhznH0ELlTSI5hbUtmDoW0b
Wr9ZJXkIgPke56Hudtkyu8kY3lfj7E9Z/SuetNCd5nu96rCVcyI5mRG5M9H3SHuDvab4GYzDy1gI
BxKZZzpddTgulEHQbsCm+PlqfBlVXTpMtPPmOfUDQ/4mJcuv1sRYiB7jWMrFdwO9y3YBmj8il15d
zr1tRY0oRXd6vbKFY9gOlox8H5oedL7rZkDjSN/VYD2io2w4qkFf87p5aCna7S+b2ccncQojOlFN
POHwoMPb+9TvFBX6bvTF6FCuqTJbKmgIavMyR/T+LdLjw5gVs7voS7mhan0Tlxq+jdLFKHREu5mM
cBtB4KY0qTxrTGZHagpDEGlwYeLva2HhxkBSAMsBULrTbxjAgMKq6jtviWAK7deoJJMDeGygucQN
iApSlC7b0PQyucGBXX5FXfHQYigB3ak/P4sc9se3weYgN4x1O9sZdNsYaTA0nQdEcK+vq50clG9T
bbwuwH+zZyTMcCF11AJIVYn7/b+5a/b4kmAZEG6rkFJVkeIkGiiV+NMUS+g4K/q481KyWHbclYiV
VQVUvqG6gIuoq70l0He5QQQTyBywHdOZgqIFlzqDd2c5wdMd6CetbQsTYDpUbdHBX2+Gvn4Oi/LW
VCo/iMpbNLUb435os1titI+Xteaa7f6QbmiIW4CPReETT6WbxojxsFZvPCUpb/uxf6xGel23oTdb
9A5IiT+ieHkIrOJZkdTDqF7nRnCXREAGS5SDWTX+UtaCr/RRBDjdCQqwxw88HHAMUZ3LVYGtDRzp
BF9pUuQH2s122xKPaK0tT803U+6+kbDfRl1+rcbTLeCvD9KcHHr13lqWLbPiMXD6RHWGoXok8aGc
1Z2VdfiF/vvcjg+Flt1m0vR9KRu/w4oXi+50tPYvr+u5iznVgTtWHd4JQxBCB5B37dXCurO07jt2
+vcI/iSAPzbaFQcDOWh3RZcT/Ckug9PtM6ScTom6NJ4VNs+0nB9otmAqpdO67agUz3oN8kOi/NCG
HEGY6aLmC/o5W+tSp1SG79li7dNQFln0aYr7w6aQcMFrGocJrEN800OcdF1S9lPjadao/D/Crq07
Tpxb/iLW4n555drtbl9jO7ZfWE6cSCCE0AUQ/PpT7Xk58Xxr8jKTZDJuGoS0d1XtqtzOze4E1xtM
JRheL+Pbh57Nh4GOLzBbvQuXuNB0ftwW/LdJNVAybHa8c5bp5b8fyaXG+9eyAsYPwgsuGljvf94q
V/QDX91FVXvvPphdvMyBd60Xcavs3xjr//VOo8i8pM9h94dy8Evz3YdD5spohkEWg+jdU/pxisY0
nwYHRHnSuvnaJYdBwuGslSSAYpgiADFF1fnfX/mLE+M/T+KSRoBQB6gOoMf88ztnCo2z7bWqgqy9
87aa0AOxj1l8DdrtIabqhwmTq4UGH//9uZ8mTF/vNaCdBMAKPhTpPn9+roS1st9uSlVkiz6SaXzj
jrRFQt1rPssXR/BbRDHfrq1EpsueIIMthNMbUg/ywW/RXcjUy11K99za/rfuotzT6tm30fK3+3N5
Df91nZCowikGWQf/iuaZ19ZxpZGqakl254XLD+JNL5M4sp20OQekjfkR/2P24jvyGU23uk/KhbsL
HF6q3eifm4XqL0Cyc5bceWz+0V1Ehv99L79gHP88Q4CkOA4x7YkD+staYhkR0qejqrZWPI2qDAL3
YfP8680zjxNE2H6IdTM74k3BN7TtkjKL6V+2meB/bWcAorHvomRO8fb8+Tyxe/CZaII32hU/1dpO
+TptDIt3x8PS9xgal2UaSIhUR30y0Vi3O78lPmDyjENAvS/340CiHEozoGC9V0tQEEOoB6jKvd/p
GAqIsO5RCMXFhruQh1N76wiFHHDW7O7U+Bj7nvrczUxQKpIUsPgprI+JqyVqg/K/7/e/Ny/EksK0
D7UhvqcXfHll3HRMKCT2iNBbwyeonO1REPjGZIgDulDV++L8Fe6/PME/VyFO3vjS02O2EGG5X+6u
Xv14Nv3gVUbEAyRigPuj/Z0EW+2MwYpaZCO5v6/3HKQ5wsB0Vqc+Pe+TdPJEyea/v//nRNnXq7mU
Ai4yOS4S3S/7ZN+3HrMsdBEwu5wT0RYt626YRsPXfR83crONGp2an9tlBY+0L/lo7Q274SE0S75G
6eR2LxvJ7rlNb6PlF51YiJDPdcztEH2PCap5lcxn5ga17UljtPoxyCjK1zEogDL4BXxzGKc/+bIf
08680NneLVl6GtlUegkiYu3yYAj2BndvuwK+i0+U3E4at4ipleV2xahuLNkzXX2WT2YrHYapbcLy
OTElwlmOPe+fB0nu/vu2fSGm4JyFXFOAMlg2n33l10Nv75H7LajcKzogCGAYp8Kz7jOZYwaOktTc
SYdcTqnMY0Y+eCyjg+sM99OMkJBlzaq/XM0FIfz/D/Gfq0H+MizoAT19AiL/j5Wg3PSLO6m9IvCS
LYB0vU/TSPNOmDnvuv5q9YwPB72I5F4QiXJfZ4x1pObXf1/GpVL7ehUIIkNI2CW7GG3Qn9vGEHYe
71y+V367DyUE+z+SkDfEyiYLxLMIi0jJv9nQef/jQwMAPVDMgl5AY3x5wf/fV7fTSmHly6DJHsan
RC1YJMrAqwUoB0+fIY9qYq87bHHy04GRG54ZXqKfngEbbrOhAAe2FdnkPCYkuGde+rc05y/5W5/r
5NJqIbwHVwn668s9ge2o6U2a2orz7TZlbdVl5GGw3xLVNhMDpLC6aQ+oQfWFEsiayNKCb6ZuHdh6
um3hzsttv0UsH+SPeOfvjmu+G+gYc9/z+7wP9VlNf5s+/npKYjGhg8W2nyAP6OLA/uWOAsfQI1HQ
d0EUWFgGnZAl4THdtxdkPH9Pu1umbTlu9G8E3r/qCHxyGiFxBm8V3NKD5MtmzDZnNoPT2cpEBJ5k
+0iK1ecv00cf8PuNYz+2KVOHePfeTQZfI2lrbroffFxfwmUunTgdcyhlRogiQ/TX6Q31COCw7fDf
6/xfZfjndUKiiGsEm4R41D/v0CxDGq1Ayiponu4zvdz6u1v3a3dPZjTQIjjB2+Fqh2dJIPWEAhSI
qw2u9TSXgxMf0feDMZyozEecs3+pH74ory8LDll2qB5wCzGZjc72z2sDIq3EiHS5atPst0XG180c
L2lpQvfZbgOikede5qRldey17zgP19xtVdcIzbsG21R/mBJsyuMsTipoFk3wYvHJKxw6TPch0M/e
68kpiqfbdmq/84kOf7u5X9xp/vkGmFGBKz8I4/Rfq2AeZLCQ2VkqXSFQw6tbHTloyZELFCZT1/gB
+z1QvBtDq/oGpppu2e3q2lPSe2yHtl58NlQ7ZPaF7iZ1cAnMxBy2ngTF9IDfb+W4LOshyuh9N7JK
q2kvFsWRyeDdjjjVEKExfYzUZkdphu8x25Jm59zBjIjjVZSsKBQkrTrrNTYc7Bk2MTB/ZpNTKNUd
XWGTsuPAzV0JA53P29gPIi1d6d5t7kWzm61zlXXjDmPEzG26wO/yHlBAgXTKrJnpPOfb2p3l6Pdl
yCji30hXZbY9AFy9GnZP57GKHqC26fNkM10+hezVNd714PqFcOjvyBHPezbTPBrGjyi6E5fMI8/n
dYK5aM+retcO9RTuj7QV90myvHAwlEEfeGeDiEkYq8A1DwZb8bxCpxdgTRiolCfbU7xYwgFF4JfD
5q3lPqywFaMrr8iU3WStMxSrCfcyWkZE6S5Zxa1EIvYaFk7gtldZYHtUtO6PwLUPNkRkiR1wJEWh
Pc2Z7xzjgF5xP72ZFqzVmPlQlbZC3UbGxZAMRuF9ApS1dT1bhQ7F5bF4qURoZO1reiSSQDsNmUgu
ecRrgB+imGPRVZ6/vc87bn+7heL0uXrMvC1wSiBZvnRqrGeqMRHgRU2mo7VOyDi//GWv+PfRjIUc
IJDjgkEilO7LXuFscuujOVsrMgaPEQmfrEp+iGR6i1xQs3H4odX+kMAh6TKvtDk///Lxly3zzzMZ
NSZMzCBmxbYKO7M/t4Nd9mnIBrVUzjB3BbcBCrgtkocEMrDkjvdICVE0Eie4ErN8M5MHn84Q/uld
8hdm/BPH+deVwGAPZBrIW9QHf14Jh41rSuMBWuFs6xq+VS6ZjhjB9IvPSlsTNy2jXYEuGvv7eFjf
3K0aoZo5ehv+PuNYVs4xahV7WPC3kIPuFDP08beYqazlpMVNp5jMZbaKXNrOx7SCh8WTOXGZRBPs
sQMWFa3r/NLxhQr6/MGpNTf+/EpD6zef7yrcrLA1B5iP8RQVTWYrJN7M55VCiaj2uA5WejcuwXwT
I7zokg05k6XpVtc2ncKwi0iHuHLi+bhbN7jPHFJ4a3qSQmYQ9U6yIQne31DP3V+K+P9xIIXY2P0Q
uc9ANeOvVoooYsD9r+tStZ5sq1CZckyiGxELLH94Wfd++jtDTtwhQOxvv/q/oUNOqnCO0zPbZVoG
GKMCk390Vovw2HVe/yL/gLji30UFqh9YRXu4SiRifz3aoXE0pG0BCElHBk2rV69x2sG/VGHjYQ/W
Qjnx/TSs9CZQhywh/pWBRUWzbNv6FHWs7szs3iKZy94mKKZCZYdru8O5rvdY488SKe/uziHxHXI0
0CgRUAN6VmaPGKXnRRYo3fQkVbkF5nQQkanjbJ5qF9VEfhniOGycvXf7vjQAH7t8n0VUXP7t8e3o
a4yAarbRwixQfxkvq0ZqsKdkU1+gp/mx7VfocraMzjd6AuKztmaoIVjkeb+rA59HcGWXI3iZeyRC
wV6o6rfU5HzHpjPfUeY2kxDy2rco6zgdthrgUVu3bMeiYU6ZuNN6E8OIjdKA3sU7JtB9BzM6OcTC
8Ccf13q4PEPPsYhrRKLmnjlw+BKoj9ZsaKK1a28kQxxHEjSyzVIE3eygdYcVr3xfcYX0QIQlymsh
YAgw2ZMPd7aiXThiiqb0mcaoxtgG2+pWcx8ZM4s5RZ3/sevSjQfvPPL0Y2sRGbFgKGWXI76v3wM0
+SlVxh8juLV9yxYwfiwr4633bnQWXdupC2+jeeoqwsXTdDlzOfrPRJkhn2lq8wxH3FFHGEsZyIA5
Ub83hR4x1SlCwo9b2y41W5f88+N6hX5zzNwPGimnocaFbTvpXnf6apBweu/40c9R661M7CbK2Wxe
IfCYi1F2aYXTRR9AjqHnJjqrwkuTJGS/35Cw/+518geAuvEJ4Xa1O2h4C2zmjU3sbjlYFANHPgwW
K8HV1/22j4Xq5qHkSOsm4b6d6fYxbZP+WAnBKmqrlOClShHfkCx9WFNKTnsarnfct4hNcdZbP97R
68bjmKdJJ45dSMZ7g24E5v/wBHGHZ+8UBXw4g1BQpVbZXmI/fd8u5aZeg+h98JMlR9S1qQI2Jbna
qX/2pE9A1LcnrUl2hhZJd3F/BTuWioAjLXofzxJNE1Ygpac9yp5XkLJ7FDpH6iqKokkmMLlts2ee
622Nz/EQP/Qi9BvWiqrP1HjEDwxyzOusFTfGNjwpvSCc84hFCCJa0/mkRvehl8m9iDbzOu4Sn5fd
pHGHzxGQ2ALMRn2BOef5ooJlJLxnYrimBHO1bsDbs4PJqFPrT6RoZWsf1dSXRjKLGLckvm5nbk/q
sremJJqwfOKlMHxYyzFVmMv1XH5i0kG91LCNOa972t4tHWyiFOZrQQN4CYqc7dXbgzTHlNF+oFB7
3MbSuQrnPb5yYS2HsoiepfAf1qwLX/GO+2sGMKtl/EiDDbqjGNbZY7y8cmfaDpE/jierdYNh4CMi
BHmZyb3m41JnhEX3crO1d+nc8JToPcLbcptQ5yZawfM77FvnQw2wXQx4mNhfQNz7DzPGefowfJRW
ICuj5bfLrrvKWf0j1dji0M6e6dCvB+p653D1+hzBNXsZiy279E/qGDn8n995mn/X/eZdBRrIC4a3
YNOPuacE8Eq2gv8zLc5HvCBw6tiGu9Wbc4S/xw+QBBxTjn4ZU1KnHp1E3oKmP7o+dig+HylNpiKZ
sKl2lwp30hnNBbV3jkjuRkQnN/E2qIMJ8ASmbbsZNljRGqKhNxCHz1JsQ+O79igF01CmlQJykAfh
chn5bbbQRzdCqTqQgL4phwJiMVeJbdtromERzFpX5Ga3qqSSytsk4E/haA77gi/i7oM4GLrKunNb
jJTO79m2+WfjbjOOYlhmoCc7R5d/hF17XjI7Hqj0ohPkx/W+CUuqJeUHb4TbJBrQ+Nrv/ej6A4UG
Qlr2a5IYe9PG+AcBJXDVMvdawys5J6PnHSU2jG8x84Lzxvdn1XJ6F2YQUCzu8ECmVJSw4Jnrz9/O
riH5JvlU22SENpCR6VUJjJE4+rjqbL5BPcmL2Gq3DnG+1cRLk0Kbk1mvDUGB1qOsbHb4FBZmhf2J
m1kcK4w6hYMfAp+8sIL/DnDE2YnKvpVZjacTDABX2Wjv+L6vuVh0DEBtupcJeU4j0jUwMw+PjuOs
OYHlfo7KB4acaZ/UdId2JHSNLhdfuTf+5LzjHGssOsw9FlG1YnQT+or22vanJEYvlHaZzJ11ETCv
mV/bdAW13M9n6QPWwNA7z2VPkEYVNa6vFoiq2/008gFFHRg0JV8jMyVlKMcr4T1x5M0VEC0NmLBB
mb9F2TecUMj/BFGJMChbAbtngLVGe7SdoTmZ5QeyYI6fDYq/LPcDjG7zVmXLLfeGJxE1n+3J0CPN
cBsxGpEB25gMUEm+NCbGHTQd9XLtxveD3Jo0QLXWaR3mdiJogx1IWzaqUat7AaSdsYROVYQlXInE
men2ZI2zliEw1UbvKGhmfQbgxs7Z0p39TD6YRHv1GrVwa/M+JMLaPDViJ4icQ5xu3rcuCnm+7LNp
htUP0FFZUEZ9GkOD060meMgWdtgWdFdqasPLDl1gLshrsg5T6X3EaAlyZ65Stp5dikkarf2S8BDG
cdEJrutRrlVCmx6Ed+DroxH7YerijykwOJgnznI/U04N8wJauh06t13vbS2TjRUJRt/9Ybqe+Phs
yPaeDHzPNyuSIkwCwKxjUkXjhAD70GubPsoiqGGAdkzt4iF6LGxL7QmDPXk/DwrSIIdneE3d7mwX
WboKo/3L4sqzCtX3oUWAnQcZGoc8x4NWJXSB58BqTQMC2IvZ0WenF+gHhhSRAsKvMwVPrlh4DVOo
iRQma/rwe5RyffvZS6Z1xwyKIq6gagv3vU7DD/iV5Kiis2ObyF/+Pm9AovlSo/4AgTW/04XQk5+g
lHSth00TiZQ60tspidqjpiasAEfzUnNk0Y1QO0FoNjes82U+b8FFHrqflyEpoizBcG3qf1fwz8vl
kowFJrfTA3dYlq8ueSFae3dTxPzGa2N4gHr2hMHfuGJMJTdr+yqYDA8+uvJmDp7iMRhP30bgy4+S
bUU3M5SjGBnGyt3VbRiwMkMiaBX6P3R42WXIAeUHjm/tdLnTjct9C5q27gf3ek4c8W1LvUfqwL5B
sBDfh/HtILbwl/Y7fvSZWgpnZ10RrTPicJYNm++l20qyDvgxfDcKqzKLX3UXJ2ycRFwyCOBteKZ9
C85ovB9GvFbu8xo5MDqPV1FNKAdzMbVOk4kQXhbmwJxOnj/fRH+L5hwKPabFaVu6hq4XpDjoIXhf
+x5f8CINofqbCL/3kOAC4KBXn1hEggT2XPDVlGqdHyzZvwkasnr0hluJCGTs/H4Nb6VizKb9nBDM
lM+pco6WxtsJrgB4eVl7Nc5DY5ZtAtIKUnZK2VIHJnuJ25YDB9H9eYYV19EfwjR3VUzPoN/AcM7r
rRUT+iUe5yKg8Z2/zTi5R7rl67ptDbC/7HqJu+ws1XQbpV1w8hLn16QMvh+H3kx10AlM4VzrrU/y
NKP6EIAxVoR1hx6ChpbdErcNDjh/0zLrN3UYo9cpGUCqs0jVK3UJbEayV2dlPoRCIb9L4zcZYpZd
uEPQ7Bm5mtl88iUy8mJLN2x64tm6ITnvzpbkEdmhQ0xn5Pwu2xUSJHlFk7XNURMCCpAOTFxT9Tp2
M3xJMHqO8OOp0hBk3wpnOEg+Vrh38Rn60PQ6092rlbQvqN/GTZ9EDxQM19FZwHSglcQx4AAoVgDJ
c+yICOfYO+j+VYyDi80PnytAhuOh3cxz7JgfHlnexo6qOrhgfUMYfwu6h3nBFiEMgztG0u/FStIt
B8Hon4P4Dr2fAqQ60DrjP0hA4vsNvjd5gL7Fm9odClX2HHS9OPHpQDM3+0bh5peLdb6Nodmod+0f
Pds+yV6IMhBLCKU89tdsIk4JIvaD7biDY+fJI2I6Ds9Tp6NrGpi26DagJqvBy+H0E4HMEmdnOg7e
Mdh5W86y2ZVDjghgRBC3VOTU7fOrIzDxtYyAM9yRfycO6LN4afsCVtmkTmjHi6FfVC1U0kwdEDeU
c9BtRJAI9d/gEStzSgJ7EO54lWzLenLapEPMoqGBuppmPp8yCjjODZcadAf2ScwaVta4dbut08tQ
7FurzisYmjKyqyggYXseeHKifZrdbys/yp56VdTBe2iTtMGhnVz3gGruRzVe7w7ahlVK7NQaVmsM
Dkr3eoTMY9jGcg1atN2CHvBWuffEJdFV6rQv29TDx4AGzxCzoorce3WUAtD3UidJGF05E/nZOuiP
fBXAd8vpCahXGF4umTxBs/XecsYaE63vkMfDqkNpVidpgm8fAZB0+rQB8huUaXSzRKY/a0R5sdgb
Hx1/Pz2msNGvp4xTRAPAr4WT6xBaJzNkot7H6W1Ryl3z0dWNn15K5qz7BuDnR78Yinm29Jpr/y0O
bt1QDEcYBMHHcB56oE3sZwx18JWdsPTGzj4NYjN5TNbkXq/0iDVoa90GAEGtTR7sE1BV/2qkqFdh
zZjTMf4NLtFcgarU9WJGUTFiawcbLWYd9usk4nB2MzAOCd51j6fUB9vdMvth0XbuDfwjHtSuUHH2
HHny0y8J0q8IycvMvP6YdfohVZICaCBJLQdzt8dTs079cuWJ3eY7kI48NuqFTKGujA6yiunnEVkY
DWnBEYb7PfaGKxwNbs6IP+W9K2iFZJ2ip9ov7P4tGLM1DxIoNDfhrqXclil3PZgOGKieUqm3JvDn
g9dCymxA/heW+sfEcdFzx93HxM17SDfa+KBNCs8z39C56hwe7KYcIoLD1n1LR5YAeIlusnRx84HC
3lcuy9vgoYqKY+/KcxmE1hyqAiWcQzqH9wvmH6+6DIXQPIkb69oVjh4/eK+/6YV5df/abSLKIUpC
zR8nEn5P5n7pcMp4m1G5kF6T9M4BD+nHAI/7ynB+6IEfoHDuX2MqARYlPCgyz8MR2sL4ROLb4BhN
82G7QyLaWo8hgEgYCYxQeWbPm3S33B9SBKLJaMqDHdNUSosanBncKSdnPsJYD/Y+xOYyGeJ6H+aX
cestCvFAlL07PPnpPOYGMpo5fjWzfYFV3HjX18EEz+mMzHOTzOpdS2+rGBrqAmLO7MgW8sTtWk8O
ZwWqzL1MrXe1T253oinN+RiICqw53Hbc5I0A8MyFL4GzRAqeRka9Jq0D0aNxnTyGseapU/YIT6pX
I9DgEN0dgsnKfFUuRJHWT3IfoB3yuVXlLwP2QDVjWiudKkeUg9fHZyUIzOdC1OMqiOHKWSEjeqiW
8IAzd8Q4bSzqePJLHIgPweKZJiCAsfoouWrp9jjsv6AV7+6Nz0oLUTveT4HZS1SsbYuDOoUwCJpb
F+sY8uV10HHettEMfbkDsKLPSkR2XLMumJp2dKPCSbaHfVZNR8MHtMNvY7yfI7R/mO64kdY9YIwI
hCH6Flc0k8duI5Veo8+/Hfz0PATdk78QTJ0ibWecIO4P9FoLCxAPTpTYz5f1eQz7B+KDtoWEFm+R
NACcO3IH4vTVMZHIk256i4fAP3hZ44kVfA8bSLlE2BXgzuyG5sMJzYnu2AklasIcfc6zYqgT+hiu
cxBjAIBcAd8C32g3xmrVybuVmqwSK8QG2uktmKr4Vxtu00mdYFOs7wUPXwaGtaRb+JSle3LXojCP
Mwa9oKRpJWzc1tYg2LYzKFTBmOWGuKrAht0WoEPOgsJ11DcxJBiCFaPmZQDVyXdjY9nE6+Mmd++g
JKoGR7am6nDEH7mFFghGNPaOgdrB0bWfHTejFQfMfpCef+NMjFTTnhX+5qDQnidWYoRyyom9Srz2
5PIkKXqQzV6jYwkLSH9uCzEoAKj7VdQK2IeGym+WrCvXxJ2b0HHKcBlBl3jOR0jaX6E3LuW8w3HW
DMnHNFo42ybs27ZspSVPbkpehgGd2qDBCnpK/A6p96bbO7uX2SKzM0mYWwXWwP1RxG+AZvZ8mNmT
acNDmBlgxVxWVssAv4DvZxqIrfE3dggVTgVqFv7ok+BnorOTF2n/3sToQfilkI2Z++PYW/y5mG9h
QFHC2Lk/xGCTMUOxNvuK6iZh0/MQYA/F97yeZw/dHINWQXgYjQ0YZp0FlGqDWJ/3FmFTYLy/A+PK
buk0/LIxfHYzg8PIeCG2kDZVFU7GtCFsTqAH7WFAB6+v29DyGm3ilEcqo08L29ZKyfVXhBrnlCTu
VtNwBEIZAz/uQIKAovnes2kpw2kGDO90v9u4a+Zpu05GTH6wRPx2Fsgo9mZY0GkZuP/kzuAPJdDP
NTdtdAJYR2/6yKuQqD19R5t6P6SYhRidDXTKuDdCxstNhHmcsWsQ3PJjDliXa4oKKhlEeFrWDyDz
4kREgQhtFEY4gRefO8ViLFby7By6OdNopyoRTaxoTQKdgErSChTlnnPhNGk4mavUW18/GW0nAwaV
0X0viHTKz4p8AureALfCOBJrb5DOjgGepXdrN17fgrBDCBX93vpA7ymHW9iQaDhe4QXMqYrus23P
9ehUasQD8VbBS8vnJhqWH9aZjnzEzrdIjcYXQERM0SMLiHXzIAUHQR+ypMbscD6JDvam0wr7Vub6
ObYqSQlYJ+igweZK/DGitFcgURVEcHi0b+lEVLlj3jFRYCImPglotciTp3BbQ3SpYsMxpbBggALB
WW2wtZq/9co4JST9FDynd0dF+EGAWfuQcwcRDVBHh1BoJUUSxOA/Jb4NYXIq0g3wSBu9Y0YBHlNq
ffWzA95BlXvDBjHKaFNUzkODnKJbjhmagUKm7bghcqUMMsloPD2FYCevAhfaTT6zR5wWd6p3kQWl
GEiHwEG48AwXUtdFJ2kI6DwbN4tyzxrtrRkI+knze9QSdxBZJTnmAOGnskA8s4LqgVaxnhmD8Trw
PhDs8QElRwJsIEUeTQgzIj+EMwAAYgwQgcsk2wXYBZQ8dD46KvPmwBWhpC6SsAIxOzi4kh9eoJOK
kEfWjryOsmXNMdpxCoWW9RCh4HFnDKoEKqDVMAFX6cw5dhtZKQ5hdS8Q4TXqCBNtw3DQO+by6OxX
F+c00DgcYkVcgE9ClNPL0sBZ6yXuNJy8+PDAE4QI7W0/1BrbiAc521En9CmGeK5x/HA4zeJRK4m8
5wETVu9b5Dtn0bFTuC7LlR/eDVG99EeijH7CTHNu5o5eyTYq1zZT94saocNc0GgMKVjuBE8H/e10
3AOFd8wA/RtRrKbY12bfqS/8cLkE3skOzpvXudEBUs/3ficcTAGo9YB+S7rePQbRXJiAbEc1K7da
Bf5vJIyaKTinHaQ3ZE0/+Npt6Cxb2qSJiN6R18gO605olYgXydYQRxyAHacbUDSJ1gc36uXS0wuE
PuS55dMtG5EMaFHwemQ6IeMhhfChV2Cls+AY73dOAm0bEcNQZr4gh4juTzYAs4HpAuSdLubYrbN/
ICLrS4ZxuhIn+MewKlSm2OJWdKbAzlWxYcCdCi6qC2iwwZbhvHsvMwD1mg0xthBvTs5+a3KdGnFa
frsrjg1oIL9xgXcpm2yI2IfAv440ZDQyJB8hrrtX4hS7zsHHCdawRfq56XgA+TV+TigwrOyJ4HHK
ZlAnKzTQAW6RnENaq6Qd6k6/sYydSBQX8ATFIY3xypkM3zwD9x1trVckyXwMsCpSaDLUBtWaY4Bm
TXH/5McQxXDMEqG+LHb+MXcWbqQGuqgzcbPpgLChm4HKw+YkHyEXv62LETCDjpcjD3a2QhcRUGqM
4R9T7MPlJtexDqh4EEOPTp1c0PP2h1F4nRbWriXRMKmLwSAds3veX1iaTizXvt/5qCGQqqc9aOtd
hG7jUBgBC+uWN8yi9AYCoVEDjxAjge8DctitOe/m8Whj9AGYEcBB6+HB/h9zZ7YbN7Jt2y/iBrtg
88pk9pnqZUl+ISRbZs8I9s3Xn0HVPfdsu4BdOA8XuECVYFfJVmaSjFgx15xjVUTrQiV9f2MT6dso
1x2PGSbGQ6LGapP77/YyRveJme96pfvHTnMpV5PkVuoabMK0s9CSkaZ8T2q7oaxyhDvDPnWaoYIK
XqLlyxtD06nJYsCM2En6TZKb8R25rMBtLe/saNFWDal2xqpyFRGQAG1+KWpeQDMRqxUZ2a6qcett
4uFmrnst3Q9T57DWbapITncTPkflJ9ppwh0QJG7Ub8ssxwStOQd9MfUn0xy+ccJv417c99ztUWlw
A0rk+KhmwKKfzBGxgag7+F1vb8Fx2xtTt5pdJigRWb8MYv303OjCMUcrjQjgJpVOsWBnYcSo3L1I
U3ubKawsZDLOimrZG6fkphgo221GMEijl88zkz5l04KnrCVrTVo80o/PLt6cjpT0YWLryWMt4rev
1aKAohW6kZdvtD496C5517h8a1u3eYxLcdEM/1g0arpLE3xwzEyROF6TejPMzRwkltiNbmLSu4xp
jtMKQspKt2WMFaJ15U43yvfUzlpOL2QVecvvvvKKU9r2B5GN9m3fJFutkgRrfeKa+8XhjvzyaRS9
iDcLt05VFwU+Jbfb6XN2P+jvg71Ts7BQEWMaru50MEXFQCKZvHTZ8i3xpTxSur3bxphQ8htHNcN0
RXDm8dHTazVUydFtMiMwgOSv2uOuMFL3bp7LZ66oc41Fz4nbZI/W8zeVpet1h+comRgcmmSot84i
wSLOGoMzma96jv6S0JZyWw2JfYshrWPH70TAxlQcNee7Ygu8teKYQ7aoxY0Wp9Xq3w0448w/i7n8
lc+ceKxav+0m5V2Bn/BY5QWNHT8Kv84DSTNu3KlLznplv3t2vNGyvt0YFYVP2+JTGOPBCKvWpZlO
HeUg8W9uc3OsGcOxvLYTe77LdLCpNW5Ih6X7qnPvu5mbw0gqbcMuuo9m3pxeJzLIGvuSK8n6nXnP
Farcvukpu6IW+c+KLEW5QyXTO53LEgU9tFzL0KnKAiOb+y2U5V1q9bgMmQeS9mxLsVzCbq87Vbcz
Gm9Pd6K61VTG3Vupmz4aIg7eTmhp+WdV49PyxvQlSpsHNxke506fAjrnb0Wb3uXVsPYENVx6DeJx
1GcvtcpfOluc58ozw8lMd+nAeBDhzBtnzpNdEtfG1knpz44zk+byJ3JJdUjy9tekHC0Y++pkNdlz
bNffa9FSVKUvOiogGyi59TKm4erwdtt4ejSkTWUTr9mW2H4flP1q1+51qq2PrijOTC1HQ+nHhEMZ
7Y7M4GynkqM+OWLHSm4FVWE9KiD/u6Rsf7BPYwvJE+6OWt9XAvqnU1Aa6u458t2HshS/Gjdl1J4I
GH2YXDA/3/QDjVkGxFKMN8YWdvmtdKkM0bKNIj2w7/phItpjXvX2xkIxYxDccSyNBxXnj9XIjqpX
7s+Otnc1YLM03dLfFDk2gg6TxRJNAaAd5kRjLg9ii0albSaHuum3lltLPvLqKTbsLfC2X7WTvOgN
3ztYU8K3qf5UeBNPKPe3zrUanXZvRfEULm15m5TOGNii+PBUe4HSK4OkPetm15/akU0JAYquV3El
FfaQ9gaPOjCBvdO8Wn3hXLuKU2iXgOnPMUY7ftHvdOUD4KE2myhtLHpxAb7gekssfgxQsW41LDmB
3zb2xkljzGXzPi7SjaXMiUNcdtua/kOSSgdLjcFAWK5lmfUVruyhCarlYKVdHTJzdQqUym5t8k/h
V3pe1xaFLGR1IY0Oeha0+5G+bifxnHRigXGAI0FY+jnV6BcVBPFqi4dUUN/Y+MCXOT341XwxjNCD
HdgXFS4QY2KjKsMxI/prNbh5EmAExlCf1EDUX5MIVzESt0E7f1NqFCP6WE6ha9AdvY4rhaAcs8Bu
WMWtlv6PQpIqYhfFSeX1NuqLl76hTvVNNCZ+Hgfg0I/6aMtQwHijR7ih4rl9Ham8WsfVApEQsYiH
JGE5iZjh6PEuF8/Z9TqNX4NHnSrGCPuIV02nQQQgfIIp3wCvRktykbLo/2T2qLMa+5eUA7uWKM7Q
aDv2tPSbKUaGTpamQw0tUJkGDdlm7I6GWT00BjNwsioeeAI0PXTTGFsfSunNMDJarKgM7CjfhGWw
0sVYGpxfaaM91CAAsHTO6Md1t6ua4nOdxBBYD1NXubQ0ildQa2ycNZENK+5uYodaK+5iazdfco5d
O62Rb5UBTVVYj5rD9Itsn8f9tk0Xc6f7hHLV2aCrrgr9MzUJWODBzgK8DuS8y+EhXZxPd+rRHarD
YDApw/HaH46ZAKQ6Kk7iqFQsqZNg5VgwFdlFjXrkZNAgnI2t6HcNJW6X8Zlg1qNI6puK8BljU7GZ
dXN6bRyHMmyuTkslza3Im7u0l3h5yhGVeFVqluXO5VgeeKjihv197rINFlqVdTdNr24yAlihU3JE
gmC/NZacdGhySEp1rSIOLAOXypulGy4yAY689EdmwwRZbXC0BqwVuBWLmfcqe5xZUuR7MM2cbpA8
eoWviDaGvM0Spw3mKqlZ6cdTNhfXjOm1waysd4bmxsc+I/FgYchXBOQdmmBGVuksbma+UWKmGdge
tMLmkam41Ytq+NmqZ6+kvwXJJD24qW7jGJjhUfZ6tTGXZD4mOelwLHK+NmpEJ5ab3NCicCVjzwNn
ZrYfbPAKBCIDp/BH5gcNSAYPseBo3KePJlXeti2BAhQ1SSw7rXa5SZFOftBFYp0DI6FWbXgPTcbq
SQd1Qy32vWiHImDBYaMem9eyHt6/6gdFu1bSt6t1XNt+QchHwo7h4S0AdXaOeRCKk09uuMvR7OjB
pe48/oQ/TCsnv8ePRilh1Z+OZlivAOiSjeiS4Ylw3xIW7rzcKSKBVkt50kx+tmndmlCVrN+q2lWr
E1ztmhxwUCLuRLpcq5ZjS4RLaoM3BdeCoOw3Rw0TsP3Dc7rvuO8/ONY3m0IwuGNOYIrMnIbdnoeM
JmcXZR+FjJedA6cg0+utG9O3UT2+avrCB9aSB32cDp7TPnV5RrFq8LEOTugt3TZuubwuXehxVLdd
bn+v6uwAj/rs9/XB9KZTHLki0HwBfloeFL7w9QTf7vwe7mKqkMbS99T0fiQWG4yPlUpvDYwLrgIT
P8p9FOvdeW5GQJNMX45Vua/sGmklcjgtzDAe+u7FhH6jXCOM8vYU8+RixqFRnH0fcv9+rKtv9aQ2
jv7aGs5Ts3b/Y7t9sGDksfuxgOlmya6AX5wMf7Rp5XxxaC33ANhQ8/FtlM792DbXphfsFTGtZBV9
2HG+dd00HEpWzp6CTM2sIuxroT02z5nOWXGp9RvNzJ3DRAMUqz5+HFq/J62FoKyb/XNpV3e1Nr+2
Q79j5mTG5xh4mvopbZ1jnvOuIRaOs78Tgwc8l7NhwDSJa1RGfUBjSid3veLmpyONeoCC71PZHdKh
DGf1aMC/16zue9Iazwyk+KZm7VotdG1n67JkbX7wfFjfLdEADi6c6NuburP7C5/WJvOsLCwK/aJ0
Y19ZLT7ByfxVF2O7tUbLWzb2Oj5jGn1SFaiAHUibw9CZNJvcdJ1kURX//UtK/er//B7ZT8LiKJLA
nMtsN+EsCUxpQNMxMJ+Vp9lRFFxG+aTHUCByR35aC3GHxvO7ENzwi5kMVmhXkRsm1lqZjj+xZNcw
vBP8EqnG4Sw5+Fg3HjgZB1TvnNONcritEATpj2neyaPXIlK8KwLD+OA15UkbQKoMFPabJnHKs+XX
oasAuC8x6ODY6P1No8sPC1aH37Gu+XOvbVrkbq9e7v2I3bdpauomG6eiy0nGM0TJdtYOe7GmgNIk
S+mFC5NuWnFf2jENeAsfjJFgGjFsjkxf/40/aAmTZUt1wyVbthXYq4Dkxoz6OXG5OtXtcfl2YCGr
26hw6sDFREHtqUkuFKp56uYYMDv2/qHktxNWTJMguJT+TafJhQ69OGcmpgmjK/e0jJveupviX/PU
InZ2prGt5lxdi720rWDphgg8UP7DLXGOCt7A4g2XCLbYpvWWNDT75AU/c77pk3QK44wDDNGkLcfi
PIyckvQohnLGmJdbHUSVVUlqCPwjMIamp9qYuOnSdA8UYq/LFupv689bqzDuLPVp4jIlRLL4qiWs
5JzTfsl2hT/v8H/VJ3uHb+Ypwdt26coeY00y6DsTI/TS+SglzYIVuflIGDstlJucK9idpOTe8phq
RWFGIw6ph0ojDFMR/CEsf7SkTckjSFWb5vRpCSO6bXyojpYioRvl9RM96+d+lNoWTwpBvCl6QLDg
mNXLH0ne/Mqm+cMdIF91fb7XeTo3pd8sYev1BFLxVA8t4fK2S7p7goA08kz7c8gcpFhxziVPny3U
Lq5m76ZaXp02WlYS9muSkxuYJhHmgv5cuoggX8yarEz6i7P4sLJboi20YpMn0D8Je6R5S9h0xApL
aKt4rVOg+XTmhoNW6d5VKnY1DAyncTTv6sH3D20yziGxkWzj07MJm1yOu8E2fnIHeuFf4Qqk871N
ZwJl62QuMxZPP8HoGNGa0piDF5gD8AZXaMxJASkSwkwK6BMS1yZuhAEiPs10e/YJSbMOmWaYMgYN
9UW/XQYDDmhhnHTjKLxp2Cb0JfaWTp/a76Zyj3MXfSK+ltJxQq0RN6kwzEOSep+zWS0Bq1Aalgjg
Ni8+M4wflAIjH3zI3AdxK/xrKtvoZlAmGnV1NgvKaZFI7jxKq3Nr0bGwwEFRBRX36DPMqEWVNI9z
Zj8pGnRqHKrHjMDj/dTxTfA3Q6pyZ5e12S9TVflR9GkZ2Ek0n+qEz7X7hiNwDlWGt78Uxa8CdVTM
+rJjwM9BBIXkxrWl2qpm/hG56sNsPWdTMbcjqQwPfxau30rgGvdaXJGF31MV1xNXgHChGsR7i2Ek
TcUc4mn28HUSwFv0+eqkfRwMuHSD0kvfrbj6XqjowTRIrflapXEwa7LHxmd1nDrz3XAp6Ofaxixn
z8Umc5NPPNvmtlySe0MHctVT9vZtexgWv6Pb2HU08mlkpXGT7GzA94JQD/6U4cL5I3QhKVVMTqH5
fa07q9qUBov3YjPysas/ZsHb0nLIqPjItqvV3nIe1Ngw9mgskJMpZlMUt4b2xzScY+rQTZaT6pc0
l0fhfcuHsts2DYDQxukvPSxQ3DcIjh2FZzqxw2aqDi2daU769E4rHFVaUljO65CKzPkx8ikbFhd7
FMaeFkhHD4EYet73uNwWuDJxsvrXn3DO5lvpdj1jhKeHROxIQ3LSWUIFEizM5qTZuyZXRBQyQ3on
NjO2DvuMbW5SRi3tcdKTKMIfq2y+dU6S8TQzem2fMJpygxxC4m8srHBydUQpvLDLeh5KhbnspvoF
JwTuPWvXEqDQl+pGxOqHq9fYMOxz54zZtjcWnzxzc2V0Ig8NAZJxcjWWuZHhT2UZyqUg6OrxDvz4
mT5fkGVJFkguyBTXR1mtglnpfnot99nqtezY0FFUczCvRn0zSDMPwNUjk8fNe9QnJ0J0xdYu+DmI
v9SbIBq2euvvJ4omFW+bnb5o6bbotNu5xzwQy3hblwWmHdHe8T5JLIpzmVMD6tDpKMd7tKLJRoWg
AbrNp/in7vscu7whdPT0l2Ooo+BjdSmdCdYsXTC2I00Z23/v0NfQyAknoFfVIymEuKcTpzv5Z+85
KqxKv9oU44KFsL6bc4almWVcbMdxum2j+YeSQjvWvjTYyzGiZEIHeJ4N7WZIvMDFvOTSI93E0fys
FUV99cY63SH3FudmdNl74/E0iukukwRM7Li59MvPJJZDoEsRs+e31Dciv4z5jIugXDhxRIZOtJ4j
oFFt7LUDH8Uu2IJq5M5HLT36JevezLEcqXfZi5q/F6BoS/HT/BKDe+6mwTjhRGbYQ6w/alZPTCWn
B6V7ERqPPz00TpoHXan7931LUjderPhUzbLdtSABv4xqaRSNj7WshhMGiJJVI2V8xXVkBV0Enee5
IT8eAaaz03bYYS9+y8jg7yzGTOD1/zlgK9/kKLRYPBIylH13bwp8JA3unq5B8DB1rP3GYN4MsXe/
aExxmGwswFH1Mx0eadUALgSt0yHcBcmCy6tfqb4exWQ7Fx/g9Y8FbRDt0trTm+k+4kN7QdUbwqQ0
XjR7Vc2dFieYLbgyxBZWj+SXb9ueQcjr09nwgMWhLDbg6mjiYXaB0Uh2YTbt/KjJNT1Ut0HDltsS
kHIy656JKNQ3RXsZekQXzi+bNtYYi9IKrDI891n+q9Xqg2hoOycRTopkin/0NDfdunwrjfi0ULFG
40/f1W/Hk+GU19xpiJPWw/3ky0udUuikWvqRZtMDka8zaclvjqe95MRxQCvFukMKYDjnpdiBrH9q
tOYzVDXBorFefkp2y017BrEIobqsUf+m9mPiqGTnv2JvaQM6SPGHZiCOiRGLC065Vnvq/bc0qT9c
o/sxx80PfdJPtpFsbGvi3jAk+DaYAYNkvR7MvTCJaX2xMkqsccuC9jOkXEhHas85/NDKMwI8Zfuh
0M9DMmd4aPIfthlhdu0/oe5u84w8hUnTKy5O8bg8mXb3CgSVlg79I2mrnWfa5UZf47/UERzp5mQO
hbjzxM8UMcgt1bNuqi4glnBvxC4fjP4BToS1QTWvDJJ5sJEeusVbwoS9MEwMMkAtcuCNj6jOcSd1
yn1iZWPQl3W2d7nt0YmmZSOm4YGhQ6tTMP3QBjaWmCtNKiXbVDIT+yoi/gvaBxJGF5oNcjGJt3RX
OWxH1CwHaom4oT6PcSXu02r+BjPips7gTFsO5j4H1z9nX5zlY5HdLnpvn0UzPuRAY2+mtjoNJv6H
1NWOQ2P+LBmUtBOjopdmSQr1cWISvKCJJfAqlfESWhN3q+c5D2w85JMq77Geq/KQFIhVSdfemlZf
02pRuJWXdv8V3tCyFZopxWNbec6RABfaX8P01XxY3FArQfJ1U/dox9bmkNleisDUKRTsB6Y5YhJY
DTiT5n8atTbsaUxHxLKwXpCV205jFbNfIbKsrY5s4C16NCCl0RqHKvdJnlfE21NdT/bPRpp4h251
8ldTyjfPbhGa2Px2vhfbW81PP0z0OgY8RxmLSZEF04KEYkv831NE48Mz04dZJcOhkgsypO5vtSHT
tj7aVagwm4Y1IfmvpWZU3nJwuJZBz9gAxJBxPlMvmlR2qbk7CWZ40W5gPJbbayRXtLHlXvB2teZu
0pzz0Fz/yIdi52Xle6SBHOliKgl9WrRti6y+8Qy27N5Ox6NR4G8bm2ljN/7MU56jyzDuEZeHn23r
yja33Wg9FTTtAq9PJcdRkKdKm+hZEXMz3d7aQ37e+mQMWZ3b58hCw0vphm6NyT4vMdaZ/xzZtu2/
RbZXhBj2FsdlbgYQqN+D0qNmEeTRzXo7OhnzTivzZI3ysWB7DkY3/h4NgF0EIyQN77EsqyQsnfRz
Km1iqQ0pRhTC56zIb5BNduu/kcZqUiwvSmucazNi2IwHTm1p9IDkdGwSdHMM79uh1VedMv3oG0XM
R+Ya6ROOcZ0TO1v0D2ftDdl2OvD83+GhEAHopGdjzOSppcMd5GmVMFWsGPmbxAYGQ/4PiD3r7wli
4drk3lBsLaJWxh8fi41LOxqt1cs2eNqhkBXTA33F+UfuW2wPpdJ/LWJkdiJuAH8pbxC9qX/LrtwN
bvGiHMmdIZH6JZheJ18ZIQlzr8djUqT3jWt+HzUJqxjTHRomjC+sFwD9wGvh67YqVyLHO79yZf+w
hY6jJys4n/30Vu5BRcxSk211jhSA3KH5h3D3CrD5PTcv3HVgq8XYdt628UeC39IrJnkQX9j2tnNj
LJKerxe/94VHuAoHU1C3vIb/fAuSyP/7D4UmBMJ6zes7nvMHtcAVi2Z6awsl7h/KRn0OOqHJuX5m
VWeoCNkDSAuB1g4PTWRWCMPmuSgoWqaqNHdTScgAUUADQhzYpsfSWKahJlI6n+Vp0DuMSnooG/NT
q502dKvsCsGJZIPdRJwghwvV4oLGbt2mRczkPHfYda41Pchk2XcLS7Be4yGM8484V3vh0yOmOm53
7vxKZurNLOkmzlR2ge4yPNRfOFHrXVci6DY16F+y7lFjECCajCkUXfQtKtRl8vzyEtfPQM3coPas
R3iChKn8HTSrJRBD0tPCVw/0mvwgzy95Zd3Xnntm8pPaNC/4Y9pt5ONpmidED0qQhBviZ0YPlzQK
sWvSVlSkXRwmk/YdNSAzFQ1KiTbiRLd1aZ39DGQIcsqwJfx1647azWq1AtWaH6U5Cewkjnu5iRbX
/+Y0V1oKPbmaNt61MjuUqcEJRlZvmiCVXfW6d2Z06FS0nK8RL31vcjZJwQdvzzBd5u4dA2n73DT/
MHv3b4xlVwCtQ73wDdqkpBP/uGX8WQKBHGvJNoGNfqrsayzzF29sJR2+pGP8F2Gw1B1C057v0XLy
I9WyCQOnfp6zMHMsTB3RdMga3DplS76oaLs3N7d+DGm5XcbJPjp0kDeJthSbeWFEt0rkP3C01pf4
26MGNMdkJiggKZP+kvfHWxj4PypF5d6K9ZjCjMWb2q7Po6I8IqD9KLQaekcij19P2/8DLv/+U65E
+/aLuf/jvxn/f8D7n2TJP39+y/+P1P6Vm/R/mb1/o/Yfu/di/g3av37/X9B+w/uX0BkjA7QftCek
QjaDv5j9zr8YNAN7nz3CMmyGjbC74pNdufy2+68VTMZjb9gWYxnXaSrtX8h+S/yLUBDpn3UYjmUJ
/3+F7P+DSQaBiZ/usA+snF0qFfsPgpYUJbR8ZuMGrNYsGOJtNmVEsGKkCo4XCHBVeWlc68nWcTqw
tagSKn3hOBj87RdvnT/Vj4+NvWATjj9bcjn/tL7/fqO7zGnnQfVsGF/M/wE3tZYg/wZNy8YYoGuK
iZH5eIQ9wCId3MpTh4wDPE57BQfB1Dw70GZvO0TtidGpPyAw9I+s+/MRK2K9c6MEhAxgnVNpLxFc
C9s84tT59W+X/O6vZ+/fibdi3dX/55Hklfo6tOoVs2e5XLs/N6KCDEDf0VkPFn9SbzJ2QTvM01U6
BO2Tpu+PWdzcz2pNSnWe80I5Ks641JhbN3qUh7HE7JXo6Xbp7SOXpboXmDXtcSm2Elvz9yYeD6Z6
i9rJvGdeXPvQWeopVpY4G703oC+WLQgkf/6owYGA+iMBWiems8eQXWFMaftbr33Vgag9TTUBS1fP
r649e+eIRsOutuKS8ow2m+lqYptW5hTqQ0HFhF9C67z+DudwicXAc2SgYW17xLqjgrpYdt3q5Oz6
rP+HFe4PAPjX57nSJ3lk1lKKO/T3K8+2rjAW4s1SSruFBeaxnymUYKlNu9xzswDgwzGro2NHOPqS
NuJpTqrsgM5abKLMme9d7x8RSX+/xhCSdCBJjs3Ky6Pz+2uq88YYOJEh7db2dDc22nSpluWbmpbu
ZiSacq3oMBSL8zDk6tdS50jMxTB/L6X+IntD/yeC2t8eDlYNw/NBpzEtiOES4veX01T4z7AutcBi
dLgSXZJcSwdT0mjUSFGdfOsme7mzkGUGUtm4hZRddvuUHe84RbV6M73BOGPHNk5lLo5S6G8YN/1X
O6PyHGgaRMp2kH7w8nlxCTMElmSAWpoce+ZmQFujNzyqtjhThab/UER/Fcm/P06UdR63gQspyDPd
Pz7qqmYcIekXBt3X6pvtNQxRQ0MNhiT+kIvOaIuJs1vZz89e9G6PWn4eOYjtKgtHVylFE/7np/v3
0na9GTEiABs0weiZLEd/3Iz+HDlStvAmBr+skLwGY2vyjKLs6eWdbWR3/kQ4/z//zD8XZ9MgTeaa
rsFcUt1kwi+7wL+vffOwZBmLDQkdWT1rImcxsZgOjrbLo9jN/cJVtLtjkqZRMETV8Ngvjb8rTcSE
tHgVuOguBQNg7mvbeDWNJDomBt3JkjEw/7BK/0FGZ5vis11LEaBhBB7Bxf7+SqvZSCumqskAQ+ML
yWDs0pNhXQ1jeGsrjupIKlq7r0dlPXMEx3biRw/O2EUnRpK+aTpJ2aq1x3O/mC8eVNeVCYdPLPd4
otrSOvVqkDd62Tx4Qz+xxLenpvPz20lN3/xJb29ECUZ1RmF6mW203f98GZiWw6v/91sRbqIuHKKN
gm1y3bR/f3fpCM89X8P1RZOvM6rdPYSD5q7oWu3cpWSk6tl9ikqzemw1GV9IlMahXqlPfS5NaCru
06RS+RhXpnaWrkzC2Eq17ZioDKZfV9/p0UwTCvt6Lp3PfjbRm1clJTEiTH/NcNLSwbsnBofJXJOv
DDhhOK2TfR+jsX0aPKB/+XSOCn169nWj2mUX+i/ttnRn/2D3TI5wzAUqja+LU+261WMZWTfRXLiH
NjLlDqoi+6bIc9gs9dvXzpU7WN/K/KqVkbzIGOZQzaCQIzq19VSKq+HH1jNt9c2AK+cqy14Pvta4
hrGvWNBIkrQG/hXVjsOJeS3sTEquPq5EHeupQTSavSdPq/xdoTv0GGvfetHxbRDSARFYy+6BVXNB
CVbHiQT/QUnycqwE8mY1ddy45nyBEseKN9BNXeY1FJEhZ2UCYYtoa3wFjMfwvgbjsM4PPzJUNeJQ
ctuzcx8x6sdXZT74Rmdde50FMVW5IgpWZKGyImLRjpOQabSzm4GUGTEKXe6G9eab1i/r4FDfy7GS
mDCMFuaEXOa4dNqdYWvqhIfMPNi02GjwRuNZzeYrBujobJaJdvYrR9/VNt5mUzT+7deXeqHnoEUU
NFONOJL5UzipSv+kKDtVghRM/F2anbwvIdqfGW+AapjX48q3cAnCeNU3s+lv2z6GfWOyApjCtK5J
BMNdV12Yd/Yncc36rfcY0lMtXXyR+ldaVjvHqgAipEtux7nd4LeU91321o5wsBAxewzA6wIjDELJ
fuo299XsokMjTNP3wlDs1cZr7CUotZDm7iH6k5c3cLzlCgGoS4lAuIOJM7ab642GdN+Q/bn3FPDa
qtiP641Ofqq89bXmEEUQC5Z6eGOm6mp671YXWVufs35QKNjzh5KW87OsVqOWdv16EDjOxQ9tfEik
zM+tXiw4Kb1tZygaWV+FkO1CBNRiV+xMbRQHORjPWSzKkE54tZGOV24FGaokju4WLiGuQfx0p1yS
CMsBHgWEKXgufboKtQ7ZB1PuhQgtHj2blqrZeIS0vGhhOIvNqrbWcF9/tGYkMqgkOAhGnCCsZy5D
Fh31LfUHwAxKODtZAx2Q+vIaJw0YNq0b9px83S1UaqR8mPxby48F3+a+4YUUZ4ciNR7zS7l+mRPO
nFOTORek5H2LXfjx62frneNcStrb3MMAG7SiBb8inSborXkBzDZ94p9Sb7kXOxsYdMDJvKp5Zk/B
HyZaZ/v1pyqjwW1hSec0+h1uQW/Eoa/JbYpkFkpJT8KTXXT4qhgs06Sft7j2Ixg1IijjsreFk19R
7+dNYy5qZ6NMb6Ars6IYBLKHJjl1Vl8+5YNVPk7pbWxDtLTyQZy/3gFh4Ue/7XdN5Y3XUhvSIEXb
v+tzhnMtIkq+VRGNpUzC0yRD9SNbGMnVDkDyyB8mV1Uv5x738WUBaYWKihEojgvvSNa03ZKV9QIt
ubdcEoyygrkghf3iq/mtjtOj3TbzHdiMHAmIGOGQwHMEDMVsn2U8eckCKVQvbhZJaCGLOiZNMbfw
Ie6oPXtfHlqNqVtWOUVnv/NJ9v6ABOYcVarc28UpTxER7HORad+zYaArYLhVOIzZdAujNd2NwACi
afJ2bjwmlxZ4RjBOouLURRbw61cM6Ri/iXl4NdJjobsL3WuvusH9hlT/tT16VescQFTBeXWrdAdv
eYALjcZoWfkzierhgafvzQW2uKvNTuyt1Ih3mWvWO1sAtdJF4pDuGyKoZHxxUV/IRa40PeEgQnYU
3abLxmRNHzTipn2sNPsRf+/WHmz/yGMjzukXiEoxRw2TMxt2Hp+6pdROHI2AYlWCmWukUxmHM/lX
K8W2105rjrKDmZ+r8ain+a+6XEhoZIAJjNRIb3QZtfR5uwcGU34D/Gwe42w0TyBfWF/+i7DzWo4b
ybboFyECPpGv5b0jKVJ6QUiUBO+RcF9/F0p9597uiZh5qWBJ3WIZIDPPOXuv7Q3BAzYQ7igG7V98
kfzwG5bytp6W2CvzTWfl5T5UwNz9sg5fDE2s9WE4NEnRvYKmcjfOoZ4c5ygz38BJao3fIu06qP7i
F+pWNxk3OaPlrbDRf3fWNBwLM0Q5Otc8oWY0p2fFJd0AVQ6+8YQhwK1JbbJpjOZigiBa0ar2EJR5
O1mr5GuSaZfeZQOOrfyqUzNsS826OHpX35na9ysx4ilR6ShPs/BfB7uH77hE4dx5G1kyo/b7Af+S
YQ3QctBlxDBSInWLnHyEl9C3G08vdrGHX8SFBL6qnDw8lFGTblrPPwD+sh4lddIqDYxuPcZFv1VQ
qVQLV2TOZk+65PR8gMc3YMKCS1CEKa4V9IQ7S5Yh8D4sqwJfzgT4DmJvSmhYEoHKZdJ0PuSgFk7l
/ODoIoH8NwCM673m4QQ4RwvkfDFY+RqMn99Zb1lcwhKy/GtMFB/GNGgGiZ0Ny04hCUiy5YRj5hLP
viajkNc+xpzDCxSbpi2nFyOMrrXW7TrAAkZhyh89hyegEnxEzeBiYhFTcgormZzmMSkewOkIeyt5
OHiSotkd5PSQeLCmF/sidhVddK3dlF527p1S0e+Y+levIjUiq9N0ExslctvRqmFSufEez+t+cEae
VV59qgPnM8zr7NIaGuBVZb9gAJhVOGPNuDl4q3LRLEs5+xVa0UOFMpJd5uZozPAzNJtR1JgfqoFT
ntPO8vMC5A3/rCscSNWqbbf90Gjggvg/ysyveHt41RpWWSxpvjomsVe8c0Nv3EJlDzgbr7Jqs2vt
lwZcn2ZebeLgnkUW10FsvQHWMnCCPgZsa3dcGS8qCFH2z9VAhyVpaQao1Bly97e+4VdwisFlVyoE
HUM1fckMcxtHVIpXw++mn50327BQgNojB95gnJZZTqJeMb91HItMl2l4dHbKNuD5HH8q9+LFEuXf
1L0aYUekexzigoTtcDOtK77IjUabCVJow37njNm69NtoNXUAN+iYQIP0+w3VLn1mcjsfU+Nr3H8M
dWJ7+vBioGmMuTZmLbmauqKNt51b29Sg06qr0mZdJ9y6RueabxiMZ1hG9DYM6gN868NDoPLazLtR
A0KpoNOLmu9R60AuowibtamnCGls39yrgK/rP9cR/2DGUyS5VEhzrh9lLY3nZ57K/2tlSZf+hWXk
lNBRdNCZRGwzNbQwguMQ2vrwDRFCdQxRfVZAilYdOqs1B8bm+nwIUkzs5DXcEe3+eH7gTB+tQ1W6
zt7s622cTh//+fXO1eXfqh5X2PRdBC8bORphc3+vevBd6SloHebFQzqiGJXB2Zwif9dkojkXsFox
InWXBM83fGuGuv/5tz+HRX/79dKhx+nxSCKB8MQ/SkoPTaQ0BbbUpGzRk0EZ2gDA65aRoWrcInq9
s0MUPqLwgmMcyeYi1Kby8M+VG9TM8tQJY9ohxWkWdGDMFUomSkhRFxc/jrztf36x1t+HUHy1kpxD
ejHIQIWBeu8fLzbwM7vDxghg0gBHC21iQOi0mIaiO5JG1B2nMHlUMIFXETPNNxizzDlN630+5TCi
CXCLwCoAtsIhkiUzXE09ehUTkcxetrbckqPoIdvpx0Nfdj/7qMlesqahnun8aBM2uvO1FrNqCZVd
2Ezaxgul/d/acf/+FucR2xxOSGfaNLx/dIp7bYiHLPEwC80nymlgp8R2RGPJQ+y+VkXeYqzjatVE
U0FW0wjH1P34v+CZ/60pCFCC6CrUnojzbFKc5gbd/7uHQhVQTNhignFA/rbSkFBAO2PM3MXevfZS
9uvn5gA5EKsgne0Vkpzq4ACvDT23+jkh52TRiPL/cgX8W7tqfmEMkwS5YpJ21T9nvpMcTS1nFQWM
Bvy2zYxTYar8EvRNxZE0esE0/KkMk4Ivj8Dx1cxqFbKoRSbs4KwL678lUNPE/8f9a5Jv5SKV9WyL
1jQZFX//qAIGbYh0DVa1uAGGUGz/9BhmvElbAn7y+0NlqGaLp0D/SlroJ8ju7qWBzrXPZZpviFHK
gOQoysn40JppetDCRgGdgGQzDdqqd9L8nse9cZaoa9PUwScJUgBxny6/hHl6SBTSCtBh0831i1/E
0ScHBKMvTQWhtM2C7PpsgbvfwNcUlxj56QKHxtz70exd5eE8bSPDvQADB88y3xnPQsvrAOX2DrcH
fv0ff5pLf87EkcesNIq0+i5aCVO5e6QtbdnC8HtqzaOH6hkXeGS/Jq68PjsN9dSmd9P7QAf7POlN
0LIXpVYar0EP0j1tew6qc4k3GM4PbNXdwnJa640whltRTs3eR2lxQuOMnqna6EZjX8z5oTCpqv+q
RaFc7jm0oRqj0gD9AcpH1kNPhEojmpWKXEzUrhg+7fz37A3+1XcdM+dc4voioOpYBEl77TyWE9Lj
9im0b+S/TvbOh25Tf4HlaB/Pt6Jrctd5PknjjD2xBVFTRKHjrCLLKY9eK0soRv7v1G/aTQjDZZ9r
qLB6suAeeqrT5u8cl81GhJsULuYmG+KvFWXRr9YylnoiBhwgM5wzNov1ACL1XMv64QId/W6PiPQ5
msp3f2jTZVBnw2sv62ZlDHlLEAr6Impii/Y9gtZ6/AjGORFmMBKEmi4QsPkaGgcc6MF8Jje8/HXM
aH1YU7UDN063iPvb5ODPiYHQunQ+BCnRC6gg/ckaZXu2G+9oAQ44iuCh8BneREvWhRnqLTMeWZ9a
3OkrbrlhaSFAk/MBIElE9sog6M9lA/prA9rUepv74CfcVdDC3GHlxaH8lhQRJzLjU5YIQVVr66eh
6LPFlFn9oSa5hdGEK/YQgPGOTtzG7tjv7Tq+5E5T3yOaPbBcBV5Wx15VouBSCa2NNFuDm4SGNrDT
+rMi1eyty6fg8q9nLR6LBXaXcqkhRr01Y0eB2A3ii4fbvCKYchHhcwazyC/RNQIo4r5ouVDHe9Lo
/bpPC7xZllgmfkT+yYCncO71A0uNDiFS6JNLm3hVTkrb1Hpqb2y7+C7NCRAmENOtbwExQdSD2qSa
vAWYs+laozZc/VlcgWFHa6Fb74ll58fRC/ddrwWnjJMP6QwAVyJ2wPn+NDBsTc66w7L37mD+HdBM
3Pw4n0HKyNKY+72EiMh3ZWsHa+qGbdqmzkvW+exeEuBs7LxS+NuXIOZBLyICupzh5EC2GHHlPHyt
a/adoZhaGXWwjrQyOqFcPnfzJYB/Tm4EGYPTDu7bq2e1zVHkLZZlgyrvSIL9EvvbdMB2op8mW3z9
60qohLpMjiGXxGV5vBMSBkzcDbAZg7MfLmqrdE5zKspe1/RzG3vZjV0nYwZAMpgRK24eJJ/b2MSq
rPS0fYQByBCN6fwKFP59UEFxfj48gSkB5TKjQgT9uptFLy7qdEA1LwNWKwrUmFyH+bCiZXRwraZE
NaiC35kSw5kRIlgMb+NQfKIRpDL3sLptntuy27JM9IO3dTut2+jaDCyYX3026a9xVWS757Pcu5CT
jcCOPdPv9nHt+VvbFMMXz/QP5WSbq+dSC8CiWTPxCvYTfbpDJ/p0M7n0Xj33klrDyFlVNza1UzeH
Z3mcCTqtymuWf1brcDQXNkbBG4mo7gJV8Pb5yxvPg63Kt43H2JpOlp5tpyI+RvP5DPTXXXdi++Da
aIhr2ZLxM1ZrnFDqpqNvYdnyHRIx6rOnQ1FEK1NtB4ZrKzm645bTJUkddnKxm47bPZjhQK35Blc+
u4yT+D4JbDa1bqECN2NxRiYpzpahEaqux/zZWPnH1J981JSK9JlBWavUJ3IxtOt81zpJg64KR46J
1uUUJg4a61yNO9D6zqrWtXCjNdGIBNGLH3kBr/zP/fI8qc/dnCi1tFvcWtOW8VL5tRSsaVONLUgO
Q34k3nubOAC9nQqiAbCaYJ4PIO4xrIPPOXdbCSdHS2sdR5y033KbXs04qB1sNR2kXVjiyE2+P0E0
SEC1bVomXwAYmmsvkRYJGwhJgd9DLWGqeqTlfn0eksI+NnaRWZm7BpeibU4TdHYbxyx77CYoS++O
bwBXWdV/WlTrdyLdcTy4FNo2pDKofr5+N2kBwu/JqpNMCT98VphWpkP5ZfiZjl76qY3EIzjQynfP
zkZjkW40axRPslQfpttPC+GU9aqNre690z8CwuGHJmxwjWQ/vCQcf6UDGazda54N7XdyuS8q/4kj
SsfLg9FUey4SFv7kGFds87Ud59Qco8lvtWi2Tj6n3JU6g7AJcZFlWvLDVdZj3MUV7igTRNWyDCJz
QjHmXp+vSvG+QdvBJQhSWHaBhrq+yAvsaCVvudc/hZ16h8bq5bGhcCsak26M6tSxi/TgKDp02r4S
68atA9APkNHZA6aveRy8BuHCqPLsbo8WyleGJksPhOdKeAhoZbdTEFF+kBy207lX7gRgzdtEOfOd
5n3MTLt2m1W9WsTdV5/YgnfdavajziAy7w0DIVUgdj0V1TJx8FKAY5mBmjA29Kr/PrEU0lg1wFrm
RDQsJ6YyzTjS4jaa+3OgY2PXTb3oUDVdt9P7IhlhsLuYcmuyngxMhhlYpN94ts+tiaopYNy4ITwq
MBYmiuc+7YuTa2bFBZZeto9MPVBELozZ4VkS1KFN/4CTMKSb2l1FAS7yZykWYNMdQ8Vwk8PqIjSG
8DqmXn3NW/vIN7zt+6l4j4ogPPXcmKjMTAS2UDEeypfoxpLuK2ko6MtpCr+aAgiRVQxvjk5/zK5k
+ALGubpX7lbTfge4h9ilOZAyLIXYXlrqMOlFvyPVHI7P3DKJ0y/CxZHUjaL8mpaNCZLSyA9tQ2AR
mXgFXbYxvOV+whCoxqOI0tnfd5kKd7lx7FNzoJPFaCwrhmEhFOCrZF5M1PzSlGxp1KXvYBDSg3L6
4RxGwbkWWvFqOg2ezr76mtGAfs7fDGskxxVa/VkYlbcMYH3tQbOyuCQisLYkRUBSgukycWjYcEqD
t1eLBNIZp5pScWXpqvovijmbuM9/ryaoJGymZBRfwvtn8wIlfVITO6Kj0S84vjqmDR+jtzlgJY29
1549rq7Gb6QRgnR0DWcJJt7as5KNx3MzOOqHRlP8y6TwzvUCRFKdZfalDwf91IsPPbYhuDRZ8L3V
83WI4X4msA9dDXU9L3HEBK67CcasPXqZHu1pjUNM81xk3PNTOGZ//QU1Mlpio/2iqimgADGyvRv6
5slWlbZpZWZfRcZRNGrNhKkDptuiSV/LQXg7otLy1x4I9Q51saYDcbPm/cGYH2jrjutBCKhHLhMq
ap7qMhayu5kQ7ha97ZcvbhZ+i4T65TvJLPXghGqnVnW3xlCf9T2bSWthpP3rIcpiVFajTqb63OKy
5NRvWiW1di/RceR7W43ik4xqYntGBTSpRYJIeb5shGe/Vdg1QXRCBulysm/mgZqjeXKnjwRjJXi2
USQOR4uQqf2za5PzjqKA9XuSU7fz3cbDc66M14J8TKKNxpsRItV9XoSyJ5yt7uii5W72PUOdf3k+
aFbYnCMQJT0M/IWe0rv6v4+HKdZ3DwvU7rkCOFVIEgk0rAzLBvDG8ZvjYSLN5tajG4yzb4s4m7J5
lWEy3Ox4qX06Ndw+QYzavegccn3yWC40VULLQK+ye7bymErR6R/OWVZHx7K1fo2lmm5jGH8msIMX
yjbTq5ADTLN5LEQ/nEgp7p0gGr5AUAuXgVP96RFMg+5ewliBICWdqZdltuIuq0++qOuDqIedYwHF
t7VvTSfstUgTf2WPGMf8qn0VMarW3Ik+nMEr9zo81g0jTfqoEqiPiRVz6cYV3JJBnMNecN1kEpM+
ra29RgbOLpawip5fV/ozkG7+p7uXJWrc6OGokzwQV8uQnuy5mWfphRqDTVjo9guaW+iLtUwucNC3
z0kZFfXKtbUQgtDIFD/UzTfMmSSnxj6ZXrL8MQxtcgjNvrlOeGwWT6ClrWGd71RCAi6Ibfq7WmeO
75irtzIGk2dU3UAdDnTVyJzPjiUSashfZ+NR6upPQRX2toWLBgH4okhFdI3n3xGlnXZgQTxb0v0l
iUR7191oDyNt/2eWnPRT/1J67scUDYi5QgP3qaWDK6jRU+jZDhCrFGCuhb5tB9kfyX7XAJnxE0Mu
bTcBEFvS132iQr1jN4bdhjU7AZXh7ZRRJWtTm8DyON24cWDavnCaLYlyGlk0i9q5j9FgvTtt/Za2
0cj2Roqeo/kvieZr7/rgf4hEe4FIPn2rHes4REn05veJccDOytku0XegB/PXwqbUnThlXP1GJwd+
dFZwet4mpFO/dMbb0NIBpBpMNLQWB7DhatCB/LNZuNFtGBr5qtUrKYBVTnUzrfs2IF9Fi5nb0LJj
aBuHDxXrHjixnNyOSe4RgdKnRrG31pzAWZv1KBeSoN8D2u5ilxDKtOw9gDZLd4Q2QANxZfky2iRJ
59L5zzycd1W+Ri9Iyy6tBLDYzkJAtHuqMLLO4sxI9NfOthv3ULQCGzqeCW5DdnGgtmn+I80cGO2A
HpKsQfrn9l/iZFaH1v0AjT9ObsqL3PWzna5EZeygyduM3+abLRlvcnKGG22JdiulT8xo/L0c6vbh
6nlzmnLnURPasm0SsJhK1zwqzclUmz+bbVM1uLJmqmTDPXZ+/hSZ5rmybUIu5iajNVTmpbD2AfsH
oI8A4+hIhI3CfXBLBxhVhZkx8JqfRhZYyRLb4d5ICoUuYqRJ3Lev9nyd6BpQSnJH/BX60Y4aV4Y7
Dq04NksaBIkOuKUW7WthOT/GCm4smBz/rjdkw6GwRqxvESGZl/W+xvzaFQ3SC51WhM+8GU/kjj5O
fImUQrVZJx+F2wZnRvoRMw9lLcsmM760/RqQawkognzIRHnrOva9S5gRlj4weH31mYdDcnp7bu7P
B29kxA22ixcRnjvRdK9hQDSrFmWMjEz5TkGT7sfnAc617Hbp1ygf7CDajgp5X9KTE1gxVR8M4Dct
6At6UJFxcmirrQT8o1VqGVa18DVWQ8DZHF6xseJqR6wAeO2u0qlYspETaDKrcYLixWy08sxRddlb
4fgghjs+hAAAWzl4B8AslOs2GYWaDIKHMb7jwbDRPuB9mT0bVzeGjRD5pCfqXrr2ZkdpEpEg6iVT
ejVCbWU0nXWg4rABnpFIojwcP+7kMBxsgHrDV08eQjPEuggwWhQM/haBM2pYQHEdCxtZWVyG5oW+
WXuySZRbJkTPkSY94Vanvuxk8xW/F7uz6/0eYAWtA0cvjzFSF5wPhfvTMC2HbU+otW61xSsiN6Dz
Zz0sow824XxlUJsdmjyJP2zH3NgxbXm99o/PBtMQPKXAM4wWtPMKiGZ2q/pOLWMKUG1QdPrdrPpq
0vYgC/tRFUMG8pWwgCZpnQNBNcvn3EdloPqi2OWt+Nl61AzvLSnTeJ0n0BbcrPnRGBN6D9PVqo1F
q4hMP1nf7UT/baZRdWiH/iCdBPhaPbRXD9FJJQP3rJnqS5zz0bRQ5pdTb5hXArNyjKysLZjTshFP
pxOtB31k+I5wefOnPk8Z21FUN8BipLnqnF4eRjN86Z53cM95hpQTFa3Yd+ttkSWEUM0/obDhFqxb
5xiG7RGjMKaPrNlU8K+wjWLQY34iz+Hk+u2+dZyKoCnLuqHj2YJGgNrJ9OUiASMD4Dcvo0w+zPmg
zaFs2os8fLdy/17GptuwRdRrA0zjPZoPw0JrE47PzlvXQxiG+hU/ng+NDzLD1o3b81lbuTZrfvMB
DUmsCtI01/2IIYa0nBggLu78zZ/neVxMmLLUt6KvW04OzTubgS8YGraSETECeermK3ol7fr8qap8
DdRE2DNYrXFbThQOtmM5L73HsQDf83SsZ0HcmM5mmF77KDpSpKHBaT6I5WQ8u0PJ7RAt9fndmkFe
PAIZ/tnruY8YMgwEc5GPvSrL3uP6/t9R4XNHdkciPQt2KAacz+NB5SNrGobxgVslu5ljiqiouBGI
YZ0SZfoQJnxxM6oXlc9RHYNERDevLhBVJc3rMDukbFs7PQAt1XKRHExS7RbPTzDvMcIapQvsH3iD
Ufi/WqKxFzF38wBJ/SGKKbkYWrD5I5ZrHXcBmDV+aVyIXBxJ9ZXdTB45ZkCMrEbom6COnLuQrXMf
iHJaiEHaVEDgO5OuxEmUUZkV+EKHqKp2EwKVi004WQNYf93rFcRqpSVnqwV3LKf4gxFRc28H4SxB
KtJbF7nzYqnioPtzLNPUldTm47d4nvo/H0KC/OJW0fmagCnrMOy2DQFXnRTVvbdJF6ARaZ+7d8Mo
yi+G56+qNu+vQZNuXUuFL/1cEDpjRAjHNMlrZUvvWkkNE4XH5KXxo+VTy+PM2yyJRgXHPNCdgVTG
8flgAq2EFj0e3HQaD2q4FE1QcR6aSuT2fispe+YhlzJpmURvaFnbg+PpROeUFctA0sJDqPm7BYX+
xRbauPvTtp47nV0r2lP4e2iEOqoh6Y5upRHulzk/FMrTY2049jFToL3NTL93RroLtIcZjXIbGZJR
Ue8cnw9NbH53eq9ktTSz8VBUULbnM+DzArQyZBXw8+N96HqsJAUXE/LucG00jr2LFXtoqTnVAxiI
uRNd5aythOSCuB0vkxGNl+dPXqlvIs5NdMOIdHguBs8Hw6Uxx9ykWBmi+x57YXXuVddfukZ9le2U
vlRsVhxv2ocAeF1VIrmmtbsRJelJRG3+/KOzTAaKfH8+naB3wWw3ZCBwWhyVTSNGsGqEpy0geizq
3IzXQyeJhmiC7pXZfXhUZosxJv+O0cD+mI9Wc7Av4dFMqiAh0v8xvRjER+2zgufDB2kVAFLccroK
Lesxi2dwXXT+Mhp9rKchhZkPkGAdTmX37mvGnMs7mYfnUyRPx6ABawLPmxZeqoYHX+UxnufG00xI
p2uVrKwKqXvQ2epIlMp7TibraxfiTetD0iXIabG+YNQgUTDtidQCt1AsKwNpK+ljrLpJEP4C4vEG
xlh8kx2j8hbT4RH4UfPcR4+tE+NNnZsj87bKUzQSz6eJCsXOqugqWpx37UiJr7JOoIyJCBM6RLz7
1Hc//NYFoUutt4nNJL+VdUb0kbItAj156lnWSwRS6FzpCL9GRTFscB5+7eKAq6ozCERKcvSEVhiu
s1k4Y8bRkfbudHHm5k5JFtOWEM5FFwOR9aPRfgxpZj8YwH9o45Cfnn9EXJGz6tBuLiKFD/T54mun
r44Eov31tPCcCl22th4lnEQ7cqqv0m7RJxEleBITCqZQH4AXSrq2dUZthk6sMB2P0M0he/Xb1r2z
uZJMzrMIJuorDXA5jAsl7HYbyok7g27SNcijzyc/9HmBNqWvDv1kXqZxOoIOcH/GmbvG2v9LIyXi
4cIjXQKM8I9FVh9GqwhfKj3eNXLaZcP4a0zqmO7L3KWLjN5dSo4drIutsTV11oXnwh1MbD85i81i
pK21eG6ZUeU4Jw41BIbOg8x06hxIr2h05uVaReNHlVYlsR3gyWjpjR+D3W9Hp6wvhMO+OgPhRC4F
OISxWvuaufC9RjLKr0U91hTyoH5hfQabgoHQLiL0Z52O7BitbkYfQTBc01FLdkbft/ByEnkCKcYL
l0nz3XW6E0ld45tqADk6AKv3nUmw93yQodFX3zl559cMOErV5MWi9Mb28FxrMTJQtTppu1YtGeEZ
zYp/PVgMNZal8R1QCEGBc0uP+3c7QWx6q1PVnwZJWOPgRNrdFfyjBlm3T61xwHGMnW0T9bnxdaI/
tQpd0R/0tnFfgdovUmGsay6tcCEkuQT2VP62wvpVj93mxUyam6vCOZS4DDGO2t0O6oeFVy2yblUE
JIUJ87qJZ5LQfAek8wOA7epsM8BRACfbyurOk+taNzfM7BuqzRB9tlj4Y5jtbfbYDzIzKzlV+z97
aYT/LfFHMjmgTg+LZiSu0bSaz3bwCNRVIfSowqA5oRnhgIn1PZqVci7BA6ch9IhZKSqobHM6MsD7
YF9Z/sdAmQymJE+hM/bFBo7TtZ3n826UntO2QY1egh/GsXYHyNkCHKjqowPrYPFsNaXQLCEaKfrL
Ff3MNnb9I75iQnDG2No/hwNQEuKVZWJEId9q3AsJu5FgIqzXg/x1bpvRXnldXW3cWIiTrl9Fb8YP
jaC/TBndK2dv/RHWxS4IPPP8XJhHgoFwMqcZeAy1xL+kn56H1bKBpAoW607zEac8gYFnqADlO58X
k9ciXmAvkzcuRQVsdEyOfzoVOrCiez+vPgP70b4Y52Ok84LDs97VPf3nMSa8OxMn2x6rM6W7fzcD
I79ZEO9zdGl0LbRo+ZzJWwKfol+296woUTVEff09jaM98aP5Hdh2uczt7m1MSnW3JnZ0TaGWdgnI
oBtIcEIyEMhdJee4k9bNIofL6abhgpj3I1ek3GrDhLGH1Jw7pv6F7/jNzs3xJ8n5zzuXxgMDpP3z
v3r+UTwmEyJdZu5sW6C7jIHqdzBIHJLXwJdM2m061kFaXWrm6luUycHyKdx/np8iF/8FEFQ0/q5C
ese4vNc5bxWjRQrps0M+t9+fwxh7VPZlXhZhYhJwMImpXE3ZqL8L0/k6kUWxdIykBiWlQnwJdQE9
zWrWE2Lz9bPbqmK8BsDcBLcZJD4Feh4rUTOb/IaqYgacc8V1ejwyCKzA8NL6WPVdsiLlujg8JfMh
6Wi7uI+/+Y1V78eR4JA2tPw9xBGTbC0aLw7E65XtRp+jrcUPP9e8E76+W4tI8zDUVT/jJ+jUWGLD
J/udrDxjETfpBOoPpWNblten9lHTa5hXBnBQR3IYxkE2XqAmk98VZVDupIcRwlVgtbTfYcIcxUfE
uTXN8nNKDOMahOmPmuTqhSiN8Iedj8zX2BuZvX/JOXuCaxf4QAjBZfPn/jCcmu0kosVL5w7qQBUC
x6Sr7bs0Xr4XqusuOYK5ZdYFh2wO9BDOj84dnU2cGA+7j+jshcx3WpfZ3xie6BCRtud3OylD2j9G
gbdTH7aqQyOeB1NMRlT4gRgykfZV92zwBOgrJ0uPcRok9YYO/k1afJX04F1W7bIhaKvoxS6jul92
TunAlZqitZR4bGx2Ch/y5ks3QvUoNawCDoS67ZSRrB75MGitbDs4SYrZIaIjFRKgPhJhvMm1lCIt
+h4Cwt2iOr/XLgRAMyGmdOyYeZg68/8iNL9yJEU4A9rFCeujD5x8aXkPb99mLdzdVvtgnoHOwTN3
EV7IPTG8TG9IyzUTQJ06pbtLhhsD5mBpaRofLWfKoe+Y4VrtAWpEse6j+NAQHgAsIP1plJyvpuSt
1mkOWzSA1whvALEan2FfIX81zZ0zOPNFWfnrpGwSRiFqrcAQVTrxA3PMrTm1b4xaP8hE+RYN8LFB
z6RW3uCzhIHbdp+N/yuXA1mo6jOwINBRZFQUk9GKKyc7BM3V1f1i46cANX0l8307zT4DX5MbCuhf
odaD949X1Rju4H0e6JPklwwce5p+tP3gb9qIBkkQxQJZfuLQZMVlTNzm70Szy6P0xRx8FtPSTihj
auhWrvaYYoEp1MDTk1d5wjoLxLHWMgaJEIQ5OCbBwgbB4cGhOQugkGt0Q8VyqBmyDGMGjhTp/bFx
ZLFlVkHMXBW9zX32k5sl5UoxJQhoA3mWe8y1kOHLHOddSvq8nYQMPkU1Tf5+yrbwwGls+Gu3kvQI
O1YZvTclwU8Lw0rMPbqkwcvkyrLCexfZ9XbQPwvb+8y1elwh23E5dRfROoHjDvFPrCLG/0KvSVAV
OImtYQ1hyGX8C3rRe9RN3Ky0Wvse69kaXRzVuS++F6CpoXMAr/IqCkTFgatvxp+ycZ01risD9hmb
y9DRryJIq13FNhpwESTbINJnHaonDu6wmxx5rFuJqmQSyT4QRDSm5IIPLqfYgq0BLUUpMZHkpg8g
jf4d9OyTNpGxm6bjr5mmMqb0G/FQLAPTobmpTXgIfPtoKDZjF87mOd8H2gBMXsvDDZdNsbCdTt18
h3i/cFaNZ/j5QG0sRRiA+dYiudJjRscBsb8bul8vOFrSk4zzbavNIaHMlKCXkrE1kcseyVxfwnYn
FQENvOukSzcpz4nZr8Y2R2g+Nsm+yh2WTqQVoJ5eyPU5EVq3j6rm0MyBR2VF9CDu9kfLG0bQy8pg
kj66oB+502x11QupDhaxwZNNEx3baoyPvmld/AtgSL2fhRFk9OaAuDt6Vq2nik+sd+1xA4uWCEHn
p+OFzQb3FKRv2pmsVBYtRrezljD64rUGWi3xxQsnQOLR9PIThCe6zB4xi+nWN0N9IXQlJHQFwUmr
pRdEg988vZ+tNNGNWGZSTHKfr5M0jtFIbxM6Q2kvpAhS5knjAkfOT1l508b2HnkZJuRWhtlO9cBH
FTsrg5JGAUkFFZ26gqSfsNpng4U1LaMi72wwcFbskB8YvIAEQ2EXx1/GBklkF9jpvnahAdaMONaq
Fu8o48XV4TufELD0M/ePbzzfumX8uxy6dC3cCPEwQTucyuQePBZ2qqqDPVxtsZDGWzvWWb/Jgzla
BAq5ifUS+gWtKgPcI8qJFRN92JOkCC1bFVkr5BsWFvIfNH3+h6jzWnJUibLoFxEBJPZVAnmV9y9E
VXVfvEsgMV8/C/VMzEvH7duuShKZx+y9NqFPdQ1tE2yTCf3wrFNicDE0B81DPW9H1KBV0u2rmcd1
IbcgYWCng59MdXnF4NtuGH7ec2bpe4s3yDSBJerL+AeMzEzP1uWw982/BUvpAMwUcZBadTVthH0M
pUkiT4x+F9cgTh2iuQBH/kRuU6+9D1O8YQ00Y++6sbwZcPGaRDQmLGxoTUv2IlWJTBcSa8GUq2Yb
BJgKl2jjQhI1FYv/KFZq4xtuvG0tEiSgOaWkzK4h9TrT2LhaxApdvit6HoLIgnYV1zuPaD+2B45W
Kq4Smvp5hGlVEM7ZxNlBepUbqMhmH52HM1lEQVQiXkJBAxEvJa4Fk1sb/6d1aAOimbId9ngbtKNJ
vHDDPjyJvF1ZLKHV+s4mzj504jMXaRp7bkCCTtGpPaey/8Sed+8K58O24zdk1M2975VAJvjgUC9D
cYZ84UyIBpNPncXvhl3gjwB3BHmQ8tWy82MSO/Zjpr4Vh1Uga/lNEj2QmwQYHB7FsEnVbzWaiI/E
xB07rGsPY3lJY8YZmZ+Gtlc9lTPIaYnzl4l1uhlB7lsRMtcplebBkd2bS3iqEBA8puh+KSDSOgU7
ZSJezMCp0Bczgk8J/OwrAhn+CEWBQY0cBcnSnw2RsuXKuWS5SIqNGFC0DLH215Yejs7IuEOdWEFx
vJO0wQfMSsWmit/4ts+WCQO7yWhdFoaiTO2GhRZuJDCYtyg1A8Z2/tYwPh0eUfRgBjc0EgCzZWVC
zYHRc4LGye6Ut5Y1AqZhexMJOJRty/02d0xC4qk/lgAxtn2W/SDJWtFs5KhE/jdyHlR7zsgr5MtT
m3eXUnGgdmTPWsu3nVLEeY4radZ/PVe+88l/ZrsP1xBNCcLSBDfKqFsPsoAWmFKnldjzUAjiJp37
r5EKa+/RSTKX5BpFFiUUybV1lD44nlLbqGnabR8ThM0qHozjDC86IcvpDoU8kqD2pVlihkJw4yZh
Pxj5eBZI5F+qikRTylTE4t43EqcwgYAIzPZP0id8quliNACHfMSescUS4xhh/SOPhsixKr0YTmFS
iZNE2KHfQs80wHXqin7rdeUa0025b3swrQsIrlk55RetYknZZyyxJSl5RdMcifr5o2D96iPU5ahh
QyyHMTR1NJOjR3bayGQR52F/weIdzQz5It957wcucotgkcDzh6uCzCiKVnu31Ztp1V3gC/0R0TpE
Vh57NNW7xqUoSGpqCNyObwAVHFyQpFuoFr8nbBL61ESNuylPPgwu3BSC3DxTa1lYpKneQzPPnhpV
9JvC1lnVY0wjN55PpCaZqupFc6fNx7QzkNaRDek5EecitV+SQp4azJorsydRCwbLAQKkvT4IFrd5
mVp8xjv/0YpXp29h7tkSf60zoSIafxvX20T4RydlxkyNFxauNrlGHbi5ra5hdWsjoje8sb0SJe3T
7BR5OBXZb6Gv+e+GZuBP9HbjqDsB+y7AhU7yaIkpvgzmHSuJlNBpRn59JBjkl92Jjsmn7lK4vhty
rskQZJjBYWrPLZWRzhdbyUdpxm9F5bRHU/tNSNhVQasKAyxvxc069QGeiUOv1HvTSjCZ3lp6FTMP
DaZqJAekFrbyefZN8uUwwqSS69vyEzJGxPph8ZwTAGgq6sLvztTAmkXE21hxq2cxbT3vFPEyOsEN
btQEVta/zJXSIYgbB2wRGjT2wd3ATKMxpjVfpmmPdIEnQIody7b86PSA79M/vT27h9Zw91ZLBFVi
KkxEC8+SkevOoe37I47TASI8R0G9OKBejLBOfSqk7KyqUxa5EY89lCHu4LsOOTvTC5uUMFPsJiC4
QW+ZZzYJDD6JrittBlFSH7ZDlReHCTfTEvV/9MR/0mtS54vaxAYrR8KB2g9AAgzCBFYB13SBBQIf
XzCAu1l38jTXDkhs3mQMI3J0Vkj0Zf9MyDWC4UrY21L0X4VfaU8TO7QUbobj/lRl53/qLiImYv9W
oCUxFKRqb6NS2nuL/J2taZPq7JExErnM1FLWL3EUERtnR5IuyDCDCFsz9LxpJF5Uz/e5dnb6LDrl
IvW3lYZcy2Yq3vdwJ5wlFJHTgy+EJerpEdGUaPDMuWLCjETJKtV+5C2GJrgCIb1k5wzg6PC9nQaC
RzeeJF8JaM1DTV7FfTuuCdoWyOcRTHqNDU1N73FCjCnZ6SoEZH9KwI2EZTN9+x1pBW3mE6ns/6XQ
SvblRMIwaPq+UKxN6pmspbSEleEZDx2H8t5jk85wWAsbW514ua9J7o5AhqNHb0KBCCo9gLRiB0kP
E56Lw4vGBPrUgkCoDfCdgA0YxJ/GY3Yxk8y0ZeW1nZAwMVzLmCcmFOpQmjZ2LLudMrH7LtJ2qDo8
xbtyzHP9TRKBhaWAIJsqF9vegT9ApNQQbYoOEQoiwDxIjXybWmjNR9y/MJXll0gwOLEQvbcwbO0R
l5I6YKDeYHxvejyPKGjjtnuvMHruaFRQ2GQM/DDiAz0mDnXu04MVDSTW0qgOHrBErJchvr/pOwHa
bDDBkQhZwWez/T5aEXSvaTTueAeXg5pbdAr+q03ld5SCICg3+nG74djA4gnZGBM+jRZ61Wyy8ilq
hJuFtqI4+anHPOHcsxVEl/FHCWEFTMDjnTnszbEy99IxA4gz8ZY8eJp9zDP4+Ml5Qw7Sxee2JDtF
16zqoZ0vrYbPrLNIjNb7POZIA0AQ65W49F1VhQIcZN1XjzVmIM4Hlicu7EFdkO6TLp81ZwuvmQOM
2VnFzLxtZsedEZN8m8onDQR6kNLOcRVyBlr6zOgz2QNjot93hRViz9sJ1zoMyIOvPZkeuxXBtU1L
4zwvI0f6Gf2hd3AGwqRrF4qwNJJi202SOfZ3bhoku/SMZjkgeqYmzl269OO2b6rxHC9ql+njc2R6
/iVJ5zex2HMotUdDS75mVzy6lVoYQhJYEHWZJOeS1ygVpYHPgHALhCaIzNF8tdZvTo79Y6M5r8j7
xFlb1LMuP1ILw7WL4IqF5xoIoliha9HOow4L2jThih38DSItmJg6YFXEmTZHgsXCfr6bBq28syud
iejcngYjcwme0ZPQtwQzsuxdIvYNqXyTfTHRtbXIQnbSohDEjH0AwnZXTMmIKZfu142BeYOhBC+Q
2nvD5K0cCtagI4ixUu8e0MQh+CoJHbHNnNx15YZ+2ZGG3U1fsqqffb7yzZiidFJIoaVNLE7yUaQl
SVMHsj+61GQv0L/o0AXu8BUf2FYSdCCS17RBgmFbcO0rQwe8gma0tUQ4NGLXwuiZm5agCMt5qplG
h+34syCJDZMSh2ZZVeeuHQ7jMCz3ZsYTTcj6jMLoifUP7jev29iIjjdKEq6BefY1lY0TukShhJOB
pw7cTEC+DBeLSxbbnKN6wBYaMDVHKw5ds+i/syZ3LwY5xmCid8TaHTsU/Vuk6W3ILOBuSXQjaOz4
5AzEdcVVF+hOE59SK0Xgtcykx7afzdC9Ebe8mwuTp4OAuJ3XyXs3rjXKg/nImdrsu3T4gM9rHGoN
PCls+hMzZkHWGDJLNVor9FQLFyIkngfXOSGzhTHm68lmcUE/fA5D1Z8GS/1CVv47FIInxh9oGKZh
ExFivE27F7+q7bBA8Bz6ZJAVo/nEmLcK6OYmeikXjXf24yCf3pVt3G/3hcU8iRCbKeiBj8k4Wbbt
yCRjsTJ1ssk5rzMmQnVRk2+XM+fP5JqftQw8Asiq9LTYN07an912PswGkRMUTjZ8aP8hS8btsI6t
HFdNOzO2bbwdvb3FDMIoIUO5YI3uPrFFTnzGxJRwWK56ORyEZ4vN4DMLjxSjJhpQ1j36kAWycQl3
mmZSITMGPW0z7KVa6qPZmx/I6gbmP60eGuI3JZ71INLn2SUn0c2mN+R9f0hh4M/YaJYs5iRpj+Hc
MZ8AJV3JgcJrvZREjvQL8s/Zn+9miW3nTnS8sQNKFuiovEd2ajKlFhjJxfgzLd1dz2Ztk4+4EXqN
8q9CVIvdDEITtvoNEYKHnuXuRhr9Y4Q8gvLZIyanaLYMhRv8AGfdrb5NWVzcprAQ8RrXQdn/EbQA
vZq7xRkIDFrAnyZM46qoiDbgaRjXsYmDzvAFQ7ftUCHSUypJf5t0DL5cmo4kbyumQdGO0Vu/jxc2
mnZaXWy3uI7qpalSLKSj1hxUxH7NLoHuciV8OjJLrnaJ4MMYABZrPJ+wBPAqho2XCQ4OBGSD1P5C
2X9TiWbu6L9xeeFQ9BoWvAZ2hI3gX0dec6WHJJdz4DPCx/orieQhLnjyS5Tm9ZF4oS5oW204Zc06
mCWJZGY25PXFRTfm70Fv9NPgVd8MY3TADUyLK2MG31HdIal7tX1dHGqZfZmihg0zTD/Krsot81+e
gm54GyrNuXjZXvAYZvBjyCEZPKbHhIt1PYnIS/LOpNEE1AgaJUphHUjG83uAd/8lc/uwsIZtyR46
RzpqhCF3iQwotLOrt+pdIy5Vb0jHGzVVhQ5xCRuJ/45D8gmdlUbaT/w96iMJU1WMQ5H7dVuB0GC7
pzPQrnqojfpjbqto1+WCLeZcfKVQNkyoEEThMn2CO0xIKFEdLp/FtjIeMgK0w66thnAW3VXrk/tB
q38tRPn0cVSRno1GsJz/jJGOsbDkCp1Zab0nJPvet6QNJYfYlOY+srG1NlM2bnMsscFgq52Eniuk
UsdSoB3DYPlcuOW800bxDrlzBlkyTlw72yGny6XRYUgyjO9S6z6Jbc43YhFwrGdGgGNRPsdkqOTK
mK6VcWo6ODuLjRFEgcTlgv/TLWDQ8Js+ehGqISnSYJI+yAhh5oGNPx+yH9UpYgsHR2E5hLKqoK7o
6bsS6XnOC3WwzZSCL9MMzrh12p2r9MFLLcKTUSQRBxSfIyKAenfQedUGRT8vc2Y+7WrnlzHNrzFs
lzr6TrJIkRTA82tFWnqaFudprDNtV1ou8J0GE01mLE9mnT5IMnf4wGePuTc+9y5zuGF+m9XQPOM7
3dXz8ImTob6gKX1zcFBNRnSdquhayuk5rtEWOW30zHqDxs/8Tifm77lNva2+2y5hPhUZ1WX4UIZO
M4+LtEhSuoE+JmjQmydi0br8UqsWLafKyS4rCIdO6HY5r+e/BKAFupmJy4A6mziBL8OfmZ13/MYy
A+SmjOhPJdPuPGa8Uv4CjSWXbA1SvSouRhHl/37gJd70rHzCeI6W/VDGv7WXrTVf8kfgQd9badIh
dfJ3muURSrPGxFYtO0i5tnOsMkdbHpam453Pie8W9PxIAYHC/kiBdk/aXPIGQtBIf3BMQhBJo/zK
hr8TQ4DNGOvGtRtmLlOXkFrExj+TUP+lJQ2PmBGdVn/muEMYMDL4LCznI/NpuHOD5CpB+6AK8VUl
woNPFx2NljWTXRH/IpnDNjNVYJ7ta60z9vgU1yAquHlINsJ0tJKDidgCx1IWImsdtt7ivEhFpNDg
0Y7HlR6QX8LXoLKdGAilrcWoH5qCUooY00BHFbBZiN+eeUhHi3sOPY0WYIk3PfpiRNneIUcu1Cy9
FXZS/O3ZNviG+JloLQmw7EIK+OJ+YEbKukJR4y/xUTU6oy7EQLRcItkyqWJKP3FhSGFvvMlGhF69
CRG/WRqHWta+wwfF/mQq/PSqfI20ZQ0aEXR7g4ne3jNo7snUdfXsb59Examsq286uzdvcdMjktk1
w7N76nyv3UsG2alukPc7ecwnLQZD6nu2iAbVOdHtYnodZzRK5t/E7v/wmpPakTEOz9K4/WrQMpuQ
9mm2OhnglNv7U2Y/FlYVaAlZVAOwkKXZs1KC2tl5ccgX+mW7LC+E7b/7HFcyXdttJFqmRjYaGpy+
OeHcGTgH1pWC08kj07dPr2HIbJv0xUM7h2rig6fThOlMAxN7sHauQ43EUVlA+cpb6yqIDMIhid1y
YTi0o8f9IqkKTlz/lVbxFKIOZARiAx2LJvpryjvAenHm7dj/ctMAAYL0EcI3rYPOrrk61hyaUbMu
eUYE9NyaaZB2BBd7DEnUTGflJ9bz4qvi5BnT++AlKQlS9Yl5WhG0JSKOVjE9d50dwUMEK7DcOjPq
CRRirdAwDJRyBHvoY3OFxMV2bAiWBDW1W6AgazsyNJTBWWMnxWuqmJyASzohttg4esHubapABNkY
ssgtWWjitzr1rjkNdKsZjAZfeWgGFths2DKOmuRT39VcSED3F7a+JB0gIHJJIiTtXjAqoCaatr2Z
XHN8PqFQP6bwrVVBV+J4MvIgrhnCO81MJ2QkT61j7tnsRjvV4lzoKRlTvTTo6ru9VZf2NjdzNv/2
e5OMwPTQeQuBsBnL5JG9B76JZXWiOs+VtOqt7RVHuFZYIreQ/dotyMC/A5p4f/yM6C583S2PRuk8
m0m9JlsaDFUpProIezbLguanpcWf049el2PYerNki8sHMeY40Ylt2isPOYc2zkQYIYlLyI6doCRs
IgN9f4SlPrKZz7sedelQM1kfF+Kp0N/MNF8Un0BC+Oc4DdikkajHXm4L1oixQJ/wN3p0bN0sHpmM
oLQjeX5bD+8l8snajvInWReH0e6HUJMRlU/jHScGADTyPqUaMCyOtHw/FF/Nwqcyi8zP2BblyV9n
g+sYxZEzzg5g+Yi7PMGGFPtVY+oM9OorUBwsEfBgA8/NNzS7ZFHCAQt43Y9epZGd3KiU2OTyojoi
JdmEbwYJObSnldrWJZM25oDJRKCCB9clJNOXvYrLa4CBxOa8s580vL6+5I71prvKiZEG6QzKe5Qt
abbgJO2n3zIqpoNfEnBm1WzzO+sd4QWaTXfIrwxvIG2ImoeM6ONtz2KuJCYkGB1ZBb5d/WY40PXW
06EYzOCl0LQOBBiRh8PWCIVAdUVHHrRibvndecXUDi8/jXTML9qPRBy+j6s+2SJwytRqTHB71FGP
fmxFj04h2GQXy9XJvUs3adtatwlqtbUVCNb+V/gjQUF8S1QPS3kuIdqUccVI2Ne+Y6wV+xa40sbH
FowrktGzSpezHUdPugmazwBYNs2tRv3vpkyDohWVaFBANBHkU58iQndP7DVJpY3Jx/Tz4ThCcyEj
2znJ2EPMvFQkjJU/E7yAMIL2TiOkd9B1002pRcw1sZyUSN33MzWwTZ0Mb0LitYRX0yvTuwwR8URU
K+gt5AsCnLNB9kqwLGDCAB66hxpEGJ8b7zQP3QpqmTd+Vj82bUJKYkWpHffml2NiIc+evEEjLs5i
XMopt5EKAu4g9GCammW3SuC82XvlPq6P2KQgMJBE1UB2IK0eQkpPEWzE9nRM03yv5vkvrVyxWYgb
dehONK2bLn41n7HxOmGr5tCS9CBK2V1Ycgf3uKJOszLu/K5pd7mqXkTrXAVZsXdyhOIU+2O+ZQZ5
LLMEJLo2l1sKE3BDzD3iXjwNSQspg8jpHcqAnkzRc2slJDGjFXAqYZ3wLvIoTHkUeiQQW2r80YcS
IWZT12iYnHtGjtSbzAyCcjKCkH32cllYtC15KXaUwWgnIKr0RIUdltei0r9GHEHP0WoRmfKfxC/K
e8BndzL/nYrxgVGFujQOIyQg95ikJuKQABHvEN+casDZu9Z2LWbmyUcG9oaN4ecIEhOJbYcNHItt
iBzzPxZqNgOP5N6yp2jv9MQTQtF41TL/mmfl1RBRg4JT1wJ0zY8xxp+UVKqzVTIrLXTjTY361ptB
rVS9+jukXblDGqJxSfBNdZ9wZ1CkCPTUSn5VOZuejjN6cfgIpwVNug++OeZZOrSrqtFZBIIFhtVD
R7ZRO790nu7QS1CX5BV9QNQU2wQTg1naqHFUxygRA1cc2zWsweUlihPgvCAV4c8mvQ7utmEi6WHZ
sWLGMyj2diNGeG6glPY5xkFQ/LUq392i5Poirq0PosXY2WCsaIjjF5yzKMuLwuLGxy2uqxCXlwSS
P9qOvYuRp3oJiwbD7fS9nWIYiLwTi7ddsYr3ZxYdfTI+GjX5UIZOEqoX++5J1ETSADDr97mLCA3t
xZefK7KdFgLHp5y0TYUyXRcEx5MvdsmoqDxH7MT0X5Ez/zWHZz2WLIT5OE8tQc65LuLH3NGZP9wX
WjbvGcVddIQvG8PXmiBFELsru6fGq2amf2m6MSLnhJU52mGaIFTNqA61Ye/wpDgHa4lDFjRWIEqd
AYCYQ3u9u52hVBdPp9ufHC2sM/DcLnx+9IQjNJm51MrQ1Ij2TSZ3U9P0sjlD4qF+YByuBtm+Dv0Z
XwsF5x4X3Eg8vTWnp7TowdSwQfbUUuzcE0Se7tza+pvBmBGyZYzEh2pQ4R274GR784lw5+ojI9TH
zy8N5s1S1aSgqusoTeTslA8NQygkwMm1jBI/iOna4Tcwxpju+wpgqraaSBjotxuLuMqDpowvtWyN
9Hlk+M44EusIgiOvLg1gszQrHVVWMWnqLmbmeJr05knE5V7hJOXAk/55qvsHw+hpTwWBcppyifHF
0lfGlzbHs0EcDHwEEMXXFmnrRs7qTmsG+xRbZLXHTn9t8L7t3OzB1B4MO4H2SDrtWXTeQVA7bYgA
jWkYPaKIVhiwPTUzf4fn726ci1ofkWrJJH7A5LvmuNao/HwIFKuxD1IQbweqOKRJ8HUmPnBiWkD1
JqDIajvu7284ripX3F0Fu08meH6LZx8KsnN2NaExiNFogKD/idZ1Dp4o401lu2pP84TK0kXKWbLs
Z+jyctOFGhVHFyQhaw/+HF1K4p8TlPTbGIU4C3xGerffRnWYn1EBe5ubv3udXa285T4b+RguHY66
FOkzWrVX5ElMiMG7dpinGArCkOdVpDJLsxBTVcb57McvtfTWykX9TCCGLI20ZurcR+6t7hENtsmQ
LeG+LA25vb0Qwh4ZuS5IAZG+wolEsJ4ja3aG6ZqnXrggkDpKFK+vXYXNbmmszWRDragjbJZxAt0g
Qcr7CkCFfmDRn5SqnnzyP+9NjRy09R817BqXhezWJOrM4+bIsWWqpHpR/jdqZgrPqe72N+oAdXMa
ADyxw4Q/YuD/oWpmPdP64l3WsUTraGK5zkg5ub1jTlpPJ4j8D/Y0zpebJBVWibW9oeRGJBCEeIh4
h9exBJbUM/hG53sPTMK6x84ugwgqC1ahOUXpaKCnVGZmbs3W/v2HXyut3npxKJnXUS6VDtU8zmLM
ZQxLB9AqvotXrEVSBqp2ddHcfqgWhjxJL/bGIB8WdinPk7/vJpbOY1ZpB6jbR50QkqeaJfCWoAp2
mBq2YKdyr7c/PxRIBHzhvtkTnsUYHZLQir1LjaMYsYc3cow7wzQa6wlWO8Ci23er7CWCaVLzz5gT
5sNZZa+YOSGFJTki0xvVTVcYMUFx4MfloqYmLewgY/x1oJ76W9XUEDA9uMpqNe9jjVyL2LOzy6iK
l7FrRkysfofDDiNO7mLy4+ERXGAdpjnZvnBGflqdrh/tCREVMhD/pauOcrXZDcCzb9koJdEuYT7E
EQUSKHaGNM2mKd0Z8XR+NfRuCizMD2erdsHTzlNEbC/n44geTlO1/WcqBE435rsDKKu55FYqMAoH
hlH9XQkg52b1NWLAgRuxkE6F4XC6AhbfJ12T3qFSRH2awON3liJ/Gi1vN2cGnKPFfTZuJsqubO8r
ftZJVLl1VEH0MZetq9vyZyBvbFUrJI+VMQlkVrx1mcO6ZUr75WPKqPjK8aFKVPM6Q6fiRZria159
MBYer+MKzC/MKkIGOzxMo/upC4sOZpgasu3/MUQ6o7w00Tw/ZC1ltlxiTDflfMbu3j1Ki2LxRk8y
EmdAqlejrC3KeGdViK04epxzufzR+P/hjFsSgy6fLiQczy4kgCBJ/PrNrOsgilT9YJp5DVeeuGbu
CBeyTLZa3PGporFjjW013kHTYiSz66bbXJ0xahznB1j8rDPw1d/wMKlCTuUk2dUoMmLByxuRhds3
PSNXkxeTzcI2BT8WyF7/ZtpUnuZETISvNK83wLo7pyAfC2HdyYhcW3gHD5pdcQ4IoyBPUhJuyfBm
nhPkj11mYQwbDUamSmca/imHif4xG+DSwAIaUSZuUrBju4L42AYf3Cl3iXWofb/YWQZA6Jis560V
+9nJriiJew7gB8G+ePVA315UpAlh02QL36CL5BNfw82WKBMYB4J587bmATx486gOKHFL2uRVKWiV
86VjVpWssK4YUpYh3PtxNeuCJk92kcDtPLqaGRLVTaO9viVR0mFYz5nK8/vwhrC4vdO0xN9VKx4T
K4gxOc21wim+G2TEJnkeT7VlE827ovoo7Aj4HMfqScuku6s6dHn//6djncDWXLn3cmDtQfNcHAqR
fCM1P+bY3tOplnuLKWQ4ESEa0n7Wd/yPXe635xuuul3jJqqUgU1ZHVPdfquTfnfDc0kLhf2NSDeV
JcqIflnPjeR5qkxJ9DuxiuuBiKES9EVV7JyuQDrQ0P4QS0GTXHvMrDB4jlP8D6VGgF5bKv1yu2zr
1Pq1h0RB8sjGS7/+MOh4oKBxG4esu2c1cuGSXs/3//uh9D5ds9bvm7F+GpklUC/xS5YT/TYjSKHb
zxaRVRTv47AbDnQE84eIPInbukeO0PAhsGdLPGlVF7a9VF9VT42LmFCQfVemFzQM/IJioGEjWqPu
eesNJAjeNH/Y5tlRiX+s3CHaLnGZfRSDy6rW0egspGMwlFgjWgr1qyJPfKZue1H6x9RG6V+INug4
DEbU/6hBXW3DU4v+xnqC2cLBAUC6DbH0MMSRonwy41Vui6umneKdkaMCsJAa3hgyPQKBjcFkXTjt
sOIdzVd7Nt6IGBdXmRLz7MvHKPILSGrdhyszfcuZ4t9PTcQXUcUP0BTtJxOMxZhbIYRdLv2xra6I
yh5h0muBJWK+uZXeqRnR14gF5ITjMTpUIP3CGzpBxePDtJrcsmxujrPmJq/V7D/NQNjv5tZIX4fU
YMrmZgDd118Uqx/O5kbvp5ZSfeHg7m0tO3uoza/1lDfM3nD1Lx3wZk2BG20iA0WtS2xKX8hpP2Zj
/tg1HMadxUR35qY7ZrP99I+Nlo0QAOJ4xasUeyQi0LgjRgRpq+5TiVVeM9AbrLkbS6Wf/134rad8
lO0sqzD6aT1fyiTIGMff/u/NwS9FiKrBe73NgUwUlYtrGzRkVw2vGUNHVG6Tdp4SHCtof7tLbMGS
TPPr7TzR4mqCRudaOFZAEGpUIZuSB+VwA7Qvs78cmVPQOAysGN28TX/AGTy6nFiXFtPgRu+ld9T1
nCjZ0YWOgu08jGs5Xdviv1uFQ3wsTOUY7pM59u4uL4z8/O9+r3N3fqi95k1Zts/8ltMosTAGIvho
Q5EZTw3pO3eemVlPa/b84jREkejWTFkamwxrhqNDinhQ9SLCyzC7zB7n6MiHUm4HnxziFINJwPL4
pKOouu+jmr34agNil+Q9/vsSEBVq6H1UcxBu3LzPiANXsR1Yl65pTlq2Zqqgcj05ifUWaVGxN1L2
jmgDYOLBFWpQ2h/8TmYHrlgGT8CMeC3XP0TUygPJMWvIQv3oaBjRyjxCWMLxj48YLZUsfy1oBH03
1C+x1K9IAB1mQA4/o4DfklzevFQjvZWWWdjcmu6SOVV7j+uNnoHHgbNk/sDjDYdt/Z5cXFWD0mjW
sLvvmBYYl6Z2gtHU5eXGjRns5n+RPv+QZMLM9I01xuW2GFExs+FnfWO3TPYaomkS67djJcBjFd4g
vzkbIdEL61HFDdiC0j4i87nLiqTZ3jAyhsqsh5jU4CpC6YfW/T+AIjwd/MdIYDWuaTAV0r6/fSkG
Q/Zmr/CtcaxGWpgMGHMZJ6E+6/T5c0jY3ZYdp3Qb2c/++ArpgKjcLPmOi1oR4Wown0wdf5fr7FPg
1+xvmNRBpeVuyMVDPRC6566xAwb+yBYDNjDUbLXL/2/Lgn1GYQCt2Zu7k3u8AYxvp76dUCu3sXs0
UCLhpUxB8bQwj8EFAnjsKCdvfVujTHOLWALh+NqpIaaKw65I6/0aHIH5If1PB+lXo//fTSUlLRo/
ccCFjLJ9Be+raLSO2ajwQ7kO8sO2n0LlsIxWN+6AkRXHMYeiiOYsDTvLz+hLKJGd1WsMaYCFRjv9
dDqilio3t4QmEYVTRVBO/v2nhjOE+YsMjLq134RHKIyfpfYBhYP9pryEvatZfVWdm18qEFacRkO9
GSpHBMaKwLQxLJ2jtP2dLLxPN9rkLNGx6HMP/7f23Oe56/1Ayv/IZcSSahb80JisCUHUbhk9jixx
FFpajH47r7SyoxZFLzbEoXvJ2dOuaTHIUfmtirlLPer+vxQqXh9KdMQgKab1zLWt3UyFiFyLSmeM
UBLdWoLGc/UjkSPaQsKvNk7GUxVZTFLz9qdpZ401PFwOG5zmRnLl3M7K26nJ6dlUg8lK+AxGrd7S
CJL+NkKZ8moGB7evqjCSM6LeOOgbQNm2Cytp1IQP68o86Eb8n2JsvCvmkuXqLdlnvCBEKQ8+cp79
7DuXtOnTl7K/UNE3H71VUv9IJ30BCOL+O3eI+b39yX61eqRL3O282re2PLbuTnoEwDdaxePkiGcL
HErbk4vlJvIXV+bF0NmVpxi578fI+w/TmckgzvmvglT40DnqfUmtYQeFkdFAZEUvNTGfKnH2C0KW
Lcro4b7utcMERg8AOJtQdkc4PYsU7nVMQ1YmEVLtAZTcWsBrPXEkt0Ml1j1uC7sPeHSXu9hcWCRy
ko0un26VzPuqpaiaHUzPdsLEt6qco0Igc7H86Ssm8O5MxrN35ozMIcCw8yo4Y58bzrOoXMaXzqRJ
9QrrjWMr+5MWw6NVlh7akPjEZm0OGqb6h7kx5J3Hx3aTS1ZnUz24we22X5fcjNnmy+1rnvvnypua
B0O2zKaN/6HuTJYb19Jr/SqOGht1sTf6G+EJSbAVO5FqJwhJKaHvezy9P+Qpu1wnbl2Hh55knJOt
RIJ7/81a36Iu+J1yosG+302Nuvt9mRmzfbrSVT7GpJZJYlrmDJLfPzuW/htpMR14R6fnBbFsN/Sr
x1z0knfZdvZG0l/1RG7LOdaqLOS17hVMAGa3DyVecHt6AFnSuqhP0/vojROgCCqohPbPmOEiEI40
NosdABCIi48COuueDwy6qKmlRtfIXTHUrrr+/RfixDO2JKoxliyDizePFMbE+0EuZqwxXH8xXtXW
VZ8bCbkmMCkNnLpLK7XtPS3lR4fchtU4Z5eixURVFR5qv7mqCDJ7b4ZgF3phXbUsuuGHa+DN+PZs
FuM4qQmlzlpYAdT7IwPkrlpmarILBjKWMUB7x9ZBXlTacXFpfFaykkujWQ5Fra1wf76irQQxjWV7
aWjlz4QAYZegDeTe8m06uWD1Ow4ldRS2v2RV7aYIayT3o78xiAc4FllHmcM2A0sCpPTCC5DLDWs1
H8YtSd4BWOrRPAdVev4DSWzozroNYkLWAMHODXRcMRqE84OSaY5ahbYTzG4FGmtQV2xVIjKUyvLJ
jMeIIRwTEUVEe14YaBQtXtbfPzV67ZMBnWZppIJ8LosOuXbC97LLNkmavLSsOE9KbbzHJnPBIuLc
z8QNbWD/ZHQA4vJ2Jor+PkgYWZ/ShqmwmhvmPY7UYxjA9W8yAwp42qe7f6WElX4/IME0xc32HoOB
ndPJND4nm2HNMkZyV+Ii28iy4vK5xN7JsZ+E8mTJ50p7rvU7CpVFJc2FhfNe1xBVU/NITVlx3pIi
s9xnYktIsAZipdk02dZuVm1d4ll/H+tr3V7nQe+/qjLILEZNBpWFfs4NXO5KsheESjDn9Z8H32Du
Ma1KKq4BH2NIGgni7fIHylA4hTuENVuG3e+qMwtmKzIA6hHYZmkvAo0xR0/IUqnVz2RNsgcNMA8i
Tr/UjX5Dt+nizuLmieStH5zPQppulsMVmvJCWca+camL5kECEmGGz1ehR9sEr6ifd6DxLCNdsLn8
QqH0RDYh7+6ch2Rnxk6zohm0o6PXjfvHoG0WjsqVH3nVjaYS9hFbY9zRjZPfaxwX4Mhi/CMNQ5fR
VbBqI3fuvRhXe0BOEaRUYbPZLDU2WBO5CHoqXF8gake5qWgqKWM2bx8potus+m+yVOWfY2ulamhC
FSxHdWEK8efY2qwqC6cZopKpdr4i9D0+jfMPsX2Ja8r9Uh8Lllf8YImCH0zrb//7++f8huRL1UEG
U6GDPzK93Wt+CeRAyRISHTQV65FhaNc/fiiobvOetucvc6D2/yh5/P8dF/41/N+v/8wXP4ZfbOTy
n+Z/Qai4yYjH0kjd+efB4ucavnL3L7cgRBzykf3L//n7f+7q5CP79V9Dx//z7/tb8Lhu/tXBqUZ7
bcFFJLvlP4LHBb9i2PhcVMsSRNlqJPv8R/C49lfbBiRro/swLClN/tAcWz1nkmt/tVRJDq6tm7rG
n7b+8jvO3f/OL3/k9tR/+v//mpat6X+KJ3E0Q0frS6q3ztjeBKXwj/EkpvTAA2bh9ITc+uzIb32U
+yrIrlElviJFfaEN/IrAcQrbX1uOdjB5NfFdjC81+Qb6OIIDgsOTC7eF0SdY6C7RKzx0yjGcgkeS
p9Z+g44i6zdGEj7HuHaWuCZmDyS7RTI3jS6iXs5x/dW5v0Pnexur+Or02bPKp96JkxXYs3J8t3Pj
kNneHaJXtkhNhVU27k8YNQhtTMKo8+8u9lEkRQUTlsa503DeUtiQoalsUXIh4Crxwjbdm2LLF6ZO
57bRHgZp7Wxh3aEO3YlAOnsQHDM73JZtAuNwJp+mb2kafWY5QKsi+crqql8EEh5GGuffQBSoByiu
mlPp4HgrzOoeY+rXM3ZWBvMX7IpyzwC7WZbVY2OJW56RD4rQ4i1lYUEk33UIgx2SHW3RoNbsUvPi
i+GmW/zRShjd0uAa/p1EYvbKE2CLHuF30dpnnZ8nD4MqSjaPCtK/CPUQu/LnPJw+40jfMku9tj6j
a0gdGyWYoQse2Hf+3rpCudzr/a2sq42M2mdUY3tn9H4kI61E8BIWg3dL++6IYBkAXsEouyMaLJUt
eoxcXcd69K6r5VKtqNnjmFgd2wthfMIfQ4idXiXCkQV2TIjJ5XOXePOpbm1HE/3bmGtrlMb7RjY7
A6vigmihE7j5rZQ13qdwcBBn9tjKlGkTBeJclpCJgF8GAQGGQ7prp0/kHBJxVMr6zKovTPQfhnlo
mlBws9sunyN/eoGl546qcjaTOY2NZiPgRmsNWMa9+mXkYIrtQadqloIMg7qifDPvqtOeFOOeNMWR
rRcplIu6sC8Y4d4ygfuyrrNvv+Q7dOx15BjjwrPT7ymt/FWCdbRCSsf6vFkM+aF2MBRCy8Ob15Ml
12CEH6LxxUGjSZ7IPlZAOrT+hReXKIZok7B+oaZUfloM2lQ2N39Ob8YVVKySWgmRMH1kdO66goK6
KNEoGHTYZdKvujxbl0LZik596ZLyORaovxjiJSrq8qk90hU+inkHhU3rObFwUQ9X6ST+CrDGLejS
TWMnFz/XVhPadwIC4GBbxS0nZJc9RdetMLbu06Ql/oxiSnreVo0V1wj0BxKEWePUGWJtQLqaIHpM
8ARV8qAE8bVzkFmM+tLSgq3Hk9WW1Xdnx2ByhUtE1igfRMibZ3n2FVSbwuh7AWXIhT7pKnZnLCLg
KsweN0/A/B6CBvNy23pnDWTzkk/+mxIRhkdkBaP+HzJ+Np1UtoRGoMOevQ7Rm1cgz2gLlB7yoe2T
qxgHHOd9oi2wolPDMD3p9S+02Ps69AGRG7uiSX9/oX6eAZm0drph/1DK763E2lVJ+5AW/qveC5qg
4HNUjTsZ1TOh6LMLxycP76mOkD1R462jFY91PNzUEiFulM72s3mCFHySdbyfAzNVOUCstH+6DPBy
qe1VKQ+6dmyb6R7l5i42xvfCx5AIrH8o5MGwFdQ+JGE26X8TEi7mjPQ/bobdr3/7C2f0fOIbBgN0
9o8O4V3/eOKD3AwNitTpiTDKfgGP4eyVxWuE3xdhBsLhwv/q4bZFKBUxOT7MFjuDOVCEoT7vzf+m
Jvr9r/35qyFykO0hJZ4QlvzHryZ1yr4sq0p9giQEpyTl+TMYL/uesihieqZOgW+YPGCDDmqyK4v0
nRQcUp09ht7aNfXaC2uYJbCLP4LW/keVzj8tY/7XFjvCIS/unxc6VBB/qmZ+/4E/Khmp/5WmwULd
Qp2gUrlQM/XfdfNvfxH8ipSO7cAzQcqtCsqVv1Uyhv5XlL28vTazKdMCZf/3Ssb5q0olI3C46Zh4
DP7UnyqX/18lYwnjT+W1Sg2FvNoyVEPHBodf9R8fJUsQvgEgzFnCMjrj9TrEVUE5r4LUvHUFV5Ku
aGDZRiivAKVkvSdpYyHigLkUSZXshNvqVxOxZdfiXSwh4tOSjARieOaAfVAnXuUtMo/+cMV3H9qk
h9aCKBPomhVpH+kWwyjA8HdLfOjKyTO7NQPL5djhfUAMhJh5GWFELZuPIiA8pHUWYpQf6atoJkyV
yiImHI6zqYT+GKUeu5EOUfFzMOEhhVQQd7uafwG3BM31smvnj+P70GhLNEFru3gsypesjR7fU/9e
4Iiyh6N0bqTraQ0cAQTpeMVDYS0L+5rVJ2oNEwOCrDdwLpaCqY8pMdpXR6W4otuyHG4Ja2Xh4/OU
9yw5OogdfehAAXb8DKFRbr0W/KWyRfj26GD9JU+x+MipR/Ro7bXbxguxgOJaByaSsdl0kKOpTCWD
Y8VMz94jCKIB3BF3F1sHkCIYPR7J3SWRKppNsQSN7TvxY9X4xuZor+Ebac+anIPHNjb2enAMkICT
v8Pl/dAOCFTNVcz+GDElg3p/Eentxid9faDjF7xp5Lqqzaxp5nuM0Nim2kuG6K2Sb9Kvuajg8a3H
HoKUDY6pPkjyAiTiXv0lTL9AFSA82uOVWoVOvJhyuI9Kfy6hfk4lMxFWsDgCVAer/kAg8zyWCZB9
jIi/iLCeq70E6NmkSterkqOU11QfeBOGFU7yStX4WtVdqDm8utwiQYlon7nxdtRuPUQikwDtygP/
VidHfTSZDSMoTKm8vKNt4mbzlgltfGd0R6dVFgBjEF/0C89DAWNitWvRQaSLgLmwjh9tUUY7AWki
su+Osxq0JzqFSxe010k7c3ctg4KhcMBL1Z6HCsdUd5lQvARFgzsthepzLlDbGoyIU5rmkoBLCKk7
wN+/umBtWevRfrD058i7Boji/XVV7ZRmo9nvOsAg4myAsC4qooUTPiJ9FHLnO48iQgegkm8oYW1H
UJOSJzvmoQHPHA2Dq842IVQYs/M+JzdQzdA7IcIKmVYEUeVmmrOsSn+n4NcuArbqLam1k9uSGafi
kpwnrLH/YWkbs13VGwhrx0ZdlfZzhHRVL/C7twOAYEz/+TPaR7d8yApEB2+2752CYVjKsODh5fOa
twsmrYckhPgkP6rpR5NPxNtukEv0aMy9Ol6XLC1SgtTtKmXutTQJJsYYQHKRVpMtRYE8uZmzDTX7
gMJ12/T9vW9+aTUAGZZ1XfhiI9jWB2Q2QbzJreqFbRHWDCJe1D36J1cZWG5/6E6GRPpOUKQdES5v
8DSS59TV/XsU75viK5g+LWJ8aOcg/vDoOZ+Jdp3G5LGrNODv/dLjkSp4vc38ycMoXxEmWw76gak5
qxdrH/s3w55YHVTrQiRuYMhtktURjyjAT+U8iqONq4W3oEKKQ8Bj+tNxEllIhLVqrw4xxC4JI8fY
xcVnbWnLAIsS/vLVoHeuAbiYvNWeLCQZQHqT1wibGfFXqRmwJhAucTSubiR7nePCr0hjmbSjV1tr
FUQ403NU5ipkrAOEC2SnITo7QOFbr5o+kUKtWut1Csz8oaoBDQ1N8NEx54kwjkRdhlA68aXbAAkl
ToNw5a6JASfCssKIIWCqQ/VhOoS9HMTvQnMwr7Oc20/COhpOn550w7z3Q1FshDdb+/LxUlWEaRQi
XOqdjbFl+qVPhG3K0Rw2jqFUx3yvEDgxLGz5qpbhF6YDDDSKDSRksPbSCJ+lBSct8pUvB+2MZfjJ
fiAMrDa9p9SIq01moYk3q8QgWJC0kS5lx30bY3xUSe10ro14AyDyWpINhkuOKpFmcHTNkIOcydJa
tdtvUaM/xHjRL1FFDztIOaFrOuEt5urCocHnQyOQoO6gmI60NKTnzObAN3ZvICtUm6Y2D398ACNb
jvbUxvWHzBye4kWftmyDIJ05HeN/b2h3pLmESbTCe7/sSozBQ0H70k1tt1YK0jL1q0yUyg1I3Ejz
fZAN+FkaBGEkGa6CMvyhe2wdvXAd1UiAQuXqrjSj79odG17BsghRsLeEKgANXeLqwJnYbGrjpfHe
BkEfaCP0pMq/YN+LwUzFtLhD9Wt0rUoJkA5Gl2lERkm6e7prOoIUUSNgm2HEGDbXftQ/A93Xr47B
DV7FSrtpWREimxnafVuo34Pg1iuxz6KMOnlquG6a2nJnEaRerY3EKk5taf1wuLHLEyzN7RBzMPrp
R3D/1mNbJSdHcNiHILJk0rTYc9BqYtskxH3cwIzGp5TaHeIzBgb4p11SVp5AYpf7xAKDjkpdjukA
Ss7mje3MZdEhxWnSOzIFYEo8GRV9MGGI9C/PtSefJjUWK6O0gbK+MmLkE0DLJEMt2w4qZ3JjAQAa
OUmMXufDoQcvZQpXRObBvKek54o6GzZBxlQfLKd04J5YZN4FgdqS6pwwXbDls49X+xiFlrf1Ouja
Y/NVpn67x3q7qHlxFqmYrZr9Cj10BLKlejbyPEFFIl56A1sZQkNqBpHukroqt9hzRtaiCMSnJaCX
BtGnrm/sITlxGZ483Q/ILY+MUyROVWOLRZlSIDlD+mGUJoltdv7LKFvV7YnLw7PHVQEBtTLY3WZB
/qBp8G/psTO3ibX+rKb6bfTpJkzy0hehxvWCb2VZ80ztnMS86YFHcFelolYtCcMqlpVUIdt4UaGu
WGIzP7YDAyGKxnqvIcxAL/rt4NXMq/CzLPltiKyqEIlp5D+bVoyc/8EGNM+VZzbrqQO8YUfNiWkS
IJ7CBirRaCWaWeKVRIlBzBbROrJ+OZO8Ef1hku/KEsfsmgdD0Zp17fTQ//Lu2OXlTiXlLg1Hlg/O
R9XaJ6l3G6XSLiCBVxrJ12vWIpHc6vXens1qlIJFPsCQmDc7ObUQWo1tVD1k2s6W/maYFbEwsxOl
XVJaYn0qPTIz/XXCAMRPp51oPqbC7cXBbBEoT0stUxfQNxZGb80eMIja+yR4h7hpQq0T35pzdmhh
KRoSvoOgvtkpGykLrJZxrmrJN3lO/Z2fPTiqslHiHzM6sU0/pV3K5wQi82wnkKvWvHRijxsAJSNp
ePm+8LN1Z988gBSI0cg+mE0j+sdoVMzphz2b8K3U+lWcedsRjQZMC/KFUFalH4pWLYyUhzdec86A
VAR11NnUFO2yEC9V+DaSLfjbiwZnfjrUSokoFrt9jrajfKSEtvrqheybBaTXtWK+Q6RwPfNUinqP
1bNinxHfzQZEAk+/Sspeabpt91Z31WMQnYeJKZK3hduynlWpNnwojSyVhre9o6TqdJ2S+NK2KuDl
YVX3wYPVa25e73Ed57iqe0u6uqIedJUct/yuCwZudNKXER1rAJowFidjdNwaTjrpWapgVWp4GKQ2
k+Ls1QqsXIfDQGkx7D7UKelNfLCpffJNIReMMl6hzi0HygkAPMh88CeJGaIE1W892Fu9aC4I95aC
z1CGP7vyjgGD3HQ6exJWgDG5CCtk8InFgOcV+T9wa/qKAWkDKD0JDsxWryrqqrYNEG/KVWV+wUnR
2gHAWb9KBoCc6dF2xtU0/IprA0QZDRccraD9xvO/GBEKRFXiDtxi2NtWM9LMcaPq4PsfXbUevIsK
+y2k7CRsFjKOrUMqtjex+VJvKlFR2lyZP7e9smjbJ0Uy6SNsqouePeKgfCp+Z2rchKvOY7MaSbFL
QlC7Eu0ZiCNIuDkY37piP6OvwtRyY8ve1oz9OJ7YwVj+OUCv0RX6xtMtfB3R9NwC6OJeXkXAa+sE
biThtgN2HivfQX+94DhGNcVXIQ3KVDCJA7qsFpTQrsPGamsnlmMivxQ6t51yUf1HW790PagwBBKB
sy+ZQDnhmxzSJYGra1XbOOkM0Iz2gFtWHTGfdWyvqv6XGZKgZi7T6mozy647/lXvPQ5gavB6Fla/
hvtJ1RsvMdKsNR0DEqtbHx9FF483szh12JQ0FD2SXIGsLtxIy3YqsRF4uNjgy2VjH1tcjbaSbzSy
7UAhBNG6xBoyNK/cXgvId2iTLzGJoIzFA3unz9L1yNwn6jzyQkOLM3JCS1itZmQqw/VtmL6O2UmI
ieDLXW6B5B5WMxbc8d9Nn4KAvIvC+2gjZ0m32ZlnrcJnR7LlWlhPJVz2pivXjI53pQz0RchTS95F
nbwaVfeko9FoLQ2H/lkKkKjsMTUZnLMCPBLtRaxhL9fXrXr0EdPNjkgGz62Zrjx7G3YdUZb3gcpH
A5TjYFXXzK0GWEqBkTkhRqdbJ4t6PxbZHbbLKon8RcLOdcqGZY25dKiKW6Pod89jxTp9DqVxknTw
A14spgqoELPhYPGlauLZ45TQAxghzayytRpXmNuYkcSA8GEYDqnaEi3xODZ4b5Svqe7dpKGuCWtg
jHSwvVNuh6pdZYwgvHBbiGITkV1cmUnJdiI4+7hMMzu9DPDWUAEvgvycpW89mYOmX+wUPgOlL89s
JD7zkKNd+JY7IvwnIfUw7DQOLxGdfXkDorq1gnZjERs2eSsjMOkmnophxE7s70YCDSRA1GoDG2xv
WcqBFCHyELCs0MOnXUsLmd84FtZKWd+yKWE3IlYp1jRalGc18He6WV0LLmbNLh9SiCV+/Mz8cx6p
E2XDsrpYGo+GdTfqZllAWRxDhKggJ16dyD8kQXWGLmJpJDOaBXzv1nUCbt1cXi31QTgFHhjynwSJ
uaGlv5M4eLD0cxVgm+JsFL6+zhRrdhSORzSYK3+oYF46G1IoXUtFqGM8kVDAw9pQTTIT8n0or6n2
i1SchdXyFtfPEieHgccs8JRfo624A6EEecaQ25quNi0kuaUMuN8i9erD8jLyX4N5r6fXKtL2kU2e
pfpkEgsfQj/RdU57h3OjXhZRt9bKMFvmbT5TlA9i/Ck7uJg+Qwu6BCyXX+hvGLhjy2xYb7VBtTYt
ClmYiPaAXxloKtrEY5Bw5YhqFRDHUhvDy2iTnjKse78+JyHO6apiItG92hiFJmPj9Dx66K5BEBKm
d5aG76qdhTrTXGn6Y5huVfyFRIYtkumk0DA11BwdUF9P32OPXD0LnQR0ma1F9hY5yjKgVDbCgtr3
e3BQvagHH9t+p/80TI4yEO5av069CCIXTNS9j4Wp0eU+iUdeKphV2gPjFMAw4Fg3WKxXXYKYJ/1U
M89NMNYpuvEmAufkYZ4ll/UazDfZULuh9qiWPtwz/TQZyL+4OmeSATIhK6ExnQl7WbszsqP6U1Fi
h7J1e8oMP022zMzK/MlOINKgjanUtTCqbY5mUI3R+7An0OATObLcWx6IdWt4yC2Hm0hfOvVJsa8m
B6COwfs7ybTXPNyKyNnP1HnSoR/UXF9FdGMFCG4NeSXxFN54IbiCA5bDVTsXRnrIM3nLe3rFizbl
t4K8l2ifp/WKTwUfuccQWcQAi7urPp2gveuSuN1+ROamUSqyR9r6hbfIg/ET1wpPhIc8C060j3lZ
TdeKlLewfOIeraIXz/lsrc+gOVnOPZW9O40wHIG2pO3OSdMN4zU4rUJ5ncrgBYcpFVLOXTOttHLY
+lq+HqcEekG9zrRVKfZ95m+h+S2dm01GLNINAX1xUQfR0vEe9ItZn/NpbjSbZeYzHiURQ3b7arwl
MeOOus9Wdm9uRr5HYcXbIuz5HnrYsSd8hXzK+i3x33Q8dKRddAyJRDRzudfWBNdgxMZ8j4WWwwOn
fBGEzx3DqtC7pK1cXCfcBwnLuaK4N4l9jIoSiwvgdP+mSmTq7RqMrxPq7jDJXd326wLMgBW2Rz4N
C21Eo0nJpguUjMC5wfJMnIPSVuGC7XIc2WnNwYI0tMdBYmzWU01WFnmlGjUh/ucuvsYetCtKlUx1
vmYkiFEHy5wl9YhheVJfhBe6mAS+ygA7qeJKFPyl5TbVIapobusOMMYh67vDYE4LOdzr8FsFWcnH
beENFd26uQLljt3BY0MLt0ReENvxyhEhl82yZ53c+zcLjnMAFdicQVBMGBs2PeV4jv1qO84qWrAQ
BTOJcYyuj1MS7MjvhgSD7begBxojWn/odF3LPpA5Z3yONPY0IYwngiMiPm55kF/HpnpEiQlJh8xr
AmB8kke+mobE01S1Drgd1k6/ZgxCb05mJcdRbJfL/Dvn6ONaqkcD49Ca2RA1K6kz/PYWJTdUvgKR
pk+v7DABaBOGpUZFAMAmRCpsdLC1qXHgaHvZ2cB7Nns1wx08vmMmM6wM554tUR2fdIff7Kx0H4g9
07ySsYreuBXjH2Q6DDWPYwyNCTZhxDdc9wcM5ygKqtn+t+jHU1GGiwAfT27/spHfk5C06LKeCXS5
wYizqeYqqvhJhpc6IFwWlgXxFuuWCW+EVllxwq3drgqSdT0+pS2mnKqBS9W9TTzL1fgVV45rFvW2
kx8+FmMyH5hMpVur3EpzZXFXo+tJN0AbkRa/KHDPW0hWLAkKXoahOPaTyhCOMIB+3XfZMgqb4xCd
w/HDCrtlOcumGfo6guMC0SWFPB8hsPBDTNeOUG4CNrgVBn5djFnjvm8eJgUKhEWyLnRys8founWS
c2PuFHYZfZgvswFrALK+9hkICkYrnv7mIaXEKPNDYR5lMvLScQXbZ/z5nJx7m0q6aLxtoT9n9dkz
GmyQYE+ze2G8Fx3+Br42NTwlWGszv2I/0i3wX5jTWe0IZExQGVJVJl96+Dz1xNRo/RaW2TJo+RDU
7ZvmXP0JG5BPRBjrDDvewHGfvcALaT0Q8hKrpzIvCDfbTeqIHQeuPSPFvIVy4Si79DgSz6dZ02o0
b50xW8WJ3IPWoh5K5V1U+VLn9EewYFKJR19VGq/iyP+lNd8JBkPaqDZ9LCBWJOIjKG9T9dk77aZH
0lYJzUXyz5xb26rDq+n8RrHiqD+UwV71zTVxj7tY87E6o1lRlIfRk25dg96X9tIoVjVnT0PusWnf
mr5E3hAg+kNH2cGq8yeDhIllYBxxrM3xmLgIv2ewnkaGwCg+rGqn6ZzARGy2BEUb4MtlBynee2py
wHEYFDvRvOfUovO4V9HhXQlCGG4G5xYbYTY8XxnHuNbYsIUYA6jjZooz+Blg4OjuhBHfQsvYR6Lc
IQwXJjsG6i7fBM3OrhpOsxN8QLs5miMDHJdYiTWMTdYU0xLtOqHQlT24rT8sCuQpKeEYqIWNaHQd
GxapcizK+0Alo43tCn4vr8+7YqD5bA+aXeA2OY2UqN14qbV+A+VsM+HqZqTCnVG+dMbcuSPeEMOh
7sDoFBX4ObY36Xm0xyerKdde2QIrI60RFDwDRlRHulPsjbhA2KEsAvEWBAN12i2AWSL85ZRiaeJZ
IpNxRVhQgQmkuOvDZ1fmu9oGvI7ivESdLtjOVP4hg1+jND9F4Y4lpnqGPA8z3TOVV69PeRMx7vv9
QqkdV4yvU/cyWivD2opXr/2yUhg9g2sa2abzn/JcvyWvU3WuObMGVS4mvXuK6aljVb0USDQEIl0x
TPtefzEby62AIk+t/ehPH33Khyu3DznWWFKlF7GSrCAOuoxxx07lFe/QPaZ3jNWumEkzIHLeBnV6
TgKmYyZ3ujGi1qq3JcMg33EYbL9NoIi8ikOOq7ZAcGH3hpsPnxh4TjpxCD2qMaQKuERlui9F7nqQ
uJ3yRcP30prJW89gDvf5UtVgFvhQLrr6lhjiQJW+x1fDhMpU17LpVzI52Va091UMhnG4a4wHpTmQ
k/DcUfMbnIu69wK7lcVNtYnLhnsLjoVScWn7pMJnzLmVu0HrHSn7Meog/TkruspVlkZPOpu4WfjT
wt4AmQzaqN9k2SWK73aRuyCw5u6P+FMoPgAZgFlR7Nj3ACAUDqVNoKYHMXMJnHjbmK86iFnbD7a9
ZR97geTcvE4kgA4540uaP5Jn14FP5pt9N1HDRPZbUr60kfk0VsPXHIjgnDIBaatFjGUetFy6DFhX
XbcvmsOUWoyps2Uin6ywwGry5ByaAs5fAAi7vEh1AAt26EpUaCrrbe+Wy3MoMIEk2pM3ZYQ9dAGf
Sgo6hsHdT4wvsoaXE0zBBiDMC0L9hVGb175K1xZ7MLVtdqPQkDtNq6L8VdeRi5DqgOtyM1XRoTER
2IUPVhYdAp118nz8n4kXWJQGkui2g4P90HTezjAa7OXBUurMsgFDMehmuImQeD+N604jKQa+ss40
3xdvXITb7ouTwKwf/fZBnTZhdx6ce6jfgrXgwhXdL25iJTjH4bNV6Ssw6VP5EsELjC4j7Jfmkuby
UOI0fywavO67xlnXT0InlPQovW2sbPBO1Q6idnRGWPUj84M0gK8YINWgUNkF+romR1Q0EHE6QhsD
M1yNc25dlm6UAvrl+J0KHVV9uRVwnMY2eolKMKDUTmzuGOla196+NAw4oFBNaXtQ+nTjl+seiHMz
Rcds1hEU42OIgKCsow9nlAujzNcNOxk9lStLCLdToDCJ04Q+el58QGBeDz05C2ziy67YxRQb7A33
KguHkhtWGpRRQ8J7c8t4MGDqSH1GzbLU5YLPMCkmYODNod7WQwKv/E2ZfkwyFBPwpRqNcy2D17SL
3QncHOCuD4uASGqr2MPlQtJLwEwOlRj/RMtQ7zLYoI+sm+Jkj7q86s2DPqOkWHHXOZNPUzLNfbFr
JgcJ0MhpbWry0YLQFY/jxrA+JVI7pvVNJlZkJ6njK9W8C4vwRcvLpS/eVXAMdfshERhyFugsk4uJ
zi0+wajMaAQkZ5TFgzeh27MyLLM1AnOCn2XRvxfxhxmCfiGwXBQzFLVZ+QnZd5+QymiCYV/4b51u
Me2Y9RiSd+Ua2k+5sJc18gCXIEk2WwneJz678hC+W15+BkK+Qp8QJc0pTz9z4y3DPdykwbeCCzdL
vYsDvi7sPw1l77SAx+VzYKnHJvc2Dc+2Ir975xRM4oXqG3lJvUS098tqSbjpym3Ekha/H4pPtt8B
t7reoHulnFA2Khc6+9RlFJjPmfXkpz+ZHiwrfHWMw2JtPEdEnY3cknrcuT2EtyCt6c0fwQeuPOzw
E6DlIViKNEUNruDzxsGqf9lFfbJ7Z2N6wT03xr2tOztgDiQ/PNjd0xjB9vaZpVDb9c6Lmf4YGa/B
3sYYFzEDxifkQdkwuF1LxmoYWh0evEpD3UGtjVrF1QPljhKDE4AjkreFdq4vUJC1x7ylqbXECn4E
kZUnEmDg0ZjRFq7qSrbDjkzzvQ+7s1WCG4YthGeXrlG+JNyr0mr3kzoxzcTSUCT7qYD2qDLtY9Ha
pJXr266O0xSV+72rom8LpiCUvkU6pmtj+k66TVC+RdZAX92dVcStdfEtQbrZ9AY2K6NGH/6dq/Na
jhxpj+gTIaJQ8LftDZtt6HmDoIX3KLin1wFX0kr/TS9ndhzblMkv8+RZi2qOUs+Wy5SbKmrQuSWm
i5yIs+H5L6O8ao65ifTiyG88lknKSIbv4kVNUEIUGmz9Bq2MYvhx50hP8f7qEL1KLj7c6n85Ru0y
WT5lnrHB2u/fFE3CC98s95b3rU+0qsGsrVuQcO6hGYxdXzZPSY5ahfkgVi9AhKhP1X5gvFA75j0U
JUMmES9d3TxHvqDhbldw3ID6DtCmoXK5qbYtZRxQXe4Q3o+6pd1iOe6butiTd6WFiqMjmkBR6tta
bUXT35N52QOTMr4LRN9epB+wXVc8LZQJipoTuNQfjEAdcQTcVar+HehiIYXtT/a2dM093Yqb0uq3
gRseyaAST1oEYXkKu6NkOQs06EG6g/DPXNLq7b0BKz9IjsVoLvQaLHDhHjy4WvDi8I94cx7IWegN
09hsAsbGKqXTluAO6svw29UxsWvikrw+8W2ia9JLc5S86kr8bT8aSPL9pw+c0mZU0SMQMlu4QVWj
Hhx7rItdHOMH/WA3/CLrWmbQFB1Yg+1Ks+ylRKTWpP7aTv0hZtMiFvzogJamvFUsNPHBQGBFrdiK
0+e+xDvEdHKZ+lfMo1RhlZdWr8mX4ssS+l5RSWckb+7cqZOBsaMhARyCHNbpWOzKkdO07a+DiAs3
nXRWYl87pTaOHC6EiRf+ZWYHjhyYsSh1D0novdVuwLmXEo3+SU/hiub4s2hZiYLvUHE64c1f6ALy
mVxXJog6TBhAKHXZwnzWMKA81Rw2I3o9gwXNNaXaaRZTZrqemM5N488wfStN23NiAsLlUyyC2Uea
gGe6/McMZ927PeSy2TccyTSqlSGr1sR75k/ejP6gSmByfnEBA4cYsKdOqwLnEX2ICzoAF/Q+rVPH
WU6dfMbkB6DGBX2S8vGEq6HjI85HzqDbnquJD3ezTYpdGOsrGle2Avx/0+9i7Lx9/ua27E01YnQQ
YNjPNQzlmwHNIuMkwKCE/lNce/iYqi1Jp7YNT8k4rHyed9Nk7svlmhhUh9XCtymTC7J1OYPf9Wqn
zUO4QKNFTK2K5GLr89y538zFlyYoP1xnOC+OPCH3YLhW7bhKEo2gn6KMc9fo3cbvnSPJxjX9CjsC
ZjjBu0WARI8eQnEfjreWamSoWvjjl3VhH0qZEyMIVvWnyxtS4QycR0Uo7diCitccykIvz2k7b+7I
ChGlAFG6htpFZRkNZdzNfViZGTfDHJJwca2wmCu7Iw827TVL43kvH2I1EpbIERDeTPMtmjiIOlxF
xMrpeUtN0TKXR4YMz87MHqBbr9LBJwKkUt1j2eaH2vK/pMmnuBjKXWR2Ny0x3mTDUcnI6VhHg8kE
hGrKfY2WYmml3Q8jpyIgdV1C8XwkFpKzEqRUAMUxHTEEUDvJLRz9opIbpwQKV1f9feSOC2Mw9hrB
WFiom4RbZLzJWwoRihkv4H9HPtB5LmVAnJ+01FtWzoT7pVxdKi/flqGxdNvpEE/fCQa2oemWbWG8
+vG+Y741mi+m9lMipAw4GL2cYkmgQaD/++p7NLaG5HYQninMRb+CGuRhopOP2qATQDXQ86NrSb7L
UfGCyqSIkAHwYOJwy5ixt8RH18LYo6AOyszeTCDi4I0zgwfDep/yfSa6TaX4L07luvksPQIw2q60
LMAxVE+095O4BeVNDh99jihkrmMi/sqMVyPPbK9j+DKaq5rcHydDSGFn4CjbDnxI8o+CIIjRWQ8h
9eQhqTWOj6eCMpQeAuzoTuhh7dKAiTR2zWck+jcdLJre06OkFQxg7J3GoETnJOh4W007DQXm7g6j
CItZObXXQXF2sVn1HdNC6dHvemCtXk/LRuF6P70TvtVI67QRsZgY6lSz+AGF5Z4wvE8+y0LzWWQB
R6kcWtJ0S4z6ngXVsh4EgM5lo0ugbi0elc5/JZy5DPloZveYQ3k3BB3NI+NFTdVDVYQnazCWzSjx
B4jjbGcEs9y3LcryV4deW5eHaUo/moFm4pKyFzDTs95Nu7q2MTmpFcCK5rjvWpss8wVx92JbKgLF
IAIC0lxe7UE89575HSTirg2h4TdB8eLC+y0m55n6hnFZala1E2GIetuC54ntcevXI9ootK/ZSBXc
LI0GQQgXLms7rjDesrVWPoieyWgZrg04izl20M5orXfVm2JpUaJz0nmxswkGcmqrFIFz7nx007fc
BaZXxBevU9FmrCPG9CxzE2b/RT53Gw2MpaiqpxOU1cBP2tXgGw5XrPYbiILPodH1bn6ENcmDQGvG
OW+/zPwsEhEeYsIR9AjoDflQ55dt2N5ZdPyggHLzMXU49bO2moN7mqY62CZp+RLy+U0adEBrFGuJ
FcGLQUpxnAS9vhb6dGj9Z41ScOQ/89uT9603MrB+DdLrUAwksDh4YL+QSbm3/XGdNijJzE6z+YSO
h4c/ECckAdn47LJfesFOOiQ1A8L7ZrwupMR7Fu8b/6Udho0NPlZwni3tfY6FP0T5Y5LPNJ6wWTA+
+PSnHemNTB9NF1OK7MUzDX3dOXseTTabOo7vq6Gdy6aYV7XOV9eyhNmD2b+kdpOvGWzRDG97EJtz
bC3hpZcld0O174Z5RShaktXpjuJZY0tlbc5Ac1AbLYwTjMMMe4ueIVeR1KsunrNJCeMdeiHtZQA0
GtcE8iMeVIPjJTN1kCKbwHiosCRTL4S9EW18wPkocSXpF/qt6oNeDZ/waupdT0v7dhq6YYlhTXvU
BQ5zHbRgVALko+aKy15urC373Oh4F0pAdQPOF8iYEaNbIwDP131NaG5ZTMEB+36cowSx/3noa/40
rt0KP/Jwmg9WiIW0RxK7IlJRImjQQSn7aOVzEHJYFwxSt4Up1o7FTgafFjGW6fhK735T7qEUuyw7
88kI2l3fsjObuPpuDVqXF3xW+BxcXq3Y+tAyol+MedICf4RYueYqCV1OBd+OwagXrG4ZUMyi+N0E
xmcze0HXVqYNuwbgvvWe5e2mKNTet746PNmahS/He9JjHPY2IR/QpKY3UxaYbqGz7yQrPH17cb9B
+lwO1TbNp41ucPmOyEtBygPnzlkOBpX5SulpTAGHRw6Ym3P5mJUvLqJRJ5r97GOd6Kj2TcZ31yIc
6GZl1uOmGI05xOJ2iToukj68z50h+XZEcxc5d6zbJUO7jD66hJiRoBxTfykQbY1EIEJiX/EfbVEz
sXntcqRdNsfGRjWYuC4NbOgmlRc8a1SVr6L8KMtfrhAah4NoZHXvMR3oi9o+O2wXhpPsa4L79HjO
0nPeHEpsOGM0FyyAeH1AcRq5A7d3IjoiYVj+2UarF8m4CVt/O5jbnpu+Y713QHecZjHEVAaMG3iF
SA3rkORz5XdcP/fk9qlPkkvPLbc0ki01dkd6+xbhN7LoEvgFfgcW/Jpc0DGJvkNQepKZRkcUIHmH
cryyCrJD9/MASWPAgf24qj6KjOAB04uMkZtI14ZqlrrWMffCjhBVFLEFS6nufJRT6mM059VDwlXR
a8lTM1j8Gl4VMuMILhvIASsXk+3sxHRGThEvE6K0pd+XTXwsDLo4ugjbNgoi8aVmX2UJBYiHmKAH
IlRJg1H3I/1LefGZ23Zsdr08DYJzJCOkkaIUIhXWka4MGg+JGUw3SOFs+SlNw0fHf5SYRRzWe/BO
2yF9zKi/Sbiih+XD2K/N+muqsNHLSxV+V9EBxM7sM0p6KEw/foe2GkCoMUER9muXHdboLXCwYmPh
sh13NubJHKPxj9fU8wx4T+Mw+nHBPaXd2N6vnbK6TIiclF1a9o8IuRj263biu+AKX1F0B9JdN5/E
jBOgnCNsDn68Dv1jFD9B5l1YXEMTScnRL05QAq1cm3aFibEmRTDa6HSawepeZizd+qFAcgv97WTh
UDa1/cBSosSV4Kyj4abRid5B5nO3wBaL+lUP7GOffgWcZlVLAWLxPPRHYW/ccSvgls1vnYkpe8wV
SFRiZZcfA0kQqlNpB66AmaNsBgFshEs35ptMvtbJLxstqD9SwqyWRkTXZc67IW4WWcXRTl+W2d5I
Hif7p+kojXm3MHxW30WUrAqPep4vO6MC2n8ySowkVlWLnQOyYelM+bhBLmgiGCJucXNG0ez0hltJ
XXVflLDRUCZ1e6+PVrp3XIKIBbPayqFgvOEmtLH8NCQaE8MQnN1zWltcYVFtEVl+DGG+2RNgBGuM
gHAqy3/wrHPPJcnRI/N5Lm8ue7R2WQFR7KvxO7SAoDTQW1Z+UL3WijFlVBQMBJRAqmFqXrgoyA69
64N7z2jbelLtu8xjZ52nkja3AWnK1a6VnQc3M/3y/C5lgMZSpZktSSUbCmCSd79ZOb7YKbsn9jBe
wSsFTTyd9kPj1+42VPbGDpo3ncHqZ1aFxSLjpmAyzuJiCcBbKhZ8LRT6OpR9sKEWS/W4Zs6BXp1H
RTCvWJn8QwwKRRz/qoPFibFPePw9jCsQbiUTaZdIlPgEl7zL81ue3JHkxu7JgMn9pX7HEZexSB5H
QkR2Ph1q+eu3aJp9sZ3639bZ1f1jpd256bepxdeIpxdPNHgzYq09Vleb4BPF7QZCHFaa3u5WjmoB
3t8ajCQUSdHeU+E3PuXDs9eZ9573DsgBauffYHHeHA0Cs7U7Q416iDF8N2F2SAbsJ/i4+0shupxG
12zdRuItreX9lDE/b2vuzJPvUa5alVhjC5Z5kPluYy9tYHup5urfyK1bk1KsOwpeYz+cLlXU7EON
I0/mzIQKOwupRrYsoDlxuWXnf2m1VZNW/dlSFIe4Ey9O0Ni7ONG8LSflgNzSXZQn91HHeoePiM1P
pz11SmgBbzl6OZW1KjQxQC8vh71X8QGhrmzWeyz8C31MuEY4F6jTdz5jTkKS1T2fBX0h0Ro38POh
gzXDJh2DZxcu6EmqGgYLpTYLNaV3LtjxxcRo/Oab9wywbgChHXJxTb8yZscWeWeyX700F1prg39C
K8+qvlhSm4yv8KDnM4e7J9c/246bYSxP6YT9HHv0jiKLT09iUOBArG850+09p5l4pVaq0B5DvMJu
cq7pmFta3MrWsdYyYcredQrZuGR+jpYYkF+TFZyWadskFePsJP2ZyW74cbBl8rFloDJXV2V4UVyd
ILzV8x668M1FnPbcAcGfrm7IhJidMM/YCgNfpBWHjLHnouLp5NJNex/YgK0fzjn5HEEiCnelR1MT
7FV36dVOvpwa2vGCOEDk6GwkJ+TkOfmlAX7hdsJJMRBDs+FG3axpG8OBEaYPBDF2+CU4R2D8nCqs
CUXG1g9h+I3ytT3JQADU7HxB2F3GwTbuHCpL+p4G1yD2dirP8NHT/hOhbOQOHukpYDLN3qdH2B0G
2gXKzo+Ofz82K2EiRyQP45AwHZwfklRruK3PX/795N9DajnjIZZ9y1hy/vLvJ9tKY5RidGev8rwD
l4/eWv59OWK3oVtbJ8II2Kxezq1LWVsw06SRhmaC+WFw/Omfh7+f+/eHf//3P37u7/+2bf9/f1sJ
uvjg1ofC4C24tHn6KQUgZ45YGMdzaj0iq9dePD0grRBx4ANUQFe6VglgcH9fiszB2+0BJthTjrJU
U1AecR4Wx3/+h87yKkgruOl40MqebJwl1Hj456Ej/w7EDW+wJKZTz7iCv6/K//3qnx9GVrk3cORB
UsqOYfI/D4ZBJ6h0A427pQkQEcsVwqx1ZKI2bbFG+5RLHiVNCP88WDGzPmN++I+f8yst3dNcjpYe
O2y1LZTc+Svu8chQCcVoNnqGyb1mMba5ITccEYptDZC29w2wl3nYQixL3RTvo59vClnGOwTQS6gs
8wjbPKo5vkYWs9fePFIA/f9+HA7BdAxf/v0Ff7/r75eqnE+Jr9v5ehKDdoeG+98Pairr449yGDTR
iHD8e+g9g5vQvz82eA6YjyqEA5P8Anw/8dHKmoy7BQKeZqQKQytQ9KlzX8q2xc/AvUSaVy2nHtsP
0T+Azt53Bty1mehtGm10YGz7LskF4RLDoY6xxd32LRcQqx7SEz0A6UlJ7zC1Og5lMjprmEwTl6E4
vLNj+YFBx9o0pgDubbQIrSiYx78HAp4NKpCG9UGV1XGg1JIvaRoDkuu1a4023tqgF7SBdxu0uKMx
y+CVaGYYZRkETwGsS4ZwSXeEH8qUCN9J/YfIq2vAiCiMVCaR8RNld6wVxphKE7eps8WO4pF9lvfY
Cpqh2NsOZzQPo2lpjySRE+Q4PWw2RW5sLXvCMCaqej0EqcPoWJ1j3yz2Uf9oh672HOD3prCAdpIJ
UqOU3Njwmvt7x4sw+sbatmO+vDYmb6Nrw6owcFibeTSznbhbUaVzprIoQjgX/WIKtfAgufVShcFw
wR2pT5jZ8HUb3XIP2ayZKOkrAkqKsCdeCqCprcahvQ/X4LawYOp4Gt0UmayCXAaK8++vthqf8IMv
wLmUZBH6aHrMR2KD8AFXiB7do60RZ8Ga8vcLxwoZXeeyuc8lbhejaG1AMmitnYeiAybq2eU+s+6q
qGLIV7SbwfQxu9RgFku0pmuPcYvTPORmAc9NV1lFmwlH0NjQ7F1m5+KSaxxOHfoet+R/povntFRw
ZvCNaX98E97UX22SkA6etkQ2I2V+zSac4t8ihbWZ63pyKUpx6qbSeOG1kOsiKx2qdhhNmnoZbDnS
qpW0IRV3afKYFEODlXP2mvrBb05/41FiFfazPeIQ+n9SNKfYGDUM2MOzldXJpkm78R2c9dIp8/oS
tAmg28y9wXtelJHmMEtQzq2VRreVCEclT3Y4SPtqepV9dXDecjc0ss2/P1fFsyotLZxUalAUkAmM
kKK9dBPze3LvxTZGGrn8PTRZWGFBSG7SEBOZMyc825O88+WcGi24sTY5T1OjB2KbzTjsITKSjd7S
ex2ZbXDMdC04IpFnWwpHB4bxKDYOG2Eb3qWlHdxxwhbGqUtsk8F05M23VCQ1OcKO85zyhHOmPNGA
AJClLL21SmtUFQ7am6Yd5MKZsc5/qGy4RvXWniW1pq6Kk+9XuHkdhSHGIr4SIJavSqWGOw780d6I
01M7vxsTeI3niZI/3hMuXsXWmAunVPBpACQ9wuXUj8QmCaIOkvlsrp26Vm/u6FpDHVLiTrUmD1IJ
xoQKacY92Wwpx1SPnEuoMzX1MfvtZlayR6DwmqShAEtG3/Tfn1Vlc/OnaV7aqkMymkF+UmudS26R
TtLEqlem2LejM0BQ3hhMUh0+Lk9W42JKbXwiPBwA7Vg5lz8oXuL4LylGdCZTjHv4O4TbRktLCzUw
xDFRIeVKlNQpOMWgkbEVM+at4vtBheLYNbemTtGJMs+9D0i+HkXrNMdkGKcFkdqZoyO6+7SouvtB
D6425RFYMnFlZIDG742kcteSEyHV25RIaTh3oNNRB1in9jUwvOeyHT32Pq51srPBuvV9tzbhC3es
zXjR+z0zkpuhCJp6wj5RGyV3Q98DoaziFH/R+Nhhxb9LLcSPWBlrGqymj9ItH3tJCNyPRXWEdxg/
ejUBGyQTXvbkibNStvY5ReylSLqVbuBEqbTsVDJAvdBm3zjBo+tF0Dgx0BJJBSuuKtxzf4uUbyGa
ZyWlLVYob3bVmLvWhQC9wPanyBKSNXTqsT9WGa+2Gpz+aJlRsk+Fs6ZCLFpYNUFCky44nao73lxu
mNCUbjMD64IW+g+GBD2O/nl/OaR4NNmrA8ojDsx+CE+tdtdQ6MpvAUeLya8q3/opFmf6/zo/pzPa
ZwYsWob+duWcq3DUTn9vKC9BDhMFlY0WyKIdx/N9T2Xske0Lmnjp2K8RXvrZOFXuGhauc63r2jZ3
qXT+6yFMwjA423RV6to5YLHa6FGfL/Wy4ofzz0HEw7YpiT54PnKxbrN9dobh3LfzQwjZaxFGk/jn
Ez125skt5LRvFSb6obj/+8BNMy06zvhj3a4lCKIBzNc42AWdF2Ih8JB6zFA2Z73P9F3Nm3PBIIw8
kOie/TiRZy4w8gyggNNATntTWNlbOzUpDaJbF39pFP/zVUM5PMUtmCGR/dfB4DMttXhYeVryYoyN
jlOMEg/XsuU+ARUQhLVcDq0gBdgRUh+G7nVQQXHqI8xsLipaYoAEIT0TzROW5H5ou2oVlO7WiGl0
8FljLu3oUtLrxFvbTf0jKItOxP5mLMcfL6QqUgfs6fvCWdpGBAt/AsGUOcDPhRZtKrzIO0ZgF4Mx
Jy5CmpUSn6ZvE/oNd3Ai9gMNj4nrufTwIK4YtnqNy03n5OGvkBUOnzIynroMtG+PojuSg4OrFe/I
a8eHlJ5UUnUWYS22fg8k2B5+5rh1zI6KoP48SHPl5Q2VrwR9otG6EIm6VWraNSHtAbrUN1Jw6ytb
7zZFwWMK02HY0l+GcO6/m1bmPVi6jRWpTuNlUa29CJ+mMmo8jQBoDzZ99uFIBi03I5qN2+k81fWm
S4wEsaxMFmlnXbOi3E1uzs0P71YPcNHKqakNx2KTMcLKjDkXMGgv2dCeuH+qk5jNJJVLUEfjzG/3
/jnnmXaM2SzS3Y2DK+e2Q9rzXBBpJXdy4Ubtoe9GAnTn0UjY4Sqxz+YqMDZTxGDAJi05dOACNj6/
ZelQydnlHDOSL/AzUIamggpRlTMqy56BXiDCpeuSm7Ht5gJvMCzGpA4+ZEyFWk7l8MLO/aMHT3qn
ufO2M312QQxOHUVSaFN1p4z+RQ9wn5X6dNKr/t11uG21TctiZOJfdxW+W1GWi7g1q30lGA2aWG6T
gfBbbFl0JNgeIyZYtZnjnASfmrUe2fIwFiYN3SXFqEVy53nuAxRSim2mHxkhvaM1YPYKVbCMtYLO
pfRltCGVYFaol0I05jEYjeOM92pYI69G0d83ZtPAldfvg9yrn/uUvkkr41sfy6vnTs6C9c46By1y
3pQXqPA4xw4pRlN26xZvWtZRpQwcwI5oZoQKgM4Y7kOzVhvGHLObFiitsry3UIJtGZP6zrPC6t5H
QceYIde5rhBcfA2TZX2t41R7E020lW77kIbyXNZ1tUqz5kB3JfZdwPwr4Vn8c/v4zHGt3pEu1/ZK
9LBSBeSTDKxEb02PQ9rnDw5ZxjtObc/KCK9/x7+/Q59PZdQBMOCna5TYT3qbA2yRbxlADLiEjK2a
gwbCAak56mOEWwBPuhUpHKkF254bM8DKihPI1QNjqnYZ0yIg7U5tGLc2tKV8irZ6tkPAA77jEwQB
FD90Vz9uuovrGetIlsVOpcPI6+MRquEW2gkb3ss4foi5z8MRwycWAXL/ttcuu9KvV31YzWI16bQS
wFDPvxtfreIET8TGhfS4a8YvarJbkEbZjSdcoeszrTK93l03vLC1GeMLJ0a4NRvn0ylM6yiG78m1
sGCNh9aQ5Zbg9psuAklzRmmdhLKIo49HFfdvba5RgUtfwMEd5XYcCp5vaRKM7esfDRbDaozBQLog
u9rwSsFqsYhwopIXqbpVimgFhqd7GJxk2moKaTlWF4LCcpHq2SuEuF/ddIxFGpfGKpOIW5nAeB9j
CfdznPkTszmFu9hlxV15rY6PnLffEQqIwYi5NeKXhkvEuo2rapWjvH974yVv0q8Clr9yyHPlOi8q
tZHxMrP0el3HDLrSjL5uLOQbIWtotW4JOxsxMYRHZA9VvnTs5F06I6Uu8ZvHUHXbKxjqpqpOHvTY
WSDGg6C4/DfaY5n0DOni9FVZ6jksglU4otaalnxoIF3DfV+jlooibV9FLX/0rE+pHmF9lmyDgoMn
XJGUPatMt1ZlqOMIOEHpoEFMHxx1Wq/bCmJ0F9PKijuldfLrpHI6/RiidxaGwj5gcE1F34YcJQsg
9I1llESHsY1vFHD7dfEbOJq/zePKXAgdzIAX/BhJ9hqNgCjckHAUKv4uVGawLj2oPKMb/Jq9pBGI
sjucBvpPYdNzShPch+5oT3mfYwbPmdeMnGQo97ozgF92Xm/eQ1ngWFAU32bzatr0h49W9Vl5HN79
kR1c0+t32qZnBr+9tlWBKwxfUWlwIu46gTsDEYxyl6VNz2XLiLgY6crG4k0WeYLED3cwz0AugYd+
1Gxu6Eowf8mbVy48RHVG9k/HuIHY8FdXK48/6rQi6RvQn56zwPt2/xqEc+hQOT9BMRjbIEVpikmf
CW6R8ED0mx59JYH92Dr21uym5zFhqFQ1Gcg+Yp+WDgyyMvemkySr1u60QxKHT1riMLZsY04wxYel
Qpz5Bba3wbXOc7RI9+XGMgcB37++xhIoPp/CbRQ1LC6AL1fejI6Alc4ERRebuiRI36v530VjEdUx
I5dp3AdDaDybE8KYbQ2rxP6qkwy25jz2nWGdTKQHF5hBKugkbABichpdQ8PYFjm96MOwqhOqoCJW
hsjASQhwJjKoMsgZAFulkW44UzFntpFznZEYniSjryfEG5u+WmEefYgH5xhgHOzcCSqC36K9dd4d
qjPB3hE6qDY+walE3QxT9puev9C1oakLKrEcj3tL6tc01uPmlB+tTqdTVjnviYGpx8nX1lA56LSI
GSX/tMyPXoeufRzZOgG/UHkXimodKGdbsGzZGfciEvnAa6jxzrNLYjvUuYTLnEu/iC/KhfjjFrzW
cc6tDajhN5DQkgQABXauoEWjX4LnSA9Rjluz8p2dr9/g0oglTfE0ueCiMhEMyvyhr3FsgPJXuiN2
evgdhMNXhuq0MCOs7dw+l9Sn828pOaoJvaKoBcuZXqZXEO6HXIhtTNPhY4RntOcSxjNZLSPKoJaG
n7G7sCuB6umeWzB5+xB1iY8xw1kBxX9mi4XrcQR3Aj7liPZlLJMKHmuSPsGY3WFUfRfi1rdQ+PMc
TIJRm0tXGUt85fMTgzOxHsdDV7D++L65E1XYbZRPG1cf11czDt9cOmIWFpvUAsDpMa17OK/Rx0gX
wdow5s6KcbiKiMSC9DvczYDWOI/WWyemyhirTTpj1+pGVJt24EmqHLoGh3YtBJwlzSPd5yQP+czV
xri0FYo2cVN46T7zTKKA9q0scY+4cfMT+cBQ5zQhkTE8iiVaYUzc1DLAcovm2vMR8POabEZSfaXx
aG9qU0GHAFPLuJ+Nk7Iz0nZKMUmp+uqE5HSNiTzsKKFkvOHAuNEHLqIhNVxAzV8n3X4MXesuaenk
5KrxW2W1v7L1DmZK/pXMqT/DdKrlQIB4IQzzRcrWWOQA6SE6yG/Vphescy3CImy7MQzuEwNhr5ji
s1GKbBkG1kYL7Bf+kRMTwvg1HcMMZBKem9GcToD90MtcHdWQD8B2KulSrwmwkvo9Oh5zUNhcPVUh
UUALNvAD+lkgJpXzCQ+IT4WDBfZUpI/6UoGNGG3IXhS6QWp38OEUhUAbwZJQainOmB6vZ0L2FIrI
C7Vpw5rRAW/kunL2bOr7tDTqo5Ywu4J7MOXpXcnbyTXsfpcM6s5jkZIY4szcedV9dWRpPqrA+x1t
BnIgEXG5QY8apfmA0gboMDTYuZP3aVL1Nshamt2cl8QBUwtoPy4+A2pq+ay+V3+IHrTJnJQNgSZq
LK1SHN1AntJY3Y0BVXa+rNYh5z0mmxbHRcI8fOdkjx2GKBYOKtIyCuRPBQ2sSezl5PSggUp2VwAK
78TgkEc6Pacswf6iO/CjG92Fy4R0Y+QYqAs6GOOgP2TZvrBcQjD1y8h4lRfQ/ogdXnI5mc1qUGJJ
z+FaX2rsGJwJUuO+hyYz9fo2QZrgEtgES75zBBF7IOlkdo9TU0LRrrNV3nD8D/VKAKl220PDrs7B
7B3vGdAOiPObCdno6LbDtOAJgFqP2Bt7l8wIV0VPiq13qeVJpHPDMIyRBKfFQouACBN1tljo0/bc
S+OZhnGb6Qi5O43B3KQADiZ8wrmnjLiY6YWdLRiM025jY5Ca0DTQLKX4du6siQ43LVX5Kk4cPkBw
dFZTalZHDkkv9cAwHh7MunDKp5y7ItUb5S5JK2/RA15x0ggh1yB0ljTHSZOfE4Gx1gwaJs8JiZqQ
w/9EUcI6mE+9t0yj2FJzUiYmssKMndv6Mh4qCrbdOF0DYglx3SXcjoAhjibsMLBhu6n3bnpIosDW
nGnZN1bIX4aiW7QNDLMKp2iDMa5GtU7QTpfS5jc3nberDB9gi8aVTsUSFIj7kunX3vE5I4IgWQiP
3uygfnFnio/s/OemUe+qwmJgt6ivabFJjHanp8ZDQ+3bVVEWy2mR3z22GeZ4c9gOTauWQIpTW97X
UXL0/QGXcTvSgzFY5zLQffrcBWaSOv3Se4PV1A3WvZu+sGfwRg48HWPmwJuxto9IlNXa9OyzrBR9
Tc9WYuiQ9TrqfXp88W62CbronagXx369uPkIDms/dk5qdvsW0VBvoJ0+tAWYJC81sHr6qOJjQ7cd
AEUfE8zWCyTetEx/jydG8oYj9xn15QtFpSofQpYV6kb90P4uw8JnFwiAJros1m1Dz2sEsrJEsUpd
wsu+XZMw8+lgrqyOhINVlxzU2KvdKb0xtyMG5BGN0tLiURU+NwIDPZJm8ArD2leGLMiZEtIJ84/H
apDnwkCuFgSVzSnRNzTZLVH5yq0r0YhF3I4kmrp6ywq78TTP22g4EIUixK+ZzKf9oU9OTZ6dGo/J
p91k5TkeOFtZDSZsNyqtXYxClQbs7GGtCBcAjdIjkj+jEW6MJBd0eyHLKyaqk6k+4iIBVnWtSMct
ObsQsjZIMAYyPmbRsOHul6z64CMXPqZXuocLifxaTP9F3XnuSM6cWfpWdAFLgUEG3d9Mpi+T5c0f
oiy997z6ediananOruna2QEWWAiCILW+jqSJYMT7nvMcMHZ5D9rB8TSXFJxmk8VUZ0RK+4OIqIDM
6nWV+vcJaoV47q57WXuV8pH2E7dI0cDBG6PBfkg9J17VHRpUESS3mc2pDUEqMiVs3YAarak7BAID
imfBYVTN7NjEyruakqVB8XdY+nZxNSn5WdOL55YyGrGh4biIHHH89d8gBeZulsAj9ekpuBatlEUd
9snWZ8n0dLVZ2BbCrXrE7OgnPku6yY32+rVmQuYpElriuhp9NnUPghauXY2ivgyDT9CTSN00e5rJ
j1v0Nt1dqxV7NnfZ1nQQ/EQG9jatQNMUzDlGqolyVs2ObYicyVfRq41RtCYSJCIfFypgJ+ydP3+u
QpUnR4S7KzLZr/OuuRBht0cTueuUeDiG4/BZcjJlX6AvLc3im1njHfA81NmFNRxGMkhB//eOq0On
RRSJJCjkwzS/HrBbCrA2M2cnZ7unJ81z2DbDWoEOUMkBfnTcfYZT9tB5Ml3pyqrhhMA07SeXHICX
QmNf30tAlZJ8rI7EVc/xzmkVZReaHc4abRwQLItd86Gq/n0K8emsnrLnpCD9lgXpyiY06WBWwLTt
EqkdxMEwrtJzumQPpZr3SyMIIAgpC0+nlMr+BYVOpU8baXI3olR5YKs5nmV2TFODaG5pBwrdFKZc
ro+HpDejI5vKIaE6TG6tYDeWDZuiS7dsow9KA/FBmVSViPcmcPnLdMR9uEONbSMCcs2SB7LhEO/Z
IJmmcNhEIX+xoU9upFv4bolG7UJklkUq46Xu8JoFTeqvqLHwiqT7TrUozZDGbrZwOoyRazEBJFQt
0EEPNxaZ9MQlc0PwRunEzk7qW8G8DFQlYNnlOtSsuvGaki9clnNEQuAXFFNwVGHWVxMWcR+hE1/5
kFUV60DaVzafuWE9ERS7G0M4Q9PwOdLxXAxtba9N+g8HVSjHJDL8c3S2QHKih94J9XUc6iHgB/zj
pQ8tCH9HWY9uT8Atdm1ogTTXUI514abF7lHjjHFDiQbdCQjxKQhzxeMSXgc9yiNYHDGsW3464VIk
7a0mHdFHVcwLBmqduEj55yPMhqV/5EgYbqVZ3pq50OmJBRs5sDS3o3VBiu4xTRC0SNp9YDw4qpZg
tlo/SqiQ5LuqfC6iZ7VsDDieg+tMhMYWfHHH3HiVHtdRZxBd+mAmJhrxSpfieTDi6zoz8HcSFlmZ
OMoJtU6WBRAL9EOs3FREYmKsXMd5sW0PlaF2YcbxG/r7e8Uz110ePY+cLZaDZpNNlkMUGXCGjlnG
lFNRL9QEco4a7ETRIcjK2tukLZZR3tAoRKy+HuupvRtkDc45H3d4Zs6R7CPob/NmFWdkfzQZ8l4q
z4tYeHxJwA2uCRdYpbz3y8g3lwai+d6ixh762OrrPAI5yOGqw7SwSiYfxXrbbRJag0u9jlKOwNUs
Tpr/HzYey9i/Jg+BTytKUGsu2RK8SrtqWGAcZFWPkU1qDbSnRnwWVYjONfGe0zA4m0o8BgA437Ar
ICyF36q2T/QgXGQK0I7VVqz62Hwdk+EGQQ/eyHJd1khatfGG/GLkaMqVo+xrnRJp4lHszZIMzXVe
5EszFKDvElh5ddftUs8zDj779MwL5Z6EvVmZ1eAaQIo9pZyXRUUKgQ/3wahhQ4rk0gmzp1SlaNqN
jcIS1O2n3mazrxj9StuEfREsvZK84hJBvhpl0YZopGfqxQUkCDi2jdG9WwVYDRNTn9rX6QYKuLfo
IGiQCQ5/LUNsX2IpQk7OJVHJR/9ehvmnlXgODG9v2lh9fF8iQu7Tig91BjgJPc4qJK7IaYAK9bZD
obc5xjmWwcmgM2jmFFlI91qYBc5GjQevOGLbCxuGG5I4Hpim8khiM8bGGnPAQH34Qur3fAY9JgGp
o2MlL9VMe+gqxJxlqXErLKdaILX2qSBPq6oWJn6pLEfiiulgRFnJvkvk7CCJ1aMuTUa2wVavwEjY
GdSHPNzCQYBqTPMRySj2bIsPxHuS5HclLLFMI4S11UAL4PThKaQ1CpHhYKJmXEg5PCVZjA9Gxo+m
LKudrP0XNcRZqXASbutVTpzComqKbqsZ6oU3kqZXVbdCoyRN6xCAgn/ectzFZJS9F5U/AMSyn/TU
ecljA7RtcUlO420boIKOlTIDoURiBdCBWge91UProK1EV37OSmf+MzXIMRSYK2l49uvOrHAP2TGu
mCJCwEA1SEUOU8QKxl2AvbYFEhEU8k42+Je7niC9hiO2Q5cYo1rHelfpcBOGy8nMjZn/faXEOLFi
lMJCyvuqKW0eqkUES/KqeB9JbKI2sgQGAqqUQAJx/1YqEX5Dh2MlQJPld/mhGfXP0Ozemg7BYVAM
7dLKizUdRVTRhNFD3DQV+UwH8MVXO4/XDtI5MOPUQhbrY4/JPLaidfmqhO1e0XNnh57n0vSr4jA2
bNsyvbtSOmx8jUKZ1v9ABHKIBihzjh++YmG6n7RQwYekIGe3nlCTcdIcyx2p3dQw8Kaw38Y0jStk
2Q0JZKzu3nnqevlhmhrfpc5md0VBhJhDAqzh2pBDuownULy4K3T0i94mVqdgWWS0hnpk09i+hrWs
mbhFRUh3YMlFEwy/1q27NJ0J7LuESUD+OahL3T9H07PmQRgbxAdY7tSRBQzHwyfUDLiF7UCPMdVv
Io9GUkpp37IprAvDxktaPQ8JfvneUIUrILOYc76kyPE+RsDcHAnmzPjMnFEn714sjbol/abHFDV6
t61ti0PTbgd4h/taK9agoIKd0QxvfmVGNNUci8JLtnSsoLtBVY9KrI/PElbm0YmqTdmLy7h1sOAV
qDMrtLlLM+73Cuiyprlpq6ZmOfFdKQ2HNskSCvgiQkCEkuVILWlHKAQgvRLyd6vWsz8UZl2Y9HdO
hXewUfr7hOoPPDbnUprqVSzh7lSe/cqqTC1YnxDGzGmltdIiWPIHxfUKt6l5bUgnETBii5qtIwa6
SwCp44sOV9+N2pKVoIZrnymkZdO3b7ZsO6gLaDJwdSd7zQr+giC5L+mX0tAkxTQMCRpWGpA5XrmF
nhiDLo/3YYfJM6YWpoclwomu/GgoEve9+OgVuGoZqyiXQN+65ntSjyhutIp3fJigTWAxMScOZUZo
rsqKkjyhwl1PF30u7okSGB95wyVhiGs7AZNZd2wpYKuv6NKdFTYrbGueK1zjQq8cLHP+sDHSPF/1
6WC4GjutsEM4n4Uki3a9+pyaA7B+EBgS0VhGZaenngIArrTdaLA31QROJ+eAscoi5b4fWbQmEw4G
9hvID9TcbKQWeQPiq5/Sh4kEJiKumt7aaz6jJYZOKmq4ZSDKr76k8SdoZSkTnbLG22UKkdYh5q8E
cbbjq+ZO9cerbIA3IhDtLCzApbmaPbD3UFeDjQMJRUeK1L7ppoDevE1L0aD7Xt81YXlTIScCXgHI
qRmpkLX6DeerTasLIPBlOvMjsgPHDYoqurFSOP1Q1sAJNSC6grFy5k3TLStNvYhHsgMiVvQ6NFWa
PPPBOMaJoJmEdimsAgSh7jo24UtJntNCgYOzkFp+lfQHawSrbYaXBA3CS5oe8+BpULSdJK0MRAWn
5CxrmX0E+IRUTdlggfDPsLMYRC8oOi2YIaT7Tp9+7dDrYd7E9mp+OQq8MnSyUpQUw3Ae5E8qX8il
pOPEd7981KjuFCY+wTwa78lQJYqzZWXpZQ6nfxkGoPSj4Z1fcZaE1uVsAu6H+gwI913Z+LCdSCcO
nW47ZQpOUGraiQTYPPn9k1U54wLJ25hZ+LIo1hIhmoO1VY+Vc9kFDtCgsL4PbLiizk0W9K8xdP11
8ThF7FaKBiCvVZgXxG8+sukslrlWEfgmH1lBBZrI/jg1ylEBHYrYhbJzecEkPFiDsUXC3iIENDHZ
OHTm+yx6LwRuZ3QW/lxGUMphHQiO2pOO5Eg41JE0DXqqBchPqPoLLTMCiIm95Qyy1Wc2a/w6UHPd
EJLOPqvHAdcFVEwzZy4x9duwLXXgWhsOTVCyNNPelIYBzrcBUTxp2eSac6exUe5JO3Jwz1AJ8us8
2CnFXZIQMZZA7dXYMrGJgjKi05Shi7NRKxjP0cRKolqSGqBoDoL+4tjhndJ7P1mO5XDm+Mm1nxqf
6XQo8KQ4vOQhlcllFTg2MCDI6mZPhTagvMMOG29fadbbJHXOatG0B6yl80Ed4CJV/APhfw/qxBSP
s7JbReabIkH5OUZ50QuBQ8NvbwOdekHRZfcI4LE2eawxE9XWRZV6rmpSM7EoR9IA6OlBWXRpetjU
8NFeZEx/Cf3Bq+2zbTLs4TahdOQGfRfBLqAibwiq+myzYre14NrysKvySFMCIYEt31NTnNkDMWjU
ePBYVDiea6ALwSTdqTReTB9vIhZcDQMrhyWaUGNMUULHChVmwJGGMgb5byesvRP/u8KSvei3ijJ+
BHr1EAXGhoPN9UBySKF5eGPlkZndoa2iQhrYwNsCgzI49kHba10aOh3CVWae0La+wUSyKJZkQM39
MDUXSeYpG+JKbNinujuk3VGPtfKotPgcZVDtUnqcZlq3m8TvLkTZkLaWcxDue29nG8XbQItAGWlZ
RYGFKLjF9Jh0lznGLA7vA/iATHHZv3ClJMTtVJJVE8g0O3aPruZQcbZq7Q01nclNYj0gwmBVE3Tv
AlNU3DyL3oJBucry5CaSBD57yAaoCb/ljpavGjZmRWNs0V28RZUTE3znrxK8dppeNS5monrrmOZK
G4B4FcELqUAWvJnszACjiofOs5FC4lwX2Byh5o+LtMG9UpeAph2k/DSyzn11UvatVO4Q5bwG0CpX
ft89juFADyC4UwHfLtsUd4a4mUYKBQYijylOQUA3lAR6ym3TYFHiS0hnzJHPxkX84MVs0SvEtaQv
iSetGqkIZc983y3rPRuqO71iq654RJZE9bFQ2n0TcwDJh+w5suEtpuLJHqKYKUmDP66Iai2N8LrT
H3I12U5lSNQzkLXWWwks0MsYQ1dTg85X+pdOF09Z1VzKWN7Xgo1kF+p7pNaQQnN3wILKuf0Fy/SN
qFD71J0GRtSIVnqOZlbQS7DMloOkUC9oE3SuRs1lFXJj1VbmCCuyy4pPrjJk92NjFHuLYMqR2tBe
mP1lWKL/bn24+JPhHSMD+7gPUAkrH4RMMcQ3rWrTS6W0OTR3nkPp1LTQHpO4/FjmZFdERclGbO3g
+wvwfxfrtoKNg70FZ9k4MyUgA3dJeGaGKNjxALFAVgNUCDgka+PSzjo67bMpQys1YJMyf3QkhY9x
fPANUJxaHhwAwmSMJ8uV1h5Ni4SjliaCgc3ajTxAMbYQnORHH1tuO39BKX71Ac72Wls5o3lPagrc
3JCiUfqI5LFcdyojURVBvY5ylPkjTf7YrIfPbIwvHMLcFlo6XnRIwNywiijiilcEjelBczC6VJTd
eT1hdejGOoixvXuZeamGyT0x9BFeF7CmEJAjxItER9l5f1kMzXFKzGJtsyXX+d6xvZyw/ivGTk9p
65bRZV/Nm5vRv+30eNN0nX5hwGkyNUzYdss3Xg3QyRlhtRNl9CnyeFvX90lcPFtBE0DZao+5x09K
e1c61lOhs9yUSDXdJGjmwjE5jq3ubD1NfHo9LSCN4GbRR9S2UihIPlpxhHVrszVuANDfFy0cJjDR
bmZyuMpKZdWF7bNJwjTn0+GsaZJsnbWN5k4NgmRrJSIQGLZt2K4j9MdCKG7LVs1FZHgXqVRpNeKf
CElE7Np2IwS4HvUW8k9sN1aGuzp9j+jSu6FtEfCJgimepXgiHd+JQmHj0Qy3bThx7ygiLJBwHhLN
ILpxpK+oz2gwC6TYqBZiAW3eFHehjQ6O0rbq6hbVZ22kYQk2Yc4OUnYNHHRkCCuMda8+UVKhZz0Z
EppiZ1NL6Ox7lVL9pjBpPebQs/b4nrPcLJYoGiq4KPV9kTtEgmJKU/w2dK2Z7pCgcMYVizp5dCC0
KuWdUUItwcrZShgobeTt04DvthopfJVMg9hZNiOejmrVC+n8NnW7jXTt1e/J4zTInk5KTLeAOCyw
59QNhqsw7Ld9RL5lMVO8xpBIxskqnsvC4oFkJaEYsfHh9+bzZJOVk5sh7T2Oz4FI+UQY8dl5TkN+
mTR8BHLdeBudpwjshYaZhpB3azaQabfgeqPlgELI1dHwu4Oioo6xZsOWBjkuJfGooSM4gEdzCXTA
9Bdgx7KD4KGVlunyudzx1Rtd3Sc9vXKuFRI5DQwYTiU3cCaUhR/FZ8Wca0ZvAyt9Yt9R00fj2Ey8
mkKhCt6XBJSwV6jbBBAiQFMadmwnS+tjAAlPXg9ZPQJrHS1x+lR3Q5KxhYng/tdAO6kENsZVo78b
eftp8CDWxNDarojfCpuCPqlFywQlReihdeRg2BLICrOLwC3ZmQmLUob9jFRYviEe+1o0lbYYOCxJ
08blRkOhzoh+8lFLoMPW1w06sKXiZ8p61Gle6pq6UfNaQJmwjlNXahvhQ1fIJ33ZtMNS6unR8B+t
vj4HjXIwAepF5Z3ifVJYPOpaesMBNoQ5QW3ZTIxVZER3rUGPryrCDzwljxqxSfASW+IWhDBAqgBA
cLppPQb0g8Kw0Laqot8RTZab6cHK8bEUQcH6qhVkNvA6x83MOy2fs5ZVe0Sf1Zmo5ywB3ApF+uS/
lD4Syno0MxpuwV3W1tt2XlDs9KBU7buvjfCvuel5BI8G7c7CeLcL5UUUurXuwujTiLRi02kqwjEZ
g8eYOHPz6ThPq9a8oMi5M/AF7hGOYkL2VPb/kuJzaWJopURyTuOMRdpBMp54wLODJ2kojwMniLXZ
5ffIPW9qR21wiF07oq7Wk9Z+agNe0DImlUNmSFEKXrZkBnOgB0H+Y+5sy2p2NFAmnhODD9cDyp9U
kCcAr5HGla8PO2ow70ibVpn/yvIFRnzG4MzuyZdpzvrrrfnDfD27XQJybyeRIOR5amRPUxRSllrs
QshJMjU3gY+oq3AOCCMQL/rFnn0+Pyfft5gt8bWAIQVKLJdkCExtfHRYSFp0jClMaX1e4LF9Tt62
auNt56RPJbuCcPAP4xQ/iYklSRnWuf1UaRzLew8Khh68xgrfobcyMw9FeFU+GYV/FOLB15+Zcfue
r2ACAwg+I51BZ4+k5oKNkRsV1asJTKIm2bF/wDBLgF/b3TndcE6b3i3sWVDBT4Sb3PbZY1lyF1qO
A0ZdHUA5xDJZpqgO+MiwO1U3Q4N6WKz0zFk7l/RGVoYBUiIRV2w8nqtOrmzv6FHKdHx5ZUAqyQij
d2ZVgjnQgmi9g5eAMw7TGxzcg9V++jpt0M7Rx0VPgk/viJ0ZRdtWCx6MAowDG9WWO8OJ9ClHdc02
fqG32iawhlu/jvdZjI6zPLZa966JO0HcEavJIgvjVRQzPaGOSvN6VH3OKCMxyvZFm12MI0eg/7ep
8r/FsW4+8ouX9KP+/yB6XpOkof7Xaaw3L4jP/nEfZm8f/CfBrP9ogo9/bKqP7OU9zD7qr6nzv/6q
j5c5jVUxxT+FkLauqkjSMAdIEoD/FdQ6/xE1NNw0jq1JjeRt4uCzvJqD5YX+T46M/BNCI+KVSCaS
eOv8V+a80P5p6MgoHEd3DFJ6HeO/k9Qq5kjf/4z8tXX2I9RqDGlrhqGx8s45rm8v12Hm1/yM/1X1
Y9JFSkWYqNkz39SHBk2aT3eoJpgjVPxtU90Xo9w3+MRzkmZ61uIv9/H4r7G+xt6LOeP4j58wX5HN
FQndJBX3609IGwjQ2LXRS553Z/HqFvN94L7JS+V8dO+MJTEmLh+jpx9G/T2g9t8vXJqWkJpuC8M8
CajlpOcZbT5A4Hdp36wAa+7pyCxBs6zNV9+Nln8f79uLNHSD3Rt7SF3lWX+9yKFx2gYlElQAOkDo
yS6bOSRTUdeS1ouil/+axUwu/yP/5qbOf90f9/TLcIQAfx2u9czCNBqGG4uLMmO3Rk9H9/3/4Sgn
6dVTDyPbn0exoIx1EBCcBs9BZLl/v3fzj/3bxTBRv14MptsUpxSPKmcxVmkvN9hPbXZmc7TR/81Q
lqppwuDcbp1MBzOqofskkNATjHKiDg4SaCiq1b2qvv99pPn9+uOiGICVgZOdZZ3cO4nMNUvnF0Ju
/G296bb9GpXkJtr8fRjxe8L4v7/nX8Y5uXnRoMQIDrh5qZpexhymnVSuYwlQh0ZQr+e3UKNXXqhu
/YnMjtRED3kFomo1F6R/+CnfrjWWapmmatAYkSdzwEs7emi+Grneub6GSXzebK1zsWQLdZVsfppw
4tsJbklN5V+c2379+deVDadYFFcCQBRZXrt0lW/gUpNdvoj1JZDlXby2f3h5xLez7suQ87P4MqTB
BqwdS4bsl3NM1SpdDVuAQ1fOebnTFiiVQvfQ/jAHv1/Bvwx6clfVBNlLkDAohxTO5svETZfJwdpA
LiPU7MeF7Nv39stwJytLgyMC7R7DRTt/q2/tXbxTNtrW2P3wssyr/h/z48s4J/MjTjRvVEbGUfcI
JBs+CeES7s1S3JF68sMk+emaTuZIUDaoWedXRd1DFt3CSF3LNVj2H67p+2EsU7dVlXK3Pf/5l9ej
Q/HR2eqvJ+Vvod5spr1cw0n6YRj92ylvC9XSHVzHmjwZJx1y6k0W4wSd/qzID6tB7IFn1irU60Qz
2X/HB/LMdn1I/mDy1DXRwcu9Z/De24ajKPN06QzjqnHitaOjuYDCMZpvBvRNrTQRxJbUsqyjRut5
sGoQMIo7zagihao4rbOe1MxgvC2Qs//wSnz7HcAxxd7HUNknnLwSaR3krYdbyA3v2xWRcCgNbsQ2
WBcr5HQkyYCq0s7idXYev/595F+L8enLyH20HB2/1rxV+f3JCWXkmOVxR+FTt45Y5HSnopGk0HFY
q6yjSRC8FnP2bveBbHlhxhBIk3gTeG1IN214RcKwNop0XaPHJh0Z2y0azvFXVkXhxfCj3kIfFM1I
LiCJJfnw6rX2WZgWZ1qUHw1w8U5avNHsXCJwXGqgPTXaFB3eklq7V3T7tu17Em6ClWWWu6BSz226
xZppEKASuGVFQoEOZw4ILFKAqzk4tlY9jK0I1wgcm4wH30npY2Q7c2Se5SkFaGXnG/aZ1Y5bEUse
59nALfZVB7s2rRg46CUCg8pWbmw/vA0GihhQtXCGQevDogCu8e8PQKjfrAZfHsCvP/8ydZosVDpe
isgF7rB0VDoR+w71nYWcsCdUCXwCxk9XavKngb/7img8c82RmsUW9XRziqRSBBJkbL8cV3JJ27lf
aMcKLTqtqw/fRWv690ud15qTV40VwmJIVWq2cfqR1CzEln3DgB5mmog5Ju3D5NXbyLmFR7uMEQT8
fUDtm0u0TNweJmuPCa57/vMv91Y4nplx+kV6sFEuW3ok4QLPCj1ObFXWY7wtz70zQtWxjqzoXbTo
k9Vt/l4tgxVc6x8+od8sXb/9lpMvaGbDpcRbw0TTqUx49A3ii79f7vcjSKmij1QN7fSBqhRotDBB
aJFo+MhQQSF3/PsI332RuYj/HEL7/YYmvhCZmIcgk3Qjl2QunHvr2jX2cpuc6z+s9t/tc34b7eTx
FbqgZTGPpm6IE2fPUX74dyXmM29RXypPP36Yv1mFfxvv5BHZY5K0waxUsdnFsYSQOn+IlwCn7p1n
bU2Spwus7SFtfrir8+L+x7z4clNPtjmoIjDoIa+lIEbUfcBaV4WY+WkxmdkmTc7//gy1b18TA7C/
Ndf8mY4nzxB2Sg6GKHLr1TlA1DU6/UO98jYQ/K+I49vG0P/vilW4qd3Rzd+LfXauXf/9N+jfXvK8
ElgW+2XDOfkNAbHhDalyXDLHK3DwVfk0IhR10vgWWJAbRfElB5a9AaSI2u0UARz4JMJri4nENYOb
1CaypG93Xa1eNwENmiBahIa56OhptRmuHk6iEdVUxSPCdk7Bw/Ff/uI5ZOyZu+vGUPhz3GKIcYuw
2yExdP9+hd/sly06XfN6xxbdOT35x8pUwS+bb7K86qjLtv2hL6cfBvl+On4Z5WQ6dqJBvKGjvDav
qh2azxWplotxXVzMS1i9/fslad8/tP+8ppOHFnZVgeyPazLL+66HHJRiHNVAM4BgbbuFadpw8rZB
mYEKS+HTUt0ETaNCOh8CDJqaujKaF8vv8U44G7+FP0BLBHBBihgKmf5AiKQmH9VE/DC/xDcb7t8e
xsm87hp/RPDED8fRvsIJNm9QnfN6hyny51OE9s0H/bfRTqazpnn5pBg8lBbhJTX16+x9uKF8fJau
KJrvQGqtkPuq6C9de42q5//gZPzt22c7qiVMQ5WqefoTaNGL3OOCvWe4Y/Uic5F7LTEvnk1771Jf
Qvzc/nQq/WZMe95DSnZfuqafLit+ZwZO0taYByzAh7CkQHzh1hqXf38Lv3nnIW1o1AcdVaXIpZ1s
W6xCMXOysRCv7+giQLNcOUuKyHuxQjFHjMEPL8+fl6VrEM3nC7OF9kfZRLJMoYVhf9wmN5WD6jB5
4Nf9MMifO6PfBzl5QbVsSBzFZA/YB+11Q4tgwIKfQgNg1xdXBqaln745314WEAHT0anQosv8/SPQ
yKCg3cSIQY1vQ5fLylZxmnc/rVDfFGnYYUrbpEKsC1uqJycb1ddpB9WoWjJpbczO3meAeYo03lqp
vht7NoId+iDsfB0CKpVDFtLLBY6b8xLVv04CM4ctD7tKS9yI3kxXE9wSPaF5ZDQ7C7gLOYr+pHNE
M10gJtuS7MUSGWZePUzlpxndTvntqFzk5DdEJYoYBfGwZa2dsl6iR1pq3rtM72cMgQK/O9P6c3h9
riz6pZbfyAa5/iwFpnfcAByuBpowJuBgAU4is4lH/ejVbtl7BaxRFAWJs1KSz4L4ZyczDhIyEjah
Qz0mGGkPpWevPHwRaCuwYxvLICU7DRGdrZVupJm0Yp+lxGBIxl5vX5e2hqDzZRrustrCmwpuuy4+
nXy6dTS59wguGcVrBXY98suFTLJzJ/bevbQBCJRD8MZu2RkbGagbz5kIkyMwvFCK15bWc4IiU/GO
upVvgl+dsBgDjdiNdepOk3mPHpTEDntlTMrqh4k7fx5+3+bwJhjU41XbmqvhJ28CNsHB6xQ2wMVj
z3mjZvyF7XbLaVnxvVIPP5U+vptUGiNxqnX4DJ9u/ilCNkhxOFPPByujJEZAvKJHJYFJrgrkzv4w
/rRh/fMLycqnUQaUOo0PoZ0cppvJV7we/qMbksScSuNSTWPAHddRE7qhly0Dyd3GHlX4CPAKY19X
l21G6gb+PzN7a/LMTQrjh/s+j3l62+c5rqo6uCnpnPymvERD4vjc9r6FhQX0YXqIm4saf5pNtopm
fg7l3d+f9Dc1hfk2/O8hDXX+Qn45doHuQ7BsMOcBlsJjqFy9NOCkCWjt6I+ntym/zDVl5ae4LYhV
cujGR3j8miv0qIfKAC+AMbg20r3QO7eAU1L6Dza5yxUYchPajoNjwqrwK4Wk4Prvk0AP3qNHbK2H
IrnWOtOte7lHBn/ATrppJvgZZNA4l00BKZKQVAd5EwF1ciQlDBZNaNX02zG/WDQmp2oVeqRjEypF
nWlvtQQDWmxViuZBYhHLKpBhaXUVqMktqeQLr72hILZEG4fUY9wAS0DCygcXxb5O1F+AIa4OcR5Z
+WICLdfD3oM8T918kxtQ67GG/f3ez1+K//ppU4r+/dZb6VQ2leTWQwUnzY3lNPvh/PD9CGxszV8F
/j/2FpkfamXG+xSUJSSls4DEsL9fg/hu5nI0+I8hTgqxuPdMMaJioYEFVnwDrILTXxWtoSetapeQ
W1xcB0g+zyiZfhj7zyMgr65uOVJqKFCd094Zeuqh7ufDUQ70SIY3DS42z/iQ4uXv1/jDONbJFMli
PSWInAMQpjkDqazee6D9yzXNkx+27eLXWeP0nZhbgVIHaQkt7WQFaNKIpSiiCY/4lLhbdZFqYPm8
iRVQB6zRPIIWOpO+RqpH7Vb1Rw7YP7AoOgoUPx4K6kedcoWGuEKN7UMtH1NFIaeDFHdk2SqVvUlS
XYZnU8bppgVyMQuXzbc4Ktx0mO1v1DuATk60A9OE80K5pry798OrFqi615ACXk6rDOlXNh/ljPws
d0oirHPXwNPdtq9TkS1QAELKwP3to3sdCgQL71KJV7FRozzo12Li82WnbhmSXDAg3zQaUspvQutB
t95aBCvWdVLcdGLcDY5c9tj/fBvFA2SmYJjg05EGXZQXPnVElVAsfbgJkielRnFNj6ylwTg01pIw
v5UKmDYArjRJA9gSainCBq0Wx2cyCz5bv17m/K/S+ex8MHDF9FboyoEftTEy3E2RWHu/6KPZdhqb
e8gJbhDmEFOitZyeqNGt+qIH/sfeOWy2dYWS1jkLi9D1MZ74iFppvq6CXL1QA6zxUrpmZJEFj5pk
CI6FpoOcEQQf5+UiAhghFUhGQXhnWfKYNN5lUR7C4bHOe8yq103UrHxTA1STETJg7toI7zpIqcoh
KqnWYcTPhG9/X82JvgkJmA2RubPPLFrrst4Mc3TYwD5j8Np9YL0n9UMMBn4xEdxmpNPj3yfLd0vO
lxf4dLIoaS86TRCLXRuPY/ZiOz9Nke8WnK8DnKyabev3xE0yAMpuzEUIynJC54+6i6V700SYq9fk
pNk3vUuZ0lVc+4dDzXe78a/ja7+v2pOkzeUNjO9kl7V99NHwau0P1cFvxAjzN/k/loHTBrCt9qEj
MgapfLohKqIfDD7BCL4Lr4IJvBGiuWiuJdsy4cebtLoDoL6UfKudbD0QqmQpP933+br+WJlsBymI
4DD3r5Xry0ah7/p+AHYVu4nxgbvJDPDPRZsUkxdKbBoDyKI+PbkHyoVx5If7IX8a/OSmt6UpEgOV
tAu3mExd0mTt8gLGxdIvx6uC7DmbjtGgMkfSYEfehas2mYuhfNWa4xof6K4Ku2PnyI3qTxdZGKz4
3YiZ2CO07bZCo4gXbZfhck5LAKRDuK960w0BCvSDAwfUWTeEyKYgQYbhtdhKRd6rBEta8M8S2WxE
h+M5PNfQqP73JxN9JvqPjtSlfvo16AUq97ypYtfPVykr/BS0/7MRTqdrHsVYswQj6OQYEcnGv1//
fg3fzRdDSjH3GoWtnrYBE6H1WeCxQTBncOns60IEbDv5DxfyTf9Ah4/2H+MYJ19p3QjsvLYZxz6H
QyaX8qWNF7AuA2MJk2BLmFbrljsgRPG/UXdmzXEjWZr9RajB4gAcZmP9wNh3MkiKywtMIkXsgGNf
fv0chMqsMzWyTut+65cokqniEoGAu9/73XM2sBrNozo1z+0RIsXqvx8U4Tfhj+W38SQzovMz8pd3
SqvliSTrxJbayCAlfM/rYhs1VGidf9je/flv/stP+n3zFTsjEx8cm8b9uAiKDWsjLJ45ypHsqx94
XDgBI03c5t/qD+fIyOkdS8G7z1IQ3/3Xr/If71i0MlzXM/nj/r+usunUtRrqAjjKAmc6EpODfawX
LFJbmr8n/zJ9sxfmNt94n//wg/+wHhBe4ezoGbRGSbL8/dmu7ZRpm5Af7DwDRhFfjA3vtSs7whHD
86L7wvK3hEW4bWGxZnf/tAcV9h8WPEu3pJQmvwCyn/m//+XVFooNqtNjIjHQAUhwQdLuaE+9Ot69
dEDUlE+Ese4SABNGvXLUcGcLbWUQFbdVtJn3Rb7wFkOsLyJMnFHCJAsHKpWiA1cnbx6MQyLCbIlH
eOqbYTCcpoFTaqt9ypCVboKv62qoQ+mhC8ZVb06rKWTumTFrUON7TfeZnmKmiX1/XL9Zdv7U9Ixz
9hZpcSATPnNLJTCz4n7owK4oZ0/pgkm8Q4/vIAf3IhjBSyYLiBtDDrWNif7djT7gnUOwQXMKme/O
JbdPM+vOGMpl1cRnSo53kMcug793M38v9Ho1OPGpTLXnoQjOlp0x3UloXPhfOiUmIM5IKeJNDNkV
5SKDraWzBaLPwFu1C0eGeC20u1PkfrfL/D7Xy8+GdgkdhObJTsyfgKG+ELDsgFBDnyvbg1+TEoed
TulIXdLU+grH9KdX5gTUXZyI0cHguTPlvQBi4RYD+8CCqPYXDiBEfkjpoFGNfLkbSkxwMAWYzUWp
nENCDX7YwEc05q1HeAsZb7TBYDy8kUulHRqb6YkGogS0hLhuVuzugVWUawn73rLuA+PSI1CUdbWT
OBsxEp90AvyBmnYzm81w1Rm03yGQ3wKUbRZD5r3P1LpaAF9chvbzyNS9H35EHYPG6PNaw7pPGLYr
bGZ3QfkKwtCwfjPjp9P2u74F+Qi13BExEjpvQc+KM3u4kJpzDyGK+xACd7GqfPbCHdjfJLRhNoHi
LbyHIpOfGRvHKuEQbhyDCFJrxFYqwfalqJ8NPyvn1dTBsmTBumm+GL26C/v0PUp4URwrPmdcfiQ4
eu9eF/HJN2suICmvQaxv0BiBWELWaRrTximDhTMcRaEWfVSiz9N+mE26J468jucnrcmLrZNN56zt
iBo7C/rsd+ZNpxkzKsxKLfTXKgN553xNYKVEs0e/d9e01xFpsYDrABuda7lhmD7nQBPBsqlZ212K
Pcp0dilHimByl134ZJVX7A5bSyLE7d5GipJxHMBpPyZSbVRJvIhCZFK9upTguiHezejl0t4kVr7q
mDbPe2LuFkTmA/Mji9Rirs4o6Y41GxNGRs60pV4xmI1sLlVybZpEldBYa4mGY/MzZo0K3G/CPbnZ
IR6xzqNj7BT6Q7/fj2OMCgJKWPRgjt9E+22k2lxZ0TrLJIQKbGoDzsbcAx8B6txdVpOzDarHYsBe
PJUrv6rXLoS3wnieIij6RGjw5HbxhzENi4gpDiv6Sjk+IK733YrQCGP007iMXUlobBYPXq2weADh
Bfv0a6IikgMhCinGKSDoyvGuDeCIgEiJHOWqaxC4gHhz90b5M40hH7k5ACDuctZD63736WNMH+yV
VofG387mB6iy2BkDB3B1EuKk+ED127tPFQ7ZwKZMyv3U/aa7au3RdoHfR3XUX+aUFibOsQZcTVqE
qIzRwX30Voh7HLpHhLMsu5oFrHedqWX7Rc8PqgedaVz14k2Zx1i0B0sxSQRH3mxeaRYsmhqvx/gt
GR+n8ENrj073ODpqlfTDMkqBi7Cqxt1TxxVoWhvTfcPbyqv/ao/UmcAbTT6DivZ2EJS17IvBiCFd
UnAPbIL9/hoE8apOx0WOXqKylp4Cs6C/aWF2gKvEIEC+a4h2ZySW5H1oAdZILQg4XOjTh68V3yod
5wsBHbcwV2YTHeZh0cENL0g3Fy7XXFt81Xqw9k0uAZjWNESew+ixj9nNsVkk0P0K7XsDPInQXwUE
+rNqvtBBHpFpM/WU/MMO7A+tO8vi2KI7kg0rPZ/f9j2MpUYTCdmUZnW3ZEpjleyDzbg2VsWl/afT
yB92lX/7Wb/tfBr64lWb8bM47uLP26ZruWTAody0b80KHOgG8hPQiH+qU/+hFMQST0OLLglub/e3
8kwSm3psRwynGnCI9Q6aTyjYOj+FRvIPf+Gf/sC//CT523a2nMqhzuef5CTYj9FSW0+Wev6HvdN8
Vv7tTEfnnoK77rIx9+Rvr1gwaqYdAvAnIpJFC2vrnT8YwH1q77kV/E+uDpO+EptiVzKx/9s+LXBm
QmcepUvMFctuVy5oBq7sjbGqTv/0Kv2htG/99Uf9tiWLw0EBaeBHUeC6GwogJtEVC9cyTVivtH/Y
hP8h+cJlb+hc+VKQMP+9yRk5ThPZ+Fm57MmCYZHaNNv2A0Apmxm2vP4q/fVU/p+/xerr//i/f51h
+e3T/7ion/kjN4efzem7+t8w1zIfGP6LuRbFYMvfhlfmf/9reEX8i4ar5ChF+s3jADmfgv89u2LI
fzGdMn+Rli+lifmW9O/ZFWH9izS7btPfmf9Hdzk3/Ht2xXT/Redhvk3ZDHFbVFn/O7MrdGDnS/c/
30Y291XBlIwQrsF1LfXbMe0vRwCFTDRKUnCBJSpuODw+GC4g0J2eNtfc+972Qf9IMws/W/5sjkCm
RfVQR3hJCitqVkobpnNii8lYTlH2UWPR3o9tlu9a2wANNYbFmdbEJc5FvPba3lqH4pFZEmtfYpmC
DIIql14lo9Tuye6i8pnY1wKigPXSagboX0yrS7wmcplEqf7dZIirrvr8Le00bV2D+Qya0lpVujSf
hWFDNsG5tOkqWZ6M1mEfXDLVH4C9oTMrDGqpHwOdnXu/tg1EMOcWcfN912Tf2OPV+2aavEsZ6ODE
UwXUKzajfVrm18rSk+OY+skxU1VylPpeFg1Evd5N7hFeWqvGjRmIFZwXODk11r5p31yqrw9dYk0n
nwHxagVM7LObv79jFN4ljPoPWkg9cjSPHm3UNXjj+2iriwwpj+fGO7KECORrXS21wui2YdzFGzK9
6PLm/7/Mi0+ftvru9iurODnUYTWgyZFyq1uZ2rWqSc6QWNjRa9FF4Xc9h3Fgbr3R99EztyCooqFI
1rESoNVdV9tn3qjtbx+p+VOIdj5clxqpaV4RMJk0DS5Erekr5gPHs6PGEVeOHM9649iHIWCTU2vw
Wsv2PmmcddRG42s/RUwkZJy/mCPUryKgq57p7GfgTt0Hvmc/opydgTBls7WtlqyV1g+nzPZgHTbG
pm4V1xSV4WqrTcI/3B5QdNjw0eC49g96zi7EjhLxIuO+2RQ1njFTPsVa5hxNmqYbBoxf++hNEPYZ
q+yjMQaEEbdf0/LaYynFbHkmSayL0WN8H0a17YODzL3SwYsR1w9m5PgLOzI9GoiJCb03ohU/v4oA
l+Tl118j4XjsYP4DM63cYeWUCPecOmIHRy9965Wttk38yT/cHlRsG7C15mdKTCl+uFgT+5gR5+VY
du21F7vcKYBtB6QTIk2tc/wEPwYzAewcNJdwEKckFtoet4q+TWz4brS660s0P7js4cw25RqUgiEi
qNvjnsuJQKrHjGSR98a9XZ5Ad7OPqhG6NsPB78v42SmxzWd1bS17CGiMp2cfIt+oIkOnULnhgYno
HImcgfe7E6RabWGGHC9q/kDj09bLiAnfmT9WO+3+1zOi5QTLfa96mAoIyZVDYo6281tvgzLTOhB7
Wic/8kzJ86/PBHoB2TPiqhmFthS+E5zyonUBHjKmYFcMd4cl08418/uroKOb4JpVtNTtSX/s+95d
CPfXJ978ZaRh0VLLWuNIGEmWnvFkFPZTaySYXs06vOdWrd5k67wPHNEeZJR+yWHGTsyf2Ql8Ci1O
+u2vP1WmwbcaCufl9uAp/GTV+EjcQN/nce48+Gn76cWgUjMl8q0XudVDCo7uDkB0ollbK+PIX9Sw
waaO2L+Gw28zTAVzAfO/1DTfBgoZjEszKdEP+EgjUrEYmVj+KfOvEORFwB47PIdl17+PaLMWtWP4
DB3yvnXSwTr2hnrhJUo3nt/OiBxV/ODWYufdD+bp7aVb5ox+O0APzCq3nrXG/QxjDjmRGoF5dOjL
2tT/BKfcLBUnlHsXXrapCe8clUZxGOFXrTLPZkK46c9+H95DfpyVMIMNsrr/GuMgAuzbdYciTbxV
Z0zuxWZ0E59BtGzNQK2GPBxOuuo5T9wunKbzomPN+kAPqQp3PaC/QA/ze7ev8F2V04Eb5TctDuJH
YPM7rRiMPSj+AmfGFEKrr5zHwk9fhyRJVtUsCiMXo50cJgpIuCkacoGNdxhkCysNNsW0H1/bqSGt
D8Vri/wMO56axsOU6wfVBBSgkuaLMZL6obIl97vb3btnoHMLe34r+iy7b8swf4piznNVcsng3WzG
dozWQkTqxes4phkW1BaquksDLufx9mA6vgRZ+ZLTThTOeayDnu6cDZKt6KwNN5CdSFV9ib2pvlQA
uDgc2dWaMXCY/wpucQn4FLUakrG+Ze56GEkO9WANHrNKPaMs6vZqILXoNgjebr990OjwX5uRinGY
RGicrb7cQaN4yJmfATli1UtJkuDUeBy2O1ost4tPMu1fcEvGhfwjaduXAGHwXnggpqZeVMd8qoA9
WpCWPYHxL9Waq9WDtOcUyJ2RW+NdUhTZe0wayBGF+Gqbauk5H5mrddCmIkpKNbpn/ICQb4TbrCw5
aOuyV9azkujJeomQO44q7DYAxjG9jK+FGJ/8aAJ7mrb9KeyjYZsYXbG0ePMK2Mj7epYc2lYy7qBy
vQ3qodCN9mzNr+vQARq2YXrTaXZ5BopheIgFrWDdrYrzOD+QMUqPozWS0Gisb0MYwSyYyldddAcK
oPTEtSHeJwoSQgIDGnJcQh9lKsfHPtTPiYfCCJHyWH3qzDDSFV2HZmYys2Pb52yK9zWlS9fi/CYL
MNs+A/WahFmkdXWHAlz5SxeD7LaY8hwmdVYCYu1M9E7yo4hU9v1vHwQBgBK3Abnn2VruQ2pfwkzp
1h4TJQv8xmhH54eOS+RomMEaCodJTNl3NrEVtsdqiIElDmb/PXTe26I4BH3hvHqDxlbIrK2rGfMv
IRXGO+hFAvtyh+/VNEM2cHODPiEcbXv8JG2MaE/72q6MYmCOKXbnAQjfqFXmxgTveb09zF+KAcUB
G6sevAqmsgicV9kyKkhjOLSi7qnNuu6pkg4rpu+dfT8xF1XqEvTGres2WvMo0qm5AIiMIXRV0d4N
sV3Sc57ux3Lirhw1VzMX33lvec4+mIp6V5g58FW7Iu4WCn0LQYJyB1uKde335qLLfMwAveuevKgT
h95WTwFzXMvb/S6sAIiHSbC53ZmN+fbc7Ghqn+Iwy180PWkX02hOD1jUIsg7d0ImyS70TPeZ/sdB
aH713W9zUAyWbh4nf+pRh1IeDoqa/gw1qGGypvtI196nLszuOvjDn9XsLLLQtFj9kJ0SO3dORUPZ
m82NepFG/NYJ3hB2bxnrIR7Lt3jQD5FU9sHJUMsjsPxZup31ErUZZ02wD6SoSvFiMK4AMqNPD7WN
rcgBIa0HoXHVZG1cweAve0sm91YUYI5tgfkPY89uuWTDEQk9fJx6iFmhBoYrVmc3ie1vshDYf1oY
NFblN1cnr5OFYGT4uy+snQr1bV+79fdhKNdWIELG08wKkMIcVkiNT4rN66Lt0NT4lFP9qUr23ez8
SYasfohAIm+aYOhWfYHdG5rvHR/oUTieQD6TSi4O9u2rGIduy4nbmqSXh8lZZa0rFkaOOCVQlX0s
XdnjpQ/IleWUZYcs705DXRV7JLPWZih4CksJ29Y15hXBwRGVB8XxtlRoneMcM7NyNr6psXNqm+7C
slDe4FlEG0pzl3rQQKdcjdtMeNMm97zhfvBKl7RmIs5ibMXZdUJ6Mj3m8IRu5nb0ZHtq7J4/vp7i
B5cVYZkObfHcNiwZZVC1hybUzUXDDO8+nJz9bdN8exjBkdy5Y4Xd1+5wRdPxa3tbsBh4+tpucnEm
a6jWjSG58RQBrYqgr48Tq8Hn/MHQxvWrY2uPlbC++WHs7ARiqYsVx2DYK9rt6CkaNh2AdhoOWglM
us+pbr4YXG6eHNa2OxFCUYuzwTlJU2Wz7+7fH80vbD/J8HD7+n/+C2M4iErKXWUZ7TUkFM2OclBn
Nn1q2esFqJeS6q4+UjUzwmlBnqvd3tYn06To74ESgx0520AA0nBKmrOjndEhk+yppNRRfbRD4Ge3
fULZBcU7+4w76MHjx6zJ+LWttCcPZnBcPaMqZ9WeT6FQcr8MwjjhMrTYKbi1ty7jqXviLMNkoz5u
dCc170UsFo1jasfbS5nLWKLcBDHMfb+f5b23h6ZD9VXND3/5WuMQ5sMlFiqDij2X4r7Xqh3zgaih
53NkJJxjVxuAZUcvAPXNC+rMHt/bg8R3s9J7eiwpBO3b+vVrEZvXrCgLrKUWs4gtuQEuRjEE+xjl
+cmvdetUToU43T4NeYNB8UNGYnomAyaC/UnoBU+R733kYeTuHH7qOqrC98LglFsptFIxlcwNuqzs
hbb8vgxK44eO+fPO7P3vipjOpfOwqNYhtu12lrCOaTxdbLOC3Hpum8h40tIxuzLKuP61cZw/c5Ni
LWvIkQUcv4Xdts19OwTRscpGOHa1g/GcKi9IoV2VduoQdxoQqa7aFgg/HxK/i7a+nHWaplWfUYus
fu285tcQ0t2vL92qCVnmFxvNSZxDE6TG0mqtgDJ09t4NzTsvXH/Umgi8vuU1WwL7gEbBiT7iP6oe
ZdPCNKStxTaouOo6GDBZl/grvMRbSMGv0biYBmrXeFJua3Ak0MmMde2xc/g/OUNfb2jyZdcwhvg3
sgVdTN6g3jDsjZeynpx1H1japnW1Q9rl/lofovIts6ydr5nOI8AeFmsbZvi9VqTpKnapnXPQ7Spi
HlT8G9P+8FOXd0LiNs95nnNv175izxtfu3LaoHanLhKFww5h07di0oMDAGEu67qh7eZ1SNLCKMtf
hVachQ5ykVzhUuSji36CHTSseUDOyujXtz13WMIIDFoarDl4381E3B/EvfZzDIJ0o9tdvh6NmkNz
i7jC7eNL3DVyXw1+dpdP5risrWlYB6BrF1bcc+CrQ6/Zl32ZblqrbNdNyABsUD8YidZdNJD1SeaQ
vtNgTY3X3Om+O2b8EE0tYCODjapHsEdXsEyl8Si14rEOjGfdpP3QsI2+s79cTAFxGLyEIn4kkfOs
bP9HIEGJOHVKTLw8lh5csCjjuC/qawCzs8ZTawr3EIfQiqSesHpX1zpEteH046pTKxob5yaaLJDZ
erhCehaqcl83+mas4mfovXIZWRWy9Em+x/OgbSyf9cK+ygpuFQA0BBzVU9FF5kHzp6PvpuVd1bfg
R0tUS8D3KQCN9VL36oozdLzRDKYIcp4ZPKkJpMvCf0uBxTn59MVJQiyRQIeLyhh/+JljLiEnoQqI
PPc09ZxmG4tcRxMCXcWNc0rLDyPKspNekYQT47ur9dbR0SeU5vERuzXeenXGq+itclkv09E2N74x
1Yw7W+KuH8wHa3DP6FMtbjn+rGtd5xnlqJw+o2YN/cVTcQ3MeJ46dKDPIjk4O7HNpDV01q1Zjim0
WeXgITOulFW4OnznBTsAZ36jZgQi77XHGiFWNIXQ58fpWyCJ5Zl5svZdLdi3EtCNni/KzNcvXqCM
S6fp38lW9zsPRHibdMHOH+Hb4nXG+x1oGwSEmwRY7dFjQTmWlNuG0sBXyhtQ5VW9zAhfhxTHVuID
jJZcx3XEL8tq14z12XKe6krmh9bEUQ/f73mYw5Kt9+BltfdZF5d0As/Rjs4lz3gT2ZWc0J2TpTTb
zaDFYpfmFFIqRsFjo5WL2Boe0ngeCGyGJYdWgO0CE+pkXqVBO4zm4bho1bAjYTEP/vnZ0pL9vptb
835BlzNJ6xm9Lh/QSRV3OIDz7Zghtoyma5FQp8SUEDNFvrPdsFqaWjoTAcwXL8vsp0RO9lrgVLgr
QQqD1wVxWY6Zd2pICEZqH5ROsZ8YUV15Q5rxl2A5oXbFNsTKHzQkMpwxvuJ4ADfiQSA2FZQ2KTCI
+dyDjL7FOlSqQxgEhzJGOkJG3AKydUevg1xqqTiJjMXZzW0SFMYqThmTNpW/YTscPaTIjXMvx/gL
UrSm9ECzlpRDn1gk5ZtebCrVscMp9OI0GkcCEflsEp/2pIsIXrTYjWZNaer224p5jbukHaJF7dH/
G+Ox2HV+tWGC48sKqIdFsRFvCO+JGQP7qmTzZT77U3FfRXpxBfGySO1sE/cyntGe/jKm0Oda39q+
wuvJ6MyCW/l+sKuV40w5GXtKfaaOf8gQ+GSag9doy1Qn1E++mOqADjgwyo3HIaJV5EX1I+PM70UY
pjuvJqbq8t9eqirYeiDFkESap7ZTFz3Q713X/NQVPrwygxvWoKpLZo1tnl27KGrXLcKD/RSATM20
OqS5blBCRm/l0qLfu25/Dpr0iF3P3mme3FiO2e+9INxM4N2xH2EYcAEJD715gZT2KHuGefIYtl3o
NtvcfY8anRPkhALoGhXjXjdC7T3ra55fGIFDCIzdrHWqFaPj7ju9f6Viny5Tmb9pulseYNgbnZeu
aQahxBDYQzkcJnzzfY00paimVy+F6ppEX/NzsMTd+TKa41ep45kqQzfZEM690HP7Ik8en3KLiK6i
sHXqAvPB5uhBHUSLgL0bae6dcaxVxyTJlxQ70x3V2J1VgECtAQRsJgjT16CRwVXcj/U8JhOpcAOJ
F2vcaF9k0sWLvpDaRihGIKRBxsKZRkLZ00XWJk7zsH6slJrWofctNBCXTZwTMheZoeE+JS0Q0Q4P
QREzG2FyGSDXqBh2QYIt+3xDcQCQE3z+O7eO2C4WOk1Q8yWcxpeqkYA8c+8QIGBBR5R9Ta2QwD6p
SjclxjBhTv2qTdqJ2lpnAseXPnXoVNsXPd7vzG/pu49fhYNnW+QReHT0H5Z2jkff2AxDHx+g3uqz
sCDinqWBh4QwDc60L3W5Mn31Dii75qSaXdO4ppjrm5LbCqfTHmJAgXLodWR4LRTkXixvisiXB8Tc
wwrnTjyiOxTHrncurQ6K2GAIpqJFbrZGyba4yu+aUmAJrpJP6vU1a56VrBV6bu57jrqP8u7MXvdH
NnXkBGoiMN4lmfdSkUbuvqy74KDbCG8nv1Nra8qZtJmnTPSUenflkUQtxHGMkrksQo7DILPgtaV2
6dynflLMnqTmM9/uBYsM1Fq2ORwNB2OlmCMCAupQ82fnvDCho92NNgN3kZv/4JbyvRzLDbuuYikB
GZA5QT3QyO7nJMqfvcvFbhGdTprY5RomrlKbxXs5eUefQxvDWsnlklYY0vMEB2xSduT5m4cppdWQ
kSyh6PJOlw0eYyR+BkMObSUi7qgc+z6QxQBa1XxzWMSo7cA61AIUmlomX+LCszalekbkYH/TVfPT
oja2rvxyY2EDvxQqF2ues5/lTKMt/Fe9N1D6dsmzY5TFXk0RhxmHgUA21iSi6G8lDiGzssjWVqsE
t4kGeWRu09HualRVs07Oa9a+M3fQDcS8lglxk+FCYZk/Hdv4aJkhWQ0zZTEZo2ffsfZNBR68TnxG
LOvuLSwgIGZBglOwr07IzJ+gyF68zGrWpZ+Oy7FN3rk1fcoZ49w6ybUuhmpFRExBKkGNM6yrsbWW
Bmrw55op9kE5D33ucuCBoEx0gQCd3wVEeuaJA0C5fbWChS73tgQ0yppBBbNV0U4L8CB6TMNH4U9G
NTg5yC0q8WYVoeCZfPnWhVQOFCm++bacsolTHe8NfwlOOYQiq+m7nKW/g5u04Yx2MZLe20lk7LIK
IalEHkj1vCHupsZ+zW/l3wu3Jp3o1BuaXUsvJKcDcDR57q17FcXtPld2vg2NmgZaDFVi1pu4LmIL
xxLvwkFjGwXWR+wmzD4k+jnKAJbMKa06Zr6KniIkf0RtbVa+wweOFxMA5aUb8Scrm2ihLWttrYYB
Qpihb0SL/hcJEIcTit4C8m6T5ZeRZtUCHQqaAq9Ay8s7gYFF7zifIICTo8LyJfzc9mfiVtDEwoK0
FsLycHaeO2TZST6qo6PK45ClO2duJXGaPsWO/8OKKWCmQZM9wKHeh3Zl3Slz5H1ESMypKcvQPVEn
36a/E6n+bZpwPCHbIXGIWJkgefDdjV1uJRPBQqNOj6DmyQalIbfQLFyllUsFT03NXsXAh/PKexsK
v7vwah69iuAY90M6ZswRE2vbO4Nv39VFtvP0xNuNLjpvv7j3gy5dd3pxsfAjnwWjcFDUAeRKGP9p
W6wDnApYdMv7aFBrhHPEs4yKbLsWMyVjj2gBWTp8TX6YgZ6sgDB0i5Qtj+uDZBhw02mhpJaZOeRn
aqLhfuXNE64kHE0bwU7lkrNV8wxU04+v814JJBLeBqzDHBPLe8jExcH1gPhM5kzKsw2CfoPYlIG3
8kyKcgoVKvtUQfQRoxuMdfyDP0JnqtZ0D6jYoqPOIuusC1pY2gCgOp9t4q0To+5xk7uk4R3LETGz
AkKxnCnvfE2v9sL0qPZn8d4MA04uiCmQecwJLSI7mylL5tzjS6VbX2kMHaQS911KBDT243OIHKhF
9SIUiemmM2g/2iW+HbaKejrtjEq9aGyQgBnHYrlzDI1M6UCEHE/j1obbvDTt+tMYy3oVYaje65VY
Weitj/SRKdoMvnkYrG449iaEAW1eGCfbYs3lIR+D/hB4wXYSSbErtOzl9mWo90Dipu45AuN6bzEZ
uwbhzxkkp+97+1ohN45yUp90+2yH0Rv7EHnOwIQX8VXQhyd6/exXpnBWs7knpYcJZlcmWhmUKk63
B0a83vRCSEYiYA4XkiGIoBX6NXNEvUcGxNDt/KlrDtO9RYuriHB6pNJ8cSbE3NQvqGDpPqlZ6Xar
RIbYFcyChnoe0X2GDKzYZe59yTk7Q8mF+4Y7jpgZsmnRZzj6ehqtISHYQzZ3eDo1JMcp99udQrfK
Gj1VR4LtBp/KdRuLfGnYIZSlBmbyNBWgveeOdlV0/kERcP717eA+BqtkiKrViH/qhQBOE6B+mNFJ
5Bpkdi8SRkU8zWK0tJfByQgIEFYoDoAp/8zmDnQ4VwOEmN5h1rt3AMDGFf0/ez34pXqj3K1x6LF6
5KwZtGMRvOV9dE0yrzvAhCk4fdjxlfLmg1NV1tGd0uQqp4b7FVyj5ISjZbxPq/ZNDZX96E1heTX9
n3M8w2nc6ILNvXoItC0uZWPNmu6v3V6Vb/i6d3bhtpsgvDV+MEj39KS2wwjxmk31KjRU1N+N6HYc
JDSd4rx2ewhbeQgKTDdzjSgwnWCvz/bGYmxeAz3IfvQCu3Zqime/aVdqkP6c4biL0GbtfpVNwdKz
XNXBis2ze4rnB6l16aFkJKkclHswJ53B5MQWj9qc1egjf9tpbXUc5w4YtOJFCmB/QaIVL8p8Fd6+
hZkG+troOAMRlRbnvoAIh5BjWPQdezrbq1w6UbZ90GXHyPFog2H32bP4a9MrjX1RBziJ54ckmOkC
VK+IG5YhQ/nkRijpUKI+DhaJCHjlUMUMogxUXWigF0mcbzMSJue8GZACo/zhNEmkOZ2zBeNYko9w
2k8r0noCrfWyyc30mLq+dTacSZyxYGb2yE08tAeOEvUIjMRV3vL2HW8PGmXPpfIrNlqlkfo0DT39
6GGE4pKJDwPB2sy0T6Ix2zVwcWsVKJkuQ2lUj3GES+bXd288Tq6Ia9dF4huPge9TG8BvIACoch05
yvMZk+b39XQ/Wv2qLqUiRUk2P+/6/LzX63a0JqbX1aHQa/bmcy5kou7ouPqwz11CJBx0WLpSfw3Z
vryoOnZIAORzaTrh7zahbob2NhrH/rHMjb3y+vLie0Z3x6wQosQxR7xQdwyCZX3/4cV0uUfd4d0a
1N5BDNSEW1l2+7JKP4K2Ult7rufiwKVcXCJqz6FgP7Q+ctkmt0+AyhGC3p7YNFL+IuTcf1C683p7
NySNHa3QPxmLwGuNg5UIg7slH6kQQ1brIajQajhyifi4/RTBifoUuLt8ThmVc+iIQ01yLLrq+utu
2ej6MRsz8PkBYPXbQ2AaTGAa8UEbJ/5jkrBVCZqKbVdQnOqKQvWvj+LA2rduygQHr8Htcrm9ENhZ
4CEwh2Ms9YRzXElhLk/my5HUJYVHOS2cPJLr27uwsW0MSnQTzAtalC+nVOKM/VWcu5JNFP7rho6Z
9fD/CDuTpcaVtV3fyokzV4SaVCo1OBPbcm8wbVFMFFAF6vteV38emX+w1/4j9p54FRSLAlnKzO9t
Ndsd9hlliCfYMdBt0/qlBvzso9WJS9aIL1O3xx0MQbTv4syB0Eu0C+d1itktgKU5khqd8OiHcupl
laWlT32jKI2PC0KFwaybFF0xYnhtd7s5QPNg948x40uXNvI+pdpetjA6XCN9E7Y6foySUqY8znas
VPlH7ija3RBurVCmUAWaTskWaVtxVJq2/wFuOY5SQgxHc1t2GeiS489fqHr8ShBA7+wsaDdpm6Jh
ooMzdAtxbdho7Lh56Pu53COKc3k2kxRfU9ZRtyqtFWobfW/QUEkkOvGHrkNOrEH3LtXEmnXozSg8
VK3K77qF/o/yzl03Nv3NbVPuNBGpF2QXj8gjsj90kXo/i1zvV2+DIRjDLH2kkXMR6PxsJo2ogqNR
oZPvhSnYaohPwoQ0UmTrt39j/yls/HY/GHS2GToOQ71gwm77kGCnG/I8LeD3aJfTRgkZPhSHSurd
RZsm1sYqmn50bDctVNmPYtOjiO8H1GIyhMy5iQhKR/fXQ8LyDBv5RdI+Rb03QJkaBi+M479DUEzv
tEDDu/mMKT8sj2tSbHFTNVkLp9XjPqED/qzzhsZpov0ybxIyGeZ/NdT1tqOnj6YbIG/ho2DgaB73
NtIbiLcXP6i3oXRpPdHnESh9vNhSk9s0z9UJceKmF735Mkjn/rZbImPZ3v63MovHnT4CDE6LguW2
Y+IBHC9VBhKbaATk5CM+BzFa5rsrHW9W1u7nog8WJ73bEnF7YIwB1ZHSaDtIdXwlt1Xu9jIHE9a6
jm1DEvXYUcha7mYjNF5GM3sMkrL/E9jFYzCCxJkzNUihwDPTJtusxX1z+/6zm2nMnKGBTWegZEhg
mLkdvqYGELxN5LTjIn6KBlZDR1plUB9MX42oXwcn3EUJZOGC7Zt1fJV2wD7e1LwLtfEEfPnzK9Nm
MOzNbvr4WcsMezqwWearn6WAMLB9J6BiBd4IXxGAWkT9wzx1wx/GZozb3fhyUxWNXqvKI9kG2Z86
QlWgEkAj3pF+OrCUuYehkTRAFv63EaTtq+1oHFQySGe7npAe9kwByu1pqxr60EOfgoazpYFt5TYZ
IeOqnwjuYDgeKy16jqxh1zI4ewbRPxDW567NqYdJ6yfNNJCrTdSBAtGy9rYiD3fDfInZlGIt3Dqt
VR81I2bkHhnZWPxZgO0BoVNQbelws16iESlR7LgHI8Po0IWkCrRiKHZ+giKmCoiwCSwbFaVNv1Iy
aMjQMzrTVaXru0Y/gLQXnzc6qRt8anYDzRujgtmqoeaFVqS43Ks+cZ5qK/5stLp6StISI3RtYf5F
b2UP5UcSSetsGf2TSePg1tb7+oHes3QdCyrLMq19q9p02Odg1zBTb9nQjhyt2mSfLx+m4fBEInd+
uf0MiZRvyUR/d67k7xvRLQxVXqx+gl8voo9CiOlN76iBTmL/48bUSc7oGHsUUwQ40nWoBwfBDyBD
VDnVXa78egNXAd8QGPZdj9QAsQ51Tjx6DkoIu7D/R0NnQEQCZZl7LZs+mcQtNGhde7AWK3RRjxfV
zz0qQt3dzrYceH+6T6kF816zwbvqylJeaYmUlwByzA+mwrsdCSKVUlkaD8m6rcIGYUg5wDzd/SyW
IRLfIX0GkQBFW06pRT43sPesb2rIwu1Q9sWd/8lPbRynJuzvb4rHOMZ+lsD07GIQq4sbZwj1hD96
mhMG9+SC/TFAPn6BmYhDPdCxGir32GnSOkSm/joI9WjMXfxXy4KX0pfpa0a/4tZRaYqdx0nPGAD2
1BvTfHF7DgWdOld9+uXTxPRGtg7HP8hY0zCpSJ7Mg9OLBQAbxPZGe7OauBvHyUqP2k4NMUV6dyP+
bi/Rch359sfaj8jHKNKrbLvoKFqfNT+aXsI5mz90tDfkXOmCfnW3orG6zB9lNzw3s17+Nsr0rok5
2KsBNJ4GZ+tl7BI484QGqjCKnoQ/w1+GbbADi5xPsZLNmqaV8loPv2+jBuLn7prjtbmqYCaWA23K
OTEq45xp+p/hJrVzs2JH/Ji6IIdzLmZrOpfK4SApO9NZT13XHykDSb1uvKfvGwmdD8HOSRnHY7bo
IoOY/lRl3PtOtnYm/zsIFh+hpsxr56coEvDH10ULM4L0xtczk5SR8LXB/rBnvAYTdrsHa6GrHDj6
ptY6tJf9FzS7plf5XR+QGkuzge5p1cEKnJTSHjpOXIBZuB1fDVdDdvPTiF1C01BJY44uHM25b1KW
VkQ02wHAzsuaAiwD+CWOCgKel5hUBZU5CLpZaEUFk3BS+mFkRcuJ736gjB5XoytPWZaqvYQS1cpL
HgILtM5hcgdzcdte8kin12Z84/yhbxPlXrjTrF3gUBmQIRGmUr5mNZTFXuTgL254TSO8uaNCwMWM
+tEG0t+EwvwiQ/m7Kjp3p8f+ORiDDb3EJIX56IpgDj7lrO363nH2cdOD0Ybqd8fx9TBGycm0+lWO
XhRfZFLu6S4mAtMBkVwKtdoSyxyZ9+EG4owYquipSsMjp+d7MnaOPVpEfY5GAL2PJqMvHOn0zkhV
s/P1FEEyyPPKSLIzLYi0qfdfwq8UCnlqNCq3JCzZ43f7UobZrciGvbbudOcMzP4YkvsdgRO0TaKV
E9WleRKmOR54r35XNqWuoqc8UJXDgaQyDScNzs0m+kUEtna2S2Pv5m1wj/RZi+t5DadzcPzugzQZ
cuIktdxNNdSHGrU9ULdalmlQkHL+CtJ6WutmRn5JHu/hXupNXYFdl2G0nRLdOKQOmUUUH097FnS6
09LGP2hW86fu42Af1+TM+TH4Q28kd8WASRCXDr5EpFuDpW9Re3IqwKawHR1NeOiI0i1Sa55ruQ5s
noJpMLE86iSvITDpwWtOfTd+zBU+7CrGKztwxvW5u1e6mk51TQ5ZrHiD4xLYj3UUtBFZc8x1X416
13m+VV57ckR5azBD6MtNO3OJwqpYm3F1nkL3SeaiWued5jEVoVkK5/dWZpdxoOjYQIpkanJncfAd
neo66TtwrIl47LKFaAzIuoVxGNQdM0e4p0PaBmx8GTA/0CTEv1UoIi8KcuJWqpWXt7LnBoqT7h3R
Cp1emBJWbm2ThyHVIffD47A2FNlFiwHdkiJ7YEyn/slELpjkkxe6QNJDuk2GBNWMRPs+R/ZrNGHh
8Re1AjRr2zR/00CeISp8lOcJUHVbDccoza4uXWBjHLwlwG5rZPLfKKIf2hziMAg6yG6NtYCNjVNQ
/FnZ1dtp7uXvmL8JFV5jy4ldz8yj6dQ1D8L22kZO+7LOt7Fl76ZeoiKmXrMZupd+1quNjhTDmFnv
3CqZQSxptO2E/TVwYsIQkz5i5AtwlRLRPmTdr9YWL12M77hdto2EfPkxkNUelSnOcWa3TgXryuqI
2ZgpTyKj9kPFOJNpfktGY1gZVlOtwyGQu774GOp5l6Qgu6rCSZwkqSB6cPJ4ApK9b1DeRgpZr29A
ggExVFrvgkBbi9zYtXWtHafC/prneYtVtTyx6MxhDUc/43Z37QinNeoEKPL02QUb9ESZvNLZXHgV
WnHHTumnJH9ElCxPSZE5fKHO80BiI8Kxu6RNKk+z/XFLmyG6C92mSpKPkGPfVxUMu1k06KQSAYFJ
VoZjd3uOGod8aj50Ha4vp0sLwhJfy6qYrOe5eZYBBFZeqS3INDkprVmQtCQPoxTutk7XyecQtPi8
mdsN2V7coX4sej0/PrTpHF2hsZ9KsmJLvQrPHGfqlZj9T520hNhwayIasEIja+hWQws4WStxtqhp
g3ynXX2Q5ms42ZtuHgd0aApuoOvZNe+1hrRNHaO1ygYyB6j1crOU9saKpbMJCVSauqdophMtMd2r
qI0vesboEHCjK/d3Qv9A8RaGqP2Qah2VA62QM91Rm4ytO8q+uXemdVuDM8a4Z+yOivE5T488r9fC
yOR2ru6LtOm9iIEMSzf1jvbcnjQS85lUoKCgsvikOM/1RIOQb9Ch1mlnEVFbWDHerNUYzKsILG8q
fM2D8PvNr5VtUh8mh/Sep8nXC0Rw9roZXMfLYnMkh7LWTjJ/RaJJlnLGY2nGAT2h2rzJ49bx8vDU
832aDgEngRJWnzyOJQ3JlgmQ05j5tvSXyBPh4GnwYbfauxj1LNWjbE2VhcG4sux9mREswaQoCd/0
G2Kay2UobgHe6/QFJULMUSh4TNmX2CP1eVOwREiTuoCKvM7KmLW1A6jujAgkXOA6RGDdupzRoTTa
hhZQaKoyfXCC9GPs9Q9rqI2NL852FVCZi+T44LjasdW9wiZFQ1ME61QGJITWIHeNqEYlyI8kOcKw
UcZNmLD9lYEocNf07MIq2pZj1Z9qNcCSfrc2XOhoQP3HvUKJrsK1P2KiVVazxqH8l/KXhKJsMoJY
r1fGFFWn1o1w0Pl3hRk8J3aVQKirO93ct7r93Qzh4E1i8Ej0zNCCmU9N75wXQduerAPoX3QkeaDq
VUkhJzoja2PVMB2qYN6xknHt0Kp8KmeOQuI6933utTGsq1+E3C8tlgafgDbOqha3SbfosgQLmWVg
3e9AaYxrmOQtNh99m5MdkYsxPzRD/0cEfrYTwhOZubXM+CtRZoSxCmk1a/+dwyXKKUKeRzfbTBoC
2zzKqZ1u4wNjgMbhySw27eMUGs++PvxqM9yBOk/wRqBXWLUDXyFmYIv4Obea4ZARVpJ05hN8D3U5
hCrArBUrSUalZpJdpk3ZG2a4v1kdUreMOKzTEGwBJ+EkYEpZN36M5uJXatCMOC9ar8yC0zEctcs6
/0gPOsUqEekOMHgGSQljnx1bdBltFzYbWE0eRhewJ6jnaENf0kdhZ691jmZ9QuRVk06t7NE5ZB1i
ZJdeT70IpxUi6saaDmibw+1UXeRo73mfEZCU/hmt8MwZ1rjODc0VJIpvhiaf//qYtFCAviTSYpFu
zkVs92urkAM6O24TWRn+Vlv03flr46M3i5NfQS3uFU0gZPiLvbTsF/o5tDWuuPfeLTeNFv6mhOvB
CS3aHO1y3XXhpk9TovcMYsxzkqf3ysH2qDTs63Sih3OAZJvjUxjrHyzsNSjQC/VrmAPG4VEWzIHc
NeQ1L4EsA9QjGRyZ9QiNkkzagzH60Mn+g+N4YdJnK9qrM88yUhif8aWRTUAajXVPH2U72uErthqi
Kky11iOFrgfWfzsFsGFN8bczz0NszOCu/HVUUWCa90QYiFm7YIZTrEj2lkUpOhGldW5Mc5vpeuBV
8fjhmAXkoJL8X8ROyCK5d6ffqSvuU9NtULzTV5khC9w5UfXOagcrqg3psU70d5iLblPUxpqIXNCQ
KZq3RZh6TV69ZBhhSdRpz2nHigayS6Qo8xJXE1BGZfIh7d3zCEdNkcVvSy9JHppn+Csb0R2Sexal
sPVqtyEkwJReWTQXX6HPkNREm1l4ApKmxqRUFIQjdbTwsxwwNN7TvTodk6l/GHDOb9BXcxQF3iCc
gaUoE1rlVbDwenUtU5N/KDHIZYl6qItgpua5Mi9Rwuw4GcQQFZq4I6FsONcwvmxKc0g+w+gUfzXF
+028cLNNAkDnpJHHrO8IjKCikbAdpyCUsPgQtk+wHboINPzW46iHf3xf1KQ7tvM+0gRVlsWhFEjq
aKzkPcVuuxo0sryKvnh3jarDokINjE5gCUsWnluBy1BkGlnGAQ1wooTlX3TRs3aXM9Lspwr1p/lr
LEdu7WFYicaNGMmsaZNmkelFkQ9v6u5Dvz9Hc0XFd2x4Tu9su0Bwpl4wHpi7qzWpkzA6qkI1617h
xqeAdIlWdr7HpfNacdHwScloHeLsok3d2PYzcmfSfThruQUuVDse9u5DQ30vuGq6LmKLB4T4pnRM
oDRQNZlE02wr6M4g5PEXDGzuKMOTtrwMnJPoRMYJdoj+RnMLXWkQYNTo8oRcRGwnl0pfRI3zGtkM
csB42EmUC+Q8+6iKyDmeITUwiI2blpWv6nA+CgQfUVuxQxNxW1I0DzyHaOjAvBbRWd+sm45C+3Em
hYbcItfsWBLZHTIWnDAf/hhuvCw6x7jNjVU2w5QDNJ8VJj/JLNAbJHj2BvHYlqN5fkVGTxS43+Po
esPIk6qo8iUc/EUnn3sztdGzPRXPfiOWwtR92uChzDlD5sGh6tzTONgxYpV52Gqw/xZKiGjw7wOy
r8Y6eJ+ZmLsyu1QhXxAVi9GlQrnkv7ERJOu0rAEbtPJoFGI9Sr+/Tm3JSXhsEPawBXI/74CuUgpx
ldzXrx0zjso1HWrI9zdp3iNeRZbs5b7BagTxCO3bkfDbD59xB9lvzhPx7yWtQIuA3s8tin60J8oR
8zVBZqTdaFeNGZOQoEA/SoKemDTqANkBN7s0OM86HwbjGUE2qTx13VFZBYt9LN9q1wB6pEOFn5U4
F7SZk1vSKIwVnskh8GKaUDZBlB4yGRCMqdr3vG1fnMxZ8L2h3vZW/+aX7ZsTyXaFLWXG6rc0U3/0
puxQhkGYOetqgheMJ5MVvMf1XYJNbvO+QxAibLX1LbTUZgPhr75NDg6rIhXZaVmLT2MWcsQsn0gJ
yc4tRvTKDOarYY3pedC1vTl1+qlDxPrzUo7mCcERsorMNKnB+vAbvJ1MjyfKMQlhxUjv9WGu9sks
r3g9PgOLauU0qO/rIbRXmZ5KL2QHSOpx19fgdoZ6dMV8AW4ND3YbLOElAoeumpL11GfThTONl6/7
kF2y7xN3Q/G6tSnyxF85ob8toixbaSEAYzr2HD9rgleZ/0xkgQ1oZ/PHTdAKVMB7q8YkYTUI/vTL
WbrWyjffJRorcgqMqi7okugIxLDzFr4m2PQVmCd859poSEXlFOp7LUHTIJ3zpVdQuRZTqU1PeOTP
wdq1nuJJPDRx/uJMylllJCU4iUlS7TS+9DHGz77Vp42ws2ZdMpYYrexwX4RfVh5lHpAYjSm6/wBV
lYKmuuCkjnWBeJkAAmb+ibx7bvzASwOienJ3/Ez61NkRKDhuiqr/Ay86KpVvuy7SPWHYYAhGgcIn
yg4BjqUVNiMar6K/hhZu2jDSicUsHE/Sz8LO4BUNuhpLS5JLSNr4BLQxuelD1CMA00WF0r1+btpK
3bvWyC7EROPWvYez89GAQEdUsM0gdJOpBSPkOQMSQDTemuPJ9gPuTZ4KbP8RSoMIyaMhmJfL52Ss
4VtT2fFWiS/XGZOVL8fgPkVFyRGOzhqRpF+dOTe7Io7nQ2/3W9mKs1tGT3U5RpuqNJ7Ddpu3w4MW
30GWVxxUq0c3SV/i5lpipryWHe8pd4mnGXnyZmtAS8LhdJ3hxHCniITggGqTKK28wmdtYes2YM/J
VhPT8EubmnlrU5jDqZnnrOKJC6Pc8qLQDrbhJL/tkDzni65lX8K0N4hSK3wUygbXq1/mgOwznlK2
YGq+1xwGt5y224PfqDcs2ewoSENX0t92xlAfSR5rY63BCWp0KI3yD2vuOVlPbncpzWLXIPYhg4sg
DH/uHphTokrOaAr4NrnB8c+38+85xcEdR+ps9sUb0RcIUAMNlSBfPAOGup3Yu22Ba24IjNeSwXXr
TzbZ14Lg0cx/16yZBzQBu8zBzv2nfqDKc7Cgvq11ZU/TfgxDuZYV66XbPfq+P+9qO889I67IX9YQ
+YVfkfTm2sCIrfEzEephep1A7tXjtR/CsfC6Q3qcSnmNyvTVsexqn7j5OxVJM7Wu+D2TIKJ5rwtY
sPqTTn/dDnj+Mwq7PWr4fFPM0K4+VNyUVThdWe+8IgkFkpHk71wHiEAHnLtmx/MAI1o/4gMNiNyO
9zNJ6i9ZMeK/08dvGWnGJVGi32q+CqBpCsF5hxFujOkQt5PZ2BuJ+zHCzXE0AVHVCatOpwirr1nr
9+nRL3rnoR+JOCC6bxV3IJDd+KWVxpGYonKta023CZzf0dj9aaz3Auq3J51uJCSb/dPZDaX7u3VL
zBUvg6Gm49jiO8/c+5GNcRU1AuHCa0yKq2yN/Qj5ZrB/OfN0R4DbR0qKSTtX6bqB5FKWtctGPHbF
6F6Jp7lAha4kkt/OTRiVZ9CBKUOVSDJ/DSCEGPJzzJ+MxvSvaA8XwBepR5lT5xvp9mlhpyGxw/vS
VCffFt/cj9VzWLTtzraYvWJrvkCrFu6wCR37o7aT17he18NShZpb6X6IUy/lp8HU0OX7cmgdBEJm
DbIKdqjXzJRc2leGNwOrdb2qKnTAokEYlwjOLrDL19bEK2Ra1lHm+XzoKHGXNnY/Rbhw3/ONnF3V
6c/zmD6yBlc4dWS4da1AP0Ezfo8IRk0HuUANBa6ZrLXhDFY3NJr0Yities6DcyfQAmf+sqHP/Y6e
kKDiLGt0RQmuTvuoH4RH0Wtnht+dSZi1gcx6X1Tz0gwQDBtKpttdOPHrcKg9tGSgr1OXGjFz9Brf
dF7wAviIKDehj9O64y98ntpFDHpn4p7bBtdQc92DWUprS39QvK3q+RCPjcLHQja6+9k0TMEKPmtF
7OE+rwr2lszhpujNbSWw+9XNqrMntW5srBB22qR7PYinvSOnZgUPNAHX8HZqVfoLyeaO8UVbRTG6
VtI5OZprQwGVFG50FyDQtdqdroExalP5EOXuJQ05S3Tpiz7xe/fzUxX3OzFvNWx0aysbX8ypIDAv
GLHyE40yhCAKveRORLyLIaf7hYp/US5X7xHUB95PRxxsWT1V2jPZDG+a8F+JhsAJYrMOFslTWlXU
aVEQT5sEZmFcjuQBzHJp1noQvvaRW1pDooy6M63MQNYxp5u8Smh0sRcze6XY9ytr15TRR8+10pwG
FXR6DXOi2qvwTrU5Cl1/fncO5aDuy3Qpdkx5mFURAGpJsRsswtE0U8UkpOW7ioPU2mn7jy5oZ/be
AUuNVRTrwQpfCLt8HxAZc4/ymZZRrNHUd/tVZ8z2o+W+wYP+xiWdWZz981m+oxH2lAsEUbPb7vPk
Tgu4KojzaC+q/sql+NMuymfMtK+wQUAXQLbclOOaYWbnN5NgblO8cyVyiZs91AGEymNXHG6OUbYh
DTSsG8N9EjuvDVABMKAfJ/twkEejdZpTUPvZ8SeSSGMPzoqQYj3cwjgzJhi420sNG+Fia9uzJTCd
D5M8VXanvQKfX1jl4wdkcUwGKMbRkujYhSME40vKghW69nHCh6AxNT7Zdsx2MSZkplo2m8age730
LW408NNi4HgRUFJyaHvCQc1Fr3H7UEAIgYsk2lMQ26vO1LBMNFp2MQp9PDWZSLaObQas2dxKNXrv
A4wkj95SAGCV4r2YLfp6TaO/wAEHu9jHljebzePcspbLvARCUr65sXGEg7w46C19ES8k0zavu+lh
bKJPZHXRtYvbeu3mmXMefR3GXq01Kl6OikiH+x/qWJTxnc8Z6hRZbCvxPEzvnUnbiZVvE8c1HkOB
22RZt6obWd3a/ItJGaHlqSecjQv9HET9K7FMyLzn8N4KsamwHtHD2unkwQTVKiL5s0HHV6X99F6I
kqy+KIaHj2IiP+Zsie5LvsH2sufb2bQoG5MQq1AxStj9ngI1UquzWSAIBDaS2R/Thw7QA2g+N6f0
SBGIy0Xi7q4Pt4Ck8GjEGT1Ii70890nHLARu++VPWjGfnbEB7M2i3zhWhyOUE4LhZL73lT+9U0XT
buTwbcvMPtuoUA9hN2aHagyIBnUETscGpMqs0LTOKmZNKoymO/yErnCeJQvUggwyQje6rxYDVh8z
2c6aXzxOPQ9FjRDtI9U5D4pYTdeZ3tKFaQcst/u4uxjEp6/EIjftDG5lp0T8+vO9NaZJsMRzZJjv
XT/Jq6v38uiHrQGyyy/wL6Fv15/ItP+Td9m1iPK2+X//1/xnvuJPkpotbNumCdSkymtJ9vuXJLWq
EGRQWO6XQVQ7fIg8FqEBbUtF0xALeSAE9jd9g6fSDK3nGMmOZyOnIlwk4Fjyo7q5qY0yvPBYD8dz
rKDPHJo8D1VVhA886auJpJSN8h/wOwyeonN0E3V2dvgvv8g/kxWXX0Qq17QkqdRSdxQRc//4RZTs
2ZyLGa1cJQkkqPWdmVWPYat5JZF1HhBWRRIwBGgRPKuqC5YYsO/R5tg8RYS+cCBkyETwkNscj/2e
Qz4JBWxr0rzXIu00htTm/ucf2flnkDU/snRoHdGV7gq0Bo7+bwGNA3bmIKyifGWni/RWZCLbJTQx
7poUPD/BAvS7bs2DmjQLR3kSHPLZSC7F0ICTzqWJxxa4ZlfIckQymfrHwAHvyG3jqXHiY7ZIYpD8
oYZU5sld1Ne3l7IMN9KnYimjLPjI1tff4RoAFTUUUJADJkC2RL2J5llulJM8hfpseq4gZ/WmqhIx
3IvuEjXUCv3cLC+3P8nWercIuSB7RwA6ER12AYru1k1bjLvJJ9wq5+A8g09fYVRxRRBpugvsGf2C
cNRb3g38SQvvK0erfy1rUNiUxVPbaCf6zdBrEqi9hft1QSoacZeEw7gfR86yZYkeDI0tT6L5Cqqt
nRDsxI+9NNsrYc0YTq36vzwz7v96ZpSjLG42YfEfQdzhP281TowhqJdGpghbfFSQcV/OwdPUyvoS
ldM9RouVGWoy25ka0bfka2frUodkuwXIERNhPwXUeSLGpmYtmsvdsKQ2tXaOFghK8HD7sJMl7sBy
CXPQ28eqS6lbDzWMMeChj1VkJOvYMdVOqJqtQRiD17vgvlWDva4aw6emnp/k5CSXOrJRts7Mr4tE
MxsxK1suJF5EC9tZSqo/sbLf35bryRn7jZyN9CSIwFnBVEYnEvcDb/JpWhlVk50QZeyJwXZeFXlw
+1ql3LZZjy8oTDVQ3ZQMJDJO+vDnY7uyznHVwQhge3uqZVTt5179GjP34aZDvb0gL34gfg3VjvAd
z884avpT2L0UGlp3S+rjS1sbV7+yGNvHDNWGMMFkJp9kazuH7EhwU5yDeKatI7dLauLmTZm79h+1
qPT6jgwy2WND66XGloAzHdNE6l7mKP/kSJ3s/+dzRfDfqgLk/1qQKGGH4HNJ5of1Jrfin3eJFkoG
IoOQGryp7rZBY00io2y2mg3K24tQp1YD0U7g6MAMQ+NeqGfvnqyJxWjiDrNWSNyIaOxL3LcKwZ8T
GRtDs176LmofOm0K72f7zZF281jFgHKBH3H6qhl7YuNBb9qM4JylcG9Iv91yvqDM1E52xyg71jAi
5UzVdxlbjUdKe+rdwljmBiXnYFi7OOpTbwjS6V5hJYpqVTzdXoquIzIE9dOzWXJmmcZRoSLVbWof
FwXnshaMVo1uao6zw2AbX1EaNb+1IkShXbS/aPmIyWDIbABEPX0lFnJak+Qpdv95WRVLNck/wkGJ
uzVc3V6Knk2Da//PC29ZU2fjrKJrTFFJWcuypM4jK7K9Y3nUqb7HejKTpReS/Z0X8uyXPhEaefNR
i4SuPR1FV4zADgFXAW2D1gKM0wkuje1cgyQeH+PYSFirmWtFjdlzSQ1kcXWOjj/+vomvby9+B6ge
GcGnmkxcQ7J3zReSgLYQ8Ppab7px7ZMOCZCR0bK0iM0GMcxngymXczB4TFjcBZaebf7ztaED5N8u
DjGlNvwC3caGKaSr/i2ptyGZrvQrWhiR8Yc7bQr0PUE0HLfDcn9LnFL4Bemxp+jYdtZ2rlsvvLdN
wp7zcz4pyVr3wd6fMisakCjY9WnuRv9sOcMvWwaQK0RAGadbQmDXyi8GKIPU0uZoZkbzouV6exwx
KZF0Fhzixp88IykswiSGbFsgZQQ9jt5wPoUkPZndBogxu5iDAj8XRXaJOh+ccwYPdyc3PDRhHgCC
q8zTOJ+8Mne4GxKHNqOeDJc+tVpmYlc+wDuipuGKsoqaZ1UNqw79P+e63qeQCf3o5pZQltqkU2IV
QLadE0uUlAbIZ2/oVECxihPfdR/NGLuTtKJSa/nw9jkF77PXqoiIR2wXQRWTBWvL2etad4UUVnyS
r+sxrRYB7QW2B/MUoFgYjelUSQ2nnQqH4xQzFtqtFM+1Vd9FZUOKZue8o0X5zv24fNA1ppoiQQp8
CynVMMDDZgODy/mKkzJ5LBcfFNrHv4QzRqfbR0HZRf/lyTKsZWf710eLm4aFzOaYZVKda+r/lpFN
FuicumFF6yeA/O4Wb1otjjA0m/Oan1vBKDnDqbA7aA1RtPlH0os/QRG+97ZdP0D3+CQxtCScZbO7
sVq0kmwc466u9e40tr1znAnf3JcthgOjFQ+DbJNVUVfBOaysDAZmUVN3qoBV+337jMMqf6JTi5z8
5QumKK7vtcLXP92lKpSStW0jyuEcjYZxVNyJO2uym+XsAg9jYKpWUrpENLT/n7rzaI5bSbftX3nR
c5yAN4N7B1VAObLojagJQoaC9x6//i0U1a0ixK56R2f0IjoUrZaaKQCJROb37b32tvH99FvV6Xdq
blzxxR4vDiShlhRhtB8WFMaiGzeW24LuFSAxRhnJFFWzowmVfw1UCl0+VbQnnNDkN4jjNT4L91Jt
rYc3H4yAZvFt0nUSEjoLKAEQvjQaCJ5E6iqmRXov6tJXvzH8ryPUngAAPw3D4ROtmtRRCGTY0OOz
48qg8+qLnezE/MHSb2qyksUBwGJfheBdCgyrMVQz2oKCefX2hQ4y1JyFIRXXFkrRyZbXoQhbDgW4
lcPMPyz/XdVUFxyYJmxLf0OfghCQuFFXh9+2E3YYocatYiaXB6WvMsl9RTuDEbhX0tziDqrY1AKr
vgbNOthYWrOnKdaA3X9/g5OYc71eCc7h2FkVOsFpwgD2KrbbsOeOygK6Az7zzyFFbRtdoruGlsnS
2YRitab/Ni7Hqhtf4ri/1pVO/QFzaynxjTuzK5fUaRK/n+SqwbdZJQaKvaquzbZ3o9dLiVFInALC
KII1WJCmzCv11APyXLjG4H0HWoPBuTG8hQEqkl56hVdbLm5lXbruZSl8bIbrGojfdS6Gm3T0gZDQ
pKX07OnKOsrQadSwF4BBAyGhoYs4UoPOSsdi9B0jFuWLOiTzYBSxBxpGC0UmCNhp0qwI5Uq7aTWj
ecwzYi8mIl8sWdq+7ph2CuqgMH3Iac3eGb309kbUfl/fvJ0WSksgOq/DMS0q6q4pFP9el5B+9mm5
k7q6rck5C5PL9MUgTWF/+OXA4dRqdkm8UiJVM7wMorXw0yZ/HqiprxKDOaQaXv4c1fqDbmEH81V4
fS3CjIUQ6P5En0PgNpmE+HfltqYI2E8mpfzhF7JVDLZAhJ0cfutJPVE8CtI7DX7djq5NbIuFYu0r
JKuodMxoRxXCXxzMBFZcoawqWzg8Gj3XCQNs1PjMh7Q1roRgoF8EPox+7O1beUIa2n0ifOlVbdho
hDWi6Jfd6zLRjWVsFj4EDPQQmSTFaxNEJZyDcAKeIjo10vug6UTwS0q27thts5eloVFNLW8W5HLH
Zl29A1JiI0yTH2XF8K5KHQFcVL45P5HOfTL7Pp5igyRHHMSXAJTcVTvpPYNBgnqadlazMadgDhYk
/RY9Nb29KVzBlUdpLVO8b1G4o7G7QhB+LmlOfp/oZMiiLtOT1NVpaSdpTpxtCvxOGgY1clEW4QCJ
ZW1jRKgOsvHO55uTg2rd5NSGqW5ike3NraRm4ab2bkgwozvqP/kop0N4aoOUXhhdozy4cXpleabz
9qmU0FuRzBOg20UiRZ89XObsORtquFu9TlentzjWezY8FzPFP2l8nxRL17hZ08UeVTRGuqqUkapw
YQUCklG0J89qTmPsYAORc5ZLb4KBBUoxQqpo1mpXYGiZDk1iXiBqrLqdRMsXhwEnbC+x0CQcoIb4
dIPtCNwWieHw3BqwE2IS3DJF/45bge5zWHx++5t6Wws0+IQckGKziiW3hEBSyJAN29E5uA2Gnjen
4VMSTHKnIJAulSJGEnawNRqoHQn6ldaaaIWXVQCBN3dRcckBDEmPbucDFRXDqftIvTT7+3igmROm
zByh1u6xs3R76QDVLuIfuDbxc3VJBmagwIHBq87WYRh3qGiyK6Fbt34N3DaDXSF5diVb0X6o0AZw
3iTnqNNkx1cpi9fudz9yaQyT7bIRLG07gv4mQitXni1QdEvU3OmuS9LlYX8SPnqa2216k87qAZJe
xOI3sGvWBeahAMppdHMwypUyFfOw9LTN4bc5/LQzkR7m+5O6gUeKoAjy22kQK+iglGk3fDQXNF+H
ja/X37OJjTmMkwNePtybXJlI0ywvi1z0hJtwokO5prw3sFnfqciMCe9t2SRPr78wUMWdqGup0SMD
JwQFYyjph7g+o73iA9PumnpdUA9chSlbCUwK7jIOyxZNvErOsFS1N0MziVTpSklsrrZs98DruI2y
yyI0hYcpgXjslw2vTGNv3Q74FmRTzV8moZ7GGid3Yufwgo072UqoaPM/QvIH6CoaOkIJmfBYltFL
xNQpR33FTgmIW8d9Ut2GIzDlaCzgHB8M03p+rdNahl9KTrEUEFHGDqUiReDWHcj3dBVxcajVoNUf
LgM5eehwv+yENqPnOf03r9MJWG2a7G40+eSkl7JemeCdyMbRvZHIoXFpBrA+YumHX2kN27qQYjwq
L8v9EsTlw+l3XplSYH59sg/P2RTZlBqAlSXNNGf7UlBrRqxl8fdefuoUo307yXD4zm2+qe0miP3y
Ohk5WDSR/2TI/gbk4/BZIjIJcejN25ToArwlYd2ydxwoS6lTzmmrFC+FS5kgiUlY7gYjf0EaCVv+
tkyM+Av6m2+jbkb3QtxGu7zXFAdGxtJjkfrqeV2/jBRORpzs8mWb2gKZ2/vDL+b0gQU6fvoucAD7
7TaQiadJCsJiCWaeMauBUvILOBpTv+zKBNWcxM4xbOXxixZDY3e9z2kqjqskjJ+HkmeDGUxdGTIO
WDjR+Qa1ZAa7gK2LqKAKC+iFfynSNSi+vWJW5Yvm83WKYxUoqZ9/yn0+yEMSDDeHX8hYi3eqPwLm
cj9JSYYpkP8iVuy/a937NP1m/Pf/ym6vwjL93KVlhK4GzBXuyWJ52JAE0/5EV4UHmnPZFaiShA7d
iGiLeiHRUN6aN8qkhQcHOUVOidoHmJYfNigWoQpnX4YEgQkeyHLv6dZCndo4dRt8anotwviRf+uK
tLk2FOGOZn10mfbup3YkFiTm+e7VQGjWcc2XHdNotThUp4LEyi6qSPmuyCOQEx3jNmpKavFhtsF+
qz4XrgIpT8exVJYllHu30R5bXwX8Ry4dR8t2I+vPFBy+lxMVIlfqnG8ISVJdUMJUQl24axXMIbzk
Vr481MnaWlHXh9deHWp5E08lOxr/b39Jww++85rJFBamN/XwE49MvATCJbidG6lHPNJ37mtfJ5sq
xpFaluA2cEVXF8r0C6fz6gIHjtaJ0QWlV3nzdkKR3cxYJ6k+PAZ6Yrthu3rz+Xll1N0dPJ1jr11b
vXLlkpm4b0vP3ZMiQh0ypkn99jOi3rgWk7CEif+co3V/Ri+zRy4orBCY5g4UDf8rxIvcqigyDwWK
KC9lA9Y8yNRrHxPfx1rfmJtcxatsKWl7k2f6AMQtVne5rjdbUrbps3B+ycQxXqeN7y2F0nhIsyG7
VZS4XmX05zdJJt8nQybcarWB2Kio91OPCvpvZO0ERZxS3JT6KjOQJI5jUzugSFVbG+CzQvkh36ps
DLTfQbYjWIYNoW54MDYx8AqaIO7ztBCfwFN0G6014m96ioT80BlzxW8NcE0YiVG9SYpxIyvasCff
zb3yOvifquYp67RSx50qEgbmtdm3mmULYwJJc+yPryrYZhvkLuvUGzAfFZbyHMMyd4qqoK+pg0AY
OFVI/fMwuCWERfYfSiuEIAmpQBVK+SOVuR1CChzEU1R4jtkKfelXbwyvwODWl5Um1usIz+7KJdF5
U2lhvWkHEd1PUW09Per3XQCbppbiOwXCH3gu465UDQKxJ0RLqCXD7o12rJoiC4PZ7VNXJGYwsH7S
jmUtXmInzR4yF95k1MWO11njU0Vln3I0XEOJAxOOFjfuYYYBILwXW7W+PSyCfyuq6SFL+M88o+k4
3Ol/98G3MquyH/X8b00DfcvyoQxwg5IB9XNg+0v95d1vnBSQ+3DbvJbDHdbDuD6kR3mv2fQ3/1//
8P+8Hn7Kw5C//s+/vmVNSkP27hUd7btkJmmqcP73JKfL4OtrGXw5znI6/D/espwE4y9FN6g/GyKa
SOp9Cvvh7rWq/+dfgiT9pYm6oYkSZh72SDJb6TQra/9//mX+pWmSRbHHUExDB91NdftnmBPpUJRW
RctCAItqVFH/TpaTrk9ni1+fblPkn6bLBDNKujTt2cVZtVZtLGXMqLm2rkqWU2AGjb5MAmPYWEIo
lOi/8bEvallsEONUiniBez16amN6H3qmt5uYNeeHmcbFg5shsnBruf3uVXJ+ZxHv+egNRcjp15U2
cZr5hZPz/dy6zUikj9rr3Zato7IJKSA+9QFAT6+WxNsWpfGuR2m48ZRAu2pNs10rxiDedHRtcMeK
1dUgxsoWfAlpgGWofJPRFb1U9FZuZQ6BxOGaBla3kITIvVWM4X2eoXTvk7gKlxD4i7uuFAZbROTz
bAnp+DoAPNpSuFJpDVAP9WVBW6egJzdq3OMclaH47/OGmE440souEQ2sJAhfPwkNpD7ZS8fLPCjR
nTQgwq4bWRk7mgGNaJeihPQQusUq8L0CWZKWHDhMUbjNOhACWiGSBNuJUHfMRn4qG7W86JSQhiP7
BCeVKrwNHj4eXoR0Ocp99qUxrPE+TvJh38IBvwjY4t/ENSiXwJUaW6s7EEQhgCFH5SgLRaFEEVAj
973mNpcPYW0o33XoRN2CZUhcSHpcIt2BCDXo5nhrpDGGW/QGpO3kFZCvXvbwrtd+gWs4C77ise02
JuEc7M0SaVh2ONAvWpSW7kIEbrFyazBmGSUWBIYCwFowCdelWVXbJIkyxxTxJseGDIDflARABIa4
CqJ2fDRNI9+I4D+ki6SUcd2qwXBvsvxuXVGoKYGJwYWOePJ5oN7TLVIKC2xvkecLKG+2ribXG+pX
3f3YpfWF2moWB0ev3qCYzAEE+Eq5FBKl5CStdt98oHUbJHDpUq3HuFwGsIn4W0WQvwghiUTsUICi
qWVAlU4SL2IzKp+TKBYua/alQOgG/yIki+Gbgv+bvlIUVGuZs63Thaa2RzidrBOZfx4Yd/crXW0s
UokUg0cm9SK4DIwiIX2JeugPA8/xZG+lJumL8MH6CkMmWCJHhkRyGU30bFOn/UaL2ODYDqLqQnYl
H4USYWiJlYr3qVX2OAPj6gm9OHEuWUJCw7IAvmTXOpblCgMFUdRV6d9J0Gv2ioCoF38eXq6qH9dE
00w2CEv4bChs0jCwjdkzEqHgkX706GSm1GyVXJP3WuRJV3lLrR/4Y3JpSuib+KJJa6Bj/mNj9OJe
tgYF0lWVrGr2+rjUfA7ZgnKv60O6jtCWbhOLFDJPR2YVN54BKdSntppxsGVdyeQt7mXqmEoUO8V4
l+dVdSH2PqXVQgWPaVDIDnvD3bcI3h0DFupaVkTF7vXCXZkC3dFswmpTU4J6roAmCpMkXxOMQYcj
yqIn3QKjW4w6xeWiaB2ooJ3TZ5zDBE4zSytLygcQckiMAlO7VSIFvYgMghuVxORy0xR360ZjjpPM
kpDqmqndCxLMKcnNCccpE06BArqVZWTU0Em8zOSFGXsex8QakoEZmWEawxfXm/hJm+wZ1DvhWZuC
md3AI4EWaEBpX0UBbg2XgviDVtUY2/OyhcwFhxTvZu0uLTmQ1WUmDx7RCbRaKAV1onUZJGX2KSBU
wl9Y42BdcLIukBjDGcx9AXRFigNNdQyMRVAYLQ1fARiv7Lsv1J27pY5j7Bu3KPDv8L5elVicHlsp
RyIoUCheV2kNVASg3mXUaqEK9w8asEwle5M0sDFhUArUAYOou+qUlGDmTHN3fBvgiiIElPd56TYo
TjHbBxJyA8BM+E7cUr7Oy2F80MZEdqTO6DZsdK1H13DTTQFzul10nQB+OVZI1JO74EaadCFlrzc2
TVwXxGWOKrqLNZAY5K8MJkXepRrTCxebtrbprTUY4okvGWqyDEJxvJJ9pF91wc5clQJ43FBVl7o0
xDf0IcbtmBJsBfUJXUzRBlu5k5joopU+Y9ZLcSSKtGiXrEoCWTNmCpBHqLJJGaWl1IlN8V5q3dAx
yRNdeX1nYdqpDBKBBfkOWb7nJHWTb3RdcK8pVxZ2GMBmN+tYWGZxIbym3oRpz3FsSSZBvzreCqXS
MVdYZaI6upuVj3jnm5esdL1HVLUDBLPJHGoMEkbUTiEsdeUNhvspLyp1DYi4+MybFTt1Mo63TdKV
jc1q1HU2taJoDSS336YI6QgGEr2Sboxfo3TmG0aX3wWOhI1Cwd86NuSiIhcTAgK5TQ9QYOLn5NTl
2aZzS/1HTCDUY4mrmEfa6xcE1lFTljUKGKNK+pzvjeBaAKIL13FeFHc15t0XrxMs0v5wYy5lyQLn
12cEIpPtRegJMz1/7owkWRd9KH51ZStb+YnS7UJQDt4iwcJWurq2imAor3I1xgiVyEpOppEg3sJm
QpUWlPWlPCrtDbAlAhzZT2vXoHLGz9AtqSiktfYcxmi6IZyVL2YWdzsxL0k3dlvfpcqfasFSwKi8
zSpM8KiT0WQgciNFzIvBxVJHD1XOm4W8AaE87iBeB9/zKGufzSImNyfPAxU2govKLYnbukEWnpFB
iKL7riTA6HMg4jqPoHXfiRzNMJ2M8lKmXPRAYqX4arUpganYKV9aGQeR3Jr6rSBNFr0Qje6loeq9
3eVUG2WMZWADleSyay1vbUlSuVV8o2OSdc1tgxCID1fVw2caSa6BEqrmV2BToE8K3Zg95G1p4CBo
qY60iV5cQG5obilT9hfZiCfELoNJNFeQvfx1xDx6h5EQwxXJhNJypOaKX0Avu3VgcQhfw9vyv9Q1
7t1v5EWB71DZNIAQlbRuDZp/8qEZVg1Tzy08jnhoBBCYRvXLIHKwNQnFwvaS0b8gvG2bFcT86BJn
m2Hqr4rAjX7UmZk3N0QcqFeZ0uJTrthGvihcDI4ulzc5KCr/WjRZBfyS4it729SDakm9ayFQDg1W
hRaZ6zTIhacyahMnSbwB/oIf0+PpRJFwIRJ/nsFIJHcYfLJpL5oXS3Iiw2UjD4JdusJk2ipUoHIS
32wrJpSjlM2Bk1vHdtLPOjp9pZR8qsvA/YTeUqBDVca2IaFlrE21vNZ8Nb1XWRn3VQjcShSybq2w
DOHt1z2wthSMF3QCzJ1Cj+R1pDH7jI+o37pqF4oLbJT6q0zAPfzYlMxQB1qD9xykPihnQ5G5Dd3Y
3rGTaMp9Yuhu8JK6SugBK1DlKt9mUIh7Pj9CHy/zws/2hQwoDnZafylihLpE2c4Ox8MgLeIlKqxQ
e1JaFsBVkqpavSxVnb5R30ydWpH2B1V2zRKQOitFGUVPWZyH+7KmurVIoD3RQghU4ssMr/Uuq8g3
PvdgLz51rtaLu4kOl91FMSLURaC05PiAyZWV1WjGbKA493i9vvBDNX9CFjfs+wyfA92fiFoMGwT5
emDvjRxEE0jxoBHbYTMBkWoPbdmbxGl5+SpWqugSOwTsQFlI4w7xs6hSG1bj1ibLJKU0awJaCAfo
wYBYW3kdgsRkg2wG0RdoYGW7KFFx2FnC+Z/lndd54SptMTiF33YvBgx2isDwWEP6kX5Wt+SjlatS
KLEJepBw8gkj4HnLDjH4s2AmxQ3IhCnOITRE7bnAyd/vSr63e7YfFTBV0Yf3SdKod027wOOfi5SD
5Qbg3jJTFJxDSmFiAOBDQNt7hMGTdHBij86nN2+Hu3ei0/cdVs58ukhwL3nlpog8B7MeZ8Kjsrw5
+KQp0Q+NSnToF0SgPdBr3pRfsft8wnxxQxKLsFdX2Wr4euvehcvTw08//d2Jk9F1DnrYmAyaAocG
0tHoiC1VP1e0pUx/XH+V4tdxeDk9wm9nWl0k7123DOqLiqkdpGFHI2Dvi9lrAfDuPWfK1vCqMwNI
75tchzuoIhxBhMg1aLx07++gG5W5IgWe7W/LbbEL7XYBqmtNsW8Zkn7dnOmJ/349BjnimoJ0aGqt
mZPU7eh6fKvHikYyel3v1WbrAZA6fb/e9x+nq5l6dsB9VVm3KHbOfn6lh6Zbw+gP0sJRlR2MQ89d
o2p12Vlrfn1mNGn6ce8ngGHpyEBlS7KApshTN+HocgjM8ZBupTbH6m2yay8gUdjCOt159rkbJ1Gp
OTWUMmtM+ECq5YChih+cqO1gl4AuXRCnus7YTCyMMx2As8PNbiRnPRJccJcZ9wMZCAtsw0vAPN2K
d6lZkBTxT8ebLv/oTqJaqFSrSe3SJiN4iZRjI29Zi9fyxrKzM828/3Jx6KQlSVUlXZ+tGk1Ujkoh
pLb31Noc+mO7v2Bu6IsR3yWCysW57qH0+0IxzZNfA87aKVLT+VT9M1vMl/FWdDgImIvQFqwl0UW2
fNk+tet4PSrnpufv7/b7YWf6k5R4NLMjzkQkPZLNxSJesTHbErOBxetTfEv8y5kFUfro/Tu+0OnP
jx8jEcsmMV52vDV/AF7gFF2Hq+AVARMXqsqL0MkflWhRfxm20ersbf7oHbF4oigQNFNHWfZ+9KJr
UVpDqQ+3/WWzTtaU+5xiWy6jVbc4t/ZLvy9lpijSHkMjatAgm08i+K0daQiFXdvpFs7gMrnlFbHb
Zesk3zHlOObV6aXt3HizOSTEnT6Qn2FL8eeAA2tUl39/urBgqjKadN00ZEWeTZduaH0Cxga7XUHN
s1Nb++q+qDZcOLu6Zkcark9fkPzb6mmyk1YtZBambCJuno1ntJaQpUPvyJ/F3Wh3Vxj6bYDHz90L
3Zlgqa07GxAU7NKvrmPegYna/v1/gMwXXDFk2RCn2vT7+eIlIVZxeCnq2l0rK5rfS22FT3ElsOpI
9OLxKC+UtbSUgd4ugm+RnZLLcmYxOkzKd9+Q6V7rsmhaqgX4eaqPH78yYNjUUnGLVbgFBcahq18U
a98OWBq8C5aonWrXTnhXrIStbI8OUKBNRTLY5+7i3Iz+bZGa/UNmS3BLtaNzjWIVm9iIoARBCk7C
swv99EmcX67K+4JXZVoQzdknMw1jTR0qgjaX4lJeAqMu17mMx3OR2v51vQFudjk6VmQjCdb6B+AN
pnP6qf+++nOd0yLB1s1i/mmzadd0mpKoNRmu2CWWmKXXkBHIulhx8lqLFz9n+d9qI/3XHtFxi+h/
r/PX9L4uX1/r/Zf8/4Nukjy90P+9m3TfvX5/fdd+Ovwf3ppJsvqXhB4SLyDS4J9dobdekiT+Ne3m
EZSLEq+DprPO/Wwl6dZfoka3iAYUWG7tsL7/bCVp2l+KwgacH0UHSsEk8Xd6Se+XWhpVmqqTtmaZ
EicKUTtI34++YoUycqxB8uKQerwpR0Snpfrp6F7cvE3445PL+5ft9yFmrwFFX8/I2WQ5qr5wYe+9
1vqZs9GZEQ5716OLCHRwPWGhDITSKt+NgKDNWF0psfjj9IVMb8uv9/m3Czm8bUfDxNA0SJy2KIUo
lwG8Dhl23JhfoECCCZie2V+cu6bZgt1lKVFkcIwpYFMjTZKl1Omgkb+cvqQzj//w5T+6pFolQU/R
WswKEjoMHG2kOP+zEabrPBoBwBTtPrMfHIPyA7rkQrM9olrPfNDfL7X/fjQsdYaBdI3z6ftR8Lh5
jTjWjFL4zhjVe4KnHwPc76pnXWH03sVE16tY9P7k4v4zrDE7qSSt3MpEkA5OEgH1NaVNE+gXp4f4
cB5wjuRcjESLb/f7K2PvbpgRVBRI4pdELOcVyojV6SE+vHlHQ8x2sqKIG0QCmIFOOST3DqU9dgvN
xGcxuKu8Ny7lKYSlwaZ4etwzlzaffJGeuTWApwHRJJkqnnsrAttk+3BmdZgdXX9Ojl/XN98rZ3kj
ubDJ6RJvOSGv/FW60XZkjwISPrexmJ7Gb0vE0VCzp0UnhgYoNFhHrS5d98kHPBhCpeu+nb5zH65E
R8PMvuvK6HcBRprB0eTwU+b2u4wkz9YSiWuVN224Pz3amed0UEIfvcJ1Dv6nr+myk+i4jFVgMF8L
4+vpMT5ciI6uaPYCd3wdc2LtcTYllhNP6T5BfOY7NNsN/TYP5nWFqALO6SGOcvR9v0JyuvYeqWcu
sKIufcd1Tl/QmUc03+v2gVhlsdQMjiW55oK+G/1eRHNarm5yTIlq4z+eHvDDp6ROHj4kzjjVZptr
DwGuqHrG4HTjWsqfR28lWK+nhzj4wX+b3vSWOTuhYYEL+X4xCn0FH0bLGCQE1DZhG1fKxrXBJlqP
wmfi4J18HS5LG53C6YE/vrZf485eq8LIrKxr1IEEO+1LDQJ2k1pxARhZKM7M9Q9f4IOznN2yzJHt
/RXGqgUjTuIb31YAjCKcnyiaLelBaDvnT65p8rAfRpqfyFKhiNKxYVUafPELAIVuCaSlWCCQSM5s
JT58t35dkzb9+dH7q4RmpBQBH/m4RQByU8mPp6/kw6l+9PNns6KgrO7VGu9VAnbM/VGo1iILPtNa
WBSmsjo91rlrmc2EMspjk2YY64S8KEC+kR37J3NNYwOvqAiPrPlXqYfDMgJYm3Z5PV2s7MIKfjTx
uD59HR/es6NR5tdh1lUqxMxogcxOuVugyF+htRDVBCdcd2awD1+fo8Gmf8zRBCCB0xq1TOIBjYMA
DbpCgjigu06T1t+evq4P358JjGFRaqdKPNu2jqJkSGl22CMLyxLHWgItu5YnM3N2ZqhpW/LbYnQ0
1OwWWmyLSg0HnIPjf5EZSz/fZcZTCQIrrD570Zmvx4cT72i02T1siF/UzA6ZjEUTTAUU7yJe+Wf3
br4P60NCq0uOMbqZXSjmZ2jd6Lot45NfweP8Z2PN1jlJGHsCohgLRNGtJ1UAcsS7xgiuQn88s/86
PSXQBc1mX0ESYCgwlCyhAozCJykoP5WZB85NPrNZ/ngoSzQ1nCuocuT3Q3VZgB079pnoOB8J2d36
MJU0tOnB6k9u36+BZtOcNLvYiyxQ+ggolrRxbXRTr4NZrse2uT891Mcv76+hZqt36OtGFg28vORr
+nyMFHlnSNqZ6XBukNkS7tVZjpGYZZXwh6i9rWDLWf/w2cxeoKgXkIyDRXdI62Y/9EMSX4hlmJaG
0/dr+jm/Lwu/7tfsLQqBPJlwWVi/hZiEbAV6rdVUkp1HXgMiKc6fCeo+V9r8eG+p/Rp19j4JqFA9
X2FUdY2rFMLZOlg2tvJj6gNAdz3zRf9wnkPt0RAO6KiTZ6OhMsa9yREXDsAKeovuf079DWEBp+/k
9FN+u5O/RrFmb5PP1idHf8AWlihy2A0CrBT5hyvYun895A9tZJ8e78NJeDTebBJaKCELhM8c4s27
egqtiK89xTgzPc7cugOn5uhbGNS1YsIn43XqcFhqHaYUok9VBRH/H51vj65nNhP9lPyGapR5Suhd
Sqj72Sauz22NTz8kdS4Fp9+WWnrOllxo7zFsVpC8kCxY46b1v1nyg1c4px/S6funzusRIumJdQUO
1VEDSPzEyXreaxL6aMr/VhPo52ntP3dPFWfrRV4PEHURtDjlUKJUvOOrcWYqfPzSHg0xe0BuXmp+
l/NlSgleWtQZrgwvo9mk6sFLDAFnwdHtR2BJ3aY0ohSBaoCOCWkURsVROTP5z/5jZu90Ax6f+DO2
M1O7ALTr0t1GS9Yuut7e6lxf+MPdzK8rl2bfZB88tjZULFdabo/1q6Cc21+cfpdpQbz/EmumbHS1
xLRsy1taYwu9ei6DM1+UcxcxW5/EAP91oE5TH7h5fj82L6en+kww8tsUPPz50VpR61EsSwMDILAy
12BSnWgvEaT6Ahd+qa/EjTf+w1kwP31AeNZQjjBkvRpXox05iGHWWCKYBfFaOLOL+fghWcrUjBPR
L85mQVnJeoMBgV1MTncqlZaqC8vNlR5O38cPv8h0LH4Oc0C6Hd3GuBKwKcbe6BCuCiSfzKu7SLHQ
rPWKeFvI5FXVsl+uTw/68eT4Nehs+ehAhneZwbZp8iYaOOaB9ZzZ2E5Wnw8+kL/GmK0fxtib4HNY
ovqVsrLuO0dfShv5KbZdW7mifb0kWmmnXssrculokudLBPJn6hXnLnO2ahil2VrIgKb3rIV+RXCr
UxSGfGa/cWaizK3CeU/Ec9jwBIvyqy+bK1+9r8gUO/3EPv6y/OduzgVTQ1NFlgg1xqnj+hO9UyQk
xb1I+gXT5J9NDnO2ckDV17IW/LfT4/YFHbskgXRz+mrOPBhzmjtHk14aswpLLUOYcbQgJMbJR3f3
z4aY/gnHQzS40wyXRTyEkp6TKlPq8rfTQ5x78NOfHw2BlRTl9LQCcgC1QjBV9UVgmvY/G2SaGEeD
EPYD/c5gkCAML6ltLvTGaJcCYJQz0/jDZ2LoMgdDFfHcfEM7JlSZm5Kii5XclgG5Y33zJ5di4BtE
qondYN5wF3Hadz20Qqcgebbvsw1Vno0nyGee/IeP5dcw+mz+doJbGL2BKJtCLds9XbpAIR3elljZ
z7yUH5d8j4aazWNS3wlUE3O2JbveFhbVun0eXobv/VJaps5w0b6kS8Iub0/PiA+XgqNBZzNbjSMD
exsPKi+CtQDxDB6qvGW3BudG+HF6rA/vJSoqQ5F0S6XPNpt9nS6YBimPDhr/xIqWUn5JtuqZ23hu
kPmXwsI2WE4VOE1O/VXvAfAxJGPcFyLh4Kev58NJboniVLrEazpHuQSt4mZdT1Z4B6g9H9WNWumr
00McECC/nQx/jWHMdndKkMGIhPLCaZdqFTJk83uLwEXaGFf9M5a4aGfc8X4ZjriCwbYK7q3v0k1y
j3ODPsuwaTK7cJJVd2E8nP6Hnbl2Y/Y1HHrBIteIDU1bOh1ppW4ynrn0wwbsxKXP13XLa4fSCyuG
WHmbbFd8zpbCclIamguFnINF81Xanr6oj08Gv+72HD8o4FORCElj8iyAK3OfgQnammOsUydd+2c+
jdI0309d4GzJT8rRnDqz7COchjS5xbhVNuqX8J5gSJplGBwhSX/xvuXrc1/MD1/6o8ucvSOpIOV5
A9/MSfOBCOcM+rWeYtszM98BSPAnS+jRaLOpkqiS38d4PMn3AX/rk/M3Ge2T7P70wztzUdZsiy0H
Ud51HCIcvS3Z+hqQEKMHt4GrWuh/cmD+dUXW7KXE0qDDwuJkPmoiMF1L6beEDFh/8AIYItBoQ51o
b8Cv3q+XtGkjrZ52Hd2tfJtvKXXxApgPCLNvhXWyOq8H/2DtfDfg7AskAP3wK4WPQSf3/hIGE6zn
xn8dmC1/skof3cHZpRGt0gaZwB3s0qu4smPxFnXe6fnwwcWg2//P6jzvj0S1AuS8pOtn+eWm1Uzb
HWu7Cv+oDXM0zLRQHm2prBJA8WgxDBH0fvfdHy12IyiU8+TMdDg3v2erBfmZRSdorE1VrC/q/lWq
f7RjA05OOrN3O7Mszet2HrIfFTMay5LeOb5YkBOS3Vmy/NJG49UYK2fe2zNfkvmuQNZ66DcGs1wy
t2N4G0Y3/2wezBY7gGGtbDZcTiDvQEPLOPeDM+vBuTs2W+GKNP1Z0yd/Km46IhWB67gW7uZ7AyzP
6ev5uFby7xlHOWG20GllJ+aNzg2rnOkcHDjtRrmb5BXqSt4Y2/HM/fsv32FFVTUQKMgnZ+9qZnRJ
SNT14Ii3jaOttE2/sRz/mX7PglTItXsnnDntfzwjdOgWIiAPY66UrPD3KZGfMOBwnWWP1nDmg3Tu
58+WObHW81RK+VJkRr4EB/BsxNXj339IcCpFjoUKzgG0we+XBbUTOlPrqBaQ0HTtbSiK2NC1nib3
ybRyZ89nxvtgCr4bb7Y6mCjuVBfguBOj+CbjBNUIzTjHtYGzjURO20C1H8fXmICHF/nu9OAf3M93
Y08r19ES2AyQheKGsRPjSq53qX5mBn6wkvPz4SUSQKrxgZo9LwK1x9L0C64NR7Pd+0lui2kME84v
4zOL7MeXYsDmnvx/ODnfX4rUENgpuvEwJX+uEirR/5e0K9uNG1eiXyRA+/IqUVJ3e43jxHFehMST
aN93fv09dGbGalq3iWSeAsRAl4osFou1nCNHlsC9qux8cmEf1HmTwbZys1wD0AcVitF6HxwuZDjm
pyWIQvsbgjBAQ39YA5nYVwV1VZL4/SENRM3y+6v5Jp7zh+hDRrMrctK+Ud2sYO3K6U1qCV6Vu9ao
y+iZBoeUZvN9gBMAcDK9nxa/7NEt0B/oAOb4TnEn9WRKXy5b364+G1m888VYOqUFEgHUmno/risH
4Ij9AGzuySGXRe1cwWgT/1ctvq2ta5PZACHgAh4AMEGtoGWsDDLPeBxMjUCrXUPciOJs3gTAkWLX
7DxbBz29r5vDZVUEqwaYpDMjlBrdidOG/b50QlJjaG6HSSBirxv0bLnYN2wMvVj0saoV+MAIHH8n
3QemzwP4J66B/ROK5n729dFVSwEyB2ASuIM7p9ZUJAZkyf11pvoyMHlFlZxdEbgD0axk6DYmTs/V
oSha0bRdWNr3ysq+AMDOar5e3pXdXceggmJgqBpTCpxrUPLBGMBjiIcFyM+1Y0MFN99ejgmD1W8C
bE6HtCoACYd0QnSDlBbGVMzrYnBnzXVuFn/wALeMIX/Anl6Lnpy7mpmYG4d4WdVlzp4bI84HVbcX
f7J+KhiiA8HZ5aXb3Z2NAM6gFXWyVCDTwaAVQGh+ywCflwPv7g+EIF0EqDKgb/8CoN9YNFhTHBVT
TPBr2XGWr8rEB1XxZRG7C7URwe1QpgCmXq2xQ2b0c+7JND5e/v3ddWJgs6D1MTCaza0TTdJ5amRs
xIzGHVDyeZUJ1spF9PraixotgAf8K4d9x2apgAEJcOiZJRa/DKS8HTF+NrnLid4uHvWBvRcIG0OY
Cb27V9+eyzzvDVDGUn1eh8VnE7jxoQ+t28EHuQPBTY6SXvn7NdGzxzK3kKmuVhFtoCBGwpXsY5k8
X96oXUNAHIKpIYxZyHyRBsArxrgW44Iodfa1wbkqjYlcFrF3TcPRAG0AqXrE99xLwgLhRF1qeIWX
+VNb3s3xsZu+1cvDtIaXBe0ZnaI4NgoCyP1isP3cGLK2K6K6getMtXBcJwx/32hDLwisdk1uK4V7
qIANo4nw1lv89dR/zg/In/mAr/DNu5mA3c+XiDCDt2dy8AIysBpk7BAfEKjg6MtBXIbD5OW3CmHl
SP1YHRbPOQ2hQ9Kny8u4F3+AEACwpzqgbXSH8w2DmmNEyYY5mCCGtR7xEjzk9ujKpWiccXe/NoK4
mAqt1ECBNdQZ3ErA4TrM/exKi+Au2jW+f2W8m4fLM+CQxxaooQr9AfBPQE1znfpn25BY//3KrfW2
bEjJnVsfRodoB0gyYFM3t715WPI/se6NJty2gDR8WWUnRTeVVZKk/EJz6oNlT3D3XN58TB6ca1Ev
+Thas4EbNDaAbSyP8sFpMVNRq/fRMhX/TSe+bWWQmsLUMY7uj4bspdpjnUxBJbok9lzcZmP41pUs
a01ZHzNk+M2wXb/EQIq6fGA4jITXvpLt1r8m/De3kIxcQqlpCHNBtqOfrEN6Gq7s6/o4kuhQH4E5
HkRe7QuEMm/GX0RbtbhYZ8XkXamyt7iMQl7i5R+SADR+gRkMn0Rh1eWDCqLpc6NIM1zxYwzTW/vv
jfpNKlMXBGeCVRRY3usibxZRz+ls5ox5twFE3GQFsvpTW0NLUgTX0e6DYbtw7EM2gnId2JNDipfx
FHTHKihDGjKkBeBbCPs62Wm5tEfMO21EqcW0ABMe9j1hPqkP85ChkPzZswQcX0COwIwDSKJ5MY4y
OsD6m31LBbzbpC8VmLDHJxi9dLxsdbtnCbAxDp4nAKyROSeUdw58w8wi+/YTGJpW+/G//T7nfjIQ
qVXVnCNt0OJpFTTanzict+/nHQ74oK02ZUmkqJFOtiqDYXq8djJFcOvsHhjUBQDkYWLKSecOTJ6a
BZwCYoRuXm7QVXSvSp8KxRaEIvub8SaFfcXGuqR+VcGLjcXq+uPShFP8J5tt47ibmJ0B4hF3UPQp
KSJalIufLEFDj+CYvLzZzCzfnY7N73NmC0jkCXROeEyBXF4N5DjNvRT/GeQAZkPREKjkSqSJhqd2
H6eYdPtXK86E7TXKKGhowfB9UsPZR0/eCYnmoAhs0pPoDmE8Se8MwVKKVOXs2lDaSmlna/Hz7ImC
1ybJgD07B3L7OK+qwJHumsWbgnyJsjSKBbxokBXnB0u7U/XD5W0T/T4XZqcg9TLSGL8P9hsJ/ASi
oY/93wc5nwp4KnDZcr+fN4ORtmDN9sGsASxBz7E+X1Zg93Q6gE+xAX+Ff7jNsDAyimkPnBupepb0
r9nwMBp/kGIBdPg/Il6zs5ujaa22EkkSYo5uzMAiNV838/NlJfavMWSPDfSIA2rN5k6PtGjmUjlw
Zdk1a+QBWCWxbtn9MoQitJndHdmI4o5M3tl0aqoEomYnADsmWDWpwJft3v6MJhSNq45tGZwvA+PE
oEklfEG2gE/OKMGacAV4/aOaFv7lhdvf/TdJnFcD4Qztug49JS14nOvJrzHXmPQiN7MnRQUJM8BA
wMDJQD3OfLOuzomlJQgyHHqroP1oHsMMY4G/r4qqAsQPcHHgfuYfhlWTz5a+wspKUOgB1NlWSeG0
gp3Z1QT1OB1UrsBEfKWd2Zhy3wzxSlkyr0vpB7CGA/rO9gEDLtiWPQNAGv8fMa+EdBsxOiJoFA1w
ZVrR4GrFlwnFeqSLtac/WLKNGM65UNvIgO6+Ln7Wk3p4HvKjVgvO/u4Ns1VFPd97p1RXVU2xYmDY
A9imBoRCwEe2kpO7mTJ8ADyLp5YjshQAGbGrL0tFVw/g6l5mHgfLBlfK9FCqIsA/0fpyz4W5zWtw
/eKj5tXovEoDwNhq3yMH8JcKwO7Li7znL7YLwBm/1jYy+Lmlxa/iawPc46Kc/55JgtBBRd0TWQqL
7/u0wRqWZjLal6d6OCbg+op70LVJuSD3tutit3K4NVNGMPoMoIDzrTvVM70+TG/Ka5RWCQq6D5eX
bFcloIEgdY1GU+WVIWJj/lVZFXa3IHdlTG2gpKavzhpJRtFLbtc2kUr6Vw5/a6yyRY0JfQpdYIZG
gA6/Erw1bhIMB/u6PLIMVqa7w+w5gnL7nv1tBXOXrjoVTlNStKF1nRqCa7dBybgxI29NBE5RIMji
Tl8CVojRnlOkf1N/VAFSjnaz6IlGssA6BDvGo4/O2ao3eYsBYmkGfm7ZAf5Yr5TSlyVJVBEUieLO
U6Z2WVoqyKAquvOs2xEAzoblvshkUUO1SBD7+8YKLbvoqlnG2k1l443TYwWayc5o/+MOsR3cSFFp
USuxjZVTrMwF61OgZvYVUkGPZiVC2xEZA2fuZgeYLDT+UD8ty7s4Kp/BCv0E3o37Mqm+/KcTbHFB
UqLbLTDnMhA35Hag5k8j4JJnWZS92N8hCxEfODAxKMrdX0lZpVNbI/g2nLvMfqzUD/0qcEUcuOGv
dJYGRN1/ZHBW4NARWN4JfIQetremlwWlVx2yAIO2pPTogxEaANitvPp7GUikP0S9wD5eX+H8w3D7
AZyB9KldgQ8EHyBnIGZsUlItwFFojMSrDfU+7opjY4E2EVzabtk0gsB632TetOf2UZbHsjBmOKrM
acKVNslVOVfjqZGaJ7Ri/5m3epPGuUWqa5W1smh07IJhCjAy6yZIIWcC49y7kd9WFEH2+ZHL28VJ
B8NGL27+rLeGBzLM8LL5s5P0//fMkTnD7KNkRNMCJDizfUz7BA19FYaLVudhzagXpfrny/IubxNI
7s81GsykySM2j1PQII8Sktj3dhHWxYfLYnbPGwAfkcpB9z3adc7FUExwJgtA3H2dfqkklYAdBbjp
/mUhu7vzJoRHO9Oita90Cl3KybZcSZYBt68PiyAq212xNyk8uNkS9bUiFZj8mEbtrikyvy7SpxUp
a9DuHC8rJFg1fp5gMNq8MFvMYMgYyZowwTyeWuXTZRmCRePv+TSZktKyJKiDfgkvV9fW623pD9pU
4RB17D2wgWXUmc/334jHJsYAEMAulrsp9xDIExM51qqWgCYk2qHdM7QRxp2hNookKyrRgkYn41nL
6H3WVl/zREIzrv51rkUVJW4FoZMGxAHwHWMIH4DA/JE1JtsZEWaClBOssAdwlgIsG212ArN7LwW5
Q5RjX4uXKANzSq3ZVOaSREuQ/bzQ8VsmylLynapQ41wA5wliR9KspJJKIlseK8nrmLHNcVN45bUM
+HzpWdTbJpTIvQvaFMARHeCeSLTeVEfVT9EBqdUYPMQY8UqQPxSCjHMH6p2ObJG3IVM+WanUyhWZ
FbBV3OYOSKxAa3n5RO0IsfDcAbA4iuesin4uxNIMQH0bDdBsnSNIkCfrKq8FiXF2eW5uCaYHEKdZ
bxBSVgC750TENNXBetDUxEK4rE7PpRR0Bqmjr/rgy785PfS3MB0wyYwfAEDF5/ooE4iBRlBAktkM
suFHrYje1HsLxrrnLPQbYMt5CgfA1pSRNXc5hj8OwMoChTtY2ATvpj1js7ZCuCUDMI4ddXULvjvy
C3a4Do0YPMzIVoMX5kYCsp7gKucuitd120pkbmpjbOhZXqkVJzUBzy04RU5qZ7hL+XGsfu+WeCeH
i7TayVhWxW5z4jifiuzjgmS8qGFvd/VYN51hgL6RdU+c62IUdVYUyMQShsKA6afSXw4vixf/Bd5x
D4wxAmfHl4JfddrK412DFvWW1mc1wQkFaUn1mGC6C5jYIXI8iodRq5BhNYvU3DPErVTOPQDovXay
ZKhAyhI/IXYO4jK6UpXk6fcdBHw5zB0e18CExvliIhcyrNbUwUGAES9uPinTQyFqw965LqytDC7g
ijtVQVcXeDCM+Jpmx0JUdOL7d37t0JsSfHlERVgqyzm83PTSnwbM3+nAv08IGGxXD7buAvJQcJ7+
j0hwiYJuxcR1y21Pj4FUYA0nFRnRhS37NbhKTLDOYADPArkn+ErSYMnIn+zVm0xmMptDbKLKCe69
DDeG+cWWv+Taz6b8flmEUC/ONYEkr4nH3iiJHuoMBv9TDt4CJJEC8LV5KYmD3+wY+nvv0O6Hogfq
Nirn0c1Fz2xVmyssnxauhuo3suqlUSMI+pmN8beUoaHFF11XaKziTYQCTAU9sgWOU4kEiJYNR3ua
wm5uAqmMbpU0+zhKiWe2gy9Y0D3PaxholWNJQODtccZvt5k0xj0OWOsDLUR1gc3qleE4u8kT8/Yq
wYRFWPxQhB0szC290xgcPeBmBeYVSBTOrcVIRlmuepCmgMTuiIGOe+OBhpOv+PKhP8wHS3Cp7ev5
Jo7T02lGO7Uy7GPefU7UTxSY+dZ3WwjYxE/a/rKXN7X4J89IUzRM2XpF8MoxT/lVggRGCsRE1wnt
Qy4cetj3/hjpMBxkcMGNwB10Jc4mOjc4dCy7Gl8VmMdZn+lBv2fsOqzzo1c8RVBF3xfKnqfgBUBE
zz+EpCrtaFuxk+6ZelCAQfWoHJJgQjMQ3qt2CFaM2/zPjuKbVB5CxOoQKSq0qkjlfFjlYFkOZSLA
K9u1ko0I7u6e56afxzKuSG1cdZ1f0e9jfZeI8AL2Q4SNGM6poFcj7iMkPhFgTYQSxc1zt/QG177T
PNVNA0mEaCfSi4sRMpqibTrXAM5eLdnVDOq1m7zMfy6J0yPbpZqi64et07vDvVGQs8oU1M+mDtLW
1xjICtpPTLvsFnihoSYwxt1AZCOKu3UqDHJaba6XBP0XflSYt1atgdGwF+TeWQR6SSO2wpvLLaL6
4vSJWpJhBitz/UyHq1ifvab+oUgPl32ySCP2KRtRZes0VpXgdNESeO0Ai+qecip6SOzfpJt14/wv
XrDaIINNFSRSry0pPobXXzqf+rcgWCAiBALR8nHut66rJC1WvJj1CBHpmHhT/XOJj4P+ZVY/XV6+
/3O68JxEs5gJj8glUCim7ZYBlBRkCSaiA+wApysP17vFYw3zElLJghCcWfN723gTyHmNKNbWAfjw
eIWD2dk6gIf5ska7BsGK7RresADw50w8dbR16fIIbDZlf2PrMThY08CJZEH8tuskNmI4u1MAz097
GWHqPOikAcd1j6pxgxpT9/GyPrvrhV4+0Nlj+hFU9OcGnvYUtDZogCBr/cPUX5ImuPz7fMnx1yW8
EcAfVnC/FtjBEu5n9qtrCnqm5ZB74Gu+aYkcGJ4MsmNX1By3f6QwCAROPUTc6PU510sZB2VqUVd9
9Xqql3ioXrTuYrk6yNJYYOMYnvMo0JXdFe+MbyOUM74c1J+gA6bsLtG+sMknuhLlAwJiXzpOkksF
e7d7kDfiuKtLLeZcsWocLlOtX/qmv9YMsM9SB4CRZU+MXD5e1o85hnfqOUgEAR0cQ0g8zhZYkE1z
aEHllx3TQ/5hOJTH+diEom65XdvfiOEuyCWj8YBB3ZJYNtiBtVhNDnWtNSCZdgYXUHO/C4r0y0Q3
AtkZ2Th5M56StJXkkhTXNFCu+1DylFuJIlCk3vK5JJUXedLVJOrf4RsMXuUCvArOREfvLur+53Ll
1ClRiESGaoJzZDYan9R7K9T8NPhN0od3ojhTMaOsy6WF0RTSqynOgnq+n51I4LR2Y1FQD4GQU8X8
HdqRzxWyljZt8HzC6/1vaBvtKc5Jp/h9AABnDwuckxiv3efLdsmXLF+1Y1NMGFc1bbRdcRYj2fps
jqlak94frtGf5lu3nc8SLwx4czlYXvZNgfT1u3mrhuWd8IW/F2Jt5XN6r7EE/C7NykkRFa6kpcSZ
flpIbuYIHIr+ezl/oS1ABQEsrRX54bLye6dlK5tz4GayzMNYxQuJxql2Z2O+AwKbN6f1dd2JkKL4
0uy7heac+ZpESj0Z6QwPEIWMqHA6OSEmHEgrCPFYxMO5GtQkVAsjkDbjzeIiIm1CTpeO2UwKq/Cs
WA0SrblKKHUbuQBeK7CE5kng3XZu9jORzPttvEAaxSpN1HUmmv6S5/dr/DDngifN3mW4lfGuAV2K
7GIYB+SkkY8cK18j/afoKH3GlcQeG8S+lUskCEWJk73bkLGSKTIIlQAV8RqmbXSrzXbqpxi6OZU7
Oa58y+oW9AqtP4NJtBP43vEeFh6LnevwTCp3LJKo6vKeomzRkej1PQwuIi9NgSEy3MSECh4fe899
dPeAyMQAiANIdLmTIEdNmRQjUuWvkx2IMponu3KVUA2w3ock83/74J2J487CoDvDBDZWgJ/FN3nz
LUGjQjPexTp1L8thq8QfBYRmSLmiiGailHFul5aZDWba45YfZvOjKU+fTWh1WcTO0iHhBecpg5Pq
Fdj1XEZmDfZg0Bm2fzcRLcjREa83buNj6YLxu7AN7b1K5+K4i89aEy2VenlAvil9kFw4EjxKdRec
1+NRPti+eiM6Ae/9yblE7v7LeikHKrTeg195lQ5qlxI5Gt26NYtgLbvM02a9uIrtPhOg9rx3KpBr
ALfPspGdQS3qfGELGYj4vSqDUk7r3ZaegIbgar+JPgSvfC6EeyxQzaZ6q9U9iSvVHbWntHvUcmGU
tLtpG1U4l1z0cyn33TggSgJqAGFgC7HffU+99Dq5ZRG1CAx351o/14v3yNaUO5iqnHGtK8FKXXpY
nwFzQ0B86eVHQOSftOPz+BpaqC5aZlMRGvv7u/XsA/g+fttsRxzIsSfgUnDnNnNjRXWt9qUQ1eJ3
HPS5JO5EzJWKuU4AoxHA/4fpob+RkKQZfPZYAZIFSlWiBxJbu3Ovci6QPxBVW3UwzR5HUAuqYDqM
QX9EhvLwB56FQeoYGJpn1JScbeaVXgHatJvJ4Lgm2GoBUhRYfj16DAoCMMoCp7yTcABH+0YeZ6Vq
kprxuuY9ab4016/vvo8pELdHkhwY9ISIN3rPQhhppw2MLEXFO/P8fGttBl4hJeqINQfpCP9ZZm5r
Wm5fiLDE944fitgIccEdCNAD7jA4lTmBG8DqiDEcy95fS8EA864JbgTwxXngmqDbTaqxU4XXI4x1
2UM9+z6BUtnLHxnBXhXGonn6Pf+4Fcqt3zpjpjnpjY7Q9XaNV9e2wxb08H9ihG9rxxdWukFRJAmo
za+OZL4FUzJwIkByFpqH+er3k6CwwH+FIdw7N4k8UfTEkrBRYx9pnjEmPzHg1nmDHv24rNbltUOk
dS6obou8reRmIGaOU2VFL4kBomW7fL4sZtfEN/pwnsJJjFWvEIGQbmih0xW1vkY90JZHEWHSnkva
Lhz3iiv7yozUpWUuiU3m2sf51SWJwlKRPuygbWJhLV9yC9wPPQGzWeFGWe5PlRlKDb2xAFR6ee0E
h8rm04Wqktt238G+zRuK2m9+Al0lHPuJ5T9RywutexFu6Ov8Gu/Zt8vI9N/oV2eTsshmMxM1tK5H
Pz44TxkWswCyZ/XdQgtC5ScfwJD9UUxk8+ruLsnmvL2eqrNDI/jB5S57zI7d0XxFt7V8GtKHOaAf
tJMGxOAIk7H/daV5T6KYVJ5zvSPySQHmGbrl3f6TTZxPya1MplCMcXbZIaOz8nydcyUBAtGKdXYS
Cx0XmPKvRE+MfRGs3o0bBg8a5gE2W7kaVG/aXutIb8dSTxa9SUA/2s6iivf+kXiTw5mMFddtO7Ut
XL99VBR0RbSPMbAlZPnh8nHY9VggOUKJ28G4Ol9ZN/t+knXExKQwTUDaGtdtCdr0Tj9eFrOrDhwv
Bgp11nLBORLMlS52qsMKzXwh+TyfViU62bV9qI3icFkUD7T3GntrG1mcN1kSPdaVAbG3GhrucM3e
TtFxcm1wfQBpr3RZ4Z71/BR+StAVrf/Jim7EcxZChyrtbXBFkD49FCBPzMxgGhrvspK7ZrgRwplH
MsSRqfQLIJZMIql3Mlp6/5sAzm3AEuqlH/SBGMi/eF2+JsRJqSzYq937ZaMG5yHqrmqMDDgTuF/s
k3bIQy1MDl04CsTsJMkQAGzkcI5h6a2hs2xmEmtW9UG7UKt3DbNAz0oVrxmgLWgZRLXZ5EFbdGbm
TmlGE6+bRypC1dg9cOgJwJgchvh1vrFjjMZxoDmD+OpRx170wTUs6bNUUf/yBrINeuf3N3I4lat+
oKa1LOx5/UNXDlP9ZOsPpX0yZkEH6W6mgnU5/K0R39OhpU22ysvKgoQBxSQdDX3azZq6jJOl8IR4
X+qOYmg2Qlcs68oB1uS5B26KSGmTRumRGJl91VcO3SH5vKJqlQcOESFY7UYLW2ncQdNAzDKYMxxX
BoBVkAWdam9+jj/F11poIUk3H9QmvLxxewYCOicZLlnGKCU/3ovxezVthwEeWUK3kWkh+H9JhU2s
LOTlzWMjha8Cl1ZTAEIIkV2BYXXdS0/xjRFmSDkKn5t7rh8sGainAEAA/frcCs5tFdVl2TDzqG8T
4BanV20IlrYc6SWlc+O/GNILCgXGX5fXcc+3gK7eZnh3JkNTO7cTq0pTuWHvdz3Ezp1+Qb1kJ1Hs
ur9db2K4c7b2spQvDl63dlao97W9RPerWeSRq8WG/HRZpV1ZsHmwn6DLGJnHc5XAUzlXkzr0xFSe
Z0ApAoUMk6GCV+crRvE700BLqWwiMY2ZNnYANyGO1Or63DcxPMdP1n7DejLT2/RB9wpSe8PVi+k6
/uK11+1LerRBVmB/T4XNTLseW998BBcwlHXcgnkWu1ddx4f5k3nMj3owfao8Uafd/po6lq6iOxy5
NM5MQHqdYPwWYPTjFC3ELNH9ToGPSGA5uuBO3RVlmyawjpAQAULE+cJOQ6HQzELyTNc+5GMZ0NV2
O1U0zCmSwhlkaWZ0iCJsn1bWbgpW9D7/qmeilqmdSilwdN6U4R0IBqRWqiJBRrLR645jaKNj4C+U
+I70axP+mdPfSOMe1kk7I83JwuHkyLA1mo8sXRB9TA6y23iidMF+cAXeXxlgn47GF4GNbtSMDrl3
Uin2D6nLOteRFoGX332XbdwT3w2RxZFBnRTGYH2UPdD+eP1N8VdF4g+odH+wDJexnXShhU7T3BXO
yzBH8e6Iv/lGvgm/j0vq1BNSgB067Kq/GFQJ3mWeFip+F3as/5mMLrnsvHZzx1uNOb8S96Pe2jKO
NCsGDWiryg/tjS253RX9APq9a+qjWvsj8S00246udPyTxKCOFgnUwS1QH/HcNdKiV3JnoOAQy8dO
+6RHoI7t7ptWFsTmyu7qasgI4qlj4L5m9rVxoABaTRIrmWZimLk3x86hs6WPHVg1kr4IOrTFUanw
+6441Kp0VOfo0EQx6ZclkBI18+ngeMuEbhh0W4u+bM+ycRMDmlvTgWnwLje6UkUzIg1IG/6EPnTX
OOQ31YG5ccVbH4FCEYpQBvYlAtPfhsdzgLxyvhapUcUq5sF6MlNw3OZtQXK7e7hsWftBGkCG/xHC
eYeyybIuQTKWzCfztDymPuunVEL0bXg1yU5ixhShRM6WG3Pqu1iBWr3fxYBtABJFmP0EHzF6GkZS
PKgH0Rtm160jksFgrYnePb7T3nIGQ48pomyDmh5S2wmtDnpnCq6o3WAeHF2KCmRYDAjy4+xFm9tR
P9FfeVmQwQQ5sKLzIysmRd4iqA/v6/QmjFvFTKd9n7dIPii1cztY/ZU1xn6tCF8obP/fuTsTZxGc
cRiV4efOakCrTtUMzzMo92PzqU1uZO0pMb4U4/Wc3Y3VqQAZ6PAssEp2nV+SyoUw1pQCGaLFSw/U
hEcMkyMBpvu9l3417y3fCOvH19EjT77SY8Eu7q7rRl/OAY1KaWq9ygKNAo+w4qA4sWdUIjKf3aO9
kcK+YuPmlLQxqqVDvYqu8ufGUK/WThZ0Z4iWkHs7NL21aMOCWKbsH6LlJjK+AlvetQc1bJpv6C/6
o3UzHMfG0IWC18q5Rs3cynMrsadl314p9ldqr3+VTXQUGAYz6/eGAcRGnbV5Kw63cGm2YIyYVQl+
9RYDPvhokl+V/fkgoqDdfX6Bd+8fYZxOGAsAXBVyRcSuczQiHvX5gy5paNb5eVmr3Utv8zbhrD3P
UYsAKTwcvdL7ReXJ43GOcpIhCTd9uCxq1/A2orj1s3ItywaW2gByzdeouLPs/vG/SeAWrbByWZ5B
6UNK+m1K8EiVv/+JgH9eHRoPloC+Obumaj2QuM5crb+1RDgr+zcUwpxf7xr0M57b8pj3dmLrHaKd
z6vHkmsaxkef0iP4cg9gSj+UT/bDZZ12vc5GIrct9WxptCqYBdhyUNHezWc1NGPBpJJICrc1IyYh
mywfZhIjLo/Gm6SO3VXUJL9vYW+Lx4x949qkyhl1yQYiGV0+pvrDKmzL3L2RNmvFPQXHQYrtGjzv
JJ9MBrtjfYgWdCbWeS2RTkayVVW0v8DojINqKNQzWoBP6SsV4YKJFpN7Kypdb9SSVWkkq9TcLYya
5AYQZFJFRNOwH1ewjloU3BztHcWFvHRoaX9Newbxg0YwgkWUE8vDM85mUaQvksZPYGXo0wcUFHJO
amiHLCEZh5NnnGK0NzikIZftfre8h3aDf3TjM02R6fRVaeOWUieSfmPptP5mDGsPNYfEZXxZKplf
5CAGSE8sHHBm9v7uMtkI57awQcPykiZ4yinlc64czA4LOn/SRlHjze6ReJPDv1fr3KlNqqS4GxUA
ryW1n0Pbywu5e9tvRHBhPDAUMF6R4F60tc6UCHChF5QmK0OZQmqBOL1bcHF/qG27mtwJHJadQP7+
w22TZWAX9+bYU20dk1JD3DR7y+vgWUaG77T3CsUbTqiTsg3MPc3wqptccCHsNGojnwIcIDAKYIYF
GaJz2Xah1wNtULtcAiUwf7S5y0agtbBArXQJ9av0ziG/SW3zWinbymR7vtF3js0qLqijsmkFt6df
LOVZXgX+erf9R3eQKzIcwLui2/VcyNQYUlLmMJwWvHWs+5uVvl/GQA3ADE5EuZvd47CRxm3hAHSY
YkCPK4n7Fzu9z6orHY2uv4mK/ffCvenEbVaH7vJVyaSO1GMTzHl2Tx1RgmjPNRvgC0MBAB20AGA9
XzbYSQIS9QrZEg1ziYAg7EcvGv+kdoNEBSBLMT+iIjFyLkWpKmdYSijy93iAW5AytF6Zb8X8s/sq
vQnjXFXBMIQbE+1MnXNXdX6iPvciX8x+gveGG30MbmOaZGollSW2EoCwZknt2d34uFSNn1OMw8vo
+JfxlO1EnVp7znErltssTc/VbunRc9alvlxdr93TZc8o+n0u6ClGKql6ngCAEsBX8lK+qF3/8bKI
3YBxqwNnCioacFQLA754roK9574KIpJ64wsjLgSlJWrloizk7lHduHvuqEbAUwLiHeJFQwE0x3BT
jzd5fZd1IgckulY4mzDtXjVilnYvjgN6bvJPwwEQqK+YRCh/3drBemXf6rddIKIK+j858n8DA55X
WpUSeRlUuL6oIPaJrejgRi1hgKViIqS907WJQmzOBge9KJLSQUWvw/SHCfiHxThN0l8CK2Gbwh+w
rRTOEue6bepUmRDkY3YwPlhP7JYykDfuP0rIGQukibaOs0maaH2vpAj22XCGEaS9C0QsYh8H0J6y
4NG+WwkAQrz4o2hoVWScXICO6bManAuQvESS5zjPfZl5cvnYg3dHoOPuU2BzDDivKEVppGoR9k0+
sebYNrTJi4GJM7H/Zat1vnfI+AKl0tCRB2P4SOfOPh7bypJzIARoReaV9nUm39jTUe4OeFGLtHq/
fpAFvkvkURzAZpicrEqrmki2MwyEk+7aPLE54+xuugJgG+a+2HhSfFcGIlj0naLKuVQu1kjAilzP
Ws7wT6JT7tfoNkOB6q5CS/xMInQkDD8Kb/Ts2DUeBdv4/vidi2YHZxNLLckKVhtDKeE+o9D8zGql
DUWRSnelD+g28rLctTNPWF1/fzOci+Wc21THkaNMmOVVMCYiAU2pvYkIeEC+sGbuNCg8kVMTCWR/
3+hJx9ikgIDIiFN8zVCpsgXuWvT7nBvrkXZR1d4pCaW31fqitd8ub5RonzgHRuc+NxIZA8HSFM7a
/ar5kyqYMNmZKWObgiqLqQDXGah+52uk5lGjzT1GO1lUNR3LnOiWP+ApiOZjTz2slluD5VW3XKEz
Yb/87ohvJHO7o2MUGKEpVk/9Wh2NIPHoUxpWKEzIJCfNjaj5YX+zLBQLFHT1YQD5XFGjTiujkFs8
k9bkqZuaF8tofpMtCrE2W8w3GdximpUaNVbHsJrQuwUA3/kpMirvslHsesaNDG7Z6tgEp3q/QMac
f6OAyUyjGjC6nZ87+uckMv7Ixt9U4my8MZN2KSniensIxvmUpH9dVmcn/3G+ZpyRG6latHMBSITx
pJ4sgIonRMJ0YyCF6sGYhQgP76NuiLN19LOBuVtD3ejcDAopnwcp6ks2g3rCrLafYhRIPYisbed9
fiaHb/2Cp5Nja4YpNC9w8GGDwRX1mP8oPe2r9mEk6nVyirzkei1Ft9n7O/pcMLeeTr2Chk3DsdJ1
kDY3mM0xakwCyV8YhFD++xMY59K4qKdIaBejKReobvRjZH+WsqOC20NgIrtH923P+GYUbaHIb6u4
oKMb/YQ2eF/yx3A4FEDZqR6AJn0jmh3bjQg2Ark4p9DLuIsiRB+O+T3SnnM6eao9e3ovotsRCOI7
UyYNWFDyiiBAao9y/llbKrcH/Zv86fIKisRwsYZWKfJk9DhjnZm6o/Qj1a6z+S4VYTKKxHAudur7
AmENbF7PT6r5lGh3GkCjk+JPPODb7uicl23bJLFrE9pgujsYk0Mbv0wUXLrDcRkERb19jSxQussm
+kH48pcidVIbA5ifRH0qdb5eDHOMJuZFuW+pEbmzPbXk8lbtZGhNgJwCJ5HVtNE8xy1i0itFJEUm
YsDGwxgCqY5OkH6dSlf9uGDsjXGu54+s72U+OAcRk8TOSTsTzi2tohXJUM7agqril779MkuCwfyd
Z+a5duwDNiEZOKs7uqzGDESkO2cKq/Tuf6R9x5LduLLtFzGC3kzptyujstKEIVW36EDv+fVvofRO
Fwvi2bhHPZEGFcHcCSQSiTRr9fVjpoUiOi7XoAS+hGr8bPT6cH1VdxrtP8tl3H5ay3UjECg23efP
kh+HOqaEdPQMFIG12po3oNG+d6pDgxbP0hE4l+jeJfdpXamdbdTWGitJ6qifMVeIDnW0oCVufLG+
yX6PPhZesoIrjXHKilXNcr7AhDR7QoQvnSmYhXinBbI7/817yNCVY8K4T6oxr8+809charPZrZLX
RLuY7aNq3F/fvR0ReJkhJ4s2IAuMVczmjZUC4gKJ4kbMp1I/1lIg8kDB9tbskwxmh1ZUlnI0SdHx
f8mXXCmkOND6A3YoiF3e3AVXGrND84yaehrpmP5Hc5OMGy0PzDPGd98TWNwYn55aZos+6cZs0VBE
IC5KhdEV78EcFKKl+aQ+5mfY/PvcNfeQ73gRdApgjFZB3y8aExkXpitjROa6Gt2ZODQEQQorlAo7
exG+jV6JCS7truEOmO/FPVuhjOuqiSkuiloPbtPaOhJYiR89zijbCUc+NgVPQcaLTUgXYOREH10t
CnrpuGb/c7MRDH2zgIzB42G5rJrWjS6J0UJSeqbyVuccl7hT7IAQAy1GoAATAW/MBAVzjX6fBNCy
rvZgBmDHOMZHtAD6VjCAdZa2Nv7BId6IY4xibeAptAXihMTr25NmonQWXBexkxf+rBJjAwLabPQ+
TkZkciheHDIMzhj29tvim/70gq4wjrxdm9voxNgB0Lr6Bg2Us4uMbXtQwj4E2jUIbk1b9+uAP6W4
e5A38hi7GNSoLSILaD1oxtDtNFzDbrLFwbaQthHt8iLH9syJgLhryjjGNIsbQx+wphhQq2zaPpig
Xdte74mNxgaMW9kk4Aql/u83j2XifYYeT8MwWOaEnsyTYNA8eErs9s1IPe2dRKsJ1Lvkpwl0UuKM
3i9oA142deeykXHFYJbAAImkKTPOUheIWfXLPLnmehDW1Ym7+5wb9+9dALKoyyba+VDPQrff54CA
iMkyd52WuwrSLqg02ukxDd4M3NB8RLSdxYQsNEmiWAvcfHYx03I0kjUDGtJQvaVV0IGvUJ1vlOQw
zq/XD8SOXwTwsQ6EN/TaYWqAsc9eAExMVwCgKEkDIlU2kTX7uoSdgPyTBMYarWgxilQDFFGEsRVB
CaVpsOP41Ka8QHVXFYuSqWF2C9VG5gmo9VFfFBrcVefNLgUF0yS0itkxWJhXL3ZIbsdVyLO9PZ+M
1uN/pGpMKnqoFGOdZB0p59bXbsuDCg9WOFZnt5FXHSo39TXOVUP1YE4aSrboz4aOYPNgp13zCgl4
seuAsjS/CMUhq2+L4TZRZac0KluMGnuQeICleycMCHyoSVCWU9DwfbZ9ESMftTDrGCCQX9vmoUyP
jcxr4tmxeQQftPgN9Bw0kTMLucqzksrzPLtARXLa8hKpd3Lb+GsS6jM3P0EPK7OGn4SxN2mWqybJ
ClwDQJqZDynQht0RBR/VF0OwlOW8BdxTjqKaqSI6FUBiyByCSu9izCLrs2taL71km4YvCI7YWbbK
q7TubBVwV1QZr1F4RIkFn0eQ0q65Xs5umc1hlKdOLJR+lfNig53DBseEIXWAHAHQUGf8hl52OmlW
LKDWLWd1NDH8KXAcx16i+5MMZtFGIKOIQ4QX4EkIjQdavqKDdvn5brSrswjiFcFNguvOavctv9WL
buTm2aemgKqKU5UaRvKIZqvvjRN7y9ea2EPp1N5X+BPc26AoCzD83/y4Lp23qOxFhoRFCT4tvAKj
r2UdEF7Xx87c2+c3NeMiFRCCrkkC7Yzb9lD7c9gDzg+kIty+sR0ftX1islkySZ5Go26hiaX9mIFm
O3pR+bVTAt241cZbI32+vnA8xVTmPKNBYjKNjmZBUtUjo+pZ/eQoJZANstaf62O0ikcgVYdDxXtM
78UFn1SlrmZjMWWzYno5xdO987K79AQYgK/yX7NjAQFAUNHacF3TveO9yTWxmTQ0eS2K2APmwJwi
P+pLWxDIITZj/7qYPX+1FcM4/BQgs/JA13PU2kdNr5wiScJllLxSrc+mPHO0oobNuuOtOMabDAZJ
qqxBjkkoMSykYi3b4zx8lZHrr72EN4PKS2mpjGMxFaFCucmg2ZbFWd13HNYDxUlZQp2jGW+/GH9S
KKZChhInTkSjd5uDBj5+LXkRAW+3GL8xSTlGMloIyaOzHHeepblxf2Pmia3WL9cNY68I/sncGReC
ubZKlmSsHeZq/OUIGNJjehSc+ag+qgctaFyaL0j95DLzymh7BZqtaDbUqls8RsUCJ61HilUC4AZt
go0PAnKCMQqgxsV8VTzkWBWXo/NetLAxT5aivpWShLLoUsGrP92knnWjYxArsoeH1Ochoe5dAlth
jD8ZIxmQoQX10UZxL8zkVJsK5xXMMUq2j82ILBPNWEgAEqnxow5j1jJma3NevoInhnEipqIXVTfj
Ekirzl6SzF51ANa2D9d3hx7WK76DTTXKZCgyK0rhEdMwxcsaxMN+vJaOPvG8FM9vaIzfsEa9E5cK
dtDC9nWADeBVrQS/4MUnXllwb/VMxMKqQXFtZDYlt2ZiUSMiRwxSvZH2MUMTbbFw3kw8GTR7sbm7
OjEnppr0s5ul3wn4WJYuFGIeGhtPCGMGyprXTQK2a1cpy0ArQME+KL6YaZxTuucEt+tFf8ZGl1mz
2mXIS8tNF9FJMuvb3Og+prG8KF3cQRuerpvd3jHdimNsQdBHpRdQ1XfF1o/jh7XhFCB2v49kA9qA
TSQWf3uYm5KYlLE2u5awHiMTyCcmD6p/d2M2IhgVqkovWww0ApcAMPmgJ8LoGxKjlXd9ofbudrSp
oF0LRE6Kzg4jAeEEg7VWsrhGdTtknb3mX/P5dSSdnSX3pPp+Xdq+Tkg/6eDpo8nSz1YQp7GaFjEe
Wov5GufPqflDmv73YQVdAXH7PzIYgxb6poijZbBca17Olom+y7bgtE7v7/6HCKrmxph7vde7sRwt
N1F6b2m7MO55VKfy7oHZqMFsf1vFmrWiswyBaxR0aA1MUXt6b6GnvM+L24LoUsC9Onr0VdyFnZc+
GHcFqplKZv9JnITnHB6uJtBpAKf0WeHR1HMUUXvL7ZWz3F9qwLpbX66bxm6kDsAWTNIYJhgNWGy+
CBNT+VRYpisGgMlDpF45+sGgJT0UjIRHjrSdTDOyNB/SGI0sYuWYX4Ul1utD151i5ZjqN0101Oew
QQqgmhPbFI5iypG7ewA2Ypn4rJoiZA5nGGdrEUe2FlsFWJLCG3retZ0PKe/vsY19RknedGI8gatG
AzUp+kfQdpEnb3P3Vlj/O6OsThs9MZMAJDkNVISMaShTGw+GiICoH+6AbOTWQscxjb3jthXBeg2B
iMARwqJ1kX6IDZRSTJnjz/dWbCuC/oTNiok1nGy6tJYrVjVwhQmGtOM2iGXpkhp/x6v8Bzf7Vhzj
QJIkrhZh6tBbryWCDeqH1G7JMFw0FDK965bOWzzGj6hLr0oYKIShG2FDfqQSZ3P2LHqrCl3ZzcrN
4mxpllBZbhYdSBfbaevJ/d//TgfmsE56lilCCxnjJB+IqIZtmnLi1L1M8Sc7Zk6mYCnCUPewAJAO
nEk2EXtpk0BPpaM+aE5UajdSvvipKoSICeyuXf1O6720L/7derLN07EBjMlIwX41GAMj0VdVfVuU
p+vrydkzlgUabby1KRQwP6HsHKv9YQnUB/47GYxfUKUlVkeazBIjUAoph7L+Ode8KJy3azrjGpD6
R9W3QFg5LE7vYtG+DEHsAQSdoKpQ+XyE6d0X9sbedcZTRImEHr0ccFFD5M2+4k9AAKHgkuVJu+i3
1UG/rZGEbG75CKf7ykqo4JmoCIkamxhZFH01tAFLqi6O4isAXhcnuwY9vW+16G9vHqZw4FVQdk0F
ZAe0txMQnmxdrZeHyACWmuXOtXHb5UjFq6avywOnbXq3n8jCyA9Q4iRKecCkCMehNcaFEBrutAf1
3jwSzAkTQD2ZrvxAsVXIrzjnhPS/y+uk31fyQzhjq40cTV3V474kauZPTRfOjelrqnC4fiT2NxBF
Sjzg0R0OGMPPvhKBj2jkIx48lGFoPpdIjNSnEeD5xhGQpIHKWdTdFD227B95jF5qUuatOgjIJKS2
5Gu+ZK8vvR2fyfsITYuVzL7dc4v49EZhn/xbqcyZjAEw37cZTsgEBvgO/Tj9oQsKR//LeqK47+NT
5DWewlnb3S3cqMocy7Ut1DpacEWY6O1PlxpubXTNnIfTzxND/7657eRGqwozQeQvmzfTeCn1U5P6
161kZ/lQhwJDOuBqUGBhAcvnXFLXNUG0I3Y/JvXYa0cRM8+dyulD2NHkkxjGFlNA4qPCjXtGr266
5CE33topvK7JTujxSQRjfuNMRqXJoUmuabYhAi6zta9L2KssoAovm0Bkxo81VUaEVgp5LQKI383q
x2h+ggXYafFWKgRtBihq1E7Tlk6+Lhy5e5qBxlxEvdBQLY2thpJUVVqxhWaKPB/BROBVc/sH+7MV
wexPNGYdHl01Cq7Ns5ViZva5jjnP2J2gF+CcH1owiyf1Y5f12TK76fQUG5JdRZcs+aurL2X0zNkn
euYZn/BJFOMTUlVq0qmCNnQqRjoXxyqYbToVs7jTAx8zkAZr18Qx3iCrErFXZ4ij+J9dkAdaQLv1
eeWePYf+SS3GHWAioSw6Kgdzs86MUgX4NNtw/EnHzTCZ6K5fr6/j3qHd7hj1HRv3QzqjWjMT8uqs
DuNFnexizY9GnfNujl0DB6m8QXs14IcY0yiE/1ifeBRC8Vg+YjjRkQVbPAA/7pFuGW9EYH8tNyIZ
ExmTXCImtcbOi1On9gHOjyFk69LqmJgCfzlonK8v5l7GAexUH0oyVtJUUSGtMlaTzrOu7xDh+oGC
E4y4jP93vAU0vG+EMaYSz7VJDDQpuSWYC1GAtQthwWOJ5xF5FsI8xygioV7WuKDmoXHbSDyPpuYg
L865bveqPZ8sn3mSmXNDqjTpkJs+rK7uzD5s0q8C4OF9qw7WfYQ9W8Im1J/+ZM82Poue/M0J0MxZ
G7OyoXsmohdWcsltfaIzyNXD/wHqb9+PALYevSHAY2YL11MXTdWC3ho3fxYdyAIiHnDxXOFL1tvk
p3KM7MxOb8HX5mFT17+u67rvnj+EM6rKfZ1XRIfF5MJLbN6ZUShYD2S6nUrOPb1vM/8I0hibsbJE
JBWx4C2zh7K7VzMAgmgcGXtRjaT+I4N9cnZtRMpiwb6t8XdtRW+71+YXeeQ0X+0f6Y0Yxm8ti0hM
s4aYDoAj+alDn/5oC0/NAUnEBx682q6T3AhjPNaazGrWdgViTgvIdGs3Bcg8v1w3AnqOfr/JPtaN
8VFZ10hETHvqNh6ICt5cPRhr4qjKY2r8EHKOye01p+JYf4hjvNQsCYjVBFSDAMPqxV80XwmtL3Gg
A5MVwAW5H7siD7CQt4rMnSauddYaTYxVJOOht9Q7VeH1S8g0WLq2ioyFm02nY+YSarWvcWcXX2rf
DDBJhRd0G7ZeZNkR5n/yQ3NQnBx9S+gyc69vI09Jxl3GYo+yRAG7bNVzoh4y/eH69/dvz83GMc4C
bOXosi1wl1Fw3epmCuJj7UlH7UgR1oUDTx/eirLA/5qJPjaRlg2t0qaWQu7MoLgBTjjmI8sXw0lu
GjBZqr4eagEBrQPvyc7xJ+xTOm5AoRtrCPylTAwBQvlXGUs0I+f2uf7MWVvqNK5YD4sotiolGMzy
FZuHtaVxAiDa7pDmpJUJv+LkzXiKMU5FyFs0P9JcZzSpP5qkO4qYVyi18dLNDY/oY69kvj3ubOeo
vtRZlWa4xWl/v4SExBhSjrvqDujTB84qcjwZC2q0xO2Y59S1rG8DYOUTAF5nfn4hLz1k6vbqEdqA
fp9z8eQ515vBOBiA+bXlOtPD3x/S8kuaP8n9z+vKca5qg/EvoylkZSZCxABED9tMycNSaXfymoG4
rbBWx7Qy4l0XyfEoLPCcuE65Cc+JS1vxzeUm41Fl7j6tN1cBC5ndjpGRlYBhe3+yRUcpTNGqjZ5t
LosCTxL7mjbWeliSFs6RvtYockf2kn0HCMpF55G38uIDFvycjNXYAN8Tou6joAiT295uveqdTg8n
zrm+RRzDYwnaLQUTz5GKo6wpsW11gNmWn4FHxblauDoxHqONq3pNY2yUGkzPdD69cYvD4mZ2G/wf
OMV2r9KPdwyLRY2xByKvfW4hAJd8yguRNmCmNY5ySJ54ZeddG9/IYjQrhtXIhxaXWmHdlP3Pxry/
vkG879O/bx4Tc1TIcVNUeLhLd0p+bxHOzbHryze/n4mm+g5A8KmFCH4YiG3UriXfLvXXXvhyXY1d
77MRwzg4SViXMacGYOZWoCZh2d/lAnp6h5PAS2HvPog2ohhHp7dKYq40K5XWFYZenlo99sz2Xgfg
Qx5q5rMxc6ybt0VM4JQmyiJNEX0ENVOgzpVrFdwDRGcXfrvfN0oxsVMPjUZZgVKjT5PyRSAFzUE9
AS3Ivr5Rewn5T0kAZopilgdFVH4dHhpJEFf6Mf8QHGDNgmq58nFcg+xvnhvaf6t/6MfWVtahtnJT
hH70zZyGlLN3fQGjbWEDkAnXLgVhRU/qrfHXdXU55q8wdrnkBg6wguMlGic9+qKJoU6CQfh3FqIw
JhlbuDuKhqCYKSlunypoQKj8f6cIY4SxiWRsOcPnjcNJU1N3rgq7roLmD0DIaZJIU9Cia1HeImbF
hGGQ+/XdISnnWQnn1le5w8T7DvxDBrNesr5WSjbivSXd0kEsCVij8leaQekvvCB9/1Wy0YdZOEAE
ZHo8YeF+DX01TobkkNd7tDbbCU7yt8SLMnd9Ibgm0DgH3nmVzWWUTW7VvYJcxq9R/dI1A4o/Fh+l
G4r2AFwsdzq0fwKGhOGrD7GMooWurgZm6bCgwjc9/2HwOs72QgnM/1HQeKBUot/0803VJPKQzQZq
anIVaN1NSU6qyAkod8OwjQx2rFFI0MlTKwjDsgOd5ukuNd5uup8cNc4m7fn0rSBqoZtrVwPTqyTT
t2qr/VzNR4HP87rnebYSmDRQrwlL2dfvHm9028fOkX4YN71Nm8J7RzmSMHWJI3HcHd0D9hrZCmWi
lcgAP6g+ICKnWJO/wmUdRQfeoXrf62ty6PJulq9KVL0fYzzaxOPiIS/voWNpBgKHEiKlccY7Di9U
wVNdzE0PPn2H63Z3KA4UiA4UPyAv514wew9kTMSi4Rb1vt9JDXpw1o3DgOFA2qs4fUnv6xN90gHx
7GkJZU60s38UPoQxPtI0C7OPFhnqD3gjNMMZZBSJrXGZBnbloGEN3bEGJVxjbCgeLX20GgQ0ZtHc
zqbpW1F0Y6wL59jtHoaNGMZqBKuuctLBaso1tVeCHO/z9cuLowc73NgvQmSCSwOnbZFsPc3tQnxB
EGJfl7J74j7UMJlbRYlkSVtFBQ5wnW1pdOJZd+TRIePjdTmc5TIZR0vSoVnjbkIA2v9VIemeSZz8
yw4FHpCCNpowrnbtRqMyG/iO2V/QiSo7stcF1VMegKfcr0MLJ6s/4SVM4W1ukyMJ5C8gcOYU4Dhq
snCdYNQ01nzBcvZTIGQIrv/l9xkXHKHdxVQnGMXaXgwSSDlnFTlGx45HmOZSkm7EAGoV3WTFfWPm
djfxKFt2X76brbKYs2MJkzwpLVyBcmu8yl4D9OrhjeIYUIhRXsqTY+EW3bKN2x2quCIdrU+SbLCN
6Jx2j4aGYJNzOfJWjv59I8YQdfQfF9BJGo9FFKpDkMrfr5+h9zf6bzfIh4lbjAslCmklMYcq6c/F
wVD8s+4U3+aX94y4IzjC37/IrFJfuihH8JPHTuRd/wk8LRl30WSG2CkG7dtrgKo7LNFRjfqLJaac
vl7eOWLcRaNWg5LIcBeyujzWuRTMXOaAvYhza4SMvxjLDo2jAAl0JfEhjgenUu7M/oY09yrhsHNe
t0Cd7QySQWSlDhKBJ88LH9fxAcAdjdb4QBUIr2/PDiPB1gnqLJZNIas1ok3BfC+NvwfQ9/MLZW2d
vQhYLJVPgolXCLpuE7+NokzpRMZVh08S6to2lO+d8lObH68rxltCxmOsrdRFGpp2QK3+Q01jV0dn
Wv89iTmHmOOZdJaBRy8bBaNakYlyZ+IbQ+cMVn1ejCZcY8WJxfrbUE72GIErp+k81IV8ddU5DUS7
JZoPwwQA8WdPMmayqMYVdJ398Sw89If8CCrVMEX5Qneb13c/6c9edmod8QXTCBxrpUfrvzsZneX+
1btKrhYR50IQbmcBXar19664xQmxZwLi65Jz0ndrGVt1GZfSzomZiz0tnFh3PZBFLPCiz/3fg+zK
de8Yqh2P4aCcCa/LkmdSjIsxBhWj2HSZFcsXl9u6PMjRbcK7sPcaZDdhCUYLP++mmBgkTSeIoeMx
OgCl7ymjcueg8xhVlAgwUyTsXjHie+jBhs27/HYLw0A0ERVZxpzHb0g0aRfXUrpItFI0eb1fHwpP
OiXgDV2Pys8eNUbe1PSu594IZO4ocYl6sa7gDYp1sBt5PBtjywlS9pVSgFtLMVnQ68SsqdCsZokp
DDhU13ijOKj6V+G7ElDUOBIIePnylnFXqQ+BLE5/Nuptjrk40wVADIBJD3X1dN2/8QQwq6Ybgpor
Mu5Vo0QycbnIwut1AbspHaCK/GfN2EB/LqppMqgdTo4eKH57O4aAj/KLO1popgDr1+Xte7GNPOZ4
6YkptGYCwzMvZjDd5PfkDpTl3iw5bUjDlDJGp13ptB6IAm4TL35QOFfG7rW0+QGMkbRZqheqiez6
rLR2r9V+L6/2YOjudUU5O8dG/IYpzXMfjahFaJhiX/NvlUXu/50IJujvVbleNQW9/IV+Y1qHZPSu
f5+zUmzQv4ptXhX0baaXJyl9VPJQ0nlenl7Qv90qH7vBhvzLmmRlnMMc9Hvab1mXSF/2dn6obzSn
DvDY4Ngfb1vo3zfhuNz0ehPFOLFDJR/VHsnLtua04e5eIBuV6LJuRGRareg1+GnchUR2J8y2AK63
rAh7i5cq378jN6IY97AoRBWbBtqoAQHLSxFol/yO5kSJwxss5hkDcx1XZQHa2hkbhSF6vypkz0L7
gkV4EIW70fdGI8Y9oBfQjGR6bOrVdJYaLlwmBwmcypJZ3cTF9Pd1E+ddGRbjDTKT6IBjgIOlGe34
hIYsAYBioxPd6r5slw5CPR70Of3k7yaPUXNKp2FILKiMLBSysA4IpMqyttPmRlgWYDWcMK8aK891
cSf2f5IcUD4EMjbfEBXPdx3J5kG4K8xbYMtcX8R90/j4PmPwxZIPi2khOAY99IEMxhcRVJVyx4sI
eevGGHtGymjRSzRvWssdkjq2qd0Z1qFUDsK42hgbsNel5mTB/ssB+1CNsfqyyMRZiBpY/e2v6njl
yMAJljz1xG2ooe76ml0wph9lhaEKEaIX2r4sekC8+JYGxYGExQNPFv3U76IAHElJLTRNZEQRIESI
VgmL0FPZ7gynSc9ddZNNfgQig07lAZLvO90PcewhG9U4JxJ2TusP5ZzZhAt5zpHwXgvZ+tzajOsl
Qg5dic+zfkp4OOe7Jk4Hayk5xu8Mbi1Sx4ouQIPafOrjO8kkrj4+Xz9Gu65vI4Ox7yLTUsrrBvtW
BqBD3q3dTaeDrEu60xP/uqjd5QJwo4rxf0oVx+TCe1GTF01GLlysfpYksTuFk5LarVEDMPE/Elj0
IE3Ck1mfkHWNLlFgnOjdjj5rT/sm+uBV94cwRmcmv8OboxgLT5OIlSb0Mdy5pgu+UsQnMhre9bXb
N4UPzdhtStfKJDO2qR5OynJI5kMtBNdF7FvChwjG6yhmmiXdisCrUHKv69STtEZOZwhuKqHbtYk4
mQWeRow3AAWviuJrCtwW5bgA6687WLzzw9sXxgPki7VGBb3Wh5bcKEQ7dfPP62u2n+L6sDh20Hox
5GrOFixadJH8/g5pEX/IbO1+cd/HTdDTT4KC9+LcDV83QpkQXF6FaFVq3OXJQQ9Er/RXdLQ4dAxK
p92krsIl4+JJZI7uhBxQkQ6wcCCCvUYYTzqUfo1WtNvZkX1S2Hwwb455sDPZ6pD0KUicMBxXyH+l
pUnsXgdBSyE9XN/B3Utps5bUhjY+fBKIIXQJHmZp/0XKb81WdDKQ3ceW3/TfEV+418VxTJLF1Mz0
tTcaBeI6+VLIL1LGK6Hx1o1xFFk1zVmUweaV6aUk56rT7Dn3rivBk8F4illpxFrrTBPzq2M4je2l
a0BguvKGS/eAOjGQ+Y9H0hkXgTsxstYOdq4GADmtvnRgJpu+6oeIkiJTEjjx9O7QffD18Lvt98Mw
FZSzlJRI1NnrvSTCYjUKkke1ZdeA0jQz2/CkILuZDoXPK8jvexJNAkCzCOghi62wis2szehpoGUo
86gHFKQHkIxPKXinq4NwbL/F3JL77j5uRDL72GZTkucLQuhFzQIj1uysJJe+XTg53P1sz0YOs48N
pl+bcYLRx4u3+rQtpM0dwQNpy+Tr/mLa/G4Caua/xZobkYzrxzCIZSoLQrNVlJwmfmia18ZIbfUP
JsbBCPPPrrEJl1wT66HtoJq6PqnW0UJTiPjjD07bRgTj7UWtSbReh4hVWd061u/GzjxWA++9xlkx
Nu+Sy0Kv5CUOW1UOz3k+3ZcNMHGH9OuUFZyn4f77d6MSvW42TlfqBNWwEhrYugM6GEEHfqmc6HF0
VhDclcf0lkf1smvp4MRCRxywmUWTEdhPajEVso7YpsM2/ZURFwOAzh/s00YGc5MoSl02fYbgsxPO
uXIc2x+DxHsZ0t/5m1kb8EboJQH283vbwWbhLLVMUrRD0tdaeV5dgHV76VMdAlDVKb3pBy/TvPv4
3Yijy7oRp2ikq0gMcbSnnk5ATz6dgOblJnZNbyOGubNkoSkMMwUOniGf83awy+po5LKtlv2fbJFJ
IdXBIAAYcuYoAXFTldICZjAB3AULuNpFcfgDK9iIYCKl3pKIlUYU37m5zNl90vuNGlwXsRtDbEQw
xtz1lokUwYBcclLaEQCTDE6AuZ8u30hgTHmuSmQ8dGt63/f0uwl0miZI/F+j9lphj7h/22fJK/zI
qU7ZkZcp4GnI2F3U1WMmUJBsnTyU5o2pcVZwv7K6UZCxuDRpDHFIBIr2igFgEL1GB/Gg2yJq0tnf
f+QYNsKYa7YqqjrpE6ymaNy12YMqAuWKN4S1G8ZuZDBXbIeqsIl3AS4JcHRWr+IQasX9LB4xL2WP
PQ8dcdedbqQxt6tuFLiQaixfE6ELbLIl6TE3eWM2MkcK20qqRioylg2sYPbbQ+7NoXwvAsq5BME8
/bcBTWTnzt7cwvvRkSJykbzMi2957cC7XvBDW7bzHQR0cRm1//80UC+oAAciO3JxIHj6Mq6jmPQE
yMfozKBGqZxTzzzEuV3/iPzpLT4jheEJhz7lDDvzhDLOpEUwP0Q5trKbbw3Vaas3bqZ2171v1o/x
Jv2S6xlwvExXb+PD3HxNRcEp9e4wTrw8Pk8Z+vfNfTXpIEU1KuyULgXq+roqR3Hm1I54IhjPYZWd
CmJUcC9oQ2Mv+c06Pkk6Jz7iyWAcRpwWSWsUuHalsrLjoQKI3GUqGl4wQe3pt2Bisy+Mz5jKpgSw
H+wtiw1ir5b1EKkZaqJ10Heg2c5ea9NwurF/beb6TegXdKrFvKcBzzYYTzJXMwHVUE4Ls7KjOqoU
0K5ny5vvR6+9qWT0WseoLP1RZ+SH6ix3wTxNZTEtcJcpOUXV7crDzuRdMCzmA4jdxF5KYYkUQp0O
wBtf+uPsJCEAckODY5NcaYzniLteayQFqyiE9KE6nsiJ0ttTwjBMxHOCKI47ZCtJZWklKcDy4PwB
dy+ulbMm6C58aFZPyh6n1LTblZfXpXHZFUtVGQ8y5D3mGSjKeHKePMFWncw176Qgv+v5E8acw6cy
PkSWqzirVqjXwgureKsKtwaiH+NLeXpvaBxsPhcUJ95RGaey1r1KDAqxZjSeOZ4m6el6xMjTiXEo
41CIk6YB869swzLy9fqe8JrVeCIYZyLKqaW2BnyWqCABqV2KNXFzXu8BLyRg+Z+mJZXVUsXmKA8T
WFjzZzxNnA7MiVWQnhM/f+/giJ3M64+DW92JYeSJ9+gP5bhOjtdi6wyCWs6xpWYAuOjPw704BwBV
H2X/+qbtnGpDxCCXrhmY5JLAO/v5NpN7wNSA+Gx04+fB00DxZnyxcoyfYP4iII7xeF3c78f6szTm
bbSI8zRq9fi/vvV2oC8/y2F8Va3FmZIkWLsZ/V8UPAMBKlp/Mr8N6QSjAoIO6UAO5Z/gbH2WzIQ6
8tR1Yq9ng5ud8xvRk+zUa18oUoH0LIf8qtDvJ+KzOMZplbMqaF1KBtc03FL9Jkcouz9c3zOeCPr3
TbyjyGSNywK4LnV025uPVutH0/N1ETvJu89qML7JqMq2EIp5dPVvkg9PiKwkWEN7e0E82tySgPda
2kkOfRbIOKtcJVI/JRPCYJ8yhsbH7Md4yp3e044VePiAq8krb/zufj9LZHwXEQSl0qZicIvib1F6
iFP3+hr+7i4+f58JcpZZGsRMtWAJIjBW42HGHZnk0X0JGiq/nLXUuy6Pow9blBryuEAODNCVmpmf
FfR3y3LCUYnnnFgopiI1RnnQpcGd38zA8LMH3c0PyReaj6eTwNcVohvw+f7/tIDsFFW1pqLWSrDz
OfsqTA86+CvE7MlsH0QzXHjo6tS+rglj3EQ2WMmQETgogFteClFDy0fs9gPacaXkrm17jpvfudM+
K0d3c3OIZSCnoE0mHxBwLN50gwEhN3eU+9WZLtHhDf+dhQsarIGzKhyEMLkz7yk5mcprnOcYKVuZ
6qZBnKwcMaSidXYFcOC+eWsJsRNu9x1vgRmPkpil2GHiBgsMYj7DT70exHwiaiutl4TqC4U9TGYb
DYYn7fG6HfEOBuNaVjG2SmumxHlAoxLeGuvr9e/vlIw+7yXjSdB+0JHBSgdXUEEeOl9MsMcshasv
GBrNnTE79s2XaTpJMeci2N88SwQbIPCVfwN1ThYxTnsJHga8GJZtadLsKAJ5HYvFH2XelbDTRU61
/Ecay5UUm6nQVBoSkBS9o3iWF9t6RQ+ba3nKN/OWovYhSAFnzop0jPGVe0Hs33of4pkIgsxRawKu
BDDAh+QOQ0fHzEUBHIOqo9cg5COO7nUvMydPsm86H0IZr6CtXR/ljdDjNlftCJn9Nv7JMZ59L/ch
gnEE0yROgizjXNDueOXcnlGDHlxAc69Yy+lMKbdy0S6+tk7sK/9SPTaSGPOByEaC048qWZlNp1ni
EZ5zbFRjjn2a5ZKhNc3olki4pqGJrhKxuAgJR5P/Ej98LCNzyA3TGjUiwZ+aFzq2bYSJHz+Zj6pt
BZVfJTZ54l1P/yVG+hDJHPulJRnYfZLB1WtnAGMUJipAIOb9P9KubDluHVl+ESNIgusrl96k1mZt
9gvDtmTuBPft629CnnFTEN24I5+YE/NwIroEolAoVGVlloAffQ/d7ib/IiLGX8/WTxa5lMKSpDKx
JCxS28bozMTbdP8mG78975MCr+czib6XwF6sIfnrFXvT2SBWGoLdeROi/eIzicEKsiGxsBTm9gPY
3zqUWHs3uVI3tds+DI6oqyVwRD6bIAPJydRCx32WRydJv8Z95FX9Iaq+nV/Z+j33Z494CEvYBWUw
GMHg5SN1qkZzynJLpt4h4UNSC2yJ1sTFjjpISgMCJ71nV3sz6BxFok6aPdBKEqRiguDLpwlKp/cS
qZGKGc2l3B/Tep+JppRETscFioJo0G8H7tuT531YXmrt/vy+iJbABQgpD7NMmlsdI11kY0bENQNr
OxqJ929muKAwzHUsWzogCKOaunIAZK382EYivM967IFessqUldBE5SKB3MoFkUPEnjj3q0cGGwl9
2yXf4g76pEybWqSfuxp6TgbfXgaLfJUYFcDJPd61yd46MKawbtNdajtRD3A9LizscFdSb6RlE0VI
1voNU+KbdwEGdBJMjw5eeVeiKExeMtGerXArIbVZGOV8T22jXtHiGOV9yIbGu/TQPwXEyZ4kv3eb
S/a66X4oN03pn/eV1eO7MMu55BBpPfNKFJTmg65967pnKkNLVxBqVx1/YYXzyLBOojK24ZFygUtq
b6a7Vpjcs+Trw+tpYYNzR1Nt1TwOQkD1bjs/3ik7EFNt6OX8/+IMESzoLVFduCLq0JJpzAFuQcNG
lS8YwuehrgpfRgNDsEPrD97TwnjsQNGOZZHmBc7Z48xeLQdtLx1nN3SZRrUwo1iNgQtrXI6bQu6X
IOHskGJruW8+Gyy9BvlMqDrGzxmFF+hXCeKVyPdVLsXtwSRl14oBFk/wwJhPULnf1j9kcJROnop7
0iFI58Hy8HLe9VdQfu+OHI9pgSiDomcjrq4Syquzh6RXc6R+E3jkzr4KLqGNBxlw1TwUbsPqP6J2
huDovT3PFz4UGKihTROKJWGXFdtQMeV9UiaTE6ggBlG6shZ8ZpHPchGmCnsd5PuIMLVxPfc/u/ai
G0RynH+5FHTb0CEuAUETrpg7EAM1khnFXJpBKoH1LySUxoPLfG8fMmyiiG92/U442ePcdUyrdpLN
mt0JjEKo3TGgEOj8PpOOQkbov8viPBQMaknZlXhel+GFFFxKxd15X1zfm9Pvs1O58AVi1bmusjMu
x1nmWg304GXMvzuSXYmkTFfwnsztT7bY37KwpaZQs6hjPNmB0FV+hnfxLgOaC7jIh/wZb1l5k/np
FxFp1sqExHurnPcFBlVK2UZ47jeDr/pkE7nda3wMLume4H2Zb8JNhpMmimeiD8vdb9CGKPRcwcbZ
mjvXF12/NVtBK5ldXh8vntP35C63vNNixeqQlpj1rRwMDpl+JtH1SH9Z/dPcWs55T/nL9tkYp5Mx
ymJo3IqqQm7rqB1YgB788uX3mwV9qVvUdh1jF/mBkAuBed/HFf4xyfeDGrWow4x5/yTvqukmSQQv
5/VD/Of3Dc43qBHpJQ1xmxbRhAJrV6M73jyWSn4wR/WCEOKWfbwZO/PL+W8pWJfBfcommWmWhDmw
S20eOFWfqxsrbfXNeSuiHePR5EM00kbphx47BiRy6MjHFKLm/aG+6Gsn3xsbvM4GNxYl6Oyrndm1
D/QAkp700oCqTpiHjjJd6rXmxebRaAOBSwq2jydTt8aQGkGMurV8YHlXvctREmD9kvPfUbBbPGd6
PJu5Vres56T/GsrjMAi88C+J1h835InSpSiQDLkOmepXdNPvsw0Ah7FrHhmhQpQ6qiDmM+86sz+8
mnASKHEdtjhVTf6ad98C83sVa05WumYqEhpcj4KnlXHXSz3kVi/prKZn3Unj3Zzuhtb4Ry/grhW5
M8GdBh69/0B2+x3ZRv8P5vy/ZG2ntXDBQstt2tYEny277HwKEcMSEi76U+7GrnQMruX96A5vnerA
lQXwKJEHcvGit5OuSiXUbwad7EOS7kFeLahy/CWBOi2Pu00AAUmIncIJMRqieJo+247al18UkE7u
zLi1voRD9YtEdeSFs9FvmrKku7Lo8WaUC8PpzUIX7OsK3Ra7uU9/Efewijt0aKoIG9s/s+61fpFv
CajHQZ39LbgPbnRQNErb+UioW1AXpM0IZ6IXgiDC8BTrMcDgADcjq5x64s9S7qtVeKCVslW06Ja0
w5VRhddl2zyejziiiMBns0UpR7Mc4TGUXcaIBBsW3GZogDGq/235IMoyBRGbZ1ynJApqpUJ7oy8B
ecsdVb2izeTOle2fX5ggHvBTCROdFctS0XLr+/zBajdW2f2iUrk/b2UdcXHyHIsLO4QGlqVLGCcf
3HmDNHMTv6au2jka2jQMXle6FhgvtG3+NG0FptXzwZWnqqlpYLbzTFltl1GKZl5wA2Uzl4VyK3RE
sBxBYOBHqCpK0y5Bx5aNlCbdqzY0gkMo8gwu8hS6nsQDkghPUyzHKlpHs+mtFHQUpcpEEhgTeQcf
gnorLW0b8B9KH7V0W7TfG0OQM6+aIKoFhUjbAIROxvYt3iBZmWAQZzTRxNeMi2ayX+vyl96KZLFX
t2VhhfO/AEoJam/OQLdNV4Z9F2gCBxf9PrcrmOeQtXhA3moXx7S5HURz6+uVyMUCuJ2glmTL/YAD
pB0nl42+Rl59YbotAEvMkwtXejl/bkT7wsX6IamrxkhwuRYyRWsc87bFRTRnn3Gw07L46pkZED1o
VOx+WVzbjZdUxMlBd3Z+Kat3xsIIV4kwm2gioKJEPXBb7/9bGcg3opi9fkcQQzVV25Qh/ss+6cKV
tZkaNA3wiMj2yYviMX46cpVTR9v0x8xF3/T8stZ36L/mwJ/w3lyJEkXXDXhHV9YVaZALP7ehIAdZ
DTZ/VqS9pSiLFUE4XEtLHV9O7yKPhk+jPTiQUXZ07TP51MIQdz7DybLMyEIHQe3vdHrIyY/z30q0
EG5rggSAj8DG1jT51gj3lTI4Nt02mii9Ftlh/33xwRQwWViQVMeTfJCcUv2ZS9TNwOwlDSIIgsgS
F3HMkZrgmEQrO1FVZyq+kPg6n1o3iWuBD7DI8uFxstgaLvJk0xCm4PBFNl8bnjXdT+Y2bXfhcDRQ
Ner/d0odpJgLa1zYsSvouUsEAcGY3dqSHCn1c1n0Hl6P1n9ODh91sqikHbpYLVod3xP9WRXODQmO
Jl+oB6tEqOpFiJEC9SKMb6ICA5lUcPzXo9ppEdzxNwOoymg5hf52ZkdOW8svUdLd9mn7YCf2rtTm
qyG/j+bBFviD6OOR9y4u9yNNaQsUSl1+baK7WPbOH9W/XHWnhXGxoJciu0ah4nf/y37WXLJLjxJU
7ZI73a239o3oKIlWxAWHxBjMVKIov6fQ8OoiR9VE15zgatBUPi4UpEqaZtDf8GZjBK4380rF+1RF
uTMxXNErSbQiLjigPxraIE5EmY58rZTLSDQdJFwPFxTkACLIaYAyggl6qHIz7sjRgPag7oK40BNO
pTFXPhOCeNGILjGTOWJ8wYMbQIAbMHQJPVigzMCoAy4dUaVY8PX4ob9Zp3IiR/AH1f4yWX46P533
cEF04If5ylFrs8HGCVKz0DFp5Rrk1SL/6nO89DFYy9vesPsO2P3f0vXlU+Yoh2ZfY5dEeyS4jggX
FYY8iow5Q/fFtKZbEHPsh8R+MMrxImlzQQASfT4uPmTE7jpbR3wg7XNfP7UNgOCK6IpY70SeLiLC
BQVQi4yloqKWr20BMPRnaFI0AAAY+xaPfnQC/eTWFuMKP04Zvbv+eKWhQOmaPqzQiBxc02mu4kON
Nla0k51pJ9oxkZdzMaJtLNMyJRNxfN7k2lWT3f+bl3MhIkjlcQT/GSBOpABuX48fUGsIr61JHvzz
ltY7Sou94pKGcQRzIsBUSBpuZ3QaowAxAlvlJWBSfKb3Klq20THah2CH/DfL/BCf0qtjNtqUFbwB
e8E0R6o5000aHnqos1CUhphw3QD1iKOIzVWwffx0n0Z7rQpSghEj4KCkyEmGf0wweK60klqUFowv
Fmu7TP1+l14ydTxdVGwXJJj8MJ81psGYRMj981/SNbBcL9YjI5Uw0MgqKjcDH6qKXla1iTeivvs6
VvrkOPxQnyzRQI6jBMWUyX1jlzgGu9EtAZgUM0yINowLKGqeybM1AvlSNPuhDdwpFg1EsBP78ZrE
29OyNWIDifU+Mxtrkwb6oAEeotzn0Y50Ieg1vyrFlo6pd97x12PwyRR3uA0pp0QuEB2ptrHI1yL7
pc2CidJVExpRNNSzQRr8dugXT6kuNMMpJniymd0WSKFR39BAQDKxXmI/2eAfAvpkzNoQ431rv83y
0dvKzbf2g35QvfpYCMW11gPVwh5XiUiSOA8o0zpNOrfA0Nne/EGhU6H7KH/5dvg20iR74P4qt5Vo
rYLv+UHvMouLZpDhf40/YW4RwJoL0zccTF1j4A2Mw+50d95HhKvlcgIS2f0wJDjY5Au7RGHTHXdW
gfaMvkWn3yu2+hsXoiiff6sZfjgIi8/MjuLCdaY6DasGBB4e1elDRzqnTeZN2xn+3EuoXxDPzKTa
Gc0M2nTqT8GqV5PVhXHunJe6/Z+wqYHYXt9Jd4rpyHv7aG+bG/kpaQUncfUZqBk6OMJsiKrxlXUZ
oyRo7jLSZdpcqHazJVbrEDu51sPpDnj6gx6Wu4FEvmCZq+FsYZd70aREKUmrvlX0u19QBR0vMTN/
lV1I3+he9rSLVnx6VpOjk0mbOz0pBFAgk4XJ23AsdooSfI2biDp6aru5VG7qWtlbRu0lsX7QdGWv
mZbgUwuWzNNTSV2bxkWM06vIgVNUN+XQO+e/6moEX6yQOzFz3imYgYKFtL2L1dJBIdwd1a2ZXNnW
63lTosWw/744I0bQg3sgwwTL3OWJE2jjF72eBenR6qNgsRzuKGRSolYJEymp4mE7x9GeZP4MIHod
CBYjMsQ5o6ImcgUQP7Bf6qNWXthNdZgn25dETI3r797Fij5csWXZ5FHQogwPsXhMPUhu9oNsZ7/f
FhBa+Lct4i7ZSa3zYmKFEINWtmNCGGQjp4Up8Ln1estiTVz2XA9NpMuM6Uj91j8zPYxxN+ZOErgD
GGupFxZO5o5fzy/tDcj5IUTrsgwaZkPXLF7eEhyU3aijbQW0HkOdsXlDoKp9OjtMcDC/rB+ZPA9j
yiU3FeCX4HYXa4GshurFH8F9YEgoNWQIkMVkl/NGwxsvBVA43/++lUQ1mfVkY2GN+866HeXoDVII
1F7hAnbib/pFAMr/8pG4stO/2i/nP7HIHj840wLk2c42a3swILmaOdCp9ywvRpFmwug0vu51rQhc
dv2AnBbJT9KA9t0cGwuFoSKb1ce+yPqbPMyLZjNEfbfp+4x0ftnpIFkJtE5OXSWgENIhQwkVpqo0
uqfGVPpw94+fgourRpJSYuTIfYKH390z6oYPv+tvGGn7ItpqFtfOOLfBxdbGNNqhiZG6qsZFmnR7
qXKtsP7coiANi+apDTkbrnNqNLUcVzWOEJthNVxlBx4DnJ0RMxftNnsV8dWsxlj9ZI67fZWeNhl6
P/iGNHZG6xtQqT6poAev/+8qxSiCLCxxx3KSyrAe2S2YzIYbtpojqy+Kdqh7Qev5rQz/cZ/+LIl/
vatx1EcBmC09c9wo+jYJX5p4dAqU4sZMdtL6VQtNR1VC15afVLWCpkXu1Kbl0GlwwmF2repriznw
FkWOXkNhMowFF+h6Cn36FPzbmMbJHDCwEapQ/WV9k22SwkmPbzohPiNbBvQ/csjX7oeoBrpe/1pY
5u7uBkV+YtQ4Mup2vCResulL3ygd5crc1g6k2p7MPbmXTUfEdLYOFVkY5sKkpCRqYZmoXSO3k5Gl
e+Gu20LK/CrbSHg6VGAhsxwUTtXdiwi8sX5u//gDj26t43RWqpyN+2TX6BhCaOtA7EK0p+u3zskK
d5A0yADFjYbyL4PtdnfgWLvRvOw7mzmPI0eEVPvLNXAyx/6cRaIHeEgIcliwq40drgGdOpELqeyN
5lEof0A0XfIiwbkSmuTCrZzXCthDAdJCgxD1uMwDcZh2I+/ZW5NhXEtRxFgv5JycRucibtVLEtWD
iNVN2dxy5UZesTO3qgf6y+35y2TdSf5kLvzoptRJUB7vcORt+jXWnyT6UxpFL1j2554JTDybf2AP
IJ6WLTZ5/QRW+lxEYiT6fS5fNksolxghuqx6vpmnPRHV9ES/z6XJjQGimxEgUM/Uf9b9zyj8cn4P
RL/P3RAgV9X6qEObPQ3Dy5YAAWMLhlmFPsyFIS1B+SxI8IkY76x5EYEjIvJ+YipCQ8vO3ptCxRXB
/cqna1KtBEOroFqSUAfSe341OiDfdpHvj25+/1vwGniFQsh2s/roPJ0dPmUz8iSVMtaO0iOsE/+v
hVCX6ak/dc11qtafOj9/4hF/fqKxDywCwhFPKiw8bhPHJtltWlaCsjJzgTNHiJ98HoE1a6ICSUQ3
XuvTF714btqDrt/2+ZOZ/vgnd+TzPfC2G1qDSW6vz9PrWJVjsNJnn6u4LPaJu5HlOR1aKcWLffyJ
e+M7m++3PP3b7AY/ddCN2Z7o/SnySC5KpIYxSVGLKJQksoO3/C6Djq8lBc5Q5Xfnv6DIFBcwMr2R
0ojC+aVIRnK5a/uXCGrwtiG4fEVewQUOCP6Blb2T8Q1TkLdF/XWlRKUzhQkE/yzoP5bF4KXx+Bl0
02LnuFhCS8vQZr1HPbL6GYzboH0+//X+8ur6c6b4uQtSpq1NNJyp+jn4Vu67LXVTt4jwElB8sS6G
YLP48Qs6lXbUx3h49L2OYBH7mloAbFI4qFDeClbGUoUzx5ifxAhmrUW5hU0l106wzf3w1vhaX7SH
4GfhSzfWFd2dN7h+u5++JJe6zL1sSL2Emouaq46uVpexYjuW2uz/zQy74BZJWVUlYdIxlaCmlydP
ysivstVr17TSwjtvSXSRmVzYMORWCoo6BlDssvpV3HTbCEWHGok1uHHGrRgJsH43Gxb+UYiCYbj3
SzM7G6hOmxGBWtdJei0HD+cXtL5D//39D+rK2lQVUpwBj2Ykh2k6kPKnqokS2PUU/WSDC0dd0LRG
yp5dLIFVQaUCeUYgkFwTfQsKwVOB060fqJM5Liqp1MqrUhkx80lBNyIdi/Gxh7Rb3wvuqb/4wskQ
H4iKOZNKFRG93cguAzTEt9o+RpioNpI37ERp7Hpm8cccj+0OGogfaXjLQwp0V1pXquFU6Ubqrs3w
8bxPnPc54+15sDxOqP1GKapHXl0d61hxkL04/2aBeczCghqQsh0teHVVeLL1OgtJNARu/bZ1CwNS
MyZW3iLfTKEf7vc1eJC0MfuqDbaICnB1VyA9YBqGTCxcS++XUhhhGdgNQP0dNGvmNHWpChoVt0O7
uBUyIa2epIUxLvrMbYZnGeosnvUwYSj1gAh+kPxKQb9z2scbETBtva4M5Aq4SiHyZ/GylgX9L7RT
2xb3gO1caAfFk1+L6+QaWuEUsu90I6FBBf66ax0c6mC0u5FFKOD1so2tqChsM4kRfozVkAKZ0o6R
0/vWNnthxGSSG26nF/CUQOoXD32A1iK/Fc1rrJ6DhV0ukAB8XICXLAdRJh3RDMOYvaV8/beDwHlP
n+l5qjCqJDkyXKPXYEL1z5v4SwnoFDc4p9FDkmVt3enecAiObezYqFmQH8ELBJj2bFYo3dsPvc9o
WoU8nKJjyN1eVhMxbjtI0IzVLql9G02k0RMsb3WX9NPyuNuliqccWegbycXkgzFni0fQT6S+W3VX
/RCVK0Qx/+1jLwJLoFpGT0JYoyX0FA/ExHxz/GKVv+yYegp9KdEZ0IDVQ7e4xktTnQW7KVotd+fo
TSYZJIbDjAR4lOy1FnE1/SX7/fM9+UJ4oClV0im4rTEE+b2EGHDsDs8U8vGSJ34UrbfLTrv3VlRe
fM+2srU8Ybl2+0x3rRdsyw3aKvviYtjE97Pffm7aeWGQu3qmvOiNYcDbSIvk5iK14mxXZxgeP++V
AsfnmVcizUy0ihHzZKm9STT6UI3zRdWJvEH4+bj4kRR9mkn5gM2yneQecL2L7BpNqcup3TJ5ifoY
gltA8Opbj8eLT8gFlDFWlFBndI26ox6mR/jIQ/cdmfDGeDE6p9obu5K6/UPyIMqAVr8qrlkVaAMM
uOncc2K0UASrCONfAy2f3Q67KsDxs3PBGWNn6MMraWGGi1q0LwmNGc9XBU3bMLw11b0y4ln70ts3
afot0p4+4SwLe1wEIyCJ7JIB9xvqHp4VtqDC/SqrimBVq4mKgTxFxv8swoPmJQxYN3IJhKqc/YpA
FGIkTphetaDDmZRU4P6rUWphi1tRGFZjTQbYmglu5/IuakXz3KtJ/sICdzercYFcK8QeKTaCYWyR
xm0wlOZCxfw1zk1V4POiBXFhN4uSEFrbGsI+3crdsU4FKff6mTqth0fJm1rdzQ3DXJDr+Hu5N27r
PeAQfqh5jRfeVB5Tfwhdek10wcrWz9QftyBc/6SrZTWPZkzvdEr6FJm1O83SkeFUP+PjpmIbJtEM
w+YCVdW2hZHMEka5pKdYvWj73KkwiX3eyPrBPRnhDm4Uj1Nhp0iP80ECu2Xdpkz6s71O1M7aK0pJ
HbNrrYu4y2unGBthYFzxEh2cfRa+pmZbGPV+/xYwZVCiTgMm+puDfGAQve4YedLsGE5yxTo1yauo
x7Z2W78zyTnmHMYybSi2y7gdfM1n5PsVHOY3a7co/rK/nwuMS2O8NmJQqVERTzA2tT/QzHQKVXcz
8hRZX3QdhF4ihNgawcs7e5xvDjkhMa1wvpN9fY/6248IqrjSw3yQtu1x2E275kLE4rRyHN6Z5NKD
oYySKMmRHoSBepwsaV8W2k4t5815TxV4is3dZHhMKkoLMANqmFSDhliv+31C7c9MreBikfEyZT75
Ac+YVpWcSTGLW7qTgolVcRC/vtYgYPtNJUMFx3zNH98ZZN93kc8ZfRkZbQ0g47iZ/Mgtr6tX5pGM
uJJajog0d2W33lnjDnxj20mW11he1tpQ/ttpEFdtRCObK3sFI4atsMQDyu3cqe7lGM/ABv3XpOmd
YhgOhHRfzruD6GCxP2Hx1WbJNubZQqsc3beN3j1JuuUhfbzrynFwomy+avJJ1Dlf+XY6ZNtlwyZE
t3R+vjrNxkm2JpST9OpZsnaV9K0SvZbWlrU0wW0P6WLkNh2GKnu9OshVr7uocmoXDeicf/VK1Xpj
AGxNNCaCiuPq0lQQZCgA8+iEv0xBeyXZeoGaTzWkPtRO/Zzq92IahDVn1xUCr7BVGbx8/JhWNIZS
GaRIcxgBFQqbTnwrucALY1blUzCopTF+RAV6mqQODZS08ugoSztqX4/243k3XHtOvLPBRT9NniAg
FilgEYH4OfHCA7nLMTV8JQG9mN5Qb9rFIr3dtRf1O5tcKFS7LFAGGwmIcv0bBBqg//ar9+1DDUrY
0CtFZZ1V7zjtGj+mAnZFO6QWPqRkAd+Qppsql51BG7b/+DHZ37E41BqNtagt4B3mF8xZkk2xsfbz
7ehaP1nNqnQL91PZwMIhNe7ANUmt04pNYITfGTHMDK7W+SpHgQ6f8loIamI7w6cDS2tclg9G6nHM
ZibitQ+2ce4AeLqJXaI7dM+EynSwG7iCb8oc8JxJLhbTupOCOpJbL64gpKhuZOrr5V6qL9th20gv
INND3FRd3boe5d1526vXgEoUw9BUyzR5GTEQjLcaeBYxhU7uaf2siMj6RL/P7R3RzEjOWBMrN/vc
nQPddDWz/gQHBZo8f1ahcyc8NnJptntMuWE40rei8JBrVu80dHKDbhQKEq5cAO+scWe7sINiwngV
ukvfom1Xo/0T7oYtfQDJ1tZMwfscYngFTMIHMeHuyil/Z5q7Uu20kM0gCzFCW13L9ujM/V0pJI0U
7BmPLIKyUZMRA+vr9elGasrOsZXm4bzfrQXIdyvhHEO14tAywNH9hkzNfWAHEwCre3/Yp6jIKTfz
l/MGRYvijvWsyFEXMIKXLNYvzSR0KzMXrElkgjvGlhaGydQib2uth3TYFZJgCWsvh3eJIefmelSY
3fx7xh0js57iMObjWvGVWxPduWk33A6lLwJbrnq7ZiJDVDXdIHzRz4wxo9uE+uAlReKhjooO/otV
gyH1UFQbMx8FwXDVw3UZgH9VscGHze1Tmg8KmZFfeVV4m9IcCNv7qC6c886whlw1kNz8scJtVW7X
NCqzATim7eQXe9lPfcmP/XibOdVls5ed+iHciC6yVf9YGOVetWOWxGmszq1n6M0hUNqLMhGBgc+b
MGUO753Pamjk5oDQVL2g/+XokwiDxr4/d1ctvhw4jN7f/1OmDn0fmAOG+B+gn1gUxiboX8NkD2mR
T7mCxqgLkc3LPNotrSc7bZUEd4e6tbrbXHP7XoAdWfe2kwluNU1CgBGUcT1lSbnr6gwgQQZeb/3z
/rZuxkSXTzFMBfSI7z/aKBdxqmSsPF9epIjX43wohTuzHlL1P1b4pq1kdOY8oUjpGccRYq7NdnTI
XeyybmLuyRcicoDVwLAwxxa9yAQlm8SkaoGTKkj9Gg/t5QhgtKcGzUbJILqR9bdSnf7vbyB432mJ
/K0hz7I1ttivavg+g4+8znZ99uOfNotwEajX5CrLIhQtISDhGCWmUhq31wSxfKWo924hXACiZW0H
FejIvam4UfS9lfzoOnkDcGUQRbiiYicUPUkEPkg4H6zMKrUaPEu9drrppm0mb8Fecv7LrXuggcFy
zGJrlsIDKvtQNsjYIDjMX0Zk6g0KhT/147Rhs1liUOrqihbWuBXRsWwTs051j0Yq3VgaSp8kmYCR
N6VSEIrWHsUoKvxZGY+ei0G5QQt7QkH5kD6Gu2JDXe0m3oc3jNsz8M9/xzctgQ9BdmGNC0sd2Bsh
4wBEm1yT6hDrY31fNzX51g9tUTp2N9MLnTZgGU4CMx0cXR/m1IlBolE7KqAhqTMTiciOZTXGsyYD
zuOBVUCFjLSl9qpL5ZF+6cAGJXtgR1V+zKmiAAUfy9G92qNV71ZE7kECHYI/KhbcvKt+z4RiZdlA
hUHmUpixiIdBVXr4/aEGBjE9kq19yDciVRYWBz58QLAb4NIgyFl4+Z/BzoPcqkdMrjaKo9ummxuX
Y/Y0EJEm53omsbDERQsj19KwhDCEx6hDWSkyTx2mwlI4iks3bwMbeO7ngkn91Vt4YZULH7KepqUy
YcBAyr9KmlvMCVRbv8nmTi5Exc/1T4kKlgriTRxpLszPqZ6OQTgAajTv0/5aaUOnzA9zPgs8Q2SH
C+2RaqSdPhqYQbG2ivHNKgrHCC8rOgrsvLX6P/iGZYEzAjKEhslzlrSBOatKgfjOgHsNOShOehvc
VEcoXDyPvo521PDD2JgYiLysAQ8IG0EsWV3owj73QRUJJAtqowK50rB5MUV2m7DeyArAg0b943wk
WYPJoC96Wiz3VbMi6iuU0NGz/InxVZeRFNnueLCA6Ev7NxeFgrE7HTpXRHW5moqeLPPqi50JfGQZ
o/or6xcSuaa1IEiuHoHF73ORBKGpNKsRs4Zd8iW1vUzbF+mzltzZIty5aCHkfZ4jK0kdRAE+YTj7
Q3wjfapEslgIs7/Io1rTLFS5ZuCbMPCtpDmQJticdwPmUmdcnn/RN1TR6zpATasqrjCbODUytCFF
6JD123+xEM7XJCnuVWXCjid7fSNXTgK5Or/0MXyAsbUsdVq6EfXuRHvDRV9qynWmUVzLJnmJgntM
CAiixfqbe7EoLtJGeUDQ/EVSbV5rvwYLumV0O0FsiOnGpFgYYoR8IdQ/Wb0mFwkA59ySOmmSGbyl
G/lj8RwOXrHXAIusA1fzwLF0G1yjc34fOEzVSfRRVwPUwjjn8GEoz7MdIEAmVH6Mm3CDJORbYg+3
cpQLJnBEpjjfp6XZj3WBhLFW1G1IkwcoDjkxfIdYhWDA4g109eEQLJbFxV0zJpaSlE2LipO1xZ3p
xbvwqoVwQ/qaHlM8k6I78jB5lE29QxxaJOq7vlTTItC0Bp8B/wY0wkKjtoqSg2I+TGXsJNHkVtbk
RGggnT/tq4dikWNxRQA0TZNRKRLkxaaUu1owFTsMBYkqx2sMOkDdnFI5LkntI2jQyQxjoW7JBngw
D/fJ1jxoOxH0XRhYuES/jM0B0xiIkOljuU91UKgxtbbiEQIsu+463IiGU1dftqczzxcejMpq4qgG
wBNk1tCnnJPbNg2gs0SAMpL8vMr8tqoFL9vVTVvY5L5mGfZVn8kI0QUx/Dju9pYl6t2sBpWFCS6o
ZMWgjkjmdK8GnUKgTQ+jofnESh4tVd0ZTfKc6uWtFs27T7jjwiwXTgJK9SlghFaVcdEniqNh0vcT
FmwgU3RbBpj67fG2uEFpP5TGXDEasKpyFTuIndoqRZn+ar6xMMItI7f1uW0MBdUoot0Qqd3Zg3yl
lM1llJPLgcoCf1i9shfmuMhIUj1EPQdBWA2PIzBFBUJGYf/6tw/HhcTRopUBsWOUvKYj2OBUen3+
99djxGIVLCgudqbsgBiVUhiY5cegeLWtr1N3mxX+VH1rzQs6pY5VegKbq4EWMEpUrE1MtH2Q4dCK
tkp1DDPJ2x5S9YzRpN2lmMztndK3t8mOZfVCXfr1/TpZ5Q6XiiuT1ExwVqqOATyw09xBEwwcr7vg
yQbngoRWRWfb6BN2hP6wZ9u19eE2kqoNGL23VZ0LvuRqSFp8SM4FO8MapsACy0I3BB56D0ckJJ+6
lBc2OA9ss5CYhUxYIT7YRvcK6paQu/LbQwqIJavJs3sZwkCQuWPSH5Fwrkq0b5yHKtqMcpGOiiKR
7uMGBEfJd9kk/nmfXDdimbqJWRoF/74/Bs1QW4NZyYgdSI27m0zfFJaACnG9EGGfbHC7RWqJQKIa
fRoG2zhKjuLch4fuQfKbTaNCPoXJsZeD+28L47YvLOOgaHqctbhJHypdvVKk8H6qPhcMT2vjNmnI
UquKS3QCpvCWUVbGyd0kfL+sx42TEe4tUapJq2eVisG35jDIPnBEbmb7sSq6SETOwL0oRpSkisEE
o1Scz8eUDHdRNDpN1mz+bWu4pImqdJTqDKE3VvZ9FziTtlMSERTvTXb0Q1J98jo+VQo1PVCVVgVN
vq8eK6h4buo9Y/NAL/wIbrCr/Bl80i5xyRbPTgA2wP29Kb3OF6Vs6zni4g/h8qe5K6yYDggk+pfO
/z/Svqy5blzn9hepSrPIVw178mwnsZMXVZJOax6p+dffRfd32jKtI97kVHX6xVXCBgmCILCw0Nzy
mXnxs41iPC9+JHcy+qbthPBKnuDvaT9XVlcAcpDkbn3N+WdCZCLctHUtNFS3R62TeOOt6A1DHFEK
I8ie6mKjpBU2Ki5rVAw6igwjwO3D/JiG90bxFGKmV2S46BrYt6CtMFhD9c1GmxwqsaLX6iMz6hCS
AltP+3NjzcxV2RgUtn0VLSEw6fWRaqYMDCMTKrix3IirsNKBxh262I+Tx4i0bmwW3jgE6P132SJj
8d7MB67VFHxYZY9JVUR4mNkPE6be+5icVoCgmWPTyX0HmPMSpFe1N185Z2DJLzI44ZY7WIsXfFtu
Jn2LGcrofUIUDs5RPDrsM5gKg/3N3DwgazmCe0so2HiLBgAIRXM5DD/27b+U711Q87vhJv4lqzdt
npC1QMHPsV6vMYq6/YfDyESDNPryfRB1HcogupO+EWXLKLg7moxlEXYw1tFLB9csA7Pwy9Ttf3H0
FurhxrWF2QCYqhDIGKK5RYoucKWn6AKHZbTinMLzxKT4HtY00KZCdrnzJ/ueDMG7zQtGTxhAYvgm
2oSGB0avyvZmyf0JbNuYUFbpk6sUs8TjbIYUGtrzDcfRdQMsjELYUkzEAuII7+Cz9tPGZJejGfAu
VWdx47/VF2tGXi855J4ts9WtQHctWNhMxciJzQbcXdXfyglkgOB/RJb+kh3NOytz6TfjwumIra8y
OuLNrXxTWGwFKPTCWZICKaKxuqfGqW0k4e6mka6+L2yjbY6amoQINou5PdjgF7aN5WGx2aPkrMvk
CJfTYEyz048dLsO78NjdA7fjh6f2bzQ2+7yruMb/ZUnDzafeas9E8H+dFRTdbUC3qJfwaJ3Cc3Lm
l28HWv197WSbxP++elPmqEiRYsINQaaHTrthMoyB7Pt8cVffr+OajTYnWQpt1UuX7jIrskzMZllm
vVjCySJLFS9TDQM3j9mj7eVP8VP9I/7CBx1a3j8J88yPPytXoLzcX71t08CRBvbf1j+AakLM+rbR
bMvLbKc8TAKnfJodR/Is2IJco9fjTYpg6EU7zQtl8InpeQymcxaQcwt01eDxfq/8Ibytgn21tq+3
lUTB5FOjDbWIQK/hEB6ZO/9KLvSWj3flo+/wfpUGgPzN9sElrwQKb7rUyepOK5GwGw4GxtukB8BE
ojMH2yDKzcCHKyMwlu2cYPezHZIoTlGHatNvVv4JzbBmJnEc26b/tm2C6U92ZzNtAaSniF8ww/VA
mIw7Z9uzv0kQDL8x0jJUOngJczaeVSPyRlRgl2Xw7CYNtCyVWDv/3N4mCUHPqMfYox6OUKsfVCD6
igidgIc5fZFYn0wtIdapG60J0XryD5vhP8hME/CGGFy62XWJEdcR+HvrX+imlwjmB+mDgrpOVLQg
qqr52oG5clbNgPg41NFly4EOqUdtAMjDo1lex/rX1LyrtF+UU7EWsqbETYXf5IqoUNuKytoy8Rph
/fcYyRnlMcb0ski//f8Aa24GPytZguEzliqNngIzwgeoxF5zjG44yU58kZWsX+cb7Kzm62t3vZpN
lChzVAPKcUjv9QvmcPhp54U+jyCTcwPOSM7wY7vcp8w/SOEW8kBWtrLCCSmQUClIirBZPS7IhmEM
7o0VZEcHP4HXUVuMS26CXMrwt3lSdGByLJTI+Fif97deAd6AomtwMMlcXIbuRg0br1fiM1FnyZnc
dDJvkkSKfhXDCFUnR22zyS6pc5mKy/6ZkGgiUvAzS0kzK+wBeZiesvEQa/cpva9ySUgu00Jw/1VY
a1U9VahJ5c91dT83f3ShrZZJsPoq0Uar0eFSzCOKlEBfu3rpjb1bnJE+PzGMfnoeZO5y+822Eipc
AOXijMXQ4d6eDvE9n9nWuXwqhe5yUL4szN9cQsPA2BaLapb1WrBdnbYZALa6SwBW1tqL0V3TSWII
W4yvNlp5/hUgLGGKwgPmHBadX14bmM8VIgYZgtDtXicu7Rvd9sqtZAkrhy5VCugj7AFYBJdcbDAv
Dqf6agZfBbLWMk/Fv/bBUa2kCU7CUquUosd99En6ZI5o4Mwu6vJTotLm3QKaVB01NcCvxUFjaALE
9TmA567oinM38bSTGp26yjhoSPihGfGhp9m1MeTnIVZ+9cosAwtuL+rqFwhOqVviiSU2jvLomRfd
g+8H22l47RzHM55/Z4m+m47jTZpI9a1lele0Ce602vBmbzhXF86FD7zFeQjKE8iEOIz6WZqY2TwG
K7FCrKySZihYjE7c4UBf+NAdSn31TO5evf3n5nn4KkNHbl4xK4lCrNy0ra2WMfYwIbdZzdwqy/nV
zaxHTTlJFlWmneAndXWs6s7Ak7o72BckSc8aaLlBpwlmLc1rDuNJbb2QSa4YHm59OB4rBYWDHyYg
qZkWWC5VqJf3wWxTgFnui/w6tEt3yo77Ssp0FM8+SS076hBlOuzUV9ekePjfvi+c9lSfsynHOAyf
KICk41xiUjSm2OwLkVm/cNYwhiEpCwX1I6NYzubSPsxRFnSggKstWdeFzP6EaBkjaUcy1whaHWDG
PLVSUbDvEKJaLDFA11zot32OJmSJUWz6zJVRCEmlfJmNqS9RoU2t1EVnUQNkZzP82l9FjX9lx/RE
fniHpWpR5whW+8s3JMvR2JYFapD7SeYWHpofn0ZfuVT8Rfogc2ASMxQRl/HYFspEYfVj/feYMs+I
ZTeCTDnBcfShRXqzwSU3HfoLCcKb5JEXe6ZT/dxdpkuC0HgKtBv1KgxkdYHtlMLb9onViDKmlU7R
iwb41hggZYJezyvqJef+urluXUy/fG4qWQDB9fmwmRZyJQYEW5jZjr+vIpS6UpJk6DBNynkaMOBA
+0F8/YmhuH9WT2ADlj2qNo/gmziRtYaBIMFsYyBl0GrnacbnYT5PbYoD30qOwqalrAQJ+6iVjPZh
iDCPKPm3Wp0+h8MQ7B+ETRGOShF/qQYK3wIITU0cpzJ4+VFdUNx8LKO//uT72BaqO4gfReIAjdDZ
biyooGh2QKLp3JfpYV/EFn2RrTlvMoRlAuJnTtsUfp0F8afpWvfmz8uV4g0X240fo6+giYyD/sQk
Vrfpp1ZShRszSwZtbkmOqHV6Qq4/ma5CGXntpgNG/5+O/9CU5ggi6qazuwVspeD209GwbGafp3i+
CRtATItxdElffN1fyk2dCAZIgcYIlCMi5n4eYpJTBtfUstqdutsl1V2wPkjMekstdCkA4KjaRCdU
uFdGp+2skScKqu5Hn/61xDd0OI3NA2mO++psxRdrQYJf0A0lxAQjDIWZBozLKG8m86XI7yYwd5te
IstHb2bW36RRsakTHRfqrFCY4eipXndGpwISSpx5SRYXbj6Y1pKEUDSHE4QnRCgKg8fzLz4Q9VBg
fB46dMZT15/2V3EzvF+LE85XrZjZMoMyCPUlXlqKLiCdDtQDp3mKfJlxSKUJRq/ryAxUE8J76wn/
DijvXCmf8fgMOC++7G27ZfBr1bh7XN0cQ6xnllWCyY1E2j0FXcbYo6+vHCW1EJkY/veVmGqa575e
DNN3wFgIcr0BOU7pFCl9/1wBEPBeSp/HeZPwyEl/UD0dTSRA4Vx1P6arAtRcCObZYfEYuDTjC7vK
g8y3Hw23D5xz9aTIt5Fvk3gnr1eW/9iVyrXR9GrX4kFBn6zEZegysL/mqNIPmJGmn1Cl9/etdOtS
XssTnEqZAtenvA780Rz10EysCxY1+TFOaX4Km+RlX5r0sIuuxc60KqrwNstoHwwd6BP1enB1DGpz
jWS8XTQc/qK9n2nxzXJkwrkuO2srYkyYPphGyR9rLAgBnmSRO3r81Yb9vq0xK6cOEKpzKBmaDiQu
VXY8RX5uZ+5TMwV/AibBRo/JCSTdpy72hgBjdjF4VjbyaCs8We3q669ZWVHPMns0Uni6qQsa+3pe
Hvf3cbPbQFcJIiCVE9y/ok5WAqiuNU0VTty32eAYMBAkc4rnwsufp5N9zw7WcfZTzPSLPzvXyr1s
Obcdw5t4wbUmcam0UcX9j/LM9CsDs0Jlr9Ltg/EmQvA9qPCV06jM6N1QNa/L+2ukzq8LtXng/Wje
/nJue6A3WYIHKquhyhSijX5fHucUT6m2cZfkuUcmXNMP+7L+yxF8EyZ4mCUaWiczQcian6NTcgn9
n3wSYi0l7ZXtkeBZwjaahnZGdqtpv1vzY5QcbSArJMpsu8s3ZQR/0sUjCzVacoCtfVFB51957VUO
kBo7t0flLAPD/JcQ4l95IktZbVtVklRYPD5ly8QzLb6zbppzcchvpDVfbsQf3dWbLCFciWIlKstu
BHYX1w1QKt5ywgR6rziTQ3aQva75Qu0JE07UQGva5hUeNKzECMD7AvNPsyGICRqnR1etB8/opJgK
yeaJVGwkIhhAzTj1JtTTMGBvTF8LQfaB930Vmud82jcXiUmKFBIDeCKzPMVNz4yvIcbaUe0bG/7a
l7HZUoeXB5/aTqgDDOX7G7xaCOjhMwhJvvC0/HDALIOzdgqvl0vXAB9Q+KP0Ft9UbCVTOGuxHuUV
blIYyWTHZ9aOD9XY0FOfxN/3tdv0ihqcPhgI0aD92tq/8vtL7zhazQGx4ZQFs3U7qnD7DOYiy3H+
l2V8kyT43zgjFfcecPE37bk8hOcOqD6AUA23uC6Z24IEv+hcJktSbLpiHcNEMbgAT6zXYHGtILGm
fuSNDlY4BaEW+jorPLVVHmIMzqrHYH85N/dtJU3YtyRTQwMkxZxy/K5OHyrjc9ZKeuk3QwGDgibA
IaoJppn35mgMdGJIhlt+ln2hA6i+pVV6iQQxV6EyZ+hmdLL7aXQ0+l/O8HV/kbaDjTcVxNGG2liW
Rc8H0bHA+ZkwN7zEXn8TPaDnBREUqO7xypk+Z2dQz+NtVX+Wxcibu7SSL5gim2NjVEN0/tpkvkxZ
mbsVwRxURqY/oKy29ZUkIRCYlKQhDe9Y0vLZK5bGHf8EA7iWIHgnQ40b5G/xtp+12ncKtNiSb/vb
JVstwabrCMQNbWqBDUgJvaFHT8vSeLq6SGKmTRaRtSbC1T/PRrIMJtbKuKvPzGV4upmooMV+eLDv
SiSy5vvpUp2HY3RHvLJyR1R5S09/3Nd2E5m1+hkiPhaE5qYWpwA4mw/8jgbT1iPFYFriplcqRhXK
6mmS1RVHFUadM1slAUXeQO8s69tMzpasY18mQggFKqNa2o6LmIYnpTol46Wcgv1V24w23uxcZNJR
bMCW4lZD0yQzf1RTd+iz8ErR0MIGSsqpCkEIufiFSZ/3xco0455s5dwbqkZFOOEgl+GZpV/i4jIp
v/ZFbF6QK834T1iJMMp6SUIVmjlNfqHFclrYeAuuCDAhaf6+qA/agKXQMk3QARvgP7XEArYGflu7
tJ0oyApgpDOM7I3dovvd60MQIviLaCoya6J2FLQNypr2j0bm8rg7eBd4CgIEd5G0xJnzmESBaRNX
iQd3dr6DTaNNjuBGcwvl0x8smsVpoQ3DoLoteI2o6Vnu2EsUMEP19fLRXu5ZKAOabOr0JkSsDhCt
163SNKIgLdJ73L+YYzpkD8sYv5TFeFPa7GE2B4liMpnCa8FYjDTLyikK+MR1+hzXCxqhX8Lx2tIf
Otn7+4OV801bKSi4iK7CQEIMbIgCe0lQZlRmr1STCmXH8DIO9uFPtszE/hsqJloZgoWAi2vQEhUW
MlrggUqd/FSqGM8akp/7cvjp/2CJOFD/kSOYBrNoYYEvFpYYTfd52d2Uof27Cc3XdftXhIjBmI3G
yWMH1lfMA8Dqah0hgzqovpKqTOIdtrVxKKoRoCpTRSqqvKZToVkDtBm+d9qnSJV8f9P7AH9kqgDQ
YJSaYAL6mGL4VzxGwaQ3h0yrT3QerlqMDd/fFJkYIXzNCT6pmRCDqUx6eZ2VB0uV2NeHkJ9vim3C
tEA/rjti/FoWaWgVC1ZKS6+TyQmiCkPS+jsbxY8e4cu+PjJhwrLVUWViAmGPZatvFnbVKZ2bIGJw
LK/VJK57e+ne9BKWThkaijlb8Ah9ZB+iKHa1mnqzKQvENg1ttXz876sbL4tB2BZxjYDeuGuX7NAW
UbC/aNuaEF7PU4F3ExO3ZZ9qILeNQ1+xYgzu7DwLsB7dlLWubno1lNb+I0ZYsAS9iSG1myiYMQvJ
IY+jc00J80rUAPb1+fi4fTW5N0nCmhFW2qYNKvqABSU7cZYWJbCvjeNrNycwYC6iVmkPy7bpvQnl
q7zaqDCew1E3ZvhRem/0lyr7Zca3SVq4RJZM2jaJN0l8oVeStK4oR9Zz36AZV8D5BaHZ/NGhfRMh
xCUzqLfUbsShrZf2tCTz06yAJJGwY98Zo1vbf+ROV7YhXEL5YiyEqVDJmZPnsWPX5Tg97FvFpvk5
lkpMDeNMUE5+v2phNilhmqtRMIx4+ZUW5jfq8c04Jd/7SvP2ZW2eqJUsYflqDT9ABw1ioKeXaLmk
2cWUTTn/WPLgRr6SISyZ3iZJi6kiuIEewGsDYnvqMb/9ApA3Ciyy+qdMIeHyNrWh1OISN2uTPhXh
CxtKr4tk2O6P6d9XlYiF2opuouohSBnMxIpYGIUo9Ds/UMb61eqTZyBTWRpfJ2M45sbim8b3HIX5
vos/7+/Z5qnCTGG0Q5i4eMVmiL6ZLD1KEJ+EzlWi3g+V5EjJvi/sl1NrqV2qdhTkapG6E3+6T5Yp
uc9lQoQVnBOC22iAEmyy/dzO/aKU8eVsmsLbOom1qb4cFaYSC6bQ9x4mAnVh5CnV0/5mfHz3c1Og
um6b4G+mNuGKrnxcOHRlnIxQpHuxL2mPQm3hDWhuKx+zez7dVNYXuKnVSh7/+0peycY6VUe8KQrt
YupHpkduLpsNv7k5KxmCBzLzykiXBR6oRMpmUYzA6WXDuLfVsNArCX5KooqzDMo5LothAj4wJWg8
b6vT0CrHKXOC/e2RiRGvciUlTUrxQAknUPEUgHb37hSd9oVsugNKTR3QOYsQR+RStlk4lFOZAQvf
Kn4z4Ql7HqtAK85K+JS2hyg7lo2HAXGS8GFrm9ZihYO6mMrYTiZLA6YfY/tiW5IzurF4lopnlaVz
XwNWl/emNiw6zftuSYJ2nC4o2p0nM74Z9FRy3/GjLry3IMbkY9KBaqKm4AoaU4k0MDDEAaCdXxay
nHorehlC7W+jI4eemQdWtXedEfr7u7at3b9iRQhrYpDe0mMD2LawduPsQELwxw2SLeJLtKObaOZh
RHsyhDPa8av6qsv6l9ZQvWjOwGM8T1cJOLWG6Pl/00sw+Wmx0t6Y2+Q1HTTX31v1aC5f9mV8xP8a
9nrPxFS8sugYZq1OSUAmF/gwn09+VYL4ZwR0bIfmk+LreNA8C8UZefy6YfbvZPONXXlA02wKAO0g
m863fXJr09+//959X/B+cTY6mTWXWMCB3Rh0vuiRtH7MN2HPLoS4a6amGfUGdPg/mO+h8OxPA7LF
YGUE1UDyP9qEcJKbio6sreskqKnujjGaA9jnUYrg42/WPaWEg9wnJE7RwZgE6OrzOBqc0+PUAW8j
DG9l0DO+QjvCxHw7mfJMqeIhDezRcfVkdvvpRVXvndz2U9kLmu/4R1mYu4pHtOUYr8+4lcWVCQkn
OiVA0C2al4zETcYI0OVM8QyiqH/iMjCKGnzeFIXV16O3ErbYC3z+AK+bFeVTkzP0C+vnrGgCY1pG
t4mJR1LZhb/pC99kiqGSs6BhpBv7JMj1PCiI5YMQ0xuyP8gVWci4AraK+RB4WQhWX3allqo2DKSy
TJdGmmtUkesUsntxc7tWYgRrx1SDkFoRDleY539PA+YXpqaLIc7naiz/xFcYuLRUGzx8H5r7EMGo
itLjYKU6UMaTm1cyZTZvkJUEfuhW5hCTllTj1MdBZqvukHwb7XvLODrNp4k826PUMW0615U4/veV
OEpMUOiXI47VDacVBPQRjcHpM3dNhmdf5UdZq/zHjgd+lawkCu6cVVmYIY+cBv1leUEVz0eo9FVV
XF7TpX+XQXmU0tlvmvtKpODhrTrK6yFVkyDqHtP4PhyfsuJPYidTx+ROPA6AIBAaAyKWmGM+zElg
Or5jfivRyEEleb2tpwcmF1pAuFt8sJlYA0xmK1fLtk/hbzkpP/NAEX5sQPDLF42d/sjjrsQJllgY
Q8nmFipRu/Bp9LlkL8ZU+vr0nHWf9uOLTee+EiXEMEXe5nSsdIQXKmiM5881u4+SR9K89LLpnZum
gO4KwDyQwbZFnMdsjoZaoaczqCpySIdfy6L7hipL9G3qgxYEYloaxvCI455MRpXcCWFwxM6/0XS+
tfPs3piM3HX07LlPJhn9/+YxXgkUXGCXtOOQVbhE+sVr05dextG5uWyr7wtX/dKQ0sjTBsQqxdeo
AfUCedYdWWPsrhBNFTsCFo0uTYLW2MAe2O2Eumnc2Me2kfag85LYh+sdQ1SR/EcjjCOC+Wic6yxL
YAMtdcMj76DWHpnfXJuH9iirmG1uDLB8JvqNkTpyBP9a9v24qNWUBmX6WIZBHZ/3T87WW9QCGtck
KnISBtzDewfeIV9TRLkGU4MD52Mk66vmmrO1cEqkfVmb+7MSJbhRWkXgEF1wz5ahfiFR7s7d6Fm9
5Hm47eZWYoSoQS1NpoN0Pw0IWg2TU/JgnjEIzucDCAt0UEg51rZic4xdxjBwrB86r0TXjf4etdeR
0UmvgbcEGwZP6QAT/vJ/kPA/WMW1OG6dqxu3mXWwcQDEEjjRGOiKAYQARkujDfb3NwvqoFhrg0AF
oLb3YrKlopGDl3WQKfYJNHnXbCkDxUkkbV0fYcW4ztdyBM8w5fGAaLJIAl2vKu1QaRV9jK1ZOxdJ
qOSeFWaj5o6tSRVXNUJyBfT48CWqEOvu67uVdqZIXIDQDeViXRVztCxX6mhKUcWxb/oAfLsgKoif
xwPGj6Omov8u5Rl4plbCxMpUwnSyDAXSzmpTeZqtX6qaXNtJJ2Mi3aoYvRMkWEvC2iKZa8YrRjP6
Q5MgHg6d2/ucdTS5AweoD6I6Gbx646C/Eyrc/DECeitZUPQwSVgGDslK1yqBHLP+4B3yThA/mquz
QDKTTYSXprQhchdgqkFM4CiSB9aGC34nRHDBSTZREg8QEg4gv0VKr3GVZaSSY73xCIEUCzl61N35
CPL3qkwtYwQoE4q4L1Cy61xLXRLh4R1XEkFb/nEtSazAL5odtiqDoQ8vTuXGHjsWN9E1+ndnHwhx
v7yRcV5um8O/qol9ldYwGrZtQKDVkLNRjVdzE5/yeQ4kJ5jvtnAvv1NM2KhQsxYc4Zrb+nANjqI7
4gMQdNIur8yzGIsneczp23uGYBBYBhN5XMFH5hOtHDsEw6R+tMDeC/DWgQPSQTl1twC6TW+tW+Yv
Xv4YIbFVHz8vQR6Et7oUxr1tof/+DhEegiZwpGRVLHBSh4GFiFRPcsniykQIfmS0rTTThgqXHODV
h3ro0fKWVY/7OyhZT7EftgqNBWEiTpoRTVcRxjznuhq6rLa+xEYUS87BhkZgHcd0E5TlUFewBSfV
Vnk6JxXKVnYT4g4l8E+pxMvLRHCDXbknvPN6sAhGCBSj8kY3ma+UqoRwaTN+W6vBf8NKRmLquAsT
yIgrBKO2VwH8W7vKg31ovfGUPe/v0IZGyMUATGVTEBnqYifE2EwaSCpwncz5pRqCZTnuf3/DVRDC
y9gWhsEYH8iV1WYpu0rBTL6+BWUbPZT6aXEku8I9qeAm3skQViyvzR5ddYbiZ/bLWNzb4a+xusuS
W6sMtCR17fHnb+sEwCDonBC/g4pO7L8mZTeUgwL6mkXpgnwG7RHYC5ryt9HmPKRYiREukKZRc8DQ
+F3YPIwEA+fto9ZIMNqbB/RfGUR8YYHcEXQhCsr/rOm9mp3AyeaZ7I7Iqr3bd9RKkOBuFMdxupZC
EDpG8MKqjgDtWJFr3U4PFZi+kONJJFaxYdmr5cNr6P05stQox9WO5UtBtEKd+HbqZROItlJX72QI
/iBaJuSAC37zgg8eI18CVGUxdi66//49QyTmSHzDtkoWJsCAuw6tN8IiavZYsqVyqF9ZwKzm7bnW
HEn4LhMhaJSEkTVXC+LYMS0Ppt4/OXX0af/4yETwv68cnBKzNK91wEFm/WZIz5EMdLQd+CPi53ho
y0bzznsBTjdb6thi51vYGidSZIqbu4tnH+JL7nUykO+GiwNaELxnHEmMMZzC89SgTuVEOVwo0ZVj
ViBx2SeHYpb1hm4u20qMoJWi2I0SJ9Cqam/79PPyBzWOd2oI7qYfsyjVcthyM36zec6y9Uz9S/j7
zLzvX0qqsFyJCtAUYzr1a5qddTLeRaVyVjGSad/KNncFh5ODOQmKDYI6XWHNKXWyCFQf+iVVKy9L
4xNmpfr/kxjx3TdRhvkBOYCOCW2Cxlx8El8zab56+9X3ps1r0LA6M/ESx2GOqCDA1JPK5Q0u4w06
49Gb6ZHccy7tpftcekzamSlZxdejtpIbFkhhOw7UA1Gc332annK/8qhnfcvOyrG8WKM7n2T33qah
U/AqA+TJw3Ah/aLqQzYsWgrQIOaSDOiYKIfstL9r3MaEiIHqKxGCI41rxEJpArUUZQFrbJBGX1sA
Q5KwctVRlsXcvGNXwoSLKOytkJAMj+cY1ILhF4Dflns9lMRZ21fRSorguBn6UJ1ZyZGA4POgFLe9
Ax264ar3xhEcauCMcEvPllyxH5mDcJYNVUdRCCEetks4ZEvZjnXSlzMGvnvLQQ/aF96iOZ1o0H8d
vFYJNC8PeEZC1hO9tYErweJ50K0uxDg0bCBdbIwFfjKJj6lRblEO7qjIHPyWQYIYkk8GxsvQIsLS
jouyGKGFpS2moKP+TCSuastAUK3UXhFkECBYY5HHs67jng3KOvKQTnXn6SXPnyJFxle+dZrXggRL
nPVBYWTE5c4oJvIqGEGZXeOul5ji5nIhva1hpWxUVASjaA2FVppaAlKKeSbz2Los+QOna7xJEPP1
eUfQkowSfOBkatCa32PbCZJBYtybi2WifKchfYOSDf/7yvVZsYWWpxhuKE2/5+a3UblxZllZaHOp
ACbGLYWnK/q03suouoaa/RQjr2a9EAIiElnxeFOJlQBueisljLDCKPQcAhzzMZ9/5CVG40p8qUwE
P6orEXobG1pPIrhr0zl283Td2X3AWuUPYl8QrGloqUNmnhqCVSFnAKRjAk2A0gDxVexrkcysNgNH
A7PLHMt6zf0Lq9VWsW7VGmQ0LWbHGOAvGcejdtQPeTCeos4dNHf/HtpcO8rlmYjoNRH5Fk562aB5
T/FZfd+yJx1c9/Nf+yK2lXqTIcLcUoDJQSSkKH73sw+q2/5YHNMfFQXBMjmUN7UsubrpmVfiBGdm
L4xZ9oI17BKkRyo0mxBwU99Mw8NAqWT5No/PSpbgzyo9HVW1g+ml4V0WPTaWxJNt60I1zHfScEJF
9ncl1sxkyh0MR69+ZfqBDVep41rpsVgkxi0TxBVdnaGuj5meh6HiKwYq69ljBnbV4clqfzL9cd8c
ZJIEj4M6FOyhgUpOivojiY+mUx/DiOA4dSd9DoN9cds79LaCwokiTjipzQTj6/Wz7pziWrJw2wfo
7ftc3dXCKWNDhnzCAVrS1JvGwS96wx+iP/JxYPT7jyEIby8H/TJoLMD+1DM9KEV+GLv4APzIeX+1
ZJsj+LilYkmeUUT5CuncPKm9vhqDaD5hSpA7sFJyerYyjfCj/2olXqMmQuau0LB4ztMcMBeh/dG6
XS72Ib9Y9/uaSexApPycxrq2UxNeIY6+s8RxTf3HvoDNBNM/AA4Du4TR0+8tgQxVWbLOVPycuvVZ
wwBzMKaB+TN26XE4UtCLHv/EuNciBeMb1YokESaY+6XdekgyJYtEqa1VWwsQzM62WvTuZRCghveL
9Y3Ff3B61t8X7C1MqYl8EhKngxN7hGbocHtAk+1hf2v4youPrZUUsZw+M9IZfQEzi4jlGWbu9st9
ox3UfvH3BW0vlw0Kd16C1sWbbrCreXFa7gysLoCNHMpMhhnf1gUQdfCnUCTghB3BzIUB2DgEhctS
JB7trONQkitEvEGsLLIW0VfU5YeV00ALw4NDSokgrY7K3kpVfmpAHJl+RUnAdzy7d53jckp/DN4U
cA5J61691S/zyfprfzm3j9RKvGAepcqsaBzhjjD7cQbJ1VC6FWi1Tnxk4JB4rdv9Un97bhNelOab
TNFYQgu4/z7ElZ7oN1Z/ULQHq/+6r9emmei27VAQ14HqU1jVTssSrCkqX0b+za6unfJ5//tbdxLw
PTARlVANsf17T5QPqjkuporLAq+T0Jg+JVb3LZtTCcBwS421GEENxTGiqq8ghobWbdca4JtdJE+g
bRHEBOE0nnEfGu7jhFGdTb3iW+RzkoLFr5Vtt0yCYGLI3cWKni3wcGCgMTtyrMtQ4n4kIsRaaqIg
i51kA2Zhm/HPVm+ObW2c9nd8yyug9QeYLgxmB9GXoEVkZEWeIkfgV7mvFYDK9iywdOSSkMDal8S/
JHqElSQxN2bbQ+eEEXakKJibWNSloeJOxk3f3RRT5pbzp16G6t805zflxDnjWlRnhpMUeKOgOODm
0exRO/QWqv69r9rmPq3k6O+PjdX2tOydTvGT6tZxPjH7uP99fh4+LB2n8wJbJfi8xJRROVr21LYZ
riEnUcAXln7JlvwHKB68rK+Osxk/kA57978JFZSK2zTrcztFiBXVT1ptBwlj10prHEhMT1bTek6n
Vu6+TO5fREWhJDBPQP/hn+AYdKNnlUIUoLaNBBNTHus0dJXGDbtDM0sQyFu2sRYlGL5tsEkPddgG
mphvalMLmkg9RX0oSZBtRqqAzhKbV71Mw+IHcBXmY0KQ0S12rfg8DW0cOAMinzkDTuMHGT5z8728
liW47zFe1GkkDd7L/uz40Ykdk2P8JbcBf+foKlm2e/OWXcsTtstImFUxwnV7mA5a4toIXAnmWBY6
8Dt5gLWV2OTHTcNcZRWAccB3kQWn/CCuFnOwl3rpWKn4rUMvRo+or7dvwraRiPl4nnE7AemGhA0f
LCCyaSB5b49zBUo7tW/90c4Da8glR3pbBL7PWTt4mu69JmOCU4zWAfhdK7lmNabD9clvh+DQQrct
k5PvAyLOF3O1WJOO59iUZdS3miwLeqajzS2tfx8lASlYJI1aHBZMBDdh6a2eFr2OCWyEngbWf60Z
9WKdPu57ho1zBDnAuSOgJMg5idGVQnGGlDGh/nhZDss1O2ZHUrro1MMk79mR+KHN3VkJEzJBqFeN
Y9egw1exC7cEjTuTREBbhrzWRli1MXOWWnUggE+Hym4TcEeX/4+069qtW1eiXyRAvbyq7ebtXvMi
pKo3quvr76LPubFMKyKOAwR5MaDZQw6HwylrDRzXs6oEABNN1JOR/NcZzyOHk1VkzQhizUl46srW
byYj/cxCoUlGxig/mOlY/K4SGHldoUxUhgRSgnMc8LbiY4CCfTdN9N9IOI8A8H5vxQHRu2LU58DN
gsgRw9jW4tFukvtJ4zUjrq6XBW4CVFwxK8d20IEgMjaMCroAhOEkJ5qvFw0nUFjddkRZIm1ux8w1
46CbsWgEuUC0ZckXUX6fIXeRvmwflNX1WohgfDJ6imcyEYhI0Nso5Tbmn11TejRGctgWtFJBw84s
JDE3qKmEg9WXsC91Zz1HmJV103MMQEvwID4PLkhyf/YYFXYtzeGVBtZ0RNEOCXXgFgC9gKlq1bLW
DCMY2d1O6NFfZoZ+YYLyLBueAZzwdVvNtS3TRJpVx6tIwkj5e/urjT4YNGQXXSU4l+kuNh+mjpNh
WvVtdPABhqdTUFpmJevAIrFUAwo8OfQXxn7ca2d6Z/fngksi+TGUNMSFKBbyQSWB1aakwaYVpeoI
emI4ptQotl6LuMIbXbCtlkzAGsDrbHsh147XUjJzHQGdORF7CxdFmiFmTYGracretoj1vfq9jmwi
rSZtmsUWLFJrQ0fCXdROhhepIQcBbd383sQwp1gOZSLoMTQpSWsH0SGUkcvAOKPR77f14S0Zc5Yn
JSdJTtEDhiKrXKkeO2dquQO0K/X39zbBmJ/QxIICYmYwkJ9BHjj4JQBI50tjV7zWvxEig0vgExEW
HDpQ5DB+aqBi9f5UqUqfklHGTgVW5wp1edfIXKoUeoe+f0xALdA/o+cMXWe4Q97LEMREiRIBJxdj
jrmNzn87ImCqVxVXNOLDHGrn2IyPnVHepZa5L9Vulwh5zrH6lRj5/a9gFlfVQmnCDB9+xXn2s5dm
J2CKxU4Pqp/7VoXULjcq5+jNRkpjOPVgvsDaJgdyAKgH8Gl2ATJf+rPiyaDN/UQku1hmliy2q6e6
CGV4lIgMwxmeDF3uc5Nw1nH1aCORgzlEWtD+cLRDJZmsSoX3mLSrwcJTTcwfjPy/F2WwW0BPRLRk
IBfPNgBgnFIHvA9sRtC/xW1hN/r3MrjfPtWrquD6orG5DHR1euoXcbkoiOj27gncR5nYUl7brf4c
VbfbQlb9PPBUDcCq6gBPZA5YFyVGEpcwuwYNvqJ4myjoWK1fgPPrmMZVOv/cFqesGt1CHuMTW72a
ZbHGwtHZnuBxdlMvcYmC//Iz3vLoBQfYxqm1hS/zI53sQGIO5DMa0OJC3HP1QXOmAuDGguF9ytWA
1UpSUX2nvQrvl7uZCsMkJULtQMLb1Ii8sRA4uYR1D6ojSgDSDM2kMTKEyuxRyQN8eONlh8mzfIxd
+MGFBcXooF/sq5ztpTbywbctBNLtWNhQTYq+nXsAR09xuEdC5iz1Mq/5a2UcDodhIYQJs+YRM/q6
hZXTgCxpaynZG0PqpKHkdSTza0H5WlXJlai2pzxAR862RfE0ZE6JqgCItR4Q46n1o2q1dssDm133
zAv16DldrGEZBQ2RS7wsarQIKn7jNIMneJUHzAUXWPN88JfVg78QyJxJ0g6tEQbUEotrVb1MQcg4
cZzxamiyEMEcQ0khqMcH8C3J5AfJryweAPWxq4TD9uasamIAgMxUaU8L2/xDVKVNMWtEyeI0u6sf
tOpxiDiHiv7UDya+kMGoUo2FWgcatifNpX0DHOUEFm+rsfQIdqVjHvK4znjymHChGRuLQKfA7eU+
2XX6hPk6YvwY8uZlHrLLXjUyd3sVV018oSETGgh4hoJfDfwMipDtu0ByB/P+rySwWSZLT8NR6mFx
fS/4RU/cauw4SqwkHQ2MyFiU0g8ckrjV3h+jIdTaTEeI49a/elf0QNq2T0u0rItu4mU7wd/WaF0c
5tuQDQeiDWg83ovDTK7chUD3cjV78LpLmgfK7OIRXDlAZBQ/4WYB9fJbGOPXFQPMyBVt+Fa0r1H2
xK3nrR3X5feZtSv1pgoCXbRcmdy2sUviq2jehyZnMGLttC6lMH68KguhyMcJUgJwiUradUMiv255
sP5r5oxoRkJSE8NSgOB7vzOGWRhI34P+NexA/TZGN6Uc/trefXoiWJ+wFMFoUpaoGQlVAlquA6ai
j5b3T/6PF9KuuYKlGOZmEIlc9OrcW26Ol3GTH8VqsAHb3RZ+Nz9ta7R6Cy1lURNZ3EIBqYZQyTC3
2fvhXnGNp/JBv/4HIQBtM+QnrxlxLTBcymPcaqPqmVbm0C0sMyfMn+boXjK+9+1D3g2gufjxl+ox
XlWcxTZtKqjXWnZ8KQPopUPAu48Cr3OjfbUbngC+vi1zzdxNSQJ8DS0UGDojspRI0UbANXTn9jku
virZsVI5u8YTwXjuoamKprQQnIzGrzS5Vo19SnjwtmsbtVCDTXzWyRRlmdIjRVxiNrAbvLzqdyAy
wGxBdxjRz620XPgIekTZ87WUyfg70vWqKQy4c/NHxLJ2EvjlDiMTu/ilyDDopnHujjWPsRTHeIyp
7zrEMl3gVkm9M6TJ15rO2zaG1fO1lMG4DNXorKC1sIxV5E3Kocoe5OneGr5PzUHu74XsOEc/8hz1
xf1QcqKkP8hWAXKEBgRVUhg/IsRpUWAgJHDDy/FCsDXRHjH1ktmS090XKHk7vLfO2n2CXtzfAhln
MopgOQtD3Pep1Dmzmjl1c6UWhTd/KjxfSmLcyGAR7FyME2BaiRs2pgMgGo51SDxtmIPc6F1u9RF9
AuzCvfEtQrrXrvx+bzS2sjNtyRP3YKadUdbiNJet2+XbMjLHu5oNU4BtImwi5y7ZBZ+5kDHrjRBG
x6QQcujvff5UJwIxE3R4BSgFm2AWMvdaw0O4WV09WaK4TaZOaS7fC2mtIlCFMkGaIZQcK2v8bKzv
VTL7qiF+3T5kdLM/uI2FKMZt9EFZ6NkIUXV6LMGVWd+kwg+lw5hsywMl5WnFuIwCSFRK3UJUIv8K
pvtGC+x6Pg3dz22NVi1goRHjNTI1jcZJhhhVuoklf5r97e+vXiCL71P5i1u/7+uwiWa6OcF1b5zF
ekAGnschv75WSLMiMWFRRIb3QsJsAgNSHWFbVLNChlp6aVWj3pcJ5sSUoB047u6DOFRlUdVCDVjB
EAtar96Ly/I0CSJBStxI+SX2V3n8KNQ/54RTLPmwM4wUZmf0wcrblkoJ819JQexB42T3P2wNI4DZ
GrxzGjOplMSdMNYUh/dx1js1upi3DeDj3cCIYe6GCOe+6gIzdkMZ/d8AaLTuZSEffS1NJUBm9o2T
B00Mloigd0Qs+S6pI9FR6jnf4Ubp7aAm5vP2b+ItLd3ghVGK0dikap+CHXrejdKNXN9tf//j243R
mbk0CqTPmjbG0tIavuwpJ8GbL4WzsJP3gTf/paEwTjZvI2BbVmh6GILAsZLBD0te1y5XIeaiqGkm
howibCVyaLtN4La2eiUdJ5cm/Xi3O8cy2SbhrmqyKJa71A1q4VjXhSvK1W42tM+ZpmGhsAqMfkz3
vbeDQg5mbQ6bFNnMYIexq3P/JF32x95TvOgoY3CXE01/uD5ezeJNHrNT3dgWLUgkEzeWpdOofGuL
Au9HDS+v/LEJZI5666v4Wxpb0A3QlTwIEfYMBXIBJLvxxTj91wf3e4VezWZxkIS8THSzgUKZGqGN
LXWm/rrkNTdS23p36TJCGEdYa42uztRPqbsWAD/xbvCjvbiPdp86tG/rxfjDoO5jvZNJ+i9dcOOM
T4YHCFzMUA+n/wzPxCjFeEWM8SsgKoV3HwzXMm60aa8Ev7YV4u0/4+VU9KtIrYr9T0NkzX8UTWZn
jckxsnVX+rZojKcrQWXWqypcaUtM/abMRg2WVosk9beV+Vh5YBaMOTvgMNMFkJTQ3RGdeD88mNfm
RRO6owNCDzzZot6TfmzLpAu0ZXiM01PiKe2rTscNDNwd63GeX8bhHLecbaI/fEMKC+sszXoxxxqc
nRnchc1FbXkYz7OF7Jshvii8vnqOSq/srYsDOwEVMJsULXVLjOOKwfQzDYVTP8aOLiS8KUOO/bFp
sjCpzCQWYRpRLtpGBFzipgWcIA9w5WNTyXvLYCcAkfCblbbF/Zd1Dh1tj/zhxexsimge+iUnWc9T
inUSZlRh/g/OSDO+hsGjqn5PVU54yRNB/77Yo2xo8lo28tRNZ+121LNToUS+mJD9tnVzTu4rztpC
jJADKqAw4YHE8KdSeHn/uP19nhqMZxCFyGhCAdtfa/JFG+i7jITuoAycWItn0YxfaNCFaVoWvLae
D1/SoHC1sLpsQhEcdDxuw48IH4ylMQ6hkUWlArwPfNCNeKR5o+LOTDwhtOVr7QaAdDbcK7rAeEzo
f4i+fjtZdgiwQqqqmqLXm0l0ZozNhTcWbibRh+M7c6F5OA6JrSMP8mj2YgpPiyrKoXxMiS1+Cb/O
7j9Nz6HkqsBzLXG+yC468/Cr13XVVcAS0NEci/VQVj+EgGrBrRUdJB9gTeCqqLwSZfPIC93K/YSN
LoQxpxnQUIC8agRsaFPVdhIrij+1bYA+fCngOI51N7WQxRzrVDVLSUkLnIfyFA43oDa9UFM36x+L
/IfY/5qhcj/P7piEHCXXzRa4cXgYU/IjdtgpKY2mqzoxfg1z1ceQ2LGXn/WL5OvgCkfpAd0ILyKP
m331+C+EsueyIAStdlPsivVjNt3KwlE0brZ3b3VJ8eqnA7LoMQUW8HtPqaV10uBpkKNEhmwP6JzN
6/BQH3JfcD/j95eiqBtaeMs46QQjaasESOrJEcwmTlqKj+YwcXz/2gthKYZxmi1VMpmG2NVL8xgT
6RiCpKwCcQYp0TjS1RzTWNukpThmk8SsmaNUz3EHIPuHqb5nq5H2rcQD3l3fKIzzIWFCeaRY9JSh
M0hSz20CC6STIcrePHTPDTYK+HyfeA1jaOK3KPn9RqWdPASjbqVoY30xNS/l9bCuLtni+8xrRMdL
WAqBU+WKcQRGotqWND9RRI9j2vRnslEhgjFgHCGnjxFFxt6kVigUVGTpiuFpipim1hwa6oaOaIdX
0WditaU4xu5IFWRmmAsJ6ua608qzI4zd91A0f3HUoquzpRZjcKARN3JYSOxS4PNwn/mRq7viHQjZ
AeMeco1h3fCAbIlxJNzdyEG/t4YWbLRSpEoxeOfJocNIbu7EYMnIr9sdr63ida74g24LWdRyFi7C
NOMiIUqBJx1aRWDnKbBpZ4pL6+oH7RxcCTvjBtNQuMZ4j0nq5z5KBv4FRnmQkWTT7GpB0EFuwDm1
oqsFF3P6bXvbVm1ee/s+E/dMaLHLWwNeKbIGB6MWz3IOa+x5CcltNTQW6LIPTYlkYod7qiNIAMbn
WuQN5H7s5YcZYKrm36UChdT7TcrNIEhqpC1c84txoQO37KB6iZ+JtiQ6wb5zjWNi57DG3OfZx/Yi
oi3yveTamjM1s+QYL+XBTsrU6chhbjlYoTwhjHeaBksJM8tMXKU9Dim6EGXVrlrR+Rt7AL3Je1Vm
oKBYYUASt24v4uCngI7G8r8jgL/ulKGL+AfQXp05TlGCieB8klLXIMCHLHxMCNufUeNNAuNjtWzO
p3CcU7eXvoMSy86HnSrHn1qrNyGMZx31ShIyMcDrFFghAZAn5yKw5+l5W5XVLDtmN36vFutYgcjX
VQLOTvE8OdozVszJz+YFBkUuWic68lpg1u3sTRzjEYhYijlm5TBqGchmbKPcUgI+yOgHO0j05mlb
OY4wtsCnjWVeY/wGyWfjlEunILjiAtHSXfjoQX/rYzBuYYqkFmPHau7m4s4wbaIQJ0ruFIw7cDke
1rdKlzBMiP1SgXz5/vQQPZ2Q3FYj9PaYu2GX+IJT7JWbwVW8atfZPKpBrjxmr4woFKyuxvJpV8ED
TZCER/W6SezGja9LP73jZbk/lrPpyUUrNqYxJXDksfNlCQlHdCcTtHk9S9/NY3irO5kLJZ/64+jU
h2S22x2/JWD1mbMUy+hpqUWX1yrETjf6bgQkPLjtIlt35119IfutI+/R3nbYNs31xX3TlS09NoYU
1lNI7yxPPep4giSu5emuAkCy0g+vat4rcvWONDFehMYzBUOojKGiMV0B/L0Vu5JllxPAxysfcJLX
SWa3R+Gc3Jb+sOdm2FajtoVQ5uqq0JYcgAk4RgNxci978z51Gr8BuYsGaJPQ/ZRzWYhjLjEytnXW
D7gpjfKqCxV7qvaV+cjZOOrcP5z4hRDmDitaAx3EuRDjFOa3ipv42q18UCsbCHIesUEKfFU+CZi5
87fl8vaPudXEpLL6SijA81Oe8uYqG++3v0+dx5ZazJ02dhieIg0cc2sdwKE7qhi8PGXWdV+fRh60
Nk8Wc7Vl6lhWYZfGaOrMvdA4iUjWKLI36V/S6HbgQRStZoa0xY4xfjNorKYYJlhh63e/NL/ZhQ/S
zeyogMICdoO7vY7UWWytI+NMMCDbN4Okxa/digV6cTpf9VsQtm2LWS1rLJRiU3sGOIktEiaw9TuA
iooeZrNA22aH5/lGOUan9ovwMnJGsnkLySb4zGokYhbGMUop6GHdI514NDwU3/3SnZ54SAZcDRnn
MWJ0YmzjjEoLNFvyrZN0Cr3v8l3Z2/0lyKF8iZMC+INT/u0kFcaBaKKpJnofRK501UJBZQ8O0Mtg
PzuzR1MOvC4q7oKyvqQu21Ru8aodHExW2A2gL3RXBQRU6cd+zTGZ1Wjo7RiwvXbzUI/9rMA7gv2z
TW7Q0jdWnFfEH67StwVkvEiqZ8Ko5QDvJCAtxOy2E37Rh9eOPtkP7/8puBU88iuupTD+ZDKFaNAB
E4EJQpXYiJRR7RWcGrNSDvk1erDO/UQ44TnXVhivoqfog8nSHhBdANiTMNudWb7lCA/Z7MgQKF/W
ksc587wdZHwLiXtR6vMBWecjsO8TgPoJjuEEV/rF7OACcmJfGWzeKPkf9tRE5IVhOUliCYHAaaTV
HcaGgZmSyQgc0O+wM0JbPOQXAx68+gnJaC4L0R+W97dUk9F1BnZd0Mc5UgcX0X0LvFbTNR7kK93+
J+HDK5WsX6+/xbFDE1auKjM4zegj+9z3iW0o9WcejeabBCYAs+ZQ1gcSATC7L26VTL0npeLLKY9Q
b91G3sQwXrPopExLY9zj1TTaM5L2o+SOvGBhPQZ6E8L4SSvsZkE0YBJJuIus+8FAl1l3N6DzhWPx
vG1hHKQ4K2QoVAjS7rL7RHFo2Jo/kJPyRb1KLo3MlvefSrcs9oku8CIbN8dR3icEwYnQHvugcon+
lPE6LNbTiwshrJ/McoOEGqJx4BngYZXu0osXBRnaigvjzrMHxjdKaR4FZYkV7KZ6N83Vs5HL5zmr
OLEBb6MYb5hLddmoGcKRMb4o+ysje9q2BN73GXdg9JliKNTFF+pPA7m38Nv299eTsL93BIyC77dd
kGOZIMZGgvkhfwzO1NBKBIpyZct3lIxStGGEmFRFv81hW/S2ah+ayaZu7gexxw714MwZ818Vj6hr
2wQAdfNetU4k6hC3Veyq3ddE8eoGOPrpwDuq9CsfA9//+wRUtN9LEeomqEPQXbrZRbCbLv9Pqzl7
eBK5wv32mr3ypG9Jo4u6OKVlJNIWccT0xB1f2ZGlb/pBd0DWs3/6LjmoxD5NJ+Ag27xuL2rIW4IZ
9yBoemnUgFR1yZT9QGPqbqrUo9aYbq83rhI1B9Oo/G1leQbCOAtlxBhBH9WwfT22zf7U6BwL3Hbn
MsvaMudhLRiCHrnqkNuK9TKKX6foYhh+bOtBz+jW0jE+outkQVNUAWLQj5ceyb71dD/1ebAW1KN9
EAPgYyCToW4NjpH3pkG0RkwltHzhBmyb27qvCNomy+9NRoKTooiorYhxsdtWbT0EXQhl/NNoGQUp
awMh6A3m+532AJ5Gp7XtoANMDU6Az3tnfsSPpcmyN4lsr6shSHERRUggTcfmkVIBT5jEc0Ga4UXf
VHtwZRegyE4HfCO3O/G7HledykI8E84kxlSAcRZPlw47qR+z8GwV/3XIhNGQ8Vsy9EsBxoMG8OmL
HJ+akJMT46nAeKzakiYja2AoYRXZpHrM6l3S8F5E9CMb1qgxjspUhrRE0jN2YwhKdVdQn2XF7/q7
PNhlA6jlMN2nlLdE+UEkya4JzzBX/dVinxh/lRY1Bk3xaH/NR+CBeRIH+3vpaPvItx7oAax2zbf6
hNG1wvnUmaAgcQr4aQBj8/4gTpbYt1EAtcWbLHfqy8jJ/P4UXISH7Kt40d6Ie24L0vpq/xbJ9gsE
cpQh5QiT6Y7JfbxHXulsOSpmrRVnPMc+b4Jo3YLexDEW2iC20tUEVeLWOChIVBfXQ/WJTmmwl/9/
ETXGSEcSWmIA1kgX3G1uk5cHqbrOlZBzxaxnIhZiGDPVtGFOuzmivdLmsfDznXg1uK/pTJ9P8LMe
/i6kMUapoU1faUVYRmzKL0klHcYUDgtIPFKI3A6SgpWZO4IAkrJgBLqqtd+2TN62MRdqNyG3FKdg
rhmTW2KFTic4Ot5820LWK8YLJek9tQhRarGZgsrCkpbISVzRgv68v00fqm/zZX6Q/csKOSzhMCoc
uavRwkIsc/0lc5p004T8dNUcLOnrHHNu8dVgYfF95qbLR2KlU4m9mzXA75M7QwidQd0Lybe/Wz+d
cR9KN5EwbHvkq67KzBb24JTVd4aP8f9zFB/Mu+xSdCtAGmgHXq6dYx8sFWNdjD3GYmZcDDlwYiUd
tFPnWeIdOc5GsZS2gSlMYWkiLBf2wl1x39DKq5N9k25MGzUgtzprnPQmTy3GlQxNkIvVCLW6Mrat
YbKt+IiB3+1t42lF/76wemtoGtDUI1g1jAep+RXJnEub933GdRCdBElFnxmGeRXphxoh8bYCPOfE
AkOlZp3HpYp9IUAkHt3IiY/BxeS/3pQcR7Se5Xo7TGyH5ZQV5RAXAc2t9Sg8gtfCzx1yalwLRPbd
N25OfTUEX8hjnENYGGOolghTacK5B1szjG70KR7TuG9t3S4udZBoPmZe8qU58dLdvK1jPEdpzLla
KXC7SvNsTkdwf3O2jmPgbL2fxPPUkBohca/8mMPHEFXAmJeS4rg/tuAPHDGzbVPEU3GR2XX3AvCb
oPo+K3ccK5RX48bf9z7L+24l5SAJBtxsckiuFXfcjze6HSDJmxxRjeYs3Hr2480u2ByvGecdaBMR
N6nn1hW+a2igbi4LF82KL+Gh90y/zgFXk6JGbH0qyH/Tk/EXQiyO5ahhz9QY+mngke45qSmeVTAe
I6jAJSvOcuoCHs8ee9lulcabQ9Xd3jGOdRtMUGEqglCrE5ZQIzedgLkL3n1B77uPL4m3lWLiCTOc
gjIK8ZJoXcOO9xKFETrQEX9eFM1bMMZJdG1ZTKQL0bKsPUvaIUeTW6dzwlreajG+ABToUt8Df9uN
4tAB8s4us8jN9oZw1GDpFBIrCSk/ee4W4VdDNv1m+DlN/xne+fWN+ntTWAKFfizRCW1Bj54cWvOF
jBwleDcEix5eRi2AA1SUJC3iVQf0G6Dmkz/oB2k3oRHITl1e/pua0YaZsYSYQdonWdjC8RhqY1fl
WQLDwEy+97JfRX8XkLBQu5i/6WdZRIRsTJc1eg7Ky3HkvX95VsCcfkUXpXnI4V/yX+FX8bHbpefg
QtmNXl7ivlN9ea/f8mIgzh3BQnFmSZGFGQ2R8zb2h3wfy42vBZeBzAsfeMoxLkFR0nHMdSygvDN3
tBfFbN1mcPKd4VBG7ORoJg7yC+PL9sniHF4WN1bPzCYsFWoi8nUc35q8fl7ea5Qt/g1oAiOBCQHp
ZOvHHNRIgice5CtQtKInkUf1Rf3ZhsWztT8BmA19pcNzy+1XAZnjzu0Hy6myfVo9WR3nNlovp75d
tSwarNwoYigIkCZd9chdV/74LUTDpY5edsUhzvBUPjUcZ8tbT4sGG4ugPJikqpYHRP7iTj7SJxTt
w6LQoq9E9pyLkCuNeWeUVqSrhQ5pFVpKwz0dQqhO5t3ktg4fzJdz1lisWLXXhrohcMAqiF4ASgYv
LNl5m3l6xiO9eB0I/WgoFGpfBgedbDK+pM5BQVaCGwxJ3uqQeyPGEPpn80jZ6Pq9Ckyy0dOcEjXq
7oLgcV842Y43TvQRcvT1wvn9GywmzGgnJWksQUPaV3oRlZ3VXhPltrVejDyy2/CuVW4mledDaS73
z3pjuOS9+cRpqCW9gZi38SRfd2IPharwMDt0mh7MqdvO5Q833v81VD6Uq8ZBnQmVZtSuSmwKlFvu
DA+Tg0rl0JdxseO1xvwh/n2TyZisEero/1SQzZau1GPlS3s6XlLsG5ecOgSNmJ+ZDgDqd40ChEwc
hde96Zts+vfF4Sx1BYgVKO24hbkvknsjeOQsKD3dW9vHmK3WhZ3RdSgw0kefCoA54dLwdOATtLth
z8ud/OH0v6nDGGgskUYZIjyfO83uLwagec+hDabG1qPmYh0+1bkB+rx/DqXCFq/krIyUCmSnbq7d
BenFyKtCrHclLwQw4XCDsRCdGAouo0f13OwHp0LNHpfqfsztqXapXqmfYJ7rsL1vPLtgQmSlRupe
lyG30G9LYLp2HAI43kFjsU874OXUtYqel+5II8vYQ1nA03Z0Vozm1biNRBw38pp4WRi6qkd9BsK5
f5MPWMLwOF+Wh8IbuIkOztq9GulClFzFcqUEOM+ydp8GxyT5sb03PCt/XduFgDEduymYkOaSrjqP
AtukOxC1uRTWpkDZbVsa3emNA/xafFwIUwJj6CcLrUOmPv4whG8jGUC4hGGgotynk3kxgk9RNLjA
m7z9YvyGJAVCAyoOXK1Al0OD+p3gzJfpgdZs2+EvVWS8xjDrgqWU/8qiqzmgbZbseLil9DNbK8kE
zFXTBUoowuQngEYNcWoLwUUdfM1jXpRHL4wtQYzTCOIJhcuBXtMgNaM+N/Gt2++gR70ofeE6/1RS
9LcPfO2WWBiIBgZEsxtAzVCIbkCumo6XWeOcJxZrJClCDScXTn1C6liZzikXpoWzYOx8QtsRNRkz
mje+M3dRhcwkHU/IHkes2YHsLHfkPD55KjEx8WR2bVQTCAyVl065tnTO93nulYUXqeOuzBqL9vWA
m70/SCfBkS7LZzhYEHJ1e96jbP0t+NsGZKrvwgYGonVSIkEcER5y9W60EqeKeLHKH/oc3qQwPkEs
xClSIiSQ9bO5E3U79UCXe0k88wqW7ZLzcOI13PD2ifEMQYgxfvAZwQsFnqBehbzmF966MS6BqD0K
jjmyXY2q2tEIITOCPE32t304TwzjELIpMopCpGFRdrSiq9LapenNtoi1lcLIo2xgjF1WdY3RRBMr
wOYksIBu9rLoJR1/bn9/9dJbCmB0CBSzjhpDRd3UHzzMZvmpascorzeH8Hu2m2454tZcwlIcEwCR
PihiYITiEt8FOyQBrgBtdFaOBTDWTEe5ijiwhpzlY+uNrVbPxjDQTJt4rST3lv7E0WfNBBb6sGVF
ceyMoEkQ6NP+p3+m6ci3cCftRL8+6PvppM42j+KQJ5Pxck2nGHkz4MITi+upujCsp27iZPB5ZqHT
fVx4njSRU/g5nNDhqB+rq3EfI/tE0WdbTObzokieQoyba1qjS3MLkV1p3uE0ze0vTecExtSM2bt7
uU/0Jyz0KcB4qUkj7G7QMPEfgFdBvrGE5047pMgfY+yXYxccO2cLjknZJ0YvQqXgC+UHKHzBy57a
o45zRYf+JW5nwlpgt1SQcRT6XHeBQRVsfRr4h0cRj3k0uiKb3HAiE952sS6j6cRKGvCIiaxDXD0k
2V7g0ZSsRcdLbRg3UUx4u3W9hhxhEj9MgDxRMgCSVnrticnsl/pjJMp7gKLu/m7b2GrjhPnsRAjh
L2YMCxE0/JXJyXLoGwCkRaUTODWP6XG163WhKlt8TJq5ausOt68Uum1sy06BwmD2VP5s7cwGw8iz
5AwHdJVgstJyeQhLr9NPG+eCLUmOOgF5EIH07AJUtnggOr0vE1v7N8YVrlSM685PtO+x9QKfeLPT
HYBA7VC4T5oDNM7xNSjT7nj59j94IEphBPZG5KcYLxeAybPSiRRhTKCr0XyZ4QiFhzB3jCMSxh5v
znTtFQG4lv+LYyM7FdBPeJMR7Hxk2qP5EILJF2M/pOPcgOuH57ccdmKrxtyNJCoxOkSE4lhrxAfY
/a2cF/a2JfPEMBGWlghaXhhD5BrtcepustlreWyu63frmyaMx+mLvtNSOUFxtL6ZpFNSfCbDvdgS
dnR8aOWgkwos1XSUABRUXMXn9DChb58gx8WDmeVpw3icXu8NKw2Rocytpxasde237Q2hq/HxoP1e
LbZxsgEdrVGOcoSe0R9Vdk7kYyVnNplEW06ft0WtvlIWC8cyOVuK2MtzhZgOXdKXmEVxM8GxHB0z
D8SWHpDW4nUh8Q4ri4JtiIAoF2LYgn7uvBg5dMFB6/I/6LnVrv7LzWKpUDUJmHTTjORJ36GRK9rJ
Kq8lZPVRtFxDNiaZgVdpSGhs12zhzuocDQlkwZHvk2I3AdwvvQqc4Cdn36hL27IReqgXQYoq92ld
R5hDkHezT0s6+kvtzkec3Z15+ZnOnaWCjIcYJHmyctOK3Ch7mKcv2n+m8URRY/l9xj2oXVWBQQ0D
CAqqslFZgpKLc6S4VscEInIgjkKKKR83uSgfacIucs17BfujXkQer6LIPVWMh4hM8JIoVR29ptxF
r3aK2B9BTOIAyduOPCWxTfmwbRGcS4mdB5CBSz6TGFFk3l8R87LP9oZ17lpObLza1brYKrbDemgU
IYxaONreJxfDTb0PUrt8pLQ18x4oCHXoBXey31wVCIC2FeRcUxo9EQuLL2rFbBOM+iLOE+1pdLJa
tgVevz5vFZm3jNK1FmZB4S1y5aQIliOOCP8xQSJx0RU5Tp4dDABgvqnHoOt2KxF1UQvcjiVIVkTf
rHu3zzjGwbmxNMZbpK02gJVwxNRSclGoXwpeVZu3N4yDUOUMOeoU36/r2Ata04+Jdglq2b80AcZP
xH0ZxITABIp+V0y3NP0efyZttzRwxlFouC0UsYMq2h1FmqNzPLprnQub5vb5kPV/OFCgUjVkkGcr
bK8DAZRfnGrwrYOTdLvJQ+fdWXCGwvk+Y4xtOHS9raEvIHR54IrrNvFbMNv20HRp1wwG3k2D9FwZ
z3r3uH1e/+By3wTQZ+jiwJoqqcdMe83fTA4FA4i99hT4ok9R8nlNa6t9FSCC+/86sj0OSjT8e89L
GAJ01cwubwD8lNjalxxUws0dklRoP+B5et4iMv6iCtAoLgd434LF66Gr2zuh5MGwrrukN8WY6KJo
xLo0Z6T1VBFYQc0Xi2R2KhLb5L3V/3BrvUlivESdk3E0JsSd6g2YyDwJoIeG0yOZ888z6m/XjnEa
qRaSctLFyK2q0Clb6X+kXceS5Lay/SJGEPTc0pbt7mo3ZsMYS+89v/4dtN5VcdCcgjRaKLSQorIB
ZibSnDyJqVSOv+B9HcZfdFMP4ncJGtgrT0rnmiKnuvGbyO96Y4yzEMkElqwITrx1wVLw8S2u8LRn
c7K0e1rmbzvrTwCzaz1nQougCAqiCHjnU+nSmwc9dW+b7bYr/9+RFHYQOhtFokw5wvOqO2DqLgND
vrD7AxEE3HzYPA5+SbZQ3UUl0kETLfs6b60BDEqxZDXRH6WEKynMt8mzPp4kYaCOfLaNQ+ZpDxIi
vre14o75fPtIm0a6EsZ8lUkVwhpcNWjWF58IKnldCajxVy7ib1Ohr2LYGvWsS7UUa3gs4vQHxiCs
mPwR/AZLt/73cd5VqeNI0/IZ7qYF3jSysbIlARda49Kh6unFdMin2zdHP8O7RGYljwnrsIJGNgsF
N0eM+oIhcuygD91Mz61ATO2hy/cZqOZvi+R8LLZgLWumqIKPH+vSgPVD2eBHJdR+3NUfiplzuM0g
b3U4+j1XT+BihE2P1VLQdHIxW0cSvpXjB5JB2I/bR9r23QRoVpOoukHYCK/FolRRD+CJjJdkT9Fp
+Yt6t/gqkK61N3Mx4tuKeBXH+O5CFLuljJcIfA8AaR3mf72Xl2aEq+MwnltIAhQ7Yyi6Ki/3dSs5
stJ941wZ7wyMg6AAcUGZZbw/H7P9G07RoVSDWO0EbjC6A2LhaMOma10dinESppRg35wOvxeIvrmc
hC6zVC5cabMwcBXCuohJL8x4opWwZC97+gcQ1n4nl3xPOSIx/7DwwuXNXsJKHBPk1UGQpVWE0iuB
l6UkkcNRX6zeoyz/Oq/9TC/ova/4W+vYkblFFeculJGddVVljWVji8JTHCX2rPxYpslOQYIpfORo
Ce8+mQiPpGC3mTFYjMatM5QWcWjNXaysQvF0n94qdy/hdlSxulPGawylLNcpAdFnFoNvKbKfn81H
bFqxFlfwKeSfh4rh6CXLmBsEbWiG1EvJgleGB7DHyzKvbsDTE8ZhkK6YSilAvUrx00eQ+PjqObuj
1CD88uy2071qCeM7WkOvpzlEYhMj/BI1OF5iDd1FnQQgFnjImO235CqMcSKdIcoloeFSCzhg0b/U
6dcp9PSpsv6jHjLOY1lCPV8m2DVYwuWPtNWC5Xs2loDJB+ICgOjflse5xHfdrWUShHiZcidTH8Vo
VyyLnVQo9aj3Q5C5t2XxFJ7ta5FsxuIOFTZWzraeIVekNqZ8lzMn6az5XgdkZt4lpXdbLMf/s/2s
sq61IgwB525FUKsL7VkkIy8Ipd7hhsdiB+skVQO3igBTjk70jWn9YSc+EF+zRAdDli+8Yvd2zn11
He82W2DxYzlQM0t6G97jL5i6+AA1MS/mQdrx1ISj/jp1LasAJysA20tbsGVNyqM+ep0IGtTwYwZk
3X/7Voz7AFRPbfoA99ji0VS0fdvzvpTI+VKM1yi6eZzSEoYc7QO/93O/BSrjn3hbXqimMy5DCEic
ZQu0vXXbV9lZdsVX9TN2B4InpngJbPn59tVxrYvxHE1CEmmMaMPlZTCt4EKJJsFt5aPWHhSAgZdO
5PLKMZwnhR2+S0klqwNGk5xhfpKNS6fldllN/00p2OG7EDvCzIQgw+v68mM0RpfB5E5Mc5wEO39n
TFG1SAsCXf3pbYWSHwEGa34mdmM19mz9dxNmB/Cm2ARXIKFhqWNcKF1tDprv6E4G+ZjgcB0G73z0
v68MWMjTeMypYemRtWS2clBc8AZa8qOs23b6DKXccblrOabGztGIHTFnTYJyJHuUBa30UO0wjIRy
CQ87+AYpv+F+2Uk8dR6FJTXxaNLBJ9qWA/sMzoTFRf/9JhkHooKsaBlpoJiPTry4i4MlJd7iZ4Kr
EOuvRSUBd8UXx/+yo3hBMupLVZV4OXOya+tj18/o+zxl4Y7jRDgPGVumHotUlrFrnPZ9ZnvE5CTG
nyjaJR5s6iT5tOwcD8KWp+Vck3WwMAD8oO+N+DVV3T7jIP44l8eO4i19aVakQ6k/yYDj0D4viheK
P9Gc49yddPtpYUvTQp4IdR1CM5KTdlCPiZfanRXdSV5j47nhHIr3vJhMwhJLITZ5dbAu5Sw8Zd8j
u7S1vXzWP/9Vkpx4K4C2OxjXmIMdwTPGVDeHGHXc5uPiiZmFPU3AOvejVZsYsZU8yZK+mo7gBXdc
78W7WSb8qEiUmzOBVsavg0PtW3lYfCz0fIMe8mA/HFfJjt61mi6BOQiV17l8JfpzMjscPdkWgHFT
lcgEG9+Yh1roFiFAmwilsCeC7c/LMcdWgNQWn6jPEoEjkHjZy+Y4oYZlC/8vkrWyUo4VQRgB/6CU
3mCRO1Y7mtXGHi8g+I1aXiUxhQJD7oagxZoURzxoP3OM9BnPmJ4SzpQUetwFXwreSMk2Wm51Nqo8
q6ctELD5RZjRm1E+dw7WKh3Jh/yArNCP991OAUaN2IO/uI0tjBavqrntva6nZYwwUpS4LgJUUWfj
KeqOueHnsntbXWiY+P5tu4pgXm4tA49FJkEdp6W20+g7jcLjPLH1AWnaFFmzzBlq2aQcXCsLY23J
IspRX0NZOgfgf+BOFhRDyC77mp6V/fhNee4dwypQElFwp3uusvLulMkBlLyOpIBWioNet6vpRyqW
DvLR27e6OQqqYbmKSYgI8ki2L1+pqlxFJa6V7gvu7yqwitY+tsl73XF5nGzpY/ypsTHaa7cmx/43
z7eSzFxvYRTRvNDnyECjb9Jcs4o9Xf0THur1+ZhbHOWqJFMPFHMsH6OM2PnYWosZcd68TVe2OgsT
DIHSaCSVhk5IpDSPRqQ45pBxSkrb14XpWOw2xEoTdhvBNMp5OFGlL9MPGuZrkl2oc97SzSKIdBXB
eJCuUeM4qUdUuetzmFZOJADJVT/F3VfDuHD0bjPAWsliPEY9touidsjSqN4lDyBLfMPMziCeqp/4
OPrtrHAlj3EfkVHPxjDj+tpDaNjKT9qeL+1ZABIvDqzqkUZ13Mh/871eCWVUvJLnQegNijmwDZ8u
pA32zW6wQf/igsiNV5vmXSmj6gIm/aaC4md1QDniXe13O+FV9hebtmb1PXc/Bk8eo/TCqEV6RRc0
DdnysCzpJ6WUTnUpW0tvnIQk+qAE9TdDEb8XZunkbW0nXXbfTH8ElFpdMlNf6IdWFHURAWAj3pVh
ZBXmkzzxQi+e9TGxyliJ9VJRmvRAq6xgPAf6Sxpx2uscGSwOdgrVNI0HZMJK9lNqwQ41W0TheBGe
HbAA2H7uo3ZqoZKqpfn57AaX/9VWy2YnHyRHPPKKZttVuusXYiGw1dJ0gpTiC0XY5EV3FSvO6BHU
f/44kVoJYxyL0PVSmEewgqK8x4Wip+qV7c/b3ot+7XexyEoG40y6psImEzqDofWpZU6iW1b5vlID
N9Z+on5yVjphnwU8Qo7N0XxNMnVg/rGeQmWjVyKDfJVgMtpZvmmNlS5gG6GLIuiG4uwLpiFAZBd7
vGmDba28CmUC2RmzBi22WlKiL9XKxtCq5gW03N7tG92UAuJc0xQlzTTZ+juG88Nx1LXEadB2n0w7
0R6inIdc3gwhr0LYxDTDShhQT2B73WDulzDxum7c5erXqsytsgz2ZixxQpzNsGAlkNHFzJxSYSyl
1BGV2uqWA9E4w2ibirgSwCiiKNfLMAOKAcBmJdhGEoWWkJAGCy3nenYELLiygcztLGmKYepTwyPS
fffZ4FixDRAL1gCgMDR2w6WmqGFSSR2YfMpPbRBZKFvU0afbqvE2C/2LtTFC6B+xSmyWKlDNJoYQ
DOb/LL8odn0obZST8U/q0/VqktPuxb3uS05yKHxeTZR3RuZZBThEwQCZJtta171Uw2hnOmZ6VNm+
fcz3xTvmmMxzGmTF0hpRrNg0Iop3rTUdA2SnBXpBXAKY7TPJOjHoMkzwavx6pVITao2gtrKt3veH
2c4fKTNm4HRW/9G80ByRTx79PtN4O99VJmMMSjBPpESCaiexRYlZUjedsL2INvawU7S339bkee3X
wpf4TxD98fc6pBNVoZ4TTPm/HjiWgywyokSxmzeSph48LcURCkvjTUocz+1CvLPMt9NeBTI3PJtK
VnbhrGBoLNypx8iLBSvel8gcGxcbxCA0dPJj62agRbd4pZvtz3sVzlz1oqpiKIeBbBP1cUg/Tt1p
HF5vq+s7X8qcj/E88yLPmpqbCjirHxL5rqifG+lBCR7zePBMAAduS+MdiP73lQuQYRnKmJmynRWf
luIyt6YnLCNHyPuaDXMmxtKXOuqxYmCBlFPxbLyRL5t2vJ9jDPdS6jBeUEl/75ZSMhaPWGxRlmIC
X4Zxp0heEhFLjg59wsm13qV1zLGYAHmMsQZNLXUZFOOmHVW11be7SH9eyrvBILw75J2J2sXqS5Vx
MrZVlip2so9pdPIwIGL4oC5g0JpcyrQDvhg36sDbwfOfHB1hJ0LCdFIbrSPw05dwpxxopzG19XML
3ArdUEZni1XO+845LDsdYjS9NkUzXqZFxZ5YS6gnR1meMoFXXuBpJjsMktZzL6Qd3iDarcXJjgEI
u+imPorcyux/X3v6VWVYGn5FDQQSxgbKsGPnC9rj1FdOgGLbbavefvJ0EZGsiohWf0tWVsqSpAY+
WSzTY8FF+cOx98IHCWuh/qC/Qk+0EsXYNgI/jK1F8CBtnWKu0EmrS9vtOefZdPorIYzyN8ZCaoxJ
K7Yo+qWbnQanvMPedNA5Ks+dqx96r85s7V7x6Oor3s7bTTO/CmdJa0CglWe1DOHqDO7UNLQVeb6g
Y/AT25Y8oVp41AScw76jsKmqVFOzHu/5nu636XajF+1ooeH2pW6a9epYzEPaLY02Y/8sHEp1yfFa
EixG826LeF/p/VU52AnnKk2xlbKmzwuWOQ2U7cMFQ/mJLoZYHoUzIhMXRECUoclEa5U3GCDRI7x7
B1ZHZN7SVI1qkpbwmYDVP0h2ZCf3oBxMKPmtuzzmp9ifvX4fHeQH4Xvkmvtyx+VZpFncrT+BfWD7
Qg2wm1O2a7c7UbxadtT+WuXD7djx9JSxxKLoEr0ScVrZwIhgELqgKfY0ZC5KkD8Mre7e/rjbvnN1
u8wrG5sLEdpOkO3xYPgYwHVKW3EoJe5ffKA8p0Y/1q2bZF5bGYTCOaYGZVs3prspN147LnsUTwTj
ZrISK5/EAA+6LH9r50NU/rh9ZZux3fXG2GW70bh0eVIjO9CS5bve5Y4ZV4o1qMJRUgB6qmI/mHjQ
MZ5MpsxQBQOITbtIsUvTHhbQGIxWqIMxtrtLsj3pB06cwvEqMuNVjFaaK7WNseKOXNRyn9aXksdg
zhPBBOFSMg7dUEuyPYAc4q1/2pIvtz8UT7dlxnMYAmkyQQ0Vu0MvWrBAVnpQ9so9XQBEd/fxPNX7
qbNfHSVL0SBIk5YIIuSlP3XseMndZk/gqFB6OM2ZPf2kyVTP5QHh+EeZ8RiB2IDTpIdukHyQDiTT
Iquvq8QOi1q0iwg1NzVNbCnTOmdEFc4SZVOwFHEZ/GTpOQ0zzqsnM96kUvJlaXOELEkq3WmD4c/6
6ExtsMuixjFM0wlj/RIFKa+9y7F5lvGhNepGHcIFb4RUORistPXF8G9r07YJKijAYX2VhHDp19Bd
CJMIZEAI+jLEk2Q6htjw3tWWmO57cfFg8rzwj1rAe1f5t0AWGZi189TkU6bYC7FoYRhAc9WeP1Eu
RGkXvYD4llNh/43+XiUynjNRghYEqnDOBhY/VE4Nmglg+EvbwAs/jA6xS8y88hoU7+vfb1bzt1QW
HdiWZFCLYsR7MwOiWnng3HJrGSApgEV2mZ1/+E/fkcUJthHRzRrrje1uQkm/FV1ZUA/joJyruHCH
eHLGVP55W+S2r7uekHGn89R1FfYMIvasD6lx34Jdafx2W8RvfN1VBuNPBZwpiCrEmxEGfjR7fAm+
6+7o1SfNE3fJC49gcNvgruIY15p3aSAIaYOEofyhx5e84DRbebrIwgJbVLvNPoUvrRsLBZMU231t
xc4vFIo7NFbxOmQYwla4eMTfRLvXkzHuVDPyQB0wqmjnr4CJuIpPvMoDes+JAXBrjtL97OXP1BCS
83zkjWG/h6kwxsB4mXGM4j4xUT6dPqqABIePiyPvuuN0lI+Go4Nw7O3tkr42F6ByHI4Obb8k16Mz
wVmTSEIzAARkCzsaC5a+YFdujlFpinHg2f1v4vqrNMbbKJFsmiVWyGLnkIYtc/2dfqx9zemxaqa0
BXe66AAjdz/yD8pJ8DH1/sJrQG+XznVdAUGiKosKW/Zski6ehgyFQLqgXn6qv2hu+KqBUJw2pBWg
koqv9bdhdnuwjSNi+Afz/lSZ3vv4v/8ClVG2Je9TQ1IQSwJz0TmSLVjyLveLY+wKIOU3z4Kfe8WL
8nj7Q2/7o6tURsk0bHftQMmv2GF2EIdLIbh5z2u3b+vSVQajS3q1oLBW00D/HuVsepfHBYTtmO0F
e8EfNSGuH1JlVKmQTfBDRnAWy5LsSgnlBaXyU8IN8DiHYsfptA5roQlBCVQ705cqgVcIT+WeYub5
FNnbLvbvG2Rnb0udLGY4IhNs1MdAPUm8baC836eHXZWX1FJVQylHx4FMT6byuZmfb2vZdix4/fuZ
FymZZhCBKLgsyhhNWZwbl0Yu/75//uYyr3LoOVfnqIOukAAqQnL+U/32lyT1nNT24uae6ZS726fi
OQ12Pm5MzKaoZIS4o23ejzYl/KYET6kdecYe047hKfiGrtTRgBdFTfWBi1HgKSHjM0oxSrU8MRU7
0G3w/tFFccKd5iiCZ8JbCA5X4HYger1gxl2IAcBxeYH6DwUohMfxnHjNcbmgwW6HH0Ov5ARov6l7
XuUxrmPEFogSTVW030LVH0CRGmjD2ZhF4Brj10QPLaxn+VAUzV7qZdfkQ0XpeW44ZY3xJqGcGcvc
IyDtPqZfZK9FCmdix8VBALutfGgqGxs7HXGn9R5PuTjPAdvnH4xCQnwKx0yAO+/NU5aCWLc/iTGv
mcOxTXbGLpMKw4g7RIvJ/m1Md0d8ARsgeNXJ38T2f39KdqouIIJCEM0gTHQpay8l2hqs6BUUIqgV
8pY/vLFa3/hw7HxdFpWFVkMpYJqjK/qD0z6mwPimtnpRz/FBfECf0R7cwGoOqRM8kofh0z/A0nHM
hZ26CwJR6aSiUWEuzUly4wNQNnYLMCyAZoD4894+jrayQ3dxTvJUWFDYjtTYCofYUkGekqaio2mZ
Z2BHyW3/x3k12M12mTm0GNeBt40LzPrfy/Hr7d//TSJzVRnG2xSVMZOF4CMaL8VedPPDgvmByc4H
i8ah/2BUZ9MWDNEwDUXSDIMtbytEMoUwbimygK7dRMh/kC5/wZmDvT47ywVp1H46j7ssdbhI+E1v
vpLOvF5IueMgD3Dc9JXKLA/GJ/EJpQVr+THueLqy+fFWwmhguHoqgZ3Vy5qm2m39Tck+FVyalXfD
XPQtXglg3iZNiFPSZyVtFdBKPTkqe9VPdpiL5zzDmyHsShCjJWHdmVGRI4sf06cpPw2yYhUzbwp0
05JXQpiHCN2h3EhHhJU0gsmc9HPqTxfK6dvYUWqBHJ5XgNnsM6wEMi8PEUohM1KETENmB37lDTvy
GO8T7DZGDu/fNrRNv3GVxZaxzaxpYkVDT4OY50Gyc/lDUI+WOfsF0HO3RXE+FgvOjmeSSpEIC2ub
pLCUMHVjGVucp5nXXeAJosa20u9ZrKSoDUcIIqrXYb19XTsViC5uH2f7nVldHRPZtkpkGEkFLe88
LE7uvNalCWzuB558F5/nB8VK7uQ7ECdgTmc+BvZy31vRgReXcfwWW91WhVqv+7bCUCYY8dVdsO+9
8dRxLY2nJ4zPaMGZOg85xJSyaAXosGPJV1xf2mBfEJ7+cwyOLWXrtYEtnQlaN7QZhWV4oNBW3koe
FBoR/hnCZPUdGSeilV00yxRzlZd37eJrS+Jo+mNh8pjHNsO6lRzGj6S90ISiiVy4FEAxNGM6WXXb
2pXLz7cVk/7Ou/hnJYdxH9KUz2PS422e1Mc4aq02+iaS0MrqY6yBMqR6ui3u/bzYr96erZ/oUR9X
S4DqheIbBwoaC/c0igwdbq2Ic4MK0/8yZwErysH3jXelOS2OelI99QMNDOIjIjzPtD+c6EbBxB1z
kJ7XXnSI/Nh5kjlVDY7JsVDtRDZjEvZ4rBHaIf8fduG+3vPD5m03psgySlKiTtg4NkwLmZQgV7XD
8rsohFYbnPXykfPxts/ytxC2Dj7NBJvZWlRwFfBMRshjJ0xyCfeml9w3IGYMc6R3gy95dIcV4dwj
54DsHH0eCdIyZzCITN8v5tcGM3dGx3Mm24/p9YCMlxYLLcJAe01znP4LtPNOus++oCiAce/w6+3L
3FbPqygmiDPnvBn7FHmbmDt1e28MJzUGrLmd3P8mh/HFWaTohazDF8fLcFabwo8HcifXxsHseU8p
Tz2YSK5DJ0SvpgGhiDed5F2KOcl+j74TJwrZjkivN8e44KydhKSZcXPY0i6JP3peRr2dThhXAYzv
VYQsn0kHNRf9HmP4vZ/cG/vQB2/Ix8Itzlxq6e0n7CqP8cFFJGTA0cN2W1emY7s7BXTmdn2i5FDJ
WTjywKy8A7JjD5ra5mkr9LRo35zSXXYf+4tvngkdVkHQyJ1r4igGOyevxoaORXAFPWC1X075K6XY
B6fSh/Ck+pQ/hPjFXYYCmOnMHGV5P1z+9uDoQKph3F8FTvfX+E4gQIROCy43oW5LtNG8c4J9jSne
zp2d+DTZk4vWjPNnhV/jKpjxJf2oIe/VEfFR5h5Kw6F9Cve9U+8z9x8sIN02iqs0xswrQ5NjlSAu
0T7rFtoP4J/JvBwlxs4t9/0DBkGd235lu6i5Oh9j7Wq/xGW0aCgilBZdUofBYYyK7RWQlQd7FSu9
8mfTbR3zUT3TcrfwifcX/EaNr2dmHEErN1JuhnBtjTO7xKl9w5kfMgR/dKm9cOKqEk0F3sdKV3ms
XxBzsYgk+IXxMLp/tV1AtOy1ewVVWx4YkPdBGaegh6AeqcYaiWR4wRRgE+5vf7/t9+fvw7B9iTHs
B0nKEfil5LmWj6iHW1Flt/2P22Ko3t24M7YjoRtIGUUVb0LdxTbmrr3AsOaC2P9NCv1yqySuHsYy
CIMJ0TIIYRuQEkUymPbKxbotZtuPXe+MNWkBiC1NQC1E8qv9XxRPpj9wS6BUb2/dGVWN1WlCw8T/
TRqKzpHcStuLyVcJcOhp/hxonHoFTxTjNhLAU8YshEoX6WAtooKx+JMQalaON0HmAcp5usB4jHYa
2kATOsXuB9024kNRApiichKa9/OYvzp8FnQzNcOcTEoFBBdgp5SVM0AbPnjoLBn1arBy3vOaD5uW
ahLge2SFbhFmXhijUMImXOix1PipHgevlyr3tuJtj/qsZDDfSekjGTEPFLxtrP6n8E1xU8qFvmt0
Kz7RRV+ZG2AswMYmAJtX9eGdj/lseTrFYkFwoQvKq6MXat9vH25TLVZnY9y4aehClqgIuvXqLEne
0v7s/mzcZSWDcd2qUXYlSA3gIMKzlvwIwtxKZE72sOlRVzIYjx2EZUjUBNCAKU1bb0aB2EZHW9gp
hfG96CNeVZ1zbWwxrgwrbJqI8eKr0mjn+uA3iXBXjaPzn74OW4gbm5iUioB3Qu/B70kif8gXcD70
3m0x70dxqdleb4/Fj2Jp5jDnEqwokERrrB6a4hKaH0L9GCSuOB5Nw4r1xI7HPYme1QbVVOWoZaJL
Ek6eyf1DGCcfZsUQKj1eLMWPE7t9pePVwXMBloHZk55A4OHRRhQvvd1ue63OT61w5fSFSh/wGqO2
WrogQYJ5D8f5ge57oUTCPA74bSe5ksb4k7IeqrnHXj1bfpo+UrrC0u520r6iqHx6QOOOt/2Np66M
FwHGNcnTCo9aqx5jE5RmPxteLZAngnEkeR81oyjnCGna2M2EykuFdrDEsOdxnG97REPUDQlrhwDu
ZL5V0cWSjOcA88FDbre6iVJBo5rubZPgSWF8VhqqfajRCM3EDLB4TNPn27+/nRqZ12MwDqtZxj7M
a5VWO86UfVkGag2YtbPu+uZLeaKroDLb/M6RuhlFX6WyCVmZG2OF6g3tkOgfcxgX8dtTYFHuAn4U
va0Sfx+RnSfDGt52DigIfsLI1FNXtj9aaUBsOJkZL+Hbcv+GSlm3DBX9P3Zyu8rrQNcX+GMUqHTT
G4SPEjYH8qZEN/3EWgw98cpP6GWszGGOfk+LuRICpF/gSACoR7vsEHo8bCHvTIzRBlVvNEldKnYh
RZYB39s+xGpkZcHutlJsqfr6UIxBTWVsTNoId5Tqolt1sjdPGUfEliasRTDWlGM/ODDDMzQhVSUL
oHtbzfS7gIQ8/d5MElb6zeQicpLXS60jpJ4vdGYyvVAmntyOffXSgHB5oSu8duE9oDd7Hr35ZkZs
iEQlaEuD+OFNeVbKIQd1IrTgJ0CCIh7eNsHeYe4pRi3pjU79E6+4LW0qyEog81hqZGojcUDs1oHV
Mfk+28CAi4fFUVy6QrP1MA4eYkz282JrHh341bG0L8AsPK8WsPl1V38HVbDVwTPMLy9yh+ihRnRS
oLOVilYScwDGm1oqKqYqAqwA3D4T6PdjTbq4hxCp9BPzTgw4ASTVcjbvM1a/z5h2G0+YyhNlhFpZ
aQ3m81h+q4RjgIkBdXm5bXA8UYxhy0OnDOICUSRarKZyDelVmc9F9jQSHvPyb5Tyem2McZO+QwFu
QiGs+jg48ysWvVmCK5+Vb38BZHmqsAkDX18ja+mQlS8Drfid6OAyTQCxxml5HN92CvQ7DWVVrlCe
bjBv6VIN/98aV/zJaa3MC8FjYzeu9JFgWRV2+brm8+1PuK3yf18rW8TVF701clrx68a7IvtRCk7Z
t5yCxyaubnWXbOU21uWp7+gAP6XQkFG1jQ/SfvYwvX/PSzM3zyPDssB4ryjyW71xZcJaoBOoOj1P
+CWRv9QKKjlAUd++tM1E2lhJYRyWqMztMilIpBVf9mgDXr0fX2kpR3WVb8ld/lB7Kea/BY9XdN88
niKhBm2qqqlIjIIomSBI+oCnNEp6ZywLaxyfRPL19vE2zfoqhM0Jc5M0EtELTI3EhbVUh2Z4AcW/
7JWLc1vQprqvBDHN1aXAbJgWQC9E/Howl94g/euVg0gIAa/634WxCSG2Rfd9i5+3ydLr+8oYFmtR
Z8IJCzYfMEUjBjHBA2WI9LOttE6axmlUUgM+1zTtsHoc4s5txi9txmvob7ullSTG5Q5Doyh9B2y2
6NNJgWVn5vAQFKtAN6TJKFlHZ/X7n3ym6+kY16tlia6WEg1/QdkIAq0OFTFj5Dgi3hUy/jYeJrXG
bABlw/ByMXP6+nPbVVYsGByl2zah62kYEwoSQ5MGOrieCoa9COCg6DQbky8cMcrWM3z9UG8QhpVK
yOakZiGclE2MF6zKsuLp9fZX2Y7hVxIY60kXLY0K9APf4IOUxZDOpQfAYheYCeCN6HFujY0J+2FQ
5mFG+U6PCmx1NS2lb07dKNq3D8W7NcaxGgoBNAbL1W1FGayheez+WwCPwc9fLXXQ5LnpQSGHRt53
RT+GcmzJPG+wHauskjhGCJoUwGkJGArNTnQEJXZRLkR9lTJCi7vAnh9vX9rmt1FNE2RfEpJGdjCg
baOuHxugBQPxohPgY+9DifNdNsfDjJUM5kgS0doWrXnUw53RJc+xm9dWAxTKcGh+jk7hJofQER9L
d7zwmb42leIqmwWntyl2PreAINiVElqTeFAzTsjMuUAWlK6XpjAXI3Xf1TmVn3rhkMqcF4K6r3dR
+eoM0q96F2B5WGAuOsow7eSrZXlKMVlj1jmI4SbNF6JLScKME6Zs3psuSjJ61hrlqf9VZiVPclRH
aJiHQbMfpPlxjNL9bdXjiWCehnEIzS6dURHvSGHHNcauRx6Uf/PjrE7BPAwpwSpIrUREV8utO2Cl
QF5gxDzlxSLbRruSw2i4oHXRUlKkl2ph/viv5emdlcYwWxX4Lv5AD+dgbCLY5jEokOngbK/L+2rC
5w/H3InkgPdQ8AQxD0VkNtUidKiLGKlFmVR0r8bMkLTPTyGWzJWYKanO3FRmW6isaaYuiYrOAuf0
MNRFEC3Cpp7oMALBehmwc3vSR8pFYDodwmNecXg7LNevMhkjAxeZ2PUDVAW7Nv3JUzLrnIGUSb+T
z7M3uZJzGJ0Qq0T+KOlYyWVerWKaFVXS8NYXwMtN343gS1NwfPzmdLCxksEYcx+HRo21GoiPdlrm
tBEGTaZTCcZFEILfxXsDa9liVD8BhaE8gagZ8l6AzaxA10FHrpmKjH/96k1ELSiTAjUj4LIWb3jO
HOEu+lRguYi07zBft5zBMfQaHQQOleZv7PJvuWwgNQXx3Cp0YkjEbMSwb+3Qxazut8EVndTDdgfO
W7Dt0a7iGGMpOikO2hHHjMLeUqoL4UUgmy+BAYOQNYIHm0VPi2o1Sd0ESEY2N1apgdNdVK2u3RH5
nmQthgl4GNbtnGElkflyYWNKVZHB/sPX+C7wAYL/rD3EdvJlcoULLZ+EXsXbNrJ5jaZooLJgmBrO
+au2FFKMIBsgZztczmL9mJc8pphtvVhJYIwuFbu6kTO0guS3lY90wsu0F6AFKdLyD4OQlTjG/kQs
lh/BjE9pYzDGNXwJe06EsOkwVwKYr6SCWl4MaKaapx/k7li1ndWpnLYkTwaTPUpRqZZCgsA0ru4W
TKoa0osQcaist2UoEihMAWUwFeYd1QcjwofHRWnJoaw8w7jXJ/921LHpilD9+H8RbPMn6iqFjIOJ
bzHdtcGTJo7WHD4O2b4wOW5323ZWohh3gKCgazUNX0XxhaN4yB97P/LEh8YVfHJY3ARoCV7As206
19MxprMs+ZzKAqLRtMDqvP41+vcbXlAUQV0fK3pVQojG7vZqsJlVympICEfHfGr2oz/tsg/gq84s
s7Ekh/J/i3+gFmuZjP2QsUrkrEMAnAiHsL9vkxet+wPtRsdMNYGgUUWRbdM1JA4TaYafU+PHcXiW
w4vacmiGtr7NWgTzbcQllISgx80p+V2oJdYAvMxt3d5M6+EGRAk7VQwkvIz9YO/HnKgEGjfa0YA4
VMaMN1hwfipeh5YH91mnP8cmJitxLO6oK6dUGyky44x2Qfkl20cP8U7dlS+53R3CB+1+9Mp9ddc/
8MH4m/gBLDhRNBWVWuA2GBcuLe0MohUkriYB9XCNuRHUMHTXPAe7wW2fQzu78Mb3tq93JZPRQyHH
LuysQNVEvqeb9IhV2xpgXYs9/4MRpi1fuD4g49MLMmplUUPpa+HUYjK43gsaJy7bqputRTAuvRg0
pSMj6mamcB7UzCbDd8lsrVppnD9RzNXNMbmepM9JDzApHPvLaNO5s/SHejccRK8GUwgvf9g0tJUw
JuuTMqEZ84XACfaS3aSRZXI3lPFEMIYGklh5DKhrH2062hPZIKZ90d3kzvCi/yPtuprjxpntL2IV
I0C+Mk2QRtmWrBeWLdvMOfPX3wP5fh4uxB3sep+2vKpSq4FGd7PDOR7AcL0/Kd6fr8qUuc5frauy
nEeYlNDh2HV9tLPuWz/9EFzTVnC0FB2+VpeJAR//18zLANSaiYlmtj8xXHeujG3Ybxhqvp5viW3a
if1VvcpOom2KbUM/C+WuC/vvNCct/CIx/BAgPnRvyYLEfHPpa60Yd1+aktRaEaIEKR/ZSj9WVLEk
NOxGW5gwM7/zwSeej5Cfaq7GRNazHAUnBs+T7qfrHBhosZNiyWx4iDzR4W26YAA7vXeDgVDPeYlp
VOPYYCja/8NEYLzl3U6UYP6N6zvL4VxFryhxPzMk++4t/FreIJMBQsGsAO7sPbJ4AkPc9kxncZwh
RupQkpHBAwK94wh4zx2DJGz2+SHwGc+mfNVeScK1nm1DPAvlDFEt9IV0Mxa8aus57fylX2zhuPNm
P9NaXRhviaRYprCCz9V3r6z/N+ynIxux27cim9+2xN/q8IuOUpctUc0y3Qr4+AwwIz0pu2r/PtGH
dTIhKMC2TzzL49LdWU1pKkn42DY/aT3A/6i/XKlIcilWicqD8hlks3vh5pLgzvjlxpyE4xSx8aoG
4x/Wm4ETTYAjb7fu7A+fNWC8ZydRzXyzVrS6Q53LPUbQmOuRiv6+1YOMWHvEqA0GojFkU2LdRVfs
ULXr6yn3GHYykLwF2fDm1+taPLuIVXtoBuRhlRSYsRmPC7a14qPlDQ6xFQcR75/QwrLE9KNLO18s
52MUGsv1NKBEZdiDK4EcM3FB1QEM9tKtdpIvePqiG+U9DcHSvRUhydJ33SH2AtDzdVch1tQZBkrn
FJ/Mh/hZIFNkupy7CQF7XRsF6rdWAcNlGFmL4lXfgn1yAxIETLQvnbsIvjhEMjlv0xVp39GRrcDR
T4p6G9E/Se7Qa6eaZujKh25VSBe9DAx4MwT6K7P80QYlQLPmffuveX7YF+FvQZbMXVgjVWGrhTi8
NHvs6H1b3uaGYO5p0yZWIjinqbR9KWsVHlxefQ7Tb0H1lJSfLtvAZsQ5i3h/dKtH1ddLUc0VjmtI
ShuAs2kjO0rwOEovl+UIVOHx8YMlpbpVYkZ/NKL+RuuAxVCry3iISBx6l0Vt+6mVTuxvWelU5zJm
WDL2jRTZRm8bb6oDmEIMmsiWPd4p2I+l9wPq2hr4aISIVJv2vRLOmYVRKi2tKmSsKX3p+q+1sRNo
JxLAPVpZVfLEnBDfRuR05XHa1+7gmHaAPBWDvH5vuwKBm35wpRH3YmegBNd1i1iT/tTf16+Cg4bv
zrdfZBSTaJZSZCmc0Se92ZZ6jg/ALryqwi9ZfafO3y6rJBDBf8BLgMWQZywbOMDqdvUocXJrR0Qb
Xtspz/nc+LmqNE/mImEXhbnMa6wV7OmJXRPDlfqTIuXKF73Dd64sXgI91jJE+PQLmocEkwzBXitF
dicwAx56qZjIMIYNDLvz08/ITjHClTxru/SOrdWKwqHAyN9RXVYKlQu1kimAu5CHrxaA08eH/2YB
nIvQwVfTWgruRtMfGtUL6/tm9C6LYO/wQ/qwun7eEQTjkLcJno2i0Z1UvqAVta/m4xw/WLEgpors
mXMJJWgCF8Q43SHLgYxfZON7kYiyL5bGXlKH8wKhjk9Vg2GJMVIJxc18Lbcp5qcY8DNmfi+f3faH
6+rwOCcwkWAuKgatiw9XlE2GfcoGqdn88uGyJIGh8YN7QTYaczbOEGQNe83oruV5EXyRCAyBX+Qq
rKjTM6vDtjTI6q3+MdNvK+WYVao9/nsu2vekxFBl8OqiHsqDq+oTHRpAvaBM/bU6RGBCM9G1AqrX
Az5X3cwRlUK3T++3OMLZuD53MlkkJK2Kej1LD+HwR0d3/v2cYS+TRoJkAKy6JnUuppxAIB3th2VX
LR02PP7oFZ2FcRZe5WOX1Qz5uzJv1TS1Y5h1PQgne7f96FkMZ9qarFTSwOKbvguOze0vyEPFSezc
H/fCr1NWIPv4bH9L4weBkj5eGjXGs0V9xteS7tTLtZf2T1r3CaUwFwCl4KGpQXXYC05zO7E8C+Y+
i1uAcsbdhBccFj8L4gzEa6M7Jbr/k+d7lsIOexUnsABW0Yylr1LiJ9LdVAha6QID59F9uqXr9YYg
A6fBcQkrkJr9uKzA5i6YpZrgl8TN4z/sL1hpIANQ0AKdFPOrbMwbn2DY4chhfafuffqNfc03P6zv
omHLv3GxZ8FcCIzyKmwmgqNTZGRy+bEvbrviwBg3C/plaN7M4qbPBR80m73Btbacw6AkC2tjQtGT
jbWHV2xXhXEmtl9aMBbASL3kRyviSmUP6uMTOCvKOZGyGgdilfCJbPK8B7YxiKQ98USLUDfOfwC0
sghL8FaBmFE/mp8Td7jq7Ok4eZmnHTvUKAKh/92cMVyfJ+dMijr7/9jCUA/Le2Bges2z/D1wjQdt
lz0ktmxbX4Kv5bN6Ur5cttztpOP3sfId5XqqJqmhSNH0IjtNceRKObD3i9K7LGa7BHt+IHyLstdo
3LUtHEnjZgiZtaO4KHVhxclEjUm1xRcpUozzKYol14pZStiT7KjdjN9bC5/FqcBxbVezVmpxxTS9
TcsuMBFt4s/NAc0nR3p4w2TZ059zxq3sxOC8TJxEQJFnSEeSdRvoN818a+nPly9K8MwMzp/o5gTA
qxzPTIUpsmfWgCau2YkGx7Y7oKuD41xIIKnSEE5Ip+gjRnOOMaCeGX0gsF/hQBhgmAhdS2iBnANZ
Eq0qBrS+WO+fcRYmfngqS7v1ZV9lJCsCi9+OOeeHxfmRMk6NMkX71xnLH3N+202Hyxclchp8kmjm
o9L3DOydoKnVA/qq+tLX2My0g+vZD2zAoql2tK+QMdJr607U0hP5Sb5VRBJqJgv7kpgxlAdcKtQd
ATQNPFPdbmPwhIAP/A8XklcvgMfDKeckNaYWiX4yjPY4nJYeK6FiekvBK+DpiHtwkcVKhAAXHdCx
LL35FzjmHjQRpxxtCP0WzRxbfqocMZTB5sAjEn/ZVFRqUFnmci6MERUAAEXFOrquZ7t4YaBQy5WO
1BLFLwLMUSDDObKPeU4fpfrUEU0KbOZ8Z/n8HAaABuJJ1lhdpVN3FnjP9OilqZSdXgueyLYTOEvi
Kzg1paM5Lvi47tzSm3zqK1fY9HUU0Av+cgIiq918lCuB3NEGdVpMXQIf0EuPsvE2DIJHKfr9XNCx
SBKA0hMKGUnX2AZVG5uOfzQAuDIQvoaTx1WXg3pIx4o0a1TVn3QXqP2/+Krx5kQ5pkgp9vNVbluN
gYb8HPZATeMLbdLPQz0Jyv2bwXp1L1zUmcuyzBJM8juz9bzUz0bzTQkeLvtLkQgu4GgorFUlBcGe
or+ZyVVaVXYq7FqKjoqLMXD4Q9pbiJ71z9GL98pVCnNGLw93Ezod8FFFn+7bbnh1clyYIWq1WBPr
WyYHBs6XYVs3xDrmdPxFxEuwESWaEhD4B34VUymMOm1yXBbVA1uirU1Dy46JapuKyEGw9/Ih6T9r
x9d1lGxsgjFAdwZ1A9aVZXt/5l022+U7yZaIhn7T7a/Ece5hyIMooAUO0wh3KnobOs0dKt9HTWNb
+ksfnDCtYP8ns+TXNIHmO8xGCLPU5MQ3leQew+ZOO4rYLAXWr3F5Kr6e1DjRJ7R5x+fBtKv2bhz9
y5oIzIIf7x7qeTENBk1sWakdAklw+BHUxxxkYpflbH9rr26JcxbggZZNMmB8qfPDh3hf78ITPRk5
Eg+WOyLpecWmGUhxRX5QdIacBwl6FMokC3afSoMzDPj2rUInnr8L1BOJ4XwInKxSGiG8e/6zB4VH
f5OCsNkExmdyE37H99M/IGQQpRw8maOxKHozMsMnr7+gILHecEt91sBedssxvsOmDGDOFS/xghuR
DxMpzF7lKr5MYZFrBjGQ76iFgx7Vt7bFdq9mCmLzdkPxbDf8SEkOmBR0pbDdbTUesPBnr8A3AJAG
vGpPwP9gOFXD8DbeiUpFU30Cz8IvBalyjy24EbLZFz6GWXY9OCXFyPEiMcyfro7SolVCAsYbzQDq
GWvysvsnaNmCp86PkORKnS3SAnMZYtPOwMeVvnbja69+vfwUWOxae38dQ28yNthNA/PuWGTnEg9T
S6dyUCPDWawZAPjejA83WtrL8tZOk9+bohITb4i8PPbz1enREVSpZgJf3Cr3gXpVFrdJ9m8bMLwM
zokkZaMmTQOd5P//pFB2vRvY+l7MMP8hN+BlcZ4kqjI5l7LQgNF1h8yf9pZf75p9b7GS5Fc26x44
vWiR+UNSz0vlMhK9zo1SHt+lojyOIsI9eDzA1mwjLAweyf0EOQkRFeRFtsI5kbxWqzAycK6Gldka
TWyt3CdpaxMgOTTLThHOFAqMhf/+1YeIziDABT9s5MwewQyt8dCGDhtZn/3CU68mzKoJcy+RVC5D
UTujaeccUsfxk1z6UxHZpQhH5wOEH3eD/NdvG9ULWsQ4yzg9BvcShtPLXXUFWNgKXJyTV6NiEjrJ
UfTdySfPvFguRymKSu/A/QIWp+CrXJ5yzbvsToR6cf6kqNLABJUw3reXPQGUy4384qp0Arfy6kNx
xAs8iaGVeJf8rpUmo68PtDvDfJ8vWDkVIyyUoDEzwyFB8KNSsy+BAj61RG78cv5ijXVp62XvhrMw
s+SdNC+YiwVFMFSEGonhdEbw3Ldfy6x8yftiR1oR+OTmxa1U5C6uL8NG1iX4TXMZr3NzvtEqa3/5
7kQiuKsbM1IVeYpTjMufAA20417kmNkf+SHYaLpmAMVEw8gZp0QeTHG+WJBgnhZUIpY9cbMrNjgO
ACKv34uSSeZ7L4njFOrnRbaImoJkNblegntDey3n1MmjyjZM0WbNtgmeVePiWoNmeBDGUE0+MubE
eDcCgUhc0930TRrFNgsgnlXD4E5QzY0CUzgwuNIsuoOuNqG7dHP33A8VFZjDh7r7L+P+LYv3vkkY
dmFcweSi6/hr8UTQI5ccgFVmTn0wnNQX1qvZa/l4X2eBnOOVpbgIU+wnoS2Uf+0OjFxTeV3AGYYe
VOCJiIYER8l7YCmNlFyLIG3uMjvQHoPwoWo+XX5SHwri/Bly9wX4dz0YCpwhG7FmIKbmQbnJgVsJ
3l1X5Ny3bfB8fpy9l6SXzWqARsGpOWj7+KTtGLmF8J6239VZDm/rRC0B0AKlqGJHT+GeXoEPIrGV
h2BPMXtfOdluPqTujEsTHOe2izpL5jI7K1SLZTahIWgSPOxNXOmVXVz178GycShYSYU9UeEVchke
7CTthxEyhxfzqO2tBxSHn9hwGvZ4nN65rKHIKLnEbiJyU1MFwuLFOhgaiCe0ZD8uqfvfxHCZ3JDE
QGCcICYzfijGMe4Mu5FiURGBGfeF98xPVAxG1xdZAynSfvG7g7LPneVBh7uXXUBeHESFZ4FZ8kAr
JVBcklqGuJ5Rei2voXWdpsDYB4mePH6+fIACQ6Rc4JfNdhjqDrKWUDlhYPd6VBeBKWznFr9tnR+o
iNJiCWcTr0ypARpiKPimyN2FYjxySQXDBpsnB0ZIwIsZimy9J3Wr/CksNJ3oFYJXV+QgJgDahBPN
zY/Cyj6HRi3th9QQ5fabhn4WyY98qma/LEXGko35Nu5e52WytVqEP755Sysh3C3VWRTlUocEgAQR
QLJywFcQfCFdNoXtj7GVFM7HK5qR1i07PeWxcxnpQuTSG/Wp8hZH9xvAkaTPlyWK1GI/X11XWjZh
lIYQqIfJdUuCK0UWjRWKRHAu3gxBuDYQnNycyCAkhpe1MoEzF1kA58sBPp/VqcQup/kWDXep9DoT
EdHCpgdaXQ3nuyeSVGZA2Em9AiXdKe+jx9QpGju6YbBS8xX9tyPZ7/FeByAS+k46mqjcuVVAAFOH
3tIds7zp9FNo7WJRA2T73M4iuHPTJqK2ywwRSvwQltfK8EkpBEWhTdez0oI7trTOKrk0IQL5ut1M
GOqwHuT6dupz/7Ili3Thwt1oFfMcKxBEMVbcPKrBV0UXTNdtV2gM3QK8DbyYZnHKBHWXEzOGDLSw
e697ipzSkTzpM2Eo8sB5YYMQIpyX7aRhJZRTTFpCrJOyS9J3S2wTx/g2BY7xqh0VrzvVAdDMLh/k
h4L9u+GtBHIRXdNyfbEWE11RLLv3N/EzK4Jq+/yk3mkn61QPNlbdbgGjJfBF297vt2Aw+/3VGZmz
1vd9AcGt14TolBpXoQdqaGxEOfkTq9zYxU6UuguOV+fb9zkKsENJKbCUvcElKEa54ZGxp5QH7au4
vCAUx8WRtjcIlTrc5uArDYYOw3uGm0upi28jjyGxXr7Mzee3OlIuoPTtAMQnC9p1pPXV8KmZeruM
eluJHy8L2v7EW0niIgkFdpvUR1Bsvu/c8IHBgEtesZ/fGO2k+CDfu+YfMsKVPM49EjnN0pHCWKR9
jc4LyLbRH3DBQO8ar4OHBqudgCOa2NqNeUt8+aq3e+F25GZoW/0N7PRX0XOaGz2YAevqZDpQE+Uj
ST9dPlWRAM7h4PskGbQAArTlOavuDBHJ13tudOkUOedSdeaCZgduzSTu5LK10tCj16A98dm/isd8
h4axsVM8CwzjEnX1vWgXYNNCgXIKtjpLVxSVu0dADAAKP0fspu1xGH3G7TxrbtTmzuWj3IwPKznc
XTWkmrRZRg48l3cZ+TQ0ppvVIsQadh8fjnMlhLuvIKBpnLPPlIZ+6uYrudgrKBQi2HkkU0TJokgj
7u5iUNQYyQSNGl8/1g8ZFmUJNpHVg/kGij+foXCLymDbr5wYqqnATwEziXPRupyHZCYY08Sok+Kz
Os5THDrzl+wr8dGAb4XTTdsxl5ggecVmKbqpnJZGn7VtF0DiL/SLwk179sptuptd1Zb32OsabdH0
4aZRWhYB+BmITSD6rw97qWWl09oatRZZfVRIcKpqZV8m02NVZ7vLdrn1xBVZA7E8dkcUg18qV4AD
1KgScNzk8vtsTnaTvl0W8GEljsVzhUFsaCo+8y0eEC8q07HX5srAUgC9WYr0uzmaj4kWAncQhY4Z
HONLmh/VtIttySxts9EFKm5W8hXTtCgh+OCjBhf0jLZqB0tC7jw65m44ZG5wp+0n4AUVewwfsuJm
Ltuxrwsyma0i1losF/xoM2ZJPuV48sfmkB67PWMvFBdSNx/FWg4X+toYWHxFBPU639wFp3Df7prn
GhR2R8JGOneGIfBlm4qtbpRzM2rULYMWwzz1otWPU2pem1qrOHNRAP0zSaxDO0vmvs9l87BgkUIg
fetxrOzpfcdhFfUCEC2VNSoJTit1n7XawpS9NisAs9LLfatbIppikTiulEu1XkpnLDA4fQssQO2T
TtFdzv1UuDoqEsRZadbFbd8zvdiaBCBIkeEfSqxcBm5fAGNqcdpD5zTlv2ac497nu3mtzpNKagIw
OrzPTgtBhHEHQhiBB2B/OR+WUIyBv1ZVsDiZTPOVhIAA+bNWGqYZcJ4R5IdvjKyUgbeAlkXwlbQV
ltbCOOMMcyPJ5aZF6biLvSRS9+CxPqSWCLx622+edeLiQleTSMtLiIEnsxfMIYqGHDdT9bUi3HdQ
b+SlQSXYg3o/AYpC24c/zEfFaVCvLRwRreK2l1axPYi9IwDDUe7YUjWt1MKEPg1YxlnN3XqYju2B
8aGJplu2NVvJ4s6umbO2WdgVFaWdYxOCMUKQax2rHX6Gbr9oH24zVwdj5G/duJO0Kn2KygDyWo+g
p9WDZS4BSVAANqfYk/CN13ij24MnXnYxdYk4EII65/Ib2HzcgJbWKBa+DJWfkq7kYp6AhgPslrqy
u2Bysv5BJk+TKdhdE8jhZ6Rplwd5XI/YMKFNbIepfuhJfj8Xup817R/UWhWi6KaJLWDtAywdaICk
oTYnGKhk3rctBdJ5vKS2BnSAaU6vg7gTCNxUbiWQS4sMswtkM5sN0Nt+lUNnJJE3prezCLZiU4yp
KrJO8AEny9xTMItGScq6hLmUenNHY7ON7ABe7aEee8C5g8HF/LdDbe8+eJWhcJpFwRKzTVR4yOp7
Jr00xM9KgWVsv7qVDKb2ygvr8CbYHGMyjgqgdJSr8GR9Yt9WjIXcePoDe18J485wbIy5MWeW+xSf
s+EYmfF+DD4tRBK8q01vv5LDuZKkXyRjaaFUW77J1rVanlpF1OvflvHbHt4PdnVw2qCEGmpgqJAc
0CNsbTbiEtwpN/R1+dndsLK45IsaoJvh5WyDfFAmY7hksgqZpLyJx3uqCZasN4tdmDH5n5G//3yl
VKek1lxhONtZbvPP3TVjiM9Plid9YsRN5Ip9v122CKFEzsanQjOxpA6J6g5bMqqDOtsucHV7Bkb1
jNol4yv7jyI5k08tcBpFOkRWL7IzucRpnbS26Sm8YxSI6O6e/uTLbX2snN3HmMtelhTJVDLUTlnf
kOKaZPFOnmZboJvIKjnLxwaEHhfsAlGbf65epEcGzVjvJE/F1vUbsXVgNMSiZsrm5/BaPy6URsE4
10MA36jOjn7sHf2eHCvMCo5fCJzkY/M128t7U/QC2ZfShwTybKx8VFPjtI+1Bd5kuQUYuHlkjSn9
jlybj8FLB6i1UvA6Nj9wVvK4nD/JlqQJW5ytOUp2Nno02pmkcoZMcRBao+JuyYRz6ux3ftTRMBga
JbiRKXefy6JiHz9BumeRZS8l1NV0yU8S6ZQmZD816sMwtYd2tGxAYz6HnYhu78Nq+K8Q9Fs+T7Ow
hPGgpASWO+KlxFeg4fXzA1DPhBiY267tLIg73K5Lsq6d8DWQKY/LAKrfsRdc33YAP0vgvqTKvksS
OYEENX5ONT9uLbuWXVP+JHiC22Z5lsN+vvah2VSDmwJysJVqvkO9Sg+d3cyeipHO2f4p8mfvkD4X
bMRkR7sSGOiSpIPvEmMIkV3/ZAO549E8fut3ZKc6I7JorKe+tW/zC3nBivb+z4LSWV/Og9NQthJS
QjxqNftwprskErFOiYyD89hVFARTVkOEDsoXI3rOye7ypTEH/PEIf9eCeOiFIqAqYK2QMExL+EWf
i/tCp69dozpZOd03ifpvN3b4zI5zmHEoJYlpwHXRXrGN9KWUMlvSni8rte2vfivFz7dNc5QUfQp/
ZXSRa+LkqsCP49dZvpPAwZu/5uXxssDtazoL5N5wr5TxqIcQGEuBQ2TlySpawesS6cQ94npI80qd
cVFo3ttaW9lL89BgSY4+acsJbGdUBJy7HVDPOnGvWTJB3SVTCOwN+N3bqPWNTgCLLirVEe4B08Ww
8qaADADvocsIoFLWYiSd07tsA88SIi+Ksn6e9CqIyx6dMUic71HBhsDI18FgzJaBI0/koDYdr6Vi
TAEUToBw5o5wCLEn2bIvpzr/MWmflfktmiQ7lUTTMCI53DFaiz52TcG+0OT7Ktgp1mg3jSO08g9L
8++Pd6UP5/AqYjLQHsiBv2UJpLxb/AJke8B1Cz3JwVaQ7imOgvGLzBNzA20+spV0zhdKlhpWeYGI
DEJXd4ma3TLJAm+4bZArGcxdriIKaFQNI5qZhvvkMLnTk7KnXniYfmJvzcVUiXvZb2yX4lfyuCwn
6ouqn1TIy66Ha5Y4lp8XF0ToPmanQDHoLqcU2AqhwD9uPu2VVM4JT7PVyRWFuwpzQCaWuTsmD2op
SuEEUvgstZiUrugW6KaaFXjqI78qFY9UIvpudiUfIhh2A7DoRFFRopxZjHmmkkpH1pHScLGL6K6e
2j1Z8rd5iEcnTQzRBrlIIHd6ZivPwcgK05OGYk9Mk6M09j9GWWqcJsZXzhwKShXbhv9bQz7NkbQi
NZoI9Tqq3HWYPpoF0Wv7os6/n3vWUxG3qmpCITMu32YSghMgaG09r3YCa98sfJ+v6kPhOw+TuCre
E8TFrx/iY7iT39hyd+72V5lzWdq2Uzxrxa5x9ZRLq6qCBaA5Tkc/SfXRWu5RstLzw2UporPjHnA1
ZlWa9FBJpsuNpBrHukpcuR9EjkJgdCZndJVJwDkQQw6DHlwwXEFfFLcGqZWOL7/oM7pN8BVlZNPv
l/X7G4/4+xj5FnMbx+bcsGNsMqc65JiQCT8NjrWLbmaX0diIhuC2jB21abC/oSysqzyM59L3TTWB
jAB7TMX4qAV951GSyy+X1dq6tpUUfjW+02saaTJMXl5uu/wlr5/64edlEZu+fS2DSwq7bNAHY4KM
0ekzO/uSegznLsvscpc6GO/DsvVQ2+IhUpFuXKbYTwFohdmX82SgI1+eVPMgC0HMtj7P18pxqU3b
mTSnBYS0Xv8ZUJhu1dntC2uwJkejEDxlgU3wy/GyMvZzwG4rWPZzVdhFIhz13XJNa304H1jVzdiW
bMQgu1Z8HbwNrAtSHhqMLYX/Hk2JJVJraVzMWtICvJoTjDw4vZepHLDm7N9qwDLMeyETnkg1zhFW
iRyGUwPVimsGcD7tGeAJA1tkO6zCjEZ0V5xDHIppKYwZ0syTPtuqxxr9oCT72WBoWnXVveSKFGSu
j08A1ofJucZMivuwY6Y4TJadjphPnB978pw3+7L61Dch/n8j6LxsesWVTH4bXjbTNBgpLrDBjIFy
jaiP4YnlqDgh8sTQFS1ACJ40vwCfyrNcq6zprmFpivY/FHzT9kNkCzzWVpBZa8V5jjCT21iNIGa6
bb0YQ4O1Y91UXguulAMQtkHXGB1pZQc3ojKx8Dw5d1Lk/7OaDFm34rJKOOgUbBl7/jI+zEQmIzpP
ZsSr3GDUY2DKs7JKDSLFPi5vWgws0lR2Lx+oSAznVFpQhCsxewtp6EuA8piSgyUJud0FrljnnElO
kjLNFNiivssfci846Kg81weGsa0+XFZI8Lh1zpXk1pQClQkKDe2xXY5V8/ny738fL7zwlnXOe1AD
YEmqBgHGI1b8HbJDVwSTH5h+BERb8U7K2tnGPT3qdgicq+VzAZoP6YtoClJoj5xP0amxqC27ue5t
cBc3R4OcAuv5tGDeYPkRur3g6bE7+qi3ZeCjDBR7Fj+ShYVMkK2NbCujUa6kgU0L9XbWWvdD2b5d
PuPtOzyL4sylR7qvGjkqIEU6YvQkBfy7ZU0iZohtp3yWwlkKNrkzyWBbQEtT+6EK3IIu2aVN/AOI
FAf0oFxFkty+tESeZPvJ/ZZLuKQLCOCalbE12lEf7AjrLaXWeaHeCe5LcIj8imnbhn1MF4jBkIXf
tJkTq83u8j0JTIJwLrGuGgZpD5OoW+IG2rFSAYaVD8gla4Eym61IwGX/z/r4Mlw3m0M/BBA1vJAj
cZSraR/sC+D0ly6DzBEXxjbHa9YSOc+ojlWTBRkk6vF3aXmsi+sYPIKL5EbWs57dL/Uhq69TTUhG
JzpUzviTMuvNhS1YzWhfvVQHAFli8sWiABkbvNKNjrXfOOKETySWew1dXA9Y+4S6+QD3NaJnXmdO
2z6XVORI/uar43yXnAe1MipVPTtZrPACVHUHygW0QYHT4E/HAmPB1Y4eJGErZLOuur5QzmE2wJ6o
cgqx1iPoJAA0ljrh4R0PyBejkQqcC79+mknV/x9ncf1rklTbRft/sA4tksM5k0DKpRFdQJSnD/VV
gw3ACrxW1o3u0h3AOncSeIMXh+2wG4ltPV1+/qJHyS+iLlXbppQ9yvneAtka5gOK28DFOHntEpse
S1dKbFH2LnBr/Gaq3khqnkls+bXtDsDX3FV03gv0Yrb+IdRhkFs1dV1lQIx/zb26vOjbPMAT1E/0
NrWnN4a1VO6Wm9ZdsLyVIeljD1Gk2mZgWInl71KPgrLUcJxpeWemriZd57V7WbVNc1mJUP+q2diV
VI8JelvZITgq+wYDzgqgbERtx01nshLDBQb0pMNMYpgocdKeZOL3rWxrQbofLf+yPttZ0EoSM5dV
mjxFsmmELRTqup1+ZL4SMBGNA+4gTDv48j7b/Vu63/cP45VELi4MWdrLMzvC0ZCdJpydXP/ejz8v
67Vp5Ssh7IBXapFQTjrSMSGzueubxFWUUnR02+bG9hJ1hVAsTPxVhj5hLEQGoqVD0So50jd80zjT
fnlo/cbLvmJ7GMxiotKZSCbn+sc6jMzcwgaKNN+lxNXHx7ZzLh+dSATn5nOMSVVjBLVkItsV2eUK
sYOeCBKS7Qv6fXh8zVGWxw4PCYrEDca8jdGpalGcFChice7ANLTWSkMo0mYHTdthl0oTYaZux0Tl
rAbnDwpTxTwoA01laVWLj+nmOTywcndxzEAO+Cc3g30SWQMPm8zTkJQkN/tUhVeQlsRvU9VZakDR
m/N/FMPZdbHEMakqZtfmzgweWtQWhRyL7Fw+RoizKpwdF4OiZmSBKgD3AZhQfKRe/H5u/wS9cdsQ
zsI4i06pFUjpBIVQktuli3y70MppJlkU9rZt+rccPmfRyRASa4BSjK2y/cqm/cghQTzvfs4uC3hK
InhFAs141AxFWtC+lyGx0q7l/pR011R9/E9Gx+coFWZ0w0DG4elkvmqm6qrVC5AOVgJvKtJE+6sz
7ZIg7AkbUiFAbMvRfC6nqywURAWREC7YWZIRN0DJgpD2W5fez+3RbJ4vH9d2TqecjYD9DavIk3fT
1GrsSqLr3luuW5sRfzCCDLoL/xE26XZKchbIhTpLUmbDYlMj8pHBtDT79wFnYR9bdHacV5DSsJMQ
u5Eo6KmjWlidVkYv1UTjIiIxnGOgpJKmjI2kLJZtWbbsDbfK3nQnJ88d8zZ/+oXvKsoc/8aPnw+R
cxGmVSUgQYbY7JDfAJ0BfMTV1YjS5HQKhRiFghvj5w4bY5qniZkI4pKPtROPCfoHW3IswF1wsiYX
AEcljssW8C+OcTt7rcPAarMr44ihg712uGz2AtdncnFQDRRDmlnMmObnanzVRKwbzIg/qKJqmkYA
BIF8izOLSSsaAKpi0GCUdMXTFb06gbwES/a0mL0mqb5fVocZ8wVxPIB8NakxYEExPTHkyeuA/C7s
axm1i+GqrgZ/1kF8fFngptmf9VO519VoA4JuiQJvYgEYuqZ+VtGbprV2l8VsXtNKDHeMbUkUorGp
kHx57dXI7kLBnMGmaa8EcO+olGeKrgkEJIdfGHDajk1li1DMBHrwvV2CoCSpbMqdaj9y5TqcBNFI
YG4a93KkMVL7gf3+cpZs+AWQ37728TWpIkGutR0uzgfGw5sDLcKs5wSGXYCkEfR8XopXGoGR7YXu
2hfVL33AA4mOT6QeF2yzLlDDMoLQ0LpRVC+oDKDBYn7ny3+yNr6nm8SdLE3M2mgjf6sbyR+oKci5
tt8NwSq3ppkq5T8jgFgK+ALs+WAICPD6hmt1sVOLaDhEQjhryKaotwY2XD1psV1onpSD1ZcKXo5I
COdBFbUy1bhiQtLBbtRvelnZE3m+fCPbpUP1fF7czbelFQQl6zICDMWX/OmF2t01dgtuLUcLMMSd
2I/xrTC6bgailVT2nFc5kVnI6GYy3YprsPCgPd2/032Xvji2bh4jKk+yqSmqgu3+v4qqIrMdIxk2
Rwg4u1p1Sv0U1+calVWL3i47rA9R4iyLb0ToYaeHI4sSxq15BAh9YUtO68rfoxtAoh7j1rEEU2Lb
1ZqVRM5IprbOrJhtwJgn601FCTZnHdT3+arGGffCBabNi1vJ48xlnPMlbdkL/j/Srmu5chuJfhGr
SIIJr0w3SBppFCa9sCZ4mTMJhq/fA43XoiDuRY3s8oOrVGbfBhqNRodzTHcBUnUVKh4QFJMjaj2S
m2l3zEbfiBI2rnfsrEv5xpluc91+6EFDX6LgzoEngOvvqe70Qxa0SGxFbBQ2FaaoWQmRY/9DXQ4J
e3Ledao3WnFPvLH8OMlWalYQURu1m7WzmykPA5P4WZkeQvBQsFipLMaFWLw/OPMt5XuWyeph/Ctv
rZ2HX0BGQ/lS2CCzKbWxqyGlJ2Pp9Vn7baDMq21ldO08PqXlEFx2VvtqvQgU1GpJj7xLC4FJcp/T
K6M33X6RnKjnX31JKyEiygZsUce7PPRDAWAMCowVH7OhD81pOmSh7Rm3alh6zbHvg+yD6sujdJmW
YsTUVzWZ+CCD1ReuPh+tfnITGVzf/3Ec/6ylGDBVcRrZBZei/XT+w5s+hs+c1bhDtUgHDoj5DkQC
3Mj/sxUxfprLNqk6bpEatGmHxaUF9Rr27bKBcIt7u3e2+swAbAPSTjhcUTevmTpwXx8uducq0saL
3UAJA+z/k8A3b3N8G4cYRZsxZCmL82p/t8ublFWeKctL8D2+pIjgJdKmsUaWTby9g+O+cdgUI8zO
Uh8rWzDhRJlqseQrgzqMuvEHXjpMQsxPfdUfLOA0F0GSS0PN/Zf1ZgmFA8aaXHNaDZuUnaJDfea1
SpAao/BcojXNkoxN7i4kYAIxTqjaBp4yr/erUqrK1hV0shpOc9bV4oqZpk9S5ZtW5WEDAKppUfyp
KcLLhrgL4Acqv//JFXvFLFsl9kqhZB30GDHhdH+8n6T0mAekwjve5cRf3bLAatd3bMQKgWmSLItT
OBA7YQrcWhjIHICsHFf+ZfV2zWYjRog6HLtZlKmEmL6Yg0WpjzRZZCvIS4JvjsBGhhBppE5Dk2cz
UdX0KjGPPaoO5rzCIwdr+3EEIoz+n1XGXS9TjP99c7xLsxibUoW5VFVxZnp/Nln9nof9Ri/Bg/Rr
FrG+GlE0pzfl4lfaRypLnb7h7XmuqG1kCO6jzYDeUGVQY1wQzWs++ZyEGW4t7QM5OLe8CVlFwof9
JWdQkS2gcN7UrnbsmEPCJO2xKB6GVHKP7KLlbQ+W4D1IrTe6msD0ODImsP85jEMWdkfrNjpRzxrB
aMURTJD8PDpB+oneyWJEvnaX7FK4nhVVcXRF5xpSC9TbT0k3enX83Z7uL5+x/Rv6ZRNNsWZOkFSq
ChgKHpfK7YqSeRVGpxHgkbU7B/1dI6eY3Y3uNyIF91FTOpkthW4ddS1MmEdAs6sWd0KtQg4fKVlI
sf1tmYqI6VxYsT708f0Sn/votLwr5bBRSXAjc0aHpDOwisRgT8ihPbJIDy7vlOB0iWMaNkFjA9Et
zQZWneANlVqnOqUOaMByIA+04MBOF4BhrpLMhjid/rcc27EQbYNUW4xuyNQo3WhYcwBWIJ9n9gdk
9nlYIOs8Fg7xa0EoLgpecGZNvNqRtQRtdE1AaLPKTFsmQPCBcwuiKnTigk/susQx5q1DBwp8L8sF
hhmaqesfl3dIiALeKCT4w6nQepXUUEg9o0njKj78rojIwql9Q/h7g7BugvMzzDGzWGQvQT50/sqm
czZj0Dkjh8va7Iqh6GUwTAuWJ/YhJibGaFjez4HjjEFR5+eCmuEayTDddzdpI0ZYtIxGadFbMGtD
w6RCmwe9Wv4ZSMHvfdmIEBaMZDWdFrogYd+Yq8/GIKb2nb1QO7AU2riXl03wN38LM2xDNfHftvji
sQZdT7KYLUFsA+fKVD+oQDNOhvI6ritJ6k703W9kCV5niNuaKTYsQblaMHFsefPVHINukfdXMsBr
yXrb9/fK0WxATGL0WBX2iqLRSbUArhoQYuufkT8GoGMym+8wPECOUh01FxvjWsJ21TGw0RTVnIOy
ONcsqNB+RCRObs+2NyLEStio2pZWjSWMLnsgw5VS/8xyyZNAJoL/fRPjGWxxVBXEI0FdHeLqekJY
lEoWam87tloIC5X3GYmMGf7NGUH4OuXLDXibs+CyPcuEiJGQjm3qZiBtrFbRuKRtvmdF7V2WIT7W
ng15q4kQ7RSOlS3A31uC37CFvbdeze5wBpNJqKA/UiKNH4tNbCVKE5P3uVpoqQmYuIDcVifAcx2Z
21defs37Z1Q3vmUygH++EW8EOshL6MQABaqI/Jq3eV0WxYwrVc1+TKnjq5YSKhoIUuvoMOiyDrHd
LduI43/fmF5nqT3rCcTpUf3BIcudEiXvsYoXESKl1KTmE016HZ5n+mwPf63me07P5vuCCoUJy+4z
WF0+Nn6sx54djb+ABC6bS9rz1tZGjnBKtW5Y0r40UKbGIHmVf1nqR2V66hKZBexb+EaQ4DoHp3Q0
QC1zC7fd1e/dFsSE8aG+zo7LUQZ1L9NKcAyzScpVqaFVOX0vEbjlV/NSuaUtaZrgi3PBrEXA5qoZ
OjQowovGuRPGzRBWPQnqScY7tGvOVMXZ0R00z4ntBMZqkrltM4RVybHIb2opcMy+gOfLBicUbDav
z4vRaEPM4ghtJSY9mmbvMWQOL/uc3R2hLyKEm9palx5FBixVjj5HvB9z3QX12+rhji19EI6YEnm7
W/MiTxy7MFirlGqkgv8yooFmAtYaTo1OdnhZLbF68tuVbuQIZm0RvJFz7rjLZ1QmjI1bd+1N5JND
+jhddx7GxmNf1o+4F2dbG6GCedc1ozFl8N8K+6wjd5jHNxa7seZwYWcVaOG2DARFtprCHVgPhlFY
KXaPsPZKsz51M3uIqC27BSV2aAm34Iw9qhJnWoICTQztgX5QwY+2urM3BxmgaMcr85cqY4WVGKbY
O1iN9lzhabYEM/o/zCON13D+BiSW4LKhSFZQbBg0dQtkTStWMCujK5CjnrqpPuhmf3qPGBunRsdl
qz13PWxuPgVUno6aL3MwqseoWvyUnnNbkZwtMe/1t9G/SBHszzBLLVnnHGsWjp+Iz6l7TTyW3fiM
zmikMZJjci4Hd7oaz7K00L6JvIgWLDEbFmamOkxkbo5E+bISmePYE2CrKtDpAVgJeFXRBnV7VAYb
Agz9MPfX0XsU2HxfjL0ADczsOm7gCBHUx6z27Xh4vGwEEhXE/uuU6hnojhB5J8ZfrPsxyKg0du/y
rQ766/tiqtthjHL4n96a47Pdr02gloycIstKT5WpOa5iZz/B52GGeTGugdPqGHOmlhWoiwxrdu9g
bX+LcLEsExuHosfBirpv3ZS5i3PWCJVZPNdIvOm3UviSb85V6dA1bZUZN/2n6BuHtioPxdUEEpsD
R9KSYULu6wTSJYREhF/5r6WZA4hxa4vNgdr+wIhlpCXunEqc7Z7fQ3XkHxnCGWYqRnbqtMAFWQ+F
B4zsOixa89eg8Knttvx42ST/j8m8iBPO7WyMlVabsEkO+agDHDUOBlSk6lMd0lNyuCxNpptwhitH
iZyoQ8BUaPNfCgY1TLO+SlPz01SCV+qyLJlmlpA/7mcM8ZTAKg2smzEwwx6ja/opP3GKLDnMrEQz
sfMlb+I0HZQasI/ZqZl+0QlseaTznPHXZa125WgYQVI1opmmOGLTOOloaCuUIs5t0n5WM+at8CWy
PpddQ9+IEawiLcrMXCNcJF1UuFP8Wa0yP53+uqyLOBD7fF2BVMXmtUmqExH2JtcH4H42DvIp4LYe
V5Rf5/S01t29XjZh5TSftGkBB8LUnasJs6oNlSBa7Ppj3hPlICWmWuKVYmr12oI/eQ4IJu3p12J5
lCi4651eBFDBXzirw6ayRH5Pw3uehsltdaXc8GoC59mygsvSdvdsI0xwhXleGgodcbiaePa0uQp7
g/i0HsLLYnZze/ZGDv8dG5dL+xydax1crgqWreGUI1XlTo37G+tEPdJfuuTJLdkmys/ERmAU57nV
2RCYraGhnCJFlnbZ3yaQeKv4xzbEXuPWSJJ8yOgcdF9+EwrFgRa78aNyxtPb0yQlvP0FpISASlNF
R4ho9krtJKqRo46havSYTbMbk+aEoZVgzRQ3adPzSrWrtVi/JQsDUcCieoxgxASXksT+pb9EsE+b
0axICniTwZ8CDmg0u82PAYxlHIhyOsrGe3ed10ZxwUJHfXSqpB+XYGSjm8auVg4eq6/MVLKhuwaz
kSNYaDZStVAXeC86Anv+Wjcl6ybTQzDIoe1TUhbIpIP10yOY/MnUoOvQ07CG7zhryMaCLsIAdxIc
/mvTH+lS6ZHtoEQE/g814Ix2nBpwBqqxOxw4+O9lgWJ5+dklbwUKqqnrYJKmTuag+Zmc5hDNN9cp
ILxSUK+hHfugZ+5POBdPORdBiuezLek+2322b+ULF8+st9qS9KgfDn50sLwsZD8i0DwCGxWgje58
k/rjD2eVhAp79rIVKoQl2mKbsUlwIKskYPZXk3y+vKp7nnnzfTESKfsqKwwTnnnOr0Ga5Ofp15L9
uiyDh4ViILyVIaSKyqKeorQkc2CRLzha6jT6WvSlBC37HwNK/G0k/B1r6KYGJrbXVomRiRTxDvyl
dTMhsmrBbB9dtxjtWw/9NeeSWEo3u/nD6dU3UoVdaoxlSoYcp85ogSfbY7RYP7TEOF5ex/29+kc3
sUoWFXjIWjwfNjaf2ojTLIdU1sSx5z9w2/xv/cRmwAmcKYB2gyajNntNH7VuqiauoX2zzVkG8rZv
Fy+y+N23uTyJnU69WdnYK06y1jW+bbkOST2T/KxkM0n75+hFlnCdrEbb95Rno8zpqm++jYYkrct3
+K2Nv3yfy9/osjCnjdQZ9wcD/3oPqyNgLimlvBu7JgBSDNwgIMQDmM1rMWtBgRXUIuuaMnIdTxlI
vcnVHFH/HZb2Ikb0ClRhRJ+JDWRLw2v0o+O4iywLurshGxHC9REtmtVoEQqWevFAq9OavOf16GwE
CNdFUg8ROjKw48PP4sQZo4ZjU/LrKWQH1MckZ1OcDfrtAjbihJ3RlcmJJp5wX87OgfjrMc38+Mlw
WcDhVBfud7pJcjlIhQrebo3jaqgoFtGOwhyY4yl1UfbpsqO+xl5hXjlluKiPUfbRaQNq39bt58t2
sustNkoLfm9dBjPJogSJlOoXWTEHzKpAS4+pIuvM23UVL4LEjOswj7Q1aqxu1Id1dJc3991Yur16
nSj3l1XafZtv7EbMuoIWah5YhkSVect8M9SOiLfnjxxsTz3qpdv8u6Mmjmwnsz1GzYwLPlWudeqp
LQYpkPm6rBS3gzfeCWM2qqZTAyVV4SyQeImjeubez3HCStVBDxifx6a7ASD6UVfKD0tefbksct82
NzKFA5Gk+aCYFSLdBLiqP61zGSThNLkqsN3bcPLf0Z7/+wxuRArHIV86CuBJqLlo50Z7qkzcj+94
8DkbEYLFK0u7sIFFc4Cu5mOOqDovZZu16+NfRIi2ruhDsTS8QmhNN0V2VGYvmmVGzkOuNwZBNPD3
6UgxgEjs9T0CaLsoKxpeDUqBt5iHdnGj2t/T/KrWfLsJlaH0puxYMJnX39VtI1fYITDyarpSQDem
nC3tgVTBbEni9LciLJMSUzcRFoPQXiywzlqOh+M8zoGRGEcnXs4USMl5SiTndsdPQA7g59FUiMkC
U2z1almHpjIHcpTj4GsAQ4zPzi/DrU9FUD3Jmsf3pWGOB4ph+XQqLJzTOstkLQquS7Tkf+HgP/G5
+Azwn/o03HcHWZsh/9xr+4ByFnomwVaKRjaxqmbFWh+XKnq42yk7U21VvYlMfmd9MlaWe20XUVfp
yvCyy3h7m3Ch1NJMVFGQghCM0o7h5edhmQJnPYHhYpwOUxo4mSQwkEkRTvACRvuq6BF1LlEwG6cm
fazoNZN16O1a4Ysu4pAB6JKcTOOxrRl9J6i/R99XKZ4NzxK/2SS0R5hoODWxWcK7KkV5YWkYj58J
/dHGKQon04kmf9l1EhgRSNJiekyXBpdz9WfDPHC02CmKipruUOyV2F0AElUa9WyeUAANx/ExHyV5
qLfB4evv66/dUzRZ5UpKXIplunwdFuVqSDRJOmEnw2tZyKmhNwLNReBXF1Yvyyvb6Gx4cjXxnrE4
ruJTeQKlKFLwUXDZsncuw9fCRIWWdbEsC8dXuy0wMcyHefzmyLwpXANyBk7GQWaAO0sI9VA8MVAO
slAUer2EnZK1dMlhHEpj3EyLCfDlVrJLO13PXCsbTY0OKFU0kT9gLVKSxdM0B/VYYm4hAfuXg0bO
FCzd5RByBBeP6cnj1JH0pCmGGRi1qh0kS7tzCvArUPRCp4uFf/nfNy+vuOqnhawx6gFWe6eYKOc1
9T2xuy9LNbmMdR8m1gSA1jjlheTNt3PGX0kWLGhmlbEU4AsJ7AlOccxQ+nXMWXfjrlUlrvEZhU84
61BS5Ve1YxFwXL3Wci7TFV0OiLQXsGPmx/RsncESi+GKDgkVDPlyKKb+iGmEg36MAmn1lrveN+J5
Yt2wVfwA8VLVLJV0IBpFOeJ2CkAwechvKj/yqZcUrnPLywbLMf/cSQGOd9LAWGJQv+uWZeJGFxPs
WuUMlZOhDjP85IREDeimESTfzmc9xEENZffe3pZuxQlXkDPPlakrODUkeVobXzOuHBkI9dtMwWuN
hIPpxEYb9xaWsq/u6tjV6/qUl2FSX9tKmNIKQ8cnyQnhuY03m0dwURimbaumKpyQPrEzS10YJAbo
rL3XjrU3uGmKcRyOZNNfvaOKABUNVM9U01ThXvkVvDmSxtoadp/BfffBc9HisILKGICn3nQ9HMYr
We5+19UZaK0HM6EBcAlh0zApm6uVnqBMkKAoYrHvmjU9XV7DnaABGr2IEIKGGYiC68LTsPX4HXaR
sE9NfeXIrr1d63uRIgYNjm3n62xCSkdvM/0+z78NtsRnSxQRkeunmDBHs7gi6Uk3HsHN4zn0xzDJ
HuwyVYQLb406o0azOi689KloA1b+1ctKHfuXKoIfUwV5g4rB39dm1kxZVYMtHIf1YfGiw3gwYzep
/TFUQw77n/3VXlU/L9vBTlxsqRuRgh1kWpNk9QCR6XSrFz8q/ahnT0rPcO/5TvtwWdjuGqIpCw6f
AkRQpNxsazupaAzfN3UYqp/nn307npvB/nxZjDgQy6M5ABS+yBGUqvMsj+vUnIPkhCom6jgOnhdJ
aN9XV61ffKiCyqN+18rHjXcd04tgcaKAqNUIjEzED3YRRaU/D6mCXEs1GaGtV9kttWNzdbN1GG0X
HWnptb0U+pGMdXE75k5x0+atDiCZFDMJ3uUl2Vt5YNurmo1CKNJOgkcBZNGsjgXDGzI7WihyqlPr
JqYM53vPmLZSBPtdgTWBEBtSqixUo95rFC9tDTfNniYNg1bG4bJSe0d/K07Y5lZfmw6w6HMAPHZv
jKuQGJOfqrNblpIn+E6pjE9Ra6gjq0gvOIYgCp27a9oRmwXRE5+xeW59irx8cntf8wZArWY3K3GH
r5cV3AsWtmLFscUqr6eusSwWTOfqNJ9WpHyrY3yiH0nQAOAz+n5Z3o6VvBLHzXtzzQ0rI2g4GPAm
r3+lgJ5Go30KVoJ/J0QI/KLKolnbtXByJDs2yxrgOeQaTR/+OzFc140uZEj1kvGopFDOmnk2S/Tp
ySavdiL1V+vFDXQjo1XtRCUD4mW4s7he3TY/5enn2QnN6Noc86Bld2ks683c2aStcxOfqvqCLmQ4
EFSNo/iYqWPuWjXx+2E6/vECvpIjXHhZo4892Ovx4E9KN3IKtwf/rOzJv6+M6YCAGbBQgNZ7vYKM
lgpcVo0MCVgpug917pn012U99m9VRPj/kyEoYpad2k+oZaGhurfc3v0BgqLT7MV36R075D46FyUr
txe+IYmgcUJrJDGe6/4bsyhIQ8C+1CPXVDWnymkPI2PBZaW4vxYj4K0IQaepb/TYsrI5YLVCblbF
KioPAH7pYdaZet3SFDSgSzVPMsS4nf2CxSNfrFP+aBMfyMhgpPOiZFMwOoVfGMvt5OB5iF6hy+rJ
xAjXlTFUKRkU+IhpPTAyhSOmPape1oCxs0+vlBGuq1zpnSkrqjmYJ+dIo+Vs/imEy3MkgqS0gQFd
3bZAcvjavkutN42MwQul5oNZzy4zTkpxBW4z/48XDJb2Ike4n4zEgYF3C8/iRw9zk9We3uXXRipj
WNzZmK0csWLfF8lkxsAPDZRFuenLLjQWdr+UVOJZ9252sNkinsYxMpBDfb1sVoOOaUMl2BnAmulD
7ZogWxmaaxLLSvb7Cr1IEiyNMIxRq0BEDdjywZi/FGswy/hDZcoINqBbZpdlPKqfosktFL+aftbp
vaJJzsyONVsab+60KSA5iIgM0FmT2jkV/HWVZQFiypt1mH9etjKZCCE+UIdKb5m64r7TtBAA5x8T
g0oSsbv7sdGC/4SN76wyp04UG0+EvDgaceppxsOgP1xWY1cGwUI9t5bjfnktAwPtNK46ODG7up2B
4pGv6PqW6LG7VBsZgoPG5TCMfUVZMMDDuMVcXqNMICOKlSki7IeTlXodYaQmGGfUynsWADr/Q2FU
T5fXa9eAN7oIexLpeVQWLcLCTl19eyrCpWwPWoRSvBF/uixqVyPDAcabTSggNfnfN9tfpGbflBEc
fwF+EKYa3jKTqy4bvcti9qpPwGdCHG9S5JKp6MeGyHHamUeHAwX7F39qJ6H2IdUBdjJ41UHmnvdW
0LBReUKPC8ZpxOokGv0QRKm4aciku2XzH/DguZEK2qOll2i2t4BbSYKzyfsxqvpCmQKCN1E0Zx6b
0OcKSJLLC7gnhpdZTYRseNI9r+9mn/p1Lga1jrFP+l80B0fx7Cbpr8sy+J0lxjhbGYJ1Z4Wd5ZNh
oR8TuGS8A4njkqF3J7gsZu+RheIMWus4ujOCUOEKyAoMAFQK6iY9qNfC9IgWU9/xWz8rUdMvwY4t
Sz7v+QZUWikSBUiFIAf92sgTo0/7KUftxBiup+Yjk0GD7AWH2+9za9xsjoISGS0afQ7W5L7N7zJM
Zle/nOKj2Rju5bXbM4NNqUIsOZXqmNA4R4Ezi7/njVcC1Ln/8yZBFJJeyiHiHBDB7HeqquMUdOxz
mdz0QwSQovhfKiIsmaFU3ZjkKA8nWuJl5fXYgE28uv93qyUYWtyWedYXBjSpMq9DK0JsRqhFK5Lg
SbYpggswRqMoiM6QPY6vyJy6S/6djJKu7D0T226KEG8qdTbqfYMroW4SV1tSt4/rK6DQ+H17O5Xv
OqIbcWJrAjO7lNnsudqIcenf0IGDC6RbIMP6PBfiSPzb3hHdChR8z2jaCp1bxLlUveuGyJ0jGavm
3pWwlSBeqrY+AwLL4IGOX8Rfq3Q9MiQLO2c6XbY6mSDB2+Q9gPhHiqtuoZ/b2M26CTDvfjF+vSxG
YhFiiQRPRVI3I8LPsfy1zD6oLtxUKV0tuUmJLTmtu0/67eIJJ8lWWJb2BRIv8af0Ax83A2iQC7pQ
UAAvGDlTfNkFvnum8JLHAIlq21SsVg5RY5O0Rlg6R+dED+LhXOXBOxZQ1w1Mm4G1TDWFI1XFaqeM
GY4U08awUNhtb6efwCz8MEyRF5H542Vxuxb+Ik6sMqPPIreqCGmkDtRbIGSUwTbump2OXKmlIXGK
3vXXl1DpTOgOSNopWNrkbhrIEWf4JmnrQJ+m9zi8jShh5YqqLPMxgXdYJzQ4Imm5JpmbSNMFuxb+
IkaMGaN4rorchtHN2RPmfv0x+jaat3Q4tFKwC43/ZDH2sTayhCdKrioJ7SIcWuOASQbAAHA8Rcev
gZJn+ENAeAfugPqFEhYH03+PZfyzc+JDMu1JUvULZGekOxir4y29/Z6bkHPz4TRZ/MH62jiGtq2N
KYPxtdrBYuiNOjmzJGW/e2IJXhCYN0Q3hzgk2g5rpantNAXVYs2YFnKTRJvcmRqyt4RMkGDomRUx
8HTAkZMZMzT6cBzzzNNiGQ3AXgnCQmvePwoJIYpZLBpG1OCC1gf7tjnxF4sBfqfSA5KIiymh/8ib
5nbP8Eak4GYBUd5Rw0DmlHWKjyfLWIyBxgqAlvy6bHIyQULI0hi9vU4UxdVlvq3jMO5vc+VM4uOf
S7GRT7JtE8toinnZdGzUJq5LNHnp9sGwqRsljeNWyedyVP58zMlCxehFlrBboNXNhxgwaQHR7uz5
NpG57z1ntP2+sDVWT6KGwbIDNhCvALtyUz2uzBk9kjRhqauSDdoz8q04YYPqrCIm4VObjn7ulV82
6FfNdxSGXi2Z4MbpWoF6JoJKk+PH9fUyXzX102ULEBkonvOxGz1EH54WDXwFQ7qvOKGrP1DuwTxx
o94loeODOyEECPXHMfPQZ3VZ7v7y8bQcnyV3xOFnp1Ws1FLwhkFW24/Qnmygswyd8e/w3DaSwH+L
ofprt9ow2k9Tg13qbT8ZP0j5BPaN7uX7QlRsLtOSLYRHQQNQkdv6fu6zr8nQnlrk6ZVF1qPCbwHx
EkQTBDEo6NCBMCd4VkAMEnQi4LxW6YC3uLpyECstkSyaoBSQVJ8f/yYBzImq0udmgs1reZzR+amw
ofLN4ltpXevVwVLuGfu+kkwiScw0vBElnKJ8SnplsMoKEN1ayKdLvPzJDDD0DxbsBsP3P/7wKn8j
UDhSqlP0SVTYpZ/TByA0ruXDZbsW82iigOcuv83iRYPSAKKjrKHR7PNOC3RioUDNmYPoSQkvSxNO
0RthQlAUk3GO2rKrQOt+Fy2PYE1zJyZpJ5JYgzgvblqMJIwlld9o9LFUvbK/HYY8mIbWH1qJPuKV
/rdCJoWRoyMGJdDX51VP2rYhJlZP/wjkoK+8CZ73h7uWz2w3OnLgw6b2ZOkh/tXNsXojVbg67Dyp
gMJUV35eOKE2/8rpTaXFfpX/2WT4GzmCtcfmiMkIfaz8knq2+hQvPy+bg+Ae/v4+NQAmQWxAdYre
yMhKVnb4fqQrC2L+1suNRIpswr/ydrVepPBfsbHw2E6rEQ/byueMimpgHuPzkrkp6CtUv/qo+JYk
NBbbuN+oJXi9IhnrfiiBiVQVnnOww/mKLD5DuZoEaWjIEl+yRRRM0IyyeVLVqPLrzDqRsgpBXRxc
3qd9e3tZQcHeLC1praxqIQIcI4PzczDBLYUosiwkSSnh0fRm5QSD4/zbOVOLyte79milxCXqMWO/
2mhwSXFwymOrSjZr3yO9qCb6V5RfwN6egO27at0FHBM95sAIO11ewH2f9I8U0cliKkhFZxjcBAU1
29z7CvsUxwo6N921l5WUJPYgxshdklIrKfLcZ3rxaU2nqwGB+Z9FQ+I+iT4W0GJqbJm4cQk9kBHt
3kA9yD5dXjPJzogcimPcrNSIqwq5tUOZf1hx/8l6V96w9/yOHF72RXAN88iiZBohY/KMc/Qf9Zx/
UI7VKT5qR+s0ANNk/Gm5QeQO3hp0XvuI1uTjZS13dwszApgUQBmBvuk3TGkC2ErkbjQ8O+3rXP9x
+fu7q7j5vnDjWnZTGtqCqyLJn6h5pvlDnHy9LEKmgv7av+pFrPazAeMu219JR9xFVrQWhzp+m9tG
CeGeoEqapUsO/5Mh5u9vcgCyW6HqIhB/j6PbCBLswYwmuhaxAbte75D4mgCbUJonanXvOT8bOXzX
NlfSvGKcF8xvuFibuyV9UEbbWwZdIkS2L8LF0Frl0K5ZX/mVcqOPXw1bUiAXm3TfbItwLXTDkJFB
fw4ds0d0smku8TNfAWlNfYo95yp+5KcmDXXZlbfrTjfLJ1wTLQail2giCPFI7JqACa2LsxMdR+uv
pJMoKVtE4X7IGuSlDNDH+j2okbWvkSVJ4vL//01w8qKKiKNYldpq2HVRw7RJOKJEOoZ8XkYWMe6r
Yem2YwMch5iCLeSjYjDGYHAKLUI2gqdDRp2072heJAjGUDsVsIr1HI7MzA9Zgan/pjwWlWxURSZG
2PpRScpIAaubb6zHefrLHu6L5Ndlf/Z/7PpFFWHPgWGRNloHQF8WFo/ZQT/UH5Cr83OvC0aM+tg3
a7CckkBWI5OoJubziwQkyGWKOHWpF3eMTD/qbmgqq7xILEHMqqYsp2bf48JRKYCyP/azZPX4Brw1
6H8WTyz0aYnN5roxSp/YR1vrQVp4q1b3g1a7TgIqxlXG0yBWkv72Qi8ChcthTKuiwvxuiQesA9in
4a71Eh+UELcp4u3Oi337JLEP2UbxJd54b9usytiK8SY3XecjMAyfak/xopCTkmHk0Adjg7R6Jds1
/pM2IvVcr6vUgUgjbt22M+/tVJV4ut0g33pZR8FFDCmtiV7gurC1TxEgpNLUK6bC7arvl5dPporg
KOIVWXx7ghyjvhqta22UjEDKDFDwEFaRlFNTIccwEXQdFsD0O5r1p0ULI3aw1Kd/p4zgKtCfZhjO
zBcNhB1E+dBlEnAHia2JyAtdEg0D2LkQkXQ3nfNRTe8bGQ6RTIQQIsb1NDN9gN9h9g9l1F0DT1Tz
fffoP9YlYoqg08js5gw+tdcxmjmCrSGS8elKDMsWHAFTwEdlq9j4Jb4xs0fdljxO91NlKHahJmBS
HXM4rw+hE6WK1hWIBYyDc7a8NNBKF5cBRhbVo30yf102rf1t+UeayJeKh3Bix2jY9Bf2VNPr1vq5
6uFlEfvpqxeNxBIvS0BTX2Huxo8LoOV6GMTkGc2D+c00Xe2snH8X4hPJQu5v1ItmgqcZMzTO0RiH
ZrBPSf9gDRIHLfu+4GEWNOY06JjAmXGO6fRxkQW+sp0RPEw79EqmAA7Fn6MbZp3XLmyH92TeNhsj
+BWwJZLWmhhuaVYBLvSRAUPp8t5LlBDrKFZdOk2qI9Vidx+JeQN6ROLInjn/527+Z6dF6DZHLfTF
diCkR4cmeyh8jo1oPPBqJ27Kz/EfD2f/HQ28SBQeo0DXIhhlzmBbX6Kn6NCEcVAMbokeUZ9PFk9X
tuSYSoyNCE5hmafB1Jam8ql5H2V3gyl5IKDRYjeielGJ/4LN3Z/pigZwEKX0i5aGmmrfogbhKjC9
qQmUTvusNPOxaweXObpH5iaIo8yj8SdFV4JIxexe92lU24OS3gPX3O90BLW8QKZpmA51fKvPAad3
sKxDVIKcPqEo1VzV9JxMj0tUI7GTHBKr8iZk6mnleKD7A/pa5+p662oKc9dqKl2z/txVjyZlfmv6
yfw5SWIvyz9Ow+BG7eJ34w97wNAkhsSyxbNjdPkQMPWkix83/jjfmgqmKizHjUfFKw008CYamtHO
pVpjYOAwal8a9l/Srms5bl3ZfhGrmMMr40QlS5alF5a8bTOAOZNffxe07/GMYJqobb/ZpappAmh0
NzqsVbkdii3AWQ4AKOXmWWRjsskBcaWtGOepjv3JfKW4n5YMvFsPAz0obqp23w82Wp/3Onlop9It
yUMoSbZpJtCHt6g/R+SUKceoMb1sckeSutYMjoYZTM1Ra0tj74TEwvRuMDTlbqoPerrYmSZiTrFH
/+JzLqHXC9FYoj4VYmEviuBNU2mPrewLYuRguN2xUreWZHvM30bEva1+M3ZnsTtV/U2M9RJ09k3y
DYlP2YgaklzZiXQ3lm8FqHSL3bx8UpObWXWG/on0n4jGewjwDAD9+5VaJamo63MI/yLGSHsO+qMS
1t4YD/9s2xne/WCMvaEPKlDvEMCIpHf07oDpUo4l40lgzL2RlIs4piLiF9I6sfSo8xL6PAGMvQf6
woIuahjjus2/hIV5b8360/YurQetlzvO2HsyTlajNziMXrgbs6+KECSNkw2tbc613UqcEHy9jHlx
L+xUv9wbamEtWNFAMWsFByP3gkNZhqU3qPK4m1L7zxKdP1fIzgl2pFSJGcq5GxWRnWjPo87LCnGO
iWXnUkMzsuICqc5iMB2xqmwVjH3bx7QeAhqAFhYNOknMxpihIkV4uiAEDJ86N9oVfuw2u/4LUIEA
Us5rWaSK+8tT+koYc0MjkRjqQIvNjYHScv4ZKOV2PD8SY9dNnAY8jigWKJ8g3aHrOdIqc3xfEdHW
Oz9uj3kXe11Ucu4r1eWNZbEpL72ycrQeIyjQyKs6f1HVF7M/m5OvRbd1BrLaZnS3T40nkHngpDMy
laD6QfoYg8Rl7TTTnZoQO8xG25RORnUy8ogjctW4Xo6O7eNY+mrIMcOBbJiU7xQl8mWr87LR+m8t
cv9GO1dimOCjxnRinapK7pbZcxh9i6ygaXmkSavX6koG/fuVn5jRNZnrMXZPr1r93tBVdDskachR
wHWTdCWGUfZWAQR5mCN/SMHV2xuYpp36qCJQpPzM6ROPv4a6nS0lZNyS3Mo1mUaIM8LRCYWd1qJw
IX6yeH1xPEVgnFPTzHKSWbjDcXgbAtKklE9qLnHMEk8I46AKJR9THU0BbhHq/gQIpkR1hPLH9i3i
7RjjosxmDLVGlVGzKDDOW2FouGsDJRlt8l+brRi1xpT0R5UDC0ktiAWS4mV3UgdPaU9qsd9ezfaW
Yf7po4ioyeW5nvDyteQfQn+nq//E48u2CI6zADIdIyPrYqMKrdztinyw9WHeG5LlAuc6c5aZ+GIX
Ahis07ypANOQUNbALxxvYkH+o6VifB69eTq6PZmDkzOxq8cQz20rF+1FfWuKHzKEbS923Ur8FMLS
jzeDFHdVJOVuLTx36qsaPm7//nqqAoS1/78KdlAJqeShiQQ8upXeHhp39gwMDZAnwA2EwMFtPkte
5SRu/swRu671F7HMGcrCNLZ5QnMVMEuIKfzWScF1Zesn0Ve82Z3dzBNcpXO35fK2kzHsVqVjvnWB
6qh4FljLbla6vzww+gVXZh3eSU7qGK4jxLtMqDPoJyd1+Rv9v+wdY9JFYY7BhINFzM7gRiCwsOug
25F9frc8IS3/l1vGWPRhSGl/OA0rjJ0y/mPwMpjrywFpAPoYTSAfvf/9asfIMlhgaYbJmMHkQvnu
yXflPDnGgdLd83Jk6zXvizS2jQPEiHPdaYhm9VJ3pwYJEyCEg0SC3GumQ6zoZBaH0OQkG1at4pVQ
RtuNoZFJJMCRKJHyJZxEO5Z7r27NP7FIV2IY7W7kSRanDK4kRWBrZWe1rGxN4qTQeGthFFw05Cqe
6Pt2yU7G8G1Mn9B/wblE61HL1UoYFW9qXasAnkBTwooPiFg086vxTQfDgNQjGD+0mHOpqLH+JW65
EshoOVmMLC4KM8eqwmMSm3jlWBigI/FzFGuPclYeB3QCjknE6+3mqT9L+yMW7TR0DZ7Zo0MR9BIP
DwPpZvYpg0WPXhmO5eUdHxPTAGUxHsIO2XxteU6Rv4vkO42bBOWeH+Mby0mrq1ZAWYJ6lPBAZ5Sn
h86TnNTOb9sjb26Yd6vZrCuQFgGQr0PzR+dfljW07AXxDm3R3h84kIuesJlXXQKbG4oYSOCjVGHs
+pnz8lh1UFe/z1gKjP+jmmPB2pro5M0fJOWPbi/gIYHsqeq/4Lh2SSnFCh4zLmm/JdMhFbxkbjm3
d13Ffspg+cbyKU3lJcPhj/XRhKWVQ2RJVY5bWg9cKBz3vyuxmBdAuCxzM1tIENMjb/b1q+yhKu5b
yLcgKhSCJshQF+e8sVfDlp9CZZGxsIU+1qFc4fjT6h44HL11q2EGn4chsN7peiWGsbHFgCSJRmiG
IlycqM+dPhT35jx4eVLbQCC6jQHeroxJBYQhzUnEmeNI1q3h//ZWFhnzmxtNISyRVIAg9ktYnS3j
sVdOgvUyiE9UqCVUnGu1rTKA9/wYNQmyWUpNimaDTO7AZXWepgXgXZxV8YQwGmPVYVuC7Q9VEzj8
xYCBXUrkHgWOjqz3uVydHmNiU7TSZFIP/TfPoqM6xJuOogfKLA9wEECok5zIUTvb4KJr0e//1Ydd
To0xusocznG/4EYUwxdMc9j98jkqD4UVqFqwbQU5kt7N8VXIFoaT1JsGJIVWi6bvbqc0464RdTcS
bKviXXXOub3flitpZTOFoRxR1Eg8EARynxol6Bh5/ezrlvfn7rFhaIa50lrLdPTFin7T3mUYOd/e
tN84xYsExngsWW+SusXTYDwsfnRsg+QsPYxfqFNszvUzzynyto0xIlMv4XVj0pmaMTxFRHWrPju3
UepxlsXbOPodV8eDFHvZE9q0rAaa37y0T0S1K684UoY2zZlUvMFtkbeZPKGMwRjyUoulCHcM5EhS
cxSqP/LDl7NibIVg1VZvZah1G6Vll+NBz3isEu/N6RvXlYVtH8Z2NGoRFZzRSW6SY2sXsqfvBwfD
djvpQLueGofcFk7qqK9VwIN442kHYywm3WqqyUT6UcLI1fKgyjca5gK2VYNzSGx7Pno9MksoVJgJ
0xvEx0TKOAI47ph9zI1j//9d2CaKH6Ol2caieS1ahpqB84LjhBsy25qPa6vICsF+Db7ip/9kblie
MHb+heIqlC6pPV20I9dsOM6Et0LGZtRdLWtg6UR5ZykAGfEyTa+JeleAjXD7qHhyGGPRVZXYDGTB
I7xXgMC7b4bvanc/p4/bYjhaxzbGxPKcNoQ+szrxLhl3afZpUjkvOZ7SMZahygZJKAntzC96PPCj
fWxOu+1VcJWBsQ6DnomKqsL/kcyuPyt+TmfTkOmuPBONilYAg+5EvvK3h8QEFsOUVnrSwdIK8rel
nexm+qcDG4Nk8BpM1o8J8F8qbaHW2JbZ3hDTZtDQbCrL96ZRO5LlVe1/xA3/NxtNMcb+FcIimpkA
6mzjPIH9w+XVyh1yxb3ytH1S64HKTxnseHEPQggkb6EMy9LYXbdfEDakXWznaW9LIE7blrauej+l
sRW4sUuSGOPgmMjNnhXlDSELx95xzsVisuuFYA2amCDzB8pAWy2fcqlGRXb6SynyR4euCfqSDADn
czVrBhLAnVq8RMrb9lattzBdTp99JGJYGlBMCk5fkGzJV73koO6z2+jcJnB8hUdc5D54Yyi886F/
v4pUNEuQ9FnGs6YK91YX2ZnJS1zxJNADvJKgL3mokgH13kgGyuRNYv5JM/HVrjHGzdALAxiQ8Khp
K9lDu0+AtlKoL5HBcXe8dTAGTgbns0lk5GQ78lQQvCG87ePn/T5jyfQhlErgviO8KsoDeJKPSyr/
5WVkAhwDYJkRpqegxe1eQ+GTfN5ewrrH/N9lBxzrx6MujLrSuhnhmwVEtGQ5iLAwivI61A/bcra3
CthOH+XkQ4Ix3xhtamEUBw3yxqYebEv4TQryshTmwrfzoptyBq0tTvWb7AFvy1bt6YdEp4y49QS6
77+GvRdhTESjdc2sFA18ZxzdieVnSUSv3O0436TjWZLuo/Ble3HbJhPMHh+3TxtCstS0YyBVTpr5
qII6IuVMxvNEMJdeUZRYjixayxK6sx6atjqaJ2NJ/kqhgUD+cSVkEKQYrBRQaCS2iAQaovaPkoOX
o2FufZSHaUUURGdDW/uG6GolsSWwFfzdiTB3v9TjqJloD65g3YKL3e6ynZLxXgb0R7a0jLn9ShMO
QK+EK1YxAGa9CMJh7ve9Hghw/lYYc8zZ+1ttQxybEEE2ZNTFEt6M4lfEThugBJ0c8iDyLI+mvSMQ
IQhouMhK58/i3Z+HxmZHhA5GSJ1gh2ZZdstQQ9cjt+LIsXVsbkQeBFUdC6QSRlQcVQzfYyDRb75q
QJUDqjIqxKHXBNp+W09+E2VfVsZYChCiZLW4IO8za5rTJJmr1d4y3y3V4FQ6sMzSR6XxxzSwuodx
+R4hBB/ahzlNON/BWzxjQYQC/JOSZaI8HQd9GrkLkVwZbMl6wmNm2I5WMVz18YaPRCm7EVQprpqH
NokPcfWcj58ImOf1vzQm73BAV4GKoAxNqi94V8ah4dT9UQKU+F8eH2NNiqQ0rFpRoJiNnWPSLzpI
4P6+0W2KgWK8UN+SnXkJek5ciQrHxz3s4jKBbYEvS/cSwDcd45lOkamgu99TzNqUeKEz/Z0DeMes
u9rMvuyUSurhY6b0pPedT+Q7USTu9n5y4oBfkillBbRpFfdcqe/14T6P/yjj9fO2sbmUORuLzALO
hVvkUIcq30tD528vgXOT2ByK0JOmjSu8X3uMLcq635c5cmvoBSd/dyAsxgGauvVUo6UnS0YveHYv
ImoSOPNwHK/PzhHJcVg1/fu0YjjFdgNO+17sXqUm+su1MEahRTmhjKnbp8oVgSshsYWEI4N3a2R6
clcanBdVhtlLWrJ4zQDTUPh5MNjDITv27gJuez6YC08VWOOgCFUyyFhVZup2RXwJpmB8y9Iff6dx
jDUo1aGPpBEpdwXDd4bY2aIEcKl6N+q85wZPHZiAQ+/rIUxEAnZELTuWYXGMpd4OI17WmCOGLXRX
aVgofYE83WS85cgKt6INpLHtTXvHsdyIZtgid4jei06MoQ39offym9jB6C8KqxFQIpDL3bfoN8od
C5hWsRsF4hcZ6HDjkfgjWjNCvNxlO/YsV3vc/iqO/WPBNwETB2bPARpThVDPugjUmUfssx5xWKKi
iGCilJGf/ngN1BxUIRXtdVJfiz05zt8R5TyL39QvkSPadHFlbNfP2+uiv/nLZl/JZFRU7rUmV6T3
/s+bqAwSyukR6baVBknLq5qsas+VLEZJy7Eokhl9Lq4oHzrhxVpeLYHzXF2vcl1ksBoaFaqZGbSw
kPzo3GZfHkJXNLzKG93I6Qu7CCSOuq4/X68kMi9kePwwNQusisKYyMRrvoq3C4pPnYMLrwMCgvOA
WbVdV/KY5zIRwhzjI3iR14u+j7vCMdrM6cv5nOoNJ5nNOTB2Cg7oqWNYarBfIuhXxm9C4Qm8uXHe
aui9uzL9KvqaWkEBcEHXHjrFU4vc1pv7Jvq+rebrT6SrXaNLvZID4iQlzWnKRyi1zxKpXYsY9oBJ
iDpMn8M++zxjgm0qAbemq57QWqC3bnZdDCB1owhMddhLdeJX4fQc1gkvGUlfEht3kIWbG/MkA+Ap
bAsmtg6YxCvsDmSZj40X7/pb9L8WwI3gKBELZPxv+vtqPxhbUzRZN/UU2CPdL65gZxhpwONKdmK0
gE3tEcOVoG315J1o2Evv1oPP+wKebrGGpxtjZQb3hrtI2m7OiD+Ny7lo/ijVZykGWH0pFB3bMmMq
eq+lREqBabXPUAG0Oh7XwroFvUhgNDgukXfPSoT8aln4spkckqRB85Tiz/PsCEA329bkVUd0tSBG
kRtTqpopRrSvqKepORoVRxvXL+RlOfTvVxdFGDu1IwZ9bFu5U42vWrGvw9kuFt6A37oCXAQxGqjM
cTXoDRYizTdkvi/V7zWP8I0ngtExfUEKpuig5H2X2oJaOvUs2X0y8y4TNfG/XuDLUhjHphlhE+UR
MldC9P/jY/JL+4XcyS655WH+cNSNzfUMJcZCQgqLasi6Uyfz0ZrQpzy9qMRyBOE/8i38v5n4uTI2
vWNkStbJGbShjx718raJ/2hA6KLObG5H1YmR5XSQlAKVSi64Gb8L3uDMpQ2uemfcdSMvMUAPfeOw
3iOIKwWvZUxvRI2EDbxt9kAGf4dHrcEznn0dHNkHCe05fmruBa7j/k2kcNlMxlIsRouGOuDauHJA
c1jSTvCWByWgZtZy86/bduI3kdBFGmMo1L6ZI0VDZDc7lEk994Dm5zbH1tUO6i57qjl26Tce5SKP
MRzgnBGbOENzYoNBGP/9KGvb3OdPzY4i6Zo7yWlseUdJWSM/DrZXy7sVjDFJwn7WYhnuXRnyXRue
rAYyi7OCcW8h+rEti7uzjFmJWk1fJgSzaDnKkU9y+kB6Dl2B2KYtAWEeqdaakxrnGH02xZOFeoMW
CZylaAFiEsCq++0lce4Em93JJzVs0PqLWzifs/BzMX9qiO6haWsW/zHRQLUtjeNi2FxPApD0NjPg
+rPqXi7RYXoOm73a+9tSOHvGpnsA4juhhAj/ohmLM4q61zc84HqeCBrYXZkSaRIxOpzjsTFGfh2l
tsENLn7zJvx5q9g8D7qxo0QuYTPyZHJTed6nmnRXZJ0zJvr90H7B0OZONx5a40mRx6CNDbdpB7s2
HozO5Bzb+sPcMhAra6plYQLo43KXsNZSkaYzRkd0Fre12/O0q5/yg3CT2N0+80NXd60n/ZPsy/Y7
gauLuw4PSNxxV++KQNnjfxznu65MPz9KZ84gSbOki2Q0JTTaKU+/RuBgQFBP7reV6Te2+yKGsd2i
lvSCFUJnQTGPoYIWYXJ3DEEAT9F/NV5CjH70rz7qIo2x3ahPzq1MH15KFn1T5uoESqdgKcPdUKA4
OqjnasaU89w+mM3smXF0K0tSMFhCyjny36jf5UPo7l9peGmF0ay3SPi0XrVXvToov+sv1bHDcJ56
hDjTm3d/NMR7UTOWlE9uwzFB4gypllj0FKNxq1xCS7Zyo8q87tH1C3xZHqPREYmRN59py0zS7kmJ
SQHAWWxrzrppvYhgYkMYoNRMaDO7XnybtM9xVttq/UWov4XqrrF+bAv7zTP3pzQWWExvjBkzArSr
yUkxnHpIHR0kfeQgeCp8sOjK30a/utF34k73tkWvx9oXyTRGvtKUTG60MJJn2pS2I/1LpbsSj9yM
p40s3JgWFzVQv3EttNtifw4D2iwAgs1z8Sa6qYd3OufseGtibAsArbphJqghdbXpdGBTq0fNxXOS
c8veHd7GdTcY4xIC2TPKW4zZyq+LP/1juYqtB6+Gv9j+sEt9walCr/sBEmGHWtX5YfvkWPKN9yBf
FkUdLByyYsK6fzw6AKGqSaPA+6f7/rPsjK8U7nUJeozBokL3QIGSE1/kSF3b22uhjGXRhBAMQRUs
yywGreiR8Tmb/+RxcS2DiQrjJUrNWcbTvMGYr+xggQKqcYNDk4HT99grv/7lTjL2ZEmkaRIWPDhj
wdcP0gn/AOJB06Anw16C0bV+pHCMyS1vSnbNCV4vlDEyZQXCsDDSEB+OsluRW5nkQDDaJw0Pl3Mt
zr4SxKZXNUGTURCCNdPmyU46P9Rn0FDFrto8xwIP+m91lOVaGmNT9HQEoFyFfrNcs79QtwsEy9ZZ
bMGxM8MG35GjOKhP8wmWOMrJZvuVURo1YqGC182xOyfTvohjZ+pUjoKu76YqGhjfN3D9GHUxRTCQ
iwle11otuG1y0DLilMtxHo/Z8peiGA0hqhY2KcVd18PnWNmXiwr2WeCBAi0lbz9tX4N1bfy5rF8a
URPVKksLGWoly4GYVdjEymyxSfHv79uS1vw3qMo0MKy/4zcyGyiIiRIuyLG5k6jddIW0U4rS2xax
Otx5LYPZuaRrFx0pduxc2rlTfNKFb1l81hbXFD+by1GbvlQip7i7WhC9ksl2QMtzApQoDSWwsTiC
CRmhFyhwXVr9mu6L9iuy0m584BmR1Rj3Wipz3dRBU4zZhBtqXMkf7lB2uzW8fB/vwI18Kzxu7+uq
kkgi2q9VVUOFifF5ddzOiRQh6S1Utz0gVDopqNW7auQlgNf38koQ4wQsMQ6tskbCrD2QH7BW3vDY
vuM+m8SntUPhjreRq9bjSiKjMUQTxqEUMW8/xG+x/lrWjxmPg3lV8S8iWDs8ylGqAEwCIsT2uRva
c2xlHCXkrIItwyZL0WWkgd5PAIRp74zEIQvPX/KWIX+MPHRwUSZpgew8nT5XUejtcDbmXv8UvVQH
vB3dP2lXk6/2jY3oSjiwKoOKx8rXZrkthB/bWr1+h64EMGqd5MkcGYaYI7sYBgVwKnNHvq33Ge1S
c3jxKVUkNm68Xg09wquYey5J0nc5YigDCtBVztABREL9FOlfi4F4lukWCse0rx+YqpiyKlkSCMBY
iTnINmXoXdKfEmHHHRBftwqX32dWZIG4iqQp3i8DUNnbr9byj2Hmztg8bx/TquOVLmLoZ1xtnJYQ
Mwe6EopP1mEYHEF5S+eHWDqrnW5vS/qNQlxEMeZHmAZFnkKEEpM/e7lXBl2Ft9jgUYCFOXR42GHv
GflfdQJAJiaYqyyTpavtgeyFbnYsDdSD++YTsCpHh5wQKUFeyRucXn86SD+lse/NrNbyZlKggbQ1
U/yMSO2+Ct3ia2dr97pP/BSNGYZgq6Kzva3rB3iRy7iqoU7LDo9qeI/lLgJZN7mtuptZuDWnmXeA
9Kc2NpR9dC7aMGjDO/I4sl7DnjajJMGMvE964KEp/sZXXZbFmCetjsxOpUxq05d617nVvvKFm6oE
zRQ4x+4wn36eXrY3ct3KXyQyFxr5xTpOewT0Y3kX5ZkdRW9pwSPd5AlhbnUoJ4NOJCTP2qK1Ff0s
y4tbxhrnpHg6wVzqJAuVJE2h+d141OrGHqIOwcVTYZ2NjJfCXreDl21jbrUUZlOLRk/oH3nJALZr
RN+2z2U97Ly6WUxoG+od0cF/mLoVgDLwcH9W0TeeK/HeGErgWpg7geS9rQIc0NS73bZw3nkxAUyL
0VzKYoqQN/kizMo5AzQxaXgwD5w9ZEmSUJ2tVStZKOjNKRe+1zpvAHjdmfw8JJMxEmGqpNPQdikA
9GoA9YrTEYN3dwA7vpXM1OBYpPW7K0vIjSs6BlbYkCy3oHNWieWUXrY3A8mljBXVV8uZfoQ2eK8P
C+fqri7vSiCzvLJWwqaJcXXnubBT617JvoCM2EaDkPsH6nAliInSyIjXa6LCKpXzoyqknlZ+laqZ
I2Rd4a+kMLbPWtoltWoka+SgAYvysOt94wAoPYdnZXn7RvXyyvl3WlepOm0FysBpMxdCkC7zfikT
LK/jDYKs3iRZ1dFpAz5EMEp+lNUbmamkLRYlZgeqe/PRJBzc/XUf/FOGzra4CHGTGgMF3ug1GzDU
fvxpCJ08kPF4K0+VLdvVOWmd8IbXwUMt0C+O8Uous7YJfcHWMuKRSoTICeWgHfZWfY9ht0V6nHNe
5uk39+t/W6mLjEEcu4LEM4XDpJ0C4WdKaDodgThOB553uVs9ka9/ovYXgYwVRFyjFVraoKtj8on2
qZdPInncFrEeHV72kO3mUObO7Np4oqAc8kHzpZ388m9aawoS/4/epVfCGIORmF041RV2MNSOWXSy
ypsq5ngO7oIYWzH3NCczUFvxY3A1nxzCR+GpPKl+fMDsCq9OxlFBtpeja7tY6QUk0Oof+gGNwc7w
Fa7KOJsnLdDQNFt9Tx3zSTgVeHxxTm77ZoMu7OPNrgwjMZsE40Hxfg6K3pmw2vxAars69q1nvQLg
FLUxnYfIsFoDka8OkYmlNNNU62iGm2lTgOov8XcgJcG6WLqdYpYmnQE/nwKeX66zyR7r1A+7b2Ht
ZwZIBby8arztbfh1F2hfnY6hXw10zbLBxFxAEI4iYxBAlCwTZ1bucv2fduQheq00XHyUwlgaoW5I
ZpQymIyDyY2d4rbbzb6t+/IOKQJeQZn+2Eez9lEYY2caTO510jxOrjEitaztJe2+Bna2KHspd/Dh
V1f0URZjYqpwqERAXYGnAD06013nDrDf0b3gzXfWWfRlV3+mCCx/dWZs3IUZcU2WWjK5zVjbefmw
qMdO/FshjK2pEtJLcj1MYGCNnLh9XBBFTrza6vskzcZZmYy1qTJ9nKvBHEECXKA8vewiEAC7uRf7
+mPr9ifr/akNGKB3MCDi1l/jex4m30qV4sMhmkzgkhWxVJsNlprui9BeHjPARVY7kqAdaHbTNwrQ
Uj2ljrDjvfVXL5+BUQFQy6N+oDGCa5JJpAUonFtInaP1x0EW3boJtrWF2rFftvhKCGPnkGPUqznG
dTCFuyp6SXjjHrxF0L9fRWOTAKCP3sIVUMN2JxaK3SuCX2v/HVMEh3S1DMZQJQVp9SKCpgjVY9p0
Tqt8xtg052atXucrIYyd6pQyMgRhmtwsPeWG3xkvcX4o5aftE/nV6X1cCmOgwKCiRUKXTy64sRxV
OdThZ7DQOjmQZLtdzcPMWYm7PopjbJRSAB401arpPe6KbmCrgvhTh7gruxFPwJLlEiRwdpEtfgz6
koa93k/uRFInrAs77/dj+dKnvFZQjmqzpIlgD8AwjwWWmF45FoIn8niveb/PWCdpmS0Bs+YwtHrz
UIf1XaSVHI3j3B62+8nMJW3GUBY0rtTsQqscs3lsxNbd1jjeQujfr+5o2KbIwna4PGO+M6Jzz4Nt
X2mA+KBjOmMEzDpJIiGHJdNfdXSwfZs9yU0Ow9fiiDEECVXeHOOzYBZyhvN4bA6Jz3NXPJ1jzEOf
iK0ktlCFQv9mag6l/lGJU+f77Y1cCY8/LpSxEELXRHNUlTivfXq3uOSg3+koY0ufG2e2uWjTVME2
bLfOWApNLAGdHc8TmtZmR/xMQc6jc7IXgvYTP27iqSJjJyp1GPM6iSdM2NyqcYqZlaeeN63GMX1s
urlsrKEWGhHbp003FSifNHNwohIwv1LvSmbkJKrBKYOt676ia7pqKMBZYVRzqTUtEUKILMEDWUlO
CEfPUQqeCEb5kIxQUzIvCKI/mffRrg26ZxB2ocmO9t/o4FPjaftKkYCq4WVRjBpWcwi+zgoSKcA1
Xk9nwZEfKf12FXS8VOm6XlxkMUpIzFkwwnYeUTJ668bPZbNH59v2Dq6LMERLVlVDVSxmA8G7bWXZ
1E1ofXkSk8xO5bOQvW3L+M2eXYQweyaASyfrOovuWbLL73OHOPENzexVAY+airceZsvULEzCEG2Q
LprqbTP6ZHSZo+ucjpD1uBUx0f92jbmww9Qo+mjAz4qBSglvAYIVo1cj6A46QLCqAx6R9rwLPe6k
wPbyVBa7KCzjNBojZXItkD7QhJUrpzalhaF1UsE1MfgBHmbOLONvTO//lquySEZlZw2YEIOSaPbg
onvZmXaWl9lGgImPgLfG9St9Eca4/l4DHtPYwmPmuuXlWWOD54KDmLD+Kv55fiqb9wunZo7bSZrc
+TB6omf57Xf9kZIw9vvan3fCt+0LQNXhV2dyWRJd8lUQYKRl2jeSgdfGKYGNSoLRV/30wENJo9do
SwxVnisxNanVQqOrKnLh05LqzhCBmHVQD01v3Awyj9iacwuQpP0ob1xaUzESZDAad/Gz0+Amx/4c
u8qN8VDtxn+GNxmj1+aNxEPZ5mkIY05IomtFl0JD5EV5HlLTKYSGBypMv31rLxk70ndCNqcFZNRL
sWubm0ZERZY8GxrvbtEf2hLEmBI1jIwkmhC/0U1EM+cB86IB2NVvUQcO2v3ghba5azAYw5v7WZk6
op7sp1ayCVR9SmekGiCZ9uUjZ3NSg8XFbNWz6bYuHuCn+a7zKIhE5P7lHX93GFeauiyZ2Y89DEpE
6Hiw7qMvknPHOZby3aZdiZCLzpD6HL6zUj4bC+CwxFuTB7bHsyNsElULW3kBeAhNQpmaHR4wl+aI
e+l+wTRc5iW3vPrLSsHi45kxlkQsDEIiHZ4UYamX7yg6ufQMJ/A4UYk79DjvqzNvTp+3lYxdMVqF
kMLAKo30leBRmRrHqnjYNpErNayPK2OMiZpnvVEKiBCb5nZWaS4Dte6XGgX1WXhN9O9Ccli4SUSO
JXm3cFdKohGlKcCGN7nLbXNaXNUjXuoOEVJ7dnxDk9DtbuRBOaykoT+ulDEtoGXE63lK4Xzu35Pf
sTN/J4GJfX1TAkqflJ1jj+cbeCtlzEw5RiraxZC5tAbM8YKpleicaJ+jJewgXCaPXaTO8AbDVDhm
f1svnWMq/70q+GHz2AG4sWzxZk/wahdrxY+V2CWRci/Xnbetju+AIRtmmR2BW6KhNcSBqiPiR2B4
d351inZZIH0rgDQQO8uu2lU/wPGASjXmigBbgWkKYgvnxQM7X7D9NesBmClqwPRFmddgmTyF0ZjL
ycDXqEH5JrmZT87x19bvvH7fBGh02Ba3epIXaRpz3/N0UlAd0vDsQAytGgAverPa120ZvCVpzH0P
Cy0sEwlXLzuNSFm0gXWDMaV3VurcB3TCtjjekpiQIVczUcDkP0ogRemnqemn4+1kcWzY6h272jfm
YveAaMlRYIJuDmh19g3CiRV4i2DusJCVLdEnnIs8PMWpn7WnIuNMy66GPZclsAnESJAldJZinyQR
QwrSa5KAyCjG+JPBa2zibBabQZTEPhUSDH24xEKDifIw1ZwAgLcU5h2RpYBgJzRfpBjf6uE+tm4s
/Vkrnv5KsX7JIi6L3pkKrB6Ri108yv5SxneCmPEsAC1I/GKPrg6GbueVp4ozAMjGGJF57xakT7DS
Cd3OBhhLUPqRL/h/tyzGBKSa2kp43yK/W4FpN9v3g+RqIy+Z8o5OtrUqxggMI1ETYLBOIBOkD0vJ
Vo6w6M7oC4mtetHB8FALduqT6Ipg2rD2GCVzO6c584vSnLvFTk6OVZtXRK9prUY6zmVvL/VwDBVe
0P3uBbdWzNiIch6axspQgaBABoYv+YtLCWYsT3hqjtWM7lYadggn5RNgpLjIMevx45UaMSZEjXJN
KhI8a9Aheeqxm+RB2cVuEpgnlP8cMbGBg7aTeM0G9K5trJpNPuY65hVMEU8NwPQEsSPt8qCzJ6ey
46O44+0xx7IYTP10Lts4LVpcfKE5L+WdxBtd523iL22tUaLX9YzVSLfpY5EgETOe9TvplQT/R9p1
LcetK9svYhUJ5leG4SRlS7L8wpLlvZlz5tffBZ17PRREE+fKz1PFHgCNTuheS76j7n90iSX+5AUB
HA1lmbaDDrRsCr2Scft96PdCBly8hhPD8baOsTJJ1vTppGLrouZxLG8n49tXzAqqjKg0qpLEVgyS
Nmkb0KzjaPyjqt/5xmHkEXevFxvRwf2/Mt5Pb2EpFYwtorcKMhJQHGlx545GsBsM/5++7fGMhKY/
1ZTPRTfsG9E89B2vaPuHyObyB5hYYxh8YzQUPMtqV/mBNiYJtuqixxC1OcHhNtOsH9lFGmNQ5rbR
AWEJBxRjEMiZQFsKEOPEoxCQ+b/CVYh55Z63xHVVvMhkrEiranWVTyh/5lpl63PgkDE6qIX+vK0t
dKM+W43fYtiMIiNCXsW0vhTWB7U9tFJrCdltpBGQ9lbOtiy6TVuyGKPRdWUg5DPqxlrkW5GsWC0A
FPvDDOAQkAh17WFbHOfU2PSiE6Y4KQ0ZeXx/o5HzHD1tf5+ewNZymP4GQ81GMRFwQvHBOOYYhR6P
1YHs//+448jGLneNnUTrsrHvjArhoq7Nu6iZz1GeP2dhxfEfvMNhohF5NKZMk7EaFcdkCeG4i+Xi
NAK8L4sIurnB2JKo7vYOcnScBVYNY8UEtBzMba8CeDyUrDKqrQpTptti/mAtdJTyZQrha1BNWZgr
IzViSShFpM2gJ5Kdwiufg3NPGZyvOgvYW9vi1ld1kcYEXFXflfLYQs3HCcXuRLBrM9lLOu/Ve73G
YVzkMFapU5PZNIwZ6TMCO/FJuFEwvtO9AFrIsN5H8Q9fGsKk2ngRypglNetAYm68V+OiaxojB0dy
SyNkY59f8QDS/hAF/JbGjurWqRYVowY/M6JgW98mbuAqh/l6BA2Y6NSYrDZvDdfcb5/fut24CGXM
1EjQGTGjfdKpfFj4bNj5hDe1w1ERk8mb4lSfqzrHuogUnfqw9LK8cQqD9/BINe2zhbqshLFQSjoK
CulRBQO1iyULV2PlO4Pq+gMnDeTtGHO/AkDB5LKCgHvSgKkl3sqAydw+E96G0d8XN1jwkcUmGp65
9eE6iX6E2T6MeWUv3m4x97aRiiAY6ZNHKqSW0r6p0msXvUox79mDZ47YrntT1It6MlAnHMDpXR/y
3bjP7ChCOx5FsuBGL7y9Y+zEkLTd1FbQggoIBfTZA/AZAcj0yANMRX6N2U/PdHjNf+tl+4uhMBlD
UfamSTQTKj6/ETQ9pk7yoz0NO6CUBAjSMM3wc1tDOAJV9tk29oc+ySaoSIjxFgr/NJ90uzhTWDca
FPLy6m2dV9n32jJHYa0jsPKKTh77uWmtQuNB56/75P+7v6rImImWRGYwoFMapCb9DnXeyBoaxVaA
QjqPOLupDXdA8+CYv+1roLLvtnMiaHJDYOFz8FIGBbEakJsBCdMilcRxzOuZuikC5lRWCLq0GQOF
ETgh7ksoCR2wLs8wVCAlkE4ZGj5GwKAMu+6MgACDmiacHK8zdnWhC+GM1TLqzJSBgQ7/qe8l8U2r
vzfBKeZNyq3qiYnVEVnSNMJi46nA5qmHpHlv0BGac8FrgF1vgLwIYCN4UoCaUq4GWm4YXH1HKx2A
RfCaneAhRbZCWGTOsa0alIVE1kG2fpwOYo/n1OYoxzepfxukd9u3mbNrbOzeJJGUJD0iQ2ki3jg0
hxLo39si1o//98GwNAhAOYdS0q7Bop+tPMpQhe+dSjkH5rdtQeuWabFfjKK1w6SLcowTUi3aoIra
jBW46r3qSe54xW+f4h0P4ytjpSV1ThDJ+6G+b5DFSaRx/fH/Px+JSHCxKsZdloOP6DPDqpL2rZB/
6cUrZ9t4OsDk+HUxa4ESQEDlVk8xiBcaD2Njh24nvkl4MffveSadt3GMo8zMOhazBkWFiaQnzBSC
RJzgwYkX/K3mjYuNYzyjWhlJMdCsJ+u6yva78j4rI1sY1cJpg8ZS49jRRvmkcd+c/mBu0Y5gEFNU
0JjwMYpKZDUS5aykT1zEsEW3f0ABxUazmFc58wRA7WxHUbUwkpegRvnVQop5+QPM0gMU7omQjjQR
k4DBKqEsimfSHlXR/F4Eymx35PIkre/2b5HsOMkQ5A0a/OCnh6NoE+Az5Tc+eISzQ3SuUSIFxtBb
cgvuKU8l9sibClzTKAM7DdQy2ZBk9u2boNhtdGKDwhGw+4TvfeFWXHg06iPZIH8pg9HaViOaKAiw
xv0Ow1WYaXPN+67DI9/oBjYoGXyXK5LGHVsimWPsw3jG0BMK+bRXbXqlVBfkoN/hofQxtUtn2w5w
9pD1b+2UDIOQmzrmsGO7J7WXzaqj14O7LWatEIY5BDpcZOC8VMapidMg1phaQKpJzvV0noMMJFOK
5bcH0nLeGFdd9lIWE9flPSCyiYR7qN7gSeYMlOcdWOLv32gjUvsj9zSewNUDA+QGYFFkWUH+/vHi
p4lQJmKBIESvk5PWVKmFzNBJRMBkpre+CjC9urILTdsFoYkuVeISbfat7Q1e87cU9uN//4NJz3mR
wlXN1CUJOgIdESgLbe2l0TfEW3XA6/1Y1ZeFHMYvVVpZ5kA4QhcGSSwQKll1tidFxtHKd3yhT3dg
IYbd0nHI2nCGvtROfabEBCgN76Z/gYp4uhkLq/+WnqUdbVrNn/19cQ7vlV3hkH1068PuYWQgdkvF
+sr7xXKPGVsQpbVeBw32uFT+rczAqpIzQV/W9kGuxjNLKcz1l4ehBA0FdSN35g0tvmf2G7JxPG0B
5hJsSJybuYIaCjDf31ttsJldVyWzHmB0FO6hd0wU39NdekBb1m48wXw7oE0I95RDMNrxIt3VVH0p
mrEKfScD16JBJzoFkGnf8dgz2zgHtzKyZolTgt3WXPiMjzdEVOSi6VQEPPLQeHVQ7/sycbSJF7jx
xDBJl5ypGlB/0LU3m+YRhKO3hQmm9jDgHNuqGCLpIGUVdVlikX7kPIqMgpYdjHhv9ru4uNb7w7Ym
rtrsiwiNCay1OJSaTIAiyuTfpn3TlOc01Ky6e2t4UGCcxbATQEWFMdgMcIhOHGR2k7RWkkSe78u7
7QXxxDC2S4iqDgNZCFZMw7ca5NxRf6dMvACUt22M6eoBKGHKI5S6Nj0zvI3DU+SPltr+HOa37fWs
hfDG4oAYeyQFaUxqDZKEFujMYDiE5+XowPoVXchgrFHSAZfD0BFj+T8oVXZwl9ipJf37H1LRjmf7
OHvHvrJLXWBmAPGhFQtUb8FnCpaL6wT5dnlSUHdPG6u2YARfeF2pq97zskr2wR3QQSnmKUN48KyR
d0nfthbIj/CSUeTlLmlikXN7efIYWzRpGIoJAKfuxOaPaOytyN/PsxsHPI/F0RD2xX0shx5dC8jC
Z+OQF+C69bY1kKceLHixkSlJrUcdteCUZ4KCVOqYqxApkwYQ37el8XaN3u9FjFM2YdpqVJg4ddaY
o6Wxka3JH+xc+4qvWOgDYyl8UZXVTqel/S7bx6jMVWbv9oHMUYN1X7+Qw9gK5JE5GrxwPtG/eOXH
9AHGv/ZKa1OI9dqrWusrSbhBwBkLCBVJQjT+cQvTOs+DJCoGpymuO/VakL41xt32Ka3r3EUEY5XQ
2631Zqjrjl+cCHmQhpft768HLIs1MCYpNdtKy2aYPdHD3P+P8pC5yY/oUXzJ95KXZGhore3cTq/M
bxJHAdcdyO+lsShPQyVETV4gGRTIL0kPrdjw7Wh62l7fupZfhDBHZBYKQKtnFJj6DGjx0mi35LGa
BGfmcjrQk/gUZF82kgU6HpLI7FAkRlJ2E8x7ovXWEN7WdWuV1SOnK5O3c0xURCZRqYoEVzcze2vK
XvzoXkp4T0x/sEaXrWMillaOO7C20QW9keN4BvK9XTkZsTAf/9/UW9YXZWgyESknBtsLRGZBrswS
9Zb4TCG/iK2gABLATlh0rBf4HT/5FPZ/0P6LUMZkzG0c1UmWwqTfdIA1n47yrvOMWzQBgfRmF6Gy
T3atpwVW9PA143ERzdzsUEzkIAH5hKOlz37+mokPac/Ds6La/VknLzKYyy2k/azEOvZ0/F68EnBO
qPfGzfiEO+3xnP5qn5VBfstix4dKvTEbOUVGQNrXYnan60MSnTXpW1fbnqkiEjU4U5frpvEikLna
gdrJaphgcSJQA8X+xTB+bdsOjka+X5Clh5wFxcxjvH36emnpMyrHeKSAGdmWwlsGc5kjPVcjX0H0
Mo65Fyq108o1x16sB4KXnWJusglWF3+MoGpVcjSkfT29JdX3ZPpX9Tk79gebcZFEt3SxZaaf1MOU
wiMaV7SBN3P7/fCiWIKH6SeneP67nWPiCoA0qWJeQQEa/yHIX0Zh/3ffZ4zDKAVC6hdI2fTgZObX
usqJi3gnz1iANplaxRzohEwFBANtcBUpdLaXwFNhxgDooT6ErYRQPEwbO4krN81AmzBwnCxnIWzZ
Ew/OZTSNOAihPQbBMePd9PUi5MW2sIFWPGVDAng8DO8Vlu9pdnRM3HEPTlgMA2NsHPw53Ddzzs6x
r3ry2FWikePOTMlDINwnxiHmkWrwRDA3n/hAGpRGBECj8qtXr6oETH1dwTEvq1O5qGSKGoo0BqJV
RgUyX+1MVfR7gGlONvkX00JO9Yj5CrxZ97YCbw5K5H0ncoPjVaW4yGUnIeSJhGLcQrurafqW9+m+
lLSvaPdCBP0LC2tTYYqtQCVKd0apPtZGc9UZ6a+5A/Hy9i3iLYWxanEL5I9Y0+Hasoc0vy2ah+3v
ryrCYh2MIZPSNJSlEYl6W4mi3eS67gXzDNyUJpi8bVHrSdJCFmPUykwNtRplUdSCYXBs2qbWn5od
yPd22S5yeLOiVLs+RSALcYyNi41Az+sAFW7F68852OglDDG3Xscx1X9YlqqKaJwk6F1glqXWiYKX
M2gb7Sxo7ik+S2brjzM6arqb3OO9k6+fmGHK72hhIhsaFGIyiwYN9iWtd+eJWPLg30fFzDmt1VdQ
Q77IYTQcdUkFz5CI9MldeZj2qR2f0TuJR/kYNO7ynelFLpgvvYZOxOx5IJfran8Rzqj90GS9Lgqo
Vg3JUS6OmuBs6yJvExm1n8x5amqKVyYMp2zypvjcqJwNpJ/4rH6XJTBqIbRpW8htjdGM4mUOzwkJ
7To61hEnwOKthNHy0SyFwJciHFOzm9t/EszLd7/+brMYMx6UvYI8FvORvjo5ZSid60a900N191di
WFeupWQucvQW4sHtZcjeDHATCdxnL7odG6fCuvOmqiOlk6BYY6Sguf5BByuyMN5E8Wsm7CaFl8ly
9PiTKy+0LJUVlDiM6EoZnsP4aXvPeMth/HikRYKE2iZ6MXQd7FtXWuPqc2oJzU8y3BrAMd0Wx1sO
/X3h9Qa9N7NEooU78Spvb7OZ0yHLuTMshxkxSpX0E1RAUVHDAP5sj8JgqatWxKWC5Nwbtqm+iutB
E+n4GeCW6wNtLy1soHynTvemPVBih9IjgaXcb2/geqp6saqss2ijEjBHGsRi9p1yMY77OUNnR3hN
p7W4iTHvvBjj0IZl1efUBVauckTjxiE56vcNulfotHhtgwOPJ5J3goytIKQMY0mBrRCE2TL6yUsB
KUtGMbVSifDe66kJ3bjMbBkPDUKTXJeo7uaFZXjqTt9XT4BOeAyOiqN75E0MnfEVYEQHXscpTzCT
/yuzXMxB1aJ2Q+KdPoAzdvKU+ijKT1LAe4binCFb3JujOU7zGV0k4/TQpt/j5NffqaTM2JCmBNSz
pCPXNK60Y/0QuAJi89nuvmU7/bAti7cW+vvCfoxpNYrFgAMDNY0lmonly4/bEtYvmEJkXUVqIcvs
Y+dsKmYm9kieMN95/M88K/pjDwkmk3mvXKurWYiiJmaxmrkOw6mrEIm1+r7OrpqQ49rfvcMn/V4I
oJdtIQBzHUNS5PAegx296hZoHYEKoh1FN9+FN4qD6gPAcea70W1ujVN8lzi827xqJNGXJUmAF5MA
Ncf8gX6ajJr+gTDN79QqPBQZOjVmHoA6TwwTKqkDIWqK1xUnL8WTH0duYI4oq0jOtm68z4B93s/L
chhzmBJTaMpeRfE6tNEaYVPUvMK+vx/viyvKJkZugwNtz0BrAQjFaru88m3e08O60lz+A2Mg20iX
A13GlkatfAaqxXchkjl2kbOdivjx1EiJl6g2pn1nxj7uMUcdADrq5/ZecpahMBYQ47NVmLeK7sR9
aIk+kHG+bwtYT6sU6J1umGhmYcc/VLGNFD+CjZVvKDCafhpP8U/FKoAuV+RWyqXhWoWhNhYCmZOZ
wHGozznsILiKz8p7ETG0KztBj3hxLOzMbq1ph/dzK3dDQAH8N6C5q37l918AH+LHk5PyWG2KEGuu
xs4C85XVBh5pX/pqsiqfNzr7B1P5fzsssaCYgkHyRKJ1pnFHAfz6U7czvcCOAZXG6y9dV5eLKMaQ
zHnel6mBMoaR/1sNzyrZbWvLuspfvs9YkCSKpU4K4ViaPsADm2T3BSYy+y81qi7OhzEgQH0NwolC
8VQYhyxQAJT866riNc3xFsMoYlyAj74pEEMZaWT7bW8lwXWe8tKt9Qeoy2LYV5PUnKKykVADpD0a
+i6/fW/6dcpT8zLao0tBHJtTnVgm8Ni2T2td81Siob6gSwYgWT/qOUm6AO8nM2rD53knnStPvEW8
tkNHNfCNtmWtat5CFHOlFLGvEol2hESk3oloGm+nkiNi9bwWIujvCzfdNj6FjodJJ+lxCH9p+v2s
8XaM4BufXNdCBnOBgIET1NqIvCF46h3/KO8Np/ieAE+ZYuLxbiv92JYw9jaVopHV9D2tKRpL0Dor
MBuryU+ivP+7w2HuEzqkhSGpI/SL1WVwrFMhs6Y6E/9285gLpWb95Psx1C0/axPQXMIb067dgWDG
jsLU8eLCdX3QEDSBUAM6zmzfKHfmGBFsn0TyUxzFe1GJd704cZ5Y1zX7txjWBQstHibMlOb+uZco
t/Nwt30461pw+T5VyYVaS32sNVE+wKaaz5loi8Zsh6Wdfu3hTr3IYYwBgETQDjSjJEMpgegbQSla
b6MteLXXPVecmPoPpucijbEHoTyCTazErmFy/xZObx/ZFG1VtVuPl+2sP0kuVsYYhhxjllIKHrb3
piraUzDv6z0NYSqKk8TRcp46MBYijNXOD3wcVxT2jpYBoajNORrH3TxGsxMUFESDzptRkKQRLK+J
Rxuax9fa48Ger2ufqaoIlU2VsJWzSZ5FIRIRCtXKPaih0/F+Io6pONs6vr5pFymM7vkhJqaTAD4w
NH/1/oOQccLk1dF80Hf+XgajbrQHouki2ALaV2ekVnsTY644orhSnnSkQCylbaJ+wFnXugm6iGU0
r6nVIIiBGeFkc2el3bVBqfPKr3RBLNbGalzaib5KwTgF46ZW9h0PQHsViHO5eYy6zZPfjBjZQZml
0+9KjB3lWZFZxPddMla7thgPcUJuEiFxlJ4LrUSP/rMTvGwh45uatEIGKtJap6ffAA8D2DnlafZm
m+K551d/e2KMj2oLNU1LEw/ZoyBdG3m9C4X5WjdqTm74B5v0e1lszUyr+l4Y6b0a7HlHBzIwW3fA
iNeBOOIzb1GcS8yyT6ez2gnjBNMuSI6hfhP1x8LcF/P99iVej2QvisiWyLIp71TZxFFRD5K+da/y
vj01TvLNtzK8NCOlP2dOgIkLHv0573qztbM21qZGpgmb4nUoPTaglTVkC4Qu1ogSMuDwnPAqRxWB
s2DO9ZYZq1KAPaaXGihLfGg0q73FVJKtHMzrxI6RsN6qNoDTBpvnYXj3UWasSkEiOQ8bWEsRLHcU
rK0HMLQCAi+e5+TpDWNZkkwXpyiE3qhgRwufwvqYm8++5m1vI28XGfMig6RaHinXBWgoROFBBwFn
yyWup/d2w4zIjBkZwrxpAhUjEeEBabZTAf3cAqso2uHy0wSc5GbXu80BM08/MddpbS+Qe9kZo0KK
tBAIFe5fTS59bKCMP7rXongBOHSeVtL92lgqW3ca51oaBR91JxodpLfzARxa3vCSwuG1luzpx+mA
cDu3v9SMdbn+bCCsiqlh4qEDbyp4wsv2qcgBiOUECSzkrW/4+tBQKDpVJ5aJl6ly/LZ9UKuaqBHT
lHRTloEc9DHUHqZMr/AohEARDfGqdlSKb37GCedXV7GQwehC2KIc8l6CiapfiXwfqg9/tQZ2grjq
66qTTFSTBsDUoyfCnf3eNkxeEXe9LnhZB8sHXBFFTOsU2XYp291rY6HbwtPwagfYY2t+LbmIx5yz
Ydnp5KEn8tjoKF11j9poZYJndJxAatVGLJZEQ5FFpiXHhSiIFGKjM7S9WD0axY9aeJDqUxPeD9pB
azndf7wlMe6j8udqCuiT0hyroPV7Jllv5brMsQfrCqcBOkLXdBrDf1xVPA8otktYlSG4yvi9FP75
isJdvs/u2hRHQYu2bSdWYstPAPZGnEDjveDTq/fJqGkXKcxeCfGkNArtY1ar73oHeBeCene172sv
Qi4ntzyTTQvnW/Lo2S10oZu6TAtVxDJx5aSDaZnZaZbP7XSWM98q4l0x7fXieoy/lBcv1sm4XDRe
GJVaoBSTnn0vc+MH5UA6pKqyO+y5xOvrCnjZVMbzRpIvdDIdVTVMVEnyYK/gPbDJWo4Grvu/xaIY
uxoDVjNKNVRS+x0KGGAoCFzyUrqm13qCY/7a1sc/WKbLqhgLW2d5nAoU8CU+tId0RxP+cNda6VNz
EPfDM6+LfxXZzrisjkXIbhLZ0AZapqMF3P7bDCojtGYlh+5cOLmnPiWIeUVe/sA5OhYs2+9BaaTJ
7xFvfyB3ADZwwdTpiII1dJaJZusKsFkODwSat7caY0zGOiIY5oJ3CV7RHWJPj8I9Xer4KlpoXXd5
TX3rtstEN7muSKLM0lRPo5Rl6A/RnV7UbxSR7LVA5N309Z38LYOFPEpBFZDi9BC27P7TDklhN6g3
m25wKezmZtpXzxwVpdv02br8lvmpxyoQmjSIYM0AdePFb8aLdFe/ogsXxPaBE/Ckrfu1izTmkVDo
RK00O9TaVKt4opAb7TPFWtac8UTZXXV3tGdX/Eb2IK7tX7aXuppCaBfZjMIMxM/DTEfo26uPbXNN
/KOenOKMh7i3nhMt5DBeiIR5UOcyLj19RGtAeF+7+pFWdXhv8bzNZBxRFKpGHVCELMWjGD9AeEbq
xR+m4Ylh/E8wJm2NehUump4jlDN2ZajaeEDx5iFHaKo5QPA6BEq32z6u9dLiYh8Z/6OOk6EIGdol
aaFMwk4mXrcL9xT5iZcW8ZbIeB8lr7IJdIM0aQ/2OTBFht1/031FP7N11xjnM4lmMAmU9qcJZrsa
HrIOtJu/dPHg55z48Q/W8aLsdMWLoEFThjTNK5o/oKhDyxARTHIEuKL4ms7vfqkF+XJWbA0p7xOt
90uk5/10rU1ebz6Uift3+sCWjqZx7jH/9O7cqI9B4/FevaZYYNkNb7iat31s/UgT0kwtJ2or3npM
/9GamA6gsxvTq3a1HXDxMla9iy4j39MlxdBYXNO+rVu5JbDCRDBA7y7aeaXtt/dvVfkWIhizpMiZ
QMwc2zdVt4M4WGURoJHSDQxHk3k2kLccxjL5XarktQhZvhz/g2jLJuKXkE2NxXpYs9TkFTrhaIkv
k7xUme0SWaYeZxy14y2FsUKSGRNDpJOgqYRQuxuAxvAlotDlUhjzMxSd4Sc6PEbtkKP5nbiNbSAo
bc5qahEwMfu26mwrA92cT5ZosXmMJYrHwgTLODbPyK4B2NuK31KeDqz7wYUMxgQh9FXroIJNqB06
/w6840OBslZ0w6spr3dx/Zakszg3tVa1RqUgey1NS7ihw7qRm9mmW9jdNYrZjurqXvisASeWWPFx
OBGn9RAOc/Z0Nb5Y/AsmthkFLVMIfWHJxcQepXupqm3F3/sgl90+vPeW9D+fHojJPxr3dkzqUBug
L8AR+t4/xI7hUG6w6Kp0q3P6VJ0llw5gxOf4SjylHi/N2L4SgGD8KB4hVGD6hGY1QEAp0V7j9zzG
9fUy+mIz6X9Y+C/V1GNdAQAoMqfs3gT7X/OKDj0neAzOHXpFbeB9AQuX9xbMO0LGpsRgb5z7El5T
Nq/66sYMXvTphxTxgM7X3ctidYxRKeRICmcYEwTd/3Ev0V12FQF018d9F3/yyvS8A2PsSxSNyGpo
OVRV74nuiSJH83nfZ6yJ0OgGJpAQ1/iZJ3TXJS+a2bZWIIX8qAxtkygq+kFws7LO6frCyobJ7qIv
9XIZoqRTvFlVeR/8XOhcNWVhKys5Uq3qmxh7uXAbE05RZXUlFxHsG/YQjHVbtChVNuWb0IVWPR/C
4GHbPPBkMNfTaLVGkg3IyKSj4HtBfFbb3bYIeqCfDNBiGcztTKRRbyIdw+gdSlCyP1u99NL5B3O6
8v0XPeJVGOg/3hLHXMugKKoIuCDwJG+6RQczwl3t2+aP3sUT5V49DDzftZoPLNbH3E8NwYtiNrTk
BvRUaZ+8c+KSPQ9ImXdSzL2UZyEIfQmVkxLD/Frw3NWGHXQclVuN+xZrYS5nMpO2w2Q61iK86tWD
T46kvckLvEhKqb2tFrz1MPcUT7uxLtXI7pU8sNTuNjYf9OjXX8lgM42+ChoiV3AMQGQ9iLXqYvzo
Ki07zlLWX5Av28ZmG3OnmUpAt030yLF7VQB/KiBg3lXgVExs6Uj7YvvRNk7RjudfOdvIJh9K5Wt1
UCL5SLTTFBxLyYt4BAcrdVBdIqIpa8C0BYT4e/K9sHUDoMrbOkbfDvEoNgLtegd0+B1l6g52PHSn
lVDwozQmYCnluY5RB+1wn3yvxOBti/1Db6fNYwP/vHUfBTG2bwBpXxEYI9ieh/igiiAi1/P8V4E3
8G0t/HypPsphDGDVt0oWTmWPadFGM628EjBG3Jeh1+Nd8FmL5XZ2iiQYeIwsKwMgHwXTDVicW4I+
jbErhg6RQ4feoQMKyo50j+T+VnYiN/HA0ibZ4Sl2McW6Sx9pLygPxpK3x4xxLEoy6cUodY4ZvNaq
15ZvCW/8YwVjAcuUkFnJIp5QVYWRkZapUBtpjDzf0x8kUM+kYJMXc2D+mF59jBz/npdEfI5hPkpk
bFfSA5opSZvOqbUA6Ke/WuVhW2VWsA8+SGCBcsuaDF1XtJ2jyi6I2US3xIBh6Aj/0O4v8qZfUTrB
xMHiOMq6emCXzWQpU3M/mBShN3oHhMKnhFQPaqWjfbzhPCfTM/nopT+ujzkzvZbjUTcSPPSXV23y
2PdvaXf+AnTlRymMz9QqfWwaQekdRb4T+n+I/6vDWLAPFO5SrZztI+NtHOM6C7mq4qDCxo3azym/
b6JHI+U1UPJkMHqXG51EsibqYRqjfeqMz7Rnx7yi45iFU9rD3rf9179aFvtKFAV9r4FSoney1jdP
XZcHdqfo4UFIMt7gAu8is49DaamFpE9SHJc3uLQOKf+k1KApkCbRYZv+8N2RQxO4vqEakU1RlkTz
3bEvLGRFYrOMyAwXENeNpdTtSzeJuyzXeEiP67ZYukhijq43DKMy5hlAupKFVk4QLydu//wTiOVW
4oIw6KVxMKtk91fkOznHrnnL86vrN+73H2DfboK4MORQbXsn6BEcm6mmgBepDVGEvdJU+Wlba9YN
pKkBxwjBLzGY1SaNCBR6sYLZV97S5jqROZdtJeWnN/u3AJazKpPhVTUNAjIgJorueJAs/yC8zqJF
x0+FEDfCfxYOScERvL6LF7lM3UaqsnjOBChMpfq6p0TBvm/AbJEVCejdgWa3vY0rKBofl8nEQr1Q
p5LcQGvicw2MnR1QKHemG4dWdOWfaWsiOGVvyscARF0JoO14weV6LLbYZiZECoRyluSsAPPZkUJC
z3vlkOFNf+JSnf7h7l82lmrU4ibqg5LWipSgXnMTq7Reb1WVpTmzigZxYE9jrszNqy80On/cX2of
FlIBnKunQIronCGXil2dKrGtzE1ny3GvuNtnuWpqQE8DMwNoeI316FNhhu1c4ygTsP1JeeYATVaK
/v/04FjQQgqzIKWvhLrMEJnMqH6QFmY0HmzZD3dfWYyGWAuNOcCeZu63OQtD3GOTaHNOrd2FmlNl
h20RK/0JdCm/ZbBYG30UNG3X4opjfPmaErpkR7DFechFb3zg/+ajlds8hf9cq/gokwkYgqxt1UYW
EaqnjVcGT3nx1Bk/c+W7Of0oDM4mrudVixUyIQNwfuW2qgoan4uoQ4Ow5o72/oIIG9TFvHLluv5d
tpM5sqHS+0AM894p67t0ii2VHIshtLYPjSPkU8IdFQ2m83BmrXkzxNcSkjdeVWzdUlx2jU22RTEI
cZNEmh92aAuo7PhB2rd7jF8cixvyzFcK3qIYI9y2ekCILnVOmVfEyoJCt0xpBoUM79VtpdT7Qf3Y
fnC10YayzxD1k7v8QNzsznDEg/4DQYNL0M3B42BcTUwXO8nY3KIyQWxJuS0Lo7Q1AeVeZBWJGyV7
wecRRtBvfQr4F7IYw4QBPYT7Ud07knAjmq3VYbL873SPuu6FLS+aqOt8YnSONl9FbWn75s7Xv31F
hmmC2odQWmZmNl4Ps6RLxAxVEPTyYTThoJPc8gce3di6xl3EMFFGo6l+LemI8ws9s6ETtk/QkxW/
bS9mpWwFdQNZq6qAQlCS2NpRKwBaCMR3tGlPBHtg5qahVdj1yQeoGur/Nm2MUjFjlHoZp864bvoW
opnAYsbMK/Il1ETIVf+dlnnGfXQl/yA7yqPOS9e50hhFj9G4gy3AvRqOGrjqKw9N2JhZoeymfGje
VU1fLI3R9Bkt+0JA+t4ZzIemv2tDjmNcDUEX32f0vIniINB7pM6+DHTXEZOirqmIpuU3w5NZ+DUn
U181EgtxjEusoiYRxxQhUmc8lCXIzn8KaNUzhGOXcxbG2zjGHeZyNuS4XYhdovs2uRN4LebUw30y
QYuVMB7Q7BS/ISK0IKqfAvExHjHQfY6EX5P+sw52WfCyfb1WL/FF3Kd5Bp8OpgKiw8n7Y04e1e7s
GxwR675wIYMxFHmRlCXJG5S+jmAWP/mHSbXj5/6oe7Rxp0I0m1kF5+6urgtNiyB1VEBNZzIy51Tv
Fa3CugqMJgPxBLCSE2cYlSeC8biTGidmKeGkTCLZUjU7gOSxU6BrfeGEgLIJJAHAwxhsbaMbZxmV
PBnxFyArgfYc55M16JzuqvW1XIQw22UWTaULBeIu0gAirDgEcWZjZvkrzm+xFGbHtK4aJzMCVqrp
32TDAex3VjPy/AU1yp8ukIIXT6KbqoaY56OHHTMx1RUfPpxijtMuQt/R3f5IeyWAkrzj9UisWh5V
VEEsgvcTlSW3TTrwNiPTgKGr/O+ikJ6UxvBIIlilnB1TlYfVu2oefovT2MYQvxcUAGNCG+IDndek
fX0KkEV5jZjbq0Lu9HETs0QtG6PF9UlH4PqHkdXON9r0S85PZcupbq37vcWSGK3QyTRLILqhKVTf
2fR1MvKK751TYVwzPvIa4VYd00Ia49Nb0B2h6Q6OKW4PgvikKKo1yM3/kHZdy5Eq2faLiAASEnjF
lZEpmVarpReiLd57vv6u1My0UBZTeY8mYs68KKJ2Z7JdbrOWPfW6c9luN19puiYTzdAwBkeZya0y
vUoHzdrM3ANpDik5lemhCDw2QDM8k+xwWdZmUFrJ4qJtkC+JURnQea2vfK3OfSsXpeGbHmIlgjOr
ESzoYR+hMpepXwnq+0Fm68P+M8cwNEM2MLJA+FRvDLIyClhsNdNHObkyhYP9m75BfxfA7nH1TeoQ
ZBWpjvKG0TZ2UBO71EunsOJ78Om8kri4bxoV+1wqNlDMa0WZ7Tw1AJDY64rAE25/sPd/CKccRUSy
ukrR1avVuZ3dSBvGweuDSRUU4zflAPBJN3XZMFWDUwxzbEKsr6MEUmYHpf8tZ6KDbPeAVhKYw1pd
aTWkyyL1b+07xU+uZ8be7Iee5Zl37QuUH8Xi4qYRbqxtmvG7WH4TL0pVbES2KCHFbXAjtRS9SRC0
0trr0kAwrLGp+StRnC+EKEKrAeWCNi0e1YoeZCN81OinSm8rMZwbLJIKZaQEVcywUTPZBtz4eCis
SgsBFzPH7mVL27y+lSFwepFPrRIqiYUGWnekyS99fB3qWwBMCdR88+qoDLYRaskWpqk/KkdSy/US
mqgdJVXoxKXuU+QVddV5l0+zXQGmhoH0CPtAGr+0HfSgeBiGnKInExwLP91NRwatEn5ikAGP0ZUg
zgsuyzDKBoiq3MnYL+aXut9l0oPgMEyfzhKYlQzu0kxFU3ogECP2HnQ/P3b75fiGIo9KomiMbjv2
rmRx1htjFaLKS9pjczvYjTssTx+Lt6HSCiPhorrltq94l8Y/NggwliVFgfuNv86Gm30BYZrTPaNI
QR8xzrrvbjAt7mrPoxAsf1tBDI0i8ENFFJ6rTZ8LEmuj1rtStCPDI0B+7Xb+onRg/4oBHiJdU83p
yifBl9z0viup3JcMFwk4nQQpwKLYWubRXbxPMJZSVJ70XT7l2Oz6DPwoNHQlk/uihtwTGoA50M0W
P4lOXSFST8GheM9LJq1HZRaF++igWOj29LvJrn5gO9m1GpsVK2abfsYDv5+JX4cm8oSOAZFgEVrO
MM5uSwx5q6P8S/C92Pc4s7yVHM4FlzJdsqpGvYfiYeJhnfcNvBgTBk4VoWXHWlnBNzMGJUYM2DiB
8E2zXwnnEtMmHAMzlliYAZUgcRNfNbxiP/vUn/eatvsfpbGvvArbXR4V8agUaPSkezZ/iPXlgzE7
1Xd8QTFGM6s4nl8syPuojrfE2fDLLIeFUVeoesrHeA+ScaezO68/5CfRu2W7H2O8S+JMrqprUo0x
Ep4AnxDju2zN11dfAux13YbXkxe/QINOIggkZlQXzse3zRJlaud2QOxmIw/K3vIYZIgsnK7cLr2/
n07ndCREK1sP55zBd/aYPShcjMg/aZggKrzZzj6B18N8yd/L1DklUUuj0sMIl4kdueepoU4XgEWc
5KK8X3gulkestFEJe30gTBvf9OM294JDGNuDN7tsJt54EUaibSf2fjIu/wH+UKouiAJ4cyrfsl+M
CY3+at8I71MgKYvz1c1MaHWVXOKQhe1QByqGfKJ2X7RX0rLHsOdlmxaJ4FRfAR7ulHeIrqiX3y7E
OFRJe2UQIQ+kSA4XYTKdjqBjwOjj4IPu2ovxsZTQDnd4tmGFIXvNdvNONFe8ma++Xx9fBKv6aYoJ
UBrdQL5PzNFJ5NTW8z/ZKBoF3M5RVpK4bD+rA6PLFJgYc8O9UxyGQwhqPgYBR7DVa+zYRJvkiqr/
26M3K7lc7Kl0eQD9CkyAtTlAHHMcrqpTukuP6U3gayfFUe30EYzssIjKkV6SXb2/rD6iK+Z8SxZM
mU6CEE/F6Wmpn5fkJuy9Qdj7F4nhfEpZlNEyF+gaFV33mlJp1+ZZBODFzJmCUlCh3bRyE8yhqk5A
JfOW/a7cSkaXcqpzyDKKYbZJEj2NiSLq6G36/pUQ7t7iRdWBvookj23aEkzWpwfm+z9Vt1qJ4e6t
mvtYZx0bl1rPeCk6sgycFvWZyoF3WQ+YJzqLZat3KHeeeio7uenQb2uLX2p1p3aFbXWxY0xPUi+o
Tmx6EtMklqaZ2FDRuDMZSSjlJMAgQx3nu74gP+iAUdUunYh9+Uybid27IJ3riGaVJi36jGrBWP4M
m7uszd2l7uyleZ2Ho2R+vSxtOwlZieN8SNgZaAw0SHcYVhsjgTLv6huJjaM77CWnXiWacEho+ym3
Eso5kFQJ8TyWKuTl1/Gt7rO6t3wY/frQOakv8seCL8cnIvM86sasIlkNANWiHYr5RBRBQrzpKFbn
4ZQjjAA4EDYNxgpSX5v2kflSK7eKJoAJEl4bO+nKRygBeOHG2WDRDDv5mDgPOtdycIv75Fgqjmgv
X3Qq9veVuKikRRBXeGLMmmnn5H6AliT5YzL/89Uv5G6YFSWyBmBO+W02cSVI680IoJyoc4dVYrcS
MI5jVGAEbaNNB7sSwqUc6LHpwaKivlMV8/XUWldmKQvC0qZ7XYngsg3NKuc2klFx0QYlvSJgT3JN
s89cNV4s16xo6hrNCCbqaKKOluqi9YRNRX8Xzw+kxrKMHViW7Ghz6LXW96hP7VgXtEBEQjh/kWmm
bKRlhKEQ9UWTfqfzoyUco2Dmf+bWVwfh3EM71pG26DHzSSy/IIAJGvaGA0hyd34WxRDRgbgYImlN
qFc6DgS2gb2E6kenpPdylHmXHa1IDOciMjAngJwE45hZtJt630gOaioIUdsajvFBQB4Bts7g1I9S
oLvFNa5toA+Yo50jQYrytpZ0/l3+CuDLKX2eympQQr91ZaJ2Ggx+VALBKRm9BH1YVdWcMEz9Tmn8
KgM9StZ9praC5qUMTDkUxvjQCECnIccqIg5o7SrT7zO/E+Fubfq8lQhOvZe0aFJi1TBh8BSrwddc
oSC7eijmb5fVYTPKr+RwKj7NOpnZ7BPAwp/T+ShnD0se2oruglp0NCT7srTtsYaVOF7Ji3CUzBJV
KfrUoZgJ9HhgU4Fe5RoQBz5gIIVBd9sVvn8qTt2HQJor1cAk3BodR5xpbqYvRFaxUksMA+SLXLZU
RmZjVBUwjwffRNrsLvtqz0jCQyA6Kw5LJ0KwnQpuc0tJ1kI5JVH7dkqIETL/ZKA+XLnaUQN5pvVg
Xqsn6aYFrCYADg4CqVtecS2VU5mUdC2gMFQW/YmP0fErk9gamMOso7y3DsMo0JntQ+povBAdgykm
c2iroGyCYnCpAxibIiVXaO7bqpI+ah1xTGxQXT7alm/EqtlfUVyiMbeqFCxWhilNVTnpRe2aibkv
0vIT4XklxuLEBMmcjQHzj9m1eUyP9JAeGM6QCCx309jWcrj6STfTrFF1ZBqjIztl7Gheuct+kNcS
9Gce27uMfheF8z9dId+9okpFqJKhFGCUtaslk520Cpr4IgzJzerX+mxcjOnMME1jFSCSrdddW1eZ
Pxl26+u3SN7voqNpCZHmtoLau0Bsv3xUw0IdiYLhRlxmQPeTMuxLdRHc3WZcW8vg7JkEhUGbPsD2
oav4DAy46GzzevYZkMcimrXY7O+spXF2HE3JknURXD+DCVSulysQefjEix9FdZrLZgX2tY9XJzeA
tqGthYw3RtFLbkoZMVl3B1KIKvTbruk/Bgzm3Y+SlHpMilSHJFaIYo/IyG2u0mvV73aWK+JsFGkE
55gmAn7VgM3gqPFk19qvaPqf3JEuc36iDNtAk3WUtzAWY2OhOK0PQSWI/9vfxpIBZqhq2Pfj7CiL
9KCjIUZUUE+2lw5Pnuq2HEX1nv9irn/F8BmTrtOgtWiC2QZbdma8GZf9sLfeMmn0FvxIpAhMpfgM
kaCH/u9j6dy3Sc2+02nJKPhcNgD9L+AzC90opuGSGz19xuv9FceXWvOIYUWYERLSHM3KybgKwQof
GyJy8e1Q+C6G8w9ynrXmmMBiVWBdNPKPRj2ZzX0Ui8BmRXI4z1ADR6tcAHDsZpKfJN9n8qyZ37PR
/FRkfz8O5xdqquM7EcSnwYjteTrGybUKyCby/fLHESkfT/2o9QAiJiaUz2AbmgzHLX013ele35V3
BfhcRdq3VQ1cKR8/xaZhfXFRIlSVgtnTv035zRQ/0/6ukwR5xLYDer8/3j9kuh5LYDJ3mxSt+eir
pApKFf8lRLxL4DKIsZeASBdAr8nJBLeU8cBK+tJR3OoRfiP2TllleXlcGlnWA0udeW7qJH76lLSO
7s0+VsKc+CQEltzcwFx/Jc7zWVbShyb+Dxj4pek0B1b8U+/Sa/ku+MW4f1S/8NAzOGa7GmAYwm6a
wEOdTVckpdpPGKRA9DVBNXyoAWxZzI50o4BhjW3/N0K8KYGvNzj3AVpSM+sooiM5yUe8iLwWi5iH
4bg8dJ60G0+pb7mFKH3fFKqomgYccxNdBc7ISzoQOR1Rseu0FEPstR3S8DSmQvj3TZ+1ksOF/sEC
j9eQ4y3UfJsd85izwxV+AFiM6Cvbv9ausvvsRvp12beITsf+vlLbqgWUQ5MBk8pMr5YR8DDZXa42
zmUhm/VWsjobZ+hZFDSzQuD3pc4xsVITeqkDGJ8btk/4/5iqYLZ2FjxX4jirt+RymY0BLy5Wio9A
QrRXfBUjASkGAyI/3Bk3xq55sGpblW1DcKH/5ay6aWIKXSWYPPp4o22YAp43MjrYxYIULsL7Ujv8
LA8wxoNwfmQzX1TehXEnHS1DVZYKF9u5hs0CAypvXmcbOxMDJKKwsK0rFlFMZFpYveZeEOMcyxIA
0iBsJkBNIW6qS87SiXA+NqOC8i6GO1ML8jyrbxF9VKouYNeWvyl641/WyG1je5fBeWsDnXmLMP6Q
fDks9Ysede6S7rByIcgQRGfhfHRrYrZZKtFoUMvHtrNQl5oFtiU4Ce+G2xnDzWoS4r1KvAqd+P7P
lB6q+Ovl+xKcg/e8+tg36UJR9tKW42L48/j78u9vvxzfP7rBZWyS2UsA84L303ZAA9pJnrIzsUrN
nj2iyMX059w7/P32PEenNCpjpQYokqTqLOl7ZclSd2lz9U9u5KEPJtTgt6yZ5qfiCFYCVKpgGlKm
XBwJB1mt5gF+waCARwyAd5Q9DuizCi5y80utxLC/rxx6m+ryGFjQ7OWRgjk+/zfBb3pdHma2VChM
BDYFrr4cJzCS46ZHpaYD9/TvEiQ8ItXbzqxWArgQpagBOsYyTpRcA+0BROGlE/zKbEY0x6hcRRjQ
25XQlTxmcasbJLqaz/2IJhoAPOY3nL7ErZ6T53G0Ozu/lna538fCOq/IjjmvNw1xPwc1tjlk666S
4WJTe8iOpflFoB+bsRGhSddUVcabmVPDrJppaOqoy4ezPeMlO3SYXaPsaFEGVgwMmrzKkW3dMCAD
BkooEL+pLSvxnLaU+hL30yyNbvq1OqRACiqd7ir7gxlLQIbG7vhDVLvZvFfYHN4AFsbELe68RVsH
pGYTLlgeu5oqfVdNy1Wcj19SI3u6fLhNx7ISxX1C3UhjKZQTuGLlOsz3QfA7ru+l7oWIqNY3A/Ff
QWdAwUUaL0UuESy+NgsyNqDRzZY9Rsv+8nm2U5mVHC7fDuKkRU8ALCPtka14ELfcGbfKrYyHRXUj
Uo3Lt3eGBtxmYO9LLb1zw+AxqZ7qBFBYkYoR6ifZuBccbFsL/6MUZ9C/SgCuVOsNhwQArJip1Lz+
yXQJ4Krot/wOQ1dC8xZJ5PQ+i5SYrUugTRUeSqQZuiqqKIskcG6yqptpUHITsK/d3qgeLWBTXb41
kdZxflEuc7Q3RmjDYuzT8E+p3M2iD8PSobPQvFI4zoKwRzvl4wAL0ibJzmWvr54a+Ubpb1XrV6/c
ZuZnoNHYnh5kvgVlLu0wMwqk+ghv6EoxZScK5pelk45qL8K63jYlQmSqYpMDvpf7OnmbZWaOeS7U
DxlUsmQreyCQIIj1oNARmdJ2yFxJ49JbaUgSOYpxLHrP5lvyY+5g/RqzTw5j1hifF1Fys+llVwK5
PLev5TY2a5AsNTWGuYqiw2hX1hbHyYzw9Eo7bDFfVsZtgVSzTEXR0aHn7nOZgX1ijVLnRlKWuU21
5DaWISuPLEbuNRpqzpflbVoXeZfH3ehUmDLNRtiv0n6hLYoApmhIaNP/rSRwVxjmc2qSFN9sWrQb
gzXmE+JMQ9gAziVa7GBSBGXFTXv+K9DkG0KK3A1twebKw+quAcRo3rzMolmhbRmWRTQZG5SwsY+5
1LTEWTtK8BlIqew+/A1KdLsWka1v9wkx6/kfKdzVjcA+I12EFNS8QZS6rp3cAbbtPbUDoHNFXngS
PSE2B4bZdOm/JfKvrrqp5gIc8vhYfnWgTnUq7todPUxO9RUkVXcVBti1BzET5bYWvovlAnJWhqS2
UoxpLmMIZk2skzpNo4yf0vV3KZxT1BKpkeXSxEslL+2gOVYiwCd108+vro9PytRBJkuG155+mlwK
QPzADY6tUz4RH0xRPniU3mYmU1b2cikoZxMbkwCOeiu7iZc8CT8nO9FZ3Fn9e9i9r1J+pafoe/yL
Ti3c61fLfgJvE5o7b0npqUkEF7z92l3J47wXIlyErTWYBbhsT2yAmN4NOHF9Jy5Mi1SGi9qgyR60
PkUFYqgq0zHbEtCDKZo8l93j9ok0zEphNg49WR5eqyYRduJLYGaru38lik29i9H5ZYh8sdDgN7/X
Shp3qGZGq2oyBx2brA6DzUn84cqAj3xcMBYQ+8JBBKaPZ/qxkse5sWUCrm7Yo/LFOJywzOTFx2Ef
O+x45g/wODmXb3MzuK3EccFGMwIsNcd4JOWSFxEE7WBf9T+HTtS/2vTOKzmc32yL0mhDBWqYFOYh
KkrMOxaHJRbRqW9AYlq6oQPqR1Y0g+h8jza34q5QjQY4os7kM0il8B6P6fDa8PLD+AXAmKjxWIX9
z/vbH8TyPdtRibWgkqPWjWM98+dOqrwqUYSqf66MH8VwTjlSSViHfdyi2mz8ZCMqlgd+2J8MFzJ0
RcgjG9WJj9I456xGktnkrdRgXErxly8Mx1334i/pjlVEFAa2uxMy+p37kI8yeXfdFgOwCnCR5fBA
hxeQcNiXFf5cET8KYP+Alf+deykm41y36N5oXtYU34oQzN8xFUyXb54DpBgGION1WeUrf0qYxlk5
9a2ravPPbh53uhoLRJxncTjJSgTn2cu0wKsTw8muZE7XqlncVyAb7YYU5DKSo5TlILi5jVT/o0DO
hnsrW9SxK1psIQY7dbJjL/wd7miP3Ed1gQky2kQ0IiW4Rh5Cd9DVMB6kHCLNHzQ/zaN/WRs28rkP
Z+JrNqVqRkWQ5R0sSvGbX+U9prBHG8Qvk4fhhzvJtw5AOrwsVHAoi1NBgPbOek5xKMLGH+Vjqvzz
pYOPp+JUA+PRphJU+FLRoRhsA1hvkoMHy4wcFSMkwjK36EBcjFyCZkrquGpd4K6cKlO5n7VCMMIu
UHaLC4tKrqHVNjFyif4BMxY1fZIHJxhPuojzcjuCvJsVP5UnmZkcpkHFSBTN+/S2uoN7wGpN7eYx
8AD/hTef+qL1K9H5ONsyx2xuIgtSUVx0A+mQk103P8jkj9SKXn+XvxbhH2MUMHa1ya6SYnCzvQ2I
aCRGJICLUjNZkiBNoX1akwLY6WagIqtlkedjkrTWbwzYfnTiBKt2AKkaO7yJ+tpRveUq+tF5iiNf
N05+EuZkInFcUJqBpNOSuO1cWjnEZ2Q6ukcfZ5+xoyEFdC+7h8uqgP2aj4ebY820tBjL5XP6PKYA
KG/cbvk2LK/l9OuyJIH3QzL9UVRpZmmfd1CF+Z7xLWOWxGVTgOQVVapbMGH4qmAbQBBDUKT6KNHE
2KHWzsgpGrdgDM9u8tjt9Z0EbpjkXozdff76+6gonNsYK0tb5Bx3mWDPNjs1ewPsl9G96JNt1Nw+
yuHSaIlKcR6zODX8RCMn2On74DA9pKptHEs38kTrccJr5NyFLEdEHRnXTuNapxlYU7sCHDHqAYja
bzvtQrpN0Qnfxp9WeVMQVDHUhTngY3coj/WNdsiuWjc/UD86ip+tAh/y9ghciZN0auUd8yHjcWST
FQ7Bjf6Mvi4OGlYoeSgvl01hMy2kFrh9ZGoC4ofzKEmqKyA5T5BotN1BboE+Fiz0mJmWaLxz+2Dv
gjiNXKQoAEIhYqUGiswdRoqJrSSJerh8HGZG5w7yXQqnjyreCCWdx9alSWgP/fSbDsoPHStmeiia
b9goUDHdf5fF6WLaTLFuZbg6+lpdh3vjhK76Te6w8eXKJrvFG3asHZyattAMBF+Nf3ZZM5lKkiPL
7o/6Kd4Xbu1IXuU1V5lN7Wif3YuBbQU3y0NxZG1UAxUZ74dGV3Cm+ACERr+qwcitCyYKNzUFGPko
lyogn+Bz37rQtE6bYXGS9QTWu+Sfj0zju73/Pg/jrA1R0Br9gMdkZzhNfxx74qqhYP9s87pWQrhc
YDSIFkdJB3WXXzTq54bkzllhw9bsyxq/URb6eBzOgntLr1ApRwZVkhZj2bljNpM/xpPXxYUXAxlD
JYNXtb+tXt73KOAKxJ/XbT6K53IEPY/SKcxhcRMQdRvgFjHwKclBqWgKPGuHiZmdaAtSdLdMgVY+
cpTkAtNFDYqnwy6sZjdv9rWWOZEViu5WoIp8C0Sd+6JcBqgiOVmWnT9ESInNg2aXsa0fs4fPdTE/
3ic7/Opw7QIgRcwPtK4eZ7sMm4PZJJr+2vQeK93kXPHcLBrtWRCd1WMefJV1jO/1sujuRIrBueIZ
1YE8Yu8J9sLM9/XO/KW5xr3igNNqt7wYAoPbzulWp+LccWQWfZ5oyI31x/RBO6qesjddgCED/Iw4
zX21M53Lqr95jSaipoGpB4wrcZpvmLNBpBIHpMVumH/k0S4on/83EZymz5JZpG2HNC5vfpJyb4As
0RC9wDZ1fHUMdsyVwjXZgE1FEmMd0Tgk/W1e+JfPIPp9TqGtKSWa3gWNmw0YOssAtje23idEgA+d
wXFaOv738QgL+AJHEpqN27blnaQX+zRvBO/w7Tzwr4wzgOC0rqkVKSWgr9AAYyVI9ZAC94ptbQaO
JLgzpqtnacxKGBc9woCki0Hw3cMaj++lslPpJhle1PwhjZ9q64v6KUVbCeSCyBjIWT6E0OUFGXX2
2xj3U/bwv3wkym94TYo+tHmAnEUKH/r2dQq/XP595k8u3RlnK1YuBUZuwasVinQPRp9jECM5yZ+k
tPGkpXBzK2gFHmBTtVe3xuld28pdPSkouktTHz2orQFymiAWbMoLNY8zoAYMUEFBkGcyhIHFrfzE
zZ1i/8aQ/ih60bEfu3SLXGyQALa2tBWKq2mK3m7V2xYIrkDYa8JwL3+v7bfc6va4ACEBVavCGEWH
t+MMeGq2W5E6xivDg2JDh8KyvuhrcQGiG80oDKW6c4PX0WPrIzFFD7vL0P00bRQ9D6niDCKEHIFQ
/vmozV3RdwpcU7Y8huX3uRPlf4IPxj8YAcNUWekMy02wo0KvlcSvzR+JEHKTqfIFvXhT0lWUaMsI
3cccYjo/vAVDEpbyyxuAG7rxAV4KNCHVjSgwbSo+HgHAFTUJJgF0TkHkWpoN1BZARnJasFygXIUY
CsEW2Nuua/tD/3JZIbduciWOX8kCF04EvGiIy4DdGx2H4VffHy1T9MG2NGIthjdnU86lpkW87eTb
PHgNwcZ0+Rxv/Fv8t1pL4Gw4kvK0KSkiLkD4sB7R7uJ01wUuGv8oh+u39GQdcx+8CsMu8jR6FOVF
ogNyn61IwqE0wRTgtuXVbH3Vm6fL5xP9PmfHlmHMvT5jDnqIv5fNq0xEWHVbur66P37ypGzMKVFy
lD2r4l4C9XVuPDTl7F4+hUgIF+KtsBlyg+CW8gFtxf5mCG/a+OWyjDeWtAuawI/8RwbozNoRKj34
eOdiCrNHTYlcx0dsPftTaLMZEPB47J9mX3XLR5EFC74U3wxMunEw49xCyTO7HotTLgk6gaI7ZPJX
TilXZWhaAVPSNOUKI/K3cS8fA6rsBNe47Rk0mQJHEAtHKicnDeYibzqcIwMMaSM57T7B4hFWhu8j
13Q1G4wyrDfsym58jVDiqPv+R+JMp0Y4wSv6l7AbWZ3YCtEUTDPsBalYkG4nu20wBxW6WSv7l8+8
lU3hsFjEN0xFpmc8L+DYNOQG5R5Z+ZJnh7ABr2Zrp+lrRgArXQlueFtR3qVxF6z1ixb0Eh69uTUf
paTy1UXEkbKVUq8PxLldUiXz3M/I39MU81AVdaygvgfs1WEGCMUsK3ZZyD5mbJ4v3+Plk52NXFtK
HxlxMiM8N55a3ue9sEbBvPm5jf/n7rD18lElitay5DbDbIS2o38Kt/1dXQ1/piuKtCb9wiJz9pSN
drETTXRtG9+7XM7Nq8pUzeWEiYUhOEnzD0J9GODlyxOJ4Dx90RhDk1n4ZpP2IKu+1T01peBVIhDB
52fYUMPMyqw16D2GzqARm6p/Uk3UGdzMdd+1z+CzNCXA6wplF4h5mrFHzFpp8c56YhvELNcV4c+L
TsU959AmnGYaoULWEGonzfNgvJiSqJ8qEsLVPwZgNRgTwEhcdSh6mxaVS3swzQ+qLHopXLZd4630
s/J6UtS1dasSIJ6EnvwHWbsnefIBg97OckttUId7ncewQQOnFz7FBQb8Niy0kj2WRmOqnYF+kz75
Wd4e9CgWnE90kZwFV1MZ9pOJ3LoAnH10Rwc/CfaXLUngJN56GatT6KTP4onCktocbbrM2kd1cJ2O
qduDY1CpflyWJjoQ5xrAVJ4VYYaXlpS+dpbhqBQw74Yokb4colD9+ej4mh4UGEFQjG40W36Jzc+0
Q3rT6yDWzbyKkv3ciVa7BMrAI3hFRqrplH2pcvwhL3dG9f3yxf2XJ89fp/qW0K2+U2hgd2wGzB/e
+iN4kAugCXZXOuropZv9/kwdeOWU3qCTV8J6LTaMTMNp0tnJrcdpvulaQRqx1SSjCujiLEMHxzrR
uMg+GWk6SwFMl4114i2CAnqo2e1N6YyFM35bQO3e7cLC7rDMLQqNG2r4QTYzitX5QHBrGFqbde68
6FdqM+V+N9DYkcO+FhSfRZI4hQ+Bjb/MFk4pxdJjEU+vC5mcvLZeLqvHhvp9OBCn8VQN4dbZYGKv
Hhr12H4in17/Pt9WLNCZSKu6AFCr8WMsvqeDZavjLHqesuDDJSwfpHAvn7LTrRCPREwiXid3lT/s
f2Z28z0B1piYvXerO/ZBGBcJI1Mau76Bjms7cwdkf0wxsx2d6laMpSZQAh67N2ilWgGQIEYCjY7a
dSbZUxQ+6yT2LmvBVqfjw5k4mwqaHihjCwIvA+WSvcxlo9K6x14g+lvpTAS4IDoZ+/vKkHql6Ma+
xhdDyLfp8s20vsuimZwz3cYUjoouiqUCexM0ZRzygdyrvQ7WMOR647Ol97Yyfrl8bWeHeBNgEtVU
ADKCvvLHQ3SNXpRKWnVuR/+YVupExm0diMArz+IshGgmAzWV0RXCHPZHIXNtzmqQYHIpMg5k8cNU
9zrrcah+BLGIA+ptjfiDHXGyuK8CDt14ttiLht5UBwX4VcMzixqyBwQOd7Czq/BGfQx/NW+GFf3O
T+OVaMtk607Xx+Uyl7bUtZTW+Cek9c9ouEv1X6bi/fPPthbBOXFihRZtYh11kuy4IKZLx0BE2nKW
XnIXyWmGmsYEgCLwEXW2W6LntLuWClCEgbdrB3SwSVcFRzqP8pxAzo9PRG+WsYJA/W1TMcL42V/M
YPGmokAneUyRjEBZk7c+ZV+fMgDgNkXmx9XoxMSypXLcd722iwPsAgP0sSN4QtajV9XKA2iwXSvv
ncpc/MEaBKnBlsGvPizlwgC2FsNMt0bMm5a/dJTe41RkIecU1x/vmXLOvyZlSHVpARIzYss1Q8VJ
XOshvEmvwT10qL8NHobijoEz3RHBJPKmYeDxqIAqF/s6Jic56FWrtIIUj+MiYkvW2s+msHZU0uxP
WAcI4IA1CSmazskpqlzTDIocOIm+AwG4Ll/i9vmyiE31WYngnnkdTYqlklltpgXw2uxW9H6hgWMo
+1IECn2OJcY+2EoW5z5LkILrUo9uSd3ImTtLuUOmYq8NspMY896sLXcCXg0NFEeLok/oI66RoIUM
tigEiY+uOwVes9S1yOFUYl3DQn21DveXr5I5Et5j66gg6gaiHNH5hoZEpqEIG5Rj8ym3laEFJcN+
VL+X8lVYOLEQuYhZ0AVxvOFj/36qSPzWB8A6I5YAl32AfTHTF8N3nhc48OVWR+OtmTY6zSSC7ivL
SZAzgq7pyvD0ygH3kAvqn+d/XH7iBHKav4xJo5kB3uUZSa+SjN7MOp4XTf9y+ZNt+ur1wTj1T6XZ
6gx2MG2X37IHDGi2X7DegrpN39miJ9mWsa2lcQZgUCMb9BqV5pFWgd3KyYGa4UnDloGtduFVQUVT
jFuOai2Q/X2V2tEM1jY2qB6CO776E4Cy8FjlmYn3oJLuLl+lQPsplyyUbZdIUgqHvyiLuzQvOWDD
ovxPTbyh8GO9E1RVNq8SwOsYJNSASsI7/z5Qa4UmMLY4uNMxSdhFzgCWktwP0si9fLLNS1yJ4nRk
1pdI6qwaWR/V97M6uf2SeYGmCdyHSAynHLGhVWE7Ie8Pg2vaHBPLaYXlZJEMTh/UOAJucds0rq49
JMZNoD1IleCxvG1Sq+viFCGNsqjQw7euVPsd44I7OfGCCLRkpl+eJDf8TAqpg2/NIBgPw3/c5+kS
uSZagpmGxNp12vexucnCx8sawK7+zNWuRHCfppDUbpkogzhrTGdOzHu0tUUTSCIZ3LVRKdeGMMan
QankjVElQq8pt9nILwbcbPkZ/ih/vnwu9puXzsWMbOUerCiPu7pFQE7L3+pY2p10HUgnUwz+y9z1
JUHMeawEdT2crGngGy2nEuUAVMhLx3Km2QEuswMuHPfyuc7rUix8rD4YF+2nqNHmYepQEK2c0WF0
huQb0LSx6mm6ag1EyAGSSzfBeobADW5eKVEAK2oQ4DXwa9y5AiCNLJRUd5ivgh4QwDlWWbUDgF8E
DnDTlFeCOH0xs0DRGgtmpi1eGO6LYleKwGTORw3YNa5kcJ+t7MfRLDPopPlEd5Nbtza7wuKH9UDd
7Ku0M+5hciB2y5xyL1yS3PTw78L53QVFrVOtmJmvSkqbxo9zCKyG4avRvSaqwL7P60gfD8rXMeM+
D1MFfCLuGL3hwHZ7+RHglwc2AixSTsGH0zijA6Q3DemI1CbN9klS2zGxR2CVXbYA0eVxX44OOEyA
5oZbmcOEbL4vDiZDQhlB1OrSmsC3lPL9ZZnbWeLqi3FWpyMggx4VVg6iIdlRne7EVgzTDDSA9cHc
x75oVJz94JlbeRfIVzS1eMnrJoP/YmteLeBzR7/9f7BQboe0lRzuMRuCBKYwNRxsQgtnNxzk2k5c
DAXMHvCu/NQH1tLlq9wMBiuBXPobtakE6JAeN4l6D3kYYpF+CJSQr2a2gKFoQlQHXLLchm1hT+kx
m4RD4gJnyNfLjDAdVdAWovQyO9EdFhr3mK5wwxQ89/9H2pXtuK0r2y8SIErUwFdJntudHpJ0Jy9C
kp1onmd9/V3sfU6sprXNu3OAAAngwOUii8ViDWuRo7lFIZZXsOXzcTLt+OeL6yboNd2eE+yXzV46
+hy3T6olGWORiRDcb9tObYqpIzz2gmznZ+mp6BHdxL1EjMwQBGehZhmAFAdYuDIDcDDInAn9MLdt
TaaJ4CosmmgdGMHwKi/0TeUbtWvlJnPACfA/6iK4B6KHNVEJLuXc+DFmsWO0shiKh3o3/IH4JNbH
QM8TvHgQZoxbY/tG9LvTH2eXT2opQNS+vXKSzRFfxcNEBpYXKOcp2lObvBjz6//2/YIXsILKnPEG
xq1U32Xjpkm+3v7+f/Br1KKGhUiFMmFH9HTujJCH6hS3e+hGm/47B/EzMNeTfahkb/r15fqvNHDK
vz+VRpfOqorsIzoH7+diX1aSfhKJOldsGeiUnWtgWKK8+gspzgceqwQ7kNWH+xogVrJ7XKaOcDQD
LVbyktmaVyKerY5ZJbHm9XN5WS7hXIbllAQDxfcXvrqNkskZYnY/96nk+K/76IsYwQb8vjaMmsDI
gCmKfPHBNHM3Kz+A8lVyp0kEib04TQhOBOyP5qnRAWiimf05zU9+UknEXOO7vMVyNgE36tvci1Bq
skIy6bTF1YbW87dO5mnT7fo9dfpfyo67geYki8X/wfJ+yxQTwoOphIpWaLWnp655VH/SGOA8qQNo
iskz9+WuHWRa8rN/7eouErkrXFxx/azHaWtDYuvpPzgUhu0pn/SjAcyc1JXCIa7mGvWLNH4WFtKi
Xutjpve4I0K3OdaJ2zdfDMBv5MdBH1yWPNTEcEbl123/xC38lo6Cw6iHviIYKkYUVP6yph+TspvJ
XqeHrjtknQx9Yd08LyryzxcqmmrVdV2FWAVoMC9aTj3fxxxg4VMvsCR6rZ/siyjBc5CgB6tYgHsj
UvdF8WSVD5khGStZj/8vIgTnMc00iUwV5qF0o1OMmMg+1PUd+iJJ/un2JsmUEf3HpFfGUA14po3g
+4wCv3Emvfb3UVfLoHrWPe5vpcTR3rzzh8qMcbJV0jklCHA6/X9TRuyLrYqeEjagMNaPL2rXuKR7
0luZGv/w2rzowc/2wtSUIIMbrHERtoFnHqtjsMncJvDYbtyVO9k1JbEEEQqI5RlSpehc9aK2DJ1w
ws6owQd/ip/UGrUeVktqYzJ5gqtgqZqmeY9rKzXsJyuqfgboXo6a+CtyTSdwP6aSIOy6X+K9vxfH
A20aWGpk4OByjjtf2ViFwwf4jMRpvFbbaU68AYaTbFklZi8y+LWzzRTfLHDAGLmrqeU2Wb8dQ397
+3RJtRN8xQhaKVZZsBX43s8c+jbYJ8d2T59n9+8JZZliq4eMEpMAhIu3wwv7l6bgaQPuge6lo125
bEgM10CbjeT+WpcCLkeQYIDJXOwHKSJjBAHim3/axdZjmXy+vW7cW19dHehrR8ERVVpAD78/YjrS
miHKjRheMocHtbc2uRrggZPsUVA93Ba1agkLUcJppoXa4s2BVEtcv5r0yxShCy6TpFZkMoTbPpoi
oyEKShAJSK/JJ1t9oNHH22pcI0Txc7TQQ9j4nFQsT3kgyM8RZ0KJPR8RIWhmKJ+gA8TWpKIiBl7s
24JluvHPF94wA8n9VLyh/zVacgKhVeKUaloc9CSTDiXyvbhlFtxsFrJGu9U7S8VeEY3c6824CXTf
y/JkF4eNq6nRVhvzn1YW3yGB9qFg6bYEZtptdVctH0ViSoBhjb+En+DrJFG0YKoBGFG4akV+xKr9
7baI1RUFXKSFFDRT2dtOL7TMwBFQkw7POpY2u1Jp7zQr82Ipzcyqp7+IEbtZzY7qtW3iuWXlQP4u
JiecPSvda+MvO/wj41zIEg5AqGpakNtwg+pRrVxOe4DW2X3vhve83893ho9otD/ImCwkC3mVzK8r
LWty1Gs54x5j35skdoNM1uWxnje9KKcL6cXWL+KS8YWMfo3b5t44+Z55pz3ou+Gu8PxMWoZeD0AW
AgWXVQCh1EpSdF0ZDnnlhCARdXK8jvKj4lnln5zvhTBh60hq5fU0l7VnUtsJi9Yd0q+dJjH59VP1
2+TFWwvNmUGQEySxVNt/ylh2Tsd2e/tUrT8sF4oIjooFhQ5YdGyTilpz5PBugWxH9sHGcsvU6XqH
bBIv8GxJWmP1KluIFRxGpfR0QI0TjYCjsanRezpbgHv2v7FKaoiyVRSCjRq7pHc5Yvlx294BVXrL
NtGh3Pdv4xcWhoNl1TLZAROeKZFZNk3bY0ljQAL6X8jcOVMquTtXX5GL9RMeKEXZVe2ovYUCxuus
k9eyie/GTt2i2cjVaOeyVBa1SdSiQvRR0dEAkQTO11yWjmZ4afxi+rvb5iiTITgNcI1nNhvwGJrs
B5s+9A0I4iWHiq/M1W15WTmxAtfQgjZ2gnskPPCSbXKuN9ZR28uMQHKPUMFBhJ0ZlpRnIRXzQJTz
XB4V80vC8O9/PTLAQ5yFQtz+FxdjbKSdGpUwNza+aN3XUdv3vizN9TYuemvVBDfRdrpmRA3iKLR/
/jB3HJC9cuvvyb2BCW370LvOwJzoI+ZIgbI4DsgQAflNimwnMw/Ba/gBOO/yFgF2RJNf2li6jUKe
W00WzfyDU2SUALkcHaO2YIYm6zXmD1hS40PwC+ALO+paL8FP5lKni5z+W+DKEaL+4cK8CBUshtUN
JT1PDKnHaQNm30d/O7tfQFztPcvZztaTe9ZFmmA1vV7UXVb0mlerY5rtiWVHXwfFBIIpshH1sYlI
WjnqOISvA0JJ5uD1S3uHGVo5g4GqzaPtNKeq1FlzJUU7A1ANpm80AmhwMRtC5kYdM25n9Ss9ltv8
Q7i13Pk4po4Be+Il+dsOZ3XVMZmAjSY6SgYihGyHZ1SkRkhbcaSSaM+HzCN3PDVbzC9to9Ap/u38
N07rUp7guLUEta5Kw8VHUbiOqm2Wx56lPd/Wau2cXIRcAf8EQPnDgCNW0VQPxHwkZDdWkjLLuggd
0TghBFQ5wlHM21qzmxD+rTNP5vgYps9q9npbi9U0gYlt+a8M4SLNxuE/Te7lD+2IdPDXYKP9pf7Q
Xg2XD05qO/vptkSZUsLmTOUIcxgQcHV27FqlB+SiOpRotRb5LJQSkwQdy5qi87E3JPkSAvZumjuv
ipW9MrDNbW1WW5OXogQ3ZpsanpsVPAp//PaHeV/uOTeBnBlappMQekdWWDQmKF08ZcJs64SXiwpy
IYZmybFWPku04r/6ykUYBEOLNhqSQYX+/r7rhmxIAJCEBXzGsDCu8Palea1AUSfHbl21h4UoIXRM
8ygPIx1ZuFJJnWnaMfvZ0P/EIVxkiEANZVKl5pghrIqp6QbTzmClY4USh7Dq7s2FFK7pIkioy1wf
Oo6qQR85Lk21q/eg7ARs0Z+WkJfCBN/gIztbmkaMZbP2I/3QhofbJrAWwi2/X9gW3aw0e+A11xjY
Fg2IFXQgBcfHP0kaLsUI7idUqjEdcrQp1Ekeu3r86BfUkrwjpRsjuByW6cOQ2oh4OeQg8pOefYju
xjdCrmCbSWxtNR22UEl8+8fMtNGvjbNTdphtnb3pPjr+h9SmdsbddMcZddKzrKVpLRheihUcUTJh
mIdxn6dNX4m2CfNNXRz16Kx0MpcnMQ1d9EQlCIot/a1OOmzy1C0PdBN70c6MAdSVOir6I5O3KDV+
lE9urr00l2oKERxRVTaOARJxMxha1Cl3a/p42/JXI9OlCCFsy+torgqNV4uOgB9zqzNvB0nccg8I
X+qwRxuQAnW/l0iVuFxd8B6WVup50+IiaTbxR82lbnA0/8oO+ib9Kns3yQ6ELjgPuP0cOvLDfdeB
VIfTIagHY6ei2SWQti2uXlwXt6gLnqRN5j5UB0vzMO/tVLNTATqrBxI+K7a3l1BmGoIvmQdDQVcA
P3j540AefE2yRes3FWaBqIUeXbQdv/fvNqtbNbNREOu0YwRgoeJEa4nzkIkQPBX6wmoj6lAuJ63h
FMOZGa/x/PH2Mv3D7v/W44pvI1XQyB+gnapFs2XxFG2QraeeHrposAK7aDi4twWue6b/yqMigD+m
0yPTnqEUJTtT/9jpz+XwzUzPJJAI+gfXe5Ek2HUN7Oski2AB4QEsNjxuCdGdAoJdwJfjcaOc0dCz
859k/Um3dw18e+8NoyrrcLKmFBd/88MYE6eKc2fqfMk1JpMi2MZI55COOQIlUp0z+lyMJzX530yD
inHfPIdjFMxwQrwFxj/mXvhBP+ffakdzhtP0dNsu/sHR/t6ut2zzImDKCxNdfXyGN4+cZgbMjts8
wdc+ty+VF32MglMSO9wjzbLK0fqrB4Npfx9l+nZEFpJrkiaVzS/L5Nfkxg8hEi2+h+E76lR388bc
K55sJHr90rxIFO+trs9TBY0VXpsFIbB3hjuDzT5Q9ZV9OhQvjV/t2YRkcCgbr5KYzdtSLFTt8i5N
LNJqHq0AG6ICnQzAf0Q2g7T+xl+sKP8ZCzGjnRvNOMBy5lfUdNzssT/xYAB9whsT92UoaVORaSWc
9Kijc9b0M3rozLRtHYNV6je/MYvRrZt0lr3yZNIEz6+QKSuGEZG95X+L23vb/6ZHkmT9+uV1sQ/B
h6RA0QwqHjX27WPtP+ux5GZZv4Uv3y94D9qB5TnjOZEcd759qtPAKc2tTyX7sjr5YV7sQITCUco6
Jcb8Fhyqrn5nnmf00wKY6R60oKXLgMhEXHur7WnmDPtwd9ujSG4asbBoxXqXgfyW52T2avLdBE5t
oQXo9vnWTTKEe8mGiSg5kTmpGESG8+qDe+a/1KOk6Xm11rZcScFjtMUI01ZgEYAoOaqBi7qlYxOn
OeRH6ruyO0y2dFzdxfktwp6GJERapsrvuy5y025PutmpTdUJxs+3t0kSgaCc/V7YrMZRmVooF9Gd
jjLKtjhjpsu1O5d39QfSdmt+dq6zGb9tXxOcRdqVpLMt5B8D3X6Z2/mB9voppaY3EN1hZfFF9yOJ
JUpV5Ou9WE8Sp1OAFhyct9cBkUiGDml/O7rVHQckaySRqcwWBedhGWhYmVQI66rPU/ZhTCTOQ/b9
gvPQldmedJ8nVLPjqJ5VGauo5PvFJ7OvBYHeQwEvVLdW8RCPkt24+n5qAgdMpRSTfRjhFyF8gzSu
AiXVSw/Mr3sypXs1/9es2G8i8CjA417FOKnw/O4L3eqnapq9AJ51BCFPWG4i8oDJZkmQu67LRZDw
+m4DtfAzG4LA0jAhpTlKbOnqonhTBOlg8IVStFkJtpSwNG8y1Si9RnVb9HJX4z0F0LIla6l5c8bv
TiUEaSrHEgXLkK6ZgiCq5EPRxGH1n7YhBfyJYe4Y4IcKHfMh33db2+Gkw+imVL5Y+F/go5Cyp1/d
7MKPECx7ass4sDKt9LTkGBvfDKo6OmZYJP6Ou+prVS1T00yDV14EB6TF5lwHhJQe+aA8Y+QSz5Le
KV6V8+RxmEdp1/VVsMm1IuhhQ/qZ2boIsGsHpZqxUi1BSlAeeCay/Z6eoqPiRnfgSMUk1exmIDzO
3X7cjZI2zjX7XMrmny8cX5iUBpsI7KfsNugT7ZGgvr2aMgHC5TGkYYq5I78E+uedEj0asubx68fB
2+pRyijYCExLrF6DKCKtE00pPbbvNu2B7LP4Pv1OHQ6jlXgWt0J3NCTHWipVuO6n3s9CiC2RcEWn
5iZ45AjCpepEeJaTTf61+N7LVnLV+MlFUWGrrBIjSNaEGkyvbpXmoe7R3fZ8e7Oun+TCYgq7hUIF
JWlNYQ4/yjvVBR4VxrecEPm0enJntzr4p/IceMH323LXvJi2UE04cQmmU8a0BKCEpf01WHdGddIN
x6aSSZv1c3ZZQOGST4YppHQKKsQxnEo8whgp2WRb2fUuU0bwlIGa2KNemrB4EKS2eu1S9TNTc0eN
iHd72fgPvnJUBBBlKqiwDFQd3x/eZgJpU6dit0LlHKT3FORy4bZiuymSrNzqIcaUu4kIl+jUElau
in0bKGuwdjU4h/VLl0uSuKumvfh+Ycnitg0MleL7dQNVv7sy2A7Bl9trdf3k5aatE3gIamk2Fuz9
Yo2lMZejAWpy81OoOSViPM7AEdcOUFnGDd3Lk9+rWi0kClqBzFiLwYVeojdDOaV5uQlD7RjPmcQX
rW4OAI8ox6tDKCOc2XSEV1RIrnqYNimdfA7n4zQH4/aP1u8iRjijANtLEpL2cD/baaN78Tb42cdu
7/Kk97QnsdPIHjmrihmaxlQoBX4mIXbS+xA8otGA9at/qjb5qNuyyUiZBMGLR3mhl0yxOo9G+kFt
bZfN5f72uq05HR199pph6vwP/wmLC3Zmg9Z3qg2IxyN6KY71vkWGJT7KigRrmizEiDEz5tbLrI/9
ETOqoTOpv1QZ0JtED7G7oR37edJzBfEe6LMLQFV22+6OSt9Ga85zqYdwSs0cU1MNICA8i51zYMma
CUhKAJ3L4s3tfVm9wZeShNM5NaMf2ySa0L/Fu7cI0nxADak3aGdCtIXWmvBcSGTKNomv8cIW1LzH
1IDSQLn5Jer3WSDpQFn1cQudxE4Kv2yVfrYKXAjYJDR2fgg9hiiSA5QDnxf8iJLgTraIlnADlWag
mL1V4vmxmQvQBupoD/qpbEbECmGO+pT2PfBkiOUSExHpMExbYYGeAsPOGu+VYt+UzCOFa1UyvyqT
IzgHY0jLOEyxW1Wlb5PyKcYdHuUcVEv2Gl27KJbbJvgILaKjXZBp9ILcK9sHoL3rjeQGl4ngny9M
DyjRme0X+eRN5DWxRmfI7tCT+wc30VIP4Ypo/awJ1SKHr+tqskEGttvbYyJrNF89RYZto8cTSLOo
Xr9XpbWTgik9gOqTALD46NAu9T8IR/SFBMEJVX04xFkDBJUO8Ij0Ac2AkS7Zj9VIeylDcD+VH4+A
UMSA9PzMiDP94q+IcOt/tM5sZxgYdlA9kIJ4sg4O/tPFkFHHyxZjKUiuGCKeGskyZhd1BtWSfaK8
tt2pyQK3s/dEliJftThIADq3oVEmplisTLVCJQ0mr2cf2mqjxEefbSU+nEcAV9qgZROhI9QBtct7
U4ijAZ2FAdwPxyucviFtt29RE8KE5Sc52sjqDWgz3v5qAhRUFIbezmpowrYE4rW/w6j5qd7k/w8A
6lUxWC4TqwbOLDFOhWX3Zl9Pf78s9X27jw7KLj5Ksw6ra7eQI1xGOEA5XGk4eeOPEtzpYcvT/anH
ORjmc7hJZfX+9bviIlCc1asUCgwKGvdewbTMASToY0LLO9MynCABdG40YFoVXAaTpbnVkJ/KEhMe
lb1RUGscitG7bTprTsRiBrEwNKipeEG9t5xu7I3ebhluyvAubX+GUSfxhavqor1ApSaaQTFkKTiR
eUoS3QqQl/ATB4kVLzg1iRNvpy9oRe9/DQcwTiK8kdSlrhPZeOUspQpupSni1lQY0i2tR7ZvvONf
TGQmeOvu/2M69rrqwcURIKGiPxkPUBGOe8h71iJZi4fhjkNxJBv7S4oBI7qHblL0Bf7bxdNuIyln
EhxCnrl9v2fEn5mmqHOJGVl/N79W9+WH/iXZdVt2LPfZHXFrJ/OGvWlJRa9Zi62ZAHtDlsnUxBxT
NRp1pFSQHNV3NebsOkkWjv/yK8109AwzG84MA33vNetiO6mbMqo8vX2NpseyUNzOf6zSQmL1az4Z
ydv/yhGPIPWLrGoVWEelfi0JwGxMp44/3z5Z6ya4ECLEhNEcBVP6lr53hg3IrB8zeBbzAwJtN3tW
Pt6Wtq6RSXny1MYtINgEzZR+6CwYoDL/ldCXuskcLf6DcADDyzZcBWABgGr/fncGO0rCIYWMEGMc
SeQ7Qd/v6Dj/0eZcxAhH1/KTvDNnGMGIoVUaqg9Izt4zPZaIWX0kLNURHL+S2jObQmTym6R+rdtx
RyNjk0WAalHqB5BKb0KifUVz25Np9SADCj/NdnO09eZwe+fWfwe6lSm8o45ATlhW9OMP5dzwnvLJ
iT8CcARNHYnLPlmP4ybzgCIn8ch07ZBd5InlZkTYcVZUSeUVnXk/GvqmCIxI8iBaPcgLGUKYHcXI
tU92onqaelbQY6k8jdqXypds4aojXEgRjD5KMmXIR6xcbe+m6qmoP/ogAKcPWnAfZZVk2dbP80Ka
sE+5asVsYkjOtZ6NR+W8p1/mJ/7CQ9/8uZcVmmS6CacgwrvcAPVGD6zS9D5pSOmMeeIaI8yUmK1b
+uY+6KkEzHbViyxUFI4EY7lu5iNOOBhSHaac4vlQ1t8k9r4WcNkXIWLI0ZNhMqwcPHW8W4tPlcZe
eyrBCgSNtrrkdEkMUYy+bTqP6qyihqXRbe9/VIzZIcqmMyOJKa6HOQZeMgaAeXm8+t45mjHSW36G
bPffMEzbLUEepT1RwJwU22kva8xal4fZfV6aM8E+L9hH2aazFfFiGd1x8AKOZaYN7vxE3jCRGuKi
/UzKSr+6dRehuv5eydqfBzIRHDjtsdv0B47CpJ/Jkdc7A0/WFrPqpxbC+OeLpzoLtS6rdB7mZI9T
t7G1VOKk1qM2QJYZ4ONFpf2q4DiGxC4o1jC9Y87feLkcUl4DxLsMvn5VmYUoQZmkbdG8N454b6YP
Ubez2Oc/OFVMBQYYw7waqKmEQH5MmyAzM+jSc0iufDuewAijAxOGYYS1e9GebstbO1dLcdxSFpsT
WQOeDXOKxoHipIwAjupUJ4xqJ7dkTAbc54gx4VKSYHMKa8POL7Fyf1er2r2BkY56J0scr7m+pRhh
g8KqaNSgxvrp7TEaDn1xYrJmeZkI4VKckHlC+xVOjzp96hPzNAfmDh1uEqtel2IQWDUaITC7+H5n
jMAEiE2vgyFhbjYFuDoLv3AN2nm3DWDNoJl6ESOs12iOjdVRCwagnev+L5PJ0pvr+34RIKxW1aaV
masDVutobAne/9kBgAPSKuX6ctnIj3CnrYpPgSkIkHbM8t5rasANlXsj3QRERu4nEyLokqhJNPsx
hNTpHSlftPEU55lk31czaUy9aCJEQ32c+mycMuTLXvPDuOW5mdCjD+Um32sflF227fbTSZZHW/cD
F6HCtVenjVFYJawtCX+G1pNCPoWK6gaJLPqSraBw3WU5m7OwhTXY6ck07qbIIboMSnHdpC+6CNFP
lmlGplL0gAzsWS/2ZPx0+8isRvqYXOaFarRwUxFuDd2yQTXpODOcPpBgogtlCaBpjBwWftftpRPM
qwot5AlOWguLuTUnLFr7Iz+wbR46JUgJYnDOc3ij/Kdfu8hP/Mn7AlO/yE2Ao4DhAfzeASkz1cwy
QR1W9VtwjCIx0ckK/qu+4SJChD8Z4mrG1CIU42N+ZM82wzYE7KTsTpCJEY6tWqQKuB1QKrej6QCC
p02fhEfDij29LLyKRjtNz4+kBduDxFD4xlzdeQv9hKOcJ4OqEu7DJwPsAd0uOytuHsJQ+CRI86Js
b8tbtRNLxQiIjZ4GSxWujB6Nz5M9wHNQ40vVn41MlyikcTdwpdBCgnBbgD5DDWdwUiM6HjYoyHl9
tYufje/BMTjnpwhBl75R9ykQDSxP25n3wbNyp92VbuqSh0rqKbk+t36NsK9JUg5hZlgoAh393XiI
NiOGbUzHfNUc9A17svr9qu+ycBzAomdQKlorSGmsMB5j1TMKPBvTyanLbyXaUm9v4qoUZgFhztRt
9EAInpjZ02jOA7pFA+Ve68+UPpV9IdnHVUNZyBC8cBT6mJfgqZmQpfs2RRQ2WBJbvB6vQSoVBKu/
9RDchz12SVxk0KPegsXVM7bRE4XB2F+Ym9zV38LMkYNGrt5iF5kisH4+p3Fr10gFdWhVT/rSNfpP
RQHUezTl396l1SzCQj1DyApOY6QFyJXzTDF46A4z5k3Iztq9tZBvZZYn2S+RUK2jMQADrVr1Bq07
xeoIevjx122FVszORiMsLBsZOxiesF1BOqeVCrwhL/Z3lXk34xRTSVZ47a27lCFuj07StAPQKg4Q
ACGnb+ZR9/yD+gySONCphJy5SpZjX/H87yQKu0QNpapUoHjh0cGZFv5ukQOyxOb24q3szzsx/B5Y
vKIIYk/DJhCDLo8u/V6oknzO2vcD2s8AJh4Dc5SImTLSOAqLnL/Spnbbq4qjVqnkvK7tP9HgcHQT
jeqmmIeIMe6BIcJ+RDbR92pF31bpuC/UWTJXsq7JRYxgZn1Yl50RoesqS17Y+Nmq/yBjaQOiEEyn
hs6AkCJsRRsNttU01eglfbGhtNjqUfp5It3WSmXjsmsu7p0s8b71KUgoczTENZsTOp3xvomO5elJ
31V3KppFppMskHnLIQs3HspTBgp9uH4YYC/fG1oFMg/NrFCz5ZNNFuCzkzOG0I3NtA1czeFUAej0
8exN+nrbwN9GL28IFptU8rDr/bKJkCE69IfmnLmYegPcvipXceVSX6ooJnMCE6SgiQIVp2i4H+r2
I4hWXSXXHBqo5zirHlHQ3hcNPQZxtKMpkNcI25o9kZyHlavk3c/ghrw40mOahHGu4mfY6Qj+0WDb
afqxHTI3s83d7cVdPXoo96DllTFqX6Uci8osjRpmRIx92W172+tklEhrfpAsRAgXPuAgmVFOJSKl
4ocKKFQy3ensNM/7jN5HaOtttMK9rdT64ViIFEw1s+ZwahXE9hyaZsIzaTLdhKKa5ej3MB23dTXi
drM3yvrK155nAKn+vZ6itzRmYGIlmoHpBiB5IfBodr7XOnWNJhSAiGyY968Rnzgz50KgcMu0bcri
MEEzEinAsEcwQZLNIRj+Yhl41qr3XAgSnFtBjCJp8Lj1iN17PZm82P6DmwxcExbIrvEHlen3Zm92
hlWM3D+POHzdOWCzJPRcM3bNYiYiWzyf0ePyXkCm9YB/oDXiJnLQ8m+kOg2yXqQrEQjOLczJ6Cbo
zAwwgb0XMSB/b6dWmnqx8hWxUjONTtA83zZvmQz++cI9sBHQRUxPUo/UvupYSjZviq7VtwiuZHRE
V55IUId/vhCFUr2RVANEjfmHAthsejA4+XQII012ZK/MC5KQOwX4LfquLVCev5dkjYNBypFEwNGs
DynmItXBiV/ITt3WAI1Rvoyg2JDM9q0ptxQp7BXxDU3RZj3x/Gpyqm6fsNox1A80nCTKrW0Y0xBB
IZeK8QIRdqKvLNaHdh17oX8skdMoz23i/WubwDQZhgrQhQNI6jfi58VGJTTp9KQ2Aa+jHO0YSPLp
56yX5RRW9DB0jWeEbfRfo8z8fo9Qy9b0sC8TLyl/+GDACqatUj3dVuTqtgD6+FKGYAd5NVpDOMaJ
p+UIJqwJLLbDKYiibWcmHzAqtMlG8M0FTDK9vaoaGt8YsC4tdMgLvqcJ7a416yHzuuFbHHxp6o9T
JTm2KxaOItFvEeLV0Na0mYuRgecNNQ4b0x+9TSRaXF98fPUWMoQdGpokMUkSp0iAWHfaru0Bucs5
fXonSwEvGT+1bvbhXw/pCEKFLVPtrCdKPGaeriYfrMDaEJQ9ksx2o1GWZVrdJgNA4ATDhJjW4Wu8
MHMNFSPVUprEK5ofeXA3JF9t8v22Aa6KANg4TuubGxdEqFpY+Q3q5J5RnhXzg9q8sn89VIwFA8II
JlnBuAPIIWHBtLKvWnPoMm8EJoB1b/Qfb6uwZmmUvOmABku02rxfpTrPFB/8obk3V2cWfQx7ScPt
6vfrAJzSVY3irAhL1Ax5aeszTcGjuU9DdNyqrXNbg6tcH1+hhQS+SYt97sa40UITZ0WPv5RF6ejU
ncPw0IJvL4V3uy1Mpo5wyUUoh/aA0wW9OkwYtJKdvEq8ctW800dIrAGWseqjHAzu449ib+4AReI2
lVO40bnIMZRKMP6ff1XARCS5ea5TRW8LiQY/pPDR7iciljWojcVWDMHxQd/iwRI+l6fWae7yDWcS
fJaVctaX8iJOuFIZnZMJTdGpV+inqn+ZQ1kWeH0hLwIE02NjNxRlD0avVH3I+/s0IZ4VPLa5tfkT
m7jIEQwQrfKJ76c2HGmlwORaBAhTLXunyJQRDC+cc0xgAzbEK6lbas+V+pqze32SPPGuH+6CDQjG
p9XoAA2NKsVrqDyQO7KvfRhesvE9C493XsaJP4XHiWwMycFa1Q+TBQZFsx8fFXx/ivNi1iyz73Mg
u+wy1ETH0omZF0oZ6VetbiFHsDolDHQ0lZSZZ59NdLLoXvLV9yI3nxxe7QAEz09N0hu8dkkgzvqt
mWCGXRxo9YDefxhfv1Vo7VgWOU6hIlnA69QH37qFHMEMWTm3gTaj08hwLAcD2adolx3MrRxjdS3s
snn6DYVFILy9pU8XDtfoijACjkT0lqz8uxrG4TpkSaS1neIVf0yOEowYWII+iR6YSqEgurMDNGz7
fxHlTzzQUoJwppqGllo/B6lXjQfL+oLJtD+4mhgHkGYannjo1H5v1Oqo0LJjDJF2V3ggHHRIsFXM
jZL0nq7Jcshr9+BSmHCC1GwugqFAMGJOH+x8E2o6hlLPRrEzy1ByVayZNBgzDF41gUixpa4NQJxp
mEbkMTKCXyjdld3kUCqDy1oRYyI2IRoyToi1xcmP3Mj1KCFgFjJRmymOU33w/31ulM/v6lTHgwjF
hKtGZkyi9oT5Yej5P8/JZ9Wdve6sZE72c4od9tU4AiDU3shMe8XZQSgmdHQ08OG4C4ZnWu1cd0oE
/szhEwj37BpP8/BgR7IOg7Ur/Z0gwZ2Xk+GDoHoMMDw8bDQ32/iHHy1aHzUnlCq1ulsLpYRI0uqN
oStZEHomuGq08q4yvzPz5fZVu+J64HcIn70HFgqaT94fqLxsjaQHZtAb/EMD2kl9x0vUsv25Ts1x
q1jIETaoKTD0kKtYt/GHkW45J5jtNZ4Bhupf/A7Ea1Nyoq57AwWJwk6h0b1N2hia0cdgj/7KY7aL
DtrWPkVSoKd1q1hoJ+zUkNG50sw3q8h7p9wGj4nbeWEDuugSwFKyzqoVR440mo1RHKLpeAYI4pS5
KaIAM51eMudOWj6H6ua2Vawep4UA4UEO9j2kNMI69OZxdBi4AXzqtOkxl80uSxQR3Z7eF7nBYoYV
Uh5S9rGzJG+ldSMAJg0eS2gQpWJjRN1VvdXbWYjEVnY/fYo2rY+XOHs0t9lz3ktWbS3WQ2IGbz7Q
QttIcwr7YlutbbYEB3ZwFeLN3tcGDVwxYEBDd/oBajd3OpSucojdXNZsvm6BNvgsOF6/rolot50/
amZeYcdC3aXHDHyCSOENgTdtfacFpD4yeLdNZC06grIXiYKyZQffREHR6IVz9tkqzb0/sT1LzW+Z
Vu/1yd80Xfuag28C83l/EJm9ky3Y5xTnBlVwC8NrkW23G/dkB5R4AAvJnnCrBnpRUkxaY1YKQROF
IPQR3RdldR5a2dV/XRyHo8KdhTgdINLIHgsxjaagLW5qwsAziOPvQFvzKfdd+9AerZ3vFF4EUEan
kQ688+Dl/0i7rua4jWb7i1CFOABeEXeXuwxilF5QlGQj54xff8/Q1yI4hDGfZb/4QVXsbUx3T0+H
cz709RipTHLTVFWH6a8wdPR7A4CryX3qK34J/GzUex3eEP+mH651ZB4JIDeMRZNAR9oTwgPcKi+a
q/uyM3PBGLdutLUoeqSrZLrvQjAWANnNKcOXLr8pxLMuPSTqccr9Krrrhq8cP9gyEexwA++KQl5J
bD1mTlWMTxDIS2KrO9OEQDkEDjBSXvvz4AvHzK4P+yK38oK1RObO7oWe1I0EiVH1VZ5yW15My+A2
fnl6MTc2uMn0Mo7iEBNfkzO+UtYactvR0UPXeBYPfLjEzYiy1ou5sWsEi6BTIVGVc1efIisrDcuU
D6iB2ehhWg12aHKxdtKUc03wVGVCWSJUBpja8EGzeTzGRPDahPcy2ioOk7VyTMhSMQUfFUkaOg04
lmQAUjVHyliZ+sKjHtkL2pOh998MBaB3H11hiEHdWA34oNF0lcteOl+LPCiqzcTuXS9ZZKJX2Utz
rOvwbJCwOd1PVO96zCZ01uACiTp9AT+fs2/9m1fdWiITuYYwzrtagcTgcQbEZYvwD7iT2VoAgWU6
hHepbwZKE/UT1KNMERyzHz9is5BJL4cC4Rk95eK28AbQOBp0HhtZK6+0sf05V9KYz7mkqdDEVYkj
OxNfOscnOrkUgNGOjs6DI4nThdv+mCt57MdU26FOashTbiTMlSyH1A4wqB/iGoi5kPxbfoaen2Zi
jwZFCDYb07QI3LPdhNCcIzXWH8eYc1g8AfTfV7G/niZpkYc5dIT8IevPRc8JFFt58VoBJvIOwPeq
x2nA6ZDvAkbYGzm2pRmYit2/L3GRtSAm+JIZfEV6iC+lJCWGGMHxblhq7O17Ev21bAqwFsLE21gi
qTlmEGJ050m50dJjNBz3RfAOhImsZdkLapHRgkOvWAsgSkvCORKeBCauNk1WaJE0ItPNQ0sZQkuf
X/+TDm/X1tqoahMxTsBnSiq09MZUfBIy3hwhx7De8qeVDGASdPpgQgtCAntSnC6B15te0P25rwvn
yN/CwUrOMkgAQR7hIEMqYq7K7mrdWsSXfSGbQQxlQBG1GBEtd8IEMXC2L5FQVLhPz9UxPdR2bquO
dJJsDc/hmDuevZldruUxbt91pDaqAm6Zh8DYlZfzbJM2OKPm4ep14gAZ3C4ys7Jr4XUC1BtHW6rN
Zzd615YJCqI8EvTkIH3y1BMoaTzwteBSR3IbnWqetO0DfBfGBIY0SwZJEXpkZcZBkQ9jC7wbzp2w
7VFYJJBQTwNPInPhdWliRGYHztZWlZc/yrETYqfrernhfDjq+5+/27scJjZEagfadvrd+hIbQbOd
ElS5hBOR7Kq6q5Z/DxeAFw/Wq37pxUSKVBXksi3hY5SOidiJZ14bD5VLr9bo1F4Bo23fMLaP6pc8
9u3Y18WSZmOHGN4cxuI1yD1S+fsiOEelMo7WlsLQhiJEgGNBT+5LHlXGdlh6V4HJDsRsHNIqJpkj
VOOPMl/uk1G7MRbp3iif9zX5h5jxLop5ISJNLdtKhTV0jv5jOtK5iflW+CZ7lBAQCHYHjrxtr32X
x8SMqVCzyhxg5aJv+CrqJfJROdG0h19E2EyyVpanMhFCrgossJOGWt7o6l7m4a19IYDUb/zMlr9w
NKOHsuNXLJJIVfdg/Yxg53SRXXIkC7SXvuTLXu7x1/NpjrAnjMkh0mGSgfcBYVM03A4EmLpE9YKm
9rBqbqu14vyOchKaYYhN2PsWmU/ZKBhVM/UchYRTFVshdscmK7UH+oLKUbjg1a3fJt8+6beSx8Rb
YdSTUuuR/Y93b8H9vvdD13honsNvAxqc/VmzgQ3wvbEpaA99wy08lLjPa6E0bq1+AvOJx6VIJfAW
0NqJ5Km+5BVH2nio/dwuDsKM0Vb5YN7ylgA3X+NrsUx47sMwNPsUmhd6bC0kcwuDOHMg2kY0XErg
gOqpdBUMGQaOfmNk74PGTKTOy6lpaX/e6dQv2CMSknuRi7i2GTrfvyqb1SVJNGtyihkD1L9804vu
F0B5AeL4DbAucYXClr7+a4zyjyfJZnlSmHZFVUOmoLqFoltmy5sT3rxTV1oxAVsWsdUZxXAP05wt
qbmPAX4zHLtRttvsRhI42f12YKPQbuhaahh2YkyzVgrdCAyYZnIW8B73cxdvcaBKAbpuPmPRkZOZ
bN6oK3GMSc55YtZoleN5p5CbTB8uoU4OncBFlKMZzmenf1eLsb9EnZQsE6FWduzebiLd1ZDO4R7y
OeGMoxG7GFUrZipLBqpC2Jn0o2OdWcOZwvTHfvujAS+pE13xl+W28+X378h20YO5nQ1tTlDSuKH3
0XJInvOjhg2SkbtezjMRdoNNL0g9iyb9ln/P5EtYAASwanQob0Aj7nK+6LZf/zo7dga8VqppSWTo
NiNgA3LXLh/lY+2QmxG05YCqs3klG94RMomE2itBNaRQUI1QOi9fqgVrbtkPjlqb6crqyOivWD3c
8lZq65pgTE4DFhnKh1Z8ko86FnGEI9coOeavMXdea9b5DLYD2hMmJ0DTHaaT4Jc3/0NixDssJn4U
RbiEagPzp2vgmZP7tV3a4q18Q8B6QJsDOQ84bjOjXX1HJoQoraItHZUYqGhrehUprOWbIP+3QKWx
AaRJDcWgYXiIcnvApFKPO1Tvfqf08a4LW5ksSpPkuoZzUprKioXOKivO0t629xoikTG/iH4mi7Iq
F/MC2nYdMBRAli6c+qJfh0ckdl7jK1+5hkdz/E9xl6KfKhJthLF9bbTrMfZTJzGKn/FT4Fde7msi
ltwoZy7QL54JL1XmCWTOKU2jTKvyMkZiHviK017kr9lVfgws4OpfjC+8+3/T+N71Y1/WjdyB/1QO
0I2WW2uJ/Eh+FFTD0kvO1uhmSDIBBoptQbShCRMsymGai2FQ6CbSbZ/6bXW38OYaeSKYGJHqYihF
CYkcQEVYVXilRk8N4W2rb5vfShEmPvS5XmY9EImQ+k54ylA+N8pmRdE2xgMvkG8Go5UwJjTUWttn
wyJiqiK66+OzpN7vx/CNT6YDNgTL8SIFYGRRBOJUKNAFwumry8Vsr+LyJtc4+cSGChBhSBLQ2TDa
zhbYewzWC4G2YMJF9ZLga8mjt9gw4A9/n7nrFCEuxWjEoGIsPFfBQ9R0Vreckvh2/0ttDVJgxkQy
MN6OWQpMq3287Tq1jiuAPmN1wqMIcyCQdPXrxYlwmZPjYJt+c2oNEPnxHHTziFZyGauOqjYwkiqP
MYl+PUTntjn0Eaeyv5GhQzW01jFrhYUk9g0gNlquqgJUk+qHdPbFSrM67AoRQNqPQ2sFWMLa/5jb
Or0LZJ4EWjmTwkwRVJehtgjIcDrNmrO7fSGbhqGA3wLbSTg4lukej/KpCmqEg7ZOrah4EDJi98NL
VgnWvqC39QnmjgC+ybskxjQqQVnKqkRICAYni9x4QdMdQ+Je/Jjas2n1AO+frfEc3E8uhRYwHzjy
6efak8+YiBwIYzpLMb0yBkd0kbRcigOxyuPgZz5vSW7z7FbKMvFPDYIoN2QjQsOsUq2mTswHQSRo
PA6Nae8rRq+6Pb2Y6Nfo3ZhonYyWJmgf/xoEFHyZO4PM04i5caMhyKoukiOnMI9kegFeuyy87Guy
6WHvH429ZRV1GAujhybCQuxC/LNPUwBzf1f0CmM0qCaOP/blbQZdFStLIu0Rw6s/Bqu4HnUFWLS4
pIrbskstdYw4LrxVHAX2zrsI5qsJpCakmxA0gvmo/1hQ00u85mrM7LBxRMAd8lu1mw79LpHNLeNG
LPNwgUMH5XUbA/FGO8lJbtfDwNNt06FWkpgadp7rdZN30K0BshAFigldcpR80+/gULxBpE3zWwlj
gmGdRUpS1Bm8NyXf0im6l8TOJwNvIZRjEoTmnavXGoK4HGk9goQm9OcoUg/NMnACIU8T+hNWIhat
TvVahwhdwa2hm5YmhLYU83bBtsXQMW7cVRikZIw71Iq2GPsIYUG9CsSDIXpzw7k7Nj8WCBzeRiYV
k32xG0k51XVbo96/3EjiHSmO+/759l79FNpWAphPZQiAbdRmXbBBvdDa6SireNamQwM4tXqJ76K8
6LUfRg9M8aOmRlk9WnE61oC31afUOIThgkJMi2UQW46x5WWNeC6VNkZw9VMbZFc1GD6ttIjHb2UW
J7eqmMqnCpumaBU37XTdSHJ/McksPIH9VQetUZsPxylSDCB24DK71zNduQ0jQSrxhFsk0+5DPcKf
z0xxsGVBSzEl3SZaZRGh6BRLCTKyvBhmBwhhY+4SOEvVgNDb7KMw8JullvRbESDsMu55WYvsMdRS
zL5KWlOfy8kI5RfdrFKwB+M0Ui8lYtUf4jYt8L4zZu2ukMXqXORZPF1X8awAy7pqeFn9pkmtjoP+
+8pylUmHx5s475Ku7Whfi3I6i/HAuc82A9hKCnNPT+ZQmziA3Kn0IxLiOJ1sKTxK5p8c48KP/WRb
2NkxDQ3pqm4yN3SnhriZtQ7pXAuO5F61VPkplL/sC9nUZSWEccIGfcRUMlBGCIA9BvpUO40xvKwO
w0MnlrwO8/Zls5LGXDYguhyAONrjPovs4awdcju1l5NyUdBCouRLAue1uun/v+RhYuCjPYhDLiYk
NlFAy8DQbfxBRB725LZKmBDA6jwqg4Sdjs76BbxBA8Z4KW4j3f9MbsARAsQ4yS4AZcPTaNPCV+KY
88p6uUv7BFPnoQLck9lfRgA3ER5HFk8Kc06VptSKKqPuHpWWcE/LJcOBnIF91jsWXbzLbO3nvh1u
jSrr4rtibEtbR78kqcISdzWmzGdLdMGdC6j7/qVq8DGra3KIPd7H3CoCQKgKfH2F0M1zxpNndIYD
VQxRNblR/TcwRT9KbPD3okIoHvj9ts2E5F3emzGt4pMoRc0cFf8/XE5ZbKvv0xeKWSwe+isuGeo/
2OYv9d6++UqcEpRN1pRY5hBA+zq7hRe6pqtcT3jlDqhy/M7E3/pzvg2qruSlmdKFYYwzNDu7OFYe
JYurcit6EnxsiXoS7/bdCpCrr8mcXmi2wH5WYaVi8tz0t2p1SQdeuYCmU5+C8EoGE4TRnOw1rcX2
1+BJHmV0zG1M+tiTSw0ksckjxw024/FKHuPfRd1pg2JC3nyqjt9bi9YNlevBjq4bq7EOlX0wZocj
c1tH4IuIWHEDTh+TUuYNEEHmBl7QupNTPRRecFR/tk5/zr3gS3jDvQU2Gg4wk3d5TNJUJQWI0SdE
5fE0oQQjHYAqYY8e8ZoLb/htazb6gyw2I1CgMmloJDurs52/Uk6B/BL6tGkD/ty/XvI8qdvh811B
xjB1RW6QHiBBGMTbYe4cAUuxUvS0f2w8IYxlFqPaFkEQ4G4zejfBPJqiALYl4I1F0FD/2QHedWEM
cpj+PqwEDUsKta35/8sC8ZY2AJ4wKE6Qiaocc05ExQczDSl0pPixIxcDvGEBJxnYLP2tZTDHkoRa
IJspbGG0Af0W+IJV3yFEHXVbNq0sd4lFF5pQofsq8KaHN0PxWjZzWuII5LJQh80DCz0EaClGZ4C4
fEUdG+hEWDj2fy/8r2UyRyfPYwmgdPg1Bn1LND2AFewH59zEcAlteoD2mzvZsRVK1iKZxKEBY19S
GxAptwlxwla7KBlGSKrUHTL51BDlqlO6OzETXdLPxwwjHy1gIRuSPP5751j9DrbGMNSBNAb0JmrN
ayG9S6rrLuE04uiJsY6xFsEUFwoMeCmmDFWXpLgeDeEoBYltEN0BTpsr5CqvX8aTx9QX4rke5KKA
9TY/ejc49ZdOtMbESmbszbQPgOwGILKAJKk/FD/2P+ZWFr3WlLkfenUZxH7C2nU5aTdhrvipOPG0
4/g/Ye6EIJsIptjoaveFwp83N7QsHxxTOz1OLmZsQ5ufP2zmnGvFmKAzT5OInUccYXDBrt+X+NSg
dWJlT8AQPKYOIuu1xoPa2kw5KewqStmUtpkdoQtLgWCdF08g1S+vAfl81R3Ue5Are/JB+9p4+ye3
+VVXwhh3FBdlxh7lgCaxWVmp1H6p4+SQZ7xHEA2cn1zhXQw7ahLqQ7xMIeAJdewTTgiqdD8nK8Hm
/vCf9GGnS0QsjbWiOiOipYPVAIS5aAF/xYMy2L4oVvowrjZWxiS2w0DPKLoVbdGlRdEcLY4HVcLb
oACXN94Gwk8erso/GAegDQxJpqQTjBfISh6TmC4tC1cdtriQiTnKF/WGDiAWPm/9aNOtZSwWqqJp
miCHwamusvUwzLPSbFvUF6RzLR0bUPfun9Y/qPNLAouM1s9aO3UhTfSwmhn8SV+R9GU8vJKrwubd
PRx1WAKFQGvz3ADDMVgyk9s2i0AP2OYzRyWeEMYyQB1tCmUH782M46hci+XxP34yJtZWhTnngoYK
Fp3nBRi+p33RXOz7AzghsMUv+9K2/fb9fBhz04S2bkYtxeOmMexZmK9nHQWgULSq2uQlX7wvx8Ra
hUQwtwzXF0XN1jsgGZQ+OMu+pb0tevCoqxlwyjyh9Dg+BSZwtyDIAzJEZLdFdMEQ8j6DTWQYAtKe
kwIdFMt8pN8z9WZy4iFDbCq5kseYh6yOWWjmFD0BBeAlflZTe//E3rBS9zRi7KMnWAcZAtR/3iZ2
7dRtnitXccKTaVNW2gZUIQPm2iM8t3kNjs/KUfwTIABoFOEHpK0f40WmR/k4BmgRlmj1BlVvATWS
k1PxRDBGEjdmbvY9RPR1cEG6frukE8fDPl+JH7VgHgET+CkFCdA7mDNw0/iHodoK4ZjdthZgbATX
Kwi4dSawBqQAyp2ooZda+XNybniZ50ZcpTr8EsDyElXtMhZtCrTErLcVgBSUNlDuC6t3Jhez1Bfe
Wiz9vR9t7qM4JtOVykBMFQHQppRlq/W7w+j9LyxbG2+kj3IY72lqkht9D3pj49vg0MdmbhvnzNJ9
0cG35HJdcuUxviQMEiF12gAn9gLk42PqLld4fFrBvX4CLd9z+szxXY5dGIwDLWFSYl61xijnVfJA
50fBchJanY6ZVTr3Jh5IYqOTzJH6udry8asyPlX1eqR3SQ/cSywZY1jbrjG1KnqKOz7zDIX7RRnn
GkMDxF8JgGRVUB2D98lNbgAlr1rBDV2EMr40I087ekafbNPAUJ9OS1cA4f4YlEzA34mgG0udurGE
3spfF1AnDQcQGVUo4npwh8d/n2jgg65EMmZjZoKs5s0Ekdlzm/dWl/DAEDdj1EoC83A3sVc/9Cod
5hf/HI2zCLDpsudUNj8/Jz9qwQQp1QzlVIf5A7bPT9oJT0lAVwq2rr+aPQ+9ljruziGx74MymMY+
rIFeW5wb6mbPk26F/l+PnlICjc++yW/62fvnY18JkVG1UiypudPhlUCknwrhWN1mQFwJoPquMud8
NrMxjKDP3HwJzPs6e5pEP5/PZlBaYegHoNfc1+hzovbhsNg+tiQaxRg3M5jnO1OvbZTKxkMP9KG7
uTXVayM1jT/2BXIsUGNClUZ61WxSOXXapThkJVBMs+5xQtt4XwzvQzKxyVzaKF0wtgZYjq/zdBPO
xyIEsu1NYd4PwnXEo93macWEJx1V2UAD3L3TRaiGFbU/xv2VKJh3+1rx7I+63so8+lCUASyqpc4s
36EKZSXCn/sCthOAlQEyAaIKly6rAkS90U5fkSkdMg8cCPOP/GE8zgden2WjiK4BFUMEXhxSOnQ6
mTZqJyUDpVNOMUvfvtLEnTxoLdo6old70V1hK5YQWel3jpJbn3EtlQnt7QzOEjMF9HnnyX6E9z46
SoKruclT8ko3LvioeNsS8fim9wmALBlzlHt5GqIWIzu9YB7zuT42GKPc12rLBDE8+0sEY4J10Swj
SQPAoKuV3YDzS28bu1te/pMUdm5MLrWZVCEUkToZy/54DRDi9pJ++G9imDukyAaxE1WkFiR+ziu7
xXZ6lnI+2GZOsfpibClX0KWxV8QCyMClZaBmj7WbPwTbNNExUuzEah5b3iIHVyRjeUBSLWU1gl50
Nlx+TU/N4W0yHA8sYJc40tf9z7hRb6L+9cso2FWIrAzaegaHoKPfCIfOCQ+AebqVb4tDeFGR/tJn
nfHFCC1eJ45j7+wsWb8MerWESIAVCaTAxrOSzZy6Lsfc2bIuSYRG1fQclBZGgrUEzYqUr6q4cK6R
zXi4/oCM4yaRKABOEC8UOoRBW3y0etx6dKgEuKcP+8e1lTmthTEurBSiUSYJhBGiWrFaW2n9orWP
IwqEfX7cl8U7IeYqUUBaJE/CkjstmgvjAtpDaf6d7Azo+ljCofCtQG/9eF3Jek2EllKb6De0RzQc
zMfFnsE1FbmgWOQoRD8OmwquhMlM8pyMeBz3GQUKbn+Q4A8lA7bfZAVT5+x/uH8wiV9asWPjmYyB
XIBAIoN5g2SofS0HkeNfOWf7zIPD2j6nd2nMN9RATEjiDtJK5VJFl1nlfLaNVgUNEe8CGKNrRbwH
jAop51/rbPFkzWB09ynCxAAbbzsLSSevfcDTirG+tBKqeJE6FJ+rRbPqphFcuSGtu39UPJNgkhk8
TY2+G3KKhTzeFYIsiJYxFYJdtvlj04Qz783I08r8aO9Gq2QkHxD1tLp5arTWnseGE/a2Q8Sv02Ln
xOV0FsQU/zmkKBwpVG6NVL0a9eGxWZpDEUucshm1rk9OJYkEg4IY4kAP/aNGLRnzWI4nAE5MhRVH
x4X+r+KYIP0se0JYY5ibFl2kEdQNLUi9MZlSPQXLSwroviW0c1SsA2J4+5bB04uxjCyUQK0y4PYg
AGDSS4ylFl8JNun3pWyHitXnYwxCHWcMOpcxrkE6tqR7CUAt+soabAq0g7oTx97/QZ6KLqAkAQCU
fQ5LY0vmPphRd/pWHfWr8hHP7tbCTrbiVn79PHM5bbe/4y+B7NIe9ugiILkAbRxkkjfCD8nBLuwl
tVtvORlWf6xO/CH/TQ+Q3kUy1iIIldh2I4okXXdq0odGeerUm3AYLb3htZk2/XklirGSdEZVDfBs
8GeS+/oi3uqzwHuA874gYyKiGk3YrkSGppK4skZpkuyJBI1bV/rIiR0889CZ11aRzyQAzxvKhIcJ
SL8t4GpMzOwVFlq3XIp7zjnpTKprIJlJ5xhEYCZAVUh8Asyw35q+2JyTpOc5GucrsrwRKH4O7ahD
WHQGHAHFdIhRIuys6QQE4680VyPX2mjxMK03QAlweb5biM4kHYJgNkMphjQ9XDzVBln2Qbo2/cIV
nJoTircv6pUsaq2rx388jqUgTXRf/7B48yvgbwHESX7SzUJyQFEZ8xn74Wvz+lwJpB99JdBMgS/Z
NUg9+jK2ivRFDo91mFtpyKsk806PuWXMptTCIcSlFmoA1opb7P8O50kb//Xq+cfDYiNHFciTVupI
pQbH0M5L/GP/e3H9i4kXfdVMgZJBj/EEa3CXA937pUw9IshOeba3fWv+ioNsL6iY+3CeO5jeX72T
1G9cuvvGo+rinA1boRHVsOnNDoV3I7zEmE0Qu1PFHV/mWBpLE1cFkarIGapOjekH8Q8xep3r79hN
2D8fnipMcTVVG3TPKgCDaenNWGBarvUVZBj7Qt6Qrz9nM7/OhZ15lQ2YmU5gBPRcKMw3xtsxcD4L
lu7m5zd4bC/zp6/hMxZaHMwecWrUG8um1Mwx6IjxVEiSmSgPrkdjrNOFNoNmm07YR556BFT2o2nT
+ezQphPT2EW/4gGv/YP9v0tmQv4kTWMmG8i36WNZsAoHcztfKpjlG4gXT0+qx+cP/S6NOc4AS+OT
0uDhkmPmsulvRN1pltiqiNcOd/X4rDWvZs1LCbYrODLmWhTA6qJMyHxd7K/JCSb0Eqd25dPwg472
D1ehL1R42HZ2xSWh2MxBVvKY2KjnKUiQKgStoHzS0rsu5jzSN51i9feZoLiAmLNtRC1xiHBeGn+R
Tsro7rvEBioXLHIlg4mLkTFpqb6gI5QcKYw6aKcPFAUm9nhgHDxlmGRK7cKxw14eCg5taAeh4vcK
kNak7ncuxr/1wXIHYwOSodR91nSxM2A7vUsfwMjXzI8at05NLfiTha/kMP4EWsYyQTk5wY1vzHZ4
KIAtgnye3Au+8czPrPfPCXoxHtX3XSJIlF0sqgc77ZarOSHWTGLF0vTwAYX60KoD1Q2ExVJ73uNl
9+wgnEmlyBx3YtoZiZOb1115SMSLyQPG27xmVt+TyaBapWqbdoF5hMWfunCVC8dFE63CnKx9g6f2
vHduVNVV4pQlhQ7UI1wBaXqShKupcasasCaFqzePBndGcjtCqKoMiA5RVdgB94mg2N9UsBKRCF+7
vHQzYznuK7Qd2cHj+rcMJgo1ICeYsh4vh/5E/AFsu+EEzGKn92YMUDS1pfFIVjatQQGOK2WXkIAK
8/ETFlWfZkRCRlBogdWkr0pq2onBS6k3DWIlhQlMibzE2HJFhhs/SZ7phVcUwTPFNTm55RmFSku9
EvgkP5tuvZLKRKlSF0TQMSEc9qfogRJ+Cy7WoZcTHX0puPtvb/XIT9b4SxwG1j5+yrwz867RcYP8
DSFLnNGr7eBWwnLMYAtfdJsW+9RD8k25Hb6O9uCkHm9+bfultPoVTCzL00makxSlCboKpNqjT2+B
/Ki4+b3OsdZ92wEUy0eFw3oOTCFVMMRkjnasl6e8rOzU/PdI5LjVVhoxJroIqpDINXyizQGLqgm3
1QjMhlHlYK9s93BWcpiotRSxKnQVjJQmlOh3PEeeeCuCmhc7cK1TH8eHxm4uSWk3XNwSqsKe6TCB
bJ4xc4MmOl5MonItjcuhqKY/mkkbrKFurU5tnFA1Dl0ceHk22WFVekiYnEhunf34s++nKKh9PNEu
VzS5pV1pUW/tsX4lwiXH7IUU8iokmzkl2mU66Ozo4i3jK4lYoIQ7BgkyWNEeMCgW+hoylZRbHdkM
2io2Qw2ANyFHZwTllVSmcSxDUPI8Z190LqTg5tGtBDBO0A1KnFU5BHRY6tBfIpA6G0dybp3gB4qq
Hs/nNq+8lTjGGaQWvhKRAC+4tDdtHXe5g2XDwK8VEARardB0T2ZdB66sKSHHODbdfSWa8Q+cYlEA
XRzvnaSy9UE9tpHpSors7dvgZj1rJYbxBUUwQXc04IPObepG5mHQTmLuJdpFwKbAviiecTDmXqTA
nRg0KXGC4FpWvizCl/2/v32dr3Rhkn5hGeROkyCAmnmMyUtkdoYj39Rnw6suXPx3eqF9CiMrccw1
C1LuQIwEBaD2efN9Ts1DHqSnXrvrFcnpTNOTM/0un/89jQNsbiWVuWbDLm3QTzUQvAzZq/NHrcs4
lrf9GHwX8ZZQrxK9XFlMIwJwp5O1rjhb4RUswyM/ZcHD6p3hxU5mc6mbOI7NYnHlEbAHKultZrZ5
AAo4wGciz1ws/ULf2SZuBZdjLfRq3jm+N2taaSmmoAYXMmhJL6D6hOeIrWB0wLji0ylt+rImmRLB
zSrJLBld1BithpEghJHuvssRsoIC8F+Nta/Rpn8BVt8EPoyIm5Uxf11v2nGa8QnNQnxUU93Cut3T
vojtfGclg7H5CESERU+QHWg3GDi2Qje+0OHm4vQ7zIow9JUoxtAjTHgsZIAovVALdxpH3YumsOUE
JZ5GLI4C2NC6CFOxNM7K8nfUeogVqqVs1XVtvmp63z5FxZR+M+ogvxv6VunQzViWb2YnYniR83U3
72nQ1YP+E+NUoCT/mBDUUU7KPEJVsjgrno41797D4LHd/QZ6M77tuyAWuj3EQJcWEiTPlfYaTy8Z
AVgcj0xv0+hXMhhzNIZgWeaRFvbFiqCesBwkU3jCUh3vq23G4XdBb+Fs5chlD8C+roB3dY5oC1Zk
Z/dDZ+V29F11BpdSmgpO9IhFZUzEE550jpbsBhpY6GJ5NJDGBkmmHHrMuR46XdPtUtQyjqI8PelP
WekpanOni9pbadw4gdnLD4/tEaVx3vNxM+lZfU/mno6AcBQLGXp3LTAw8oPwMvqJR26FpwUPyAwo
x9Kp9oRj/fw7CzOGrmG1joB+GxsbHxUEYwyiZzliCi98ncSv0W+sC1KzfxfARK+inZohpfN3nVMc
pbfBdwO54xuWDr9ivW0a79KYAAa6pW4WF2oaFz2y4mvdC9Eu9KpDeYyuZI/OC7Xff6tWCHBgnWjE
BEwwkzYmU6dVbYLWdS3ftWntZvl11fGg7TdvmpUQxhInpeoqMRVRCSrAMRf8nMLc3Q+FPAmMDbZ6
LdWziidaLt0k6UuJgft9AdvJ4koHxthKeWgyk9YPaFWfUnNMeBWpluiVXuxxkV42bWEljbG8VjN7
XSZCgsieXxFf8zCjAdob4KBZM3aSgPcee7xpxQ22Cpj7SihjgAqwvRJjQcAYwPLc2hm9sg/Gz/lm
Qf8YtLs3/TOop0rO0W2rCopf7L0BLURlVM0ncHSBXCF1prK5FRVy29aAU1D+PZYqVe5dDKPcMOK6
ViJEfSO41Uagtqp4kI0xx0w4yrCjJwFwV8KKoLZaa1dhn1ri0jqdUDv7xrgpxcT6MgaSQPXEXiJS
kpXyVKBbkQJ6zgiuy3HwGoG3db5tD4CgNlSMLlLskI/xdcwAsVeXcCrQsb9l2Pkhfwz/iO3FDqwk
tHIHg8+O9HNfOfpXP+XZK6nMQUVZj8V+UJ2BIhWgBJnqmELuzemdmsdWptxJvKfEVugAOSQGhdCt
BBIco+WsiM0wTDqIspoHUQ2sUY05OSMNPqxGawmMRpoyDUoZTnhnZvfieFGNP6PoJex5qQVHEbYn
V4hdMaiBFmOGxqr6J7n/Y/9gtqzOxDOBAMxLlEyZibGVrPUgeaXv1/lZmBLLXL7l2rd9GZs2txbC
hFk1kfRsiTA8GD8VR8Wp7rF7+RyiBgAeTeGU3OlHpbL0299JJdZiGSNYwq4EaA50W8LXxLgb2weO
XpsfTwY8PvB3dOBfMzYwjRTVkNpA52g/ZDfzzNAit+LRvGAsCKG1/a7cCt6+0G2ZOiYWZU3TFJM5
sLoQzQUbOAlqUA9dc8ZMYR/9zrAnxRP6WwZzXlEIzKvUbHBAs1sbjTVhXntfi02zBmgR2i4oR6KT
/zEK1YuqEyEHF2A1XEvllcTbJt70TrB4Kya2GzUAsH/8+4JemrmG9AQYpr1lREA7k0Jbnv7Ii87d
12Qzh0C2+ksUo8qkLmpfLB0tISBTBnFZUvuDDaAsAF7EKOlyBxO3qiQgbFWBnagQ81MhQQbKaEnM
8a8KF3ZTAXdmOHjrHBVbtubDb3kRrAGD7rg0FBbxQuyWoeolFfDNZXkOAvNKrnp//xtuWsO7CDbI
1dKIQB4AIdpovKaesBHAs7fNCTNzJYIxCHmYEgzRD/SUumOBXn3qBg4mzE4U1ml5DD0eNiP1EeZ+
MEUZTz+NItYAYv6jBdZjKneSIND+wmUev2pqaMkBgFDCR4DsO/vfb2vX7IMwajKrV2HVGpIZBD1u
CdigtxzRabaV5NK5aPSdAM6V2fnI2dffiEMfRNIzXYk0+gHEOhpe9osSuaOhO5La+YtmHPdV44mh
/74SM8d9Lgx1iawIsCQ52nrabCUipzeyES0+6MLEVK1R43zGgI1Taoo/VIldSouTy5Vbdpx39aY6
iojFVFUXcecyX438H2nXtVw3rmy/iFUkCKZXhp2UgyV7Xlgej80MMKevv4vyHIuCeDdKGr2qims3
0Gg0OqwuE2LlYKL20/m6pceieiyVw/kV2zhMYOOn0D2KP/B3vF2xbtRTy7TR/TIqza9pxO2qEYm+
ba7XK4ToqtpGE09DMcPtZv/Mzm6ynrjzfZDGMjeP0ApG2PtatzurmODd0zJ1TX4Zdfukf5ymizyT
hVW2IoDrVXtxYVZ6Vhe0pVOCZ9LgTehfiz3kcC8mRDVVadnhVmj9DZZwvRa9E0ZkQFCz5G6L5mcU
v/QX+nX1Y+mXy76yvay+VqISIml4ErfdVPZI/ZX2KQlvouTj1advBBL8oD4myozqE7wxjRujvWSN
5PuyFRPr/joVNEV9j6h2HwXlkWKqHbuIf3U/TBcUYBeOL+XA2bhj1xK9VEKu1CGn09ioS3k8ActF
uF9GwM2Wa/q/Z92wPaz5+VO7VaD0BlG4L8IRFeXg+c792ui7fZ3Vl2Pcl4FTKVf5SFDKE1rjRVHQ
3tfNHmy/Wv10/hdsmyZwVsJjQoZCnPEyoPUr01VopdI1O40rXoPGg5LJhmRt+UsQ9BVHsE94g1Qt
3kn/q9lIAsNyLXAk01271wdXRti1bav+wImxMPB92nm4BDLVFgRkOfOUTA3mIrktSvJxN2YtmS3Y
qxZM8HNYog4Eb/neL6g5P3YTmyT7JBNIWD97QPCy6iBQnjceK7IjytjRRJlXSJCh4fs/KYUtmKq6
UNigF0iMaOOzljluqN6m0seARPPePdZzmzsMqWe/sq9j49AMz1Q2XnixQO+8sVelE53YLjK0sVla
DRf37zcbz8IOJqso3ypQXquA6MmGvAmnKYUlJHcvg5J2Y+tiviJa/1EsPPiGh0mm/yTMDYPhJBvZ
LFEMkcstns20GMoOFaL0Czxdt5pKl0dfSCHNmm5bxz9nyhFsFQa1xlprI5Bp3um7BnSMMcKYtl8H
1r65je+M2/NKKNk8sWDODO0IzV/Q+PRo7PRDgrqVpZ5MJpZEDR3BN6vGuEjTBAYwiu/66NuoHvr4
Ey1Rb/RDMBHocYw7a6Co3xoGr7K+8+5Cy1SJe7Z93b9uj2AhMMh9LB1MqvDRce3a2aVVSQI6spUS
rELEUjsqKuTjS/1nF4NUJXMTGc3e9j1BUUSEIAdoJUWSornM9ZjpS2r+zj7BQ/q7dfXcnz0o9W44
ODJWlU2ZVnDiztQGycoRNbpJezmoX1XyawY/x3lF3oiCLoWsf0QSNgb9A6ludAhIMYLabZa4evSj
BWmzM7gFxmdx5dt5PJlMwj7xaFjYQBBSLtRjWz0o2aHXZSV8m8q2kkkIstkU5DqFCt9y/lFfLhWf
9q12Pd8VR9zneHmG9zLF2DRzK0DB2cxyJYwoidEboe1Tcg+uTJQ5f7XB6vufFk+M+tsVnVlIcStN
SQipCrXYp/VUHRrLTiSOg2SfRO4lMnddpvRISfJkDmakiVCDjobkoZO8Pl+IAt5dg69rJw7/rRPu
6Ij3otDrZKN7Zv7bOOABMvvMD2/No75n1849BSFe5FU39BkZ86v25ycq1XEIkBXSUB+Hmklh/xDU
DImNGWA+UZhPQvMONbzBaCTHyZB27SwK/l7eP1gv74qVG1+MRVcaKS4qdGd0bheowbAvGerBtP2M
CfUJRqfyW+LKSXH+H+v1iixcJpmuDyxbSN3Y1xxTe5cHROZhWoyKUxEHn7q6XtdUZKPQF47rLETn
TpzQ+lAneC+06pDt41w2zG379L3KJZiwalC6qFYR1grJt97CYPEJROzFV+b8/Mzpe8URTNfUot/b
yuGwzfQHzy4cTAeuZVV0MllE09UPGuchjl1PiDuaV3NDPD0+2LJQ2baJfJVF0HirIJpeDEseIrnP
hudEkRzrbfPx5/vi67ikS3RaW15u4wO3nyLzB5fN1Nt+nr5qmPggDmsem3mCKz+OQ48X6P3EhNmo
s/dZalymQ3ynZ9MO7VZeMyWSK2Z7+UCi+jKTiIiNyGY12GU74PEfO8fQuU/Gp/OqthUbhkV6BRB0
2tGyuJyXs9rv8keC+v38pvDqi/aETHLtEheN8bL+p23Ve4UU1Lts86iuGxhBFUyWpHFTMOwWt00k
jWttVJO9kU3QcZOwsjTIwroX8R+zQw9ZqR8KbQxiPtt+TuhNhb47rkyeHrF/zi/spl4a1IT/hoIb
VSwhjRJG7biC3ifksdIMN5ouauXHJzBMlMlpIFnTEFV9G+3UWZ2nSYRyIavYzSr3EuOojh8nsDaQ
6qUOmsIxbQnTfN+CUASdjXzpFcCMaL16qGNZhcH2dYHCUAReMD+UilEKi/CcthyZxN+NLNkp9KOr
7oWLabr4BBfTkrn+AyaI0yWjEVbwYnzQjAfO+GO2H/Lpe6xcRrXind8eqWDC2YpLbhsDnDMIhjAa
Jnrb/ow5Mktc1ThK+bI3H6YWqKsdjFsGs4tw62Lcg1pNCiRLMZazus597k2YXq/unFON2U2yuOqm
gq/ghIWE6zk3pgHhamWXVDtufZmoJPS5afxWEML6GUPvGBa4Mf2G5YNLkuyaGoqkT1Z4lug21spS
bX1RcCSrTAFjpPFc2Ik9Bl2PejS8E5rniTzn8xAk3Uk6gme57VY+2Ts04cQyB6llmqhjgBacR6u0
rwde7GfM/QkrA7MQmtOoWEHtsI92/LwDFkxhVmsKC50ZkzHcIRiP6Y6mboPmxaODQVvDIXQ8Tcb+
IKr/O0zh6m+SJhz1zBwDuJ/1sQice/vR+TJ6C5V65FsfM7gimkiCwienTDk3xoDWlzMygO2XXFo+
Kej8Owwhkeo4EWgmcmCUP9Lj0oJf/CwQj088mqMDv/Xyv1A9dDxvRYRD8A5TiDctg9rNqBvxLmEY
ApQMO7z/9uchhAv5HcRiWVYvhZkPYalM0MrY6n2WVjuj7cFVN++a5IM5wN9QmmbBPFHYYSLoodry
dDJjSDNlD3oJsOdS1pa+eaJXEILamZmqlH0Mabr04KDpE3wTNLtm5eCR9o5kd59Yu2Uwi4ZqDhsB
hbdrpzMH897Qjh5U89UUeShuc+fZc/DQOo+zqXorHMFOEQXRs8iEnVLtB8o9q/uC8bGfgCC45XUd
ZdTwmt+KkpE5ZLwDRJWObqTZHh0qN7ZkA6Q3JVnBCAodOqRX5swaA2WYwSU9nGIVpeoGkxj2TRid
YJYhcQgMvLAxCuPgrEjyIch13WcczHeZtmssGd+iDEZQ6HDoYQ9MKDQ0O5i6+npUO6/Ozafze7Np
BVbSCEqtgaWKNcYEpa5/JOUVSw7nvy8RQ2wCMUI9HdqqGYNC4wFmAN0mCnNLa5RYGhmMoGJ5EZWR
YtZj4NTgylW7Xaw1p6ma/fPSLNfou2tWNzCnhCDMQlQBZs4VNhah1QdVY+/S3vISmwSW1gWEDa5K
SokN2LQ4KzjBflqqopCx6ccgHG8qx4vC2rWqC6ufXQ1cVXP047x0m+Ya7wpMBdQdC1Xub89pHyWz
w0s2BDrXvYE+JAoBjdNJ0WRhYQmQeKWqcwU2wha6nRVW6tVm6w9j71UVCj2rqgzOS7Wp4ZQs5Daa
bqAu7q1UdtU5dWLhvEb1z95ODlX8qbvnFUEMqltjzk0MxB4DkyeB1cS43pqgdXSJjksEoYJ9K9Cy
irEGeGVy/dSGF4l2f36hNndlJYagbWEW2xHNIUaZdX42hF45VF5ZWcdGcyTBlW1RnKWG0MR8KWv5
/8oxCNN5KnkCxVb7L5WG8YOyWoNNAEPHNHfsuQaWi7cA6D/Iy0xLh4B3umtTtk/Rc35+uTZNzgpC
kAHuWmHZRTQETQ6ixM511JuwkVUwyORY9my1UMSue+To7CEoqv6qof19a+vZxz0ASwVbp4XadTz4
iaBXzlCxrHdgousoGJ3dyC6y/uNrBQjU4KM03lBNMYtqDt2sEgsQOXmaVb8uLpJK4s5ubMcbCEEK
dD+bGiO4AdThOyYFaKCg63uJPd7YDTgwGkbl2agnVMXS5FbLkIduC9wy+c60bhqZz7dh79ffFwnG
8dDoynTG98vi2zhWblF801HqGhl/D8lOg46d1+CN2wxwho7giE4sKpap62PccqMyexSL/D04v8hw
YIx7peoNJJIogBgOXPzzNdZ7ogR0NSUTNIAHKND6Pcd7umGti7IYdOnwh/yK3p8XbzkbwmX9BlK8
rFkNLjodkDZ/qqubijroP/2baTLRFs06hyNonorJAA6bgQOPA0OQlu4j6368Wx7AYHV8/m9CCYZt
HvswjCOouTU8N53fItCu2UEaWxLd2Fb1P7oh1lRqNjr6HJ0tj53a1dS9U0vqD8TiwH81AmQ9YJM2
MZpKkEQd4tmgld4HdoTBoRl7SLLplPTpSYuUS6t9znrrn2RqT0pX+21iftwvhXK8oi/KszKsdtGq
bT1DPqvBaXbc0rgLU4m5WPyl94rxiiF4HrNdZbGV5HiTzsWJa/2+5+FF13fcbWrHj6lx1w/KX5VS
/n1eRzZN4Uq2xcysZOsNoqetzmFtUUNA89nl7UklX86D6Mv+vJPOJOhFwxgOcBoI+9cie2QoA1Zw
oTKdgsYtzGdMdfc0nABq+FXkZdcYU+6bS900dWFlPP1nofhReWAe5tO6kddfgW7N+YnIIvdk8djN
RVhaNVXLoGj8Fk5/aA22OVRYhJY95mFgFQ88+nZ+CWQQwsGP06KJy9YZAlJ0uzYkJ9D/nIg+f6yQ
+vdBwZ0JP4nYqHMQtjOLUDhNNRyUpv5SjpjAGTG3j352tiY5E5v6+gcIMfm3etOlQ1hlpBoCo+E2
CJCQQqkwID7Iu7z1UqesDqztiMtTM3b1oZdkpLZX839ionT8LXrSaMWUEmxYn17S5Lpn+/ITr0QU
iL9CCCpLGgS84gVCVR9b68qE52nnkkO/eeusMAS3MC06NTWLdAxIN7sDcuP8Mu2Q/4olyrdpoNFL
jobklxYzwYAxUy/SAvRKAeFegRapulM/cwWgp9vBqGgD0xYFSeZkmGbMH8ErLR92XLG/zqqsdmJz
z0HnolMkgsDhJ2gcTehksYT0Qch/jMg1DY4381kix3I+3hmqFcjyI1bm0HQssDJQBQEbbpjoxjRD
hNI6PmJihmY8sa5JXEXRmIcxhrJQ9aYyrKCFTUrrUu+V5RYl0w0dr4o49bruguOde94SbYXELXUF
JFw1fVLlhZEaQ1ArxXVl1N5Yf8uK/DEcldoj2dCgX6vztI5fRG1yWynpUzbKGma2NnNhf7YJwrAm
Zke/Xee6MMfazqD5kRN6MMtuTh8NKnEbtlYU3bxL6RoxdV2co5o6VRk7dQ4COr3wU6c96PCA0qjc
DclH25teDO8aSzAXQ8+UtKlCUNO+zEBu9vXfqIsqc7/zJz8PnCO33F6TbOXWuV6DCqcu7LV5rGO8
+Mb5KWXhsXdktNab+4ThKjDwOHEI9rzdJ5j5DM05QKgLdjs4NcHEzt7lyShjXdkUZQUkrJ9iOKPq
tPEYaPO16pyaen9e62XfF5aqMlKqxz2UXuUzrCBUsrsbae98Tg7MSTfxRgbB5HJvrgwIRgZm1M66
Hj53t++U9qqoQ0lGcntP/geBfXkLURuD5sQjDIU+PdgVfCMVk+FaiWqJHW2/Fdp4RRHMbdc0EVcV
OgStv3AqYoCGeUJ3jmp4yzwaDbR1Ft8V/U6TsXNueRbo2ft3Bd8xLNZKmLTZiIyMoUU3U/pPasdH
Yv1Vp10Q5+nfTGF7kJBKHIpNUBNzLWxMuEdmXrBHjJbzEJusD9LqilvfSOINZb7vIw1Vol/1SffK
zj+vkC8FO+JVg4jWH0jBVcNghpGiYByuGgI2nhZjyqnuN08Y3RVUe/OYXWbH5hJ0+Lx3rRxFMKr7
YXan35v8+hvEaGRkGzy0R3ilE4XZb3leH4q+yiR2eOtSXUkqBiPTzjLmOsvGgNlfysLwHftZJT6f
7/XyV4QBR+cXdvN+W8MJpmRwwkzlEUxxfIzudX8+2JfDznaNF25yGffopl1ZraBgV7qchqGa4iKb
eLSLutAjZeGdF2jzvK8glv+vTEpTZ9TkBKax1EGu0d3M4S1NgvMYYoPXO00QDgB8eXWqbIA0gf7V
eplyPu8L8DjlrrNf6r2TbnceUiaW4IaQYiZDowCxZelV7cRHzE+4MWpVRqQnwxHOGaae9UWVY4fQ
hTnomBiv3pp2KTnN2yC2ZTqOCXZPMR0SxnleV1PSB7V+OyZ0pyjXahcdzq/YtpH6AyJOPWGpikpa
g8NIHaNDdsrQhrEM2ZPVB/8/B+gVR7j0S3uaMcwXB8hwVe93f/sLRc4Ok36uPlg5+6/ivYIJp9We
28ZWFjCm3vbjTUaRVpYp96JK70wtpoAiCksxJFNM6xSWM2aOFiOsgGHSM1iG5gvrXsHwosI1ghdC
Zig4vwhnV5WNadq0fStoQfvUtLHx4sr6IIuvwv5o4uUVT393884A83lIZe+XTT18hRMNOtORQlXG
CKEqA/SbxeT3+l0sHVQgWU/RoOdVZ9O6gjPV65dV/y0tfMQavKo90F4WMZVBCeoBQk+KDj7cUJaD
uWTRFS//Qu8grqrbTDatTrZ2gikHeUGVgxMNLjxoMdRuCsrYdBXbOJ4/xZuvEnCHaPpCsIZo2Ftz
HtE4crQSp5i11k1st3fg0N6jmat3Y8OQ2fVNmVZggkyZTZMkNuC/J6F26lT1oJThJUoPJeZv+cy7
A7aCWX7G6oriY1fbCA4MQcb1vV1VO0uLH84v2/YNtcIQbihnYnRuWqh2EyyHOAsQy/CWITjO7xEg
km3aVDzbgX2ykeiyLOHgpiYoXmcGbYiMizjet+1FEf1Tkm/YU4nDsrl4qNB9eQqjhEcQrKv0agYD
8BAMjuo1qnK0KioJC26adOTsUO+EECyqngWTXoWhiWwA9GCpAkWo7i4Koit2IOBZK1Ff8/GyFywY
BgkaZAkJiXXHitLoaZXDPozsLnJ+xqZfNLJp5lurZi1VtNidhVRb2J9CQYQjZBZWbT5UzQ0bJPu/
dXLwCdRwERU0fuKutDYGR0ZDiEeHcVCaa8e55lKan+1tWYEsSrg6NxZSqVWcYusrwy2Pzo5f0VsQ
OeyqI7hcd7rED5eJJCxZliM/3GVYsi49ZtltSC9lM4G3ETA2B1XUGlLEy6at5EmIbaMnBWo2FQ9D
Ch5risnHTFZZs2VBl6DRUlhjE2Qj36J08wAGNdYtd8IJJk0z0c47XLThr/MWZ0vDQH2LwlxTB8eU
WBeQOkzD1QMYZbou9ePY++e/v2Vh1t8XxEgwv65rjGEI7GF2deubBUbK+iIe/lZkvTybkkCJbVTU
OZYunpUKQfjc7iEJIeHOHNJDnMoc4E0I8AA6JkoQwVMkaLKJcdcO4vwIFFkHiz/3MtYC2fcF3Z0z
sBMpI0TQQvOibYugkU5Y3VKrJQOEChCwYoHY6a1aKQn6GvUQEOAAdJUQzbujlxtuji7u8xu/dUrW
QIJPY3W0QgNlC2PMHpiBtrhil6SOBGRrwdYgy/9XR9FE44ddKAABSdATajkKdNH0srf2hiQo9cda
ITaI4yiG/amTo3OrK1AFZmCo5Bej/w5fVyLIFgZRCe4RsJXB1i+vopUgOWsK2tnNEJRNsle4uUut
wqs+OrV1eYdgjNQfGLH4UCsKq53NGqeRg97mzuQ3Rf/04X3HJb+QSjvoQH53LfIUPWI8dDCxLfvS
kecu3CPHex5iQ4cXi6hSB/U56jsDrEcTOB4ZNoQUcRQ0cx67Rlw/x8g0HnItldXqbCiZDefoZZwF
Ip4v40VWewOSuhijiFkXpHbippwenaqW+BJbfh9mZTjwl1F6ggajRT9WGM1cKE1K7Bav3uL77zG3
S9soqHtBlan4Mr7WLZFWcIYQXU3aOsnb2OyCwqhcPTSCpmAS5q6tTVpDCC+A0s4nheUZAlSRoV4O
bfJzSkbluqzC+WiMUfrjvE5sHaA1nGDXiJFyDASJhyBEmwc/DeklOOTOQ8gWTbBoFcGcXrjuL9VB
TLkEkdz578tWbMFf6UA55lOOES3wK9BlNtmlx2h7u3C8WGHrnYeSrZagbmzO6Ai+XARZ5ofRKQJw
FjaaLrFpWyVOUGYTVofo6vt2M1DfxGOFUjdE123DXaZk2L6lBtS19ro37tVD6OXDZyRbYQqSNQ6K
Z9Au1Qcd23PyYFh+I+v33tynFcTy/9U+qYUxU1NB+QHqxI0A5NHJBV5YmVdrUe/VRLs7v1cyOMHp
aHVnRAcx1E41ix2pwu+F1twbSgw/J5ccoq0SJOwYaB81oi41fYJd4GENbkZ9UXHEkJIDexhdlFWf
cB2dZHQrG46hvbQ/IOdmIUggcthEsdZVqRG2QamZuTtiXl6UM7/qSOvaoK6pq3x/fh03j+8KUDBI
lEfcVnLaB8M07PQh3Q+djP9nc6uWulHk7lFcLT5AJ8pyOlZ4e5g15jg9spR5LRjRHfJ8XpTN42tq
qoE+GBU+iSAKStLtsVTxomrSU1S4kx25rcwX3ZRlhSEYVGY5Mfo5gEFY0e+TVqMeH0nlJo2Ve3FS
FLvzMsnwBOvKO9Vqkx5rl8bsTqvqQ5kYmAZmYN4rV2V+49abFPmv1xUUbO1YtTPFxCWUEU8vtZcL
bwJ5GHZoywAztSWx7Ft5xjdwglVKShP52CX6USmGT1MMlUcpj4liGIWp+1T5yozxyPMMNUVdYAzc
D527rmePUWfukGq5P7/S29oD0kYQtlPDFPt1QhIiHBQhUBw2/HbU9KteLT2CBlOZ/V+2TAiYQepX
oGXLV4ZSK6MElMZY5Ahjq04kSIJsP9fegMeAr+zrfeRnkoOxecZXiIvRWSH2c8MipNiHwLHTr2nE
HmpqSfRUtnrCG00xej5FE4QyiptUcycndhUm2aHlZ75fOAu04mifRoJdOAtqpiVG36NAZzD5BbUL
L6qd+6gb3CmPj8xUvc8oxCuccBgibY7qqVzqgZIvVnkyne+43M5DbEqE1gOMa9NAlm8JF4s26MiD
lTjdUZ4hJaA5qMMsu4NZN77eTr6RfqKcFU1J8NvxTsczQeQnJXVVMrD9dkE5Xlix4yIRkYKE5rxU
y16/26cViKBueHiEnTIBpBnnrzMtd2kaetnYXaAgOegb52bGDKP9ecxNFX/FFFkCUOVW9oOBlWSM
BnqLWQ7OKHF0N1V8BSGcWyUaCiNbyjiz6SbPbgz1MS2/n5dCBiGsHC8SVW0HExDmLgn/IcSfZfGg
zQtlJYVwUPuqavRQxUL1/XOTH+IeRLLN1z6SRbZfSFvPaIEmvN35mDROV2C5wqv60ckxDq7aF57l
WX/NYH1uLlV/vAIZj+TQSsQT6Vh4rw9tOmLU9MDVh7HJd7YBlzB2/hrm+fH8Zm0f3j9n6aXIY2VV
E90eda6peMqVuBurO9APeon+I3ce6EenYLxEKFbnVuy96aKybxUOrNS670EWgZJxD4ylEiMuWzzB
wOZIIVadhS2LM/tIyfBkT/AAwEM/cNkoDMl5fRkuu1q8ItQ7TelxX/Rl41Od7bOwlEiz7c0szURI
tS306eTttRfNLW/VKUViHmVM0UXjjYfyAn7nnoNl0A0lmveS2Xin8Cs4YfV4D7KrKcPhBd3vsIuK
MfWUIecehm1jhmpsT65RNd+mJJvd5ZnhWmXGJPfJpv1A6xRdciOUiMkXXQVxrjYYXaDwyLPza5tj
LieTZEc29X4FItyLSZgX3K5h3i31KeQXhDzMduSp5ZGMf3/ihK2QBHPozB2Y3BMgmemBZnuQGzHn
OcyvrPHreSDZugm2iig8bmiFhB8i6H5mzvdD95zT4ek/oYi2CRSurEQYEmFZQ7/K2HiqVDDONURS
zybZH9EuZVXYq1EIAhGkuFCFXze2q0SVfpiiMLnMoyEN9CaRebUyUOGshU2dq52GADo1vTnR/Er7
FSY3TnFTMRmtzabpeNWKF569lemgpZpqqYF0A2/QTUlOZvyJID08zD/HSDROag6evJ4aQFCuGzXy
4vmbw778N2VYVHIlBfgC0ok4ULm0Q9RnHvZqWqA3lEuMoESzxWLryTS7MMxx3efWkaqHSnviMsZT
GYRwSnW90ZKohd0j4Nu1x/7eqTu3nBRJBnNz2x3NsUwTUx0QQn+7YBOb8zpsFl+5Y5lbGaDVNGar
Ds5viwxF0ONC5eYQqRAmNnA0r8deEtLeXKyVFMIl0c6R6SgKpEj1p7RPXEM9Uu3LeRlkGIKBjuux
KVPMKA/mEDN390X0nbeSzdj0FByMwbVN5E0QG3u7GWgItUNqwM0y6S6JDyjkctvuRk0ez0uyfae+
4ogmEyygePeHwFHqck9S7a+xcC4spd/zgh2ymjw7bYZ53Tk9tNP08zy4REbRjlpjklrchJ2hZeJ9
paPtJgx8B9ZnEmn6SkZB5cIoivVoyT2S9pKG93l0Z8YfLxu31xCC1tEuYQPR4W21FAlgs4PqNRe4
8D6R3KAmOqdMDSqB2oa3WpFoZCrLbrHMan8FauV9SMPbhfpktBOJE7Kl42soYdGmdCROD5L8IAO7
bvjIup0hJZDaxkDLHBwpcHm8+JcrE53mAziQQ2DEuUfNSzt0o1ZyV2/6qGhq+oMh7IyjtonSZgPe
rZfabuFyYofOL13iIs+xl+W3ZAIJhkHJytyadQhkkgubfTFGt0bo8vypkWEs/18tGq2zxCz4hGR9
g7oWsMui3n8XaoPkXntJL4re9nrhltO7wiFRmI5WgYWb7viv8gc7LunBwlMfTNe8NO6XbEp/Lecp
37ofKPrcTBttVGBuE2Bp1ZO8nQHr1Ac7PJgk+MzyvX5fuEwnlZZOkmP5QFLljn3sRjpxidV5n4Cx
0D9CVUNH1YMAU9Z6EVYRYKJp2vWN4mG+5z6bp88oA+L+CNaBLQYFVW83KR8cwqJW7YLEfhgV39R+
qrI09Ka+rSAEnY6TvG94onfB5GgXTcIDq9QDGlcSfZPBCGpto4x4iAxEh9NqOKo68doCc3G0kMkM
wnLg3+n1Sh4hPlNXJO3Hxbtt/aVDGuPMMMCAuoNP/Azjk5Pn84qw6Os5OOEij3Tez4o9wsbF9pXO
TE+tyH1sKtTNNCqRbfPsvIomXuZj0+l4DUDpRqMNSGnvUcQgOT6bKQW6whA0jqk1q4sR8qh33a/Z
HzFvtT0UlwXztH0fEL/cZ41XSCKDy2k5s4hidMZoSRc3OUBZwi+RQ/bSHIN+YnZdVW0QpbKpd5I9
Ex9Adqj0c8nwwKv40xDtskT1rfhUSinfNssv1ospnK3GRAOoQeCZ6DfZ95fRtb72l4kWfbpbSBtl
NICbmfE1nnDIlDa2unQp9FrmQNmn9rJEM0r3rcYktemI0RA3sgaEbY1EuerSU6yhOPatfUpVhY+W
RbogKn+CSf9Ip+kzfspSEPsvgnCcs6lIKFGgGiH0L/vak1NffD9/hDe1z4bHhbcRiH7Fcb992+uY
CAE6rrzfdzrfaXri9fxam05TqkqeL5sLtsISzIXdGWYe9wk03TYzFx2ofmzbkmDMpnq/YojZdvgo
Sq7xRb2Ni475lN5m5NKaP4PiGOC1sS3UdIhjuZAcntHthhq5AZVxMZgKrGXepnqpWo/nt2fz5sAY
cEfD1F8UEYhKzcYUveMIYtnFhdFcmNoTyT6zKysIQY0dbH4XFyiR4Tz5idL1XagSSRW5TApBj4tq
JGwcsVwJ37Pmmocuhgd8fKGgv+CVA9eLikaqt4fRLPpQyxE6DUIDHXtV4ddR7cah4n8cBsXjBooR
CC5qkXC3GMOI8YJ3QVaGBrgy8QinxlQiG5tIVGxrzdZIwmFhjToPFq2w8+AZt5QsoMp0OdjVJ87/
CkYse0hoEmsmB3HdXCqoKCPPYzpf8RkT7wn/yTNNArf8avGyW8MJL6+idKqh6yMUS9aRH1nGr5G2
uPTqb2Qq7lHCd1kP1d6g/Nf5bduyPGtY4aGkOH0BSnNYHpOhuR4t0J0HzvpWohzie4zq6FoghKLw
BrMPTfMlq7V6VpROTLJqLNjLUHrqNV44eI43egoaTRzFlZVACCryDk44uaOSalqUYV5kW/QuM/eR
8UMzJW7XNgYSzCbmmy9a//ZctWGhI/4bM0xGo26RZK5p/BpyiQkSfYV/JXlFEZS9UacwBAz7d7S5
8hzvwkvzQdmzAN3LaBX/2NNCxBNT5yiCNYxWsQq/yE8OP3XNYfpgouMdhPZ24fS2gT2KRubPaNHI
lSs9uyqm0TXKW11WFirZI0vYoyi0aq4YQ+HziXhamAQamiFZouzPHyIZjHCI6JCH5lRC3Tp00/U3
Y/2D6IfzEMLt/W7RlnO8OkC5GaXqVJDCd9hN6/zIkh8VjT0jkY2A3xRFB9M8WI9RMSeWn5NJ5X0O
U+5n4P3KFO4PXeWnmbE7L85LJHNl7n7L84rzLomYZmYWUrQ50j29bnf0RIN0l+ybPd+Hux795cWl
ss9P3WFA8Ds4Dy6RUexCqY2wrnSjZT7oRVxH/z7UlVtmsiJ7sbzxnYjClvGu7bPZzuBqYYAxwHZj
6NEHdZdeKMdcZmFlMi3/X+nH8lAqc1MtfMKeHBq7ORtdYkgCkcId9U4iwZUolRSDJmscp9G+AgUq
j7/OpeYpLHbV4VbTka00ZSSJm3q/0hPBkttswthfNPyCtJK7Sva1Mw9mv4+Hx/MqsezFOXUU/LC4
TdD3hmkhfjV9R4+aZ6ayAJ4MQTDkXe7MKA+BYR2Nyyrnbtf/859EEP17Z1D6KWEJ81vnS6k+xqPE
j1yW4MwSGYLZBvuD0aUqqmYd+zCE96jpcxlKnarmQSPXpmL658XZVmjcNzYx0cYpclO1mqrpYVsX
/tTsSvOuHX3pCN7tLfkDIYbR7NTOplxnzC8n9TT19T2GkEr8++1Fe4UQLiD0c/YaxrQXvt45aBvZ
O/NdnzU7nl2CFQrkgLL6j+0T+oon3ERsrNIYy4lN0jPwy6T8gTI1cTWq6m7c/FTG/DLpyRFjCL+d
3y6xLulf2/CKvCz2ygDFrEeleIP9Mm6QctkjteTqfnJn++SG3gy+7jU3ylE2CFe2g4LVI1Vfjm3Y
47YqHkzlr1k2TWvb/cIQkX+1UPRbE/S1pRo8ZL9Ck2+BK6pJ/ahyqd8Huld7yreJSnyJl/zX+3P2
CilYPLNNp8RKAFnU7rjTd2wXPs0H7d65jn8Nvuqn/0falTW5iTTbX0QEUKyvgEBSq1u9ut3zQniF
Yt+3X39P+Ztr0WWsCnueJmImplNVVO6Z5+xsT3Wou7gy/jneWCI0M4Hm8Sl8q8tjjVIYYvXFAdOR
M01OhZlvwXsRvVTOHs5NUhtqiXSUMZdogbQ3gvFoHPNjDLfs1omTn9Ln2Yvc3Jc8qrjXxQvOyNdM
dUkpR2uaIF2+T8vHOflHrhvREQXKz3c6h5C0TUfBAtN56Z3itYFSep0DmjFXx6k6F70oIHEWJ+r/
Vf5zebZ85ZTOUT43Nd6Q0h3miCJO3NfNH66L8xrP10tz0CAWdgLXPAER05YjvwhF5mxbv7EFgi1F
VPoMTr/RKLKHLIaFJiR0WmkKKFUFLfffqPhPGXyOkChZXrc2Mqzs0B3oTnpk3YHqdf6yuIyRdxKh
YArOxFO/lRr63umISD6mXm8DR1REKSISwP77yhInUlMnloQoraGDQ3rEgqa0u64+28p7uTP+u5im
PZthWYBzk/h9YIFmUwrUvRA2Z1tNL3K4gBPUoSHqovg2AEXziVfiu6BK0XoMvbZxw7vQnR9EBFjb
EedFJmd/KzD2Wa2B7GBRT3EKoWHqxPVL0T9fv0O+LP+v/lwEcTHnVIahpgx43OGtdWSgWpJbJYDq
tZzZa9yixiilqC21eZ+agtIs6GAgmbtPjCMnjZQhUY3U50z2lvAVDIHXjyUSwZ2KKO3QR2NVeDS6
TdrA1HJ3sL9fl7H5wlfH4HxHBhKQoY3LxJume1v5FNuzwD1sWu6LAH5zuZkbTVLnpECwnjpVfVaS
zCmzV2OUMBhxr1siGyRvxdYreVxs3UsxuChrZoNO1lFxQL52A0IoX933++s3tx1drCRxAWkygfmj
MuF2RxduF7B49YfFM1x61N7CvXKcz2bASN3JLj6SwoX3rwW/YPvbgbgBvQGCdj93VK0wsrKv8QPC
6UFZ9qMIoX37/V3+PndA1MpMaud27snkaFavpPP1QZAJCUTwAyyA9F7KIkXlj+rlQ0pnp+2GNywY
CiLB7ZAa417/XhW/Ct7LZaxqCzKuzvsBGuYS6meA628dPYhc1TFaly01lbLTiMqAgq/Ex4BTMi1g
O0E5wUpfk+mxFRFebxdHVmfjVLjsDKmseikHh2Jyzzyu3TrSreKyVvIk2g0WnIaP9lK0+GguI7vX
oxttvg+t5+taxbfH/2fKL6fhIz2DlGoeFshDsgPdg0g2d9WDebuAEq8JgOTlhi4oAN+uCxUdinvo
Wgyc2nLAJ8o70DhomHk0BFaQebpfMpHVqbhkMoXnTTWKon1jG06qoVbWdE6RfLHmJyxxCYRtx2Er
aey8q7AlnMN2meMOvumO+Po+OWMDTXphwwXyXn3U77XH6/cnFMjUfCVw0auqMZaUPcHsmXjT3vJG
34DzVZ1kF3miFZptf786IOd80ctRmjjFK9QCZHVedJRH9950yxM7oXkI3UFIDyl6I1wsQ0dwpaUy
LFXz0Qqq+xqrGqk7nw1ncaVj7hWBCIltu9GzOiTn/sFxOaU95kt/HHI5hAcjvms91bduqJe5Uyfo
jwhMscqZEYLkXyM17pSY1Bnzx276RIpP1x+KQAbPnZKqqWEtM440192HZc72UR0G0ShKp35YoV/U
TWeQZRg6IDpflu6IZSaEjsi7G6f5WH+P9jBYfrobbqqbbjefKkdpXHpQ/WzfuPabaIxo85gr8Zz+
mZ05GrRluVYcBeVkBVra3/bDJKghb4bXKzGc1oE5bcD2L8SojenM5MacvtTqh3IWhIgiMZyytbk1
jqUEi2xS6zaukr1s1S6Qy+/CXrRtKhLFKZnaN3qWdwgWe0l3jPAVcA2oET03o8Dgiz4Qp1qRIg+j
ESGyoVPukOH7oBzjXpQ8/vDsv75C3QCUPONa4ldZ27iO8xLvwGtj1zgWfrTLOif0UZOxTrMfOomj
fQ5dOcg7Z96LbOT2EX8K5yOepCBzl4aYTpHnBT3V4k2zY3eoBkHrdttK6Rc53FXCQlVTbCIPsm6r
Q+ukGBCez+VBxTY+DP/uuv3YjrlX0jgj1ZCGWrY5s+a3CWASchMj4gYHZ/1Ncq1n4xx+NPaVC4Ss
6LW/6dwmaAUxt+Ba+fgHC8tVT4wZMbf+sSk+llPkapIIsJLd2ZWHw8dAEVDERj2T4WsM6uTZZ7lz
wwG7yceEHMNCUFffjo0vd8pXuGYgLyahjuin8cKAcT7Rb81NWDnVPj+w2kB8jJ6su0zkUUU3yYVE
JEm1UsoaBHrZs1l2TpfemcofchD8L5pcnY2zxEvbF32toHoXRz1oTpVdMVOBFRZ9LHbOVexjJYNV
lIAs8LTqQ6XvR+tESJCbiMGt2zwVrElsRiHgO9BlDHdjYpmzxbneACsvNAAtJd3a7V2ifLyuYNsf
5fL3OQOsTWFnhBIGCiJd86wm3ZOwdVVJRC3Db83877sYgEkwGBaKwU8EqsrUV3RBICAfVVdzl712
mH3Dr4T6unlhK0GcwTCmsEesCB/Zqw+FkjnzKCy/bzqtiwi+Wzgv8wBOAFS5sNcfBsSLff0ufTE8
zelP2hlkhA5iDU/7z3K59N/IMfyR1cgpWIvIyhwgpbrkpnS1yhk/jij3G/tsx3aSBOmF6LxctqTO
JFRBTAzFjWkf1Kb9LclpjIAU85YhoJadv3iSq+vl7AQCnNxeKBzMIg0fwsYoHS0aghmrLwJB/MLG
v4+STVeB3gF1PU65mkVX5y5GIt27WjB56Lrtm5vhQI+Wh+lLVIDh1I5D54HlS3Cl2wErI+L9VzSn
d0Yat1WYgAhGfehO6k7Z18fabagv7TpHP05B8yJ5+ZN5kL3cZ52O61e8rSQX6czErUyYoYd1rGUK
nNp429tBpQimzzetyup0nBLWRks1K8T4Bl0av5DelNp0wj9FyOQ/H59cqFqd91KKSjqwOzyjNPah
WsIoU7cEoPn1C9tOQC8n4jnZFLu2yxEIzF7nM2Rc5Ua6g8c0/wGbD1Qu+WbdiRBytrXu5zfiuW4m
1l1PJxaFG4+RnLhhCmOmtI5J/3Dz5pd75BRuSeJeSzL4TCl6lKW7SHuU1L/JNVfXx7nlSM0HZTJh
lRNJctvauOuwQNnaIho4wbvjAZOSWq7MluAk09fU9rLhMf6rIGZ1EM5kYLIrV1OKd6CUz2lMncX4
KCV/FWKvhHDGIWkiBfjYEPKj0OwqDnAz04C69SG5GV/J4T++bc4atLk6FYmto6ZRsn7yJ8WJsGaO
nYp4bwa6m+zi2vmPFoiHUU0zU2l6NUGWnj7L7d4QEVgKLBzfhQhnOZbVGPZ17LvTVCz7aMkFn0kk
gnPHGFwEHzdBahL1mZOT2hnyL4IvwzzrL3kBY/CwZBlbcTxSct6ri4WKOevh5XdsFbMdAQDsYL3Y
ZSQohHjXBW4f6ac8mwttDamq43lGHtI1dbzHwkN/0DoiqtZsW7b/l4J1v/feZ0gqve4m2G0gx7rW
lN6D0TSw7PmgkUrgiLYLlT9vEPPT72UZrd2iZoJ31jeAjyv8THKjl+xmAmBr6YMyWN2L0OaFIjnt
Bfsb1UcNIsej4heJs+y7V+qCpMqtIgcLc48iXdq2epf75PQ3KoA8oLCyUF/ODmlSd+ws18oFmQL7
K79/i5rM+fRimfulqKBRpJWPOTg0o0r2jb48Nll325fpgZJZkPxs1xouX+9HVrGKU8BLUU5ViTiF
oVy2d8o+9r9M4F/N9slR2DDfbCSuhHH6LMkkVkeWFk9d7VWoiQ62F0WfK6CF2A1AybIvk5051V/V
DldiuehaCe08iVUVmREGoAlx0SQFtLUg4NvusqykcD6+HhSdRDWiCS3oDplH/8mtHXkcfRsGvnuJ
d2Gx/4/P8kdItfp4rdVYSqNDJEkemzx15fiuMYWDQtdNJGgv3yt4hZwZw44wWcxXSg6m96BkLpKj
w3RrH+bguoFkuntFCfiZtjpWp7RdMLfTKd/0wXZS8qSmPk1lT1JElGy/SU9+6jVf0bOmZF5SHbEt
uHNAfBQD0OgUHkJfc1R/fo53c+cQeGfpTZziMmW+dk7OpNgKRfu5guNh/ZbunPhy4lWyg44+a/Lg
kQKXlc3wee2Neaq8/PX6Nf8mPbocnTM2oE6ywDYNxUeBaHbnHf1gHCt/2mseswHTw3RUXOPM6Neb
fwpXZMKvu0GNr/kBDX824wnSi7E5FWF1GOVZUEQSPCS+4teAelu3CnzbrFZ31Xivt6oT0SAkX6i2
iJSfKfeVr8kX/GSJlKlkIixWg9nVwN73Eh4qsO860cEOgOsQpCK+RoFL4ufb+jQcSP1jljb5h0qx
k8gHUr1cfyQiGewrruxLHXWImyz4Wau6kcgZeawxfLsuQuTLVfYbVjJ0czb1ooR1Gb6YTgRc7NDT
vGaXHxQXvQRfZDIFkRFfkABeip2PLRoIQP3vl9BtoluTfozJKKh8iOSw17k6VjVOZlVUqCoCjtNN
o69yOrhSf55n4SKH6OlxhiSK6L99cCwcP5vm5GSL7ky9/pZSrMzl7S3JAMBZLe7Q0EOnjHfxUtUO
aNgEka3oxJxBGeIFDfgOH1LNWqcyAk3/0k53o3CaQXBeviZhRQYYVwcMkTPiwunQgkFHPoenDvvp
oMZDvClIQgRKwNcl0mKWFyyEgat+KdhCp1O2AFLXM5EJEcnhopSuhAk02FQXG1GXd/SYu9lNczMd
Mcy9m/e9MwcifqDt6A+g2TaxTY2Y/NaEJBf2VMzQBjW+Bb2bozePJYZQitxp4/vZ3qX2LSE3jT0F
dacKNGTTPl9kGyxYXGlIEuW5YbG2D0DDCuNsYDxXtQL0QI1SNE+93Y9ZyeICz4VUOs1T3G3ny24+
eTMime5+2Rte9b2o3eSR7JIH+/6vGoYrsdwnVQc5tsewQv66nEP6oQnvIl1Q9hF9QoOpy+oaDTMv
kmFBjpycZBcsacfhBumJH++zo7iquR3krk7EeYSmHNs8CTWWLpSNP3nh99it3fhsgJhhV8DvASMi
exENjG/HaSuxnJPoioEkpo0ycnFCiukVTxZxinPRutmrHsRIVfrWhYfVbiRvFjYFNg3OSjiX4NJk
sUhF0Y3KDtOpdU0MyYdu/3FxWbs5ecDis8hJbZqClUTOeUSSPRkzm28bzfmL0iCQaOXBsSxRH0Ck
gpzrMPQ4jZUEajHJpzY8ZvPNNCdOlXzHTr5A27dH6lZn4tyDWi+ytAAVAbeIlui3OgArq+LUJ8uX
Pze6yJhuZpoXafyisBpNyCIadDiKEwvr61sVzTCyo2fR09wMZFeCOMtSR9MIgGvk7MVyX+qelD0J
4iORAM6GdLTSrI6w3fSjdJZd3VcwiR2dzMA+No5bBaID/eZDYcMWWG6M/IJ7fG1ZY01PxtXNRwut
twXgZKCl/rEOIkLP3T7bRRT3/tB0Arh2gyZGmIHuGli5jXF//fq2X/hFAvfqMqvLR9uGk2lDfXbs
yPYLo3rWatvpJjZhLiJT2Nbcn/L44ERN9TqsQZDkDblv5LnTlMESi0I+9qN/STZA6fjvF+IjEq2B
SzH0pfBKuXlS0SVtpMlt49FTaumTSkovS5sDPuKX63cp+Fq/tEuabLLkDp5mTg+LWTjo0gqMhEgC
s8QrX1ZqYaaXClI2vcdsvqQEzTILRjM2o9TV3bGfsBIRjV1cyDHUKSvfihmwcYCsTU/SWAkskEgO
57EMDYiidQlzZ6eJqwDSrQHvWzM8KnYhkLTdOFsdifNPddiGtYX1e1QSpvPgWcHixRg5ISbj8h4+
TMG8F1UPfhN1XJ4gZyQoiAcnqcU4bLsDUJSHxaSdcrcc2UqS7YlIhrZzxNUJOTtRDVZXqQZeXrtj
izYgePfIXe8vLhtvSALRHoroGXJGY26kPpfRsfFs82iToJOEIQUz2r9qMKAEfzQfNZ48cYHlBT81
6snL0+xWhz6Ifet5OqJijpRXaNG3jdJFGnd9CkxDG1FWCQGNeObHZ7qzPPmcH8BlhNYqKOxvRahe
23b3IpK7QktS2kJu8fzlmRwowG7bLP/W2tq+iAZvouTpumn6TVz6Ux7PoERqu9BSC2rdxy6QJ2D+
/O6z7apP2pcQlsqXPVCs+KMoUPuNs7zI5dy/nNlaBfwwpnv1XR+kgfGkuD+mU/xS0GgRfEWerbLL
dXUhM/yyGX3Oky8pxqFkQxQRbqsaYE9lhTEWWjpngnsQa8kps1vLVAzu0PcBaWKkvOXzBFj5xIJ+
L23k2OPgyGl706KMgDf+ppSmwKxtvqDVD+EMtUnzPizYQj8tPyzGpDpktBvHRBoq29VO66fd9SfE
lOAXlbQM1gIEBazKgxsntmRJBdv8wUb/0lSuOd3Y2QNCZL80gflIVcH5tnPSi0C+BFpMOgAf2Sbf
4APDaw9muEN/m7udQ58ZR/2yaxDdiTLSTbdk2UC0x34dQ0F77/5GEAV0GZpZntyyRkvtVm3mjtLD
ZPwVosRKEmcB2qLJ9K5CDmPN40lqcaTpr0qgFxE2p3yqQiuqjmgVUOk+n56HqHEsLJRefxebarcS
wsXfZo1BqbnHOzTztzh7BJKJM3ev12Vsm6+VEE7rkKxgPKChCRxcGIytw+YD7Lsu85TcYTCgBGa6
U26EbnzT063kckpmGwlV9AFms91pR3mX7mIP89TUNZxpF9+o+yzIPl4/qkgiu+5V/NXPGTaM2e53
nd0QGUsmVPC9fhS+f1FkG0Be4CE3CVCp30tYZNuIY4ZQoJzl43IqH0qnOhE/8xIv/JoHkssCh/QN
+8C3x+EDc7iiPufmGVe/gHsydWwroWpgX5I0hxjs8QDDFhxy0ziuJHDvpUM5smlkRChLe7Ta89De
2ipxwADhNW0UXP9imwqwksW9EQrA91HSWT4Y3vXh1wbQXv336yJEF8Y9ClmJq6yp0MdsTXfovs1C
t7Zp9lZn4EJkOTKsvi9QiDMNMD1n56HIXNBng6p8f/0kosvi7GtsJMmiZ/j0dfu5THdL/s1o/yYO
WJ2Fi+bmRQP2noZvn/cvin62yodeNBK93Ry0DUsDfbiiEr65ZCh5ibUAdC9QY/ebt9odXpXBp7fN
ju22y068y+4apzxLgEZ2O196vn6LP5o+v+rwT/l8qrlUqIXHFgbZR3fygIkGVOSG8aaSsxUoyDZo
uosCFHTcIWhap/Zkfwgm7OJRXxTIbmc6l6sgnKrZvVxUSo1ku6qT2wKrhk0Y3cyZtdNUzStm9Uyl
xl0sCrz4wWtM8HmomfJ0/T629eNyHZwKgl5DKdsW+tH1N0bxEsKmXBew/WwvAjgFxA5LNMs66qvW
8CKbp5F8M6mgjbId76wuktPBNm/NprFxiH52o0fJyTwQJH3GuFWtePmBxczjTehaL7aI2GXbWF4O
x+lkmerJ1CioMjGUo6L2QqzLN00FBrRXYsbef7tJTjtLwxxnme291uXyNQ0t156kF8NedtfFbBu0
y5m46Cq0jSYjDewMBWxqmd0lcgd2lMgZUb+9Lkn03fg5v6JXYrNr0KrvClm7b9UEs/BjvThmovcI
7JbnuSRvYNBWXItMKeY1iteusS2HYL4S6ARps8/VUXb6NokAKzaJ4kzB09U4d19OSaimOWoDUnjb
g2VLM49CKC7BbfNwgE08gLq2RNdjalBALOmxknovBIREXwmez5YkAtx8hC6GDk4NztoY5qBHejJg
BIxQJ56oQ5VTFL5k0dfrX5VZDN7AruVwOhFGlmU3OpqoSQ6UyzzcL2P5eF3EZl1qLYNThVxSACMe
YoPZfOrdzms/xW7m5QBWjRpvAbdsdP6rdHwtklOLmShdS20bsYpeyI9hHsZO3eQf66U0PDsD/1Wo
J6Zb2HpyMqrhMypnEcZjR1Gz4/pXBK/z+xC0sBD1SRGqArL80Fm3Wnju2vtYdMFbdu1y2F8w6JZ6
JlpdAUmHqMMbrbOd3E4u/o1TS4urLqag0ygSp74/VFjYpRlLLHKnr43sDVPqZUbhjIbpLN0gsDoi
YZweRGE2W0nXAj6gf0mykwGTPchBlR209OH6M92yH+tbZJqySkiydJwmVUVxTLeDBlXtHtNf/Ye/
kUFMgM0TxlLNncY2UT4obTiFCuCEC3g3H5rh+bqIzUoUkS8yuHP0cSr3E/0Bx6H4CxtA/NZ+ZLBH
/asIm4Ap7q/G4yKKixaAeW7IqYqHp0y2H+fzCVS8Xqq3L2aXAb82PPVS8TdzquvjMZVbfSY5TjCz
H8Iw9nWh3JkAOHFlJXoEM8uT3T5id8rF3UT7kBb7uc1fozk0HBn1I8G7FB2ds5tkaasKqDuoawJG
fCLdLtScobuXC+DvyXeYk7j+Vbcf5+WmOROqSIXW6wzvWC/eqgy25NVoJsGRto3VRQZnM7XWUBY7
Qx1KNXN3ojro0+mtDhrsTE8FqctvXMJPWRZnGMupNPKiw/V1XtV45V3lU4Dbmk6JtQiAB+Y+emVS
5YhgWgXXyLPI5UY8yrmJB1vQ5cGKMjdLuv2giHo+2071cjrOQo6JZoGYGlV9mj9F1qdJRIUtOgZn
RjQbk1W1DFhAedKgB6d4mVxDf7n+5DYTnpWmWZwhwQTAMPeYmPbo9+zAehOlK4HJ1J12HYZShc0J
gUbxTAmJHI6KPmYMhhCbMYgQ1KA79UH+Aj4LZHTdLaYffMaMZR6uH1R0m5xFacyhSvuS1TWWPU3v
SHEz9oLus+hBcNZiMSprMEBe70XjixUSsE2IqpOb9XodpJVgp8IsL3AI39vFItaXtJurGtc2AI8j
wzz9k7RrwSmf+1Z/l7kiALrN97GWyB0qTbu0lYywwm47y80rPzqaWKksD8UuOos+klAaZwH1wqJ1
Y+kYgG4cGI1DvisD7dB+wXzoLhVW7rbFoVZGbB3EVXDM769TSqkqF41ZofAx79jivn2n3H0ZPcOP
j6Goirf1AtEc+SmMsxd1OFdjrOMm+wpdFLgwy/paRqL0d1uKbpq6rui/Mmx0NLKNoqlrT68it6PL
B2VWzrkkiUK239zdRRD3MOp2GWwlIxWKNjPKNrHLWJi+KEcVvTfRK9zSLN2+yOKexVKbibrQGJUf
CZTEzeiWswgYQ3RvnF80h3HA2KCyeGOaH0YD2ERL6SlU1Ofa1uDLUfg5yJbWaqYnCXDsD4vXOplv
YmzXdNSz7JNdERi2J2KuEorkX7k913gUuL3G604Q6k6v0UsN3Mofw/6BaIJW8LF4LoomT4ZELdPa
g+lw8hSAcKJBdfYt+Ih09Rz4IcgW20PZksIKIu/TXHOwqGcPw7Iva8nc1zQHpBSjLjLMqDhppBte
/tyVrMVzLtPSEX1XBpIirQj64kWqnYwIymeiO2SvdRX/tqExyKmET1bVUxBZqj+UuSDY3OxCrY/B
+ZJamaSpkymUqnGKA5yJ33yePueA5Oq+E1d1wMCbfBvert/dVvi5FspZDVuqMc+t2JWXmS9dHGQZ
JjpkAND/VSNvLYgzGWlV0cReysFTlnswR1jGQRcNF23FMmsRnMmw9CgepxoGXarehuZVMVSXjjet
GZTl4snV0/WbExgofsbRLPIU7QzY26E7Esxi9ekJsBx/kR2sjsQ7RODJLEtl4d2p+g1RH40Z2fED
nf8G1XsthnOFrVUPsYLlVE8GkJ9UfJX1wNZFm2yiC+PiZ7kyKjWNqsHr6ueoQ+OidQpFtPghEsLZ
gkXpk8bAToaHVUa/1u+wA+LK48c///TgYDbAm2dghdfiHtpi2bFpaUrlTeQDUmNnmnNnsD5cF7Jl
clZCbO4kqgY+6Y6AZzCdwaEx1/ld2/zN1MVaBmfW9LBQlK6C9ivJacxu1ASshto5ss5K9L2RQoGF
E52IM3BL2UuZBM56L0VoQs618vm/3Rhny+oIq+Rajm9Pxu/FjC1XTaCNogNwNmwBylqrAlfTi9rU
GTEwVgusMfuFvCNdfw/uYRWhpeZtjRO0w4tJDmF2HIpoP3SFM1DVu35bW9byIgu0tO9dmmqW4xwl
UY0exuDoee2W1l7SgkzaafJjRgWveUsv19K4mCcdMVtKIlgYK2mCJUKdw+7JQZoA53b9WCJBnCkz
48G0EopYpAdc8eBL5ZdMerwugn2F338lReYM2dQCel4O5wUhY3doA+Mw+squEwI9bUb06ztjz3EV
dFRzzRJPo8IoeBjEXwCD6yKDHUuHLSTNj7lAfYTyOGswgC/dGgq1wppOv9P9NiAh5qGsM9vsMu8X
UWtL9KU4czChhFlJCsyBqRVYclKCJZPvjEnU+RR9Lc4qNDpm2UIZAX4sZfthQQdMM/JD1ieeIg2d
C5iOG6yXAFndlL/+t3fCmQuiGL1Sq7CuJfy20c+3IW1PZbMYDibEI6ez51Oq0Lsoj/bXBf9qRgwM
D8qKqRiGCqxQ7oH2kUoBUFaPXhgbDk0mLPqPjtKFHh3BUSJqAW6M/DBx4GAwDWIQEK++f6cy8NDr
pBxH8KAsPhsXQHdZchQbeBQoT+zMu/jVeKLP8b5zlqMZ1H4DaGrRXMYGadi7X2Hxhy7KFK2gYfQm
mE/TG07q7PyYqfINj1InVBzlSALZx5oUQVIMYDZBefXXh/b+B3DvuTGkMB+aYsTSS3dIj82erYGJ
YRx+VZv3Yrj3DL5By2hD3HbZ9262hE5pYBTV+uf6ExJJ4b7pENlxqivG6NnwCcmMmd4mP82K5l4X
s5ELvz8N5/FoZ8igY9THH8PRKN3uwAgABPPZSxyMDHuilRf2Dd6b7nfi+EFlKGDf1M0MzciORMWe
rq/rfm38ca/uvRTO2bWZGdoFGluegY6MMqCgsOxBuy2ha7KEAiMj+FD8XPIste0E3npsn/TH2vpQ
pi90/nPH8P48nGrRVB0WdLcmL+ndMOiDxENJWt3/bzSSnitzd/1VbNuvnwaFD33xxIs2TqFJqqw5
9vTVsqYdEEMT65Mq4ptk7/jXB2HKoLtQZFXROKVdMEqRG0YFAjHWTbLVXWtOh3JCZxV/5a7o9Mc5
F1VVNz+ZLWsmRrwBDsTv3E/9hP5OAt2a9Mcx3tP+ls7frt/ghi/HJ1vJ4M9VlBlBcW70xocOIKgV
aBOz1wFdBMtPfVGtjgUiv1ziShhnkkpQZEdY658wdXMzTWdaCvzZRnf1/Wl4a6Q3ihyTDtboad6B
AAoY+tpzeWDToyLm1s23tzoLZ5CinFi6XrUjOAVVP4kDINM9pL2E2pJTG5KgrLRpji7C+H01PZeq
vFHx+oDlKY33xOydAeDGVlp6/+098EtrgxEBBlLFJxrd+Jm5xeY1eWV9iiaQPOHMl+j58ROENlWi
HiNHk9d96XfhMX2Q3OnBOhM320kHYROLxfRX3h8f75RYA4lJ0kxoG8T3DEWl2mFA6AcNkCREthRo
L2HKsIrKNUC0I222ob00d/XqKGefJPr9+ucSyWD/fSVjrMawKa0eX0t96/Szrg1AyBPF35umb/X4
OBOhxTTVK6a1MzC8+viWaP+AFsyXh/s6fcp70dbVtpEgtqLruolMgjcSMSoypmbCImUAwDDU/K2W
/7zCwOzETxm848AywkwG8KZ7UW4/9CD0kCrRCMK2yv6/CPtHj331adq2Sq0eI41eWGK6CXhZ8+Dm
y2EZd9efwPXrwq29fwK0kKoBjYnJG9rnMbylkQCfZ/uJXc7Bff0UgaoembBzdDkAniecnrTB/29H
4L74DHylpVcholMxrWx8Dpcv1wX8xsxcDsH5hazN2qVt8IRZxtodsEm/l98GF0H+DgykQjuzrTEX
cZxv6LtEkSSZWTVv8MY7xHe74qDuMr90o8AM2o/kKB2720LYbxM8On5ZKbF6NZWZ9Z7NoXDgMNzM
LndTZ5+xQC5Y0d3oQ6yVyOaRm6osGbSIwtmOLvkCFGYMe09Oh2ivPhHkTq7sVLfSvYj6aWPQ9b1Y
ZuRXimVPgzr1NYw4wznD+CXxMi/2tDfTnT/Ong7Aafs+fhCh328nID9NBtrB78X2LeOEUnDa4iNL
XsmNnQNeTX+AZ3Sr28gXDcOIPiXnPpSp7eOuNE2PlJEbpfdZ8znvPw5UkIwK1JuPMeOsarB4j/hP
Kz+woaLyA+pIAu0TyeBMSFQ1ShLLuDr5WBqO/jH+ykZMcX/glHwIM59+rFwETo/XxYoukLMqpRSr
9jIrSA5CEoQ69Vq58atxuLXiWXBC0QE58zIraqOUIS5RWtqgUGaf2tRN/5yU7P3D56yK2qTIQgYL
Cf3cOyEZAbkrO+3w/fq1Cc7Ch5oJWlS5buNjTdEnO/frpXEGkc8SyeDy3nGhQ2ymcL8jkQ9jqXny
qAZm2Ao+ywbW/rsb46PLiVY2zTSYwwJsNHFhuNJCYTXIHKStemqT9hPKfDvaLQ+K2gqSYdEZOXtB
l0izixCyiQrUt+6mXian+fNRs/cH5IxEbihDO3d4eJ10pMOh0/1pEph59id+jZl/+jLCzrkyt3Vk
AF08w7fSSXEYa9mPAHRz/cmJRHD2AbVCqgyyitoOKM3HOH/S0kEwmCr6GpwxKMCHnFkTLgrmzp8X
05Hq0CsBFnT9JALHTzhDgPJBrho9xEyJtLMsb0keTGxAVbcYeXejQlA+Ygp/7dNwBiEMkynPFXya
+cj6C92eBKwEL6J7FByK3yypDC2z+gSGNLGTfRLZ+7KPPG3CKpDSHWlKP5AuEkzkCT4Xvy2yWFVm
j8zZSn3tlPGxz0vHElULREK4QGLRi7zMVFwf6cuzPeqfqTl5Zmu+Xn8TouCTp+TKcn20IhXRYEYd
NopXu9EO+z/LUT6lfnYr2q7YPpZJMEZGFBNl/fcKG/f5PJUJ3AQh3yftoFcfVFHdclthLyLYT1jb
BK0rwmGGiDbTj00OXAy78a/f2rb3vojgbIJkSHGctxDR57HTyaep+9Qr910pyG5EJ+HsgtFKVqiQ
EiqkP0/23dg+XT8G+/95FbXBWGOhtAUyHh6laZ7GXC4pCjc0r0+Ig9yxT3aKiaHqXtpPhfVwXdxm
cLySx3tvRdNALkTy0bNuwwdr3i2nFqvUYNn6AoCU4+zPSBMdeS8Kyrfe3Fos59DLKSzAaoFKZZUB
3fh2KO/tb9dPtmWE1hI4ZbXHehqpjFLvohhOHAfz+ABiSef/SPuu3rp1YOtfJECd0qvKru4lif0i
OMmJepeo8uvvos93s2VaEb+bgwB5MbBHQw6Hwylrqa3XjzchEazjmlkspXGX96TV+shAAbFNV639
oIm6qVaQ8oApc7ELPjkUFaVNqjREdgDtbnv0U2t4PvWAIL1myfLKdnW8ZcDf7BqSkHFAKJw7vnLZ
GElOx8Ejt8230WuegEMEEB0nvDb2NXUYZXB7UJ3JESW0V/OzS7W5U12TNsEkD8oq0gHUgD4Qgq7y
I4NuDoUIsqt1vqUs7mhneT7RUIOWjVd/UX4oO9XvwW1juhqAk4lvnPTbInanq86VXkTlo9XX4lI4
FwjkmO/P9QzCBze8CU0g5gIPzkdrZeRjfsKz/4YYlFkUxhFtEGeqAA356JODbpj6RpPQNYV+b7Jj
dEzIb36nLvqzAkztVtdiZlB26D57t4tMbjvJXEhzlc7Eq3+xNuzM3gUem/Iu/KH2/z9gLVedgAL9
FF2WbZkfu5ybjrTUoix/G+wBOs5uU/v77Gihk1+nLnUVV0LmwbdPyUl72XZAq9c40ni/hXP3aq8O
U65GDdvS3mdohei2YjgwjL0rexUFXaseaCGN205dSibgB9hAYQpO/fytF8WO6xa6EMDtXSHXSi5n
lHhKhmluaz/sx7MEKNtqggNqboDRu99eQPaDn4xFIbZJNKRv0RD30UBnE7BIegOfaqkvhvWSB6jy
224mnElcvwMXgjjnDX6uVKqSmG1UdZXlbqKCL7E8sWIkjMNwKglnEFwu96K8H9uTLQ05C+mCeW6z
CMfBUL8E5EqKj7YhKAStm8VlETmz0IIJdR8ZqdIizB2j+GEIm3vY6mwpwdmFNLZTPA8w8x7jAdld
eZJuYnd266fESb3AF6W5VtcM9VRZ03TLsPgAKQ4yU+1LDaGkdVNVB3u8nVOB4a2u2UIE90yy0Sqk
6200AkucEC9GVf+g5IBf3DZvgSJ8bUnNSKHCMePsyHdB/pZkR0WUq1s/sxdN+Oel3GO2t5lxhBgZ
Qeont3jIzgDYmL8wBgLjmIoAJ9ad3kUi/3ZJMPdVjH2I7YHHNQ4zQE3nm+iGAfoBkEpU+llNKSOR
/L/WoHMnaDTKEqgMAUWmMEBUVO0AaQKc5PSo+dQ33NQL/wKvDVfmQiR3ohLM8f8bMc/xVR6fJnBo
D7tt01i9thYi+CMlabpU6h2urQYZz8ivo2cL7dPAKQnv1Vpg7SvDmx8V4uIeUiR4jUjob2Jdh0i0
3oa1M4IK5Bgd5IPiy4fArYTglqvOfaEiF++kUaG3Kk2ZzzVP5JYV38PUsQZHv8PkLbauQvbrvhDO
rAhOnc6d7UpqarNL8X6rEsy4xz8bVQcwsogXTuBBeJ5LJMfoYEi4jJPMcMLxXBaiBRSsH4/wHoFK
TZFiFHI7u3Oi9mukf4uKR2n4i2TewtgN7g7uBgLyR4vZhlHs6GC7XSAJUjciTbjbt0rpoPQBIl9D
+RIapRMkP2f0ThkYGNg+VYKt5/McUldWA8auMfSXDTfFBLRqRbpuwr/JEi2XjPMP4RTaHQoxo6d2
kmOU1M/HyAdmtaAOs/4ou5wgg3MSczYGWaMhU6A8VkftqjqG5/45Qk9i8qu+AmPWSf46Xou7FEQe
3uDcRZ2mKCewl2gHSFo22JvqrC6zn/0S1DbO372MFnpynmKKAOLQqDDB9Ev2xOCFpJviPO1QpnHo
dSxs5BMdXc5BTMA9IJItIZwxvmrGTqdftq1QtH78XGBed0WraTi5DdCvJIfNYWOS5JZhxBZ7SZCu
UtnnforOQB6s2Zqqgo+HO8ApaheW3qH4qe/DQ+xl7vzY+lR1XlHUBmJscW6B2UKu0ZHkPEZ4yYe+
5Y3o5gIcpxMKW1z+oPzvz3n/+yIRWJm2EUkDgp7k2GMqPD3Hp+yr6ViO8jYdRHBj657lIozzLGSO
pLC2kUe1ARBV1q9Kq7racOhs4bT2umu5SOLCkDKu+7YZ9AlRj7WnOzZkpxwsLzvHx+SGvR2Ch7+L
gy8iOTcTxJ3dKIqFlcw14usZKd1CbsoHSQE337bJCmzo/f202LRmyK1WDfGGSI7aTkNaot8xABLR
e0+0iJxjyVXg7Ss1HuuK+sVCpb5/zmzBcWA/sXEaFM6XUHXoYz2HReTyvSGdlGRw6Cg5MdkXlaDP
WWR8nB+Ztay2TPTqesF4ayCcClUMTwdXMBPB7qw7rN+GwLdw0CANOmlC3TCi2ezaRj1iDiFO/G0b
EGwO37uBNLEZGRlWLm0AJDq8NPmv1v6bJOrFV/FkW3NhWXVYImoCVLzTKaUD4Jf/pgXnEcyoHxjB
JNq47MAd0h8BCRBW/9wW8odX12VHOG9QSDSJKvbqGtz0ZvYKdJuA8Rh5Uie9K3fJP6KhedHesL8v
zifNAxWM0REiqOxVzb7P0iMZnrZ1Eonggg0ypb1psrqxrtxPYL1Kngv1cVuEyI654283Zh5GAeKK
eopu5i48BaLRA8HpV7nT30cjxYxMis63WvYrhbpZkbjm0H+Lh+RmttJv2woJPMD71bzYFqKFRQMy
PuI1oEQ3gbCafZ3Vc9cKKtV/eL/9Nje+hDPY/YyuWDgA47Z8C06siznaZefp2+DRmxRBhah48weJ
yL0Yqo05ID4zl9lVASxUJMxQoCSlE33DjJ9bfceokxPNeLZlp9gT5crWQwcUKBV0niGZy6uJFGFa
tlX5LpR6MRjlLI+egkd9l3vIZXjbm7dq8CiJ6kTVETvxQ4xjUcVzDmYMLwww06F7JoY6Avo3r6uF
EK4KNgR0ILrBdi7GIOaQOEb9tq3G6qFaSODCv6avotDqUAULaer0851SfN8WsL5OSMRpKlDQMJ/4
0fcYQxhEfYPmW9tQnRazpEVhuzTQ/W0x7Gh+urjRIP+/YrjbVBu7pk/rgnhSZCE5ce6L9mCj2df2
5ey2739uS/uDrf0Wx4/gz5kqEzmGrQED99FgMY9L3OhtQiVGElr2+h5dhHFWgGdci84MnXqkue7V
myB62dZGsEWEswFCS7ylo4p4kenH+UOseWEt8N3rC4bnhWLjnynz5UnbBJ/RmOGosDod2ZVggcoc
xTXAdBoKF+wP0gwdyDemoesyZ3SKVSSYYX/v6DQbVrk60EOZueA3Lh0V410iVtPVFdQv8riLA1xs
elf24JdT4MkDeq0aP/Ph1/Yurd4WCxmchXfTXMStjRUsaO108YsVAxqRArLdErVXrtrbRRJPDT3o
YwlOBCQOoqA85JXqzlknyOmIRHAmnaaWQYIAIpCkiN1kVIOdbKbJf5TCGbYmDymJWdd0Kp/a7mR3
gpt1dduBvQUeZEVTAFPx0bf1bWpN3QAz08pbWp4q9V5NBR1ZqyHJQgT7hEWMEE1zJQO0nHiVHn0p
ysmPauMW2B9Pej446jTst41MpBEXxoU6DmlZIvfAZgwylTjB/Jji3tmWsn4+F1px51Od9Jhivwf0
mTXH/MCA5tpdfQRgFLzB3yWIFtK406mapdzSCmsYfgEC9TvTrOFX71Qb+U4ciIjWkDuoiazGeSbB
GRTBCVM6eBk7jQgVaD25d9GJTyATNS0sI4bPrr4Fr+YJDVNe9TVDtXy6U06th/vcrVLnL9PjC7nc
wZVTrc0NhMbeUCj+GILECAjpjRTtti1k1T8sxHAn12hyXYtT5Hz1qr2mo3lUOxEozPtb/lPIYOA+
smUMkFuEs/VJM6KmYnnD+ce8Y9Wv0G8O6iNbxMrPnxjzne1pd+GtiIvlD+Z/kcyZf9WreZiqKEql
XwZfRdPK9GI6eJ25Eeg+RHHxujlehHHWH3Uy1WO9GL1SP4/djR1fUxEG7epuYQSfWDao6cinSYYg
oF05wZvP7TFqzpLIj69v1UIA+4CFF9TCbmAEe9TTQ3JlVXRvGS3gnHK3L/VveU1fQr1wmyq/ipJv
WSGfpuw2JcS3TeNKay2/GksPicW7sAgO23a6vpWLL+P8s5IV9b9zlMlR2SkeSLY886d9re/kg/Ei
eleJ1pmz2KgFBK0Zq8TTjRzAixVJd7SQREBG76maTwdjoRNnnuWgq1IiIZ3H5mHyB9MNX1luIjyz
zj/ds36Me5ZWj79UN6qTPga+YE1FanIWC067NI/KDMG19u6u7RvqYLtBftl7k4c5Tk+UCBZJ5Fx2
RwPTHpsGjxTaeilGva1OBHgkshT+edrntpSYZsJWFQfFU5z5EHjBTjvVu+GgC7o6Vg+9bYLJkxAc
ST5TppeEqsGEDFMkvU7mTje+SyImgjUzMWUZ8+syem8slUc0KFKNKi0bm6q+jWBXru4m+LJiF/vB
nenBXZuY2Orc5rrbA10Qru1v3Cg+gGjAw0KLmsxPGoWTBiLHFj3dhlMTDyxae8mnuWNXLnvyA3hE
5ErXugk+SOQOYBVmE9XJhD08AWSkwalwY790TS+anIyRIANU9tztRV2OK7tpygo0tUzTAmooJzaT
Sy2qaYXQf75Rw0PVPQiHMthPcGd+IQLNcB89bFU2Nqh4UuK1Q/m9xHxOBjDobNZ2SVL+xfn+IIuL
Ifq2bLSaxbQNcF1VP/YJqJIO//K4l18rzNuZApEr5/uDRC6coGM4twNBHkVqrqXihoiavtcO9wcB
3Esgi+yuiiOWD/B62AGudNNLr7RTCMufDiI73LYHXWbqLq7DOQjnPpJxujNLvs6q9Kikyr6js7vt
iEU2wT5jISbKwkSRGwRhRXXf2q6hEAdYnrmoNXqth/fD4nHmrSn9aOsJXrasJajw0vvq6/QtOqQ7
PXdEb9tVnVRF1tmYk6Xb3N2SlHYeBTJClVozryoSOVJq33YNOL3zTrB8q7ukMyAkXVOB4cSJAsWf
jMctrtEcr7bhrlFe7OJte4fWl+4i4z0Ru9giOe+GqugwSWNed1fxod5rD+mxPWJmVQyRzI7lJxex
kMWFBTYbSuwY2zDqw15/E5/C69FFlf0qOmnHbb0ES8e3vhVKlNU1YLq8qAcV8INi7KxA1B6xagkX
dfiMFBgm1TFvRuoFz7YClDu0dGZgmAVfyHV8N9yNrnZKDuKmVbZKG6vIT79FBVCUxoJQTHaaqDDd
IYXjZPO+MKljJk/byyhSkTtYRhfRslIgKzNDZyb3Ufa1qx5ifb8tZq2eZcqLpeQsQ82yUNFSHKrB
lV1GQpztEq85/Cjxoo8fRbehaAW5c9VYQ9TEZKDAfEkcovrT8HWsvibjdRcLFBOZIRcW2iOJh06i
KCbYN4b8XZmvjfCf7bUTiOBH4drSTCpiMWWawFPHFpQa6D6o1ODLtpzVG/CyRfz82yCZ85zbMAVi
7cfpYUz/7wHn0gR4pqSpNDS9HQDUVNlHyT4nsh8K+xAFG8+n25rKCpXJwn3UGk7v92/dYwJaoc4J
n8of+i1cuFN68tn2DMExEsnlrltkxtOa1jW80TRdFXX2DCKxU0QxMt1GN7QT6SkSx0xm4dPnaOx1
m8XuTV7MO4kqnRdTJJE0mtZ+ndXnpMpEby6ReXCeQtUqc7TZaMtYY8zURM8RKHi2LXCtKPjBRJje
C70MtLhJxQQTKUHDdlSc2k2fU1cH4+h8kvYJIM/Vh22RosPFeQojaLupzLBx4DvV9qCllR1N7Tsf
faUv25LWA8DF+eJcRd+hZ1TqLOTF7sdd9KLhbTfdhSoaphiYnCJIbK+l/5Zryaf/0qhWpWCGxyXo
7VP9xut9XF87AIJ+M6+SG83NvehePAIlMBO+qbRpUj0GpRYuFNRUirOh7LaXUfT7XJw+d8jppANa
I7XKOprWfGhlIe4fM+WNC5gnuiZdqataCh3axpGAbv6FzVHZz/Ku3qEpcnJAKAQ+mswVcu6yN8CW
YKb8wv6HoYxls0X3CuPWjM8KQo1hpz6RPYOE1O5EZPbMuLfEcW4ki6p8VDKIKzBYLSkPcv2aFpWj
Ta8soW/bggtGtKzs7wvtqF01YSvjAIRgY/dTU253jYJif21LrdfJef7fomu+yxSuRKqp8W6KIBM+
TsqXuhecMoH7MDj30RfB3Fsq3iVxNrxWQXWW2uAN7Kgix8h8w9ZOcb4DSQzboA0cI1Gcwa9BjmTc
Znca4y320BJ0JKfwWFkuO9TNP6KmOsG+8d2mQdRKcdtBSXAny848VC8Y9v2lddo+T6Qf28f7D17S
AEOzLgOpmE+5x5pRarmCaGdw/20NpgewrjmMswZzGIdtaevbdxHG3TeSXtlqquEAxPNtPNwrxTm0
n7ZFrPuriwjOQoy6UcdyHlDHUneGejvhwfo3AiwET5ols/ryx1OVVzWm2gaU/of52kz3liY4tWuA
JrhILgK4Yzu2WqQAjJs96pQdfQSK1RGsBV76mAgKmetGfhHE7YYKAthsNuEfKjMGAf0haW+ofCja
cw4kMzkH5U4k0m3d4V5EcrszgS43HAaDWZuyY6jS3XeWQg4cFQ4epZ2f23sl0pA7xkY4okFNxzHG
wJtLoislHZx0irwh9pLgYHcPHfW3Ja5b+G8F+bNbqSXI41scpzY9hWAGydBGJoRgXX/2X4Rw2ToK
HHhUXtDZZwaSsld1QHlSza9H26cUODvhLyKB4zLJdnNSHeumERwxkY5cSBC1RJ9TGScgsd809Xs9
Pha5wM//IYtyUZEZ0vLukkg10Ra2qe6DfXkKjvRkOY2jH8QR1HpwfxHFPMpClDVh5ldvoY4Uyu6U
Zk5FKqcxPUk+V/9sWwcz78/XykUUW9mFqDaYiNahwOnJLWZW7T54U8bZSdNvFcEckHzfSuV+W+L6
XXKRyDmTPKUkj99Dq/6tUv2uuGvbI3iatqWILILzJJk5tkVSM73GV90AoMKxFs7OMKvaWjvOdUhE
MvWgQq5Ly9zuWKO6TjAEMbuTV2NQUdihsLpVBmjHQNMFT8933FhDrTdNBAPUX8lj8hQ8B/e6i4E3
zFoApyageCWBGscEgG7hih5J60UNw8CNjDQlmvQ4XafAbkurQyRlIPogsTPs22s18dCQUaIfmVVu
NAUlKpHS7zWoT2sM+HaE27LKLreP9omK/NDQ9yeTG9/oExANmlvrSFzwur+Gfsq6tZz5jSE5lAfE
C42XnUTBz+r9ffkEfuKr7KRQGWMA9rThddXdqKbgQKxnxhYCOB2DAGzAaFqH85xcelVgekbuPPI8
utI+O4WF034XLev6M3shkjuEMrVS1ifJnBmjccxP5bXk1p59z5icIryyRdWI1XtvIZA7jzSJ+xZN
+2zEFm/QW9B+Y7g2vhWJEe0VZ6a5nheSEo/Qq74Z5LNRCXLp7DM3zNHgru++yI2pnRAJpbbsSs2Z
Fq+99WU0Qk9tRL0nq47ysmT8xZ1JWa+EbCrZBJIHEPgcBZhEpXlMRFhr6xH3QhJ3e+tFDuZakGt4
ZeMwTk+0JxyDXXocQeoZ+aI0klAcd1ujf16SOwMx93RSXRRHT4FnuyDk3aledBK1Q6zumKmqhDWa
W2Af/uhAhqwMmwSIxWDdSd1+forH1LXz0Ikax1Aety+dVetbyOKsI0ulOZsa9D2B8wBo7f2hmrLj
tojVc3QRwc/p5FOShcWM+JFN4mkH68gGrJu9IRAj0IQf1Km0HGRoE2rYsZmdTRMElxgd39Zk/VWx
UIUzA1syp6bS0VU+7uhV7tNDeKyPDQq7olrAujIGUXRVR+MRX84DzD1wlinu6bljvXZpLpgHW78c
zYsAbt9npciSyQZcQfA6A6Y1fYhQ8Zdc9KzWbn0l7TtU2kSNDe87/ckV/Rb6abZAC+JGbnNoZTwO
Pr2ad1W+Y5ykzRml3nsTGVPUVZ4I4xIBbbKwYXI1wFqI53zGwNpU2hYW0miRS+1dBQyuUgjNsOoD
F1I4G5EkRZdsDT4wU0y30mw3LssdtX0pEmQdtm0EDMcf3USNQA6gfFhNMz0Z9b7QBJe86PfZ3xdx
tobBPbmgiEcz5M6bcTok9V+FvIu14sKIIjW7Rp8QosXKdWdeGxixq/B22D61om3nAoeszpQ5RB0S
XXzAkjB+GvmESYpv20LWsHRMeaEKFy3YCEQbs8eFBLQlbccupHjfY/jtDPAeREXJyQaZT3wrmnMW
bRJ3V1SY8w2jEV2QuXaiyb2ci/Ri5rp1ZjlHIdsB+hI7NK2RW0TRGHCoDvPp357OUDh8JFpF/sEA
kGU9hGtiDdTmqfDKvXGm35uzsldcOAVXOprnYi/KYAvW8P0ZvTD0bMjQVzbj7ap0CkirrrSuE5ig
wN1q7/HFQkSTZIOuzXC3g9uAoJYcyusowmQkMw7kba7MQ/EsKqYI7P49hl/ITPKyaxQ0s3mUnrTp
ocAz6y8gkJdGz7dptNFkFpoOX2cRerJnepT7w6T8xfAqpACwX1YB1wbMlo+OSE70ADkY9FWVXUT2
UzOnnj3Ps5u3wOEWHON1c/8ti49g59KKbWVGw9Pg6gi3dvFJfsnxdvRUT0UJthUMwq1fFhdx3JXU
z6ENrqGYYMwuSPcYJKp9EoShEzTdz9wsBXMdbKE+n+WLNKb8wiIKLcqTGBzd/y8Ss33GpyUmHRcp
xV1MXUONctLQQNkMxJvorYwR0LJ1KlPU0btu4Rd9uBuK9q2tsdZFL+8fpvI5135RW4S0JJLB/r5Y
M6MxwOTYohMpHt4K47oez2Eq2BbRenEX1NhKhtI0aNhH4ylr/MCsmklaRwoeto173c9dlou7osxu
JlZo4NEepGfbvktH0fzL6loBSNcykfLRMRP3ca3SKijmtEPZgEjWzaRLx7qrd7otCQ7pqhlfxPAP
iinrChNVQDDS2eZ9bNmH0XzT8uyLVAKhLwFuHaZiPGpKL9vLty4W9JHIJSnqp27VspySfzkAlQK8
8yP6MfTcHYdro70J4l1T/CxmgXdY3TBykchtWA8wrMk2ZpYR9ObmbDWCx9/6fl1+nwsexgHAGUav
47bNHqX2lwIGt/5pe9FEIjiTUOqQ5F2Dgv5sZN/VMXPj0HiaS9EDna3EJ8/2e6U+tfnOsd6mYZ0Q
PJm/RqUCQnbgeGa+mn5TesFp3dYIVv7RyBXJyrsagxteU76kKNCGD732/F8WTeexa5A2tabchkNQ
4+vR/lqlN6EwnbZ60S1WjHPSgdZYNqZLcFYfQUD3WmNUDbgAODpOgmxaJNDofVRma4M4V41xRVUx
K2S55szFfx6mkl7L1+zIBgb6f9K9zvoTrrov6R1G1yInOjOcPpHSq452oTPb2oUvH/quqKoUD8By
HpN7Iyit58me7T0w2yU/aPvhsL2P6+cXPfwW4ENlwgcu46DNmWnD+KXhphueO0NQ4Fk3xd+/b3J7
WMq9UkQG2kqG4a2tn0tAwDea6JJdX7SLEG7nZs1OwrbEzmXtUeluQLyoNP4cCZZKpAq3NXEO9PKO
AZQomnoIe1DkDrU3yeQ/iuGu2jLuQ9PKEN6Fxos6nOr6paP325u+nhsnlwXjvHalqAkhjGwAE9qv
jNwxOJp3nQNE1V+GKx+ivUCeaIM4L06LIDHlGhs0YtpvavD6LHbj1/h5wKDIq7rr0KdFS7f9LoLP
X0+KLhTlfLs0ByMmDeEJO28AplW2s4Aje+g9FbDYvezofxO+XMR9wiZQZVoibY1Y2SS+1RguuiZd
wVque8Xfe0c4597h4q87NJ+jbQCmCL4kK3H0I1Op20e1I6J5FFg9j1DQon40lC1a6dX5eqC3Kihk
qkTQwbrqhCzVsnWgYtkKnxdtennsOgtOolDuyvFkDn/jhBa/z5Z04VSbxkrbIkIQLoPbsUeBDXzr
npKKpmtWo6+LGL6tHS+jyChCJKrl6VimqqPJP4hiOVNwbZs7K37SQkFwtDacacoLiZxL6hOZ1jaa
fzEUZe4Vr7mVH9TT7A37+JQib+iY6K4HXmfwNTFd0U21Xu1aCOccVYjO3FmRMLnXeNItY5e0jqx3
X3Fvyp19J+227X7VDhfSOJfVAVSzQvs+cHOqyhkayykKPEaetoV89lNEQb+PBhAbU0NdVP5oKEMI
LBM5Rf9vBxgTmrtTEDtJdJTDRKDNZ4v/KIg7xKlaGZNeAMJmNHJHSfdmJAgB1wWYFuarNdOybM7x
hUpvY73i3iPdqHlVWch+YcSiHqnPmwI1kPNg6CIywSzgx/WifafqVY4umEYenTbdZ/mM143AyldV
uQjhnSpNFXUegUPqNSRxBum+NgVrtZL6+qAG71IVNR7rrsNiBZmHWvyOHGLf9jPEe/NNTp3ZT/zs
WXQ3fX4PfBTKOaVS0hR5HIGpZSZfi+rYpCgzZL/aNnI7a3S27XpdlmYSgvY/w+ShmHUaSbIdQkHJ
aHxqXI/piYwPZHzDuKHofmJn5GMYzfS6yOJ8Upf1ZWzKEtgSUYAqdvk+vqqPuQf2i+O2Uut2cRHE
+R87bqWuz5FXpgCvwDFKDFExTSSB8zlzZUlR10i917aYl5za45Sogmhv1eMsVouLjOJ5lOVQjVHc
7GO3VXeZHbpKdBSSoKyf1MticSe16brI1susB3Rqf9R75VTq5mkcRWRwK5PJH3af746voq4PVZr3
yN8ld/Ipf2CQZ9aL7VqPxJ0nJ8oce0/39rH50f4CReG1qK9EoCjfJ99NWWlUQY18bxEfyFSf+iC8
DQwRDPhKZPlRUe74yh24gCwadLj9lN07BWKIVDlrqM18KxTyvIjU0j562rQjiUSyCIwgieWQMfAj
WfdCkwhO77oYhqnzTlPO1xkstVOI3pHO03Cpd8BrMu/DqPC3D+4f1u4ihVu7qrej0RphJGzt2BQy
PXQn1pjDBjZUQXApUolbuSkPAkKZPyr6U6ZpThHuVEVUPREJYZ5kEWHWmh5StWrQDmo/ltneQDuo
3nzdXrZ1V3FZNfYNCxmmHRtV2SHVFhetoyrfOtwYs3yrabJgf0SCeMeaKrRuzJYhpD8QWBr9qRMQ
VDSia5dt8+eb4qIQ517Nqa4ku8bOaI+dx8CBzDvzqvNBa7Uv9qI5dJFSnKNth8kwrAC4/UHa33ZZ
d7TCyqsM/WeUtS//baM4XxuSysJzo+g9uzYcPXNArAueyl+t9bQtZ6UUyXzQ7wXks8zAMq+IkXS9
J+97P7nr9/l+vsHL+gDC0iPDIeqe++8ifAv29Z92zURwbDPYagDPcGaYp1IQmDi8oXJorDfDTp3G
AhRD89RLgO23b8WIS6v38EIkt6C2LudFO1Q9q3iBHVE5BEfbbXz7HsAk7zwSmmBlBQIt7h0QqyZI
YEPUJecycfuO7AaZHrc3jy3TxjJa3AtAb7RO7QeEZOA0dagEKrQ3KymdRN3PqZ9JsSACXEn5wFYu
a2hxPheDRwXRyrRHqylLbrZuiv4VTHAGt4xQavouqvqvesSFPM7tGiACT2NZh37juUuf4vRKEuUW
RbvE/r5wiPkIxr/azDFGbvfHqdXOVBJ1Pq5rodkW6LiAVMU/CKuQFLoKfjUvqm6TAL0Zs9tqAjTq
1eDcJLqqWMS2AaH6UY20URq9AfGip6apJ5m9Wwa3evgyll+EV8jKm51ZwUUWtytDTGOrnEpER4Ac
9c1fEaIzephkTAJZaHKu9tbDRESmt+p6F0K5fUJzUU3CmTI2M/Vk7NAz8dzux4N6jI+Tp/jFCdf+
o2hyeP18XTTlb8tEqhigXu8pYOx86lKt9zQ9R708ssofY6wcaWkFflmEpUDddZO5COZuz1oqI6Oe
cHsqeoIRg5OShU5v77a9x8rcxMeN5O7OOLbUJAoTDDMA1JOBnlRnMLW/Q3qKEj2rxwwYGgbBeAGg
fDmbkWSkUBMCaGbLcovkqRXFNSsTtdBlIYDTpaBTXk7sANAf/clwkBS5asElEXnUwSjc4Ixuf9Wc
ir3oJlvdqYVc7ibD/B2eXpUFZKtCOZDCeKyqfzpS7Le3SrR83OUFXuKgCRsA4FAynCgi9mr4C1Za
toK6amvv/bh8P3+YdyXNRqSTWn/wIzf16dfO6Xz2FhnOIoSQdYUuwjgD70OATjcUvRNZV+2bAe1W
oyro/VwVYVmyBggtKKWyvy88e91QjapJgstKBQZSqEtkn3WzaG52df8vUnhYsGjU6KCbYe/NOpCD
8sY8mMT8ETT5/3n+DruzkMMdoLwo6n4ooQ0jcVIO+nHaKX66aw/bhiZSh1s02ih2JsszzukAcpvQ
clFVP+i0F7getr2fApeFNuwzFnsz5UmeGCnKYEYw7/LMeAj0fq8MaJOtYsHTbT3AXcjiTa2IZ0mr
pN7r0l0IuH7Mp+zVxAnurMIpj5h1Rhswg30W9aWtR0sLwZxLCvD8mUcS9ChYKe/9v2jd2Rs3ww7w
ZjsN08Hu9t6tZPJhI7YOHkwM5yJs4sLBoCfAnrAZprkK9gPNpdmtHJb3JcHUQEqv7aBWnJZkb3oA
XEBVcyqq7DOtfwUI23GMDV+ir4CD/6GJqCtX+sk/fhgXnYxao1TAix3fR0yAJb+P92zIpNq3AlSg
NfNFqwKxFFOBF+Mx7boyUGVdV3ELVJo7l6k7YzAjBkeXYKXXfMtSDrfSBdUlLajwaNL3OzhMJ/bz
PfFNZ/I0fzqIJqFXcx1Lcfz6gT9ryBkGaIRm8nfqmScGOCoDb1dMALV2NpfCOE8jq7Pe0hZ9xOrw
KhkHBRwAUnmeRoF7FirFuZqmL6y5aEAHYx+KK/ZyRwUD470zJlvEoL5/kGagp4mR+wFW/KPHAd9E
ks15h2Hi07z7l2iYoV+9P/08Ub1z9ejr8kUa53OmuZaixGYdC6fBl/1sN56pIx/nk44Cq+2RJ4E9
rtv9RR7najAT0jZ2j/A0tVzpB5txMI/Zr+CKXHe+4mo+m5emoo4JoZZc7BOi1ymXI1DgTPeDz56D
oW8/pK62V3zrLCaXWjfMi5JcEKSCqKLWVYgrwn1iP5kEDILqcUCnzfZqrh/u33L4WpGidMhAWxiC
InENXEzZ/DnNY+tvC2Efy9+ACwvhy0VgFZZ1Q2I7JqVfcfPtAcR8pmlz6GZzP4Toj1VUt85IKnBd
IuU4V2JghDWUxhSwItK1pN0qRFAmX62DLRXj3MdsF0Glzz2uW3RLNHfvtI/aOfEYMJsFSNESfbKe
KGG/Gv4vpXLORFbittQn2Ab9RhwwCLNkevpcfM+c5M3w30EDnLIA45lW/dWCWqbx3rINq/noWKw6
S7OEoLLYFeS+sMtjov1NlU+XLyI4ww9GxQbKApZUDW5y4JTmTeiUau0oieY3wc9tw1yNlxbSeIS7
rjKpgZl9JHhuiyvW18NQurTr2I889agDJLXcNf+IEHzXz/ZvFTXOYVZpMtS0G5Gd67urIGpOYE5x
1OQNICY7gX5rj/qlfpyvnJSotKKEoiAHyAxmJ4zjEIRUusdmFMD5+pQdpnO0t55Fj551L31RkvOX
ZlgmkZHCVOqo2FmGfMiT5tku2+dtDdeP+EUMby51aSQkx7NeM24741QIW+UEevAJrUyNMcMfIy1n
Wo8K8i7V06QL3iECe/gf0q5ryVJc2X4RESBAoFdgs035LtPmhWgzg/eer79Lde7tolQcdKcnTsQ8
nI6o3CkyU6k0a4l4d2D/CCygp+BZPfVgBffNInFoe+omycOaf+yPYfj3WYm4d70y20MGUDFPyVtP
0a0fcWnfYEb9gCmfU1QGEuOTnZwQHGlBzdq00H7B4KuDbjoyK3DGp7Ke83/Jdt7UEsJhWJQtVXpc
YQZnTCgAiR8ep4fJxRTCVezLRvNkWvF/X73mKrUA1YSGx7zFbia7d/r4u9U/7Bu1VCUhQqRDHLKo
xJfiqObVvT2CE6YLASye3nfHYTyl6r8L7IYQJ2hV04Ba6KqPY9I4Y98Uvl6qurev16azakS1makz
APALXQJgvpTJkmUoDneTM5BjUsrma7bTtJUIIezUWhtitw2x1bihDWAaAAN/oNf0MboFATSWfWQR
VqaSEH8yI1SKgd+IlQJ8FDwfMtnM2r4EJqJdZwUb6GjCFuIAkIDLeKSTDEJk06Z/HxoTx9+LqWLK
UKP0S7VL1mGP5NaSxR6ZFkIqxpIgsUC9iWBQR/F1Nur2S9vVw5+EnJUiQsiJLGsp5hEPn4H+1LA4
ohul06qlJGfeds+VGK7sKgYYOk0p4Kx7r7huXyx/OTGAnvSx8/9kiJKdnRBywtHWNbAc8WX7+TCn
AOOn59hVff2AqVxnPtmfZG+6zYRdM00CUiqdEirkeQDKX8xhBrWOeuEu1J14HUdOkrrZXTFWcoTv
pQ9zjLYvHgbtYbaAig94Q3c5lmf2bXG1QwfGZ1ndaNvU3zQT4gOyklLNUSz1+kZ3luYzy1osDp/3
45xMiBAUhtomacQaZOLqUxpcZ8Vf6R9drm8n9+HdltfMylBI9AatceL0R9ljCvivfTU285KVDMEK
MPUZYE0A4bpU74qeOrT8xtIj4Hm9fTmv5AcfEpOVICE4gPOzawqd4lnhA/H3Fygfve6in8JDccXR
OKaD8kIdzZ2Oyll/6jHFnTqxJ6cs+S9+/ds4xMbNWM1akhdYfZ18boxO4p3ZgSNbgCBFYiJSWUIM
scwWo88lLo7lJ9/Bji/J597nO9goc93LurLbD9XVCQshpMNmXd3GE8BK7wDwzmEhLKf5gbL3crSO
KK0dlemYuNqv/Q8rVVLIY+wCs2RtauIxdxwPWLw9jInXgWyDBxM7d2Qt9O1A+fb9hCwGvK69rgDZ
y7PjxwnsGiMGsvY12vZsm1Egn4NJRGRdZfNMrCYhCMX1CzFu9b53c6DV/Csh4qO0zvsmJSV66ObQ
VA5NFRxabiC16G0quTC3T+y3ProQDssEMNghgxVG5t9YtR1NyZNDcl66EAmjLtA7yl/zUW/4kx05
c2fcNGF62D+x7Xc8ViH+97uIr7TCHtRQ7wGf2HmMORzOhweRBeURWFsYIHgkoFJUvEpWF5QcoPh2
C0Beo6QzHthsuhoBjJs+7WsmOUDxzYZCT8I0A6MAU3OiauXkWF4p68d9If8la347PuEeLpS8jnQD
ZfDobB/N6/poe+Qx8n5aD9pBPS2mJIGSHRr/91X+NBlxmXYZDo0s5z65xdypRB9uVh8uFMxaYWOZ
auAUEuKOEdkozKkVBvKul5/WT770Ez+3vnEOzhU6F8mn4qB6BJdIdlQlLbjND7YSLcQganZdnmhw
Xi0GHF7RWp8IzR8ss/+yr+PmGa7kCJ7LujTXlwSJzFR+1UATk3r7f1+mh+C5VBuBL7Z01CvKO0L8
OPxEZHMMm/nF/6kA5CDhORgOI8EEHKwu01KXKj9L7ESUw72UVHrbGkC3i00Vns8K5jZiMm8wazRf
knN4Si/daUY2K2fL2D6x32Is/u8rq47qsp5HgsdHFyuP4WQ8l/HgMlZLQva2s2Ih/3/VsQVnbTGU
vhglL3nddddAXr5jh+4SfTbQJAOWHZAQ/8gS3uQJxxexyLSmESNQen0XdLaT5LeGdB74FUfgo8u+
SRFObwCcj9IvMxJabDxGrnZazsHDfACqipu72RXKOX/HX4MrvlgibV5zX9mTLYQL1EgxUqEzbiDx
qbobrvRPw+dMdei1dWww7Ie+auFGN9GFfMpkF4jEOG0hXkxVFMdTB+Psl1NinDp6anC4lu3p3W1Z
P9mzjClJYqa2EDiMLsf8EAW7RkRe4v6u0B4yUxIDuUXsnacQO/RAbdPMwLPOmgng3C9TLGtbyZxA
LCVpcVThBoG58ApZ+YmvzZhouQB3xyFX8j7xdgL95nRMeAsNgTmNrIJz84EhyovoqDIGZ471M14T
mId9a0maxvzL75wiE15FdkIHo56wmLGwGzPF6u/DpD6o0fc8k5VQtwPxb99jQkRRcludMoMfZsbA
STeVJzS2zom6/LKTXqKVxPyYEE0C0hOSm0ho2rBzS4yU92rtYptMEiVlKgnhpCN9mUUB7pamZ46Z
XhfdX3F9M48SS5d4r5ho1CEQz/tJQYeRaY990rvEmI8KMT7ritm7qQYUVS2+QwlPViHmd+OecQhh
IwzLNlkWuBgHMi3uuhMCpDueqz+gC+eAhW+2IYSLuNXyIF9m9L0RHofI6To/k1GDyWxCiBe0jya8
E3GjBc39VF6G/FFTIsmjajsmMU6/iPqzJT6qSjMNMqvGgFIBRCH1R6593s+XNgdMMeP3W4Bwicx9
HwZz1KLoU7kcwD18JncUq5BAepSiLsqUEb5+PmNI005RrlfqS9wfVUOyabLtPW+6CB89CLKgUFu8
20c1v1TBeA7U+BAmBqAkm/iH5OA2b1/wkqsmhjFt8C3A1Fd50xhnSRWH2P5QQUfT+Xy6IgOfhOIG
9woecQpWM4pP+l/yoL6p5W/Bmph/dkWkKB3GQGESk9dVtWuA9I6EA0AIAslE4wZWCtxoJUsw8diI
87k3YX7Wo4oulYmNDL4BHvn9V/usnyI/PjYH/WK65BTd5OjyaIknO+nNYPX2G17v1NVBa9HYtdr8
Osj1nxEkXtWV58Gb99ZKjBDhjdGMyFhZaDOOhl+HT2P9swmvlQpwCOGzxHY2HWElSwjzY0jQSZhD
lEoeMZHKtUoe59EFxeniTi/EqdwhQWFrX+pmuFoJFTy9iawoVDgCelz+XUaxq6jf0v6P4tVKiODi
1OgwlqAiJk7xsx7XwJB4+XdaCG4Hbr9Aqxke4ZGpuHiGuWODme7+X56VYPdgZI00tQfB/Jw+NvaD
Htwz2VT65sTlyreI8I7UMAFglDme3CzM/SAqPeyDe9pk/sTd745x6mumciiiyp2iP0qm376SOBBj
IYZYlLNamPF1r4QOVXw6Sj6UxG1FfuSwM+wyDV7dtjvrV+kxPXOyR9k0tMSVXiPYKjpkZVSGE8Bh
vWgZs6t2CdWD2bWytSqZFCE4xJWpoNeM1tlgnmL9OvyjodjVBxECghrT2DBTdEvD/trSz1b6uPRf
/5XjEMH95yqv0PxDzdRYLnF7MYjHOomI7cK5jmom1hUp/bBCos+gF2sCvAr/QzObgC1Nu+V4WnyQ
OFgkudH262YlTvgqttLHRa+gYcV33bQ7ejTc7l67IueyPaArjDWn9vNyv3+M25bwpqLwpbqBMBPN
Fgz509gtjedINgy/HabfBAjfSU/SItBjbPCDjxordaGueX0Yl363zPrh3+kiBOuyC0uLLpg6yIqn
QP87lS2ubnfIsGJuWdhONmyxjq73C+1sig9UHjBjQCKXfbGuend281sUNwG2rd711+Qa83LDQTtc
U687LAd6+iMic57I/P4lYqW9BX2qbXSYf+Gr6Kg++Y3qJJ/T86uR/Ahle+LbaTV42zWuuE5U4QIB
A804VwkQq5s6+1mT2M+awCVYQ2Zh6+vKdGcZ5hWLZ8fui09NW3j7X3bTiN7Ei+DFGcnJTAYDgzG5
4ZrVmTL7MKqSFHjTFVZChOJCw/KOAdAJ87FV5DRgipWiQm7fkSsR5H2STbooaCaGRoxxHK57jJ9r
R+UI0iCvl8SSzdtqJUioJZRWXHYZQTafodjKp2964NHmvgxMfzPJXIkRIlZiAmY3CrDoUtQPdXJr
hF8W4yZimUfYP6fhhsWvRAmBatRKGEGKfDZswI5VJd7Q3ixT4CuBrC+yHfZXooSQBeD0YIlSNDD5
uKbu8THU8Gg+GH5yCdz8T/ZHDGDbMLBSaAgt702iKixajCZMIjawzGpfz5hgMnWJEP6LP9QpVkKE
LJOYmZ0HIXIzOjxT83YePhf5o4ohln033TaHN12EKJHXZpNU+tJj1vCb8T2rj6z5UUZHM5JcWtvh
4Lcccc+9nytrNEy8N1paPjRW7Bmp0juh1cgG2bbd6E2QEBLmKjBZYSDgdxo9WO39qN5EwVMUPjQR
6iOxk1uSJ79MMyFAZP3U2RWlpjdaoZtpFnAYcrfPZPNy24VbcNnbGC7SGADs3lsdNccxVSdAE9Bv
i794zAcd3A226nu0L0wXufo/BzDm7vsmUHTfMYzCJkReWyTf7PGQ2t/LUFLTlCol+G0WkKDLQtR+
RpfDyRU+91seYznGYOGyX/vWvj03tdJJcN1yxoB+WcE6Br/+zrubc4gZtAbrL6bbgljmvr8qJY68
bR9vxyg48qiMWRQyfDerO1nWU9wd2CxbL5DJELyYVCy3gJyI6Qo0trTvXXoe4pf9o+M/82M8+q2G
CLdUgIpYsbGN6+XsvuoiVz8Z2BhUzZ/x9KJa8WFf2rZhmLpONGzs2EDIe2/tWlsuppZi7oa3KQyX
G0YOgiu+WVBwsjDJR9qegzCpBYwTdL2pCFoRUHVpqIrluTBzPAqGQFz1NwFwzt3mKrweDrqbHNjo
DNKba7MevRIsXPvzyOF8ZrzrxoIyDKRVd4aq+ySaL2yIbi3WXoK4fsZJuKMle4Rvpk8r2UIuUCYa
KKps9GYMI7oxFOM6SWVpqEyE8B0rAsiJMUPXQinjozG2J0XT/X1bkYkQYsgEWr2W9rj7y/CmjC5p
/ScBfnVKQswwBj1PTYYkM1RadzCrWyXpfd2QDbZtApoBMu+3CQqBQidlOQUROhOcoDJyq7v82PrY
Q0Y51/CaAyfzir3gU+2nmL4AGIOk4LSd6a7kC0GkLvpW1zK0zXhnJL006PZjiIVTD0mcW/LBxBZk
HjKSWxOmFnvzMQyOkyZzZolPiT1HzrlAqwRGN1+4I3OeQf3YnuVzuDJNhLufNhh0yypEqSpcnLwF
3XEbypThAeBD4H37LGKPsdQVxhqQVL8qs5xLVPbDa86iA1B3l53/qEZLMbuM6ShLRxnlfeCtZ71X
ppCguhCZxyUungeFPutdc9x32u2xhZUcITCkw2QZsc0H6M7VNXaW3eXX4AfHygfi0nfzaPsqEF6n
w3hGE0hifzwgfDjRlWghYAAzK2+tCQ5N7MFR4usZ2xRNG5+aNPT2tdy0j5UkIXR0JAvNKEKpWCVH
K75Tiy/7f3/7kb8SIMSMsGetqiYodifoitzoJ94MiU6n5CDbnZRpIgQHwpqlUSaeOKXfkuJeTyX2
IPn7Yil6BuljYSwz7omCAjFHD9PnhLTaef+8ZFKEHBpwErU9UIznZ91jo18SWeThRitalqlynjrA
OIHsVPgcrdkuczvBqM3gMgPnvP6plM/7KmyWHE1AMTNA7lpEE+cAwCSio9qBa6Lz7GNWOXyh2rif
rvQb/g7I77pvxXH5KhHKA9lHxd6ECi5Dgj6LohzAOSpglUYkRgN2qtgxOamY4JAmY9wtPkjTNAvl
aNDkYtsY/76qqBex1ZIY8PQolc1u0mK2KLuzwVWLRn3s6Dd42R+pT38kf8mWHLbsw1wJFuzDBjpL
oVRQky65MwOAXDM+75+kTIJwYzS9psYZQ/mlYUCnb7p+9C3LkFUoZFKEIG6Cq9XKe1yAOujKriYr
NU4F7f76d6rwH7H6SnEVRkZjwNjTdnbAW3c/2cHTvojN+Lb+INzhVjKQNPJVWNS6R9dkTnvbYsA2
DEHVpB2ao5RqffPVsRYnmPk8qIsOEH9ANz4vPnHzE9+rGdwU8FAuR3+RXbay7yTeD/3QDkuLWVRa
XVXhTV39Y84cSzPxP2pbpsFn8d4f3xiQoVRSQPHp3aWvntvucf/7bP/+t78v2JnadENlMlw/oXpX
mZd+kEwJbd3U698vmBirQlrUAUoQE8m9qrlhbHK78oVpknt0M25rNlUNi9jWB/bIieGOBgBQ55VF
5FD1WzkWh6WRoO9tCiGAllEtFSgUVDCuJrUVagLLxLMz0LXpx8kE91ggi9T8yD/ETpTxLRA/UDwV
BY8hLCrwuo24x4wH4kZu4kU+Bl0BhqwfFM/+tG8Bm19oJU7IC8D9U1aVjV5RTcENEJ5npqPy9i2U
TdpvH95vtcTuCYjtk96I0NcLQGfVacHBnqO7Meh/7qvDf+7O6YlFtllt6zQ2+Rbs0b5oJ04K9/+Z
9JCJEfwymnPs278mv2V6lRfpce4rQD5W9ecq6n3WhuexBeiMHnv76m1erJjINWxKYIbinhY4vONI
R+3aq8fcITHwVAmwOaO7NC+cKogk0jZtwyAULIUGIG/Fd140aQH+b+DR0Sl2Z/L3RK5G8werCmdf
q83qPwVlEtp7ho7xbjGMgpUTiD5G56HFV53rS1s7kZe6Qej9L4iWLG5vvpVXEkVzLNEZCICRPHl1
fgzDuxR1kzFWPYxLtMVLDrKeCsvgscS3efYoGudaqBANJ1L1yZIDIKtWruc4dmw2OTb63NmnAK30
2fL3j5X/uT1xQiRhZQPE5BanWgfXJXlRwl/7f3/LPNbqCKFjLicsserwNaIUv+ZguGAGIXWREF6S
MTzuy5LoYgq6TEpuYuUMYUofbFez1McmDiThXWYTVMhawezGTCVACdE4dmfMOfvUM5Ehz1KSoy0v
Xh2ceJEoUwuC3SgxPYO0hwqD9YEeORlRQGoTX6GGdNo/u9csYccQqOBefV2GtGLwY+M4vlDsQIa1
M1YOXxVLwPzOe5XakVdoLcw8GH7qszNBdULxZh+NCa+4YU+l6kz3ssEbiQFR4bVlZFXBkggGOpeV
T/SjPoKtlrhmKjHUzSfX+sAFS116rWWzAUHWY3wb3LySxB2Hk/qL3ZCfxLeBliFbPN2671YixSfQ
UDcaZbWNrTz7exAC5aZ+GAFksf9lJQcowkv1ehFXOe+asnH8rCKvbtPuC6kGB5yW/84BRXKnCWtR
41Kj5pd0OjnMWmOdAINpSBSSuLl4vy191k4hmKe9Ku6dQTNOLP+jx+n6y/DfsHqSVGZvdyBX7Dzg
/ONlquKu8Tsgx5qX/BrEzA4M3o1AOyGDlZdZhBDCMi1vMLM5wiKs2RmMO638pcrAfmUyuMGsdCu6
DHC/2oCLlN2ZqteN31r1077NfXQmNHOoaarItTFNbujCG9soVfBljCBexaS6cTFcDXc1oKPw0DIA
o4GtU4rR2rh198V+sAxBKnmv2WhGVllzulcjs/3aaL1xivx9ER8OTxAhPIaMCPVDPQJdd2UeYuNz
lV+6XjIN/fGBKsgQjC9vg8VIFKjRHrInDhnYnZK/edBtjpmr+LKqn0wlweb6NNXNwAZDIFWfdFxq
c+FokeSN+rEnK+gkGJ2W2F3fBA0MonPJ6AE746U/DleWO9rn/svsdW5x/MfhlcsE+qcFsHAU7F6N
dGXoJs2BRAR2Xm9mt+34lfaaY8ow0j4k+YIMQa9azcM2CECZxppzXH0OR8OZqqNePyXFbcl+jNos
iX6bXwslQdvA4xIYc8J9mCaLafbl2CAveNJKPMVuSPa0b+MfUg+u05sIcWwXo2RaUZRT4+lR8wuJ
wbMVj7cYh/YGO/ZBEiPJqTa9diVO8FozH0a1CsDRjd6kEtxPg8SfJCcmju7GilVmRaITz4hD326Z
m0bGJ9CznvdPbdvEV3oIbrvEDSODrjVw2/I7f5TPtTP8YG4dYzLVdLVntC1lyFQfa2ev3woQ2epr
HUDcVwQLazDWLcwhOVulo3vTqfwS/Ozc6MDOprev4faHepMlZEglVgmUjMIu8vq2bk5SRlTuK+9S
0Pe6iE/JpLJig0X4UJaZOmQ5aKrukOCSKJLb6cMTi8thWKZRTRUF/Ndx0lVcsBV9qhINRMAF+ZUW
4My7aK3XtLesfmmbxz84s5Us4cz6gWrZUoPvK2hSp9O+Gqnkztt01jcBIur4Ms5NFY4QYLXWXZvO
rROZlb8o2K8zWeOWTJfNoWzb3EqkEPPiVo+TRcGFwbFKzyO4F3rFUZ4L6gA24EQlX2v7OlyJE14m
5ph3AcYjGj5+3btYHDTc9Ko+8pptDzjd2JUv6UhlClHWjBnoagKoOISH6pwfMDJ3CDq3/fKfzCVw
p/t9O9m0/ZWSgp0kg2qEhtVhbLib3bS9N4yfytI7uozLe9OH3+SINQ0zmQ2ztObGi9gzy+7qhUnu
J5kAIfPD6OfCiZEar4zrayOtTksscSmJxYugH4tVRABr5N+mST61NHTVOHFLjblKVp6USYZn9tqV
/BCWVkcmpHyKqmMxkntYdObFVvCEehw+hf0IPMMDIYjbPwYOR49mXnSRJWf8u+8J58e9ilVBM+dW
ECS47lFv4Fhj3eH/gzUm+2pCDmgF6kAGFSlno3/S6Ld4kXyzzTsYiPGAl0DpDpH3vRp6BTAzbIYA
g0H7lDDqNYPhRK0tsT2ZFNH2ZhQx2ga2p6j3Gb3Q7qJJ16m2L483Tch7TfouqHpC+9do5Ol+eFVd
635/XH4oB8MbvwyZo1ySQ+zVrSsd3pHpJ1iiUVjlYvdN49WNs/iTV17MH+YrBMRP6sSBk4Ih5igb
Wdp+y62+nWCCzGqAHjTi203AnhgeEzQa4mv7ie/bNE7tF8+ZWyiSL7ltjyAvIIaJlErkeV/yPmNT
XOBWC4+j/TLq3/8k3L79feFOAWR/NMxL2niNQZ02+mUuipMDGImc9+Vsu+9vObYQ1tnUhGMZWppn
FCxYHua2HZ7sQG+f22nsD8ZQj/NJiWYjBwPDGP1UkroOJEe5fbP8309AZ+q9wc7Yv4vsFEdZ6PcJ
bY9ap1yzvj4FSe3tK/uxRP+aWL2JEqKIUZVhVpbwvzE/8JksM+HPfacnTn9uMNcmQzTbP12kwO9V
65TSnPUmb14HFsD3ByYUw1dPshi87XZvagnGMkYljZs0Jl6rN35YlveqUR3Y0ErmpPdtHjiw77XJ
MaykjeBB8MoxuNXS8NqIZOWl/+LL/6eKJqbYtm4iLbaR+jY+1thecjATB2fgPAIeIfo0fAKLTCfl
Gt2+r99kClG5VUZtDHkuFVKQcgZf5tqfQ93p88QvLFn6sf+tNBEWpFYGApZdBKsey0Jx8V0tnwpT
Foj3v5QmTus1BAs2cQiNSHEL+sfWkFiCTAnBZbEdnldtALuOJt+yLXcY7xSQPu57q0wJwVljvQ8M
pnBTsI5TejPkmSTwyAQI3qlZI23CciFeZ36KsbBPNdlosyTgaEzwTKWeFGpzHcw7zU9P5dE8aBfO
4lihMSHb3ZLZseCfcdx3AyugD6YJsQOsZ6k7N2cafyWyoZuPHAbvAimG1d+Hgg6DUY3G9eIIs9WZ
7zBEfuqSO3LmCed/WDzK0z9mQHwnlohZWq2SeWT8YUyiL037g5DnfZPbt2uQvL9XK8OrGy1AJLMW
HV11GIF+n3m8d7wv5uPYqaCHkKPlJWgnTCBPYgFkdtXDcg5vVZcjEZP7oXFAHA308+FAvOpoJK6s
SiJTUkjSIm2eMTuIQ6TqTWKcyfiZhF/3FZRd6aJ5DHHXBB3iT6pdOrTcFOKYtjf0snx6u6SFVYn/
pGHktRu6en20uTl2gQVdljv6MH9v0RZkB/Pbclnc2cv96EFWspVKFEzEarSlNxKohsHHB44yGx6C
11RTO7jFg2xPcj9EYQ3lvUHqilGndIS0rDr3s99nktKj7O8LtmDGXaH3jH+o4HbIH3RTYggSW3s9
zdX3CRU1M1meo+FR2MTR+mxBMmsHXpsB53Pf5j4uz8CpQAmjqTbaOUCjEYwONAJ6pFpwqtG1H6Jf
cKpDALhazrOdnzU8BYqLHJB6M8KvpIr1CqvMtRSMV8her9W/B0BgpwATtwFaxbkpfdlo6OZbfy1O
ML9kKmMyNPhgFXOyJ+Vxwcw6Zqte/5selefFHb7bj4vL+bbCR9nEyStYhfjaX4sX7LFimhKClASl
Db96qkC5wsGIg7MBJDXNS3HelmsdEbfc0KMHE/U2aa679bxd/wLBYhPFtjtK+S8goZM2133ZO9N8
Lmb0Nayz/Y83h94blcEdaGXAc6WYQZNBHCgZ4+IRzi8x261Le60P96CVAGPUw6VvISA0B2fKvujk
wYhvE/XQy5i3tnxxLUlId+I8xpxnAUlW82SlN4ryOaw/S3xwK56sZQj5jj42GBebMhQf7iZPcTCU
Ad6QW9tLSyAb8Cba/COVAVxKjVLIe9g4LUTnb4bRrc7GEdwewO/qrsbb9nUyJHjsS4f7f3MMbukp
9kKPSfLhDbUx3GqDrA3VI8gS1G6SeKCDhpdRpZATM+nJSthp/2g3vt47EYKSYdzi9aXOSO4arFb2
8Q0IUp+ANC1z8S05jNkG8LywBEbEMZsc41xjk9i1t9SgJdTHGzOZDqk+HvfV2TqxtRhBnYWE9ZKi
cOkFM6hlsHRx2+gyWOkNVSy0UHQ0UDQTySL/95Vr6Zg6zttGrb02SB6G1Pg69c1N2Sq/9lXZSHbe
iRFUiaK+NcOW1F6ivwz0pmuuM5A6yDgIuQkJkfedFOF249Ums1WwmtJmIFNdKifSLKfXfwXWDQNb
2L5KH6fIdIwHvx2dmFcNlTKOLZ3wedLzRK/b8IaooWv0l6q46vp7nVzKRfZYkpzja1dn9bkAiVum
aZJr3mKO7lQpvp3S3jGS/iFk1rNEQX5cO8cpJlalFkZVM8HMk3P+iQ8pa179AJweVIPMiz06QDTG
RnvotpEzIoxIrH/rAfDufIVbrOyYFiKVqb1Or0snqcybuE59lfXf7IWc6rI8dmH2Vz2SB9IwDwNF
fj5nOIvaCbvUzebBt6bFiaf4xix1BzMEMvyyrY9BKDBbVODxMyq+hLpiiGtiKrWXKxgdSHy7P+Xj
7M7sYf9DbMQBay1HOAiqh1GvoibuLc2XNEfWkGsSW96KAoSDMGEYgVqMCo4zxzojZYj14ri6B/Wr
Yw8XO5ZoseWcKxninFxBEjukoF5CUSd1avu6HTI3jhKHVb9I0Lh/cmSMaQTjSxTLke/DWmVERaxR
KFQk13l61DXJm2ArpcU3eRMgxM1i6dOlXHqOygdMz4t2hcXVm+gWa124OmWEXNtH9yaM//vK61Pa
zZ1tQpidpt6U/2J4uQHmv6+AItBKTGEzrK00o+S9sBZVnroGkx3KFsO5fc7dzpl96ud3MhyzTQdf
SxLOMNZGu0u6gccX7I15wX2M9TgkySflQM58cSy6lJ9Ba4zxcEfWkN62+N9HKk7mUj0t+2GEgXTW
z0g5dLYfFxKD3w4PbyKErzYYwdBw7l2vIrHDmgcrNJ2m/mGSUGLsMl2EyzVUJzYYANj2muhZ6U5g
l3esWTL7JZMhRAg7sWO7YJbqRc1dWw7HdPK7LD3te+3r9SXeOCuLEGPEknZmEBvQxKzB0mAcokfF
Bf4cb5fmfqxJzk3ygcShWmrU0bwotAY2BmakNQyRKM+K+h1QapLD4x9gTy3Bpco8nNrIMGvPtoZT
WBSnotRPzWg6ZR9FTqkDLqArZSPDW22CdYgSR2xjklngZphxPZlO8bq43RWY4MS+ZP1zcjVAKdun
4lh+lnxD2any22wVrDJLGUtaIVjxjCG6Nv4mD7NrX4o75ZBmroqE+ZAD6cyR7YpvVZ3e6SuEEzJo
YRZSHiWfyxfeuSpdo3CrQ0leMdPx3vbjH/vKSrzC4mex0jVK60Kt5whvmuBiJ8ceSWZdT7KIzM1j
z3yEQAIY0yHvULcG4V9/4PSP3Uk9d69PRfk4+3ay8TtqWUIwiQAfYzX8dUotEPMkg6OFEi/nP3dP
HSGUlEOcdAAShJPrsZOagT8otaNrhTM3phOYMpgpmV18ALQa27btG6BlZHF/s/S1C/s8prQ4Jab1
yTQNP6jIobS1M82Tp6kKT3PW3JtL8QLUBW/fXrYy6lV8s4W0xJhte44pomhhY0B3Hn/kUd67+lyc
FAbmy7H+PuaD29raYV+u5KOKmDnMaHM2WgFeeVnfHo2i7g6m0lCZofJEdOfLirQdahS20/T6ZRV/
KG7q2VHCo4Ftl58Ju3QWOgYPRvtAlJtleNpXUOKINj+AlSM2Y5LWAPfEfgRwce0+wwiM6imKrC0g
O0chxPRRMk6zCU9cjF+a+nUi/r4akthpC/GEhWrFohw30txlbkQ6L+xMp81Hp5ECUclECUFlsOZg
TlWcWG/lrp0eMmTlMUuxLiTj+pLlyuJ4a1FM2dzlODUs/WEBGavatqf+Gv30PvdDn0g2kWWmIISX
BbXmUEVa6al16uCR7ibLHTZ0JLYusQSxBz+3mNg1S5S0zWy+xmSGX2m59AaX+JOIjhO3eZjXCb4R
/UaPmHluXd5ATGYnxRrGIXlof8gqWzK1+FW08qOxYG0W8eQ/ot1VaAzXpPjn5D6om6yCoNh4D420
AYsdPlDHHHoElBwAbJzsM/kZ/Q2irENxzGUdge0rwNax3wpYV2a/tmpXavVGS4DL3yH+AXQyP0zX
nCJpifwBXUTiNccpPMnGWjZvuZVI4R4latqCDlZTvVm7VNZNMr4UKEAM2Us6yoaDNi1+JUqw+NRQ
mjouQtWrMBXiFiQA6FRWYL+pQkl5P0Btvw7fZInoL0Y2R3mW83phNh1CUqtOnWrHrp2+RSpxK6W7
S9L2gsLYxeijf0xNyC1nJVy4PoM5ieswb2uvWZinRsPFUCPsvJqSdF3y6V5r6StraQDvGtvZWIPR
LztQVjkpvc9ZBmK/0anVl/0T3fS4lU48BqyEqWDUQgkJ1FOFbR1rhsWGKff2RUjsg/CfsBLRJVSL
CwJshrrgsK5Ih+nk08rw98VsNRc5KIPKMCHKnUwweT3UMckxgpKuv2RPCZ5UF8WhCFnNCblN44Gj
MARHIfICWdTaVvC3YPHatK2kSIKCqN6C2bHiU7oAhPWPPtObCOG6HEEgHSoEtfgGmDMB1nkd7C/K
iLK2379vJyjelBOyVBJMvEze62nrNI2V3QBTaowOM1Lx6Zx2oGJ0hlZpcpfNkwEaEXscAYQRjdZX
YBqF7LD/TTetk6kYKMP+H3YBhdAyG31fTGiJeTn9QnXfILLHzWYa8iZAXMWOKZ3+h7TrWo5bV7Zf
xCqSIEHylWmCNIq2ZfmFZTkw58yvvwvy2R4aogd3a5ceVTVNAN2NRoe1tJki4qlJ6OrVXg1+KDR0
F9H8kGAhPN3zAn/cKxbMrFWfJ4DLmuRweae2n9urlXBX51z1IB9hWzU60mMAePnMtR7kQ+9T2zji
xXsKnHknkLkZIKxkcs4jKcpsDAKtRhYSxhbbsZfvAODwTcY4d/souaLODtEucp4E/QTtlJYTPIkR
3hcEuVVJ9FTZapsy1NWamLGvvFVI9axrGbhhXzmmbn8huLAjX7trgKG3K938cFPZKlC9RU7kdeju
zetlJZip6kqwJAdNpXXwItoOsN5O9piDn+ZL4Foff1HkFT8MN7qWXKmyZVGot3nlrGRz7iUym25U
JyQSahAWV6O+z+ih6SrXnHChyyIyBJHRcY66GqN6almILKnf++bLlCuO1ij2RE2BUYiWxbmPUpXn
Uu0RdxHS6p7UBnN5nyt1rx0LtEfaXazhPmoKARCj6DrgpC7dJCkJMGLd0pLZm+ZzOiqYF5wED41N
Yzg7a/4JUBeqVs4aXEoZn9TogUwC6xYsg4/+x6Ls58KEIVjtISsOU3YMdUEZgx30G5VfLYHzWSWl
izotuLGL5c4IDpi63ve5r7Y/quiRmO9S8pU0zlvVZmbqw4jwbZmuVILYuyicsfDN+amJpffowNmg
3uD7YVi01VhxFmAJT6qs+nk5+6ZZChBnBZbEJ6zRZFOkGLvGGYG8upYme2ozuxtus/RF4Oo3tcEi
FkXjlgE8e+6oqrDQM9IiiBt8kJM6Lx9Cz7ph8KKhcxxOyOMKNpAZyRvVOMsjnKtPsxojWmYDIOdf
EMu73pd2nZCSZzs5sJLDuXulJjGIBRFYpZ8YbTsx7fJjuAO3wk2c2N1HTaSEf7lffm8k4dz8AFK5
WGJHxvLTheYwDgLzuXrpbODj3ZVu7Fc3qj3vc9GY77YzPAvmfHyBGHwMKdtR8mEMf8SLL2lP0XJo
S8H7ZdMxrbaUc+8kDUupnpH4R6BeAbl/OCTtLPAcwnPjnKxWIDKsZujja1JH9xkEV1jav1C4AkcR
jFYKNo9vIWzleOkLFr+p6WPXslxpiXYz2W7BsyBLjsDYRNK4h2bV5FmqDVicVdip6SDz7oynBPBH
tg6Kou5Tc09vVT8BgoiomXXbofxWEn4uMszkgkbtwpKXhT1IBBBjhh0rj1RP/n0/FuKssyTOG8tj
k9Uy4/UKlA8ZmhNlgWsUaCHfFRiS2pAjGbQY5XJspyuLCr5/O6mzWgDnOUaGaEcrXF7RdUYcVi4M
j6PusP5Ka1d4DQZhRD0pojVxvqNKer3JpAz3pZ7eqm3nT0UtWhZz5Bccr8a5CQB5GXVkwE386rh5
peE9MSqb3LdckVkJbhWNcxV6iGflMiJU0gKMBg7GdQ0btqLUFxiUaFGct4h6WkbyAPP9VcJSMO9Y
7ektKwWKsToFNsQTIEQjxuUmCs1Loocx+1T132dyrbxnvHFtQDrnJJSok0GOi0qZqU1Ap04JKktR
IBrUF5yQzt37Sb6AM6LCzoVd7I7xfkBP0xR9vnw+IiGcL5jMMsdgDHYskD+Y8dFoMjvP7y/L2Iw1
z+aqcwHFSCIzXFDicmPL8JJY90k3neYEA7Bj+RBOkmWnfTcJPPn2wgxNloGSTtQ3MzhtbyVGjJBz
qhCTfSD1tzF83wn9I4PwAzc0HeWlYH4otvBgtOj9pEleFSqCW/3yUsAW9ufzNNfV0ppqtMNJtfxU
KKE/EARM1fIuVTivhtO3MFQDjPLi6iuzR3U6GsPHkgpWsu1FzyI4bVOzGG2nI1aS1pmNjO+hCES9
N6LN4pQNLBngrVSRqKDpLjC+5sTORAw12zHCeRXsE1bpgrBJ9W6KmUujV4b13BN71H6E5vPy/bLd
iHaLv3MMrGOqgJyRxz8trbT7ThQSiyRwN44sZ9EgBTUsczS/AS0d5cBWoFV/CRfPu8W8w2q3Wppm
c1xit8zT4rMprnBHdqx5lIGwCes9ouPnrpse+KxSU0GJMT1W2rKjgK9owdRJ1tiZrWDwI3fHzhZl
x7Y93O818g3BpYKBnTlDbUSPvDA90Yi6Wr+P1PsWLDxDK4ivtksx1lkc5xB6JP86TYW4ftK/1F1t
2KTInKx8aUb1S0Ath2QAYZe74SXT1W+XlXILWwWX31k45yYMY1HRn4vzbL3Zqx9aUEG1zx3YmVB2
ui2cRURxtZ0aXwnknMacdIVWBbii6shpDowqhDw0EeaWul3oqg+C5bG9exuEnZfH+Q+rBwmalLDX
zfXoSTYj6w5Po28d5StRTLkdrZxFcX5E0bWqGKMB1keTnWaispBr9CutiV2Wint5XVt2gQsK5SZg
/Spo9v3TCqNZV0ddMmU3rAJboZgW1nSYQ1bE9mVBWy5lLYg7rX6J47ru8QQti52i3baF4Pm5tWnr
3+fOR29m5CcIsgZtpdpqVrmgL3QovdXyxru8ku0tM8A2j8lCwBZzzjHopiS2WDublVyP41FBJN4f
LovYtGSUNn/L4JyjEc6lhbkFWLIeZWhE7ZWdHiKhFM5T4tFMT/ZJVSv3ZUN6J6kbwwmCUNTMvmnR
64/gfGZZyGMGKlmEMWB4+Tx76Oj38eBNGuRFiBM8iV9TApEI0v5UR8OITNCCovhTzl56EwGltvxo
uirABb+x505UCm+Gbb38Z6c1PojSB70O9RCLnMur1DpZg+AoRb/PGRjS+Fa/tPDJYZedpDr0+iBz
BNrCbIf3TeeDAnD8n7tG6rTqZoq88HxMPjQH9RXXSrsFQ6iP2bG9iAPqsgFoPPRIhDEHdMnimdPE
eWAbCZpHa+NmCEzRlJ9IEPv/KkRIs7gwcjaEMEReo7P58isTJ3V597bu6PXmcdFUbgxD3GRQOVm5
b+bQ1qbK1oe7ZPxa6pldoOZ0Wd5mVWktkPMfBVkCjKOgoyb+NKLJyv6S+WHoSOiqH/320D0gAgJz
bAewg35/WbRIFzmvYkqdUtUR9jMM0chfjgcr6UWre6OLKAnLhmIqlqKDi0/nVkeHQMeAkJkC1o1Y
9uwRVyn31YvhyD7xlMqfn0RB1lun8SoS1Jq6grlTle/lqbowMMeaJG7XesQfdwTdZBHYojMX3H/o
HpI+CMnDVbaMP0yOk8ltpTL2zRQvTCbFMLGKdqX+hqaLowSHPEcdq7qV5auIjE5n+ZqU20Y42XH8
NVN+9uk1qUanbc19F6VuUN6Glj+r95lhuLRO7BpPbalCR1csCg/fHD++WZEp2jBMS8eYGucm6jmM
i04pU+SR9FtzR3IHNKQe/UARAHdOH9jlrSh5+caCOZHsk1YWjEI0NeteStxRPRKyV5aDlAiKbq9A
n/xRrJfFeQl5musYgK1sWYqPgbSdimFW2QPU+X2FQXYkS50JLealL7nkOdtNN8jRPguL/exmuvQV
nBtRlimMuiXMXHI7XJO99dAxIK0bMQn09pZaoHg3qYmT5G7lVLbm2uq11C3BOyPVe0l/CoPcu+wp
Nm1Kkf+RYsn8tQUUmWRQod955HQuUW02MD/s9cJt3fpQugB6+9eQ8K+6chbJqWcChtyuHbvUXZT8
Ps+qm2GmQAqdwcyryoL1Xd5Ei7/CBgCJDEZuYHnZY5t865pvsoj15G02mlsP+4aV7g+1HmiGWad4
EFUHA5BMmOrOnlq/d62juo9O2cfp+fKpbRo484EAc1AN/P0pcUwHVZlCTISp872U7uvkXR5kJYA7
oknLKfg02bY1NljrHIajkMOx7abGZo89cIpdzaI2jDcXNNvHlVDOh/RLH8ZDDKHNeJXVexOQSYvu
ZsqzHJR2oQqqnG+pPDlx3LHFFsBqA7aJjY+AykO7GoZZE5sttTzlzvTAgt8MY64MaKYPHGDN/Gti
b+4TOF+STkXbFRWMT8seC+OIqaoFuEf6D5MKMrDbZq7hDaNRpNV0g3Mmw9zTWY2mBLXWGgRd+Uly
0oOMezMEEEfhiFpg3yZ92MrO8vjJCzJEUpopXYJRwvqGOvUu+DAclWO0T47GnSy4Gd62H75KMzTg
moB6xOILJ0s36nM4ZMwCg918SvzwY4nxRbWyuyMD3JD3OrGTH4MI5vBtiMcEMytEg5xmkddtX5l+
Lwescb9PXOM22GXAUXg0TwBZQNcSvVNuQP8yeG0Lskd53+8XQV100wkA/thU0aNnUH6iRG4CWZr0
KnGl8UqLX6jIrzGVeHPRrX6fM8eknmo5oRSwf52c2X3RfteS7KnH1JxTN4h+ininJECsbBvRcTL3
9VaygeBSl1XwfXHKCsjFJU9y7CrgdH3iJr7+EOz113PMnPDpHb5U/y2MbxeRZSPR0HybutJyNwyR
bYl4y7bP6SyAWw2Z+ymnMUxhAiRLXflWL0Jq27a28xr4VspOSho1lrAGIAO4i6vY9YmxiZW4v8cn
YYp1MwJaSeOyjymRR6s3DdzfTRZ6cbMUbh8hoDWTyDhGLdB8o1JN7KQLZqcq+u8tUXXBtb7tz1bf
wN2AmZqAcFfFphqPrESPbq8SLyvrRH4yEnDJzV8ua4lwi7kbcQC6riYn0Ek2R0AdZT/Zxg0FfrDq
dzugjwrEsZ97YwIUnAcaJvM1jcfwp3NvqpgZi8EznX9CTyLoe+g1izThs3fi0b/t/VzJ4/ZTzqRE
HyPsZ3Qd3MeY02E4YRrIgYCmgeKzyHe9bcVhjnMlj9vOIIpJ0SxGDHnWo3Gb3mg71ZFs4yXdaW58
sHLPOAIF//ivUxqcXM6pxUhekChoE7furgPlyiyep+Dh8tlthjFUw+sYrBUgR+Uexn1M22assJXm
Iu1o+UDmQzx58qI48Kh2oAnyoW9TiK9LOsvjXqhBG7XpkEyxaxIZiOqlV9fJYVGm3Lbir0lf+O0g
OUZsPAEbyrm81De5WE4059pypaRmN6mxqw/Ekct4n0zm3RgmTp2I8tebXhRsuioFcS/sgguVMg2d
OcEMUUv1oQV2RNk/Xl7L2y7u18WcJXDnpmTmMut0YBbOKK4TX/KKfehJiATzA/Hm/YgAUHD5bN6x
hqIBj9oyLJ1v7QvnICrNoElcRb5r5JemfaCY79V2+XLTTz9GKkKuYWt441YMsIyaxEB6gIdXDXv0
/jRkjl1UyBw9vi2TfTB4mQEox0lUCNj2KSthnI2ngUWXae5j9C2ik3u/7Ac7HQE4Z9rzAchnDkjR
Lh/hpo6sBHLGTYuobLOxRJBbX1FAIUThv69FMSUxgIGuEQ1MGvxUhKKhMXdknI/xmN+Sbj5YAXDd
G7Q0lEB7U9pDok7P6qB/sooZTXii4sfmc/Ysnr/oMcxMg5RgS9scmSjlplFLmwaHd2wjhngYUpkF
1eQeRkNnTAORmBD1vld+ZKJEzrZirARwtjwvdVOEAQRYj4u/XLM+J0w4ul0GWMAUICr/enaXHZoJ
jCuKrjd0gnBuaiD5FKtoe3fr6oaShykUdDVsnso/v4/aFFfMyKW4BDctlKKSb5T5Aag9diN9u3wo
2+5pJYSLuuZIH5taqXIgawItDjFP4YZeiBl9ew5xY86IC9qruPcFYjdvs5VYLjDIazkI1R57Z57G
T/nVBMblCUQGLIudX4d3MboS/sdslQt843bItRLN+Q94sDwIUlyktTd6C/AToSaeflL9EhGJqOl5
03dYqgyYOk0G5xnn/Q1SxoaeYHtNI3RASjUg0bv8+wIO08SVFO6ubmmeW2lX5i49zU7A+Bgfk84G
Ogi4q4t7UKH+6wYPTiCn+nPeEDUPldjVGFAVgE5qEeGpYOP49tyy0PRMGwdczM0hCZ+rUhBObb+x
z3vGAzoVdVnnNZD83HC2aeZWn4uD4YdH8mB9LK+XHez5fiztaM9QNUWJtu3c3ko4p/5KF6RWFOMR
zFoy2WBXchu41J2c/rphLII7UUQg2k5O6eOekkSOx9iVLWeaT0Ls4U1ftVoQd0fm6IFf9AINhdl4
RclVqMe2aoqcBtuVN2GGxYoPimlSjUdJTPpJTVIJTqNzRyTWMhewTnfpgfHBB55o6n97x87COJuy
QmmearNO3Cx66FGKkhXR+3przzAoQsCoCUpmzENiuassDw3KoQoCvP2kGagyxKNgPiy6L5c9Lbv0
+D1TMUCLDJYiI77lLJWSbAgtWY7dpjrJbWqT5aFudRtZ/8tythfzW86b3HEDhGBTxWLk+qpLHlPi
NeXHyyK27ozVUnj4oTbvxj4zUblIiDl4DdrprzW5NhwptQxbHwE1oav9cQA/7u6y4M3IYi2ZOymr
oVVENGyidtKRket3wUFygn30aUJZCIGFIAW3+fZay2ObvdKMPlzkoSVQdDmQfUvPHCUHsEyVnOhg
3k4TdUxAUUJ/YnvSU9FM/Jbiq6plGkA2wGQQn9PN8qjOW4ocAU2Py5DY6iSIOTZV5SyAT+JGnTnM
JF5it2wSW45AT9/4ORraBIe2KYYwkkfot6m/+uDVJiYEpX9lJCnmjYAQbU9X/WSjkDg60VN0k+yj
Y604OkiMP7xHLhpBTFBMaiixccoS5egSJToeX0Nvd25zqO9Lx3L0L/oNmEfdBlVSFBIFsfXmWlcy
OYVJIrlQI+begV2+0wdABkrqbklEnWWbFrgSw0XYVKvmOTG13E3qz11wqm/G4CeaMO0gvS6CH4J9
ZJ7pjedCWcFCjhOPBn4aciKtLM1Ln+PhHN0ldyzbTx4wWXWo9gxsTL0ls114437O7fFeFYQHm0ZA
DUot0GkS5ML/tMAgqlJap3LuqvlylFTrEJS1QEE3z2wlgrtgciqjmtF3hRvBr6iPSQY4eEEx6m2P
I+I04G/+Xgbn/SNjAqvlBBm/4ozICQ7dUfZLF/xCgttZsGM842AzNJkWWEruDt0xT+7MUDDGsql7
Bi4xBrmiviG/UDIMoZmJlbtpum+1x1gaMTQd2bOZ+dS0g1IIMrS5oN8C39Je0IVMZmHm8B+zN9wm
vvasjmAuAtWGlx0tYkN69PGy0m/e1iuZ3GusqacAuGFZ7k5m5lT6cSl/mOqLAsb1y3I2dW8lh4s/
MYfZNkbXFmB/8iggMmu/JqJiL3vavLHflQwu5JQ1qSZGiv3T7eXzAF4yFucuGIN3zUMzMwS9a7qP
vFoWUguJTo79f+X5GzOXGiMZczeSXigmdWmbCp7mmwG8irvRMHS0UVj8LJpuTUUx6ASLQ6GAsboi
KH2ieDCbNiaDXdxtgvhq89m6lsi5i4XGtNF6BUBkLqbF7tqdeaCP0q5xZhveSeCbhOvjHEehKdPQ
FVBEaR/fEB9O6hYpgWVn7cYDalrgGRCCt27r/u8t5YespFDO83rAAhPk7lnhPD7qN8xfad+gK5if
pV52+tctgsxBns+RH7lqzBlkMzEesrT6rrXIOtR7VZRK3zaE88I4Y9NJNIfqXOdu3qJ4ptegmx7t
otyV+iEevl82bJGa6JzVScAP0AKFZG78c0Zbe+GHHvA56SPSG272UdQ7t21p56VxltZr4PDqRqQ3
ptHARFS1m0j3nntldULcTTzMk2XmVZq7hnWrZrndyy+Xt2wzzlgJYHq58hbBUPUzmmoR1ByQcz3F
O32neImQslO0VUxLVmKGbEzNas6Ro8n2MbgKRPTFm90Ka1XmHES3gMHVahAvaafmur0BJl5i6w1u
fO1xdKnP2CfLp/6JEMFdIloY5ypUBGmZVrRwhcFzm12bo+DiF/gFPjk9LnM0BOFYgLQAAbWcOXpx
J4E+MBdxJm8/886awEP6RNOgBF0yZu58jzcXPSKP5oc7qiAliYeeO1/9R/PhkbFHgFshac3CdeWL
kT7Og+AhKTgani8z6UKQg844Gqq3R6M2r0Bu6V62nk3nZiqaQnTWAsQnweVmMqQJrQjgi0NfcPUj
Cq4mM90nJsYbBIa67dt+y0JG/E8TCqq6b5JAz/AieL0fUERbHhisd7Wz3EkQv2zunamZGl7BqMnw
eN6lFiqMhSZ3FfJR6/a5tru8cdvathLA2SuOIuisRMtQix893c/8wJXvKs+0GTS1eVPuBfJY7Pgm
HlvJ4+y014gZ5RHksd1T0P6ijrbmYsIK6bNhFAQQmwHmWZjBee14kpOgkXENZe0+1BS7Q05Q1JAs
ksE5bqUOQSaRqggqjW+VqTpZ9KFX/jUVEQsQVgvh3DYwjYYiURApK6m668poN1jvqSOtRXCKEHUT
Zop7uJ3G/Djpt30ospttG/2tynxGp4xnI1cw4IQbjppOpKPNREXiwxm/ja6OOYFU27cqWNplW3K1
B4HaqZfVjs/2zKDcKNoFALoduq4iJ/USN3CHI5C30FAtAuEXGC3fvAbK+zCwJKhd3ZVO0gc+RigF
drR5HZ0V4g3ycSJ3eqzApxL1u6I5ioq5kupKj0RNnNtLAYiozhoBZb4+gZJcbMRRj3Jc/zXU7qgq
cNybvTIqcrL/CGAHtwpITHCvKpWcgybhI2CBAQJuPdAP2nN4Qgl/x4jUQJPwQB/Id4FCiBbGRajR
YkUL0eGHim8zqh86aLLR2UzvysRu3fYwnMCRLeoB/ouzPS+WfdRqsZKuzFWmIjhivX94WngFgLwc
xpqJ1vR7YH8K1H5bS87yOP83N0ORDlODzW1iPwgkjPEfLEm3e2rYl/dTJInzgjXpw2gqYV/mLGOU
+1ttgpeu6w+JCB5l292el8R5wpw0chZHKrYwuG9N3c2t3i4sURAmksI5Q6IAZzsqUJAz+tI1xvSb
qaMtZwl7Q3BDbaohmi5UDEKo6P3h1D/X9HxOIzw3JYVe9WQp7VTKBPHX9jN6JYTT9ZiMVl7GEEJP
QB5klYP8VFxptuyPn1meYN6LntGb6rCSyCn6uJQY8GgCvGYK8xSNyiExO19RS7+wTIHmbcdjK1mc
kstFFZghi2BQQm2uQTznlLt4l8325OFa2YmSEpuqsRLHa3pPQ0OWKrSF6uZtLnUHk8Z2V/T1f10X
p+nGFAdSumCSpHJ7dAhETvujufrV95p8EY04bT4/V6viFD7vTS2rNDlDS/tyXe+aqxHcOM1JlLoX
bR4X/UmarLa1CTGkfFYNb5m+TOTxsifaLludl8JDOZuJsaRoDUCslKVXpYI+4ab3MLADKhTzUIJy
S5oTzCGXuwnVicuyBdbMN7bOGRB7tQyJ7qFUMetZ3XWBKbj4t3cQpHaoKOGpw1c46zyUtWJYMldr
YqeOtLtK149Uk95VFrbOcjif0RWdiXFE+Awl+lpPpr2U36tBF3g/0WI4N4GuRz1XcwRK0TjaUfMY
hDnAwX6+51BM3QIZIPg/eG7YtI2rNJU6wNaWn9v2fnyfr/v9+3zGsNK0pa+aBSUBDNp7bTFfJSTT
HRLTwMajVLCa7WKKdRbHJedbDQPtkgZ3B04DTwV2PpijD+VBfW8xZSWKv5z0YciVDDmpsgz9RJGv
x0k5XD6cv9xN5+VwemZi1rPSGgQOs9Rep5nk0Lx2MA9iV3FwnUw/+jDwUO5zMH5+iBT5hSblz1Re
vLgXTdP95SI5fwqnjZNeJl3ewHGwliz2FJac4so6ofkGD/tWkLvfdhVnYcw0VqEgmaKxChtEGDJY
uurHYPx0eWNf3dybh/bq8Lh7Sq27fNQyGDCY+15H3Gpn6uzCR7PbAQk5zGmz1jYHvTLOUDqo83Tu
5S/YNu7zCrn7C/j5VdzleBibhX4kaePV1XgIlVxQXRRtJHdzAeSjrecSXWdhu5wkdbmO0+RdPve8
Eu7WCtRMzYMeGR9T96PMsqUmtZd5EDhDkSnwKcYahW2pK3Bigx/uu8d6Vw+Yi8gwF4E2FsyxGYY3
ilro2O7wWoJRS4x4EVZE4h/lUWfI4HnCcE1j+QWGWwoMzy2ZnQwfq8xrJ1GL8ZZOrMTxz/Comtse
1F24vZRnTTnMtQ6w5O+X9W5LIdYyOAcpmUFRxwZeCCOoRZak8cx+FOjcZoyxlsF5xiBvtBlTM2jY
Mz820a4uHvqosTUQ86TpbWu8ZKnqNEQQXWzFaGuhnKscm0jvGwVP5QwlgnrXYWqMZc1EE8ybfpDI
piUjm6pgIIGTY0QTGnJCk6XowAgEHpPgtdnB2mWAIRD1jDA39FYBz8I4P4j2nyWxJrQ46M19SZ8Y
bkVX/TSKQuCNRHI4N6EZ8WQMwAJ05S80fxlSWHEB3hIj8i9r37aG/14PjxyRxYM0mAYSJrQHguKg
Yozw06A8XhaybbVnIdximqxJm1kNCzfWlWPT9jeBlX2RYul6iXBbVskTYHfeM7e40gp+OEAy+noO
JqQgW3C1AZ028TPZBsLD4vyq6uS1QN0FO8m7w6yicpyqeu5WaNbvT/3ghN1/XBRfazGkjsjliEXN
RxArealHDCCpkR0gZxj8lsjbbrum3+fGV1r6BmyJSjvh7ahYe21Jd9N7Gi1Xp8TXWrpZymkwoL4H
VloTELXh4AyNMjjRWPzMW13UniJaEPv/KoopSrMqgGvAYOeuq/ReHkQHJBLAuQc5LbI0SHG7WxRD
+rBWoqTHIoy/WpPpqBM9YBzcz4F/mUnRZEsBpvmCGtRimjdq9dfLVidSSC6iasD+lEw9ysyjfK8V
rpx9JbpgvSIRXMzUJCqZ1EhilezQ6aodEB72UTa7/20hnPvAHFEP7C8UlRIQKYX5XjFkP1pE9K2i
e4Rv+l3kLimnAmennf5J7RZ768QgsLKdsLDEbqU3F4miEmJg4lYFsMifqhgq5jIpBjqzWo8eIxQX
0I4L+GcPzSk745A+Sh8ub+Jm5pqcBfL0Q21VlzpdXh1isMv3iT+FNnyUlzqDM7rEq3bRbkTbPvgm
L0veVJKzYH6aY+kiYzZTJNcy7Todn3P6EIMr57/J4FQkhJ9KWzaQU2d17ARVsU9bGtqxmgiSk5sG
vloMF1svcZAycMDCLZFgJbEThs+XVyIQwI9wLKlKhwoJIXexRmT2B/PHEo+fL8sQnAhfJVGTSSuU
Dk1mcvsiV35cfUCl8bKIzdrBSt14BHU5zNo+IbgO1Z3uLv5wiO+DD8GjiYoZIOyELUmbweb5XPgg
0JK7vGY92KjWNQey75AQjPbq/j0JwfWqOKst0xRtbR0K95gstqOEXuVgDU77QvDaFh0Q+//qnsIr
gGC+NgcVspw6dVx6Y9W6NKq8y4ck2jT+hlASRapb5vEY1Q6wQxuvPfw/InSBr+MhQZI8H3s9LZiv
YzkgOB9MGQKQA8OnLnvSCwECREbEuwNkafTAhHMFOtVn+RNgSu8xeuBDJ1o0xSGH8ENEeyzaSvb/
1YmRsNY7lWIr2WOHbWV8aDFYK0reCRSDT94tllW0M573wM17HoeHsB3tQQR9L5LBPUjLNKgJTRME
mfqAhqHMLhE5W5qoYPCaXb5wA/IoqG1khdksw5UmB+tz7sXHdDf6Jprvpv0MoGjMMr42WZT+vLcO
9f6y6m+OcK4smW/5w+gfAPcz6GQEkApH2k+vWJvhUQfA0r2yk/3l0392Hzz4epCZsxGGSLgHCcZt
SV3YraHuZoOINld0huz/K3UE444+1wvavzITT5/pe5xhhhLjL4JNZL1Dl46QcyCypKVWreHaTQ7l
Te6h7xTvq+KmQwRzWZJoPVygKZtDDCqVGbpCvsfDcwDKak3ELSiSwTmNviJpXUuIU1rp0ZSv6u5z
QZ4uL4Ptx6X94rzEOJd5lqk4fyua9kEQXfWq/pEOtW/myGL9J1n8e7RArbauQFXkttHnKKOgFjtk
1UOLmOWyHLb1F9bEv0mbIdC0fsTjni63lNzl1dcuqR2p/Tj3in9ZlOCE+Peo3KmRMVpG7hbGvkb8
1WOuvxxHgWsQXB78m3RSMFSexXDlHVAio09qLwgh/xIaATCHzb/LFp9VxHTJjIZjLIM8/npoSF7/
PN7lKIoAZEUIqrStdGdxnNKFwShVpEe0l5CfqnpVGR/SGfgjorf19uH8FsPzpGkDSDFLHZWRqb5f
QMasXiuzICxiFvhW1c4iOC/QGlWOnkr2otX6rw0OflFkgqoi6EB7MAJVsjcpkiB3tdkhTFC/fD0t
dvb4qJUrBWhGUoAWns36jz/Z0ELtRK7upbvOTg+mXzmgBRf6u8s6AqncJazlYaBgTJMl10f0Habg
xtIObBRO8bpdchLN7V48PIhT/1wkCK7VGhg6mduHjT2SxwIMB20hcOIXFRFCWJi42kklsTqtS7Em
rfhhUcMp04+j8SiL2PS27fd8YFyMToGDY3VMS9J4/LJUsZ8VmsBFbNY+1krB9nO1FH0uCDLBWEp2
CPeovN2EHwf2nGajiggpjtqDkOdGdERsd1cimwxEWEMA+xroXpqvor61S7D7vsfDnveOs7DGqGIg
u4bowAKB3oKYGRiTuSEwY9FKuIuWZNUwGT0S9mPwNCtXVnBnilTtL9mO80I4p6elUYs8Ipw4vW8O
6VF6SJ3Wnx4sb3o9o+I473vbKGwRdAX73b+6KMyOc96iScKyacOh+P2k+sXE9r536O/lvVbdV8oQ
55Wiq9OIgs58Uw1XBFar/mvuRjTxrnT8NV+2kqGFgWrkbYInTRCN9myATCIplB9RrYmY0xXRrnGe
YZnzeNYoqh2lBw4E+aeGPoFyl71IN11ua+iMij8Q9Famj9ZBulYfLuv8JqjFeqGcw5ApekkBFMae
wcFOAUiz5sX3DOUt/0zd6hfwPqbTTDs56d8FstnKLukL50jKzgRNiIYEON5ZwPxnvsQZiW2czNvR
ZYO6cuMIRArc8OuFtzpXGnaYmNTRJqG+UkrmO+2ge0Hhg9J6cQL7tWpG7O5bJqqwb2dYz1fpq9Gu
JDdKAD4YdgGwPIDloyfkJN+1r6h9/ZMmyE0LroHXU18Js+LGkKIa/rLNbxLlJGcCrDfR73MeBryL
Za/PyEpb0mk0vDoSTPBsx9VAB8GoHaCS+GC3VjGapFQor5twX/M3qTp1kuZq81PYUf+ySmw75LMo
zvyqWVFprCBCpIBBX9QHOb7TAeF9Wci2jZ+FcFZGltxISYXUmRJKB7mw9mmlPhSjtsPMw8Ea5etp
LD2kV73LYkVr4wwMjGC9vERo4y+iq0r5Gtf7XpSy3S6vMyih/x0VdzVn8pI3Ywv3pbUyQEuXrnBC
oz+YQbUHQtkLeuNCu2u760aJb/uoFGzsX1IZZ/HcpV1kpCjpglSGvFt85kICyba85aq6agFmhKb0
07i4VGBef4mLz1K5WzxSQaKqlXAjo2MAqLm1ycv0kjrz9/zatEMHo4fAqQD+hmi1LPJ96zHPcjm7
q+dRrRUdTXg9GoUYV218lO9mnxUw9MNl3fmLw/oti+cVtlIgmxo1ZP1DAhkk9oALic1hzE9CcduX
wVkcF/Qb+pwni4SLaPDTn9V1sEM1zTecFjg6vnSsdqJJur+8Ms4C1T9jynQeqBkqCPuT6+aAE9wH
h+X+/0i7riW5cWT7RYwgQf9KW7arjdpILwxppKH3nl9/D3p3VGw0t3BXGxMxLx2qZALpkOYkEPSR
JBWx252XJOXSYwzNTOSmlBUoSo1WjdnNXSQK3BgvKYqOi06UPwvTr/wxNqfvGiyPmuhki1vs31HL
PMyKIUulYV4sg3flLfLc1goCYEyVAGoJGBwfTzRp1CArE1whMmJH4Oo42FV7DF3VDd3BIr1V7ynZ
iOOLeGTfN2esnF3UtaY2CTRWO0kegKBbFPa6XeOK729GLDe51JfQ43G7aVuvzBLGBEwT8rdmg6KL
kR8FZReV98vs31bBTS+4IsFouzZVkhmVyJjNypsynPPi0neDFQtOoCwcy8LhhsXiiHKzDMICZtSY
QqdNZWvuUZ5XOdkfeiafzNeVIZnR8aJrFENYEDboyMy2yVNturPkIN1kYeLPDv8oiF+RYzTc7Lq5
nmYAjExI4i+Nv6C8O/NQRjYjyhURRq3ToG3RbA050MsvqPCa+U4TDlP1fFsUtq3HigyjzcssRGTK
3wsGtPsFExQuUDgw/0S3zwncITyePNC/r3XKKFolCNH9IojpJQF0CTC0cWWz/u02X7zTY6KHWJva
LpSjwiE9Cn2Tk4qqlVSJNZrebULbccrqABnjJKlCPMr/1PvyQ7eL9xKMfXKoOdVf3tExhqHXOkMU
SpQfDO1YCruu+JVXrxxmNuOAFTOMZUgqrZSB5kVfbZInWL3fHSV/PDV+4fMG4ehPfdZZTTQkAtxS
kUWRris1TbUFNyQLUbYrZywAVsLjMJiRR9psr7aNaaHb8VUy28zlsLkZEwB4/x/azFHGtZqYYQx7
0XnKgXY3hi7w3FsvvA8xaygAaoljBv+DlFwpMgerTYDO1QcMCIiHeFd+Q6XWzvfjnhx5pnA7i3bl
zWSSJYPemXoVIhE+2mJjqV5+UEOrSmzZRxP7IXb6nf6FV0Hd1rbf3LFpahHQsFHSoJLU55WHVKGt
VPVZVF5UueC4rs0H4oo7xvSSTpqVMI0x2LOcpO4xGR5ui8a2kl05YayuRAQ9TioE4K3yNU91VxLf
hJA38PcfjC4ma3TgDysKW7JEjbaH+0VGUDzo2PzitL8wcf9z+Fuys12CGdCep2zbx/aboMaYXU2C
y+poRiQThmUXSGTYpRM2B98+vG03fKXCGN2i0UNiNLAeAIY/KH18GorK03sgmQCyLM0MLwSW322S
25J3JclY30lU82HqUCgzRUi5/KIUP7Ts+xjx9hXw6DAWY1ILWe8rBPVj83OYBk8aiBUu+psR55xY
ZvvlSa4sMaZiaKZeFf/1Bhze5/5Uj+bNlL2OKeHF1Y6I0+zbp0hP6bMt/k2SfZI1RBKHuoF4zE31
nZRZaOXCYs9isIM6eJFc7f43eky8Fo/ZmBhCjABqAb5tWPnA0/xqtNpDWxNXSnRe5Z4j/uzAXDob
fVMYeLI0gLBu77vi+21+tq3G9fxYqzFlQWWEOL9ac7r0rKY74Y/gsVHb/Mdm6JTHVeSktgKa1wxY
JlEBghlm1c/DbrxPAeeI/+8pUgdQJHl2gyeMLHqGilYSEYUfTOftqz0FPsSz1jGcX+KFPtdHEYum
ORrNO0vGiFR6XqQYpEDaOtvp2gPWPUjFn2QBV0fJGA0jxn6xaBkwgRoMzlieBvVoqthsKJ2livcA
+g+vyOu9MZajW0Q5F3PkAYe/KMByjdWz3Q8KsKwBTIxCLNOUAG+kjneIjA1pxVCtRMDSOsFUWGid
tpb8qGVf/kDqqUjKkoZhfMIQWZR/pH5UyzOQBV7VRfbSvuNUtrZl8EqH7awUMqGomxYRTetODjoU
4ux+2i20MrjY6t+hjUaqCU6zGznubDtTtSLMBBuC0lfTGCNE7Q+aD6A7QOsp++zvwRWdxjd/3j7N
TRu8IsbYkHJYmjSgg5ZqZCUaBjt73UK3py2rqt1mfxLmrIgxxgS+P+3QfQZi4ktU2Kk4Wln4dJuh
7ShnRYQNOiJRVAjFfBq8iADXA1vZbGUfZZZxKe9LJ/R46VMqcJ/c2IogYzrUDiAKeY4jzPayh92p
e2oXkwM3A7apXSs6jP0oskJoFwkQHorfeBTbTt5hAyki7BhLHmYncwWHm1Xk8caYkTkzW1EPEVup
KGkNe13CzK9gK1jHaqmu+tg6/UnzxJ2u2ub9JFg8TNX3TvZbZ8sou75ISiflE0AqdtledBV32Slf
syd5sMZnYM9YwT4+9U7yuHyfzoKTPPcXciyeeWv3qFze+Aq2VTMcgnqMc1S5p0TAdMfktK1/W2p5
FJjQhASVEFclXHmQCXfFkj4YNXdykKryLS4Yu7IM5RQVMYJJ2ugApHXMoL2KX2WfQsBoohU63D1+
HIllGzOFOMpTuYTHA/6RVTToP8BOeVF6vn12HBPGPmsqeR4CNFUXDjZ5WLr5LERfguiXOaZWNI/O
bVq8e2KMS4aJpqYOaZhQ/93ng1UVj7cJbD+kr1rOLmQqllxA9hC1taneY+evE7vdaytb+Wj/NbiS
DTEfrT/Z3iWvaDKWpR6jJM0q2OUFmUVNf5mCp0ngBN88WWAsSbggFQGsc9RYp6cqO0fZU0k4gvDp
cnSMjipEwvogXQSCO8MGNkJrXVmost3H1TFujcuSlrzs/CclYmgwbKhhgCpEChoNmsiIjdjUno6G
85fuy270wLuYzwkchhxj/4A41FStESq2Sn7K8kkpF2tMRattXFNy+8xbTFtLeO+WT1f1gegnmMFh
SQosHCsU2wjuu+ikwlKovM7MTy9bhgZj8Ewpkmpp0LCeRfmlS6WVD86kfMkrTjTAY4WxeXKdTXk1
gpVSwb69OHGnpXariYfR+llrGXao2KyeSWkk9kFvZoo9AW4Wu3wiW+4swa6dPLbMh+oR+zx9Xgnu
k91jaFJ1WNHs0NcvS4Yi26V5J+S7VNo1wdGs78eUE7Z9DoUZSvSUV5SMMRPm2oDQC7vhDdVFP3JS
u/eEX7QoTdEn5b3JMRc8+WCCqlLIw7RqS8VOJd/Efj9D9GSMWUbj19v29rbNkEXGZugdGadIDiCH
+qNITjO3vfC2wcCA7Mezm2IFDdW1INvaWbRpMxTWqKG7vvfa/XhByGLf5ufz64G5K8ZiaLoA2DUs
YrKD53/FiMNO2csPs0N7Gbn2iaNf7/ZrJRkLKbVOmA0sdN4nP4UUs48dGgfyfXWHbU/H/FIdUArm
VCQ4osE2zA1tkKVVB5qp9KWujqWqWmiKt0oeeCyPN8Z2iBGACAZgHmG/ZOoKaNhJ1ckJB2XPuTGO
Hr8/aFZnKImJUtQENj5+AYIsdoQGXzDK6es2oEnv4Ffw0izOCoqKr7cJb4u+qmo0GyyizP1RMhtZ
ztOwgaSUy24afgXtH9ne6+8zkp9opSKONVHsvr5vi5NEvqbS99ssfO42fJf23zQ0puygTkFTAfwI
T4Gn4EwxcRW/2/d4sANr30t9yQ8bx3xIv9Re4XNH06gAfAioGeKMDwumOCvmGAZYuvQubdZRvipW
e1oAmSJwGy62peTKKSONWLaXSpoOD5PlXm74WH2ql5PVxLuurTg2ZFvwr6SoSVsJZFNWYobdLjBZ
tYk1ViOgFuoChqtqORmxd1W9dYKMC6tzqQZaEJii239zt/SH3EKng1e4sVdwEyv0u29RYwTeqEO0
yMQm7isqsa/FeKzCxGt1YOhJOtzn8Nj1stdmut9i61U6GC9ZJNozeilvCy1H71hgZXHOQkwX4jOM
2fDSNvCT5L+GeGIkk/Fqc2qMWEtDTeQi3wVVdpGJ6N/m4nOGkaHBqDfOsFJDQZZxd8JF39fuVFr/
quSbNlbijG8ltrsiNeDcpku2zf9VOhkHlyeYfylSaJ3yIHmiS6F8kXegGNKUemkrX1NYzsVFyvqo
3nWWDnzs1Gt31VnixA4cPWHrF+j6CFJNaBV7kf7W9UMllxbA926zy6PB2JhFEbpaSRGf9EZlCQMW
U6qGlTW8BbYcmWRLFaWuzHoV5IodLJewLACNxMOR5skLu70sUaKWVPTeWkTINBDS/q48OmaoWeoB
TX/28O3/sYCbSuENnWfrF/BviSkog4LwK0K7H9oxvgDOEmM/g9X+JR2MJ2m2aOMEdg7yyxgcB8GW
MQIxbPohAsuqRQ7GAYB5x2FHY+bmkT9nxOOUiZiNdOjQtIArLFvdCrI7TXsWO4C6Ym1JMiA3MnMk
c1tkDHRNAvESiE2s641NMzKkd5Hxm3SnaZwEPNXjzzd3/X2Gn5oQoINlCIs6+W9dPWm5iH1p+1m5
NMIpkvZC8PO2pn1OHL8btCtBxqDVkR6XyghnVJwo7inN5XavSQBMDfJWe8J9lHBM2bZu/ybIbqku
tNIIUwO6PQMSV/bi6DGaOMHldtRwJcG48lyb1WaRwZMc/dC0vSg8xtVDO0lWWgwcedi2y1dSVF5W
UQPpsMkRexCgaeOPuACUUZLvsY3YjiYeXCLv3OjfV5SCRsgrecGTqhdqP5GGfRvNbtzxGOKRYQTQ
VNIa/aYQwNp8LYJ9GQIPXOc9rTlaxHZ7ktRoUXSHpxb9Yk9cpPTPpqs4y4E2XpcXc/9fgxZ+lHK2
0TPKtSpPMKRgB8NpIl8UHkfbZugqBox7NuCdlyjsIQbDsxQ9jsI++oHXjUUAGFrsbqss54bYNk8j
m+oyDMFLZS72pO5iQ7GxhP1/I8J4YGyOjQZ4egynTslB1epT3ZSXvODVGLbNj25itRvKmoosM6q6
yEKjaMECFww4euOAHZvOAEPuTTaFLQJsOi9VsGkbVgQZhe2mriqDFoxlYW+lmW5V03c9ItZEvHGc
OUHv58ksKncraozSyosElMsICR3iy39Ve+WlubTn6ZjipSvRjUM2cdRfVWgV/Nb/TTFZkWYUWZ3y
aDZL2IvWbQ905TUKEs/V6+IPLmrhBwpwyZtY4t4mE4HHRiIDbBLsJqdq39+158DBlOxJOqDB1Y69
hROKEiqFn7zlikfGeQnV0NIeSspj8NA4BfbX0/U9T8YewB+AWH1pvXdu7ehBd8ZD7PGkaTtVvfoC
RvFzTeilUscXFJh2qLxhF3j1vjiEQHn9A4W8EmJhlaSi7QAggbA7WlBREu0UhrlMv9wmwmOHLf8b
sVJUatMhCX42DhIWpzZHJN0PucfDw9j0myt2mIe9IBB9FkakmbQWq3xVt2kGR5NPDa/nmqMFLKyS
GMZTm89wZ2E13pFiOeX5gtmwnmMutxOQK34Ys2JKE2xKjcx+fxCeaPm9280Xusy+syOX9xrcZMrQ
dAzVyQhBWcxLVZEkLYkQ3pe5emyxAGLIk69tkvIeuzw6jHplZCgliJxsj+jJQJsweuOM/YyBx+7Q
O+OJ7AJ75Hbvbur0lTkWxQ6P638XFYIzgIjex0DoCLJyLGzeGsDtW7vSYt+yU6k1VaYjDsn2NJNl
3qktuvEluwDwqnTf8+AoOeepM05VayUZM4IIFiP5FHcXU3qYeNuyt5NLK5YYxaoDIhMFkmOP9gQw
WboBGSCAqNMVfAhAKtSfzO+KFuO847418pSmlkZ7wOQzBeGiDhzYErG1uBlWz/Ekn0eRUTNMJyld
RAiSdGPgVYL+PJKW83jgXRL9+yrOLsiQDWZKLZOGDVZyLZqI4vTQK8WU1/+wnR1YHSDjo8mIjAOp
ETZmpwmDVhR2Kzyk2DGefJfdeac6gVu7f1RBWxFlnDR21BS9MkMKu1ayNPnrJD4rCsbDQ4A68QrH
m2Z+RYuxIMKoFk3bIaka94lvyqrTdpUttZmtN+k+iI3daNRHLW4tQSqQ04XfUWJ3Dip7qCe71wcL
832c+6Ue+ZPQmrRSromyqbDzS3pS6nFf4sypuBZIl1P02cbnARxsSuqKDKOH5oBSXhTilJfuLar+
0rv/dlEdjSxXv8/oXt7OrYwtyCgVtj+E7jkkfxJvrH6f0bSeALKqqWEai3LZN8ZyCKvk3ox4Odvt
xKapA2lCVSVNYqfE9VKuO4WADkYo7PSRVjAMtB1iGZX+PBxVVzhnRzrV32CcIrMxw+QE3xU/tTR3
5g14b1wZGJYweytrhqLLjLCSJRKTFAUiu+16e0Sbntby9IFDgo3i8lEOTHTQ09R/hyKDLVho8roz
kW2pY2AJqggWuCDIW4XsNV9sUKdFqGoEGpSr8bK9/oZRZ3hVsNd6qh+gCQFdsf2O1xW7ofkfiDLy
XyVyFfdKgyd+gGUS4S4SQruRj4H2cDtk3XoDgJCiGnTfiIzb+2ivzThOUOmTqT6Xd4ovohyGUdXT
tE8fmmPlhicAppw6XwXIvit2VmDzON14UX74AMaIA/4i6eO2UmxB+Fa3rZUF97mAldeNvQg/bzO7
Ybs+kGJM99Bh8ZI2SDKek9TVUttF4XZ5tovHEaMIg0LyQdVxd4n6Y8KmG7lfLCO+j/TjEHLynRve
FhwZIqGNzZLCZqq1PAqijAh4IMuGpfdHCapXLP7tY+MRYW6oB0BK1s1A2koXNwhiSyNu33JGSeiZ
MG7FFGVJ0bB0xjTRgPJRDDMiC2ZPWzeWqsNiRSToXGkYmx32/Mn7BcUuS58K4ILn5a/bzG1FfKBs
IHdCZF1TWTS2YIn1YqadAbRblS4qiLzOUn0DTi3iHOSm+VqRYgLYSsYqp36EOxezQ1Q9idnbbV42
jcbq9xmjgYF0uSnGBeFC8qsUWksJ7zTdaUReDprHB3NZ0jgqSVbitRY3L2rxM+DtKN3K+wBtTNI1
JLYkxWQBY3MZyJx1h94h8jCiSF77AMW5D8/pg+ASPAtF9KUEoSV8GXfz4+0j3GRtRZnR3WjKNFUd
I8XW41QyrDIPs8IeR8ngFZY3bRFQAkQVOSwZGyo+CnycZIMatgj+afNB65tu41IUf14D+DY/VzIM
P6pu1Cqq0nhY10d9/kZSnkve5sNAMC+pJrKQjHHQiyAmsghZqGR78RZHfNAOFfanD1a4z98o2pZx
ab5T0N2Q27fEo82coVoiDEkAsI73J22BMV360hW5oM9beTmI45VH5hCXskUvTIhDnDHjYykHxc19
3RWfkhfRIw6a9DjB4/vlf7KGuDQASMhopWR7xwGZPmvotMFL99S+vOcNHOA/32ev8nlwZWCrpJFV
7yKAYf2B9KuIJGVJRAz33jmzerwpCImnJcJlNqpb9JHVZTxU0q03myleSbC1i0IWgq4ekBQh34bM
JjPK/5IVH4S79q/ie0P3c2A+zOHPDdI7+nykv1ljSxiCpAghur4gK2XkDQTdNunoDfpBz3wx8o2Z
Z+u3coEfGKXCuz7LWpqMuXpX8GZPg41wj2DDni1ea9u2B7seKVvRKMWxIamOtbrjuwa29vTaYVXw
5IceT0CoRt04Rfb1B3AaImQ5YnySJV8boQitcC6dAShbY5zcp4v5elsgN0OPFWuMRxNz5B3nBALZ
joIVxg91T3w04Fi3qWwr+IoM49DSUOsrtaWG5KSiRbvZV57gVjtAlE/IwxS+5v6PBKnZXgmHKJjy
lNN8Z/Y2RrYCizntVCDhRIZNTQq/p2HTD6w4pAe9IjimhizOBTLTgZgcCl06iNLCsVrvQ3SfhMOE
wTIMCfZSY8xkkat9GsZIFs+HDLI4299Ma7Z2GayYbmG7BeZwMKXuL1hmLdgd8L0FPNxmsPsUczvf
tpqrga17/RhG/YDgm3dZgcqC8Yx1mgi53NiNvCKwu8YiQItq7LG1efm1baW/UmUzosBa0cSqQgQm
StFZnRKr64AdEmVu3kxnLA9wdBKck3Q8yQYvMbOpKoBNVZCexIZqduGCLNT/rtFq6rEWfurpXiS7
22JLeDQYPalNxOBNgxumK98KZzl2u+5A73I55rZuZ1Z8T62ctht37SG9S04YdfSCO3l/+zu24lyK
iWuIuqbphAWSFQI8htRgRFWivNeyXSi/moCFnGKeWdhSmjUdRkvntgRIPI3XFR89fnbxFF1MQDlN
9uwQi7wGdwon+txyUoAsRh5HV+AkWfEZZ2lE8zBeWljtiMkq00fRvbKUfrZrVbt0mbGb0tS7fZhb
dypJuqwhSFOp2jKWYY7Exihwp3I12G2M5EbqLQFHcjYZWxFhIrVuMeZZruD1jal1G/KiibUFlAL0
ezwVumhHGa8OwuOKftDK3qGs2Yc9PggVlsgS06Mcv7Y6L/al3UqswVsfHWNjZqPqkiSBtkuCEwEz
Mb4kSWaN9X1pqk5v4vH6RuqIY2Y3hfJ6lGxs2LSaHAo67qsl5KWZxVMfcsuy1K1+Ygzhp6lpoqkj
tP94ejHJNC1Dio9Wrg4tGvRzYLTpD/Ue0Os2D0VsUzZWxOjHrK6qbwNTHCpEZvMkYlcVwFjuOmx2
TFMbb1mLGLy2xU3RWNFjtFqZhk4edJT/8iz0TEO36rS4z9OCc0/vnVifDxFJNaIaMqB6GekgZVnV
avOeKU8fNbu4CDCRoa++pmfj1LnNHWr6DpZlYpIyduofw9fu623N3sztoY/9ny9gUxv5KAAsrWxQ
i/lW7Ef0goj+9Ca9CYBxCV3TTmiwETmaE72MDrDnXV4i7D98AIy0AWOmYGf8x6uN5zkNywRNFOQh
/U7LunFtFcfYFVyMVss+3cXX+DEwQgYvsKPngvuS2lQW8vsDVCoLK9madNEsaMOxXSLkydv0PpAm
TgpuqwpqSisajAEVlHCWBGTFaUUEGIrOssN83ZN0mFysBnIkXrC6Lb5XlhhTikCu1IQKutnnrTWF
zygDWSjR83zftgm4kmGuTm8XIctMxE/Ric4poHTtLHejh5UsduhxH0s0cPisK1dqjK4AHHaeBxFp
FxlJOAp4n38TsJkssyR7/IJdHLvbmsERC3YCpIgxFxEneNA3oWgl0blCE8BtClsPpZVQsFsxQqmJ
Z6T70DFHcrsQ7yOSWUWJnprgbolfbtPiSARbA1LiclSzAAWKAOHQ7Nc6EGc5iYHNIsiaHyby6ySt
MaOAegQbK5zc9BGVarRh907zgjw3hQa58JB+tmmiJCEqyG4TlLc+Km85D5IQNkjXNw5FC8UwiYd9
l4CRQfkKgqEC/8wAktJ/veUdRgEJkN9kGcmP5AJmI4LkC1g3iP2GwEvsrSr/k0u7Unk3nSvLlBmd
gH4aiKBanc3KqZaz1vi35YKezyelWpFgHGsRFV1fCogm57E9BJm+U8IXU5AeDXVxb1PalMAVJUY6
ACHbaOV7z3r+tasaK8JkBS/NwaPBuO12aKIQsziwe+RrFJ7m+jwaHFO+7a9WfNBvWF2KEE6jntFE
n3RpYiu7j2wsq3DTh8hTXeWvoMfGMiQY8WKdd+SuQpaKG3ltGsLVFzAyDxyXWp5EBCfJiWI508x3
9+4poQUYEOPp2LaIANUNOUag3BsMw2jgVIwUCVy7Lu5LgHJoz0TfZaV3Wzy2Ju6gUlcyDFe9SOZ5
KRGzCjs4k9fWVRprApZh4uS2BsTsZ/VhvmB7uCce0RPFKXFuO+gVdcZjCkYiVmNHXzgXzX9HKLNj
e3wDMg4CMF4KYKsi/4FXxnwI6lQHRoMjlWrssgecJ8RE2kf7CTteXRksR47+nJcWKtZILjkAeHZh
0PQHOgFY2bwQbLOUsj56xrPGQmZM0QxrFr/0GHZCeyfGsMMDxlp+wpujgbbD5uDeCi+8nvFtff19
5yy4Y6ZnAsl7eCU9bDPFiYtK1O3ZVMLHWUszDhr5prsF3hhyAbpCdLZ8GLYYT4hoEU8WDoJynron
eQbYcvx1FN44skzv75NVXZFi7FBN2k41e9xv2aCbIr/TzjR9h9k/e7mrR0t6IN7gowhhVTav63Pz
SFekGW0NOzlqdSztsMNkn44PgHKQedHsZmS0IsFoqjLMpNB1PBl6pG2y2BqXH5zz26Qg66auKbph
EhZ5ZUzCECMS9FFylt464BEJbujT3YzT3xQVILN5Jb3/oP9XiuyxqT3A6gme6TR2QcePa9xrjmIJ
WBAfOv/9nt338OFKjTnBcEpNAfkpmktO7gFQ4VAnEh8mi2IiGk/qgUZL8w/eVD392U9iuTpW1shl
o66FCtRNSuGzhIe4e+u7PTE4b8rNDKe0osOYN6WMxbqi7wK5iPdVMzkNBg7kAm5RARitXh+qDjlW
rC0VTPVP4hm8IvGkVfHeere8K+/czX2oLDViakVHHnVvYOV0f2o0Tqi7qWQrKsxBmq2mzjJA41Hi
OCTYEKTVX2aV2zpLze6n61pRYY6x0cx8qBWo8uDNrnmh0W1th78Ge3Knw+zQ0UZaBTOQgeF5qE1J
WZFmPEIQVsGgdMhLmNplNH+WwXkcfkXVt9t6vh1LXcl8qkplqNOINZ7Fox08LE4O59PapR0+x/sZ
GQfJplV8GkERv7f4BQ/OAbOVqqCt5ULUcMDEp6Bnw472+vA3em6WjiCS/wilzATZhhFNvRnA87Tu
/DdBicNwBlt9EL3QTmBeeKnvzWLfmh4Tapuk1kW5wu2NB8OnyQZxj5E5JBoKmxcccjRBZjxdprRC
HxlgbQgfpcHTscujH15ui8lmPVhSFAP/EU01TUYaWyVSayGC3SIPkd/BXJaPmGfzlztBRxOjZJeI
tecH3pquzfLQb7Lap61+WLBMAxSYMenSOdW9BoSV7jX2w9PozKfgOB55XmjT7f3DJwgyKVVV6bu6
ppkoogGr7RI2T5yD5BFgBJFkmZaTHPqWnWafdjK158hRHPWc72W7s4U9z45si8e/bw4cMZI4GEE8
yAEc+aD9GAQnbBH88MJXHg1WBNukLwQd821N5Kula4bnUOFk8Xkk6N9XXkUhFZnHCOfWVQ9Tdqnm
i9hw3pXbFvd6UvTvKxLTPHaTgPE9OyH5s9JWb0PdOYKKB14tObfFgGzWJFZyxriv0tAAw4F2Qbuc
MT+eAP8wRzoNDUaP2VG7TIfwC4owXoLhAg14GbzOFd5hMm7NXBpBEdGma5vVw7I4RvQs8TDhuKrL
WAwzScZgCqC6wXNwjr7SMathpz+bEPTFpWtOeLBSm65kFRMzRyoNE5YJJjBRFBC/xmiS+m90iNtX
t3l2KzLM2bVJWAGjCM/URa/vzEh70EP5jC2+nE5LHhnm+PomAT5cC5UKg9c4/y7pTizvbnOyKe9X
TtgSFZnkepIC+N46ec2io5L+aMtLS/4AE8WUVmQYk1qTUWiDhZIR33JzF8UczKhtX7siwJhUU+pl
bPiBA+w8uhRw2WXHfN/hlV7YvKmS7UfKihZjTeOhKwfDgDVtkP+mq4poC53yRNATaDol54K2swIr
aoxd1TqASht0iCXaK4cxdxusXRfuxPtixrMI44qocdMIhiZIeOU+7qkyBndYKm1e/gVwMTjSiU7t
YOucLRzI7k+6H9cSwhheY2l7Q45xgXL0rE4/g+X1tqBzdImdJNRiDAkb6GDFEonEKuPUKpuzOX65
TYR7WYxhMLUe+Ni0DQG9FAj5Mk/ddaIVXeh+t+mlcEWrPyYP8+N85KYjeQwyxkJMemHWp/cp6Mkh
SFd5gRP6NSDB7xDJ7NojD7yXQ5CtzGRkyeZ4gGCa46sS/BrFO0XxOedJ1fbT2+sq/GxtBp1XeWgK
mDjAmrVHmg8YdsILnZjv/MLm7lOhqnSLGmNE5BiN6wYdsi6RTw4fgpaT+uKdGGM46k4LiyGE20jL
X1Oxh/+1o4g328NTWo0xGE24BLlAna4wVW6iLgeRyL6e5/e5VsaAOVe8ujgoauMIU+ksAW+XynYt
SMW0P4rZgJ5jO2O0JO/7qkBgMR7IoTjRWrL2tXI1K/8y2cBt8gSn8W7LyebBagTjFcCNh5Vn3Esf
KLLa55D9AA+fpr7MpWEHfwLkh7bpKxVGPLDqpEgC2uqOaGa2x8yiI1yC23omgPyEb8ab7mODo40e
RI7cbMrlijAjN0QZ8iIQ4XACdN2momYPKa/ZdzMOWJFghAbAvU0xYbjIHoLFXsI7U0R3jPIoFRwz
zGOF3uQqvpYzeUprFWNhItH28aQdJsF0bgsDtbGftHjFCuNJ0EZR5UGGa5LLaLZkaboXzWiPWUi0
S0k7fQRq5ThYt2luH5+qaHgZmwBcZNgCGluVkIVmmjHJOQH+OHBFc6+Lb7fJbHb1oWHuNx0mvp0W
WcqWARHh5Elecx+7pa2hfcnKgXkVuwEaRMb7fxVcE7c/Rr55H/mylfgtr2lr+x4NE/vnMXGGjpGP
97jUUqSpS0/fST+k9sekN5wT3Y6ysP/9HwrMkZaxIJayBDNGS8o0KbXsUv+v2dO85OGP3q4rWozI
1LWRRlELw5y1qqWp9xUprYV3ebwjY+4ur+MpxxYttGn0b5HxVIVPt4WDe2JM8BFX6jxg3Jfmt+oX
xaWVo9ZJv/xr+Rg3LbqtZtf7YeKNLjBCrIYHNelJvWDEk0K+RegTDpzs+F4sdEbPeBu/zDvzy21G
N629TjC7SlBGwuLzj7LXiFqQTgCMwNQhnc3ScpubWd52oisajK2XsjCQG9ogTXwDQyTDrnJ7J7CK
Ax9Gbosd7KrTTNUE6iEM10d2pHlJciCb4/yUtyo8CYJqyTLH7PJoMMoEFOTGTOHAbAOXE+/zdl9j
ZuT2tWzJN1Y6oR/DJKaCbryPfJAyLsIZ+5BsU7xXGreW3du/T/89a9fXv8+Itx5hCYCuwPYJeRtZ
o7w4ddm7hGRulP/ELib7Nrkt+V6TY+RbSRQdD4YangoNH1LfWEIMaD8zfUgMNXYa7DfJ9IjD4maK
dUWUrcRGQw0cEpoy7t5bq6hJj+1hN9iaFe0aP7BL9w8F8Hpx7J69ZKp0RR8gHFp3EpJzTZyAN3u2
5R/XfDHq1CkotQ8ZSMRJe1wmw5blbicH4TctjTnWgSMmJhMs5VLYYVwLsSCiNauYXxXtXpJSL1n8
SuHkZ3ikqEasgpkczTRkEECqGA61ec7kzCqNi2J6ih7+r5LBaLA4tZEs5PAetDIqe4VX3vU+sL/R
X7W8zO/NfvwEwPa16UgYG3RBMmualkaV5hG1SlvB8hcT/dEVts5Hld8S3pK/TecFc/6bFGPUCwAW
xiFNvALy4E7Cyzm3k9foO8V2Dezp623d3nyjrKkx8ogOK6mrEzBG8VxitPxmTrAv8EiP7ui6lOig
Pf5JvnVNkpHLDANmSzSCwXGUT4jwdnKFTIpRc8zWphXG9ke8VDTdwJD0R5kEFP2Y5xPCJj09CdNJ
jp5uH92mSOhoP5KAKU5kFtdBaptslFOYxaLGViJSW4n0IJlvM6/5YFO3VnQYeRjJ0A41TT11BNt2
RXuBBErmS6f+yPWH2yxtOnuyosVIgz4GVVHQGc50+RZEx3ourWFOrEB7adX7KL9r573WvhZE4Ck1
9SGfXJpBCGApDFHURUap67joq5E2XS8XGuMWXvi+N5aGTxWmjGnHORpU3vuSeHvIN4u+eC//Q5tF
Jx0x15KHMWgnsVW+SB5u1KvP2E60o2RlH71ze/VAwewoGEl25jX2ypS5G8wTRiEWqdSCgX4AhafB
8+UAu/mi7jBx5qYYMi3v0EWKeFJ1DWfa6bZhJY/zia5kJ9gHj1GRxNXvy8v/kXYly3HjSvCLGEGC
+5Vrd2u1LVm2L4yRx+a+gATXr39JecbqhjjEs33SQRGsLqBQKNSSCVoWH03pIn+0aX5nq8O59iiZ
JTKYOcBBrSUCDWg/OvkQW15Em++RkYzOmBrCxPKq8d6KcOawLItllQWE6ndqYLjdY9a5feMgkX0r
O5I3fO5qb9/0N73FmZrcw2dhc7YoSAlhLOZx7jHdGws8rUjAus5nV6RkDlbcEmxyaYLM5jYVoQhv
FvXPzZjzd8awmG0cIUM4oTq85sbXZPx8N7lIxyMlLtojkdFyUaFCIzMDIS0GJ+v7znhacGewpz/a
E74bY0laHRNY8LBdaQVET55bpX7YFyHQgn9BlVSK2rhDD79iH3rl2zKHRIQSspkKP9uYN90WJoa4
SzWFGsD+R9E+SIJm7WkMcvdHArcIwbGELRINPm+HEq9GzSOtWo2ddwydXW5WO8qn4XpFajM8S3Ha
jxhoPYkcmcBV8L0X6ZwlqgxoJxdNeKFVEo8WVAZS/OLF0QIm+kqUbBIJ5NxEXqm0qWe4CXN8iueT
8TLINjoy9bN2FDgIvoSrWrphAf5b12y8TFX0a14eYOQFmZkMLbrxwv4vxVEOw1Vx1X8y7n5gB3am
M4f7xslFGG8kcuqh06ontIBEUmfHtpAMh9pSwHrlqqx/sU3zH1mqjaEnW0OnH3cHDdO4tFpmMz/V
dXZHSquVfbmrqxwPFUMV5bS4jXsjjfNVTJNTxTaq0S+y6wzpOdV0kupbsZxU1rm/s4ivinF+Co2N
0Wy2DeqTKiAo5P6KThiXd9NSVAUS6MTHgyUKQJYl1xDUKk96QjELG12vDIfaSB2wuXW/lmV4WUPE
SpZuAvzTUnnQzFpJSVzbEfPnoVCPnd11n9moypNAzJYRnonhixjo3iWVNiejbzW3ujS5cdk7vREu
Ziqwdu6C/EcfDWksXdGB+sPZhIUIMJlbCKqB0JxoZeHEmiyKZja1UYCVineFqmIa9PIQj1U7qHOl
9b7UUi+TAKJBuqe+KW9mVUiItQbLZ0HMD4XOZHEhhdTRpK8TOvprCmMt2a1lSDX8UR0XIZJxF9kb
Yat1noUXej/GZcQkQB8DaTE10SUsY+o16fz907Rl5CgO/1w/bpOGGCV/XYWRFwmIj80gJZhUNj9q
9qEzBQHT9lZphqxo6FgAsMulRvag9L1a2pi9qO9p9F0isltY17ncChzE9sq9yuH8esWGcRwztfez
hbpWZzkRdOoiEcM934T8zw69yuHMAS1GCZpjsHQ0ok7NCizflTadrKpyOiNzZLQ2ZZ4p6o1fN+St
Eb5K5eyCWYkh10k++vE8pF4msynom8VyEmvRvC4fbiZtKRqn0CUmaKYVrStnKv2YFHJTQV+1bNzR
ru6zJg/KoQr2LZIPct6sK+fg5URvrHyG5Xc+0Nb/yV9Mro3K+P/RKb9a3Zv1JECtU1W0f2JC+tIq
e3SXpqReen8+rQg57LCE9LgOwYiRojYPwJkoTjHbRFcBM0jv67S6zeO5eCcDysZtenO6rzV0sQsW
cvV9O6rxk9d6EUtTQaGapDgzpn6QCQIY+GEwgY5MfhCpzyKZm+b5qqPFJRzS1O7BTGgPvu78wKuv
3fTGDNYRMurZYQ02swxDk3lgvN/XdtM6zwRzF0FXFg0bdAhu5o9FH+iV3y2iXi+RDM6zaKpFE2XM
Rn8q0SOfU3dgz6n1sK8In7P5Yf9nmqy/4szzJ5IhRZWNWAqTYidkCoL8xrx56QsJf7F79o0ozoUB
RNdOaVeM/lhZp0mXr6MF8J5VfNhXaXvdLFRTgW+IMVpOI0m2ErvKYIjT3DqFEYIK3OmGX2sl+EeX
VyGcLnpRkGxpYQB0uZm6K1UWKMG/x98I4DyFpMc0awrsvnWjgCh15djpMie+jh9Gb7XrJPN/Y9kA
ymcpK3YduDUuDUFJm1zPGiwbAACdhfg0ebRiwaDJarJvfMSZDO7YgBuVobMEMjK0SOrvhX1Oou9z
Pm/IzSmviNX7hhLWmu3ozHL2V0kggS8sAT9O1Y0U7wFrmkMMp4XLkgo2QiSCi1waTGn3OsExKWjj
pKV2krXmuK/F5msU7T3/brbNb7Y+1o26vqDWvH17TJA1ZIfcnT+tvnpt9hQRb6wrv7PzfDVJtRn6
5nOcl1ofYlfvqc+SLChU6REvuXd1WjpasQR1VIpAJ7cDpzNV1+U+c3DaUA+InEosp5R7hfE+6QxP
st9p5sfEdltkxHVymsw/3EPOB80luJpZj9cIxIep3BySWgS3vR25nCnGuaBIShcDTmJE5PKjTUH3
UUkAUuj/MzUt2j/OHbU2W+hoRbhpZ6Z+1Tq1zd02U8t3mh5bTVgtNbnWqkj5Vo4FuoVIWuvtb60p
SjHw6hqgUrmIsJ31NO1KxKJ2Rfxoqh7lfhG0P6/bwlspkHHBkmHqhq3JnP/INakDfMCEarjlYxoP
/RC3XWILXIhAyMuNfGaQrZ1a4DGBEyyLyKk7Gg5WieK4KCDbciNnurxcMGdi6qVtqyrBiYvivk1R
nZgTHUzlufl+35dsxWDncrjzhSrWYvY5AuhpXrysuxnpl0k5jeZHs75VG8EFshXU2rKpmsQEB7Vp
cjYgoXzbU8wm+oZ9awNfhErhQB7aRHS4tvfoVQ5nCJNZ6PVQmZjPb28tdXaZeV+Bh2B/5TbveFuR
LdkyAUKm8MzC02hVZJJmhMwrRgDoRCS3OaC3E3Wj3PvlnPtLSHEmjp9RMNO0aJZFH3zNuk1Hv4xO
iojVZnPdXjXSubsrHsg0DgTrlmiFY46Vk9LTOIlgF0VSuNsLY7gYPOpWzyepxzmrrzKlvNYWSWDZ
Wz7vfL24aMWeOr0BFy7gZ+XEjWgeKHrzzi6zgCXMU/MO2ObUARfuLzKp/bNPGtGAXm1pKBBf3ljL
EidIO2KfrPqKRu9VTIu3H37H9IA0jeo2AQA5bwsqU+oepHrMJzf2Xfp+HcWNvOrQfLdPwOYKRKH/
pjM6E7fu6Jkzssq0pUOHpaTKDTEOQxPs67NpEWff5+7CBU3LS9Pj+2SmuB8qd9BlF4BnAte9fWLP
5HDX4CLj5lhG2HeUowPcaY6qN13RymWn4fvir9MBoszcpsc7k8h5PAyQGjVLIFGTptBK4+MwMi8d
+0M35r91M53J4rwewLmVhHar1wO/NEH8XCdhIsImESjEjztURVlVNIF120sHoEel/S5JS49IbKR+
U6AbfN8yti3PtNFpAXdu82DdRtzmtdxA3KChAmKbIwklOs6CDqZN+wOWP8b0NROgktyRLQqa5q2C
xHDfv69pd1B0gD1KiuDC2NTlTApnfRPNlURvG4CatJlTdFpI8/y4v1wCRfjdmaeysBNKBr9gtrfU
zM8s44BUhOC8bh+kV1X4gZTIHpUIw1hIoHydguZYrkC1z0to3ZGgDgDiLJAnUou7MVBZ7PIxAsNC
Qr41Y+qY7XOvCzKWgt0xuOtCovqU1Lk6+KnlGe2dHQmuo81HG7p0/zUyfiAlW8zGVBYIAHdhuCIJ
aSCcORrXay830JlQ9ghF67Za1JuA+Ezkuq5nfltS80EyVr9dmcyvBu3OyDoMaZJTK8v3vd183Le+
7SUE7Lysrympl16bM3FW28fKoHe9bw7qlRrVoSw970vYNoRXCZwhVEw3G9RFB2Qg3suAUrNAgi4q
RW16OBUjNIZm6yqQ1S4XTTfwtAaDNwxBvgP9hWPFH6X8qY107zd0QXwA2HrUvSwe331ss7qsdOii
mwcyNY6aH9vyr9+RgQ3RUNYFxvW6Y2c70mVWnbUZdCHmk8K+5d27HlW8fRkbL1nE80jXAaxbNjTw
klwKaVRS2NQsQVz2ZXZXtCqMR16hc8rTDv8H3thbE7iUxqmUSfYwGiRlyH2ssIvAo/KqZ+szVZ0V
5Xgl8htALCuqt25IVVekJkVFM4eBAclLHRdKtIo2MyKgoUTyKL6NQFqlD6bA0b19jeFhpMmWBpgh
AzPx3FIqVpJrxYisf1T1WQYc5bg6ZmM+A/JRBUE36e6KHCn5TtYFB+ut0V8K5jwFm3MmjSYED1Kw
jMGs255kuI3cCYx+I2F9KWj9IWcWKdkjLZOE9WikWNt3h0MuYeN+dFH8RnXvUhh34+ZTVUnVMgy+
PA6NM0TAcV2GQz0mgsTDuvuXfvZSDhfl2WjYTUcdclLDmwEUvVgibN5N+zszDC62W2guT0vaDX6v
jPd0xPgsBgtkXTTP9PbCuFCEz4+mXV1TawTHeNWHk3Y3AUZoGn0z/kpFA91vX2erJBOXBEEyCBOS
l3aAoqtM1VJifhKHwE9eiOJQ7aTItTNGzEkrVwJv076j2t6lnyL5Tktm6nC3MkNQBOYXhS1XRaOG
+yK2t+lVBHeM9KxQl6or8PZLjjo5VurJFGEkb7uIVxHcAbLkOAeEQDr4bPk7b77N/d1aQCbyt6Ve
nHjSBN5dtGjcEYoiudfNqEek1x4N+33XCJBGNkLJC0Pgr8FClmqSozvM13Kn81fUgixIb1RwQd2B
VyWwPfJ+f49EGnGW1+WRksObIw4jvTu1xh0eGF9/QwSQPVUkhkBjwlPGdKUyxE27vidKcrLj7iq1
RQ0mm5b2KoLvK9SUehxpneEpKx8m+2qermT58Y+04O/1vDGYMhuwtCnGazzJQzz0vD8Tse7V2W0Q
VY1iVgR7MSq2j6qWR4rld7b7bKG4I5mSqsScBlzaMscfrCEnANenf7hS3JlcSrssqBkPfqtYcVCV
wClvFDCj/NlicUfRTmMKKEVoQhLVH6LeH0kr2I9Nq8KIC44kAY4+Hy/Otk1TqVudC+wpPinK5/YX
sZ+RHsPHbd0iiG4wo863lFmSCcYyLRn8XD7WCkgpiWcj+t1fKn6C7EWKguFp0IugqRHcUJeGxeRl
lNMu6f0WAF3jLcBJ3g1OdYgOBZDjV6rdWHYOkyCNsBUJg4fqp1S+NqACTajVG7j/zv8BPsGeqqvJ
TQ4AVrsT+bGtvToXRi5V1Ow5rhcZZhDTqzRKHM08NFEusDmREPVSSNJUGroYsFsKsEIRqnUAk2l+
kd+A3yw+uNaHXJcxzQpNEFxPRPEn/LXNXy+Rmxe7s+p65mwYLWd9kqFLmR3rHrAnXt8H+3YnWi7O
7MqoNvXBQttapijXUWNfp1oTGm0uuDQ3xSiYLTXWVkabZylIlNygS4MFI9NnKfokK+8l6/u+Jlth
hnImgrslkRBrFnM2e9ySFJABaWwd0MOmu7GJ0mFp27mvNJnmjGVqP+5L3j5Fr6L55LahRWrcqat/
+/nCa55W0uYyACjOb3g8BUPUCjEIaA152wNRp9HiQQDXPXwY6ImsyMb2R4FG6ynh3wcQAGhqAygj
b5ozSrLQOhpgFm2u1ZiqkrLkq21OxCvzzEh8My8HdB1KGO5ygbQN+H3LkpiTTzLSD8wooquqbOno
gd4gE9EmrBb55qehoQ2vTTzhwal7eSiK1hiL1Gzx8NNSp9XRqV9dZYNniFCI15t8Tw53+ODxK0VC
C70fZcdkfj9a7/bXWPR97uQxy1CrsUc8FE8sJLV60GcRuqRIBHf/6gAgMZDCRXIVqDVLFR0lzIz9
mRbcQ3Ky1HJsVGgxx65Nr4TgletP3NsF7lTLrVT3qMMjmmc2CYCpxoIRXZkhAzDUA9jLn006iwD+
ts8zLnrd0EHqCwjlSxOLmrYEliCUWp/8uIlPSC4MoNlcQenHWggVtn7ujY6v4vg3bI5EVUYniDOI
5kxK7XZS5LPc0eXY6YlvS+9sUVFk0x+fieRShhIbLHmoEf/NS3VA485Hc2GPc2n/RpoBSMb/LiTf
9iOxnuV0wO71SJ3U970I8XNTDfRmIF9hY9CZ556h9WTV0iKhvXUCDmyHV7mGZiIghP2RkfP20LG5
Slt5YL5cgH1G+WtK/tAXcFASQ2tZfdlDAGtid2SKEyuCc7q9Uq9ek9vw3AD1szkivFRar7Zap+wO
FqYh99dpM1em6CYI41QQEtl8NC4jDVnZ6wNMDpdgRfMbVUcJkZxZk5yi4YhN74bMpoyuSLRo8CWd
mlX9nHRp79PmYxlNQEb9e1+dzTU7E8DFqxObR8WcLDR/MM2rc+rTmdxns2iob1sPFPI0XObrW+PS
2wxKY9qqhAutljJX6zA1X9T+72jyKoK7M2UNrQVUwzmJrFtrOMbRScp+56gbryJWLc9i1ZEtmTIT
xEB523qabQdJIsRS2AzxzmSsG3Ymw+rnMbIlmNcK4EjcCoxw6MNWPOrW4cy8PrBD4tR39B44AIL+
223TNlDQBVgZpjtkbpcMcFzVy1ijvf0uCtf2hfTm6+LaJzGf9Pb1cyaKO6sR0MpQ3cVZ1cLivgrK
ML22HExFolFyPIjwB7eN/FUvzjRARhCRUV8j88U1pdo3gUyVim5UkRDOOKTIoHHXwP7qBGSsqast
nVOKUIY36pV4Lp2tG2cecVPiiC1QZfj0QpN9s1J/LCW4XdAG2ryMBIgAKUSKcUFc3qEghrY6dFQ1
7eKUyXC1GJhiWuylcPeP8Lbtv+4TF8vNbRtlnY4goUK2eckVRyolt7P+asiVUcxOLIkmgDZVQy4Q
yHkGIZrBqYZpPSONK4QIrGsdJbE/0wkj/LIs6LDbEqMRCCAqgi2QyV6e6bjGrY6eIbydrOGg9EYQ
D/ptOTLBA3TLyWooUSGBg2qYyadXinlOTV3G2FSjK25ilUFLhmB/h7Y1eRXB7dCgoOOxQorWRw9X
d4q7ugnQvKqEACGw/1AUF3UXZUn7TIM2ErODBRBKklQftU5U8tgKvs8XjYuD1UyylLkyMNkwfJDz
cO5kpwXCGtqcmPE79aIzWS9t1We+naHwlWNKH36ord1mCIy4cctWNMkrMAM+37UYS15DKXQ/pvad
TUbZJTGjgt3ZFIKmYV1G16gFCMtLky7YHNkFdsWPEsOV1OSG2sph39Y2ryM8f9FOh5Y6C/CFlzII
hexRlpnfGbgVLPPRLL5MVL6hhfkUK5Kj15ZfKY1nKlFgL9n3ffGcYWhQzkZiAPQymkFMhe9bhutB
X6cJJK+4Q0WiP/Xa7aCZblJ/qEVsKNyp4kXxdoGQMq0okxvP7k9adEB7ezsc97Xh9uuNCO6+nTNd
Hqympl4+Kb6Sgi5T+WX2tssFe7nyz6w7pT0DrUspe11ylKVjzI528nFfC+6CeKMFd5H3+lAXdVsC
j6ajjjy9m7X7hZzk6aTLn1HA9valGbCvszfrP9KMNfZWkdLjKY1TBNxoZ5EXTyc60lCjq5LqUJWN
l9fpp31R29vzUxSfXevtUavlFAR+KBwhs5RGD/vf5wt6vC58EzGNWW0Dg7nxsqMSKNfL1eCYjzKg
SCxnpcYA2u++wLf8ZS/W8KoRd3jLNmdMGY3GQ99H2CduXzjSp8SlYRqya+Zh+gqkIxKoOafZ0U8t
IhdyN3yfr5eb6p0ISeEtNCn3Yzi7yVFf1rVGbbzpK5pM1w7TOsyYQ+7MlboWSLnRkXzA0xdjHomP
NtBTcZTd4Z2Y2EDZ9iqvy7IawtkhidArOWc9lkW6Gl37qx40QeGxZxtUcgBARhXE7T+kXuyJmEpE
Bsb566UAtqye5bIHM/BbUw3zMhG4GKGNrefpTLclm9RqMSGjB6cM8asPU+QqIHs1AuOAzvvbVhS+
8a+IN1bNhSNzXaRajN4wMOQN3gryCfqVK82jxyGsQtESiraOC0iMuanMTIsxBFtUvkU1DEqY7mA8
tPRaq0WTJptXAkCqAYkg6wAS5ezEWpCYJhhy8rrsqU5OGjhEhV3DmzZxJoMLfYCB08lmrTdoff4M
wDRJBEHIP1Z+bM9PAarMrVjaAZovrUnjLcA/isI+LL8p74eD4eXHtW5gjo72ft/t7KuEkualCWYq
BkilWIIf1QGKxQYsWhzui3ipsL+5Fl614m9rBSaXgSMH10ABlmHcDofkg/qMQsXfgGZpFTi2FbBs
/saeTNdwZq8D+wIOQKDfW4HsjIq7nEhQEtf8CLpg/e/9X7dvN6hLXC7A2uEgTQN+HCq6vmRnd2rW
ht08+fti3iIorR71bBE4927nUmvoDLbDgnJ25C/618UDRJcv3aY35EPybIbSafioHVZSSIHo1Vnv
rT/nzKV5yHOaQ0UNXD7OeuYtUAjX1ysLZelhzkLk11Zd9gRyZzHLZ1UdZ+gqgxAJNGtgaQQl0kNy
q4L6hj7vqyfawPX/Z04U4ShRURJtACCL+6D/queRYzDRG2HbV5/tH++r+2FsQeGCGxFkEIrTfEg8
5pg3vZccZGxaLtBqM5Q6E8c56sGYZEbqcvakOHIxrXxFGswy1XDZKhG8gkULyDkdvPLlsZxxJxDl
OPeHpkZiXmQR6ynaswjOzXSqjie4/GIRVmgGdViZDgMkYoUeBipq/xMoxAOd6nlZGkzS8DpIvpTI
B2qxrwIT5Y/Mju8Sb415nDs7lT3WGq0z1MtjHSfflEnEiv0W3fTScfDQjq3S1TFyF+vpjQ+G299k
ARmdXnfXHDq4/IJCc1LF7X+xpMrfRXyfoZwv8lQluBmqMSy1p878KKnvkND19tfx5Ts7pkE4Z9FF
mS0VFfSLboi7kjAYn0u3zpwRLdgr6vlaYzOC5JTcyMirRoByRTpApKzIZDgnYibpVJUS7FMh130e
TsrnZhDUi0QiOAdCEzRTJD0eFHYSVloodwcmGs4QieCchkTx+rIziMiNYOmDVg8qESG9wC/xfY4o
o2kUvNWNNy5ZaDW6o+efayO/hpEe9g1DpAznMnJr5X1Yo4a1nQYk2mEJ4Dg1zf19MaKLmc81MgJo
cCXKKM6XCropFA7C/KZ4To/pjR5GDnGKL5Hbu/pn0VCdKNrjgRvRlQh0FTtCyOrPfvKp8FDq6UeX
3C3otWpCdTj0z6LM/nqadk4b33AJYnpKK8BfeLr5PCR35iTYte0XxuvFxbdbdiw3euDAwl3dAPAP
DKCoVNzMX2ev8KsbUS/D5gvjTBjnO0hdKItdWrM35h/q4T3pByfLgCnfVk79i32k//hDIPvbxLTX
JoDLOGPAdF2sMvhDajSOiSb/Ln8QmOL24fopgofDU1C2Ng0drvAFyPoKlYo75art8CYEQp5HnNJC
H7srppvaPmo/5VrcMua0jUdGcdTG4lbSSmdW3mfR933l1uP61vBeZay/4SxM63NLzpIS0/nM1q4j
IOMRPfuQGWbspn10sufeY0rzoMdE1IwiUo7zu0uaLiZYyhcPoyeT+sWcHJYJgrX/OMmvynGOt85L
ak+rr1qH4upT5mEeyvh7ZVdbHUiXu90zE1W6RXpxYdvUZ5KEqkbjNcV1JT+Whl/Uj/t7xvef8jb/
psdBG6is5/AWyfUSDINjgJcmflRuW93BQDpQWqpviV+4QyYIrv7Di/xcUL77RckmiwwTbjIWaCeC
Zpvc7QMThdwVOlnkEwUryY/K1XFh0KGBaY7t15QgvoiOrJdFKomkcP4jkUaprlQc7vZr8sCOYPuh
joXZSa/3Fr91i3fkug1FT7Ftd/+6jtzTjxI1bXttDa6mo0nuRsIEaokE8K6jy3s1WSAgVu705Tmy
F4GA/3h4vaqwruuZ40jHKW+7fFmd4gpBCW/4bN4O7vCxdVo3DsARtm/0Aids8/5CzUjdZrD5Ivti
K/ej8iFTccEMopEUkT1wPsOmSP/3FTBW67K4Z9YI2ngZQF6iIoNIHc5NJJbUs9jMZ880pd4pZza6
7ZQzRzcyFcOaTBcsn0gtLmzTJqLm/TIu3mKNV6xMH3RW3mkKfb+/SwKzANXEpVkAl6UptPXZwJA9
AuVDYCB/hfQRGvIc7RlktL9WkuZcocnzSCdU75IGiQZP6Uqvn27b+UFGhWNfq/3TZMrkUimMoJI6
r3FXgYymTD7KIh6G/c0BYfnl9/U4kTA/ghgGk4ukul4KAHkKWn7273lMDl2KoJ2RVilD/Jcd40MV
5GEfrEB+IobRfbNGM+GlmIQ2SmVO2I5y0LxxvOnV0TWVG6sWJEdEO8J5g87MmaVJuNkx4NeTq6X8
vXj5X/dmypwbyPRIV6UFAnClIjf6IzuneXJQIVcmalgS7T/nDMypoSNdA8warBhTpgCx+itRRF0p
IimcC8g1o4q6GpGJVj6r0qepfLZEfdj/kRX5uWx8Tnk2WWWWC05K9an+Xt6WoO3VMkdaHP0LJlXe
r1if2WP6h5e4yWeLM4kA2S9dI2XUT/JD6rOntShn/6WcYvRiVY9x54oaLgTL+RIrnV2ATBvQDWgg
P5dpzK3BIeBhZuEvo2o+7zuflzX77xDdfHG5Z4I6wCFYLSAfXzJNSNJ7g5MfZcy/i6ISkUacj2gm
U5+aGQGX0T9KALqnqpNIopSO0ETWX3GmjpYpsW0XGTJ0wYDyaeJaIPGlNyXK0jfSTXpPA7ykRJh7
gqeA+RJSn0mlC+ktkvWLJx2MUHNLn4alG13bjxg+8uVD5IsKGNtv4NeTwDkQvQdFUJXhDTzJne3p
VTs5wCStHyRdTVecZOLWehl/EdjK5haq4IdDKR+dti/V7DM1l5i1Y/PSS9ICslj1Ur90U8kZTGe8
HwMtqI+VX4jxQTfd8ZlYzrV0rNA7auD8tfRBSR/YcLevl+D7fDKIqPM05JkF10WuKjjGMq78fQmC
heOTPksV22064X6U7Md2uJ2WO0PUuyASwUURpSKPMkCQIUK9npb3en6II5GvEC0UF0kwO40Ag4eN
0MIp8aYH6sa+cRwat/fy+/xT5tseE3WSr5v7xj+9bj7PzdEMbUY6a2rA/vFA578my/IwWdRZz7E8
O0YHQIFgf6/W63BP4LrQZ0YOVOKl1uB8vWH6KJXXRic5ozU5bYmQQwpkRfSYEsnjgg3AwsRyXcM2
au2hIOiuY04MhJD4ILVf5/GXKR7XwsLZcnKOAxAWth0B39yLdfm4FIpTRPJxfwFFVsLFG0bX1BNA
OxHc6I+lettT0WDn9p11pgTnEKxurGp7tfXRlV3lWjlox5U/j92IAk6B8fHUGIM25wvAJZFb75VP
9rPBQi25mhUSmukhlcwDQMt+y1OouqkQghqmzalWVjN4/Ch8kVx/tAC5D2wJRkXF4e0d+lcI+m0v
TXxRpkIdshlGMA1OrfqUPu2bwPZDTf0pgc840zaKKKZvf+xQ9bd6NYABc/Rit/RwNf/ew+BMHGdy
GUkN8HpDnEqPmR3YkuYAF1vJRXkJwcLx6WDMFXUqW+CMBhVsolMbNpYIj0W0dDp3Qs1JTgf0DQNO
N+xadGFhrPgqfowOGAn6SLwm1AXHVSiQW7zYTPOaqjC5DqyUKx5z4jVPX1eGJ3JIqGMILHw7zfe6
WTpv4sk6qNe9nN7BU9APkecgiRtcemxODeSJkgaCTeOB5XqbDTKLcWuhn252ks/sw3KQwVtxt9Js
R4DSdNM7EcmYSCbXYDInFh3gM/CCLIbQ1qoDkKy8/TO2feH/PGIGd+GrY5wuaoJ7I0+m66TBwAug
BudyOeyLEWnC+Yo0BvYfi3BhZJOBWbGHfvi+L2A7eH61Bx5crmqqpo9i2EOBfLPizTey5iQJcqRm
KF+r36yn7PG3kr9nIrk7nkZZbiAvi7WjmWMX7/TsiSmf9vUSLRx3r7csi+tegVoZw4hQ1sPR/rUv
QXRyDc5VyNM0V60KNUZ3CeJDgV7RPIRVnzS0UKWeer8vT2RxnKMo0R0wLGscbgCnX5Kfc1tza0PE
2ryuy9v469WuOfdQTVJTxWubN0HzkPVOshqHtqE2idzCZnfKqw3wYB5tWqJhqcT+yCczGL9JLnN6
zzzVnnylCBZOYAom5w2kkdXghoAosvhVfSLFu/2NESyZybmCAcBabEiQfi0AFyxFALT/XDQfI1Hh
dftxfbZknC/Q634cZgNb4xk3wCFeKYzD6P6rdoyPUlgGzaP0sK+YwOJ46rqxn9qpqWBx6VjeFQpa
2fTpWJSRty9GtD+8O2gGi3b6hFpQfmAURWXB/otcnMn5gsiUuqVa48jOZ9fpIXGVQ3mzMsQCcttn
7+YnUeAqWjjOM0TI/hdGBoFs0vyU6l9MXXf1Yn7eXziRGM4jWCBVSaMMWSq5CG12by93aiIio3np
ddpxCCbnEGS9HRWjQrRKwig0XOVKlg5RhY6J+DFFZ/zaDQ7egfuVeyADVWXeYfrEFXZRC1TlSYby
cYytubDxTIsy1ywnL1IfbVPUcSiwRIvzFGzoWzUGDo83SR4xrqPx7z/aMJ5qpW1kjDs1xuKVGI9X
MSlYKPU7YEP+Tt3k1VHwWJDg3Gg6MI/j3JpXZZ471nTFUlG9WOD1+AaGUZNrK7cQt0rKdZeD4Nj8
PMtPqjDo3y6In2nDuYdksaieUlyzxSfmsesGBLXxTRFYXvc1ugYKIHpBzc+TSD2R0+DxowuLSGPV
4wxn18ZJxf3EnChQw9HTXfaFPcZe5BPRbPN6U+ycNYvzG8tYaVJK4HCpv6ZPDbfMnTxMXeVkBCBs
tgTyRIeK8x+jrRfdvMDcJSm6j3ryhFbD6wYcN/tWv3qIPa04DzLW6dLLa0aiQHkqP+XhAnXkg8jp
igyFb2BIYoA2KDU8Vetd4WkTdO7ytDxLruZoX1VXxtR2/1w/7esm8Bh8H0Mpx23RdjgF2RJM+U3b
C5Kjoucaj9xB60LSWw2LtyZb1ow66NWOcWiGxmG+Er2b/iO18zP64zF9RkVhLLfXiyuV/a43DmB1
d830e08xMJPRIC6Iq0uN0/zq0O6PWu/rKednSZI6QRodeIpeLj1J2d3c3NDs8/5eCdeS8yRIzKks
06Fd5wOSEmNe5vv4uve0oA0jHxgv++IEDpJvaphmOc+YitJOZF5F6ocxrZx2PCjKhz8Tw/kMPD3z
WQP8kjdFAKyBm58n9S9jRqOLygSBrujFY3MOo1IXqxkMOIwhQPjppSfpfY7jtS5hcQJ31J86YT4f
t7AIiIgRfL96NwWzj54Dy5Fc+WiGlS8HxEvvzIf95RT4fcDHXWbncuArA2UfRhJ9Ga7BIY/OVGRR
X7gMWwxvyAcR/bXALHW+zcEaW4U061OVhPltg6C+uDKcyGmdlYnyz97emIy+VI9okalHBWKDRr5t
jJs5epykwx8uIfdQYRGaorMfI1XaSfWaBHtWZx6SWpETuxou7EjECLl/2HS+BUJvgIbTZ7g5e/kh
Q42xQw9x/iSLoP4FJ0DneyDQuFxnsYRDXX/Pb+0gfZd4Kx17Y0Cx5iUEFqzlfkgAmPTL/QIusDLQ
DCdgnR4cHlaI9MHFtPlKHnojKhILnpg63xmhLzNBB8v/SLuy5bhxHfpFqhK161VLqxfvjmMnL6ps
o32XqOXr76Ezk5ZppXkn8+QHVwlNEgRA4OAA2kEazwiYu0nuy1vJHVSntVzccr92MSdYVIS57EV1
vgePaH241AxvVloLxhAmR1kygssbeTnW0fmmO0LSPC4Ic9SJ7saYGuLUcx45kyWihNhurvjlycAg
yp1YpJeJOkHS6ILK0+2c5dQ7trscqgDsRYcRbRZ3jLcc40k9JHgpukoeQ9e7vNzLMZfOgyYSSQkR
yLEaA8rDmvRXLB2q1kWiGRz3pVdIo6uPAu8gOMRXM7eq3HWYl66aC0QOpWd0t3r15fKSRN/nrApG
31jZMCJCsNA2OZsPiyqI5UR7xn7AagHSJE+FZXUyYFQ9QPT9nhXV82Mq0ESBqXq9gysxEUU7GSmh
7FrxMVxeDPKtQwPE9O2/7RZnN5TGSpu4A+wMgWlYPFj2h//2fS7skMw+r2mB06Aa+CaLXWOIWsqE
F4mLNgywGZb6DIVKPmL23666zk76C0bIA7CV+OVXDVBv+qV1kx0JpEDbz49lIPLNAqvBc83TqYiV
IsdZFXlQSAel82phA7LAwvOtc8qcKWGmQEZ+wCg4b/rayg65YbNd8nuzdIuvlw9OZOP5Ljq5tCvA
LbCtPebvGF/6x8Q3b/K/Fne8IgBFS6ljRI4o7BBK5eIOlVQVyIDgOOmOXmlfMMVmF3pmho7E5sAy
SKULjpZ/yXvNPSpAa/T2RpuSrCc2qz2B8dZBEycVei6mg79/24LI862EMC5LMhkTDk/5CFxxlAGM
o9tO0t3H7QBQkIg+UGA8XkkkVsYj0yawcLDnoIa+7C69UvVrat4ZTexe1pLNyweIp6kYBqYtYnjJ
24VVRjPKJWareToBSBJ1oZt4QAuOg0HbQevrSJ2ivWhfHNA15SZeITvzVY+rKHrUb13A9c/gbIAV
hRjUvmiLV9s7mh5p5kyxID0sEsGlJ/puRnbWHvHGkO9GBeyp1QkDa5zL+7nlvFbr4KEMkxFGpEc2
3RvVQDIXp2oMwYltea+1BC53CYpPtakbSGA9q10AAg2flZBF3mszAl7L4RQjGaRoSVKcCOq5NxiQ
iYRceJjReCPvKi8+igYIbmZ11vK4OxxGSDQqGDXrkcdpJ/vlrj0QL7tHibJ/joKxchIVwNPyehES
dwgUQ+PuthpTpRxDNMSQxxmpF9R3PCbVmXcdsHaKE/vhjQgbsvkYXC+X/ajVBdebLC2tAdr4D4U1
GhSNQ+d1h+ZWB9pWkCoWaQ0XJsQAI5Wj/Ko1/8Q88R7jDP/kSbheFhcuqIts9pqJZbFurRn91IXb
jQ7r1hoOyil+KsS5LPZJ3jSvRXKmY66XucsoRNq9axwZWll/IKcMrVT0aAcYNgc0arRT76Lny1dd
JJezJ3aJhuBmpnA6Gji3rVKSvF4ZP6G9sTqY8tg4Y2a1h8syRbeS52ZSY7CRkwRC2e3PvTx20IwM
knUvdGQnu9VLdzQFJk1wPXi2JmqHVq+jiQvcY7swucsUL9cECWqBdvKAn0nWInSKQUR6QF81GhuY
TWuDQaCdAuOscyYGUBGtlmdcgri715ODHglOZ8tprzSRHxKZmFpjGkOKxonloJRejaK9Sa/aSJQu
E8nhbEcc02rqKGJyYudO2dVOaMeO2eRuGIs6tjbLgus1cYbDlCY763PsGbNTlg+sVPMx2mvuECyn
8FD7dmDtSVB8sH3WR1t4sS8K7kT6x5kUg/YqsArs1EJw3XfPRP00j4pAyUWqwRmRRM1bKdUQLJPu
sdP9ZBAEHyJ7z8Oxmnoo6jC2mGGcEGblu+xJOQyeslP21kMjaBQSKAiPxdJiM5fBcozcphyozVGt
kLsav4y2KYhFNpOoK+3gKaHjcqTUSpFHyj4mD6oHpMLkSH5/NBAlGDsKxNkfJTZNzFwESyomI2p8
3+yw6CChDqfJiwCPmdUGcYHiTPkiUIht6/5LjM3dscLuVNWo2Wuts9wSyQjzKew+VwDAmqpgF7d1
7yyKU/CpXHIdGFjUs6JTml9T6eNlp3H5++9SwTrBQFtNYU/4lDq5bIMI4eWyhG19+2cFusYZ1tLW
49zq0MqZqGoY9FbZeY06F8Ewg4S8iaVcYMhf3+Pvff5ZIHc6NFQHmZa4Telh9jX0gUiujsbVchfv
bGRNWaVn2Dc+WpVui+fLa902R2fRnEGsE6LFfQeVN5eruetccw4iQ3SxBEemcSqBsfFNAqQMAAo0
dg3MkqSiqpVIwjuDp1SGamMHm+R60W7H+cflbXpNL1w6Ii48SrMlzWkEs52+pjvCQwM4jqZ5YF14
lj+BUtklPr1OI9ZnjEGZpWsfRBhYwRr5YAkjR0M5Y/Q+w9hdy6nxnOeGSBPZM+jCMvnoKKnVUTdz
7GMPinQ8Wzx6qk8UqN7cH55FdVuB7vFxUmuOUSXHNfWasriqevUqaUA9m7YiAqbteOyXjvOBkkGm
dqlaLKozT9Y4+/USmP2dlVwV0/cYvYAdhtFcVhfRUbH/r55DmhGjjDnjqEqMqutbzVXRpntZhGjz
2P9XIooM7relUMh6gJNCg6aOzE3da4KVvObxLmkEZyBoZhiSSkE9ozugg8VDNr4qD5iL5U7PML0I
1NO9+lne6S4aeQ4i8Kjo5DjDoTf2guCQPSul0Zu1eE86EMOlptPN1W2V9zcyOixMRbC1v3m8nxWG
tyZlX0iSioBDvWXohdLTZadU/Dp8rZopO3R0hF6aeTN43bzLx/qbGOQsmzM0yRjlS8Ke7+wGho1b
g8A/P1mPeHJeFV5xi9qLqAtXoK18fIXpJJ3UdvDYTfs9kR6QvxYokUgAl+TR28kgTY/kSzh+oPPB
Ai/t5V0TXAYe1p71GZgrJlT4VetLVV/l5fe6ergsQrQGLijIwl6Ryg73Ta9uQTXf/lmQ++vceUB7
OtEuMtBf44XS6JQ2BtvRor+RjMYvxlQ0lVi0X5zxoKNSF3MNr5/qiTOnH20pckvhw47dzgumgx8B
MIxR0xgRjj3PP7dF6U7add9+NfPMIY2IFFkQs/Godq2ZiNk2wJPEXfUZLTe6U85SYMn5fZ3q/9E+
GJx9kJCkCWkHs9R7yQ3Sev6yeMkP282uZq/yys867OMp2gmzbOy7lzaUsw1lZjZhmOGiqrft1eto
Kd92i2OGmRsH1ikle5iX/aP9Ee1EKG7B9vK490oKMcWS9TCl44tqI6tYfycoGhhUxMH0m5flr3vA
w96bGIBZU0asCGL69lDuatTpGFnH1byTPfCtCt6WmxWe8wMMlYO3fpTGU2ZLLKpiSLVkX91LhWNj
rvqp88bklcCb4J1u+qJe/d/kvs4L5QzKkHWVUavDOWW6oI8e7QSYQtMH80lEsbzJXrdeKDNwq4Ch
WkKidTYci/bZus5uwmPsqvtp38OHuZgJjC5seq3tWH5YmHxn2IELemty5saSdEu2Eugt2oCBBy27
vdSR05wru1q1TzHVAilUnjK9c5ENFN0aga3jYfRZqoG0qdHR9Z491aARTrKHvBIJEZg6kwtUtNZM
51TD/Wj7l0o9ldOtaZdOMiCZVfaCB7ZoQZz1iTBqNlYYWfYwDkgZqG4PDkylNwQ+VaignLWhU6zp
VMGaGG9OUTiv1YsCOJ55p7oVcWTZEWVORbefB8wPBNO3DRaq09eCSeKHHpAnbBZmG1iRI7yEArvG
Q+eTyZ562sLajC5jli499KbfLYf8lp5Q8wVx2fQ5A5WeKOUpOEIeUW9rRrjEMS5ETm6yMvI04wvF
VLXLEYtwMzkLU2rVjLIr3FR9FQZjkCJ6xTiZgIGKE09oSJmhvHDJeWR93JVJiVmwP+3ZT3oaujd9
hnlMbkUmRfAwsDiLsiTdLGNe2IIkU+2aao5Z2vnTZJaPXZL7Ok0DxYode8JARMGeCkwZj6+3274i
uQUrWo7ZlUzrW00HqYsyu5JcuPZSOmbZOHH13KrDy2XRggCUR9nrdNbVrmL7iyEPmBVfClhnRffd
4uxK33eYt9gwyqcdm38FOmQv9HQUZG28/pOdyCGJjpAzLyNmvso9W096oIcmMNCNb+wyYSledAt4
fH1jAY5TspTGz9IkcWzTSRBR/N2pLPIEAovCQ+tjSxsHTHuEuPRgTB9a7fPSftPtRuAERKfFI+w1
FfT/GEsFj+PVB5zWjoDwEM1hvU/c9hjFTvx0Wf8252usAggeZS/NbWk1zFa2XgpaQvBP7eiJAalH
jxHsLW4EQAwaSA//US4XuCygD1kaEytlEdpy9UqHqJtoawGByHcFpizy7D0YY/3s+bJkwY3jk+ZN
hVRYwhzgNJ/a4gXWUGBNBFeAx9q3cxfqMqNEZAxoAzCyJOgO/0cZW2CabS46qSvSGFkNR8CwnTOy
etOz6WuOHdAgeoyDy7smvHCcHcm6Mso61vDZ+ehmccbryi1cDZMaAMO9FkUMAk/KQ+211MyjgQ1L
KPqHtjpk4TESGcbLp2Tw0Ho51pZCb1HOzQGwZEjm5AAccxCL7O/lUzJ4QL2hZEXVsNYt1qaget11
di0fcqc7FDuEPiLQtCCjjXFcb98DVjV3ysIy2ozBgcROjoyWa9wlGUYDOu2phR0Ba+s92PKiOwVd
SN2zZAqroQKjYvA8g1O6NF2lYtEMYUFKJy1hxVg6XQOJq7VLbtugBHa79USJtsuKY/DQewQPUTzE
WH4cf9XIqeletNwW3G/BVTB43L1khuUSNTBdjLJPR4DJeu2/9T4DSQrBKpv6Q7CFmm7bqsIjJEdz
6GjYGixeL75ofhUghXTMb8A2B4qlPypjr4QxN7h6TWLktPQzgq2lY6t+hlRNERj+TU+6EsHu5UoE
2tPzRM/b2dNp7CnyyxKjGNY8AKv9R8d0lsRzeQ2YMa1VLFBOr6wgOi0n21XvzYBB3SNPZB8Fy+Jp
vTCV3ujTUZoxaC33I2MXzhhMbn6r+h+X7bBIDne/+7aURmNcZk+VcjczHnWJYjr4yZIEAPftxMJq
97hnxpjj+tYjhmhon3OEcuVt6Gl30RFcdrthN+9qR3dpEB9tTwhj3U6Wr0RzoUHdgoUwZQNJWLIc
EF2vP6BJHvZDy13ZS/1oJyrCbV/plUhmV1ZaGbbqQvUZswtbvIqzU4YXavp1wtghZW/fCadNvCJx
372qVuK4e5YaEZWNkq1wcFgvWeFXX6ZDirILdRQf09XukmDMXeUbs9bzc/9xMtHWxuy1+umyPm26
wdUv4YKIWEYaZWZVAlYBZexZxYH1lYk2eDPoWonhoocoVlSzYt42m/b6eCUroqCLfeDSjnJmhdq5
BdI7G2AVeUQ3kqUA+pydJrXziwJkjLqWRY5KG1FUxG7BBbE8lHbMo86mEWyM7szIM+a74gdI4jpc
EB1hs5k6lShnu+nhzjupcVWXLDeVJWQvETMKuvj7MBwLUWPZ5mFhVjs610AI9m5UabnYdrGweVES
SN+Vfa09XtY50fc57dco3vmGBCdNRvkYkuHK6qh/WcRm8zDGv/9aA6/Xcx+iSAEZkpo4U3Zbz49N
eWXBbS6LU5YPOqmc6k8oFdZCOS3XBoBYdPQeeXV3lOV9ikwe7UVN2Jsqt1oZp+n4POb8FqiJGJ8H
f7nKjqHXAt22uNld79aByLEJDovXcFLqStfbWJPaghh2UK6MRtpdPqxNn3ZeEa/SUdqpyxzirLJq
zh3LaIDzlw9qM93p0yCoDGzau5Uszn92GjL0pYILKx+ZvUsCPSB+Jh6BJjglHm1kIwNpyinWZD+i
eoWRa5nl11/V6xpEmWjOjB5V6XB5F0UrYwe5cmFFS4ccw4t/om7Zg+ZnflUYkG4qBIyCAkpCWSYG
W/laTtLUYyb1yJVdWe4ErqkuCL1yr92Z1+xRY3v298sL27R4K4Hcwqp5MeuWxfTGcrsMN7XyKaef
LovYDDlsS5M1Wdct3eaj7BS0BkZtd1DB1qn+Kg9gyvEl10o88zN7tLRofhZhtJgF4l3HWiSniY1c
qkZvACM4xopj24c2PJXKvZ41IKwRDeZ9bbF8J8wGIhEN4wAl8oc2VEXYyXL1M6QiYOs1UhSIJiyt
D0zRZJItDbFXwrgDw2zeRa27BsjO+GA2rYNtdy+fl0gCF66BlaSNNDufPRpeY6a1Tf7k1b5eAuei
JJAeZ0mD/WI83xpajyPfOpjua9pbyMouWg3nq4g94iiXavZazQ4yRdkrUSvyGpvatjoTzjXNmPpk
Zh0U3HoCfv3F3BXHaT9qnunrgYpGanTaFXcFoLCiF/n7xSG3QoiuYCi0rVh8Cb+Yp0SZk2XyMOk6
9cMiyjCXPhQBBTbAPW/FcOsD57Y+SWGMQR2vJZ8ErLlHxsvegSwB6wvM71XnzoWQwvK9cWJyNdtA
f59KFJXTRMZzXw61RL1Y/wqX3yKsGKhA29+f3VsZ3NqS2rIMo88YzPfF1O+l/tBXmaNi2mD87d/e
q7eSmI9Z2XZlLPM+T8PBU8Njqe4H1bv8fcFu8cFETAGGyZVh8vRa22W5dWtFGKNbTR8ui9l4zr1Z
Bx9RyHZK56zOAaqMATfogsq1vOqFzZZNMVhNpOIbWXsmDu5DVmzDfpcQKux2nOcCShDNDiOZX/bh
h0xzTB8dYZjQ6JUBoKN/tMSzTM5odImi9daEB88/vVlZ42je5GJS7i66FVELbQwEf7tETgdDtVSV
bsGO/k0kgIK7kz1Vx+qHpiJpT5+XgMEGMaDpVIA8D7UDlsO3bkjp9qI6628u+3ntnJqCZk7Bs8us
kFMlyKk2wYjZLz9svzwVB/hvdP7R0YluyffLe759D3+J5ckUkilRh8VSBy8PlXS/ZIvm2rIFMEsm
38dZoTlg2BNR3m3fmLNM7rlnWGNZWh32Pe5eiPY5sg6t9HB5WSIRXCASUoz5tND54YX1XavGQd/v
TFoIYvztO4KIkRgEVNbWawS2Mi2NlemRCYwVRlurLwmot1A9+E7uQWbjp5gAIW7y3jytlUDOMkcE
74pGb1lm4ydV1bQfruNdjin23+O/qoOxkw5d6hJ4eKGCbjq9lWwufEDOPwpLI/5ZLEm/JeAZ05zi
ULGUO8xPJPSy759QuJ4rgZw1WMxejmBb8ayR1IOxqJ6dkhvSRru8KAWx8oa6GLKlWLZGiGUTlbME
VhKGNLRasB5WN7O0r+KHXvjGZVr9Nlw13sjgLvjYynPVpDL1xiOYX9A6EV2b94wxHEx3AkMqWA7v
ksKWEq3OmajGQvdWf7Jk5S6UEoEY9osvrIj3SJahJaVJ+tFryJA89YmZerNS2z4QI5I7KbOROcZo
D4eONHelbiiCgFa0Su6Ot1WSWxSjQjwz3OUxKHRv9Eiwwq0bvj40/sk7DnNGSdGOr0Wfzu2u1cL5
6RXiEyM1E9rGjVv2RiD7/8qkEEScsI/Y06wGIcDdbAo2bSuMeCOAMyFlGM66VkSTZ10DR+RPe81T
A4IHPHq8/4Afgum8oaqyjAmjGl/zLONBjhatG72kA+/hQV0EI1u2d+uf77/rsEqGISzqYhy9vvww
jU9m/XTZjWy8MdcL0Pmin1p0fdPN6eRJdXMg7XiYqP2QZf39Etc+Gg7uhgadJ03rgaJ/b+mp4LRE
6+O0ISW2lGFaB7qMu8STp8qTdFF/5HuY0NsVcvqg9qYl1VWDI6LhzmwACVLs2K2pvctV/SgR63Fu
uxKjSHQnnEJfsL/bJuR8gJxTKfQiI4MKS5X8xYhniFNdG/dgdYJ5DL9joN/s2vesPIJeglRMfaBu
GrCzdM7DpHY9y01kYbxeALyGZ+BF3H/VvAUBZ+mD0OlZsFq2l+8N5lke52agRzlJsxnW5DhgPHJ/
17ig+/hhIMSdvewbI/oQwc9EIjmvk1gJocq4UA+ce4fZItdp3nvzUghSkAIxfBipDXlazSPOkUyq
lw/LfpIUz8gMgbaKxHCRYy7NSSiVsI4G/RLrQaJ8NBZB5LhBzPLmQrwa0JUFTpaOZGMBGawSTq6y
HFhORk9R75bnZN+5zbX9UKNNfracKnHCb4rTX4tpBDeCH1hO28RvQcLfMthOrH4F0Hs0TnRl9KR5
cgrtKKeNr8UWULRtINDK7VvwSxSPCG76KCVZpqFtqUbuk2V2s8lJggKvfnBPk+tsJyrJb9/6s0Tu
HrQ1pkWx8fSvgLou6PfVFSj996LRH9vachbD6b5kIOYqbIK5LGXnRJMfzq1TmgKV/I1D/SWFBwLr
bZhMSwkf1+/CYDlER1V289ZhDHSlP+6zcn/5vASregcEHqQ8JK2K45oXx8x/pMVRSgTX+Tdxz3lR
fGwlmyDG1XAJwqfRJ94QhJ8KV3oiLjAUsFIiyyhaE1PRlbZLhJbLSJvJy4CDVelN0eiOPP24vHEb
lArsZp8XxXnTwagG02yr0RtAqcAK1NHRdNn0XXAFgStrAXq7vundFjxZflfDJINwSfiq2UjLv/0V
bC9Wa+2Q4hhrlOa9JcfPCI/1LQopqVe8mNfsvqF1+rGydpeXLrhwPBYYD9WlmXWbvlbEuwCF+FcE
q8jZbAAs3q6Nc6hKtcjNkiCYYGQLGqiUi0ADYva1W+SV4VU+jXgVl4GIZkekQJxFqbR46rM2NT1a
xTstSo94fARJ2fqX93E7HjtrEGdRSDGGy1LFpjfkhZ9OgzuUi3dZhGAlPAg4jaNMA8sIHlXps4Ho
AD3aJhWYkI1K8ptz4qG/UpwZeb0YKAMEzQ2Dc07HhhGeCidXbTQtvZXEGRI6zWjGkkokz7zJM3KH
OI2bXZtP0dO4a8DxlHiE+rpgDwXqzuN/06RRGj2uRyyPkS7ZPl44vngsl+ioOHui6R0yp8zyV9Kz
On9tm5teZIgFCscDexOq6qrc4v1ptvelHEiZyNBvh/+/NJoH9g46+NX7Eq44PxQPzBUbj4z6tnRF
s062/STQfrKCiqSmKJxtaFAPr6oINr7fIQIF1XS6s+7KU4N2rvkk6vHY3LezMJVzKKbcx1Oh4N1W
qUeFXpvzh8u3VPR99v+VEe/jODStqUAgKmFiroUsef50WcL2HV0tgWnfSoQWLR0mtv8dh0b74j4L
8o8YxnASAZOFkrhHmKHkLbYLqf5/eFmLq+7wOmHpcHlNmxdmtSROBYoQOW5TgpUuss50qLp0TmbW
mQPSLhGNjEgU5xBMqwats2ZSkJOFp05WbqQqeupJLKhBblqa1Yo4h1AYxVwRGUr9k0DrJ6Xt//FS
3bymZzl8Rg/9balCMuhbmZhfo/mLFBOv1IF8bjGuWRncLNc/0KLYS0XrXj6zbU1Hdd1CSRDTNTk1
VJdx6qwFG1n1H7vlro9EhCjbQYN9lsCrnx2joFriDrW5WzloLrNyJ3ar+6l30P4yssmXgTXv4n3h
zXtRnWtLT4gsyyY4VyzZNjlDMViTjryKhgSEND1RWbuhcx8Aqi/QfKbZ/Mt/LYazF62u5lmeIjDK
GiDmy5dWo04UfS+ir+m/R6IZxloUd2BmSrSitXGbk/bjPD6bqcBliHaMO64+lRFGW/Do2hyxKfVy
8cnSf/x7pVuvgTMUcl82kT5CJbISXKHXtojHaEup19/nrENeZOUcYqCgN4/VkzLr+4VGL5eXINom
zjJkxEDmsKyRZw2vSnJHgdXME1EcJ1gH//YkvQkn17O3p8foPzo331Uuq8ss7uTDr+5FvkIkkEvA
pNQILRnFbQ/z5Rwlehjkb5e3bTNgXB0N33A61WE1gb4K6nWf3hFvDNgUbv1GusbL8/rnDABRI9xm
aLKWyRkBeenjuZMmjAQKRl9xm2Pjxp72oTo0O/mriEtIYAr47tMqziwi13iFqs3LYn01p+/V+KjZ
GTiNHy/vpUAF+dZTzDylsa3LoxfPNwbGOsVPwtFv2/pg2GjkwFAbjC54G6TIoZnblpKMXkHnxKW5
5evhJMJBb9XGYdLOUtivWIVCqjmRKpsQpHb+6I8PjbsgEeFGGHofWBjkoTiY3USRJP4h0oztHTwL
Zv9fCe5A/2U0GYolOdTdru6W8pi1wu7nbY04S+EsamllfdyoFDna+6Jxiwf2cK6uLeD05F0MTisA
wD1tn+xEnOHsu++d0lkuZ2UtoyBTNkE/tPJHnR479aSET5kmcH2/uV1nMZyxVQazMBt2euPRQuET
jUVo/jTR3J15yHe7f6DzRFYtAmAYK3S9PTFKaNsbDa6yNE1OTI9arTtZElwW8gqdfLdzKymc2qtK
EkXFhAcmCAdepG/9AQwVJzTke80VG4fVXcFnoSmnfwr9Fp3CIhOyeXAr8dx9oKlmFHWN5DCAzA6x
P+SJ5ibdc1p+ubxO5qMuLZNTf9mmJamW9Oc7ugusQ3ZguFHRY00khtP/qExpvEwhshGD6WTN56FN
nXq4SesZA50wHqs8Gcbx8so2L/ZqBznVb4jZjJh6N3ky4BrTfSbDQQvipE3TuBLBqb1ZqEk7ZeHo
UfVjYd0mzX9cAhdgSJi3QuIYMQyVi3stXj7YKuiwwkH2L2+VQNn4hJQOgrganHSIxTrVGbVHPO2d
qt9PiYCLWLBffE6qjumYqt1IQb0SmO2jLH26vA7BkfNt6J0mKegKRzXATq6IeZTjB6naXRaxberO
Z84nnqwiB0O8hTC/9cJ77dXUJQdGOYeOd6Gp20zSk5U0zgw0bTKnrZGhdPsxRowEAme6hxNuneQD
xq4G40mEK9nMXa8lcgZBn6luahpiF6lDxZTVxFhFbNrHstOoLkKa3BEz4m8fHCy6aQH9oPHgHHQH
2ZacYVO18rtuOUNUOtkfFcEIgD9/C+G56HN5JroeYmXGNZvGMATMASu3loOMPFr2/+jZuRLHbWSb
T+bQFzAO8mx5kVYGAG47ml4LFFKwdRpnWUkbD0bYYFV5eaupn0Bt57TCR8i2+T5vHWdLY6BHy3bG
S6f9tqBxuAvoXj2Zu5zVNVzrMbnTAXJqgwL90sI7IFogZ2TnRMlLPYTsTv5czw8kf5RQsP2jW31e
IGdpwy5VSVGjetJ6FFlsjIh8VG8wvd1jyDdRJWM72D2rBk+eWoZjUw4sc8VQqYydJsYkQBZbUDf7
0Owkr9lLf9AkjaTBSij3rqvjdGyHARFF36UPs96XzjRmjm5bAkDLbyzIr73kmVSxjekAJhw8GGZn
wFvLcDE/Fz7e9r61f7U3bZBQYZzLFPB9GHOWyUVrGEbWJIMOz2KOj3VEHbX/HpWf5OimsyxPoCvs
W+9lmeilsMDQBlzd2/jTJEaujBHyScZnBZms4xDQr/mz5kQftN34mB5FoeCm11Rkw7ItlRDCE5ZN
NvoMSaZQr55OMR6ukaC8Lfo+Z0FUWSeSkqvUG7RTudyOmiCBuomwIqsFcNbDXqa2zCcIkAdrcJTB
crJc9okMzlKruFWj+LkexxtDkR5KTQG+UJTR2OB1gOqvfgBnQmhoVsh9IvpUgmUXoU26CHQf+IcE
rUSsBJze58EcfL+sJ5s2cyWUMykgAwlVg064b9NORUttYjry4kxOL12lFZhItP1leZt28iyPTxQB
hlfrPXrfPVPaRcppVn3BgrZDH0VDM5Yla7bOZ6jNWKEx4PRYEZrbGScTrP91uGdjCspAyIa2vZ6z
NKa2q4c5+jUHacgQ+vReiOYEgGkxuqI9ac7PzpjcnQNbMMll+yacRbKftBIpmwpwHgSPoR4tgeQ0
UkH8ux3OrXaQu2qDhHB+SrEmxkZTYMiINjrtnjX7AP//CDi5qEdVeGbc3TOSTMlCA4TFrN9CQzTH
+G/kW8aiJXn/niGZ3bPz/nH3bJSmQTat18dktGezRsYdmzUiwiCwXXpngFdiuJuVI5mfZCadQImf
1E5qgzE7V+0Dmc2TWokQ0AKd4H213GiVMpvl5IF4v6Y/JFoJYo/N1aiybZumrhgKTwlphDOq5wPq
v2qKCL/4YBhXhKo+GFQEgra1byWJ04WRpBXew4iktPv20BxZlkZ6WlxGwZft8mvRU0K0ME4baG3H
pT7lQNx31ae5UF3M1nHsnLiWlnmXbd+m+1dNy7BN9BPIr7dgdXEXPFgzPUHOuk+SAk+VCbyhakKP
ehNjkByVMV1Zyj5dlrlpn1YyuZBDjuUK/Zbd5Kn1B9XaDelVK5r6vilCI/DAhok/PA6syzRrzGN7
9BbzOm2+jpLXVaLUpEgGpxSdvORhOaIvorUPkfWlGZxFEZi9zSt0Xgb/7C+LIs5ICbNQxp+t8DYU
zdEULIF/9ptqM89jhPY8mlwN/a5qS2eUv18+7e3Ls1oEd9z20CioW2ARsxt/kP3Mj1FZArmL4TAK
9oG4ovfj9ithJZFt60qpLXnosiiOfiKtiIdqKbrW7WdUf9zElXfSAqqO+F40yGm7OrMSy3Z7JbbU
JivNB+T7Rzf7MvpolEeumsJW5I7dOuMBkYwQLSrSEM4vlqo0KhIAXl6GEX/eVGN2ICER8S+foUhP
OFVP0XvYJVE2eVM3uzq5qZBmGHoRgZNICmf2yjiumqLU8e6vFmMfh3Hn9GNbBJaZiQr324Ht6qw4
T1jL1K6sBhbdfFx20xWKnT4b7Cq5jYeRoEH/8WcGXqia7K34zgP/kosG0rc6kk1K3xcjiiZaYB3J
hxTcnMpjdWiP9ZOwe+Hyfmoy926VJ4yAAw0Akqy7BLB9X91Hfle6bOzdFVte/QMNmwJNYWd0aX3c
E28ojV5rUxjFrke2LavdOL+uBoDRDTRLfrGUp8uKeVn9Nb7ENqL9JCVdDijusDjt8q3UhVSxohPj
jEndgv9eYy3M8cEKNMBiy311+D+Tlmx33u+eBpdlaKZt8hN2KJIbuo3hp3/HnMADYpSm7qtHa1cG
5E9er9ovYXy2oTSTRItZzE77INFvWjX4k7M5f5+z+y1dFAuElTBN5iM1Xgb56+Xvb2JjyGoB3Mmo
MbKfJEGdQgts1mSE7Jo1upbX+pOvu9MPPXf6L61jnCQP1FqCZM1mjLYSzi7fyth3pYnuVordC/uv
YY6Jd/ZNIgWdiGFoW8HPm8jZ9zwZyDgsuE9yvVwXeXpj16bgym6nnVZL4ax7GGF0VK/Db7GmDukF
WacRsILEDW+Rsq5QhxwxdlSEbGL7807VMSuNqIBNYWIaZyjiKiNRV0LV4/a6Slq3N1/KWDQShVnx
90IszdIx/guDzTkrT+NMieYcK0sPbAgB3f9keBORcG4HHPovOfwU7VCa9KWXkLGYj+0BkGE8RysH
o2k967v5NLndgd6jnqv4Quo8djTvFmgQ8NdgYBrReTbpopnGEqPWkQvNdMfK7Pumib+Nw7BXBlD1
ad2fXOmVOM5Dj/1Q20uFzHw/0ScMajk0MRVkEjb1wlQUxUYxwzD4kLSaQE6X5njoL4S4BWYatOh2
MA4C07GZiVxJ4WxTFSqWqbEDm3bZDfLIMLQFklrkWN8w2LXQFYvkcaaKLHi9diXaiLQAjFfIJQTU
dFCeNBzWXQru87t4+pOzMm0i4/nDRulxBiqPZVMaJ6jGXDzS8DnTBd/f9PTn76tcdNFTVaWEjOhH
rNjc8Wjcjf8j7buWI8eVbb+IEQQJule6MiqpZLtb88JoS+89v/4uaN/dRUHswtk9ExPzoglmJZBI
JNKs1cJrLJE7ZP29ouBRoeuCkdZNp7uSyTmNOUmNYkk7pBRobNdtYqfVV0ynuyFgP65biEg7zkAy
rc7jYcbqxVZlk+aplX+VuhdU/xTToU5F9NmbRg/EGhVgcjIx+D7SJW4yq6ygl1IC8RvuQ09Rx5O+
XNdJJIW7S7qyiyuDoHusDG+rHm19Xy3Fvy5ic4NWijB/tboVQ8Uo24rdilVdNPaipZOTjMCti9vd
FGCm57o0kUKcO0KD30wb9jzuwYmdZ3bQ3DaNwOQ2L2AghBmqqiKE5uGMjLzt0X+B+lZE1Js6k29m
ZN+vq7GdalzJ4PTQAQ86pizsU8/VoQK2Su2CqxLvxdQd96ImILYFH66MlTDuTtQxPamEMrJmSQea
UvoaGQdNBd4omvuAqnJds+0N+r14PN9Q3RmDVSmw66Q0D0vZZfYQk33WUUE7ybbZXeRwvigaUWyi
FgwhHyTbrBLb6n90GtK1IhyybUEWlS0V+VhN4RYPnL+VDlJouAXluTJ+dvlPq/tu9oJTtL1Fv6Wo
nJvTe5qNC6hyXSt8kaTzoj4C9LdUkWkaBRWm7Q26SOL0MeugaGIFz1HVPCTWa9vcLsPzdRvYPkC/
RXyofQRZTesQNlAX2oOsD6DrLl6ui9iOYAFQ8v+3hQfbCLs8Bsg04jy0luxajOrkzvwqn4c38mfk
KkJ3fhSIFKwc5fZoBExPJCc4RsotA/Qdzu1P41G6M94wfEMn+CYdQllwnERLyV1KvamOM0q1AFyQ
mmdayEelTwUuVSSC/X3lwDF+GUdhZyF1FkV2jN698fn6wglOEGXruhKANTOyrserMG9TXOEvsdTZ
WfgciIZPRHLY31dyECxXkWIgyRzK6FoZE7+pKiBT0W/6UAse0tuJv5X5cbdekkw5DXTYQo0Z6tjO
MTWY/9R/1O5bn7nL2jmBuiiIYTcNEAB7FEh7RLd4UPo+XyT0ZcMV6e3XMT+Wk+SpsYjyVySEW0Wp
TSxNYi0kef1jkArbHGs7pV+vm8T28V2pwq2fOvVRqBUIJck5vGP1r5AR4h0owmOkiJ3YF6XhNq18
JZC7cBvN7AO1w6u6kPRvarTcykLYZpEIzrM2lMplmKN8WBv+qJyGRFAa2O4NuOjAo0qUczTPVEJg
Mvizo/qRM30jaLwpwM4hfL5sXkgrWdz9miWIUEsVG6Q/NM9aj7lw+YXYkcsmkMB6H7FnTAkyBAv9
N39lGzpsXNE0lPm4ddTDrFVNC2oyfotEdXR0jUx75RkplwZJ2uxYOKIIadvof4v8kJqYCszH6oj9
R1ULkIIGCr2J8Px+XpDkua7e9sJeRHEe3UI3DC4ulN+sXNqrQ7TvSeaq3XBTlMtNPliCOEmkGefd
h6o2tLbB49rA+yJDhmxU7TIVePg/HOeLUuxXrFxvU1L4XIrHdXLqP+Ue+WZirv3M4N+Cp2jf7Eh5
Eh3o7QyMdZHJOSplIXoOTvcB+CoAgIQ7RIEpLW3jznzObCTpbLAIRHbghJ+vb+B27L4SzPmuqhow
BJig1pScWOxe3lbe7DMU/8YJXWEheturXNTkHZcy1RntgelU/grvVH/cWTnYou3uCGRNG+SvD8UL
3qvXVRTJ5E7gnIypYmZwlhV6cXL6SBP/ugCBVfJN1JURTZrVYk7UDEdQSO7SoHSSIBdENswCPrx7
LhvF11IXqSqsccRV1hFgWHytknNLQkCeiN48IjlcYLjUoHbJqhyQpyCBSlt7kh81ZXZl+r+jLqNn
ZKUQ5zuCnjCUZwUILkH4HFLF6xdN4H23t94yCFJllqrzcfWoZyZBpwjSi9LZrB/Myru+88x0Pu7J
5fvcWtGsBkCMjgz+BJ5I1hv7n7YXUagkUoNbqVxrF8PI4dCpijjpKZEEy7S95Rc1mPyVw8N0zwJ+
g95wg+QwAjjOCrysd5dREizX9kG5yGF/X8lBnj4f2xp5gqw7asWhSg5mcbi+IyJV2N9XIpaFZvnQ
44mRqJFD0CQU0u+dXtojEXUObymjyCrRgHqAf/n4pW1zBM3laIC8OrUr87nXvGzO3OvqbIbmaylc
5ALWCdqB2wKRXu9Up/qu8BeQ69nSrYnJuAaDSJ2Tn0WQ+SLVOLPu6qwuiYnnKI2PVQvWYwAwFkTg
zzZvnrVqnFUnAZmtboIU/Z/O/c/xaULAUklvHWoinsfNivlaHGfkaTFSpKgQiJWzw/DyE7+7IfvA
Xe70H/mJoRBLrnQqhYu5dXjRnKkBepTNUPJM0mOhJnU+I0UxAno4+qcSYUeLvs9tlqyrudopuH1a
iUrEkaO2BRcjleLn66a4KQcLCLxHQ0EDNLddlMbLHM6QM+r+Mj/S6ce/+z6Tvzq5hZQ0khYgz2I0
1ktL5jtFCv3rIracg7JSgfM/iTJUXdTixon0wI5Rajdn3SvJvR4JBInWivNClir1pcGAV/RFd8NQ
2y1NJxCxFXmD0cLAy5nqYFnjHEOMSZk5lFhainFZxydtCu2hN+zOmuwh/AuvuhbG2dhCmr6uW7zV
FylFIrlxZivwgf56r5nJw1/sEea1FY1oMopYXINJ3yiEapGOUiTAgfNlN0vGIQWJdS6/XBe0+QBV
VpK4Fcws1EiKFI0RoxPfsfaZ8Eif3wgTnkTh/aY9rERx61cPKJCDeBz2MOLCMBOp9VHaFZHWi6Rw
J5TMiTFFGRTqpspLInI39dLurxYNOLUE7b4GkbnnQoa2SKJintntNbtCqThEy1Fr2ZPXOZEnasbZ
vIfIRRj3WoiVNlSSAVXH3Er3ujbcG/qAYqpokGrTLRBMWYBW1tQo3z8vySMmLXXgCSkI2mUJBJ73
FKWEVhgybF95K0mcA+raSKrNBtnJ6nv+iT23Ij94HjQ7eiwBfyJqat/E/lFW4jg3tGg07GYKH8G4
g2pgMlkgz0jwghWBMQoV48wCHW4pgI0zw6W36vfivkXbD+7yoLAZyWS160v3uh1uer+VZpxl5AMu
h4Fgy0LAdNbKWUGTO/mUSHfx/OO6pO1DdTEO7vU4BFmeA9wbd4bVfC5C7UFNhejr7GDyz4jVPvEP
yD418kSVZsRb6bGfHmn/qoR+uDhVfojHW2natxEaJG4MlPhFs9IC2+dflaGBkTQjwWuvq/QnZQ7c
XLISu00w1GSIkrGCpeRbI1RA5FZhBesn5rkPPhVUcHVsJlHW68g5QL0D+Gjdw80mEVgRiUtLZwGP
62BL/5SHzJO/SQ8quLP+zk39NhGL6b2KXLquq8yqQL5I0b4skluQ5yr6mwv4Yu98gb1TcjVANyRe
gHP6kMzJszIU2KY6ewJAtuA1KNomzmtkqLDO2gR1tFr5SpsMb6hhESTyNuE6V6EYX34CYoSstBXu
kflBdlB+cgNP3iG+cAHc6Q02uEhA0hV9G8BgpLj1kzgVtanlJRbkZ4ILqs60stB5mWWmvRQ/DKH3
ZZf6h1O9ksD5xALUelkSLawqTo+GHx5TJ9gHZ0bn2u+FmbVNH3KRxk+rkMAgVV0i5GRAHOMdGF1O
LKut3so+48ecRFm1zbb41Q5qXPhkqmaRSKwDmYE/Yj7dRZY0xVgdo1IpHvCWer7uiLefwisNuSCq
KeY57VpkD2oAxche5oZ7YhMwGasPDChm+Cc8i7CM35qAPu6hociAn5dlzeQ8SlEMvaUwQP3R0QE3
mbng48Cl3dkFODoobtTJDnd4/+dgOaZn/Q2vBmR57pTY0Wl6XbzmQboX5fc3E9TAWPz9qziHE45B
kKcaYd1YjM2uvO0TUGUXexTqgGyOR0By2/iC1d+8KFYyudBF69NySIIU6Q7wrvaMqxtgn9ZdhjEI
6vcuuMBQ5xJB5G9HMCupnC/q5jxICyk3XG1Oz2mxPC008MNycS0CFkTzPkYuTLFauyoaQX/stn+4
rDF3envcVLj1TVxW1lcpLZwp7ezrS7oZ3aInB0843TDUt4TF6tow8IAj2oRceGO+RADFL86qyJWL
RHBhUqB1oHSkmEhIs6faPM3B1yYU3Bbbl+5KDS5AqvvABOoxuvSjA6vjFS7ZSyE8QQsIWOIxQOnE
kfeq4EJkX/1wMC9S+Y5VkErnaTIAaJmhwNaANp19hjIuuto3rQBtGRTZG4y98l5VrocyMFiXb7js
h/mUiXrMN+NYik5RapoWBhu5DUpJ2Uz6gDi2q16zTnJKAzxpxZNWLLaiicKjzQuJGqbCWDvQ/sOZ
9ARTiKpqBgX8eXZCzKAGB3LXY5tAAO6LJkK374eVNE41o6VBrrJpmOoLPUo24KJ/FjfVJ1ZaSsGz
JboAN3dKo2i4BcIa5im522GarFlRFtznqvoprm71UmBwou9zN8EM1OaKZNgpaa51GxOOwNEts8K7
7hO2H1IaisWmgc4IWN37WLIPaFgPDCHaeOo9w68B5x0CZEbFxNf/Aa588xTpBP3rBrq/Md39Xlo+
K1ZNKvTxFij+MVhvDNncAP7nofEqDCcHKMllD6FbAp9MdLLYpz8cYLAdM3RORdH5HrFUlaK4kCC6
CW5NsF7LqTcBLbbJvgQqAqVM4M633dRKHluKlbcdcSCK0USlmg0JMDRFvcdlHjvLrxBTsOBNh1VK
96NoTGD7GFzk8vmsrAsUnVbwIMqu/oph9tvARd+v8YBhWF/ZRy+j6JRv+vyVQM6CiD5otB/QVNxh
KtJmcVLkD3b0ic2VwI859Cb048/XzVYkkzt8EQXGa2Ai1K3CwGlbc1ck2Z0Vq0/XxWwHPivduEOY
hsYgTTliTpbQYEFI65C9dTccWfF4AsqiLxplFopkfmFlN0knDwtRgKaunQOw5NwOp35nokHTIfku
eWxgNf030Vjr5mSQstKTrfdKqJWnsRGrqFWkv+I72aM/QSHgwGyAq+0Cg86FQ/BKBL2fxQOZmzfS
SjQXcbV1tVS0AAJsq9RepO2nxrCt6agvtVOEP67vp8hsuAsppW1iNAswCgfSKXsMT4IFNSv7b2ai
z951UcJ95FzdCFYNMw1ZbiC247vhJL/NS2o5IhVDs9tD9xD7+uN1oW8zClecHOWcTlgCW01mT+nO
X0C+orr5Y3EIjuHNuMPt6y6M8voLZIOTCBxdfuniwQACBV2k/Laf/+1s+TCGZiRTSYNQU7MX37KH
Q3gHTqQTYyiSMN1bHpLP+aH+oe/HvSGYh3mDfv+wBgYxDUU3LFaEf2/LhjwmNVFC9LCAk0x3lj1w
gW6rQ3YIdtTJwQVleTGQBzMv+6ZjtBMOag9Yd7d7kYTUedtPyNVv4YygC/57mIEu+n32GI4JOm3v
GaxjeYhuFHu8kQSZjk0bX4nkTCAnUVvlcMguNcZTUag+BftWuYSCZd4MTy5i+E510BumQdBisinv
HynxU+2vvg8+ArAVqXitMDVXHkmrCJiTBoRXZneah2cr/XT9qGyfT+O3AP6e1M1CG9QMPaida2q2
5rc74876OhwtZwadCVLI3+Jv10VuL9lFIndRgqM00JMa2IfB/NLWD1P9cv372zt/+T53KS5o1gUX
DDxprst2Rc9L883I/6UO3IVYmHNTDHhBYGbpVJbnXDQkJdKBO7xmJNcGrRGl9eQ49J6VPi0iPg/h
znOmZVZmE9QYE3W7L31jNyjN186wX+6mx+YXRVk+yMVcq2xdPjqly95wt9yUNwuuOWTLWq/P7OVE
7MQ1Qnv01SOgDguM0AmTNiKR3GU3zGoEUA+WoHvD48ncGAGnM8D1l36ZImdUetftb7vAuTpSnLcj
cQf62hm4UAl8rbYfbthgcYDGvsoRdYx8PEsAP2Opd5WNPcJBvHcPRpOWQdXT3m0q7dSV00mTQkGr
6cbT6L0MTh25lVuK9lI2Lh0cE3cBicVOu10c9u5vO9t4vr58H03/vTjOcbdlWWZREfauXgN4owHs
ehnapvl6XYpg4fjaoxYOg1lnVudiNPVJCtI9OkWc6yIEivBYMqZpVIqWoZM7Uk55+GMqvGQ4XBfB
jsv74/RurfiO47ZTqyDKSe8Oyg/wMjWGBJSzn+YgrJQxn3xNEOfvck3KEktGFFecppO6j28ZSzFg
i8FpowvsjZnTNVGc62vbDh3wEURVLUpHgWk3upzaRFJf+wavuEFytFim7vWF3Diz71eSc4YVGYlk
WAsg/4/FPSNvIrv6wM5s5ImKtiK74HxgZARxV5UwPXVInSR+LCIMiCqCEFhk35xjGKpGCqMAFORd
k/kgFXaUthDMgG08sd+vGecYpjFvYrWNe1e2surVorqvKarim0CA3IW9Hnk0r2d3qS0gXulFclws
WXc7dO/tGEXoY9AFgje4aGU51yFJBcBfCO3cLPo6pzdT/isTxUts3a5YJ18yBkxPGWULujQLimyC
fD91ix2qtd3JeyuoBR5EJIyLlOSq6NpSkXp3KjCx0MY7wzD9Rc72RZrt4zoXnLzt5dMIsdAyp6Mp
A7qvYk0JvfDKYgXwJuZ8P1PtZAWBQ6ZecNa2tfothm/gtCa5adNR7VyrtVzkxY1M8tCRvE/Q91Hm
onrZtju5SOPWsJBKo1e6BPTxUW7L5DlQR7uUzmEERPnqVc47wZ5tu+SLPO50N40+qWqmI5rGEQBg
PkmcCZezU8ipvs8DjLIKPJdg195g9Ve7thArKscpRt7J7z8xAsYavIvyj+iOcTigNLQTF96Vbe/y
W8k3uteVzNFK2qJUK5z8ysELyxksDK+1s424Dh1dlW8ewtheZtu4Jc7iFV+XyGGodwkQEEXxncCa
3n7q6qdkJQWiSmn17pg1yo0iZTr4bfL4OCZE+6VPQe8grysiwhIuANuUlVQwbc1EWuBprKcQKF1f
0FHkhkDsGLzks3Eb+ZbTuq0/eKafPuU3rIoe3IZnke5/8MCXfeCMbTKCZIos/Awgh90ZwCqPXNMl
d7pdH97id1E/ncjW2Gas1J6quM8DU+vR/JjYHaBlG3KMGlFJ4Q8R50Ut7mKpzbjUaYsz1NUuaxle
9hWqjpmjYSCyccZvvWghRXpxnq/KJczEhQZizmGxl7G1+6K0U8u/flQFp0blWiwjTCyMUZNortzW
+2LQ/UnVd9dFCBR5q6uvNsiYm6EPkxENj63f0F2a+3ouiDlFIrjn9WhVRdA0uCVwO9jj+NqPgD4T
wRcJvChPNajWVpAN4aS5RXDoh8TJm31J8WC0IoH7fHOPHy/037amsk1brdikkAxhEm4jRsqr+p0f
36ln/ajtk7PpqrfGjvzD+hxChljvpU9Csna2XNfks+VeyY+mFvguOmydAbuNYHUd7GXHejkYc+j/
PtDCIraLspy/KIK+brIaveS0C31lSvYDrfbXLVC0c5yLUCTL0IYFzzccquFrCfj/HRB+FbDP1X3i
1iSoRTsoOlact0giHePsnda50r45pZ8UhyC7gJlgN/YC4Luzi6f10dSHPVx2uv3GQPwXk8FsZYEX
xWqHGnoL3m+jFYYTka0Uas+qG0jLAbvgX1/Z7YP3WwRfopSaKpH0fAJao5XZbXyLJnpnrgQEKNvb
dxHCn249sHJiwkJAXrk3BuMwyGgCX0LV0xP6el2h7Y27yOIelVlJpnk2ELnEyzFKj3n25fr3N9LO
7zaFbxCsMQNCF4IHyogoRUIVh3yWEmTe29fRT4D7h9Kuhfzwv9wn7kSPfYKiRwQEgaS5let/pu7U
ST+ua8buo49O47JynLXNTd/Neg2IZLob0IVBD3BTXnQU1S9ExsCdZbmy5pikDHCXfkqUr6XxLcp2
UpgKTrDIsLkDDMj2rF5GpXfN6pH0P9LANzJRxPaHUOmyZNwVHwKUuyksLJl8lD8xnlwKnlzSoHMM
HfRH/W4QGLfA+DCE8N4j1E0atkpp9m6cu2/tOZ9Nw5tfGbhDh1bE8TNLd55FJczrZwogXu+llrnW
YMwXfmjWK0eKmz1w3gT2fd0qyAc2hiWxMOqEJ3BLNceyFKCtNd/rgrjZEj1dt3ORNpyHYIRcZRUV
mImUjnl/UETeTvR99vfV5VsrOU3irEZHwnKzSJqdaJbAtkWLxTkDxeiUImQnNR5Po/5tjG+m2Enl
UvDqZEfkzw4BtH6cIkZXA0ELXXOTPt11sulNjQ5eh+xE5eIW/Zs3taX8ur43m5qpLFfASlOUn/Ht
28KSDKnT3H7qvo155CR4FNlhKXnlKEw1MbP9oN9KGHctlVQGl/KCKE1/YPQmy7676ez6pHooxD/+
jV4aVQwk1Qmamt4vpYle9lJd8MZRNaC1W6WrKvc0bT8hO/J8XdKm31NNNIVhdgfwbZzfq2gbjnIB
qHQSkRgDAHphq1MY7yXFSLx/JYpPFBPQOhhtj2u9J/tSuy/lu0rEa7d5li7a8C279dCocgUIPzft
ewfMTw4J/yY2WUngTmuXd5GctoXmWolZtTch7YbnrK/D2JUGKQ3suTFTgQPa3CJg2YMrwNQxo8Sd
qzjRl6wjOL5l871KGm8xvkip7P7F5lANxV1DByHnWwvVygv1Yx+lgQwh+hTv44jhG4HBpMhCSeCM
NsOGlSDuPg8yUiY9IYhM0EucHvVDjk5RFHH2/04fzq61pQlw+yhIjjTenO7q/FEWATpuX+cUeUpi
qAzJiFNFzTtNaSwUpQZAtKP39bOUA7Qj2Jcn9L7uSuII24Y3/d1KIqdVP2NAxyrkDpR9P6QaQWv6
YhSPPVUErnzb5C6a8YGK3ugkTOAVlthTlT3S6Et8/zcb9FsEn8ROajQXqSOKHcCCshsgYA+SZw0P
14VsdP4h+r4sGP9eKeWpLtGLhnY4n4GrZWf9FS/5Dr0ms8sot4yDsrcKpxKcpk0/tBLLXRU1xqXV
om47t0TmkXxVhp/X9drcHwAKyZgqN1Vd476vpDkaJSdctUllOkNg+lWNYYh62V0Xs6nGSgwX+hRy
JZkxxR4NZXqIlcLpBxFc4LYmOhBEdBMTJXzqFNDABf7B3KpmnavmcwlEtcUSRAnbuTztIoT9iJVz
CyMMd+bagvFyYge7HtNF4OY7pYfJyzEeI0pQCsVxDruY+yKvNDySjbPR7FWfCaSulu/KZxnyRK5u
e5cu2nFuKG+jbpEGA3EXsu3WoyIqU2/XJVfLx3kdrczJnMoNy/DKTngD3LudttP9EpNZIlwYkTlw
jiejTZQZBp4OJPjaJYUDFOi6E5jDphO9qMOnQJfalKRSq5Htqhd7Dn7o1q4EWMg4/Lh+ejaaW+B8
VoK4d5BU1KY6RWWHVFB6B/5EuziHXup0RwyWON3DvBeh4rOd/hChrgRybkErSK0YzPB6pMbbxaut
09jfRsEXtRR4hj/YhAWkf6ahyg8lGmredMaCPmrGCjZ7kVPeLm8IbmCrEXTRbe/XRRR3nFp9jlS1
BwIOqFiQBehs5GXvq3axjdryrm/Z9lG6iOKOUpc3RVhOWMBC073Gmpwpid3rIkTacIcpTZR5GmaG
3ZDs48qZu1eD7AJRA4tIEe4cxUlnZsPcw8atk1ndFiJk4W1L++9CfaAC0amsdxPTYiET+vYfrMxr
0s9V+EvkTEWC+DNk1CqhPW46nT4DMd5DR8t9L40O0pte2kyCTsc/uO6LXtwJ6usuMswaYWNyAuWp
t9ywTHh+QIOuK263Bovj5oG9iOMuWBCDyS3a0cADvyBONY3+Z6gliduXo+R0mChWOiVwySKFXphE
+X1XV4PToRfLycuGAFSmRvNGQRdvGMfFMxYTWHyKHKMvIJ3dHB0RYKOZU5vWMz4XVBXKMVF3jLpB
tmfAWtum0p1oB7ZkTJ4Mnt5XyFEuw8uYmM+gIn+SVYymqXFb2m1uUWfS5tpvOghJMsW00XBKdmEO
JItJD5+mtkcErAR0V89DsF/aynq2lLTwew0dyHaEStqxVbTYa1Oturfq1nAobcrvdTuclNiU3dLU
yassL/MdnfX0jK77nUml2p7IgkH4qnsK0clxm4Rz5NJg8ZTObOyuQJeRms5nVQ6A+BrXtTNGam9r
US/9bLsWz7EsD11D0+8Wc8kOWqu8mrKuf07SUPeMqExsWmTyTrHkY29mihMFcuxrmYFiX0kSG74X
GYw2NL0irkpbinVwmeRL4cR5HLpxaeU7DFw0di5l8i2Z6c8uyGK7l8loa2nzT5oqYH9UCWi1pfgO
DaGLh92ud7MGOrSmmcDFqtIHaQwtu8sj3VVmU7FlqXqIRkDEp5mSOtZUTvY4qZkTpRLqF0p6j+nl
RTAgs3nr6gqKBviPiQfg+/hINmdDQpYVSKnJUdW8pLj7CwQ73IUrEdw5tuSWLFRCxa5uTHfqb/L+
leSJPVWiXgSRLtwJxqSqkXQZYj0SIDuz7AbAXMeCJMB2XnWlDXduwagXDJ2BZ0UNipYjGBicfNe/
DqCDTQ/SLncZKUL++frFsflwXslkLn8VxAJWKJEJkDaQb2cws92+8SimiP53msX3G8XWdyUGIApa
LTMAUTnM7kIjeSDZ4JEEFEhSI1jG7a3CKDxBBGEQvoMjXYp8GOoOl1SUuoXqzWru4lxdX7bNm1C/
COGWjRQBDdQST+ZcA1d79S0QpaK3tUBuxtDA5Uh5ZItCAnh7pmJMXLWWcx7FXqIESHsXei7QZPty
AtnhfyWx22S1NQmp6RyVeCu1nrlbXEZGR+9DGFzpo4NYYG6bccpKGBenNCRvDDODHTQ1GGHMCK2w
ph8G0jddqR+vb9F2oLySxUUrVUXLFDPmMITKSe7VfeQWn4s9sOfc8Tk6PoioF/5wfP+7kBiNeb+Q
ZZLohW4iOtIwDtQdiif9MNgaeL8nL0RzR+iKuBAFGmp8SaRuhjobWeImOuC+OzL2b4YJYdxKD7JL
QfL0V90kv5cUCAbvVcSwi0KqYEYGeTnFhWO0d0sgnG9kH/nw3lgJ4dyg1tIiVuWBrSN4TG5atKxm
WEfWkzvbop7c6+dMk7mD3I6qOVUl+oxIAvzDMAQqWO3E6ovAFjd1MnQdzE4KJol5loTAirFRAcQE
S/qgttK5MdWHLI2Pcl8+m1nt6YQ6gdx4nTqfdUMHLYQRCV482wZ6+RH8EzUyY20sZzSUNW7+lb2u
wLkM/mqMKgFV6VODprqw9kSh9uYFsxLKXdGGAliUZMaTDj32OxXYGuP/icd3cx9XYrh9NMoiNrUc
NUlMILt9HDz2oPchi/lwfSPZZz7Y5koM+xlrZzmOAdpqMHIhxxgprtuTmuoiW2Erck0G9zINSD1Z
nQwApX6qe79KVQyi6nq5i2e87KSIkIc0UOmtVoWdrUS6amfNQP02aZQv15XdGBrFrb3SlrsalqZQ
YjWttbfgoELvEHH7lx6dPIg0B5sxh+l7mTjtOSsd0ZisaKW5m6Ir6kGeC/S+ZADQ02+KQRCdbgCB
QDlTlkE+boErwOKuh0EuWnkqWU8wRVliSM5Fism9cjokaoUsAE12+dDc1I3h6pEhGlHa1O63cJ2/
K1RpGcokQmFkMQ+UPKV/Zaer73OnTpa7sVMJMl5t/b0CA4wsSkNtnreVAO4mCEdqdNRAEhfteDEi
R3lfBgJ/JRLB3QMoXA1zTdGKG+QY6VfQu+3pf1eTWOnB+Y26tcICfMI40MG9DBZ4WPa8iOiMtndb
1ZBUMBQTuS3OaxRpkycZuk2kObHxRjQrQVglEsC5jDrIzZFQTJZ01XlGvYgKgQY3hm7ZcbnowPmC
2NSlvDIQa3RfMOjr9rsELbnxTvYKv3zJHWDztYDsAeYBBuZLPFVCX76LwJXIsItEp2czilz9Fs43
jG1ClFJBuVQuulMpAfIwArpJAUatXuSGtkUxPB1KdTBecXY+yjSOAqXU0Aja+GYW3C5zd1x649cU
iCBet+39Ioqz97FZ0NKVA6cURHFd9iVD7kUYXInU4c29iWMSVqiW6z2spEK5av40NX72V+NbwJGV
QbMHxnHeucqlYoEggzU+6aqD/++znFZeXKteZYqGjjZt/7cocLa/P1ypUo9mM0KlwTpUjGQyEZUP
NhfNwhCihVlE5CB5cws74CpZeCHpSmlPSJ8MEzKFN4qIi2L7KbYSxF1JZteoWfefAG32AIoM4rM9
MBPhAe1ecsWIOgLF+BFvPZPA55WjQzfoYm8IXuLisahVf9BU53oksb1HBsoErCBHVc55kLCphyjE
NJ+sgCwwIo+SHO6ui9jW5SKC26ShB+JqyVoNptmPhvuiu8+iJ1kTJBdEUvgdQtcbKn7ou5zmzx26
6TNM4MuHDsNg/0obfnY918MYiVa8F0oJGHi6H2Cgrgx3RfVyXY5gY/hWpyAxSs3IUJJv5NrG+Pqe
WKqgJL+ZjsaxNAhwdwEUxQP8toU6gisdTi1vbHPHmD6DZ/N+TOzlIT8obgUa5/nhQZxz2nzvrAS/
HbdVsD73qhWNI5TT/0k/sQrtcKM+Dg6ypLa6k3bsOSlyRptHeC2TGdBKZlpZ/UhGCUmHXfs190qg
+BmACsW0jB941v767m3dGGthnM1b1YjwqIXNkwp9cLX0aVmW0W6GQjRLIBLEmX3Xd3pvFRBEowew
FNi9ftABBXRdG+YE+HfPShsegM2Q8tKyrAlFewYJvrgBmu6Q17W17lwon6/L2nzarIVxAfIEILsi
LjBFypI1VWy/PYd9LQFLHhCcHMzHHmO/22W76CjCqRIsJo8rBs6YsJcmRIPjnNukOLRahIG9v3BU
a/24YGKSrcmcBpScGgmERk3lVjPyGkH0kv8QrKRIHeZiVhZvqjMSsT2Ot3Y2d/Mdwz+p9j3GEgLG
lO2nbihMQ20mvtbasd+0kpkOo6orAMh11SdG+vOGn8SwUPFU3P8HHzpsBVfYZl/WWiZ3suu4N5VF
RjmDpaUMvyve2L7iwX7Dn/P7GxEE1pZvXgvkLs0AGDdBi8KxG9ff61C1q1iwdVuX2VoA5z7a3LSS
aMDzPifHufimd4NtKUd5sURLxz507WRz7mPM1FYOUjSetl51mNDWpp0qNC00gI9Q/N41btvT4iUe
+sE6V2CdzM6viOZzXnkLFlw9gmjWqsVKr9JjeFu75Un35RtU1EQokgInxo+pjVYX1w0LQyQ1xhQ1
mLqRP0juZBodTFmE9/kHm6R4VoI1Bl1vXOybzynG7Wes2ugQX7JTrwQYHONyWbxu1ws7Qf5w7i7y
OK+S5mjha1N0wqpnBpjbnIfPYIz6Dwpc94KCga88Xt/AbRu9SOS8S6vocT2nGHKekeBCZRMQdwDS
B3jQYahF/XXbZnqRxXmVeBkSjJghu23Q76NZOf18rNTczqTAmUAboQpQBjYdJ8EggwWwQuwet3kW
SeWwyNHt0Ca/kv5X1gADjrSiA8AeqB8OwEoKd9HlBIhosYo+LgxRewygatpXYFOWgREDVvfXv9it
lTDutYw0RKskrEyaV99pgdnWe2Po7SUS5O5EK8eZoZLJEf1/pF3Jcty4sv0iRnACSWw51aTSYMmS
rQ3Dltqc55lf/w7kdy0K4i3c7o5e9MIRykowM5HI4RxFw4eixeAYaXvUjWo3d6KdQhaWPh+droNk
UTMxNc8FYNBKjVKkoRGRHDSfla4bT9qJ89S3xOaSHC4OW3mtdHGG0krr6WjipMArDx7mc4Jl88qj
u/qK7btX4DDKvuanRfDJNo1eeVeSi83dSFNZyfHJpMgCLN+r3t5UumxH3fWIkltuepctZDtkYSOA
KmCYAVAlZ4+lRFAESzH2p98pvuZmN+Dri3fSV5YvdE7y3I2C22fbWN4FchFEVfMKLU5co4u5o6kz
qAe5FiglEsF9QGUqEoDTglLLTJ8X4y6KzqkuCBab27wYCf9zbtx3qkO5i6cYjXpig5ccaKN5j8NL
Wif9i1UINEe1jaf4JvpqXAMF6mBci9IRgZI84l9QRJGCrSVUSgEyWD7p4PwQZuWbt/W7kjwCfEmt
PlEjHKS+Kx4w2+iEd3Ji1y4weB1AuUquJrB+kVJcwIr1mFEVY9h+lrx4lG3Fus16QbTafhOutOLC
1SBLyTgEMHmGa/+fDnvvg8h3Rw+iBGRzOH1lKISzd2KNatCFyAlKL3gOr5sDsBNuzC+Bn161hwRn
OB7+B1DTzWtGVTQViIEEdxrn1madVpNSvWGRyc5wZTgoKD2ZXn5ITjFYRgUOt5kVrKRxuTjqvwEx
Aky4GVYVn0gnhVcVVkz8VCGhK2emiI/5bWjkU4heCeSugi4KKG2zt2c9DhSseWzH5CEG4nXkUjRQ
GQxuAjiQ9A06Co33c/p0OXBuJparX8DFmGCscrVX8FnlWNmlhUfS0rVkcAQEz6MIYVJ0vFysyeIx
jQwDd8K0nMbmOTSumvRV7URVBYEY/sGvmbJUhwFeVFrqS8Zujl8wlTfqovLt9pXzfnRvoXX1WtS7
VJ/NcUZD9VgBc4NNuERPi8P4DvE6vfknLQNzJY6LKfpiEkVPEVPkOHgdimrXxhRv707v7boM491l
u9iOLmDOMvAEsFA85tLIOYxJXw4sLu+qg+aGx8HufbpjOMJiIujtF8BKGhfLMFAapZaBWvjgD6qt
ueWZXldY5QEtEwY0dlpiJ7UYXHEzSVlJ5WNarkbqrENqkGLVQgPIquWapwQTNrqr7UZXdqHsbjoX
Z1FBj/3lz47/frrsAlnZDpgiqiWqMNaPd489zt+G/OXy99u8gVaqcaFsJHoVkxiq5ctNFkVuMGCm
5q/LMoRfjQtfo4rXUz1bLMM0m8PsYarG0RSH0ZWjJk+BY4G+najOxaLE56Oz2B4trgWThypuVSlW
Sw3zUEYVdHssIQ9Xumkm4FAtYlvLStlfsGXileh6YKKYiliHNwOmrgA9UmZU6XwJPZtG7DOSBrkE
eI3M7sEyPGA9ZMNX8H0Ijnfz8luJ4i6/sTanuWcXPCsNMQjx+mu3122GqZ3eCKnnN5OklTQuvnSp
VlGLzbUlVxjYOyx74zU8ZKf8gFnHvfa9E6RI28azkse5fKjr0TjEeAbpu/5Rsts7BsXU2cpRAlUs
fG4n4sjZdImVQM7bpdpszJHmGP0oNSfCGVo/AvJ6+Ztt+vVKBufXYR+kQ8CWWnL1QZ2OpRBbVCSA
82vMj6e9LM/M5YI7dbf4wVHZ40F3SkE46FqnSDhptTnRYq504rw8nZdqChIUFKb2CGpNO9H3uTza
ivrQN8cKtah4Oi2WYLlBpCeXlxhG2yVKCGvURl+1zukgyhI2l4LWanHZSKFEYZKZcOTRwbYOexQc
uyO2qxDxJYEnC5Th3zgl1aUmzFGar9XvoRTbxShyps1QgXj0/0GRl5C2c9CCGhsoi1cog54Qdx32
EtDAGBF5oh2+/5IbvEvjAlMxUKs2EnlysyvFH3fTXr1nFF4d4GFAGOZcdqlNt12pxsWl2QrlOe5x
k3XjSbEWbPw/G6kIdWJTiKawyWusVChvwWp1HzfRHAZyibnosLrOtScVPVFRgBWI4NPFAlslLQZd
4LkEznpjqE+FIsJu3P4y73rwTSBCW6lVOgTVii1mHOtg8Oel9KPcONaUYBM70ZyyLHaLVYNQYLEC
O9VNoWttWuPqV3Ch3Yg7qtVB1bnzETs7QKMj3nIcPAJs2MKJBJnqpnOthLF/X306lVRtGUVQ2ZDP
g3XXm4ISCYuon/KN1d/nQro8KSbtWbmu7r80/WsAAu4axFGvl61c+OW4wC4V02SawPLFHq6CCQ2U
U/HKDezkf8u3N7OYlVJcTKcquIGsaMTYlT96i1sgvWBzu90ej0BQ44Gd+wpIvkcR2M52f1QD3JeC
jr0OLqmPH6ufFiMuVRwmyC2Kg3kTtkj2wbjkMFY67QxcmX19JR31/f/Q3dvW+V02F/DxsB8HS4MD
mvcgSfH7X4yPazi137HA6zQ4bdlNQL35j1L9d5V57ADV6IN81lGGNYvpNGbtjRGKyJi2XeCPZjxw
gNw3k5SiD+TSnDxgR8UfOvWLwD5ZTP/sBu8yuDBclXUn9zns8/detXJiHSHGeJDcibZ6ROpw4YPW
KBNUKhqI49S46Tg8YuBCcGFui7CgjgzgGovHJJgbMyMVG500Rt02huIQFakAHHi7Ygb++f/IYL9h
FZg0oCvXQQZ7Yzj6xdVvFg8sHTzFjvGiecCadTMnfBJ8J3Y4n7/Tu1QuXBXmXFVqjJdl8QIaIJj4
Xe10ewN4qhRIfjnYm0V5tegsuchVS1E2a/PQu4kF6rkvi35/WaXti/NdIy5WFWESRF0L0uF6gtVh
waGNMCMuFQIxm8WA9zSXB3dY1GkIoxazUdQYgZj+LC92gikpk5ZIdXf68OuyVtvzS+/y+BZy0i1J
EukgQtF3zSF6UB2QvPhzsiPozczAp6t9elt4KD+IkoTN77USzGVv2qxGfcKgjRLJeo4m7aDmo3dZ
ORZKPxnhSgRnEsSok3YY8UbPgJvTnsE8CsLP6ChMRDdNYyWHM41RytJpjN/OUHox/WWv306zOznR
dejUaET2+wVcVK19WTvR00HjbrEi6RNLY4+T0bHA6qjYpVOdNKBMqCeRiiINuUsLWxK13LV4fIFG
0u0t+YsmyzbmiQ8ClT6FDdDKaaqloaABRE7sE30MVtZcknAaqsHN2DBFBRLg5qQb3uj3h8QDychf
osLzJyv8INDgl8wipaUS0vHaXQKfpPdaLriwPt323N/n7qu4mCdtMBrQ9k33Qf01j/FgxushLW4H
+nj58ESqsLNdBXrJkMJuBEC/29OrcHjoTNHr5JM7cbqwH7ASMCSL1mjJUCNUMBpdEAmztbXd37Y1
TgxnA3G6qJJUtYNLZZf0mIoAS8b3y0f1uZjAyeAiw4SJE2VR8Vk0rXMq/UDMe0W+0vTcGVLNntNz
VXhhendZqsgWuDBBjCWdx6UHvfTiqNq3YLgydfDG5Vfz30ao49TjI4Pah2UeSjLW44mzVPF1iHUC
qc0E1ZFPUYGJAREvNnxUitF+ziCAJ610IzhfgSgpu11qnABosAtJt798bpuGvRLDGYQ1B02+0LZ2
QX7ny1W9y4nx7bKIz10UThXOIKK2lbSq6wbEUsUvAAIPAtZ0FyXOb04ladqJVgc3tcLIMFjeiIL/
cRK7IMiaMoEJLs1D1L8S2ojuh83Pw6Y7CMjk0DTlPk+LPqY6aiWwZgCjm93q4H40blOHlTYJQKoD
EFCLlBKJ5D5VldJMHXRDdiuzc0Jd9QnBAHmfCR7Dn68+9rlWqnGHN+t0DvUU94SBOYu30s+BlX6W
s5j0dfM7rURxXlvm6EqFqlK7WXFWgy8GMUXfid0BH9IUThnOW1u5yaawhzKSYrPAOuwTIHpdjz6L
rpQ4oj3nbWM3KECvWeVR5stMkd5X+ZjhpmB427qTeul4oF7nRXu20YSdR+zU/RP/ehfJV4QCwHqk
k7wwkaOnO5lfoVBnT4CUS065n+2W18sCNw1xJY+7DNWMLItkgkYwrQFuapjuUN+WmgiYSCSF87AM
6OENHXBVdYHhoxbpjmnpz3Xh/DtlOK+K2zHWM2yZuNZ8E6a3Vv0wiWjJRZpwDmVZWM8GqjeGUcav
Zh/aAaoff/u1y+x89U04T1KVPgvokOG6kO5zMEeKivXbUWElgHOkqev7fCF17VbUrg45Js3M6wpz
lV7pRkdRqHurlH5y25U0LifWY0KX1EB4HTLEV+uoHeQ7/YgNECCV9987b0b/EbzFX1irrPDie9EP
2E5i3n8A/3SbFT0B+umAO+vYHNj+R3xVH9h7XjSRuJm4rARxT7U4Mvt6iWB/Y47kKLkGAUHe3KjV
Pcl+Xrb0z+24jzbCbyQmUhxaUoC7PnzMDsUDmo0OAybGSovm5K7kdmdRmYcZxYXPyFNWNFLctaaC
U0zr1LZG066mm3Q+lfNk97oTklwQCkXyuJiBbb4hrSVEwqKs7M44z0XvVfJdP/1a2u+DiAJ68/Za
fTo+dCS5FZQK/LpITV+pBm/QRLtpIoW40KH1cyvFPbxOz45hnvqm9K1MrmINZUDZHftAcH6fS9TM
RExA+wJEFuC7Jud35aBVrdUkMoY02IxludO+LHCy0YWT+YMo9m4e4Ls0notgnqk1yTkuErbPkunA
9Yp9gc1/qml+VIhfJx3iKq2TsUAg8TU/9yJ/xGjLI3guXXroZcFdsn35/1HoEwxdZ6ZVqDc57J0t
rFE/9FR0UXGA9K7BzJCEOozgi23eLSuJXPhYZopu9ILceinJoYxiv9L7yM5kWZQVblriSpD68YGq
5F1OGQENkgzWvAjvZie6JX58DM+jbx6BMXVejoz+UsTrIDxULt1IgqlpNRVBxHqWHdXR0JlB79MC
gShYTEp33JPeE1jNZcPUeWyXzqhbOfqdUb3x1mPwyx9M2/RYIgyct7OVCGErtm/Y1Qlz4URt5Cam
C4JX3F9pCbVBIGiTUnF1A6+z9EgK4K0B76WNdlXU/t2lrw9ugk3lj183rWuDqircJC1elebBGM5T
hg7jKHili6yVy1KsKKRTAQAvt2oeOut7Af7K4fXytxOJYHa8KqSEFh0A2gtN8uhcD3tF2amG4LBE
Irgg2cdpUqkUtZqlB4RJcK7BK2eKyDkEQvgdj0Rq9EbNYPUzYH2Gs0XPWS/yaeazn67nd4t7s8jV
WVl9buUGSxrjR9YuU/bhWb9Hq8xLAeAlGi9mp3JJGBdALBKb+WAhpZOPBIza3Z5h9qbg4rv8/bez
nJVSXLiQVD2oqwhyfgcqEB4dltxmENtsTSDFSLEjGnAXymTxZHWQzZITalRvjz7Fb/zFJ37m60Bz
tA3b/KXazU40Iscc8tJpMvNZSQzySjKNvq8BI3fqZD/QFJvIN/TfBt+3DthKTjbCPKocJjK8vKHK
40p7CXfyC4OqFpc4BPmH/tZRWYnTqjrN9QVWr930HjOT4Sl3kl/MJnOfiPIPkY9xsaKb4gyD58i9
jeqqmF0S+on8d6FoPgZWhYsVU1r3iyojHJlLY5tkN1tggCwFtcL/ckUCw8Y0LIrCAxe+QYs+0DxE
3mEYbg0wPt1jc663yuBigXwvHtDcPjgKCA4gGeqfkBIjGXPe3Qh5cvmX1jzJEbr7uejr/Bet3qVw
XmVG+jJj3AVxltpAjgHHMg3tLHDoM/Nl1VY726CuIHyw8PDZsd6Fco6lLlJRkjfVdjPQaiInc4d9
twenN/pbsZjrTiSP+3RNrizzUKo1EtTmwPjZpv1g6/eMSrzZZY5oaYud2SX1uBuYJHMjz0mEWlH3
xSJXRPUvn5/IMjiXKssuyvMxRU+mOieqNyVHS5TTi0RwLmUVGeqTOcyisHZ58Eh1PwrvL2ux+Sg3
/xgB//pPmjGIlQaBoaB7to47xs9ZfDNH12kpyCX+S8R7F8Ul8KmkDGRiebW+Y2M6mcsg2ZU71FVQ
uav3l/USfP3PFQCZ5MuCr1MBMFDvALKTfP/7EvDuAQ47kQ1d42uRSxWl3TDj9o2kYzVfZbNAg617
T1dkYI4i2FFd5dwFS+ltbwVIkgfMxfbpNWYEkip0aS/c2t9KjrDRq6qaDh4ik3J5hEHbpSlNRO7W
k53se3wc9i/L0fCNn2J0zK3vspbFBZ1safO47xBP4+xFTb8mok7plsus/z53amQJ6aBqyBZIHzqy
NB6iqrWndhbtq20FM1zaBqFojBggivqYlczA9FwAPTi4yg0bZwfA1zl18m+TwzbW8JVeLxvbtjG8
i+NSSj3tzXis0T6gZR+5JAEvbkz8qkiuUnk07H8njLOHlEy1BaRylEZmtF+mvdV9j9W/AvJPkvL1
GTJbWaVAE9jjmj7Ai14LXeklQpEu8vXXLLNVv71FBcj9d2pxprdgVG8kXVWjQfJXMt1Ky7hLgLyl
i1gutk3w/VtxJqjmwVha2LoGIrzblcei8HTRWvzneRskW+uj4y63OFFDutQw8xb76v115kumjbnU
n9lTFtkV8D3YdFRZudpwEI49ikyfu/hGGg5lEMCF2ZYtwZoKimfUKRofiF82G/JJRPxlWw+qtbbc
PRgl4FkaB9BBK8v13HuS9pVML5J+aqTr3jJcIfLk5itnJZAfcwScwiRnDSyT2NmBlQeXfeqEB8tW
nNCpHKjoXLZNgYb80KOF20RO02ABrLlPpMXOCBg9+69zT2xF2lNJccNB5ObbofiPnfLw2SmhUZ3N
qLhGsuSWNPF0pRDc+QJX4G+Wokk0SZXQ2ZLUX7V2P9Qv/6g0vf5UXBAJ5GzJp4SVBUe/rM/xJHhx
iFTgooYat/UYWlChBvNC1XjK3Nn5Ing7bVbE1lpwMWNYiqm1SmR68s7YqV58LNiu0hsitmj1UqQQ
FzrAVFMamINAZjRfD8NjZZxy0Zl9nhb9GJ4oFyLkeGgro4E6jHo33Wun6B7zFk4/vlUnon3xTF9J
IkYWE+nGBYoxTtokZoNfLCzO19iv3kdPnccIvPUn6jYo9og89/LNrPLQivIIqueUFWGiCmN680G1
PICxOEklMJFN1VSwSINtk+qASf14WeqKkqcFc6UwOgNpzK7D09z9dTkKbUaElQwuy9BULbAaGZGd
mqldKv5QP14WsHlYKvv1+Fvg9uCUmBYpsRaLIuQ0D2N6uyh3FBiosSCx2FbjXQqnRr/E0lDOeGhM
cQR8lckLqKhJvK0IKJhQfgN/Ag97AkpCLYpN9jIzfw4J8PKi1q8C5BTfLh/YtirvcjhHqqg6Nq2O
RwCJgOLSZofaWB4ui9g2rHcRnM+YfUflLEwatzHTXRBXuW3R8qYMqeAuEKjC72ADqGuOlgoNN2Lt
VJQ3DPJ8WZHNOxRPpf//JnxKnjWtkhQ1sgRDbTs0EKx9RMD7Urd7tegNx7TUa2NKbioRoI/gAHl2
1Q4UQAoKzLghOvApDsNBTSQXXST/snrbSclKPy4tl+cxB+kgzDqfMamrYhNJBqDV4+QQvNXYas34
JJp/EZi5xb7pKkNP63hCRQ9pZidjaz772SR7sErbgSwiARcZBzvjlSAgHBTYjoY/ZdU+Uxuno5En
OD4WW/h6EHtJ/8c8mK4rEXmxxJQCyu2t4TvcxkcFrGmqq/8M3V7wgPqMqsnuP00HGq6KvSD57d9X
sppRmpZZQmqVHbpDhwZzvF/21IkP5My2TBimiWjedds83mXyFY+G0rksKMxwuakfh5dgl6M0iso8
edYavKiKo3QQpRKb5rESyVlkaJBcTWbkXlamfQeXtm9k2r3SLy+GKQKV3c6QVrI4U6yVSsJ/KFRh
UN3TUD3ESEXg/wYy1EQF2U1zXAnjzNFMJTS9LHQjSYTFgtIeSqGJiM6OM8ci6EkKvBQUsisHhGeO
YjNUyAJFMeVaI+jhAEbLRXdKFtjmZrRaqcalf6SwzNIIEUVqY3YNM/KrUQNVViN40GxW+1Yu8Gmt
ANyvWkoX+W22EmRmp7C2++/SOdrL+xpMgq+X3VukFneL5dIUNTqB9WfhlzL7KS/Xhgh7XKQSj5ag
Z2a+ZCxJZ9O9rIBtabbu/q5fA8zm52WNhOK4ZEmOlC6IWUOqP1o706936gHPD0wCgE3JFbmywOJ1
LmeKstgMw8GsXW2KU8Aca1qT2ouadf/kOfVufjoXMixQyUdTjcgYggKO0gcZLHbt8iI4OvZXPsX6
lRQuWAR1kw4mq2qzzihuLm/BCPaeIfphc+fOuAaM4GWJAm/WuYAxFXJNCNjIgcl7K8Vf9FizFyAM
t/IsECS0Ci5uzBYh9Rih8Nh6yUP7pd1JjvWQ/WJWqJ7m0r2sl8CtdC5amKRpKkNCTlVM9UkhgIaL
58eUCOGHmHld+mBcnpuqWPivKjRr0l+zw+C4AsRFO8lsQFCjnJr/vKzW9gN1ZSBcuBgVc14aS0LX
60o+zrhPpifyZXmSnMwG4Rpxmt28V0O73F+WKzhOHtkgH4E5Vkms4pkM9jCGNu2/xqJEWySEixtG
gvklcDsPbtD4Snuy6jtLhMIvEsE+5yq/KWtzCZYBRhi0P+cOBTHJ6zPRopBICBcqtDTNZGOCTxnl
bQDYsOBHIYqxIhFcnKC0l1KCKQpXrb6YpRfl+2p4uPzJRQ5L2G9YnRXePFKVUXzzcHTZMhprFGh3
2jm4UTxZSCLIHPKCIxEuPFhpNw5TiXLEUD6kOcC0fmT1z1RDsUe0efl5/f1jkku42JCN1IA0GEH6
a/EX93cCwwAJWUc+a2y6S/azy8bWwBV6+VBF340LF7mWNpglhpaGckyACjGeguJfuioXIco4MXu1
w2VvaOGdHmZO2XWlje0eIcCE4LIyOHCyxSobCSx8v1tJwY5BEQIw+3lyGEAx6AVFsY855wUTMbj4
EM40bnR2BbN2H+PDA8XZLgAcWunOp3/Sh9U1C6wWqoIhCpOz/nrQ6mmu0XQBR6ldxNET0VPBu585
6Wd93kVwJt/2SZ3lCu4oKQ0Aj53K1FFSY3Eum9xmdWGlCGftaF2Xaj8hwUwOxCeYk5iOgIo81v+k
zLcSw1k2emIgjCmMxV2w4Jf8DKgfiQZ1RJpwlr3kQ1iSCJqQm+aASZNrbVddq3vhg3Tbrv98F77g
o7WdFUwZrdz6VwBKixaw21IKGj0Q6viJF7q6CKNgMyqgiq4ogIvWTT5ZCSYZxNuDuSA/l514r6EI
5OoP6ZV+u1yzjlgJzNdAdBVuZn4rodwHC0ipymkCLY32Suof0uJxGWoPsy4C+9sM7Cs53Ferim6e
KCsplMs+Gx87kGdqpt0POywAepdNfdOh3kXxWQr4xbM+ZaYeydeSfEdFxEeC78Qj2OZaGKVpi7+/
BJkdNs+TcdJSgR+9jZt9igorJbgUJatCs25ba3FzAPcl4aFPW7so90b5GFhXQfka1kBCvVqSh6o9
1xS8p4C+HF+NqbGRyu8meiwyUZFLYCqEOcwqE+i1XI6anALdFpsvhdtGL1K6TzuBG4i+Hvv3lZRU
GyVzAiO32+m/8um6Vb5cto7thGZ1slxIV7UmK01TqlyQ7TI+ZMCnzd8jwA8f2V0/gbxb1GPZrqet
RHIhXhlVywQ5R+0233pcWjpGBZafuZOPdvQDXGDAAQFn+HR7WdFtM7WIpSmYi0E8+XiQWmnGRluT
xZWWq4meWuwbxiKT2D5MQoCfLluoQPODyVVvdXNhwRewu+OxtU0Lo/ATpu9nN/PGPY0Fvr09ObAS
yPlFGjeVsrCpP31nHbPDhLk/cpow9TdmjmFrwD1L9g22eoMff/80iaUSkMkr4P/lx5kkGobhIiMN
jrpDZN7Jgd+L5q43X3WGAholDUwBwMnkMildwp5SPMBMsivryN6QMYOx7exEtgenejSPHUC7AL+q
FP5l5ViQ/xhsFPDVapoM7gNZ1vgUrmrQ10pnMKvqGL9QsYNtgACokBtHMWwL+6L5IqwDfHbzjyK5
LK6LEs0cwkLGC3aOD8UB/YCT9aAZbhpjU7Cxc3DKiIpEG7uCH4VyxkMLazLyGHqqu/Ka4Xopu+Ia
uPtOL8i+RdpxoXKBt4O6dazAh1U62ZLt5TLdXf5mG0O3H5Xh/FshQRHr41C53YviG47S2R3QuOkd
G7hN7sYn0fzR5xsc48MwDoUFMqLzOAf6jAlj8JVXrprd1pbkFvV10+0kotjK9E2g2+er5qMsLkbP
SUtI0iXYsHkcvQ5ZHuaD6HXqGDeAIZ59AHHb0q1U2RMRpCmfiRq0j5K5UN0bnUT1QIGWu/Ta9AH+
jT0E9yVx6bXpAA4N9ZzAm++6rxlSQGFV/XPM/iidy9JJoMYkinDGrPDHiCIKt/5adNiiGo5sn6m+
oYkr+rAbQfyjVD4HNMugNAxUr+Rd79XXhRvdo3rVePVB32e6LZS35R0aItxbLFUVfrwiKGUsiilG
hYEGkHL7hdvXtvmFeCMjQbyP/eQsuoE3z/WPRJUnNS8tdUbvBUkFgGi8nmbHNMqwDNoKrtxNs12J
4dy+K42I1gAzQ61EdbriPKuPqZQ5eN25lx1EpA/n+0YRZglwnWTAZuyz7qSrT9o42P9OBueDRaLN
XV/jZUCJV5jfo2VndoIx1M3zUmWMB+NViFEEzvAqUDFX1dAAK1cuXFJWO4Mupd1l1VUsh4//QB0A
2oCLx1CBrMQ5dq2QJqswqIYSt78UWKimV1n0elnGtiethHD+a7TNrJIYlt3OgHtrd+a18tz7hh3t
05vMEcE2bV4BgJ75oxN/fjUdIiUM67dHferFz+AKmcBvj9GrxAOx7JJ4Il7eTd9dieTecWotofMx
ypVrTedeu6/o3y+bAsibleaIKjOkRs60rXzM28CaK/CIoiG7DE4edn6RT4JAv/mpdJNgJwZ1HSAD
cmc3hpVp1hOWs5Or0WNwZc2px4VyZDAF414aBPK2TH0ljk+xdCurCR5Psxv2PwbjpqtitxjPUiR4
PX0ujuD03rXii2NBvZhpLUOrAdAztarf1OrkhNV4mLDzNoDbuO0lX+qil8uGv5UbrMVyiRUQTMuZ
6BqqcenjrJy0xam/TSn6R0I6tC3706kBvHcTawuywUUlNe4DSZuRN7aecZR/GKUzYTKh8+Jb+tg+
MD4EWbS5vZk2YklCww4VBjCQ/Xx8SU15PRtdjo5EEtylxVVM3M4ER9mrakdPIzkU/d3l09z0a4KK
IiibMCyn8j4QmiGWPXOkj/Ld4hevzX10E57V3rZeal+2x6dY1FXfss61QP5USbdIcoxebUdv1P4c
KldS6ISd4HrcmPFQME74rhcXg9WmonE9dBWwOkq7tGWPnOxhP96ytQNs0ZwNgTdsqcUGWRTLUlWD
8KzOKq0DNWC80RaqxrNb6ZFsHExdCq4ZvcwLIPwiQX94M3/Ey40y5GoN8YuLj2kwWWoWFRXAvwfA
+bLA0iZudNPtx5fBYxjCyV3jFE69zw7WF1NwAW15BwaNQMILtCvF4svV06D0cxCPUFg+j4PXitho
N7/gWgD3BeOqk+pRDlEDBY+ZysAyncSPa1v6yi6djHEhfL/sDNsqmaZpYU9FxvDlR+eLsnZIg0rC
Xqbk6iS1Q1XYvWVpGf/8hYA/IjilpELpkoBkMEsMpjFao+AQPFDQZqAnva9/lqLankgelyUsud4S
vYQ81i0ur7U9pnR+ml/TA4ZLTqEr6hJudLrYiOe7ftxVF4L+as6VGEeo2B2iCKYxln11sm7j3eTI
Pj2r97OveKxsIn+5/PU2r1kT3BwK5lmR8L/hB63KeclURuqgBCDF6t/QiMpdOWJPePAMP0L3Ifz5
L+VxN1EmTYZpYtrUrb6xTrwGsLf6m2HrPsPNEcGdbwbqtXbsS6+0w/D+Yna5DpZCLKxfs2Xebo8p
cfMrtsmPwy70Ude7rCAz90+2ujpP5i4ridTswjGUohlVPZeEii2F+0WuBUKEX41zujowylghb2yu
v+nM8l2DYsnv5TD9y2WVtoPKSifO/5akn1BxwzcbMUrWHFIP70FM/tUM8Eg6qvv+iRaOaA+IGf2l
g+ScMIubtE9kCAX3j6PGr219zufjXN8N8ZnM3y6rKPpqnAe2VdNFUyeBzGw+tI2Txs/EFNw8IhHc
xSNXkRIsMerYUXjdlr3XY7VpzETsGdux5P1b8Qu3MvZxFFlD7Ope5rfyOcZ4R3s6ASH/SnGIUwJ7
i/FB1yfgp10+RJFV8jsEOQkBeKjC9pUbHdAUGSqkrR8+LF7j/JNNTwTNlaLqR0cL9Ko19SqvXCX5
Go8HaRBYveB78YhbakcTmgdgrg/AXRTj5pwMzKEIu/Ob1+dKDS5eTBEZeqVGPgJWOUdBtzzWAWtn
a9TtfUa52DCkwzwQXHGbiZdlyZaho2aOwP/x8IgaTNMyVhVaZLtJ/THWz0M227OqCuRsvTvMlRzO
6EdsN8hZARa7MH2i+r4M/iI1enJ4A7dkEZjf9kn+0YlvK8ZKuxRdi1s0bV5ocmxC/7J5bxoEVQiK
EwSTBm/8hKvIPgTT3FSBCrr6+VTJmW0FuyR4vSxj87usZHDWEOdh1MwU91VpBs6wvGrJOdQ7pxN9
F5EcputKlwSj/uXYw3k0fXQ69oZXMc51NwjtW3Ro7IesBOV6nMZ1CUIaZTjS7pF0fmsKElCRCP6i
aElDxpbpYn6V4tFO+x0pBd2l7Stw9WE4h5mLSRoxwwqIxgNuJLfw63N6Dq4GjFFnXvBFuhX2Qtij
9dP9t5LIuY6ltjPmn94uXdNWnchRTgwa3vCrHTlctjr24y+I4u+Mql+Glr6xJbZxe0KPAUTpZvod
2zSLAxS0H9mMpnKHmVeBR21ZoYWGBRa1FHS2eIiDqpJQJLUwt2YV11IPTMjx3rD2fTUJIsPm11sL
4tLAbKJJ2LS4FPVQcmalcQIFpVk5sKMyt8Nivkml2Rmz0TWD0CVSeQYJuTPFE4Zspd3ls96MUu+f
lb8j+3kpshjT+UBJLT3TDP1GC73LIrazXqpTYjHiPZkv28Z91eh6Do9gyLkKkDCi+/grBVVNeqsC
hcM2BAK3dXqXx5lqrgBkLTTwHXXNB79ZlghukW0P/8/fRwP2YxDBrlijEAaFoQTm1dxOo92O30qp
oY7g4Davqz8Hh7LtR0H6UurAd8AV0qBA+zChu1PcGJJtXHWoDJRufl88TuAiqXaqINnYaC0jm1lJ
Vj9KnkNMoiYZNuo7Fzh5bGqutq4sYLMuGNOjd8TJ/cZw9MQRDYRtJ20ryZxvBDkJmsWAseh3xrFw
02cMVyZOelC8xKucuhLYiuhbcjcc7QqLpIHSM9KtQXWG5ue8uILPyA7rczx7txf2G1aXzqQakkEp
XkfzbgKAGIYeXjNsvMhu44gZXYQHyF9xmppbIP1DNeIOADemX4KVpMY3dIy3N+3fn3j8aCncdWdE
g6l1I0tDSLNv8sqbh0ywSilyA+6yK9KxUKMmQfpppXZuUVeSS6cbzwY5AABcYBAbwzcfFeKix6As
LXCdjfINWDR6AW7PeFiuy6vlh2oXzgS46s5u96JjFNghjwpYScZoVm+VOKm2a+Vbj33xbn64bImX
AyPmBj8aYkj/j7TrWJIbV4JfxAjQk1faduOtdGFIK4nee379S4x21RwMt/GkVYROE9HFAgoJoFCV
qZXjRIE4MffBcqyT3+5Efjd0b6G5CnRTmibkSc0epWX3ivG141XS8ebmbadZGUhiYYw1aI/i5h/c
kc+zTQmraSOZTKACZvrkkey4z88UcS4s37fdfGVURQVRHU5yj/QbZaqWQVyHhvcfTWaJNq3FKngy
tVvThC5KAycb5BiRin4/TWh4GaHQ2OIltXOn4iDy6I3f5pn1aG2AwVhtKsfCqBJcjE0LguVe7It3
tAOP1gv9Pp8hXsxWzlBnV6NnmiheynU408Z3YfigBichuhuimLNX8saMwdiyLeGQOFVOWZ8aHH+1
u8tLZ2t94i6nEzTyQwKAbWsI8kwJGgM31MK4icj3MO6srOM9Mm47cTbCQPdQtrpQFzWKaw1o1gv5
Ts3Dxz/wA+lV1FzToWfr0uS6bPNJxHTQlpy+/i73glVVXy8b2fRjZYTZE0IgaAiBKmimxkjOtequ
idM/eRuieYp/HGE2hSAohjyI4AjtOY7d/EkuHeM0e/X+TaryCviZCdZlvzaPRWujzN5A8kaRM1y7
nckz8SCVu/vQJYIVo1dR90MkR/CIrleWyLkQbe7pK7vsjWjMswrtdngI+6eHofTTqxY9DBDcueEd
wTZDnV6C8HqCR1OVcbJd0hAd3eCSC9TcNiZbEBUr1H3OUNJf+YBBZyvsA/eQ64k80KEcbUrH2FqY
w9oKblG97g8uZapNfPCQ7utj7PHy8Ju28eSFAlRTQfUkAxajVKBNiaZXE0iciWhuUH36nMFtCaAX
gQ8+ruww67lcVJCphSi1lsrRy+fMFrLiBKZcK00UpxJjJ83Q0U10B+SU95fHd3MSUaMJqjbNUHWd
gXhhSIW80+Finj60/VcRU1kKzmUbW+cywMgvGxQGVtBe1kUmxSnyq7V015heHdw33RcUs8xixkH3
7QWwMsXMGBEqRY16uJP+IIfA7/3AUa8XFY3+qKvzeCtg85yx9oyZuMFQ+zGjr0J9ZFe93ZxGv2lt
7VH4PDqUJVy5affSjqcYsQ0vKy8Z3CxIp+VKh9fSZD+clDvzhl4WImfKLXJDaX0kay5w2+Nt0bxY
YaC0LIpoMBp6zWz3VX/d977JC8fNHWHlGYMpQVNAL26MZ2eoRGuo0QvdKTxwpiH9cbX9Cke2AacS
Fq1Valx8kGaIrWmfOBMKIaWbcg+mohvB4Wln8oKSZWDJtSyNwpQ65Q0n0Um8bqd/pthFdoEtcWrf
OCPI0q6o4ZJlJA7BJJkodpJ9T3hCADSmLw0fgxgNyhPKccYSK+bGGqTGSqRdMmqO3HFuCZxwY1lW
iNqTvBBgaAnvk+5uUV8T3gLeNCGjC49yYypgX3qPTJO4TFHcQlI9DMCVfF1WlWXwGk+2T9GrdCED
fwVUklutw/SXKp6qFReaGtfCBEiifSG8++FmEm2dM2QQsJqKXGtSo3xLouX3aJv0lMrqPdGOdrRv
ktukvj2G52wog4HoWUJlaiXgrUS6W/THpDvJ0sPlDYTrFAN4UjM2aRLCqVy1lAPUxo/iPR7gnbpE
CSTZZbb6eNniZr3NehgZrBsyUjWihCtw8zr/CI/isbWSfbhTj5GnOeFJg+5R4eJ2AhE2m+wUXm3Y
5ipexQyDg30wgFGgIpPTqJoLrj2fLLym+811fDbBnhWDRln6sUxxVqx1C40vsbCLIZqjV97lodxo
rcHNbmWIySbkw1BVGYpvHWz3s0sJQoaddDtQwXgwY+Yn2UYK/UZz5U+XDfMcZBY3SCLNOJWB84F4
1zQPevBkRpo19r9PGPnePwYQAR/l0qfIbAniDyn+GvCeG2iofQDc1fgx+CHWeiSmHX5/SBIblVLW
OFla+VkmjVWRYhfyIGTzuLayxyDI2MTzpPbAKzUlVlKD1yr8K2t1y1B2Q987lydpe3NcWWPgI1uS
KokNHA7lm/ianmNyG1INMIpWHb7e4PbRaWWOQZIENEyxqmJdj4fwOkROI3B6yAcLVustNl6sHehD
JH7mE26VweYhf2WZQZQ8MOMhp485tL8YaOJ0kBNu953PaxLaPpWuLDHgkUSyCXISnEqNJ7xaQ//c
Lm6UW/IgPYyvo5PsKpQ1cJsROdsAywKUTGML6j/s1kZ+JClUZYlVcmGRZ4SBEl2J+3yukSFXp6Og
+EFwEBNObScPrljKn1yIDSFM3540xje0ahCPgQ0mFHeAVrJhyS5yeYOro7zi5fJi2EYs9BFoKPRE
kQMTImUzZhOaF3Cub1K89ZVXXVlbud5E1qAZ+8u2tlf5L1ts8XGrJg1Zwnlyhi5z67F3pwCpPXE5
FrVwMMPly2Vz/7KFn+0xaKz3SRH3My4PMSQjayRkFSgIDpaGNX7Vn/qb1ONeq7c30bNJBphTPJ8u
tYiQjPCs8Zo90v7YYdd+UqB77HagK86RN7js5naAnk0yWK2oZSpGEc2JNPd6YFXGQ8sjGOF5xcCz
mnV/I5jW3vfJrcTTHd4MDDzAapDNpUR9DHoULRokyIA1Fvaa9iLFIHZoSumUTDizxvGQek0U8QoD
N7e4s022BqYUm2AkUzY5Xf2oehEOCiUK9cTJTprPMQr+L08SzxqDIlCJDvBADiQehMxqjdNU3JSQ
aSvzqxLJzljQ7cv2NoNi5R0T+mB7KJCoR044nnRbzssHsD/YEN/jpTrp73w4KKzsMPFuJFKUt41Z
0sdYKM+2NhXLLHZgMPGQ+9hddmozDFfGmEhv40UsyIwCsDTbB/nJHD5d/n1OGLKJ9HYourSjeDFE
UM8zHoMMoNtbHRpsI825bIvnC3MGmYVGAsPIMIEOyFO6G4lXqEKXzKWJob6uEmCpISpQvsKhQ4K2
Oxqw96g/9Tt+HpEXaMz+sWiDmcwTxiw7vb4S0Hclzj5w5k868r/JXejxin149hioCMoA5SkGrn6x
AAG0xmpDfyp4yXSOETYBHC21JqElGZXX4mmODnnn5zxmD878sN1NgqairK/pZiiT0Txv86ZMVnHn
Z3N7Py8ZjcGBXlKiOqZ3StnYBfkRuklj+2qqL5eDmbNwNAYFIB6hagRM/Q4pwCYsvwzY5dB2uwjX
UsR7geTNDQMCc1LPUjgsqISKQGalzYV0BeLk3pKFUuaA6DZoa4pp0NdOHJDer6HQjEp1EAHawdh9
73TQcDeyfl92grADpYnhDPnw3cjT6PnyaG7P2S+z7Hu7TNoREiO4nqTKa2bupdqwxsgPebRa29cg
NL//7R775D7nZtEI9EmctJ1VjM8yWEqG/UKuUvCH6CdR/DSSl1x8CjReqmF7Ds+WmagMVBL2Ch6O
nFA7ioMXhLLVyiVn9njDyASlFgBeBfA0OxVYVZExKe/U1DU6zmRt4/jZFSYcjS5YzNBAkc4EAuP2
xljuLwfD9tLCeyiIT0TVZDOSGhrNFrNAz9AyVG4/PSpDZaGFyFbnwyQ+XLb1LxFxNkbnbbVpGIOW
9SUtwphuOodyP5r3gZfuFxRypd6ftN8aytkYnb+VsbEWjCaUUMySkl3TP5cjZ2a25//8+8wOSPJE
CCuFXrtjuwt2DfpX1Ox7JoecONu+ZqwcYbZAMyF9gEZf1FChTae0ftI9my66oGQ7uh/AX2n+QYPE
eugYYJL0OtNSEO06oej35alK9iVPb5QTd6zuilCBdEkvcZGhRM9oVLBU46WRj4OgWvPEk4DeXkS/
porVXFGFQTeKhB7spCt5hBoVb9PgRTarsCLPkVDoNfITjTO7oA9y8Eh3L/vopUKvJq+1kBN5rNYK
FKKS0JQB4Bn5kcqPYqfYjX40eETc2yh6HjUGeuRIFvqyQ9wN4b2WXIfzdTtzAm07d3WObfY5ekmM
fI5zzAytj832kl15yUOtOOTW/CIeJCdyhcKeExta2hws2t58z94x8JBXlMZ3Rhm5atEychGP8Kk/
HZPOCsDs4VB1cFQoNnZJrPSF14HEW9MmAx6K2nYq6mrwEITKQRRyhW5zNFsr6N7ae81P5IWrIUs3
vY8n9rPDDIxEQzbi30IZfXBid+I7CeTW96pPG1uizw2vmHAzelQ0gpumgX52mfFQWBoSzCm9IAgu
ukatfH5WR58ziZs+rYwwPklBqfetPNNqhvp6vpp2kuymp5+3Q+OJcIU0t+1pBlFN1ZR0Vvk0HeYx
7rK3ToDBoZ0AsSvYgUdlNAuusOHmMkcn9t/G3t5zVhsYejMrJShBwVQPT+2I3rEvUtTagiZylsIm
Oq7sMLkDeZKT0VyA9lr+fcZhUKx/m7YTrwkrA3RUV44YVVDVRgFHjAGSI9HREP6gSnZtgDmKQUhH
6Fo5Qqw1J011Qmh41cSe05Oe8XCDN1gMKBKIzdTdhGzYNN+ayaNi7i+HNO/3mSNSrKkCMUacKmPN
3BVSdgxBcnrZxPbKPMcVg3xNTOqalDgYSe1Jmv0s+95LGSemeDaY1V8h64TDJtxQhhJPHycttSdu
TRpvrJjVr9RGmsYKTYbO5iOeo/foL+aM1fbGvopd5ig0JnFvpjVitwMf4bCH/J7bHUbPPOCBj6tb
yBk19v2ybuZ4JKB1AR9sgDRy4CCMj5WZuZcDYPv5HjrHUAAlmqkoTASQmuC0SkuKxsMCwRI8xd7W
J1rDx1cb2HRpZYoJhBzcyotUxaiMMifNr8sxces87I8VKqV2HLc+xIOq6CItyaK8gAY4T97jjNSn
Q6g3VeRIkwvlEAg3RHbo4vEN9O6tS3kzTIfHUPDBP8Ym/fsK28oyrEASCJtEVqw0fGknxRXLp8ue
8Rxj5isgiY7OmyRyRmM41H2y05Pc/W8mmHmCwEtcoVkeiqN9I+wm0uIIC3qh/2iFWbEJaEUqTaWj
hRS8hizAbx8I3qZDlRQNrJDQDme2GqksmoWAFMaZ8fDjqJ68Mxz1qnjuvoT2//EcQ3/u3ZmKMcdE
nCBgfWU1/JkPokdZEsMTbjRWB+VI0/ntCy1jjAk1Ad0t4yDnEQR1j2ayn3mdyB/JexgDbJiJkdiK
BmJgTnW7qhM316rXRZVyKw77U2lKbqenx0k9oV2DcxGg335pIJnwG+UxKCUzQ4Snpj0YnyMUbQrh
y5/E+Dk4mOjT6m6QIhGzVZPCUmsvqznPFTwvmM1CnsDYQ9QCBuTDPB2C6UGUHi778PHm8H6S2D3C
ULJ4DCjIDa/g9fbEnWDjBeZucFUQmZkOr6Fw2yW824IJUITAFRPhSZX2rTgiJkb1WOmHUbmPBU5P
4cee0DeXzjaYwO5a6GSkE4Zt8CgTnLE3TbT62+ZTco3jPJQclcibZ+fyQG46poCGV0f/mSyyFM3L
BPiYCXWsjK3c/CFJP6aJ97C5PVsrK8zwhSpUuLNiDnHpqk4TXrCQiv+a2uWJUo8qL7y32o/HFTqU
oBhWUQ9BW1uZoazKvNHzAEMpgDSJRoe2D/c/++34e/vHqoz31thawzbX5ALSsgAMkG8FPpW2qn3t
NjxRrhziFIfQ4RYKb0Lu2UOWDCIbOwGFY5i3vLGMKyqzkXipvWS4sUtO5fNaoCjwfACmlTlmApuc
DGFVwMVUOA2DPyp3g/wlVSO7qDnlBNsB+WvqZGbq0jYRFDHCJl+Cv7zXvCworST53VJaZsYYiC+D
EcQJPeIxNGtXXLR9v+i8YxhvhhgsXySjNwQRQxY/U4Rq/fhq/KTeaR7V91G/XV7GFLMvzQ+D6apQ
5WmSlsAO6VkJZ18Jnvr+aqmP0wQF59/u8mOGjwF45MojTa4xRwuE/bpjKHIqdejwX/CGrTjSpAhU
vi22QUU3jpOGxJdMehuSk6dGNr9fHjkauZdsMdd+SU6nyBiwkQTlEWqPhur/ye8bpmGClw9iFszM
pLMYLn1Gw6D+1qLceeFc+v8FW38ZYN+XKkMbm67G1Eenn4Tqgh36jUtlJ1Bn5/GIcbfH62yOOVqG
qTlPEDjJnVnRHDXP72NV53LQ0EzFx0k5G6F/X10nkmHWSkiXguXsZ6I/dJXOUYBt5o/Si51vPNnP
j1fBt4g+G2TwjWjoVssJNoxFxMuCAhZ1wZ1pMZGK8zIPTHlDyEBcl4G3RVPhnTj4XXkrCJzkyTaE
np1h0G1cJjkrhRTOSJFFsqMm/lB63mllG97ORhh4m4w2CIcQcU3uqDZg5iQ30m3wEFjQk9hFf7RI
z8aYRQR1G2MUcsS4XNwY0suscxYRb8QYQJOCXDfenCmjaq9G8n1bFUfsD8//CQvYVGYtkNEw6e1y
al+r6kGfOW5s4+avYfpAnRdUcyJNmJMldE1510xf1dIe+2+Xvdg+C5ytMAigxWZdJx28CLLFVvuH
0MysIZGsUNuTguMRZ6mwFEeJlBZ1bOAiK5XXRgWePOGvy878y1Hx7A2z8tMuTssixMqPTgUqF5Ob
FKq1P1s5+RRhvAliVj5006O+m7Hyw/lzNH0r88HuUl9reQDKs0P/vsJPvJWTJjURCGpRQbz4VRFy
q4/8uP+Tm55yHjwGBEahyOkLTuS0yUFUTrH0vPDStB+rdt9Ds8SsfU1Fye7bBFGRo2VAW1ftVzsI
atxGXqdD5wKsEG7lj/IO8oKc4OCNI4MLfaxKSVMDSZtX3Zrdwmu/l2j9F33a36BeCXcFHjxynWOW
Y5W92zZl0tVQDIJETxgf0qm0tEj1DZDKVX+yupAIkFQTPaKoTX4fJqHZNVMQvF0inkoIhZjPnPHb
3CRWBhioKNoxXWZNgO4BmXt3kcVXrVHAHDp2WAKiNli6kZRulwp/ScTAVTcUX8NgFq1s7nnPO9tb
/OpbmDOFNCehlC+I1fQZM+mEB3KrWO2p9gr/twsHaMiuTDGYEiaVRIIU14sl9KvpJJO98UfAuDLB
IEk7yWqrdPCGyHdtexArTiZqOwsGSmLNpG3nOnuphUQfmojwsOBkmIq4AjX34i9qgdbNWyMLobX0
ola3Jo/2cvs0uzLLzFIzguBjluIY3DXpl59NI6EvPBk3oF13hT1PQWdz41+ZY2ZKQzpeR4kHgFJL
rQwSDOohm544q2BzE0N+RZR1AllANnkkSPNYFKUZO81fE1I7xc1w1PaDrfsxan5yL7zhdbdverUy
yATHUMhDJKQowM+a7ACq68OABzql4vY/bi7vlR1mmxHrOpaNJAD8o2yBlnuAKjK1R49qnvQv3Cpo
OvcfbgWGLIPN3RBllFG/hyuxHeuZjApiw5ehSJh4AqGPGr0j2hSH087SuKreFAIv2WQCBDzPjawW
sBmkL0ryENdPWuxCHBMsJoVkq+KdIKQ2J142h3XlJzN9oNEVUynPYofkgTOYuZv3ph+0uTuN9WHO
KkvIU7sfEndZzFOkZccYbz7W5Y/Y3INW38BMbZYWHVLfWIedKNqm0dvEBN/J9NQiqv7AkkkkCYx7
JoGYzvtZhbSzWIspiZ1RPIhqZg+5T+SvfK2szUWxssNEz5IGcZFDjBvBSn7ITnYzCjg8LH66p0lI
cjRy6xtXb2Nz6a+MMuHTTmY4Q7sRPA9v5TWU4wJi47UAGfXZQ13PQRythldXvQ2iK6tMAMmFPslN
DBkuDZlBxa3BlYCHZzt/xOsPmHZ5KYHNWFmZY2JFMlPw++SIFbFF609jJ5oBJPje8CgE3u4vHxbj
yhBz3BRDYUkleYEQxmuZWSpqlvrnyoMCGTqhIRUPJjxH96UbxBF4hSM3A2f+5Vjdvi2YsqaiThky
IDpzIExLKDsM/Yz94uYnVT89DMoH+mgccmWWtiP2lzGWzmBsaxM6yjnGVTpVyr7uDtnIc4hng0l/
LakYdhpZIsfQnNE1/AjNJZGzD/1SdMJH4nSgeJfuOaPIM8os+TbsUHYpEiRAtJ06+O1bEbutB5+b
at+IvTuDXcu8jxU7UiS71CW7r+9qyb38FdtL8zy6DB50S6SKgqTj5SM5LPqdJHFgnOcks/QFY1Ek
LU5ipwyv0uKw5EctuLvswrYJaEdgM9R0wgpSkwgU0HWJcaynyR5IZMWd5Pci7wq2PVJnM+wNLFFA
PhSoyMaFX8ritEj+ZTe2X75AvPyPH8yq0qEUV5gphmoQLajDJWBzg8bXtFMeo8zqFZd4shtz+5z+
BSZ/mWWvP1IaiWYfiogA+2c/KO55O2wJNq1XNZ32T25bZy/ZXpQa75XjImAYZ/UxAqOLUj9wxpGG
7Ed8PDvErCsCPoyxCrHF0fLbAIKQpT9Y5DbeUxp+Tbd4wM+JP7YhJdeCtFb6EcnSMbW7TrNa/avJ
E7blGWHWkWokMYpLgFAd6P0zPKqNiz2aXCE9CnSXxo5+xiploiqg+9EGjB1lhBqfcE20KbfxcMWn
jeGsJ43ZLxUc4yTodcPUjI6+YLCTioM93NBmdsrYRKlM11GE7S3VKh5bq0afM/mGBlnt9a3NmVf7
zXOKAQm9XAK9LAeMW3UbTTfxH6VoV6uHwYgkjGotpvnmsgb1p/LFDDpv4LGd04+8EASsniohpMdJ
BgGtgzgVdY2B1lthm1vRcl93kRclvGM2zyCz/U5dFEB7hEIryCuhYoi4zsm1aP7IKjvvny/jAx2i
S94x8DCN6mAOikZDnDYrDjsq2AixjN1lM1sLViJElUxo/IJ/h8kqVWqSYqLKGHwB39rSLUG4kMUc
LOXZYFxRpiCS9RqXhti4nozdMH8t5v1/c4OC7QoQRm2ShjyHCSPZm+JT1p1Ens7O1uyvR4qBNi2d
l7KWYcI0oGNpfpKnF8PUHa2EXGnzuZE5++zWOR0SeaamInEkQ6rivUfZJMRtMSLYluYROnJx+leB
dipTnXnowzPEoI+oLa2SvEG2B/xJ0L1gfS4cZD0iKwdnYmlR+S40LybWb/etIvO2dpGO+GrShrjI
CjHqUqeTQcRlGgc9IDeJ0D5ejo3tiTuPJANG3YjGBVIh8VHR4FYlKxsei/YViSR7mmq34smSbYf7
L3sf2oTARhxIEw5IXQQ65+EhCDqrzjlOcWaNbQ9Ch51am28HVmT7DNVDTaeTxFfKyIGhzePeapLY
LiFF1vJoiHHy7jzDl08odXIQGRoIqkVX2n1rdwvnmeJjf837sGBbhTQtbeVeoxahQQOOFj/yYsX5
a7FnBwXMuBJXvumQP6hiWLvJrG6FqKkkpeB47M2XtP4OCUJvUT5BDtO5HIyb9UdrQ8zRZRhVpW8j
GOqcXnOKPRXr0mQLsi291RzRVwaKRMHR7i+b3Y5JnSrFm6DRZNkksiqXRb3HrT9IXpLmoStu1Yin
XUWBgt2xoPb6jw2VGcKy6CQyTTIeC8xrqdKtWLyaysbSld6tRN6L9laqb22MGcYwE8diyg26PdLm
wmEX4txMtb559CX0qy95RRfiCqTkMmhJGGDkiI4ebrQ7CaV1eW428xRrXxgEJkhsF0gi4mYYId4p
VVyLnJOl+n9TRrxw7G3dPNb2GNw1s1QEfTldYBANCncR+FhKuzjKh8ZqbPTbc+Zq6ySzNsfgb9go
mlbpEUbwEO5af9hR2gVpx6sj3EbEX+HHXhAXdSadPONOICaBrYWHaJYcTS8safT+2/ixd8MhVgu5
FpFXkiVbfKUtVSEyBlZYWsUPmk3HAzhn+XKGkKUsqLNRVWcBS6sRIyucn8pE9e5fitkdwUyUBN85
Dm7umCIxZJ1u0BCDfx/zJF36diDYwYpTkFr6jQYedTOxpW/NS4OehOJAZSyAxDeNz23520SqlW1m
MQTJUmYQ+6T3/MEpvtHFPe06KPc2z1ReM/XSB16Jz2bkrEwy62Gp+i4LZqw/0mR2P1fWaF5N4Wu6
8C4Q25vpyhKzFJYqiMu8BWotoqO/0oUnuIFHmyhDZ3AT6ENGVxUPlznusaw+iRpMgtSauPhLUEmM
UWsGjpDcGNyFV9KyiZVn91TmzDoEhlC3Bdyre9nSk6uqfOBEJr0qfEDjlQX69xUaG90ISWwJWEJb
m+JdfAB11WN6ooeRxv9tuVV6EFkZYy4VYdI0kznCnaIKccF7bKK7y+5wYp3dMRvSGpVBc8ZCRk/a
X0ThZeg59K0fJf0YL5idcqjwQKVKuOuLN4uXfTJ8ycaDums4EBGYbc1SkRAv32ShuJG3CVurAWRw
pI+KJTaHMXdCCCURIbaKxe7KHWhJLDE7DEFtR9XoXh7Tj5ShjL8MgDS1sMwz3d2EXfkjvzY96YD3
TndULJR1+sVOuBpjK2nxjJQ6QmJFbsD5At56Y+AkEJEAm0BH7TQdttTiMVFHR60bZ0k5hnjLjUGT
qhP7JqxwNJlUNyi+jPySGo4Fdk/txqjqshx7KloBaMf3IXhc/AI3QiqjXviJzavt5Iwdu7XG4qyY
eYLX1CG8z8hDgv27bfZ9qvLOXBSKLgAJu6OWYVCG5YS03lyBBK/yogfl2zDb8oF2Rf8+edL7mGRz
r6PWoo2HnlbNuXBlvBOjFqpQOWjC213YXsJyaVNYmnJsncQmz7JTX1Wtje7FGMpvFCBJdoXGqMvr
bfv0el7krGR7ZBpyK9MDcn+on4mbHgS805JXWtDMz8ZSsLo0bQyioOAkyucRB6FJbKzJ8IpkT4TH
/+gRgyBZKbZB1rydjydHsFJ6u/BbRwBRYejlnNMxb4kxaFFNcj5LOXbnHDTrzfg5HTg3W+4EMTDR
TRoZJhzA3/jo2vvWT33zKrumz6Ax96TKs8ZmZTW9F1tzhrW3CkB0s1K9n2JX7kto7/D0ajkbDMue
WSVJqtbFhCsn+A36KLWb4VbVS6uSidVmhRWNVwZPKHSz2Gp1LNCZM4gS40oY9GhCUCCQTu8z4b7d
g4UUoricQOTEBltDow9DnuUDdhLlKttXe82ufeN2/FRCihdX3acRvPWXLfIM0r+vjlcZbVMKaS7Q
GG9I/SirvNzO5tXzDBasgn0r4m00THCziE7iq3FoER36dXFU78ZTCbio/+iqu7LH4EUHFtApiwFO
0YmANOUEoHcEe6xQTCLa6Tey495ftkNSkXRZUSBZwuZtkfGYp0WvUc6BvNydcgey8p2Joz5dBhrO
XMEDudHvqmvjJfZ4N+1/Cc2zcebEOii9MA5CmDiVUH9tB/Goa5mfZ2RHivII7NwvGdQ4JMXVEo0T
Ots799k0Ezq50MlLUJnYudP7MeosNW4soXqVdN4utx1COh5OFdHUJfaSscySMYN+JEZByU8+kzK1
AgflZJZoK6fmipfO3V4TZ3vMclebAvS1UYWCwBDVw8+58Xh5zW0fWNHUqaABUla1t5rq1aIzAJZS
D6lb1DqNrnlKf8Rflr9xU7fBZLST9r1pRdfJDldu/sP6ZsCezbNV+0PV693QwDxN8Cax1TndXt6Z
9+L1lDnLoYYcB7HmXWJ3nnbNY7/f3M9XxpmoCVM9bYcQuXmxdZQ0dMYAiindp8sjvPnAipK1f0aY
7TAN8sUYS7BW/136CEbW77o72HQPJFboLbwb92bIrOwxqBMvHRVqQklXGP0Y1Fdt4JGDbefIVxaY
I0oZo+tSV7AIlodyttIvjfdT0iL0R6854iAr3JkHPrUpzzHmsGIGQTgLlQ5wUx5T+duQfb08U9vh
ANwUQfQho8n5/f4TdKUqLjoOQ8noB2ZktYHX8J6NN4EKItz/2GAmpxOaYSpFup7B4tZX13lZWGYs
WSqvXGt7YZ0NMXM0hFnZaDWijhwGnBNSFC8mu/8jY7YJiCuHmEmJcoC9kSAWiD84spe6pQ0R1mNm
1XvKOMxVN9sOgrNf1O8VXoGQKxzzATvcfBhOQW1NL9p+vpEPSM8diSUBia8b73JcbG9s//io4Gn/
vU25FKUWeWTUneJq83M081OE0eT1al90DobovXHlXNwYoLNpER0S6NvmetflnCPQxRCHAWY76VBp
hhp2RIVZfJIi3aqDJ4mnaU4j68MtaTVazDGAmGbbQc4BM6RUjdU3kG2rG6339F5Cg7GikD1pp4wz
RxfDHY7RkV2NXE3MaDJmTFEljMjrCI4S5JZoahbRUfwxdN8qIbC7uHYvh8bmhMmKYZgS/ouEgYxY
66oUonEony+uKrBm8l6aNuFi9fsMXGTzIpWCiLHM4uxhbHBuHXel8t3gMpnQZfph0laGGLjQxCos
cqLSEBfxnOuF95BVEGzh3nisX4UGegeSYNeP42MCCbWAWzu/iSIr8wyKtGEgE0UWcIvBKURyMyf/
DqE9KC3Qt5rsKeUg/faKXtljUCRIZWUYFczb2GU2mV9J4cv6nVE+EnVfK5+TOrIqkROim+vibPPt
m1YhGvdaK04GfFTEgzz/KMHulSIfHkqpZU6/z4FKkz4rawyUKKU+xNmIdhXcBMCPRRsWadp1/hbI
rnp4g+ZP/2ktvN3NV/6VlbLoYY9iHn3x0uXWSDlMDJvYtfKIwRVzKoXMyEPkq6GoPN7J2lEvvlx2
gWeCQZFcDJB+MQOgSOTOwTe84RHh9b+ZYBCjEJQ6UQj2S7G8K0s3naHjM/E6sjjL6e0At5qKql8a
EzLYtP0l3FU9WglMd7L7U9FaxBKcnpsK4eAge4sI4nCJ0gAtYHXhK+0n2Xi+PGpvPJEX8OntnWHl
UaM0fRDRshZagDte97OVgMNA9uSddtuOVggNP7vda0fapVf5C69kcXN7WcUegxc1Acd9q6BIkg6o
uEuR0lTAzsHrxtoeRgOqwZIm4fmTMSMJUxNpBLvYFH7RWmIFw/c/GsdfFthGATD1S2ZRoY6MPnC+
yUP41dc0paq0N1CB9/AyjmdOp7ANN9ubjxzr9HjxcRbP1hlQGirNyAg9SNHLZmT3Pgb0tgfIa8dx
x8ttbicD5bM15rAD4ZcqFgYAkmqNLsGmYnwy3Z+ZVP3Tb+tivuHt2RiDTlMEHtkCdadOYD4U5S5W
70su9y8nPFjq8WRcdNI2sCH3yD6Eu/ALklhX1VdzsobZiu6VXY2cln150nhGGcBCrFZiV2Jpa+Ln
Goz+psnrYuNZYA45wzATlFwB2KXlsyyW1qx+vuwC/YFLYcccbuZWXBIy0bkJpvumKOxojoi1KMHk
5JNkXTa2/RCyCjvmLAOWgDwUBYBvUVryX+GXwK9QQIsSDVQzdov9M/PNY1XkucggB46HZq1omCWi
HgfIi8mL1Wd3cfNHSeGzc2x5IbT0Ruh84tGY0q3cYVF5bw89X4sjnnMl1ItXV1LkXR5RTnyw1YaD
IqsD0B+7shJZZvVX9dtS6u/XLltlCIrNqZdm3IqW6lGLkPZaeCkTafvw9wse2LLCIZvlupKw7Tev
I2pcex9Y5IEL2QX9ztfwrvenXe2Yd7Ld2fMueko9xQObzK14W1zxGpm3iwBXc0jHe7WXxlGTKeGI
PUCooRHUfpFPsdvt2sxuS7zHL652xEqxeXDMiVA2u9JOXYcjIn1cVTo3KmgKRzxBtWNXpjzex+1j
3Hmw6aesHCRSA24wJJyduDimqS9VV3rJicntA8HZBAMpAm7qwhxgb2nDO6KIlq5fgaTVFuPvQXsr
RqGVhN8urwKeUwysGHUaq7WIII3k74K866q/YpVXrbF5blREXRMldLtBr/P9wGVCOqmRiNWdPgf+
eJ09kP+Rdl3LcetY8ItYBWbylXGSsmxJfmHZ8hVzzvz6bch7PTRED3btZ1XNEcCTcEL3i+oLWEh1
NW/eKbo1ceoRm0qxEshcYyIZndHQpYa5U7C1Y1hTqpy0KfJEwmPQ3EQHAb/vz8MxF6hHwZx0A9wI
QakKrhl7Y+9AeH6F2PnWv3QubWwlX0yHV7Ta/HQryYxzjlVBIJlMB+jqG129m8n1VHFC3HbUOctg
gdDQQZBHCVVLcFfa8VcKW5F41TcAZOSd0zo/CAtnxb+sk5tIGas7VZiEzjTqqplL1CdE0/qRGI+3
o1dc0/kMXojbniVaHZHJ52ZEVSEY4LcGb/HCHbElG+zWgN+aCJAExlOCAVzTETwD1sdJgjh6qjDZ
nTEOqda1WCnSgGR2M5J9HWRWTHipA8f+FMYzmynkDCXMoQfMNAWjzIGVr1iiLYOUlI8xtOnEVhfK
pHZ5arZJMOPrDZ6BFUADlGT0BcDtSm4G8JUcxq0AX3iKpdmAltwMsSVYNGWYLON7/Ww8RLvkkNQW
76mxbXIq7dGJ8L8mY+x5PJatkuG9mCT31fg5yw7jyINO4slgzLrWZywzNmgfDaYfGXeaHFmdyQMW
2v5G/x4EK0C/uuTKHMNZLjEERV+erd/tOpe+PHnfaFuMoclAA38H+flVjFLIBRJjuKgsPcXKgxJg
Uz57K+veIqS2ilKwKqXgFHS21eIsk7HnYsqMsaEALvF0tZB9yGtI836fMVoZH4fgsHC7hgY2jfRL
u4DYl+MBNxM75XwIxmSnXm76MMBwVXsgBzLbfWbRZ/V0FK/JaxHZ0efBBT35MbPjb5dFUxX+8KpZ
SWasVyuWvB9qjEtoy4s4A0uPVFY0Nd4QekbpRsP+srjf+PrzSRkrLgdFzEEKjcHzDHP7rS/Y2mP2
WbZrpAa8Qsi2vz3LYvIC0sSGJk5QDSE5hdW9NB5yzGKP//zlkVgvIWvJgolheIn95HwRLdFK/Rbl
iM7/o/2A1cdifIWM7ec5GjGYNAleod1U8/08H7Xp9fKBLmu8xjoLJa/HWE+x06ZiGjPKD1P8+bKA
yzqnsQ0qM+uLUaFvW6I8iuF9Y3p18KWOAOk4+2ZRcIyLdxzGQXRSWP8oPcTYsm4fZPXx8mm2G9k/
v4pGGA9RYl88MgmOo9zF94obH1AWAOPKZAc3IfQabRcfW71P+RNHLu8aGacx9wuKYHQppXGaHn6d
MpDPLzFi4zXYMgBTRF18eqsd+yfxO0c2Tcl+7zY0tmXVK+UwFSEio35D8ycMsWPBAaRGrnTkKf12
BW51v4zLyJVhiuoEzjGLrXB6hzY23WS20PAW3RyxxuKxrG5PW6xEMp6jMEOz7GhQqV3NJzYW3OCJ
J9uwVFva8VOo3+Td/3oqjQXtrSRVU8cU8gz0WTA60922vumGJ/0u+0oc6BCX0ppnFYwrieWo7CeR
ZgQDYGuE4mCKA6+BwJHB9qrETk0EAS9OjF4bvga4rnyXOHil3XSAzhm+RAfeBuR2UeL83d6jz+rN
vgxlPpYyTpXsRY/OGjaYA4p9Iv7XGhSgdz1lNscYeOdkPMwoaz14p/H1Omd5bq9TFzzv7cuESWzi
hJST4mXkjixTp3LBAN81eHVSTHR16FQj1UpnSwMEfGsBlkhYrPZ5dNJbLNk/8V7ZPDt8V+KVyKxU
i6UdEH3+RV8r7fhKxCJc7o07Xn2Jd6dMXqKPo1KoC+60HRQrb2664P7yV9ueWVvpCuNWiBILUg2j
c4LJojVw80nyR1f1MsxXjpiFPWlWj5EavJmMZ8maLa5f4x2RcTJjMPedEuMfaEyrOekesDfBCWQ4
y11O5TZ385G3JrbtaAAJSFkKDIwfMteaGXqTp3TDMCA+eaMQehRfNMOExfP8HN9SpA7el9xO+VYy
mYvuFVUXAChE9SbwaUWBjBYGSH0J09SDyjPGTcNYSWNuNQGrhZnSyISKRWbR1eTgEb3Eux+orept
zzNFemUfLHElkEn/MhEcaIKO8JQvu1m5DrpDxasTbsejlQzGWy9BKGStglAvvg4AMQXODkAqU6v4
bFgIDg+hI3JKapxDsQt3wCbPs4LiuQTzVY4CfR5bBo+LlH73CxfHTsEaLUGaKeBLpdKjGvpFe9Tn
L72yu2znPCmMc9Y00BT0JhxJIE52RjqrIYesu2/i18tytpvL52/EMpuMpARCagOPPLxSLtL4UDz1
tdU89S/kptxTusfwIbCFnSpb0Rde45CnIewe3qLouSwbeFclJ+Fm2pdXP1CDBZ9C8BU2b8qeZ9Qq
40gw3lZlxgx50/PsIvhgNJyyWkpOfsNbX+eejXEgiZwSNTLhQJL94lBkocSwsJBx1G4Uj+wE1eaN
9HIlMk6kL6u0xiooQLp7O7+uvNANviuP2gNFNsiukgPvpcrzyyrjREBl1sZhDIGdB/zlGjkEQId2
r80bbfUZaKXwLnUz+Ky0lfEoORjURuSjWCVoHzSQyPNYbHlXyO7dCaY0Lmo6Y5NLc2ikQTVjV07+
YDefRXeprRDdIY4FbjstCgIEOjpTZsfAw0ZccqwgocVXWtkjcXs/eMm+0doJcRq/uaZYlPL3y0Lp
PX10YmeZ9J5XSZHay6lR0+CWpm+6AhwMEfCpChiV5j6yEr26XQi50aTwT2aMQFrz71EZ80srKajF
BJN20eAPRWO1rbPEPDbJbR05C2HsLi/lhQgtwETRddxJmXEVFCGnFcz7ZIyh5djlNvMxyx3dvIrH
u7w79LwC3nbeurorxrY6SQIsagG1aN0fjwLA6OzKE30dA0OT8+ihP3ZJHxi7MoKqMJR+QRdY6K2+
/mZIR7XJAOj1JSxqK1P+KE7//EQsdLs8DIGY0HG2pngZxd2gt3Y23l1W8U0YVOl8gTLTn9HjqBxl
WgbXrhavvNd3wd0EP3yzWMat/gl1KKu4ll5nR8UqAlhNeQkWx8RYZHAJ1esloTxl5J3tL0dxTcdi
AA9GjKPtMk0sV5YcT2kRI+/BVDP2Mltdd+aFt1b9G6d4/lyMt6hL4b97MmNjVfv6DjQJnYVSxoLC
qwfqF2yPVQXPLdJ//IJKsgxXzSJpWp2hqTcC460G1GXqJpiYkgAS8Qp+wRd+H4B7TsZzzLKgCgFd
6yaVjQGW5mQihOJlU9lNZAs+hQcSOIbHlcm4kkZpO6Ns8P1UAKsjR8686mm6m+z0UfOiAyrnT5fN
gqeWjFtJc8zhNsE7ul2Mab4fC8pkx8vsOB5SZhxKlOZ5SKjxKYq8x0zmY2KglzdmnOvjiGE7v1Ld
6rU0AJuURFd6e6v1h9nk+HqeI2b7vK2SG5leI2csZze6VQAdkvvAU69md3Dpy3Ph8QDyDsXk/uoy
k0SgAO5Zcl/qnyviLjwHzD0U4zaEjgCMKIMHpihO8k5wF390GsC8UJgv2bqsc9uPmZ/+g23t6nGq
BGaLZlQYVreVGt3JXfoUkukUtyMH8ZBnT2ypIOqNtu07KB6qWkhJM7Tm0a5x55tptrqvwLs+8CoF
HA/8AbNn0jNBDBA7wcbmChqGz1LCcYY8jWCcRETmqlwKOIlOBOaz5CbgEZLkT5e/Ev2RCw5XYTwD
dnnFgVB44aVDn6tTrRysOOBTwci2FZSc77R9IgObpFgc0cGq8mvYEiJ10kHjivIDuAvl/Ry5fzYz
r55FMCre1Fo3GB3GlML+a599W/qvUvJ4+cq252pWMpjImEfzWM1dhVxTtKQDpbSMHuQj5h311gpP
nSvbiaWBEcAvv8kc2e9J0sfvdT4fveJV5K+MOdeAz4HI8SDvO0AZa/Y74Iodu4GjuspNf1LdEA+y
9wXd0B4w40O5hkGrCCpvcf8/NAS2Y/b5X2ICaFIaZZL0KPjQmmSK8GI45qfeG0G2GR10h5fi8ZSI
MQt1KTShXzCyFTQeQdc+LQB5y0lVt/tkq0/MmIVcj2NrttDU4NPiLQ5Yd25FixKFg64mA6sSGFcO
gc3jxvmNHztfJRNAZ3RMA23Alk7jwEEDNsi8BjYdhd1GtwrNnJT7DqUmd0Gf2PHWrh4SsaMkDB0g
7unLF8MDT63X7js/+sTLD3iWww62graEjHEEVSlCt1etdzzGxAmce/QgxcxJY6SWmEgDOwGPpPg3
VYufV8uOvMp9K7XdiKvVvtA9APVYf0qvFOBqZnRFBHAqRx5s9nbSdZbIuCLAEqC4G2MI+8cgS4pd
4f9lkIWnqybjjtImARSfAF0Ndef9tXPd+zru8zoygLpAa2rjrr2NuVSNHENk51v1yBB7kWKiAiHM
SlKvDitb5dFk0X/+kn4yzmUJ0zkJeqRFQnmT65+CP9sc0iQZ84K6ieYw404aUxsks0c1K7ia3+gE
muG8Gg+GhX1um39n2ynYShxj4aFalGrZo5Y12u8lfzRS7Pw5x9Y/pXDi1hM2ffNZ3MfKliEVEg3v
rdt+loAoZdr6lQb60w4cICGXCnzbga3kMc/vpBR0Pchwmz9oAzIQFejXMWDPgBa6C67/7CG1ksdk
FFMztKbaIclM3yh4LcA8HTG0ivm/A7yY23m6HPw3lX4lkDFqw0zzJaFMOYCWsrP0GTzPljjsLgvZ
VPqVEMaiSZdVciFP6EK1uhVh51vjrfHy9JCFkUrSZh6yEB/KfKBkLeFBQ+IyuQDeA7tD5Vw+z7bz
XR2IseIoMhNRCfGait+MLxTabDoKpUv2rTM7SGqfTIe38Mq7Qsasw0gv+2LGrFhXPwZSbPXdH+E8
rc7EpAhCWEVqSmecia/5uldjPEzEltyPbRfDvnyDPLVj3EY2kgI7IThOn5h2mNjiFGL+4u+E6Mzk
JcYu8aBJZgAwLtfDrSLfTiknr+IcgwWQyqZlWWIdL/eir6x0Lj5X7VcihJ/+6rJYxKg50vROMlDn
Bsu91ZanErOCAnBGL0vhmRALFwWMrxZQJ1AAkGbZi5O6wvXiU08H4m+HNwtO9fVDHDxrm864hAGo
9bU4wiU0HaJ89Jb3dyLZ5aCXXdI/4djEOua/IZFFjcLW6SCoM4JGLvp6uUtD3erIQQPB4eUb5Nio
zngFpcKb87393SehO07ENUl5f1kE9yMxfqCbFlMEhhEC0oFyV5e+4oAv1PpB9sXL+HjqzbgEbINr
c0url61ZAWnin0J6SceWc2ubaeXq6zCuQA8UdQ5b5NA/8NByMCVSzABe041zFnZvVorF1sgVmGqY
HQsZtd/FkkFDyvk8HLVm4bsMCaNkZQ5VM67EB/nVwGIKntPDUfyC0IARukcaklCX5TaFqW5dsCe2
FCED+qHPKT1UlRKrnz9FE3GE0NZ1k/O5ePfIJAzaqBVaOtKe/gKAvMi00t4NCMfj8dScXZSVsrhW
zRwFXsWntG/TjtYh0HmwaWWPBwO4fSRTUkA3p0s668WX3hx0VRgx5Gh8zcu3rO98seI5h+0ZBe2n
FPYLicKsJEBQgRQwsqAVgIoGFrXdyMNbUfWj3XBV2ONxuaXIDtGVxHMc25p5Fs98t7zFzOhQQTwa
tNVef6AF08DJntD+ACWb8PlHpJ87a3kJv122im3dPItmfD1mmhtjUODr50LZ5fNgh2OBISjhBnjW
/mVR2y74LIp+6lU5qVbMMdLFFvPTYnHSVFDeGLJ7WQRHWwzGy8tz2kjFiNSFVLfx8KTXtpZwun7b
Ex4rXWG8fDtJ0qJi3hyFbdkDlhUYZDsX2PBwHVyUSN7XYZx8oBWAUVuQXWQn6VqILNKA/Vqja1k2
Jum/5jJqbsku5U7Bbr/zV4dkHH+UiYEegb0W8JSFZEXfWzQlAifGg454oqvegS/XwZCzc/nz/eZJ
91NF2AoR5i7kmNCsMP6cXtNi53RM7doR335M6/zR4tn5lGyJKB5iQBJjIAELkiAwrw5SdN2g6ZJ8
5xyLY99sPShRzWkJMxxrtPXMzm5NL3EmUE5YdDp8eYuOlV/dpUAO4RKuSJuh53yhjGcRxaVTiwae
hbKpYajxHxAoyHeTW6CtVD6FvBIfx8TZ8tCc9EbZzfDWoVRgZeatA/gF5y43T6RLmqECwQu4f4yJ
q8QkgVxT8zMtBeQF0068FwFB/tBhjbbxu5GXNtAywofofRbIFm2GogIrbmYKdoTZaQWMBaiyTSCs
KdxxN/KwmjYvcCWMMfhCD9KgoIyc2rJP86+d/MC5Pt5pGMOOjV6I85LuNV21brcXd+EnGWQk6LF7
vK237UThfBi2ICR2xlilGrSBFuuJK+6Kp5i2LNzUC2zuugl9MV74Tiy++DKn8axQl6XeDHu0SRxp
XwJHLjpwp+A2o8zqXFRFV4EsjsAqEeqQRPz+rXybbg28yaMbdcaLGWwWpt9/zx940NU8oYwlV30S
AJkPocCoX8Nxp9apVTYc7eBoH4syDswAeUjpFQ7dfkofCpXzJN+uzaxujh5ydXONJBlSNdNi0ztR
ee+Xn4K96moWbQ2XD+GDwqmc8G6N8RZClfSF1tCEAFid0aExKivn7r7Tq7+keUxGIAIcT4OHx1Tk
HhQM7rIzXeOUnkaH7vWjvfDpsg3zvhLjI/JiIGGhwQPmGL0EnQmP6HM7Cq++EuMjihLz8RqtaYwH
1I1VjxKD4WFmpY90U/p/CPub8fEskC0GzVJZzLoBtTAbtzrR1XPkG76lvJBbPbWkVx08FsDyvyL3
l2+Sd9IPr4swEvIkMlDpcERPdOiWQfKkQBslMJGBAv3lsrzNdG51TsZxgL/erIQYiiL3AoZ+9EM0
TJYeT28GRhUui+IoPlswKqIkTwwBqU2novo/XBnKfUc4iBbbMgBnQUwA0qrsdlYe6maTkibH3r5F
hsROU6+MeOBgHCHvn3DlMupFruJkaODWZ0Alt6rmFVUSgXqMV/bcXpKiABY/jvP+SFxJEuu0z/AU
o+9a2ZuvEs+8rxKbakMA8qz5qFaWxgc/+I0O/hT7vo+zEhtoaWPkBFEyuKLojLWvX4OXvoNYzUtv
IJHX19/WwrNApm8iG+hCdSW1NumUBBiP/EeavhvS/rICbnupsxRG13tTkvHia+mb9iYN7uuFo+C/
yS7OApiAqEmlWBoxBIyH5kTvzXDik4pMprFHQFr/3WnoaVcfSeyCgEgFhJH4u5y5QccDtuJdFzWD
lQCtrqc4GsAVpbfkJYui+0l+/rsjMKFwGRWxlVtY61wkQFSQvTiW/lIEEwjLCvuhVZSic4CRNbAq
LbHk/N0hmNjXy2o2KxrGh5oQ1fw53uvmwAFO4DgciYl+cHVd37Y4RNfVXiOaT1re2qrec8TQn/mY
NPxUX3ZCuckb1P9UOGhd38/5dTOGGJV/rbrOCvO7epxscXi8fHc8B8fOK/dZHxtBCpHNc/lZuqP8
a8K9sl/8DKTULiVNgvpxPtj2McFArJmKoRs6oxL1WKcmADOxjqzdt+Vjkaf2AmINE4CZYPkCXGpg
8ADHfnPOs0xGScakNiRg38NY78pjfxgw36K4cOdujmTsBngRgLL5oxk9fLB/z8lojYD5TVHUWixF
dvGr3ioy8MfVYn/5C26r5k8hbJ18Ecwk6ejBmmV86mLsui2gL5NmHpjutm8FWKUpmRK6M+ybNxok
MRUUJCqD9w7u6GkgfbMnW/MS17zVeYq5+Sg9i2M5lETJCJaFLosofrdvHgLHRBcfK3y30YFbUtu8
w5Usxg0aomGGaQdZ0TvEqeJSQnaEXAcSXxtQhwl7BPrL340q3AdbX8lkjAAdaUkmGoxAIP0pnzDl
W07WlB8b3SIimNvCiaMo20XKlUTGBKZxkEMFHF8Y+kZSARrL6KbYmX6BuQ/utBPv6zGqH5rJWGU0
byoMH4w2lqgGwFa9qbS7nlyPemCpGJgwdkrMa3fwTsm+GyZBSZs8h5pOnuwB79QrE0D/W6Y/+P1x
KbzLX5GjOexjIQqHgGQtulRN4Y0hnt/xi57zshrOZbL9ZKC06VM04TKNK8kWsD8YH5R9vh/3jc9D
c1AuayX7RJimdCkkBa/9SbGD8q6eOa8r3u/Tv69SmjZf0rpv8XXmxZX165Y3G/vx91VTlsFuL4sY
7zVURu+aNg4S4IuA0BwzYTr52mjO5Q/+MVGmAjQZ2PMKCDkMxmy7jFQ1eOEzsH27kwigpvqmbxPb
zP7vIgWVA/JmhAgV3p3JZOtgmdJ5VgGhO+WWNj/LVWn3CJSXT7N9XT+lsMWdcCB9MFKANzSaLDXS
ncrkUe/xRFALWn3xfJiFVA+HzOnloxxeKTLnwbmxcfXLTWmM8y6CyVDlFF8k+ALGcqzMB35kp5hG
1k7LHWUJ6oBDAgRaX8Yk4v8wfsw7IKMRQmxGZapjLY+OWU6CbbyQl8bFXNHJ9ClDtQnkVo7X2YjF
v56ZceUCIr6StLjU8UCnmehGcXeg/DZ00Jr3COYdkLEpQTAyTQiVzKmzQ2He1grnC3J+n/XYtZJm
TUU1RBPvdOlrrv/l7zNv22IIe7WZYEphEZxUo3iI1dG/bEcfw8Av34P10NEiCjLRCQphEtYKNNOL
+sZWIvH/zhl+FcM4hXJQR7WbZooCMHuSGjipmThGrvl523kd6e5DqeesTFDt/TVN+VUk/Xgr81Uz
eY6RmUO7xbs4PMzZvoyvtdDvFF5RZ9OzKppmgixJ1uDCf5XUGmOd55KROVl5M493eqrZMxoDXAaR
d/qnD0daCWIcRjNJkdgIS4aCM33uoDT7oO5lEGFRdCZoCWYQ7fI5oyOjjuSV4L0GPpkt7P//xhiu
dvV/MI4jL6KhrEcZGeBoOrkaXqVS/CdRZCWC8ROaaLTwvphsX8RTHe8C+b6sOQqy7YtWMhj3oFYh
9i80CYhkpx+QMPp9+dq584luKJAvlw1tYypjfWnyB8A1c5wUWZozRwSNiD05hZNfYzsCDnCwgG1J
LPmLZgFT04lcIrq8T7bRrIB4lYiyTMCWrrEBM9e0Qk+xZuiQL+HX7JEOC5WQXCClfjb90gOnIWcT
cNO1rCQyZjET0qPbGOROrU/x/Sxm7U1ZYt9LALQip/ywsR7x6+kYy5jMOAmjEqEUuxHh9XSSj+CW
kunSbeyL/mJT6NAAqxHVJx6Gyqbxr07J2EI2FkLURmPmRPODVn8Ri8+y5pGGV1Hbvkyw7pnoE8tE
YuxhasdFGoQuc2TkO5HRW0H6ReChJW08Qeg1nqUwFtGncqQrrZA7ZujSRUAVrejvjUsGq3SKK/Xx
sklwzsQWjdJuDrFfm75XU9T2uhJujerpsojNCK0RMEWZ2EnS2RSry5syCQqSOZJ8GMpDqny6/Pub
X3/1+8zXR0s/0tW4K5xaMiyp8PF8dNtYscx+4ERQ3kkYBVDnrqjkBifJYlcxGitQecOr2/5wdRjm
6yckXuRGhD+cKGpn4ZW26fY1pj5p6R6Q7+EfHUk2dA0wHmC5k36Nm1qnRuBKEVNHnED0GQceCnru
n3yfswg275jzUij0HI+eJLGL3MO3cjVzlw7fL8v5zd3psiiZRNMwzfHrWVCMFsaln1PaRXfjXep2
T8Hj6NGR5hbL/5zXz6blgHjwX2nMzUlFmehmgViiaE9xbO7i6rkm+u7ymbY17iyEubshDdGcxdqG
ow8HcUotOe45x9hAZ4O/WZ2D/gurHC2dtTkkNTSAgqqKTuaZrwViMcpYPob19wWgvYA2SY76QbUr
v+YckCueXvNKfB/JUpxH3Q8e8ng3u+ZR3oV382gpldV7i1t6Cc59ix0qvwEURfD18g1vfkZsT4EU
ziAAqWO8R9UB1UNMR8xKBSBPDQqbNGAAmUL/78QwrmPK43BqCFxHEn+aBKdLQyvlbUNvNP7wKXUF
kNCGijxGZs4iyjnQm5oBK3M0t7mlPMLBi+7Onuwa6AI4PBPY1M6zPHZxPUjAj6YHkGdIxDOCwW0K
1fuTe/t5JHY4SxNTzYhIkTpV9dI3oiWP7sybP94uAqzOwdybPNWtGhnVj3uT8PzHrvriFN5wDPZ1
YU8H0XbpGrK5p4XA0Bt5bp93kYx2GGUq1hUdZJXIvlB8fppN/cSHV8vqhExYqfu6JVXU0xMOzju0
F+VBVpxyX12jTfMgcZ4O9MYuyPuAahfkuRIYKqxa0t1pOJDGAMf6YMnlUVyeL6sIT+1ZeLsgyKYp
qXF7dFqG9mUm3UqefuwdV1dYBOYtMXA+l8q4/lEWMV8tQe/bqj0GWXqtLgoncd/2i+cvxpbwigIY
W6MGbGg6O0CHZSfs/aZ3o0/pnsOD8f21d4pr2V1CbMXzGFmoOlz6fExM0KccffBmosIx0Xc0wexI
RyF5WxrbD6LVIRnnP2eqKCm5jIvE9BamZezQjYAbKO0mtA9Lz9xnutvzkCl4usm8UyKihIZSjmis
AS6qLhfbHLxc2JtGh77J2x/ppq5JBAVlEYndr+EtkKAslaajdniMv9KEDpOsV7VsjRh6zr3sirc5
uP0K088CmSsVwnppwQGAQIP5XApsn910TxVoCCQvtDs/fch88eZ/KGRuehgDyBiaQUTT1BgPEwRF
lRol0iHjqtqP/nSMKR25TQdBI7ykeRq6+RHP4tiaGdF7dUHhLHXk0rAX9Z+uk2w5qdEZ2iv6wkmS
N/q/CKwraUwalomlbOqLhgfmiAlyUfJkBDsdmaY0T3e5DF6mAM2+KQElWnGMguA4i9OpyEY/mgsv
V+b9Za3azFlW/w6jVImkmaVUGLmTGKRzs1TJbGUYAAmmlL1zWdTG3D49uqKYWJUBxZDC+LpwFJVi
SoMMA20TalytHaegIMyfZ3iE8oYyEwMU0tzznvTberySy1y5pEVx0Su44tadXTDNVydqPYGj28CY
HsH+o3jGMXL7HW9/ZfsZsZLM3m4k1qGgwPMO6AHKTunngkVJXejMVnij8YLJ9sc8XzBjsBHlvcjo
qyVTp4exrffx1NqjtticD8mTw7i9Vkq0MihwLKAXmg/VvnAWsFK5GqZKAdpoF359E3saJw/Yjs2G
Dr5lDPRpOotMTsYpSfW6TDEaZlcnikVCeY4MOvCO6qiXKNx3Gf08H2LXSiJTsAd8nTiNJRoOovi5
l68rjZOR0nu69PuMQZA2qvPGjDOnUBKrJftFx8hJcRe0vKvbFITumqzh3kSY+6+hQ6xkjYTjgu0m
NCMfaGZT+piamG/71+KY7yk+TeCS6/LpsqJs3R/ybUNF81CR4Mt/FQsEwk6oRjhyNTBrpw5JujOW
unEvS9n0KysxEnONSU7gwGaoo3RXgey4K6wBYSr/FJ4wqERZF7HAEkbW/CdvlrVcxq9ERNProQda
qpn3V00oP051x9EQzg1KjAMRNE2LVLxcQEs8WLMQ7JUx5HT1t4x5fQrGaQgGVo+1BPk1otJhKmtr
HBtQwcacr7QpRsIMPV6UBpEN5l0yTEu81HWdOmW6X/JnQTxEOQ/7lCeD0beyTDI1KZG9K/19lN0V
2rNZ8IAtN326cj4IuwamChGYemXUUVq32RulDTReG3g9/Wm4Isf+KN1ztJtqEeskwMukS4qCNomu
UtteVTWwN60WVfeeQIe75Hk5Gt/BeVx9BuGmH3aWecvbsP/NCX9KZFdjFPSCgj6Ft6DxEqDYbvNE
i+4UtzmzeVtg29/sLIzxsXOY61VvomjSLldC7DXx08QbmqSqdeEGNcY/CMESzlowofk0HyUMf5ry
KR0fZe16VO9lKXEufzCqZJeksV6h15NpynB7/x9t12Y4XOkF2wFKYtOQlwx6QRFmVI++5GJfobhR
aDmFHq/0upm4ruXRD7nSQ3MhCUkMuKLJE73Ko0PNoCRL7GAHaDWX7GbAvo0WDylrUz0QnVCCMoCF
zn47jJ4IY5E02A6sPSnYmYYz89jlt4KjshLBfLDC1PN2rKvCUTIwx4zYMq6dRq+dkJT2ZdXY9OYr
SYw3L00xjMKA6jpxq+Rg1Jx4u5npwk3ICpFRgDRZMBuzKquu71GbIYfR7W5Tt2h8IbRMV3mga0x4
tX3SC7uOrOxL/u3y2ba9xko246fUDByiUgnZ0ysW+w+tn/rLXXRNHPSV97zQu6kWK2H0TbdSRjnT
M0kUUDZZyJveHav+U0Hcywfa/FiKSd+/GA1Gn/VXEXoS6F01wY67uZstvL53mSo8XJax6StWMhjn
R0EfQC353+IIBeqUwcwCVkT/spjN4gieBT/PwnjAsQynyGiQIXUYsLLoyGXi6SX4MxWLojRqhRVj
NJKzULd5gSpa0wbGdBXCjvAtbWf2U4BSKBJcYF1ak8wb6drUgpUExp5qMBVJqZamThpWx1oz9qJY
u7E5cpKw7etbyaH/x0rbtKEUxiGOUZy+Er18N+0CTzzMMCcKHSZbDudrbTqklTjGkpSkSoooBrVa
59BFc8Qth1btcjv6tuDpWL4I+3HHw7J4fwN8iFuYekE6qeimyE6QGnMm1OXU0HhC7HgXH0J/RmWJ
cBn+tiPXShKjjaGRddOoQyt6DI1VXv4pB5RwC+61yqKIwlnptbysjfqDD4fTZRTO0DlWzfdO+eoL
mlITEzPA9FA155nbF2ppK0G2OKUalH48Guk+nwOZY3abecdKKHPOtJhaHdgZmAGtARMAjFcieWn+
LPV7kVzpCccBb5rbShoTxqp+yFuxDCHN9BdY9IKu8mXF5ElgzA0N5TITQ1yiCtLy8iBInEL1pt6v
TsCY2TKVM5GDKndSQFGqgy03x65MrLLleN3tc2DVUQGlkiKxEFJK3ZtBLkFOXV1X5GWOOXN+26FQ
PwtgotMEboRZ7zAqs9z0Lgo/wEvRXeNhRijkL6hu39pZGPOwytKpNLQA8/uF/L1UVUtuUqtv/eAP
kMBVU1mdinldZZo+4CWKkaN/IQ2xhbRDywBUYqHHe4RsuvazMHabBMZatXIJ25HS75ORuwYwPdUg
5mj05t0ZGIgkBE1Oje2+pELcYHOuzp1pnix1PkaiaquqhzfeXwpijNMQQiMM+4QKwmqjUFpgbrCT
7HbseUfa9HSrIzFG2i2DUEkmjlQ0z61aYw9fcSVyv6iz1fPIoDY/0koWY7D4fACN6nTsAQSmGy94
LCbEjULDuex3eGKYeDgK0wzIvx5zklDt1nQn/dEwefN8PFVgbFbWWqEiBINfePS+LY55rP+Jr1rE
ecWJrik9PPlm5Bbv9bvpilY3yBgvAdn9WNZw2mav32Ty6AWzwLm9bW+0ksHYrUbGQp8GzLM2TvkV
WMqHYtc/E8yTVn5it7wpTJqyfoi0hiLimYMcgrz/N6tImy2DCG+EmbPBi+8R3P3luseOcmejb/V4
WS+2n6QrWczJgjo0M60tcyf/jIq+E6eW4Kan/EpzgNcHZKzMBdcON5mmtnrhhO/t1tUJC2QPpjxA
65PT4oEG11f2FNiVYulhE3vHW1LcTpfOp3wfOVjJm6sBWcSE7ydbir8A5UU81omrXmHyGnXbAage
vAnobYP7+Q3ZgipVFjRrMBAct/dBbIfiP0LCifU8EYxDHM2mEKQY/n2SPudtaZmVN1ec/GvbpM/H
oMa3ujgtS5JgMgEZNsrVKZKdvC1crLNZKheunL4FL6kE4wiLLhHMSse86tC46nxlprUlaak1homl
y4cu/hyZN2WyeBz93/Ye5wMyjlFe2qwpI51ufAyn0RefAE/YJ34MzC9arDMCO0xt7oTJ5uizslJI
xlVqGF3MVAP+uPOSx/LNOGSnyQHfIPDLm2MW2fQRW8fg+U3c8cjrKWwrjv4f0q5ryW1ciX4Rq5jA
8MogigrWRM/YLyyHNXPO/Pp7MHuvRWO4wl3b5fKDVaUWgO5Go8M5REdlWESLEmPzsjwpXYRZJPAa
KK4qt06PnsamCDlec3trf4phcQTNZpSqWUAnaNhYYfdJSHi56u2qBfK5/12IweiMoqpT1nWovKoA
IKp8wRJxWduCLTwvqFqMTw0gC9OOE4dwdo/FoJNJPQCVYMA7SI2tZMCjv31Qhx8cvdy+A65LYxQk
61O9rA34ZaAfYCooP1eULMZW9yO3RLdt41dRzAU6TVVHGtGMnVEtwdPRu035stSJJSjC/vaqNrfO
lESKjo4wmO2imRdF1ksV3gRlLUfLEMzHoxOXBaccQ3/wO1eyEsM4rUYSTKkbWjjGZraL8DSi0jCR
xeqEk2EA5iat7dvr4glk9DAZs6IWmgk13AU0T+MPMfYi0x7ji1kBaXLh2NW22q/Wx/isoiWy0ivQ
jeB5plg6VmsbgLO081NzVJ9ah1K+Cr7Qu7dXSd3CrW1lVLJtR0OZu6RwqlyJrGCKLmrceJmc3RuR
9jIIyZ2SjnZaRZzd3fQjq+Uy+klaMmVgP0BwUkR2L5qHyBwfbi/tjSLx1toYlyjUDYjsaRgke5U/
vVbfTIR6lLz7AlwB27gLvdAXd3NmwwpFB/Xzu99Kx15XyVaMFEGqskCA0o7DZTYfWtkG1xHHdW3v
pArGLDSRaKhi/3qbh2ivqgITO1krx7E+E5WTrty27+v3M7uY4i7tTIBXoZoLtpjpiBqmG/FAlqia
vT+qn0LY2DHtYvT5vc1oysQujENUNlbcvOryk9rzukH+wdSuwpjschKhGhBn6IeWHk1MmHgVulCN
J7w/7XHX7rQe3diFW3g5bzhpe5FImpsmeu4QKfx6UoQSePUxLpkcKJKZqlhGUByUCdjZsqUICsej
bJ/bVRrjv0AMpdSDhodbVj2pI8i1HhJ5d9vCtkTQmSDQb6MCZbAl2LaeBCmXEN7pLWBoX9P+kEtf
bot4U19WM9YyGAclqm3YkOotuyLtjMxCy/BevoT3GKi1UiRZyh0QUC75V6QROS5q6wpdS2YMKxMK
pIwyRFR50dhD/Fy3s6Ooud0sn26vcXsbVZ1IBh6HsswsUU8xNhLlBeZ3y8YZBKR2BnvK97eFbA49
EfEqhVnOLKMJauwxaqgK8WGoMskCo25sN0HvqC3C4az0u2Q5BKR/ECYFQKAd5xds7+f1BzCOJNEw
5hu26HqZa8XruuxQhuZeUoejGbacHeWIYmtUvWYEk6oD2KVchsdaRPm8Tv4KUqDIDDzYFZ4oxpkU
eIVkVYXh5Tg1bTX0Qw1YE6kfw7PcPsAtP786P3aMqF7GwJAFvAzFbG+AsEIKvv+ZAObpmWehagYp
xry72fDnBPO0Em/cVebtFuMCy8KsjHZE51jmF3fNidIsAWzsZdlnnSX7f7clpUibgl7qrPsE7GnE
p1dz4fHSB2+P9feO5ac6Kox/7AFEopQCGk6T01Baoqvss1OA4CB2zYfaoVTV9WWylUOw750FTzYg
FPDGObfeA+sjpbu1eog3Yl5nuhTmbwWtGBjmoVscU19yu2deH/jmxgPMCO0CIsWoYnxMNvRDnwaY
qS6WyKrqbKcvX+oZRbScE3VtOrOVIMbNFE1qAOYS29qbL616NONxJ1a87gfeahhXEjVF1PQBXqGN
Orjm0vol+dpEkWWavAT1Zo2TSOCmNnU0lytvw+qrMypVdI5qGswuO0k75ZTtBLcc0dzRUR5uu/hL
+TRxnNf2Dl4lMloxTkvSNoKcO1EetVY3gd5HqcPn0VA5DpkniNGJuIhrTY9xI5SiXycfdNGPlT8U
wWiDGStmXrU0JVJeVCm0ZyO1DI03YLetDgbgLHVCVM1kpChpaoydBHcfTbWtCm6sTCA+9oaWU8Ci
G/LOZWD0639yGLUTZ+BryRXkxE1sKyS2dB2UDUpuC92pSn4nJ4GQ4L/SUIv51TsYnZjrwH/JnKp4
QiO81c6hJfMmh7d14CqEub6aQhsqwBdh64bClqLILUjjhw2vSHZ753RRZtbSTFVu5sDfGGIQk1RT
13skyp41zBXZpDVER4lNzrtl876UJVORdNlU3vG26XHYYSQRUxpd2bhqVe/Qw39/+8bc3LyrCBa9
uhojLcG0MuLfFKmPaDiMBbFbLrIbTwyzeYWI5sc2pXaavlSokXXhzhw4S+HsFovmJjdm0YGUFeMX
zdmU91Xk396qzWoLWe0Vc/P3oz72EW0bSvzRpai9gj3d/014GLjCb2TR0VyNmVtdVNBizbhQoNIF
cQL7AbBf3rtohRltCegvux5QSr/zSliJYnxPlsaLoAqoYCqyDJ6YgyJmlpQ/xunT7Q3cPqCfS2LD
lYRMtaGO0LWl2TfJaEkRr0K6rWZXCcymxUPXZnkNnIKhrKxwcnvplPEau+huvPOg1916Nz6LW1sO
FAOdScUPM2xcbdonxiel+WqMPyqD9+bh7RlzNoXWad2kZZkj1h9j46KknPkB3o4x94Gel2ZelliN
oE7OUGjegNSI+dcfHbzKXAOKMrSaoiNyG8QPYnvoeVHAZh1tZSwskzkx2yRsMrzLChNENqoLcns/
eBrs4QdgWizB4cG7c06FHXfSTCD+05lEpxvi12FIrUjlebN/8DY/dVll3jLmpM5kHIscrVSzLe00
DOlVXwdb3ClufNF5vm1zRYATgR+WVQ3Qdr/eblUfZzM4cq8dIH1yVBYQLC+2eKLkVA3Ae3kcF5um
tBLK3ArLJBpaFaD8iW7CnbSglLwfd9mg+BgSOqJ5l3NBbKuJghYxwN1hVsFklH3pk0zUhImWyyV0
VUMfj+H5G21/z3fJmdfnshnSoa0a7zNdRgsKE5tGWdKRjOIEGuZL3F+G8ZRlfjVwTo7+5nfu6CqF
7XhSmtioSh0Z4mFnvHXmKh5dDu/xteknVmLo56s3xFyD17gsTDSIRQ99dUrIYEnz62+4iZUMxnv3
YRuYQhigfpAfpfAkZS+3v3+zh5qsBDAnQmJ9jEpaNR7Q504v8MkRLGXfHMddtEfhzBYd0CSDJOS2
XI4i6IwPTyQN0XwDSw6QPRfavQrImTJt7TnhBPc8QYx+o0odkyRBv9jU1udBXo6IjS85KOjzMuLs
JUcU28Slp63YLBWer7O604SPCYJ7tUdpvJqcP9o8lj2vzGORdGaMbjHUrCL1ozqUjkl2XDvaTKmv
lIPlYsM7kqRzAIxF2dPc8RDdqWjMBWfsp1mxJI8ShSzPQWjxvMRmyZ2ocEgK3n2Sxvp5eClBAkck
Du0bpdjM3fCYgjtWvptAshXbmZUjm5I68wuE84o7m15/JZt+vrLqSssrUwMkF2ARcyuXO9cU6t3v
nN91eYzj6NrECLRpQcNkmD3W+m5pPDVvPcC5cARR433vCK+CqMau1pKnstiWMwSZpSJi5PJzRUBy
1UVWGTR/aUng3V7X9mWy2jvGmVTpYFS1CfcenQDr94Nm3cBIjnKudqEU6OXi8NKn24mclUjGkSz9
EiqBipdu47wRpGS7jnjlt7vOXdzOCx70kkuAzttVxqWIy1RVUiQBjA5ZwGOa2F1aLA9G9Lkko4R+
kDpoVY675O0sCwtSpPkMYAtcaVLtqAc6W51ItoryMbmv/XIXub/TeLIyQRYahKSlEsYqLh6xjK0Z
dhYYXyUuZBuNZm4oKNuRGvQGyAdHLGtMMeUXaZKTDu2+0bVjVOYfEl18BQutV2fyrp46pxTC2RKI
wEkpbIeVqqlKJmoj+MOYSRqNoxkleOxR9B9apK/PILB4CyuLM6+hbjtquApjbGQIVCmTYgRcifSh
j+5mYGF2nAXxRDA2kcXdXGVyj4QWeU313djvxeXltqlviiAoDhIV9WmFRZGI9CDuzI72JRWhFRq1
Exh7ReVNvGxb90oMczJdPpXSnOP2BtfyQbkomMTrXmLBah3af9idBUdKrNsr266orWQyBySnYTQJ
NSJw497s70ThLkmfanQaSF5antLWb/TGGgb3ttTNW2cllDmyaZIGNS5w06Ji6A0aOSy5zPEhPBGM
29KRNwPjLirHtbarFL8ffkfrrktgwx8lV3W1xHShU4/ENQLTMQigPgRehYezDDb4qRQ1mk0gCTiD
GlqkQF/X7N0+i21/gEcfsMY1XdPZ8GORhmXpCTJz5HEEHF58EOzKjcG41dj/B/4Lfem/84GoQ2Ay
Q5WIJDL61hR4EqFCAWnW4CAY2Ks+xY2b9zx2AGostwQxOqYbQRimLTxPGb22XWXL+oMqP9cRJ+L+
B6P9uaC3PuZV1AE84aI2OhiQ6P2NvUBwULMjfFxswExa6l7wO8G/fWZUeW+s7S2SXckkeVbFOjVa
8UBJ0jQ/9QFkyh3m2nZ716UxZxXWUtJNeoQn34iQu168UOvOmbn81qv8qhNs908+xqlQitCJt6lq
e/lKHrJjZg3g1Zz35BO6oG9v33akvxLIOAeAxasEE0R/C0zRwxjsJnssbNBxI8oHQNhz+LV2efMA
22HNVSzbIFSOdQL0UxRDgs/6N3pwqadegp1x6U/lbtzrnG7DzePTwFGgwNIUTGpCi1ZaMsmdXisl
LEBSvoepYtXJs7xw95Jmod7p4koK/XwlxVBAuzpT2NbG0dwOjDfFThttBeVnwcvcrLR5LpG3LObJ
ouijVo4aWvRL8ZWM9Ukan+KZt3eb3gPlKiDsaoDwlagbW61KLs3ZlHsIAft3ivCzAHwRXreIITm6
yBPE2FicV9MAsHA8/vLW0dSXuSJWARJ1oPBxbsTtq361JsYjpl1AujhHVRtgjFZfSwfNWGxFl9wp
Gr0RyFSVEh/yUbTKUbDmLOckmjevspV4xugUPSViK8DKO6T5uh8VF72DbtU7TbwKYM0rqltpjCLo
+0h2ffHQGZcFjYpzcCYT79m8qYMrUUyylOjdnIJ3EzFncRzlnap/IcrL7zgp4O1iuFqis4zMfmlT
ZFYQBMaCc/9jcjq/tTInVa3smHwsT7ODGbPD+FV7uC12+5R+SmWfXlLQ9gYajFCwrZ4KNDAK1fNt
AdtqCJQYDOUZKvLMjMaDH2hs5BnxeracxLl6HRPyEBdfZOlgIhNnaA7qnbsc3ONW2BgfbwvfPLeV
bMYEwjSQGtFoERUGj3p2Lys/DB45DE8Ec2xd2Cl10aERThMLq9FkO+u+deBwub2QTbdxXQir63EW
GUgto94RhueqO8+hbmnta423w205m6sxdfRt4wrRJcI4W1UvNcNIgcWQ5qHVjQDiyu0k+n5byObF
qImY3kZPKbofWMR0MQuzNm/VFPxws935GdAPte+DPb/SqCazJ07svnn/r+UxZ1SQ2iQgaED89LnM
3fQLncEHtb3bhKh3qN8q8KO7spPxsRq2jm0lmO3pk8p+bicKczZ7iU+vSiGw5U+tkz7R+bL40lsV
wNt5N+aWTa+lMt5K78dcySZAk8zp3SC4aP+/fX50u1jHu/5+JtDI00RrxgarovGbsjd8gvk8Pgwo
Nc5bYphIQ9dINWc9LGsQvhD038SaG4a63UmYk6scseOloba3DS3peKZIALVitEQbay0we4AmGIWq
unM9gJtAyHltYBwpJhNpqEHcdloBbNOagOau6nylLv3b57P5xNNE3cBFAlOW2R4PsQwJKUzEaOIh
Uu0ew2SBs3iNa3pJZcfclOG2PlzFMfoACAgg4bRoJ/0bJSn1aIsEvyK1bUxXMYw+KFKsoX8J4GaF
jCdk/VSjxDYnh1n8xtk+ah/vFe8qiB7hKhgcwwyMiiYCC9mjCXqM7+yXD6VP++v/PZsjMfGrFQDr
acSURWZNZkryhWQBUB6X+TQp86WK1S+c5dDtf7cc4OwT1QAcKWbUfl1OiW4TMOSK6duUDi0ZBg7A
AgGhjjneHS8BuHlIKoD2ZUpwjBLKr8K6Uc4reaC6UKXWkN6XyrcQc8o8gq7NqEJbyaG/Y3VGeVFO
wUARitAlg8pe7GqJRVw6K9l4k8C5fbcvLAqiLoIATodm/CptyUJpHim2j3YWkaTFnFP42bTnnfrY
fJSddKd/v31mW6Et9OGnPEYDF1gU6ekwvth01lw+CMtzJh+q6dzFnK6jTXe0ksScV5JrpTLE2EfD
SGwpR3vg78AertfCnFRQjYqRVGiiKo2jutwNvOlj3gqY+LKU+5hIdQJrzcsG0Veg+7XQ8QDnN/Ua
QzAwU+D3mSZzIno6KMOk5IWjCe6wzNYwFwAVdqT2d2rH2koQs111rCydvuB+ABal0RvWIpZWG9wL
QBG+rWPbSr2SxGxckoKbxVQhqXVpc0QLyqPQle8wNkeZASqvrFyOxE1PtJLIhONxnOM9GALTlsLN
SwjCQlf/0O9qPzuEO4lzC27qxUoYc50DSWXJs14AbfdwkpL7sODF5DcFGKis/OoUtDSSzBlk7k6j
+dVyqXg5ia1Y/Kcm4PsZv21GYdctbxQUpvxJLtJdboI3zFA4KA88McztDVLeSJUzLKMFjux4EArX
IBwRt1UNS2H8p1B0+L8BEanoNSeywyyPVbmNK9mNBUQ5LgEFVx5jrSF4hWRDAJgYRaWiERCF+YpP
lLixBGyPzKPL4Qpk3KhQi7MRgugUgIrhw+x2l+Qi2Cp6qZCRSKzm/DvdORqF3ZZVgKor70YjFlTa
ZALYLY0cDfJSKVAQjv1sv5pWMhhrLYyozcmoI274XLuznT9Q7CPxLhCd6YARcEz2tsf0K2+qcjt4
XYll7LbVUTFoOgFmhZ4t2rMDIIRmT/eS4iAEPNj/zYT+aivZeVcQ3RgTGeGUwE+mHcBUHlqLbiln
zaJcA7TOnnkNL426dZ0gNJdQldXRCfmmT6vwpchlrZrlEBMngtsDSHwGaPRiflwqlRe60O1io7+1
JEYzZa2Z61RP6Fs7uJ/88TnxKb5K6PafVKywcFs/uBDMDY1HXtZsy0HqBKxoiimrosrmltD/Mi+S
Cag9Mf1ejM/5zNvFjf4uoIki163oiGwNdPn96oJVdH6Mo6zFuMJeZTTOuOOX1BVc3fXiE0X1m5+y
ewHp/X99j/0qlrmj0yWvei3qYkcBJhjZSfsYOB3Rh79LaLyAYENBIQ1/gZChIoZn2whUIQyDKlRj
NLH1HzEy7Sn7bi8+0kFSPLpfhDseicL7c/tVIOOtqzEJKsnIYxQSvmAqRfj309n0+3Vgl2PIAXO4
jIWDj1OFVkaJM3THoLnMpU+yh9tHtL2EnyLYV7beAZq8R9sDYOE+iuLHjFdFpYr1q1X9sgSTvZtT
tWgWAH6BvvZlGb8l+VGV97eX8M5F6CLg8QGyDRQ9AFUojJKZMsbilhxZjkT+GAlPiZbbpmanPMTc
d/6BEcNEgeiijg1jriDGH/watUWC8mzKbSflrYa5TORsGDBLHigI0F219tr0MChflYlX9Hh37m+r
oe23cAsAMWCCGVQ5prYC84U9mh/i+rVLOEWN9xc9I4CxjVibzVxAgsjWzu3HeC/tTbsGaYFwr9j/
TyTzTs8YcXS9q3uiSnJZF0OsR+yfQ+2ub16HhJMd5W0Z40PjSUnBLRiDmj0fPXFQD5HIa3nkrYJR
5XwidZFnCQKx9DEecK+XEnpiec3l3LNhVHkypCHTTGS8htfR1QHmldoFAofRkZ18939EmdTIf3EC
zOEwOr0Yk6EYHdrh5kP6UN4Hvm4DReYTgMMs4t92BrwdZFxmNY5KqU+mYtfm46K5cXsQBk75mP7a
G6thS6BZHOtDXWE1WgkOIhVIV6dWPrZRZQfmbOUhD6SPmuIteYwLpZldXStwWv9DpsdQ9TH2aebQ
dHjEYxwlfws6V3YUd31GVLp/wvIh0J/b2rt9PrzvZ9yCMoOmzdTh3khCTimK710fcM7nfcrrV3V7
ixNWa5javi7EEmsIzpSqDW0FfuzlfravvJaTFXofhDOyGKcwRrWGJklYLHns0Z8cH0x78QgGDRrg
JPPqFe+x/xhpjH8QxqwKdBXSGqcBGUzqZhcAEuwljzJlU5RV+fjHMhlnEXVhOWTUkdPGpP7QglS3
R2Y0+dqh7xtPDYRWx3/9omfWyTiM1Mhzve0bmFjxIR7dpDgaXEwmnhkznqIph6GLBLqX6jR7plxH
nzV9MXxjqHorTLN7rVpiKwRAcqp2e7RtjZEVt8Wc25IQ9k/1OEuPoxbpzzVwsj8nbb68tII2g8tU
/uu2zfCOnQVDhHoZpAFCkK19nnaBB6DWyqdP9eoIhPHUL77QqlK/vy2VY6ksHiLIWbVMj+DmxM70
u3FxllR5ui2CdxG9gTytLFWoMfqcGVjYmP414VnXj6mVm8t5FmQ3CdujOEeWII9A64m/tYv8IpsJ
xqRHhfs+om7nho9lKWdajK0ZwiBgh8+0WW05Cna/w4iXGwLCM+T2q28HeT+jLxZ3YNBA9Db3iCWz
7qB2n+Oyt0TynDQF71FLjfPWuhiH0VSqlgHIR7H1S3SnebNbOOn9cKTQdONudjpvdgYv5gaxPN1h
fEZVNUXRh5lqU9rd9qHjUVZybnm2Lk4y2cS4Mb6/K8ZvOcjYHdCA6XYxyVw8qe2w/3pUTPIyKMmS
zaYOIL9lX2M6qnWE4X5UD3p8AbpNIO8E8NEUwZNseHN0KHK/XU7d7Nf1pa0PE69Pg6c4jNMCiEsl
tmYIp9WZwOPLrcLcieGXIeFaBCfqYCvyYx8aUa8joG5d1OMdNEDZqU3u/yDqMGViEkXEO5cFSQLI
YDXlI5YVVZieK46TznmObCrMSgCzb1VVLirRqcHVAWATkYZx1bhMbQ09t/e3ndqm7l9FsRtXtjIu
hBF3VyMADFWIbG0anNsiOKthR1LbEtFNUWE1YZv4pUC8ujL2icjLnfJWwrwRWy1RY50+RWtd8WYS
+QKXPXs7flrtFhMPkrjRwLxoKHZ/oJzjQGCxQy/1KWq84HAzRJvGvJJGV7y6b/RxNklh4M4PnoNk
bwAcrvRCL3YFGxcp5fGbd3D7r9Tpx9xk+6YvXgmnp7oSHgxSJNQxLtRAPI/qY1TcddO3ujzHum7f
1o/3uGo0flqJYty+rGmJ8HavNshJx18S37w0fn8uYcL65+KjeDHviw+FO+5LTtCwHaqsJDOef9Yn
IzJk7LApAbj5b8LWFAn+EUF4v5s+hjYget3by+WZAxMtCoNSxFRZbdLN9ig0Vo188ZybnMuUJ4bx
IX0TGoNQ5rh0qvtZs5fkbPKyZZvu/bp7LBxAEvdBVtWlaktoFV6CXdCfNTG1M/J4e8felyx+VRAW
FiA2JqnRJ+QyDKS5u8GSXdpbZoKq2zwrbxnaweMnAt78+LtwZLU+xqMEpd5ItGvABpRTJoM3K3ie
dtFJ+wzC8NmNMFYaOJU73ymfU3845IMl2Mo599VHeQf+cCC3394G3nYzzmduSjNNBiiOlIqWLji5
ItgGMABj77YcjiNVGbcjk24kUQRHOquHOfoy/euxB+Y0Gc+yiEuZLwNOk5YsaPc8nXRvPF7Lyna4
biKhS7sRQZ/IZCLGtDMHIxRh3JiI0eE73yx7N7mNRSHUeMezvW1XcYxdD9oEAgkB26aPRzG5CwjP
WW3GOKv1MBaddL3cRjOiY+D5zS5MGvWJ3BMvJWYpxa+87dvWtp/LYVPtvdkFoGmqERjEJ9O4z7IY
A7i7Sn65rWzbbuoqhjmkdJSjuO+RDpeQkRJAGwv8s8c55TV/8cQwpozpqDaRaCKnQ+UjjEtXKD5k
yY8/WwtjoCQuwigJIGQwL0bqxsazSDi2yVsHY5txaSRFQ3ArK/HnXvig64/9wvG2PBH089XFj6Fu
KY0EvHI79SGq9m31NPHAWqkpvHes10OnurcS0YtqRSrqybpY3Gu5ZHda4wBg7DhmaWoVBTpJIpPX
rLCl0JgBMcFTKKPoxtbbJDEQg6WH+dAulbdW4YvqN5dhn30NffXbeALZmp/yOgG3dnMtldGJQmlL
JSoQX4skvgAvvwDjwHJf6zWvbWU7WDQx/IfeAZmwALjCNA3iKEMzOhnj3ONOXoadPn+WzI9D9pAo
h4hXYPgH//pTIlthVwcytOWITG9WWtKr8EovxNQj516x0zsarvFafzhLZCFSBHVoa0xf0YsDYxSg
tqQNqfKe5/m2M7LoBfvvVrLNjqUsz6lG83nDbnZzYGEafv369pS841K6bemHvJLFmMJgIEZLIpry
eBxA0AAUAhA05F70EZPyO9mKncwTOa9L3jYyQW+mNmpX5Di3f9fXy1sZcx8ueKsOAD+DvS3+MEVW
q30Xedb1Dw+y61Exd6IYJkrUBkj39gf1gKPyKIkXAAbe8mC8AjpnReywcGBUYO+OcVbAjNi1Y2WP
Q/HQjiPHU20HEj/XxMYtfVTlRllj49oKHRCxcGwCHnHmli9caR07U1gbplr1AiwpFs/h9EmTYiuu
LzrGT27fiDxTYjtsG3Pos5KqNx4IO+kkYargG/prd+UjD/mKdzjMzTjnmkimEI8R0k4HI4p3adSf
RanYcVbEk0M/X91dTQzQ7H6Bc2hdQMt4hQ+wXAAIEjf7aN6LyFECMZgT+XEMlmUEyZXcEAya3Mqq
M9DdyupR7D6boWwV4zkmD6PBWSNviYyDiLS+NA1wLdrIDVlC8FLpuwlpQ85G0pvvfRBwVXPGP4z1
ossdNV2gMN7PdgUWkukofAG37x3gm7henWdVjKdQGz0Q+hJZqLQg38eK1PthMlPOzr1Hcn572/xc
FBs161UV1klLtdCSG7wYZS//UDhPoduAhg8zVyAil0C909jiWwJHPPJ0hWPZbAdLRBso8hxnZzQn
U2wss8UUb/XXGHy6fXxvVZwbx2cyEXWvxLFhpgjcyaNwzBtLva9Q4wNrrQPE7rvwBCt3Ul93yT3o
cq3I5dUyeQtlAiujakmICVtc0ktql/Nh7M5x+lnjEuVw1JTtEF+CRE4aEfYuoSmMdobkXrXPfvxN
qK0788PtfeWoqcm4lzIFcZPUIjRWm4+K9JTyAC/+IZdy1VC6ryv/ZZRSlS8tXL+m20hqRCeKs5iD
ZNiS7gdXvRS1TdMXGH5wbq+M48VM1quY84Rue7oyJNr+F73xx8s2r5xVxM1mpaKkTPW+Q7WFUq3A
p+xFn1Ly/j86uHVYa1HM43XuAjElDXJsBBFicux7Tr1+yxGvv5+1sU5CI3xKt6z8oKV3keTN0m/o
21oEY0Z9XxoS6lOKHQd3qYlmWR6U63tcNLjEtQS6iSuFqxRtmoIG1ZLuW/IkusZZ88IHiskW7SrK
TfoZ/JrKj78rl7+Tk1nLZqwpK0IhlQjCjyL9LAQnjIre1unNBPJaAGNNQpHVc2DihMR71RMsEyiE
gaN8iE+0jXNGnimwc45SvO+OZTaUMaQCQGx1WlAFv698xalQdHZpUWAKLf1MVb2zo89AiCieeSbM
00fmykZdH/3wtO7czhfQCC3l95RwhlDf+pHYe2W9o8w9jRs6S/SGFvIXXxl/1GOCJOd5qR8F8DLU
s9OHdtKXFuccOZbM9jSDsyiNpqmHpd0PjrIrkF6W/dTrLIJmFXUfOhLn/uRsJQtVJgZDAWAW3NN1
bxwjQg6dCuTxtrI5C9u6vlbbyU5+j9GATGtcIVv4bYocilYSfNefaWejugte5pc/VBHCWJyeCks/
C6Vmd8lzFjzN8CeTwPFZm5mH9aIYq5tDIe8U2mEyH8BsuAs+ZUc9xVFJNk07GJMlcZopeafFmpyR
Ga1uwuR6o7WL5JMgyshXccJ8ng4y1tUsPVpcRejg0npx+SnmDVduXcDrXWMsS4/MThMyLEL1Ysx3
p15+ivbJgfcm5+wVmxbSwfSU5RmchGq2ttkBbqiQznWUen+m2ew0tF7MLcbwca+0h8xvTo2v7AVX
OS/o83IzN9zxkKjeN+z/6nc15jZOGkWcpwLPMESC2X+nRY2nxp0d2tAEp8vvoONYLwuFnwGujkSA
VLCl3kJJ1DMfpA+KR1zFMyyKtmVwG0hoyHLD/WrMbZ0X6jCAORRtzwWNB3TdjeTToJ/7/llA0qNC
P5f61P1OykMRNdisZGqoBTMGTYDwNXe0aVRIRDvNBivNn26ry7ZWXiUwFpxPqaKDaQo9G8IhqxpL
0Y8hj8CC/sr3e3eVwRiwEMZxmxcDZBiDG5ET6XpbRJNtzKtb8wQxliwkQ98JEkxMB0WoOdyBetsi
2b74nf6d67Eo7CjknAIeZ5RgYtX8oSoP4Mqaxtwq65fbZ/OeHfHNsv63cWiq+TVEjKeor8IQckBb
P1vSpfAnjOf3zwG9hN3ca3fpUw8api+AiUI/PpKiduXc/g30/P/57OAmf/0J2tyNSS9CP3RZ+jCq
oieT/lTADtBY5I41j0J029dfV8yE3UmiAqSYthBJ8cMg3Re8JgPe99PP10F3MAExTMNylOFQTy8a
D63zDZnm1n4x97wspkOj1LiCkxO5iDbK4d6wo32eNKqnTNspiImyzJJ3GfAVfifLsVZMxl9kY2CO
ZYCwOxfPczXZc5jjDeaUSePeVovblqaIjNtoRaBPKrRSNWSJq466F+bJTooLq12WPxTFeI+ZFGGR
9YgIK0E4V0ntgK3Iayq0yio8opBt7TDBkAuqEQCuMP6jlXW5N0zkAPQi9TGC52LiZnd747b97U8R
7M3VF0ksjwQb1/cAcdDu2sG0VPHxtpDtiOYqhFGDMZFDwGtBiOoFh/igAygCMKHcToJtJbiKYZRA
lBs9q+l2STWxyPAjTb6OmDVOxNC+vR7epjEqIOlGVhUirkFxFh2AfFoJIORK7a/bUjaLJqiA/u/4
Neb4pVQX4rCEbxvt3l0czQ58kIJbyqFASPE7Q0IrYTrTkUqMOl0CzDqj3fVYNI9L+aHNXm8viLNt
LBIKWIMBcxchcM7kv6TIU/rFigdO0Wz7fvi5Zyx2sCzEil51aKwdFNkawOg1h/Kxq4uDlBY7Pfmd
Ivx615j7AaPSUlVQvyM0r+PimcV3UnEGT3i7xlwRs6jP04KYzO6CL4ZyDMC5LKec1zxPBv18dQ0J
c5xmMbBv7HwmrhB8CqVkl4rOnx0/4wVInU71lCIuX9LPXXdstdZKwv2fyWBcgJYrqLoHqmKL9fcA
DQP9axV/vy3iH67Uq4ox1t+ZBaCIO0LNcnSzT4VfPmhIk9Ue7rZzYFq0y7T2O3DOk7vC41HMcu4E
nXEKsjLJc13gqMRicEjQ7USDB+a86UclRQZvi6pq4H/9VRvAcDIAMR1BTz3VbgUcTjHy5Um55Oan
21u5nQNeSWK2EqiwQVTQLHrnKK+gETp0hw7NnJEbOrx920yoA2rp56rYjavjrKl6eIb5IO0KJziP
LjyRE110e4ps3XurRRcWL9GyrS5XuWzKKl8iY5IVqL2KQYnIri6l1xzJHv9+7XfpnWxVduZVZ+1D
dhb5c1acs/wPaVeyXLeua79IVaRaaqpmt+6dxEkmqnRHfd/r69+ic14s07qbN74jD3aVYJIACIDA
WmL9ytL03gCiNe+RYPvcL/f6XXBXHdTEMa84AoiGqC8LD+F3ycnyOPxN3LlatRCnD4rSxhTIAThZ
c98cYSD7yVkeOLSNKu2B2y40raQJbpiRviSA+NJcrTs1wc+0PPf1Y6J90jI/no5J4WuT7cbddYkm
KVl37abvXMkW/HMwKEB5nfDAFcTGucqjJ6vNMEGi7SU7KjtJwUd3ZphESQerbP3kw3yyHP46o/jm
lfmDoszAWzP/iyL2prtZrU5w2kU/DNU04jnW/Nr77SfqAc/WVz8knyw8jyZ+JoVkk22n4HysbOmH
jj8/KVp3tvXOK6j2pGa9ZDtlYgTPsyjBv93dU3uMMZrXdj5jMgIR2ZEJLidaSG+OPP1RdXbXKtlJ
z4tzAnKNsJJh/G/n5i8HJZbzFLMkdoZJGHc88Qalahdcs6/LrkNi7gRgW3fCq+UUHbrr8AMFNTHQ
JSS1V4mmvKnzLX2XBB0uJrV/KMxTKoMRlZyYWNYroskY6gaebNGemSHABQfg0Gh2LtuZzF+LGRGO
qY4tHf4abInxDZ81SPeKjRbyB/VOd3r0LIEi7im5twA2JOPxlSiMWNVjbQdACIPHeonulPTzbD+0
5AnJk2SR2zXSlbYIzmRu4yHuMICDa8H+jLGz3YQm5c6x99a9cSq9yE+/X95WruoX7gNT8CNj3JRh
vKANQXnkfiu+xsPb6b9oJpftoOA+UAbTW7QFImV+zFvHcCawHvCME4hJbnXWTuoV6F/kBWDZ8gR3
Yg+zYXY9rK/DCDXxjcOyq294k4V1o95qgMLhg0ftVeHHO+3L5Z2V2YXgZFJi1WnCj9Lu92bxbW6u
iaxgup2JvqiLmBzWYZoaWYvlFUAM5tWj0rX99gfh8+FS+jbJgsQ0MTS0LrNiLCiv7oKWODUmVqIP
lzdN4qzENLFpu55UKjJ4lX2u2ccslThDft4X1N0SApImsIO0jeEMpwoM1tpOMY+acVTZdRVOXiML
QWTS+GpX6dsAgFM6qXAbed/90LLRscHIbMU1WFK+tabi2TF9T8JITVO3KOimgdb7WmKbsmCm/KFN
B0lKpmduSe+C5cd7DumPELHHZsL7ctyOaNuw5kdl+tqFkgbObUV7+b7gKxoFeOkKH52LhtpRsusw
+GYYknrEf/C0/y9EF7H3cqYVem+jL0m/bv/hppPvC8tRb439M7Porj7I5t+3dftFoqANaWnlLGig
DYP+Kwn8cJE0Nmxr28v3xbsjiONFHzU4A5AllW0MYMT41NDaLZPwYTDDh2aJj5c1gZ/EW3N6ESnc
HpoyBoup4yGFaF8S/WNnAhUjuSX5P/EiqbbINk/QCQWTG6BcweYxo5xrp1SDdHQQWRV0d3lJ/yHO
eFmTYEKlZSqFQpEhtT7PRDkaJxkBbRt58Z5P0qd3eCnaW150rMGOIktLZTsq3BpzM4IqrIZttQCI
M8FC0ZqpUxX/ZNpOtd51Q/1ZqQhtA+LKCET0uJPNHtgiGvVJErhtnrqXd3S7yeePU9Kfqw0rN2jX
YAyPKZxSHvgdR1XVPN7IOX5RH1vMOqgOOmVBNyprXvoPt+PL+oRct4o0WtMBOsMLQuUNGCX9+ONw
sveArK6lBQWJhj7nwqtVVsOMYQQwYrt9+cukhmOXiyQ65Gd/wdpEpJtoNv7FMOHzG9q5O6TH5L8A
mP8PFZmXfRMciQESwDiesG/RMf6Gls2zlbjzbbpvPeqau26ffEy9wk2fLqvJdoT4IlXwJXalWklm
IbxY+tEpAXEw0g6ttw95KFF72UEJrmRmkV1wXg63qhI3X9CvKUdg5HHEm6MCryBDERoN7eITgV2G
42/MLf2e7Rev2tXXSPaubVSz2lv5qO3mkl7EiZMVdqqyVuvgNebWvtWX/tGO4sPl49m8lFcihDfm
sQ5S0Jcj1FS01lFB3DB+NTLJpSyTIRhskETEsBceWLBveb2LACa99O+JkFbrECJAOna2CXx8zGWm
H+OiB1/IYbZkBQbZQvh5rXwBGXV1GcEu7hpq1DraVFgeeI9HJ9CBTXv5XLYDmdWCBGutlQyZVQm7
YdfNjtNp5H60K57I0XSSBwMD+LVEE7ZbDFcSBUtlM2mmpoSnA1+TEn0yY9cuD1330DmAFjaY21SS
O3m7ZXMlUTDZtmIASlSePVIUYfhQ/0YPihuVXr/rPQo82vIRK8Udorwn7FgJFoKBol76gijIR/L6
p61ctZovOT3+gQuOQgT9pEsdNgk/veRoAOyJo39Ph+4p+v6bvrxw8+9gOELd/X3tWC9LE0ctCAXP
fZ2gPjq6xAUBKvAUHDY685c0RjWFI5232kHafMtN+MJ6xfkKlJ6TJu2foyvAEyUOPYR7znEHQGhM
rZ5l57d5qawWKXgUa4qKgOhQVaYNToju1+gjqHt6WT+FxP/aglMpAHNn0AD62VqfW5DYqZK0dTMq
XC1D8CcVuFH0vkOkBo4gTC3tevYrTL8OpjubHyQKKTsgwZ3otV4X2YQD4gBwqouhVBSzMdxw4iyE
tSRlkfhJsW9tiKgZ5VyYOcc+2uZ2ilp5SaJKfOTmWJG22j/BfwRmHYcxR4JRAAPDY3rY2R5MmFhW
tDOPP6DvQEDnrPeAdURD5CxFQt/sC1z9B4IjYbpthEqGG2Ge3eGq2IU+pm4QmXq8qPeu7qWVMCGJ
SOxA0xFM6W4ZL095BnYGLbm+rCeXNRJIvK9vOG0xdDx/Q+PxBNEXJ8I8IMt7SvVPq2rOZVGXlYS9
6W5L0ALxXEgbgj0LDiTbEVkH3fZD1Z8dY2L7Gp6JzFznyymuYgAe1q7ixu7ktujwrdxQirspW5Lg
L9poyOdBQfGhaYqzGYdO3dY7I5dCv16+XRgR/IbBSi0eKfS+9bur+BPns6BOqTtAQTpqp8DByD7Y
KRWvP0iTr+0IWDMoSG9MSkWMvSkbaoSlHJjiEaWoAOBL+bXttru2dH6XJ2WZ87arfxEoOK5lUCPM
nEPp46gqHRDu7MYq/BkrlVcZ9uGySvJ9e3uLvcgSIiCqR+AZ4Bmtxfba8qDJAuHN6UBNNW3DIBqm
28XLeVDnPJgX1CmDr+W5OKq+/X0CNUjsR15xpqflJvk24EE+9aw7Tg33vmtag2zO+WUxQ3BXg9V1
RstzJHIKTuV95GGS437yVYcceimi06Yv0TSG9TLLBLjEa1+CgeOmGHoYn41ahw1IMMsvzN3SnKms
6X1TR1aShCQGxWU7QxEbUyOzP5GHmZxNtLxNPy5rx2aevpIiBB1TSiYLUKHo4H+e1BuQpz8Dp0qU
cNO4V2IEJ9LPWlpEIWLTHkSlQ3gTg6/a+qxH57HP/DY4Xl6UoPIaM9CTgII1N2aTmSI/NgWgcwh9
BbB/d1L068qWRNrC0bz5vuCqkjwvGmXUer9Rr/Ac69ld7ow/jXnYXV7HphzQ9AE93sR6LEGz55SC
SlxXez9NT6gtl7XuxPR7kT9cFrO5XaActlBZZhqYJl7rdDXFlDU6lgPMDW+uiNeopndZhHCJ/N6x
lQjh/PWxK2arQsk1VXovmwonAMdKIBEiFtHeSBHOhdZxYBQlpCRHbQdG2f1wCA6coaa5l9cxBMt5
I0zw4axb+HwcVzKw8jGnMAsUaRytG7y0/kz6kyVlyxWLk29Ecn1ZpeqpMYMeLsb65pO6jx/aDIMi
6Yl5yq808pR7cxedzqMsHJRphxCPqmEy9TOBdpDJjftrWny7rBrb3zfhvQlV0VklKLnV9UoQ2fHg
9yy6NoN+x6lsL4vY1r4XEUKMOSOJK3Ma9L5m+NTaNYWfyyahhHvh36P5I+K5Ur86GnNQrEwLcDSF
/W2ZZocACdgo3clsnGj0Ly9HsmPPF/JKVrVQovc5ZA3RN638YQySeFmMMN8sRnAIeaNMlAAWx59+
DB7HvEjxmpA55RFv0+5/AX7Jv7cKUX7Ls1DHNEDORsBx+Fqv9T5q7bwJOt941E8h5u4V9wdmuzgf
Qyxt4ttUhpUwwW6TUlvGJWAY8LdvJmBHx0dDltPIRAh2ipndPGwmC/eDhkzxRNAjGEh89ubVsFqF
YJXTmCQJmix7vy9TZ1GutQJwruw4DZKrVLYUwTqJnuWBYkMV0uIXYf7Sf0uT3TvU2cKsjWVrGv4I
IsKlaFNbIb1fjuHk5JSBsRPo2/5lKZsGahPbpAy4YKZY9ijzrmyLAW6M9rZjod+VUeWuTTF2EWlH
2rfvOZ+VOG7DKxs1kqXvJ4P2PmIrAO8rxqNRpOmHRR9AFG+D+vTy6jZdApj+QKHEYc/ExqkyTYyq
j/TeV6MJY9PTeQgKyQZu364rGYJXSA0MxAYxtDrJ3AJAEhiOwYAYmkDR8sMTs7/kNf/tFVbyBK9Q
FxjBCI0aKk5zv2ZoPzVb7/K2bd+oKxnCMU0RWgUR8cAZtGlyiirN2sdD/liZduZERpTsA+Bae0Cd
rHybFsOtamiYFo8TxUtHLd31TZX7vTV86Fkga4/YOlIoK2cQMimoowQnghnGms553/tdCEqSCqX/
dtlfXv6WcZsqBXs3yNrYG6bXgWTxFC42bIKORyWtvi2pctZmGS3JthimgwKJqUDnFHImnUw9DcEf
75P+W6v81Erwd9z//Up0KD8cCGZl9Gd415W5pU1cqGEA3dQVw8nwbhofGAucy0LEx4R/NfJFiuCp
OnUagOrHpdTxAQM8hwlPJHOreE1S7bsh9KvI8JHm7NNk+XhZ9tYeGgiQTND/ErCXCopazUaulz1E
W5hGUpIPS/FPqEgqnFsRrUEYGO2Q3EKThXNaWDZq4PVBlpmfC4y0Tj9zw3aS8WOtfjerx7h5urym
rTtsLU/IcMdGY3Vlccffqx/byEIPTXGYZthbYfn/myjBd+kd2H9VE5lUEAMbFnd+2FaHftH2Vvz9
sqQts+Xpp2qoBGx2IjlF2+Gnaig7v2IdSsXKlzhsc4kibirDSgb/faXtUU9LMnQTmqnnpoq8bC6G
0i/VKirdfKoz2Xzf1pJMMLr9v/0KjhjznxjrSocBlY7biF5b7d89cz6b1fr7gm6nsRZPS47vl+1O
6z+NnTvJhs63VG0tQtixBCTwucV6cEsMmVOzq8iqHMAVpIaEEkkmR3Da3axqSaVDTmDftUCfTTqn
TK+U4NNlJRMfUn9vmWZgeNPC/DI1hCOpw6UpS2XsEF4cTUA8FGh5QFxT/+CUkCDjxXWs3UlkchsR
o3TwlP6RKRxTN0RhGqj54JPB42W+2A88uoBmc96pXrOXBdFbAdtanHBkQ23WJpkKNDFVUYMBWS31
e6LV32hRwFPMsXZOtDxmEtPaOsC1+QoHaOuJmUVBhbuqrG9xb7m5re+HZPGn8C9bB5/PcC2Kb8DK
iqucjPC3cOlpeUeAP9N8z3tJk4JsNcKFNY1mHlklQihwz5n0OjapY5ACVKWZZNu2PRJqbZRaus3E
GnBfL11jKB3fNkyUjeM1Sk1eb4+fJTq4KYeHuBbVGe4oIZOvNaanaTp3fvCr82zQajtAQ/Kn+65x
CEUkSt2MQ2UU3mW5ErHi3AAFSanaaFnv2zHm3xEgaRMYbcv2HXVF42V1Yuu+Tqx8MAoonxI234sp
/ryk1j/DOHojo4f/bUWCdQV1a4A6vEXoF08f1LCkbrsUd+EQySY2ty6P9ZoEg6IZoyEL7M5PFp6Z
VFdlN3y/vJZNb7iWIVgSCi8kDGvUdzgjTA4QCb1yzOPyEBw4Xnp4i75imUaIY4e/rXd1VoJpmYQC
WpcgeAGRxT3xgbXkJU/skYMUxzL8zC314+9SKrEpQB3F1vkpSDRQjKLU2JY3KhxicmWVu8t7uC1C
Nw2TMYvamrCFppKH7TzgmHRymr8m0a0pq85uKYJJXyQIGzYtltmODBuG4RiPhqM79USyiM10bn1n
CMrWxRkrG4RfvuGMPvE5cj5GT/OPlmtipFa9AhF06sguRv7RS/eisHXRMsV5W+NejMpbM7kv7Htw
O9qhJMORrk3YvzAKujSYIcYCIcwp/jb7rYsJazxTxiGwHPlDpXLUZSBBm3qB90EM8YL+Ai739SU1
xczo7aJD00txrjEFrxFHLZt33B6mYeDzuA9VTcQzN0yqjUOVYL5m+UW7+KbXABOfth8vqzg/hzfn
tJIinBPapJdoYrzQPFux2yfkQ9rmxJmMmO0to4rciSRMcnHwQ7kkUzi0ebJVC6SSyDuSpza5Udrr
dHpKpmPTfyum6j3baBMMAmJWA4j7grAqqFnc9A18+sB+ReyXHi9Hc2KS6vDmNr5IETE3y1RRlUHP
oIfWx5LeJsmhp4oT95E/zcM7VoTKIAZEQO+O6EI4sj4awAfDO/Wn4NSEXxDvKsHhslZsuaW1CGHT
jFzF9URwQmV5l/YfLBmawFYxHYQkBlEZblSAqwg+qaxZUBV13/k1uskpuL+Bm+83PmIVv9nbniyJ
3zDYV+KELdMTqhZ4Du99No/gG591sAQiaPNIjG7Ev966V6LErQOIVGn0qHEOKXMU5GzAz/n78rNO
8dIOogPNRkAixHtJl/RzTVAEWzDdbtxRss+k0zUbZQ9dJYapYwbJoqrGNWQVhyf2HFvmGHWIHpRb
4mdo+E/3QIXcZefJ5V3QxqlBw1/otQf68/IObtVUX8kWlEMzc0bjFpdit0Ps7HMALHLHpXJUO1mD
4YblvhImqMZYZmEB+lmoBuYYav0xsD515R2tbwxjdi8vjB+94PdeiRJUo64xfR1YiGT74GnSvMG6
T5LHEXAqyfgBvOsSN7EVjOGOUg0KlC0d9J+CmlRLFU0kjfHA1xmFQ5um3Od4uvCzLoqcWjWmvb0E
k6dnWn8O0ba9KxPAtoWhImPm2LK+1T8iRmrJOI5ZZ1ad32n1lzCosn1ZaswzeVB/eYe3gt71msUR
xzJifZMmiNimH3hlOJLI5Y1LHAJ5VnbGCSPGt7LW0Y1I55VI9bWlDMlgA5wABt+o0c5Kl122mFeW
1twA+UVWbZDtpFDhyKMFTegDXjTiT4PH3wSHs6o4GJ8G0rjmNuDGdaKPstnpTVfwokci68iggcIl
T/Gq1iACIfkvoz0X5RPtrzC56mBMgXSSZW6tEgiLyBYMxPZIal/vaDd1aZdYiOyVIHOy6rQ0mZNO
UlxmXrkVzREJBGHAW8QTq5g20wST751qdX5vDE489+e2jByji3dmXuzsrD2D+hrslgC3tuNPEj3l
VdwLskVQgak30CybIGXX9x2Y/iLvx+QiVj6Qs+yyEIeBeE6mI/xHARsBg6WKSUyVlq1mh0Pn09C3
Mly2KYoDyjcO29l/IGisdngbGloIJf5n6xTXcgVvN7OWaEOJ6nKUFXdB39zUU7Ibs0lSzeHK8GYn
4VYpHoNwHYpeLozQRkWqHPX5eW9ON3b04/JRbd0PpokyOOo3lo7n2NfKuARkqtCwgGhruSuMY8+m
c0x2vJoZUlnBaHMtL7LEKaCezXWkpDgqlJ0d1pSOEkkmc7eclYkuLww2oTMRifPr1YC0dUm0xGr9
tg++NmN/skvmhxN4nCOllLaQblrYSppgyD0FC2kU4u2k9SdvvglP4RXZAWPtb0GXf+u4ZTOCoMiE
3xAOKbWtiEzRgFdYcqd1sWNMTiJzvpuH8yJDbGZZ9Kia2w7FoZqlwKBKLHAgxjl9j9XYeCTBKTFU
N4TYZ1HLjk4jVmKwj8ESgpfzy9LJQLE3l7ISIsQ8eIRvgjLK8W6WGvtWTbwpmyQ38ab1r0QI1h82
UdSgQ6LzLXZsKsU1czcigySgkq1DOPYk7IGmWy4dsIjs+HZAnPPAhlL/ctkDbEmxCNFV3cTnVJH9
W9enJaybGLlK99AGD9MiscmtF1R9LUA4c30iStdGiLXLqdR8bZ4mhyhpfzb1ULstUjCkgm75a6t0
saukafSlbOxcUmSVrVHYSb3uVTNMtc7Plspf2vwcEbK/vI1bGrFapSbESU1qFEnXGp2/sIMx/FRG
r1VlDlTl/6d4G6yFCP5NBwlSR2ao3by3bocjOBaARwbgTdd6Yl+CU+pPmJHy6ClESRyDZ+54SxzF
I8CyPFWf/hsSzi2Hu/6H+Mav8qjKDK2IRgVifvR3tsqTqfxAqOw07d+/sa11SOO7v5KTVrT73S+k
xkBHAe58fyzt3GPRKHFQW0nMekGCsqpgoCvnEDucNZ9ZdkTfQtaFzgDIQfVx1iUGLtMZwVExS50n
0kbw68ku6z8F5aGcHi6rpUjP8Xx3rBckeKqymNI2qzss6IqBwSJDXM2zXeVB/6CjiQeveG4BMK7i
FAJ1+bLsbeWwAPdtIDKDb3l9aGWomgXByfnKeC7yz8UwO33z1FWF5My2reJFjmAVBF0gJAEnjF+X
gOKq2x441gY5DYlh/sqy0nIHiuCwCpZvrWYth8uL3HYtL8IFzZz0LFjUBDBgTePn9bXZSBo0xNnS
fw/wRYCgJJWqlzOJJ6SX7amdHXRnYDDRC33bB/xybTt4BkMqv7g8QYo92dTKZrUCIMJ/DlHQnzgJ
NGXhQQ5K0J3XHceP3QFSe2/x8x1KWe/y1C/iBE9dB2WXtwFe3ZrgXg9u51jSdyA5LjFZZ+mQ2CDQ
QvIVlw+Fbn8H0LqkWLpt1X+WICbpS5MCRGAuOn/UrMktM53t7S6mTkpTJnsg4Kr99kJ4kSWYGFPw
eL1gZtzX77XPnP2DeYDvNzDCpHrVnn75SxCE38oIHhiV9wrxxqvXJh0qxNCVBN4kX+bdEHtTkO0V
cq1GkmPaevnQAV9tmzrgCfC+LJjVQI2CYn4Pec91OXrVsdqhz8WFz3qksxM4HP1STvG8WbddSxWU
nZHABL8JqmVKmj3OZZt5NKd0H5nqfd0BN9Wssp9WP943aPf1myrBkyNNTLAZ1D9ZUbWS091UpNUe
CLagmGQOlpqh2lPmBzsj17aB4T9dNly4aRIvYgye5qzu1kVJgqoy0ZNgd91jR6Y7jchSJa4Wb9QU
jfK6jmZczXjDcNgCk6lFTResCSp1B6Mv7wK9oC7Arp7aXklPJgON/WXHvHn7WCreiImFlElslwF+
aRwuyJ/9AJM6U38qlM9GcUOq9/j/lRhBUbslyVNLw+5lSfJVQXnOLXLS+pfXsm0OKylCWNLDSigZ
EWdpt+lNignQxBvOqctCb/Qabg0fM7eXTYFs6h/aDnlXm8VMcfafVLNNTQOOTM+Hx5xqwwGdZ6Fj
1qUMq/q53/uNgryIEju1iW6mpWHCj3XjbDqxoc2OGTfMaZg1+2UQlE6jTuBEIYaxS0OlR+cCjTxz
QvwHnFrf6OPWjUGl5s5WpDv4EvD7QvthBrzF7vJRbKkVHvDwQIHCGkPd6bW1MCVI+EApOngA2ZyH
UQndst3JUK6MWpekTluWCW41zFAx08QjvRDYLHUc5QEv/iRFfh1khZNG6fHyciRnLPaY6opJAwNQ
C765HFh8bvt9MUlWIRPBf1/5lzws2ylYcLZMa/0GxOlAwHcYpgHfsRKGVlnbBjWUJaK+hWYXs9RE
HRdJkheo7cMSj3tSYXj57+XApxATJgFwYPF5SuuYVho85anq8rbXMNeYg0JMOiGxGXgxqqFKYhkY
OhUrf4GiTkvZ4QakGfgCgNrLSctSQPW5Nh+T6faySj+/3EQbXAkU4xZmgas6BUGVP9BfcXZS0zvQ
OztGHjplf7MoP96xjS/LE5EUg6qF1pkqdHvI/GrBlU5tIIlViqyRZsuIeDVQ13QeS4h3jxJnNEYF
Ashvi+XmunG01UwStG5pONrgbPRkQh/e9P/WNRs60iNoBWWVG4JUN6DaXaeXH96xZTzwwoMluuE0
XnVfGRKt5ywzMrwq5dH8oBcY/y+6zw2RsVJu6QFKp7qBp1c0nutCTJnkgB1HtRgtBdY3trjIH3c2
KR3NdNoidUGiIzGoTU23VcLnyXUwlohBZTkEWt01yHDIfvnRHH/rOaPO5KO9RZrRbB3WWpoQVanN
GCrahKpanp5UwyMjMCL3f39QKxFiA00w2mQaLbiIQPuSAUSmbY86WDAvC9m+iP7smng51MOwsJC/
7I7FORp3FdUcddkVPZHI2QyK16sRbrzW7qMGRGW4m9ECDH5lwDelrnprPkOH255stn/LXtfihOvC
JKoVZgwZWsI+TtOt9uvytvHjFb2cjWciUwUXGaEiSQGdaxRTS7gDDkVV7IZD5Sv7bt+/Iyxci+FG
trLVVk/GKrGwCrN5GKwP7Xuen9ZhiBgamJg7Zag4+ikxr7NyVM9VVJAdjdjydHnDBD3TYZaYRsdW
oSMLD4niqB5biniyprry4iwBruWTWV9PVuMM+uNlOeKD/m9BOu8IwzuHCe/zesvmfNLI0iul13gT
MLTQm3XOzvxBpdgbkqhHdDmiLJHeAJPpTddZdPJGl+5ap9olHmfheO7BuI3+zh28ESY41DQ10aka
h5VX1g9K9djXhyKQRSViBP1GiKAQFtGjdCqi2dOveVcJwCTxfh545TWIY93O8vg7aOOGO+NOxtkg
GOwbyYJ/KGKtIEMCBWH9VdLdBPT7ZcWQfV9wCJHaW4lhFZVXmztqIFWUJIpihe3NArgFrGy1DJNU
p7hTvc6jO7Kf3e5K9Ws3/Br8LA6UB1vqVeQHN+QvZ3p+CzaQESObQOPUG9NSmqIGtUjvtcXZyq7z
6azX79E90+QwLUgkLJEfFjAw8A1GgTZsgwLAZGx7r2FG43ZtkvxvokSodrMhat9kMTDLk8jVl+yq
MZCe9rPEdjfV4WVFYn+g1mlDE3BIiQFckgML3CmRNGiIPQW/z2UlQnDeFD1CFoqElWfcLjtrtwDj
Ptkxb9wZ9yPg/KJTsu9d9e9e+t8IFdwfGwbSNqHWe6VR++BQvMWUpuSEtl3sy8LE6mdlMNpXpKqg
6QPgejJveAL51L7c4QlAsomSYxKzCTwBM7XLYLV5dWPS2lkaWdlfJkFwq4WZ5myIsZiq6Vyqf1ZM
1b/seazXsYJ4JCIaux22sRm3GZrI0shptZNJz0mrIsJHj+Xny6Jki+G/r3xQm89prRTYrmZ60sh3
kz1c/r7YOvZmLYIXVTSzsaKyqcA+ER7wUHjm0U+0C66yT+1xuGaJK2vN4V9cRVpvJApuNayslL+l
QdHyHQappvTUxX+XRL4RwQ9wtWuEjNrIWnvyTHaD7i1juq1kI2mb4c/KZARfME2NYrHB7L2qu0fZ
wVED4G88DKEsTd2UY6GkbiDR1gC393opphEG+bgM0LUIwcFiBbFf9/qj1SqGn1hslBTYN/Xtjzg0
zLwWFxqGnXYxXJyt18con52h1j2JyvF89I0CrGQI+WqyAHdjUiEjOT4DNQJiuHOsPbkCC+HhsqxN
XVuJEnwBneOAVAxXuEpqvx0rdw4GL9NkHRnbDnQlR4iyJrtJg4zi8ml9ApDG2g3uJgB2lzs8g+wu
L4kr1qXdEzwC7S2z0aJ48Ca1dTJyR8YvHf2YhrnTRp9CRXH+N3GC/nWt2oKhWYE44OD1rdN1wDxn
t+PwOWSmp7SyNn/pVgruYdKGCQjoQf98F3HMS7ikw+9wX4YI/BZfk+cwq2MT/EQUzYMKxL3Jsw/s
mgHFFq2l1K1vip1yk7rjLjoMpwkvqB1aBYtf0y95VitTUMGNmKEZlM3CbaGb3cBWPKqErpXKkESl
uypEEdG8zLVF08ob4OaRBJwwtFj5nD6t2ldS/EZuVhd09Ln1Z+V/gZbRVnEAs4s/8UCJg+Ua9yjT
86doKV7+psuyUeFHx6eF10fRnURBtOhzBJYqgLGGzNhHeSx7bN90WSsZgh9hS2MilcGdVVxNyEBj
P3eLg4Uuifkgywo3gwuUqtECrALDUIT0zOdMpe3QjN6SA7O88boAA2x4QoonN8w6/7J1b6rfSpjg
t6iio+QyEtxi801tIQ/4Ws1/V+b/fRevRAj+aoro0pKU9h5hNyiFVvQe8C2XV7HpElciBB8V2nNU
lyFcBkmOs34dLF+jYj9ot1n1M3rXvb+SJbinZdDannZ276kpyXq4Q6W+QZOXdkyqMfwSFmoh0b2t
IwJxpklQ7kenr4j9QpQ+z2w2AtSY6o42P3aj4U8ymK8tG6Iq4/3SBirIIrpgkzE9ySa19FjwqQNv
t4yqd/P7OrNNDlGApxjBfrJ8Kiojj1EsCndqmDpwu5J7SixHPusZBsH/iBAOJpoVmhvtDFUul+No
gJBubvxYH69YVe/tELDFCSyoiZwG/UbFWO7HOfCNWMbDcnmlJhF0MagtW1Vs1nt19CFPr2j4eFnX
Jes0RX0oqyGO4hgKiG7mzGlvlkPu1h5QTD5EBwTUO1m8wfdN9OUv+wo1xO9rXz50RqcsSeVF2eAm
yYeybd0u85fo0+WFber5n/PDE9prOWlPMXo+FKMXdj9MDZNCpTN3sptJJkS4BnNUc1KlQjTdtg+1
4c35rTEeLq9DogDi3UcmI+SUY8g9ss7LMrDGjYYiexuRCRHuvLZN4lmdoWWV+musP4+yHHozLVyd
+nOhdHXqmNHIQjPssVH+cMWZGdjVGJ8HTKOpmH+LfiW6B16wyzvHN/+Cpj1r/komM8OmsWI4CQ2R
bb/c1qRypqRw4yDwqoHuSjDg2Il/WahEvcV3e9p0I9AVoN66kQMHrsaIWOjgUXqoJK2qEtV7buVY
rY6MidanSwZI0Olghj+ICiCOv3z7EXyg+VzAWskI9Gpmlg61MOkHGn0vRwCUqa4le8TYLISttUPw
CfWQoa15Unsv/FSA/6EFVbVaOZjjz/7ByJ3L0x7mNz+KxLt8WDLnJ1ZGIzwPhE2FYIKjuo77BeiQ
lj+dfr859Wf1QSJPZmeCvxjzJi/GFM5Wv9ZCb/m8eIVXAmTd/jZTb/B5M10gUUixp0c8RHHigljl
kOWFWXrmV/1kfgIPGgDIdWf4ZOzB9OpWrnKUdXNKlimiiGrabNUR8AS8CeG6dtsZT5f3UfZ94fon
FkbP5z4bMXVZ+i0DMWgr64mRqcYzoe1K92kaB9Wc4/4vrka/Q2NgDgLS+Bjf8TmvcPe/bhlf8kqc
tRTgZLSQdbT0eoyvEtnI0mbGtrKxN/MXXaMpUwJVpwBC7e+DO3qj3XP3Sw7Ak718Ppu+CXAImq3y
hghNSAMw56hXtoIHh6SN0Cezqy3dTUpJ5LKpBCshwo7lTG9YrEAJuhZv+EbvJH+JLP3bclYS+DJX
Z5L1KuY5FAMutqp2Y6S6A8K8wJTx2ct2S4g0qR72wdBEFVIANOafynCflJLOkf8j7TqW40aW7Rch
At5sYduRTU+JGwTl4L3H179TrScRLEKouVLMYhYT08kqZGalPWf9/V0chfKwepALPt9lmOJLreAV
5B9OfA/qudI0XmbLN7v7ElR+20qw2vwUFjKpCCwESkAY5cg0etA8Y27uhQfPzS1hukWD8J5ZJWDp
A+VbJTXmOTkVe3ueQReUFXsxEBmxGONL0fgUimQ0Yh7AJ/jdaxbuZUwDasG37WtjyaBCsVEFXjFX
ySgrZu4cnSsOaA41C+aZJYRyoCMQhtRpRvlGLl8BdWZKgWuUCiON/oPSYXwAo0oypm6o4q9Utmnj
D3h5ZC++4QHqVj1mlvQyWskN3I4Zf2eNja8eSyWYHuh0Cjy9CRIUldbCmApba6tjZ4wgpTB2XMzC
nWKJoTyP0imIvORitLPxMfC/870X95+3tWBVmRcnIX/CwvWo3QT3mUiFPde3MXaeQJv2Nz56IYHy
Oq0mF/6kYug9K67H6EGeXD3bbx+CdU+U0+HKHHWIoRxsFQiC0TECDe90ty2CdU+Uj0FgIypxhi8+
1w9DUZoTiyWRdQbKq5RBl42jNvW2oe8T6bmdgYDzsH0Ghgi6WwpYhFxLYziuUhTNVjd9bC4qLA7m
9XgGE8OgRMZUsSxSN1UkrRJLGiCce7fcZ07hwexLzRQ80JkA3WnSQAHIULHVXOhNJA36qrdIwRss
zdtKAM5xtfY6PjlpwHVsotn9mzv8fTq6aFvpWGAoS4RPnVqeUj/HBYbXYVCzXBqJXD7klIsjUY6z
0o1aDXu0L2Qso1xQMUj4XnzFpPHX2RF3GsOE1h/RhUDyBy0cgTGXXJz6+GykE0TaF/6+3I2W6JKk
iNXeWg8SF9IozyYrscyJfN+D1ReMPnZw8ElV2sR7zQQ2WLdcA0EiaoQakKreH6zQw1aYI4xhifNV
nt4qGaNOTPT545f69fsfmLnmggdcLfhHsbk6hndg0RFbVG9FC0sGbiXJjMjgD9/pTRz1bAtNFo91
qRT4TqOtuCmGqPWHzpVd1NBs49vfaPubMEoLOczg6Bg7xDsnnIT+WpW/CsPttgjW9VF6p8mjXIDo
psDq1aFOrtp2X2XNDtAzJhIjUAh+3RZHvvbW16IUr+zSpJcFxIp835lhbGbJF8O48SfX4LxtScwv
RT2tyEWC2JBbkoMbZwlMLr7dDKbkGYfW+9+hbX8mEUBv+KnnYNuh9HzWpU6SQkTenyaLTNf7dvqM
qBtrjYEtM57D9cNpYPQBLAXhKaI0AztBvDD6DYYh7gcru+68cSd+Dp8mu3K5G2aEv+rgF9Kox1GI
feBsAxrdTgtTPAhu9UM95MAJyiy/t7Qr8VN7V3rds28xPiFRvg/a8iaXjsPnKJABDYTAUvRQ1XVy
dx+6s1ftSTUjsFlbZYxTypRp88A5q/QpHu2q8PIYa/AImib9VuOYdTDyS1vnor5emGI/qhwwBBLv
ox3w/DzuCmUwMLoGNotyctX9Lq6Qsu9gNDKpaXCSavLdAuNgcpMwOk3rIcdCBmXUxdgkflR2PVrv
hEIeE912F2M2I4rA9wJ60J2sMcIA1qeibFtvkkgJC62wS+Nq0m3J/1SLnsxKA4lab30m8lcs3uRK
1WJsxBK1BwF5dIg8xVNd8MQy3pTVuHBxfdQLKSuRFnYBKcr3oVNg+boFNQCwxhh3dqnGfTwOkJWR
MWkA6KGseORbXx8y5BqDpRmmgvZ64lWDmX+ZBjMCNadv6kBUii3xqvQC98ccm6W9bdDrJ/31Fxj0
lFA7yn5TE++fKph8UhKz1Sxez5y/kAIaBxFDysCEoVeBKjGc275ERCBHz1F4GLtHUWaEa6tWtRBB
WdXgD1PaxnC/XHDXAEZsGr7/2xkok8qzMiprHY3VZn4htN2CcNX0rLL/6udYnIL894V+K1Mxc3mI
J4srVSfqpEMcPpQza/d69clfSKGsCCvlYQBSafjSAcBrwy7OOavPvChxm0gxt69tNZoBxqeKgVYZ
y95UJUKpcwA3aH5pNx3YeYIOc5yu3ru8/l0rXrWOETvRYBg/3/yFOOrFUKMcqyWBCAaor+WejHfo
N1NuJV5iAV3crC9g4sStp1dTZs7fts+6roNvZ6UekTqU+7LABIPNC/uov4rTr9u/TwPtfDgdpeRZ
xZX6JEgoHgF1LT23OxU4AGRcmTXZuf6ALO6R0nZg9qD/H0bAdD5jG+1OMAEoYukn+St4wh1ur1uM
k60r/tvV0YpfVepYiZAne5I7XQnHYAeog5tBMAGFc0oP1ZcB3SiGm18vky1OSRmCnBtVwxngAiKL
Txe0nXusGnuSU1vi8T+gD6yeEos28LdkCYbuwM+ZkSQ+z2EG2J5dwrXQP6eCpVkoa5IV7+/DMb7i
77av9tJl+vDILIQSC134lFTCYgoofND2L0z5lpC4Bte6NwNGD6Sqx+Fm+FRF5uRiOcKKX2xmE4wo
/ZZ46o3zMQ+TxENWIT0rsVyW2qHL39ROsyfgIswofDWOezss3bPPgnyQUlUgFiK4kl14xWCCZNv6
OR3H8G2r9r4QRjmbqUpyfRgb3m6Nfal9HpE9bX+7dQU1JOyHA1xHlegZ+yAtpqmMYfCjm+9ne7oi
Zjh8bU4/sWBSj7Wbt66hbwLJ11woi9iVXeP7uL8i3flxa4b6MRhC1rHIr3zUCYDOIFVSkTBQ8ZUy
j52v6NMMuwMtnC2YoLt2FEfzcidyWfE2MeINYTKl/yNoe3ptwki/JIPk5CppSqvsz4GoMU61+qoa
vw9Fo2wouRHNVSmXts97AkA/ub2SXoWgxWKuM5E3c+NECuUsEUhixjTJeTvL43hfq5Krcwj08yK3
QmwiWZj2/tJKAoxMFG9jPWdh/DFuVKX0vhc6ETuWammnuStoo51LrwOnO93/SCX187l7u1G6qaBU
edDowzzbRnBXVuDczM6F0riqwYpP1zv1C0nUw5rWk5/IeUGc1GiXksndz3ZjFR4HRFzgmiqWqOwj
l3vYNu91//FbY2hmkDSYijHP8RyUuXYk4zKy3zJ2jlifilIVXRnFuK4RkhRTborSYGqZPSDFyAYW
jxrrMNRbOhpJ34WVhkAv4zypHg5qpDB3IBmaT6+GNVzRzikfYz0HpXSCi9y4Hfgf/sNTzXBRKuU1
kLCBQDAC7436OFg1yvbjDsgTsknWw0oPbJbbqrA+iLPQQOqZzLtgSpUeAZCemOoVZkSt0AKOGvCR
98l+vo1fCbiffsd8MBmfjW6BTBwnNRVx+IjJLWAA2DOgE/FkkriS3wF8xVS+MY5KjGnDfdGPGvCY
41AKDaxyeAIgrUjS659Qxgd2fnX+DwBn6zHBbzOjs8+5mfC+inyJLHvEvTZWeO+7lz2Eq78Z+Rbe
viK9T1b6QpqGItqeHZDRJy7CuCoHUorYjuTRUZTK3r5KooRbN0k+7uK1lubIUMdemm01+56rV2Dy
tIz2DrCJafhN9j9tC2NpCuVKxgpDzUUHb8zJQ+kUaj6ZYJAuGM2DP4Q8b1+L8iNZBMAlzDeT1Uy0
r1DOTwpLL03hGihFoOGpC8u3atbAIutsVEDC61KtjSpetF560tprdLD+7e4ob2IkuVJwU8bbSZ04
YJUAYkQuP/ybDMqDGOMMumUVal7wO709K9rN9u+zvgyN7oyljBi4GrikBpwXqlV5w+iNZo/sBeey
g9zEwq7DkMkIqnQq1IjiBOtrHYI32fMPimB1nsyZ6qlBwhRYLTCx5OveS8763d9lwG+mTEN8YAtM
T7oB1zmfVU+0Mizba472AqI8O3aQqLEeAMaD8wHtA+NORtPg/Rws3iJeqnjR9xHGdOVTeMuKiYmt
bjgOnXIcmejLWlLys60kJzl6ylDxZkUeayYl8rwCVmYQ3YI0871vKuRhriawpNgIPmbhNUfswdCN
tUMsJVBGW4hqPUwjMksCJ0EatMmLHNsKuOYPvCs5iasIR80eJYZc1sEoWxa6bOLLEQ4qniS7nfr9
mNUu42gsGZQtywhzDR3VHpia5Oa2Gx18W7mTvBmVidBMH40HhsA1O1vcJT2q2mZJIwkZDjXf16fK
AeU04g9hBzIqW99roD1F3zuz60cWpABLLmXfVeDncRRVmFcNdDPmDoWfWD3vdfFJlh4ZZ2RcKk3i
mnVNKgMjn1wq/yP8xiHrDN2YN7UE5Jq6m9jgnSy+bAtdi7+X90olFsU8pLOYqLM9DK/Y/Z58Mxoq
K9NZy52seyRnX0QCPRByUwXAdbY/6rcjaqx80NyEQHYySz/Cloyk77cPttrvXJ6Msm8unWPwTKCs
RFIm6fRzPKJ2yKpsEJqsZa3VguRSHBUWJKkU+nyVVHbl9DZhScsOsR08Rhb6WbbYmizFZCkL5VzE
adKUusU8Ri9xNuaQHmpZZFwhw3/Rc0GSIg+xysEJR4pi+aLminAomsQ5f/WlwLQERnAZRXjKxji9
TmROQJWzdwdnttNLH7wGKJK4G3YaY951/d7ehJFnbqGIQJQsfa2F2490u2rPLXNrivwA/XQBSuz3
aSiL6pK6mua5RGwoOflec6vv2JpKrfaH6P6XRJB1Hsqw8hjDjCEPcdFk3Dbj8MCpLFqldR/xdiLK
kqRMVJuyRoyjBFhrB8tvLDgZahCsvZXVGaPl1VE2FBVVO40zsmcwc0ypOVwHt02MNRkzu8nc6blg
dKFZ56JMCAxvBaDV8YhpSBrU8IehtSe/H8xQzT2Giq+leMuTUW9yLypznsQ4GQlNgWIl7KKr8LV5
yM7dF1akxtII6m0OEoQdAwdzgtYOXhAHxV4CKwkDY/oPDu+XVnzAb8iQIAytf4m2fQ+Q+K6+l65I
lqy60y61pIftK1x3Rm/iKCcRBOConUhNL/cPvXbgxnPH4i3evjhkOe9dg8KJU93ICW9rkztqt/N4
+29HoDxDBJL70ZigBLH4pBgPWvuq98wKFOsQ5L8v/FuG0YAAQLalzR9+Fq59zgTAQGeOFyKi2Gl4
jAyzkoNtU1LoXdTMj+euFNFpMO4JH1h/9E/8OW3N7JMKrGwCoNbEFu8FTGhA1nEplyH05cAVKkJ4
NTHBpPdJ21VW9FgDb9maf3BeClIBkE9sf0eWTMpvjIHRyoBzQHIS86DYFK1YKlhvIvmNP78iCr2j
WoRcNvsSCr78LUGLSLBnRMh++Rv5nB5JO642xaPoWyznwTIzynmk9ZxWo4L7jJHJxt4sHMqY4XYZ
R6NbYHMYC73WVxXWzFE/bH0zmW5nze3iu3JiTf2sfyqyZg6WLkOnQdwxZiTkXIaQGjybKtgKRvX+
b3ThTQClf2FdAfupJs42Lg96I1nzxO+2RazWNUSAh/w6BKVv+shXQxIi98Ee9lP7kKNDKd+UE0q9
tZnZ8Ut3/Lv8DsxtWAuTAJNFJ8fxOIyjRNKt6bYFXwcm974o1/qDcdW/xiaQ6ADWzDCq9Xh9IZK6
yWQo8Jo0l1OS6k3k1F9QPLfJmGy30x6273RVzRfCKDVXw1oajBzRelAN12MfHCI+2oOq83FbzPoj
+SaHTlsBqFW2UQ/9I8B+0okgl/J77YpAIWbnwM6+bMtbVfeFOOqRbNR2GoBCzWMGSLV7vsBWxWhv
i1i13oUI6pEEEFTXiT3q8dxYm9r0bQokM+0fDf4x7lhjbqvzZ4CV/6WG9KZlpGjxkJSI0ML94ABa
3Sqegp2KnN+3MUVam+OuulLuqg4tsMsbc6xZm0qrwD3LP4Fc+eI9VcW+ysQGaaRiYn8MTTfFFPYN
ChCSK+2Cx+YzGccIPFL8JZgI8ZXKeAoYqkpvZxqFD5giAX/AlB316cDrZ+YGKOubUqbHK8PIzzy+
aRIOh9AXrake3brN7T5QQfeSsRwa0ZEPj5sgYwNUBwOuQid8TRKMvShDHjpXJ8MMMXQx7uqdcBBP
iRsyAtX1w/0SBhSm9x9QQsG+mQp4aH/iAlvQW/9VaHXNVitNdIcSZb9CHFntMpZQyhA5vx4lJSTF
0u7chTdKWplSea9HnwtdcrcNct3m385HGWQzy4DLRjcQG8+628rANmtZwBzrKvgmggpcw7Iv+i6F
CmbzYwtwrvJ+DqO/UvM3GZSd5TVQVSo0aO2+/RQF36vOE4XE3L6qVZxVgNf8v+J9gEzpszLIywkH
GazB4V8B0UK6YGY7meEudlordDQ7PpVXfmayJuL/4EjeZFNG5medHEQclL4G6bLi5m5+Ig9r8MJd
92ZN3Ad2rRSQiGKijLfV5+AssCrDrO9ItHbhy+RuzPqcNNun1s2Cb2nq1dLzP14xlenWTdkOiO/I
FU9Wdle8hC4AwEK3Nf37EXVvsiM/7ZpjymrFsOyAetJlLiu6RAHqxdSeEuGYR4zGH/n//+y0VDps
FSVwggdg70Onh8TiiUdA2xLEJtsXyDjGpUay+EZjNYC+KVNga8Y1+FyN+S/AQRYmcAnDFr/fSTHX
cSN+X5F+1MVOKmMzYiXSIusQlMOQOkzV9T8fzQEPpeyoHmjGD+LnzOkeCeF4aBsW/00D3HXrpYnT
nUXBMmzF3r5Lhr5fAuvFWYN4lIZs7mdbxCn7ITLT6UViosCyvAodLPttnDUJNkHR57nUL7Ecx3/O
XjIAXwf76AGc2K4RmyLil7vt87FUknIpccL1kTRemo9kWynxSNE0c5mbhqzPSfmNSY7h/QW4rsYB
ZqstHNUb/1t/YXwDR+uznJn/+OLQ6Cvx2EWqUcKLqP5zM+wS/TFnMf6Qy9myZ8pfpEYgAzkwm+xm
fMklM4PjVTQbIxHb3+gPKcBvv0+nAHyhyNh0IfHbAbaA6rY8WMZjZ0tWYfNffKtjrW//QaKmYnAY
hEb4572bnyuhlGcSXo2u7/GPkZM8LgYUsORYMJw+8ekfr/K3QIUKQeQG1K6DhhBE646pYfeqJTQA
o6pe5sRJ2o4R8Kxb9Zs0oq0Lq46VOVGVGB4MELKuPj1MuNCqYlWW1nX+TQr5KxZS1EHXu0FDez1v
7hvF+V852C+zg6Lw+/cNynbFHExKg4a3mJ8KhzOA5guWcVuR88dt/Vv3EW9yKNvN9XnkZB8p1GUk
3yXP1n+hYf1D+v4mh3r3m8IfBj3JJyyopTe8ASo307dlu3NFl1NdnTexz7B9stWhyOUVUnquJZU2
glnnp1sqDuMeq7WhGdp8hzUKUvtLVat5Zj0q2ydF3ZtKKPigC3mJGDQZhEBGaM5fMqu9EB7Wj6wU
ePPzQRiVSCjKFJV6hWsduFR1QyXIPU5Ssj0KyaIzYNHxVMexZtZaHZlqHvKMbhnRjj9aNsRTlj3p
6aRzMSwbEKGBdtvX+1Q91xxyppkhiXmtVMyAh1qsqgJfEyCk6AKSzj6BPiXt09xjzZdsWjfORfmQ
ohrHsanhQ6pW+9Hy5QEr5yzHT+5m6+4oDyIgtwyzGmXicI/lZQQ9xp16Ivv54q47MseBNr0iTkT5
k1wWBynwyTjLiXDkTJgZwPTAgKVsYHq14Gn9pgJXRWbmNSwFpfxL0xtyLk7wLzx3QvGuHdSzkI+m
hNn8enaKAGz0vWExLH/97f5/Z4PDUs6mVqQor0lHEu20wuSd1FVjcN+aPgavgPqEPZEMJI/fUY5h
SWZdM+VzUOkf4yrSgch0FVyjpGfPzz083UNv+WfeFk10+pXPLKodhrZ+SD2KtmqHCGOUeXEOjNAU
WVAmfwhhf18onXUUojA1WnuJ8PK96BSH8Bw9qvveanqUKhM79cQr38JcMeM+WSej/AtfqmHXjxgL
Kf3UFTp/L0jFfltZGF/sEi0tH3JZGmXMSqD+Iw23spCepVo6TRUL33g76lKwTPg+YOD8CXPsBUzA
H03uLDvBSwZCSJPQIot26HQY9fq3g1H+JZRiPk4GGAEf/gA9gMllh5pn4SCybo9yK6GeSwU2ZLDa
I8+nafatQPafc4ElhmHQF/1cfKS2SLVp0vGRwPzXGFadfRPbQ6k5/3ZjlNsA3oLQ8iFesyLZj8pL
UZ2rhFFtZN0X5R/KblDLmoyrR8JnbnjKgMc6jYynknFZdEYRR0M8RQIuK1I+qQirhEoCB/dT3+/+
6bou1fnlR1FLWeETXFcZ3hWJF3evksKY2SU3vvFG0iNvOWqyRjRgJ4lLk86UhMg2hOwORXdAlma7
vptMeFvG9TF8Dt1U6DiIlABgimng+EFJZttvBobPYTmDS4FkcXUJ2N9VhRRAAGqLrkECGPzs6qsA
IArUAj6zyMRYCkF5gqDJ2kqRIa3If2SpI4yGVfGodkRP2wpxuZqtz0X+kMWxOonPMcJ1ibizaxL6
kk6Mfwrt+hy7/Of4KUInhqz+GZ9zJ7xVvg23rLm39W7or8QJQxpUwJEkWq+gok8SmvSmu20AHFce
0x+qOdmQOQIQQykZmQbDqOlBuH6ex0qWUVoU8+u0eTCqL6nPUEpW+CtSjiPLOWMoOHxDFAowXk0W
Ucdj5GV7wamvmJfIOBGNvxWD+joRSV+cVHQEO3bH0gnPqg0w8X2L9fPy0Qe7yL8ZO43ExQ8ih5lo
hKh4gW+TOqstgAgrTsSjk5gZXbyfWzXeJZLOWG5g3S0NfaPH+SwlLe6W1KTJKDZCY1u5Jp278MDK
2LbTUtCeUYlMM055mJGAQzHDB9FKANdiONFBtadP/VO6Ky1jP7BGUphCqeijzUoujVoIJfvp8vd5
x3+evdnSDhoOORyNU+qNjM/J8DoS5XXmFGNGKllOB6DBWR+L585IjmLhH7JKutt2PCxRlN+JfE1u
NTKrH6s7ebTIosoYfZdZ9VSWGMq1ADKb71qSFQr6XuZ+8MI3Ub0qjZHhTlZBIH4XLqAhVBwiGnOQ
BR3k+KCCkYluKMfkjszQ+Xa+0w0zPUa92QAJ8xQ705GloeQYG15colxN2ZR91XMQz+uNJaieIl2B
YsIUZq+V/sr0UBsG7zEIUyTa0dRKF4xtjMe2cSYA/TRev/Pd0SJl6uHIxEtYDScW0qgPGGOd9OfY
Chmz7B8wMfVZuE4cH6zVwwVAILGNfXo7fJH/8Zw0ElQ+8cgLCXKC+pJcC7b0zN1Jd9pteZfexo+s
LHQ1gnk7Js2P7IPZbkYfB/VWbvC0RLVAZcqwOKIDH3TkTYRKFbkSVUq7mMcOZBDEp04MrLQEbG4r
mQY/KCam37wcyCVzxxB7SWW35FL1Lh3YPLUco8vWVCd+No1+n9TXcnvmZG+oe7NLr5iQ1Kyjiu+D
Gl4AXnQf43VQBXE20eb+Gkq8XUvxSRsCJ+Fks+uKg8gb99tObfUNXlwx9U5EYZ1lTY03WIlf8tjl
su8VK/ddtfSFCOpViKtOLXod1ucbmoPPAFDPBh5nVAGN/iJPFStQWq8jLARSb0KmdnneiPh8v1ZZ
43utNXUb+7qFSfrrgYV+o9vsgufty1yPuBeSqSeCD/IoVXt8xerHz7VM1IFvSoek35mdnFmwIQxP
Qy96d1xXz0pABuTqU1b+GNLE9KM7ubtuutspv2UcbvVhWhyOejDKuAt7FEgJLsvgALp0GM0wNwMP
TyGqXe2j+qm/Qyv6mdWGW4+cFoKppyL028nXFAg27gHo487HBPwAxSnc8fiKKsuJrlgEYIcVQFSq
iqRpdONKq0rNaNQKc41YmPMPgydb5X27q/EV29dhX1u5JTK7CMS8KY+zFErDYoDpSsoHeQRuqxfs
lGNo96Z6BjcMIWKzDFaYv+K6IQ3UGDL+hSECyq8aGvgi2ykGtJUFQP+7AdmL5qiYmp9OLepr/jUL
EXFFdd4JpBxqOmtiGs9A89NnHiy/tiGWVtyCGZfx8VYPhklRwFii9iXTe/qF1om11Pq4uPBq0E6G
xJgaZv0+dY4ZuUOGNhl+X+weeEXcgR5rt21mLBHUQxAqGEquEoD61+2nqto3jfc3v6+ALEUB7rlO
h32dXxZBI0uAbJiSpyEqTmlq7P9NBGWvg5yowDADXWLRPFXYG0y5v8k0VFH/fQoaME2Ox6JKtQRl
9q8DtjClHefE58zCZt1tY3Me4d1jITJccvoPNrqQSX38kcuFOZhxLAE795i73wUOQWQQD6KlIlGu
n9NjnKLUqrrZve/I3uTFXmt3exBIMuk4Vjw/zg+GPhFRlSDSvYc+aYJQk3rgbEinoAEJTZID6v9K
lG9U9ZyOzOnvVae4kEd90s6I+4wTgQGumNq5dXv7MupxlVhJYQIYS7R5bNuwMH4ZQumOQ8FpoSYS
r6GIqlMmpYNt833YGs62uq69L8vLpPsOuj/o0aDjMpX7HnPmAvBhBawREx5MwnHNkLZu4L8/3eWv
WZSvkPZEZSVCWuPkDyOuMtkh99p/rdEeeyDul2O5exLDfVBcQ5SxfiCKhkJDewxtHbddCpz7OEJX
U3wlOHWJNZ17kLsDqM6wWS/26odbCKSCSq0vhTr0E3CClYNbi4WlBKNpZJq5fZVE6bbORW56cZOB
oPKtGuBcy2G42GFOHq0amwEWPxkAYxhmoY4jBFqhlwRVV76SD6RuY1zLmZ05mSdhwORT8QBUOnBJ
mhWG6ZkrvavqshBOHbKdk2GcMwWezjbOvqe/xnZoRxa4/WSLcJNpN6zH+qLvH+/17bzk8y7utSoU
UYozREDDZOlYpMKAO9bAv5Lp8vgwsfLIlfRAhVb+vl0qZh6EJIwltBYJV6IEfFW5k+yhvte1axBp
Wtsas27qC2Hkj1kcLZoykE6j1A6ViW8E9PdJpBX/IBOA8XfWydbqYTga0Nt4hCLA9qSOFnWxXLcK
yBlIO1x0hB1obTBPwH8ju1OCU7iRi7G17SOu2Z6Ex11GzQ8kIzSQm6L6tcANcC9gbDcV6ZTmyHUa
RoNpDYhJXUhRqLcQAyFzPItggRG9cl8cMJgBDmEnsoACDP5xqwaiN5kkllkEB2uB5FIuFR0JYDdS
uUkFF8Vcmwr67O1VET/2HYMWnHGJCmXxWgYgpFlCOB4Hna2ETllnDp+xLpElhTJtoDCCUj1AqBfv
h6fquj0RUxtik7+J9oT1Qv+CGRdWs2ut7vfu01HW3fm+bFQCPl35SUeygWFYh3cIToBqY7n6dsbn
i53i1O3DA2vXeS0zh2zDANCtIKnK5W9bmF8gSkaacVpvZ0+YSLGUL+jpZl7jDjYBx4nO3T1v82bu
sQgJ1io6S8F0t7L2My0XeJChZ9NsVsbTPD4PAGAYQM0VZ4dUGMwgP0tB8Tf+ZnFgunspzFoPyDJ+
gAdQcdlkexLbtoCTwfxNamXP27a/6t6W4ijzUBSAGgo5jJ9MhZU3KZyNuNduAUdrhoeZUXpfe36X
wigjAfaPWKs1mJtJzvpzFv2/DPWtW8lvnaG7mBmX62KEjXi7jE65n5gFWK1aFhb82iMkiZKMEjFh
jNRpo5gn7DfFIGvzp7M+fO7Dsw761zL6huGQv3HQC1HUozDkWq9xNRIwYzx2I2/O4VUvDwwhq35y
IYR658RELqpcAQ9MVGIdlAfqoJUkXWDpPvdUNwhbGIq3FqUs74+qDQHATZ5rrOTZLfZKktfpiaCV
YvTSDCu0f1qkY6za16paiKou66IqSCI97ltnCNpHJRrtqTkZ6SeeOwQstPS1cp4qLWRQGl6WScup
CVwl2dSJdvqhdP29fA8KJNN/ZjPSrV/i25Go96Cp41FUciihVO/V8KbhGNWL1VcbcRZg4zQQsIg0
oFWsB0kmjwZJPXwv3RNq98oLMJ1nNVhxja+RubqcHXxhKIe4EqcvxVLG1Ui+NBc1xFYOoGyd3A4c
dS94BFwwclkziGt6sRRGmZcYKilvaCl4pCQZDWWQH43DXvNbhmdfcRi6IPBocqhQQNDHvQ8ktVxS
uAz7yXYY6qYy3inziQcJwfyScj8Y10e0jArHl6JoTQ/qWu9qBdcnv6RgprhWdiHSN9muPuWvyFE9
1vLPyg2+k0ep4RhMQ4KOwGinBpxUMFlqV5np+Hn7WCwplFLkiTarZTigEV5hdHHEDlBkdyFDyJoF
vzsLpQ1qx4W5jlFQWLAimAQN1d+PdyloJQkEU+qxMt+1F/idQMrxpqMghbkoEj4swRXs1FYy4IR2
pCaFuipL2cUVP/9OHOV3xygfm6aHuMEqXtGdcvSnnwvCgVPvRsX0NAv8jEjzSdm62cXXucOh+/iN
leqwviaJFRaBXSOgU5djg9c2jMd2TEjGEWav2xqz5r6Wh6XbgVLtK2lkCADSSi24EbffdZ2pHbGf
Zglesxd38Z288x2elXSsJcTvBFPZDoYp+FrpkYPnJzQg7MojlCq8rR7ZZD5rG5rvZFGOBeuieYKd
EhLCRdcJ5ps6jy/c5jq0pNbMXcw6fVNuUaqy5GOBGePElAnU7l+Mdb77K6iXT+oz5LQVfM4gH1rt
PvK9ov2bIu47IZSjmRttFie1Gy90QoLZVCaPNVhUUNNrIBPY0X2OIYu/2ep6J5VyPJVRxGmYSqOt
Z4ndD091FpozzzKIPzgCSVFkVVHlD5uaaqj4voHA7sINQdb0tWssotiCVSHrZ5VsViIHXZCAziGj
IAx2LcrN1UE/jXKJvgfXVbYRJXar/u/B/jsJlF8Dd2WY+AYMfJatIm1MwX/s+9jMMbwRi3t92sva
7ba5r76wizNRri1LhZYr52q0AYcUm8Y0Wyi0OA36VmZehlYYBPttgas+bCGQ8mFJEMxJIpJ3Ntpz
nFUrx/EveG2Xt0h7MEMDP2+XIzgRuxmoM0c96U1eN7fPsa56bwehkeeHNtZ9pdR/uhDZyjFZ1+74
vQHigOmZVaBkqB4NP9+OYZTIkYb0LH8ZpxeDu9s+zfpXkQWQIhkGgn3KH1ayWpZR2ILMNp4tcQDh
kx6YosqcnF99SZEA/pJDebxEU/oOW7ooku/704ynG9iyVv6lsSesj11azbb2meUl1i/vTSjlARtC
EpAGiCIH33fVoduF8+T82/1R7q7lE6nuBfghBdbThvEuS8udwlXuthjW9VEeaKhCFLMklPy1iLea
4Sob7vMqMLmeYaRrk7cwIU3lMfAvkfLD+0gj5Su5bGIod1mYmBqDY9Vt8V4/gZIGzyIAbc8Z6yut
lcwWMj902/IqkRKUO0e7/VRe1qjIBFmDRgBBTRhBQTbtm318kHdsiP119f91XMz3vD+upldlJqjw
GJwBbDEuMgX+Sut7lstYaXEsT0i32uRMM1RFJ47J487GPUGG4Czpbry70MJ4mgesL2s6KnvWtOOl
8vYhu/n9PTHl8f6AftL3gdSoxO4kF4NkbuMVXnCFaGM8KNeESiDdTcfiWW/M7shupDLu9+JLF4Er
uomhIhdw+mP2WWrv6/i5UhkqSz7R1gkpz5I3murzNY9MZ1EnyzB+tG2B6+/lb02hV3/qnEu7cYAj
njCc6vtAFdEUK0oeuuYmixnWzrDCD9BcIrDa81LBmepJ+GKEhpNIo6dExSGIAacTGZY4+q9yojyV
QoMO8RTE2KHATHddnKuued4+OesbUr6njDqhmXO4bqPoTYVPzcCITDZrGnlptr4jFQJpqB8DjAy1
XG4nH5Jdes+DafDY2BrYFRM3mO3tU/3hGX/7oFQAlMRT0NVio9vDodyP9/A2/0fadS3HjWvbL2IV
QRIMryQ7qpWj/cKyZZk5Z379XdC546YgDnGOPFXz5CrtBrix817L8baT49ndLYOIWZcmMgCcnenG
1FdKZuIAweT4gLE2DrJxMYJhWRnsMf7f+ytzc8OX4wGq7tXZqKDsX91lqmuh9w0AjvUTCbTiU+kd
mAdxbeFlx0Q9jE1mm0lr+6A3Whez7ML/fCU+PgloqXVmitC77fLpsgyzb33d1IIW/hIG2YcL42xI
NVYhycoRxvBUnTSgKWDjZYsxhT2oj5EwFXuGUYcF4o1+J22zN9GmssC28DX4IQanuEoy0x0UbHhP
mR14W4Lt3rYGFUsgGuAUSWNfdmaT+zCxpqFDnm8puq2WR5+civAyH7a+LmrBib4eZzp81TeijMLv
RdUeG8ubKLC1hxYxn04wYchIkC33C1hqH74lZ0dGEoyd3gH52ShuFR24DjVGmQXpmugKOduBoQhM
yRUdaJqS2rHo9RTvo/FkQHd81Vl/AKJ3xlkO1dQBYiIjQC/if0o/UiIo/SzK0IgMCA/NIBj7+qgR
VpFprSnjOAbYC6zfWnzyyOMXjnEWYTBNmSld0CuZpplQujq/sjrWGrwdtd26jOVy5EwIp9lDUieW
qtSDm/9Gq+QQH02sWjAMG+n430yJMe395LFm4jjtRmgTSskI9EWiYUsu3urtg5W/pVRgzZc91UwO
p9FlptcKZXc3gmR7OAC6/x0zQXExh+eKPNXS/h/mGv4og8HpNsYaAx/MHMwPl7/HXXBIfzCkhgEz
gI3db+ldeukfehf98/sa47rBre8KkXGZvV27WU7plZ6qTToh3YlO1jVFzNrtkZm+juCDQp3XIQeB
4izGHucz86wyyHikqNDhnqMTenr7cldd9MAlxaSFIwkJxQWvjaeT8avS0v0OnlNqLHcyX/UBIEFp
Jsg5liP/2ZnYmWcvrrDCIh50aI22aycn3ZSXOuhrGIlH6YIHyomOKPkAKQawI4EtuaKa2XJVdyaf
86kEuWUSW7D9PaagJQBAhkd/R47qZtyLGK+W/fdMFmdd2lCxpKxk1gVtgRzQtZWrH9ONv7E24PrE
DJJm16fp2J8UANsmjgjhYDlen8nnDE+OkZmkABL7u/wAtBDB9i0GMJiyzbcAc3nYr+urwPCYnOEx
2sTIADKOFlK6rcabortqlcD2m/t1MYvee3Yqzu4E8lB2WYPAv/N2vkbsOPwC68Dc1picrfH1IE2j
GO9cSpWNOZm2YUW/gNjlqtQTdGffMVRXbIrJ2RQpSgoL5AOworeMWSYpbPkxfquuO+w7NJvuCR7C
9RGNRFcKkvHwhjryXt/4rgjoQ/D8LW47oDRaLZexSuaWSfriZePWSugxSkTOcEmMQlDBMUzLAK87
d7VA9QkCBkbvdgM5abW/TWP5IknJdl1HBGJ4mNc2MIZGAooWdjUfUTL2hqtROMi1ZJ1nR7E4SwaC
ysCXCcITZfcfb2C61g9AOW8rENKLUKOX3tZcGGe2OqWpNKPFvSUY3Gp+A1vclivLTgNBCLloM+aC
OJuVhT61/Gxi9jm/+g+RJKt2ZT8IBk/BwbEXWqklrzqXyFmpsQGkjsYS+fY4IY5g05mgXj/8B69T
XFtbrOvN5XFmShp0sw8kZhV/s1mI5H7CHBPbf23QsVWdBOMJBEPg2NXci2qKoq/Ima4IJXrSA+Xe
LdPfA32U8t8KlhcCgR1ebJnOT8g9Ml+KJF2fUGBOTiZqaz22XxOMX2CHcStdEofNoI5oma4/ucUw
dy6Vs2S17OeepeA79k6C/WHgCPiYgXWVbwz2TZdcrBg56yKXPMFZospvNEXhYARDiUg3DtVv3YB5
Xs8S3KVIBJeDZEM4aEOE55DSh6Z/bIv/HdoVOdk/9lDlUc4sC5MmaovcgJUJGY4mulAgHxLBdIiO
wZmP0AvqyUwhJojAgFgpO6WoBSZ3WYSuq6rJkrVP3UgAeXuY8kQjTf0WKr/VRpBviP4+93YKpWlJ
p+DZyiMcsaLZcVsJglORCO7dUD3Mcw+gUG4pg19WyvOfKR0FQT37G7y/V8j5mrhXkoxhDzoyHGPK
crtPgJ9XXeXWDzBSK95uFLVTF5O0mTi+99ilTVMk3sAeJRsRCRzwDewA+LgzYQJEgynLXvfP2fiE
XU0tPSHYXHB78q3Sd1n6Vn2ByAbv5SyCc7rx1HpWxiaw0uQeu36pegrG3bpVYV9g5Qvp3FtROkq7
DiB9bleXh7bTXuNivMwaTPIG4Y+uGp2wADKZNQiMGdPfNbFMOWeJ0UDVyCAVhpa0MNu2/aY2fpRa
iAXwZ10VPKXFJGh+i5zLjdquiRoWQo/H5oChzV2zZ0ZauxC7W5FOcN7WUzsSjgUUENDwRNl45vUg
CWy0SARnGaSSRFqTQoTkK69FPz5gSmAfp5NAL96Rf9e+EGceKtxY12Ywotioin9Yr4w8oNljjwR7
OYAeSjZsPCg6Gq4gR/gXz3pWes5mZMOUl2X6HpNpv6eHyJU2oCjbmi/RhYIcWZS3Lt4nCAV1xlqj
yXzdF/8CYjeDBUjTtUo2XX4lDQK3t2hpZyI4BfRpFXs9GyzJ9eIuL9J9r8eC9yQ6Bad4mRcOSh1V
gys3jT1ab6F2mrTndVMhksFpXl41bVR3bPI+BzSicaOlmOzO7/5OCKd2mFpKx2bEqlTQX1D/VKW+
7Y+CVoPoIJyGUWtQy6jDJ1elyJ7okVY+Ru4FZmfRsJ4/Og/IgiKoqg8T3imLdVRQmzObg/k90Ttl
BvrTO53J4WI2TMI0RGOWlO1DRDeqiweTArIATaGb6TI40of1D7T8PmcCOaekFP5ogIuJ1XnULetl
ewdQw7gMCTgFPKgjLIYu5hEzgZyLSvOgkE34KMxWG9fBqd/kV+lm2HfYJcoRQxbX6U5zGR1zuo3s
NAUQBSqix+ZSEpYNBA9Z5byW7+fhpBC8AF+/UJQLTxLozOKsqzI7Km8pLA/DAjKr9gBRPDkYrxMO
GYKJx99Mhp2epjuGs5G74RaDaf5Wc2s3uov2zC6KKI6W86rZb+FMCm1HI9QBh4GtzGlLt9OWMSuH
R+1Gfg1vfCc7Sm7iiFhDhdrFGZmqNDpiTHA7Maj7bG/H1t7rLWAkA4cR/1juV/p+8yvnDE4ygjtH
13FMrKHbnfwz0WRs3W1LTGcY2v3621k2PCpo+0xiYRGMO1yqYDEhlqDJeX6lp0+h+nuiAhHLKnoW
wR2nUaVCBfUC5njSU6/+8ru39SMsFxSUswDOeHZZ6+kGMMjfy6zDAQBoN80mvEWr7xKQhBumFtFO
tY3X/llkCf5FOf6RrfEpcOrLbTc1sKn1pjgQN9w0z+ZD7WIuGsUaQ7VFFYz176V9AgVXlUwteyjj
OB3K/rKrT74s8HfLJag/94kA5GMkbDamOQF2GB/MhUm9qm2cCrALxiZ8YIg6wa1oUVB0KM6cRuqY
9fkE72dKtTP2e90b7WYQdJ1FQjhL2eil1HVFwCaQ3QELwNO0sTDZta6LIiHs3+dJRJgY6OHg6RZa
YBflvdWcWlGssLTPiYnMs85xZjDWDL32WQ7GIIHYpCnzO917R5NFwaY9bUCt4ogq1OvvWJM5UzH1
mdQ2NIfq9amdgpw8ywVR0HK2PDsZZyo0KS6tCkBuiBwIjHu7Gy6MTeeUh+KI9VSBtGUnfr5Gzmxk
JWV00NA6WX5o8zdVHu1QxeZS94XdQ1PRZB0oJoBIVXgMSn+0kjwjWH8PSOyEnm+HZLAV0gh0j93/
p7BrJob7PtKIyr5B0P6hAH60tk0T2LG8betTWO2+oOUzSdxnKptiGkcVMYFXxjYBk5Da2Y0otl82
6zMp3Pdp42nyiwFxt3xMr7Ay/YRUAuTq3o2xCX5gsvZSuk1vmp11sITluuWo5yybR7qpWkx7Nhb6
FxGmkjW0Sc3ddGKYMwhmt7FTbAC/wmgmiJM811vjtjywjl6V/Bd94eViwey3cOF0rqikKgf8FrYP
ORwwfbST3mkk5T0VdB8WzddMFGf5u5yWjSmzJj9aX6WB6QXMfoiwEhbf3UwIZ+17efJqqcMGc6sY
D2nQdHYe+05tlS+1X7t/pakaZ/SnzosSL8Tdddj+9l91C8y2L+silkOA2Xk4m0+JnmdyjEQ3O6VX
3q2ymfam2x2lW7IxMaIoCjlE34iz/pMkt6BFwLOgNbWb/LkAU3qxEZxpMVWcnYmzJamSxlXIztRt
i0MTgmeBBfwMbyK6pmBL+o6xz2N1i27URbYbIoElE2kIZ18qzAcTXYGnKZPnJDTcgV6Y1n6INIF2
iE7JWRhDzSZiEBbZG5GjdQ9DulWzwwCgOVI9xeXRw7Cd4GLZT/9spLHxjhqqolCLU8g6GuNQD/H1
uq1+G1/Jm+CX5hh7/yg5065/0V8NMGFWjp/ZombNEi4K3JBBKXAgdNnSOcUJ6kSWux7b6cUrBWE2
LOo+cWO2iaw8MFhW8ghshq9p61kop0i6IsVSBLHAz/Zty7i1sHdKMTSwfq3s1j7f6lkKpzDSmCij
lyO206ZyT9Cb8NvSWRex/OzOIjhdQVNWH00vBUBh+aDGL4Zx4aWHdRGLp8BavUyoChw9PpfXAezv
97WPebvpNCTHyBcU/RaPwBY4DKR7isnH9QbgHOoyxfJ+ZFR7tbQuEr0+amBtWT/GkhiqqTIlmEIE
JCB3U0alhV5cIt+L09ruut8paOJEI6RMbfgPPpPB7y/4Xg4GN0lDvayONiqyPezhUlwcOfi64NZE
ojh3hZ5aokg63JUvf0sIcfLiAtQIsLzpQThAuqQB82NxT7TLsrGJIuxmIhvaJYm2qYBC/Vdf5z3q
mmUoxgA49EaZDMbsMNBLP7+2iKBevmTjZqfgWRa8QffbHExRrkHfuvYmN39MydEvdzX4CUFhs36e
xZxhLo2zqFNUxj6pKKCXfmu76sDGu7QDYokTQ9QR1jYFX+h9nGh2fZmmN1Mdw2X0x+SgVPZ/yBeb
Y3yoQ9AQIDveiEyoSCSnFFKkhN2kARVAq35G8mMuu+s3uDgCNb9BzkZ7jZKo2gQbTe3wSkvseJ8e
07cQUxnyZe10e/3EaGnTrXcVu15uo4R78Y7nu7Ue1n+J8FtydnwkVhpZ9XslJ77qQLVaINJ2J0xM
gBxad0TQ3QJLxRMvNMCcNX0Vlir1XyhQWLvHCS5w/UwC88EX3VUzADxQoCNXqrbZ8GL0W9nAxDs2
6TVLIEpwHJ5kIUjgAccC0y1Fktta8XsIFaxfPK6fRyREgWWePQApNMhQUCyR9FJpt9Zpims7/ksX
wvMo6HkaVFWsGq6fjZix2itAjMr6L7jbmdrz7pZOshQDSwk5nvVr6BKwdAuuanFmei6B3eXsrppo
pHTQEHElh/COwVKkmNGugWEKXk5nLGwVuF+sogYU0QPGnjBsm7yICDpFb0rlzEccDj4CzpRV88yd
ZBv7AZCp+aE/QO5ONCYnsFUqZ0pGqSemkSJy9+tGcsYcaHhhaBr7dR1cflO6Zhoqtdgc48d7zctI
NoFtPLghWot6sSXGbaOAxUC+Li1TYB2X9f2PLH4GfMI+Uyux5YGsvPSnXQvkF/NLEcZZBLvUmZrE
iZWHZo/jNLFmj5Tckgyrz150M1j5LTpNghMtJqwASPjn+njYLW3SdYC8IgQIWodNGOaXvWT7OaYM
FXB0N4+gcRVldIu9+7lMTgtJ0uVKqKLhTK8BhrrJruMnNho37enVhCpKsE+x0dc+RGLkVxaffQ4V
z6fllIUqQ1ebGqpv9B7tmwpOpfsJwt/QAdreKX4NjiLkV5HGcE4s9qeG1gWOiu2Z514xtkNQX/hU
NMn7Tj20djAuzu6iNKaEpVbjLTi2HTBP7Msf0S/VzS/bq+QwbtJNAJAWJFvTO1a8fNFmdpECBLOB
Q5X35c/1V8k+4crv4SeYu7gztEmGN82sy8z6maUEs1WNHUUiZJjlC7bQrsJ/DH3j43spJkpLyUce
E6in3DxFZDd8ZcwJGM//iOCRNpVa95W6GwxX0YxNOVibVo8PQITefOXKzmI4ZxoQL430ARmfkgXf
kTVd1F12B8IpR8/Du3VR//Lqz7K4PMYMtUBTem10JfOgZNtJv1aty6FoN716643BvlXf1OSS+NdU
vTGR4HxFPHhgqAWMDGq8N51mRi4IFFphxmoE+r11zTaH2L5S8Iw13j26tsLR1EVlpMANRqJLNJnf
pmlQIosrE2FKGO0T1fX6B49GdivqPS6q4kwMZ1z6IJnyUEedLCLkBPz4UxiV2BgohfQaIkGcUfHl
0FKNEDlVEH9Tge3cejs0SwTqKBDCF6eKNo+iHsSSbhhceuVjDRYN+izQA8GHsdhvmOlBT7GnrnrA
BGX73LpTXAPY+c57KF9aoJGi8HUf3idOKJAqEsr+fSa0rqwsoQ3yalAaP/W55iBO2WIr+XG0KpF3
ZYsan8zgWSX4jroVYSlvwqSCSzNlowfTLrGG1PaM3q7lzCFGsqMWqJ1072C02dv67YrOyWlJ3Bc1
6UYVLkHN7VY5ZPmRwAQ3tBQ8Z5GmcL4na/rKK1JoSkm+1/7eKDDeJSgjsajn3+/xE12GP9aNZTLb
WOOPN7tCFkRd60cAqOBHncirRC1AJo/w3/d3qhreZXJyU5Nsu/5JRMfgTDzITRtJTWEhAg3zipgd
y2WBBGZj1i6KM+yKT2tM/UKCgmQp9FInj77T4Yfv/4gtgah1/cIy6Mc7w9B6Pkkp7ixpQT51qQwH
v9kX8ssXrkyX0ddSKFU0ypkI2RpGjL8EUK5g2Pghxoq0bLMuYjkencngXsrgB30qDTBDbEatwdJL
/aj3dmNLl2OCva/ezUFS1rQ2Rk3/CzYC9tE/fbKZdO75RAXopoIANmI8Zg/yIxtjzQKndYN991g+
i+bjFjX9LI2fQUfNrcBqCM4a9j+y9iai22B8ENznohLOZHCvqShDZaotKOEYoEuJGbzHwLUc+QVt
jb15oOC5GZ6K2/pnI8LcFR2Oe1+5RSxSs8NV5KYkFx25HCIBv41IBPfAws4ItVFBY12Xbxv6FljP
oSxwUMsiVF03wBWBaIVTxzBIytCrkQLW+S/g78vqzSCkGV20RGj9/L8MHv5DnboxUBg/xEtoOuj+
bAIAmgKxRrN1TIyU26/hGdKzRL4g1bcdEk0JQUua7LASaMuKU5LcWVc9wdXx0xVDEVoA2IUQqbzs
i+95sPObL7TF5+fgFGCKCokAQAIZXRTcTEG7aVr6ZlX6fv0ky6Wa2X1x5nVK/FYZacmGycYNG5sF
QvW0iw86vk10OYqgIEU3x/59FhWppeeRLG4NJKoYh1Kf0mR05VCEKyKSwnzKTArpJRktf/RPzKzB
sJqxpZ4FDjprt355IjHMQM3E1B2guiwNd6fnNyTcKsVlbQgiBuH34V5poxZK4VVIobITm0Wh+27P
cGCGJ7DmooS3fqDFMa+51nFOoiNKWmtByMryWB3CygvDYnToluwnDII647YPNgCGAVvZS7ARbYUu
2/M/xoIfgMmDUG1THzYvMQBoZZbtvjMNpy37Q+CZN7lai07LHMRnl3gWyDmQTB+jcGrwxvLqHTE4
cLHOG9vDhrUaRLuS7EN9FgbsKFWRFeYhPipL0VutGlOW6EzfVcx7lfJJ1S4scmhit2gFR1vWzLMw
znqElVzTvkS5Isul/VCbV02Y7kp/uF/Xl2XzfhbDvWZj9EmYsDHlNBofNZBmtiZx10UsToYitflz
b9xbLgwlwIABIjMgijssiQ/u2zfJ6RxMnDl9Zvf7WOAYl/XwLJF71j7iirH1TLB1aLVdxC+V+mvw
HizUEZQ6EHgS4fG49z1ZdZSPbEuTQR3jfON3sq8m19pMR9Nu7qYYbJLCjqJIPbhnblpeMEwqFJ/a
eWIrCOH32TYH7FgBVh5YF9kNKsBT1IIm7eJYGTVkqlpgVMdcA6cvvt8MquXhhY87huhIUInNT6w2
KAb9WDziWRS/l0i0dKJxmgENwPpRSoNdF9/6/mldN0UyuDhQG9ImjiN8u6Qw97TTN1TtjnJSCh7z
In7K7Nr47cRa0r2cSBiOZrjfbERVflLe/I3k+KHt3SvY4cPMOXo6Evi9+p+iZYTFBGx2k1yEUJsS
WLEocM+QIlWA5wXsTTS8+fmwxyzzj/UbXXZ3M2GchsSYMQ5SGTG9Dq5qa5sC9KzaGDtGjxkK4W8W
zddMGGda1HpAn8hHicaL99JQ22X2pUxhJoEzJXqu5hikhIZ06tOYN3ap6k4svwoubdGPzaRwNiTt
wk71YpzjP/Rozf6k2//hnfm1LmlZ4bGxQQnGeQDK9tGHVcYwqqWBr5O1oyMZE2hhPTsnXyvcGmc5
3LUFgWyGipYyZlb6imNtgmu6iX54CDwYb4Uo8PgXrTvL4y6wHOoMoJW4wG6LkoZTAHxdcuglmAPw
pkQDr8taZ2gENOWaBkK0j5dIG49iRBQ5UaX/apQHq9+vf6T3Xc1PkQb4bP8RwH2lLhiGUVLfV9NS
oMkDqhPgQ2ha2tE3YHgjRfb2EpbCsR82XpiORu3iikGVq4IMRnRO7iO2QSS1hJXD6/JO9S5KXbXX
DyoSwH01v5TqVrUywy37bi93wbZomu26COYI166Sc5ShmsWTZYKohY35vPMQbCUwyInibvZL/13M
J1CL0jQDAMtbWOEwrxPguncXifpTNg9FDF+sirLX5bbMHwXB7N9HDfT0fvCpiZFr7xE0h5vsHvw9
bqxglijHLFEkBDVbNBumbIKPxgKHCl8MKrw80/CxBrdtQH0JtjHzOirv1r/U8hvGqoOJXo/CosWP
h5LNMQFDNt4wG1mXbHDPHIu9gRccu5b7pfmomTAuvq49qwESOoSlJN3ExNhZaGqtH4i90k86MRPB
tH+WXKqekQRZgVjJHCbwqEtONF3GFjZ1ayqIQZc/z/nmOIM0VGOIIXwkCwA3tbUqtWnf2qb//e/O
w1mlKh9rWa6RLIO2dN8Zx9BPncgkdh78XBe0OHQM9TWIJWto/fHdEK00Q1DBoEmtR/vWdJRNjPm8
0JkCRz8lT2kHPWebcuZXSnZ/xIKV8eMHG1uMEKUmzG7FmJCbS7WfbCoySMsh9EwKpxahGfiFylxV
OdqMjE3aeHvj9p2EUQict2hgZ7I4xYgDPzMLtk4/9mTX+Lrt5SJ86WXd++dbYfr/46WpwPbQogYU
RNFwoUh38nDviYDHBfrwaYmsrkjT5S0crn6b6jbALwCzZjya1wbw3MFGuLW+ibErl/M6ixBKZQCf
GTp3d+aoTRombGDSVcfbtaADzJ4zw67d9hSBzLXfe1cimr5FizETyd1la7HqSWei9GkM11Z6aEFp
CRQBJxf1bIWH41y70fUykjsY9JTajFmegm54F2yNu8ZOsOm46Q/VTkQ/scTsaNLZ8Th3n1CpNeMa
89fBgQFNxUeGjEmwdijCV1/UyZkgzulnkaWmE0HqqHbUTeLrfqxsX2SlBEIM1tKdmXcJDTRaBphc
0dA2zar7VP/ZAv1y3RQuPmALRlBm3LSY8v8opKZNH6vMJA2J7MR6befe7bqEZZ3DXL8OwmSwJnOa
oKgVKNg6FAzLRne15KpqNDcKLotANM21dF9gIjIxe0cowdb4x6MMaQXixrAxXEtO0WrWwKZiHMbw
2/pxBFL4EmQG0pY4qWDxer+yDXrpkd9e8oUrm51E46IvYrbBVEaY87HS/CQVoCKX0asaKYZOg8P6
cZa+/1wUFxOZuTwFedQbKLF3rmEEt/kQCqJ80Y1xXk+imD0oM9xYHMCqRaM9xOa29kSLwIt+b34U
zu9VVlhbaAWjBl4lzUWoU/oQKLl2Y4a5hBWcyDxUsun0VT3aqqSisRnjC6qBkMuK6Rkfls1/B7uP
2btN+pAoIejsXC24lNTrlL4kAJlR9x5wm0j+KnmWu/4NFxEodHSlCcqcmCvi9SWnXWA2OaMR3aML
hFnCpAGPY3xJNx14uuW95+T75FEU4S497LlU7r0ZauzrZcJ8v1a/Sgk5ZB49yv2wzcZKlO8vqun5
hJQzU15s5rRSCoyQoOwY6zcxGF/WL3FRS2cSuDeHFkCOHhqCzza517w7Wds0IsiexaxqdmM8eyPV
mygoPBjb3gHAvNMDkqW6IMfiTgZGSQw4iPUjiS6Ne3gVUxVPRvt2CDeWdTN0D3/395n8maL7cZJV
qoxA07L2nnfUEsFSkPC+uJfU6B5taYEDwAIC6ZrxCluYR8gPKlBHw60IxUIojwuPpFSP5D7FgczH
DhslqCqVQEbW7CZ9nwITl6AXTYViWhR0bcQy+aW0oM98j+gglR2PFRDg9UO/BUy5MFxZVoQ/YnhG
H2qOPR1i1CjCYHJiKbZVtHDXdWH5+ZxFcM+nrRkfY46V5jKv3Fh6SvJXYxLtaC8VQfTzdb0n+DOF
qzBVqUoNwq6wPlV0N/oggrjtjG0i3Xjx356Iez1Si8af3KGonbeAVeuuGxCwy+BdXL+3RTwBEAtj
KRHlWZN82hrwirCRTSTxwK1kpXtGNVZdKJv81sc6hgZMxvLgO0NpdztfmL4tRsy6SgHcgaFUeETu
kHWtA9xkwAtLvfG5yvprIAxcl2WyiVSUUo3SmdJsm1JjL9Hibf3kn9wHBqlMjBUYhgVMOfApfLQe
vWENGTGCwpUL3+59w5HGwxSEYGSXRHf8Sf85UZynahQakEJGsVgvHPLKtvHMg/QWPXcOcSrb+/mF
GZN3iQbBsimQCT4x1WF9q9XGUs/dSD1R7TItromImnf5/s4iuE9nWHXlD1NcuM2kHw2ZbA3PO8md
6viNkHKAvd4PIQ13HM7St0GsFl09tQCbQiq3TbaB26IQdM1QrY3MWVeM5a91Phhn9cMsl/VEjQrX
Mx2qffdE09Giv89Z+WjUU39UTfgRb7gb88wNdRGnkUgEl/MUo2Ek8ZAVWOHfpsGjCsqr9Tv6ZG65
D8I9nqlQwYwjJx16lzszvJCUXRRt/k4E92jietSTnqSFO5KjFl3U/YUh6hsKrolPPochk7x4ktDZ
xjBFc2nGt+tHEP19zilpdMzlrrJazMHfIABKTAFWj+jvKx9NmDfWA6qiKBsF3a4OnxT1x/rv/xyQ
fPzM/Mah1OplamFD/r1iPWFVL3fMQwxgUWuXbPxrERuR6Dzs32f+dVDMuKoSvIx6OobS0VAF9c/P
KRo7D/ycZplYuyL82ppplnSqcgCAdy+4NPi6wE2e6Y5sktv/uUTDieK+PejvSrkKNWC3A6epdI0U
6KyiaYXF+0KXRMFJMCH5Xlac3VcEDKWRTMi7sjZ6STCLZw/C5G7xpVuaLhNMuCC/46xVPhZaYrUo
f+Z1uffBtTUZiatUIrLyZTGmDPZFDTgPfN/WCJuuZNwIbpQ4Pt2C87YMRNrMrpz3IpaMQ6DQZBGN
X+TockKVuoc2j7f1k7apLwM3eO5zm63EA/rsC28HJTrDJECr1SlPDoolzbbJGKO0tO+R8W9ZgTXy
nObI6NFAxnAv/6VIna/vA/CzN6oELlkiEJhtg230PNwOiDIUO71Hj0lgfz53tPClzmdE0eHjg40I
ZuxbLSwwCzFt5U1+7PZSjQpyecjAdCQCxFuKOObSmA7N1H1QSj8LI9SJinTcDBUQDIty35DW7Qfh
yZae1lwWp/adZhZVZMC01sc43SlHxnOk3Ux3uYXVXVveUox76Hd/pTK6zLntYBxgNjxEHtEhBApN
+oiW2nOCaSc26kq/Dd/W5Ynuk3Pi1hQYvjzBGkrGI0kegvwJ+CpG+LouZellz2+S8+N+NealZuLV
1eFB1RxKb6tAMIIqEMHnl20bmH6AqqUrl4Yd6i6YeBxVWN1n3vST+SCmTlXNNLFjydWA8qYvIhIi
iu/AXcFALeNdctGgwIVxo42I4WHxSIA7NWF6FcAtcdH16Hdy2+N/dyxe9fImwyyyLKqMC2TwdJFy
44UVYeUGkmDpMJW2yWg4ci1ayV1Us/NReOCT0kzUugjwbBvy28hucx9DhCbmngVK8HkymBmjmRzO
GJldQKTUCjq3dbxLVHuvrHu218w2LvT7zsS2b2Q7X2Dt5cSyW55ZJQ9A3pEx4hZ9eS/7b4N8XYvi
SNENcsYoimimg5cY455lCVDv3jGC/ioyY7eSUkHy86nEwZ2GM0GS0qhUghlyffJt0K8ZNlXzFBVX
de/bmggXgT39Ty9q9sU4A5RIoTcNmK13Ea/d1j02HLPoosPmnBJmBDv/uh2agKvOiEBVRIrPmSRZ
82PNAkYtgDTSnTplRzT+j2mh//qC5TsfjzcYXhWZoRqipFtY1oVvTocke9P+Zyy/jx+M3yYJAGJh
jiVsn5ddgCs3GDe+iKblc3uak8HlGd04TYPOXpa0p/flb4aO4G/onbePSsQWbPJRzNAg0Hk+9ShD
bRizBueqWHtaeh7SS6UvNigqCwK1RU8/+0qc2QhiPaFWjDrQFLpqdBlVgqkSgbKpnH3I89okfY4k
cKoOnrcvsl0j4hX73IDhPhBnICy10TCT6rUuKV3wqm7AG/VLvvcfNdfaZRvUjTepWzii+r7oZJyt
MAdMthGSojSe3KcDegjVQ+H/Xn9Doq/DmYi8tIrSzKAGUrrtqgupE8RA7DeumCC+aSuTxKRtBdXW
qXKZJvVtkz6VLSA4TGmXN5FgvFyg1HzzNjVDkFu0iFibZGvmvkun7+UU2bWy/6tb4xtynoo9lbpM
CqyYHSt62Waizojgs2icRZCHPsmlBKGj1WINp74itr+pwVv5VJ70e3kLnTtQ1V0/1GI1YubgNS4m
6jNVLwhBSh0c+g2rAiYE8JBQeieys+/RZX+7LlCg3zxMqmZFVTpp+FqFcbCqXRp3dqA+r8sQaQRn
HaivKVJbImUragts1tdqiKuUAwdVKYGdW07W2O4wwJd0WTa4ikTRxyT2cnjb6X4Ewk0GGx7ugt/D
JgfkkYitZflcZ2HcufRap31Tja2ro/ARVr+GcuebyKa67fr9fe4gvJu+syD2Q2bh11QbVR0yTVTy
G/QN0iByRrPCk8ISdu3Q1typxhNtZMFtLocuZ7Gc7fMByZZLNXSD0QwX22HvH4CiuxcV2ZdV8CyG
M3+lOcRT7MN5NOF3xM00e/JFz2rZAp5FcMGQH5kmSCNxgUlCU9uI4mSbyupvo/ZUJ0swPCqrYSN6
ysv2449QvhCX9mHUGKHRuXFlN4kzsW4nOk87+WZ8lX23PDHuYlEcIxLKPYCkSbS+YszdfpiB2gew
rjQQqKNIBGcXsU/u0XpCrqOSEOuIvf/UTAgt1nVeJISzgwBvjgeVTQsqWWPnheSSKj98RYRp6UCJ
gUtSOfVuMGLUv9MCKGWhfPMSdEXtaBjHl3Uxy+r9RwzvD6e+06MukeDdraOSubJ5rSmbvxPBffQh
n4pGClAjLf2XjjzWagCUflEMuVhYttAZ/v/74v1h2OtSKGcEGdqBovAmXUW5iwGwbe6O+/5rSnYW
xn3/PqejN7U4Es2al85sf6qTuVu/tX9xFmcZTAfnZlWb/o+0K1uOW9e1X6QqSdT4Kqnn9uzYTl5U
iZ2tmZrHr7+LTp3dMq0t3iTPXdUQSBAAQWCtiNoFTJe1ipDzdKr2YBQHbQjqeu0f3TkvsrhYUcdq
KYH8tPBaeurK3DH0/Fj6j1meofUQk/hENJYh3C4+aMQJSeUadhczrLd2l7uJW6busKGbQtwWuuhh
8cRum8QihiVz+hmGT/w0QY7JYoXiJcfgVMLXNfsEzSSsLzra5m/jScR7KBLLKQmEwAmPAwMuHlbi
JLrlZmDfGPMjRlDq8uFP7GWmI+cwQJxWDGrPVvTQHUAjHjo5BaijhXkoXAweQhFI+aIPnMnjAqOs
541SvXeu+LdxZDvW78Ots8RCx+gJYc0JQJ/+eALQWlSa9SSj2hzrhz6Jn6zMPmMM5pCYlS/IJth/
fbqFzGRx2owYW5uKFD2qUYJZU4U4o3RVK5v1PVpcsouQd+S82ZGmwGyWAxndK7nfHa2hvFbCShD+
llP0mQwumSAJkEMruCQvH930wGK6PnnBLssd5U59UXC6eiGCO7PjlcXjyyyGngS+GsP3StQZj6w4
4R9q4viP0c/pOv1eOSChcO1D3YqUZcF8TTAXWhJCJl0FNpgXnoctm3Qw74MDQxVkGKIiNQUmwg8P
hVYoF6mJYhKpXoxhL7VfpGH/VwbCl1zSEkU+n82/TJF0E7faoU0lQV4h0oILK2matKPaY6+S4Ruw
9kJ0SUsioG2REfIVFxLnFD2wBt7ZdmRbu/Qh9F47dzoix9gHnugVRXCseCRZZQxCuIocSCvpY2Dc
+9Hj+q6IzJvzrLSVCtZWjGcHWnt4Cgj1IzALnUTIsS7aG84JWX6q1EA/yRm7Re5Yu/QMqnW8IQKU
94YqO/YKNe4rUSfJcqZxcRl8BYYMSjgh4gMXXQGNXAsqEqezvfwlP7DkaZCcThj+BQeXTztbo6AY
oXifmay/ow0A4TF3sxfchN/e4RoKUQeYYA/5egxNjCKeUrQPl+NNYKLZRLori71miG4Ggi3k09BS
DZUhxJQNmNxxu7G/SigJVqlIG4HF83WYsJT6GOy5wLsoatDXNddNLWKhEinC+QktrIq2BTOZZ6cy
IKifK/3k4wVi/WSJTI+HTI2iGi3khdl66jf/CtRaGMJrThZ17N2wS7aicunystmWpSsmblQ8eqrU
lbi12TZ68lgj/pS7JBa1qf+HRhcZzPJnMT4tbJC2ZAGg6M6A9Q32yr470b1vvw/OAtjaW1/B5W26
iONuIr4xaLGvAcXIaM6Najq+dVeImnZEMjhTmOq2bysD/mEcb4qod4h/TdTndT0WU2WAZv9va9g3
zJatMVDJKVOgIaclOgsy6a3zySHolG2iGQe9G0XlU7YunzOHizzmL2byCF4EesVHKpZVDlDpiwPg
iXfyV3tATyOrnvY/fh9A4D2dvYjkwkiDtqdxCJDOKoCaZsVT66BcjzfdhoEe+5PoaC0YO4GRaxZ6
ek0Dd42PGkotyKFBYDV6ve7Qs3FkuGrSRrlHMfpF3ebb+Keoe37Bx36QyIUvm6LhUUnQ86hpnYNn
iV0YH9riZYxFhAJLh4yAxkU2MVGGOW6+3QC4urZKZdT+ZICdvC8l+ogIusgq8AvK979tmh+EcUmm
HMmtGaq4HCuolqUodFeYHgdWMbnN+lq0a8w9cHb5QRj7fWaXdmebnWri9bfbKltmk+Ww69xuoyIS
d5o3CCazljK1D/I4/0E0uZYZlJHXbNtNesuaKqR768wKDcBvAW3t+louuJIP4jhX0icYNyxDVMA7
44dp3pnFa66LjrZoCTlXotqWVKEizd5KW/AuM0QG9RFZLjiXg20ueE8SKcT5EYSUprYsNLCaw7Xa
eml9H+q/7+I/rBl/kOusLBQLxQste/Ctn1NzNgzR6NyC+/0ggzu6cglODuAVYMS6+Gq3oUPoU9ds
LfJS9H+7PdwF1cAcQDz4sDj6MmwZYEa2o6f4afT0/0dryJJLmjkKHluysDLk7OwNW1Gqc+drjhZo
u4LoL3mgbdZNe8nfzkVxbsKf9CFTNLgJCUyM/bEcX9f/X2BpfK9QUOajn1C8U9Xtlyi5tfOnXhPc
DUXegG8UiuSxmgoVdkxTl2LkGFEx3kpuA5Z04DZ701O1E+VkS60Nc9N7R6qZeTzwoKp0aHFc+6OE
+ZYdLjy/IPaC2377/+1tYPa84mZ5uiQ7CLtcm1hBMFCdipyLaXTkOnYj61so3erWP+t7t9QeACUN
DCXbDGmen/QnQBCMW2aHpHXQi9qFG3kTbXwUZlTFq77LL71HN7ITiWGLWE/cZ00vkrmT3WnK2BAN
Gba2A7bqsdkz7LZwHx/L/bqOy/Z5EcSd607NxyGJ0DqZk6+dcdUpdxQ1yHUZy2fsXxn8QHyQJFUy
suec3jgp44+2el7///84ABcB3CFu/LaxtQJp4cSuwtomZzSEaQXbZ5ZYXQVbUQfWZ5wEosxNw+Qi
vtIa6O1hwy69m2Ter345+VYD9863HtBtqJ2hq000MLzsFy96cmG/qIeWmBKQJ3zthajoBvzRa68W
EuH19VzeL9vGSL4MgAu+NSpqm9wPWeOhbWU4ZndK+LYu4D9W7yKBM+84KNRRQsLkDdtxUx5Ll3XB
nBljTIOeUPmUXpWCiL+8dBeJnJ2nehe3coCJzWg6ZH0BxoNXKY7cRhOlZgJBfI3E0CS7H1lv3niH
KR+vANAdHoZdcMTIN+wI1w+Fa1xPD+srupwJ/KseXyjB5BWYknzcUjrzi5Hcjul9JjfuiIpUoQms
4z9O20UWZ/q9r1MyVHiyqDd4SkXPVBt7Dc4aQTuJ+tw61W9PdL6ftYtAzuxrS61TgDIDW7+WvGTc
10W063OBIxTZJN+1oio0tUk8IWHbWaCSKHeZa52jM+PUUp3wznf/oE0GLuSiFnPNsxBa5a01pWwd
Oytyhih8phXemZr2ad00lj38RQwz2JmYGi2hGgbnkOUm5y67kvEyOLVf/0AGCHQs1uFtKDwXaKlJ
dU+CHsm7itYii2zk1t4Osr5bF8PcwqeoOBPDHNdMFZQ0mjS2YOVjGTq1bt4OcuJmNj0HY3eognTf
SrEgf1s8zjOR3Or5sgwIrRGFdxNQYG04OjVtX+rIP411VQlO1uJOzWSxQz5Tb4wZypkNOx+qK70Y
AMEISnRhOxM7LWuLyPleDFfJQycjiVIekmRfvFNcdk4MNMEW/jc+/VEBj+gzvTjfS+Maw/k6ysZd
WTg6Rg2K9Me6YSxGrIsEvrJAfDQVdS277Aff0xDMC5EgYgm25v1hfLY1ZY7BuKlB64gSp0eqhTvU
3g9WYgoMfNkJzRThfKti+mNeKFgqE8gJwyHdJj+VaxAQPxbXqkPddj+JANUFBv7u7Wea9WagjOqk
4kyNmKgFOrz0BhpeZwxFM4SLKe1MNe7w1v3kJ3nJnhuJfdRkzVNGeVOjMlOPVuf0eewWoQJybmgb
iTrKl5U0LMyF6MAy4lv4jDKUIkWGD9SqxrFyt8NYSBTucnpYt8NlM7nI4bZPxRhAluq4MIwdxlyK
ZE9l/z5Q/qz+o17kcBGxHFUpqhmgAjoUYnbjQ+vyjeXhuoc2sK0KqEcRxrlIM273VLPvempDM79p
3TGFWPUxRor9d+vHvmJmjPGYtVodIiTCEW6iBPySw43wsWfZWVwWj3Pppa7UVs9udT19K/uNhYC4
rsWitRFZ1Q0LxWOLpwKlOgUYfIc6Zyp987PITVswVaipkxUCc1tOxQgx0EIFgmyVH1xUusyWMciH
jiZ260fRbHpGMiY9ZSB5APsV0gnR4/2iHcwkcnYwkCaQpoj1UEVfyu5GQZdqAU6d9QVcrhRrsg56
cV01bT6dbRvfaKA1u/7m16y6Ge3IVXII96xSLAKFX7SHmTDOHsIRgwYKgbAsek1kT5JF056LEXcm
gIvrUqIEGLPDSwyaO0Y3igBxh06frfw1tlzrFemlsP1VuIBckK+CIK3SAl5dLVztyF6jtYN6Y1/h
GxgOrCBsLRr8TEEuwPtlaY++BdB5AiZO+lyYzVZur6NGdLAWje8ih0eTqisr1nPZzD01fm6KYxg9
h6JAzz71U3Y0E8GVEjIl0hvVwButrjzZ6ClvS21D1O+ataOyi3E8N0v/ZECSYNb5f9bOw0tJul0W
sgkD9L80Hht4tvHcM6Afhm7+aOzugzAudESRMsZ+DZehROc++lnHtavKInQc0UZxXsKiiT1JOjbK
SE+RBNKr6qxbwmfoRbNjjMgW+FgV7b18N4sWNsnrqtfA6da7jECF7HG0sg16fL6DDLt5Up1mx+j/
hO/f7Lx+spGZXO48BxQNRZkFwLoYr9/6zrcNN2pcrXsdGgFr3eKFZyaJO8a1HFSGX7HRWfWnKh9I
uG3873EXOr2iuCQRNXgsbttMHHeOVdSz0L7ELjtm7Ixp66T+tRmIpCxHrYsYvrxfj+MwBgMCsLyz
dsk+ea+okqsa8/3qPvzyBxAJRJ+J44603utBOk4wRnOKnCyNvR7VfuuP3ntmUrjUT4mlQqtzPOnL
eue0eVE7ZPqu5uXP9dC4GKwMBcAVus0wA7lgNemdHg0merQioFs1ZeOMfwCOQeCKDNS98U6rfyIP
M8280nQo0lUvPf2iinptlp8OLgL4fsqIpIlixOAxH7bJffiIS8BOcrVox0rcbCSpGhz7qyF8o100
7plYzrhHyccMQ8To01PXbNzkaQKSSelKG4nsusqJrxk0QeCJvPvyhv27nHyXpZ3oU1SrrE0L0R9N
nns/J/frNrEYsy6a8fXawgI8tU80dM4Dyp7skx3ZsUxJFOWXz+1MDmfiJs0CTSpxOZX205ZxvPhv
xWlw35PNq9YJfqyrtejeZ+K4SKX7gJr1hxg5jCHftDYuN/C7973h/6h6ZXTXhQmsg8/ZbX1o1FqC
dZjZTSg90hT12l5wdhfjxkwh9g2zeKUXpanFBKG3bt5K41bJ9q3eu0F3O0kiRkqR1XFuIjIZw2AM
4HcLI6YRsJsNEWfrcoo504aLgiRvy5GksLr0MJxTL0a3KDoeXxmsAyCn3v5ue7hAmFVmNU4RcNmM
pL7KMH0wpOWNnDebvxPD+YgksodWkTNAN8t3kXrqladJiJCyeBu4rBv/QJA1YWfkKFcB+6Xbkm22
0TTPPzcbG50OxZWPUTLvr5TiL1N+2WFcXweQCLyEI6FNL+p6J4oFqYrgAPEtlLne5whZVu751Tat
HuwcsF1P64osOQSQgmqKChZuC2R2H89PU5N21AkikxbuQ23bRW40nIPndSFLJ8dUUcM2CbHBacHK
WLNDqkZKELUaRoAxuuDE2aGsGoGrWTw5cxFcQjJMNcWIBESwBxR2u9V6Vz0wOK1qJxFHET1JLfmd
uTzObxNwdHTDhPtFgpnj+E260TbTvnqme+kbgPS2BHQxMWLum4gne2nGlMwFcxtWJTaq5wyKzgeA
YyK9TZMba1Bw/KbHG+pf5cEpFc7rijaQ/T7bwBZPiy3YGwsvnN4S+doKvq4byJIVzpXivHhhVTrm
IMPRi6JnqfJAgeJo2dchTp11OUIz4Xz4EBjEpBp8HhuSSDb5lfWo3fSe6hU76XEQHF+RjXDevA+l
TA8xnu61UXEA8Z/X1/XZ6G2HWvXeItPvI4l8sAzOnxfoBqCFjeFZefgW66GjgGxalUUl5yVXO98q
zp1rbVBklcZ6uT20b1hHZZ+5DNSGHNndWhJyxyz5wJk8PtfzI7SLjCGaN+XmXi2+WcHOrAX7tHQj
nIvgfIeq1JMps5m4od1V1hPNLEc2ol2s7sYSSawl8h3MN/B3XRPzXBgWBCYqSJ0+nqbMzodqYrWJ
/k7dvbf5bIu9/WXY6K4YffU/TP4ijXMYWlapatCgF5VR1qJKtvWpa3goAyKpyMFwJfDEy/t1Ece5
isQylARToRi2z99y9WRF32gv8BafqcGxbvMF5NxFRmJapxVBc1buSKcEGcyOYaJFXxjCUufID+m4
yQ6yF2+Crai5Z9kVXvTjPIiR0TjtOwxuR9JGtp5s6V7gopi1fbIOgrcv0DboBHO8H60jIGU6qDGq
wfZYo1gQ7Ie0fqmN7MokxeRULTw/ukkcLbf+iRRUs6jobr94mTQvX2Bz4bpJ5DgrMrwYJE8V5ie3
NeO61L+NLxM6f2RHfm5+m1OJbehMIncC8ZqejH3CWi2yr5V5DKVzWe/W13Vx32YiuEOXl4mFT4CI
EGR8ZhF5k4ipbjGIzSRwB60vp6wPGCabPCLl9FL5hwm+ukHg5RdvjPO14g5YHJdGIVdgxjUMj7xO
HkXZuzolABp7YIEs2f5JrjsXyJ020qe1TgNUsOgQ7VR5um1LujOU9nV9gxbfaedyuJNlpWpIGmlk
c+vBnnrxjSY5LfDFXMawWqEhEVQVTiN8F2HW/Om86ehFZC2rhslnwAYgkFWdDWC19vA1GbNtL0UA
LyWm7/Sy76iSfyga7W7Uw4OkSZt1pRdThJlwbjM1kJiEdYDD3o3bUI6dgf6T5q4/XeXtHzRrmTNJ
3C6C6kjOyxDtYUVx1RibkIKC9UsnmndcPAMzKdweNlEkJcB26TwruLKGO51i4lU7y9IgiDLLPmom
iMutAAwHTC4CY0lGx3RYqZpuTdOR3ByLWKHqNXqNGz0UIrQQtkxr1sIlWRaNsymPUG9okwdS3eVq
4BS5wFWJFpGLAD1Vp9Iv8dCkhaWbAjwyGeTdNGEq3xKCJzGntKIP30daIBcumgJ9iWWId7RxU90y
Zglqe4NbPSmbZFuJpuUXs63LzvF9A1Mea1VVIoEs6NfafMz827Jyfe22iG23Fnl9wXbxLaV0yPpc
MpDaRYGy9WN9G1g+Xk5E7IOLXc0mSIeJooBFD0ylH4O2lBV91oMiAbTbxjE9qPfaTmWsW3d25jSm
02/V3CEbrXGyH+sOZDGsXQTzNTYaWm3bD+ztWFb31aCezD711kUsr+G/uvFDsYrc92UlQURmPdjS
MS0qtxL5DYEMvoCT1kOs26yVdAhOhnwK9E0eCrJGkQg+x5ATqqoDKh3EbK5QuzmRpPFMKReslmBD
+JqNbsixAobS1jPBrdDeaY3gAiZSg8syIt0Yx4hBQQzWD6pmDildA2Mqf7XlfN9mOvq1Sgxs+Zi9
mc2Lkkde+kfjL7Mzw0+8Wj3VY0vCfbV3CXH1bYknC31Tla7vMHJu0cVEtDFcaNKKMe6DAbcuO/6W
mW6s0L9cNC4kKWDMKROAensjHhFN2rhp9QX9c5u/2xouAKWDDrIDRirdp/omRWerL/ub1I6e1sWI
VouLQfXY2GaYIpnVpcdu+maqD+v/LzBjvu3AHDWt1ErgVRAJUJeW/mYP+r2piDAeBGrwc85JY3Vp
rqABubHvcvlkNapg05ej2b/O8VOfQQ1GtdFE15hkADRvnFLrEE/tcG0Nku30aVx8C0CAds6k4g+o
QTC4fZHMOQIz6WyrKNGf2YY/TZClq80gMLXljHwmgq3urOyX0C6tWza3z0iCGR3PxLjUOheZOBps
0g3didhVFvNhYLcD5MZEkxd/+VWCSclkiizV6r74ce2YNeC4TsBncwaRqEUL/FcUwuNH5QItIpZk
IstCDfzblE7Iv7VbHw+l64a+vIgzOdw+dWGdBVWPTDXVze8p+itcI4kxnt5nSFat0nKSko6bqK1K
L6iSM5Xq1GmbUnX0oFadJAVkQhd0mrv+WSLtua2tZH1MqYq8z9ALN0oPtYzpq0AgZH03dR5syo6C
ylLZ1aoh0xYUPY5a08eqM/chrquVL6rjLR722UpzHn4CRH6VMto6NAr+k/vxbRT2f3QkZjI4J1+E
ctXGJYATqk45V3a2aaNmP0YgYJPlXQdeRVrXe43ah0Hub4co3Vtxt28J5onaShEBP4rWl4sFnQ3s
vbwAK2pKJFeVShdAkGD2uDOsuzS7XzcYoR1zEcEwpjiZCI5mPW6KM6az3MdgY24wgNu/Jo9sKtsQ
pDrLpcvLYvMt6ENWqynuQNhQF4gYLtnHXnL1C0cYV3RRV4HgSHzqR0deFUnstW2Kz5G6nZrJKTpR
FrIYL2YqcV4nKgrQixR4RJazn5Ru4xxNTvk3GQQz2kNVixDUl1Vir26gnAUtC2cgZm3npU99oH7r
54HB9gOM2RDk1cun7iKDs4vJnOI8CwHVI7fk2hrjO9CQCPzIfxjCvzL4R4CwGKwqjwAlUnnvNWwv
+UL3v0rY6ZWI7mC5woYAZGo2XivxwPoxMgx0qoKsQXtJDapIx0RiSgJ2i6uR0wNDrnLtW2301o/X
4k7NZHKr2BiSHRsE7Z7DVB7tvr/qkm5Tm9Pz34gB8u5H1YIpNkFJZGPGNqbPfmWfs2o4qmm1Xxez
7Cz+VQeEPR/l+DIlmdHB81cvqG2pzjuagouJNtZNP3rpJr0SnazlVwFGQIQBSzQyG5z7L0yjM3Mf
zRO606B//xEQOsfsmO00zwBzoLSz7xTX2BegDlQFvpH986ciykwyFxSkvgjCusHVEpVSr2k2uQXw
FNBgh4XgICyetZkgzjInahMJvCLogs/08zRJJwxgCCLcsiFeVpEzxGDM1CJtUeAq/NSh9lZWntJ0
t24ei2pYiozgryrYKk5GmVtVENlImtvkuRyuleCw/v+LOvz7/yZv5bQeiyLP0A4SlK9jXziVsbVs
QT11WQZqPRaIPlWwNn608H4C4qOZoJMqtRvHDnbaYLiSCEx/McBb/wrhq3Nt3yPXKDEiVY2ll+vS
vqx916qGfVSPB10vBU5o0Y5n4rhTm6IhSB1trBu4qRzSHAEq6OgUQPcC98DM9NN5mcnhgmBo0SDs
JyRRg9Tukqz52dkFuCfj4brI8i2pdLchrQBtY9nmTDzcWYYt4+n1436laL/NaIfhcqKeSx9IrqL6
0rLPsy4SmMXMbksKACPGqEXlBzjSNHIA/M2uTOHWdtMJnSisfdB3M4EZLm/ZRSjn9AIKGI+Q3QKz
/OdY4e1E+zIWpmdVX9eP1HKF08bMhmxpKog8uT3rjKpR43JkE8qyq7rJqX0inn+YrgcX+b3bojPc
pbtexCO2uG0zsZx+Rh8lqZzpKHdp91n4lFV/4opm/8+57iSN69Ee0DcUh9+y8irShC0ni+9LMwmc
z04rvQBFHW5a8lHfsgfqxvlF1GQKvN6iKcwEcR6pNachzQiQayQTEB56ZThtl736SuIpOdrv1u1B
sC98aj4hHyuNgD2DG7qTACdRR812XcSyPpqFmTzG92fy56kfah2YEJghUh5j1Y0m4uJVWLF+rotZ
Ti4BzPA/OZwJ4AKVVHKAiAfMVty9NZd6w368LW0HIIzb6EH0nsr24ZP3u8iz2NLO/ESqG53UTAEK
NyW4jMb0xkS90I6Spzg3N10DbDI6uVGbPa7rKVhOi1vOPKiHZtBR78iqa1P5Lhv70f8iq5EgRWF/
s6Ydd2CVtNCN0MKuVd1zX15rIKogIhmLYXG2gtyO9b3uB2oFPIjaxzCFZh26gbh1Xu+Hzv4Ra/Jm
feVEKnEneJIsI0PkQONvYrtogNolDX1KNUNUQBbtEHeApSZogN2O7C6RqaPamzagThDfd93dX+nD
93fYU2WG7+RkNZA5+3EXhdQxA0GfgkAZm8sljFbW5KZm7xRm9Si16UFLEBM1/YAk/Wldn88nWNdM
FcmkzTjXDJX3FHj+0hO970JvjDF8T7zhNH5FwhR/J26GukTy4y/lcTY+DlU1GPUUoi7RRbggTkBP
r7fWC7sbBr//cMFpx1n7GJVBk2lj6FV17+gScAUGgUF8cuacBM7AG8lue+A1oYZkNl3gpmprO5Jk
TaKi42ese04QZ+HgipBbqg+hp90xNOTJCb3pXt4SzOSFgnzv8y3+oyye1iPKVckukjb0/PiIu7x2
ZAhexXM3ugo9TRvVEc8BCtbR4my+GAOadyazw4k6cfHQVwJPJFSKy8JQPVICWsHyavZcr2AKEGOv
0qb+2qBacWh2tvfbmI/cMnJ5s0aGRMoIrE+PZKeZrifzq5n+MyV7SzQGLTrGfGC0+n7wASsQ4VhN
W4bXPuztDYouO0RhYR/fJ6fO6cV+n0XhLoz7ODRlDFikjSerW6WXHDkVdJaKDN7iPEVZ60MntSpW
zzF29JaVI8yr+lCBuUJU//h0qeIU4txEGZWGPlDmJia1d3LL3reJ/0VKdW/0QfRgm99167dZbN5l
GuxCYGP8QuUM3ihB0Zh0Jhax/hGR0iGjIGlZPlEXAZy9tyWgH3RwUEFA4vjZjW4LTtSnVILTgDPv
oSm1oS7hkdRe2Ydy+002/ftYUQbXt6Wrsk1e12PHstldFGIKz8wuUEKNqEBR9So8e9Jj37h+tl8X
8b7qH1IwTifOtCtdUuVeg4xyM7pAMPCCTfUcYagMD+x0b93kh/YxdoBncW16w411rbytf8B/eKmL
kpzV50NvYXauzgDdSrbTodwlbooXPLwbohdsH7uVcPyVGdqaypzxj2MaN0NFcLnaMtKFYT/t7J3q
AAHNEwGEikySC5ayHKZ5ynYwjr4EuNSTx79cPS5IDoo5tH0Nm1ev0gNDwcvdaMeG19Uto2cRXUfY
ZqwsHV9bTzXb6IMY4kw9cmzyPZwOtBqdKhRY/ueWPZglIaZtWDpyP3S+fzT9WA2k2GogCPB+6jHY
o/QD0mIgJOm70SvfAS7lvehR59Nl66NQvh2n0CU9DGMETHOwzqRW3KQfXqXip2yRra4Nh6DGu2ch
b9f3cMkXz1TlUek1tWlDI1JCT7HQ05Jm11YbbZUEU6SKdRto48EYROSUi9FzLpPzLKQLCyW34cmk
k3/3CzzxtRgBts6MRhRsFo/4XBrnY9QhsO1xhIbWVb9RN8B2d+geEy7ArmUTvyIKvyW3ORfHeZTQ
UijRO5Zxt/mVZmiOmeoP8hi66/u2FA3mYjg3UrcIN8XYh15QPEXmo94cFbRYqdK32hZYiHC7uNOA
b5d7KBR50ZMZbPxdtvEP403WusEtcGZ29X5dsyWvNdeMcyrKaDeypkAzqXqJg3Op/1z/f5FB8A09
mawHvt8h0xkA123ux++YQN/QPY735EpHgKyKGqGEErnko5XCqStH+BN6/mWCk+mYVxPaxwBk+8V3
RbPTAuPgW31CZcpKrYHJN+S+l66T5GTXgUP7+yS9W19MgbXrXFJiZAZ6UwyEmHA8FQOmprPOMTMh
Lr5IDOcxCpOWGVUhRj6CDdMp75Kf1huoCMk3E0y9dKfdG4Ezil46Fy0RxTZgGhrEst/L6LMMyFf0
OAsLHYSz2lsv/UzSr+uLt2wXliGbeFsyURfgfEUh5ZPWdUYAKIz8iVEhabf6htwByXaj7n1XFXQp
LK7iTBznMwpiB62hQR/cM1VAVGgjiKiT23WllhftohPnLWJ9mqIABVcvHFSntI+5KmpsFy4b5yHa
MAosKYaIX81eqZdgtPWHBOI0aVfdFRg/ctZ1Wk4ILivH16EGo6kwx/UukT0pADkCU2OFU5hOhzeF
wI03ue8pXyeR4OUds3UZGFQKAMU4AxnAZ6tXKXasis9Zuivi58b6bXwqlnfgZfB/MjirCPIJZOjM
yhmuAxtOQ+qNxHeDhkcQj5Un/7tgMZct5CKQsxCFKDQaAcviTa0TfZdeJadGwl/s8xf9To5Y24Iw
pizmVjMdOYvRixQjWzVE1sCtG97aCs7DchoN7+/mQ5ucQyHTrWDneIshpOnbSdJwtOUdds4y9lIh
CszMufL58Gzn+MKlWit9azWwyvSsHe1tcCz2w7HZKG7jMghAIUYuu8KuyeOuuJ1OCnA7YxXlHQMm
V/Zq7EzXv56I0p2odikwE5sLLSEe4/OuZHbZdC7JE+DpCTKN5czmYhY2+4SZg29rSZ7o+H6sx39U
jMWjaP5g7gI32doHYSIqUoiZzEyaoqARdgDiJqaRUTUaPMOtf1Yn/Sp90o8TqOZBJy2oLC7mATP9
OPdh16He9RP0U8wvQxtuleJoleGmtV5bRUii9On18KMf4blrWjNohsDHfjEcmmKb7EqvPatO4YoS
RNHR4vxHXGi9KjVYx0n5mSS3eTm6iSFMOUS7xbmMSY566odQR7lJvjcA1tG+0pOyC6+lXeMWLqCo
fwj84lJl4HKcP/WCZH5ICp1FTr0Fjj2e9p4N6rIeQrQvB67INtb1A1PnR2uU6mxKYxZETdBMtmAf
HQV+nhnXf3sLk3+GD3AfaXQdArTAABz/Yz8MmHd7VQLBKV43B3SZf1SkCcM+9AfIKfybUarRCenl
8hfB3qy7WlPmPIVq+7UZaMydH7tDdNRP7HGcXSLjU+HSKxEK13+kOP+LkWh0+6hU0Ek0H1VYX+9a
mBjH8LsnuaVXbcDvt5UOv016++HsmjLnKBorkyuJ5Tdt9hCCE3Y0v5Nhb9T3WidC4hJtF5duTLSr
yoAFxkn9h8a9UxSx45t/UvqanyXORzSm3rRTgvVTo7tAuaXCrEl0fDj3MGS0NUa0tHjd6/Tyq/SV
uACpwljQpj5op34v6p8RRCuTb2SwM8CRUwU6DTcpuprbXbj1z3iqHDaYH92K6hiC48v3GDem4Yfg
mkf4lRW3GkKnkNBdmt/nQlxPwVK+6z2LiwCrmjJbxVKa4eQ0xVsTx6L8fT1zMd+P20xEpA/lGBpY
uvDs6yD4owhPzZHd+DfZVvJEBFMijThvEUn5qFMKcYbvB89lPDQHLesyb90piaRwPsKuVCC/WZCS
BGjgQiNpVYnuBut5s8ljbCZ1Y0thgK1pj503ef3VuDHgirIdM3PwBmPYvXD7Q4VwKLI/gZ9QOD/R
R1aa+Sy5HYl0CsZ8axXqphDCUYoWkXMUmpnnpcwcRdXthvSfUIRa9f6dK2FQ4RyFEdIq71h4kvba
3YTZAOO74gCmYiMf2lcGRZN79CjdSqKtE6wfj2Tl05TQqINijUcPxa35nIGnM3HD79mjtdVOkRfv
RGYvEsmlFBmpfIuyBNeotmX8ZMqH2hc0ES5uF5onNNAFAjSXn8QM67Yokp5mQGve+8FrTEUsrYs6
zARwkTDPg7hApQmPnlrtxO2mGakTmtv1k7sc3mdSOOPWOzqiP8RCqucA4BC9lxglBYFWiu5vhvor
or8RrRpn5KSw6pH4LGMenknzD5WeBPqwP/hk5DN9OCNXOoMGRggBtuKoRySvIIiTqds5kfvrMag9
NPARtped/s4g+GJur3cmMGgyPODFxAuoa422u67c4iXqopvOWTUYBZKhm2ByQZ+DZ3lovrYZ5kZq
KiGODKO99Uftt5kEWD42k8ndtAMylLSSYR8R4GSjLHGKIPMMEbX9ckYxE8OlzhGSPm1sIabZKi/s
aYTcGwCkaA+gvNn8yevdXCdmpLMYDEQxsNxoKdqcaO7a8Tb/P9KurLlxm9n+IlaRANdXkhIlWfK+
zgvLnslw33f++nvg3MQyzBBfnJc8ZKrUBtg43Wh0n2MopxFTK3qWfOuLWejFlCnTG+W+mKJl0Twp
gNwi3aXJqTCcDh0h47CPfCG7x2Jmgdmb/7fF9+4kKfqQIxY/poN6MPCcG3jZHgmTzfqrRGr2y+f4
wxi3sKhOMzSXwVjenGi2j1PROV729Q8DnN9NhZ6qaHsKXHoV3itb1DlP5Vt+F3mjU74Oz+9aSBst
thWRDoloZZwnmlYQ0DrHJ6PSyZA9RVQrE/0+53xm1yStxLJZuPvT6BceHej3QP1j81hoOXNw9H3Q
RGUVA4xQ+je+R3eQG8FMBwYGpq2+LRmHmZBkkX3yr8j7YVT/bJRIWptmrGigenRrXcw7/zh7ymSz
V5HMsNeh8D1ZWbPGxa0p0xo9n5EPMsUJXNo62amRXkj2GwtgUb+BFvOwHdzwQj6Snajw87Wz/x0W
PxbLxbHJTJQ2DbHYyQFV75YCsyondK3NfEt+KhDqqv8Itvrt+qJFrsPFNrAO12U+47M2zc+GQD4r
Fpy6xST7A0L4UrGU9ZD2kLGpBEXVPwmcGePdvydw/rx7fLkYUx+kDllBVfXafXZTPAQPf4rSwTPf
QPkuKngKNs7iwMRk+rRGgXWFhNhTtLN6QwD0y+8yZ1vHwUYT1nFjhGzrTrpn/mZlkrBFTVpW7NRW
nAJkmZlsm6IaxnJSf2aXg5PWiHy04bMIo24vILPnBpcUaJlCEcW2J31HD8qmuMuFlIUCfLY4iIFF
o08KfEJS4+aVYQpgIF4cX/vzZVcLMiuGHCtn3eKQBSzzIU10rNG3rgnaM5Lmh9I9tKqol1zkJhym
KKVRydCsQHJqJbYUPVnhbv0AixbCoQaVE9WQGWhlyUE2jy2bLpacvn1ZNyNaB4cTSkBKNfJhJjcf
SmO20+TXfzFg8rOC8WCEFVRqkRRKRxpfSaXgefgfbiV/wavJl4STNKE0HlmQPLw3i8dMufJy+Fns
GVlf9VRs1hf0lSH4EyJ9mdQCwS3NSgIXS5twY6ITeTI3jZTZUugF0TFVnrUKL7ux4FVk/UOZfMEY
ifukdqyWG0Mw1gBlZFwILt/rHmfy1WJzzKMhYHdvSbstsjc1vKiKkzI9r2/f0lVVlXUdg3ymjAlw
bkI6U2RfV9njcIIZvl5yVd23O1ElemkpqiKD4RPziBqkVj7nF01XzWqkUCAdLsJx7kR+tR3aez8S
McoLDPEDpCnGPCKdPdEqqXWJN50DSJy3AbG2qR9539i4jzXxr+qhlrfgiYKpbpIelFw9hlHr9ukk
wJ3F83S2dyaHbNZM2qJj/RZ/KiY0Hl77NikuWH/yvYoqZkJ7HNBVGPQZNQWOTe+63z3BA2O0kTbz
jZF5zVHdxgfcgtZ3UmiSAz0wjPRkCOAe5gPozNmESerqL+ZxeDafWfsAFXSXiAzyTu+bpg81LRiE
WlJhg7luk920O+tUVuBRZLXcf8/oAJA6+4p82jTGZWKaPXZV2o3vuheh7+YXxREZ/QnJBRGkm0sh
/twclzW1kjTlfs3OQZI5hW+6hjXZZZ6dlFE64DCKUqglNDy3x6VQUWO0cc7CVvtzcthDxvxGESCv
iuPkgtQntP1L4UsG+00+tTi3yYFK6beFlbC3xzCyi9dkF/2AQPJ4GNzkF54yXGsvOhoCcOHzpsSc
2iFgTwyl5eVR6GbSq2b9oiJeXaF3sr/j7Ao4a6WlBBR24n2NRjiMW+kuhG0O1T7dERvOKYigoo/H
IUypG7Qu352luZ8RPw1RjBGuiMOUEZ0xNGTJU7HBgBwofNmFq9z1DpuFyj0RZ/ViTPuAZp5vIS16
n2hlhPquIbtRI2/HoLwwtVEEI+sbZ/G5lIwxNUtnhY7pRtbw2o5JvN0Q2/rROsnPNdoypb1IaHDx
svLh9RafXqkQb5fnEVtpYZTih4x5BwS4Ddhnc9tUEBV8Oz/g+irI6tbxBOw6n11SDwazkllQKKpo
W2SXUltstK6xreygq/96Bv4TVlp8akXLotHlkgBMgCTxJdG99Xiz7h4gR/i8GNR6k4zkQH8JVBaB
chWGxO5VwcVnMS09/1Dsrzg7xUOfjU05w4reRU4gHY3qKqV/KOrWml0oh+715sZUBUkpO0f/DIkW
/wIPmn3wR3X4TANuyWZOvcxq38jg39VS+4Y2Hvw/EU/WUt3hfJkceKiobJA0wBlgzVz51twP2/9F
OGode0HK8Hk3p84apEmCmTGRbam5sgxkqxQEA+Vu3TkEWGXJXDJiVn0V5+x2TK+GjbaNDqzTn5Wj
WINmgFv6uj3B/vHv8WiNAMUaa5yMFUQt5YJEB0k+dOHFZF6O2e9u2P43e1z1t5mywcCrEYJYeVLQ
v9UVv/I6c03lUSUFZGYTW/3X1DHv5xn6eRhYBpkGz9kLcufRNxW8PVBtr3b3Ye2Ek6j0+5WNhDPC
H7c2MIsENAMYU7I7aKL+1naVk3jR0bgxqRNda468E72ILVYyVeVjZVykrs0wUIp3pNqaHlNkNSCz
AoJ6N/LmS/2uOTb7cYNGQBddtyINgcV3l3Pj3MlDwtyEVa38Wcckj6lbOPkFqxGnN7nznUeDc2Pc
+Sv1MRqsKcwgJxA4eEc6GV11t+6Zy9H0YzO5gyenTd9Q9gW74NnPX4xvlS7P1sCTLgeZEvbWDAPp
+wAF61EGezp7q2KXDMOl9/9pQbxolmbOieJbE0pGUnlUfWJnNN38NxN8XE6a3qSdDK8PXxvwmJe/
139/OVSiSVZDzAelHvdNajI3ugXtYVQ5KqjMFXbTa7ZqCjBp+cv/bYXvEhpns6r0HKvQzbvEcAL1
j/+0iveTdBaKY3WQi9xCPqjFDwW4kOTqHkHZXjciWgR3BQr8UU6mDsAaj3fzsEVpSGCAgcnX4P6x
S+wPOFtFFGV6MU/YpczvNBtljvtpfpTm8jiXosa3f0DTD1scmpZtZJChAmT/1VqgXFiBPWd2+Dht
Ge1D+pAbAl/+B0D7MMqhaazXtGkHnM85dbJLJqzZ76ar6bnCsz9G+gRZoNAch58QgaNh0cO3m9/T
JnTibXKaLw0oqMl2efpWJw3khf86Sbwk6ojE3SpHuMdw8G9oZPsQbTimV9pldARljHUY7uSj+LlG
cH75viHiD4TEEmB7ni9J9jaovzJZ1LMtcHy+R6iToybpCT6bOhK3gUSzrv9cP1qLtAJnm0e4pEUL
yahIAz5VCaVI/UB35gtTes1vyU7kFoIdIxyixlEbK1GP75ThTpW9BtEm7vfryxEcZMIhRUT7vGtN
mJD7ziHJRisSW8ssZ8Qlct2SaDEcZEhzpeRZFGeuqg52MoeOoj6VceCuW/mHq87fvk3Yn3GGTFmG
+p1qwsvi6iSZmZ0l5KSkuaNM920KrbnhTRtKB8znguUtPuWqBOx2imkgOPFyF76lGGn/vpM3Kugn
e7ve51sflYX4kYaOjtZCE1QaqXMjWPCiy/9lV5H5xuqwmGWzGHC3Q410o/5ur7IHyQmf8t9gt77u
T8Mb/bVucfFDnhnkoJF2VlGoJQyG7WFqfwRBhs95u25j+ZSdGeEA0ZD9/y+e0+59I82X+bJxJ9ad
LizRLKfOZ8a4hDKzoryc2YNds1G2CqhqfI9VmoH4J9SbHX83O+Mm+jl2LsrCjmClou3k0hqUu0Yr
S7CdKVRgQaX1Po9ceKgfzjfWDehiWc4uTqLZz36J4B9r5u96iVW22chm1tK9DyHBeqd5+jY8iCBM
4J18OkXlEE8RMtKdsmqdIdvKVNjCITLBoaSOZoYhNbCB8x348IZHFqx9aPeiBBW+Sph9Egv7iUxy
qDm04P+PMphMit9VcJuPAlRezgfOvg77A85QzKpa4vusstZsho28ScH2SK7ZNGi2bZ5EfWxCaxxm
WuXsk9B6tzaBUKDyMsc86ldMv9V3tHuBw7PTtOZ5HH6gvBuA7BvWSOkYP5UjfRqPkq3YjNG8/N1v
iNs+BPf9aytsGFkMdme7yoFKMtQxphjh8xW0cEMCn+97vM41pyjSBSU3kYdwkKI26RAy2lN3Hoht
5X8YrYiPmP2xa9vI4UZrVm03Jmwb/WtjuE6MZ2l6i1DTK02R3IUAovisKmmKgoYYHXfjIr8ukvjW
pOGVX6oivQaRHS61kuopoqOOJYX5Sx1cNNGxUR/XvU/wXfiUqgvrTIpZibCXrvLpWBtP67+/XLL7
8DE+oarBwWgRVkMLTGd+Zgqj5r49GD/aya4w6RRsv/f2dGaRx4pwblDQgsXp0B4TVJqYcPmwze6B
fI64ZVO4Qg4t/FJKs5Cd32rTbdJr9tAwQYAbIXI65pthJ4sumyJ8IhxiqGrpxz2r+HdOByFVNB3i
FVjeF3smeisspLF4sXKwCIcSQauMqKRhP9XJYT2PmIO/TY7lY7jLtpYrYrwXoCEvExAVXTGG7z2W
9WAr8b007Xo9tsvukvSKrfeidyIWmtZWx8EG8f/6el1tDxvJxvtXZQcn69SALBSUjcG2f1k/EgKg
4kmONHnyJZ8NlhVGsmuCpzpWNnhUcdueHsuhEeRTAgyhHIZUYPPvqh6hOVDuwaStGq892a4vSBBG
KJdwhFotx2OEBflauw06CE6FwXbARzNFr0MC5+CJs2d9ilowx2GQrLrpMcWYTrcqFBahQ1vS2A40
0WvXcq3lA0v48ngDPut5CrF7nbptHkHHuw230Ib6MUAU/I5s803qCSVvBR5JOTxpRqkdQxPbmf0u
9wSF6/kJEru2XIA44X/JfJefLc8WycFJNg1pGDAXMU/h9Xw//OG72uV4Y9x0Rx9d7uUprexJBGLs
XK2cO8qhilxVgRzH+JRWX25M/aLMnw31IPuvVfCrDJ5L+XndSUWgyVN+EbktRyh1/plCMg2IwjF/
KR5rxE1PigBWRGecQ5U0SmgdsrAaD3czOm8n9S7sZjvrdMigC2wJQjhfOlch6vRnCC/a1B6iH1Qk
nSQywEHINOlGoLDroFXuVO0tQbv7+rcRGeAApKumKbEadIvMmDwIZbeSRRZEB5lnQdMkhUQ6G6wI
jxWOVblFU/mlugcD67RFVXGnXQvzesE55oUL29zPxpZ17ylXEPbaKzvJSS/6dwVh9lj5rU6Rj1PM
D85N2iCrZIK5idxXyl1aCloeRXmOysFEEsh+mqdwg8GRnWCn7fxr8EFppwZZTnigL/nPda9YjlzQ
waYmAXkS300Bbx5B0YdSnKU8hiq1w/SQzN+xAeIn6C1rxKR8dhpSw5Qz2sPzpNaupN/gutqoqrr7
xkrOrHAZaUb6bpinEUMVw9Pc5tf5lDR204kUOpaB/MMOj6mWhPtIOcMOpLfmu+CS8dbGbrvrSrtg
U+QsARa3rC8j65lZFrXPLue+Whd1Ngys4qZgUp5liKrbUAcNifDzWpBtLJfCzsxx2KpHYwZ2cvZi
ZHcbLNGed8Ep2zPiZlFvrGhHeWwNmjA1s65jLwOyN271A0sA6GXi0NN4YNUH40UY/xfR8GN9/NNk
0Cadnzfsxe1HdMn6NlA0vWheEsgVIeFg0mbzr//knzwxJXRPaSz3+IAjUU+4PbkW0f5IplZAw74Y
FM8WxgDzzE8ixSxqS8Vhk6IHPYlcSQkdOUrsuSz3OoSZ1he1jFdn5rhTJwU+asExTkPpRq/moXEK
9Bxom2RvHFrw/wirRqLvxuVtytxK9djDXqvv8j3ZxFvrVne7zs4iuzmyh7lvCMmyzoqzNXKY3Bvl
2BcZ3nda9UjJLgzvBJu4mKadGeDSNFPpY19t4Bqshcj04n13wMj0vj/iUQ69FL3TmB55ZknUcGHd
C4wvRoAz4xyw1Bk15HHE6Ut+D7XN2PTZ+FS/I/uA4gWh2dMKzOmiQCqyyuFLQbqwMSa0BvT6DvPh
0fAUJt76ygS7ys80k0mJVKmBCcakxETOhy2I7YT1vUUzOKumQYmu6/x8VpzkZdzX8EimwlI0P7s6
3DRksC3MoVUHWb7PJkGSwL7Il6z+zCJ3xFu1DSoqY2GzGd00YCGMpfkJDQx7Va9urAIzJpaok2M5
tTuzyZ1zGqKwaIAE9j0vYfEg3tZv8VsVg+WZqaZAIe9b4/3oH5UJxo9lTda5jNWwCi3yuxYYfZq3
ZJNijobsK3d2FNB8BVvN/Ya/nJnjtnWSSS0PcvnnKaRgokcPw5YICYqXIfPMDreV5dQUmkawLDQx
BLfIUZz+AgBm/WALk0FYKWzTZQD11WE+NpIDzTa2aF03iAnyD1DfT/bsJhvw0jvmffMSTu883cQN
D5mQsXXhlJtUkSmmajDmRwxuqWaZd52amJGb/4Ro0KWKR5LqQX2R/tBuwku6Sa7CU/q8/hUX1ooU
U9ahYgw6UKSWn+NfGCakRW9LCkWsRz36Ifu/ovykq0JiM3Yf4/bURKuWrOiGZjEJxc92SJkY3UDr
xPV/sGwsvMscCs1B5fQ/cC8zR/9iS4fwnAmFRbRJcNtoBYncBv4Qu9adflA340UCYDZ/1jZjXhY1
ui1lmia4Wv+2xoW7Ijf6jqRjDNzUwCU/XpiufKV5rEXM34iAZfFznRnjQh8tfcsvYjmGMmBgl9Ov
Vh+QIG3j/GHdLRbSok+L4txCreTYDBsVHPxG7egk2SqtNNuSWmyLydyVYXK/bm/R83WNEhViVkTR
OXuNbzYWtfrYHS0Q7UaPVnowShHLCvvuX/3iwwjng4k66W1f6Ynb5/Vl10SemumCdFKwDn6erBzk
KQEjYYzOtKM5XtPOzf1f61u1BIj4Nn8vw+BKH1o7llqdkcTV7uatAfVVycFoxKFzUa71UMH9969k
n8xxYSUpGiutI5ir562pXlfj4/p6BF/F4OJI1sxxq1hW4prU2KhDuh+1zl03sdRwYlIo1aqyRtBQ
zAMrqSSSW3mLe+e7/AFk+Tw0iXn/w71zcTVnlpiDnN0n5p5OfqfWMe6dxtWf79zmXoW9duP/VFCT
EDaKiSxy+JObePqLe6wteJycFpmbtNHvlWrbbkbQjA27yrAzUZ/QUn7zaUM5HIr7qQuUXEaksmyw
zLM0ON4ii5Ne9TvLwwT8bbLtdutfcfFsnW0thxFgBNPjPmlitxp++PMhhCBNUj+t23h/Jv2CEWg7
V4hqKJbyvvCz7yeXiiYFKWEaO0xSGwMKB3zHDaIINKygPv8Ijdxt65Ft60w7Edft4qc8M845Txtr
nWX0WKEGxoc0vlHn7frylhqgTNDh/L08zllKmoSpNcJZalf3II80nQLoxtxHR/OufKwwcT3tiOwM
O+FFdPHjnRnmHGYcG1/xJzhMb9naT5YC9E9oDw2O03N4G+8SV951OyFPyWImcGaVc5my7IdKk3Aa
WdMQdcMtJLx+jSh3UtQsysFe313RGrn4UlfjOMnqELmYarhpUvOqC15jEWHrso/o6I9TVbBA8VDW
gPseuc0UubJR3kehcpgTullfx1KFyVRlqoABxKJM6vgziBly2iZT1uJjgdFijzS0ZkKt4AKlIBhA
H2Xg6P3/UK1Y2j+MloOeleoG0QzOR9SKQBg67CLwWzQ346x6Umw8KkkjeJtYBK9zO5xXdHofj2bX
szOOaV4GmeMTKe2f6eO80XGFwdOLcNyERTEeV1Rk9RbGWSDAzYsj0CEv4jwtUZ/Yl9hRbTfu6otm
K6N6NlzgFiP4hOwcr5njgmoph00TQG7XbarUmYxLC9WSVgcd1dQ7686y/NE+Fsb89Qwwy4Fp4ilS
4lbRHsNCNgmpV7atCLjYN1lbEPszzsxo2tRYpjnDJX+qh3cJUjBDNg4jF2xcE6+QpoX/4J7rCqFL
9Ok4zJStdJSaGXtZP+uevKE7adNVLpP1ZXRH1U5EVS/aUe4YhH6p6CWLczQ6Tv1JKS5HUVX+vYVm
bTu5I8AGDdOgCRKwWdsFJsxbeCVB0wZuMZtow2rl3c8OrZzSqTvKbnMnrhIurlIBuuDGq1qU7+BQ
M98qIxO7Gs1o0i4iN9Fe50hw1BeKTSYmeP42wi1znqq+DgnC3Z81rX5H8baKAvn+G2fgzAwH/Hme
S+mc5rFbtEcdpP7x7I2qYCmLB+DDBt+hQaepDIIOS6FRfSCxlxT3au7myYnWwYboP9ZXtBRlzjaO
79BISjKllQYfnMgNpTuNCAZPRb/PXSpimkFbUAcEz019lc/xIdVUwRIEDsb3ZWTjnE4oHCUuITPU
YhHzZbCiiVViFuHh7MNwANjgxhdnBraKzRowfn26C27YDKiBGkCa2KJu3eXofGaQg0K1nWMS+VLs
mj9YyRt9py942nIVhGXjwDgUfUc0dLp45zz3Bw4DJ+hLZUqE8EU8piUUbcDEQiHCwIySN8sVPVSL
/IPDQMVow2DugQ6gZzpGkgISxXa37uIi/+CwYdCGNkpKRJQSzZmZOt9IumnXChXEx/dBnS9Qi4rG
u9yfofMsEGNU9upgQc5Qs6vULn7jGcbRHe3Juh1etFNxpE6+6UKow4ul65aX+GGa/2qpZCkxqnuu
Fj2Ewy+J3A/V3fousp9YWx33oYhVd/PUJ7GryLOrQWG6SjZ17mnjNwormOj5exe5rwX1HVLRoUFB
Sr014srWMGlt3q+vZdnpPmxwMN4nY1LKapG5vuL5VAEH1DeUdRCP/rLwRWzBVOdeHqURz4xjuoll
crDGyPHDzltfyNJz9Cc7XIkotFrQKuU4PkxgMtuE2yZHuXXcsNbP/Budx5+McVguWX6UhFYVuVW9
rXFZBlWtLtq4dTf7Ircg+VmopUoKkC2uZnWXqqdoeupwbAQbx242/+zOXxQXNPRmkzEEtoZqAV7k
MNkVFfpy/B9lqO6K3g6fxjGijhZar+uWl8P7h2dwoI68XCVWioDYQVpV65+C/mrGG21ulI5PXFN0
bNdd/Yv0Qg7J9pZUM4puUuJ08raNU8FWLmIPo5CUoTgOYS7OBZu4oHmHnmBXp/ekrmxDc+fwcX3T
RDY4zysSkqTxDHxrssCuA4ysNZ7SbdaNLF8Xz1bCEoCzq0c++nKuygDweB/t6ivQnT6Z1C4GcI5a
KetFBCvzfnxZt7r4gc6Msn8/M0oa0oxGhA80Wz0OVnGrFyKaheXIdGaD87mskIoMPRZIwX+rHnsy
rDw1tps/pI3hyD+RMDnjpbwzrsOTMJ9gX+bLOTszzUWmRDKIgRoigBCsNOi/D7fkmvZu9l6BanbK
r/XdZFFozRwXpWJIP4edacXuMEcbuVEvJt13zCS4La1pO6j173Vzi2h1tjouWNGgLjMU8iI3SA46
1J3iNw16I7IuIrEU+T8XsBJz1CefgcYIR7S66w5lw1DYYyf4VjzZdDDmSZJSBK3gMXhlCiDQSX5V
r8i2PCTCRofF5zSMaP6FG7xGfDbIpJEkGrkq1NmYsZOGiaMmwmQGk3USXd2WM9szexyGlJFBe8rs
ZbUd731PhWBBfVGX7xTyrdddiKiRBM5hcnDit1Oi0iiL3b7ZbZugc6zEq8k3iA1BnfKxjRx+pJIe
JlEB1xhKatfp0a9NO6x/SqLZZOH+cSAy1P5cEmaIKU2Mx+Rg3Oa7etO5rNNu2n1DUf3Tujjg0Mcp
LXOLJmgump04QCoQzIJ+EQH08gSKijZaRtsg11DqnSnd6p3gQU0UUEwOHoxeMaeahcb4aPwcLodT
eJW3tn6v3Uhef1s6auFK9+uItHxpPPMHDiok3LWDhuAzVRhWfed79hu3eoawE0r+oUfvfCf3RLQQ
AlfnaROzQWkTvVDx7A7BbCl6qVTLLvyroplFCa8ACXm6xDYt6wxtPEifDsTr3X6f3zPJGDzxXkkh
AlnmSt97+WeviVQnVFdVniwBeX7ggx4Jj/GHPx9ilVtWHdf+tzLk8mb+bY0f8LOCODYM0FhBWmXY
KL3TveYg/u+dHlvrETtPQAoBxxGyGC5vraEYBA8BBKyvnzMRuSUYYZRZ4Snp3LZTUU6O7bzLRPfk
5WP3YYfz0EwFP2pD5OS9ZYqpnaJ/w7Ch58HquxSdisNbIdSiYGD7NTH4y+gXduNQRSNj3uC5T0YC
xN7SE/TDMxJvRt5lufpm/Riur/EL1zGpFAqOXnhMHN/qaWYXpqjRZjnT+VgQF860IKmixmRfy3yo
wsAOldrpZt3J0F6ahPv15ay7xhdO41hT0k7OsRyF3kZgJlWfdRFT6LLXf6yH7ehZHtykcuX7ih65
Pnrn/Njz1beUHohQeVG0FPbvZ3aKMJXDWob31eCjKNPnMdkPkjDtXbzlkY/VcNEraubBCkJ8nRpn
WLJDhxyIU24LD89P+Q6TMkwe/q66GnbWt4Lah2UuAzYHDUNpMqqUlnw9qT8HkUSSaP84lDCyKA2T
Dg08FAKS0WPSHoLoZd3bRIeHAwhrGuaxtyrczQf1lEjyBfVFzMICE/zDZ6ahylQqTeKWvdfQp2wQ
TZgtP7xQWYfuMYomisb5WRoqUjkTLIJetUfqNg/KftzKTnNZoRVcufSvZBfUydBjCm+Ymgs6iUU4
u5jOn/0FnA+CyyKJowmQF+/R4bAJDuhX2ys3I2b60ccvwqNFv6DQzFIVzcCzJ5ft6lKQ+2aPF3hf
xYBOSJzcKtF8frXuGouod2aFQwmaJHPny9hVuSbOqNSbsYUyezPYcdo6gfmdl4UPa/wwRNyqvQXl
KezgZNmydt33r73wxViwJF7jviv6mmSERSb9ufZ/FWVkJ4FhKyAH1UV9J4v9UerHijRu/8zZl4kc
aCBBLkfTkdUstSn1AzuTZow5YySYgqgj7lVnKOvHKSSb9c+3fIk4s8+dijxSI6sIgU7seWEG3y/I
kt8DseWpu2ArEh5dPOZn5rgjANGfytBjmFNCT7KuY3onWA8rbn1JK84McGhbwuOjzoQ/mj+GDQV7
cf9ELzEO9BgeRMC+fGE+s8UhLzgmOtXIkPpW4EqWNwkoceQ90z9LMQgs9BQGsmsr40AY83ZGRSCA
AtlMu3XZ0GLmQfwEjDFl7LDs17fBIwMp9eGm9SQ3aO31rRXgic4KuGdxuq+1SjEGRFAD3KANujeq
hyZ5XrexJLRinh0HXsrL6oemTJmkoHxTPZq/M3Sau+lW2kh/gBKLyVHNqS27IF65FXUTCzyT7+Gf
w6KhpomDOBUX0XCXBoJnFNFJ0zk8nsJ2JIHCXB9MVFGEhUWbdqe3KHeMrxCF9ERTx8tvER/+qXPY
kgyKP7TMYwZnhOogBCEP/pYeWAeW6FyLnIODkTiiRZF3IZrZTbPCKzw02NKxuRjT9o91DxEZ4gCk
LNDqTtsAT6/ISlvjN9JupAyipheRM3Ao0ilqCjo+hIDGOpLOK0WCIUJn4KBDIkNspjmStn6rbHUn
BaNh+gbdOpexCiEPlgWs4Ivth+cHi0MPrTB1iKkqKCUCKrYGAdIzRiHtJn7sN8Pe8pD+usOFqBtK
tFC+Lbu1qsb3c+ykFNqTI//GcXbrt/AR/AXsOIvV4pdrPB9ezz9/TJmaWP2Ic5ZNdn3UtoOHBt0H
6ZWxXec3TG5TNI/DPtYKMvPcdqGsSFrRweI0KMSleWLYEV7QnTyZDDeci8ou/Sa1VU0RaVWKQhDf
wj3lGMMYM4Q79tyYoxNYu8yeWYMUKy7FojZ+ETzzLZBBBJrKd0QZQQLXOBSy6Oq+ciQnwsya8ZvY
yGNAzls8rR96wXE0OHRRTfDbtAacF1OVezOpD804btZNCJI+g8MVKwIRW5122Mj+GYPtjjFf97W/
m5LOjhtBzsx+a81feHQBBUQZRvho+XDXto4RXQ3Z1YB8b31JAqjkB4z6eBrTaEbADtXWUaVbVG9R
txUxOy70besyukYVdDZbVAF90+e8QA9GC0J9DapjFrRg0+t3bsCn6EZytA31ICriWp78s9pnCHHS
/XCzvsiFBBrmDYwXYIJFxkAVb95KmrKyJPbgbh46tOAHe8lj0xj/Xt6OGWLztURRMT7J5T9SVOdl
YwLJTE22U6myB2u7vpavGR4sWJBeogqYKhU+BQGh6YT2wBAPMO8E/YlHvXnTIqNbN/PVL5iZ9yWw
SQK+ny3IUquVzQwPFMEp172xf1V6gYmvHq7LMGASVaOqipFTzifiUC9bdQhBJZe4k3adgaxemwpo
foncb8GSgi9iaHBBfBS+czltzTgpoIsOS6MdWjcFOZrhW0Ue/vWenZvh38bSQg61wigz1zB2M71S
O8/SBXWihc9yboLvVlKMAJwQgQ+93HSnKoGTZzvQRPxrTMAI28d28SJ/zRg3aQ2OKzdu7gcoQpYv
plQIbCxEic9GOHybKW3jcIRUQe0yFXlINl2yywo40N7lzy2vdWoPcUJgV+AKfLlcl2rTzLsgd1Oi
buLBzsdfmQQJwDQUOIPIEJdLWWqWBRl4dtxMNe1RvlX7eCsVTkYMwYpWXQI9SxzkoKjjd0E9wJD2
YnYvkwZ2CyJqk/saXM++Foxw7SJdoktxVLQg0FCyB0tpbugoCypfonWQz3BAzK6M2rLN3Tl7CMbg
0hhTW0snQWfrQjL0eSXcDUuF2E45tDAjY2IYz8nFKXPqCeGHEYVDDEeQlQjtcfcrHTleRjL4gcYI
jbWtssN9XLVNW9lUdxA4FOyi0B7b5rMbuDbGWSJJRvpOezrvoSH0BmYux/K6K+tF9Fi+cHv8vJvs
FJxZi5Smo+oApXUIvUEtI9mo1/Ejo3bAOP/1OrqKXJADDKqlUEcIpcxVTC/VfrTB3X/7fS4c+UqS
SoFqob0we2KSvm397/tBPm8WBwmlPMxdTvXMjeQcisGVowVbI3tdX4bgGPE18qaldFSMLnPl6thU
+1x3S1HbPtvpz6npp3W8O8XZRw8maI4mDENLa7zMZN/1+8Abu9rTkvEmGiLRtZQh2Fd7zKauIYXj
a60yLSXfGnBkWQNI5zFNIjbkBB5fQUayvLAPQ9xZDQqrjQhBdMXgQ2k36rSR8v5itExn6IqrxhJK
FX8tRL4b+3tl3GFN5wn19gGJSfbIuo4LTHHpR/a8EAl5iURr405qr0/Ij+ckd6mSvphVstP02Bmj
CkMRZJ+UzXbdDZfD38dWcqc1z5DyN02O8F7iWTqfnaROduAocoxW+x6kW+Biw9wdNd7LC2f+GHfK
FA8lIK+0wPhSbv09WlyeKlA9N1di0p7lA/a3Nf4uoYDaNBnrKnOH1DwEI/pB5PZijnR3fQP/Acg/
7HCBKgjMIB3nEPEQA66Km/3w70cI7KlbJMtiFfVl9/iwxrl+ZUx6lMj4XvJBA4wXXnnVYwRu9tBn
iCt7uNFv5ctAeOKW3eTDLHcApk6OUfcZMCnTHLrxIR1mxwjuRiqCEJY8fIWQDzuc91t+GOi4vGeY
MGfZJtK/3E6c/oBh6K38JOS/FfkI7/1NIIVDrKa4bzIe/HlHcmd8m/AAds1Cf+D0nh87lggpRWa5
EKb8H2lXthw3jmy/iBEkAW6vXIq1qLTLkv3CsNU2933n198D+XaLgjiFaU/HdM+DIpiVQCKRyOWc
KbM0PULg3ivnURntrPTDQchzLtoz7hoL4irsjBlrmR3q69EvfdBZovi/691oP6HAoKLLZbwT08oK
5PJP0iqpSnXKxwwv39GrHnOGxvlVuac2m2gPH4D54gG2aHf5GG5FHSDeo5ahGUBK5GGXUi3O52xh
12lybOsrWn29/P2tLVt/nzt3UpCM46D0hTsHaPEKiKfXLQaUA4E32Vq7tRjunA3RJAE+Ha+twjpo
2XmgPdped1IqC+SIlov9jpUrpug4UepAQzw4HdpsRwzB+3cjVawrDH6HgP1dM03e+2K2ZKj7AbFA
5yo7Nl2lJQ5KrraCPLH6bLnG4+X92XTDa4GcG46ySi90WQbbXR3hgdBpO5RjH2ncuyqyt4MaO5qu
3SxFdTV0hqtXg9cMojhhe/felWarvlpV9KVk8iIh9DWC49CeaA7YPdJ7IJ8QXKXb1vguiDOTsZQC
kkqIgcf2Xi6+h9r9FNxfXtBNEYAywqSVYiEhyIkwyrbqBvbuV3KgE0fHmca2/u/xamAl/whR+Tex
UpoNRhiHDKd28apIckczveqFp2qjjPBRDvcsTvsxC+sE11cLTHV0NO6GU/aj8UaXgSBLt5kj6pR/
o0biL7K1Ztwr2aysIShqRIxV6+lH1pnf2blf7FGnuR8cy0uvGAJGBlD3dg+qHv/fDz581Jg7DoMa
6OGiT4U7zM9yjHpFJJzF3/Qhq83jrJ2URlHUVAVn+Fn3UbDY5QDZYjVzdnFOT/8FCe/m+VpJ5Gyy
k+aBlCwKsUBfDKyU5UT/6sDQLB/yc+0CfxlDydlPUZRw+SQA5OvjqZboEoy0x6m2qrs62tP6IIvY
T0WKcXGIXpkZQbtI7qqZRO6baKx2WdMhK40spaMsWip4QG3QAH00Dy4CCRMqAwMGYeR8RBaXsa6o
wKaofeM+xdh66ig+c9VFaBfU7s6i2VuR5XCRiRWrpTGz55QlTw+FhAxLkv+47L4EK8o/r0ttUPSl
RlQeLIsdzIqTLandkHMVqu5lSSLnwj+zZyuZg0mLgVkWehpxELXuhn2PCSB3+oX7+79DB2VLdMG/
vF2Hq6tmGpI0nrXh9zugPTOYyf6A0EdgKIKd4p9snVHUPR6kmVtP+zK8b9DMJFi9rQfNylG+re5K
ETyfJmXJ0txlVcgCvL9vozGoQrbgmlOcaF8/WIf4RuQftw+1bsoaUBM0/PPxUE+1VSulgeDYSmSb
AM8GVB6WqJ9+e5PehXCeIzEWJamombnT/Jyqp8C8rmvPSHZ6SO0pvElElZrN3VJllaKmZQCfiHP6
oWKQDIDbaNyo9XMfJLeknQXWvrluKxHsJ6y2y4iKWSmYiKo8B2PoyMZxaoVN7Fv5FhQ2FIznK4Dg
5DuHqFWqIa1kcOvOyk0FljcALKm3tOhttXFT42oO74Pw+5IJRko2bXEllru0o6rqKj3WMjcNh2JH
kkY/SHWd2qamDHYQ0smL4nkStEFueCpVVoC6Qg3Z1IHq+HFFeyAsAiMfLxeEindjbXhy2v5lpaUf
NKK6uEgU5/UNtC5jJgzTkBH5GfSg7Zuegnk/VTvBmWZ2xjknmAhhgJioGuJJ9lElYial2mpF6kqF
/QbUgydg4OajQ4GWrLrys+hC2Y7+VzvHWX7XSHlWql2G7iiGC8QuMfUQH4Av5hsHYffehn7K2jy5
Q9DRcNZU1D1YOPlLdqiXPUQIYe2hwQxJ58eFrYroSjaPNiEWSry6irPNWYk2D7HepPD3y+BgC23y
h4duJYKzDvChmPOwvIGvDwgHMDlyox5+Jzkjwftls6qIt+E/6nARQAESwDRY2L3iWTeqE54WIN9G
N5ajHIHuh/zAb7BdUVVx03uhwYBhtAKrlW+iC3qjMdB2kLlhHXsTaKu6kF4ZVi9QTySGs/8sI/CR
Oo40KVu3L+gRHM9OXIjscNsm3rXhrpcokaU+N3t4SWU/UsXuVBEq1fa5QiuGZgBQF8glnNnledbk
FliwcK5YPg4h4k8Mg9nhLeioboU9jpsKraRxFphmEcgUVCjUufSIUnbr9LUtOa8BUBBdBtyrlq4I
pnjzjl7J5CwRw3zyXDUNy1aF+/zY7dNDtJeFiVuBajzbAOkaRQtmvHSNVPKavLhSIv0gcLubZveu
Ct9Qv6So1CsZbs3hdXJjTCeCp6nd5Vf/303sJGfx9N5Wx5ACQNC/LYQnGMjKpSqKGLijrLIo2dYO
uFe3DPuq8uAR8TpjmUYbmGmW2yX2CKDpy1oL9o9nf4kttKtOeYU3YWntpqm2G7V9iORwBzapU5yV
bjBJfmqNArEbV+kHtdl+r+Kgeaml0ZxYrWs69Qjk6k6x2/lKMQP/sn7bhgPUCgK4Q3aZfhRkLEDX
HSsFjZZL4w0o+dtkbP49lzSeg+jt+S1Ekzltgs7qstZC4NPLhy4997rAIf4HP/IugPOIg0WzrpNx
P7+BP+C2BAoobmfNATDCQTQvu30O3oXxfnEYqxwBF+7KGeyARYZYe7KT/MvljWHOiAtyPqwZtzG5
ueQ0SHXcJdO3eT6mmEErrjIyu0101IfXy8LYxy4J4zxj30hFWSoB679S7Pho9T9n+aGIXvteoNV2
4nZlCpw/7ONiCfoW/hBcSlcM1LE7qY9IAS5IV6W75CwCFxVsFv9QN0g9Z3GPxLoZDM5Yji5GLNVR
kI7eFgKqAMYlgCibswi9myzAZKCiH84OVR6a9NSIYHW3UyooQMho+gPsBv9UHvoYGb/Iil3jQXYQ
0qBnkSGLofxxBnbFTf0IcosHeVe6qBnvL1vHpo94F/3mo1fOKC/VPI5miJaSXZHWTpWIkhybC7iS
wCVQDWsZAlAxoCUi3PXlUyY78nx/WYmt5k/FWsngXl+l1nY9KYPcLft7WT5ZkiONz7HyHTkIJ6/O
ozE6DWndy1JFirFQf7V0OsBhI6KiF1AJv8f0eihvk1RU1GTW9enwrhTjvGtdgVmrTWHirRfdxvsJ
w9EPsd+CUgIT9TtaohKXutatcEpy82pcyWW6r3RTAqmK5A6pleCMWvGxOTHe6+T470lVcHmsxHCH
C4y5Zq4FaDPpSO9PQLKug3AvgUbx8k5t9jCt5XAON7KA9dDpC1LalfF9RjCRactdbKSeOVVogYzv
q6D0WgkFFzZmZ+iNoLFJaKCcE86idg7Q/I/i3DQeDD19UE35e69E1xlm/uxAib6CuzUEC6B6SPrZ
+/fqf3hUc8ssp2Ya90RBzeeucwM/95oO0V1yj/yiL9rSrbX+IIxb67hoMBmgIZSMv3Qu+Bh24ZP1
vUXhuPHTfz8trH+QxS1rZfXpXAQl7rb2R5K90Ejg/De844fvczcaadulB21H7uoS+Adbc9+EmmBz
RF6EFzEs0hQCttdNwuCop8pxlPMvpV6JLHAzDHg/anxpfbDyiRQSvJVmm35xhS4rpziEewZWHz1r
56C35Su6b5+Vg8D4BAoSzv+D1C7FBAKqgcmhuF12k1vdMvLlag+Ro5vtp/N4EqE8CNwmzz0Ljosq
KTooS2U/nzE52CNHq46ipvPt/P1qUbkrIKtJOcrtzNwzjtU+Pg52Zvymp7lqcI/3NmaALq/nhkmu
XSbPPTuHfVHI4HDCrVPY8fTSCGeJ2I/m7hyUU1VA7wGonhr8KDIASIwMzfQAPnsdXoerYpc8mH+Z
ETpa2URradpCBCh2PX+WqCt4CyK7gsGHj7cNCoFzg/iNPQRHj1X8Y5SOsIyMSs+6FSHxqBsWCQXf
xXHucExlJUjUhLXuvDQvxaN0xQqtxj7apY51njzLkW/sziueiY+eA0yZgtLjD2CU4LpWP4Jzk0CP
ja1ORRWhIallg6TRzZZIcy4bi0hTzj/igdvluYbgdSTDuU1mMM7qt5qW/PtICLpYyIoZpgEsafYz
VtFCEcvKZCkzLEb6RoLKHZZv6iQaWdgw/A9CuF2brbZtYgKepKlT0JCn+SFmmS4v14bb+CCC2xNl
UIsu1Aok8QtAWwR2L4V2O1qurH6/LGh7X94XjNsXCZTVNDegyzyqGEwgmIkk4z7XlLvLckQKcZcL
EDt1vU2RATDLW72h9igFnlp7QDbwLwvaVEghMt4vumyZ/FCzSQNwPmk5SCSyXxlxcS8j22wKXN+m
NishzEJWZmY0fZUqNVu1AfSJTW4X8iNVv8zjr8vKsNX/5I5WcjhzLsesL2VzwhxsA3TJYLbHPnBC
RpfaPBnJftFGgWKbpr0SyBRfKZYZg5oNpAON9xzZpnSW6+fLGm0LAEIWOP8o6ircykWD2hVtihRi
oR+K+HFCJuCyAHYyPi/ZuwBuyZayz2KKKgNwEIH/+aUbbpviuh2vAewkcGlbdy6KXu+iuMWaw3HW
ZpllXc/qkewYr2x3NK/CwwDqiBlJQhHj17ZtvwvkvEKhWGle1gEbNX8KybWU+pYlqmVvm/a7DM4h
AJS4bUgNnDbaGXYZAf2zo0+qFHt6UP/rqVNcPKv143yCLCHxlAMw2iV6ak+Dr0U3KJnapShxJ1g2
vq0yKiQ5poOSuqWBp/guIne5IsKi2Eo5rZXRuOBSj+tc7zrABTFINjY/H7nNvvJ0m5EM9HtV8B4X
bBPPIZJI89LKIBpwF1J52rK4Mm3doZOObZp5l0+UaPm4mGgE24A+L4iJ4uWmY7knax8PQrRl9pUL
55aP9egwRnI1QqHWA/ysQ9xpH6DDd3YTO3UzIRzhBvzAB+PjeyfI3M1lHgPkq3vRj7qvejMFtfsb
JWdwwxrbVMiNHxpRzl20mrzTSBOJoq8tB5/OdU+eS/Q0R18vb5jINjg3YSVDWU5VivYGOPDQdOly
m9XfcyIqRG4lxD/YPOcr5FiruzFCQm3aZRqoAJS95US/8LqX3eQYurmgs0Fwd/C8kdFSq+BoRsU6
mIlt9EA6DCTBsRLsDg8p06iZqk2suSAxXk1Up/vmOIAB+vL+bPuK99YCHkW3lbWeRkkN29uBCZ0h
2077GGG3DUoxoG3IuS0aFWeu9NPpWknkvBMIDse8jnErJgcNF1UH8hPJT47aQaCZKpDD/r6KHxZF
btAGh3rC6IAbwpHs6iEFjmJ+iE7pg7BhYnO3VlpxnikypazSejSAj4GHlB09EiDYoEe7fS2+ZyZa
OAHM44jZbjdDjJVYLoZJ26xCR5YKtzQ+J7Hfp73TzT9oW9m6JJrMEanI/r5aUNLlamelqF0n9L7q
TkV7X3aCYyU0R84lqYC6q4YAQV/8pboK98o+d16tbyhWwwf+CRHFh0wZD6mbZ2Fh9ayMUUaYjwdu
uvks1YJXzaa54w1gqTr+q/OD16QF55WqQqMM5o7qz37GKJO8FxngpkNCE4ZqAlxAlnmYlaBbYrMa
8MIolmvQgNuRqMFv28OuJHAWPs/REAU1QiT1bvTife2TN1jZZK/a4jL4tiGspHGGLadzZUU68i3B
Uwdk4AIxjPoVxK8sFaHvx71aegJ/sTFtCSDi9xXkzDuIgBPYBxX4S+3BVa7QOLnXfNXtzqLqknAl
OSOvhkKJtHhGj7AfXxu7ZT/fMmxXDYnnwhHV87efBiu9uCu4By1fn+J/SOyMHutM7p5RY/XkA5rH
DvQEym9R3L7pKCg4+nRN1TSFBxlKUfguwh6T+amiH4ygOtRTeRNP/e7yjonEcA4+nusGUEYIc6NC
c+oOo2UhGJXiXpDuFonh7L7G0DKZSqyfVROnaie7m6gb151zWZsNKGw4o9WqcRZPwmlU+wJW0bnx
fXjNhvXCu7eWDxPcpZnXy/Z/QWO+eUtS0FGjFQKNu3yPS9oZ+tAtOGeMJjr1ogdM7AHZZ8dI64zR
LkW3/2ZAuJLHbZrUTfFCjTh1U7Br5g96QOzOcloqapDYTFes5HC7VtUtxsvYRdK9zMieKntgP73N
qpS+5YDBZHQ7pztjJCBzRPMN275rJZvbyTrQU3kEO7Ur+6idodgz2bKE3K2Obka6l1xFBGa06fw1
GZV4SMWYGOdQpiKPsqFFSKUvfjRdxX+AlqSriqLqGia+VBWwNR+v/qho9CxuZbTkVxgvlkqvkIaT
GTeCV/hWG+MHOZwicdypi9Sg9V+hqa9nB8Wa7X486LS1B+skyTdt8kCTK13xTBAcgj+9eGoWX1vO
Y+1fPo5bdrrSmHK3Qd5MoxX1KJZkaeKklVNLmUOi86A+XJaz5V3WcjiNx5oksSEhbsRrVjMKYNB+
yztRn/LmHbCWwt0BMJC4yTR0V8lHNB3asTfIGAO2JpgkwxRvnOSpSrzLmm0FPmuZ3IssMc286RvM
1JWq3/Y7S/cC4zQlj6jnTnacCkxHtI7s16yC05iOPWCeMYCD5jE3bWUHPtvTLbK7rNRWvL1Sis/f
jFHQjnMIMV0Pkiy0A6rTHgSImHj4phJTIEygE5/HWWRDRkccG96eTyp5mC3ftL5e1mezML1WiPPH
lp709aLDzkdHxqgNYFNOoc8oAqWDqAi+5aXWojiXXChlHIGhG0/0iSZ2pEZncykEx1aoD+epkB2U
lmhpC1c69V6Ddiv9tn+ZXTTaCBlYRdvD/r4yuWiY5kRd0F8TGi9JHTm99URNEaqgwA9pnH8ArJZR
5BlObjg8AUxXAoA0TZ6S5FVgB1vR73pzeA+hLFEzsvNDbtjAkImIdHKqa1X4UBEpxLmFNFdLvTDQ
vDOYh0bzk0xxrGKxy+p/c6x8hsaM5XycWdNiFjzVSE2DmU+bRTObApPmczTq3AYRaQeAi6iaOw36
IanjPwg/FQX1I0wN4788AhWI57Vc1wG7oVkdSlWRPcSHwRA0Qmyb8rsQzgsUChnqVlowvVWUx2DO
/GmybhZDFTi0raBsrQvnARZiThLYtJGUW77SdqdZkT81r3rzLJMvowgOfYNHjAUt70pxriBIwZGH
0cjcjdjAtTPP9m+smcUGxbWOlC615R1rpsZ8xE6+FxyobTsHCplhIbJWde5CUhp9LPIBLcBveIU3
QIu4QocaQHxeMavmqZiTzs6R6M7d3sd/hPKAslZfKqlWAxEmzQ5Zdu4Kf8p+CBQTyeDyd2hjSqsB
g3FvUM2Tq+DOQLMWG9dJfuUHsAPYlT+Kng3bB+1dMc5AE6pUS0MxyUDMg5x/L0XEwptKqaqlsyk/
QyecVzJB5BhMOr4fK+cc3mIY3E5ElSySwVmEbuVxAvA/3H9W5TfTcCAJeHmTxhNsEDtFfIJVedeF
H41Q9bkDdxymJLvX8Lo7MBxa9SBNNuO+anzpVlT/Yb/7kjzOIJpYmkdS47lvDeSUZKjKjMlOMRPk
F8h07ELp1JXmXotmgTfZtAlk1SzLZK6Rf/UERSePiYY58qLor9O4yu06KgVhpUgGt2d5PqJBOZlQ
IsGembG0L9E8e3m/tpfvHzX4hu0ehINF1gBZIDl0BwX58AUjW8AUO1wWsx0ZvS/X299X4UowMepp
lAaBwibfJqMjxeF5MDV0Z9URyLcK/bpO1d08DAfViP5HHbnja+lFoxg1u8Qi2UlbgDbIr30x2DP4
r5fhXNWlQ0W0uZsJFbxZ/7aPt2f6SuGaVErfmkAF+hukQr+tWBlvh4nJven9ATk07puVPO6+KbTC
CkYNPX1L58lorQs6UWVy8/5cSWAeZqURavy9kWcI0gb1S7o8oWYXa4MXVvtRzpwxu7tsMdv+6n39
2A23kkaSsZ7ojKdpLkXuOIOpqT6aUySK2EX2z0We4EcrKrlCUKDZjGQD5QUXQ2M/wXl1Hr9SzEkQ
r3syCG7p0W5ETSbbwi2TaKxHi3y6MAO850KU/v+/GMWQutnhE2Xnt5fyXQwX+GiADpHUAq8sbXxI
5i9JS+xaFVHbbkYc6rsQzv70qq2IMTeAVNJ1IIqlP/TQPESTaZtLKHC9W63bsPV3WZwlZhNti0DF
us3HwDdOud/heklvVeGc36bJY/IZiDkUsRQ/jlYbAJ3TF0Sm3Vh+s7RpF7cg8YikvWZICB6pm+JV
9Ad2vxLJ6TaZY99UOoL6hb42JHPm5KqTRS+HLUAbNjX7j2Lc6UoAs6lIMiBKul18zzAu9K/lXbIb
v1r3/Y7NWTOulLeGg59ma+PJJ3DJm9ayks8dOz2elpGU8FaGCoq0GPD/9eQtCua7SypwJJsFj7Wu
XHSVFfNEmxHgIQ3AqyhaWfNzsPvdyQoiU+/y9m0nu1aasTO/8lsZpSSs2WwNzbwwRuE3cuJvpqtl
3vybVyF/YE3IAqnsCvsUBb1L5TNDwQg0cTT7sUSKsiNwYtY9OfeuvpNPgSOa7RFsHp8Z0lpqBCQL
0fap73Oyq8qv0yTZ1BDQsjAbuKQTd21jqpy2koE39Jx3rhReTwG1m7lHBuLrJEQu2RamG7JhAsNK
4cO5OUr6tm0wwh7Psjulj7Xk1+pfi3qXhPvLe7XpjSkB8RdQ0Q2TckfPsiK50HUEjmr+q53OlLS2
Fv91WQZztp+WbiWDO17lqGgF0vI4Xu1ejm9n8nT5+5sWsPo+d6T6eO6URcbkfZpXuzRDUJOPtmG1
+yIL/8QfrkRx5wlDgE2/mGj1K7pjZxoATz3HvRBdkV2BFxaMPz/hVJfdZOK9HF3pfrxXTrlT7fWb
xZHddCemvNxcPwzmsvIkBaIe27+Vk4jrZlTkFs0MaveURb6ZqE5NI0c3ReDHm4awEsTdJmFRpKFZ
YlJXHYEykSe2KTqlIgmcOSdZQJZFQT9zplzL1bcQJcrLtrZ5XlYqcLYcLjFoKEs0l7ZjBvKWrzHm
HgZld1nIZtUM4DT/7Ahv0dGEQdkM7bjTy+gNh9rvy11Q2POOkawmky39hXvwskyRYpxl15YskzJl
jX71dSzdL+SuFL1CNr2aBnIsQwdqo8X39o0k1pVgQVU3Hq/C4W7Qd6F220rAthL1AG+bwbskzgzG
JFaCMkHYUgG0tvtKs5c/Waz373NWkCpmYVQapvXa5Wyonknu6/JwWcT2oXwXwZkA6h1WP/QK7tCw
uiNjchoDy0GQ4mvFLLjatp/Dq43h9r7Ls0qiDKqWRbCs6y0EzxPjXBK3YAh2hs8S9zoxmkJlvlo9
KuVRHwVHZ9uM/1k2Ht0pHRJQmpTYma7RbHm6q+iA/h9BRV0khIsFmhLPdyBpo8AWDl43tocyGb1a
i/eXTUAkhnspRQBU6gHnhcumOhuSE5nXqWi5mBV9umkAwAJ2bDzYyVveeOX6+xyUoCCNxKRTfZfQ
xumi3s8w4QoMV3ucb2JNhDX0H2ztH4n8PHm8mPKoSrhBtQfWjEB+qLfoBbiL9tExf768ftux9rt2
/NjYUKQIPFJox+LQ5bH1U386Ir/jTH7sisg+tr3bu2LM8ldLaarFkucVLHsyrWMUF4cuysCKLY1f
xqF25Tb9cVm7bet4l8f+vpI3aLkpWR0WsjQru5pje05MW7dEd7ZwETlfOstZbmU6qog6iDJ1p/eT
3ZTjKlI8/Yf47bCF+aLC6P62SJVzrfUop3QJMR2cHHSQwLHUR3EqTuBGyx36qPnoYfbGBUzx+ckM
bdDHCt6C2w7qXT7nd6UgDHMtxSUVRpGTzsFRCySBaxftHOduW9B6KXGIOuYwmfs2I348yqdYWQRu
XSCGH+g1SK41poSNC5H2TnUH7Cq2FohGXEVSuIy3SmqtIgFqmEuO+SfZyWXNbnX/D2xdlw0NRQn8
a3KbouhD3SdynrmW+aoAbVaS0NSLloPLUrZfyysx3MYUaU/aKDLZsEj9ZXHxVj6CjOFxAOR+4XU/
M0fUBrB5yb8L5KnCMg0DWWMHY0Mb8UyOQ1jZatjbpP96WTORHG6TprSvlNIyUjc3X2iH3nbzgZaH
JhdV6EUryHO8ZUmiUT3HLABrNK+vgfOG9sruFDuG3x9UWz4JZ3XZT/90g62WkLskkSYzSZHDXzAf
z3ikZq/a1b6V26k3/cidzgbsm5O+om0EadMInKMCh7EdrOtUAa4+Jhtl/rXWKAzZESBHbn80/fFa
sSPXckKg24UO3YtbLbb38h9xfIQTRUpcFRpFiSl60tMvs/lLUnyLigb2/sNWvsvhghwt0IxSSSZc
lAe9sY1dtgOKXu617ugWIIbtbdAoiE6gSLdPm9mYNWCJ8QjBeRuPcfoqtfetqB696eLfN4xH6jNm
M6Mde4dU6CIKflEhOIpIAHc1J2ZZLjkwNVwru6mMr9rUCmxuM9ZYacDWcXX310vZjFmD9HbTHstw
Nyk/1OjLBP5xqpQCUW9B0ucD9m4H3IVspMWkVwoOmHFT3Cr72I9Q5wYPrR96EqisA1fxlftx16A/
ple8h8Kr/Fg0xieyC87/AxFNm2cVdqHO6lNDUzvp8itaqoeis7zLrlJo99wl0I911hEToG/jETy0
XuFSer1kL+BhPgJSx1XLvRT8/F+dCF98MepAGnLyBvv5G2Q0ck03O/1ODIc7YWjMTtKFXeX70puR
GHkSwkTJA5spIPvJzn5YT7/r4pmj/XV5Vbc2EDNpFtCYVfy/zG2gpVltnVFcQB1aSHXMfquy3fT3
Yyi46LaikbUcbvNky6CB1sBYgf/pYeMSowI3Q7S/rM1mTAxcTbSoK3hqAoT54/mL0wHQeSXwDBh0
peoULjBob6lbHhhrk34vkLblTtbSuNubhFK1xHHAZqftHHdq7TQ/MNwuA4jIJ4yN+Tn/ET4LhG6u
5EpFzv2rkyapDcAh3np2ZuQFbSNxgqvGYyOY4Yu8H5+lxz8arFmryl0AY2cGZhIhvda55MXYTXvw
ytj5YwgtC0fIk7d1CNbS2MKv3OiCER6aKhg2peAYkJ6zHfDoDoD6f3mre56FbmwzVFgL5C4GBZVX
QO3BbpIrzA2dsl2lH1On81jnFf2Bxm1RKUa0i9xFMbfESnIVQ8KJqtp9EjttcOzTPzl0gA02DZkA
/pavIcxh03RkweiYbF2PwX2nn+r0TmCOzNx4f4VqP3hoAYiNkS7OHKmSKJG1YMCF+s2BpE5YOgoo
DVnH9gzAmdFe/kQpHWB7DA6BAe99tI3WqHOplOGQcc7tCFyDDbGzYbAv67W5P8YbproB+MA3JJqV
BRo5Uv1NjUGrrnVN/aoEOHEgclabVr6SwV3gUhUucqwAMbv1WrxqgKXWOto1tetD5qmdbd2Kxqy2
ohOsGwOKf1OKc/Y98m+avGBa14gHvzT785hgoqsM9ktefhmU4svlNdxCR1QJxUihqqoglubzylIg
GQ3NMVjNQJak0+w0B0xnPEuGDd76b/WhcZz5inU96/flj8uyt1wzyAgVaAuEdZV/wKHVedRJhbVd
uueYfCmHn5e/v2UfxGQo9ZauaNDyoxVW6RiVaNxN3TBGlizRHUP1u+DXZSGbSpgUlyOmnoguc2er
IlUelBlGZqh+SsrXeRBs0JYSlD3b8XmUGfmxT0OPKe2KhCEVHFOrdnrVmdH/8e+VeBcCrNqPK6WN
qOHrZZOAo+mQ9XtKBTvBIgfeAa2/z/mDvIrrMZbM2J1ofVKwRjW6zyXz3I/ErobwCM6un6MhmjPe
2pq1VG5rIqmPqrJBW0c0nTo1t5vwr8vLxi6AT2qh38cwWL1Jp5yAvp+qOW262C3y6WRKhdePKng8
AZ/TDoId2jIDjaEMYy5XBec3F5ulQWekaPMALzqQPqRfEXnsY82+rM5m9I7zaCJxouA2Ivw29aRG
CqKJEdeqmp0dLHtx+3NwazkjceLH9vBHNOkYA3sXyS0hOliXYJbBa29WP7MMCLP6TaXUAsU2F28l
hAuMEM5mnRFqqVu150T93pDjf5H/Eglh1ri6jRbSNm0X9DHaz+hd8TajbV0bjuGUL/UVsHOQvRGB
Rwg3jP2mlcysziK1AwOBm/RO/4UiuJ1OmKb+lWToSGfdidpBFGVu2bymA+5T1jDARw3295VIPcc4
xGBiHrKdD/rwPcd9mMq3WvRHgBJrQdzNS+o6HCyCoGU8jl6CPjcnehi/Anvmpb4tAUX0Z9Afa4nc
1Zvrc6EEBa7e9IuM6kriBi69HRz6Akz9gyiPsvkMQuqNYlCcAAeQD8rGSG2yeYZjZ+A6w214pIff
oOz9TeFTAQbI1q4Bko8AAhARmWpwi2mWS52lFq7amVK7D0M7l68WkCgbk3/Zh2ydAuRWMOJuYYIU
xYiP5tGpURktw5S4Jc50g+53JTd3AJbwLovZXr2VHM4MYzlQpCRYEgwPsJCl9wfQuDlJA2RBQOl6
8SLwv5tNwMCOBukeRb0PeOwfFZMmKSupiZZZBqcvO3OK4cfSUQ/0lb3piskOHBF15tZarkVybqvp
S7OVxxFZ0PFE4l3S7HQqim+3bua1DM5rhbOahXIEDzI36JrVnepGstE6g/xJT+zBqQ/lLnYx2F/v
ZDvciR6R7Ov8BYrrkwA4DWQ0aAP9uKhKXFdz36lMwgsdH6rqD2aeDHTmUKiomZbJbdo0juqoAG/T
jXTdDnUL/EvHSJ+dy8a4qcVKCrdPZlZ3VksJQnYMGxtadQKg/u6yiE1Pv9aE2ydljPH8Zfs0ZU54
/+bp9wtwxV7m1xG9gZWfnMMfl2Vumt9KLe4olwlyhIWM6GZUHxXyjRQeiUUwLRvTguiV1gGEirBG
Q2zz0QC6SgLeyYKIIw773WLk9hgoTlN72nSQUsnuAZ0WT5GdKYJxjK31/CCYc4hBqA7ZVJXwUdN8
HQaM5L135Srdd9bglSWSUvJwnRPAndWGE9DigPrWQZWXQ1T3Al+2sc6UIq2nANLc0HQ+6op0OaqX
HvQ+bWN8sbTl1VSBLqRWh8vb+clK0fRCCDExQYYeok+voXk0434G1obTmRhgaxTbzP5tZweTgKob
VU0Cxl/CnYMRxUUZnV3UiS2kGbTvEuqbdtKIgYE/WQ0niLOaOFGlYUxTNAA3tV1Ju6WZndKuZ3cO
z3N5V8SNF8lCXBfmjD44K04qZzIKbXKMTkI92afg+G59y2uByNCCdb76gfbgM8twS18VyRbxCX1O
fTHRFh7oJq5KE0U57pgUEgmjAqKrl/QLw9YKPYK5kF18pR0Lr3kSzfiwBfyk6koe522WepgXqVSI
oxDUcXtqS33smdIpNb5eNspPtg/FKDWQ91IQloB6/qNixZwOhZlKxDEVHw8ce45ObfJ4WcaWMmsZ
3L6VcjJoyxwA+an7MY6PGnmhzZ0pi2o9n13KR134TlCpmbomjaELGxMibnBk9R2ExmfWNIN2yp2o
ieVzTMJJ5Dx0EoWKFcshdZqX+JrspoNiJ67kzLeta/jSETQ7O8O9vJibprhaTd5jG3SuFM0qqZMc
Bnd4JHvpmviLlx/ekLVc8r8ZCI+slSwm+KPRXueUyjHMbk31iogKEgL74PsjiNUXi5U21DHk5Ezi
ZFdn5WEawKeR5LeXV08kikVjq8dTWqdzr4wwEaPeJ7pq/x9p19kbN5JEfxEBpmb4Sg7DjEaSFSyH
L4TXu2bOzfjr77Xs9dAt7vSuD4c74GBANdWsqq6u8B7JFEfF+tq0fr0u6O2k2K+mwdfWCo2o6xJD
UnGcAdQBfMFDCjgGBQ3GXnCJC3yYL/bOtMUwp4RP1C2+pd1Y9KNVi6xOJINL5OgU6TQ2S8jAY0lF
pRKDOcBXfWQkVhTm17lLKCpiq3sBf2PqNhd1m9mUJ7wIYdgom/d4gOou+9/oSA8z5lsUJ/YMzdEP
+v3sYanNj4HMB1Aer7yXDobXCtIxFnP5mLz9NezfN7ZT9nVp5ChCuomJ2e/5jgh3sZg+1yRw4UQn
hTRNzLUnLF8fWass/avzrPvVy4AYJcYrFWnEvGWj0Yzu+GKygEmNo5G8K21RA+ftK5HzAi70A4B/
qrOW6q51q/imXwO2sT30Z7CjOpJwc2fXRkGKSgDWbuFhz91lxVrK9VQ1ukv0P/XoUVFPnYhefl+h
jQzuwRSZyANoWunuDKoHbMyHjLDLuGdrXrEvIpdg0eiNPRDQBqBMwTZpOPtfVhnFOcnSXD1gC8Ud
0LwUj228Xo9V7CNcE8MFxS6PdDmZU4T4FSuoWApagShEXBIBpkIIU7Pr0xed+AlaLS76qQZ0stv5
s8+AatqH5FC6K0YzdOyI4PEB8nnG+z6K2AJEkjnzAIZx0iYJcjg7H05Fv74klnHSVMXL4unbEitP
hBrh9ZPdt8ifH5AvMZXlPOnxAPNfTCBXFIXTjxPy5dy9LmY/J9gcKm8o1rS0ScMOFaN/Ghs7hZsx
egfWepYO/7lqwLx6I46LhC3NCzOJe7DJquA1bAE01FiCeplQJS4Wdp0525qF2N97il96KcZ1TG9E
t5l1t+ODqBq4Gwo3KnGh0E76sQVUCnucAU4OyXY2ihqLQpW4YNjidVsYKVSSH2afcdMAPSvIQUK5
HBgmqlDebrKz0YmLVZmBz2OnyE5nv7wrH0FVBO4PUNadLSd2Kw8DXsfOFyUjIqFcMFEby1THHgcZ
l5GjNz7B7EXR3pnjUWDzguDIDwjP2jQXUYtIzLD5Fg/YfCFyEi8O8vctpvw6p8a6WXxob7KTaAlc
EEn4gsE4g9pzZLldNMfHdNQdq8V8grQcKqVwDQ0V0CUVjEO/3TJ+9TlWpsZiFdr63MdM66VcyvrV
H+iZ2o5mO1HQ+CNmTNpDflQwKlqe2aRqf6juiJsIld6PZT9/AD8cSwfgPdk9znukH7MG2DCmr4te
im+Rfn7Vks/47FiVyxxPcdx4y4vaItkzJgesQ864OBHo4Jz0EB80J37SP1eucIxt/yK8qMjFHCsp
89ROcUMkx8lTDqihgCg2SBYHXMXH7iHx7IMUJoEpCcdw973mIpkLPws1Br3GjJnbg5p7ds0adfQi
TEST1G+3/bnz5UJQlCbgsQATHM6X1ewxBnnsjxlOVVTA2I+nF4U4c7UonllTDoUUeurNc2sJ/OEf
ErGLAC7OzFYhKWaMB0nGyL6C8ab3vxPqAp/ZFeWxrxf12xTpb2lIMH/NlOMyjtQpRsFLPhkAXsw9
6bHw0zvJwYPfl1zGWCgfZCe6V89dYB/Te+Gznz2wrv0CLnsplbarqYFcMDvP/nhkXFyR/32oUzyl
/Ra+8xc7IfxQRS+vQGgYcXWwSXhg5bwoKepsrZsH+tPyUfXL4ysSny/CENkP6pdz5hIZMy+sYszx
ArLW1luHdx3QXafYoRVmzJqwX+6VVlARuG6omCL49ctOld1pizborirXt8i1HS2N31+/qq5HTiJz
YWWW7TJBSgHnHr5E05GUf07zy3UR+7Uvcjk4LoCUiWStXQd/U/vcwOgS0lqtTvv7qrfA5571QE2z
AdBXzxjEjJM0CrJh+Dxaeu9IBk3cte9mlzSz6KYUnS4Xb8apHORGTVA3pc+KcjKnT9f1Fv19Psw0
xooBIJSOkuGoNO8q0e8XnisXZso2skeskMHtjt1x+pyhL4fe/uwxqNXKTW7FgOkCa3kN4ZtHuUmS
NYo6BDapeVgMV1tC+p9nWX717tfa1UbEaheaagy4ypvmU9vrTkVqR1JE0yyCb/MawbdSkrrRBx0m
qdd/qdnnOfeuf/t/yKd/2vzrv28EaEsxUnNgQeqUIxQPwXqDgQGHPFgfKepA+QeBPBZi34RgbMmA
KBnrMhaP4JmSLK4TIHYgPbAC3UtP0fP8uPiMObYT7SLtHt5GFuc4XZ/V6VIzxxnIh37ogbpePgr0
2b1SNjI450l6oyVzh7i0nLpj+4DFfFd3Rk/36/tKeIW+nXNkRreRxnnSLDdWA60QoR6ao/wQ3w1f
yAfsX9zlmB72ye3sooiNhB1tfPz3uqrstK58OX5ve7bbAlcaTHGWW3cdbkj7ZPfU0aOHfhDcJyJR
3D0t1yZQHFT4FqHAZj7lxDGo7GCZXzVjkQOwD3RNLfaBtw5gK23WljBI/WG9R/GOFUVHlEbNELzQ
weiua6jfgyrqEPtteP1E9zPJy+fkKfHmguZ0iFF0ZoGRPb7mE9u6Ry5yvC5pNzXeCGKeslFyWNIf
xQYrWfAOmKt7vcxuLa17idVB4BICrzO4m7rTjGQuCbxOTo9D8mBgm/G6MrvBfaMMd013ymqORolT
G9Pu60joOW5LR6GzQI/97HgjhwsfZWpjEUHFvajfDh5jX6FhfB4O8DDYgqgcJJTGBZIJKZokDzi2
7Iz1Hy+5b9COilBkaF5JYq8fIYsTb42e0SuA5gAD+1yKOJp6sXYmjrDAbMIkhaN8t/bvLJI5U3Yv
6zd6HFwXuG8UF4GcAZpESvTcwpsJlDY2dpBJcprwf/8/Ka/v/42Z10NfJYqEREOWb4vqmM/+dS32
Le+nFnwp0lzSvhhW9vKL7mTyYVaf5fI/j3m+hviLDO7TdAtQJZICMqa4Cwyr9jtduUlN9T/PjnBy
uC+S1VGfDRXOqvPjO/b6W2/Mx+jIip7kNAe55YjC3X4QumjGBQY5HpQUuFZ4l0QfOvnRqp+V6C5r
P1//Rv/gSBcxXHjo1TiTVeZIwym61fwB24rRefDJiUEniXJbgSPxWAVYIW0AsMbKkSeQAN3aXo0p
2eT0/x4dFxziqU+63ESWkVj3Ej2OpEGDwY9nwaTZfukIQy8/4oLK5RcFyZN0WnF206l4BgOaHqSv
Y1r57fygPBQv8hMjQpPDyBNvRgmci69FmsBCz6QKdf7qY5ZibjsOp0eAxARRaD0NtVOAil78/faF
mtjbsLHpg+m6Xy9GVTVpbCW4/cvsaNqfGjlMckEVfj/B+CnC5hzNKGHyEzBI3FZ5mM3TDFzDyl0k
NGGN1MlFNK77qdNFGndppbFWt12G8NEODWgZbmJV8o3Mr8ugiv+67mmCs+PnHiM16pJiwtnFq8do
kFv5PIhYjfbfJ4Cl+/GBbO4D5a0GrOsZ+jAeqjS0PzZIk1JX/Zr/ybb57efrOgnkAUf5V4OI9URb
rIx9LS/9koaFX7rKI3UsB9vNzhKSg0AeSy/f3sR/62fwgPZ1mgIBUEKSsQSLyyYC5tB6ZlDsbI9U
xMVz/Yu9WfOJhwzLRBoOM1cYec1RrlQvFk5tsBvqmkr8DWYWRUY0xHnjVj+xqQ3pbnRS4EnFLkYk
fWHFmX2Sa/I4B0uXuJUlZocklx3ZmG9WihnZ1DhQbTgbY3Fv0BldbHrfo6Bz/fOJDpT9+ybhaAes
O5cSXs8L1XwaWT4lzXNjxIKZRHX/6rxYCXenDbFENM1cWSkxef7YHIt3etActa8EdEpAzu0x5k/u
MN2KbqXl2KfsLhrc/nm+m0JRj+8frtfLT+ECTNYPSxt1eIJq98Mr8R0qt36NaYTfI757zVIu0riL
j/R/lydGH+UCrFknfnNjo4MpBaUf3f3ePXsRx0WbYay0qWWDWjmtvSgCT+VIX0DTQpzIFgHrsr91
xWzf1KiGZiRSgUiTHa2TEhpHBrYsZhh5C6f06xHyhaqk7LKqIdBpcoH7sh5Kbw5JWAemp3+y3cKp
MR0/hV0Q3dV+4w7h/+Uhr+a08ZCY9oUdLUgz59W30qC0woUI2hgCJ+QfM1NOpdRucJBj/t5c/0jo
i9oIHhaia+G1xLlRoxyTuE5b5HnTKb6rzhSv9ZLRp9ZO9simpiJBYGEx641xmIxjDLgtqPlwhqhl
oGWoCeQlECGVd2ok0Gj30C4CeMiaZm3rpVuQ6Wla9ahp0l2TD36ki+a190f4NnK4Uo7etprVN5gn
kk8mRhAy3KdY3X4GEHBYf7huaizyXDkznnmbquZACOqlbj1YBzOrPLstsW9SOwMxbiS1EFzdu/6L
pQzUMRXdBgzEr7Hf7LDWlQzwqwwMXnP8Sa6fltF24swv2qNKT5VoD2TfCDcSOaOYIsnuyhGGvtpY
c5Gc3lE+aHfjKX4mGFFJPouMcL9jdxHIzxl1wJJblcLQkJxQYFUrhyygH8dz5deu5CoPDOwiORR/
EJCps3g83diCB8lu7rz5AZz1pHWyGIqF7GiYIndiCP8JQCAKI0wX8n6OmjM6NaIH+O5du5HJMraN
q6edJiVS3MIzMiyAVQeiT35MTw0RCdp3wZ8GxGMTUrOe+qnCoy5P1ZuSwRkk0l1LJoGn7w9YA0Za
My0GvGozv9ko1GTGYMV1Y7h54ZhfWX2z8DNszSGJZnOE0qnwLDGx9X7X56dY7Mf8Klbpq1WmCt5z
vSfd6y99YMbOAgoD9St2KeqDdJwnpxeRrb7FKmK33UYqp+xcdyA/n+CV+oMdRg/zAfVqkA2zOcMC
TeYcM/oYcMnd4oU1X6Ujq6+Jqq37OdLmR3BZC9XjrJJ0OGoHLDKG8G5kTuPNLsrIvvWoHa/Hvf27
4u/vC/1/PWiS5l3e15A2DOexuzFEKd9+XP35998kKvWyFm2Evz8VkQNSlJWeM4C5JY9rIaj774fU
iyTO3WktJdEQsVp8YJ0qAEwpQX/sAuH32XfxixzOxTuDaPmaw0ikylFPtj+0Tg3TmJE8Q8Pj7HVO
geeXaP5A8KH4G0Nfa9RXTIwf5MXkFytx7Gb6nWLDxfL4PGVcpbjpRpygpPdflJjeagsQOivlUKX0
oK6WVySRqODGvsrbe/dymizObeILxjKrSGphH2zKEMR/qCQ2oYYaYvP+t6ZsN+pxMSUf9YxmKkLm
ag7BNJtOrXzTlsFFvwiceb+TV26EcaGk6FMyLIOpucCRz+2Xps4cMohw3PZLbhspXKzQ50VvDJOV
3NwRyLvv2PaL+ql4sb0FdGwUDb0ukEFAjMpUcD1uCEVzgcMmaZsnrNqnR1hGSJ4RIrFhAWhX8w6I
bu5wtHzA17oYgPgNHu5f4zSfWuhLS5Q+Qmoxufa99LHy04cx1ALzlD5j3cNLPNGe0X4q8dNK+d6A
uRrIdDMI7LTEGUBq0wDd6QXMYA4xRmesBd0jga/zrYKYAjYMBMVInTK19ucJaWmklKKh5b0UAoNF
Cii/ZGK82YhPUdHM4xavK9KZudetOZZpozj1CYqdznVrEcRMPluRSUkmOYMahAZp41fVu7hyq0ng
c6KrU2Xnugkm9TDU7YSiukueCjCAaaHtaZ+HA7usk5MonOyPaF2cjwdfMux1Ks0UEbmbbib0+NI7
RDE3ewIL2CGynaRwtAXr4+wykASprchAuFAWKXOiTRoU7QnwzRIMkIhM8B/eCxeT5wJYP4NZfO5w
GSgo1VTvylPiK4/rXX94TdapI0pEhAK5WCa1iZVUFnRagvGg+ThJPPcWkKfaQQVWSdERikySi1+q
2s4g58Y1Tsmxms4awP6BMTCG1w1/z8c2GSXfl+gtq5JzghqfGrfnsiC+HMe3kr0Kcp/9fNl63bvR
DKwfcwahrcUYERXFWeO2O1fvgOqNR1bn1cf2zDgfpIOocLqbbW0EcuZBVttEYof7jXFyMmT0yU/C
32yxbMRwRrHKWW5LuYasR8NuM7qmc+uJQcp3v9JGCmcLUYEBgGTCsq/cvusSf+keSmF3bLewfZHB
W0JmT31Wfh+XtYLmHbBcsHQzu0OKLj1DJxRN3Ah04kfkZ7JIgCHHB7LWAegBuYNZJidfdfe6ge/e
jBu1uGy4bu1Mq0w8eKUqmhy5lm6KsfYKfQBZcB+O9nQ281UQ/fZzj41QrnoSTcCu1yuC8f/b7ph7
a9j4mQ8gxJPdAGu7PlSBCUyZyDM85dN1dZXdsLERzV0xk9JZq2TD0bJjfafcG4Ht559trwqNr5gY
x/aUikVBUR30HxQGKhUBLJVqyZzC8ZIbJZAt2aqFcWI12OkOoN/38rsyaA8K1lcAZCOBlbt6L0IP
3Teji2TONZRJJVUOkDqkIh/s6BNoKxxJExUz/uFUf0p51X9zcZtUqqYmQuzHm6o6SyGb7qsDcpd8
GE9mkGJEnsUwEduqQLfXgbmNVDyy10ayYEYFdvwtFDiq4qkpvl63GIEQPlet1VReyYQbINETJzVt
R2lfTLsTJFgiKdzjdwRKiTWwiiy17hvj1tC8rhBk/PuW//Mb8UlpisVtA6DRSK5MIP9Y9qFUVGdC
AynrG0FQ2b9cLqI4c+/UbtHyGKK6zoideTYPrBOnWjaIkZvCiXXq19Ia2pUIZEZ0jJx312UpNdaE
lG4eMk8CYF4NkAlFf7puEvuTmNZFP/YzNoanLDPSyghtsNZrjk3tmM+Ti47cIfPNx7nDDKgdoK3i
g2MYI86iPu5+xL4I51KFdKWIYCx4dvaXMfXIiFlq81tq+5F8KjT/uqr7zceNqlyeAECilEYUaWQC
sIQZm0Mj4KJzVH6pA/7YQxVGJ4Z4rz2WZzugwRCuTysovcX1E9Gn5TKJls5lYRg484melfxWlU56
eRQoy+zyTTFjoywXLFtFUeaS4s4FkcBZ7qAr6zrOZ5aOxe+/80CwdUMGk5K6IzYpc18WUuQINOUz
jbnOKtqVKKkw62K7qASjWVjdBHWN4iWnIWwOqwh5XySTiz+Jlq3YZMcFpdi5UzSnjnwcpm/Xj1cQ
gDQu1QCBrlYWEWRo+mOb/TlIR5uek6kWhNL9rtPlK/IgPgSVm1QpceWxpe/CH29ohFS6uFNR8ZVE
0Ef7b9aNNC7ktGOfVW2Mqy87J8+m395Gz4DPHPwJG2/JKRfhSDB/u2KiGhd6sq5TgNCIQeyYmo4m
H3qz8Ibm3kzuBlkEYLj7St2oxkUaAjBBKwfXvDsZ8n2s2SdzLEQyBFeFxsWXbpLbtWcDUjTrQUyi
lKYzDXj61xjvGYygXQrgV5VHYomY/PY7IxvtuIAyADFgVAAB6ILIApV6kI4DEKl2TQ+L36fhSF3p
aD5f94DXOtO1r8cFGJJJZFDYeDSrlhqfF5eeTb85Gown5a/UjQoYqlUAEQQbhU+FK92IqtAic9W5
ESdVz9q1quEco896em3Q3RQ32H5lc30uEegrMFYeT2LU5xwwhPD4Yq7cXnpa5fet/UWpvg3/mZGP
VRQvH5PHsc3MrqSEtUHqxfoQDfY5iUpfjRrBLI4okec5mG0D/KL9a4Lhj2fdfU6d6EiAoshYnw0M
irG3oB62f4iqK4L4rHNRZmmnWl96JDaxvDyD+OumyppA1oT6sRh8xUB1LrwUtM+XPmNlAQDAql4b
ROcoHD2VbYILWyKCC4EHjm+zOJIo+L7cFUAZZLkpsxs5wbtoFHw1kRwuxqjGvJaAH8QqkK6+q4ri
KetzLGFnjVsssuD2EcRMnYsqfbYaXWmw+Jz3t7EyYGtFEbR5dm3BVixLAWGvohDOFixsjmgZa7kY
yoOmhWV7u5DgeqDav0MvMvh9H2m2Vwk4/BqbNmBAcfON5BZo7xyQ0wapIngvCDTiOY2MyV5nStmc
kK6c1bVxc70FpGF3EGglksNlIFrXAP+0h1YFVp4NQKYAJDGInhvvExY7/cWpdEc0RrFrD5uD5J5C
qjQpq8SaVhNaK8oIeEjht9rNWjciOHsgK+nTqsaDYPyKS8Ulf8Se8thioXo5oHvzl/AK2b2yN/K4
GGFIi56QmDVTDvEjaJTooXm2/5hvABxRO30K1H3qJY9WmHgmQPeF4ne92Wag+yZoq4G4+evjy2zH
blxY84hNpZih6SthjuiL7Te3CFn9BnjLjogwZ1/ni1Du4qbRahkzs5zqzEANKK5MABoEoo2CfWv5
KYZP/SuLIPOfcWGORHPs5NbG0J7AB3YHZi/Hx9cVFVq2UplAk2b5pseL3yz3VozD1A7r+KDh9ObU
UUSVmt1EYCOUczxALadyP6AhpkuRW1l/0v7GtLGnWPwZiWbgBV+Kz/7nsTXGnkGeSbRxAN4pPXfm
AIj+L9Py54BnQKoKgtd+SrVRjvO/qs6XtB5fDXLCwEfvxl5623goZDKMb0GnYD+EWSbRAE5tWjxU
3Sq3wOsHBKvbVrFf1F24EuMs0fx3rkygrP4thvtgQPiLM8q2ZzvZcMvlEEdhTWAYoqWt3VLKponJ
b0FqhLRmnqAe23vg9YpujZPuKU4dVKHkrUEXdt6M7IOti8uhqJLy2uHjs52NcJPTMrFIX1kLVk2z
4+Ld9q6/AoE7d1dHCmXAsapedsgOHRYz40D9yJJk9cauXFFs2XP67a/grgiQoQ5ywVajmvxzBdJ1
pf1y3ef3XGIrgDNQqTfrNa5Q49ftxrHl2OnlxtFIj+u2durJt9uPqmhuSKQUd0lMczZ2M3s7WkXs
qNODLAmU2nOErVLc43SNzCE12ZCsAdzhGoEs6223zQzv+tmJxHC3jdHr1bAypCIDMEwZANPjx0YR
ONtedNyqwl0uQ2NL5jrjrBL9kWjv16x1OjDl9JVDG8G8jsAUeOYyGxgoxiijnMf66xXAj+xbKchO
iUAjwalZfDkJbG9tA6Qcdyj6o1HY4TxE57SLfwO3c3Nwb8DRAbxnxTbEyPaHPP9T6y3Q1yeC+C6w
ZB65uAaDwyq1rPDYa34WydTJ7UFUBtk/MExxYDgDS/4aZ2b9WinYL4WLRsYNHd6l2WNdC6YrBCL4
l3+LebNurOAwpfTOas9S8zXS3l93ltcBjbcB9aca/PO4zavCKEuclfxgPJAn64GeO2QaR/T3Diam
D9Zg+Sj78tl4sjHeN3rYykSKKOpt73+xy6/g411GYlQA0bLBNi3o/2pnQk5zXVORCHbYmw5AX5jp
nKs4TFXzl/Emy75e//u7SQWAbv42CP5tXEtN1Yz2ggv464D5LLbImsnO9JXhZJqfRLMwezn1Vhr3
Qm51C+v0BV6taQGAO+kut5JjjVIUfRGoJTJCzs5XkHXNFdtHkcLVZ5Cc+XvW99UCVi5lttCGs2DZ
eT+6Xk6Si65UzcZ5nfFclkY8+fLFK5vsCxYLDykF4wBRPl5XUSCO361AkWrOsRjOjA+4M39qqddl
ykHPHpc2F3j0btt189kIH2ZNWsn6iCytwnu2GhyGaTU/SLejO/lmkIXJCZe9HYqo7nenVbZyubxJ
lVYKHIbXMiY8S0UDH/OzDzJ4HBjuaBKoQR9eP1WBvxEuR6pmxVwqBh8mzS96+WnI7P/PofmiipEu
VYk1H4bIeVvRx6U6Xldgdzxqe2ZcxEhZOUVluzDRbRSUXn0LPvvDGNLTAPKL3J9EjYLd8batQC5B
KqNSR18erjY9YKXaCFQXKFWh9iGjTpo69kMWgg/lUKOuVwuu5f1oYsuGgllq7O5y8Tc2rVUdKNLq
uRpdzfo0YRE/WpzO/I23EJEvcriopckSJrNqAD3N2l+KFsrThywXiNi3u4sIPl5F5ULLYobdye3N
VNGnMqe/lStdRHDxSe+IlI2M1aJI5aDQumA15iNmSARDN7uZHygKwMCHkqPG19j0TqX6CoJNYBVp
PoO9VIL2qIciR92PDRs5XGyIGmUBVwIu3+XBvF9eJJAM0XA91ZODh8aJBtajaE9IpBlnBvkwDFau
4vJS1MSZh1tdPsrKU2l7a3okHUvXPl335V373qjIGYUcYRfQWvHFxkTp3FGJbhVjvDWxdqtLvX9d
lkg59u+bRINWVZVZFIkGw0Rgc3paoPuq+LPtlYXIRSeegDoz7YQoK+SwpikKXOHk98cGO9uiEteu
QirslxDdMrAA9atCaTOrVccwfPVgPjOF2JqHeiO0Q2Znb1LRjRzubgRuQNnlzK3kBzbiWPn6p/S4
+MuBuuLhhF2L2AjjjH4ycivKIwir5HfzfG7rT3bu96JK727ytJHCXYL2ggHbKmkNd6jukvglbm4z
UYK2G+82IrjQnXf9BG5whNRSsj1DX9+hLSvIWvZFGKoOQlMVRDCcuzZmPDZYZcQYAJ2AfU2dbhIk
C/t3rXoRwTmoZg0NzVbEIPKUf4lODCcagOyf63MS/pvRlN1WMtnI45x0auTYiNn0hHG7+mmYniSv
B7K95M6PKIWH5VNxq/15PS4ITpF/zRVkzjWD4hTx1nGq8T2xvd8RAGAUU7cNTeVhPXWj1FKjReEj
We5s6ZCKCFX3jfny97l8qG60FISTrMIIsHyafZlqLDKkT9eVEAlhfruJnqkxDVKPSqrbdBa6f3Zg
W+hm0VlwVrtr9gBhAMEA2+gkPAkQSHOMomfLuYxaT3Lmj6wQ3PhtILkRcPlZZxiByJnOY5B4v4X0
vpXOeVQ7GRKOE9IJdSs2hnaQSqeiThPqg5PdsaEhEMddP9n9B+pFZb72Eiv9UKRsv4AeRqjcu8m9
7bHJN7YvYfxGy3OjIV+D0UzFwlgPCj3gcwunLnPKajnPmWgKaj9wbJRiXrexl8QYGkWbYZTDyb5f
zzkceQQieH2WX4lRRDPe7MO8uaM24jgfoDF4iCJGA9DKA/YBOydWjob60ixfKoAeCT7Y7h21Ecb5
gpKmJFETWInauNYDK+bjvUhvUnf5yOYW1K+aq/2LvUfhmXLWGfeLVCQJ8IGzc/vCesmSSxAeF4xH
Upf1CK/ruevyGzW52E9rUEbUHRokkT46QwIwqT53llxQVNhtkG8tkgv5poZxWps14Wc/BTHAHKr3
DL0RIwWByEp2Q/1FI54Iac7XpEE1HbcLPefNgzYLLuTdqaSNLnxPqZEiNTYaRMnZN7BmRZxqwJg6
oweSvOyPOnXWB+bW64Ph1M9jUATph+vfTGQjPDR+VMk/VrGKc3W0/TUcnd5nRSHg8HvxQbT8uJuD
agbRwdwGEEQeLMKcOr0tVny8Cs9uDRVdu/7ajg+2Oy/3KTlpkWgzfd8oLwK5zE0yJFI2NfqfRAHK
+vBXPjVe1X2+fooiIVzwaq22bZWUjesNj636oSXAwBCIUPcj1kURPmLNY6XQCG+t5USPGcAx48f1
0PjWwzw6tl9gicN0GQsNm5CtVnd80A8DFhzYov2/oBtgvvw2fl5+DRfSsh7EMyMbtjGxsfe+/KKy
/T3Qx7HfkL/XD+kzWX6s54hqzP9w/11kc2ENcLh9My7stE+Kz7YdIp9p2mH84F9ouvua2VgsF9WU
1ijijlUV/wZe0o/pkUHm/5vdMKFuXHDrRr0zrAT5s/lU35WeEqKM7pFgOSi3qRD8VGC2/KgR4HcN
QybwjZkhQ1v1YjoAckkOkjL/cd1BBG7Pl0CiZpAji9Ff9sopWpvDIH1dmrNhHbHc6ihz5bS9aK9j
P3b/tBKDexhSpVDIxODQ0vxlsY7F8vG6SqLD4wILVcc1Syc8A+j0NJons/laijbhRSpwYSXvpn6e
ByzXSUr6LrOmM4Cow+ta7BeyL+bNwwZLprGYUgMbqM6TN7lmfGA9o8RPAwAlSA/5WfWJ22Ar7Lpc
kWpc/KBRCQLdmT2iyCPqLI5Uv78ugPs8IDvF6wlMshpKHYaB+dRf80kts3rQlo/U62NzMZxs7vXW
wR7Y9K3UbCrKSbjg/EOaLpvYLQe3Pd8OkMbIWDH8MnjKk6k4KyZUe+TljLOIfhtPeM/jMYCIEYhm
3Pa1vMjljNxKs8jE9PbgDWAQ0rqDCjCzXBZ8K855fyhngjnOAgu88Vru3qTmqrYoZpOl1MMorBcp
VuEkunpDVz3U8+KpBiiJqsZIwBYRSMO+dhfBXOgdFyPpUkMZvMySn2UtOwBg9sEa0v9Waf6un44p
ZhVIPYrNs5JG6mrQfFGpF+EtMKiqJ8WRf90aOXP/IUIHFBBqwDJ4jn+1xlmzyzpfJ+pNQMXJP0bD
f0xzvgswAGwgEygBw/9VQG8bRWkWCfVk+VjOwZQ8NiLM/V0d8NwzDEJUU+XxjNalVjstram3og4m
yyQYxl5QNOCR2b+rsZHBffEiAZLSGsdQA7i++YmNBJVsQv5GVAvlp584SRoPOJrHeTXNo4kvwlhi
HOwg1A7FghWri4K9np7AeCcFjK5Ne1e9F4W/XZf6qafGw4+q+SwVE5hVPFbzZSLXExvvFTEZ8S2B
71raqPWpmg2GFZ6+JUlLWymqmXokcRZ39VWX3CS+vTpfk7vZq/3ivSg72/VZTBUqlmaAaMLkAvuq
EbOPW4N6mhybzpKZeWDriYShJ1mEArprkBtRXB4IsmtWOQdl2YB3pj48V4bIHNkdvslyfxzfRRnO
HAHtlaulCQndQT8B/BO55uu4KxYpXzfPRYfHDuetPMaDruE/Kr9rIJngge5KyOuN8VuZSdJBktLa
TeNeccZJpu71qLT/rS7i2L9vAjse0n2iahH1luGL1Aat/rVeBL0v/n354wgvMjh7MGIjT5BeUM98
UuHT32sQxtMKUK4C2BRCtnMuXWfygOWgmraMIU3V4FGz+qpfiNUMuKw8+oqFEZ/iWx1om60vHUUj
any6/l2aYgMGBnERO+Zc2K1Kg7TDjKtxiZuHvkkNt25JBdwxaQx6W1kc1Zo+RHRsvBZM4l6ryx/S
Ac/6fDEyQQ6y8zGJrEFz7LljOJtwH9MuUG3RJjieVDVOiVpofN/a7/+zwfwig/uYUwPygMZKQMsw
1H+s2mGJ6qdCW53rUnb8GlJQWQT5qGLar0WTjVkmS5/XWLjpvSRVA0rHY6NXf/1/Iri8aYjaollY
/CW0xdx19iFutMfrIvjWxHfbQDYIBlwVg2WEC09Wl5R9U4w9bhjZHTHyRzExn/nGofpmnUmggU07
iQXp/O7R6SZYFm0TrWb+jkawL+kI/DGvaG+r4Z05C/7+zr0FmrHL3+cCYqxr2mpOuDWz156oBfBc
1BKFMye7tkxk5DE2pgxMg6m5sYASZ7rMowRbXu5I9mzZ900l+Dw7oRbX4UUE5y6oNI81MmaEWvWk
Vceya50ZPSqj+h1jxlMEnwRw6hq/iKesfTwlUkE9y74jll9ZgomP3aPa/H3OkpNar5ARr/jiccMQ
04gRuXP63y8KAlLqn0qwe3LzPZJ4SmfgvKKjpnxL50OXf9SXJ4G7sFDJ3X2/yOC+eaQpbW8oOCgt
I607yjRM28aJFOnT2Cqnri3u0yJz0zINAbMvmjTdD+SWgnhjKgS/g4tswDZNpEWWKS4NRuzcg6jd
9BiAEoNEEa0U7treRhgXGXSzGmszynFrkOlQyF/ruj8XJnG7eBQUmPfiAWBP4JYEpF8q3yqagdEB
jrm082z9frTdVQoEX42ZF//VtgI4y1ilISrNBefWfls8AyyLkit/At5poB7kD6Kkfe/ctsI4Exl1
gPFMKnz2f6Rdx3Lcurb9IlYxhylTB3W3shwmLEfmDMavfwvyPW4Kool3fAb2RFXaArgTdljLCkMn
iipPSw9zhTdb0nicc61eHAaowNGjWrLMMnKQWK6VaCqgD6ErNJ58lEHjPNrTXSn4xvMvLnPeo4Aj
k33DZZE8zGaBkkUQZzchHFJo8njneCKY0Qy8o4uxjE3473C2CaCakow3t0WV951GKJilxvyZblps
qa9Xmqbpe4IRVnS22sJNrdG3yp+FOTzcb3+k1cMsJNGfL7ySMUl5Ket4kNZFbNfaJU55znvt/YQX
xPUwTJRoNLWcqhGW2h1nv73UDvaNHUzWoT/y/+tLrgVYWmTRNWT/msE+S4fUEOXMtFqvB8s23RL4
NXTEmzpeixpLMYweaHXclmNY4f0Z3EkqdivKPcY2OKFv1VwRZJHJwYTwoHn7fapcEvR66lovHJWv
pWV+zOfidtDGc5cJ37dVgeYd75QOFT/RQtJjSQYjiuRmHPVgbvJihfiqTPaSBK7Qod9JU3qPQRgX
jydeyYVtRL4meJg4+C2UceNJWllTOAytV8TPk3DJukeSaDZFQ5oKyy8tAEu1o5MFmkt4W32r8Wop
m0nESqK2xpyrxMOOf2MrffdNECRbDkA2O2m5umvFIPOsFItdotyiOZPXiTeJ3R0WvxuOGXLvger0
wg7H2SyHadJbFG2yu9wLDsSefGvXg2D0X3LQsVfOLtFkjTDNgEwjXhF8C5LWIySz56DkPFqptmxo
E7tDo7SZGlVFTbzSSj8nPXi76/7DtsKuesmr7rCBuR7mNAhlrfWSVHRIO8420A79sNQvijDeDFqv
cVK4dWP8razsHEdAsOatFfhI0qS4o4aueYwHq5C4bZyqf2X4V1mMNU7dYIzgKsHrKv2cwhx07UHR
va77d6Mpv5RBR5lHErEuiTHet3qnFaBWrgB27nWTNdokDAwbS/uh05kZD/B1VSMMbPwrKN7KOpvF
J1mrmmIgtB6w3Pr2Z8l7vK+VIzVpIYDJoySSxB1wZRoaaD6+en60xx/m3fBROkpO4Q170xEeKzBU
Wne8KsZqMFjIZu4xMeU07XGbnob8ai8FUVD7qTDWoR0GLe5zW/PXrlIBdIKOCVBcJFv6VCwxSWIQ
N3ti9T0LSjv4t+A5r3qxlMA8iQBpE4u52sIfBY9JeuwEd/sEqw5PAQqEhVCD5JrtmelksqZWjBqv
OMkOHbMOj7qr7SQvv+UN064FtqUo5tvMVkfaQcyJp+ujBS4eomuunkr1JSrIRMswCig4yb9cdf5l
WQuNYCIbmGuEusvwFpvK6bsgaKJjpdOHqQ0i3lWu5jsLSUwcaywiNGIy0fdDL9uSC9go9/AEOsTp
9qR/i/bqL1wBn5cArWkh0gQwz4nIGfDvre9IyrpSpxT2Jhc/6iR2SNRynOBq/Wchgq1E1iMpwkFH
LQa1kgcRKEf5ubrR7zB+or+WjwW3vgm+bKvmuimbUErAw1mKwRyrKBRiCj1KZ4kY2U0dld5kBIk9
toHAMeP1DMT4LYoNxbHSBrVsIbtrR2k6taN4imqh+6omDdmrSE+OwmzcUo5mOxs7sMFgPRElrz5s
vUro//Kyr38N4z+jRqviUkOFIvjRf6OTmBQltjHs4qcGTAwJYO6hy8NY4lw222IWo5xYw4APbHUo
z1fGOW7BMDgSjo2suQDgDfzzTU36ZyzSKzlBi2OK8Gar0+QTcOP3mdndacr4mXTTro2APth3vJ0s
3tEYtxNJAeBaGlTRQ2NWHpu0aADDJ3bY8kCB3eCtdK5KQ2+Zkv7SqWdGWh8kYW+WyOr0gXTPyjgo
PyUgSUh2llrVx20LWWtIaPDdCp6noqqqbHInyiOyBpAIeXQPG40j4aE/Jrkrox1R7PTWjg48H756
PIy6iSpKMBJQ499+wHnS+7KS8NgK5p3SY2ypOszqxLFHekfvclb0rlEzlzU03pg7BGmamYoEpfmp
uPSz3wRIxFEN1Hhy1hynjA0SCaj3CqbTGUNTJ6PImha5nS4ehPYy8FrAa5clK+jHYgNXVWSdOYes
91Va6SkmKZTeC6dzpo93WsUDF2fHxl8jnGygUYKVLKzKvWrJwqiydpDEQLEaT/2s2c0h9/JduKs+
9I75NO+CQ++MnniiFNAkscuvAqdou6qES/HMKXNlDrS6R1dMNpzgns5wj3v1acwwm/sLD2789zMO
aNpfz8tGdL0aC0m30O4uI5tQvOnh+7ZhrbmppQRGy5WpnQxdD+De5TC8BdAs3qUZqt/EqUwFZEdZ
Ep3VJs5fjCEMJE6wXdN+BZBctMCuwJEwKR9lKo1g1qCtx+6RPVXyeKwi87GJ6voYhbPysn3WVSMw
VFmRZXSqdPYxRUapIJGB15tAjpNxGox/t5j4P+28/n5qJAvtFFpJ1ib6uifml3r2grGxB15ti3cG
RgVxMC2a8hbjHPQ5XZX7MQ69/3ZNjNKNeqPKfYjkNW6cGJ7I6HhkcOuGZEqSqGJwR1RZjOheqdM6
HhEctUdMXWGrXXgtz4k+xe6P/b+pP+C9+VscUzebq3joW4LEuOlQ1RFdjciOlB62r23VBS6EsMqs
p7PQhqgBGoKfdRexuDV403EsXMQvDTPRJdQllBnfIdkNch7UeY83X3Ceb61HwAu78WV0Xyv4Dz+0
yzfdPl2En/JH4If/v+Zq1xJ/DCtJGrh3VbykmDgSVL1EFKFqvKnFEHNQXIBFCs71ydWi/ois0SsT
8yiXmf/v73YplrGskMRJEiUAWJjFGbE+md3RlF19sniasmZeS0FMJm4aRRvEgMb0Au1jLL0kXAbj
TQF4xTCjByn4PSvRoC/Dz9avoc3QA3/KN2yYA8ZPOVKqN5lX0l1Tzd+nglBG/6MqE9JOI3jTDBcz
JHYv3QLWn+PM12pjSyGM/k8lKX+lGCR+DnW3Em708Lmb8eQVOJJWw8Y/SojjMEpozKZixRVqEUE/
og7eBK6qVBHm//LYaQRM0W8r32rWoYgmBoosDLKh/PHWr5u12EsDwTejQ2eSK9koHBwSP/hkPUyJ
XdxMvuiSXXHOziH+lAsPHWAtRC/FM8qfjXNlDTHCljKMR6MYL0Zp3cxac4B2eWOQOGKZZt72mdfV
9HpkJswAhFFqpU7Fdh4A7wTwtka81bFVCb8LSiLLh65ZcyUmQld7llj7VRw/kan4un2IVbVfiGCM
WSsDWTGnvPbU4qfQ3ZV4B5Xp8DfK+FsIahJvlcPQzKaJaW17znsbVX0XvHXfZqI54Oz6tn2e1SuT
NfS6MS5lyawZi5lYR3OQol0SPQ0Jwtgs7rYlrN7YQgKj6TLqOrWWk9obrQ5QVF9UrXGkkHMMnhD6
80WalI6g7gkVZH1J9lyWyveqnXBxJqemsuokFkdhNFitkiLB4D2KYWg2RDnoLKV9FWJViXOa1Y+i
yhbqwICJQC7z9jSq0JdD06DXmKmm15fqqcBW+/ZXWRcBjCsDnUUwHDPuu1JJ2xMT6Uta9UfJiv0w
7DmnWK0LoWeOiVMdbK7g9H57DFOeQ9NoUBXRP/cuXQuqHYJAAYxQ5YU/KbR+oqs0hZEmTn0JChRk
sPJpBlm58hetoOVpGD2ea61JggH5ZSd/IubFrNztL7LaYV4KYHQ4qUkVgREKB/hW/iQnFbVkgOkB
gvRZt9sDOYe+yGmbrF4Z0GE0S8duhMTOLMZJ1yVyConJ+KE1b0Ve+F4/0kIAo2WNOWVghJ4BKxn3
ja0irwuqtPYKoOL8kJrhVFQKEB5NAyvToI12S/1ZnD9YtWu05KkP5Zzz9F19IyiLv4fRSEyJhi14
R9Hs/kxHQnMvesQVuzg6CI+qHa+dst4eWMhjdFJtMRbdj9BJ4Gy4s0u7+BTxpT+HLg+8juXdfc3j
FU3HqLWOFrv2+i0WLjDUgj4UOpyt9wXfPFdY4Syf9YOBRU71kJ8ER7VRRnnlMQN7MzbIkiNvbGXV
PyKLR8sF1RSTNXitrfAsmuAfLZQh26zYq1NwJGZ4nNXhYdtaVjNDHb6LTkhjtIR5UKr4ygooOmpP
k7A85hUg4xirEaXlTxHQQbdlrQaXhSymntHOalOkidF65nTWAAKX/2h4X281H1tULdiIH7Qo+wLR
y+vVwJ4jrMEKgAntFeUFVYfvkoyHSZhzrH/1ay1kMsYpicMYlDGaY8ZMQKWi1EVkg2u8dJN8osMK
usCZS179ZtgDkCzF1OGomW+mGIMKYHal84hYnQfTeJ6r1smtygDaqubrgsgJ16vubSGP+W5pH2Qm
xus6LwrkOyBcuKJQc+5wPcZhgxnTJgraf2y5Se5LQQaZBGQcJP8VhG0H9FjKY6x4075X7G1VXPeo
C3lMFNKyZhqCHlFITUDwRSEdUwewTuOREifXp9kjXLLmVd1ciGTiUlsBHUHs8Nn0MHxBB83t5f6z
2ZR7Q8CIpNnawMvdbR9zVTUXIplEy8SmrRgnc4csO7SHeG92HpjabSLwCEjWTJvWydHKp4VmFgeH
zNYY9BpUZJIOWFbxDCxJN4O3fRqeEEYPEzFTRgz0oZA93KilX4Bqj9fEXNXD5UGYd0kNrvNcA8+8
NxyFW8oZITjzJQe5eukL3NX9dWmSpBsSVtiw58i4jjkEFW2QwNGTTA/O6G+Gsd2YRvxNVKN8tEcr
JV8jOXatRDBuUWbJPqk1WlWzERiGbWSFJXKumAXae41+KPoiGEioJIHa9232Z9SmMpjhCI05E7dt
fU1GJT1x+8QRUsS9wG6cClOIpU13L3nTqGuOTZXBU2OhGov1JaoAi9BbtLHURzId1Rse27F1MEjj
5/0NGkC2FNScaLTaTV5IY7vJQViGsVYgazOkExTXo5RnptsB3xLUiUd60shLzryFJK5YJncSC3nO
xEKEhjk9cpnWKdElkb93qA9ObukOeyDCqNxuLs2Q2GbW8rBMBhWgalzICb6rQnYB/B1oFXJbOUdf
8Cklj7ZleAN1q9Z6/ZhsHjVkE3qFOTxsIod2AzJwJXfa/sdfuISFEEZjpKyydEuccKzgPlJnew5v
ASDECxZrldXl5TFuVOqbQCxCrfOEfYiSruROAIAEsBzFeytPlZd8oUhsk5vY4p7nkdaC71I2E+xF
ZdYnPY5xwh5MEKO4b9WZM9L+qulbysEYfaomSV0QOD0KLlceI8TCwRd2JXf2ZvXhoMoa4NJETPpg
xuythYOUbrIiBcMp422IXYBbqv+ULTXJQTEgu8CT8rYVhCuR+Xal1iZmleDbvbJUOZkbQZx4oFBm
zS5z0g/b8taCPObnTI0SytA1AeaAAQAVyYiuoEYSP+k022o1R9UHLzfKxIlK6x59gvttmavPo6VQ
5lZRgo/VfIapKVXhpJIweUM1Yh9QDM8IGnZL5tCpu/klydvvkSk6RmLx2oVUxEKFaF9ZlGUJGTRo
FrBpxibeqam3UaJUbqB/VMaTVV6KjpP2MpbwTgQTLNNistD7hAipOjTZUeJ1sNmc8J0AxjN3+qxG
k6BVbut9Fp32PnGjGdSQ+uvWsqK6IRfcm8nP3klktEVUBIEyYMyumei3XSsMtjC2l2YUnTrVePOq
7ETkO2lMzlvWYQI0U7lyVWBh1o7kVyfJpQZR3ai3FO1F2k1+C1Ruc8+Hp+DeLqOkgVDPudYCqQSY
CkcabaWb8L7BfMAMirjqPhltXjrxnu+TUUrG9oWJDOOoAx1b3ZnYNhCxcDLjrl3kWzdzZCO589Qn
ZQe+JIB1W+48eMon4aBgrzsFPwInF+epL+PI86Yd0UkQKjfH3Fp7m6kcz8P7/YwTt9oBQ8Id7lcq
MJie9b6a8uowPBFMckyiAtpq6pUbSmcS35o8IDKOE2EH4CyCAujcwMKT5pBEpzJ+ieSKE8x5Mhgv
0ktiYpUpPkMYocwRHICH4RQZ4UhhM3vW1tgSDgA7p7GIjMoV9t1PioFA9slP0Dp5uRtx60Wc78IO
T6AfESiBmU5uHD5pxQ85/m+elx3LS8uQhLWsVi7dJZwekvFpO4Dx/n7GNaRgWE6EEnY66ocy2KtD
xPkcHD/LjnJhkWOIGmWsXL0GUcSHufNTzZOVjCPmPfTPW4djMjaeda0hjyUUeHCaU7gnjyPA31Sb
eriGljJQNSy4ryaeZzUZyy+1KRTqCn6dkogppyADGmL9I/sKbPQn3ZcGgAKovHoN8554p9+MK2i6
bs4wT1i5PZgPMlf6mn21zoVtHSlLdPuVR4nJvppYeSxu4FBOaTjnuFniDh5F8xM9ulEq3mU2Fj4f
6Dh/z2uDcoUyvqIq9VzP67DG50TZ+ZR973b5rj+WB/kbCkQggU9+8Fwskz++O6f8Nn+cenOqLGoK
wFG3YXi22X8ytcYu9I/JaNrCv2vGvBPHJCDpnBtxSk/YzeqjqI2PlfmvgZ7f2gQLoJ/lSZflqli5
ZiPtktA6ahUglfKU15NgHmnvjsI4kaEmRBdMWAGa8b6OEfH8Mh/wuj6TG+XzeJTBYAagTrzTIq/n
vhA55mAxmYYk6+k4zFBPKjxy8iMR7eAE3GRHc8gPobJ5esJxmSwsgdkKkVLXCGNzjOGKT1gO4vky
qmkbGT07BJDOcpHPOfKJAZlihIfTTOxiPzr1AXTw+/lf9urffT7GoeTD1Op4L8FFA/7AOKcdgF31
zNbGj9uxZjv+q+9mAtJMMCwTBmZ2n3XyqTTPZcjLMTge+V1dTzPytg+oWSUHcJn4E3wVPpOTnqIH
sOzYEfLM7VNx8g1VZPxGIIG1O0fbyNVA9E7ZMWrMvxre5CuAeuKNX3MSa5Wd8snMqQTtGqSJ6EiP
LhhALipqpeM+cwO3d3R79hRvcK2H2BncwI4ukvM6C35peSuj2/5SZZG9c0kH840wVW4aJG6O3kTZ
frOkwg8V2SvzzjUmXrJCY/h7u1Cx/U+HCgDg9tZDR7VUzIEIfyYU0mkwzYNeCm47m7tcBR4e5k0e
tz/teu7yjzws9ryVBzyhLlIUC3iVUZf7imIC4DjXP2taWuzEGOte2+L+oLtXeYwmlYIUFHKAXAmr
eR6FV9FQt5Cc+X8MV1gJBGUur4P+h8zpKpUJRHIxYoBieHWgo0t5J+sfBchQ9TvK/RpiXS/D1LHD
28pa96JXqfTni4KzNQhWButF1cKs7dZKbCnhhaX1yHAVwYSlIk0J6NBgKiM4yluneYwKWz/EDoUn
y32Q9KI/uf0F1z3cVSITi5Ry0sW2hoKK/cMc+fl0I2ucaWqeTjJ5bkqiJq8yfK24PvXGkxEfi+RE
eEvD25aGyaq3XyeQxUyOI0ipNM3yMVBa7yur0OyoLC9yNAMNtx9md/vy2AbI/+LQ9faYODSA5L3E
sPivFD751L6oYIQKofzVz/RJc+pbMNrTzM/hyKVm9We3YrBj1wRWN9bBa/oS7Fq7O1P6TpC/+IVX
/eBWRanT2JLGOhXLMsMoRvqQHETvVgKsP122BM3HfvtYHF2UGWcSoL+VRbQoUc+drSSS3Vgfe56e
rGd+vz8Zu0BTi3Oj9wSpQ2A9TkXhDgBYLc9tiJanAADjqHFEAHn+t4MxnqMvtbQdsILkDkV7l4CM
AYgzjqgPvDcI7wIZ90H0WBCrER9qCDAVLNQxuBTjl3SUvmyfZz2OXu+QcRqYQlHLQcSHmizii6hZ
l+QJcI7YSfqexej89Zz7+0PCchXIuJCYlEYjyqglGbfjKffGfbCf/MDOPDBL7Hmj47xbZDxJI5E4
SzEh4c6ggE8tYEF3t6XJycF4QhjPIWlTVWG5r3KL8UZLn4bmIAUv21+Jo+ksnk0uxJU4hagqlX1V
2xHIZtopxQhdcsnm7lYM0W7Q5P0sqrztKo53Yom25WKq89BCmtXg+U1HEAFDcI6d8lCinGnzvAbH
8SuM11DSXlXHKqrdmpSOhI0Fkqc3shgfMfV2owTth+1bZfsnrM9nabbrWFWbWkG6HpxFB3SyKInr
B0CEn8Q9Dz+UoyQsgotIgBohTrBnvK3sZH6YsTw2cge4eemUwrgNQRsofgiiSfDcvWi3gze9WH71
GBxUTCW5ys/0E+1u6w+ci+QkOwrjReROwIBLA0+sftZ38U37nDuWJ/ygiDu5Hz/mXznyOGGMHTup
wwZ8lCm2htR7+fXD5Y7yQBf+0tu/K9//9lfsYMQU1ZpWRXD4bfJDtL5IvWhvH4ZGjI2QrDDuowD6
65wEMDEd03iYMHe7Xve3RawrnwESQ6BrYh2UcYOqOcwY28QZ6hFluln6QbAKR8bo27aY9ZNcxTAn
idAisEARiReSeVSDHwEG1bcF/OGN8lsCC7Mv6XUTjDL8+QhMJymyhx+RLyZ2eBhcCRi8MrET3eFN
Za57patQNmcial1bKS1kzYcuiEAEfqjFn6l22/Yq74Drin2VxXjAXihqoY0QS+i8AR5DO3JDXiHg
onueYrPd//95v6ssatSLR1CtI8nOO1T3f6FqzjeaR8HmYm4yyPbi30likqagNbG80uAGez+/YD3O
m7+mjnYuTxSpGa+v+e8eX9ejMW6wq6dGMYusR9VYuM0fjH14VF0JFFYYDsWeustTEerf3tvwVR7j
/zp5rMR2xgEL5W5CrUPMvyYTKGR7LlvuqoJgLxd4/IaK4VMmfRorc/zVX3qtdgIXHy2s1u89ylnb
cR8nVAXenesqjZ04DbvGSASS1KgJ0FqgdqMZdrjrXGGXu5UTPMg5xxmuW/hCIuOqDCzu5GVI3a1H
6ccyDCypCYjvdJuWVBsMflvft53KqnNcSGS8VpFGDWof0ox1Sa+vdqAnmePdfxLBpm9JC7io0YKl
pbkbWo095q4KPdwWsh77rwdhc7VZtwpxypFZmxXwyXGeEzj8sMNLCYjMx/xAF+L4D9hV1V9IZTwW
RumTYKSFuFqp7GTywyq3SyuwQazrbR+Q86HYbG0Ox9wKDNxi3ii2Yh3G4XNofd2W8Qf9e2W6wH/A
vn7rFKeiy0FsgEvUz3XthHtlL3jkSEneky+iizFv1+T4/PVjXSUy4UXt+8kYMuT2lXmrykdVATHc
wEkA1j/SVQaj48pQATRwQFhpwYwevwzjpQoPVshVwe2zmGyRXSCTXhQzEnh5V2Y27YjgDRmZNvlq
vI57qKdUdC0+eDhPLnOHuqpLYRCgEV58y2j/5wTBXrrTUrv6WccYJa/AFyJxHMf68+EXKwquFrAy
b3WFZBho7Wg1nAbQGKzUuUPx+nS/eeYF6+0PaLKF90SbdTHMkdeLpPQUQ/g4VZI7NJkL6ETOVOBq
Frc4FROsp7jrBK1ALMvqfSj4bf6RY2LrIewfZQSHLnNtYGMVQ5oNJIcYjYOytoF0+6jtdL/aNaq7
LY2nGfRiF0lOkUSt3sxYNkuDj0mdYYe8OE9pzbEvnhQmKodSNkxhDL1P9Y/G8L2pXojwc/sgvM/C
BEYA9c+B1UDZJG10gd18MlUeoxzvFIyX6Kx01AD3M6MqPqVw4sLnqmgqp84z3lwG5zDsCLYAyEZF
S1Hh1ZN9OJh2wh33Wa8zgQoctSRAi0g6k90KekaaltZVX2dbU7vb9XvxMDrpXelbn0ru4M96qnSV
x5hNFUfqiG2L2i1Km879jPvqg3ShnWDdx76a33/a1ofVV8nifKwVTcEQqtT5WCApqJRnKzgN2Axs
L2HzYVvSulpcT8aYUNukVa11CFDNTJxuus8tYkfx/baQPwTeqxTGhFpLbuSugJTesufSnl00Fp/V
u/lh+Ehm3GGKAjzh3CFV6Pfp7VUmY1NCo4Pph94h1ZEU5FJ0+vn/wR3D0w3GsEbsPVRVB3Xv0QuS
PWU/3wBf4iMdDOqfQ583gU8/yLtj4WmApQ6wHoND663PA3b+2KlhJ9JxvVqonVzSdnlremmocLzr
+svuKorNbMM+Au0AyWvUB+mCZuYSlAixKWnazQV25gLYYltP6CfZOBub5KpEU0Ji4iqz4NiZN0Jy
n1p7y3oqYXa1zqsfr/qpxfGYCJ+ATB5TMpAmqQ7QtwGNzeMDWPdTCxGMnyqwKzGA1oXqoH6kDdDS
0VDKivblbeHwck2uNMZLBXWs5HNH2wpYQhE95A9uc1O7aGNgzYk3ZLTqOBZHY/RwKsp2SEmMTm4J
+gHjLpEKdGW+bysE90iMexKlGJMdEr4RnRCTUFzAihQd3m4P5e1wwystsMAjv2oZi0Mxfkqy1DpK
wQWAG+y82j7rjg0mkkNyq+1jbxgAkzi4ilP74h7AI53BUX+eQjIeS44quWgKmDYWMx29MTBUZfI8
8br7AHYCRU2XwBzy1n3kSmZ1YoLPhmWB5AlkXulFxeBd6Zhu/nGOHPl29JDIc4FE19XlKpfRTUMS
BAM8Yoho7Tkun1X1ZE5ft5XlD1/vKoNRyaqEbyQ9Chp0uGl+0j6aL5k73iTEFs6vvKd+B5jUxMaC
sn4Tc+tEf/CXV/mMsjZKOGozKaj8V3IMu6PZLy3xYdLhftjzaJfXvyWwCUA+iuEgFgMwqcVMICO+
ZWjdxePkacEHQfuQK6G/fbHrevlbDrsGMo9WA1xs5PSKeBcP96b0sP37X3v+7/3+VQDzwqtkU5nK
Lq1d8aj5xg2uLQDH3NkCgURgY7Y6tTOnEuzSj932Ky8MrGvmVTgTBrDCac5NnCCg5h+67iyPj2A8
51j2H/zYVQhjdmD71o1ML3pXuzV3QF3dVWAsGFxKjya4PL34gyJepTHGliWjXpQo2eARFp16sPUp
+wAw2fEhe5Dt1Oe9X3n6wdhdjg1oJRhQuO/Sx3zC/BJPPziKzrLOBAPyoB5DWGjlkUP3uVPt5DFy
5wfr3B7UG0GxB2LjYG6331ZMnmow4SBV1IIMM9J+wTi3JHDi5FNPcue/CWG8fpuGQDDUEbXNsLF1
dbANortmwZ2BoXq8ZWRMnloSI1VGWkFs3GCngQm7+lrcjA6A63bZMy+Scm6OXfoYZTInYxCgZm5a
T71qPmm97E5mzDUsWrLbOBU7uNeXZg/+MKi6uguO7Q6DiraGxqTMHY/k6CC7+zHNqZUNtAuapo9V
fRTzh0B5SFUehsHqxVEMXB1xxMSExtv4rMrdWI41HIVUp5aTqwmwT4c62NcBiG62FW/VbK+i2PQ+
6uVInUaESwEbjREZ9mM6HrZFrJetFzIYzw426zRTBoT91tOP+uu8bHGj7Pu9fKfs6OZENtqxyB2k
Xve3C7nUGBaVoRSYnUNZImRRnqr6UrjzTboTb2UMXoUFdwuM89HY4nUu5Fnd1yhHZIlvJedSdFX5
b7Z1FgdiXLqSFmGex9QVBb1b6eAVtsS/8XaaBhJUAHbolkVPubizMLQAeEK9LCzKtqZTNHkyBlK2
NWJd6UysCUPDNRD4vBUy67rRkQiOoTeGs1ViSVAKODXOP3z8qwzGbc+yMAZ6WdWuItnVAesdz2Nu
Z8C7RTYBNvq7mYeBQ3/hOycEjPx/DsUYbRO2xAxKdJka7StFpSkPYCdxTJDJKimvDM+7QMaNVznA
HBILDs8sb2LA92a8JaBVZdYB+qECO0gx2Ee4lZliHOtwC3S2FSBQgGVSD+Yn+Wl0aBLdoDMYlZwM
cz1j0UF/REHXwJzI+AkjVodxJijW/Frojj0kgNV+8BWk6/ljtx943c/X7ua7b7aQyCiiojYDEVJI
bNzJM++tO+IHO8OXbFN1LS/z+w8h0lAfcGz4Eypn7D0TyVp66L+QncWfFF2/9d8XwG771Xpf1BZw
mN3iBCisw69h/x7zAXjr9q/JTcadfeDJZHxKlyeVnElopJfRfS89YxJ35DK+r2Yd12tmUfmHRI4N
WcC5/nnApz8sZ3SMY+mHPm90iHcg5pvqQR8ZvYIYPZafdOWSG1+n8NO2/3qtr23oDbsNmBhzEYcJ
0iiKTZp9bDObTs7FnklB/Gx0PMB8FvjZS/QlPdE1icYZ9vKNxa2/rNdUFzfLOJ2wLbIBg6ToGh1l
hz4qqsImN6rbQShYLTAxcPNXT6WFSMb3lNLYZeBNnV29wZD7bR55bcYZQl91b1cRbIu2KtvYaGk2
LEXSpRliVyskXnzgqInFOJtaJrU+0/eKZpcvmp8COPxI32S6m7yMXnvXAbpCd3reCP/65uHibExS
Isg9yUKxn13QjUB5sH7lCwbGH9BUz6ErNZ63Icq63rbGriMELMQyb08drauilZAL0UL4dIFrO9TP
kftNOkZ+7OiP0vHVxT33IXdElyubcTFZOBPoDCzyl/lnbr9HGU2lieADFnlIbs/3k5/tE6/u/UHy
osTdPj3vW9OfL5KaWWqUlCTIN4zmqR6eBuOhUzmpGU8E43VyLSOjGiL7a+YXIt8O3U0+f90+Bc/Y
2c3ABk6tEhrk0eGLegQfxy64I/tmr2Jbwgbmydm8pB+2RfJOxbgX7B4ac5zSWYlaP00t+WJW8kmZ
hN7blrP+RFioJ+NU6iHvhFlEQqM8Dh45pCCPN0SbgnRjx/onmewR80/TvjJ4grdDE9jQ36qGGsaJ
FiVwNYNjoCXVAqvYDgANYuyim/KWt5W0ep/A0ERmpYumyWLIRK00hy2dn2yzD5l5rxv7zvjMuUr6
Td7FpoUMxtpmITIsoYKlizuCrAbDePf9h/psurEj+pqTeMFFcQAnuuM1A1YT4IVgeviFlZWgUSpS
A2YuNXspPGm57szNQ6M/goGdY9Dr2f1CFmNu49RN4thgJokOkXX3+Wc6mDECqEl5bs68ye710uRC
GvOWMLWyFhU6sqbuJk96gse+1Geyp3mZ/gS42wN51i+0iKdwkV1WSxsL0YwFxjN2WqsMfiUIvEa2
g2kHGIU83Sc1wAY9o34oeLToPB1lTJFoGsYPRzwy0yC6KAjAbY/kogB22baivm4IbSgqi62bNZJQ
oCL0K4lSTnQSdjqHXu5QEFjANbrgO6BL3ffdjeqnfinaJce9rXtUA1RKoDhSsZnFfNgaOJz1YMD6
qRq1l8I3715nEekrR3SL1DZzm6e76x2Kq9DXZ9DCTuapz+WBliWmnXnWj9o+fOmweaG46efg+3js
3Opi3RvnzsW4zNng1ZbWX1kL8Yx/EKpomItX8dJZDSPAWN1ZsdOG3yviy9GlbD4kwrkXMXKgvmgz
N/9Z9xK/r/w1P1qcvsbEqRLkOP3gVIcezy2aAWHNGBRk/bEGrR18EyB77v5q9GVxbNZjYN2wDlvY
cGg9Rs0HGbD0XcetRNI06r1OX0/HKFSbJbkJShKqUMEuD+3Uo5BrlJpS2JFdVGLDcNuKuJ+TcRAE
baFcymCuVIXzPZrzz5pH2/OKU96GPi+C8UzmNdlbfD9jFgVAVeOEQHkDziD9dLun4JPhaZ+7U+ZF
n7kL8FQhN+701Z4WEgOZiLlG509pR1vFAjyGlShWs27LfmInXuzztl2oi9uSyLwNDHVS5qGEZxKP
zSE9kj2tJue+cdj+duue1tIUzHqb2DpncnIlizS9pTgMFkgMqumkj499zYEBYUGvf3WzEWH/EcJE
ZcWIm8CIkVlFp8mRfwL4FCPl+b7GMwC79D+ym+j/SLuu3ch1ZftFApRFvUpqSd1ut+M4zIswUTln
ff1d9Ow7LdM6zXO8gY0BNgx0iWRVsVhhrW8BKBaBG3ZT3NX77C01ylFS3kIZ2wvVrCEDTQCT7CEd
rpX0QZS/Xd7L/2AH53UylkcSUGXBndP33J85tphmrazaKbGm2NVuL8vbVsqzOMbskrqRlKKbFtQl
E7sMBU+PuNSpvG1jbuKgj/Uxl9/CDsV1FSd7UF/VBwA12bI1o3ad2SO3O58jk316iwYYomLxLbOh
HqZHamo7CvsgQWayo/+Kvnp/eS+3ze3vXrJP8TwFXi1onGh41SBTm3q9CzR/jzd7yFMRk74FVo4E
vMHJkNPZdqoitJVJ+q7uWweoCxj+Dl2JoyLbN915WYx5d/qABgwFsHTaUFslRjeI8mOMduCIHGud
E0xx18bc6mWVqpjkpGYeW5JLJx3DQ/qLOBPI+ar78kHnZYg5BvChUNBkXZ4ncF4UQUl9SnfhnV5Z
0TOd0Wu8CW0ywF3w/52iMH6kaswomSlUlOrR52/q0W6+5MArZXM3k/ElkSqNmargxhkA8AKaL08v
8LzoMYHWeONVb3OvuO0o/6wqjDeJF91AzxEucZpPHE/hobgagLOS3vCuHO7SGJ9izIGmBHRQMNk3
wFBKv8Y1eqlazPuovnBLQjRZXD6zTYcCfl1DlAEibrLDj8NcVkoqoPtNFJGalHfdMtmN8nxZyPZ7
8CxFpRu8Mu06zpemTvD2pF0/1W2Bjh/xgVJWxDd86IPtTSQmUWWKif6B0lAcCw1TMdB9PbUWtHtK
PniDQdyi07zrS3A1+/yxKeqcPsQkK5mMgS8KWtLMGgdH+4r03zlAeXJ7/lnv+9vZ5+XQt6O8lTR6
qqv9nMMxFWoJFjAjr4yxsO/0fU0DrgH8wCkQNQ1enEJt99L6GNuWBVUgGi3+zIi5EJkcKNARnUQX
aMOkPNqtS9/3siV/N/E/31GDd819h3JMYfNS3NzlMw5g0gUjHyiiKai4EHJmQHE9CbZhT4cRr7L8
QRt87sto06GutpzxAVlaRMEitKJTpp0lyo5R8C53ngTG9rsBzYA9LRaMbb2L6tDVwbty2RA5p8iG
D/0QxqmZo9KzzI0lGi+yelvgGaQQzt266VVMoOujTxMkyGyxHZR3uZlEGPpog51QH2riidysD72f
P2jkSgZjcWGXpgGqyICWuEEjmk/HC2JPtfL9spOt2OVNmPKWxJhcN49ZU2Uj9Do7KWJmVbmfSBon
TthUgdWaGCvD9DgoTSbcoHMfa342CQi2WlXj3NOb7lgB8Qy6z94gwZnQB6xG6RACyQLlY7DUK/4+
9aYDLRwnB14gsolYpoi4XmQAj2MOhNk3QxdGpaCyQNPystz+cR+YzUDZFEN9Ccq3KoAkMdU92LQH
U9gTuziqJwzhCe5l5d+KY9dfwmxulGuKgRGHPzWWFhDEFB1B5uLGb+8uSM80QpHIMa/z3jn3mBWr
KhkplPT3/Du7ba+FHYks9cdMq0c3PL2kfoc1A3A+ExMQbMjQa6wZgOp2wYsYqxI9MW0sAiaLTPLa
6TAMxy6TOfHCloauxTHH2c2wuLCDGZTiy1Q45cS5aLYv75UJML6916tAkUu4jsHVoJ+Y6rsyd/kL
8PSAZBfyS7Sbsd1KHuPXkxqYn5gs+FOiba32S+wZQGRqrnmx3dbOyStBjHufzbgD7wwMoZQPWnvq
DU7JlOOg2BhrFPKkESrqD2s0RWDqJAF9dDXwMlp0/1l9Wy1DZZIvmhbOitxDuyMB+blZFmY7CsXS
FgMZ6LBtv9iDJnCWxtk6lk6wFUkuqBmC1Grs9ksqXidVxgHa4YlgjDaZahGZT2pGAwp20ikRuMlH
3s7RT1gFbeYcZHovUhGe4qJ3J3H01yVECsQ4dNf9d/PYeBR0TNgnnHr9dvnurHoqY7TNkk2pPr9J
xpjVLr9Od8NVfP2D5tEh0Mvd4H7ippJ5Csn4WzHO9UKv/llvZBcPnYTRpMmmZDY5Sl0V0Nz4FZnN
QHy1VsZ/5EMGOAEZxWT5rjsWtOFCsIXFMq8FT/aFZMdrUuIpDuM/on4ep2GB2VXz0xh64/h0+dba
DnZXC2L8Rhfmo1qAlM7p4dy94jXeDb4JFMMe/DFAZEh25p4XW3FOji391Ek7kiSCk++X/aIAzVo4
tBKvSY63MI3xJIGoKnpbYmHdGy+Bioe8eU8VhFjzXvZDl+e6tps7zlupUd1ZWaCOcc3c6CCxPUwg
JRCvp+/6rbpXPNNDavyQXMs+LyfC20rGr2SzOFTioi5ghFR3iL9vtdD0jK7hmDhPDONbZmOItIZA
C4XOr7PvlXIXxbzJP47/0ug3rHYP3lFK9ZTA84umpZbFMUInCCGg+tR136z6ghMMbwZSq6tGYxwI
4LhnIRuhhgpwtCRH8SOXPFJDBnynxy02chyHxjgOFU0oQQMoubckj2qDqelO36uWcqhdlOF49S5e
nMNCQoUE9MllDXHqdbGn4hY/tX+Alje0RQDk8HSf46Y0xosITag0I22AMaU+uk9jvGTsudIHg3do
W4KQdQHPEOUxA2nuey3psnrKpATroq2pihMclKvJavyQlg4Ta/hiOun3T3jItUhmbZFEssgQEFkN
7uRQ6jhZsMxds1MODboy5yvh58R5326q5voFxSS01IAg9R/B3qSHPAMlVeFGbugZ6EEFPH204wX5
m1BRa3mMrySC1k6BClMY3OFIn7o/Otzbss8LUrf8yFoONZKVjQ8yKidxjO5B09h3pZ+CDmTcXz6u
LTeiYDYaJ4aKvs7WC01hbOJWimdcmFdLHKF58JDEmS1iqlHnPFY2V7MSxeyamRoxmUIdpxR6Qfyk
AjmJPF5ezaYdr5fD7FibLGXQU3Kk7qV/0jG0QxlHmgbp6PkoW/IVN/u9aWB05zTAyWkm29wapHFj
dolMOxTNh9CPre/CqXhe7mS3sb8ktcULcDbvaWUlkLFocJ42SzFhF4sjbZ/NgTg++SGYoEDPhGYA
N7NL//Kmbi9RBZm7qaMLS6d/X2lhW8nxJIrQdiF/KYhTFPeXf3/bfOWzAOYqa+t5lMQCHuMvaDsa
sH4YHnFnbgSwrSErYcw1lsRCNPWhMqOLXXKHW9TsQISEbK1kgxQM0ZvEMTDu6pibbE60DnyvWB1N
j2IYz4scfS/e0HvTQMLlM0a2Wh6jHrOWS3LUIK2SKLUdDI+hHlkB2Iw5R0ZtlX13KisxjJOvSKfF
E2Z3HaBOSl80MzRVFHd1KbH6ZZjFXSnB2q1JiFGbSUgdXMVZoZn+3Dc9iqRJA7jPy19Ej+3CB7ET
twMwN/N4wLEays+lP8X569IdQz6qGHUgl+QwTmyuxEAl4VvaCoQvroD+ddq0Ilzrrvrccp7Bmx7z
vMsG/ZiV5c1KlvSSms9OWHgT6a15cedP9QKsjtJgYmIzmSWjpJmQ7CjP6FFp0fKgK2glHXbl6wSE
OZ4L462K8ScjmqvlkAo0mheRHCfpzog4KYptbTB0xTBRdkLe7/3GdaGiSjUVIRZA+BpCr9Yl17ms
cf/BE5+FMKeTNv0Qoz8NjRrXkyNYkvX4aNwb14FFg0af12azvWtnacwxDXWFcdQJXjgKAOOV/s7m
/TJytm3zSabIZyHM0ZAkIENbIpBqHP0QIzkB9I0TuTX+wRtMvvbfeXlg3rro31c6TuS80Vv6Ys8A
vo6uws6th6fLJ0W/+qPNnlfFuPwRL+hh0jvk+tS7GKDUvBiK9/ush1eboTI1akF4lnfgsf1UxXZ9
LoxXN+op0oUJUFTjYbYVt3CCvXJ6wylxiuv6U/f9ebsY3x738hB3Ch7J4BdIS0DUuZePg3PibGoU
Ix0RIS1OHG9xi8jPk/CQYIj7spBND6BQ9lFMZkoiS7c0VBLaq98mtWpgd/VOET93hs1rxtk8+b9S
JIk5+WQemrqoYZTloliCNju5wgX5pYb9QXtXMpizz1IjjQ0FNw4lItFBE2uexFfqnTH7cdBup9fL
G7d5OitxzOlHUpyLWQbswFR+zKafigCA9ZjXV8vZN/bVEWHApKkAFuio4fVoHE3eFPXl0wcx9nun
Eqp51icJzqWtfyrKt6VvrdQIrS5IPxNunXfrrW175b3Ax5aZbQDXMspoCpRuakArlN3L5SPh7Rbj
+qN2zvp+xDMwEQ7z4M/K7vLv83aLyl8tImwqaR5HTDWCSOtYmGifDysMdRiTj+cnJzW2HQ6vdozx
98gHF1FGaIC6r0/lQXqOvRT4ZoA0k6/U0OJZ6JsJXjCft4roanGa3IrGnMA50znZ0Vv8BVUs+iqk
LGiTh9QVkGBBJ81xotx1Mq6hn+bCBN8yWn+/TU7qL76AXOryO8QE/ydDqtWmMj5CzyZd7Ik5QQ3j
mzirDn0qtVZkzLxGNo4zkhnvIIWDEvca1Xe0DtGhtMnX7unziQLF6SG3/5/u0oXTYwO5oQrwjhEz
jKqM4z6e8h9ijXmcVLoCp61bNyMn4OadGjvKXUq9nOcDHAdtmstTCylVEHmNbk9RUwuv+8wcvHI+
OJbiQRZIEbfUES5TsVOSYh/lkteUmK4yZwv1O46lc5w72wmC/M9Uoq0F91X2MJOnBqOc2d1lZ8Iz
OJbaYZZjWZCpDFpYMx6iR9p92Pn6MadmjivSkd3cGf2cd3Yc3WTJHsQiGIumh26qXnJLGZ0DJ3s2
bArPrV6ZtzxYwe1MwursqFtde5ZlHMSmedMVWscL79TX4jvlB6P4ulKyU/acnaVWfMkYGJcihC2Z
htHEoxvIDLSRdNf+Ep9QqcE4SAzvIkeO9FtDwjN0eLI5VxBL+zAFYSwU1Iv28SEe9kPMyyjwBDCO
pRmVGZQuEKAFd5ryGPHIkbZfa+fTYqNOIOIBxI2qZYe8T/OaYgjOsLU7OvpBfARSr7wwmuO62NJ8
mVTm3C9Qx1l8VfSfalvZuvmjK24L8zdHMTaTEqu1MS/RYZImcZwhanKj29SPDylmse18T6dAtcri
prQ4lsZOZlbhGE0GldcBGImGpPG1hOcIhd2ffeVWvOesj+O2VDZACYaqRXbnz9mhdu3CL6detaME
BvZ0Pfq8lOe2pakaZt0I8ro6s6E1AhSzhlQnNvTHqA+AyJv7edUclrSw07z2yn6WrMur3F7kWSbj
TmLZbNRYl2Z0wJOdFDa7Re6tsY0/d4X/lcNCg01Bp2uVAUOgV3h/T52HvF/s5ETcys48k9dCRPfq
o9c6y2O8ViTV/wR88l2111zpyrgvrpKnxaYN4hLvQqV+4pI0JhIqsqZpSYWTC64p7DCh5eRDwyWb
5hyWwbirGMR/9SIjMydFO1V6MGurVDmRMkcECwjWZGjZFA0Y2UA8knh1s5dr77LKbTvdv0fDQoFp
td4GhZLMTiKaTi1PV6XQ82x3+3FxlsGYUlzHyO8HuCXr3+nJtCiDbge6kzfMDafD0CrlgY04e8db
GPNiIlkqiGUIobli+mk0+4Ey8XJlvIUxTsmcgkyJ6fmoXnkSGwySSE7/pbUXP7b7H2lgaU/F4ZOU
4xjA/X/fxOLDkCk2zIFkIoqdnUNHCsOdaZNjeqz3yQ49PJyog6eGjFvq2qYA9EciOiDGO8WKbAfS
4rbywhHDOzHGS4iNDmgd+iwcomMmfQPzj31Z13nrYBzDUHRx0qdwDFF1I+UvkvAgfypdvzoZximo
hdEGhoA1mPJR6kJrASVwygmvOTcT2zNOCnNSxAGa3de3agXH8LQQB43qVhjckKLjbBrnVNhhszCR
YlKAgxrpM0cHP0ZcT5xb7y0Vc8Fhf5gz06O6lGlHsopqrajbEQpyR4VCzOyDY+WWwJgRrsFksdO/
h8RKU8B327ynA0c3WIjfqM3roEswLpJVj4PyTQy/LdWXy+q37S1QjkCbt2IQNg1BUCxQggyNGGBP
2wVVdyuogaN2/SmrU/eyqM3VqGhClohi6EBgfv8uadFQHjQKTeJruaMvobcko4f6P+fy2O6CAPYd
GrWJJpvsW3khEwDjW2pRKDUqffZFCyNXzvWnOSNWLtb3owKyvTK0c1H7fnmJ24UK0BgQ09BMSTYZ
Uwt0XRV6NHP9M8BaAItoau3xlZgovnQewt599pI/X5a6ubF/hSoiI7QRMY4FNsHFWbTWUpOTholS
TeXFZ5s2d5bCphRNWQcIIG1moflePGPdqLsiDmVOCO2ltmAEysgtG0s0I/rBDFdSmRuzCMFQ+zbF
p90A6/RquGp25T5Aww4Qq/zL27hhCrABjQC6zjABacjo5zSFUqm06uBE0lOSuuGcOGZ2CGremOeG
q3wnhx7n6n0eVkJb6qYIBGHAF2T9ISr9KvG76qoFqC8Xb4huELOB76Qx96SSoCsahPcgI3kinv6U
HmJvyhwKoAjqeT+z60+UUd8JZG7MKFNLIV6wjY3yowe1W3I38oZyeSfF3JmTEeBOI+boGCBZaYOf
QyLtSH4dCAPnFtjKu71bDGNaqSoloYocHwbv+12MgfvICdx0T7F3Ype3cxsWthbG0ibGYqUmUtRN
jtYKu8Ls90M0c3wwR/d0pgAR5P04lgbWIxlo+EjvusRt0tbSR9My8u+TsL9sUhue6d2KmCBb74wg
lcJiQl/rbi7uNWGX8RIovE1jHEQ4KURPUqwojSM7rF+K5NflNWz1xRP4NjSiAVGVANXyvb1m8HmF
aEaGU87o4QMYCPpL4f3cDJjLGIc66c+Z17i8+vPmulZSGR0Hu14qhEk/OnF21ckHknKeIps2pOkq
2Eeow2NbPeusVAxAFo2OWUe7otOsZUSjVoTpLl6VeFMJzpJYtRbLLK7V1oAkvbsyO+lG1yM7mrnI
o1SZPng62uqGtiVgLrM842IgxKC3pba6r/aGO/nA48Blob11yvJsdeumJ7pOc+SYt1NUNpqZsigg
YRnDWHtA02K+/DoHE31sz+7sZLvuafAKmyd0cydXMunfVzcHOkfSIDVLtK+KFEbaijI/bXmR77bP
W0lhboy+nzM9G+QRlTC0EjktarqW6sw/gIULDI6MR/21qYgrcax5jQL2eKlGB+zEd52pWL0SPpTg
XM61Zccx5U2jAjCxqquqKmHW+v0GmknTC2EEWaNd7Gev31H8FCRcT8LX9Lb5LwD1t6oOUJO/Elnl
J0HSDGUBiaJX/tZeMPxkYcw8tWnc1NnmV9OjcPeZze0c37QGQ9ERbAPNGF2g75cqRmqbCVk1Ob1N
7sQdhrF38qvwhSIYBfc81LitMA00jP8vTWc59qQmAKN10eBGfqj2dOjbPAGQ0kpvVW4Fc/MMV6IY
hy+adZNGVTo5TXOt1v6s+peVZNPIVr9P5a+MrOrmJNSzEurf+EXrSdVTzUXw3wzKVjIYQ16yMaxI
U1M9NG/A74PbZLDGW4rhr14FO947kns8jEkvItjbMC9O5fUATWkt6VneGx7s+SHg2dhlxdNFxp6L
LEkN02hHNAKX3wwMLBRXPeBZaJ8zXpj/VhpzTbYCboMlnAesbNwpx/5Xbv+YbKScfPE7b+CJfvmH
C2Z1aoxJ6Qilg0aEkkthi0LGTSxG9iTvUu1Hya1Wbrx71gb19shdaaGhLXEggLMCl9kbnM61IgIQ
bNpNnrA3dM4ubkaF54W9qc9K2BhLUSGhmQsPSF/N/QlkzOaT0fe2VH0r9E8k3ikNp2qKigK0FLYQ
i3buvNcaeCZKXxHZij/52dViL7sClWz5/rI1b3qLlTDG0sAdJxVdBWGBeFOmTwAOsi4L2L4uVxIY
2wonI6wA2jM6w4vkQt+v1D9EyOh8/68qCduRB7w6ENYlRdFNxsBA/xgYXatQ1uzxd+hPxOp1CxN/
B+W+dTBZMmBEtLjmDZfQjfqg/CupjPLHZgQeqxHxqFyeZHJs25cp4czLbJ8V9FCWCXAcWUaBDoNc
CnAVJ6DMkNYGElJvl0HKPbBNMyZnMcxKSiPPJCPD/mV7XP+O5mrPoKffD361AzqQ3VjdtTBayRfy
GSs7y2VbwZNmTDAPNwxOKt5E4c9xwTTLi9JFlq7EVttI9mXF3IyrVuKYp95AgspEt/HolPF+Xqxw
3NW9F34ifU2QrDBMpA4RCius9msSJjDiGdFbfSsJL0N26EJeDX47iDoLYWvkejhL+djjxAQAQKB9
/6ju8q8lxoTBMwV4IOkufiSYaxmfeQH3VnV+vTx2ptwsUCpvx4henONueETPZoSpjNFtj8sODws/
+cUTuWkEq7Uy4U2YhUKkoDDl9O29iPHyquH43029WAlg4htQUXZqumAzgeMXjb/a8nWJ/JZXJdx+
Na/EMI7XSPSw1KRwpGUoq4xt07RQZMX0Inz9YXQlYsuO+l1weFa2ad0ruYxCVloGHiZFHhwjGW/q
Kd7XMuatqsXPBPFFFYWfl61s0y2uxLHOuELWZgzxDESJ0hkKzaoovWsSc3zHdgS3ksPEOUIugw7B
KEZkX8tvNPsK1sLCVrzIF69m3rDOFtj7O7VnXKRea+qoAIcC0Ud6ysGYmHrtWytP4hInQ1sdkMqR
AGufu89QkK1Fs1PlepCNShMueEkogrsgg1+bMuee2b5BMYGh0P/IB0bwUk+6DviIaCzdUXRt3Va+
5zu01O27Q4HWjf4WDE28OYn/sKeGDpAbkRhAPHr/riizvNaKHs/qHr3yI4TGgFig/6Le4lAwkWg3
WhqKBCF3rHczvjPPohnl0fqwJjMNgiQVRwfqRIVYWe6rsReB/D3nhFz/wV2fxTHaA3w/VTVicwDm
UvwU2KOtgpQhPMQ28JCexf6NRbGwzT0vRNk2/b9y2c6EQGhlrSYIUcTSbNyhGYk7zlrhmPPUvRSF
kHhzo/Ku2W1/fRbKXrPziAJdjayTKDUuSVovEXgYotse+yyCvrhW4XkE3KRxAZito7QHA5P7IO+V
9FMXcFwZPZYPEd5ZS1hEogy49pNaTwOmhyuMKk++5NX/BYLnljICo0wSkZqQUWVhZqBi0xg7Q8b9
EyCDpQap36ejOwvNgVQWTOSEOJNTutry0WuJzBGFYtxlcTKCHYecqOZHN0bl/u/XwFoEc0QAP+3L
okeOM1JCa8ge+/k0hc+XZWy6rbUQJjSIggEF9V4bHAX5otvQb27TXYwmi3CfLTZ5CYHyAWAszs2z
ZVTgcdJUWdJ0pJKYcEHGWFc4EGF0UL61kgCpgyK2xuhUFCep/nJ5hVuKvpZFD3Kl6D1Jy0YuCC65
CA/6zm3EL+BgsEUekcqWza7lMDFCVoxGQgaooCKg41eaLFnLOM/CbZ07bxvj7bV8ylUy4IoRxNtq
uW9SP5W+X94tngjGq0tTi3I6kH4dLT1m6teocHLt62URvI1iPHlI2kWd4DIcsbltBUAYBPeXBXDW
wA7cGCJGdDuBurb0mOiFJZf7Ur+7LGMzFDUkoAyqeKGIOgtsVLRJWlcyrj/joXwyX3DVu9ppOVF8
ddFp0O+XY9CCN4G/qcsroYyO6VPUJoKIBE6RJ7aMQD5LZEtfjqryv5PWIJw4r47RNLAQjWkrQA2q
lOxJORyQ5f66yAPn2bB5UisxjLYVJDNKfUTatTBzEC8n4P5q8691lbmc09rKja7Xw+hcCtoTXW2w
cfNdg0ab4obOMYs3yqF0krvQ4cGEbvq387rYeLNLEzVfam1ENX5BRaUVAntIem+q6t9DLbRWoZXe
5RVu3bMG7j6ii2AGRZXtvZcbxhpzcxXSiNl+OqL8AFTF8QhMIc7cwfaB/RXD9uMFlE9gRnOcM6DV
ZensLjlMWslxc5sO4rwWwmh5lg7DLOjIHErNXqgfMh6HIWev2NprLWpZmoFHFa9IAlLY1KMvHn7b
7NbMBIzovFmMdielXvWdhigu/i160e3oRa66/6H3yLgCgszjRaqbScO1PEbJzTyfs1FAkhx5hd+0
r6DxoydMaLwBdfGkcQ6J7c3TgQijhj1SCuY4+eUwHVKBOJd1ejOoO+/fh4a8rEdPTYRzajK3GHxj
LhEv+HN4aLtkN0xfLkvbavFChhBVLcU0gBHAqgXK4mOnjDl9DecnCnRDQ1XguTo8pJvtu2MliVEM
rSW9AOQWKinwKAF35hLBUvfig3SHsgbIXSi2xLPyyFnhpuKv5DIKokQqwOAjKAjFHuke5wP4EFBf
lk76g3At39Deg8CiCXPjkTv8tfmAW20vqzBiUia9VrwVVUQbJJaO9BL62lXi5LZymhqMptQugLzI
Pc8Zb9vFedmsHmVpMwcg4KW1AVqo0u3yurpSrXI/eLHLq1puXtErYfJ7R5ypbV1WAM6D84JpHCr5
RFpA3kc+5yzp77APKwPYq6IE/FWw1zAvnl6U2ynWyICCumjPuwy45hWSzaZHmTO53C6b9+dKGr0X
VkH0NMtBM6gTHqSHMt2rCHaIg0f37DbEAdQneHl47Vjb3nMlkrkF0AYZNKqAVLMMExF3eJUAHdOj
EH2h3d5kXvp8eUc3r7aVPOYG1YXWmENT0JEj2qFEq0y7vOVc0ps+cyWCsftmlOZcqGECKHc02ldi
coJS+omXdIKx73mRgzw00CVXxUZmdfroN4vs1LV6mEeAn+nFZyL583rYemKqBX0mySl0fSkeG1X3
+3awL5/KtldeyWDe2WhqjIwaIINOJx1lo7ZI8DsRXiT5azK/5N0xyX0u5yBHE978yUrZhyESGpIg
tA+DW6N9XuabZvpEo9TKet+UfyVCK1oja028umetcXND92N5sNUi9xUl/Zeegn1sp73YNVIPr0+p
jLvbGgy04VE5YBDcmn1eR++m+1sdF+MomlSsSRfjastn0Ny2VwT4/CQ5ptpnHigrOYx36GUpMFQJ
3ZoTaLT14Gve+3HB2TmOub7daKtDEuq+1QsBrtyMCytKHrhawFM0xh+Mch4ljTLgOWfeZMCKKrWd
0HI2SuYJYZzCEBO5Uydos+DrnrhrPbRze/Md8SQn3hn3yU1sl8fYNq51JHsqu/c1u3wobF68uFls
WKk8+ypPMBg3ExnR3B/iCErCpDs52r8qLp8PRwnfxjBWB1eZglJ3MZbcqijF6k+xFFpFjBADNGuX
3RNHRdj+9Tk2y1aK4NGDfnSzWd+PJa9nc9Opo6aAwQMdwSmL1jmC/mIgcA/AEwafVHDf04s+Co4L
L7mwqSgrQYyiTM2AgU8tGJy8fsqD30XwQIafl7eLI4JtXMur2OwLgguqFZ7DAOwPhddGr5dlbN8Y
53Ww7ciSDBC/TltwJtczWJTDAzlSeH9Uljj+gbcaJtSb2rht5wmrMaJvWvwoghyRR5C+LcIEgQGR
dFk3GQ/RD/qsDBHtsUp/it012jDCquE8t7fjY/UshDn4LJaBSKgjrZjsk1vFmfzlhIFVEHoBp/WK
cCxms/pt/JVmsIGriMq3mREUHYMv/U5DO9AbeIFpJ5lloGF4B1TpW27tcdNOV0KZKKKXAeZLUnha
6abfRT8xxu3E1+a3ycZFdZvhxcOLJumefQjFVgIZ3ZgnIyqbDOWqwSUHOh/R7VT3v8gx0A+/JIcG
7itXF7RyJkoDXF22z27/0KOKGMOgbXGfetmslkT3eCUqNHV1WTTELFE321UMBr1ItfqytCr9+bIJ
b2q9Bh5kCcBcKKkyWh+ZiR5noMt0hpzslxjs1SD2mUjGmWrliWH0PjFbrc4a6H2M6oNe5lZTgOWZ
R1nPkcKiulT9JAt6iERJLuRuGM9WD9ZcaeBNlWyIwQGYKrrGdcAfi8yeAbI1VjoFZY5cdwfztQA5
X8LFTecJYXbMaOJZaSVkGYEv9CLbf9A4QsyvpLbmgZT2Kz+VuhU3rBfGPjK6PMurpMcAS9fbFOI2
t6srCEOwknM9+lY1DCDtoqiJaL7TlLfMzUrHpSwfDa1oJhTxdc94GYB6GV8vvrrXUEtPXe0XHx57
I1h5J5Le/yuReVMm5gKAUUcMdH8yMt8E725KW2nE0P2f7eqdKEZHzFQb5WahWX1MmcqnKfWzT9Re
TMQoOqY8QH8mv0Wjq9U0BYhu5hiPjdrIQdB1JSZfa/n+f1/GWgYT+7djQ0hEH0/NXH6NR5ARpMYj
Bu04kfPGnWGaOu4+Ajod2A/j78qk1fU2grKLFRAjRsGqW97Vu2VPb1OBKmrWMFzGe2tCOnWFUSBU
mexCfFRTO+ofP7FZdPDwHxHMKlBcEZSow2a1mN4fxdauos5Jx8m5LGZLi4GYbBJRk0GZzfbfxnEt
SSPtH50FoH7pXzW5REH3Soq9y3Lo5zL3HQ7lrxyWuaGMxlGJphYZISDDzWFwJRlkf1nE9qGcRTCH
gmgrEsK0HJxCONR1YammF0jf/p0M5lSI0Op1QnpkNZTIitUHGd2a5fjrspCtFNq7zaIrXRljNLZE
yk2EWvIdiil47jXf62s0y1mYHMbu+cMnGjffCWQss1nGjiQarL8qb3TzKWqeMi4UBY2cLmkA4y9F
XKhSjJbetyQ2pSAE9LOjYSaL4vHwmti3HhPvVsS4zL6c5yzIqHc+gE/AT70M8Oo9OEI+8Zh4J4i5
WqUS4Dz5FKNFQb+ah91SXIkFR7F5+sA+v7JGkWIjp1rnLi/jrnLrXybASaIWKdVPIvWt18S+xMR8
aYueTqQY2g8gOubLbRRx1sTxByx4kRwYRmbkIe1/blxghZziKOWI4PgD1klXSt9reQ8RiSj7plDt
82mwk1n3OdZKVemCYrPQ8109pKNkDmAyB5YceEp9WhcKd4MlPtAWcg2PscZO3dHnUUpQi7kkmHET
TYIm+UnEMZnKk5DbgXwqxdsTGXiw5byNZLxDLHR1ggCLZjLi2laJeN8kugF8taHi7CVPKxgf0bdT
JgxdiC6W8dRNX4qJcwttVfDeaTbjFmoReEXljDtiPLTItO8BkmVL98pXxcN94dIReGVfeLw27rd0
0qWTYpzEVBApyQaITY50Ik7xu4fwTvPTw3ClXPeOYufwgdNp2TU2fGFu8cE3t5IF65WzAwegTRKH
IIeWRntalqF88ak337bH2k0fNE5TLUdjDObZviD217IJpmdmg1X0i1WIdqryDpNe6Bd2lUWeL2WT
ZJmR4Q19zB7pcJl2Gg661R9plR5gVBzl5C2KiS+k3EgjVe6QZxuX72qk/BK63ooawkvr8Jb1IcZQ
G1XtG4TJyPtTfHPNsGi7bHGieV7z1XjkODCO1RmMHxmJoA4ZQaayPeiebMe5FR8KydadIrMo9FVl
V2THayXcyie9U0jGqzSpME/lUNNMCzgXbDrBDNitwJFANYRZUUBE3vFy2R9PEE9EyRCJiqScqLJN
rV2RlaJczOj9UlswlD11VWYvAm9m+uN2vpPCggXlPTrzuxrbOSy5k2rpFRqNXy8fGWchLBYQOMm6
IWi13snl17pyq+C57zgdQxvv9/fLYNSwzMI07XPMbEhiehMsxiFMWlcXiBe2YmUZOnq4G/k4Gr8n
nXyTzML5d0tklHJuSr0IaVOMVF9ny9EIbtX08bKIDZ/4fomMCmZDPxlmjURS56L906VpOP2oAiY4
2/HhGj/e1u+FMXcbJrAopUupO6pcLkc9GXK70CZge5Au8YUpE71c61qXs0SeMjIXHtHipskC9HGr
1/IhekVafVddTQdjN7uiU98IDm8u9g0N+L1Xfr9O5q4b+hQoUkTsnRAd/sfJ+WPVXwHP9X+kXdly
3Liy/CJGENz5yrU37ZJl+YVhyzb3fefX34TmjpuCOI05mvMyJ8IRqgZYKBSqsjKh00sZi1s/AF1x
vu+szBI901YwA4ApIIey4M5O6YjH0ImfL+/D5QOjssXrQpMU6NACSCyWXybzcYhKZ+lG97IRurJ/
XjnUzPDvq2dbn2tiRSKlB8NpuJN3pjt6NKfg9XveOm4f7Eh4sIsEDEWGylxEaZmqDaiXMWL0qqEb
SJslCdJO01XdydbdFvy3VulIu9jBXJVfcwLD5ipX1pm4QJY6pHSMvbOgRRznh2CarHS4T9XZypOT
Gu0khSdzTqiXXloxEwxQnJr6OYpm3BXaYfkp7Ko9HkH+9JyIUIMm/mJn9+R7ZaP9+fPyN6Uh4JJl
JkQkYtRIXYdeUY4sJq3BsD2flGCx2/4zHiphBpoKQegS2/uUwyE0+nzpnUZHyzeqrDIJ7Cn9nxMz
HM6zFZYOzcwUUMj1cNEh8vPgV9i5Uvy/q1q8t8F8LEDEg0VsdJBnRpj2GXd1/2gUECj830uW7+0w
AbVp+jqYTJSUxjJB9l6WLgT9Dp2Rca6JbRf482VYWulxETGhHIy9kyn3weQknWRJ8u+KK5a57eRn
O0zgVMk8Y1IKNew+kqwEMgNV40XqN1FavFJzR5Wny72B7Hu3gezwTSrmkxKAkx+z463uQHYcjMU4
yyAGXWzlK0ErUTmO1u4TuL73dpk4qeZp3ekhSiatW38HNeihs9qvGoCEVAdxefnMAf6zq+zQ7tLP
STS00I0YJwEsMmBP7KyU3JY8CqXNi/Z8sli66XoUozamWXvdfgNXzdz9t5PL0kuLYZ6Nmoh1VNVd
QSBP9jDyXh70wHyMdeetYg6uVKhyk5o9QtBLGO0lM7TAvW8K94v56/I32ShovfcAJqq2YaNXExSK
4QEA1dmYuUR8wAA31XluHyK35gRX3sdhQkUFFThljBCSqtE39L2kcmBh28ny6uszaVa6FGUYmDCg
+MMpd3M/2FEMMp5roPPhbB4nHilMnAjDMEdLEldS54g2hqkVdwFdNeAFBsZVDQ/NSke/jQ6fejyd
l8jORgQGsDljOfWOlP5ulBN4d6w44uQWHA9kuwTZLI1DGeFdgxnNqnkG+NeW09sxP8pcHgHOLrLC
zqDGjjphBGomlgJwg81Lb/fBcC81/Umeii+cb/ax+P3O4dmULc9Bfh9puENUK9sbB4JIG1/R8QWw
L3OnWDjeznJX5kswp62IVEIRTpPqFz1n+mf73bRyBSZQ1H08VVGNGXcU130Fr/bpaLrladynzrj7
BKsP9k4WMY8hqlDKYpcTh+08d6CmRZln8STwIxlOmVi0sUvrdQPnvtioS1BziqQpogzeOInu7iqL
1zXBDJMSMCRw090ZB3WX+8otuZ9vNKvdlzfZE++Gorv1IeyuDDK7WaSdTLJYQ3sCjBKTuS+lXwv3
k1FY+SUjTMQtG7Sqmxbdl2xPFVnJsdnRMfPqilfX2V6Njj2k3fgPyKe6GkZ90Ay8+8aHcrhJytjS
eS+gyzbAuPf+E5mdMJlSiQRCl+8j3R8BQSJRyKvDbZ5ZTGT9tRKMiL630i6JnHYqvgud9ojs6iHY
N7vBlrzSm0XrU+F1ZY3xgqaqgkUTFhBJ55KnBupxFhafhIQTYXlbx/iBAY2UJZaBjR3ael+DB6mS
4N1t/cAJeDSH++hv581jbtxlMdrGrBHJRX90BavFC1WDzEG0+xfgD/q5L9liLl+gkZo6aVoNFAPi
IcVwpUPpYKa74CG4kRygP3isQZuZ+upbMTewuiQC9C+wiXib+30mOdNUH/N5xovHuEry6JupBY+X
N3Qzpp9NsmgaFSJ+cllhbKTOHkYhtWWdJ+2xnZStTDBpeVrmplGUFaaUMenmIKx7AjKL6ki/WvA8
H3kev3kDr+zR87cKtKi7SQaBLCUu+wOZJKurZHC315YpqpyjzHH6t5WvLElhGSaLjMq9mn7r01e5
uu2ap8vfZwOuTa+NPw7PovXFQCVA9CFakJvZbnLktLWvgREb/292KRNY7Cs3qqs0Dq3iA0P7RFkf
ZTd94O3r9vW8+ilMKAET6TBHOsY7WrcAW6c7HVM7+a1Zyb3kxN7IC5Sb31EhqEWZ4FkWWaCzPGlh
0RNQWM/mLbhu1ORuqF4lnj7qdtULaBidmKqkK6yqG9Q5OjnLUKyFe5DYcuovqtf7iRPIYHYNbvLb
5ovoRFb01hPn4183D+DZPAsHHA1NShdAUZ2wfW2672L+9bIDbcaU1d9nTt+ci00vishyBD28maXQ
J0K6m5vcWnrQOmSlo8/Gj8smaZj6EDdXJpkDaM6JIlcdjoU+yE5Svejydyk4ZOnXbrjPpV1Qh5yn
y7anGCIYwkAQr7M0pNMyB1OVSSgdDkelSawK/F1GlthN8PvyyjYPPBrRfxmCAs370ALI6xhoBkGZ
SxntFB3P8Vur/bxsY/Otcrbx9iRcBZVCjSN4IyKyOl2TwdeSozHfJjhdAUmdy6a2fePPct4O/MpU
Q6QmKilJ3bSIj6la7FRhuRIMIKJT3RdBMzOR+ftlk9vufjbJpFhLFleYF4e7V5LmBmLnGiMPViDx
dpD+htWycjDI/hUyFb95FG5aV9237ugq9uKNXyS/zR00C778xW/VuBHUNfa1U8qnFhDmWz6SZ/sC
XH1RJm7qeSyoU4g1Dx79FSD3dpqj4tC8v/NNh6fN9w8R7bzH9Lis1o8ZgXxIQ6AIpbv4e+CPfvmE
8eVj6ApgcSmvQLPsqfakWOlXjFscK45Tcc4IOyVVZ1VRBV02Okv5MgCFVdx0OqdmtX0TrXaUOvZq
hf1cB3olYYWtKwJ1XDiJg5PvlPvMFV54wwKXo4vxxrm1MiYDk5nlEkE4i6Xe1gXZDqvi2jDC3VLw
tIE5m/f2aVe2whrMbsaMw99HV0SEAHn4O5w4z2zOqWc7AqUwzb2pADRCipew9iKttfIut8i4WLo0
2UnLK8xyzjw7FBXNYW/MMmCHc/cjau+Vcn85pnDOO8vJrgWK2EgtzhdAWK4pTpY43JmKaJttbFfj
7rIxjjewz3hwKszg1qDCGtpsmfmdhKZNOvqVyHlQ8aIGi5wuAEMRlgS3KGVIb+3Iq6+kAge4d8a9
eNQLW328vDKe7zFhIyyTAZRZOgxqy27uUk/rZYii8UDn2zXN8+F9C98rH48NXWulCfAa+QYyum50
ozjpYwgC/X8xZLj5hFvZYgIFEZoh71O8qILqTbO3tiHkFP0gB/QgTsqx8LkA0c3kBxoOICtFMglt
hfehqdSE1IjRckPvv9o3t5kTOdNgTfvYHX4kPyaqASuDA159KV9ij5eibzrnyjhzu2ra1FZzCuxL
DVRUsLRemelWFxF7NmYOGn7TW86m2P5HlZgg4daARjG0YzbfJ6GnxrwjsBk4VjaY9/DUTpVRixGS
BYDHXSi+Pg27BeCywRb83Kue9Bceom67Snc2yVajMUgDPZEWjcy6sYKrZk8V5sJfQwg61smtve4X
v6y6GY9XJtkMXRvjTDWglxYb7UmUDdeMiVdWuo1A89rE4X7ENnMyZu46mRwdouBNqeTIZDGOfZfc
FhCnrH3TDfeDYYsOZu72vLxgAyOJl+xqnYxzxvNQxRC6Ab54X53otb1AH9xNgdMAZ+qbKnIAqlbe
F327zj68RlZmqZOtwo0ZiPmsGyjqUZITEJ2fKBdn7GqJZQLWYDiYWXsDSgqO5tEJ+E9ogL5fNz1J
qx+glVUaokoKEHwSRT/zJqoPcS98SZRFfYr0QrC0WiS2kea5K0fJnqhNe9WTvL+KTTVxL8d4zolS
mRivQtmjq7oIFabyNleuTR78ejszW+0280LKxrLKsxB+BZLa03QiuwFFgvxEGa+zbzyM/PZVsrLG
hPcYAm9jgD4svJhyyET2cix2g6t5VAPt8s5tUKu+/4xMMBrHgMR1gUapilgke5UjHaZTjfpj6g/2
5CY7mldTbiUQBDkc2/Q0XvBhFqg/ZpgFazXsKiXmpaozVBONkjFWNj8e8Q4qC9M3VKQeYkzBHB4F
WiG/RmxoAcqR0ArEIdmVR/FO3PEq/LyYxGL3a71NlAx4ZqySeEDk+PKJHJfQgsTHY3Pf2IXP0/fc
zBzP/sNC+fuuBKQzAFIh68ZHPVftpgBys9AtU2oPgsiLRdwVMrGo77vEECL0gAaUQj2KYVN/aPvp
3kwRhBYX4wSVxdvWt4z0kvMw8QeMQara9nAe/UHCIQGr862JDyrYgde5yXMM/WMR1ewIQuCGKzwY
troX9tyjysmLWN79omiWSqM1mrLB+Vmc0RdrK3B0lw7RUFoytN2s+CY6ZneCw4NYczeeCUtSDqLp
YEHboHH002hTmFfkFc8hGKcp51/1OTTbyrOYyJSQIJjHAkVv1CCATBx2si/4/NrCNipSNWSiGkhz
oQj5/nIZ1SCSRtp/mzzZU9G6j26z/bDH/8cyNX+5mbwAnHZ0IkqnTkaBkJpVfU92gH3vs2vNS9yQ
C9bcTg7//lUmq9SjtpjAjEVIsg0BVEszKx/skvDYT//ho56tMBEZsu86GVVEfxovNDs9BANKHK0j
eRmG63NHAPsGJxJzFsa2SxJdyXEPIOudNALSiuKqDLO9qIkcMuHtPP7Pyt5wi6uUIZuSoQMBDGrS
5CWabodaskbxQY14A9yc5bDCCuJkCEaaGYB86Pu+Di0BXa4oia3L19d20vFnNTLjo1XYlgBdo8wY
SdlkNU1FHDONQ/+yFfpXPoa5sxXmxOmtkReqKqNRUquolbpJ86KMh0yvrFDi1J825m5oLnC2xXhe
WKvh0M1wgwbwbhmDlALmKDSL2OmdAK5kyrGYO/lDBlry3sV4tc8L6hwHYSF2AhLpNBuA6UtGydLH
1yg9mCgVgT7j8qbyzpjCPE6iKJQI1N5BnXOofwc+9BwhSVgds99vAXsXcKsQHGdh35UaRm310MBn
nMvrlhxb0bu8It7Osa8QTQ5jocDfTySA/505u9fQMBM4zsg5WCyqLiZDUncBmkqyuQ8BI4iLq0jh
eCFvp+hvWAWJKgjaDpR/qDSo930UW330P9O5vfNyhW7lykBGlqGTa2yVLDmZ/mgWnF7AdonrfIwU
JjAsaYxiZIre5gBgOyj0vfAg3nYHOsFvl17hFyrHnXlbxsQIdVKbSUiRCgnhvWa4lf71snO9NQsv
BCEWQ9crrdEktKOiZhAkEHaj29wGv+VTfg2QqIsa/JXqhgjmjujkDmUSnY/ENXW73M8nbTcDd6Rz
qr2cJbMFDYEQQV86ELCRShn9UMoMvxd0Xs/lH15ifyIii7Ars3Gq4hEBib6yjUNkx4fqGD4mWBOP
fJJztliEnYiB5UUc4JYiXiLEC0O/49Es8TzzA65Oa8HAkeHNrvjka7pbIPOJfslePfw1GM1rMXDt
0a+4OmpjnBRqEgMF3ifP5XSX1w+G8EuLRQuTpU5W+gn+IyT7srvtcb1kPy67Lc9HmEiSo0ecJkiR
HT37Fs3fsnF/+e//w4vy7B1MJFHmYZ7SES/K0h0bj3xVbFrQrnZTZAtXGqZ2Jhcqox7vlvyHp8/Z
LhNgaino0hTqpeCWak4UeQLhhAbaTg5FqumJrTlUXVeyhivdbzAGGR00jMrGTsTB8W4/fs6/g4k7
4H0WB63GBg9gf6IM041LXwM8/BrvOzJpSQKwCMgW8MaSIVwe3NfN8+XvSH/mhejGliHEcJk1gVDw
VVvaTX9t6q8jOc1z4bb6t/gTquLv7h+2DtGQtK7rBF4zNggqVNgJU207pccz5i+MJm+aixfF2AqE
0Mu61BVYIPSkrilrerCD4jy4ECKXR/r8D3XJPz7B1h6GtG6NQXyDAcqvFKuO19K+90vf2LcYlKCc
XalXQLBHRmsk9nghhxNFWXaBasoHE3OCmpNFyjfTHDo7B5OKBRUD1bnsNdxdZcLLFKPmOQeY7Ooc
vNXuIQi+06zFnh/FT/DRv3cZJtCIc1dgwhMPTzNMb2q5AYVm4vaVxslcOOdZY+JKWsxiLJaUCVSf
wZ+qPQSZscuKwirMQbcjczqKTeXEY7i7vJW8A8jEET2SelLN8M+wiL5lSo36xYgLoc2HFitu3Xhy
zWj4fdno5mI1oqugXicmKg3v76YsFQVFkoAxf5Nq9oz9iFrRv6Cu24xeKzvMt6sHcwwlUAg7sw0C
JB/PqgkFogzXbn+ipwFykzzA5eYhWJlkvqPcB1qj6P3kTPUdGnpOTF7F9Ovl7du+21dGmI8G+Hmk
TQGM0HXRm29B+fYVXQ8AfmMuNTdvScwdEBujAMF1kGoM6VM/+Vp3yHPObcb5UCxIYRESOZBnTHAX
eeGTurb7MuZQ8W2YIJSvV5ExBEckNp0sMnHR0lIEpKOxh/Qq5N1kW32KdwaY/hfIYKEqEYFF7i8Q
dnoQ3ODUuO0+weAEeeG4wMZHeWeNeXRCQ0cyDBAVOcaTEtmSTamDjH0FdgKCkjqaI3b1lNkxJ63b
OLiwqsq6CXYCUzWZAxUsYV9n6YKoK2JlzfOoqXYv/YxqJyPfa6Xyo+DL5YVuQY/emWS8TzQ6Ic+j
vsNYeIOeLfDzYPPECLHduSI6bYLbWfWJihrQNkLGLR7QFTEJysr8BxJ8WS5rIy57tBghjWNV0NSW
w8YPTXJKw5pzrW276N+7q7FT2XoJustJ6TqnLvw4eY06zuv7H1z0bIBxUWXEiyDOJypTMCM5gKo7
8h8TxIpQ/L3ipY5boLl3W8e46BilTQqV4QmtNJBbQT9gOMZobg3P1Z44INs/5LbpNtAToC2u0BO/
olli64kF9ND8qVbQu19DN3/1Hoolo1fFCGvPgOT0VW+4oUCKDo8w8664Fh8Fbo9t42p9Z5G55UC2
FJOgHDpnie6D4DnJbxZyt7SdBUyRSrzL52Q7Hpw/LXMyl0IZmi5rO0ebb/Jop5K7kAeK2rp23i2I
uduiVtK0USo60B53yCsTj+5fZsmH+YR8kqvPwFsSc8tVZZ+Y8SghJRqO2mQR8dHk+SjPBBNc9HoJ
lFJ9Y3E6thCY6Q4KryHICWCYmX/veHQov1RM6nin8ft8Jx1ULz6019T9FasF/wF06YC0z/eqnTrF
L26nlx6zDxFMBU+maFL+R4nxDCGYTV3NUEehiFUaPLsFPTJKFpwd9H3xi8e6sBnFVvYYLwnGJBiC
GS9kyG65Yt8chYlw7vLNz7YywXiGVgdSmgZY0jRdZ/1BURur4PEPbAfLlRHGN8g411KTlbjraCnR
C3C5vr3tQ3ym5EqNOcGfsyYW5SUqEIDTKxXmMmm/YBeteihPjZByIFDbn8ckECuHCBE0yd67Y11F
rR63oHMeomNlXqvF/eVAtIVqQGZ/NsB+f5IZpNFo3a52qj3g+k56hQEdCpNrE+sXVcUpvfEIIZ7G
B0LG/Y/mGd/odDPU5CTrcMel34kHAlq887/tCRL/2Fbv1N/4fp6BNJnXit8+6KuFMw5TN7VRJzpS
BcUPd+aP2i+cGHgKSB5BJ9DGSaeVvnEnQD1H/ynueBWhrcbKeuNZ3rQACwfOUgFFAsix2mvwCqMd
/hifMEsOjAUVoQtF6/Jubzvtn2/NsqfVRRhN+QJnMlEIw4hEmXtN+PO/2WCSljkolH4wEU/E8lVK
HRkyfiWXQopzKnQmVyGx0KgDBq/w7WQwLEk2JalX3ej75JZ0EsniXQu8nWOOYZGPCbSy0DeAEPcj
wqWdShoUN//rB6I/Y5X1JJrQpF0/gH5LFXwlzI7IWv1hmjmnjrca5o4RS0XrmgWHTi+WfTuabqxH
+zLn8WRukGdDgVqD/K7xph3JBkl51NJUVObOCb9AeuHLX8ysr8uhfaWjfxR3oHDCGT20H27PlUWm
WykFSo5xvAl624B/S8nsBS2I7gzD0YPcgsjbgTTJfmkmjtlNf1yZZZxe7kmZgYK2A6V7e8CE3F1u
hJxvtm1CNU3FADH0BzVxvTbUUTUpnTvygOgm6DmIg02fAKn133+fOVJ92A5JLtWdIxUYdK12o/yz
bJ8vxwbeGphTVM+xliqU4WnKTqq0i7Ivl/8+bw3031fHpxvKrB1pLkPqzNXyL1HauWQsrP9mhTk9
Wa4oOuoWuPrD3KIjs430SITI+W9WmHs50cUcxPOoTyTNfh6uzPCq4T1CeJ+DuXunDHRRohp3ToxL
V/mmGZ+Y+8D5P/sUc8V2cjMkygydvVaR/URSbwPV9C9v03bed7bB5uvplAq12SFkNq+Tp4NGayfY
IOKJcIeXDv+VuOliUC3UoDSJUUOZcTGgftSooOIDaldbWfxSg4c0Er9eXtTmh1kZYTxMnwah6UsC
ne8ebSkzehx05RNkWkTXkVNiSkGUJZbjNM6muTAr5AJSdQzk6/gqDbyAR19DnfRDOF4ZYYJKAar5
oAxpctmWB7IkO62AcrA+PaF9a4tTwBlJ4Jlj4svY6KGgBPC3XqwUS0uAduz1zjJ77R4yJr9HpOuX
P9S2N5w3kfEGeVaJ2oowKNT7SNmlwUHg0ZvzTDC+MExqDioRvGukMHtuS+2pVIPbTgVT5ieWgmaU
ruhQedZYjBYdtE6ILCGqGcZJ1sOTWQjXIVEfLpvZ/EQrM0zMyVOFJt34EGXxnGW1pci3XboPzMIK
uXxxm1u3ssWEnxwCzyPoPBB+AtBC5s+DVllyNX9q4zRUCjQDI5ci4wOkSeUuytCSSbo6ux5T6aqu
u8kalozX/NmOdQg9f5tifGHK6j4JG9Q/JHBfKG7sYkRduqG11MpXXxYOvGh7+87W6Kdc3aaVprTj
MmmoH/X3WvKaYzhjuLvsDVudQegxnG0w7lCFao1SX4V8DYQ/FP4Dxjan3kP+kDsHQjZdD5VwRYM9
AzwW79ejBFVndqYBcquD8BWI3COdAomfyNFAoSAc8OgqH5Laig6fe3etLDNhsMGwWxiFqMN3qeBm
gdcg9Z4aTgK3eWmsjDDBrw1TY+lUJHBmYliTMFoDj4aUuteHaL6ywHh6gbrYEhD0AYPqB7AUBWa3
OzfkdRu3ODkJ7Vj8/Z1YL29LA7LAqI22QE4GmUUFeinAUr8C0wVAlvqhcEF0cZ/f8FDi2wuUFUPS
ZFXTWao9I26AT28MxRGEJNT9SUvV56oLMH2J3koJnaa84WKY6dOA3VRDUhSUdkCgKbIogEyrhlTp
cYXQp6x+TLxuV+z+OtRgbufh3zaLwmtzjJdkIjg1DCoPVnyFZte+gJ6A9KKgM5NdQ+WWi4LfAv6g
a3xeHuMzSVV2hZi+lTPNG1SxHms7cujMFeWUq36jBQpwrPzzcljZegWujTIeJEhtIeULoeWBcNf7
HbD37R5Yg91lM5vRa22HiZCxXo1VNuHIDdnbREH61ApWRAVBaHer5yE2Nt/Ta3tMtByiCvqVCqLl
9FW068UCWORKQFkawtV2vde/NLbwwitIb4WVtU3mEo3yzgDQmfpnlexDc7lrFNG/vI9bgXllgq2E
iSUGbhQBPpK2sktA1xi9Sq1pBcuzhLrqZVsc12AvgRDa2WUkIyegrkGBWJRK+V9gGbaOtW6eQwlz
zmRN0SOSChh5h6a67mWe8qJeaZCCyL3gmqexu11LXFljTpna9FIrEThi4ySPspe6ZJfbQ27ROVnD
S+k76FP54sokc8ZkuYjNpEb5tNSeq3rCQ/ilKD/1gFwZYQ5YVWRZMhfAs2Wk2Eut7vVNal92CF7M
Z85UFGAwSJ/hfJLiDfNp6WKrNj2j+3XZzBbaC7eaZhJDE01METPnSDTHqS/yHGfXC3yIbt2014UT
eTH4XSCWNwEAOe7LPR3oK37lNzFmRZ3Lv4D6AHvRrH4A+1DuEs0YSY0kRAQboFo5tQzdX14VaTve
i6CZxtuYiNJbCrtKGsW276dkHlH+vevdilIC4u7ObelWuOo9iIiCWjF0eEKUbwQP7NpAxvPHKptg
mXMFElFa+LmhxOWp22EsI/pKla2Vx+KZQm1koDxnCy+ODEAEeiJ4DYXNQEkUCLMqyGhNFsteUZCb
UrQK3roSglfc6b4RdVzyhC1/BXvZHzOsHyWl1oagrAKWjmbMtC8JptZ95S52tOv82Ans6MSbfd3y
nZVRFkNO5DGt9AaMDUl1Q7TFytOnyZw4oXl7A3VVBnMUeBNYYo2qB+2JLKGulvTHpTvpGgcIv71z
57/PRKxmEKOgahD6pfyQCUchvMmSn5nMScM3G2pgBvyzDCZmQQdI7nUZ8p7iocYRz24idNvdwNGc
+GS6GbrHshvdYbQ0u1Jv80+0C9fGmWgmE0RMU0zhHSaBSN1im8HPy2Fk865Zm2AcMB6TDoJrqIBp
8x4QnwB9s+UIBXlMHn6fe5sOPlF9gMtWtx3wz6aynYQ4EOPUbLCpPdnH0mjVxkGcXi/b4PgHS2Gf
ToreDQ2CSKTjoo5+xkBqVeqDmHAevTw7NHVYhcjMbMN6LDuAqEOjsDTlZYmEK1WReqsQWs7Xot/7
Q2A8O6PMBMakVYxebPGWWgBpiYhxH8jhi14L7gSW5bBoH5di5mRzbxfJJZv0nK/WF3eakdYhMkbx
oHs03Y99quo+7yKOJXqSLhmiTrMylGctznQHOmKxLG2h/JqSCA/f0G4Dr+x4ZISc6MROSrZa1gRh
j4dTpYeYSZfuCAg6Ljsgbz3031friVtQdpnqCEBZk1pZ4+bBTpqPMsYE6qfLljZdEBri4J7FU1cz
GEuihtu7bREKQ+O6CK91IXRazV2WzySJxsoOE470Rsmhmkoze/U4GD+EtnLkmHNsN6tiq+eDygSk
OVgGjBjj3A7eAjohvKDbY3bUgVNr7OyX9JlW8MocOyLQDmIdSsoIDU2lMu1amUZLnDCToNaazrkR
tz/Tn8czW6NvIa486iY+E8TKIQqa2N0AAYdMPfZq41z2iM0Ae36nsx31SJHrYRKRVgRD9LXPoT6b
kzttGDkuvn17SLqhgEhKEQHwfe/jZUzaRjZp/cG0qj3InzwSWjrQoZQOT/I6/3M9YeNskkUrJyTL
FDMHTjPZB34FZBDx9UPn8+Y5NndQptVzWSI6xvHfr0zpJk3X6wTdtMVSW1scjzWPuG0zQJxNsLUi
Y8oTScxwuydN7RVSmVqDoKNyPub3kSzYcS18v+wVm0FvZZAJ5VMRDHlBi1Nd58oaEPJf/tvfZyK4
bGjZqKfi6AizJ6S1VUGs7b9ZoEdsFVPTvAwWsExCv7sWrH5p7+U2+X3ZBOfDs7Mg4FhXBqVGbjKn
jU/S7FckjqeoEsv/uBTGweK8yPWuwMeIRn+R9iqXoH4zWVh9beZshmieTSEt9USnaK8c2sN8EO1w
V4FupjlqTvlVCvHKoMpTI+/xtF2XPNtma0ClIkXQo0EFo/2N2ozdFZZwbzjDbKU/Ewt1LWfhMS1u
V9NWJpl+wJgNahljHtiRMVxGuYMoKQg4+R3pFUwsVGLjlrvM7QNlEFWUTFVV36oEK3csptQM2ghb
PN1UplXsdS8Gi3L8VKlWX1JqHQBzzZ+X/XM7IZPPRpmEs+20JspyqHzP9mzD4oFS9EsOMG3+ZUub
95WC0KdJmikbrEBhEI4DURQM5tI6eZLch2Twpva1Uz7Bu01AzPPHEJPWZn1QZ42KW0Qpj4HxBYLc
lfxweS2bp3plggl9Ee55UwNRpqNkD8v4RTOeavHHZRPbmQvwPCrmqnRRk5gTnURZBHkKsaOvGm18
nMSDmLmDvFhN6JntC9QdDe1FRFVe5YwWbH+oP4bZp45cykpkQF8NemBPkHkk0k0iHYz5/vL6trfw
bIWJvWU4NnJDISzF/NzQygvebgsn+9s8UOctZNvWshYOcVmhbT0tr+C1VmvOTm0fnpUB5huFQy4s
VYOBQkk8ZOqvarjOSGdN+S6ZbsL+d6YfQ5UDY+CtiYnDaJkEUGwsMOSq5Y5qALA2DJyTyjHB0ofo
aRuBpg2ZZRGDcErzI94A/eZdct42ljZEkCNDETAdA1ksyvVMjNoux5Ds52VOf6lTM6F/MaLrlCyc
Csj2TbKyzES7Oiey0CWwrD4A4hqjyG846hW5Vv0ZtIbiD95QAv0aH16hK3tMLGpETHtOAemc4tTt
ya7ZjR64Zw48tRrOYWIJRSAZkmRTQJ9skmSnon6USW+BpvwTTX8QSf0dkhT6M1YXVJBBt7SLCSDC
cmwlOXGSKbe0jvcO4AQgllkEEFc9Nqusd4q0tErwrcXN165urekz8BkDg6smnhpgx2LpsVAyKowy
71Sn7r8nka/EutWKXPIL6lMffGBlhQkSfbLU8hxRb0cyaEEL+Ki05k2Z1W5ZGjuwtHRWIiwPYWBc
GZXglYTYiVTxQtXmr9AkCWV3IimEHUgbtdKICglCWuRm8agvUoY31Z/cDhj6T/UFNVPEKw5jdgYL
hNPLeAZVH+Ji1R/q/GZcPnN5rP4+c3k0QRpNmkDvxvGmzu+TNrVC8GF/4oZaGWHqIL0qhWYlIB1r
s5/qGFut9tsYA+uyke028coK4x3lLIpVRLCUgByERHDFeLaL1yK/EavEmovuMU8lT2wGL5GfOaZp
8PngmDrGZyEhIpvQdX1/nGcjmlqJzkMOYIcbbms/UO0Q4pmYvpcQDZXar3lFi81AtTJJvXQVQRoj
a5VI1cEwGnqkT4EeukU85ny47SiPuRUFzqfrKlsawUtOL6UC9QozshaPtnyiyul2HWg19C94oBy5
FqkvfNxKpLXERCqN/75fl9DKUd3JPW28jO60p1pABqZlSjsE/We7r95YCwufZ3d7O/+Y/Rj31WIM
ShQFR5wAKGZbffgj52Uc228h9Kv/f3Fs2K/mshvRz6VTZwYG7zOHJPbyo9pRvkD0zXZlYWV28xkM
Kniy/1hlzniGaRRV0RE2KwRELdzHOXRCvivj78unYDPZgcob+q+qioFyxkwRG3nfyQOGr9MvwvCU
978u//3NT2RqENg1VDijwXj82Kgo6VcAymG+TSvcoEYlmhdDNg/yygb999WpQvstIBoNt60L+uJf
6BmD79AWfkmvAZ7H83OqcYb2tk+Yif9hQYpG2CsaZPBgzBzC3jEydBoL0GWaNrnTXYopKA6fu1BM
YCg1U0cjF+rT71fYNVoaiZS5Q5sHKwaSW09+XP5Om15uEkj+qTpW9IFUYBF0oZsou8v0SosMJjiI
MFuZn1RfPag2yKR+8GlWttLDtU3qnKsPJ0hhXQRo7jhKKlHuQ9keWowRAUUHWnaoDE5omQWGVU8x
h6Rh89pZW2Y2VFyieWoFnC4ygYledsJDtVMaN7wt3PFY7i7v7dYZMAlquih9mqbGiihJjT6rAUlA
UDzmVrs8TdroziEv6eBYeSNDXW1mJqdV3S+96qTTToxeW2JJYsc7avS4soF+tRS2Z6ZmqpmXaYXc
1LTya1r9GqAklEMYkpKQRN/mz9yYa4OMi6gGlBoBx8f0EOb+zN7K8l0lcGIgb+cYZ8CjaFwKOk/f
6sMuN9rnSBH8us4fL7vB1iW5XgoTasMQnBo5ZY6Ogul6iUVP7AC9iGvTqufqBR7Pee3xlvV/pH3H
cuQ40+0TMYKe4Ja2quRdq9UbhtrRe8+nvwf67nRREJv4RzOLXowimAUgkUh7DuPAJQHuUJEAQ6nu
LgcwuC9HM+EU9HkimHd/xlgXkQd0rJMssubFqoqfVcNzZ6gftqdzTMifDOJYtRrFJQzI9TCXDpkD
e+77p7rNMd3YGREIectLUpougGReNV129w+OHszOD2ATAmaSyXFS0TRHhVgF2X4hdHvhOIULb6lb
L9lKRdjMwAD+FFImOYUyH932vnDSX+3X6pV2PlWo/oQ8o0/P5+PKMIhoICcJDB/m/JK6WxI5R6gp
npAMuEpD2wit/Jd+S1FJ0MtsNQDOtDqwAACa5HsfcszJlvNhwij+I545WeDYqAMxELePxm2SHkuV
kyzaNvNoHJYUzCTRvmWsf2UTy7kWQKiCthna0Qg3+Ma0oy8AokfBvc05i9nszUYY8Y8wtvg5DSQ0
awmvWTKTwCcJEa0gMX/qk9Ta4Rw+AWqytSojjiwtVECPM0UCcmXJZM1G0VhxVjTeBAYdyxzM2z5G
MKLqWmWVYcvLY2wWGte/lHGYQkmamxioZoAzIXdyZolua0/fY7v7nV0Dxh5EE7z23M0rtNobxoyb
WZSlgiCi2G1qnh6CxboM7aT7KSPFtn9ZuYtjrPlgLhXgfhC3kqv+DUodeSesbbKDH7oXnaIrwduX
uGkEV2tjlKyLxQnApjNqJWZzQAuQXePtDSX1uC9m87KsxLDmfFakAXB0eHq1/kkfa6/Po+d9Edun
hNKzqauSarD4GiP4gATQ0WMm2ZxPchw+5qb6OCSDOy81r9n4LYH/wfbIZ2HMeoYMadYkR4lJTy3V
Nw8IEVB2IW4GthV41Q7FfS1u4qvcT+3WazpUwlE8ua3e3OvU46UqNwsO5ur3MLawrGU1neMODese
oJko5bV+i7F5zFigrAecJIlj7LfVxlAJYiMwIZnMJSzzLJP1Cj2nQCq2muW7Obw23LKlvGXgQdz5
jxBGN0epWrIxosUgv6Nh+S/Bjn6PHtDJYAJTHgD8tv6cpTFHOg9xFFZhCgsoPphohezK22w5yVnx
H7eOOSolr/Spr6E6pIgAn/9Sdqeo5pT3//J2nBfDPE6FViTjUGIxsl8d89N0oFw4siejCsnVPXrW
H+4CdEBG2c5EOMmkosSxX0pVwFArOpCBgNbayI7GiW9cDa7slA+G6tSR94m7vhJJNWf1NMZDIVZl
CTSAUTxKyU2inUB5KgS/9qVsW2PQ4pqKhl4qWWQgg3q0A5OoVwELFFSWbFSwXsUpUKWXaR5gXgI/
1k0/IwGIRdovoJa6TBUNBCD9Q1mKnwr6Vr+F2eW8IsAtTinkwrVoRzaw16zwKj/KTsMlZN+8CSqQ
aWg7O81+vN/dLo/GYNaRIFhS0WpH9RRU0hOpZ1dseH0o237HShZjSOZJDWKBGq7GoZRxsUuO6Teg
sz6OHgFQS+qEDri5wKXJTWduPkkrycxTq6aD1gY6roheXzfRaJGeVwvhSGBTmUmIHsamQPooS5S7
SkBnPtglP6Oi51Ww7V3o/V+6TErRwH2EE2xLokVAO+UUvyn1C4h1VIBjWMvLvlSOghiMQzRk5jLJ
MzIdgnkaqpOgFZYsuwuv7rEF8gygyD+KaDBHNFf6IreBMgIrDv20C7GyebZaoMYtT3H0W5Vfijix
y8Jp+t9qe1IRkQZ5ZAXBlzSLL8MoR7P+90o+yYn4rCkXsVRbaSfYTR3e7+/H5mu4+p10v1bmSNfq
aJEJ7iZBe4SZ3ASofeUmx+bxhDDvkzHqidm1KIgH8qnXUDQxTgEPM4wng3mbEmMI9TZGSAUKhaE8
RHNp64PKeQB5d95gHqcMyQQpUnDnKaL8chm7gKQKfeO6e3ujKNlG4QrH2c98bt/qZvJzpVKEMekA
XlzGuaGFIcygSuD3mJ5THzjzgGFTL9rvPIq4bROAgVcQBgHdhe3HCAutgtVGS3g8lv6oYFYl4g3v
0jP58PyqBFVB1HYVoKq+V75iqtohEFAJSpQSVCVx/K1t6kOgts9iGQ3ALW5mS4zGX59R+bNUxm4n
SxUppo4WEKH9qjQPs/kUpTzbRt+ZvZUxZsboJKDrjnSuu4yuRL08DWLpjHN1CGtykCXwtE3RQVgi
qzcDN5cjHprSXxT1vEh6XVb3ek6iRJh6uBkTimzx9ewKN9Uj4mGXGthctui8EQCTQV9WctJf2w79
6lQZk1IilsnbEb4vvSOAFrbCk+kCI9MvMMzLCwI3tRRFDiDKwtExDMa0lGVA5EkCiO2YncLET3jc
gZvvxer7jFkZw8To+haAlZoaA8HlYRhfY+M4qM/7OrlVBoCTpqBUIyomTVe/P69KStJ+KRCVlO7U
HJJH9FOgD1mtrKGxUuAAfJVRUjEd3jDjlp+I2rwoa6gFE3BiMfvXE4n0xog6lHgKfut26QNR9XUs
ELbTaixw3hOn5pUPN87snUxmTyNBlzulQu1ZGSVrWQpLqjhjVdsSFN1EzQZRGGtYUAkW03CA+yJk
4kGNFF/vuV7txoODVZxlMGYEI8jDaJZYRe2mr9ntG5WDEz0gaHZ0BSNHpZeceAELTyZjVlCaVEyT
QBsl43vYfWuj3pKVw74q8vaOsRxytczCGGNd6lg9L2X3pBsx5xnlLYOxEIgHUHOLgB9TAEqhhAu2
ABkN8PUcMVsv5rsjYpW7SvOgXQD/Kt4h+EDXVeAkzxoIVunIc+iYj/s7t7ksVSSGDFh6U1aY01Fq
c25rtCo5BYzRPL8WpLKBm+rvS9myr7KI5C0qrxIQPVmqmT4nJoK6oH3zA1QbsJS3oT+9sQ8LzmfG
uN9JY9S8JW0A74C0TnJJ03r1SboQXO0bhUpI/k9weZu7uFoes4tZCxyOpKYeqaEc8lq7X5bS6kZ0
wnD2kf5y5o1+tzJG0ZNhIao5wJ+a74Bcg+AfvLCgfUyP9WPjf6pp4p04Rulno41mIKK3DrBTbbXG
sZk3asTJvG9vniZjUhXG3Hx7ZlbPvmZGUhh2eHulWTlJc3dqF+UiMwSOjdgabsZiznKY52rJhRqh
CeTId/SNT90EfV0YqsueA4/2ZxDP9FGXdDO7vBAOs//bPPKAUThLZdvWpyafiFwgma7lL0l/nBFP
mdHPfR2huvZRRf4s841yb7Wdi1LGYtICGUear6P5Hj7b/ve3LdR5H9/2eSWgFxS9jkjcOels5QTd
/r0fuurtdAda2/ZSOOX8fOuGa7o+OnakGb2Upp4Q7Bvomw7zkLpp8BCNt2hdt7PoUQatTdP3tpk+
VzxbwttN5sIFUS6F+USHTPNMsLUZRKS6Pn+iHo/1Ab+JAO9YktmejVFOO6Dh4cyy2OnQzVBVr0L2
76PmdzKYu9yMAEUtKowXAwF5qB+E7MsSc8z8tnqfl8G8XXA7GzIXNVoyivlrqzeln03StyEsUndf
B7dP5SyI8caEUJ6XaYAKyuKhU6/09PG/fZ8xFXnbp0WaIvg3gbUHODIvTXhx5IaTvj4Ok4mM9SCT
cjSAjM6gfImG0BpExRLCxparh/21bA3SyyImI0SMjNAHmDn4ZVJ6DO5NSOsgZ5U54YSaojW+pE8D
/GXRqW/Kh8I2HvsLxUqOxk+O9M0XayWd2coqJEHSzagTtW4TuRr4kokz39QlSiX9MffG758YcV8v
l+XW6pZlzgHGDd1o7tXxUM2iA04Z3kNMj+eDlT0viy3gdlo6FEMDv4mo2QX4nzDeAr5cQfPLUHoW
dTA6qNKFbKAxqcM/+3u6qf0r2fTvKwOMDG4hVUUMNBfwJwGjRqiX7xmCB55XvXmdV3KY61yPSaxm
Bpy2brkgXWll6kXZ//5va2FucotWpDSMBLhqndtUD8rAucm8NTDqF4RVv2hv7c+9YedL7mG3fCzm
U4/iea/YubtWy4rRjN7A1mLdolwHgyUeaUGwAh2efMGLqjg6wOIvLbU8igv1zDCz/1T2yOfl3LZS
zt6xCfVmImWVUdhZsfseda1VLt74KfLp9X1lU+qDZJSavFAtc4rjggbk8kp/oQQbFEmN4tPxQp5N
y7s6Kub6tEW/KKNSAh9eAlebFPqAToT9RUtFmKc/9tX7gywFvXyAgpZ1IulIkTDZQsWMug5O5+CM
I2ApEk+edDvLLTP/t8kDRg61wiuTgKREOEka+rf67GgMT7rG6WL9oG7M95k9a9Ki7ZJWgBukAzjb
VwVOvY33faqKq9+vBnkrJ0UMZmskQNqhdMq452zRB21mlsA8g4Fe63kXLaDozjEgHWO2iFxWastx
gT5GuowYxmgmkjqHUj0MTvy7uAz83A3d5qIBV5XX2bH3rwGF3qRBvWREmGjKZrwIU1CWQlKSCgj0
ldXoN/rcWMnk7ivxR4+fkcJUKM0uERspxtaNJ5qTKDzzPrwCOPRR8NHswB+0/eAzQB4RJd1Ew5Wq
IMn3Xhv6fEkSEpuoFX6bMTjd+5SuUn7QfNpcEXCZfT8mMhl5zCOhh6ReWkGgVT3NE69Qhgmc5Rq4
DcCZa3xyDxDQ/pmXUdzSx9Ui3wYmVyqvhGVtZgNY+jDzZIvZNQrfADuQOY4K3ap3fgpdmqSpwCfR
gK9sMlsplUQeK41SzBnEVYPypNdFaiVKGNLecHsg+mEgxd2+wmzd5rVQZj9lI1Dausb5xdWPLLxo
9JzjAX2cJn23LCB+vtcQuVKyvlukAbCAtAMdo9gXVDvEf//OMoIY1S8zuRli5EwdoZ9OraA9q1PD
MRmbivDniD4kfhWlUeu4h+1Lq9uouxDVH/3wa/9AqNH5uxYAp/z9dmVhNhgVWKUcQM8WIMRYLLGR
fQwKOESIEyvMZl7bzfadWq2KeTEGRQ2aKpRhBxtLLK8BB0jTVdNBPiazNUm+kAJuU3ZSj0cIs/Xk
npVPZXGkJ2DKlA0qBGhlXixBq0c7zIwUeQK9P0Z9+bi/s7zDY14VZBqLZcypIgJFJEb3awx4Vv12
X8j+fVJF5k3RxjERxQEATUVUWGN5tyzuvgDeKhgrkY2qLGRaCW7z5ZaEh7Ev7FyYeJeWOjt7WsiY
hWhS52ZRW1DXohis2oBtdMgxPNZHoNV4PCxDjhqw5nVoUkEPA9yqYp6spXnM51MsLLbSPO1v3b6B
Vd9aw1ZmXKi6cBRlXK2uESI3Tczv4tRBr4FCZUmtRCy9kdqbFLUDznZyzuzNEVkJxgxVXug6jKwq
vlTIzPZup3CUm6N3b37BSkQTL1KqFfXoBM1ytcytKyy8sgrvmOhPWIlIirGNlxoipCFyFv2uDV/N
5NgWx/1T4q2EbuZKTAyPv5ITGIVOmK1YmvD4cTxk3nEwhqA0kIXsi6B0tPCpE6+H1LQakF/tL+Mj
2db75+gNm321jqpOgxp9ToMjlOgC7x+FcnZAPnJaOukpSaeLiehOPUaOqAHEMqxu07Z9IgsaOPv4
KI/TlZQadrUkLol1F9RFlyWA2vd/4vZOg6iI6IpC58Pe73QYpMhmUrtP2ktz+KIun3DjiSwr6HzE
zLTE6qQ+0BJCGwELIXgdGj+uUG5OvuyvYfMsVzIYcxj2cZk1OTiCSrAU9uRL3GqW2fJwiHhSGHMY
dqEhUNA1JwdkYZ5869RTnHHiKo4MFrOr0UF0HenYrch8EkPD0rIHgOlwjnwzPlidCVvWiPJCqsUe
UuLfQm81x9wdnjv0EDqmXwKmGU2pn7nO5wNiaxxFQIRhMtLRiclzqP6OuK0NG2YJ8/iA3wGri0lk
jTFLaa+TJEIHqCMcVF/CXDS69F1yS3tComvkLQHNaTo82J+PjQ3Q6rVUepqr213Msz4YJUoMyXEA
cBTtzzTd6Hd4hHkEFEbZWbxWlA39eCeRua1JnCsEFGxwb8cLvX/RzZuWvOxfpg2DAI/lbWUmNpNt
P8PUTt6NpB8cRbztl9uwcva/T68J41Wsv8+2mAmYlBMXcwJPt/GkV0+6fimIL1r+dcRAQKHbE2/6
dVM1MAGloclM1GTWl+7iPFw0ExGVWCZWl90RlEWn/CGqVc612lzYShCjg0Uexu3QwSmLjt0xBdjU
6Ok0HHX392/DgQEK8nk9jNIF82jmg56PjjonRxktgEn+RcmJi3yJZ6i5LQo8fM4tjUA1AkwNqo5e
B7ZvqCd9m5XVhOaycfZSo/TylAeFvy9CYePDvKh69BssEBGfouo6SP+9XcXbg20D2wRF/2Q2zZC6
uJtanE1cpY46Tc/N2FxIicE5m61lIGhH4lCXKdUK8xCNQH2SJrQVOkJ1KLrraOS9QR8nF3Ax1xKo
Eq5MjhlGNb1sI3zyt0kW6aJOHAldcC6Sr371r6nS3otjL2sCWsZAN5TS6VDI7ZTM7oPF29dnuvWs
PVitiDARu6wsElpaCmAhSrq1RJXVaV9DXoZj626uhcjvt60IK6EP0caOgynQ4Ty4olkdSrgISqr6
cS54ap26w8jtDqLf3VscE8grHd5yIo7IxM12/ipYKdKLi4HuZyt/BJvLlckbkdvcTQCDYOxIwfwV
60DUVTU18FFAl6gUjhBqliCp1qDxinZbLoSKTsg/cpgQN9clHQHbCCuElB+FSQjx9JXIuwHsniIl
SlzYQqoHH7ZyJZG5W6Bd6A1NgMTlpnffqI4dQFsqyCLlHpr495WSuz7mnnVoHjTDRC7pcNWl4tC2
LppAVY+aTzlOQvE/CmSRvsUGUwMhwivMbQLNFwMstI32H3BY05GO+wvcehVX5/eh87pu5LbOYUeU
DKkeE5SUoZxa+oxBZLmrOKHvpqO0lsZcv1QKYLLycHCCFOCPqpvd0EGo8IT1ZbYCDAr5QubN7HJu
AgtnEIWTnpWZUTqK/L2TXs3pZeJhwm+a+7NKss14LWg9G/D8jI7RXiVTYiFo5ewcbxH07ytzH2D4
Q03benD6+UBUq8l+5TGnnWsr87e+yizCtxHp4yLOcMhUX/PCDARriZPb03322lj6oUBFr6w+5zsb
hFKCoCEZ0SdjQIAHpWtTbyKLOluzTU7FTeQAbwIt+lZ13dnC8TNjoPQ1W8lkTEhZVUqeK7DGAF1z
MDPpkaPwtNizk4MXgzcWvakcRAXPJEXgkTRmgblWgSN0giUGQbpV104sPe1fYY4AtnFinMzK0GkU
pzXHLHkQeo7PxPs+8zDHspRP4tiVTl9eqMF9Ud3v//5N3T5vENuS0UCzza5HjVJVaqttRHsJj0Od
c9yLbfVeiWGe4FE10x4JWVoMEyVfthEbXiih1Z0wSYPRD6e9SQ6Ry/PStx+QlVi6u6ubO3VSHU0p
6op0co8OJAYvSDRBu2kNbnzOv+9v5laFBbr9R910xlJEo5GrUor71Pf3o+ir5NHAqDop/MW46/rZ
W4bLlNztC930qlYy6SOzWmMtVCY43HCC2TE4/Y9UyjzJfL4x+jx8ePphI9ByCvBgjZ1dD7NSHtUc
ueHJkzyCanAFAxVjhjwBS4BX2LxS3+bjuJLHXN3BLJRWqIHfmaBJKKpuGuW1B99tYQzW/gZuX4Hz
whiDZAgmShElJvhijTyPxJjAKqVJjonyOucyb9W5oR9nUYxDMxJxEAE8iXbIJ+qwUcTnKQSLpuCj
Td3jDehs2g4TUFMmxmQ/IiJLAYZmcjUHRX14tYivo8yxfdvLWQlgbnUeKZLQNAn1PzEci5bWyCsu
st+Lm7mCw6vaf2zJow/HShpzmc1ZErKQ+i+Aq/4d/Zxf52vlAtWQxwa4e/VN8DC5xJOfMxeGhOMB
bPtOwPszae4CTE/0cqwumSLnatLoMCTq1WyPbnghWe1T8Z06vvVN7fEfrk3tXwlktjYDYacKskRs
7RJdj0Q+Cim5muIEsGv9onNuwFsG/MPdXkljtjbIs7StKng4nSc8aB4lcAOHSWdYiWEtd9qp9PrD
eEcWK5ytiKdFH7oC3871vLeM0axCIZ2U2qAO3OMUN1d4sd2WaE5o/FTjrygmu7reuVVZu/v3/i/q
exbMWE7FkLM+JlLpLIAXPLZ+CVC78DI+gqDhM5ilb8skkiIBjgdpHMaexdKSl6AnQ763xIDwCOb2
4n5/Qdv3/SyBMWS5EZIpatoSgwcvpng18OCo6UF81JLz9xnrVXZqMmSxCagBCQgD1qjcJzz+Ho4I
lusrK4ZZnXTYYqlbvCzqL0sieCAe4KVwtq/Xn6VojFtF+kogLUhoHGOZrFo1nURfnD6Vj5HQc2pc
204IYDv//8GzYzxyJkegAYF+R8f/UcQMF2Xi0D5iSkgnFDavAsnbRMZ2kLxoqwwVVidED47RnwBD
YVcm5/bwhDAmAxnkALM7UGexJRdT+ooBulsSv+xrNE8I/fvK7CZtAQaaGGnWWXqJtdtS/iLEnDaB
reognpXz8TBWwAzmYUC3K+2bAgjetXGgQ7QRBmiFEOgV6gPa95z2gdwsbmPHDsoJ+0vkaSJjFoAU
KfXLQIuT4hewIYkz9LA86gZnJ7layBiHtC47jM3DGZjBjQhSYeRSqoMBVtDFpSNy3LIMfRF3jAVL
jBSaBjofTbyY/WnxDHSwzy901FSzE9d0uI4+ZxfZMCwWq2puUW10hq/6qbXnX8sBI9ilJd4M7htB
+VE4IrnB62Dm6CeLQjIKqpGaBQ4PaSOrg/kwSHbbjwWnfMsx7Kz3UdZC2UrU++iSb5FybMlhXwd5
y2AMRpiYKTpVEZLrefgMNCNnMqSbXuO14PPEMCbDNBptyFQckjmjazi31Mox+8f9pWyHYOfrzIZg
RVwPDYKXwZHy+Kjr4HnO1MepIl/UAjWTLPGkqDwREt0tScrZRnqFdlReZyzJLJpin84gFIrC+17F
LGP5taoeaNAiSz+yT5U5VgtlDEfcmDGmAHChx/gqMa91jResbOZ6VwIYi9H10YxmNBRW5dyn5Wly
Ky3WFLioTzuFn/JSNZs+Nno7wX0Ohhqg5TPqIZX12JsNgiOazS6AYUAZVFPb+JZfwkZBpOZwdGVr
hX8kgvSd2UIhWZQ0SlDInab4ZKRXZWBJSmwbMthwImTfgvzQ6q0XTQHHJ9i6CWvBzNbqwDEc28VA
XsI4zKgeRfetwsso0kvLauNaBuOtSVMbiHmEuTIkzwer8oDtcZtZkg3fFlObMReTf/OFWQlkm8cm
Q51JlypQSFu0q9vym+DSVAuxBAAgWqFjcKwiVyDjxIHqFwxkmM6HwuSvhpffwauCVYHE6KA8AU3Z
5egL1cCdLX0LKFbuSJyVTRgkWGFySfziBawidvZd+GXcwdWyEyu+wcQWRyRHU972YCWyjSJBjg00
PKOjIraWR+MC8FPOcKJj2aCSEPwOwKXcx5u3UPr3lVRhAudMDcwWFDiBeIUqQeToml1qtnSiwDfj
QSnsmGcAeELpVqyEykRuArmE0BDMBEr0THgws5t127WGMga6aDNpjjUEfBirO85X4YlEFy2GmEsv
85PPZG7XwhjjMsR90CQijalz5b4sKt9YeGkJ3o4xZqQrc9FMabrRVHpfBLJOU3xihkVdr4KxIomW
L0Ihw80vxotOccbodV/B6S7sXCm2VIpchlkNaoYSmOzoBYh5CLqO5auyEGy1+td8fAjBV4thW66C
Wlz6OoeGZcAdm26MnLMYznmwHVZN07aNGqLaIEVOqN2GIifA30yjE1EDfowkowNBZ++lrpYBzDo8
qNBBe9rP4kU6kGNnLbNLY0npRInV2sP+EW351muhzL2cqkkuMM5dOkFyyIMvQ/+l7dyy5SahtiKG
tRzmdmpa3rVhiduZXS6e7NY+eNufEJZ5FcZXJk7Yt21XkTY3QWYOBg9Gr6t4JImUNng7ulctuZEJ
uLF5FGvbG/dHBluZjDChgEaRFrot3A3xfVOkdldeC2nKCSH/8hD+EcRmM+q8qRpVa1C2biyKGNb6
WgLPSa2d/Fh7yV3oBIWzrxSbyTMinmUyqhhXCYqHDYb0KLJ17adXoFKVb5c7A+hP80ERfI48zmZq
jBamJUFzfUu1o3XphFjiFK2tGLZuUYohMM+7lDUx9P41qfmbzTivk9HKoZeqOgSXoAOKECU9BPlx
f2FU0T4awPP3mWdi6qVFR0oXw3tjdh+h0BeU0W1M6hCd0L1d9epJwayRVQrjw38TzDweM0hpE7l+
s+yZK4atJaZeE/8M8ksxezKjxyTiMlVtZXrXOsNcOsC6tyQRFPRz6DkY/8q7FiTxIWaLO1D1RGpx
ky9BYY+Y5yn09sv+cjn68yFDYERDLeoVCqnFrR7bYydaevJUmb/2xXDsCpsRIGoixBltpOqzUzLf
17Gr8p5knghqR1d+khkYVUtM9PEa7bM0X1XxQRJ+7K+Cd7tZst9SAG69bsLmD16OgT639IFJqVnz
j+EL2gMP5mDvC+StibEms6lFaTEiR5rNHolvy8gVS07Mte1p/LlobGIgqnOxjRIMTUzAw+772MqU
S1XQ7UUDJBWPgZC7gYzZKMYojNoJmUv9anSpgdSP/Yt2JXqyMx8KgfcCbL+d58UxVqTRAnCqS/Bs
lJvRNbzlAC/qIj/SbNv/IbdHT2PHZumM6ajmqRPnCJW42qVQUQXapID7fwMw73uA2KGNgweIwRPI
GI5lqEuzKjB9LoG4dkbgZ+cUS2dfBzlCWDSCJAuSQizgsJfpSVautcrb/z5PJ1j4AUMJc5Iq4Neg
UZVuJ56eWMu95r+VASqLGx9vpzf+KAULRdBqSTp0JjLbxaUMOOYaUVwB8l0F6IzciHE723CWRf++
Mkq6DnwtvYAscOZlIL7MMO6M6f3Jlmw0MD1rtzIHeZN3WvTvK4FtEmCMOwAUTEYBoMUaI36cl5kn
gdqslYQkaWRdKRYU7MKbUL83Jo5Lw7F5BmMi0gC4Qo2C7zftMZYuIvDvhByb9xEd9L33YjB2oZzy
IupAMABW7dluLhUv8PXIjg+jT6ck0ss5tqoveYCUiXrgoW1wXly2D1ttIjSSTHTeBKc0mKYftsXv
OVNQ6eDF2ttXS5KIAQ40yj7JqB+Z5XZeRJTLzcPkhQfpEAEAUPmWH0tqbnnUcdsON7p70c2ObnxA
575XjblItGVK8DyKd9pXWi9XbykwsP5VsWkXGzdRuamKZ3ksmLWcL6I5lCPk6Y72Q7AiO0FfsaUV
jvxVQl1qPDQ+7/ikzfNbCWX0PxyCwMglXOkGGCPR0bwcvgKn310O2XflSjThd4PF8cSLNjdvxUoq
s7VJLRW9EqIRsje+xk0BIrajmnIPkL5QH16wlRTmXoxZ2kltirX9r3OFEsxF382L+ipypPvxB9ou
0F+8jNbcWcpnIs+VaObxbM3RqIURgdMU+uNwiGS/4VmWv1yHP/rJjg9N+lJnfQb9pJwftMuXwr0u
PkXmDT0eIDdHOdnxhHQsCSkU3PMRhkQJgWfXPuy/nNs6gakyAwi2iDlpXLGyxKaSTGYqIq/SLjdp
/dSiHaCKP/OewID8I4NNJscFgnUxwIjk0gApz7hDwMl5ULYrHCsZzJtFihAVG8ymIEM+A4gyo3e4
9f6HUnrIrnjA3n9Rg/OamBscVOZSggOK9s+HB/VpsSIvm+0JUALu4I+HqfD+2zmxdxdtg6lBECvP
hhMNvxvl1MgcVfiLVTqvibm5rQ6UuRrNpA4YqLPRkn5Q14ZSMtSKVVwIT2iydBtLvuC2n2262KvD
Y+6tOhuaktDDi0wLQbmDGSln0E6UzRZTP1cDr77HPT3G6U1BOTEHAd7u4Qd63jxKJR5e1YCE8ODU
e6W7f3Z03z5axD/7+qHzpjFGEIkjPDKWzu6nR2W6KFRiFf19l/KAwzcd0/NWsvmqqY6nRZThCFM2
WwpwL49IV4Gqwe98/N/9hXGMB9t+oxrgrQUBIbYQMD8DsYw4sML8638TwvgfWlUVnVpUGPrXvDn4
Mf6supd9CZuvsYyBNoz+UTJlRhuEoFsmo1VhOwioCMohOeZC4eqj9B3j0Jx7vO3fnIV9KOWJc9z2
aFbF0x/dApfNDZwxwVgRNVWgkOKii22e0UoeY3yXSAfJcINsrEJuxBSALt8N3nWi+/NBv1cimKxJ
aoiI7RRc3wSDocg4ga2Z4hRxvaZNM7GSw2iCIFaaptM+mxF9ohS0GWy5V6AXOuqH8cCbROYoxduD
s3oYR3Oucy2AgSdqZQ/LQ00ulVnwtTzkXCKuRjBPiVKVjRnEUL+g7y21Eb42yewGVewN6s9xmlFF
m6UvOZkvQyn3UWQ7SgvAD7Va+bl/DegTuXeMzBMDAjGhqmhAk6UvOnlquWjRm54hUPIlYoJlQGOR
9cJxUcnQwP+MB81Vl2+pdj3qlxV40dIQzXSZtb+e7ZrkSh6zIGHqEhOkw6Uj+4Hf39U+xiKEXzOm
llOP9JyLvb17fxZHGGGq0MVCoEJYphaJLQ2zeYgmo+NFndt34CyGeaMb8O8Czgom9x/7nvv6Y3pE
pOKr97w7sG07zsKYdzkPlK7qEDQ4c3eZoz9Z0GGsRF4ZYPs1Pp8TYexvD90nAvwp+vy3XwSL+tSA
wpbtCQ1mOCp3Xy/oSXzU8z+r+oB0K3WikoXdiA6R1MrISWh6u068arjbl8PZPZOxvGrfTU1N0yhw
fQFsVjllfVXOP/aFbDZlARDin0vFIjpWYwQwXRXG1xge5MJp06twOrTxtdnGdhDdzomX6Z8q9q5k
MoZYBhHZiDezdHKCyOR+4cFdbDaOrhdFL9vK+IJOo09kATHkdDN46HF0MoQllwtQL2iLRvsjfgyf
sgtyg2fGLmweVNNfLPJ5TxmLPKlhBIAkTNMHV7NbIYA1XBBSoC2EVsNAFcZRSJ6iMKajDcXB7CaU
nuM4tnvyKxpeuq619xWFJ4QxHBGR6i4xkOcgy3gpFWllKZVxkJAd25fDMfIswJ8SaqhFESxGn2+K
0cvKW5MWBLrLZLxbCI+Fd+sum6oMOEEMWQK2lVEUI58lYHzDHIqTm/Ru1cjWUF+n/c9/v6i1GEYh
ciOvs0wjqNnUR0O4KcllX30rtfuxfR7jx31ZvCUx2pC3KbCUxaZ3NBH5NgH4mWZlCyloPXMeoseW
TpigjcLMKIZvVBZVRprEIs17cBiLTeiKAmroaA/qDU673FvvB2tw12KY3QPp0NSMI8AJGnRWKF7h
BKfkCMQ15LtQZA4d4ZsIMNLK7y0dnRah85l89lo+s6NjpSZyNkN+pbiB4IU8dlveNjJXK4iKYREa
zNKPyJL2YeoaGfFUY/T2FYMnhnmNEw3QxOaCliRdfEwGX0WPms5LzG/LAFEZYB818P4wrnycRVo1
02HSOb4iwrEVb5WQc5d4IpjHQ1pmMc4QNTphf5lgFMosXJMX0fFkMGYBJbS6CwK0C8/jNzQXmFVs
ixJvvIB+5KNan/eK/ojVI6UFipCOPfZqSi+D+XbmwZ3zvs+obRJPZmRG0eTEhfogmDog6RROn+fm
PmlgdzLxH3DZGBdFWzRUMDq0jafKSwVw2xQ8iyqv2XnLZcVw3x8hjE5hA6VMNEqAI7xNZvYYj8ie
9Qc6yhg6OifXuPl2r6Ux6tWAt0IbU8zSajcYPLNafzgEB4I5aA1E9Bil9T9xKVeLYzStBCBhmi4a
gibzNaguU/07+UyKdr0iRs/kIMvLmvbiZnH3tRuv5TED0ywv1czdOEbd+jn5f6RdV5PbxtL9RahC
GoRXBILkkpujXlDS2kLOGb/+O7P6LEKzEMZXdt2Xa1extwfdPT0dzlErVOEoQAcFGIvc/kq8pSU4
2kM1nZFTdOHKY6JmLbZZJnWoaFLq0uEcfBFEN0Wnh9i1XRY2INDz9//2rZgAKqo1cIBngicaMdym
NU9KMtu9n3LeaKt+uzAJ5jmTDE0lFTr9XuNV051lXozmnRxbQkrbuiX9jPusBy9h5mbegG7KreKN
LnDTDsIp47JLcFT6eGkvQl0rY/Syz7GeONypWFjId2CUvg2/xc8/YJnUa/K4/al4ApmY4eOBRgYZ
AwMT0nwTnSJjtLYlrL46F271ccoLndQSNHBmh6m3Hkv3oT2cKzw6xZvulMM2LN4E9mqDYimOarwQ
J9RToGsJbguZUjpisOgKi8BWdSLn2aY7GMOe19rkBPePideFxCzPipJQbBUhN+wKC8Z9ZUcjJynh
HiMTNvRZNTXfh1O1DhaaHdo+TTzN+TEL0XAeF+tmgbcuxQ5Hy4M5RGnALATaTMgisflpKxQ1vCE8
pl36F3+61wlFODMpFBmLVISd6UzLKaBeU0Zoix1LlCVG/TXuOHnxujIXOczlayZZZfYp5pjiobX7
PNiFLW+TlMbQLVUYN4oEoQ5jI0CKMl9Jcmj1kQtqQm9MHBOLK3/kUBd9mJvXT8mYjTUsIQTLHR1T
CR3d1W5ER7Zy5Pbb0taN+yKMsQQxSwSJZD6mEorIq+bwBjmeJag553pfXd83F8bAXL5VWWvplOI5
CyBRaSdYWEx50m4jLycWnS6qz4CMs4W3ySOcXvZvovxFQ8ax5NkYlDpH11S46lzhnXbi9GvlDDAS
8JBEXJhy3oEy17GEYmnV1ahCz/lNXGGwCBdwrfMqR6tSNEUkuilTYm+m3ZzqKf6tgG7EbHhj9TCK
b5X2R6axkMHcvyQhky/Quls0jw262fObEieNFZY6D4Jr/Rv9FPUJ1hEfKMVFhRWLwZaPs9PQ2RFb
c7pddSiAOsKj61t154U4JmIoeiMGYykMTmI6eng1h27YXAVTa89d6mz712oQXIhiIkcbzWWpidCs
ku788JgStIRlbwy5QHT0hz6FqIUgJmqIsRFmgo6mTvFdO3be/GI476DNjaz2X/BHrobchTAmakRN
W/pBJSCtiENLD4OdMQ6c7I93cEzAyBWhyNoUaUUxaZ6P4Tk5b71aMx7kRHrY/kbbzqSITISQBjnP
WwJnysS93O+F4lbkPd542jBRQY5LVSt1PG+kcafLtaWinSznd1Xy+t9UYVJzEH338kQweqBKd1N/
boHZp5m8Ud5199HAw26YYMdlR8uiKg3TuEABJZVPXbvz43dDuS39hx7E7H+izk9J7FBZ3E1t1k54
uovtDk/CRAIx+922iPXES/spg+VoDLXIMLNxoFW1wcXTaRc85XtMXaHzGji8fJwrjQmqAJIPtYBu
oNbv0g4TGm6NbcV9cZDOpd298PgneeLYe8JIi7kfhRQ1g7Pwrjh06Lp4nbEhSQAfk/EqOetW/vMo
2U5N3QxBpTdYj07ixoomW8N4Wtbsa16xYD38XOQwQTWJMMRjqmh0jbUTKS/N8MyxCRosPwfTiwAm
mDbVoLeTjGMT9phtOWkgoqFQcHhV01ZafVY4j/j1CHSRx8RTkA4acakj2OXzVdadq/Kmkr5u68QT
wcTToROytmiQ8sultK+lYS+pgqeEkfPfxDCxtM8VPa0lJK9mHh3bfnT9xtzNgXbYFsM1bCaghmpQ
KyD7Kj5q4XhJOwGogko3eax2w37m5JA8e2OiqlyNpKoD+nnIqZy+hDxUJN63YYJCpongdSjwbUJJ
tjAL5LQhRjN63nLTthhMk8DqFw/ZtC7nMPeRmubm11oA4n21mzveh9l2HZ0theZTDHj1BEAggJBC
lEONI3QS23wKv8qU6Hz3J71182f4xvTlr0rFMOlGlyAPG1NKfFfrdsQDBd8Oazo7uT3p4lSTBjcE
aCYV7ZSNhy7+ElSchGfbyIA9/qsiqar5g0ihvpoxQhN62gcTD6Wb4zU6y6HUKGU/A/UGHRabzqA3
mPzRgLgw28OBP2dEveL3QRR4Yr8qpOIVZIgpRmJTFUnifKWCp8KcbaH8oseypeT/KcDpLFLGTAbF
ALb+iKHl3Eq03ayIFiL4dtzhmQITCYZeFJrIwM3TiJ5Onqs69Rrfq0Tul6JPkK3DY0JCMgigm8/w
9+sPhqecgqN/MoAeSGxxX71s67S6sr1wIbYOKipDVk4zrEI706dD9oQpzoNy7e/pKlh4DL3xVr3f
lsk5R7YQOuqiD3ZY1HalBHiuHcpP1WspnaeydbcFcbzqwyMWMa/LNT8BEwgSoKzctSY5RprJSVJ5
IphkQRPSUM8iRG80E+PqgfRv2yqslzwvIY4doSOZIQOuD42f+WGyw1vBSh3sAryY1xXGUXtPeOOl
jRzPZSuegaDL2TRBoAQQjTY9RwATiZ0xejU1zJvF1rZ+nGvpY5x68Ymi3pAMjLzj9hsQlEh6UjJQ
xla8gYrtV4v+UaFaiJEjXOA1nfwuNN+em/BFaCormMPYGgXprZVETlmSpxYTKqSuG6O5oMnw7Bbh
e1jj4f+wfXI8y2OChByq/qhFqIWXyrOpXpm8dUCOl7LIF0IWhXWaAHxIAR5geKcnlaVmotX7vPGT
dYMzTdk0NMMUWeBeH3xqvjTQ+iqAeOIMMzXKQRtrq/NRLhEPjcKdaaRpwef4+lMii2uf9GagB+38
YwZWclKnbJHf0+FheQ8g8/32h1pdCTC1izgmS6lrTL5MDWxcD60f+6hFgF1Hwe5t4azYgGf10K2z
eYs86wZyEcuEJj0Z57KWMKLXxb4jROaVaPjftlXjiaD/feFWUxQE4F9DMSCab4bmxgw5adFvbqeL
DtTPFgLIVHW50sM2lM6ad7TF+TG7tgM3h1O89kAVKb2JV5HkacXkLiSW+m4wcniWnByCNLGAwchR
bDU+6IqiEUOV0R9h4oNuAIwtV1ASStS7cP5WzzexQv4ktC5kMAEiJFmWpFhVc6bMxBa5lxWKrQ5/
9K74KeUTaWtdmIliltgsaLHn2ie2QhpbI1+27WzdhRZSaMa0tAM5AnlwiPhNsbvoRg12DPxbzPwL
zyq2hcBGauVPY+xO99uCt7/TJxpXea4boRWhXaTcZf2h7E6+6m2LWI2zhgKCHPAiy4R9YIjhhFE/
im0c5N99bSdrsVsDHiVQSk7fb/UOvAj6dNVWKHXFE94YoKZzgxybtR0af5A2ZJbMKwWs+tBCGP1j
Fh8sklslAol658T5nTG+ZDxeg9UPs/h9xoE6TIiFvYjAEEaxrTQPffO95FUHeTIYBwLM14xFTMjQ
8hBgZi0Ylt/AvMdxU85JsfdsGWFlIIxCJKnVd6FBMizzclSOhbGwUnrt+8aMyTenHl4E41jXwLsT
bjIeoh9PjPzrJ0/zNunmqqSjdYVnFph8IY9qVhw6ReZljbwzY662cBhUFO1RzBind83YDyPH7dd7
UhfzkukfsDDfgnRBP9JtHLohQDchky895iyxSmc3D9MVb1iaWtKnhGQhjlriQpykqaQSIlgasBBR
NEm8btcc+BwJvGNjLjY9TudAMiZcbM0hKB47/W47lK0/VhZ6MF4/6hiqSRuYAF3oTNwRLO+JR9z3
0W4O6hUh9rY8nj5MEKjTuTKnArdCJO0D+aTwXg28z8IEADkxVDPOkLhRCnlln3jzMdyLey44xep7
/3Js7LAEyGjw5hJwbPR2o+MfwZECYRRO6fG6n7xPxOa+aZ93zZBh7kklFopAXuiguK3+1TiSHdjl
WbtK8eL/T59JYQJDH6ig7cOHwgJC6ozysCsJbzqZfukNB2J5nKq2SjDqhC8lFW/mfCf5uyC6japz
rR6lP9oCMBefiwkOajikKcCHICzIrDyt7LK8ApoEx7g5xqcwMaEnaZ1oMxqTIxZf8GDozbcKTOHN
eByF09ypVq5xBlk57sRyPFV9q/slBZgx/WOo7FPN2baD9QqkgYVWDB4BZ4sFmMEk1f/DURvn9FZ1
x6sutmTJ+oGCQQ7pwDnC1eU1cyGQsbw6DH0s46Evrnra9wzxqHSlo2LP58jhYV2uJwsX3ZgraTaA
3IgdCzyXUYGcdQXFYitouBrRn/ls6BcxjO0NSVc2YVl2lBEL01vxoTwozrhPr7DWWABPiU8lylOM
scO6NkD7NaCpU4dIFf8y5WPwJ2yyy8/E3EshOH38VgF8kiCGtlhL1sRLstYvdFMkKtElyZRZb8pK
sWsFugxV1Nb8/nFoV9OtkFjld/rqNx3uQt7quS0kMkppsxxocoFuPB0wFW40u7wJCrsG8OFJs6ZT
dVPas7TjYSqs+jAoeUFCQjByxbqYlqtVO8+ITUp+Uwz7UOCMhq9r9fP3WTCNvgGmETB7sI83fhGH
u1R7LXibIKvbeJik/0cHluwTa2NRI2TUlUhoRdGTMTyS+TDq56o+RP59Fzz1vb7bjk2cczOYSIFZ
A7T5NCwMCeODLz2rkrv9+7xzY8KDr4LcWkVS6ejy3wO5zkhjZRMnfq/H18XBMcGhmCdBymWUbuUS
7E0dCGPaqyQGQZUFjE9USmTT2dZq9Um5EEi1XuStytzMUybFGNGYR1sW9nL+OOegoUCVIcd69bYw
3hEyDjWOWib7MkbSdO0cZ62tBH8DO4ojhKcRk8HmYa5IOkVjULvMqrqbjIRuJJxJ7OU1j7fxN0Hp
YuhM/qoESqipBpBpaiBoAAjHbbD3X7xiVdgZPaDUcb4W1z6YfFb3wwIvDRS2fgC8YTtBt+i2gOKK
V77Na13Q7/HpqroYx6fxE0WRQkOFGxdSdgQilTXOxR3moKyR670rXw2gw6qMnXjga+kfB72ww2L0
C0PtAQ4CpvJjlpt7OUx2jQCW1Lw+mOBo27bEFc1+EceY/Yx1FTnTUN2PdMAaKG7b5Ls5/FtqDY41
8gQxJg8OZ/CGjKjB9379KCjC/QCM46JGwTrX9ts6fTYOogIeD3TAKmgoTfzvV1/uDOB2xKjagAKR
EqIExx7YP8oxABx/4PDI8z6b/q/S2HskSqSul9suBt0LuaGxKjn3gSXdaVYDUs/ASb5tq0dD3y/G
yMhjCoihBAqdWq6Bypt+iZBRG8HESzY/JeyMCPnXA8zHdJjlWATU71N8APjEj/1MIGxEgW3ammSZ
d8NJdoqDjHddy4MM++QCjHTmglGnKTSUSIucOspsRTv34pM235L+pPDA7HiS6FEvnG3Q86SLJMwp
SNp+xA3ddmjohyDKFB66moe6/Snof6ilU1h0BF7DZNQKg6IE5UaPS6x5zc1dLT36Aqcu+nk8/RcZ
Jju1MgZIDhsTMhoXm+q3yVG4rvfxjvZnwCVyoqtb1bf0rD9um+S2amh8/XqOjaRGquq3sUOiU0tu
xvmcEU4bct3q/zk9k60tm0lsmsME8ncF3HiFf5hUXmGepwRjDAZ2gusqGWOnfTVDywBl5PgCKN7A
Gl6FO9+iyAKmI3KSUJ5aTPwdMa9A+jpCGNQK20x7N6yS/yiCibxG6hPsDDaJ0wDcoppb3daF9H/u
0DCGxyYbcjyWEz28ujpE+bFTGsuPOVb2m0h7sQEmych0uZvE1IjwDplSQCWPGAMd7eCWwpDR0M7b
HOB9HOYekUjTpdPgJ46Y3/YErQWdswv76VL89dTYiRUkl3lYKHrkxONLl4PyB1RGZvAkC862f37s
aX++M36eHDunouBB36dag9hz+lEEzs6JG+7EW/lNCy0fTIzDx0KskVlzaUU7clAeeKu4q6epiqak
SSLRPhF7DhLGA5XeTJwIIAa5/haEubutJk8CE2E7QCclegQtTePJzJ9NgZdY8ATQ/764L3LfnBpB
RYepcUegFohnAP3u5INmEdBBqN+EAy+54AlkwoMajpMQzbDAMca6VpBGnpgYJic1+1xboma4+DJs
hBDyMhBjZBSCv0sPOhjkDKedMDZF+Wc0zkdaz85UVQHEhA4iVJWRFknRoIYCIrmw71wKtocdAum6
c8J9skuxH3G/bRRceUxoMmI0Kmsg8KNypmCxM3/AS9JODtlBA8BaIPIOc/2TXdRjgpRoRnUqzMid
VB0FIEtEoKJ40Dv1UAIUL7T9d20XHnnORQ3hk4MvDpUJVXM3TmFjIgnN6m8KeQ5jXFghb7xlNVxd
hLDAhRjSqRMxh2qzKltdch2qmZ2PB4mX4dIj2lDmE2hh0ddpTrMYuf06z6e+x0B04ZYCcTVQIRXD
39sWwlOLyV7IVE5i3UiRI3eRHerpvjC+jLpqZerXbUHrF9jiAJkApQ3gjC0zxI/6NUTVGCT2dvaa
f6fMK+GxeOF1Kz7PGnw49k9bZPdjW9AwGVMM0xfvDA9meAyOCVJBCb0/JLm0S2IL/AfRpx4QI5UJ
WnISixppEYaHo3oEQv6VCuzkAGv8/Bv681QNI4sJJnLX1ElENcQeEhhZTvnOv82/CV9HsKUbhSUj
bev2Q21vf0iOtxEmpMQFkkWZWkxHrqrRrZLCimNOq4kng4kjIWB+pGnAIzbGtBAWL5XALjqO5fNk
MFEjTv6JGgmgd7rrqnmtIk7eznEulgxkGIEiYWa4WyKpP3f9nZJW+0x8kFvOcXHCLssGovjGSDpZ
jTAi1GDKCXnoxIvs1Ds3whLLDdrKYRcMYoF00MPGoJs7ZmyDIA4vKwXA4IIj8WYDePGC5QaRQz3s
hALxIjwA0goSKbh0gJY6HnOUSfZp26x53qQx+U1c1smAzSekiQdsr2K5ORhtgCD8RYn+FNDuyd8w
SMtreHKM8BNbSKKIkTDiViGmJw5HQK1yKY3WjVDXDQBbKVjLZaJEWZWmNM4wDj3wyvxpKDKriXJL
5RJ5rlvhRRATGHK1KRVJM7D5gmGL/pBinUfPLPpKkXfpPnHK8/8+4vcRAS8imTihlHExS7T8RNJd
ajy2FccoeGfHxAhZS/2+1Xx8niSz0/ol7HxrmmSr9XmdLY4k9jUkV92o9jMSwwGkN3p9UIPIrprB
kkvOyOJvEt6fZ8Y+h7qoEsypRVDCNPBMvgXEiovMUUSvJJgVFy2lL6xKwmZRuOd4GM0lPseQi2Qm
18DAgii2BXRUz5oX7eeryAsOQE3B7Sg4XJCR9Zv4Io3JN6IiVsN4xu3YOnTWULLmF9XxbxRXAMcA
RzPe12NixxAYSVz60Ez2ovvpK2W9Jq6I/3v4MZBRYXlmsMkb75H+ucf2qwN8BLXFo4y0XYplPWo2
gAHGke7LK92je6E8tJH1QHU5TSaKYLtfCM1uipy2JntgR+8TWXvvYnW3fZKrYghwDzCjifo/e5NJ
mhbOdYIgXCQPAmmtvHyvBx7U32qKvRDCBKoS80Z6FAUJNt+7Z71Si30jt38PvvmmKMZ3sxu+z3PU
3f83zZhQlURGKyRykDpK/RY1ktVMf0k1J99YvzMXmjHxagKTvZT0uE6CZ9B09qcOc0G0FQWagUPu
RjdcqlrO92LJjNQ27n1ELATIh8EdvnbPlG8IQKg7867UcG1SmhJeXWDV2S5Ksr3xxOhDLZtxkq2P
PfzCrtL7OladMON8sfXH80IQE6983yzGgDYb/C/Y2zklR9NVvkjH4ZA5qScdtu3jN9JA8iLiHxOQ
0IieC1cONPQzCM0/iu8UMqZBtoNlBow5ABCJf4irlzW5SGPMsSwKghk/NUHVurSHqbnXJJljjeu2
cRHBGCOJASas6fT4xDs//VZLb5H5xjm0dVv4KYPNsMehNISpnGHwkxV3dn7AwxIbGX5utd+G0hJf
fTyDoofuhWeEnPNjA9WUp7PaFljzNZTgkA2B188Fp6HBE8GYX6y1+pzG0C1PokNeGkdFqDhvufVI
eDk+5o4cdD2v2rbAAyX/q28PRfTX3E9WOLuq1tma+R9N/FOKHWMjLDFh4gRbIArIVynif3k17SRX
fdH/qzRqnwuH8vWhm4BVS3saP4gtIq95p6AQyc50eCvMvI/F3I8RBjbksEa2UVS7MtwFytO2pVNn
+ZQ7XfxVY6KDPsdCMdJYFB+Mo7Rv9z9wznmoDL+5QS4WwcSFPtHrpNRMlJFzazrSAavAFdzpDa98
eoUIDm+9iSuRar78TIXWA7Ibn0nYG57kdGfBhTcdp52KXXPTSV62D5LzodgbK67BZCBl8Co/h1aN
cR+XlbstghfK2RtKL4oRLXp8rPkGY3b7fBedhb8bWB6W5x3eGi5XGhMnwpH0haLCicfKkY8USZhc
j/fhsw5MrtLjEWfxzo8JGUBJDXqzQEcNxHKWLvinhpScph1XI/o3LEyiaRM9KUSc33SM7sm+vwpO
s00jeWmHR944DScG6kyYSENNLsdRwE3YjlbVtLui7NxcywEQB/TiwNwTg4dGyFWQiRbZrKpdRJs1
lfujmuIftEPloLLhRDteeZznYToTO1SzTUus1kfO+Op7/SO5Aj7Ss3k2sXesvgQ3vEVJnoUwISSf
x1GJwNkBPurhASBdHio5DsfDeDKYoDHrvpmlCp4j8SHYm99AOPUN8MnCGdVdpLnZy3Qn/LUtkiOR
nXTRK781Gx1lFFJiiLGYvXaeeFpR39kI8uzEZFVjIlPQy9gJvqenErkMCE/doLBqd3Bk5w/YH+jr
8XKpsNOSs+mXkz75CPaJLQi2im28qL8eeJVW3tExIUPTaqVJwKQKcOjAJlX3lOr5n5ULCXYsMC2r
GnhB/hozpLZQDGkieKC+Bl9HLF80ZwEJtD7Zk5PBq3hhY33cZCGQMfMEyJxlR9oIdRQ7PYDc968G
S/3GIb+iXGsS4Dj8m9mVuXyXvwkeF00Z2xenVI0DUsMSLfOGAlClN4VgZZjecaOH1K54e7TrOfZP
eexaS4FtNgNcaJirEYgFFpdJfphF1VKK+20P+02cughihrt8We2lHAwJqDHrnRXdY2Frh/xwn6ZW
8qjY/+Io1x3uIpExmjBL/CbXUWOWvQHt2MiN+11rNQ69a+qzQGzujtD6bXORyPjCACKDMZ/wYC7c
9KTWln8sd4WtB5b2GJykY3eCyWCeA1Xvv5UD53zX/fAim/73xbXqSw0Jywiyp+PgGkAJKc6JLR/I
nYYOVWmnHmZlOSKpLX6OaBeRzOWqRW2sVxGSO+XGvBG9/NS+asfB8w/SffE+7KrTcOrdHze7wcsi
eOoyl2xfF21Rx1A3+T7Zw/MHfd+t/KigFvIDGC77xtGWarOlLXvRGqWiZ7j8cMCaJ9sauHvqKzCm
gHMOZHA2UBzPvEUwnj0xUcg3AJ1kZCpKBCWogtoRvb8Mc4ph4Xa+03VKARI6bbetJ+9gmQA0T5JS
tQoOtixvBOM6lzm/T49p4xhZHs5ERMlPAOwhXqWTNWdQQRecXHSVztX0iGeinBNUmaij6omagfQ7
+5hrUe3OC0B3Z83XhRd4Iy6PH7Oz/r2Ke+SPXvg/vUNlwo8c/uOQonEVKWCF4Xg8xx5VJtjkctL1
WYYPpQ7BoZ4HO1TbnWCK+2174Ilh4kpb9kWX6zB7vTkaxm3YnOrpbVsEx+RUJo60s19MYDCLnXCq
LN0osTXH6aHylGCiBfEzM2tb5A9Z0lj6+CyK3wf1aVuL9ZmES86gMgFCD8EH3Pt5hp5E7xjfFScW
HMElADIGpW1iyaB+mfbhE/cFQA1py6OYKDFoWSepMwxB9OQj7rmjYAeHafcvOy+cW1Vl4sMwGGYx
GfDfygUNrCM58S58qPd06mL0yjOv0MMJF+xkjiFFgOOnNWhTue+1yKqEe20Kscdyjrlgpp/3bj9S
5p8uy47nIPmscpPeocI+b9zmWQXr8bhXziZYds+UqvpfZJqrnayL1bDUoqPRFE0zyhkggmwKxtfv
GwVJSnqdu7lXvHBslPP1CBM02mlO9SykGlZO2mOAK3H7/ez5FZpnpkfh//6s0Hk5UyZ+ZKA7VEC+
BevETBWg6C254cya8nJmwsSPRFLB0pZCRPEdCB0oridedDJu6NOAv6DDCSWECSVihQ3FOoP9pwQU
UuVJr3adfs/5TKsurVGCb1M1MEjIaJTHcazrcUZbjvHtcF3ZuO53TWRNgJiPdrwiE/2TPwWQizS2
opWQoozzAO2CPPAkAevLwZWQXVUGr6G5enQLOcyNCKgbUxgo10CMiaZmkJy+2gUJr+y9/nZbiGFs
fBDqVAsiVERMCQCX2TXA7CULuzLly3v4HN7X16k7XfFue55ujJkHIPzUgxSvbWP+0sjFrg9fK8N3
tu1i9aJcaMaYBdhD1TEOkHCP+c1QgFCUNz7A04Ix7raYW/gqEs7akXYaIDUGPEHvp9vmvTrIVuia
pTUrlp9z9FoPvEDX1YCWL6uGwlwqfVfXionnhJOffI/s45v6Rf2rPf4YH1SAIHQb8CLhutH/FMnm
oY1GusaXUaUbbM0rbwcP+DEUCBUwGKfxODk13ohEsLjVQZ5cJiPN2nrqigDFrSvKHpFdh3SG1kEt
41w5Bhz838Ssdbu56Mo4Hpb8DCykoXNsBN0NFg0eZVmO7G3bXJ9WuHxDNh9VEBVlQrv7OgJj1D0r
wNxMgivJL6yufhHn1MqJaGeAqNsWvG6zhioC7FxTMHqN6LZ4+E6hnKtjUGWOX34LNNWK0/w18v+o
w69dpDBJVtz0RhhpqFoPyUs0IkUtryOJB3q3/p0uQhg3mEK/6kASi4anJlp09lJP3O3DWn0PXdRg
J5EavdRCI9NQD8/fOjC+GI+h5hSAZxqFexPLQdvS1os+C3GMsSuFKrZ5AJtoQW4quslHR5C4ox3u
afvnjwbuFuIYO5/kQqh9CXauVl/D7u/QtIX/nS+C5oi6hBhlADuZsIj3g2CCZLycAicapH1T+G6W
7MB+e/bVhHN6q4a9kMQE47TBRkbSIwno5GOunSfzayZ/3f5A6+szCxmM8zRTVI6djz1BGVMQol3u
msA2Yovolr8zz8p3Wq4y0ekyT/ohdrGOZEc7Xrd93UoWfwTjW2D2jRVBQlIan3IsaUQACvf30YG2
uMS9bw9320rzzpXxMnVMM7NNkC5OWupIrVsGYPJpnraF0B/5lFNddGI7Ch3gP0iI43WSIbNUvCa6
6Fo2sFJ60/Z3gnY19Lwi+bpaoGMDXCEYvRTmFFsiCFk20QKrqlokekzHLyAX4NjkanIFozclUzSI
jIWnX6OtBBT80YwyjFfd5RilVa6m6xLo4cDe36uW7lW3xa1xVf6tDBbPTNb0A1OnpgGDVNSwbfWr
ZF8Kk8BAncDR512ZnktM49UP2x9t9Q5bymACyKApZdX4iFeTAQwQDBIg98hSjI9LllS9Z9l5RG9D
ELhxkqcbk7KGwInV0ga6SZ1FH4HjPhSturWAZ0fBv6dTfBx8W3/jYZqtut5SYXojLS7PZBjktjQg
uHEHt5st+v5ENem5eRTRj9W5wMWrb7WlQHoSC4FSjDE2wcAJp53dHihFZrkvgD2W3aZYyeI9PlcT
y6U4Job6Td2AXo0OBCSYSiE7/SXzxNIKAO8i2dhaAi+6N/OsaC3FWwplgqo2K4FA6HBq9l15p5AR
lV0VdumKu+wkv87ACEcmfcsrFnO/JRMASDcRI53RiWtcPO2jPaX5k66p/QR2d/uHpYulnkwgDapO
LKZmwLc0rfpk7gpPvRXAlJjf87HqVw0HXi9j1F1WEAOYwGNkkdIM1HDoMKxsqzaoUrwW3GSKm9z8
z0TluOQ1rHMSUcegKqZVf7XStk37QCtD3H3pblBvSeaQhjNAt5brLUUwXysbE18rI+QqvXofqLdq
6WzHsrULSJPxt2PU1jB1nQllulQFk6liKTWs9xm5jnPVQi5mBREw/qO/fAOsNsLIuR3WwthSJhPG
KjAed4qI/DVuGieRwj1oWpykynkT2fR32Mt1KYeJWhWYM8I2wFU3HMfd5FKWntDRDsTNDoqbPfBq
kKufanGUTMwyjcDXZwXiqmIGbT2WHXqDc3IS73Mxgar0Q70zcsjIX1uHwgvmNwA+b558p3KSQ3cC
c/HN8GOX2fsja1/ox1h7kAuwRAmyu6S5Mkq6QmIcAHfK05G66NZnY0y+l4tEHcoG59gIR9UIHCNJ
zrOWeI0xXuWt4XTK/BYKqpsWPkc27xMyoSorSQHaE4ju9RTskEnrJoNxv+1xHBmfUj4zU0kqQoaf
fjfH+7Lwtn9/NTvBejl47DVTNiQWQNEodM0Hfw9mb6LG7sPntH7LxtdMcZr8TYtSy8jPPg9za/VW
WQplfK2r41mWAgwkxAAjPv1Ao4zsEquds9v+m9WOdee+aMl421xIwWgk0HI6Uh7KzgME0r63lWOD
0eyIz6O97nkXeYznBb2RGAPB60P0piMKkz9AuYKnyBXscj8f0bfxlKPkJs5w9Ud39vJ0GdczSnM2
jBLCy/fue33IMBQUedg/Ind0XCw//88IiPRiW5gQ44KGMvrA2ANXRECAigTiOT0crTzmdOfX7wHT
wBI8/iEsWEs2tkCpzFEjz8wC4HCiO2Ju1ueBIqylWfQx8I8Umbmk0VmI1RJhS1OTOyEZH5UBg0Ek
jeyub+1t31v37Yss5mYTwakJKgd8J998EDCMNug8kBb6pT8Hx4sExs+Koh1IpyFTDQ+jg43mL8UX
3Glv+lOLWvmJgkamT0mJHJn3rlp90i3PkXE4LcZdSloMptHVviKwMNP/lu4yO7Ipgn/ixHfxXrSi
G+7ICk9lxvMGnwyjVNGaGlK6DAi338td5mnOaBsYqBDu2iPYRZ3wTuTRfK9+TcMAkaQsS4bONoyG
wQ9wD+BxLuS9XTaybc6v2/ay6gELCYxqeoY3x9CipTI3d0nQ2XV9m2Lpb1vIB+z4J5sxCTCXJM0k
qsnYzBxWndSWqBA1rn4zefFBP/WvlYuN+I9FCT13xtKebumOprwH5Kn5uP0HrHrgQj4TveYywdy6
iXaBpJxUA1S6AOIjHRbyUomj6up5LiQxcUtGXQPwwTjPqLiWpvfRvFbKp21lVo1iIYJJEfRy8EEe
BRcn021munX7bfv3118wPwUAnO7XeCUrHdDHsjGAudOdZzqyFLgqylyyUz9xl7dWk62FNKZckuXl
2BYSekWVaHfp/QhODv9vAtDJKDiEOp7AYelioGnPUXL7QxEWMMs36jIJA5xiXliIJvfYzNwHT3Nm
4VJLDr5VOPJewQG8/Ue5TIDWtS6PG5XmRjfaUXzC29tWLfWGLqDGaFz5/6ZuyTtixv1Az14McofU
qGuVyBoT9YQOgTUTSxqlQ1XKO7+5jYlvJUa+21Z3zVax8q2j20FASsEu7HdaNxcpmeiSI1K+2opH
Hi3y6jTLUgTj2ylePGYdJ6kjYsmh8YyDCHRXS7zNn5Pb1vNd8ti/m48652m3Zj4LqSzAYRiTuAKR
e+KofoONZQE3XtyGqkuSqPa2z3A1nV7IYisKslLLbV77qZNizDy5M9GWMCxj92dbFUtBjCsOffV/
pH3HcuU40+wTMYIOILilO0ZeLbWZDaMtvfd8+pvQfH+LgjgHd3o22iiCdQBUFQplMpfGHuC8aP0x
pCCC+oNwa/t9IRAqY4YuzNDCUz9Bh2tMO8dghpub1r1kx7gRiffNVpBgZFkb2mGUlhj+VwBFquQ3
ZO4jd+H4yRaSh1XFjvWaXysUje3N6KAzPEhR94sn6US9RE/Em4+tc2/nA7Iba/2kLNdLFqShRBUl
Nmbzn7DJVJZho+WNkaIGPkQnLdTAxSqjlZGJEKKE2FybrGdj5oXxidU3/fR0+cBkuyTY8FCB4xWN
soWXxQ9h0fnEuOrtxrssZC8I2CqFcDVPQxKvXbtmXoPuttxN0sbXx1uiy8Azd3O5W0HCBc0w1p3H
IU+/fC9+8eE1Pgyq/mBPHKiEuP2zbF7u8va9o00yl1xRwyEqvEg/2DpS8cMjeEyd/7J9pvhWMs2i
SeOVY69UVxa5adLKCWvPymSVG9liBCcxxlVY5Gudg1noUKA8E1u3miFxRJf1GRX5tybDhtrswSyS
edV6ntWbSAa5s/dUf9UAU2RgVWzNyvu5yTEYlBy1Y3KYAoqBT9kU3G4ybitHMP1imUbTKnDwk/s3
F9y4eg0mThK3cjOXd3SqXutmmKu51hRHNm26m3LZihfcQsFmW4+A+Ierly9TuQWH1vpo3+SPVYDZ
9LukkpiwxLRMsYeiacZ8TCtchRx0evyQPSBnfIpveezEwa0sT/Zy2A2Gt2sUvIYSxlEcZvAacdGh
K5deJ3N6pNl3iw0ui8lptZUTiAhRjAYaptq7MPzTZcPbffduf4LgTxINoKiqhZ8QfVzvh3N2y19N
CBtPynPxTJ9Mxz7kfhE7sqFYiSWKJdQwVci4Djjesbmx2095NSM4lvYZXb6rTREJhvUNXTAUknna
HQYkfM3Tji8MisoNAPSc/mcjaXfXZQIFB6O1WZjHGmLSym+vV6842kdALKNFmHc4hZNrerwQNZ/5
QAg6Z9iRa5ZsBOfyZWS+mNbm0tabuB3B0wMvRz7P9EcDfvuyf1yJJvHakvDYfLGojaCG5kyJI0AE
WL3La1+pNx7tzoGlshE9ZKiu+Msx+ZSiYuxe1lvZEgXn1OchGwGuW3iqejAaP6LlYU5+6OEskSNx
5i87sF1hOWSraeE8Y/LI5qe4+3F5HTIzEIITtTKTcK1gfl19HxmfSusqpH/Q6bGxcE1wMt0MCOIq
g6V1eQdk+96x87OiyN4RXLHfR8UWQW2SA7OrghRrbuY+ZfPf0Fi8aZJNTu8YBwX91I3q/EkKlyFp
9T9xovuIexLNtEbDuD1dzVXmRvrtOko27h+uoFchwpNFWUza9DF2DiTxpHK4CY/gX8UkG1oUlV/m
MQlkven7+vAqUvAfVTeZedeU2EbrmM5IgRe/kj9qQd5uHndiG6W2aKnZ7YRXbWZd1fRcVHcde7qs
17tZua0MblgbGQXQnGclgT6Qu+KxDIDmcI695GDfqPfkhuMsLFe5nwRKgKYxX9bXKttFwTvYnVbk
UwerNazFaTX4WIzjydDlZUKEAMUupnQpF7ggEn5NMc2pVFfhKmt/42Zzwaxeru/NNtq5Ndi6ahTe
2p9YR9yl+FpOhqOEj61iONUge9zuZXO2xyaY8byghDZbE4+6OHlpcxMdFtCrtwcZ2ta+Y31VdCHu
CKe1NBZNyz1drx0lL6/ZnD9f1sF/iG1+yxAJK9u4TqfJ6pEgwjQon3tTPlPYsP04upNXfWFO6HQf
5ARbMt3XBb8R57qSAo0gAw6sfpticJoE0SMv4s1Hxe0+A1ACHHbsLj7Oz5GXS26sXbW0TY68DAhm
ZgiGV7bAyY7VAZ6xNNwp+jVpPyb1x+Wd3Ts8sA9wVmDQHxERYSSaLdK1dp15A70CB3Y0B5e/vxuK
bwWI12KPN2fUI7AA+Wt4iN3ioQIWZ/N58jBNe0Cu8Sh7b8iWJCj+otVEy02kp+YYrBSsfkA9UpJL
2TuZ7aIElbfsPNPXLAOuiP5g1x9Ievqjt+dGhFh9r7UhZ33X4PpQ7ir9uqkkz4X9JZhopCGWQaBl
b706SU2qqHARnkG+N1rtYPbYrRUZELVMinD6MamycTJS5LUU5MpNFljq+KldzKNEy/ZiFlt9XY1w
5qSlY6fk8A/hcz+Ah2o6YAzsEbP47VcDAIODRB7/nOjLt+KE8zdNhS0dI7Aaq3FWXBU6WJTYbdpc
k+gMtiNJdM536YI4cWjQqo06TO0BqwPlFWNeFf4KR+LR7jBI2273ref3ToozgznV8jxuVmSRSZQ6
IMbLj8CcMSQbuBuQbXZQHBPstKozV9LCSL8Xt7pfPIT30TMowzHDTH7q32SpL6k8IVAyl5Wh4g1z
4rVZzcs90FrajwmeNsqhPRBAVUmc9z84vteNFAxMTfPUniKopHr4WHzUPxpHXoLufWCWcajB8iAD
+ZCdHLfFTYBB0o5MK8VbkfSxfpsVK/qtdKJLTk5i0eK8YNNakWammLhYK3aTKvMDm9j1nKYfL1v0
3qsQLdm49ohpmYb4KqhtOo5Li+d+Gx50JUZLZuEUa+m2ncyX72/bqyTBlu1i6EgSo9owxafE+DSb
RGK9uyC2m7XoQng5TbU6r3GOABrzexxpYT3+XSaNzzI93z+d34sRGz3rQYvLNYXSUft+AEdJi7GA
zJIiZew7pFcx3D9uVK0F2jnRdVgv51zugKJpXHHszvHMoeqNMwdzDx/XD39oU69yhbNadSPVwsaA
I6zd9Jp3lldu1Dhh7+aYR8/98LG/+ZNuws3piYgyJmmBnUND5A36c8++EMUPW0mu6R+80+91iQTJ
VqF3YznreNgjX7ncapjcU3z9NLvNiV6B6kWKN7x/gb0KFB6n4dqGqmbiANvKWVC6R+nBb8D3e0UB
cRIhTZrdtef2pjtGgWxqVqI7YtdfkrA8oyPsjYw9JoAx4Uaswl9azt8I32ix6Q86k7cHKDjicA7V
tORZ/HQ4z+uj1T5fdlUSmxNpXi2a6M2kqIVX6WBaW8ubLCNeN9qyC0UmR3AjrW3XXRnyKOAnYunY
RM846M6vyG39K7qeAvSYqh74Sh4vr07iHg0hglOLMF1im1/U66dauR9lQNuyVQmuxLZqFrMQ2YUM
qZlafZzQ689ySf5Hpu6C3+hiRSWqiVyMOfYHTbW8aQKlZ1081r1ytsPO03vl83/aN3EeNx3shuU1
XFVOzIOCUoTWZ8f/JkJ4nLIZcZmyYuuacL7LLQDXdrN3WYQuOX4R9aWbcXfZGuKmiAHOoTuYQJtJ
XY7+B1qq2LH9HohIkZs/pOjt5FPW7YEjH5YAPpH8lN0cwMaOxYHcySKmYjLUyMvPBE/Jwl+/4X5z
22N5VP7iSAJu+zP+KSU5lF3f4ktprJtyLnI4Z/0QgmtuPJrecJ1ikf8fLCmy7ebWsrlY57jXjN7C
ds/B7I337Ymiq4pC2LEYHQ1hYx25SS8JUCTWYQqOhSZxXFkN9MhMzyy/x4Sr2wBzsct8VvxV5t8u
q9TuEjWNmibRNZ2KA6dGl4RlGMMgBhrk5akpJLa+e7+8fl/ECQyB096ELRyWQdcgZa2r0+Kmrjof
UO1ubsius93NexUndm7EdVzSvkTaf5lWhw13U4a+kWdbvSm6q9GSFKR3K7n2RprgjQ1lnMpKRzYl
PdHzeqe6qwca2G/s3vJNEC4T4M5ZDxgzdYAW8XT53HYd9UY034iNaiqkrBPwPsD8QLtInzDyMI4S
EZKjswU33Vcc+9OGInbJr5B9HIaDbvl592wM0kiS+8Z3T+rfq8GAzdvVlHqSj2UUox2sNCOQLqPb
2m5da6mv4kl3h2k65yl63xRyHcfroTaS0+XdvKw2mLx+Kz9tLGNse2ip0sXBXJX4HaOnjebtWOvn
1mKeUY0y5eFB3aU18/9vTrAYMAeL3CweiA574CQ1AHJ9aTapguVKVhW+bOaW2DsxjYpeNTlSJAo7
NPXzYEvMfPeBuDlALn+zGCXsIrsvkYJbmtbN5+9NfVPn51lG7nRZJS1VcMjlmJSlmsEhN2rpGHhS
j+V9PD8TNUi6T5dVQrZjghtWa0UvWgpRfYhr9sxayfdlS+H/3+xYu4KUdS0T3C1l95Qu7XHIAOZY
YbranrKv5WLKBqR2p/FfvZUlVhJjBHahVi+oDNQuYn0+BqY5EUFTgoVefIyr3qoByJ5HX3N50GB7
f1Jb3P4AwaHkhWH2a6HhZuu/l5rhxPVtHcoCE4kmiqkKoyIUGNos99rh00B1P82PCkYR65bIXgAS
pyX2QKhRqqOIBJ3PTyNisQw1ON78wAlvpZPUe+Wjzda9NLxstKVS6z5dbRTezAM78zFq8w6ZMkiS
NVpI1PLlbbwRtEQ9tZcc2ZHV+qZg2jc2TtX8Ya5Xxxxk6WiJiYldDnWsxKkCIjpMa/dXU5TfLZms
s//luC94WZHlJqErZUC65JlG1U2ufud6HmR6t0sCtj0iwWGQgahNlyO5bj7EP4bD+M0Am/lf6PY5
8TRMESxH+jjIcJ8lF9e7MmaY5MiG4I5W19Krs8KJbNMfJxqQRfWSEdTtM/t42THuNldtFyqEHlpr
jFTBcCUmegYkevzkXF91n9UA3EFe90mWHNkPdIjKVBPzBqoYDmuWoWdThJKYZXwk6mPR1o60k3Vf
6X/LIMKKjNIajQEXC6587YZW5LGzZgy30NNK16NNOu/yDu7r/as4wQ+OI+kUMJzgCRP9aqOALY+X
v/8PJ/RbABXWk2M1eZ8gK1zlyc9SUVtXHerVpRjRvm9GlO6bZX7GQ7suUSoxQZ5QU+Mhq+vkNDZg
lb38aySrpeJqW00PwwihB2Xo11rV2yTLvl8W8Q9W/nvBYt3UNseC0h7xY7si+WjX3sxQLlE0FiTN
eGRh/kXHlISqD4ESyqpP+6UFDPP/T0NFgDsrWYep4R06FPfqdQGyUNAb2Ktj/Y8sdHzOfwLa7PKS
JSorDuBPi1rWFloMPfDm+eZouqEZPieD5pI1OveALr8sbrcjzd4s0ngbrtDKyKqyhndrvy9ujVRv
HNS1X17N58kzOFcEHLgTSanYJNYvPk+LjEQgwAbMUgFMYjPOr+zcdBcmq1juBw2vRyjElZ1WRinw
dHATLeoTnsQBmzXgV46jP1qlJPCXyRLuCa3HyEmrgIMqgYK0Z7J8z5MbsOlITky2c0J8SVZNCy0F
frMOT2Fymyr39iDrLt/PlG+0QnA0VhbPaR/Bk3GAFw6UwDFBRtQN/8ZWkhHzytYkuJLEpEaZFYiZ
CXp08Cr0jZQ6c9hKbEtyQmKxfxqsepxyzGY0xYc6/tKE55J4FZXM5Er8osjYMORTRI1sQu2zoH6O
mj96lCUL2U+WvZ6PmH0p0qib6gVX9brcA4/EmfXrzjiu7Gx3P2tccbRzLeWoRq1/2V3wg3gfdf22
JyZ4CyUulNCecFBlmXyKR4DbWqq3aMO93aHQa9bX8zoC3vTfT7xQw1KpbVoYQyc6E9SxtklphzMm
wyfVh092gZIjsar3qvFWgqCB8TwuNa4R8FGooMvNfYN4c0+9sJdOWOrvtvCNJHF+jOpq3quLzSe2
W0yjzMfE7bzqhFqQF0nL4+8NC8I0sFzYTFN1VWysmvW5ZEmbYNh9/BrVgW7fxFTi9mQi+Ho3D4u8
Nwq1WrEeUCg5rAcnVKn46HeSxFY7sQ+WYnCycEoMIE0K7nVmVY6YEbQxDVzS6mU+umhCAEjzflnl
pEn6+t4bMTVsnTKgEKAVmIn1mCIvqGpU0Aez+DnnD0bz47Ihvb/m335f0OiyaNky6BgCLRBczOZz
T5/aBl3gaUBkXbmypQiqbc4aXTLgpHpx9UWJ7lIjuLyUPQXYbJVYgjGzoS7R+oQJ6ObJaAeXmE5p
/8l2gW5QtSHJJGJXuR5ZS1x1OPxkqXzNDur2akEFq4wemCXJeO0uZyNKOBlLiaJpblfomfpFbZ5D
+q2dTpd3bPfwNyKEE6ln0EpRZsQYQ2wCbZyPc1k8aZpyKPPWJaWs7s1/8VunDV17FSd2dTY67RZ9
mTCX1NzG5Goi4L+xQKAO6sDIOsdSgIFdU90KFLKuaocIxWzVGNEDh3pP/LJDT84K+E71iDK7jFxK
sp0v+bGNB4oHK7OnEOKmZfEnPVjAWRSbV/2YunH+7+cbsJk2IdSmFJxC4nynbtqWpjZQj2QFLFbx
VbP9y8qxv3sbCYKjM0hR43LHcuIToHCP0Xm9pWi8xZPfs0+ye29X221bVQk1GCXiSHg5Nu2sNLbi
Zo1yLpsPqmGfi+bD5SXteCCMQRJmAWSSgm9cuCJWahRJM02xF7bf7CZ3un/fG03fCBDCkmkBjU03
2JHX0M+ddl1akuhg55X0VgBf4UbFymFK6BwPsTd+D/8Kn0GHrfoc5D/9pA7OPAGCmbipH3lUpgz8
lwu2C9pj4CMbpm4bRGRqp6limXHRYOueB5+T92bP7NoEqxkoYAP7i0wddgJ/LNSgDL3KiPKomGW1
Fz02Nb0tvBFknOtpPY5OYzh8xD29UgEi0xqSUHbHeDGRaQCOAJg8xBBZPCJwBYe0b9GJQ7LDnMUn
pS6Omp35fVWcKmX5110qWN9GHP85m4OswOg8WFYfe2oPsFoAdI4yrOSdtAFEUFNntmZqhBBBV/oF
qBLD0EfQlaQ8lE8vg2xedDC/Z8Nh8XpgSkhzlLtqYpmgmlAp8GlEouAqYco69hG6w4L8NPm8aR8w
QD84XGV8tRyJ5ALb8RqY9nwVJ9yRSl2X/dhBnGV8z9s7xpMz89O/dxoGQn1io3wNgCPBaWRFpTIz
JJFH9OtK/6TLJjf21rD9vnBMo1lN7dRYkYf2b6+bfRYpvrl8/2+L4D9io25FjZrFOuaYBW9dQ8vd
qvqDRDg1t+sQrgst64H2wSDCpA6ZV7cMFWemTzNapUeULZJPCZAUq2WVgf7vqdxWrmBJWmakQ29h
/zhPmurnQewtXxKkxsygP7BbGSbrThDDQ3/DpBjXRnAk7GRTsoXNlhl5bRYfrSG6ynXjFq9Rl2u9
VoIZMR1/XD68XQ3ZiBR2Vhlswy5KaKBWndbZH3S3kIVmuxeLwdHOOH2Bhg++VZDKKrWliHBzWR/q
Ez2QIDuHT+oPTHxdL9e8v4B8Gc6yqhNXbfFSMWxMn+ocwAvIqG+F2nRSU7T5AIwcTw5T+znKAtzd
neNzLgyvJIw+CGV/qiGnaC8p2q9Vb0w0pwYdDqi3Lx/P7l0F5AN0UBJEFkgMvF3GopWq2daQwht+
raBxc4zWu9MX46CiTQlAlFrvXRa5t3FbiYJGRGWtAaVIjzxbvV+V63k5XP7+Tl4HDTubJQlGNamN
STLQh2MAi7dehafoZB/+Tg3IOmr2zmgrSvDhTRXnSqKviFkw6dzdJsQPQ1nDLVckUdG2MgTtNkja
GlGME+IYcZza20oBjtj7nGtPKaVMinz7L4gTe4jjBM1BmEqK0L4FVuDwOUyvak4eUUiCiH/QPLRW
qYRogPQX1lXbaGmxI6yLNxKX4LIKDUAtzHji8JR5822V6fr+Yf0WKCaNhiodG7uEwJQc5+m7rgPh
4N8zYnDde5UhvNoSYF5HiqZGaCX5qva1G1ZfFgymX9bwfQt6FSK4HnO1FLNYcETreM6z46jLVG7v
WsLnKdN1w+LreesU6oQkYVKOsKCHkDjIsB1Dz3KTk2G52tnAdD2TQaTsdExi4yxDQ3sTx1cVh2wK
kgGPU81xTwxOljsgs/yF+xCZPaSnPlTX4V3bYvy5BAijDAh0dzctSgFsr2p4eAqLHc1onPsWNlxG
k5ckUHrbu3xe+6rOVNXE98E3Jt4VgxraUa+BuGJy06fpY/cwX9V+d22hQPwC8iF7gezZMJqEVdsA
qQ8uRuHqaBNqr0WKNg82Fs4CdK0mc4buLjNkrCl772wY8KskQd+nIYuBdI1jI3fhwfBWJGJNJ7qP
XNVRpInYvfBlK0zQ+1DJAAulFlBLg4EUwG+az0V4WM2/dDsoin8bnvN9AwA5RfRsgBhJEAbMxyy3
aqAp1ujFXGPdUSzrmlXjv3aDkKPhGUBswGrjshd2MOqVsapiorvh7BDo/XJTuYVrz2AfsA+g9ZPO
Xr2vBwsShZUV5dC0bUh1dwzKp8Kfj81n+wCYF1/WV/dODSFIJwZyFkiaM11syM5i1ZrUfDJcLY1u
jWo9LpN2PTTqcY6MDxIT49v05trismxk6XXkt+FCxNukjxuijKbuZsDvPoH79xA+zY/xI9CCDjKk
k/fdLG+FiTfJinnA0RyB4975RtDfpcHofOfPxNpHfxgur/QwPVxe3zsn9SIRuTLsJQJCsQkjTstw
XJUFEtU6BQZnGWKyXLcmWRfanhwUBqD26K8kVMwyRayhdWbNhmuUd0YSJLKSwPtYHQuhFsgGNYao
FiD/b68WIMQophYamptfgyBu9ujNgD00MKKuoIsKGBd6dwLTjRxr+t2dJggWQrUywixPq5aaa3+Y
Fic6okjvJW50DWo/Bdovt7OdrbTw6obvMKyXAtLblSIVYyUluFTcqZ+CubAyhy2tLN54H+xiNzF5
aCEvyDnnRTxdc0iGjg3Q+/9LEy8KEFBW1wzU4yK7V95fZII0IXanAHJpp0J7cVaTy16cleIOA05O
D9gxC2QTbe83EdUj0wTgChJ3OjMEgW2q2JGqqIabqKdYf15krbl739c0g2JwE4WRd5lotWALHnGL
4cYYKUuSvzJb9sSXSRBWAJzlbmHLarjlZ4xC0cwpTwC7CsInkh86r/1IgXoJYr/L7mJHLRjREEwx
w2CEEbHtBlAQ7Yr4U3eVY/qUHPOAeZkCFFiuFoasm+J9FIAan4aA0YJISt4lWPNOmZs2h1rwieWE
T1l69N5EQXY8ZHeyh/e7MJ4Lw6EgruCIPyKy0IochhF2veGuVY39PKmgUDN7WQjML8G398kLxxJe
+DpcLgqYb60XGF51avcvdqUFhY/rRDklIIEwfNRJCeAHZCe2tyzkqIGMrVMcGxMc45rrhQkCSN1V
D/1nPryTmE4ezE7mDt8BSB+gbJE5shncPeXcChVWWYYgkmEjXkKIQRyj+rGSf1vYxmHpmIs2kQWH
JoojJyC9C9OCr0ppJ2eZH/L6oz5KTIzvzLujsnUwKaoEvK3isNW4GENnRysfhfgrrH+aReIUpemC
K/Y0zrorsazdc9pI41u6yUZSM1GQuYY0njDBSItXPtUgjap90OG47WPux77MCe7al76RyX/TRqad
E6sdG8hs/PXzeGoOzAuP1TVHQlzA0nZ5hbs6sREmOCy9wTAguMx1tyyCfL7OZ0kosxM9QSc2AgRN
r0rUTMIKq+EQj4D3vIPHuCnc70vucnRHzsIpi0RlhybqeTq3tKshktbfNRUATUHXfLm8bS8e4ZIa
ChFoW4wD+rX5soBnqLfo4Lk1H/4vzgg97UBAyNM+8EOTo/9IFigmCxVaNUuZQ7gVHaIqqNZb8Ltc
XqBEL0S0DRS1ULHQIaLJEqeMbxh6Gi9LkBiymAMomT3knb4gLxPH0cO8mlEQs4Qhvpjjc94u+gno
5mjjvix15z30Rh8Jjxw31qWHbFEXFQtLT+W9cRyPxiG7b/EekoKbvhtU4N7wVfPFqpYGVK0MfT66
q2NQAcBQfhd0IPddHGnb7fto960kwWOUpNG1WnlZExoBrzs38pmnPMePupP6+UF/vLyHMvUTfIbW
IGXIWvgMVTvX432G7v6ul3QT7clAidNW0cGGi0TEi2CsstWWQjvm5T7EbOvwbOjB5WXsqfhGhFgf
0TugyecxljEuH2h1s1CJCe28fpBMeF2DGM4CdzHqiYE16A/5SaucenT41Gx2UJ6tw5I4Y+vEx/YQ
utJ3155CbCULTndWxtgsQgS6PTqFAQ1mgMItPCo37eKScxVMV/YouUe4vxP94Vai4HM7dWRWpeIC
tubKM9arpDuz5NEqP9vlGcTBTkJllizRELEOpBeVMfc5Qu10/jDVjwwJbDOVwY/uOanNssROLVXJ
Mi2dsKx+Qcb6U2IF83Rthoc2kQbxkjMzhdRQl1RdmtgQNQftyfoEhNybzDU/ZKf4WB/0VDpIJVF/
MV8zKCmLMEllwOFmTmg+lvGHy/a1G8hsN4+veONqSyMvy4iMBoLc+TuFC5yPlt8vjuaCbMaXVfR3
NRCdmybiT9DwiW1Gcann4Whh/9SzEfC5sCEAl/rROv3JqjZyBO83DXM/6BRy+BjV6nVOljmKO7pq
UPr6p3/dN4BLBFl5ZApNsDFqYrdRHPd2GHbYQ2MhIEwBkG9xHCpJTL3z0ke0jvYs3pQItgtxhILv
KGja4C9QRCMOCUBD4VFQd1q4G3vAlMliXL5HgregeEKCPhfFYhXJ0LeaYbVxp2Qlt90+9xV2LGsg
70W3OpG44B0f8UaO4AfBqRZbVg05K0VhH1N7FIkZ0kuyujtOAifDK1t4C/DZF2E1mjaVRaQZblR8
CrXrHojL7CGev06WtHCi723cRhRf8MakmqKO+5yLyj6+FHDBPBqduuvQ4XG0LAG0u3sbYcIpGSwp
u2zFc65ZbyYgSeJFPAWXremlk/KdJoBJHMlcy0afguAjTCu1sm6F5pk3k6+80OIWx/xO8dV78wPv
jEAlFG18od+d7VRKdbyn+Di6V/HC0WWrUlgxQW43PaGRwF+f0iBzjUP1hAwOKGtd2ZbuKv5GnnB+
Qx8nmZ3g/JLSRrkwUIwD4NGdqZAovkyOcHT9OqIzpERsYyjxuUN/bGRaLiv0QB1sSfJk5x4B0R1y
n4DMMDCWKNhYEQHaq48gajW8Sjmo+vNlFeGRg6gh2+8LkcVolDRedPhbdIg5E2bYQvD8mp2jp5Mz
JN+MUPYw2UunUbRRIV8NhFNdFZ8I9bJajFQxfyIkzAMs/jEDnLp1QPdvK+UEfd/8RjGhsZEmqGCS
LUq5zLCA+W7w0XK8enkQIllt2k79S4f+l1KZu1a3lSmoIe1AwNXPuFX4HZZe16fxLjlzuK3EBzLp
TZUgwYt+EM8+m8foTpNcobsas1mxoJxFnFtNGSGnZ+Zne0icCNXeyzqzu6kGKqIU14ul62IFxU5b
u6taLND+YHy2PvPx/upneYVgqkNbML2qb2Thx96i0JBpM10DGReK2289c810xdLNDscYXbHlfpA1
3+19H6sByTBszdSosGm0a1EqKhpcmeqnNHvAOJNsz94X1cD5vpEgGHLYlmk8lpCgAk4IIEZXDTjN
vMGbTuoxN73LJ7Rn1VthglVbGaoLKnCE3YQGdhp7IJx2oywo1clJyA/SyvJcu0aNShQ6TPmj7N14
it5oZM1LCByD4pbTH/I+ocgFTZv03tw7qq0oYW1gsiFq3rWwrvp2nDNnIrK3z17EsZXAY+FNGJCb
mBfIdFhQnCTnXgNrcWZdhzP9ko7xTda3Xy8f1l4gsBEnvoKIPbJkCWvsXXg3LKoPmNwVVZo/EUJ5
E7VuAVaa7+pmTUwZy3CyYEAE6TQFJfiJHiZDEqrtXfgY2Df4XAx6M4g4Qx8hn0ttA0vhng91NAeU
8ehhOMQ5gl3dW45F7V9e1442cIgAPv+ApLX9kiXYrCtfl3yOGpxVUWt+Mxbfc33467+JECx3HWxM
NioQUVk9Rrt13yYfLkvYe8u9WYWg01YCUIeig/mwm+gxOa54yaUfGYD9MEr2JwaEeBCza7yrHr24
giqMvbnOYwRhQ3bSoi/Z/PPyanaiIwxwW2C4RzOGDa8tqFoeR2CuhaqxMglypQjCEBM36epNCpM8
rXZP/1WU2GA3M4u2doGjiUoQPBg3+SrT6PfGaasG2oqhWUBrQsvA28WstEWKKcRiQPboRUcNc37V
z25yl7sFpE31AShSceXKmot3bliIRRMp4fsHhHah60hjSdQ2Bc6o+MUO3aN2jPzwesBYR3zF4b7A
E3e4fGg7HhwSMZVpoSBoqDi4twvtx3nNWYluBf3AuW4A2OP36IyMj/pRmrt972DfyBLnnjHHqOoN
waYaqPtMX/lEFr1vAGwD5NNrPtXNM7mJt6YSZ/G+M44CfFrFHa9pJp7+Yt5diRVF7VYIzk/103rX
ez0ABsx7GjtLYPgNqH1MUMzanirJ6e6e51Ywf3lu3FQ8tSHAICGYj7GA8i3IP7Evce9wHgPNxyMC
xNyfLp8oP7C3kf3btYoh09Ilsa1DpImAowMw+hRwzGuZ4uwZyHZlgjdJ9YGENMR13JIS0d+oPhmk
Pq9M8S4v572pv10O/x2bHVxCm0bKCP3M5ptZPw+9pLq6p5MYjzFQcjd1TCYL26XVoOkCNC3vXrBB
d2w8KPryfaoA72orQYyGssvL2d02uBMb7eLoSRcnyJNJ1VfKK+8pSLvg6/E3l7xSd4qD2LKNDMGk
s64OW9tEz5h+GNAXbLplwGeUg+hkPSgPpV8e6LOserHrR7CBmIdGGzI6aQRN7ymgmmmHc5qDEPNT
bnivn2pfD6pA1dxGouM7AQdOBQ9J+BOKjhOxJj42lFmhDe2joZ8/mXhhVZzeznbogEdWFXS9FET5
fWz9VqSgiF0zKms5wq6aOfw6xcSpc8OL0d1ALUQgnfqR1O3psrLsxAdvZQrPEyAWpUWU4zrgrOrI
46A5NDuYaE1aTn9m0ds95ZaysTTM9yU15bF8Mnwr0tGpVE+1ni6vaE/9tzKEgCcDwUmv8sRUWt7Q
UHfG6ajqMmLxXV3cShEMIK8LNU8JjKwPSkAbJGf1VJz43Ko8qHof9GxPCO3PbzdNzVta9SrUvo/A
ShN97i3bN+1DvXz+LxuHrtq3cqxhYl1WQfsWrAXQQws7pYusu3/3ukLuGL4JSUONidUSY56jejCw
ccUv4zMnwdOOzIuu6XdoPa5m9ShtA31fzsX+bSQK7hdcu/k6xVCIPu5cjZ2b5oEoHm2OmEA3m2Or
+Issfb2vHhuZwtXVLGtujCv8o3rmccB45BhDHFevlqLd7d1eIFxBczfakYAbIjgNXV1TEzkvxNx5
dQtC26CflF+XNeMFO0O88LcyBCcRKWnOkh6HZn2I79cPE9CTajRmtp+0x/Kq8ZS/Vrd1ch9Rqzsd
p7MsqttbIqAQgIaBaBnZSsFtVCQNmYmZDTdqr8v+OmMPl9e36+s3AsTu7kRrmoUs8Esm+lw5mbdy
q9bOevi7QdM+jbLZkD2b3goUrjIt1ttx4gKTCiNP6l2Gt2w5Pja15BWzF3ps5Qi6T8HfPY8a5BQE
ENrjra5/SqOHXv2ySCuukkNigspHIOTtRxOi+vVaZTc0mf4grtmuRVD0Zi3nvOeZp7obkEVOUgwv
9OWHkcSSxPjeDbIVJGi72vN+YQLjjZDMUO3UZ/2DLSNFlG2XoNODUml9qCLRudSpU9Q36hpIlJrr
kGi06A9HVyR+LlAHhSuKmivGtgzsV+cvfvo5a5z+6m8i6NZVJlcGTLC/a7/Fib1Nq66PbZLimirN
a1bk/4+061qOI1eWX9QR7c1r25nhDL3VS4dErdp7319/E9Q9YhPEGRxxI/ZpFTHFQhcKhUJWpt1I
11X417pFKMc2PtG3rD4MRz0qsWqjVgfFaNq57ubijRqGtsIbVmBmva0xepMKk9ZLpNneeIaEqT71
u/JEpMbMY+tNrux2sT24PRI7maNJ3Dz4e5j/R2+p3VvGMkiJFdIMn56K8kHXAk6IkB84EyJ0v2Yo
FsEqSUXd+0RHBs8IB9QWLhmSaAjZp3feHjPmNYK0x5M4YMFUhaGMDVrtpH0jCepDYQnHriw5Jpj1
LM6JPzaoj7bg0aa2FrgUHwev30Mc2il3GIcD0z2/NGPeg9AhNEHpgH4XXpc+1kzSKiKxkjKQ4Ppl
NIr85NDuMIS3+DOEp3IMws2DzeOhYmDhEBgbs1SG6pJU/92oFtvObs3Ik/oeuo+RPeR3s+p2ll9V
V6bIo/Vnnlobs1TOynHvN4sJ3jZ6XD8WRd2/LMrS2oayit4oqBbvcsI8vjYGqVq+mfIon1d8zOWQ
3w9IY50znKpgEmxM37+2mMtLPQxroNDnhREJxU87Y2OZSp7hNBTrkJLTDBtfOUaHAhIVpNGc3fHa
HOzq490WPaeUaKGilgaWVbrTA/MXaW33uxRwQ3cBzDa94Rpk3TM34WNR+zCV9LZTS1xtjTv9IDu1
n96vrg7woeUJ3zDDeUlaVqkHgC/ng3ICiCa6SBtzXRIdnsrTt2wdbLEx3FIJir8m0SPHBAb2TLwY
yIRY4+O2XJbCkiIZ8JGo+jmph0jkzVIwAxO8SLjCiHjWo1+azdoaJTkmdyXzEmNgjq5VhzUL0kbZ
laAHPJ82P7Oev7nzbo0qrWY9zxXDxDZI9+i3gaI0d8YB/c3Fq/31Qt2nuT17wMoAzhTuZJAY819J
yYp92g8bh6kVVeOqSYsFl6g6PCjia49R1Yz/+sssWTZWqLyWtmWBuzp23ejrB4gcE7F5DJtl1yLI
3HmAMGYwboxR2UyLKuDoACV1ul51zRYJNFkDQb4fNQ4klvFqj3A0MDWCiyjQMiblViY3bViOKumX
9nutt0EVMZ1qtA2Ig+LP3B69yi1vlh9F7/SNXT/wYFvMg/f9D6D3ndBZgiRlCFdrug6tK5HXLGMm
lM3vU4VK3Y5d3JJemRINJ8g77/LBOOaSHohd57RF5YVq7Z/fFMyA3Jik9kSXggcrmzW059K9mV4v
C6YgONdCngkq5usKRATg7sXrnDA6WXHdd6a7JC/n/WBn/40jVHAso2r+BlVAoCHQcb4VTuYAu68D
YyxibETkdKPZFdLGIBX31lQq0GlDMEzOTEArLtRe3A76S3MgXPOem5iJcmOMOsHrPqza1IKx2Pgh
Vok3Qk882qUK8Iq8IUHm58IkHWaYwJMC8MjHpC+3qroY5L4zL/6U/zCqRyi/cFIxOfY/pUET0HAd
FAHAqVAnZ7lEctrosCEeyMyIuVcC8ozFPaGZuQnTO3iiA8JO1ameX6OBu1cZsGxEDlFeHMUncwjT
SxO51bMR4KnCTUp7hP4Ep7PPdHBjmHIQnTlhkmMcNW86jEGPpx3Vh4iTx4l68jufFnJjh/pYo6xp
fWhiIUn/VPXWXX7xn/4p7xbFvscRSBGaRyABop9ycZ8v65p8NPkmvo6+K34e9IBqFx4KHsingrcH
9BXT6/RM2vpfmWpC9t+Yp5Y0w9uSViY4ZzTppyVcROm3NXLOLycz9DcmqNXUzHlNohgeqr2+nwiV
6yBfLgOP9J8dle8LSaX5ZYwTbSZPx4IsOFZzp+WLPQmnIuLkRGbS2LhD5fZaQ/2WEciUNV9H7aOW
nxYrtkMolRnok31l6VDG4XTWQXJJNsTmSaIdapCKgUYPXK6JnZqCbfW3KvfmxDyACV3mmxWZ7uGb
XZ0siYWVq5QDilY7nngAVZ4FOsoScTAFHb0CLfZa+Uoa78+vE+/3qRDrQ6s36jfkoZL589J8T2qe
CfZRuFklKr7MdnwjGSS3acmPoUWZutmp9lYoKld++YVxKLIx3z8KcXnz6c1cX4fJwKcv0acy+s6O
QV2XynfnF461NzGaDIg5JpQ/045WuTobM+mx6FLva2oHOiPLmxYrOG+GtTdBOoH5eMxa49igDtpO
FtrETHFiNKObzcdFf64ECW8CvC4s8yOBCIXoKGMCACR1H1etHoRSGiP4I2I4ivTKwcRoq3dEZ5u0
WHj4P5ZfOGvJY7Nh4PGLirsutGI17QzFCYvF1uWD0F0k5YsicpBYjJkvjKwBWARxaAzJg4L9o1vN
1HTmIuAZRQ5GlzCerk/6dXllurMTXZs79Jr3IOz/yq7FYzbGQ8APgYk5KuL1vs7GpgIkT64fc9lb
86fzUcHsFG0NkOjcxLg0J7FsEHBeK/duWOF6mOj/xHP0a2yMR63SwRGFLzmC4b6GSON546w0vrVN
Rcoo1lpREGTKKkPUZLKrbF8OMmRfvYj34MbKTuDL1nC3UnXDpIfLoXPT9laN7DeEz2JzP4vP511h
XHAwGa+gdiCILYz+f1zGOMqmTssrZKYxcULct1Xc0wSUz7WvrqdO5zzbMIL+gzkqmatTn8tzh5WT
F0/NEqcxJ0cTAbAo9+f9YqwbDBlgnwKXDKh5yCfchAcSn6UqmY5r/XxhDpUtY7rxvAVG+sOphyMU
fRi8QdATQ0sSL3NDbtnS9NTiTSiV9gsPYMOzQXkhTpDmkSoNiRxCd50m2aCa9ErlC/H8wRUqxZYN
0DYlueUWauHo+W5JLhuMJwmgcOGRZbI9Aqsk8C4AztEla5bNaa4OEg6NtvrRpZkHjv7TJMb++Y/D
/PxIeP8xQ8WZbmH+uMoQ1sX4PcvRhygezxtgXTaxZu8WqARXCVDfxlM4gcVFO3K3HW3tpgaUn+C3
Vc7VlpFwPhijDvR6Xeu+7JBNYyU2nDAHggZISB2iRiO68ZPeO+CRiTlZjvWpcCEEHBUso5iNo6Ji
KGR5TTRUEXoUB7E++BokRvuIN3DFMoMiglB0gJxO1cm/b3ZqrtZSnkOBwjHGQyhe5MVlaHCigW0C
Z6AsqaiFFWr5Uq0QoZsNT3KxtbsK4rMapt7HX+dDgmlFB5LblMCkBjjcR0dKzDerEakfxmYESaGk
PxqCmDttqnwp9ZCaXhRBeQOWvY+WrLBJxnXEJjIw6F5bN3gTiXkBzrgvowP8boP6+ks/JgXkVEhr
ltRCv+/LfOAU8/zBuYYwA8kSYIQfXWmVdpJEYsYqr5rmexfuLOk+VV9K48FQOLtIx29RV3NguC0M
lIAKEXhd6qzrzGkyAYdAGOSVrY0g5McTS11FIIbJ3L+PBQU2yP4BnSQNVVy7dU7WCteita7tbL5J
JMGpZpWzQ5lJCJz/GrYOsqlIw8YNEB+NVovVI485BsYFY7d86vz6kmDguYpFrKS6sUbn7joVpLgm
vRsRgs1QrL7Q55GzbqxPtDVB5+1GUCc9gkMVwOmt0e3Lsr/sdeFCLhaeQBbPFhV6zWpZjUjwRcYa
aZggSXqnSoSbpdf2xZg/ng8IVgYH9EJFFw9nBvqGH+N8nQbFCgk3QFsr32ojtSszPypNuAeb1V5P
zeC8OXZkaCDSA6cyBHfoW1OdNZphjYj16VBjng07OHRHiG6D1BGvKFxSR+ZaguUd8HtkJFj86F5c
Rlk+ZDCX1K9y6Y3Dz0k4mMruvFfMRdxYIX/F5qhA4GRzI5BFLMuLyEoOgyEEE3gD7GIWjpYecyYZ
eF5RObAbm3qeCWxVVqPBXnrI241xvxv7+LQo4d83KDGT876EVL9m6CohE1osoYJCbASKSdAvyvRZ
j4JmfpSTJzHleMe68G4t0kNUnZ6qVkMmaFBYtgDzWZGtvsh3ud1/J2VMeMll2GEdkRsfaYykUJni
0MywWOVg9o6PZf2q5sd/FST0iTKlNR6lOlT++tj6w/Q960Y7XfeJ0NtZxElXJKzpEwW3C5T/GsGM
0zR3aVqL2QrCHUed8cBdiK5p8Ya12F9pY4NKU/2c9TPWlLxqQHZl8Uh3NwmkWzItmHtlY//93CgZ
3AEQjFAvY1iVKsg60erroTWRF+e7KvqZCC/nP5DEKi22Bqht3C2T1pRQSnFGy87vx6PlywEGfgFp
Ic810bXk6PYQgQAecC7uJBdzT2+qWipTFVIV6/mKWlBcWr9fxJO1fgcw3+lVixOIzODYWKLchHx4
2luEGSGen8bhOomuz68jq3Ta1udUFdgQysNhQMLQkhpUCIsrW+21JReelpYQkohtM+Siw8mt5lPA
b3yikpRcT5mSEZu9v/qiRwoOda+ildTsCz/yeUvIzBdo+iEYsL3MN5TSJuFD9LaEc7gbmMJkK8vr
soLXLL85v44cI2+P3BsjZWz0OFRwqgyYMk+Xf9r21eAd/6yXcrA6/PHk7SlnY0RtEquBijG6fXgf
z/eLV/rhXn5jGO/t3kvuUZUCU1XtSw+sY5xqgOchlUJyXdCXeYCHyjAH5qqdZl3ZgyyOAy9lBvzG
R+pKHFrzqK/kllpD2xFjHUkG8up65TjDzB4bK9QGzvKomFoB20oqJLSrtMbFRKCj1a0L7JzTtmnQ
rf3JzFDXn48TVif1wzekEmNtZZH5hvLrXTMIG189AOhwp4MFtHciQlBQufVDG0C6wD1vmbewVCYp
uhRaYh3JJPJjOv4DXbTzv//WDfu0rTdrSqUSSc8EEZdkdAFjZ0xsKcH1yBZ/yXinKIIVxOpVYHjj
L8mrrsKr3zJm6Q5tFTKIBx3RB15vnNXd/bDUVOUVK0XftaSDmxQQyjaB/IvlX+CHuG609Ebokdzw
+Lhfw+rUDclX8iohHsBUPu7yNCi/ATIimjIsBsbMogbftdBdezBDeyKsLMLt+bVnIS3h6h9zNNE7
gI5rXaUwN/t9Ys+u6hSH4TJ3Q7w+6HYC/C+U8DyuhCnzHNyYpTZr1mbiMOYwWx6tZyJhWh77feLF
fn8QTtHoVH5yBxkJn+Mtzyy1exMhksOc0M3MV/oNoZmFssNlNtkxWG5GJ738LVfNpbdlZkCCbUCT
+63R/fHmkI/mLJsL8oNqhE6ZN6e86I9jqXJChxm3BuljEcErBW+iH+1IxbqqCFvYUf2pXT1LurXk
3JGyuyr+FoUvFV4LGuvlC4u6sUrjLENBjaqF3JpD4BxHdCSJkE7lYFa21uxKsEElQIiL2sByZU5P
hZWatqapMKqSfmnSGAVBsfYvU9rdt0v+hYS/NUGFTGbGrZ6TApggN8jI0e+hXC5nJSs0t3ao9K6E
sdHNZCNGj3NlZ7eq0znpleWgwyrbxZFQCyDXOdxcR5IrnXwN2TAxsQ5WNTjyMWa6SMn7jJQGjTe6
3aF3hVfDh6h6oN4TqLV0SG+Bw999BamCBjw6YqB8lghc8KPd1pSjpUbnH8xdRGKlOgngmbIO8+kr
/CO4125MUS4S8oShaXBP0vM4AK2cI6eL+5VNsLFBhUkJ0cOhnMldLCguo8t+jxS6N24TZwLrXgeg
JYgVwGx53ioz/BUVYmZETxSZ5eMapmE1FgD+4nK2ZAYkzSYwQbXxr/NGWIU+5uD+GKFWT8gB0+s7
eJaCyRI03WDnyq3vuGHdxcbk9WLqxnNscaqdT1FpgI8EKql4N5YMPA/SuyGZ89rIMtWpwRlvgBGs
rAGJ+RYpOHp5JPWfVpGyRWVNbRnn2WiQREb9h6K/tJN3fgE/36E/GqA7vyi9DTNf0L5ZDhWoduYd
qbmrfQ2cfQbMMReY9SmVUPaorYWX3GSN51Z1wgfl3jxll4ZfnVRXiuzmIbIL6GeVAMEbTqDbzb5H
WlauG5y2PHkw5rqqUB2FvhX4meibPLB2U9vV4CKX62KfTO2tsib780v7GYNGXN3YIEuxudgMjaSK
kYql7f3FEVGQI2tWYKEkilrKBZm4JqTaqVcdVV/5J7njdSs+H7kf/wB6xNFahnG1wC7rdBOe4NPO
AXsZtiMEbMoCdGyuCZr+rP6mr5zr/ec2BmWY2vuWEQGkT5jeo0vhOB3wtETQFQT5bB6L42v7VO5E
P77Iv0UuL8A4H9akMkKYR41Wj6nqKNWLXJ2imvNVP5VLlGvE/uaj6lIOai8B8SuWwYLpGxGqbwWn
8OXZoBJMmBeFNswjAkf5JTTQN6oC7sg8M4m9ByeNTy+brDAnoQAZf2/ZyxqU+kXaeiK0AMSQV4Sx
bYEhBSRBIMSgR86qsEu72UDCVAPFN0PI23d29yBgumZyp2N0FE5ALrni7q/1KN6+1btdah37pIZM
N1q5TqFfzOjYauj3G7zClv2x3o1QuxxvI3Mfp9hkTfIk54FU/pR5ZCX/ZSO/2yALvAm6QmoyuRwA
iFLRDVzd7NBeJBAMKW94U9efKW2oJaNulyaegKEZAktyIO1nP9rhOn8gRNiCo94TEaXkp3AQuYq7
b2OAHyo9yi51zvVNusTr1CNVgXhjAvlw7S3+4uo7fpvz8wPQR1s0sGfFE5SktG9t43wPTPDBulRt
LYDWUMAvgz6TH1DWqANvyMRMHY0KCWmwY7A3Fl5zCl0LlcMNNEucFFMuPEA3JyRpHuJ8LNusjFF6
xfWNSSAe3THWns6fbjwbVJ7VtAG63SH21rIIwbzI3lyPF6M+uOfNMNM5BmjQ5gR8wKC5neoF5PIz
DnFnUc0glkNfH0JORmdWJBsTVOhZYpR3Ro4LsCEPNxBd3SWqEjvgWN5l8vD4r9yhr6NtrAxTW6Oc
M3ovGu6n4df53//cMiHR9u4MPazQZVmvLCZqjuFAdi80E0RbeSKgd+ubEIA8LXWKO168sfPTxip9
3qOQyLQQh6IMcqgpCPeDT2K7D3j56VO9T7lHRZ1cNuYoVDi1DGjw6PF6aQmVk8mWV7SWO0mqB9T9
j/NLyjy8Nr5RB34higMeArGiZj35Uo0+lzl7aVp6vTk+t2rlnzfH3Fcbc+TfN6k+V2NJLyy0SSLh
WJLX28uEJ5TDCXganjeIWhUaioB3nrD3u8lrodlYgcdxkrx/5wt1bMXyuMhpiNuZ1Nx0E+hccbfg
1UrMiNBBug7oCrBJNONBXHYywYDh+dnvpZ+nUldcUCfv80zhUjWxUznA4SrEjMAPRbP3iVoOgN6I
UBgxOm8eVKiCh+56uzrQvPQKjAnzZmfZt7ONReo4FuY6avQU8a6f6qPmS7vCkTE7qBx+t6wKTreb
FRkYbcW9xATvtUirbJixrqWpirpds/Ak3PitBkx05Ivp374rYRtv7NB48nEp5jaMsZCd5cjjjdL5
Ko8SinnKb21QwWcpKyGNgI32+fcsVfsEOfAe3GGEkk/mPYGwDqqtOepLFeEq5UWEYz7qfhRLEMbf
/34vbX+fOqUwglND3YK40xY7MJUEZqkFecrLDZ9fcj5+GprSY4k1CYMGOHDT1pXwHxgqx51IBNYq
9ElBAI3SkBBfcDsDnNijaT6kah2tjpxcbV3cWCJAJVp4kfSdP8XiF2qXzVrSakYQxc3AxInjKp/z
F22oX1OiegKWW44dmZXMt4ao46prZiXKaxhST9Jrft05jVPsEuj9vI4eNtgBsy4Bnoh/Dfv6EHtg
AwZ3Pl/AgZUit38FdYIl1jiP0MtVnWk91VMwJFedeEjSxzqFpmf5fD5OOfuAVr1cDcVshQgpJAvv
4uwmmf62q07FJwmjzflYFlMXSh2cKePbqToKA6d3wfv7qbQRt1WELNjg7r1edst1U+3Orw87JDQN
LUvgvEF1+fHvrwVlAK0x9pcGgv/eSJxW6rwo5fZ+eHao0JvyNa3SAflIuxPuynsJc+cmmBNRdu7l
Z9XP8WzGfcEia0Nf4nQ4pUL0FPoQCpUDtSZtl5RgOcMHQi2znJqHwoEOgC/vVye0eyc9GPvE5w3U
sHMWeONNNIKhXEsrQoopGEnMCjGn1rg/kqezyhHA7W6XOyDBVwcaNmhwVxeFYZ//mMzzGULK/7FM
YxfKRlhQ5SBahIveHY8DBqMsJwuUm2aP6f6AJ4jOzJEbc1Sd3RYxetL1irtku2tm34xP+vSkp/cc
r5gJY2OGip0h7EOhkrGeRDRUcjsnMj1dsdudfiRzyCDHAk3xIX1YX7qdwjHOjNuNbbI/N/vbwrxI
YZqoeMp+P8pXneLWHQfdxzNB/n1jYi4NVRgsuKd3P8zkNdFv5+krBc7GCypLVV3Ul4oAE1Z1svpd
Ar2reng5/5mYmWpjg8pUiWAJ2jIjEyrKQ2xczPLdv/t9ajfLQ9+2VU6iIO3K1S66Uf1Wt4nIozph
fg7gCYiekQZlEsoPRZ7MNWmwh5K8hWLSeI9ax8+X+vm8O8zktDFDudPi3aGuqwVXx0nBaJpxXHPR
CTX5ppFmF3Q8HHM8r6h6TTbiWJhlUg9OspPXQyD2SaAXvXfeK2bDTn93i0aeh53YtnMMO+lR2KkH
9NkD0G3vwmN/mH9pTutEeNy+4T3ucc1Sx1ikVbMZZshE+dE46icyPkm6dhZ6uuHP3lYC0Tf96u6v
CefI6b/xlkqAmlAW6OiSU83yU/UU565k3Z5fUc6HU6jkJ1fQdqtnXCjVYriXRODs+/wW+H4Oppln
hspzahFFZdrirJzyXZmfJumxwujSeVeYF9bt8UQFYT9krZYkWC6CDxAP8iHZNUH5BBXyQ904IOLd
hTxlEk5W+hSP46BbIRrvziDfhzWonlrR4XjFXLr3xKdQsTcafdhpJhLTeqUeDF95Ml0L5JD7bE+k
tUQRF/+L5StRsbFJBd6AflO/xKjk6/Sh7i9q4XrhCVvz3KICL4M0yAClWFRPYu1a2vA6GcllW/Q+
Z/nI8nyu0v7ULPRAwmxq2ajHyLdLrsfO0ihugwjXpOmuEhNXAyFSIT3lYn9jxPpxmBZOAc9OHZul
JOuwOX5xjmS5ksHP/EjAFdG3MnRFtMF35a5zJUd26yACF5Rha/uW4zt7iSGCIBqoE02D2nRzmmir
mML1fLmM8j0e1MeaEyjM+IfyjwZ+bsgA0q0NyOfpiaYhOIv8qVJRWezPfz5mCbj5feq0XKw8tIYS
jxf4UNdmZTxJs+DKY/mrrLOCs9OYy7WxRR2ZpdYZU91iL+fmDyF9VpZvy/LjvDs8E1SGitNCW2dy
KofSbkoye01OE1hL/5URuqcBMNtSAoKLzQu+j3L8Z1BAyhJ/ych7GUNt3xwyXZHVYbH04SGt9tF0
Jwuc9hy7p/V+/MlU/CpTm87ZiuBatLexlCLIL7rX3iPdwG7Hu6qStf+UKDbWqI1qVfU0tYAGAgcZ
BkNgoqsvBOqOhy5j75j3haNq5VFYIrNZ8XUWMw0wcLZPOi6gSz7vCt3YLNM804YWrhAa69WV7PUi
dpWTFZRewu3achyipYRnI9ETDFSSCkK3+yj1VYhkn49o9sWTTFGqmNnEGDK1NdeySAU5BURAvVnB
G/aYgtBI3Fs3i5vuAMm7430k5hOPvjFIbdSl0jFSmWskGBS/gMzeGjT7EYhuXmnJzAjvhujN2rV5
NCgKDOnltSY4cnIU+6/kNUDSDDBOYbqabjWq4yxoczyoTmW6ifULQpkRr8PNjIGNCWrvSGI25E2C
a6ykxbaspbapcm6xzINgY4HaNqWRDHhyhROpehRCX9JOSnescw5sl/k1Nlao46YSZTPGYDpe9ppH
JTuN9XXLU2Rl4qSAKP/zOahYTiuMifUrKQgq28K8XWIjytzI093wF0FMCeghWZqNxZSfUR/YItgw
eVHH3lCbP4KK7zXTcrVKsGnJ287b+M6VhR6tdCCvpuYlr5PDXldIZuHKa8oY8v5YBGlTOCWjhKQ3
q4+SWDnjfFob3s3682gNuS5pf6zQewn4NryCdFi4FnNkKyRbCABnxbsw0UgqHMyGnPQr5VBeVtc4
QDinFTtA341TZXo7FGGkyljRNp1u0153WjHfaVPxrJjC/nw65Kwm3dDvq6VXoEGGvRCBIa+/EYbG
G0SLkzaYIJXtclJHfFv2ogSAPjouuRMeyGMc7ruDs3qFb7m8CGFnkPflI/++KZNjvMjK3UQyfAOG
Kj1xwb38lZJlEx5UktIx76R3OUA34DiMbctobovWGG1j7L+f/z5vHdhPpcTGEpWsehPcJiF5jJMs
e/VJ9OEm6pBm6Qx9rsgBESWaFbEXuTxWZ15oUAlMREd6EsF446zAuUnWXhZku9Ifz/vHC3Uqg2VV
PUvVgn02jAWG8Z5AaAuV9p+y6Z+3w3OGyhrims9DSE79WTSPpRB5S9a58zBwthP5c898LRogZc1p
2PYhthP0zO0u9QvxFAv3VvU66Z2dR3fnneIEOg22T0D+22YaUmFv7Uxjb/LyELPx9x57NBpKlUap
6VV4k0sVhMsd3MrG3svyztEqXpwz68yNLSpDqNacpKFCfPGFOyLNXv4QrwaMgqXedMFDB3CijiZO
ADOfoGs5EuxU/Gqzl2Gd7a5/blSegCm7jbTxisoTVgVCn1qDof65+B6tNqENJxT75aPo6xWIfdpA
44Qg+6qzsUmc36S/ojSLUEgM1YmFQ5c9TrFk98rRgCy8qaR2kuFCupebJxWqYNAtOh+RXIeppJGb
+SzrET5j6xt3RMwnRFczCsbDbwXDYZf94FhkNmU27lIZBFyRQjjH2NnK1eobUBQwj8INoXz9H/CP
PFtUFtGazJyyEhtitkB/oewETz9W5HWfDGjy5pQ5QUpz7EE+oIdwFlJjJkdu2uaB3EJIaNS8MeGx
HHM2Ok05UEnCIoEQDofMVN7GKVYuMS4TvfXWCHLZAg+pxTNHcsEmQqO+S+dogGdTb9ixBq3nByu8
NtVjp/FuezxTVFrphdqcFICPCAV8mNmCZE+LXe91pwq0S/3YWXZ8iSdkIO6cxOc9JXMOHbpppi2g
jTABkATypLrKWkhbCOtt0XztUvan3qEnMsS21uMWzNjgBcIQyqDcLpNx0wrmjrPTeO5QiSUe4rTM
SLuBPG4Wt7pTZBg7MRwt6PZEDDX1rH3zdN4ozyb5vptQKZRVKooQvllt9HOpDXzB5bXPK86bAm+v
UUmkClU9jUmYgBXb1fLaWVHZi7WXtJy751uj6UyFQMu7DlajjVKPfkoORHMeQ5UAQy37GmP7qRs9
iPvWqx9VX32OsJyDv3pkmCjkQob+y6XtT8zQ6GDDDM1ikVHAjv7iER1U9UW7JDLoUCUL4gft5/nP
yFxfHYLxqoa5QAAAP35GSwCepy1xDirdc55ftR1q/+kkSrwqgpmgN3aoBJ0OYbIOC0I0NR5SNXbC
Gtu+uBSFx6rZr+31COGCsfknWW/P+8cM0z92QQX20b9qUhJRX4DpzuPCroULtantkVsjMeu9jRXi
/WYzNLqa57XcAfz3K8RbZYIPN1+sN+HdcKwPJeYQeYO47FpiY5HK1J3QTGtcIUxQR3hEricKNIDv
I+gDRa7mnl9EZq7eGKNytdiNfVjGGHaJ0kOKWInE60a9mi4mbXDOW2KXKRtTZKU3KxnOhjDWpI+F
ZnZ02T3iw2Favd6Nh+m1fyQC6Ty2Rd63IxG0sTjES9ImNSIT8/E7QEV3xjhx1o8XhFR+lq1aFWJL
x6UUDH7KetsgCFMePoPnB5WQy0JaZbFHdSkbqdPqQTzzgJRkj37KkJtvQ+WKCTojuiJgL/0mCcyC
/00vmecIlSqAhlsVUUWYYUji0jJwqy5zzgdht37fXXn7981HFyGaMmgCFmtySO+ITB8RhYD+xJVA
IAnm86IRJXnQh1qaTnnTx6OBsgqXdcJ6pO3m3eAPbmgjzPacrUOW/4wlmlqiK2dtHDpEmdFDiZ3k
ofauOpkACNuzYxwI20K1J6fWsOPVU+xT5I+T9IRiPoCYRScdCbyR2rGa212jAYd5I2GakOMlSWzn
vCTRs/ly9Vxmw6Rju2pXhD2jvqscw5sPmGGwy2+8NWVv3He/qNygyku8GDUiPqlXyGrroEvZ9TzB
2v+Sy9+tUOlBNOd2ri2cHq27YJY2JpBap7wALg0C1Dx2IHbHD4CT/w9IGvFfrUsar0KC58nT8F3F
q4d0SYgHkufE/8rgKiiZ/5iiEsY6QLYzI5fsaDTsirTC/1o+h3SDNxao3SUYcQZCWQGTLOlTZnpl
dSla/r+LOHrASUy0ZVIbBLd2VRKuDbCxzRiPaG199z8APzm7mJ52ytoIYN0OZ61+Mx+bR2JPcMTr
0M1Qzi9X82H00l37oGgOb1KCE+y0ulKWLQ30j+CnvtYuBlAcBayc0tgE59eTnd7/BAVNgDFJViJW
EoKigVBseGojTh7k5CJa8DzSrVISEwkVhLS6snSKhFt5LjHzcX/eDzZE9z32LCo5pFGsdNqo4Qw5
ZJeyJ+2q1JO+ZUF4hzfYg7C3jspVq9i8nMRbPypbAH4ddpiXAxpDjU9hhoDIDU4VxosEqpTo8bhb
K+BhcoYiWKInE2SKJY8JiV1TvocBlRuWUKtkKUKcTwVoLcw2EQJjqi71RKwdrS8WoCe4j0ckG3w8
OyQJPIcieI5lCywolM1yJAxJoL9AAUP4B+vd4r/dqjgRzkjoH+1QWSnOs9UcM7RR0n2y0y7iq/U2
fsT0oLfs1tTm9YgYxYwk4S8H7YNBlCxU6kg0wqjsliTC/D7AcNlNuzOvdD9zJ/vvS2ViyNIIEsgC
WRZ1mSqGfmzXAkeHqbyg92X3vBqWUf7DAoaVgXon0Fn6dQ+NNMvqC1z3Uf6vr0Jlk8OwvzCgb7Qa
0JHswRHJK14+R+JHm9TlrZgztZ16Am8qpMCcblLjZR2OzXgnlD84KeNz8QLaZmicgy4Z1FRw82Px
Ug0q5OvwhAhIP3R4cbXBtIwjXmFqIoh8HtaF4ReMGaqJD6UbnwiwV0kIV5nQKa46JF2TWT30s3VV
66nblNOVIAreee+Y9qDfjgkQkwgEUrtLNOW+LQUMAnfjUdc9xdpjcNFQDgbGtc9b+pyfsIyqAfky
vNWja0Et49JPq5wLLWHIA3uokB8Ws3nQ44IH/Px8lMAOhsMIhThGpWiykdiSM8mYgTUVRwOowu9W
NIG4IrRrYMfPe8RAEBJTKtIPVGIg30JtLb3vBMEQAbUSb7rGaZ8HMErEoBeJXUj/erWnoN17W1yn
B96rxOfj5KNhErKbelpNtR68myoGWrNvbf89NTnDR5/rmY+/T/UOVK0MhxzHifMsNfdxm/uSNbhl
ITtqq7o/z68i0xdIXRNGNkPBZeujL6k4hBhzQiGtddp9WemBLDfueRPM0NuYIJtgs1xpruNcLNB3
yUHk52oixLNBzRrt06x8PW+J0QkkaEsdwCDQi8igsv9oSs9CZVoN0ox3JF88aH7uayD8+Da45Fkj
/YeXL5jJd2NQpRJhBAFRs4gQg4RfPkZ2IngVAYgR3Z6OBA8wv5x3kZExth7S5M2xME2a3CUa3pgf
asXOxlOZ3ijZoZpDzv5infxb16golLIlzkJMSTiK/IgRdDN1xUHEs9vtpB6r9KoLK45B9mKCIgyS
MSKkGwwqFrsC/1MoMPReTG5xqWETG47Q2enj7BHqVzJwymMSYKQrSD69m6RiU5Ms6PMJuAwV+Qo6
y84upH+UKXEUHmcm1zkq1TdZp4qrjmM639fu6hMIvoD3hvmwAjnSOiWXcZ5ZUqmQ7FNl7G5QVVMf
sJrFCZsbH1CzJ092gKEKsmAEyKJCS5CHU2FWVFtrJNFsdvmoSKm5Dvh4y4FMwI2gbklv8USL1sn5
HcBeSVWBVhcQYeBeoza5Vk5dPa0LoVgmI90luFf7C9AH3RBMWIIHBh7glrnn3g3S7wtzU0X9MqDa
SeeLcnnstRUyQ49DdlsXA6cgYGcwDFaj/lCgTEALVhRVmwkm4cuT7sr/I+06muPGue0vYhUzwS1D
J3UrW9Z4w3IYM0cw//p3IM+MKIgf8SyvtFAVbwO4uLjxnNJRdrofHKXCy352aOmMQAhufhJs58pr
Aw8fLaRItcEF4YO/Wu3NWE+BAxF8GWOH+cPzjnGCzwfzmJdAsJ0A2u7Mfn8JgcK2LXzlaXgjm/1/
oTSDakpF2qONfQI9ZmBLx6FOrxRVFqjMyiP3Rgx3y6ugLGaVzVREc3JAWeccSETwyK2EtiyAed1G
7n4nOo2zEZR/gFzJn6xHzZmfWYdxeOoGB9jH1l45wRffi0Lb9R18jc84mynNKcKLDPHZmJQOnf3W
fFTlD53Sqwxu+xqbzIAcwKtaRRSA1fdG/iPKVJH1Z14TH2kSUH+qFiiIZI1PciBW67u27JGLvWmP
NdQv8L7nR+mEOZCdCPdv1TYuhXHWSq6IBWgkhNLzw3RiaEzJA/ECBWTqqoeknv/7ar6Uxql5G6JD
N7AiVGRlYG/f6UgONKJAc00RljI4RdCnqEj6FJ6IVIyaN0h15krhGACdMhb5+Ku7Z4OS0WYAIYrK
zzs3g66GgwaDaKludKv78Z1x3xVu9310TfhZvS64XGtrW8rjXrKwKAHuzRBXsuCS6TfSfMhFntya
I7AUwV3frgvkAHjp6LVJ1MqRquI8VegoGlTixJn6/Pv6sBTGvWCqmoSDXGEAKdHvdesK7IOOlgj6
bgV7xk/gaW2Wq2aCM2ossGdmX0NyLOPdH62DH8EbczSkSAVkyOGlUEqMbhzkSkS8vWpZF7vFQ8gW
1AIaiYTd6gzHsB02dxDtLD/fx258zp50NHT6IOw5WoIwbO3VWMrltE6SJxlDVlCJSI+c2PxGRWny
lcZstA+83iN+Bq8Zx0QtbKxsQvUJPVieetejQMOw4TAKp+PtfaH7fpS9DqVdYVPsqie1lM/ZpYT2
1aAHOD+SOmhmNk/VLtoFZ+0if6e70W/d7CTy3lY3lai2CTouECwZnOoD3y8qpn6CyrS7sjtas+Bq
qexU+GfEfhVgcnbQGCoFffawg8mxPUoHqQNQNdpVPeC2X5noCZl96qm76RbZMYA1FRf1MDiiIs6q
MVn8Bm6RQ1+rZkVQcAMFJnUaJb9KOnAHSZNx6WzRwynYUb61zs7UJqIEC66L2KnH52z0t2/5upq8
LofvqEOfIJgqJJhf9U4KvempPKER8jzf5UdAxzB8t+EgeqBFi2LOwsIxbGhWGlMGNammB22+aKlo
TWvexkJNePrdIDUzlabIU6l3ynN8iE+SG3029rMPdG9h75xAH/jeOVDPKJ3eQlhAzzqpQMwRefow
H2tRk/Nq+LBcFnejgX9SKbkFZZDvqjMeZ+CzS27sUgbYxMiChAMzLMm2cd34mN2gZZSgTMkaXID+
3iQO7rc/RpeYIEhKjklyN5Bvk4jnbAXgkDVe/WdGLM4lDRS1b1QwViLapKcJlqvYsWbk6Sb+VPn0
XO+GK11UR2d7t7XUdy4CzXrLYBetmhxadE4xf5nmVOAHrwWby5VxtqO2tXaiOTQ/rgOnwEwQna4q
DaQI5EA1QQOfYEV8YDvIeoA7gF2cx2s1fC7Lxyy6ExgPlgHb2DU+IUx7Gg6G/HLRkI9FaaJ0yWN+
BC3KjcjNFhgNvpujM8JC7RkIhqZ/H5t7dAz94Vo4j6CcipGUL2tBY0q1y/fBrjsz6FYxMvnK0SCD
DooxYiK3DcjTtwYwIMB8t9sORwPwWxQ8ptvo9xsBEEkvRHCapraoJZoaqsq5ekejU2x/kqTD9o4J
VsErWGq0ikVZmGWDNJsAbrzWTGcSTnavBSQqqjVoyDQRgYNK4e1uxXY6Nm3PqodnskcC4wD3EHwU
v2zeB4CmsHELadzZWM2YRMDfw+OU7sLrFyuLudsZrtOBPoePDOIKkBo+hhS2d3PNur8RzJ0Y2G4x
7h8ik648gBmuOrLkUJM7+XPyRI/qFb0SRUUrnS9vlvriwS7e4b6PzXqSLTQ4tOe4/DrJ1O2HJ6Jg
qOlYNJ/McvaG5tzTL9srXXkwlwvlA0zdAJirHLMmIq1w8um61w6kvpnCv7bFrKrn60GqzElYrK6s
6kjtLAU3wCROlaOb96EVxXr/YwvBcIuLLGsq382GMzN00E8YeKqUneaFpwAkZqynrHCFmsl+MGds
sW//yeJ9QUkiVK4lFcd1GT3JQe7ciy+1V1yjWPoB8gToBpL1BhtelWWZuwaIj2Zj1KCNJQzhfKq7
5w+czuv3+dK5HdpabxGYwLF+rrRzGNyr5vc/E8EZ9KrSQAMboDo/tMRrB+DrSzsiwr9dedGX+/Ti
Xi+0DNgJSP9Y2Cc6Gb5lB/tJqg7qqF0lqY2uP837szUxpV+IKwsVlRvGaVGQT1F+ARSyM8UCx2H1
fi6Ohv1/ISNOkS8xJSypML8Z1v0MijcqXabiuL2UlQf9zc5xZl234moo2NTQPH2m5EbOBZMSou9z
Gkzr3Oxb8MWgr8pyZGl2s0ZgyNZN9mKnOJM9ou4dxqw5W7+MKPoAlsuz/OAwuvqOUVCLXCCRPN5g
K1ISD5SNOar78qu1mw/Jt/jch2hnxXOIZpop2m2f0Zorvjwk3la3kTbTHvGNm6P17djvmnN6CE/Z
N+uLQZ1xco1ThlkatfS35a7gBbwxP7zxpnFY6xIbsgTBYUhQ761QthhO5RNjgGVNIsEhPeYYJu5Q
ZNNO01nMV7CuP0CbZI3KQJ/mroE8ZGY/KEhZmwXYeuudIYIhXX2g1FcB3AXIQonKU4t7ZrfPFFNK
IGEYYoFXIZLBXYJ2zrveyLCI2KKgN7zE4DEiwuBp/RkEZja6UFCY1/mqnUIiJdENOOfU/0XRqxSH
3mUdXulNNu63lWP9GqCYpRF0eLGEz1sDRQKgLrY2fFvrIXvExIc/H9Rb8jB40YH1DZkiNKtVTXiV
x/eiTP2/OG7zjZG50Q/qJrvIM3+Mxi9iubv8RlS6Xn1WFiK51gO7sapgGkyEwPlVCNy99KrNj7V1
L4us8Fr+R5UXkjg3CciCWWczvKHwGknKq/Si3GtfRuCp1jvpaBznG/V++/hWn5eFQO5ZJm2oAtMS
7l+u31Gtdkb5kndXYySKtUVqwlPSjBbe5ok9MAMSsPJXlOv84ExeCDwjX7oVtc2tXjWg+gLK3UKL
z0sYs3g2qQqYRo3M8N+tvZyf+u7rKHoARCLY/xcibNoTUrCUbp2d5Ll3x+q2pIO7fT4CIS+A1wsh
QxcPQxbB9GKmymlNeuxnxW8U62FbDLM877zZ1+1SOcuUNki3BDNLAkbA97M1fyamQ6buuR4VNzAB
SVuhMv1nMjnDIfekMlp0nYEb0vYs6SIDtEcmT3WDKPyzkJhy1Wy8rpAv0szDVNGaAVlm7fg1rtJH
BCIC0yQ4K75Go9s5KWiGswISnR3CT+tOGCIW7JpICGch7D606pLdIy24mAomMYLJ0zqB07l+Wxe7
xZkFUMBrtLWg2603TQ7DVZBc1ClO9h3jT8MMn8D9XDd8C4Hs+BZ6XpZaAxJBHI++hzSn3INI5TAB
yYF1kxl/DQfR1OCLBdhQeR6hLC76ousrSDQeOswo0n146Xb5ES1R/x8IAJH6cf7LMA+jObP53aBi
jTTAy1YwdwlSzcHLDpAJwvK5ENiOtUYhNIb+ZwQ1zqcJgFM7tZQJvTRHus8v6bk+qodwJ8pNi1bH
mQ8Sj4EaBfABUh1IUYXhWoHqb1sLkd5z1sKuupJaDOA5RJcCvdHMXR0//pEInetyzYJ6ajpWaw/L
73H+EI8psIQF13fdOXs9E76Nsa1aMIvlzJd21FOLPv/wkjnEkU4MUPDP1sOZCitLdT1lBYNOuau1
XSKdQ/n3C7dLDeMb32StjqKG1XbM4VNanfPfx/lB5GFgFgLtWaqh8QG9aZZNZDMuL0k+63HgG4ni
SXPoxVrrbW/WCmISE4WufmCIItfCY9RNmT1IRIYO9zttl12IT/3mPHr0LtoZfnsl/wCq/m6+yJ9F
fsRL+PTOEi0kc9e0nkpqgzKCuUZS9kJXaT/Dq9jbKLQQgCaygDJ020vzk43uIL0reZpALVfdwNef
wAMQdbRPAtvEqzJSxSGGJ6ezo1jPWfJ7T6QGRkJwuCqAaoWbC8IbTiWJprRZGpidPzT2Xo5lzzal
fSwkceUt3z9yDEUGibKFh4OzFkPdl0kZS61vthIWImtOrPZ7UhsXYyLeFCcj2kASr7MwQhS0v3cp
eOHvapAkAxHOPHe+pv3dGPZta8mi95nt00Jl3olg1nLxXOZmYE1jW3S+dMifQuQ6crd3TIAWOKUX
C2dQONv7Thr3eNl9oqVoIOx8q+5OfWm6Kpr7pDHfbV9BkRjuHuR1B3rhYuz8uNgP/XHIdk34eybx
10o0VSXgtwbRvczpRRgXdZ2ToPXBNn2h+uCgRe5sU1FvKfce8mJeHoHF8ShFEw1dFcKvkNMbhYYn
KS5Fj/uqCrwuhY9wamuImzaFDEsJ/x6M51lzysktO0BYF7IDcu/amwPpKShLr8s/NRXZb58WO413
KriQz7mI3TSP+VigLZc2eupg0nUfaQRwX+mRZgHeg1hgOkR7yv6/2FPVoOi7DCeMnpA73YABEXRx
cSbwnzOzFUxn2DoG1TjtS/M0CuUUNIF9cGnLk1ldhfHXIv3QKl6lcJ5SrTZSVBtK5yd26wdSskt7
YSWJ7fy7k9FtjOuAaVnW+YyMFncYUaxbQK49yY2TXyPf5Ade7TUWWnIaABaJ3L/Vi/sqkE/JVHoZ
tFNtQRWU45zc6eOVKYKt5nOfv44H0woESN+2jADk7fGHVjlrNCCtL9/lT90T4jgUAsNLmTgA5POL
+9KTjvG3bRVnh/FuIxcyubxPSWW7yZAV9CXV2pvJ5Ehpse/kzh20AJM1E3q2m15kBVf1fCGUeyJp
HnRyL6W412Pk5NrnYey97WWtavpCAndzk3GYA2PGTSo71VW1fRv0+HNOM0FDwqpa4O01dDRrs4mn
t0cmmaGkWKVN/br80aiao+mlM5Kf24sRCeEsehNoVtQNuFBmA19JHg6kHABpKMJ/3hajy5z6wWcv
9JRCFbqwCNzSnlJXj6bak0BC95Fn8L9te0dYVc99Os2mAQUwyHUGzhlHyqsL0RE5bm8dH3T/c6f+
PaB33piRBZgjCfTOZy6vBo1msySHtnFKhMGssm5XjvZDIJRrY/ollI3JYG6MdURylwoBkBbX1Gz9
eADHTZo5dnATWIWrjg9a/C2uACI3OnL797bY1ddqIZW7VYo26X1sdDBRfXIKk/LWGoDirmWnKo4e
51GSnG15a/pioHNBNg1VM2yLk2fqQMYjQw3T0T5kuuWY8/VcidwMkRDuSRztPojDqe/8JgQSg5T/
NZuhJxmR4GUUiWH/X7y8WpPFSYOxHH8wQPfV0TOVM7+wE//PtoyZrYWYVMvToRuwmpEeU/mqjvyh
vd0WsWb5lqfCvfF50aehEUILMr3at4bqWvKjpN5FgPv6M0HcM18msZarOdbS55hFP1pajiYzbxLh
FK6vBzP1oGFFpptP8EQBiY3Walpf6R5IqHtT5I/94Ici4NPV19eAK/GPID41klr50JYp/OT0J25s
SAEYjgFMdHJKf49uZDrFPRsZFNIcs1vCP8BLsZytmKUW/CGZ3Pmorx/NU+6HfryvQJzrsdmR4EMK
aIFLT0d8CuyWtwpYJymVwDgLD7OuPQwZoSewP0WDyL6zz7xf1H9i+GaLwUhnDPBFnV9300WvdEdN
z6SO3LYFtgS5NJUT2h8zR68yuY2MWjjqyTx0/tR9nYL7obrYhuBurfkthoJxOmgJC7y56ztGiRLU
YQWLF54NO/STUttvX6rVjVtI4G6vpORN3owx4sNBUb1WJqXXT+Pfekjiv1o7bHZKl6uHVCHzLlMK
ReA1iaRzVzqSo6rtYlwBWcr2JI/duct3Y0SOQIrAgHW9q2nx07CSn9uLXr3ii0VzShmHmZTbOkyW
Ml2X0wk0VmiK9Szy97YYZsPfKaWC2jryxcR+N8FqG0RC6gZi0CztNMlj0F/F0uO2DL6q8PL0Y5b0
PyHce9UlqKPWMaxidCyOxhm8rEfyqN3Nrn1SD8k+bAVWmM/x/xIIKBVVxXCu+W5+1S6ykKomrprR
+AV6+BIP9Ji5o3dO779Msgh0ZM3LAHrGv/L4Jky57AwlQ/zlB7NrBAdAjcXTcwSy5VYQRq4el4rR
ewK8Dt3g2UjaVM+1PIGp0qTpdijIPbWog7Gqw/aJsQN5pxULMZzyWeOgIfCCznftWemfQuX+j77P
B46JZrRzoSBS7WUafq3gNbm9aVafPyIFnQk6jJNq80nkIjEbVapn6tv2vM/s6qnJ5g+dx6sIzvgF
mNef9Jq2fhnPnj1F+7Gvdnb1m9jO/+jzf2L4RpwsAKrmNMGPBEL4jS3Ze2WWroZWPeboXv+jTXsZ
/ll4Y5Vs9dmcI8OohtYZLJS+GvcCEf/jer4uh7MHYd9Xdap0yMZZbv0kAU4HnLleF3rKCQi2sAh/
tiR2qRZLCpu2kkoLPvkkT3sQvV+Vle5vi1g3cYxe5JeuqZwiEIvaSsW2jZ6iYwMgczCNOMMty1G0
/w+oaOEWcm+iAkIyc1Dgm4/Kry7l23pwlDtjr/jyARNEH7qwr8vjHsEuHeW0UBBtd0XoVNnPWMTJ
t/rcLfaPszi6bddpXkIl8indSUbsoMnSD8lTU30kqNEUWwNIDwZreVDIMkiMUrZZQD/Ufo6mMjOP
dub4EdPzKoVH51MmC/BkYwkSaPWgBpljjM8ChVt9CRYSOM8unIFKIScKQoAbVsbuLoEnNW63U0Dy
0VxUTExk+1FQflh9FhYymdu+uEhFm6hGZSFFNUw3RvociJRAtCYuQaXYUjnNNr5Piqui2c/BrSGa
OF2/qIs1cLbHUnPJ7KIaF6dzIgBpa8C2MO7nvX7D7g4QbATGh13Ed0/pQh5nfDQzkpVxVpH0VUsn
QZuo3N2NKXWk4l4hokFe0QZyVqgMaJLJGisPwR3XdlT1mk7Q0CtaD/v/QgcqJKdGYkKz0+kxT5FE
nI4oH1IVjQ2NKGJa1zcDPpwK1jqTL83KnVnnaqth7wavpDdVIghd1rfr9fvcWsKOyHlgwZsq9Pu0
/qSq50A/bt/T9e16FcEZTi2BsjSYTPQBhzZ4ZGiac6dN5VOURtlxroMOXValIrinq8ZUexXKGdPQ
jrpObqAGWaEBiWx0gqZ2lPxkiWI/wQa+S85raB0ErmHrU3qOW2DdWvJuqkWFcsFyeN6a1GyYz4uK
Ux3c1tqpzWevChK3GEWOiUDfeAIbEhltZlMUcNukPCUTPSXhz2114NtAfnlyr0djciZuKiWw5CQw
P63HgIKpK123J+AFoQ9IBFex7iMsZHGmLgto3qBvvPWNHh0NnbnrVNNJ8vxWqabjNMv7YayPcT16
AJN1Mc9QO3KYCmri6xpCiIxQDMM5fLN8o2h5ACRc6mfSsDP7fpcq1/VsP2xvq0gK9zD1YVUGBlgC
fEn3VQsDwPu0E9iK1aS5gbmff1fCnRwo5LQxyxvEeJ+as3xijVX9wfjSRmjlYk5X4oqcrnW9f5XI
nR+Z6jE3DRaFASJDzT2zr1DffShFZFfrav8qh+3uwqQXqW5FREZ0kYbRo9UpzyVRRcQqohNia13I
QL5fiTIFVyvSATJZOpp3X170xAmAXO3IuwjQY9FJ+Yjx1aF5RGVs5oQTWgKUezKGEtkvYzfntRNW
x256lop9rlnOBzTQYFiJyIQBNkt+uz5dqwaAxKZwK6vGq60Jg4vBOZaIYB9Xt3EhhlP0rJuUFL0F
LP5vL3ko7SUlvim0XnBr15V9IYdTdmD2a1RSoezdSd/bkcOSKOU++AHCA9ux9ygD7EW5ZtHSOG3X
RlQMwwxJoq7+noLLXEq9REg4tS7EwPQ3ZhJtNIK8PSZqRGCcJy2yainCdL+dL4EqyJ2si7CRTpMt
gv41zqmQkqFPLdYDosnKZWhT29PM+ZuSI7e8rXKr5gEgHwZDbjUNHlVsGmlRlRI8sWQOfL2Vncxw
qlR1EVq7fyaJu0eRPgK/zERwZs9g8amQiLwDh6dTpIIVrW7dYkXc1tWzlZrlgGRkYX0KM79KHuxI
cDqiTeP8MSKlY1owxbZLze2i1tGV0FHGo7BEw3ysd34/ZjaBkKliOoYHnkE/6VQPRkZ9WdcK6sZz
Fl+QqGvak6HH+eDGhRz/oKFB/XKy6js9GOXP26fGlrL1C7hTK6aIZhHLsgAe4MEMunYPdN3QaYgh
fZcx5g2XtAdukV51v9mr/uLkEM2yEPaAhh0Nf29vmRIl9hQ26NnAY+IAa/VvmdhXeTOJGp3X9GUp
h/NzFUkCQoWCtCvIie5jq7+t8umY1r2/vZFr7+NCDF8EK81Zi4MxRm5C7vep2e2BqCeIqnik3V9+
4UJdONXvhjkN6IDDys7zDt2n18r35mhi0J7u430K4ulsR4+tG51Exa91Uw/8bOSU0RGg8C2TZUsU
PZYjVMX3Lw2Fl/SCFqiztW8wZB+djMdJRHO4rpj/SeRHqEcSzlobF/BLZdOZ4RDIGCZz5Rr2q4x7
h47V90RF2nb7FNeUhS3xn3XycDRxGtqdQQPssDICU0cuZVcpW9PJwbiy2xYlWiD3lEXTaIxpCsd7
rsxT2gWfkqk9pKO6Dwrb0bXwqR3Gb9siV1dnywDrhK2Bz89duaShlZ5R+B+SeR80qC0qt4SKcJBW
jaeNi20BLgNIsZxF6ccxtkMVDmldXKUAIbXRddD9NZkiOuW1xZhooWB9IjoAyTkvJ8DYqTUHVuO3
GA2q6lNvPRBRCWJtLUsZnIdT23MzgK8Wgbl6CqXIK5S/pPRJ1WLB27kahaF5jXWXawQ45JyRamsj
JrYxt75qOC2ChuZbOThRBqcXvd376WDHH3hFFwL5caSG1FkValCFZmoQCulfqrw6tlHytK1xq1bx
dV08ZlwK5IB8LmCxGhIGXhVi9gkTjoK1rMbLRAMIIvCKGT8CZxfTNC/kKIEqZIAd0bz5wCxTCLrO
whV1M65pxKsojW/1SrIsnu0OjLXtvIOf6NQtdQf6EEr5ByzRUhCXuu1tatopSeDmZMVVYjSHVK2d
abS+bh/QmhVaiuFv0TQRwPCjSaRV77NQfSgC8B5FZnsL1EJ3LAf0p0+Cctj6FqLWBg/bsFB6ffvw
21ZgVMChaf1Bnh29RVty66a1O4yC+GTNQCxeZI27vPnYaGUyx9SvTOIrhrarATAqqrWupoqXUtiv
WMSsgOWgzZSFWI0b7HU/QxEZ3X8e4xdjuOPq/fZ5rV6ohdfEqXpT5z0JIzzE9XQTSV6jPW5/f3XT
dACk2Ch8oLOA+/7YKk0jd2jLtLP++0zoJQdjZSQFssDira5jIYd7iiILKMNajIZqQ7W8og1PUSzf
bS9l3aiyIriFfIyp8vNHtEvQl1lBBuMWnc/dJQIaQXqUz6zwIZrvXL1IC2FswQs90EO9MamGzkXL
yhunGoLI06xhdtXS9BIagQG0nUC/oH6oYReYNioQLDHUb7+DYCs1rbSJRP00CN1Jf+z6YxF/NtLG
2d7O1RPDWIRhWCpG1HiQhS4HN31iQtGRJ8lj1Z17kU6s6p5l4MQxAkRkvupWdcOQShNe2ya9CWZU
qNS7Ebm67WWsX1gbTDA26EVMgAG9PaihqYu2D1OK5OoLDpA/jUAw7f3Ayb3orm6dWYRXtrZz8IPQ
+ARgdrRkcDY2MihpuhzNT3PaeRgLv44tUcWKXUs+jLMZMrSiWGio5qeKoiFJq0mCEpQjigXF6A1R
DWWbbtRe9+eRCGoHaydlg+gGI1ksccaPsOil2YVpMTeIDnXHpm4GzBFrOGyf1Oq2LYRwpkglad7T
xoBP1FlOpn0tkATclrAa1izXwelCrQM3sLFwaZOjfoJKHxNwi38HQ7yrOtapFaKE83OELxHcUiDn
59Eyr8xuhNul7wlQXhUv24G6/WpKHG2f36qH4DoFCWp9aDwRed66hvx3ZHyOXRsSoMubMtIz+S6o
YI6MzjEMT9KIi4EUwcauGcPFMl8wYxbGkKpGSGiNJ76RAl+hAIS07Gvw75zRNuIlFXKDQx8KXhSB
TvLtL8Yoy8D3xNZONuAWhr8HVXWmZLetMWu+C+JfeJnIFSNlw6UG8zkumrKH8Rgbwylq0PZkTfWd
dSo5chYIHrDVFS2EcS6gbqZNVkzIkDTWt8DyJeM5E1XN1m/AQgZnm0B7NAHJDlbdCsH1MezJ0f4E
zOPKV3clRloZ34eoYrGW9FruIeeXVXmtaJWCZ7nfkRMFF0YHX0k9iAacVxV+sTL+QaZJnuU6XhO9
NvcAza3G0W2mFgBZp7J/2laL1UeFPSk2MsYawYV5+6gU8dDWM/p7/OTcxi+QCGhVqgAdzVhFgE74
IESYXb1iC4mcF60mdaLHNXYxOXaO+gU4hPG1vWP0m+pjegwOw7Ph/+pjFCaDmE68e2wwdW0TlNsx
gsIZMbvuh4bMZeM3HtBaACYaHPVjhrmQzI93taAVZ/XGvQrjTQnGhDJZgkuFLnbJTQPyHMhV6hk0
qlxZaaKPGJGFNE43p7giUxPVIExvdb9GxJ9Gkp9aH4m+7YUY7vCAVqDoaWwjr0BkgM9XxzlqnITE
HygELcVwL6istGXYAIDJLzACYlTFWU7Hg2UWAju1mpdcyuGe0YToba6UaMHod+2Zxd+K5dSSI10z
v6q8ZQBrluYMd4Gfft6+eCLt4FSRVmZtxoA39eVml1dfg3xCAfRnCT6EbTmrpvj1wHiAmCyMYskw
YYrT4LrVv9jtvZZ82xaxaq8WIjhrP6SlNFosgLDz+CeC/xvNTn9qUnPJYnNPGhFhiWDn+MxMmE/N
GLDgiKTBc9UZh1KPdrMCN0Q3/0wN+UA8LVrU00ocklk8Wd2+GW+6UWAlROfDGfsICNVSSUyKnqZT
Barb9j4YBOmE1fOxDOAB2IqGsJ4zDZhbNmdbTxs/iC3ipJQkvkz1xLdo05eOVLcGEGBnsxNkS1ZX
thDLvyypnkaKNNcYM40A61OYTijFbmcrkcBnEwnibFKSNkgHFnAQ28FwxnS4Gq1+V0giCyvaRvb/
hWtoj3qndSHS3q1ZuoN5FYLMrMQwa1E/qVHkbd+p1RBisXmcYYqbIEa/KO6UZl/a6qBPn7e/v7oY
1FZRwwWkHrJZbxcjSTWG+2q59gf1rjIad8wKdypv0E2w7/LjtqzVtSxkcWspQGSg0hLnY9HnJP4c
pR+5QgS+C7IyBP0Q3PmjqprTIkMmcCzzSyUnD4Ok+CXJfm4vg1MzpP10BtEIlkOCWBjR/tstM+0m
nvugAzkkq93jATfjwrHrT9tSeIfslxgUIEybxcSAon4rZshiZLjkPgJjh9uftYN9j+NpHQVs65qf
fLG9/q9tidzxsHSmDOZGlMZAVofOAfb/hV6bIdrCojEFyr/Uu7MNWJZeYAk4i/1OArdzkaaUWG8i
uWH+d9E8atmlwxb2ooW8P6C3C+H0IE0mNQeVgAQcj0vU7HV6Mn+Xr+Zlr1gdCriQDCybOxwpTUd0
3UgYlZ58S7qi0jFXBK/pigJgGQsZzIldnIehg4GSUMiYb8ZdeCgYDOSxPc0YHgCelidyU1/i54VT
/Ot0UPYi6KhEizqPGIYJSK2lbQgf9WePrj0KACcQhb6AKzSH8WB6QJfZt2Am9xkV3/xjW/t4TBte
PD/z0ytRo1ZNJLmNh4lfjBakACxLkVEQtSqvauHrOnn8iCjK+6odgsAN23MVFM6QfwX/dQkI5e0V
rarhqxx++mca+oGMPTu/5NPcX1MzcTL5eVvG/1CS/w6NV0QLpAimOWEx0rhj7GPoXjqn5waDzC/Q
ciR3RGkY0bI4tUT/WVE1OZYlmWiriH8YweehF/hbq6ZosXWcp6IaidrOCWQYGJEIi7/y6rC9b6JF
cLbOQA0zIhS6rkrnCpMr5nkQYf6J1sB+wuL6BuMQJDKyR65aR04H+AG7/Lq9COHhc4auLZMxTyas
ImGzOJ7xDdRA8BFuWPJvrJ36myow4HxBgr+kvLvQIBMxttQKgOU1+Mj9gUM7BzwygLv88HcD53fC
OH+hGeiUqAp0OzEHVPK+hGXoEgwCSZLAMRFpAxeDEaNqAyrjqEzjSrFAQAZ2ooftsxKI4DvyMBZq
T0oLEXIPArXaAdGEM4IfblsKX0fmt4zvIZeSOdf0GGKCCzjOgVWcXSXXrI4cigHC2UXfeC/4NvK4
b42mYJdUuZl3zVE7tIfoiTiTxxAmRVVrfkT/3co4k2BWaR4BzAINNJMLzM7xnJ5AfXRLIjbuyhgx
Dbf9FNzbAkPBpxffyeUshS4XUk5t3LFINs591N+a9Mckq06nFoeAmHdAXfUx2o5aBTVOrZzsMqn2
gj7wlFQR+Lcrtw841DrQWQAtIqvvCFY7agbBLGWm24SepaBb1drFvn0dlHiYWW92K4JzfG/D3grk
bNiQmhSkqhCo1rfof0B73+xua+z7x/itBM6EVWPSda0CCSlFTJiCyaB2TPWpU0QIzaKlcIFOAwrL
TkkqE9SCt3pyzoKn7YUID4ezVq06m4FNCtDd3qTX5Um6t3xlP2BQDUMHvv1jWxoXtkEr324bZ7Ea
K5LHuMRqounK6Fo3SQ9GEjqlfahFUdt7y7UUhd69t+9YpTXoX+uAilemxwphCDBlLP9PVkN4zBxZ
0lEjMHPTTZrOq9oYBc3SMavmbBSWE5Xq5z8Tx3kwupJYismuEbgnPCtNrgoyP9ohvYpAcKqiz0ug
4yvv9Nst5GxX3RDZjGesr/TDr2yiIvR1L0aHD3h8QaUm7CZi33trmSHPkInF4MFtIPS8PTKkPtQm
70PTDb8OP+dzfCKe/FCB+Fnxk5N9+9uM3S/auJDH2UjVrlJA82BDFTBljeSvTj4O0h4obZ4J01Ts
ZSXwg0QRPXZMyfllmgpB5gLQ/Oq7FnQ69EEoJ4aBQNUjlotWdLDiPALfoXU005N314qv3bH+swqb
LILAWXmQcBds1EsQM2ObeUC9hpKUTJKtgIZA2XX78Cr1JR/oC93OdOIfmPPwMxcYnNuqu2Jl3krl
rMys2lJeE1NxZRCHWbvwpHvGPnCaFxYg4RrfK9JbaZyZSVJJmnW5hg17mFwg9h/S/XAbn5kiyYfM
NR4Fq1uTpyMNgfyKaoCAi3sNpC5S5Bx4IOAcMU/2VQwivswxnfYrg9/Bdrrb8lZCXoIWcMS7uglM
HDR7vr0oBrQNaHwvoLjhocoQZdN94PVuZYHfs5VdRk1ADgOGnjB8DOLU36ePRgnqzS/gbFFQR+gv
G/ELUE6fMC4Unio/exr95JDCixLFbu9vDKT9H2lXttw4rix/aBhBElxfSYiUZMl7u939wuiV+77z
62/Cc6ctQTzC8ZyYiJkHT7hcYKEAVFVmsoEHhqMwbZk7BOck75W5BCe95rMZTXxNT/PEL+zVKD21
w0WpPDTDoISw070mGJAC+7iFVU1tJDxG0ChSSb2wR2RwkIEoxAC9pQ6pO+6Mmpa2gnIO9mKyY5+w
uyGP8512B+JEdH+NQrQJ+UsLgTgcUYlMDAtsjSiVnYeNgrl/KULFDlzK3S6j2dP80rrhZnCYhJoN
hXaUSDzZdBTFux6w/FkMw4pBbBkVThA5g2v43HBpNZEcB7Hi9t2nKfSlBbujFXnH/vrTtPpmBGNF
mDgDzAvlx3MjuVFbgSJ1igvouOVXHoDjt9IvgDcRkPr9dYdWvhx4a2TcZyzgJpFFuQyjNXEvAcFE
8KCcqOoSWmMhY1/3DS9/ElV+RNb4kkwi6WrR28hnmk/AJRB5zU1x076aeL6O20LEuc2+Br+QJ77x
tZklrCtixYniRn3o6iUU9oZKMMbE3wPZtzo1waWPKW5bqx1hYggg39J9sftPGKCTOgI5sA+Oz2lv
tggEJA0G/AP56nlc6KEejwSMh67VNDSXvvbh938TDCcWOG+yJgjRx9NkVGV0Y0Os3s0U+9MQ2+6c
dVtZsl27LQ+JMm/lJvKLvN3N89Tsrv8VLLwvvhoG8gEuAF5H4wEUitaZrTZpiluVbeNqUxFRS8py
Cj6NbwU2jFvKkbwhbSYSZVz9ljbm64gB4AG4fM7Xt+uVJk0xsOYazX0RlE7fh5upUnajseyD8t98
TRwAgCpjws3U+EpOYNuTUneL6nZq8TwU0etkzILjdW27qTL4wRSWli8bjmZvAABTYcnaTeAXNN43
W3nXbJhU07y1Wuf6h1vJymfWuPXT+yiUknmW3TCNdONWW4YBU8xjXceONegG6AODKBE8JVZdRMsJ
LVVCcMS8/fykypeDeq7Jol5xpa22B6P9vnPCXbljJRebiu4rK+kfbC5/jKmch3ZVaenIdnunKFSX
7MIJ5PBmnLXt9ZVcSVxndtjfceJUp0d2K1WwM2ajrxjljWXHgiefyAR308us2ErmBBDO2bhVg2NB
nq67sBIMbJjUtlXoKqBkwrkwJXk5hpBTcOu6cdVwustKqGT39XEUTq4qIlucL+U05vNQ2TjD9sa+
fTDc8Vu6yTGGgBE0SLlhCtPeKYkjmphdiz0NA7lMmMwCixkPhhrlObSVSZehYjNQ5Awv9TVn9pZN
8RDitnx9QVc+GIyZoKeGQB1jZTuPidbMh1ROcecJ6p+ZPji9SAlyJbjPDHBfrB3AgC6zt8YyAT2m
d49aqL8Q/ct1N/7Dor37wX0sPI11SU8qXBWBQIy3td9s493iyriYSsIN+zZIxh0mmJiGSgPOEhAP
8hcORRsm2yjwiazjbFJ1s3jyC2g+992W3bxzr9jItqP8JkgXYutvDW/euqaD7x2tFJDoWdw302zs
YSCBZbca7E8ocGxlvTjKeYnWQJ1Dl8razEkbuoFaH8qx8oc6wTBDcqPWliPXQAXZpe3otv4E7t07
re1VR18SZxhws237YHKigTzLMeCMdaodw0grHNKGvuB78U8W3DpAuPnuAxcWZQRFSAyyym8dB9va
5ptpC3JK19zLFCyEGTWgCsG4x2LZEeusXRTUmXlTh7q1qQA0in/Owz5quryX2REW5xFuw4weALeQ
7PewUWnqCSs37IbDfzHTwBbDFKaB2URybi6cAW/sAbJDE1TxDJDQ2mSrPGICFDJRre7nguNrbVOf
muMCBK+cLpwnmDObhwRXDnOQBYfyRe0LC4inCuZJgW5TMHPEvSas1KiDRpogoP1aHd7kDGnuR9+X
vZk5QLH4H227vdnD69YAOTU0kvkHRVEGqaKw8blw8aO4doA4F2TClXSvGwaYD8CECf0Bfnh0muzY
DhawK8vmbfu7XPaRdat33vW4vyhNYLkAtwBSBQgPGYc+t269FifhnCvowPvKk7rXPZReHXlPPH0L
KWYfLObBgfiWE21tdJM84/G6/Yt2PFEVQvDEBV2wrAKbw26rf+4A6l+RkQ7FbOY1LctK3lZTaR6A
dW+onYTjXkuq3P1LjdMpiAz2/2CKthMiFZmJs80Aq3i1Q1he1cFZzJ/hM5FnK86snGpLdJtp/Ys9
WzeW5Wdq65IoFaz45cnAmTvzWPnLqDuApUeYYyeD7inb1C22us9OBrGk2MVpB2MWUMwYs2FCpnzJ
u0N8yZKeVlTOpV9zP8h+XxfHKSx6KviQF8/5N0tYwjdsLsaJTj+k8ldaG+o8x3lFMfjgLjp0EICw
L7c2agdqM3mNMdQOQA2ObU2bSJUEV8m1OIKjAKSzIi3mDrk4VuUaxAtxUlGIFj+O/rRV/OklQblS
NC3PfhEfLdAPV1Qcdkg0PGq77EiSzhZWNC/NW6uOXakbXWL9HGJtG9iLV5YCMoOL5ImFhUMAb2MC
iD3Yzhd27ou8qA27hIRguRnNgUoi8frL5MmZYMfFn02o/GX2mZX1KkzI/kCZrl76iTziAXUoaUrF
xIdrQWkDfgW+SEgQo+xybq4FndrSEaOkWWw5JVhplOE+ymLBkbCybhYOU5TsZFsHVo4746pyzIJR
sSraL99y+V6vvl2PeNHvZz8/WbRsgXIFKInw+9UCbdqXZBJ8+JVlsqDuhYSEYTmwE3NXSHlWdT0I
MqhjNIWvRsp+yDta9KpgXHctISFFoNSCErV2SbFTYlx7asepomzYgpGohZtuW21k4FpiTxJZu7ho
Mf6WE2vcxzdiPTalAdbYa4KNdiixg4jL/daTf2i4azntDmV4bxldUZ9h7YuhBiFrsoHRM1QLzr9Y
N1U9xpK1ijYTofnwFMWiasfaJzu1wH0yo1Ontu9gAeJlkEa7W6qXJNtcj7tVG5ibY7VZ0wSa9dyL
WO1iu8oJvKjKQzBsR7AI6YVIMfei74SDGfn0jxkeBtdneT21torwhlDARjnMLxECQ3IVX35NHhs2
7eEJQVZsfbjkimFX0Ith6hDSARq3p0I1MuO6NCqa2c6sO8qPedO6tSu52nPYbO0jmwqs/MwdH66v
6VpknNrlIiOwGzmOC9hVk/2Yb3Pt9/Xff3m/x2qeGuACI85IONQNDCQ7lKi8YBfuAOVitLLCbtPq
fjaIznQesac1XhmhSyS1z0okphIMVsSV7sDY7lk0U/ayp+Orfbzc/eYcME4mapmA3HNbmtiGBgbt
oKL600DZWzf2VWjOypjQsamwCbP6rd74PwhEJtGiOI//dpQCiLGGNS2AH3vtfmYsd3xRf8xUetDx
QDNMR/ReWtty4E0B5cjfJrkth/d2ZxkqTObS58E4muVtJkr2Aq/4FzyEjsuYTDAB7GcmbwMRx8N6
BGLmAaO+4DLGf86XLY+iojfHtKY6tnN/W7slrp2zp9L8SbSNV5frjyk8as9NpfG0RHaZ1BRUZ45e
/ko0r7W/XN9R7M+9yBQnNrhb0dCAkFWzYSPbBcBGShvizwex+OvK28AyTsxwNyNDk+Z2zmGmGnUa
RA9BVDiV9tAXByXaXfdofd+e2OIuLJ2tk6qrYUv101vTW7YazQ+KC+05FG2E24gt0LUF5FItaIcD
ID5gjVUTy32wqzZI67gwj45oqG5lEcEThaIeFOQ1A03U83iQ8GjvrTksaZBDp8Wok4Ndl3dWlaYo
y0qxD/LtXvB4XtlOiHNFB1ucgQ4qz3lE8q5QE8UqaLt8bZbvlvr9+sdac0kBsplBWSG+xYuy1U1J
xiIcSjrhCqtDPSD1huQmKX8YH2TxxjmoACv7bok7OYII8x+W0uP638dQu95NQOh2xLvuztpyMXUU
NMXQiNX5Gcu2TMIF4g4l7bScyg0E5uoPd2CZH4qBkQtMC7Fn2nkQNGheKFbclYi3xYPOlp98zhxg
TFwmhC56pK3tpTNrXHSbgVZWYQJr2QHj49CS35TH5dFsUMdINtXxw9UgzjkuwstKD5uggLlpRvVk
/Jz3T9c/0Nr79swhLgwqcxzNyWxLXCD018qbwClX7roHcTWX/SIuL7C3GR7RaJbbisWVJ0ivNajY
piU1IvXGSE1HnnTaSjldCsFTYDXoTixxB7mU1mWr1bA0KRESweAUquRfX7Z1E3hvgCoFLQV+kMGK
7TLsp7ykavi6lD9nEWBz7VTFZJaO6rSCM5XwrKFLr4RKucBAduiAJUE3xmVQ9nEnpr5fjWkoaqNQ
hfcLyjncDmpTqxrJkrAQAIGSm++t3fzDctgOKnyRRsrK+WqfGuM20CyDeXWqYWx+k1dPfYYHEnMP
rD0zzuxwO2fK9GkxSQx13f1A500OcSEzdGrNwZ0f8kLVLWIcBQLRBPtaYJy6x20ngKGrJRngHmi1
nJag1dkLLihrJ8SpBW4fLRgnQNcUFvoicZremSpwzaQ3cpI7uiXq6Yvc4baSnkNd0AYYjc4y5iV6
t5CF9T12aePzAqpeJkpewAmqPANroUdSKrU4xAlZaE6SwxCWOzDje5VR3lrB9LlIrdt+WXZRrolO
8/XQPzHOfS6lXcC93kdQKnsdKJvzCo+QjmWsDY0P4JPorFpdzhNz3LeT+7ADJRDMdb2T/15iBy8o
KrmG6uqmG+/YvFfhJyJ1ubUtx4bKLN3G7JxhsZ+fFJQqXFrSTsWdBWDP2YVceOxIo73vi0B2LKk+
WnH8e1RqT7PSzfU0uZrGTkzzMzdhmepGZekFSkADXajiLFAw1TGuBDlqQUpmocjHETHAsYyJWjRP
+IEQbLpqlFOYamcSO6o1flvC/n6SZrcLiKNl001nWR+vpGHg5Y9NHhXThCmb/SIFxfiw0xaHOZgd
i4iIWFmquuIZ38ObzKYc21IraK955nCb29+M5FnwoViOv7QBEWDAJ9Gs5OkvE0BAQKEHG3837pgi
NbkFjNbVPHnb3ghhKex9c8UeT+egYlqnHwp8rTxCb5k1JtlGIOjDeAR0LSLGlLWkicmkf9zja91E
BWZJmmDOAEqj3wXRa6x+HoofjSGq1IkscQ+7PgynJTBgSZ0WpwieZ+XnbH2vw0MV/RB8s7Vswqi/
UBmBbJpqcNkkiQ1cpRKlQMXT8hVsLil3sjsJU78j0ERW5wS3ok22dok7NcmdBwWouoqhVAtaGOD6
1LRtAYSDWlhuMgcfxFCy9wnuPXiDgDgQY2ycKR1a7IsB+iWaaQ0oUyKnrWwBHHB1Y2GDot3C/s2P
E5fDqIQmKTHZ1T5K6IeXz+gFXv9IIhOcF+0k2TFRYWLI7xIC5oD78MPwBbZSqKjiRQplSDxKuUMs
VpNszIcC+X030ciN9yHmog2v8kWvnzVnoEBpoYRqYcCdn/ALuylfsgEHCVluDf02lBtHCwXXm8ug
xhGF8W60cDDPfsGjZ4a5ZSekb2lrTXdjLu/SXBEkuzUT4D8A4zsGJFnHALnp9DwMWzlO27KlHbqV
TTNBc0dEL3QBuyMMz4FeAMSl0QcHvvncRhCPQRVrcKOjsitvFAe6FuwKD03ADUbIAUAXCTOs3GWY
SfTyAJ5R0YXg3AJd9rDkXYuV2wDUj4cw2qW3rTdSFgqNCFq30ts7N8dln0CJRrPC/C5deqdRHelJ
3qSbyDPd0tz+raYnSuKr3+3EQW5NG0VNImWERfA0e8scePbkf3S3widozmEa/21EmCswytlUR1LR
tFTFtExXfzHqXTaazseNQHEChxFmSzH4xi0c6iSVWpkKCAYrY3LGeIyd0bI2VtkkAkuX2VpVLRv9
DpXxMOD8Ow/CdE77OLE7HOnWp8X43QWSExuYJi1Let2ltS9zaoj9/GRH9UAGA5rYNrSyMEla/5A0
EbfguitQbUE3QFPA8nFuoRlyGyDVvqHSBNEW6wtkQgOQA2QfxqiyjQsbfwxx57eRkmIMmKE3hPiB
DSX+0H3J7/xxK6pfri0be3WjDIcalcbDhYIpVQa7UhtqZLe9fEPGQRAAqwZQSQQ5O3ICegznq5aN
JAtSK21oWOmt6oRLYvaOqZelCMu29nlYyfIfQ1xMt6kM1JMCQ1aieOgkgpoxHx+SWr0J8dr5eLCd
2uLSQGaqTWW2WUMLsrGmV6P+oDwfKqMq+FHeneHeS30QqmUXwoAePlrqsS8f4uL5ug+ryfrEBv9y
sCvFTmzmRLKbXwqqfB62/RcQrXqdj1K2aE5u9fMA+CCryAJApnG7pzCs1lxy7M9ILYP7YkwjDywI
8/1QjPkmK0fz83X3VuwhqkH5hZFyDdc3bhOlgT1Z6QiYxVAfy+m71PRuiznLuBEgylfiGwKhGJMD
jhFblp9kWMZQwny0wewED52SuJoVb6+7cjkdDbgZ26Mow2FWGYMy53uoRGC3pUWQEKIiD70EzKql
i9wjzfu6VNvWnXtZr1yt65avgDVri0dyE+r0rU26p9Qwm4WWKQnuFqWxgkPWdv0PsC8lOiWBPGYC
PM3aqYzjC1gFdEsZlR3310oY5A6MBinlDdX5INW+ifnxu795KJdk0y9UdPG4vBVigU5Mch+7t7Nl
xOBpg946ZoiM3Ck7NAPLx+vfYc0KykN4bBOgMS74PdFy6YapxgBf2YxeEmjUKOSNgfredTMrdUMV
ymDvdlhonxxlIFqfVTOFHWnLBFszLwsoenP2BhKubu3ld/Edqmz6z+tmL0s0sAoBTd1UcLm+IMsC
DCOSl0ZGIIORlTFR/JfARpaHz5/d53a4b7W0tlzbBezozgC4WkHL6HeAcUxy/Dv3MLp8K/5SuMJH
Cgu8C8sYB8VTlQUn37vF42Wa1BSBOXj9i/Y2BD25ySMDmoieKaubgI2e/mOL2wTjkMkqJLbYJmhf
2OBR+6v7HhwGl1HqdulGZHA1Nk/scauq1qbRjzNSRKZrXpeVdEm6bayJABNvBMoXa4gHMQYiMDKA
a8N5bBp6E2VWajZ4VIyb6ickDX8FX+zvrerpA7xMj93exLwnmZzhEbW9RcV0pDt+//jUAgC4uIRp
OoZ7ISTLluNkizRlJEMFuu/oDDhu705LpUgO2pa69LxYQCTvru+NlcMEGGI0WjDKztRluVvsaKoL
HotgJVEq0wtKc9PWJg2SHoBnEXZu7Vg+s8W51htpmWs4VGjzygDjrPFS9d6AggqDfCUiyapV1zBq
pal4cRC8qM9XMrHqcQZJSU1t9ZemP4Vm6qTlEZ3rf7GCJ2a4+NTmNrRJpWGyZZjdJnhWzGc7Rb07
F1UqV/2xVPSQdFRhoW907o8SjlK4DPAna5p9ULf7Ng8fp0y9y4JGUCdYyWR47EJvWAPqBnPI3JeS
DAnqEnHc0CVFa9luNcOp564BD0siQ4YrTZ1s1jLv4wuJgGdD87glavxw/kDMpW5xDFFg/3d6E94a
dlg7kxx+jnqof/0LY0wSk4FSFQyxny9mMg9dmPcwVo8VmqRgLzGyYwkEE4Zqn66bYr+KSyy4L7yb
Yt/1ZEcHUWBEizxji/X94En5JLkDpoJ9yPyVgh7IJTAAT+xTW9z1PTBaM5YUuMUw/LXb4jJF7djJ
gTiTFgdDqZCttO87yIB6Oe1+hU+iCZW1yAFdKFIJpvNNk78MT6jaY65jqFGSmw+g4XQNeQydkSi3
kTb4ANIIPF5f3Hd73KbQR/RVihb2QvVBSh8q6V7pRNc+lvn5DwicA2CcwLygicZ8PvmA9tJHdqYv
WNQIzB3jfd49DtEhUT8BZOws2mcMgTmzJNiCa46dGuW+pBaZ3aATfMm4ylwlvOnV1qtFsLrVlHxq
hV2dTlyrogEyBgSuZQcF8x2lb24Wv9wxVqKQGpvrG2Ht6sAAI/8sJC8iGFqFrY8BfPqbIA7TbL7k
mpvJZWJCEhXFxlrCtAAwfrupAP3LlvjEOSsxw9GKBxROhll1lCbwzSw/2jamPTq1fbnu3MpriRHL
Ao0GuLSp8UOwsTxVqQRVCCovu1B6yYkg0NcW78wA580QR6TVJRhgo1+Q8qARhXKn03zrQGFTuKKN
LPKHy1ppBMLfKsNjozN+1+G21j7KuYVCwJk/3K5qF2VcKg3+FBgdaGzInIpy/BsMidu4UJsDVAkz
tRip5Vl4pjwOtTmGD5NHPANUFQX0YUFTk7/OKOFPgNDZ7tI61vfs1/BLdG9de+ycWed28GLVXWSF
sJ4dZFClqp9qd3piM7263++KB4wUxGKM4MpLAEYhK2OC3Al3Hn5DSxC+y4Frp5oyuZWUv0ymm6jQ
LZhw25Ktu1T/arT+JOne9fBfe8lDXlqDrBE0h9A147zN9EyJAcOC4YfmUN9OT6CW2kTUdqVfwVP1
zdomD6DCFvHSrmRJFCfwQAY/jwpyBM6qXZRJbM/A9VhV7JhkF4S9kwqncC/3AgHkHf0SiwGVLmBK
I2tGtHLSU7AgKJ7mjila7SlagXa+manqlHchLQXVl5UFZUaZqhKYGBjm8zx79eaizlIaDrScHXAa
Dgd9O2wVzKFsAO8zH6YN0ybF4PsNETyX1719N8zdm8sSvKSRngPnMT6ZSudE4efrsXL50c49427M
2ThJJEexlIIf3ZK2UwCQ8Gy7141cJv9zI9zFQFIwfqlqGbxAr7brdpplUkn+Oupfr9sRrRb7+ckh
k2fpPNRx11O9eWiWnSQay16Z8mCOgKkNQE8UZ/iN1ZtTZTZKPVHzTnUjd0H9At/kNtlKO1HMra/Z
uykueUTLFOcxntsUlA7KviH2tFHN6nvXyQrwWJaog/IfQvyPPV5uSAtJo4wapp5Aya/tsx34fN+A
I5vOqUtHo/JrdQvsw51oTQV+8lXHCrxthWWiPznogTP3j1MfO3JiYZRRkBXXI/3dQS7S7TrsdF1u
JxpYt/V4nO1jkwruBZcX7rPw4FXlkiJpFbOFCdva61BujdL9sGys5Xs8zoI303qov3vDhfqwQFZu
nGFKzZ/i9CZWPvxQIiroq9Box8MBXKbcjUALczVNg2ai3eiNo78Uj9rj9c26tlinFrjjYgCSeERP
eaThNHvV3Hv1jCFCe6RFgw6yuQgWbO3zY4b+TU8DOZzX7CqAbdfQJu8pke4i/dipD/Ug0rVY+ygn
NvhZH2WsYkz/ThOtmnJfaIoPKqLd9VVb6bezD/PHD74/SIy6bIo87mkISjGoZ9DW6Y9LSZm8AegM
Eye/Cz1ZNB4pWD1ewgVAOmmxdIRDkx/6/nnK96b967pn7HufXxDPHeMOiZhIo9KEiGhizk4UPE/d
r6ZM3aF8qlJM+PQv182JPOI20DxLeTzJRkfL4NbGs7izKscEV8Z1K6KIYH/FyYnUj7FcKGbeU0n/
YaaRo4hwd+wYuLZqLL2eGJDSKjeGZED6LPo8drMxk93AJoNDwr7blPJS0dAAAd1kS8duFD4cRKvI
pQnow8pRYIUgg+1tZ5QiZynuh+bT9UUUGeEyRRnNwdBPUU+X7JNugXKjuZdlEb+x6Etx522ta0tl
mRm+VGeRjT5CcbKIM8EFZeXheBbk/Ku7zM00qOwc+4gGPka1PTLTloLFBTBxqCH3TvDr+tqJ8oXG
3SCZYmvVZMP0VoXKaJw6b+yHGWbsG/B6gGbGdP7N3eUkR/FdUQXw2j4fMxxOTTts9Sgmh1kl4a7G
TJ0TZ4ZoFp3XukSJ8nxZudwRofDUzp2JbgEA2PHn6YexZ3PwFS5nTw1Epm8Z0X59h1LKXhOM1q08
Lc9tc4mkSjMj68COTZWn6sDkMPJPqc8eJIqroJMGbVn/X+BFz22yHXOy68NJyQNwSva0n538toX0
ByYi2RDrYDgNShCRYPxXvXzKnhvk04ycKQbq9x3tPAOMrwqdXyqvPQa0haioBu14/Y0iOb2babYJ
HkXzI+sZALAq0M1qYFnhvm8LMGYVdzh+EvsYJDfLcrTLf3E9tDE5/o8J7jNGmh40Y47jB+8Hd5wf
JjAEW8a367tR5Af33VQV06QTooWG6U6vgEtMCqeGOup1K+xjXJ4J765wHwsUBT3JY3wsffK0ysvR
8YxvUpFa2HrCfLfCpf5wCMMU77oedCXqppUJhebr5rojouXiEr8690FajNhalQwI+/CylLeBJUjJ
q24ogNhitoKVDLmnfQdSGy0s1QlDNqBZuWutL9d9WE/5Jwa4wCJ2EvfBqHUApc4bQhNvcJLPE/bq
30B8keSpyB8uxMbSSMpZLidak8VRtcUnZijIBiITXHx1vRkmaWhjGLu03TT5OoYv19dsNYBPlowL
LZDa/v92n3vbbbX5V2PrO1Xqva7EDOG/sQW2BHR4UQV9y3wnqXQa01TqDITxDH7yukQhsEtcqflt
TaIi60oJFElUeTelnmftFEC6OcyTCYjreJs+BPcZ+Lofu738hR0WZNMcQxp9AlBVa9zrTq5upBPL
XP60ojlNFA3505KPVfNkljdKIjgH37p0F1nnxAYX55glHLtCmkHHTdNb7Rj40bO8YVgYA8dT6jeb
8NPiG3eBU3sEpyITwkjpvBXRo6zHzvsic/FPSJ4HVR4NtC8Txyq+zeSeLKCXMT8ONjr/mtwuiHQp
yTKCypkp936u65tkNNwgmN1Uk46BDkT9SLwyMf3rn3LtKMZMhI6DCpSSrAx6HkXzMOpKREhH7SdG
9M7mn439eBvvY6gbTxsQ+1sOLh0gSWR8+oUrunysxNKpfZtLmNNodxqZB53atXwDojFXHZQfzSJC
RazlzTM73MV1kRpTmVrkTUa3wFhMMlq61sFwFNfYFkI6urdqPBe/Z/a43UkqsKSBUBMPwt/VgXjj
7XJjPLdH6PKCsWVxAwcb1GU6ENFXTfS8Xnn7glRHRRKSUWDWeUFEpeoaNYJiLu2N0pN0ctcO2l0c
6345gMyix5UuRqHkeiCtfscTm1yS7eRhmUGKhfd29RBo9yTZEZFcyMpBceYWd37rvWX00oK0o3Tb
EnIalQA5s/L4ZUxEmJRDLwCNPu6TNU2c2/FU4G0THKQQTfxPKkoi9YSXvPkaa59CMKpcX7Q3zquL
KDkxyWVSOUhCK2pVUC952h4QTprdF3Ta6mivdE68jzzylcVKcpN7EajKE78AvPL637B2jpy5zWXa
zlYLU2ng9uiCgRt16MQzRsfYzRUkGBbk1gQEm9aj/az8vG55ZaQBXaUT77nkqhfFLEllC6jHPt7G
+4D5vM1o5Gn3vcfSTrbvv+uUscZl/r+41p4Z5xKukZNUxjUdj7zC8ubJ7UplGy2+ZT5f95It37VP
zG2MvB9JY0pIPCEIFOUwulk0XXDpWE9uJwvJ7QzZNNCfKztcob4uXniDJWSgQKhDybTai4VmVvPL
iTnuzMDMZTFJfYDcli/Ekaz8Jg2B1lFwQpT5Jq3kfdrNgmK4yEf+Zq3USQ+lYmWiOBK/sWNKcsvX
ZsPavQyxJRoaFHw2fsTMaurFzsylo7nq2+SYZw/Xw2JlKPEs+HUu2+BZ1Ux9pY00OnSQ3TTBuSaF
TvIEvdfWMZ5QWXazTfhk0up1uicbsNzuPj6QeP4ncNknihcQBcszGgz6VkqObXVXicqwouzCQynC
LAB6vZQ6FIzGGskl3izA2jH5wM7JnHIAi299jxPpKLpYrDB0MO8MzQKIB5NgNrfxqkBbmrZZprfs
ksEg4JC+SsXwvvXt8G6I231QC5HCeG6w+9LuoCwD1cbZM8fITyVEaxrSqQw8QfRc3ksxsARmYrDC
A52Ombrza1s+DVYWReAUazfkNX2xIre91fb5NvsJouSbFPI51Yt9hFwQ2IrbnfxMdEDoEqfzw49L
9AFHcPa38Gl81Ns0GmfGV2g6w64v3XSfgy55QncblGOp5WQutHIFXfTLDXpulcvfgdINyEHgLdTb
z2N6aIXQ7ssbzbkBLn60eBjmyIYBdjrJGugD3WkrfWNE691XJp8zjI72VdTHElnlginW7XR+I3+s
y2o3KurnYEzuuy59vB5Al3edc+e4FJ6bDESeIX40/005Z8u4ptWtqB0r+Eh8Cytkc1qNhTnMJFjA
IP5il+3muiMrc25nnvAdLEup9D5TB9Avgr9Sw2g+2DJvwp0N5Fnhi0rRgmXjG1egdszDekKov725
oWuhQ/Mn2gtzF0v+55eGc6e4zNxpXW4nbHuPLg70LaEBFKBr8HA22MCim5DoI3G5ROktRQ0GuULN
YjhKU04HrXu5/pUEUc1rTM9KbXf6XMq0bg8YQkjyX7EuKCOtXBDO14xLCEZVatZYwA0m8gMNvD0E
H+nkhvcs52u3+f+Wf/jRUdACMZwozEnz0xJ/Vsbn60u20gk494fLBNI0GW2hI9YGj3HCQ/HTW27Y
hMji1rtqj8f4J+Fgm+BYIVxayOKpl6ZIqSh5ijNndo19etPitLZ2thtZGDp2JJ+FIPQArnsrCBC+
k2V2IJCsOqym1X2304cp+Gxm2f9ogysBgBYqaQwDmWJuf9Xp4iT5vR7UoucU25pXti7/ipQyzDpM
LTwZXhWPHN4eNFS+R0PHDdCuElJ0rFRwzuJE43KF3WJSbq5hsN2ASBJ3xx4vyEjGZHjipeimQH1t
xyqCtWcnThuB47TvnFkEYRBkRo1LIlm0dPnMSE4TVCMzjyGxGBmQMDOuLy9E5nQAP2y0V84vPkAT
oSbN+tDzvtr1txkN6PQwMdo6EMlJQpDeSsOTre67PW4XhqkaAEaD1V1ClCKhUIIThpGuDFtIECO7
DG4n5ItY34XohYAHH2SX/GaIbJBvmwOofpW8clTD6ZN7NbqtLEEGW99z72bYz09q1WHd4f4Ug7g4
WrzRfonyvdSKBuzXz5Z3G1xSXvqlzjOQe1GQJ80blsUgNQG9TJQWZmq/QAnFFTGlidziIkQGIYA+
DyDFajAeqMXuLKlOK7qAr8zusbh4d4yLiyHWByns2c0G8W7ehJvUZZ33GURz5u56bhSFA5+Usauy
Lkwgdd3sbbTbTdNd+gO4BwX58T+coH984p/YjaoMnTTiY+l3M8g3Co8N+cpPC/B/0DKiIlX59ZTx
bo7LxyRV4wCYKHaZYndQtLl3/1XKYL/nMiO/22GXrZM4NxPViLUcbrG7broJH1LX/pbvWMNMTNPN
ftk1Y1w2zklXd3aMj6UdmTBt4Q032i75TfYqjfatqNIr2F7861rLxrlpZBxpUE/2TZlN1s3+9egT
bCedyxIkNuVcteKZltoz6X+Z9Q9wtwgij23Ja4vGZQk160kfm1ATMTHRsSyPobRL0Xkgxn0V/Lzu
zuqKgYUbgH4d9Ei8ZOic26ExhjiniPm9XlDiVH5cN7D+IAFDCVB2KtiR+Iuh1Wc26JcQAeDDZgMc
mD61GVWdCW3L5hjTVNkILK779G6Ry0VoAjRSFCAX5b+ZNnz/K6Eo3/4kPpsXwYk/3qSfr5tcCwpW
XIFSEfAXQPWdbynwb4aoTeDoyPrNMCXOXBwtQ1AhW0t7pza4wLPCQK6lsqxpW6eOOU6bPvkqkedK
ESmfrjoDxiEC0R2AhPmrS2mnQabnOG7jciOrt3LjQxTr+nqtBbh2YoLzJQKGaDG7WqZm3lhbHE4v
NsQqIEBeqbQoe8PJJUk0PrwaiKdGuV0l4Wk89InJLoaKB5YrDwrnBWpgCiC5ZedMggrtWhSemmNr
cJJm2b2XjA3MBfPdAtUiImjPrD6I/o+07+yNG2m6/UUEmMNXhuHMKAdb8n4hLK3NnDN//T0tv2tR
LS7rPl5gDSwggDXdXV1d8RwdJRcdo8Y6ADK4TWyFtgWKZ8+CYvDEy16GZqHiuBj24rNsKYalvigo
VxKV6K1lraVyu1gHYp9myTQjheE3EEcd05b2rb7P21fDUhFxgY7LVcTbIX2u5Du9+7mvfRvFSAzW
vu8c7zTnoVCKRoNQUvWny2qwpRPjwCseLE/sbf2mO/9fttkBCZJqa+6+eGIHDe79BRgwuiEzcXbH
WQC1zGLPJvF+bKr6aoEG+wkr3YvrVJG7KJ0RKzMvMzkAutK8/FUbsCqbGj8kzszgNFGKpanRgUkK
hirRLQTBFgYE5JZMOH6bDtl6WZzuGdXcplo/sm5LuBJvhTGjxWTg5AFZ9qhfFyO1kVvh1Void4lH
QAkAx6N585VaO3KUY3ASUjt4ACYCJkfNa+nbvnJsFAg+6CY/BCPn6hQtM2aSEF3diB5qVzcYhcqv
Uic8qTfJdX0QToVgWyfxfl8ydYicW92EYlsCpQZ1Tyl086o7CFbr5EN/2BdDHSI/CqNXalhgGhJe
NbBDUrC4TRi0/yaeOi86ikcr8agkJXUb+CEYUxCkdNIg8ReBEGPfai4GB1TeBxrVgpTGXe9JHIVG
LmGWGYHQggECDND5nZ2fGFotlfXfjMdXCsr3bo5xYYLZFzkO0WdjzckhD8/iA4PvSA/jU3lRvnT/
9VLwfJpCONUycDuwn5EzXEo2KyYBFoWNSETHiqXDiKeU3FPOwCjWqA4YPsPoh2vesXyK4Min9KQ4
BRjmqXlg4iKYnJURwAldBRUOMAivEuFCyx4sClqeEsGZlbgHwJQx464p6UGNzxNAnMlZfkoG5wUn
4wwQqYgZ5asO7fBwvBlfomh3dn+IWnQTiDAi+v/MPo3i11ofOSsizCHYJi3UUHujssPpuEiq3epe
n1NvATsFPkZaCeIbpdKgCJZZw/JaL0OQ5EouIwYLKnt+ja4nD6pxjg/RlUi4PxuTfB8WyCNjiWGa
i6kJYwIqW0c5IH72iqcIbacT0gKZF4M8N76hmlKIs7Q4mwJWtCDUU6hkmh/n5OtSPPT1w75dpkRw
gTrmM1KhYOoS9PnlIJpfl0A5ZQrVCE44P3ykZCkoVI5s+wylvjCV4BaDyN7+SpiK7WkGW+nK+TGG
urFGAFEjFYX8BopSnacfaFopaiWcmQgXYeljFa6BZAqOVtXnpUspZWPnurcUzk4EMfBHBGUC75ff
nLq/GZz24ORASQU3FyjoqKoD9ZrwzIdSryRlLWProlN0W35lXFkg076pL/tLVrr+/6D5YSvYWyFn
LyJAaKhj+vY2T64ADwtWSndUxZYAGz66siseS9EeEju4J/2CfefO5LHE6iFDRzJz7tDpNdsa7rIA
ZGVbfA3sxi4fAk953NfM/TsGKqWPmgnsTqUSO1zjProCioATSy/J8B9lcKZCN/s56SU8LV09+eaA
trGs8EW01O0vhXDjwKv2cS2inI4ZPB3cssveC/EkG7kt3bco62goAYQgdLUJifsXDnWAjxKloR0C
IYOqhN9BB+ykd9b9a/AQ4CWrHOsEw+sTAvdvn8nzQrV1ORQt003WkhQjJWu6oV9egsMZyMtU8xG5
oZw9qYpJjBBrTK6e2uZf1ck4lk7u9xoayexfvnG4UIdIrZCzL+m4ACGO3QDGVQf9RxXnUQNKDeDn
/P6JQnjcv+uARPl4gI1eT3IWYT978Uqtv5iJ4svllTKKNhCAiMPbVBZFBPk14PqBas9dNUA7F0FV
IFQM+jh0K0tYLoOwqR8JFWE/+ZP5WonhdHIRtMQqRRhMFeMngq0dI+wiug095Vp/0G8wGIc0d6K6
IdyCfdGb/s+7ZL6VRDSKTG563HNJ/ju2GjsOUhdErwDWJwRtPworSdyxqQLgV8oRVqv19LMMqirM
w3mGA7Q5EHAgYjtRSyPOjq+6o+W4npIWm1ovZyUAU3NNmBJCAF9QFGdVSPUKGRgFTTHqse+O+2ez
HcS/bxk/FtoLVRMrNVbQvGYnpCscyWZoKvVdeCefMIsfeepl4o0XVK1v24isBLMLv/J9TL0s2rgM
MIpyxci7a1+9Xe6Xs2lLOKnI1wj933zQVuK4R0AeZXkq2Tq1+lROjilGtix9399M6rDY31dLKmPM
YgYzrEYwmq+qhWSnTiGQbVYv0cD7j7XgU6lgB01lIE4hfz/dJtNTqT0aZm+P5WOAtEs82qACdOv8
cRxf99dGnhdn9ANRmkGdg7s1MNwmxrlw7sCr+AsnLMhJFKFNE7xaKGfw66xMQzWIZkyUd95k1t9T
DPGkIDmz+6n0wlF82V8gpSCc7QgAR9aYOrBpmui7WH1R66uxfdgXQV42zoWUsYkM0ZdRq//K69eq
y8KyybADZPgvcoC8pYd8OBigXyWLTZtP6PuO8kXiMJ9CcHDiCiw3rded8nP1NDjR9eKx9gvKSSC2
k+/CbsZhLKsCwoRiiS7SIB/dZqmji0QeKKR8ShRnSWJdHpNMx5WY28vRuqyb5y74un9ylAjOeixT
OVT6At4x2ODCutWE40DV1CkRnPGwBrTM6AFW0ck/s8YTkI1QeyI7Rclgf18bKFks5E6OkewzvxS1
Z1qZXRT3+1u1nXZYqRlnKGY1Cax5hJK3XuCzkfQcbkZ8pbuqzTxuTN4fwwO1e4Tp5Skm4jKaQmUE
4sqYRQ5mgX6irZsiOqJsr8aZiKJLUlNmbr31MHuFW19VT8D2uWeZPXISbDuRuNpGzlaEo65UjKQK
0ILqmSVns4OJ4RrtLF0JZCc4oRi6+FExxrIT6pSlVJJRPCdJfj3FiDS19rSvG4QnyAORqjpSfWaF
illQpbZVHbNQts3IN3SCD5N6rHgW1qJW5B4jiUwHRWeBjZ2O5okhMwq+fhEeKGeGeKt42pGgCfth
kqB9hRWM3qgmA9halp9GgjJPo3fLrVKnQPXY38yNETTk9941ROcsRpMAgLtjDSv6lX6uDuFflgdc
v9Nb16cLR/4U3143gIE4FleGG77o9wqFt0GdJ2dP4tSswZqEDhMNACL5AjhbJ8rRLl6RiXxqhzmj
0tZJoDQ5rh7rBAJPeW1XpwpdTqYrP4wuiE89/SK+UQHFT7TakarE+yHaILddgF1mzbwKetSrJ+Ua
DuSbn9oe45f9U6VuImdjSnAvSH2DmyiKV+1wNQrnJaTK8Syi3AkFdc60JIlltkmCzYTHf6mg5pNe
vo0Kg/CFCpD+xYwpKqjr0VCjGpysIY0A59TW7OCsZ+ui/mHMrimBcFIBDj7aWpuBiGi2N/C3QL5o
Nxe5qrcSg2jMFqeawFzQ9k4T/9g/pu335l0K53MsYFFTUbbG3II+n/URpiz7e1/C9t36LYHP3htz
IifGUCKZWX9XgnOnZa5meVKTuftymEJ9VoZ3OdxK4jIexC4v0NNZmY4m3LVgTAf4o9JiEEnxVao3
iDgei/OkSi1UwjaAyUiS+1J5qLp7S/mzoPl9SZxhxPBfBNx3PDO9+lgDYV6jGGmpRbC/r/yous4M
MSyxZ8LgT9GjAeDu6X7/WP4ll/G+CM7igUwByMJVh94LTE2ipROWx1TAyjEAmDnzZMzg+VQ5kVBq
fu5uFsEhWspI1KThVTPdqwpxNf/FNXxfE2fc+lwAcjwrRLSa3V1WB7zKjwn6mS4qZPJqFElFO72x
3I6CaKB0nDNCmHlNDFGB3Kx9FrqnbPyR9o9LeYHuMduc/8iC/7NIjc/Vhxqg+Qwtg5OjothcHarY
cmIAy+3rx74KAmv3owqOupiqvQAVBPC7JwnAdI+Ek5Ur/r6Yf3n+3lfDmQe9BahVPeEuDa/glT21
fuRWF+UzhiK8/IDpwEdCHrUuzj4EYaQ0moS3Kfyuno0Dy0ixaqnqRgaYUtlAUPKFCh6IRwqEjx83
E3VgUZQi5KKUG+GVTSiz6YtIByF4ikoS+SZuOzPve8qZD2mptUEyCuadaorDGCwxdqnaKdgLAT/j
jg/5rYxhj/FINc7sX3Cw8X1cp2DJS6tEeIxbQJII5fAy9tkP4gCZQvz7ewKWpI8yxKBQJ1mu2OJQ
Wr8Hye294ZUn5SvACMhOIGpBnEEBdH0I1FLctbrt7BFz7dNCZRe2RegmOO/xD5x1H9dTJWaVZD3s
cN1fJqnu9CSWxL/csd8iNM48TbEWW4IO86QqoYP20us8VFw5y905tPxaa90QGfNF7B0lkVxwTR16
QT9bwkSY5+2r9/tn8EFgHoxpmJa4enp7GWBwoHrV07t97SA2kw8A62AqwkwDCKEwPkzps5AS3jr1
fc5axbUQFtMCp0mL3Ea/K6ov+79/++a+bxFnnaoarNRaiu+nwq2FVmANqO3PQaHZ0UANRW77f++i
2FJXPsagTnqnp28hrHRo2AwOUgBu94L+rNKObxWkUjCSdl0SSkApI0/QUM0AWWwbGHzpBih/J+ko
ONJ1cGQTHuIxc6jeY0rpuOtVi4IOvwNKZ83XdXSMx6dZJg7tX9yO963kTBI4lZMKI+HLr+Cx8dor
85v5d3ah2qwPZrYT4AyP4LqwHve1hVobZ53ExOoFRWJ+6HRjhRd5dVdlp30R5HFxtiM1hsrMFuyf
6sf3xoFhsKDH6D6/ROPF0botn/blEVrJD2GAQ7GfTACxutpcO5luOJV8buZn0zrsyyG2zuDcm8kK
oskasKxxSPxSSVx11kHkRI2vUGI4ewH+92nUG1yyOATAxSgexgElUV3z/9tqOLPRFK0yBi3MRiQ9
VaLhWfAuguk/bhlnMOKqKgM0Wf4TlMy6l1n3++sgzCvfPQ3a3b4wJ7yFsgUSzWuzI/LT2zcV6FuS
hBFK8HtzGyUssZanLOnJBh+i1/BsXbO8cXTfAEkoPJhe5lf+H5UqVkK5jRtMIQPBEJSgNq/lxY+k
b7FOKMD2BITKEiCaosnwJD5a87SQVDMT4HkBxuxZdkY/9poXy1NtA5Vp4bZ+AD6bs39Ym7q9EslZ
H+DuDtPQJWA9i7+AAq21YOg06sBYYviTt7cSwpkfYQCWobygKpicWHCQM+pgDEuRg7Wbmvcuh++h
zKUul7sAZwQcPW2+icgeVKZZOwvh0y3ALU3ViuXEGJYWw7Qyv0ki2oQBS48goH9JKd5N4nj4Rkml
nOdGSdEwZy4CBgDF13Yon2Ohp9AmKTnclWqzYJyLERY7ydMLSQfWvVA8ARCN0oTNpOLqhLhblIhj
okoCrq52E/hIzd5IfnLPwhhaszcfIQ3ja5rKRop4Osa4CAwzGYB7Jqc/88wzhsDLu5NYpMQN2lS6
dzm8ToRWqbdRhI51vb+fi5siJB7vzaNZfZ8zCg1MRWAEcu8W8qXe3uT1VRgQDvG24VnJ4KxAPWtT
mfQo+Ynn7sTapsQv8Vm5jmbMcWsYbe2+ZD/G2d03PdteyUoqZxYkoxQrM4HUqsToRAlk6gWz44Oj
WxgeR0/a4Y+M3W+Bn8hWM6TjhlTAURXAM2uLxe5i1bEEEiNiU8tXcji/RCkAKCDLuE3ZJaugw0hg
Xhi4HtGFeCymP3o1VtI496RIxSUEXRVSSVes5bRw8yvJBgKyV3mgt1MPyVkPbQrInGndJ0u4EsoZ
jHie1EWrEcD3sl/Pz1H+o278vPxqKUTP8P41RvfsxzeRpWgFU0QqOC9fO0BfAbo8Ka+FgIho9m+Z
wfdGGkY2RboAQptINv8qjf4KLaYPQUwRwhM6D/yHj8vJdHAbtTGyOqqfPGoH1gHdJ/Z0ZqO8yZ1F
RhfbGeLVQXHmQ48HWUsHXDI2hZ/B4oqjnSbufFOeENUc88CRBJuClaZ2k7MnUlkmojVCaJmezfFo
NS8zRYBIKSBnPFLBksY4Enq31DUnyC5C6WfeafZifjUqwmem9vAToZc+yXUoAu0t/C7cYDAVWfYU
+IugNgXNkhsf9HuBErnpabwf21uXwSqwH5M6FlIrZ54G67TTMFfWXRhwBUVwNVujTbm3220LK4Gc
FRHlMrSKFM8lwCEwYhl61q+MnCd8I2Wxb302HozPG5jE4IDj1CMZzbkQzICBP49ehMWFXnilujU0
Ej1ipLjtF/q3OL4EjnK7LuQl9pLV+VmmWHoBqSqSt83XX9DHomHvP23bRutdIrsfq9NrxDayygb6
P9fJS5OqV3oXnIvCuutGEpJ8OxzS3oVxJkWb9H7IJZhipirzdeJaoV36Wes0XnYhP6NZzA0juxbt
gmqapzaWsy3R3PVTrOLlqacvQvzU/u+kAehdWK2M05NQiPVIAg+oq4Hkp0IbCFqq/ttBcVakA6Oo
FJWIuQVruYFveF2LM3CcQE8gy0RBfdsm/j4mPiliWcbYlAYumFXcxcq1ph+slILAIg6ET4h06E4M
cg2aLqV/paCxzqcf+/tFCeCshK5MWh7hTUErc3yhx/01gCkI00ftE+dZIAgGKAW7OxiqtfvgZ2Dd
BALh8G4/Hu9nwZa5up+gGIyXbsaVSeqzOl1PMyAuBBRYpM5tE50IEP7lzX+XxlkDTdf6vA3wVA2h
qzzDI/RKXzxZX6wKI3blITzUhFZTp8RZhCSaiq6PU7CzZwcluBBkYvu2S2HvF9PgLn4SZ6JgVGhs
SE7SgS1Hm93lmo0EF8h12w01yEUtiDMENQa5mspEYmSaJUxhGuegHCgoq029A46sjBERkADzkKsl
oGTLqcrQU+Oj7jxgdKt2zG+VZ5wNpzyxGDUGWu/+ddp8J95l8lgySTlllpH0GG4qQydKUHGe59qv
k8xT5y4lDNB2lPcuTePUIkpCSyh6RJJWYSetFwUYM22d4JQ8dYFX1cCQ+xWJUwCUzIh+eu5Xcjlt
MYKxqLTZAi7k6Q0x6dgfBMB3UuiGxAHyXoUUIGGYRAKCWPE4Bn+L5rGLXvfPixLBPRd9lyp91WjY
wTx5jJLoFIrSZWFmxEkRYvga25zKlhDlEDOF98146BBcUWD42/7e+6HwRTYhzSat1qHuwAxBbXk5
Mnj29KQfojM1J7V5e1eiuEejjgw5m0JYdGuYruTSOKeRQtlYasu4V6OVhdSMDLx8ZuYVJxnYiIXk
FE/BUT/9QkbIMflAdsRum/bV0tjSPzwkk5BbLa4US0VXt+mZQda0z4PH6mDGLRVXkfLYNqzkSUs2
mI2MU2M0F+GRnZvgxY5yZijpdGMedXKcxViUYR67FLuqJ4FXWLITDxJhAimrxIPX9GmE0vyCLVT9
7oSmTX+8QjuAo1+ml4ujH4q7yMuptCq5j9yDAmB7NbUSCfy1oIArQMrQou/8noFpMp6ZZLKVb/uW
g7xvnOlIa/iwmhAgJDi/gRc8BG5xETwwjJDxj/Jc71rJu5pBMaSSEUAW6J0cfflLBVIiOgf+JMhZ
SeGyXEtgpKwqAqi18SKPfi7Cs9Ye0oKc12PmYef54PGFol7Up5A9W4nisH7e6QUZkyJy5oN4GaPe
01LbR2i9wdmSdJmLyoqQo6lC0ZbLzM/VhPI22Df2FsUZjgCg67HBcE6Y4VDfsK4MIOLoyNc1wGKk
EEc2Hd7VWXF2ox6TQs5TA7BCo349KPNN1plgZ5WABa1dpYPREbqx7SGuBHKWY5SlQJ/ikgWlo8di
bpAfpKiUsPQFoI3u928X4Ufx/uhSW6lu6jMSNIZpC0jkOUWnnFp1uQQpHHF0lHZwpkNQuqYAMRdm
IUV3im6U4Of+Wqjvc4YiqjSl6xQ8/n0LigFw9Wq64O2LILSB734Wx3LU1ABxu4WW/ClBrnhUQagM
sHOlx82qCXHE6fB4RYpSyzPw6EFObkoXbfAQj8dGH11Dp8DiKUHMkqxex9QSSqnsEgAlTjdJ5MsG
3vzIbw3ClhMnxGMUTbPct6OI9UhyfN9Wxl3e/+98w8h8vF8fHpJIjgKAOeA03HxQDoPauHIV+6KU
EYHidu5oJYezC6CY7OIWUOSu/gW1CjTbhp4W2vO38rU/gHMQAUH4oN//0fjCSio7x9U5FShi1iWG
h9wOUDfhfM4R/QQUAAx1SlzUYbZTGxoLLJBoXCh9aIcqaeQoEZwpqEu095sTApvsMoXl/sqmNE2G
aHLqI1dzEq99ot4m6upy1kHvwqiMW4hUxMvO+h7111oOSK7hMlf/qLfs/ZT4anqmK8tQjsh6g6h5
dtSzYI8+QmJkMezpXrhiypE+jDbJHk7cYr6gmvSZBkAdBMWzfpt2pq1ZpS1lXhkkp30zSD1SfHU9
VPFcAOYUiZm3qZ3SRzFfRTFfYWkMdKJSaROmDzuPPj/WIElyYo5Djmfq5+gAACe2Ra92MKAUfhFf
latLH+j7d+mByjL8yzpVQEcohikbfF9JXsYW6JxSODTpIQOCbMLATUBcmYGd6FpBFQgAfMTWbl+N
3yJ55J1hNJoJlHTgO5Rs07cOpc/wDQ1H0mzhDiASd5lDMTZs8I0xo/kuk7sblWFYg5zhxrPh88Jd
juNwAsk5ggkBXZE41+YsHqUTuA/QWWrPiUN5WUzA5/P95wd8AuDRhdBKukRlocwvxOvxwNw5Cshl
f28/we7o4xAUbYd1VsN1ll5FKGQTp7dZwP69k6bIPaSGKA2qZL0lB1hMJlxriw3Af8DTFX5KgYFR
y+Hc7SoqxTQN0O6rl4tjWPGhjFTCAyFuwCesHVPKpSaYUHGqPRVTkCWjL0JWj0Ht0FAm2/XC1fZx
r2oi1kkbzmAVRaKtKdGUax2UJ8FpLroGUJvFfefHh5oyLtsRxbvycY9qL2jjkGWoYKt/zTAumME4
BJdyB1yTyStALlhpDqElTAv21J17Ya1JjRd5hJZYx85lbMXTi367+MChdCNg/lBnSC2Qe23jOJKL
1kIM84uCYngKHpWr+QBwK2d+meG1+P9xfZw9kVM9SQ22Pv2KzQe3TunotyrAi1jXLEWavqmiBlDL
JdMETrUmc7tZpHU4hmn8q7fsjafRBba8awDVMzr/SYVgLYzbS6vNgyEukP8QqsIzlN7r+pYar95S
j7UMbvvKeanHWkSRYL5T7ypUPaajeCp+MnBbIM0SysiuFK+LK2E8fFATF+MMSiWAFoS9PYlnE3P3
8x+kZdcyuITHkJlRYC5Iq4zpg6bdmPGX2SBEUFrAM1BlQqDkQVPgYT6BWZ5d48CVb2N09rvjY+NT
l2rL9q6XxO7cyhPvjD6X2kgvWTCbT8+qSPnI1LmwH7AS0OpGit48HYAp4T1Yj43MnwKiQ4gSwf6+
EqHDtqepBuiQoXPG4JhjOCAi+3a2XsT1RnHWVR21TFdjDAz3uqv7bPqruQjB3nXuTzJ4W/ctD7vq
e8rMmYJGBHWL3iCOTVq3LjOn1m/FpD+LcPaD7j9eHM4SxPlgAP5TG9yiuOlkJ6llex4oFNV/UWvL
Au2lKDPyhI9nJGntFDYmSqBtBKXugVicOslPQPbAGDDggf3929bqd2mc5TF6tU50CUFSp91H9UNG
ITlQy+FDI03HFW0V2OoW7oTksi6u5Ik5e/nBcvOn/dVs6/fv1fDxEConqpTVQNCu1YOhOmP/zQwe
90VsK9y7CM7fs/ImSpIkwxxlHx9C07LLsH2dhPgra4WQ+tDfF7flJxuAsfs/beDjoBrUOnkadwCz
U58TTCAk7aEpEG/pt1mo2K34DcnJfYlbMeVaItOYlY2IRkSVUY3noa5/ZOPXVnaG6rVtIuIybSsG
yEdASWroaOHn9HyZm7KYVHGAy8DwyiSouXkpnUU38UKXMt6bVQxjJY2zE2jE0NtEwa2aXtEjc2CA
joLit3D4GKeykdgZ6fNtKuNKJGcuFkFVejnGRjLWTKSNo0Poz6/lCLhghttTOckP5dRTrcKUVO5C
19JcI8pBACsZR2G577KzmlHpjk0L/74yvugKipqyjxgCVZxjoi07pL54M/1cQOOOCTpCTzbVUdVN
WTc0IDq+ETqs1HEJY7PIZ8gCMZndy1ed+ThKaISLfuyr/WZxzXgX9BYyrwTlkSAEqDyxMoPpK6/h
EZN6nlkA48bE3HLujhd0eLpZ6gLzjmmAk8mQZX7qvI2j0VKZL8Yc9ca0BxCet+5bq0vqaCdiiZtu
5koaZ7vMXh7zrEElZXg278wzWL4PuhsPmNqDOpJjQJuWciWNc5j6IYuDTjSRujQzOwLbz/CtnJ6L
6Kq0vu0vbPMRW0niTJYe5jGod7CLY3rOyiP6xfa/v6mDq++zO7dSDVnPhAXEDEhGKb4ohE4pSE5b
Py5DRSj7llGUJFAlwd7Lhq7wLFZWkKrZ3CVAP64cyQImT+6F5/F2VL1fs/rU87+l9ZIsGrKK/1TV
4p3oaqyDRBCbAjSXMhA+FTc7qKC8fwiQ0zbtDo3WyReJ0MMNE/VBJqcYy6KJZa5DpmZ8CdKLyLoe
MuLZ3NCIDyI4jcinKMr1bkhdFRQTVhm7KhjB9pViK3UBcFmMsYN8Wgd+JCfDUMJKSFPI+NV3zGaJ
iyfre/s8ORhnQBqhlY/7Ijf0UJJxTrIhSYr+ibFLLyMR8FUFNq51m/lopUCn9EKqB2XzeBBYK6YO
Um1R5rS9T2aAAChF6daN4czQ8UaSr/RkIRazvX8rOdyTHCzK2DVmBtw3IXDKvDxOPcajTd1fAtUX
k8RHS4UvGtk5sUAelrbfDB30Mtrj0Ize/r6yl5gLIiR59Uu4l1ooK+SbR6twZUnG0OLFnH2X6tt2
PlRLblvZ/b607f21DEnUJbTs8uBmWpXnSlVpJWpirjzc6dNFGT/+NxGcamqyqY/ROA5uKwDZpnIm
TDQIFEni5josXTPhu6nyJ8SULEfOZ+6QGFc0rxweARMJP58wiIQMfpxAak1h6nupRHvmpaR/S6zL
KiZiYrYXnw7/fRlvT/TKuOtpnE9G1CMDqd3P6m2tE0XwzUu7+j736IZZWIyNgpauucCMGJhLsucF
CFqJ/AfAGhJ4YP85jzcXeLUQQypbpZRbQGjFiteKyQEsbJTN2/D8PsjgFEufLGOagGoEf4W9TcEp
OGLozY7dwqHSVFsu+wdZTDdW6wGRX2uorDXH6BzNxuN7bG5yfzDs1LLjR9YNFFDOMymTHeZKZicB
FV0YTFwc9JoYF4C7dsZvms9A0Qukv8OX/Xu6+d6vz4yzgUYhFvVSDyPKIIGfevVV8jKcgeUGJvX8
iar6UJrOmbkJffUsQC7dYbroxO/JQLhhW97shxOzPu5eWIPbzJwl+GHn5SB6ra/ktnjDGnXyw0wN
jhCr4f31yNJLtYwVpJmy4yjcZc1fxNlsjGKvV8PjyNeyhPbpaRhc2f+Vkg0AFsrafilWW8LIyZyF
yNtxAskzEmYtqi65WTmzBafCHP/AlipwUzDkK0mWzPsr3TLlU5tPyPsKfwENz07z7lCIMeHcbV4h
RTIkywR/ADg8uCtUpYZcJTW0bAHeSXhk1LnybXvQ7cVjHDlkULNlXxUVGyTCNWLP+EelG6I67WrD
wjOkmJ5Vd46ihhnITJdDZjZuqAMTMRUMN89zByRyXrMEZwljwcNcPQtheS6C50JWKd1hLiz/qKx+
FJ/1ihfFCDoLD/DwvKBnLb1LJCdJHLQNgUGiAGxqZS9/7+vrlhOzFsml3PNuEuS4CEdA6Yy2sIBI
c7G18FuWLO5kPUjCj31xW0q7Fsdt+zzJYpZI6uiaguiMtXpWTfTmWwM1Bk8cL58A09quaOQB6iTd
mD7LH77BlV4NdnERZUj1mwf5JXTBErO/vE3vdL0+7qUzTByhLMeTO7waz/11/cVyhC/zM4MvADXk
2XJJYNStt3UtkXvv2qisE7WuWC6gOQmt00kYSpvBHY+21/aCivy2zOdaGn9NRyXPNB2DL1n2GJu+
ulA4CZQ+ck+bFg+JJObAf5e13FH71wQEkaJ4WZUVRka8opqpE6P2j3veCqlCQBMoJaZSsB5vORbH
+pKBTdC+yfbakCxCPsqAy8UpvxWUmDidVdRXgYYp9KMdg4K8kf2wAWFL+DOmGrS2L8FveXzCLY9B
o1zVkJfOfyn9UbEOYg2kRXLSgf3uz2brXQ5nQ0rTFAdzLFDhgJ2Cfxcdshc9ArJBe6keBVemiH2Y
Q7Anj9vHVlWkShuxrtnKD7nqD81VKj9kL02Rof0F6B2Eh0KcGx96idpSJotkYh/l8nq+xhPmlF3g
gPmplOK7JiFM8vYde99OzoZMkiLpixYgdxledvLd1BKhBfV9zmIUPfDTpzIa3XaaD6menadmIpyG
TQ9VUd/XwNmJfmqCeCneEufsVsV38u14WzDLq3jCKaea9kh5nNkAhdukREDhAoN3XgMgs0cjXXes
X1F/N8EuRU1CUTeLMxqKVsqhZiDhFiDZoZYXqZV5UvVVlF6I92Tzamkg+DUlgKwoFndWcikPuVEh
zGy98F53pONg1wAz9xZHgrMfNH90bit53LkZQd6kJpNngQ36pKLdMnVGCa1JSC67ha97xPo2re9K
HnduRZKlSzJ0qF5Ph669k60fvXCeVc0OAK+YulX2Mx0AAJr9mYKuBHMn2FWlKtUDmr+TkwaWedD0
oovNukJ/IFqHKPVkp/TJYK2EcRGO3ApxoYrwRiLrFHXXTenrJL3lvqaoPN4t+gCSSeoR94Zfe+9X
qWr+ezwswIcNXYq/eTMBrPxeEX47VryKeHXBSJUp7NA7jzEpGWxF2UPzNKEh6phelqfSFU7hdElF
oqRUzvAvqMUVcV4iUgQ6VPK36uiaG55RjDj1pzF1hHN9Q5eSNq3/aqnMaV8v1eoXKxFRv+/MG2Rf
ZNWyDTVxGnRVS48Cyqn7V2LTOmuqZakIt9RPeb4qm7XE7PC46cLtLP1tFd/3v79put6/z4PHDWJm
iklZje5UVHZQ/i1hZnoE9PPwRxHdShBnSrJETqtRFlCU8PWzdNn6w1G5Hs7joUVDB0qnFHzw9iX7
vXH8iMpc1fWcVVYJ7pH5EBVRDBpZ+SKRcsIb2H5rVgvjTAdoJuZYZG6VZuu+6qCl/yxirmh2izMG
bygLuZVPQEXnH33gkfuF3JzEJZCZoWI9a/FZPs0HBczQf9CxhtTeb0H8zMpiitMCXFWYeVG4mvLi
cgyoXMJ2eLSSwZkNDYUReYhYMsFCaq69jtA83LxkjQ1+YdargtFSv6RSPtSB8bF+1WBYf86Yw4P0
XOFicvUls5NrFiIlzni3f7/Yi/XZ1r9vI2cu8IxX3RSlQG/PUneuvoBX0C2DO8u8GofDvihyYZyn
2CZCVc+4ZW5j2W9ob+DVjgUMGQM2GDNuVJ8MtTR2A1eWcBm7KsllaMjYfmkaAyEM/u86sB4Snciu
kyvjjMfYN7OlJNjFX9Ntkp24qd8eLGDuCy7V2UuYRL57X1PqtpFU9FFmyV9t6mtx7QTxl0yictPb
L8m7anCGY4hKVc+ADupWjTdI3+fi5zycBPTlTH3sNCaFW0YdF+d15L2G1F2DilETV05eOX3Xu6H2
GghO11L0FYTx5TNXshqJSawAGqBMHzKQcwW3RXTc1/aN6QMAymkocwP+2xQtni+lwA6Z1Yg+hNrr
PeF1Quum9GQBhG2wOxsZD+TJAlu25YvAG18oHfm8mR+E8xO/Q5hWFkAyAAxfO4Mse3HxMyysQydc
xiNxrT97AB9FcUYyyNKxBfEvROUPuXXVjVQjzmdXEQJ01KAlU0ZKl599CzugszQz4vX/R9qXNMeN
M1H+IkZwBckrt2KptEuWLF0Ylt3ivu/89fMgz+eiYJqYsfvQfeiISiWRyEzk8l6dxKWtzaqOreJM
t0ayNMdMbh+WWS1sWR8yu4o1sIRiBLMbFWuopZaj68Z+3PpvQaH5s08pitCIBlrvWfQvwk3qT8/9
y+iZd/DW1dNgT25nRy4fu/L3q/hZLONfwlgfBq3CSgQ0dcoGi/2Lccyz8rbRw2MzkKOWki/79vsx
c/Q5MnyWSU1s5T67SI6llm41AhoEoJlY+IqQOGO+60r/QiwJq/jTxcdMDbA6efNQG02Wz8IZ3xMM
athmMr5z50gfTRbMawwXi724sj9x4/y+hSki43qiHAOiI6GMVMCdlLGcDI961F2Kshtd8Gr5v7vv
T6qx3d5ZxJSGMqPjQgog/aT9ASjCnhS3rwOYevbP8Hc391kUczWLpTBjJUG/xdTyq7ydLbXKn+Yu
4jzDeRox7xwjbcolbbFpEmiPaS3amuGYQWzlw/u/qcNcvhGQIVoCUHbHaAyv02NfXARnjnmX/KMV
tWP5H2nhyvJJEKcBGDfpGuDspv7ikwo1jND1dIoIcUfZ0YRbw06fnPlEsC3He39vh45fHk9hm3J5
bNbznKp4HH9bHNNL72rVmp41d3QEZBVoAtkUgB7VeT+5E255W2ubDn0lnTnOfpSXKong0aT+MBaX
ZOYtgtBz2vm+HxR16+87GyYRa9o38kRUYCmRSeQo1/Fjg3iI3ZbnfbPhmCcL5CTW+oJNGviSOEa1
RAwPvaHflUV3ajPeuA9PFL2QK82WRurkYcGFi7DBbDSinZmhLaXuwl224toI/VNWosxJafWSLHDP
2NPWbxZg9pgfSI20nR/bwutit3h69ZeZn3oBx7Hw4qDMBAcgnyOxnnHlP3BuPMkBhcANOfZfDUt2
cq84RECf4c03c9yZzAQFuWwmKesw+D7LF0F82yZfsvLLvq3wRDCRQAgapZ0jjJdUg3gxDZPVzeGF
oS0cj7nxYPjkmdn1pDoO22QMsBkKpxz6qZsDAK54a1z6Eopvyrd/0kph4kAfyrqZmiiTisVTJHp9
9s2oOOkuVyPGa0hd002NiAkg/cE4jIfoJra1O/OAC+1m9j9agsJEArmQpQKMtIihQDSek2uDfF9C
jkYcU/htkiADijdg+tCprAw/HJpj07RXSZy7+2fD/XD071hd5GqW0iCY4TNGu0BPlPKbFb5+R1PJ
2OORi2zUJD8bHuM2tDETpVYde/QPzRu6kBB+iTpLJqBSA3YttgQI2DBNZ+JUoTgxhQW2axYp06uP
mJK+KhiYMcP3/c/IOy3GNyh51wSdHA1OVACjZ04col4CH4Nzb3lqMO6BCHEtCc2IdDj2w/Sy4pFs
crRQaXVtZQtjkNR9Hs2DE5SJFSQpIFqx/zL+2P9WnCilMu4Ai5FyH8RoB0lqYkUgV25H2yz+M4Gt
sC9oo4D2ydpUximQcRqqaoE+8TsmRD4ILIzE6vzWWd4BRO7OJy4VHOeIVMY1aA0hQqYg2s+2oVl4
PHxL7yJHt6fGqmVLvhR905HvOXrSH93JaFT6R63OTemi6ecoKnldvMXR/Rp4wrUzAqjiY1+ElyFu
nyAexIAwoMO1jLxQBTmqmc40fCQXAYHPkDS0zSO/T7OHfd22TdIgsgJONEyAMxcr1MKpUSLkGXH7
nei5H4pe0g6HfSEfj57fP+AvKWzG26pDMJslQnunyf81Eo5N7FxJb9w5JA4YUBLQLeVW3RBn0gPO
ji1HQzY/bCtBaRMTBJZV6ICOWCy+zPP3ff22jfKsHv0TVvaRtePSRjHCvamEFimvZo0TrKjj2ft+
jFuXxkQAeAloW2QArdvGMLo5Kj8aGby2xWBiIjaWjPWiyGgf/00zJhEchSUnVY0qQa6Dl3AyfTHv
ecZBvcSecowJZuVSV3KHCpP2UMRIlzQ/OIIdEyN3IOISnIgnb/t2nU+L8fJIYiYjGaFTQ53Iob5W
QGe2+IZDHhSUPRI3vuHzO3KEshlhX1cGEG3glAUsfqnTMUtNexBdo+Jox7F2NhesATQwpRFMMZtO
Q+m3yGt4e/F/SGl+fUB232Y08yIHUjdKgvb4LruSHzyOL5klfpUd0a+5xSKeSozLl9KokhYKj4r9
ay/2h8v5KvECZ7ooj4FVe9WdwAX65Nw31gHLAcE+ltBMH2uP0ik+aACKBMLncf928cQwfkOdtEwt
hx6ROjwUZW2HWeLEgtMa171sF8ttjSnxfYn0Lu3cNYVxJIJSBZJSY+AY278XlTa5EQGluKZflGLk
zrlxb6Yxp8C7QUlPs4SzuTA+JBXnRIl0nB8GV4+KQzH5TUylR07wmD1J150bYEdLPNHSauAKQNrg
3z6eCTEuJhVFcSIx/KcuXEXLG9H9QeERTPM+LeNWtEBKQbeLYUQhHSxFuMmMxTKlw5x/K4QHEuj2
/klyHAqbS1ZAtCZ9hCpLCLLxTmvsuhVeZHm29D7jVXQ4qrEZZQBgtVijHnr4StzomAyW5FB8J+NR
v6JrwCJgUtpLTMCdeNXUj8xgx2DZFHOsE9kUUa/7AHkyn2n1g1wGjnqbPYRu4HWgjM9czW4OZWeF
HvhpeO6HWufeH8B4H9ALVkurwXRmQBoezQWoE2kP0HNJmF7lpCoelB5Llftny/veTP63iFoxiBOG
PLQqcsCrYkmR4UxyeCkohlX0hZXqHW9Gmeqxpyfji7LMHKoxxC2dvPgeK5SO4BZ+DExeuvjQn/S/
SSx0WdRMbLSDIYx5pERTOMphTBF5AyO3htB0E5OLJbt57VdCmPcJ5vuDZQjQ4M/1SKssEqQYA9KK
8lIayobjWTftRMc0gaZjbEBn3wh5ILV0hZcm0rEjDV+B2wCaMKupW8zI/di3j+0IfBbGzu62xbxI
gYHmI13bBEONF3nyUQGeHB2v4jXat7/iL83Yfd4K96+QG6QUcXQX9C9heh8pD/sKUYP+zfhW+jDG
pxplF9YyiiRd99UYnmduTZpzOixQw6R2ITY9UBeJ38vZoo9V7RR5qkNu9Su08Z/AXmmJ1ujzvMd2
HXelGRP8yiyv1Cz4aBNnx9ktMPyvg2lH84DkDfBBysokHCsn8nOQinNBpnjflYl7w6wLlIIKQB8H
xWtt5VnSLeW6AzeZ6BAsn7WBzRvc4VkLEwaTRp8jWUTtrhpPWnhSZr+RORnFdt3h/FHZUfIpiGRD
mz7K0yO679gWdOuDfCQ3okdn5c0jrzDEMR8WPb+JpgSwDkibhFI8gevZn7LC0ksVaXx4USSis38d
tltUKwUZx1ViQ3HGaNL8UX9XMCOkW9IDOdCCXgNaKPG76qSXmkvR0Cgqp/7S8XZHeBozYW8gyTzn
Mo5RzU9d+yDnN7LxFAuPWvZtX1dpM9itdKU2vHo8i2OrRU2Lq9m6wSGyg4vcBaeRK9+EVxmYUKmG
2Wtgy9e83IJjqSyp9TgP6lDNqABn+uRMpHHaQnT1iLf+y3PWhMm5g7AISZyidF4Z8y0l/A0F0QtI
6KT50luYgvOyWLfTSXeKvj8FWudWKq/px9OVcUNYU5eqXkOlbmh9M36so8NQcLLEzYR0dY6Mr5Fa
bKKJtTQ5sVxYAJtw064FeotwmBTR5djMZrKyksU4mTz5X4FMlF7G+npOnurwXtG/pBre1+CnwmZg
otyP6JKlpyS/35e+bbCGicUHU5KwAf/ZYGejC0iSwBnIQ3u9qKW9kOho9u17JUWLhT2EW6PSeS5v
W+OzUEZjra5UMo0TNghOxZGWWmkJEiCnpfWT04xXgtyOHL/kyYy8rI8aQHjRDKN9a6KbUeEc4bZB
/vp9th4yJzVWjkwZKW74rSi+NvPNLL/tn9P2lIl+lsHkmCZp+yiJ8c3KHNtUOsCuc7szHTryYvFR
3P4Qlc7iGKcdxCG4RkskMfpDdRweajtylgOwob38KNkleAO5TvoPruUskvHSDXYKSRrhzmkPoxv7
0km7Vm9GRwTi4njimQRXQcZTV0qQYjEEz8DRjh6RT1jVTQDEXfNQO/FtjtoPr9rPMxL6/9ehIckG
JcwXeK0gs/LxGJuZFUQv+2ay/cRcmQlzn+MqbQKRvnwQgO7IxXgNNA9buNaxOWba5dfgoT3SXp1O
B8WPAMR93pfPU5JxzZK4AL4E7QVHN67C3B/Ae5eNj/sytqP52U4Y3zxEqaSlKnChgjq2E+GiUv1O
eR3lyOrzu31RPHUYxxFhXjVa5gSV/Nmw+wBDiYVsCW3Dwb/lOGG2/JGoQC6sVAwLaTUo1TA8prly
otsKNs+juDzs67SxD44S1tlE2ALIIoplLUo16oEHAW3V+AIs7aD4pSyupfc3GzqfxTGepOsjCfAa
uGjl8FZ1t232pdT/7ZjYPppcGMAMoXd5MOrruuxdXewjlK2Mr/ufjmMO7LN4lIJsLkTIKdQfRe/H
iWgtCFr/JoTxE6MyCdJIR6bJqN2kzfQ91yZaU/D/TQzjKIw0Cjqhwpy5gnXt5C1aDukY/KMqjDdY
5DgXswgraIZC/HohjqE2j4vJqwPzfLnKeISwKodAKgBz0YCjMPbz1Mrt8NC9U1K45qAd+dizf0j0
fzkhlfEMrT4ZOSnpkwLMT5032xRDWjpNz8jWRi++xY7fAa7poN/yWj4c96cxfXe5rAB3KcMIJdG8
CEXFRTXDFfLGFUA1mQ25vW8n2+7CkAFvBXx6rE0xh0hEoUzKBIQXxpXRWMVti1SAgNHaQurhkxN/
K2zzlq0EMqeZjgvIrGdMAAn1nd6eyohm4NHfmOZKCHN+mahpU0rHFnsQ++Wgpb/peXWazTfEWQS7
9ZPUhTLHA4FVyotjkNpSIwC49allJpydjs381gCCiEkkmcjsTHBFOtIaFVY6sCjgx5rgkazjhKjt
O3aW8WEmq/QlN2pTKhS4pdYdXbA/aIARNl1DweSxgjJF/xbYIg+0g4aG3yppK5mMKyxQli7SqaaA
nYLVWtozUl7svkt25icXvDUEzkdkJz1bUxOnMUUQ7stTmL8IvJfWR29+Rxu2d48tB9LnMpocYC28
JG4HpM7wnk4jxj5isN06qR29T6BVVdz0ocN/AW1z4FXReFqynzQbJ9Thcbnq+EqQfS4aL+/3mbCC
WWqzIBGMvm+y21EuL7Si/ZsZiLNVsPOcOcYGhqmBCGEubDU8yoEKgJ7Hfbe3fXl/XSl2ftMc5dZI
SixyCLrhzYruDsAVnNvE0Zqak5BRf7ZnF4wrGnU5FOYEdqHrUnRYIuDjxOFienNREtvUWuK2adpZ
Td9wpxXoo3FHNPtwFctq7ucgoSXV9D6/SA/pJao5mBmvbIXTk9n26r8+KNvLH5HJJIEIUUn8bQGR
eCndauF/+4fGk0H9ydpHJUHcSNhXcEL1Tiifm+Ii6Xm1Cxpe9z4Z80otMWg5NTNtOh/pdEdpCzbt
VagnXj99+z18tnO2bz+rVVGIdN2R1hIVykDTAql4AZHJ7Nf+xIGuoFa2pxfjGMCjFVWCiPZScgwO
PTaKJWgl+/3fpJ0rpVj/MFRmn4Y6jih9KBRrjG6DxPs3K2ASFgDUqWPTiViYK9GMV/3GTOxIe94X
wvEPCpOkJJHcVGIKIfrcCqe87cZHsS7Gu3zWg9cwAZPrvrxta6Cw4zooxCWFBQElM7gVtPBj07Z9
QtTwctt4lO5+ki6CD2hf3KYbX0ljjgkl3mlWE8ABpDVY796XikuytBnbVxKYU9LSptXr6P/ujRDs
MWFE6haYZBhayu54VrddFllJY45LBfnS0Mqgpsgu0S879CfxtXwCLYpVH+JD0SCpoHOX7XfzCmHX
Dx1eh3gzi5ZE2TQUTQRAEQuEj+Hs3iwXxJOfW7eZkzigzjpMdn1U/dDjIfpupmtreYwrnJc4qaoZ
Ty8o+4Q1MWz5mvfFO0XORnhBusazmC3/sRbI+MUeQHCxaQI40ZSUwhWUyC7F7LKpu+9Trtp10NwN
UuEb/cK57ZvrHWvB1JRXTj+bhqxXQzh9M3SqS9JYql04+UGtLMzbqzeSHfn6QQZCmPQXEW0tmPGY
YKHRetIPKJ3PACnQnxsDdLIF77nHtRzmKg75Eus55Tdo3QXLK6kLJh/o93NjG+fIyUa2bv5aK+Ze
hro2lmKHMa4xOYrR9yV52vcsm45sLYC5ihjoLgSpgSOTyx+LoFMORQ3zn4vyWqWvOVbRgeC15LeJ
KDp1y1FuMwdfC2dyrRnTpQVY7GiUo5APk9c42I/F/I90CpwKKy3DG2XXWgAYXbixF10B+NNteW+p
rTzl/FegPPbZZFXS5uEgN/RyBofWThzKYl6DASE3LbppDVKo50DkuPTNdQo0eEB+phqSIWrMDS2C
tI7nAQVogzjCzeQoTvmK4SNHaqwMQLhWe1RPgsNLpOlxsnnFWipzPbW+KcM8D5H3pZM/iI5qfgN5
tdUYD7X2n6Jx7uSmklhgRytLI3C3GmNdchPpsdzjfaNIjvpOsB0bOY0/f68BAm5eYC7hKHJ3vbhC
GasaOqKLcQNoQmxIfTAG36UX1Vvj58fgaw2ittQzX3johFs2tFKUHRuoyyg1VWHEuGX1OMpe0d1z
Ubi3XMFaBNNyMvTZyEFLCITFIb9USHsVLz3Pe/NkMHGqaetJJBHyKMTFd/EJq3lOl1uUyFJ0Glt+
4++n8z4ccw2A3CeGc4h6liClx7BKLgW1vDY6nqvhKcbYfdZ3QasIuG2d0lohZlND3iozTwITf5TU
jJM60wZHyl9NVbQa4ce+q966uuvzZyJPPjZJZ2JuwmmS/DsePdfjMlpt/yhqzZuulE95NLztS+Sd
DRN8NEWZJZ0mhcR8FjoXPDcVj9GBJ4JxEIVQhunYdaOTJ7JV53h+4MslsbWvCM8lsIga1ZSqZiYi
/xptjHs+RqFT3CQgWhreaQI2TXYxWaHDA3fZVu78SGBuUyUls9x9BG+h/tov4UFT02dZqI772m1b
3lkMc4VIBi65lMzAkZAlO5DeC+5Q1FY2Ka7ydeb26GUIqNcKSQJdUtK89GJ2AWjkdScFM2eprVzP
CkK0ZpO38Vnj4YT9IeU6R0rmZjWT3KlLAzPMYiu+7oCGIrhYchOu8iMBJ2rvi5wC7h+SorNE5qqp
YdCU5oTXd+smt5U3+D9X538CufNS9a17jeaAoQF4mjIFMB+3ipaoNkMkrgtQRevocez93Eitsb4A
Jko1+vvGsmWTK2kK+zFBLCJkEoLjLD2S8YrUX4e/eYyvRTB3GjPNRq0V6C8p8o8+/q+drnXlceD1
nekZ/J7J/PpsbJcxw/RtTlqKpwJCM6tOATOiFbfVFHvFwiPA2LL/lUZsp9HQiqQ0gKL4UWUqYA89
sN1ytO33z4anEnM2cVV3wzIiwk9iajfqN1E4hBHGuNqC4w85RqAy9r0UxVyPKQSNCIW5MFlE+57M
KkfKZldu/dmY+FEJRAmq8iObmH6Co2B3CPPECaol4YHczE5nD6oVP4SwfU5+zVORMULANkxmWUXw
9jKmcgEbYTppIoVWW3ErXLxjo9azevJGRWm0WQfr0MsXObmuw29R7ZUap86+iaqz+ppsp3GpBc1U
xOpnzUKwVBCfTtgYjezQHXz1R+tRXgTKmDv7qcg7yq0661o4k3wG1VQt3QyLkZbgIQl7dxmbyzbI
XVl/FpX5QYr6m6EKvhVBwXkkcg6SnUc3xAyd0NjEYrP8kqGJrDx23cv+veOJYAKoElVtV5mogqpL
9xSE8TGaAH3RlxzX+4fayC+XxU67C3HZySDhpCco2j95eSNvij6KXfqhfUSX2jZHPt3xVl9hfXhU
/5WBzp3cix1woPDABZm4nT10PoZCj3T7YuFVEnnfknEtgqyZZa8b2GnRMMTSwrXEGmpPb/sntjl/
t1aJcS1N0uaqruJhqd8Eh/yiO4VHzE6APKCyyf2+LPpTO4GGfcMKZYmwPWG9Up6wHVPoVpxgORt7
xZ1u9zXvGfGHbOdsJIw3mQRdi5YJRiLepdeTR9nfJz8GVycyrPz/ge6YJ5B9ugZt3cpaiRVf4xVF
eiBVJgAIrvziCfClVurxgPU3i7+ro2MH3ktVX3B2aD01gjeCriB6lDAUh42JYwP31TrRN/PKqFAr
hLNBb8U8cmcbOTZK5M/3IZLrSlMDCfehqX08uY5CgpWNRvL2DYeGmB3DYdHU1bAHBZSAR0ebHJPu
QR+xBe+Lw6M6XKul8G/xjjBZJKnFpesC+sIpDmF6nQoXQ8G5CLzPxrgRwMFilZq0IONpgeKY3eVh
ZY9DaO1/ta3XzNo8GAcCjD5NN2WEOUEusHgY2ITwiribiqBpY0qqjBEag7liYwJSlLxvB2cKD5L6
qg62pHCeEJs5wVkECxMZ53rciDkaDFMgYy2nqDRflhTxvk2iycP0usg5G/on/2ZrsqKZJjoapvnx
olm5eLEh8bjQlU0pH+wWG32UC669jEZPAGC7eMSIEsfgNt3iSiITNCs0dkPBQNVUps9n6T7vXyrx
QBrDroqeYxObB7aSxRh3WAyCUgd4AUbtV2M5zOWdzJsH3jywlQjGuGspHmpESWxSVF3uTGP1lkfh
VQGoAJT1OCnNdvRaWQeTTU1D3gpERPSiiQDmTV5T+7voZT4tce/fpk27kMCdqquiAkBR5stNBYZZ
kwaSsiN9OHc+JeuSfR5NwOYumrSSw8RjPaPcGAGdubeKYw+gdAJUfVodMJzb6K31gOSMQkt9U9gA
xOaFlD98z7OWTLKvNgG2CEmEt2Bml9f9oXtOBcz9lY/dQXC4BYlND7XSlXEf2KoBZ/OEmYMZBGup
1PhgVeKEjs3LdRbBxuSinsusa1AVTRXRqvSbvjmWIDoVcivlqrN5uVayGGMU1VSCk0L2W+io+oI4
m+iuwkuxt9+CKyny55irB01Tx5QtjHKf5a1FvqmTrbyJXyIMWmmHBp3zy/lyCe34q4ANG86N2zwy
0AcTRcHYjsZOkyXJssQVwRMNnJJad1vVX/avGe/3mWuWic1SkhbOsCtvyvKLrHHGQTbP6Jd3Auvo
56+XS2YVFfh8KKm8R0NkNQ2Gavv3fSV4Qpgj6hYwm8otpgyIGR/HQbyJk8XCEMqPfTHbz6Bfypgs
pUKXCAZoBNGDEvzJ675XP4HLTuZVfIl5JwCnur3Fkcnx7iz4bimGqdKnCZLqpQA5/EsVzraUNCDM
jp197XiS6EdeBeJAKEfTnBGI5VoQn5UA1VlLyUPB08GKdBuH49RyAvEmAhJgE/8X+9mlMZVEZWNm
eDHIxoOo3C0gUW+9pXqWkbznz+14Pam8vh4N7jvphsi4e8HATFFLCVRHGzbpRXbhJYBkp2ujsqM+
8wZGtguyKxUZB592mUH04aOS9PPlDGhFJ7Z/kj7zRk/374HJzu8q4dIlCQUZVUzBm7vyOSTI3lr1
uG8pHDEfx7qyFCUQQjMeZbwrg+emcjJlsISQY/e8D/cROVdCpnLsJJwTZQSoZMuULUz2ePHBvCoW
QFukXv62r9TW5ZZFoG2LKpAXTJDSf7b/MQwVopKgBR9dfE2X0tsr4f7nmDDKG2jp0zcs74m+8Sk/
CaWXcqVlURbhLJjYoWlnPxoPaFRlsrevmPq7xX8SwVh8OzR5ClC6zlnUFBxmX5Pq276ArRmhTxIY
G+8KI5y6xWwBR2IAMDu9MO+zU+caVuI3duxkh/B5X+KGq/okkMljanhmgyj4anp3SIX7KLoRahs0
C5zkfav5tpbDTt4HwxyU3ZIBjxtT/aAgAuWlV53UwvuOpTGsYCevxjW/Yrnx+v4klUlrlGlBK3tI
u48cu7yny1u3oDO7yC/oCvh0Z1jVt7lzkV5d8bKNbXNEP0cEtY0hfiTLK3PsFtI1i5b3jlH8SLPc
asNDxpt83T48wwSEnwG+LIO5Z9kgkSbGg98Zo7s+7KxquurFu4iHA/6H+3yWw1hlKInllI2Q03h4
zGJKJfGqt+A2Q5vWJZf5kc7ljGBe4CKrb5/fWTBjnaqyNKlk1B2dymms8qm+ri7psyLzTHeYbWIJ
d7LXoHeLsfy/eVDAeH4JZ/OtZApFresMeLHMphU4/Tq8bN4pxdTo/81wIJZEKDkrYjiIkKjrWZmL
ShK5zGQIo0gaOQB95aNxJJfC1eyAgcTPRotHYb9pPGeJOptOjuIkDDnB82K8zKrO7jSvH98Nnfdu
36otrlVjoXiaAkba5mKH8COVaFlMvmkHPsWXpmAa/D3ireLiJ4FMDit06PuUOr6leKCsA6kbntpD
1WHekuYLyqGOLepyRFBnyNfFVfaF183dduOrb8vURQpDqTRdwOWn3AeqTR+j5VUKPJb4tgE5cg2i
W04CuOluVhIZ+wnHoTYwHdw5gno/Kg/qeOqNu/1Qse3DVzIYd6NMeQbMbqHFxG70mBOrvKdMNYKN
RPNCuyAYEzqMFk8xesWZLPPTYVIzXl2MUdCDfgxhph99i0N6UACV1xx47noztK90Y0J7J6Cv1QXw
NNoEiggjAt7l/z8TJaCiViIYL7qobV8NWoZ4l57S+CkauHi51LD3vhXjLpsiD1S0xFsHOJfpdUxh
ZEEYg64B6BNd0xG8fYPg2Bwb07PEVCsxGzon7TTMKqTVfVzJ3ypF4eST9NvvqGUwUVwDjWxWyz3C
TyG7iUTsWHkOI8TyTre63N9XimflLH9Wk2lN2KMJiLsbHECXcsieC8Oj5CwaGksAE1MbsJvzvuVW
kr62DoNxGVI2EqXvYR0UEh8quub9cv8TFrI/xZysj/dFGW8Rz00850UBSNTqTolf2sCPylsRmJBp
xkn8eDbC+IwgwWPX6PMOe+B4BEcmxvv7TrCSQHM457Z9gylbkoJ/QBv72VEY6kTAkxvjBlsAjEbR
4pkuAok3Bpz9dE2eI5eXIWxH0LNEJs4UTSNGY6Ajzkx1fZkGRWCZA9ZiFz1ODzW338kTx1hIkanm
JNUQV8mXCXhE0sga45eGh7PzB0s8q8UYR6vMmtgKH/F6dgVLPwGCylcuDC92iiseFP+2JZ6FMfaR
12mNaYK5c+YwcEsjbq2iIqc0HHzwpHtjO/5Fjwz37CyQiSeLMmgiwF47bBlfpJrVTfcG71HPs0Sq
8ypkFTHSSqFPsE2aGpaJEYnlYd/Wty/VWQcmkuiLGBsAN4QA89iYgpUZTqjwMMl4QphgAvAGLS77
BHAzHRgSpOIOQ7rHIhiP+7ps1e1xIJSYSxF1SWXT7GWugjKYNfrkVcBXWF81JyRoxKsOgc3bqNvW
6SyLOXw1XBIjFMzOqaTnHqw4S4eSXPR3nugshTn/REwIGrF465oPEephXoutbPUhv+y9n7h4GDK9
3/+IPL0YgxDKWkIGA4mRhsduEE/TWzpl0xdB4vLs/cE9nLVj7CIODdCcCKgm0Z1pFSWKjxTwe3Jf
XOhcMqE/PB7+J01j9zKGNC8JUTBTHyn2gtcDttJK23DmH9V7ck+LV7z5u/1PqbGFaWBwRKNu4K0b
L4cMraRadpuOV67dapWhPCYjIZRB7mew8yQqFl7iWkGdR7qZ7eFyOFaPxG5ullP+tXMXFznuB6JT
cY3N0hNv/2PLP62FMydYGLEhNzWiv5Ino98UKApiujbi4LVtHt1KDItLR0nKQItWdE5eZ/aypE7R
qC4o8Bwhn7/mxWIRvXpU5PK/ZpQNuw6793BsUlsMI3f/dnD0Jcx9LLDMDUQ15KmqfKUKxyL+b//3
t0xmrShz+8JIzPI2Iq0TFrNVIjs0niOBM0vA04E5s1lbpimLcGYZPs+iindClrz/kxpsQUATg7pB
VbdzsuVZjk+Ceb0sX/9NBJOjxYmQNGaFy7WgBadeTYUrppxm91aWtDoMnUnKwkEjoZwibJlaJR8F
tdAjqyqr3i5y/bUJSfW8rxI1HvZxgmUq7DbJmmrI7Aiy2RG56ms8vFt0lebSXbTX2YysIESbNiec
V/5Wmwd+w9RMWZYNopmMqSWgsJiIjHS6EbWXqqwPILywYgXjPgkgqkXzKYtUJ1mC+3riWMdmnF6L
Ziww6IAWoAzwxD9xNJXTdAov62Ppzc88jNdtY/+flmAN+ZxAydog4dmPDFSd/D6/l8bhL14lZ10I
6+Rnsa5Lc8YbL+hSqyKYGFRUS9dKb982NmPlWg5jjEB4rORlRFyOn4Sb2Kcb4pXfvc/OcIg9g2Mc
20EFA0SygbCimr+PtClzPxV4/iug6i796JJ2VSPwP9eHCKUvGfC1soNBa1Td+DtcW819GSTupihK
iJqENc1A0pZ4KEJaq6VYwOlrctsfjKO0ACGBDnmDyOsAHH4/uxLzvznOX6J19jjTgkjmCJAxR6hQ
b1fKy0AD8lyq3O8f56ZrWYlh4kg8SYABaBbswRWnOvneC5E9j5EVCn+BN7b6lDpLmlPNcyCOCT7l
MD0UU2xFUWPFQ8v5ajx1mAtdhQOcRojWzywbVhm9k7G2pcLteVBwm9XQs2XobJNTm3ozlMFtiAw/
AExm9RBOFnic4gNoKTGujtExI7SWl/3D2vQh58Nim55hXcS5pOAypIsrTfdi8vhvv89e7cRMNKIj
216a/L9ExBBQY3BCGffDMS/+PhrkPl5wQtP34kjsAPVjd7J6cNm+0wJ2gDWXvyokrw+LftfV41XJ
9KQS6GHN82uIOYU2vW9UTszctDwZVRpgY6mUu+OzjCCO0yie4H4bXQgOatqblpI21akMGrzIZy3n
bHdv2sJKHmPpU6GFRhOitiZ1wWGu9QfR4G05b+aAMtFpiVfHU5b+/9VnExesJ5SYHkSzSG7sMBhz
b26DxB6wMMHx89vanEXRr7sSpWGNpTeNCo52+AYC91J737fs7aiFMCIaeJAT/OuzAD3XlbGdUefX
LPFCxJZfCKsTH+hYTuwJnGfCpjZnYR/l2JU2iyGOYi+3wKLMnmrtfgg4yTnv95mvVZYJGULSdg6Z
QKj22PEoP3m/z9iyqZd6rCvIN2uVAO8CWRgAE/YPZNO2Vp+IMd92qJqpniOUe5bMNdr+YcgSa45y
zhODd+5syzrMk1KbBdSt6IIs5bEO7wZ0eJULCm/Eu5Pb+eRZq48u3urgAQeqhEMGRzN5OcY1KbrR
iFGA7hB6vB4S5wN+wOGvRS1RKg85coNyfi3T2xowv9JSccIpTwjjrCsw0DdweJ1TEuUwScmNXph2
UTXHfWPg2Bu7KRonXR6UC14AeXok5HLSOFaw6ZtXx0LVXH0rE21+DbgQqlMkl6rZgEZSdLrmDetR
nIvPE8RczC5rh1zTYG35kFtLNFhhP3lD+j0s/P0vxrVrxp/VVb6kuYAw+n8nrd3gpR6t6HpEa332
59nhyONpxriEVl8AOjTA5XROeK+C9f7xoxPxf0i7suW6bWX7RawiCZAgXznsSaM12n5hxZbDeZ75
9XdBSSwK4tm4Ueqk6jy4ardANBqN7tVr3U8u2E+9cpftZXXN7VrLateEEKHorAinBM4XHUHUHTqc
YyP7wYFD4wP0m+9kJ0rihSJLXZ7MsUGhPu/FZHJLLTuxoJT4B9+VDw/rtyWJ/ZylGFUrDFG1aZXZ
1+w/wBJPzccZGUJKJDsm2TBRcC4e4qWMDAzPs3y8w8iG6vSZ5Whm6qejVX7KGABwQAYZhibCIcBM
ZJBugN9XOYhplVm9hl4asDuh/TiXmiQobX/EN2NClhpq89hPA17SIG5V5ifLPo7TfgDCi8mIQXnp
5uN24a2C9x/mT0QhrdhU0MnpccgSqBC3+/wKi4ue6ksQTx1jmezNtvu9GRNibalHmq3kSO7z/ETK
k5k9nD/C25/t7fe5/VUQtIxm1CKCUljfh76dL5kTR9or23is2tftwjrJPm0fYKoaGkfwahhKem/R
yCe9mHMkddll8TDclzi/nWN8iW/BOOrG97LW5eZltTInRPluyoJUzeGEaf9YlqGTGaqby1j/Nndp
ZUSI8GlKNPwHlwgIWB+faCaTxNvs1WsrC0Jkz8PFIEuMMnoUQ3Rp8TQnu4dsxcX4s740ISOfufZB
hhTZDBYrm0J0z8JAr20TxYbFUNypTPd9W30da9CAVcof591QtktCVGcVUsupjCCEmac7LQG1Kj3a
Uy95HUmsiGmfFqIOHyRA2ERm7qF3DWv6Lomod34x29+N2IYGRDBaH4KH13aLWixBBTtJKIQLFxyn
kzbeaLkMcvA/vOLNkuDchA7KoCwLzyy13QjRA6fwUHIIDJd6xsm6aO4at69Oslb29nd8Myvs1gJA
nWWWxugt9k0zBc4YXgzZj/Mf8X/Eid9GRMyNZoFYP6iQyrb+7KMbtk9rhwFYNvkmJrnD3SQTanrl
7v0Q2OmbRaFmr+lzNlATWDaOq+Cvgsmr/fqZ3uF1iAF2VAiupufmYN5q+/5IneCBAJPZ7YPQCaVh
S7p84T5razwWwxYHnm8tmsX77EeIMtLiNqiHKLeBrEa2HcLeFi9cNGTOIzVkPK+yEGK0tNzXSiJJ
dDb9BjLcACVwmWyRKj9vobA52/CbKSydmWgOSi5tqkmO3/apAAsb0UDtj/KisBS7n/SyX9B7mU9c
IhWkhbWj+OEVF7l8VUjtnP5i+nbeXzfX9mZUnLlidpzRriwn4BPy/qqoadY5cckMcHCg9iA7+ZvW
LI0BP4vx4A+ErCOkQCzUrkYv6UDtXoE1JWycLvl5fk2bPrGyIlxr5tzVCPkLUHbRXaR44/x8/vf5
BfLhwK1+X7jUFpUWVkFMgu4Huc4rcr9Ad9vVM82BhuJpJNqOFcHjeZvbb6SVUeFWMxsjGNVm5G9/
TpcHJ/yVQoK+fO3vyCZFt/cJ+vPENIhqipCPrg3LRotQYLLVEsPKyw4dclctFonLy8zwjVxlcW2r
o7wdAlukK88WizyS7QEck2RuMiP831dGgtKqiL4gw2YqMJDKTtX9LpJ4nMyG4HGangR2pgPaFqKV
1BfUHeLukEQP531AZkXwu16dQQnEm7Ppku80NfjZM/00ZdrjJ8zYUGYFG6TKqC4spq70LIlyChSx
1Tptfrd0PxIqzQw3D9GbFfH12NZpGEQBLophF94ZsdM65EK75PK+nTP47Ko+WocWzp18iSTr2wwP
K8vCFRUrwTCSlgGH2CH41NrRyGRIbL4THyLEKqoKjh20WaFrJR4Lqh3HR7VB92Fc2K1a2a1vz7bt
BZOMkWG7vbeyyb1n5efoQsQkLV4fKEDxq34KgW0uYTU4yz6CvinW+mh7BmTIZG+VzQ+6siw4DDHM
stM4IDdmmhNV+1n/TJq9MiA4flTqOZ1qLE1DTxg0qNCAD4LrIdbcT3j+yo4QY7s0UonGULqbytaz
Un+igxOr9+eNbKdIKytCGjqPaQ+aQTQPx1N3ae/CU+py4NniJyCxlUufS3ZHrASxXKvAuYzdwfj9
RR4bO+DoJYPPfIPPuLt4lgkQ7T2eFTCh3TQV9C1L4vTmdKEks+QptBk1TIrGnaWpKrWEg6XYMcCo
FpA8hfK9nR5nHeSayvd6cgPUg+rqMzw/urayJxwqpStsqGYWoMHxdPApYijOs160vQXRxewUevTu
vG/wn/vwIYGxJDb4U5guvvTScp5SZUTZpEgvA3YZ9XfRIOlZbu7VyoTwWoDoYoueOBCWS/2VQDWt
6U6Z4Vgd3Z9fynZvdGVICLN4+OuBnuEaiY7WPj70V6WbQrqd7ONbsLffdLtPPe9WBsn7ABi1ypQu
nDQxi7BTZnXRqOVTaQYyntLtL2gRTWOoBELu+70daqCOUBb4gtNQ+Zp56oZmP9pHvKglmYvMkBCO
qqbKIkCvW683LmKwPuWLo2WHcpBdHdte97YgISDpkYlUgKMZcvJgzJdgqY3wljrvDptRiP22IXJl
BJHCUq1TW2Bf5zt9JDdNJBvq31zG6l4X9r+IVa1qdZgo7JswPNYgrqoO51exea+vTAjhZxgjfe4X
0nq6ntTOUDffo9a6xoz4IVMDV5sKWfK69dmQiTHbBlxItWxha7Kkrok5jjhEJi2dcqEXk4FRw/Or
Om8E+KD3Dp0NdqC0kzp6jdU8kzC4jPTMO29C2/py6LxjeJKawJKL3L4m5JMqag/t6/RMlDjpibNL
xo/tN2PPKdNCL7nivHCYUj1veXtxvw2LoMlErUZSqiZyBwUCTtp0UavD8byJzVC3WpzYMWCkw2gQ
dKyxOHqKD4UX3QyH6iJD2QNVpvvxQvsmsci3RLwo1haF4MosPTahXo0c/ThdtnvzuJzoDvqrnqyP
tBWDdAikIa6CKsAk/N9XWWUZtUnSRgpaZc1XNb1mKtCz4X0W/zy/IO7HH9azMiPG1CyvaWKig97o
nZ+YP4sSSZH2pIbXZjY4aevVsqbjVrRYL0wIrrVmDVEHoUXAaG4G3Q+1P1OZsKxsUfzfV98uDKws
hzAN6gRgdORQuxGEtMlJVu/exJyuliJKoSq49TTW4p5QT1y1BBLxIJDi8xmyssAmJEDXQGJNCDog
hAkhttH6LCVFw4sQnBKLM8+H+3mHyaOdzNZmwFiZ4ud69fG0wKQDyxDNTdC064D6N8wx0elmxy6T
RPXt80sBi0SYoNRggi90Sh9yETZcgH/G17w5Fu3021xx9Pvo2tqpFzrYAWSQyM1yn04ZXhQamDjA
+vV+gUY1xIEZ68C/PfW1qz4BzeHbPvne+aWO9DLng9dfZDnS5uMDp9mEYR29LBFpYVfECMNQA3To
ZvTZbjlY3oAxfXvPQafy8LEZfQEotHTbtvA/4VwHYRUS2hHi1WOSHqvQJDdq2snIxzfP8sqKsH/5
lIcWSzFPXpG2B5Ge4vUMhSurnD+BveAdbxVfkBio0b7fs35SZ7OkaHlb+S9buSoZcJL2DVYpuZE3
D9rakBjf2T80Ixg+8cbrBbcJJ+3JvuCedM+H3q0IT0CjwCwGBRCbCmvKEhR7JhPzdvWE0Vl9N6eD
01onne3O29k8ZWtDwpoAvunrAF0mL/g+/lk9tO7icCkV5Sp8SG9DaL8G/nmLW26xNihEq56V40jb
hHpN9yVbUqdNCmfIJsn3k1kRAlXJOtvuA7zZxv5Sq57nbGfB1vmVvIKGxPuRgHpCo6ZlqETlf8Qq
GtZZW1iBAg8f3fop2HfeE0Zo+fi4e6ejp7pTfPD4nniXIDnFXn0BNRxHFpG3rrP13yCcsmiOJ4Px
rl1yhNL8gbMUan4i7dJtVroRDpmhmoYFxigh5YDE2Tj3Cd74xj0k72CpuRjc8lL10EDyZLWr7UW9
GRPv6DJWZjD2YVFJ8VxGza6Z051RxnutUnaKbmMIalEu8Dfdnd9RiV2xTRhQNSftgg0ddh24dtCk
3lFQPkpzA+7jHx3n9/rE0fxCAy1npiWAdtsO+wo9CE/xB9tjV5PL7aWLNJ7I9k+czzeLYA5SDWXq
f2TbpgNvAYL0HO1PmaTP5oXG8RgWpgx1plLRW5oy1gk0BpB7V0feNYs84446nU95u9WTZt6bx31l
T7jR4kZBYkTRTvjLHifYsI5cms5G4Tp9ADy/dWVOunWLrtconLw2McAuxKdHldZwWg2MKcb+vDtu
5pBrE8I5mLRqzAo+PFS1Ryt4MeqjrftD+4P0o1vm36wucplNfYlVHvI/eufvzRPZ8scWwrRJDFeB
s/gaiEhRXnsg++jQ7NsLGYXP5s6BStgGqovqiKTvY2hVpU3UJKC0VgAvLawvNXlpUkmCsDniA9g8
MU3M2FgIX++NZLWyhKmFqQPrCgKkl8197OdX9Nb4rh8nd3jiUzaBbz5me8vPvnwqQhMbZFacf1n/
8DnnrG/GHFd5HiS/dBI8gMioBIKt3WczexoMTKkEiGY5Cz/RIcdDRicWpbZhvr7+V9dTato1AWs+
mKd0TNZRJ1VMJyef6R6vrQjHoGTlYCtWRr2Q9b/wOuiuq2FWnSFW2915x+S79MEvqWkySjGVYIu7
2CUVuJc4IFVh+7ragUnWyX9akay6IzEjtllVZRpBhQSQZqmBzZV2XjE1f3YmroTaluzQdlR+W5Io
pllgVJouNTCvrU924/fgON/w6kR7D2HLgyk72LKVCbleD+pufWqQFIEi4kl1a58/F7lan3HF/PTI
VRTSG+N4ftc271QcO01F/RyVJh4AVl4YgemQxpk1wqh1AvAGTEQU0kOyO3XrZYqelg2Zeni7agsJ
n1LSZorGEhUlavm19kWL/aC0vQgFunyUOOJm5F/ZElweXVg6Fx3ngUkfQFA3ynq9st8Xwj5QwtBL
TgBgS9PYL+LGBwHvl/O7ct4EujbvdyXIR3OyI54fW4MDbNS+MhXJxm962++vpInjhSxI6JDzsgSj
phPTZy37s+4OUyF7s2/eICb4AlHHthgKBe+Xkg2kt/oefS6tPc749RLBXVqN35KQ0cmbFbFUHkWs
oiWHUCmH5rJ/pW59nb64g2r23bLv/NlLHP0iOtle/OP8XkkWKKo+6JPRFemCD1mFd2p2YOpDkEs8
ejthWy1PCA3QeOvqekYz17hfkPvyt4t5yRFiIO7zqr1MRmD72QnWcVvVTS4WJrg40NBWEqo4ruqJ
S4ZmuzH1FXBugXocbOcXReoEbqxJAuD2h/zHKDit33tKQcmczDX6hsMLMR+00l0aSc9181j9Xhbm
id9bwM01Tj3Ba6wFYXGcOIZ5f94XNgtUZGVBfD4vyTgilecozWAPNBoYDxfmLHfA9vmc8pBeW3fS
Uo5sWfzfVzHc6KoxNFqkMO1cHfspfratQpKjbV4Tq3XxvVuZSEhIW5vvDd3/w7b//yGs2wxKjGqm
jlwTnQ/B74g+gholAxsUpv+BdbO8bsgvlKoBO1R0kGzV5ivvzZY4HxEsC6T31FeKHm1H3fyEuh5o
P7kQb/Cacf5He8InjPQBVPEJUIONZ+11P/bLK8WdbyboRjf76FE2grh5mlbLE25BGrJZLws80lkf
ec18YY7Q4e3984uSGRH2ywBFntGgYoQZNL8oj9DlGGSNIokJsVA/J9Cjfx0NK4pvpX7fWkdLJg4r
MyEEnlSd86HQQf7DdK9XXtRlly6fuSTedkMcJIlSs1HtAk8cPTEdtdoFIWpPqazktf0iXZkRwk+Q
ZDHyOTx6X+niDvGJawMTX35DbIaclSEh5GDcZ9SNDvhp1lR+E9v7IR0kB1Rmgu/aKuTYoLXqlpLw
1/XeDE5hJgF1yHadx6LV76tAH5Zxji4dWwq/Y1CWGYhvRY1//ohsL4OB1QTpD2TshC+lgzBoZMhH
QSSsgqJVzf+ILVktfzO7xjMSJBFIslUinHXTnmYMHKO+Qucravs1mFKszKmNG519O78amSXhwDfZ
AoaFAZsyxJdm+FU37kFloloB0rrZPW+K/9Ef3pNvixIP/qRkcdZ1EFMILO0mVCBpwAa/r4BlM7ud
1kI+vaok+cGmS9ggvMCUOApjYk96irsO0O4QA4DGBR4PJAmcTJMhB7aNUMYgjY7ugSi5SSKWdYOG
eyc31C+2Pbpdzy5pJ1MX3PQ71Cr+McP/jLV7j7o5mhafry7BMDY+q7bkjbJ5V68MCOfHqgMkO13c
e2amnLL+WJMLiAodR0VKmC1bivCEGKt+iCpe3FYOdF/6wXfc1wBpmke9c+tjcPH/oMnmmeAH58Nr
FVkIATORyBaA8xTP9Tz9VSFdvMJDcvBgAMMGLZfDcnve07frDCtrwvmlSTfVSTv+1SLm0yfLIXcH
F9JCCN0yHiJ9ywHRuEWxDWhAZomkrCxaTK2kgPpr98hTL/u9fVf55SkAeTwqwbvsosic9kF3Ctf2
lpcv0z72Arf71Pz6+s8QdjWw4y4uuCoAg2J1+y1UMkdRns5/2S0fXdsQPmze04kxgs7tUH/lw6Ij
5Hlqy7Xq5/N2ZJ9UCItsTCA+XAENlmn1N9YWLmDS98rYeOfNbD5zV+sRi19toURDlQN1BJqxW97m
pG5xqbrcQfO99TCdFjcv0TUY9nJ5w00vXRsX0iTUb8woBmQHvSzQP7r1r/BRu+4wotXseeNYEv63
P6mFhrFt6NQUtUqMUVXavMD1XJjpPu7JIVNY4dhLIcWrbp11CnKUvy29JlWrSMmKvLRbhqiPGsVu
uFnQpcscnjbpF9mVrHO8uSwNEEjCOaUIFby+spMmVSCe7nX5txyxbLnIaslbbXujVjYErw8rTVcw
lAuUBOZH/yLe707FKz186sl02DZzTgrmNjQeEU3waHt/0dRthMpEjTebkRFUQIyy8jqLDY5GoskN
jf7ZKtvyiiUo3k/a4lu4kxzJsdhCdq3/BCHtLQMV3GcpIlpyRPmZg3ku/iKZlpUxNwsja0tCNmdo
RYR+Li5v3nwpbnPEy+AyPEH+pcSsHkbsn+fPIE3XJrlHrdxzyocYLD+4HIwldbNMuZxG5oTjJ+TT
9bUZ4TovjDEggQWYZjBAkDU/RPg/y5QkWNy7xWt1bUTw/kml3TKrwDeT2nYGSFWZ43VTf4+0qyWJ
JQGEx9wPtjAuxwDBw/S5qIUZ6FFdli2u8CqhhV/Q2dGg7Dz1wU5P+qtWJW7ZmY0z9jKCvM0jjmIk
OJMoevKGcBmkZByMeoFhhSLhT/ZW+Mdo7867/ObFRoF4R9uMgxsEj8+z2BztGDFrBjNBe0FRS5/I
/Wx9BqiBgv1vO4K/a4ryt9aMAk6gXVmoJyx4dvpmOpxf0FaOhxEF8E1iYFSD8PV7Lw/aabGrBenq
gjxgau9yGR2GzIDgeoAnGH0ywPX6VD8FUXVYouP5JXys0mK3kVLp0FxXoUspdvQsbTRLG8hj3M54
7nE1II+Ejn4E9Bmzw2buyNisP0Z6waIQ6TNLzweFq/+hQnbkWUB4Mq47R0XiGH2XdUql1kTHztnQ
pGr/F1lm7oe+eYyekUa6xC/2NZNE9Q8b9n5t4lxHBdEWq52U3qMVMK0vzLj/b9slcjVFTdiFdYXW
1/TVbnwLJH7Jjt0Bwhg9sX0SOvIumOwLikhCEG/UJrEz/gUnj4tD64rTgUoyOpQ34U4miMB3/10E
FL6gECQKFIPSQMMXDIfFGUwAFEIf72dlsF1ovs2s8s5/0Q9B6dUeZnBwhtFQFBXSZsTDyuggs6jW
1yS6wTAYm450fDpv5UNcF6wIkaLU8hiMoGz0xrg3HLzRwx0b8+AUTYQdgkBXj/Vc32RFrh3oOI8P
561vrhHSVwRqxDoClXDill7PTXtGVUKjrVMRfNraNaujLusAbtrhgAu8sDFLJcrbKkmGpCqDdnlW
G86iQ7ucVLspv696yZW8ecxWhoT0IizjMFctHGp9Wr4GKfXnWYYV3tyxlQlxx9CRHY0QCsRAVjmW
elUpF0raQqISYycFhK6syymXMYptH7WVUSHez1lYQ5cVyrnqnt1wpSvFb3fmDZ+bUPCePe8VH658
7pMrY4JXKFPXav2ylF4a2H6pAZip9z6wh5IDJvuQQgBmYTKXXWUOaNabJ+MAHuFdettJIesSlxCb
qctszNATaKGKpj9itCCk/7by+v5riR3TtFKNqNPxZozGZ2s8xsC/WManbFjgrqVcf0xEo0AcusDI
Xgp5aMiG28bVAkfLZRo+H98+ryt5syI6GZ5ZVZeEEJZtUsfKUze2r2PrIohR1QBbcHWjhict+/kZ
Z3szKjgbCYk2qimG29AUc4MwdioYb2ZJoJOuTXC2rrLKYhiCHj3g6oEc4qsRaEvrAjhxyUW/fXh+
r0csamgWWpZmTkevoP5Aj3Vwyv417RrfJw4+h0oygvdrXWX1hqJDkHesaUfPbqZdDwLAsX+wKGeI
urDtp/Pbs50GvhkTE5c5ixrQ50LSOIJeOJ8pnw7ziGsewn77Zh/el8/nDW5+P16yNgBGRMFXeICH
aC+kcQwGZzp1u8gOH1s9e1zsenfeDPflD9nEyoyYTZDQoBmzUXNqA4wcZRgf/tYrVwZGVXvJJ9wM
QCtT/N9X22WkUOoZSmxXgSmPIcg8+OFnIvbKhHDtpahcR1U/lZ6pjE6D1wCSIoXJehiyrRFuPrW1
+qUp5tIL+j8WcJ3URQJlQvof1yJEoQLpnRFbiKd5lzkYvXYWNE1k2sGbd8/qgwlRpyNBF7IBQtMc
AZDtOJKdYlxKWmGR2RHCjl7PJMxtJK2NN6OwGbm1m7vl5CzPuavfdqe/eNfVZ/0iKV3yct7HJY4n
IswtJbfHXAFrGNHzLz0Zvsx9J9msjyUkHovePqSILg9oTkMUJgZP0RzwRPv1r2wXeD9thpEijlLq
HqXznNshaWVTCBFRo82hZYPejataK+AN6Scn39cegjtkVh3lKJuZkji+2GMgSqEEEFrHeOyU3EE6
2dzPOc2vWwObK7k+pIsTogWp48aouEo4x85r3uuA3SMf0OLhNriWQaI/zhkJGyiEjmEYLHUJ4KEB
ezbyxOvr3OkG4lAoEHS/DFC/LfmeLk+jfjjvndKVCuGkQ80nIC3ck1cfh9sSoGG0iepjdgBm0x0P
4Y/zBmXHQQgsk2krYVoghwaR0jEOg1MunQOW3CqWEFbGOQT6WkOEJOrtuKChfAzptR0f20QGHJYE
FrEeWAZ22WQUEX/StEt9jjCwVe8BWnYw9XeB5vzXloZXbQ2e2c98RAPJh26DiUl887dJNXaZhk3r
Ow1vxcBWTyRuh09dmW9WhNtZBSRVbStka70GAZV6iH9YTJVBMrZP9ZsR4aTZ+oz6xagNXl++LPSY
5KETyaYBtn3OAkXE6wC1CD1sFo3VCUP2ZJm3Q+Hn/xr28Xp6//n9D9pbqFrkYThBnL6m32JioNaY
Oqb0St52tjcrQq+s7aE+HrdwNj73xaXSePL82YISfbMjBPaAhU1WWsiU2lPvd0cNfeOZOK23QB1V
PYTSTsv53UFO/T4zmyhYtJsJu8P1cuxdcx/64Eq6htgFxm+nx8LNZSZ5APiYdr6tUPC5rlXDNCsQ
bTXlZiJ3E5oGOlm8bj7VIJCbM0k5ZLtusPqiQnTvw4mi8IKDNGkOPVU7JGxukrgZuqoZypwyweqP
FFSCPwox3VSikHQjPIV/UWNwC8vhdF4gc3cNwBCVffcERTgPmohXqSS8bx/nt08rhHdCmiwwuZP2
M+Sd+KNIc7RelcQ/mRUhwmvVoEZql4yeYd/kLebSI2dIJCt5La0LXmKCc4/iuW9jBEV87tdz0/QV
mLy87mvv82pP4E1AiDxoJ+LH0OkBgddLtzOOtuRK3jgPJkYWMGFqYUgK+kTvz4M2K1qylGDJ0EH0
bz4aVAIN2fh4698Xp5O0VB3GDI0ybwnKQ1zkfqKO1CGd1kh2acvvTWBCTGqh3gh5J2HkIF9q+OFs
DJ49s33TfLPgEHMW77OBHdF1T5zFWO4qVgbQ09XvMprdVLEp+ZqbqwVzIhrJBJNxYhOoIbqSs9nq
PR2yY2y51JuvpvSAy4wIXt9GsWUkEcon/MDxLoZKnNpDpuokTuJz7ZlWlgL8j4/7tjDhDERF0mh5
H1fQ00FQIZh8NL/NPQr/yp7z28oGl3jMEE8DxKp+f0fBK6M07sBIiOJxVIUvYO2NQbKZ7qqOeFmf
7f91egO/+W1L5IqxacPmvMTScG1fL1O011NV9mTSz69HxOWpkB6wWQgbNjpNR87AgCfh6Fi6i+4Q
KFzmT/Se3i2K/0GrAoQ1Z8oCcRLMi8Owv+QGqtRpovjnP91WPo8Wgm7ooIVFK+GVpXhlpijYZDFI
SnqR5jWXbBefrJdAd5XCMx0UP/zxYMoYBTa9H2hUtFox/6qJgma1VdZB1KtYWfVU02druifT6fyy
Nr1vZULwvmxkS9S3DV4p1uwogRdTBI/wqvzXDIdQmoP+yN9LAbOPsEkGFFTLggyeVp+06YdteKSV
iZZtn9w3IyI4qA46omrF+Nfjkgu1Rrvmot/pu8zPrmR66Zu3ycqYkDU2KS27AiLwnhaDVn5JmunY
TWorAW6edwE8S4TvRtRQo5mGYgDEy8PsYPbHHqix804gMyIkijnrwiU1uZ/VPyeaO1bxjfbRfzQi
5Ib23IFAOEYoN7SncPIDlL7o+HJ+IZupxcrNRM6ZxY46RAGsZDyRn+YjZ+ajKOmSO/rArsyf2TW0
KiE9KJN+P3+KQKj4fpcYg+rx3COGq8tVO/nWmLh1oTqNbkg+4lZBan2ORNiCnpM6IUg0vKR0ej95
Qa/RCzz9qPdAwdFddipc5eH8R5V5h3AfZhYJ6oq3MDJ7Pw7Huj3kxfG8CdlZEqIDUmpoHhOcpbx5
mqzrdJENB0sMiGX+KFfKMZpgIPxD2+GdcNMELpCfAJhcov/nhqkbKY56d35VW12Z9WaJoIWmbjGt
myW4Cund2ENfKKbuPADzaX4rx1u1fiDjVTBK1irZLrGEUWU9SwoKX1TSxyiqnFJ9JsUf51cmsyEE
jKyrqhhDJBBubJibVIOjsOTnUNX3nzADOBhIuqFs+4H6os5YMbUGprAU887Oj0t2yhPJE3Lz5K5M
CAkmbZKiDcwIuJL2ZNc+XRTXMF2MzEsO7qYDruwIh6gq+3TpNBsFreaGERWvgkqSeG3uycqCcIbA
mNBFLcVKqB24ia6fhnqGoqwM+/VxapLf5G92xFdOXpK6SzPYaSt3Nl4z5NjvLpa7AJ3he/tL6P5/
SH6306+VWeG6TU09DcO8Rqb1NXzisrLhaf6mPHY+2xd+uGslPLxSe/r7kD5ZxWRlbMTFO7vxH9wg
l9CqfyqVy6dDI1/GgSL9sMKhaktQ19IYD6rxlB2vjF3GIWnXlIt2+fkOlDaSuL6dLq0+KffZVUab
LFbf5RoqhA2w1NRHLX5XHewrXvsaL2SPb4l7itwFvJmAmToMpQLwg8t/cicy3aBNJXmVbp8zk5OD
AEeAgZD3ayKWvtSkr0Zo4UBGhimHKVwkB42HBPHBBoY0FT1czkPChINGawpplxA9IasHzYqS+mOr
ngKWOnX/lFFZN3xzl1bmxLc+S4ukmnkLyrqaPNXnfDz0djkp+wzz8bJO69bnWxsTvN5cWnhEhpJh
pZwG9o3J+u1bXrD+fWF7urjr415Z8AywjnP40sf+GH8ioq9NCF4dDHFmZz1YcFoA3zwrIL9yPfBT
Uv0gSiIbd5L4gs3XuzpCRmAt+pwzVPKNwcmaxmmNl8G67sajkkmyCdnWCDnmmGZLnhq4QYL6zl7+
mG39v/m1SGUISBly/xn9TGZfkfkXZU9QEXDIcrIVmYq87LMJt6EepHmrQJfWa1XXCg5heoyq+2y+
qlVJoiL7aMJZHRWiJkGTIepUsZNk6LontXc+SdnKIN78DeJz710AFfaYJCXWotEfywB4aFA5eV/s
ZBfS+aUAF/PejtUHSWWOMe731ImO1RGFqV1zqHJHf2l8NMFR766UT2Qt67UJ4aAeFGJ3KiqmUXC0
4stSln2dDwcAar5fU5IkBil05BIFxsrmX2YHYWlDUpXdfBOuF8E/7OqMtqbZZkYRjl6sDPsSdBja
UjyMobUroEbjqCV7iQ3lWCyxl9jFPm1jXw9ArmNDe3GYH5SM+VqcXHZNsz/vOJspxvoPE4JHmWDk
aKABWJsNp+AZjR88pI/FIfkDKp1OdcVezhuUeZAQQdK2SQw1QAoFfEiAYYexvMqrTEarITsP/Oyv
PjfNra5OY3S5kugCYCeHMG9Q9ukordNy5/jf97AlatSzLC2rKSr/YkPipwE9SMf+vricGTh61P89
SNFc75YQSowsA0KVolJWJDNGz+2vkzXsIBkk8QrJkRBrWGweAsse7fEVB25Ox6h4iRrJkZDZEEIJ
XUgzkMQovUL/s0DvnlVPbS/bH5kRIXbg4m0Cw0JZdqJ3drKbYt1JTUn18rWw8tEHQFOFeXoT5KHC
2Q66uu0bfila38FG5wWjQ78xtwA2B9Z2M28meZk7Sb7f9kF6syoc3HzRQpCJp0AJjN8sw2ex5Pf5
9XduVcJBNaqGTE2LlC+1n6G5OEalrwS3Nrkh/eWgyLCCstUIBzZqMNw7c/L4DiWrKpqcZPTPB54t
FA7OztsHE+77hYLCu0lICW3Rv1FiYEnjE9PNlWzwZXM1IEiDqIkOYjtxrgHzPnEwcdj1HIYO6y71
/tf5xWz69cqAsDlaRvsOfORoZsxX/eKz/CVXJJnYds6vUxX0EHhqE5HJ0Ur1qE9TEyREp2XHWyjh
nt/xnMIat5TM2uYn0xmasQC9QA5YXJE9FFWv4aS2vrbjBFLRfKkfjX1yGH41OEAN80vJM23zI65M
Cj5XFU3TBAmCKS2fCgK5lGCXxbp3fqc2b6KVEcHrmjYvMS6HAR4Fcx+h6id17JrJpSZjvdksyuqg
HiAYrGV4F4rxNG0m0hAYCh6hkHYgh8ArSq8L0TPUXF5ftG+rRHamNndtZVSIr5peDbW+DCjLHodL
BRTJUQSlQXc6oQrtJX4FIUywbnwmIQRFpWnBOy1qCAlbNltsKW3UgqMy2PdKeYLQo2TXNl1jZYKv
e5U/sCgEiIQgS5nKIzIkRy+PSBz/4zr4H7Eyouh1TCE4gk+lHkb1l5JLgY6yZQiHaky7Lk8mFCLC
2Zl2uenwflT6XXGHHG7R6s7ihz/lVaRtsxjtfiWAtUTw/ACx41lhuDrasqp3lTZYYLftA6/Xmezt
u+2Av02JNfWBRaCQz5G8Z3bqVMZXQ9ZV2Q6DGAgBkYFlQaxRiBKJBbqqrMY9y7v/phufksWL0UZO
DtVVBsVZybUrsydSiDZ6qlgd0Tm8R9tpD4kHCZfL5U/OMpbsddnk/2b++rY6kWZzSftmHgrcuwOU
ZDFfuK+eNRA7Q/YdaLAMAUvi8/xrfcgqVvYEn2eJNk50tFAaS54HddcHd+l8PfSXTfzzfNzddIyV
IcH149KqGY0BIkrrxJlq8A9W/nkLm16+siA4hrbAr3NdgetVX5reiedb3F7nTWy/zlY2hNuD0MbM
E7WdICTBWdoLPM9yt//GsWXlbr7416wkyFj48NPfvi5CKRMNz4qJp8tqepjSK6W4iIYvkiX9H2nf
tSQ3zjT7RIwgQX9L12a818wNY6Vd0XvPp/8Ts3s0LQzVdT7puiNYDaBQVSiTyf3QrzUAj5mfrV4c
WWiHnjABBaTIS3Uv+eV3xcWoFciJ1j+7S58AIq0oQ7fcgLurA7iGNzsaB+Ny8HgPTRJQcLzbGqcB
Sh+byFG1fl7YEGuAXbC0ytOL4RhW1aGuGXF7+PPu8959iBB8fN3noBEb8Kxte/UYSWMwAOV1VKtr
1mT7Qo9dZTQvdLN8Pn9m25r+IZb9vLJIiaYmXWDPc0kfv2M8xfq7BZ5A7BRoDHv6M1mCcx+rWDIw
TIiHQHuwtV297oHk8mci+EGe+F2gviZmGGEX9VR2ElRXMAU11sQ6tl+F2sem8U09kTKnmjZIvTF4
duTxtrE4KF9S8ISafvMFs7Mc3jMI70nwD24RzqmIYPdSaZy01UCGrlxv2dI7UuyBaAxIFm/M/BrV
xNt325xjdhuDcijIicVlC31cFSaj0E8R7RRwsFfqgx36kq44k0xsKN+vzwv7ECUoIeKY0lCbcvIs
+zaJI2csvg/qX+c1g2/OGRliWTGpymjoNcTQU5E4BfoZrfGlX3fj8DtpHO3HWnThHsdW3heWBjur
Jk8RirD66rcS1euybY8+hAgbFg6VxrFlUe2VArW/WHKixk99X7ipWZxivm9C6GVJkVPEO5O9nD8N
SoBwT9fWMKTKzFDgnwY3GvMbqafw+ygRwiWVJVnKFx4gd1N9jJv4GI+te34V78myc0ol3MguKQdT
bbFPWfrPJO+s9R2xJCtvmsqvIrSS5rLbk4Q51MqE6KTWp1JKMzxu42V2FOsusRfCGVEShNhEUufB
zvmQfmvv1vLQJoRtIS68iIoTRuWS5wW+b6xX63IpKcc6JjzBtrH8cUVEl20qejTGDY5/BR0TS5Dl
qm/t1HAt/Z6hB3HJKF0g1iQOstvDglRnEyOec9ABjsdYGkAO6ifhHgMYbuVJh3jXLd55FaSkCpZg
mmxFj034hDx5arrJB2+AQ7b8EOpgCOZg7po8NSaGnFcX2P3f00iRm/7iZfRxWvwfnHjUXlGTRFvg
UctL4NsH8z5BLAd0cSdD7Ei9+6jliJZBb8peCy2cSH6jg5rOZClxKoSzEXvX7VZKjYh3PhS15qIZ
YRepLahnO/BUUN0C5NYJ1iAe2dTaCw6n+S67IwJhHRj3o98dtH0SUHiRpDTBMlQ16Cw1TLH9x03U
uTiq3fvYIZpkqDFjSrmFkkiTRlJj6whOzeheRd9one9ZSNQ9iaMSW9ZDqyyXqECmBgzOQGEdwI7+
FFaT302l/0dXVWxcl/Spy3MVtfx26t3Ijo+d/XVKw7vzUqj1CAZhHKUiCmNexrUeNLbTu+9deJWM
389L2S56foQ5IpFlp41TWli8hAAsXmQztKv4llcYs125R5vCdMvfsb3bP/2hTpiCpbDkQlKymHdE
tN+6OvYbjPVKI+H/CMUTk/yREXZWW+NOKfPsRO1tJ+Vu0xJOkDop/vuJzUtZYyCKQ904M7MgNIFq
rQHTmMkXCqP8LWHxTMFGFGGhtGPLY6FqZyzX7bwj1IF7gDOBkIiElI4o4tsGDF4Wu8VfPBWZ36BP
AfMLS4JhQD6PPE7EIW0uChScXAtlGfQUP++fVrM+WfhcRhld5OHtahJB8KYS6JptIROtgh1N0DSj
NpNeWhGk9Oplg0k4qR34Izw4v3WbWnAihf+LEy1IMhnUvQxhg5Q8LdVlpSZOP/lyR2UDKTmCttnK
pDKlwr2JL8vKydoguga4Gbq7JeBoO8llZ4FGms/GUS1f1DYKugfEQrYmEly73KlOGj4u6r1BYe9s
Jk9ONlHwShkDauuY8O7XQb2px9nHALY71sNzVeboI82ugIlxSC2Z8B3bdccTuYKDQs0RjJO8sjUG
i2+43ZXlTbccCwPjtlR6ldhH0VEpbSqHZQdZoDv3pcK4s5fCz035N9rbQL8HJGiN2aYlhua5OiSL
HrIVDK2aO1b8EpfzX4ZWuuE8UkmvLaVEckEDobnJLFmMk1ZwTYEPqK29FVP44bPeMkfPD0s9E6Zi
Sw6qnYoB8E9mWOJkZrhYlZWPcIpsjLwxqxzVSgIViYBhIO7Z1imdSNJF95sCkLVZQiSgTMy5xG8y
c2c0oZ23GZQQQd2jujYKTKBhCiVceVfWOh6TYlKcvoyJaGLLxp4sR3xFgb1c74pmgF1PDGdsEzdb
fsPKnkoQ8iXa3PTtuMILKsbeilxFuxipp+Bm0HoqQziUoSkH1iV4MMujgSm+0Itl9WJWh7cyBFl6
KV9FptQ4dpXDLqr7zACSTUjFmdzMiR7y9D8Ib6i6qRQ1bzBYE85vZtE4Ur5vi4Mu+Wbzdl47KEmC
3+pXqU5TBhVkM/PC8O95uAjbxmm75z5OiYu1WZo+XRZX1RP3NWSW2UkheswmN7yT0eONadYDu0Wb
4j2HQLYP6+v51W1rJEBV4fANmHFB9/GqXxbJRo1hVqS/ygq5qYnKifNPiEeF3l1USkDUAfMkeCx0
QgJWXVJqL7RvpzjxKumgzt4AfGALKH7x+Hh+RVu3WbcVE9QCGME0xYGa1O6jeO5WDM2yyEnqS0P7
u2L+78iw+KoMU9d0YdfmOZnKDNDcXpEdEzVQlGOVBudFbPlg8HXxAXgTLSWaIKJIan0wBx22PGKX
SZNdK2rjT7CGTjemQT+B6i1nd/pAUkJs7d+pYMEJJw2mUhYJgpX5OsmvzeQlnoik7qaan8gQs8f1
DGVZTchobYeP/CWZB7RW9QrPkIN05EN/w9f/nRwEJbtToYJprKAveW0sqxexxxGMDNmDRCUqNquQ
JoCxwa2iAQ1PbAeczK5oZxO6rjywY7IfdqmXXFVfZrc6KChL21SDx2bIZAIQm/EOAtTdhah9TXIz
bxpo+zCpzqJCiGLuR2n2V7Q49yGoLo3cN1vLMfLUlRdtd15Lt8zHqXhhT8MceeF2gvh+NJy82sUp
hVFCSRCcTRiu2aqq2eIZyqui72KZMO+bR2Zx2DAT7RfM0ARPstSrVgBmsn7vIlDB+Rs1TvMFwL5o
6o0eclf5+/yWkQL5ik9svNwZlpwWEDi5s7d6irN+tX0Aae7QX+eWO7K0u7WDpwsUfIoi96USzgz4
Z4fF14D5tu5tvwcf9XgVeXdEDL8VGoLaxVZs4IzbmN/5eXFdIuWd3DEsrr+3pMZN+/sBb1a7+I04
51SOcGoVQAyHcgwXr0n3nRrYxa2WE8HalgU+FSGc0xqNppGwqfbycDH8UtfqIJZL8JQXRfpigb72
2Ot4D4WhbLq6FVEjiFt2+FS8cGxrqGTd0BXIEqfltyg1/+5NfacuGvUQ2jQhp4L4kZ7oo9JGq2Sv
BgA0kGl/18e9djB3DOSXVL5zc00gvAYSlI4GYCacWm6UTW2oeKDYHThjdqbyalAYVNvLAaq+okAL
QQIi7BvMslRbyVCjEYS5qPMDXbV3ePNqdkMBKm7dLFCNABgU6C6KpQnWDxCulR0aEFVmkp9E9aWm
hHvCWvALI0ZPpzIELcQ8MuD1I9i/+PBvb+l6b6DpSPYysMn/TmPGqTBh75bRsEaTw/0N7dcOgA81
I8zDlgKcChB0TdLLeBhK7Bjrm70ca545pzv0S/jnd23r6toyN+iotyNME7yilA0LKG2xDhO755hd
3TkAt8pdpk26L4fZNzOqChd/ZnVZN61E6LatFh/SRbWo0riLZRj4bOwdsKI+lCx9Ob/ATS0/XaFg
Z6VUXc1ef3ciEwi0Oyc51hdLoPjpXUhs5uaZcbR0BQ3OwMEVNHApumop0aXtSbGPdIbTz34aP59f
z6YMpuiGin5cZFwEw6BGpSGpGSClwxUgpNFjNzReFx7OC9k8lxMhwkLmIVcxCDrN3sR2kXTQ09vz
399chAoiZmaB+coS+xH7WpKSyOpqr8mOc33U2GWhE/EWvx+frMGJCOHY1UZVmjqGCKW4aWuH4RGe
wLJZpfMbSwGZONjZbMBviYOS/SqXVShxuqH4VTKvdc1pCwqberPowQmoLAPAyogi+X6eOJ6+r4y4
1SSQEg8OH5ADD5zqRLvcMRzV5QzMvGIJtAePwt7czGCcShbMUJ31NRx7wUMw7vJQXL6xvNzhs+mx
bxE5rM3Xzqk04QEcdhKzizpevEgLSvB7cQ6lOXLsp/RZDiIXqXB6SGDTbYAfh6GhHuPVqmABKzMF
XlSY14AUhnXYFTvAZ8wuep0AfLS+rg/n1WXbHOm2quPBDT5ysVVRaSaWY46sRoxZ3pZBsZOe+PHh
JRfYj4Qsbgs+3YETWYJ5rXIry+yhAA7z0+An+/Im9tirjLl7jklrmOijJwRu7qUB7Lt3vu5PvZHI
VLSZbaogBMKs0gGowkBNRlu4+SYHDG6YQhbg6vBpfSfihDsO5KDFSgeejoyl8C5ZONmYlTU73R7X
x1lbEIFiso3IU28laRCy66gfALTQVgUdXQvT1PIIHjPLv2vKVd/OzthdK9Zl232bKPyYTSv2IUyk
Hy1LG35g6msP8K1vqp7tlfwpz5NbpesJZdncyxNJgq5kWaxZpQSMv65MHAUdmVK6W5O9PRqubL+e
15NN828CtAxcSxiIkEWjouu9giLn7Jk9YFzAoOpq7Xwdr/Y/5+V8cmMo0aENRcbQAFIWGOv42WyW
azjruRHlnlFfs/JeMl7Of/8zE6IgQLDLRlbnXaY1GV7EaFcM3meX0UfrqBeVa3mtnzyCn9yVL+QO
tvl/xukShAu7qEVtbw51lHlN+w2j+TKVV/uke8L3BUWv1XWwagt40lGWOpL81MyNU1TXWU2iPlLn
JGTwBquwrZhL6vz20LndU/bU7zNY4dBpnfJu+loQB/dJAYWl8aj4xJ8q6JeaBwtJrTl90qIj63cZ
RTK3uSaoN7pYUSbWxK6s0Gwxp2dahTcZL+b4ZJCtS5trOBEgGL9MBbN6NhS5BzAhXXJAiTkCQDKL
GyBYA5SWeI58DkH4lp2IE+LOSF61FBCgOdxksgeiyg0HpV1DV35AJWO/XOhA3QWnjRY5A+FVqJ0U
bjEbojA0NeQPdEyjuXUIPju8VQbv/F3+ZNZRTQU5BwCQdBBkIwj5WSV0NTVjra+Acbu8JJOMWvil
Vd2oIxqNlJ1mU9v5yTUL4oTtNBfVSNqkzd7bmYr7wu9XQPzyIRkVY7GOnTq/c4I/rVDYR6Xp1QFM
hFxk84zus9qzeMTjrl8l335Dr/XO3PXX8j7end/ZDUX9Sa5gJFfOBZ9rXeE1UexUUu/W3XPSzP55
KRvWCs9l1I0BYWkZKJ/8fH7tNGpRlPSFl0UMOH+7tGGOtlxbFFTy5mpO5Ai7mCcySyRJLbzUYLe6
JIEWC/VDRi3n07uc68eJGGHTWBspRi7nuZepx2wFGixQeAArI9+262Ojtu5SE6f0OdkqSBTcCUD2
5xAclbmn3Gi79sBnPSGn8y45bNKdSQ0qkvJE92JOY10VVobsU7gDS+HDpLvj8j7iniP0BuRHSqF+
UDoi+BnTGCUp7rHEpX5emxd5vDBifxm+/4Ym8myKaYJIUtWEo+u62MrkcC28xU6+pWY1IbW79K4h
r8WFuTYykd/9/ETjB3ciT3BmIBUq60LTc68P0Erjl958wR7loATk9HBBPUU31f9DmFiPMuVyWEtM
gHqm+WRroPGbActGGEdKhhCKylHfA7jEyLxVRdmQeVXCgopR8CmbBv9kJYLBrzAjMUUqzFI0vWnK
Tk1vTPkvybqeo0Av7s+rBDcKPz1U+BExANUj+wnzJNaO6ySuupT76qYKnQakSOk8Evd3c9MYMMA5
XAQKasL1bcY1XjG4Ch9srLsiy92hwzhXRwWdn8Hc+FIwvC+jlKbrupiKCA3JlCqD+0kgR3uG2+y0
V2QFPNNvv5fXulvvSnehJvk3F3ciVFicNJezrMwmzkq7m7Kvy3yhh1SrDiVDsEeVPhR9EdkAIljC
YLq3xvyy7Qf/NxThZCGCBdLGTl81wAx6XfbSNW8KRSe6aeFOvi/YAq2umi6NZhSJ1S9zVN6y9q+p
wfB+XxDqxnfjk0Z/CBKbwlqprwo5r+CfMkyxX8woGUgAbtW+aivFL7t5eU5ECebACFXJ0GJonJxf
1GxvLVQvCXHyInVZDtaqNhvWzLPKi2Ta28rRot7x20b6ZBFCeKK3paKbUlv+V8rs3PBg+xo4coHx
eEPNGXxOMv18ScVe5a40phVoqWhB9IvrGkmmdaejWSD1cwDL/5FGi0Uk2WibUkv5u0DZ2c1DYd+d
/z51OMLVj7rIqCMeJizjehUn85suFW5eZo/nxVB2TexU7rpu6BFxIRxx4selBSkWnyNW3kAWOgUc
7MLokaKjynyUbgv2QO3ALSfVU+ZJUmDEfzfL8/llbe/ej1eN2BujZ3pUjakOw2ndriXotubOaZWH
PxMiGJ1SqpoWwWzuoZh4I2e9o9TxraHmznkx23v1Yy1i6FGXeq4nNvaqUfZTeTOmRPZ523Z+fF+w
MyNAQwFMD9tpxV+S8EoeX3PlNRyoyJ44El1QaC0qUjNRiszr5+t2RFXttc0I40yJEFyZHg2ZXq64
M3X1uMxPdoN5urEgLv47DMZnF/CxX4LuxiaSkKyAL8O393Gzem0refP0RU+aW8yceCmr3DnPHhpd
9tRxCOpc9SUJFLgAs1I11OBm7TDOVmCDqXZeal/tZ/KRQe2EoJpIj01SyM+Uj3d1KHHzxnPOGiin
jop26XYnoxBI7AwhVOxdjRU9DC2GtKOlHNDo54GcMpJ77/xt2H4/fSQsxATTNDSLHFtwi1J3bA/T
LgaoR517s5uuYPKuAW+kUz1U207/x4kbQsgMcpakXheceG/cj8PkatXoWP1tvDzkDfGqIS67OPkX
K2E/FwpEsfFJz7QgjKjOREoC//0kBzjGc5KxCqe0zovbJY2/WDZxD6n94opyIiIJR4WNHTIuiZU9
qWw5NJMZlGHzZi0mOs8Nm1A8akmCaVHkLlZSCZu2Zo9N7y/9/1q2fQ8rPs5fsCtKsnZM0pHuljD/
qzI/RV92ZxEO/xee+EOKYFeUcrByfcYrHR4lfOM59WpneWsL9iv5GxL56Hm0D9S79hcB2odUwVKk
pm62yQp16HzQqqO5rR4DzjbMqbpbzVHI+0u4GzGCRt98YikF3Fn/TflmHetb3lEn+fGLuhsulWO8
X5/AF+X9mdUQZwGHagV0pVFmXgGlf2au4lQ7eQJjtKM5eGUHSeZa/nmZhFaK4XVWR6OxhNBKULqr
2lXSvZz//i+i3R9HZ6o/X7NWisIeJNuZp97kj5y/pnzJncmrXumKI9e9zz4PmR08fQGKJoLZrMlQ
jF2CG80zgN0y+Q1qc1YSBoYaH1idelWfUG2X3Kr+WqYqYslO+jgypc24ZvaXfMItPKz3M7og+13k
VV/Pb+b5BaqyYBUNaezsmmm5N9gvjX49AT+sKW+mal+yY00y+W3fgf+3naosGEhUbdtkjBqEp2AO
kHDZ2Itp1I5KoXNvq+CHHMEwdi0LF2ZBBVP70K1fKvnb+V37hQp+CBAsY5ga5QK6CMSOV2BOcnKv
cqMrfYfY4ki10lF7JpjHRYmWjg1Yy6AcGaDx8qp1EvmBjSERb2+HMR9rEiwigDiKHsSo0PO5dODx
0zIHf8Tv5PrQpvPvhVLFNvA5NY1oCXGhzExz4vF2GHUnNX7Lb30IESJ7owuBplpiJYYkectiuHX5
VTKpMetfuJAPMUJ4FGuj2qwJTsa6UoLoYr1IAFrI20NhLjyL8PV8989Yhffw8DS20HqjjcBXgQnA
/gBUZ+BoagHbU9pGKIHY0lZEXdupDOfTjsc1A9rkuFuLkvBKmyqtMaYoOjMxXCOodJq3cqZKSI+O
U+NmDMx7rLzu6i96r1PzFNwXfNq2D1Gi1x2nJMIgAHI98hFD1l7mx57h6VdAMQz6XegXhHpvR+kn
8gTVa4quVc0awQw6BBKH+StQC3pnBDwZ+DSD3P2f8Ud5iHYiT9BBAwA9dsETgLMcu5V60YNYfvmt
it6JEMHhorTWK8OCTWy0xsGAoz+mA+DhFULFCbUQs1h6GGlymcDRtsa3KAQraNI4in096RRgOSVI
cENmBO4iDEkVni0tzjggazoHEqiuxorqFiT1gf+Vk2vbyXYYmxoyc2vk1QcQPx7LC6t2RneFQ2de
cUP11G1e4JOzEjxTPzVKboSwE0256607K76uNPKZzbX43K0SLnCSD+AiX5E7H4M10NzMt9H0daUf
/+2hO+9rqcMS3JJtRPqIJlgoX9EAyL7xY8TQhia5oVkH50UReyc2R9tNrWpLFxVe2VZHVuJ4xiaw
xvhwXgylFCLMLnjIwqwJF7wTn4fv0X7apUHh9g7ayotHtAb+nlH/0Alx9IQ18TjOKVIHNXgJ5tB0
ZaV1bJXCSdjePpC5miC45vWvn3U9SwGdEjEsa0bLhrl6ozo6y/R8fvO21eGHELFvI88Vs68GXKi+
uJHsJytp3aywnDJ5OC+HWIwuBMbrioz6KGMxhcWeWdoeDbMLap2aZdmOJNEX99+miXRC/RRj6rmH
Ae++c0TxNMiu8ov3dts3ql2d2jr++4ktipsEPBDc7On9+NrI0c5Q1tYB9a2zYEr9/PZRsgQzlIEO
wgQTZ+bFseb07DZdb1qY87akssSUIMEUyZNca3bPX2i57Jh2gBYsf6iuxlb/Le/0cVCCHaoAd9PW
WQvP3l3O1lGXH9N6F1IoHb+wDT/EiMnEXmEdUMxRl9DuZo/5eRCqTv4yBKAi99udZToJ9ZzmR/HZ
mH9IFEKWKK2HMEyxg/pNH1TPIyhhUy86Zrvelx/0O+lO8dlF/PRbjTUfii8mF+NCz1G3krCfdaR4
kYT09TIkk1N280goI3XJxOyiISvZPIH4wjMfMBOC0fHCnV6lu9Jf9mQESBgOEc0FWEVAp63xKlAf
1iDZaz54LW8LzubOJwvbnX5b/kNhFX1upH8PAz/OUDC9tlSqaZgiQhulAOMoznAVB8srDtBT7qJb
2Wt31ENh+/Vzcn78Yp5YkyFTwhIj8XgpAJqU5+yip/TrvwQ+0gGE3eftCSlOMChVkWV1zQOp1lsw
HRoDRBsa6nBwf3lPlemoMxSMSpOuxbKkc+4l8r43jvO6r6mRGFInBXsyz5NhZDoWNH8BX+1+3avX
9bPqIij4zSzgx1mJr6Ci7voJ3Z684bZq3PZRcSJwujvMRtosvuifbE8hnuD8358xKmLeca2zVFEa
2P8MOADZxajdluzSSDIHI22OPt0wjUqbURKFl1AXKdasT9xht47sFtcx5nnHffkQesYl3rJARtT2
5mH1cz/yqJQnpZ1iSnIZdXCcq9zdgaiXz+uMTu3rxxawgpzbnbgLXP3Oba4Qm8yV0c/Ggvdz9Iza
td853VWNKuz9dNu/w/GBp8GzL+3/D00iLoZY/U9kbewl7p0A+n4somXfRyALU43X8yt8x/w9t0LB
uEirlK55CJdgXE3+6rG7yY/29gOnpLDvrcvsUv4S/Q1YHQWUkvXOPEx35/8AdTvF9gC7VuWeWVXp
9aCUBGK/D3xajsLAEZeSjjpQalsFe1NYaqQDKyDHQm2QjwKYEhRaulvxoqWCaSHjpd6BN5OouZFa
K5ggdIwBrMHAaU6ugdbgYTfu5RvekcxrLgZRbqciG/F1pRp12y0GHCMfvMr89CZ87ff1HkBhe8DS
FU5BASQQ10R8Zs1zN9lVidA6Td+ULnat8a9kepzWzC3zwbWH/Xmd2T5EGxhumglkElvQ2XmUWGoP
vKLUlN4wPEzFBQCB/0QGpsV/drpj25U5iozIbEbxTo2059pMd7VCoXVs5s+RWPp3KZo48zQXU44q
OtLb+RrYde+OE4Us9Rna/D1i+RAh6F5pxFpqG7CYbHHbA/qBvQ6IIIqHJDqab5AffgWqsd98VR/P
7+B2tPtDrki0VU4M84Y5Ch6pbDiDWjkgjAJi6pd+KR2Thi3a9kof4rjSnERJI6YQUyNk/IopAYBc
vOIoXSsXQNLg8y7NIb5GcOYuF9IrOvRnYnSNEi5oJCv0KVUsHOOQvnTFc9Lf6MpVM8qu2d8X8rei
oOgwz18BAL38vNoyn9C2CXgGT+mPhhKU0VVJ0cgSqil2OGGCHKi6bCq8kZl7EJM7mLD0z6sItQpB
NZVEHmOgz2KMTDmmDXA57YNMkW8RyxCbm4CkNhomb3PT5xdNVRwLjVrnV0FJEJ51UtFbtdlZiGGz
fZg8xzlhz4ld+pSIGcJlMjEY6c3hjbVEbmT4jUmV6Skh6s8KVfd9nSRZiEpBelkij2mG1934z/mN
+sXj6ccdFVM9dmwrHVvxkikvAafNi3maI7ngQeasVzwit19HKptAnQ5f+IldmEBXLQMbMEc3zyGJ
AAVHXH3CzIldZ2pjjO00I1PatikgAs093qVB0VigBAWvpNF65/eQOifh4styhul7BTkEs1wPSqJ6
0rpcGFUenBdDGDSxcDQ0RpJMNcRou2jf7fr9FPAnNUW9x+3i5+jzQyEEA9DLDRJyLTavU1B3Tx+X
7BJPeidKY2LbKC8oZnsqNAZOk/JeR8ZU818YC/vaclqt2ec+MAo4tF1OMjYR2yi2ktlZi9bkAttY
t5Ojo8q/aK9z2jhV1rlaOThN/yBTiS1C4cV0j4lkj73akJl2+y7+1sSv51VjO9j7cWZiiof1fZZV
vNFlWG+K/NZqm0AHyntUIq50dZLzir8mz6iImOVJ615ncj6gm8cDFj4qINZtvcf8OaqKkUeNr1IW
ShzCKFpmtWaG9M56Ux/kDMzpCJeC4hA6YHB6B9OlGoeICy0CpiqTNTOFG95mvovNEk/2g6aQdSRK
imA2WiYZciMrBeB0nV7xOIRAhbDWme+axOm+jH4ITqfEoxb3i+flh7KI7y27izEr/t5ik11319MT
Xnft18Q1d1agvvES/rI3PXaNzjMPjmf3m/mCjz8gWJjVkrJ0YLAwgKfz+QwX6uBX8gGMXJ50Sy33
F4/ZH9LE9M+gZo01qZgY674z10BHbPGPeiUHIBEvHSovSBypmPjpCrtIGglxvW6HztC2F1W4emHS
++evO2FOxCazvMAQh9ppqGXUtpeVptNqJfGeo7RETOrINsa4AJWO2B29AzIOiR2j94bi9sAzAtZB
e9CP2l6+jF6BVbKPqd4Fwg2J9XCpUKw6BCuXZyuO/gV8prj1yW6+zy4NJ77n8CjILV0ph/M7Sx0g
//0kMpnLQUIDLnKFU+KGgLYZs+s+JrKDlEEzhZdJEiJ3ZAE8BOZzHVwO/CK5tc9ehyC6RUbnLr+i
8vKUwgimxpxHewT4FUoA1eMA6icMahIBN+XMRWx6s7MBh2tCX9jO/hL9tXpo0g7iztVBHHjDj2vZ
66/52+8Nen+81k3BmOh1OKpdis3k7JIwJTv7Or9Ap1iNvndkygCkU7vhtSXTLKqErogpnczQsmTS
4NRbG8ghz5P1NWYNsa3ELRCzOCnmlG1mIYsTLZID4hlZvU3VV+t/JnT7OR8h1siLtLPbgqO4T839
lI6O3L4Y1cv5q8V17EzQIM6s63KkxD3vDy/zyklT3dG11LW6O9CsxSU1/EydDb8QJ/dYjipgF4Z4
xSp27tTqX5MKqDf4ufNLoqQI1mLq56SQeYv4lFtH1eydtOgepLmlbCERb4njrhObZ7233uMtABcf
eRp4CKqDCsaHLDD/zASKdK1t21hJsxpAoLCvJIw5hv2xpMCYtwA20Ln1wylbQgyClvoQA/Hqv7dW
xa3NdtZjBcgVt/HyayOQL9In+9E+UIaQuk+CtUg6NL7rK9KwyZi7KG6FVg5Mg6s6oXA8NrVdZ8Ca
BkYzQC2FBcYMrGFxg4uLmoEjZ98K5bLILpPlOzrJCC3cNO4fokRPaWlp2oaYQPMiA/Dq+SGiQKC2
hxQ+JIiWTi3nBsBCOC3rzbqD6+ABAGaK5vt/JwaaQxWkd2QEwNMbnwzGiVR+K07usDJXemzFuMPd
0Xh/8cZefdF5o6+6PQBxycISsY+2kG5RliZqovfu3BslsC/mfbnPDso1z8mWfgnQ046yH9tVgY8l
2oKWjLYyljYfy+GFFs7ZPjc7To3MEe7af0zVoVDSCLUUW/obfW4HSYbFAuC6VVwW40277OvlUDba
H2mlJUK/TbrSaVWDpan1VT393VMZuO0o6sfeWbKQ4kvUuAEmG5bC0yGG7kR7ZW/eywdjcErHPqLS
WTq/VRo/kSmoJEARW1OdUBq3rIcKeGFAv1ooX7xdmDoRIuhh1mfrZMpoWEtyjoLujgylXEv1OBZ0
FczTgcr4bLqxE4GCs+yNtGBMNyCQ3XVt4Wravhmez7tKrsm/vsyWOPwwWlab1gvCtGxEPDbne0MG
l4uZupoV+7UqPSJApfjuqHUJcXbVj5hznxBxSMmlkt4greU0IRVpUAvjN+7ESqETcDAM2UakYfbu
MF4l4aEoVgc4Skz+FiVk0uy8lbJkwWSwIbOjVsNGarv+UIJ0EV219d68qi4nr77ud9KBSvdQ2yj4
zFRlE4taRPaLMTpjPDlNfJFQg3CEEHE0okhjjRkp2p+LNnfKFlRCqVtQKRdKiGAyllXuKpXB+xfd
vV7tV9BikmgElAzBRChMakfp3wGm/JETVCqAx5NfOW6p7FUPAMrZUzAllEjBYOgFzifJ+SMhfwmN
S5U9dunj+etLaN27MT7R8kI2ImmaEAHYqrvEmaORUQy1CP77iQSQiGoAcKlRPVOfq+Rbm+3pguR5
72e9v2FPZcx2nnU20qRqH+duJKFLxayuwnX0geO5Wy2KpZjaNcE2jMtogkMIia4ITLWJXPv2GO3O
Hwy1bYI5mJYlGYcINfE1Lq/LLA4aVSqdFhDafyZHNAJLV3TmgFdBar0V+eJl67d27QghRDwExOef
laBt5Dqs7fdngRoUfrHLJtd86rzFqwJw271GsXt+WZvvgQ/X954FO9GIcOr/m/jJQT/T1JfyMOzZ
8KAkhPsjNEFkn8GbasqGCjO+YyTfJ011KFcqNiE3TzADWT/9Nzo5B4hfMRlauNGuC3p/OBQ3piff
n9+67cTqyd7xNZ/sXZ1p4Kcs0YiVJ857T0uQv/RHHqOUV1T/DLV/gnWQUlYbI+ZCvZK1TrPODijG
iID1HZfqTIjChHBhqgp1KQu8N7Jnew/mI7RZNq50naI7A6TzV/YduJ4cBEkPVPz17tzOSRbsRJit
WtJEsEvpAcDFD4ARdvhMdHxHSSKsBROshbYU4SDXc+FZrLoyKoBbJ8v90jfErdpOBp6ohmAtlKWc
FEB34V2juuiPvWzcBI3wDn/YYMLSdvQjKhtB/DT/H2lX1uS2zWx/EavAnXzlKmlG0mwej/3CcsY2
933nr78HkxuLxtBCvkke7CSqUgtAd6PRffo0L7VKb9crO8nyWwd9ZBpVjqtQtbTIDg7pATNUDvp9
YIFy1+VVMjjbKTPxRGUug0Jo+0IcSoc27feavDjZ+CFIxmU3ZSak6OWpA8keXjozmqcyUtpd/byg
TZ9jz9u+UDVVFd0yCgZz/W7Pw9zMkmRIEHOY3eiLiEKbsjePy0PtLEAlARb3KDzxTmzbsC9CGaNr
snwYxA6qn2a7TP8ycvEN2xpxEcDYFolFUTBNykCDWuVb5eJLiKnXtHJe/sWLxP7ggy/SGANLhrwd
Sg0PREBhDwF6O4F6OglH9Sf1HMmxb+0555wbtaX3Kn8RydqaYIhhrcI1/g0LoL2x0Y4PeedoB4vZ
GRZs5KAgltHxrtalvZ6clflOAn3rdTXkKITK2JRJokkw9QgKIeB9GDlNpHO8Ez3xKxvGYnfKshC6
SaTYnfK+kn/M6mhVBmr/2oMhc4Aof7hTfh0OO8AiyyOZtPTZqx3F1/ykuCqxaB+k8DzZi1s6zbfO
Tp3g1B15vom3j/Tz1e0ctYOayylS+mZxTsf7+oPhxmVpzJVc9EkxKAmS0r0K/rDcHT5XNybQ2AjW
Giu5Dx3M2buuGtvu9iKR8RWZOVT6pIBrVEDQLnkmoPs8gB3PgFXGXSDNqcmzjmdI8BV8IbetXT0O
N4qV7gV/+UpueKf0hyzWZU2Mw0jHHsQaMqBQw2tTWvEDJhNZAciRo8xKDFAbARzM7dPmeAx2+GyI
JHjRUFMevGbfI/Xee4LPb7z8Q1jza20svqfq1TiZkLBA56WxK4L00CQoWSg1hjsmN6Ksehg870lt
e04FmVMy2VYVUFuLgCKDi5TeCivtR4NAX9WUJaVrdmrsxdKtOew+oo0XEWy4nemRqM1w9bUpf6+N
MEeaH0Mg+oA3vnfbki+CGEuup9nISxH4l6o7KO05V/f/bSGMIYudiS3sF8Txga9jGlIt2YbGS5Px
FsHYLliss6AQkd8RyhehOkU81ovN79cQnuiyTvtvmdMoC9qmP+Ca13SnjjqMmeWhMTcvwJUE5hgm
sZ3iFrkPcDMqTocoTMC/Kym2S+f4uW0ntBLFnEglT2KgBglyIef5AMKLY/zplcbOuo8h79xmtk1b
WUljjiYzSvAPU7RkaZjHLFPtJUWlYwAX8XU923Q7KzmMaw16U69l9EbhlUPxi8Z+9P5NoMLdPcal
ZrKexCTC7kVAsRrxU1mhVJWctKIF685JMs/h6A35HqV1K1sKJzA4x0e//118sVonE5BNHbo5BTHF
WxXMmmPpt7qroD13NF+IkVjph7oiLuLYzGlcpBicheYyRxbvYvFm0G8GlfOs4mjIWyZg5U3jUk1I
rOOdk0uF1SqzPZYv6cCL/HhSGJ8d9TNJdQX7RsTCEuKnRH4Sk9frOsgx4jfdWa0E1OJmhjlz8KW9
O7SHoFbtULqTgUG/Lme7iLM6FcZbZGYcD5GGNxttEI3s1g8KO7Yp80qF0CjmdftsxrQrcYzHiJdF
yBSNZk87HWT9fhhE1thEro5JdsHECaB5m8g4DHEmZjlUBqgO2tnO8/IuRuW+aCVkVBNOlxbHrb/h
CFbnNZqDkBsD7j7TPM/lfatw7j7uOTHOYm4EUBDUULrO0y1AK0BLl/vGLR0MWXITPbzVMJ6ha4xg
SAoTnmkG2xjR79J24jQmcM6GzaCCcqVJWwJTVYTyzuijwYrEHlN6gofR1HjIA47FstlTJdLmtu0y
5Ldb0BUCaZW+qAJnQVtjhzCD/NfNzqZOVSA1kqVA+zp936I9wa/uQKtqt5gBB+Y7zRKRmUAJ8VAd
688NL2zhXSbsaFLwtTVK3OIBZ3xt9opNfiSOYC8PxqMIEMLyg9u2tx00r5bLOA5pGaehWIDOTdRv
WqBZVfsUG+dZ9zFG2TC+mKB2KMzv170V52ZmuUu6IIpalXref1IIaLwE38KH0LGrpTF+o4/Vhkwi
bioddE1RcUzQdTYonCZBjo1JTJSh9apZC7WC7j0wDgTfyw/miVfLYFxGkEmCmNNBW4qvHbTj4Mie
vDP2wZcBUwqj2TLOtE9Wxc1y/hgRwEo260E6jKQYx+Hv8Rd/l36pBSAsxMwtLiKG5lquRDJsNlUL
Mcs+xzvqrTeIZsND9+8RwCnqCddVkHNsbCq1x2sKEQUusBzUH7Avg5cm43l6NouqkTatCR1fRmmb
RAfpn510J/qCn2NiLo9ZkmfGMvMeIZjOM5Tqm5IYh8Ib0KwzOoEl7Xgpfd7G0c9XNySaPnqA6aER
bfK5zh6W1P1vB8NEFlO0pEVDo2nFxP1baY+yzGMo4S2B8QtVH85xLAWJIwWYhzYQH8hA//oqODE5
29M798RsFRPHUaaHUvaEqHQy8pdQ3+WdZHVk5IV/PHmMj0hC0ndBigdi+FzsKRY6fKDNB6Grnxa/
jS3Dm1xMAPr0L/gRto1WkzQZ0wZNiU3jK6D1LSIZEYCKud2U81a8CbzB1bzY42UOtqPOiygmVxup
ymzINXRDym+i6tyaPwrigW7D6g3e63sbg6hdZDGvg3BcZnD7I5mEUSzZYE1euCs8M7TIl+GQfQOV
3byv7MxXn64rzh8M+SKXMWRdHWu5jHsQNE9VYxkqwA9RY/w1hvpTlBHBCpIKEFIUeG8EMRKsWpG1
++s/Yds8Lr+AsXDRAApXDhEDK/pg9+j4mCKBw9y4HchdRDBGrkRpRtQ5RJQj53akoCcbPAGxymEp
4S2EsfN0zNJRSAFsCxLBzmLzMHYK77h4Mpjr3xhh6XilYrOOvWu+tLi0MFAsRkDfwghkNz4bDec5
xFVNxtgLMYmnYTaAnreJHe/mT2ihBXHV+KV1kpNsD36lWCWxSt79vB3rm5ppYgiSrrFJzlnv5lTH
/C0H1ECWntqdKe66XrFyLr3Mtjv7JYmF/xitIRuihChY2NXP1RNa/sDCT/Gqkfc62SS2hlP9hKZN
jxcy/mFvf0mWGOVPh2lslRaQrdmO0VSS3uDevpm/yP7oNCcE/QACk4eP2NsvkexIszGbii6nQ170
4Fhni0Uk3mt9W0kvEhhDGElsmH0mwBBiW8BcsV4sOTrJk8CYQabVgHRSLINKZisLTtFAOFccTwKj
9GLbp2nWoHCRJ6Yf9s2NLJDd9YPYLo5g5PH/K7jCRLuKUCC7kNJ3yT2xaQvYshMelO8myDbfGsCO
CpeZg7Mstswp13ObGA2Opj+kJxBy3AAC8pD8JT0O7uJKO1mweKEiTyJziaphq0vZoCPyHYtnoulW
Kwwc975dhrxsJFvy1InSJA21otGewbRYACCkYDsx3vxOdVsH1Z9X4Wdy0HJr5hjT9s3y6wjZAmix
CB3KFyhDLuqDJtdWFd1nvPTkH0L7ixC6xasYuIxmMR16OH3KRU27aA0wAtvysURjwgikscvRSxpr
vH8XXeQx12VeyBqYotG52wElRDGe5Q/TzSwqDlM/eU8jjvNl2Qwm2dR704RKNpFvAB07KbkVKA+L
dugIZszw0rA8fWRcRx/oSydTgLFa3zftY909Xd+97aDxsnmM4xjTBU0zFdDmYQxs+wByzL2q31Mm
/CnhAX551wdb6qzCcIqHFrUNFKmbWyDOEQ9MnSWcQl8/os06O70dGeG+NmlYeEVF2Npn2qdy1whI
jRW9TSPVwMn+anpPAeec5s27mljVyPH5HFNjiQ2kvE6NuESJrR8elAqjw1zD4FE6c5SDJTJI+iEI
wx4Nzspwq1VPQ/Hf3AVLZBBNM2okI3WG+g1JbjCdwdIEHpaVtwj6+cpdmFXfjFIPyH5ancrkVZ2+
XNfw98OiNFMEx79sKIiL6N+/C0jSqZ0CtQf27bjEGBGt+dmtcehB2RE9h/eakwHiDiISrzoGdnQb
erw00bvA8E2+AfwsojLUwNkrRR6jiAgEoWfmpWVmDfXrUH/qwv/5fmbkUD+53sg4icW2WWR7EW+j
O8rgi9vSVr63+n5+oQgr0yGcdPC7s2NEUrtbicyCMKgidQaOIB7PeqJ4vShw3lvvww5GBqMfdTh1
CVpHIOOlixzpOALDWHnCQ06BQnb0ABz/mdfH/C4Fy8hkrpSwnYkct5Js/5OC/ZvchRtPv/O+jBwm
9MzNcVjkXATL3b12oDPCZFxgNJLHuaFFwXhJdsFngZtK3Dw2jXYR6Qb+YvuYp5BIE0kw0Tytnzv9
UIicp+WbSf3mb+m6VgIYVexNw8yUCAIaB5Uid/KILbmteyyt5ba3F4+46ERD2NPh8ZJ4za73Fruy
bNEf3D6w5GfadUc56TFoBg3j/FHC7yGxzA9kFLdtdTXPqK20rgxOxfZT+u3vvDEFF9URoksMhvEa
3qXwvoDByGWUOWjxRswKbIx4Du6LO0xAtzDp0U8HMB3+G3qRbevRVM2U8CQlmsJoWNTqmG9RQ6Ck
WtJptNOTCUplA/NGLeNRPlC3wNPqdzff2xovIpmQBcyncdsH8Ley/pcZ3NT1kylwfJ286VNXy2J8
ukYicxTNEQb6VX8lbvk1A0672VHjUc+UprO1wwfZUXcJ/r+0l33iJA+qPf0I76CU9mxFR81LveI0
7vkb8B6Lz+wA81LSyVii0W2g7mN0Fbs/djtkpexxz4d1cTabfSHBtnsh07DZcXvbppK1FIel4I3j
ed8gThdEFYhoBobFslo0GfGgzyGk0CzmsNetxdFvkkfT7k1rOcR3Mjpy1TvpyKPu3VydgXHmkiYh
eWow5gIOXSSQ6hYNuPKtGn6p8kfCy+dtuuCVCMbVV8jaIF/fAM7ThpMr6UUEKsZCuNWHuPJq3D1e
ohhkfz0m2d5QQ5OJoRH88Y49bE4n0pTY0B6gFNCA1z+6v2i3/WRTvCbyK06J1rR2x22Ie/dYoie5
EsyophnnumLQk0xum9v+FB9Ut3g2LBXeh3/PvA/4f5fGxt2xOkukCNB2ULz0MMrKK4+UXgXQi3O5
R3fhY8y927ZV5tfOsnH32M+m2RCIjOMFHV6ahYtuF7SDe/0EeWKYG25a1K4tGuxjGYLjufqWQG+k
/3kAMbN9zC1Vd6JZZy38iCQXjmY+tBhmEXWcy3o7Pr6oBMsfJuvRoMYxltKAtQURcuxktuSjEiO5
qSucOivc57fl6+iF3ye/Oopfru/ke24jZpWMBYrgL1OFDieWlFb5Ld7VII6hdX1EA+hSWUB7aB7z
fb2XQZGf4Jfx2P83o6HV+pkrkqTA90kGnAy6XK0gRQW3l73ra9wUgbwwOq1Voqssi8c45koR5zjI
svoexp9QPbj+/e9zLnQPVwIYs56Lsh9qBWuYD9UelM2Hyp1BxyZZM46Tl+nejmIu0kymNwV0SdVY
0+V0XvfGRpU4pqu7jWv6GW6CDx3QShzzgErFIsfzCQpaNZVVzqcu54QTnOMxGWOuFNJPaE3H8QjG
nVgGjiwFnBPaDFhWa2BMWerlRteoiHqZfWmqPGlqP82F8FnMpP8Vbf2mC5omaqqkqCbrdJt4GoXZ
pE43sZDHkaTvQctLS/1BBS5CmDPBPTIlIqlxgR1AlYeXZn5MYbFIPqODAkx19nUF3z6hizjmhCJJ
QI+IARWI+4e485PpI+7cvHw/czzpLOn6MtA9I49Fc1Nkh1nlZaG21gDmDYJTMQ1FZjsa2zRuDCIh
D5CM5qkJgE6peJXDDRGqKUrA2YuGiHQD4waEQiNjNiuwFF27MczAH2Rev8777DUy14quKaJkANgt
sgx+uSwXSZxjq5BF8ftd7WoH9NC4g9VTTIWTfRbvaWmv8g0ejfDWTfWbaEYLQOJaTmUAI8I4yOCI
oXbK/VcTRNaRBwbr2aYMMeCHOSCMs1CK4g87oFrAPGt/k89oiTSSRoozqiUvyb7BCLXIA5Q48Eav
3rfn7MhrYNtwGr/Jo8e9Sq+QoekyuUcaIhJ/GiGKU3jVZHYe8fqiNtQGcqCUAP4r4rsM2aKrC+48
xMBoVld8ghQp5d9XGxi07kOZ7oU9j9pv642kKYam06yYiEYB5tbV5DgibYK1YX4fTejkPibZ9hbw
gx+ZFUF1diWMeZJqrTprYQ9vtZDJKrPnxTiRkhNHbTwkfpPBPEnDsBjEtIZyyMKXurpryKcivcuE
U63zMmIbsacGti6Rpm9UDV7+d7UYo3CMkOrEcUUYsGjTC3/aabJV3IQwide3mQmeIFs8J7xt+ivB
jP6LrVAIjQQ9SW5BS4e2VFTYMfMD/FPpMfQX3zi3T+DE8fmVZ96SGUuIFT0YALZDKBjf1piaWZyi
mhOj8UTQz1fGJmA8JziBoZDj8C0ZfgoDUrQ/rt9iW++h306OUXqz7OQl67EMyY+e+ue3XB/m9cYg
BggDizjdkR+tUb1757RWh8bofjfkmFdEnYjZvGTGq5wcmvE5QzdsBfBuknJ2cSsS/W2JjBnE4xin
GtHhs/aiR4eO5phJjChe86IDmHUTi7OldMuuLY+58oZO68I4htlFt70Llpqf2kHdlb7mYISh8qRY
NCRFc7vPEbtp7ZddfRdkVbEpFxXETq/SQfXSA3pjdypCYEq9TAPv5N50VIeHL9yKu9bbyz5v80o2
04m66smj9pffR2hPNB4FrBIgW58XUPzhOGUV+UO0DhIW8p9PMhHAEI+Hha/5OshRabJ2dGgS7V/k
C2jU+P4wL9IY5SHxIsZxgdXR9nARTMQmGGbfMKEe7wLavPPMiyhGb3KSN1pWQVTfxTYJvmrmnqMi
m9HCRcJbNLN2KInQozkDlmAcaYhcAC+RoucEA2WR0y5sXpnpD87l14pY/P9ULURSBKyoeQlPtMCF
K/wY+8FetxvMYqpRoLF4Ecp7QB69WVeLZO6iuiNRPgD9aMtor6rnh6yvLSH3DBJZGMsEjBxgpJbQ
cCIWzuGxfQBiNwqZVGNridx4WmCeojDl3LLb14FOkHyU8Q/LoFuUS97XOUpbo/QCsJelRH7Rcs+M
bs97hf8lxWC0UCkWNZJrmNdoy6908ppgD4fZo+UHtAs5H9LIX9JM5tEWKHJiJil1HqKDepM/7cg+
vDWPGjDyjZ/5PH5Pzh6azK09mKkwFwmOSY8+dfUB9BxWy4uGtlXhsibGZYS5HhB9RoGjzh4VY7IE
lHOvb9u2q/9HgsJSG0YaAHeLhODRkKMjwYgeIxJ2hpm6Tdh6zcLTCXrkf1YJhcURBjIYTMMYFlUm
7Y0RNl6hxH5SJ3bdy4e0DgGQbmx9HA7/bZVMbLfUkhiL1PWC3+RxaMpdXCUPI+ak6tHkDsbHoq3L
pjKqYeqYwAUuZahG8DURT8v4dak5xWneRjIBnZLHbRYFqPFJoXhnpIulkUel0k5dD8hJYByFNnW7
YvmP2sKEeKiqjkMUQ+dD81FBPJ6lL818HpdXhXy7fmLXrUshTGAXKCEG79XQS7QCzK3VSOessq+L
2KqTwr1fjomxLsWomhhcx9Q/5afidnRVMFn1o5XeqiBS6Z5BxXpU9yW355p3doxfnOQsqdQKL328
SMlhclBEA6E4RckFTnFDh4n2FQqY423n9zc8lPl1l6K83Xnri7sr9T4jsEBtUs+GWt4KZHSub+x2
1PprX1lMSJ6kgzLHWF9jfIuC+zqokHn/jmHIHG3kLYXeP6ulqL0ZCw0ei7Ys17Y6mL7atJymUI57
fItYVyJKUTMiEyA1ezHBQXPIjZ9d8rknDjjCOIuhynbFM7K4ZyHpw6UExMY2qtfIlGxQRc8oCyR3
SuPJIu8hwzsixn0s1Zyk2YSrOfha7OcDeiopcgyEPiHmaeJ96Cs71cbAR45m8Ezu7fPVfmqlkumk
oSHBwUBJBlkuAK3dyDG+i/4EQjfMYjzzc1s8RWGcCVo+tQqj1KnBnZvkSVw41wvHWb2lFlarKpph
BBwFzgpkiJagnNsi8jrCGxbIk8K4DWRwQ0xJw96V+c8yfU66B2XhqDtno9ioPkRLgxSqWEhaJ/uk
16wp73bXnQNnFWwgX6lqr88FLKrOx8BO2kqyx5wOyC0Xnn/gGC/bzjsVxkRqGn/miegKaIvoevTt
5qNd479b9QM3lgpgkKKAgx0PFaZuZAbDOC8GFlZN/S6SSsSFSPtlJceEtvZvLYYJc/VJ0oKpHAHu
aWRQE57HuXTEhBNdbLmHtRDGs5oNWj/7GHFnVh3VFhy2BMW9vTK9XteFLXVbi2HCMkzNE/MCnES2
LKHDX9LdKRM5pslbCf0JK9MstVoKDaoDZn0vzw8Kqq86sUjHI4zazF2oCF8ljHIFrd0bqGclSK2H
yYyLgIKuKNNR7mMaiQ6kF0ZHOQCGu8GP63u3+SJeC2ScmhBJWmSGuP1qlxy6W3GP4bJo/8w/NbpV
/Kz3xk36KP+v7Bx4EK9lMhFTgw+jcFChF3Ts1zx5QhvuB7H6iI6v9pLxdFKhzoFWIUZRlt4y4zMK
6NYy7K9v4KZmXISwzYtwOmoaglDJLsAe1manCXj3JfTKnrNnm1mm1aYpjMWa8lxOIn1iJfth336a
UPdvAf4zPGJhhBmv/2LTP6yWxZguKTQ1DBU8dehEZzrwJzzWiUUBlwAB+8ITDyXL20bGhrtI6ROV
1q/B0GaZuTeSn8NyTmv/+mnx1J2dJ5sKeR52PVRP8stTV1rtM10ceuF34b4PQSJAdoHNo4zkbSb9
fGXUpDeyuJ1o+Bd0VoZOUzVa3NrksZxs+kHZkDSiiKb8br4Aim5FI3Y0HbMQZ56kz5mscurmf/BP
FxmMXhikimu9pft3L5xVD6RIDtkLn+a3wY46d/rJ9s5dxDFqESuS2mkUeZYAqJjv8hzFRJ6q87aN
8e2CqZZqVgy0YtncTt9pi6Bph3vy0t5i5No5dHhEhG+pNzZIRwXx10Ex+qBkg9qPGg7KfKQPNrSQ
H+Md6pYuuoAOxpl4xCHApAR2amU2nR0iONwQenPVSJNoGBpNUKVm44wxL0A7i2C2dZGVBGWXnx5N
lzLeEkc9IGu4+5/H9FCvjzGLBANyFV1ii+JCIJhCu8BTIhtqmah892PtVSnvOKkGvtvclRjGT8ZS
FletiGcj8emAwvCgOWhm3TcYTfgvCCe2gsP1ohh70AFTiZMKXnnworvyRseB5m7yGH6qdnSWV/AS
WI0P4hD7uh/btIvVIhm7SABjisYUYsf6VJrfNYJZ3JxAdFNBViJYs+hIFswaDd7y5lAZwRHjM73r
q9h0+ohykMAzoIlssNObattHHSyvnGJPLpdP8hDdGXJ7U83cvqpttTAMQO41UAywD+MsyWc0SsrU
8S+e7BUoKQL1/ES8whXueCSZW3g96PpFGmPhRER8XykK1OI1uKegzu4Obd2f86PyfX7VD/JBcsBe
h6FRIG9/+MhkoDdbu8inO7+6cQqgrBpdxM7SBm+K9M680jb2sb3YIJY+gu7cvX6U2wp5EciEkdlU
DUUDACHIBfcZRn019zWvp5u7qUzYiFlsk0hBGMC1dLfz8WnZiacWwJJqZ9yltuzne9HGGKLKNveJ
L8a80GFbWy9LZMLJeBhbU6tEWkU1vtL+jPKgI9NHvoh+nNvZiRIQYWAz5w3FWzX7mE4Ips+pE3ZW
O04mbQk81M+07Bd5yvfsOQYzdHMj+tpL4c5Wv+NTZnBOln1p13AzlVTCcGqAlvJjOH0OeK1EPBGM
E12qAGBCDVloRBdWPX7GNZ9wW784DoCthylgncYMdFl9w+cvjmjVduCEPlpggSLn1b55K2Kcp27G
5SznUNVCOM/mZCnq977h0axyFJIlwSJyrozgQUUYobzGyLKh5qF2qTV3PFAZTxDjTYYBF7ckI6mo
qrEVho81uUkTQPHnhXOtbd6mGponDEkkRGcfU4DvBtFEs8pZuFjVMltNd1vO31HARFesdd1jbWVK
1ZUsJk4YNbEHKAJK17e6FZCd1ido1TjP8rmpU2upeY2omyqxkscoeZvjTRXLiEtExFtzaCfJ48wr
UG3e2YC2GopooIuSLXckGl7VgoKDCoS7WbxtIk7WbXvPfn0/m6EkGRpgagnXWlujJSxDr0K6T4SX
aSH7rM7sNOc9N2gU+i6YuyyIzb2FugCM6QIVH7zhllbrZb/edz4/t7t9Or9WxnqHJRXHFF2UlEq2
tAwEweVTJv633WOZQUw97PQ+HGhB41xOx6aIra7dq8N3s/u6KJx8wdu3Xds6uuJVCJCMoTgIER4Z
2lGZrc4ZHB1dbQhOndSnAJx8T2Exk21Yojs8l5jb3d4IjsBJBW+6jtUBMq4DlCFiGpaw6NL8PIgP
cz47evZcEh5ByfbDdCWICUB0lGD1SUW4ujxOXreXb4YbCYX7N5wA6NKEp+veg2Np7FwSQYznTKbv
YFlG6euQhZy0Eu/7mWBDDIe8SRSUSEn+M2tPCY8RYjusuOwXy5TX6V0XDDUW0LrSz/m07DRnfNHB
5g7GMTu1BR3czQgpdr2FhhcZPMTWwtHQrb5L2p74j7diGfRqManSnqYBO6936cDu6NzhZ1CVxKQB
L/R4syTfYqUrNsEy6hnhErYDjVKDT4Ef7/5uPRyP9RHkpq80NK7PIubJ0y4a8sCTvlm1Wq+XfbSh
NUnNkfS3i1vxbOBZAGzaVw2ha7yfz9LLgvgRZBwfSraudplq2soPaIOGKVgznopC8aUh6KWIrRwd
ddfNYatZ77ezZLxNV2OUk2TCt/WoQk93k2ccMGAQnIWBg/D8LByzkwq2Jd5Di+O22RdkpRnCNCfI
D4XVqRV+1NNNwwOkcjwYS8QXTc2c46WKpxSYxubqIc5yqwpOecrBa217MNrFCdSyrissmqor80TK
FagHbSDVDqBgtkt0xQKt7y6g3eNlgDa3biWO8TBDIJdtrSApqbejFemLVcaFlZk8zdh0ZBcx7CTe
ABVp0N/j1TRh9OM0ooc94bVbcFbCtuprSrN0JMQJqWJkNZjbVIqp343311WctxAmfivjCaQ9NNou
w2OhHtPJu/79mwl+tA8jajPRxauwMFJNzKKkK3D+6BfDm53Sfca+YtFZxYVfcmKRrT1bC6OR3sor
iPHYaCRrUShH/S/MXjGMABUM3pK29gyAf0kUVfyh6vRXrKQQITTFBIkfuzGtHGRo9G4R7OlhspVX
OiEvRBvl9V3kSWTijV4kmVl1BTy86g3kG+l/Xv/+TXz/eklMnCEbXSQZBTZuCRFSRXfFrfk02sqh
8pYbLC23+tew3aH0jYDK4Cxu00WshTOnRqpCl8MKmj6B1/ZgIlMdokQIBl/tBd4VBcLAvb5c6gTY
C3MtkHESASAIckfJS5T8RjC+aEmDSUqlHTRgFTGey+7YoYZyXSRvkazHiMHfG+YNKpLBV9mabQMg
TPSZkcfeye8wI9lTHjgCqeVeWSTrP+JlNtCAjlS4eh4c4NRdYy98m+yeAqd2+tN1aZuGdzEJg3Ej
I15NwxLgCFs6V6IXUdDILVFvOdmqTTGqAWIqlciapjMHF+qlUMcYHo8nbRiCy3F8WDp0J+fcwXmb
m3cR9O60jFYsihYGp/iGT1zcWZTq/IW2FOA1wdm8zZBRW0ljHu19jvZWFWBkO0it9PmtjRfsRKIf
AWmHYYf/oi1q06GsJDLnlSYaOqPo+sJscbNG8/Ku5bhJnggmLgzFdqjbDk+XWDgV1bPB6w3etqjV
GugPWLlhoyuqWVcqXPVnM8JTsNs35/RIznVvt6AY4Hcjb2ofoKk6CCnQrcly6MnimGkRxRh1anrW
dBCPpLMb6zMvZKLH/c5yV3IYf5hXZoECPxam+P032h9Ha+LLM21t5FWvtjdxJYuxqKRoywh+j9LS
UCpfedeBpTh40qF3lBcLSaQPOIqLvHfdM3UzV+2M+KwqvkjZKdA/5YTzOKfbc2X72EYZc4zmFNOl
kdHGIKV0nEA7FEbO1MWVFQbTQUiVnRiMnEPb1HbT1FW0NAI1ywLeu6FK4kBADikfVDdISlfrJc6t
RS/59+u6iGCOStc0Qx8pCFKNRxd9y7djRHbNHJ4k7dv1Q3prSP6zKCQtfzctNSmENlogSgKNjeSi
eLyX95iLNvu9K3ujL/4luP2XxVf98Lv5/HdbEOVrCrnBwfV9FVkIfiyMhpCOyBiMRZfZQih8zWZe
ov4PRvDPzoos8L6N83owG9RwUTV2da/2A0dxWu/v6ZSmk36+vr3bMfEvZRHZIVmNlAeFgWYuu8CW
ujR5JY0WHNc+c7NP/O6P64ojEsZRRnJU1QLGOdvq/JoFpUWWOzl1B5X39uLuI3WgK48sj2oW6DVg
XniNv3E8ZneRI+eAeul+6fTKp5hf8d92lpezo4tfyZxBvCkKCRyYkY2iJaudE061XUnhbYjRJK2c
fm2i/Cbsn8DPf5OVmnP9LHn6yQTOWhFlQ9rS/Hei7vMs3dXCR/oKQL37/64Fzf2/rxCj+3JNAPs5
Wj9qB+z5lg7imRz06yKGwsa7/309Opr7DV0EThPv8t+FFYYRVGUJe8uaJykGCItLXbmpJWsRzInJ
I+iEmzCHOlq9m59kJzzE9ghGrn/Zu0+PgHVma3nMEREjl/WS9j6NqiWCMqz3ZSB8AkdHslj9Or80
DYAUhTvuIh7p25ZyrCUzJzcURSCFCwKGPPNT+bWJePV/ngDmSiinsSaEVjGjKrkr+/omL7gjFDgy
WICLnnRLKkgI7bPb6ta0FLs8LDvTVu/DJ8OiU1MVHlx0y1+ttk1nwuFmHjI1WKCDutI3bi+l/U4J
VA0U/6CQlwhmxV3X+c2s8VogEw0Xski0EUPxbHOnPrboK1SBvKdTIgQ78HrKV+/rn6pn3a3c4EwT
mj3H6jZvhPUvYMxOSYQhqHPoKO1lplP5tD2dGE+7Afk5ss20pi7KCl5RhkpUdoO1oUEPCoX3SF/1
s4ZHfu6DzfsmcSYrKKzyFugeS/vctjYvZt80xZVgZqPNvJUKTaDJwLrahcp8mgR1n+qmN82LBZjf
8/WD3QrY1+tkdrUJpknrRpiHGpqndiEQEx2brPM/IkYD+oQAHGPK1IJWV1CqmqFeUeDbHB574Uez
nHuJE5FtkmbAJf8jQ2F2DsPRclNroCDL+DjKN0L4IApocx8fp+Gp0O4BnLJM9U7IOHK3d/AiltnB
tlz0YqpxvZXzZMugyC+A0604Afumva/WxuxfhOlyjdrAwyjxvlP9OiVOJPvTwusR2da+y2KY8KSM
MYo5BRED/MqIPpFdKn4Rx9DSu9jtuPQEvEXRz1dKIWfi0LQ9di4LJlde/sqk3AoH0yol3iXAOyPm
fgvJMIJrBUa1CNoh1Ce/rsrbVORhmbd91OqYmNssLXpzDCWo+SJa6mOxT0GxKd1pnR3ekdt5p3Ag
QrwNZO62JBDBCEBTSgCxHoKF2EGcfALVildqKqdmx9lBlkqzEXRFDk34wywfbE3ytWa2q8677iU4
61GZW01NtaCbQtxqsfk5Dj1djO0m89t8/9/EMI5iiqumwaseSm74df11VAWnSW/mjpdD3VwOsiAa
ri0M+333RIzCqgQiEYGvCIaDAUVVU3fSSXeEgjc0iieKfr4yJSJK45hJeC5Fy2gnUrIbxeAxS0pb
Nnnlik1NWK2KsaV+hKKBewmi2kMc7TP0/v0faVe23LaubL+IVRxB4pWDKMnyGDtO8sJKnITzPPPr
74L3OZEM8xB3O5XKk6vUbKDRaPSwljncb++QSAZ3jpo+Ac29hpWrAf8rhXZg7mn9AUgiHPo/u8Md
niYzwiVigSGBBjR40sfKlimmn6tTGVb2XynET81aZmqmLGHrlOVVMvwaSr/oBOmVVdd91oefmi2y
2WyqFIlfZXqO9NIhEnVk6TqK9kYl5B4RbNCrI7ywNwKWp+h1Cq/4Mr0QH9xdaEwsfe0G0IoAHTuy
BgJR5Wq1seVix15fTRdCk7SNASLJQiM7/t4BYQzYpQBNDa8AvPKsHwaHEZUxgL18F9+WLqBRXHqQ
BWazGutfLDN3Eycz8ktDhZ3ss70a3RnLl49YCoY44C9QWOcrZ7SQR7Nlo3PW6GZzYmvxPg8ErfLM
tN8999SzDM5bYAyrVDCJgGDe+g7kYG26iqLKbjCUYOxr7alVPxS7nwVaXIxkInufJhYuqn+gazKX
jJhiGgHl0fnjMxUES+vP5wtx3B7FRahRo4J+jFmLzaqwfs/FZxMOmUddUc/nuvP9s5wWOywXdhlO
DYjlRiQ2o+hJMq+tsLCV8RA624axbnhnKdymmQMwMicAJjt6Wzr63D5ogfRpW8T6qT6L4Fw7qLNn
g7Lepp7otmlZbtLM9pS13t+J4by7FHZTMS9YL0yR7wG/vg+y1m/bSHDNr79ZL8yA8/BggTSGhPUQ
sl545RT48jXrnjYBJS3vMjvFdCWDT1K8yAPt1EnUoiLYMH6gtzFMVa0k9JlacumF8bAvQlGzmGDD
eMwaovdzqc7QMAJ8USYD5a6+izsRnqnAXfAIsFFM02UcICXIJwTo9+Hgp/OXkvyspmMPVJ5ehPIi
UotzFwjXE41auJoZW5yMAnv2OzEENzIzsg0fyFcjQJ41GwuYLID9j1JBQMAR095ntHwaGyBrEXlH
clUQ1Qj8BGVqX/gJM7ZGrW5QMpCUX2n1UCG8zeLrWfnQa+ds95T3FDFpzEjBMQ6l52L4RcwfZPi5
fYRFts15igGQO5JqMduurlCgKv41uQ7GWMwLFTgXgUEeMzASuIhlmWylfS6UyVGrv/NDlPMPZolR
eGmAEC041jHYnUBR5W+v03tK8DeKoOHp7Z4vbThqtMNCqb6yAy0A2CVau/ws2ZEzXWmhPdiNt1gO
q2sUT4Mp0HD9QfpnHU2+NlTVS0HajrlAIBGbu2WvHlqXIdQlKNKLZtNWi/SY74M8asl42HDntpRy
balzGF7nQsUv2j5yjZtgV2Q2433OP5l3wquevdXeH+OzSM7WAZ0h12TGk7F57Z1is5S50wEJhGFt
CwHdRNI4s9eAxQ7DVF4bOcHeNu0ZUydLBYIizP33PLKvtnPWjTsE6G6LQp2BXc1H2dEds7OnPYh9
8pN27E/lTkLBkXwzBCd71dlrIO9D6lPH65Q7FKAL1ybK8o86+mRbn3rjLtpXH+FBIXgS/1cM/yAy
SnnqNaMG68jwxYpepBztCWbtCk4f24931nEhhUsoDOiqU2sKZVovutOd1Mv97Cr2Arezif0PdKLl
SF9F99f6QbiQy+zowtOXSVJUChs2X26lT8GxPIYeuWMB74jSoqvuxe32q1fmhUTu6ElBtww60Pqc
YLoly5dWPRmJIAUkWkx2J1woZUhq1EkZRKQF5nPKnZm02D3qdLOES1qAuyESxt2VioRhpoiZIRtp
1zA5X0eFHXZXXXFTG/62mayvna4oMrouZEyyvFWsiaulsjKc6iY5ZcqPqfg196KCzbon1s5CmMIX
q1fr8kJTgAwCHtjyGfRr6Pc7xYFQtAQIDZAZ9nvDP0vjXEe0lEFZsdBX92dPstNj4L4Y/nyS96KZ
9vWNOkvi/IWc0rKRLZYY7A1QuIJkpz3EIdpxrGUfN4KdEq0i33RGSWB0QPHEdXrfnVo7c627GKMs
2QNrKRXdZ6vx2nnL+PZAldZqpE8QZlDwhst7KVr2Y+BHYIv6KwPkWwNrWe9kIAsiEMFUfGlJzxVY
pw09FA1Vrca8momaNcB5qWJwJzgx5zxAaw6yUGAWuzP21tdmH7jkcbzrd7FjYPwhv02APRDV9vD1
IyqeRXPneQ7HIZCDEaFB8g11ks74sohQMFbHLMwL9bhzPFbjYiwhUifTi1La9LEFKp4JBRcToGTV
76J29F3ijUJIvPXE1IVg7mxLXdz3ZcuiLDw065tsF3yt9uNLfDSB/Q/QUmd0MSPsxC6Gvm8aN91R
VzmoD9srvG6t5xXmjrzSmWqaDS0eTYBxz8afZfi9yvxFFNGuO8uzGO68ZyCYD4MR76Y6vm6U7xnZ
aakIVJTZ4Xvv9UcG3wFXF/qIHD0OXh6Ej1IYnOTl9/Zi/Y8b+iyCiwzmpBtAnAh3rN/3+M/AG0IP
eMC7rrHVHWthFbZQrXvKs0guKJDSuAR+C6xkypzwt+Wz+LELQMwGtMbBYRFyds8C88wPn7e1FewZ
37GykDA2swllqaqbdrEaH4pR86TGcLbFiLaNcy8TXeo4UHD+zAXvGZXsJ1LutkUIPBjh3Eijtnlh
ZAiskki5jo3mpknNBzWUd6UCzO1FdZuKCs7V6uzYhVshnFuJWvBZLQVWj6GKMz4N0zP82JMe1LvJ
GbxXwOrrBZlakJUVAALY1li0qJxvKaxBm+MShqqmd5OxG1NBUkJkG5zbkMBCVqto5HVS1HhzffBB
8XNSp0IQz60/hM8+knB+o22IpBS45gB9byEGIl7nYlJstxz+mcY3H+Qe7JLRvrlvOyE5w6pvBLCa
Yll41qA7+W3wpUlpOBbsAPTaoDqxTltXmcjnzARy8JjkorH51ZN+FsdHKchepbPCOsTkfrGtNHyM
43JvFoNXjtOvtBm7jxy8C3mcM7MAthfMEvZQN5WroDevAAD+lyI45zXP4SQpiWI4Or2RtG9z+rht
5uuR3YUO3ANGzprMkljdYzy+zoTumuflpvP0HZCffNFduV4huJDGuSqjaKShkmAQ83EASReDEM06
W/HVnbWLvNCNf3xIPVCSYAJEA3gV57hoF42LiiLxa/8skJ+APA9KFxAw6HsMtnykLwBzhP8Vxnks
ORu0qgC+IxJbFYjR+1+pmoLGOfjUmIag1rLqni5Ece7JxF2tkR6iermLr3o1njydBMIOO7b77yIC
Eyh4KlFArqRyYnorHoOUwYHp32YnumPszYxTogcZ367zJVeUV3rnMExFRacSIIqQAkFnCLddddWG
GP3sdKeqH8vszhhPRL7TBuHIE3M8b/Ti5HCOqQDyQNv2pQ6P2Bx0Xz9md4rN+P1QjJ6O6B6PEBjU
u/GK7rMT/bltlO9c/1vhfKlxUkZALoW57kTTc0G+WepnZRQca5EIzhIjXCh9PgzgQMsUr0hCPx6m
X6BJt/9OE848gowO6ZLEyPCUdzH1MjRUg2NeIOSdqXPLxd2UcabTYEaWxZmzq0x7DKigKiv6fc4W
BmOUpLSGEkZ0SqPv8vywvUiC3+dvpbAmZt4Z+P501m6mJfxcV1Rwywu2m38xL3Js1voIEVOzT6p9
Q2+Itt/WQiRCfXuV602ljmnW63hIPsnhSwUerkLg095d3283mq9WD4oxJnIz6s5QV3ZdP2j1py79
3cnfFCq529q8v/Y4WWzTLtJCUx/PS2VCHVOxA7/30yecfcSVIB73sl+ijMb7KIwTx1b3QhzFdGAz
mDjyFN1piqvtp92EyUekzY/GTWIiKzq6hlMcO3BF3InQMN9jcHLSOW8wLEveDDXFwn5Rb8LPTeS2
N7nHUCf6lyk9Ks7/BylAZPacb1jIMCtDAJUbeugl4uDVINhEkb1wjqEYZzPOYlg9bWvb6I/tcCBy
aOf650HUGPW+L5lbQs5JYNxazyojRYt57pF7+sJAJIODdpM19gQYi+G4sCTHPrkXkSsJbkS+mh22
Gq2CBoaa5btA3bXqbxkAMpEgxyw6D3xFG41LeVyYOHtsFp5NleZPMWbhqV/usieRTkJpnDPpJIbt
rE7wVy/kfgLOkOTJhxzEsG7nxDvR8I/AdVEuxO2KIFTNCbqpxPRimh1Bo+2RQNTeKBLDuZQuoVNe
EQ2sEO1yrVko1ueVC24UQb+Z4Fzx1Ww0NShSFUEbXb7NpOfa2m27xtXfJwqlsqroMkLmt66q1hTN
mipTBzZc42RoakhkgQbvXwHsMJ1F8JjAURclRbpg+w27tJzukB5zB3xQmS1dB5jbEFvAexABTiKn
VCXFHcgdC92Jf0eHwY33McAEaydFLWBk+KvXPTKFOeb5RbYnWE2epF6RpKy18hlGIY13uTXfd7oo
iy0SwTnaMQ8VfZAz3Qn7h5zedkTwBF2164vd4tzsDOaHJGksHB/LmO0ki7+3Ulc6EdEEzyfhLnFO
tgyyiQYBnKxs2OQe81cv7W+WIcx98jMvbeV3fupjWzqqduQl/rbZr1+SZzX5TmtMk/UqUKB0dA3b
FZocQ68AjeqefGKeXd6HboVas+FuS1317hdCuQyCTAJT6nV4d6DaPmXTCIIeuqMGQXsW/botSmAm
PEGnVahSXCSwxBmJnlz6lojYk16x4d49qi6U4fwsYECMVtFhiKovf1P9/Dvjl5v2i28+JIAl0pFn
GrzoO2NTBXSGbR5Er0eBpfJ1FkkfEpI2OOVNdZ/0V3GQ2ZqIYkHkvPiMQqovVUsX+N/WQ2cJsMxz
h5UUWcqk8akrgq8QWQj7+0XkqAwV+MpmiLOmYNdYk5OYzd6Uy889qrLbFiJaPs6RaIFRjyZzy/Hi
0f4zDZ2PvbUuTITzJVEY1NMsIShU0xervs6kn9sqiIyc8yBhqnWzwd69IPx4kfH5APvwtkUIVokv
kihVmFU5ezkQ/UsO1q4FrKUlFWSHBXrwQAGaFCyDZmArQIQCGoXBM6NEcAuL9OBisGQexqAKWjwK
eskNFMmrMygyDu72crEd3XAKfA1EpaSd0ZMB+10OuR1bd5L6GCkemv8K0dFkm7slii3qxVEpaUOm
meVVAFd8KHbdlebTo7r/25uCT1KZeqOnC4Gc8DO9jQ6MvSM4zJVNU7wFykc2Kxw9iR5xou3i/ECc
ou9LrSC0Cv1EewI6rA28W3t7s0RCOA+QjvXUagUu4GaWbvMguY+r8lha2tO2GIFPI5wXIEqsdQqF
GLU3bcUC8mzyqQGQblkqgthFJInzByPVqRqB+sUJNNb0N8U3so4Qoo4tZzBFF+D/iF+QuyQYUsc/
bo9y0mjdOCS6o9XAk8P0uCd5tPTG0CU2qzMmrE4FMMIUjScYWNxe1P9x/f6RznfWsrZNuD9cv8F1
f2Q0x9UpuGZgTtEn/ZD7gxPcBnaIvCYr9yhPYoqDdad1/gBmXRfnL8IUT5WZCBStPPeqoNvVtWgW
RSSCW+FqLs0gVFQd7Um9Pc3XSy24A0UCuBNApMhQshrHLAtu5eSH3DwLdok1nr53UudF4my/UPNI
kiieV6xngXFto7HFKXbDD+unepiwO69Uaj5LrkfXogDpfwS5Z+nceQB1bAEWKpy85XaGdOKzge7A
tU7LcfEGjPEwRPVtjddTJ+S/Mi2+FRftiHUH6FaW/7Sl2pUyJ1KRc2MJqOEq+qHjUjhoo8sGysUI
btv7+Y6iJVaXhoAKBlHvcj0YftYLcpavDZPv99OyiKoQxQTk3lujj8dk6UgBAWXhJd2tET6k9Yvc
u7QF2TAC0HS6KgZBQ9H6RXeWydmQ3C5x1Q2Q2Uepm4Zf1OohbalrjbssvZciwA8/bO/huhs9C+TM
xmq0QJ8TAxWLMnQkTEflRu7Wip1+LNr9I4gPrnQlGVrMOLLVrA7DEN4y/OJ8WA6hWggGylZ1wigI
tRT0Dxs8GK4+512t13gPTRpwErWnvjHssP4aGaLUGnv2vLOQC0FcoKUqVUnaFn659brTdKp20167
Tg8ooDnpJzEs0fotdCGPe4bFU6fU9QwXRkDx3R1qJNfGYM+m9EAA72VOu5+vDDc5kBthn7ZIVXYa
L24A2rdJ1DSvokNi5zesXjiA6KnKwaf2/0nssNO1tbbclWPRzpx1iuhynOa9WpjOMMTOINNPhmT4
hSS64dnPbYnjrh9FopVm5ARheVPve8NyZJ0clUx0la86rYsd5HxKrsthPUg43+mcPYbq8BnsBiKv
zKzuvSqA7gOVLLir+OGiUeplrc1glcon+diwfEdtz7e6nd2gRemgCQ7B+mGjCgYxLE1V+S4UUsSo
9fa4A8awQ4c0ae2oIH4yxa4+maK5qfXl+yOMxxAJzClcCMGTuSgHR0eGccwEDlgkgXPAYzdnmZKh
oFKClXKOpNtoSkSBwvoGnbXgfK5mqIGpVZhgN24jX2ejvie8afbK/QNxErfb0xvr1LpIOjiKl3i1
4uQ/tp3++75OljQ1/3wBX7hsiNoMWcY85G72l5dXlkI/PtIH8GuQWxbQqs9BaIsQ7AWLyxczkYLo
AgI6H7wOUq+eEatG8ces/6wa55N7jc7RqMH6tVvaOwxXjXq6jW4vwxkQeQn7wtcd41ke55PTTIp7
Y8LLgFxXh8IFWP7+H2g61a3QnyqqNwqOm8WW+MIPD8nctnHDAoTcQidPa6GmE2SF06Xghp0XdXS3
TUW0ZZwbJlKhzFGK5axLwEdkkb2gq2xbhNAaOd9rqtWoyRJCg85Nv7PWIcYnVeyRtwApIxoQ2TJe
C4NX0cZxrjjUl2WkrHTKMMKnAzYP1/fggGb8O2OJUx+2tRRtHOdYOiWNrYhlwCMMeWToVZJzt8s/
zUR0xay/BC4ON+deQKJJlYJlmCoG9AeXsot9oJ+jY1s7al50pDBMUeZk/fr8cwr4WiYQ65dAk6Fd
JSEzS3ejHoOZUdALsV5cPGvGlzJDaUCCES9/zCqoRzaFjnwp6jv/vC8+VN+5EMY5kqrIp1SScLHJ
5lXVngIi0kZggHzxUhtzdHekEBAdosfuoOwlB6NUhxmUhdkxdEUPbIEB8kkEszNIXCswiwwIvLE+
76ToOeuIXxpP25YucBl8GVNuo0KtkgCXy9gfSZ4+yjT8vi1i9Zl0sTecxwgjU58i5gVlvzlo4Byt
PMZlI2owX41BGbckAV4ZOMk5F6FEwFytdIQbGglvtbywBx2D7mnumjFFraMmu2211gP8s0D+5SJp
aWPkGo5R40aP8b46yB4LtLvnktqdN7v9Xbob99rhA6Q9LCK4kMxZO5i/VY0wY+zI8BUjmfY4AN2r
k6z9toqCJeUHWguSN9UQW7qTE8tWMecey88KsBiTQ0AP26JWfdKFStxVuZSJbpVgD3RyMK7Imddq
sa2LhIj04e5HVe/MvAlitBsSwGZP6V4z+kMVqAe5T/ZFKUIlWhPHYLVkBTwASEVyhl9qegpwWnQ3
DuSFGDdW+iOXfxdZ74TLj+3VW72VkfkgMmWo5/Qdh0ZQZXo5oeTWNrggZ6B+9NevxXxvwThw784n
IH8cRA/NNefBXhGA/ALPAZ4Ub+ObNjb7VJ9wspvyqy7dz7rA/laLfJcCuA2zikUPGorQd9jhze6C
COsqRt60PrDkPvqZ7O1lXDPCS3HchkWWusRtDBeixE9h9dQjbxt/oNxzKYLzUjox4tBIoRFQtR8U
s3HzrvCoWXsf0AQIUYZKNVXWDU6TZUzCsKIIdHMTnbTq99p4iGvBnch+g3+6qpoGIBTKUA1f8Ucu
otvRAp+dxrJRGtA3ZulXOxUORlFaUxJsy2oocSmJcw6VJffpmMDTZjACyHvOHerotmXPp+TeEHii
1VN7oRZvcxpVDZNlhlvJstu2ONaj6jRDuQ/z+MnIRDvFQsmtVeR2Kk1mtQAiOPqIrKGyg3DepWl+
O2bGZxDD/47yatd3xqdt6xDtHBd0JpIU4taHEY7x82BEtmw8ow3T0+eXbTmijePJtjLUQqoZg5iO
da3sKPAXMC5tp48hYKrEU7+CjePvYwUYY3nMQpmwCr5IY3I1AvLWwFBUFplOUTgC3dbCmguj5Dm1
qn7K6mRCks3snGW3uPOv1A8902tBsAk3dWIlBHIFvpRrcSPVapHpUjjnefW0xfkOoesVmxeJ97Uf
Ph0K05YTzNJlu2FfvZYR0l17hYFLN/MtEajVqu8/HxMe0rSyxv+ob0XjDUgW7kb9X3PaIMy5VJI7
iYDjn0ZjRuqlUz/Lyxekobe3UHD0NO7o9UWEqniIKlYAwNKkTY+NAlxRBU9autix5ORq+Hlb4uoF
oyGlCCwCaoKj5O2FWatFH8QLHuij/nWonjv9cUhFocC6VmcZ7O8XbjkFS48WsfaR+Rh+707EqZ9S
L702ncyOH9Uda9pq7MaZr0RvsPUDcRbMeRVjqmhZKQh3IHgPmoj9uNMxnSJ6vW6LAa36W/2qoqaT
wSJFQEreox/OlXLqliT7BHLFQ2JO+6qXD7qe/vrA1ukyQiwAtaFQwW0djbRQKzREWEX3OKCoBOBH
cBTm7raU1VN1IYUzyXTRS5JPSLrNitXsy2ZMXRCkJI9/JeVdeWeap5qytBuRgy/qWH7rBnm3LWLV
GZ8V4TtnZDVKTIS6qHCGORK/V331TS1uk/ouEU17rZ6pC0nqW3tY6DQXrYrgoNYML1IzJyC5OxPF
21Zo9bmHFgWZEguDapRnSk2MsmglBf4+OXWn7hYgfnjsTT9g5j0aZvWdujcPpZdNNgUwzbbsdas4
i+ZOFkpXcTRkiEsBagGGSnANDYLCgEACf1H3oM4wAx3KTdqvWfksS6LbknVQvgtzzqvHX86NhrmY
ZoCvlf0OtbfgTvH70/8Tzp95gC1ZnEUkSV0NVgaLyMubovGk9mupXDekd5QBNGXyTRIfrVbUNMtu
3C2h3I1MSI4J1wxuKc5AWrC4FC2J2Q9yKk9zaaug2i5NUVgs0pNt6oWnX6S8jBsVQQD91B1aH52r
9uJgJlyYWll/h13sHuf80iwqKpkF4JjR+83A4A2v3zHeUNROb8X5Debl3q8l5h2BR4MQgEcmU+Vi
KiVW8bCq1M7Va6rHDjXxnkV31/bJWnce/5UEzNG3S5g0gFmLalyWk/7ToF+JDJ434dDK6o2sn4Vw
3cVRtgDBR8ZjLPxe7huXVfny62CfYR27o3m9YIgTUwqucad86FSfBXMHQdWyaK7YNAngMhVUSJUP
1N8ARfeffcJz8+3qDbQCjW2N8N6ghIFuAyQ9/UjEdCGCs/E803QyF5Q9ZK+a8jiRK0nEGL1tbZrM
GbepLmhWVga4pqixZe1ZSj61sTsOv7ZNbTXVf7la7DsujuswTWFTZx0uEPQqmnvAOrsv0/F5cYAK
g6oJcLF32xJFxs3lGuIlTDo80XFqE8ACG2DvNBBKCzq1VjtvLtXi4s0YPR0oO0GKAdJCTHQcm/0M
UNHKF40ridThbsGukPq5jxZEYPrShOC2mZ+tVprvyFD13vbKrV6HaJEzCP6ZQJV9u1WEYFYvCuGA
6uHWkPdpIbjQ1/N1FwI4s5Y7DX2PEeI85RYAcD7mADEG0z0bNymYuytiT366y5zp67Za72Ff2IsK
8Sv+g2MDR+etXuWkBFLHKj+aYhcnwDfvc78GBxIAYWN0wjDCVSJYylXndyGSM0JrzpYF5K9YSvpJ
l9GdqzyN2kM1osQVP9Xmh1J4F+I4a6ToCO+zCBo2jRsEDzV5GhXRu3TVEC9kcIZIMUU8AYeF5aor
mzSja6LMGieNYOUEYvhJmKJqhzhvYYSLpgKh/TEBQmdoCUxi1dLPuhjc3VSNShfqFfyrlWc3Wb34
U9EKjH3Vv16I4G6htq9bDH3B1tXFQK8jWLl302BKXpa1pV9TWRbc6SKVuMOrB1lipCBfdyb1FKBo
0QINfvsciSRwpzdI5DyyULFwkqG81TQCcBMRiC2zoXchkIWagY5UgQpel7cnFW9ay7IwUebIR+ZT
Q7/zon10FGF3r5/OP2L4HO5SxEaVsWQnActnqXZuXIeHPkl8uer3RI/2YyfyfeuLdxbJmUMPzmrw
siMoKUhk98H34CO1U/W8dPxDTZ+lhiwpTFqb1P0kPQ19jCgyGuzKLAUp8PUjetaFM4Q8nvGMjnD3
tcbc2nopjQ6aZkZ7rKZMcJmvn6KzKPYpF9GDmTHccgLHZsqIFmITGAM/YuVOi2KBcYt04iyPkBDk
BiOMu0FNUZM7u5Bv414QmYqEcLdCpFtdjV5Q3ApG+kyi6AbG/lUrM0FwIlo07jZI1bCwehW2lgCU
flavpeTbQgfHqEW9bu8x8F5v1vP2cHdCWdamuWCSF20xGEdzZX/2TVAx9IiKJrc+gj/oeShdCrDG
8lDd9C4DvqwcTeDN1xPuZ9vn3/FqpzZlGOAzWi9Gg9pyRdzk9+CR3by3PPlh2w2uwilcnDT+UT93
YWMlOkwluG6P5dWwK1AD72JbcVvg05g3yoP0JH1LH/vH/FYUDa4mmC405dyITseqD3p4eXn6Rper
pkMzeyrbcuA3Qys4EgKXxdfBDStMYmmGR2nqR6W4m1JveyEFp+FdLl1RraaZEFDIg3TMgXIcDG6Z
VwIt1l/xF0vGPuPChQwNIRXoifEOnW36ibUl6154VA9NgGKB4qU7Uap2deYAz3fZBIwQBnFe/34h
MW4yMKer2KTZGVwEuyiNmInTXFHHOoUHwNYhLzIDduNmFgHOrp78C8ncye9LuR/iAbkRSf1Ns+tC
R7FQBeifoISwHlFfyOHOvWSG+dxIMbun85vxgaG56YARSR9ncG2wcWVRT+GqrZwFvsL1XSxpYEkJ
6Xpk6sr8d74cSYCUTy8CZhIJ4aLCRjP7wGIhVJKdjDa0tcyv+sdto189VBeKcAfYGKNOJzJWrq3u
wNlVDR8ZCUFpWjYgBGSlMneRGUMu9b2FU6vQI/pMbY14NWZ9lghAJadi/GrNh3YRCF1RSpN1nWDs
DAAN4Ft+e8TKXCFxEKFKEAwmxhjiE4BRBEmXFct+I4KzOE0ppV7NICIJpU9lKB8GLd4tPWbLBk3k
4N/bASN/ZL0dYGcyNf46MeepKPoQhYLgms1IMdBORsWq3ZcHNkaQu2IU/ffqQSQlgE0zKcNL5DJy
dJlyCx0SaE5MMZK0HNXpRk1zJ05FeFbvjq5OYRMoxWmGaWlIMXH2oVeKNQ4Sbi950Z6ntHzMQ/W4
0OwlKGO/MNXjHGT7MkXLYhru08R0E4wY0xRZrkb/t5Cv3LcQZlcXp7pF74QRWCwoVm9Q+FGFVzWf
f+cFcL5/jBYjT1qctrl6GcKrRiF2EvhJ3dhJ3u0yYPVkilPR2ofX9LYPOr+jvGhunVW5rWR9kbHO
WNIyt6M2BX76o2EJzt67ojgviAsqjdpK55ZZ64iJOm2nnUpHwqwPy1cHp+l+fMUb10sMXzKWrGRE
4/C/TT/wn8Cdf6RcerDcocyR6L/MKbWl5ZhN/t+tJ+cAhjw3zIFKgNeU7oh50vQrdLI1wtQ4+5nL
FyinCs/qm5ZVmpYRjsdY/FK0O2QTncbad3280+IrwFiPye6v9OLnRQz4IGPRGlbI+yoDa9BKvlmy
Ww4ieFKBPZrcxQNw8KCNADrumAizLOkntgvPwyupP2zrwztPfgG1t2daj8KlL9kUd5x9UhNAzu1H
U/D+FO0R7zaqag7mFqoYGHG0Uj8IdklzmLLbUJvsIbhbwl8f0QkQsoqJmSVF42xv7M1MCli7epYE
TlfcDxkmH43v20LeBar/rNwfKfwdkPa6EaspvKGh2A1a/aWbbg9MOL92/4NNvd8W+D88x1kgF+9E
U9gSEEgiwHf143QaPd1LdpYro4/Ytk6TszjtzvThK73+x2ja0lW4S+3tb1i3lvMncFaZl9o8zAmi
laB7UMdrrX1QlR/bIt69Dvl15SyyLKYsNTqsK8ItLCuu8uvkB9NMdaOjOrsCcfwTjRfHWSfNBt3o
GzxG5/skRnFgciPH+JH60e/oWfHrEwGeT+KPe9Flx373vec6LyVb6ovLFC1FnTZbuAdicxdZN7OI
aln0+9yFRoMR3Bx4+AJPvDtQSdmHUShaO7YVWzpwd5mkBHpUj3gS1mN7bUVV7yzGgNGQxEuU4bca
W7Wz5F3iUCmKQNxBWt8al8Ku5Azzg5X6L9M1/E5y19ocTKqlsAcwlY5KpNigozKrQnACRObC+ZZ0
tLoQqNF4nmq9R+q7CdN29DvAjDBJ+mXbNNn3bqwun1qfDZKOIwNFLCo1cmQak8kuLD34JGs5tZXG
QI6tSKv2kXRzLlBTYD18xt3oo7LQSGQ4xnwjpdfD5H1EN6qByUUDsy4/OrJ0Qyg33QLd0uXQtupD
tjSNZzb5lyouXlD+uY+SWfAMXtfpLJOz1gFzPorMRjzM6TmMTyPxt3Vav7LPv8/ZH1uuJgpCPOWM
2E6M2yFtbSM7dMHPbTnrTvgshzPBeMpoMeWQo7XHRvUCzHrOf6WKwXccSMCM0oIO1ZAp8jN6HUrA
J2j3k8jC1w/TfzUxeOaz0AxpVnYRAtGxcOaksXWjsSXlMSgA4EYEkff29oDl5q3DDeOyQR0V6YIy
22vzQ50cphmI27qInn3bzMAX/FaOnpjGrKkpYFKV/ETH/FgGItjFVc8AumpdM2WdWvyEtCJJ40wT
+HZNTXZJGwEeadeRxDG11iuAjdMJcQlWlTpL5KfxDAyJlIuB20q7ne6oYusMseaoPJhPimGbfunG
aOLdNnORSH4dkaouU/QaOlpR2CM5qZHlbEtYPUgXSrEvuLiCY6zjUA0ITPsFXH8I4XXrCTnOj7jS
CyncRQ++vaHC4x4pJOq06s2kPW9rsXqILn6fu+h7fSHZgPEKp6+iL0lW7+Y4SOxRHmy1inalhvHJ
bYGiZWMfdLFsrTSpVGeIIqP2qAYveuw1rcBVvxJhv7v7LpTifCkxg5xMamagDSXwK7SKv3SeBKCb
whHVMEXacN5UHaxIkXR4UwnEYuZ9bHiLiPV71fP8UQbJvrcLJi1KR6YUO1Sq90t50Ipj1HwmIjiU
d4GzivQXRToKVWyCdDUPNTY0WZP3mRU4Y2OH+8IdfhgP6qfwLnRke/4hZEvgteLFcXanG7VU5bOE
F5Y7uIs7+tVpBhYwgFKfQDC+M9BhGNmSKzq0vFvgxXLWJ2t92soVxGZgxJ5O0rjftu535QBeAGd6
klx0fcb0SgD+Sr8obuYuz/F16DNcruVa8kMHDtcXtcHxdsiL5exwbPKFAZoGTtg+mMsu136WiuDg
iiyEz5aophmk4QLVRmf0/hnktu501/QLkIoRQbPpawn78gxzGvGpkm6JQxIMkEZwzYLYlNFBLG7t
Da62S73w3kIRgtGchrGtgdRjZNN/YOg5CPZTYKd8JiWkem0mEz4j/LzsygcQZuI7jJvxrn+Rv2ie
/H+kXcdy3Eqy/SJEoGAKwBam0Yaeokhqg6CoK3jv8fXvFPVGBIu4XSPNLO4sFMHsTKSrNCdP7aN0
IUqgBF/T4IJXVoZplJtG4PTmPQkeFGzoy4F7njOBJRhc+FJrGkxDB8as7kiN614TOWERAcbkytFj
5IYUQc4+4GX0o7VHfznJz1IKRDwb91Sd+F4LbRF6lEhwnFeZSElkVQNNnY4O7pg5BAgRwygCofhU
V+eVk3MjXbnUrTqEkmPcA2GsOgBWPLe1w3TbzfbbQsjDLDzDuM0bdk8Ixm3QfeFMPG0LuVxiNXDk
dD+llj13+35KBEYuIMJnaq3aDHMaaYFDtB8A0LHx6J5Exxc+TYn+kt5vTnjYBEnLFmqNNABsAquX
YKwbwIGp03jPy082Rk490Xk0IUnlozLOeqnW+gi+Wngu1UXCu1cqO35gh/so0HRx23cfiXJ59kU4
F0bwtShGJkxTtXiHGWOxqyFVxGLBWxpy6nfGsfMNgY/i83mIEyOPso6WkkplQ+ZCTpIMAENuJAuw
5nFr93XypY6UhzHCBk9Xzrd5k9ziBLbmnfcfG5rygSqnju1cGI01gbm06+y4/VlqkZNlP84T+TRE
+sabgd6chSYWOlmcQTcpSaS0bANnACq3pj1O/b4Jb6TYm8uXPj1mWJqmT0FwmqpTbqS2Ztyq1VUi
HABmDvfTl1z9DE7EBvqQaBPgZzQu285Nvek7u+1En9h6R+bTBwHbInqccK06qqzUagIHiFXAiruT
cAe1BLi1Rmw2URDfB4KvueGsCc56/0fOfBd0TpJ5mhUQbKzvVU3tLun/8Ln060tiUlpXiIGuN1d/
NhadBm3XBU6l0HtFmU7GUGGvrRWU8bYSMHDyToez9Ka3QppXA4AcfhqAvEM7N9mFl8vgBl+Cg2YX
SMPGQ3G0DkHzP3LIPuoq4OXlrDV9AA6xa1nbZVxe0th8Im0r6IgIWeRCd7vIOTDOQAiFldhwywwP
6txL3FDDsXn90hrd9ql3cWgPqaZoA3LT7E3MumBeEwPW/JyQUfQLlVJEob449do9bQ6L0No2lXFF
g+NvKEMMpycKnDUw+anTFHa0w4XXztZ908ZUWYrYZ+ePAptjivHJxldUGeerz1eowRwOCjjTk29E
coLmOjcH24qeY/217a7i5bHMbrMMg7CC0tJWNoHxp3eZck6uDCupzVlwwl5VfKU4eOz7ub/c1U/B
Nb6in10aIpIbaS1Iol6FBhfuAfOPyjAq+3CQF4AD+2RX3zUH3AfycoAxu73bXjS2guNABFelRUIW
0eW8gNQE9SgX+LT6/eBKtr6XkFIXuASI3q55z3DtFSRSsl2KCG/r1DvDnFsYczNp5BpuofV+eXDJ
sC0nv5hd3II55bjX+6cw2m8OD2iHhkUgasTlj/okkZnUPdPixEBPiFiPpCw9TLyLPuVmrFjR4USa
ja3V55QEzmw4LdbjMJhY+trNYDjjEzudpyfCY5vbwnxnjRNmX+l1POQyc0C1HxixH9ai6dltRXkn
wTlTIEUEqmRAQYvpauwvhiB2raZ3ZCoaD/801sp/J87bKEGbR3gKwaMdJ8DKaEf9Wr7SLnW8OpGd
PkVuimGg0a3d6rF+KjtceX5LF+3z7mfLr6oy1XQTKLGY5uJ8AIadCjbIi+cYSS7HzrStKcGgimhc
cevLAdFAxX4vSjzK27jr2sn1NCcd3mU4KfAlUh9S2gn42KoSICz8psAP70WlZE7ZXP6qEsgv9WVw
kX3VjyhoAw9DOAO5TU7D7SBcPNeIRTkry6VE0YMhZXWkLtsxjOnUJ9/IjANPzTHeifKkzc+0IscZ
m9KQrCwo5GfWgauqD3MGYMxU9HRmf4UPReqKCmdfejXWWEaNAyfPAHWkY812Ce3oBUe/cLVaWOJg
f+0cNc7UmhGXbLUAPEkA+CJf2HynfKB4pKdP8U5UgBMJkLM2TZLizCjBGkkfZvIDeXsxPZ03pU/l
X2bRa/FxkbyMBgwphlDBqHhY6tEmupenP9XwShpTOxlfoukbrjvqnai7u/Xew5QdpmswFYkbCRxv
ed8YgNcA3f9HhzgxdAhl3+8F/G15/DUdjj9Vbog6kooFb3WXGyhIpU6wa5+SOwWA/+F1IDsCitsq
8s4Z553yRevUZAbFNnLyK3TsgbWsXi4NrCzz4t3fvBVUnIFVsZ0IX8L3d6MoaPW8xduyivUD6aJD
0qk7DDgK2NrURWrC7eqEyDqfy+rLMkhYLsErq3uamkdT/4cQQRtKRIJTiUxSULXpA8tZYs/EOMHc
HcLxL4o2rMrwmw9OH6I5Uhr08aDvy1Xb5s4c2GUlakRtKveKCK8CRhCZ4QROND/w9T2+v98exCdP
NsgoKgb4MVCvAXKLf4jqWdN2pqZZb0thGDvBUhjdAeNHYEMb3+UDGc6PAziMmjNB2BiD0a06XMhM
Ak+3hAhKG/H2Ax3Ok5eZEU7VAnZqb9nBbo4MPinatbsCDxm0Aw4iqJCtgKgAugOlEoMghPCN6rRt
USMqoQwMirJv7dgLXAPTXSYg2VGsEDqjjVj1gR4XPaKpmbrSgl7IfnVgbd1gpx4bm0V70VLqpjBX
rHHGFBI1VqwIpNrsK0kPZifoObCqLRcIP7DC2dGsFW2POprlqNrgZcFtnL9MnWEH06kVQq1seNQP
tDhzGua2TBPGS+c2sS17aLjtjQVryukNO8gh/+lIDmLiB3qM91Xil6E00QUaioRjcGMlX6RcVJQQ
McSVyHBJLuuVignvenKJS/bmTQoAO+Ikp8YXAdhteomVJrB/X3HTWVFf5iE8N7u/RPbxJTmyy3mi
yupWJgGp6ZQqqOACE4/TCL2KtUidIDUGzogSyw6dn9fBU715j5WR80F2W7vfaXEaQY0mJMUMwx3k
O9ruR02wVLHp8la8cBpgLQHp+xYuj2rNLtNjtzB6HPuyBJ51q2T7QWacIkx5sJRdhXRS88fq5u05
+mC6cYnqTQjI86LwAAbhB1ci5HOR/DidkIxZskocNXTCor8OE2s/SpNAhOynf3YQvz8RD1Ofjmln
NjLUIU0OkrnLrJelO2lS6hqLR6pv5/VB8L1MLkQVKnI8I8sR1bu9qrxY9Q2lt/8bCS46WVOq0YmC
H0puh/qoklsjFSRAgq/C46diqqTSmgF+LhtxTmzIjN6ZaFi55xn5hNDxy729fxn2M1YOYUrUVs2S
jLVa4j2xQy/2yRFQ7X4tUu9tP/dOiXMJw9SWXbOAIYMqth5/S5UnM76a5cfAnGwyvhSDK5PjWN8n
s4C0SCE4B9GXNJV7lkuORWKHbMtk+ZbGO4Ek2V85p+OcmxgGWhlIafDBDmwfqn1YDrWT+5qbXLFa
WYVprejW+iKguq0mloxxNIouBJ+K43ZSojWRjtDusZLvspefG9xrYsAxqGKnNrkhBwHJ7Q/5TpJT
mTjrprTpQ9bTYRMoEQ6ka4eO3aHGOFok8Byf9oh/Keg7NU5tSLLkPWkgVs2vWuRJ5bfFZbuikRs7
Zm8XFCVXlp1VsdM5la/dCbjdTtPe6XPKg9m+tq5D0JcjINgwbHfgYPwMbLbfJvLE23nUOy1ehWLV
mFOM7TpaHsX7PBq74zTWuUujTv0KPKWfo1RZ7nkGRQrERZ05GvrU1OD9C/Wfnpwm6f78399y/Zqs
6ACUUXXMnHLySwo8V4lkWI6idt8Hq7mgYXSCI/MMqdspcfsVwPKCyu6WGNckeTFKSbjICj6ZRbCX
mBvPfTTeaS3ZSWqxl1vNP8/hZrKzpseJUAbWKl75EGFwycxhAbxlZ8871UuvRccutlzZitSbO1+5
azIZITra2K9ZlItBKmyA59uKLsp5BQJ867usqOCk0UQjieXYM3XM7EC1mzwfAGNzVQJEViA99s7h
/eaaJc7A8zqRQzxsmQcjT+jheGykoXeV2GaPITGAnEiEnEJOckmNuYH7kmZgNFo7vbjJulcBU1s+
cs0Ur4J9WhdGDrfcV7CsHmsKKY7WJL03aXljL7XxT7WofjX28GBy/VRLAFrK2qfzv2LLtNc/gtNL
tTIH0losCQ9oY+dUru081xTBB9yKe2sqXPqIXk0UKwrS4wXQ/AquxtuBolwgJf85B8IpwS1vvCLG
F8nNOleUKIWpWftpFwMmDyeW7nF+DpFHtEwvcFw8/I0ShLIS13BcoZS5hC4HOob+HEZ+MSpfAZ3u
p/2fHuJlsW7NHdOqld2RabCsasAHk+rLQXkpTTwE7rrua2JeZ6L8cqt5+oEYV39IEmrUowVRMlQS
84V1AIwcffC6d4avCkxvxNKv0NoF1seXeicd0OKkB1U22kOd6t48LHfspiab/sp8ay/uvH9aGeTF
ynmYMZ/mTCpg8a2na57iZdCc+FjiloTqAH7EzTRbFMlFbHJORk2VKZRr5mQAlDPQS325DJW78+a9
Nc7w4QtyTqYd1LQwAmho44aFx1rRC3ADda99GPYa8rEqs+nwlqgMo8DoBRFC4VxL0ISxbuBUuAPw
E48Y36zsp6QeteZp+YuRzg9Mcu6lrDPc2tMRi6wSz9/GU+fC1WIR1udWMxNkLA0lbRPDYConS6vC
Wdm0h8NWM4cQe3rSjsAz8CRUYgw/dSQnvpUcwCS+YOvYnXdvGb1TOKId8X+xyt+/Q+Mer2mWWXRa
8E2HnfHExndxzA1h2DE83VedehcdG905r0dMgp8D8DtJzut0qELKWgOSCU5Rtv4vbG5xgXo7Gr2T
4fxNNlmxacaw/NJ8KpTnXgTttTWquP6EGvsBK++ZKYW1tGjF4KYg7g7vpNPsAEvzFHp4kmX2nFxM
HgOmEA32iMTHeZc4zZFussJ7gwVr7aYvcDhdsdv+OUgqO8V5wzISWZ9IlJx3MVCyGbAMAsVYLgrj
pIq204Wi5KzBXCp10gYQGHazU930/oLTTJYz79BSuEYqgRq1KNyKeOI8ylLkgb6USAOzXpcvlDwz
d9WM+e3zur5JhQBeXwOSCDYgOSp1Rkqzm2HmknRpVK9qL3iubvr997/PL48GTVkASQO2pMr/ILO1
EyxjaFYg8L6bKreiwjmJcFwSeSzARSNdZvlzvRyJcj1Hmt3Mx7G7SEW1GxFXnIdoSBFXeOJZjl5e
FrErB/t0FpS7toP0iifOPaRFVFKlAo1ex7HkxyYq7DT1MqW0YVdZVtplW9hGdhwl1e7Ty8YaBEIV
Mcm5j3426krCrDCgSHwaXTV4sYqAwAXax98JKK1RjoA6CYSrbtJ/jFMU4kBhOya9e17LN1PylSw5
/6DiW0U5Yaxouz4O7QrbkABU1QWF1s2WGWZH/mNN/GFtOk11NGIkHSnk6FlvmyYphqdwzhLzI8L6
+GZCvqLG2a6caePcMi00vwU+cWtfdVmPrn8eJYw4UuwPNH5yYti4eeWdF6hIN7gkZCCFrPUSGI2x
i5lGX1HtsAPRJpmACD+Ro4c4FSabyP4NNXLG+kHD5PY4isZ8ma1+ivaKSnRZwyoEvODHKIkXJy0D
GaxMO/0Jh65Pr5NjPrEaGkb5BSa1nc28E3vLYFchWS0UpZhaxHy87Y09MlQcslduMG6Lvr6zeJaJ
QrNoUmtTjCuanJqgVadLWNPDjCLmMfOLsq5sRbQDJKLB60NKAz3CrTVnTOdnWVK8Oo6/4uCfQH6b
Gv/OCv/axShLqfUs953q5kGfZT+e6WFQqGbXmezUpH4lPeokf6HrK6JccFkYRAZOTCH2D/NFhH1w
rRzsrEr358lsV81WdJiirnUjR2bfMCcF3dhh0PO0nHTP8FVP+S5Sic14uSLFxRbADzTjBGSxtyYH
G3TT/Tdn4QtYYj/5jG3xj1vAiOk96ZE2KT5gYrDtkPvmBS7R+pk3nkT57mYwWTHFGTJOIlJDDRix
5DEmF8YkSJU+HTV5ezavCHBRRE4aVaGDiqhvL7vh1bw1j/VtcKCVLd/I96pPnMaur83QTr6J+sci
xefyzyDuSSx34C0ZLDuMY7uitzUu/PW3kfqlzkRjg5vxUsHLD2OkCuD5uNCvtF2kLDPc1LAzRzdF
W29yugM7uNs81u5YAur2WrFjN0pd0Vzkv5jBO21OyksPeGDcFEKZqU4b35RrNHHk5RHPJfSQ4ib0
aiONdlJDjJ05F6VXJrT6KRsTFWSum51AbSUETuaaWZiSxKrYDZYwNJrOdmkNt8DJPCVq7qg19szU
7JHm8hdqDCKMXNEX4Jx2kKhqEXSsy5I393ojPVYEje/JlA9KmYoUW0SM896a1cljiPvimC3q3OSG
OrGHafpjjFXj5AovHHd8jDyRD/qXWPj7Q/M98L7KR1VijaQ28BRHsi1cKkwdem+iiu+EPwpv3Otf
zjukTRcBmERDwxKYZioco/kwjBXuEqHtXmlulkd+3YlKlpuyfCfBj50tJUmaAXPZTmbBOCwgqRba
ceipTypNNCnD3PQn97qixUWmTM1amsjscYWZ8gPLXaYcsmuBH4UGK+YyHNGjdPujrUhyQSqIwzGe
TUBIJAd9N3oBsiQ2KY2LaXnos3PV4fX/TJOLVhog/c2yZLAVXvIlfGvKV49sIjbx2HE28XHE7Tx+
xSXn/2SoTw6YYcup3B5rnoU7PTYnVvgqvOpStKAuUEqVi1u5SjCOFoO9uGgxIgbkmVLQ/xPyw/nU
JCt7PVRAQr3uce6W7AG865rX7JaKhFsq541sMxdcCY/zmyOSbEnCLK4zd5ldoHxI+6dY1OcXmRnn
HxUjSpMmgfOYlckJeg0HMiInqPdBI7zGtZnErPjhnAYmEnvA+8JpRBd4IuA2e/DjtXdR9tz9F6X5
zczsnRiP5lfpalNpFMQIAB++RECBnvaGg+2N3H9lM3BYeAcAHbvnm6ET6Z3/cltZBh5AFJtcOltv
59RE7gscaygVaGKFg4HejFNZxW0N2ARVfzZGkffakuuaGidX2ehmLQzxZohwdfOuxWKq5M0/xqfF
a27Fkt1SmBU1nTPpOsoaDLvj6ZANs7NU+7S9lgGBno2iEfct9V8T4sx5iLOirTvkLzgFlTg0ajIn
ak3DHnKAd5//XlueY02K+15SmKl1lyErpPH4zQrNq6QUAaS9Pan4GLOmwVlzQvKY6pmKMhSKGrOH
/WGg4Oi73Itc0LUZXH7iFY5i5ztxuGF//Bxxzsq7NjHHMoEsm/AlzryiueuJbWonS/qbKsCaTU4Z
56QMC50l2BbWCZmHBLJvh6khitJNgfvTAh/5tm5+hjO+trHU2dx2LWob2UVyk+8zYi8X/V22i9z2
mUEMsY6Kuceq2kG2Xyqb3W8mXnc5noio07MZHFas89cnmyXTE1rAlbKJt+E6ciWUrIgDBFs/eRBW
QLZyljU1LoGggLoy0gGNMt0ePQnFzOvSyZ3Oll+ln9gVdYmwwyrwapRLH4BmX4YDhVdrZ7s9zk5z
kB8SMNm+jvCq5Bs7zQcoNgBtYGP0vIFu9g3W3HJeRyf5IlUarCfCGbPyiBt2N+HRuGKo9wHGR5Cj
WaMtCsACV8cDMFWx0hgRM1l1BG5zR0MZJ6yWwS5aubvUk6z438IG5d1Qpo5AVoCVSuNjAyhY60e+
VHZj3SjjTdeMAmqbz3DgVGg4mW6ZBpDWP9ZJpjlR9aJAiBxvl52663WARtgsUmJ7yQ8TFwfBZpiL
julGnO8VCXdzKnlF3uQUeMR1pgAnkxAkf44/o8vakx3ZY9m3Odo5EARd4pS49SgE59iMK+9s81gn
fULGtLCgxnV1ZXQ3sXXQpr/JE1e8WRxv1VLn0hLDFSj+hKXq8aHEi0wC1hTWBQ+iB+B2aFlxxH1I
Gg+qYUSQZOvlL4bL8LsAivloYEjASS9GF8m9n/wTfgkw0RjvRJP/235vRZ6zTSntdCmukH9ob8yq
J8as7hNP24sj2WZZYy1aLi2YMPGtNiWYzS6wv4PLAMVePcLH/jfPl828YMUZZ5CaksyaziwkeFh2
ipNjSrMcnQozEOkXxZX3MboDf7HxsmaPSxPCCjd3AxXCRHTGHTacYHserbtSR1IuvibP1PBT8Fzx
x6UFQdCTNsYiPGIIZqQ9YiducNC98lBghVAVpQZbKfmaNS41SJMpMTEs+VYMOzJ8fKzQjq84sYAQ
8mR4WMXDUyDzk8Qd8H+FJIoh7BX/79wSHmFBW4YIoA5v9MsrXEP1LRnjgBPeVqiQ4EDT+ZC1GTx+
y5bw6Cp9oCWwS1BTASb8ra9aFWA4LVHw1m6CCClRE9aRyKVv+TYcC1dQPzWgJPxMbETbIExYiJ6k
XYA2Vuk36HZ7ymuAVbPEyx7Y0reoprrFKQXQEUWV09Cxl/MxjsjF0swyxaM4HtUrVcMrZ4ouB5J7
ZiFaedzmD2dVNMpgnPihdGLk7RSnyC6b6jKp3aL9mVNB73HL5gHm9ZsE582w/mpk8wADTGfpGDfJ
VRNS97xqbHJhyHid6pjLw60YTmCRHnZY/oHAYuVYGgpg8iI/rRcBme2kaaWCXBTSKoopTQ1RqJzt
RXWAo4DLm+qlAtCdydN6O7krXQAfPp/nbrPh/m7neP9+ZM+IzTRpWWkr/mpdA7hyl/ryfXzZo9DU
32e+IvCYW7iEypoe98WCSI7NyoA4a8+6XhD62I3jJrfHr62TuM3JwJjT2wukwnU0XKFK7jq/P/0p
/jtraqx/BfdRyyTtyqKBvdfJaxn5k3V3XqyMi3Pei4tFepOONM1QDw0p3jQ6TkeMqcBDi0jwsSeJ
QzWvQULPZAz5DZ3pSaMkXPNg3/8TJ6oKl0g1YgDz5qN+jKESR2UKC5OILVMUXAcMGE77WbVLacfA
tIA2I8qRNmPPiiYvvcDqSGbKsOpownHv61E+WbVd588Fdr8b5J2K7J3/XlteEQvsv7nkhNlIXaVN
bO6vwzS40T5W42xP8rUx/enl0TfFWxHi3G8xD9U8s+mFRHKr/qGKXs8zsp3focyPUyhUxSKh/PF7
VXPbq5gdhtPFMIbsZS42ZC6nI7vca7l/tS2tr6hxtfhQpxaugGDqW0cvGmcMgTN6CRgkYAPpeLlj
SlGECbidUa4ocm5yMsqCGB1KCN2OHkc/PPa7eRfYGu6oiV7tm3WYFSnONRZtWOVFDY9M0hJ5sj6E
jiT33XGZ0y9JCPwzwAGL9GNz0WktUc4/klBXg4TAPw7IYSUbR26aHIhWeOddUzd6QYvjInnBXtd/
1XRgxvzJ2DWKq9Y6fjpKdR+Vx1TairYqyhRDrvuLFnjdFD0Bic09r6QCMpT7hhnJ1CjMsG24lJfZ
fOqi66wWxJntuPbOCl//mNRiGGnCKp8X7Vdjt+wtL9ixWnLoTJfiNYFNlgBrbxLUkC2icixFc4k2
qQZyOK6TKiczOOaiTv+2aa9osN+wGpWoRwMAa2wORL5l/YyCAXNb31A4xsKbCGdms+Wlr4hxPhjV
oybCdCnTw+SGDTEEh9TpvGK/YEZfgbWl3/9CKVYEORcszYsxGg24a+XaK5fjFAxOiEfHeSrberEi
wzlghsu3ZBFWpybLeFkkbS8PvSup9DAn8qHXG2/IRjugdNeS9r7qo4tWQ/pFZYF+bgac1c/gnld6
VKP3xdyYqT4vM0piiYlmzo9RfhDwu/mOeifEt1aWKCqyiK0g0FtWrgkOlZd+CXFYVowvsV0kWtHi
osEcBHUuMyMIM5Q5oTRoprOUEtNeB92vB1tGDyd2cxFolsD4NM74BgtHp6QZvbfJ+D6htde/zKLz
Im97Pp9c44o3zjUuitXW+A+M7yg9ZW7iKs8kRgEOuDSuGdllgv182U28HDUbjJcz/C7ph+BbMj7O
/QYuNrRpVY3UhO4CY17GGqp6YosJuQIslBxtb2HRT0SPczhdU4yA68L3RLUx8HMsQijPzIkqOxML
OqIZmM1wu5Iw53Faq4jMnmUuY9WggxTYveTV5ctUm64Ri96m/+IHVFwp00zN0PiiHw4IaUVKYRej
Iztd7lS70u+f2QoSCtSKPe5FOGGbSS3C6n8IcsI0plKNM4ZPocEmeuxXqD4Dp/wbZB4Wvf9Dhpfi
OKvYBUeCiaHfiTX8jqEIX42p2Wc1fCfBeepBmVNllPCul+jrlD+phSiHFRHgfHRZGoUcMdgQlNTo
kV01aICRjPKPio6btiuO4r2DbRfyzhPnj6UeJ3r7N57yS6X3WurFqmi+bJMtClQmSwO4mcIPyVg6
3vgRG4NF9fwnDmD79Nm8KF/nHfEaP5bt4Eo4RLJpwSuSnEee5CLXgM34RtJhW8msZljsLYx0hNci
f7EpwxUxzg1LdR6Ek4nHQF7MWKo7ZulTMoh8/aYZrYhwftiKk3mQ2aRRcmAzOObhF0ic6Am6GZ9X
ZDhXO2N4RK4yCM4w7gwp99LsoumeCyV0/sanrwhxbsEapQIAZ7DXAV2dqLclT3oZ0QaFE3rUb0QD
JNttpBU53j3EgFheWN4R/wRy0oHVmCrDxhAVdtXTg+QzJNfIR353LdqF3H65UbbYivU6PHE5TqN+
Huomw3NK81lFd9rXhtd5w1dW0E0MTyBXpgefnBQFSifGOmQZB1W5ZLkwQ8UM8AGxBiYj9cm90k8K
ZD8T4IfMzg531o//kSSnmn1MSPi22hZkbgeCaLd6xYwIzU6n54AdsEUv1G0tfWeS01I5TYk8pWDS
UqWdBSCAQep/1E3lS8G0E3C3bd3vtLjPZ85ZOgxsULu4qF8AS3Fb4ZTH9/hNZ8Ld9ExqW5yCbBIF
JL9lqLoKWBOumpGhai5hNBZ7AkvtzPrNvBROIIrMm34Z57zwPxxhoRbn+5N4xMYgK/70/QXJT6lo
pvb83/8EFp0ltZlUzMR7zDEfKQk7gH5HxUHwgbY0nq4K1ZxpG72CkWYVDfBRmXcalIHqy5WkZ147
ywer6C7lKAdKCzAAMiN1ywh7GAnwJ+fpVfBD+KCDshMsHCcHdNMEhh7fGcescFQO3TK5wCrazR7L
kYd9sWdQGPJJhD/MxwOOmMHlCrlZ6kFg9JP7Kx6wtIqF0z+NBxwZkxMuKkF6oJTt5KoN4Af1yJtH
DAzXyL6N5P68/Pg8mCfFpVexKkfhmM+d23aNM0b/mMHixNqFQi9n4QrpJ6fME+PEVwZ1TXCFeHIZ
rrexy1zzQG5ZGAh3pWC3j3dWPCnOzCq5Ccaknno3JM8papFmdiRpYndm7Z4XIO80OEJ8CXRQ0hoI
dzFwyjsUeqr8Z9Yod1aTPJ4n86kew9Phkqu6DA1apkPnhl+B6HGRHovvNfDfJ690lZMorxdIj3+v
WFYAwHmFjG6fLp7a02sznZ2pmjwglt6dZ0wkPy6ORVhrS62lAiI0sM/L7Kslf6nm5/M0hMLjQlcw
aDL6ItWEk1Sjh2TYmb6nDk7+HjIvuhWpHu+B+S/Fxa5wynupaABTqkiDswxAWym98/yIPg/nH2RT
z0M1BgVpuJEw4KUrR41kjrD+LXAOFuccZgxoR1YMNcgNEzvSuF5hJLdKNjtxEOxR0hLVy0S6wPmH
qE36uE5gtJWR+8AJPwRJ5pWj6KCCiAznGyw5bBrFnCYXyyW25tLAFoal8zrw6apqs+Bk3pIvnUvN
U5g+NJN/XgPOB6JP51RlCfcRaDP2bjJfNdSvq8wJrMgDNJtdm7eGed9otX2e5KdlnY96jdrJxyR3
asLeUiZY6nhsUNxLL9ErdpSdJkTy/FT+4ilxPiHOaFvrBObKAOZwNtsGuD+wKf34UvXjC+3Qu4Ed
nVCWwgZp4KWimV8hp5y7UJSKdBMmjF3TMG+qSXZw7Ai6T3w5qW66JNkVoYJ79uq8n/J5d17MTMfX
T4k33g1cDSOmrismP8dQzRhunqK8d63ZSL1UUUcvG4r7QApGpw7DfxIlTxwAOX0/T3bT1FdkOdMb
8kqzFvS6XDJLzaHU8JTIcx3FsMz6lqWlfsr0QVQW23RjK5qcHc5jMoxoLOIwoIk1O4CVt+k+VDAM
UBLnPHebFv9Oia9Lm0U3KqES9K4+74Ao1i+7utifJyFghgdRabOQ6mpLercJ9HoXRDoWTYq5doMS
brK2TBFehogeZ43ArWixlKtBT+IHQz3I801CXVxkP8/VduQ0qGEZWOUiisyFANVYVGs0oBfsmNaC
A5mlY91VXn3Id/G1JND97c/0ToxTwn5osXcolYic1pWlXWbpXk/+sBXyy7zeSXA6N6WFbEQjXEtZ
nwx1r6b3SeyM8Shwlttf5zcZHjOvr9Wpz/BScE0pvBlJfowo8TFPsEjxj/NfSCCzt5x71acLdaXB
bWOzc/P6alFe6ul+VkU74SItePv3FZEuktpFGdkr4eeIJxax46P5hWJyprlLjqKp0c3YaWJSDbUU
TDDwOM5LKM1WECMLMNNsv8j6biai6v+m0FYk2Odb8ZOi0d4tDYzHoLLmySEQBguzYq05RYh2ywzx
k0Nf0eIsqKCWGXVFgVNNyD1TrNaViGOxUx5KV34UXdLe1LsVMc6CKtmoSNrACyVRcmn05JAkycXc
aRcdJV/OK972a25FizOlLkklSWpqxhgpbcVb9sGF8qQ6xTH+44W3N7N9p8UvssZdVChTgJTNap40
9E3QAbNKgfcRyO4ThnOTzI2Sj52L3jdgbA3fBDadPuRHLTcEi88C/eMH3HEbFMfHgQrkxqqvxteZ
fEgkUTL9L98Hw5cW6kyGpXK6IJNQ1WnRTC5rOjFo7+g62Bn+5I/7v3LcwDD7f1I8DJY0zLPcjm3n
yvSkJsSVRi9URBcFtoX2ToQzpNzQ64JkeAHHhd+Rh7h160BQNRCR4ERWTHEHrGbSuVV9MEw7jy8I
FaQi297tnQvOatqmAHb9gICadOFrqbS7wfzTEuMvY/lNggeEWirsROOqDooDy82gXGeVwFA+jWvw
BPhaRGWpPTBhJ0xjm8f4VAPdQr7pjp3XH+S9dZOfRG6NfdrPPvSdIy7Z6S0UWdDswYmv0vihRDil
2La4MF00nqxM/3S99s953ybQA340yZomS40osoROo46Mm2lBW7vxGAuSEaEgmbKs4hANEW+CAYJk
e2GYnotsFXvDyx3ryWTo11qqvTyfZ23by72LkrG+ImnRIEIzutZdolyMyik2JtuMno1eEB1EZNi/
r8jEmVW005z2robYYFR7nbwsIbUBECTItDZVw8LENOZFUf7lV5VIP8p9PRZITmXqaElnR+WNNB2U
lthSKCK2qRcrYpzw9EmbS5xj1HGFxjxMBEOHsnqhEG3/F99oRYbzdMmszEPQm71Lk8NEY5csmS3n
tR0aisAbMW/zybDeKfGI/wvgs7VUVnt3NK8iSXGy+laLYgcjxXjeYtlquU+FF5CYEz1Hk1P6eE4K
SWvw7CMA+RkHL07uyNTaJRnt2MJs9h9D3L65qxWT3FcbDDIOMXpXrpWWdoezafHBkiRI8yshB0pD
gXvc9PArcpzqB3061p2B2o81N7aVo+ic+uf1Q6CGJqcfpl5Pkdqi/qflPyeAdubR/5F2ZctxKkH2
i4hgX16BpnftlmS/ENcbOxRrAV8/p3Rn3KjE7Rrbz4roVFJZmVm5nOPGIgzUDzMr/FfjYqFdOrSV
Qg3lHu+NXNHLvmTbBPvI1NdPZGs+XNdJ9NW4uNh0ZtaFhL1no+Z5juVzNsWCgxG4Cr5U3yaYrnN6
2AFJTz39jEJArA/u6GwwkS24V+yMr9g4v0lIJ3lOiYwEz3IQf197kMUW1sMgiXBlRHK4wDgnSl2j
oQ85evPPaEdfo4ns2rmZXfAOC3Ra/3yWju0aCz7tbadk4dIxLWn2iowkb4iemwH7oOq2cZ4jazd1
qsCprxvDL1Eqr9bQTHPT6WgK1E9qfDNZAmCE9Qt0+X3tfXTCxntekRy/r+mtWxbnJP6kjIJAK5LB
ubm0L6Uyb/Hu05y9rX4jJkCdXq7fmXVPelGDc2wU+4BZMqhQgzxRMMhLxesU5q6kb3VyJvrjdWmi
Q+H82jhPI57r9ejbo/4DeAWbuBLx466b80UhzrElmRHKVZ73fjHdVvle1h419XMSPl1XZL2c4VzE
cK5t0tV2HEb4zzKNzpZVn+JaO/W98pAmxnHU6Snq6jurtt3YGM9SSu9VSwv+8n/g/J1lhKlcdkiQ
ytfOD7f9Ng7sk37L8ILFG9WC78pPNsgOcQoiIUma5r00hjuQTHtSFLtKQ/3regmchMY9DYaU1nNo
5qNf0C99djfaQLNIXgzt0JvW3/kjfgp+imgfJiY6rzFyvaR8IRrwM/ANawKRgkxdcJk/VOVLC+AV
A97SEWLtjCRWm75Iybfr3271OYDlU1CfABTOAa3ie7c0Fmk26/XE+h5KgIzogAE6QIC0vnawAzYm
Ov/mWheL8UuB3GmVo2Uh3UOqYphfh/QRe09/qRHnyNsWRXmpgZWr5+iGzfGYhjdpLg36fXyoXspP
4jHENQtc6sT59rQqY9mu5d4HaZCbgqZPfTIb3wAFU1+Kwu+aS1zKYn9fhMSqoLhZM+qinVKZoMyJ
J0+bfxf4kz8kzsuDZRNomDISsdRWvlMVz8RC/9qF0uYvz4rz7ym44PQixX2K/lGwPp/egi9c7t1u
o3jlpjybs1vIrmg1YbVKtfyEnMvP6kabC6dD/boJmNhqaz5NEeYaVD97FKEvic6Lc/wa3trZpMW9
P5soup3LRrAhvOYmlspwTj2Oi3KeEoTIsnvVdLxl2qdOBPf9YXf3vT1g3vC90UVOrNpS2rDEnG4s
IMRpwCU2PyceeVbZd3On4yhEeGGegE9oL5rZ/M66hBOagW3S+fHe3uqYpyx31T564wkXzRmuZTVL
UZzPqIzcpEDQxYRQ+I+uHYth59AvhXLXWge7+3Hd6NcPTMemKQC/MD/GWR9tNLloUzwJaPVdz24i
AwxAdH9dxmo7G0vjv4RwVtfVZdnIuYR28rk7Gbc6Vo797Jj647Hw8mOxr++Ar/bGPCTd/39gTT6s
yvxrMRaydrBhgT+ZfYWFm9KAEBvNCSrbKRZq5YOGba78EfQSXn1Sg/wgB4yjQFSzW79rv4R+ABKm
aaqMNZroUzWfaYFaOlgfXq5/2rW8RpEvMrj4lY3UUCQ6IoEKW6+ZTkn8rPTfBkMQJtet5CKGs8iU
mlVimSgLa8kpjPb1fEeb7XVNmGf4eL8uIrioJZllOUxWhECZAanqa4NaI7UPYURcrdt0SqBSEYWY
SCkudkVJlY8JwSwjGMr25hh6XRaeFFsWLCKIzICzPd2u1X6eZOpPelq6UtimXhglsX/984kMgYtd
xaT3hZPhHifVd/Y2RSPPa9ttIakCQatfDaDoaEti3tvmRzPxWHAqEkGQPO/J8KPWT60heJyup4EL
GZxTIjSn3STBFqhXPc9+sUs22Mrdy3sGjlme/x8k9asudyGR81BkGpKmVPCQBOeBdasargS0hLde
v5f/jLGdvrHua8CkEQ/T84I0XiSbi5llp4VkAr+jH9tF65l5JXnExLyZQefeS0NaeU0ZGUC5LDvB
Wa4aDVg5HA3VY001uGutRnMD4JICbQx61MkptP9xRq8vBO5/3WIuUribHWOrGaSqGGowjZt6vBlJ
YI2v161/tVYHZpFfmrBLuHDwRO6iEpvTrCHTsMZV7YW+eWo26qvhDefk1hBOBKyfGjqyDsKJguD5
XqJTlCQtKtbxO8R3wNH041vrGPqdqxze0Ix3n2S/eVtNvK4q0+SDn4QX+l+5fFRRzLQqxh5RRevU
vZUpPnrru78SwT+W8bqbJblAs6lvQET4T27/ydyTctGBxwAdMdmY5jma9H0FbKruS5M8dbrtNk3p
XtdkNagsBHGORJ9kve16zFsXABedzqr+mOSPo/KpoC9zfE76UPDl2O9dORye6abJ1TE3Mfnij2r4
2KTqlkjpHq2MXTUoJyUXsXMIbEHnbDA25MHobainjI9j+awNgi694Pf5PirWfLNeU1DEBQD0rTVP
xwYIf9dPaN05/DJng0tgCB3rqOnheG0SkOY4yru0+3xdhEgLzsuVAzijhw51yLF9NcfDMDxc//3/
CFcXHTgHV4NHE8URi/rDK3Aff6Sxm6eedR+d5KDcsOX9CH0ywdEILI2HmlVaOZlmtknQNLVfy8Qt
9UBCNhs9KL+9NPeWPV9uEc+gIzX90MQUtR992zwV2C5Bf2w7bBgdb+ILodBEx8VlMrY5EMd2UJKh
3uBP/zBIlfLY+tK9gnXUzM89EWC7yAQ5J5E6oAJwTHzKFMy1umZ7s/UqlQIjEQlh4WQRoEbNVIce
AJY+zZIbQMn0gdr2kSuPfeMLzJHZ8xUnZHBewRwBH5lFKGOEX/6FmZU2mad+k0HYKWZPFoRBHmM2
g3uVVBObOjIWaVywI+5kop4coh76NAviIvMNG+g+AhXZjbqiIg8nawM4hdQTXsjAvQkkN9ugypp5
I0g/zB1i1kMhGIsR2CQPoYLtRhJTZUJCWgeq85ALZ8sF5sHjp8S5TTSjACeVVN2W0nGezrUjKiuI
ZDAlFyZoADJxUnRWA9c+96a6idrO0+vH60cjEsL+vhRCLMY7jdsLzt17W5G3Sg8msX4QBFrRgXBO
AqOLbVd1qLL3ICiTJSw/5yIbE1wjk3MLapc0WtPA67HpMTymsMwd+2HAxhbL7e+SvXEulscJpNaY
o6yF0a6wOI7koIYHKqqiij4Z5xb0jMg6mWX41Sag0WMquiP/kYP/CoMWV5aLB0dPsRLwb4XMCqLD
4PbBv4Udht4twsxZf7xcxHGZQ5t0PeLujH45wVupjfdNWz+0coGpA/rpulGLRDFTWRh1HGtGUtrx
6Odx7ioOOjr0n3Tc29nvQjW9mQFay6aBl7Xj8I/rHo9rQysjDGdjra3LfaIdlUmEvrl6RS9C+Na8
TRJAB6Qa9dW678DSWcTYWTUAMcroL65/uFWb+19RjizzGzO9XJa2XmNLZ9Z3nRWk+dfrv39NFfb7
XOZlZ9E0RRFKOGOSejogZwnRbhSDCko47Gp8CDcLNTjP2XRy5TgKbmcOdjhZC2bngI1fvJS/NMqG
SBsnFz0vPwA3Li2Bacb50alHimBEuK36Fr3RA6hd/H5rfGM8IcnB9NPnEODe+T3gGB4tkDWoOzHH
xnpnYqE252TNsAKghQq13+ZnTz2mHLUtQuxRDF28esMWojhna8va1BATzwDHPgNIAMQ2u9jI8cYV
1fFFR8nlYa0l2alRwWIYLgxjJaMBw4UR9VlW0/OFPpyz7cax1CwVF5k2zQC8hW5A0Y98bgCJuK8n
Y/ScZB421y/Del8EYHKKpQH25MPeALHqbGrDgp2XvVU9zXe+pr4Nbur6xDBuY4Ds7kSLsqurYii8
/BLKGQmtCDBNB/jGMmsxPeeP2n4mz5b6aXSOlvpZtw6dUwvcynqoWQjlzKXtknDsFGSdzDIZmVQO
WPbyOANPaD5PO9HW+6obW4jjjMbpTKq02NP1wclVycfJuhecHItVHxzMQgBnLqGtzUmd9ezk1EO3
L0GQ0OxYIUl/Ea3Wi74dv0nglGmNsghuQPhpACYJasSAJJ/vTUBM5xvx4sIHBPY3T3bRjd8qUNNU
1SOiUuTq6NY9KoHp1dukdjGO7xdeG5iuAoogFUjl4PjeySJ6BIFn4ReR1HGop7BAGqcq0jHSQz9E
UNVVdec4f/Z0vdz6N4e6yBOaMq+SWkY3BpBDBzzN72roqPvWfYZSQOUngWjEav0wFxK5zISEpMd+
HRpbGF0NG5chVwLpRXLb3LMOJQAg2hdRuVoQc9/+pYWShjIkRhajG19OysmIjtOoeKbRBoIrwUL3
hyux0IyLuZ2iVb3eoTbdRRt7S4I0MB6ik/k92gNO6RCBltgXSFxN+BcSuZDb21JfZArqAPIh2dEf
1dn2yQYBf0AnnmxT0baNIBK99SwX31Gv8nLA3gi+Y/pFl17V4k4NI3AAfgWYlasUp1K0tSCISTwv
LMY0MArDNv8o8ryWvvTGfhy/pPXJCL9f/5Sr/nLxJT/4y0nLq9CguGt3TnqfTc9/9/ucu3SsvrL0
DAMAsXxXTXeRqBcpMHG+xk6UtpuRoANqYrZcSYr8aVBcAC0JHrFvX/yjjeuOjIwfm878loXW9m2W
F+j8sK6F6QEyqR5Rx9BQXNM8UH8dasttyKfUi56FYWDd2n/J5gs3RgyIi2Yye3+67yfgDYJbZD99
734yPA3kkvvrJ7buhS/SuER9yLDtbSbIhyIQi2AuZBoerXgXdq37d3K4Ozxami5RNjoxN68KGCbT
2lWH2s2G3yXs/Tc/vyjEFF7cXszpd5URpXh5YGtSjoygAmRSaEyCl8fqpCZg6v/PRPjtDtlRNduR
MBHX+EqgAQizecET9BDvMkCHSYIy17rdX4RxPleeNDIBUw7oAnpA6Zmqz6moDrqeLy4U4k7Isntd
jxXki0Ohecr0o2wxhdF8sch3au5G404BhOL88FdWYXGHpYW5YSUzlpHNAoD/GOLPUt/Ib5RI9LpY
bwUstOMS03C2rNkGgoc/9i4DgK0+SZt5OxG39oEiDSaW+L7/k52cpYlw3nauJEwwhoClMMFRVGdG
IIVgK2mL4PpHFJoi53XlPIxrJUXiOATDiW7TYLozn8AEemJ5W04FOf56tPpli3yaqlIrVacRhUS1
L1zSPxblp0wOyLSz0m/XFRNYPZ+gyqTFrpaMx0QZ9W7fOZuomPfUkAQTtAIXyK+8llRrDTWGwwXY
Q1FmrhwlIJM8F4oiOKj1xOLy5ThfO7ZxZlomZvBm0Ad32eAVZP7aVG2g18Pnrs4Kt577wGxFkNIi
BTnvoeVmZLQWW8oZb2ugKw5g6LE3yfB8/bjWk4uLepwD0SKdSCFDfhkb1P3ybF/a8vbvRDBNF85d
bc1MilpEkdJ4KLG3Nwree6IvxXkJTcFYfaaySqlz27XnSk/cJPeix+tarNcDLs7I5hyDPHWg2SmR
0DIKIz1/w52cbmePAHEXvMGgtU0CUeFDdJk4JzGH3dv8J8YTmic9zeCHfjiS4HhEnogfE5eztI91
9e25PDBcHFf72gAp3dmaQXwvWiYWaMSXS4u+jtp+MjGfS4BAPT3M5EbrBGF+1dld3sh8P6tHma1m
bNIIUMd6BhbMXUNPMgiBAZV83ShWtVlI4kybNHqpOcTo/XweXTxWg8K8TcMf14WsP0svUnhfR4pE
n6kG3CzqYaQZ1Rmlc/W7BpyT2ibzI38WEVgJ1OLXOMHiLvfzMKMFb/yURphd+TJZn69rtepXF0px
/s1O6n5SEzgebaz9SOpuMfJ6YySa6ZolAkbxnOrjnVGYneiZwBonH54JC8FM+YU7ktG6qeaoYtWh
ORj2ySE8WYBdjO9FT2DRV+SMw8I0pNw1mGky9AdF3djWp5GKlFl9dyyU4XxfEuZzaxKEQWmng+ls
PAJBM3C2KkbrxGVl5uGufTnOA+akcqQoAmpGbB+wb9vr58E4NSBMIfWDJFqRWQ1MBsvHVQNvOZmz
Dx3IsDp2OFE/iPf9dFM6z9ftT/T7nBlU/WSoGZy6nzjtvUFjl1SGIDCtl/wXOnAWgCmIYXYkvHxZ
yGCQGdWZ7NjU5bQTodysGttCFGcIpY3eUFsjTXHC/q5siqMN+L44FmXHoq/GmUDcz7TWGb4nie6y
7NOkbK6fynowQsVdNmTHBIcHp8cYpp1dMSxCxi3JBgHHo71vA2mbb9Ifohu6qs1CGKeNEltDPVPs
bUbVFuNS0SAY9Bb9Phe+pZrKJMZEuR9Hfp1kbm2IzmM11F004OuxsRPlaBPjtVKpT0l9RAHT7RvN
k4uzLWLjWBcF/lZL1lHR5RHJFKDYIdQhKIDshLhZaRggOrCTXdVo0rk0o8yfYl1UBBYI5QfaKmfU
lQbrlb4pT099Mu26UNu1UbrpybhLe9G64WpQYhy1/+rIj/ACzhzIdTFuUW3dRM7omtIXIn2XnNjt
1Y1/3dTZ5f/gTReyuIeFYpTSUHVp52eG7OVo1iHgVm5utz5Riu/XZa16h4UsZqiLmDe2VmlYIcq/
Rniox3MeneNcYOuik+L8aZ4A4FfJsdQwAHi16L7V42FyDlmDetiP68r8h4+4nBLnVpsI7HRVjSbE
+K3f5HftdtiBb6fb6AGwk2tXlLKu51+Lr8dUX3w9oHjbThnCCNEYuFU3YE0hbnRiqJGqm97nXvL1
uoKi0+Lc0pzZai4ZsIgxnzZJK/8EDfTejs0/qU8BEVLRZIwjAmv+vVpmqDvphOKsr5f+hOJNnpxl
7Y8aRgshvFl0YSHlBWbta7kJ4jFxlfZOKhiEYSLIxdePaSGK87byBIY9g63+TVsnQi+Ocb5kXmq5
+qOz1Xf05Y/Cx0UgX9jOSdsadYVYFYGtVz0N0u66Hax6o8Xvsz7nwu7sWMnbaIbdOdOLXhB3yn8W
2iGdK6/MD3H2PVJEgxLrFbeFSJZvLkUWuUNiFd9Q3sZPWOzyx50SucnJ2VaB5KdefBBRK6wa+0Ii
Z4WD7DiFzGDFWoy2xQaYHKLMNUYRE6rIOlTOBeqdbeVlQ9G53IJheZMG6JZSF+y4nhmkh9wTzkaw
H/zg3xeKcZZvAnw4aVWUZum0kbvbdBbs9Yh+n/OC7SSB4sPGsz1J93l2mzaCCtuqQ1/8/5zX0/Mu
0TsJ1m3V+3bY5QZYdj8BuDafX6+budDoOH8HcF7s7DToadufqudoZxyzH/ZT/tPYKh5CyW37Isoq
1j8dW7jCoJGN+ef3Vp6kdVr3GgZQS+lpNBKv0UXbz6vB3f4lga+pgPZ9jpMSvrW2fXm8VdLbacw8
UwgMKtDkQzlFNUaSsHS56TZpdzfQJ8HZsOv30YovinAOgdKsLomGBRm2HWyc2K4nJtb33TPojHaY
exQ4cZE+nDcYWzo2jor1PhkPdMwkHrveOV1XSXQ07F9YuDipp2VZEERXEDW5I3b49fK2MbFibQh0
Wfdsl0/HOYAYjdXSTgesy+St2yQ+WGrdqBZ4gfVkaGFpnBuocikGgB2ksBGsbDMem9DrA4Agb8iW
pL65uf71REpxXqGK0lwqCQxuTNAhSbyh+VQbf7L2vlCJ8wd9aJNypmhWDEQujkWXoZiBju95CmfR
SpPIGDhPYMh9Poch0pMQSXgtPecK+Nl/0JG61z/bB2rUtw7n/+nERhDfW11SWx2m8lD3pIfBL58U
vzkBEwGkNzuyq16HjeEVWG+JD/Zx2v02D/KbcDQ9GRKIAbp2zkbaRil1acCQSQNoGH2TB6AkG7BT
w3ZAppfQy16ua7v6VRfyOCOpdaokJA6pP2a66+Sv8ghUQPNbXPV/Yo0LQZyl1LFNSznBA7sFC/dU
g4whv0MdZHtdnfXcYSGGs5K4IZpkGqh6GG50Q/b6Zj6GwbBxUDaUXTEfq+Dz8aPfqE1mGlFYkWXS
WPlrlmp3bDM3nASucPUyX/SyuASzsC2jmzEX5A/9dJfXEXWxgdK6fa49XP+CIo24KKIAGKGNZxjE
YGz0ChPfsePGzScwiQoMYt0dLlTiAogt1XOdskeNQc6lAZqb6Da170fnn77HwGZF3FCrvQ4jsbYM
YCvRMPh6KrMQzwWXvFMUzSoQu8grRpGe2IiBvdfO/TcT3H8gpvGVz9e/rOgI2d8X0azPayuXGwic
rb3WbMfyjvaCRFAkgvMeRMfKpURgjg7rrNFzhl6HbogeisJPxzmNYQBwwDxiDInaTbQxsRK8cUpH
3toldVysj+Q3oYMJsixxZZls1LaJ921uTn4Jypygzmt1n4PzU7AYuK47iKlM8CLrCj/llYTzKKkq
XidOeDb6xNXTIBGhBDPv8SHFAkTW/8ngnBh4cMZcw8X7NUTNWKDUnaiXuD46upDDebFICztTZm4l
3ofb2CtvAaUKOIBNgVlfHe+geEd+OtvOk4/1Ufoseiz/hxP9pSb/WnakBm6NDS2NAdlrPhhLS9DL
2a58ivH8Kl9FY8brMCUXfd9wVBZXw6BGpHYpBOZgW2SLj91jGoA9oddc6cx4tupjjF23mz9Br1YW
cjln5yRUT3QK6MlhqAMaoy8szdtw0v8kvVyI4TydlkapZet4qpP4U4UbUL9SUVNhpYGBspChOw5M
39Et/nlho7psm41c4RMmO/LI0MMs7CygvbSVBC8Ndr3f34L3oriv1jfTZIY2RJGJbNrqxLjqjVul
/WqKJAm14r6cZGVdbVcZ9TM2qtdvo03+AmbpOzA8b0VmL1KLCwhTP9olCBUGP9FR/Era9lkp9B2J
xv3YFqe8FAGKsN+79hm5eKABREFrI3xGKY08KyP71DL86yFn5Sa/PyouIGjmMHQOLQeMLjFm5TjI
tgAAZMt8DSYhotsy3VyX+NELM4G2jrYQeBQV/iYThB/sJtmV31bPDoY6C/km+v1c6L0MzigiuwgT
uXAqf7QOoPZya7qdG9u9rsjHPOi9EO7L4XetSJ6jwVfNwVOsfNN3cqCl3S6J0911UR/YUjX1vSwu
nrZNVclSKjHYF9Z8VNz+nzKQbszv0o8aHF8HbSPt6+PwjXauaHlx3Qgv58VFNAP7xIWeKLjL8VGj
gOkZ2t92fu+V42NZEqvZ2OEKOxQj84e+PmciTkr2T368Sb+U4HE7Em0EUBOxB79XwRtOuj24i46y
UT1P2FeuKArm+qCKRh5X3QWb3jVl01J0h/tyrTwodsy8YDlKxLWi8JTMqh9R2Ysn+7GliaBrs5J1
4UMuBHIfciwtmWIBYfCjZHogfVpC0A+zKo9oTh2IIT0Nirybq/xhwMhbmmIFdU79yZo3xVQHAotd
vR2//pcPLGdmlxjUkdoBFst2hBn3Zrgfjmxt761MS7ZxBR7SPzGlhVTuEQRO5okmMoxVd+7abKtY
gVVtBZox5/HBlhYyuOA2mTK4zuIG9/B2DOLvYAXf2r5dutp23uQbIKeKws66j15I5NwZks0k03qc
KyiECxRVy4AFbxMLLV6NnWsi3Lm+brkGP6+hZISqgxOiaZ+mXg/mT/qalz9oiNFn0SVZdS8L3bgY
Z0xykmRShX2r/NNUP02DyBBZMebjcWHoRJV1GXvDXLHGKu0ujLMCY35YFy3BL53s1aDbiidq/uOY
LpI447M7qSmLLh18rEVolfvv6h1Qj+7rxK2fKj8TjhSurEmwG29boENSdFtVua/XqdJYpgMsQ932
m+m5wMqtN9ouyM6NG92t9tO+8SbZrdKgR2no+kVYN5JfsnmM3RrDPgmNZow4k9Ctu8rti/tIwiCg
7I2xiCppNWu4KMqD7Ha2hNpoW+MKSF96ulOHx8oUXWx2Ph8t5aIQM9XFGyPSBz2cMzDBacrbhLr0
QI71a34DYLWtJKjWrNQ23p2cxp2cSrpGMmcoBCIAOOydspM2xhkcjYyhO/SEZcP1a3BRjstWcicq
pkoHpnMZE89xdlq1UbVTnD7J7WbSb8PpJrEFV281BABY0tIcgOFB3fffcyxzvdIBOeCHyT6J9sA7
d0kXTL1os2X94l0EvW2MLw5OBkNd1pTJAKQkL3uIAUfhbMrGnb4BpXsn70Jverhu+ivPUaizkMiZ
ikm6Tk06Mvip5k1eM7gZyvWAseyJ2/rZk+zrL9P/C1Rm9dItBHNmQ0LUpPQGgrsJBDdN5IZK68pq
5KrzQ2Z+F6jJQtmHG7GQxhmNI+sDyWVM5oRnJXCCesv6x4nLCLSTINw0osr66i1fyGPaLw4yLkzV
xDJehaFYxx2Vyksy5sw+X1dLYJcql5dVWtTpSdVR3wSVCZ0OY5e7XbWd+911OSsLPe+thMvHaEOt
2CyRjbCihXZklOCoy2C0XLSyJvhufHqblfrcz5gd882+dPPwqCS7KBMdjuCz8fDtvUZr2qgjHlV5
EKfULU3LSwfbzbJSEFlWc4KLGfCRRQcoeGg3BcxuAMua9hqqm+snI/penGdK2ljDHC5UqazWM8Z5
Uw/HRrTPxU73yuXROB+hKwWdKgvpv7o1D9qOdVpZ4iHaH1yPJIuvxZRdXJquw+Sr2SAOs+XcPMg+
VcOmaRD8UTfYz4Yny4LjEfggjfMKmkqoKcl4r4WoetTVV0nVdw01fSOK97pJvl4/K6F+nFNQiTpY
xogcx9mVey3IDtIGMPERBr01zN7qIu1Ex8Z7B4ys0ErOoZ0zPsh4TWGA5SelDlyFrYBMpwXgiG3W
biULvK3os/LeYqYlIfqMZGBE/yvbxt1dUnq03oVUGDEFsj6Q3tKimzGRhCm4ABvkxE02nez+yLzS
Vbxpz3ZfpsfY/Sl6yQguNj92OrWmPrcseiX9ybRvZ9GQlej3uadZZspjIk84u6y5KfuHTPiYYI7h
yp3WOccRmo5c2TZeK2MwA12teUx98IPCNqZA9eWdDHDDp+vmLzBHnam8uN3YATX1uMAm7RvaDVBZ
esxPF4HIiwg8os45kYaQSEnjCQ8JkFd0g98622z8/Sr3u3ioc44jS9Myj2YVFp6B82GqniZaTK4e
vl7/ZCJdOIcxou+k1gbCx5QeUifQx5tJVE8SpZw8nOnQY8XOoRX1k58jFk8K0HF0X9XvFrOEFDmn
2Qd/pxTnHQDBPCpsNsQvlHIH5Ci3KZStKUTC+w9va5gY1TOxIGdy9kblBPMO0YgE08eaJAPv9bsd
I3XON3QnmsZdd0MXYZxBKPrgmAPYQf3RcTw1rkGHNtwWcnaracmhq0T19HXDuIjjDGOY8kxz+hLz
NFXyNGfZM/Z2D3iECV4HLEJ8dBIXMVwE0SzSd6FMUfcjt1XcAZ76kzJ/roeDg23nwhIteAmPjDON
Ypxr2akhbwjMg+Jjt3+jPgH+ChPUji8aB1lvuIB/hiFKm5rGu8DcqJpiqNgeBDqP2FLa0WQLuOJT
FeTboRRY/bpD/yWMB38s1NwCYxme5IOz76v7yvl8/Vb9xz2+CODNXbOiqmfV7XYDrGB8O6cPOvbG
qfZss6eknikKvutWeBHJudqhBOOzNcPoU3JrdXeTvVMsUXVB9N24i1XophmXNl77+QnDZIC+sRRP
8uQ75R6Ac6ABaX7Mf9TXudgFDwppldNoEwK1JvJsGF8oebKHH9dPa6XrzQLI5dNxN4tMakSbCHn7
G71J6WK02dO94h4EyUoDkFM5yDdggGZTwG6CZcr8jyLLRT5300bAJctVigA2TEGe3Paqnw776zq+
vdU+eo9fMviBoVY1o1JpHFBnoxYU3NZu6WF8YAwSy5cbN30b5A733cECptGtvm/9YkCVg6GZRYnr
bA8N+rmivE1gsvxsUVumVVjoI/XryLXJF1t/ILLhXld83Wte9OZyt5K2NukG5sXIk9E8duHNjLmU
hA6eXO36RkRxsd4sudgSDx/SVHSWClUafBnp6I0V5IDcskMAOAPu0Zef4o39IOpOiHynxXmbvFEi
Ry2Rn1LjDVcm3JfH5ufkMwAsEQioUEHez5B8tq0YF9JAdeNNnFS40vMIsA3wyB0zYLWKeoXr8fxy
hpzbIVqcq9WMJy/IMyPfssMfZJwCkvw0GrrrFNFgtsh7W1xAL5IQnfjBRro6ufY22SX3deqnjWts
G6zzqKi9ww+8XLdTpsO1+8n5oGoIh9KQ2D518RkNXxUAN61xGykiSnOBC7c4XzNViWy0WFfyZUs/
GAnycTBEXFdFcFw8kIhMS7OWC2VAgfal7/eaeS6xIE6n73b8dF2SwIHwQCJFmWPtqicU+wf3hIEc
dXtNtGQsksE5EA2Fw3aokd316aGTPKsOYhE7g+BM+F16VZutuq5Qn4y01E/IbYzhw+sfSiSB/X3x
3FNM6nS2DpcUFoe++kTG32cVeBdCbc4rGHOa2o2CENoYX/N2W8EnNJmoEc0+9ZU7woP1llnkdGOP
tM1Q0NrQdoWn3ESSi832bbPVqCd0rIJLybMeK5YJ0OsYWoVnLSg2yZfCQxa3QTPs4d9VQj1y284V
ndZ/VHh/OTweRyROZ1RcY8yAFCQKmszcgGzqTFoDHTdjYyoAAgrnfWKjP+Zovz3N+P4gOf+AjfoE
k77wtV0Yulb90mudZwEm77o9ikIWv/ySanmWaRYySUZD35Vu6gMScztP7ttOggjaSHCH+Rk1R+kj
OlooLapt7uqAyKEvirO5rpLAVhzOTzh9VGbo8+EBo5sbLS891Wz2WVMfm8ESiBIlrA5XL9KsbKIY
r6oQg+mmvmH0eKk/HOed/X3wGOxV9mR46YF+LY6ROANYr1b9sk6HcyZTAa7aYcatkLcTI5ZjZIDJ
uXNr1dXA2yjmkl31Xraq24oDuF6LB53OUklJ5p41POo9ibe19fX60a2ax+L3OYWAbYMAVdbUL4qX
Hq1me37s4m/XZaw/pxdCuCQGw075GOKNiychBgb89BZNLwDPbMwAUJdnKrxhq53ZhTwuiUkzWUOX
FM2b6cBILsddtDcOKYbvRF2iFdQjuIyFJC51wVx1lFsFyq8hU8Nw6xxGgfkVPA0LiT16jYO5+8PX
w0Is56kaipp5NemYwJBuql52TTRKZSEz2mrMuUjh0RMsYBtaaIiiCXyeAyuYd82OBuyKFUGCZdfr
RrL6WFkI40Y9ksax9dg28NjN9r1C3UKxPUu1XSX+HjdAKJ5ETDOCm/VmtIu8oEidyi6Ydilqv8Wd
ET78nUKcoxpJFMpAUUH9d7C8dtxM3ecJfStVdeP4pUufr0tbv8eGo1g2khnZ4lxwHKVmnIfIo8aa
5F4bGf1ukOUJnUUr2/6dKM5lqBa2iRpToz5jknWp4ah+o6KEqgx6Kaq6rPpb+6IWU3txSNYoK2MY
Iu2JnvtN/PnfQYT2tcWWA2DoQ080nP4fruoikHNVsQmadbXBGwErI2DnC6pttJ1e5SDy0k3ki4bw
RafGOSrMhIUaqXpW/TgOw3d1vhlR3bx+XG/jv/9D2nUtx61j2y9iFQMIkq8MndVKli3phWU5MOfM
r78LOjNuGqYbd3SeVdVbAHfCDmv9kTou7pDzUWmVS2Yx4NWq2bIzu6GTgOYwBACsj535OwZj7uBw
xmdH2qsCG1hNDBaiOT+lFUWR5BF6IES9r9I7i27q5hSKEO4Et8g/uprElwYdszguYO42Xdp+LdXZ
jqxSlIOvPu5M8BdqwLs3Cd/im8opnv0cwT/4igLHrtqSu3iyKfA2B1u7V8EZHnr0Qb7HE9n/38kt
WKC5yObcY5eXdQfyRDSgFdQasSjdGB/6VhcJnAeZdSBSaj5g1LJ4N9GNKQ/YqNv0wOW5ro/rfvci
h/OLfT4SPcihjtJ07sK7SAR0LPp9zj1ZKNIG8YCMKbFgTYotg/nq352Ac0p1kURlpgLiS7O2DT5H
AlSVD0iwVAPL95pCTZmzm3ggjRQk+NqV+tIOr76ILXh92uoigA/tiurLFaDKQNlll6fZzd3A0wOb
ZbPJtge24QT60Qyw56XgYKumupDLqXEeELAjS1CyuH4m5Wubb2PiXr+7dRe+kKH+HjM6Hwt5s4rA
zhDsiJO7PuM32GJ3axtshFOAqxFqIY1TZ0Mi2E8LoM7zbb5nfYHgvkdyK93rTulIrqgGuepRF+I4
7Qb/hZqja4myz1jb2nSSitFuOnApGCJIkLVPRVTNwGoJ+pYYgvv9GhtJ9UuzLVE9tsBy1iAE60Ae
ydrN9c+1lvctxXAHypU2zoaowkwPKT8Rc3xLymbX9bPb5sMG8AYPFhhxr4tcu0Msy4C1RAfDnskz
TSpZWakRTXNXDaLGkaPaVuWgdaQpt339AzUFoiuqDO+NUQadC75G2AallMIbzc3BKPaV+tkQ9TfY
DfHxneiEalhdR+VS40RkJNY0Ew1ElzanrvsUTgIMBdHvc84I0+SlGbM51yYPbToPtiH9uP5BVgvr
iyPwkVWZQaXkZ5gvaL9NjvQNwHYb8mLNNnYAAHOCXUSKxPZFIHTNcpdCOV80qwD2reUI1c1D56Hk
vPVdzOITF4Mh6PMG7igazF99LS4l8p5pRrs6VAhDcqH35R5oT3b/ZXrRXosTMqOttRedUfDp/ugs
xz2Qq1LghWSY76rR8a00VaAdq27ion38NI0sYZPJJwhVc6GCwOKxHQuvmL9c/1YiIezvi2dAaEm+
2WjQD1nf9ACr9W25FLxqVsPG8uMwr7GQIfmJBKidGOpQvhOBN04AIvAOiwcHGYNIvnf9SKufhirA
cdRkkyiUs6q2zwEVwj4NCQLPD4qD3lgP10WsVhrJRQbf+Iz7Uk/mCUeaLfsfAqr+AOZeB1SqG9H7
ff3+FsI4c0ri3ipqCk8XfP6HwrByyMt4kLb9DTJJ5/rRVsuAy6NxphTOVtoWmp7gnTZ4DPTX3ILy
bVN+8Q8NlociB0hgoIxlE42AMoDTui5//euZmqmomEoBTtLvygK+Sc2Psn5wa7n2ar89zaUuCIyr
Ok//KwKYKL+LKFQta2YN7kmPTn241bTnxLq/for1b2bogJBVZc2gfOho0yyuwCGAxqVfOEa6qab8
c1FMN0X6qZQwy2vdpyjVSbLptOGeikxuNQ4vpHOXWCWqFYcl1JNkZ0qBYkA7O9VKe0hbgbGtJhkX
SXx8oYYcDIrEDEF6pRgZMpXJ6S2nau9C86kXYfyv9jCIYVIT5RiD/sEUmPgkaXoJOY2OFzd6qAe6
L/asui+qH/zlA14kMT1dOC2/h1P3KSTNt4BpxRqbdfZ3oFlx0Y/2RDML6/7EVKHzYKEnmsG5YTCP
zCqqggUKgiYgEhTb30+3xZ4BvOuCx/aqgV1EmdzBppqgX2HIuatIhwbMUpkgLxP9PneUWiVSosRF
geG/G1+KbaUSYSet6tziBFw8mcg8K02Cy6qGBGwSsYMk51sa6IcAU6BDE3uFJGRyFJ2KqyehPhDE
yTznrh5OXlqlm7gSPq/WiutYjPuvEvANulqdc70zOhTT92g57xhNY7Nn+ZKIQlh0GM49FLpcTy2z
IjoAQ1sp92ptCTA+BSL4VpzRDk1ENJxFCr4W1s3UCsKUyGL47lunanrso8GNfhFFgJoZXVp6zDAJ
V25V0Zz9uje4fBq+D1cplmw0zBv0Gw3Md/GG7qXPxFYcczOA6VcQA1eLCAtN4Ftx8ugHmjpA29js
GHHKTeDJg0NAD19jIXlyVVvdgR/xVOS763FL9NnY3xdeT0FvIAwtPE3rItrqc3kfBpZAxGr0xQOR
KlB0Fdugv4vILbDODRlEdMlxHt/ycFe0oeAC12UgeTAwGqwofBGm0WoTGAQN7g9bU1Q5gkrdNtK3
63clEqL+fpBM1SefBB0cKQHU3pBtrOkmLQyRoq/GckYj/M9Z+A2WuC0BNy3jvlpkYuphPGVef2wN
ezyYNmrnDwxyP0X7UnCFayXZd/bi/4jlHV7QRZbp4wplf0Dz7Rhr+9Bya3qf5YKA8RdTvpyQ04go
xQZV1WJz7z8U3XZ0YGj1jK5PFNZFl8l5PqMOqd4FUe729C1DKY6Ade5T1wtmldat6NeB+KQoGWtJ
1y2EQDqUrkLDTyYdBVFcoHz8dgqIsLK6GLPcJWGFpVyq2UNEHnQiYjQXHYVTcqUoTWuSsX8Yy3ej
dZdOgseh6PdZKWHhcHq/6DrwjOAc/fydRFloK7nsXjfUFQxEio3zy/dg/8RSiNz5/ViUzB3Yk8OG
fIBDCPxNDE5nW0BJ/tSwx8zCbPosDrYCleO3VWjbaakeQRlMPexvscxZ2pg8jM+kiNJtg2F40WnZ
J/mjarU4LZcehaMlp1OF086388bHNl/59m12qk9IJoVL/cw0r8nivEQa1DHe23BOZQQob8NGxzIF
lEfZ30bDazCJejUirec8RderLcji8ThUu6+VeoxRNpOF6zKi++N8RD+QkPb03eG+s95s6jeW+WMb
dms+iKrcAjfLV0wTlQLhsWT2hS3iKbypsHiexK9GcCN1L9fNQKCIOldG6Joqk1UD5wrocWpvyuGu
0H7KkSIIHKuDrgtr47kMyiqZg0aFnHDPmnkpAED8U/5+gzFQvEVLZ+tvwou+65wLaeKSZroZY/pF
ilx9utHlvRKDQq/epurkKPp9Qn7MpvYvzUznnEoIPh8QZsPMyL25xfrjoccz26X2gAnpcluLxrNE
isJMY+HDmg4Dy3OS566hPfjAvUrvTeuHoeS2aQqXdJgmXLFqnfMgfouZB6PBF5S3CsZTRkDFVic0
R51AOJyyXqBefD3Og4xjF6Zjkxeu0dn+UwnwfH/foKSq2yA6YHuKxw8B7ywVlPMiMwaiJyOcUf+p
P0VZZs/5dm6IwAzY5792h5wXqSzLT6YJd0jVbj+Pzb4NBGxjAmfIg8XQJFQBI4O0SRrPLdkPWNdO
vH/lMnhCM63PfNJaRY7eeOtJwXa0Bptqqt3N/9KaKHPKC/WuKXYNKAsk0/0/5RbQ2N42rrrJMPov
avWt3hyIwcH1o8qYC+JMdwTaRyQRCLPqZ5o+TO1BWIFb+/w6uC0MalFTtXjvYCh6USZakLt4TB0K
gIVl2f+OiM1qwhcRnEcgVpcoVYkMHd0r7A/MThyGTkUqwQNk7bKWYjhnUFe1UiZ0gpjBcKmRb6NW
c9C5+oCqLcVwfiABj7YeGxDT+MAck2dHZ93Dodlpo/J0XatF34azf63rNCUI4Er9qbP7/HtQC86y
GgKXh+GMX87JEKtlkuPNpmzG75XTH/Mj+rzfVZvspH3wdv1AInm8KyimaO5DBSHQf2KDSOUmuZfO
zftE4fQoHpJcfbEtzsf7hTHr6nrq8PQFHg/A+WOsI833o5d7w9EUvKUE6sc7hnKa01rvEB8mBeQ3
2uRM9XaiIlL1v9ygRRXVIqoCaprf/U/oG3PdVUbmZj/ZRGb+mDiYLXQBQXRmoKOigu9aLsaIxv4r
jp164e7wqAd6fgQFqTXjOZLKk9GgXD6qRz0tv19XjnVtv4ji7Be41LEMwh08eaOHAImsCKt1LTHR
QeUDTgtFR5GC66ZopFRVLYEuSOV9LW9y3+stAy2PXWdE7geOchH1rpaLW5tMv2uloM3dMAqPxQDQ
skG0ybRaelsc5z1fWcgw9dSfwxlelbySA2C8veIQHMi+P8yOtIUWHgGbJ86CmHrx2cJSKqcPjZU0
VK3gkloXywQ60Iskr0hBqcionqJbMdWT8JycWvjoT0VDC4Vnq9F0K3vNNtwQbGYWz6Pjo7KU3mMh
W+CoVnVx8QE5J98XYZmGJqoWfSp7QW6iT/Tluoqs5pPLm+ScexiWVoWSNgr19ryJdr4OwOd2NzqB
it6Narevkovh3etCV33U4licu480uWpoCL1szX0RfcckgEEE5xKI4EGsg3iWzFiDFXfF96G/VYOv
iiYo2bP/8ooOvk+7LjTfqtH1jVndIGvaz3IcORLbhxwBJS2rJ6D6PgUg3cv8UJBfrLrCy+WpXObX
0S6MZax2uYBDdHKQ4hTKz1y9qcmHHqYL1eCh1zIpr2iuarlLX3XbPOSb0A2eNNkZ7lixMTxE1fa6
XjB1vnajzBwWN9oYk19ihCx3zSDbNo1pA2IJw5PSTWQGDh1FBxRYFw+wqIeFXNOoQqYmfdKUreJ/
vn4c0e9zLmPq1Lgw2GsgmKKdXndOM/XedRGrpbrlN2JXurgypcEM49zWOENnt6dqRpM3OWBdfE/t
0dM9hggQe9m+2X9Vd6KdE5GNca4jMys6KzlcYtU8VLKn+adQ3V0/n0gE5ymsGHjLgcl6BtTTsVta
Ws6kicjUBELet/YXdyinfVdSArXLCdhlk/sk+tr2goMIdIEHWJOlKDYjHZ5cbmIbECV2RAVtAYFf
4IHVlNg3WqpCExTyvcZVac1D1zqaL+oViU7CZX76WGWxD5gLtyxf1OipEjGDiH6f/X3xNYzBnMY5
05ErY+sScxgmmJ+uK5VIAtOHhYRhqMDv01FkYK2nm+dQhNDx7hiv+DG+BVVMM9gNU8Q3+VB5+Z6B
xQZPGHw6/4OVnNy0aNhoh9wDsopbOt1OfRNhkApcqcb5hUprxqCSQviFNpoOOtvVjZsTjTJ7HGnh
6FIvmhQXWRHnDdR+RlKrD5hlVSTsIYA43gyw1qEmL9e/nuhknEvIYpKDpYbpOei621bbhD04mTrZ
iVNMM4SJaPFHoC18c4r19UBfAn3UHoOv5kE7Jk/mqfSkVxOppnocQMJx/YCCi+RbVareGlI4IWxk
0ZdSOWvkmGT/M3EXSiGXHIJwOQTJkFMyJmp3lFKbDjeRXNuBqKsncEj8yCdpm1aW2RPR1J/p+DQM
n/ziZpZl+/p1rdazl4fhHEaC3S+lNKEQpQ74Ugl2Zhx1LXVK9XlsTn150vWjAnwTgVh2R1eMnO9T
mWMeRWne/gPNiLeV6YZfKvednWXrP4DD67q89dukxGSVWLDAck6LdnVljBmSlbZVbKuwFXOT6d9m
urkuZl35LmLYv7HwjWHX9OkYQjMilBHl57Q7fYCmiCnfRQTnmhJTB0x9jhZmTqjd5oDYK46dCFJt
dQJlKYVzR605Gnmfwh29T5wqO+DNaDct+HPSrwro28BHdP3imJb9qQ6XU3FuSaZ91PsGAnwGcAdp
Uwf7678vOhA/QptO82QFFQ7EZlyaB6x3HJLt6Jh29BLfi8DbVqdaF9fHowIRP4ii6L1fvp3d11gC
VFz55dvoYM7Ujj3JtQ6Y39inp8kejqJiz7qH/3WV/AZpZ9R9mkYIn+okbY0aFgZaijKY7K7odoEu
2loQqDwPFmQVieabalS4cah/6s1voLB69EvRY0P4/ZgCLSzLUGYq6z7cFID+FcxEzbvZsBkikeK0
D/m2+HJdXwT+gp+QjFuASJeZlblSY7j96NtdRey6+on9RIEDFkniXAbgFuQYmNnQ/A6ju6PkRWbz
YNblYxkXHwqNF83gXAeJgiIJ8xQakf0cQPau6RtCBHm08ENxniO2smIMCJ695J6x5uTgfjSBG9e4
moNpMmJ3Iix1kb5zrkO1pigCWHHuFvOuSbCv393443lWZpsWotz3L/WeX1fIr6h2WC7Qa5YYRj8H
T/YqzOa1bxTEHeYt2WCRWQiMtW5eFshgTapRwldiyq6RZ8W3ELiq+67caOZja4pytPVYfJHBtepT
sOs20oyi9zsPBGAdVH/XO6OH+uNubN1WNHS/rvIXeez/WdhyL9NRnxRMIfiAIYqGe0mP8S71Rmyq
Xrfi1aiiapqO8XsDg9ycwlvY2BoBBZO7VfbN1E6GaFl/VfUWv8/pOiio4iqfYLv1dDeCvjWzTnPx
pYk616yljzy7VGpYqokdPtS+f780Svy2bVSWWpQ/yvxM5w9pwUUA39UJUgA6Z+yNHe+rc38bACKI
2OEZuERO/dTsrn8Z9t/+Ee8XwjiVk0oymH4JYYzOt0HJlIFyqjvRAN66Avy6NL6dMxdS2FksFsI3
WPq2LwUedXUTTAeBimoaJobpVU7DOkkHcrOEc9Sp03mqI38dtqw/5Z+mygUZgJN6NXVEt7fuZBdi
OcWbKalx24iGbIYRQCUAdPJdw2NbMtFGtGS8aq4LYZzmaWFcBBprL3YgaCUgVhjam0Kl3tiLdo9W
P9dFEl9KQvJupVbKFjoxSDsVp8z8dl3t1vsQCwmc3rVpVPoAbkVR9qnwNEysGRssxktOigBVAgjI
kV0QGbqinGzViy/Ech7PbGa0sio8SjGbBwLf1wKUyCCiun449tH/sCkNtMfE0BnbO/snFm5VSYa8
ySczc1Ol9gZjG7dHFeDBtHolBipzU+xel7dePf0lEEuxnMAqTMsswBNV3bau9Jwd+l19K3nmKSsA
FAmwdHfYMaBdaxdsREsFfzGB/57Wkrm8KWunUclLvIN68GxicQxzX/STtmVexHJVwdWum8BFGGfm
rQIksVSHYqbtIUvOgRF7ibUfTG1z/UrXDeAih7PrQqsNtQBzO1LO0B7TfRx/pL+9+GScLRtYcZOH
AIoYFi+ln4Od+Jvf/7x+iFXqJf0ihJ+Hl/Oq12gNI9Ns9bXcl5v41v8O5GWNAWwwQGTGyWecAPQh
/7vvxLdsK0NTJeDoI4a1h07/klkPWroz1A8V6xYH5Mx5yhO1yDFA5I4k2UtNcFSq8A5wd4KV3PUx
gYUcrlisAFVCVnp8LXLfecBh3cBRHdmjla1+AkV0f/3DrXupX9rHN6O1KRvbLIGWJ2q/m+Tm3FT1
udJE5C+rsX9xKs5tRJEZtaPMYn92lLV7xbwfFLdI97J/KxUnS3q8fiqROM5RSH0Xp+aExKkBJ2/2
ktNha8QHXb5V853cb+XBt68LFF0j5yxKI+v0IIARx+a2CnfStEtDQfok8BPvpJgLV1/WfVDm9YwJ
HPm2Th9VTfD76++cxTfi/ESdJr7cdnDt/WbyFLe8rX5kTgRcPt82j9NRPYpSGsGJ+HdOFki0GGoo
RUhvIxPI6R8YX9QBggFILU01VR5fuE5nRZ071q1UfzY69s/fkvTT9e++HiQuIni9zlujtUaYz0Qz
J2xVG6MdDppIeZe61yWta9hFEqfS7egbKYoG/6QTpMYTOwMQXyzq7P3F/1zkcJoMTA/LwHosTKd0
yn3oYBXNxQM7B7AMsBn/HwP+61pwEcjFv7qarVGLoQVW1h37SNnMdbK5fnfsf/4zS7qI4DR7NBOl
axv4VMOcbEvGdDPowdtbTTlQoRUJZPHVgiAqaDPkUDpp528V13jzpZ3pMgeONAUgU5Kr3Q2hnf74
WL7565A8qHCr6XPfD3j4msFzqVhO2X4Oqagm9951vXKVJhcGLVkJwjSCkxicfwgxCidzgsSOtuMp
36O45DHyD8kJsDdN7N6TT/m5drJbH7Pd8SHd5l6yGT8Ctr8wdB6IeKKNYoKJGk8+8inNK0cZvgJ1
9iOP8Ys34beapSTxdSmgmTv7+8o4ZaoIXEukOZwvCbWoGPwKFj4pNzQD50KOAnxY2rV0jqdMcBqB
O+ExiWd9ompfwCR8zXB06wXw6E4+WR8qMCwujfMm0TCmJCAw7tKdHIrS9xkL9a75iKJ48/8YehR5
L37BefK10FQRJ1FjaPcp6tN26NLvLR55DIlmkG39+3XXIrpHzrUEuYxKloK8N/dvcvktsUDkK0hw
BQ6SX3Su4klSG43Nm8muORxMEevH6u8TWdcApUApoIh+f9JJbVslSoPCAlVeyPips4TYOWvbHvpC
Aufi1Z6kkxQp7N0G7jd33Ole77G5w9L5UD67EMV9j1nLO2r6BMUZ6Ws/fg7Tx2j6CGXJ4jh8f7uL
26TIDBRHdD/d0Kj9UtfErWZDkJCtqtblKHxXOyd9l1Q93vamdiyKJ0XbtMFHtHchgvPmnV8WUjxC
e6O58uRJdxSAaKLvUb5ct5J1u1wI4l41YADCtNCo/qf25ySvuWwzqwT7yq7bTV/oR2xmIY/p/CJZ
nv0gaBqWl+WozVWP2Fq1r59I9HHY3xcCpGaaAUALHYjq71F5CvzbOhTNDa336Ren4HK+UknS2myR
S+RJeMRkwLaMtPt8KnZll+07WXHhsZ3KJzt18gVVTtH5OKegFSApMDuZLWffjT7+gUdJNOAlEsF5
hZJYQKQb8aBpy09R8i1JTvRDE15EswwVQIxgXefUIPGHMDU1jZXH7jLkyj6oYWUV48/aR2osF0Hv
lauFOtBkaNSmxHVJ2UunP9bYxchEsZTZyB+p10IGpw1zUs4RkefMVW6BnO7kQKSgLoZRnmvkVmJQ
Z+Ypr4njNECf4lBJIrRDg2Q31J0tKzdtD2ah5s1szyQ+RdWHVrQA6/ffz8U/cWelr2VqIVuoyu9Z
+aYnN6XkNdq5JLIbgYujiw6V/yW2nn0ieCr+xUFdRHNxI0n9zJwqzAg3PycP8Di76IcFCqX0zHDO
/QdRsr7+2L4clX/7BpYitURCUJ/ulWeKitmwLZ6oZivn7JRkoGySd6No63I90P86Iz9+XXYTNTsK
JR3Sc1fd19qX6z5xvTOyOBQXTuq08fMilVAEbJ32RLzGKQCmHht2anujl+4SIdUvU8IrSsoPXEum
6Zt0wGcDQYztx65mngGVEQLPs/nIANjibJwrsUIg2cw9tscy+UZLSjtOH2NDFFXWexULKVxY8YmE
vravsp2Jf2AE+g2jlQvuKeDQZobfDijrTSd4DPwl0Fw0g3MtGHxIGp9NCNZD6xD5OJUB8BRPQfPF
Cm+sblfPsk1AmnBdX0T6yHkYE7CAXTpAalQcw+pQKyKjZvp2TTu4CKOUZZzkPjIoeqMbO9Z0lDx/
Z5pbYKtvxRhbImXkfIjWpqERhXiBt5hF0D0Dowhd+FmfvdGYBF9sPXb++mB810wt2pmWgJN1pfhV
wyC7Ut75piBpe/cHV66Pn8Du5rk25hw+SvWpbKtpeCAk3obNuClrydOswgMj9amPU0+21B91PzhV
ZHmxhDH6aD5oEXFnrdu2cmaTAI3/Ltj6uvE8lOHjdT1avQwdSIyEolFu8JNXRiWVKtr+eF74xIn6
F6lM7Lb6+u+EcL7NV9rZbDOkynroZVbu1Npm6D70slichKUAizSC+HqZ6KxQVdc3gMOJml0Y/8+w
LoasqMAFBoo3gy7iTN00gl4dRsBxSsaT6v9I5jOGt65f1Z92/bsIzq79PESb2ABiXwe7lt8IEXyK
lT4gBGAf0MByo4kXK+eLlajEBEbcM06SAZXq1PVf9HMDOiWK4WIh+sPqcS7S+NFfaRiKkLQpGEnQ
kfG3xSHcAOjf32AlGgSL+Y1xJ+qJr2Qjvx2Qx+zwI7MyVB8w2K2bq1jWU3YA1DVeq9P7o/nJd1qB
ra/kI79L5JrkTdfJ8jgG4zvNS+aBOuEpGA9gG9zoQCNEqofdWCJSd+E5OaOyYksDwAsYbNgWc38L
6hXD1s5R6GLLEwS7koZi6XXd/NNX/H5OzsIKeCc50kHyNjS1gwTMMyXM9hvq/roYZkW/u87fxXAa
Gre+VTcNyCEo5idk9aaTKzsav6TSKIihovOwvy88xqAAHaekEGS2CVAD542OMgsY+bzr52GR8tp5
OK8B9OgSE1dgwq61xk6bm5Z+qukxHU5qvIk7wTyh6Eyc/yBKVQXoJ/dulx6U5ljUNwUVtFlF34fL
DMJKD2ffAMtQ1z8ZdW2bRW5XwbGZEvf6xa1kdL9rApcUzBh4qqowAo0Gpp46tsy+G8EA121GLzxr
DnZvXeNONCkhuEF+rmuOqwqpOLNmyXcG6UHuMNEaidJGkRTOZxiNX/QB+05z3LllEtxmZfvaykTY
k/ozsfrtDvmRLqC3xQF29GFNrwke798kGz1DLBJrD3PqKvBSps0eTPRBhIEmijQ84/KcDnMZR5Ac
/Cx+vvOVbYxzGTrNaUY9WbQeuB5pNCA9qgbYxi3Oyua6kYbckID1175FNLHr4ZNAG5l7+9OOLxI4
0zICOezrAMDE0m7eqJ62ozn46ygoc+kucX1PFFfW7ewij7MzjVooYE1574bWVsMDYirum2Zb4Qav
H2xdFS9yOCtrqqgFEAuyzNSMbNLdpF1qj50pcLYrqBRQRCIbmMgEK4DBJx6yVBqSMoIll2zNQ7ft
QU7GBjNY+UU0gbcekRey2JEXnl2RAzonE1wua8ezLmxwTDxzrzc2m5ust0TxhHnH6udayOTUgzRq
L4O5mqkH6/3mUJF0A/JIw8ZsDRZj220S2pYbiHiO3is7f+jlRTC/+dRG4RyGMUjR4r22AQfbliGg
JtvprvWULZtAQA8RlCYY4RMh9axGtoVkzuZMOeymQDLAWanGeL+kP5tQuidStcmLfl9WmheHciHS
I8E9E+6e84ZmWdPDc9Ibc3KKr+85rBu/gTNB2ypos8ee/0X8QF21ksVZOWskVW6YeY3kJ1UBU1h1
ttG3dpp8u26LIishnDGmfWJ1EmNPazz9mVH4+bvsEwOazsVUp6su83IkPlO22tpv5gD5T/vcedkD
qLGcZKugXMKYIDBcfBBV7gT6wmPcyRXVAl8pwJdJ31IlcVT9MameW+V1TEM7loVAveyyrlgGj3XX
j3EnG9aMIHtr3ge7CqAC446gbWtH98TtvemUKXa0MfbV7v9BDCDQGB75To6NWQL6PDgSXxVQXpyq
++TgA6F/dsbK6fbmrnSw9eYJFIgBulw7M/voC9cnGQ2IYmcGn2b3rgGooXoXnsFstSOCsv3KOOtv
Dl3nnKxUNlFQdYwfBS+78TF16V3ihRt8xtpjQOzlOUaTsgAhqf4iPOZqMF7oLud6iigjNQqm4AN6
BJkTSExMF/j2w8a0W0c+plvRlrVIdTmvYxiTrowsoswmqC7L3k7Mt0l6aIvPUXA3tKK7Zenfta/I
eRu1DMHiE4OO3ADY/JahjbM58o20ZSVM0QrwSgnz9y/JOZ0Q3ct/Dpcq59nMvEHek+YVdHA2bT2z
oXaT/OxDVZB3/CVKA9BJVywiKzzHq4Yp76yLKoSPn/pz+T11C8f8XmgOJl/c2KveACG6vW4d6w7h
IpEzjoGmYYS1oR4v8tib85ckvO/MwDaC2h61zLboMRLtJa872YtIzkoMq9KJFSA6t136rTSJG5mS
4M23XgogFxmcMUSy5lspGVBl2ZJDdKyc0LWATpSeGReXGDN3/V22kMcbA516krW4xgo1JGATIcEy
Xf0YY962x9fTnA7j+htRX3rdn15OydlEBgCwIhtAARYZ5anxwx3mLoDRMaiCZuH6FzOorigUdIf8
7rM8ZE1WhCwEy7mdZj8iKtDC9YNcBHCfC5tDtVHmPuoO5mMTH9F3oaIMeAUUgpn0LxkG94kIcIYB
/YXQ13gjCwOI7rGLLnuGJaXeKz02eqZsGZJUu02fyi09T0fdvW5tgovkp+qkPswiNYTqJ7K/6ai/
BSWnQMRK2+y3c/IzdbVq6ApWVFimP7rVed7HG6BHS07lZnvNUX7kjhHbougj+ID8zJwq+/JMG+h/
OxwteptKXwoRbptIBLvbRRhv0kYbrQ65WZjfRtrjmDwqjajFs+4Nf+mIyf6HhYx8pjEpcmTS7YZu
9WfJvkUcJS9Y/cJ+DzCPj+pGdrNH3ym8f6cYnAFUZpbiqzHaM+mrVHyeh/313xddHqf8yGr9zBgS
KL5Cj6MVbqlONy0R0b+zn/kzSF/uj3NIoCTuZ6S0KISVIFLRaidp9nJxExq2RERNK5EsLkRrgB0B
sTfyjwKtbXX8KlmfjGnE2OHTZN5fvz2BKH5mLu0HLUtjwHgPXfHmx/G2nwAtr1g7owAfSdUI3K3I
hHmukBxLbHlbWuz9WpxZKhdutLPy0Hpkg61/lzyIScgEms8ThpT5oDWK34CjGoXFDMgGw4ZxuYjS
DdFNsiR2YWBJokRyk4EGWFZug2Gn5Fu53yvTp0YTmLJA4S3OW7SJFU3YRMEnAytvkxwH9XsYCcq+
6/U8XZFNQyEgZyWcujcjOJ+aAQUc3Warm0CzRZ7hb3QsUZZbEbMBcwF/2NZCGKfvimn4nVXicYFJ
PlAN33USnqf6Q94Jbm41Rl3k8G9gWiVSUVcFivMSuEiywJGBcXfdntbz3IUMrtbb5lgJCLGm5pad
k32tHsq9jNLQ+EZcQ7cVZzTdTDjcsaoRC5lcdygJsgGVc0pda84fEn96VLPgxmx8gacVfCb+jWv0
aIgWCdxSZ57lBLiEvR1pXmO8CK5w9VW7OA6n4GagRJMR69QtcvVBr7qntLeOZCoAyKB8VwfLlfxm
a9GgsX1fBO64XpNZCGd3vTBjElVV2fs4JL3Xnlm6i4mOrgQ9RX0IR0fkNERXygXHnLYkDyQCp9Gc
4nhD2tKbh/tAEVHIiDSfOa/FqdTIH5M6l1GPTb/EvlfUAn+x6mMXt8a5C0kCzkmlmQOG1ycLyaaS
2pk+OF3naeG50bw+/HxdSUQqz7mMHNPZAx0RR3xLd5okcOU2BEzgLFB5gRi+PxT2VQaCMzwPVOms
1aotN19aU3CU9drK5fJ4CGfQxlSYC4EQ7dGwUAHIN4XT7sw7ulc/mY+MWojs/DOrCvpnYSWb+YY/
fS/RVU1RdB0UyL9rRpvVJOpmVLIb731b3imeagBcWNtik/4Q1ZBXY6R+EcY5qnAugX6T4qQdKQ/5
hNnFcFP4pm3GjZORSfDx/hLELuK4kAzYkHAchmjEDg40H0FsfjMxCFrswZv+KEri103sIozzWhPp
5SEpcbbAMm3JlxA4TUPUvhEJ4bxTk2djPZt4jEjxKSe3mmgPhdnpNW3g/JEG6LbMqJHEDL7hpXFx
ivXypjF62ZbbERCZZAvAA0HIFJ2J801z2damMiJ6NbGxi4m890ktECHUBM4/qRKmNooUJba4c2oQ
WwBfeZ+zbeFnzZF3oifjX8T9H2nX1Rw3zmx/EasYAIZXxplRtoLtfWE5LXPO/PX3QPtdDwXRg137
WVXqaaK70ehwjmFRC7SpGqYi3jpV1ZpjOK8Z+Ee8xdF8bLu61m1/glO59U11+J1QeBbGhcIl0YZu
ytDSm1PwL6pOXc/uAvbgP5LCr+tlSYONthZZZw3WpNE4/Zuscz/a/tSEryEkWd5FlYmnHKbUbclC
FMKIaiOYT2Um/N7Ez0K4s0G9p6niAQ+5stScOkFlEEt40YBm6I/LX0xkBXzlYKxpJyVdwsoyuBlV
TznImk2wzEEdUv7eUhfqI/SsGheCqjChla6ms1sOTvgcBsSLvFXx9GslaL+UHumEYCuiE+PjUYiK
TJQhryjm1S6Mx0WTnFpqBba3X7PeKMaFpTWpmjpJYRjLKQyGoAjCQ3PsA0mI/r6rj65oFigVNBSq
OeNY8nxaug7VOsbYu3Syo5Soj1ixf9k0RGK4i0kzc6mhLbr9Fv1qaF+s5CCHgof9vvVtVOGMIV8G
qVwTfLP4evXHIyNFWj8oJzTh8d1EL7h9hYipobBvyNrrj9nkl7TNe7ksUZSu8T7MbhYZ8FWCx9v+
ywroYv+TwaOTV9RSZEkeEMOvx8pGVPULcDvZ5vUMOgCCplf6LGyWsPN+Fyw2MrmDMswe/BAEI43o
0GoO9ZOThEqqOrzOl0uuKD9iofqSOO7MwqGcGWwMG5tg1Hj9gQKzRRaia+/euButOK8FQEJIdRVa
FdNzO19HuuBG2hmIRiDaCOD8tVNTaciLCUEv6K/Z+xdsf+unCmNdmj8E5rGg6FgsiT0d6yC6l90+
EEEm/ML8z9bCZRVmrbRGwnDUOq/6kl2BxcGxvqQvuo1pkFMrgvsRfVEuvyhI1MyLAdvM0yHzMSM7
XSlxMf5W2DjrxN30cQvEgdZAbWGZa1fObiVCnVARrVeLPh0/M4/LcVFJH88os0/e6sbOfDBue9vA
Tnr9LMqVBCbPz84nFcpPYfZq8tkHVOdutAD8iIdY1DYTeDKPYT5nU0oS1tPtfelO9RrM7Sp/9R7G
4a7iG1XQ0hWEQ40LG4rRTF1m4SKWrcd+9Kv6QVi43S9UnH2MH7EyVqR7soJiVh5lV22oOlGZfwCo
2+yohukpUXg7YyjHlFowxYZOPYgK4vsmbwKnDt1ckLOzKs4m5Ec1LbBcAZNXJ/OKjo0Xa6LpzF9Y
4lkG51YVltQbRcMdxoBpJVtHFRK2CCi3+Go5iB5w+4d2FsZ51yCHRT0mSAxHgF/oZumU6U2b/ud1
URYZfwrh6+1lMptgh1InNwJaZd3QrypQusJeEUSKX1yWZzncs14xaTtmNdo9JChu2dRUEUz3bJFY
Chi/KnVF5FCis+LL7JllKAXNEJw6bwTFM3hzDM+6GeFhmZv4oehFx1zo/VV5VpBzMbBMqtqQIoUq
r9mwT13a1U3mpH+veNOxEap5Di7nbAJ758vuitzRodHQZB1Lxc7y1JFHIlBqtzyyMQ7uXjZzbWgz
HYFXb1pHDstgxLyCMuUHqcbcP5GOf6YRd0uXxUSSzsCMa9/IL4YaPbXYZvszEdwtrIF2Za4jBXOS
TVL5WZWqfjdpquh9sB/cz8bAxQk9WYdiHpDQlNeKXyMvzLCSagWR829G6QRxwuLiBImVGfO1cOGw
uDK6h7nNbY1+vPzddm9FQzFk7O0QQ6bc0ciGHiqhAuuuO+Vjtw7uQteg17CbnZy6KvLG0goSqxac
1q5mG6n8aRXAGUd6j5De9zbtfgwKWoDPlzXbdaONDO6oqkIdmr5GNy7LezdNjCDMRJOH+6FoI4M7
oWiSSqlkV2OV27KXeWXnsLWn8pYclMkuA2ERlf3od8HoLPBdmbipe0UdUYLpTrM/XmtufIcGzD3j
tb7+nH9AbxNoj4MdCaxEcF584TgqqdbkkjS4lnSi3dU8ftGzT5ePSySCed7mljfWrqon1DZdpXjQ
0ufI+iHhIXRZBjPmS1+PC+WTWYdpPuOuqskHpT8m4Y8WkF1Nr4vCxG5jaXNMzDY3ygxk1mpg1bJL
sT2y56MSNEf1IJ62FX019veNICml84xGEgYI6fc8v4mU+1YETC0SwUUITZ+jum4U3SXrsbQeVuu2
FuHpMHe/dC5cOAhXqwWZCxsZUX8A7LC27tT8Xm3nwBhEFL37U22bo+HCQqKb0pizYb08sf/pQ0Re
+3V9+AfOsX7+7/A3yMM28rgQMfQDmUiqon8kfybKjQSGv6wQvDn2jwj8IYCbNSnhd+6bqQjDzoQM
K63srPtRS6MjJT8uO49ICGfTYGy2MJiPIqPUV3d1TPw5Np6X4b+To7PvddaF/YytRRO1SDo2RJEv
VuvkFNRD1nqPJZy7ZLF6e05rwaTIflA4C+Ts29Ix+Id3NGjLEQuA3oIkwtam52r6fvn77d+0Zzmc
kU/dbMpyjps2WzHaXH7Ii8WuwpclfclIZAPdxcGS9GWRvzD2s0zO2NuoUatxiREeBrt76ex/4B8i
yZ4BLA/qpq+ibFlkJJy1S1EsY5kT0xzAZrWH7EpWfkixoAW8g2z7xkT4skERDak0hbgE6ePsSqCM
y2sb7FReggGz/sV4UJzmHlt8vuhpL7AUvoIAytNONuUW49OR4SYDKO515aaxNNuwFsG7fj95+Xlw
fBGhnuRyDS0YJQhz5FOWF7Mtx7ns/pl98OUDvVh0bdYiXLrf2LMXMwiHzEmu01sAcAeRKyrBiLRi
f9/4tpV2NG2Biei25NqaroXJrMD6NC52jLXR9V2KzuiQPSa1T+qHXqSCSAQXLfKprvqKYoJoMUw7
ba8M6V6ZRRV1loe8vw/Pp8+FChLXaw36tdcNE+AKFd56qD8S1MWIT66mgyir3NfJpAaxNFUDhP7b
Y+mI1BVJisHJdH5U9NMi+YbIZ/dd5yyC+2xG0iRhvUKjTp5ckMjc1nXmyWXuFfr447JRi7ThPl5T
Z5aapCgXGSogc4vMCcs7JTcEqaRIChdZ11nqMG6NIkSq/d2rz3n+MaqOlxX5RfQ+fzQumJZasxap
arE4Zwaq04GYOHl+xWh76eGdoiLYvnf+FMdXjMikmUpWZxggj+qHslACuoqG1gRmwA9lql2ly+mA
XLLI+usF+GVpOPlIkW4lq/Uvf73dAzKxEyoDlR7LIJwZxCVIJ4gObeTpOQy/S+vdIIJjEYngbEDV
llXNa/TwJuUpWg5y8XnNBfcA+5XvIsFGC84EcrCu11NVYzoSNdjPVO1QnqnS0anm+rjItHenZJEF
pr1rB2eZ/Btz7cJElSW8KVrzCLScJBeEN4FO/GOyGoowGVABdaME6MxA7KhGD9BGxDihBSbQRXBE
/J46cE90VR7QLlQw8B4fIvW6EbnpKzDYhTPiN9LTScv1WEcRgNrJFwp8+Kj2h5vYNdbXlTXTtwKG
q2m54ZcYG93CySrR9+Ru1QTIl5FiImNOx86dKZteBIN5nX4xdfUeVB6Cx4bIPNgn31zi9VrVyaTB
sSb1hHHJzBCkd6L/z10Vc6tk7diixKYVfjE+NYBm/qPIoHORYazqRaIGFFibI4Az0j631dC9LGO/
LI63GNFNpPVYRXv7laRUw4AEQYVLu2tRN8798UA/dJ9GTwpyr3ZCT3sSSNw39Z8S+YkC0hrzSAgy
k/mT4ivujDk0sDZ72Id9LI70RQal/O/Vv85a8kviU5TMSmJ0mKcOutUxgH8I9MtvxTFytOfoz8Ux
09mYHtGyWGs05HfSgX7rj00Qu9SbGM0JKOJ+b0Rjoxxn6HmnW7RuEaekOfXH1XKsNPKnJfQEB7db
LNrI4Qxeift4oQxLQ0WxCFgu7nhQgg5TJ6JSxC8i1dlEOMtfQIcgJTVqH4zRlz7NgDHQ3PY4BPVH
DOHZGPT/BFBA4ABHTh2IjEVkn9xtWSqkx3MDTxpFvY7JIVZPKg0uf8r90HHWj3M6Y4kto2M7dkv+
OA7P+n8nucPD83xS/Fg/7VWwtiBlcac1INNfbYc5+C+q9VUpBTWJ/dRvI4nrqhmqmS3zjDul/UZt
dkIxkgyf2B1e1dcMiGmwRBFLcD78Wns6p2vRd/BlC4CDi/1PK28EaPzsJPfWjexX6K6JjGI3Idzo
yV5CG4+OLFVplUgb3RlAcUr5aUpepjC0jf+OFfn25LjIAR7pHrzieLqH3SB5mRJeTyQ3j7NlNYKM
Y7c6ocoWAQ6apWNSiFMJQASmoVW4jstP6kPJiozEsb5ig/17FnQ+xvu9tMM6+XIQsWXuHeBWMKfj
MqWT0umT7jaDYRcEvcOqso3k5bKP7WcbP32M38/PJiTbWYEvSaz7qDhO5GOkX1tj4qB/LrioBe7M
96aGOmsBMoTqBF1uu/6OhP5lVUT/nwuHWpQBUFeDxXf9Bzk6dv+dofqt0XERLyNlNqwGLGFQn8Ls
a1/fJ+uHyyrsWts2JHEhT1nA9FrEyeLKD70bHUr/KPX3DMxddlk33PRi77BgMVcwXbC/rH12XP6R
kFBDy1J2NvkxPIFg5Tn2yyuGUlcfOldxIqcpbUuyRTYuCoz840Et+7mNJCT01NbB6ouCZtBe9bbs
M869XNhw2/Opzefl3w91M6nznGNMvdKCOL8B9uqsPgqOkMXy9++Hnx7Fvx9AZA5WHA2F9VeW5w4Y
Rr2djEhqAGLk/1atZ3NuXJBA8iSFkYUrMlMCo7xJ1adeVL4SfTP2901Mp3rSSVqKojOWpk4znW2V
ZI9hJ6LiFFwdOvv7RozWDlHasbq9hmJleaUDA2GyY9HpMB+9dDhcjKgnzOVWIHN20/y6Uw/V6kXg
gFclkAQ71iTClhHpxEUMw8QmZJEiIuUauAL72l7G42Atdhp/FBid6JC4uCEbVVUQK57c8lt9zdYu
ta+S0022UtjFtQ7wNiBDEzsRwkrtx1zTNFUTSB8mP3mfmW2VLbmJuv1hHBz1RTskz9jLfdBih0Bm
99USYnfuH+FZJHeElRnrbcGANGl3imZPV6mtac+0u1+jOytaBJfKLyLjT3F8jSutMpnEMSIUCZBG
sXoAaMcPRmEvEwgWMBaK4Fg8GoDtDX7rTM+S1bceYRpJnvYUBdb2E1bHB8CmYx/ENz6Qp6Sy1U/x
oXVKRzi5vB++zlK5fCdTqIYypYFbjmWqNbQtnJHaswesnkDUX9p3kLMwLnxJ40IGs0cTLarv1fhA
dOJU049FE6xu7HvHWQwXwkZ1hY1SNCoM7cUqABQKptAcXDWXD0wkhYtgVtZKoJrEHWokZZCF4KtN
0md5Fq3t7C81QJn/+ZzFOUDedlXcaXhMlK+enpzUI0hxgZYoGs4XOLfFhS+Ax5Yk1FlzJMx8TGT5
evdb/ZeNLlzcSuMJj2V2/2flVUpyOydPxni8fC7sf7yP+f//vSyZGzhN6j4F+M3rg5xBvY+Hzm+O
5CCaHN/9WhbWIXEwhqFSzpaXeZS6BpwyLjFGO49VW7XK37GwjQjOjomhyfUIEge3yZODMv9IyXKq
hcwrIkU4O04brUlHqQZqVv9pKj+HQgY3FkLeHYhFDUpMrB3pr0nw5qqf2nU2JjYfAtiZxGadkNzP
bqIjQVhDZbW8Ea1H7APdbCRyliyFVVPpQDEBiF11OwQZqCdaz2gx7AdU2iB5ZnA3zIMkDLiOGF5P
vfymUrzLdrh/lQARHPCjBtUsnjm9UrFbgHiAzPCxw4vcJxhLzms3c9YHa3EUrHfBh7+Kx8x2A9NG
Lqd9kRFJVReML6HiEShp/HnVJmKbySDoBOzJUWVVx2g3gZXye/5mU2CU0oAHgKkpWoJ6Pa6joFot
EsH+vjEdI8wyzTSwIFkMmacrkpdaPa5D+avgqFgM5U10qwrnA1ZTtG0qU2AcBuO19RGDkwf1M/kO
8pAjI4NJ/7Jqu/wUAfbmsuB9/XS0uAxVA6smVyiK03wq5mrA7Rt9WqLIzpIvc5ELwsjeravKP4UQ
7iOqctwmFua8Xa1r7MZ0SSzb0uLN/50XGXOoGzncR8wKUigmg6nM+sy2lq+mdDKFvMh70WorhLsN
LTNtdJPdhpFKlbtm1OsPeT48xEsKXLMSq4tyqEl2CC6Y47xinqoxTemYr0tod2rT2eAVmj1zwfDO
5YPcy1K3P4v3uT6jel9QHcRIQ9Am5KYD5butyfekmE+FCmzquqcCmaJPwV2mspYa2Dlj18OUefUK
PtlJxJ687xc/TYcvmUbISVJJ7uHiy8cpPnVRggGr76Z1P1eCmqnAE3gY0DKtyl6TIKmLZhjPSw84
+VU0LCYSor4NJ92oU6KX8IQui4OWGnZUZFddM3qXjUEkhsup81zSpCZWkbHFpR2hlGJkJyFIze7y
3Mbk+ASkstA9NyU81CcnfJBBE9q9rCAFwQ555tSe7EfOmgEeErjaAPzrH6YrUfDa7ZJtfwH7Dpvo
PGe5RWeNsgUw6s7+6mYH5YDFXq9L/gfiLCo4745sb0VyMUbCNmw5EIwys02f5ABsUTd8GnzjVPnT
1Xp/+RwFgZMfQhjzQhrKqdfdHrgTaVLYK0VJtnxpGsHOqsCTKRc9qoI2ajHiJl3kPigT0x9qXXDT
CL8cFy3Coo/MUUGdyoiS09zkwTrGp4bmD9WqHbpqaB2pX57kqvONvvlchTmI8GbRjxAoytcd52zu
w6nSsaAdVDZaZtivO1oOCFODV9BvYb1MEJb5emNutloEGAwdTDbrXRMPT13+nWjL7dJ874tVszW1
FYx8CHyfLzkmhd61jYyt8KwMpOJTXP0ok2+XzVJ0lHzJ0ZyzjMg5WD6mkx6wti1WtgO8CYGbLrlC
L2dB8X1u9PMO0NmZbrx8aJs0SSVcM6/cKZi7f91tJt9YQUIMqS24cXigTTJIjW6wpHkYC0+qP/fa
Xd8NTrR8NC3RyJTorLhgkpjA6Ot6rB+HyilaT1gjtGn44fJhCWIIP64QV3G8TiYC1tB/qUFHlzpx
8YOIWqf7mvx/1wrtq7dnRADM1oxJDkSM+jYEMo8aDO3jZUV+Ee3/X4Yic7mqNa/gayPoh5CA4ecD
t/pIPQLOnsoHoOa/2N3bDxZngdxtPQPEhqQakmNzSq50o7wfJ9Fy6i9c6SyDu8KivjdnfYS5sfuE
7QCNhxp4L8aJHPLAOgg+obbrSmdpnMHpJpWTsCgZQHX/OT6ar86rAp3+7/rl34wMiL4glywDyz2b
9R5JVT39SBKvUZ4vKyT6/9y9JVd13YYL+DVC5bDg/p0EL8zdkQcVpFQawfqwgXrgW7vuY0vOlBwX
Y+uiV3WvY4YyC8ITKzsnzuK/7ow+Zk8AkwCksZCsZNerNtK5zzeAJDqfYB7oVhm5kzC6O6e8qr3B
1RyUR1G9yNCi+41PepZpcBrnVl4UtVXr4IirFtcc5udEqqrgspB9s99I4cxe1jEJjUrc4NLoFWqB
ZVHjafH7LwA7FOJI7O6gb47R4OxeM7pqLFnXuWssxQ/TWXWQ7A+2ZVGgly/RB2MeMEmaj7m96FkH
aBhZczKl1ASlwd10YKM2d6CLlJV1SwEiUGbXpfFArbsl+qhPmbMMnzBdLTjK3dC/kcZ5xzrKQOC2
kAqM4Bgpq94Zx+dBvyuLL394mlxqp+lYsgfkw4AcXD+1wOoln0fHCICX4fSVEMtHoBa/0L8WZC5i
Nqava8PiNKRXPWLSwtajubFpZH28rJ3gzPiW0wwKiLSsMWOST7fmMDhNdlWDGWLCN43Mwu50QcwR
OD0PHi0XkVkNC8qhfWraU/Osz6D26ERQRaKPyG6KTVLVDoA0Hw04YJmFpyEzPKWs76s+DaRalHSL
FOIiylzI5bB2KIau4XPcPOr1nVY9Xz6j/bfo2dT5HYSlVBICOeizHqlvfERX/zHGMzTDRMF6S2wp
UN0yQvvKdIZDdjdgx/XyD9i9iDbyuQCzKCNFJQglT2BbUMzt6IKXoOj/c4GjrVDDri0MEoy17E0o
q2JCSBAtlN3kYKMDFy70MQYqBwV7hXljfSNO7rJtnsE3v0VO7v2LvF6kExc1+qIvuqaFCcq107AF
6NI1P8uP9Yt+h50FvCUw8uz80THxOwphMRuxyUR21a1EA2kQJNu/+IYA9ZR1QqipMl/YuBVp2kyd
NBnICIYTBlMQefRDciTH+cQW5paPonrEfnA6y+POjERyGDYMIWmaJLuWnD496PIx1b6AbRNsY6LZ
/r17WyVUR5Obmmik6Jy80JBnRRnmHlvxeD5TPzslN8pqM1jsNug+EtH33AlTb+RxNkJKuanKRenA
q4T44QJJH6QOI/YPVX/AnBCSIFiJaHBsX0tdlnV0i2RGTPr2FCMLQO0plTrkXZB6nXnzFTizbNb1
7IUbvkJp3LvGBL5FQkKrcydgMH76Z3CyB619DmQItqgjPV12AhYruPe0SjbacWfY06GjJYNNUpWn
sQvKMXNbyzGHlzZ8+TNJ3OlNfauGpZb17ph3QRjeav19XqHvVd/WxdfLonaCyVYpwh2ZbqzWaFYR
UhCttUuaeHVcHi6L2HuAvpHBHZTRl6kp9ckAaCYzWJ8YNYzkUE9FuGrt6k5yK4FSOzfnG4HqWzvU
ZW1ewaLSg6L8bsq/TsvHOfz7slIiEVweoOerpFiSBq5dktrNGjRYko5GQU1qLyy+UYSd3iYsquMK
VgKt6F31wQzQZmIwP8SdXO2fQY/MH1P7sl57AP4QqRELrU8N71ru2626lCtztPZAesYIvs2YRnrZ
XmM/PDAK3MyVSkctbLAHXBa8G7E2crmbWtfWjIQtYkdWf9enzxlGrs3oXhpGgZx9gz/rx3mxNZSy
XHd655rKgum19IHm1vGyKiIRnPti5L7oYyr1YJY2PW1urrVlDC6L2Dc/3dLAXY3bxODMb20bQ2mY
iGVZXEmZ/IpmGK+KBfOm+5qcxXD2l43Idwt2KMXwhZIXwxIlFiI92N83Bt7hwtT1DJEukm+6KLaj
8C4VDaGLlGCWt5FRL3WoYAZ9cpUxWLpTJgk+0t4rGS5z/kqc6U75kBpAR+9QaAWcwVV0srweINRz
sBx+Y9TnjSjOeqdC7Sx9NjHru96WOqjlBVtgovPgTNdCh0ZpRrN3tdrVssyh6tWYi5L+/bCG2Rui
EBVjFjx8MinAOAw+ow6DJZofO8qVdbveLiDzBFTzbeOJ+JN2ldqI45ylp2ora9bYu6T+QccftfFp
TYUTluzLvMsONkI4V5lXrBMZ0oJsxGETI7mb3YxODYpCC9MrjI8kD3rET5Z3icZm9jMhS7Yw24ms
j/A9WMB396pCph7fU6ns5JCDFJh8Z+CHwIH4nQUtcPIyxjCAV2E5mUsZFjkus3ZSsYUzPZaEEa19
Iumny/FtP2ewsBTPGIBVsO+8dVrJBMGs3E7/fM74c+GFx+6zDny75ZqVrc3bQuDFe9kdldkzjt24
aCe/FdhOetFJVUNdKrXLTVquViD3VWuPTTsfMSGVORi1os+/oeZGKr/WsRhNXEEM+mq4bQ0/8cav
xgetA4r05DZ+8jhTZ/lwWeZeONyK5BRVolUqFksfXJ3QO1wZN1EjXMZhSQLvDFsZXESU2rgai85g
WIGgO3BLFBWim+QoBeNN5CJ7uKzRrrFsxXHGgunEBOgDKmsuzy6jdCzt7AcYJBl2g/ISfSufjaff
SZy3MrlIma6Mvq6N0D+vzaOODWoU1P3LerGffeEr8k3XIiJ6h/0FxK0R8yky4NLN6KA3063RAz14
KO7ishX4ncAL+L6romlzMsZgMSf4hpr50A4vUnk/L0+LLDJ9lvVf0o7Z0PZazueoa1amHSikGVhX
B9Dgb/SUY81Olb3Ln3LvCqAyMVRstlmm9XojbYRNfb8aqAviglbQjfrety/D/O2yiF9Y4VkGdwNQ
oxnHpIQvNx5wIwCKrIOs7kkDekgbGPf0+HuReKsVZ/e1pqNtXcKVS7xwxh8TTew0EaEZ7ceLs1qc
oUdqSvumnGHoSQaUbD03vHYGn4jg6+2bw08xrx2lzQmFi9rPUjbNrx0jtmG0fgwPjMlDuhe1anbz
j813e62KbmTNmaHE9dLMCE/xPUG1E2+48JDb6Qds4Dp5sESCCLWXHFDZVEBDaWnYImXmuRG4AptJ
qkdc0P/gfjOKMpRWhaPN+1Z+FsPZQ2+pdbWSbHCNEuxkcn2I5eKU098A0lW32nAWQXo8cGIDhl7O
beJNURneqrMeuY1liXanBRrxhUcr6tZhDTvqdmPp1lF6nRq3hUEFd/++if/8bvzuCFWbhAyK2gNU
9hHPbbtOvl+2bnanvo91ZwFcrFuQSldtSgY3Dk916E9As42Xo6EJ6gUiPbhEdx5CAiKoFLveCbBK
zN5TWxHG4q4IcKnKjE+V6jylOXAwjSWTEEjXNr1NovFGm3vBRKFAxLtsVknmScXAEToPX+b+eRW5
v+D/v7tWQwV7cnkJzFX904oLPKoq9/Jx718F56/EX6NTrchqhoE3JCT5cQHJWHZiNa/QN9BQkY5i
hrjdJwDjuP3fufDjS0ZpKFrVo5XYee2xOg3PFhagkf4sboU00lxEGu6G6408ztQAS9qhfdnNbnSr
+BMYO8bTcM22AiLhe2M3J9mIYue5CZ6SVdUSAbm0WzeuuoyOWn0YVdM35QWrG4Ngom83Um+EcZE6
n9TUIqEG6Fos2CqHFgwNgJAXMgiJbJBLwuM8GYkhFbNrqcsxBeBTbKXeZSPcjTkbTbgcHITcxkAH
BIMZAEndQU++K0PiqIvAW3cj9EYMd+foq04G1SjxgpkfivnTgLJ//+OyJrs1ya1xcxfORIB1bhig
PWrdyTP8zhnBChy6kjc6WHq6bvxydmLwjf/WF6RgPAFHJsHCxFvDy/RusdZ6QZFNT50wC5T4KS1j
W6KCJuX+JzzL4T5h2Jjj0k4rxnGTRLf7bEYdDAuFbmwoou3d/dRHOcviPuXYR1I/YzjGxYaJnx0S
L3SV285fsQbaBgDEHBzB2bFA8O7qOwvke0JLWjRzriHNx6aVAqas6ES9+iOrj5Vecod11+CyQMHH
5Dcz+ookrcauWq26C03PWO6MRVAkE31EHiayicoi1acY1/kx+kD94jRfSU7bol2eYx1+EHYrRTpx
wbYieqzNJuyfxDeyfJWqDwMRrF7ubSti8eKnYfB0E8WSr3pozsiJjYYN8gBes67uyWi8EFXFuKie
nTLZ6Gy1Tf4Cxdbx8qn94v46i2efYBPkLaueQ0vV4Wsn/W8GaFBeKSfWqCRX4nfTLwLKWRrn2Vod
mV3XI2gxQnXiDEFFQC8wpHaZ259BeT8GyR0mnC7ruH+KgHtnTIwqIOTfqmgok0G0EljvXRno7Z0x
24rs/5kIrtMm69jXmzU8bMrEXevYqWdPkSfBY0akB5fMxnGkhFaLoyLtV91ylkLUotkVgHc6IARN
7ODx4/ttSXNiIUy5ZvsSh5VNIrwvRM9akRAu6NKl0SOVJTDJkj9N1gyQOu0qNevDb5zIRhcu3mYd
XehUrtRd1ud5GJ7NeXLiXNQo3E0nzlL4lNbqVXkyag0d1kzyFF3zpVoEWsu+x7s4rlKNgDkNRXse
7DoflUguYoyAFE0X2RFmAosBS1taclXI1jUwBQfH1BpBpN0/JEC2A88Hy4om9/WiVpFaNUY2VtIC
ZFZRUOmrn2WZwDNZKvRet59iLC6+DtgSDqUVsI5WPSgHkGRiMQXDa3Zm5LEb61p7jBtz/R03Us9C
ubS2KSQyVCOCeg2UuuxBHQJLFrxr96PqRgb7vpuo2ksGSthFj7KXX9xqQCUoP44RwBBW55XmW/Tu
2U05N+K4sBoOYZzQCeFnKT0zeZgoClMlUDQEPiVUi53nRq0ls4aoYtnzP7yvHWK36bKUgmFlieCn
99aBYfesCQFUUwC9c5GiKmdsnmRIz4DmrX2bv9XgF50P0+f0K71Jb1u7wBaTKp69ZWH0nVFqVKeM
IgTg8pxRYgS8AC0iJjOWk+wwouoqMG7DAyPuHb6K5qF2HW0jjDNGqpWVbpUDdJRO83BPq/uBCjIM
kQjOFrPRKs0yAtFN1puPFp2CLs8O+dq6lwPu/tt7owpnhFNTV5JsoNamPqx+zViBU78AVbUL0vkW
o9/1swaUDoEz75skVU2NAaxg54YzEppGU90O8GY1MMHLWQU64FwY5kjs/YuG366jbaRxcVFqZLWV
0Dh6dYDRV9BEZaTS0Y/ezgEBIrvLsb4RDWGLdDS4BGZS+qmfE4NJhaGAc2pGHo8ik597gFUTxC6m
wjvz13VqvMZ9sCu89XGChipJV9TkllN/VA76EUhQB1lYMt1XaiOHc7NhLldJjSAHtFZIBTNPumXb
MRLczHKJoEC3e4luhHFuVi6pOQ6s92amp1zH2riJTyd/65qn0rqTQasl8AX24y99RM7n5DXqJhqh
KkTt+pox/aWP+n3ijJ5pz0F2Jxw7ZL//nTwDo3+saWsgd3t7aEulhzVW42cXeMl+eT151GeLpct9
3cJQdL8ONOoIdNyNk5iBMdmqCTZNOB3XpddUrByAi+80HrO/JOdbfBvCz4GaeP97br4RxgUXU11V
zJPgNWvmLmOqNSebUVGliRPaMljJRPXv/Q96Vo77oF1rdStIxwe3pbVHtMbV+1V0m+5mPxuduNBl
mqUpLarSu+FfzAO0A/pWeOjJ3yLPwhzz7FV+jDnmQXZEPdT9h7RpKJYKclcLCd5bexnzJZzaYYB6
rmxgLLYLTLfzx8VePmdHBUAf/W8Qeap0I5GLnFEbhuOkY+FuXq+sEpOxo+gNtq8UQz83cXmbisIp
FYGGMqR0QWK3th4Zs5umRxleiyWvmgonLTVvAuBrLvkooZ9oPwZjIV8BbqAReP+u7Wx+B6fqVGTj
MKW4JCr9KgvhgIkI0plp8s7dzxL4nh1W4ooskzARW0dBOb1IaeUSEttG+GHsRlufBaVG0Zfl+3aL
VbSJGSMTwxXksWd738P9MAKf2AztAxM2onFIdfca2qjIXUOJDOYJqUEzovcXR29tzA5dy43DFtpY
Pb84Ag7mr9FTvAwUiLUbuQTjzhYKk9qptZu7fwH+vFt5twgG5YFNA35QLgQVpQJ8ywUfHQQlh+wk
YdbMCFZPtZeD6MbfTTM2orjoMyZpk7Ws7iQ1N6b0YxoVoDwsztyLXvwiQZzLLIR0hZyjoAbaBbsp
iJvry92glZ7c9oIreP/C3yjFuUWazHktZQh3LIvpbhnwY3JsABejYnNUhPsoUIyv+UikDJu5gQ+q
EVkc2lXXbTw0jjzR25aKhhx2/UNXFJUQIptIRblcxtC6ZVFmleGCRwxi4bH0JW+515h5AENROHi2
t+apbgVy+UzR9uUgacjpZdSajjGyp9XVncgzj1FggH13cecALSG/d/6PtC9Zjhtnun0iRpAAxy3J
IqtKozXa3jAs2eY8z3z6/0COtlgQv8K17qJ7o25mJZBIJHI4BzjorqgOveXgdAUeVmfhvsyPnKdh
H6oF5vNACHQh5QdV9P03tHjev60FcEetaBvdanqQP/TH4pIRkkceOQS3oR8eGaQgYkSgvWbAc7Nu
RfDkIt24owf0S7nSM4hulLtx9tLm+RNh01o37sgVgR6VQQlQ7cayw7veDw7zz8yOH1SvcmIhf/xm
enktjjt1IVEUK8T74e3FUt/Fx+AyP5heevOZ/P9KEP9IqepZShIijW7UTT4wel08MT1VzEG5FTWt
5XCp1iRRcotazeTSzmGI7v2dYteP8ZWB8ebuutqN30aMOTf+JAmudZFg7kYiUygpVYqqlBTeqc0v
rXxt5duMHNJOUJba7GtGFKMSFYzSjNX4NDrT+jQJB6VmeyY72U/Wo9XZvZv+BJ274LW3ae4rUZx5
jFVS9XLKZmuIOth9pgNcNkw/07wAX0EsnaCv3OSBEtu5aeOphsNoq3g/kOpiTiT3/LnaVATQZhTZ
WEsjPDyukbdYMwmJFKJf11FqS4OoZX7by69EcK6BDsFolCoy1+0uvqNuDTJcrXFad3F0r/sVOIMI
HncrzNNXArnNqfDci40RdK5SOTtLeRNXVwrdL4sTGJltiABvNlcQzcW6qRiUYrtOrU4ai1itTagH
5Jei+GmK+l/Z///Bqa++zzn1oGqDKShRXejafSB7EfElffcJI1iJ4A5OsxRVQhqIKORil8WLNwkH
QLatYCWD25R8NvK+p2jCSg4gW9r9GaoynOlIPAy/eUI0061Ugv4ujx8Um6o4KhINRjAembzCC3fG
dQbIDUY4rue2KHISbJPK+dc8CWU5rxF7WvNzGx7lFM9rIE1/ZqMwrIj6vkFkftip6gDwIkmwNWuZ
7Jq+5qHAHWxr8S6A/X2VqcY0lYkJOxQwIjVy8iFxKoBnIk8oSIKIxHA2HVlg1x0qJLG0qXAWk16F
g+kgPeN9ZrksWcWJR0WGn9sYAD8R6NLcA2J8Nxlf5k8QqhLku1VDBxIOfChn06qs1YaZwnkO861p
Xlb9Y6Z9JvzXNaQbgEaGPIDMnU1JYrX7DDUKFiN3Nwx0bTqOLobcv2TCDpLNfdGAgmLKKpBmDc5V
L2BeKTIdjiBoL5f0Cl2ZzbA/vydsaz+4s3cRfGtpIsWp0qYQMcsFaFoflsUOgHyAnkbBWdm8BVaC
OBvTAhm12B6Chtkrx8EO46usu57Q1pHqj4ahCU7OtoNbyePWruiSZRl7bBQbJv4zGqGAsPUrWJWQ
VAeChNwITtF2vL8SydmGGkeGVZfwqfFThuRlc5Be0313YPStplu7RgPCA11xDbSEVX4jckYCY+GL
nWOZdUGuQHqr+FH+VTUPxPhy3ljYATpjLPxzdInbWAPb28RAzkbtSNPHsPxRAk+/bvZ6eqeloiKn
SCDnxVu0GpW5FSMHlSpfwk51lmm6tFLTq1MAN0n9EfCql4VePpzXc7Nmp7/vpMUFycMQNks8NayN
j4AIpn1Sd+zNZmEmCyNEOO1g6bj/1JttJZR7ftMyDsMihRfOm1KyzSb/Ise9KChnv/zDFgJ21oQT
RlDGp0zjgIxWkbB0t18dVBQiiz0rNOEUIvkkyndvvjVWwjiHPMlA3slKPHJSabTRRDibyLMlgU2t
y6j/dn7PNuO+d1k8ZCnJQ7znG8iSlMIzC7Irp1GASrztU1YyOHM0w2DUug4+hfiLp7jaPq0uJYd1
ERZ3s2kXv2JF5FNEanGWaOZ9J401HvLTTXE5uYqLOv+1dk2/l5eqlxytQ/p8fh03C6A6oCbwALFk
lK05JRHeRmgDxy36hsLAuFqclMFIu9MbdjVy+ZUtUYG73lbzXSgX6KRyRXSQH+FpNYbtz0YxAi9L
a1E5ZNNFrlTj7iCktCUE72juSyO8RuPrbCBOmApagDcvupUQ7uJBI8o0oyyJlK98qeeYBjCurPbH
Mj9E5QPCFoGBbKoEQHjUP8ABDIi50wiRJI0M6GFcq6S/nJX7MveEJ0sggj9ZY6CBiLcAikCrHg16
M9QXSi84WSIRnM1lpEuB0olAeqr2SXddGA41nwR2vSkDiwRUdhPLxfNSZSTQoozF0opiK19ZgnNB
J/CF/gCmtIfhWr1Ivoubz9+qNR/87UoqZw0aRpjJmMBlGPezU96BsQWpP7QUFC/aTmvsAHWH2FMk
e8Fko+ipv6WxpYJKF4ZhYHiIM/dOzZc5KpDqAaBAahdL7VpB9xD0mqCwIpLD6ajOsy5PTMdiumjD
X4sOfmVD1GLCPsIv5FoZLrha6hjUC2zUtSKBPUqHsnqYs8vcOGpzKDhTWyd4LYo7U9I4DrpVQZ9w
GC8HNXaL0fJSmVwnVbZPa9VW50WQwGJbcUY7vgOvCqVIkkZEVuAm9uSUODQPLxh8f5KL2Jw3u1cx
f83wOfCAAVj0qcvo6trS0UiAGZwb5SZ/Yh2s1Y10XSfISQPBub8s3cKnosBjy8NbqgFyPbQjYe6b
k1qRWq26GckzkI7+SK8NLzyqCIVjVMAaWL8YUXazUrOSyI9lFToQ4esG25j/np0QKI7pI0u7AzbS
6fzP5I3Xwrh7mjZ1vmRT0Lp1fE/6Q6Ue4+zreQ+2fcz+riDfZlhVMyEJBXgDwMIOKAC/doVx2SLi
+YQY+CX0qikmhrS402xSvZiWhmkCp5UuLroH4lSUpds2wpUUzhwGNWmkLIankI8TGktG3WFQT/kB
c0AuAzAcXzInaO3zqm3GNham7VXFQM8AKl2npk+KwSRgXWYVrrG6pq8hgMtjX70H8Fl1y9AVCucz
iai1SLarqxROAxesWBF2qQgyG6VgEKleleNPgWLsbfDBfwD4zDAMnaHgcBeo1WB4uQeGIAgF/9i6
eRv7vTcDBj73QlcXpEE2TRFAZAo18I4weXel61mYRcmouvPwaKjfg+WWKI/nVdr0FysRnEZDtzRh
mwKeK5cPcnRriVgrRN/nDqyxoB8ZlgIzL9ymuYjTh8/8frR7olJgYIW43x8upUJMC9g3S/VNal5o
Irgxtrfg/fvc7ze7Rg5Dtj4jjROn103d08blJ+miyD2vybYjBUjxf6ow41uZcGLEi5RoAODqHVTv
cV2wbHFzMQJxhexFMfpmFsVaSWMbt5IGzhKpt1hHHYNmBr2s3e9AieZNFwYwgPX78kCdBLBfodte
WIJAZtsm3hXlzqpetGaM+f/WrfLB0YATX0z782sp2jUuJAMeA+qKaY2OOgPzu/uxOYD5/byIzVBi
tX6c/9YrmmE+EIYXBKETV6G9JIsjY7Z/HkUNgiJtOCdeW/msDgvAvsiUgdDxMYsehkI0K7q5Kciu
o6SjKyDn5Q5SjPxnlC9oEmjzY25cVp2gsXizTgkQob8COPMmmKxXx9Fo0eXOXvWIvxK32nVoyinv
u1EQW7LY8YOjXgnjdsfq61ZdFDymWLvhnwFRZYeZLP+8EWzfrys53NZE4PZFBwCmXvtjD5SCCBxU
4W5Odq+6baLbaXkM0astul7Zjz+nHBc4UyJZaV2g4svSn4aXoJNJ+xK41u7PyEB0lLwJt9Gnrth3
XfmavWJIodH2WNOqUdym651hBAxDJMRo2lYPAEkGyooInzlLDBtrCZsogCW+wdKUPgoyI0A6Kntg
UxGKM/njXr6j34ZviSpwwptHzTBNC93h7DnJNU/TLKyW2oCRyvPszctoA4nZbtXDebPZPGsmocTS
0P8jG5yGU5vOeh6FaLKn+U21xBdmIErpbi7iSgR3bwFoZyhlI1ZdSwFgm9oA0rHtntp43EXQzlA+
AUlGZU2RVUvWLAuAYafXiZp0elxHFmpbi/mdToDclJLAo4EoN76xQWs5vHEQGmlh2ieT2xsXJmCk
G/02CkUQqSIh3PUBllm0p/Toc5gs8JSmuask/beGmIIU1haR3okybBNXd7A6mXWZATiDVWsVe3QW
j3oWSrapz8YhtOvsbf42s3UkBYcnlg7/VOB88hs4D1aA8ieNFZNhyR2kPrYL4qt5KnDHogXlrKOV
MzNJWoD7WeqrBTDzpE3tNnk4f6oEQvjad9sNJAk1mGAz9MfFIncDLWxT776cF7NVtcCK4XWNyVRq
GDxj6JzWWhxR3PwTuA3VJ5a5DVxyk7wANBjd8/Jevw7uyL8/BU6Ects0DhR0E1GMRoJFced0BHwW
TZw2MQVyNlzTiRxup2rQEaZZw86xdKwwzqkAoOv8+m1v03/LZ/IutuiC1JAUHK5UL21t/Jloqt0I
uZS3peD5idSLgfcN5/+mijHCVUgPK6grjbJP5ldDqwW3xVbIjtV6l8LFNE1NSEx1ADjPx8Cn7rQn
hz9lngSt+J+4f0+Esa1beYvISMYmX9TWLUlyANrCLu5lO9JiweW0VX45kcOWdiWnkzIkMkco1ZRv
sOUoTPjJM8O6k90BTSuW4NwKBXLuNmowd9DIuPAHdOhFjITkVwNw9gUw2GQferiFz1vgpo0DtJAi
fJeBLs5dv+pYS0o+YkJKyZfey5NYeowB1SqYilU2rmAKNCnEvCZ6fQ3Kefe0moAGl04tqpvdpfpb
sudfox9/6fZA1LykT+az5APh+1GEh7HVxHkil3MVVZ9mXVVBbnRgDL3BITwwFiHMhgjWcXvjTA1t
zAYwJpW3v68sJSJ1TfUR8I+om7lvzLOmbbrN7q1R47skxPYWCuSOAGmDOjVrCGzc8I6RJEWu7ip3
bLqt88dncnfeUDadyEo/7iQEiZYYVg4Gq0651NF7MpfOkokitU1rXAnhrD8wtHgsZVwniXyb0+tR
2B8tEsDZYdHkQACTEGWgCWTx+hb41AgxnAJIGFfFNblMdtatIspDM8/HvVFghO+mwRlhkgw0SDWc
MRbEt3Z1LyVO9kL98TI7JrUN+lDREMi2mhgwQwMPcFR5LFIrwx9adtzAZNLOz2UqKJ5tvfVQAERJ
iwBEGDNDnEqVVbbtVMyjS74nh/QH+Bh34a54JjhfXWa3B5T2PVGqhF23H5ZxJZO7jtU26ctZhcyO
viqHfnJKVbN1PIjM1Mtb9DTT5/Mmv3mlUVTuZHRCIdHJY50uVVHntQquETa1Xd8VYPjOMBU4AzYK
oCl7gbQtH4n2CIZhzmrg/CwEAvmul99I0ZGflmztYrpgQzumW75aV4uDN/s+RTUht7NPRKRrwZwn
6fu6TikjEe3T5z57otjBfvx9Xrst94Hij2GoqqWhZsxFB2NXDuVogA+JDI2rBJg7kmsQ7DSCRdwS
AxcMqBIso4Xx99P7eqorYH8nIHILi58Y6hxJbFsilputw7WWwdnhkNElqkcwcbSJdmz7+tqIRE/v
rQQRXcl4u9dWt4k6q3hidZCh3Yw7gk6g4iK8JajcilMZm3fzWha3ZrFu4m1ugflsdJIBjTI2/k0w
L1Ye2cRYZytgfwTs5L7ALSbqJdi8oNfCudjUYgziQQbabdb6AeRdHLEWSJOqMMm7dbrWgjgD7BMz
LYIZ5E5JUlWupLWtnTQIpxZdORStHtn1QEW9tMwL8h5LZT6SEFPXVT7qmZZaVYseXD51qR0VdCG1
YWBLqGEg4WHjremaRNgwxBbsnEzOM8vVmCVGa4Az60t1IDvG7DMcWQci46AXheGbHlKlGE81gUMN
Fbnt04qhphkg7nC1MU7gwo08tDwyTmBw4Mi2qCK/+d5cy+Pub3mU2yRJF7gRv981bwPixU0Khr7F
SW91j+5YT5mosXPTqbwryXejBGo+J32PF3swo0cI3KB0SHylU+3zLpIFNx92biWGs1BDRftRm+FZ
a2XmIYDbKojlVDp5WCpd4CY37+/VOvKMzmSO1Rmkd4xFK/A10wZ9lqPeMnIf6YqNoidHTILkgvt0
03GuFORCSKUHSUwfdWjGl2+iOrX78Nv5FRQJ4MJHcyq7OYygVZdcVvqVHgoSAiJD4KyvQZpSjxkN
uj5aN0uc7ZRev2rm2j+vhsgQuCPcyLUcRHUOPHW9sufod41qG8jA4uHXeTlbtWm6tgLuJiMFumha
g/mKq+4yxzhYwk6vfA9MseEJNNd7+YtwPnnTJ74bAV/HjSa5lNIAJ1heOl8dr0LFMwGXkR9G4yVY
fp7XUGAQfCFn6GheAQUKZGrpI23vsvBw/vsCg+AxTHOdTtZo4ftpcR3n92Fa2kH+iehMpRYFoqMM
7hQ+FJg01EIjs0Wo3euunj0nBsgSakF4tu3IMTWnIUWEISaei7DUpYgaJZ53+hXjiq2vkmfWfPnH
obYC97O5LSthnKejaTy1wOcekJAv7oAjAIpOXfRC2bSzlQz2G1YRFNUMTakC+AJW0x0bm1WHln2+
Y7RihQE8qY5BSsWY5uyPolIY8wMfPLnKZvbwcmD4tqey2znWpxh87nhlkj0tX7oi9gspeK6T8QAa
YFEWcfscr+Rxfqlq8iApKcyQ0bmM19V9uOts8hrYnZN67T7GoP95u/8f5vKuIeei6qLtrcCC5zDu
WXUensPV7kbP8gN2dQj2cttc3oVxbiok4wB8ZQC45+VsF2jYoQ/n1dkUwKChKRJULBF2ul9xOkkA
/EyBg5/ivdDdmTQT3O3bF+5KBLdF+jhZXTcFg0vvgW/r9tfGS/UC5IWvs5tc459ddSV0tWxdPpjh
Sia3SX0dAnVsxmNo8P4kvxQfaTZf1D6x6QRXYrjtqbScVBiOgGpLtuuA4di3SOAQTbCEmwf6XQx/
cWR1V3ekhRVog2XraKSNksxVQJ+dRvtUeumVl/NGsXkLr+Rxz6JkKCN5MlBdG3QA7KG+QGs7GsEj
pove3yLNyKn5ZWZdB3Ev4Uosjaeg1pw8qBy5IN5smtdptNhJHQpCDMGe6ZwHVoo4qoaWgpet/Vqn
L2P7de4F0YVIK84Bd9VYDAnFoZJVNL8NV0v9gGZ4O0eiDS5C1FKxrZBlERRcMZD39shduftqkSPS
khD9gxqSeta3JsF8yWe6TwAn+VcKD+eStmaoRwmQJKf8pmh8VEGj1D1vdlsIFScyOGsoFDwMmwXr
9ocnHlCLl4AUQy2gdtKrzi6equvSJV7DeB+uRA+6baN/V5CzC3PK+q4ecTNHxqHO75P5qUE2qC6/
nldyc7d0zEprFkFQY3LesLDiOFctwH70enUZh2AGU+Z9KMwGEbZWHzzgSg6z0ZVV1ANJJVLBNbU7
9fiGSOikj+ohukl9O3pOD6gfAYFx3qt3cL4gCb/9TKkSRGvAIsCghIKmzNMfMLRREzdhjQBRUy7q
4XsZJQ+GcJh2O4VjYM4DaTz0RlpsvVd6hjH4+nILei43muHDkTj1MfEkZ7kLgGb5A5ySoFDNXTG1
7+ZGrgRzkc4kY8JWRoXMjeivrHKHPLJ77TO+ykDfuGUqGuh2ORlJPYzhMuAaa2oztQMzckEy6IO7
fn/eKLfv6JUgziojNVBbqYHHV3o72DWufpwwSamDEeHCvB92+aG7jo4ktAViN6OPlVjOSFtTUWnY
I8CPTafMbOrlu8jNnSoH+S1g2gApDWpYUb1KJJS7tGkFdpckha4y2izIQZ1fz2sl+D7fINWDBJSE
EZRK58ad+2yHruTdeRHbtvfXLvjSZdUZGJtIU9hF+9CZha0rjU3B/HleygePSNEBaFI8vjSMj6M5
nTtaeU77LMwRotFfOkCRS9OZNT8RAd9ui9EBCQjaALQOcY5C61opldmQZD8fJPWyK2+X4bUMRU8F
kRhOG7kttNbQo9nN1W+B9LqUt3Tc5aDEO79oH18kFNizMtqfMHkP2K+3v68cEiG1han4poLjbQ4M
Ql/VHBVDu+6wY4ysPRDAKsxlisR+MIk3sYaqE6qp6LXnrLq1giVRtKJ6AwbUvOJmQA7yutrLr2yC
Nvmi3lmH+uW8rgKZH8hfZL2PoyCHzMaz+tuGHgvRe3Jj17Caf9XSyKkN6uB0IFkNCEDUfO0GkIO9
4VnZPWo27nldPpxatn5wN8gKyZhX4Ae69WKJKiojEjXpPS38Nvly/vuba/X+fX6aezSnNF+mACwz
mZ/lB5m4aioILTbXSkGhSUYygzVNnq5VEkhtJ7fYDhJ9LabwPgOUmS6T2yiOvfPKbEoCpSRwE0Eu
CcTtU0lzmBmhteDW69vYofpPGj3k1o+qezwvZnNPVmLYz1gfJQw2LXUCm5Yi1Y6C3iZGJHjOb27L
SgR38XVmMuXTAPzHwbrCbMIcPcr17rwW7BMnkRizLPBUYvYQwNDoJz3VoojrxtCBY+fq5KvaAAFo
vtUjP0tfJuOfG945UZwrrTDTPqqJ0gOSL7G76YUAIHoUNbRsb/67Ptzmq0qO5KwJS6b3/Y4BLiS4
sjubfgGIsuzmqEKM9tP5JdzeJVNGrQWzlXiGnC6hjBbcZJnLyh2rH2X3LW+f0/Ffb222dJjlQdIK
TWmYOzgVMZqky1MM97ppf1mg/mcIMjmbKqy+z6mQj92SZZJWut34vCzAmqqudVUQLn4sKZ4oAYyc
UyV6GgFuqgdrBe30ZzQdDQA1kjOvr5TiQW+Sr8MQoCM31w34BQntpNGSi34Cc8gfrP2vnoQvQwOa
ViZVYTIUY8TkrmLHRxM4m8OOooj/zwzLnL7c7VC38pJ3RB/cLP2eyKrdhT8/YXiqBhRaBN9o1Oas
QgrigcwLQHRIfEimJ6m7XD51w2kaQBEt1BLBXHS6Z0kTdVpAWAaz2cvhb9W8muJ9LqoPbZofvDU1
LFwMCuUUUSuS5DmrDzXJ99FyjOQ+FWHpbouw4OEAZ6lAl1NFgAAamMEgl+4YV7eROT0FF0ZeuOc3
ZNOZovHmPyHcMTIagOlNOq5pHZMHgX475L6eXNPuRap+nJf0sRGBGde7KJM/TINKFYp2H+QQ4eX8
9hfzcqgPMajjUAg9wW6BD+dmJY3LuQEoZADYMXvqKWAEtCWbjZB0e2vCUyi9LW/FBJRsqc5J5Ayv
GHrMP8gRnsxHhvwd+5rPGm3+vRGRrSOYoVWMtLGLkLv/FhlHSCLANUdZ8gjsytveS+6AgGuL2og2
DXAliLv92iod29xoUSGXvxXLvdpYbioaC/6Y/ue0YT9iFZMUnUHrJGJ+3GV9+nTPmuhUFFXGw/8D
r8SmVaxU4iIgOdNaCZRjPXuXy2gurgDrGD0rFVDhdcAaZU74fN7q2Rp9MAp0SmMaGY17gIs9VW/J
ewv/Oeq8GZr2cJh309gLjrBIBGd3EwnTHFwqaK0BxnUgHaVScHI3AxRMboOIHBjzwGM41SGpJKDx
ADbQzej8OwhJZqdIYksAZE9LURPx5iF6l2Vy62V2bU4XOWEYDPUtxRxlKCN3koUXSVf6gE2ze0v2
AGS+P79NH1tg38zwr4580XI0oxyFyxDuorQXN74ofcwBqG85vdjT4af+fbSak8gd47qJ9DlVMhQh
eqcB+0HXemUnyghtuvfVcnJH2JAGs5QtzG1PXX2s41uaHUJ6M5IfWv3vhTymEKwcyQ3WBa6y37I6
ycOiyl3ewP/R+iY3d5n1PCa+UV9p1oPcz7tSvuyrxjaX17oadue3b/MIrERzFpprrTlGgNtyh+Zr
pPu59vP89zdPwPv3+areEOtx12gE+d3qdiKP9Vg4o3oohFDg22a4EsSZf5i2SWt26GGLf+t+cGQQ
faj3zoAWwNzwrnoUdkGxD37wTyuBnPPorXo0rSiGf7oM/JzhhB3LAyOCHveiPOHmdbISxRk88E+q
QMaMjVu3dxEYpZrgWqoez2/UdsRuouqgIcNGZP4cp5ZSDeg/6N0Jkxzd0u1QQdzTHC2HYbLPWum7
po52a6lHKRkFPmTzrFk6JpdY8hwO/9T+l3Js1LpAO0oFlNj4CFI/O6Z3beRH0z/nK3HUMIGD56+O
tmyQxZ2KkhRpoPmElGsVvlC0nqfyT7URjOizn8tbxloGZ4pzAm3SDskCg8Y2Ak+HETkog2Rb83HA
ZWD1pX1+87YWcC2RW8DcmJUki0q0pwyXTXsRGqmtZddadGelL+clbZniWhIX9VozbQ0lRGYny71J
Tu1O2cuiyOa8jA9vx7gEbFyfSr1bE4a54w90sANRb4pICLdJQHAtiCFBiBo9d/VVqNdI/YtGzJkP
+N+WgEaUU2trs7nO5ApBk/pFP1J32auufgPqB2RfxT3EIo04L9FRMx+XEtkQRemvE02/jIrJBuqZ
c94CNtPK7yZAZO5m1NomN0qWn2i+9rvhUrJZ5LlYbkgwkRUCsj+8z0UUceePFJGZ7qsbMtDJ1ExK
WrmVgv5kSbJ2TU6eyqz3FQvpepo/lFa8P6+oaD25iLcdgAlfBYBYm7P7ocT9G9+Fs+A4bV2P67Xk
bv4RdFzmyDJyVnkDgjMfw3M1SW32+jqvzKZ7X0viXIQZJqY1T2iHGoybWIt342Tkdl+gPUlrD3QE
gVUif7fC0YmXWgCvIbQYzmmgMqvSMpBQ07vRvzD+o+ZF/qkrgEVldd/I7zyRm9oKaxTMscuA7AXf
yVtNemUvxaiVZqjiRgmzfRgSB9eO6BhsmgcEoLdchwD+JgFJTj9JJK5cVg/93hyMfe2Y38LH1LJV
DN+oFzNiXyEzyLZUtEgZGsoD4Dk7PQgWiNTGaUB/sqk74IK0i/TJqgRuSySDM5UhB+No2aCQbeoX
OtASQVXc3AvMcdMzKoaqUA2lPZkfz5fCDIwjYYJXA3Ua5DQCd/6Wx7ZyZITSliv/a9Mwu/bfxfF0
0qqRlaUVxogOq+uqui9jdyafcRcrEdyFsnRzq/Q5rndjuR0ixS6CW3MpBVa3vTV/l42nkFYHmS69
jAxGoem4EwN7sBxwIn5mc0DfgHE51A3xBj81MtK0RZFY7FHgGZi4xew/8ur0ygC5XeyJ2II2s1so
E/6VxvnZ2JDnzpyQ3aoDNEqWwBMu8r2eKUcjaq9q7UdryKiOTw4w+T7B58sMYyWcO09GN9CxzlHV
A4+1rVJw3ivzTs3ju/NLyj7zIRBYieGOlKFUdYHWGmQayLCX2saeUMIuZ3OwNQUzdNLw47w84aJy
LtfIzHAxCAQOrzpaiZULIAL8xAFjZIixqDy/7eABQoYxR9b8woNgZJG86J2FXE3zGuZAUQJ2MniE
3NBHYxvO94/mWpyR2l7Sd5lcbFWnWgkiaGSrs0S2daRUpvEX1b8M/Y8GANGC5WT782H/MDUnKxTM
0phpOz0RNJH6rq266m2wmCm3VDvzwboKD7LXMbLOyg69xsMD+uWfWSGYha5Ec+FWK+VobMrmCp2d
l1l5YcS353XbvCpX32cuZ3VVql0xLypemC4JbgekGdT423kBH1t6OA24Az73sTRpCcYOm9c5cpAE
Y210037+RnrbOGb72QNtiy/qb990lSu9uJMNSOhiWSboNSbP4XCTRUBdFVHLiWRwx7qcc5wxMDu6
dXUxKl5sHZZJYHqbIjSNyCzGQEjDLR4d0gb4f+GMtugD6IRtzQSloqgzejMMXQnh1goM8wC9kNrK
LdIbik6nFs9wvxu+CAxh89JfieGWqym1Zuxk6KKDBBZsIK0f7pKXoQH2aOfMz8IUzaZpaybuMDy9
AH1KT007LZswniJsT/u7OGheerSugR7SeovTHqaryun3vShtuLldLH2CaENnA3mnItXQGilZ0HPT
BdFBX2QfiQ0/SES42dvhPAgp4BsAGYEk+akcUETElZVLi9v22Z0sGdQeelVxKqMBJBVpFtuysmuj
0L8AEewrnQxR/Ma+/8EhruRzegbjKNWaBbRwJQKJY9sdh8Xwg864z7UfpAQQzYzhSmPylfYpMf8Z
eJg5lJVwbl+XCZhPBp5OrtRd6O23trcTRZRO/4jgzAnh/K4ZmaMSlXXFmHIO8W64eCPCxWxl9YzA
/nf4wGiaU4+OdpXszh8Udjl/WFwDx1pDtQpwkdziVg0wnZcOuYk+u5+650E91NV3c7xo5itLupuS
l/PiNm0WFRZUlYEjQHlqyKgysp7G8eyiJdgu1flerVK/A832eTGbpxHUkypD4VYwKXNqsmldzdFY
LzBZig7+rFkCJ6jCWhAhbyaClZUYzpeVYASgUYqpbQaBM17XwEICB4efXtaHDpyCk+B2E2nF+bSZ
1nmkp0hC6OmRkOeovDu/apubs1KHC+S6rjJTXYJDCZrrrL4f8wchCvtH6E1m6n9lYPrsdGfm0Qrz
0YL7b3rH+qo7yz66BfPFrsLc+RdMaKFrubnTX5O7ZBd7k6gdcrOQuRbP+TL47jBRQ4hn1JryTrGX
vekyelLipjeRf34938YDPhwuCx0OoEcGlxs/wlLli1QsGaS1O/0NmDAGHap1HeyHCwt0aJI/OOR2
ckDrAHpykqPsYp//Bf9D3/dfwOkbBFXRRjEiE+1GP/6ZDg8Pho9l9mJXdAluXu0rdTlfUhZUinok
BpGe0y3banSvpMMuURuvUPWn85ptnQWMElC4LBAAEsKd8KlOpWVmikn5V7n1tcL7//s+d9aSqElp
NaFFLu7vmvIpF8Egbp219e/nztpitkFfTuXsWpHfIH1jqXYV/jOWHw7bSgifirDkJpFnFXCpUuQH
ClCbUy8bB4EX3Np19ESCGhu43ejn4TQJ+6TWMMMyu2myjydqq9ngSPVlZIhSe+cF6bzrIFpVxIqM
0zTd9Lvktr1bCrsHEJIPNLpd/FUxHdXLAfU0i4ZkNl8V7yp+AFpeCFD6U+bngUMdAeedXkT3xp36
YN7MbmOTl+YIuifBxSwUyp0mFI/aZE4DQJcf2Mhl4SnP+s82QcaPucnBr65kZFVFndzbdvnfbuoy
F+/0rMc+w/vTzfPWVuXIziNfkwSOUSSEi3eKulBaUwUsh9UdsvKoUL8uBW8Zwg4o73sxj4upIjBd
opmau2i6IQHkQRiymCq8KC6D3XhUPOqyKZkYjSSmO17lvvlT25WH8dA4zRW9BQW6A6Qf13JngcLb
m7n6NZwflnNFbZsKEd7omD5xYERHhp047AcHyTV7uGMzSZ/wYCuRnP3MoYIJ1wEiU82b9dtCFZQe
Nzdx9X3eUpRhCTKm0mAmdho8DYY3xJ9JQq53kbMUCUdeojIsZUofU+n3PF+Eysv5dWJB2kdDwUyT
iqowKD2ZnqukhAYUY9XKUUIFsKQTpPdlCIIKNPSRsrZLEYTr5rUFi/xPGHdtxVloShr6K9HqAXKx
w0gezyuzGZKSlQCm7UobFl8Vasna4b/IDutTrp34kfrVE0ZA3NglAiPb9Mkrcdw1mRv6YBhMn1bL
HcvaG9p3fUQPRCeAi902tvd14y4ZvLsB6BvimQL1bDX4rRSRHYnw7gXKvE1qrtaOWB0wkAdYwtTu
u+SG0u+p/Kr984ggu5Tfl+wtaFxJiYpWoXmGJ5BZPpEIpDnET0VkxSIz4ItSWrVg9tZA+mN0tFd1
x7weCvXL0bTprvIx7vZDYHfMgZ05RTyYGc2SbhpLrF10MN9aVLIL5thYk4omyCJuJpzXK8g5hT4M
k3CR2hktCJltGdbOkOa7qh68uJB/y4rkRZinVsv4uyYDQyDPDfu8soJDzA+CVLhXDHSdgzq+c4bm
UohDx4z5w1pSlSCcgp2g6nd6hitZLdWlxaECHKkd97+C4H5MShtJ2UL9Glah03SyIIjbNpiVTO62
CEHZ3WqpiTzHPhtsXMve/5F2XTt248r2iwSIynpV2qlzbr8InratTOX49Xexz5nZMltnE9eDMeal
AdUmWawqVlgr9Mb36pflLOj8TX+KYqrNPVzJ47xH3luyBUIu9KGVt0q4twyBx9206qvvczoid1Gb
aqrSe12kv5Ax6NK3cX6UFPlQip55m48sRUUOTkFoSJBx+P28wGbXoTCA8yKPaIXc06B7le8aYCsZ
e8kTQlqynfmqHWdpnAspqiIDe/PCyPOUY31D9tMpc7ND/vAfjOzyT9z8anGcQ0HCphmIkc6eGl4b
rexY2kESmcTtwzovifMiqW1K9ZCj1KhhnnmeHbn4aRXfkckHf9rwR4pxlsV5krE1GiWlOKzwmRZP
ef8jjP0+BQK5KJLe1vB/BPHexB5kq9VAIOpZ0W2ovEz2y2UrtG0lzt/nrAQpo1hvDFhcbQc8JXSy
d8Dsq4SsU4Kz4T1JYQw2EAMRUJDwOulvw/kmy25yqXZyXfEvr2gzD7q6SLwTKUcCJqMIdW1QAAIR
szhmzyOAZm4Y/vKy048sTaIe8p3ROvaPy7JFy+TsBZEak9Sska5NXqv4ZOvX9fSWZdSROlEH3Scc
0JcbrGHqF6MBOsYW2W9ZRQBKOjQaTdCqpXwLv1WHCqj3A0ZliyvtR/hU+Rhkgo9uRa2/myHUSip3
ydQ+rWbQlbMmkpdGuVVk0JiKGJg3dR68b+yfhaCM8yJ2i6F+wqbkaP1UZY+ViNNrew3n7/OnFEmp
lRRG+TkIQ7MS9Hk1ml8Kgc37JOn6ekJnOdxelamZUnNA+GQ+mm/Wjlyp+8IF2vIuvjH9YhftJncO
/vNYjFg98VU/NMFlhRRtJWencjXrrbrAVlbJ9yF9HUSNsNse/3xWfLv0PKP3tVdiTGh+m10guO8x
VHSY7rODtGt2/UnUe7F5wVbiOHOlSg0gAnp04agFqOWkp5Z2BzlHH19ZHkgkPV3evc02ASCP/62J
/Ai1Ves1kl9yj3hm+mi/a+griYMwSL/r9zO435JAmK/Z9MsriVxEk+Y1GWIV45oENJz/adOOidsG
qFU51T3doUolWOO2RIxtywAQxhw3p6XDMqOVNEMbdZ6wscMrcpJc8i39NQfEBxHOky7Y1M33EfgV
/5bHqeSoFHqBUhhK0J11Ipbya+xzh/bqqzTGlmhxAmG8+0Rpp+kwwdCjrc6Jn1jKpL2WXMCEX9Uf
9IW41Kc7yx+EFQKWF/p69f9ZJP88qw2tsJYB945NHjF42h413Aj58v83jBZ7B553k3esfULUZuwR
ocaav8QYv70z/qTxeC2CU8l87BSQSbNkgLwbtOcQ9IBt/XpZC7dN8nm/OJM8drM1FRRKEaU/LCL7
TXbI2kyUzWOO48upwF2aQHpgNDucqstpXbdE12Dwb6LWCXoQbVI0cyTX5Kb6Nfks9I0AVpyB+gmw
PrGjCt6cm9Z4JZ9T/XzIkmYp0dRnlY2bmY1TGw+X93HTPp4l8LWiujajuhkhodRDtxxutQg0MeHR
Ul8qInBvm8YRSVE0RNpIjqLF7/cAxLRmvWpNPL50wCQy7oLUi0p3frfvVfRUx/fT6MiC5W26m7VM
dsKroIfEVVplMVxqf4TcgCIjodwNRwNtOco+9BXB5LlQHqf70ZgD71ZFI3CHVinZB+Dtrjrp/gRi
DYavUwquwWZSYr0+7h4YUZfLNWs8brzyBYCaCBLS72hIc8UozFumUQXiCQqpGlpNP5e+2sommqop
BIghQvJbXSX+2O7JlLpTf39ZJTcD1bUgbk25gjaayITPNjHR/h3ALkHsmQ/2d/XacBiyIDIRLt0t
grv2adr5y74Wy0zOan1yNqphRFJWNl0CRgUZB5rq9AG5InvTt78BxQ7F4eV9CHLw2gnpw/7HUZ73
l+3/Sr5EKAFtO+TL5Q9leo/UQ5EBsTZzk3Ryl1ZGG+xeRzt7/yct+uuFMxuxEmw3WmnXBC5hbh6s
NpgBnxcvfqZ8v3yuWyYbGWhLRgeGCrhy7mrIjToqS28DxEu6lqc3FWFt/35ZxGZOZC2DUx0Z1B6N
rQE5T869JXE05KHjx1530YdXPpVBS1xR9XmzTwm0NopqG5hgB/7a77unTwDqIwUwDoEv78gaeSG5
5Shh8pzpk9P2ybWttb4q6Z4Wxk+C5W5Z77VsTmX7iuLYKrD+MovK8FGzb8k1vWt3wwk0dLs6+cy+
564wF7l9ludFc7qaVGUjNTGuaN3+lbUvZpW7ifZ8eXUiGZxagse7arScUcFYiTuHnash1kz14LIU
0RZyLl7NtLBHjRelkXZ00FZr5YVD5YcZKF+hKoLg3DShaOwCxwcSjQqPMaeSBCQtYwnLNpzQ2Var
H2rmpNLh8pK2DehKDLdzmRzXfV625ScuiAlU1sLPb/O/0saZAyDnOtopCZrUK32BXKbqXyzoSi63
l1aH+Xm1wO0rCl+bHUbYQr3wAJpj1R0J0CQZ/3otCiu2gjQwSv2zqVyQZIVNJ+HNijzo7VA60R59
2YHm0V/9FWu6FUGIbGrlWRpf4C3AzqZMaCYC9OyvymjcLnw1ltAR7OTWG2u1Jh50rkwks5uKAemo
ffTAECMGx7pqfPUoeyzYFL2S2cFcODieuk23aBdriY3+ZRPIaeAXHfO7dngqa92Z6o9FRLGzHSWt
NpFzBQ0I70K1w/IYLwD18luSujoAVdFjoGOWWdJdKqJw3dZNhnqnY+bD4Bv4owLknAT5XgDC7+MQ
AOrCefpt5wO8779FcNdOt1D6tya8FpSdfctiMcmNrnR0PaVIIIr8zrYenoVxdy3r6dAujLqlIsQd
+yctk51weLmsh6JN466WnmjK0jaYbY/Vq5I89pqgvir4Ps8fiUG8qJQpA4JTTJiMZEp2i5QkArsk
ksK9O5rRHpuIEKTv1KMk39eL4JGx6ULO586nH0liLW25GKDarHPfGOVdUdl+1u7UanQ0PXH/1Znw
Ld9qvxhFCAo4hhTZp7rfYijlsoT/cT3/0S0eJbLLJ8mQJOQ7lUo+oN/iSdeLXaj3PgmHm5L0J7MO
HxoV5FFhsS8mw+uq4qinour7trc8/wx2BVZxqR4vVmRLMOxtr161IOJeSHIrozkot3OBigiXzH7L
SlZIIsvMWUNyVvj97My+8TkSZn9fQn9iYJLBnzkSDKCZOgbD0Cr0u8TRNqhCSrP0EpgLYHxkiV/q
3y6f5LaROMvgjIQEwoMSFAiw68V8FSuWqydpYFSS6MXGbtBX/3GWw9mJmbUvtB2ehi0Y7bP9sk8r
vw3kQMHwa2QFlxe1/VBCEu6/O/cZka/OikZlFiqzyaJe4A8hj5Dch8h3svKFJOj+2zYdZ1Gc6bBM
RgGLpm5vJNSrI+R1h71gNdvW4yyCy1DEGDZXxhZeQ9sNB/3NBn1E/tp/IBPojQFrnJj303vvGoJ5
UZFYzgWToSpjEAYOXpnuM6CkFiFG6TE0Xb3HsyCNtp34WR0Y2+XVgdVzHbYYVgJDwIfpNAd137zG
slO8TUc5YP4+rp2KCsykQPX56jhgTnV9CQEWNKWpi5ZNWX5RRMmz/xFon8+OtxrRkLZlA8+SHuqb
HroPzKhremLnRvzojiX869P/mycKGVx1tZuc4cCzqM0pwxLLdX+WHjTyU7FE0ZLwyDjLUel5XYKX
Hc0gHgmQBN/F1GHYW6D/dqZrMLQ9iFoztsMnhgYJ+hmgl/BBqBFPpm1LABhUADn/9Pl092wXM7qT
jx4yYeVk8wKsxHEXoNKkRR9qXACD/kBTt1MtGHrpv+v9bTmK0PY3PdlKFncBckOZmyWWAI9u3XaJ
b8fEN2vHSkWFyk1ztZLDecy0mrSJqsxcdQ+z/GKKmqE3L9Xq+5y+K7qOhIaJuD2v763B79K9nu0u
20PmKr64kpUITrtN2uZZn4G9K8pe5VZ3WxPTNIkrF56NdolOk10AqYk8ylb1RV0J5bTdHlKzUXKs
K6vAF0a9rr+JlJfQfJmnb4SgfGF8TKEogmcfvbRSzmmmEi17vUbLJzWfByo7c34CLqqrDt+bJHUk
/f3yxn5avAvyeIxFbY7Lol7Y4dmO3js1iPSIM+2lBZbYulXwdEbX3B+mjc97+2WOT5/LhdpIFS3h
dzqnTrNc58V+iYSo3Jt5gJUgzpEuUiMZeYb1tT7mJ/YYwDxph8kFBEeQ//yTtgYwqIJsQQN6AMoZ
v7u0NmuS0gjBWZlVKA3ZPsAKZCv0Lh/Z9nU+C+FMlJnO+CZ4fT0p7JzYfq1FQ5bbKngWwNmlUU3G
pEhrxgkgO3IkX2vdXxlBVTWHUHtBprsVITRvR9oYTMIzHFEvyMZ+37lK6u28VpEDa4CouLiyz9gc
wys5dzuU1HS4zNC/vI1Ckdwya0MyaprDk0jU6d7oQQ1Q+zxJfqL5oJI6VTtRb962vT+vkbPDkowC
eZfh5VJnrQN+TjeGc2nqj2l4uLw0kSDOIMttXwxmvJSAMZWRNrnNZCCYZZU7iYp3m5b/c0AbDaKM
PuD3U0vIGFYaBbhOVp7U4YeWPmuq4LGyuZaVCM4Im1okLTIEeVW80xSsIySuUR1jsxW4mM1rtRLE
Gd6uZhNcTQgvKfnN8NGKKIkEe8WnCNOmyiIVGLNeNex640qLdpoI4X7TS4KkGpUUjEcrnxq/iqil
oS5T+PoSXVW+Gd+09bPRAjJXuTezty7bLQYV7Nn2ms4CuSvU2cgHTDnL1AAH06jQBK0Xng5Glsv6
vH00ZzGcmsmS0oBVFlF7Lt8Q7RuJRN0rIgHchYnHchorPLg8fXy0uz5obEmwhE2bujoaLoCBW6CK
jKZ0T8mPcnFQyC7KVQcz7k6vX6mhwACIzoW/NGpr0UUCRohsL1ddoTtap+xAHC14TW2/B1ar4u5M
3CPXPYdATGIv/O6O5dibfbjXHAthQ/uYPgtzxNvm4B9V4DtxZk1SFQsgdphyJsH8DQNprCTrjXcM
OhlhGqsCi5mGRAvlG3H0OI3qQR5KLJSAIicN5tH9iA6Dr3jojnyNPNEMg0Aj+YacCd0ntIrQ+TPG
ihNNu0T9eflObb9Sz2f3pfA6l9IkmZ9IOdYOXO/f2dx4v5P88Z3+KgZn8uuAPgu9LlP0L/HmSixb
+MpGpVmRa3KLizC9LUHzI/dKV1YdmwKhnnFiomc49Ri+d+gqgkuxtaUAd8dQKCjOUFDngjMjRcM9
2k7RtjMOGCuXjCywCUkFF31LQddSuEAmDmkLlED43iG8nqrXiBwyTAk1iSK6e1uvk7UgbiPzAg3w
XYOhknqRD8TMgGNzUpb9N0DAx448tbUzaRRd8gKTL9pFzhYPmPuPohbrK8vRBfLsdS6Eudi8beul
ceZYmjoCmAtc8vGefAwhcHNST/LV6wjc8G+yVwahMM+wZTE1OE6MYWB6C+h2v6sllSZMwACg1ANj
rwuoJyevUicF1vzlWycSw+1erpddXI9wmGNk7yTaBo05Hyk19pfFbGZN1svhdjBqlMHUZLx6RheD
wp9NVcl1hbi2DEBC9G+lcc5ttBdkTShCJ3Jr7aJTfU0eGJAAXo7HPxvsXy+N8226JodDqCOOGuRX
G3NkZfZXqPxa4E0Fe7iVvl4L4pxbRJYpyTQ4t3imroJm5PAnxhycpfs55s9RBei08V0bHwvh5AEz
RLyJXAnmu+/0pgWmuYVUXpgc/tORb7u26TafD6EsEGUcNm/0WfV51Ds5kSdQBSP4MaXMUbXqhpTk
4fJeCtSep6qmTZvmFgXgfLEcigjRz4stgvPaNhqrZXCGFy04WVN2eIu0aGhwZ7912mvzpnM0JDWu
GFR/6M6CZW0+IdcnxVkNDXCbfT+yLP396CenFk3ryg9yD6IFyBswXi0y+ttnBRRMG5BzeKHzyj/L
YyNPQGdn9zrZ1zvjDtTH2p2Oq039cR+nu0LUBiCSyd2DISLAkypx4WitnuTqF8A/Hy+rx6bPBK/Q
f1fFB3VjZw6hFEdgam0+JB0j+JVr6TtN0gRXelsNz3K4uk2iSHgcaUhsjNVdXT5Xy21mvV9eikgE
u9ur8AbQhvICCBZMDcVAnJWcIUN9UjTZslnrQpLpnw3jdN2OjbhARgbdZdfdIfOzZ5CUaLeTXwZ0
Zybe5SWJTodT8ragBp0bCGuqyknAxNM3b1l33SuiUVbR3rG/r/YuHLoiGSrk3qkdH2YN3GYordFO
E7gr0Xo43zgbCBHbEUUMMtQHK5JO+Uw9dTSdkkaCLqRNUYqqAPcJgCQ4rt9XZBljpM42MvxDFfuR
1Tipck/N98QU1NI2d+4shwfOKodZzxKCJSX1S2+9pNVNaz1d1oLtkGIlg1uLpMtSkTTIAI4uCfBe
8JXUWXbM1Mmn9iRsmWYX5YsTPIvjYYZz1cy0bE5QagqWQPFztGiTh+Iq3jc70xNVMATnZHOGoWtJ
YlsdWib6jOy0bDgS3f6u2P2PJhWlGpiFvrQuzkBEOa31sWUp4jx2ak0HcgAaNKfJica7NqFuQt8E
B8eMwSWJnLFYagUtQbHJmNhVdnDHCTU79d5yGORw6Iogh7/yAaMSiXTg30rPt77aZqkA2AodveTR
uKcHiTgsiCl25IE2TlE6DWhm3dSJ/dA3/6WS8lzEpaUMpCpxEXqkWIeicsO23pVt7anopQjtZyTh
9nnaumryoShtMPaxwMUwY3hpsznjouEqdnILlq8y77y2SJ/VyRK0Rwkuu81F22GjVEobwkwC4LOS
vyuxL/8JpvP6CLkwIxoWBYlq1ipqm4cqetb06SbtRe54e68A00SIoTB1wV6u7L0W0iHJm3jySuXU
0TtNFU09b/tJNNT+LYG7bN2iZzbmkjHn1/jGLtuzZ2QdedK1EojZvLYyG9pKGHfPTExYFwXFcuS6
cVtEGTamxah108+PcSTqE9oOd1fS2OauNi/ObY2h6LPU25g7gLlqncQH52T+C5zpszfcYxqidv5k
AH+9Rs5FV0lqLlOBPte++aGxqoJxiHTRsW1b4/OpcXcoBme7mhWYPsqrp6Hx7Ql0G9IdMg+Cu7od
vquybJlENWSd7wbRFbA71SNOKmkc45oegE3iheiKcuKXwUc6EZ7mT2yxqmLMgTGKA4fv91Nrzdmq
VJDce3HpdFd4orixZxzaj85XMD8SBaKn+eZWnuXxXnRoZrMcTQvdEuSXAsplIBuWit9Pf11e16ZJ
WonhbjLIPsxGX6D6c37UrScKzGHS/tGoOuiB/948m7vN+dxEg5qiuVUBmQLAqI/L/qMN0CE8uTf5
DZ4/p1x3Ly9sM0u6lsld6lRLTbuVVFAqumyWosWzC1gA/rQ3XXQl/5Kd/ChmNNk0jKuFcne7qUw1
BtLB5BWYuAEn4TuVqGCuaVMxNFkF2yrm/gGk+7sigptNzwYMb+Ep9DPXb5t8cfvpRyYiRN5UjLMY
Pm9uUptIOYPAnue9bX0Q6UqRni8fkUgEt1mTadF4YC+uolj81qo9e0z8rFpEV3fzUFZL4dxuo5Cp
NubPRgI1GJ7qb5EP9JFnVMUfqiO91oA/7F9emeCMPlHlVia+jpBGn2bWR0YrR0+v5KJ3cuVJFjUU
iHaQM0pJZZnLaCDRlXYnNC+4jXmVyI3gJgmE8PCPWoQBPjVH1LJYz3GfOAWghQ1BX6Zgw/hufrPt
1FGy4O6H9mirudMNvQOIyWTUBIvZDizOysA3eiyVZgxTi36k8JvsJnuyD9EY4ej3GuIK5H0u68H2
02sljTNCgx1bad4jqv0PJHMMuDEMs8DLoy/C09/Bb3hZoOisuCult7ZCMXWOdJ19Y89XbXlr6LvL
Ijb7jjA3/7cBUtlvWCl3suhxGRKc1YwgfQcsRC8CR/EnoKTsLUcAPaHvSDQ5vRmirYQyBVoJVaps
1q0Q6feleU8R+0vgbjLsfT5mrrmI3l3MHX15CoAXAq4eNLW4q78LK622iQsZWfH+yFi6MYT7PAHs
EeNH6GYR9UluH9lZGOcb6zEb7GaEsIKAb022AoqXq9aJFF8khtNElcy6XoWYi4ui6yTzafaoidKN
IhGc8hmSVpJIQRNDPSmeilsVxZLf6yJ7tG3OzxvG6R/oAEOtklFgtUM0eL404s4z5kIvnT+nbIPW
J0YXfQ62owbzEt6z6eHwEF7VqdN6n+WRe9lLGXSECGp52xCeF8f5KkKmLsQAKgxhrwWkPdXWbRtV
7vJHL7iVinNRxCxlii1ZyG9p5c7OfrbGny0EWGamDFwRVef3cBhHNR+QYA/Vt751VJM6ZnTdRYL8
2fZ+ncVw+6UXhZKAahR2wdwNhLq0IH6Bd6IIW2xbJc5yuP0yEqBe9C2uTz0vTo2OOmPaU2DbJtWh
Kd8tkNJftrKb9k5HPVMB8iAw9TmroC1ZpIQ2iu3lWN/WrX7dLIUzWoaXJmwOWBSwbD9KEU+aQLoF
bC+PjGGXrZ6DPgBdfJrPmgniAH2kUwE8KTblWT0Xj2JW3G1PshLKhS9RM9KYsHZ7FH702NFvw918
s3gZsJGWndYeJ79zu2cRzYporXyVrqsnXDDke7ysCSYbr7kqYHRRU4SBxaSDAwN6byAsAG06FYOg
Q9LGjbD4mNCMk6lMGoQCU+RpRzNIg2xXYKDsUQ7wAHr9swcruAs0wzI1lBy4zU1isLy0Nczk9CHd
Wi/EKV3LQ+NL7oDbyBH3SG5a/3/kASv5d6dZW202Vjqz/sl1hkaG2tpPKG5cvhafvS1fTPNKCuea
TTsfOpmAWLY/5uj7pN5ysu7SYLnC1FDmVH/Vnhzke2DxnZoH9jDPHluM21z+EdtRHbhScIgaKC8M
zpf2SiR1mYKtnQufUcEVu6pw5o/QkT16pDtyuCxve2fP4ji/GmXmgv8QshaYF05u+vqJTG+XRWwv
ycQEFqCEdFDXc0uK9SFrKUGjXh8jqAPTvKfetG8o5QEL3fbK/WVxmytaSeNWlGZllGsNpIEBPFim
GGADxTXIEf3LYjbTRDoobQzQCYAwXOastj1T2tRVhIRrroFRMfluh2rQDOlOho+YJup3uuwCQunU
gNMsSYtrMtP9aKmi38Hk/Ka1OtCGDBs/Axl2E/mx3+9G3lRFr+dG5umP8d3y1h3orX3Tod/OeEye
tFs2hIOk3/WSOqL6yJed5iRzbljrKUYGI0i25PfW0NG3WLkGCH4vb/QXL8xJ4bxwg8VjDkiKPQJL
roBuPGwfM+2t6kR4XqKN5A4UM6w6tUtSIDwqdS9M0RodzVLkklZ+M0louYUV5a5ZzJlghV+CTm6F
nDUth4EqxdhkXmKc7OHYKFRg2b7mq36XwHcZl1U3lUTrMk/GKamgB9D31p3UOvUbOaJxOgBhrFe5
1B2EgxaCtfHgBMbQlFHRJjkyZfTQv/S75Ci57QeDJhx2mRfeCKMNgVbyDX1xEYMRNMJuKtcGgx09
Na/SzQzSB7SfInt7hPsFco1oh5lvuHALTc7GKbLZxrZeZ15n/BiUX+VQuV39gxb3iao4MzTXwqOy
K0CdG1y+Hl8jDu5sOXuXIaUxV0uLjoJbelD89np4zdwKKFKqa53ApiEkXf1q+TiJnMVJ0BYn19OU
fWKgzpjJiPxsZz0Nbn0wTlEgep5/LR1y8jg7M2FqnFg2tDc+oGYDvxz59k02OZI/4OWs+jUoIAAW
IgX9/vLeilSJMz16rM1qlU+FJ0WIqYoaT8LQ01BAuSxGdEc4w6PqUUzCaCg8Vad+akqxY46S6CaK
1sIZmT60ULwbtAzpvGM3faDzW8lEgGbK5UvAT41Vqt4vCp5//02LEyc6JrvBZf2F40l40dmVunDl
+GGxprVJRBcVV85D14aHnmH0PX0w9LQiyJ9FoNaCQ+KbKeImkpO6xwUv9GhXSWRfFPVfl/VAdLEs
zojUoxLOQxfCEbwsQbJPjpj0kytnDAzU5KPb+KeocPeV6+r3q2VxxsOO4izNkx7Bg1MDUSUoH7K9
uo8xS4ukFCauqd8HrJ29vLU9ERiPQCMtzowQM8wnPUozjyaFk/YvYfRd6qp/51t5NjdKQzoCZTXz
QI6z1xsNyFvUv3xsmwGKiWQeKoMEnD/cs8Ge8s7sQri4vsAU7WNq3VnlTVL80eVaieGsYGuYRg/U
kwzML53HMCcS3zood/CkfnovKiQL1vSpqauUqJnRpEumCHdKat28CSLEX7MKku2MeJd3j9mdL7f4
vKxP97aS1M0LwDkVuC9tFx6TY7PvfPQO7UUP883ruxLDKVvdAgbCNLLM69X7AlDnolzRpjKvvs+d
zignIQgzaOaZ0YOMWzQ9arOgjrEdxa1kcO4IE6YanXpsFRs3Ge7MwTH3y8mokFrIvyNf6VeTU03u
H1QemZVYCeYcVDnNVVcsmHSv7D0tPzrQhl5Wgq/AeJwEzjuBfE2xxjhHgHpUASFA9tE1OY4HZBIE
1+grcuPvkviuUpqlnQrgPyjCkV4ZR9aCpPv1NahhfPQ/7ezdsEMIc8D/PVE2fjtUO+8jX/ekhVYj
2McVHl3ZLR6Y9GkvP7JZVnCJP+auaDBKoJV8pq9DZJiYJra1KEHRMTnN/B3zIIKz2/T6q1VxXisr
J+BY97AV2q65wrDsXjn0HkEvV+6LZ64E5kLhHFZaa+1s6kkCYdEe6Pu77GAEmTDy+5Ii5bSEMxed
XAO8rcR1tqR5N1dToPddkMvLkzEM/lRUguYt0ao462HmaonjQXCRgphX3Q97dffZ0ni4fFQCq65w
BqSUF60gJpqPGX5hm3ZOW7w31p2iCpYjUjvOXqhxWyuJZCMy0x+kGR0R2UFcBPiaVuLOiLMZYSpL
dikh/mv97grxXyD52pO6Q4p1n++K18tbJ1AIvlCtI33dL+NYeJH6VC0/e+lH2ahu3lJQxP5/Z5t/
Xxdfry4iBBRFBgsl0ds6vxuAKZEYiUNsUWZFtIN8vZrSnPYkhpajWwwBBepQqmOC9ZPVq/vXRdBc
ItpCzk6k1hz3sZXgTiX7ZnDLaA4M+7apHuRFhJ0pXBlnJlpFV4FIgycjMxNIoj7L79ptcWAASeS9
e/93usEZCztPZzRl4MByybhrwWWnSoVLmu56sZOTvfQig8s26kLIpHLWokjR4WeyF/8QpHcLe/g8
qxGqKeydBQjg3O0FQbTIPauc4aAl8GoHCy/UeEDMSZQAKODXjT7uWsl2myHb63H0DDiewDKrl8ub
KzCNKmdLKqCtd1YGQDeTKr0r09JwSEKWYxwpRdCBudaPl2LxpjmO3UmvJcHSBSZT5YwMVW2MKGV4
PwCYBGWHk96ae2tKQLGtCiSJogMe4NDQKsWYNIhi83ID0rjZc3hltsBhnT28A1/V0RF1RgsMNY+y
bsyJbIMVDVFrON/ryodF6UmOqSDEF91GHvSwT8pxHCW8kOTmSor9juJhqaELVsN0hX3QpPtFuZba
G6m860Q5akHczyMgymNtEKXFI1M27rpqV+ai5I3w2DhTM84TI7zGE5qZmnFyJ9kxH9CfuiPXYQuK
bRD1CfEAtzMF55hL40xONk+xPqYwAeE3FkWmtzEoonvP/IXqG/K4oshVcAs0zuKMIQHbMHvdTMnz
FN5n0+zrVEV/8SB4CIgUkjM0eTSWSdWhpEDb+5y+UVSJ53QUCBHqI2dTil7WoyRGuDUECiins+Ow
t58ZXnwBvFzy77yDxlmQNNe0to2QFMu6xM2WyqHJQzS/GU3kyrHoISXYP54xp9b7Jp1z+D1jkYNF
RfOZMrlEHgRPUZEYLuUhdyjyWQoCPHN5tEzwd+Zuqgqr2iIp7OGxSg3oRE0mmHSWnGJjjQhPRmcw
0ddL3PkNqCIOEqV3muxfdjgi7dCZ+12JTYpCmuUSYjuPNffmnnXH2JTqQ7fLd6LeD9EaOetRLUsR
F5NaIK1IHZrd2+GjVE4i18J+8oWIQWe/YrUk2lZ63IbIfrBADxFDML1Gzx12UtrVj+HNn7kVA+wP
iqFrqsbdr2yUJjVRsYNA2z7oau3rdRJk83C4fFLbtv0fMXyp3EqUmmhDiXSp8lRLP8ggeMZsB6zn
73O7No0NURaW9uibwFIrZ9HRniN9o+nPcO68y2vZ1oOzLM7CVk0WlW2Cixvlj2p2H3cPHX24LEK0
HM62SkUz6jSLEKYqv1r1trVdiahOov4qhZmqbX07r4ZTgDiXuykuCa5QYO3amxbo1sZVdNVhfALD
ZTeyYGUiReBM7IISWG+HMLFz+bMerovi+fLOCb7Pl0/1FjunJ9BnyXpuUowHC36/4PD5IqlFls6c
WpyMXL404fts/lX3AgjX/xEx/HMkfFm0BjhUMZd5DhMweeEvcKk9Y3IycSo07OBJFjli8i/RtnGG
tDancgAYVAotIEF4zPzoJwJakAeyEUPjIX/+szDlvEb2g1ZmrpkMXe6qBXpQPKYg6exL209T1Wm1
KrisEaITY39fSWqzSWvGzMKzoL9K8UDvG39QX/+dDM4kSIqi1hPFe1mt7kHjq8DPqnIkcg3MiX51
Dec946xCHDXh1GQzyuU7AEOhmItGFbBZslJuLuw2Yj/5kjDOLigAECwaViqZya7sb+OycSrzrhxF
xU6RHN4g9FEpmRmUPdY+ZPmgprNLTXSUD4pz+YxE14oveZoVwM5MDUmo6q0pneyh36EY7ob7+SN5
IshEiQoz/6MI8M958VVPM1MnOe0RimM6DeRDmDvS/4o9kA9hRDloXMzPOuC6F8KBCJwHX/60azqC
swA5jlSa/N5QWicrUl8ranfpEJ7Flnd5YwUXjC+FGpS2SBUhYom0/oDmW1+ySn/sF0EIIRLDWYx0
bhK5l2HZB/XKhMVY6od4ErQRbxdZzfORccYiLuNQjiiu2CcJ4mc+yk3c/NfipoF1GNwR0/LzXj+k
h3kvGvUTCuesSNPUXZWnsIksiGajalnkoonBWU4h+Ca6owmKrBS9sGh2Cgptd/kU2T27cN8tzrjo
QPBYOlY013YJ0nDdnuGxycJLITpFzqzISWc0Y4NAkIAWtzgU9j6WBC76f7wKzofImZS27ZqxbbGP
U8CKr6Crt70ERxc6rI+4EGHGCnwnP6I5Kd1QWwkspZW9avPdEO8vn8z2eiwZXAJgo1LMz7TGyoPl
GNkA1qnJngTGkSURw8N8x145ZZA+S8FlaZurOQvj0xWmYafLiPFFryf3tvqt7AQpUdH3OSUfx7ro
p4GlzCM7MNE6nw+WQJVFG6ZxutwabdhkA24xy/PEYJh6bxA0oTWjfOxfs9f69d9tGafTFZnrUpGQ
uLLs5BEnCBwmEZ3VdupqdSycThsV8MbaMs29/EACDLDeF6iDpqZjoFWOmSQldYf3y8sSbSOfoYjG
TlZorMCRXCU3DKuo2ev3wPgDQqMYFUygFzyWAEmMcGk0tHRqI91LYeOZ5iAoKG/anvMe6iy+Wt2j
UopJXg4xMi7yPVF8mVzNsnd5z0QiuDiaWlE2tDLM29K5U3EgMDui1i3RRrG/r1YB3p5hKDXEsxWm
+uiDFgsSRqLvcy6wk8ak11gCAmUSd0LogkZxUSgmksEZAYVm9tz+H2nX1dw2snR/EaqQwysAAiRF
RUuW7ReUnAY551//ndHutegRjf52t+rufXGVmo3p6e7pcI5tZH6zWzw5d40gOTpe92kCuQjfqJr2
/2qC6ezsBZcwyPHawLGhN1E/duy46oGWEZ7tcoJ5JkPwA0U/ABp7xkwYH/rgQz9ZmH4F6RbgMOV9
9fyP9wF48/FMnOASMiNNWnWFranp0cIWM9arJJZQR8Uvxbu84E3Kuy2Z1DELxluc8y0Wiw/Fzgaf
3scZk4J9aGMYjHjkEJYhYtkZTp2XkR7j7VtilK3Bcl27EG6AOicRzM5o0plNvOYl3w87IyiOkZ8+
Jyf+2E2PubdSfpRwCmLxazHN3ipzJAj1NwODe6uPOS3gmEylZ1yvXryXryCUeldREcMU/URc1OZQ
ICqtA/B7pjC7djrXullvlKPmFX7+Qzppj//J+4n7DXO02oaU1BiayQEP1KluYd3WIHvYlsKdw5ZF
Cs4DzWkVOFY2eKPkEx6Obp3uWXmdtDEhh7uELTmCy1j6vgFgHh71aeR4TftUKy91+b1UrkeJwpSi
VBI8R5+jDCuDhNe3tMlzWGgAFch+yaxw+8u9gkJsqSS6DEXurL5AzyY/KYHmr/uRueoI0PwCY+js
DsTkfvKBR/fmOaKK9YSOYmUurqZ4tYoV2ev8GSNkB7k13bR+MR2qhE5cN7FEV7WxlCkG6rOgcpRN
7IV/jqlhLepyiSW6XGlZbdloAHPcbM4pNn4Fio6DGXfOJS/vE8X7x/xAv7t7cW3BwIPGSCXEfccY
sNFfftXjPpCBYkrYCE9RNmzEEvxGPa/pkK9w+B02QDu3vmV4hT62oEtT/QZLz8FCwQVRByZkHDLQ
nlvNdpDbWt9G53Pv1K48UFfsdYBuSy/BbQAupe/A1/PXRB/oxVy+brIwzwryIEJLNnvsj1g78eTT
K3ABlvAlN/u6/XEpTQWX4phqU/YpMoRs8Z2uc4f8vhwIJ3x5AuQtYluCM5Gs0ursCQncYo37ePq+
OmEyPup2uJhf8mVwy/JDUhOFE/43tz6u4FjkpAC3+IxgU1RXkf2xGx+YGntjdqXrV05FZKjU7RMr
eayrgF5Xo5Kn3mcvM0oljScV7jfdNTWPl8hzkvmDeguJtTxArMQAtMaT8n8wQvNVe8XXaHIkq9Qa
DWEmYgUvnUBb6GgGkKXam94GuYmM/3LqrULlQWLhLreSzl6bV51mH5EtGPegM/lpu5FbBNKdTvQ1
Lmul6UDoVgCpITqwKU2boargMxNgxZcvQxG0FFE4N7P3ZvgmQrjjsaNx1nNUftIDx3TBexXDmfGR
3Gch5Djch569wRx1SpZGQerd+7KnHDiZmuYPP2IJu9XatQUk3/rJvlquUOUgR5OJz+gI19ucZttu
dT33Eyv3W8Ayu3Y5hPXQPWz7qj/csl8fU9wcL+JxUYcSH5PjhcZetksatwtMoE7y2YvUcw5UiOOh
5c/Hp4i742WkaouiIEVYjUgKnNZEbQNrFMSTZvsDYhP/98MrFbsHL22EFDw6quxDVn+OqEHrbftQ
ZP6oOrOPvouLKZ+twl/jSnOZ2fmqaoVRaQQpQyNPtWEes7GP1orIWakvKBimWSSlEvEzK6KT2e4l
qrZKfTshOShLey10u8FTRrkzlKe5P8kjhcB5uW9i/8/wFJn/iLOvZ2ZGqddTy/ufEYgtlCv2pDz3
V/U+O6w7FAcwsB5qB+uwbe+X89M3qYLvWHq9TtTJLnwz+9BX11kJArXBcLt4Ic6IMg4hCRiZEQ36
gI7Xag9hkd7YLZhwc79HaJ4nIJsOD0t2v60bZRaCz5Als28kA/4iq9D8PNjZ4/bf5z956+Jylc9O
bJXlMm8AceVbJhgXFXB+mQ9GdGWmumuBimFb2B9i8a+Tek2AzqQZURR12lyiZXiYdupO2SfX88Nf
vZn42FIjaMS3e0USO5O2zKOWgNMPtSrt0cmumU2UI4gr9art2d+f1izq1wFXlo2ggwVJe1//UKmZ
AkoJwS/UWdatWMrHs9/CbnMJTFidGjQjzPo1nJzpwWp0vTMDetjtD2n5li1XhbnX+iCLPzvGbgTx
AmEG/DdvGJ0I/sl0lnYmQEB8ZXCjsA5iH3im8dekcqsDduRD/YFkm7+83/zmml5d15mS0WgAzWg0
i9e1IAMgeDd86gzNEslVQKd6mHfMQ/7paQb5/iPNXvAbWTobeSTD9/JhN8UH/N4VH3aTwnwX3VBt
oD8kh2+XTHAZWKBJwG9toKt1PfoGfyP1txjx1ELwF9+2YZ7t6nS3faKEB37tj5593DHPtFFP4IGH
pndX52CNX+rpaRmDbTHEXRDXytS+xTKrCUOd88fJ3k89kecSaoirY/WkgOZuwjnNmewqeen1LeiR
x9sMZIHbmlAmIS6NKY22Lr2JOnqde/WBY/AhAz3FP7FeAGpdajHz8iPvl0mIhFO6JTulPUKxtT04
Teapzs9yVD0VLxQ9uukBN0ioR31JfpJnBhFlcbx2LU6KV1mmvxBp2me5DLQvHJUCLvOD8ain5Az1
ZVcGwCRHsU1HF0HL0qVMlDqBy+fPiOFaPxSHfE9DJf0hw/4lR6wilVm88kyHPyM4Kq3poTQcjnuO
BMO88guWCIgvetn0fwm0hUuNxEpTHMRqP+m+2NlJyR+2T0y9fGJvAoREoK0d7IDEyG04vQmmCdEE
4Y2QoUeBBfw0nuaze8ebAqCz+c5dhWGGxF91v7oqPaotT/wUsS1vakmeMBnbKH1ycrrrDERhTRTG
E7W2/h6+7LUw90tnESYyy+SubFDg9+MEvDVaMIR9j1H4HUI5BzLhxfaYeRL8AFXjv5x2vUlWf78f
mdW2zEar25+SCG26nYJybpk2HtPuEvVl+2gpWUIGMavW6hhVhzE6+8bQPlrtuIumdKdG/jAuhF+7
nBK96SXc+zHLBqmAm/YdLEuNSMCjHlTyEUXp+IcY9yZHeGhUpWk4cY97zhbXBgoMVmLjgF1Xjpsl
rox5AfnKJmIcpRq32jOXps/20hg1LgjLo12XDYdB0j3Dkol5aEqMkCv0ejsym48LKOC3wjYxEGAX
sqRKCRG9SdUMvTE6CKT9Ll2/1vlhmgmHQokQ/AnAO5wJ/We8Z5fPZY20y7pdLYfwitvuHuzFv59J
Y2mFGo06kmNpunIcFkhJVrssmq4Yi8Iplq9RLvBU6R/DNv/mOAyxELEohcwGNiOBNdAKMQdXHZ7N
Ovwv99YQSxFVMnbm0KPasdq3en2Xrw9599OproB9SNxa4joZInicjaukSnXEu0tRWOw6vuq43Coh
B/5Z9iZzJ6pzsO3jDVlwFKpuFPbA1ytr7Tu4oP0yO2QJuqvM2G1/RVI3bqhn97ZcTDbGNR4bxq19
LLGUoaNJcccOvLkfH7XJXUn6um3bN2TBVWDOQ7bAiIbs59gArRG8K+i+R776WfuS5m524DtQyzNV
pX19z75/Vv3PKQJ79HdNbcdm1mQUwEjxer89xCiuJ9dDMJ36kEooKQ0FB+IoAOIobGgIzDM/ysAY
Pr6MGUXZuJ30GLLoQ+whU2MVWZYejWBznw5j3BH70kQOYLwrScSOmjdSxktWy0/FH8LKY5WXeezA
OwTpF+cuI+d8Cb3EwgS2uNqliPkLTb7uyhdr+kzY/OV8/5cliJWJ3Co0veIveqzPg7PBAz7jveTF
XzFFHN3ZPkCIXmfBEJvVwiWTG+rKvf772ZXrtSaftA59XJ79gyU46DvP8fjuH0fAG56rr9v6EtYo
FjCqJlaapsXzppPuJuxMK/dR8WlbhErJ4P9+ppPJchalEeIyz4/7xwL5Rh0kQPt4djzddfCUb06R
q7qyK/ndVXxS74cDh6GlkmPqdwi+ZQJua2zxgl0p3Y6x4TrKbTR921aWcM6vtZQzXZdFH7ATiCL4
qH6v5ty1jPt0SLxi+rEth9JF9CJmns3YwMDoQoFYk6yuA+hZJ6+JruMfGshv10HwI1lZWk5hA5Kj
9bMblKX3Zb1DncJzguYpuf7rNqTu8pxep6/oBY7mUttTfyiN//oNYu3CbiIsFXB0yGanfVr9ApuW
6a19SACHUx00z9z314lPtSP/UGZ4kyp0TKy0sNI4lrEUbrgALQ3aZ/279gUPAFgqkHWpGTDq5otl
jUyX4lbhoCTrbe+zfRlk17ns1sCb4utI7BbuZtuECFcqVjZKMwN2rNQBMiTZl9ajivWCbQGkSkKm
krfjYJYr8oe/eoVsh9yo3vOiteqjQXmTPG8L5FF6I4q/OqKzyweCyVGOGgxJKc5R0j427U+mfFRs
2cvaltJNJWQJziTGxGivr+gjc90yzAnbvb8+GKG2y4Jm9SnVqGArYuOosWHGrQnnJV0NWKvRXxoM
4CQo07DH9IF5fZj4KjU+QgoVvMykjqYcWT2qen+R8O3qDqU2TiO0BBHwk8Ai37s1xRxChGBV8Dlg
arWsBs4TAyOSqzsTczNnOEZmGtSlc2pGaNvlxIuBKEsZIoBOl6xaNUS4fgpgSvkeCgMQrLICuwxr
MPsM4Ffyv8HRsX85GBFHx7TltFNq5PG5hdcwC8FX6s/YDajUp+1rQcQkEUZn7eJBrnMt941UvupZ
DfLG0mOsAPrzv9rvP9NJLJg4xcLqZIGD7jBwPrlaFsoyUZS5bJUO6EkMwBlatiYIkfUmy5VCw0AR
VoZQPXS72S3CxAMmud8jO+tDoOgQye7FePsmU0Qi6Qyt1EcL8XZKnouiCBdbujaGf9MVexMi7h7I
9mw7MUPIUYbF4wybef1zINOxi57rTIoQ2PK8LZNZg91F1/FdXWE4V/WaB9nyo1Dxs2P/HO1nUFG5
6YtWYLLP+DheM38g/OfF4HP2I/iPPHPVfSTpY2Fg8yFabtXkJk322zZPnJcIkoAxDj2KFKwhSsPk
wlG7vYJi0I9tIZQSQnyziqHorAbWbpvmwSnKU7VQBOEX7+7Zd+J6nn2nokfoGlID2LtVFK6qP8Xm
fuwfCivxtnW5GDvPBAnxzJlyRZ75dE9a3g4g9StfgC3vmpGbZQ0h6nJqdSaL/5YzpUpdia2Bo3dO
3vz3EysLe5ePEHHOgm3FKEsQYlhuZGxtYmSP1XKbFVcTHnI9BXJNGYIQscqlSmLVxJVa4nvL+NSt
D9s6EIcj7iM4bEUdJga6W6b14WRIh3Zih3VIbmQZk4BOSpIWEj5C3EiYnWEAxAiqdOYXTjCZfFng
y79w6NM2jBuXQq+jXLq4ndADUwRrgCjqS/s1GEEOzqezlRs+eRW5rVvdMt/6vv1NiZslLigo8WwX
TY+EamR5mAGmBbDsO0cb3GxRgm1RFxOaN3sXtxLadknbuUQxJq1r/HmUSexPWNf05klyo/lDaXzY
lkeYo7iSwIwcVf4GRZLUPpjOwyARSz+UOQq+goEreJl5CWtSw7wDdkYF7DH1pq2vAUnub+tyeXz/
7OMJzmLqrDwvCpiG8mFBv7fYsaPB3OpaBZKntUM/7yfDbp50sCZXoXpN/N6+e1CcyRZ8x2rIdjwX
wM7KD/0hAVj4EugBCFYP2zoSLsoU3EdVKRWTR+C4r0a7BzWVb/ZRaLUL9SmJWy1uI0ymPbRFgVtt
fGA3fM9b2sm3zj1fEaa53QgjFDcS6qQoo4gHx9m+rvuv2ni//dEonyE2kicN80k1AqTftO7SemZo
BXgT3dp+FGSnXvbymyaQDtQWBHFW4kDvUkylrcg6wknNwOyl7dBWWHWV8BhUiBQXEpQyRS8rQ93F
xCQKWCL2SZic0FOAqYN57T8GZEvIMvSmzKcZzPW+MQeFdjVZ6U5Si1BKGxC8h5L1WIw3dv8U2+U1
66jnHmUogjep4ryoOYOSHyXHjL3UybdtQ6FOTHAgQ2Ul0aAVKIUr4dJXrt6haf1xWwZpjIKnkNJB
AfgJXG55SvLXyax5L6FAJX//izSvvOeozdtCCTdsCW4jKqolLWa8SWyJhWpUhmD7OU0rHnjRYn5Q
RyC4bQukrFLcQZByjFJoHY6qMVz9yEdvCk8CTQuIp6ZDRsIIEpYh7h8wfbHb1cHJJdpnLd+NOfEB
L1cW3/y7uHOwziOruxmjROiwnpovKwhRGRCb26t2F+/VffSQhuUTdWz8WDaCiriB4DhVxORXe0dr
MErvJwt9yQ4kcOhYZ5ZXWC/1KLvbJ8fv0HuZAA5XFE0HG4nw5tO0qDStVsNQBkYMXK0y3LQBMkAN
jHabUbO+fzCT/0lTxR5vDkwlJ4vw+NJua/TSsGt6GLG0Xzza/4+Rl8u34E0YD3pnj4l4KltNknHz
6uRlGQu3Lj8lg+yay+LNFDvqZVfyJkv7XdZoSc24mCj6NZF6Da5rv3WyvaNo++3TulyMct7k8Itx
ptPgdFO+yAht8ekvRpmqcduvHP+d87qVYXFL9YEuD3meiRRCgDKwtpxlqNYGfD+4BO68dpNdZ7vY
t0DWw/cfpqskdqlFYeqTCt5fmwBcAaxQFHPMwBzu7cLrNWI28XId+kw3IQIokdwXXYoVXflL79vH
Gmiko1u2MMnFr7CtQoH4kwKFaFAkgBKwTZyffMQsHfPiW/OxNYDGIaOJt8guyJapAjH1HYVg0DtL
HNUMObmtT+4s33eAFBipJsW2G1HFjm9e6PO6REoOltvaz3Jzj67M7ZqlrpMoT9t3gNBHbPQaAJTI
9RLzKeA2ul+kKBz1+VYZxvC/iRG8R2XOmuQUmBQZRnB+KqB4WaweCM4pBRhFOcVXmzm703qrZk40
wyaWox3qO1DPet/YHe960mOApDDBgZRmrCemDmvodsXL6mPIIFA/S0/ce8A3Uo3Vy3H6l7t6TY7O
VKtBwVm0Gvz9CHCEurlLK6rke/nl8iZB8BLZUmesYCoSVIX3xqBOagf1DvVD/vhzDlLi/ze7EFxG
hKCiTyss3ZZOjnm0iiuJGjohAtfrw/f8q8XWlJs6ChCG3qFE+WWVb4bxMBa658xUXZ6KKOKYeYfW
WOJw/E4VnHPZrnpybpSH5NSdmiAJlLvhigKdJ+6v2LTN1b62+gYWqNkv0vjDmb9MKuEi/lAa+GUV
4tC5k09ARcigFMcOUz0Fu/0qaD0+d0+RX16tsYeBNq+9LhSvKF3t+7aFEMcn9mujNTftOEXA1Or9
an5dsNNkX6/DqRp/bgviweLPuRtQFX9PBvqmyQazwmxS1k1BZXrVEozsBOYUkFdfmRi13xZHHZzg
OsxKZ8zhwFuRdDdYJ70/GpTlXxZhKbalyLZuiITLcWQlZTni3NrmekYsLKcXk0SyuJxmvwkRAuLc
xtNq5yh2cDysIbQPWtgd2rAjamF/uFm/5LyrzQ6rvFY2upUjeqQwuQ/YGK13SyABuK7GpLfxmfp8
l6Pwm0QhmbfRp9SXHLPXvXOrs6Blhq+PirtG+W7bFChBQnA0sFgJ9Gcbn1CVXabcgiM3iE3f1ohO
6OWr9KaQYOGanAA5cdI5LupVbHiRjlnk7AQoEKrr9Ie4+CZJMO5SN2YHz0q+3qv/hSoHMEqk1RzY
Z3mmwA0pvfg9OPPwVQRgOamCnU/a1WAdBvnWRvRti4/zOhK3ltRMiJCqGps13ASvoJvhjGKlcTN7
fBB/DGmWo8vzks7bd+San2lWlpKamw6m5JZji9kY+8Bn/jiEBIDWKc34mbz3f2+yhGR61dMhTiPI
sr/gNQlEaLBrGl84htAE5okK46DS47bd/yF/fxMp+A5ZTTpW8xn5dPDs4xAuk1chZT9N6DDXx1J3
c6+hxnEuOUVsf4MvRLZVMPUJpqkk9WgyPBz8YgVmqtp6gFnOtH+zK43ypGw4sgFmCbEQEKXrouic
DEuLjnPzQSHxwPjcuHha5wKET6cUtmwVCp7jxi0vWxbhiKnd4ZAeKaTZy9/rlybiqkuUmHbXYJHU
r+2nfLhRu0/rvwFwP9NFXHKJVqnXgROOWX+l8RYp/hr12XfC1Liz3vhejuBjV0NpDYcvLRiuGepe
6c977Zoz5Ug+VXi6dJHO1RHcbGZ1Okak0Ekpl8DSnpSCeGdTf1+w4K4zFWPg0IkYSXTk3Cv6fwVn
fK6C4FGNOk6dREdZfDlyNOgOXO3YOMrxkudDctGN87h9PJc8+Lk8wauuqlZaU4fqxJLKH1ZLgUOY
d/MKxlO046eBWpS5WEYGSojuYGfBcUwREFJta3tRLMjrA14560I+iT7upY8m5mSboPYkf6Z2vS86
83OhwrlZerXEdgW7kMMo1GCA5b468JVe5pPz/dzG3pv7m4LCAVZFlpatjAqy4WKNHebePJmAGGZ3
nAU+uSVnRy9lgee6CQfIMKcXK7yxnB7wDMZ/GcgUUd5C6Roow7c2msvqvrszsen47xzUm6pCjEys
JJsN/uRatLCfvmHFxnB+bJvnxUB1rp4QG+NUauuIM6Tx9WgOVzI+J6/EGbxeB1g1KhhfdLqK7ADK
Bgwq+B+O9yzuo9zZlKxFpmYnP7UB1UBsZCyDv63VpQeP8iZEvAT1YgxOyjA2mgMgEC3mqn7SgJ7T
HpMV1GX6blva5Tt3Jk5wi4tirLLTafzODbviQQNSITr0P0ZvQXEBb5QbGdjX2zL5jXp3C85ECjfO
buwGUvGki/vaNfT+roz7x20RxEmJlCpxYpt5xPEe2brTQWzQHnoSwe+y+Z3pIdwuB5HeUWV8Oj7I
w0GaJQt4cFgA/ZTiOhufZSLCUJYhXCm7A9dZyRNqQIllc+rOycOyyKHTfTGK75FBFYH4z986JsHa
02WuR6mAs7LGMJWjnRadZJAPSNSw2sVCxrnFC0kT8ExbTLzisPRQCzqvexq/Yllyl4SdX2Hlide4
4Isnd7qi8FQv+se3ExRfr5Ge6mvCF594pboLk1ALOV8pNeFAfElxnsipVGO2G0w2xs7iav2hVbuD
Vta+bFNPvNfC0sahiaNEixWNzjziW3a79mDfx9dj4HziaGmxn3ld5dp+9QksaNjFXvYt6fQvvsPO
jlIcK6rtbGg6vnjV7PiwirKXHsyDfODA8upe6QlXeRH37lyc4EnKsdQHh0+oJGx4SNf5xnTyQLYa
vzKwn2oUh9WsglzCAkPd3f8nDyNOGeVA5l5nB12VuXpE33Kwfw5U+CacmCn4lwLx0244ERorj6XW
erL6tWfUkA8lRHAqUZs2WLdFDGXKIW8/1NYnhSqG8lPYsknBkWT8addwdu/CuTGn+8Ig1nSovy/4
j7x2knKV0cfuFDD0TvYHMME+bJ/2xUz4zVGIs0ORFKfVkqODnGEAevbnNQ777iHC0kjVUyg3lCyh
wMWaFhPrNpxSB+KsPJyTLnB6wLAYalBi1GxbMSKmiGNE7dqrE1NQJ3Qw1NCVz6ly3bPPbf7DXK9K
ahaFcg/i+JA2yaUR8XxUDZVA3aUB+6FdAzP9lXUi+bqtGmHZ4hBR3ZVdplsOEvvqJ4bW3WW5iqUf
2zKoHECcHVLZMCmlkfBh3r8fsJ0nefMr9USbudKBCllELLEEp9AzdTItCc/MZgatRW/o9i0IXypP
stoixHC7/n1bQ+JyWYJ/ACN1X886yq0DMOEtHV1CkqOTskHBP1STXTqNjoOKK1QBwHIU2Edlj+FN
7JsCQg9EKGbQP2Eoy6fAUSgTETyHLOdaGvPMw+5yVy8tVzdnf1yodwPxDcXBoakcbEUDOAmKW30I
LMcg1rRg+5gITcTKVr6YUmNg19Sv12cLHOXZkcnftkVQWgi1mmxkKFUzjDQq0aGaP8mJQfgiSoDw
FFHjAmhQvKZlTylQ8sx9HLf+tg7UZ+I/4ewFlw3T30WgTK92uSGflikJsQxErLK8b4uYjmkZuqWa
Fro8ji3I0dLWinpgonrdTj3OWNpsQv0w3U2fFG84yPvIG8keJ//8v0VZQaTgGJbWjhe1GjVv/WaH
RqDsl/QVjGY46Ffx7h/fHEGacHOmTiudwsGW+KBmP81m+JQ1XVia5CToO5v4XY7DD/TswMwuHeul
7fiH7E/rI9i0sWJftwDZYd78JPnmjtqYeO/SBZGCxwPkNoMRWlwknMGh9Ncrvp/Bx1dUt/1BFUoo
DQXvZywdstha0zzFzMFRNqSBw2YiWX0/3yToJByXU0q5Ds5PrAvfz77pxY9WACR4QHWUV1OAPsmu
uHXAb0WNRry7budiUTQRYFYYmxPViWTNAz+xpywx2AF0Ly4swnHwX/9H04cYIWNay0STUtPUPP6A
HMIsbHdS+P9gd3uXmQnqCB6w6Jt8tRi+oh52xzWovy/eAk6+1MfM+ik7yZUr+90tX+Pf9lrvX3WC
YMEzOo2U6kqP75ieZA9l8mC8UvwmVO9MP0leMRmwK/2EdMA3/OErFb62rQffV/Bm61KYeZ/jRqj3
f7GUpX4dVOhtNP7kc/IWNYB8j7qJ71IdQWvh7veWnLPUxucugEKoWyfN/NxaN0X/T5cbBTGC4zTm
XmaLMqBXqKnuMu2ZdIiNz9sn+L7KLAgRnEqfmKOqtYbmyeEaJPt1r90UqDJjdcOnLh312QSHUnWj
2egDbkOif4qqm2XW3Gqpd3n7QOi0GXFgFoJTqVTZti0jwocLpl33kO36Kz7wvZzmJ8dXvhPSuI1v
XHJx+s7RO3MpVxhhjqADzzyj81p59fOKyUJfe5H3VIh7Xxr9/czEIbwBcARlk3K3ct+fQMSG2SEU
NDyEgm8Vbt2uCKw7qoDzLhd+lWkrpmrpOgDfBY9pmYmmawPsxNYAyt4+lUbtdlFoTOEQP1QmgeH/
h5v9Jk7wnOladnrewbEAUJW3siOMu9Zf1bv8J6ebU9A+Zx8sFLrvKICJy1HvTbDgStUhi2QznTRP
0k4zeHVTolZ6+RK8/X3BY/YrkruiRn4SRXdJedA6MLv3SWDmn7bN8mKEM20AYZqmqetijWaqY3Ni
I+SYqwWepMKTh900xrv/JkXwHmbk1P2i9ZrHxhe7L13ZwZTm0nnbUt4/z7nxnSkjeg5DM5e1Ryoy
tBgpQ5/oNgmHTyvwZsFASe7dXDQBy9B01VR0Bc7i99SuTmsjHyZcr14FyTWG1VTCQV1MC84ECP5J
UYxiaZXXtIDttX2G6i5AKP95dZd/tTcxomNq8l6dZwti1vp6YMxdp6e6vBtMyjVcPp4zQcJlVWQm
tQqo2734xIfUtb3tYzwt5GiTkk9uRV30RGfShBtaAjt8kR1EXzmEhwX6cPRUnvgsWRY2vvRRwq7G
XY/pGmdPlcsvpztnooXLO4ytHk88gkl7Hbwe6el1C3cn3dTP1uoOn/Kb7BC5lV+CAln5QPHGkd9Z
THeqBAuxJnww+9j7EUoR2TVaH994omN9JpOrix7kTFkhy4klAySwqo7k6u+amP45fQYDrKfs0uO9
hQFLd/uaUwKFfCc1pbYz0gXJpAGkFp3dZKW0zxSNeANf9MBnegk+azUKPepjBaHFwX6svNcBZwfg
XbejQKfe7zEJF1BwJKmECs6yIIFTw2HXBgYiGSd6xnrsIQpMd95xaHAyO+D2/y4fOdNP8C5A95ni
VuXuy3E5YFHk51/Xhw6McvYVC6zH7UO7nEC+iRMniju5d1AcSZHVLeZ1y9i3ek2xNWLuzcTaqVYN
Du3GuhkNIKdKpW9qX7flE75UHDYe2zlq7dcXyIF7Hmc3BDEaSFTKT9jmu7HiZhmWYRoRTvPYVZd7
CdQZ2UTkBpQQwb0YLCnbrsHJ2Xp23zEQAHbqEzNTApCVPDLBj+R21ZuYN0M4PZrH2NOuxv14tI4z
AEVIL0IEU1X0InNjdkqC0M0+Grc8kyvCwfCkJ+eej5ZId/+C+e/3W/eKC31WmSnHKoqlFPdbS8Zg
TuNdq8TXw0gFA0ox4XI7EmB60haKAcDuYBj6fTdO+23bJjyViLgE9vS5tito0jVK2EZyUDPNW9Y6
VNT607aoy9rYlmUbgBo3DMEp4mpmiwF6Ca+XrtPqWFP72e87oq+n8iZA+Fx5r8cVi2Db8hGEZx4v
O1qhCv9H3VRKE8H9NQnrykVSDK/OI3SK7KNVMX/7Y/0hEP9SRmzP22OxLp2Mg5E+TDsHFSsok2Ha
jd2VWANMJSIwXlTJNkxDNjTDxATa7wlpq+N4GkXVvDJ9GpNng6r0XbSzX39fE8FyHadLTYO/YEct
dsspdkf1sAI4PC3JVPGiizsTxVU9u5xpsaZlzs1AxVCb6ZW3bMeAd1CjUlMFLLCxF0JpR4kUPFCi
1pKtWB2yUbu4ZVZ8KBVtx/qRMIrtQ9JEiNyxqZN8spG9RMOTJX1iXUgYHff+7+L62acTrmhn95Mt
M1iB4QJhBuW9yis802cHOSjRgoqftuXxP7clTriwTsfyvmpVw4vVzk3B29d+iVqsM+T7pjhsi6Ls
T7DvrG6bujFgf1Wp7/PSvM/yLuxHLZBWiRor4H9rQy3xUWSaaMmPia15TZd4q7kzq2vLxrSXeV3X
z7Zz3/Q/t5Uj7EIs1ixmxlhb49gUB6lDF6svXURNRFEyeEp4dqucvDenRsOtmh0zqO301CZst60G
cYtemxNnIqw1WW0wHRperrAPVfPCIuM56ynGT0oR/u9nUhoghCtxD0XipnZrY/Akk6JsohTh/34m
YgaNuJoMq+ZZI/zdLQMeeEuUxSktuL2ficDkcj1p1gRUEN2btes1evhvZyF4AtZGRgmmUjjRGCBM
Ckiw8yPTXraFXM4S3/yNuAg5KJJdK8WMiN0/2WzysuXeWZ/S6scMetL6mz26lgOOh5z4eJczhTO5
gjfglK/ZXOCAFPUkVV8kpfdSbBGumDNK/GFpXVYGuUWY9+UjA4c5gqyjo9j0+5Hp9uLkioIjK41v
WY9dXJl4p1wUAHoAA5t1Fi8r/S6gRnqVKRZSBiV5KsvZJfFULrcHzyQIr4eum+wRZVPDm471ifdZ
bV/3R28FSABmuP855DdP6M7ECVcV/C3ZNK4wD0X7KWU/apnISC8XW84ECBdVt0q1qPhraPKaj8ON
80nBjhFr3PmBHeKv/D2r7o07507ex+HylZr5p85LMIhpqEZQJkD6OoSreZxXqsJ90Q+dqSdcYrVi
5hwbMIjpiP/j7cH2KnPcGfPNvbfsVfStSnJQ/GJQPxMqBPUERu6sc2t46vLFXO9L8AobGvPn4Vbr
PhP+g1v0u0h7Jku4xw5bpnmw8QXVezucwuppuV29FaRkiT9dUe9M4rjEKkSR9KqUTrBGrT+uo+P1
DUX1fjnpf9NHrDQUumErqQF90lP1kcN0AYLDi5ARgQcS6Ve4/fkohQR/EbV5xMwYOZEt79PuhrXP
23//9eduHI+4v1yUVq1IK9TJPi7hGDQfI6/160MNPgnzDvTFrvPS7vjGE5+Rlffmw7b8P7grsOCC
hFd2QG/1u0Ncyrks7AkKRhmoisAncYz86KQ+dn7zmO/ykBpSv3TfbGDJgwHV0hxHnJQc0v8j7buW
40aaZp8IETANdws7M+TQU5R4g5CF9x5Pf7K5/9FATQj9LfdqN0IRrOlGVXbZLFETsEQA9mbclLU3
d7U18CbTqPmwd2rImoFJQVnSAPN/ninT5EYUaMa9RfRklK8qWu+CAwpkanWdFqnNucItC1uLYxAy
MlRdmzQUyYKz5OmH6RDbwln2UBOxTazM4Ejb0si1NAYRa+xtnPUQF9g4OvLuLdC4JKhLA7JKZL1p
C0qVOPtC6d/cu1AGJNUCw34izWWaSWvLGM+dq6dFPmfBz30528px+XAMLs7xlJRdjLPVyaGoT4Px
2PHGwzcNbn1/DB6SrhtorwIFfOJnT/UpPMWW4ctujE0q6Aw/mnZmhQPSwuSQgCjG4mHkZj569QtY
kMTs7IwtfTC51i2O/Sk75jd0kK20jR/a9XIqn5bzfOBWLbbenLVUxtCrdMzCmCIZ8asn/SC7tV+9
1KbVJ1Z+FB1MqXwLHqLzeC99oH8CBVBiGqJGtHeju2MlV0GN1UB2H4xWNcXW2EpWOP34gOpcpLCX
OhB9SOuaEFuXI0sZfvbKr4FXNN5Uz5UM5gqTxQgWdE+gwYYIdlmqnjFEjhwRb/8omxa+EsO+OWle
zQMWndhJqqL4SQ5DaX6g+LL6JuyrI6RCaoxYO4a53doiy23c3g55ZMXVcf8o1JjeAcfqKPSoqxBM
L4kxoipObOy/gGsloCxAdxT1h30xm0HS+jwMBItRJYZEGCgE01Jud6X4IHLDfFpkfSSPtRbF4O+g
JnIljUgw9f1zJtySKLFFnlewibeIgBSCIUJVZknwuribo7lBL1ygYpbwuJDbqrozq+f9W3tLXL/7
OisxzNdRo7QwNGxYh2sv2vEB62NbcMiKLpZB3gONnPhUa+hWJ452G99Rvg7wMyBmEn4Idwm2G5jH
yi95X3JTY1Si6HARZAVV1D81BiiSS2GBYt0UYtVUcE9/DQpZdnHQz4EnuIPdXqt26lHiBi4yUwN+
fyEX4cyFxJ00yUUNqCquFQ/L2I/E6h3Bb+zI5anRZveQcTkoS3scLmWkx2i+smt38RYnwsKK1KdN
c52lnBorsaJX3mDlJn6tRDKqa/ZyC5ooHE8pvohIGsTiTZlykGXzmVnJYJ5wPZSWSG9K1V6WO6+S
nuvev0kGjpDNIGB9ecwjHsegp+4UXF6GrYw2jbJBMZ9alII79UYuA/cmIl8OxTqtrZYIS7vg4uQA
e48X5VgvxUdAfyWCeVvKRG9GMtEi9dT5aVTeD4HOiXU5n5+d5YFqg7IGO5jsvtAeBrXx48hIrTBr
P+/jCv3EO1bETvEkoSZlAUHmyMCskiWY0klrpAcpX1Jr0aODRLqzrHKwbDOOWWkEO82TlktlKjIe
zeB18WhYSBQLVMdIZh9Lr/AHxVKe9o/JUwp63au3bcZoXKaL0PSiQQMeCIFnpeYoBfdUjMXWTU6K
dAkJEDrDC0pn2BFeXBfgfe/B+s5rDeUdifHz+3mSlKzA29bpibUs51zkHIinggw6FBPJck2G3Rqt
4hmqcBdOpiepEy95uRmSrayJwYcmUvpi7GGw5iNWAIAUvfVyBEf0DeNnc3hoxM7vKFOUSi0aNpGS
0BBIoCHI/27eUzbq+L9+InaQB6xTo5K3NbEbKb7PjPGmSX7t6/W2M3W5PJb3V8b2bmmqAEXzKb/p
/eFqOKFd3krcDyw6QfZyZbWsozOUTT+mJvy2Sf8pktBquU0W1EJ2wIidtNEjoYw1MAnaamSpt/rb
rDMtduJtvw3vpBNVCkyGHvbvkGNIBoMNitnHqBXDs2rCG9k8j7xjcezIYHBBEydNT0uF2KVcWuOE
JZaIRATQd+8fY/PyQIREJFMDpQXLItRlypAAU1GzVapTF1XuUMKAEixcS2V/X9R2VLySxTh+khGm
dRirb/EpJbP6Ht9gtYar51iqKkwggLbbY+5lZ5UD49vWuxLMYIU5jRghEnFIFct+jJN6GA6Sr/t4
iQ8hd8vipnv0WxhhRyX6zoyCpCxUW6xLO1IbqzKvsETBGprekv71ymdqXSthjBYGadikwoB0SnIM
NNFSsgA7hXn5qH0dQePjn88g+G2bLKRNGMSfXexFxvwJzWXMX/SbEWvBPBlMArqThRwL410k81SR
Ra/ayKxUFJCxcbE6EC1yA8MfpMrKBZ4dbJrb6iKZZ6vvCBHAMYmqazEeQeuBzePKAU2FnLvcjH1W
YhhNFCS97kTaX00wStCikVbxEXzwSRk3w5yLnHfF9yAzO700oOE+JdullEYmaDQopRGv04SjHWzZ
PS2ksal60BYWk2aPgWFl6vAVSwcPTaA4+wjC+Uhvdr7yx5q8V/PKBObW02Ip+XJIQMjdyhnnI/HE
MDgVqlOqgZxDtWOMjQ9YECZ/wQI+DvByQImwKeyyqxY1laEK0VHDKoHw1FmNq54ocQy/O5D3kRic
GDuzXSoR6V2CCm9sqJ6YNEcpj71oFtz/9pEYtOjCeVaJANUTVXA9dldVLFtZ+LgvZPP1Xek3gw3V
MEUSxv1QEyU/xuZzX3E0jff3GTgwliKqR/osduKN1H01efsyeCrG4ACpe0lqUjyFE2owaek02mPF
S7VzvjmbL81LTTHVFhnAOgutZvC7/kdT3cy8fA7nKGy1DhsXzNqcUQ3XEywwbvwK/kqYevvfmyeE
SZjWeW5G+YJy6mJib1SajPphxLC7VRdLzomh3+7lnT+JPLaum4pioIj053OnRepYaxO+TYtW9dyi
3MqLI7xEt/KRFHbrjQ6CjvPi0lo/OfBtdTskXP0AqpwrmFsUMohNiui6Qq/3p+Y4+hS/SYgiYeFG
Lq8Avzmqbqzk0ctfyQuFagwUMSW2cpveLI5yHZ9A0/Kjm+3BpRVJabSVf0+E9+a5XG6ZgYmpGvUo
6FGskH3Rp2VJymUo36XX/TX1JwSOAm0/vBdxDGCEFaKQPH9zlN52C/s0Tc0fEN72WS5iGNwYcj0Q
jawGLiXXS/soN6+TeadpD2PNa+Cif2lPSxkEmZa8WeQc95dViEez1zSMT8vN0vrmIoIMKT1+xAB/
H4zNj5GpDqKAiqu0by2I1Ehxm/PYjv7yJF6EMBkyIQ/jTKrwSqFdHtus4lODLD/dN5+4MZf5Yxvi
L8IYSJnyXJ3lBlam5KUlabW/BBNH6d5Y5d9/JANLZ0wRNBAyow7YOtPPcg0ooSBSu6OrI48puCno
YUyoe27TrqH2CD1EVW7/g70tRN6TzShIZigRRnvwxf4hh2/t2E2fQUCGUXX9rDkYkEdPq2aNTnLA
FgEneTZs2p6gHDuPFyv/BWF+3wO7XBgLfkUjQLeATV7l1wFZ/xzMPyZCZ6v9Lnqlg62RnAd8+8G4
SGRUKQ0G0mgdYhYpehi726y8W8xP+ze8rUAXEYwCzT0RJIEq0FLdd6IzB1/3/z7vCMw71GiaDh+E
lqFaxaonu6pTq6459/QXm7ucgp5yBf7jPLQC6IPwae5Fe3FQt3UJulIMawRZPK8kQkH9nU7qEvq5
DENSVTY2boY8nTuaAZiSxA7rq6AFY0GYO6r5rym06PNykfT2xq6OVc1VHU4lJJXR+NmotdJqTDii
qhEYTiMNiVWTgLdDe1MhVjKZqwwy0OXKGWSaldMl95LAO9Qm5q8EMA+1LE6JmXcQEEj34VjZYuum
oWwPtSdPwBHME+xrIO9A9HOuLpEMXRWgQ1y1zULr7GgQJKtTBV7ryeYI+vpbMW/zOPeyLtdwtltX
AjPCcN0iv2A4WWL3GN6jK1fHK/IwXqnO/vE42sj23Y5jP3XYc4JIpcygkV/VOrar4mf9ocaF1Wdj
kLiqxXGpCzxrmuq16bei9qaYkw7nfCnW1zfkROynDCKWafJLsb5JAx6/1DZSXI7BOvol0YZa73Fd
aHs9zjd09114bVjgM3r8YJ1iJYwBV1Ev+zShTrjYK54+LqdW4fWQbfcJrWQwANuLC2kkNM3ByW4/
zW6OnUQ66CTof1NbvjX9DO2GNDmjwOsOQayyr35vo4w7aCjTj7oyr6rVtRmlRpqFBzPz9+QpPkhX
yATgZSaW4NLKtOzU19CbQw2mkP+B34Le4t4vYAAFCLoUZYAbyK7ThxE7QoJDeFdhHWqFHITm7p/3
Pcvrn5jMzgtmUWuO1QQ4CZ7bwNVONLWC1UzB0cT2PxdLKFTLeJx+SW7qmQ4vANg2djw8qqGqisHu
mK3qstWCHJfdpM9L/2uqFUsfzzFo2vdPuflq01aof+SwjnJomr0i9bhSs71vQCSePEtcxs6/IOZF
COPdRAtpDewQp5pDfanpSj6GT7kvHzt3duiCPP16wpAXb+8x5w7Z8nIuV6LSmThbOxeWABau+Vsy
Prcqr/a/GUXpBpElQzZlmTDvTtwHhQpmFBi/L74Nzi4HGgMP1uhhIsKVbNmK3P6F1xyyfbyLWOYd
kkwxitoZDl1h3MbZodQ/jVjsEXv7CrId3q9OxwQF0qLEpaDSytHn2abLqFDv9QlaQiZXdvjjA3+B
mcuxmOena1rSzHS4dXxbvEYH2gzQ3EtX2Il2FB/pEsD2tvAFL3LrI92E/CFf/HJgltFGkqYi0RZ8
Thn8WCYWHKaf0/ll/1Y53+4dZ7puGGaoIGESmZklLq4GNt7ydlT9fTFvbXPvEfP3ZarMu9T3qJeh
ZI83A2JsSuAPf9kFG9ZRcUq/9XNQY4xO+ENyl0856Cmac+bzUscc82AbqHK6eiam9HSieYdNd3aN
nlK09inKE6bY98/LE8U8UVFuGqlCXSR9EE+KCBbiRnZTvJlWmve5Fc9R/CGf83LBzJPU9lIpxATl
BCSsrusqO6p5xxGxDdEXEQy8tKOpiGVMk4nasdcLkIu1ViVzFHI75l1pPb3a1euepkOBQSdoJIYE
jyTFvuDKAyUF2GEqe/qlgS9NcHKOUGrKe9rJQIso9WKfUYCmO78Kj5aX6F4QXhj3l5f8coMMpLRd
MocZ5UfRXkGbqt8Gfg/ND/3pSrBrR783z/Ed4keKJT/2FZLz7diB8HrWtDqjwwVdeaugfVv/bEju
fxPBPK4t2rL6kI7TLGNt5VLrLItoyfHTf5PCAEmWaHIQNTQ7L9wFwkMT3Ii853q7zcOQMJ2AVRWi
xtKzBU3YlkEKhys6UnxCielEF5vQLSq8t3Pzu1xEsQVHsxPrQKT5QVNYvF6ergIZaz2z8SNxzkoM
822USBVGjabGY008ElW5V9KAww2ybbgrGcyXUcZK7GPqfQQ/E6wflm3ZnX8K7vyjy7CE5n9JVr15
+u/sdiWSiUTaEbuHpwZpY3IG8ZZ8owAtNLu2Sp/c0bZR86b9Xn2Nbe3YOpJNv2ByCh2TY1vbZr36
GSzaJ5pUK1jkDvgob4hfPFHKEoQjbmznx3JAS5ripk5/4DMW8tSH/vsKLOMhrrMigllX8bORumZ+
1fccs6Y/fu+OGdRXxmKcRA0aiqnkc4KtIJ0gcOB3c6IWma3/b3BvfvvqGLqZ6LHa0mQayvvjM924
kB/7p+jEW2VFH4+9wzBAL49SVWgFDtOOsSfLo1WnoiWp6BTqb9SO44/zbo5B+840FDKreC+zRHST
QnODRuR8HN7NsQmMaKhB1DbjQMSXbbg0YC2ZPQUt6LxxP46msVkMBHyoWBbUuuEyLfVkRcLjwEu+
84QwECKVSW6EGdQ57EMPlHq3WazZuhhwSpU8MQxs9EZXFglo+22i53Yp/OrQZqSNv/Yfqu344aLU
bJoCzO9KGYn4NPPJtIiNhey3S2xFqCfEzzWYMYor0bQGd/RGVO4wM/AU3/LUfTv3hDkJLDEHPSHm
of/EB6mK21LvqL6DhFNycowMCHZ2pWMnWHTPc282vaiVMMa4FLJkS0uZKYlvnGiTjoTNqRiBPu5f
7LZZXc7EmBU2xLXZlOAtk1RcZ/91CDkCtiPNy0HYXATJQ3HMagGEy7FVXAd+4UWe7sbX2SfZe2MM
5Fgx50Q68zq3FSrnAmVhnuYbg9xMMQeINoO81XkYs0qntm56vPq2MktOBHbzkna3K9/RCmTtf5u/
OAGGLpu6Ct0mjMJpi6nqHQ3Sk9IaPocPdLkTFhLZg2oFj7IH0iMun9y2NV9EMmoXg9+5ymkvX1V9
6afPUXW1lM+cY9Ev8P7duMhgdE4fxj5RwUNsq6BRKpMbiejoC8EW5RbTwa5eX8kDohLMSIZfOJIp
Fu1IZpMAVW0mqSjgdDRlFdlYF3zoPdEL0O5Ek428GJlzmWw+YCJSmlQ9fYlnwSoCsEcLmSd/qPcF
FMf/pyVsNmAWZbB5SWhCL8Uvc3XTZakdzJ84N7f91l+EMCivpDXIxHQIaV3jFJxFW/dqP2rt6Jv2
qJwo92f82F81I3cOjieYmvvKmzGMVm81MGXZuoQ2u+ylal5K8VenXdXoj9w/JE8U/ZwrUWAaFao0
wWznUFVWNN4l8/dFf2zwns1m7O7L4qkG4wgi/aaLCYFqKGFXuNMs5Y5cY1ghKgLeAuS/uDWXb8fA
CEYJxUZbgPFlG5W2GZalI05laYFyY7QD2fgSp01/oyu9bKEnf7AjoZ058cw2KF9+AgMr2H+D8ILq
aEZ+ZNNrMdn717nd5LAyAgZTkjZsGkVD1DD7GtZOZB5JLPHYO6ZuDRiTV35l7njQnsX73m25zPQc
xWHzAVHflWoeLAT8RamVSiBGLp9T/K+avXTjE+ekHAxjt7jVRTmhi/zNEkekPd4WKAw2HB8nOnw4
cWqC4EDVZZDZsI3X+lJVWlKjEVWeqmuSLLHdd0riYXaj4djEdkXhIoqN36t8WtIoRrNBPVuUXBil
qIOIOZfclh7UM9pEYmyYBZnDgUtPsWmOK8kMvOViE8khnYUWK4ymVl4UWWZjj3etR25HB4OgDmZS
NXfhkeBu+5QrwQy89eYSgXpNALdgYWFintZRDsmL/hrdgKnqwNvatGmGK2kMEmTRkqCKDt3RyYOe
fuayOfH+PmPmcxRIsYRpBBvLtY7KGLpTkx729Z/3pRhDH+dZwLwIjjAmJzSaacbXkRz3RdBf+c5L
uNwSGwaGBjjxO9LjlqqnMjacpX4MRtNSevSUxn4k8LLN2y7ySiDjsqpt1AVTPiAcBPm4ZmJSl1RX
pjzddovxGpqDac05BmL05TgI4TnTRK/JGov09cP+wbcdztUPYXxb7HsVYnmGGZS/Rlf8RBukBNog
1cwggiYeKGr9nrc1ZdOfXslkTC8rlIpoYkzstAOj8Ci/Cj2IG0FHEE88T2m7q3Yli7E2idSNIZYA
mOJz91m77z/Rqgn2pCEnOT4nDrmrnfgJtRts537GwlGOXnFUlyXHTcV8TnJK7NlobhaUWIdxVYH4
g/MNN73r1RkZz6Kfhz4YckihXAgEPi4NjmfMx6S3vKZdnqGwcIJ04VxNMPe++p4E94GgOrX2va8x
EnFoZJ57xgEXto+x7AI9U1JkgGqjtWU0a8XdPefuNh/y1d0x4NL1k1jK1E3RH/MbwRK+CS/Ie7rd
SQN5SXgHqml7IlbopC8cwdSw3kOOqomShi1daNP80/UMF7EewggfLbpePLrfAxzado8XnRaZeaXQ
v+DNRRpzTCXvxGiiE9pL6lFOe2oDQ2iVn4VX/SRasUM4wLL96X4LZKdJsaxXM/oc9xrn+eelNm9r
kdcmtg0jFxEMdEn5XAqlAl0cMeJmmA8xueq61AIlufffvhU7TDr1dd8II9xp8Z42CNdnwa7c+Omf
LTofCiHNy7EYxNK6hfQZHD70hFUWyOWxt5c4QsRBpr8A40UMha5V6NPnmRwnFdWI29GWvPBKt3ok
GfzKC45J6eivko3ZinvDEq/prqA55KHWtuVdfgCDWg0hqhDTSeopszUUKYMvzSG9j7zwOvmUPJSg
cklvWxDa8yCMZwsGY3mBIMSVIeJrGuf4RmhdvbTyA/qC3cYdUUnMLH6OZZuTY/VRGTdpiIu462IE
K0iJYTIO0/YEXu58p90K9z0ceTp7gFCao7c8C2GsPg4wEKURlNHx+DnBW4ZbeqE8IGAad0fwj9Do
gTfqv/3m/f6u7Ghv3w6R3skAtrB70PXXZPg6VV85B+PoDssth7GyNsWmZcovMzjFXQmiE0rVIbiq
q+FwKWinjCv+0Tj3aTKIUwy5Fo4lSAYGBdsdxju17qx+eYx5a9e2K6imKSq6pqMRSWGMUxgasPGm
+HDRUfIoy0Dw1or3v3AMbAP1b1FsxspIx7gUKethXbpK8Snvf3G+FU8Ac2mqOqAJjiCHTgcRqida
sZ9CSzgXN+SAbV1H/iTTtgZejsT4l9iPXaoBHRwW05civjWX2yLklEC2NeEiggHpJg1CNRwAXphp
JFhzWXhd3dhdwqk7/wU3LnIYRaikbBCDCcZEe5T/z1O4Kr4pfoBuyc79X7oseN+LHn31MAyxubQz
ZVVrh2dZ8XJ0I+xrBO/zMPirlGivETqcCVPJNxg18KMBg1dR9rAv5i+B9uXuGMzVJ3OquwLLKKTb
wQmRWAAN/SG/Fp3c4y/03UakizAGaitFSsRKplMT9MXOzo0yWGl41fVP08h5urczXxd0YJNPghaI
dU4vcLRHF8zJVu3HIHgKnpSbGeNlaNm1srOB563wZd6l0jVw793W3+d8l4uq1VKQaD5hABcO1v0e
src48WMLWYzVIRnYaKopjEMVRcbSrKxpQp+ZPNmJwDkPx47ZoctpkHvSVgAnFGP8vNG8tgqsPGvO
aBn29vWRJ4qBDF0Mi7pITWRKwoc+/hwLP80gsLNgsvblbObUTFEGpKJXTcTAy58GrESFLMYJHo/+
RLd1qYcQk1+1HYAtGtqPZbINol3TmXjM+1vAsZbLAMcUVUUwazABQ/4Sjo8dr67I+/sMbgQDVgiI
6DhCU+Bd2h5J9wE6yfXvZ/CiA59AXlPqwmrC3ibxexq3iJFe9r8OxQHWftZCGJyIA9zRJKG4QVvl
sAThMHp00oTr5FLz2JHDZrQqKRo6lU6Sp7/o2s/i0QBVuPIPdSGfO2hLt1enYrsbVFIIIWj34Gia
51Q6RvO3vj81wmH/7nia/dYysHqa9FErp1GCr1Jk2DiLZUOOTCvyrtBaWHpHNzPTUBaFKW7QwNE9
ltYyMRK1wYZMQG4FpoT4pRUcztl4Eui/r84WlbAedJchVeRInkanJv38WUbj1Yzlz+KL8qV0ORK3
ygrrj8bgBEZdsNk0w5nmk/r97X20tWvyiCfklHqBu3DMa9OXWctj8KENuiGWddRMqsw2EGfS9SaY
x4v9/HOGeVDsODmqR/568i13Yy2WhY0yLqaAHpOGQCNiL8maDuLdgFHYzMUuVWc8DF/2r5ZnDgyS
iJ3QpsEMkYp0bQbOUjRWrDiB8rov5i19uGfkDJhEYRoJoLCnYYJ+O4EuQH5VvscPk4d+qafFSV3t
i4HS1He0wFu0mqKAbqtYrM7n5Tm3UU01RVOTTFNiubB6OYxSEysi3xrQaOtKfKRL2j7SumKKFzHM
p4yIsIRhjcTxov4k2iEoOI0e26ry+++bTOBgTGkvTiGaBcrSN9BKLJyanqMa9NO//2QXEYyZ57VR
kpj2ktRSe9LjwV+WGGPt2MclLPIzHLsEq2oIL4zgfB92mb2YG3NT0QbB6EgXaopwieVflBp6aO3y
u2YNn5rTeEUzPXyeB96lMmYvtM1EigCMYo10Lfbf+li0Qm6zAiuEmBJoZMCEB3pXAq+RqacseV/U
TQA6wxZBZj4jj9X7kRf8EH80v4qvBQpr+o+WEwPyZDIeajGlRV4NwLNROvXkkWBbqHG9b+HvYhj2
XIxGEqOd6iFFjjM5UsicDoFnYHDmf1se8Q6hWWmMcuqmloujYYCGGlzabnjV+kh0XqFlZ8TORe0A
Hiy387ib49h3iJVK73n18iUtSOI6ohKMgs8oz0wH8qRZNPuYepSAgZefetccwcpjFLImWhjVM+6U
riij6YjKXWzE01xU5CkIA1dq3Wf1PE0EyyruY+Vxqb/r/dN/VBDmqdGmXJ0iWBiiPRrk5qfSFxMr
BjlpdSpqK3D35VENWMMXe3fMiwNu3y5RQetnl8pTEdxpg7f/99+5eIwAtiGglysyg8GZ8pIWx8CV
/X9WSlYYTh0LG4Rsdn/EROox5k3ncCUzEGKOWtGbMbg2WzfwaZupHlthbkmH5mq6MpFXbK/1BSVL
W/3C7TNlo2r21AyUoNNKKwURX1FDB7ryRVQOVV9bkg6/CA3WsfqrM2408XH/rlkvhRXKYMtYSXVX
6gWI7c3ZyjvBQmXvkFVf54IDlDyLeytCryy86cMBu/PA9EM/Z4UNoQs6W7EOkNt+x1FPNvQtwlka
yjGBj6c/aOSHyPtQmxaN90VWVJ2gcMdYdJqYWp9kIM+Pu95W5btpDp2K91pvfhdVUbBLihiiqDEm
nRfqNIUlGkTCIFxsHZMJ0nCNXh2/mHNuFYb1DN6UYCWMMejMHMe0wpsK73jxBEtBv2mSgkbIVm/K
z7q/uHhqfpZYFWnPIHGzS45nsnmhF/Fsq3CmFLE6xyBRbUBMU3xNkbvPOE7du/ES5ohse7AxVdgW
GsC4UOq5TZ7KmxajLUFlyXeL3/0SPcnu3uLG+tucc3Ixm/q4Oh5j17I21+jug2gpGW8rYXroCp4I
qnIMIqMNVNaIhF44rA9gRJCQgCEpwiI6Rb7W6gekg6wccb6Q3PQtL4LbeKnXstj6x1BJZVGXOA6G
Mo/5r396lxB8m8+UOr965r02G9rxhzwWoQbwiocNzNksvwigIiM/ComjgBtf6A8R9N/X0JRrrV4k
GbHD+LMcP3e8LWcbxvzH36dHXP99iVRK3wx4n7Fhbxo+C4qOfYRPSvRpH8zflYyg5X8Ioj9kJSjM
k6AH0wBaWb3Z1WzpgGmjT8TrfNPhbVrinYlBwUyNimrpAedTDr4e9U7QMFytvlTCcf9MvM/PAKEU
LJ04Z+BB7+PlBQ0Mp7E1PT2ZOE42TwwDga0w9akeQasFWU+dYci+5nqv2UPS1vb+gfaVTRWpG7D6
RpncYATYhDIoynWf+K32ny5MZaOguC47taFrZDIJLU6afBIy+EsD8f/bMRjIERRxVs0BTmDXyP4Q
veaJyvkk+xqGYtOfF9WVUoAnEFa51FVzUKt6sbIkaDF53mG9XNRw+1D3ke0dQ1SgZUnWKXD+iC98
b23lbUOH8IpZMHCtox+H1wW6r3PY+/znAbWlLMWgQuyYh+0xHOZzpVcnUZc4X4p3jwwopJE4LF1N
xUyv4uQE2UOz3Bo1Rwq1978/QZhb+fMwndxOS98gwkdLtlUpmZWJX5vKm8MHHRu99nWPd3EMJoxx
19ZDV4J1nfyK1NzS2x+iyvFXeedhAEGuwz5JWkCpJqv2UHQuWlDdJUufJ0V0SM/n5KWhxc4Fvgt6
zLyuFgHU+x15kA0vQ3eBWpyD8rVvz+14NsbGmpGxzHl7xzmX+famrPBIKdS6TieMP4ji/VCIWMhL
sdbZ/2LvWkz/fJkQHf6pHllmRnUCImLsidTeih5Ja6d2E9kzchl0hUb5LW4sjlCO5r81Aa2OliWS
gIV80MnkON3FnwiojktfTizyaKAGJjuR2/kfij9Wj7DKBjpKZgzJPI64UCzuTcrECngNrVS/91SF
AQ4xzKU86SKkaAJE+1VmRfFTqaIQLHrL3KPkzEOqbWPQ0KAIwncNy23//HqklqJq7FpE/BlCgeJM
GYz69mjk5xJrV/a/2rumtH9U5SKMsbwFrljeD7A8mqdsrczLn5Wb8Lp3Eq85EBQJag8zHe4Ezpie
3y+1/Tz/ls7OignRkqvKCLRMRCWHoae6nUWS9CEEu0hhMLkVjFgXJqojCDemZba69odAXvZvcitx
CE28SGEw2QgrgqQaXlDaISXbuEsn8mJsHwDN1S2vvXQbRy7CGFA2s15bhgl+DRHPErTCiB9y4wvn
RNuafxHC6MbQm60SUgdX75GchPPZX03YSvm8HNQH9X50xMHKwGHeX9EqIJ8qgKMcbNOFIWSm1PTA
6Kn40rR3Qs+BSY6dsY0VeZeqgqjCC5WbbwnWiqqCE4qemd9mFa/DlHcUBpBjo1ewCA6iSJNYKWZZ
dd4uTGX7Rfv9sdi+iraqkjboYUrauXNmUD9VRwmphdyGb4Xq5nKlXE0g10KKnhr3Q/wELwh+1ngo
veqc34GZ9nniRa/0WO+h8/Kb6LWsnoQ8L5dekaFAqtW7gqXZEzZo051otDzwb3nfGCTTGNiUs1qe
F4PmVaRfAdL2YW/n5rOh/FveN1YOgybDFKNTRQWaNEK+eMoS9w7RatMtzELiaCjHytlh+FnSSl0d
4C00s6er5366aiaO58V7ANjcVzwbSiMYIb5RgeqpkFpN+BWNXA5opi05N2x1SvysyB2kK29JeJ2q
n4smt+vgxYgkS0ORJC9tuXZbUbNik4NAFGD29IcBIDOLEqJTZ5qybCC+9mlVhC4n3wc6zjWzKbHF
yDqiYWWbrSo/FylDic7TdN6g+TsSSkZv2KSYQIokKkmCV+h18Oj6bjRen9XSTV5wKo8ca0f2ME9p
BTez38Mulfg/HpMBISVuOtJFeKCUOHtshPoqNvvrtl/u92+Tg3XsyjhTNPRaVfHRyi7yFX04GBXP
1HkfjMGVPi+EViQISaRFAkH5F924izWOYbzr+WO/F4MnUREZidBUWNyJOk9/k7rBXXCdOMbxO7H0
U+Pnx9kBmDuZ3xQfclhMrKo3FFWVWaeWxJFAkt7AzE9PnDRIPTWWH8KEx0u67bFfxDAn7IQ+KM0a
C4zqMnhIxvGQLYkfhdJhkYtP+0qxbckXUQxo5qrUjGDagPKfBlhy6tMV6Pz6H+9EjA8mG4vSDhPy
ZGSs3WJ+DEPRrYNzrnEy3Ns6fjkO436NgSQXnYBYJw7PPbnRgg+Z6uXvM8A3LrJZ9BL8BSk4Ze3V
kLstbwBz24Z+i3jXrqZH+WyoKKw04XVT3AyjK/UcJOCJoC7L+vmPY2U2KHyLJHeLSnoMSOr3ytLy
gpht3+dyFgbZOlUrol40VNsgXqxZIOV2JkezZ1c90MqX6av39fWElqDcNiyZTh7a/5YW7R+0uPwE
mu5anTVe5DqYRYTcS3c/ktGS6y/pHHAOylFvlqCnT4xSTFW81SRwVfNLYGA+r30x42/7xsr7bgwu
xImg4I2HJ5WH57p6judHSeQUAf4SLV3uiwEEZc6NVFMT9W1pwXJNY6XukB/HI6UE5jYgbNorKGZB
pItNzKrOSIuyScrqIEAocYux9zqzZjcF+XNxpb5KERabUZYXXkPo5i2uZDIYUSvy3CZY/WNLcfI5
ItKdmpSRNci8nD3FtHdO0koOgxVZb+jJnCM3XMWvEZYYVZ2tN5klB/fl9H1fMd4t9nvT8ossdjvm
PCuiaMoYYWtdGNinFCRhVmojd3bqfpn+eJyvzGvtzKsBb+ezVmL/H2nXtWS3DWS/iFUESDC8Mtw0
OUt6YUljiTlnfv0ejHc1HAx9sZZtV+lB5dtsoBM6nBYMyTLnZqXpqM+qqJU+grrLAybm6w8g7KPP
UNpIIuVUMCmjRZXJHtAig0UZO/bKN4EOjv4474oDFmrc/b25JpS1REjuUhx7nDFy3mOTNAJ+41AZ
9ySb3RiY2V3/3cwyiTGRyKfYQThaSJ0pNWo9c0KdYr5UyXPcvZwXGBkNwZIUuj0BdByBDEJAYu/6
4gbx4HkSmzbRsi1KTDSja28XuTK8GrWyeeRP6yCPnaDvnE5TXb0a3Dn+t2M0f0v/Oyl+eytSLCZF
0A5IzCUQ+4lajtF6k31/np/tI3snIpiNbMpSa0G5BK4fA9EdDGPfeEVgSY5tq/mG2qtzE8zGgv0B
gZniapJj7WdHoMh6y4/hgmIDCZAnefNZ6GZ+cC9bdrLV8rYmLAYeWVKa2MYFBundvJ9eh0vzoNyn
Lp7qD+adgg7h4PqPAt13XsVmeRXVi9IO8PQatNAp7NOiIVSoDk36J45zRUc0Gug1iGgC/2yXN0b6
oyHHJJHkVCTiLrbF9w0QoojJxT000HKwozNxR+pZs0QMt/MCK16ENxZRWRjbWsTb3Mrvqj+e+mfy
unzhaMPG7XybfB9QIvFKj/hZ7OoH6SYhHjB9dmu/9UAEcjCGmfQag3yOmA8KleTOjkYA/yglNpDT
64yE3hIHO0OLdhmlTzQDgGRennoWSYJYrm/nvkMIHZoBw8sKb1eYc+K38z1wHjv1e9jbDqOPo6wb
b1P7sdycmaamWoa4rzkPdKLBYmJcWcPUcHus0AEUZZLgS0ZEiFWTHtVDqkGGVGA6x5HmGNXjIFtK
KCMiyM8yhS1tR2So8+qa2Y8GRc+1tHyxHRmszot/xcokQ69VMlhwmDU6jay9ASgOALWfKt9sHGvH
x+hlseSmPKwoCvIwDd1YkAQUM/aah6FjqT/L5WIONSdDt3daPZx3B5sP5xU5wedEJiVtPUEN59yr
2/mq683DHH2b4nRHzINW565hUPc8ze3Ux4qo6IOKAasq34pqd9Ex/x4f8rvcZffFS+cYTnbNa3kJ
3u+JL39HbUbqK9KCWwrRK8zIgjdjsvxKrC+TbPxQJjHisHyG4cOwTOALCOSluiVO6SpucFhc5U71
Et+Wbn/ZVgTDAKKpquM/QWAMNNjWmQWCBmClJ6NwKvVIZEMO2/Gq/U5FkBM9iTNtZjAcwE3FECKG
i5zYz/fNod2RExZZ+qpTICPnSCSFe7RP1nFFVpSU0RpDrOrlGVqAnADPt3SxSeNI3MYpb/rDeWqb
vm9FTJCNZKG6BUBfnKTRukbzTLrFaVD2JTL8NwkhsSxJlojMtY3Q2DSfxvBL1hA3p79sTVaB2hJG
vJhU9JEZpsXQUPjRfFGtTfWlgLRbV8kth5kLHqvciZ7j2wIZYMtfbrp/OzOKIPYDSeEQB6PQYazw
lrKYca+x6rsVyIACNyR+TUKM8CaA5zGbt9qw5dYOLnTzyZSt1d24oQ8khBfhrC5piHwLzGJ7OXUH
NfsaKFelLknzcaURpPsDFSGeS0nXq+qIeC4xfjR2h7GTnxEWUbMe+HyygGsrI/KBmOCVdeTnFUvB
xej78bnA4InyRFw+LRd7gGvxz6vShpn9QEzwzgUD5GCWgbOovkr6W23Z/7ffF/xyElksiNMRIUaN
IUArOhZBJmFBJgL871euP06HJkn5eQ1lsR/Hq7HAAL4yO2nw78MlnBVGIIhBDSTjBUK5xQfITBAK
kpdsuVfQZNLJXg6bzCDdbyI5pVn45yMzamVVRhYjcZ2X18P0bOqRkxqJEw3f/uBeVnQE7R8JeukD
whPkcEY5AJWp5LA+Yf282Zd3CqJ/1RhSUY0GChTQb0Ht8O1x7W5yWe3yagk2Vnn/iSURmcbuqmbi
dhQ5E8AqzVex+XqegORuPvVga0QJtBQEQgVbXOPvZaj4Y3OnJpKXxqbZXJ2cYACiULfypOBTWeWc
XfbdaB0Su5/RJ51Nf6KeK1KC+mfI+8eExyR0Tk4DgP6LksrqZ/xzPxlPgmcMhipMk4pOtK96NUp4
R2lFPJN4wDXxsdjaBWClnXl8vQba0CQBwlZLtqZS1dR51YwZb0mPlU0gVbikgwa+WIilmaEZORNB
L8TAroeU3tKl8aN59jQS+Ji8O4xBKZvu2LxDaoKybmBmxRA8hlGk5hAPKANU4Q/CTrUeO5UuA+mT
EREEJZj1vk9tvN9C+kjpxUh/sUSCJSwjIQhIwQY17CkuD2sDnSj6WjIKoydLQW7619Vp8a9YXRet
qV0NBFSwJTAoL43wSu8Gp6piJ0YZ/rwWyzgSrLhVJ8WUlwgeY8OjQMYLiDtPsna6fxDA9/vnHK84
Gg3C850xz6rl9/1+QLLY3DeOcSF/KW0HDKvTE3yGXkXMKlv42LcdUMjeWZWDLPHgcyhdbXQmWWMi
v/RPGr0iKDiPDpMotLdRaVCLnxTsLX/kO94JfGrE6MLZtituyj2UI9G9ZCRYrIL+mvKtahf4g3Q7
/aZYIKkC2GpDZ6gxfLywJB77wMqRZtJuzNf0wIEGa29p3PwyuiZugQ2L+UtuSp5Nmwf5TlTckt30
SawZOd4X9oTR/aS4HTsZCvGm01qREAJkrVrSTiN4mGX2lU4OVLOdybpglSSekJER7J1ljhSr4WBw
m3ZCK+z3RP8WspuyHbzz2rtpKXRAmPPcMKaTBXuUGF2DJwVMnpHfMvocZomTswjiHjiVKRmF2BaJ
/6NFxZkRUwmYUs7QqxrQAFp6mmqMXBzP8yOjIVgjFat2QmbhiRSyL9boK+Z1LttJvy1kv9kQ+7FD
re1KJTXRtxx+1+bL1v5xnoWtRD6wPt8JCHeiKbrehwusNwn96C+ObRB5zWE5NAfrso4d+1R/jW/o
nzimFVF+sCsDG2TKkJYGDGxDnufogWklYAElYYTs5ITLaYImbzuTM5bteHo0T2UenJvmT5Z0xYXg
JmozSSa7Ahco9hzV9Dnqnym2YM/s2JBHTXs4f1MyfgRHoWAfx9gNEOi2/zGWlZP8Se/zB1EQrGiY
N0keEJiB/rQApYyjydMj28/e/wcs/7wtoGJ6oVIK2mKbDk9fX87RL6vH+t0ZZZ1L+Y7frSrZmjGx
chRiwK9KO3SwDrsRGRnlwJc7cihfslfxRA8vEchi/67seS4xDyLsEiFj1APHGANy8eWieFl7GQa7
80IhEUGxkIRk5P9OemK6ASBSX4fIxh/XiX3JkslVZH2mMo4EY2EnAzJqIRI2UdWfjH70goY4vWlL
orztAOxds8SyUV83QA7mDml5tWv0QOd+cAxNv0VaBaBfc+mdP0WJaombrgHOTbKWL24w9OVB7fqH
cvmDqvMHERRsxTB1VtK9dRalymFqlr1G7MPYR5L3muyCBCMRmkjYhDOMXlzeWt1NWT0WstqlzGOI
wVYaN9lU9XBJ0844tS55ibzipTj0QNxCxAV37pa+/Xj+hrb5sqimaYRSJr7I7EhPQ6rMKJgmL51S
OoZ9nGV5wk0pYATZd2ph+aYmOIyI56XjOYRFKq+X8jDVEqfH//9P7uL993XhwVeOy9QUOgLv2mh2
StjfUmafdBVzxkryev64ZKQ4qyv/aihBMKPaihL28BKFFxULXEV3AnpznozkxMQZpzSf6gQJCOa2
9nDKjfF+yCcJiU0Dtzo04VL0GM97JUHlrEm+KToWXCYPSbCPh2PRmZgWk6UjZeQENaWsK8KxhpwB
0sdjw75K77L+Uo1/JGnsaKNEW2XnJ2irXSV5owU9Ejh9crRL42qeZFAA26Z0dYCCU1fLqKWjAT+L
JW/VfJmZXrvsByPwTOs6K30rV1xduVAayb1JWBPzRjrSUmrNMPRQWIcovSO6JBrawkbR1He+mPg0
MkZLL7QcOKcJZorQQr64zOzzXVMoyWU+Kfpe7YtoH2FTx1VWW52nGNH9efHftoSrbxDeTRWyVySy
EJIZd+brgl7V5SJ+Uh+sm/aS4wynN/ZRezxPU6LZTDAiZkkrtaigD6N9HU2XVXTRmIk7ZrLmdYki
MH6/KwvCAn3Q0xxig0SIo1a3gfUlTa+Bj+pGbe8Y+s/zbG1Gg6uT5PZ/RS7qwjHpK3hgApDI3FKO
StZ6Stn5Q2g+kbaTSOemOzFtgl4zIIVjS81HcnGsRnkTdXCT6n7OD2l0r6XeeY62SBAL8GpwWgCw
ZwJHjJQ1NtgiC2Lr91l2M0b3phQBjMu46FHWNATjOETG0Jc8S58ck9tiV+77XfrIMc7kE7qbsr6m
JVjGsCoiZWGgNbzyKcLUH14ybCwfXOJau/y2cmNPkTzh+S2cY08wj4NelcbAScZYT5Hrf2E2/vwd
bSbf1kwJxjGLaGuXFBS0G4s5+q/4IsM+g/JLPjjAe+RonucJvkWSZ1gSpyFjMtNk0kFQwdqsh9EP
Mmz6xC47IOt0j0DadnUvPir7AX0ZpHEaAKxxIAV737mNdLXu5vHaFEaYEk1XNUEJlJQEDZaaI96h
p3B4zKbH88xuasDq9wUNKLumtEcLvNqd7Sj1DS9Uzt2/hm3mpSqyIiMogdapLe0zJGHgQr8oTuty
AM/0Z3iV/FLuimt6+dbgsp9V9zx7XDY+XeWKrqAQalxqY9aBp+KSj7UZeCkTHwOY+/NkZLckKEGW
hrk2MczPJt1Vq5xKUxKDbDmU9fEJKgBMEjhQDgyRj9hGnKROkJ/YvDjl9Os8I9vK9n5guoDiYuYL
Us8x3iYdVunESDGl2AaDZUHIcytSRLPNCiaxGUYFCJYpamJBcWmUpZhNhMCY58x/cRyD8GQ8Jr8s
gtw6waZqmW5vX9T/EcRmoo8+JS0CDI9wg0/oc5xcZJYsr75p7X9zpKuCJIxYOJYukQ3Xj/QMAJx3
aINlV3zbWLOXw/rx2OWzeL+zI8hFaU6zoS4Q787LGbJB7T7A0C8N/fwWSzEPsvrvtrH4TU6E8ihY
1y350CDeyE4s2uXhPp0l7uQtzXOGpbdQeRVkZHqmDj3DA6zBaBE4chcn2lUYqY48etvveo8v1xj2
/YX2l/5N8WTDRdsu9P0C3xRkRd8Oq17rC+QLTeLwuW5aO8sh3E8YXUmug1cEjJ4ugzmTSKWYP+6q
7n/L3kx/ruhXLTyc12rZ7/O/X/GEFZ5pmfQwH8PCx2K+Nrosc/IPduNdNAQ/Ek5jEAQZFIsPcRBA
WiymY2KJh7HDwqGvqiyo53p6TkoEf1LVhamQDGqmX+W/+F6n6bDca3fG11lzprsS9qpysyd2tEr/
/FHKVEAwIAux87RV8JroyrEC1NXYO5G1YJS4ie/OU5JdmmBJ1MxkbWrCp0R66KTjXWQ8niew7VTe
r0wwHkOt6qzm6Ih1brssOJL2J6tmZ8xlwiE5MzGLnHbxUuZ8DMGaFCfQX+r0m2FLRHzzqfnuShAt
fZRxVHkWq8mht/OJe3rF7xy2N3byEXbJsYkJY9THMm1RYAStYMDOw8op2V9V8pfdD875+9nMiK9Z
Ep6Rxmy1s5rDF/eN05VO8pjdts74U3GBFvhAX6trFxUGuY+U6bI4+1g3tqlbfHweiKaXur8cMBmN
PtO/oUekBpdzcUaVxTQymxrgUfFJy8ZjX+iJj3+Zvt4jAOBNwv2LjKBMGgXT0bRLbw4WKsK0ec2S
x7T+2pZ/FK791iwqGIlMNyI22Lg4Vtu7Uq/9pnxFu8xNN+SS+HbbSNiAa8W/eCYLRmIZkWctkGRx
+zrwZmbuxkk2vrRtat9JCGaCpcYS6z16pRrrhpYXyfSLDLnT1ReTrHAhYUbsSUCbjzpQHs2QeVcO
j731Rxb1NyciLARNWF/aCm4+CO8mXXXr2Jao7LZsvVPg8dra0fZJUeQZikm6pjomENwAbaxlkrkk
2TEJZsFqqtoYOPJ2SK/K6H6Srf/azEZi08H/CZWYeEHLfl1NLez1yBw+hFRijYVBHLrLfMX7k/rb
mhg/0tWRZXpUl32JIyvRgc1idyGHSvl53pLKrkVQeWZlWY2aC9Kr1VWCEeT52GTH8yQkWmIKKs+q
qF9Svv/DJuRai/qLOsSi4WK0Q4ek88mqOslLY9sNvV+SoPlKnmRjsuDcUvWqrS+yaXaSFq0AxdN5
xrh6fzbP73QE9U8bK6rqN+Tw9CXILpJ+N427MNupZHSa/HoJc/88QYl4i4PPGU2rkQaIsGpV/VLo
5mVjybanyUgIsQIAUbuUwMm5YfmQ9Bjg7iQq+g8u9PepicNlqV6ROeKoFWpb/qDd4tpVfsht5Tgu
ht+2eMT3lU+1aN/0WMmVcix0tZY8pbZEkqrUQn+mxvMvgkj2lRkydea+wVYdQHw9YFTgOCz0tLD2
EGb5r/P3tsnzip7OT32lyb2VE2NqoQK1b929bax0mV9eIt/iYGfRHzi+FTGxdBFakZqHOYxgOtxo
6SHUJcnnzeBrTUDgRjGrUo/entavA5bPTF81Rz9hW6VvfTWfAkT993xDbigdetuyVWu6gr6FwWSw
oMDU7JSr/qz8bOLAV4bH83clIWIIRIJutFnQGWiKUa5a/TYKd5XMmcvEQfTmE+kAjD/NiBt28TX2
CmPdRnaRHpmLya+jDPVtM/xfHZvo23MsHguLEdT0fX6f+8PBeFD2+kUonTHbTBCsKQk+PtDsOKQc
lGy+W3bTpf0FeWGslUcDW9+7xq44VW7g/9HIypqq4PTpAGkkPDlLr3q/O7ZXfA26tucbteOdLM+z
ZR/XxATZb43QppGBVpxeO2nWdaxIfJfs97l4rizFPFoJzjAEIkm2M/LvAf1+Xrw384prBgSHb7M6
m3MDMevoBswhu/4OoPjHYMfu9N7tgMWHxRPnSW654zVFwdiadUxyxgDwZMeFE3S6s9Abrb5t+1Fi
+KS8CY7fzMNmyvmk1HzHE2RYBeShyH7knR1/2gK2ZkwwFZPRDnazQNzNZjlO1eilbetjQ+wh0eML
JJIl58h/Tgw3VuRE7x/qpTm3KZyI1jLHpujpD5462zOHfThhf4PmG4B5OX91EmMobnMPzCouet7k
Ziy+gsWReXhtdf/ROYoBga2NWGfW2cjmHIP930uPDQcIn07iy+uAMo4EY1GOqhUkNjiKVVd5tqo7
Kt2WIAkuREiTHN3DaYlmKjh740S82A88DtmWXjEfTeQ7egj88iK+qSVpHhlnguWo87Y3Gj3AksQE
GxHnO2PUPJ1IZ20lBsoS7IeRmGoW9MiAdFgnZkY+X6pR/TAzj5f6+psodTC8/HheDDcnVNeiL5iQ
qTdLYx54ClUdntOuQvaA7toFQw39eFRa+zj2qbvY9LE0FAdbUB30Hftx1XqDIV3YyCPgc2ooGJmR
6GFMlAjutI2HG5NUkz+Zy498jE2HJMG0C4u+gsObzSONc7JP8zw4dZ1pSDyFTMxE61MoimImFfpp
58kdlWdS/NVp12pXO+W4k5y/xPSI43TKPJpV2COEwAjlY7y41C28+C6+ag7BIXysvfiRAf7IvlUP
2dWfJKVWdy8WwgxjLuwmQ0AWBXvNeIReReXTef4kHkqcraON1ZeBDfbGwfimxImP3SOPeto+Nl0p
TV2K8kNtxoE1TIziY5ZTFeFU+76xjWlBz+lITN9uVD+rzetSay/HJXomJfEtNjqLlgMRqTtaURNK
bPonL/n2ARahKqMmiueaYALRlDAXaW/ZLtDVMD6TPGUjiATm5NW1emWXzaVJF4fkxWkxqoOqjW5b
Lwd1kg5pbp7E6kNEi0VKFs4UH5LA8PMW2XZXH/l4ptzsizcs8ixYraHMpm6edduNyO1MUDRLip/9
EEs8tGiCRSqCSirYyLbEJbPdLmPPkY4F1o2ZX5a1DGZZVEeBjtiJWQfNHIQh6GhJc6sHpqMo6B7r
+8usnryxoTtMo6LbbzqeVxMJe+Irds4WdEDZkNwiCFBqv+0R6hjt5J+n8snYi9wJYrHk82LWGsSi
9MNr+JhdctOgO7f2Jp+/K+eD7MH8KasnUhSkAxEBqiOzYb8ByhVftYPtI0p1m3s5esSnt59IS3Bl
kWJQu841lJWcwUsGF/tw97HLUJijkYONI95/PE3BXYVBNGp9Zf9Nz/iFwMcPJydG1XbAEoEDEAcT
V0qUm5C1j+RMGth/BdBtigkBgwcRq1eMUhsaixUIqL4PZmf6MvrT4/Kiewm27npW4MwA8z/Pp+gN
RYqC0KDZTwvLAsdqLg1Gyo8x6rikv6fKvs7vzpPasiVr5gQtzyIMGocZ1MCYp9Zp6+muyaJTVwCO
retkOvep6C8wJuYKVKBTlrYOy8XlJfrKo8nyGx9nf0UhaMJYourluwUVqAYdbAGCAYkAbdmaFbdi
9oDNraoNKXQDyLnHiMSeWdAdRrq8rqhcVGF921T2U5nK0oQSERL3myXtbHcdOszxTk2LvbbrsV24
xiZIP8AGPiD9F6751/l73XSMa1YFx9guU2ssGWRoQL8IUCUfis7RgTUUOI2j/wi9QYaCwoXyjJqI
1QTg0pKiodSGqz+R2leae0UGTCgjIehFVrRKyDIY04KkbjizK02rPI7bdP7sZGQEC8pm1mFUG7fF
4m+59pUWj6T6eZ4EtxmfD8vASLxh2xYTc7Z6GTAt4Rre0rvEfhnbfxlP/61o778vGMqBzFneELDQ
TJNTZZdaj/YkxLrhsmPA1DrPzLa5eicm2JCSKn2bJGBmQUdyquvO3O3IGDtpH/m58uM8sU2fY7Df
1MTONUZ7QFO0kDPs73tTpMbH6BP6bFVHipi3aR0NlWrUMDWUJQUl6orZKEudX5PP99EtB+PEDslN
5OFRNKHZFl2h38jg/5EPN1Z0BZczJmY42lPHXU5zZAeOp5VfKnt6yPayjOrm5a1ICTq1KHSaBh4H
1dFVGT+TYF/rLzbcqVYUEuu7fXWmynRUIBimgIVwoe+xknRccJyYV9v/XTkIDmzPu2rlqHKbWrwi
JqhApPRVOTYKiKERqt4H9k3c7M/L4jYJDStqGBcO0eQZqq6W2tQiEI9sPy16X7Omo1Jqh/NkNo2F
+U5GuKIgUgK7ABCza9sp1lt9YbJBtU9FkDdzsaIgWLzB7oogQWOvmzOnOCJI9fK91jnR4gU7jisS
79hXew8ArRdpdLX1boJy/T5DQSawunfp9R5nGD/PfgSwwdzNfpRHC/1kMqO46f1XpASJyGcjMiYV
pBJ0vGoX6T49GrvkJGsS/lQ5+Ps0sVsX7dwU+EOCPayWpJ+wGY97++ENNT0/0afYNzxU/wD9cUg9
VXUiCbDWJ7g6gar4oGmBDdMBupFTJTsGJL7IJc70w/AC4iAeRzieXBV7WULjH3T6N7Pi2NlsY5lC
yXCo7S9rz5t6Ujdz+tL5L0r9Tk0QVJKPszYoKpRaqR0FnbcpmqP7l/P6tvmEMsx3KoJMRnTpJjbg
KAnQlYM709p1AAJp2odOeVDsn+riAPKmZxI137Ym71RF8UQObArenoomfWKz9ZS22t28qDLuZHQE
8Qwxhh8XKh5RWJSC4c3TDcf+bg7qkd5M/tNTcpLp+CZBC4BFQGrk0NSCF83nuCVNDfsV1H9V6Re7
uBgw0HH+zmQ0BI/Z1aRJJ6wLw3i35cQTtmwi2dX3kkB+0xLbOgMiC085WfwrVk9Bc+6ZmUR4PwTz
3dA858WfiMDq9wXxLkmjtHGOsK3OZyeucwdogg5CXslhbb/DVnQEAc9mpY4SBjrJcbm08dRDSx7f
mm18hWZ50X2HWZeOI9/w10JzFe5kbZybgdXqAwRZHybS2yGPT/W8eYi64CLM1edyma5itZNEHZyX
T6H2ipQg7q2dR3ONNhCXGLGz6K/tfKomhh0mu2L+cl4IJeLxKbNsGgGpBsRSvVUuhz4i3W1kkkZi
6Tfd2DtDYg5Z69E5D3w2Hhx2x/TUHTo/OjRSvP5NjVqRoR9lPSj1vNf4Wzktn7PxZ2Z8aQYJJ9vO
A1Mh1NIsZiGE+UgDHUBJ2IUw5+r+74BQu4eP9DQ3xxTKH5mhd2LikKqBLpJ47iBzKtkz6zG0DrMp
yabIGGLCoSVRXIxGCjM0ou3U4e5QP+qO9QoYY4BOypzv9hX9Pj5x/jRYomzkI/RuQS/t9DFdrptU
Micv5UgwrKkRpYXGT412+vd6SlovqPXc1WbMSBSF7ZAsw6yE0hhOO9fRoafK4nSJEbpapVUSedng
l0NsajbmbTRk5ASr0WnW0AYV+M3IbVGdgvEiYRLvuE0CS6JUFbCRhi2QaFgWt3EAa7HUA5a1zPt0
rL1czQ7nLcVWjMgRMCleeQBRUMXOHBsgeiGJ8IrlvdfN0UBvSXylXYWPPG5CuO2FOxnM9gZr1ASq
BXwwQ9n2LWO0cl6KXipG3c2wGxSVfbPF0LlyUZJSkg3YlJg1HUFiMH5bYwwQOkDvJg+tR97yku65
WpNndOlLROINz1c07xhesCEWmsaw2/WjCSGdPU2MV6BI43eNV17nPjaKeWnpLPct6rjmqf8yvOXa
C/fPTvSdNj/x1YnGQVxi+QzkUQu+p8ltzP4KZB2GW8behLRrhgYMRlWcXB5mjQYkB3t0H2DB3XAI
j/WRHszjeXnccpImwZvcogy7r0Ww1E4ZAuTvIPYmep30fQYgsFE5dE3mTrEUC11GTLD6i10uWlqB
J/5KsXe2017zZUUVOgo0t97lj3yqR14225J/29IAN4v/0CmpfrytrLB6IDzCkk0sgdl6ZN333Pr2
78/RtgwDa+stiwC55CONcV5GCpcPHatjT6VfZnNfto+REgIW9P48qW123knxh/VK+GbkKDPWIgxY
1Ft1OJa6n9oyd7b1OLehWnxrMsrWVLCGSlb3S94vYCcA/nmxGw4z3pTu5Hf38nmUrehpTUwQCz2k
Zq9HE+5Ht1sFQL0h/AzL2uDhDw7unSkRKjBrlS6fRtCpl2bHZ5WLQN1ViWyCbCvEtbEZi6ItFy8F
m2vB6n7yopkzg7PTlTfhdGXNg8vS41DLahrbx/ZOR7yjMisShu127pQ+lfTZKiSmYdOe27ZhM4uo
+EOs8Y+KtlRGBwIZUFd22GnjBB79S3fqY3UKd7Jy8DY779QEdgKawqjyNEZpXYTk0pSh8WyqzYob
QcpmvcmYssA7DbgW+tIOe0uXjAVt2bfVgYlVLmqGsG8hSBhz5WnFFzIVTm4H2GuBqTsZ7M9WoedD
UCQ4wF4r8gAA1DDdD9aeYO1bCdyCJHP4CrYI6yT+4II+0BOc3pgPbCp1hBFJ+TVVfra9RD3/ITR6
j/KER/DYBKlOueLoV0Xs9M+al3jDhXW57KPr5J5vypD3FW9IxQemBGXNaFJQa4SMh71ywiLKG21C
JXuwJWUZLlxCsAIyv6M+MWEc6EGWBDbuKsF2KOCU7rU9HxiXZiA37PYHOsIdVaZaGYzTUQ5I52K6
n1y3WEHFUWyjp39tTT+QEm6rxqawsOeVrBLIz2H5ZLR3qKGep7FhEz7QEG6HhUCRj1NIRBzfaeGV
1UseObLfF2wOYUnQWDFuX1um/ZKQvTmUEisqIyGYnVwvur7NQWLOXsb4MpPBz0h+X+ynTfpgYHOI
37eGm2q5UjGTdv4O/sHO/JZdsX12mu2oz1LOwWnmSMK74YLdk+txR3zAofyUFrD5U/mTrhDg7QKh
Fuj9qvCUDu15HEqEAqCnPPxvsWhXPc8e1jdIx0y2jc6KmnA/cUPVucFSEVCzX9tf+T0BzL7lad+y
58BJLuyTPN7ZCBDQNPebQRFlgSSYhmtizqCBbZ0lSgJpA6AZgM2YMniUTfO2IiXEirqKTsrYGBAj
NOiSy8IvrV1ft2b2/byMyMgIV1YEMUlTMtqAar9Y7Is5vUx0SQZ2w7d+ODQhlxyMSznYEyLSYjFe
Z4XhtTK/KmysPLyT/KwvZLiym4q1Ojr+96swbsBGv6gwwRNFTbSavayU+Tv+yWcE/U00VxTGfEnU
wMLl6Fc8CYZeDQieesProgkAUmWP1m1FpgRrRW30NWFFzkeOltAIlSzvQY85y27x+OS35RWzy/Z8
Evv/0UK1KekrioJcWNEM8LIAZzjaQOQdBqfGKsTuADAo57wAbsWq2FYAewGcGR3vFcHxTU2cFrTh
4vGluERT3z66KV5o7+ivFDgpixTrfNOhr+iJ3k9pIqxjBmeIjZVD79N2B4yKC8sbd+rXDG13qsd+
VpnDO+XlxbdNZVhRF/zioKtFp9mQnKI+IiDrs2a3tJf9dMun8yQnuymlK1qCj4zCVp1MrgeNN7vJ
X7o/HVAhcOjfOPIhFupICG4q3oqgYJERAnasVnCV1uR0r+OMEWXgmwKVy9T2/Re8q3fR5Mgip00L
9k5UzBGUNAIwDHfTrGg9KzuWmDtImcRMfhpiQ6l2LaViBj9feA9ch7Q3c0a/ewTwwu0MNzo8ydI6
W5XMD5QEzUNztqKwHpRGV3W7o+LEp/Bq3hm78kbaLLN5YUgrEtPSLdXQBVpak9SlYfBkwTc+SWn8
nFBi707lZXY9X3ZusZ9lq0G2D1LTTaZhWa2tvrG/Mp1ZvcxTxA9SuyG71iEXxQvMpt9cyeRiq49X
Ayrbb0qCG4A4pIVVIAQNsen6l3Vq99PFnDjl6/iaH4mvHmrVYX+dV4HtA/1NU8RTYUFi6WPEVc5K
nLb6ZpmyoE5GQTCXPdpMtbAFVwHwxszsygbI/HkeNhXq/dxENGcWt2PBCjgb0mKpNIbXcyv3tEyR
kNl2ais6ginMrUZdzJS7GNe+Wbzcz6+yF+wWQi9p+aBI0RCl9ARzGFgNKwg/OeWAxqJDvUcPq3bH
7T1vXZU1hMlOUbSFbIpVowK1oon3oZIf9IVcz3r9eP6yts3F+ymKqbGhJamZFlDhqG1OtGU/OJK5
ZgdXTYddXVZ+x+L5lvR4Rdr6g20W+/P0JWxqQmSiTGGULdxaqcVFPZ0ovTSDw3kSmy5zxaFgpKIk
MPooBwkL4CbEvB9n7NxNAFc0PlfA3jlPTMYP96kr8xTWUav2PNOYBKnT6i8h+rdalNv/GxWu5Csq
tGm01o7BktEi51w/hUngDqkkc7FtKRBWoRXwbZ/aRyJKM1Kj1sFKlQyOlWOjoiqZxN8MErV3CoKM
L4FOQ0g5HvndjwyZsmlsdmbqmwCgO39eEkKij59yOwzjHj6+i54i897IkNDsRkcJZO5Jcmaimyct
UXrLhDaN2KNOFOIETJJp/AcH+PvQxGGvTsXSqj7DoY3uDP9OLip0A3A0LMv/b4cmiPKU9gDh/h/S
rqu5bp3X/iLNSFR/VdvF2zWx4+RF4zSq9/7r72Ly3WOF1hHnOONHzwgbJACCILBWB0EGiCEGw+8w
nLNUP8OOCKxZtGicNbdRbpKetQSMc+snuuWBkXRflX+J3a+Lxtx25TBLVGOgkXW/tL4SzHh7Kt3c
DQP1wKjSQXcvunFtqgSUHUzKoa5t6twloYrrJawLXPQTujhTTq8krRFUsLaeQTGF+yqDP//UEW2U
Fip+o6thThcsK4f8oh4ZPVzv5XfdIXMtXzvEQSSI2dvK6TLjZ1M1hb+9ln2W6Cle21xDzc+WlfiE
iKZUN8Oo9o8IPg9SaBVlHSsxLtZ8H1vjI6lxCurDad8uNo+GlRju9KFLRZuYvXNgCsiJ9OuCPhr2
g2UBwzkRTh5vXqdWwsifNlhYeqUCrwU2cVmCGAMatWt5RuRI16ycFrriXJn9/DdlhpVEzoNzy0CR
q2AWUi1+OJfBNCdBk83u0LhDmIDEjfi6ovoasT/tLyzLhfYkcy6tjzky2RK6AsYoaPWrpAHBfe3E
2eCoFXWWUTSWuhnh2YyAqVvoduDpRReSGzgRYTC0+DHYx4pdHgGuKImh+9ih9Ea1lSTO7fqCJHKj
DcztwnsQ7KFb/6o8TBhi9PUU13/7XOK9wrqhXn0rftHejmQr8VwWStUEzz8mVrZZSm9UyM0YTo9d
qD7G+fBDj3XPWqYflaxlDq6bwUiSIAMUhzylgnPolwu+XQdgXqEFQyaYBv7TnFuiUlJSrHjxnMSY
7SJu6+pfC7zc/LJq+fn3SFcGdFWC8u07WrtUpAb/Ew9e2T/F2xrmYUcWIcImdaT0NsYLf5+IyPo2
A8RKChcgGlTqVEAtIUOZS1+b1SOalALLGh3bLO/lXERRsl2TXsnjY0QIEqYS917M+RaUpftfhmwk
bpoumRPbvXGTgRDUWfSsdlNljl1pRlOUHPYzQFmjLNBDkzpm20RXixqLWHo21wIUpBpKGRoQCTnL
0+emNKUZ+WCUJ3dKoqDfFh1uMfHmITwouiRIPzZPmZU4Ljm0sjoZZTxBANJvSDxCZQBiklJIHr7p
zq9i+FeUOowbeBC06jwlYNOl4efwwkjETde+nj2gYwe2V3qpZ3u1iMFwO5dbCefMC4OnmhnFEJ6m
H7TsSZsqr++9UG+chJyn6fOgFI5pP+3H5u0rn2mznhgLlRt+xGmZ9WapDRgZ6yYdMLUbxG7jT/5w
k9wrguL91kGuKCijANfZUBWZS7zihWRyVSFaltKNpF4PbZCI9Nk0lJXPcIFoMRQlnFgDTg1mYVwo
j8poBftLtmn6KxHccWYvpaGnFGm9nchmUMpq5+pUxRuYnmLHMHrngoOVHvaFbi3dOsJxSyeNUiqB
EAv31v5S5osj5efSetdNcqUZl6jKCTHjLIGX2QDlWcbvaTOilzN291XZLtKvxLAFXuXfXTpHI7BF
8BoVmM85CsnqteEowGtCp/l7emT/OBq4QDVPsWmgyoWLq/Y9yq616HEpX/YVEu0NF5zCMZrKlnXg
oJXZbUb73FnZFS3J8a/E/Iofq2WztQrxgT3q26nmUPrTitElB6adfSmbDvQahfgONm1SrYWylq+0
Vg4FtYLUUvy/EmFyPtpNNAMTMkSYKUZpJi1KArNRRdAgm7vyqgjfa1Hp5lAMrDY85slFs5qzWtMg
zVtBNBCJYf9f7QpQRciiKPCZSsfgVdb4FbmPm/TvdsXkPFOlsW7nFcqbk9T4hpGeeiK6yIkU4bxy
iLswNGt4pdRrftv1fiZ1waCLhoW3xKzOAB5WeyhCQKjm0MRSFqdvNafDYHpEI8ElXySGc3v0aE5K
blfwyXY6KEZ4lGbrQx9KD/umLBDDVywzrc21fsaJVhUYN+puO+W+iUS6bKb5qzXjQW7iOBoJXSBl
uY1fGBRcfq3fhMfsabxk/nj1l8c0z0VDqrrVZ5Zs2eOHcPiq9ZFXqqIZpM1TYK0UW9qV43RhvLQ6
HvN/YUEQF2S314PTOTlmMuejfvq7feL8J55RG1WiFs8QiR5TJ2u6lDp1lOsvSdSbIigEoW6cL/U0
nMnQQLfoNPqyXx+azlkO+q9mr/6Yf91Xbitkr1eSs3VCQcq3MGlF81lfrjPl+e++z51vfZFOA2Fv
K4rcH+18OUiaiPhmM/ld6cBP9SdtmceEmTg5GGfcrE7KwcIMKRFaAttp/qa6FsRl2THKZBRHA7bG
fGis+9Q8kOJ2HJ7+asn4t9BmUPphAOqH283WNfKTkyIPgoxQsOv8VKVVFt1sstBTWF+6+qZKRCVF
dr3cWykuzy16MgxjgwMhuxhnILOBi1pHu5cWTO9M09bbwkWDcOmqjCjQBtc8dwaDjj28GPP3/V0R
BVK+MNRa01ihL5up1JyG0tGD9hAfgD2TvbDWF+kkehQXbRIXCKa8KIwkhMC0/zqQUzqKNonlSnub
xPl+mWKcY66xbhpgZVBv+WCcsivcGhni5L3txZ8EKyhSiIsFtkWyjMaIBfJ5uSiO/otv1rxmrBHp
rZU7BWqX+yIFRyyPAG110xKhNxdVl7wPMCLzfdGB91uK+O1EMZsfD1zaqrSLHlsVnarTeFiOsYsR
qQND7hRP7gmWkZ8T1PqpVWL2MgjsFL8ty1M0vWNMVF15FD8cGElTVYCiHPqQH5nuJ8nsFtUNGe7i
+WZEF40InGezXLUWyHReHeiFVhhlRGCKygfzVnaJr16pXn1Qb9TDUP/qPQ5vRBOQIo/m56PmvjG1
XoaW9CX6GB/js+S2gQkirp5BHpxFz2C/0tMdf+Pfclo7kcaKvcTP9wQ0izeLh4GYq+68eIw2cHJk
MM+lwECT7vXzeKrgFKqgiCI4wHQupODdo8xnpvECNtdUR7SUy4/SEh+Hrgv2XU8kigsu2ZT979bR
GsZTNGiHYR59PRpOYE4UBBaRl3NxpYltW+pkGM+0fGqbL2P2JRSWN0Quzt9tUbOcdYtNQEaX7pmh
NE5XYRDHzuSzorTIVrZVMomCcpNqW3wOYDbmKGcTNqoyT7Z2RFd2L0qbtjfoVQTncpFM2jkJ0V0T
lrFDku9go3EX8hxW0ruC8Ksg7ni2yy4zyw66qPq3RHsZx082oEz2rU20XkzZVfywcZFSrBIy4uFh
iT5LTRBJjUDGdrzAvK2uKuCaJTJnZ3WXh1VZgQgrsx3ZVQM2LYopswXYaPXJOKbCp4lto3uVyJdt
NAxHkCmBRPm+91nCIfmK7LMSa+lJJ1P19ldxOwyv5HFOC9TXOdRowTrZZ8zO4By7/tbazhxQNwPT
oumpHwxBFrJ5mq1EcotaFnWSLRUu2wW9W/JTkX0T6LSZ5bwK4F+AZdBuzjEYTNF8OnkAmfUiLz1U
vuFIhw7ckeVxXx4LoW+C/Eocd0doo8iYNSAxu3Y9A/4gcpL+KpM1R0H7cjWKJpjZ49SeNJaHr+ye
LOgYGHUYSOuXNwVofPuAqVW4osNyM1qs1GKrvBLUd11Ouq7BAU3Tqz6ilzFt/YzST7ZVCVZQJIoL
TENKxkRhbpa2D7N0MpTrOjxO9cP+PolsnecUAxdrOZoWxAzPsyv7jB7w2+R2nyq/PmkX2RmP03tO
39UackEKhZiENgVMw1rAGFkn5LqVayfr8lstXFpBtHrDUMwahRUCtAMbEwiGzr9HaWY7S4MJ/cBG
7w6n+ole1S/9Q3Ob3UpucwSeo+KZeGIer7SrPihwYe7c2ckO6a3IxTeD8+qXcC6B+ZxYyyT8EoUA
VwqgAVLznWqn/f3cjiOv6nKeMEZqp0oq3FyZ4NxSdIv6sMAw/yUcv8rgNrBWDZPKGY7M0UVp5gW1
tEN6kRleFWO9eseQ9h8byCdrrUwkaehwQCdjYMZ2QELtVEeq4P1dtHBczNdbKhVGhpifVJ+V/o4q
H/5uY7gAX7ARLVPDxkzN5Ew4NUX1EtG28E15sTn0oVbCvuTzb5pPehp8DMD84k8XtdMKlotvzCso
io8tRSBcujBxGqNNHWTV73gVWvku35pH5F5tRmbMWnpsy4uuB7Mh2HaBU/JdF+qgWZltIRjRLvZJ
OZ+GuX8BC9XT/u7/S9L0j8/YXDQPtWjEOClU6bwRo3+pX6LdGfEcbMd5kF2rgjCwBUcIrzEBLY9+
MnQYcPI0e4jRjZUic/5WP5lBez2d4jMzPid/ZrCbbI61qh3qmQIqrc3X8LVkLs+tQzOf5whmGHfZ
cBjDWnYMqod+1urE03tN8rR4TBxZQjawWNTwZGC+e3QG89Z71hzFG8wcorfOlrk1oGba0KlkDxjB
EoTn1M8+RF5xRU/mOTsXP0Q4KpsugUQDeIWajbSY83DFktqiLrDFVP6iK59n/SDQZ9NW/xGA6bM/
k4/aSnWUwhCi6JP0YbmtTqpXHvQH+bb6qZ6JlwY0EEGbvhVpol8ZbQ1oboBKBndmlcmM/tGObWba
3WupcQqb/rwUsaBxecNo/pTD5VVKI3eEgqX4V+WIXSrpyT68F8PkT1GcfTYVmhuICavoO9OJk9zv
qsSJC+Elgp2065xUJejqwUCNpdkG2r359h5azhIwThrQjf9UA8Nlw77qQ+XLQR2kkSO6Kb9ZQV4c
Z31yCv5bU5o6LwElB8vikMBdcCtH9LcEdxU+M+VE8SmVWltKRkqI6u3+ZE2u2v005/LQyM/7Bs9+
8s4K8uPSqSwvujQVnTelX7rhSe4uANDCRaJ3S1w9p/gyt//xkOY147InORpHlTRD74H7zylV64UM
qYji+U1o5oVwth7FtVVQPJ95mCDGq5b8aCVIP6sqqEgaeWFUfq7D6qFWs+NYgB6tbwEgNFwGU0vO
UlMBMR88N1UefcxGEUWuaMG5gBmO5SINQwkmH4keNJT+RurG6qVUrsLokS6fMlnEYSUyJc4Zu6Qf
MUeLtaDmc1ZeZ5rsSObdogoslg/N/JJzGWu6WHWiz0Pnpdlp7g7dLMgitr+vAuAHZSodNZ4/IzNA
hXHxMGZ8Xzkqy3UYCkZH+DD8+/e/fp+zS0OrB8D80cmj0lOVXhvasaPf953tzUWQl8GZpRFP+tzR
bvKmIPvIih4twiLczAVDQzBfqc4QlP5UuPtiRZpxJmel+VJPWguUszxyluVrPH+IK8HuiGRwRhZr
izqEBWSE8zUpL8Q4ZlWwr8a2HQMqGz1ZKrI87pKiZHJbKR1C4pijAz0Pi5vKVq8SU6VO02Tvsob/
FwZEoT+tTVNJMmaSMnq9dTcmT0P2qdVErZRv8E1/m8M/Qviamyo38zIDGM7Tb8GheEiRQLYuTZ35
cwvOjuRKOuTBeJS/fAd0IZAmRYWWNwkzL59zKZoWJTxqgSggTWeBdAMEoMibR6cPAIP3oh01Uc7M
bnhvj5tXjTknCy1TaSNCRq+LL212ysZvkXGI0VKhBkQTjY3uGwy6rv/cwxkdVbipYwIoxNi7tbhD
brijdTBU4ZiESC3Ow0p5GHNKOmDSnpag+Kw4de0Aav3ahGOr7uRaTnIkeHTMFYy37HsFXwTk95Bz
PLx9Z/A8eEUc3kV27mmyAXdoXFU59lPq7AvbjsGv28fF+NkySFz3pPPAAQcgzbvUflcY+UcA4RYS
4BW6MZsdzu0cWVYJGoho8hOz9v5KD74gt6AOjMMEZhiP3Y9CNt05bQWJ1ZtSAbcx/EjxRIemo1nb
AYrDoTfN6Rcs3XcFtCZB7mUH5bSv0nYAfl05Ljo23WipedZ3XllFjtJc6dKdnjztyxA4FI+zl09l
0jQhjkhLD+yrvj2n4VmWBAsnMGjCRd5By0stGarJa+zlmJaxW1vkW25J16UKFhqrEogTrBs/SzyX
INrLKNKWLruEsuq2xXOHudH9hfuXg/+f3eEb8PokkdpWUnB2uXpznDBnCRjr6coAAAd69jMPZPa5
A3BkgZ3/y43lVS4Xb4tGn1UjHHD0HxguRXI75U56QcnKn4+aCL5HYB58/5+xLFGECffJy8KXtn2k
7TnWYydMRVg3onOL7/xT6VK3iTb2HkMbNdz6YN4sDyg5gAKiOtRXIJH5y+3jgqyM3g4JxKydV5RO
ekPc+qw4S+dIeHVxWDl7jhDcyVEE57C1oOAfQaXDskyi6ezYWb2ExHMM1uoM6WJd/Gjn0NWGqx6Q
p4AcFmSIIkGcz6lKS+vGRshtEKwK0jlpdJDz20w4ULjlbSuN3jxtSxVmEIiOu0h1YyhBvdxVIuA/
kQguqSkB4b+AQ7LzTPtl0r8My5Goj/v2wNadz2LWWnBepZvaYklyNHmKfcjbL21811kfJlfWLn05
CVxYpA6XxCh1kldJPqFXqr/N0uVYml8ivT3sKyQSwh27wDClStemvVco8Y2Omp5jjNPPlFqChRPJ
Yf9fGbRVplIxFkhWUm0+IBG81ubM76RJkLyzn7u3P8zcV2LCKs7CSUO0zbLELbqXOhQcttv+ojK/
NBSAEXMCpC4ZyqRGpDPSQ9M8J/pt0n6dx5/v2ZVXKdyRrlqlJuUh7lQqfcBzySQfSC561WXm83ap
XmVwIaZMLJqjO4kdTOF9eGBIVLlrfChPjZP5cWA8/JVKKrdwFsrVdlOj3KTrX+vs21REjh0d92Vs
Hg8EwJz/2x2VW7dSiRspQpbvoS74ApagwKwOA+rx9k9g8uEWVf5XbFuW6q0FcouYlUsxoylo9Oz4
MTHPaSZwG6FGXHwekyXS6nnpPAnUXqqnfJVcHOT2NTqPnYyxP3ef99dQYOB8n7NGM6ulCgy814JR
PTTqGOj9JQH14L6czcRotXQ8ypsuD2hCV1g5DG0ngFxrMc2IoWR/mR1yOwcsT8lcQ7SeLEDvWP2b
nqc0rNU6gWfJ5+GU+vmj6Y/PoFgG+Fr+SdSmwYLanjAugmcUE3CZhmuonTwoxsceesZP+8soEsHF
77gbilzvcZG3hwSjxdRSQtRWW8P+npZF+/0dwhD1gLeNIgwOOy66lrLeqF2IO7z2SNFdoCUBphME
GclmCF8JYRqvQrgm202V1fLoLZI3xlex+rKvBPOYvU3hvl/GdZ2oSP09XV6QhjymRnM/FmCnt/Oj
GZuYEy4O6HwVpchCe+cCoN01aZEQOFbrg1r7ogDScLkvZPR1sUqBDCJ1gMUZog4NkX1wEVGyBhA5
trjkgHIbk8EDoV6sNgZu18J8RRQ5uFhozAgdkYkIT4zElXLXot803AJm0XSeKCbypCxJbdahGiM5
/v/hldxtR+fb4hpBGkSPuSCn2LxKrSIV3+At5bSSp3FEzDiwxuvpiEmZM3FkvO/+1xdB7jzhe7yj
qjD0YYEoU7nUmV/bP+vpx779v0GK42VwOWxJWnlsAJiOm+Hos7GJPHV67cbw2HN5c6DyQ+ZKwb5Q
gW3wvd7N3IRDL8H4be1FrjGEmvlLmjlUFd63mZW9dW8wo2gWQF0UvnWirYacZDXSGjUN2BsuxaFi
g9wu9MLYi0+qi9egr8SJMSGvftxXcjNyya+iuYWd7D4ucaSN3jwRpBrVcQonUYaz7c+vMrgjxVLN
Sa7RvOYB5RKdDuV9/0RcxtaLqUvgaPu5h+j1rnIxWWnGBf4Ywy+hMeIgU6jfnHIf3Y1sBv8hPuln
BT2bIiJE0UpyMVpNZdDK6QglyvRTzc7dIEhyRN/nYnGRVYRQmvReMw9YxAmdKanWhv6+PWwHjtej
zOAiYtJr6SxJSHGiybirqXzJlAHwstWnNG1Oapmf5ip9mNXGiSpUaSTRK8OmrazEc7mj1XWx1uRw
OpocG/0Y1/dG6O2rKBDBMwnokwVcpyWbvBKo4ZiRzePcyUQsXCIh3L0eVK0UPWrICBoZeMN9c6Wk
g9fk4TueMYEB/E92w7kvzYdKydIMFyISPoYLDupKlBBu2t1KBOe9spRXlUEj0MiQ2n5QmoJeJq2c
RQBim9F2JYYzbyvv0tKcUEg1aONQ0M63N5b6o7cEXiTaFy63yMmC872R8ILZfDcxTTI8E9GrkUgT
zoOGaJIx4Ifadjqhwag/ShmujXaOfjLRIS9ShnMWPONg6Ntiu3+WMpe1wSu5E14wfAGmwRfipAAQ
zr+2glePN6Sovw7j163iuz1ynPdZynIZ1u1J/Oi7iuJw1DndGRw2rvFcBjEYEZTv73FbjaCXFHxK
NuHsUOvGuLEjVmlHgjagZZJImZNJk7MvRmGL9uYwVkwDLT86cK5kznObkhhqrbNjP/qNufRQX1dB
FKCx8Zw8DPQXR3WJDj1yBUSxh33pv0oKe9I5h5YrhsTeQMvsovRu7TMcszJ1UB24xE8MAsoMwnvi
Grh4JjKgoheXsTuZByMYgwmMXB0GokFtqczOL2Qd753p3mp9uH3o2yXRSgOZeNYd9fZm7g/Tf6V8
/G1gr1vAQtLqOrVEHSYwG+D0WDJu9G3WN0E5jDTYX+tt73mVwv6/ktKFxO4yJYdBzTc9DYbyKVEF
It4gCPKacFGtX0AaUrLGKDPCHprf2ENKeCoTx/KsO0D2PHf+DHDb6nEanfrTvn7bgftVPy7UKUuE
FjoLppTol6m9A/2GyFXYF/aMlYt0sZoX5ZIjEOjDFbNN+yoJbH84Y25Kb53qqgHj6eyVQXF4V9l8
ZYR85LPrmiBj7byBkNumSw4dCT9OrQjzTrCEfMuDVc+l3vWsGNIe9fxkCokgRQK4YFNhyjghGYIN
gxJnY4/pffNJeiLfMMgUSKfl1hCds5tWTzBSCg5tgMrxk476ks39nDe9V6sfa4yEG821Hf7ctzyR
DM4uqlnTddWOO6+u3JIGenzfJqL+0M2VW+nBWUCWVzTRZJbe3/6eAKs+6b7kag7jH28O5SfRdXBb
KU0HYBgwQWX+Fb6wC5q0IV7IOwuMU/mNAWiacHraX7ntOgEez/4nhX/gjfBsJ5MaTiufq4+FV6C+
/U0BbpTL4NDbq+XzX8rjDDAv2pEuMh5s0idAzKELnd43V+OzgkOlObSfRLWCzYixUo873ioy6Sla
HTtUF2nidNpy1eXZoxIvfoXWiXKIBfmxYNP4R96yr+s0UtoegLfZtwXgKIcB/RpHuTGHe8FKsp/+
JhgSE1y4gMhE0x93LjaVNiagBfj9zFt4ylXk0UftlnXzt3AzXyCOfW5PHBfdk7JgDe6IvYB6OqmD
7WFVAz3DPF3UXetLgRXGTTeMfSU1UbCjeO+NzXt9zrz9H7Lth69qc76e5UZslj1rpVPOCwbTDcER
ur2Dr9/n/DyxmiatSubnlXWdD+lNp9PzMFmHfTU2G2CIyibCDF0xTYOzzDDX9C7SUHRkSW3zvQZ6
sXzXe8kDK+qL3G5z0VTN0gnwiw1F5YT1RI2tLoVSXeNbYZCmH/e1EX2fSzvssQdM5YgnxTwePoSN
6lZR/GFfxOa+rFTg9kUnNqD62Wu/plyDndPR5dsSTAR/JYSHFon0qrErA1d1uW6d1gqvLKC0qWok
Okw2nelVGY1zpllvs3BekKY1gKjMvqNYdGv7C2iz9XMZVIawDU6wPxrnNEs1GY02IvVcxhu0ELkR
fdeLxEojbntUeypVtBQisZDoOcvyj6mUipAN/8Vn/jFjvshcknDUOwZaPgVgCkFnSyY74ZG9g0Xn
5Fp0Adw+G1914gvNxVLYYR4j1KCz5cTOqvxRQTctMmgwwX6lXvr1r6yPxxPph3qhaovkTLfqz43c
3keFEgBFXRR6BNbAF5oNWcr62MJeVd7goQDiAobSHY66PwfVDWZPj+RhXzFmXm/OjtVCsh+0uvlY
yqiOcYRDv4nH28HARbcq4iMu118tGnuSKgPo03jelylSksWTlcyuAVx7ZGPzSATG0zaYycu+AGbR
e0pxMU+vQW6EfHryhilIOrduwNaJ6oAG1s4qxz2EmI5pCAaXBUGQT6YzvSlGZURrV9V8LJfnaXxM
JFE7l2izuFiR0EiqZQOv6WGpfegL68kcceGfleeOGJbT6z+kQgRRInRsLnrMYD+wChtTL+wwZM8t
IAs9agDuqQN0WQhytC3L0MABZMpAzEXOwg2xDUZZ1hLrsgCTNLiv7O4a/ewCH9syjrUMPs1V7DhK
U8pmoViZDJWLA4OEF7U3i1ThzvWhkSSz0WKQA/SYRarm66IoRXfSzTC41oVLNDPwASxGLbOGkcFT
L7VLfROoDeiB91O8pIja+jank9byuGgxhGk+5xn2x7i3AO+C9vev1VVkOfIAHoTBR5N4oH21QRGk
u6PoFUe0oFzUoHWSJiW75VXhLfzAiUJBKNx8WVxrx4UNoIjoeHtL0MPt04fFg6lXnnY3uMkNhphd
0rrhg0ipLY9ei+SyDbWSSjupUVEvxsgF3ZynxIWvqvodqGCcSG1cqaShsx8dRQvJRRFiRTqlLQom
slUc7T57SXOUUfdlbDqZRYhGTA007Xx3TAn42V4P896bz4zX3Dr1QXvKAxH/2qYqKzGc/VMDsKCh
RHtPS2F0Wf+ZaNX3fU02A6C2ksEFwAHdFktvw+5aVGCZVdBzeNEcGwR59FYUNbZOkZWwN42z9ZyY
Pc5GlNFwjaM/zMRw1OZxXyWREE4juVzaok9wJZgS9MmGff8Fk4NX6lIKHEogh++ZzUGUYI0qolOL
+g+Ju4M2kIseFk9/pQ4/hgxuoZR0Odw2q4E2MCtgC1PGwQ1rIbYFCwB8XrHaHf5iCBiePi1iKBNJ
gXaWnK+JJ/kgk8W4cFA89Scf5VtXZOOiVeRsvNKHFnRKqNKF3bA4lpJ/1sPwxhr1D/vLKDJ0gznb
Ki3L2ymslQaGntiOddAAQmB915ozK0uzaa5KxDotFMg0Xwm0ZKU1pgrNu8lpugD04LHUXQO86g2i
bfGY/legQ1aAX+8eF951pcP1Vwlbzy7vVdmLluuk9PfXUBCPDC6cg+daA/YJRBjlTWpcOmGHKBFY
IBe75bSryRgiPpBDdGce2SC3fR86Dd73MN/v/p02XJxo0naZqhjaxPonuT0mw8f972+nL6+hlX9+
781o6GN2pJNr5LQHRqcUH3SA1RNMGhUH3RPIE2yPyaV+TTI0RVlAITY2mJ/tB7UC1akNViqQZz4Y
sitd1cd9mYKQYbINXdl4a1N5WJhFxJp1P1XZjTp1gdxYHjHf0y+xsm8e9j2R1FEujAmdhyHYainA
vz+poiKqaAXZ/1fqAJjJ1gnrum6yi6ncd5JguZiD7ERYkwsJAzrVKqNH9aXPW0cfv01g9EMLioNL
CEDMLYFBiDaHiwiaaYRFV+GAMuvK6YdrTN87pfHNzAqBoM2X5PXecIFBNUk2zRUsvQt6P3xcvuVO
hUYk6oMCPcN8vzMGzIt/Rmfq6R/3TVBwgPBYE90MVJKc4HzMyydZPXfdS1Qd9kVsXwxWnsyFikmZ
yFQPMPPmW+/HDwAbB5px6k5XMYZI8e53kb3yVoy4JjpC+P6DeuyimKZ4iUFXauOw7Cz8HMnO4LL0
LEu9/4o3zJ0hPOrEqIKujBo4spb8Pl3wVvx5fyEFe2Vx4SLs0RdYmvCvkCpfmlG6yIX1kPap4KwX
ieFyCrlYNGLFrLXKutH7G70OukVgEiIRXKSoSQh87lFqvYn8sOXMUeVrrRPUXEQHCE9HXiSt1Swy
KvXyfdJ4rLUvPGkf1BulctkIelI7ogvbr0HenQhlcTGjzQ0AYSwVrhyH7C5y1U8R5jSsU+721wkQ
hOh16ymu338EiFDv6aMTB6EvOphFa8tFE8BrSZUyYKpv6AvQSPSuOcteTv4zJzlv7Vy2UVTAJTNZ
HU0+SB/0QDnmLsFNjjWaNK58FA59busFmjHNsIDMx+fXU9hCKQnZTeuP/jI4+lG6UQ4g40CHOUsI
irMYS2BTpg1+JgLqIlkzuP3szW5S+w522lDJ72XixvrwoMmLIJfaEqPLxNLxp1kWP5cymVljsBKy
l+u6W6iLv7ShtyhmsB8/2K/lrXMthstwRkBoVb2VaF4dTp8zJfLbCgyAPZ59aPNfMWuZdaxlcbHK
Sm1adBOs3LSjQ1NbH6vFcqRE+7GvEgsUeypxsSqepMkyE/j4XNyZGojjBd8XLRkXqLLY1qeoQaki
HubAprrTVdSno2P2gnNYpAgzkVXuZE4SrY1SQmzHxIT0TO13nB1gx0Mvh45JVADN/Pn93FbDJh6s
FtXhm1q96dIj1QVTd9tW/CqC24tiSfqhshd0p8ePcfQ9ku4SUW/z5qDJWg1uP5Y2SdVswoxqdBl/
YvYbUHjkTv1SJ7+77bz5qH5eRNSDIsW4vVEq0ja5brbeHN6FyVMd3uKt7D12/Lp2XKAxQZRWF/Y4
eqjZy9IhGQXbv3kYgkCUvVrLBpoOuByszVOV2ib6RVgDESN8aSIn9GLXBO8uccgnEaL/pj2/ynvz
ImtFkhTVqCNK0YNiBXUrMDb2e984/ur73CmX93RswgZlKgYBoB7TA+PGEM+qi9TgDjk9nOIi1WHT
Cz0Yw8dZNHO9bdArPbh9QQdPLplS3aNozjKUcnLyR/UmLgEZbQTVtZU75KG6FtFNCdTiH2RpLYV5
XqJW1Y6P5fhJF70FbHrMq1b8C2yySKZSddj9tP0+1J+y6HmKRDw/m6F5JYOLaJm+6DRvAaoyzao3
Nk+KNpy19hCGz/uuudnGvHId/tk1U8YSKUL029Sa2/pa8pnf4D2ZbdGhPybovxVNiWyvoAE+Vw2Q
LSCp+TNel+DXbFUcoR5Nz0r2sU+/EFG83rwf6YgI/y+Dsz0jrQy0ZuKxS71Fe4bLqLjJXXxSXJBe
nkWvd9vb9Y8wHgNn1qO0NlsEIC09kxe9+2khXXvPNMVKI773rolMOa0K5KRG/yI1hxigY7MILZdF
lreR51URbmeiNpk67BlWbWzuS12Z3dbQDol6U8/zDUiahKj52876KpALdXgGGtVmgCm0/hcZkVu/
Ck/FkUHml6i8hq7I9DZHe9aryAU9mTYGqRV0bmv3rMtgOdo3zODJJTqLmiVFunEmiAb+PooSBIpp
rB21SJxFxM8lcCS+UbIZm0ilCXtnAJT8FF7J4ycy/NwPEQKT4HFwRhp2pZEiFIVhBJjJeX5WBzI5
Ep2+zNFwGan54+8EcrEvLyI5LE2cfnM6Xy1yg9tQlvooIh3DuvKrPBZB87IP7hg93x+ZaXpSd8zo
sVOe5OCgctNrXCROw0Hy3gOnsLI/Hggnm4wKQMBoxqxVxKGGXKZi8HI79/cXUWQZ7P+rlLumSVe2
PS53Ov0/0r6ryVZd5/YXUQWY+ApMZuicVocXaqVNzsnw6+9wn++sSbvZ+J5e/dpVaMqWZUmWxigv
6zm71E2gF6VfKfsvteH8RRv3aaPNBiqvSOzGXHb6SvQwKDhFPDRE3ZJMzQN0yxrz8BAF9vdgEKX7
osXifIKRlpURhBhWGppDbjwqyqNZCxpzRCI4X1BLTZhE2BGvrisf/JGncKJ+O4gaRVcXCzg3xEL3
NHpwuTSlr8fcthPMRw4VIMwmtCMm2uO2ZbHF+HRaFiLYT1hYljo31EQfOAqBXXFNaqV1cZ3/Dqca
jYJ9oblDqOhuIFmi+tPqCi7kcpsU96McxQUKnnX7wzZO6dw4rQhwefUeX8jgdikegEcfWihCGsHo
kKFG/SDbqWD0aQX1O4EyfPXWpKRT5xLdD6irOmk77qTuPheibgnU4Wu2ZqoBS4K1DZPgFGS3yqD4
Q3rUCtHzsEgbzmOzCYRQt+FssvJm0A8lUWEKr9tmt55MoPBiamitAGo5J6RuVa22RszksnaseoeG
RF+5MHfmvgXypY6yXOiJXA/b7s+mfhbJ9F6YepMktK0I9CpAv5woo6PpfgQm80mXvCY9BP2Vhdt9
W8/1PTvL5DyqXapFn44K+szK+scc5v+UFbkbzP7NNtvf26LWt+0siou9rNjMjT5IcetF7bNc6H4e
NndtYe63xaxrBARYWZMVNMVwlTk9bBqDUGSBpnHfNA9FfNSaR7kUhpLr6pzlcAYiAXTQNtkrvqS6
lukOHh5F7sId8CwKZ+zd4h+6011GU7St3nr1gYB73iAmik8W53Mp7aOaUhY++NZ+ukamcQUSvCfq
4i3XN0dXJHB1PRfyOAcsSUHbzCnq8IZ6JymZywios6O4e1qoGGf+M5VNKQR7sxdeT3dsBrN4kHZN
iBe7yaP75kmUWLMf/um4LRTjTJ/OdlsEGSvjBNex+TR3gg73VQNZfJ+z93SqaxOf17xGuuo6BMzF
ru9/b1vDO2HUlhLcNaVEgz7JrFCo7c3ebU/Z0fTjk+nXoAPtJpfs//OGMP3orlVnEr4krOsIWH14
SjSSatye4RBaVJES3JKpcpdUkl8M6PYQcm2vb9VZDLeUkm0HRg+0VC+TCqdNL0tVxOK86nvJHwl8
YaLQ1bEME0SW8omRL2qAimQFCVGXgkARnhCkCADUVZSsMULKb9XWfKhbw902CZEIbkuKqVLJ2COf
kWNUcstd8KXHQCBI/nfTeepIm2QWnRl0SkdwN0rORJ2O4ROhg85yA6DCNbUjas5aL7AshHImEEu9
XaYZ3F4U7JMmcFMQRVVPRXqoBr9pfRK+0upbXPgKEVIFsBvj8xk768udsUzrFToG6PeQDswt1Xua
O/rVsGP83l8rkC/05GLCsJlkqqnYvqJCBhroeMFQTkVnPG5biWg9+Z7Boc+qStWQ5+hOdmTv+TNq
2OSqPLIeHZHZC9wE3zkohbql0AAvJkaBgcM7YHl3oia3dREA/bfwXAa+Hc7sbVWSO2mCPlJROUX2
ZscgLBKxwa2frbMQ7soAZbgcEILjm6cnK/xdWII4fRXvnWVSuobgQQam68cQsNOp3QLkZQROilN+
B7siLkMLNOJAJTrQ3XQZoo2egH099cujCihbUTF7dRUX8jlT1xVqDdmUIdsKp0u1nl15zn7kUrjb
tr7VmGIhhjNyQERrraLihW7o8XpC9HaXmvS6yaaTbme1vy1stWdmsag8JZepqjYhJVLI6dQc55/1
99nTdvHJ8hiKrVe/oJ8eXfxApZFEh4yNUXzyHGc9eZCpnmZxZ6qwe1LkhZPZ4+8ix5y0jctax9zm
nN/IZuHmyq+WZodtrZmlfBYNFDxZNWVb5Ruc1bmb1KZBkcG2r4zmm1r80K3rsa1QSfu9LWl9M8+S
uM3MpNGUswqZElV/VfK3MfveAokgAknMtpx1l6X9EcS7LGNuSTVR1FKnyq2OlY/X49+G7IPA6h2X
MRMFiOsR6UIgl0oYFugBNBvVYuVh8OrvEQBAcjd1pQqdVgAK9b9Uc1jI41KKVJmCbBgrRMDdvZRf
qdaNHIhMcjXQWcjg0gc7bQpTiQHknF2y6mO7txAxhqd4P18DwwYVgssQIIP9c7SnN6JpwlX3uZDN
/r9IcOfKbKY0hGxdP9rxgUoCSxR9n3m3xfdHyTAnmiGZLeP2ziKdK5mzwEOvzK4YoHIjtolJL1mX
+TFiSolc0VTPvcHHKCkGIhM/3wPCDTwOAMQ9hb6IJvuzUkwg+OAt3AoIDLjjJek0BSZeVXgNvW3N
H/EgWLTPx/fD9/naUFJMXa83Uu5F6FkcposivUNPKB4RSkFguvL491ESd5wSIHuAB04BA8VddTQf
7Bs2sRJ51YX80HpRC5T04er/o3WR7fpHT/hRLHeq8ghvBoWmQsFjfN1PCFnDg36IHpT7NnMTCygP
zT6qHdGr/Yr3+CiXO2lAi8PbDwZovYoNtNTXhpukrrlr8t0A0KDGHUrhCMNnp/9RJHfAaDKQCPSm
hTe2JmJy324usuGJhC9UEVyqIqvhjlong1K9lSzwYHWqm5iJI5FDTpqD8PlbYP58G2CRq0EsK0MB
PPj5hBbUHXCK/udE/eOq8UFXmQ51L0NEZDyl+m2nv1bF9+27S6QFF1cVca2opMohglwS+otOr3/3
fc5JpAVN50DuU88abpT5kNuPf/V9PoQyIjWcB6MrvFKuHKM6lpqgB0XkHPhQiSamnKOuVXj1DjNM
AFabrumPwGv9asKt9N6W+KTfmr+29RL4Bp7bVNdoWAxSU3hJ91KCS1q+bWtBO5LgTPIYJaY6D6Op
40wqKnKTU19fx+PJpodOEuiyEh99sGOe3VQKxwrkptgkhhwMKlgtPBhHNqqfe6XkloGQHkq0epwT
yKd0rIJ+LLxOaXYAE4y9Qu+eY8USWN+6K9VlS9PA64miLnd8lG5s+2iEt8nq8aha9W5oUz8OOt/I
gP1tBxdZMbtaQvYFCnkN4hizpL5NRF0eq/qefwZf+JjGui5CsIt6avMtopcWGkkGwSZ+Ds+whwsR
nC8aM9UekyItvBxErW5OW1dOUNrtqGMkyW2RyQ9pMjtFKeq3F6nGrTBJ68zQGlgpWhs9QjJnkjQ3
NN+2j9vqWVhox7mpScksM0pI4cUFsBNHvy7uI713Rusw/+9MRB8Wkk8W6rLUtKJp4U/iZxrPjt38
zOTXWBURXq2furNOfG2ja4cp0ysYBUOZRtvsYT5EnvTEhp2QUopm60RHgW/djkAN2bd9UCD+BH01
ilGpm5nvHZvTUUb7VEMEadfqTb/QjwtjaBcU4LlLoB9ip8p+zfNXWf9VEGGZTVuL0xaC2P8X0Tvp
R6pXOgLRwQ86AEm4ilcgx0t+WM0hla5CMNwxboZtixRpx7mwqkPXQm8iuo6SwI1tkKdjAGrKA5cE
v7clidRjv2ShXjrbRWQZZeH10cvYvmQiXDuRJpznAKJYQHQzxlVWVU7dwBAAUfWkikpgAkfBYxVX
UhDJOXBtPAmgBNoRPJtt/rK9UiIRnJeYM61LppLknqXcmb3qJOWtmcSCjRe4In4kUp7NaUhV+AcV
yIl5B/69/sWKby0jdGJJEpwhgUY8IUJhjlFktNh7DbBkqnJIOn0XWCL6S4GF8TN9Vm4rRaLBuzbp
ZV88TeO37X0RfZ+34FGtg3KyMIutYcnU1gkywc6vvLp/8NomZ8STLamg38XWdz8DIP7tEzybYawC
8R/Zs2f34cq6jn3RE+d6Un92Pfzk3qBh2NwaYAxJDEZjR94hhorQCE0jd3ZD1wic3AOUk5A2bN0u
MAImo3FUVmRO3QxYQFHeGLlnpoMjp3vAPjtB5W1v279o90fKe+i98DySbdUDUL1YXIjuttmLAC1j
JQ5YUWNgiYSulgLvSAS3JlDtvSi7EEoNze7bgCTeZPgKWizjeysR5AwiEVzMIuVo9lV6JFWG7db9
3RAdivErwTuK8f+3Qe/jpgstyjC0AKupwtuNqtPHt1KL9hlMruTUzej/PhvBjP+PsPe33oUwa0jN
Qa0KFAwqTDCfBv0iTPxtW1i/JM4iuBJMVUVmGY/QZ6rvSaw7Un0fAtZZBMe9HsWexXAlF0KzEpj2
EPOfiQLrmB6VXXISFWjZBn+q7CwWjAtN0hratB3SArm61jJlR6PvdnuRF8RNwKwQpII6wUoz78cN
Yg5yuUHzoFCjRJCcHLtjiTqp4sduDwygZm8Px1oANb5+Q50XkZn/QlquzAPYTi3cULObkPte3ulA
CZONHWkEigkOEk9WBrBEIIgocEN413Xa/FVLL7NSYHnrl8dZG87VmaOS9GEFzw5go2M96t5sDQIR
IuPm/EEdhhjgpUhHw1h1zPh1wptZ8twlomkJ0XJx8Uk8xgRlYIRAjf6rIzejft/Z37bPqchn863W
eVsrWTOHkAGGsukbmoQR6PcEgb6FOml3FVqO6BYU7BDfeR1PihWnSYAdatSLwgZEg9bsBWqt27Rp
KgBBxnwmPwRqGNSuFIqaqPGmnYgX78KTfmEmbgB6zGs8aLrRiRyTXfZbpNy/5E1/JPNDe2B8rEc5
R92+3U0708/8dF9d0BPQDg5o0jrK99uartvIWRzvmqiid2GJvCKLyV3fxT+I1f+0MbMhCGOFenE+
CWG/0WYxvMRX88F1MzlrxrklVQWnUpkhygzVO9t6DrXj9soJNWLHfOH3DAvcOGlqIih6ME7Sc+Ll
rgmMaa10gHG5C73/fW6CefWzQpxnquJRn8BMi2u3O1XqUyOa1hEtGOeWhmiU41BC8K80J2O8MOav
mJoB7ldA2xJdlbnLFqycZoEe6dKjZupkeuBV/Q0tnr6yKyYGxmXNVBSbcFqQEpteSTDodld/m76p
gNQIjpgV1SM8hoInCdGxiKNp1Z+j3GdYYGoEADgnkpKYtGmEhSsATjKFIZ6uQb58WfYi/onVHVoI
4hy6HNa6LCc9nK2pIt8A2EAh2KMVUgIY2VkEPyXYT0FSjANCB/oyeME/xokF4YH3U/3Z/UBMfme/
MzXmAJcsve2dW2kR/Ciai/kiRS7qFF1n6PQhP6f95AZ7xq3RY/K63GkOu09ycFYkV4z7snymguBC
sLg8omtJmzSQAmQf4YCyfk0cQxZouF6CWywu52yDCnx5MotfGo/1o8FGnyS39bPrAgSl5HV7PZkx
fAo6F8KYvgv31OTVlNEGWUc/AbWwezOzh0Q7js2LZf+0cShE77P/oh0OtkYwcazxnU2SjHskJCjs
oMMiQ/8Znuw9NFjIipc/QsGHphDcKexcfdbwLJBzwJNEarmn7LFq0HYVsLil3Inq66q4rvJT3gjC
3NWbEq7rv+px7lcfyyRTMNyBfsWTAuoFs7pPZ1GVdjXuWAjhXEnWZ0kW13hdmmzdoa15jLurLrnt
jAOlolL6ehFjIYx3J/E0FFOGaoLxxrh6rBwc5P1+OLQ1qPMidEm6+U9xEWP9nP1ZRz57LMZYJQOZ
UPAmhdMFyYOhxC/bpr/ukIEyie5zGf2QnOlnSk86WYFh5MlhtC6SuHKs8DvmgpxtOesmcZbDhRjT
YFWGieFTL6x/asazmaqOIUoW/uVYnYVwVl4pQzIrLNtmAWF/He90AKoDEo2RB9iSo/7PiLvMC5/F
cWau6JWsz0xcPN1J5UVNRWOF66f2LIAz8dQKBjIoCssYwCpx0xzfyzyvFoAJGHEoYF2cwClO4gYL
kVVw5m4OWT6Ps517PWATI6VxKpBvSV3stvp+2y7WQ8PzIvLP0Egi9RTk0Ohv+M+8hRu/6bkzONpD
8LP2w4dMF7jCVUu0QWlogKZARR/OR2efNO00FaMJS7QAhBsrTlvaThKJ3NPq2V2I4Qx+tHQlmSz4
wDy71bTdPD4KFk4kgDP2qFasMCARCjJwSYrX7hOvew6vULtwlSu0sx1Es0wigZy5WwrGiuoOubgR
3qThSZKE8zerZrdYM87eMTYng/geeQhegzFICyS0fVA5nen0r5nDaLkaF5N7j19At8RBXsjlzJ10
SqdIJbJ/C48sKnXNEc7iS00DZyH86+WYkCZMNYS+oXbS44tWuZpj9A9Fd9T6UvC7EMWFh8jmaNdY
iEyb5m4i170hiP8ER4h/sNTTtK6lCGWFyDZfpmy+1KYkdIIxfd228XU5uq6oYHWXdR6vINYVq9ct
OYfFTU8ZcoQimp4qVVSkXQ+n7bMczu4CKmH8MIcczXTRUIwuyghwD/QQHjI/8NiEYPNP4IRu/Dhe
dkC0+Cst+bpQqBqh2WXskdSSNZ/ateZKJIr8uEbXw7ao9QP2R1F+Tl2rswAgRxLCQFALvgTDM22d
UTSZ+k7n9SnYPC8nP6A+1HibsC2NuXTZHY7KoTl0mKwQF4sF9kE4HysF8SQnqEJ6cnGrVCcZgDDC
mOJzvzfzDecl49zsmE2N1jWoe2fmTRA8pyPo6vtDNd8o1ZPV3wXla5aZu+1tWr8UF0I5Vzui38aW
2MXPyAp1VLaI6cz380k64cztkqtOcNBEdsEfgDmakk5Du9xswa8DCbC8yWnipKQRXL7rIdpCM87V
hlpqY0oCms03zSXIaNzwDZM/xk1ybWH0Rp48wUqyX75hizx2XNvK6jzGGt4T9pjJPrV3wZGgUTTx
JXe+R62wdGrUKa90L7yJn7dlC6yTx3HvwziN4wj35UB+jpQ4GsiZS+3HtpD1Jrvzgn4aaqY1Vcce
ifJ4svb6EbXla4aN2h1AY2+gjT50yxtxB7NINy49V4M8yiYVy5pVj1H2SKa3sRK80wlsUmPhyCIp
7+JSn3SLBQM24CeORP5u2EAnf9peP5Hv58cdo0ZFr6jM7kpwFvV3+bXmlnfDs+R2u/4SRNdAmW09
2Zc9GY2wDhFFo+tB1R/3wgOBDTONpErDowBNLuvkOjAE8bVoFXlPMlSJlWuoNBTZ4EjpfdZbng1y
F+m4vY4ig+A8iEltmRoJatZVfRcnp0l6M1rBeRItFec6VCWVi3iWQcmmH0PrYIleOEX3Fl/QI1FD
GlLjItb2E9q+MA+GR87mGhsvWKyVmbAPlwoPAAYS93moTRyf0ZVu1D2Dl7Jv4kN6Z18jXPvZ7dpj
gZk9/aj6JYZShGDe7Hh+9oqWDVhlQ7EsPumyjYRK4H9gRm/t1R0GzvfGsfWpq/nGIduLJizWjfAs
jotH9XgM0lFHu36DvgQ7eC3Shwpgypkm8PbrRniWo350GUQughJDgwg87PS5ilovNSQfqAuCvH/9
Jc8+y+G831RMttzpKJpIF9QPW0fxEi/dz3ejDYdrYJIv2csCmevGfxbJ/r/whnoyT1qVoyWx6fXL
KcXLWtXtto/wepFroRZb3oUMsyzGvgN6BOaIjJ1+w0C20RjkRt+k3eC2l8quErLiiHaMWc5CpG1m
Wp5ZuL2AHWnVl1L/NH4tWTmvHOcBw6hGJcDEqbZA4FgbmhtXxwBp//bire0PGn6AmoMHG1Plh83r
riSRlCLdH9pDYbzpheCeX1uo5fc5/1qkMsha2Pe7rj/gdcWb4M8t4FL8nRqcj+27CsiRJR7OOpqm
uO3k266d/L+SwSfCvWGOGN/Bhhg6eR4DAqCBQVA5E6wW38ALfrupVEr4t6C9L5Qfdfh9FIGaiURw
vgaeJg9TBSLm4Cocj818oOoXyuiLPTc4N1PSWjWqGnuuTU9q/oO2PwEWI9jwVV+2FMI5lk7tq66S
EPoPfhSgTQ7TOJ2j77qdfDQc89TtM8MVjSSv5jdLoWxxF8e+Vxq71lvEdsoDaOyYo6ldyQUPkYYy
T/84HUQS13dLt/CUKtvA7OeWkqQKOlXA/+KRIduNJNunzZg6ZZR/wU0b8lkO52zi3Gr0MkFLTBP8
SNofkiaIgUR6cG5AB1dkKamwOmm6DfsbbbzQysNXjudZBc4FqJJmxZPJ3uqtfVxdBvrffZ8vdxhz
1o6TgqeUSfPr9Fa1Bd9fCzYWW8D3vIxVPaNSiVNT1dWD3WT+UDReVuiOkn1lymwpivMBmoXx14Ax
XhiT5IAP1xmI5rSZ6G4RbDpftRlH1UoJ7nxopD92LdlJ/XgYARy+vfH/4gr+7Dxft2nSuqzbABVK
60rxDerUrjW8c4GzZl2aOq0EFjcRlbVIOfb/pSvolawcTDTx9Hrlok8YzKD1RSTFAuVEYrhAQ5mD
PpdY5auRfbOfHQQAUxuJnCk7G3xcbbDRfETVhNg81kOqzTGxBxx/YOfF19mxORYYJVZf6UE96ndG
7JTHEh1RmTuFzi/B7jFj+1fZGgD8Pi7kNMhmnuU4t+QBSBPEr1C6tN0xA4gUg5X4UvfVH10hj7s4
jKkes5x1XyXH9nsNqtXc7ZzsW3wL7fe2J8pZ1gOs/1taiOPtJAqHbjYQmWR5dpIl24cde9tLuO45
ziI4G5mLxpDSFJdEg7G++CIHxEKYOjUVzJuLxHB3hDKMKFlG8BpRg9bwVnO68ldluuAeEJjjus2f
9eEuizhJciUc4Dd6SXaiCMLQ2dNKwmb0tRLp0hK4G4NWCjj+bLSDVErt6nbjEvW7HO77ZA9OUqcd
b7PpZU7+2d4sgXLvyfzCb1h13Gs1m78Y6julwEtekzqqJpqUWs2JFrrx0HNd2gN0g423Db4xIdHL
/O5ividvwy46yIfMLQ9gcr3fVk0olB31hW6tkUdaM7Hq2pGU6O43n4MjfO/BcPpLc4+HXx9jaCKp
m74LOHuc/wgyvYwwroWYWX+I+8eSXAFo1M0LP55s1+ouqPV7W03RDnIORLbDeiYq0k01uM2Db5aR
OEMsOGur5dHl/rEfsVhKm6SjFpk4A+2O+ClgwCQXczq/GMBI4KhO/mB79qH8UpT25+B9ms4wjWiW
KtQhql5LHKvXLuSI3PZV8qVQ5yyH8ySDLKlTwvo2UyAjZWnpqdZhSF4AGS3wJOxDG3fLeyvcYhV7
FXdnzgYGY1M+YsLFseq7ih4T+4HEoktU4B75+QwJNZtCj9ni0dpNaekM/ZMp905uCArMAqX47hqA
uIK3QsOoQZglyiMOROMDqnx0kiz8Hmhx7higtnD/yubfC4OLhcTIjm01FW4xZbo2m2eaPVia4HF2
PYxTVMNGc4PJqhEfTR4tUTPalfDuQEKvPwGW45B4jvEamShjZwdWnNrWafVmPsvjxwfNLqlyElQF
gKL3LdjKRDMagu/zY315niR6F7CqXvHDmnw9+7H9+1f90Pn3823kdWXGVZmiOlmP91p/bOPvev59
W4RIBc7V1aCWmWUGRyFVd5Z+q8SCsSnB93kuL7M0+zbT8f1kGp0wT6/yenjcVmH15c44LxOP2pGF
TSqNGjxpkDpgmAJMDipE2uuAVqS8ctSDaFZm1Q8s5HFmPFRNbhWsmEuSN7tC3RPP4pYnNSIMKsH2
W1yUVNRgeMoT9Dp1028CEsNJvxk10Wjq6uW6UIYLkUYa12UzY4Mq6geYTkULJppOHH2+6RR4uPQb
WioEPns9ijjL5Iv8UpEkVdfjSYYqDkGRxfQZAX3qAqQMyI6qPx3FWYFgMT9BfoSSXsgtnnez7mSN
d2FzFX/lXXBhhzYXHKHdhJKE1Y5yoE5R6WmoHtDw4kSlqGWRbfynS2+xflxARJNuHEbUpz0tD51w
GJwCvdxW9TaFudOh6h8LR2XZF7ckcm5iLkLgUZhoWgdUJAAcM88kB8mVqKMj6Et2EXUDEfukaMPY
/xcXEu1CBZjyCMK0/B9Nf7D770b3IPAcIrXYSV/I0JJJ6mcFbayNR3xtl/lhDQOcT8RVHfk5cEXP
TasX+2LjOM8R6nVikIR5qlq6NrL+2cgmD1ylrm2p32o6ii5c0RpyHsSkuk4H1cQa4t2wlNE6FO4G
B23xbLKrwRwFYA7sYyqyT5FYzqdkdE7NQIfjGq35MgSHY5ToF2UpSrxXsBYN5XzgkHp/3D40TCqa
1eAcRMfwvvOVl/66uglRGAoO5t3gho+y173FN8ICA3sV/PfTgIzko1xbTokhl5BrXTXHfh8cU5SH
DWe6TE6i/u7tpdT4eZswbGlYF6wINR/iKnek8p8puds+BiIZnDtBXbJOS9b5UgQ3pna0p7deRE0j
EsH5j7Sh6KZV8LIyhvOuGOdj04cX6O4WhejbB0zjazEgV6HtZOFqHvKbpr6pVd0BdbeDkgboPXfb
y7YdBgB486MVhPOcdo0GWYEc7+I49WU1vZH0eZ8Ws78tSqQW5zc6qQFeVYmbhaayY+q9W5kXUn5d
jQewNApuZ5EszmfMVVnJoQFroFnlqtNLWryq2Z0anHRL2Fa7HR0CbPPjEiL/lDASgR6QdMRzv5yi
jdz8gRf/x9Gv6BPY3HeFK5qQ2w54NL48E/bN2A8aakKDzyABh8PoS/vmS+/HC9/El2dABC4HjQVX
LwWnDPlUjtGMl22rEAS+2vv/F9dXpqCVtmtxqnQnGhyGw27v9LdulxwaV/JEYa/AMPgyDAnNMKZ4
WPS04HaoG8c2SpfkRzp2jjJNgsMlcBjvqeRCNaRW5jzluLmMGWXI7iGh94b0V7nPp1knUo7NiDFd
5Cb14Pe9tksj2xNs0WoFkl1SFhjvZLB4frRwOdSSoVfRC98G3b1hqa9SgPGPbnqpxtElk7ofgQZT
x/OdGQgb/VUWcH6+p87CuaMcWCrq/h1yem1PfAa83V8ZGIQO7yxvcMuj+caa8MjeBqlysY9OpicE
GP8XEz3/BO6E0zgJ5bRl/Twgq2XH7Tl3QbNg3s27bm9jovO4veDrdvNHHt9VGZk06qUU7xwyuM+S
b3Zw2+oCXLFVZIb3wOM/e8q3T06tEdl9UrE9BetvO7pK84SDEFI/JwcS7uv+lsw3ubDhd/3COevG
5Re4AYqgYymMfCK+5OD98KJ6iEs3uGw9NkiEwYrErcCOvd9eU2YmG2akcfEBWtuiac7w+pAP1rNi
EiexZCcOqG9W0TFp9FMjZ4LIVaQqFy/QCQykeYKnUhkg63PyKiWpN5r3mE7YVk1kLuz/CzejDIEc
qQWSjCk/dVXmm/Ropc1uW8i64zzvGxcokLkbc9pBmTKkjpUcAZUoYbo4JAI5680LZ2ejsR+y0KZQ
rBSYxDhsVoWRJdXt97Urj26zI5Mje42L+VRR/XX9Bj/rxrkY264TtcKUlDek2s2gTRdVLguOtMiH
aJwPmbIwDAYKu5cO1p4ey/0cgO9yvM2BSj+BkkEgT6AS32xZ0ilPtQrvNyY6JaxXEmfutj2IBHDp
Q5hgQLlrZOAiWQ9RpDix+qWL7c+m6JyjMOKC0KjEgoF0PQouSCn4vuDU8C1ldmaVwCRB2twaL3Xc
OSgWa8KGL9G28+NwBsFkpjah5mBUbofn6gZgA4Gr7A2gaAxPCWgTX7f3hdnRhp/TeWegh8SwTSyb
tu+O7R5ssUfNb4DXsS3mXxRDsw+CT82W+VLUpJSkbjC05tX/sBkKUN/+kp4AKcrmUJ5EmIPrxnYW
xjlvvZinVGPtmRNpr0lpXfSj/SUnehbBuZ2uVJKg1FlfS/kIV2opuqNRUVqybnP/FaK8L+rCt6Fg
UkdZg0u3GTF5eRONT4Ei8J/rl85ZBOenQwxFaAY7Nr32aoyolZRPYX6TolFn2wBEcrj1SiolyawJ
bjoFcPbQ7zL9qAVvhvVrW4xoxTjXrPVWSOUB0V8+XFb0MrYO6fTz70SwE7XYlAgQVVLUs06LxHJG
0FrMqSvHguUS6MG/hmW5HsdthOdfJdjP44Rk/kcXiV5j18/+n73nn78CMk9lyEZi4m/0tjga3+K3
/AC8oF16rHb0NPmMXBkh1oX242slnrNozlunMOu66pEpRlLmaNKhHp81UT/Y+9vkZ992FsK5gTii
0YCWGBgDfM7syVcoBJaevGvdOHWai9az98YB3s7NdMwaOqJeqtVhFkM5y2duamEpZt6adRpBydFl
TAYZ6Ej34cne5bv5AmAFnuqzkWrdG3N32E/PiagBf/25ffEDmJUtfgAJ6JTUDE55th3pBoXy1o28
4jnwh9OwI8CLo7vOLR9Em7se+5315nzKkKhlEo/wjZN0m+q1A9jsHameaKs4hqgeIJLF+RWlDPLZ
sFF2JTVwJ4xfNkDc0nuNlp5diEq8qyMpyw3lvEtSFq1pskQrObKh1PgEelnEY7JwuFt0/Dkfo5To
Ao5YSc9Cx0nJ2gs1Nwq/Fsf+2Sc+T2+0IKBFBE82a/LjEAINsRcN8woU4ds/NSnrkCyyVDj+Xmu6
YwbXha472x75HT5v46DzlCF2GlZxFcDO5Tvl54CWPtszdsWReDc1DF4HHUQCNDLtMboBDee+9LTD
Q34DQB5BjPsvb/3nBeUcTtcM7ZwxcNXmBVPlPizkLvKyi26nuONRO0Q7UVVetLychzHCpACJPJY3
svGMmaWAb5KDUy4DZXV7iQXXNz/bK0eh2owDXuWz8cHMLscoduf+cgQ+ybac99bvra3kfEffDrE1
sry73VUo3lQP9EJyMye66cGhEz4VhwnDf6knee0hvumQ3emVQx63f8R67n/eRs6nhKje6G3O0I6U
5EB/BfZ9GssA3LiPzOdUFICJtpDzKTFIfaVqCJEoD7J6TJRZc61AyvdtSBNvWy9BEK4Qzq0M1JBk
a0TpWdsXj9PVfGF5UeTqIGJUD7EnHABbz81VIuPPtMxPYIRSl/RdEOMCDq7GbzWGfQMMtSmudMIw
sycdRaeBWfsn2zmL+9SaImHSJMTYmRfXl6RAu6OgRWl1qxbf52wTfEVdSlmraJ4ml4VBr7qQPMqV
6W9vk0AMz/LcZ1YeqSzTTMvroX7O1Du9/Uqp6ayJxYVfeROMpVZRZC/BPk8uQvXSwGTZ9LKtiGA/
eCJdpVIaWmsIxmWUL7onwHoKvMXq5b9Qg/2ARXwj0YxqSc6mZfSdHPWuYgCfpELrUGB5Zvul8vxC
Gtu3hbSynWSdzi0b+tpb074Of4pZUkV7z5nYpAed2RYTXjfy4EJKwHDQF9+aWBZd/euhzEIZzsfN
tpnoASMywtjX0U6yVwpiL6cEPF9rGSmwzxrAqFuuPmNK3i53f2cYnM8brLgvMLAFw0hvtcm3h7vt
74tWkfNzuZLY+twMCYB9TzMmprT0Ps4UwW0vEMI39AB5W2tK9tgVFW5PX5roZGl/53D4oklCBykA
7gRAapQTpIygfZWt1+21WgVOxAjWf50038EDkmajsjUELawCNAFxZfCUS+XQHcwn40a/mvzAadzq
yQYUmWAF1xOkhWguXpptqpNRhhv6f6R9V4/cONP1LxKgSEm3it09PdkT7BvBUTmLSr/+O/Tidfdw
5Ob3jPdiscACXUOqWPHUKcMZPflZ87Kg2yUB+ZF4o0MD/VXDkGt7lb9kYXwritZE348zHr3UL8pi
4dzpequZn9QlKKkgwxYYQJv9CWcWo4sWdbRiPLLGfEjWvWkI5ttER+CtRVYUGJCHw+v0h9S0nXJ5
rKcfl/VDdAbOUGhy20YAnCCJje9N/UsuNkUiCZw1mOI87ooSWh49NXvACr+14Zi55vXQOUtQQQMW
VIxECyO28XhnusfbCGsENKNjmcl387Z6xSbvoD5gMuhHW4PtTIbg5UoUoGyDd/4IBefpW4VoWl1t
tG4AutHrUfcAPfx30Gq5YDZwh1/FFYBlv7Cj70lMIXdZU4x36J1kjdCRREg7AtdfV4dpesyG58ua
IpLBBRWZ1aXWwCjQUhLE0c8lCmgiiFu225BnF8hZjHGS20YCJw6MlfS9jZ3C0yIXSySKB31X5f5H
diwQlYAXlPFdWTzllZwoCDBkVMgMEq7GQZcOmvT98q1ta/9JBKf9RCqzZKkwKCZbWjgPBKj32f8n
EXzyNtmgrSw01HhXoFvsZN2ZnchTCU6hcZYI3GmYfZAR6hn2vlDuC11g6f7y4f9cE9+gSuSqtujI
ankJVtPaoNdVMwcWYvbB0CpEu20HlidpXLcqja3R7EtI60l8P2WDi4LSdT3pjiF1V4Yp7PtsP52T
PO7pTHPe2RIjvKcL8XTJ9uY2DqwoFSgC+wrvE6STGO71gKQwz/Q2g6W1Jy9vgjoaPUTPffSR5sjp
2fBdLAkcpqRLcZxU3ifNoVWPsikI8QQKx/etgM2tKitmVBUzGgmHxhC47r/krqe74jRaWioVhQjm
90CbtnoK5m/La93rjx1y1yoU0t2wT3zp23B+NtfNEckFYtYCS2Qwgp8EdeZhSoQVakHFVTrmR1gZ
zj4SZ3jSgRRtE+PJpsYLncIcMz1KIUjQRF+Jc7JzpElmpULFomxvdber0CywP/LCrfHsFQox0wIQ
UTwc1Bad2SOu3Dq1O+4GZ0LgOrG9KO7gou4urPYJbATPajGlCZbJsIGlJK56N5IjdyiHJ7lPDkmt
fR7Rw/0nK87TPBZyXNjdjMdrL4Fpfirap3/7fc44DIUxGbkNCIDcXKVWuIr4M0SfiunKWTCcxIXZ
jSpSWwlU9kQ+oEfgEIwKFMMXTS2drBX1X0RPmDCreyaRtr1KUgkhHqslglcpWCZ3DSlwQ/KOPFSh
/vBvN8iZDLNJ6aJEUMZiij4nRDnUgHheFiFSOs5KDHGKBY81HlQ+TsFkTs8mYElKVwZzYodjPgrc
ruD98sNkY4IG+u8FAVS9lzHrA7P7bxaCcBaimSzaJgNKAZF0p2h72glS6O2a/MnM8UVBY1qlyJLR
G9BuRy8Gt3v6VAwOIwpffeS1P2NPFDRul1nPRHLRQ9uCMKHEOgIEqfEOQelL8TICOhrWQRyUL5Ug
gPyLmoPeAHQqgFfwWSYdc0mJGNSqxCJfX3UTN79v413qVs8M5EusQJQ6C0SCvfnty+ptI9FJh6+W
HKlvHUBRucc89H502VLO4qdwJ+e2c/y/I6oy56t0ANZsg8GTBtACMjbYIQ30uylgCEAl3onytO1w
7CSOU0ob3UtZZUNNal5/16jiyvIQOWQVrd3dfs1/5PCwbAypSNaqAd/RDhQcGDd17RIrVMwwErVJ
t1vB6kkUp5NYOBvJfQ1S3firdagCcte7tZuHhl/v0/3qskILQE3Wh+zHSSr7rmcWeMxaEhUtpE71
lZXeZIXg97cD2tPvcz5LKUEVrGFdJoKmOUS0AXJPLGkllp8PovVaf3nVJ1mc/zJIq5GETYwA+xro
yNozj+yV30BiyRMFNgIN/F29OLs4e8BSipzxQE1Tu8s04F1LI4zWXOBORPfHeaxVKk0LiwBgfdXQ
GCbUMQO1dNu08S+7rW0/cro7zl7oczm2CttroPX0kBiFO425IOd4L8KUVQXccTLRsapH5d5sb5ex
3kTl6A3Rp34N1FRQenj/Rdjv29hTCDYZWFnu80tlS9q0UkbPIq+ZsV+bH1ki8FWbIlRN1VXQn4O1
hnstDfYPTfM0jt6SH+biugDlZCwQsXlLKiGmZRAQMfBUl0OuqErHTsFKAXlPr6gVCaafN5wDbupM
BvcoaWd17RJZFFC/fjcG87G+TwKAMbR7KSwOYu/wPrB8K4/7Mh3BfD2wxYtXT/skoo4+yk4/hAbI
A1jwJ8vuZWXe/kynO2T//+xtan3VEhBoUm+pfy7T3sJKUeE+gfee4e2ZuIdZpLKl0NQePaouO6LJ
fot9gRYr8ZaFL0siuJnoCrn32S1Ns5aaTr2KfLOL3iVx79rx3lDutdzJheEDe4tvs7a3p+PceRkj
0bXnZkSANB/VFiuZXED6KzT2WwcIrRxUyf1+fmpzgF5cunp9hYXs7ihqgok+JGcyrCzpqBzLFNQ/
+6Xw++gghMFveI03R+UT1GgFatiWJOplx+ZoB/W1fGeEbCPU/08DXPT0+Jx0SdQatL/4jv+NLPdu
9Rj7uZsfEXx6y+BE/uWnIDAnvMXqSq1cxy5ZvMK+bTvAOf/NXPGci7mVrn3D9JJadzT6OqbPl//+
jezg7efhbEdhjn2H3ZwQcDCcxScILa3JacDtEzn6MfWmK9HeDoHS8Ulp3BnNIhewwOmgOdTWvmKj
9FFWbdEjE8nhLAgmyZK2LRVku8rnYf2ugZDJEC3RFMngzMaItQJTP6ewUrMUzhKAOmN/kzT/exXp
7UfizEWiSzEm4vCGOjMcq6txEtQSRcfg7EAp920xW3BYlfWUTUHXfo9VX6Bo7zOYN2fg09AisrXS
tmb0VguX+u2Ntos8dV/WzvB1cFmTUyCPdZIumFiTi/frvsEYfArb1huym4AkpJx2C1qc8QF5aVXu
SxRh1PV/T0XfnpKLYEg0ljmp8V57n+2JA8NFkF+bvnGA9dkh2HAun1Lgtkwu0hjGoQOZwERBoP5V
LY9D47QIzuNXqt2uIvCUQEn4DfPLsNSpPRPqrdNLR7CYJjpkaAhcPpDAnvIL5sFXWpFV00dPQz1T
mYeDXRQCzRDdGWcXYkVex1pVAEgmBri38vhHqiuNH6mAsptaST2ptInTGdEiCJs2z6bJiqIbmm1r
/Jh6nqJvEhcz9dRin8ZfO+3l8t1tHuz0+79941lYRlCuj1UDptyi1NWXT1F1O1vHvv5URY9EFwW5
m+pwJo1zHKmRp2Cx7WavdLASsdsTF5sJvX21k19jN3OkfS443kYHDG/rTCL7i87O10jzSEgEX/sf
+FhxEi8OjZDxgIsA3NtxxJksTklmvV2qmC70d/NjLF0N63coBUub4tbBgDqgK3JXGzCUt8fjfAlR
B23KsBYRI+rS9/oXS7GVK8C480OKkm2973+0vyG75Eo0m8QO885Unh2Wcy+6jKkRU9ZgmlfiL5Xk
SGNy3Syjg91kAjcg0hrO0zRqlVclVrt4jXo3Lg+JuqtFhGMCEfzkiJ1FJE8VEySx+VPff8lSADzt
n5efmkgG51wSux+xvnKavSaJDgo2xqxz/rlIieCRCSzG71HvM41fptyomzRdvF4L9TSc8+fLxxD9
Puc+lJlG6sBi81S5z6bnrtxd/n3RNXE2ohykWMqLePKqoXXWOnc7hHy9sHm8nWOcFJhHKVgJqhW5
BAU2nGpf3LH6aOkqD2w0ofoiei1CaZxtkOtckWu8Gfj4xc93xg6gmTudlbcBQ3KENMibgczZ4Ti7
oOejOsClUGCIVRc2YWfeMKM3XIsmvre/lmYYsqFoJuE7EYVmDUquw39I9j5uX+vRTalooO8vhvWP
ED6KaIasUntJxVrAR+pj4PI6wfbI5HnFimeUZgNRsrGt4Sdx7MxnL0iVZ1OeKS5v0I81BgMGQTDB
Lv+96Tz9PqcLbZMk5WDLo5cPR+CLQOIcGEOCRvKPoRQtqxbJ4hRBxqxKrmQsAGvuy2WfS9eVdZ+p
h3L+8ZFnezoU5w+iSZ0lwLRQnchfjAiMr8q+qJ8uy9hAgjF3dxLCeQI96sAqW0wQcs/ebOnbpWM8
gCCLNaZcw9V3xX113X8T+VmBllscAm2deuwyB5Wah5Ks2+aaEyWym2uC44mkcA6CYEEpQWKNWM92
o+6gl65dCuAL6rZuExsLWS2TYFvuW922qrlcYw0nYatK5Wf6nD/QMEHxiE0xg1Hvu+3Obv0p2WVO
iu3b+IiHj2xMYZ/x9EdwulIUfdlnOrJsksSBmle7pALXgakLPInwsJy65NEwqnkEu9H7UTjdD551
QGUVi4pyAEVSDMhgH2fY+JMne+OBgE4QK3b3xBco7aYtRjykqjpRdGwofnvlII2jMfBjsyfRq1VX
HXW4nXvNMcrjuNwm+c2a7RYRDd/mZz7J5DshZm/WddYh0LYN6wnUdV2ojnoqUKZtu3wmhbtfO0Vj
YanGGco0sWVTPoLrpwH8ZhJ4YmxP+Xz5JgWH4oO0GXtdumHNJlbpl6wgKfaXf3/bSZ/Ow4/2kqSD
mx7QSmBEy+Q5xxzaCozFM17DIUNlXqCfmyH0mTgu78/7upzLPkZzpEm91PIBBHUkxtPYPgoOtukF
ziRxKlhNS0PLAl6AHrJ9so9CoNjc/6joTMB+lHD2kTPcihwp+/7vHN2ZWPZBzxzpMhCjXA1oYdZ6
cfwj0j63VHaG9rmnvwBgSZdvgnMKnhof02mJAeS4/ruJogXwDrjL1JmONZSxfLksa9NYn52Nc+IR
YF/FsiDZy0DrJ+2q+moQxVai96Vyxhrw7laJKYKrBe6uA9FE4smfYzSeWdyTPv7vDXyY5bMjcWZ5
oHREajLAu3bYX7MWoTauP8qoCS7fnPCZcWZDbu0GlGcre2bY0eEWgfTARtzUYMDAgqgnLFB9flx3
MY2IyCYqx5E23duxdpiW3DXBQqbo/V2mfajgdbpDfnQXHB420ddlBtdvaEHZW6yGmr9fvkCB6vGD
u4M0l5WsFASYtjta7iwTa01s0UcSGFt+YYuZNGkha3i7yqNxi3k3rFEbnTUsvqV7KQRsXIjlFAnk
jEWE2A6UXHAm8FZOT7pDS82Hyxe3XS45+zrsZs8MkhZbc1co0LwxqJ/NV9kHpc4X8jm+jkMzrPzi
KwnYaloJPQZBjXK7Z3ImmrMXQ0wBuqhslOMBxmkfQDyPdHP6DJN8jK4wRnotCbzz9n1qlmHpmgES
Qc67tJ2t1UO2Um/W5dRpreJbCSTf5Qtlf/R7A3+SwVkM2jRlvoLizItA1pmMoKjrXWn6UgnXW//F
FJ4kcTYjlTu5m7pkgjoSwylvqoC16AzQeH+H7wryW5HxFRyND/kbzLnEkgZVaaWjGu8HWXdM8AmJ
ikLbLvLPufixVWQz9hrX6fSHY7LzpVDdiU7zF5t7ksNpgzrbmmnUcFdLtmOIPhYAYH0wwZQp2qri
heAC7eOnWOM1GqJKQ0GtiW7VrHDUSVQV2LaCpxNx9sJUCTUbCv1OoxdLe2zNJ6n78k/qzVPSx2SQ
9D6C0kWFPgdKp03X9oIFmfmqINZts1pkJLbPZKo20gQbNX/uTL05Dn2ToDXI4POqS9zUN2OnooHV
OL03+81h2S2lE4tmtLeV/SSXs4up1eaNPBuoy+cxcAVhSc0gITdmJJo93n7HBqO31IA2wn+8tcCt
ToY+s9X/8s94R4AISwLJH5xyD9i5kFRl80LPxHEGKtOStR/kcgK/2Tw8a1E83C8FNSQnM2kmYtTY
gAsigDpJ+12+OHMvatnRpNdxuA7dDRkradeAzUBkXnot3ypY1qLoyKo/VJw4k8qdse+sZqa9OXtt
g2VPMQbkVMdOBZhBwUXyqVFadupqSLjIBKNw/XqoQLFiTILStUgIZ6RyyV4xX0FHLxv160maw3RR
vDwX0WVs2qbThfGLFEENZiXRiH7C2Eo+euRBC6jgZcshUoXfpYkzVVjkWJXXLAew7nX0ygcKFiXs
1ytesM/3DmxKTuxhNLi5FoXwm9Hu2dG4h1ypAwj3ZIbqKn716Q/DrJysARhJ+kwV0V4p0TVyEU00
r6uN+ALHyxqvIY+dJLQW7IO/iy/OjsNZiwXr2dG+K04PKgmMGxr8zhQ80SDCphE8E8a9IyPKs7mY
oBbtandOoi6OJuW7qO53GMIILuuHSBYXzkTZksutDiyXhILJepNIr3J1m7b+ZSnbXv90JD75IVmn
D3X829oWid/fKFjF0GSuvYBCMA+MTGiLBOfi05/RaBRDlnCH8nK7NuAULbF4HjRdkmjP3QblzRtb
yydB3VhoNNe60auOioJlLt3ecidsCtKwB9z018OCrc+6J12zMIdNJqve8ER3l++XacQF9eRzJBJP
fUyRU3ik/gWqVh0pXwwemv2w3mL5ksCkCIwjv9nSXqd4VhS8hSF96KPnLr4vZgGkZ4MG+u2lcuaj
tuWi1wvpvwLYuE8P0+iTyh0O+cF+SF0UbANUg5+GQHYaV5lczJjTbyIbJjoo07Ez0znWGWZB0h6d
Zet20kDh8CNJBR/uLw9DVwjRDMB6eQxMqzaKnVYoiGm34ENnAy6JZ7pr4kqhAXok0ZG2zfIfcTwl
haQB9pBMC+yY8hJRLMuZUlfKPCp/rsjdZZ3cfoEnUZwPJfFMNdOCmljR5MzzY9wE+qx4xBLoyrb1
P8nR3n4lc5bTPK7YSzdfE/vRMsLL59jO1Y2TAC4WzjJp7fsBYN4hALbbjzosdtauum+pb3md330F
yaJX33VhISRC3VbAk2TuFVRTgYYZ9l1587DL02dsbDKFnaxtz3aSwSm5nC1UtaKMmS82e5T6ZZiC
r1ZxW4zZiQrN2yiYs7vk/KgyZ7GpqYhGxsJlY7JlSI4LEmcGohPxk4gUg3OjHcbAZ7OqkdEu3XEc
7f2YdgJTuG13T5fHec8U3Dp2bbDjGLp2RasWFJXSBEZzutjhQstpr9E6x6baURf1lC6fzua5KORI
sce6hONek68TtqzkQp5swceyedYJlPMGUNE1E+DI/8EBpdgBFeRhDKMHEVDgsqrb75bGQCeybq0m
ryVX7YwJANKDs120veOyTbL5DtiAifMqtQfi9X0dzvaA7KH9FGeLN9e6wCxtMJQwF/Z/umHzK32X
RFOndUa9V8Hk4uqVu9Zdd7b/fT3kd9jqew3aIeeypRLdIWcuwBK0zgmDJxV9dwRj0hWZZbAafcz/
nw7GWQwwotLMLIFKqJX7MvsmWW6ui2yu6CicnWgGeZiNmBLPbD1W802CAltk0ChdvOWVcb5KXuRL
wb/dH2cwJDVusUYVQtPhONqfanPXfqizbqDfDfCATDAq9NZZkW5QyjLC3eX1+iNZJxf7HmsniVrv
I0c5yeGdYqc2VZIjrBizo1kfaH1bzB/7RicZnF/U6gpdmhQWqHvVvld31iHBTJ3lGdfarwE8OCVo
FkThy7bRO4nkNNxujZlKOpL/RbnO1uu4FOT9f8mWTwI43e4rAKALGx53DOTCYd1k1S8P45X+Y1ic
HHHnchzCDMWTbx/4XkRBLUqTddadf6sXANeWlY3VLtiW9LlTd0Z3U4p6r5tP6kwE56vKjoyZliKk
VnpAJSO/ngA0iEUljU0Le5LCdwrlMS8SVJEhpZU8rdsPbTgXuDpA2P/pxlTusbIqUKMx52Spn9hC
nDHZV/WHLOrZabg7WwZFLSITVQxDO7JNvUS6XjHw9E8n4XPjZpyjWlsGXBmY+5rpZlF+dPHLZRmb
D+d0ED4dzjuEKtj7O4Kw+7ow7ztTEOyLfp+za1TXlajpcVGmPvg0WvdW0gqs83aqdHYGzqb1kV4m
E61GUK0WjlFdFdjePd/2CBKsFgx00XNvrE5f/bKMnfq/b3aEMz+Tzb1PMpn9tPSQTWnhWHns5cp3
SxPMqG5Gk2dCOOvW9rKsp/ZEvC6jAKRbqJUVlgpeiDmUDbrcgRRx8OQqiwVRrODN8uxPeUZTVSsZ
Yi6+rsndSO5r+bGVny6roMD+8IAvEHuC8DNHOL5UN/Xsp829newui9iG5Z3dIGcUGlsZaI62tLcc
qMvIBpog8bTGt93Br9Beau7pVedWriZQf2YH3tVfzuRydqKW5SpZc4LIaz/slV23Y6S8YmC/4Ap1
hjo5K0gAcqRSLUNKrSWOWb/EgzvND4Ir3JahA+SmmmiMWJymD70aF1NmoC9yQAfcyf22xagClRy2
LjLZrde5F7nj4F0Wu32BJ6nsrzo7mV70aybp7ejZSelglPVFzZsDhrpgTxDx6bIPFqIwkXpBDLNt
tk5iOXdv0zld6mYkXrManmSZro3Q7PLJRCL4SJagqWpTqGSXgF8jg0KaQlq9bRmmrSDhUBVN59S+
lhupiSN0zepf1xgXc9meADTqiINJ1ecFFTIh3dW2yThJ5BQ+bZoYy02Q+BqDW9XAret+DaFm75DB
xb8LFBAY8ai0H0SqsqmgJk5JMGSP3TbcYduymMCig+8kV4OnGaWzEtlZjUngldnPvHvSZ2K4E6qp
nhrxgkErY3SS/rYtdjYIkKvmsWpipxPCowWn4iGF6Ldqg8lmMdXCojvMWqVho/axr9C2EZj77dbn
6Wh8C62a0zkCbSxmS8PZ653pJ4PdmqEaZE55W4SituCmrpg6rIlig4CBZ6se5X60qgIdeDNTro12
uc+HvnEU0w7GkgrOtn2NJ1mcHZm1shupjDnNSVvCaKHXfZSCVL8TPOpNc3V2JM5upPFEQT0LIxnN
T1SJXUk/mBJQ9HgJTThFpjuo2j+ejLMjdjImUpwjsJ6158yWHFs9yJqokya6Pu5tAU2QtYqOKa6Y
aj6VOicb2t2C0ZcP2ESmDxZW7xGdp7GojFQd0xpzB7reHGe7P1JZRI2yeRLLkFG1gkV8x6pUdBgH
iWogFs3sia69V4CfTNUE6aJICGcjUAgZkoUuo0eI5dSQsBQlOLdfP3Bbf46i8pU+ZV3baNABAFrk
3UwOUS4IOzff59nvc2j/uFXHopGAFFQGbLM/ylLiJt0zobrgq29HZ2eCuCTBBv8LBktRMNBDMLy4
9KG+L2enfgI6FqQvHnmVj53bWg4QzqUsMOfb5bgz4drbCGMcx2aUVsRO4GdEHX/FAhjAIX6mIKuY
jgMWwospBi+rh8pXAC2Mv6G5z0q06kOEtLHr7hRs3risHSIh7P+fRU5zZ2dztiBp6KuY+Em0TJ+0
pB/3SlTN+8uimIl55xLPrpCzemQhdV1I6IcBLu4oSL0Lg/iW1T/Upv4U6fTpsrhtP3UmjzN5oH7L
aKZjVG0MEMl/7sNxp+7zI1Yu78YnEjuK4Hyiq+SsX9LGCpUiALn66LGvj0N8PeWfBGdiOn7pDjmT
sa6TZo8m1JCNvSjA5NThsAOiD6BPaS9qt/yGmV+QxjOUjb1kg7+zxdP+3u2lINtPvo2x/nWnY6WO
eTO6kxe7nbtcyV4aml9GHys3Q3FhdWOVF9Jn8B+pv0mLDJ7uVco7LAtjZc/eHz73/uwN2EFfhtOd
sks8fc9Weem7/7pA9cvlG9/+qCfRnNLS3iqmhiIimPs5GG3V0fUc2z9ERZzt6oSt2EQFQZkNAqi3
79Cmw9SWJWamep8cwHnjzt+0a8ZDHt/mHxsMPBPGPfql742xNJFvat11pnxqRJQaTAvf6c3Z73OX
JneaMmATEosQMeUYkv3gJztZDAYVyeFeeAvUrqxkwDUu4fq9fABBkoI9a/bDfIDou+qZHg1MhCh+
HhTXtWD4cbu9dXZI7rkPmiwpGYJTz7pm68D6sL5Ow3I/3CSHXiRr03TaYE6wMH6FtJrTDsWMMGYQ
QQuzPevxRwds8A4kN3pUXBVpUhrELlYUCVEwm8pvW5amg7IZ/3B6kqt63LQRnb1cno4R9kMWNjnq
7fARH3QmhlOXSjM6TSMwnEm/p/MhUcN13H3gGZ+J4DSFyJKRGNoMbKEeSM2uyV8NIAwvy/iLRpyu
i9MIZCm0HjPkfAW+EkCTL8Mu3hPn90bV6h/vjHMEWBrVGAXwkp7ZfGqWoxUd5g8R0p3ujCetaXoj
Vtse/jNLrubhxpqvMunn5StjX/a9ofhzYzxPzRpL+hRRNDkl9TnHasRBduYKVI7/eFv8DAFSfqsZ
S7Q2SdljU2vYFqOb9SL+lk0jrjH2O9u2ZQMu660RV41JksHoiawYBDhsjjD+STDR+3uK8E5kgDaR
Y+fSOBUA729To67F4mHltsH4P1szyZiFsE7ianSHHQ0w0LBbXTb21+/qnThE3Yyxzv4GvvlQzWRQ
O3VkVCGIEo7GNwaBnt12v14DGxp8ZBZEA6IcDIwakj/CKlln0epYJUuZgirda7LsbiHVzZqKkstN
vM65DM7oJWSialVg2BZbffbmVZM4ktuVTvMS7WCh4MbsT0tI99nBvFseLj+HLXt7LpozhD32saud
jXnisnhM6r1hPWYiWNWmCEU1TBTfVFnhoX7zoGNHoGwa2MRro/SmA2YiuQO4Uy+fZOthaycxOpcu
2XWNZ6BgwUCLVdZk3huYrTGKfdcKJhs2be65IE4jaF2katshIP6PbTm+bzOMf0+e5peJY4uOxX6N
t1fn0jjdkJNukXsG2NGaWyN/NEWL2AVfR+cUQO0jA91jlPGwzdwp2tkp7YO82ALfsf1qz74O5w3V
ZQKlWoWWIcWCLJcc2BDNcLWG/av+unjqTsgoxGoAl+6NM4xpPSSGtSAgLIp5VysauuNN5iQJZscU
KehttAqwiE43459Rot4PtPf/TR05U2mMqTb3EwU71FL6Q3erLPuWTk6ii/rX2y7gdLUG12Mps7Im
XQsNyY4yCEuqILkF84uvB81BHJ8JXhlfCIub2uxA24/viAReGeRdbZl3dlPcWI1o35nwYFwISouS
pnqOh1Ycu313O+6+l8d2r6I7QK9EJV/BMzM46wEOsrJQUliPNbYiHxTP6dMctamg/LZZUDp7zfyi
krkuTS1f8NomN79hWwLyqwovwdq3Xva1ceRjiVlyMdmV4JG/y2a1pbRSlsPL0Y3UzE5WAFoowjeI
rpC3JINEaTSh3psM1UM7xj9LooSXH9X2OQicCFJzy/gNhjlzxlFXSbFZgeBISY/E8Az9VRERFm+W
3TTlj4zfu3/PZMQD7dBQBK+z+UgOvVt+ATT9zgQgfnptP5XB9ILpE8O7fK6/mMeTUM5alMbMdmEA
09r7+kE59iB3s2+qnRlO0Pf0Vvp0Wd72p/ojjo+haoyekkrBBEA6T35l1/sltZ4ui9jYtQcOs9M9
8gCOzFLnuNfhhLVH/YBNex7qJhhYJ5KTXoM+pEOS0riJbzmdo+6wy0TUddu2VKczctbDwjwZ2mHo
GRF5X0Wf7fUrwSCDIppaF306Prwx8m5dZ0YQwapESJODeTc66iNj8sAWmEdbMJsseAL8LEOvd0sf
l8jLE6MJS33epXaEqcrVv/z5hMdif8fZM+hiUwF6BP4rA+cFNozcRp7tGveKC/D4IwhK9pflib4W
ZzyGuFa6TkI7PY6v9SaQWgIG5jDRFUHGvFXWONdKLg6hSdYaowxM2SLLaZDYCiahwang5I0NKmjw
E92MWpcElw+37ck0NHUwKWzIIGF6e5n1nJSjDTIbmH2Gz0uxviK+/o/tpQvNj/TEtDNp3F2iroL9
zu2IqjeoWEcAD4tyee4i0ZiBSBO5CGtWpaJCxwAIiOjT8mOQ/e5/3xj11oRwVnFJk3SuNJQDIu2+
rZ+S5dqU/s2j8ACVrhnGeciRTebapwSD1rN9ZaijIPoV3JTO9atMMmDFWkPhUubHhISm8boUAvC2
4P3wMN2axCpksG8ejW6UvuoN0C957diTqBkvOgwXKRVGmaYzm1Mbzf1AfXP+Mo2C9yISwdzXme3R
O9AyEEVF6Uw7SPHnUf6KTpHI5bKw+H2C8Mc/6OyPOBNSEzNqdLxLLzKjmyKt922pepbShKTsgprh
0cH5MEqLLyN1EVih34CFS8K5J9pWclU14H9Co6g/VNg7n8N5sHwS0WBYuqZrPU6aUx9lD22+R9Ac
iviFRFfM2cFo7jIp7QY8LaNBB9N2JLV28kpkbrct3ykK4IE+5kLmqa9Q2hg89cDGdZCeeMrNEpCg
Ew4VCsIanbMXkWTlVLNNJCfxq6pg9GP69BFDfjoOn2uBszuyhgTtKWbI0x3baSO5yr0c1IF4J8vG
zuw39o9PtlSV5qml4iNl+/6mehx2Ffi0mjC6EWU/7GIuqKPBxUr5msfSgvUvAPT2TqKVjGgtKQ/y
+FJogZHWwO49Xb5Jgf7x+VbcY91RW7BWhvKppJ/l+UqSBCHFJm/Mma/nky2l6aoRVBcARDnw919Z
B1H+TDCQMT8w/ZN3ui0yKgIN5B29igoUsG3QwO67rYNvU7saXiysAyxA748492oIQZLzby7M4GyJ
rNlaV6U9eCoXEPIBVN50WED+9fL3EoXzBmcwMgMdPDOBoyz2WmC+stXZWIgq3YAK7XEJaMDqX+qL
tpc822s8WdjpYG7lkopy0YbSgu6NlIhHy8JZAyNQdpZXv2KhVIi1amEUO6I3IdJQzpg02O2zzraF
McP0qaE3LcWR+0KgMAIh/LaORSvMCWBR6tk08Yx6J9Uojo0CAort2ADEKLZl2MTiWx5zIZk0revZ
Q9etu7XnUnJBaaAHvTqZdxQbrASxyF/s1h+BPINNREF+NYGeGajfun9tEI/uu4SAJniVrW+5pWqB
suSLv85G5iyxqXpmt4pc7MahNd00Fdm2FMOU+f6LXih9PS+IuWzgO5MEyzaW1lH7x4gITrvx5IFf
lQ0dEEfbQK/0bRyhRxbp6wzQsA6w0iR6aT4AYjkXwIeockm6LqtsmDCL+v20W4ERm6W7ODm2w8/L
r1xwFj5QJWSo8qEaMaIyHPv5oGmirrLy/hW/OQvnaKa1XxtljdE2Gkwg3NZQJpVn1XFI4+LVKpUb
ezEPkzw6YyY5Za4Hl8+3ldW+kc8Fr7mUon1U4VH/t2QXsGOQB7sgbwWJPmD24fhZIHBTDU/a8Y6W
qO7NomRFMcNpUsf+bgaFh6V7PxgFl32tIZuWczf1RGNnW77vzUGZ4TmLbo0okTC2h+Qs/SX/MlW2
GQMEo5hrmt3kQfH7x+ZJFFKKlIddxZnIZpapPCU9eG76PhxocrOalcDViURwTkgyTCWdywH6Kcd+
kjT7OO12l7/YhkV+c3Hcc27AQjQSNlqikKcqDTHl6zS5f1mGSCk412Khjbq0EspvKHY0kleC0F4l
X4ZG0KkSHIUPVtfWWC2JoFZf6Inz/0i7kuXIcV37RYoQRY1bjZnp9GyX271R1Kh5nvX179D9ui3T
usno6k3VwhFCggQBEATOKY0T+KakXDBHIlCFT1GnDP6iBma6m5TxbMvKcC3VKIV1VmyrRMTdKhLG
eY+8xuS/RJBdyWU32X0peYsWXa+SGSxR+OXyHu11gG0Ngc9Qm8hSMeVKdVe9Nh6BgRwkJ/OudMG6
8aM8AHncTe3UQ+LvKr0tZHTdyXY+CGcHYXOWMDElqySF2zBuF4+RYViOcc2E9nAWuVMJjP5/uAs0
++CFm1LD4g/WXHWhydDT2u/pk+E3znyllE7iJE8UbT7yS/ggSq/YF7l8Dhq+S+TOWWnVZI5zSKza
1dYjw1aVL4VxPYbfzUVkN/sH4V0Wd97WJV/zXI/hhLvmmsrf65HcdpVo4u5/BJe/xZh827OeSkTO
FdRgOs/6zor44XF5XQGPGdrNbflTF6R1e2kWltBQiWFQQyF8t0w496FupkhxUuRRbfLV1B/HAaMe
1Y9kvNGUm7ltHSo6F/su+F0oi/Aby5TzvtLLEkoaKqAJ2/tw+Hn54O0f8ncB3CFPNDADDhS4CnKT
2RUKwFpxNeeHWPhetVeb+LB+XDJAYPNzXLIRLvKGY1M4ppv/WsHTDM5wIWQ1M+jPBv+uF3ekwaTd
V0ml4z4RnuoBvQK39ZzYRQ4wuOamKAUnet/k36Wxv2+2qSh63VzCZnKVwnLi9SHpkF49Xd4p4QKy
rdwIkYquSRsT50oJBoD2saeP8Gl0qmPl5z9FKY3I8DgXVRazPs5qjtRxuTEab1leLmsjsjvOIaUW
COljFlzw6oyh45dxdaX2WzMJzHvX71myqVGDEFnjn4vahaRDXSK/QJnFXduTIn1v59mhzY0hBIHb
NbmNLM7kysJQipThycSF7HXzE8Uo8JR+a+vnwnweVcEC7m7QRhpnchqpZ73T2IU5PU+aW0aCi9Ye
1AHVCC6pAEIjbJbpo7n1RdNiPOFtGmM8S73dZw79ttrhK2DKQAdDPOrR2c4zF2Sil21jNz5uRXMR
RM7UTNNnhbl24mtn9oADqij8BHQZt4H2GutCgqo9Q9mI5FF0O2Seca5ApJW+aiDzXB+ytHBK7UUd
flzWbs9MtpI4l96WajSHo4yTZQaN8hiu17F5X0WmneVPjZyL1nLvDqj9NfapWqry9gC/8RpVFeIk
G5iuWxw21QK++kONl+6S8YoJ7pt7XnArinNQIFAvw8oodPCdYwh+eDWqu3AQhWEWkHjHvhXCNnKj
T9y3AC41ysUdUBMG6KbXf0ucyWctmMOVqAVzVyPw76IjUSe6onFnQAaVXmE0qDYUquF1CohDG9Np
Fcm7bBK7uQwA3ogOaA/GQs0d5oZoTW0yPFE1GM/UpT7LfCXHyuzhXHrgchRmM3sp71Yit4xFNa8k
ZUNjatAeGformiBOybXyCKInH3cLEZXs3kpu5XEruSRWnmasB6LLTmYaLPU1JQLz2wspOjV1Wdbw
D/1UM22btU8L5Ep9dq4B/qDVN5H6LFmxe3m39lV5l8OrMrdSX7eIKaFm2maa2lkGOuV5tC+LEanD
OcF2nc1allG8kYzOX0bwv9ShK2u/1lXEKbebWWxWjq+LRgSWKU0I9myQirWNgFt7dLQA3vY6d0TX
rT3FDNbhi/ZUgNnwF2VMqWutmuA1Tq7W2cmj8rqu6u+Lloc2bUS0UnubZSgoxoKTElOePGUyKFnH
sJaRNAF+5KqgC4ARFnqczEgRbNduvNxK4jLpPJxr3Zo11slUP2F8wy19AGxiUGXFpHvulde591uQ
yriMvKvHJdVgIMCQfa2j2DxhOLMHLGS+Xs+mqBK0F7O2YrjUJqKdYiR9h7ZVpeo9TaJf2rKfbWq2
8qFcwus4XTs7ww1ecNT2orLBruYgtMdAv8adgUJKkE8tGatAnQqp9wvLq5rFGZqndBSUb/b3710W
fwg0C3CeWoae2b8ajZP75lQ8R8HsMNh+4wTShWfrh2gefXdhgQAPd6UD31PmQuZClCbMe7TH0uo6
qu/U6BcJ0RNTHBPjmvQiMN/dw2BRRBhVNnWcv4+x0yBxPKgykm41+zVmD+O42GXx/bLb2o1lxkYI
l9+YaBvUgI6ATrA/w3s2zJQF0bG+6tEiq18Blk2Q4Ow9laGEgtklDUDtmsI/f5h6NNTJDP6P+IiR
d0fxSne9Wt2/IigDJRnO65fMTfBoHAml77rOrXTuZOQdydeFFDNOPU6+36CdIDyQE8XAsFhX9jE+
9zEBAobxQQNYsPx0RJUUazEvSFLNfr2eJnBJTJZ3eftEIpgJbdKrNZ8tNB1XurvEj6p8VQ+iGZo9
G9zqwFl8pvdNohfsYk7P3fjaytel9OuyDntNpZgeeV8nLrkZrLqjEdsUxmGJeOZKN+0LG1uhju6r
V6HX+6JMUbRuXFLQpDFaOiIMOpXWkVanUpSw7Q0DfdCJc4VppjRTmyFhG1WPUS7kR8Znj/NlJ152
rXnmrez3TuHLfpKAyVd2WY+EqCqwe9g2K8sXweg4x3OiIMhNTq7Y/RlNGdfmsbfBSpc7RQB2Pp/d
LZbDejf75fNvcCRtF4F/W5UrUx5LCcaztodpCaZqcdu1cma5tgHiHVw2o708ZasrF9ClzmqalA3r
gD+2yPFmljgkB8iQ6LFdYDo8xPPYx3Uo6ajNDuby0kzxQUlkgSp7M08fFo79hs2x7tekixUFTpKl
+5lXXWsPLN2vAUTV2vkhcxc7DeSHSkhIua8cYAtxZyMG4ceeUdHXkjXS8OReGiDKRQYhyQJ8il0f
jFK6wj6vaSo/PKvp6UpBvAyjDK1rQ8eMqTp67Up8gwJcPaX2PCXwMqB4UejXliiH1RB1Z+6NGmCB
338D5zfxeFBVkY63Yu2W8dg21/qr9tDb6PgCH8pfU/ThTfYyC3TfX953sZw3VYd1AiYc2gOt6lWT
72chYtpegrLVi3OldC7yNKfYN8ZMuR71k3aogvLb+G0EhpMVjDfVY1TaISACRL5GpBrnUeO+Ah9a
iyZ9UmtunE1Bm1PBsWA/nounqow7t47+C+AJmdzqATQ5D4cYyCbaPNtqjSfU1R6ml0J+SIvHf+1M
VEIUxGwLTcm4/Xw8gKExkb5DJcbVLcC4U83Oq9geojNaGQQJ0Z4pfhDF+S1oVGYr81usa65+RXgI
ZO8vItH2F3EijAHkPzE8J3qR3onsH+TSjypqCk7hOqD50Jy+WultI98phihJZ9/gd4ygEoOKjGpR
TeaNolhJuc4TwL0CQCr5AEx2RkxfMa1QiBTGu32V3sXxQVcpaB3neG+1qORHmebJM/heUtFb1k6k
wcpZOphmFUowLf1x5QZrBF4Zo6gfutyOtQNA/OwufNYVgbcQyeGiQKksoVG0iN5oOLGs0jb6s4wT
LHoN2XvM/aAP5wzNsRx0wiDYRp+VsrRv5TE5rIf2haHpLC79Ofw/og69E12odrzGB9HckV6mNk1i
E41rC9Fus8k8a2Uuuunv9DKDIxeEtAArQ4sX3/iKRGxqtRXdHpNj2MmBHPQjw3OMT6ITtafMRhBf
KUlJKw8ZKYABMAbRejdl95ed0l6irFI0qqkG3jMVjZ9MKtouSrIFhheZDqsOD3+mbk4Ao706CoAx
8RhdO3jtFL1G76WRKkU5ELUeXHtlHmc9T6KltNiDe++qJyTpjuaXfnrLXhaQuv7o3PYrc1NI1F/F
Q5V7+cIH6dwxkFdT0TOKp5PWzW5UoCGy9qDmDwU3xOFKyKrM3C3vsqgFEDO8v2OU7u2xY5N6pcUs
RVWKK35s2epJ9SKvv5J/hG81+NgT3RP2yhjgZFNNRTFYPZlvkLM6Ezd8GVVQ1oYLcFgMSbEeKFDo
BeSeEUinnri9YG9K+4NUzlHWU5qQMcb87+xrf9R4maTXWkAc9AJ6zctlo93zyRsFeZutq0JrrBzO
ZVgP03SUyqtB1KCxd+62IrhgrS65DiwJDJkV020t31bl8bIKou9zEbqSjSEmLcr9RfEIhhV70EQ+
6m1ukre6rQpcSBnzpEk75DZvSYDm66f5uDjL/eSxJ6DKsSyXDdETrw9wdXIYDlF9gyKJmwYi1HyR
stxpM6IqlIcmB06GqXujsgR0KJzL67nrx7bacgHH6g1jHhPYRIe7MWOyY7yR44HVsCVcR5WD2IuI
1OICDVyqPBmM1THsW6ftDVsRgc2LDJ1Lvbu872Ng2c/urHkVUKyjDsjWnSCY7QtB4cw0QEaBotLH
1ENROhImGiBtLPOolE86ylciFMS9iiCcw7sMLmkD08X/z/7Q28nT/NyPfpIHzcuOmEq5Nh+EXaC7
W4M3CzAoGJR8evQvp7Vawvz/o0vGgHoO+p1yZAYfOePzdLB+XLa/3UXcCOTMr63WWA0JnnTVXAPQ
J6Axe/PBNEPBPLtIL87ksHsF7QxQoyrDeelOeSZ4QBN9n7MFXakS2ZBYcaf5IlsnSXSZFC0TZwek
BeGfkneolfZeqgZx55ui9nCRCC4O4Q2hbJsJVTJDuUsq06kaT8Js3uXt3r1hoS3ibwP71CPeDZOm
WIh2mgIU8alxpsA8ZV7oGijDKY+Y222R5uZe+yx6Rt3NXbaiudCkpPpCzQLVdTmoj4D1CDSv90I7
cmrAlovytP2Tu1GUC1Th2GhabwABIPvSApEvOmGWwddOoQ1YiCByRXQKQu24qNWYS5tNMxa2f2Mk
ZZlZ8qy62km/ivzfAGUH7cD7LrLjsEnMcMVM6SytM7Ik84Qe6qvJZ+0looGh/YxsI4fzDk2krVox
o4lAvcY0Ddj3wLcqeWnoJEdEjwNj/ItPxrER7Z7gLPBYMwCMbmrwxyPLMJereC6uNMCvrXj3uXwa
BF5D5bwGaUx9NJccqWWtOgrtvV4RTf3vizA1INSpuoW5j487lVZNDqhtPOKm2jldb0kqcHx7vZ0w
hb8FfOJ9mnpw4cos4Usz6YjRkxt0VvmVpNwkUxi0auqgCeSIbtPj8Ft9rB9kc2ZYL8ZYRhkSdvI9
DIYMJLxsRALY7JWdYoatdEQvZmxDPqWGG2W51Wwbg9ZFCIHzOj4vc+EsKXGHSj+OEabyM00Etfw/
vMj76nJxK7OWSk5a1EYZvigAHEGjnMBvacEbcN5RhNmwfxnZKMhZZLt2U9uECMcJmnWOGIH1E8eo
3xpNE1+0mpdtEw15H21TsuR6Vke4yLjSjrQFL57eCkAo9pP5jUJcVIuXum4zE7mmHIz+8AVY+nbr
60Hx0AXRVRNY3uTPHkYsfbgXb7QJKHXsHum8lNqiqqzAeN5O0sZpklKeo5hh2ywhQIhmR6lvpPbK
qnt3HkTjemzpLhjq2z5vZMV6mbOKKqKB0gLq62sFfGtwVSk/J/Rdo2QmCOt7pKLbk/gWnTby1rqS
qFJgPJBdm+PEjm4Ux/A1rLB5HDGlO6CcL7uFOx0yEG9imoixjAmuMqL15SNgOarALQTCYFm9ytOr
Gme2VX6RoztQ27iXHfduFWbj9fjKhKkYlRSVANtr3fSJPs3fazAupr72gH6jPwzPuAn9JrGJJx+M
O+MssqT/Eez/cQt8Z+KcSq1hRG9ugfoM7le7Bh8F8E4lzFzUAmV3g6GCurGCai6uItwRGoomonM2
s0ru5OjEcBrA/SpUNPuw17qqojj4txy+i2RAZxhKQbDZ/Jg9rMzXRTbeDRenvqqOkaMeykCRvcsb
ue/wcH2jKEfiNeMN5nljuMsCHtXVxAuifJL+yP3xWx37vafgUl8GnYjbY9dCN8I4b1736qwaPTxA
Ed51qJ+lR8VCe1Nx1w4i8Itd3/ouigc1GqhMk6WeJ1edKuBrnNfw5+WVY7/1k4fZCODyW83sxmLp
8CpTtPlduZJzXsylPYTNayzsshPJ4k52L+t10iloD5f0Y05uxgEdU+WfSSjKZfYt/R9j4CGLFgyC
oV9MY0+91O8c+oKuwTsaAPbPxsOPAx7aoDtdXkbRPrGftLE/dHYWbRMD8H1UjN4JpTo+VCnmnv+b
FM7wZnlWwnnGU2RW/TQlMTvU/sKZGPHRdKDK8xSjaSt1SRVhg7TlRqJHpQNQsWhzmEF9Nrh3GZwR
qBJZQHqMlVpOGZISPGDprnFPELffoslvXQEArP63SmzjNhsjq7WVY9Vwf8sP+ZjYErt3CM7QfvK8
EcLtvly3S96zflhWcUYLFLoK6ImiB0RUlhVtEGcARtRavcXIgeWi9ge1iWxF7Z01zQRTliI5XP4Y
YVauM1rMRBHz6wD/Ha9/jrPgyOx7g/ed4dLGclL1tlJwKdTqV4AS2JZ0V9fXaRSLkhpWELhkcVzg
q+PVRCURY1farRmgMcFpbrRDA1IB5WivgXT/FwuTcojwfnUvKlfsO4Z/tOSzxUoCyai1WKgo0Sep
+mKKWnT2C78Uj6ZABABlqs45cKnDO87QgvCzd8P7+Agt/S6QnLwCWgXeAN3WQS97KwkWdb8AtBHL
nStizk2VGrAQNtjOcHYWr0FazgZH2/at6YMVZPoGTTWXfeBuSrwRzJ01M5uTLGMdgFUfuqQ4GOpR
ah9aUCUBxjgRTU/tbt9GGnfg+hZVrllDKGnGr2XypDeCQ7B70NCoj85ezFcY/FOOFmVpvFTwuGq1
2Eqa23V+arrHy0u2e9KoRUxFRUMH4edEU2vJVk1FfaIyOmcgR6KGrro+6v1v9HGp6kYQ59sxQlQm
tEUb0rL+qQ9Pq/TlsiL7u/GuCGd041KPC53AFEfD1Q81EJ3IlSDEitaKM6+8maJCDsPZTXN/BQz2
cicVbjKInNL+vr9rwtlVJne1ZKrQpJPOpLimy21d+5cXaz8R3+wG58Snogdp/Ywpg8rr3fppvI1O
jJ+XnPQ/evSK5I6ITIU50k+OdiOQ8+iqUlXy3C8I7WsWmzbJYQqO3i3y9Uql8aoJrbi35SqdCSa/
ZGM5DqZR/s6BUkFEaqqY50Df/Md434cVmDojXATS8jYyryoQZkzVJPJ+uyFlI4WrQUcSDWk+daxT
vrrpcHFTbQ3scC1cXiNImHZtfiOK8+9mt4IPCk2fbjgCbN9MTkYp7FZh3/i0cZiNAwU7IZrCNyPM
mEySlAwldQYpyqZfzLsQ1ydWnEJH0ZPALkXSuFOcWFK1Fg28BKhuzgS4TqBifMq/6H7mdwfl4bK0
3YO2UY07zxruG8XCYHmm/msPXBJdHgIlLr3fkIJQoMDmNAwycCnG2Jh0HVlT8KrFx2FRb80VwAmh
CI541zm9i+F7jxe5b+NyRBunGjb2rDp11ns18k3RSPzuooE50jIB6ylTvqLXF/MsGdWC7gmdXMkg
jlTNyu2i0r28arumvRHDrVoJKCVdqYHYuyinNH9SB0HcE6jB516qOja6xSb8pCS7SrL5iLmMq9WK
BZu/X3zQkSWoeG81dYPTQxoaMtQN9GjU9WYFiFEX1gAZaoNFmx+7sAev7ppcJVbrSUX4OqeisLur
57t83ufpyTolqo7X3lTTT82aOsmin5awFngikRjO6aVjlzRLjVtOIgM246o07LkW1Hn3K2IbVThv
VytyZwAWBPRXoCZmcwuqZLOxheKuDyx3Ec3G7RfmN/K4jKVoSgxKUHDMxMf0SfEaZM6dv55MW3MK
dFOK2tn202YDORhKVKqm8gXWPA1njGOi3JL9km7ju/pHDphq7Wa51e3kiXjNLXtYTFBbvXzSdrdu
I5ZTs+xDAyw3eDev5rHEHdgsnSkbQ29tieAw7J7p93BlsL9v7tvDbFWqNRvoLKteu/RqjO8vayL6
PtN08/0SPFGytSIcjmvxpZDik1VOghRwd7E2KnC5mQmeJpA1IWSMSXNDEuW+K9v7eAV16X9ThcvP
gNI7RrUW4tgm021jNndJXwj2fTdgbFThMjKpV+bCYHmKroA00riek8ZW9QcqusvvXso2cjgP2I7A
OTNM1CUM5TtZ72rjvNJzmkZXmOeoi1WwcMJTxBlZPc5LOTGQ1/hYn/ESkqGt0AKtwXgFgqXEBg4g
Q0jFwJuI5WPX+gyKm7aCMTtMoH20vl6eWvh0JEpt90LTIy2/XjaJ3ZdyREQFI62mDnolzrzjbAB+
LZ6T0UUo3eIJBC1jduWspj+CXRx9cqxI1vV2lzmYuP4N2biDIoEhaO1VeJJ7U8fdLdTQQoZJ04fS
bQBBxQCFRse0m+MYtD/TYBLypuxZzlYodwiyUarTLsJLpdU2dtkddMMAEppdJmfLvFlSQfv33v5t
pXH7R7opjpoJ3RXVan1r2xrUEaEghO0dOfT1ylQBlTNwIDnbTMJUB8AFntDq7pQot6tUeUb7JZNU
9/J27aqCEXIZyS2yTpk7crJmUZpReA9lHtZjUSeJp0xrIzAKgZS3+Llxt0WeQ4aORu8oP2oYXxVO
DQkE8NNRarhU60gBcMwGFYHY6dcy+BoStC2+tdg8mw/0x+WFYxbFX3b094V7GzPcqNQsqjGlFE/J
ijraRnccc5CYVnaxPEoi6qa9SLIVxZTfiKrR7xnHIbILc6jdsiwdM1uPylIElzViW31JI85phPGc
hRnYZd9I+di0MQMDEVMciRaOi4uSHlsJVeAfou6bZHzR25uolR1d/UXr58sK7aaB24XjvMKiR7UF
dmw2X8C6WcHHaseucgTQExqFRO25ol3inAIFUGvXR/C5lnFc1JslPA0ifIndh+atQtxpzQg6eMwZ
KbpmW7fs1pt4zQmtXQHrdbG+jg5YjzVUD+qf9GjezIJy/u4NZSOeLzOmhVYm8gKAe8ba9xeBqHqr
+CynFo0B7xakt7K4awI1o9HsGA9KF4N3C0MNbvRzvVGPmJZrjuQ58u+Ll/9mLpS7NSSrIk2RJKFl
4bj8YvXvJJCeGZMdACeEzLICc+EBtfrWypdpRC6NGHAClKxL1fEPYq1HgVIsJ79wqvlXzFYtzHaV
WP+6ZocBmrlfNIBO/zKB7K1exffG0RT4etGpo5wfiRN5bnQAmOPyJWOuusTQROHoZ9Yan/j6w2X9
RMvIeRN1nuI0TeFNenV8jioZsO/wxclvkH+jYY6qQFkBtyyqGR9dcAkI74jUaLHo1xuqn9T4oR4F
Tcl7Ed/ABA9Bwgaofn4ke+ibLgGpIdxva7mjdB3mimekR1UXlDZ392cjiL/nR7Pc5GEyguHolhGv
vdGzP1P09wPtUdj5urc/W2HcMe5HoKEQc8S48qQ/dq3lzckUUMxUXjaDvfi/FcMdXZ2k5WDErFtE
e1jn77QWmJno++yUbULwSLM0aQliY1N/meLTYH27/Pv3guL293Mhvo3Use3pgKS5xnX0YUJnWv2V
kOOCQdrLknbr+VtR3PHUZrpoEiszqQHjz87uoz/l1E5Q4PYBu3iWX3RE4/8slTun4xwRNlmOK09l
M8ZXzBJcKWC71t3qmF5h5NQXPXKLtowL/jQFjnrZob0GvQjg7XqZ21+XV/LtFsW71u1KchGfoJI3
yAPayebv/Vl17puXHrBP1ZcFkJLFdeaYxMZArYwe5fKqAHZLcxxuE996uvwzdotP25/BJQUk1Wmq
D+CL6F28JGBlU9cAv4Fus8hcXovWVeCnLM4VVnVkNsoAHLwhU52ouRoArtZWqW3WIkcl2EGL8x2d
ObcW+K0w5tCG+qPe9daviSbFcY2z7I8WTN/X5ljla6AUGbmrNT1ebbCBrIc+BCn8kH9t2gXVlrFN
W+pdXvNdrwYsR0wa426Gev1Hd6A2ZdmaEd4eBuW6QRUsz78bqcAl7O/rRghnwGnYzL2S48gof5Zn
E6GbJXnSV9WO7tA8+VtFCUyv/qMTZ83aXJZNWaAakuHBqzDTQ24mwW8s23uI4/El8kXOVxTqsWxo
h1THpyT5KsSs2d0aGYRlimpoeEbmtgaYOBg5nOFJaX+o6KM+ntRMEKnZSnw+9+8iuI2Z2imc1xwx
LaU/JnpPCo+FavpH1j3RQSBr3wqQDZgmms0UQPJ/NLVyxDRR0VYMhACYOHclpvGys2nLrCPDE0+O
7C4fqyuj+ZIS4HB8FDeYaztrFqwA7clr7NNyzjO7JP00eRQrK0LV3D3iG6PjfJdcVWke5WCbV9OT
Xp2r/nDZ4nad1fv3+byNFHXblSu2Skr+7Kifk8qecy8eBWJ2LWIjhvNU/WyopaFjwjDJQYLdPEl4
VdN0fwoPphVM6/fLSu3v0T8nlb+naEMYjXIHper5EVzwZXm1xoJrg2jduHynMNHkm8uAQylpFjR9
ZkfS9y7Xgqnx/psuzEA2iVXU63mRMb7hIrOcLKnxf3HIjUh0jJjdfjqzmx3ijhGwByRLMwCCwrA8
2NVVerA8vKQFuSfdiVghRRvE+aAsm1Lg370lvS+JdW7IL/AkXF633bu4ocjAh8OtREf3/seFA3nM
1MZJiZaiLL5rUnIotOy+KVKb6klmL+0AQrilspO6c63FvF1mEcP3bjFi+ws4N5i2BpmrEm805DbR
bY3YKibphgALi7Eb4oyn6Y/2i3HPHsFqNPj/TkvmVjw7kxvLIUbZKJHEKOAL0++Xs9I17qyKchDm
gD7ZjYIwYgJPRAUMwEcpfV7W2hriZGe/2vPsRuA9bmU7uh5qwBHVtqfYjzUGo0eM3073l7d41zdu
RHO+sSMVbYAQCZARYBquVnIuBtHDzm7LKW5gf6vHA2PgNQ9wgDEwFbQQryyF5hepcUh6+Pxasuxw
UtymKc9RPB/aKRKUk3b1A9YTwKZAjAy43o9Lu8odoUoL0KC4kU/KpDkloSKQY+anPmwfJYaGb+uo
ooNzgC9vS7M15WaYzG79hx4kB0xeegPYzFOHnNiw4JI68+vlXWNWf0Ei3y2wtpVM9RlIm0P9vZM9
Ei+OQu/S+Zv4AWtfFObjNUCoIA/lXEAmo/Tcq7TCzNkPpbgxlFORAxRG90u5cy9r9cmjva3juyju
rMsrWKJIHk9uS8+ZqgFo4TkVUliL9OFOdBuCGUtfUd00iP02buaabnhn3fS2+ojGVHiRxGcIBKJW
ok/BjikH+2BEYyr6XznldHA0dNOK3tcubCO7ShW3iLXAIt2xkEWvwp/9NieMUxJM45lVUnhNNeiP
xM5d85gdqfM1xeTq5T375LogSQdUv0JM4M4rPCKBvFLSpIzzvlsrLySTnYYvSxpE9IuS9+js/aG3
L5clfn535ERyymlDFALONgb+sYH76FIVsq2TqbMLQLaeJklLnWKYJa+nJLoB1ZnsDMtCbN2oC4eE
4RNmb4wzCF1Kt59IjddmWRGkG5+LX9wv5JyqnIxA8wC4tSsdegYP7kee8mpcM8iayK0E67Fn0Jsd
4K/KtEnGmhRYDlwWD1FWu2M9HYzkKzhMz2PX/bi8+p/86UfVPl2X49ZMy7nFtUS6peWdVf3bJ0nu
+1worKcWWMUT2say0bDr9ZtsZPYY/ZDrw2U99nyNLpuGZhhAePuEVRzNk6V0jDguwyO8pR4n+r3Q
BGfjc+B7U+YfIfx4WSQXQ1jOqIIldWpb+SvoSm1D/toB6oBIB2ms7aI9jXJpX9btf9jfu1wu6Omm
CeiRjmLI+5QAUMN8TcuDCqx49Pn58+TQf4+axCnK7VpXdNJYmmB9aF3WlNk540sCLGaW+ObPQmns
gPPRb7N3OndvUMapzleyVG+3VUQ/DGFbqROUoTMYnmqzN4DyumkCDah5D/T1Py4uOyGblFDDHSxt
RljOmvnq4pRHgESdyINOzlaguOWzqB9KaEXMlDcCaWvouhxFiFiDTf3C0yU7/8WA/6deODAsNB0u
3BttlUmYA2ENr8THGzeMhwS6rfqpN/17wgZmNoxCgeKeqcpvyHQbzaw8qSXAvyC5n6+q6txoD0n6
JNiu3YP+LuPtgrGRMRrJVJEICk0OqHpt9hSxXiVogn5DvrXz4CAaCt51kUTTFdYbo1CTi096qKTT
NOAZJzYeluWmM0TXBYGATwALaaGYWg77fwMNe3tbkQo7mgOGXVp60lFOnVjUw/G5pP+2Wf+oZXGW
kVlqmUlhi+k0w41/qOBMjP0xgikCfc5H3oTruxBiRKQplzQtxdiVNUGX/jAWf6yRsR6aLBSlMPsW
8q4Yt19zSrMGDLpYOutrorlJ+mfRBgIr3Lsi6O82YXEZQTNGZtgxTvPlXsudMCi82MeAw3fAHc4e
w10TeY3LK6fyczRtO6NOMWGCWm5bd1Uj36xEd3ORCC7KxEshg0RprNy1GdYgzWP6SEZD1K6+lze/
r5zKz3nOadwsi4zQ0uXFcSCFO0Z36pIemlQUV9gefAor/+yRyk8WACWotmYpYdOebMK9PwxoTekD
UV+eSCG2rBuH1K1Ro/YNsMenbnCk1Y+7q6Wb7EVUlRRtDxc2UIua1KmHnNr41vZfa8UX2PS+AIth
Qlq4GPJ83tkyJYZusJ3xqD8FVZA8S2oQHqx73U/cXz250p7+o0jOB41DWRAjSTGVPeCiYc/H7B6E
se7yXVXs6qjYmWsdRe58PyQCqxoP5rjbo1zwccOKRplDQIZNaFkCtXYM0A7T1e3iGB+GEj5PcwVK
su99ssONPC69GZtmGFoNUZE1wOhoMzOAZnHH0KkZLzvpBfJ2t3Ejjv19Y48DHhqSDnNHrpE8D/pz
KIJPFK4fZ4hmNjRGWeA21IDn90jBlVQ4yo/kyKCUgPDiXV6+XW++UYczETq3ZmGQEk0U5KeqLY7V
n0vry2UZoiXjwlLWJKGspaRyiXUYyX1dPlz+vnDJuJBkTWZZ1TPObuvGd2xitXFCd36QfQxqv4hC
hWjFuNgkZ2VchD3OcZ8+jEvm6mlpr4kiMDOBFB6FLUTVOEx0tHcbi7+ullPEgRX+6xZQlqO8bz6P
293LFcrYHWyZZGcpfZwNwe1UpATnCsIkxyTkAvggSX/GSKfaWbYkugF/Rv9/UwI9sYAfV1lizB3I
nBplxyIeecScdACsFcekdnmVoseJzZdYv4Dn5mgAeZEE6rGz8dnzvEtm6m9cgWVNujHOrNZX3o2T
ryno5LKAQVAJbGH//LzL4c5ovszocwEsnzvpV9Nc21qc2oITJFKFO6LIGoa5ijFPpd+PWDxc0lJf
v8u/KU86WDh1W/fTU9zY678tN3N7xx3cbupHoKL1wNawAr08F6Og1rxvgDANyiC5TZ4gS8tBdm+E
SIiN+qlCH2YHdyp/u7x2+7vzLoMz8kqdFk2TkKu2EpDNAc1lxxjsFGyQSBEuyKHnYo3DbsJtQjmt
/U2X+3IueI4T6cH+vrHmRhrTLCzlyg315WVdsl9KK6IR29UCOAZo2GNAPvydqK50uVpWPPjpy60C
rMD0XIrGsHa12IjgDFnPjXHU5XFyQzycdH31VGu5CMlRpAZntfoyZ1FKUBNf6Q9lfF3LO5p9/w2j
UtljPyAc8Z7IBZmxMaqaLoCDIdoD3KitjL8uC9h3m+8S+Fd4q0szLWYx8y/cusSrgBaenJQUQ3m9
JwPgU7rrjrioBiKMpf1wvRHNWRp6NVAdZ7zPGtrOACMFR23d1J6F8ld5LZS2u1sbaezvG7uOa23s
NAtj472LiXGS2LEDZLnGVo7RUfljcZv/I+3KmuPGee0vUpVEUdurllYv3h3HSV5UcRbt+65ffw89
341ltqZZ8bxMaspVQoMEQRA4OPiZeMWTKPbetMOVVM5nm2SUwgZwN7fKWzc2oheSqQ+Xt1AkgjP1
Qa+nQa3QJtKYP5MBNdBIRH20eSuslOAMPRvluAh1VCviQvHi/FltVHuZKhfTZy6rItojztyVCODb
rsBDpdNbe+zJVV4hXZNMzmUxm0/WN334oMpCKNT3ijS6SUjQrPF1rqzW1Tt1py+YK5UptU+N7GYa
wHBwWfCmfhjyx9i4GACKc980bogmMfCBNd8EyQ1Nd0QT9D+dg5LYXbqSwZ0qrdLq2WiRaK2TvfT4
2lmxHxM7M+y+x5g/JLNdYXJ30wR1Gak7DEFizoo7W/3UkCBAy2Y82/kNYyU3HBL7tSvv6leGgeia
iGCrm2u5ksmdLLWz5i4y0JAvF/4w/ggkZ2g/tJYrGdzRStG6Dk5P+Iw6cuA0ughZ+n+GzEzlTXgX
OmQvurhEanFnLQkNGoVaDTdVf6JG4WijN4PU6rIdso+cRawrvbhzpsetVKsVnH7RHbNhH4S/pWFx
dPkh7CJ7SgXSzvtFmEkCjgmqASQ90BP93jxySrqqb5Aq1J9mpwPbItp9AJtInDrBCNbZ1SDaLpy/
ZiznxPInoV/QkJUgh21mj2lyVxW/6N+zvHAyeCsM5choLFK6etTsinD5alaLb1TJ8+UN274rV0vI
WaKVJkSaWxT5iy/sdZNjWjg4T9iM8sybT6LLcvs8v20YZ4RtFVkheNJHd8rBbBAprkZFlUShUXA2
KNMR3DAD6jNVaUc+ua+/18f0usKwmRgc9o3dXRde5ImOl0AzHlQTV0oXDiNsYtBATViilEj3l7dK
JIEzdjmoUlNtEHnOkXynyZJNEOVeFsE2+/z4/tkejbw/T3WrxuFgaHgILvHPSaudzgwRYZTJlYTx
TSQsvlyWJ7I+jbu39KjPZlIhQdDOTvYJaOdH0PwMDYZqLJgbG+9E40+EArmjq5pzXjQLtgkjLg2H
GgDLNYkH5Nwz6CN2c67bDdExHyB+smLZndXgTlLDh8tai1aZu9RMo8I1XiJdVURAsCmtEwTGfdzf
G4XqNWMm2NNtszEUdDKpgK3zQ3KJWiQD+kxw5Jr0WLWNa0yRgN1jUyGM3wXuRAYs8azCRstYTxpk
SIzmC8hYJmNfAxk4pJEzLCKL2VRnJYs73ZLREymskatgUJrMDdDLEvwc7yjyzRhP4Se13RSCqE4g
kkd0JH0hB1KLWyYHjXn1raPPl+1hO7J604kHcVjyaGZpjfVj7xXJ1h21syXklhZU7PvHeU8+krVY
yeOOOQnRgT4YBjLoTevLnYZ25tCmyb1Arc3ofiWGO9xlEibqHAA7kn8uvpAjMH9O/ytyDac7yj9G
t3pogH8QgTw2w5yVUO6ADzTUIlPBw9ZqDw25TWM3GgSKiURw5zeNyzoaNKD9FJL6ZEivadUcMWnM
v7x+IjFcBKAHrZzEID9zexB2ZrSx87jcRVkjCqJE28RO9+r9qox5mowKYuwE9BeaTX6r6DCG/3OM
a+t6mm02HrC8DXetwGsIzZ4LBuJy0OJIw7mi/kRs1VVeIndG4NbYkp/v4hp8u6V3eU2FMjn30dRE
nlsVezega0uy6/vgUJyAlgZ8I3tCw6/AdbDPnV2of6xR5cu+ZlovxZgCe8C8VX/d7Zdjf6h8U3Cg
L3soDEp7v4VGVaoAOUAMaEH8qDafpigVOClmBeeaULC8EYNhorlzZfbGXNUzrKTUBjsH96n6jYQA
Fi2+boroxrfV+SNL49WRpgA4DsgCAa9dTl8wefeyGTDLuqAMH+fo45hg6AAsr48XT9Lyhz5qnwo5
vjKW1O/KFuMjst1lkdt4DeNNKc4bVmGhhYqEQBt1xP6zehWj7NbZhX1l/GZ0pyIUxXYYvJLHbZhB
G4plhI6TZWcWyIVBX3sfeoaDsQO9PUVAiSAC8UVV+385YW96ct5R7SItT0jPytDKTneSXXeybgqM
SmZU+Erh/Ly8riJb4bwkiKjl8PVyJt1VSO+EdMYCu9c47zi2ZS8vzO6VTnUrDcmOMdnrnelamfkc
NtqPy+psO/231eN8otrQtqt7+KdwujXZGJNvgwgosO3v30RwLlCPlaQbLeAqKvpjib1RJrYpubKo
YW5TE3DLoEAPqj/wcr/3SVMTJzIYgUA+iVm91ZzaenOgqSK4vTa3fyWFUwadmjRqGxPoDbozyUmf
BZfU5mK9fd/kXJFkNnIbEjwmZQCqaquym/w6VAA3kH9d3vhNO1sJ4mIys6L6VCUg2gV5wwOFNlT5
UWbKUTY621zA4H9Z3PYxNUFDhcHirB+DO6ZShjRiJU14r+Ii1B3GXkfualdFi4SM3JOIRmR7n97E
ccd0Qf2vJTHePGXxK2le8lRw0W4/7CzWVqKgYYCa7AesohiC2VdpPgP9pGFMHvGyXQE05lPnqU5i
R/edkMSa7cfZFbKSx61fmMZzUvVoMvn/3rLIDT4xhBJGBFyLess2jWMljFu9Oe2qcdRQPQ3M4lqR
Ld/QCjtNbkcwRA1V+ySwDfbbz3UDrzRmwmPwKo8kijJNMuYQLlx/YjmhirGsukHvVfsOo2T8wTfu
xqMhwq9tA2vBSPX/YjlXuxj1HOkLK0Oj67U7tL5+aLxoT/b9/rKCIv04p9GmNWBSDFkGFmXQLoAj
per3UxZ7/0kMDzcHe/EYZSWKDpVC7H7Bw7TBYGr/spDtuOJt1fgSNOjplbpZUIIOZzs5/G8IzU2U
Hybnn8He5k1vuZeFbp7mlUzOWU1gFtbjGodNN760IMDKRIieTbe7EsAFSwgfTM0wkSfsSjwNrEL/
3iFZ3qbp9Zwm/80adM5zdIBDSX234Emgfq6lH0HrmcvL5fUSGJzO/r5yTmnaZ8vQEIjoI3foDpGC
BOv0/b8J4ZxEUkdGAQg38nUUNBDGld7WdqmIcu6ineEO6ahk+dgqqOKXqnm3BIsdDpNs11F/iqfw
93/TiAshkkTNyr7HAcrQU9QH9Nswf1+q9NNlKSJj5ryBqQRtEUmwNdOYX+IkeeqJCEMo2H+efDkb
x9GgHW4/mqt2mZs/2oDcL3B2H7kFwdUKnmdZtxTN5HRR8yYe1QQzf5ofKIhc9X7ggidsBqi53BW+
iLR9a+VW0vjEmGzJWtFIRop6LSBxFaotoq73LWtDCGeBHomCFFHjbBpvZ6mtNVhAmB6GQnHU5dqo
eruwHv7eBtZyOKuegChJOoqRFKRV7Ui/V2VBFnZbEUwPVwBbNVXCCYhVxHYY2AAByIfFmq3Is5tY
j1P3kUqwIb8J4s6MNem9Ijdd6YbD9yiJwNp70ksRrm/LntdCODMb1EjN0wUXaNMd4/IpCndN8AGv
vBLBw0e6GWPIDBUiWMVeq0+G9diKqPUEavATslS9T1ucy9KtzMDOgtyjYW5XYf+xU/lnT3jEclin
DTKukMOYqRngdh7tdjd4qhcddTFjH7sc+fDNUBSQDVtwA2AJen/boCc6S+YEpUPqh3tMgb2vnqs9
685nL3DtqygztNndupbHvZHqFszNxYgIJDZcUL/tcj96Rvlc89kYo0I0znQz0l+L44KPCmOKaU1h
GQyPrWIGAIiJ5Ts2D7vyo1/L18uegZnypcXkIpFxLEOLJqi6ZYdwr+xjn802kPei0TSbrnS1Z+zv
qwih0RPkFSL4h5L0J4t0962aiN7KwpXjwpBl7kHnoTLs2nXgq/sBRvGM/7E7v9+7l5eN+bNLy8Y5
bhB8LBTcvAWQMKcCzGJReN/HtwYmzIsO8SbQbG0PnGulqSl1oBfFHfEZZb3Snp3J1Z0YA6WnB6LY
5q2vfO78wLEO6qfLSm4+oteiOWcb5bKRtTrudcZ6SNBnWZpoRoh+5wcFpj9QVxEBaUV2wnnecDLy
KWZuERwwgXY1Bb8vqyTYN57JwEDasFIK4EDhWzyFoJcsLr7OBT0pNaY+jvNgX5a3+XxZLeGrc1kZ
fhEFQzQganGn0AsfJLt1IjBeDY2DVizpniUjEmd5vCx00++/HbbXc7KSuQRhOGKUDK4v80CCfTDv
UhGX/bZeKuIGkH3DEfNO2LCWUA/Q7Ogut703XLVoigUN7R25nRy6y9F3rgtqAJsJX2MlkXPDnVp3
SGtjADHFRG4QcPrmJ1N1B0CzQozs6Z+Hwhl2wnHBm5fNSirnjTOMUioxrSB1yX1wz/hTWVab3tZX
bMJr7IqaI7Z9GNUVSzcQ5Ko8Yyap1bEmDZ6eyVXvxZjFBjT+FSNTSNBoKaKb2b7aVtI47fJe7Uyp
hbTRmUEmzHpVq72BvuJK2Ie2ebIZERsxZPA2qJwvoVUXhn0KKMRQfk3671q5u2z0m9/XVXQxgPaC
sa+8v2EkWkcqelhGtP3skvBrKaQkFAlgf1+dKvSSmFHdglEDWD0MNHYH8AKBAfHKvM0+T17mhTvR
s0okkbvPtEBX+lKqR4A5HuLye6h/JAZdLRl3iXXNbNJehUZms2v7W4Pcm5qgeXhDBYxWky1Dt9BV
eTaCz5qimkpsBB/SOLYMHvtYci/v+9YlBRGYzUwsVWPYnvf70gxK1CkLCk+sBolpzHfSd+l6RmMy
JjHb4WdV0HLxSuHDXf3v5HG7MlRlHyYWOG3/CT/Tb8YOlWVWfyLUnk6D3e9mELuUh/kL3Rm1PbeO
KJra4iR59xu4nRuQ2OvQRcy6zHUfCW48hA+WBSiuUyAOZpN9g8bRDpVoutcrA/wl5blgpM1zApgl
Wna6HQNzGJCcPmk3+WFw6FflJHnIloGKfFc9TXfWnQYiZhB4ioKEjfvtnfacK1G7ZiyMEjs+l0Cj
Z4XTmns5EekqksKFIg06mKcIoDc4FGr3NDtq3cu8LIIDsi0FJWfTki1yNoCwClOzkyLURQwgjzMl
P42D5S6d6V8+JRthPh6UFNxiGKkN2kXO0WfU1IuZWIh7UNaLDTuQQnDRzAEgaC3YOKeYSkepiUEL
nlWyKG2zqeNKOHdCa2ItfR7NwKwQ/Zgo5Dguqgu+XsENIBLDOeiUNrERWtgwA0CSDJ2ycrrLW8FC
spN1dgBWurAfsboFCLBg4RRQpIYHTGruD5KVekqQ7uW6cy5vmUgd7oxrZYbAw0AmsiYIdJ6t6ib4
++l2IIBbmwV3nPXCwm8vgtG1XpmDGDp2xFSTVwZBlwoiuM27AMRlMEAg9c5G6c1BEwe0wtJl8q4P
joFouLXo+9z+T1Me0JyiO8Gaf1vkaOQvlzdk8/u4xRhjKTqw+PElfYbIox3hdCXpOtJPnahwvbnh
q+9zbi215KCZLYab7OtDUdHDnOROga67y2pshe4mStZ/9OAc24z51rTI8ExmCIZ8L3u5N4DfANx/
DJfUvkTHj0Ch1iJ5enZFbeqkkLF0wdMcOc0BEl+kz9QudFt1Oj9zPtBi9k4g91gwCfghmxJN7UHa
/ijQTG9M3wEJFIHLBFtmcm41T5FgCyj4uKsFoN7yYHWZ3YoiHHYIz1zO236ZnPtcFL0zQtKWrlWD
Q446hflJS3/XGMIq6jfeyjW8WzbuCJlzGYJsGDfrsEOTYfba6oXi6CHYJ98DG5Vmz3KJneC/0Uf8
KtLgeBoYJjr2OKOsujJPJsIka72/UNPJF2tvkubesvrD5QOwfY7/iOK7mEag8iKtQsNpPCJrqIMo
vh8tkQFuPeSwlAxKBtpmgumH7y+KTKuNJVfw3slYcMhejpKjgcz7i2mzV78wNNs0RQNDj+BadaRF
ua0rLZKAsQYWT8ZDsVzTwu6Ux8sLt/VcNMlKBnddgCRRNglrcQ2l2dMxfytvBswxazFmbE6u1djw
pab0u2g4YDi0t5iWYOe2F3X1AzgXCWpNbZoq9IGpt8uOzSTs29vWRfXHHffqV70SGKVQHmeVCbLa
GGOFyKVzF8xcBJT9UO0npBzY60LUPLK9gxrSKUg+WTLlzjl6udXUDBGjJd3RzB9m4IlUQZlmWwSO
GNENkGDx6a9JNcCctgA0FwQ38vCJmIck/HXZSDYDJONNBOcSLbWbSJuCLaqzvo8RceY8wcDP/WDp
onuM5fnP/OJKErdecWGAFF1CTjlhVOVpfDBM88gaOhqruwPM83doladZ0dwwSgWGwfb9kmjusGkk
KNLCAqL9n6x56qfIiDbCnMn22xbZDNlkbgSIgPdOJJeaJg47hEyNG3xrDup+slNHu1aOioP5PeLs
E7sWz/RayeOvzbIbw6hGPNiT8qlqK1vvQBeYt/VJosrdaNafE3P8HC3hV4zHPIWm7l42nu3HNZ4o
4M0ANAfgHE7hGPGqpAMfyMYtL1ctCrzFKXKzXe78YJQ0itPYKPI4bB5y4ouajpn/Olf/TTp33PNu
iaZaAkN4Sz5F5f2ylM7Y13Y2HbRMNOF3Owx7U5XvqEoXgyKPAN/SH0Hje8p2SOiHdviU2brNxjNF
XiOqLW3efHhognEfUww1HhSHocJdP0fAacQAxiqPlSjC/xd7fRPAXXpKiNNuMf/CUGNsbEeHZnhw
iJiYzthdhztRp8cWpgqxHFRhrFAyHrbv7aUxsryPGSkUaUJPW2ZbU/0kPJTTM1V27Vg4mFcW96I2
0M11XEllbnb9CDRyDc0KkFpqu4E8yfn95WOwbRvW6yYBF0B4APfcZKE8qjj35BpZ4Ac2zqh0mr16
3XkstySfhBmlbZXeJHLOdFE7yupMqEe7wBc6rV378S8VLLdX/3D85S+0tQVasm+eHbeVlvzmZTkA
oQbArTjspS17qZe4CJJa9La2h+lacoloqPHm5WRZIEmExTDqnvcbF8tdgJsXKYKxTm0zOoyz7vWy
2y+dQDeRIG45e0WTpijAcgZGhUE9kVNppq1oN5ryfHkRRYK4NVSiOLfSlFmKKjux9FyCE1mKiG10
u/8miLN5a1lUI9Rx2zbdQSuuYsUHFMOWZoHpb7rg1Q4xfVdHq9OCom8oQkzLmO1hOWFUiFPplR3o
hl0OP/+bTuzHrIVVSZiVBsofE7hblWayJfNGz64whUVgDtuB5Eot7l6Tei2UcgktafJyCHzgkZ3S
yWR7VFzrt+bEhS080FvRkYrnFFLjwClZfNNdr7ZpphgA9mdX5hGTL9HsJPkymJwiAe/NptNfS+IO
1USkGCAzEK7J6DjF9eyhTuw3+zl0AcD3Gme2RbXALWe1lsidLhCvhGkUggeH6l965XMz+39vF3ix
4R3FOoHAffTeLsLRHHSLMsbTOLdNDCctzcqpQ+W4gJ/qsii28bwPXIviFq9Af2xuZCYSs+3PeL4Z
s8WugudWvRqGa1kWlm3Z5y6J41ZORXxHKwN7Ne2aw3xdOqmj+hNQ5GSf+aLyInMJl4RxvkmbTGnO
UmDw4+BGzRc3aX4UlqhI9i/m97ZZnGPqshHJeQXpkWHHYo7U656bU4cg6rUO/agI6j+bIcd6xzgP
VXYL1RO64BFcZE5afVbGXVGeitoH/3us1naelXanVgIPIlpLzlXJWY3Z2hlo1/M8smewTtPETiqB
j98UoqhoaUE1DTh7zu7zyVAXiYTo/Ayum/7nsnh6K1i+TRFsvIsMUgtW5n5/tEiQdDOCUHC+IWke
B7WbGP3BlEQtdiIx3HIVc6O2vYGEYx8MuHs9dNlFiyjHsy1ENw0d+Wzk4jn7Rr4WTJM62hZoWWL2
eFa2O7MhKKKXRKTPFvoBsMo3Wey3rK6qPrWCoKT/66FmUByESomjPtQ/KLoIWAZk3mu6gKBPpCC3
WZrVof2JMZ8HpMAMidBdpu/1LGIE3T7BK924zRolOWqjAjUwCYOmQrc6VJhgkDOSk6VBx0m+Q9JR
UIsQacbdx4lejJTkmEOTyvf5YifWXfMBnp13O8Y9JtWxn+aRjRcprB0NfxDQAFqiNqfN20PFfFVC
MBAGPGfvrYLOWSFnr1zSqYyQ70sDUGL83Kn+kD5iLMPlq2p7n1bSuMujVMMi6bURsdljddBO9ZMC
GvCr4jPDXXYjmt1FF8jmPb8SyB2wIWyyVGcXSKcY36QkslNpEsSbm4YA1AhFHQxUcTyOSa3ASgEC
EOCYdHA9j91Ry6gTWPnh8tptJYzg8P6I4TzrkoRpHQRYOgZSiI+pr/kMZikie97URkMhGdYAni7K
iTGyeFgmCXcTTMUmheqn0/Qcl4WoNr6pzkoOZ3fgBLSCaZ6QekM0q+5Tn00dy3cfaGQy1ZUYzuD6
MSaFMqFSZY5PZn8d1J+yROAINiPztQzOxvLGyvMp71j4kNyB/hgt+h6jpqDg39ID568nqqPiCgoz
VQcoBqVQmXM8xUDLLGdMbWbV2aCBt5ektVX8e9netg3hTQznfLpsttJKRYtb1h+z5aUzToH05bII
5vzPors3TV7jpNWN1Nb5QNIKtqY3V1S9N/XJr/GEauVMoMumF2DJT5Q2FMs0OF2KLE7mpoUVGNYu
776GnYhWc9uxvUng06xhg77DOsSmtJoNujJ1l3qhF3xS7sPBVo+vsPLD5cXbdNwridxBJXLXNEsH
+KQe6XZpPVvdl7BKPLV/wuzXRNRoJFhBvkzZLnMbzPOMynhylYfHWQSKOB+b92rVf7aIL1EGY9+i
YRTRiXoLVk+XALmuuGwOkXyHR7VToZK4R9XwILsJ5nuKCieblojBHireaxp78L6/BVu8MpQhhoE0
xksWfU1l1KMCP4k+9IpH0PpHEDt1K5O3Rtmaeh1q9sdlB3L2vfYwOXjTY26p5IqI4Dc3bSWMC77i
tqDBxDpdOsn0tKnxo/xD71ydAmqKYSg6ZL3XR0In2CQNQEMXxqEtXJKiP+yqB0fJZWPf1uRNDOfG
5xgtTi07XjS4K9Rvo4h5d9PZrdTg9j9paIT5oTDvqLrOhrvIsDzSTN5lJbbffSsp3OZLVDXQD40o
lZj5USYxUEyzP/X5pziBOWi1PQTZl6jXnC5B6uOy8G0NTQUEV5ZKLZ5sYJCkPAtbvDQm8qvRK7fQ
3MwKP7JNhgKXDvAxGAe5YhO40EiMxvPUTafvaEST6w9A3QBo/vN9zuc1ljqwQRSjqxWmExXLPlV7
Xxt6AaXBprWtxHBGTcaEtiaDt8jpflK/meHXy3uxmZxf68GZc0siA0PQ4AXA63OloEEnd4Jd9pIh
aHi9Ku4W0QHavqBWOnEWPuRmp+ssnfxP3VvZD/Z817pIKXspsPYfaHw0wWhBgRFCiIKaPucXpHyI
p6YuXcn8Xuazm1sf4RcwVRPdA4aJ1I35ikRZudJqrFVtDiEiOgCdg2iVvWgtr2pstCvIbroDF4Vg
35h9nQUspokpSWgd0xSTc6gjaTKr16vSBXFbfEO9ZS85uYXBTGzyuDD/ytboTBoQnUCjK7IKwu73
awgipgzcv1CwuJIxUQEkzRjxokOa4iVHEZP+pn9A5QKkmpoJOlnOPpa80CVlQY2yapKHPk/ttpuu
ayHGZNsOV3I4H1iXmazlQ164zRfGQpHsjMQxPOkenX6e4VbXonYIkV7cIhohhp73clG4xXiKzZNV
vxjjh9LXK5247ENYVU2aYBToP0AdgDz8+Dq4C9Hy9IPswKjta6JnzeYyIgNGdOTBKIJazhOmeT1a
UdcVrgoMNXHQRebOtd3tqVsfBhA0CQHjWz6Rshl2eBmyoTKcfVhBqtF+Rt0rXG7z/mCk3uWztbVP
uN9Bto7UHjowuKuDDGaX40iDPSv3Z3KaO7+IPnB7UBMnF7N/ABHjc/Jdo4Y6WDvA1t1r+wY47LEx
ncQSge22VgqoWiBU2ehUkEq+P7Z6YzZ6wBoWYt1t4uey/3V5pUTf53YiRvRKGhM9HZNxiNNTlQuW
iT2GeLcD1BlhjgA0MSrbqZVfnVqMbc8XmFadlM6Ugm/0VJmP2vCt7O4C9R5U7s5lhba2HsUQwAm0
1+iEe9DGy5LOYZXCJQzTrtOyPRkDPxsz92/FUIrbCEaswqVqPJNqv4AQHgygiRd1o63Hna2NGG7Z
y3+tzXsx3PZEadEWRB5yrwnTW5BInug8OzpgDYLL6NwMqKaANYp1z0ErnshABxKri5Qw98q8vA7n
8WtR9iJez/OdeSeDz+b3S2UByzKmXq99GXrwK1YUGYfK++uNWWticbGC0RogMejayqsq7YC22M+0
CpzJygR2LVKGO5dloUplrVSlZ9EfVXkf5KETVaKUrWBX+Gs0yqqqp6QuPdNMwaO/AMQYkVhUSd9w
/9gYYqAbgxVCLJ6RRZmlaW5is/RqjzXzRs4MjJoXOxoa7wCT+8hT8r1Atrgrp1AG6CoMgxZ6ReU+
DNOdmoefPmAGK524m3oZ5UbLgg46JV1qy4t+DOh4q9aGwNzYd977N6hioL3PMi28uCinio4ZW3OQ
57mngENMmgMbjvzZLMFxEM0fMbmVKE4lAlCwVtA09/py3suj9FsvqC0FqTD9xCKMM50sSycGoPey
zjsDI5PyVm4G5B2BvWGoKUzE0gInZQ3sA7pbc5fR/k4+XrfOJHpbbNr8m3Ce5IQCcCF1RZ97FsLT
IHVKIqrvbG0ZwVYRuDqDnHV+xkEYZIBp5t40f05IDuxpf+yGxg0NUZXszElo1FJQt1TRRwUCTZMz
DqsOwXFj9DlwAbJTKS+aleGx+fCXls4J4czCkkyzyMsuxSSkQ9ed0vnRFPblMG/2ziJeZSB9i1GH
YHvjEzPETPPOGHNYwqE5pN7yHLWOiUFSqMyi1jIkbioCLJ3FDZxEzr+C5KivkinO3GoqnDEhjjmB
pzndl8muUK6mwh87UY76zPI4kezvK6+EqZRzMAGmgsDbV9J7FJYEl+z5S52TwNnDSOrRAMd56o5H
84hu3T3Dl6VXDZ7qXu5KbuKL6ornnZmcSM46+iyrLRqHmdseDTD1zZ71MrwEaFOXd6Gjn0CKgn6X
vy77cEK5J4w1KJiUM8fI3IDb1egtpw92UyZ6s2+frjej5CK9WZ8WBfj7FP1JmSf3s7vEll+grnn5
fCln7pDThpnqyi5MOdebiqrpK+Q5cpSXYHQWDNv+OqKxFmOVXPNmuZ5PmuZMgtSOQEN+eLM2mHUb
1phJ2AWJHauP4azYrQh0JjD7Vwj0Sr1yqWtLMprUjaaToh3o8ixYv7Pawvv140GOKRuxKUcQUP7O
b7B+e+2VjJe6rHGhuWEtV6GTHLNrER7idarWBbf12j28Ui1QwxHTk9MURO+g2/5pOq1XetotGypY
OsHP6ncH+Hq1y5+CXetiAgLzZnbh0xt9l7uFMHsgMCTCOZiUGgPFIIIcONLZJiBRaB6HCQn74loX
9bmLLIfzNBk42dVcgvuc8m9ES+2qQgOTiJtOZDmcbwkMvQXeDw5T105Zf1Pl+8uWc3ZRc4bDuZG0
7bsw0HCz9VFgw4xu5kr3NMyPSMxZdMhFsjhnUnRDEo/yCFkO66wp3PC+2JW+5Sg+aNCc+jZ22xcR
nkDknfmxcPpUN6WVwUDHI2tCbB/YoNPYAZCV8QQRG0L30fGvOfvfryvP9aUa01hFhp66tRJ7VI4e
+zLDYDoRb7/APHi6rwXUOV0ew3v13UNa7WIRrYzo+9xLL6aDNSt9DceFK7T/vaQ/Lpuf4AzxRA5B
X1kDJrDDb+luHt+FmlMEgtjt/OnFbQXnEoy8kpWigYmPmo0OMiRmlRf9Z3zVXikePWXXoiKeIKzi
0zEqxjXQUYKZV02/D7re7mf9q9lqDyiVn8oFAzfiwYnSQYBqEC0l5ynSWSWg4oQpqNrVkupOIx+1
VqTbeUXsdTFR9SWWBlZiPsXdMY5UjSS4LslVozyY7Y1sOhLi1OpxiV1dDe0hjN3LRvIvR/hNKBcd
xGiJAs02rHCw7OVLaU9u79vRLh4d+XZgTJAESDj6EHy/LHfbX/0Ry5Pd1uGA6eMaLlWj9cf2s1Sg
xlzukkjggrc37k0MlxkuF61pTaXCYPHg3sD0uUS+DUYqcr7spJ7f029SuJOcq1kbxUvxzz3NJt3F
KS7mjjF3uPKLyP1t+403aer7eI4WXbCYQHK55nBlydem/rfv9PdmyKdT0PVHy8GUQAylXFN6F1Cv
Sz7imgiS2yaacRja7r0KAJvnsiLh3qjNx8g4hsH1KHq7bhrYSgTnmZalrSUzo9gT3fpUJrMfpR2G
AoLSpQLzt8ACNs1sJYz9fRWo5e3UhiOaH9wueiq1m6V/6v46e8J2ZSWCd0F92NVVh3OaSTulBS9o
jDGAvy4fym01UHhAAhVZVD5Z30Z1NQGej22JGOTjoVuOQymKarfvDPL/UpCgeb9YS5Bk5RjgXqo9
NPp/ok6F9AyAH+FdeQfu/8ARzZi4rBbS6u8FNvIitcBIZ26aRqVjdPnvuodrq+v0cHn9Xu32zBGs
VOOiMFkZCC6KKXPlY7hHtsHNvdzPnqXrJHHscQdnasPj3fV71e69/EW5Fb6XN2P01S/g3Pk4pJkZ
dCxw3gV+6yinYpeghd0G7aVDb0F+wdw5wK3KrTDlsemX3kTzADYTY8BTAggteD0xskTpPCsRHerN
638lgnPnCZlRBTYV3MPptz46ZjR2SqlwGrprIz9WLGdSRD2eAuPhU0fDHC3WCNY6ty9RyxyNo2XI
hzE3BGVTkRjOqavz0ltaMuSuGj8ZzWOLhgFNEMSI9ofziMkcpBFAgXgZhtoVwVQ3YojKMCIt2N9X
flCf9Owfv551jkluVOD+mr+Fo7z6wT/e4zWeWYnAvRQqYYlUXm/dlP2nhAi+L1KBcxbBKIMArepB
Uq099PUTlRs7NO4v+wmRC+TRGtYiJ62VsMTI/zLU4X3uUHgIye/80BVy7bF68QW/pHBeIZ2ChGo9
jBhz9xJnmAEl7Cubzu1Ob0JnNoydlnVej/ExWt0JIr3zVov3O8ZngbolzZt+hL83r6tDeBow3qVy
56/oudmNh+pmeZJGW/sqIkARrfFZXgiMNVHTlOlr63u4N1iy0tOvLD/ZEyRJyufLeypwTXxIM1j5
ONcDtjQ5dIf0GPvjTvGIkPj3X1YTE1iAPiCoqHNHTGowJ7HXCEznCxrB9tluwIbiZYDpDezFHR1H
NL3vRJDQ7VPxJpW7s/uaSEOfwj1J+S0pH4rg2RIix7f905sM7uRpM6FNL8FOXhvPviupk4Pf0O+R
2ap3KVjcU3s8iVIYIsW4G5tgFDuoxhbcyrkTabFLx12difjPz4leXo/Am2rc+QtK2YqL3kQwWrum
T71pP47YMrlE7lA8r2Q79P0jjR8fUM7E6JQIPPuEHBXyPYsxMVrddeXsXjZ5kRzuNgaNa10NA6J4
JXrK5Vtqfc5asBOEj5fFCLbI4B4LUlKZkozsn5ui2bYP7Srez/LTZRmbtgckBGUMQyYqa+8vLpI0
YaWyF5yu3Edg0m4/gDlkNrASwV2/eqgXWlNGmZtnyOZ2B4AO9/rVdOyBd8ZI2ZOwj5iZ7pnTXwlk
67q6KfU6kyNEpMwBskHNoZfdtc5iS555lZevHRnyPnTLffGkP1xezc0dW0nmvEWyNIacGKgT0aW+
Bd3PVdDXbhVLny+LEW0a5zDm4P9I+67luHWm2ydiFZjJW8YJGkUr2Dcsy4E5Zz79WdD+jmcEcRP/
lq9cZVWxB0B3o9FhLQUNbS2eeHmEBqBYR5uUgPkjd1vKeobkYjWMi+iGQkobFY876W5yRAedh6fW
j5zUBt+aNT0BfQp5zpxznazX2tCbbCAFTTSNHaQqhzY38xAJEsmfgIUKVEQnPgi24miWaOdfkZPh
hIfrh3YWyJjAVFVCXlcZKm01Xgld541BuFODydvezvVDO4thdENL9a4PCrjCrLmLuu/Z+GX7++u+
9rxxbMCOwoGoVhIuSNoNItmo/9+o17OnedKRVydcv4wvZDEaGBcTGsxnPMqTPYX+q+3luXoudiDW
PMggQY0OgQswr+0Fcs6JjeUGdD0kXYLsd2QkVofhAiOu7MHkdTvx9pEN2wDOKLUFciVvuLzIQO6U
W/KDojKNO5XXS8xRCjZW60lVq2M+ZJga3IW11/Qch8T7PnOFiFqfY+wW7l1Sr4PutAyEcyg8c2VL
delUqVIm0aRc5jT7whMDm87wUf4H40UCTMS4675uK8JH8OC3G+WPKbH1uDlLUoI7mJ5Q4AsWaiDg
/qtAbqF9je3BxRgN3hLqHqjNjrYDutV+vg8dXgDF21qqrhe3jDwpUl8ReMe0+CVIbgeEou1lcvRd
YhyGksdmYSq4/if5qs7v8dBXPlVtPJsxy7aDsfoqMlOcXJYlIBJYnDq9l5Fg+7uFMPdIpuflmFV9
5tSj/KqmypVgkl0spLwOpPWXz8VymGgzqpK4CVo8RSggaXrMHONWvJ6AQpt7xal95iX0OAfEluNA
Rl7kc4GyhdHPnlgk9kjQfZ2qCScO5HlbtiCHLubFAAoLHggv2Z4iQA47/bF6VoBNMV5JGP5NTiIH
XmE9hvpjYuxAeJq0ilkvWJseZGAtA+zed60HAF5ra8m9EP3c1hDeybFhqJxIE+Ym4xTzANIBfPWe
djtWVuXSSRhKFMljq+EdHTXuC+NFVC1KwYQ7X5GPoWpahXwc8M/2qnhC6N8vhIRtXHSliosE/YzW
oN4sqQmEcY4z5G4d4ybCvMEMdwcpYWYZd7RFIvLIbdDZ/4wem47OOSzespi7H8F8WMw6HF/S7fLh
awBOcJOzKPqbP0bwZ+1jPEbaVzVaaLGmIJSA3fCcCC8BUI4a89f2Cb3FRFuCGI8hdAaoQXUIojCB
YEN10pO0bx1Kphk60v22NM6NweLFLmKINAmBTZnLtKvj4pmYGSd6pnu/sR52bh9EwnIlpBGec+O3
uL6qDKCTmcgak5so4eQLeauR3mu3LrZxmw0w2WDJHLMQd209cWBD1gvDZ4fOIpmmMSHRQKlaAPVi
9yR4bFT5y9Ilx76uwXAp7YZSOSTS4gwSyDS2T2tdNzRgdBENHfaqyvgICbzMyiwimxD8AjvCoTwM
uwRs3U50TXF3F5knb1XpL+Qx7mLKOqUXSiVxggm8INIMAKzCyf0+sfJTamc6ULULjEeFDoYWOEvl
iWZ8SDUUcpwleDGXrubLHkboPKAKTMfoOXoinmzDhf1Cw7DI8STcLWZcSV7ICbBMcGH/A/PY2sMx
9ifb9Om4VMlR2PV+wIsNZryK1lZEKHQEw9WP5mUGerh0IK6GUlH+qDnmqcqd7km1ya7mCF51mBdy
GScTzPU4kgUJkCY8aqFshaEDreac4eqFfRbC9hUoJhJFlWYkTiseetkzldxahu9hfTCSHXdQmv7i
D27mQhiTABP1ONSFWE8cBfZfxC46zCMRBnktgP1bAd42jyR9/VF2IVF6722EUACAn069zWlyWis9
6NfhFzDZ2YX9qZTvhSgmHwDOXmDM98ifL9F9p/rz+NwknOhq1XdeiGBcyzKbxjirLXpbum9mdVsb
XzgGzTsgxpfo1VwGZQ5fYj5QzPDa14GnQLvjQKtrCYWjupTnEDOyzxUiVt6jkCedcSckEYjRgA3Q
AZqDVWDmoMjt0hzsHil7pa2tMcdrQzcdzqKpDmxpJeNN0ByXGjGt4munarDKw/Qa+trD8PuN1PU0
8mp+60/fi1Nk/EkTjENQzRLKK4WlgRwbBOC5nzyjwKQhywgc/8fIDdztRXJ8icb4kkrTIy2v0aMi
pbus2CWCqwv7bRE8P8mm0aPKnCNAHKF87lP4jdRtYmtxCifYxyDhsSWv9CLFqu5CLlTF+pbqbzS2
wBbGfPV7M0+SVs8CGS97dGHZADhy08cIPES7ch8CqLo4zbrFJSdcrRFeyGSMMZhbDA8YBKOzh7d0
8QFQw8hglJ7O29hVBb2QxFhlWVWi2ePOcwLTVQ7xDmR3nuGkgoc7FvP3BkdX6A//YA8X4hgzNKRY
TyeSo0xh3sWRb/B4UlZ18eL7jL2VJCB91qLxoDD9HkHLJLgmv2uGtwrGylqdTJgWMGJHANG9H+/i
Q/gYC1bxWrk6AqLyRgA51LYFrIrE5C4GXwEygQHY91pI+iJBayU2LowBJJfuSx6V9vp1dpagMRKy
KSvjgWDr5hraFrvj1FtadGgayW5MNzS+yoAsFod7rff+amks1KCYREj30Ndi17mFANNeZo7WcdaG
ps73u9eHslk2IXaPNu8LoP7AiQGmTHYr/1MdgX+2Ee/c96KEZB5nw4RBVct1Ld8TXkfgW673gwld
CGAstteKOpMkrIUGqJR0M0a/ArK1RxQk4OMX8DcIoDDp/MgF9wxHDdef9hfSGQMOek1pggrLGw/A
w0XN++YX+n5oCYsiBc1H3uXCFchYdF30UtPTG42ScRa36aE7UrD88PYfZKJPpVAv1sdYQTKVQjoZ
8PZG2B6nfgktYxo5wfd6FetCCHNjmkZdJ2REOJf/LvayR6dGyD66UfaKZfoDMGsxCbTnJvbp0Wwo
DltEKNu5qZcClUBJaZ9AWAVqv8gpFPGoBwt37nP1Xjkvka0iVHKpVWmCeCtXrfip2ktueCfYeu0h
NQNUl+hx24es39IX8hizq/sSaHrCW/692zcPwvX4VW6tDLMPqh25smBJ3Lbpt+rO1oYykYEoAMGq
MtGe1B6qfb7Tn8tf3fNgpVe6r4LTFMzqFgXPSmAWGqdAuH0dABfsvZdpxkkRUG2FEyiNxsqS9k7t
iM/ZU94ZMp5m0qQRlxzKnjTyoa3UtQ28s52JUW4gh3AiEZ52Mo4F8PxaI8lIKOdDZwXLrRAcReLL
w6fagy8UhfEnWlcXCqlRsgvlFxLLe1FKbDOeve29o1uzpRqMGzFTURhz6kaS0C+To9x4VcnJRPE2
jHEisdDFZbvAEwvxYMWgMjGVHrjryBFqnBY5zmLYosKUahhINxdI0lJLinYhieySvG7v2Hri5Xww
bEUhDsw2qwMVIf7dPxWF2Fe/0YaM3Am9T7UhXwhj3EU4LIs+pPCFQGqO5qtl2RfKM2dBHBtlCwgB
Bi4DjJUmNAuu3dGZrGkXeIVqib5maYDgNK6l+22ZPJGMWxgSVaqkCikJY9nP+tOicpIEvNuYnflp
KqEjXYeHCSWI1V8TPN2T5/lFxhx/8SuwQ94eUmvcsCOZ8QqJZLR5WL0FO5SlPbLr6FCh4IPOixme
vfFzvHN1KzuEfL52ntoznkISB0MeK5wfyQI3mHRwAgE4SeLh1vPEMK4iXICcEBGkCEbprgpEVzRV
Wy8mXuDGceYsCd3UAqG3UHFyws4AScP4qN+roFwRfJQVbnh6yFkTW1aYp0yXAccDZpf2Kgj3ogDo
+OTLtq7zrny2sIC5iS6aG5zPAJZgzY7dKPZiULR/QeUTI/CZZuuJG3PcFG9ljOPAkJ3SLQuuj2WE
gNBUUBd8w6ERSMO5Q3jGxpYalG4a9DzHAttD74a7AixK8rWOIhqd8I+dT+WEzz6RhRodVD2XZvp2
zgmel5ia0n/I9bftQ+M4KBbipOtqoJ7R15E6+IH5KzR4MDecW1FhHMacjkkh5HgujN0PLZGtqP8u
obs++NT0w8VmMc5BHGdRriSYUzDvs+TeNH+bwk2ktXZePnb9qxz92N44rjIwbqIUO7WeRghEMxiA
VDBUfND2ipNZlNC2OPFQ93jXscKEF2mfVIoaowMYgCaO7OVurFjGFS2EDL5wy+uK55gVC7Km93Jd
VKB5dKLuFBXgLjo21eP2DnKuEpUpEMjKUCVG2eJhLv2WVCA7vyTKkxYVVpQ+bUvindUHiit02cud
RA33f92e5Kt2RbPbsjvv6h23ZkXPfuOWZAHEikQSFlN5C9RpSqBw0vvuoUSwXjvjD+kF7gLw5WQX
uOTv4g22HlmCIZaIVLCae7EUg8mI19DCcRgqVZyLhoWWACaRZJCAwWmtRz8wD3iA9xhnJ30bzcwU
ZYDq0dwQDTFiNwzBHdMj/YW0RmgXh8rPX0su4jJvaYwLmSRZzfQSFl2YVtbbxV4BR9iwG3SQKbxV
QlDHsrmDzTypjB/JYj2qF5T8cWvK3nAbw4tkkUdHFgCc4WpI8VV4TVjbFsEzb8aZLAIGZeWKCk1K
y8AZjmBCIwbnwqRf2TADtt44JVVsGjIiqa7F9YUYxJmU0NFD2R4l4B+ogFgf0TakZJyXGM9XsviN
WiHP4hIin6OgUl048d3wmr2OnuRhngDcFZ/q0DzfPRoTg0iVPpmpjChfCU+zeBSm3fZp8fyXxiQ2
FCVRApHqiLDrruhjTNwZzuJPv2nO7f9AzclRD3bKOVJwuaW03NG6w1XuRl6BNu7RnqCUNHujYc7A
Dh1wVW2vk2MK7PiOXtTa2Adw02rk5tmrMUYctecqBhONJHWYLlOD54uwm20ZQWriAYnsingFMs/c
IQN6LFv6zziUFiWjpU2xnu5FO6Bx0kZ0UllF9uZMGuwgCvDbO8g7OMaZ5HGSyaOO3h4Rab0Z77Lh
kDc8InKuOjLeI6majGTTm3rQaljpK3tyS0fW6PzsgKZrjl7wjo2tNnZxPS9NgishT3a9Oz/JzrLL
QJyR+8QjV43PA1Tm3N86E5oUuVyZSwd52hKdyjl2wgaTYwZRXPySfZCY10Gg+dtHx1F+dpIHuV/A
XA3YVEVFYVqMLJmHPkyVe0MddcaLGHHUDCFBenQcNEzsgk+nNx2z9Ofpfnsp3POia70IEqQE4Lo9
9VfJPryn1eHqWf2GlyByLMkjt2eHt3NMSCJH4TIpKX2wowBD06IleoQCb3RQedkVNi+1zdtGxof0
SqmO1QjliIfwMJDoIJHWqrrwalSG/fZG8lbGOJB0qINaUbCyQDrW+XcgJ3Isi35gSyVYfxGYkaDL
aDck4azZXS0udtI3NaZfJ/kwo6vOTeWi/rq9Kl71jyVZCRthkMoG9+VoUwaP1goP1THfA9j7wKPA
4RwWy7aih4ZgqhPet4miWUIsWgs4UIzxaYr+MhNnMD4DjbyYIF9ohnkf7zAkV1vGT/202NGuOeXP
8zHnFa3Wz05TJUnBGBTwQt4bmVEtJilpuIoQDkjVe2AOPlJi5/DKsOi0a+NLXgeiLB5OOk8uY9xZ
E1dEbSRUWYbvlYaCSh3ZZv4bSGdqGHgcVeEIY5PQZlekfS5P8MQnmm/s/ek1fkQRUEJSKaDVnD24
yT11TxqOZawrzp/dZdNzxtT0Rawhr1Rlj21YnpbioYpLuwt5NOQcQWxqTs3GWWp0E+96Wbmdx/B+
NJvbIo4OeRHyVIYGoh/N/c+i2AydnMUB5jsR/syaU+x1j0Y/Obrj7gj6dQSHm7NY919nefT3XNwD
GiklSa0hT37QwEXWnvQc/FNWdlwOyS67Qxxp7k1O8M/RGDZJJyNp0SeDGDtiYVg9gJuECeFJ1iZW
FSr3bUo44BQ8eYw5GABAj9MYvSdRJLjT9KuoGkupd6n2U5l+b1sDbzuZi07T5P8VjAMUYMLwSxJM
z9sS1uPH84FRZb04sJAQRc2AKeho5rMcfZWHxcpC3gwOTwjd0QshaNGoSCrBU85CX3k6ResZs3zy
w9LkbNh6czhwAP7nIxXmfisUxQDAMw5HNea7OVkexk52iVbcdUvpV315zEblekomN8kJTzZ1+FvG
xkTJ2mTObU5LJbQ0A7CPO/1ev6MhkJxYXGJajjA2X6dE4jKXM/xkOKPJUAYBSLMLS3QvlE7MLdat
h8d/dpXN3IFBOEr1AaXhuHxW8/ykNt9Bl2D1CiA28cCJ+t7dVkuO4rP5O7OOGkFtcYxj8tw090bg
bH+fo5Fsvm5R56YnChYUKd/L+luh4WWWci4U3hro3y+0vjfzNAMUGtRBx5RblB278pMFivPB0HVe
yABbsEFiCqXQuvRxmx768c60OxfM2H7fX5sO4bQ9rI+dnQ2MTdZ10tRXgY5S9GhHX/TeolWR1JdP
FHJVXizV17zo0PJSdbzzYjwIeHXEVqG5d0UI7LYq9/0oWpVucMJvaqEbFsz2+MVzTOqStiZQIk1Q
tbzBlvBfm//ynj4fG+Mp2qVNSs0ckfd46K4UN7uhOKHmKfwJyBL0jJW7v9J2Ni0HAIxFEiP4ikb9
Mae3eo+axcCx2HW0r7NisCm4LOyHqRGxphb8fMNP+Tm8U/adK+37l+AKM4mO4eU3gqM7s2+ctOvg
npd94egIm5QTcXcFWi3kjlZdJXNpkxCpF/Pn320lE4MLsymncQxFnGRHkD0JxyVzTIzjN9hc3Ezk
sg0zEygKWmWL7S+Bx+KyvlGmqRpgCSIKC2SfG+Zi9vWMOYB6HyMdKx4ACPiZbfojgsXO0+OGjAE1
pEisQZlX4j7W2tpuQl41+F9q0GdJjJetQ3OqUhG6neynqwLXYIqspXqd/dZ9ySJWdop5DYrrTuIs
kW7vhc/VyKB14wAPGAE+n47dij6t4fNSUv+SUznLYUKzNjCCnNBjGlGZoDUlJO8tcgMYTW/ccW+S
9ZfCWRrjYfNqHtIpigpUJahLR6PMzwoMEQsqZpXf8HDk/uUaOYtj4jQUXsRJySpAImPGcmyt/C5y
dJfmmws3uUf1BwD65eu2UnJ1hXG7JoLDRe0QVVDw/Hy37Ixb05Ye0i+y3dj9c8bvntk2NbDdvdeV
apmAs6rgDI1vo0u+/zNqU2NaUDj906JoOrzsGE8kk5aIYyNMzYgm/dJDGv4ekrtALjmhDVW9j/fk
/z899UM3t9Enmkbx+WrlJasPk6LsSPy9SVWPc2LbWqkSxt2OxTCIcwJ3C+b2Zi/v8B63whhlwf6K
DuXxMh3/0lB6XhjjTYZWaQBzDXntbOu9He17lw5cUnwbsfY0ZLxpOSRwSyA68+OCVc9vaigsYbwV
/D2MdCVIpCjqMBMooYBcfUu4M52runEhgHVdIsmiTuiAgYCUcxKCrDD2845HvbE+K3QhhvFcWYzm
6llAug/GjcOyi5tpN1dW64xOCIQv6pdD7wgi3W1t4a2OcWGyNiW1ijS005g3cuCk+l7mISjzTohx
W8OgD0MnmGirCsFJvRdTTsKG/sQPhnWxc4yHMuZFyeIRVIujcJWNXotd69uD0QEZg8dfsrYUiYAm
UJNR5waR5HvXVJZtGrQinkCgerPNLj+CVep5+0C2RYBc7b0ItUwKEH7gQML4JFcPZPy1/f21Az8v
AfzM778/dbKqZy1a3MXUsLIMqtaeooETPK/ew5dSGKOZMJZbhCnt9LYNX7waTxHmsygz8/ylOXFB
lNYGzy6lMbYzLFO0RDIw3RV/RieJeKx2lLmr8j81eHYpiTGXJCqGTs7QIkhpX3UPt+EVUBrRhEBb
5nkVPZ4qMNoWiEE3Z2BqdhL5ytSvhc8UTi4XwxhOIhhtXKmoa6haYo218muU1B/b2sZZAovoqyq5
FE4J0js90LP60xI8bX+fo81vRZSLuDKImywwJiwhz25r8apOb8biE2DmF7v0puoXIsJBbuUhpTDg
MsCRshBdyoElmDyER95KGLtf8lLRlITqMIDsterbLF0luLX/brsY41dAOmeGARrIq+omBr0hMaxI
VDlCVl/qlzvGGP8SmWKKsn4G4/9nAgNU6bk/2OV+8vXeGXc6J5vNlcg4ADB3pEItwVJaN/+u5X6z
r7xhF6Mj+dq8owRdAY+Wcu1Bc7lGxhGMUVZmRYD0bFfcRK1f1r2rVHcV+RarAEisT6jr/u22Mu4g
n4E0msxv24oKLt5txtfqCP47eDpiCbfK/baurF2rlytkvMMglMvQTgNQswpdckSAtzqLrMW2PBi0
9E4UEDHVvCah1efGhVR23EtuzQ4o3ABESPZm5jW3yNW6uh08SKGTfoFLPwWAY/i6vdJ/ua1knUiS
qcumyhxmNfQKSem8e+tGt6KToxMqjq34trEAMXNLPtN/IpE/4tiky9CWZttHMPWovNPI0yg5datx
tGXdnZxlMO4k0YccA6pq5gQyFtVPjtnEO9OM3O2t44lhHMo096hJgHHEmWJniG70yR5iTmqH2i4b
3l3uFuNNhLGIalFDgJ/ltTOAhkbMzRNRIrsKa85q/kX7zrvG+JF67IQpAu6YU/+meHjVje7Vdm4X
gCBoLDquP78GvMiftz5G+YhazzN4bVFNEgY/m4TFUrJop6nBdVrIzt8dF+NCBFnvhSUOEIrLxIoy
EFkS2dGju20p65e+LsqGpKPiznI6DXFjkIXS0oU6+pBq6Uoom/1fiWAr3mOWzUDGCNHzYRKrDmYr
4vUBrVbFJFCB/28VMrNXQ2nWetLJGDxdEltNMbETy5YRWNN4lSgPTXUtD4qVmwLHcFf7Pi7lMn43
oaAUpfgWOk+OfBUedECMlPvCzR55Aea69f5ZIltVL4G1nyiginZi1SPmU0N2qcop/HJ0gS2md82Q
5dqcAOPMNP2lCT3MeXnbuvAv7vu8DOn9kyYYGyXqxQQPQFsEc1nmCW5z7D3FU3amw+PH4O0Z41ir
RDb7sYZaROTBDDRnqSKr7ieOJ+JtG/37RdBZZammtD2WRJKnunZaabe9Z7zv01VefD8hlTlWGli3
wKS9k8rBljVeXYgngvWlbWLqZYqNKhA0lL0rcV/j657zfO6M55zA5FELAq7tWMIov7oPg9rLg8c6
4rlNniDGFSh5o+ZmCYdWCYstBU9wmiHGs3Hy26fCk8OYvhTXMZlFBAZTVO4XwXSjaLjRsmVfLyOv
qY2jx2wtvB+krhcMaMAio4lY6Ly6rV4qs/rU6+nPGbFV8AXoHAPY1jJHliNryV50BcEjl4fxXx4A
ZzGMCxDTZQjECVCKnTOhWS5D1Gjcdpikp4P7JpcaYnXzRKKCQlkB/RBLsS4V4DGeOzxrUzEUHTkC
bK4CfAsnyPLwMxt4IYrxN9Iy9kqVAfO1REd+vbzkYmjhwcvRvFVjvZDCaHgyhig9TQhCpFSX3KZT
iN1KM49RY3vbdDazT0JZNKoJt7bStkdNi9woN/0gTLxtM1rNSEt/VqMTJp1fRmnbIk9D4/lqj9ZJ
G9qwX47hTt7lj/Q61V4KiosXWW3LnVXhLZJRxSlL+wDdeGjc0W+XuLaWaT8KCue8Vj3FxQoZrRgE
rUBBsoX1CuFrj5y3sYDKOF4OixrdcHZzNbt2IYu5i7pykBNiaoB1F1RbWqYHNRFOMhjerSQGrpQ2
e8JA/MQUrS4VuW30q8/QC+l0uy9uqriCwi/BjIc2eC/IgYKwxQdEZATwf1e9R0edMN1RWGLn8NIK
vE2mf78QLUckn4UJKfm0uJVbR3jKq7uJ25REj+rD++ZigcwtVimtkWFcFvpyJx3oJFdyo1QAzqLY
NNKOT4C5beo6YU09AfifQfCuL8PyRzsPniHVnCcbzwSYeyzGeJ0o6QI6T1BSMDvlJ7jmvbDivQzX
vb6oEBHz64ZJ2Id01oxCKlPKWrD/uQCd9fT75FW3e7AYN74oWJ/BX5DO8tiJB0BUm4pYQN4S31e6
YOmhLfc8/Mn18/mzKJ3RulZbpq6URZwP8AGGL8n0Zdue1w/n/H1G3wZ1kBRBQAFgUNFS2BBbbJ4W
Mn7KQZ2lMFpWTcBMDAa8pDXyRWkbR1zMXWocqv4zD8GLI2FUTU/jfJhy2ptvLJ0lilnkpsVSedt7
ttqoc3HybId8McohCCHwUtIfKKIT5uU8zX8zVtQ5qyNYsNBN3tnibIk2xeovbN5bbd0Z/dlQtnNe
7js0goZwRopRXuel6AnG/Firld8Xwo/t1a673LMo5gZbjG5QjRAZF3GQkfV+jNDml/bHjOIhLDx0
YI66s0CFemwgPtQwKjuP6q9UBTvPkvA64dZfiGctMeiPuPDkemJW+tIaFIiR2MRN3dI2XfHOpFxp
nvh3Ksm2CjVqmQpKDtXv29fIuI4ze/t4OAZsMA4iMDrDCEPUUwUxfCUdKGmz6KU1ov8qRjM1k4C8
ygR7gYmc6/s9KzsyAXVdV+wlaW0BKjC0P+qec1N8dOGMFMZPaEKjgs9cUez+YN6Eu9bPbd3VHujl
B6owh3fbftg7RhzjLoZ6KJQqlxU7rn6GVW/VSmSJdcFxfh+ns9+JQT77/d7F9WKQztQUWzkF34A4
t2C6K3+cv441iqDRrjgQB01wPpfZ5YPlMnKZwBcNurmRla1qx0nsFNL3IYusYXKH6rte/Od2Y0YW
4yUibRz6MYJ+pNKdKd+UGseMuJtIA6cLo221gCQxnny2CTJ4V49BT1L60lfxm+orL4FVHRofRKgH
Htjnx04MZmGMs2iApCcoWi/bQEIffsw2JTP6lTgpIHBl/A9ImxRPww/ouOXlD76QkUy192LFet3q
0dBjxfJ0TIdTMHCsjacejOdIqs7MhFGSbWOp5IOZ1tjYtkxtNW8Hp9eng6hXv7ed1Ydri1kS60Wy
bCnEMoR9B9g55WEUNasKHsBMvi1n27AlNqrFesA6jTZQu0yB5XuMyH6aOC9x6hveBepvSzFlBY0f
wDJlxyQUrZlJU0Ivsj11VB16DBSPcHsY15Xgjxi2J7gPkmTpWlGxx+ihnp6b4Nf2TvG+z9itrkZC
FwmLbAcVcL0MYPREyW5bxPphnJfAWG4og5w7KCCikW4btJikxDOz/1xFe38cbMuviJevoREcR64d
g8lPyiMmK7bX8TFuYGTQhV4YZJGmRT8IkIHu64P4JT4MCPUGV8HcIBAFeHVIjoJpjHnKUlzmKRqP
bAJIY3EX++leg4LxsjA8BWBMsiMo7SrEUGwy38TzXRu8bu/aupc5nz5zpRdJLBdaEOD0SXwXydn3
pgndvjNcUdbdUpV5h0QvtQ27ZJG827FYFLUZQK6QRIoTTWngibkiucDAjoGUbgxu1UqVo5rdYGdS
mnpLCTJBQ5B4NVdp5ZfoID03NFnXwADJEk2hHziZomSSbcWvr3tQJ2l3xKZHCQBKN3rtHdmunsxD
tiMW7Ub+793PmvlOPnuyywjGPRl2N4H8hzK7Ahp+sskL1SL1a8o554/VUkYcc9BtF3VaKWG5U4g8
W+HcCNfivXjX/Ka8L5UfuLzay5o9vlsgE74VgqlFyTKD8vROO0R2fpiO4b76LlkJoPR4ID4rV9el
MBZAcpFA25iLhmwX8VW6PNY1ssrDQZoXTqDNk8MEbYCv7vNYofeKDs4H1ODGwVp0dOYYnDYZniDG
8wdEBxOVRA3FbL+aM6jWquVYZ8X3Ip84a+K4MhaLQhf6TAwIXBkd6xN3KYaC/i935cqK8Eb542rY
hIyyjJ04ydi6sLvKzWOqu0kmWQY3BUp3ZsPFsLATYWCYmWnKWM5d8kVyax/ZRwoqRnlX9a9ctCPO
/cliUASa2oETge7et+CE1z6wZWKAsATgzMmeJtfYkeN/7+J+f9WxeOZNloyCAXQnO9nDcH3xhfKU
hq5gi756CG5zeLDyagEfdYYhIWv7xuDcSDpzzQ5VLlXApoN3bPdpcZVrnCL0mqd6pydUjy7ucUxp
BJoZTIotIOW/0yPrn7nu+HGYneF3u6e3OY8N9SPkObOjjDcW48woggGh7wwAB8Vu8W951PzFMZHB
zm3hSfRpb7d4MjzA6vjbW/pxWIQ6ZxmES7iONHDAMnuaT8B8lEK8dMnd5L28jadYe4DTuugoxxxA
7PEwz1eUFu5SQqrAEBVNZaOXtsE4/hzCFvtk17V3khqB0Mrk+BWeEPbKiQbBSGmYn/W1l+kL8F9K
d87+M+Hc2812Xgtzz9R11Jd9hJutnBYrkUHcV94E5Mdnjui8Y6yTLEdRRZfMCDM/kdlWDrmLdOlt
eIqvhLvRm53pVNi8QayPtbH3S2NdZt7NcWrSNyasQMVID3Fbe3rF0xrgca2nw6WpvmGptrKjGODb
K15x15cqwrrRIiL12GpYsDSErkK8kEBm5OsxT/lX/PU7QfJ7e29MJGyTHLo4eMXetOpDsC92FIGU
cq3w4oQV73UZJxBGWZaqToBACmUpmsJX9MkNBOlTG/cnsHxLWVz4L7HMJ23OIaJt7lNwbi+VZaqV
Pc+8OvBaPu5yMSJrYEthlFWHI5IfOod6De12/koLbe0VLZmCb2hbJdYN+rwyZvOiURkBOt7Jdq0j
y2imVhQptmH82Jayrnh/pLBdpYKYt3mJfi0bYCWd25UADslI3FpygBowMLr++iXAxHSGUKJcbyBg
6LwOMGr979HtXip0JQshCFcGDEIABczBYOJgUQBDlAvc7RVzlPKtoHGhMao5GBFg3OCN2/omKeub
EV5sWwQ3GmetTFfbvA0QT8oZYOJkoO3pJYrrhgW/CWK/khsXUeVjwrBL5WRnvYpJFI06xK6mEV4A
iS/ssv2wBz7LkdwOdvOqukJlTy6dhKxftxfLE031+GI/O6MdhWSAXZAmMaxZyt1xTG/IgAb3Mju1
Wr7Lw+B2W+a6rzZFYqqYspTRmfxeaJZN9QxwbXpBwBjvAazmds+pXz8C59PDTKsDwCSvsKXjJ53a
WTTbGijFzTyFoAuygfVp52F5FYsJr7GA/vyN42Sh5lM96MaxfHskFLetO7tgXL0hoIi80r9pLzS2
BuNZ4rfucouZAWd7czkGItO/XxzouFSky1F9sLVW3nel6PaRyHlvrfo2Ff2vaCrXRE1jAkBgakly
KfaKHXW1hUzL0ul2AgfwiYVcSGE8djcriqpFrWwLyHHoD2rwc/v7a8GzLqqajsEwkRD0rb/fqWyp
5UJVoPrKiULN9n59EmwTafDwFje5BT6pT+3bWSCzopFM2M8QAtXsahJES5SOZszzXuuHcxbC2FaO
yFyICbYtlPxsni0p92owc27v3aqSnbeOtSJBrzMQRCAOEaZwl6X5PiPll20Rq+vQZI3omqprOpv9
KqQgq4YIWYq5Td1Ix2kk+nVWKZwhy3Vnf5bDxm4zyo7DLBdApX0jcEKbCihVVTCH1R5Fh95e1Oq+
XQhjbhaxz5coCKABVVBYmI/AiBfnZNa1Gi4VMbaOJwv73p2MZKnaAr7VOC0e7R1J/enecOj1ZR6S
Q2Zz8a6lNXdnKBImRwl6BnVGrau66/4fade1HDeubb+IVSSYXxk7Sa0s2S8shzFzzvz6uyDfcdMQ
p3FmXH50lXYD3Ak7rKUOJkLy32tR5XMO8isT3GuxZ/z7foiOU2mqqeiKCom/G2056TMcOHyrIYxW
MwiWGFh1vv8Pn2klhPlMSynK1UINtU0kD/M+vtYtvFR+UxUuMtgy/xJUUgjaV3gfwMtIVl9btCSh
7THqZjcP0QGaMT9cP9Z7kvshMK1kMsG+nkSt1AmSUgq9WNxFdnYezqC09hef1nBzALhKL8QqfPkT
R/KHWTv6OltJZgoVyhz0SxQi0R+nHJ/sJQGf1qJ5TXc7YNrYjG5l+Xs9c7LjbdteSWU8fLQsWR7X
OG/8QjfL6ptmJ/uDKxwaLO7zBlneIRev3S5jB0OBFyDwAhS7eatOdD7zLDs5En8HMeUd9Cb60TuK
l3v3o4VSk+DwQQO4J2a8v1oUihHEcMzAvo4txQ3236IX9UCs1BP23P1kagdXTsw+9IuubpAMoGph
PoYP+S46V7twjyk14IQkeJDyhhx4+su+8UlqDnU5oZ42Rnb7oj/OL5TLPr4R74DSbqGJjYYAgCFz
rNP1HM/Nu1k2ThjDqC9zD3vtQf9Bex/KvnJHWA3dkOa9CKhiXrtYxgG1aF5HqEnR0vlz3c4W9tqt
Ynwmzc2g8JJx3kekjmqVMMYjaZaRQGUiVBQWZ/yLMgDL93jJAUS0f+U9jLdf4hejZIuiai6lfTXh
ImvXPIs2LSCGB/UhPyle9fl/KAxth6dfEYOdOyymgGRaAyVt0lMrHkuxsvR4rwqOHL5VagPmsYcg
Ogeap4ktJ45wz8o6IFLlQ2XiJancD6DtSDG8X7maIwMkCIx0Zx4x9ccdq9/dLBuKYz0vwAoGF2RK
p0Wj/EyF3cw7fT4I01nvH7r0TiS1XfKw/jeTtdU3ZdxOKgRiHcg4J8EaBKDO3GH4Ui+dw4kinJjJ
TitmkpCGpYLctmkjVwjVHZAIj33TuiogTOoI+AhSDVxYZfEHA4AtUWXXJNsRLXfarHP/8McwpRBS
TB24nfFjZtXqZ6vZF155Y9ooX42Ao3tB+QPLy1yeis2bvrxfZarta2vVSJnOBOXvQW2tcigtTfnO
xdLYdnYrKYxPkMmglqYAPeoPFA6ifp9eC84/nR3XI2y2l1fSmLRE7bNZAPg5DVqTA8/uR05nAX7C
zQ68kMW7PiYPGaslauuoxrx/oz2oE5jEIvE5ILwJe+4FMoYP+BOlA9Iehl3wqpjAooA5K7t8o6u2
sSc8XVfFzSrg6v6YxCPo5S4J6NcSmtFK88xaul2B2p+mfLkuaPtxcZHEbj2OulhKDfqWdnsAEUVs
/eSnRnXTeBxcikeQ2TxQN84XUxiFr/tW6ucMMb+Uy6/C3Gh7lP+oxUkJ5ym46V1Wh2OCbqVno9A0
0A2haUWfqChGq6bA20/jfCyW14uU2MQeWuSkWnBq5NCS0Hcvhi+Bypsj4lXZWHYvLe6wfq7i5oJn
ylFlno0f9HULYmKneNEexcfkhUJYVXb7WvC2fXl3ydhZuYRCL/Y4pZIf0uQk85qQ223A1cdiDCyq
ojhcWvgM8R5tyJPsZIU1vAr24sdPFBocVBTPPMw4nioydhaGCkkLggsV5MmaQaGQp3D2gAa7bmW8
u2OCaatIeaLJcPFj9SAhvpWceT/OMdgndDHOUSrSIoQyflbJs7TcCCMnW+aJYGLjqMATKRNySiN+
TWenbwNEYx5IO+eeWFxgJSlCIjSoO7RlbC3VvsNmzPUvwbFVFhlYLqp4lowG741Wvu2jwAqVwm8F
zZtK4lwXtTWdq0smShrI6wnmPBmLiXLSt2MH5VpMS35DM92SdkVnxT7l18ZL+aU9EQfQA0736brk
rX7+b5IZUxolscvAD42K4Q/jxvAp75VwG5+GHSV3MZxiV+6TLzT0x07y17+HoaMp6+rcjLZLAsn1
1sC5lTKx4vxVLl5kwLVfP+M/xONft2syZSNpCDCJ1OOMsz9jmT6ypWNpj590IGSLr7wSPL2wD6+3
y5FMRvvTps9SQsc+eiCt+UYIGi9dAaSMNNSNhf5ttBN7RXu6fsRtXb2ckImTA1B0jJA+4ypweQxY
N4mAgj8CC3wIOJe5bdwXSUycNNVCQye1RkTpI0eZMlD4ASm04o1abZv3RQz9/1WmK4qVoYQzDhSK
52g+hwrHR20/lkzdRK3cBF4c6wdnNZpB0IvPRKnm6DZtfCD7+pTs5h2XrmM7xf0li22ZGJHcphEd
6Oqc0aWcOMFe3Id3hTvuuMOE2xd3kcWEqTo0pKUK4LVC9fg+D+QANyK3hBe9AlspXedCWZYTs+jf
/KjyF5mMFZeN2SaNjpiSAofPW5Si9jHddhoL5YcgZndTpopOrDf/paFy+YJs/Unv8zRV6eCfMJXO
KKrAMHmWeZh/29b862hs0WmUAmMRYxyNlHdBfAgbwAs2X5rgoBT76yb8DiBz5RbZGlOPRDcpKpyH
vhpoYaT0h6PupgfakaBjHn54Ex4opnt6lxyxHmqXiT0Bo7c/0H5p/nr992y7lMvJGUOPBklT6VAU
HrRKfSCqEHqxMCaPkYTCW5ny8u9tv3IRxxh8qNSm2RnwK4r6KTZ/zOqXmMtSTH/ytRumv2HlVHKD
zPGs44bR8MFoLzhQ0Kr4nh01S/2RgQ6UR8n5D0n45VBMWE+zqq7SvqAPQbqhJ1kxMFyAgHrXfDWe
0pPq0gVL0DQ4E1oZPDSUj1g/78H1Ip0J7WnWqcB1QRreutqhBzx1uG/3CLOOylFdjs9hC09BgWW7
DLhONiAKbBnoG8CT4YSd7WLaytoZHzMEc19J6ELZ0pkcgkOLZonyhMeu3YMGaNxxi2kcfWSrTUFF
KYAGnEk/5z/C2wocS+FnwZ7v+m+BaSWgcA0d+ft1k+M4G3YbNgiLUMoS6Gen12h5zpJoKV3dWZ0c
DragZjG22wkPnoV3UCZ1mIw+DIqYoKY0PkoDFlX7h/xf0w78ronsOiwR2jQJwhaTSiLS2Hw5lRWI
whMuZtLWBRKw3IqyjOlQg62PFWQCtlWHdyG5l7w6s7p9euheY5MCD4CnO/TANewBI8zlJX1bl7gW
zHiWMEgkIqoowszldyG7H8oZH+3xunbwZDDOpAwHSZrp3ExDToN+Uwh3Y815HG72WNbnYFyG2iix
RmgJeT4ARd+hiNe0SC9ZQNbNrWoXhO58AiGooyZWy61ZbPmRtXQmdxlFY1bbDg4rOwFZCd3rrNxV
rwPyFs1LDqVko6T69c8ulXEr8tIYZqtjmoUorV1nhypdHDnj+MfNB8jqYOzERCRFydAseKzOB+Mw
3oRuai+HyW3eSxW8hRnOLX4s00VVM5sCambBKxlvUvW/zOasT8N4jLCcBjI0MuIKQF0X4WQu7vWP
wr0vJvdIUzMwGxGKsHybAI2yYNUos4Yf/1sFmuM02JrcRJBJjrRSFhHFW2LP7J61SXcWZFgtp91G
tYlNQNY3x7iJaEbbf5bwEKCEEYUX7CW/3vM3bjcj/1oO4ypSVUE5pKHDu9KLQFxFD9A03UdaZU1V
bEXqIc4/lylnH4F3OMZ36LWiC7GKmR3Fj7FJarrpnhaFeTOgHDfILqyOSTxNM9WNQMrBjBIPuVXI
WEpvAZZnX9dDnijGOSR1M6ejAkXPjdtKP8TJKRSd6yI2i+qUekXGi0hGLYS5NYzP1KVMp8fDL9Xe
9CoP9RcXe3UP3YGifOGFyDPfzVTqIhJx6fc0eKmERktaeCPV0gAt3qLWpGDSFDV8DL6JO+Xh+hG3
b/HvExKRUcZYUEP4dZywlkurlT4nOUaUea+VbeW7CGGusQ+zPu8DGDFdzSrAbTh678xXnLLBtm+9
iGEiVBgJoRSBtsFWk+dB3qc84Bfut2FUrhjrYgRUDn0E/oRiKSLMkCjOAj6U5j71eFRJ287v14He
PcnqSWSKoSYbBvqYpLptxadReZ3TwTYjoOr++CM1eC/IrCTVs2BOcYmT5dWLJquWKh3adLSuC+F8
n/fAshIyIEmuAMqDxkAq/iVGSmqb5sypO/xDdLrcGROdBqVKipkugneecCZufKh2cHX/D5fP80G8
E9H/X52oB1yrnPdQ7ElurblHn2OIneuXRg3wY1S6nIfxB5mpFHqk0eJhbFhCe9NEn3RRdTv59boc
jo2+Q2OsjtItWC3LFRxl8Oh7NPcl3/SVHZfOgHdljC8oaiPTUupwRF9DT1mxwfX+2GG1MfhGh+gL
Ljge7wIZr6BnXRkKAg5mGuchup2j3okFR+MVeXnO4b3csLrApUqVZVnwBiaf6RpLeYg8skdxr3EF
YP4Et/rT9Q+27bmBd4y+hI6JUkbRl2kwRLXCReJ5aEnGfTq8xurzn8lglG/QZEmskxLt63RqHCPr
voKXQD4PZTB41yVtf6XLaej/r26vkMQiiVqA8gRL4dTNlzLMbbkMrVjgtJJ518bonwkgzSJEOmSD
AfQoBpErCiUGmRv3+nl4YhitEwpda9UZXydNHzuUljDyl6v+dRn/4Osul8bEo2xsun6uoHI/x3vp
Q3DY6a7pZzth/++px1AnQPfrb4X7UHQBVKxZNZBGEWoosGXqi2cNw8TdO9fS9bNx9OFDtYXkKtQb
1ZYw3cvKYknRbi7uyuo/edfLmZjXkpoTEpQmcnFFaA91036fBHEfD/MOPWROBr6d9xPDMCVJA44r
O/7diXHRdUmj2LUa2HV5m8qeILwlGcr+xI7jUyndjh3nTbPZjF9/NNZLqMKSkhKVMuk8OO0XOmXQ
7ZLATl4o02PlY9buLuDMomy7+Mul0v9f2bKZt5o80lVWLSFWm4LtlsdbyNN8FvBsFDqM17+Pm9o/
wXexprTTQfcBuuw9r4K6BQv1m+YzzmnUQvTQBJUO0wapZeJf5VE4N+GL9kj7ryDL0h3C0RfeLTKO
Sgj6QpQMWIAGD9LfVjzIfJ6FMR5qDIdICmMdz9CotZV0l8/Vrkv3ZhRzHmrc62PclChFRRXSmf35
IL0ROzy20ELM10wHGahkGPg+lF7IHdTl6QjbWE6CWhQmOuhCZvNrIMqnMe+8QEU+OMyfDQ3bX0T0
0ym5TfN+tACddteF08sfuTG23zyRSg4MGqQDcLlXN+Hojq0fNJyYtp27/TI4FhvaqIq2GhMUlej7
qvXRU3QBMODzalf/kOJc5DDORDe0rEtaxM7GoW3Z0Y/d3JZuaeeyOmB4jpPLc2KoyfgRXc+rySxx
eS25n82XDmjUacx7lPDujv6IlbPShDyUWhpDf3IJ/4QNyT1e3rtpzZKkSxIxJXDdM2KKURVrojQQ
053k6ClOn64r2rajvwhgoWMEVcXSV4V3grCjHrF1B2cA7Wl3JHsjs+luw3jkfaBty14JZRyjLqZx
rw7AXYojOyotEBaj1GO1N6k/Z5iRsuQGFCZ0OiWzecC4nAtlVwSluWqqKoFyjOH8UHT6TkgFjuOi
HvDD02t1OsZDVlVhSNmCmn4d5I+D2T1WceSSwsisZA5fQeniGzovIeEdi/GVmbC0oAepkAf3pRUN
TlM+X1eUTaO6HIqtdg95qHVxiIRgAUPGVJqdWwaGYRmq+Hhd0Lb/XUliZm3auumWxsQXEnbx7Xi7
HAdLsYYM2+eN/T+4+814thLHpHJdSvoZ85s0GV68wetdA3BNqNc9APABCy8gPO9u0KPj7YPw7pPx
iXDuwN1U0aFb5MpPhdnrsuou0gaOLtJof0UX2Tp4J7RjZOa4zEjBRJ3ozMZjJjtD9xwGI0cURwXZ
4VRJj/Q+btF1CfOjKN5lvGGCzekesvpSrNdoyrrIBQRmSkGu2LTU3h0w7+UBfJWX/9Kvfu3emCxK
WnotTA14qPEAQE80KyoMFEwu3mWAeuWVgzYnBdcnYzyGDEDhKeuoMpwpKbgHftiHHvFYeyoh8SZG
IYpYAUgifN7U7bYaqpKiE8pXzyY7sjGGSvIO7JKBS9gbtd0S3nMMetvCDHQJiAzoc5U53RwXdSRO
KK3RUGlgDNsSDz/fgUFnG4/BOfxeuMJ++HRd7qY+rt5NzIBgO1atrnU5KkbYfiTnIOWca9O0Vn+f
8VOjrPR6JaEvXZShvShfsnyPYSUxO2W8BGrzI60kMS6qBVGfGFMgnEBsvEkzPKNtfdEI3T+7MMYl
qSBpAD8I6uCBLhwLXXgZh3l/XcS2Da+OQo+6SpukQV+GkY5eRXsQILngId+ZfoKWKR8XYju1Wcli
/MUEcg1N7k0MbVZQPSzWLE7hZI+Yvz2oqmV+lg8UJ4ab3GyG/5VYxnUkQpNN5oK5CNGPb6dvwrcW
cMC5rzijF54WCq94S7zMbb/yQsp25FxJZgxNG4xcFxvoifo4Af6APpea12+9093yE9PtLwmLBnGa
rCgSO5YRDE0bLjVe6yKmfCXBLtvSmsW7NAxBMjVY1XIriE9CJlupwsO43/aXF9lsqBHLRu3i90FS
xRsPNBwM+2WHYQbEA3e8U84EmBz/yxbnpiWuBDMqpWt1GwYKDh2oIgr3g0UUdMuDh+tWsulZVlIY
DepHhIM4huLmQmi3gepI5TFVfKJ8axoePcu2layEMUoTS0IOyAZYZLJXbtrMinfdYwIKZOUc7JCH
F7e0X1m+Xj8h7x6ZdFUQC0kqCcKrZJyByz2bmSVP/nUZm2HncjB2GHiIcrkcK1qENvxW/LKgL9Vi
9zZ/ui6GcxSWNkoD12M2ttgL08z5kAXd7ZTnsaUKPJKy96feh5RkdR4mCoyjVhR1iXg2fAtU+mCy
SztwvkZP2R2W0Tzxbj5n4Px63ygwTyLwFxe3A70Dr7u4GVdXv4MJE1FHgDmn0AJT/miEDxXhVCU4
2q9S+asQMZNoFMMQukGC0Qo07IUBhn4urG5wckP2/uzrMfEIUEaBWYFa0kax5TAUuq8s6FPEvMIj
1edr347xG5hsyIWlahATKqx9q76ciZY+ekb0GcNRVhE+RdH3PzsY40PMqMiXCnmfnU75OTIxnt46
+sj1xPRjXzsY4z2iTJMrU34fhh3d9KHyQClst58AeGEVB+GOt+zJ0z3Gb8ipAW3oaNAhfpW+xROP
dnpzdAMLOzr4JERNMVmiHqkJsF7exypQ5WivPj1KaNXjSN/kA03+40fTuf6hto60Fsjc4BIrgRQ1
gJILhTtVvyXxf9Dw9d9nrowYoz4swLK2m8hV54dI83qFU3LecoErEezQ/tiOfTSYSByz4AazVlP6
GCv767f0DpjGKtpaBpNtD1owF4GCa6J09sZzU1rhg/BIZxnp51EwDKo46n3tlPsGGA7JTzo9PmPK
Ztqz/h2MF04is87FXqPhMn/IXfTN7HRf7wnmT2XOI5SjGWyndu6nTNAaRGZZeYiiT5nIGQzdCpCg
sSNEUwwM17IZ3AiuU2CyQjPqqpysoGqPqAi/mLP+hLl96/r32yz5rYUxUaPNRyEfsG9pd98mr9pj
mIwWWexqV6Pk6MoY1E+wmv5fqn1rqfSKV7GE5KbeJUMMv9uHqEg0jqlnLudkm5+JADQNBIuKpJmM
gXVql8+gX0SpQLeB/dWc2luczTNt0M6NmCc/RLvG5w3MbXYF5V9SPxAUDmNv/BzMk8LmK5F0WyGS
vxDQH+Xl5xRI8l0tWKEkPoUlT/amuWOACGglgI5X2R1K4NfPYTWjMiHMj12jW1LqJv0T51apHX2w
95UQ5svJc9cq5Ygvl5wKaEvtZ6+91zsUak/Y89Rks0Mhr6QxaUCM06RY4KNTLIGv75Zd6Jr2/A1r
xxY5jjuRA3m1HWVW8ph8YDCzkaQZ0g7pcfnWNla1l53kEbA3kqX1VvRgYGPN5LRFuIdkUoI5Kc1w
omNojUNxxGJ3FizQDgABn2DvAXiYD5xvSDX/2jdkQluSpYs+gYIA8EnSW/Qds9i24cT2sDO/wGWf
F1vwyQ6gkKGVe7xMYXMHdv1JGbOUtK4ZExMOp3WlvfoIbg/Dl50F9S2wMQJayCYFoCnxCwBJWe+i
A297YDtSXL6xxtSfksT4/7dih64XTddDzJTpvgwINV5Kvu0NVrKY6JiDI1cXE5jkOx+HVdoNKF/o
oC7vWjed3UoQE/5MzDnHUoF+VBTdlsZsjeO360rDcS4aEyeAf06Coodl9ORTon42o5uJV0jefEmt
VIMFasszMyW5hl5GstcOwlHfN050p7jU5uWj4NZOdhvbrQNGGEzPVngAZ35vJz4X/IpNnhW09IhI
DJWghALeMuasJYGKzFWp2qpkBX7lDZQWQMH6U3MLuAOr39U6JwyzbytWIuNVoxlgvwveBXZbAcYM
mCLFvsr/qlRPKjnehk0uWEmMR8VQbaIFCIv2Ut0PkY8lQCtsnyLe+CGrLqwYxpHKk6KIqQYxKWDg
zLvJcKaeU+fliWDcJpHMulcmA7tU2q7vT1n/nNTedaXnXRbjKDWhFhZJx4YOAfyhnr/J5mDnkR8Z
L38mh/GJY5h3Uz+YWF0kNyZIziftWKm3UvQvbfj3j/KBU05LjDidI9xYlysvrfF9CQGAEMlfrx/m
w14TK4Zxelo6ydLUo2sy33dOh9ULRbCmV20/ISfP32d30zNluGw7S/1+XTbrBlnRjBssY0qso+CD
lV0P8EMM94QcCdctFbAuv2euk5zmadnMWNPSe38UTbef0vMoFFaeoKKVac71A7Ghmj0QPfAqURYE
IldKgE/29yiI7Ee7lMv7c13RP24pFHMVmlWm2sV4lBs/1VKrMe2AN1R73WQ/bCeIs9iKUYT9kUZ2
iLCXs4MecR5nXO1j3UKft+lAb6wH0/PkVF79HD4bsWPegjnRVe3UkwVr+dRhJETguIsPjyn2azH+
YghHfRoi5DaKL6a77om+pTSnf4tuFS+71e+JQ46Cw8toeErPeA8s8aHob0yKrSs/TPWo8wBUOX//
PclZ6aAU9OFA5AjKIXRWiGXEuLOvazlHL95TtpUEEuvinDUA16/11h6Mxpkj0BeWg3tdzLaWa+jE
SCLmCdmmahoaXW7Sic1E+Gx0ninaKvi96n/bgPypBRcxjBPSkqkm6EOgJEJe+kW0k/YkGG5rfknq
guMeeCeiF7u6uEKKu4j0GLM2FfOlB6FrGIMVYC6ewDrHMaxtx/f3qYA//Lso3UxFvHtRuCzMfabG
tpo/9u2d2npiwal/bGvDRRITP0IlDVttyKAN6T6IXuLlLulFTsLFk8F8oyUStEqLYDNy+CUGiOF8
NqfddW3bNpvLMdhIEQ5NEFH6HCHTeychUeRVqA5wNGA7QFyk0F+x0oC+kVspLVOkDjWYo9Ubc3hN
g9Q2htvUmCxZ/lSFJceM/sHNXWQyWqcHi5Kidgk72ge+ZhePFLxIAdZm8hAC5CxDRt4febgnPP2j
prA6aNLPejAlCLIl8efypEj3+vK1ryqkrznnTq9blSoyIQTc6aXc9lDAqHwK+4cqDixTcA3du64g
H1p8Px0FpvDBlUhUQ2PucZhJWKoZrDftAidMNAdT0I5ctM4sgEwKBTIrj4ov2oANF6Iftd50utH0
K7l0k2A6NMC2v/6Dto3i8nuYczdyoouZDMclZMZ+zA0vxu9ZjOrhupgPBQ/23EzA0gGn3pAe6S7x
uxMdNjBtbBBi6jTEaCGf9/xDVYeRx07q9wbWwbEaQFOC8DbeAeQFwHzaPt5TjujEBfkGx/Q/NMJZ
icyXTZalwXwolLVOduSeQgPVduQUR/VWxQzRXj+gLI5BSuQCT9fvdtsd/PqELARvlUfGbLRQ3Vl7
I/0NKY7BsJeKxCJ9bWXLWz1w3hQfhhvYozJKk8itPMtUifvGm934KO+6HXYEpMaaHSDneP+2ysnK
Y3IsFQSVUZDjcd6UlTWaNok/qxknAm07gMstMgoaSUUVJSYUJuvk+2rBiqshWFmlP+sjeb3+wXjG
wK7hdC04YaIKkSg70SHsFOaQ+hVGvmssP5gOr/jHsfEPizhFktFtFmQMyedCcEa6ztHxaFl4Qpjo
KhRqGIZ1hae5N5wqDxAMvjlhJ5DClcfn8qif/4dhPRpP11VNRjFY3JNuHiZAsaq4yGYgO1UMWyvX
C9GpxAT85ZM7mZkLAO7K1ipiyYqBjY8yFr5kZTO4YarwukS8O2ACc10JiTjVyGlTszq1prEXpHCv
tH9oDuzmjKzoIcnA4GKTLLvrESaGXD2UReVz1JRjEixoopr0gViJMAkKq9aZ1tSjbqsAtrA5ktQz
/cYlHoU74qLB03v68FklGTtWoqoBsJGx9zFqlykn8GiTp76VLxQimUCQnZ/SwKKlVN1JeTZJ9fOK
TBbVYyplcclGvCFp2yGyi7OxV11Q+O1zz0ws7pjp5t1ejsiOqvTYC2qBWoKawjntTmF2EN0UVc8Y
rWF7imwzdwXkBe/w9zzZm1q6Es1YatH3YWVggdeOpskiheQG9Umv/tujfCWGyYXzRWtKM87By3ZT
78oGVEaucqD9nOI49pZ+I98EvZXvUfl1BS673raLXUlnTFEW1MistEJFQaoFzXDvT7vcRmfucXI7
WzzyTJKjsSq981Wm2hJj0So6o9zqyMr3FW8ImvfNqDqt/n6niCBakiOkabOnlodx9jLe+PEHho13
Z7q6Miaqd9McKEEJD66AfxozEPgo8lk7FF7khb5mjY7kRk5ua4+zg2vd8ZL9D40TVj5j9QY28UkC
KMn3uleOhG2wVJ8uQfGWAXmXyYT6uJy1KZwXBWjyT8Gk2kuTWFPeWRz3yRHDNp1youqNPsBN00Ue
7IqizR66wYk2Fdo9nQ2LuADs28+0yzfUmHf0ULZIW1SovfoYvkZP+Q9AgqTHyNOc5gf2eUQ4cbd0
Kp/nUzZz0JVcxqcoQQWI9BpnrZd9NRzjcDcVLpF2o+DPwEdCfYdzu7zLZbzLDHIAbVggMIhfzeGg
CfdxzklpeCIYF7I0ZYyRcqRNYPT2ErU+JHp8nrWa8wLjuA72RTjVVdwYEZLpSjwt0c3AQ9jkRBqN
cR2xrmRNkyEpmYTP06Q6iZhYowA+6KzifBPeSRgHUilZOvYjvkmClwAZH9PJu25SvC/CeAgprrpC
mJE3m/J3Y/ajntgJr9jPOwTjHEi7CBRYGIcgd0aMHQLOgBahJngl0WAntIg4ZGYV4JY6R0HUz7y4
toJP0mvuo+XpU5gTOueL6Oz2X8PX/shbSqZf4Zp8xkWURBiA/IuCvJyKVlXeV+SLMKuuXD4MJg8K
ifPBdMYtCEoWpFKPHmchp6dQFV21wMa8WXL0YvvtDbxUIA3LIlHZ7m21aCFmtBEeU2s6D2/NHuB2
DpAULHIW951VNZbuE7g9bhP3Hxzu35I1kTlhJ/ZmkNDCpfyY9bb2OX9ZQLIRHqKvYW/L9+QbyM+R
IrecwdztOtKvEyMq/p4QhPlijmSAc6reWpdinSWP5m14KI7knDwA8+UuuucNrWx/zMtR6f+vcpA8
T8H1aEJk2mQ7U0hO/SC6QaLxjrb5qFsdjXFYUlXH8bjgY+JKY4zjVEhAFFAXoz/1BW9JJ3B5hCK8
kzGOKxNnsPlmIbop6WCZeW2PiFmNxDkY/d0fDe9yf4z3SrqyIiP9ZIBMshJsQSvFU9X04Nm7v+4m
eYIYFxaokQEwNHT2AuDSkeWt7Fs7Ml6H5e26nO0i2+VLsV2iKdeFMq1GzNuDJcL7CfNd/2W64zcg
ELyPh2Gc5w9lMu5LSTrsa0Z4vdA6g2YvOzWxa2f22r22q2zTaQ8ab0KMc5/v5bCV4hdRNiagRaGJ
6XAC7ZMtO7Wdg/hRuBlPnd34mZ8feUkq1YYP2oJ+PaZSREU0dUYni4SEczkjbBfmmZinJb2Rh+dZ
uZFBeMvzJpshYSWL0cw4MiclDDqkCBWeY0Nr9RjIadTXzPBDHnjPdvFwJYzRzkhtChOQkLST8P9r
Z55m0aXKCITWvD2sTcu+CGMrbRHRKlELYHMYAdvXaXc2BuJqFW/NfDNpWIlhlBJlnkUJQDtgt9lr
2r7pvK1D3t9no0ydzgEwb+Hts7NS3yg6x2Pw/j6TTeeaXOdtAWUT030xnevm8brV8j4DE60ANlrP
I6Y67bC8yysvy/2ch9a0aaSrT8BEp3gMTCGln0AobwZz3xmvGfYS/vRD0F+xcgVBU/QEaIuIgfr0
BAplp6qa/fW74h2EMfw0ntqhN2GM2Jl0Us0LoswSldYydfe6IN5HYaweC9xpVDS4sSUrLWy26VVj
F8rrdSEfZj/fX/Wr78KYeyDkDVkqqNZ4KPbK+7Y4fQfPo6WdKC2qfg/bR2rWW+2h8Hllve2ixkU8
2//vp7JqhwWHNCVLOchnw6/eRld0KfqPsZ8/CZ/BRYxNhcWfbEpBvzxjJNS/fgcc62IRZEoly5aR
buPr0gn3LPMOydEYFjtm7s0cMFt4sghi6RTkSxzl9tzdRwEPynw74IP/TkOep5syi1Aya2UQzAs+
ZqIKuiW38a2s/wiCYC+Pb0OyOIlRneSuAlTOcIhVNLzkdt9GgksUHg38tvL++iUKY4hzMJp9SJ9p
7eS0wV+p5ibz2/XP9g+R6iKDsUQ8NKRwSGHs5nDUsl1CUquI76UqBSPGTkmOAWmssb1VxH1rPl2X
TahH/xj+L7IZ4xzneioEA8WwEehYgiU7xufZXhwNpBVZ4JAnjBTbwwOGjK3Y024p6OJ/6hpdvrXC
GG7eVZpRVAidQmMgMQh3gSLZmZFwvNCH2eyfDuLXSdnd0GSOBKNR0NzTbkSbbkrXtnYn+8isfF6P
ll7alUtli+5FDCyiGc9fO1x2M/FU7XnG2IKQW636rVZ4cOscFWUZtGJA2yhyFyJWgJ9UeBsxO1hP
1nU9+cCAwd4eE7nxTIriToGOAsrB8LGiSfE4Myc6h/4EBHTVposNNrjC8WzKDjx0923Pc/l2TFxH
oTECaCaScTVcfmC7zY9NaGke7Kom4lWXuIpC73sVe9taEqpQwmujCrwuOcbY+gpeUkyU1tqrkbS2
Ot5LCZD4WtW+fsnUzq+pDeNrJKMLMasNtZn6xFXK3pVKsGqnR9IeGuydXxfGu1LG6ehlVUp5biLv
13eRrRWnovBzHhcOTzUZ76J2ohHnIk5UgadTLO0ouI0LiXNtPGtjHIgWBjrUQQMpBQCpW1Aiyo5o
WHpDrCmKULctnes392EvkbEFtuCuY7EtmUcoyE+CH8nKJyu3Qx8Lt858VzvSgXIyAoLbMveU662n
C3CAjeMUdOm5rqgLW4PvB2HpjQ4/I1pKJxrvDOHbpHnpfFvmb6X6IIycyYV/SLF+WSG7JzuRDNUv
E18zOdH+bH2T25gBcWowvYp3rTeCkyO5N+Bfcy9GlsdR2G1d0kxRNlVJBwLF72Y552Kb/x9p17Xk
OK5Dv0hVkqj4qmi73TnOvKgmtXLO+vp72HOrrWFrzN3eZ1cJBgmAIAico9TA2Aha4HooTbvLhtJV
A21/fnu3l/VdztsqrNyf9GAEVivkxeKBeIWX+733T7D9t5O1kxjmKmdWct1OIsQUQfMsyUhSG14j
4l8Si5MMevivVJkWNTMXhG06oxjcUjz11A+PzeviUgJb3h14u0Ypn8QxO1ROSzKYFb0aXUxes4/v
IjuGS4w36T6brcHVPJBY73kQohy7ePPWlZJGjy6FoIeSOpiio9GLF8mJqsfzRsHbLfonVkLyUcQg
fQQh6nTVCvfVwiOp3C60rhaPCf75nIMMNYGEKDk2wO1ycHu5ne56pz+CjFr+gT4Tn8+r/hefPu0Z
cwwYQ6wjwYXYztEOiq++SBBcP4Kq7Go60L65+UH30RBF+8mOvFsuz9WY4yGTRXPUZghP9mA/A7EV
8c3DPwCj5O0e/R+r3cukuewKA3J+03dVew2GmfrasT7ihdSKDsuX8+ay3RZw2k32AiNiRaNYQLAa
fiSRE/ggnULPBfpKZ1v0EK3dwP2PEpl4ApLTPjdLSNQeR7tBMXu6wAOcdEVRl3Mvqy3eaAAvurCz
5Fonl61cY1XF2/DqN5hosAvwat/BWHjBhWeohA0uip6XXQppeWOhXB8+mZmdXk3H4g1+ovwRfctL
S/Qgv8T1mtor7+35Lznwu68QamYrMzIDxVTCEn9hjuwZ8EOG3YL5B28iEV6A2h+6L6JTWUVfjUvJ
GXnrzXEWwoSgzIwkcabnkgJItdZPfTziufKO55PcbWUCUdHoU0HooYGFbl+rPeWPFW8WHYYL7Kxf
PLXo3/6YxZwWlQlAQxZ1M9B2cQ5G3/q2thTDGkaf4xy8tWMCTWf0jaFQIRSCTPsqH8YnoOBf0dc7
ylJfzO70qt7KXncLcDCPI5xqcE5DJvokRTIA5hWeaQJb5AlIFgccx8nNtMdribfktJ1VC91ysDRP
4W4nJ/SxGJ5FGfeRSLMmYXk2q59E4mjH+z4TdtI8ABMErbIv1cPS3CW8gdnN7xNAVZgAwtVElrcT
xYF4bBV8vy/F4xBV+1QwOCpsB+uVDCZNSju9LyUTMhSfvBAnPAxWo1ooDTgEwANqZPGCGXWhDxax
EsjEsj4UzF7GbA3A/RR0xv1qJ3Rwpl7Jq1Vv+/JKEBOxarWae0yI0Iy9ONKoYTh1As2AEuXr+5rz
8MhdSCZE5SSMSEhwQSD3dHyjQvJc7Ba/x3BcZ1f+p0LHSju6zKt4jHtlHA0ZLkCz5Mv60VDvipij
0mZ0IkTXVcM0FUVhdioulEDOlwmVHL25CNP2kQTlpRIrvPrKtkWc5DAxIlo6kE2oKto0m9oq2t08
ijYpfiomr1i03cJw0ohF8ghyAEOFmKG2o96WfmiHHE3hxa4mlppatdM7gYU+gmvtbuKxd3OWksX4
ymZNBBMmjEOLGksAdQxqD+2SfuaWuFKPMcEiTtpxpgPC6nBRiV4vHdGefT6gb8bzlQjG7FqhTXot
VZBNNhjYnx4i8yXCbRd0qZnw47yo7WeFlSzmdOwmOY7aLkThyxpdc9cBJBYkOIDqw7X7Lj2YVw2A
NPazkzviRYOdq2qrueSlBLydY0/PJMpVhVbjQ6B2R2lqT5MjAW7pvK5/CVbvPqAyPqAvmPcYBTx/
J/vf4BkA1HHjYw1e2NDjxSreyrJFHJHMQT3QLlDt1vCzvejSlGq+RgvjfrjorNmjeSx9o5Gt1DEB
lcLPaTnryhZwSNcUsq7DFYfm1hA6e9Qwtsxz+O0D9H1V2aKNPFQg124hhDROPlWWgial8xvHU4OJ
kaIsTVJGp0z0+rYMf3bIxTvR/m8ymINMGRRJDN9KbtHtot+S8lc28wpMPANkOyTVNBvEPEYQJqCS
Ny1KlxqC53n2FE+84DnVXw7L08YwYUQI8rqcadkSWYfX3i674BiXwDQzLBWt6tljw6Ne3qyTEh2D
tIZOZENk3HjSMKyCVVRBkapYlflQartcx1T+Y7c8TP8WO/6tRnoSxlbR9FnIqkbEe4ERpgAzA+aQ
0tlKwMMw2La9d51kJv3UJlMBTxy8WJRuteRiau8UhdOe+5eNOslg08O419NARbWf3FdH+jRGOTGF
R+P6NxUx7xWXpxLjTrm0tPMkwZ2aQPuu6IoVodE5aHlgLdtgBqsdYlwq6w3w33UItyMa8WlJpLWD
L8oN5TKXbODAHihqUTNa/+AiTXflY/57WlG6BKvErZh7qRk1tGsmR4rqTlFNFRQJ+728463mdlFy
pSbjZkEFjNaye3vg1PwKsEzE6/34NoqsRUfCE/ygdfqqd3hPVttx96Qjc3LLOC+jrobcpc6f1Ujx
dVHmNIxtJyInEYxDl/EoCwU1frSiVIs3V0e9f5rJcZ5+no++PF2Yk1kAK8+o00Q7Lp6XDrQM0Zfz
AnjGyNbLhizN2oDmOZRzNvw2uuFFBgbVZpe80okQihUPFlWn8P+rfRAmgoRGugQhWuPsNrLb13gn
PMcukMoetP1ykL3Ri3YB5cnm3V3+cti8bx5bPUvDTJdkOUSiet0/yW7tg/+Wtoaodn0vOLy5IU5Q
YatnraZNsUAnacviShm+BsCixcMiZxM5ZsLWx4LOlCdNQUSZD4u3HKVddxFeivf1UQN7mO6MF/Hz
eYkcB2BLYkSYx04bYDWZ/GounpSBbWvs8R7mJ8PDeVG8BWTCSKeiV6VQcFrXeMpspO+iWT/lueT8
NylM0EC7fKua6JWwFzm5AkGQq5nlLpN5g8GbyijAutUNBV/RmcCxZGkwtgH8OdUMqxf2snwkPIgK
ngwmZsxL1s6pDhmVcNlkL0V+kDtO/Nt+MznpwXZd6m1ApizBUamCVOLS8HUvBB+p4P4wL81v8YPi
dY/cmVG60R/OrpVMJl4QI6m1JIdeomrpaPPKZsxx0tZx8aaZ3Tq2gvvkis6OciMVzTPOSWbykCxN
cHGXoW1XO/JtcwR8pJdeisTFzMGRDzfK2UB25lmWIiUrKIzJKByN8qiFhZV8CpxstZg0oqwSgbTu
yIwOJFz5TLRX6J6Rzk4jXgNxiHNH2YwUK0FU2ZWgspSGKaRr18epU0+72njthsXKsudC492HNsPg
ShYTKsqBZA2hp2UIUlI5+Qqs1E9ECYDcGcTAC5nKEvxUpBEqmYIy9fN4DIryMVS1i6nUOYcy9dCP
9vYuhi3YTM0QdS0dIBr1DrDleHRRFd02dQwyToUHlsPZWqbZ11Vhf16/7Yz7pKDKrGAfaaZRzJC8
3HdOfkUfz4Bbqh0nGyV6H4A9vNN426lPqjJxNx8N0sUdVlSVnrThztQKq+1e9IxX49g2jZMcJvC2
8qykBp2oDxfXKO4aHvwJTw8m6FYtgEEA1ft2HWrHL9r4IpCLqOcYxnaH1Gl/2NpJ1vdZE1MDVHFR
pq10y67ZYcQaiM68qLcdhd5X7EONpBxGtEFD1ISUJUyvKrwPTQJvfmz7lrDSiImt0RTUuVpCjHSN
x3fi4YH4K+bl5JvpkO9rLy6s8o1k4VN52Uouc9nTJd2UxAZy+9ZDV5GdCVe9unCCH8+fWPDTQTfj
8G2ItXGAHmf/5rYCE7S9uKDUdHnexNszJtiKoGJMmp5aYahZqRjtVGDxNsV/1YqJEotS/x8usQHJ
sIGDP+6dXEAFhQ55dI9mx38BpttxJiRqTJwowdwANiNoRsEbCiALa5hx/aL6xR0dvqufFV45mxMw
NCZgNHotot0RAjvxKg8DD2elfz7Y8jaLCRmjEhm/p8ejAFNid0PmDiOvssbRgh1FNbuxjipq5SM6
9OrxuW+d80r8JRN8DxPsM6GmGUHb0DAx2rVhB4fCmXYTuIHonQrPeHZ/Le/654lTGqKrf8Yc2LFT
Lc/ClM402WoM2ulGtmaQIYz7UvTN/iiOAc/iKQ7eR3m6Kpm6SekqWGtYynoK6Yi17L9hB+9atKb9
E2SUbaN4F/R2eV2lS7hUkamTcJPLs/tmeNXLi0LjYP5t9/grJxlM6FMwc1ZWCW5Ug2n1bnRDKbMi
B3j6/jRb6gHUj1wEfWrLZ9bv7S+t1JL6PjYl+spmVqaXhAkA9Luf4hQfB0M7KmZvGyS4SePO41jn
tv2fVGUCIvrbGyXTAaTXH6o9Kg1fQ7f6jpFhT/PQXe+PFx3vse0vIf8kkgmOyJ6EZtCBihI8Ctfx
jlzE/nJQHIpKVoM8kfeizTMYJjA2sT5VUYNnt7mbM2uchMEVBclpijThdKHyJDE+MNHL60Cwh/my
i6eHtN1VBqexdlOEisxa1TVDk1mgs6GZtQE/0J6GylKNhxq4pIRH1rNd8lpJYZZMnE297gMogqa0
w0gZII/iE51KaJ7zl+hJv21jgGhQurqs44TLTXtciWbWUF8EqeoLinukPGbBVWQ+nTd4+tc/+Jmq
EFPSFRlFEca1xzgntREjfCgxJrhR+wd8W/49mjtfKngpNU8WY+hE7xZJWmB5mbFrgousBU7pcW73
qd5/Kvye1GLBdwjJ1LKm4Z6OBFMq0h49z3gvR1Pr+fXb3p/39WPvP1Gux3OOcp0dCMcsvZ1HTkDi
fZ8xvVgygEBFJ98T5VvZH9qBs//bDnT6/4x9kUDp1IoCWas4iQH5DF5AXt8R/cQZE2Mfi5dKIPNE
R8Lr6LKbbxYQr1RobRlbYDEUtxEP3GQ7np72nr3yaFAn1+iVdPYHdE2ou9zXW0v6Cgj6Nx8dCvu8
DWynNCuJTKFpaeK5TUbEhwRcKKlbP7ZoWg39DrNgzuzg1eJ7BtRkno1zto59Lq4iQYnmtzmfW83P
jrQtN/c7a2gscU8fQlMvdMQ7jqqb5/JKVSZe6FlXk4EATYgW8fKL4pg80OGi4KbaVe7ozV7xGt78
PrZyXtF68y1qJZv6yionKCQZDNdaiFPZDfwEpAx783FyQ3v6hbropwqWK2F09VfC2hAQPzmFvlp+
qPc18MJQOATU1fPYW5mVP9Cch/fOzNtQJj4WGFXCyy9iSaJ/C+SrVHnKgbB8fgO344luoFtB0ojI
povqqAO+L8HrQgp0OekY8YZ7Od+XGR1o4TPT0StHMQrMvrVU8eW8AtvR5F0BmQmIMhnTRFuggBxU
x6pI/VGaHUWddyCTzayiCoDwGLnnZfKUYoKkJg54/e/h35XxQ9P3+fg5YzspxdzsIgL2n9bEwKN4
mN0RwHTKQ345WGDBfevk9acvC6/F4C9h8l0m+45XKMCizid404LhfvBiKW5+aTxonT2B+Cc7ZL7E
uUZwVpF9vjPmuioyGZOBvbjLyC7uefFhO784aST/6bKTlMqmRosZQI63RVtyyqf4TnGL68hpv8SY
MXPFBzQIfeHhcvAUY2LiIE2DoE04o0cFJKblZZBwAKK2A8NJMfoHVrFoqYPFLBIoVo2qU2sSHoKQ
VGP2+LyZ89aPCXmKHEl1RB+pdQ0dO3FLvmd6swfSriWS+FmRdM5hwlOLiRWaVKIfmb7nCgOop+re
CoSvINs8rxRPCBMvAOmapyNtqtKnq3G4LpOvGm/wnLf/THggekwETBuoNsgivZqk+4oQTtjmeisT
IcyybhMpEzDd7QOIBVdTIIOmNhpBtWtyAJsy9zDixFm2G70dQ8AWgT7BnobnUnSl8VXCXDtuWZHy
RRI0julxdklhMigxKmWTaNilST7O5D6gpGPpy3lL2DRvDfN5BCMMEmExj01AuctRhat9rohWlGHS
DrTGSmKPAB0VW05I31ToJIwFeBACpW8mWkdLS/oY880Iv5UlR6HtusxKCBPwQHIjjGaEhGH5kV+h
poWHF1vaGY58H31rcgeAkt74KY6qlUwm2OX62JUwCyR9cmeH8U0i3wbl9Rh5vHSPev+Ha8NKEBP0
ZhF93kqP80leSl/GHGmPkSECJVNeBYYnie7lKryScM7lvjWRs9SXYXgfIdaFx0DmVCB5UphoV2YF
aJLRuG6LLQFx8lWpzyh6PteEcyPlyWEC3iyMVR9SamFANd9KvWDHdXqXikA1yHtO9YUnigl8Q4F3
EE0GJQzYEm8kY7E0bdxHSu0mouCed16ePzHxLxvMRkoWiJrHR8F0jPpW4Q2XnBehsNQmsT6kPUC9
0HhjAK9er51EJ3tDC5z/ookiMqEul9p+GuURHVrpXiL7st3HvFn+7Y4lzZCIihhgoG3kT4vulIJU
xICM5mVwwp20i5zou3oruTnuhDyU4O11OwljrAClOVUCFhXu20ljSWNo1UJmGSjRfmbd3sWwbarA
XtXVtMMpG0jprSHGsxWWo5OVPESQ7SfT0+KxV5jOKBaVDLADFVzGmJ33xX1wjQz5n4xK0mj5Mcid
lGI2ajKlwTApWn3jNMcJMJEp8Al+aThlvWrXe9FVY+GB7JeIRXU1H/d5BwOiNg9aZnvSZKUys4WJ
QKYJWMtAGD3KB0TcR7KbrBQki5Ldf+lcirgcuPG9/JkEcCWWcepIjvsJ1NRoLsWLcTXG1tiDniL5
cd5w/nJMvi8ye9PJxyXrkpC+xVyiYNFgTDJ0dRdz7pOboXE2sT91ETnpxd50+mAyRFVGUbUV/QRP
TS5lF+0FK9ipt4NbubGPCdRxn93ybJfjimynojjJ0VjHOGOa4hpJW6ctmFDiFVe386jTcjIZQKTO
rYR+PoxjgKsmUOfrGB0fBLQL1lgJuyRfOKfMdnlttZxMJpAiQZuE382Kht95yUOOeRpjrziDLYIs
16Vo8bxmhs2cfiWTrvQqJ+gXvEAVRYFksapusna4yAceQuDmZumSikKMJIHkmzkI0iWSexD7YR3b
pyT8kibf8s8BDp1ksOzXokqMsqJXrFR5mVpH0SInTEdO8r5pEO9CPnCCZaoGwunZwD2ukp6X3rwY
49Fu0xiDau10lxXdw3mH3tyblTxm4bKsKiCvx8KF1e1URDeArnHOi9h+8lnJYFLrLhNUM2zxVlG+
LrSBAMU/5QvqnE7SWY2bXVHmSvOm8WOHixLPU4/xr2HphHJosZxS+jgbT+HMw2w7b3igoPvTttUS
sOwh7XcfyK+hPpgY8pNj7/wC8pRg/EeT4rkXUyiRdCPAlu+CbndewGbuudog+vvKQXV0dk4qVSLt
vk3ELXTZLpvriJfc8MQwBzQydiKnKbIOEyUXfT5KS+3mxMqHn+fV4a0XewKDZaHPKKF6KD/E0UFJ
H89/fzurWa0Xc9ZqYzilVUWvU0hnxuuyvEi12tGN51lw0j60xuS7Elgpt6OJ/vEPGc5JLgsIrBKt
XzJKhgkCHHQYjVYa3s94P+hMWxFkxwRLHUdT6prnJDLhYahFIavf5krb0psBSBj3yDDkzMuV0k8L
ZT+pmh2qsW8W9WLn6XSRyAHn6Zu33Gydfaz0LKqNtyeh5Ia+kJR2eImE/0nc8eYjt7O31RIzAUNK
w64yFixx8EjBfApv2M1ftJvku/mo+oFFJ+Pnu/Fi+FwJWUfAx8y1qhgsTp+oZ8OAVkz6Li55i4Om
EE/78oPCmBSH7JLnitsucpLGeHxrpsUoV6h2DEHm9VW3H83QPW8725HxJILx9hBIMCCDQuKWLVct
Ga0mu5cCXoMzTwjj6iD0G9OK0knrw0USOniFSYh3Xo9t/JPVzjDebqCzuQ9KXAB7QKz2h84B6Qdc
0MWYh2/ct0e0WYGtic7L8oGKtm+fJ+HsA6yRLXqDEVAMZ173LmVqCo4DWrt+U93xOGI4q8l2nTZR
YszmiHJHXaFlUlTAnQR4Q0X1z6/otvEZgBVQwSUgv5HWr46bXq5UQVRRz+vC7yT3E4V3Z+AJYKxb
CZLabGdkg6VqObS+W/pW8DM8Eh/4dE51yUtw/xI1Thoxtt7L5aLW9EBIUsMqywzFqIss8eSstUQx
tDPtxew9gkl5MG0V1wXmu5faDmvJ1nBz0tKak0T+JWKe/g/jFkUvlkXRYQFUa/FkO0KncnCkHA3J
gYsYv31EnGQx7lEoKc7CAad61dsVboQ0ZKKVMpQtxcs9nU/uJdND5+Oh9C6RvYOqchiKAh1Yjp8M
f7QN/w0w/hLQXTsFr/WiI/mLDaR1K/XaXeHzUK7oZp4Tz5yJxlA0WUsvhqkw2F38TRBeUgmIi81D
lnAq339x/5OqTOq8BL2QJTE8cj5IHsVoaZLb9IiZQG/ciaYj8ohotyPASR5z/FVkElDiRNDu2sgr
MSodycNBl4un8xGAXULZVIkk6yogfiVVMdlOn0YrSZ2luWnP1WuXRVaiHVC+Jc0L+DTPS6LWt94s
VhLjmXIgi60aQZIIMpgeWAe9J/j81iV23VgxjMN1zYgxzrw27aEabKEPrCS4mmdeJywb11gpjKuJ
dSOaYleZmKOoHK1B+6jAqw1zdoY9b0S9k2SxSk1bj+9q8UJCk7eCHqM8t0ousBhn0djjJifpWCQl
ZIH8cLbLq+pau2lHqwODlwBGNMMyPECW8+Ah34qbH0yCiKYGynKAbL+d96vjx4xLGUk09qpEGVC6
V1Ckw/ScpV/U9nQxWOK9HtkSTgpKbC/ghZ0TnDdX+CT+LbqtxQP/EoMkmWkXVeJEolcvL0Mfu2p2
0ya3542fnnNnNH1DwV6JUhJSqnFZmHakPNX9dR7dNlViZUr4b68Jb4apKEi0gAmu6QZj/uFsqnLf
YCeX685p3mDasgt0MAGgJXJ5WQr92AetVsIYL1iEAWQNCRYQ1uMjMXN7fZeIDxUeB6WFIn3UnAvI
5jKipgSeEOTmaPXBH1otI0JYM5v5AGLc/NAsNzSZNZevksibF9iMVSs51P1XcgJ1KKTZgJywS11D
uNfVr/kIQA4ttcjkB8tVGHPe0TY9cCWR/r6SaChz1I86KH8z83EJbqO6BC0CT63NqLUSwmRjAil1
YTGpWkbhiGpsCc2383b+YY7pt/2ddoiJ8oBL65VWgogWJJjCS39V+/EvaRf7FMcduCnIBbTFUbjz
U7z1Y+w+Aq0p+lVnmKIdX2mH5QEe7cTgGUP9/Tf3dnj9b8eMWF0Z85dJVHUYUjRRhiytEmwAafHQ
8x4+NxVTUU/VkKATlY0cSZwsrVpCSFDfyMNtDwymkROctkWoaJszRU3Cy8yftgcu2KSYExxm0gIe
7xjZcp/aoB3ghFueGGaL+qjsiDxAkwTtuHIHntSLLv9+3v42A4R6UoXZkiEZhDmnqyXiEBs9MheO
Uj8bwct5MZsnx7sYk31U1btpFCLSg8fOVGtrKJYndZEKq461ey0CJzn+wn9aPHR6/LlHRWjmilBA
sVzMrXx86MpXUeGVPjbjw0ot+U8hTRi1TdCXpm2gr2wZ1HulyTntcuc3CFjajIi4nbIM7952p/wY
whspUq1orJypmp3zW/ThfUU2ddgyjXYyEiWTpYNsMI9MxBFHLgUeTF0gAYLp2DgWT7ix+4FNfv4D
6FJ2PoqVyUY/oJZGRENCE+0pFW+wnwDhUeJ1mudLHzqnWEmMM3Vdm5dtQs/5H1VuV19qQNg0FxSu
uT0GuZ1e8yi/uevJuJY45OYQmMjfMR2mOFUyLbegkOzsYmkbizRyvCftMthJMQa2hM5P4PtJgtOK
CgZKRoy612ZUX464b7jJGCUP53f7Y2yhm23I8HwDlQwW+WPSVGkICP7cKBdof9KtWLwacav/91Lg
ehi9kVQTAZnZ3jiPx24KIix6HfuNWF0Gk+CgTd47L2ZzqddymM3FNWlKyAA/BGLaN2DAO+ntgFG7
/JhcEVvZzTs8lnOeIz/6pS6ZogrEF4kQTWShx4qmElTSQ7W8a+wMwM2zipM0+J7KvCDzoYpHTXcl
SqdRaJXqSEsYmqYQm7ZZWPETHWMFlYZDG9F1t3vW3WW2s6vSiQF6l1/zGOD+srbviurUklbSdbky
Z3HB2iq+/Nr9TPD4JTzScQbiv8EmAyUm4jS6fswm/1SYrv1KpFJrxWQaUHhOo9BKc9k2+sINggbN
S61rZpPVJCa6UTtOtrzlFOuFZsyVyMv/Y4TZYK6hHjOQP+cXXVdxctcPtRF2Rxl7rfKxMdMuQY5y
af6gw926mx8xJHLEUDIXhlqmR8Sft44/l5MJRANuxa3cQxrFoRZtT72nrNOiW+A1QgMJavStfJjs
6Xb2DEyLGHe8aZGPh/8f8lnQlxod2UImIPQK8eMQ/ETpNBEuIrGxq4LrK/TEPaMr+5quzWlZLCF0
bZwOHZdefJD36XFwiU1ZtXkJ7Ydq5e+NNFTVkER0OxJmaUsDOdpIlza4/E1ZON32DpBFMaPPO0+o
TXzU7F3Uh05cBYQ6VY6k0wzvwjq0pvbekDGHUluGWtp1yfGFj6kN3bSTODZ/muMgMRdsGorprQ6s
WeC02uEk8VEBNr1dkoDWKxoSUA6ZJCoOdHCH5cg7Oo+C2qWH9ioGn7yByWLtmoLbwiavRASc2OPd
x7cdEXU8IooqCnrs4KiaagIukti/Fvxz9RW43y6DB8Uq98ZO7CwedsTmmq6kMfFFKHMpbmdII1lw
SBOwn8U17yjcdLaVDCa0gGd7GDQd+0bxZ3VvcohT+gE6yZ6lWwr4Ufnld+kmeuTBfnOXknEFsY5M
0Ccgo6hKYIxAv4PhEL9Bc7Wd42zibt32YhqGBmplA0VZRp7ZRKXU0a1T/GK/OIUX3sa+cl1jYlrz
5Iv2YuJk4pung/QukHVAfS7iWiQo3kRVdlhEkLNQcPO4uTufzPDEMO4QRnEajgnWMQgna6kbSxVu
mu7reSHbVnLShblV6CUosReQMNnNdC/pD7n0UIC8Duh2VlsvznlZnI1iwY/EKY1VIYR/C1LiDvLs
AKXIPy9iM7s3ZRkU36IoA2eB8aw8qgRhFELEEEdEbgR8m87SHAqYMh5xnbjm2cKHxqC3wL8SyLiZ
HAbiEEg0f7bN6xFwgK2fXeeXgi3ue7RL5ui5r0DWXj1+Ku+UVZ2AaFHDqDujqYLsudZAFG+nMP0l
vtOi1tWBvxzyKkSbdngSxJ7afR8VEiDE4F/CUl7kMnq5x8wIrawVeWMfG0UwHDYrWcxhg1PFaDVF
AD2HSzzKoyyBoz1yMNlyqVntfvLx/ugv9+eNZtMuV0JZR1NIEkgDVhHwEUJ7E2scH9u8Iay+z/hY
neZlKiq4IfREOCSlcFlK4lMAvnIxkTiXEZ4q9PdVwjwYMtCQchiFpP7qypuk5nyfZwv099X3pagb
BR3UVAC8RpW6LqwwuJ7G/Sf2A1cpBRMdaCtlMQ6zJpczkFPgIap5aPLXZODcKjaVOH2fhcfrY3Wa
e4KT0egfte7HAkZAQ+GBG2xfl1ZSmK0o4txMohiRVczwfl958a3xpdjJPWBtaqDlCo4GpEEel9Bm
CrUSyu5PLMvjUsCUKS0TfcUmPn0q5E0mb5/xKznMxSyZ5hKMNpAT6HaEfiZKdi5d4f6pHzLAXvBi
3YfmhLcoS2hNykCA0BVGr2wQIoR1uFDtinb9TfcSbwAuChqo/eCa2JgCAqVP5pe8LoytspS5ksvo
qU1dngWgzkMSJdoxBicaSKS507/t1GYVZJKYIBTIoNKNi8oiBSuGKXmx0s2Xc6bKznn32jb/97Vk
u7SMtjfGYYQoMqC09GsJ0bj98t9EMGFcTQKhMnIsW6DLl4KgXqRGuse0Hee0p0fch5uQIgOrxECs
kNhnyLSruwmVd5QHjPsA+J0RxuM17fvUvErmr/MabcbwlSjmjGhTVK1NavBRsWjuVIjtLmlfM1HT
HD0XQu+8tO2sYiWOOTKGSiw1MmIBBeL2r7EGXDuKi2UcI4y5oMJsV1edO7m06/gfNGxtWshKOhO6
1CFuE8PEusZPQ+QIEZiycjfy1LsIuEuW+BL/lJ3sq/BwXmneEjM+rldA8dMlpG5gJbA187gAenZa
rKQOOQ6wHb1W+jFeLehh1hULsgyAcV2qXuvrd+ER4HOA1AvuePhKPCNl8rRRmEKxHrCVSYq5UvX7
0F8Vok/yGzwn8RTbXkKNoI1fMjFCwJiNsBiGOVDFpN4KdYdSfSYAqSCLNb7UP4onGilnq7B59OLU
ID464kku/X2VFkRBM5NwhMFM833WvyY1jwqDpxhjG1KeNGIdwDbEEiDjwQz2YOPZjARbzbTdZ8zw
pAtjHEHVyJNgQhRQqubyuylfN+F1929xMd7ivWLqBvDgyMdW2SI2KiwYcpy66nZRFbqG8m9xdlgR
TBAWwwjy8fZgd3L8MBLZN4PSV3rJqcrcGzLFUjseXNp24DhpxURJBSMypVhRrUr1ojWaq7punoR8
/kxJStU0DSBV6FxgWzUmkgZiJSMLraLeMvNf+sjJEDfNbSWAOY21WSgLTYcecel3N2112bVepXFy
6U2nOQkxae6xchoFzyCzEUILpUdTQVTkuqWMADA5b86bW6LruB+qMCEY259SpiQZjJS+72S1uo/z
6hB2mTsK2eN5MR+G6t6sbSWHuQcnGvhqQ3oPHjzJk5wYz4bZd9y9rWiXO5iNQcv5eYk8xZg9ijKI
q9+WLwDXNnrenTRQHpqR98a/uU3vihnsi7UWG2FY09thtxSG3TVy4aZjnHr/RRuDfaWeulbIJxB8
gXBlcXodzPNz6Q7xzLEGnjKMgyaDPNa6jANiKS7L4FojvAcNak4fToLVajHmlmrpQuoKegSpFVy+
was7gr3cobFpdCh76qcSZ1g2OjAJXjDZ2cox6YVAppnSoO9bEb1NeznYf2JvViKYRWuNQUjShV6q
QfFumaF0lKjJ9UvDWb0Nk0bZCsjgEo4EXRKZowevf2285AGO7+BSDjCDE1z2XDK3rRIZJGA6w5RB
XAJOoT8jQi+kUlKg/81W79un7CeK+Zh+HX80T/0+R7Mir9ZNHZ+xiD/EMflPk4qLJARQqmheIkyD
52rtNGOO0aLLsH8sYh4gxUbs/kMeE4jSbhD6pIW8IYkfO0V3zEi570RpNxWFc94wNrzpD1FMCCoC
cBi2Ilay0e6G+FqP7s9/f9MeTjvFjrhnfTwvVQlVMIttK9KLSQxLm17PC9mK3Gst2FvUEM4EYHWQ
0h4mj5IBAx5JsBSEbgk9Z8khdHjd5zy9GIeSgMilKCXWLU72Ue12wU0icLK4za1RVNPURU00JbYH
eATfgiDBym0lOczGsVY4h/fWHUJGhepdAONFnQHMhh6P03bW2+aLZFG69M4yZ1AIY4wAbTLnd4ma
0gcvWoljlkyLwqlIcg364Ok2Axn86C2foRDGMf6HWkz8rto5CsH3aKCcTfmd6Jxat0uPgt/4YNLj
bNJ2KDJBACeCMhLwc0xskJtYMZdZhVa3kie7y04AxgA4Tm30LTug0uEs4ttwIbuKCK0E5XJ0wX54
KgLRtqDJ1CrA1G62FzKaGRL5sUAts5tKayk8YfhWzjxToVqckaowplJUWa4MgmLYk2lplzmIGG9+
wzUlOrAD0eZ0lK8FH2DCXAj+LS9Y6aswVlOGZRxiKt/AEFHjJX3posmHk7hsho+1DMZi1GIQimnA
mg6eaANE0EU71S5wgGpwE9oVinK8LoJNq1lLpFqvEudSnedUA/6vLeitZKnZ6AAI+kKeQer2P9Ku
q0dunNn+IgGKlPSq2HGyZ2y/CI7KOevX38P2t9syR9u86wUW3ocBusRisViscI4W35tKC1C0Ub1P
ctkyMxSzNNWrzHAXF7xs+/aXaIiqKS0fMHMZ/eaCNkRJCvvNZ1f8CXwH3KWGo5oHMMtYsoPZTp4f
2LpNlZVERtsV3lcGymgASh++msCiGUp/qT9L2U4sv5Uq73zS739nuStpjKYnUynVPoK0aD+DNx38
pc5kqS90Cqvyec0+m8dkJYzeGqtt1cWxFoEfZGCg5m6qiZV/znS8Vd1W50Kl0hN3a11MoDVG/VIN
LWwWJTNLtjH+eyh2MzC95x13tmwjhYzu46uNMD7OKISxFKnn7jAxjkvPGYL5Qc1r3QrFyBVzxTfL
ya0D0RMKXi5j85ZSNIPgFsTLhbCuR6nqUJICbKD8+Av4pznmJ2IBIO7/gV6z1QSDpV6lMccBUTKR
CFpkLpNelTcBApbWQGmW8t/iLNN7ai2KOQezovW6NkgIIUowvWqa10+8kQmu8pidE9poaYRaWd+F
xj4Em13nhx6v1LDpqq+60xjdZUOOMrwAYXmcHw2ABk7L4N+OIbavv5UMRmm1KVRLSq/bZP9rxrFy
9QMWw2+y3XYcf1sCS0DUI0OJdklIwvAtJS+XRytJ7MYNrO6u85MfLa9Ive08rgIZ55EXEdpnO6gv
qs07SarOVbsUVpTk+7JWANExtB84yuRtGOND9FDQ5g4sbLbxWT7ItupKiF50u/+42PMpB98hcW9L
pD/43mldl8iYo6SQppMG6FRri6NU9n6bkR9JN8XW3Ae8V9RWvLk6Xxq9h1bOOJ27ukSh1LCr6qVM
vgZpipGX0xCdl+FTVb7oXJRunsUwbynDjJuyTREkVU7wSENBw+m9fA9cZTv0eE3gnL1jXwdz1MZJ
0WLvaunRxBHov97eKmpt77aKhpgiJkPld3n4uguIDBAtw06VT6Hh5nVlSQpvrpae1ltCmMt5MKOg
7xNoDF3klEVHAapb7JffWqdHq0vhq09/sihTNoiG/pp36A6quIizMiywPymypOyxAYaALHGMfNvp
6lcpTLAcLuPUdAkce+tqH+m08ILOfDqHVNl4YTu3l7TVESujgebvNTGHuC2RI5ELEffj535GXD76
oRWiYUj7bC2hFZ8kH2TpBHNQpSPsp/vpm/nAi+i2beX6CcyxFiQzaAu64GWJ3zCJ7nRRf1+GEe8V
sm0uVznMicY8rJnOBDZpRpbx+ReiAEZkbaWyB5fGczzl8hbGnOhqUXLBnGWE6fWYWn0GAFIDcHal
kXHC1M3TfN3Ed6c5FdtYUbCyGFy9iEDcKW7s24ZClfPurAEkXZZVk5jypV67coegC2rTJYedqNmz
HH4L53OTPC9xaBm5TzreZbbp6a/S2IwM0AikfIkgLeiMYyLKbkGSb4ZZ7Idc4xzq7fO2kkX98mpl
A2kzrZdxqqtv+SvtU8nP5HuZWNojnfbRNI4iN41iJY5a6Uqc2DZalGUQJ6bPhf5d0UenCn/c3iye
DMYxylNmTkYP9RkVRhilZ0m8F//91CniTzrNAhpWCnfDOI5myIQyBcMX4KbQ2SpG+lufCPsq+YNm
jbUck651pa8ZKFCtOEBOGTwIgdXk380/KHD8JoJZSmEME0DhsCUpktqVcdcH3u392Ore+U0C4+LC
phrERpgh4Wd1mjFuMDiLI1mJk/qyZCmPlNpo8I3c4vnW7Qf6dZtMxulptYZmL4K1jTNAstHVbac+
4HapSFT7/cxO/+TmXwlknF5nLsALxdC+bch+MX4bB1/uOOa97R3+Mj3CFqSKQEJJipreZHzoOmJ1
8z4JHxHh/tFRvcphbmJQJ1WhOUJ3Q3Cu8ZpLdtnCKeT+g/cxNeAcq8husvAJMzgUi4zGtKM9Xego
MVW0190SnZ6FzwPG2lbcVRjj6oikpLraI+qrhGVXKJkV55/yWLX0OPsj1V0lMV4uhlsbAvrmJ2W1
H6buazeKdprzClO8BTGOrsgMsNVOiAATIHYgpLUy6YOAKTRD4d1/m5LQUUKIgu5qlI1+d0PhQAZT
HLFPIWgAS/JsNOAP/RNe6Mu7fiWI0RxwYjJ00kJQ0+MlbAsWTamZboV60Yfy4+iEdinjQTCNFsdH
bQYRK8GMLnUlDTWRvo3B6WWnT2BoRuPM+EC+0cH72Mls7YUjkersXUyxksi49lToc2C1Q2LpRoAd
QotVdo8awmyLXnfHZ9DbTtSu5NE9Xl0limkMYVFC3nLf//z1/s90q/6o+xLYXzN8hvSJs0S6W7eW
yDj+OYxIm9AnSrQnh/oQHvA+9iZ3cTs7dkLn3yL/sMbDePuKTEpTRxCnleiTa3T9pKByb5VZ/nh7
YZsRxkqVjJefaxNMGJetk1+m2i3ar3rICWqpam6ojsVJNBRJxAAPdiuTJitZaqsDmnad3g3CSQlM
jvVzjJ8tCYOtQiaZDsXFip8npy7h9dFybP1yD6xsrywrA3QVENC62WCpeN5j4sQFwgR93wt8tlee
PNaNCFE9lDQ5I+yCc7NXdt0uPqV7UJT/AWkuNTu01qBwT2EmTBY/NQyCupY7PHSS6Mu8+HP7cdQ4
1rBlcGsRjK/IhKY0tRwiKhQXipgcMLZ/1MzauW3Xm/HSWg7rI6QxAUYwnlLSveGDaPO5TRytQdMn
Bifd6DAMbsPzvFuGvhbJ+AilysWgUREcjsu+nw7RXFtmBDKvsrWLmYvys2Xpa2mMi1ABG60QAYpc
7quTBrLoBO0p5NQ7uk+T4hhPc2+rdHPnNBxXXJwYEL+MCawsv1vGJk8BiWNnQI0J2tJK1EMi/cn5
gr/5Wwqzb7k2x9MyT8ge/5S8ykvutdBaHg2M3JXPsfcHnbrghkTznYl5OzrU//tNUk16bejmQNNb
qZeqD7G0OGTwFen5tu42r6y1IGa3DEMLxEbEsuLX2Q53mRciDWkXu+xVshsrfwZU7VeOSPrtrN9d
i2Rde2SI+gCOxcsEkuktR/NO3usfZk+C/aMpebS4A5Nb1aiVSLYRsB/NOm9aiBQPA3LlcFXUUVni
zuQ6xk3zv+4cS0Mzx7LZmwYU2g6lDabPI5lCTqKJJ4K65pXBN20gVcsAg5/GylXnzlMiHhUMzy7Y
psYCbc5KJmAZwk49SM7o02AN+AeHBbzodE6YPN02C2poN6zCpIteLUoJla6JW1h8G5dIYc3V52WZ
E2tKjcyqBKLtA4oHrU1Ao70t+B+WCi5byVBl/Md0iY5BZVRBTiVj8uUsu8hKWkBtRbu66om70OEN
NG76K8qd+z95zKtPExQzAGAiLrO4AFHRvVDgktb+oNFNNUykXomB3AnLS5DNS2SYWQ93JTyU41kR
C3TG896Wmyu5ClGZk0zqSk6NGEJGu0C9i9jZfXzuDtpjuW8wTC48ZHbw5U926yqTna2Jh0yUSQPt
lY0VZ1b/Chg+q/TFBxJZAoBMLxMbPOPcdFkrocyWLX1KAHMJoWJV2sbwJGiVlVXfh5ETznMUypYo
NYG0S7dAoUR+VM3XWntahD9Jfa4sQ2MCt3wShGAcIQMN8qdlDs8oQ91lnXbE/co501sTeqjN/G2F
bJFSntoixAOBNkIODspo9LFZ2mZuSU/CB8SmdB6kF6347T8aCdXzypmQtpKXOYLcXrPCL+pPWikX
96NXn9Tn5I7mpXjzetTU37mv1UqZCzvJhihDjoAWfil3Qe63QBDt/P5PotSVGCaUM+a0HYMZYtT5
XFbHtv5YTe5t5W3eLisRTEQAjK2yq2OIqEEZHA0fQl4IzBPAeI1GCTohpK7JHO/C/pDnnNGCbYd+
XQFbreiKtG86uhfSfTJYxmzRZvnmWH9U75vX4g6IIQft4bbSNm+vlUjGQSSSEotijzVJxac6qe1l
fACLX1cf0ig+SAYnGOW4I5aHOKaEslIBaWL1TTA/9/UeYyhWlv5HMYyn6BIALKWYZUQ5/BAXB6Kr
4Ix0BXjd28rjbhhz97cKYmHkDWHVqGK5HXhDXzKv+xpE1kQ5xJMd5ZvRv9+WyvG1LKqUFox1OWWw
EjK7QvOoLgh3B++2jM28/MoBskBvfa8vS4b5EBu0kR96d3KWU+HUduCojn62CqvDwBjfGW0NN679
LmHcxNCUaSyEEBt+afa0x3TYLbsI/4/QQds6wKE/JY/kGHq8/k+eUhnnkUrAXNEv/kkP7Fp70+bC
UnVObLPZBbXWKuNB0jElyizDXgZvdAWr94fddMAUNrKIvOEHjrPSmeBQjrWg1+htaUifFnkvLBxv
u3mUKciwSZTLUOHvN1UySm1HhM4ATs1gxSifxEdBHawCI6G3TZEnSP5dUJpnfa5qDRYyfE6DO6E8
mF9mMMXclrJ9lFfrYXxGkoON1UhbujUUMjl300Pup3blRncUyKz6wcNq4kpknEcYLgD967BDs2bF
gNpK3eUt+9p77YmS78lO7PEgADaNfLVG+vdVdKFnU5pNJSSW0nkUfmjyS1o3HEVu2t1KBt3OlYy6
1ZJEryEjro9lfRb+LJ+xEsC4CJA4LUnYYaOUZ+PxF5IBatISwAzU48jt0eQth/ELvaygPduEmetz
fa5rZApJ9EevkdWKGK+gVmGAX6VH9UypqDNgM0T3za6DWwcjy7zrwejHTWZQe34X912FspmFrtPk
VpWoLbgTxvJyN8Es97Fy4WKd5kPm8+DQObbHphfUeInFHFxVdr+Eh8RU3HpJvDCJnP92jk3GXZDs
L2V24OJSXQrMID7k5+yonQEHgURNWvu3RXIcFJtxqKUWcxHU4uvKFoSDUTwl/ZNZcnInm/VQdJj8
5XDf5RmkRKomkYpxB0fxUjATBi8tqFlUPPXLt9tr4jkntrlgEPU2DCZIi3+OgPEAWbCFfBeqXsJn
/TD4mc+DZOZpkfEbVdSUixDjoInFA+nQlrkgiEePSZTx8P+og7hl+YwDqfteVMIeF0pRLvtIE+1h
kt0pbVzR7CyhLzkRNm9hjAdBE4gwiw3VpDxhtjIFTISvC75SdBzPyxPEuJE0K6K+oMFoK4xWr9+p
pWIv2c7I9xzb2DrKyPQDBVNRNR2w8b+7+FJI/3cjv3Zec5JxUw7HbximeKaJp+SQnOWn2xI5AtkS
UZIlU1ZV1Hcg7W+JeRPvMhJ8GPSy4biPDfYEXV6t7VIFWV1fWtS0gKGGcfTVYo/AoQ6lTyTc58K+
bc9B64jD11LAjFXe2bWnq94oPgXHMDj08f3U3afjx/+2cno9rT4HUNGNmANpFKAXzyBMDpMPXcVx
LHS3mOOgEKLrOtElINexqZskicRBbWuaYoZa73WXothEB16eYSv2/U0OE2ClOiZLY6QsIYdS9iAt
6xOnPtELjudLtnzlb7IYtYVtHcdagzX9NXiUnoujagl+5oYejxJ3wzoV6A6A2MhYovWLeUKHUrD0
3VIiLdAkbhqCqnuuXV3lsh7Rm+vdRq3kMDcbaCZ7I9ahwNoF2bBN2xBKOzjR7cqfedtFNXRLGLNb
xlgi7kYtx86AoxAVP3TeG32rnvib2pg9GskQ5zqB2gZvtqlFZBggClCJpaOl0YHX4cPbJfr31UlC
81WoY1of3rFNLS32NLm0Mh5S/taz+bdFMbeYWKBClAdUihs+VQ8t1GcNbwKeEYsdfs92stehpt0f
Jx4LBVedzK1W5uOgLIA+sdVz+GV+RVn7WB3B8/Kx3hdgLuYx7G3B8f22UuZaK2c1aZBHR47FqjPL
/Nha9JGuPqD7Z0Kbyv/S2brFLfDwjgFz+6RqG2VTBMEUChYA12C/BuYRugVStI3wpgE4VsPieRro
dFuaFsLi8UupPajq08JrSd12VtdzzQ5iCa0yZWWEnQsqAMJZNM1C9up9CW2izdZ0Gu9f3ynrnWMn
P1M5SKKZWkqC2QNVe8CMdZa9/jcZjPtAQCyQvsc5EMVPZvsWxIbVNs+3ZXAVx3gQEpbgvzUgpPu4
ePGu9nM7eZO/UeJz0+HizG2EV1CbCugkopmYVGOOtprUfZpP1M3vyhlE3YJVPkb3ypP4nJ8wXuqE
95QjkZfG4UllrB2gD2GmlpAaA+nVHH+ECmpusd/KHzjKpDvy3uH/vTz2FRMWYx3p9BaTfbyZrDy1
Iqe6jHcD+eGD9okXhW/HA1d9su+ZhmhioRk4WiKmDE69P4HDT8XM7qH0+O5q+xxfV8d4/ybvItzS
MBW1/GEGsl0T2QpJbN9W4sbLYm0iLOeL2rTqHNArLakTx8w/Kvmxih9T5UcV/LwtiV0PRopVTQXD
HJFBFQV+md9vszEJuoKkAYBtyJ2U1FZQ7aJGtW4LeXebMVJkxuRTw6zmvEfUmy6JQIlfTOOxj3Lp
jdRZqLltRYoPTatnz7GSLMq+jpb+86LMy70ZdVlhC4ER2sY8tfuIZJhtD6qhfu5IKx8jrdS50G00
zlpb8OVrKdyfKAK/BMQ+v+tkWHK1AxRg6yT7BfaU+oD2BVMI5u1sgRMzX8Ys3skCpIwsgd0PNCjM
sazriaBtPZocDfNVFEs4fTSflCPwplyMtoIbjGKS52D+q63SBUp4v6sczuawnuGy3OsnsAle9M0p
SpAmk6P6gd9a4zkNbcEdDqarYz5DPoJsPPayD7ympXeBBiuXCXd7A7PI7RBPTutKwOHNPPBaBGAI
6B2C66r+ypste+fmWYHMvkZzEo+AVeqhazocgELsB9MF1iA4YKozL0xk415WGHNxEROZHDHFxjZa
fDZS1QqLkFOd4i6IubekdgBNRQcNNg7VIFDJXfUTTWDmXvaDN2TOPu9+LcjQNeB7iQbISH4/FUW+
TFI7iq2T7QEU6RkoJlPEjn87dM2KYTdJVWqti7XOCaVQtcAZJnhTtEi8CunmGTeuq2G2J41DXSmD
qb0Yn+rWfilYaBZ1ZGfeEV5n+7YtXIUx+5So5bTkytA5sXlSo7uKS+/8jrWF1RpzLRVBjDdlBJdV
nIwDoAZc0cUraJcBv3awDeCjGV52oDOunVN/ve0/eHbB+HYjLqpeU2AX4iE4SDuyT/cEXUM8u/gH
Y78qkXmXgIhyTNsSS0Tz+gUml1byCGBKFTf1eDgR79KWrEKZe1GRclmZVblzRhsV9GqveZQmr5gt
80vn0tZ5oNcvz7c1yV0icxlogal3pQZVzgfxJ2VqSe3FJ980FEj5/cvbbv9vfbI9AiK4dpJqhj6j
rrbq5UthHg2wbpgmr5DD0yU7gJOSru7baqFnbXJQlnCQcP4+4HUn2WjNPo87+em2IjkmyXYHkFCd
6sK4uCrj0P5FZnvktaLwxDA+RDcrfUZKtsXFCQ6zAzCM9tGOzxzN8R6E8R5hFBRGT61CFzGEPT8Y
1f62uthok7F1tg9Ar0Q8TBu5dQIZTNDqoZoar5lSS0L1uiqs28LowXkf8FzNjnEXCYCwy2TBaqZZ
9drF9AFw82OMyC6Vk49ymR7Nfw2hxq6P8RzjLFYh2qMxs54DOTYGxxMvpba5Rei9Boy3iLeByLjf
vm5KscxwlrJRfxxa5WTOmX9bb5xAXWYWkctjNo+dASuIPlTDUdMrqyYcGZsGfX0MyIzTq4heyEIw
d/8z6BgAYDQU4z1FeUuhn7HKoElttjTAXoLnSUUbWJqpPAGn5tttfVF9vLOz61pY8vMlEPRujIrJ
CfU3Mg223D/U5kFWd0KTOf9NFBMZtX0olCCI6RwpepKk1C+a/gD2il0G6kRR4dHcbbvT1cqYCKnN
pDIY+wJPtswyflL4y+UtcpTPsmmNJ0oGVUr/moz5coRWMhlX10WVKqFrF9dheafidhKIPaqJVS1+
Y3JZhTZjM0BHEgBHgi+QrSgXZd7HhVx1juz/4mlsPbAZAODn36flLutaiWK2rizlWcgFZXRMNMkN
dWfr+U9wq9q3DWR7y1ZimC0b0g5eo8D7V/UBBW6XfusbD51FI+jc0/fNmfeu3DxiK4HMfk3m3MS6
kXQO8LvQ//eyTJNddTxfvhlCrB7KjPZMNNHKsYBY3SSCrXTBQR17W43l6BwMmcy5pTg+9pIGWnmN
IZLroEgV+Nj8swi280B/ub1Lm97v6sQv0dlKQGzo+iKhYdfR0JurPpVRgppdZ5PqkFavWn8qgJZ6
WyJvSfTvK4nNgnDWyFO8dUBKOua4eeWGh+DCWRXb298gdhhT3PAXn96diF37lIZvdDJrLGz8gydP
Dg5UzFwVvsyR/q4KejlfV51e0h+rFS7abIZiYkKnlvHYIJMB8gQ7dqs3A+WmwJrukGhAIDih3ps7
CYYQOTfaRcC7a2D1AczJ06TEyPsGy2/R7CADPC92URzaaTuAbluiZAGR3y7AJgLe3vkJTfw2D6GE
s8cXdJiVBsykzcHBCrMdxfsuAdkxJwnA+33GhgQl7aR0QOgRpG+d9CLz8DN5v8+ENlNftJlo4rLu
8zczewRnDucQbOeBVlvERIRS2Ubt1OIUZKVFHhvKzIuX3fI4fwT5BJrXeDvyrjeUNUomlBKHucjk
QuicRnK62iE+fWoZlSV80c66j6LTQ/NzxHAUnRrlOZkLI/gtg2RirKjOGgPozJfkohOBQmxxKBIV
2OScvLSm0KI8YqGdufMx/prsUyu85w6D8faUCcCyPuzCPsB1lOxBJIkTSWvoaBHza4qFBYxQXs+W
zJHIRmOaPs6lik5PeKHqBTjDfv1KJyEUBC50XPsCZYne1dE6CF+qVwOJ+8zmzkTQS++G6tn6eok7
MRNEqB6BEzL3T60NMKtzgMFM7dA+AEjz7T+5dzaPLEbLHKc13lVw8Q9mspzHuvVui9i8569nR2Hu
+V4PIm2R487pzNSSw70E4BGp/HJbCG/z6N9XLqxeMlFQQh1CKtESJvGuMITn2yI2I4nVOhgvMyTq
1Gcz4pWazMe5A9WwEX4OAsGDpXJWw/M3CuNvCJq2oqyKOodW32zhI20hEdwM5/0nym+eDjxq+/bq
thVogrcZXTGKxBZ/Aykg0RyKiJ7F+aVTzHPNpeLcNoSrCMYQUnk2SaSOrVMCMU3NRadLd23TcRby
D7q7imFMYa46kg0EMRKFboYEZBrVB8mn3rI7h/zmAPrZ74/sVR5jF1UeCnERI3Wk3ANNzM4B7wDA
jjN6Sy2KKcm9GnhqZGyjFjUjjnK9dQZv8YxD6gYPFDB6sHVfP48oTEQHInKUuvlSxSvnL+tgrqMh
y4agCaFTszmUoitOeOgUn8bIr4eRI+of/PBVFnP7dFJY6nMOWYNHKdXQi3lqL+ZPUfDIS7hHOhVo
CbFD/xXRBi0e+yOvF2Izz0lEMMHrummauO5+dyitrg9xRDDZ8lchZjoSZ7BNH+yZHq+Ha+vwrYVR
E1t5r7wKlgSZfmCACZ+D4V7peQXoLZtZC2DORFDlpRkIuE1LuXAqBRSMTXEUG8Jx9VtmshbDHIV8
IWYstiKUpvzQtX1evUS6XQLTO/l221txt4c5BGOpLvFItyfHuUY4BkArO9jVCMea/w9mDN1t9oyv
F8bYv2omcyFhaTjjzV78QMesVRQBpy/o3nJ5DwL67beEMQdAUkkM/i+jc6ap3rdD7pG8Idak9A6I
yxdOaMszPSbOioHnN5TNPDr9csiL07LwmrU4q2EzJZ0y5DGp4PU14Yte7OXiRZl2EXdgdtPtg+JA
ARGsrhgyO3IslZe+Isipf85uZMeH6isecoCsTI6Ra+55DmJbb1dx7IkSQ2MQJYhLtJNZvjbmK8fC
6Zl/bwVXAcxZUpIYw0YBBFBCXRS+3fKsOtGdBE4AGvTzZsLegSLTF8daf4yJGyHAN5scz+A0Ljwp
Sc/NML6ZtQoWxqB6mZP2JPTB6CwqerWySOZ5/e0Tdl0uY4dBlDda3Vxu7QYjx6UVt1a6M++7k4Qe
sU60NHf2+v14ChH73EVPxRPFN+Bdrtt+8u+vIIwjloKqCFT67BqX9ExK0wvBcoPpMuf25nLEsGei
SMesngqkKkkY+UVK3FD7ni4/bwt5N9fN7Cg7hdKYIR4TMWoKol++aqiHBw/B92lXfuwvzXYCpuN/
8JAGt0/73wpkJ1IW0sllrwu4vPMRHjnESC9pH+qh+d5ICsdmNlOWK5Nl27giowgWVccRQVm3ssmB
vsoxlfezcbNX2aPtz7yOCa5I5tgbZTSRLoVOlR5DsPNr7mKFb7ENMsrmlbYw8qEUOZ6GnU6pM1Ip
Jc35taLb4FWqfODYCefosZ1cUxgsxUSP3l+hTvsjRUle9Ao3SrnpLq4KGUfTlbMeG/LFsVFq8sJZ
0H0X2990vwZac2BzHCnvrDG3qdmK4TA02LG8k+2qT21TBeJR8B89h8n4L4BfyZMGIg6nXWa/nx9R
bXHblPMu3I6v/jpdCgt5GWRJnqb0aRPHsjUEn5Ti2Kv3unksB86cHv3cf759FJaHLcilujdpwC/7
FDbM2Ct+tOPPQN+2bbDV4zNWgW/dCG2bgVTE0WXMmGQDqME5KvuHSPGqM8alt+BRRl2fHh9kV2ll
P3KaY3+pahQ+LxPJiUIUFgMtE6VeA9Fji3YnsI6i0b/+0O30y1mS30Iv5URvt41bYYu6SZpG7agh
T6BWr2TYFeVDzANquO3RFZaMTU2nYFhqhL5hBSq7qbcUGfwyhtvyeCZ4a2H8QlM3YwwCG5Qoja9R
MlppktvDPHAujc1s+/XSQJvY7yY3KEqZtybsgY4WLo7pDacIHY25r9vJXeVOPyPcHRRm3Xzo7cmr
dc6WvRsm+P1aVtiJMq2S66wwkKqaMLQJy0d+EeNx4Iy1aaUNpFn2eEw+8GYYONplcRR7XMdhtyBL
IXZfEslqxMc85kQ1nMPMVr9UvagaQcS7RVXFObaXWBtCe4hK+SPnwuKYJFsFEwdM00gibpAIkSKw
6yhUQ3CiI1Yz0rS4he159118ui2Vp0DGj5iAem3kWVGcOsDihgggA7NUFV5dawPHRHiKpH9feUVM
Xim5Ig44cqWv11/jgXMl8n6fLnX1+3pUzW3fEcURMZ6cSQD8T+Q/KPmsTtnlEKxEBLUy4dLFKZPm
57T4FPPIxHhLYJyFqWo92hdgAl27z4TjQjhVQd7vM15CRhZKH9oWZU+x+9Gq4TN4y3jbvFl5XCuJ
iRmmOQwKfcZlEYPg6SR9V6zF6zDmk3jqXj+j7zf1DDxghTM1aWQSX25b9GZH5ko+W3dFVqFAczN8
AsX6HfbF83SsEULHdnPUwFhEL/x2h17Tu4T7TuCcpouXXtlH1i4ByNKw9KGTrCzxlLoDvNqOs0CK
+3EjirkUulZSlJIsw5hjF1X/V5Od4mNoF0UcXsqGYy5sBVWayrASaJARpDt5OGsDD0yFpy/6AauV
EDSiS4GB9tzWDfweUyvoBh5c9UU60HyvtjcTy/wuc1weJyegyIyjyIQor8cByxIP4U7ZDTsVvaz9
nt9uRY/TrY2iHn+1vGHK4qWf1c4Rq8ZRAh2BuvKmYV4rbFV37NDMGpP/lsFR2G61KekQcrSw/mzs
d0LV3g0tDy2BE6+zzWqdkLTiYtadU6mdK5c+OuSsQPkWEpRQp++3jZ1nIYwzGZKQaGVi4H5SS6tJ
XsrlYVy+3ZbBC6bZGikaf3WxzWkU4Q+OBlyGwJH3lBYT7RmeyTm+nEPF1kJ1ZYnJoOIaNM17o3w0
/mh3JNkQTR1jRYC9/93oOnRwpUOC1iCtlay5cFLzVZlFRwmfE4GjuE37Xoliju9QJKJCSri7xcws
KTr140setramH/P4UwYIrdv7tKm5lTjm3EplEZd9P6JUmR3U6PsS/7j9+5u2JmEcCyPgYJw2GLyl
dOiUcQ5x+87F91BBej+wYh425mYLBFhq/hbCGHQoT6YoxxCymJYOvxc+URDJ0E1B1jN73a71RgCC
NAd+An47RXEVzY7rTdmsd4oEy+u87gI/kngCEv6G0wAyBrTxR14BaPtg/SURQ13MYstCmwaUyVHM
cBYwwMZuItl0dADDTbvsLP5JV9ffutVE9r6qhUlKBhP2WOTFm1GZnqDzmNzpF79z6dcVKUyE1sxK
Hk89ti/bU8TibkcBM/gZhO0X90oOPXqrq6OJ5i7I5Q5yVDdd7PKu93MfrKuAYcZAXGfz4QJ4m6Uw
m2X26KZtC5gHUNxfVAzB0TbJ/pSgGyf811DFl+fidX1sYV6lyCRdj0qXGO+T/Jxk+9tneds1/e+Y
aSI7kU0GJDHKUVOcOJyfFjF4S9PqBWjTr6TPDsuieQAxdm6LvOk+IFL+fctiEQVO9AejdlLcC8IL
kNWsYeYksLaD25XeGO+uyFOS1rTbQH3MnwjaeOK7XxdWbM/fJHvc956MWDBFSxe3oY5j+yrj7jNd
TsI2w57p9+EuPSCcRtwpH3lRJ0+P9O8r0xcLqcgjDWLk6T5Qrax8FRfOVvFsXWUisyZC4V+rocbO
kQ+/YAojZ34oT8RLPvMWxJXGOI0gCmO5VrGiERSxQDpXdqmPKp7kLC5FlxS824bIcx4q4zyCugs7
OcPqWhfgPnZ/AdCObelAkab4PWa37zRYPuM5pJIYtZhC3gCG+QxNV4Bxj95oth2QGXaH3s7Mlo/0
35rXw8gxFrY+Gs/AgR5aiBbqxzoMrXQ8GoPMCTzeDboz3oqdwNRIsRSmAinAHyW+5EjW9DY+5Hvx
JeZ3wnBcF4vmoxVFnY3UNoNz5ZSvIFg9oy7/PfJ0V/+MGTFKqtF+7S3MdH26bTjU6m9cbhrjXMyi
GiS8LbGPSWEp2dk07mb1FKqcZ9/m++Hqw1hkZgEY8qmUoE7Yg8ENLzFLwOgWuRfnuybiIWpxfJbG
OBN4K01tBbok0lqRMVmG4YbybE+pExPdydVdk4o878JbIONdlljoRyVEcrl2m9IKnxSn/By684N4
/2vyLvWaO8ohy2MZ5top42jGTNekkUawjTM5YBuwp934cKl4HbjYlxLHWBgnky9asGSRSWspYwbS
lwnYcpJf7vsHweHVX3keVGM8TFwaSxjQqFlB0wDmrZ+DvWlrPvGAEf2vEWOY087OZy7zLPYjtZk4
3ctgCC0qWzJebx81no9mRzMVMVBClfpM9CF7upc5pWpRj0kj8eQgoB3Avy2R41bejWZmGPnvUszV
xsq0X3RQ5MmZly3xYpm6cBTy+nlJeUxpvH1jOw/MqjCijGCVNFUV2flj5GlPFJ48c4vS5i2Rcxmw
85q6jqKbRN00QGbLIreSwgUSAO8y4LgUdmhTaOJS70DIhzWpP00vdsmDcTKc+KDdjQ+USUTc5W/R
of0qPEgcIELeAhnHoudCU0T0Yl+CfdHn1qgfVPJy2064lsk4kdYQ0YM2QAjNnwpWZGtf0/OApiPF
7u9jj4tTyXEkhHEkMboEJ5Xg1Sb75GB6E8qY+Qsm3NAOxNs7nv4YN1KZkdET2lqR9W4QHzVx18Wc
LeKZPAvqIWZGLeQ5ZARnWplNYR7T42TTV2J/5Hp8zop0qtxVsKwRMZp6ulmt250G06JpVANZUzt6
FR7TPUU1Sp+1/X8zEZ156ogyMj+TgSMw2tLFef0faVe2HLetbb+IVQQJTq8celJrsmRreGFZdsIZ
nMevvwvKjbsFMY0TJ3WSh+OytgBu7HmvtewKzwhQDQSiR/5VBoCxXrE9RQyWEJiMi6Y7Be8/g30D
jG9tagOdfbhttPEIaBGv7qatSsEBmjevXdfdS067Wm8/ky7kPYQsYRRzr5ruNTyI5GDu+TOX14tl
/tviX/v8ayYZmm98iITXit/nP6s3tXdxqwD0lUFJr7dsz84lWBPUIaM47SDNvq723Z47odhXH/h0
IV/B4RN58vCWX9aFGNMSrItttH09zFjNKLV7p36glgRfhP/9Sz9fsCZFvpRWaCPXokpghseBPZsh
wO3y3ZJIHOoqttJZuckSrEmnKagc85c+NpiaYnftFuU0fync/AovDxgLjac9Of78Rebn1mfgTl9O
rFSqVIErQCePx14AHMmC2DduQt/0J28GiWb6GgZE8ua5Mly4V1s0NG1j54NCOr/AJo9vOfn16Ji1
p5l/9qCauPzi+MVdkiWYl5nNzojhXTz3ZfLqyHIn2+2nGz3xa6CsGPsxrYLLEmVW2xYszJSyvBsZ
RGJIMuCsBTCiAILC8EK3NVJXNpcqeQW2YFJGq2QWhtMw6L2AS2VTh5IUa30e5ExDBEuijlrWZ3+d
J34EyROQivZ85LS+djz11mox5j37td/7BBguNISv/a8xu4i2Zyu5Pmk89hs9e6t5HBRxctmVBbDT
attKOvOyqMUW7ErHOm2MKjyJNvjrA8axq951QbwrN5nv+MOLRGMkntcWDE06hzlqHu8as2ziwcV6
+dbWoTTJkX0bAh4GtqprSWDLJObNFmxOPkTGX/vsKmiglCH2zdZ2s97YjYpHwJ93+ZCSM4oTvXpb
tM2gY3CYmpvcPIz1tTn8vCxC5tvFed54aq1oqfAU8uPkKy67/buuKAONkb1xcYpXrSw4Hm5WQEdd
unz1lKMjLh4mAjBaI0NZkzxxcYzXoU5cqja6zBWGANPy25x+kdycRBfEfg6bTWdkSo+kuAnYHlPd
B3aVHez9dM+HTltMWfBdIuZJU39ufy/YZ3F2N9JqSzffi2473kjCCPaL+Th5PPizIznN+7o4x7SJ
6QDYW6zxcZJKU+F+lk/yVnfGVbeLv/HFN22XfpVNvP6Dbz1JExxdDK57bYlgSMLX9pvmOZt807xh
X934MnJI3B1G3OYrqbHk/uXzlZ6k8js4i/wUR4t6hUfU+i2PqJfd4HYHCEQUlgEjQFYiXn/YJ3GC
u1uGQgHyD8TFA4H5iLaltWzLWZO4odWgAXuXBI1oh1jvheOzU7E8SzGqApg8Vj7S9rVvC69P/Fkr
vctPYTVgOJMjWEU9q0crURY+ERPtEIYFoGD5H+Y51iO+kxxxtKi1ynwswXrtF984fxF5dlzqVQ/Y
YX3qgtk3gNpYbJS9TCdXTcmZWEElGRDLwyxBwTSmzbZQ203RFo+Xb3BVIc5ECPo360pmaAOgKOPm
PjLuGnRFRkketS4CW4dgwDCB8cn//EwZShugZ9OEguGQfk3sQGW35m/Nz2knEYIeKCyFNykx+9AP
R8O4SgZZcr9qck8CxNIgS0BgWPFF9gE7qhpQ8Ftv2UXX0cEI6iMLtKv56n/BsF43SmdyBQ2IDZpp
doYFFP3B3KpBf0+wD37jYGIg3I1YGTXf1NaTeTDJBxMrhmnUU0zMw95h7tGNekAzN51bElmJfn0u
4exwgjEyu7aPrZRyv+zcLpv2CzBCPHtfK27t84UXmmxkGdS6YfqlKGKlsJnVLoocKIo6fK1Va2O2
jgs8Jd/495zU79Xks9MJaq8afZXSFDFUC8x/eBM/fsgwlZ3tFSzdAtXQB0vK5bcsU1IhrycGVgMs
E2uxStx6xYwQQN2mrHU7a3DjXDJSKrtJ/sucvepxAmc6Hd+bOVV8ZSRG33mNxXJsdbLoCeNvweXD
rcrTQWFLEOgaRIzz7bqcnTTuOn/ot+NwbYXPtXlt9t8uS1mPFc/ECNE9QAPiiqWwh8PzHHBg/PBO
Q9XH3JS3I+Z2Lktbte9UBdO8ods6gMk/3iH2DjH3mw5YMHZsf+we9FY2lCuRID5lbbHsRMGcnu90
28ooXF1GmyATILzhrrONjmgRygPp/AUjj1dZ+OPyJa1ao9MliU+Wssg2iw4YwkoIPCGi7jJafA9H
TfZ6ZHKE91rnqqlaMxS6JQz0EuWuDl9YM0o+Of+kn+K9s9MIbxSD6uViEURGwxK7ZtRsump2a3wZ
ohqugb5W+OXy9a3nWWcShYe65EYXj+l7jATMzPtky9Fiq220+R3MDSAx/q3NYj0/ZGVeZSYWJphd
j16oLKUPGsPN5ePIvpLo6W27rNMS79Mgd5nxFuVe3L9cFrHul04HESv5RVZYWW/B/3GqRw2wvrGv
vXCc7Mkr7jRQdo2yLZr1U2HZWzdARuN8muweSgxtavAVdnI9dqXb0SvF+UNyrHUhFpIp8CDgM/Gn
fGaxVSO3lRZRJL6Km31r9gVGNuJNl3rjZvRLP73RPXYvQ55cN6j0JFVQvxxAM8XwFxQtSN2+1tvm
qguY6xwwIPJV1ieTShMsKgtNFlsUIUV4bYIKMjvQuxGsjHx0YnZlDN1SaYIyxnVtF5XFMXSQh/M6
UPnVuBm8em/u4nuptHXT8fdNflqXVCIjbOIQ328+zAHxK785coxkeI7NEOhB4pVH1f9flullgoUg
tGiyMrVKBKFdPe4z2KvScI4kDq8nAgooJECsluR1617ldFQhK0k6gHqk4wTAoLo6LBZoO2Jtd/k5
XH4Nuio4LgufLbecBrkVMCNcvStBLaTgUYSy7fh1A2xQzCJSXbfAFP/x3dnW0ACHAk0snjv8hY1M
NxxLR1a1W28jnUkStF9XWDiPfJ2bHXk/kBOC8+6tCZMlM/brmcmZLEH3R5qglN1D1oJVngd6wMTl
QfHmn9kx/s5BzTJwN8iErqrFSaY4r29lIy2aGGoxO+omoeA2IZakBbHeHAM1ngV2PIRln9bHS7aY
MV/Fsnpg43V7tgGZz531lU/wgCQ6MLxkIx+lWw3dz6QKVrJA7kqNNAckBuaUMCD7MmqG6xjhRjXJ
ttFKiRddr5qfyRM0RckBB2yqGDPmbY9slwX2HQU8qgmeNQC0pJ60zrXaS8V2FtF1m+iWOBAyhXHH
NF7n4rU8awPDjKg63cWHeHv5Xa/Xas4kCW6utUG+EhGdL6RWfvaN08zaL/SOPipBuNOe+YJR8eb4
vzeEblKdOojkNZzz4zNXs64doU6o+0bqltTpFULv/eWzrer/mQjhaF2dZpUSUUwO0dhvW3WrTpYk
XOTG6FN8eiaCm82zIIGlmqN274h91QwcA0s7dkP/x5BZHlG6n5ePs2ZDgM+mE/BQq5pFxfynn5Ys
0VqjwNjakLjsEUCl93nnxg+WNwQqTuku15V0Wu69syCc0cBKpWNa+BdkmMKXmrKxA17JXPijPk3N
1TCaunFILDbuLRoXrVuH+H88G3z3jVdp/dTc5WOMMQNCcvW26FWUid2xiEB/lPWHNKrovorr8ecw
g6X5EFnGvMtLHeiWTRalDciz6uXGyCoD4F9ogr+NSVSMbmoOZPGnHHzIN33Zjs+xxsbEHReFJG5R
ZzngRphqdkE41/n3TC301wZRVOwqLcWecFFXxHSjpRuU7TSxvnVDY1ELryVRYgXMIuMj3nj7AODv
DkxhdkYKd0nt6cFOQzq42JQEvc3cltUfIJPQXtMuxF+YdMPyWlubFndOCDYZ9XJMKRSN8l4DyJS/
F1No1oGm97T31EgJ+3tatjNI7K1IZ+6gRk7mTTrTrW1Rtq0FtzqmxQ3YF7PC0+OsrI5jZHZALmYV
JQCbMo1i/MqqLvWbNuqS+zaPGoxH6nHbbFiZaa7ZqlkYKKY2GpuG1eafJabXFr9U0+WPusDaMrB0
eA2HWmi7AKCYFpU3URoZbqQUNN9qjZ0WQd+T1vIjJJI3zmiM412TOZjkaMKwkAQu3OsJquVowGDA
Lo+FHSix8D2NsT3busUwMtLtOX/F/7gmwkMuUY5ucvoow9RBaSY803TB1emJUSKm4H2YeLPEtwD4
D0pgjoyxpJq/hmHnoCZCeJ0CAHJieqKEmg1GBEjjhCONb97kR3XxahbU38ruqCPw7Xb0lmSHHqjo
hd/Gvv1gu+gw++GNLAZYc10OVu511JdsWzfFow+6nRTAJmE4erUH3MrOuDGwqbJXATaQ+fVbJPVd
K2b3g0QhgEsVjUJ/IJFet0B/R2D1VTM8PtzFoRXoU+QbTKJHK9GpY2gaOl+6qVIqTl3EejIt1Vgz
PwJI9mbMU7KjEes3A2tLmcNcCe9tUJGZOuiAdfKJHa/riMr0zC78eF9/T65y8PEl2IREH73wEo86
Lna3PBBiddfOi2wxfeWckG1jz1JFp8gRR8InJ27z2nYKf1AOGZgo0OWbZOdbCT1sDU+RwPsCFUyM
v9OsKwyTZAzaa2zKA8fWM28527EtKYmuXqRlOw6KeQT8boKeaBlYlKwlZb6Rj75NMHMOrlBtvmFT
6OnlY1VJorjVy3McxDogN0RUI4QDZWuZS2XnzI8NMAuadx0YS4FIKqkqrz04G/mRSlF4tXVb3G8q
wSWXDl0BMftlg4Xcre0vX5I9f+DxAQAqj5KoYMW2QR5kYYwF/7z/PmchSDIoOVNV2JEUq3b7dusE
vAELlGRZM2Ct0PNBknCBtapjHwibfcjf+2DxAd4U7vUb6jrbzjvIx/RXYisYLGrjlSG7oOIAcQzq
TgyOKAh3NPPN6KIdKTAu7AxBmMoqy2uqcS5KyCccBlpjQKQAHXOkmymiHlV+kEi2mLvi7XAgW9cc
groVKtgfg8Uia1D1TfB6NfDY8XyTbLGjuJUNcKzY3w9ihHfFSLEQtYSYjN6TAdPP0YtE5dZeLqW6
o6mGBVJAXag36Iuh90NSMd9+7YPhiCd7i8k6hEw3E9BZO+Cyhs8ARsc4kQwie+1soD2EUwVOMSe+
/niFQJdLysksma9ox6XIPJLKaourWn4uQsj1epZoRa+B40ervOJJdxkmPgHz9jZZ3viMfA+JuqwO
t4a5DuBlE4bQQSb9Kd1jCTFpHsI0hdd8/qy8N+Cs0deb3PxH6tv+BPbBG0Amb7PMG67nIzskD7I2
5loq/+GXEJ5328U0Rmmd+20+rlIEzeInr3z1Wd1oPvvOh117JL0yENK1x2dQuDPHcvBlxWnekWih
MTT4plm2t+YM/TdPJV8vq+ya3pzLEN6EGRdjPXPipk7RvMLc50Mpsftr1upcgqCZYa0ujVpytYky
T9XQBR4AG6+brj0MweXDvM9PCOEs0vLTjQkqmiTNElYKbgzT7EiCvjMfjBWdS38a1zVoKyjY7TCq
uBvdEmSB9hfZVMza8z8Xz+3cmccBv0/F+gniR2w0ReYxyl6Zca01B3CluoNsHkLy6cQh3kxnrClN
XCxT78LpPh3fLt/mWlnaNgxLVy1QU+O/gllGqNOwZeRxwb5/nxIedvFbF3DuSGREkqBn9TRnwgRF
zMCBiFSaP7LyR6q9DXhQl4+zpoematvUQqEA5ETCadigNbWVNQjfHMObDXKthbObDBiIWUKJqLUC
KlojJ1nCYbRSVZIOt8dJHcHyVG6XbXtssFXNpBWxd1ACUedNghgf7lMHEa1QhaCUqEucv8viNarh
qt+afwLpF7v+Hd0YW90DMbU/uvH9uAuD6jkHcZ9sFYDf3aXfQbCQUMKlrGyeZrRHm+xKDUFXoUhu
deUDAv4cmxpILUwd7aePr6tE+F3oCsKeEUjHVzVYrDYla6dbmrS9B/S63r+sMGtlJYfXlJAfosqD
NOqjwFxnUWn0OvOdyO9+cKb51Act+88uDMpHXpkeXQBBfbksdeUqET4AdwcWXzc1sZbV5LqGQobN
bUgJ4BU0xHvgQBm25DLXnBrkmBb+xynNxWxmAHZSXI44XMuXD5bBTR8BA7nhqVpY+4unzC7Pg39v
+hN8EagBYZnOIDjjx2u1JnRFywzIMpx8MX7m0CXGvf2+lqw+/Q75qKNR3CW+IUY/qfDstS7PrGpA
JYVzJGdBuslVV2/Rgg1dPUABnmwuf7+1uvEHgcLbjy29HkEbgQ8IogWKsfXQR9HMPsZvbPb5lF8B
ZhwMXy99oMkihhUj+kG24GuHJdOdVoFsEjE3zWu3zCTqueYUHDDSGgbVHNPQxFX2pe3sMiUQUQbT
BvDJ4J8hkctXMoHSKCfgWOt6fZAnaMu4WOWSaZCX6n8u5i3Dyjc41aey83LdL4AR1KpkU6JQd/kz
fn6GGDLUdc6XrKqaISppbgClscIiHgjSflTp/YQc0ny9LGIloP4oQ/ha4ag4cTOT4tfOSAh4TwBe
2uhql2gO2YEMiFV2KiE+skJHbbUlQSyWa+7cvM4KospeUuaTCRHs9KCHRlIUcAGW/tMITb+obhvl
33d2P9ydOFuRl7WSA0QMOXDxWFlXpJMcgt/9R4/28ecLvWrm5Gm+mLipOd0nPayF8hM8N25YPA56
KnE0n8PGj7IEFe9ntejqKCz8ctJdp4hcUOh4vQoYqZ0SfYmQP15WvM9WgsuD1dcB8YVanSBvUpep
z3Kz8G2AnQMH2I1k3U+ZBFEFltEwa4qvYyaHcXrQZUuy/O9//jq/TiCi88TmaI+kRikuZdUDodPW
WsbDkMdbNervTMN0zZwccKXbyxe3rtknscLFtYrWgQ98Yv5kdV5mJVgajZGSyXZ0Pgc6H74PFSK6
Oa1Tc1wQ2I/TeDNqEXDUsyF3c5T/htaWkTzLDsW/5VnSUrckdkYg/PsO+WbE2xHbjtZvhFIfj8R/
iTMhSrWoSlpD5Rpf6UHKrfCJyBSLjs5WB5tgfMXnTWSw9DItETzxbFcsYepSYDPIPui75JpPrBUb
WVlp/fmetEIw41rVm3ndzIVPdDSDyw6845jzdyuzesy78HYx+n2ZyjBQZF9NsOT4ZNVspQssucZ2
XTfuBk31wc8r0fiVMPHjhxNectuVWhkOyC7oq4klvAnNKMo8DGcQb7jiuJcU23Gp6VWy0QKJCRGX
dpJwNCo0R3nn4rnI2ZXRapJVONnZxFAmZKOiRBP0Yz6UO7Yf9sAlv4431K+PnDKKh7/9kwxfU/Lh
RHSealLqPkpVJNVJ5dl6YESRpwER+rKlWslA8d0obI+DwpmD8fGPD45Q6pTg70QPgWCnv9pQxf2B
scNH1deuZDH26qf6JevTQFnVqdOUln3qD2zYFF2+N7tItp65LgOdUAO5AzIWwSY2bdu3Me14GJ9g
3jC8c24UTKSDBPV9R+2P8on8vHyFEoli62xS21A3WvgYq0zvxk4/JLMUF2rV0tNfp/o0QTBFmda3
FG2r3OsBwED8JgaeYplivRaUNveLBxbvr45PJcWWVSU8k8vPfmaOw4EtUa/CZHWJ9tOKp8PYdIWL
gsWPy3e4GkWdyRHMvtUaihalvHybkQCcTd5kON5QxU9lFReIPOm/Z/Tian+6UMHkl0VVpTZX+9je
g7opZmg3GrIlHolmOILBt/tkicdGxe39WO6Sb8aztYkZIMvMzqO3yaMO/B395fJFrqRdHw8m2PsF
g0DxpBFe2Qy3xW7ZTSoQVRYvvaqwoanI+ABWXefZPQrmI1RSo1d7WF+d/kim3K3pjTXvEvtQ6xrG
Nvek318+4OU7RRv3o0YaJaB3lBkVJFt9SWrqTtXX/yZACOjbetIGPUFAn6jkz8KebtDn9S+LuPyq
MKH58Qx8S2e2KUqYesSV23QL+hMQ2BIp62njr2+D8ZCPYmgbDrD6SBvpVt9YP7CVf68C9Nq1exf0
8ftuO7aeKuv+XLZUlsjgYUdUTzG/wzPH4iFU7M6D6/wS6/29jS1ySYLyD97r72dsiQQeXQZg4LEa
YTfs6kCNYWOU5nVvdT/D2qjdaLSDisw+y5pNtWTHpmok2rgeGpzdsWhHjBKZhD2i1ti4czDegNrO
9DjoYrZHEQcrtQBUybB7JUvQZc9AMC0qSBQGbYEK1eXDbH/V02+XVXQ1Vj07l2hGFtZNdjyhVwd8
CrvBWl5xE6XfbK1xNXYsDekoMdf5T5namUDBkKD8VpgF0Cp89Z5sOIBEFJg/TSiqvau2splNyQN8
ryWdubVo0nKMaeH2moY96RUb3YZ0T0g9gsu3eNmtWe/qeyanX7rCsXKe3hrVMZtKYCrOLBhpdNVU
FPtF4b/vXZxbf3RjPj55MvdGXjUwXqSvgCmNDR918pYp8XqLyswL/yIXvpg4NmFVoCYh8YwCn+Gm
CXK1/qb1hqfqSr213SVIrmvf2RpeHJg7+WS2zLi9//nZ1ZqAyXTKESk232OnWI+ttyjYWpmL7U6f
Ae408lUZ8K7EuaIq/fF6jcbRMxpCaFNs9PirpfhJa/v1fG1jpiOmj230I8+3M/K5MJKYOsmDfzdE
Z+e1IlWvJoLajzL/rMPvJf2tYs/pAb6Xq88EqFVXkyFFkrOo1s8orx7KKd9cfg4yjRGMyjw5RjSp
A3x3lQTWsM2A5u4Utce0+6F+JelTFf376Xr+IOAYiO0Ao0xkgm4xHWNmU43UzQMwuEdBdhP71U65
BvYUZyn6c/fv+5MfJQqWmSxTVNclyiQmZl1RVidR93j5Gtdd7K8zifNRE1tssxwQ4jXKC132TC+8
OX1pl1yicuvW6yRHiB/yiWZlDjpLvyzNrQGm7lbL9xjO3ZCaBFU9yXzpugs4yeNP4EwDy7DrBxIh
yWkD7U8NHRgdaDoHjhyk7hTUEp7+2zUKj7lt0pFWdodhrNzehJjmVefJdZbb3rq/LOgfzMbpYEKQ
oKpprFsVVIJuyxtgPm1Cn/rzD47Uh10WiXasG4qTMEH/GgcL53OCClqZPaVT7DbSKfrP843QcHTI
bMvGah8VvZpa20pDlRjVzcFwqcJ+JNgCumPpUGLrl2V+kQwEDO8hGCTLjLpW0km+3OoRMQKALWVg
fRARHGFMFkjoUBqZu02j3Ya9zNiuf7EzCUISkCVmnTQM4U8dAO1vrwXRoXnq3GKv+Zq89cgf0idP
eiZN8Npm0g/MMhEzD+AvyoLiq4PY8cB37Lpr5tWlr/xWleRMovC0wdKqDzWfteED1qAJBwj/DxWU
nMDq0kDJbIzub5WzziQKj7ttyNL1BK5TrUGRZNleCh5JM2kkEddq3Hqmm4IYBbMotB2Rcqvg/FVq
NzaOPTArlo3Rfh+AaX35Za9a4jNpggnJZ0TJ2QxFxFCAG+uqS/TCbab7Wmu8y5L4T/qsIqc3J5iQ
1rbQr60q9MqmJ0drfCPxCv2/ChFMB98T79UJtTM7PGZOUCnHVkZULDuHEAIY6pBqmoKH1WXKPY2W
G2KU1/mgSq6L/6aXrkvIJnJl7gjnY+YUcGbfeu5YPw7dbTjK8haJBrwPmp35rIko6B69jz61+04v
varFlnjuMSqrJckECRbJSrVYXyxUGQ3XcrGQGPA3+2VIPVq5xlb1y30ezDsixZ5cdconFRdnWyyG
5aSWx2wc4n/yOUIFMFMe45t4l97LGjES7RB5VSiKFWZRD4UfzmWwGEvrqoMaFBV5+E+v6X3/5Oyr
VUarJh2XYwFha3hk9c0iW+pfjXWxzgkUL4ohHRG1L2+Hup2QoQN3gXhzAnyChrlsfDXb59nEMEJ4
SGVIgeu390ukCKKnGqNVRxWyzdKa9s1I95GmH6LM2v7O5Z3ECJpoqIqhlgRhobXUNxabvVmZnkkh
o9CVnUZwiqAXm7CK1aKvU25bRGfcLE1vl4+yHkicjiK4QS1adAAPoQ5gKNd98T0iMvMgEyC4o3LA
Sg2dkLVR+zkt77RWosiyn88v8UyRIzuti7h572/PxyHM7pS4l5jSFYRPHu6dLklwPXUOcr4otgrf
WAAG64XqmO9Zq9al66R9v18U81iSybSBmZzQjVXV9pOuhdrOAPAbRsaQVD4vcajvY5CFHZRp/jqF
IQAuJid1fG1WS21LkMIQt7W2o0J2l7/wutk8hYrCBWFBjw7JjLAjtfbNfOXYpk/m++S/R4zCLXFW
82Ka2sLvDwsWmvJNdN0DVY8P8yu+bNtCdirBUWM6NbfMFJMzy1JfKyWGxTL0FSaQC1amJFRc1TAA
0TgGZss5AuJHDcOOqJZgFQ313PqqnZ+bSjatuWoozwQIZ5kyEx2mAdnEX5B62XYEBW2xkeGCrJqT
MzFC4DE3eqFFXBG0ON8xw3IVrPRPqgw1SnZdQuAxhEZami3qDWl9HYH+PWqeLiu05BxiwNEPFQkr
IBKB+XNrZ37cf5WONMlECAY+swanXqDOfqQdwuo4M/QLMlkgyD/r5wjtZFWEz147nVWHFox65vgW
auZaf19Hb05euDQmvxWmn2QJ355ZtRUVLYLnEA1TVHqBwPaQTjt9lFSbVi/uzFIKH78ysDtNWqiy
1iVeV/mzhSKTDJBo/e3/fRhMHX58kGkYpmxR8HUyE5Ts6S5MfzDykuImLyvaqib/OowtUtjzBaUc
xRh0ANq9Pn1xdInrkp1D8O8TxpWKtkQmoOvpdWVEG71L98bwWjSyXsnKaOi5B7M/NcJYXEShgUp1
5lBX6VOvy3q/1DETarTDs2EwtIose7dU5uOCHvTle5T4T1vsiJV6alZag1wE00XbOgCCs46CdXEA
TfEdL2/p3nAAiDtg/nnHSA5BePml2WKPTCkSUIun0MpWn4NSqV9nA5Qik2p5RVkFrSrDT5MpjuAx
dK0t9DnmYaiO2gIWXEKr2F++05UV0Y9fVLAeU4T+/WzY70AOYKFv3WRyBzcBBb0exEH7JFvJlimr
YEFGh9G0n5AFzeNrPm4mLA11GL8If8fZnook4iwTGcpGbxI4qQoYB2oKTPr5x+WbWz/Ir3hIZN6a
apItSov2eZEBwsG8opHmO/VN2Eny1XVTeJLDleQsMMW6RK5pM0qemXU36deATVtAcHT5LOvd37Pr
4r/EmRBwX6HvwpdOnUT/A1nIhumTq2nVtjZVP2PtNjHSTeHYW+x8HJS+lGjh+sM6nVFQ9GlJ+d4E
EiGe4jXxkXaquzhPzCRu3G0un3X9UZ1kCQpP+9QkLIIRKScrQKEaiwGy7pbsOIKOx9RRYhOMvn5d
LUDKeHbGY1ntKeZ9MkPCnSHTDsFRKmaBugkBDkthDW4Z/tmqjUu0UaYf3IV8ijFOMZ9Yu5gjU4mz
FjOJw2YOgPUShBUWEHqfr/flW+Pn5U+0ro5n4vSP6jggAXDyGbHfsCEbE2V+bBSqQB3i4iIiSctW
r/BMmPDA+mzSVC1DXI71Pp+m30I6+UDblkhZoQGFoT0TIzyxoRpCtOxwJkAFbuG6OKdk7EfXDPu0
gCkEuaTbAn0u8+3Cjb8avuRKV9X+TLzwxNIi0YfKRIIefYu+qAFxQSsRYYIKVDJu8lIDnUYKarZq
IU0KiGoLjUP70zgfqjOAuUE45aTqrab0h6hIAVOdPs2xTEHXv+FJlHC6RLMXq+VdBsfa6812iK7N
5HfsxtlpBLsxmMzKLCPHKhH7U1W/WeNO8oVkZxCshq7lrC1KxFYcGEYfsMYU+4Obg0oF6ymhq6BO
7fe7zJK9bW4iPr/t090JJmRO295OUhhEQCt7iAA8TNaZL6bu/sBY+jb/UoL2sHsJMZrr+K2sVy45
tFhps5WFZSnvlZtIKKz+Li//qGTb5BI9FOkqwDrdLZioQ4hjb+m81RFyMOc4yNrVsqNwG3rmQ1WW
ZD1LCZ8s3RDnhWX7onm4rCMyEYJdnAoWJ3GLnkxbfRvUL2F1X4eP/02EYA2neczDIeIxrnmVLm/U
3pf/fgGeW8JfCieuBQOvkSUGdN2vuze7eR5Mmanl13BBo0UgQNYnrFMLbJIpkQ/gYYzQt1uwKFqv
fHa+eUWF5zfwSD6eSbQOHaF11ECkHvnmFrg/k5v671TtCmpXBFM06ATKAJXWFRtEDRbWb7G4Knyr
gjQ96/m2RYcR0dl4irvvVfQ4d5LR5XXXcRLDtfJMsXuMYdgsxdk0Eh0wubBJl0ryyWQiBPtdmfaQ
xSWeKOhetjZQ3UlVbH9HsU+nEL4QAOM6Z07gIur8IUvuaV+7nQxZff19nmQIJtyZWOEYA9rP0bJj
5T7GDkUpWaHgv+Zn3T6JEKz11JTtYNbcDdHHLt6Yy72+7CP2VTckecd6ZohV5f/XLlMoj2TMKat6
wWGmH9mN7rfXy65n3gIUSCBpNl76Ry7bylv3RCeJQrnMwORuPg89CiV5fhgwSwjK4Rt8tOe5mI9a
lT002nA9RYPM80rekbh5GoaDPmGEkI/3govE6/9wQ39+IdsFG8soOqeAHyaS25VoigghUDKt7YEh
hg2mHCdjALC9yztZzMnV7YKuiPjrpJqqvsXqi19rytYwey8mmU8NbExF35sWYEnYQb/8yCTvWMRJ
IpNWNE6MY02RFrRx5fV5tr8sYvXmMKui6hjKxBa9oCRgcgV6oMFHgMqbLL8aw++KIlOIVUU8kyG4
cqttswyUQnx+imym21c+F5kECJeLd4a5/EbfcsC++D70ZIH66g2eiRZcvMMaOhqAdfMN7Zg7d5Ns
jk/28/mfnxlzMxw74pS8UZd/VTE1aEaVRAdWQBzgC8+OIPgLSyvGqOOD60rsOkfjlr1P/YwgCrPc
8HY8dqDuKneylSiZXgguJFysVCc9mmut/ZClP/TuaNYSFyI9meBDwJ/lEJKhsJkSgO9ORxqU2+pN
WVzgEj1T33THY7Odfsssnt2n4FUqa1JoQRD1qQcAj+14Xwf8Z1JMNdkFCp7FTilgDAY+F8Gup2l2
Af85EVmiJlE/EQc66nI1XhhucFqaY25MX0gn60/JRAgGImtoMgG5FkgwBOiiZLmbK/py2Qa9g4F+
sqynTyLuczfxMEX9jKWn+QBg8Nfovtt1lqveOvcphjnaK2dn+Mq+DBxfZh/WvxKANcAEBuxdsWkx
FzQrqIFqhc3etOQmK24jKkNJ4Obt8+lOMoQbNBYHm0h8pYt3YDk4PtDBK1d/B3PKvexNcpkycfzP
z0xSzgYAWs/4YG3wV3Gpe6OP44Yj4icPjUwD14tLQF38+wYFC6uGMYjHalhYdasBVrLeEsvlLODx
Tt0thiSwlX0u0dwuoZ1bNsrd5nxtRhtNuW8mibeSieB/fn5949SQAVQxvtNom8FOduGAaV8rklQa
15/V6doE+1qRJk5CboXiYauSq8KUwD/8w5s6CRCMq9U6fVO30Dp1O3uTb3rpRgnslzp1l9lv+XIm
34Ao3Eh18+fi6bISrnv8k3DBxjpqjSqWAqXgIaC+s/fGloA5UJYn8jNcelmCjVWy1kamCFXPhmiP
CQAvTgcfU8APTJv2Yz7V7uVjST6auJ4TApRBKyIES6Vu7oGUdux6TdJpWQ2eAS0M9EVTJToVPhvy
+P8j7Tqa49aZ7S9iFXPYMs6McrSkDUtOzJkEw69/B7r1eSiYJt71XXmhMnsANA46ngZ7K63cVOc2
sUUdjDSi2RwT0jhplnCu0/Z6fgljZ6dnOXjaYQAipCij2YGE/qRqwd9s2VkEg0ZaHFUymRDqRgAk
1+8G3sC7PxgRZwEM/vSmKWP4ApId5pN5RRvFs8ZG6WHrFccJ1OmiPR+0W93bX9UGRxI1ys5SGSCy
umkZeox0cSXJptdLAk9fdg/mk+6KXGSOOtjLafIQAa8DHlMw79AYgCJgCEVpEwBKzw6x0tsd+Cj2
V0dv5+/X6rw4Bpv0Sl6UeELotFFrUEFcFfKXIgxI9Q39Wln2si9sG2/PwhiFj0YSR2aEnQSHnxMW
w1GXlIsu+qvKytWBMYhUh61Q9x3W1JkvijE4tZU6pZVy9IJ3NgwgiVqU6okA0B2r9HKZMneZJM6F
4ik8y5qI/uVy6tCl6xqlTVk6jmOQ+u0BDD838ut0opS92Q2vsIuzsN+SD3lbRWaFW9Yqt2J4VSlP
+1rA+z4DE4W+kEzr4SLKMrmeGvWgpzxPl4Os7IDzSO3EBdU2MDJL+UZT+kOnZZdV1V9IEuFElbab
AM/axk43lzDnJl5qPEzx0XRQYhugcTSov1SBfEQO4FA98ECBc4tM+veV1TIZw6QVSHm4oYWe0e6O
EjDF6d+UEa1WxeDCOCApn7R4m9rqtUsUuyAvw1/l51cyGDiYwxo0hhQOwL/nyuSIwLcd5X9n9v8C
HbYIOlRATbvkULdifirTR7m5iwYeNwbvSBgsmKJKbRHGLt0cFn/vL6YrdpxQMt2MHaBm0z0taZa4
pY30tSg5UtXYpPweasd0fFd1ztlz3gQ260PKWizVHq/ONAyH0uquek1w0rK5rYvxrc6lpyrlDabi
3SJ2XLkmNUqvqV36kUqTndhJU3SooWfYReVXZicgt1Hv93GIAxIsnwnRRDMa0T4DB0Owp7D2F7E8
oL/VnyPjx74ojn6wU+h6klWtQMsaZPNWCYkjjQeZzJynfDvsbKogjUW22hRZJOrFquhjDD35cD7J
UbkQHOG9catL2rwovfJK2jZxfCWOub4hOoGKecIDKFlvldWeTOuvQr0rCcxDnuup2IgC2ppHo3A0
y6+N3FVKHg/l5uGspDCXt8UQ9K4o0fU/95epehzDU2He7Z//NkXDWQZ7eye9WMzMBJyWlT25lBQo
AsmXcG85WjAci6Pk5V7iVrxWfPrTfwONlVg2HNFqgxWWC1S8KzxQtdlm+XNJRruJOkevb4b4qSbu
/lI5u8le5MlMdMvMEQtLxOaQhNrlVIYeqvD/xneCvQ/+fYxMUFnLCLyNXa+BJN8dl/cOKqGlR7my
7Jg3SXRbyc9ymB1sNBQXgHcTEcSlv7UIGu0tHr8RTwRjDyGGI0mFhXsUxj/G7oXEPC3YBtfVZjF+
k2zJHZ2GhLDywbopVaBr4vUXqhEMbnxAWzqyRa71uK8HvFXRv6+sFKXN5QRDmxCTkAa7B89ckfIs
8G1VO58N/ftKhNyDf8SktHJFZgV1g7kceut1Uervr2TzOVztHmMKtekwR6gfgNc5o7BzrA6WdArR
eYJGJ1fuTm3xd4B0XhcLrGG4TPNAaxXMh1T/qRYdCF04kUre3jHQmlbjmIq0HDnVYqcaH3MUr5a8
OcnbLcyrrWOgFR0hhiQkOKHkmbh0bmcWfEvfKQma4PLKYzcNpLMsFmLRczZO8wSI7ZTamefFzozL
Ra4wB2y2ufMtOdvHmkgROCQQKkdw0hpjZxkvw+V5BKXRvuLxhDDAUAuIlH90pbSmpaJ7S62cUgrj
QIjkiCOKc1tZWwizCGI0kWLzhuXJVNI7ra2+7C/mD0/gL61mbSDYxwaYtKDVI2Ioi4vpiyeYDl/j
G0xGQwu/rx6GQ6vaPLm8lTEgEalN2AsKxA46QjZLId+jHpMTW+MdFIMQo2I0zdziMSqNAzoHYvk0
mxwQ4m4fAwrWrCQkTmGlGA/tpeiVID9PO6fvbTopiPKIyF/IVfqU8B4P3toYoGhA8mKUAtwnI/YE
43EpPZPHFrExFQARttXVZWAC1YFVSxQ6igIs5BMm9TnDk34rP+V+dpU4sz8fKQM6DWJrJ9NPXOO2
fLK+7+vnvp5obHZIMuc8bmgqpU1csbpSeaVbHCzU2F6WrG1mpaMC6DBQ+gZLX00XzBRB6cVvvEwe
1bjfDb//XTbU6TFPYxWhokZDcbNm3pjhNVExlrAFAaXKa9ffR12NbWtZiNT0NYGgWP2WgmAYrH92
170JEyYihbySR54weoarBx9Ro6wVG2xhVyueIpFjURDEEVFVLWA7Q14gbF/1NbZpJY/zZlwotXFW
f4800RO1ZxLnHOzYDi//Un5NZMCjzPUcQ7LoolAxoVzm/mSja/oH5Va3Tj3IWaxLlOO5AidutTGt
aH3pMI3p82aWZqyD7uwDjyW/swsPEZ5nPABX1PG2nlRk5CdHO7XXPe6dcYweTM7KN3XUAnkKHeWo
mmxlvDVO1RQn4M1brN424gB5tymL7dzkrHTbL14JYlbadZFWajkM7M6rZdtA3pLYw+tyao6ak6JR
56+KC1fyGMiMpXBKrQZ6IyfDjRaWTpHg5TbGO51HQrPdVbYSxSAnEQYrVizYIaMjOnArH6Jg9hVP
vOAByuZdOAtiqw+mThotQksclPJVqDEedbR7XvHQJgSvZDC+VmqSSqmpy6DPXolEJS/wvP2GrgQw
qJg1A4b29AAr4YE2R2gI0tZfDQfEtZVN52KNh/GuDngwsola6FqGlmPojcQappaRWGFFJ+ApCqUT
L7KHOhyup3aUnYZogcHlwd7ex7NAZpnzNI4qAdWDK4XCVS2TQy/m7l+8lqs1UXVZIXGVjVkiUdgX
cmJ3KIbiel28XWMuraKmqtwoiHJHY+SZ3cnQT6oZgbvwoukEDhLtb5jMPs0RYmnNNKOKscb8SpKh
Yz78sb9f25mcXxuGmTmfN6ydZCXrqXei9SCBo7PAY4zCQrfg4IquclKc/MQft8RbF/376pRkIO+U
5qhYU6RrXb3PeD7+H+Dnf5qGQYKfBaC3eDQGAuMw7dJbkBAdjR5DQNsUhQdpbYckfCzNPLGtqbjE
JGRvf0/px3+zcVZbyjyc3aRk8iIhOYYh3bZRvuggXlTyv2LPWElh9FBvrKirJ1rVL5+IeSfmvOIN
evJ7y2BeiyaLlxgjSNEY/jQ7LertY7c9yA/gS0ZMMPKbw3/bNebFCOO5a2Id6wlFkLlLdXM5dDKi
M3PYB/uS6A/fWRhbQTEkia7MGZ6MPkPXVHsjdbWN+GpdXseddJjr4764bXPily6yjHBph+k0uQlx
pYQ5F+SrqX7BqFObhCLHV/6DPXGWxOCrlJqhqcawJ2i7UX+7HOrUKY4NOD8j2BPGa8VrNOLc448f
tLrHaScZvUYZVozyqq5vS978GO6KGKCYRUvVqwH50t4VbhYXK8McwmNuY5BHhGBNGaByaP+0OJf3
Ay9XS4KxLuk1Dapl0Z2ByMmSn6z0r3zX8939sAdWQupQQCZLgmktt09EUkB4hHnt1s/9lXA3j0GI
OmmapaZTJ7KfxG+PBTixBsEWHyZHCOQDPC9epGvblVyti4GMMRGQrhghUQ1H18qji3ouL0nS2G0o
BFUzRnZb69eDkftgsnIwwexa0Mbn/WXzDpDBkTyP4i5OoZNCHWFS5oU0v40ax3Lf1nuMP5TgWMJ+
Yh5NqcIQX8yyR5StEJ+SdDgRbujmdxHgJJfAIEmnLCIGwWh+E9ZJWfQoJauML3PnCcn3/W36HZU+
fZ81/vTMqqc+Kye3ahNHy8BpKP7southud+Xs6ETnwUxxnMUgS9yHsngWg+jZ/jLIbxMMB6eTv4L
r/99ZHItDI30n9/90OqsSG/0wZ30Y0Su+vp7m/Oi4BvVpp+EsCwzSVaSvGxDgknfxJsqOKRi9iMT
ssMcztdgfb6S+sk2Wkx4GYv2NpRVzvu10Xf8+QcwW9oKlZlUfQSL5g3jg2W3u1sO2rX8ODmjKz13
DzOYKhWP8vcur5zT/P3t/CyaeWIKQYvj2lJBzHET3cte4o3BdGFe9g9VkATF5YKKTqWxZdHuvvLO
dl9jwR33+WwTVULYo8DZdvUPOUaviI8kR55x4GPDIP68QubiGXhvCtnsweaHsAfSEL51b4CFB1ur
eNWN4EZftVuRU0OxQYPyWSgFtdWDQDDtMJWkgcBdRsWl4Fc/W9leXEonKDhgOz1pQXow7fYwvqBL
BQV9PF/wd9T8/APo5q9+wFyboSzGJnGzpL6A645oY+ZOScVR3X1Us2TmSUqIIYWyLg8osdI8BMe8
qW39fRWln/hs3X1eCfMGZXEzGXhfJ3dC1G9KmltrtA4YI3U9t9FFVtU8taSQsiePgZyqq8xI03Ej
DONrmb5b2nHoK9tsUneQn6r6EIre/gI5R8VGPEaaN1gmi7hzPr/OY3coR+VSzgV3X8wHjO0sTGFQ
pkt6fUYch2DaGAovX9qj4qaxLX0Bx6oTwwTDEE5KhytekiBxzfuZF1TlrZOBmlhN4lnoxMEVpOEw
KaOvK4Kbyjz+K54YBlZUspigD9GIW6dviY5pcaDl45ZZ0N+6t5cMqEzdMk9SRRBfv6ODZyjJdQYP
2/jZB3z6fw5QKnTFq7sMl3dY4rgjbliALm64IfUDiCocILe9ryI8QQxoFMRK0X6oDC4Zck8uvmr9
4IAutKo5dV+8I2JQw6gtZIR1k8oBD8SrEvkit86LJ4OBDTU1mzkm0DY0KwcSsZdj4lVO/zEP5p4O
nFXQOzBK3v4Obtjon9BKYdBDHzHLSYyAu6Mj+SNmRKSu6U532SNipfZ48e9ZUD+JU5kG4GLsGmRu
J+KmSfelK5Kg69qTXsfO/rI4iqEy0DFVVlQguYk7tbR2sQQqjDCtutAiXmkZ5z1h2f7DspOGwepA
zR3fzfIPg0dUy9EKdoikWpN8LBFfdpMmQyindOIodmrCczo5VpXKwEOXdVUxFTiWRJq/6P302KrK
qRFKn8iDk4jpwehEf/+IOHa5xY50HlvLwkJglyc5ugfo0PPQbTBdBrU3GJcWtLxRhFyBDFqQpU6l
KcIN613Jpww5iO70YFWnTP+SwHdGOYYA28VSJ7WB5PQA3XCISx6rt+Sk3y6n+dW6Mk60qi28ng/N
Vy7bKU/5GSQhxNLTRI5HVxTvqt4H+uogJtCTu/0D5IlhkGPIKzIkRkVcSb0n47Uu/+jIIc54oYqN
Hq5PkMHSrulZOVeaDntKDfJHavFjkox6LJ56kNgYJ9muHePYHDAv64KXfudcbnayZC4opSRbMEDm
OELE5zTw+N54AhgLYxnkaMpVLC1bHsX5mqS8GC3PVWQDBXJZiHrXjujNuSEuiAgCWbCNp390fuaF
XziWKMsdkvaqqbXChK9/NLz1B0oWm554DW88MRQzV+aFFZlZVJk4lqXWlIsFRgCwPZy8MpzeK9lC
CVVaP1upguZw8AZwXhaee6YxKIKkVS6h3nxwy8ve7y9RwXXSDuFR88C1RWz1YLni4T86RxpjfzRT
E8tpJxOE2l+VKbXr+G6aODYOzxLQGNgQxzjEiJ5wgCVg5I7m1w+xX381Y4wn1ByjscfDf71fDIJ0
c7poJookaPunnFxE2b/PIHyCDpZuREsxg1k18cS0H5w9nbOgzo7ihuSUXh0ox31E5G2hzpgd4Qg2
/tEwAIkPiz+8w5jy9dpuXuh966/SH7wLxxXIAAjiT5SjjO7gkZYR5n7lzKOtuzTC2ga4GBYn8MhT
f5ZkZJ7A0Ao+GkgTpetenS5COQIDsTijPCEPEjKD5w6zaWO8eGIb5EJ2NYvfyxHsqi040DuT4wFs
ZK4/HzFjuczGIoqAnMFFNo1Wzw1vqd9fKIHkiC+L16JCI/QSn3chebYES0oyy1lhWTNwVQ5GTwWv
mmXY36RACHJvEO1/XxDyeZEM5oh52eShCGAdMbw+y26NHJn5+LXnUSRzl8UATVSWsymidohiAMI/
YG5FzF51jUB2xQtewo1jQOgM4MSkRqKyB+BEynyR5o07lXGQpLJvGDLHzeGY0TqDNMVSqibM6MFt
SmK4sQiSmqRUjCDTJ42jkZtvuoLIuWJoCM6zWF2W2MAkhOuRz9fdcKOIHFDbtCpX32d2Lc0qIYkI
vm+mD2PxZQkLT14eWuV6CF/34Wxz01aSmE1To26opTgnrjL7gnplmsc+4TQrbAPYWQaL0HMJ0veu
gv/UujDwnBqV0DSQq9tWACfgB2+ECedwWICeMWZbwZg+XKS2uyoa7bqPC46qbaT+cVlXS2IwuYyi
RU4x2IDaq7fwoA7fdLu+7gMeOQ3d/t9COis5TNwo68SxiQokUMrRz/vbcHwi5W2OKa40a53HiZ2j
YWdfIzZ171dOyDIY790s1CGczJG4RZTeiIZwOff6Y9kvl31hOlEj+H8hTpZNUzMVRZPZOFKXY3R8
3UHVB5CeFY9EF+w4/jJgBik57kvaftbOolhnVKi1ytC7EbF9T/GzixxFxL0dKraFIBn1D4Vb1Gzy
+lu2XZuVVAZuB5PEdUkqqv395ewIl72FR0x2qrvIaw/Di/xdvpF95R1uIufibd7ts2TWqcLw6zgi
I9Zbz5nTly/TfJQEHmsTTwhjDiVNF1Zmh2B7Qt6t6hDJP+bskXNw9Db9dgtWC2Fu2xT1hWApw+Ra
pW0GFgwgwSMRyJOMoMKbxeP93E59reQxt86MwJY3Z0h91S/Z+5vsFN4xsqGYIpLoLvFoVjE+fZQG
PPFsr03wWommf1/5PUu7jFFbUjwev9eGI8acl2XzPV59nx7n6vtVoklyizGPbtT9bIuXHpMeOu1d
zXi8EfSF2jsyxpoZiqnsMd4OwTmzt5P5EGPyrmac1O7VgJ8tDz/3VYS3bcwlCxUpMvR2wT2uIrsw
3yfxZV8AT82ZF1ld5jRUW6h5PY3OLGq2pF9jNicHDHlSmNeYpMVCtAxZF02t3N7UTnNZOIvIg/jt
5+usBeyLnFjwntUC3nXYg05mATm3qBytUvYzHc0VUncaW+1KK82TTsb/Bkrs6xxNg6IbeY94y/ie
ows4ilw6BuI/nRZLzGioTVeaGRyYOT0O45U2PqnlYV/ERuU6TIDVHjIg0ajZqMI5QAVjoJ9ip3gj
NxiYfVSRII+7j4JawRVTJ7/iFVhzdJ1lZzRGc47NBWiI4TBihLhIx+mO2w4orZbGgkRZVZMZajRK
8I/jgwnktWcFlT9+5bk9286drCuyZIoG5sgz9oYcqolACK5u54UBnRDc2XRCsHrbwCX5IP2zI5/7
KtPT+R2fzlIZnNXrJVdHgsoX9Q4yPenCKuzkSbqnFHnyhSx5XDeePoR7EtlNVeJaLlOsk3aAwchx
wlfV7S4bf7zg9aZvg/x5cQz4YiRiZiQirMZsGmzKj1FP9lKmdp/wRpNt6+JZEoO7llVZVdlDF+vp
YRAvKt4w0Y3mXXrLzgIY3DXEMCwzzC1FPD9/xIhlR/lqHkcfnY2i290gLHzLff23rY2zSAaEhboR
+p6mvolvBrPXoVXJcpbgo1Ups0NvH0e2If+XNLbOpzGJqc2kIRjcq3qdUBzaLvHKgQT/TQxjpgnG
0IqLiQICfboRK0ctbloe1ch2YOF8VmxLi25EsVkteCO1GwUNBt2PwlGu5Rvdpgx5c+Xur4ijemyl
Tt5ruUoIvEpTvzDV69zglMv8AeDPJ8NAhEZMIZcapJKiZ/E0PIOUw+0Pope7wrWMljzTrh5FzEDw
efjO0wgGKMIkGfNW7nSMtH3uqy9mdp8Pj/t7t31UZ79SYe5tLyaTNM24Vp3XvNM5prUXX0uObGf+
X5YKnIWxKYO+r5a8QxLabTCfdyAq0izHBsMCTIX3Jm+i+lkS+zS22izMVTrBUUCLy3DfOKErvY2u
hlgw7eOqvnK2kW7Tb5i+kscclYZAUz/E+YTBUjUQqnqndL8YLf49u8wRfj5IaG0AGWVp94a3L3oT
4leSGYhXs1JW2wluc6e8anpgin62lE4n8jJzG92pnyMdjKaoRpwsnYAl0pm3ItBwANkm0rhHyzHe
+q/lRdsijqN4ZZA6wgEcDoWtHXltgptXYrVa5hUIMeNUiAWELOG62GL9Xuc/JbRZ7G/pdnxgJYUF
ft2M+nqWBjc9Rvco4/JiV7uPLmnEt/Ajt7mQD7zGsj9cRF2XLQMxEIPtf6xFHYPO8dy48p3oyIgx
N0F/0SMdk9+rB40TAdncRlUEl6IhyoZoMGcZS4sWYvQzALp5NJb7tr8P/yrbeRZhMiJQ4tSbyzjj
vbYiw8FkqNwrijriXPTNe3eWwg5qyJakm+UFubJxAFuS+WY130LQrZegBq6e9rWCHvpvV3wlillQ
m4mmJcaIJoqqeicUaeTMRXmlRP17IoVem6WuWoveMC6cC775vK3kMiqf6Hk6o50Y5VvRcKFE8WPf
WRwRvKUx+h7lWZfWUj2A2vG5EVD4RCMeISqNBXfpEkfERHVuXTP92X/eToltNJ/F0VikGTGppkKz
q9Y6g/JcIMsqeFPy3Sh4dZP7uyixvW1jPCrjUiFRJVc/puLHyCsa2zYSfh2TxLaah4mgS63a0Rdg
DlBXeyx94Z4YtpwiVKR+k1FFW32VjsYtz0rYBuaVZMb/1KKsNgZUWrnqVX4ULpApd9MA79BR9VBO
7EgBaomd6Al+fEAcmtzh1/Pydpf+fRVMioayyoaZKtDk59qxizixAt73KZ6tvi8ssiaNKh65JfHU
5JoLVvT/7ykj84gaWhTGkggTUlCfZfPZGt/j8Od/gQ+J7TOPrKZo2pmeEsolaKJACf4/HOzbftJK
Gxi4UMw4GlLS/lNZCBKJzKPV+vNN+Wx+JCasWzzM+0vbzuusZDL4oaLlokcjBPXN8DI/xg7126Vr
4Ur1UbETCN/35W2aPGdxbKAg1CtFaa0MDM+qas/5V9nIHLD1h7Pk7wvajv+uJDHOkpIYeQPqDyAi
Oppq8I3ETunHruVpMO4Sx7oLbTR9nuor68hNOnN0/sNgWOn8rIXZaCbUpER9NwYCdVeVs9BY9z/9
dekFf5Y1TySDJIKwZKKx4InTWszlvpG1p/395H2f/n21JCNJxTptoZvlEDtmeCUWpbMvgXORPyy7
lYS4l5R5VmEP6PWFMF224bVQvv+NCAUVDxhto6lskSY8QUUVW5R9oJHKD5P0lBvzd01ceC/WtkWo
ngWxoBdiKFPUIf/WR94IzasfKsdyEsWZPHLNx/DtYN9KHgOCbWcOOSlxi8UTYm+4w0VgeEYAphmf
l5DaVoTz0hhbSm9lI4ayje5kZse51w6VzmsW3bZpziIYHBxLSUutUNBcQ1gcuZiP8zC7apk+9Vnk
1yoquLLwIe+s+33t+MMu6igI0FEQYH78faWBQhFNmkjLCMMrxQc9UaBd6TZ1/mKPV4G0rey/RMmM
gpjxMEuaohFXQN1zH9X2VP1M5Kf9BW2D7VkIoxUDLoCZ40VxI62yK+En5oNF0mVllpxHhLcYRiVU
VLFSpgPEYYfF6WoNnjKx0d4W7C/nD2/VeT2MXkRhjeBngfUQf/IXlwZzhGvBS5zqOF2XAY9fhrcs
5mnU1ZwQxUKwVyo7x+rUYI5Rk5l23v6yti/Ur1WxXTrQaUTUdR1OQgH6d7SWTJynkCeAeQkTsmiJ
0EawwNAUIb9LNQdVed+XPz8NhdhmYFBY4P7ON4oWaNHd/gbxzl1h3jbEuApLxrQ7d/Kjg3GQvsTu
NwMmMc33W/xQF+fcFbreFQxgDs4QWR3St5IwgKmuPQhyH4Sg4N5fFk8M/ftKTEaMzNRExEO6/Fil
16UcyBonCcQTwQBAnud4USMDHbV1LDsY/+ChaT23RVn6tr8WesN/N8LPOswggJbqoPAxsGVN/U0D
K2tXOI3wVtTHmEst+Qcr+SyLQYFmsOouqoAC1mE+ofnR8Oen1E2C8aVtwDdFJ5bycjG8fWSQoNIj
Eg8iIq1ZFTTkMAmeOnHqNTmXiO23EQW5ms0UgWpdvMkpE+xx/4S2m/TwrAFMZBV5OgYFqilMQ9NK
qRMjG275SO2EBfzKoBwxPx45wW09wyFedVu4kS88cuRTFPhNRVbyGRVBxaJh5SIMyOTnhARh7FBn
V/gSgcY1/yLdGZ768TvIVXQDFhtn4A6f31ac1S9gFKfuLCuRDIS1omsqP7+p/dw1j5SeT/GWyklc
nn+/acisJDJ6M/aaElop1hypmoM+fVuPfWn8mWVvBKnYIrTb9m/U6CyRbdZPpyVcZAU1bUU9Yypo
Zku8tufNu7CSwOhRVI1xg1Qvqtmsp2Y5Ydyq3eUcxN+8DCsZzIuSEBDh6ALum6F/s8RX1CnvK+O2
fb4SwLwo1gJuQTAzwV5GCbab39LsiXhbdTQ/7iY+L2a7HWFayWOeFE0T2tKkx9LVDnUIo5P5GPrC
G0GYOKd6jyJ37ahySw+3E/MrwcwjA5ISU4wkCKaUjd37GGRvhaPauj1c6pe9p2OmenjNjSpw9J4N
7QqNMRpNiHI5NehBBwRs/pjezusv+cMxKqZoaZYpamyNu4XUjRJJcHobT7ihjBGZE2FkBa3q4nvY
2wU32i9pBrOXSgPXoO4zVLAf++OC+e29TQeH0ZPbV8/tK3YWxDzbWWgIGfJtiMnEMaYX+HpZ23PV
cfztbXdntR4GkTFlVxf0Him99EgryP9puaiOpg9TmmOC8lbEQG+uNFqBMiikKiewGheGnZP3prb+
xg9ZLYiB23DMFNRGAjbCJnElsFtUpqODSuY/nQ7L245RzEkz9YgWa0XtoFPxAQTrjiz0HCTnHQ/7
YIdkEKRSRGB2AkdT4cGjt9Auge4pbzy0OkfaNuL+UjmTQdyyIW2kKhBW6Bfa8DOZn/c37Q9AdBbA
IK5szVWVmjibNqITBGhJEmaEucYhu1ruDd1tjuVJBvTySjPoXfnd7DjLZZC30Tpx6kvcJU3+Ofd+
2L0Ypm/lnAeFo9/sQJthjmMTMYvBXaKLcewcQQ4M/MPZQ54UBhd6S23krMMhUcIROiIvdsXX9KMC
GpI9xGufQh477h/sxvMGMihRDI0qNj2SPdEzHHxnAIuLdEEO6jG5koLwEraTg3nUrnEULzAwVL7n
rJkq3t75Mcih6DVJa9rF13jUYPzH549QyKN48xde4JauZU8YAyCxlun9oMJeGwvpzShit8vU+zZG
UsaKnK7l0vPQsrgdeay1Br8ys6wUYbu2f6mCdnGXGdGMXr9PotIuo6Mg/NjfTrpbewIZ400widjP
mQg/LY4DYg2OVJhHkumnTLfcMSZ3hTr93BfJUVp2mkaJwe5Z2yvwQfuusaFOD3M6HYS04bQ8cBCM
5X8XpTAyJBWd8X1VXba6fNVqPAIQnggGS0JxEKZYRL/2KNTE1uqxtTNB5qxjO9pxfsUsuqGruICs
1p2RREjlWofJFz3MWPF0V3Vhq7qURZlbKsdbFYMqaIEq1Fj5MAOad8ntnMrJv+bPNXjzMnc4ZD7P
bONpBIMo0zQSQ18QHDf7r2KGfv7iLqwf9rXuDxb3L9iyGNyIE7GXlhTGGqUVpriBDKH1NXULJ/Th
Guk2pS5Aq4hleMrtvmze+hgUGdNFHMmMAiYjfBWG74lwI0m8itv9Q9PZFHyZKqOWztD2eemf9KJ/
kZT4sL8MnggGK6p20PUuRP11YxYnIc9v54Z4+yI4JrXOZt7FrkrC1oSuK0lR2ppcgs4zvdDGyptL
0TUSHFsY+1ErghiEN/KA4z2gZfrzRauiLkTthEmf08nFKAck/fOvrUcLheLK4dUO/+EhNWRV0wwJ
k6QYtejltpcyWq5HfMk3ZxQKGX4FPaRRbAQ/wpvSdAYw3pl2dlv5kc9jZNs+z1/y2ZRDo2sm0YBh
7tjc9kUw8ryWbUvr/H0GRyLJSrR2xLWWswdLea+02JPDYJQjf19peOtg4CNXDHNMGxRAKcllMbvx
+L7//e3re14Hgxz1PCjlOIG0L7WeBnheieykwnFfxh907yyEVYZeUKNJRtC//RYGuqNcJD8E1CdT
7wvcEjzEpV/7/dn/JY1NMRQE9FiFiApvQ3pOq2NLUjs0W3uO7i3TNZQvtTJzbFXOIbGUYJWE6EoB
r8Jd9DgYwH6ImA6nC4q3h+wc9k6QJsUcVVrqR6myKAEeOZUfsczM5zVxcrSCzUFUxYwGR9q+VkWL
Myqyb0m1o9V5sK8YPDF0X1eP/1K2QhrXuKSD0Tnm2PvdpPo5MTliOHf1t4ZN1CcbREVziCU/T1Jm
l5DWhK9ketlfDk8NGEwQVXOpMbGDYITWlWI8ysu3/e9vbpcu6qakqRqKL+nfV9ulFlqrqyJIBQyM
kxS6a1n/ZvT/nike1bNnIWw0a9bKcVFjiea3ilM+zEet/vfTNz+LYDCtk2U9Ek3kNIb6e5V51nKl
8+B5uzJ2tQwG15J5MkSrgfWqDTaoI8dn+vIUT3Ntdy9aa3+MWH8rnYVbkkt//G/osxLMYF0Tiv3Y
aLinndceyXfwlr0mpyTIbUTS7ktPcHOnfYpuuAvedB1/yVVYGymSs2QcFdhI07fZ02HWxu78qtqi
L7vCK8913DY4V9IYc0mTY6vKab8V8Y1vw3VzApUT+pEMjxru0g/dR28wTE4Qg3Hu8gcV5p/3V2GN
qJAU4WLpNJGIqm4Vbwm5EL/nvuDJN8hYOdrb7Of3MgaQasfyRXREWDvNxXzQr+NL3p7v30eFNami
ENPg54UyWoFORWhOQr/Yafr9v1x6RWQwkqCjI9VUtKVaRepqUwzmPWgR4TGWbBdnrk6UAZdBncS+
FXCiaAqwr+Tn5n1x1R/5TXpztDzi1O/xIUwwc0MA4x8oiu8RBHH3V7rtC65+AoOfSmn1qZ41E7wY
+YQgrVNd9RcJxn0M6Dkrg4XjuXAwQmErHUUz1wulQYRpPCnfwPPgZXe0cKm6DP3yHT1oXv6DlyPb
Tsut1sjgkhjWapa3oMahFYjddfVGJYYPtJFFtOO7yOdZ4jwlZfBo0EXTUHrkAatSv5q+Y4zJoSN/
ZQCdV8UWOrY92FkElGWBfif2ejk9WaLCsbG214HRmoaGMRi6xugnSpYtAa3giNkOtVtHihOamdsl
vBmVm2+4fhbD6GBlikspDDJgTDyWyk0lckJ8vGUwb98yiLMhzAi6YVBuMOup2/wfaVe2HLeua79I
VZIoanjV0Opuuz3bcfKiyrQ1z7O+/i5635NWaKV5jvPsqoYJASAILCyE1b7Shr/TFt8rmsw8ncsM
daiovs+Lb72KFaLAXQkcdvvO+aUsfnhJTeQF00vIe/+lLmz9aW8gVjC6IemgC6bbBJrjuY2WziBY
GIFAGMyzry9fKcXqsjwmf/eBdM4A4ixusZEISVZRm0683M3lsx59pP9wNjKdM4Iok4sl1VCE0ntN
3TWROe7MbhBcHAJL5nmM1Cww5zIGvq8ap2OAR0krXAohEsHFFqO2gqzMFdRl6HTota6wG0P9dtnI
BDJ4chdkUxE1WZDuiifN+prPooyNfdD3CcUvIza4VCYkbd1ZNIURj1e18SnKfzaLT8nj5WP84XI7
i2G+tEreQyVOJ42NGYERrDpUP7DqJAU2m2FQsGoqTjCWKbpQBR5jkN9FDmPdJOEMnJJZE7vuR3cG
fKGxGvsvj8Y+4epoWthgYVuJGgJYal7ZuGmCREz62rr0qO3jW1EI3e4Vnt2Hb01nEZHCosIEWjpD
lb0fesG19cXy2cCksGDMPv8l8+DigRpFNCcavps6634XYOCtju3CDL0hAHteNXY2qVInqWPk2mFy
ygaR5Wx/RbB2Ec0CYJtw/0BM0H7tChRYx/RRTv1Uvc4m70Nf8CyDC0hhXmt5VKNvyJJqWGbmprU9
2J1dHkoXYKHqJNKr6FRcHjT0spVNC+tUTo9R/ajOu2q8v3wqkQguOjWaJpeThF6eZPr9cEox5UEF
7QuBCB7HVgxx0poBglNjfWutfxT1REXTfH/IGH99G540us3NNg4YlMz8oqBDkh518Cdi2eTksRV4
iicLWZi2Q+5ZIheqAhCyd0BT6S5J0se2HZxWJafL34bp/r1XnUVwoSlBF4ZIC25Z+Uh2o28eGg/E
GUJEkOgkXGQqpHjIUnB1uF2WuVat+0snGkkUfh9mI6vop0ZtqVjGG05b//fV8ix58oEB/EJHu4ru
FdG7hXnjJeVxESGMEilLTfZuAdlJcYeF1lf5PQNXTQ5x9P3iIRDeJyfRnIfI2LkgMQyxmiwBsj29
ykY7bLFVnbb/VEX7d36rcaGBzjUtexVsFpEB3FEQu02THFKaia4tZsaX1MjFB4xadEU5yf92RBQ3
xvB0s5+O7SHfZX4riBQCg3/HbFaTTl06PF8GoLr/napjgG5R7Xs7mfnlVzw3dFBqVVTnKNxKeMGr
kpclr310PQ/97rL/CmyBciFCLcZepyEy2Kz3C/pFz3aR6N77Q6XnfBYuRqQVOmg9o6EbHcuy6a71
2YxK7oQ27ihsgAkAZk0P6fUbCQR6xWz3run8wyDRosWJouNycaRXZoL5aWRSWvGj6XQ7QCKVL98+
oFNUJbEcXjdUwg+i62QhpOwRE6Plpp/9sLxNtf1lEZvx8JcIjS8mxVo+jpgIRgU5SA91bO5VLH+5
LGJTVSsR7O+rcDgnpFY6DZym4fhFA3rLfImD578Twce/xszbTkFUj+ubfNjTZtcKCfw2wSqrY3DB
TgGQigJ/hFr+MTi2PttLgk0rO/WqF3yS7SrUShIX7vowV2FbCKstMMye4i77+MQWHKl3uq04CS4Q
bf+h/s5KJhf6wKUZJ1aJymWamDslzGxDl3dK3ApCrMAW+LKQZURYAcZoVKh63UXUztPnqvrQPNb5
LPwcG+njyjRMNBcJmG2lPV0OiShZFbjNW29uZdNk7LulSfDAUdOfRf+giRo728291Rm4UFe0M2qC
GXBfyfUbtxegvZpbX4cAm4knfjavopUwLpjNUTnNDaNtZrPC7CpidCGdENe7/eJdyeEigYUix5zG
QKJofoUJGQsTycyNlhkTbM1io0aPd5N/OTSIvOkNmbn6VJUM6LBpoD2g+dN1W4O6l23unX/It4tj
vk6+/C14+NB44+qgXKyI0thSSoklLOGDqjvdeI1sU3AuZgHvkpWVDC5KmLQuDKrictB8ghGg0Eud
yisPoOsBmD5z9L8LsTx8Y1HINJYtJjarprIt+ducVs40vwoOJfCrNxDJ6mON7dDJM6C/boW5Uzzk
I7BAUL/yNDDFz27nNB97dp7VqHLFngRLZIqplDCJmsToWaU3fTh64yzC4W4HPk1TMXYNBgW+WI0K
P0CAWFLjYnHvzpx0rEP02uHnZfWJhHDXYNnpuKUGmF0DqntVAt+rkjqtIrCEbSyz8essfCm5V5W6
ihfEV4YtY6NETWEzToHFie/yA3FQuXJDV7SAW3C4d7jzrG/q1ES1F1ODTp5q6KlXXkNqwQ31hyD1
63Q8FDzDpGU2NyjvsMoHoCn7wB1scoKf7VIwKMkiPP125/SsTpML9a1WWfmYItSTxxH0kfFLD3ze
kexzX/4xZ44c2+Qou41TOeWHMrPzUbm4b9SyAaKxAZ39rAGJdPCU0h/gePp+2SqFGmVfduXUg2J1
ljQjO2vcHs1XyWYYS3rDhmLYznRhR409Nd5HxvOxODdQ9a4uKsAi3PQl8KtddIsJ6evywDbwWAfR
G3g7Yp2FcaFebQtplPH4cYv2ybRuTe1wWXsis+fCPC31pVEJnonaXHulmt5Mne6nbS4ovzCdXNIZ
l/8Z/WQsOqt5m1Zlm1ptU9kv1N4mwY/L5xEI4jHfVdHFWHkGfbWGZivkkEaaHemfYtHbSRSlLC6w
T2HTDeDdZPf+G/nJI6Y9vdC/zmyMAL9tY7q7AhDs707HTHNl6rQFOg+1kAnzh6kdh7prVvE1+mF2
tKiC7pfIrXjE95JniVoXwJVo99ldtSt9TLY9Lg7jdWlOoSsydGZoFyzE4oJFF2Sy0kjQZxE+tMOz
XO3k9pjrjqECC74IO4kiO+GCRp23fW3CAl2i2PlN77MOQvvaSrZZgUiGEZg3zvyNfC5GwScUODQP
d4rkNq/kEjRiWqufWiVx4kh6vGwl2xXCc8i3uKDRMHr0kG2TqBu7OLBRoDS1cwdc6d/LA7Kc5/8i
Km7ni78CFY8I14u4b4iCjnx/1I/JK4OCD8itCHAGYBcRsgKK1MgFlCIqK0JAeO+GynidjJI/DpIj
UOPlI5k8wqkeFyUZTAR6aoNGGm0mkFff6e7bUo695CqfL8u7HIpNnohNo4WOGVY8k1Rq2qPyM1Bf
CtGikQ21aZjTkAHHtnSL8hQ9FAjIEoRhkxspc2OT3oj9ZdFyQexg9sX58m9SOOeS0iWrgfIFtUc9
gHtwsYdosov5qUBbx9r/z1r7TRZ3G+fYV6FQA7jorAydOoodk/6MRetBNz7Nb0I4h8p6qR6DnFmb
jrJg3OyshXqaIiI03Go0/iaHu41BFCZPpMUiPPo2wle44bHYWyCmK04iXNtWkPhNFudBCLhGIfe4
+VW0hEtsOWI7tissDN8pjY2skM2niGf2BQbIl6W7rm3lmUFjS2MXG3srEZjeH45laJZOQN9p8aWT
Om7SplExBzA6uj+53YFdXR2YBt+uZdkOhTQE28ZxlshZuzoAkbewEaxYxoilId3VpMTWL9FGApEY
zgabWS20bsLbtWhHm9agTlpuA9Equj9Y4K/D8C9kqS6rMZIBicOMCJo9ulM/KzeMwSG9FRW5tsZT
YIFnWVw2Q8hoqiUrqwYnNkIEW79ipFqFL7J1gereoIirtAnsyr2sKajRBODiTT+31tfWEFH9MXd5
H/POh2GGv5IR0qkZcmYFyYHuyL7bpwcN4/8iNlzRUThjM9MGLCYx/KcyFnduaz8aDafJFMHTbdNN
VY3oJu5sTefbOko1GU2UA/FAAvAIgsdV1AwTCeC+faGB8SmPcdmBys3u9PtgFiVBG7e3hpmMX0dg
f199EIkESZlXaPiz+fvIKf3yPkIVwbhnFYTu5wc6Nr+J475/1hVFNs5oHsk1xj/Cl2A4RODxvnzZ
ibTGff0Jqz0rbcaAabM8Vt1DNR4u//5GVvzbIbjLlM4mqecGn12OP405IOSxH7dPRi94DW4asQpu
DE21VCLzMZrkwAiVFHd2g/pl9ZUWAE8HQq599gJ755ErKZyy8ijtFbluWfq27AJUPLorPAmd6Erc
Bd1MeFaiOL2FBKVnU0WmGE3la5IWsl3R6Vmfik9zKz0U0Uc2q+BDnTXIXQbdqCyFkkGDo1O+NAdW
8YhPyyFzh32PiQM3/jH5lROiHLi7bCHbFngWzGUoWmfMValDqVb/mjb7cRRhDUS2waUloMGvm5Bt
i15utaO1a58Dd7kJf1be4qR3rEqVg1hJIHRTJlFUTVZ1XSEmJ1MCVU0zxiooyZrmWMzW3mpbR6Od
c1l3m1ZyFsPPaoPDoKMFhe5MeqWYD6AF9nLTbq1P2ehdlrRV9NOMlSgu+FlSVst5A85A5TEa7PmB
3eWSbX0a9oOjEntwFMlL7BR1VNE7XqBL/h1fDB0GrAgIjLTltkWNuC9vE9R7Lp9vM06tjsf+iVVs
r2ZJlbuCVa20nTb7pL1LY6+fHy5LedvG8S6CrMRwbj1GYaLpA5Bw0l47mi+KzQhu9WsgAk4AOLJg
wkj9e8NmXGn/MDSgqG+6mVWs/gPOz5tyiTSlQVUkx9orN0c91dX0/HoMutgZteDe6rAzWA8s3G+9
svylvXK+XqPINAELiGecXIL/GUl0p9gyBc0/HV4qcxB4oboZW1aH5dwQ0O7OBPwCOcF3QG+d1JO8
9jVz4xtjVzvT3vLmV/NxRJsGIE9Ybukl6CJGgrtpq+61ch1QHP9uW2YSVCnR0YmKX0x/OiS3phvs
2+9orSCdI59zQaa17S8AYOgqsSzj3cZFOuSaFOKtbKTX9fhkLjfzB3gKcaJfIvhkriiwXL1V48Et
g/IODLMuKfXR1hQR79d2fDvL4XI63dQ6PRqYvbSvZPQ71VO1wB7zXWG+XPbMra7rb0fi4pssq6aV
sqkGza+9BW1lA2RzpYOFMCftFZQpu/9iWmjbPM/HY39fBR0pi/qh05B8lZlNXwkWnqcnLO47FDcM
AJccQ0zaXT6mwDb4rp6pj6ZU93jLUmvy9Omr1srH8gNscL+pkgty06QnQSejJFS0kTOG1xn5dPkU
f/Cos+K4IBaFxjI1bDS+eJ3f6P+jXbADgfJJ3WVeuBPtUxZ9Jy5s6Wk+mTRF4m9IX/riekgPHzoP
CIxVFcmCwveqzTnPqpjhGZJr/dja/Sk4YLdt95VV/cXlhe277pc0/kUe0WkyEgOm3oWZ24I6kpwI
CLhmS4Rr2dQbVUyKBXOWQvksKC7zIAGnKbPv9rTM/UMaa7vLqhOI4LszfRmmqH/Pg2sUNZZSxTGA
bbGo47npNedz8J2Zogqsuq5CvPaTcVcahasbxWBjO+U/lw+zXb9YCeLiXRUYSPz/DUIMspX6BLgW
DNV5okf/tgdRiteSbKqWRblwN6mLLo8RejHda3yDtTtHIOQ/WafB659Uu/A/MPmkAUPwH3H8Akqy
dNMojYg7Eo1sOf2OJaW22UyCJG671rQSw+kPVTPgnFhZxqD9vTY2jh7T+1gbvSRsr6TU8rOiOI5d
cdU2sjcYypPg+21b4/mYnFa1ulPnUEb9qfam3QSOPjyj/NTr9vqt5JufMkdY8WK/+C6hXJ2Y/Uer
KyQfIyUuLWQ4bJHj9Fg7w6fO7nej29j6VfWsP1w+4eaFvBLHpcmBDrSLCciGO5qJaZspiqCBjGWY
4KuUwi+qXgmA1NvF15VA7i5pWyWfkrca5SujEG/t7DFELz61OywnwfAAOuRuMn7kllwJ5a6XKjUA
bjUYnrHvf2KX82uSyNdBpQjEvEF1Ln087l6RMX2WRC0maRmiGuONXv+ArqGfe6FnupU379pDDxQA
6B1/MGzwx4KAriqgXCCyrvPPR2mOJtKXNbKBW2UXXy1XqaPbyc3sYiXdf4Ha2/6YK3nceeOSaAUl
uOaig3qku9QbrgycNXfG7+1B3WfPqSBR2HzsrARy+X9OmqnUC0Bj2CIYFk8bL9rnO5EiN++HX2IM
PsEvqDpRqwRpqz7knmU0DlGrYxVX7mXn28JYasjq//97GXw/j4DFNxxipD1YCuco1wpqwsSvD6Ej
A8Ak2tZ6WXfYXfZ7ZJlJowXWiDdiMej0ZSbGBADknLiAv452PhvDbp6W2O4rucYOgVxwFYpUykXS
hNZLWln4cnF1NRovIUYb4pe/VCcXO8O0oXpSARMr++mNit094F7AEo5/k30RyEd0IC5ydrOkLZKE
bye3emS3YfJ1Toa7pQkFb16RHD5gRiEob8Echa199Z3UfE4k7b6UFsFNu3kP6BQ8ZrKsUZlyEXJG
uSTN5nJw06baUcu6s/JoXytoa6fVaBd1LQsE/iF2/JLIY/jqXholjS0bZ1yasWGnx2afYT9Pfted
GNFecRLNnm5e5ucz8tPaWIQV0Awcau6UtW5da7e5Ge8FJrh5fa9kcHrM6DJPZYIMudstO8VFgeKh
28cOS/vUveVaPy7L2zaOsxK5AGzE1jJlNbzKHKkXL5lb9ahF9MI8TGAeOhd3zWghloLHLYrJyy5+
0B1WRq795mrCUlB9VzmFU92LK4XbWe1ZnfyktZKpbZrFbMjlHg/4fZzaOrHLVwVwxAz0oxKxydNl
jQqMhB+9TozBXOIMtZ02vDem77KaCgxfoEqDC8NmFeVKGCFHCDCc/pmGA3GWXqUHK1dqp8xROwtG
68vlQ20Xe1d65KJvjGHyEYu/wAZ2q2Jx0HWL8cZoB5PxDSe/Zn1vN/KQeB1F4HeBgRpM3at0VomG
oZYSgJvLFG3CoPDCwC8KUWd1WwoIPKhlgMWdp1er414y9AaPH0Jje9ZuiHpPR1HVb9syzkI4OB/R
aKoFjFpHuV1ejdfCZT5g/gj2qGZ5S4pHnegxIJLImYqFvVhyUqKFo2P3oe7moYDz4Q/udT4SZxZj
k6hxNCp4Xt02gz0dUEO11R/LEa+No3Y1XomIX1g4epcf62d5nDUYWZbHUQBk2zIsud3otTPPxBmr
4EqRG1/W57u46QRwj03bMFXDsEAqo5s80g0UloO2NMjlzAlPbyly9Vnds6avwMU2I/9KDheKpy6K
hyJFCVU/AVD3nAHdhvTDj38wlMx/ERo344iJ5JGaeImrPJdGVBcdiRhhuP5snnqPoeAB4tMwJx+4
BW5SxdF2sErJFX3ETatcCebuAkmtpbDE0mZXL/xau6Pj02VNCn6fj/n1YGEQO8QHirLrFDwKokUs
yqYVWgQkQ4ZFVZnPuimeEK3aYPeEVNi91wQ2VpG4pqtgZ/BwBYaB2Q5s+gICjJ15I1pks3m4lWzO
SuKl08FKgVr+EH9dEHeNSpTJCY/HfZ/WGrQ56lGtnY+jR3fZLn6u3QxzTuSBbWxKd/2VcsDg26No
bFBwNn60Lq0TfTECjBE0SgxKsNFu1a8fMI2z9t7KRavbxKhn0zJH2DzDiMvmS5b9uCyAJdPvAtRK
ABdx+6Yzdc1AvSeNEjwug/5HLkez3Y9gUwsyYZNyOwCv5HEBuCh6PWkWyAMC5RoOfApcqbW/L8iq
VFv91IkKIaLzsU+4UmBlKnO6YHuMqze7bvTnJHZq7efc5u5lPW6bgk5RVWHhns+iYmNuO5Otm+iq
0la7EXN1T38ngXOktug7q2E9uBnGDIoXMZPU5sVhnc/A+VG5hGlhEJAoRNfjP1gI7BhXUWSrB/1R
OVZfiRcdgxtF8NgT6I0fMWraIZJYw9ZNzH1svtT562Wt/cHgfh2K32kBKFeQhXUAyrIX69X6VvoS
ltGAT/1J8hsn3olCwra9ncXx/lRoQ6AUSDCiOP5HN9UdpcV+aEs/jurd5aO9dTne++5ZFudLQdJr
cdSC6hSUPzusKQCgh1WI2sJhg2GLx7jbA0dGUiPtpLtGIH7zOj5bi8m+7MqzlLqJU00H1+W4xCXe
SIUaf+nm4pAZ0a4sDSO7K6zUsETPaJHBMCNeiY3oImOFO+rwU/Yc6ondmwI/25pi0YzVwdgnXkmQ
h07KwM6HgvBtYdmsTYLEN3rE+NvgsG264Y/Gbh9Bi+9c/p7Mvd5/TnQy0PFWTYPnsZEbpe9TGbe0
RiaU/RWbRtOVZg32QAtXCftr9CQfUiICgm5/x7NYTqFUrYYBlRCUW/Q8caiVOVanOUsafpqX6dQI
SS636yDWWSCn34RoJhhFMctIH4tDuFf2khNqWDcweMTr/Bgd41JUumI/eUm1TAerTyopPTYAjSj2
IC32JEqOZWu9ACfpdgnxL3/F7VzrfDouTKN0tZhBgHZGFVngcDKVG3nUvXzp9yUx7uLRcLtJ/pAr
nmVygbsrRqXBAlTMttDPclK5hVGjt4exYQcLX+3L59u+JH7J4sHqiZZKOTag627QTYYzF2bjpcvQ
2kbaSt5lUduIhrOl8CANVbJIm6JR/kZtCHABwC+WM1wx3BvjbRn3yqEVQE+2OxormVwAjzOlHZAS
scJPNtiao9jhMX0goFOTnOzTcm/49U5y6R0IyGZMiEqHUfS2F8QBvrG5RF1uTCzCSe2k21FPD1kz
FHYS6k5RjDu0dux8VBEliCvQ9yY6dHV2LqSX5ZCAXxSSR2dyQSh80g+YXbpWXfnKErzEt8zIlDGO
hM0EuqG8BeGVR+Z9HoRBkyEImM8NRtrq7qCUItzdli+uhXBur6Q5SVQTq98lNbQt9bk0v7ZZZuvG
V1n3Z2UUuL7oTJzrJ3Iw5iNhZ6KTnWSao0mOPH8TfCRmgHwsWx+Kc/ahrK1Yi1AhNCJ72JmYti39
6sqaGE3cLrzVRU64deGu5PFYi0BVo3gaVApkh3VLdozCe/iEicDYkSJQXTGW0foj8Xotk6s8BVrc
KGYOfMcQfiu0U6actO6KisLm5k2/FsP5uinXpqrjlnNVP96z+jU6evfpST2kpY1reFeizhu6s2Ff
/oTM7C58QX70ooy6LIWboWReU1vBvHSEDZDF565+1ozPl0UJTPINXrhys7jWrFlrcDPEZbhryZWO
yYI5FvmZSAr7+0oKaDH0qu2RCsbRqxmXtq56cv/z8km2lcZmL/C+otq7PF5v87xjqxDl8mYYPLmN
bdk6pkZiK/TTZVGb944Jiv//yOLsIog6Gre4stF0HfBIjTHygwzQ7ewos5OHDi375KcsqNqJzscl
822Klda0Q6way+h1mPIHYFpR3Z1vYjV4LKloyZrwjFys16wmK5IcsX7YDShevLDyne6CTm5v3Qd2
4cW3iS/iaNlKw9Z65ewEoyDNPLH1GXg7uMXyk+j3ZZDtFCGjxHbMOn9ALsXUM2z4obOKOT6i2cj1
bCn7JrARBnl978RnEex7rmwe/BGaEsdoLk+a3NrBrLmm0jvtPOxUqt8NmW4bAdmhFodl24kg39t8
1K4Vyd00VoBNTBh0Yq1EMoOPcj4tyKKNZ2XZqy42kVAhw8NWUmKClQyYXF0j5jtI7lD0AVUA+/53
lIvtV1U88dDItlmu5HBfbhhNCnIO1APk+95jj4PInUKb5ECWL4507J4tlH8/0rMxFcxGEp2YADBy
/p7RcZbRwwQYc7kLR+C69G+zLipTbgbJlRDuZEqeNQptUC4Ppbtl/CGXt7n6LDDKTbtfyeCMss+z
Uo4R311DsZWd6uUAVmAw0mO8H6Nrvcx761oEqNq+RVdCOWMcMtWo9QpCW092cIMeq+vZK4/TleXo
jz1xKOiR5n0qmj8WnZXLgxSrTsZJmahLtfmLpU8PXWq6l/W5GZPPJ+NTH6NJwNdOMfrVjw80Hu2k
f4FUu20mz1AFPi0wD54UiahRJ0sSkxXg8Ub3vQoSGmV/+UDsU7wLWoqhYNBdUWXK8940SyxnMw1R
KY+TyKa0vap04qsobfQZ0joJPCRkFi1N2g4dZ6Fc1E/AkZTLAW7u4Et7RWxqT+7EprN0Rztk9vQP
uokO1hqC6Ce9FSEgtrV6ls05nYWOc4klKQByT8aD1hxmvXFpI1qh9AcXOIvh/G6qptjUS5TpGQe/
9SjdBkdlb9xUHtaSuOp3GdC3j61RRB50lso5XoStYWWQvE3Go7l+rH2sUyqPsSPvmMMZnUt/qKLH
6bZLnGVyXifPS1qmYYPtdWTUHLORW2fs2/iBqBTjE3MyH41R1T/kh7+E8hDpcMlooDCmHD1tbfTE
7XrZRc23sXIV0fqoP1xAZ1nc00Me8ilQVBTBGUpH8wL0Fe3QU+8y3D9tYMNQgStURCQ228HsLJW7
gUxjToophp1GutfFlp3oou0g2zkDnB4gZhNAdp4tNmpqSxtQRnyDahZufB+41V46RfvEm+3Mp0+X
Q82moazEcfls2ZHAMgbocYhG4qRy8BJHvR1N7UFp9JNZWILCjfB8TMWrhMyol0qPLfigfIzuxpvk
LWEH1f5X5ClYmCNqCrPI8S6Urs7HRTX0g6sAwBb0/kzQ/0SHuqG22R7aXtAg2Y4tK0FcCFPAOx4l
Gb7bDPa/XbzvTzGASEgx7bB3ihfZTbz2U/ooYs/btMiVWC6kVUqSh6OKN5ARX8ugwVgECJ3t39dk
RaEoeJO3KvHqc8ng+0mIgYaZQdudbsheISUCumeRCO4T9UYXTl0CEUn6EJKXVBKYnOj3uS8zGqnB
6q7U1crOjaX2qVOVl8tetHl3qqAtMighFEvnOKPO6mkpEwP937n0jTi+k8iM6Ffu2qw54oD7nHR3
nfSBBTwakB2/xHI3CzBg1hQRAAfbYDoA3neVW7WgALitvLMI7iJRq6qt5hZZATX3GbmNxs+XNbcd
f379Pn9nJDE1VWx/x/ts7g4JtnYuen5VRfReS0evtYh3Wdzm4MZKZfyEzYhZ90VtkAWPDuogV2/A
ogPbGV4JSV0FquNB75gWyk2dgo9E7cGKVC9xcpSKoHq6fKLN1AnQMvAQmxgDfxsEXjlobsiRMmho
R03x1z7p7Kb42RShe1nIdtReSeF8yMKzq+4qPL1qL7xh6I3Wj31VsfGqdRu/3xsCsxMK5OJaaS65
ujTwKKC/UddJdvPgBfsZr1l5Lz1Jn0XwSnaAd/fE6oCcK2FqAQwoA8q1IdoxEvUkBY/z0ldFZPCb
RrGSw/mT1cqp0lURIkVwN+inbH6+/KU2nw7n3+cRh1o59HO8IJhKgy93yNvj2q0xmGsZdlw/1fXj
ZXEC6yNc4MMIlGGRBMchWeJIfWiX9AedBCa+GV1XZ+KyrrHLJksy2QVxQPth/98WNURn4VKhSh2G
Qo5h43oeoVJ0TMzHPLj/O30x81h56xxEMq0aVMzjEhwG40Ezf1L59QMysDzJUtCfxjQkJwMEtDU4
lovJtZpXUx3tOnpIIxEL4aayVkI4/wSRS5VSkk/uYEi7DDw7pEUkGI3dX51FZ+W9lb76XAM3TQd9
qbLfR4dJuW+FsDvBUfiRQRqADhMpFOgJMLtTgBQ1eGI4xQX4cUbCarjLo+i9u50tntWncyatxmaS
KxPKCJHpA5XpoW0Z2s2ettg/P4HTWbfrQ+JVtS0CvmwH1pVkzsoHqQNAqcaFXv/DdoL2JxQU9srD
AhLp6aR9Ek0sbSK8zZU8zhrnPgzyhcmjNjjhAQZN70cfCGUsqxz+WZDzV45xN34Tapj97ruAvpLL
vvrKckA9q+UKRdBYHtmEpOaNNaiYUywDym7M19ABb8+HngArkdwlGWpBCF4oGNIAgdW16hBX+ZQ7
5hOQm9G+AfW46YjXZG6bL8rMBJg29mL8/aAKdp2GbAWDG0/1bRqA07XHUo+89y574rY+/yPG4kfP
hjgq5yEHenMaQfPwEDaCm0T0+5ydYBYN75iRgp1HoZO3lGV3MPq5FMSTzWteO5+CU1Yx0XwJElZZ
m4AlRxGtzB460LaG6YeC8FkQbwuSKVt9M1BXSa/pdF0Gt5Fo6YtIY1wIrrOibasObZpw8cPgQRL2
5beT5ZW2uKRIzbBJCNuT2MX7NhELBDcGM3wFEENhnGBx572/nhXGJUZLmFdV0iMidu6IuBR7wMm5
IebS20PnW65oYFOgPB4TnAHyEE+F3LnFjEn+zHRaSUTmILA1HhTctuZIdAs1OBV3Pakb2yInpf0e
dJF92TUvR4B3vJEyFsmGmJBESWU5ZaDzkO+zSpCPi9TF3RqdbpbLkOIerg3l1mq7Yx7m+787BRcA
StnUkoghQOs5PJCUHOuw+a42HytAnY36rbK4uhgMywoLSSWI0t//JRiOHkdi99//LcfqN42oaLhd
q1xJ5GJBvrTjWMcoALOtAOVDsUufs85mkxAt2j3JXr6KniciMIpN/J5JFc2yCAVbHZ9i5BEx5SFE
QYqhhBg2ch4PEjbOYrdHCYZU2Z5le+ncyx9xE+S/lsoZipVMyrAYby1PZVfttK+pF/8s9skud5Qb
4rOJ7/kKfAzZqRNhyIUn5ixoAtsU6XQU1ItrEzeu0/r/0qfWh+CVDZqLKWHfVS8wXKWCOBq0Fppm
YWT697tXknIzj6sm9ybNKfLPeYiW0JHmPy3RjPQbMctv4ZGTxAX7Au27tgDkzJPvjUfNHz3ZI1cE
k9kWcNJGAxwhNtotDnuNB87/jALjhHP3QI6hflUO+9zr5l0th04y36eBoEr3LogxGRQIMwPcHZge
4jJ9tdTM2CgJqqRY6lQ8RIU/xoIW17uAzIngbHPGruIpanEMa15cLPp2MHC8B6T2pJa1IBd8Fy85
UZwpGotWY0VZVnpanTk0xvSfPKY/LvuaSAaXy/SA2UimVVReV2LvTPvVHAQhRPRJOOs24rGsizkt
vTjvH8KlqO2pip7KuhFxg25+GF2zFEUxAenmF4vMlSI1ck6BZqHmXdLmT6WGtfZg/8OA+e6y0jZF
YcUVpbJJyLvHsQkQQRmWfQKPBe9R09jJvDhW4Q/h/4xWYCawksRpr9WCOWgkknnVMCEsKJ6pNvaU
9YfLB3r/wOLkcJFBlbVez2qaediJhh1vXiI5VuPU7uSBytmTXXnf7ylWAmQ+BuYvy96yQBBP4n5R
NEVDk+D38Je0clMqs5ZgeBaU+WHqm6MiON6WDa5FqL+LIKjeY6IwwZ4j2fQNqf9Gis7Wu0W0fo2F
MD6+aui6mTo6HRjK5I6ypJMZ1QCveWY0HLta9YosOmTql25Q0Zfo7GERcea/Twvw4TTZUlUwI8H0
ybsPV2Ikw5Jjr/V6DDo72KhzNe3piTWjoxdQCHnxTrg9YlOfCu4rQJpkXeU35GIZdKnGyYz0miwg
u/Pl+hU0Ec5lu9gUQohqEGAALSCHf/9oMUiRjChZYg+Dr7ah3erFZ0XUmBDJ4N4LhhaZWpYvcC/9
uSh2RfIaToJYsWne52PwuJKiSWu9yJTCI0vwuTTU1xEN7cuaYpp4Z3YrEZzZDSAuk8FomHkL+V6Y
e9r/H2nXtWO3rmS/SAAVKb0q7dA5t/0iOCrnrK+fRV/MaW22RhyfCxjwQwOqTbJYVaywlmIb4/vc
pIIT+YzowpRtJYi7R52WzvI0LiCZPE+Rq/tsnKN1UwAqwjSIy66ireNcbZUVeVtYQwEaKtk1G+0u
NmWBi/2cyeKWxH7DKpCPw9nIWqsqvOIdgPlnBmY02Oj7YSQXbEhW9ETdXhNqnBjYtky4j0t55Qx0
hNiAxqnNCaV7MG39ffGfLQl2VEPtXzUQUl6KSLu87wdNgy1HV0OK+nH8q//CuDS1Y+QFDugo9tVv
K35FkKPpKqU6KrzcFlZDO5d1RQoPnHkoedSPcYRUmR55zaD6TSt8lGxdWpCRADkbxkfH/5frC6ex
zoKlKbwB7Oxh81tKM9NWFUQW++vaulZrOfxRdaU6Wl0HVAeaO8FYyLZU549lpT3rzJjvC9teFJvZ
RsOzjFb0y0WVRE6NoGxgruMndAya8+vQCKrwn582UAxTQR4VroIqn4jt0YGutJU2xB4oDacrGWPT
JmZXAWeV3hePIFGqMT69iNz7lnashXJhv5TBaJRakXtB9JazF6vROt1kT+0Xo/rbxz+3Pk7xFamA
KaxqWHMVtBdkup7K9qRVIi4v9hne3K5WxM/udYuCViyzzOE0lvNgZj91gL2GeeKCsvRMjPp70aZH
JZ5+72vIluVYi+WsfJIP8mzqU+6N1HT0OTqESv24L2IrfvkP4YFJZQKYtUslxFs/pJWKs4qAmSfp
kh2GshMCetnu6y62Fb12oF0P+0I3FQT+XcUkNRiLeEKoKUmtugjm3Gt6bbLbbHBqpiZ5cBoNjJpF
uah8v7mRK4FcyNQEpjm1powozRhuZqIcC9Gg/WdkTKaJKxGc0ifVkmmVjEdicR2iicc8sWe1dE7O
ooHOLRtlEYoubaQPYOo5lc9JQ3MDDyyvlbFp0ZRVTg2cAjTOtZZHoKne/mFtmakPeTqfwJfSRJYB
F1B4OibTelpeh3hpY+7L3Rez6ZZReoSFx2SmDG7uS01MqF43lr7k8GHBwUAid+zuMA7ozeiA6r8n
GICq/s3KVhK5nWyHKTOqJc89JU1f2sK4HTGmZtW6s7+yzQ38EMMbDwmFCWvIUjgVrA3IT9HrJCrd
boZpq83jw3N5Qk+wlQLcr3HhiIEjPhzDg2ErmHEKfRHmx6YGrhbEeeOgmSSV9lB1uYm8LJFOgTLe
RaVqB43AUGxIMoAHo7CZBB2RDScpXcZiwaRO4mlIhY+TaSeNYptS7yQiEqWNQzIUxbBMFUgwCuXb
YdqQktQc29QD0kN7mlTtSU7GzpnDuhJY3M/VEeCSKypbEGo5lsZD06XKstAoNhAs1W53bV1h7tVZ
ACh1Mo/VQXStNuz7hTBOx+NglJN4aFIvbWMnh3c829ViPZgJ0sdpGzoSzZ721X3D1hqMkxfPN+DM
GgY701V4XdR5ushLlnpWnNuWWbndKGrI3nDHBjCBodMwFBhW4XJ+CWh6yDzoiUcS6aucFuDUVO7m
JPWD0EJImt/Qbj4PKRGYqK2VoaEHPY2KQQCCzHmRMCRlHsda7GG21Svb2s4tUc5fJIIzgh3m5lUJ
UAseaPj8vGyv46A7/v35qMTCAWE6StU/I6xT2syljKm38iou7qZQ0Ja5qd/sXEwVCQoZeYpLBYBq
z1NeTZE3BsSPEuJbU3fs0FO9zItH0/HRbJUDrTWnUZZryRwF92sjuDDW4rmIZgliQiSNZSq6A6VA
OI6Ja2iRLZNfufptfy+34msIwz8LATxR+DZEM27H2GhbCLtm80yZj0oJOqbQLRDYik2ukhcRecKm
hrC6AWr2RKE6pyFVWWVGneLVoHSPmJC0UoFT3F7SSgBnMUK0qi5JAQGs0xFTzooHGD9nwlT6yUIU
ir4LyQ1Fb6HNQ/sQyvfr5ERagPiIoGYsS0eLyQPAgBvXSpRnYiy3dKlEZS7BNvLNO4a+qJVW4kW5
BN/K+CUU2YqteNAw8NgHXpBugo6RO6cg0rJKj6CGQM5Hx57yuyXW9yAG6p2EzH6e/a5HyVZV8NkW
IgaVrWjgQjZ3hKVaIjc3sncDOHBkACsgc/PY+9JhuAk8UZv0lo9eLZSH+ImSaIoLlSkksuHxlVHb
haTZ4SiqVm+pyFoO9xjCLIpZxjPi0D686ZZrg0ZuNn21Jkdvw8P+td4KBtaiOAvW02Gk+oIlzYVh
64Fm16R2Qkv198WIzonPDOlow9ODGuckHcPb/0ClDJiGRKNE4kmuKkh8iVbFrsTKMWPycYq0oC28
OaV2G6U2wJIdSYTguuWb13vHfsVKSqJL0TiSOvdKID9LndO1h3konLy3e8Ru8XCL54S9v4/sKnGv
87W6m1zE0UZgb9CYuteNGt0sKvlikU51dWpMzih9ncY8tYs8Fk3bCY+PaexqqVHTD3HJnucNxsKA
cXHIS5/VyRFaHZEtEiKHiNbJmZQwm4221PFs1rvsLOulYucgm3fpSCo776zESbL2NCylwKGKLjhn
TUKJ6Mk494WHTKbbxrFTRPlvcNHYymyK4p9NWSikaCYqAMAJ4o5yIkuAqAU6GoYYroYzJd8k1DKI
Ihov3T48NgxMkDJFKpMLEygCSMQmuOOdizeZ04JtqTlqSAEPh9AXTcZ/7tuEv8a74h9p3N0rG9XK
B7WHtB/9K/FSL/jzSguB/4tEweii3rHU/w+i1s1gDHhTKtpTkKu1FO46qkOgGW3wJy1hArd/OXbn
Eoj9KbDDRDARWy4V4O/ADgJXHmYKOD2hRRORxUpij0ztLW2WY9YGAszaLeOCj8tUR9XXAp3z5Y3L
irhL66zCe/Bg/gFDUwEAqRxFJdjNlXyI4Yt6kgzKA3PAa9oIGzsjj1klKht+7neBQlAMRiH+ZrEj
302EWLLvMYGDsut1sJzab6x7DelZ1zzV74yKXfqKTgbrnHnW6V+URi9Ec3dsGduyCDuIzqzMDkyn
jO6HSuBrtvVutT7ONqb1XNSmDr0bfNUf7uoD9aoZJPNsdFVYHtg8r5UwzjD2faK2xVzlqId6iBP8
KhuO+y5mS/EYdyeGpgwDGAXcntVlZKYFWmY9Je4DH3quP5pabfi6tCQ2mikw4qxM3d2QaNTGPNdf
T6pDW0wCbAa0CxEDD99LvcdTNh2zQYq8tB/T3k4qSu/VsU4xBSlNxeRn8dwlfmooZPT3F74Zx4KJ
iWUqUF7Ca/tStFVraaBgvtsrUUWIsvSEKalDuIxwc1Nkz4rlp0S+L0jzRqfpTSCcBVq8Z18L56yX
aUXqDFZHFsg201NzKvz8oHu1/siaFABn6+zLY6f4WRyupYxUE64gt9YkJpUp0QSNPqQ5q6EZOVMD
nDXUtMZSqgTCtsKx9ZlywqQi6i2tROa9tUa3SmSb9RYqeig4QNGauC2Mq2UEnCm20GweqeSC89Mx
Q+KMlmiKeyuBiwnGj91jv2QVDpltusQpwI7/FCENZzmahdNLNmXuDWNyJfovZnf/wDb3cCWSszJG
rujFMueFNyVfa+lJgUGbNEE+QySDNy6JBsC/KoMOtuDVCsnvYbI83Yy+/3dL4VzbiAKCGtAo8+QY
uHRR6SRF8LCE0vO+GKZVn1RckTVC8bYkSHZeHtI0DrpZpnHuqYPpUSNws0IWxIubG4YIDm0DrOTN
Zyha1MLCuUdLTJ6gI8+N46ssE5z7plKvRHCbFUVDqC9Uhwg63oPXxkG22luS5Fqi0ml/wzZWg8IY
Or6obKH2zNN6DLMygpzXjDC3P9hZ4VdW6JSiFwzTU+5ULoSwU1tdHRrptS53OJV0CTH327plMxEb
WB6OrEwYaxXFo9uLMnTkT1m3AD/tN0+FSfo0wv7p0gH0Oe9q9UsPk9f9rdsKAoD9x1JVSJnKn1LB
E+mMPu/VyKsrp7sG3YWXOjIFgAWySMJM94ZmXwjjdAKWIEsIhT2VqpsKT00rFD1O2Bc+ndLHcngg
974PUcqnyKVbw9Oc3BilL/W5TaIYKI5+Lr+RfhDouWBNfCBagAluMOsy9QBzSN26MDNHm+bW2z8n
kRTmhVfaV2aUZOWC8AkNXrYWp/d61wkSpRsXlsooqxAMAKFjRGM/YSWiSpc00wZ4obL7FqBClRZu
sNxGmagxZVOx8WyEUgPxSecDpd7qaZ8xpzql7dtQVvS+w3SAXWckFgC6bUrSUJcyTcRlkHa5okKn
0qKjrOfV5CQhNbqcEtEw86a+rURw54ISqRzIMUQQE3NnSfwj77TDNKmuGbZnvZaPRCnPpQoy5n+h
Dxo1YWDRmoJdvFxaMhZ5UA3weNXYHvSU3lRCN7SpDysR3NIyQOtrtESkZVLwOwxfBlzYpXrN0l4Q
ZYkEcZFzROSmQI0ca5llNy+rh0EqFuTzAC3biWa0t1XiY984JZ+NoJJiA7I6DTTn2nTs+tnuyODv
H8+ms9BZDQonhNiN/YzVXYrBb4KWDTiLSX8d5ut59jtrtGd6U8iigHjTMqxEsd1diarMplLiAoW2
xMJ8aRg5AGARKNvmpuFBZeFNihIKf4/iJpzkBYGPVxG/Ja+1bE/Rj/0N28r1YJs+ZHDaZoTq0KLv
E/SFZwYCKh/Vx9ZlQw85iExEJDdbC1Iw2GACak4x8LS/3LOxT5ICz374OmQYzm0hzU7fteMLWINi
QWyyFXIzokcZNUnw36EB4FIWmQN9njIMP6Dt/YxRO+AdAAfLLWzZMa/mY/nXsxZswMJEuxpmg4Ax
xoXCsV5HYVPjrFLMDKjocK5qv6WSQCM+Kx2kmGhjNFiEisVdLkruMyNYAE/jZeYxH04BFQT0n83q
5fe5VSyAUiibcIm8XienBVOKkZ45s5oczLk9LrXxTvthsHsjethXQ/bdy/DhUi77XavLlC1zO5NF
QzSktg9lGNidkrsZ0W/7Ujdsc5GcyRI1NH5WxguZfCvyZFZlB2JoVKHQ5W/1QALNXhQlE5zYZ4t0
KYVTeTOxiBzPkNIl0TEroutWTb1MiQ5a0X6blNDb38jtRVGYP1XVWP72ciMHaTCGpqrRJh7moHa9
6vrvpia4WttK+CGDU8IkKCP0PFWxV1vvZfIyGIIEmSESwD1dk3jqwOzY4V2hk5tkzJ5QYw5sUmbo
zyRogjM0RwJKrb30yAAWxUGbsqMxyueZSMe2Ck8z1R+KYvaiOjyg4nKbdsmpD/ObXlFQYlS8HnMq
hUZuh3Su7G7KvjWlYdlq0TxZanATarW/dG1h62p7g37JEJL10zLS41JJBwnNFXZWYdClLG7GZvTM
Lkf3iBZ8Nzv1FpAaoT3oQWxXaLsoh7IB/tf0bMbzlwItTlnbH3TSe2OYR04Bb9hLOQZY6uAIq/kF
fcyAX8aYhLZ8Tcz0IZ+kn41sgYgBY4X7asKO6NN9QxkBtgQ2S+MbHYooyOoMkJyeMrzI2rFPfVm+
obK/L2XzHFdSOEVRpIEqowEpWfCdVj+TvwaORCoKL89/VsHpiZZqydzGfeTJxkuL4iqyb2X/tr+G
Tcu0ksFZxAh60vTlGHlGYBwxT4sJ98VJ9couA3qvqcpxUhrB/dq8wyuRnDHUUqKFSoMmkWp4i2cT
vSFHGYH6/ro2kpcsj4cSPPJS6OmyuOhPkxswtFUZegkxQRsf2xew+T6zFLRoznJrOWtBTEtWtr20
YqXOTdYONzzVi211r+okWAzbEV6d1yI4q9dajTKYE9YSKs8hvHui2lX3va3cUbmLjPciFTxwRPI4
xa7SKteIliKOKTMnm9CRqT83g+IsumoX8UHWAJO9iNoyNoVinE/VZB2t/ny2Rerkrsg7LFIGpH+U
3AJn0JYSv82/dSnKnT24b/JC8ETYqMWw0tyHUO7wjCgrWVkJWvKgPYzEKU6Kx1jnmmM52uis7cDl
DVY/jLxob6JejS3zsZbNnWoyhQUIb3L4meUuL5+nRBCybYSIl4vjjhH9fXE6jVicdhNUjnkebyI3
dtp3YgEwJvcBZ3Lav3QK8/afFHW1nZzFKmb4TlmFROVgHjRvOgL/ntGqYj73EAEONrBLPzsMaAhg
JH9eCIwewYlu3kZUK0BArWgWAuPL2zigW0CNR+TsyGK4af2eGe9BKVIbtnH8MlFW1TB3Csh6EDFe
ClkQIKSJoYdeBPTxUp2OSd4cIh3pbmFqXSCKH39ZlKnNA9UA6XrwRsPrQjXtXnK14ef+yW25gdWK
+LZ8GSNlJCawyXHxu8pe4viaKufG/GqarT1bX/aFbSn+Whi3fXjF9rhyKGkRKffLzERlIvtb8Am4
zg8Rn1jPkzmKlUaNYcGke4ByaaIeAqbI/7cGfGI7j4KooMRAwTuqHiYCqILhLkoUW+pe2kQEzLt5
j9eLUS7VbQqsjCgSzDHDQzIRD3rloUjQaAiG6dhFp/KRhAKPs39EgE+/FEnrbrTSmnkABZc0v1OE
7a77ik0J+wUrtznN+tSkMkxFP2KavtbPir7cURP44qIQZ8skrLePs7PlrJXalEY4K+XXgPHVxuvp
j32NFongLG2glJNWJCNeQXVxFWbqKRnVa30W1T5Ep8KZ16DW83ixcCpWCSbHyDRrOMrsX1hQNmCi
ouCLrtY/r5fVwSjRGHdKEEUY90V2O63sEQDedSlQsM0dW0nhDqVV1VmuFBx/NCa3VQVusBxsxDIV
RDLbd2clhzsZPLtzaSghh42W6NfyVe78MPo/SG3kKnM6UaFAtC7uiLp5DNIwQFewqgd2giFj1IzG
wN9XN+GquKjdiupYmfQp9pofnZvf9ofSsTzMsY7v4D4E9BF93he4ae5Wu8hZ7C5uB2UMAkQSOgx2
78zltzJ6QTHdppOIfZh965Np/ZDFl1pCs5/BIlokcEVeJfvoBlva6yZo3K5HKN+/RZWI2G3TFK0k
cjmMaAmbJW/YmRXPhXka9DupQMv6ctjfxM3buxLDmXHUQUg7NIj3wra+q5XEVRIqCPk2zwmDF9Sg
uMKY2L80qhk1W0mS8BbpggdSvuiWNxPPHP1aVH3f3LKVIG7LpIBOmqr1uL7qo7qA6lqyG3LopPzf
GKOVHG7PDIWOtYnklUeiN7UsMSDYuU0l8rBblxZzskgoARHPILy3a5VFQvUX0QJpYkdJf1jD11bk
hbZOfy2DM0R0LnIp+IOioFzPQY1QUZROF0ngTA96HYtg7OCEqOyqw69BhLss2iXO6AyTWqC5ADgo
egx+POBAgc/7mFjmcf+aiMRwtqY2aNAlBY5cmlU3W5q7pJ5fS0lEB7ilwavz+JM/WLs5XUUQGqGx
CTFHZRcKsatYv1dJ49BQ1MO1fTIY+8LrA9ObfC23rlVjHDSCBw8YQMZW90qqCm7+RsGdQXN8yOBu
ythH6kCqkuU70EuEptbwXBwZpWFxkPz9E9p6LKxFccHhLKkorUloxazlh8w6Eu0pV9/K4EyHa6kV
Af1s+jpNZhBPGKZg+CCXNs3srSwEbAwqDwh5ZLc4UT/xJSdKnE63l7N06A4i2IbN5NFKpsZ0dKUc
dOqUUo6wmUFf/pQj05GM+CGRJbe1DJ+WodsU5Rc4RK+oB0Gfq2i9fL+hGcrK0MeQjdWhgXI6IYPv
9D55Z0Bosf8vMDGY4vyzvxpnNmg7puXC1tq5telUz60de6YLPD2W9fgP0fC++mw5+LVAzo707UCG
FON0XkyJ01g/JsNF61tDXszxaAZ+Z7buvsDtq/6xQk6DNFoZdTwjWiqARWZiiJk4U4GBHFHFZaPY
eLGV/HBiFijZmGAsDIM2bCSsPURucTX6k6eDj1o03rnl61fbyJfqwX2DYhJl20gmJwcafh7bafNQ
KQdZCBjFjAcfk8E7UgWTq2jo4XvzaTTRqLQSVmz8j3HJ7uID+NdOpWt9EfFvbFpLhcIP65hyM3lE
k6VsddLoyEWMsf4TDys/XEpBHXDTx3yI4PcuB2ZkmAysxAO881i+M7vZAd/UvtqJhHAWOSSjDNQ4
jIFlVX+WzOpUGPkZvdGCEGlTD1Zr4azxhFdUXg0oieXkuYluSe3nuZ0hkBlywWNKcDA89MsUjjko
FqDeVdeykc7Ay2vl5/6mbd+h1XI402sEjTYqGXat9WZPdctDGB4xVOmBoMeRvliFwJdtQGrhzq7k
MeOxMvWZ1Za1BFQtbwH+mV/fGr9wfYF52Za2+lu6mdEoIMY6Ep0ZZ3MBu4Til4oYx0wCO+5+N1Xn
ZMiFtaPdme/7OypSQ87c5q3eGrEGO5F0N9LyIpWHVJQ9FIngDKwhF1qISh9iD+29AYET+UZEZLWb
IgAQgd4A9Fx9wnrEGIsulTmMgiRjnnd+VdV3bf61v1PbMdRKCLdVi6m33SjDUcSjC/JWfzgS6dC6
qJ2zwlGk/RsDsRLHbRtyalprNhDXWTfDiD6eiDiZ6NW5qWofQvg2gCiX2jRP2XMafYQ2Om4am2TF
i2RSpwx7m5D+dX8XBSf1p0awulBz2jVWFEO3B1p+7avhGDXL90IPBCZctC7OutYWJvDrEmFLhQFv
UmCksfw5mPeL8ZxTUWvhtpFYbSJnY1O1JJJS4ekz+H9mdXzrUS9OhtsBoiRHzd3JHix3EFXERDvJ
7PFqJ5GDa9MoQJyNCemvKZ1+ylLnN2N63D+wTbOO6RKq/MH14seVB9pLIENE0mDqVVDCoAN57gWe
Y3sl/4jgG6PCNFkGdUgjL+rBvTzJV2EZHOJc/Vc68SGG04kupKUeInfj1TP4MNHo16XUr/PlPWzL
a8DKNfb+zm07q4+t46d40WXQzXWBxEHrtbVD/eWonQYHDLHgRXOlkyjkE20jpxAhkEPSmNW0TXmw
le5PQ3otakgXqAPfYhOEBowE5gS8oTZvKipfDYPwTccO4lM8udo3zukuBO0mIGtkj9X8m+pi29zl
POJ9w4AFRZTj2wuiFroX4OktPtiTpwQ99gXabUwM8vRlcahI4u4rwvbBfIhgf1/d1CGqlqWPC1yh
dPoWqyVSfKOnUuEYsEgOt2+lMqO/VEemUle9JvAN1cOA0n+3FC40GTtLD6MRImr6BJDMkL5i6m1f
hOhAODdbDws4UdFE5HXg+M6tu6b09gWwbfisXh/HwTlWM6jidJxZnaS3XDl4mYHYpiR+UwkW8kkO
uiHZQA1wq2RMLfOoMBYFOzqtg8QNVN2RMstuydVclLZmfN1f0GdkDk4St2XmVNGiz2nihq9aYzd4
pIP+xUswpQYS3sUrAX9ji95hn5SNk8ntotTTSh4TLXFN6xYoHZ6lfZl7TfB6+exaL6XwMCrKIueW
PJoxMOcZiUPqTVcZkN+pIyO10xwwCXsSgVh90j9OJJe8jogqKWMbglFGDu5RCLtfVEngiT57Bk4G
54oqHROaM9hGXWif05yQCvCr3tfs0TX9+Zj8dSj5Rxw48Qyg7iDFyBkgUg3oBu6wpHjI7HkeHABZ
5nUnOiymZhcXixPDLsTKziV1x3gj1PTPYRHWKfNFp3b0pt0XV8OZ+KWLNN3iDokNSgRRd/X2sX2s
kbNMoVWVkRREEBrWDmCyr9vMfBHcs08NLNwCuXs2h0liAZU6BbFTd2pvDPfkdR4jkBM1/4h2krtc
y2wBuK+bcldRWieIFXei9CUNS7vMsH9SfD8FIqhYwf7xYHQ6HTIa9E3qEvWhab4r5vP+5om+z10r
2YgWFVAUKZYUn+aQeJU+vu6L+NyvdXk+GnetMKpUwBJiDVJkV6VdnSo/cS2vOw+hbdxZIRq2FvQb
gdHkAUOnyuO++G2L+I8G8sARDTXjJs2sxG3L+zlKbKX4MhWiYpRoG9nf13fMDPUIrMgJ+sOfJAmj
1Yf9RWx+H63TJhvL0zF5cfn9HqWuXh7q1O0oXtJRY3fC4b/NffpHBEZVLkWUbdP3khqnrvmCCTlG
Vhae6WPyqtwduitYQeA2oJNwf1mbvnglk7OARZfmnaliWQPQD5POjvvBNrKv8yCizxUJ4mxgl5cR
WBL7FLSPqR2BMIQmXtTcUiEw1v5BYbb+chdB5l5lVWEkgI0Egm4a2Wb8ZX/PRBI4VchGAFR2Gm5T
n74Z9CVK3f3vb3vB1aFwVm6OZwlggTiU/yWUsXLcUM2WDrmPSv5/pdlo/b7csMjq617S1MSNa0Zo
Csb7o2A9bMs/+b+P9fDcla0cqXlRtanLOrHY0I18DL/Gv5bH7rd1KMBxJd+rP6MbUfLrM2EDM3sr
uZzZM4I4TpYM0YT61LmM3FSZweaS+agvvGmWnedOeg+f64R//3jiJHOZjzhDaaiLOlwr5TrV7g1R
LPY558YJ4GyFmlEqTYMMOAtVsRO0eOhK+H3BgFHZV35Jh4dMb53ULJ4x6/SAETuB2fjcssrJ5+wG
7VUdjyopdefzghmZm8Zn8Vrhg/10sMkpPy2Ag7AbzwQBUn2HNrj0qRbUbgXXUOUsil4PjakXRQr2
zSNt3rLlQaC27JD21JazJJJBly4B1ZEbnWQfoH4H010wBmfaIFAH9w/5N25ypa2cWTFokWVxgyOl
enVQjPFOGy1bCRJBj6fAEPOF4blMKYbrcsQb012EnMiUOHmQ2v3we3/7BMfDx02ZWvS6EWI5Jjg3
DNkAEq3gecc2ZOd8eAjfTo8Hq2+V1JWntwEdd4FVOwW9lcOfRvoSdQJOo+3H5Mf58EFUofezNiyw
Yvlyoj8YAFbpoKD+u1fRHG4dShQ8RN0WzNDvrZAzI0qaR/XSICKgMPzqSYvPcjd5FnWb+LVW3UQX
ZbEElpqfOh802nY5u1NKq9phyqbCn7K6t4estSehNEHAw/cLmENRlkaDmKDAvJiCpEYzOEV42tfD
P+ipe5vI2YlWIsk0sLCq+mHeaLfI/526Z6CXXbWHyW6uyKl1R1fzjR7t/aCiPvdHUYvRZzCzS2vJ
Nwu0idSUUoc32OhEz7I/3yR3qWNENm3h1WUgnzZO8UsdbV04zyO6hZxR6fV5pC1B5o7xXDB2bwT7
SEjc6wf9ldixa9xWojZ/4UXhwhdrrlKjj1gcezN6wyk+d28yC2AMe3ZDp3uRVFtUNBbtMN9DgNka
rW0GrDMGoA36P3o0EWB06aQ8J9+LGa+bwM798diLaJO3EzEfVoFPky7m0JUyxY1hGyyDJs6EIboO
T4zUmByDW/25OIhSs4J7o3NxDclNWg8yIrZWeS5GNqLqK9bz/rXZNq7AlTeRqdNAFgfTtHpPpdVE
2uaP81NfSdw4eWU6oI6ww/itIhgKFDjzz71Df67IhzxOUUkFhPRUgrNlMSIIWW6opx+AgnQjyods
29QPQZx26lWSd+BOhKYUhzn6paeA2rTuSuMulg+x8dVUBV5q+7D+kcc35sapMpQzhWZ2knStROB4
i8pzq9Dj/nn9H4+GDzlcHkHKLWVaSMlyMKrfOvqbBi7U287T/OZQBq4ozbltWD7EcTqoSuhrJpae
uJN1KrR3mn7fX8/mtmkYamfoiMjNMfkr/VtI3+pJCZMZDnd91Nl18NzPqb0v5HPXGNO6lRTONxTV
RBGr09hFT3aaYI6Ndck139XBNezsVnX+H01ym1Hlh0jeYFgNrfuubqEPgNGMBpS/yoOpO+a1iWFj
xh4H+kzRYO+2cnwI5acEmyTvm8ls0Dx9CA70Kj0DauOYZLZ17g5maP914/vltvKok8HckKWN1dgN
5xRjzSd9egRBm03qp1SIBLVt+j/Wxl8wEi5pROIO1jAInLCXr3OzuNEr4yZayjuADzqRvLhSvYT2
lI/+kk2AWo5vGqDQanH9AGz/16WV/k3wu/pN3GWUC8WqjKnL0X3fndIA7WyViNBMcEEodwHrKJ0S
WUXOtVcf8uR2UVHBF72A2Dc+hU6rZXDxZ6+DtEKOpwSdhi5LGkYuavZgcnytTzmjyRA4AdGSuDsf
qC3iBpylm2vPYfdFHl96VZQn3HbYqzWxH7EyLHHY0KQ3hsRt3stvmjMe2ht6G/jLObwur/N75Ur/
ov4UmBnRwjgzM0wg+B4kK3WnxUCjdOtW0yLZrNQ2BHLno6h3rtoFfzGOBqCRpgV3Ug3MY1rFTlwk
J3nofu3/pE3zvdoF3r0HioR2sSV2I+MARqYq/rH//c3wYfV9zp2nkpLEUQErN5jfWvTWSZNdTY9N
4RZqbQ8iRuvNZ8tKGufTQXQ2FsUE80aSX30x2eASdNRcs009+t0qhshtCI6TB3DXDas01QUqVKat
rYRviW7aKT3s76BgTXzzRz3EeQ5YX9jQUXODanbl5KgnGFYyvpfz474spn8795ynhSUtI8OTYEJR
K3XQkNabmV2oz/LfM11cOga+80NS5ZpMPQSpst2cwHd2mkJbT8GUIKNVbBE9RUR7yBmUpm3STlFQ
JSXVz7x+pNZ9Xp21CNh6sojCTaQT7O8rszKF84iJSSi8UfeApWkco01uavOvkVy4DeQsSZXNbaZb
JvJuxHBrHXjtmPpq7KIUgXhuv+I+7hRfpZeUOpv0HEqO6yPdaU7tIGS+Ka5MgMNdy4AnzRyhnRT4
G5OzGrLS1aNVQOej6+zEOsE7sLT27oxpXckVtQUJTCA/jl4oETC65CB1EzLbaetqYWXvXyuB+vFF
+rqKimFhdqLJSrvJUWauKzvM75IGgBCJwOIKFNDiQo7GCGats+TYTaXBUdtj1FWgezjtr0ikFfxg
vRTResRUIaJXnxEwoNPFA6daek0BvI3811Hc9CtaFxeDGFWXdLKFi1WXV2V4rJtTJxoeETgrizMT
fWCMRZjhnNTyoa8wD7DEjqTe4G1v60geWLFo3FUUhFictTCUNq1pj0XNlaMdqpPmZC7LJspf9Vvl
zsLDN0R2yN0/vD+lrx0zz8MVtFI+xwOB1Pw1QAI7ew8x8jo/0ifF0RxM7bjZG5JSgE/F9EX2WDqo
Cj8wYmtMMrsiQFXR08til2dtMGXUZgBHELvTD/VHcFCPAPh32/fidfEyL/RFVa7tGjhAgcCTrAJr
g0/f9iVaoNXKgD/91jIS6Mipb8BwPd9Lr/KZPZIzJ3HGK9a3vnzZ3/hNFV6J5lRYo4AkBfoknuZz
DtjT+NRTcCpmL/tSNu3ZSgqnxUo3RtakQ4vntrc7491MLYE92z6zlQhObZW6Tlrg/sZu49a1s1wz
pbU8/avy3p+A7SokYNmMS1byOG/XJ3kLnhKY6GJ6sugzlb8byjVII539nROdD6eKclvoWTNANVDT
cgarcoFNOrdP/50QzrfNpF0mCeAAbhfltkbep+4xMUX5e+EJcZGwLNUDaf6HtC9bclNpun0iIoBi
KG4BgaSWep7cN4Td25t5nnn6f1X7bEuulqnz2eFLR3Qqi8xVWTmsZJEwfUIDgaPY5VPqDI762ti5
WziiLNDlOuTpC/F51z4CDxaGn/7rQ1Ps6CbYohiC12G9XT9AgX3ziZOZIImP6WnGeeCN5DoVfaDL
oHymC4tOzhBJLs1Z6Y0xcavX9Lpz2e0WgdII7YIovd+prrzVd/rj3ynFQUMbghPXsFBHTQ2PdLft
9Lz+9wWmzQ8f5TEJq0Xv0e2Te7Ja23q2j6I/aiI5OzgOFmQpSesanSuuhFpwlxuOjkCxvamFjioy
b50DhMWsZtmKkJD4b6Ig2Jn38WFxNC/Z1y+WoFZ6MYA7U4wDhlnq9YyyGLgK/RD84vn0NU1u8dxE
QVNEi3c5R3cmjAOIkcQzkRMkdNqN7LAuiWlroC3e8rHv2jMEowVCY+eAgixxkms1gIIRvQ25A07C
zI08XIjvH8WSyl7eKt+4XzfHy2n+k5L82jrQXA2NMcnoptt3qAwFLgRi63q0F22kuVz2O5PExcNF
LYfpMuCpqR7TZ/1Vc/RtdIN0MhjVx1vW7ZbuRpSjUg+NwY61E78vRNjI72IdqZE1tYQjZiQq5hZN
ra7xyPbvNL4sKgkJbko+wSuRNE5kCTezDi736BvG5u2G+IkoUhbACc9yg/kDjaaIyF2Nung9uUV9
QNVBcB2LPMHg8CTUUyvUWXKq31c7yc7c9MgY5dhu3gJBmsAkRUfHYcpoRQVW8eLohtC1bhZXscO9
douSgxy6xgOEuuO23RpPi4jQ9FLS5cxAOXAZCZYkBBEebENwjI3rIgSPaXC0qOWuKyjSj8OVLhgT
2SqBmUUi29ripwS06K+tqMtLcD3zOf86G9t+6BDP5wUqktNtLZpHZ7/z0+vldF58nl9pA1mpA/Ze
n68wlHVdq1iuqVZ2ZNWukhF7oiICSZEH8wwUYM2NuqbBg+mjuOum++Gl29c74yp0pX/Wv5LI6Pl8
/kCKZBgS3NTthngFJngx5h8eTDwFx+1UOCKq/Mtlk7Pj5CKPQi1Msy4gr3Nlp9MctJN45mb0que5
ByazBTRoy0vsP0ryn8lldnQWZVGsHJzAoZu7U9S7WdgdZTqhqVaUEhZYvclhSDtNHdYsAami9I3q
bq/+E5W+JNppIDB6k8OOYMkLSc4gZaqPWvheijq3BXhrchgR1WTENinEvHn2UGGsQ3rRh8264V0W
gQWC4MzVLI3fb1Ml1CRY64c8X9XZuolCxL/KJGLnYKHzZ9/9Twh2JPz60U1TDg26wNiwIhdjwRhd
q7bzqwJCeUZnKWJaufztT9I4xCuMJk8nGVDUKCBUrlPHQrUllr1Z89fP7jdO+1OSwkVRaQGG8rmH
pB9jOIjZXppt67KbCiUc4VV12dx+iuOnkrEmVA3LBebQ7weMTf1bIYUOB94abmhuf6yuF+Vp1s1D
5+eSjSxLFz1iYVRYOKSgWIAz2ak6Ck7yMrifNOPeXknfYVGhVCN50RsuFhvAX02ylevYb9veoaJs
EPObFXtUOfALtKTVK5YJa2bsau6/6LXpoIrsjCq1cQa2wEzYn1sTx2Feqhd4J4d4IGWHwWXLLMPJ
Rtq09xSsh85SG61fwpe5SCbnckpSpBR7uJFf81jrM8h/NqHfe6zVDX1JjqiEdDkzrJ++IAeF3SzR
aWaZYTxfZltGRhGLKV5Sh1ROuQtBW9vKYocQKcnhY5KkelgacIgEWz1QUWr9/Nhs37FzDwl3u/FF
r4rfPEBPWnLQolRmtUgj7JSdKpbz+MoMsprWxXo9b7zSZPG5ilTkIYYoVT3HMNX/vmP3zfjHdGYv
BM1Q9r39W5Dh5wEIGAJmwp4tbJir2rG4ID4OtpTa1bOBKTz90fpn3T8EGMPPB6gxWkw1JlHpHrCQ
CiXvVyWTRE4oAE/CQcxEl6rRWcI5zNBiFt8jAewELn2c3/sDW9Je+KJWM5Fe7NOehTphpKVWGcJY
egvEYo3sJMpR7VSBYiK9OHCxQKffDxMzyVn1c9PwVCFzs0gEhyVDKFEtMvGBqIZVe2psI5e9bgK/
CbV/OhbfzW+lNKzyAC0SLNTOt8s2xPALXunzbt7OjbMuTfRhONhQ27IvMw36dOR+0JyZflfG7boI
5pYrkE84oEA7aqdUTIRcvTdSa8uWI8ueMbkpeZDy0MvVp3WBgqCH7+uflqYo8gwC6+WY0qs6gH33
m8X6d12MCAH5vn4d6eumZMFV55rv6gbtctXGRJFW2hf7GFGCLf9JA+XpYtG4RE44T4GRS3gnx9l2
HraScdWKiK0E0QdfG6qJZNZqhLNL6rtw3ocdQUFYdqpl16u3VSckchBgOj8RWZttW2YTrq0I5VP0
HC7I9GWBazrajeSn75KYYp4Nca2YI99O2VJrMZoQtwgCcEQhzWFxWYt07OvbYFe7szceio3kyzYW
MhxFV4rA3fg+/1hDoSMJkORujfwhb7U9miW+IBshaFcToJTGRSBS0XRJjUVpLk13k/Y6h1/WTV/g
YXwXfxPPmtwyK5GD/EElmaNK1J677EtpiuarRCfGoUc4BKSZB9i80rzK/aECV7mIfFsAUDxf3Kz1
uDNYz0+qlfbUvqTlvyTsfVpvqkx2Y4wEycnj+gEKtOKLRUbSK/WSsBt4/CpPey19U0R95CIRPFho
tTUoFrSqrGOAYYMSG/IEV5UALPju+0yZA1VrKgS6hopF5+DwlScEn51FnqaybjZNEi2bGlsKBXIF
5q1z0USBRdagX2AFxGKwp+ZbkgnaL0UhPF8sWkiRzqEKCTTbsPFjlrFOR7tGYtLp8W5Ajfz4R63C
J3Tndw4pqdqYUgWnNRu3Mu/m6VtTf4nBw2CVheAABf7LF48qXYq1YIJT6dpkq80bGe+7BVxe4F1Y
t3NRWkDn4gsD41JFPAIpjOPigUvJl5wAm6N8RomQOePf4R6/PrhUjRJD3Eiu6AYWz8waJjXSMf1n
XSeRY3HPEJrmFtr9WXhRG/7cvgdxs8+oICUuMHG+OsSKQ9pMIMRSrjvploiWDgkwz+DQQcrjHu/F
OXZJrx9Qu34wU+2xjvNvPdUPi1Fsp9w6lHkp2gvxm7LXz+iWLwW1eQtG7gyfqDgQD3Rh29bLrlW7
ckQEGZc/EzVMk7J/vI1j5Qm2YCOP7OaNRyyvUPbVuFu3hN9EgCcZnHVHWYxdDVOIRPzB2BtO/2Si
W/las+sd2YBi4gtiwHWJl83iJJC7DWWtSuK5AUYk4cFoN7EuSE8KDo2vLMwkyPohR3BUqo9l+bWQ
b9RCcGgiEZzlgbpc1WWC1nYlfqrDXbTsmviPyHP0n8fEVxDmFBvKSwMXk/bWN3Z0O/rDlXJv1C4r
IWffRVGd4KuY3H3Ux+OSdTWCWLMlTmUkh0kPBVXqy4h90oj9hLMHtCyldCxNiFi6AiRk6fRlarpm
P8xj75gl+Hr+ys74mkEfSaUkMfhpjG9N+UIMwd8XqcP+/0wdjOmr/cxQwMhnG0sfQ+ktmF5U428N
gXPQsaXm0GqQo1h2uCV4XGD48sb0lw1IEYXrW0V4wDMhxqWUy+WEsC54wpoBkAAEO+NRfRgwesau
u/Rl/Sv9pnJ1sgruKlL1dpytBZ+JPLTgiy73yY11TQ+sVaLfMbJvij4+UT5V4MB8z385GV2D9XvI
9OtelL9ibcMk3Oz7kb///Er7qRnf81/USEoorBYzOoun6nZzUFCOjrwUvRnhRnIYWRRIT9Gcv0lv
UK0WtLv8JgA8yedSZOD0DYe+wZdcbhYv3Kb77qrL7ebb4LBx1sqvO3sSBUvMGNd05mAEBB0J0VUc
bFRioQAq/mGzbYanxHQmKdusm47AASmHJ1QbOynNjdStleVQScUDGvVzm6pTYavJpAuuLZFj8JyQ
SzQas2lAte6931ivLRKOua/eFpmtvRZs3kEQPolslMOXpqJp13+kMfp9VEegN3ekjgq0Ehophy45
9k/P4ISEke61u/BfY29upw8qs/9G2ZtNcGBzp+q2vRKZqMhauFCgGMgUSDMslLXU59NjJB+baB+P
V124XbeV38RsJ2fgYIa0emZIEaKCZMdAbdjGO9VjMZtwb4JAKX5OgERxoucUj9Zw3kSDvbgFvF1F
pgaNohhdZ2S5kps/WvvG70VaMvdacT9+bACb3vWEDrgrOjd6lDcAb7e6IkcDZEONL92Kvh/7Pmvi
OITpEor6pQWXSOLhLu+qfZi1bkOx31DpN4QOe6pJ94IPyf7mmkwOYcokbNCHhXef5jdIXyNl2X8Z
Zoe1Vki7ULaFrRUigRzMKE3eSLEFGNdvqh1SKh8JtgBMOBWohkTkEpepeE5hHz9LgE2Ai2FYcInB
AwOBm3n9V8wWHjMXWLPTbBUNbqBiGGzFQbcb1rfLgiDtMs3S2Q/gYMeKAi2MSvQAl/+2z8bz4mlO
4bJRUTZM4DC6HPVKyuzKFw00iPyGR6LKjPRYht/MMSLql2Z8w56KqL6N5T+a+AN/OtsUo2I9KPdF
zV7O2iTAsyqp7pbBV4vHIRZ44kXPOIngy1NZHiANwvoVg/gFHbuOXH2trCt19tA0bg+hqGdXJI5z
iiwJwX5potm5NNwsfh4X7CS6yzpvRvW7C0SUzxdvpjPluPNL8oWRVkC5zHySW/Cc3MyhIHslEsH+
/yy4Hmvss9ZnJK8iE0Q5TpI8VKKazuXI80wNztLxEDWrVKGs/yL+qu0XFzt+MTYToxo7umVsLxvG
xCwyc5FmnJljoGUmLWvV1eZta22W4LasNwKMZB/gE0aeacbM5fz0pGpuJZ19oMOP0n12023ZqsyP
vB+UUgWocTEUOxPI3a6xHpSmJGFCXqkGbM3GZubv6MO0QyzIWldNoBlfr5padZyNGTHfsFhXELFL
ZFWUrr8cK5y04WtUHaknqStxfGY22EOc2nH63RoLG0s6Y/N9VL6n1l1qFPa6apeLpmdi2UV09tWq
pq/SuGCW4Se3hVceUWTsMUxLUaYXFtAFZsgXrSoj1LrQYvxXASLZqbppibHP1OJ5XanL8eWZUjxW
RHGUVwviLvVuim1rp+yGd+qbmDSU2LLG9AAyoeXesMGb68XFHzd5nP0CDkrihVG5A/AxRKOBLwOE
ek7q0AKXmeohMy7cDHb53XUmkMOVhmRNM024XrSjlLG5qhtkbq4nNM4ENvUkxH1/1JpwJpHDFCmP
FrklaKYdwRcotc1NN2bHJUgFoMy8eAVWNA5WslqyZllCaCDLft+7JFHALAYiDvkddGo2kkbuJLzZ
Lj+7znTjoEVKkJumWgKURq1TdgynRiLs3biJtpUTix/NLHW3oiNf1apTOgWKiuwka/PHyJDXjrb0
VO4KNO4murPuHQIn5IegsLEjtzDTjk4y+pRrV11f+o0kmoe7XL84nSBf4iIyuJ9CdP7hUfCxuMNN
v2ugSWNPgvCmfFlXSWAjfF0ri8pwwe5SdMksbBLlu95to+gmMSvH0HfWmDooGQruBBHG8JUuhRR5
lEaY+Ks3+fM02KwWnjq1Wx9MEHN7wHC8usbd4Ju3+ZX6Imoju/wVdczyU9XQdD4PUcvgc+gVZIOH
BpsNm6dlrDeEiNoORVI4GJPqSCuXj0uJ9P5kjd7QG76qlgKTvHzBnpThwEtqNCmqmgAN3b3ma1lx
lZfV+7qJiDTh0MqsSGFVNa5XHWynnfVoNkhopo9/J4TDKlBUx5gvhE2UwWgryb0yYTw62v6JEGpR
ncqyavGtEEq6YHOgBP+NeuymzzZpdBg6Ua7yN/fJTykG90kaHVUgiaVo0BbpEC/fgG73GPrge2J0
u2/WTlQLuDxabvyUyOeAxzFD4Z11fzbu5Da3tR8fE0+56TfYfLyPvOJqVsD/hyDZrZzMJ/uPp6hn
/tNfgdb/jwzy9Fs4/CdxRDsMKgEj1X9hOralCfJsv4m7fkrgk8FYUNctZYS3RvZxvoVHMSfxykiR
aC7s5L1s/CdhXOkIK0OluWBV+Xi+kRKvJZE9BgJAFFkMzwAD0iWtaExYTHagvoZtEsYBpMLJ88eI
nNt+m0EU/7TuCpfzBieb4clgNOCTFFB8p3aj7UfdLg5Y9ocwT7+PXqy37pklLBoHbx5BUMIc+fOF
fTpQBmhnUbNZxkOwGOBQSbT3YrxN031hPcqt5VqxQ3oh9xoDpzVxHAxrhab3ywTwYqv5FJftJVWJ
3XV2s1WuyV1xjc7h7fBlNtGTIPAEkWgOB0pJVju5gOhGBsEpOPd7WXI68oIdYzZRH9a/p8hOOZBW
8ihSZzZ6nhXTNitMXy5K7BaQntfF/Oatdfp8HE7PSI5MKcv6FJls99KzLB2Iltsk8uNh8hYL6a58
18reuliRdhyooO5opYaFPGllPUnK13jYd4nALgUi+DRwO5Y6iXs4+pQOmVvHMvWqacrsKK9F5HEi
BOPTvjroTkKN3ahscKW/xmoxvzwkW3T4/Blb6cnNecoYGpadNJc6uv96fdMnjafKKjZthn8JYRb5
1a3BOCtLWgw4qRQ3vP/gPvBTp8Omhv2PZbLiBCRDihXX5oljsiALJexkQoEnPZD4hpiCi0ZkEez/
z5CqydU5H7E73I2smzq/nczK7qbHdcNmGLCmA4cRPUX/UA/jdpXiiwUyWV2/K4ifCRd0iHTh4AEc
xKm0YCYb3ZmJX1rRvrWUDXjIBcVv0Sfh0KHKtSpM2MTcRG/APAkOwfXjujxXfmbOHBCYiWwoGktl
tnvqL27r655i44W5ZXzgoAl40zdso0+yz47hPwWyBZ2Iamz1i+EtJv9qFfMoB3TIJZAgKJgfmjWn
KulVASahuQgE4erqBQJRXOyRp6oRFqyLvZZ0u1QmZwqgXnYXBJktyQL8W/10EMZls0rDiuWYIjae
48xLRtMxUk2A4iIRHEYU2VJTI4cRVlVl51LnlIaIYHLVzqEF+wlnPgsKBzOjBZ4RxTzZyuK1FdhD
RHvrRULY/58JSac+sdQZwECHG4v4aDhFJkCQXRSdFQcME+3lUQPjDzhMk9ylhpZf15jSEfjrZV6m
//wJ58XhwmJacxqyBlAVPFjDzbLFsAQYAYsXln1WXTCjO/2Vej/d4Klwv+7L67cgZHNgUbTl0EQq
fBnTlB+NK67xT12iZNb5litqPrzoSxhMVxXT1BTCT1JaSVnM0sRIQLXISQi6Ryx9ugVvm4eWo+cq
FrHpXYSJM3mcO2ndlGSxjrJnET9N4W1Kb8Lo6zB8WT9DkRTOo3qjkLuwRCqDtvcE+1wtNAsbm6kb
BNZ40eLPtOHcKo1zKS1bLXXJkEzb2OhB270Y43Nf1KJK0kXDPxPFOVexLF2cEmyFW6R9Wb9p5Ov6
kV1+bJ0J4DxLV2U5M1ipT7v7MQ5aOjproWxd9uRJ7qxbSdTZwyz50y1/JpLzMlOdtTZnrNMYfutc
umeJUdSKXXprobU7vg0PYJLc5K58JepuEJ0m52NVNw8D7aAsqR8lNNUFz+unKTJA7j6WUPNDWpk1
h5qpreR3NHhL6udQf1sXczknejpBfizS0JZUXhhJYPqM6cGtsrUc9aEEE2a0sVzR1PVvTESnOrDC
tAy+dai3Om0cWJ4oQB/Ua34N7mVPq+zxFmMTr+YzphWdPyJmMP8TafJhRZxHUydVoOYxWtOeqyep
X2z1zyrpZ1K4iGKu8koeZhjiUtyUI9alPuWzwNgvW9xJEQ74xnlKQ1nFg0NvLFctMBVcRO66NVxG
o5MIDvU02aQkYGyvZf0uWV4l1XYhv67LuOyyJxlMzfM73rTGXDLBS1PH+zKcPUMFJ30h2UaHBXTB
3qxFFs5+9GeMOAnkcM/IVBTpCarbbIPAskMPuYO2eLasu8FkX+bk419+KA4Hl2UqpqCHQLXEqKfh
jZGoBU90hhzsFfk8x2mL72QE13X71reuOcx2Ul9P5tdyEXWJ/AYjTifIYV2H6YJ6ZjNV2p2xxyX/
QVw0ssQgY5UUPA6F0jjkqwLZiCprYI0/S2kPO4ROG8UPbpDq2caeKKsqOMqPtMyZOVI1s7olQh09
VmeXYiZSm65BWWRkX5fpaBYC0xA42Efkdi5NTqx0GIDqWoAKyfRIkwTPHIGQy5XCExh9nPCZlLBI
I60x8LyZbtoN46PO/eyb+jCBTg6VLlfUuSxSikcNU007GiCGCZYbo7nRIn+I/XXQEIngQEMJjaqf
ZIigpT+ASTb09EjQuSGA1w9mubND6yTl/0UvWazetob23FtI3q6r8UGcsoJFH504Z0LQz5YsLWP9
pcd+o25av/hGb+O9eS0nHz2R46NsgwsMA2nYIf1HTYqmhR3GJjZUgxXnV+SVMOmeTqx8UjUj3ZDM
+Np1IMepZ1ru6g49CEOhqLZsLL2zrvblWOanYH7+ySqsguYBPLrF7GIPDvFKt6m0T0S9rZd7Bk8a
8oNQxjKgtzXA28C4m9DElHn0llzJx+XFuE2dZtMONtlo29CTQ3v+xlyh+qML9KQpd0dLgQyKnh6a
ZmPkxIH00mT5xpD7+/UD/Q1GnuRwLhcUupK1yog77Y7ZkbKNfeVu9nTw/oHdbbMuTfT5OOdru46a
sYXETIERPNo32EDS389YuJtY/R+lGc6+IAOCMwcJMcj4Y5Y2La9Nw9eqxzLx1tW5/Dw+k8Hdz3Id
VT/mYQaP7hlZv3mkNltWhphEkPu5jFun78Rd1CEdJSwixWRerdxZixu118oomPISfR3uclZBP5Uo
Oq4UI8bOAVnaYdHvHh6OfSZhKYBhkSwOQTqz6Eqpgdl19IZqdtA/kv4pEnHGCQ6Nn1vr5qCYc9YY
GE3GZpjfk8ZwW1ngQheFYI2uahmWbmgf+dAzQ9OWYYrSsAUFmdXvltnwtMDwwiDbCoyNefwnxD+T
w3lqZJSyHE75j4qEDga8yB3s6PlHLka0P/XiHXYmjPPUgpTqPBaAn3j8OppPyyz4/pezWmcCOPfU
2kTWsVMDucz9B7n6NVvzJDnS1/ioX0/7cofdUk50Bx7Q8JvgIEW6cV7b1SjDLSwsNN7UfeD3Ptbc
YnII23Y3SBMisUUEgajIQjjfTYcUldxJy90h0g+A27eZQpROd3+pGOfAUdYEgSZBjnRlPUjYwIlS
qk+ONHRB5/oxWS1KEF7WzDJkxdDQf8O3Cc1NOVYWm8dq0y0t75UysvtGgHwMCj7b/U8Z/EufdjFZ
aIJIR97rXuvH/uix/bJ/1HJET2I4RJoNnc5NjO5NtXbUtnKkyRE3lV82vZ9C+ApmmfRhNdMFKYQ8
8Kwx+6qGsSg0vPgOOSnyqXJpyF2cySUSCNo/NL/FkPMc3UqIYarEptVGYHOslrLydfjipTxrkkEm
hIIRqveqZ9Fjnu66CckyrXGDbp/SO3UStSx/MjvDMgmhVFOJSojO898OBbqEJmoAIto9uuGw0mwR
TRt8Dow4GRxKSGAU0zGjQpzsMG4YAw2jia8PrOMCuVxBXPvJLjhhHEIEM+nLRoZC/XzTatdzJ4AG
0d/nkIHEljpWFYUycnMoTfV1DERNI5/bDpgOuP5MqlqmYvEvkiTMBywYNSFj7NHipCtfpsJydb29
6oJlq1j0y5zpTp43YBJURPSIn0MxTjp3gq3e1R0twVWV7Oi+8HKfbRglTgK+Hl1wmEJZn05zmQxj
noij2+MGFU57uSq25U51562I0/+ipZ8dKodKQ9GEIFAZiSO393l1H4JZvbOe131YIOOjF/QsgJHV
tq6KboaMLN6Mk+IUM7HnKRdc+Rdt8KQKX96ZcwMLBMZQc6J+L8v/5vTLuhqiz8IHYrSaBkzsYNY+
2qmO6qQgTweVOS6LTEie/nnQ5Vdz4/kxTcWwwGcjE0dKelBJVAeCQj1m/TdNO/ltoG0G8iqF/WOX
NKEdmNJW6TA0HM1bSw0e6EiRzVMFUMxM4Rck5n4SO/+zz0iTsU1bDerLe/AjYxxT8SVf3f7PBBqc
GGZNZ2ICo+0zkCgAeyfdzWbFSwbMYhnUW/+aIqPk4HeOLNpi3y0OmCxuyVa1guA3FZjkZZDXdBPb
bkxFVnmKhiZNrCVPYfraG3nvDiCE2IYH2cKi69KNPdGcklAcp5RcVNKSlDlxWFOR4qYb1lQdHyT/
Y1nkdv0EPyfvPr7USTkOEqVpmctG1YljIEXEloWZaAJ761FDU+30Rsw7cPmTneRxsDh3o1bFtIaD
Uzm5n5Mm2kU5mezOFNyWlwVZii6rGviY+WEiMPmh56Mr2E1zpQ9eUlxpscD82Nl8dqaTCM7Ku6qN
ChqD9TuaFbeRZrtWVDufS7eTN2oqeHj/xi5O0jiU13RZCUtLx5IrxBrqJvOwRfSKPmAeA68RSRBP
C06PH8dY1LJJpdDQnLYxbUVzugI7E1NB5vgyGP3UiB/DGGgzm3mPYICQ6Fmvu40sld/rCX2dkmL5
E+nZYk8bySDBUV6+ZE5y2SP6DJ2iIY9oHmrEKZUvsbRtJcHf/7wW5MOpTgK4V7iuFEGVZQMWEWM7
cbidN+gF3qoYYO5dNsCMhk5h7/hvIquTTA7Z84gY/TQiCIh2xp6RJNBdvJP8zv8DbMf4rgZMQAiH
tC5nh3E3TlKjIkwcYycvvlbTrul366h0wfrOROh8EVWb2pyA6Zk4sXIMx12XvPSiSvQnGzBlQ8W4
NZE1maBxhkPZdhkVeUyBe4mR2m16rY//c26Rk8Ahaz6QvOxgzI4aYkXaLZE2kqix7NM5MRGGDogj
ukIMvktKSwjoiiScU2cNbo/t21o4eAZejv/j5/hVDB+UBQPY5aZhIY4i0U1TKt8z2dxj+kd00bIz
/wVPOTmcX5q6UckKlsLi5msOMro6QJ6yKR3zfnLyHShURg90GFdEtN9UJJbz1gSdN70RNbpThDmM
OrH1+qpRvwhzgJ/bETj9OBeVklmKpRZ4JyONzu7aybac7kqzC8w8T744lvh0QXECuQtKHYJcwp4g
vEHKR4u+G819Pz+lS+qoaSawkU9Yzoni/EmLu7lKTTxOk5286f3UR/1jJ07AfI7fOTmcVxFlLpei
gN9G4BPBSA74fHqv3qHMIuSEuAgRJ+9SuVClMAmVxhlmL89voXJIau/v3IoD0kgu815DyswpyV2Z
+CE5KKJuOZHJ8f025lii5ltABqvMapt4Y+V2eMgPQCWb0VgF98vDulafXz2/fiHC9aZkarP0ZY/A
S33DUkrPcGQUHoet9qihFnxg3YjoWr7qRAxIny9dTi6HHkUD4sNUh3eB8qW0w6+sFdH4stwVWEjp
qShWZW/9N1FeX6gtDx7xJFE8cpg9Ll512/tIcoEQ2MDOmdorjuyUM0cXONvnQTFOVw5JcgweLJiy
I8g+bmQfu24eTLCxM67RyDXcYDvZLfomKPaCFV978Ih1m+j++muCLSHCPIfASwiHMcHUKKEU4Job
nWKXI0Mf7lOs+osfl80PphRRGkxw6fEc50SmWq90cMsoOVTltlL2VMQz+HmylTtfDmVqtNjjDQYZ
bK0PkjeO9vFcTv14nzvzTYm4bsM2nrFJD30nJAn4PNTFyeegJ42qUZULyNfuWKxfA0/z0VEfW8y1
O/hVfntFW9t8aPeoLa/7r+h4OVRqxqmcl77WnUie7Kl7iAlYjPSXvxLC00kMEuhBS+zVcOTlWCQ3
cXNXi5LOl/WgFqFE1RUkG38N8meKhiU9BgxV/UaT/6Wx12T361pcNv2TCA5xRpj+WDXsiRmY9mSy
pSeiKYWLNzjFHkSqWBqhfOiVBua8oIER0wnVo1ohLqqivVyEzjwfSLoIPv1lszuTxilUyXJUdSUg
tHnXI1vbW950pe2S1mm2WOSGDYPJHaNfAu+Us36SF0OwM8EcilZ9XShRj0DWpLOdBZ6u7nTj1Zzu
1sVcvg7P5HC4OZRRQWJkeBz1jvrtNdmy3AqY9+9YYpbBo6gd9HN+hXnymUQOHi06y71qsVfA0Tim
X3EXOuGmYfvf1dfZZY78lypygRhb+0esDiqSm/AeUzVb6lqWE++GDcWCSGOTHITMskIlObgsAuyK
Bp8CcWhwTfIvS33TWI9Lk2LOatvImVN2eJrIjYsnQzHusR1IoDMzj08Ph7ND5uAyp7MapP3HHTRu
kLPAnp4cU0QZyHTZQvX/uVTLfVMOIo2gks0qZuKy1HA1HbmrqdXBLq+UoS9Q7SKMnVTjA7giHjKr
kQDHya7bKYfWlzbkmB56d3ZrtNdZ7ngncsbLMfaZTA46LfaspDHQuZ0dtrqm9I3KrhobfVte7Gn3
6yqKNORAh0ZSOOqFhd15QWcn83Pb13aWCarrn7Nnv34zwiNMEw7q0OCbdV6PCeLCDXZoYvJLGEjs
CRvPBbBNOJwxJRpp2IPMTtBmdIDx98qbtuRovRUfhNWW23jSQd0KiQgvC7bAI6EYuC34OnjXTrFk
Ubz4yAPrnmW7l9NjsR2wKQ6lasQsLCANQlvEhPObq+MkmIOdEX3uST93OgajnUa1NUd9AoGThdDb
9M298d7Ygy97qlshXlq3n4u3MD1J5sDHbMo2LnV82amhx0hHc38cCF5qzKE/48tJBIcvUTum1hwl
SPTi0YnHzBXxW9AUiIY8RGI4XDHVCim3DLegvA8xGtFtday5lbeiJobLl+1Pbfj+ggmkMC1GmpBd
yzAvM/8zDi8gcZVEs96C78K3GFTlMOZLmAKO286u5sKuLcFnuYwcJ0U45FCWLF5q1P4dIh9a5You
V2EmSOVeFIGGOktG9UcG1cyvUaSpt+WcD5gOlYjxbsoPdaFft0Q0UCmQwmfbsctzHnr0zjgpfe3z
+4ns++Zh3UtEIjj8w6KSvF9aioHuoXi05vg6r7QEmX3REqCLX/10YHyzT5mbXVSkCFjzKjvmevpg
UlGeUKQK+/+z9H0iT3JDLNiv3BpveZxdkUrxVWnYrZ/Y5WDxTBUO0mif9dpIgGfGkT0Cx02MhVqg
PnXzwZZdcPQLw+DPDW/sljoTyWFZ1mp1EkSAb4xSJqo9vaNjdG96mTtcaa7ud8+mbuuzzQLH/48d
zhfDqDPpHMwZtSbreQljZ9vD2LLD4Lb4FvrDRkGLRHXsS3f9hD9PgXPqct6lS5YaYhUgyx0ojO/U
U16sjWb/2PWh2eFtgjd25oPswGXdXBamxdd/gcCU+FZxfTAaGbtnNWegb03/nBdo9DcF0enFK9lC
zydecTq1+O2mswG8oHWAJGybvWvS8FqVCZKWfeVjS4fbC7u1L+v0Ux7fqaHMGFGc9J44C/a2LolX
Wveq/u/6uV0Mp9BWBS+zZDS98U2zbS1VWPeNEFH12Y6bEiS5bBs8y/j8oWESTdNRcNLQF2dwbmFE
UhBOSJU6w8cWznwf7FQwqVFsp6wZg/vjunaXTvBcHOcHhUHUcEygnDI+BPptiK3Eovrq5QNkQ4m6
qUIWT2FljEQ12mFChDhak53XpPg/0q5jOW5k2X4RIlDw2MK1JZtWFLVBSDMjeO/x9e8UdUcNFSHU
iG8zG8Z0qgqZWWnPuWRjAA7uSasPWpj1NzPQSs9po4eeoQu+ZQpGZc1ZFt4VcsYJwdectrz4xzCe
TmompdBSdEDKSLFEKbRA4rp9pfTK2AhqKYH5goI0T2CAQyMZYmK7a9XYLnoVaK/VSSjIXk6UOz3i
gpmsOTR0xhRMnpq6ZLCEycBtU1MzpkF/ikoe5tS99huF4KsOxoVW0XjhN/VX7065kMfcYzeCOWaK
R8XuIs0Ly971p+o2iiI3F+abIGycGMQ5VqJIvKSfRjpbgpnrDeLM1Gaa3YB274HWCwV73mUHsFiC
yIE3obJqHotTMuaRaAPqXTOiFaV98PsbFf/lhV30ot6fRzFkXdMJIezITRQkajvTrLcvB0uprSjt
UPJK7G78Z1svVzVfI7poasTQTRa7QIzmfCoGOEsJg69Z9GUOOFHE6mUtBDBPnEZqUsz+jLirqSwz
uRRJYREekMXaKVSK+oBgV9NR8sR1LiIiLevztJbwxLT1vRE8dL23fUtrh1B1g+gqOv6qyCL0BFFG
tF5qVFuHdlW3CXbEs46jwzwZ9O+LM8xhCzCHWFHAt9laftTv80yzorjhHGVNs5ZHoX9fiCkkVBmC
BsFjmhTnsAFnpIjRltw3HqtRbzlP/9uEH6vHWGQV4VtRwTXYXtgI5nk50BHPKff1QfCUXbFvnfSu
2RnHFKm55uAmQfq5C2x1N6dIzhPH5EeVa25w+a+g3mNx5kGe51IzoOT1ZwLeLPBn2HIANjoNa0jx
Kd9pnN3GNWe/lEf/PQt5FUYXs1bG2yaCeyFoI2uUbwKC0WjJm8i5E/4YYwVh5FIeNY+FvLTXKrkt
dVokv+8bRwS237b+r77WSwmMchqxMcV6jhuUH0ePNhaNA/lSYxOEriSHnJxzNfFQMbiONXFTEjH0
/Ot5xEkjqdwj8VB2U2rRfQa0T+/yvfFIV0/U2IouPLDLtSD1KlJiJ0nKUsJ4flNiC7QZPQHT13Qb
tRxmOxVSJyrmHedC11Xy3yMis/71iJ1E1LRJ0JeWQe7QXyj+e/XXbPvWdAASBEyFI2/VQ/68Uklk
zL6p5iQyDLxZQMDB6IW6H/fjvX/ovOZMjQ5w839zJK76s4VE5kk2iW6EY48TSl9QcMQwy/jWn012
yt8xSNY/yW54/PNl9jdLuF4rozkpPF8/YysC/Y3otj4kx+hGcdrvlLIquHDrxKu+dHFE5m2r1bps
+wp62jrE00/5gWDMnbad49pSHjtH88TTULq8BvBqz32hrOwSfail2VDG5ptX9f4lIQ+96S4Fz0t0
EL1xV+5CjspyNOitaL5wMk0TykKsDrKdFXeV4RriRyrUy1MxXhoEIIiNdfgYc69ROLQ96C49dQeB
Dr/hxtHOt47O4jRG2k7qiOqGDdThPXqMgM7BgrLI28FZC4iXZ2I881ABeG8y6Oj0jhZOBZfO6oDR
aM8xNtqRePfOIrWGr6QvAdvslXURI2qkRwPqhniSO+/n2+wQ4OYCLlHb6pEWohi7Losg7o0ZmUyN
MpAUwpTFS9l+zct/ysTR80vCm1Rcf3wWEhmjDoVSNtUSZqZixkOykdTvTTey1SPFxeN5ylU1Xwhj
bDqvBlnOxRLxUTTfR2CCtpK5/8b5XKuO4yqERf5tg0on04hBP+3+R6Fp2I3f5gB44QRPgHaiY6vp
buaxtawq/UIs09fCooA/pyrKTST6IvtW1MZgR+PNT6y/3gspjB3H8VQNMQiAUawA+fkT6mjOaNUn
3+tdRGD3057XbeIdiwm3lEIuFI0OqyCsPQCP/jXXQQZSGpyojnswxpjHXKrMqqHu3rTyzxTgOHCj
m1G3hH/oUMr8XN7wejs83Wf7Wd0wYl6yROWHYuhrn+hgoXyvHjFmePQfPhQELb4cEySAUEtI/Rle
JJVAo+IpzUMR7kN0MNT0sG0BvE/GOJFYi+s8o1lIlD7motPndzEPfoMngvEaYDdItLCDCHnyYgK8
MtMVePQz6zKQNyO5kZGAMhfWSIUiSAGeLCO/NdVDr35uedwX6/7opwj22Y2GATXVBO7WCMWz3tSg
Nytftj/GatVdNa8yGItFY0SN0xqvFNjwmu/RLR08NlF0BxDQbQInBRa38eaZ9i55pZTf6PdVNGO7
hpGqSCvwlYLb/iy8FLbwFsAAG+hb4PD0e3WsbXlQxoJDrRvaks5ESV8aV3O1mxzd/WYXeuUENuXE
Ds7qffSEgVRn2LedJT1sXzRHXVjMm5L43VC2UJdpzq1At0VgcclcOKJ3y8Y0Bl58TUYpxUBOh6yi
V1rejcJrph9G4z4fH6J+VzdHzU+sXq2c7ZPxtJSx5ySMDSEoKlR5zO6c+JUzy9mfLsswx2LsWfRB
hqf7cE4SyHQ6ZIQYWzpK3OYw7yTM+x8i1/sx+0GGyktlbS9Iort9We9hiX49yrsOhd9mppKivh6n
9uiZe+koY83Nd1SA1vugToxskHvS1xLVS4dHlMJRQokJAnJSqV2ioc4UYB6wycx90qr7xJA5GrE6
E6WJoHPHwjMKQGyGK86hHwsZnApBDAr2o+CIHh6YBPUai4MgYHJ4ezlrgalGsJaj6qJhgLr815Ra
HcuyzU08zzFdAIKC0PWfzOOJWXUiGkElkE6Y6ITd2qrJ3JSZjxxz/kt4knbBHmPWu/wOS9UOKCr2
8n3vms8Z2OOs1hYOvIHrtc+3lM74aiD5RdjrwY54Hvq2IT+2aJPmKacWueqWl1IYtxyY5tgTWsHK
z2/GdiIzCMEIHOO013OLl9GuGd1SHP37IhsbZmnUswBtyEbRzi2yshad7W2j490b/ftCRCybWVMP
mWoPNTaeg+AJNuoMhJcl88QwztcYB6NKQlycMHzviqfStEfudDTvthhnq0tqn4JsFeXF8jbSznN3
2b4q+v+zyeTyazCGNAmKmo4G4uk88u0iO3TZt67AHLFwGxn326J4R2G8LeLNbBpMfHCzvY/Mizjw
Kpec78E2uIt5agE8hMeQ9HbjP+Tlqc2ft8/AE8E41EIMY9Hv8DBFIJsSmy/tmFnT8JHkY/FRNMbu
1RwcUEGGSnp8mJ3QTg+TWxyDo26rmN0dvwiHD4VmS4mMDygMlRhjiG8THvx7OpIQ7RRH+gzQM5QL
eRsdHJ3TGA+gqcOchAJKWmMR3/oIJBShA4exMj6gYeFKwlBa219t/bUwgbGqARoF43G/+gNFHVVN
puUsAbO5snooRNWa25McXurmb7//LhvcxJh+ovd2dRXJnFEEi1adCyotF4p29qDZ48v4QGu+3SXf
feSZ1zAz/+/5qNYu/J2idJNfm9DKWWpt2byXAh9jYrxbXLffqxTG3UVd6/dmR7MTUX+qpHpf+YK9
/aF4IhhvB8QXUUhC3Fog3GrNkfBAttbN93oExtuF6BtWQloo9iAMrpnITtpWe5kI7vYx6E1sfXzG
08liUaeo26JIkZk2UZudnMrOIOqzNbXgndkWtm5NP8/EDk0npFUmJUGQMFSy19QiLm5whnI6B2rt
tCYPp251+HWhbGybzyimuI8qvHoSFjvVC20QRc/BbrTTl85LHwqgJApn/rgY75iMTwQkuK9qCdq+
Yvu1J3cyJu378q8wO86EhxfFE8W4Cz3EYN9IoUxytNiQiIOWI0JpsH4CITFH4VcX+Za3yfiJMNHH
uKIzzFhoDvYgFfSUw9w77T44mLvCQ83zBAqX4GVbZ1arAEuxjMfQxwp41D7E9h62yv5KPtF3BkTS
zvggP4iH9BONpimC88d8/1VbGSciq7GcRbIOwQKAxcZDl+a7Kfbk8TbhTcyu1vCWh6TfeeEWu0II
mwlNaTv6ND+WmNwCPuBeOZSu/zi6kpN43MFwqhkbhs/OJjRZ05p1Xyq2+Vg6k20gNdHutLN5Q5un
+TOvxrGed10dv8w4mjHpwGauwBbTQ3kQrPIRDMxHOimWuuKJvyT8m1Th59djV9kMbZb8Scrp0KS/
y4DzUJ/Q9Y4OtDw/7P3c4ajp6sMtSQZd7xRlQ2e0BfXd2Gh8A6/o59nrD9nDDyUFkwMB9QHd7MW1
3iRe9g2d6WeO8LXaCojbfwpn1EfpEvBv0NA4PbcH+RTdJAeAPNv5zuc8F+uKupDEPEuyb3ZRnUKS
AQCSYSBuJqFY0FSelqT3cxjuarm8zVrDHgfs0MsayjuaNUXzvgg7zmuy+gKDrx7DeqIC1nrG98kk
yc2wgmMIpi998l3krWxRx/LOQq6/zybUZGjGjFD4Lt2/zB2wgvtj2XJymnWt+XkGlotWHIypL0No
Tar8NU3HVD6M7VloTyRurGZ+7ABizFGV1WhvcSrm1vw8Mhss66P+TCzK/hx6/jk9NY6563f5nzMx
I10FFMa/34gdO6fcqfGoIH6e9WcyfGoisMFycjXeZ6J/X7jOYUxz4DDCTceTl2Y3ifAFZKccVVt/
hBbnYKy78o051ho86R2YHCNLtA07PitHbHZ7FARK9IwnVKTNeyB1nni7irwDMsYNSPUyS02aexgx
FnNDuzEPZve0rRc8IYxdm0IgzAItePfjiynvy/RR4sHS8kQwL4Aqj71pUhgR7O1Y8/xgJKJV9pwh
nVUhFM2UqMgDTZZ2UxgzPceCNhQuDU8z6bzRn2/9eeZUonhiqG9aKN0UKZjXx0anPZpfs+TUzzcj
r1G0Hm8tjkL/DQsZTUJAXyciA/gx9h+BIb5GY0/BMIUMQFjdCQ+8Qdn3aEXUXmU6Oa5KsBm2LtGq
uQCcSLyaJA3sysduYfZP3wNRuryr1Zu0uE3jxNLbbx9QvoVUplQxizrJM2yrYs45vGS11FiiPuxU
gVekXH+9FoKoc1xc6SSO6RyrMKUCVvSdEs8Erua0rvDc0/IvBq25raR1TbneKONvm7klRRQjT5zE
V918aozEGuT99v2tBzuLczHq2AC5TaCzv1jY+LFoixnGu9KN7ij7qvQhE7ueiNFLXfNJ6mNIzDan
sfomA8jk1Pmp2IAkRjU+b5+M+rZ3bzBq5sSUMG6ss+WlglR6lBtw7h0AgOxamJ1qnGOrabq92maf
2/pjV3mVyG5QJGYaK7kEpMsmtLNbwaqwFw4229AeXbBLu7xy1moAsBDHfDldGf43MxUfZK/DJA4F
fuR3B1a1cCGG+WaqaUpJJ+BU0yh8SfL8TtMaSwg4azvrCfdCD5lnMlNiQ5kB7IWRmBlTtdXX0MYS
gRMcWys5N+d+Zx77/4CntHq6hVjmhQQ1uyj2da7aRP5eT+esqpwWlYVtVfyNP77qPfNERj5gmxoa
ZNdY7k4PtBdN5yNVbEaBnnB0W5s/07+q/4uTMW8mAvHRUFtcqGG+jMIpqg8jeFWahwhGsH08qmjv
LO0qidV7TPWHoajD0nTzMo/fevlx+/fpp9/6fcbHj0XeCqAAlu0qNXea0lhQSZt0ILT1Td6XWk2H
Fmdh3Lw5gQI6yHFrMfaCsWuNGG3wuv8Ae7WqeFAurAqZJjaGGLPC1M0ghYD8sdvhRW2cUXxNmt32
va0nzgsZjE2p06yUYUwdUm3Nn3/0mM3n6izvzN1/UbnVMU5tIZCxJrCLxUNCHxM6PortP+cbwWx6
6MwPxSF37enU3vAGBVeVbyGSMa3OVGJlnhF9ollqxfKXMDxwbpGq1zv1W0hgDCkrdFPoqUqoF8A+
wivpD7QP2z+nNm/+lnMYtsqp+VWZqHRNTe4AnRnnmNPOPjKUuvhG7yqbcVMZPZC1UBQL9voJXFw2
xfAC9hFIg3gHWjXd693JjDkFfVMWrYbAXUxbRxbB3JMPtCV654vCw/Z34hgUCwcRz4oBdlFs9I+G
b4EK+Nh3kT3mhPNQrb66ixPRT7iIA82xGeGCEL7HQefoqACbdwk5+HlphZqDxpzTjr29fbJ1kbKi
mgoiaEwC/Coybvy212P4P+BAelUGLFVzuJVHcsjK8diKnZ1m2uMc8jZpf+M+rnIZxa+bdpSVGuMH
FThuduo+9NJvYDp2lcuEQfCSWyFa1/6f8t6hGIBILdSECaaMHRpJeZyL5iMvlXKVwLwkfZpGeOFR
l2nxigTjaxiHnG/FuzSWGGEmdaFkqoKM/rE+0EIeRYNssW8NvBfMvnzM/V1PxOQInTjFQxU1KBF2
D7N8GLg0xOsfBXCqqqKA5ZMFMpjiQuljWl5u3NGBN98Zr+2eotUQLK6Erm833K4i/Te/c7iqiPwV
nMAiAvhf9d03SBugPY+czuk/0yFztAuAM0gBcv7L8uN6dHaVxw4vmUZPBpni+tNsWX7snfqp2bX7
InDz75SyfNoXL//vU7JTS+Y8hVFdQKqwnz0VzWhA0WEwcXAQJdr8ztKqJ4bf11UZpC2SycQbY6a2
tUK7pzVaEkK9C1EmjLPAygceI/GqxiwkMVEHmScyJQQPTB6IdjUPbm7y0FveZkTfqchCBhNoDKA6
aVMqYwLZPAXimXfqkQKZfbQdgHVSqL+mEJF9MEHAJpc9gcevXDqsj3VGRDTyLfY43OjCS+rW86CF
NObFbNtgIirFGFbuy7PhTkdKNDH8k4CebQDUdPlpcjKHn0yuz4At5DKORCuImMg+/FZ4psN7qRcB
qZdSnXagFMhPlN+scJo70Zr2GC3Yb79wq2/3QjjzqM6zHIoC7Q+q5X3a36XtQ9Byym6rWrkQwep/
E2aF2aFQpMzyyzxgydngKT7vFIziZ0lKAhKhXjMGX1X9vtQ/N8Tdvqj1co0O3EBANWAtmDXj0oyA
S0FHc+JzB/SSaleD7+FtDQE+40NDbAthzIFA2SdoggbNJ+oXDCqAq4bzHq/f2M8aDdv5Gqdc0jSt
Vuw5OhuarcePqeRt39hvFPsqg3EVeVaILQZCEVM/+jfxgVx+rDnUL423E2ar8YxH/UjBV+TXyOP1
Lte17iqcCd2yKQnzcUJqPMR7oux13mIp7/eZp3KSzGzUsXWKZfdPdYruQvy0fX0cAexej9yoQh7p
oWKL4muAHgLm6bcFcFTAYEIySU57QwQgpz2ASk8NVCsckhfMWr9ui1lvw1zLWAbjV9E/0KMM3C3I
4swWzwbF/ynug6PhDH8J/yhvRZjJCWzx9BFwLm0hmfGsUYqqMSil8B42T6r+BMqqrN4L5j/bB+R9
KPr3RV4S6Kbqqz5MqZT/0fKnSuMUE1Z/38AwMnojqkbY1HSUskjH6h/ih0y0/HqwsuKwfYL10NlQ
NBOoOqaiskugnd+OUTVAmYX9hLECbCONe/8J8BrxV4CmIXjmbbWvhxELiYxv0MN5kFoNfZLWKwE9
Pu998DlRhKKAv7K/foHX0zGuIOwFJU7oADIttIsuJYGpv5Vu9kTDlu5Uc+c06D/+XYy0OBzjGwbV
V8phQuSeSvE+HOddOhXWAEa4IYuO8cBbgOJ9PjaMNhKBUJQPFBY+0xIn3XZV3cHLDki38DjxIqVV
x3E9Hhs/S1XZ9wrdODSmw5Dsuuk25U268EQwPoMUYxQJGn1sy0s+oHcgejUPqIcng/EOcm8IYU39
EqgO3Wmc3CjqnCDlAXOtBw6L62L8gyjlAAmcEP/QUU1amsNW90G3MWmL3r3A2WyhgcGG6r0rbrY1
COFKHEpRPvvCXgRds5TYjfi87TE4JiUx8UlOFL2uzAb8OWZ7o2uRI0l/zL9Lu5qLa2M8hJI0ftJq
sNq6fKrIZcguYfi0fQqu4TCeoY2k/2WC5FKfo32EN2neaUC6/W+ZIM/rSYxjKDojFQwaQ3b9V4Gc
6iG3Z+GmazM7DUeK1WyIGvZ1HLPmjKxw1IJ9Q5q+DQjifIyqxYe0PoJBzOpnt4jNj8QU14/GZmwp
inSN3KEVHRU7pXtKRbtpOWVU+k02NJwtbFadKZViBL0oCuMoJfEpNTOnG7pHncg7URxvpOIje9wL
VWQLnLOCwnpa0Fa3sa+Ch8n/SIa0uDXGQ6jiHMgt5YQRYlR1pO95dL+t6JwHSaaucBGi1O1EIj9B
CIFSZdF8EshsB9HXrP4Molx3W9R6uGcgXsF9yxLavL/KUsymmkTkldhHnz0JEQUB8GKzo5toRYTt
T80JnkaMK/Iz6d942qto5h7jUBanpoLzoxCIyT71+tjG+iCoeOsd5qK5wx7UXN+r4lUec61JaOT+
W2BRe/GhP5NztQsqSwCegGZJXngLfGLATQTOBO7cmpNd/cZ3XYUzLticRSNFPRwFflAqo2Bw8R3x
oNNhpn2K+p32wPmuq/05UGJpMsFoh8TOnqKXRlKSozYox1jFjxpXNzRXKQCAroD3q1XTvaLpD/pU
OkWgcBw1vch3F32VzU71SaPUpCG4aW0jaayxvJTa4Kg8fheOEI3Jh0D07WNcDBkjEB/dutU8A+xz
mhDxDIT1xQqAHiUAWCEvoINCBvsIkMwEYSv2HOKzaBNH3QduYk//CHZr6aoFVqa98jC9/Olzykhl
S/xTgJ0Yo4TUsXwajE+k/FTyAqp3KsnKYG5wCmVZ8CvIMJ57hzY9fUc5gNjs8KPPzkvxufKYKDEv
ylkyCVb9FEACqV7q6VBGrIWGt+G+vTGd/nXbBlg3+uN8KOOCJUxD75jxLxKW8YwhlxXbL9v7SjVs
kD7fDJl4ScTyacwV5/8ljlXITE+xN2VIqNGYkyVjtCXHFGMVOUPsjQVvMPddtYY5HDu1I8lCZADP
A23WC926GG7Qn7ypdmFoaXfBjqbpwhFwUo5wN1ymEw/94F0rgBXPPBtFMaiSEOOwvSd74xMJLX+w
SGDNO8py1D933+bKCrhV33Vj/PlJ2V0xFcAzBbbckbzn436Y65tZmZywq3bgoeAYPtWOpRNjT0j9
z+IR1vvI6MMeJ5SFxBKasz5xXvl3QwCsBPZJQDNlrFpICM/ZpwlcUbIjv4Ree4psNDe+doDnKm1e
H4x1m6xQJk6XxLlU1RBCk8aryCkyD6Ow2zaE9ZvDeCNRUJGC0/z15qpab9R0oCu9xudAeWn1ihO2
sjHljzNcBTCG3baDXjUz6ECj4m8iOI2yE8JvxQwIruBOaznrl7+xtKs05jNpSZvNegwclspFhORm
9+FhRHujGa3Q0d3hr/Q2QMeyfdaPdBKQN0+5/r2u0pnvNTdJ1EUEoymZdNTlfdo/yz4vVmADI/Y+
mbwqEaauGgm4hI1BsIIM2ylgjB1rG9XsQDkaZHQ6YbwddcGaqxRoJBepfCrJlympLB8wISlGPINz
wmWxXzf269GZl1cPsglROD5zCzomf8jsRJ8sdXgGCR7HdXMksYssc9+WYmcCIV4B20er37TCWaxv
zMDeNgzOt2R5ecshM4VK0kEQMV+CWsFk9mVuOKkjx/gU5pElWT9GPQEOb5gJbh8l8I5/uE7PaAu7
EwIkKX3IVdhDPt8J6TMx70peps+7KMbAwWzdVY2ALz/rx9K8azCwZPK65xwnwqJQi0klxCVmKfEx
KndsHhGYQL2ftVC0mtZOOt5IxbtMi703xo/EJDfHvMNmppYCjzn3gvvMNu30e+RmbxzX0VuBEx6f
8pttKx5PKRgnEgOHTlD7ApMVqq8DHF0wXV1Qubkkz4wYPwJ+a2TdAzRD2GvHzI0fsZ7kmm5wb9qN
E9xJGBAIGpsctg+3+iExu2zoioqcRWTcRIy1ET/DrBEQelVbAoR/qohPVSUfsqq0gePZWq04udsy
35WG3j7mVShbglfnrC2mEm45mFxagA8v5AEMdcXZAE1Q9bItbfVeF8KYB7WQa1mec5xOT2VgQkca
YGW7BiCltSQgU1Z4jZhV81vIY3yIXhWlnFXwUyNFhdJNqxFSq6hHjla+KwCwl8gEkapShHVuoFAD
ym0nJjKGO0NbFFACLwFfKGJnAKYy+KPTqM8Blm1TnVcbX89JFkdlPU0+D0M24agiwPwlNzrqruKM
Nvjs7BjRM2/flXez9O+LoFLNk36uRAqJjRWq0gkEDD7hk26ry+pzvjgT42hKGaDefQaDaOA6u9SS
48FKYtFS+0uu3YzzQSpazsu2HssuZDIepgSaPZZPqennFu0QRUcFw9v2eJQ84gLZ+XU61SDP49XP
3y3TsCrEuhzAKgRdC6MHLea9rmaHwcyfh9qwm1m/kQj2JhPf9tEyNxqTUwbkfUvG7+hGI4xA34cL
SA9D/lVPb+M/5mFhjse2ikagog5ajFC61VpX7mbXlIO9MXWnZpLsrmz2cRgciZ4/tr5yF/iRFyZf
QcD1qshFwtEqznHZNpKZZ5FZiThuqgoemLddvZFdyOFoEsebv/GmLCykK6OpUHvEoo3Q7zr5lZQw
keJTJtZWk72qMi+X4B2L8UFDoY2IsHEs2dhH/ZPcnmf/7217pLr/LpO82obE+BhBKOShoRPsiVRY
eXbT5ydT2anhUwrXui1q9aFfiGL8S5EKSYb+KWIzo7uXUAwIS94WI89rs80ksxt01ZcQTCi7/Im2
nsVD9ORbrR2C7pdXy+epA+NXCr0LCwzJUYgOUIC0kpUmwX6Q3NwnmIWx84yHn8HTB8ahzPKA2c4Y
D0KWPcaC5jRtDdICzoPOE8K4jjwKASkpQOma4hSot6R5qPrv25rwm8+katibkADDz5ajZrOTkjFB
qYSuGMxO6oSP2LFyTXAzB96f0kL+8FNXYdKv79oQxwAPNWmprX2QktaSfSTivJHhdeW+CmFMdWp9
behFCImNnR94afB5+8rWv8r19xk7DdSykQYNv0/K11n+0mfHpnrcFrF+BFPE2AZdaGEbe0Bx7pqw
hnZJxeCNob5rdB7u9Lq3uYpggsW57LAYQUH+su650rwMy6SCchT9r1XFC+DWL+wqivnqgZT3ckJf
wEqPbcE49mXkmBFva2o9+r1KYT570qLkV4eQMuX/6PEla45J8lzpvGoc7zDs158ysw4o0dJ8MUrb
vy9uNTs5+k6wEy/AlJEni7jxkbxuK8RqACqLkoLugg6uFJZfpApjZChiDcu5qT5JLtmLr9F58srb
dkdRUHnJ0poCYq4Z9FUUvxBDg78aaq/qSVdjHsTOyGEWzgmX3IntO1FPIBNTw3KzogKng17z4v3u
wzCuenlAKQWw59mRItcQu7biI2+i7w2mi31Wl5KYo4RZIoadBEmFW55RPN2b1U7PrBaMCigWiLGV
Yig3fRk8CgtShFY6uPqrgFJC4iYcf76morKsGZj5IkhC2W5N15NYG6QMtxr5N7MZ2ZGafY3Dxpr0
7LCtMGtquhTFnLoaJ22aU4gCTN9D0CSOqKGZkhGeOVDbfXe7iyMxT1STdwpIYSBHuykPw064bS3l
AqpoK8HsZ+FuH2pVK38KU0WqVAulMdpsqtsewhS0TFrxvjftbQHbt6aKjFMkZOqDUcM+tVT8PVZu
JLRWoO62ZbzFcb+/MlVk3KHQApgxiXGKykUuuctuieD1ESUxsbXY8veDV4CcqnSFXX4sP2URSP66
g7KPuBNf72bj34xwcZ+My8Ssj6CNOf4l8qX5NNi9E782NgVYlp60i2FiRF2ywnvTyTgp0WrQcdVO
YL/++iHDVAAX1/gmeKD0LdExsxWL1BgkoPEhL31fe+uW4hhnE/janJEB4kRxP2WTpZWRlTed3eui
pROP831XXdviVhnTM3SjzOQC0gYALGFIwu4AaRvjkQi9yI6xb4Cy4UW4A8nwbXXCeCwHE4BnJPQy
FkaSm+DwUqh6TbHx2kfzTTHMzvYReffJBL9xWxaNQCAil89a+VUk50l9aeXXMMg4Fs8zSMa9VKCe
Shr17cvtpnGfk2eNx2/2lohs2CNbowvEkoBiEjK6Y37Qbmund2Ynx1RfDhzNBpgDWBt1Bfuv8Fa+
Fz3Fmz4LwFjjkxpxPtxbLXHx4QpA8v1wpUGKiN+vbEHkbVRsP0Dqm10uRBiAv8BriEGudDzV2WAF
DboLkuSIWcqxAs6He4tnFpLCuRhEVcJBAEZsDabr5wHqcnfbeshzYG8gIwspRhJlea3j0w2pU6Iu
RyzoyD7b/WDJoMPHkiVafJh43j0yDqUu+7nQqMrM+mArxVdpLBxlCKw44p2Qd4+MMwEVQ61J1EVH
utNkDp1z9tFOlO9HV+ys8GtzrqCK2bfti6VmtWUSjA/JOiEE+yqkpof2QE7tnhIl1n/MS868P2+t
kOXn80fDnE2q7e1ZMf+OeZMdvMtjvEeEHcVRNig7xQysF7DMOkmvPhURD/qRI4ctv+lTZVRFhuuS
ihSDrVasfElQfN/+Jhz3wBbWJkXtQJUIIUIB+JWm2IeiwnmXeSKYyKQKpikbqDkV5CJq38zudfsI
q+8GMlpM74BJDOvjvz5NcRzExhukUW/OTp2NNlG+13V4SIv0lowT5yFcz5kW4uhxF+rVVk0NHEB4
u96bPR0IIWig7dQbDdNYYHLyRM4EwGqRGfvkP4/HeIW2y8eOUJxDug2D8sBex1IjzQZ5jZdV86TI
+dgVA3Uru0Ns+kMnkB7l3gHCwAG612e/spRKPEWi/CwJ2Z50EpS+45Ql1k+4EMz4hdTvZlA4QHA2
XfrONczcbkPHCGBc6bOkv0ZgquN1qt8hRb15iYVQJtpQo2ZIRTp/Fp9nb/qUYtLedNNTcgbrtptd
9MNHRnqAt/Xzehm3IU5p1nQhBBZjYYtDfujjmTPQz/mCGpPJREqSpT44BpH+tgdK2UN2zUE68aZ4
Vg36ehK2uFckUqsrHcQQ5a+mfc1kd9ugeb/POIw2SQNdnfD7KfCE+i+p/33793nfXmMylND3M3Vu
IACzuEiEvlKCYt+p99G5xvDc8b8Qzqw6c+yX6WCIMIFny7y4gWIUyQTfaqtFaY1Zbg9aaOkfGX6S
MXCL2SdwdmP0kPFNadMHOYzbzurGAowXlrvb3fblrR5kIYI5yDAY4pgJEBHlpx45nXHpIm9bxGoA
BhwQjVJwmjgIY5tBYubdIAEkRLyfPyOV688yguXM9s/BefqsH8cdZTyvdx9RbPgF4HeYsi6JbPko
iYo0DgasUar5ZUhOLW80eU2xl7/P3F1thtkoKQEyYwVACel4DDQe1Rq9GjbGQgSOXUzdEIGZyrxO
eSqYeTRBREJT/OoW/M0luc2JCNQT2xz3219q7UBLaYy+NUkpxOYMafFgenmU7eTe3Zaw5tKWEpgr
06MiwOAVJFRlcxMewvpYicR+mSfBmsQ7JXrdFrdaQwDNvKwYhoblRra/VDSIhaIUwd1gCxfiZMc3
ZqgII/qp2738KWsHfYSW0piXL8ob9BtjSMuS5lSUmSVJvTun9QcKUEsxrD1JBShxGthTYBgWyl2W
HD4WIcdq13RhKYR539IZcL3lhLAbjWESvvbay/anWdPsxe+z3Quh9fW6n3GIoq6B3bcX+ue2vhnJ
1xqrImNvfCAwRgFZf+N0BfoX80bovdmqIcZbbARLgiuInW5hbVLnqPeaN71KUd884SKYDGdjBlc1
pKRqQyFTdRB0VTyyE54Q5vOnVRIFgYgvI+Z/R+khVXqrE5ztr7P+9f+9LpVFg5nGbsjN4f9Iu7Ll
uHFl+UWM4E7wlWtvaq2WLL8wbI3Nfd/59Tchn3HTEKcx1/NqR3SqiEIVgKrKBEYe3pdyZJkq587K
MYK9DalhnxgyvUVUU2ovi6dAIznXPl23ggfCXCVmpf7fU7ACFSUBtOlybCXS5/8Gwh5vsgYtItSz
kvJWnH2lOAo8bQnOarxXL1ZuVUchMiiFkOLcUqsQaZoXKGloYhPNynPZvoJeEhpTmAFBPnUOJeHL
/eRFcPVT8m05S/emT/vHk08Tj8GWt0T0/1em5RoZjX6hppFdOh0E8aYa/qT8sLaNSTp9YZAsHnAL
apzsiSqIdQcqtEkfkQsumxzPICYHQDUvCosSYFLU2monOmUjOH2aude9brNJam0UEwVSA08WCn30
DL+OLqWISv3aR5OULXqYBKNVMrScSX9dR+U5IpMU8oKgJlHDuCo8T8WxiDg8b5yPxyYFw5hLPA/D
qL54zvp9QDIr4HHSfJDN+5mlf8U2dqRgNOV+KukbifbYu9OJDmXHn8S75oWcaH2vo5wubulFbnuM
v/2n78cOsFIi3kinT2Z9fmjSw6jur/8+1zYmzZlTGM8xvfCDOMZdnPAIArk98SM7dbsX9Wn0Zkf7
FHwO7ejAoz3fHONZeaRCnWe1lacKD60R9fx4tow3zUvd+B5aO45wg246v3mAdrojcBzyHw54l8Vk
4oduZnozdgAdD7o/7ZcdeaIdl6IDDS2uqCPPPZlAksqzECotlq+S7mLpOIp3NY/6hQfBhA+tTOJR
o/bEnVdKx8LwAq5uJM1IV2I9O84pF7JW5DT3yvcJnm5bP7yJ8U6yuNT1eWW1zVb1tVswMaNN2ypO
YliUndrn8Gu4o/rlhhvuo2/iX5of7cRd6dA+Z5EzW7DZV71CZicxkrkUNI1uhvkQ7/qbyTKhcgY8
S3B4A6Tb6dOUcVPDdZ2wTxDNPKGTun2/ahKMmJheWsxfZQGeQtqnEONrnH2+7Sa/8Axmr0Fkp0pH
ikcJAs3Yav0GVeib4aAc8icq94mZudH6k9K6jm6P/1lpMJsNDaqL0cRAlYXHfDl30e66WdQVPjrm
5feZ/ZUliWpoZUwfvMIdejBcBS+jDSaor8P8Q6S64DCbbCBBlLY17DBQ0kYZD7X0GtX0EASznQ9e
KhBD894i/iFQXTCZfF0tc60oFWybDzheOfX3wYrt+W2xdU/ctQbHQTb7B9ZLxew6edDNOZ1gIp2H
F6HxR8kNZ8hqzW4ELj0qyRyd30v3aGxRb9H6fyxueFRm/3BI+WU0S2Q1m3kohSX+isEjvniffw2Q
igpnOZpgeQxzTOcPNwJXn5mzOVh2K1ERNDHocLWcMOtVkPt4udOiR44PcXY8S221TFor5wnWc7yf
3vKv3b67BUUhive9g0B6wMuj6unHmEswxHMkVjGjaYp5Gmd8Uw2kaoa37FRnOYwg0UqdwubNWXN2
JGHiTCR2ediGAGtkyR7TBSy4XmB8MxJ/MQ9Z8JiNT9e/K++zMiFmHpYuFisAmmkC5el7VXkSVLRe
Kb6qc+4F9G+/Em3YN1w1CYoma7CCEcbz9Puoerhuyua79GoPEibMhD2a6I0afti6iqdPlrSL/cwi
VrQbT9DROsw7XuvsZu1lDclEGU1YpKkHXwKY1OlGl6BJlqIqmxxqTqjmxVCWyiCO5gHUjkDqPhPN
mjMLCd5J/eVcl1bvKffvcn1e+o3zTWkK+LBoqgyxTTy6o+2V8Y9k7tOgp48foy3as9tazePQIbEX
P8gblRQNnQjUShBLuI676ZYrWCYzzXkTJw3V0JCCzKsE8G2U5GZYBrsKZqvMeLVinpWM54xTiOex
AXAJbkA9SAYEpHjl+8hrM9uMlCuzGHdZSC7UsQmcMAPfaf4cyx26PvbXvx3PGCYVkTktwjbBkin5
YOfdc16PGCW4i/qCs0jb6eZiDnvgg7QUiaYJ5nROcI+panRtljcp2sYGi1Jop5/LW4wcc15jOeax
9eqlwHzbbAB0Bv1fV72SGGwCyWnmag5yfJCdxl3iJTNUCgRNKzTEQlFbdjNnOBa78Y2KZNb73KNj
kTwNOY6TsDO6zTTFKW7lSDidaenpS4JBOinzrzvJe2fClY3NVjrGvk0L0sBLGi8+1+CElk76veTF
i5UedPRXNS8YnljsBWeX3Pm5001O7tmOnqhToZ9ZMxFemIJrNiR5UBW4MMhmdUpNSLo1ulOp5NTP
8ikFdFxCZVePPCHg6YpvJqML9Hu4XV2eZ0mqY2xHBBixsUZ9Nwm8xgN5M3L+Mu5986wQ2sYUKzOl
ArV2MqCdUtrloAoEO6Ho/Bvq6+0EsbKIiWHRIhXLkuJj9hXOvGCNpv1y2Bp32pfyNL9BBv5fHO23
N+PFSDaglXmQDdRIVDWtXgFh5nLXk8RSapUTbLZ3xQWJiWqdPBaTRpW35BjiCrUHeiLoI3M6ADgg
7Cu5XsZK2tKXS/SRWULdobBUWCTj9cBQv/64937ZwnYN1RXR5TrCV9OswUl3yy708z0tm/NODTx7
qI+ufDCNJ73t6fshJYeI5LdQbS2t/et6KOGBMG9gA4niQdbpVoKiQVp+7dXIqhXe+Yd60rVvRjf0
yhRQAamg8qCm3Ji3Kni4tBDv5rkbHlI/FCzhy+hEx/7UneUd7y7JM5D+/wpazRN9iRNAq8mBEKci
5zbxrn/D7Veby+5lC6eDvmiGSUNhkFrKGzx81zjFvj5Q5ZLF71CGuI3OIxSi/gX3O88+JnJUZoj3
DfoG1roVOE3B5uZQ1cv5jeo5pF7iizseRRYnbshM3CiiSRs7GjdylFT76qSUz7V01zY87u3N+9Tq
szJRIwibcJ7o0jVj5o6S1y69FZPSksv7qQitthq8TuNEfs7nZB/VOyWY5oju7rm+M/QDUR9inTfp
uH0rvRjGPqoPeGtohxyG0XM5VXwuIiu1VciUZrsQrTHOdf/k2cQEkjkaE7QkA07KvFn4bpTfhfDt
OgTHJVjmx0YYCBqjEEbmMrGK4U6fdXsgLuERNPJwmEBS65EkTdT14vJZUp/72LDDRLXkouAcVP/h
ePwrzLN3p0hv66Whezq1yufwobuDJvi7roJhR+fkITgOZ/5YxWb3j46RNMoHqegmSy5GBFHTIQNA
q2+6r0hWnlnFkwmRL/UueQkbhzZopZ6+Q5WMk6I3Nxv6jXTVoAocbEEC7Vu6NtJG9tDoXXlCx3cu
7LMcvLh9/C1VE3BKETdVR85RdvPkA0FpyEqLaL6ECu3v8bk3daEvyxmTDyflc/JaU/Vz8EOaEJ5T
Dv3TUP4LwYz3owCbj9agTNbDy2KpTPSUTm7ir/WzdIowpBPdEifYtW/BrejgbuxVjnnIHYFLRUF9
9Bo448N5jPa71OyRLZR7Xb3rIh7BzmZ8WZvH5DwMbYZD8M6qhBEyZAZ/OmZHjL2iZhG5PH3uzS15
cRyVyQaZqkK0MsNdRF0mULY5Jejvpts2+pPAvIJhk0GelmlMAKOZkxtmiVUlEJOOZM6+31oc/QLD
NgJHiSBGGiXmVZTQGqVnlXsz3TwLrRCYPgs9iJUxben3us+QANTG6vbgJbJj1zgbn6T7+Cm9o4Tr
goNx7utRerN/e20ds9lAT1Xqcwns9FnZa7cVGmVLbHScT5SD5Mo7Y38dkPc1mX22aJkRyBPw8vGr
0j7konP993nfktlKXdylKenw+7V5F0Y3SV9ZdfZFpp0r1VHg6ZlzPx+zr0zSttMsIGwke+2z5KTu
sKtcFTVUdBrvzDv14b9ZR3fe6ugqF9BSyRVYtyBvd5HVBZ8k/VWrnLa6SYun62Cc+K8x58g8Uv9X
50z2MZjxGwxN0mLLH3X9rbyfiRYknfJuolf3rtm16VEp7xQed8vmcWcFwUSKRJdVCc/gKFg1h0C6
WRrMCGqcjqzt148LCNtuLhZai2op1mbwaAd17lcuFT/qfF7PD8/p2I5zvQiMIKTmqDcZnrF6P/cp
3ef9iMG53Is+KZw9y/l8bEJejBmaOvRwKodPofKWJq95yrlDc1IGWwDOAxJBvxAfr1NHO16+dHNn
VcWPunGv+zQPhwkPQVqSJKKpSRdOJD8QDTU806t55vC+GP3/1T4VJgUHxfdGRvkUZn4dQBA45dRf
Nmcq8ZCP76ITNM6yfeGCYAxqKGJZRL9zirsWZ1HwMqKAJn3LbXk/2dWxcUsZ876ll/mCp95HfrSf
fYhhcYLuP3gk5Od1XdNk6CT8bm+fChmGLdCX3B/UQ3dHxcZURzpINhwSPN686wuNPOx5SccT499w
zCqqkTK1tQg4OnLWBK+NqtmT+oJ4r/LanbaD4AWKWcmqUzDrS8nlxAOVB0n90Yt2/6Kmvp23LjhM
ZJ+jJqsjDTijXT4HPircNwpeGLNv5tcWFVF9F6WYsRS84MxbvG1fvSAzYX5WmgbdLPRjpqUVGX+V
kJMW+AeN7Z13gWHCvFFWsRAVKHjpN72LOXx/OFa7Yde+ar7uzUfhafb5AoJcx2QiP/QHAkWu6fKh
dk97Z8ATi0aFHoKFtFuHV++ljnfFMdmCvVqnQ5zQ/vwi8ufmc61ywuT2uxL6viHrJ2PEnL2Dhg0x
hJoKxlICXG0fndrZiv4SXspPhksy2/SHQ/EsezjV/9FAnL6CZjx0MtNJDk1AJ3hUUnb6nh4H+Dth
0x0NRSMiqMI1TWXccSkmXWx7lGkM5cFAdxUyW6ZwZjA3b3v6CoRxxtaMxSCnQ6sZxAcUZ9lFdnxW
4JThQbAH9IC2sVXuaZG5+h4+8sLXZkxZoTNOOZZTk0gL0CkvS4vO0wY8FPKftdtdYNiLC3Spgkid
AVN1vgpFy+5rUn26nk437+qrD/lBXsBoJRn6GAgeb6Wr+8OJMtenNrnNjjRsDVBb5X297d6clV3s
laXOSQW2FTQeQE4wXCwCj8SFyYsc3Zm9xZX3tT1CfzX0CUR/EzTmLN+LP6tbrv4KJuVJQglZB7qI
A4g5Tam2qsBLIs3qpp5zAeXsCJY7fxDUMFoaIJWBdFim1iplyK4uPzhLST/bh9i1Moj+GaszS1dk
/9vfBvp6aX0r9pd76YCXD5CU8TQ4OFtAY4JJqMojKQUEkwEiZr0/QBCSNo/xnvo34z+ogHRiSOjr
ENmnCLGIWmOIwMAFXsjn3C39JXyvZWs3P0VyRZGzWFsZYA3I7G1Vy/RCzUHqpGn1OSflTtcWDsTm
Q+QKg93YZR/00gLVbbueUXCSoYQh2oJFz3/NTgxdOnuduCS3eNlt8y2SaCYkTCTFMKAr+7uLFEY6
m2YFT5QrG8KN2RMekK0QvB3Sl3Bv+pg8grjIexcJr0tg22YdSn6mBKU9w2C+qyxhG6Qjgc0/6Nx3
6y8vw1FprfrzYven0hH28hmCKuELZ1dsOSrKd3/jshm9z7s+nYpKo/p+qCzfdyfUqNz4RobwXmpr
N2pmD890uMN0ogMv1G1bbUAwwYCyNOb5mVAnDWoxmx3OE+Sm/zG65Hm8CV3K5FycRXTb4355jLkK
qu+HCDYSrB4LNSY7KmYdZBLtguqMwZWVo1gOLiG9A04HpSp3oFrdheOXrLxJshs1cjID7w/4G/t0
1zfSswQtHeEokttqCZ8xlWkZ4b1YHmY0vHWdFc+yJVcvRQ6qEsirGWoIOtgfTZRYRvBlVE5CzHkl
/IdveHlOZl7XBDP9Hz00lLtoNydeWX24Ea4o4quMf8I0o0P5S3g9zVxgJsap6lzqmb7QI715Gxzq
Q/xOK6Jik2Q7YtGR3XGXcILDVrJYrZ3OHJ9MdTTGEPordoWZrRYzBFNjpcrX67uC/sgHByGKZKAu
oeIexmzGIqlAOqsY6DKsd2a7V7q7UXmLOq+peD1Jm+ZckFg2t6WdekOgNAFL8VpIiqWURyJyrNls
NMSAqy6hc4WoCqtkUslIr8oAc3p78oTb8Ih7nv2GD7egYErHLnh1fC4ik2s1YehRTgKiqFnmI7kP
oAdO9qSwUtVNnie3cMdd8CfKCmszGX/MS1LMegnQJW0dRYvsKBu9ICmsknjX/WN71S4flHVCLVtA
GgSkYN6r4VOlEZBec8QVNq9Ca3OYKBWjvXEaKH+n6rdfFSfxcrtOLOK03uAGFtklh96S9snpX1TY
N5P8ymEY/1fzCjKAJqCjU7Gfz2gTfVX3GFnV/MDKHfSYKK/ht+ufdPPKsjLXYHLvnOtzTsA0gWgy
ONPd7KsHEP52lvYgNbb62DvRLrFSZzya+9pV7irnOv7mSX+Nz4TRKoxNyYBuM/BHd/BEW3Zb1OQG
yAnUJ81u7MLnxbLNCZQ1JpP+lsaYQoFiqhlEsSpv2qEyEUITq3mofF6fHmdR2Tes2OwLktM9WdVP
WvGsJZxLJ+/36f+vzte9HMhmhhZE5LvSHseXxeBkOurwH6KyKYqQ6wXXAU4NvwPMbZqkBGKM4Ftf
6l0XQTW3bpre6iOttvW5Dq0gUUxrChXeRP32Ql2gFWbDF1Mhi2NkYqEQymgnc2mTJ81Pdvktb/pk
8zOuoBgrUyOU+lKDlfrwtcqPbetfd/TN2LX6fWZvGxrK/HIKUwbFqafPSgh6Vl7C2bpqkQsG22gb
imWvpaCJfx8zfFcddotjup8dSC382cTDGo3ZuYmmZpWIxId+oNnF4njxTbDrHUrQFNgLrwzCWZ8P
bbZSXdRVgu83eeEOnafvrJORgwfwE5S03MqvBOv6itG8dcXvPzTYGnUkDXTFSPZdD71uKqzMOC7B
7jrM9vYCFQY6MehRgQnAmSyVKRgucXRMD7XpiiRyUlyNpWOmn/WSR7C9bdQFjUnWgSKYdboISKHh
cohSFOlHxRNrw0k0gxOYtj3+AsVsXlDP1EjluE72WWhJlRMMj+biXv94PAxm185yVKZGFmmQnsVJ
n9wX1Zupc1yP/p0f/eBiB7Nz8xqSxyMdGtQwt1RV0MATn9Jqn0B2I5VmjtNtH+FAo/7THSS22Vkl
rdyD01mzwx/1j2qPAwgmwSp3ya0J40TVw5+Nz5IVIrOP56JvqlgJcfue96H8RZsEzBx8vr5O25cW
E3L2hECXFB1pvycRXREaqDGBmWnEbReD8SMdg7GmF80VPfG2PUFfza2+80TLt739gsq4hyaa+RAI
sWaLamXH4ZMBEZpYuCmLPcc8+o0++sgFiPGRrGlrPasSiBP53anC4GJ4Mn06+8WvPWwHwl9Q7IGt
jIncLgNsKvWznIXoUuFVbraPwJfFMhiPGI05WLoWEHiCHE50lnVxJIs6onSetfeHbMUu3O6m+C4/
XP+S2+fRFTbNcavjTL5MMmiiga36ilegw1SG+BJOHLhXp3Y2WyBYyvfEKtzCjzonvOW+CHGWkj2v
oQJYZY2CP2DwfpLJBvsJRBtU+I+nfMH90OzZrcjrOQqAJfvEl2EwmnMO2oP5kHiG28q4y4tW7Emv
MVdlkzrkFYdlZ4ZR4A2GkLx/Zlq+ovVHmrh5p6rt+HxxVibd5HhjDoau0OyoQsNM7XWYh45q77rP
8HYEk2hqMM0N8wxbEgGMNWF2NhOTUyDbygE4WCka4rJiEJnaufLKKZsUPU0hz9U24SGTu4NQRgc9
jL5VEwo9gvbjukVbcWsNx1iUBnWRLDUOcpIsp7Fdq1LzJOp5cy+qgpxauU6SPxF6WEGyfbXFaJpR
3yLLNTpoSsoOz7BhbZeJxusZ3HKJNRDzKQelDmaSAMisb8bkPMkHJeHcWLYcYg3BeN1gVrVWjIBQ
u8xK+mdS/wEhyhrgw/oUAViEASDhHaB6mKYvCl4ar/vAZo1hDcIkr2SuwMUUwQm0R+KbXnKrOmDN
BCnfz6dwHnPmZi/nGo/JYZBR7sJ3PHoT757oC/yw02+bM94Tj7wmYI4XsFeVuceDvBHAOHnu7d6Y
dnqE0ZMu54QGHgyTycAUmqWgisRxN/9RkNg2utiJYl6341YwNUWFUk6aOMObjL+FFaiJIcmFx3y9
kvyuM8JDIxaZrYbF7MfNPHwJ+vTR7BJIpYsFjxSMtVE2DUU3IFtC0LuCggLjjOVYiOhMLwgmut4K
KcU5e7TG6PW6N7IBkAVhnDHGC5GoYiLJbup7WXns63NRQzkpe0KId65Dfbj1s1iMI1aqAd6rviT2
rFmU82rYLQ+TXZyV9ykTDti2YRAxVnVFUUy26U0Rl5bEJQxrMdxIn/vCm/k1vk9VK/QNn+qKBKHV
fB8Te+LcK7bX7YLMnHRMcUlmEY1jdmPKO7Eit50qWJoRclIXD0b5PXXJrYkikAb3WMzucyxB0FVL
vaoaePz0H24uP5ftYg9zmFHneWnKhdrj6ffhrj6gb+xGOdcOFX9PrPyxfLm+djzL6P+vkrKphQq+
ICzL21Nq2KN00kb3v0EwO5uoSxiFCyBq6UaXjnN935nP1yE+vIC+fzcMYoAJU5QxvsVgpKkeoaID
D+xwK2ox3eoHCUbn28+ih/dPl1KRzLuOx4lIf3V9AGRRmagxqXJqpCUsq6Lembq9sMxWkgWWQris
OGw6ZqGY2CEF+djXNaCokLwJagy5ssS9dqYVq+SItsF9WHJiyDYkMfBqaeiqpDOQvSAEjRjCF8vx
UyNolt7xjjEfitY/rbpAMFGqn3rQ/1GrpEcVE9ELJjswifydVlHTuwSKcofCjb38m8EZPmWTDYPL
3v+0qBYHo4FpaA33Ci/1wcHxByd3FobJnLmmdtVC4JWkvGvEh0V5Hf6/lwMWggmAWVaQss0AITRP
NUgbovk17XnrtBkkzF/LxF7n6oWoGlTMCFK/rjhmC4KbYRq8Jp0CTqD9cICi9hjoLTNkVVZFEOX/
Ho/00NRxSwCUdiuBsz48zHf6LR2FqfwMT7KcsLHl4ms0ZoHmQAYfhQS0+EeHZg30Bt6iPfdOvKVM
N6lTfeJ1DfAAmeUSI52kEBwkUHDyiXJepvvrFm1FpLVBTKLSZzGOpTAnNjpHD62q2NUM0pDWeE5n
rtLp5u5dg1FjV7kjGA0T9NoAEyRLptRPXoy7N547vnWWbkmgQMofKR9ZU1u8R6ktj1xDM2kL7Kdp
E5qArhFuzVhypuCUkqfrH3MzG69RmKyC22NXjFVGzzWU3QnEhi/VDjyUgp9hGqg/8q4PvNVj8omZ
JdFi0mNG2mRWG3qYvsDzka/x5iF4X4+J7KRKu1qvgBNiwF+P2vtEn49E6HllYOptbH5cfz8mvNd9
myyGjlWiLP+GZAdO8o3yNMoWBgUDt/N4Yneb54AV4vvL2MolZSjvQr0AiKM9YUNDE9fJsXKJJ0Bf
K33KdpWf824u226C1gQcfFERld/P4ivQHFp+S0HDY91Ys928vzf36OvPXYOmFeg5G3cY07zunJuR
ZAXK7PS2TYKsp2ePRW2tQGitPOfEkg8va++x+ALBEueKw9jH4AGghyqMc6OJTcSDs7dY0aOBRjYJ
Xdp2+hodcs6RlGMZ+05Uq4JKqhYpTc0PcrPrZk7U3/T+lVnMrs6QH5OEBn1JPumlJ85nkfuWTeP4
B89fYTA7eUnEugobmpZ344/ZFV7QAHs32INbLJbKZU3YzporOGZDG3lRgCsU55kO7YZUtCvYmy7l
y6XNKrwOGfq3X7ON2dWVjiOHPME2dIN/GorW0cv6sW6FVy0ZT5VuZPZ1T9+8y+J6/vf+Yqf8Zz1Z
ZgUaQ7b5GBxaK3abYweusfwuO/CaUjm+x876m4FoBHUOqE5/k4xzUnMOnh8epJg9pTAHgLiIJ1T/
8fGG0DHefuqrpXZeWu2rgn5e/usxzyImTsijFkJCC64R6olfLea+lxufs0A8DPr/qwDY41WnNTJE
3RBcaQcoYNxTvWv9VEDsT7bIN8o6fB2Ss4fZWQulTrK4oXfKTj51UK0zoNK6+wMIlcomYoBLNtn2
ZFWP0lmjyT9Oz3l1Q3Yh9/6zacUFQmPWpuqGSh/paa1BQ2CWfx70z7XOOVFvrs0Kg1kbIRe7tFPp
GaauvJYs+2kSvetfikaXDwFhBUHNXC3/WKuJBuUsXBTbzKpaX4+fNQH8RP2tOT6Qgkc0wvtqTPwO
5jQJBTQE2RHmK/GwVHePAo/oYPMktjKJid+ENPIiVXRl6sgzxMgPg53WvIUCca5/Ox4QE7kruQow
SUe3DkTvxzC8F6TRy6raDeOO4wnbWWJlFBO4jRmjgCa99dIsEWKuhhYEi2O+V9z0VttfN+wDX/d7
pLugfahW1+Oidh2WqfksHhQPhBxOc6w/D27s0kGvzqUDy/Uu26fcPqRNDyESxgqgiUFL5b87ZD6b
szwoEQw1d0FZWHLk9yXPDTfT4AqE8foilzqhhKCbPXU4oe+NxLTS4bGECuLQ8SQ+ts+1KzB26YpU
m6QEYK1b1mjvK7/kNnimwvL9otWCF7myR9HSF+v6Km6659+4EBxmruMk70QlxdS+HfboEsJm0+v9
KJ3NIOIAXV0yADE38bZZpI4UMLALbqOstlr9IRP+KwiTfLNWrNQ8gDUkKqF/V4XaThPQFy1LmsSx
hy7Ih5iIZxHTJLKMJMKE9qWV0ko0BMM2Q+EF4lExChnZoW6rXaGVXrhou1bCNdKUnq4v2PYmXwEz
kUtZ6k5BORxvNT0GUIZ9fIj9YrZ6R3Rou7TOKRNur9svO9mXtHzUzV4xQxym1cTCMJTVaJ8LHiMx
D4RZt67INSUhAAnwzDC/icuZTLxS4fZ2vhjCLFgQjy1muYERR8FNlUFEBxQLR9HQnalZ9kFWuNcX
imcTE6OKSJCr0cA6ycIdpcbqHrSJc9Hh+QLboKANS6Vn0XvUaE543IJ0HDkZ94ube6YjczzhQ3vS
e8C/eJ7B5GXklkBSFXzB4Q2+px8Kj1JbUn7S5EGDcjA00cFhyyuCcjaawfh70Cy9IkZAnUFUp+yG
Y++ZB/60Gm+5mDy9kNHsAh0wonTIxAe5vtFbTq8fzxImxmedEOZa/G7Je8UOlrR7PkXF5mmNENSr
UCaRMFT4e3JMUzWUNBnJUcecUH8Iol0gfCnVo2agR074k6djKAn+QmOcIo0idEMPcHNzOhpab4fF
vTh/+5OtdMFgXIAs/Rx0ISzqy3MCLSRF2i3c+vR2JryAMA7QZfo8S9TPehncgJppx4ES2eoo30d6
8f26QduecMFiPEGblbbCWyD1aeoJ6U3jgrrf5/H9cGDY/oFIbGS1bABjVrHfLPE5xynXmPDgiI+Y
4VEXTNC7pIi4xSyazNnkiBlypFU0YcIPmWSfJAo00hYkR6Hqd20EOr0J39PIblOp96dC/xpr+p1o
Nqc5r8Glrzxc/7xbS7mGZ9KJIkEBTB8CwNc7Y5SsNkmtqlzQVsk7I25FjTUSs5DCKI510cNQtf8k
JU9icKPy5nlonrjyLdkhyCoM0YJWAWJqXS18zcLH6x9r88ViZQMrOdAZYq3qExxfvqmf6Ux85Ji2
/phi1CNz+aIqPHuYxamUYR7ymdojy7tKGEurSou36zZxloXVGaiLQlMX6FKiIv1k1C4Rn0UeN8lm
Nlx/Nia/V5GZq9A4xcGot9DT2s9o2aWdic0OB6UGlECoJwyWguGc2OMO59DDyjWnYGJ8IgxGPBkA
rz6DL/ydhSg4tW8/BwtMh1dO5X1PJsgrWVj1YozvWYmgYmk121hCJ0v/pNa5/qRMnFegZV0TgRh2
kRT9KYqqwMnmLj3I1ZBwQsS2RWgGoqPpkslOSpA4nNoohxfqGNcx1TSx+hmXr0j/67onbnv7Lxx2
XLzuq7kbRoQi7F5FVSw6E/TfEJhYm2PvgvgFawMtXBeNYg6ZFuc6BOdjsYQBaMAxEgPEV3YsnFXl
HJS3kvJyHWI7ZF++E7P04F+VYpnupqwQ3ViAXt+gO4GRWGD/43ywzXIOOnD+Xnt2xFobBG0YaaZH
Dx8G2tuHDE3bc2Vp96Mznzo/87mXD54bMHkC4yRE6lK4WzwSRwtyV5wmziJxINjnmMSIFLlsaTwS
z/X4ovIor3i/z/hZK0kDEWOYEHbEwzyJB702jgkcJ2C5ztAzYAS4Nxm2KJQ3wiztdbLc561wE1UK
J+ttHY1WPsBe3zHF1+SlDJcW5ewpq3QcltF0E+WKteSJH4X6qewla9B413feV6T/v3pK7cMY83oN
TIyyT1HXWknIq6bwPiKbGpp4MkV6YR/MGq2BxiBbaNd/6DRQSy4B5wZKt+XHPPRrK+lMYoDqMhHq
Bp8xDFxJd6dqsmblwUwdYx7s6xHiH84pFywmRNSLJo55gE9HZy0kh8pHaOcOt89ol3r1Nx414ubl
eu0izIVANMIozWhI0r90znTKwU4k74cfkp25fFY1TojVmQBhFAvBPAnASnl+UqXZzavgNROEV85H
5Pgf+5wTk74IiwzXNXIzgmgG0mEuJE1qh7IlYpTiEYwaHEiOZexdIMasLCl0XELAs72rAvUF8/fo
NOY9fm+6PVUbR28xZS9m3D7QQM0JhhTDznM8Ys5+qt6Z5QwJzu+cL0jPpx9cfgXEuHxmRkSOagCh
wDe6zb7ylpfcbsGg//VdduDbdbzNHXaBY/ulFm3KddAdIVBlambJY1daSZE6kRahsRisJHK7vw7I
+ZBss4PezrKK6y/OE2JnN/1kiYFihVSEeDDd61CbzriyjX7qVTDMxLzXCI0eymw4uSrvdTnk1GO3
HkMga/i3W7wHlRVEWg+hIZiwZhQPWiZaZfpXqH8LYz9oPhOeCAvv0zHBPSqWQNBoUlGC4bkxkkfS
6TbRFm8cFs5b0uauksD3CLI2HRQ1THDS1LYfVDzY2WHpy91tJN6OHaf1etuaCwQTkqpJa5rJwGm8
HgwrDofDWINyISxtSS/+GxR7xw3yrJyiANYMWgohgbslkJ3OOHJl07ZziERMzADooiGySj29UcfZ
pKEaN3j5ubuLD6rTlla8p9PRBSRDxvvrHr69ey94TFQiyjvpKQoSQfPQQkBm+jw2oxVWux6zQ/8N
iolLTSz1cZvjLbiJtF1fgmsrilXLyLTGGWrhqYMM3XXAzZoVprzAEKOJBANfTO2oGvpMiujTX/iM
IUMMyOG69mLk0IbsnfKJtkWFTsCjO9h0/BUoewztW4xZiABNVMkuJeOYQ9uoD3uOR25n/xUOE5uE
SKuGqQaO6I/uctLRaIb8/1TuC3f+9iddo+svSa/7qyiVj0Kr1AJyZF1W+yYxjxBa5r3ebz4ZrAxi
gpNUJkm2SDhhUIFSSBmkFtLxTrWKc3sH6pLd8hfHPTYBMXGj4glaUqBJ9btRE4b0DXUEYAxOdUc/
iDclGHLT0cos0598PonIpmusAJmYOCVm2gQqvuKIg008HOLgDaVj97pZmwllBcJExVKBDkpGrQKN
pWWAfU3+Php37SxhejOylpSzbJsp8gLHEh+UcjbOJr0vpK126Opg3xrFn3RxmjpoznRwmtJk8vtC
aYSQiEC+FjrU77qE9rKrXmKb6szXXuzxhB63TFrDMcv0f6RdSXekOLr9RZwDAjFsmWJ22GGnpw0n
05mFkJhBQvDr3yUXXa4on4w+/RZdq04rhKRvvN+9vVP3lS2xHHGexPxi/A9DGxizInB+qwzav0Q7
yIB6ojFoVH99kPLwg++fA2tn5zfu9xe3zQEdnokOCyBE9rXKELphcyNL+CxhvRkYALV1k9T8hhn6
4lv9Y5Gro3G8si3KAT5YUR5q7/F2VrUa6atw9h8rXJ0GaAUt3hEP8eUeYLUQR/8bLzLfRBXe2srV
wxn9FuSFazgxQHGqPtu35AC+/vtoRa08YtR01/P6ZEM52O40JofwqZyjN5+tfPvnh09Wi//vL/X3
Alf2LOi9yhz4ehbpnNjH/MEqQgbO01RsxbuHEaQ5Xsp4BhA0rR6LFQP9X+gDf2F+cFx//4irCzHm
NiNWhR9hIJjN6zHEpHMTjOEUzKFplSFtb8ojfWHH/7Hk1Q3xcsOxawyIRtkp+DCT6gHPyo/dsOzA
MO5ui7S/RSrzVZj2jyWv7oov+kD1g+shS/VBPbUcwGoQQnUvAp/ef8EW8ZWz/7zedVbcNYRbylwf
wYOKV1V5I3KfViB7FZuHW9DGGxf1OiHmflFyIDZhONqPoXw2a/NGJPi1ZfrPHfGuQhePZlOlFUUZ
nZkoOA5bRoekV/mN+G89hH+9B9sHUbQFzUlyvQ/m5nYJolIPzYAxytVlQp/Psk8i2C3VoQU3NiWP
f36CX27s04pXGyPZnHdeh43RokU54cl2IERufvz/Flmfwyc70g1dBdjZiCSOXYwWHMd3460bcGsf
6w35tETQEuGazrpEcVTGU9vco2v+513cOpwra+g7k5jtBp9KLOd64aGL2VyzAvIqbuWpy98Z6gh/
XvHLa/3pcK7M41RPbA4MgrpBsA/42TVuoRvXyP5f981Br2Z1ugBcXW1JdkU98AkLsJ2/WXnD/WO1
W8f8wS+d/A97+bTU1V58d7Y61q1Xu6JRYA2Jmm69nq9tjkPB5QuBL2KaV5e58czSakdsR+4HFvkb
kE+Cz8TM45UcmSW3GPZurnflOezFNesKw/m/tddXmwq+pP0M7XWWTDc17m6tdl22Gko5dPmM3fFO
/2ra4cGU6B7W/VmBH8Sxuwc2D8fZUOepE0ldqz2t/pcCrmP9/YWvK1lFazFqNtjxsNcYqsX0mkhA
gns0NlVautGtJO6rjvA/1rs60cmxRq0NC9DX2DgHjyr2sCaP3Z+/Q4N9Hs1PGAq8cVW/guH+Y9Ur
e0UhRST6NXrP/xpfu+8rFzVLzfv8YYBU9TP5cIDCdS7lRoLy9taWv3zzn77wlSEzOxCIyNGGp3GT
ztj55Nuf3+FXkyH/2NzVmw+CfDZLjiMc0/WFNJt66/2mjKqjmz319VH/277850H+Pt5PVpnnDZEW
QlS0BbPNAhEwfbAv1WYddVyex00Armfv/iZR8Xo8f1r16lnOWVkFrMZDMWT4m9oI4Gno/+ooC5u3
Fmp7twSFvowgP53ZVTgnhryqm6rFJ63e+iKrt3WjnvO84HGnyLhhTdHduTe1M9aD+tc2Vy54oLVd
zzKvLWorOfPW4HlIxJ2xdfbze574u/YAwraVwqk78283T/Qrj0EsyCcSukb+13Q9+cw0GNUX7zfM
im6rzXxe8F1HVKaMpxs3dX3c1xv8vNb1U7CZga4h1poiL/gtUY3awMWCZiKg27df/a2tXT2MZbHr
XigsByr4freOQRbfCtCpSQzk3vyOt/Z2dXjeUrX2nOMVBhYWGzadExrA++GSQu1kM2Q3NYa+il4I
Qe7++7qY1+pKqG2XBUbr16R0Vav5r4V/vrqVhDgoF6BI5TjX7cuc4SE0pfYwBbJz+5DfV4l1ECcR
YarBBgbh+xz/NyrBXy/r+b/XJVBSwl36ZGmWfLHEIrAsRjxDYYIzEbWqb3++kF+ugeEIitGmtR22
XqBPaxTSt6cymFbIThGauR1y4y6Y5uTPq3zp58mnZa58Xj9k2cLWYssULemqku6/fdgbkq5McLcs
11fADZAG/L2nK1enQMU55hyLLR/BWcf8LXuGvDLUrqpdWUQ+CW/zPn7l4T4vefWsewqo1eLiM472
c2+8avF84wOu9v1fduPTntZz/HROknIPPPVYwHz3ZzDCruN19RkQsvkndHDMM938lnVI5cvNZ/1V
6efz3q6uoTF7rF8GLN25GE1y790snYs8FPn9hM7BIryQmZBZmC5/3vKtm3nl8XIKnmfPwLJ8uTOm
O6GskN2cTL91bldezgiyUfcai0zg6TLCNi3jPHF22NZa1Tzn6S0V7q+6IQ6kKmyykt8F3jVOnUDS
aCFQ88KKOo5LFa0Ml0WEwQx7iVYF0dvQ+N9R9L8uz99rXmsBVAiqZ7aeIAzIdh32yjdzaiXr2NWf
z+zLW/r3Qtdl6NbVphQUIbzrvtpsgvD9hlaHnB06/5bk69cm5dNaV5bL70a+yAabGpIpcZIV5zHu
9apml+bxrZbtl6WmT8cWXBkwH4hkoXvsbIL4t8Zk9foZjWhEuakDpdCtpOTWh7wyYY5qbco5Nicd
EPy0VJ9tj8dWUz+Owoltrm70D9Y3/Icb8q9JuZIslKzmpbJ1RMmPwHzzjMcJ40p/viBfPupPh3Zl
xjrPIRZamygSShmRDoqv5V+Wo/+fq1xZrLFqeOEzrOLP7y1YcHJjP6tbEw1fBh+ftvIv+6RUoAY8
5BLKVvbWh9aakzqHW+D8W1/sykK1SvSCKeylQ8VdJa6xL29NOH+ZG36+3OtWPzmXbswaYqwOU38U
F33vnMbjmkQFURcPPLRnqMrOcRPXmxFAy111A6PwVUIMrTw0lDyCojz9bTI/LW+6PQn8nAIcjaJN
E9Y78ns2FGPWwktW+QIf+OjmnNeQEfvzdfzKiPxj6aub4o6+a5UmCMP7eEnJ91bgVY/hDNU8r/kv
tAe/eGZrAInNehbW/f1zPu20yObZ8xQoFPm4t/RzDnLyRoILwtz8eV9fXJp/rHNlPgqv5T4aghDo
8zeNesrZBm3BPy9BLPc3WOrKavxjmauoBxNEuvQxXBSZvmAt1JtNlqqK5anbDv6xYfaQuHXX5NEA
0Fq8zGPwmk1tHw7d8Mj198DQ9XYJGOYR2woJZr40YenPD5o6u56Yz5Xd5xcCHGRCKtNM+74HieCC
iiSdve8uNd9dVY6Hfu7mVOSaJcMs/ftBDVasqhw31evq1Jfzk9VNLoC7/n4YqoMCVYmrNwFfWNgt
wzbzCxY207TTbPphu4++Mp/6ID8pPzgNk/yAlOMuq6iMDWOOKW/GRFfTGAZlfSjpaG97h6ndUIog
7QmV94Xd0fNY9d0pr6V86QkH69EcZH0ZQU6NbGZ8iUcxWw6a3FXBdrJc+M6xluFg2u6SDsyAWlXu
kyW086GOJw/ieb2zdEcr6It49Mc6WUqjCUfLfXQW+2XmIspEvl0s87moMcRSDdl27tir0svB7NtD
R7T7oLTtJZ27YHa3oyw0GwDZhd1Uaabd4Y4p4zgqIyRefqwbsRNi2oEVLTWI04duvkROMXw0+Wgk
gxj3HAPp7uDuMo7B476Wamc0vYxYJ1Fs9YkXWpgE3UyVP72WHZfROOQqbPvW3Za9niOoAoK2HHCT
eltWTRVVLqLHMMhHtm0MbT00HhsfM9aYEMXoSPkNH+CvpZAOeJCM6jFTsjjMLRD/5uC6p3EmI6Rx
hkOb1X/NWTckVe+ndtAsiXbqIlzqGlT2wVyGtlzSuqt+NqXHLiK3mu3YIOMRA341h1ZhqI3hXM+g
U5/UN2p6O99QMEWDF0+TvTFcZYZLLw+9Q+5oUbihrApcCSrvUMU49VDEmubhVGXNwamWuzo3L0U2
nAQOrxjZxS3Gc2Hbx0qIDy+nR0+hAdjnqWHTY9nQTdmSXyMv97aHCW7e7XTZ7yrBwsEqX1TAprhh
8gcJ1GYO1MEQ4DKa2Atm3hMnw4kDpPw+1d7L7AfAp3sBZDH77NzXKiqdwY9z0TzmAYllyZdw4Twm
dbCdljklrlFG1Fgi5qiIyOyVoU1ZztOmwhwqKdqkHY02LAKlQ7QJHvKhebQK7z6w9KGZ3Q0m0+JA
/bAlCBiW6qHXJCycaqcz+kbHDoOfbU3CkRtbScZ73wclCOnqxLTqi+rcI/KZH7WPN2vArGdGB+sh
2UmBK2Ko26Qj7EHYzl84LRFyRd8KqztWbbufivLByZufnhqPkzNivs8MNh61ktYXkZuZoWD6bFko
25pjn+LdPliSpKByySJWGxt3tMpIGGIzDv6Li4JFKC116Vxva7ruYybt9yzjbWg104DpfQkCBp2A
1GlMjX5JoNVphrPfH9HgvZedsy1s41V68vtEmm+0BHerslgASu4RBD9T82IsfpN23vLSmG7s9uqR
taQMC0reA95ual3tGs3PvSuSXnebSrk7OQSbwM7PZWcfvGy+68DnO5T00ZbQ1AFhw771y0SSel9g
woLWICAL8HIl3fldVZ26oCpip3A+pqp4dSwRhNw2H33T23T+soT5wHeltQIAxaZhS+pOw3D26/KI
4koBLt3CSPVQZSAOdkz8sgFztFT/MFs+gAE3INEsih96qJdkwjmmpLaaMCdCh7QZ79nSvUzTvC/4
cF9aNg8b6T3rme0Do3phXX/uTeDnLMNO8ozvR65+QvDk4Nb6MvgghVUSz8EVoVOKLQQovo+D2Hua
J8ZEDoR7x8nz4rGf7vjg79AYiHNmbv2mP3bGDPKh/JwHeg/R8G9lN+1GaT1VdPzhsJGFFQevkwEU
p98/9bNxoWii9g3/UVf+iUk/GVh7aOW4UXN1oX69GzNy5hwMq6L71s68CMfOwc3sWWLZVjK6Qx1S
AN1iWP5TrceTLslumiBmUo91FmbKh0nI7/PWSpbeiYnHjxW3IV43ax5TByGvxazIzccthWGUlv3E
jCAWY9GGRiA3SxMkRe0VYWU0993AnmnAXz2jv2+79o62cFj2uHSh7ixY9TGlDDbdduIsaNOiyeRB
jOReS3qpxHzqK7X3xv610V6VVMTZBHJOeUA3RQ7if8NiW8/Mf/QlfVB9cS5mzGv1OJW2PlkGwPm+
e5yDetdl8skf+0Q6HLF0eerF8L3wRGJKa0uV2E88L0Ion8a+uex1KyPVBHHO5aOuh23homy1kAL4
dOsRdqYPyUh4iEyjCq0Z1hWxYAy/Femi3XRMfVSEnPIGBfVZm6Eq3ZCa3evU9PeBARHHCcQFgbsF
cdKzPQ8b5EFT6LpjltJAvgWkfWaCtpEQ2cVc2AYcD9+oa5/8Yo20/ONUtJd29sBAWA+Rssb30dJP
xLAhzmzh4BQcHnxlZ18sWp1I7uxqo7nQpY4hpJ6SvH8pjSyRAUvIRGIgSErAJsUdBrWTapEyHBz6
SJehjiDLCbGtUXyYst/6td5a3NjlhrXhC9mroI45mOGBkS5jCFbuKngl4RY/LSUPnMESjqXhhaVe
uV8s71x5xpb60yHL1aMhuU78KY8bg324WZA0lR+EdlXtapO8rCqQ9USjonU3eMp4+eoyLlXEXfqr
FvWWLsHZq7tkkEG5NVqyscopFsaceDzbTkPLopa7mzEwHq0WFIe6OMnKSjKDJJ6GTcqH78rGOA9D
GRljIyQceuLGY2GduETI3Mm3rGzvncrZVGbbgkrQfiLKf14yd9tNxcUFqBCPoIN1ovhtC2Su8gbx
voNfa3vdETxiiclNmpKevFF/qOCCIAtgA+RrdS8Y9QpVIMoktzgLAwM6ldn0a7TG7xpU/i3Wajzr
lToiNeaxS+CXyrDr6QjonT4FdvBo1P7WnPxnK7P3GMa89KW4lFw8VjW21nhPg7AfyTw9url8mg36
U9UeUDlTzVDc9aHeRscZAHozHUsB1WlTldHIxV+8DeJRGxlGA6dormYZlkNx9JV4dt08QYcoD51u
2mofqvCeWvZV4yTj3BmxML13NssLKHgwTqhFZA+Q6p4KeL7sMnXBeRFtEPpttvMwBAtpzjwBi82u
INWDlnMeohc0h/10EaQGxl8/WYZKOlz5tl9oWC/9MyQ3dJhZ474XqE4IlAuLOQG50M4xUfzU/XB0
c3xJp7TSAJF1mC3Bx6izSJkwEU5+IjU7TZnYNq3aN9R+GFoKjUoHBFiwDK6/Y8q9B6S2j0ig4cuy
O6f10gF/YKwI9BQsCB+rfU/nd3MYdhaqa6GYpsSb3IR6ZuIWVlo1xX4G/rhRFrBkRb7Pc/3isvri
4qkAqGTGQd9tZkH2TDljOCh+bHuCqzPWF3jR2FbkDsQZD7WrY7OwDousd32xPKCdjNhy0VOMyK3D
7wERVWdOl9yDzQ70tmDGr6zOljAwm6cWsr+hHIAWEtl3qocjM2iqmOIRt+AapL3jQ7O3mEhWe9zU
VsxsuSFATNc9HtACyz34OBK1m8wMMR05shyBh+8Vp7Js0gz/gGarL1wyC8+eblxP7dp6OGYjpu+a
6anAmGw4+cAN92AlGoL2ZPDg3hfls/Blipz/AArXOGPmcZ6HhzbDHHQgYerlmfl6o6Yu9cZukwfN
psryBy4wIzblQxUiKH5oETboTvzUC3NC3phHOoAAKffMQ8fd72KEO7ZF8agNZ1PmxsGu/BTGdKvc
CZGc+kvW+rmoFqCoguJjyuU704jISuO+4DgPyGJuGnM6ZQbgwbJij+5U/lLNfAq0FzalVcUEqnZh
r7rDYAfnQDtPqg/SwRAJGXoQp4sXZtF0AqMAmzV44jy0MmtafrQOSRRvfxJS/9LApcciAG3YiJje
GuYRTCzsgTtUh8akzlQ7aSl60GvOdw44puAx2kcvcxLhZGdzrr6NvIolIxuV+adm8g+Y6wDixIeR
NPp3o4cZdrsRbc1mpz1gbDg7NFWf2kPAwlEuZ7WUZSz0kvQzfy/zqU2g95z0WX1kSHMDA2q0Zn3h
jngDZjqWGHoY6iJSmqfURY6a23Osh8WIGhg5329TJkaIhhocXgSK3XZ1MZrqV1F0P3tZ6UhPeeQ6
KKtPiH+C2mzCZjR2dmEcDAv2zJmRNGWMvFIj29m8/d7l8kdrZFugtQEvbIuYZ+OzQDwWLWoGjNoS
7hZjcGTTZo2K26V99MG2EHUT0bEyfYUobsyPDWR3EbW6JHaNgCTgKCK70nPh3JSz4P9cQ/l3RMiy
aBcz5KVvbgrHHmNOcBhKigAwDXfZVWU5hvgfqodmBSEqBwbJQdkqqZT0thke3HaoKnkZIUgUNhxu
S/oZPI5n4lvliBS03ZOjbLXcgiW23Iwzch8feWYyQw3nWJHARopObT9sPX9Mmr6dQkfx7NItpoak
gOccAx0goOr9Jh5zDW7XKph3bmsgvYeaRITa6fodFxJztIbW/yCBw151BNqEKSGma0c4vOCO18U5
IBrSNKX/3VKkfKkyKuJBDguStZlBEQeEIqbJIdxtuzD75iQxE2r6c+zTbkgDVvFoEGw4IPg34CCb
IsrQYAvlBK2lZcheWC7wB3pXbwOf2rGgpornXHchKcmbW5uvSJS+Gxq+Hh7JRGpP7RCNT9BjjF0b
eUXdx0BSgO4L7n/LfdXt7RmS3tI/iCAX0H5W54pXu8nP4yEzg7Cp9V1hQ4PcFpEW0EsEzeAelh9d
58K6E4vJQrUgofDNV7NqDhXtgtCieSoCxPcKPM6Bx8LadhCMsTmqdfvowkBSPt8ZXvtNBjwqMbTE
Zxrrwgo9aR/Gxk3HzH+XfXW2HZ100t14JVIMu6zuJEonI+83dYOSrJPteeYc68Lxws7wd1U+nqVE
GR80jp4gKcwsIt7szUPZZhT2ez42Py3abtua3xEaHLxy6EKEoUtaNuZzSVBnmGV1bFvnUFgIu12A
5pjTx7Ywtw03QfCh5qRhvRUBfPChqfnQ9OWaU5985e0dQzxoZv/kbbkv6ErYVce1yu9dnQ04Mb3g
U/gIuNHLtvw6Ghqy13xKu46m2Vp0sHAzHcibL7hRfTlCv4Tc1xgic/P2B0KadC3vZLUHFn0HWPAi
XZo5VaX3Y6mnJOvZrvPR4aVD7LhjqpSP8Bl/rDURNldSvkrZp0uO7K8t7xwKJfWivDcbL1F5fVcH
/gNV3UmILhmNZWt2WURt64dNiw2jFZTamtTzgS4yTYR0NPHd4gyvvJu0G4um+1ZR8a2uIQnuZ9E8
ZEk30o1CrQYJeznsHJWnA51Da9Hbeo3iM6aSCk1B1Oq6B6rzU+8Zr4y30Yjsd3acR22ChG4YQmCw
P+iUAR3Hngy3jvo588Osea1RjrPpsCvNOvLa8dya3V05lnMMwOu3DHmxDNp41pjq76r2ONVdARpW
+TPL5sjwzJNpkdgRIz6ysYWYy3Eo1J3Dlx9DXx1gNX65hb2Ew2Q+UDkfta4fqDATUEXGrTffi8V7
5wMmMBv4YUM9klbsKRhnfGbGrUAhqpbbYAoSu5kfvU7fSag8Rj2Re21XCNkxjWK1e465jgz2Dbwu
F8rIFq772BujGbtll4Umtx28zxyTVVRswDQW06KL+2b6KAMTweeyNcoWYNv2CXIVd4sNSgFZNzvG
ltDr1Rt4KF4l8e91P/HQaEgXWt4MORwrP1bFuJbKupgadSox8RnOaDbnay6F5n6ayXaPhAgFw2w4
LAMiKQ/6L4iYrTDwfuHfnWF4GIiLAiD5rGkjsiIdJ7EGQeWppNNGuno326i303nPpR0t3DgbeZaW
C2Y70Y1KBVcgKDXUcaFzWsCuV437LswpDDoeebXCfNxin/sM5UBe3gG3F6LakCwz2xYtSpIKmuqV
3HH40IDRCNHwfkDN1JHet7w24wK2OoTm9ote0HYw6uVYcO+v2THuuKiSvOc74rIngK/i3rcOjf2D
mc2EmBBRa9ftbK/dFks+hllWIu/MuijL3PuJQHMUvViQFnqRtXixKqs6RIHEpvouZ+OmD8o3xG8Y
Nmqtj0V5BJ3s+p5nBE/Ourj1uHVGf5MxsSNWllZGkXql/eDIbgyNrNq1LS2jRgI47TZwxHb7gPGi
B3dROCfj2EuFQWP5pDwa44R4VCDFnRxx4ELsbMkTp87erYbeURNqIZxdeMNTE248LBbrzXb6BMU9
GQY+Ry+kaCJvVRQxe05DthglfFBz8pB0esx9IbjdofTMYzuMO0GdLRv1r5LUycBJGvQsKg38kXJG
qjd6FBaNMZZmLdw/7849uh2W20Z+Acvrl+814lfduQ+Oqe9509+VNtkWgAazrIwRxaZdxe94YIeE
Q4quz024YxEHbR0pghfegkIJgapbTzA77iZA/FQwkQYuYNIVTXtuHorOSIGE+uZwlpSTS0Ow0SKU
7E1wt+Xs7M3tq1jauKbVHQpQ9xNKUpVHD7VVJyjQ7/z5DeXZ19o3300kLJbiT0NXI/TwLxZjkZrb
nwDTvkrR9VCBMSJPOH+xwn5sKhfBh90kdrW4MXXLM6/5z6AW6TDXmA/s5bHI63ftqki3PJ6n6bF2
HyfW701GEp2hCuwSP3UGemBMf290eZEEod2wQDJX5GEh+8gqm8di4ZvSGYukzVCGa70xoUO5y2YO
tPui3nySxaAySdq5Olku9lQHyws0jA4d+BHaDFgigkpu3pp703LuJBf3NZ83zJpfiHysKmCrfPuA
4aUDD4Kk7Mg+N0AZM9GTHNvYX6zIAVOtk4FqqEPFaszYhnT4oz77Kb0mdlZBOjCFJ1nbVRFt+jkc
GMCZJsrA7VzAziIzX/pfWcl/sg5yMhV8TenRHUE5GLcIeUwXusbwtJjFfvDafVf2+BX9czHJPgz6
MqWItNTYPCoHsneKgc8rCw5Tv4R1123RF9m5NT+5ckyLUX73ybTHPCLBv+wPWntxXvSJhgfoO/DM
L+aOtatFwmv15QlYsB0t+H3mwyD4+cEJTNQv7U1WyQ0cNYApfCuZu+Gut2GkaXAZ5zczE3GHy29a
/RbluyMEbe504SYl/AMCpo3uQekzAVSNYcC8IueuczZy8p6yjh0Eq3boHe88dJo83ziy1gzbuURZ
uUCJfzoGRbuzZAunhAB97qdjGxTxQOq4z4qtM6OouQRIlKfp2Hntq2LGtq+MvVrGnWUhVnQ9dshb
dI6r+mCPa8gDhIHfbhcxPQ2Gj87R8iDAQelBd6fxwYpqGQ/KRRjC+yigGfz1CBlvZL/12OMc1BZD
czsBUZESPSO0eIrI0vPzXIhn4NcSw8+PkgCviq4BeHTCRlcJenjn0gdWHuX9OjdCu3C3LebR56nA
EQ1bc8Ck0mDGI3oOGA8wLgNEjqe6kiFp85TQdg7ROR5CUjiJW4qffHh2UNerRzwrs8PB4U7YLYvb
vj6awfKXPWdbUAagSNT1aeeAUsIzDhaKFUR0UZu5id/IX4yTbTPPB+bkUWO3Fx82Wy/GiRD+iwvr
XAUF0oJsl7vDg9X4d5M0wmruFeJs0OP103dr0pu1AmBqxINri0CWj63tHYVjbHDPEoV0beLVXanc
74YzJhyJZ0lrdyOWLJbO9FoVQFVNGXy0K04u1RvP0u9NI18U15vMaS4KYa4l3iqUBYFn2M2VcckR
nJdTtXG0fbQDNaKP4CaWv2wFupesUPeN45y7Zjhoe9hxDSeMWpvbBCcoR0DVmcqtWSHWMez+WAVB
KqDUMtdNFIgp7szuZQHQkXhlUuViq0YVWlD5603zXLnAAGNe1nPsex/1JXdhyGpJVAeoSrR+Os3t
1qRrUdDCw+5R3oAgdpu173lj7icDFquyIqHEz7UMlw19kpFg78zi59yNu74cvkHeBaWNOfXz+4yq
+7HSZ5z/U1Uvb4NTbrw6eO1ECaeMLdkLTU3vJ1TnMIM1QIAVLLfa9hNgCmODj09lbt3LrEpBB5Py
2Tg5isUYD4rRYdhq771xjRTN2JRy+BK2OvQhQti7r7WIMT6f8EZ8UFbsRI3QlTQnC7gikusQrQ+k
5QJshfIejIkXmTteXLoSbrl9ngodgsvkoZBuDPqP85zT+3pcnpWpH+FGH1AeCZ2hv1h9m1hlzf6P
oytbchRXol9EBCCxvWIwxi5vtU71i6KWbiSxCAnE9vX3+D5MxExPdEXZoFTm2TJdAUq3Ub/vK+cu
++mWYKlYtih0r6GKDhVtwA5Rity25K9V5AXhYbsa7avbNs/OJM8kqmfA5d5tZIxnrj8nuw3zQ+oA
Oop0e/JVcFQj0M1pmacD15j6h9Yr2q3aVXxJCVo++oijC1Q2w3Wbgrk4Kz49Ty4mHR0cwUrtrQZ2
zhDoi9WZBUuwC6HeSjT8ZW2nl4WQHRnlGXGAJ4kueW3UAftc3R1x19s8/XGRCuJRdBoCK2RZtxR8
cK6YbF4VOucFC8ybLQEkpK+M9BeRrHc3TDIvpDlyIi/xWmPROT9q0SuQRckfgYFl1l429+u7U5G7
w4fclzbt8GtCnrvTG6CEFp8tZlk4k13AbTmE+m/N3ece0MeWoHQOWp1EU58M5hDU6BuWWKTYL3Ew
IdhOvCOwAj/XCN+dJuz4iXGhrU4xoulg2PO3mf5lnObLlnjngDAFQjMptBz/+e1yH4iTY8frTa0N
aKDhVoGkBeQY/w1dBzggi44IKM+desU9S7N4bIBcu0WjAccEPMF0W6OVrvvHMFnAALuLp+YNaHQh
xPLcjd5B8wqEOftEZM6LNJiKGEZckWDkXpL2Bf1xNrv+XioQg3wuHO5BMjbocgSG0S0qGzon1QRk
rPByJ+jzZOxeKybQejgp2oS9m4zXAaV7HODelJ7zT1ccYLt/nwP/fYvqzEuWS7LUuGOUm7WUly1U
FLXLL24bvm1s/Q6I2Kt6eIOI6NXX9Cvuk2dLO2Aw85tU4mCkyNrapynSop+HhqK3Te4YvQ8970rZ
i3TlDjgF8t77zY8fRjfTob82bjgfIlBmDV8uk2J9Sp34aITec2WOXZjsJGen1U7H0djPbWTg76dU
xwlO/vTA7XIkxRW9iApIE8uKOSfWmyfDh2dG17+MxKe4R1coeJOOm/vTNfLU4HIIegP+muAvBfsR
VAm+6L8jCb413jWysBz9wR9bm1I4ycHDc1XYIbpqH+8mReti8kTEx2ag/1pbX2kAApvZu7Xufq37
68QY1A78pk0r8O1w/GEMfRqmuoRkDjq7mC34JntsA/EhYKC7Ba1f0ri5N/EY4aFJgZR7rIjoftrB
BVHoQ5HeY+8g6Y7zPJQdhfGReVGpOoSiTW3JZQfeLzSv64ymmfpn0P3gZKoinMC78vltdPsSDKZN
a3xqbBbCAI8uTcu3ZIKDl8DNu6JKRAh/93Dt+QGUo2ivnTbZdyQ8bj2gy2DJGhq8tfLvFoN+BBy9
IpBIg44meQPacUEKnOvWd8WGY1frl8ZtrhVYg57NGOfNrur/iVDBswnNtlAvbT0+kVBnlvhPAWc7
yjvggC1cBSI49d32bEa+D8dgXzGajVP0mSBQ2CRRDnrzqKJ6SgcRXSKaLFDsTABK/RQExKkduwKa
jGOHWZqIddxtboAa2JNfYb3TMs1TCl7icxDLWx+Io4d6zjG5SCQZBu7yJG313PbgoyZdTFzt16pp
9zTpb5OaAYuh1Vi3nUJPHzpRCeY/FborBr79N1TiICvQmwGyqefksLGprGx7MmidNRm/Qgna04in
gcuMjgnmMF1KPD1TJ/eo1TtwUaWm7U8chGnFsJxTBoD6/OF70uYJpQWTNSJm0P+bT4XPvc6oAj4J
n6h2sy3pwH+x1PZxFs/0v61T+8AHXR25xQR9i6c3RIaGJ2TvnnhS/XX9+ll0vNB9m2Fh9l/o+W/K
mL0foVhU9GAIjhLMQdb6qdeKwnPmzKH1Cyj7D4LLn4P/nUDZWmCJgaZDChsTGpQYHz4BXDK4O2+s
8qiSeVSbt7iRbF8brEMUFU4iUC1K8tj70xt9TLz2l6AimmADqxPhRWmnVxoO+5nZP7WCscTYozdH
Tabc4VjxFqAAAiPG9dD2mJNrD/Aatvppuls978R9kk1M3paBlR4AW9/U7wtOekPRBTROnrTsjSzO
f6oLjrSCcqWp4CELwAiOT9WA1Z6O3ntR/FbRuZiC8TQHJHdgeDGb2g9swmu00usKpmY3iuikwhXf
6roboFipkgY4chR+uxE/jMyUS+Bc4IZ9e5AJnQP1d0PTNoIPdoqyoLEHUY8/mBmPzHMP3koPK0bN
cR0Pg1yvUVIVm94KFvbFZuYDhhHseUTrW9XYtmMOHP8+rRIaenonq8wTAA3M9f6ZSdxYNVw5aYut
bw56HK+eio4VtPaQMf3XUGfP5uU7GrGxd0OzHQrwJ1E69+xPMkUfzgIaqvF2MWAaFlT32JU7u20Y
HFURu80dM8yzNyFVhZHPmWJ5oot2oJZ7jYoxBP4/KO9KFQG1qKJ95HcFDDCY7abCT+RTgnsYAdrA
jTVCBLbueaiqByJ9TLjOExphHG+PSvXAJWYOVB3NiHGPjp0PowPqZTQE8w36uMHJIOTZjVsPYAKg
KyBU4+OrA9UZb2YfrdGTG6hyU0O4CxJc/AAQT0wuN+uIXVsHLwZ+ZAU+1J3CC8UwvY7tjiXgNWmz
51yXlLZ3L6zOPQrm6K+l7QBrWyx7r0D7hPWQWRvsyIzZatRG7Vpf3Ud/u5kEBMRixMlv5N6LAber
FQMcGKIxWvKhYblcV6DgBm8ll98DBhV/mTIWawQy1tVxANA+9WHOweEGxnt/6GjwQQrHaUps/z4n
GvAfAf/mRwv0h+2STrHzHjOsQ0r0fXLCwlUbKgzKWLgGP7yHklIK9Btde0MU7bejl3SsHQhvI0yD
qFsgmdG888IZaDlWUQc4at61sdOmGLP2gyQIW1C7rq/PfDDATMm+xokDE32NdLzvMREKv+EgCYG/
ruMPGZN8dSDVikZ+wqqDozMDqHCG/1bPnpLWBTSOqdT5XrjJpVRnEGpnLxFolBCQZudCh/AER3Ou
0ILWQ5MJaAIC5C4dwijEW/jYdSHnIondK6mXBYMckLttiP80a/MzxVi2CrEgE/Yarv+gITl6DhRk
zpiLISCFVGGbNpLmq27yFVfpbGCxdpMDbnGQZf6Vhl/eCsq/xm5L0hdyHC+T65bDpvdhOx967ZXg
rcsFnmEf2LcWbmF6k2OR4x/F1sKfp0uSLDk4o3yspycAVrcAl286zy74dpykmdNvAxGSoVig4cs9
77e01aBLlDyLmqJ9SIqg7tLmsc4aCIIZpmw2LAd59Uxkk+CIUnCxCQIhbXWZJ7yqrDp0K6bboQYD
MaOE9Tt/2/Kmnos+UXslt6wZTKYZHiDFXIa5SSFq9BFE5rRA52qE3pLNAyalTxbsqAPEIxLrxZ8e
khqBQ0LpV2Dna9RD80e8Lo1Eg5ZavnY6OMRLk3kWFRFhLlcViMwM+gY+AZoNjDkDhhMH91E9MTQ6
UNVgWOLt9hkP5mnT7pvbu1mkKlAV8g1LxY/QJnx0W/Lh0fCqUAdMN7wJINJb2+TzaKFf245OR0sI
MIBzjUeizYtI6uvowU4+bzeYQL8cp38zM/DlLi63AMFqwFF7Bms7dd5ifN2bSV61mIO87zDaQ8nh
9RAbgrLYOb6HIzXyiz9AMU7CFoTVdjTQFc+ADbQXnJMweALG+d8cmDo1vT12TLY7HbcfSLaHFCkm
h8C6p5DzEjqAP1Ng/jqDOQfTtN/CNR+C4DR4dLeFU56Ezoul69HZ9LknNUfvsv2GDge6TZ1DPM0l
JueDN0K13HkHEoPMVnG44irnDHWTJkhyA6TrQg/HIvpnc4ADhwKi0nZna+9GwYXpCJrBCQXHNQDY
F3L2mHcMHf01bCbnipd8TsoYGq+YDxrEbLikolYQhFn9RLbquFgYwhLI6Hr/hp28x6QCqgdzzA9Z
MYiQpNRmS5DOV+e9cg7OthUalI527S9Et1CDipzqGN+KcP8FgqIx0x0+nHvwF3L0BWxJ21JWHexm
k/b/NFxfFWRTfO4/hQvEV1TqzCLzJbW3odzPr12XAIICNwUeeEgANnoHL24+hVUfvoQubzUgkOUY
+XvRrF+tQIsCCn5wE8x6TOz6x/jfBA/h66RuCJ7XGSIQLkp0Lz3Uoa7vZrOqvmwyviH18Orghjek
egldlo3zBN2PepVAfWcjc7CTZddz9D+Jd3JW/9qvLuLuFoK2strhWaEqSL/A+t/2jNp7GKMozGVn
oI8G8rmuI2qqIj9JNYs0XqGcmPqgMNwDsjWHV8hor3wDYtDy+bKgWFREPS2Dh8PnnMYKD75DiBpf
TVZt/a5bycnh9KOVY4/Z33/SFTz3Wt+og16M+fx7EL7MiU1sKtSEwX/DC4mJa2vin0Yx0KgQJrm1
E+6aReNejnsg8wlGL4/flroxgOEj8AiRc1ua8KMPqJt5zEH9xJ4P8BHTYfRqvKd4noLQkkGp4y/r
02TwKIUqFt5fBoIheFjkb+xtF4A794pFOPLOkrJlNYiiwWmbvOBAoLjZCUTaW4lLm0M+2HdA80N7
i8dxv1h9cll8A9pOditpnrda3/B0/3oB4v6mpGwVPggA0T926HIVcIRt9q945XMb9tveVm5pIEhx
0cdjZMESijbs7tzFf9WGHnkb/VNt9Q7hDzReBCvtJr+7jySE4KojmaqCo6fDC1QYCK2g+sb1givY
Q0xzY/Yu6e4swZimnD2Ytz205ND4gYHEbu6pTqtw5jkex6UjWG01qgBrvSLZn4FDd0+1q7C7xPvE
Qrh/zShzvZDDiMGmIljTu60YlbEmNcQFMfwBRDOgzqLziGuoxFimYuiDx8UO+zhyPhwbnjcOnRAd
vhOsCE3jWjXQ7cRFbZ03EjZvtq4PfuR8Qst7tgGaashTgRwwc4sWEaRWYcBtae/8VKP0UADDm8sE
iK0aPQNIwzDDVz2lPrgEgjzWuo3KpXJy5saFP3UHT8RL3vob1L5GfbPe28FJfZj1hPy4eD5W2FGV
4vgOu2rCKTHgFqNlPdu5aSHTdk/EXV65CTLOzH1VwamqfYRz0GO7Ne9IQv4OCZjkSq9lYLHvdwie
63pz0s6LCskk0JFhBD/4mWio0icocee2yl2uMt/lB8vWo9frFxMghsKdngzAklSu9lz72JRAgbQN
/bDvdfNLIK5EDrjYcVwFftVjIShrU9eZcEV70X8Bw0CIhwSx396E4W5Dcw+hyo3Pzr6FjJpEwc5f
6bHaojnjsf4wQ/DdIBUwrp09HDnH1q8KvorS9lC7NbZwgdIAonuveAOoYap3lcHBiSMC1VJy6lx8
3QEkuibSANda6CFGiCOQUv7sOdiXViXbi9v55y0WX5KSt0W26OVV92xbrIX1w/26OP9sUH13BiO8
Cs9ylfLkUczdTLwuQBmNINWutsG8H9to38oQF7u9+DTEeR2+ebgeaSiOs3LvDABOH3hFvfiIv+zC
VAfoPb2k/pyGh6mKrF9Urk9NA9RmCftvggE6Czw1PEv4Uk6rXn5WyvtMdeoOxaebDaIBPv0AbmQH
9WFqBHsSLW7RsQuP0J406YIKD9H/m17lKQGz1VXDH6bXj6D20jqcrr1VV0fFHAHgAGcXSvedN99h
+ji1C4hmXEJnP2bw+arXyXp/lm67gP4uBl/ebR9d8c+Cl9i+iS54VTbAONJOWTUhjHre3mNRl8EK
fQs118hdghSDz6uE7hQ08V20AvOC16ZBF0yox81pDZZTAph7HjebKtKBiosfwCxOzsIb0AUzFMRJ
+RDdMBB8iacBU9Iqg4BLp9UKH6aYYcKUAw9SamqD6qSyDSzNrq7af1gH+K35hhzkDTc1dRt1bPwI
NKwHVypxXoIQeBtBD9lVGhoQcp8plHWhug0PgoX4jxFNvrY9x1v0UISAbgwSp4DS7nXrg1OU8AOt
u/9aNn36nNeHrRMyZa74hSDqYoW305W5Ck5l6dSojwGTGXRbI6bfDavKPblXsX3Xiuy3hXxthhcE
KutU9/4HrFcEoRSVThWOWUTYW0sdXDIu6GlUZE84h5rb49bASyHYZaPbYQwfNIS6zYRex4Vckwkx
oczAGxLDwBR1l6SJ/2Iz10na7gEaf2gfnOgYZGMzva2dewwBpu/rTX10yfpcMVgTYg/rp5rQP0ws
CWU6+FV4ALBzq+sBtgTwACc8xy8YRu7AzX9kx3KhvZd+bEEwkpe5HkqEewKMpNdY97+TEEfroyg7
kX5tcBem3YpyO4yd3a18PLK+vtnVPPV1InZJN8CgMDufLqDbHdYYwCyw4KWBZacgatuvvgPmrZfv
JhD3tXsI++n0F8Pdu9L1cViTUvpQR9IVTLyvxqx5EFEdqQrHo7go51uD0xWFXbIPV6yrgMK0T1cX
jRqz7g/MNvOuduXJQAHnbCOSASteIT6DFV5tjlOzHqFQ2MuHaBIIHoaupXTc5JUsfgfJQlwY39y1
RsxVLK8RNg6mE2a/zspyEhWAfXs38PakQPJf5KxPvcHsp+2aS0wGjRl+As/5FH3/4YUjx53tn5wp
SIeQvWq8j7D2Lc0+WZy9o7H4Z8RU329hjvzqsuvszd2WD0yYULgt8JYT99cseA+H8MJM9BnXQQGK
E1VDCyx1wv9prHuuxhZqYCc48GU+AWW+TTFkVgNgAmYH3It+SfhUsHX8nR2EXfkadh5X8Sc60mPs
9rlY1d5n8a/AwvVdWLlYzNBjnYCtf+LEAeRWLUkJFdVFbs03XHx9iDRCqZwvdx0OK9qFAB3UjVB7
WBqkHmERczp3E320lbmcNwizwru3yBi+BFZaLqJMtO6LXf0ASItsMjdGH7IkObSbB+jtjomAU5UT
uNS24GJ1+y+pQTyOWLPSB/jo0RbdYNn4UqH/r52GELIYKEMg/iiroZHp2ILaYlv86jbIlrbTazz5
p+AhHuwfD9IqILWyb9cdgboxTTg9wKXwaRb3qanjH+AqZNcmA8AloR668abwBKtBAqxZ701LbhzT
HbsZDko0zhH1hl3siDeEUOU8Hs5bBb2ut0ZgggxmHHSvGfW0PMSwioWzn85O8x3CkUkxpsOxdQid
5biMPxi8YIDn4Tvz6wH9JM7jMO0hjzyhj9z5DIU/CfwP3W7vDt54rYIyGGu0SNCmO7jo8d0cooBe
JJR+acxI0TX1DWKW1w1bXTgJjt0KpUHtPUkd/9RTlZM17ABD+k/tiHe6jTOzgUvSaO87ZHu49Vtg
ZlTXuuSV/Bra+uSgrXGkVwSrD4Oql0OEs49V8LI29qMfggKA9pMmDfhW8Kze8syFzccoea8Te2pD
WGcgtFiSMXcboLqwgiIxtNlFffXVVO4FsPFz5Ue5TAT6P7mrZQgcFOKzLc7IbEU6ASgG3rMelBq+
sUPoJdpI0UbrXzcSJ7iETnPf7U3bQvza57zuQEq59qBjf9+AF5t7sMuL/xa44UVBLgVH4Z921r9D
Qj8g/yvMIu5Il8jnhYHJ0d3VYpUUREUHYDPAVWET8duHLt9zQS0+lMtQ/cZB6qxuwfrqXzMjOb13
xhLuy7ST4qmCoq0S4EvwxtKGpdTvjr2K92zAsYffo58Bk/gDIDfe3XzpluEKocKGFgCrYZEk5lbn
BSRiGs3kYqsRnEy9w9/PK0imN4lJeXQ5tIrs9MiCLECsAxuun7u+/ZZ0Ay1lsMhifoXG7k2zIPMW
8X9BtOXIYuri9zWsyl7VRVC1ZRgPBYDXq5l1/gB04H5AVLTrH0UCiyaD4AKz9DOFEBrCsP+arT/L
oT/HUGrCkpGH1keSMEl7aK3haqR4YZf3LVAn+PheYsolZlXzEsYt6PRYv9OOviJ0C5sivCYPUZGy
JRjzVjWYOx/57CJ3WFRgB3UBnTxczuRWowolXXDpHAh/hIGhvA7lnihBYLoSL46Lu2El7W9gW1ja
+H5h+msem1/BGG6OGiJVRcNnB8xnAFDETmsRD0A6tvENvlkQbkC8sbLu6iayhI2gXGKkT9QoeFAv
F2EHYbAnYH5lVSfLFlfXohE5zNQMuS/WavgThnH9MNHg56OdOdezgfEGs74GvpCFYAWDx4tXzbsG
iYYKuZZyUgfs86zhAZ5ybxVbWmMqLdeoRccqgTuzDrpKMMPgCKqI/9a2hiNjPsa2yewk4RgWZxfS
XBiN0Nm07X8OViZiIPr0NnllcsqGOnzyGrJlesUmJ2v0Ttr+ByxNFrjYlwH1idPS98TFph3gmxsz
oFN80GGkfmaNs689xLCtDbgXGnwIYz+ait5lY/cda87woOwhg4SiBhcX9UQx6BjTEUgQvIW58cGt
W80urYVtCKtyD7at91DbHyoPntGN/jcT81In6wX3I7xR6FDgb3xKHAfkiQKLzCpbSC5+xda9iqCD
mWoFaDUMtmAgi8CGIAarUaaAVvYNTxB9KYUoRI3d72b1eQlFznDfGSdud0D2ASezK9jq36UlL62H
BQqjxX0Xwp87zBlGwLxlwydc20uqm/XXtv5pAhrdE/PPrWmN4aPa93WQwSa/I6QvtaBwCqwosGYH
xW3ZVBZ0KHualdg3AcSK1kK/w70rW9svT5OM9smObPzLjYM8ZOsHX+WN/3/NWt29o7B/D1Ny9TUO
dTR8BQN6ZkW9D7jIA1xneu/X9tSRRt18rMM+UEsugHHeEvS/AlUttTCkAzGCqcoR1W8DYwTR7YH7
YC99HHf0TBfamBcNfWi41ffZRc8aWv0J6PUI0gVIM9EXKqtdQyDrohPaxAD3yrqYM/phnHrf+S+x
XsYWBxJaHDIX2CzzViDEGsIzS7EMxf/RNfTNgvG9fXiLGKBb6DZB0kDV3y68OyV9BbtrFeHPeNTj
h1Z7uCVwUpMnJoJi7N1bMNJrg9jS6AFkURNcMd6Bx7UTqNABVx8bsTgTK9z6EZ4j7mLqNxPGMAyN
OvoDWRZET31KkC4Aod4jl/Y3AI0MA82zXFs4p9ZDs7WF9oZzV0fPTbCWyJ459K6/4ya+iiE5wBX6
GHqT1xmjSRrDe2AAMrA+nnBfm8sCV/PI5hdZtRfJk4cqpYgWBqsGOSQ1xMc2OC0iKYPB35kF3YcX
sJsrDfA+lAAX8S9Y2hdJTL8jJC+Z8Xz8+hCKWeb359VxtqfKEzqdp7nPxhije8TQ3EMUdPBHihoA
iDEE7wHXU7qoLtcGm9AD3HExbDiNaoCEuxA6N6C7qS65dv6jBhIH9E821OkG+wyczy/GxROpAMVD
/NJAduLktMW+ukQE5ZzAADz2T/62VmW80bKqpu+ha851PN7CpvtccO78gGMMnp8wNHz31XR5dNlQ
62MqS5xDCyqrxsaahsOx0UHf1+G+9t3tOkt23Gr/DBTl3+Zsl4ivIBa6ZyWX/TxVkLw9AP8ucU8U
MG3oBTch1JtthxdEjr3JENz3otD4dogGkBZOpvXm+85h2eQe9A0UIHT+bIcQfqepAFF6rQcoHkV3
YdTuHAQgANtF3EoN8jqGbQGo6cUxSJjQ8iKkPLZec5GK/Nta8SdapjyygOXs7NmSmOQKYdNxwQjb
eRTgMeJitN7DIwJCA/zXsDg7QCUY2teiGpsbGAB4Jbz5OV41Di34RITf6Yct9Ti0/h9G6VGOoPnr
5CQS+96T7VYR8kJ1lMYiyOfJ+TRtXfZUQbMbfZhYF2L13nlcYcjCZo+pf54d1u04xO8URC88Z4cq
hqCchX87i1cmqfZdhAV6AdaOMVgr3OnbRN5xUOErX+ujGzR30smDshVooQ25AHVGKrgNwgU0agxA
n7kvLls+FBobSHclfI/A9CKwTMDhTlOIH2uSHuMPuXrYESnVAnm6956E7MYn79vWHYzjIAk3DONU
P6CYof+l0TDjQoCXCUESawC3v7b2J3R/WDNkY92AqcMO9RjA/laXCRJVFpgeWM8hd0HaeRQfiYL/
sZvLZCNOCrQH4RbgYAI6ojVf2+M4RC0er91XAXSYdgbBpacW2jGuzkMf+2cD9WmJrbhwjsXDg7Dr
j+0Ir6oPS1rSOTAaUv7dwxkTo+DxWLxLBbi0TtBqrI7/zw/mXFCGpnAsMW4G2VS5b4B02K7t4rc+
nO5aUuiT6X1B+zjP1RXJu7kv4hxxU/ExGD0s6vaHnZTDj4SbNHV8YFNe/MUl0LtefCMO9JkSkGue
vndjfKzH9Y/Pp+863k5Lj9NFpHnjlX7BVf1348ub0nDLcQvoJjiNTOeyR7CChrlRW3aooUoDhZgm
k3p2zJBTdwxh+I32lrDbuk07h6o/CxFnb1XXNRDnOWn+6bD+TKgokKvwSq3fl5zGeTQ0u60d8tkd
f0lDP2c+D4WwiAOrzG0VCXYiLEi4bU2uO38/eKTo4U9A/EsC97b35rIxq2HXTBUs3ar1bth//FQp
xHGaNg85kAU15+MIQzlABKjaDnYaDtIsR0q7v2SAFZi4FyP70p8pSKJgj+yPdbeuoJvWZTdz/84W
WQ7Se3bZdNXjO2/oE3YuZyBP9tZAelejkFdedWlwCQHDHcfMKgZjlo7hYFww7MbfEXswJDT8Vi4H
4iifES+D1IqhRFTKp94AH08RgGAuATppMJcrkDSg7xEV2RSBUqcNAD/Ep3q4awl5IzPUKbEg/2Ez
d+lsIRw1+m+ToI8SLdRVEwhicgxVeEAww/OwQc0pif8txmGE9GY52XU+rkN4dhRFGkP9HpuwjD3V
ooDbS+y2b9MkLs7DJOJj1LMBNCkA3D3YNrSHQ+MMKyBfAoG/JM+jDv6Dic3bW9tuwETZV6/kpcMZ
hIsLXaWdM9uaI3f6G+SsZxjHU838O4pPplj0s7moglaVyPyGNgya8RhxEkiyvC8T/GyeAGTthU9i
qb+s4GoXQoVoeXWEkbkYIyjaFUGfPftfhFeXHg8JaOl6rBcXCFj4siVbAVIMD0XSg+1QFsLkvJhq
hyvjLJo+W1zvhw7w0LCF7yUsleugyskTpxYTiLEKoeNb8DzH6wmmaGji2oJAWbHAXxHE8qXniA1z
ReaZ6CshD70vid6Zdka4McxPA1bCEqyP0MmcTZBVQMCBpgWisBhtcW0quWsDjl8YFH6yRv+NjnPB
CnazC1woVDX8zlsw3OHRAzuBxmSp/UMVkhuFEdtDhG+nu18yeIUd2BHxdpeewEo6rA95VPjsD3SX
PGIe/cGZ01b5WVABg0UOatZWcHVXMZaUbgk8G074tjb9E5B9MEeY8PQCq8FU/fVCWMsRjDRD8BmH
WcdhlGGA3bagyke6djsvYWAhpxci4BEhTsmhksDOjo//UXQey7HbQBT9IlYxk9hOziPNKG9YT8GM
AAOYv95nNl7YZYURCXTfvvc0DUYGNUhR7aNdS+XCROyNvWnpvU2d2Zd8eCwG/0s9VBvRBXfmMpfc
7PdRTDreyppNWYVv2SP3nFqrgCZLUY75ymfqXjuHRzdfDCkDt7nckod6BmS0ZNZ5zYt8nbcdcXOv
fiGPiDs/gbY+MQjCwnoJqoeFM/2rE05sg8crtt4sxJplRwQgJqpYjNVqTitMABhLabdeiQRcOu5l
DDmmg5NUXR6nmhcXK774TyzLp7Do/EVIHoM5HcqX7E8GtyIyzs6vwmTljNN6RqxzcdAOKhpWBJVP
UQVvglksId2BKDRsBncBmvDTz/H3oeVwFZi7xLRhhPCfm67YVlXyopz5MNv1Ju7UWzKpq+Wb/8y8
4Tcfk6tvjRucqesSFcC2MBtj26XEHl/kA2DkGhBa3E9DIm2ouLuWjf/a+bjeRLIfsV80+MwjU9Hv
lX7FWKb0F8FEdm2wpyenUaBbpBPuhMCSztRqqZp067rNh+156TqzSF0rv9ozqz5rWXt75cUGFkUf
9xm11pDhxW3Mpa3UvQ8Y1jIDEXbzwpyuX0SZRzcYljWhBVKeLdY/gacKr6zcWYVx6qVY60A/t+G8
Jvf3X1K1H64b4wmZ3geJyRUlb5mp4deeW9SqvL7mcGBcptth1eyojX96T7/4hv0yefO7UUxr6rK1
T7eS2+3OwcJUBpgF23grgi8fZyms3ha+jOQwD8V95AksIrHVxqQJ+pIJzIndBpjK9Djcc6+4lEn5
HM/8JnEbPjOCXneEstY1zjn2fiza1PhTDtm6FKtNIkCjGMfYLp6NafjmU4rWjhXuEn4Pp6GYZQUU
JmU35EmfhrdW4n7C+sf/YH2mFB+gi0c2O4wHjaxq9fV7pv8FlGliak8RKe3J9ddMxb/ISR4xK5z7
PCPXbh8Dfpg8I1fqNndp+Pibxh9mjJu8Hz4UvoQQEtHcgCzC/RL0CNZRBO8hznBnCZH/yCYT5Pfz
n8k0mJ2AcoublGNOz/kixMO2z6Xepw/XSgUJAgYRgRtSmA61PMdL7K9Cq3ucMxjuu/xdu1pQkAgW
Mc+RuayqsFky09thqsfIluKmrvMXYah7J/wnzxX3yexvpihOY+meMks+QYY4dL5Hx0hElZtNLayC
hzSM7nNlEVTEAWym9d0OLaIVIaeu2wbNyhsbTSupb8nonjhB36Mc9afO611oj79R3biUEROnhOkE
mxQq1MJrNNvtZvM6uZoR9lDOt1bP5F4CUDGmvUWGXJbpyBfDd230NCcK7M5Wt0iEDTwCUChVa/5X
xZIey7ZXcSmwAAmbFGYS3R2PvE0w9OGzIMmheQomgQtAZvgUVT2fRqvblj568Kweni7GQf08rZlt
QcibF1VnnzyLJjEbDVhvlPy08UcyPDWyUJFgTDUXkNmOU5LSJ6CN1pHuGRM4+0K4TET63Dn0cbFJ
jXReNiUzmqDrMREwc66ZcRl++s+lxlEFY0GVIFuIBh6SbO1+pXIGPLNgzh5IHCwaRYZQ/jsEqTu+
p6vIHreU2Z0mN4VI0MkXCh93aWYZbMDmSQLb6a1pFdlQNsfsQtEEPyUld9Ppe1AO+7RBqas8Jjt9
SDSIpDwD/tbythN/t7LWx3TgXeMsX9QM4/14eo2a+eyT+TchnwjbZXJssAeFXpTnb5vbAwmJYali
LucppEbEqNP6/iEouZhFBZSgG7OjM85s/9M2XgQBwreZjSeXzhR34y2znavyQjp5cY3TPwah6Sp0
ms2jRqAPIKgQDFtcISsXEFiKW8Ca7K2R0VXR57Urx5L4AUTCqK4oKcaBs2UhbasMo9fAK/ur7Zjm
SxIkclcrEtFLY3Jo4gq9LIX/X561p9pTb7Oq/2Lb3ilB2jdNtlE9H13qublvb0kIEwu51Ekce5Fp
RXK/q97LDlxP3ia/bfRikC3Dh7GcB7VkicM16Uiz9A+Ek+vqfegUXw5Z3QEbkpeX6KSVsTLablHN
4RthTAzNB+G1O8t0/+UORAGdMYvrbFrDxpiIOIcvVqVXvS63McAe32M0UREDszg6XUeQsJ7Uvmrd
ix3Yn7r/iunbJob/i9QyjmR9dpaimSTa444uM2friF0WLSalD7ScvF7AHef94LtNIUlZYB4ck/UF
y8d1EtQ5UbTVfbJJBxITQj4VZNKNxgVc0jm0bXQ1IGp/26HYyRA5bECJM7pliCtPxgVP23SYDPe5
KSH49PWGz/uvDOd7MamD3cq3ltMt81sGLuUlEs4/3uMnXIrI6MPNzUZ/qRDw+WqTu7AeebwuhZ0y
y3Uo5LRSXMsbwwjnKzC7tbYjfatV9meH8bOpgnMivPcJFX7AKabhYIWhfjcG5/CwGwVTeuPGvw2z
0pt2AtRoVTtpioPZzTw7SLa1eRpqRBhj7AgRWgQigi+GKe9tmK5IZN4rM977OXBeK2GjdZwv+zR5
nRkVNQCACjN5YHdebf8tt6pLRduOccVkxkXWCdLmzmzzQzWgpBsWXVND5916EYUdNVGUTosi7y9D
yaPSQCFZeIZLzmfGqVtO7EmW9bkLxu9GYaYAKngLZPXZV93W1xG3ebEu516sHr/4NHKt9VwLcsAv
Jh9QHYBnqgZZa8A8GfVdmNUzxr0Z54/z1Hmco97MCEdYZKqjfiXsW9mUN9WIo6nC6kOlqHUNbD9/
XvWDLRexCc9kCoZ55fv1E6/9sDQUHhVePvqH41QmvzbvfJc1L6UnvsjH4odKP6oIo1GbmSvTqtfe
PP250/jQk2A2E27H6Xa2p/jeKaw6DT2bEu5K0LL3A2NDoGwU9T9llL75/bSsu7HjSzFIS2pJFAsT
dmQ5/wxVfSozxwIeNodIlA40pOSSDta0nQiozqramkGN4F/TCNTWQQBO69BUwjzcFeb0b0rUhazQ
YTD9EeIu9LzCp3InjZOHsB/m/G+ULZ3VgP8Gu9bkiVcSfucpsWGiGdHCssrXCE1wwJEX6/qcPqRV
PyI5xgx9lXrNT4Z4KbS4pswufakencoSPP4xfzzwnpQHMxWfmQmSBahUGTTryobrpsnLevFZK+u5
a82NIAmpe0pBHOLCGnDRUZl7tbErrLRbEXAhUg26AQEjCjAbVeJstK1cMbleQiCqMS21xww7WA0m
sVJI4yYLTT0bxVFuQUPv4rh9zyKYDggLTIefCqCoCyMON/PDgpyFnzXxFwe23yacZb62dLTxiWIM
Rvw6WdO+JwcEkOIG7naZPex7dq7+FR6Krq2dS9QV5Mfa8Z0B35ZaYxdUBJmiAotaR/vB6oLT7Jev
xRge/LwIKYXyTy/lh3yYBfiFq6j5ssb4UI80H4nZf+gmf+krd0UeeFmTf8Kes9PGyDqKKrtBnIRf
GueEyppdlNoHMqs2j9b856FQUAVAj1adYMwijrqJtkMtV96k16Eb4rVjpTs/IMvCC8JGBpL88B/P
j9jGQ3EJjBwVt0+do567XWtyJjiRpr/s3li38zLn6mumDqZEzZkv9JtWzavYS++O6wN6BQ41pcOu
B03S1/IsjPA298Uv2KKtN+e7qWIaZWFC5vaM1qAHrjpIT5HFDI4M8CILhzcUzhjTdR5sC3wQkvsw
CZiThRaZXOfBIki6bWeGhwSdjwjL3p2Hzy6XhzzoHhcczkCV3fp0Qogr//NbyiZGJ+XaqGjzS5Hf
JqKFTCZm+5r6+TcyM2dxkF10CVW3BJ+zKorix2x0cjZkTHrLNpJFJg68D9YuCCbWJzUB700Drrfy
/c9WKWQZvS2r4qZsngXR0lgFIjvaBJDZwSIM/HPTP9seb9bcsBvRrcaTo12xTzD3vlIjgtaDJnCu
ZIiIMXs/gYdhbopweQFduis9HuaHMaIkIL9gIoUISkgtquDeO+Yyd7ubnBDnMx/4EHWjYXgrmvPy
MV/6Fw0+BsXpCv8AoyMV1bES8y5p0hAkXfqjc2bdg5OcmzZyVkEKodhFLoyUty6Nems//iYuVjvA
pctMs/iEv/5KueG+bOpbPJHXbzHC4haoVnEUU26ixzF+aUr8dXE9YjuX+JkK8sdtBl6kFGSrw4jR
sm/jh3bcZ4NdYMsqaZw9w8SX2vEa4Jf5D8PYaDcPg3OLnbw5B8BYSLZk9cs4hfoyxj66bFZ1x9gY
W/JWYbzF143M4DTZYRrzeDmkpnp2ciNaeS1j0SEbGxgIdb5kns2Jm7PlvUlyZys0uzLVyEwI8S0/
dxEGYCzGye+UVF96BO+UenF9k3WUnRATrHMpSuOzdEgDhmyWhl+Qf6W8tQtrZCpktymOIgJy2xKG
E1pYP5wyUbSvBDetS8l9uDXiVhxGi1aZpvCJW+eh43jjf7itInaf+u26Svt2080hYBsprI3dTsZq
dAy4pLkwftHzth5Z+lVChX0t+al/ZZDfcIRyzgy2ihDw6IcXwjaGTVxKPh4Iq0sSbgp0DXdFmZAG
CqsCY+CkvUUWq5aKXrmbhJdri8HtP3dCiwqYJI+0C7oiPi7zmxvW5eM8xbnljW8Jcsky8rMfXKHV
Kpd+ve+d9o75JloNyn0F5UhtSfB+HeY0AvhgSc/IsfqSYW/tszoz7mHpuB8g+dQLW2Lardl4NlFl
kkd9nZUnk258UdgDRxF+1h6dBYGviFC10Mx/Az2bO/CbL7NNRN2qW3A/83QIm346OzVeJss224tF
AbhRRoqM5GRfuQYrJGEyph3KVDAT8jHdEUv9lBEb7ZhBK98GN2hWY7+QZqYw+QvKwjxK/gycQytt
AUAGK0UutAf7Udi+tSsdKqHQQY2IMW7tRjvL8fFIxL5qlEdiMXI7FNk9VSAlRVBhrMli+0MacEeS
RKKv9uO7OZCqcm2rOsyWCC7mA+ln9oBXW6u26fWL/xi3ToucVD2F8tyvASRki8qtBvyiHC4u0QZu
/7C6OiUec1KYIb/KiExiMocjXOpkj5BTjwPeABwxzTn/u+FI/2nEdrV0BQMKCiqID+zZe+qZXGwK
3YGCiydagnJ02mcexLtfiLcZkh7WGhdhM4PIGBtQOx1pYHItidjlroZK0zN5NqSzBb3IaoRhbE6G
iTGxI7VwEKFM9lbgpRe/8cHTxuVXE7TjLusEK9RSjaU/CMTGtkKxsvLsa2bB8R7FwluagcyZYqTp
WoPQO5Ya97UL0w8K2QQAt2dXDYO6sOYZV/YKQS8+Z4P7oh9GIykkOed+ORlFx2CG6SeTwn5hBv0Z
FBrqTGse2vmRrrDLEaotgobfsKfPonGOSF+2NDz11P7xRs2r3LJf29jb2UDHYnPGfVkTP2yfu8I5
WX7GMoNewXqtwu+k4TX0QUwaI/sbanUI7O4S9eWWtQvrNPav2tDbOQ1QSC38fcFU/JtTyeMwHS1l
7Oo2P1ci+bLqYmMUTB8L/sq6+GiH8ZCrloBYS8AmjeXSFODRIoen3iWDNlqbqWc8rGtC0+V64I/C
FbV3C/NkB0i63cwHWVU7P4vYhp6yjaAZOQK8BAKg6MTZQ4/H0rD0Rty1M8/JOvX9XRlKTFPMCJem
abIlQXa/Lj7xPSy9clk12V2FBnEb9ipgLxjYNfZA4Ad+9W+uenaZVN4VlXLjtgb40gGFeVbWtnAx
yKkIqaQ4tqZ7TVRz8LvgLJLEZUY7kLvhLZ+abytzo4U3RZdhHs+EFCh8LM/A4lYWZyGCM2VlTwsF
5rtNyNTA1Y89cZpCdAxiahewC6BKDAr32jevSZZ8jjrdO1ENpIsNWwATnqkQPgd6ZEMmV3IqRP/k
qsxzppoRwite/FfhkrP1cEplU2Cybtu6Kiv6Cs3wzRPuNvXMi1GQ7uwgrYVy35bZKaBdBfxPImd4
7ZzsnJQemRqLLz5ROKVYgTL5MRZMneLstcc05GuxGpmoEsHQC2xPmI+gUc4Z/GCWR1dOe65i+v1O
bshM3zUKE+nSx89BxY6BWS2lHlJqbboW7Yz5rkkbnPMJIbLeTSWHYFQv2H9+N4OgWjv8O0xCBYA8
ZvEYhApsFGLcWjZXRmHyhajemZ/n7h3d7t5KN1gH7XRPYd0sR6gW2zzj7VMFLhjzJ+E4PblOdXRy
5ykby5vv5sNTFWm5nsbkVGr5lHrOPvamq6/yeNu08q8E89u0HQJfg1+sp45AG2KDtlMzmR3KLbnJ
XUH7gDXDus8jU+2WMCxOIPHFjtxvVwWYLhtYNe1T6zmvU1NcJNky2nH4hIE+eq39LAuawJTpsBDh
V2LUZz2aeFmi5kX3bL6tBu/drufPsrCvvkNQ2/LkE17/lteo4XAHeAM1ouKoULBpRBts9Zy1O6xV
DgoZ/NXAa9I3uyjeGAm9d6kLGRozXFFWUArUvBNOT2Fkd+3aqk33JQoEA0hd0Mp4Trf0R+O9SRRp
/ZhzmtHJ0+x55wyHNMHFg4ldK37YycPC/p395rPx6rWNeXyJjGGswFE+qVHTUivnDibtBLdRkLyK
/qmB5WCBlsiFMVhe9PAy4TIIcgBHfGBLwxzwyYXc26EVHmUXvCeh+AvHaTcBEYeHhWmBe9JEZtM0
WUlzCiPr3GfJcwm8Dzpq+1yK7maHUN7SAgZ8RaRxdMOL6KJ/bm9j/p974iL2CarDhq6U4KgVVNi6
SPFmhfsdM7Pm2hmDddkKRaMb4ivrh0NrVX8mAH5tAb+h4KUkt9SjcOSCUOMPSuFXbgxnHRSHuqSj
nHukiLQu15DMHheivTZl9a27aWfYAgu//ZphsFjgwuq3De6GKS2GD8lMfprEsemAkPXNS29ZT3Vt
3q24dwh2RJj2Hyek54PjjlV9S9rsNrbyoulq8F+jbEsTN6uJD0QEIEQp795Nkze3Q8TCkYdtSyUu
XJg6vPis/bCz7LnRHoO2dECqn++436tTN4+k02pxyApetwb8gM2nswxH6kcowR7M0cTbzg78j1LR
f9AHo1PGHul9H988xl96aIoXsEZfoe+eOh9LzFy8iCDcY0v+yRxvzzApOWY6iJeg/kooJw5wZMz/
hLa516O8OpfZ1G8UiX8kr2CAEMDpTPVTkHzCDdsHbzDobhO/2Io6k+YytU/tFL3XLbDVgFuyicn/
Q1paCS3Lg8kSlZmgTV+Ybx2oIfJljgMQRf/5Xr3zRmE9DBvE8EnGeTz/YDWH6cGsLHYpPnrae/e/
sEH6n6E8LdIMulFS3RmwbTOjOzUmsgAYcJ21T2UwvSqDDznSwT5ymYYmHssf4mlrKfkpNBKEo2PU
QGOT5ZG3x718LZW0maex1oLXz3TF2W8mex9XMPN40dK+/C1rxiGe7xwMOJKHQCMlRpJnaFSMDbL6
Pxdc5iYiyp8JyTyUBMZsZzsbgzrIErSMR9ymCw49YbMBNy1B80Uh8qcaI4OhnJuK2nY5uTnKmPca
+PVPm7PlCyMdjCrUG6dn4F0gBsDQasEM+Fa1qZW59YpoL10cAq3l/pi23s9D53NnGdSSPeH7EZ9Y
w1WPTRlNpt0WcfzW2ek+gFUQZyjZxWBt4tBaWg0LXCdQ4MF4G6majbD/cO3pm3d6Txe3q4Yg38W1
OHZkmJf4q/j9yuragSvCTjR8+VG6ViW6ELjSBmO37jDHKJy84EMb2mRHqQ1qLEXHf0kr4kUv5S1u
orNbWruBAXOlx62JaSWJwrtbmdbfKEI216geTTIYrmxpeFO5Pk34MpkD9K54xhQUQpXl6CfrBjcu
bFZjbY8wr8ZzENm3WD28BCaCIw71emZVj0ziXyea4GXWNrFM4rWM+xZNK1610TyBnzKtFdtD8ehY
ibWtdPJtTdmwCirPuFWIAOvAzR8AQvyAc6X7YZ1EKuZyT9O9sLNxKQcL+MckUMmbtlmJuvsPelnw
1MaAO7ywnT59K5g2cebNK5L4zB4QmnKiHNTy5q/jM47LulSd5kKPDliUKn+O8DovA6+F4ukPb00w
DjtF2plpGVTRHnAGdu1Sw9vwGmfhBuCi6nb8LnvD+hAN8pYY/HJdVexRKXKSLIGbdUuziq1FXLh8
DzUW46FohHP0HKThvBrkscpEuE87bZ+LqRs3OG2sl2A0rtrMaYO7mba2awa9FhOJJ5kKv16PAz+S
0Q73Ruc/EO7Q2xFaPAycixAzbdQ5G3r4Ayf398iMgXkLxpVk9twXxjvtWRIZY+bagnwKoOgrQrpL
mhEbtJdULyWDj51TCwhR4gFVLLrwUIvwPZob2guDwEyR09PYSS7WQzJNmNUFazsG88OAKmVniikR
601UiFMjpELwEuOrd4DdGFG590T8ChRtA41ol2KN8kw2dToTSzc68U3wF6kBhJKs3tOeJICQmz6z
n0JQgkw/gmZR9x0s1tJ86VrvVs7JNcjLg524qzIb4MLrZBM0VCb0rN9MuxCAK6poQD/rKAyemWiY
BJKZ0TZ2xLwlS/d+EkMHIr5fTllFaMCAhoF6MIjpvZy8YBGUAjtfB8WRSL4FFyjiGWCIHJI9SwRD
7yA+VMzGzQ5n8WyeBAAOggVr08O5xLMHP8rUm7nXJPyrYj9hfDg2mguwo1o0IOOx73UonmsedtwR
6SdNAMbVBCxs9jYGDiWFWsYWC8Mt+4INDSJOd3MNRpR9LFjjigDITh1cg4p+96J6+19n5pc8opqp
2+KoQ92Rpxu6RZPZpPYlxVudMZDPnHsW1VuJDhoLrLC+JNMy4NEMm784aMgt4TNlAPkd4KBC5I7e
LOnuB2Lq6ZQiqaMk4QrgrbDyrVEav2TPxq392BwD8+ThX4dkU4pNLaaVnQVcVcy66qTOtkrIb68P
b0IRtmDWfUitcGOjZjmc3d6UftVdBUIExpMXMWCulmYi+ZM1x6j9QWh8KYJ0SwSLMrA8lH11bDPx
yo7eU+J+Z7J4a+G1S5/PugDlPhrt1VYYrgfxkz7SRTqA5VEPnNQ2xWah23MNoV/o3mfH/AwxI3+3
J7hTZYAJJ3YhbKR9eoy8aSdQa9GhLQBMOdg+SIjRDG/d7Yll5an73kbjQbUdm2CV+12RIhV+sWc4
mSxHS/xhnYYH2X4FszonfbhVrjfQt4g/w3bWfllsLNdlhwLMwb2tGXtkjbmpY4IDvv2WNs0VJZvF
TXh5Z5cpdcF71eUl8QPrMjXtOSYiTO13qUtMDUOG7YSk4+RgAMHfB8B3iTtu53TuLqyp6Xu6SI13
mYZvHZvd2UMjXHSW0S4c1a6LyVuz4GOF4fdICIRQeXXoxfhcdeTaHfk3dQ+rf4mFY/KICCrshkVr
/Zd181vMugDIgFQz+rliSWxqu5fIEhdgcC/dEH7Z0cggFWk66r75IZ41bJJVN7aX1lMWkUd2Xg5x
FZwMpipx7+0i1b9jVfytm/E0x423SIv0xnasD2wVhB/Lljj8IHauYR17MUBKi4QmM9x4BxvQ1bqT
Y/yRubX3kmNhWPhRkC1L03GXyuQn73VGOxszAYqNqmc27MiNNUCV6Dg4+oCdLGDjT1aeomv63WKK
GyaVYv6NR0lBNSVbv51WlCXyrIKeiTEr1er0o3yYM6QDbk/gO6A9Z+ZiWZQij/CxXbwYFF2MN2IM
rgjk26iIGdYRK+Mc27UFUca6dU9jrk5e/egt1Xlux1UKX7gpxl+z6zaR46z8crxoIeyjO3VvsqFE
jMaSA8iu3koWQ7Xu8GakRPHwcI44fZpMggzgMa4pnPgGA2pLhNBcEWzzB908+2l7GUH302+n3wOP
KR1dmG6DhC4UtG2/idzxyQF7OT/EvCTBWwWmtedMxI8QPbt+v6I7RwfMig87i5aVZNwiUFW5rLNj
ZNpvJvdzoqxD4sJ5Q61YRIy/FgWhmIdEnlYjMy2bDmk6+/H4X5Qn3DTAskaLxxXoNKJsekSDJbBV
ffkF7M3IPRIBWkIrj9kowmebs8wmGPjHEPqvCbBBOyl/stR4Mzvzo7Ar8P0yWs8O1ZdgmDOh7cmE
mCuhNCemxWW539LV2U8lBQZmoFOp+vAxG7aAkFhKYK9mHT626zXGvhjyi6hI7ZpAE2aSylkXUQbJ
BIVAXzvWXRBHvrRlgrF82OELwbtVfyBV3gPBCzEpjJMyOaSNYyznsH6ueX2Jhs3/GgSZRfmg4k6z
2E6l+a8d5ktUND9BQoHkho8EEhJwqh9Iysb5DFP/bGe0K6HIO7qgYVcb8988J4wo4+LJ95kMRAat
iIcEnfDZRPYLtQqmCUmiP3sJClKthG0a4nZlAG+nCTbgeq+eacVLaZjF0g9H2KPpO/QdsnQ6v3rB
vCGdRx2ev9qU9OueM6F0+oG1b+6RGcRj5wS8qzG+We3D5oS91p3ebRcw1iDnXyKWy2Butmw7OLoD
i8OwyxzAp560KymTLJ/SyLq7ZXD3c4n3MU2fzGI4jZwORLAGiqjqYamSPKTYMHapMjZpL69jWh4N
G5EcJtaL8omIDOP3GITvqi6gfBE4YmxsL0MWrs2ueHO0SYbOB5Lphf8CXG5TAtKP1KyQ/oZBFOj7
8OL1yc10ql+lphNYSfSvjgh74W9MEr3s9OEpYiBLXbsdpfcWWOpDPaj+c3au6Yxqn6bDG/AllKfZ
NfaDql6HvjrULdIJhXc7Ku7sxvzD2sHt69j/qTZfMQXZg3zaZ2X8A3BlM7A2rI8z9gCQVnard4TL
33YmkIiBICv5rja1V9owG/A38TydiyRBum0vXOTzwWbliJ0LNGkm7bZd7lnB2Kyn2FkS8sTaWH+z
Nwwoo7A/8pg9aU5/zuJH6rd4TTPsY5XrXYcKvbrLL6SiTAaC9SrKWSealaVJ+6OOWZ/8i4wIqMfo
Iwa1q3ooAFQLZPTymsTlP+k7l8TCZ10LtmUazpeHAkakiXXiin2dGKu7nhxuiSJmF84ahMhuCIiA
4RWE9vqiJ9Z2chy6OQygueMR6t6TqLs5RXNgLddahNHOrkt4oxQJTW6cO37e1DaXMynnkohK1T4M
MzBBAj/5j00Vr4ZLL8r1sHTG4bPp1HMVs0XN0pgDExl7typLdpHu/mz2RFk1T33mEKVz1CviZbwu
Uws61sB693pCYWGEUIPFLiHzonQDBCz1tqdfzjx8HVOsll0PLLcxg5XU7s/YDgf2vWxq3z8yLIDy
yDYGFprhKWIh24NKnjX9ZQ6dD23C9PWHZ2Z7u7J1V4GPSUPAhjOcEvta+MvNeQ+sbOm6bbFsePu0
HLcVCKSs7i+SAT4LbPBZNDGPrVNjHWQfD3nbOAnXEUlOafnvZuavKTqgxIwUQT3BouHZKRWYk/7J
CLpnTVKwrR5+8vrUz9HGsKOD5fdsvo5f3KLulop6fUEPdolmvfZoOJVdf/qSSOPE7AnZJKxn0kN+
9exnj8WS0l+Vln4G0LJzKqAFXA6s+4THlRv/zWwIJCKxdv1qVzyYS2GHMOgBT/KiK1jTp76KL0mF
h6PiFvdqBqEVewjmf5o0luiSpZRU00FmQo1pdzTCELv0BQPhtm1HZgr05VlVH5KYpaZIdYXb0Q6A
ydItazwJadzrseLempcq97DvkhaDZl730ckyIVWM+jcqhr2rXVI6nscZKcWuUS2rmOZ7YAxfwdBt
mjm9qgTnnWQPYKEPXmdtMJRzEVhkcMH7+YDdwUk+Jy1ycOVhVmg8p3/JtXxLsL4ukkBuS7Ncy6B/
Mof4MwlrQiAIw+1UXbgJjqVt98dh4pNOjPLHBg4wA5o3E7EBtsNPKW+5ZgxL8HvlzhbQJmvP4PM4
28OVUDUgpnl6jk0WYgTQbtOqeqpm6xuT3iXQ7tZgE5RO3WtaBUBZkhcUBL6kszPoYzFKDICuCM8W
89AwxVb3UKTb2fJ+wR1hnyy+XWc8ajv9EezsSjChOmnyVbfhV2C5eDFxYfrprgr+k+B2iPx0JyPK
NjkLfzgTKKdl/EvygN01el8lMcEhRo3oRGuLmsHmw9tKU20mH+l9tN4x5u3KItk0j2+FM2PJ87fh
U6HNtOfXburf+mn8k02w5lNUawvVH+816SeLyZOd629wLsciz7fTPF8FfE47gMQ6O/+TdB7LjSNb
EP0iRMCjsKX3pEQZShuEpJbgfaFgvv4dzNt29ExLJFAmb+bJwyid5UTBS16JR2t09qeXF/fYhDGj
2WqrozaQbcdIMMv0NYto0m4aFLNzlRUbGO9vlWG+kViISd7Gy17aGKU65pX9pGncpgyuVIFGwU2F
TtKB8Mlq5wOfGxMdHEEKNC8GkPzSKFoXB7/mkK3DERhSwDsTsii+/LRcDhhIFlwm1qBF1mmfu3sv
sR5JJDcMIs4MkHZFMDj33sofFD6/M3Yu8ZAB5ZsL7A/GZBPAasGsur79z7LzYySSh5OYJ47mByJG
7wKWoEdLKyE3kn3clYcSBn2U/fVWsAopnYPjdoS4g4U+oDGIm2FtBMue7AeFhU92SHwA2DMhY5q3
MsLnKIC3JBuvhdvtZ6alpYlVJWqKNUp17op0VzDAo6c2weMFEp5nz6eOwmd+vvJ6+1PY9qcDam8J
ovXgWtWuVtFpxPWE6+NAuogdJIMRlb9VSf5VVPAyw+HhdTEpnCh8Zi6zC4B3opysECgvpZNt+9T5
tPt67ju+E4V6Ln1IwDJ/79ANZi5+G2W7FvrZMmiDdFNhd+inivfbeUPQfUoK8sqKqimKeLMuOCUo
FKy8hw6SzjhZb22CH7wYq63T4FOph+5VCfNSM4Co9XHfyhEeH8ZNAWXYw6jSxuIByueAa/kswu5o
zzjugLDXXH42ltDgGBV0E/nCtqOkh1nkieD6dXIJEjHJW0bkX82E22xh0EVSjMbOjcyNYyYEBKYD
rBBYqP17SVbYkzHxiwJ8o7HEvactYbO+0C3zDz35lXqULfiIrYyalRdk0SLl5kTY1P9uTW3ltcW3
SIove2DKB0Nt01IrKNGwS039GuMrdO9tktYHdP+1MNCoii5Ypk6zr6MEjqA70k2bR2vfnK5BHPxw
kUI565/SaPoRGekdCCRS8DrVDnd4TsK4Fo5MJ4EP4/6b7NtQdRjBYO8jVCducInxYKuJkcFcDW8y
FMnz5pdBB0bykpmpuQri9EqXyaFSyXMSFW+NL0eC9P6t558SjgV/ga3IqfuVmxsfjDru1mBAyNfu
XG3gbPNU+sYP4v9LpXFZtTjs9rPxosUwOsyZjuKQJxGqimCIzVIWGmJlqhA83Hhqc/k8gEHsNIra
cGMFQtC9bu2Kyf6bgvx9isoXULpbrgtPM21DOFw4O/eVaOGfnY5Xh/gCNauHuGiPTSR/fb52WVAs
qalPa3L2QmdvMOs1wX8eCqQdLlPnwDL3Xvkd2+ElsahtKoc117pnSyI+FjD/6wFpGDsAncafiYGX
PUsJimrxS0KWGjTbXtm4JzqmgaY3vncqPZcps0Nwl5CEC74Wk2KXUQafveWcRFTdEjZJ6GZPYuq2
EfH1yAXroeM0xL0V6OqVwPi2UNovazqHkmZZR7RWZh0zZhEfbH9c+4zFS27gix6F14pjWLo0m7ne
iwVpBK8CJgd6s83wve+NkzZZ574qm2UThBxyE2jBAGiH+h95trVIpqPv1e9xRLiz+Yv+K91zCcNU
u8KpT0E63PzO3qaYl4c8W9VOcpIY0TKDwYLPN+vqfG9Eo2XdPtthcetg9+ODfC37eG0RiHHmDzPw
cVEMdyl7AML6itT4rWKKSX7kDDGWK4mdr0sTXdvFZLgo6DUsR//N5mwtOU0SG3uNwXd5TBti/ldp
NzMvtWXRtt/DgI5WwUXwJngHGhnWBkQ7b1I0VBBuy43KuS5mE9J/6/c8l9XZnXg/OL8NQbXpAMxH
cf8+IwpIO14FtmszoD6jLnYwOGJsX2KeAtHxmDoLq+7XGaAti4lYOO8EPIjCk09Z0QK6t0824hTm
+qeROUkVB+gY3NmodJJAiksuBVPsH2mi4a4b7sLO3HIIh5zkRJxJgDVCQOk9eAa2SaqPXJkYWjJZ
xTa23YMaKAUKfJI6RbpmA/yEQXOFoHhR8HoFXXOFARFacQDE8nXgIsCTMqztiB6sNkT/MNda4f16
imxGJbZuhlONY0OvU2A55i9D5f6YMtsjEpKfpEANdPmQpqC/3Rv+hKuT9keXQ35VOu9jnfxROb2K
ZPxw5oi+yl+cnBwvBSAMxZniSWY+E8Z3xxEv0lNvI+MqSO/FosQkIOkpFUIBG+K4UeUdRmTrrteI
LgM1hoMSf4EFLgMvFAngk1PENysbl9HgnSSB7IHhnomnE3fdS2InJ43svmf524ir52Loy01UR8uW
eYo9Vw3QoUNBz6mkQnLKQ5oU7KcKDQSU7nfVjd0CXw2hY5NrS70jsHcFP3s2nHYTGCBEe6UdQpy5
lac+6HNaVj4zZKVg4YHZ4LevD8ybV2ndHCOGaXnU7EVWUrFg0axgAw9DLQhDDFjcxeqAhbeQ97EK
vjI6EXLJrxgZVARNOb0shJF6mtljbwPrbzsa1mdv2L/E208hUOHE8O86XkSz9V+jQl7ROveWC+4s
HO9KjK/SKd9EbZ5m5U0byyV4HP7R7ADuga4wlxGTwygwftTjuOml+xSR7076U8fha2UQ0IVbtZ2o
Xkxhyhft9OFAl05a+nar5KCH/tlMObOIGUUw5K8W/WgLU8pjjRwGs45WWHrHnvOmAdFLrVig3KPP
OVjv6pvuaGchqVUWiH0L39LXWuidkrwyN0oBGAwirMSNH/9aVAOszMr4l2BCXjU+B6ZIpru8dU6M
E88OYdEmoPquhbIn5mapmqCIC+iTee8uH/pi2zThRJWYV+3B227dyuMNI6teJNlHB9reYzTTWcbb
VNc5FQ0pMkOVbWzXrNYB1RjkC+Nljfdt0VLPltTyQD8Bz2P+bbbDG+XQWz8vHqrTnhhe3OJC4QDm
7iFIgPATH7w6eg0CcpOmld0h73/lUFaoUt1WTrMCp7gRbfhIdfMnVN51XgEtzqdjWzzH7hcjt4Nl
j2uckmdm3QKB3zkaHoKzzH8CgrtMsQHxmKl9wEK6s70QM18DYE2M4bTEb3utpHqXkdhpBkttwLBr
DFrc62QpcGAc9Dy80Vh/nYjj9bM7ZPIQq/px00AZrin5cMGx6dnwZXk9mxC1jIyYgKyAZ0sOXscK
Mvob2SYHK8Few5BDDMluoClSh1yukRSP/OhJkqXGsY8rrz9n5PjhPB3MnOtGP10HeFVI70CD26g4
EchbF4lxDAtt3SedWA9m9zOkVbhqBvuGXvdjY+qDWHRLNCQymuJOshffnQr/hVr2FibphB/WRO90
drnGo080yy+yi6EBcIrtFq80RP0k1vdxRsYswPRu8lqUprNw8UaEU3MVjBGZWoHQVXvszjYkY01f
Mh/G5GpZR24jlEEMr2Fb4jNz+o/Q9ikFMg5znxK13GskvH9KMoyv1XcIK3Y5kbintijcGDkUm2gi
/mlpzzHFm+i2q151DwJuq8JvXyLecq/kx9CTV93Hnlv74MrlmK97E4yVroU+R51yn9fktrlBWzKF
QRMdaqoitI6LHjQPveCHhTW4TACkOzLcKSiJkZs/T3FirImkPvT4HtEV6WuY5wSnBCgzO12xuecu
8ZBJMk/rNIpmcSZu2TOtRZR9DHAQQoRc0g8faczhkyO2w71T780j1/9LBrtcl8U9DEgaVvGwHaoQ
UywVzSE7i0gVBAnrnz7KrUe2NQrsnQ4ez5xIGxbkk31/79k1Kwh2v6gDTEbR+ppV+t4rYznUdKiM
c8ywCPE3kcPI5HZ0eJ+MxHzqPPb7YbQ/SEyf0pTlwYsID2rfvhceu8Bf2AnoR7OsVm7GPaQ04MR4
2UVpzUnvwurgRf6H3fK5O/qmlB07ogdLkRGDlkxbrwXAJrKZfZGx9QLyK9MTH6az7HRFmV2O2g/J
aU+A8tiGzB0MZTGlx5mW2bsBw2Qe208K1TUgjAX84ikkjlLXFsXr3VNvwBud6tOol1+Yq5DVp/WA
5WnQYWpifD0xF38l9r4TBO2k8i9K6GgsvoTYlQV3NfOm/UpfF455VZk4wR7aB6YLkXlY+4x8mCDt
baSnhbQrvIHi0FTZrxcO1YJLNz3k8ZW0zqkLqYZrnL3VxC+UiCOqhq8MMGoytdqrG4OHtkz3uynl
MUAABbMiF4XOK6K39qUb64OhGL2WOYo2+2OiFesBQz9JBvEYuYhGExYSA1Y2k8gbnXBkgIoYv3UM
gWH6w2q16HL7qHTjwqbOmNRpcCBHoKFjh31BszD+1i0o4cIMOZLp3AFLUTf7xh4+tAKVGhYtwz9v
MY69v2gDGoby4ViwzpOW7S8hgxV8aCNpJO2KpWIrZ0SPnzHMaotdRpRmb1PAgfmMMx0t2CQlQM4s
HNG+ODhJhyZQG4NHqZ3QEmyM4qNvXmwZvE6OeDZS/RtHBdPpUj9KOFo9tZVmVnz2EyKv1d0t/JmO
R2nFxGRFyq/K6L7sgMLY3M0Bq4qntNT/hg7ZpAnMg6VlZ62iwSVNb2MdaDOBepPrHdIZGT8rGRxc
UMi3HGwOraPjnzLM74FYj53XAJqz6R9aFo1i8GDwiRJrSmPnMEXYZvqhw0gT5ZtAWBuzr24YktEQ
mM9RxWdQhh33zd9QOGfqrEiv6WxBvMytCxPZr9fQLFbK73ADdT7HWI0klRU/Z2JAGDdZeTjg5QVB
HLN7ODFhtpZbv+Woc4OpVGh0tA2kXsKAh9CxVwMXE9MnYDqG5aFhhCebgbpQ/QY4g+abiQGhqj8o
xNWp/U1RmgXhc/NAlzjmH/kxFi8u9pk0BSMg0+Gr61qqv1kd/AnZFw7mYJqXYKbSk6Rcm20Z05k9
4FyH8lFk6lRELQ206a9sq48c8nAWlgAf2JdSAL82miIped0lApMmC1vU5Hm4MjEvGah4d+DvLioF
74OctM398L+FmOYMSLTgvjwoUo1vnsNCXUw9eaANM//JKHxxjiE1QQA132rSJl3zV1LZfrJi75XJ
4DeVjkB1+sOQCcKNWY0PYIjcz1IvdooaKvbyiWWmfuOIepEYpLPaAw0nSGaZ78NgUEyamv626UYA
rgEdTXxzufGaW/qh6A1awNtxx677lgYUjInkhMH2aNXOPVcWDYus9LDoQHE4r9wKt1MA/KcXd6/y
9rYgmk/KTE7DhsH4Sz3TTahxJOH4XWjdPh2iewe3OHe1dWuTnB2Af7ZUY/TYPFi+1y435zB2nmzQ
KGynu6yD/c/hYJFVz2lgb0X9PGDhqEE5QoylCqLxvs3M/ZvM6Klqe9RteQ5a/43yVQqegifDG/4s
ui5JXRP9ZhpoF9Av5K+uERMwTR/QGCXJJMo0K3gqsoHicLJTJvPdZEJvBqDXgQ1rOuOZGPsJSOeC
Uw4Spjh7LZ8zQbJTg/uem6I3Q9co1iC3u+S2BSks4EshotFQSmfiC9Pho7+EbQEow7vUsC31FxGd
fHoTGKuukEmZYUCBYGXQfrSwJKH+zxkY+QMdTCdi4fj89RIqM/TVqKG90NlNIR17pXhiGvI2VWy9
sA8bjRsA45oSpyE0F86hxH2zJZG2jc8kKv8q00+L+UQ8MHO3nhsVXHw35HNnL6OWh4wISaaJxBA8
NbIfM6XRUPeSVbZ2PSpsd1hQeFvfpbqntOjkz332qbW3cpZxlQZCjsyqI/7COamcNJSdveQuwdVE
vVCyMGnpWnEvwSRGhUxxm281E3gZRY/UQMvSWLyVzaloMuqEKLQgqRlbzYo0DTN9i5FSuhoD6sQi
b0vK9JB3P638E+EjbttlCkgKjsWCPjhMRR1D8DdlfcRJQQajP6T+e5m4q1G8m1hXIUIjb3LeVwaN
4/cyg6rj1q+uLIG6v0vHOBG0W+v0IAiVbizfXcYwQg2pFkLuFD0zptuvIbStLO+5sb2Fg35Q9f0+
TWDjJWcv+xAyZBXmwkuKQpebZqSkbzzXTUtTs7/PRvPiJDGWqH45ZlyfgNdhxEwXhvkTcxK3sz/H
Cjd+b+Bzx8niAQ0WJRMXliHqTtriTW/CnRhjjK1vA4OtRKf8ker2xD1OikLMEEdIftbGCrgU2Q4U
KXKWpz4M7pEno73nTJchK66grDd+RUN0kOxUohgrEp7k5YlKf6vMaxYdDfUzdKRw24tDX8QgX+v+
qjOibKY3jyCELV+ZmqUJ1wptOiTmr0ceOaiuzOuJJo0Mi5p1U7xpY3PFO7xuIybeL9RFbKkvo3oA
bg54Mpflv+rISsGE9ILX1sQ/3LHnQvsYdvgKFpFVbDTCjLD1djwPeFz+BfG3hb2nysLNmAB49d5C
BAJadJEkkEiA+5LcuVbNw0/jF2XRSMwUMgiPfsLRAWqGw+FM5/vUTVIgGcHAvvj0s0OoG28Ow/I+
3KVcvgu/Xhq4+xteYSm0+cy2ontqW5QM4c2jG3Czy24DWYoMq/A0/nXZXyx/CrocS3CzDJqXVWuR
qaEOOCtWObCm1mULJnQVdg+6u9cpiUs7/XYpt8EUgwBMmIxzkKLQkSTapgTzjMeO9I65Jg6+kTbl
4N1vV+CFcjn1pZsMoIrpfJPDRss9GuMhB7VUSXATWwrWz4xRN+HAksrE0yaiYbAojRaK/zS3mN1B
lOOoxxhvCdqlGxdrVQWgEOob50rcK/7onIOUevQi9HektDajPyxVwpNvxBVyUU/27oO4EGxzGFPt
u2DswPl/NbZ3EDnLHmC70VeLycGyVfPak+KasOiBCdv0PKMd1WxWKX77qUe7oL7Pq1aGiNc1xcVD
9Z5o/daxfm27YgABHpIWr8iAtOqO9EENUCRMWgRFdcaFfzV1D394ipiJ5Gu8OhMZvVxufJakrHiA
g1pX+rSMsRdlRrbIu0NOW0ST2IsB3V3HElfa1sWaEg6V1ms+fsX1uKqxgyZ8G0n36bnlmT44uArY
jHsBIsz+aRUlRBCW82g757bjZl+57UqD6l0KUEv6e1zt0pk4F7lrjZQ/hl01tG9lRrYGfdJpm6Pr
C6DhZ2O4Dh2AG771ydFPEuZJTpKlIenbURXM0h7h29ZxI9G1sS9nlx9y3uBhm4iR8txPQqNQin1m
ZJdwrmGb9jOZKiEB6GDJ1KND1Hp0fF9Z6Q/KQK+VHgNqwFhSLLMBYX7SGKnz+cSXOv03Fcx4glNu
v+TiWoDMMsF5BcAl625nNXPQUZxF2e5GB6GiK9el+1v58mmM9n7xW+qURrYYg+HZpPhTcIZstRoK
arnsYB6Y6o5EsDBIxRLmcHUw148W3ZrZZ+rlhwj7YNL+DfaX1335OjsN2VeTAT34zc4iIR5+DSZ2
OK+F35jToKNWPHNkdn5NsCY6vQddQqSB+ZOWtsQO2ROGk4lBH69QGlmnetLnA9411YA2OASF+hox
9SLKZFXx/pkqX5kBac2Q83qN9Q4u0UhSmwx7wbGorIDS43brNBzT1B46zluUGKukeW3Ml6F1aY6g
gaJ6A4yy9VIEDsOC6mesR328263/rNn2zqiiE0zXVVR8t/6xL3JkYe7QHHXy/CONPgSMdBW+zS1T
tKcvON+sEvXbZbia/XfL3Ur3kfOuxqi/Vk5mzjSR6Z+VZITfG5+pPewMQLrWACGbLMarb3abecf1
jJBtb2cVL/xiHERBN85lE2jZHcpGOsa7Gm8GUivRzfTsUO4XgxJqIJ2a8JiSkNqY5lFxZu6agHWR
5HB3noqQXoFy50nUWv4WkVt6Wt7D+h2o3DIddg45K97LkSwV9xMcT0Syva/OxjnU3joczkXQbWLj
0ydrTIp5GdoXtya4/kLGllhWvOjb9si4l5V0WjVWuXFZqsMs2mZkhgqgqobot72a30aiu1zYmuoc
6F9U5RJXVRAZWX4STlDGL0FmoAIIl3a5IeW/ksbTqEFOloTH2GTsQyqOHlXJVfdW4ojIWKV1f6T0
+L3i1Q64jFjVe2c46xRe+yqiF3zZpqO50WAJZ3TnBW67CIkWYM+gSAJgizeLHFT3zbEgM+i4JJkb
A8gox8S/EJ9O5s0HHFqcovnAlpPlghGyaCuQs224L42HFeunoGEPCrBWeVq0MyDfZZXPcJgQjosf
zZH6c8osnWLQ28DsSMcTqkqNhzj4aoxipRx+CQ+oYM+EsUVtGMY/SerTGONrpqyNiqyVU6gNR25G
pRLjgRXu9TLc9ow0F4kDLsNSGw9/SxI4tx7pnjDHHKuE2tzmz5ZP5srMNmZF2VU4HhOHUHVLUQpA
6X/BSHhQxxwfFsaL3llsRmispcaWbTATLqnH8QX8V6p4cT3tCXZupmlAFRDPFjiSIPl1gJW5cfyp
OTZ1lyw6dnAJeVuNKf+wqRrQYAgsHGX8THzCvePvjd7ej1jnAoqtkw7GO8+0l7f3nEy15sNpoUeT
cMt8zT1gFH9w+MPX2B/cmjBRGQO0Zk0IKQdAwolWEvMYVUcPw5+e3SJbQ3D9APnJDg0RuYFgWrKT
DugJAkCqkhXZo8o8tEx7HCchv9cecXRtJ89Y6Z13bIecgJP70wgG7jqhXcg8gKM3keipdzepJMZQ
XSUfum++Tx4WQh/C8NjTXdIcGVhTw9U8WUw+kMjeFFPThdIBW0sgPEPnYIVNVs1Io0KyT6LmFhEG
MoG/dxEVtin5l5l8bpKHLtUWDNbS68Zty/gaJ+lmEu4aReCjbtJVhZVx9su1bvowKIyMXXLcQr+0
bm1g7Jl2xMAuWi12BpqXGfpLiB4r3JgbyGCkVsulnlaH2XJq1SH+b0IQVO+emzG+S9D0mcixtsfX
EawH3/9KmN11aNxNm2rX3gG8aAj+zvhujJhzObWYlQT05mBhiegOt/9aZDIcoxg9qq2VyLeqYj4n
zOiLPXWRYRolln/QanJyMZJRA1UOSkxt4z8a+emjaNuV5taLi6UWVpfcSh+hme49GVw7QM0L6Tk4
3psN9rsZ8rFOzOo4Ge0BsDH+eVagUMdXNwYF7peI/BXx/9nMRY7Ib6/EMbepRwNfnTQHL+clqqp7
WDbQPvIrntTdNEnEWfbd1gqZrdTsOXV0wvG/dSMdfycGbt1Ta4hYxwCgwsKrkl86e+7xgFjIrBJA
Huwx6DcOLjaf/qPQ006xgYE41fYJVEi/Cp6j8F3AhQ3iBm+ie+x0G1Msn81UsvXXNnUZLmEOY0ti
8ySpuAi5d01d+lbl3p500WlW6rOwf44Epc2dvcqMaM1Q7T3DyG1xE7NHdWzofQ9ILFRdevRofvNg
K5C3PUZ0GDYePi+cdU+Qrl+JEaFii4U+6Kg3KdZOtal1TJ8a7cO2enDVOrh8mBVfHI10iMDmtq49
5jrJy4CD0gZQo3hOg0T/6DiMFhr2hTr49RO1zKKQFnoyRNR8DXH26ZnZIQ3kM50eK99rqLP5SZTc
itCbXeAflmx/Yp0oxIQKNphMX+VuaK1zNES3oNZWbZleBpqX5rwEorb3OcryWo/h0pTNtssU/n2Y
dKQT8j4E5O5mINXrbV0UB6OlN1Ika1bvU2Jz/DM41Xn0ICXBmfnvkUV5HfEgwZBGAKkGIkra1WXs
UvUXjZKxXuPwJjgqlWqJ6QuXW3WNOO914GiczH7DJHe36miHgr7TqFPNW4+kv3k0e/cDnCAKcb6L
WY8GJD9PD3N2twwtA/o3efIUkUGNFHTwH6eRf2yr5CxH5u34P0qP0VMJ/pils0z+qNacKxngMXpH
FWrnyFC/cTJcqcJhHkMx4xAO+1o2d3K0YNsH+66sZBV2NQJ2xcwQ5onZ4+yJavvUaiS25trp2vrE
/fCqLEw1RbGVIrjVLOMGc2by5QNLmX5vBNKGhv1GhB9+Sagm8ta2hEJKd00lrD2Fd48QtYlusI2q
4pOk2KSxZkOqv8galzsqNbt5cmicGQJCsnOw3rWwf3A2O4KXeAnN4ai4r3l2u2nF+KaikTII4x9H
XaY5ODhHcElSEQ1JhXVU6FK8GJKTYI8YbM12x91A47IO5TzGEmnkDCZ4hI5lPm1YAW6uH1/Jm+wU
HbEMzVA/tPDeh92yRAWwpffuefmbY1WbtnOfq3o+3rpUB4ClomHnJaXjytenXTuVfxMtclFCkIFA
2WautvMG+RAjjn1g4IZv76qY7a7AZ+Xb1qrhywElWiAUZCjbzu98n7BYrtlbZvVna3v1XfTNbpQF
ikkFZoi2idyVSytVLzLgbDKNR9NIVj24hZGJWDbCa4c9se5qmF8UEtHJiDmEyzZk8R9Tz9cTcJMB
67Gaz39KANtkOePkYDbjuqJ/SwpB/D470cVK0hn/CKdNPfBIVakNevexYODnROhsylrhpt/HI+d4
Ebm7UVN3TwJH1XVmtBV9QJQcxyMIYP8gk2k/h/SGzDhrLk77GFN5Z6F0BZu8bI/C5HRfw/2Nxg98
3yvL5qdzuuSR2+S6ISUdIl8/qF4Dwy6iqw7Z0Omt49jLQ1TEc7fmqUu6m6jdz57GK3LfzzVBolgC
r69g8UDVFShBCbYupzcvQ4Id0cGzw49JN8aaqemaokYyhPk+mcVJXJMlrDbNVK+Z7l/aDD5ExXBK
miR49Ww/pT2zFTY6fA99M7tEnG0HjJWGxw/4j0vbBcqKvsRyduylPwe/EWhwkObGQSrn4QfaA5Ls
W82ZIFOMsDtmRuoPE/QSb/imYhAl8R2gzhBVl6jyIxbr6cvWsJEM4ZPRKBrvae9TanY+zNQ4RtPJ
P9MiipD5FywlL1Pmno25ZxkjQsRJEUv1Q07yOXCqh+NhD6/oZ6MKvfrn9j6qMTPnaS7JAS57l2DE
fC05NSC3dJ2aZ1TQSH4pQiNwAqew+Gy5WuJXv3lxsukxajN2P4Z58ZdTzh7i9E8mMnpmXLKIChg1
QPyB3KJJtajkYmvY5nGGkLg+hwAzHnBCBwtMXE+eRfUS3GgYduSpTFihN0j6nGRYFGms2JF9Iu0H
jmzRG/NpzwfmM0GR96riU3QT/yzinT98mOQ8CxT8WsMb5/bIDF55IuO+tIP+2UuTYzQAQJAFbWVs
tZ1Z/xJz2PUcj9sOcQDP5sC+qu0nOJ9t1v7gHDkJNwxXVCxw/MHHkVnDW+hSpzthk81QZIRvv9Rw
iFOhQMbzQQpcjDIQcJW98wATSdDTbkCPCgPULyehtmoWhBNra83FXqm9KG0A5Vr2F3QSF5pMwF7N
nOpmOlHmvmWqte0C/sC14JJRCJ3B56pGb1kKaOQhlKWYo5xt91cNoiKb4gVS320Yo0slaHSziguV
Udhbu5ChAQN8Nr89PjiUfHEYKXEdupoZsVYu09JfZ5QBW1W6D33tHQPwSzgGGzOOWPC1b1V1H/D7
8XA1lHEhoNXqUJnBTCD77jPt3aGuW7XhxnFyQtwFcC2AGL4MvypLUaXqNR8SRXZHOcpmUAoR2IGS
SoYxwioBcvruBMDJWhn+WArDidveRKTfGDV+xKO38eNhEZnFVbLqcH11v7EOEIgsQ2/fcQHMKgLD
3hy/wAmYw1OnN3zlqOolwDxtDdoXVcJ4lgVmasPdOBS/2eRm+75FPUmh03+IUdERGHKdFOVAvMPe
uo638/vwe8wmiilgxBgeDVE0jo8Fel6dvZKrfUljVGvRqPcqsanKEDin3VtU9l91K+74bj/ykeBU
g3cOLHIXbyhL3LGqAYBjSrFu4c04zXDuIP1Ahd06Ec5t+NOTny1hd1wSpK280D042MYKiyvA5GbT
9dO/LI9PdePg16VDljfSosUVysBT4zo7ydLqevqmK/W70Pt9xtIskwTf+7V1Y7IZ+WvAwZUOuGOu
j0yrmd7n0U9OGYwI1M1TYwFgu8W90gFs6ThYlMuGSW4gKcVlisIxohlMcjxUETle9EsMcV+a8b2f
mZqwNQIHf8R8ae6137pMdxgTjkMSH8iC/1+6UvUyY47pADgMdKJouUYUUoeta3rH2OqQ7ilvr9iM
CuIIubaMi/i1Ldu1PvV4z9xDD16/hRZdOO7NzMQtBsygcxIbiowJSLGP54u/JBsmQzrIElxL1Miu
ZJsxiANTwTiyx24W11Srd/K5lRpLfbgJSvPZyPAfV822BaHpeCgUbbrOImgCElXLioKTBV25dcLP
XkufWKP2FTawDis3gY9VUnIqYF6MvIV9nLt2P54Saf6yaK31sVjnrcKYKR+Jnm96OEVuW19tWT6V
oY+r08HVVxibWdtLMhxUc7mrpzg3M/f0Qv8jtcZbL/qrFboBzpLuYzIGWhmGp7zszjSY3ABKvCch
1nQGHF5yj0hZIobd7Un7HVR0gHtxmUP2WkjG6iv0v7lj5q4OwaX7Mhp43paGWbhJEdcEjsWUQXW4
j5F/7LlbaG5LSAKOjgadhHQ1OgxcppwxoVZ2O8e9JCbEmET78tx2o7XW0aBGkufm0zckYFZtQUwe
PAwicZgh9tO2tXGS7tDXX3VQHt243RagX/JuNhgreJbTg8DygszD0sUhM1bNycqLz2o2dhJctoNu
72gVnzSg1hl9YXkFg75vguooWdOuZ4yNT67FHJBdefJpgwC2yeHDltpTl9RPue4eqYBaOqpetzoZ
ZKb7dO3ctZaxtdG9qNQ9aqL9LbABRI2HVcTaT0lIARHx8xBwX0/02HCZ5s319n52owB6J7JpjZ/R
nmXcywRVzTLF2mTZZ2VeF3S2kNQX7P2AGyhn+DQo68bkuZqJeC68+Iz+XUpz1in/JbaonyxuH54s
8FNbPDndNnDEWrhfJmM8QbVehSJDQI3xMUKXmbVrz+n2oqdvhm9kMYJOjODMmFWz92HM13n9N/+Z
4q6iPLGNsLekuK2sSO6a3DvbXH093TvWTLlSr0HZ6IBrymdLmEchfBL2kpSshnlP/Y+js1iSXcmW
6BfJTAzTZObMgoms6IilEITo6+/SHbVZ93unqjKliA3uyz/yQl0GpfnOEPAcZXJbIngbkdUi+AH7
nGi3UPJ9V/JPIafD6uNdouwRdVW9s1FxZcqMfpL/1AaLqMzumyr/ndDvrUuhq1b+UgHOnH+E2tdk
gIi1v9FnqWIcSCuGdE2Mn949x4ZTCzSzFzWLWkfOVv/TtHabyZZS4rtELCp8d6FZ2jxw2/mUWQ9O
RtPFXGrvGjyV4CukbcmUBrfvNgbFMwRrjVWA87K6rRo9KgE8Lv1WJnmfaWHWJM4Iq7gDTaD3FnrV
4Sah/Erulb0sNUhr+odKp5ASPwrvRF84hGkIaxvWh87MFxr/5YiVqf7qfy0r5DdGv711cobs/pOP
B0BjUV1V/JVNBlqhhSbzpxsoNZut4cZkQqhrl/SfsLkaQBZouXHMvet4BXx2vNmmC1YoqyBDE7kg
8M1RpCOMYNpDb/aMGi5C/o+aTCF7O0lusZd/JKXFJBpVWayckVrPe8aW0trqxTXBKDzIYJ1O95hL
YEsHjKe2mE/5s9QhSVg9hgnuZJ3NxLjD+iObKdXp2PKKMAgCGQUDhstDPnU8HGOxaPgHhdeza8Jl
eSRcGbrHrO3umJAT4DSY9Ja1cmrCDxtfviAOTUAcYw0Nj6JmO6TM4XWWKKT6rtyK7sWtHyKns4Y9
cah/Fu2TVn6U3qtuVCxwYgW60q9+Mt4KZsddylq0jXc1BpqmWA4az15nH30uKXntNXGrXcKYXPx5
aDx4ZEMJKD36dQP4K0gdA1YjdvmmSvegqihI+2esrol2RumT7tRul1nnXH8Y2I9Cb8J9NHheb3Q1
+47JdpbFHwWZaozhUNNoxU6zuNgbYzPSY+WMFol/RHmQLsF6PEL9q+irpSNaxqkpW+kBJSQW5lcm
bq76IC6s1TclxJN8L6y1WqCCN4AntUscBVwT+5FllbQpo8uXrHcmTsP8g+XXKlbjVYnUPI0RZHLn
klwh4DfE+AiR0TIQ93QNKBa0A32mGi0rBG5cHuBELsD9V/qqqFe6szIjJHyfDPbp+6H0Q/L0v8YQ
kPB4w/M+tzFoI81iB4Mvi0F+gYRhdKkY6pM2LVm7Yx491LCblwkpv8RF2FeXzQjagZlrazOzQEhn
/dQRtzgJD8ga833LElFW0/z+1rUfVvBbsWAUl6k67JD4sK/QjJNh/pBlsA7HN2IhsI3SHRgFFzVj
tomP+RmhqGkQVRPsoPoEjtK3Ol+xycDJ/4IWrhOiQxJYfcFDjL/qs6GFjuJm0dq7ipCcigUz3nyK
EJNfJELiwkRUDueJyyg4AIDu1N6OyJSaolrE1j4uN874HUoCD8d31bgVzVkUfxiEC2MKjJsZFsNU
PGcW5yIi9MgXnyOH7hh/KrJksQsznWhsFgUW9iyl2rgOEQsxsLV7yt3bpRtEaKNX7KwA1FV9BXxq
qcpFeug6vutkm5fvCbtGX/xIKlguZt5ozIl3oUB6oV0hjozdIHfHaH3L6q1BiWLBPspwbVMGmB+h
GWFIOevOqdYfCkN+qwL5TqahWt1qbr2aXwfCquUde2SEXvxMqSjsWxWBk00fgbNPbK7ZdCmcL7vG
OzS22L6PFDckUZD5mEvUrDhEkOQjrs+N80gKlYbEI3k2/GTm6zjBQAUfhgKxCO9SOLw5yb7v9qz4
lkp/r5Qb2nLGoVCyyKr3mKEuQ8mY2CPgLSQxplGvRoBuwLIubJjhbyQPm4Gc0T5ihWfVDcnQHskV
LpdlEy01fwQiD/GjT8+mPqmF0plUo60m/oUuEvGxviIBWytmBAGzPmH63zsh5CUr/YZPt6hCZhSu
82GjVolLhAhRrJzS0ZMIHbR9k9AiefVGcAil/m8QXCyiRH37UEFK6aNHULwneNBSkHUBuaRjeGQa
Rj8drKo44rdX4AjEbJSOdRbCCC9XYIpDJkA6FyR3usXek/vM1nd9T8IIwXLVIzcvTkHiJKWAwA2c
vhssOph+MqwLIAmfQA2CGNATZmgl2bbWlg9XNDeOQyU7edFxoFlmh2DqnLjDd9Xigd+qEpr2nwmk
pniDOte0pDX0LBN7JFABdArDvdRN/nByAo9x9Cvdv3bsaYzal+/zYJMd1jhHB2CndBCC6YcsT2GS
Stw3+bIFnRGU4NL6tRdOJdDcpzcIOM8pqkz2vpM4LK42ZulvRf6EosLgiDRewpVBHTplv3TJ/3Wc
jRyrud1fNQ7FxghxMKnboHuGHamu9ieN0izjqYazPK+nnCTOS0/h04aMtoox9cVnGCOzUpKMTQWJ
BlENCkBau8LatbBNJcqlLOxnJfCzIjr6xLekOrPN6jvHkmwsNK500u6h56AlcCsqP6xEbvX0m3Pm
/itISqswKZolYTj7irwjXnQtrJZFf5bt15TdYKM2zpNdiVQTHVivI9NOPhP3gDUTfIG9Hhkdkv2W
hS8reWiWeTGaDjdavbadQzZRM4HWxPaVaznTVxnVgza5u8RB9/56m2K0n43lBymlZvznsT0OvBul
yTrMP9mBzlQEr3WIqDe4lNwxKqPLDo8/2jBe2Jbb3hzPI1WQymmnf4DrQrFOQO1P6b2Tb0afG0GZ
4xVmc8KloDOPECzWexyLI7Qli+BVvnDATBWbNUJBGiNBW8jJN26ilHKF3aStINayFp2OHnmrs9c1
h2Td5u8moQdaSUbviaHTrFBgmxDEXqKsW+nuWxjmy5TD0gGiW9egh5O1w3GcZVQxSYukAXUUuzKn
3WP6mEKJqV0VZeVl1HoSWL75r8fDQ/CuG7IMYKyCWG2NoghK92fXZmulcRYqHJfQwaITrGvLASqA
ZalEQ/70ErDD1wLfiecTQX/tau4e0DGt5nCfPO3waYZnUsmqBAWnsTKmMM/xbHrEc+gREigug+Aj
oumMfyMy321rYWVYIgnmc/2pS/gWnAq8hbbH/o11Ff4M36cBwiWEeitMkCqrCgFkAdak6i0fztmo
rjIrX+u2CmoYmmCy862zw0drBJQXDpu2E92OAMI0IjKAw1QbZ9t4WdFv76U7M773sAys6GJzc6r5
kS0zuWALxAmzjPYLZ8iMdTV4pCOZmhk9FDPNIMeogqOcRb/5FjlXRZ1kPbce9ozSvlL2Pc57Oxy8
DvcDQil/8rcGpCwsFOiv5l4V97Jdj/E462gxaSgL75y7h5HQJIzFUXAvWdIrf6b4dbIpMOViqK8O
nZ1L8AaWnVjuQwciUAH9ieEscPA5ou7ZJAH063uoYZJ5ighOBM+Iiu6GL1tRv0PiS0bjwnJkXZDf
Ovb7KNjpsBVwhqTFB2lpM8CCHAmvIHtlUU0JNlNoPZTqTQyEpPgvndjf5kTeYKhgtyYcC8mizPjj
90nvzdPoIOpthn4iF8exRB3w4bZiPlrdCvhLVrJBPUOg96ATofDHTkncnTtzTCgop9b80stthu/S
38cuZxR3MtqCFJaOF302GbMz75QSbmgeybHD4ZS6oHXNW0zXzj8bc40bzlZH0IjFLRQkuPOFSMnw
ZMSswU+cqm6m2aw6b1Z81ke2pZSF+bMYPu2CLEeIMLorr7jvF77vL3t3lfDEkRZriAxMbrEN+W58
JrUooyTLeDhWa0sL5wQ3G3qKLOfVkA+cFoifm3OhAKDhRz3G4Xv0OTxQBrC45+6Y1Uq6DKNzn5+y
5FAXBFaDAvlhiFkQcyzzm1CfebvjjZgbrH1dFfP2rQAag4IwD5kWgIcpf8N2pahc/FeBiJLujyQf
lAJkpk3mzlM4oiWE/qLG382wtNsPZ9jk+EMITkTMjuNYX3kFbYr1G7VXWTAavKnju1VeeyC3IYF0
JjMXqZ4NGxsAkWkqK84gWMXDQUy3a/TUMaBOueyYFgM3hxZMlwkpEx+qHz0s9NPSOZTtP4FMF754
WNCRV+Fc0N/o7rrnmLcjZP6QQNl9FpIWd3yJ8WIpuEYFIyPsbtG4Ysc2G7VwVlVLAylcli2IOp6J
8i1H/KcwJFf87dDIvZ2cVD+AofSlq1dQ4kEDEKl/tvbGbM9jtHbD7WQ3ijqCSn4LsOTuA+04diwM
ywHKfuqIEHlZPxwCAkI7jinT/9F69LsGEtxhllAfBxOQjwKSABYGHMZWSl62moHvckzf2a/M0nJc
0MY08dpXjxEDtuSBwBsKXDczILr0eHdHKAjJDy+IlhULQ7/FKgq+aICSma7ckiCkZm12x7rZKQNa
8afjUAdnxlpkl75GZCK2SrYIkwcxubF2L8RU1QOdiRbK+Eb3ZI3qd0FTazdQ76BMXqRkBigXdRvP
PfvDSK8ppR3wVK89Rcq0lp7n5ok3drCKle916PBQiDZrCsO6fSba3nRBbF3qiklN8o0fME4J3VX/
ZHVPvV9Te+rRXzSiC6DNl1QKj8zfh7xykDMXRIQFUxSjxRmUQpiYpdGpq+8p77F680lU17R9VG+k
QV4YMGriodu/on8PYEyFISjTJwE1iku8Kv8z92Z6I6tjLKHmsGypEEA96uKWCFxRKz1TGKQdW24x
vEYaVo+BY9HU3/IU9VhKdTHNZPK1aRxZtAFFDZYiPUxzmWbJBusRlD8uX0PUVvvRu1EQC9kjBmnm
qkt7X2DeaIyVSovmktPqDpAT3LXLCzywQXYRQnI9SuJP8uLZkhEfvQqd1FryC/qtSimkKn9B/xmT
pI0tlEHetqQYUzCTxqDzesTSPC4R6Z31P4s0VSIrINwbmPGkek1j7ptp7XHTfZM25VVjcVf71zC+
JSQX184JcoXT0alSohVQUcBwxwvVoucBRaO5vyP5oL6LaNV86nY18xFSTt/l9HcpiTFPShz1sYAJ
rN2spFkOLblGw7OXJPBp11Jc3OCfjR47o1KRf0xD2SvxNANI85nIEm+c7Tx1xbwfawjWzE3nybmu
fGtIRCwWYLrJIcZ+LYtuE/wkUeF084lxRyvj1ouPfrojh3U1BtQ6eBMDfVswRw4uafRwAE5HA068
pUxvjNlI7qUNTYAZs8kUHwFGFczERcDyyjn0krh3IHbOU7KwtV3G3bVOSbiJKFcr2rFxEjb6b4wm
AC9EU+A5LJuBM2HYlKa+qi2Iv/qPhfa5RUBoYKXtz630ZgWi0zRe0cAryrLvSYxkg9Ea3wLsb2TA
MboCtmUUkW2It9yFurI1wD6V9qIixIGjcSCCBslL4geLIcxoTZ27IzW81m9SISfd3eB+PDn+Fv91
3FgLnZqmlJcavlGV0fxVBIScWrRjlbyH8SPx1GWPp8dU7ymYektHWRsesv7HN6EF0O1kpI0nXIge
K8NWyYgg+pW2NxOUlXV3bfEGMYRSR6aIwT/Vj3gqgCir5FH+eMTTsFaI3aPvknVhhV92IeeZGuDz
TBc9q9csAAA61cnEjpRfbXRRYOv3Y7+0O9R7fE4RqtyQQSNxbhP8DjnuCeFA71yzMV6ztdJi4Hjl
1cOVMrL4q3CFIbm03VMjntpw76iNrZDReLrBLk466orY3iC7mLTc2mDgPqyAHaozV8H/Z10UroQA
TJgxUpISowPbaSpTBuIAYTyMFIyTUpxwzLnHMqvS7wZeI4R//pudLCxqfakcjGSdiT1Oo8Zdq+Wb
kp1Lm0m6vLv1v3j8tcWlmJRVwULqqHIF9kyi1IpLScVfTBvVKR9gkeE/qoIHkB+wISfwQwPEtp7/
0gmXhv8ZYZuq078wvuQq9njZLWty2Fg2d6hquWpL4BBtsLT8Z4dq2I/fBE1GlX7Hkfu/otvJt4F9
dcp8jboUZuRiAJ5Z8af6LapeHHnFBRPeIqRIqIgJdmlBu+4Djx/hOAzJUZFyGJSNP0ftqHOodOKl
IDUIlbM3wr8bFoIFbAcozjDf28p9tNbLToIb6OJ1r745yFZVsqMk77qvfzCbT5AimCXd4X4qKsH6
ryFhLTJIWYF7sCNmje0R3AlARun5G6N9lUQeuFfL+MWokGOwzcXGjTcqAhBB8kiQbjxuBnRAsgTL
rp4KvrWQEQms3mGaLlxj5zGUF4OJs0ENasbepm7fBl5a352b6iONr2a4c0zE2wiaBNLZjAaY0tqU
dJkHJztMzuOkfWX6xW1Oo/IzmXHIr9DYw6qcjlGzH1JCXXB4ByECj2DvxztwbvipxLwoOE5ICQO2
Xshfj4MwXZicQLq16oxPUoHgjzMsQ/wNUR0MJ6vrkmkvFhtdMuxJZmZ+yxw+cTCobEshkG9dRV83
3a/I8kNSlWsbJoCGm8AAsm359LH5ySgRVzmsftin2zBns5PT/os0FQfJIsRJI3wMlEOzy/19EExb
qyt0Yre4xiWb1y1eTpHvI9pLsERDx8Af9Whyr52L23+2kO4CdDL8mDNfRIYfR7F5wHYVuvPCewBU
4l/GN3rNQNJFzC+ThjdbX8O/RzJ2ULVPq3j3422YchpRtyRLO/tKcEbyO2N+d52nay2ZwWvIRc0j
wjy8rFa7sOMZywCO+CbYN8EyRnCV3f1+28iXL24mDim5MeUTukGpnOon17lhbWz9jmLUw4OFMX8B
ZpflYR/xwG5L2Ni4x4OVdBjZLkKBPHRD1EkWzSk4iG+n1PSpAAhKM3SATjO1QEL/htAbhj1MQLyk
xqopTtZwG4sj2co4rBM2Nv2McQH2SCsmAP4QxKDG1ppYDLh1eeMGbeVAz+rWQ3fuxbLDdCMubb9y
k10MNhHlbMWPIIzDukg+fkpd8kHoLghlA6arQ6yEP4o9lX0Gf0L25cdr3Ms4NwAgwXGuz0ic9egV
u3i4XobKkxx4lPTqojSibaq5z6ylVPTCZYX/0QdsWsAEd5lmxVGL9nVWm+muEeAUYuncam1lVhvN
a7+g2K89JlapRdAkUgW0/B8iHKOlYLlt0FYOGGToTLmT85VtX2OEJZ5xw0tU8mE6xl7lWgRW0Iwr
qS9D+2Ch9CzKnduNKHLXHgmIGfimvFllw8GxtyWsTKG9HDdeuON3qzDAiDE4ZPAaB3ouZ5lDySzE
Pk9UDva/0dtFzl/ny8OoyYUSJSt9cPdmdrF4qoTSUMhfe8vZm86KpTDxOTpqQNYU4daszIONC5Ix
Az2sZJrD5MoEFoJyoZgbUF2y+scFyeoTpBPgHSbj+WB44T1z8Bx0FvN/miNfAZz1k+tbJXr2bL/8
wdmMUOzZcodw67UPFKcd3z79XmtNVickjpo17dNnRvyGzJrlLz0uC5iGHon001rQX9VrR0PmZ7xl
fOq+Nc5MHEIVoZv9Bzxp9FzzPgbF11cwLhYuWzVXxkjVh9VY48AAvEDq4ZD229RQNmiyNe8vqP0F
assqf2qQ/nx1A3tCoRob1GuOwiDjW26tH5kCLnAQunkYuWluu4ZNik/NmBzraJNxpKYBUA5VzDpQ
Vg6yL5Fg88FIkhrNK2oviUGAE3j9PpngKDw1fXzTRf2UDqIEys0y4I/ENhPxoxtvo9OY68rVCt5N
cXS9hFnTv8YTaweujobrEM8BkyiMNQRtb/GWMaPL8BQ8mqn8bf8y/cxanHWFstFDa2lxLsfVGmHN
osHRKhJrl4dnhJ/riKI1SrG2I8hGzeBPXjYiJhlQq70/N5jieKN3Vxr+/7mWrVyuW4n/CM1rcalj
4vtIYPXig22eIJWwBbkHNeCl4UdvEfx1RJnW/KU/Tu6faxBKEm0NMCgiYAnehQbCWTp4s5FdKH0N
CtWfsNiBH8NYTaOM0FL6SBzqr9gjgsj9sAoUBIwf4ijAwPiuuv4Wnii1IBJ5bH7BGOysBmLMGhns
vqF+9lDYCNgjA4dRSiqdkR0HW4dpUG2jPNtowQAEjeOvIj6YasxTvk3tMdnbfFY9JQWcb9wVD/HF
3beHRVAeplfYDrZTZnlCfK5Xkd/n8Eh39zH+1gaOYQxcxrTDLQHY9/OIfxW8KlG97VYGXzHWmzLc
Vj5KWggmhu4vQk/ZBNhDPAZYUB348BjCzWrLXVn6LiDe27FOjfPS8RdkizH8bPU/pGNrQUnSD+82
9Bxd4x869Ih3Qpxhyfg9krVQ17xR5b3G+K6qzswrzpp1hB9GIQS7bEsU31Jkxra0oESFfPvcbxG3
CEizVWQ4C7vcC3s5mT4rXsmSICP08Eit2LtWvwNtV4M7rPeZlV0GnWgNhifFwAaHlwTx97nhWnKj
q+BNdOOdCyFFIFxt8EtAd01TYz15bgZOZUuRq4TLvnYiKnKXr9BfegyShInYNOTpQCOg4yiva/Bo
NvNC3SNyzhx3vFyssiIXTee7D2Ikh5sxcyB4Fi1xrHYxooro3yLVOSUtyDdiWyTq0iJu767Tbf0u
+isZqkVWsvVAfdQ1ly6vXnhLu4vovG0SfHfxJ04OmMmcMtdC38Z0goiALgrocJ9G3HE8gCdYdZp8
KdHZpUxphQOHJZgMcWQUrisu/NH6zRCRuF68FNVutMgtDohmGl6IFmYSebqWUeZUBCEAE1GrQ0PC
uIfBOBTnzuE58N8K7qjQgiV+jDEUOryfKiYpUVubsLeOrhz2JtJhXf22IDlUwM5YegoWueRYemBd
iEGApvGW8hvm3lllTtKq1aaz+61tUXgDp9TaiwV42KawgOLuVaCcmC0wc8Gsu6kAJKhev6xYJwt9
OXrotOm8TR4/UmOwyrl0yxm7EpOZMjn3LdzLODnb9EhmT6zNh99DVXmN3tWki1FjbLCXSbLVvYn+
NfbfAdMCPlht2GfNgmwjDyFVjXpHkFKouAz6yn6HjLqirxhJSTFspBLuV8InNI7uo0bqYHrBBgT7
u0OtmHerSn9xFlWkrHD0WgwAdCCGtsesEkNbUr6b9cYpUZCam0r5Eu2f0KpFwYubsDM0+kuVfKr0
ZGpVbyL1Bkqb/O5F5y7s/IuhP4vTh4tGEW1i4rVHTYFCrPFjsZHQXEA5wGq0Fu1PkSwzd+GzfMK+
Qnbk0bd0CovhYJYPFWQNELeViFjMv2HRmoUxgm5lruYXel0uumKm14hMGDv/v5XufVYZ/Z1ptR88
8CinOEPr4UH9B0ZhhlufiLi5GRXcxLsANJCkFVeUp4GCekBPJFmfUrXpTIqI2F5zW6YU6Bqwp7B6
n4ZzdK4j93UGeih37Q1SNHilaFk47vvxs4dRUDSf2EcuzPdJmUBJtdNA5GAHHikk/OyXeSwr5Nb6
Es632326hkMPyiWDLMltVzUSj7ql6WBXeS49PoqNyD46/dZFD1YfrrnNKeszpkQy5E1kjmKCgzfb
PXgVrX3TM+bejJlb/wy7jChtRi4tvkj9NtRcf+p50O+9jZUpKJeZ95Xw4EVUObgSrYTRtrcSNiI6
pv7gd5lyNAqwS3ZMdfOtpV+Vt5HYhb3+BEOQiiybVREV7wsND5TIpYZ5ktgG1sCBXS+VSTVHEOGE
ckmanS8HpoxcXHxfNsMXXxwdtitBN48k3OgcCKycmNeMVCe0VwWXBk9+dc45kq3On4FQnKnpLo+v
Cnjy5sfyV5DkcuyhcQYr5MegIWl9yTYQeQurooTdJKbRgA9Kc46S5UzTuvsCgkY9IhGiQsuQ1VqE
yBWIl3Z6fiDwd5ab/zJo55G8tezfIN+R5/elFaTMdzAhWMMgZcBZldz7+k0bxXJ60SpW4WQvc+p6
JxuHqHdQQgYi7tKs9HUNii3xT6K9ePZvDDsbeP6sZB41/aUFPmOXGiZ3uTqjb60BOvXiVEuab0Fm
kqPueo5p1fWWmQmUgzF6hqY0KP4qPozBqdfCp0elWMWMpUZzwTDdgm+L2qhpZxrJD6MGBYeDlloK
8fPCrlEIcmJYaXVuVBD/8Zzf2cq3CV+BQybx6Nyipt7EaIgJ+iqSLYm7yxpHm9rcpoDMpmGadLeN
jiXmg20nqQMYyYGV8GuxzHF5LyAzu8E59H+7+K3zf5L4aCvOIscbw6Z+rjHvIyKQ228pRhQC2Feb
cx2/xQMka1KIyrvLVgu/+lDuZf2JgXcekb2q2kCakDCUB51SIiTrxaV67j4DRkhNdNY99BnDDRhP
g2BHjY4dOhKClucDuyymMBpRBnAfbapNz0f/eGnxDvm2uorNbzN+6+2/mgCAXL0LEySKivhL7zam
uU71FzEbEoMHzIFMvA9qvQ0ZG5UuPNGBVlJcx+g3yGiombE1fOt2yBAYG4+j/su4Zhn1jmz8Uafg
sItQA58Rt6q8aNngzTt7gQW87n/y+DNTR4is20BcBrRc2j+7hZ7gEDKqbQH2dunJgnlSauNDCtid
gQ0DFIwiXQ+bFioEyF36nwZfdRTkxRfvGQVFmd9Ivo4T4qqhyKbOLWd0EXNgBbCfLk15rAR9cjbF
l1yDbEfIKjgrZO74EOyxXXoBASkWWrNBbN3womT/TJzio7xGg71tEf5X2nFQX4Phsy43tsagrg1W
55ZYlY6HD8C3FmV9LTkwR7bI+ii2o0/aE6hgcW3MQ5gy8YmRTjH1yc3/hRHzGFWYOkkuCB3mVHK3
GRKx+iarWwTSIMA+a1dfwH3mygBf1V7pvs9ap9tgmpnl5bM0mo0SYqKPmDQC6vA9/2BX7sLownsI
tLg1m33RbwrvjtXNCd9rc5w5rbfCMwYwn3LeXuo06ulUhkRP0zuE2pMt9krLNzK4gu8tbZjJGDxU
yKNhhflpxMLGvUM8icvch91XZpHMyp7C2xQA7DrSTmpjp+VPnuMZ5l4Ugqgo3uHzbntWH3X2R6k4
l9ZbLz88jWz2YwmqlF93HE7ZwIk4UpeNKcUu+e5av9VDBQImoFS2uK4Z0OpfO725icikESH9x/Ic
zPIRuk7U55z8banOI8Yjwsv46LrFiHskuWrhW69eIjK6i/RAVAzprVgMIq4MQVd5zKGGsW0WhbGY
SpeMORhevlpZlzjgTWHDIrNZgmwTdx1Fv+Z4EsiCyXdlN8gs0p5expmjb7X+mrhPl2DS6hvQDsv9
d8W/pGzzAhBRcB9y1v4s4Fqq2UGll0BBHQDLRVzQkITDqAwdTpHsc/iOrJ2CZt2pJ8v/q6nRmnSt
KmjUw3+WvUWYFrJTLdkP1+YhZZ2Dip6ttQ6pQa7LAV8100UV5VD9p5B8gAa7FW+m20E9tTc9Oi1S
SyAfNPUtBmJtjZ92j3lOvQA+QnnzBol1G7BuJ4NjKRp/S+3lTOPKntUzmVaYK9dERCxK5IfDI/QJ
qy2YWF5zjtOU0gK+xzJgBAD+dFS/qprH7hQJF4kyNuORzYdEb0JByslTu5use2kusVWjxDiMQg0M
p1TeBXNhV0N7yXuOMNhZ8aUr08cDZEIdvmErILUA93wYYgSp287n6iMmsk405OYMRwmCQVPMFdjF
53Rk6BYgh4ysRR0X0CRYyKGS6sudUb/zLnjccSyEXfs7p+bu7Y/RaWdFe7KcZ8qiDlzFVlGvrixQ
4t8G4ptz5u6h+xjUv5yicIC1X7bxyrRuPQQvK8zWVXIv8blVZnEdlXevZHbeAYwdjo75qyXgmhD9
Bu91vC9MzFF32R6jGvl+ecjdbz/4c5GC4MD0Lkn4L0ehKqMn2Yfzrjwq+rZHKmh1b6H3GFgDCGOj
Ds6s4+tC4T0Lkp6MJyLayRevrw1ka6CFFSIfgUS0JeUoL48to+JSPaaA7indAtrMzDjg5oCy5NJr
GuZDU9/dEoHqR1+8aonYh7I/NiiWsBXZ3M0aVehgX9TgGoHjMM1Lgo7TIXgSBpUJ6gGxZogKvjF2
aNRnSb8voezFYB4n+ga6qqExoTrSnilvNZ5TE31NVgSIltgbM+ltOamtb4vSi+lN4reLQV+WfkJ9
hT4sx91v/lP8DanpswZPn3TAbxCRBhRhZDfQJeyX75bDaAuGvh8cURjmNI+p7swCatoaPhGEjizA
JUD/9tYhVLK37PgIUyPJiTWPf5X6G4g3eCtopmCllMHcYt4/Ug0PO50RNWiSyv+KKSH8CBPjZepJ
RPfj4efJ5bhRk7sClbvwwqk+QO+Pf97fjIROG1Qpo9gP1JFWcrAwWDQopCBWi47hXzSTjH5lFa1C
M0APeZx+70ZimGBm1nOwFSeSjea+tcqU90FbB8M1kjsleXerkzHIVcosRKHfRFqmdDjjGZ056KJY
wrbkmI2sjwOpzfPRWhv5sACxsNP7hZ+lR9xSMElnfY3syGP38RUyR8l1/GL5h5Y02L0XCROIsf+r
WNs6cmTTyuDGw4Dl07Pi2Egx09BnFl+lquI4M5npVnvGBApD2Sja6GzhzZKOyf9FrtyjvLXyvWJ6
Fy/kogcWbDHL0BCImo41dxVYz+rKLpqVGpkLM3avbd4TQRlVy4yuMbhVSbEgpndequGvUV0D5TaS
iuF6YG2za82xT5IFXWDBVvwcjjXDjF1ePjzPXzqN9irwW5TIdfyfjNMxZ5slneuUWy09Vu/ah6Tj
SmHN6QgCy/7QIB4ky2Pplj8qqlaMrWuPtVdlUEsjGimpDuOVwd7MG5AWoh7Mq+bQRfWqjV8lCSFy
SDBNhcwEj5n3aNriZggqSYaFkn8/uk/rbxavg/uSzDMCzqKMBitpfvwMDfKn5ZerAQFLzDRaesMZ
yN0sGJKjsFhpw7VInavPxgKlV4+3rEj6k7TeLfXHn7pE3nStfVFO1OUlq4M114rThWsFplLi/Tqo
/mLNWrXFcZj0SZQ/FaKVKitQyCuLWHQbxNmYFst/vpAvz0Holxl0JOg/FKb7OJOZ84mPJGvV9Qhu
sstpkjBez7jUVgN9WY6dhIymHZ5VFDPjQ2FOFGG+VqzyUbnFxUtZXjB4xoY06jyABpN76dkOd77z
zIlPcwz9Ry+RUFFNSVEwiu5ftlSg/sOwZHitIfEI5fDnhcpGJATjONw7rN1CBrDjQA0bOOZZOLZk
mDXhDCPDX7dZT6Q8yGslbs6pQTxFNzxDwcQ/iuRZNaULvdi1pzSeZ1U298wQ10pO4nv7LBiNECuv
L1BGv4zCfHkGVlbNiM9JlUMvqratJUZKFZsrBau3pyALbaxlSH3RJGI76DYDhgpNjf0fR+exHDmS
BNEvghkygYS4kiVZRdnUFxjFEBrIhEiIr99Xe9i9rO30NFkFRHi4Px/Ocomf1oUeu4YG50vT5632
xX0b8dQOkARMlcMgjfsP6PQ71M+rCs11Lau7rBTBdVEjExK+Yw7O9jPW4DjRRw05vrO81uf4KTW4
ffBH9qSRIYmkCcUj/GT8S8MqUmDTfahQwXcCM9vyE1bz5YbMKMww+RL1vynOFEMzyhbq8K03gBDC
of/b62YTyHWzQEGmDifezhiBVdYwilGbrqMYjAZTlq13aUV3+zhcbiWLd+/O/oWlM33MXfMQBlwQ
lpTtOPppIjpzFuEdB5Y731X/qXg++Qjs3Qj9Zpp/zYC3CakCekB8Waqb9kD68Roc6Hft/DcswUdC
MDQLpveoYcF31j9nzJ8SAtBeRhCb/rPastKrvEHPII/MRYJQGfKMyI9QskGm0AKFxG0tYrmlmEiX
NHIqyy+y+17pE6/94VuRTspExIW67MfNRDUVb59ym1ApsnQGV0lHODZwbivBQ5wTx65qMVY1cUnr
LHpzBkbP54Qat/WB1BWbmTyrbiURoxzg37gTRY5fqOJaFwG/EDGPOacdbl0G8Zhc8mZ2FV92wZHS
gK4ZpjY8FQHojITlj16mh6mgs1b4vFKzrH+t4FmCsv/wnnN+uEYM3zJFOQkJjfHqzZ8yHT8VhDdG
G39Efn9aynZfLBMdRS0yytCcl27ktPZjx/zOts1TrNi6ZPSrei5mgfa3luj84C5v45DwqHHP6QgH
V6zBh8PVjj5gRkrDUBjtwohzotOyWdqtE/zh4Cq4eAC5bvOz3yB7piMwpUKg24ZdiuELj1GQfYSx
3ay+Enx9cgYPyMwJziSfstGZUAAF2oYnavHuO1l93czDgIBcvylDY8kUd2RZZ/70HtmIiRgTwDHl
HAwZZB44hw0voxc+Z6H/utQsAnnufJpMHvy4uqNREdPh+ixDxbUR7QD681NnoItF8hzDIsO7zgOc
f3CY4rhvFSuJG5zzenmVcn4he4+LN8GMlMvpxl0M12LntXapJV7F8Com5oewI8STm/wpnZzNgDWp
1uquC9+0sGcq094pR3stVqz/c32ir+rL8vGtqhrxibeqicjagREnCdf5+dcgeMKrAqSdF5wMsofh
YmdGzKhOTQzXT74X7MC5HXY2rh/CODpgFzlWGTqB72+9rrttsPQ3rXqu3dxcOaN7sJl8jEMgcjkH
+Dq89Kcq564D5jxL8xUVNuJI5mH35U/TLtMdwG9Z/LFyvsaUDNacZitfxIDA6aCPxpvRKfcZw4M/
TdxpwcZcHhRTbCKujyXTxZr99Q4qZ5b+cF2veTs7OJLmO7cXNyOHTMcrd7OcAHohmIzwYDAugGLr
OgNyK8oZjMMxYlBp8G3PT5zYLpnD5TscWcgWYgXL5VkOr0a/SR2D9JsBFWUYF41ctmJlm8R3E6Ri
KyC/QDG6FmoFtpMHwTVliODW7a7qR6RiVO5yfdR0WI9j+SwJ0kfVfJomVhVZT6SX7pnz+O5Z75BH
5QEja8vZfEn9A1VP3y0Qs2CtYQLpH6v762muji4Juy6L9sE4noqK8DokeJ4ZGAd5sPbNxMUoat5n
pgAavI5rE36upcfuneKyWJyZ90IQPYCp9KARkxIaFMWCZcsgQd982HLDI+TdO/CAGjyGumPcdOx+
aODHYCJP1ingpKUDGAHVRkRcUnIWUz9izNbueRTklPNMoIFJBhxgvueGhAuJpnXryxHJUDjqACNm
3qa8swxEJ1Vh46oj8i1T3e2TlHu1EyPipG+ioviia4jXLH51CsxIfatg9JHYA1b+FfnBu+FDocvd
qDF7NBiJodisdn7D5k1yc6z54i+Twft8CRbhQIc5a9IS4q+l2gtnfJQVGxGYfbbgBgJ73HoQay9l
3NQNUuQWpgtaFXtE5z4GAbp5ETv4gmYUJG+6cFYDGrzBSZyYoE8mJBihxLZlXY3HfOHoyMmyi78l
l3VPNCBk2uZrjdJnk+JBpSxnpcna6fh0hZeTsRb7KCoeZLDek9cHRVjJnbdENyl/BbYsfg/OiP8N
l3xUu780Gf4FsXmSzbpfiim5ZnSF1izvW0yZYyte67TaDza9qUB7T/mINA/rTfCqcS9XcV/tgsLe
zThpuppG3DLcK5ffbOOPp2EOftDuDnSxM+nFmxEnXtMUf5UenpccccvofZH6jwlfQ/jjUB2sh50M
K1Ov8vsOIXteMXHMC0zY5KE28d0AeoSCmnOry+ecn7u/uggWxdZvs32s8q2zJO+hj9I65+DlOvCL
NdracMGKOuu5uFSN1ogIkk9BLM3NRMlf4teES9b6tFxIBCkv1ZGSUZhlCP3BHnJQAyM2xWhR9gZb
LDNBT8V0cjlZZl17igr3rR0CGqvdDHfO8tM22Tbg6X0MmBLIhP8LxXItLtsdXXab2HOSbVFxkI0K
nD9ZQKIU6hHi/goo3r9E+kYKXi4VcumArMTiPW+0LParnDHn8lfMOAt5E8XEBSykpItvhR/8hF7y
WsngepUtlIdLsJZPDKALXQA8aidl9i2N6AtkF9vSeECQ5WehZRj3Q35uW83T1XxkefMIXqy5Ez1W
/DXHlzTXr80U4klUwSvJhmPXj/CBC+/m0u2cp4Rw5hG8yEQiHLTW6h9qZfnsRN9Yz689mGd2xk08
t7cw7E+9aCCDpz9VMRMfHP9EbN7UwiLrYMIKU6hRdf4ymYhHVPA76ezGwTbSL4zJ/uB8yJYbTRId
eJmf/CpHWMOM0gZQblv/z07W3no1GDlckFwlcX3NlWM3xZzcZW6LH5BbjlovCesaB8+YwghjPg7G
o1eUT0uq7+gnu1e9/qpranHzmf9xzh+NG+0HOZHAW2/KtvmpSpdoKEG4AvlSAgu9amM+IgHXu87u
Rx/N1f3VlUcDaY15ukt3U9JCp8OYNjc47Zc4eqSfZ7N0sdhUQv5J9mlms00GCcMTvJ4s4y9VtBMx
vkHp19l+rhCigkrc1Jk+hX7Csl+ScfCleHBQkJAgP5ILTJneNdjLVEiT+sG54jfqPeyxV5PYNCJ8
TrHwi9A/ZmvFhZNnVYhHo6jMwQn1PiWG7hn3gyaEB2vGm2oGs64QiL2aOkAbb4pqenS8/NHKmuIo
czIePxceuGNp/tnYefJlhKt2Rkgr3/N+OhshQADw+mgbfQ7oVC6EftcXzEPY3k2+jyjfOVsilQ9j
zefJyyC7lzc94pL04+OCKm7h7CVViVxD4FO7nEvZXBRJwFbcgfD8bzHwm60EK7zsdBtJXBjlQy68
B8obKaGIURHmLcEtQHXrrvQhUHTkyFSdPLZICONabIA683DINfcasmLx8BBDzOQEHT+1bP8TV1mn
V6TfnF1AJqqfGGZbZP2Ai3s//lvcYa/6/nAJoQ2SXYvjwx7s2nY2OYofrmiOrc3Q7kfYfKpowNbb
5wxjUDUCNVIhO0EUPdS5xIbhnZt6PVZUmixBcJ5id8+McUBv3lG3dQEu3ljuV1nRfE9hv6XUHCxb
tnVoE/HM2QFOu46kQ0jrhVWznycXWpv6nSogHGmP99t507b/VBR1F7LelyuOSstpxJARG5zpSXCQ
Uln529KNUMUh9C8geDFs1dQeJ1yW7mg+dJFw1sFqhLNokxnkozkkHpw5b0VXP43peEtR9pVBSJuQ
7jpPkoakpAwLWhbRfwSuD/TTUdvsEOb5rbOuO4qg9j51JH6sPj1MSBca7iDzRxKf/6hYPauEX6kI
nmnu3TUcuoaqv46pC8T5wYMCK8be0vgMpeo1Hct9bgOXRRn9lhu0P3q7PvCv/Y6jVu3sIwDfywyD
TP5QukgzmS151P82EzkL/pQ1dnZJxu2xwXLDQbh6xZzM04WZFpRIBKh2jRfqypbotu9RDocYkYVs
Mxp1pxJENw342CNsgbecm27Oy0vUeDtyN9MbkLEG43c6P5sEE3Rl3QhJ2Ddbv5gmdhXTHlZqoPdT
ICVQ9J6ldbHpAbTErVj5rtPzS6yVQZZti7GxbqKOQNX4IBfP37cdTw3IFk8lO8KuXMI/SOjc+ZIS
AqzbJChTKXuAiJr4CLafbHnP2LRG5jnsFCZGt8BAtsgvP83oGqpcHk0rp2qpG94/KfYt9MxdtdaE
9vsJgbAbUPU09l+I/zPtX8B+1BDgAV8A6yhTeqh4ejrHPRG7AG+PglBUBu6nG0f3dbu++G0EfHii
w06O7WveOq8prD4Oxll0HRiOcwEMO3/ICKg26Ve8hJ/AWb1rz4T+aUmjZ1QEGLbRJUIT0rniVe6X
q0GGJTpACnQ7XJZNRJbLgi2OlvC5m0B5Z4ZEA6EAimHiejck46unkCIXv+GYX5N0VJHAPp+GN0kX
Qchy2c9MKP6KnGyGZ7GR+zOGcwYGmlkr9HAbB/dtZTC5uemLmioso8qzm1SS62x7zJh+hP/UIRVH
1K4oIeIynnCxSjZOkPwQNn9PKwO2NkQmSlgVZF3fgNFt9pTCfQdhKHc5Pz3ECN7ZLK88KPRkN+BA
/Utufjnafn2x4/KVpRTRNf7OuZzP+8t3p5Q5NtHKt4TsZ6CfCwZVbGg/vpf9tBpr2uhxQ7Cp1htm
oF9RKf84+uZjEiXtEsWUb7ouY1pqtBOj/XLYXsUKxQ7oEic/+ZnX7fu4rv3dUNDVdd1VCTTNvNiu
yvwu/SA2voPRyYNk8FI04QfwURiOedvfOtX/PzkrPuEK22hFPCfwZfJo1haSk/RTpGGVpt+0QWIC
tdkE2XYt7p2FZqS4hkFhI4GXb6Epuyl9YGp56G6kxwol7fDUNn17tlmCE9WZnfOE2xGxXIAXtsLZ
up75mjV2IMTcX+HEKGIz3Nn/FmH4xmUDOAYOQatWLJOKjAk/b98L7vIg1Tj8pnkn6HDfqpz9MYL8
eJR1B1sgEPYOOPVfzfh2oo66xgm0dJA9Bc+n+34tFA3pQ3VuU/2SjxQK9JpemrFn/i5Ft0I2VONN
VIb/On/EsVQXMI1FxL0njofspTC8FWO6DLd54/2wbD2OURyw2KXQZWYCIJUpHb5JAZaTQsApVmVD
33w/zBDF1/+iMCyvOyeuUJxbTsAzoQ2/9V9GOUzbuqhobQXpyqd/wYHWCbT7viQT5RIe8xtsXWWC
sLp6/Q1kGxqg2oARJm2fRi5Wm8RFm3O0q7adZ4aDEkFBYxohFSWT6P+f5aRauFC1Cbz0KYIiNrSn
/mJckiG9SmsxO2++z+d7nYy79QA9kEsozCvIl/qzbVgyVs+e6iSNz5Vco33vVTT8+oToWx3+W7yc
TGk565vcLzjzxYM4mRhJuuJIZmlFPNpxPgxV/A5QANd7RbraqyEP04M0b1UlcIvqGQRZTV4m1n67
jXToPtc98j1cuwwNMSqv5yTQ5LZasy9dB8/EQGHxpqTdFv/IkO9ReICuzQAI0SRJr87J9K9Y53Qb
0Tx5jKTLeusLZ+O5/X/DzHo7yaLBcVpkN4Vid/NHHz5HZ2g1CTMOnpe/SbxmHPO6DtyNKIh8YteG
0KO5v5QF5GdC50C2wyhon50FJfBaJTmfqSBl03CXnxpfNPbktDwMq7mNZ55cfKXFxoh6eM765qF3
eUyKYOr47PMvKrR6BZ1MblhTDOQ7GFg96/Ncb3gIt6trdkXqNAfgPiymKV+zWPrT07zgcC2zWtBc
QglIXEhIOz52LQEYEkhQVvWbujFYE9gSrlVpvrvK29UhLNqwzB+B26mtm65HaYrwRljENihR8ycI
tZqLPKx4p6EFYUY35afT+bvC8eYjmh6eTY8u99txRCy0I9UUWU8wd0g6WFwXw7Ciy52y1+Ae4NJ/
ayrFiY2wPK5ebTedAt+y8ofdJxOLVNRI0veuxS7T14IKjmRKNsokklJ4ljpzqQsshQZLF3d7mWA5
K+aivebKLjNc3/MF/JGLO6duCBCrmhU/c6eNK4J5N4WR/19vLB4ndwaO4sz1HtJjRSN0RqCCV8O1
iLUFDJqseLdgVM7Wj3aaT+FlwKerxPb20ysq/YygxXspG4D49AnCTsiwkXj4+l2HGpGhWVH1XRVu
JxiAtLCTMmkGXg9RGjz52s/3gVR80OuhfMSkhOhb0dlmFZDIZkRi63rv2bYm2Ef9Qid2etl1OCfd
pzO5JJMwpXeV+I/+y7cqbT64BfbXOa8SzJriP8eh60mmNc51JE4kXlCWiErTLl51vPXWkj4N32Cp
WRiq+S3GD5wPxBX3kTtET82LH/Ixk+RER0oI86Sg0HBncWtzbbq43uLpEZxYdlcEHTtUg3pNa95j
jVPtasnUHxRTc+WLrL/q7AQqMsKGO4QjG7S1+pRP5PGpdnNOMqnPPTy4fxRHIaUAUcG9G+yxYKZ3
ZdHRkkjHbReRaepDTpQDgs21n7Yt2aqamtFeBO99VltIQXPIqu9oUIotNF+8/O6mnBYI2n0uX5Kg
+tMaknebI56DYPVus04X11SIsaMuDuPvKOiiyfmrFRM8z6XnGILxlrNq5oEHkXEB3CLlJBkoDgKe
aEuIUGt46Nln2bay+V3KXu3tjJlpQvvdpQU2kTaa11evwzErshL/q6gAi8y63eqktluw48mdiRr/
XPqr2ibBZTFj/Ltm0je8OyPaaHizHkw7JsQlFbpmxzWc0AF+TR777D1uBPalFdtwlcOPTwvAV2eX
nms5r7ILzjUvsbJa+U86UqAvIwUPYzKziBQBOFy3Xff+AF5iSiXcSTnqUx270OOcOdxxaSm2Y42C
nDWX2HdQSNq6kjE7cmcaNys6865R0bIdtfIOPqmoQ9F14CwYtvehHdwj+MX5ztLeh9UqRZ13PFd8
xLEaj4vqJQDOQJySIXpsrcbWDdyW7yw2TztyWI+y0lJLWIyv3ejzpC/68n0cPMnvrW/3wvD6rxP6
5aoljz6wUpV3yCCsFnzRzl0O9ApKGzyCXD9lQ5M91sOMQG/4khez9zy2wAziMgruJyfMKAjsqIMq
LkttHrd7ugcpReuBvaxVyhM9I85XeDbd0+smcL9CqltN5p7RCLhkG7gPDi4U5Cp3HL9LLyVYFQmb
byPbMcXrLF8ecdz+14maeLqEuB/Q2X1FScFFVGK5z/MVnANXCwWtrYVjys0ilGx6BPRaTDyhUbc1
WOobt3Czv4q6jeumTKqTTkkTLivVPGpsyrOg4AVowuKQGMgMHjwo7rwlHDF4T9Yq56RWMDBLUspt
WYB6vuIJVj2UXdz8c5fAnk3MjMrzxX1zhLqUqg48rmSw6GvVegBn1tnPdzyz2z2P9m3fBulzVC/B
2UpY/mVb9gekrJEk+/wUGNogF2V2Pa0Vh2Cl49OG1PymcUA8fkoxF8SgkdO8nXZmwBKp2yz6bKVs
dmHMRl2nWEABdDabKLVfxtiMQiiv2oeOZclSqj6n2M62iUWE8dN0hRa3dA/Dmve8hpwLYA0d6Bw0
0jlYCDxQJefx2zLt/3b8mXAhe/HiVMBtcH+LQ2blbxd6+NZLcJ5dBwADKZFeiyjkbmgkTzs50OtZ
THD5S1+d8VYQUTF4oPkF8dRK82jfoL+iRHVgT9watOU0ys9OA2lPpemvddvIXbAwV3lqCu4dZ3WO
nQXnN8D4fownlzkpz5tNs7ou+hUtxi5edS7sgXfksMnIuPQvhbcWN0EtIGQmOvtYhyImFsnKSJ4G
pwRHdg6eZBZEjJLnJd5fXYEXlRHeHoT/dNfXzCd1raCSCe82nDt25DoeupM7ZsPBNMl8V+uGmvmU
82QIabYvv7IcGP3/F+koTD7bUM/gAlNimg5FuRu5mG4ripFCAAe7eBes7WumYEywbND0O+S4Hu3q
PK48o4nvQVAWKvS2oa/xROi8AIJUQpjld7IljRlsXFdG16AewJ5HGiNMWkBwKBf67PvKKzfJaNIn
Qj/lY2+4olKoQbdtUinCH5KviZ1xKSRldwg8BaOewA+H11+usBPkE9pzyZMhJMnkq10llkQLQS+V
HIttLdutz4SICIAvBXIJ9xxBI6ObTv2+KAAXTF38pkeHd+ZE1DOb0vzg0/eTr1g50I+eE1zk+3j1
M0zEcfAVuOaPM0NDBM6nMzAl4usmMdHJBEYLd4YMbaHiR8xPuziXGsNeXCBSGwHvG49/g+WN1ye/
Wo/oWMVhEgj2a7326c8yaHaSZfpvrZhNC36TUDdkRWdESdBtYu2OyhbgU0rkQFgKJeZpUI+4HzAU
57bfUvpe/crBKOoTEJ9VOVN7a4hdOhrmli64v8qK5EcTPmCp0zuKohCZ2EuvUKHEJmnT51nOv4HB
Q94SwD+LiGBSEcWMPAIdeqT94FKELR/KiITU3GDy8AEPV2m5Qo6k8M9p0DcKIGBPTkwJWVBiwl6M
mLFx8saihpfSKiOmvYjH5SErBudg8kvgauCmU0dELpJazneU4CmI7VDcnJo0mll8cIsc9bkeK3cb
jVn8NGQD5Tu0uuLWbukUq2q8xrHM3I3PgsNO53Gea+P61CawWGadRR+WUldqrry3vurkTX+hpMwM
QozW2KMX36oj60PN3XJ8BArIUNTgRDQ6Lf4FlSZOKav6XlTUDCknqqgd8PEIAV+8oryZ6qkE62BI
+gMYGH1xemy6x0jypZcBLUcVCMh0pHtgyGiWsAupsEtIIef0SG6O1L/BvWkkqz9lg+KQZtxC9OVN
UUWkwoRg8EkUEW83KGMyTR441gmxxYakGLoa/5jnEdQiqmR5FNOZmJa62fFmFTvDrHDt8Ym5oTkP
bY//3ubiYogiswcaqcDpumIjM0w++8bFU9ePlmI8s66bin2fRhUNumEqsEoW5A3f/Ny8LbFX/wS0
BW617maS94pBxSCK+hfhxzWXKVX1BZHk6Lm1U/e5uK7awSNf97OqKSNyyPK3FR7wZW2eBILCkTgi
hA1unY+r8Iv3KFbAuBX54z4Impfiojv3swnultlzdoNONVmyidE7tuMTuBn8/6h2wKKZZGkYSPO7
1IIwE1Nk3yNvrSnc5W3JIafdNv3QctDEDL5qwbdWA+SVxrhwRWj5LWvWZruEktmF/Y3MlIabvkQY
mAIEQcNfd7WhuU6ViycsACnfOJfwYVpCTe0pUeaMeJBt9xUN0U6M7dGFDGrJFI2EYBTCb5OLU5dV
/7SbbXsJ6m/VnxwiS37LNf7iJCF55O89gdwSut51EMCkYmh1rxsHizMddiQUyz8qSPrrkPNeb3Ch
8Ut9LqnjrqHFa46nNViUpuo/Mrxb6+J+qoWmqwg4xtiVj0Q28XX0DN3FsvKRl4TT61MKzk46fLAq
fNEovXz15WkqeabQz94XAHfAB9JZpYit27HkjhgMK3TKCAgwgayw0HAR1KHzC2wULp+0NIyfkAAx
a8Xdp4eHsg8rpoOB47h3Ofl6hnwtIlLueBR7sRcvlfgXgZNK0/qIUoW44yZP8USNyoqt1nZm16H2
JI640yHdR0V95LZ7zz8HflkAhM9LiLDoJrySbXJLSesDwxLDjKLZZX5uIPNcVtVD0tp7kyyck7L7
fsaVG02c0swEg5wi0qlZbjCWH/nk4wHCrYFEMT60QXFD5PvVnem9iJyXlAdxqPNDaYl4++L2onTn
kIh5O7XYIrODzu2t5BrVLunjUIKsthAssnUX9etdMpFIxcVEvn9anr0A4Syaz36/YjGdPAgD46YJ
qo+YbyeywZ2rwWZn02moxn8jUCNp+COkhCrMglheaKY5IKRlXXbsnuhF4/gEfgLQZbtZJXJP1Fa3
xuMF6pjhXZTJPvUSviZzk8L7VFhxXV6dE1quO9l/tMm8EkR/6Jz2KY8ge9HIxcDunuh7xWJZ7As8
DZPDCzxYTzkDymWK3BQSBaAeLkzAZpf7PEKgqJP2CpEtXDR4BCgdb2hY4DGV4vJTy6ukSGyK+pfO
EiEguAubAb/HlJ+536urao1OzIJ3Qy23bpaeyyk+yLHHlshGkHt32FKx++nN5KWPDQCNhJBnY8fw
Oq66Uz+abeRM9x3aHy3M5sas4VYE4X2aMWPkcApk9dTMdFTE5JfT2tw2o92u7fKnXP0hx+y5TdQL
4juEwpQ8dbc1/sD/YbzJInv0qdYmiUPmZIn+YwG4V7Tx5O7Af0I+hzik2Z3vrcappPBk8iQBQhYj
FTZedN816jzQU3GVO9OnDGKoMuBYnHxCxAtOHH0eONUeKR/aeSxZXsSyjvDZlsmjnLKW+Diz10Id
qrncS+jrapgGw10uUYIvKaLSeyVsc2d68joUsDnEjnTaHiWYc29BjA1JOfFMEbe1re+hFrFTTUeG
Sgj8y2Fqm3Ps0sC5Vscg4zgp+/sVDaMP8vNUYOIqpnC3rFzfAEp5XbPvMTTSekVE5PKGNpiWoYIK
ctte0FORM6E2pN45zLGiLhRlXJHY+0IPOqfxgFuk572cP0cUOeOFjx+yxn3xy/JfOK1Hl5MiCGgg
nP2d49rHTKMVpzNXTNPSsV6ztU/l+DjSW63lcvanC3YWGndSMM6ZFDZw1h+VYtFmOjiyff5Hc/sh
ZFjUFaEu63Jcc0rWR1qy+Q3U/bkOcEDmPLRhFcD6GgApqnHfF8wbdfEoccX4cQZpg2K7mcjDTLI5
J6eRFtTVCaxo+GIAjbTljc7MkxHl26qanj2QjpJS/0vaajeNM0Yb91I67L/oIqMIRx6Cfnpymgz1
wE4uRRpfqA31dglcgLS08ii+Iy0dUKMB09J0U0MzA1fnGOt+6OcfGDvBgwyHKMn2reYHPObOkw0p
wUYHpXn9xGGI0zP0mqwH1xGgQncA2qL+Jq6938QjrtkNw2HmLEdmQR/wIZGdD3toj9N7mXabcrHn
Lp07aCpwNIc2I/GSHmQYfNEATIfbkN2HCm+yWqq/we9v5lJ9sivdxnl6Vm1WbZXsz24/7rRHK1DM
YJBm6yvEMOLy1rutUABZdDDke/fRVDiHhjKOq2ReTxTAvbaX+ve64jlIG5YezJeykNxnm72z97lX
rkNiIyO533bzifT4n6yp8KJLeyBppz9UX32t0CUFcI9gGsdDH88v7gSNkZLLBDsF17x5rV90ho8V
sq9U6fWgvIdKJvvOcYmTztlzVhKst0337ZTm0uL31gVq3zeYC5ADFjz865Px9GEU2ZMX5Z8EPX5H
lyLrtORowJOKIsRXxCBIzWEOtVm+6lh1W11w3SzJ0NgFy3Cu9tVaPuWZfzO5HXzoYON78y4AzYLL
ezeojidgashfW6LK9JhsjNM/YEjBMOUhGOYqebcUkTpQHsIJaJ0uCDAsvDuMcE6Jyv1tvHAC6Guk
qa6dwhsfY/LCleqqGOaTADw6SrghSckTBbrJKeEy34v6lnKwEJopSpwDQckr0Fn9WdHFjPEtq90d
/tWFQVyBb3NhgDiXGVvKZOsFwV628L4snnrXK7/I5uwlQ6sOYW1GbnRb2AUySfRuFlDDq3dEsoAM
305HPQIxxFtqJ1DBUW2vfOVBvDLtTVtDP7J2peibgH38PQTrseNdC5s/2ODipfx2fii65RSs3mns
/FvC/RjBa03yydtirkNgz3cmzG5cHW5X8jStP3wuLbCPdLnlYXovZuZJOdwXRYLqRUtoy2En8txb
iwPe9uWLGZvPeWKcd423a8aLNCRxIcSYNCJxl7W4JXB7+b74sslKAyHeIc+nCh2LbF4JYl/xQ0z1
UJP2+7mICYwrRpEl+5dO+kFHgO5BTyWhs+Wzz7gBBkmI4M3rISsX9UeD6ylcfF7P3DHryPkMWWTd
KjvE6SU+V7p45VVA2W+361NspzoNDmaACF8Mj52XkZ5f3iPST6MvDoXLrrz4iFVLTVwQBYxjyGkh
CeZ065HSsPW6XaAmptm5YuojJGwA4OHkymX2lCt50j2JqhlSUJUlUO/JDja8th2KWzIiMGyHzNTY
KjnV1RernWHzK9xT23DSppTkmMfFR56EHDHlzdzVUDJBYGeS258FdBIMwdmv4uu6K787K97E2L8u
8QSoR9BfEqc79qSjF3tAn8ibAqZc+SuJLCc3R0Y/HbltZzcpY1Q/RttM6x1Ga2BpAz8fbCatIo3X
ric8huxZ9DOmVnA1le90saNfe7sqcp4qjwg0idYgnzCP8BabAIc5Nt8DR+apQUVrVSd75YFe6sa7
KE2QcAoEZnz0IY6bJTwwzGOKAbZUWk5KrCWUE1C3XIm9jHpeIUBq4ECocnzLquqbDMqhls0twZJP
GWFNx4Y7yeAch2/Zwp+YokZEMjqjle+EgtIbUQWPLQ0Nv7pDJvhWXfNWztPW84bfssgeL17oGAMp
xYUEqGS2XgUgKOKGJLVS8c0l7BMm5ievqV+I5fBXhiPCQ/GdjuMegvV6GTEeSJs/96RW3DC4zzP9
n6YtYYlG6FoT62REFJXqvUt9A2TVNotfVMoDYBHnYM6hvhAeCCjjHkpKtzuuzAWxgBkbRWPU0efv
MdfdWbnTv9BZN+mFnreU2MbaFkOlhJvW9dWPQ6cDruQ9DecUsmKfY1tLDtXlGv4/js5jSVZkW6Jf
hBkiiIBpal1aTrASpxCB1vD1veg3embddvucqkzYe7v7cnPqH12wkcpuNjMv5sQ1D00EISQZJhQL
uMNNfoZUycyr2mtSmftKL2wblxPHmNFNaOiTXYsDL9bTzDEuIp6SDeovNEIucxo/zxATSWqmh9SJ
6MqA3tBEzlXybQxt/WK3zNq9f7GVdZfALPcxg6buwuEusju7Ny+koD5Cuo8Zfk1kbOW8jLXzL5nn
VzGU/zA0bkODRsIkes9Dn03edqFUt3czIXarwU4ZBw9+6By8DAdda8KUh4nMn/NIg+pzDLGaPMV6
CKBMI4JGMx4roxR/g5WBGyPYAkPH7cFdOcV7QahbsAIK0oSlYdzFNBmu6Btft964K6FZY1m4DNH8
bUSM5Q2QNg4d/ApKcMDDeTCNE9fAO9otsJnn/Xdci3s8A8lmXiRa3x0e8ev/hjzmvCrbyUG21EcM
L/0U3MdiJMuOeblHMigKRrakiv+8Qjxht3qtU39aRW2zb2aKkgoHThS7sR+/hXWImsSXJlESwCmO
qKIwdhN6fMXpD2KruUYz/QzrmcdFLi+cAgnVTPFnOFGHArhuFc3exQHZY+bpu5DEI/P6Irxs7XUI
yF4yE6gzrRcxWq+JW1wXJnfdmaeci2laRdRWOIE6qCWsz4kyX1I1BHyxc6ZN/eC76VOoeCLUygN6
ZPL6DWpKiuvhICMs2L17rWOB8q0fywzBni62wxQQW7Hkne9UP3YuXyy/4VJRl9+ctVZ0/XE3St2b
NpmYhvw4jLRIoA01o8F/P/wbTVqSZRAfg6bfD5y2h6Q4M2rhkMAOZ8rppePGbxbtc+xHz4lDxsMJ
Ua/K2zBYJtcH9o6Fyttn1S7lsu1481b3wMJG9J4wf88GguNNgmBbWo+F7/85Nhdlgwy3BXYnqD4l
eSOQC/HdbBJGXxo6seAR4vuHw3rjJVx+smlfjR67+kRG0B9dQtLBA7mEZ+EUP3NngWqWBkhBY608
85prGrnj4WKQGWphbKGV33K+rNoKfqYBS7HgpomxER8whQLjcmCooQu6KkP0bS4htwc/ULyyCsoI
ipyiYp4Ze6C2J9XgvGap/utk8cj++FXxp67QRYH8oKoo9WjAHMMlerConwmYAFd27rtQYNNPKMsv
XenseJbsjPBbBt5Jow3Q9gR8Tzy0kAghuz4lCfSgerlp2s/BJK+uW/AVr7Nnzry88fRWBdlVGM5z
Q1+imWebKoRSQf0xWUGAlmH41UhekGk5H7mlghJo7PeyCF6ko7+nrqAydd7wb7xMLqcyotdW651o
F8bLOuTzfSblC1IEnspp3lqhprUq7t8bT/7rOouyh6B+z9zEOrg2eZJxJJNaxFOxaSyjXbUu55VQ
cfHyWoUMUQmQGyX6QBSDRqrdEalKwZQIVXynG+zTvWRIiN3uBw84flWNVGPq6VujOa3ausEOrgig
MQR8e0b0PdhpfDKbvkI35hGe5RHDjwXxB9A43b0O5VJ2i1c9xqi3pb7bg3JS3Bik3xtOfXuXmPEu
HfDHI4txO3Ch6MpQfKvZwSbjUJMbjmxBA0ye0giw+S7e2jzFw60NJBdBtfPGXQwsoxUR3uwSlNFE
cFlhb1OV9eppezzljdJv5Fiea46VG2ru4PW3s7cL8+HmDjC9EotTLCrPH2dWai+7+I1HSADCKnyz
1fTb9eaDKa0YvZ1cxcgfZNVWzncfZuQqfY9atHF4KXp16yi137aCODXlFPZWTqSAKRq7kM0a97lr
oO4Z4T9eSF/m5KUbr7fvvADAgp+DYyO3s+EBGWzYRed1Cp54B6iKraUINH0rXFbAfHcbxr+PpGa/
mRIrPKQmgfI6JB8gs/4uTfCTlNo8OM7wymv1D88GJgaDS24zgXpKG/aPsMk/BOEocqXcOGEI39vF
SEMxyesoThR0oR7SYFSDOCsLH8QPIkk2V8uhjldkr8MAyCPgjRJfNxU2KWxt53nspHXqZVBtR5ts
nKBinswbV5Em59vkKjBpRgS1DZlW4KrizjLB8A0g0NRhAxfG52czQc+jESnXd4vMTFk7C49K/hkE
MElBgcUM5gDPaupvPN1TGG1W+IhLDiFBMn15JV1PeGx9Lg80qAfRh6eAGgfKjm4F//5qGqE0kA+A
Ods4+DREhrbocPeGB/NsNxXgjwoNA5eNvZl0oI645tJDQ9PC0YUBpN3md2x4bEUd/Qdh7YBs6jAO
JElpoomRmWXXum9Lf773zOKBB152wNpOTKnSNz25J99mWVUljB6TzKgjsdCAkf5JSVx9VbRGAqMh
dzCO7o34aXQ3GZxiVU5Z0QTnJk9ad4coXDF+tZxAHPM5zelg8/nJ3nkZcHSPceeEx/11Dus3ECa4
qIvyPh6neFO1tr0TS2I3KObnYVAcQkoPvDUnKSL7MeEEL2ZGCnxC6J0L4DbRt5h6Ur5KiuEBFexg
+vqplbQoQX1U0NZyg3Ck+prbsfnD2zCDOV0YjDbskrZq3nATt096ChaAJkGsSdPu03L5rQhdMBlb
0c1vuFJNJU7HVHNCbuijBJKrxmsyjN+dgFdd+wRGW5lTv25k7d1EXPqcxcxk1LASVpVgEpvGjq5l
Z6tTWUIrHJW4Oq7v78FdYtWwsq9UY9hpp/qxK/kzmq44GyUWEp2JA5uevQWUz3fLbH6tzPyI5qmi
7c54wbq78OLitzyyfhC7Yb9N0FgSIqlQJqF/stBj8hsMLvYGg5QD9yVb8ijSqa5TnEe/ozNiap/7
/J7Vx7kWBt/SsjV4VNvkBmrXsW5DK9yvwe2N51wiYcUTvvVQFSzL8HZw8eTDS9ICP7Yx8DxbLWgU
oxz/6S626TnDC1fzJwV0UeVru1T1jlhR8dRBKKbBUjU/fbyUiNe8sWoDdxW2r2tNxng9s2c+mUWC
WXMq25M/cZfVrqKsy1StvWqn7oW5o1p7s1Phj/CZo0d3JIqn3ZZcL3i5MGxg9yXeAu3t4M9GcNNW
7C+4smydHXxNv2QUOld6ZTk01JrHMvaS8A1zELFlSiQ/jUCFgKF7GsRDre1LPuTF/VBbkkmvpr2R
8AI7nlu8ovr6Z3OO4L8EtDq0dVgeejeB/WMG/aMdVzTaWrK70VsWcTAgzkZsxz+WPBWYUMcvmdTR
1hICp/GYhdve0N+R4N1clpk8GVX2Eo0E572QpZUXAPuSwDKeeeWJWIV1F1n0aY/FcnFp6GB12rdJ
T2Knc+NlwPb6OFhVepoSzr9saUssJre+BodapL6bSySKGPgLH17eJP+0G/mwr2KHf1b9TA5JowIh
CfeozyggEgvfAni/LreqjRv3t5C3pjD0tVKwvELDIOoMBCzMyvKYTDBkEm4Eso93ntPsnWY+jvha
aHpS9AgpExkBhRscQ/PoThDioyx8dIGoJj7XaLiNX4D3SRH0zZNpTG9m51+6aXiSFkfbfAaOaxbp
u0WWmjGSk1zOFlbwdKMwd9pppsDOXsynqB8rouL3XifyXUUnfNkUz61PMG+sDGzj+qWJKaaXAeIx
WSFZ+1+di1uMyywHVTn/RIRIsCuW4dYNHXLxsXN28YsC83VJbrM6+Xp8mkOyiNpHcYla46e07QL5
ydhgHT4uvUemNqpNKPnwKymBEkMdgUf54XgD5fVhTEJgElfPbSDwyviqCk5xM1lrThHgqAqcnOQv
8YaUqfqpEvzBOGfwFU3582DX04Y8wWEGdtSK4YRxO12J7FUkTbaPQZBuGsorxqYHCB72Yo2D8TFK
AAIbxJ9W3YSrTmb2PrKicC+t5pcxGkfEcm7mQbNVcvlADfxKOybW19qoyby11t7I4CLOOCFgE/bP
k2QdJ8mptqMBhSojX10Ramrm9nkIKTqxPIHvyWcOVk0rVpZJhjm0m/vMV7uupcaISe/THbr3PsvR
F/ArFhUYDgzH2PNLxuuuBnmxgOoLMT868CSYmoZVNaZfWQQkExYqVLpkQ+EZq1TnP3Fox4MwCoc8
N/lqZgi1qX2v2nRV2hORbc+zrC6k+RGPrQjqBGi+DBZeObHkp3Y4sKyrO0a/1yDK3oRfvAqrBBlA
oVoo6AS1LTCiqi7PxHmPsFr/zC4mzuNeqjy92aF17kTx4pZCHnxaZ5wWNsecJNiqZ9Ze23O/IGte
jFzi9cMiwQuiAQ/q1ecqwKqQeHYK0oxogFzuJTnOYrYSSnc762gA6A56/60yS3FghHsSg8MzhqAL
xI37fk5g89qAoRSWQ5aHPeUu9N3h5hlSOFYYXdZJKYG8TMmLCINzpojiRCYlbQWtiC32kbK1Ym7T
2a9SHfnBsP7hgfmEvgC6GS9aKJlDR/2e9NQTBvmHrXv7qPt23zcDwNs6vxVmjxU2pPTGhDph6Cnb
YnkBMVjLW2XiKO8IXK9Uq36DMnhE4qcIpGjybaLbtzr0gIF745e2OPpwBvsKU/7ydUEZo59enVjo
nTb999pT/PXAq62Cdr4Gs4rPtecXMGSAz/U081Ry0evqiJBcjeTh2K92mVZ7Ayp1EMs/x7DfYRC+
5q3xz5nLbzPCeOzA1vAmhy0oBpS/2F8aConLZvwKRsbw2GguPNCZp/SSuRP+Rs5xcnRm6xWm8VOE
iWGDXdC6tjHej8AXb8bkkAc3YYFKg+TzcD+SEju4i+2+rJA9E24xRg4DaPJC56VoopuVYy8rgtzB
a2udzay54hRjym8TupOmp6EaYOaGcBnN/uxjfVoR38H3EnItBiPykDXlY9xJ2GIWXQzadK9u25rb
WrfVai58lw4pNKER6kPQYHjIvHszEU9+OpKvaqCsRrl6rfDHbr15SW2qG0s+Ni0Sz8ppbjEX8lgt
rVsaD7XHT4vO4QhKoHl2w6V3Z/Jc0tZRS2GB+UrMP9jHNiiycdIJIAlw93YagV+Z6g1LFOUSMT8q
JzyOSC78p2f4xRMNI7khuPem4cmhn24VsNltLY3VNKd4GPyH8xmC4NrFBmO14y2BX0w7sKRq9iRp
ggoa5n1barRvdti8/b8MUKf8w+zFwkJJ1UaLYl6ClKsYMNZDz4TZuIRvwNa9dDb0j6mWCM9GRhTP
+ZSSBgU1BhfYMJA3ZHmLDDLvtf8Z82FjgPT/qkTUv91gLWqgSa0akxvsFCbPdmFPxfm2NEP4ciMk
d7doeLR5vbFO9QDYKXLfXAlMOG9tGH4ejo4CCyEuoOrFk/NbzK8hs/Bs87k9xnP8NFkyO00SCmZj
2+uC6wanFhc5or30pWXdFxbbSuXg0dN3BukRoIXloztyBe3x8CFtj1e79er72YC+VptgVusxYUql
zpsyrOBpkClycznYH/gkOHK2S66p+Vc0PKTi1iGuUuJIJL5C0n5wnDW9y1dl8lBRJOsYM/2/NiOO
wX/1p6fhUsTCXnXl/GH7gGgypAkLZrpdtt0mbWjLdPnXCvXio0JwQBnshY5ACzgjczzR6lELTFkK
Y+Y6LfwX8rCke6EMr5KOHEPat9XWZP5aZWlCMB1yuqdG0IgdQZmS+buOeVXloAjaFEd+X1skxwQF
Q9z8KZ/yuD95gVxPjC1fnog+XGJe+Pm5agXhaO7rbGlWEXQSjnkLrsC3D8qJHtoea70Tg/Eh0Adp
DT/CFEVso7N3pH3lSVSld6boB5gCDOyqXTSpiLd+qRIKzqjeDEVEWWgwbWpMCHvgG8NWjowGg/IP
WYA7OXT0w1CD00RxKddRGJ2qjFd9WFUDQZUhPBgRBsYI2p4jxz3IxJ0boLQamg9E0tNNFbnZB9ki
c+8vOPdsnH5EbrEfB4+Jbd9IFJ4s37+ZZnE3hdZTPLFVJA7GOSOhOc+x/8LBdilNN56C2A5PbYdT
rIuCbTCIo2WTaq0641PbFdw8jaZacZJw6/QUu/W79jW6R8mXOcWF6bh84IjUU5ZF4RtLSXJFzUYw
KipIZdaZXBRt0vq1EuXHPNAVYiMmZENsb2vLuQM0BBR6iKurY7rhFXv/ja/Rnw8hAAhR/ZAO5Hwa
kT4GeMr39H0HD5k7vuT2yJ8h5P5ROA2GtCTbuxO3QZWKR/ye/TqXqnvk55u+kCoojp0unxO4B2sZ
APbxK+e+8hiNnJwiuHzK4Ry3M/WyLps7Dk4N6gc4SxkoMKGRLOh24aRlzcShIw+gp+gGhpEk/kUX
hx4tGU1QTWGmRo/R8vkLlAsBy64v3lQSgGZl4kWRpFfEBL0tRPTd5bhrlMF9LxvqA9Cqeg3AwHgw
bTd7Lb3yMCbqyt3pGoUFeK96Tt7UojTIPBUEKSyTRBU1Jk4qy2MfVWLn0G05M5dsA8c82n7b8Hfs
P3BXQ6XIi/FYJ94FxCn1up1JkanZ02lazLukxAqvihAjte+T67YHGgIY++wNeZiD1BwQWdNw+xr+
pgKjaLYOfWKCtKHnpI+DyaQ6hjOQJ5Veo0WqCyvPwWjj3LJxOGH9xzU7FRSRlCUQdtADJChIEsU9
XNGoOVWJebHpqWkGGkK0ld95tcmvLoSOYVrVWyO8QzX3pHQNRERlSdriRH1thU3pmg/ZhPvJIRHj
vu4m921y0blljAcVnhqATVjryLSbPuxPdiz5Dxr+ywiTZznUN7Cj8N+7vXflNfFsY+qa9EwL5bAd
iuXh0mY/eki6LSOisxX2QAwOPeCaiYJA3szMlUr7vjL8MzG2N+ZhMhooqPDjlxPeqL94ub72wFkQ
xt0nx8X2WsIfgZca5EtgMUV3L3nDpgwrVKCYezxpiDmaQyVzbr0usCN78ME2eVM9QfJhheVxwlUc
P1zSxtC4oni+hTpMHgZdPeWFcQgWeJGjGIkQ1NY6Ly4ynegSGKf17Lty3alUwjOa7gpZ3Ru2uDiQ
PMRC5Ar6qj5KYbwnWtIRlIwvlmnQwKEJx8dh/tRRbRPUKLyD6UczHNLMe3QrEBowL3gRl7Ha2Np4
twvIGK1y23caj3DC0mq50mNzdp2CTc8N+0uqk8+q4/E7wCKVfvpo9i4qqZfj+eVxCJSP1dKb0sfY
nw6mafylY3fLJ/uz94Vz0GOKQNLo8tqo5iGri2MNznNjifw5J1XE5t+fPDZB9h0HzdH408H4zNko
usIHQG/kh0vZHSG1xvgKZbDt/bZdsRsr+D9YPf3R/3F7/h9ctgw7aUDgniJlHJW05kK09gjVbcLB
vauWnHUWt9QgLaU4M2//RWt/1QYZPpX11aF0ydTy4h8RmXrOcS04dbtoii2774aTMnegcbxGiAab
qiYzWNOAg8HAvzUNj4vGKHa+BBkddovc4DBYOe60FdOM8MArB8FsgC8IhWvd6/azqgCZ42XDFL/o
hnXLOdWLy+ihy6N9nGRw2Z3IW40DCQjQpz9RYnyIwMWj6QEBAit2ESbna80yHMQPvpCSvSiJrrWf
4oexW4qLHMrVCTyfJwm4gusGlwmDtZnjwSaI2GgGDLs0XMsfaHGvQdUtLjOwDZMz3s2KIgan5ujX
fPtKPmEwwVetwhOuFpbIKea7ZkDKLCyI2H44Zaup4Yc01xVQ58p7qCXCleAxEbTTl8XwRzYWwlhE
dDrPeTrH6byduW8uuADXXP5CJu5o6UFUkpTWtTCBcaSvXcs5955J2MeS3046UufcDvtZdhdLuffJ
nFzrTBs0AbW70uuwqDreISsXtkvm1Qcx9i7pOnkqiRysqgzggZsPPzFoo2PVcn6I7KuZS/1kV4bx
mFEIx3wYPhTd0iDJPyw3MgfC3WA/DMT0E+MaOviD750rgxs0Oiw26NI07zoiPM9hxfMHrBlghzkG
85KSG4uiEstQE/eXPmZCFmZxHWYKDEnefpHjoTK43/lefNHmsicmD6oLXkcUtxXLENcDj7bd3rlg
vkcSqu6LwqSP0quubgHv2O+uVoLRKfel3kVZdoZQgszLwj5P0dnV9S9bDTn3ZPZp9kg/DFEe/NqJ
D4FXByxL5oPMnKfC6g91YuGxKsqTybt0X1f+NSo87CjVC5nAQyUn2MVO/U9TPGPNBNwddP7EGrFE
WFfH669a599WHjNERqy+rCmi5LYleX1vksi5EYfDU0vMeT2b3CVa0EF1oW3uaIKeXAAPxOo7n08w
/rvM6j7jkmrlvFdL56oX3JCRLIpwbM2OnCUcmDKy6ttsEvxWmrkKn0IX8YS0hC++VOllXzVWcC7x
c9TUO8UNq34pxx6Nw/AAbZCXgSnYJrAsRY52EXX81adErDsRgG6IM2KcszKid3z3+sPsp+TYpiYB
Aafru+/SttCJte5xu+TxYN4bnkm+oukdoydSUNQ3huCSF0LWUN2ddln+yCub5VjnZe1vmKzAVQwY
5t8jSmso9Ha8fx3p2gJGr5Uekq6vvxs/9O/s0a7PvhsETw2wsftcKPM19rCVFszw70UawBjnjV2r
jTPjCwZwEHQPYzj6fHl7Zl64wUQwOeroh4VxSn1Bjp0QeBlCbjOkGHO7Hlt96GQDiAKuTXT8Wequ
LTy6WVMJpmE7ZxlqhFQmmnsAGA7zgwnriotQIbgjmA5taG52zqaGVs1Up90XkbMAr3HcY4SjNbvp
OQEn3o0vRojTrcyJPU6N/jCknX37Mu2fjeG3i8AuRz388s7N8TnPONWH2X/D1OasMhbJOzsMMNkR
f3Y2kJpnZ2ul5hhex8Ee+wOaBRj3Wfu4IbEvlfXeZDlE7MqMTJ7jTGv1bHMAkye0LffTq/RgrAf+
b97GrYGqigg3wXW3/Qw6lprgy3FWUdQ7tASHszFSLR3TY+vh/XY4b/tFUN8ZLSrBOm5cFqw81K04
kovMTDzNAYt0ZLXKOwUOG5VL9QzUok1Tj3KCbjP5Jik9Zo1n4uHELORkFA4kmh4Os2rRQqgLgdqA
y8UkQ4SPwBn2cVYPMIwEZOKxiXhEp5FovJXBvu7vmsZbZs5R8ISM6jnyMfxp+o282InEGnR7Le9n
1gXKqJ1Cf2Z2kuId70Q7rUrJ8vrmUB/mIIZllMD4o4n8as0I4Gu89BRn09fRYRbVXhSsONzq6tC0
6C3IiypHPs1H58Hso5KiB4sCoBxXIRQ6oit6W89G1G2yJe7Hs2lo3jTULkFCJcTPWHva/0d/MH+W
KhnqX9sYok+gqdzmY5MPD+XNg7HYwjpwWQGIlK8BL2P5WLdkAo+RRofZhtrvP4H2mfhWPSNU37IT
Y3uQsQ1jkviUAmnagAqtwda1oqJDj3W3GeZm3CkkTKaF3uGWb2T9PB5ms8nmbTh1GS71GHnCQmqf
nNLY9aEYgYv0TpsZQGBLSYFnqdMWH1MEWwP+uGwQL1rh1dwlEwKQ1XmCkcl24SSVU81Xfs8Tlxj+
Cw0LuznnZWjQQQ9L4C4iA8fN3qr4yPHDxkjhHsEOiMFeZcrqSDOhOufJYy2m0fvNEy+Tj/PQhDaU
OLgXT14uI9Bfea6r+CM0atvkLFIV0TsqJxH8CG4zK49F9U655U2UdU81l0/9aGOF0MyUZdMsliou
qgoJyAp58NDlUILebhdFk+QntgoQVPZEuumTUG4ZgdlTVT88tmEcyBxBtjKsN3JRaX1ocqPQP0k0
leFhLPQ8vnLrrdEWpyZgiygrw46SbTU4CX+qNCWwfgisvscU2DizN/8aYwGxWHhVBGMf63BA9YFy
6gl+eZ9oRJ6Aqlu+2pYKbUi2uglaCwMzG13FCOU6DHy0QNTU0vTu3BlPNlcV9xKkcQzLoAn6evLg
CpoVQpJLnZL3LStHqu9OMpm0+1qRNIX/Jjw5/DPpm83eS08lxa+PhL2Uho94WnE/DE9hgih9ms3a
HnBrpLCE9sjM9kTJZKbdfez0fXYxdVmJ/fKbeS8DwTyYzgjxD2Ma4raEYxkVVxNlISRTP3ni12gC
zqGhIbzoLCO+/J/BxI0JBTec/EPdgvNYF3gN/L1wGZePVtsH/joy7ZBgBIQ2wkJk5ZGmjK4PzhKL
Qn9osmHsN22exsNe2V2T3IzKi6odX5T8lIu0+Exx03B1n80Z5Es8wA6YeHtjFG2mt/J/wyuvERAf
RhCc8zAovosiY84O5chC3yfWX1rZxTG0U/64Aym8WS4F3j0+diwFM2GjfJoJQqM0hctuZyH4+173
i9tloozHD0LqV7VJdMKby4jtNbTvAl2mr4xYlbnJteXzbY+x6EMI8LO/Ian0l4sP4jvmAfahI1W+
uDWmdXfKXGBVZiN3EWy7fWFOn5Bpn2KRJ5ib8v48c884ZW74r1HzqWs4WDb+vnRAfTPI7URXPXLI
v/nRgNKIfSTT/guy17fuIV661tU24gen7m0EfWZSVPyLiGXHScGG6B3QuYGEwcObNgUIAMAu+/bY
ymC+xFbFb8NPaGppenICfEXKQxziOKWFlc0z7JDeDAZ3kujVhnvLOlKYaXpex40oNqksbmge+yyp
oWBW4hPIwTt3v3/tAhaOyoEPTxBffdMFRBelZ6zF//j4hkSt2Z0CB0t19FQVZX6ZnTmEW6yKc6qM
grs12GvLs2gKb5wS7Ya+1jKkb4xIo1nIV6dNDmAiYEEm7q5VpFvajlN+VnnkWf38nuz2jBjBNVTl
7ksVJnuT/t68oY+B9yikGXtl0afqJmjlQfTCvPbWenpbWsFxTL3LZAzIUHx7yokkptdwP0V8D4HQ
wRDrNM9sJ5TeHcKUVa2lbrAyCE4H8aK1uv298rtGX7geq73uvZgij3JxkBppCovB4Hv6w5tzujWh
Dr6azBu+UtWrbzhmBZJeltAob/uxOHMLxitsjab/IyaneHNFxiQyOFSDhf7IsSKKHnPDiKOj7Zi8
1b07mXM1q9KtKjEKwX669ZLwoW3dpRTOuDNOcTC8a6uyDmPYP9stVOtfY2KvVYX50nPSQYgNeUeu
7FqJVwdSA1J9Wk/vUTGXP/iy0EKHmFOiDB/ZxtZlCe5v6B4iGjrF/xIBsUVBKCdUSzXQQPwMmdoY
MdsY4fhqlPOXmrzfwOg5wzoPeBKuvU8DdJpvyhFbgOKSHMjqXer6rqwJC3lcTDdGRDViVlCNAoXd
G6/44h6kyk4BtxMQ+meoJUc+YST2EJQtMBQrYeSfVWrQQs85ZxCbLu02usZXm0sq6+pmE9vTHc/d
PaPj61yXlz6YoHzMvy6uYp5X8wMxFU5i8eMg/9RcUznpAv1ycrH2CkIAIzf4kuPbijTKSjQcjbqw
fnHG7IjafSf6YF9ZBAS8/ilLyict3W/bThZFngQbUocE3Gj07Vp65QMZtasX2a9epw5hnF7HxR7n
EUKhfXl21Dsy8ncOz1QYcj8wlyC+0Uy59AyQDF257fxPoO+AXHfPWLqf694EesGuObQ7In+7QFDo
Jac/DChLy8hvneCQMp09P+Wba9ZfMccmfKbbsRO3oDXPvWXeulH9MgwgLGZ74h8cPFEzMqfbca8E
+19yByuTl3YaX3zZPIqgWekeWY+AThsgV4voZtvwynEjtC3KYsPPqBz1Wy/c9zEQ+OOLS0EvN8Dv
jR0Vj8WY3PV2tjVncQ+FELc+Olea6wfKnPkQ99uIKTZhux0LduWqPZYeBO+AXR2GTmqYx36o9o0z
1Dtpzrd5yeO1JCitiOEZUAy01W5+IHQNoVkSLOMTQHTYE4ihCsmWz+Ke8fSMbniUbbI1tLcdGj5M
wyS2oZufTNPmfwajyeCjzvg4S5ODrMb3Tg7vhfdthahZnGeStv9sqEKveNuG0GnS0bsafQ/tHI5y
K9d1J4+iW4KZkCIyrIYexH81Rg217TnNqOyzLgWGbAWbtDLPPK42/ahfsil/BR15da36rFC63JAV
njht4sGfqxRKJwNSQcigrXN6ctUeCW0d0QKXk9cRQtxXzFl+Jg+hG6xll3wYxnBAg7xx19pVVbzV
AWKRJAdUcw7lHhw+Isn7+BAn0Agez+2YT0VKxpqbeX5IITsP/XSByrELI8R/2yYTWDrEQ0yoPEi0
bncWbfw+mwZx8KWuh7bG1t17SXBjQ9vSv/2mgKhzhF1+t7+ybb6VmghwBuQ3+ewyQcTc8ah+OuKF
/Fa+xupABXCfPU6IYVakIIWQoNHMWQOeEDv7cwT9cMhLxtR/UEa6n3iVuB4Rdbc4J+P86xXdHu/V
Jz1UJ+gIUKuhuscc+HHiHBOYhSLBS0zMatlHh5NV69ci59NeLh2V04aPHSidFKfm8F3O5XtiJtep
MO9bvnKCThh3RhwYm1MAkKfS8Z5XPZ4USkOT5tIZ3r94GP9Bj7rDhvOvSzNn08ehgYhkkvtP14Bf
uT+qxZiD1boU7psFC02Tei0V7+4CcDkG/JFQV9bYyO+Uk8VEepHLB+7dGbYvOsR9hzNvdyRgt/eU
fe0EZU+lfXHSfDnuwQnK+l0Q8gWJ6U6ZqS4jvB2PGJKU8RzRtUBu8skrye0N+IKgF247GxS1S+y6
bHYThmgs2sfSwOevZn4OvcPKWW8d1Z8GIhvUVKzLBqqpzctxKB8KPAASkimd0NTShITYoz79j7Tz
6o0eS7fzXzmYaxNm3qTh44siKweVpFK8IfQl5pz56/2wDZ+jrpZVwDEwjZnpr1tbTDu871rPOir8
uDFgKk20Xd9Ja3lOtJ6yJ8tWln6kPUzNL861K7Q7eEVq4ucUZHItNizzMQYpUeWgLbx4YyB1tWmU
0tXXnZ66vCSmdYrRwsilnSQToiUPv1TTPLG342hqncowepvG6hQn2SPChOUQt9skTc4TGjcxpMTI
kQHc6xyH+nw9ElVTFGIb9tGZjTh9img/dPJTklU7LgsHDb07RKC2TAEtCWR4oCot5sBC3tn3JAPa
tUv+4L7r5ywqTgoLU83cGd8737ihSLZpSvqpBkOdICgyzCnljZsIia0f56eGLI8QuiGJJ0s95CnY
yk7W20VvJP66JxUT8NxOl5ufosZYlzdnIffPmkmMeU2AUEDMlR8N6AfbDT7SbaThcOis6sHozbOU
T9uGqXvrefZRbwSTvf/U5NElBGm/N9uXlHZ22PtLvX/VBliQBWeM4pcBRSjAFMYRFsmRAhS0HjNC
pFrLFT50QV3dxCZJMWVwSUdID7q543QNV8F6jvUYLLkxO2d8Y62oMwMW1l7cnHW0/5NaHDwj+QmJ
8W1EjhC04k/BU7PolfhC3hcI5AizQtQkpkcQCiDVNbeyOI4YdXvXmlRHCiwhAbVltXvoQ33FmRET
AxVrvSFdiqyGAUSdU7T6jzAxH/O83dboiVuL2BUj2Q+9RQSCTO4FRo+QCKbOTC4UfzdS5G88HMh1
qS77sGLbWRo7y1NApcbrxsieuAEvRoVPBMgf6mKsT4SYxbioLL3ZahSWDHq0lH42CNpXMghe2Dcr
RdJhFbHnJSsGrSE3CvWCb2wMgTeubk5ExLywl1xiKLlQHCaDiK4twvKHxGi2BkHOw/QbnIsL6+fZ
p9YnhA/TN1LXXqMfqUvswk6+C8tuE6WFM1b9jt27k3c1yOfYpDgHFTszLxUNBqbxft1MyUfjKYRi
+Pw+vQ6hzHzoLfWQC8S1HAVce/bW2JQFG59IdmK2enbH4IHFAL2poog0M8XVsd9JFLWHtKfYx26p
SsLnPiGoIPdx3Qj6lVaTIjExWnT8iAH07i0R0VIkiYlWOVvpU3mQS5NX1ly3MAA5yR5s3XvVMRkr
2O0VnvekNQ8McAgiBetb8oQ4G5MSTXuzHT0HCACkQpavQcaBrUQ6be7ogyC9ypHbyocBE53SyXCE
GnLci/oTfDGarAF4i9ztYxYkrSc9sNpA+MC8KW1RmuBzbSCSkQWpF1geOvlDDdnFGemljYedhK4v
J1vasq1lCxO27TUXkcuaPT50a2tlheW5JHxX8mi0DemGo86+liV62Ii/aGgqKJAWpZc/joQu+cz1
kNUueRg8+EXWL/o0PYDOWFqEUcKE3agcMKzJfMWJilmxxqqlrruwPhOTehkqBCARgvtcGn8lQPU2
WRfxj8FEUHsdoq36aClQimhaL0aAfEiOaLvZhFfRDL6ITnv3vE7eZE30mJsksOSIECT/vSu15xLt
DTtndV01k2PL3q4vvTeOURMaMWbG2bMN5kJqxR1Wjo2ps0e1y5+FQSiFFZjnumr/GJyvhwFPqWzj
QlGjR+GNd1bRrD3d1hxoMrDH+m06dh+p2fxokw5XrHEy4faUKRxpU301vOphHMS+7SL87ATRhtWJ
+uJ+QNumq8Uedh0mPRQTPacGkb15QMgWUSFZ3JRmxzUuJS8C7GrP1jvVZ0+soaMztpbRHgdUkAmA
k6QzNpSnH8kI26Sh+aGBDlkE7FhBom29Mbzzk+KeuuM6bZKzaNly0wekm52jSeXEtaqSj7HPlyXb
kcZKT1D5dlAZHvUqehloVabeSPfZAC0Fhtiac6KIfimxW2aluQtbeWMLhSbwnMg4tvddKH5kefrR
V/hewQd11cAG1/9h4B/u1XGtyCwq9vAIaJT3lZTbpF7FafGsaHwRClVwQ2l2NnVeq5Yqt7ZReFUQ
01ssTq00ZRutri9+ra0GgOBToOyCLFtZstgKy3u2Y//dygr83ANtMHVEbQ/bJ4lGpka2tIqR7Goc
EFNBaVfxu40MvgCdkrEYy/Sn1Rk/PV/+PXnq0lOSn8UARaFGK2vKBDlm+dGqsMyAtj8VgX8x60E9
xWHjsuZlTlnStdT95BgDxsqgSPYSufVKsBZwVVtZBdUTT6mDpxrzhLKgBvEnBBlbdkhiGu8pzovf
3iCfzKh85kx5RuV4H4ztg5/aT92Edb4d/R8eZ0E1ze9snRQWC02s34xoLMV9pSgrPcGH7I0HIw2R
T08fvWRg0ch4B/xMeYkG3JZql55UBLcz+546RLMfMPC20FvADQ0fQ2DdsyrslKahmz7ucHdtoqF7
lSI2xFYAanMUR0/ygbSL333msfVnwa8C6QnyzarRpSc1lJ8KzvyEFEZwl7KdViMb6iYZd3a91pVo
GSbBqhMs8sBH+ajvoq7ZIH8DelSVZ99qOBkj0k4n9UzSyK7R7Ve/jU4mIIsAjF9mFqMbE5UyICJA
tPtBEWIbZ1ARUR0s6tK6CxPD0cWwxES8nQrxp8LtFhO32WCIWVQV/TtdvgsMxLqlTYMC2iQ2qNal
3u3UCDtbU/2ZRvVdppq4c2v/tRUEpWDKUhqiTKd0bTfqukjto+FTC8gy4IAZaNUAaFDBW6XVzWGQ
kmVrxUABchfTfHrIjLn4UT9UEX5mMrX3LLToWf+a+q3srra9k63g000UOpoGBKRRkYmCCnEsaMmW
JwWoLbxP0/DHVFoOhP+IWoZ5wCQkkSilckpM4qNUjKd4MB6w3j43ekv48fhBrtTK8pU7OCGvbV6R
J9zTU0vqbFPkFnXYiEmcg9BWHdqPvERQy/Ih8vJNF92mTVmQEFCynQ3IleS+zVLARFYOSZ8Obhyl
bo1UPbe0e01r7+FxEVRg7vr4dxNN5oL8p6UPgCttUYRpTSk7lTW+SyNzdtV6a+JnKODJ4pIW3m+t
719Kv3iO5ebD8uo30y8vlNWB3cjZivo2+YHme9Ggqa3y6jBoPRZi8M2BJLYK8ttAqnbCbH6LOTkG
g2gp+PNpxlfX1TEM4IWLCUBsFB8kweulNuhb5unMJ64FEMJLmLavIqATXDfNIyrMv/I/LUejF+N4
Mroggz0TJ+tVhbl6IcfiXfYVxS0QGC/AbkFzSs8sGs8lRKbJKHK3GvNLQsIP9bbyASm6cQTo81AX
06/eCC48HAzmXQ4jhhgYMoA4P58S2/9lcvTK8vxFrmrBVFVBR/DeKELQBy+oLXiUO1IIGcOOqE7J
lXvliWlTWykFlENSaAUkeEuSLnEBPtbgdCiL7o9PRslCBd5LYWxnAGqKUt8psvw+HzDuyJAji5AS
gQpyGQRZRD5BuvBAB5fUZ+kzY4Xo72iTbc0o31VFsPZI19R7A3vhuCvbZtuG4OcNQCZh2N9NJHU3
o75R9OAIXBSUOlpYN7crEmewCBRV+1LJVIumkv2BD4JhKuvTMAdldrnxU/ebP8Ig9UMyd6rMicXE
AqyXIH0ANEQ4E/mR9PQw9CYWKB9ssGiBrcfaqogon3W+WOnVslsOGd4iAYaNhs0vIPHbKNVf7VJ5
kBEsyGl0jlIP4fq01nTjPQ37Pb8+UQvKL5X4gAVFzF0C8QZ1OOj+CUtFYJ0VdTrz3+wyvZHZJYm3
mEwwq4XLzM4+NLV1FehiqimWtq08MsufE/qKS6w4uzwB5VSleznkdBUNcFRE1G8m+rIUWoqtLg9U
PYxhFVcgUyrKRWNZL3EMHXLWOrui7NdwtAs0WLCNsqVftdS74hgBuRu6DEcwYIBIiu+Tpt36GvvP
JiEStlwBSjmY7B2E3r1Gen+Kg/JUV+o293HhZQou/d/I3QEVdNYWGeFJUGWY94BVTy/KyJVtNqCr
AAbLTHVqxn4ZW/GwqNrppYvDTYTAIq2zHwEWjEWp6eQET6jQxLakKyls4ziq3qMtqB9Bf0ja6kCW
8Kug0yc391OWPTLyCBog5uiubqx80JxB79dmi9BukspNpgLtkbAk5n9RlsJfZnpRImzPgCLw4ZvN
q6rkaNQoDy7aPD/EdbSx9HBJZwfCKhvVkU0jzv83KZ0QQfA5qOkZE9ByqPwPQvfuMbebGwqtK+q5
gFDYhYbUQ4hXbQ5aV9zNMmAFKudCi+d9mJY/lNGcjCvTSKD0eWFGJBeoln9aGYE42sikW+UB5S+4
O2hAngpdA8ButhiokgN4ydwRonssGyb9tjeoMhC2gOXXRUQ1+7fap8DvKW1MaAd6Nt1Oy281x9ct
Wg8hATF0x2aS9kkpvct2um5iwvgqWXeixjsGkkHITPbko+agvajZcLKnbYZEYtCHLSSmP41m/M5F
A6jZH0kpQpRUoQiLeiSQXvSeJjk2kOJFLz305fbwrIngMdELSnhEEQtD3dqV9RAi6mcjSzNV7dap
z1mMt5v++ZvcEypUW0nI8h7+aNL+lEKgK/rpN/j0CD42Oi0lMC9Fn65YoDlN1lvo7fvKfAsCr9+w
a0cYp7eySxMmWVdqNSNFEe0QYESNdt9q4zvlWPw+UuTMTA9DL+/9HqwCuUFuPJXHRAQ/rDpp1gmV
bHhmx3qsdxMfcGBpZ3lqEUt1xtuo63/MwjrhR1ZJlukm+kPowGt9XWTSbyTSEOUgEpdELdbiI0sA
oGQofDhaLep8vIRF69Hub9ZTkFD4Dj/GsPJdfSy2NMVXrDvHwCYuwkiP04SiGW7PrkK4RlAVciCy
hGTfjSDiF2lwZufKKYP87gGvopn3Fwr4oJg9jcZ2de6H1F7UKs0JvybN7MOYxnPDfplG5dFCe1fO
R5X8XW7MDzSYByLnqBKll0bQp64xWZnDY2/3gB+kZR+DEKV5JWBFFyvI71g4WP10c3B7XisCWECu
Be2bJxePea1fKFzvJp0GPHKSvdkQgVGIix2Nu87q3arUd+UwfcCecITG19XG9rL3etBqaeUOev2C
GJ+diXIACHNpjHqnVeBS2XOdk9R4yPlwVCtcRoOlE+zrHStFPYcenEIzPfF9IIpDWtFAnSsVZW3G
WDrVjUgCWjLRrjX8F4/IVLBJKcJszXMGcgZzSkBoZfw9uRKQDqhbY10tnaG27ol6WAYWePnJe8iV
9t6kAWGVNis/J47Q1Fd1ML2RCLhrKug4GVrfSZ/BtCxRGYwPTC4/ozyY50pYAiVpHoHlahS3Rk2x
HNEmNGHwzOZM3IFa40vQD32dYdsi4iuYqjczCj9UzM5JM7yD4H2rw3m5j+/MpDrmxVi6laYXi1pu
N6AQ3xGdUbE2A8ktRygYo/4i19magskC8JtDAXpNnq89F3UOOc5HVa4e7Fp+T7ryRZ6G3Qj/mu11
86sbg1c1bbeUvHlDIdZIYA977V1JsU5Y6UOd2Ptg+pDC2vUp2hpjeZpJqXQT/mCCO4NGuwdL7Xoa
rmIQKL/61Dtm0XSXey09Jm9ZRWJpFPRnaLbDbMdypDf9bvbhIq1C6OTHjxMA2mm6oAbDrWZqp3wk
UakcLlUdo4kAto/Yyam9hDoT/7Zcc8DimfTKSvL0JzRf22Qc1iI3j6Fso2mfdpzh9+zHXUrlv3w7
J0JTWjcy0Ro45Qcv2kOVcKIkfLHqcedNxopcO/YFxVFq06UtCjZ4uBX61jpqOilpRjS8lWpEiY/i
HbGCXehtsLXu8wQltjF+dBqHk7C5k4zASfRga2fRvdfKjppRu0PejyyFpNmEthUol242JSBm9v2E
LX1B3KjaSysj8/OPEWgKwXNvpY2KCvziRGQftvvRINk7S8gbUt9LA9SoXFOTgEVYWcckhIMh8enL
FBRMtVgRwflEGCIeOfrWjucTTx+XQeDovXJJy2HcdnnyMQx0hcuil9bJgCcx9zt4owGGPCT9cCFI
ycUU6aH+DX2D4Ig0XxtCov9lKlDC0rg7lDqs+naUgzWFCiSJo9bspAJmrAQaCg9h7q8wGtP+wwXk
lFDVNj7ZQYs8bVGI6PgG4QbBOUi07JiTVbTRTVQiFH88ejQtOmTNRFmP5BeqVyBfKguyjQ2plB9F
ikuRluoqLmvqrxozgjbMuTlBaMEgSEfXyA17ixiUICWvAOOj0+emgQ5nh1wsrW/GbUxDdevL6U9Q
3e8VR0FW67ZYDZFkwn6Fiz+Nfe/GosIjo3MX2OURH+B5XFPNESupa7p6GLzx97JSDz0RM/1Mscps
tVpFjfze9MLflGrdLWO/7TCnYYfhrA9Obmy1XUnv4I7Wh7cIcn7fwZqPuRD82Yygp5rPsnUsDy4o
G+oHMC5Ar7bFwS+65EGrjGIfekrFK6j/9sx0uGerqj/6PitkGPN1Bo3KIdAr5Auoa8tiQ5ZBvKzl
AbJ1mK16q+xWWGCp7YY8D6JTCgdYwIA/IipWVoOFzYbxeR5ItEKzChUVIClFgNr8KGrI/XICxAAn
gL+ZWCXcBmk+IsIMb6s5GIjaC4ZaeEkx7DUM02R/CgI9fB6ig+1Cd/0sqNft0GM5blv53GZFdt8I
GSZqMkLzJWKPfHP2I6TnpAOO30puLjTF/U0q+CQMjbsf0KLbdN6s4reS5GTzv1w5bLUntnHl61BF
PcJ1X2xb5qtlmXceuenkQeFvoMUhk0ogZLPjT6Nfad8ikoMrsSQMONj2ZuRzkqFApQLGXlNIfk4p
19GCkkh5KanqT5n3qo1sJnkUPiiqMaBFIDjQciQmToctYCd6Batj0r7aZi47nsQEAOuf5DstgOUe
6TCxSPdyAFBYKFHG1i1KuNwxGY/L1OiJJSGpB2sx5EKaeBzQNPyxXlzSCKON5HS2Nm0DlaIwL2zI
CUcHbydh+68Qla41Q0LzT/nxSNdCuusNo2MPLqZNLSNvKD2Dwq+paDtbJhLUsK0fhRfF0PmlF85L
GLQmEignsEtQA15Lv9HY88qbKSmZ51KDD0XDnFzk6KWNAfE3Rl40WuQqDCuUUOlSYiWiCm0SxTpL
uVKcSk80RjMSwkgnqBI9eyeMdbqz0MTv1MxOH8M8ExwkMzZprc1lx5XVnqTWClZmGet0NrtxRon6
6zRG4QtZx8PI0Otkyuu9hILWh3fKXoG6mj4+eqmunScilNwKgRa5n9n4o5Lq6QEFRXoOfLmCQGlM
Bzpv4VIgjHM4aGS/S8vzDkky3kvmaKxsCfM5tO1kD6+EAwUT7h1vCqouiRIlTKp2WemKvm/k8DeH
VG/RQ0u+tOAcHZQfmGCMhICFic6PM4WFeNQoNtu0dUDeADVPjI9ClBx0sY97781AZYmwlHbf9FU5
sq5o1VEFHRPRgESQZFRKyo9VWvjHBRiVhGrUC4AM6yNVZe2SIw+mFkWrLWbVOJsJPw1HTXeORA81
NGsn3+3tUV5QrppbAHr/kk7p4xh2ELumrDu3fU/e0DwVZ6JbyUmyrQsOvGpxUbqUDrrG/x9qqhzi
XaW5sqgK/46Dxb3GdzRhJVdFcTCIlpmIuko6ZsAmfqhphOdFsipYPwBCUA8IkH8jmTzEdCjdiu5k
huNOreWnUlBj9tVqWJS1fYKRs+5mdEyXX2pT4jj2HnXUeTP6hXa39ZvmONtYwgEjuG+NaE+Sp9Cs
+lVIjbWETV+oPRvoapdyXMHQYUtMSbLEeRmQskyUoV1h8Ujr6JCjcF8p4RABugYhhXSRLq9kVeEG
DwZW12qesZegMeulQXwSqkfc9h2iV4e5SVpXulg3bQnDFXKvTnjiJEbEuMOFl3An82Hqs13SG9QX
dpms7v5exxjoj9pDZyV7xNMHhFQ7mx6Cns3dsIQOGRARHwMMDPrFKEykOIh0STdS/HAbUciTc/WX
VVOgloej8HG9KFH40yqjuT14Lsd2xYZpGevSuzcQbFvCATUHHIeeTBUiS4c3gxCW2vKOuoyHi6TY
2qZZUSTqmgYewWUEgjmKsCb47GjqOgPZp0TWM9pOe0vSBpxZtqyQB+L33iPzNLP1hSrbe0+XcU7i
/hlK80DO3E61fc+dmvbi5cVKldItjdu7mW00AttVGoUJIv9Q/AZ/CDQ4ws4AeVDS0EMI4FH5O8gx
0PTxSFmyEA95ZTyHRNCYZlMAcSajpZPmBumAbFCwlKuotQFw682w0XtxGZvwWBrdXQ66Og7Y+QlQ
/1MPOaDBlug9BzZgg77Hah9OTymAA45pj3mHyVPxeYEieQBUhUAFOy3yGr5ZNBYKYVVTKH94Afqv
PJMfqkoHzlyZKxqtvNSTMm6ktNpjoW8W2AnwyXdysgPzTjwEEqqFoBe6qOP02fBl2tktOYa2da7S
fJvhW3JoqxIFEdXPwCJ2LcEqFTKHoJKdRIO4KOSj1popG7BSIdWlBnmFo22f84ugh6Dsb7b5TkSw
tbgHK72Am2PP5LQEwEWjEqZVafldWeSotMPil6kOtP3Rg3oi+IOKaK1zmF81rfEaxD2Hf7tlJ8pG
BzHzawqKLTAEJy4je49Ku1rRBZgWQk9f1UbwVhIQX6BVncp7mcBWcCN80CgkUkRVnm6skS9u4Pwt
tc7Mlx4n1FQn+szIqbroRPr6RvSRNdOzDHL53Bban66y5CW4gKroiqU32vglmXYY6o5Ox2MxsTr3
3tOYsiGELHZsE4R89JxEKdaItpESjmbLLxxfTHP4CKJePQV+gS6VjIY+rA+VhylfZ++qhZ6b+BSd
NPjMdZERUWFqd01G8YN0RNR6fFFBrL3GU/KUdIKcm84N7QHcFqGkZZ0h9jb2dhpcZE3fjJTcOLh1
XD7pRmPQgpsMZ5RJL4Xo6cNZZXkfiOw0pNK5NY29UWjPuBRWuGlOnMhXuUYhLUTSp8nLXCbixQvK
+15IKnONohwwUxzLaNioGp4Tpbig7Sa2pgBuwGE/16Z9otKzGAv9jaLstuYcr6rBqgqtVdr0G032
Vk0w3zDhn6soVukM9LsJTGUEzwAN57PXiFdNQNbDlL0FZ/aWeEDJKVxCCNXv8yTYgm56Kozqfmx7
ctA560hi4L2MrVWrzloTnEFBYR51lX4MuZpMJGlI2GDpn6Ne45BOl0zBc6NHVAeHbMRPZusAgQuw
JeagP8mw8g4jZ4CtJsu8HrHVuQlGLWKQMzfCEItAyEhPAnSTKxGO7TYcxVcdISWboMH5AMTkdUTz
z2mKUGlsxvjDtXWiR9Tlufy1sGYfSjSfeCaHeEyOYAN2DP5EDxRXtsl3InxjJgO1RsNCBFknlAqs
P7P1qaTUbWBP8Pay0gGsVpcNOUyu4DNQ5HC8o+7NeaD1jIe6bvpDlNe7oah2EmoVWpnDm59kJWCn
2Liwm9ScrpdQuWFbWRWI/Kl+IiesC4tqM9I9Tm3/+rf//r/+58/hf/i/8zP7YD/P/i1r03MeZk39
7/9S1H/9W/F//vb217//SxBeJixYYwZJdJYi65rFn//8oBrhz//0fxtHHQfpmCLec/ol9TY3WHmH
dqWvMDyt1NP3o+k3BrP/PljXDsHYS7QBQn84FJjzadwsvx9i/hH/vB7N1vEK6pYlz9f76XpyhSNE
bjKEvPM32qbbUELfqJto/f0wxlfD2LKlMLeqhqFrfx9GHmx1SK1KsF/fxSO9hU1gbr4fwrwxxHwz
P12JQZGVZBaeTEuGGvs1rtlVZbcH0vT9QF8+lU/XMl/rp4FaXENjj7/AaRSdQnW6JtZk9f0Qyq0x
5ov9NEakYfiTMGM5FPFclLjLlHKFg/Em3PJaLxFYbnPb/X5Q8cUNtGRFURVT1WUUFX8fkx17wLG5
EDQw1l3zIuLHAZ4RORDa+fuBvnpS2Iv4lujeG0K/urgCeueUZ7wMBHDH6B0qgW4P03+7/X6cr95t
S5hC0WTd0sX1txoVpJ+VBleAyGSLDmHbrqhTresbL57y5fVYmmHptm0qGIX+fuNy3FmK3WFTl9fJ
ttw0LuIV3UncdI0fwV6gxt1CZHoMbnxTivLVA/s07tX0ELB5t4goJz1sbe3SezzdjljrK3mB5GH/
/a386vu1FUUWrDimpStXl2jraQbhnaGwRueq70jlaZwe/gtjqLqlcCBWFcu+mooGG14R8CQuJ/uj
DM+xBlTNWn0/hvLlhXwa5GoianJfNS1T41mBTdvZYAsW9gmA4SG8pGeimZzQ5fh+48v6ctVgbf+P
S7v+tEZo6sgFTEfa+A+Ykzc0JI/d0nDIg3CtG2vUV6+9rVqqoZqGKavm1X0kF6rBmcpgjUUp5x2R
xswj0cqVSndB01EPBTdmRPXLu4pwyWRZFIZmXk2Jo1lXqYmjwymX0yssx8ElAoSyFRTtc320T95B
uw8euofkZKyld34Zp9oBqnKSe3Hjm1fmB3i9oNmffpWryUVJVBVbTCKcbmWu5WW89JcwA7eAWdfp
SnKVG3PZzfHmWfXTTN0Rf4SjmUmmctGL/7UhaPa6OzjSWt20e+3W9c2vynfXd/Ul5kMLYXlkPMq3
lQuLJ9viIrinHAAWwb9If/SN5/Q3HvCXz5ftAZ++bcu6kP9+kYYEhqiI2CUAggKR5ObDSxnd+DRv
jTHPdp9uZJMoRV8m5A5hnLGSk6K8mfLDja9/fvX/cfM+Xcf855/GkMOASOJ59+Y9oQ3bzGuCvLWP
05IGlmstb4z25aP6NNrVXCP6Sg26kbvWO9Y9xwF9SfnOhR34rK6IHEIm7LY3HpR66wqvZpqOUKpM
zRizcZXXAXQitdNVfpwTIVzVYfe/0h4SXCv1Bo/de/KhLJP75BjdmIK+3L/Y89ou67opVPnqLS08
tDuxzx4p2mLF1tx8LUFiPKl33RKnzdLj1HfyX76/31/tXz6PebUclmkTxsLk4eLocBuPuu/vPL+E
1dGunr4f6csH+59Xp1x9Dn3qD4oRzFeHRKbw2CrdenW+nMU+jXD1MaRtjzAkmK9Fdbz3bKu5+GjW
xLGNiSOv4Pytbq3wX69Rn4a8+jY0Mw8rDNJ8f4lbPwPZcHNHIshnof8c3Wb9X5uoP4139XWkrUaL
OmSibtyj7IhV4j5Iy+B53qHZbnpj/3LriV19Fj4058Kr+Cy8eC/ItMg2378Rytcvn60IU1dlrur6
lQDLG/UpK6B2F53V3XTAXe82e+sgjva9vKoWsD5+2NvqxqT55XWZqqlg99b5zz8eGjwnbx7W6E6i
OSA7/v66vpyUP/38q4fUYM+yNCIcnAJnlFa9ddh7i+nG5/T1q/dplKunQ4MV+z9/MVEict4S4bIm
OnHRu9Em2t06is4bgH+sAZ8Gmy/50xowIChp8fZxqMYbdRfYcwH6h6XfmgG/nIhNm4OHxhthiqt9
gVLixabKycF6XWzTJSXjzeQUvAaF49+c9r/ehQjVpjmhGKzQV+8BBAqtqHRGq36Sssh4hBZmTo5D
Y6txWlTOCPu+fzO+3GUKUzNM1bKF/teh6NNttIJBKfOKEbseskL/exQFdaNXLX/OaXdZ5o8EZ8X3
Q375sn8a8mqCh6rAqWHe+uB+DfMnCP03Bvh/3Mb/uCj16ivuJD0jlIYRgi3qhwWZkFS1HduBFWKu
4lX9A03v99f05dv4n9ekXk30HRU2lVxI4aTIkewfZlds6GpOBMt/P86Ne/fXvuHT49LAwQtz4nEN
aPMslebZ6/cD3Lx3V1MFpRcFtf9f925aAQBYI2F4q5a0WpbBznOmxxvj3bqiq0mj7/ogsnuuCFXa
cjjU6+AxXkc/Shc77yZ1gyXw2++HnDct/5g5Pj2rq5ljLKW6kOa3w5MONDtnQrAc79V2rWG5SI33
70e78YGp85vz6YlhvMuERwKroxiIMoDZKxZpTZqBCVX6INplC5ptG8vpjYtU5+f0z6u0ha1Souc4
d/WVpf6IZnLijWxWjds+017a1+9WvyjOmUucgxMf2kP8qznNn0PoWit50y/0h++v/etjuviPX8K6
+hD9thUiiXi4MMbCk7lDhenM66m8HcnqWZWrfsPd12/UW79c7SxN5fCszVPa1StFIysWssQtF8Yv
ddQcW8VVUN9aGW6NcvUaVYXhGynAG3RX2BwX3pqwg7W/lohjOsUHey0fumP4GP/4/pZ+OdF8urar
1wmaZEWdjepeZP9o9A+jPmTaa1quvx/l66X80zBXy15NA3jIBoYB4bkyJcsdkXxqnfQAZMolAvEc
kBUb4tnyA05FdJ8HNb8x1d26v1dnj1bLG4vmBS8wCj6BUNeuf8So576/0vld+Mdn8ulCrz4Tr1cj
azRygRmOOKBGdiI0Pd8PceORXe8pS4YogpwL8RUSL9A+Lskpw8/y/Shfli+J0Py/b724WoLwqxat
aOY341ABSFlg7YB5dv6J0WtNYMu2vpNcm5LirS3zlxPNp3HVv09wHn4wIl4YV5CxfQIkcRanZG/c
Rydl2TLmzUPprfs5/0KfZlTVikRbzp9A5WbbNFmI13Y9R3HfYXxyJgdRQ3iWA07l3o1P/svDwacr
vZpXZtyB3koMDIJjUeuho/g/OvVjSpHg+NKNt+bLsvDn53k1v4zSoHTwnOhVO+a62cY7/9jToOqO
iXOr3PD1sefTlV3NKrIxGJZRztuXP9rPuVORPzONcVhN1+ojeVUo+MTO3GTrW8fVGx/59fbaIE0H
8BbfBjnOCxv3ZfXaDTfe0C/X+08XdzWRoKCKcbXxiXfab2YUcOtIOICn2MqbZiCXfr3xIc4v/DdT
yvXK2+GXTfyW8ajnsyjk69ipXfgRVKXRqd94J7/er/3n1V0vsQnOelOEPDpo8tVW24Ahansn+uPd
mav0kdBbopinG+/mjQ/BuppqRivCnzwfisbqZyDHC7V9aooBHj8KCYJQb9zPLyYYW1YVMlhtncaM
ffVy+pVk1WQ/mY51bOlT45rb1OxKgx90ZKyNughX9uH/a0hVvtq3oK5S1HLkAofX/llf5qzrtYtF
yLHX8BRWN0uMX7wyny5Rla9uqJ+OeesJZhYw887gzpsknGObcYXY8b9UsvnbaPNv82kCHUEHBmrD
1XlP/sdwyJiylQf4X9kzevGFdMbm8/39/OIr/9uAVzM2Qg2O0dAyUPev9QZpypbIhe+H+GJR+NsQ
V3MzUUcZqcwMEeuvCDf+N2nftRw5zjT7RIygBclburZSy2s0N4xxoveeT38S2vhHFMSPOKu92w3F
dLGAQqFQJhNJjhD9MQK64X5vC3p7PDLH+4Mkxi9jpl7RGgOS6m/Bc3w2L2CbP2ZXkQvIR7s+KddJ
YfWub8Wov0/PPNPk6ckchjISZBEYp7iDdPS7Ysgm0n5NBZqPpekrm6ZpiqEQQzfRLfHRSkagVncm
SmE2UcENQK4kKbJnQHZsL+fK8wigbu9SmPgr1VNRRfMYbVzQPGmPqRfcceJXGhcgxkABlxDJkNla
dTbkYxBiThhsu+gNxKxJ6WSgad/WZdXMF0KYoLkcakCqlqjYKf0zyOMD6VUovuSZFjKYXUE2SgZY
Ndy9dpE804udzCbn2aYHt97xg62V8NiE6xXR7SGhl0BhjH02IqA/5iKCkPRemH9ikOTfL9ny9xlz
zkGqaSghfl8GnW91r7TnvHvZFrF6YNEMgR5DVTMUiY0xRkkefIBaoiv+rN5K3+oHoN2EduAKNgYO
ZKs4aLcYaMYSjij1DSeJF5ivr+G7fMbEe6EGmcEw4yBdiZh43nWoHgFAa7LB3v0APkILj+CbbZ3X
CjfYt78y2Rt6FMUI6Bl0347lYbjG4LHje7UL1GsbFPR46mscLTlKGvJHb9GBj7VLQyiJMfDWvFEk
Tub/rRjDut2lRswdQvDOL+cRGk1HGgzTJdTQJSGfeInltVO8FEQ1XdyOoPydMEJOl05EBhtYAxXo
tuJI4CjEWzDmZBldAMaNBlZZq+cm+I3ZoC94o6UezNGSwEOWJR12ZFTv/PLclLfRwDEzng6Mw2vU
tlI00P7aWfY6hTcYeOCY8Uqg+cGMGW9Xz0UANDLoEJ5H1D0bez4VO8BiPDQv4ZOOWEy0OpSw7elu
WzDPBpgjG8tyXZgS5CbxcyX1aDxFD213uy2Eo5zJBJlyYgoINOjqpdV5BjiQPFT3ieHfYIrWyfro
KzrRwgLaHYHtrjJrmeP+7pMa93mJRcSAtYa7Vko5RrdqEQshzMIBVUsWRHpKSzCN1tJB5+W/1j3b
uwSNWbVArfMcyEjwA5qV/DCOuRPdAgEOTYKXCqMg58QzHV7DAUcrjQnPGxMsw7OAbqO6uW3bu3ja
bVuCRJflk3NbKCV/9DkSCE/EJMLe9N+Sa9j5nfBLQyU1AEWzTZzaVb0JiKDoVbZrS9zrzrZ4nnqM
a5X7BpQEEkbiACVgVS2Q5jgJ2bWgVZYBrot8rGmg9+yjegagn1KMmhPbB9Bpro1uLnZ/QqH30lTk
6EJ/6vNKvotiDFCT60qWe5xcJdUOpVkdFa1D9RtDFEoS4LoHPLQwct4e/8Mm/wpl3+AiBtClacL2
pQcR8AK78UTOjUMscHxb4glt4dxU1KqDUkTEsqC2Irj8Pq4o4IhJS6YRWFHKETDZ4GWw9LbnHOa1
3IIJROC/Uhiz1DCsIRUJTnPjqkcQsWMGFnU0evEqLriiAye1ty1xLe8MiTpCE0UE3Qobt8Rj1IIS
BnoNdo80VGOP+2gHGLVDjvJnsd+Wtmr3C2GMehMJ4zJHU53dzqdAAmhNYnJWcFWCqipElqESqvsf
t6kHpDewSnNizwTDvWp4EsWQZ3z0Nz5Z/EIG/YZFvJIIAIsMFGghAlDDy73sD2YQyHm0JwdkpM/o
0dEettdt3d4XIpnYRQIUntwGECldguton7gx2GVs/6x/B6ysK+6b546b5+ItJRPOGIOZN1E8QKaJ
QqHk6Pt5j7JEZ2WH5iA7yK152c9tPXkimfAG1CgmEGKhZjM6tYGZlh/bv796iFWU5gwZWXvVZHau
Gs1YqFL8/iAf5RFQGBjaAy4L50zxpDCb1YfVTMA9APat7mxEgDc5FPlhW5FV/75QhNkbOcIk6Nup
BXgvyIvdGFOnvvzaA1pyW9C6f1hIYrYknNUuAG4+xuXdwdW8yCUvmFjezS7QAu3smSONetFPR0tD
55so6aKGG+zj0cpNRRImuSK2dm8clX12ldgt2lna63rHe3WspeDBw/Yui7kjCfhKTQxL0Rdb+jDc
AsMD3WK0+Vx+yJEa3ynH2QVfj8Nre18NPRZymQsT0Jf1EKSQW0w/SHws0O4hdz+A8UHn+VykQcEX
d7u9rqsWid5wTUc6F08Uxu/mCpArgqKBSCCexWigDJD8V7mJ43UxmmYqpoJBH5nRjAg6wJQxaoPq
LJABgWcaeE33Z1uVdVdo/BWiMOFoAQrQvg5gIoMNdg+3PADcAo9t6RqQdPZ4Xe4azrtxrS5k4k7G
/KiOCSZdZc5zIYQYjqoww9g6g4v5BC96DA603Q79QZxzvbaCS1HMua6TDPk/kKrZU7IvcsC7OYDx
5Swg3Wz2jC1lMGcMkEpmKNeQMV8AVHuQTvIL4IId2suLWWpnW9padLgUxhyyUm3FtIlxH3dxA7AK
vBfM3JUAV1Qp10S7THrOCQBW7WMpkTFCKQqlbAK7DdIW/7TT+A6Ae/fSUbLRQ/aoHXgtkut7ZhJV
0zXJRNLuo8+qARRhikECFUXZQQOvK2MAo+tljmKrYjCRY0i6jP5gNt+TAe2wbsG7a6cGev2q/DIC
NC4HPcP2hq2v30IOE0EVYyLNiuQDFQ4Aom+TevE9+BXDJ+UoO/1u+ulzK9rU4j5Z5EIkcy1PuaSE
eRfjMQZKAAG4gEDXlEQMo4POild5pb+1JYs9zDOYOsBGBfcx/CAAuTUizj6tZj+VhTaMPaCLogGS
KCTo9zWcE+hrUDO4zWzjYaSNAS4a5q/HV8T1aJ2Pd/4XQpyldOZ0kzY1Y6D0Yy1Bn9O0wIAsXqKA
kxTn2SJzqocoFUnYQkUpufjmHebedeQ3tg2Rt1HMOY5S9Fj5ChQZMOkWxOBomXghLkcNNh80gr8s
m+s3U/8GIIgyfsaE+Fe0ME28GXX0s77dLYu3AnBnTL2lADEBgKL12zDnPEZW/auMdxv8D/wC6xVA
+VNFYCnC3aS+orUTgH4YvS9tJLosMGJYMr/Vc3VfFhJZ/5CCnGgQoZG6S2/E3eD6RwljWQSoXRhR
6HfRPe8OWd2mhUTGPTQUB4ZkkAggK1ABoGAq3RpAJd3eqdW3t7IQQz9jsVXE7AHDK0GMeV/8AAzb
scHZ1V3jHjm76SF0eabBU4vxE7HfFmFhYuvEWdr5ZXGDkeVDH4qclPF6+ILhPBkdx5KIxuqPegG7
uQUgDaKywZa8/mbeJ7se847TIfzOU2ndNt5FMWc2H6pYAucgBaNywNFkpTEvx74qQVVFUcPzXga8
0kdlehCCJ+YADHq0m55KASF7nHGOLLsvIHuTiGlopgS2HUkjjAhB74axaHOM/JSXoH8x06Oi3G/b
Gt3a5SXEiGAb1ALMngL0u8odQzsJhgcGGbScP6jDr20x7L3KimF2fspUoxXBDOhggMMZoqvAb61W
uSjln07bbYv6FDYwstg8kgAG6yjop9zpf7UoHOgoLRsH80f5aljimWZQc45yrCWwAhnlgMyWjqMv
5Y7enuqksUqg+G3rxJPAWHNYdICcECMsHyBnS6BS8FooPh1NRgf2AjLM0GwmecwdDJ15mRt74H0Q
HvVd7uZASbS31eHYtUnf3gv/BtT8Cg4HJEaiFl2yTLZxWu9mUu63xXBsm51GhrcWQJYnZ84g3UoD
SLVHsLCjFApsq21BnO1hXYEwo0xVCrA4gIc6Upqiz5sctkW8jWdvHFQ2YQQ+mbzwQzF3Rq8+AG/t
KrQla9wr16NNm5MSxzxodmkLB16mlLdZ9O+LzZJiTVCJCXxQpQSN85OUNVal8bqEOP6B7fMC4GeK
/t4cuLNB7gkATo766E8Ltvcqle/TEiBZnOXk2QYTnKLrUW9IChOkb/f+ELkUICj0gt3kic7o1si2
JJc2dkB4sy2ZZyuMsxDDTKSczLmjtqpjyOPzzC0v83aM8RZarCJ1HxWxE4FJSHflxpXyu/+iBQga
PhpFjCvVLLQyd95gdqp90nOiye39IWxXXBUbjeQDSNjxi98E+HiBinkQ8DGB13lbk+3FwrD9R02S
aACDZIsZjJZCgoZ7Iofg4HT+mxDlo5CKkE4uNOBqTbJhlejFwAEyYs57i7dk1PIWBxVFISmJS0qO
qABySAGkd/eg+lezrnKW7FO7+cfLAogBHyVh3qkK2wzXkX4/e6qbXibko0prtAGnidFgBP7XYOkA
TzzHz3KudsImOKKu18HjCMG9F+ynq9iLgZTx2uO41nYCDmAkknhNdzz7YBxFkTZIAmu43MvwZEa3
jejp3cO2dXDVYnxCUft6O3clpmOc3oGnJU+p4zugewHdoUddEX/ckKcW4yOAIQc61p7Kynel/KiH
APLlhfvbro6wM9ayPvd1CiZ2Jz4HP/ydsg+dEvBEKOmdVS8/Rt6/fZ4xdsk+cdHcGg1GHOZODqD5
7jUQjjFg57Y3i7Nwb1WKxSnLwRsv6BFMUBb3mgIIn8NUcHwfb90YbwFWkSEEunrugH7aVUyyU+fO
+29aML4ClJsARIwQ9oe4X/satY0wvc6qmhOBfarZsDvCeAo/SvO2jDv4bgymRHsQKNi6G/9AL4Md
ebwkCscBsvOsUxLUgOLD1dqBhVqafqmoqaUzWEw5NYxP9RpWK8YnDKIiT+LQZI66m1xiRy6tEEm6
VQI1BIRQFp6btwDSBeD7vx1DYSUzngIgyhn4XZXMyUb/Ww+yxr4HLCSQI71SFUQ3HgKOocg8Y2Qc
haDMSq5P0DU8o8DxbTwhoLhpXeAJWBIIjVESAwQOxv0723SAZYtGfeLmNm9rP00TMoqzY72g3daU
GswbTniIrqcnWmkJHktX/jY44R7o32hH4AW+HM3Zud5aAYxz2eH50I6K05DwXiTRv5zNp1oBTQ3p
A1UnpskOiFK/HwC2FiddfvGzzioiVyget4/62qlYymBMpqrVoevROQVwrp0y/E7j+ya7GsHcti3m
U7KZ1YU1FOC+jIYP5wu8EA+kOApe3vM+2KG8ZxkPaIzXdxraTwM8VQBlzj/9a9u10JOtxiV9FRVK
S2ODcAeeiolXfKPfzz7Alr/PPFpjo8I7z4AF0m719JLssgNBtzqvJrt2vyzFMPHoVMmlGYiIrDM0
BsQ/m36ntRyrW/XKSxnMBVOGvYo+G5gEkMFtGe/I6rG3ANJ6SPfCgQdPuK4Qqszg/BENmX3sNyHQ
qZtRA6VVpNrATQUzMShQgphjf6vbjy4b9EQhY4YT9TEmbfVkBAYvEhix+jqYyHLPJif6pL/wyQDe
JSiMAQjdMItVOGZOoYJrhEzHESyRfgH8avmmNvLd9nni6KPQvy/ijKIE914z4obWyBVo0XSfdzXT
Td5Sh7mak6gLpFaAobU4qd8oOk2GDgdwT3ZOcyi/GJ2BiOj/dkihjmqhUT/0TZboeNKZpb9rVdUt
2/apqHmNw6v2thDDGIKs+F0/KmB77AR3jk0LwN0liKm3d4cnhHGq4FxDA3eHxdPUu6F7AZseUTkG
wBPB+FOjk3tF6GEAw3wZ+9+FuZcTjiNYvRrel0plXvGgqBDjKceZiZrIG8t9qV6Vam/19dP2aq0G
TOAP0IHjqMMA2PQO+LpB40twN6DI3jrNj+SaXuD+wbRHW3oNzq0re2Ad9Xjh0voavstlbKEzpBR4
KziyenzussTqJyDUxr+2tVs9qUBaACs4pgUlhdmoNEIXTZ3VmdPLT37yMzA4u7T6PNTfBbDIq101
lG1YoL7egCXi0O36vXY15oA96xD7FF7olsKeF3DRlfnkHRYyGfeDagT4olKsHPhVKCM3gIePcVUA
vxSkR9Hv/7SCbFsLCsUyqDlgHtP8XW0qKy0ftwXwtGFcTz1mIGoaERtIve4Y8Qno/1bWv87NOQwP
26JWTW6xcIzJSRn42DpthijxviKgTgJrt6Jz3A91L1u7w7ifICp7FcRjuUPEW7M4DA0a00JQ3AhX
pHpWo8b7bzoxFt76jdolNPTxR3JQe7CbDtO+kXhXOGeX2Pb+si0iwDr11EuUAJdA4mMQQXx9VMDm
GyicJaTfvLGEbF9/C05vP24TGs7VOFPJDhTWB6Amcw4vxxw0+eOlJ5Isi9UIha9IvNJNj5QPmcnZ
Hd6yMdFcT6pOHTUcVQGw+3J+16DPfvhTBD/LWvtKCPRu3BrjFcoMIGxiLCGWS9W9pv2YCrBtAXGf
zshUvM5Sjl/V6NIu4gWM4AxmOMHtdXn/rYrz27GQ7rYNm2cEjF+odMPQkhYi+ijEYEK9b6MY5GiD
RyIwW0eaMzc/Al3abUtdzZ8uHLrG+ogKhEeNamAZXcXrbvGUBWdEfINBW8EWnuRfxAPTCWix5uBf
z3u8vdJkIgIbCBCrgAL9uKh0lA4wr8iRJHLkyaYKwrfa4ai3bvP/J0NjiwPIjJAKL9vcUcQbdQDp
UeaM5AhaUzsCs1bgmNODMQFw7JAC3LUAOdhxKkKOpa5+gwZoM100VGBUM6HNkDSilM/4hgFg+Ag7
7UxHyNF+31Z11UQXUpgnAajkTTEEsLIjaXdxfKl4LzXe7zPeIzJlsEJW8B5KUj/BHh/kuuUs1Kdm
kzeLWOjAuI+hVHS/GXH5Fq+zNzuSFd7rrn//Tyo/4k6v8FSif1+c6lnJ4qCacD/O2W0qXkaR1yNL
z+wnx77Qh3Ebc1KBQ01DUNt7/g4B031mo0rQWnQkB8i397Q6wU89r7+pF2IZVxIKUtYLBsFWtTY5
JqcQ09kg01DRvp3u//3cFrtrjAvxsxggDjMsIyxfDJDmiJy+utVLBRiYmMXB4DR4Ej5uU2NoYNml
IVkfSldZfmzbH12U2U2Mji4eVOq6SbzLYqxcaqTSANcKHlPlQQ+f5+wrNVd9oQxjc0kIqrOshTJm
6IrqTVU/b7uBdZN7V4Axud5MjRGdiLBpWQIG0YVolTXoqaeCVXVbEm+pGCsrQfBRZaDldOb+Rg52
VcuZ1lt3m++aMGYV6fJUwX+jOi0eev2haJxM52TPeSowsWuRpwDQACiDU/TgGEvAX0f0++1VWt0P
gllXjJLJwKFnDCopwQw00JQTqANBjPIdtWQrq650XhV83Xe+C2IbP9qsnfw+UGgZBWgM4EEyJfIr
qUe78Eu37abzqAYuCYaLXmGziGy1cfHbyLnoq6undfEdjIGDEF6PmhprqljCvjzXB0ApOgQDJHe9
BSbOXXpHuU0SjtmvJuX1hVjG7oXJr3oJVFaIoaN9+5IeMCdoS61l4lq3wgqNKbIDhryvtA8txbKH
IA+DCITQeP2oL10Q4dkD9kL/z7YN8ZaUOQnd3Ga6OqLSEhQB+gKAqVZd9cOT3kdOM/LaUVaP3WIh
mTPRoUkWjKSolM7NoYpLp41fs/HXtkJv+clPF+NCCBP69QoBBRDCP0e5kONwNPC+siY0YgK3wQEh
dYLh1f4E1m/HsAIk6sl15rzUpwb/m93gHwE8gj/Lup4Z+vtRn9CWYqUFN3EC12ni51N7dnInxY0t
P7TPJYBHZafA+xnVQnQTcFzd+o29EM0Eb2pWm9IQ6bSKNzx1u2wHAKEDBXkq7eH0pXzKQhjjkky0
o+pgrUXhrgUDdQoWsQOeGX4qWiMIaLd3mqsZE9IJXeSnqo6wdP7l7+YDIIrs9KR+C0/oJPC4HCbb
J0UWGeejTeoUTjJU82XwB4dgAC7jOx8c4oYa2xhsd1oAuM8gVfeJcDZaDG7o8U4BA19Qtqdwml1f
SF+MMH/YXoXVe2ax4oxzyopKSRqweDvAGaoBy1Sk6nSKdUKmw7agt9LCp4OlgxrUwJyvinLex1ip
M/HGHzo0KNFesu5aeQDjp4toBlP8FH8dzIhueJFvtB2dCR/d+FTbmJS1kku6+0oHhL74FMami6kk
wkA98lSYt71eHupYu23llBMdrl98CzmMORcTkDlq2v813I5etM/c1DFd6fuA5jnIPvFsbPVCRxAK
5ApdkzFi8HGFgSAw6mRA/m5qzkS+KqTTED+a/tP2Rq564XcpbA9sW5bhZCYIfoY+fWgCgC9o4ZWa
Kc62mPXFW1gmc3+RrokSWUBhufe6V9oUoV/rNrnPn+j8tG8rnIOwqtZCHHuTCQkY2gVk70qwjxI1
2mm+YY0+sTlqrR84BTskiugJU5lNGiQSViTHY1+8zQ8yaFvgARzTFi+TJzvyHv2pX1vIvxLZR75U
oaM3SxDn0XmC+qbatScAcx5pAwb6zx55MwX/Y+Pe5TGnqxx9DBDm8HQUWam+ochKRvj2sATZn9s9
8y6N/xFgvQtkjpkk6cMAULHMkQlI/0CgCahhxYkvwEVwytc8Pkw4bv8ftzK9ID55NIwJYUgDE+rm
W0Vi8UgH8bKpdANuZf1+cDEJDO5NJw5psQaTiyBXRoNLy9nM1SOuY6aVYEJJl9mufXFq21SX0JBW
pIY31CCn7ED+XGcHVfc5olYPxEIUcz1KhujLfg1vYpAaKOrqvionF9SeHDGr9+JCjPrRaemkNyaQ
1iIoTzVixZ16noPCCWt0oDftExJ0LucA0gP2adcAeo0iu6xrhM3OColu1DK9h+pv9bk9AHLlmDqx
o1+T+/EODOZPCOus6B49GM6/BU16S0csRNMlXxhM3qtTgEYvLClo3sshsJL6InX/FmGIlcI4zhRc
5Kku0pp41x5AYryTTR6F0XrstNCE8ZZxCi7YZsAN2rhvcG0eOcy3oz26CiYhkGDf3jPeljGB/zz0
AEqoceW0KFCWntlUVjWZbiNcJcmDkEVWnfGGFdZD7sU1x3gxlKdkUIcjOszP4cPoRCfKc6LhkWNR
IDxwjTsiIDWSC48uZvU8GCqmpZB3FjEV9dFGtClvZZy7wRGbH5l41Us/OuNS15GtCISzrPRofToJ
C1HM0UtI0TfRBBXrrgK9+GPHu8NXvdVCAGPvepG2ZSrlhRMEV3521wQgUG0vbfBr2zxWPdVCDGPw
5ZSA0MfPCicvLmaD9EFIwAcv2NtSqJFtrRZj8kXvD0oyQZkh/ROZdgA66yjN9piDBovFvgH9/La8
9Xt0oRZj9cbkAzUpxjnGYLfiKXu/tMBOML0MnmQH9jjavjvy6n0862Oiky4IhUqiaWHS5VZitBaO
mZzSPtFdWDWc+JizouxUnZwIiYbR68IRQN+lgAvNqv3ETadjGNy2Am/Oe93acWFg3BH9VW8tnAvn
K45TKhEdwXicV6eoTY9ogOHdLesavctgDB54IAB4TBCJ9N9AVLkPjrpHkYpBEPJrthU7P4a3Pprw
hQPvRbN+0t4FM0dA7zPd6IgQO4HhlL2LCY0JlNB1+m9pmN7uFlMCXBOQSQBCxchBE8ecg+YefXdA
tyLj1RSnDsfsabT26ZwtRDDnrItwlGvQmznGFcV5BiXHTWL791g34K1Y2s22uFXfsZDGHDJNEdQA
jU/ITQ6n3n+MtdL2o8u2jNXrayGDOVRREipzJ+KyBIa8qxFi1e2PEeyF2nnur6Q4cSLtcVvitlaf
aosVKLFNZYgLBxint2KRWpI+vnQir9dv9Uj9VUxjx49I54uKrsDxtsmDNjrKwGnxX7Xqxe8zgX1R
TINSvhUOya84uy3k0B76G9HkFMPWV0ulEM4AMTIIa9TN0ALfGRY3p4CYSq/NebRT4W57S1ZnR3Xz
XQpj1yMw8OJehqXR/AetIAbHck9HR6c9r5l0/epYyGKsehDrIhuEtHD8R7ITKJbvrX7dA7Dol3Kk
NFmR5G5rt7aEoFRGHZli/GlswbyOBTnVZ/gFvT1G5TlPj2HJuS3WjOFdxKdhulkxm6CfkYhs1SdQ
xufZQYuu2vTntiKrke1SDBP3lWooajN1COJR+EYJazCC7aoXc0c77/TfHGn011hnt5TGWHhT9Yaf
BZDmX0ke7QQfXrpvwGWAUYD2Z1vYmhtaymIiyy4rI3SmoNhfS+daukaXtqWpp1B5CsajNOpWDlS8
bYnbVoHkCrRfXLl1ngJveqBvO+FYCHeZep5GjlWsdom8ocOBA1iSDZHRaoiVqkY+BTfSa3At7ijb
qXbGrMlB7qz0VL7Oburm6K3nGPya61uKZVSTSzQcNBNqSRiffk214jCXyn579VZPMbDlUVxWcSsA
5vvj8oGetpxMmj4cC2Dfpbpw0Eh+iENgOje52wniTuhAh5CXstVrwk5vUMAPMTJplE/bX7Kq7N8P
AVjTxw/BmGxiJhnerWlxOyfP+fCw/fvrh24hgPGNsjTNQ+ur6N0s0bupe41NU8I1qui7cZdwJ+BW
e0XfVxYYTR8VArljF6cmxllHrweDc+4Vdv8s2Onb2w5d3RfC8f6rJ2GhIBMCSEYplHKBfo7Ivw/S
a0UurCrkHXDONrHdCMUIsvuY1scydFJIj+rIMQPeNrGTg7OUB7MeY9loJjGN8SAeLfIA0KfAri7C
4SvpksUuvX3Own0Eet81SYUMFBFutFSy2vJ3q38FNGIphDlkY+UTovgTkubVI1FudBBA/TfjZtOE
WpgHgSni9PQwNtFtbP+gXfcgrMzd4FJwYhmO00AH8kfTrsy2FqYWQWXrRLNNGSPAbYuRKSu4oYTE
QH5ytvXjmDY7T6hlYROlBhZQzGMgxglWDchRiTu58gnenj49lhvF+Ag1iPS6NtH3qjXmoxjotjrL
jjrGz12QuqUGWq2w8gQwVwxiyvHE9Kc/3dLvp/cNdWJhiHIxSH0noRMxN4zvSp46JBLcKp4AcVV7
U8BrzlqNdBbiGGfRCbqRCj7OcegnVghEKF16qclzw2tj4fgLtiInCAEpdSScHDF9kqQrkff7q4n5
xZaxs4EViVV04eCSpBPblfVddsG+dBg87Ujn2+7NA2/seDXIXkpk4qmh7DK5pblPNVYRsJlhACwT
6YdfT6GdVKboDEM32UY1KF7SACeqKQa0v4mm/IWG5uV3MF4FnRBVMuk0KlFOQnwFlC8t/PWfzh2b
z8gSpY9Igeyd3GCqtNnHAUEbPefpyjncMuNNFHEYVLGmQoAPLmFUNwOufBBonNCUY/HshGcb+XJe
R7hYpqp2kq6wTMNRGt3Spm/bi8YTxDiRGWDTw5DiaCn9qQYlpRF68/gyV7zJp1UgmqUBMBGGIc5z
K2uoXubn5gmYGco5BRVNe6oc0Wvd/K61kQAAJU145Pnj9Yj43X2wqK4F2roK4KICtOB78kR2/m48
oMfB8tHqFEVW/MP/pYCo9t+iajLumR0sLVOlkgmcFRoJDDcJ212kNV4mz+72BvJOODtfmHRTIQbN
EDvNMT0H+9wzbqAVBq3t0OUu5eqT6X0pFcadiBrqe6oMYfKOXt2IT6ed4BZ3DaaLknPvFk5277uI
uQsPAFA9T1eOtSqMF5nMsTKGFFcexXqnXWOxU6P1qD8If55RIDgDyMgR/D0SMNuLzJNLL47Ffdd0
Y5X1PiyoqyZLEcAgbj7GTW5NvDwVL6Jk2ZOkKUOdHzlg1JEkDzVbD8RktMJCqZTDKx4sO08v+veF
Xl3YKCSiU0eVLF3ImN2STj1VZN6nAcjdtteQF4gpjKuJxz4YYxW3a+PWB4pCPJ4SW74QS/XqXeDw
UglvrvhzkGKq4DrAgxHokh+V0wRQN2QN5CmXf3jYg/paR+YUVX67dhEK2pmnX9U/+p15UEEbQKzx
FZ+CnrFCsr94Eb9/DeP/6rmVQrXABdgDiGvYJUfj0NDKhVvvJp65/g9n+y6MDZgG8DgZKSLsv+fE
A30zYidHeOpdYPwjfRNTGqmfDeEclfXQ8K9otrminZVqkmZckKP/I4m/7WRA9lXCz07jpELXL+J3
OUxaKm81o4noWPAMDtDeVzy8WnBFcrPv60fkXQ7j8WacjyL0cW+NmAvAM/w7wMZ2lA9bsCmKxXTu
LmZsqTx2+HW3rsrAiFTRkSyKzBZiCgXkEBpSRemhPRS3vvPrn5R/fcWj3F6Net8lsa/kupuqkNCx
/ly6C5NDzW13Xt2qdwFszCSazaDjKqQYdBOuDDySz6DfBRlIAewnelGR2TGd+TfH3/DEMs7NKDBm
FlHUJ5pfjhpLsIY7jKmA5hcdKQOA1Ny3/lDuznHW863vb+FUBVQMMX89ojhu9Q7NNSeaM427CBVy
CmBT/5mlEy/7xjMXmXUv4FNIQ9rTFGJyVIsVAGuR3exHTq+l3wHsm9kSuI66Ij41wG1KEo1XTeSt
NmOvVQfIbZ2O3QHC9VCLv/UysjNZdTmbSo/bJ6f+bktsVFXrxRA3BN1iFMp+fAD6wJXuKsfmptx1
p6/MgRsLYYyPiTSQ8JkRfFkDRKXJuClAVyZVdxyV6NZsqcR4mCrBrDQYAei9OLnD3bzXr2kbnKrZ
6fPgUVT7FKOzO99VJZen4ap3W2jIBFQxLEStNUwi+Ol+ihVLEl8yxQpMXu8UTw49M4szocdjOLcz
vJnsu7oy253xWokgpyK87NX61bfQiNrpQhJ6iqukwBCfU7n/oOeXp8EbHv3fvjd5CjqZpp/ab3UX
H3kILKsNMktrYfxNEYxTgRoj3ce4t0YnfdFOoSffqFZMZxroC98PUOwubS4TCG0V3jIhJtQBfxWI
nYwGDX943YBMat941UFFwxYvjOHZKuNmVAPzp5IGN1OiMph34klJznK/j+L5Ni3/lLyrY92VEqCD
K7ohKexEjiDOrQ+MXPSIR9L3HP9liV3FKZism+a7DOYIdJU4RWmMGHgSrybFsMMitogILPWvoDka
wLP5P2WYM0AajAEOtKHWwATedYMJBquqJGVX+hrew9tOZd0bv8tiTkEQamUg0UzWrP8c/NRNzENT
8RqAeCvHGDz6mMI+HCbsjnpLfNMJknM3PWVT4mwrsy4H3CUgk5VMtHp+PNJpJWdBD04sNFaTn73+
qgLdqFXHC4nl3bakVXtDaUklsgk8etbe5HhqUon2uI0jGnTLC9EftgWsRscEaoBQWMeQGXNLxrUx
+nEJAb54yGIZnn0GycxVNf5uADm3LWtVmXdZLMDI2BgR0SmOol8/Fs1B52GAr79V3wWwODDz6I/y
MCHAUncBGL2KK3DzmFd0+iY8GtfS7211Vk16IY25jNOq0/XWRPEvquDaU2JpxHDm0OQkKtdLYQs5
zHWs+JIQ6ALNiHVW+EDdKfhXzuQCnrKd7GVOxB+FoT/5yX0vRDIuyJhEP1ZTnNZ/gAFjryg846zv
FFwZEcaqeLf+qhdfyKOWs7gji8nou8EwEVj0qkfC5prI5FCO+pXkT14uTidFIU//bfcYh9Q2cVMK
OWyl1h9nEB2qsZUP7rYMjsGzfiJuWn2KRlhI518T4SApnFISb9mYW7bUErVHTgHlgTlHpeMuix5z
8t3EOM5QgAGLY+/r8cRil5i7Vgi6qm5AQY54YnBpsisCuPRoh4BQVC/KsXqQrdwGJl4xO18ZnDEW
ohk3pZK6jkPa6h60mMUAJUbw21d+hzIHB4FzpNlcQRQIYHZUUJwwhWMS/5rqq0bjiFgvubyrwgK2
FArxW5WqUkxWfcjcYofB/ufgDDoWUNnkdnPiYwry9GJcSDuEg0Zom9ZcHwxyo8i3ApfcmuMzNMZn
xGWSNKRDRN24Iyr2KMGB1m62VS/zUlt62T5ZPIUYh1FLkZwWA0yRmMm+JIU9T9qll3lVD2pWG36Q
hW4h0TjGhAwZBu7FvaHVdtb0B7TA7qQ53GEm4k4nxeOsqd+2teOdNI0JMJIqCGWx7WhujiZd0Yf2
U8MY0j9Yyv9MV9XOtJ8Ha1swT1/GoQxJFmSpEiDHc+7P2bE9IRi8BpgQJxDg7R7jSPKmImpVooe5
nkcr6UVLkR5M4XVbF/qtn/cOUzgqRuclNA1+vFPkMC+0psM5q0y8dToPAU6pnQDPZXUab2ZsXaF3
WYxCRmPMmiDB0YfIbaiXNn81quf/pg7jAQPFIGZG57ilHGBPmuDndq5q4V4ESJfb5e3wGCZgpNkW
Sr+bWUOFEkcSVUaLqvSW5Fncywg657QFMauTTrVVFt+SSrQr8yIbxzJxo5Y3RSKv+JAP8ph1LNJR
agITVKWNG95Ee/iSq/4k7UPa4afY2pW+q1GRKx9jkKmDLdWpfgretsZreav/R9p1NceNM9tfxCrm
8Mo0QdIo2rL9wrK9XjDn/OvvgbY+zwjmTt+1n6dqmgAaBx1PX36CmOhsnQltMxY+Qd/xKwBX8pb3
kav7ieSm27ht70QJt02ORpTC59bk50bqgvnANadHIz+0dtgjyTI2IaMYubeCEe9EChucqOmst42C
su2DfRx267ek8jTmRi9TKB3VvfFZ+gzrAdypww3lqZM7K2hwFsXrCra36S38qXqxt+7rG4RAUElJ
hT62SHwv1ylG5VSWr5NdQJZ8ZE9aqGLyM8r8n5EnXB54WQ/oYU/o0EAfIAbD/PgNxuV30gXPIDaY
aRcsQb21WR7bbDxoIGwh9PRXeLNQuq3jYuq6AoJL4UlXF+bEiHmAFwRxxxVUxcOdEyKd4klf9FA7
yuhUnW7sJ2pnN7yR93KFZ34cJMkZdQmTre84MVEdJo8Wc03fwuWM3OZZ8leKT+9XM/q9SOGxX2e5
zuMIbZTNfGewuy57JPbyV/h+L4D/fgFzFio7F3R1gTA2cL6DQfbYTdCNxU8Ok88BB/Xfp64g3tpf
sfW9UOF9igdbmrXKGnw0Yd1iWNkRWdagccC02Cletqg+0pO76wt9A6/3eP5epoA4UlJ1ecpAJqPv
bMtXA2OP5JFruHYMrqcE06glT/nSYXDp8Je8b/zudj4OqqsF2bPjUyXw1KaLUJRixkHXlqZvTFHs
VQ2srMEwFr9jE9VgTYkSkGfBAFhJa+QB1OHHrP5QDk8xzIDre0scp5i0Grs5snsN95HZIHJ3bvLp
Q2V8AHGrO883nUl2P/76VPKjtGxT0RUdzVICxphjrGdaPA64h869EWZH7obNrct7HhOyhHADvN+L
E+CmGLMZYwn00Td79UM8duGkR096bXmI7N2it8ljsnGq5OXvwmmDrjSJKid+GX5V3PNqBQjIFhsE
EMYMx2JC63G/r6o46Ptvdv/j+ilua8pZjqApttqomCaRo+R4TgNF0dwO81NTa/nPdtW73RSfpwWV
2h06jkBR036z8i/yfK9LTxMD41CE8uqFyExvxMXeixMwO9EyWZoZdIVn33Wvczk1DZ9YiOm6d1R7
LLGFos+k2a3RKYXJL0Lut+mEkjfHS7SK2MLt9+/nSYkukm1IRuHY9uzPxejm7LZe9rn0ao+7kZr/
QuieyHLZrbriRCwdwfc4eX3OnuJ5RdGi1tzNSkWYn9TmCaC4qGaiLyP0D1mFssKYt+JO6kcCqigh
opKXkYxJUfw9tSKvdr5ljhkO+cv1m7Rhar5TOlNgk7EchEVjVoy+cc+jljIem/i5Du2D/ryiwsRd
ke3uf0iH9M7ZXxdNrM8UoBEVhI3Wmerg59J9rKKipHMdVCxeF0JdKnECPPJAuMagtoevzH309UYu
PfW5OFR+vateW8o13zaCfuq72HUesamw5UUb/VGWHi3HCeZJI8wDat8EkDX1JZrYUI++3d0m5kkH
7cJMBLPfnqUrQG7yb7gwtaakzdK8hYIbz+Ute+Jmef6s7SsYkjBFvMZHr0L5sXoxwfEU/yh3NgEb
G+G392opmF2yA9QAceeA8R7zrYrww5f+Pgkc5lpepbq891dRw6XzqEpFanMF06sYWWNYTTOglf8o
V49Kg/nCRKfsm41xbXMF9EDhWV7WSTf4yxFT6N00dII20EM0UhM3bKN07v0uChDS6uUA1sJ5gPch
3ctgTSp29T7a89K5fhd/oAw4AuzFPvTV1CWW59noJ2h6t5vBm3V/ihPLzzVMyZ66uCXUhBIoQIgG
aqM+VeARRJ3mjhHGoe6j8ilD0go8fQSQ8P+6cmqWYFphjnDcgG5o9vH2c8bDyHc6d/inzuLLfw+9
vTs4SzAFlnGKxjTDHZd6sHutuT+WaOSqq+APFyVgydANGZs1nBhvqVkRDWaP66Ozq8J81xBZEEoZ
LQFT0pTJnV0541tggeclGs+JvBlTnb73IP9jvpEQSLkRoH2/jQKKjEZna1mKJ2byeNVPHjpPI0NV
7IL4wvJdDfk6YTnqj9m36xtLGCOWACO9PE6lgopj4GT01zxJnmwvDWYw2q6+UFOdqEsgwAkmrad9
nHCsTm6dPnAk3c/BSoWOP1vyry+LgmVLAJQ6UTCSvMWF01EwEr/0GLIGbzQo9+uxu2Xe+IihGpSO
EntpCxaKyiqkFWP4NJMn3XcB1hl2O8lrwAr1cfFPMupRma+S5Xj8Pl+57yJDlJ2kdp/WOl4CRG4U
H6R6vvWk7Hj2h4XV6/WNJZ4dsYBAjzBHjo3p7NfW3mpfs+Spnh6vi6AsPbELdpEiOy8kXIb4tr9d
9lVQHnRkKyRvCMES6NuH/lgdeq/e/V4wylZUx9JsG2QXwgkmqlkrw5qMCNwAOR+zRxCZ/QU32JN2
/c75nD5S27l5JX4K/IVPIV20ASN5+LuQ/bVgamLiORiBmiXoANN+oz4dIHMW9oZ7F7aS2jXasMbY
1y7owYOFAGaYNK4VVIcmzJ77O2o7N3XlQp6Ao4s1jMoUYTeNWrnLhuyFxcnfy9QvxIu3EZ19vzAB
PWPLGYbewcJ6v70tPi5BHRqyWz9XnhM4mTugNG39EINeMg7sU3lHXnxqoQKIGnlimhXnZQMXHfxU
tKgkH5wAvAi7PuCaA144hkF8168JJVRA065Ho11vKEC47LUb7yyj8KqK4tXejtNcnKGAo8lawnIx
Wm7eqp7pVTsbYSEZxIXxkTLKtu/9WZbYnRglSWTODhzjavHkI6eCcXq3uDNOfeFyCqR0n/mSvyAg
BeGH67u57X5dCBcsNDXr20lhywwDY/ZVj3fegAkCQJMHSWgSHLvE2b3lrS5uYtTKc4lZbQNGeGQf
16V40ursY7kYhHdELkqwzuq2TsEpZfCLAbPikIOYEdmZOugOsKpRtvlnKvlLg6KTJ7kza3xZscua
W6271RgRuaO2jv9+sXVaVETSmvajr8bLAc/eqRgVf7ZswiPZdI8v1EGAlEZbuhbvECrap/w77sCN
HFPVPOTpCLChj5azSgp3ej6Zj/9wk9c35d9qOO8AVMF1Baf2TYALaUCLYNrB+NLYrl4WNyvDWvrr
uoztZM7FrgloYVbIP/Y2vAFncJMT22tIAIzegi4kY8fjMws5t4VYlhj5VAYtH6YZYYy1D2wZ85DC
kTLOKRECMrCyVW0dE5j8Sr5z9NbrjB8gk6TeMH4Vf7HizlsnNh72hpYus1GD29NfPEQSjvMLmnE+
cIoKDQzc/X70eBN17XH+1mf0cwaU37Npvl58gQAWQ9dXkaSVs18C9tKPdsz8cvpsLlSkldIScYSj
U672qmOyhT9/H/2aL9MrPPMFlC0oWbJv4oB8oLlyX9tcfsQXoAE68yhCIcDgG6o3eO13657ni/N7
dDx8T8BuLg+w8TTPDukBKJT2CEAipbWjtBGcAlU56vPBbD+NAwGJ2w7rxckJQNIypUaAfOUGMyeu
L4J1bz4ku8Z3QDZV/qBCT9uKgvJeuDOqYYs+f6yznIH9EKqK2k0980fr2apTN/rvHXDcrPspxxZO
LUKBr2al0eCbWe3bMoJBgBWVpHncPqGfYkSjX++sVI9aCfSeSnJfakrsNnPsWW0RXkfH7SflLEfA
kd7Q17yOYd5k7amL7qSReO2p/+d+4oWSm8OqDXXKU2rVtAMr+01m2sQStt3q85GIgz0muce8yimG
kbu4Y+Ly4Eh2TJH9mWq3QQze6x7AOKKRlgW1Nv77xdpgVaSWlEDlenZq5IcqIRZG/b+gak1RzHmb
IqOVyBjrMLcBJocQWTNKzfituljCHOlSPNU5JkCv8LyyGgW1+S1NQc//5leoO2uZgAWYJhsZZYLo
X94e0umBMc1VRwSiqeA+qQqCQcGqpGyVtBzAfDkFw0nZ6wf5e31j7HjHL9jaXV7282c3SDAvIidF
/ZiNeLTBnir1ZtSoyMP2I/y/zXPECW3lmExKY+U8lAIn8jO6Ug/wQG5r1PbkmZvfUQbzv7hXZ4EC
Jji9s6hswSbyTKoc8Bom48TzqGjfosKafHf+XTPQdysooG1O3drAAmxiT15c5G29NHY71FsvmtuA
7AMcs9zBsoPpFjySIZkq4QKufYBgYGRLJhWSCV9yDs0j+uP9ca89dX4DZ0Q6OC/XdeVfrOvz1gqQ
kdROb6HXYURp2pS7atDsQIiINrXoE6jaQ8q8VinVERDEKIycNREWZ7hrCOZj+I/Gk+TO8CZNLJW3
AxguTACUL1uHrvLtUP+twuzLJxNN8O/PuLabcnJy2HCOilBEes+cp3okzI3rQAbG6vcy0HWvTcoy
IXmiM0/pYrdXaldvVcIipsQI+JIryIZKIyL+ffGZVYWbdJ+WlFCS62DpiD3o8SCPs1WhkKexnUDr
14NTIRW/rMapLqluoutPjCMW9CjMRrHinJn+aMLENoAwMhnh43Bx5Ya9wc3FG1MMuT7ZDcpa0kNz
Utw8zHZTmD+1O8mnoIs4nrfrdyEqk+XWSVW8yAOIlSZQK3t59eHPrrAYsNSiHPmJHJrWBdVXzMQM
xm+F17bwEoowrTxqSdQJCYgxxd3cxzMian20i+SbJflMrIc6Hr6nF3vmRFE15RkEoO7DX285v3x7
I92h6Hof/5Ex6IgcbfEQgbPJaZCLQPpBaxAEHcPrq6F2S4CBstBHu1dgzjZj4cb6l5iyMIjL+RYu
vNitpJdKtKrBJsu1j/NwiOLU7bGYPt5fXwilyYJV0aepPXYVFqJK3V5WUq/pzOfUosZQEM+vGN3s
40KbDaWFeW6fquF+rEsUg4E0N/YSsByPcPIxjen6yrbd3p9PoFjTNyiY1RarUAJlek6qZzWzXK18
SNuHEmnvqN5dl0YohBjUHOy6V/VxQrVAl7kNe6oTwoKmBAj2Q8vMBaWLMP+KBS1w2fJkV3hWry+C
UAYxhLlKHWi89NhEPrTf62oNbsE2KBWZ2CvK8BMpQyxttpxoxNHwjkiYYjvzwHMF+XFyqWbINz6O
X18FWzEdOOzoXhEUPLbWycy7CpXBz+xpOmk3VlgckU8LktuDEyaBFDhec6t4GKewA9MsrCOM4ArS
R/ZMIex2ntv++Sm6YO8ufamMUTGOIH2Zb5HE/5I1bvkt0lxOHpI+VWHi26ekdNXCJScdbB/tWbYA
7yhUlpWVwaCY5M/MDJV68pqF0p9tHT0LESC+XlVwf3KvqLas+w6V0VEcEbpDrUOw8SZTj0Y5KvEq
mp/G7rlBhisZiATFdunPxUEJ6K70iY1ReStvW8me+BDAddcc7BvajqA2TDDzkiJLhtWEoHS+USVM
W5GoV5cnba+ovzh/qx6VSi9kRFbTQ3sow3FfB5ho7yY+WcVEnIzY7jkZq61NHV4sPiOHM+bq6BnX
4M91/j/OVf6ButzUQYntn0bW2CProQ1DUw4Y3iF79jrcrrHhsSgOMN030NT6tNTLrWQtP66D5b8E
Hn9qu8E9vosnuu11Kx0rGDT5bfNxOKFsy3M864u1k44p0mZUH8y2RXAWJzwAktoqkTwgobyuD725
a+1Tq9z1JcGXQWikOC5K7/XOsHh4s2RfJ9R5ZurT9W2j1IT/frFrSZpLox5Ns2834cRCa/oiU84+
tVMCRhhpo0Tp3Jm+WsfwAz9l8cmWXpvy8fpK/uUZO5+IABM6erCkuoRRsxzto7J3TpiGZiKSUGLk
wEIV0ZHSBKywnZ4t6YqN0+6ngHv02ik9vXEI/KZ7c16Y8GYOqaYPaxqB2GqMu72j6lGwRBh5KK8z
NVprUx1goYNbUpExSUHYQ23s1JhFSAZr7R3TFddhj+1A1WhvKsRPIWCYf69zhpHZg8pgnFUJevkH
mXmlMRykYtzP8X+froEgxIUsQb+LQU8lycIxrRhGiZKEXD+aKaF5fFN+AfWzDNGbrmJmrjLDJcVj
6LVx4aqK5KmgHxqsp0LOCKtwO5h0Fica76jS1IrUbNDxo5rugsZcPqayblGe14F1TXE8MzL3pQPy
AsPx9Bol9shTELi0rf7njxDzZhYIpua1w0PG6UhkHWSH3y005xUhOg5fr1/s6zppaiJ+qEZrldY4
+8iug/phSh03hkd57GZJ8a6L2n7BLpYl3Oo5rqxx7At4xdVH9S6Pv0Y6XJXQQaNM/vfafcypSMx2
6PosUeR1MYquVO1ofivzulWDPLR9+9Y4/W/QG7j0/6KeLmJDRcM3k2yMVI6RojPTGe1x35EAGlEV
fn0rKSHCc9wkVYKiZmRnrG5N/arHFGUzas39VGXULOXNR/JiCwU8scys6ZIIutiqnqyehvn79aUQ
91vn8i/eyCZ1UpbEuHDzwv6q0RURdfbeGgwPE3V8dR3CPxMnQFavD22vTdDBuHSqfdlVuad1mPdW
xNX6We7M16xIqAbmrdPSZQXTjlRNsSyRRrGcZbYmDd5OiaEInXlGjpyaSdTwbwsxNN1RZcOUTeFx
QYlJVJsl9lHSg0T2lOrBokiLt45Kx+P1PxHC/R0MFPUWDEVGTMVIkirzVhCq6KPuJlG7L9WSiGxt
ibt4XUQSnIQtuooZrKM/dzFq3x7GARZONGE+5FNTEJBLvJoiw65uWBFLOjgnk30azFCSc7eJ7grS
a6TeF13YQzMfG6OTkYPmVJ68+mzdI/zgVuj+Wfba4bqyU3dXsG0yJTYza8lm32qO63roKVK7bS//
DA6iH1SqrVRhnAEy6pio1LlrjEAn6qB5fpi9TaSQ/BKDvmlnckvbL3RDdIaUJZFalZtS4NUDamQ3
U9u1MAssAmi3S1guViggbZEW5TjpGdz8ykV2KTqCteuoFW7vprYX3S8+aq9jV6OGNVJvpUiKMzYZ
65sWcqO7JehcyHzLFqLr0r+uI9ROCviblsi1SgkUsip2an1jNUhjLSMhhFwO/4oLlK9V0D+lJZqn
QAYOrtwDLHrZ0x13OqTHjCKNppYk2DRaq1stODkR0mhbP5ZMP5M18NZSZH7kogTILareqKQEkCuj
Bb7x5r0VWLt0v+yb/fUzItDJEEAjGjKUjSZIj5Rria6i0Vow+qL7u5WXwKjs38n6XWi8ABqdXGt1
oWBVSf+kOrOraC+T9fn6grbjCWchYo9nUjMMFSgQPePMwuOt5jeoDGvBHMCH2NU7igOH0AixsTM3
okyaatXw9XJXVbemvS/n3fUlUSIEoOiqctatjGdJqpQ3tBeHzNGHIyZDUbOgKL0TOzpB+ihhQbio
aHk5NkjrW8EC+nXklog1ES+wKWBD2ZayBCIClJJ2yqtTj/vB1Haz2XxNLfnBbhUKJfgeXfH1xB5P
O1ma2WJIracHFBy5jaf0YLg3vuRf+SjFNKXk8e+/Jk8ECqk0TQXdC6hTiHYK+gh6/h47oPBoDlVY
/7AmspuTX9VrIgXM6LLUdGQdS1TN9atTapgxFAW2Fd8PhQMSKPtoJiZRD0KtUkCPIpW6yGo1wzec
PA8QBVARcq+pMZGUFAE2WBqXmVGhXHvsD5Zxo1SEhUbcL7GTE93FKphWgBhD/xWBwTn/m1FjmYkl
WELOgsn5GqE6DGdjSDdSH+01qyduFLUKASVKUH6DTgSOm1TfmfNRWw/5QoigjDKxalPHFJxyaHQs
41F6K3/Fbvl6wILkA1oNk1vebNg+6pgc9vpHEGjx/b145Nt4wbjdFftXs9tlCCQUp8SEl0O8hGLH
ZovpBtM4YG3m2j9Z/audpSe9X7xEqv0/W4yADWYjS2Wjwi6yq2+V4bht+dpYlHnJb/sVNBCbMvNW
r9fKgpXXrSijA1tIbGPCTlIFrTkfrIwSR3kflgAFS2qnhTXADOPPro3SrORY38ifYvTbTK5CnBWl
6wIiGLLjJOsCYXbh3MsL2xlOdOoMqj2KWpTYjemM4xqnFWph4gOnlRr3/RHzbHye+AFtOOEQEAoo
9mDK+ZjGsoZ4WY487sDckt3J+j7NV/eP1E9sv7SSWmW6hThFs3wouns27mqK55Dv/6/KZ8g6Zqvq
MkiihevazXFndaiV51HGEhVEGpLCRUg1B/7L+fyUI8LqNBaJWnM54Mb6Z0gin1uju3MA3/D1t5ob
nLM0AWGXuVP7woD52qu3WX4TOX9ZyV1JDRsjFyWExZyFocojxaMqPy5etCsC6ZT3Lh/9mAfqq0Zc
pe2X6bwo4aisYVUMpUNQkcn7fvxhrkQQ7l/s8bMAfpcvoLvU6skwVETf3vphwaxRePbLEJouL1ka
vlHjP6n1CODKBrnutEQGDqXT/VQDw1OqyZDQbhFa62hVbBsdQ7Ale3AjJLs2iPft7rdoES7UTUDU
JrJnbB3wYChQTwiPtukPJJHQ9jOBanxLNSzUdsjvT8fq61HTeerXTKewWerGBW/oUzFnXzpnORTj
tP8d8DnLE45nYMWCGnYw8CzRqU3v1XbP9K/XRWwfz1kEX/KFwoHNveijmKd1dvax2/V7bcePhwQf
brP9CnJnOcL5mHMJBp8UtSBdwPadW3xRCjfaw34IcZN0//qitl+8szDhxYukKo/TBbm3ej0xx9fS
V4s6mn/JDf2UIaY0BvQARXGNjeMBxOopQ+9xcuBEo8UzVeawpXYXcWtxlLLWllKyDiradCvzycmk
56hPDrFau8pSP0kwwq7v3sZ0Q0u+kPeWzbnQiW5urUWPVl4q1R4+SeEcDl9NlFejE/k4WiAXLEIw
txLe0daZXQoVdD2LHX1ebPQVDvOXiO0H6YuV/qEIQdc7U9PLtkX4hlXMtadDxWrPGArCMqEWImg6
pko4nVShJqXEeNS1x1gOtPyr7A+lCCpezXlsNTJK8xbnocdUvxh2Y0a9RluX9uJMxCSsAi6iNc2s
fxQB1O2PqgF7wUS0MAsHynHdfPsupQluXyJn4+hwKHIUVPSDPBiEUsluPkp39ckAkwD1ZGw9fpfy
BAtFhq8yLnBj/Ew9MuM5yp6Ie7SFrZcCtPfYupaRMeYNNEG7Nz9wmFjh/nVesdN9zAzjpldzcB67
AyZAPP/p4vjiL+7wyAp4txquk+Xc1ei7tKm6OwolxILKrDExfLgBX6aZHIaPq+NqYRmyYxQOSHw9
DN+nEPMtEEOkekuJ+/ULv3MktXbCgbcac7fsYRotqF0cbMLw/5f12ZZtKJaj62JGflFSo80K+IR9
OAS8Fl5TvOVz40vgQJLgz/COne6VylFuK+VPqWIadml15rAcT5fTGjsTq2RydLiul9vPyVkE3+AL
1WgjzLFsJLSsmKt2MLIBeaEh8vWqvC3VZVdPAwG71JIE2FXLLE2KFpnr3Hiynb+76OX6ejafYl0+
L0hA3GRVyqZ2IEA1oITaHuz+XzBWjQ/juyPL/6jVCMALQ0/LVhmlDGoj/+jSJCzr5ascgY62lku0
AEUoaR/lDwguulPy3JnrfbVa+8KYnw2r/g378GLhYtpPrQ2H1QYe6qz93pjPg6R7SOITF4FYsJji
k5r8Z+GBbw6fVZOYp7F9n3+enljSWMtKpE4aolV28SNZjkz9K+4IEYTGi0m8eWxyS7bA+5BPjdva
L+r6PEs3aRkYJUUrsOmQXp4J386L2xXNPUIrE5bDB7Lzlr91D1YaJJbL/wetyVYU5FKYcJXB+V80
Bch4fKWoQgY7d3Cs3aBHrrnmhKNALkww0IxomXNFwS1rfSXk40GynXyY38aDsPB3GEAvFyZghqOq
qbJEA3oJm5dqfpnW1lWpihcOC6JLcilDgI1uLWoztWE+N6PqOeNpQb11912xnnPtpWMjYbBthoMR
4nmbZaGptiwoRo8Bnn0ss8G/+YTkVOIhQnbzPXczxIHRXuWDDnnHyBbQzct1IVRQkLZzMF7DQEe/
krQfecah1xhizzXVikLJEc7LkqcUfU8M54U8ufQkOa9O9o2AeW4u/XJe57W82Y8XN0vvJs1ca7j4
PEtk7Z1v0QNiwb6cuOw7KAI/z5+vC9xEjQt5woFZxToZQzMb/tSzIE4VV14emurgrF8aqkBk01K8
ECUcUzkYbFwG2FLWvHzJx+KkGVF0aJIysJQMoy2rB6cZgsQ2qIEdm+B+IVi41EVVx/Ey2rjU3WM9
fxnrD9f3cBOgLv5f0IvCihrkcvoZAabRVZJ5l9p4oe1yn3c6YWZQeyhcZ1W1zDVy3rKxbK+gmqdH
oCmjw6jUkgQDoGmlSR7ZgBAqOFpzEAc3HgtQg3VEKAMVNuob6SAVXCfOSfTElrKo23zGC5ZmTPIm
IwFw2BrhsFBCBAdMmcq5W6sEnmt3YN29ORDRU+KExH61DIMwyjJGDEjLyoeMGYGqVzu51m+A9WGk
GcdBKz5MZUGIpZYluGFl3mfZbOLh6kbNNVrNnSgTZvttVAzTsBTVUtD39f7Rz4eh1E0HVBOcxkDx
kyDyDbCX+m9W6G4ijVAeaPwVCn/KE4OquDyGmWRwXdMD2/MZN/q9tONjA8gS6G3QPUsSbpW1JrNs
OAoUz5mDps0fOm36MKiYlzjJCGtYuyyRbnR5Bv1UjbYbW/fbIsPczuHxOpBsPzA/v8Pmh3wB/jEb
11G1cOssGaaAfZtGz+VEVNxsGgTnU3SEU9SnQjPiEY9Yk2IQ3vJNiR7s8qlZTm1yTO2MMgjUq4eo
ivQQjmxLEwo7ej/5aN2j9mZfeBmYfJEVLkAKQenMNmz9bwNVkaiAWW1Sr5YM0ou8frDRmIrxOq/W
ku4mRfl0/aw2i/X0nxupioQFlaHUeRfhsLrA+FS5mH+GekQTho4aoqrIoxdHXEBVbF1OZxNzz/g7
g7yJ6upB/JygLaYbEY/l8si2yuuqoop4HLG+b5jaobUx9iYZVCKgMfyEAkGPN3filZZmV8/BfWGi
u7PeUeK3Ee3nWYptxqaR5r0kISdeVu2xneRDH9v+9TMk1EXEavD/tFKnAKsTEwOuWeamzsnCdNTh
5bqc6/dafWP5uLjXKxKSibWmqAM3/lYxUhvjczIQsl4XQqmH2GSc9SaIUWXgM8+3J/uu8obSszBY
FrOrborOA5nWdYnUCQkGHbpG9FpXcANqc9D3y1TJh6Qtfs96O+sBP8SLzSv7uJ8zRQFjR27s8jl/
lKyBKP7ejsqe77JYNF8kWmMoBkZhFTnYpwq8bNFLcteFw+0/lo5FldxSGiG8OKBtAsSXSLJl2WHS
Gje3bwr2+c+OR0B6qVGVmamIzLK4c6fovoxIHtfrT7Qq5gqXSUonNeGueXSfKjdLOwDbW3fRQku+
G41dZ37TJwJ4tz2Wn/qgCQachSoPSVFxmeQ8dmXez9ODfDTxa6ULdJsqwSB0XCRQxGSzUjUtOC1S
c5drmPZ7uH5IhCJogt02zUM+dSmyn7pyHLJTXjx3v5dzOGu32OFVOOjx6lgN9P5eFD7vVk5+KCdb
wRgEM+TMiFQilNo0ARjaftTtWUJUubTb/dLLXhn3wfV9o0QIqJAVmLXUlzDjDTSqWxnogopvfyZB
8OrgItRdgpZJNOyemuZRLYmTp/BaEzCg6NC8adboZyj+jvGA4lhYoD9o6K4NK18C8yGxZZSqCXgQ
V9NYTxVoVKcqdevpoWs/TTlhXRLHIiaMpU42EkvD5dQxaqM5zhTZP7EGseFNbwwGviMUZi7qS1aH
cl65kkz42JQMbtJePDiGlTTKoEK10jVXXENbvk2KGczrQpwH3+9/929UXbj6MzjZszLie4WSqG7H
SZXAk7GnOMQoQ1XMtlhJW1rSzK+KOwXsJgnY7NUKEnPWoxLYoAsbMIuCst6oJ1Xnu3yxi/JgZ1NT
ornDeZ4CHV3VmVcHxs52DdDBsZCSR22mgAetJTHVjPAS8ckMPDsyYDN7ssSD0m8BFHST1aNt4syc
5SbGZNCaKDym/l/AhEHJZblsgAlTGbmpcpyL1+uoRryeIm2FEvV91FmIlVZrEs5N61rT6hZL4rbq
45z/dwjVbUN3NENTddUUs5igDl3suZEmv+pADdQWICWaGBWy39iyd0IEWJO0vG0WB31nfVgeus7V
9uNNM0G9y4+Kp7otGBY9MONd38YNjLgUKpoFlZqAACkDDk3197UJLP3G7vfXRWy9D+9kCPigji1b
HANVmQtcr/Qz5xgZvdLNn5r7/4ezx80mAY3eSePbfHFfKx2vXcXNqpUVniF50bAv5T2T9jZ7cfTI
s+3V7arveUEsc0Mh38kVcAI5iBb1ZTESFJ3lxStas0NjeTJRZt3JT8SOUqcmgETm9FW8ZvCQGhSa
rZVzmwyxl9nLEaMgvVSxdnqUHuL8qxPL3w27ddw16XK36FjQFLVrQquID+JHeG3TBTiZy7UfEh0f
NIb2MTnxBDz7InnzgoxTHtgV6dNv7wAIjjGNxFZkkYo0GybwhCQ20nbqrVUfY/VlyQlnihIh2OfY
YrXPBg1rWhzX7D83LUh8ATTE1m3rzXklwiudD4i9mDmM2h6ZOgmEoykqntCelFb+jJiEesvH4hiG
p/xFqhH/619P7SxauJi2szhx2WCFvMb4bWpU0N90IZ+nJPk6obTb8HYWJtxLNuZ6XY4QZqPyrjhW
BjUSduul1jGg1ZYRyVQczRTeHKnWIwMUcqgq9dZwxaQfjLjbRaEOQkQ+60cnSKA2F3QhTsDrau3T
wslQ/BGv1ldW1TfKWFDlaZvKcZYh9u9Mi4KGihUPz2I+mPoxGm1XzgyvY4Y7OD6hiZsKfyFMUPg6
shMtVo3eL+D5ojxbQ9o49p1A/avcGzsVVe7Sofp2XSixieI0tp6lvWKnMHd602mmfd0bau+zdqyI
ooIt4/FSOcT+HrXMMXSayf9UgDZv06e0m/YbXG4+s6/dGRNJmMn17ZfrZRowiFW0wlsa3++Ll8hW
VqudOENj0t3GBqq6TmN3x8rSj5evS0MRhWyf3lma8CYUzK6nToJBtIxJMM7sY2q/dtP0O6B4sSYB
6Bd1WLtca+HmN1+L+qUyDkPycl0ltgbd4KjOKxHucWeUSpfyNHiOOevWje6BqhUUEAfzVtuxw4on
Rd4bpaeDbi17vS57exNt03JUxTEVMe2fD5KiOQ4i03a+7+3XCO0ww4/rIjYMfKzuLEI4p7TrZhhE
0Ipenl7atA2U3toV4MupdDkYTPVhkdN7h6nUQ7N9085yhZMrTHPspQyJtYgth0x3jkBjwgTatvQu
1iacXFWDINIBafBbmTWfIcGHyulucUDkluzv3r5e5wUJ+NuPeWu0FYIzeq57dd146nJS8tNop57U
3ztUNwm1uLcG44vrXKRR39ULKlBQYf1RStzcj/zqO4tcxctROalQoVWuCL/Cx8/1vRXSXciT+y5S
7Aa6qCufjeJRye7kEnZz/3+kfVlz3LjS7C9iBBeQAF659N5aLcnWC8OSbe77zl//JTV3Rm2Yp3Fj
5uE86YyrARYKhaqszFKSvH20P64ZEjIQdA2tUOvwBmiBdVm68f63YbAXdbf6OG/hMHbhqjtu2GSn
uOGTjPtH8h1FpIhVayiL51hnyWcnbLd69KNF7TWa76LpUe8l/WXpZ1zOycW2DhHUDIKlh7FgfBcN
nmTLz3/1YztbRur+0dz5Y2+prmHSiBuEiMPZDViN/JlbLVpdC8Asd/39R4Z3Nk/1o12/9M7oef1N
+7N9jStbBopZDWcX1oVY0+qlFrZ9gD5s8GDWj3X+w8L03fV4tpqiXNgQzrxSEN7jUgAFUfuEpnKq
FY4BaCXJzjHEYv+bLeHIs3qqMf+CZ4bSHLrulgHHWTWHqne6SpGcitXT97ksMV8Y+kYb2x7Latvt
rLjt9JDwfSQDWUg2Txz+jYhvMJ7DGZXZ/FIRwwENwj6o4Ala7RBqfb2+f7JFLf5y6fvdtMiDQcBh
TJTbtuNPUam9sIja3RRKCkBrOF/CLjZQ8L0iVVQCFJiJJ2G5LzeQijhoziL4PNkyNm+Jm4sAC04t
6BU3OrQ2ysbpff8coDKoKZok95HtnuDpQCwVNW0pzLQZtxuaHGOi3ukMcrTmJHG/1dv6YvcET+eh
AoDoQpTbstcAms8yav/VLOTz3xfHf9Xa1PKsguNFpN1kKnWGUHe1gm0rv3FVf37wJxMT6Yl33QHX
l2XiGaZZVMdj8HcHhMolzUcNKIpKuVPHw9BLOLDXz9Pnvy98orHIyipU8AQMumHbzcy09Xq+0/zi
xCx1Q6vcvb6edc/7tCd8JlbXixoyumqt+a7qOLb5diYv122sux3jjGpE03SRqz5o+lSjFt6ZCpoE
tIdMVu5oEOUiEvdeX8unHeHbDF2cq4aC1B6EUN8UpT9OSyyi5ea/LUf4RLVpRkNloGM8k/YIroh7
xTfvS1058sSSMf7Jtk74PJkCDVtfxecZ5jMHfU3PnSIC/Z90/GRJkf685v/ZOxFhUlVFzs0ADBV/
T2uPR+qNjrrJPcWVZqKSL/UHoqQI0k4LAJ4cyo9neowx9GobuuB92Vduse9uk42M8Wr95H6uUEgS
q6CZwzkANTnXfsV5bRuxpJwi+VYitqQZ6tAwATp1Fbpn9OT3pU3j52l8uO5+sr1b1nl5BWZBYU4l
6gCGMd9WPt+oPTtVpaxZJduu5WdcmDHMVvNRoQSAy9BuE7O6m3uZQKZsw5a/X5ogUerThWuDN9Vm
Su+AT7PBweLUimTL1h/k9PPbC5FBCZOpqBZm1X6jPqAjcQAvykG7ic4LJSj1FuiufuSuKoVOyT6W
ECvasglVS8UtVVvVj2jSnoiffR/KZHvdJ9bfBAytHUODRIIpltmsuLDmfnn2x/top/4M3QRsRs2p
uIOepCPrXGmrd++nNVHAO9XR+9USAIHizrHuATE59h9iJ4pnnOcD+6rujW3pAYsCpTDNlCQWq1t6
YVzw/0QJIr2myGvH+QXwWLuov5iBDGyy/uy5sCK6P/rBocKRvrBXcsDA68Y4hq4FADZUFRwK6UVs
717fpVvtDprvO9kMtmyRwtGgvFebdinNRmpuEw232FsVSB6Sq8fvYonCoSAgB0kKC91onja3xcS9
JgpcRY0PLTC21/1TthzhGIyt4bdDhpJRr95N2nHUD/9m2pqwi9UINyVPjayrTRQ3IIF+Zpb/XIIu
qqpm2UlbAVpd2hHVJP1BJWD0BtQu3PenRTghOJmHhXSGSa6TZfv/uJE/F8SFYnY76JPajohZJMN4
QbFnUBmHyzPt2WeZe/37rBeXL4wJl6MWN1xrQVyHABl/4aC3cUH2ntnMtRZYKaB39ABSHfu6VYkD
imKTZdglGm3RYrea6Tkz+BeAyeyQqnbdJ5LUcPU2u1ifGDTqNKn1CTRlwzyip+pDyb2SxKX172Uy
E0hqhhFe4XtlqdUk4BQAGg4YopC/Nfzngv6n1k1Mvesbt76aT1NCcFIyPdXbhZ10zs/qfEdkeMX1
D/P574vHFUdIZxz97oFPb2M/fNGtftsjww3GJpds25qwHg7UpzHh4Ibg7VTUBRzJzlAcHUw73U8Q
SowRadkrf2cHY4dxYdvPbxeaomXyYHj8/+i6Lx7+53H752eIw60tU8txHFBZaDxqOHRTbbkXRbYK
dnS33qZOIQmJkj0W51xHQtM0joABI9yjzHd5spujHzmoZP6Tr4jzriBGIk1OsC6Vq1+JMt2jfi9x
x/+RfXzunfF7IufTJEkDjn7HQiOUu/MRxA2tPW0M3P9mDDy3ZE1Sg8Jxtmjqd+h/tB8A68mznOCQ
YOp1EdYsn2QPh/Xy8qeHmsJxK8c6CssJx21pcOv3g9ef+j00D+Cj9AHCRqAIds3ztNFPEEXJbdm0
3nLarnnm4kkXaXJfp3ocUuSQeVwAKJRsiyE7GSkkJhXlPlF6L5oSmbKYzDuF3GBcGoJZREyMnVPz
FHdgqoxIxx2gewqnAfBKVhhd9vDPRXIdnEpAJyGL/X2RvhUYlFE8qhtgiU3FTXNcBdHu+lmQGVli
wMVOhiQNymYR5Uohm1MOmZuQDn3TVJYjLP5+bTHCF+N+lZFwxMXGAvOoxMbXamK3U2buaVE7FUfp
bTRutaxyQTG9zZvS6Xp949dU0jJed5zPPRU+ItObpm4iAHrGtHcibYa8Xm3z/EYDCp2mP/vi4fr2
rjvNpz3x2ijBvBVqKNb78YElW6YO9oh0uZUph67jJNinIeHKGHweRkMJxEnjGRtwaW4Y+ljDxreh
bXaLhEUWb/7Ha+Afg2J1JCxK3+8Ykj70BZLvJTpm7nDWPW0XupHTerOHoYsC9CrWreYg9J0V19xf
39v/EfI+f4JwQKq5NSN16cXnp0V3atzNW8tW3doGhvNfZmafxoSDEvmaWvWgNgaQ581Un8r2NE5b
1KIkcVxyHsWKSdb0QT0sBGdheW/6T7lZ2gN5ur5x67nS51KEqyJMpxZfbsYhaM6EPRUyJSbZGpa/
X8QUhmotnUZcRXnO7bY+NdXBhwDz9UUsDv1HQOE6hYAQFP4skf9UbTHK70P41Z3HcAKQMiw8NP+p
7Q9t7IWV/l5CXNJLJ0VxilQLfl23vrqFF9aFcw0eTz+lIVII0vLbvmluKirjsVjdxU8TTDjRNc8Z
LfjyqGfboT/z5JAGksq6ZBXiw82adQq5TCQpYP0613WE86qX99d3av0d9bkO8dHmJ9Og+Ro+VOP9
NZmr3DCEiGTf7RfR9GInI15ajbkXBoWTWjWZomUpJupT8sCCvRI3doCCRCN5jEocUHyqBUqpWdME
M3/RKlr7YWMBcyRbjXT/hNNaj7rF0hQl/Px9cMI76Os9dcreuuud3lvg6k1r6zJtmPXofrGHwhHu
mRFUVg/c8jKut3CoRIf2aDnJfXJOEN1VDMiW9nhvHBbVMxViuDL0qcT7uZAvDNyISbYQCPYY0pm3
GASuQ4n3f4A7roQQUYWMpzrUVVHV/agQanbgccwALOzxsm8o80ghWkTDWOa8BiO+ET6NKpSwYwf1
zkGXXIgfQznXFiSEjJKkeaAvDcDguXo2b+s9po8ehwNgwspxcBb9OBMjCKhfe/XtUg8Nn3V4rQpo
KLO792LvPyrAVhb7ZjN9Hb3WiaQdh+s7QUWI76z6KXCe6OW1ym0GaaNRg4pIVtldIqs9rGcH/7gw
VYXsYGrjedYWF17iDnGAvN/lxxED0GB5cWWQR6k1IeiY1JgLNgETot/Pm2CXHJg73i/elEBhVtaI
uB56oDz3+wUL3gGM91cdqsnjjZ5n255YNtXe2vmchW9TV9mBLnvx/Y8FWmjxqrhxVVGuJ9SKWUtm
A+X00+AtkObCse7i54U4J3C5DGiwbNefnvyPNbH0oFlgLQGXyID35QDqtwWzWh+jvQ7geXeUiYqs
wxqQHfy/tYmFB65X2qxES3EHh2QB9Mw7fU+3IGXeyZLW9Sv305TgJ3MbEpIMeIBo5W5SN74peeCs
v8wv1iL4Rlcq05CoGU6YC10ZRG5F8wiUxO1gC/wExIignffEnMZTdipIAZ5ks06yBQrXVQdWDF4t
hbiMeyR85w2xrycUMgPC1ZQb+ZQVOrS3mkkHTLs/sHH2rptYP1+fH0m4fFTfyMeIYA+X4Tdjx71l
+E1+tUu/lfAanYyp7tOlwPbXUHy6yYDP1o7DuUggHuXv1E3rZLfTCzu2aEnsZcXm9Z3klopxCwIc
wlLXv8jTrXJso1rBvEWRB7al/SxlAgzr0f7TgOCLtCF5wQtAu/TBdMwg93iE2DSDHrr2JbOdMlOC
29EwbpllAC7kN/0j6cIfVmhb5ElvXq67xnpe8rkkwfvww2crGSjw7ONT3d0wI7Sb4cd/syG4nz+S
KNZVdKHK+CmC7lAXedW/0AECTsJQAUUDkTYV4VUdNJSqpAkWrNAAxcvEDnJ1Y2QyvOuai12YESFJ
PGRTXgZ4YWTp48R/luOX61u1mh1fGhC+ezGlrVYneCX1G2NTHWJQupXH7DQA4No6yjfujhJHW4sN
lwYFBzDrcOgDCp9mE8grCNk10V0dvw+3pbal/T4JZHDCNY+7NCh4Q5A1rW6p/uCicuUfKUm0DWOl
eRNSIqMcWeKNeOtemhLiUdaHeLEDxw72oJ2C1yAlz75C7YxNdjl/lXw5mTEhKdZNIwBZEcgFBqc8
VbmX7KJDbw93/DzeJ/vR8+3MVRsH/VdJcrEWKi5XKWTJxhiEc6UgVUuTBtJesW2FGMcaQ7eTFUJW
EwuuWoRizFRjmthpKNNgGgaKt6+6DP66427JrhdCnFw6mLK+nZ+mhFiblYDRhjlWBdIYO4u+JP2t
r+lexrctsKDXv936Dn7aEg5dr7GazAYCVG80tlXMtqHem8UvP5H4yMcM7p8O+WlIOGxjUwQdz/Cg
iZ47b3b7H+1euTU2emLrPz8Gwb4Qe9FJ89+yE4a3f+UPuttvQTkHVKpzfc2rr8XLbymcwzZqfL2k
gDnq2/6U46qet9We7ORfcj1mcq6h/QQmEZHW2YcQlwpcFqoyc7xPatPpI1nGu/4BP00Ia8ktheQk
gbMMzTtJMJJYfSPNT8vYXd+zdZ/8NCPEEzLwOAfjFQqN6qMaGbZRz24+vg8K2xhNu7lubPWFwiGl
8/e+CQFlaprMLBsUZP4uNPk/TCBulsmi5qhJkCLrUfnTmBBE6qGplMzEvWNWQWxrbXzr5/q+zWSi
w7JViSw2aWtV05zgbdLVKMUsXAz9DkpwJnR9UuAQZU9LifMZwqu5bvpyVAagphLyOOYuxPuufyXJ
vhnC+0dtegqpYfSBevaWdzejdj/IJFxkJoRIGIO0Rm86LAGv4r79GShuLePMkn4VIQIyTszeXyYJ
lsBkbjQwDAd7dHcdJB3/hjgOudo/vibOHOazxcYpHVHW0QM3A2Gyzw+Ev9VSPUVJWBAJ10H8GJFk
wuNUaQY7Nvbp7FX9t2KUNY/WY6lmGMRaYCFMRMsNiGzgWO1Nt6KNY2jzEXOwgfq9JdomKnLQ5YDD
lgTfLVUSxFdd48Lu8veLFw8EgI0syhbidX6nzji2T0O9ve7g6xnphQ0htg4sMZUxX2DDh8GLjoln
9Z7+Td1jiBNV00L32INMRGiN2ZhAVPuf/RQDLd53bW+hktm68wbTQAvoIIEQa+EoTlO5jctsAwNt
PLb/VV3o0rQQdQkx1WTMEXXTvbZRF5SK2+7022afuOpRxt20fu5Qp2E6Mw0D7Nq/f8DQYLNeJWiP
jRvgDn7+xew9O6XdP+Tb6u36p1w9DhfGhFjIZ94Bn4q3XmRCVsZyM92yLZRRNAnu5YP87o8058KQ
EBSrQRmyill/1QGWmk3gTYNTOdGx2i51gN4zQBkyO9YGkro9QSkgPMtU/lbv6ovfIERNUG9WxWwg
JQjmnRFh9n2Dl6duPsympG+yWvXgBjU4szgEXyzhG+rRSMAutQD4HX9yrEPnVTcg+XGS7cIYaYDH
d3KHu7+aDPGrrBa/GgIurAsflUSNmZAY/trN2xqEt8NmzCUPDJkJ4XNa/jRNuol43ZIfRfU6qTck
l2RWqybA70bxuFgEToT7h9BIUfsQyDpocn8pBjQu0uTZIFTimatOcWFGiJcBgbAfb4B4J9PoFNyr
a2qXkHUbN7oM0iNbkRBH+kE3QnMAzS3hN9Z0qPRnKsW8Lz78xzm7WI6YtCnWqKcMT051W+6jo7bL
34JtdEr2i1R1ptqaJNlZTab+saeL3Y4s9MkQ1Rzgmoyd27rbJJhlux6j1iPihQ3Bny2/aTgzUfhq
vI8Gz66AfrT+WO3zQ7CRTamsfiTQ1UOSxYIKnsjP25dJoeigUXPnibqh1TmoFzhBXHrXF3XdjCG2
bmYaJq0G1grXyILs2JtD4dEG1INBl7eP/82UcFbnLCpHECuPuJihRvWDZwcf9BHXbaynBP9sG4pu
v99aNc3qxCoxHEBvq+9g/088UHA4CWjzow+AXn22AlvGzbJ6e10YFUJEohAylS1GSXRtm5VPUzW4
rDoMYS35WGsyPQSamYzhf4tsmWAoVsbaKEroTI63oBm56bbxreYD7NhtNIcf1E3gqPawk5O4rZ6u
C7uLF10kc4kapCXnbKnSt/vkZplIgKQdqGtNiIAbTuwpg00mV/ItF4f4I4ZcWBXSO0MLwc2E6Wic
N2Qg4ESyYru1tY9aQHrWvl03t9aIN1GmBaE5Z5wbYqDHOEI3aDrEG8l9dLOkBqqXu2w/HxVv3qn7
JcEbD/QwnivfxYmXvj1WjqKpmhS86pSpuK2Fy7qcKhIXlLSur9wNsWEX/A2jVpIDsvIlfzMing+T
JhG0JdBbtKb7Wal2fqDK0vLl3xC+26UNMXNkQZEP3VwsheL+FDrlY+hOMXyUfV3wYtwNpJF52Zpr
FoWkXFlaLkMcY1Wt6VpJcjdyaI5M+SZk3NarvW7c0ClyoEAu6QFKvpkpXKUhCVimF0jlevVU0nta
/CS1DHAo+WSmcJXOehJafoguXMmgn9yybRPIOokrAezyi4l5Yh7HVA0IBjCsQbGH3Csq3wFyYJC1
QmR2hBs0Voa6VDNkhDnttoYf3g+UtU6nN4/ZHPsSV18rCf+2qiW+XEQt8H808VjhUbHIcIJzEIwc
2sOiN1xvRxmIZu3i+c2YcLCGuCBpmIXAKJ1G9EcySJ9Tz9+XO2JziKhNL7Kp/Q9lyitOL0opF8z3
49JCGjcdVCcKbPMY3nLnLyDqfCCbxA3vlS/Xg6TsAwoXAcVIcKr7gNdYQYLpsC+EhI9KY227kT1f
t7QGs/1tQ5efcvH1lClWaOGj7pOe2BZQrC347U+WvUBcQy9wLe+6veWkXttNIYRYeYLWwjLYN+gH
VXlnFUXNwlP40YhRu51n57o5SeAQydaSOoPW+1JrnKrnPD1HyiFTH/6bCSFucKPnahujm2WOqZd2
vqfrhdvHquSalriEOPw5xUEM5d4l2tc7PXhhre+E0S8/MiXHeeWBdOkPoqJ3x5WaDwUOGI9QlivN
h7CavT5F4TSq7dIP/5s/iMxq9QQE8kxQ5+lBLD2G4Bc2qdNOt8P8iPFIJy1zyfpk4YoKEURVMa2r
JjNa+BVGV4tXn9wF40uRPgz114i+dvNNod6Hsm2V3C4ihQqjfRcUCgAY5nBMyE3XSLKBtRrEb99N
CBmFnoCae0TImJAK7JlndOC4znCeNSTiqLTkD5njn/y7eQtxK92ddkQG75V5jhBJuDWYExuQWM0Y
7474KZtDJ6MHrfjZURnQYzlUf4QRMJ+h6gKFH6oKh06BRmFgJnjGR/wFdFOqeaNMezZ+KwJAhHhu
ZzIU0mog+TQoIksA/54UkiFrrSAF3xjPbbcLyeP1SLIeiy+MCPe2GfVGnhK4ZuW17uhqkIECXcKO
uHQLarKjrHC0GosvzAkXd9JHJjVD4Al9hWV2HXRsY5a4W+0iYcxhUe7vBvA4HsyCKJJjv76dBA/u
hV9FFVEUIwgB1DEEUMeo98R/55g34pJKz3qqYH3aEJLGLIVULVeM5V3j42aLvIjYE6pwE0Zdo8fq
2LzJvFKyKr78/eIuRdhs26xG3pUoJwW6O+1zr0tWdd0EcIu/m9BLy6fluADcMaUSMwz6PXCZtOXa
+xcTWn/vnKYK66gyvaq6CljFJeUhTurGuR2/1W/b7lu2r+3YVt+AtCP/htrzN7tCBGniIbFqFY2G
9AQGj6/lJrzF22KjQ/lXcwyn/5kXjqw9uHqvXqxVSEiS2Ne7IkOG0MzThqNk1gEBMNc1/P/79eMt
syT4Y5gTQ9VLsKTG3dYyTBtVfzeqsZ1q829yhYs1CdExHSy/SBIUSniWv0RttdFK+mAOnVd3Mlb9
1Xvt05QYF/U0qnhuIJ+b2FdW3ZsywJ3E3z9u84sjFbd+7YOd1HTRk7FN8jokoEqoRklSsDaffOl5
HzXJCzMVrmd9DPGyXXCLumO4DDL1GQawFu9f6o9QqfesTX6PAtB5yfkVN2glP0LiHx+3w+VviPrK
V1tgC7L4zNATbbptnr732cN1N5Tt6PJFL8zoRK1SNUG+msY2nzFPW9lcqyRrkRkRIkgb5EETF1gL
XjGuqesHf+CABstIpyQxHnRdvy9mzoekA6cBeh+H7FnZNB4mi7YjYPGFsVAauMlGFi9kKxPiRVqE
OdrkyI9b6yHTjl34MOiSQCEzIQSKoQVZm14h1W+KYxTfkHSjUUlDR7pxQoioe2iAc6b/xYHanyyI
jFnftBeNo7UaP2ggQk3/BXXS5Rn7yGAvHM+ojXZKF7I4TtPNAEBw6rcbrUmdTgZJl5ykjxLkhaUu
gPw6MVBZ4QraOi/1cDfQ95jJuGpXE97P2CfqmU3zpBdt2qGoT5JTMn1T5hxCEpAvDodljNv7T+dW
nKNE13acmgApE6PTwcizk8k9H2yc162sARl++0pCeChpwnoG1o4PpPgyE9HujG24k88NrKfw/yQZ
IijMLPo2sFqkZwAvHtS62FpVd5P4hZeT/ikue28cjZesVSXbKPMNIWKggUWpT4H0m7JfOvmyoEGL
6dinqWQjJYdY1DhT45ypqY/XEGsjh4A+QOueLF+Wca41y377XEKsaNJOV1kAaBC91Tahs4gaaTf5
8zIlPe1ktXuZwwtBI4/1mvkLBYRfn7TpsUxuSfeFY1xPpTJ5PYkpESQ2hjpYSDpsX2k9G5NvM/NU
dYNNy1OeyKgtJJ9KRIj1Wh5UNIZLJPFoDwC/RaAdNaUna3m9/flm/cfhRaDYWJVGamU+IC2bv3KL
eWseIA0FQLCs0Cw5W6LMWZYCFhTPuH4XPeFqa+2XuS3M60vOkmzjhFjBxpFqxkLmPuvPOnooU3Ac
ZPoW645AOfo1qq6hLfz7DR+ZbadYBh6puZW5jCtuwSpnRPpS8/ow/7ge/VYXBAJLdKeoCcUO4QHe
Vp0VgLwNI9hV5dQNmAaGr/Egy5nXqNVM9cKMsG+JFWEaB0Bgt363zI8yzTKpye78Evq+qd0/YwzI
A+sYRu0U6dj/esi4sL5swsXtWER9Hk/JxzzVMveWugr6t2CSWwQ1uheZj6zG2wtrQrwNOhLODQfZ
upY5aX6a54cgOSnEvf7hpIta3OhiUSRoiYlh0SWfGV1js7BXZ050KvapBxjV7ro1mZuIQXcATFZf
0OJJ+ezrA4Z/9hSN7+tG1hulGHkwqEXgi0zYuRb1tErX8Z2Wvkq+/4uoPj/qEPfCIBra7NUm2oTb
Fi9jSAtvZTg49lFL+CNgXfwAcU+TPq4mZQQJZXEbNYGtY+jXzkc8TcC1YAfdqbFKt/HDc11luypB
IqdiKh2tLQ0U0Uad2FbJAUrKXN14ntO3bqw3CkluLSt183S2ec8ezLBx+PhV7eNDCIqUsToV7JeC
CoA/dDZXjwkHbrdCKSWun8GV3wa/Rv89LbBacvL1yaUD2Gzbc0G/Ki1EK7hTNt/aIHWJbnq037bF
YSp/6tDJTNX4HFmxY8bbNDmRaKNP+1y98RVIlKijY+g91GvOfvqdRt/b7OvY3AUAo3YZlH7D0M7U
BI9P1fbT93ipuyhHvG0cVf9hRTcj3VP+ppDSLoNTNDx2GnNy03J839jw8j41USnRejvjLxHQiiRo
XDKntuEvM2OGnVJuh6Bq0XJlF6qVy0hvU8zDFyn0OExwTdyMVWyb+b5NcaNDdSRNSqcwDyRMt037
WMY5ihbgvI/5Vu+e8v7c5HdFl+IzhRCai3ZMhd80LyzXtlz9FakE1dk9qx4741vvv4YYCa22U/Ja
ZoPdBe9KNW/IQDcYVnXjOnMYyNT0ekNLfiqjJ5Ped41XhZY7aHgeGK5ueXnqBtXrPOOdXHp82lqW
xypyyEd0dPCCyRrDq4qdNjxGxnFUCjswzhl7nkEYVfoT/CiwI5p45gwm/fQ8NSdwPm0Z8ODUt/Pu
ZcjBtZ/fp9ZpSg/MzDaFBi51XtmW8R7Xp8R8yI1dMz0p2U3V7PnU2D7WbhUGnrTfWfzaKrOtVq+R
5RblWU+f9CT1xoh5TULBZd7afOzfzOG9BO9jYCHYE5sMBzNJXJ9YzggvVtlhas6zf9dgg1L92wgo
n5Y4qp8dK/IzqEonMszUTvvkQVFqm9X5a2e2tlV7Q4k6ajnbCiRncwBVKLWTaPI494p5P6aDnc2d
Mxbqe6olblKXDie3Rhk4VVJDJmLetWmAztgmVL8p3dcRZCMWsISYLR+DwBlDxctjSK71xUEZui2B
el3fpZsxAVpEnWx9iJyievLzZJcYW7P/WZST3aAiqYXaiRoRqvO5N2Lvy37L+F0XQboEBykYVSfT
O3vRnzGVA5y9YhN8GSllBOwrcliT+U7G67t+fjXJOSnB4VEAv514ZXzyUZubQL2KLzQnpTtMR9M/
KfrsTBVG8nZqe5ihe2eWgH+2jWMWNwNmUA1PS27GbPYsqEllfNhHRmRHxmNqYFZrgOskzqQU21ZH
z2J8pzl1JgOTnea2VPdZ9q0bDwRTGKx/iPDM0/cjmOz0bUc92h0L8pCE1BlZ4IASwdHSyQ6KW6OH
oH2G9Lj91U6bLrWcPFbt0ahv8ni2deO7kgT47edWhdp29ZYVPw3tpSt3rAHPUXSrgQVVu8/KnaVE
u9p6CNrsS146LZ0gJzC5JmJGP73y9qk2z6WJWyjKvRhHug4LV5/uqjqwVQtgEDhoPtlj8nURkBnb
XyM0mYBu8hr2zCEU3yujQ8mmjLH04thhqqsOnsrOt9MYt1rwaJheQEw7St5A+lTyw2wkdhZGTo/I
UlQPcdtt/P5bhVCVBwzvG7rrW1xTjNl1fayzc9K8+9ZNgLdqEuBMfSOm74DGwccnToYM9f+jMj7m
2deo+aEy7qJ0eZOpKMNOlmNB5RoKRY4617sahy1oMW053Q3YryZO7WH4kgdw7pqDbh7HrsaphE7Y
rGxJU9gs7m3Nus/MN4rzZvY/WHEcII/QdPGuSbErYE14mibjrHSTm7DcDqgPabzE7fwKCzsSyF1z
dh4D37EIhrQgiT4Yt32l2N2IrDD52Y/4VCBg8XdxXewr87vBblQy7tKos5s2dnL/pTS2jdo6U30/
Nw/GeLD8r2lYumZyzNStOd0XteWW/W2ah7avN3ZW3vp43QRLrO41uw/v4urUmK1DfOo0cEYdlEAD
35vtbV+Gdpkk9owuKeDyB/QR0+BV0/H/aUEoUjxMFHV07lWTF0ynSSe25r8Hxnc0V2eGsN+mdh3d
hc3THHsgAQeTV+mYY49gVzt9WGOGYZuMoH5JH339Nshe6mrvDz8H80Sj91R9NeMSbe7Q0fPz0P0c
lWgbc0jO6I+cDk9GUDt64BXpfaa9DO1Nk75qxiPR9zHQe834FqW3g/nKtcOAuqZBHsMJQ33Kwzgk
Dvdbp6c4wE+loXvd2G0oeoy9Pr4wXNJ9dCwsF6N6djaACJNM+2EMnG46DHQ7wsF8zFo0ZDxW/MHM
viYagrYLDk9bRzu5NX+m3THIvG5OwKYJ3/VxQw+/FNLYEyRMmWOwztbM0KF9s8l8cOuQ2y53ub/T
wDLfodSCjKTgX8cQQo1+4Q7jeND8k97/CsjPKPkCGQRPn0JPG7cAXgJw8MQL/Ed54kAzqQHXao37
Ze63vHkbox1X8BLLf4XhcsNbzjS+EgCqIIhup6iOzWd8j9uuGXExUSdIHeqfwtKwE2O0ff926F/y
+Yk3j71+YAXH+da9sZpOBXhAeq2F3uFpYvdVqm80njmc3qXYMj18R79oZ+qZk5c/p/6G+uRQ0jOv
dY8bD4MaeWrhZQyKGwYWWn5vrKNZbWN1z5SHOWsdDQAsWqc4eu8fgdekdoAt6ab7LNadNo7umm7w
tPisZoEb+eoRTFyegRuA+LOjUepEykaZX5UJoNeWOYgbunIOwGte3hr0hqrpzpi/aMZZM8Gwoqo7
JfOGIHL8bFMl+tckHuD+vef3v4bsFag6z8d5pQOu4IE4fXrU8RNJ/I2p6mnsvzRoQPQZ+h23IQJ9
fNOopTdhlqSqAifOb3z/h6pw9/9Iu7LdyHFk+0UCRFESpVctuTm9lO1yufpFqFX7vvPr75FnpizT
ukmUu6eBHsBAhoIMBoOxnNMoI/xYjFgrd7LypsRVqTeHKSGAjaqcoujcaF4acWZXA77LZLrc0B2L
/MzUzAnyE5mvh/GpHeMd2ApxwYPLo7xmWe0G2RUQgx0r+B5ixB3ZGYcidE8wgBTmKJJnuBRB0Kg4
jM5eTz9rSeDag4Hwb3TtAgEVL+CWb6rcdjtOfYx5kfamINeonaKXBVR0o4wpcHkFvgm/qQlSNgak
WR2Y3xjQf/ukGUsylQaPE7+zcXtwPlQ7e4yH/eVnhkyK8OSdI4sXPYHHUljodLiQ+cAksEQyEcIT
noQostGySABn9gPRHhzYp3+ng1AUpbRKicUiVHgR+PD4S1BIBLzLpwhbsWi4el3G3RAP6RjEvp77
tDxZdeZwXOpgKNXo6MJ5zchb/judhFf6aGpsjKI09mEjXwaW75gmq/+/e8YKWgkPzMjuWTq0SeyX
7V1gPiHOylNZ1mt5Cr8zYobcjU4Aaod+37cr1zeAebbZFPmWqX1F3y8eAM80Ht04KTyCeB3ZHcm7
+V3CYdFqJVFYuFaxEpo3U4KY9HOBvoY6v2fBg2nJ0ONlmgmrpzAAQeMZCxZD/Qc8Y48McpLvJ0wA
Rp8b9BVfNoetvcKQArMo6CVMVZyY5DEtW8POIa3MD436a0J0PCgyIk+ZFEEn2mm5FTcVDpJ9lRqz
QzCGk8o2aEuIyYhh6KidEFvsZDN7YtdGQWM/zTEcVSJUw+BiplvHyyu25XVMwBRgwp0AHOEFWmx1
ZnU6U7VG57DfFpozGVdgBvnAnqwkiGDgaTYqUzkpoT9pjW8G2tkw6U1Vp7vLimwZ9FqMkG3iE8O7
n8YxJqIGB32hrmJ8UibUh2PD+3eShPx+jYk9aoFf1S/zEG/Z01iDa66+Bk+SZOXelx9xSFc6ib3r
dj6WcxTBnOO6Ig5w1q80ah7bssJgPYYQpspXSg4UF7tzDIT06G07MFP1WobcA15xl9V+l2IWPka4
AsNlOjxW4WpV5U5TbGdOZqC9xvaOE0mH17bp/7FJQ3vrDXOmqO2oQe0MD4cQZAyAWA7nn5fVkRi+
IbjckOm8HTnUIfNdQj9b5O7y77/PtQrrtXzA6mSpEQUMXmLGL01qC4NxeLL9zimPoBG6kw7ILqsv
3iBrU1nWdCUtNfKijZoQnu+l3zvatdRZKKdL9DDiUfYvdRM8YGdFXdiOCIc4CHfVQ9wDF/fayvbc
OEe6nxi3eNaE43gsZQ2cMtMQkq19PNGpGiy8VVqkvXZ2uY9qyRSFzDAERzIXTWLWgRH71P7GylOb
3F9evE0VlkS1ZpgAnhN7XMsKB7pvOTyugrwY31nt3tBkkzUyIYISg4Fn/KzMcLrJeF9p4zUu3odG
yqMqEWMJJzVQB56mFd59WZ14GJveNXZyVoxOEn2/b/lcztLrmom4AUFjGxGbcRku8wwDanXx9cIF
vrS7Jf54JUvqS+UJZ7eqW1C0KHrsN88N8jGnpb/OOvc72jgc+JiFlBxp21usNFxWenV+I/QSAJkZ
EuHbwXduuuQwXJnn9lzviv1fD04IyykeX8p5O+UKqmcEwFnVM81/tS2o6q0PPGnW2yac1haYEnZD
sG2B4qfjqUskPlZmfoKVc1yPjakYcEMGcMiD3aAi0VBKXjWb/mC1M8J1H8aE4DkNGwfU84m29aEe
ZUNV23pYjCLS0+m7gipaZEpQOeG06vwfLb0r54csktyp/4+BvcoQ7rsMk+Om1uiRP2MM2tVc4xz6
g4NsrL2fj5W0LiZTSThBs2Fn0UDtyK87bD/m/YckuLbYh6JkcMz8b+WEY5PNI0UMPccoYxmHiWtX
5Vy4jVYdLvvszeByJUY4MJHSNWNm4w0YlD+69NyhfDaYHnI2l8VsLhrYyvEOBH8TgMPeOoFubBur
VMfQrxiSL0k5nc2JfyL5XzNdLud/JUewhRBYnW1Z/+cWTfodnrQWk6iyGS2uRAj7D4gCNQ8w0O23
7GFSgCOHioU+OSayy2omaxVYzvm74GclTLCCKIvTIaxh221xZaSf8gFZPLYrVWD+1r8yZM4vb9Om
NazECdagcjUDWC58tarQI+9jLy2RDGtUZ2ahf1mUzCIEDxoUgxGpBY18LUMMrDRPCUDvJ04eL4uR
aSQ6UiOYSWVit9gYfFWsH0MYuSQw90iUS07Sth9CUQOd86am4nX71sYNS0EpEC8J4ND2fgyCctQ6
7tMjGm982/vrFoQXQ7dVpAapYdkvLSarWzWObUZBFBH6CooFwIBwA/NXk2vu5dXbtvU/UjQhBdmM
vRrrCnIcOmn9qQBnZ5V6etsfgOV5DBiRiHs/a/lWK7FxE14813tjQNJrzwG9k+30r9bodMCiArzw
U30bA+a6lc0tbV6DSBP8dynFNk4zVaqOMezbUOk7qobHSbF3l9dx2wpfRQhuyYz1SLcmAj4aXhyT
snayqbym6S89TSVLKNsxwTuFM2at8GxHfGce4uBcjABIir+E5DtjT5d12j7ArzoJromiP4DzGK7W
oP5Idyb19VGybDIRy7KujTwp8lbpEAVBRBMsIgYqEbG1+Wgs05mlqy+zSG9FWCMSg72N25wH5SFM
f9t1JkEHemkaE304Uw17CYDoAn/4VkS65EaBRxD5VAMpKT/izC41cXUHrgNpe7pUmmBqZVdS0lJI
0/fp/TLBgALRJxtdQoqnSzTb2p61YoKtpTyI26mHBSTDQ41+nu5JkaWPlx1+v3Y2BWKEwdCWJ7hv
hmYKqlca7r8IOKAFfLdxrpLnnsySm29TF4IuQ0sDhSwRu5GngdR6lUCXLKOurTl5Pnvd5F8+MpvG
thIi2PM0syC2KqQylmKegpYGVKguS9i8hNhKhHCtMq0d9DGFiBLZGYqO4MQbvjeHZYBQjjy15WzW
woTdKUyIUjobmclm2BWkvedhtEM7yN2sT9dsSiU37KY4VMSIqgLi+R3VAgMNdzAWcAfq1MKT2qg2
J4fCbI5aVjml2X7ENazECTGrXmNQHfjRqOXnmQfHfcD+fUQEGseIpRIMQr4DmimagM3jEjIYxCWt
dTVxWYC/7MG7E7QSsRj+yoeC+L1mE5IMvsmm+zwcn0Gq5SZ2eQQOyzX4NbzGkCGTbJo5I0jtLwg6
gPN6K5LERjMTFFn9ACVuo3saA8mybR7WlQBBJ81OOVpYERWT4rFXffTh6ZbkIMlECEeV1vUYguwz
9vveRJsnyA6B0Af6L8lxXQKod7vDdBPlCRR1VHHmK1bi2iitLPSbuC//aYPJ+lGTKf7S1pEReSyL
4we97erxlPdl9xWJ6fgLoUMnGz3bPFmrzxB2TNESOqQ9nmdm2QC+0m5t9Eqllm9Z+H+6PqADMYt/
XtZ90zBXMoVNtEstzi0lDn06k2zH7Dlz5iz7jL4ewxkTkFwlVjA41tT1EprYzRwYW0kWfGSGN3eq
oaSLKxK8Jn50qydwxw4D5fMyGM8Ld5DhlizmcmmfBU8Z68BMawhETsVtjPNXMwdwyGx6vrymMjFC
RmdO8tEwdUR/0TSfi0o/lqntZGp1ArWkJHm0/NQFjcSnAeuiEG2Gy9MAWFXtPt4vjBJyoqHteOZ1
s8QnQa33w5B26OFRB68721coG7pB+5LbSXcfqYivLEN8CiQYdx+CAsKo+b3tb1Xk+i2J9W07lj8n
XhzjwjHXgH/Fka0Cabql30ygTipl9bVtDwx4K9uiKLwzwdzablanPIEeZp/stapB01DoXTa1TT0A
AK8algq6BZE9J7DoyNq8wasp/MbRIIbZt14azmzqsRIi2HMdVUNEGITU+tee35FRshmbdUhmIx9F
mQbYXpEnJypz0sZjEvro/x6eF5LZ2Lc8vk+Yo94ufDnxTgqhr22dnJXM5e+rG5mAn6JsUiiFLroF
/TrwqqsBOKHZPVru9oH/gX1aSRPeA6nRoNG6gzQdbWJgxGjnBk1UEmPY3KeVkOXvK5VmK9VCIJ0t
79vG0dAW/5Hr2Fp6oGxdJ6ZlCwaNzmzTGJF09wO00qPnnVPuDPUHwgoLOWpAU+u2pouPjbhBM5Ze
LT0W/AZ95SO/ywxJXn/La1oWmu4Bfm3axBAWqkzhmDVlCP0I4H71MVcPUeo25U1ofCkxYo5mz7/f
/bU84ZKNRhYn9WBH6HovHTNzDJo7KpUME2/dOmshy99Xu6/bLKnaBnVFHfiESnnI1EM6fFE+8tyE
BRCMwwAjChv1VgxqjmmFoZjQLwy/oMeI+3kpKetsObW1COGw6ATw/mqD5UrznyW4NqsOrb0SK9ta
rbUMwQTMOp3sKUHpyFZODSYiWH5t1HdDIKOLW46EeEEDjdgkaB4koHIWfKeKJoC8K2uUXsrfZQMs
pwA8YN0tyjxBe46pxM1sa/VHmtjQgXmVfmxGDZEHhgK6Lwx8wF3dOkn087JBb0WqSG3amkp1IMeI
Byiu8OLIYzxnYmPEIM1nHn3Rxt+U5vJLdNMYVqKEs6PWelAFIyIcrivnMEpOCRAp84lKMnabK7cS
s/x9dXpQMKFqo+O1lPffEvJZz09h/amffl1eN5kyQszbZeggmtFN6pdmed2Ptl9O9XWjFPvLYhbj
fWd0K2VEP10FSD0NCEBres3wbEB3j2S5Ng1gCTk0DWQiqki+WoW6VTUMHrTtzn3w1E/oeNbOc3LP
chkpzEu4906blSzBHTRmQTK7QDmE3tq32V3wpGL+ARFCvDf29D5DGwp1e+JYVyjHuAtaXn1lPF5e
0Pfz+EiJ26tvENxFmpKusxI0gqPcnCDMqvYKwewYyEeeWXZT58nZalPEeMljh+bpy8I3jQbdx5ql
mToKkYILKcuozulUYq1r7ia8O80WMKkCUyJmUeH9Mv8RIzY6B3EKjLlisc1KPSuRdtLizL+syeYz
ApwB/1PFFC6PmltjY+RYRg28RRW4bsKjvW+cZdNkLPcydYT4zk4bRs0lZ8nSRs8ObZdhBi8ph1w2
IbpxFJAyMEDCpGoo4ZrC9gyWrZIsVUDP0Z5JQjD6ddbU3YKQY5u1ZI82vNRalggLmFccFO/dhACs
yB7zEZX2vEOrPqaK8mKUbJZMlrCARo8MrQb6Kr/snopol+QHYlxpqGRctonN5cPC2QaCPQ3x3lvH
S7SiNk1rycbi/V/ovwNgLafFrc1yjH7/uixrwyYA7vQqS1CpbTODdm2E0LJ8zDARozKZMWxc928k
CL5qbMqSGgk6X7p4wFyfy6a7hJ97Qpy+epy4xM9veIY30hZ9V5cW5iqVNjQQKDXgeuxrELbSg16P
9/9u1ZavWElBvlVPqI1axkgwPxbr3qjIkrxbySBwv5oqOsZtgEGLDVgZUdRe65GZ6YE2b7pA3IYm
X01v8IEOucecVilBcNs0u5VAYenaIMu0vMdTZu6/telNNSFz7nTFk8mfLq/e5h7ptkEQMTMNDThv
V09P62qoKQRZGJjNZ+T15oNqfL4s5D1RCzWxfq9SBMsGxcFckmBEDeA2egzB0Zw86qC+AJeZO/dO
jInPyFX2zd72NEn5afNMAUEQgC1g+kQf01v9gJE7J3YON5Ep6T7RKzeyEu+ydtsi0PSMogPoaCzB
ADO7UUAdgPRslXwLh2t1lgHpb+4R2sL/J0Bw4VHW53ocLAmOoXfRkhCU1xaQ8y9rIRFiC1X82TCM
tMyRy8Yt77D5HCuBM1qfLgvZNOtXTcS4LIrVRjORrkEVHYOp9Q6B+TwdqnyvfsiuV5IEiyOkH9Nx
hF1r01J4Ru+9tCq8tWLgETUZxQycio6lt6aFmTalqzU4nqKIgAWDiRIH53bGtNq0u7xsGxamgxNP
MzSCxhpN7Jk1pgCFjBx1x7b5lWeqowB+5rKExYSE6AoSbBNZB2ZghwVdsjjTlZqiAyY2APDffZmr
2OlGIDzbFeYPFWDAXZNC1ke9sYC6ykzLRMYE/4hvdVpn2YwQPvAIbK2cT3OcAd1ZFmlt3HlvpAiq
5SgRomy7WAIMm+u3mr6zgqeB7RS78NpB4k83twooGSqFJ9As8UGdgidXSVUaeC2NHtEpdQijQVaI
2Qh9cAf9kSE+o83WUFIlNAMPt+9zMdRfcowhzop2G/S1rNlrc49WsoTViyPWVnhLK57GnyPQPdT+
RCXprg2n8EYdISgZajVoxgh9L+n82QgOeXYKR2CKTQamLCW3gUybZfdWsUKoRHrSMnUxc4zSm5iY
75DVTSLv8mnaNoIXtiX0yaGT8a2YwkQgZ2tI30cTKEHQ+lk5udIWkkfu1qsPC8cIMyzTsA1rWdiV
NkbQpMPUQAwZ21szODTFbkwOffWNFz9tNu+GpHMtGTnp1m4RzBUiWsDAlCmGQpXeqGPf8cCLQPRW
/+D8d9FFTt98wuymxO1t7dZa1PL3lX7VlM+0W4KgklqOHv2i9S5SZKMCW3u1FrIctpUQJc2mCcRV
S78ARkUyE1DUVFJA2NYD7X508ayqGGNNPGRcAXGil6j1cUJY58zoQ+jM6QP9KUh8vwoSDCJojGDg
NpwPoToG0fXHuLauC6X4/PfmvRYjmDftG06SZV/QMvWQVsUdqSeJbcuWTAx51Fab8wBhGyhpvjbL
vLgS3Q/AfvhXmohJhaaKgh5w+Xjgqygx1xhPii2JJtv29WdPxJwCT4li1fBvfl/UjwlQDPNc9y9r
sXXDrfbDFHw0jzPQpvPlnHTMrcKj0vhG8WlUqFONd0Nf/kuN6NsTk6IibwQpgjiLdd+DKN6FOeDj
L6skW7Xl76tTmQZ2OjMLKplq5qUxpuxD2ez0tiND8tvWKJpqxOZYM8fgp1qMgTdoPzjbR+ouHxM3
VB/MsvQua7O9QX9EiWVwCwBMXRNCFB8Kt/upAxzBrtHQHJ0YOSq27M7eymPBD7zKEx51iQL8J8Oe
A6/hyEuCi/hQaoQ7ZjI9YYrjO1M0jIjOaDDNwEtiTQcg9qQSlbdilPUnLAd8vYGjmUV6g5OF9j90
bt81+gJk8U+FMdvLa7vtKV51Ffw3Mp9hxqdFEPKCRcj/mRSgxWf2r8tipGsq+Na5mHXavzg9a3BL
87HtblnxWA13BCm7stip3Q0b/kmi58tyZeoJvrbS7NhsFainZtldno+HqoruMvz3shjJYdAEf6vS
tAxLjlBisBu/M5NnpOj3M1BeYk37pk+h5EbcPN5g1yIEz+VlyvutdSiED3GukQB0KBFaxDvfbEuJ
RpsGuBIh2EXT1lmKrCOCI7N1dAVcbOaBhJ8U+69JOwBZgOTJH10Ew7DHkIyj1S1l7eQ6oeHB0rvf
H9idlQjBCOZE500Rt4iQ66c5e9JjAM5gwKMG6o8RS7z7piUwGwkTgpjSEFtPUtAqJhqml/w6eYiA
9Kxgnjw371QA7+idItmkTeu2MCMH9nKmaWLtgPcNFKjhqOjQAO3uKul+jvOPy4snkSFewFU5sb7W
8coMmu9h90+j7tPq+bKITXN+VUO8gIcWjz1ERajOdX3i1abduSlI0CQ7I5Mi3Lvx3LRZEMEVcK1w
6/ZUE1l6WLZUyxesnPagLw+KBBLS4TM1T+30JYx3l5dKJmL5+0pErdDZygFagqE4YLHxY0eHqySX
bPnmStmqZhjI+IG+TwiIxjlVc9vAlnOAh9TDqR2fLmshEyAsVD1gFiSLEWhr7TmIG3dqZdDGMgnC
OkUjiB8CC0GWAhxLlSWe3SaSjgyZCMFDjhzIZWWCrah66zhkgHqKZIMT70lCFue42gnBOeJXUzZo
8Fwkc0efe+p1fLKOwa7fjZ7qaYf2GGK+Qdaht+nDVlIFf1lPZk2iGS45sgCDtdPVT5rdOGoOaLde
AguxLJKYOFsrKFyc6DRgaUaxT1wBshSexVr7jw3wt2GQuMrN1/5KkkhJSeNUVya9QJ3DVd0OVJi2
b+xVDx0H+8vGLVFJLHllSdTbFYNKWMbZTYl9NdDs12TZ38qhl81VbfqD160SE4/URkWqGyAsUv5p
C4/xr9PgXdZnK7e5XjjRb6ZFGDOrRvYUAG422LdHv0mvKb/OwmNbt55mPV4WuH2wKFq3MOAH+lLh
7GappvCS5Mg4NujgynS0R0PJWaLWdkRqv4oRzm/aUMzdDbipg+vZ130M8ZztPdCovcKVQYVv7xIj
IN7WMG0s3qF6FgZTOXeBV7YcSFbEGcvKDYZfl9dtOZbvz9KrFGGjGCsrYHjiDOmz8pgawXNOASZn
q7tuMK4sFoDUpZDVKLeN/VWmsFdKUbek1HF1z2Zi39TloDq1OqE4ZXXMwxiyrPl62zW9yhM2LQGx
Z8KX8MoKgBUaDs5UH6uucLWu2E+IUi+vqGzfBPcLPOZU1WkK7Wb0kenND1vP7qsokxi8bBEFf2s3
49SwBEoBJbQmB659joIHJpvh31IGZOIo6qi42pF+FEKHIEWBbE4VbwgnIJ4+tEAHG1j0AYe+kiLi
/NOOViWGeuAtGNhC0XddT2fen2vy+fLWbB7ftSAhSGEAeJ8HYke+ne6WbpMA3NjWtFsISrO97DW0
NfKF1CNd6JTRGonhqLeLl9jI5GvcRGhnXA3teK9F4T+oCN2aY3IVsfgmI+R2iTncDjcla8fviiYD
6d+ykvUniFmJ1kKZNIDCRXCqh3s7+zQAe7ZNZBndbTt5VVVY2CGNuMotdP/12W9eAyF1SoFjLDGT
LR+vAb2GoqqNNKcpnKw6y+epWWbus5T/TpPsqiLJz8sWIhMhnKqgY2kOrC20CEXIS2mqW9jq8bKI
LW8EvgSqolsalTZVWKqcIvtNWoY5UHJK2q9GtAOKtVXfWonEQ2zqQomOcAiobvA5b82PdYCr0xbg
Iqa4vAGi+wcifm31+4v81bMCqP4sM3TUkCyQgBW3maxwtGm72GsNxVe0l78cr/XvW5E+WjZeRiUN
T9VMjl2j7420BoprIAn0tpcKXauo7KBrgQlurogMQBMmUIVyyzcU85BNH5go1JH0/J8IkVjRJoE9
kKVwpKIJc5kt0UdJoW3T3wBgUcdqYQ4TmcC3GxLRBhhPHSKGzlsoZ1J/OIT7hT4iA2ARlZjx1olf
CRPBAic7KcOonPDEV+fd3PKzTulVYhn7y6dla2fWYgQHlioRmVWGuG6MALcPXGMkTsMPFEN1C6as
LYkxWxX8ClVapDqBeueb9U7TH7USL6Xgnms5LNt2P6APxKBNnhJVE0luyy5J59xEWjpCx+ZMgICk
15Je+c0lW4kQzqVqmnbbDlCnb6tdUdpXrcYlrVLbIlBt15HFR2O3sCu13YQlM1t0XRv0e2qqnxVA
DF9eqG1rxsT3/2QIagAim6sqOlD9YazB2Fl6ZqmgtMoxca433tJWFDTTVZPxXaEBvTsM7vtmNiXB
nEzR5RSsfFCQtg3LekRZSdfuazp5sdV8wCLAFIVHO8D0sJrCfRCbdYemQ5zaIU7uizDa44D/uryW
W550LUK4CXKNV9pgAg/TDIPDjPls2CBaKZFdNMcPGN9alLBrY6+UGKg0QyD+ngEuXs2S399URcN4
AVhjqIb/vd0Qng29Tjl+v+bXwwQS3vahYJmXI6q/vGYvDQPiywhiFkzXBThPDEp1sJzpJMTLqPNi
0xl0Vxnvgr3phiftZ9c4oxe6jRuae7Px7MntTPcjAIvQ8vULhLXUy9RsiwBAqVEcXUXkZ94RJ6fU
jRI0qU7GvFPr0bPD51gNrspu/MAZX0sXTD/pGWZUOAUBUhHveQjaxlpGB/j+jBu43tHOBVonXA9E
BCHucCKUVmkSkAORHfGSnYrJBA9ZMR+4vVeKRKPli9/sqCBNWE/CA5a0aolsMeBE52cQmhAZlaJM
hLBoXcTTGV0osccTIPibPmcLjfJOYpqLkV9SZDkkK680GrRqhkpJPO16dptj4SWe5SXfB9feZ351
Lbvq3zlBYd2E+zEaDdYXXI1BcbIv+bMef72sj2zRhKAb+aDZAIdi7PX5L7u4TrXIUUfJHS+TIcRG
6TC3Op+xMXF5p463YMxz+uRv3ydv1gnvzLfbog/gKGsr2Jeig+v8vh9kReZ3zk8QIFy7I40CoofY
CJYGvwnNDl1c35as8nXw0lzeE8nRfPdMmatZy4zFktW9/WDswHCxnz4tHN05JvFl6JeXLQwP1rcr
F7BsKqKxSjCpnDg0eWhU97I6spUTjr7Ns05Xqy7x6HwH6GmnV441BoQqTXY0lz3+/48mGo/easJp
345qGKVgsbwDGL3R+zUInrJPdqS7FhAjp8cp/X5ZN+lWCe7ATvCmscDM4M2fet86tXvrGJ7pXtvl
YKmTZarfQ4EJRih4g4wj484ysPUssL+l+l8a5hRkEA5xA0eJcS3aR01WnHlf1hDkCl6iAjA5zTrc
FcOO76gHFpJr42a+W3jPNUc5RqfeabxJ4jakayv4jYT2y9QzznSQOr1f3LX7/JrcN7Oj7xI/fJDe
iMvqXbCfl4rEyrXnQOVMgwh72QZ+/mSe6lPyEH8mN8an0QOc17k+L6RyAKrY/zsjekmdrQRnQaEZ
zYgTApIPr7nrr7vD5Kq76h5Bjie7USTH8WXVV8LqjBXjlJqpR8JvhJ8Ty/SiDuwoQyuJ4i67fYzb
vj2OJa1IFprAS2zU3QxG2cgCN14hEfK+TPTWNF/ADFbqgOo1mdsMh97AMGK/t286h7vtI6ghJI/u
97AIgiTBvVSqXbIswg3Q+unN+K3YLeMc+iP5BBwpt31ov6t/nVQQJArOBR3ysx21aurhcHnEy7wF
FaHfAZN4DyJMiX6y7RJ8S8FSbjM+xojQzlF96JvnsZSIeJ8DFhQS/IgdsxgdmzjRybF6YZJf2F6X
IxXKGT1l+gjeA0MwVZxowDlOzrgM4vvIbUGb51RX+dly7BN4pTSv2mMc9/JhlogVe9+SrLf00A4S
r+nNB9B/pCDPjY+TMX6+LEdyjEUIGD0zaZHaIVj51L05XrO03VUxSMNAX3RZ0MsvXXCLIv4LNzSj
nyId53iXHfPa1d0AXFZP5RP3MDN6rSM36KigVnPqR/NH1eJGQH71/vJHbGprY8qAmQSNOuI3DCWL
oy7oYoDwkl1mBiCjshS/r5AFKUz/sqzNHVzJEuIVNQeYVDZSyCKfsvJQBie9krykZSKEg60MA/4F
4JLHC9sjjX1VxcHBYrKOh/dzfMt5W6kinGnM21ZpsZw3FD5O3e2Ce5gf2XV57NwYXQj5Rx55K3HC
8a61tuMAo4g9sPJdWXMfO3OknzsmQ/KRLZ9wtCOjjopqkRO1mFJVzXB2cjQH2YUluZmXD35n+q8K
iYTbFe+AlKsuEcE4uYnxo85PdYcutMB2bfN5kEaTy5UoykOWmmqELKUycZCiqXlkqiCNhcNf5i6B
sKc6HSbq9d1/nKQq6zteVuqSQGElw6Y3lNGYQGRJUtWJBzDDqUXpxKaJeVl0ecbzfIwN5RGsicfL
p2zrRK9UFZc2BMqeMlQD/Bd47zL9c1uGbkEOSvuBh+FajvBuK2uqDo0FPzlHKQNfSs+8Pin/uazM
1htqLUR7G+rMOVq2yVikMPz8Bs24KKb+NTQ0jvJahBBNcW2IimIA66PFh4PaoyNyjm/VRNbduWXx
azGC8zNzmxSxzVOvrvNzmTugZnf1BuR2oekRq/fMLJG4280wfy1yOe3rCG5EPp2G4JdVDspDd0TD
FLCm2Cfq5h6clOQ2k0oTXG8dBEHWjUnqdc/WpwYgbcGd/ghCxWUcN/SILByQmbnggbWxYpEaJciS
Bl/i+bowTz3OV2pIrHzT068XUXC9Fq0MCjrnzOt2va/6oJ8BJvVxcJdnYYfW+wcueZ3JTF7wHMqc
WkBq7RCT5uFzhFwswIQlliERIXaAdWk70smKMo8B2baJQWqdG7t/dXDFYsqAVoBZqbBssfE8JbXT
m5LO782n82pjxIavtChG1lB42PYUWm56nz5N3oS0Yb4Hz2QO2kZf2Q97OVO5xPDECnTZ0zgwcwsH
OUt9M4n22sA1h5rhvmrUv25BeOucRHDTYGpZH+gKWrHGL8F8Ahix0kpc7Nadj0ashcPOpgDWEg5S
qSYlr3PkXU2rcnnYHMocfLsoRlw2CJkY4RzVYPfkBSA3vYjfTOiaCxZW2ssiNs16pYlwcuI8UMcZ
E8ieCqo6reyOUy8jl9x8Fa9WS0zup/mQJynIrb0uAgps2VQmqKIZ3j0o6AEWuBq/tsZQ7TXF4F60
8I+mGO1+/ld62sJVwttc1xMtLcCgDPea011a25KAc9vtva6l2HoIWtf/nq7xZN+GoBcwj/zmP1UM
7cqW5k6k8oTbwx7BNcoUEH+3AMYgXuwDpPaL7nQ4xM2+cLns+th8Ma83UjD7pEYtbAQRKwTOPoVA
BLx8D2gbVGm4bDxQYvwioCA3u8jG+Dao162H3niw8luDSa4NmQjB+Kdc7QYAsmReaauHhrXXtRGe
B12Wy9v0fn/swhbLAQawLcmM/i4vLm5UOFz+Xdd+S2eDJbsDZKG3oQsp49aagyn37Cif3LpALxmf
u+mQtjrYtzEUfVVO6nRGgl05JXGbndOxfRyidPrAe/LVStBe/PY7LKMAm0KV47iDRiEeatfiuziR
wcJc3jtMQ7+VEieq1RkhpDT8SgMVtp49UrCbX/Ya77FTlrsEIAkYtwYFgCm+gfoU6OlpaC9v1uoI
xudbzY9Pxj3Zq7vkYF9bDvGrfX/4yNt1JVbM22Sc6nMQI28TTLfVcOraey2QvCa3Y89X1cSydqM2
A1rscIf1v6tj62SedQcsxV195NfAq5JEutvXzJ91pMJuZQEpKkyVpii7POTzTSDLYch+X3DvZmwV
tTbhJIep/RNUo6fB/Ou5lremIPK7Gm07FooGfzR1x6C6nmUdmtINEdx5MrAqVWYt8fLGaX9b6EpF
yR1k3v7glx4aT2QGsKz5u+f2ygAEb672Yw5uu5frY+kSy0+lm+4NfwIYUL4zEieT2MD2iX21ASGa
GaaZ9ABtSb1RPZYgRuKW12eSa14mQ/DopkJ6PjO8fVOT1/dxa9ookdb1VdwzmVeXmJz4IBinKG5L
G29gfcJz/o4V3y77Hokq4mvAmPTWQOsJHBww2L28o6imGWPjVFUp47D6fyKJP1sjvgvw7rDNlMIX
AH9mR8/ZLvJ+8E/zS3I/9KSJHtnSCd5gDJQA0OR49mp0T+l+pJKl275wX9URvIFSaX1lZ4hTzPwX
UTwSGU7YPTNDlvqTXQ/6soerbAGYswmJSzAudbv0Zm4c82QcFFf9ylEgt5zQVQ+jh3FEKYfMpm0w
TTUNoAui2VpwFSxoMquHdA906rtEfSDoFsvyD0Vg/5MCCoylxL3WTklqrgV4j2ol4PeS26os3aiW
Fc0WN/PODa2kCGFLb5EAoL54k05a5RN2myJIpzx3huKh0lrv8qHatLyVMCE2McySIzWBqKFCV2QQ
OVYvS2Jun6WVCMG4WVw3ploigzRi6E5xWjeBmJfkR3VT+ONh+Pp/pF3HcttKlP0iVCE00haRpChR
wZIsb1C2bCPnjK+f0/KMCbdg9jx5442reNXom/qGcy4faVPZV/IYZTdbvEExCps5yjiEloa5GVEf
n81q9gK0Df5NFqPvZaItcZDrqVMqxNKkz1EuOWF4U6uLe1kQ9dOXlIJR8CztU1GIkHcRn5bFUr/B
o6bzuZN1PH1gYiD4QmQlF+jz1+/dYY82au3qN90BL1QAxgKhIXR0Xn2Cp/BMHMSOl6Z1OpxtKIuO
bvaWpAL5WwssudyJ0/3lD7nZKAZ0/i9XASNmIqKM924zxVDH8Ovo0uxVS6z+JXoaXNkRd/J9+MDr
FF90TgRA6n+6jV6dI4y+oG9Qoq1pml6QlKjcfrp8Lp4QxmtoRO9JaMBrdPNtAyzN/DsW2f9NBOMr
jIF0ZMnh3NX6pJk/0Q9Qyp7zwOAYLzvF2mZkLkgJfxRmkVUrXq8nbmNclVyeBt73ooaw8uWDajSR
MSMBJ/KLJiC5m3ZLv7/8wThGyzJ0JXONz5Wj1tsnk4U9I52A4M7E3YTWKJ8i8SDwFvq2c+azdsuM
n6jBwVuYMr5ff+icwC9Q1rGKb7VT7+tT8Shx6gWbI08rY5IZd6HkQGHIUzQkkr3ktVZ+MF70ewTH
3htc0ckOsRO4es/xhbyrY/zF0DdtbIbIlojkZ6KJKq1T6SZHEemPXHC47H4fsAl7WZqpslcoyYWf
mvTB0BvLwASj1t+UIi+34H1KtuVWSOYcGQtNn0HxkzlFZOV2caXcLXa0S+gQhpfZ2sI5JedTsm/e
rAM4jzHBCsTwrhI+67mjCN8vG8FfVBLoByLW/TCgzlxX2vZJoIbQkcZp9hSLvPrWerRr2mBOZnnh
SNsOJr+lsSBaldSMclfC2S4Pmj852lPqBvspsJeb1hF8oK64uTNe1d90Tt2YJ5fxv6HaymGYwNbF
Kfbm+HuHVXiROFl97EROXZUnil7qynU1CYmUDJUYR5H1z+2S+bIE9yJ3O9FonpuSfKR8pZ+/KONS
gGQLRFsBWS+mBbIptsTk65Lf/+O1MY6kGk0hbmXkAOVP9dR8hmvcFfvKm3YwNCOy0uP0c3G159jh
thypo39v6OfjMepJGqkCvDVeyPFP84Guvoap1TyXr/q1ZGf3gx/cj/8ZZoBWTlZflElBqmiu4yyA
b9HS/dBeRfJ1MnBCz7Zh/z4Vu4SmFRrASGg1MDP39bBXc3+pHi/f2XZ0O4tgNL5I+iUqBbzHJ6/Z
K7tuN3rtvvF5ZYW/vB/OcuQ/1R1dwKyVDQFyXg2/qawWRAag1SQn6hnBRkOsmIdp+pck8SyTebNE
gGhqxRGfbzl1zhvj0V65Dm51u3eIV59MJ/52+WO+gRZcUEMWVTc1mkKuMlrhHAwMkuu6ZST6vaCN
36ZQ2MXItxaSvYzqOIHZOtqHuWan6uLVlXIchfJuzpbdoGtX4lTac1l6uWzsC+DNAHDOtIy6IlaV
iE6U43+q0a0ycg8CFmDlKa8KQEFzc/FHTQDxGoBXRpHYU7E4JEJldxFf1D49YM/woIWdshOb7FQm
09cFo2TjLO5Fo5WsOu4wIxUfR2XxTIwljML0KAbT5LaGbE9ye5uoqYdajScu4UscJraAvfwpE3yx
NvaYo/SUubi7/D03KxHItU30IoEfpbwbN8+zTmyDGVO7qoV9LuGhwUhjsFddeoPClwy8rAfJjQ6B
PXJEb6Wwa8mMv5yNDjNVWYt2q0rXyvXkOs69ceY1n7YsHPusIGHUgX8Kbpk/zSLVmm5SZhOpF1nA
MSXs5EaypzHjxLXNvIRAGQAtDbhn7OExcsx5alURx5FO2l17qOCVaVut92Sv/iyDEZjOqnEuj5oX
awxrmYxPNqQqyAdsDCGIS6b1SyTwCAZbfqWtPIzXchLZrSCwFsh4ZHUSjWECdKUztYbdhMJxijTO
h9xUi/N3ZItHAxprmlDhBT+rhk8S8WpOeydY5pOczjbn+23qxkoW45pblIsybUAyEjzKd4NDmd1B
3uUIdg3yi9IqntCgvFo6hyOWc21vmeAqManHWdXMChGBVk1ppmfey7exTbfWKJr+NHKyV94nZbz0
oBI11VR46anAC64gQ2qXYda4MwHq4pRjHpBzQBpqWL1cBW6dfvfVAZe6k3tjwndt8LbKkaV3u+VO
w8YDDHzHm+HZukTwIFJMHYCMANf9T2HBpCRGBYIMpxAOVe2X5kmKP6D2axFMaDU7FSuiogI8L3I/
9p+4I+VbZrX+feaCurKXq7ihk3ex/qqWSWF1LW+BifeZGP+E4bR4qvU2c4ZStZJEcXSjdSop5NjU
dtJ9vg3m6sNobKSCgrwkIioTJcZcxrB8XqTTsIReLXPSAd6HY2JIKs19JWm4mLAIrKpVAK3I87E8
EUzGnc+ZPBQpRpBGu34itrpLnKq1iZPcKDaM6QuA3j5YCj5/RMavaxIB+w/BXQWVrXiFI+0iBxRQ
BNyopQcI+f/HosGWT1qrIOPZQfRSh5GCvKp186+6hxlWW7ytP0+2hvdn9MPkePntbBWQCUAEguEC
neNPq23IkhTagiPWANZ2CycO7fyxuSJW71Q3cW/Nu/QjurKSyGhmM2clEE0Aymd0HngZMXh62ett
5vmr32d0sR3CoAKjDdgQNFQhTHdJDv1wXyn7EKiP6VHIZI6pbVr0SiCrmUY/VekIx4cHjD0IX0na
+t3IW2PfCh4gzJBB9QCoHzDW/XlRWomlCfQUMbKGKgEWTfLM1xbDrgmvsrN9nLMgxo/LmlgMWYE+
+bjQsqk+OjIPq+wvWneWwThyIjfzDOxwVB/8xZPdzJMSW8WyVe/Q0KuAMoOn55vuY/X5GNcOGng1
LCRIzI4GlhdoctFZhqUiqZat2DG5K0O8+2IMqze6IsxSuMRsulJlTGagI9+LN0kqWJf1ffNkwMlT
wW5P2VuZ+0oUBew9CtryUe+LxlPOnQaml/Eui1gJYC4rB1gnULBR6WvdwI9s5SrCknp6rPellzxG
HD+/+dlWwth7ioqu0HWk781UuQa5k5pjXIJqIv5QbrQSxNzPBAQaTC9qiaP3VvtEp/0ArbmbP9ef
sIC04z4ReB+R8XqjMOtqN4rUr4u25LQ2sPI6i9b4Bh8d7o+8tvBU/q0UjBNUxwULqDFmUbRItubp
rqobW2weLmvepqddCWEc36iU4TCQCE+6I62oGLeKbx5k7rfjqQQThYscw5+d0WAmxLwyqsISpEMg
XFXmxDGkTce3Og4TerUaZK5CBovNo2vlGI9XM9ld/mAcCSz3zCxq0twNwAqqWicEAbbaPUaS4F4W
Qr86a67n9zwqCn8GCknHu1CVcPVy1MGHuxK6ypnwLEWG13IbylvO5ywMK3V/CjOJ2nZDQc0Vq1np
YZg57oD3+4yVzmoSDhrIr50CbMVupEqhEyVAc/vAJ5PARSVruiq/Qw0LMznW4hRJV5eVllj9NIb9
0ilWmveWnsrOZWGbwQ9YMP8njQUQ05Vi6eIW30y1BgcT07a0w4yYVbn5fvLjB8G7LG9L6dbimPgw
97LZEpMO0yyfxjixJdXBKB/nC27e0+pMTIwQ67IBAqmKe5ISrzPafZDxev1b3mZ9DkbVBilTlzBH
QaI4TsfCC/aKn97Ku55jo28t23f2szoKo3IlqNGhD3gENg7qt46+l/bigU6CKFeaDU70K3n/Kz8u
P0U3stfYsaPdX76yzT2P9Vnpna4f7lWuJTLtztDJ8MjWr0aX2OkhfDS/FDcqBX3+MV/xZjw3O19r
qUzQaNWsV5IB9YnOqfYLNsQXC4CDdxSLRtjzkAN4GsMEj1gRAr3skZCBmfZ+EOtdo/G4xrkHYlzh
0ChZKTawNFrgiWiB5ya76lwgPqCOyuUR3grxgAkFjIQGJkOJ9e6iVqsoDiNxBvfWKfB7P3/sLABO
fU0AK8yzhk2rXgljrLrQhSIXdLisLHsslF2v3U8qp9qyGUhWIhibBp9rkmHYJXFEM/ek6VnK7yIi
WvpEnGXkBK2tGL/+doxxJ3ERB2mPpkkc3GqyPwilK0w7kOpZHMuiz6R31r06FGPdRR/kozojWx6M
nb48ToHX6bU/6ocu/hLLX4PxC6meOTKpml2SyVizESxp0Ilvb3rJWwor24+HwFecaac5oyefpMN4
VO3wtX/m8SdttxVWx2VMekjkWpATfFf1NESObPf3+jPqFo9JY82e4lZ2UVvjfrgDDjbnRrfD3Eo0
Y+CDVjdz2NKxh7v8vjzk18C1gmX4cF+OkVvzPY/2ladDjLWnndnJTY6Zr14BYcn0gvVcq9YiS1s4
7nnTda1OxiSKYWFgrWwaMfQzvoSxowSc39/2W2cB7FBArGuDtii4tSzBKvNh6XZq+D2sntruyxx0
VpJ/HsYvag9wEl5x5m2c7IKuvvX9VpEnCgQhWQwMlTefDX9xYPKpLe97Z3aAKXCruprVHxUXZG+J
pb5MvGfL5g7Myg+wZCCYbCI6WHMwNxjv0XbARhSaAJNX7qVrPtPBX76zooGdGFz3QDv8M8yW45Cr
GR31LDGWve/90s5t/ZEAgEJ2Uu7Q718s4iyO0ZulLTRjnEGhqyI85G50Em7kvfawoLYn7khufWTG
A1C1/3c8toUTL8qAwyH89Urt1k3/WVLRWRzy09SAFVls7i77uW2zOItjQtLc5aGhgW0V7J1XQnoY
Ox6CzWYGuDoPE5CatBiHskEG2AD48ulXmy28Fr7Wn/HvfWx3LoVU6q6r6/qZOxe8HXB18Y3pVQfV
65+60ullIyUzvIs8JX4aFt/KOHMxt+Bd/oh/0cmzHCZYDGlcqBXdtKHjxwQwM8DZAPav6JWe4NSc
0ZztKzsLYwwgCwRSawvyTKVHUWd+SXJePWdzNAGsu7+/GxMGFqnM+tqEjVWfo0/t1wjM1YFTXKXY
W98vGG6qHrm1lu0YfxbJBIK47ojcxYg8GM1BXcK8mQ4gN78KPzaMsz4cY9FR3cO1CCiNJfvBEd3M
EWqf3pYCem6rscedHFrdy2UN4SgiyzWt5Fq09PR0Yb5Pulti+jmX9penhSzXNHYMs2BaMN8knWa0
PiovvTaO8oluFo07XnGWo4UmY9d1IOh5JSHc1WG7TyrzYErtRzbnVzfF7jDPWZtMi0TnIx+6I7lG
1dkunOVbAK5XuzzmtxQSJbA7XnF2+yV3Vn+2v1JGo9FIgEjDEyRRXfWtoVM75DYD7izdPay+Uhaa
evcBHQFpPGjPdJFi3v7prMQWOIlY14deVndRcV0r92r48G8i6KWuEgVR6E1daqEhY36ozBejO+So
cl+WsakYq2MwvlBqpDojC511C2M3qXPL5OY79Eu8y3dWIhgPWEemFmL+mI6xdvsGnVJ7QO/6MyB5
nQQA8taA5b2PON2VSMYjJsYSYuiGnirzARBgAfjfvvzd6B996VCMAyxGcFnoCw4FyMq+saP8Otbu
W4MT7+nfeUkK4/x0tR6bGLhhoBS5R6V+Gr9ARNzs+tq9fJzNuH/+YGw6LDSjPpsL6sx01Jguk/Qe
MIx2vCc1R9vY1HeSknrMWjQOzTE6kmTYKabKOcmm716dhPF0bVwtQiMhReq7eym9a9X7uOe82rdP
AQJ1GZjPBFvrf9pllRBhbGM8TvJpb3SfIsJdmuNJYLQLNf+sXDDBgtjQu+FOv2qvIyd6Dh5mh5am
ojvz00fu/3wkRtHyhVKJGFC0bE/7NKmf7mmbkHf/25fzWwy791JV8VxGEer/hordvyixYuNRGEuO
T9seUFPOYpg0uWrKdIkWZOV4dESx1T+Jbg0s8vllIF72JNkyYHkNd+JtLW3fmq4QA0hgsqkzemGU
YzKrdZNhZ9fXzPsi4Tlreu3v3cFZAHNLvdxliUo/H+hQguy2SjBHhSQl8rJ8JwafL6vE9kMRJPH/
exwWbH+qzDg0aZ+wMvNrtS/ATlfGuyrCOKmUnpRctZRG8bSWWMEwA7WBV97YVpazfCbCpoo211OH
DU5ZbA9RWHu6bNwOTbq7fE7OrRn0/1dRNgozEuslZTAM2s4T42Y4xSOZOZ58+2W6+pr0tCsxaLAl
WtYgO6KPDqzRAVCI3Fau6Xe2aAkOcJY/cCwiAsUJkILgU2dciBDIUduhwu2AP8fR6+KU9Dy0ve0U
9ixDYz6drMtNS4qcRo1qL7q0v5vaqi+5xR2f4237C66kMV/QrJZ0bGT0dwfvrVbvTpYaWrGtAQss
98IHXs687UZWApnEZZ4iSUpMCKQwv3gnWomHzcDBal8m4HQVbuwpAHf5fvneNhOLlVDGiUz1VA0x
0JOcEDPKenDSS8AzYhiA1xzgXh6jICArEg21hoJQhaRgtVGEdnm6BxS2VzzyCL54x2JcFwJmIInU
dQ0xGLCvRgEz66nFHV/cfgufPx+75ZCD6bYaSxTXRswlg9zwIXKqXVBZr5O9PGV3wveZZ2ick+lM
sMnSqOsmgu+YtIGPAs1Vl8aW2miOKLb7y7rBuzOdSW4MMpbENNHdXl5Ft7XbR5B6WLR9VLjmaH2s
W7X6mIwHNjKQwtcBdLGDxWGiwgfWxm3vRDvM7jsCJ2fn2Te77zDGcZDNAXKQX5RM2Kmf/CW5G1CY
GfzwtCg3Bo9oimrdu4C6OiDjUsK0w8uAMgshBOxENdpVc3dAcnkrG2RnCqOlSAUmH9uPrPtgcP7/
nLPOeBZChqkLVegMUIATLFBF0V01cCIOTy8ZR6KbaSU0Ii5PxnxKOJ5E8l3s9xLXS/LkMH4k1LCj
WCpvXtLwKaR3dIoftU/zSTsZFvoffiFYOuio3Mu2sBm2V5+QcShxUYtzjF1FRy1OU/9D1zhJ/nZf
5yyArUamSax3PX0Z085m5QH3z1J2wzNm6J5nLBph92wnOo3fcIl0qRFfUEqDcShJVuZVEdFc/CgC
vBl7MbvUHr0JU3TIyHlWR9XgvTQiyyijqabOrgeTsY9BFLWgpHwYHIChuuV1cIxTiziDax70g+IW
vrI39413+f6oaV2Sy6inFqmooJh0skk5GtUxb9064FgATwSjmaSdFUwkIuaYKkam+8hq8p9t8TGf
fP6AjCJKUzGbdQ5bJsGNKX81sMpdTKmlGKj/25L8aRZfpPpGMb4SlVNx45yPnVet26UezB7d8CxQ
LAGdIqkNrJ7bMdq2tN8HZLcOAD4olwWdWchayVaa2ynjYohRlb6gDCwhOlhtFbER4IdFdG1TN/1C
sH5vlUfiDdczN6zRe78kjQlrmTJhu01F7aZxZptOB8VuSiy92BmjJd4SzKzSblGEURRs+hWWynsn
/iWxPH9RJm8GeToZmg7jdtUrEHFolyXYyy/zbVxa04ECplFGp5kXdP6SG53FUn1aPUGqzFDSIsJX
Vh961ElbX5gdQEkKP5QDWM4xJWKl30D1+092rjChDktpCjgYZGzk6F/nAcD+uNqu/3ZZCE9FGWdC
xCyIyYinah6GFrpuVf71soD3DGdY0CW02AvyLdMQDUZn1HkQVSVElMtCt9gTF2Ofo40Go6fbxil6
hrLuuzcWmRC8XJxPuP0SXwln9MWI50rKZWwuqpZoD7Tf4tJ40FjJgbtbuxnOVUnE5DjYDojKKEmQ
gWEyyiGrdvPMmn+GOyC+SHZ1NXoB4JqyL6KHKUE+1NqmM1vJZa6wLppFbvMqRuJO59Ux3y9ayeLo
Lh0mKj3wHX8rfoS8isqm4qykMiFCNqIQ46o1XSyYW0zV6bKvz0bocLRn07+txDAxYgHaYy0aI1Z5
rydHAJDgYjX4oMQjO/1D8egsiy3ldu2kFvmEgD7Dl+agXX9t3HJPedez/867Tq1iJYuee+VRCknt
yCBNbyxxdXU0ipPEy8M4esGOK+iDDiAAwOM60jB5wpKcQrGwQRXC216gV/AuKKyOwhi42Eb6AJzf
X89h9CnweEy84DuAuV3DAXqOX3vCXr6ar+Qr3pXxRDPmXZFZr3WKuDVIT1LwqetrS60HV5F32kJs
ebnppheOQm72b7EMKRuKAX5VFlRHJiK4C+jLLsS6SwdEnQF8DEUZ7YN88nMhxThzvxPLElTbpsuR
vW1zZ9lMRAiqKlFJg4RpRlkl+567iTdYYehmFq3MirtutLk9qM2c+nxeNsGQM63JwWMHDyrb0WDJ
tmaXvvwC5EjMvbj8uZdtrf19RnYVWwzVsSUT3YWR8utiSohVSulgxdOHctzVwegfsrLAakrFZWxx
MF3+WYYPQ/Ksp0+cC+MdhrmwVCymvo1wmM4ZnHQnoQ5mVFalI58G18XsFG54IqaT8uIeR1EUJiR0
nUKCmm4L6PVd1N+qNcfmeedinH9bJdE4azACrZl38pyDLVfHiWSZM1WzHVLPykDtf3VHdblIpKcV
orC8HYHcl6NqaNoqb518u4By1gUWbjNURTWsakzyq1b5BPhucApYpLABGWiH9vJDwFOZk5nQG3jv
NH+fjF2MqrVRHRYVeRcR8/JGIm3tmUCtl1O5tCfViBxxbhrrsjpu3ZoKNlvw9GlElnTm1kZT0gZz
AfmabD40833bgpyUp/Fb8VqVNQ3eUTFEgH78eWNq0BQiXo+gJgVRHlAiIg8919fpDWSWx+f4fhoe
8wOaCehkkFzrksxGuFiJ42ROJXCSueSgw8iiW/WTktkziuoE8Vvchz2tqtvGsTQt6UBhkvTb/zzJ
xvwVTPyrW62WKvQvQF2b2XrrmNrLKP8k5k6IOCWHdxfISGLCHYBU1C4qamJ3UuoLCpgOytjHerNz
WU/eeQ9GDP0zVlanTXHZ5yICaJ2AgE0Sb8uG+JdFvDNsRgTjGOO0i9O2NcAyjEfNZNy1+uPY7gou
4wrvizGOsJhCvG90aEjtiofqE7F7PzyktuLr6B7NjuZVPq/59v6xyJyNMTOMHaQBWMuhD3ed5NB9
cOr3dTeZrbS3f03W8EyBd07GUWZzOWXg0FPsoLpSJBApAfVxAXD55VvjKAbbItDrGq8pAk1v5nrf
98opDxPvsgjOQdiewDg0pFsiKMZs9KXf1uXXMQXIzTwqny8L4p2F5j0rJZ/6eFnKoCT2rOhuVET7
Okw4dvSGSfiHk/9TE3TGM8wklBY1Aierdi29gkEZ6dNTfN8AwcGij5nqOKKYkGLxowuturQE1ZOP
c+jTkkKIN8flA7+f9mL+GvpFVidOC13q1URVbNGXVQseCtWbyDFt4M2/Apn7oB7QLPDke47Yd5GO
Ect4k2BIIrnoRMXG+pr6udjLtox+p2BTLgkwPEb2gGcq/DJ3iYenSoyPUfqwyBQhg81LPinuyfRQ
8DoFPCVi3MvcGKhsjNBWUXcW5Usfcl4bvN9nXAnAH/q4EmJilxF6crV6TCqZB5H8vlzPXBDjO4IO
VOJFDB8Juqbotnc7YOIKrnJP6UUlu3SWX2vo3n8eaflTLtsmAFdxGoFLR7F7vbJTgGYlCeCMeU1G
jhawPQGxKpY+EFJiC/puBp5WVX03pfG/ZlbMURhnYmpGrEREU2x1wu6KdpPLPwWFsxTOOwjjTNRq
mlq5MBUMrgh3o5Rgpg2QiIbsXrZXTmRmhzrKSjWxeKAgkuiKH2nkJkHlQKtUv0sjXjmX4xoMeuSV
R0qaOJX0sEI+09dODGpe2tkm+ndF2JsLz/3RO7jgjA3GHZTZIspGCPdHGQfRtfdMKMOux5I7QLB+
8DhmOZbLkjj1Sx4BXh2eoZWuc+lBWjjha/ua0LI2RUM0NXZ9AlPkJNdzODdTqW96bbDraP4skcLS
tWl3WSPe987ftPssi7kmQyKjjPcksZtXzR/2/Q/je7XLaiBRiTvtJn3miNtW9LM45qKSxohM0iBq
yl80n05C616KnA3DUg/pJ1wfdlp56RP3iIwj15WSlH3UEDva05Hywomc3Fa+yF6GJh5vouMvkfh8
Qsath0upt1oKU/61ZN3as0vLjSVoEdAhoiut4075bvxnDAHmHhlH3wdD0SUj9VLjVTvuKox58lqw
nLtjxxSnrBwFMUtVexEea21npvuMBwm47TR+fzyWDthQZjRFqB0vmG0jOzyIrBxZhJjexaJ3WRU5
RsZy8aZZQSYdMd7Oy8UW4hO4bAGzeDKrzLks6M1c3zun86EY5x6YQSjUC5Kk4kiXc4fddJBR4uZj
OPEuiPqtlctthUnDcxVHMsVir6fEK4LyThwml3Mg3i3Rv2MlJyyGJNFRvYNBCV7rgm0Vb3LFCe9y
u0bZwaKFFcr5zmtRbp/PIApKNkQ32dFLOVEWw4gE+F1lwMNyV+cnoYw/FO7PQpjbQkEP5fQWOYVo
PsgNID/bhzT+dPkLbgeQswzmoqp2iCrS4xUZxM9jcYwH/99+n7mgvC6TLNHhg1Ip2YsiyEUEbkds
WwnOZ2A8OeZMDDT1R1qfAXw6QBPD3XhNtybzI0VRB/HQwXRQq7+/fDSeDtA/a6V7Qt5quThPEJs8
E+lK7nwh5Xw96irf2+v5ZIwHD9J2QKuTfr1R8xsxeOjLBk3h7KpqTbsz410iLMexD/b/djLGg1dE
KOYm6Ig9tvcd0OhV2c94aMfvWdDfwsTvs7E7XHAOdVp20O5fS346wKMXR3im+6etNzrwUW5yAFaZ
L2P6NvP/83oQI57pjPWhopVyDKXRy0+z6mTFTaVw/DpHQdidLqNRpF5ccHuxuEdmq4TXEy8Qvp9U
YI7B+AjJzIdZrhGmyHXvGocW+7sgJO2sEBt4lL1n+RG4POBj3rkYnwG0GxDY53B+gooWO9Z3hS8C
FrEv6+BWUAR6raFLyJc1haVzqhtAr0YVikCJRh6LGOlSXx1CQd7FsuReFrV1npUolVGFQJH7pZWQ
CQYlCPiEwGpN4JfXVc+xZp4c+nRYOYx6GFS9EPHdOjG+S5L4KYuKoxTzZi3etxmgE+vzMDpRCIoi
hSYsq/tMO/WpW9q6O78aFt3nMh3ephXvWIw6hEFdGeEAFcxRDZx03Q4whE3qyfm3W6J/xurrxW20
0HQWT5Hpqqq/LZNtdpx5rbe8kfW36y/HRJK0F+OqbmPVHkJ3fts9BiwfJq8D4F0Gx8meXB2DHekt
uOXsirt8Q735JelMQBHFTABwdEjsQl4co7pCC9gqTJeYnWWqGHTiPbjoxbyXpwKoVhTRrWFT3Fiv
5yVY4AIpNG5kV6fFSn0NvXSMhdrSY+bzWhjv52TeNPMskfm+eZ+Ow1BCogamcPPN1xNrcNMXPi0S
53Cs/yB1UbWJuSB/V58yZbfEPy+rI+f32fVSZarHMhjw+4FcofuzLL0tguSB4zL+Ysu/v5jKfLFk
DuRAyGqU/u56N4B/73bk0wB8ZuyNe8ENd1V9WwfP8hgdlIJ4hLqgWpaZFvgNDV/3EmeytO/LjRBa
pttRYAhPtvrCAgwZ57Rb6Y6OMa3/VUiWdsQcZU3IJ+Qdg2ccCm8APUG954Pp8cQw6Y2RAv5My1p0
a9ID+uaWPIa2FN6Jxl0K9tUBg3c6LxXgaAs785NKInD1Clqnmcy7Vu6+FCFxLivkthv+/fHY1c08
77vJMGoVjDPX8nCdTw9JwmkMbtYvVhfEdkIJxm+iKMWXk7GFql9hWcQiJ9MPsOcvOLzBdd6BmDAW
lUGfqDPSpyX6mse3UvU9I5wZcp4Iem2rmAKMWbOs2h5JYHBIsxtNwrrSf0f9/9PpaUzgIqmgykMW
oD8XHHphl05XRu/9290zXqKPw1KXQkSOtsksOX9oasVqsv1lIdzbZ3zD1AMRxIyRkol3RW9XaLuX
PmDgQK7pjXt+h5NnM8zjJ2oBAzwvuYpBhftZ+DmHXy6fh/f7jBtouwKPX+wj2WI8YVM4PWERj1NM
p9/9QoRlO5lVKAhLWUKF9blyw+YxqD+r1Wyp5OHyUd5Pv/6pY2w/M8BC7VAuqLlFe/kQ7btjf6BF
zdZSn3Mb6cOX5Gs9IKp3PhdphJrhpTMyWW2XRbkaqrCh5EizTWk3WOIey1w2BbnCSMu/uTm22SkM
JnK0tEPb27gB20qZiFaY313+nLxrY9yCEGM8rKvxIAijULWMdv4xqMtNKBF3ritOzslxQSw/QaFF
g1KDpc+u5jFaUFdvw6cwWQDyaVYmD6N+WxgGCrH8TKdZGJOKVSOoChUfb5LxwAGYe/Iwz7wgsR1e
z0IYu8oXY6gmBSUlJXQwJTNRfM9bTHnYjWilNi08a6cmd6L7/1+RnXNGtmWRRJUotxXOWC47uT/p
7THkwUFve47fJ3xLc1dhQ0qEfgbSB7GTAngpk+w0QuR+RAXPIhirksdZlpoUj6q6f5SXUyr8zMDR
py1ctDH6Q+/N9yyIibLLPDaBksn0EUDxIVO3kOAwZow+o191LXJ3HLbdxVkeY1vqomZVkKFiK50A
boaZlenKtF+bJzqNwN9J5ikD/f/VTUXpaBRDj7xLzb3KvDUGSzfvL98UR93fujArEXogLkHR4E2T
AJmB5ud0bLzh+9lNpZPoPB1Q2sDqw2jENKpirwk4SoMhTzofG1og9dl1WGyQncoXOLOXHHHshJ3S
9UqsSjPeN0m2+FFq/GyDOnIuf7vN6zmfid1lMJQMZbgKXeAuOWbzUVr2Bm9/jieCSY2EMRpzPcLY
QVZ4WuzP7W6cORrAE8HkRYukxKkioa5j5qi/Rfuol+1Qa63L32rzZbb6VozvluJAN0QJk0RxeSXi
nVJofmo+9uLBWLxY40TAzbriKtNnF2BBICEEA4ETbzK7/pneUBJokDLexX53GJq35mHxyOuPburc
+f3H4nP085ykWWjQurNGbD1qImeI1NfL33HbXn+/k9jx1FwT0YIQTGJTJB36yIz30e4DSCpMRsZG
QS1U07DETE3S7qLsOjR2ycTJLjknYSdbYsxp1q2KNCXJdacO8lcyNiB9jpJPpBO/GQCl6pr5EKUF
D/6Gc0/ssEsjjPEYhTibYBzK4aHVF46ub1rUWRHY9lpYqMLYp3hppN1935eWND7mvKEnTpLHLoxN
JXj2lr4ndrYA8woYvz/apngqU+M6qXmFL54s+kFXMSIk8jjJIp6A5qzZgvCZqE5XPYkRx2dv9ndX
VstOurStahYy+AgQiyhg3bB7pYMn/OIa734Yp5o2Y9qWMp5OkvoqRSZ0zl/k58t2yisWsrMtE6lG
NYrxqMWM93CsvNJObaDnzk5nRy7P9bwHff3TXg3GvZZLO6YYSlKQ89vpL+7BQ4cnbuoXu9sZK3Xl
q/xKoTcABcNZP+AV+QzGV/RloiQh/Zz9gdyBQNsP3dRe7vGIcg0v9nijwxxtZDtvPaa7CnOBby9x
VlBkWJr8IxExXPjCuUFOrsdiy1ZjnedAokR4d+RDfYOU5S4AHkZ8/B/Srqs5bpzZ/iJWMYDplWmy
RsmSvS8sW/Yy58xffw+0dz00xCW+9br8piqeaaDRaHQ4jdlRYN+weIL9Q4Tip3MpMjdxBH8lNGq8
RdNz+Cy71U6wezv+itQEXqK8ueerh2BxITO7FjaJ2lSY3YvH1Evansagtgqdcw9zMNi4IfiqZn9q
CeqUY9lCZHSHLIglxpW9vVOrBv0mChs7NEDFpxkiRAn68zDdKf3vPHIX32d81ybFWAQYdbxmzKcQ
lNSYrukLn7dlWNXqBQZVxoWN7f1G1v0UDmtT3Pn1p4r4IC/b68Xk/DccxpaTvNOKWcflJxeJJSYH
pQ2tsf+UBodtnHX7h64TCfxQaGl+t1gLgaamCkZdwqKh6Q9M6cGxP5q7Gm2i/HKd9f3/CcXWU01z
mJemDg827I8J2uCqKeHc6PTkfXhm3oRhc005ZnfF/oTdwVAeS8X4zJpcs+l+mlSrQq8VZ+lWDc8C
jdG3pAR5S1bBmPdeeE9r+6pdtquc0a4O9R+/+cpcwDGqh0AlBhFkyAUJ5mX0v0VRZo/Vp22Z1rfI
FFXUe+iGxNaV1pimbIYCLMFMHsv04nccZ3Ld0vz9fVlkO6qkuivMAEuml/NBGIdjNA6Htho4p2fd
REs3HCbZnoCUs4QhQ/wOzaUzhkAhibAnjg6GpMgLOXZn/c10A2P0IBW1cmqo3dFwexuVRfrTGF1K
8yEWc6vrht/TuxseowhpWoCpLoaW60+Uub249Ja/n23al496Uo/rtPA2jbFFaCasi0ZF7EG1MFXB
iVx1CK0QS5rssnN0T41FKpYWL+bLg6V/X1imQZrmSszhQMz6Xo0/17WdZBzrt24vbivJeJiK3qui
QsNEMSYJNnV2KIvxnE2ja2rmRWp4arme+V+oJeM5JOM0SoWAnaNqOX1tPWPX3ld26NQn+arvErgs
hldcKX+2cOBVE66/thfojPMZTpMkjS309K9aqMTt9/MrJdH23ygvQATSc17QYnWBMb/E0FBio6kq
ozp9HmLyTIanQi0I51nsXQTWn/RMPWZpfkhmc7dtvtZFvOGxnkyVz+iy1Qa4GKnlo//1Lvcw4P7R
cOTnxonuCycfrcHidSivu/ULWMbclNogyAPN8GmX6Gt8BgXCrvRAI0On0rSnyok1S9lhqrkVut2J
V5m46pIswBnzgz5639ALXKtDgeiqvzPVhwi1MUbACbmva+8CiLE7QpXosmDSkPuTIFnvRT8vMqWm
OsluhEJI+NwoZHFTtzkn9/zn4OrdtIBndKnLslZSaf9QHyWnRml2ffC8rT48BMbijDKmuEQKbic1
wsBK/5zwijnX32ALGRiDg3HipSAIUJTOnmztiI5KO3DFe3XXHUqbstFuC7RqQhdwjL1JZ82MwIAL
E1ofwvmxLU6EcC6/1fp/fYHBWhUw5TQptaHDUb9qn+g0E8qLk9nmV+VuSEHbl2OmOE/p1yVTTRkU
fGAfYZkcAmL4Q5RDskB0I+U1i5yRyxbBwfgQC597WaxmKFx6Hh1MBcOU4GoX7FAmo1zmI9rAvXw3
8Cbk8UCZQzYGTaEJAzDk/F6UvUp6CSeOE7bu88s/F48wJ8kY+qkwqZtsXAY32s978T474DnrCtxm
lHXjdIOi4i4u8SkEe3DV1tBAbThFIap8y+qYipOnDb2zrezS+mVzw2IOl6KXair1iLUlf9Lcxeil
9wp6M6cvzVtyIJ62F3CvYtoMxx/7B7t4w2VOWZ6HchroKNE2Ujd41D1qC4Oz/L3amY8+Jpu7k5O6
0yncZc5kmY7ICeysdubqi+1kTqAyK4ag9XB2e08/q5bgTZiip9k4jUcRdZmhl9jJITpn59lOX3tb
9sYd7RXnGRvu+jOhCiOJkiLBdHrEvCVPQ0Ou5GVuVlnyk2YVz7IlnwRHc817rmNDz8SHZ99tAdgs
kj6ItRbRKl4TDrF4CY7ECV/Q5IK2eHC62Dwij/U6iAUec90Xc4c2zA6Goa2c9jzYnUufGPMpuDTO
vJu8+ejvdfAflzueL86xDipz12uFWYeJAn8K4wxs0qHYljRWG/7YPkk8FMYGlRjLiBAHUFT5ZRj2
HZqducPDeRiMDeplcCWSAkrbiF/07h6tLSIvgf4Pt+3Pg8km/kqVgB2+gy3tjh2UUbNjL/iR7zWr
OtDJWtnr9rKtkiUsDiJbRinKQVLPCi4lSuGBu32Xo+34jraEiyD4qtz0wrM9XFVkbM/cyHOjZ3ib
NW763N6nTvut3oPwRXeTA+XDNj6PuwSjNes3blJ/3Vu6rS5jdsRuLlthhLcUTpU9V50d8qIR68/4
xUFjLErcpTNCRnixhIf+rDjFTnVxruz/LTzFs+Ps42E2RsFMMhRcjG+9I7xhOKJjFha0BlO4zU9a
io6R3vWtwgNBlRWFFu9w8/SHDZAGYlKH/rv/+dQ7YO45jhjW/kfvtnchGGEapCPMPUdl6SZtmE62
1lIMU+SUfahs7ylv7WFGIbp6Co6hF78Kf/ghuubDvbiXvqTE+q2wyW1zNcbKjFXftiTFuyUI4rNf
vuTJhch/JrpNFFcfit22pNzdZQxOozWpGnXwRGpndLSL7yavqkW7WXQvOBaCFZzBWpGf6LBGERNf
ledtfJ7TxRZo+kIT1M1AqydhiggeTEqG/hlKayjuR16MiLetjCsk50XbRSKENSTVFkB6E0S2oXxv
+ueGhFZSyxZHOnrxbOkRY4ck1cirNMQV3AjNvoA7ng+JraufRjVyq6awiyg80XEsiqzaHdERAtZ5
P4HjBWiMPeoEoQ+KFvoU/Rkemhc60a3fa2cJbJlei0aK/+rvaIx1Uruum/QMMk9HDGnUHgTPeMju
aCB43KuzpcE5+BNFOmjxJo/by73uVZuKilncpqKI9HJdeNXpKBemiZEbttRkuWXM5NRF8ne9i+1U
nbxtrPWL+obFqJISSmMjBlCltCpB6TVb/vjkcyP3/+A83mAYBTJIrVdqhZdx5dJRzOLO3yGTN9qg
7T80XtZbtQUP8jXcCd//m3yM2syYViYUNc6lJpxzssd85GzmZcx5a8hoijnnjRakWMPgJX4GJQmu
lBHsrf0xAyOnflTx9Oc9kP/hXf5zQdkKxQjEZXkhQa7aKV5KzM2rMXezPcWvjUM840oHONKI3/Zi
/sONfUNlXONMR6dPncPlAqmyi5czbWo6RHh91TvT4fFSUJ34aHRuYNQoLY9BhwrJwcTlNRrHJHsk
mNia9N9zc1cZHOvNOXDvnuYCSdBzvzIDBDnqWnfq8qpo1V7GyMFk5GWV6DX0QSZF1k00fCsImTIZ
kqiQdMloZVhuJXlp/OxemYy37U1a1cYFBLNsVTRJkTzj+V+MfzTKUys+aMPLNgRV6A0p2Ls9meXc
71Uo/ITyhuRYYha4hlngPBO8es3dJGEnz2jET0d/AueKPGafa4weSvTBloPIIlruVoV4mhLyZVsy
zuKx13irEqPRMTPYTsdTmgxWkpyVmccls36MFoIxRleXTL9L6ZNevVJnYdwP95olodg9dPkNUTyR
GNM7Y46TVJswvUP7VQidovo8G872qnEFYqxsqJZZZhbvT6PsK62ZCC7So/TQQy1wM/OCaOsvv8X6
MQZ3TvJiNFI8HKaH+qx76VWwdbtDwzeK8P6Huh7OoWU7MApFkuQxAlxtftLbyOqFPznrt+rc3ARi
Wy9iMpYSSvWxR0fhqiIOqR0UGm0Ab03ipbbCaVlaf1cu8BgbYZZSE2c9ZTP6LFzT59kZdqlhhZ9p
YHe+Q6oqcprvFcqGuv3MweaoI9t7ofuDEkk5bIdUPWjlmSD6kNVPnPXk7Rj9+9Kgh63Za/L7PaWf
0/M7nYcb/XjDG2B0cczw3tpGXDdVmoy2Q7RNizJzyLQiLcSpx+OygzlUL0NqIicGd031BGJFynUb
bV28Gxpz3EYB43J9Hy3GdYYqGLkWCg+UQKP3GyiqZhANnE0i5kX/uojVHKutLyEOJphf1frRTNzf
+L6GznxZBQGrajJSpFk1xQjtIa431Wctbq5VxqOuXVe220IxhkIomjAae9BB+cLgJqXoTG20U6LO
3pZkPUar/MRhh3QEhjhlkZjDVfGSu+YRNMmWdjGvtDbYuJevybPkZrvBK1BLRq60Uli2Mg+90c/b
v4OjF+wQD/R+19GkFehGEw+h+CkKObfjPxjem5yM3UhCXxuqBBdXgRg8nSGZ2fJ9cpZAuxcjvcDr
3qQa9tHPuMFRs7k4xnGZp4OPHj577EurqpWjHBLL7DJ7ShJO1oRqwhYUXdoFVFXGkS9WiLSJcGmi
Y/Q+G1PkzkblKKRC/76AqaVOT4MWMGlyNvzAEpRnNXzZ1gIeBnNutVGosmCGcZ/LS5feSdkPJeZA
rCuaqWmajgFyKCz7VYzBLH1fx0AaUFmpX5VKOYda4GxLsR7RUW4YzNktlZboEqXGab3shfarBHvc
izs6Eg2BBgw1sZtzflc4kTdW6CPnZf3XV/FveMLWMoVaHYM9H6bDNK5T6wn+WY/22yKuRwR/ikhE
9jlFYkGRaAJX3uW4pGi+GHM3B0t/IB7texT3vKqb9Yf4ApI5wYKWga1hQhatqpHjV73UeY+AxpZp
Kw/hS4a3XHzMvpn3vPXcVhkiMmd5jgPQOFGuHMHsdsYsXFD7feCsJ/3xHw/xbc+YQ1wmQZBOkq7Y
JQK7R+RsrOTHvIu/Um680J051pCnIcxZTga/0FMNh0CSUB2RNHYYS7tS4tz1/+Bb34RijrOvBlkl
DvANgxdMKsKN0u7nh86ZHFqP/HvJNoK2TlmXiKarzKnr9LEycbZxsiekGDF+1vOdBO9iq54s0EU4
0ZXnOq2fghskGxfP5SFX4xoCyuMVnLuoLgivhlO7s2tWnv8key0YdzmaQt/ZHzRlgcnsnVZFeKPX
OHm0WCo4RUdy8K+aN+1/L2SyQGJMZSRmipbSUoYOI29oiYFgq8jeoJzci36PRucGxr5UEj+te02c
4FIV13mILVXcE/LH9tqtHuQFBmO0ehXck3GB15Afi2ejUxAd1Xi2n35jY3vYEZjj0E5xN0ALB7s+
15/FI03vVXZykV6T3XRPyX5lS9xjWvB7HvZ36H4xCvvvQ8C+UeJY1PNigJszxo8h2RHxfuwftldx
1XgsIBhTFYy+0gcC7HDcmVY+nSQ5s5TqxzbIurVfoDBqnlbjpHYyjtZg00CDdqTGPnSMZ9rxOR9p
lHDaK4PFa7BfdxQXwIzRivW47EwRJJHyg3yM9g3utXqvX7IDpY9C8fRuW1CeTjLPr3aWs0wReiQH
tM8GWsRHuFbbCPQHb2kkc4wDeSzGYkDSPMoCz+/PpqBafhXYhMe4Sg3sFhBjgLVUTfSwoTUAx7+G
tNNWYD5/DWfF2L4/0sukzWk2VEfgOLorWl6omC7Ihhxsf5+kJFmvwjzAt6lBVDuCGrc4Vu/EfNWZ
Ht8aQw1aUL7wGng4J4vt+5s1o2z090ao+HVKTkaCydsN51JeF05TFVS+Yg68zGhDrAWZjIczamES
FGgkld1Esy0ixan6wrMQFW6t12/bCri+YTdIRi/yKg7aXsRrOe7cvHyT5Nft76/7GRgP+v8ysW9Y
GcwRao+hhag7H8ASRXnvUxDAWAh7YZd47uD6Lt3QmFtkrpsyMSZci0q9D8sjMXa9sOdIxFkytopQ
zKsqydWSlmMGX8sz7ayng6LnBw0NgP3d/1BLv+5W3KRinNyazOnUUUQSk29h1KGpxzxrdeloc3Ut
lA42Xg8vKpmfipk3p+QfbO4NnC7H4m2Z+lMmDRNey+FZfQ89jHv5UAcWNSDi3ngseEd81d0GEbCO
CJGsEJOxuslcS7lZQGOk6+jByO/IIUEV2uTQPgWewqwfuRsYc+RCoR6rqYaJn/TxIOSaW7SlIynp
Phr8pzGVrmY9cYpf123+DZI5cnqtdmo6Qb45eASTo0Xkxkr85zn9uq2o60/dnwupsm9N0pdllUTY
udohOz+x4shKNEtHda2r70NPcypM4Zjs4DmC1/O5OVA2Yq6jur3AoIf4VX2izmwLU8YClyl6LWlx
X4+B4DTJFzqCLfxokWn/DCZVaBI3Hr2tSapI/75QXUNVarEkCFmo18GV3Xmfnyj1KEhR7NzmPTh4
gjKHVCNNECYE20pmAYPA3F6+CpiQWk67dDiVKe+UrFuhv7VIFZljCU5uNC5iOJ/tX8As7LUHOorW
cDqvgDOkfOKflHXTegNknL4YKW8NpNYwQtpn0r9qoROOHH9rdQlVhUi4cDTJUJmTH8RJXJcd/PM4
l3yvlLUWFDazeOiKUbOapPpRYFSNlVZ+4mwflVXZbsBsFUgsTWC3HEHgWZh3ofGQFm9lpHBcvfUO
+AUIc+6LFnTgowbXZbBFOzgpJ+2AyVxuceU9QznSsM+1oaimqCU5allU8TAQ41CQ2Zk13kX4Tv7+
wRe7CcSml1ohy/qczuMYjlll92fa3UUpvYyn0W2PMijYoh2tG8icfOfjuhdPPOtCFWLrFzAHvDIx
uTerDOjkONpR/VYNtav5lzk5qZq7rSLrj56FtMz5niSjMyfKLCFd+84u7kK8HPt949HnR4JBefpD
A0JI4y7jnHTebjIHPYnQPdx1WOWgLOyy3RvBW9rzKI250tFfsTCVRCr0bgqhM7WjW9mjvg+O82P+
qmM2UvIsO8JhvBf2wRNvA1et2GJRmQfd0KVEyzqaGM8a28DY3gknfXvjeBCMUaniCrN9elCRZPKl
Cx/HgBPiX896LhJazA2nxL1imHSgwID2nBEjwVMv2dH+PFxu+8hGM9dL7poH4cxt+1j3zRbQjP6b
pWzk5UzDag+jF+yVPaW97AMLw1AOhYfX6m+5SwtA5hC0ZS53RZshw6t0ZzmEr2tK6GrXXvIq+aRm
JUyN/7a9f+v6f8sXMvrv+1qpjT4CQyhSa03B6jTDnQWZc/XwUBj9bzFYKG/7CTaz8i/aXHidUgJG
OGwL86Ggk5iSYoqKboo6eO4k1rlVEqHo/ShQbTQ5HpUsOfe6+uDriN3p+U7tyFNQ6zuDmDu1lF0x
jThpcvYw/Aovs7QX+TjrU5aEqB0TzoHwI+WNRf1wybEAzGmLyrxW/RLyUQqj7Ij+aZAo00gDz3Kw
vgILRP++MFjNLKtiHgMoNb8G1Y+wAz+qCnJv32s/NeK37W1jtYMFY67uwG9QiYLGfVvOQkvAzTb0
9kBq+z+hsMV3mJU7DPOMzQnNr3KEezS/ZsOP/4bBGCtBIU2RK5DEh2+KWgZrqp5D4fG/gTBmKQRT
QJh2AOnC3omU/pyKhtMUvfvfYBhjJE9Vi3ci1msIfTcQol3kG24+BBzT8MHKMrv/nmlYqNoY9XER
00Pj/0Hg1kRH052uf5XRtJfAKzhicWyE/N6vvMDTwnBohIjK9c7zjgzQtT2KGGQvHP7tqIm/REMn
pqYjMaOylfyZgACQNMPxVeYcc7xFpwh3asTxYOR1q3NDYUx4RHzZFE1UlYa6dmpQL6GOid2Nso3S
Fhf8fdYYf+2UpyYprDR9kLrZKpvAC6TQnvzvXY6UbHtqu6+y0VizlDuqdG2KPeh0rNrkveLWT/rt
p9K/L9Y+zg1U6rUYg9XIx6k4S9rJ9znLsQqBJ44m65h+jHrNXyGEUvKHOMIdGve7Uf4U+3fJ8H37
ZHyo433f1wUGcwLnMm7HtMe+kkut76PH2QGPkiO4jSe+6SADUt0YkVJ+evtDuO8vYCKaaN3HVcfG
HBJlyPJmVFTQPshHjD9GIXaLUBFGmBz50T42ksKCMVKGQQO/VUaqtMXQQb28Fs0AStwv+fC8vZyr
+ivdhGIMjeSHnWIU9HnoP/XSc9d7299f14jb95nzURNp9PUE5IJm/qUyzmGrWD35nZt/IQOj2EZf
+UZB4OC05JwHl3TYb8uwvkY6fHnNlJFWZi7+uIsHHxVksCTtcyLsi443u231wpduAMwdnJhqKAkE
RsSMzsl4qOrPyjRZovFVR/apNt1tcT6kj//SrZ9w7CM6UdSmLPoRZWr7JrVoGNI45Hty1d3eNY+Z
Zzrq921IzgrqjICEdFFVVkjRmOWhEe8jHt0oTyQ2OYO3K6oMQ6jAYOcg4Zs+gYwFJGTFobyr0eqS
2rxGw3W9/rmGbLKmTOtZUFUAiul0aKb0IGr5KQ95zSYfHq/MXrG5maqUh3n0Z8otOJ4nzBJUzzQl
JB4mD1cKnTftWznGGNa8mA5PQMYw9EoM2tOKdqNp5eio/pTbfe3XXokOKmdbO+j5WYY6WBmp9iwu
pmjU4PBKKogsisAew3NZPpUtfPhPLXdwE72AtqAYU5FNxhjnE1QfQ5JpdiP4VDmald+BNZ1L+PcP
F8ZNR5gIQDBlAu59gP3t7AQgciXII+ducOU9GniLyBgpTAYVSKPDhqDBzBcOQ7zPqj8KTEL3/9ze
LZ5iMK+T0B/QbiUThFP0gyafJISLSs6lwT3OjL3QzUBsjAjtJbQ3EAZxNwhWvqc9E+hfv8iPEZe0
YFUqWTeIDOY3ouuMDkrJmKlzI9IpQMh1kcLTCODG2d1evA/MOO+6vsBhFLDu2yofS9gNsptRSNa4
kyteqp3hxLpFJx3h8eWgrcxqf1TfSh7tOE9IRiGnPK9ln0YCSP+IonIrL20h5TyQ1rVegRUAkyxK
lFmGV7TpyEZpYkqo9tA7lG8huYyBJe0yUOCYzsClNmcziO8rusBjdo5UVZPPY4pnOUg8wb566rzo
XrZKbsnE6uotgJitk8c6rOoJT7+5U3dy3h3AxnXSypqTKefBMJuU123f9T7WL2lSW2jvDPI2/NuJ
BOyaMcZimFKMKkiwZpH25GO1/EvKLfGmZ/SDqV0sF2MnWjOP9TkDRpK0zjDt/O4VYx2K5qpM17b6
2oycpkLeujE2I2plMcg1nGCpusT5ZQq+xv7L9umlqvRBJILeXbShYfooYZZtDKbA0BJ0ERhhsCdd
dWfW/7YX7X1nbhAsoQVIJswkKWPV1sX8eRYwS1UZv5AufN2WZN3CLnCY1cpLTLZv0K8AO6R4xQPl
RJEe0pNmGXAnUOF0n79xEOnibCweyyag1pg3mORAFGo3jSwwxb43Bvtn867cV052ED6JnhFZNbd2
8UO2mFlUtl6yNbuujBJAK+/JUmmPYsm9n2NmI3rOpUcqtOwUVwnj5sDz+j94i+uP1ttys8GILqhK
fTLoiDtP8uIzjWjnqBPtBjwgNUd8o6QC+j2XsYk6aVtrzjhx6eyTMmwheH6m9eCYsbVLv6UgMTCP
tO2LV1S2egQXUjKmuFMC35wI4DC9OUB/WWNaRlxZHEXiodC/L9zFWW8ltVGB0qKRVy5tH9xyKNyI
MfB9tMkbam6/8Nmb16O/C9kYs5woejCWBSJXyuCVSmGHRW2loMR4qK5jcieidHSMUo6oPEkZexNX
jYwyPUhapj1GZDmynlj/ftgdezoYQ50FYx5oAV1PT73WB/DIoRXb9zpndsk+dHk9qusxQIKSBdAg
KuiUYkwPuEijhDTAq9zwmdb3ymDbogNn+Qq5brB/Qr0bhoWqJGYkZ4lCRZNGDBIfrYA3a2rdqt0Q
mIgXCMybpDOpMMl+6iKkcD5n8b3evhQGz3vjCcOEhFpxkipBh2OQJp+SGmz2nOKddc/ttjEyay2y
GiNpCAAi3UmfG8yeyHbdlzij05zRe8Wr2+TiMeYiD6WYqNRTDBs30Czap5Jd9NruJxfUlKB8/7fU
Bn9p+m2zGMsx+kTr/RCA/fhaJK5P3iKBEwFd3yRw8OG/TsAf/atxCmtMjiyQ8bMFcAxlFz/9HS+H
3L7PKEHcdGIo5xqxwUd1J9XzqevkvdAXj9tGllqzjxfHDYZRhUDs5yJLdGSWkeaIOx0TXKavcj+e
IiJ93oZaN3I3KEYLzBmtUUGPFeuqN7k4p9rngFtaS1dlSxxm44VuINkk5tTEafThT+9e4ojm+1gD
XBb2tkjrmq1KhklQ0a0oLGlBAXoZIvQlvaLqCBG2aqe72lPnUEJi/si+1RVcoDE6J/qhqQyNghxE
9keVzpaRnEmoWtsy8UAYxdNMYSZhXyC9qp2y/iASV+INulyHUMHfQkSV0jr8enb8uorBG41dkuSq
OQV1aJxnyXhFqdnsbAuzqt7qT6T3rM7iXuhBy6d0BoYctnH5FFfFWRBJZocEaXh9+rGNxZFKZhwH
9AL2ZlgDSxpQGCz2+56UVk2a3TbM+rW6kIlxFjJz1sOWDm70L5JngsOpP+Z3/xsz2HpUcoHF7JSQ
+LEfanT9Koc68o1dXcDxiHFFnvGFIKJGqRmSp+5V43A7rrthC2TGeTAxr08cAqjhcKTTk1PQGQeH
4Uy4facfqJPfL4sbElvdXWVKiaHVkFH7A6Oe9t0n8kUSbWVHW0CEA0YXnWjl0PYmrt4eC0zmJPvp
nPSVjhPQJK9CdleU++3v0335YAcX32cOcVZqxMyoLoZNaaWt7gmVf0haTKIOFEtu4vu0y7xtSI76
K8xNUps5qK4jQBbkVQhA7FPwSMvXEQxd02jtCZprfzUbhEzDKIZQiRTu0UmKA9JZaiWlL3UtTG/b
0qxukKZqiqHImmawSuFncmUaGe5FIau8JE2PlVpyPIhVj3IBwegAVKD1uwL3IYlNW0sOXXwSQsPT
h0vWhRyjzhOH0Qcxj7J5ptd8L92H0td8KDgAPGGYvRnzPG1AyIgWifm+MCsnz09EwHDwu6z787/t
DBV1YdJLHWkKlN5ioqcf/glq7m/SLP6OKi92hiriAmIgRIzzDjtTZIHV1kc/zC1f49hxeh18OKIL
EPr3BcjY6l0wT1ixzr8nxjkRTG8qK9vHc3N7wdaBZBk8FSoljWa3xjCrfNKQdRm0AQXW1Si5Rq0g
8hyEP+IuF51tuNVTqt3gGLlaqZZjQUPaIBdHw079oLVyo21tozRCextqXat/QrFkS7OIYpDxXekw
9UQ2rqXu/TcARtfmKBulPsDS1f2uMh8TXk0WZ2tYTqWaDlJRIuiyUkp2Mkq2jpLtfDz1Lc9T5eyK
xuzKHBpGNuiQJGx3inRvmq/yf9x4Nns+xl0EUgBApMIfSW23vWn3Pi+DzpODcUiiUEhzUuHUpJgA
GVZPQqNYHWIy2/vOQ2Gcj8pIS0McIMoszQ7mtlgxKTFvlwez/ny4nRU2QT+YY2ao7zhvoq16tLEM
vI1HEA3QaS0cg7Pu6CzQmAunSupMT6jFIRexthTP6RABCtA5f+gcykZFMotHU8I5oWy3chDUXRum
WEi1zHeTCk+RSByx1oO+C7EY+ya1gV5XHTWkR19zzHcGWUrEL9jyEwgBdp0zuvFL+Pg+JIZLC0BV
4aMZ/2mD2Hxi1hhyGYc4wrRYtNkl4LIRdv9+3uW7k3q7LdjHBYZV6UURQ0gRhfuVWaUgH07u+jj+
tK35nHtcZjRfUZPKj+jV1+eBrfe2WaH2O/vTJ3sSP2xDrevGzcWiP2VxAUZjWmZzD5FC7XuBYrpA
4nUErJvXGwJjLFLJaMaBugoV8VQBUVXTqcWrrlbOtiTr5uKGwyzaSFt+ZgSKsCencoytOTkMqOXd
BllXNNRcE1SkqShM+3W5QBESzwZY+OxReSSyJ833SX0yJ4SjVbC7NfdS97wNuL56N0D5V0DRVAQS
zbjIjez7ULiF0NrorrBKMv3WNX4DYg5wg4Ko2Xj3GIzDpH36vYShdvs+VcSFoulNNMhhD0GS8k6S
a1shImg7eo4dWlfnGwpVkgXKqIjRqNNyCVU+p9U36d/SIvxlAW7fZ27w3ujDMqDbUQuK5QcXMUFn
Uh9xtOxDQ9Q7DLjcKcMDURDa/FWMajQEoytwKuPzdIxBcoIZTa+0I0SyQpRaRWf9sXEQ9cYIkGIf
I5uViZyfsLqQi1/ALGSKRl1hbnFqy/wyyg8jr0Od931mIfVkjLNZpU5XVFqjeDWzr9sHZ/2iXUjA
WLZkKItOG4BAq1rowBs6+j1FxUK0S09goHXTxOKVBa3aoAUmY+vyCNx7Gl21GjYovlbifZt+48i1
GlVYYDB2Ts7aAWN8gEHANdW5pqU42YMRn+T76TrazaG/RI5+31Su+iV65WDTNftwz96w2cK/ORD6
tulg/mpncPtD7hhHmsCirRmik4CfHlmz9zknHFyOzGycP+i6QCmo44wKnkfVojN+xle45/leekgO
kh2eRFBsiY/KE6/1950qYUtkxgArbVPHJr3ze2/2QNN8xCH0dPRHZWD0FOzoffxGjuEAkU2eQLLg
kBMdVe9T/gjR4v2cdWd1sQOMmR6UWUKLIna/cidbtsE6c6lPLdZfceMHnrPKUWeDMUOSjzwldBpg
xX2o1g5Y1IeEl2HmWAJ2nnNZqVODUhIwl6DDuTZVzx9yj6M/PAzG2uSzGCtJTb2cA4KKHqbSOKY7
P5QoRWh3w56Xa+MdE8b05GEwZzO9hURDd4Pi25zfNWAURSTV0nmNYPSnb+knY3Jaf9BS3cTRSBpP
nj/3xtMko5WJ5/jwzCk7v3nQyzBu6cNSPGan3oufJUeysp2YY4iztKsOKGQe/nUrPHMPmrQabXGd
10okxBF9mpsZIqi41cfHaXR8DaVuhqVnvGnHHDVhvbuiw0iYmco46cGzJJYPUc3Tds52mYw5SYS8
DXVqyXTpHIMlIezsZnqde15/JefomoydUButTnR6S8wGRoWga678UvcGx0nggTD2oQ6LyK+pMcob
VxVOqnnqeG1m6+ulmkRD/YJksrkjM26kRpIwVb6qk6+jgiqQZuotbVLPpslL6qxv/w2LuVn1TO5A
UUpjwXNmierbGDxt26H19foJwMaz6zkMSr0GwCQ/h+mDUL6M7e/UM4IW7//X60NPkJ/G5SwCoql+
dNH9qBZW1X/fFmPdvN0wGB02CsXvEJhH7R8o77UwsgLpBVT0SANYWfPnNhZvyRg9BptbWCYVsPr2
s1m9GvKLFPIiQDwMRo0jgCDWB4y57C1zyHZqUzvGMHP6uzmq/IFb1TDTaoKvbycGpk+n33QaRGie
5t8qaQV9vyHjnyibjBqjtrrLI0Ggw7vvhNYTn7rK3d6UdUn+RvjQm0VIoCskR23upIl2bERODBbp
OhytRE7321Dryc+f0igs7UvT+EPXNjAANeoHMFkOmm2P+/JpPOnuXNqtK9mGJ/3gd9GsPvUXwIyW
F2qEYEKDZYwP/jE6BmDcpfE5XuPkutG5rSWj4OUclmWrAsYUS7fT+gfS8Hq11/X7BsHod64MmtQb
7xC52zXGThrjQ67mO85W/R9p17UcN5JsvwgRMAX3Cte+6UmJLwhRBt57fP09xdlVQ0VM1xV3YmNe
JpbZWZXIzEpzDv2pH1ORixz6OxbRGkSL/iQouKrGVTz90N8UT/W2t2cb/E6JVT5x+UzpFVwTSO10
IVBP9SZMRQiMd+VOAwVeb8k/CCDUJVfcYriUox9PHJPW+WojJnoFsxc3xuYdBcjH1lPvys60FR4/
+di6HCeT2eVdMsSVCu3+WWhJHRncX75t7GLPBCwKODNB8VeP+2J2eEa5+oEbMijYJRPz12wXoRKK
EvEYrkoc09OYAHGiUHddm3sYl+d84DxRjJZiNJi62UJUDMhd0GMG+J8bxV+v393qJ7BQiPGJaQ8k
mzqHlLxzQ3Iz64dEerouYv1pdpHB9hHyRkpkgIJSgDrKTixte2zRGDciQKICPi36qjEupLGVSDWV
J5X2xkcJ72Hdiynu7n1yFD3ZCV0e4ijnltgWAhZJ1dnPaMjXereaQRzkJw8g29zNasMZOll1iAvF
GIdYzWNv+LS51AZvQh5ZivqZsY+FAMYdVgXOTaUNyyS9nZMXrXy4bgg8BRg3GIOoOiioHRjlvRme
5IKTR6xvEywUYNwedrKNOqW9luRZ3TWuvxloDcbJ39lV4wM+Ivd/04hxfII+DEFJe1Zy+1Y299xB
mfWvE3uHRNJMXZSZEzNFtZBA0II5D1IdhII8EmN00kTmOIHViG78FqMwrsaXhr4DWhjEJCXqml4y
7gdwIkhSbtGJ8kzeCwWnCrluCxeRjN9RlbFOiwA+vMimbWOmXpxx+ZRXw+5FLcI+klUSVG2I01Mt
oNHnO9TlgE+dHtQQgbe7xfYexxz+xQB/a0UY35N3cVAGDQ5S3Iu/FCe5q9+o6xHuKHpuAEo4d+Rc
3Tp0xkJJ6g4Xob6NxyBQqYmYoYUxz122j53yrZ+wzQEqbATgrvOuG/2/+POLlowjytskFEofVj9/
H1zwKiMFzMHrSzuY+eZT7/WFfoxTKuVUEPUY+g0SqqnGXhxym/DG5znWSJjvbJTLrKTTKbYUh99E
zBcnNa/0xT01xjklBCPthH5kuKh0Z+yVQ+igPhli2zJDYOLBbPBUYlxTWCfyrIwQl/f7SbkNRl4v
hv6BDznm4mIYp9FmA9EUE1/whG6PeltP97X0qOWWXPNYM7k2zjgLrembNMphA92+BX8d5bA2dvVW
datd9f+Bfl93HCaachKaTIrJ2pyZtjUtudjqQ1PaGorqlDs8ax1g0W3kI5Z/N9c/qVU/D5wSbP2C
5UBns4hG6IVwxEIwcHb0I0AkWkvHU3hoO17Peb1auZDEmEUNWBRlzDGk3ahWuat+TW7ugUh3J90r
uj3XluTWG9/tB94TYdUcF3IZa/H1CEC0dNQi+zV69Q4x5jQHVpZgv0eysdZxygoneLl+qut2sxDK
2E1tBkbQ09Zq7VAmqWJDboevNR7G9IGQvY2cEtP6k/wij+0CpXUJslMJhxs9J2fJAXj6qX4jOyO3
lI2+ibdg2ptBT8yvq69moQvBTNzRwBMXKxMU9f0HIcY2H3C6MOAkSIp9/Ug518jiQPhhMYNYCoKI
UVqlVNjVwEMT5JkoO0gryuI4I3/HENUOjD5u+KDh1gi2BZXnxJksNLe+y/fX1eJ8f2w/p1BaPUMp
BW+t1AeEkvKsqhhKFnlzzzwxTJiJAdZVCZjftBVZcqJSe0zC2KmncHtdG541MJGmL7Vh6um3Nky5
ZYqpFQIHFbBqcsu7K55CjDdp+qFWkhYGLzRfWvFNnB5M3qNkfdR+YduM5zC7uZmyDIfWmWetP07m
rxSMHNVL294LxrM43RZJ6V4/wPU92YVM1nF0QaKBpp4GHNDcmdbsZPvxQL62FrGy23+erkhDOA88
nuWzXZ0xIv8Z0pBf8b4rNIvW9Prt9EN70O864Eejl7TjseFwrIXt7XRtVydzhTsskfoEOzIGdlzd
AnmK4zrWk2MT/xgiFtexlPZnpqpGTRxGJaJq446O5KTg2lXO3ynsCXZm7XTDo/ZeMU6wPykEAzOK
YQDw/095WkiwJ0RHkrrxaci+ialXchlBeTIYQxF8EKrMIVJhcdoSFfNbm0ZwrhsjRwRbPUkbo9J9
OhBCmtYys9bWjG1SfWIMG4elGZjDkGRdVpgvuSayCXApKNI1b6OqWwOJrMnfiPAen1HnIoi5FWRW
lTjTHskcPQntrSqeJsO7LmIt7v+hDHMrStyG5TRBRvBMNiC6df2d7mIR3MnPssXP3la+oKU49p2p
V30rKibOztAKi4hfUumJqL8SX+d8QfRnMxk3qMZ0SUfxncgKe0ei2ftaQsvVJP9RzcTpM+H7nGN9
UGkUzxfJV6WY8TnFnLIQRyxhwkk0NaaaqqjuRnl4m1TBXayaD4Ha2hhe/DoWwEpQ9ek0gUzj+jWu
Gv5FXRbmQta6IB4HrLrnlWoJ/nAq4u4cBsUnulzLY2U3EBLwm8ltCv2k4qaNJDTunFzhtbfXvN8f
Upg3hVoppeqHkBIftX3pzWBgVN3Om20fMDtYOT/xHs5rD84/JNLzXVQGQlNGR51CqtI5rwxY4VJm
zRiPGxxaFhCnz/ipy3WpjJn4oCIFCjQVJ7hZ+VQ1u9bnpGkcS2TR67GhO8wChQkV0dfo7/T5paw6
u0PZofwe90ddkDgmuPplL3RinJWupH2fYokVC5NnAFqN84lIZ4MHR8oxdJa6LfKznAgyTi7UdzKY
kf2XOeGlFsp138HCnsx+0kR+BeQPcqp++RvM1h+MY+kKr/8s1fMo4NcyqKXxsVgnE5HTWUFlCj0a
DKVtAFv9TFmRWkCsGKYl7We3BdcIby6LRqkrHpLFN5lkFSQjJbREcFHJNjBkz/d/VCRxNDX63+yd
Xe9RU18XxJrae7Tr5E05vBbF7roHpD7hmjqMzzBJiXIigYi4/aL1h0Rxr/99notgN3wUA8sBlQD7
7j1/U+1Tx0dJKgNPu0fhb3i8M/Rr+aAOELEpPrch6u+/ZuGQWmMMqtGEtKZOlJ3fmZJv6aEk3giF
2j+pamk4CmofdMssBCIOR9fVL0AmNPFE8056T74X0tNm6OKiR/RUbrQNBXMDpa81A/VXdIA/xuVJ
Wr27hTjGHcpmn+tqCXHpNHpprXl5yNvRW/UbmIM2VAPvUcJWmzviF9EQ0/M05VPcaHdyL9xpqclp
q/DEUK+8ODhRqGIy6RATm5hhlZqHycju5jDixeH1E7uYB2PtaRy3QDEAholR+q/JjHZaw+PtWDf4
hQlSXRe6THKDMmIPGZQry/TGA+WroVvi9QbDGpzosbYLT1Cu+G3wjA205lBnJYE7mvblTj+M2+ho
blAm3wTcRR+uZkwC34aGn7UabqkFwhIdQaRgxPPG3FBYToXjmFbj4kIxJi7Gg5LFCgXRClGNl7vj
aD6WZWLVIK26/tWu297lBBnbS2c5bzMqiKiHkGBY7zHjgrbK190Si84DeoBI0nTcknbSQb8FNqzY
0hzlLrlNcXTm43WN1hPBy9nJTK0uCQa8wyKIo9MLWe5kryK2ZGhLKkVlMgAwR+HzTZH2uj763v96
P9FkDF+vFS0UfbijAfXsdicdghOlxmlPvFL2agj+7fdEk7H5JtU7v9JQqx/LU5TvxTix5hl1k7a2
pr7hmMf6S28hjbH6otCmNAWgDmb+612xj2/are/VbvE+kWSckzfO5V0PIkDf+9N/CCSs20mCdtGz
8p3aCgC/vzaOcQMOHiAFcStCvNNk7F9KVbPGgAGKM1/yHfzVNgfZdOoUGPAfvnSO/x258MF3eZF6
/bP7r7Ugc/9TTaNrSCtgwcqWy4MY/OgFd0JVmXOW1ND/3SSlDwNsWWxWQQjdjFN/HE7mOTpiWt8G
VbHHLSKux5aLQtQHLPw+VtmDYKLNqsH2VSu8pdRCGNjPJzv/Fvyg7yF1Z/C2gTnWKbHU2VNlTFox
QKpyUzzTvhU6EDlAkyETvdLhRea5S56aTAgtg6KrjB4Cq/K2UkAPm3IbSPSkrt0a40hUQ46looBp
jJ7i5U6wD36O9+qGdlSCxv5rTigMuiOEXi6OcScY44yzvHoX52O4bL4hoMJNHUMAzF72hfJBtvdg
EMjQWueY53q2epHMuJYhznsh9/Gptw7IxLZ0uyV34txSz9H75J52oLTaCRDJJE7BhXeLjJMhvtKC
mQ23KI4ncT4LCucxyPu6GaeCxrBvAIEXSx/A88tGSxZee8PhHN91zyWxVCuREaZ+hFFp0MjmBVqN
WDFzgsQS3HIb7QbH8LojXoCOueOaDEe996xs8a2rZtZIM/3qhNyidFHDJnuirlM6U/rpYdff8QlE
eTIZ/wIMpzwzJsgktYI4dyPWk11nb9fPlCeEBqeFYpHYx2ml41uYjW3Xi1ZW74Xq9boMju29Zy8L
GVmWz5Up4No6sDCURznl/H02c1RkwDGD6k8GfQW24lXGttMsNfI+KBunat8iKba7aNNOtV3xMlRW
D1YOY+OV0PUq2qKD0zXx17gS3+RifLh+VB86U4wMtqZC0iAGEU8xOLJwzqJdhm693spWASJQST/L
5NjEXsddC/uA3c2KZRJIbWg0uQYGvkOniSXHIFZyrzhI98/i1+AofqG8v9ihEKy+sFOb96hh3SIr
nbF0DE3oIEVrBieQHs1+34bOVGZWVp569dEn364fMecW2RpL6rd11mZp4/QYnqqK+xQTadclsG6K
VYf+goW9i2GmYQq8ap1WFzIrIrFotQPmp3w9s+KQzJasSw3nXcjTin7nC5n6ZA75YAq4wPItT14q
hddj4QlggmZvqMlYm7CQoPYDdSsnRZVYQyyKf1sDez89SoKDCgReLayTb4059YUamghz4cymdDsB
fG1ueXUw+rEuc45/xIC0VALdqgED+/PApFFKUyGuG0cGSnS3yTbSRti0G94s74c3NCPHYEK+lrSh
3zbY56RPsxnzG5Hbb3UbMz9O+cQb0PqQHbLSGFcYam0uVF01OP6p3aVOV4BQI7H9DjnNCIyO1J5z
juGxAYSVyJxjYwRzN9cGcNbMs9I8SOUPKb+//j1xRLAt7CovBq3IKlxVEzlz8xLTPpXBQR9dDSLS
b3tgW9ZjWxRy48PxqsYmGHbibdfuIx4O7epHtBDCODoihWkdllHjiM3RHI+m5l0/Kd7fZ6K5P845
cGHgedKgs/I+OklCwTkn3mXQn7BwNEXbmFIo5IOjVKE3x5I1iyDi4CEifKhoMGbF1hZUbVYUvyc1
Ps/BbX0rc0NPCqzwfey68LD+JB+ql+unt2oC2BQW0VdVicguR0dSONQDIq5TthrQJeOuslJDAEQd
3lc57y2wGiQWwhh/SrI4N+MWV+VXKI8Xbqt22Lq6jfEASAvnumKrd7aQxfigIstUJSclKHUq4yTU
6TPqGy6pAg6836r1LcQwzkeeRAIiWLN2tM7wgIRqGcpfzwm/2wUlGVHBVCYD0flP84u1uCh6kDg6
ybO2n07NyXcA2XMne/XdtOXd0apBYILSwKS8IhpsFa+T2wAwcrijLvUtsFs/CMjKmjR3ZaP/ef2K
Vs9uIYr5cpOi7SLNgI+bwtZNCnKvCCbnicbThvlyO8wia12O2KCJ0yaK93JofNdH0auJurmuzKq9
LZSh/33hI1qiFblolMDZMsD2N80Hla7Jyz6nibD6CS3EMJ8Q8GcmUItFraNOdCotN7LuUZU7P7JM
SWzcppyCTSTN2+vK8aQyH5OsCgCKzvAxleG47VPR1troTe5yV1OxK1Y2nIf7+lkSTGhommZKbPDL
ZozLJCUeHdOk7bSxPkfq7KUJd7GBhp4P+ZBykcO8AJoqMZMum3CYIJIg6Oz7R2WDaAguhcDj0WLx
lGLiICr8UkLKsXG6Vrc69dwGgx1lX65f1HoytFCJ+aZyfw5lUNsMeNRIHujmPPM+wg6hspcdcZva
vNmw9U/4coLM9yWqUawaY9g4AjlO1cnPd9f1ea/if7wiQ1IB4CXqwLr987MqVTWXwqpvHNXqneBQ
AY4kcQs7sPwf+TbqLfpIkzD7UaP1mL1Esf18/Qd86D29O1/Ke/OfH8Bo2OSJVhlDARvBD8DmC7bg
Bg+vNnSfeB2UdWf1WxT7Do6NqqpCE6IkvALLXWK01mg4GQD7ruu0bokXOYzZZ2EzNIVaAOAJ7WLS
mQkYKRtLV3n8OuvvgMvZsWMEcL0lKU28Nyq3d/AOQC8tdCjXHa1y8lZKeVoxltIlxRzmFSoinbgD
9HHXbWYeW/Dq+2mhD2ML1TAHOuoUjTMavjUBml1qnHp+S5OtKYx49B7T7uv1q1r/vi5XRZVeRpUE
cYuoOEEQLoMsRDDuzFnihJQP47KMibOooWMaaoLYxg18hjyh1m3XO2UruKYtISMEK6FHC7TxK6/D
tW4elIPFBEmbarJoh6GpmtE4Iarkx/GYo7IIsAcrvadTrIHDg15ZNY+FMCaEgSUwl30ViS4tL/VS
68xRbSGsOdcvjKcUC8LQFCZJjBBK1d/LI13QKPAY7VJb9uigDi9bW38zXNRSmHwg6eKuFEaI838G
Z9E1fkpbwLfZ7eDM9nTMvMCTOSkVV0PmJA00x/WuyKm5RPelR4GpBs8E4Uvi5Z8rky30Y/LrCuUS
RVBixZnn4iap2xtfBWSl2IXbTmm8oBysfsynzfVL5NiKwr7vqwYbvFpGn6zzYEVZZKch4o0UuNfl
rEfri3bsxKufaLVIUtR9ALUG6tYDBf0CcstZsls7e/DP/+NHwE66RKKRJ01Li45ab2Em1CKaZnUK
J1tcdVoLrZhMRxHSSJpE2KTYfJ+lNy3sOQGMZ4KE8fWVUmPIpUYEi3f1TnSLvb9L4aeML5QoMHy6
fkvUxD6kIAt1WK8/qQYWorvBIZF5Z3aCl2vlbSYpThtUzjCUbkFRiq/L5B0htdCF31dlP57nGe+W
mPyKjCcicyyP/v+v6cS4jVntjHBMGzz705siMKxAdIS6tK8rsR5YFifHeIq598WZ1PAUg52co23q
oRgctqBok79Ds0Np57YKcMGXT4kFL5CqGmAAZeso6B9NqZjABf6TA0cuwdLwpkVP3D+I22or3vGn
hNcv7CKTOVBAdmqFRt2+HICuY+w8ACg51/VavTPKCwMKWpSIWXCntvIxMgF6TCeJ7vzcE+tTHj9f
F0F/5QezWIhgMkNNI83sq3ijGFH+IAeVXQSlM6XjNyWS/5ae6j3rWMhivEToy0Mxhu9hRNsLFnHn
Q3kA7oNTPfDHutbfEQtpjMco6i7tUgVVyHeb+Kbt0YO+Me/TF9pE9a3ihrIG/jPBqJfW8Pf8I6y6
jBfpqyDrhBk/wDhRNA2E6crqrc4b7ygsd3ZjuPpX/TN1S8oPglahaSrslE0yzUqoiwEeT8F58H9M
5jbi8TSsG+VFBBsqpVmqih6euJYGA9MtApL9SJwOQ5XxOLqpt/honGh3miCa03WNOUGtS4PEFFqc
YHOfJ49K+jNQb/PgodV5SzzrSl0k0f++9L59IgnjhDCp9JU1StkmU3+Fkepe/9jWo5h6EcP4DBPf
mkakpnECnUwboynvpLSvNxrIuSw1zvqjb/o/6jrBrAQx72O0YR9BOBRsi2aQOfFmTWM0nwjdWcJO
GWGuMez1MZNqBSXG1JnJa5meATt9Xd01D7kQwVYxp6YVhqBHU6gV8I7X+ttgmD+Tt1FsOhMcGKbG
zgmRKCzFskcxVukqz6zATCJWLgl5SNZrh6UuxDCGaPYSKbsR76U2uJdEJ+oew5HjHddFAJpJBTGN
jmbwnxYYVnOEVx86M4ZUnIrAtOJUOVZmv7t+J6tiAPQiS8BY0xQ20R1NH7W2DneCpasakOZ94Q48
ML/VmELxDXSMWBNdZJIAoAVi/jhGYXSqDpnU22WyHcbnUDc5JryeTC8EMWdWSnIU9TN9eTnTXnif
QA1O0qY4Njv6NuE+vWjZ/YM/ushjm7aCD4ScXND/6XIO52YTnYyb9iweBI4b/7AE8h47FpKYsFzN
WpynAzSLd+BP/xF6jR07wVPxlNijDS9lg8B0Akgx53P6sIfPymVCdFr3/ZDTPq64j7btEZPXB4AN
mCf51vxGLLr+P4HExEGBijd2suobNUVEuwM7egphoSP6DNsHcogPAHZjUyrJeQtYbUvfFMD4MDhP
2rUMfymMfiYLf09gNb3coGhaoMtaGu22nOSDLhSejvRH7hNXxRPw77+8pUjG98takreCAZF+fzM0
xAKlHPBmv10Xwj1F5turKkEIp06j70s5c1DhPgFEurOK3fCYOYHHm8lecydLpZjH+lzWadr1dCBD
b9tzl6kiJkNj4RxoPFatf9EMG5wa7ADcs4xmYS12RqTDNAG/caQjBsFoAbTOMjFBKbYWt1a1biIX
eYxzqVrUwNuxrOFcuveRhhxdHtGKnvCcwUgj/RS25NwdusyaDrzS5mroRMrzH2XZzF9pRxm7I2gA
zv5TaT7UvEYI7+8z/qUvatKhxQf/gknaYtiFBW+glh4P6yvB5/ZbA8aTNHiwmxlYGRyhr85jb3qD
0dt+iIllUXwuJXLWOt+3lPlv6eqoB0MOJSsyVnsMlZ2iV0kxF+pY1U4YY6i2Fm8zjTwNlfH0mQ9t
IYcxx2ZQIyGk5kg2gBvAWuoB67WUN7FFvLMEhxt86IF9ONBLwsby8E0ZSGKNDAfaOvmOwhugzHgS
d+amAJAPDwdz1T4WwpiEZxzrQBhB/ebk0rmfbnTeeD49nSvKEMY60jhp0DGFfRvyfq4TW2jPqriH
Ndj8sb/3BvY1YcxLMC6jSQtRQXofTgLXpQXcrafmnOwFNzhGoJ+cPN/Ctf2sDnFhz5zW5lo2tMiC
CXOU80zGuatQzyxHIEyjkCT06U4sYgdonJyotuqNL7fGgnGpSTR2SYJsGFnXKWkxXJjOOzETOZFs
Ne9aqsSEMrEcjRG4F9T2g626bX5SFCRAzToUA0klDm8nlqcX862FYQpQkRSm3xm3vbIzcF/cpQqe
RTKRLK9R/R0J0o9aeMu606CeE/Gl0F/LjpPorwqimICGhowGjZ4/Uw9fG2ppQhnYGaJhkyTPJH4y
8mOnhFZc3X/GSS1kMReFYfjcHGhZm07iU8uPvcDVXWmveeGem7TyNGOuKRiEFkUAJK2FK2/MGwBk
OcmrdttaWLdBu5aC9pb7/8eyIP1+P3zfCy2ZqzMT3SdjDfMgm/RRwBBV8Ir5aIBUO3QbN1O5yHqr
PRgQ3/++QyY3yACNqJH53aN0AMucj+BfBAGE+qqhPT08CI66u36Tq1/ARSA7ozNEUqahRQEVZ6mw
FLlw2rIEYpzBI1bmCWISA2H2o0pMYDFBeaiUyjLrp5iHz7v6ulkc3ztX0SL7bgcZk6oFLZ2ewDbz
pfSi1/ZAdtoRJX0n+BpbiZNvBt26foarMW1xhkwY6OouF4qI8uLJlQuizH1iNP/jNTG+HrNGvjAI
sAt/LCytuQmijSAGHPfLuyLGgegAo0q7Al4+KiZrChXM1X0NAx5IIU8K4zrmxhhatYEhZNJJnyer
IM9DysP2WM2xF1fCeIxQSlIVg5xoXVb+wUDprRHVUzYTT1Ma4AKgnzSmnBfSajjWKCSlhvKExIIC
zXFbIiJCL814qOcHczLtzHgDZDXnlv7FyA0dC6tEU1UW/GXwyy4LOoySTxtto+mH7m580QHtrT5P
MlruVrUL7MQRdtzp6HU3fBHMOCeC6dsqaN8re9geQrv2iRYPBDv+JZ3HPbwwRjFIYE3biTdmstr+
Aavyf3VmK35BEPVghkeBJN350mZ2psaixDjTgIEk7buw0UoH6Izlhqvz+q1eBDNuq5ayJK/x5nB6
r3NFBB5wcr3iZo8GHHJ+FzgqdiN5V8w5aJVJYnU/7/VWww3HamQl6UYEmroq3PqSafvJl+vOi17a
xxh3UZBxXk2hkQRgRZC1i4AGAgjPDZ3v4r0yeOfIODDVqP1kpJlWrO+adIdOnjfOj2qQ8r4OejbX
9GGcGMDgsziVRbqKM7mKg0ahbmkgu6Lk7NFD9znffzk+xpsldZXnKIQj6ZrupvHQfmZ4f2n4jCOL
sSYbgQaB7gc8BNqLj2mhNvp+3QTWKyCLr4vJcybwQA9zh2LL/IXsZbfakJ35KnpAnXP1W962krTu
my9HxrgRLSBqGSd0in+fP5peeuN/Jbv5Tt2E23ozWMUByLXovf8/8rlV28DTndJhqgB1ZfSck6of
KhOXRQfwBKuxUif0IuCAUrKMkJOOr+tpmAqqBoYJMBDm6rJAqCdJxNVh8G/A/OScA58jlzrzy+xL
GuDci/amAPHfY97mCFBlKHno/hebOMbsNy69ui2acsgsoVElbL0QQZsPLUzhq1krYgGg1k7hoKWu
hWYU1jETLOqACWAngNpSSxOgpw9OpByI5qqBR2LOqfBEMIcSKU2g5nMMR96Mm0ToXiOz3hYk5miy
upG3VIW56lGsS7EVOtqFwnidBfR8RzzF2NInjmb51nifAr0UgHrhIXHCO96LZVVLVUIej/0oFKsY
Bz75RVwpE7SctNJKEt2OddDoaJzFzdXXgr4Qw/juuJPavqCTAuqDtu+wiEXhbTO7dP2byVF+ClxI
k1W9NEPRgN6oo9XDrA+EqtGgpY9Ss1w+6zOGPg9p+JlMd/HVMBenCnkzyS3892zskuE0J/vwb6mt
3it5pgxMZ8BhE8A7//lQNhutqwIZNUpSeahhhPWBmB7Hpa6+CRYyGDVSVNXkEvswTvRMuVBTp/rZ
bltwTk4e8fAKsc0f1yXSH/0h7i0EMl41GIW0ExPE8Qw8q+256I5l9ZD430zeWOKqDQDAUyQSeilo
jv55ekkityTqcnRGy5ssPrfloew5ToIeDqsLWJn+K4ItUgPaSCKRHKGXGD1lk5OAvDi0zPabANic
v8YLpdag64amSwYYigHz+6c+6qhNGN6HpygKyR1G3QqUepsavBfJ6rEtxDAuoZVlIxv1SnbkMLKM
ZqOrngzIhOtGwBPCOoRUm2NfbqGLmm/bNnIz6bYpOUO+a6a9PDAmlcuIKJTAupQxp0G8wiychpic
LG7VABaHRfVcvOP7voriUMadtKQ9ZENsp414kObeyWvyFouCrQT+9vrR8bRiErk8z7OhmDAmNwfH
sj7khGcA9Lv4YNQLnRivEzQZAoHU02KSv1G2yaZ2P70xqxt0JVfH0hVh7TkC4V0f0n4/3ZhVvdRJ
nsiuccozIN036uP1U1tNHZfSGLOeEl2Nux7SFGNXBA+h3UuWTnaK8q3v8BRVXytAyESdzeuzri5T
LAUzpl4rCqpzZUaPs92VN5RqujhqnmgJO27Hjirx4eoWR8pYfColZZl1kCVuZq9+pGA/8Zt2M9uU
PRcvXs6Z0p/+QRza1chRRRQT2IZ1JQ2C0esJ7ZVPlY1pNkyzj3b6rQZGTeKBPc65LnDV9BfymK8N
FeJMiTvIS4Mn4t80xt31v79asdAXAphvK0hELROpSY7fy13mxjfNSXDzrXDqMXSQ3YrI9puXngde
t+oMF1KZD26czTrIdYT5OX4d5MES5teWcHowa1F3qRkT5hvZDLGHhUhVhJolowEU7GRhJ86S08+8
8hzvmpjAK4j5rGMsCacYboL2ZpDerl8TvYV/NzuDRZjCyqg/kx5WLsiqU6qKVWWTO6JMGz1fF7Se
nP++GYOFmerqaaj7GfZAv90usEYPuF22DEoP35l+tAfQJDx3zuySbZ643K+ZpyfrsnQxlKfaqBzl
pncowfL80h+0Y+Ok59YWMbBp2OmJV9JZbW2B29hQAVxH/8Wkzm2M2aiqxe21oCMfH6O9saP9C+UX
qmbYUfnMNt1SHJPVhBKgO4cQmYA43enVg08+VWhZSmCO0e8DzSwTE2gnr70D+LqtYANrEAznbuym
tvB43WbWjf9yfIy7z8w2i8iMZ0EsiEdMoVlVoG+ui1h/Ti2uiP6GRdaRNaEqKnSJiPKUyU8UehU7
8zRMx5jnjd3mjTtfvm6LF7UY1yvXReJPPRIdLHCe9cIyflLmlxZvU8muPPHL+JxiGkTnHOa6ZzRl
zIuqqO2wHGZ1NGNCtEGuY+BpLEsvWIvtgJLDOc71MPZbCjtXUA0qvG4J3dSb5J6CXYPxEoU4OsgQ
uvyFlNX8yryIY24PfETgKy4UGU6FogDS3UraNea5D54Y5sZ8qUw0o4FWtSpbgvE4xEepuikjZD+o
1ZYgfi0S+/pJcq6LLcuoU4FPWZtRg26/ZBWA7L9HI68rs57ILY6PiZZanKlTn0GvvLP9Te6Fnn8c
bjPZQp6/8e2BlxOsf9CX62Iip5ilgeYbKJE0++QZeNRuKNgyWNntYhcfhE1tRw8yr/TIk8lEUAX5
AMZrakTr9GUmm9j8xFyyfjlDdgcrIjlmkCL8fTMJW1swVBhjpbac99e/+KnfR8euXs2tkYYmrcKY
feXls4YKV/yrl7AEYFZbbUxuujIACEd8lqPuHFXJRlCqxgrywdKq6Mt121zPwxc6M2EgKfNxKgSM
ReE8bykQUOMBv9wRrcDhhRzOd8CuaqldVaFCiZiWCeci3ojRk+n/5KizZiKGSOk2NDB/GSyOzTRg
JBwVSrpI2j3PDm0y6fdZgfGr2ioeTAfY9p94eC4lMgcogy4C8FOQ2EbGphm7bVS1LkertTQV1Q3V
BCi1Qqd//4xsXdfISZKhOJQe/Q24ON1sI7qJG7iJ3TjhffFIHxaRo/7gyF0/zd9yWc/lxxNI7tSw
dfSb+ohBJTzT1PNwO+8pqm771LzI99clchRl+TiEZsj9Vh9lR+9H+UFOfewd+xEG39EwFQJHb4x+
K3WjQji5w5ppLg6YpetM4iaLIwHrMbHvu5qBHr2Y7IYp5MRU3nkyDizNiB6BAhSDMMFdn4LuqOcR
+3EOkHVhcYz9HIMqMprdHaTt1SpCsxy7pNhSHLv6E5W+xbmxrkxNxQg7KgB9CIt8I2luaFhF8qao
hwFjS4LOq8G8D4Cwb5ylPOZjGycMblalhCh3FDyKsI+8BCzVxalFygAuZ8zsxecKsMG+TbYlmNoV
zg3yzpfJYyetqfNawKxI76eeTFOGyb/tVLzoJnPXRLwt3dXG+VJhalGLnFbp+sGMJrS8em9yQ9ur
NgkBTmuDCabMG7ZboCfxZHKMlB0WxPFKIYny1qmEF8P/0UuckLOWMwNSCJURVaZYGswdNm0egdWE
divHFyUEyyUekEViJRXPWlYFgdQHbJOaKWPt7c+z61OtEwgsxhnCL756W/SSY4o3mdRyIsCq8/gt
5wO0MxliQ/Hfpx7Nc0/gNs5dykm31kVoug6GNEBHsTSIUz0GSedjsLKsJCszK89QNQu+mfM588Qw
r06lM8wmK/E5S8I+SA6ijEWjx+sefv1SLpr8H2nXsVw5riy/iBG0ILmlPU7SkW2zYbSl955f/xLq
uSMKzSHe9Gx60xGqA7CQKJTJZL5+Y85zFUYAqFD+nOj3xfAMYh9UdDjndNOJMS/1vw1jzimIdcYZ
HWvIooZ3U3sp40/7y+DtFHMuzaUfapUCH2kzMGO4IvkKEbH/ZoP+htXZNwUtqSQFaZa+Lt3K7N0x
ASdRUL38NzP0i63MgJllxF2EEcchee6MT2Z1VXmF6c0o01h9DgqrKxuYiO5So0H/D+03jc/LASLi
mOChJJC8Bx7vyxvvTXVDP2Ul3TVFP2bVKRS9/e3azASt18LCiiR0RWFSA3cYwDji3jkNVusRq3kR
ndzjCWxw1sMyYOnikojockbLG1GtZhkOraHxXiRbT/3VktioeYrxJFFo75twqI6qG57ogNViLy5Y
X5yQK52weXgUUZbABYmhHbbJn5BihMgldnDSvxftRZNAFM8ZlNvctZUJ5vxD42wCKxqaVKCrccrU
0C2jwd53BN4qGAgouqYKIQcNjsb2oUuf1Pq+55XqNl/1xmoZDASkihEbYMvFbNiN5IGRGJRT86cJ
jH90yGjiBTe8FTFIEJWRQGYdKxLFu0Q5jJic5BGCbAQ0REV+D9cYhk0hBc1cMWOOqVwd0nNgtkR/
NDSDGpCXQx2x9SgX1PCjgPi1tTzuf6qNfXxvlbl1UozEk4akE8IoxYMwyDlIrOxMo6jOryUuVc3v
G0nNYZ4bwpyyTFiS5TaVx2FoG2hytrUljF6BME39t1pFGAd+Z4Txv1QjbZzpmgEKKujElMdoeG71
fx0QvLfB+B8CtWQZ6L718kkcDpl8agkHfHh7xThdGYbqr0+zhF8W7YaYN1rP6SbimWBuH0MrBVJO
suEEFUSwVHRGL1W0WLHZccK0jXvu/X4xl880zikoYLBf8WtOLHk0LpM9O/0dv5eHXjPvn0LUFBR1
NRAgSCJLmUUGRYzrQZpQHhPPfRJZYw/19glXUdF5Zq7fTvHggOqKc/1t7+XfZlkp6SJIWgk8wRO6
4ganlca7UuxOYsjjbP0dv9+tzmTwG0opAthGsTqxXtwl7A6ovh85oEA9a2cH2Tpt0mWKPJoLluIu
0M1Dr9nt6EdoiDYu4t1ykj1acee1llEP+Gej+G7vwxO0YFVmlWP/uiSxC+kazoJb60dN+dSWk1WF
vEXy7DEb2UYxhr9G8osBJ8LQeFNZtR26xXm+Ez3Fb77QdH52Q0KLl67dSHSuP6IkMggFEa9aiMcB
ehG2eSd8Q7O3099KkOkUvwsNsvvIWfGI4Ddq1e9tMogFhYy8rEKdrpfKw9S+6YbEFqEwTdvbye18
WK6hx1P34S6VQTFE6FKmLCFdKk4kOsZqfzrnNtVYl+zJr/x/X1B7v04G08ygrME0FE+OFj8EzceQ
R2L7D1D2v4OORtf3jjorpCXJktDTIXmqW3jhSbotj4UbFxa3TZ96/d6pYGLqCmwRpoE3G7ZPtMuH
wgNJ/A3Gqq0KLfq8Wu4+tvymo2Lm8yL1OVY2KjeTcM15j/UNsoR33+Z1a1evnU5IxyZWceaWuxlN
PNIlPanH9NQjSzXN1m34XbNpf3QbcCLS35NT7+0y2IKWIqWF0MjkmMrDkkN2wSisLEXfeWx1wo99
9ORtIoMrpImWaIyUyUnnu9685OT7/t/nrYXBjiJMcI3q2MO6LQ7h+FMfMjdJeysh0zMo2D7uW/uH
APFvb2eHLyW0y1YEI5i4uGmeLT4JoaW7ymm6jT1+rXP/EpVeQWzlIGIrFuC7KicnUDW7jmVbS2Vr
Fr/uL4pnhYGIsBe6tDX6yQlnV039cjyb4R8Fb2/bxoCEoS6aHAfy5AjBTZjeqvLFaB73V8FzNAYa
enNug6qhXya6z5S7fuI48n4UgNb59zgnJtnUTTMeJIbhFPNXormz/jjzxic3Mtfvzibb1jeYM1EE
gp0aPi5XTEGdVPR7Qx/2MfWNRxnPkM4VrxVoKzqXePJZ+8RDvY2unfe/gEGHOZTzZUiAscllcDT0
zUyiBf3qAO0KlJ6gsaZnmr9oD6mFLM0fdMW9N88AhqypU17PiOiQj3WhuOc1HwikcYkVHeSD8qly
9t2G91kZ/Ah1yLbhSMNtMnS1SJ+VwHD0IPem7g+ftH8fArY616ai3JkLNjbPrPCBajKj3HLU3MGl
7AGzAyZK/mAb51iw4X/TVMlUJhq+Jmh56X5CN66C91iqldzi3jyJB17qlnevyQygkCyam6pEzEFv
aV2ypDty0qDB2h3U70ixSHZ/7PzQE87c+IADZTKDM6kYxF0m4Wu2rmhLDjmNfuJMVnGuHSiS4X2V
33FDOuqQOzEJ2ygflzlJohQ2yQ0eUm7lBcfk6wCSJVSS8Z7j8RzxEILtmh/zBER5qYFpkNfpJt17
qu3YTw/FXWmTK9W5Lb34rv1q2MSjHOc8gOB4lMJkZpAGlgSV4oOyfDNMvzae9k8kL0ZWGABaEpIv
SYLwJAJVq35YrMBRHVBKg7M9e22iEzyOReoWO5+QbWESiTyTAAlhJJuaI0bjviyooqE3xiGYIoqf
hAZq1chEYQQ05ak60mtpzzSDP1LaBPJcwHtU3zjRdqbGNU8gij/sL3GDw+QdrLIk0zlkvEin46vR
tik8Xx8hfRveaw/KPYWfxha/ZlDojEGkqViqz5ta4V0qbIfA2NUR1W6gbZHQSL7kt3hy2cO5vhHs
4DC4qpcdcJkh2MUs2sP+0jmYwPYKJJg8iwMFK5fEWy0/NtJN3XF4UzZmAN/vLoM7mhgEop7BRudp
Hyl1ffKd4PHcHSAW64nHwc0eMjf7zH+j8NyHiXqGPg21hC4uOdLezNgfMXckHv59seTd+th2AZ2U
EFTo8RSqi/a+j3PPbFROiMh7SLI9AnWqDqpS49gvo+nU1SXFSZg/68ql1ZHVSaxORRwi19YsLNa+
h3AQja0zaEMbGnqG1ZWhZ7R3Xft5/+9zPJBtaBKSsjZi+kQ2u1OToLJ8TXgBNnf3GByJzF7t5wX3
/HwKfP2ceGNiyXdoPHbFQ8PrHuH5O1v7l1u1lXLz9Z4ljTVc+lvo0aKtQnzUblVrcJtbcHB4VP9c
5xUfNupq732RSaGMxryQOkEgTgdfBEtBQNMdMgSINZIOwpHHHfQaIe0gNDvfC7nPMitjHLFAnU8Z
BNErQbLMxbDbIrZDI3DKPnakBpNrkXRatOFI2tYOsvFWmkRnNkxLi2qrEfoH6KbZekKOaAa2Rtnw
xCo/ZHltyeH4oAbNSYrb/3qmGFwquzHrkPZHcma5kdqbcjwoyUdzWCAK7prxWQkyK1cvA4+iSObE
RCw5rDnFfV72FJYuiyfbupefEkeCZCZttqa9nyXuUhnJUwNDumihhBitzIH91yHVne/GcklkgpEv
MipvuPG6I01lmi7VXU9OPNJLDnywpSo9h1ImSlmTo2CKTQ8bdy656Uoa8+wthv7/KhMAt9PEbMDx
JjMUkbVz1dpz4vbeeAntEqJOgEUe5QEHtVgdHZGM+hAlWJaB8Dk81sLnLPq+D4y8UE9jUEutBNTA
6tdvhIKynXkQdfdM91fbkomC8r8XzHkHHhpd9GofF2TUiyIFFEeScp7z9qQ2ia2pmSPhYO4vjvOy
1Bickkqz1UqCtelRZff5oe4/lYbhGhKvX5bnf8xzq5WzWJk0ClDFrZDeTxInduT9fQZElqbpIPoH
sE8iyOEVVs/tSue5GhPFJLIwGnqM+LshzwpVI4vAk8C55HmpO3Yyx5SzuU0m3BvoKPMWB/eGmz7T
3J3iRilfxJzz+QnzTDJqtZymmu7acYmt6goOCswuzj0YqkS8KujcR3gHxVEO7HE+Fts1Fw4TqRoR
Di4uyGlUd5lQO/t+zXves1VrOZ8aCNK+XsCDE1VWeT/XeKMF36cHFZew+ARWIicVLVnkk6rydpUu
f3V+p5wEXZjC9nySbRVviMgpnPqXfOsdwcS9iVHNwN1fMSfHTBjQmFMDVD2SidSfBKE3pbHz+VbN
v5TkLho4lWHOSWCFlYYiScdFx+cb+9gzM/WTHoK/Ysr9/RXxLkfCYIYu1H+daU1/LtqnrD7l8XVW
EyuPQWZxk7RHqMzwTiBNke5cYoQBktrQJ2VIsLhfwmjxqTrMHuVk4bHd8Q4BgydmV7bRDMFKR2g/
KN1XKXrZ3z6OF7IcYG1eDLNKi6Vj/kgjuELH9Pr3KvT2zXCcQWcgpIyWTkszmCERpvx/DgPOFDff
SiOHnY/CcpjoppgMeYvbo0eyLn/AmCRm1sePkwtaoJP0aX9FvI1jkrt5Da06dK2ioKEEHjLNNibY
7bAs7OjfT9G+u+h1BigSOc10sOzgSkGHeW78JD3vzc9BBZ1Bhb7K5Rnqbr8q5vUJyidIw9HNMzHt
TDP1I1id8zteJoeXStHpHq8hUIa08BAgFKTZ1fkLCq73YmW1n8pnPC1cCBo58yH8MB7Kcw6emH89
+oRtBf2IJukq1QdhPqAxVKleRNnkFENzSUvtpp0md99HtrFpZYP5dHMKkts+ReAU3tK2yfRmOdFB
scjlbuXmAfvbEhSN329llxhiVBn4hPVspQ/hLzEtxdJcHZzgzTPl18MwicNZ3+aJe7PKsuvEfVAY
nUSbzDpXCA5G8SCX50SJMVd7KYdD0NvtcFOVPxQ55PgsZ71swVkoZnUGLQ7lqL3rhpe59xHhc1B+
84ivVkdXv3JPrQ6TYKDJfzV97KVDGybW0rxw+8M3IX5lhnHEJZd0vaK183D5pOKVGXKBkbdZjBvm
baxESwHnGLz4lgYbKJ3ca7eUNy9FLjh1Ym5qfftsr1ZFf9Nq86JlHEGBj1WJJ2ygrVdo5TRtymqq
+JWVHBI3cHOvP1DBQ96AGm+9DK5IZm+kVYT8WxFfYoJexK8TTyWP99GYqEOT0qATabGtiPxhvCzj
0/7R2oTk1fYxAUYRhkWdZgjUyuWmmj9IrR81j0L/nBW8tP12Pn1lioGOTOiVYhYRiEaX6ig5SP9A
y/aoPAxfY5tALkGzxYOGISMU9Wy8zgfuc4bzudh6dAg1mSaBzixKXRhvOiwoJtaCRdux22NySuz0
A1jd3f395Zxttjhd6pAUnwS4yJg+LkvqaBL0h45iNHIwZDvH97a7LMGvMvdh1xAKIj4eT6Nf+p2l
3VAaaIrJ1Q0vv739plkZZOAkQf5XnySEpsvd5Ilu7squci79GrO0IACd/MktnQp8ESan/5xz2aky
gzLKnBlaM9LwK/spVCdp9LvRn1q4U+RLw3msnqJ/T71G73CTYPbVREsoW8AzUlmcykrALSB9M7VT
En0sK54e1vZJf7PB3AJBDSaKNsAHBAEbko25nRl/UodUMMxgagT0ZBgPeI+VjZSCwyGEib66xjEo
/lLeGCaFCzY0Xltgz3ivV4ba4Ig16oMqHObix9Tf1gKYBEEQJH/YP1ubLriyxg5whMmUxwYNxLXl
tsrAYxPekvyLkl5bTFmQY9DcJflBbDxEzWr4UEC1MlAcI7t0CSfG4/4S5t0xScY8TSYOg+qDOCJ3
pwOV0wld8ukbeayP/TF3zNESzzXH8BakrXeAcZpyqrMuCWC3K3PoCP6clE+L3Dv7+8wzwpx0Ix5H
QdYRXWbVfTF6KXI/evx938YWTq4XwrhmGsUTqjHAybIwPoR0IquLcyuW67MZBd6+Lfq3dpyUla6c
h9CI1QFuM4Y3Ml6IaPfgoTHPBBMZZJG2SC36SJzg8+jqoBorbdNefOOVghqqQNzBn81q1noDmUCh
EBfSVDNOXuepJyoYLB5LKskFW7wJQJ4/MDGDUse9mODwOdp8GyrnPnroO45fv3Ys7H0jFkikLBk6
grjHPNDUY4pemBa9splDEkR6IWROc1Bx0PdjeUMFujDrZOP9+BVVzxwckoEtf0DjgcyXmKQn6p9/
GAhz32MoJgfDcqBPLSQpUafp/eBIG0hkCzLQ/K/Ks8bgii6kQ7jUCM/i2TX8yoOYxE1sokwpooUe
Gtu8xvL9T2uyPfTFUAiGrCAH0LYPi+jUJEUmgJOw2z8bJisgKCSYUWsLPIhHxSfyZZk4Jbx9KDHZ
3vi+IpUm1sRwQnGyK7CZlFpzXwGWBVP+to8kmz3xb6fOFOl+rl4fQk/5DUxkFoxndPb9jKARFPeO
8CU+Nl+ic2ND/uuQPPMO4Oao19osAy8kQuZ/6RFKD95wkfDiMT4l4IoDjWp0SE75h9jTr7zxCg7C
mKzGoCZ34zDLf3VRUepW2ntNs5GInf39fd18K6wXyEBMaZpVKdIYr3Hoqw7dN1fRHUCBYAvg5TAj
GzIjqIEWbnvMMUrCm2qj6LJ3yBn0kVSMkMgpzNNROjz5D71HGSl5y+ScBDatURlpUAq0R6Qzjnpx
DALONm4WC1fbyGYvIBowt9kAPxFPutf/kL4KdnGW7zS/sWSrqa2ys5Sn/U+32egATUE0bRLJlGS2
NWScl94wJhNx7EvxBGEYdFBKFtVcVympG7jm6b/BWfhTsHyzzMYpk0iWQayxnd6Cwjm+23m5pYXR
0jMeeA+7zeLYep30466OftqDwFzRK7x/emg+gLsRtarlofeAzE7q/VEKbG2OQRqt7eUcM1WoUt0L
dxqkjQX7W9DjpZWjdMS7Bmiw8Lv/v+0kgy9d2YlBocOYhNmAqijsrH8Iy0Mh3c/dh31/2T4Db6bo
T1lt46yFpJ8igjdJIp9bEz2+fxi/vplgwEREWrsJwaoOwW0ZUw5+iqnOIPH217F9c74ZYSCjNdtE
MksD2fNssDSMh8iNZmWILvfNbOa7Vn7A9mh0cqeMAcGnKX9mR7BQehQfU9BDSrMzSuhxjw7iAcIY
OZpEQAp95JjfXKYE5n5I81L1XyYgKaR5CNQCl2vjoI1Jto0XWkoUGruzwifFRpaN2Bn3Ptg+bG9m
WaRsdeR/BwEJYArIhSOdBVtzxW8SWrUC+08KwsrKGHPUMhPM14R+SsX8AuVEgzcAxtlDdkZlFtpW
aDLglCaEh6lA+SPvDrLGUz/dPFmrZTAnK+3lZMANg2db1FuBNFroGOB442aotTLBnCwN8FeKug4T
RmcZ1XcBF0qsfYOoK8ftNgFpZYg5XYUeJpnaYMtG2/BB2VZ+yVF1i20lc+RvlFUt9jI7+CJz2zg5
34rNGWr6AhVZiMo5g+Dl42FsjqLkchbH+VC/5QinXFYxdDiBBBg8Z5Z4Q2kvMNzsRQ/oFPT/bMB5
5eBsrlDGUTLVAJj7ixASxUu0wPIJITczdWs7zIWsSkmoZgk8UDH8MUZu5ixpN2F5zqrOjufHMLhX
Ip7Xb8c8b67CpgdFtQmHXMW9HB1n2/xIbKS0neqD6lBSlKCDTijvtqRe/tttubLI4AXKe+KQdcAL
bTqn7WcjvnTCiahXcy5dIo+cs/A6C7Jnjh7K1Y1ZyQkBsyHMyT6dniic6YBHoU2lFMyH6mvkUeeR
MYCMSg9Sv7ET3JpPo4aIL/Wi533f5QAAO7eiYSx/Iil+y1xnoJ5XXSMU0KEJYSGNOPumtt8fq21m
waaKyqRMcfONJxG1JRpUkqMCbRyZq8n0D55LDFHRCHjGDeaTynE4GHEBYEu0yFKTU29cyvwx0nuL
RtNpdp+I6E7jZU//4Zp7M8t8WpME2UIqmKXtHij12+HJwCQXpskxYf3vBY8JBG3ejDH3gzrqyOJA
VtSBsKhdKMsJCZfD/jej2/S7q76ZYD6ZhKNIig5AE1YvlX5fldeMJ2u7DZ5vJpibYdJloZ1p/BiG
T+FyLdKX/SVse/jff5/NMStCr0YpXYLZFj4GDQ9dWtrQA7LMuOcEVzxTTGy1FP1giPQwJYApvW0s
oWrsqXCWgqsaxzNF804rDImHIQzEmX773jIvtVu/QKoUknWBs9yKV+GH7mv2cMMjXNosUq1cju2F
0LVWB3MY/BtvpvS2tVo0o2mhRRx0wL9otnzmvbA5DsgSUWRFEQgxjYGM6U41L2aXWe3g7XvI9ov3
7SCx+WSxEgYlzDRsphddFSd2BVs8jpB9pesyLAKx6MjPjuOHP5lKX28n/cqrr5hrw4j0E3xzGc95
ckPgJ8P4RdOvVcEpuvH2kcGKtpJqXYXkK5gLr8vUWqYOb+l56+FZYeCiafK2x+MGG9mehuoQGs/R
yDljPBMMXCylZC6A/MkhNZqcyIGQh2r5uO8Q28HqX5ABtQAmRVxDWqkYeryRdDP8NOTdbacqNiSx
cKa/Sx1XGnrzLMuirJiaKhJwMr73glFayBKqeBvpd/TKgPuh9FTiVfZr+ph4ky8cZU5fzCbsvhll
x5tk2YQyngyfN5rPU3ZQ2+v+HtJP/dvNsfr7DBYaZtrVeQCkkCfpp1z2hRWm6SHOdS+Jo2tWtW6c
KrwOAc5OsqkrTIYpaf6aixDrQzyDoqYenEkKwQRCfu6vb7tiqOiqZKKJypBYtp9QzwNzovNAVPWA
5o0pAMcustaubvdO90VxY2c8pB84djfX+LddcNO+95a4D7U6XVBRGO3l4+iCNcaixDy9p/vqHZ3Y
TNEsw0uWbXrLyij9/xVQlXrRgVU/p40y9W1XRn5EYk7WfzvuX9mgJ39lYxm6KREDeKTsS97oy2Bx
7g7mF/D1ush1grCWK1Gwec5XFulWryxGqhTjcYiuAPGUXYdvoxsf0NGCeG2C8Hb+UTnNl8wtnnmt
upsQtjLLYPHUSFEXLTBbKqo1N6qVSTdp8GnfT3hGGCjWM9FsqxI4aYT3ZnzX96cxfdo3sR3trhbC
AFdY9gHketFzTAkbyI/MEdz5Wrygc9FXEm7VkuOD7Eu+EMNmal8pXMzBTeTeLcbc3l8R52z99pBv
y5T0CypbOjpos+ook4ucPncpBxs534Z9vvelVKEtWMO+JY9V48bka8h7ZHLgSX4dV1v5diYNui7R
Vr7Gm23FKxzIJyKXL36qHdPPDrT4okMxnNfPsB0hvvkE+3qf1C4oo5jenY+jK78UXuBUgT2gnRX8
Gec4tXmJdZ5bMLARL+MURBW+2YzKSJ1bRP+x7xQ8N2f5JGYzFgkJcZQ6T/Kohmz1QX7Kj1QhCzmr
9k9ScqsNZNBBGHN9BqkLUnJi64EvycrF/qMSKzejkR/3V8bbOgYjcFvGZagpBhQVjqHxQsyCsxYK
AL8FAau1MAChVF2fKSnuqsHr0Nac+/GxPcoH3kN4kx9CebPD8kNAb1GaZ9peLJ6Gi2DVnyOv8HK7
gbqYiPrmfA0eJRvPk0P/QQM/+gs38NjON6x+ARPuSAMJo6XEL4jj0W6GWyGD/kDmjd21NPxUuwtB
4VlyX4H0r+7sL0sbgRmGwsxEAIlxQy+vheaRIHgAhREc7n1f4UAjyxdRV6HWVgq9T4rYitH7OQTY
6Ha08pxXieFcywp12xV09X2uN7mEYAO1EnuBnkLoz9AXDsDVpedf/9uyGPSo0e4vLFB+hSiAaRvt
t9n8MRetM/P6YTiQz5JBFGjvb4YIa0qj0a4jPI1ma8o4TTc8pGJ5H2bMeoohrfAPkB0joOrCpMmN
fi/4qRd6/3XrGPToxLwpuwpLEmXVGitP1wI7rR3NfNj/RLwrhX0fgYaqDkMN36hvLKhtHHG0n1MQ
d8QWHMMzvPgxG1yOTc73Yp9HQW724izC3ZMLOakuamS+foggmKLcL/Z8qR/Du+VPxghWKMayQYwk
EeORbmilGq6M7v5kbDxVdhKe8jov1GbfSR0pGmnpcWeSCopIvV9DWrk4LKGlWiYUwxu7eK45B227
7vmGkCwjhFy2mTnVSL7K6AUh6LZJnuh8QelPudWHILtpj+QgWuZx9mOPl+HnfU4GUuIUbRpzSEPu
4LrM37T+oeG6DAe2WIKIpZlMrahw2VEid/qQzz/Xz8F1sIJDHluDTVXnU48EdsLlppD37wGVecgU
cjWNAsFju3Wr4+JQrewYCpSvaecfvJTctveo6KeWFGi/myypVxWgD0voJdo43rtNZss4IOWN4UiT
q90IoGIqbiROxLzdp/Vmkz0b0gg+vYV2Cucv+lE4R0/0tb2cjSt5Gk7qRwXJToH74tj0mpVRuu2r
i0g0MX4YUMriqbnv02+ULFIcfnCQZvNiXRlh3vNN3daU0BfxXmkFYF2izTaPApTO24+DS1/zVFUO
/WCc+5z3FVXmSERGmGI2KkS/A2pQstv7kEV76j1K7UsHwCqfxxmxmRFaLZTu9mo3tTwlgyngExbS
y5R403w0DUsQVKuLbjIp4ayP9+2YI6HKepOqfYzl6YVbN5mfRKNfKQGv5MP7fEy43hW1lA8a7Mht
bGtRbkVZ6JHlrPHYpbez1Kv9Y+7bOjIzElLOA9UfviVPUAIEW7FxrR4jj8ptVrcjetygK8SP/bbj
ipVpJo6voJo0LK/N3Y3VoFUqQjdYdk4vGPn8f7gm9bzfoto3a2yHTGKYTS0vElpUwktSXYXoP4IJ
y16SKGNY5XQ5S2YTH01STusH3/OPqqV+k9DgJp9Dr+GfuM1ofbUuBk7kEeJryQKzGeanaHMbSMkx
NEX5bnn33SYbjbKyxaCK2tWKpoa44ftTdhldOsyQIEuoQvaNdt4gmrHrS+uBhuyuPmbueOh1mwfa
nKPBMp2YzTImWogbf9GPM9SDQZyJQRKxetxHUJ67MLiiTn2uCJQ/QNdiq5QGOw95ehbbIehqOxk0
KdI5kmcTIC31Vo+XlvZhOIhX5T4/KnbmhhGX9vk11bR3CBhcqUZhgk2E8spjfjs8gUbWGn/kfnbO
L0aEibf8CQR2VuZnl/aAPMSJxxrD21UGbUptkJtRQ3o7zdBGdSXpx/2vxsFnjYEUPIbRNNXhbh3F
woqgSIaCVGfwZrI4LsgSoAwKKPi7LkLeOnkORzeXnVA6z8rz/lq227nf3IMlPsG7DjxuqKcgJ08Z
n2I3fw5/lLVluqOXta8UjmPp9Nz3Pz3FO07CMp+IZTsJ4y8i8vaVnBnkIB75lZsC8x63bX0zzlyt
k0GVZKgkPY1f16l8o1TuCahqxSMdHZc/JByBje1+kZU16qKrgCGTEHwt1euFpyGfkzxSNhn9HrOe
rsgDzO186coYgyJGk4l6MgNFJq/4WACgcyT60hvxmEGMSbiZHcylQDyPa5cTFREGWeopzbqCBraU
S15yah+NoH7to18NNQh6Gc3nwJX9AkK1+067mZtbLZgBGLMUyiig44rZMbump+ag+AJl4eTkJHgn
kMERpdSNjEx4LGTKgz4mTpgP1twalgSCj/0FbSOWrmOSDT1rYB977y54ehmDmuN6xTP6XopuRWl4
2bewiVmaqkETFhwhIluBwNCULqga+vwiLccIpreQxBam476RzQ1bGWEyia3aG31Fz3Slg9onwayQ
fhwUL4u4/Imbp3llidkwveqVsupwP1Nhhhgy9eGpAKugdpr88ZBz/GB772g/lozJVeW3NhyUv8OM
UoNF3XjsohrxMpQTCpPjBDwzzO71tSAisMPuSc09GVGUzS5zKln7n2jT07S3tTAbp8iFIpQiYLBT
L1rytCATtW9g2wfeDDA4S0Adq4SUNGAsS7ss3cL4VMqRFWpf9u1sQ+xqJQzE9homTBTpFX1AhG/3
dJ7/hgaE1TOPRmUbYVe2GIQVkqbEeDRdFEgsOxBJ9JAhMb3lII/WfO2d9mgcKvv/EUttX88ry3S7
VxcJxGoDsZ1KJJTBxBuemyM0SNC4NH4aXCmz0Jpnm87waX9rN32ESKouUZUraC2+tzlDBbxTKMlx
EHpzd6enKcdHNj0dBMK6KaloP2BjjsAoszwGFY0TGc/BdBy11BLR2LO/iu2X38oK4+rQUSrGpS1N
cD5oFtWURdP2j+wMNkuvejY4PSmbbr8yxrh9lUpFpkX4Ts38aNSftfkoKKe249GcbH4aE+02oPOB
qAFLBDYsy5LPBnK7Y/8ACrBkftrftM0v8/b3WZYkTVbTZtCwjBnSU7n5soh3cTxzrm/OIlhKJAN0
tGZP+3eKVLQD1XRkkZdx2Pwcq3WwV/ekp2QpA7zD1dZSg9TOgmun213Mc2XeWpi3gNCCAyYKezo7
rlzq2XDqMvy+/022HfltMaxMrFEvVdmFiEP0x+qI8eqb6hDcVa/cGqH3R7HVyhhzCw1hmSpJAs6v
5Ih71Y99ysLa+IbLWRTH09iQJ6/CVM6kwgSwqSfkfa0ispRz+Jn2ypdODt5KSE3zY1Z6Dn97dqyW
x5xTVS3HYtEMw1FqhwbKy7n5sNxK9wKyv3SKWuJVRraTlSuL1INWCN7qRi8MGWBIekyOtGIRedpD
DoYUYhVotIpO8sP+1vJ2lv7/ymC3ZErdxkDXpgKTTa9bvXhSlMd9I9vX72pZzMWURJ06lxGckmpY
mt50qNwU9Vvcgty3G29BTLgfmGaRR71pOGngVq2vTO6w+PvLoX9izy0YvAiroTXELMZTKXzoZnCy
YwSmEU9R6IkxR7aQgxgGgxhgWGmNiRId69X9oN+HMWcpvC/DhqttbWTjQiUEA2JNBNpK2SXurnV1
a0pformw4vxSQdOknHhYuB2s4IVBiKkYhsGKi+ViphmChGdM6+JuryxiJzVydp1VWGluv07o+eXw
ZxWyN7OvG7Jy+KAqzGoYFmAwpsLz1IrbO3Pm9Vf9Awr/vbjX/19ZmeuiGHIRIyDxy4AnR+0LkIOR
TrTkyE9bb99fb8YYmBoX6C/ly4xvaGROb7rIlVhq/aTyxgG3s4OrvWPQqRf1Ze7CDnBfWuS+OWqo
FKe2/Ji8TC7K096fkLMqK3ssOMVmUDQNzrKQy19EXf2mVbGbxsJj1OUXOdT+5E21MsegVB9paVoS
uMbQ5gdBg8JDFLjqpHLO3DZ8vH0u+v8r38h7WUhkBZ8rbb7V/bMiz9YQPdWDYUsJpwKwDYZvphik
EkUhACWgMDm57ujkc1LfVhLnvcs7x6/18NVyZrOppFSCq6c/i2OiWJRCJnzGlO11/GhY7TV1jJxL
/7H5yFIVUQK7g6ioUJF+v4loVe7ymfJ/UEVJ1W6t+D6/j5BMIpYO1ufYQUMryFXKP3ARVRMNkWgq
hpLYjkatRPJzmBDwKOrix0HVWqlqPseizrGzWQdWNZ3ohmqqksjy6eppOzZz1MAXBY/GcaC4t83n
6WCCVUKyySNVAgofeQ1mmyd8bZa5b+SqJ6SiqsXhl26wZFcC52mrWOO3+iI7COxCK+QOitOnFXud
rmyyjLuD0bd1WcCBWjdBubv385vei58CzAFWtsY5EVsX6toYE7ESPRA0tYMxXHFG9ZwtT/uxwWaD
3NoA85CsO3Pshx4GigsVjMr98EhJd1KHx3DKWwmL+m03RUoHMNai5n4Z2lslk+39xWzBx3otzCHD
NBlE7mvAB8HYlfCzXT5o1fO+CepQex+fgXhZNjJKSEZfEAOUwLuDhr4ckT8nSXdjzw6D7XWQx/Ok
YCmt26FzEhl9lHanBxFCJqDbPHO7DnjrYkC+NYqk1hLYE+9RfqXSbPcgh0L7yF+Un+4CEubBj0EB
xWtN5jkGA/qd3uaiNsP0sognEqIvmQwc0N90DCIBdlUMnQKH36Nvlv4fade1HDmuLL+IEXSgeaVr
K7Va0hjNC2Msvff8+pvQ3p2mIC6xZzZi92kiugSwkCiUycxmf2xRJszINRRbaxofxpLXVLuqzqIu
rDBndVQ0IemEAdEhxMLIOUE110e3q/zLwJ6i2uT0e7lDKXs406gq+5Yc0EMJLuH8J++VtLqli7+E
OdRapWl/6WWMyYcpOhX+dfsUrOPuwgBzmAWxjLtZwr1SfkbG8CjtQcPmGufGqV7br3mTGbz1MAe7
ryWZpFSVuVCPRLzLeJHiun9gHFlTJaJJGvP7kjQjEylgalMOZasll1BBB0z8fXvTXssQ7840HXr+
fysMdphVWWWyDEentX/h0kD9BQWkAwYbj+RRey6JlRzC++ZQ2+XOdLh5Xup+W+YZSMGkUNI3DaAL
mkFoUtkpgdVByW5ytFPo8gBlLcYnqB3gPBDFNNhORh/tU1HcoUw+FLOdGOdJtcfsMMp/IGdFJBnR
jYhUrqky2NErUjP6U4TuZ1F3deVbH5JT2/EmAVcXs7DCRBlQcp0iLUQ2XhsPgnyITTuqvXrg1VXX
MH+xGLa/RpELCb2QKF807uDSbsHYMe9VZ7ZLaGNOex7lzJrTE8wTgk3K1EWRMCBBiklIlAIhaV48
V+FTFn9pZs5069q5XZpgYKLWUl2C0AwYZfUAelTpSdVqZ/tU8VbBHN1iKNNcpbnpJjn2wqkP7kZe
QW59FaaBCVB6fxjM3Sg3aaVmdPJDDAvVrqWU7ERZ4uoqrZ1PIt/MML6cVUWk+F1FY1lwFCCUDXbh
V9GRkSnknc7VcJ0oiqwh024QHNG3FyJpfVFsfHR5oGftledOfUjuTN2a76mWr7oPXQIxFdH6EyBf
2GWr6lo0DRGJkB2vjb2an1XCyT+tntTbulipBciVqLlAqRem4leUnIb2pS1Dy4/+pNK4WAdbSijn
eo51pLogUOINyMgUX7e9ei0cW/4+g9VaFymqIeP3leaznH9I/aPeHuLgZerR4lccAl23tw1S52Iv
h6VBxseroBnNXiwRhPl3YugB120SXeO59vr03ui/b1tbfQ4vzTG+Po2pMgchDW9TJz+AxxWMo/m3
mD7FkZOfXdq/VV3oi3jb8OpRXvgHg+RTqqe+KsHuqMSPbZO4dVN72yZWc2mLtbEVDVJnRlDEuGe1
q+Rl+3FPNRxGt0VbGD/nz3EUg4LKIpthDOkwFPLre4Te6cmuBnMjn3GIs29sQaNOx74riE/7tchZ
DbKngvDEDTlHl53bLuM+EsCOBpevpy9EzzCq2hdWFWdWIpq77W/EWw7998WuZWYRCmUANyii9EGc
tHukZ562TaxmqpduwER7eqoWalcBzjHhixI+Yi5Xv1d28b9h1Vm9BG9ubbBw4TdGZNLXm/6kXSmH
z4DREcPJa4zZ6VdyzN0JTAIWZ4X01bSBGey9SOROKrQAIEXZrpRTu5+PE5SmwyMvUuHBhcHAhR7k
bY/EE65GiGvuVBsKn3vpRBl8ZmTegwj64ZJL5+sFzsNx9aGz/IoMYGSyLom1SIHqiEKTp+ChoznR
WYOCd4unG+9i5hxntrxRKUqIKeTX40z1ZgzQMM2uyidb5hwAk4ENQdLjRmzhnKiVDC70gY/RLrqj
7er9R5phSO2Rk8jiuKjJRJu5BBbtOEamrqsKxFCJBbYEKwf9xLZT8jZQeXuyZQEtYODJpz5JRYgT
3Cb/RoR4fTWajhlOlAkJO8XdFqIYZCKizln+mCSnuDkL43V7JauJagLE+9sGA1J+qgqVamI2Ck5v
XmgOKPqS2BhmOCbn2Rah+jKAo5FjdDUOwFiuis4VSjPL7F8J/gilocSDPaheBSs5Uap94tGCUIlr
LHc1qKSmrvyN8MR0V11yYZlZrokG/KotYFkSPE0+CSXnKK9+ssXv039fYP6UV3Vi6vCMVP9OCGRn
q0sZfedsH28RDBC3uiroIl1E8Su4V7wOF7Jg2hXecIpN5Y99qG9yPH41g4v37+9PxoRucRZPUVAg
dCMXH0zmwj0tSSK62fFYpniLY1AYvJekz1UE76n2JfB3RczxeN4XYrB2wHxJNgg4VHFxSWW3kM8l
rxeVY4LtFG0w5iTWBN9HbT0x/5qAhC4OeII861f/7YuwdBVGFbVTOsMKbeCkA3HjKd+jAkJ5Hfbb
Hvc61PfuEl7YYnBVymdDqXtsWmlaBYpJl7G3jCvmSnaqK9uCJUGMxzgbT9QDK4/8EiNLmawM3Qwo
dHH6xFYzoAtXZGFRF3oBw5ZYuIwX7K6NrL8z19NF2YfgVk4w/dg5BJPwE4Sjmu/oN8acBhXp5DZw
r8aTi41h8KQ1tVioTPwtE7GKj3Q6Obmjks9FDBoZSl0je/j/G++QrD+tF3YZnIkatEC3BDhDJEvy
FIdyv+EqOmkPxXf5u3BM3cgTcpu3Xs7hZMkwcikvySxiubWkQ2SgciLjj1Iti5UxQBPU5SyOlDpK
0A+isCfBXa+72+7MO58MxCCV06NKqRkOErK2JsWinacYZBVi3gOe5x0M1rRCXESakmEtgieq93WP
sf/KC2uDg86cBbGVh5ky+baUVboV6r1kkgexHY+kTHm9kzw7TEAXyWaQdxWwOSvMS5hCj3tIv8ug
g93+PjzvZpkt8lrQS5num7zrkKNUHOVb8srQXtc4UC04dYtTfuUdKs7XYkku0GBGSBPA85L2sc4+
TP7XOLykDS945JwhluBigCacEFc5ju78PRLRHszBx/WPhOFsVMkxpkCYAxT5oTwnAzZPzH5KLZQJ
CjtuOBnx9a36bcNkbJh5bkxRRl8QCTnkneQ1UWqX5njIioBz99DD+P7quZliDquUtsgh+2g3TJEx
8qEAJYFjZRZKJ6o7J9EzrypmZ9v/ODtoMsc2Tky/DWkJRVB/iN2XbHjKJvl/PrK6iDSvZGo60lzI
jL8NFGWQquVdg2ITxOZbcPMX94rOyYuvxGxvbTDH1Y+xefoUdK/51+zY7muXkgrLe97Jef+N3hpi
wgN19DupzWLw3s2x14qJA1r0fZT6SMAWh86I95mguNvfaCUB9tYm84ZoK6OXw9rvEP5IHuWS6Pf5
frSFnbw3ITu0be39mX1rjP77IqwP69kMc1DUgc3quZUOs3D4b79PPXLx+2KRZ6DaTjpHmy5yfwh8
zu+vtNC+XQA90AsDIZET3xDwhWiwSCvvUYImNRX9SDRM6r7lu/+d2fetRQYiJqMwyiIhHXjuTnN2
iBSuujbvozDIkEZV02hd0qOSNf3ydw3GOrSX3o7QouNlTnjkNzqtXExvF8UgQ6ApM6SCs85JwemB
krSyNx/F0srOxDUutM4OCpMXhPvc3BQ9qm9R8I3h16O++H5TKjUdhpvAGA71LIz+Q9SGKl92h3bH
a6FZSQnAlg4uUlkXDSKyw7lj7g+BIcFX5F3xUS8sE/3yGuLLygGTSXcO7PFu+MZ7YqwQHFCroEA1
NGhUoYuM8VCzx/yHiWuL1iWjU+qEDrlXwBAjH6gIDNTBIIZZePqh4skgrPrRwjLjR0JTR2lA6t6Z
SQIR38mJRt6d/P6+fLs4xm9yKVPqRMSWxu1nlFxcCRRaQ3wxuFOzFPXe+cltLSxz0SyhwUbLFCAx
hp2odA99mUXI15vozTdfeJnEf/CV31+NZWaZTCHJlbzBGawtaHSh55CSng92YgeH+DH9WD1nnh9Y
PW8m4P0V/WZD2cr/MI5VJQY5zqAE9bhA2FVB5tVV5m3j8soj+60d5pYR9WZo0qKnV2h7KK4ZFkYr
Rzjo+5BXmacevvXtmEuma4xwrOcUs3AuUWwqEtRQNdb4Hhz5VvyFx+TD20LmzgmistRDA5k/Zfwx
GJdxOCTD9+3t45lgbh1jbFsIyFETveoq83zqDeKpWbnbNrMeCyy8nrlrUpChS4Yp4vq8Ti7FDNMe
vOIQo8GQz66xfpZ1gvANXTw6yxceVXWspj2ohdP466yiyco/ttVj25X29qrWN+9mh1nUqJdhPBtx
7wxynlil2jZOR7LRhqJ55m6b+ocNvNliIDDLsiowG6EFOQkqAra07/fS1YA8lQhCGfLCsbYOUjdr
DBpKcgxJ+Cz4q6SDBpRLZmMa084tOialBRaP7Xp7J0Hp/fZqCZq8alW17dHtXeDdkFaFBwApoH45
c1Pbqxe1IYIWWlNEUdLo37K4qMdMGlXVeL08aZ4U4h6vna7QxOYmY6gDvMOLhSnmdBGiGW1oIAKu
hi+5cOxkT6wxI1I8kGzmvFZWr8iFKcYXQebdjnI3dY4pfAkjjKXknAflugFV0TVNVAzUwt5uG7wh
EDWp6J2atCehMZ6gccPB8lUvoJJ2BkEvCppS3poIp9IvJhm1ITMqrFH5UEBzkfxR1HszwrZtm0E9
pOoE1579Yyp9JbzZhdV9MlXNgAI0yjYszVwdTINRV0A6oXlO0m+Dlv4J6twMsO1hgqwJjdBBBVPJ
L013Ec27onnaPv/rH+L3GlgCJkVQiyxOkACpE/RAXtrazjCI/d9sMNHkAHLtNInwYGvKH6P+okvX
2f+5bWL1HljsFOOyQtOFojKT1mnD0BWh+J3UrT0Jd6VWOduWeBtGnWKBKVlYq8GU4puIrWLVYmrr
2THmyR6skEYh1Fmsh/4VCyujT4QJIuZInKMQOEH3UbTFnbGL9shnx1Zk0+SB6ICSuHUlG+Lwu26P
IjyngEsvmneYtvgjGExLYi2W0FmFGIjk+6n5WJAHLVatUr8fBhOK55xc2Xp8t7DHAJsYFI2aVChr
iR2Jz35gpk5dte25VtVr14rSpavNCLXRojyqTRK75iTc66PBex9wjjVh7t9CM8NqLBtgE7kY5m7g
vR95v89gX5pAgsHEDIZjdrsg2FcVh76f46Eac8NWpZjXLQl6p9fHqrfyMss/zKKoHIJc/PafDgPL
fKDq0JY1yoY42RyGdo8OLyvy+8BpekiCbJtaD4tu3sEyLMXtiCqbiSOB576PUte89x0D41Ttx/Ya
gcPiP5pjECUyuyZA0xp9AKAJZY/5pmt96u1XuoXK4s0R0m/+/qgZ4EAAE4KMWOXteVfLIh58Hfdh
GJyUAXf6bBuArgaR8/Rg6M9j4W6vb91JbgYZgMl8MRzkGAFtPSlHvRd3QhFoliIFHAzh2WEwhGRQ
CqgxtusE8jFUD2Z+mvvDf1sKAxujquE13+Jhoya/Js3q2pds4nQSrGdvoS3y9/dhMCHQO3lsB2CC
mH9sx5Mc7DPtG1pqrFY6DpgrkYvLNCWcq2Ydf29GGaAgQlaUaoS900V/PKpC16V2MimgbGqVljz3
eQ8ubmMupnuQBzUa58CtRbRElBC5qroiKjpza0tZQapYpIzxmWFHVeXOYfQlzjEtIZNDEPOyF2uO
sjTHnLei9oMmCYXOGY2D1Jzqyc14rcK8FTFXd1dDVhaaSJ3jy8cM/AhlB229b80UW4XMy2OtL4ce
ZjSQG3gOvz3QA+l82RCQnByK/EmUdc/oxI+hGXIck2eGwY2hIyKGH/DsmOTnqTyP5idt+Ll9vNau
K8yTqjL+E9H7Rv+ERSgS+mXUFpnWOn5yGNW7IXrZ/v3VtNXSAAMRvdbOCcS1ae+EcY0PoF84pbll
QPALfDMS5uD2yUV60HMewq/v3e+FsWncWhNbvYqQ5/dB2U8bkv2D/0N7bt0JHfhIKV3DO/Fxe62c
vWR7rdKpnwVhClHMaoaTkKHDypA428lbFbObWlpBJXREfJo201kPpJ0uy84UFRxs4q2EAV2pHfF8
NJF4qbtjqB3rntPWz1sGA7ij0KL7eFDQftzvwuSOYAAn329/DLoT7J278Dt2LNwQZ7GMIjx9FL++
aHK+70lqp9X0jDyqt22Ks1tsE5KPVIeSyxXALf6gaYeJp9Ow0rSKpsHbIWX7j7KgGPRZpQa8wa3P
ijPvE1t8ko6+RcALLP/vzQdv7TGXQ99X4KJqcWaV1rRGjDbKsuW37vaucXzgXW9RbgxBkKEWoEtn
I/k4dh/K6Me2CR74sCI5SUFylC4lmlOmvC+QC47tEPSW8sG4hPvMScE50zq8IX2eP9CVLzC1DTpB
zRSzc8Kui2xRKH0vGLKQs388K++gIBDQaYpGsYacojix6pQT3K0awCgRHg+aoRgs2X2Vy5EAOUPM
PSgBeI/aIXaVok45y1h1g4UVFmrARVYNYQa5mH43k2PVHHKF8/RchYKFCQZt+jIXpqHA8Umi7qL4
0iPxP6nNvTpMnKBqLaSjw1d/7xgT0mnIh0lzi4xkWLy06bXOftZoFpVOQ+1WMq9PdGX8FKf0Zo3N
H4UKdKfyJEYHNrFmz/9g4NkUXnzF0n6kJ9oeaIIMKwTlNOUxCLgNeesfztAVqDTKsvz63l94eWcW
WTODL8rpxPKxT+dfcVlkjm40nFuVZ4cBo8no0knyMevdaKmjCqZlQAw+Ryl4GytWnQTL0GUIheLg
0D9jsZxIl0NfatHoMgqZNZNL0j/J8ZnbKbK6moUZ5tTGemFE4EcbnNHfKfmDWiJtttteyfp1cbPB
lk2SKZL7RkE/gHJRCks/9d9K3SpQOG8/IljYT4E18QLiVaz4bVITmWXNs29muYxkKZ41V1Exj8GY
OdvL4plggKJvxypRaExiJMcu1K0x/5PUO6Zb/98FNJYRyqwnUJ/VTedk2La6RBjH7SSmD4N3UcnC
BIMQwSQqoVjpEMv04occNQsVzavmkT8Rsu3OGhv+xnPcqWpCH1xFaSXhIYlSyygvhsKJ5DhfhUWB
XoNciFa1gLyA3IVD8qFsDI4/80wwAFB2c9J1FTqQO3k6Rbm2L7KAY2K1aWfx6dnQvQjn3IxSFJ97
r/uY7WNntEq3OKjQ8KNjQemON1XIWxT99wXcCGELRSwJ1XxJE0D21IrlUchHjfMKWr8jbv72GiAt
zIQNOuLMsqOvL/lYPqQAURs8RZ4wW9FBAJ294BiP6ufAjt3UngeL/Ng+tKs34sI+gwsjhpUFrR3Q
tG223jRgNEmZbL9+CdC1NhP0t7QypxWPt7EMTCRDlERh2YGUqTm3yVXVOK6yDeDaa3PNYkeJ0JoF
IQFYFtL9KLVWYh7z/Ov2rvFsMCiBhtyStPPQOwS0fkGc75O5/1ANPKpoDkaw7xbUB1UySbgnejmx
Q6U7p0LgNSS7NmrvbK9oZeIPwcrNEdgnjIKhq6D0sSTlMqOHUP4Qe8UxRoqXuMIdDVaKS5X8i8rt
ah/Z0jCDHvXc+UOm4h0oSZZwmZ0MLC7JtW4hFIVmCTf48RcnHq86KXM8n33ehFqZYmwE5ZXk4+xN
rn+V78pXRqYOYxyU/gf884/mlUCqytzpj6UL6lKw0KNL+SDu/6QBZbkJDNrM+pR1YDDtnbxC+eWu
VryMV/fgQSirVpWLaShrnUqjjvg8e7pXXGNHc5Jz+xFalFbC1XnhnBJ2QqItNSKC/RmnpJC/JnnR
oN2/qO2wDGV323spZmzc2jKDKX0jzVnq45Iz5mdBkd1UC62wyh5y2byAg5hjjYNgr561RBgpkqS6
6nunyJ4y4XsKpu7t5azIeL49jAy+pIYRK+oIC+lZvm9BLUv2gTu9FHZ5wnCg20EQCGGJYVVQGKv2
yrP/qPzY/hN4eMDOUXRFO0SFJqOP6A6jRXb9MNzFjlpa5EpPAQj5D5ivP/E7OXhuqjA51QbD51mP
DgukBIJ9dw1cw/kUHSDfa8Xu9OkHr8i/WthCAwGiSdkwDVNlfCfpxymDviatNNGx8dQxXkx0A0cP
/Q58rY+cbaV59PeeerPGfFkCFQK9pNNj4pFWk2PDSlsLw5FoaDqDlfApAU3mJ47N9XP42+Y77pEk
iQcsHyHguXGNnWwne2kf7YynygEY2IU3cenU1m+um0kmrJg7cwjQ1I+3pwDCLYxjKl9K8rlAuwxn
bfR22NhPdsLDKJOoiQb0Mw1H4AzEUULPOCdnSr+sPxDOJcnbSCZPkYZ96WPaGRs5P7QiqBmeRI3T
+Ui//9Z6GP/Iu1rw5RIm0kOwTzCn8BdhNm9K4R+eoL8/EFulboK0JuCFQRcuroL2EB17SARrkLzw
rQyNgrzyEtcec6rjKCnLWkH8rl3p7VrtSGYNL+WE+zRHBkQ4p4QTWq/fCbcVUs9ZoLSmCzNRe1hM
WzyuWssvD2PkJf3OJ1w5II67a/TUL2zlXRyYwGuKWc3X2Sk96ZR8MIHT2mcU7O40j/a8iZys2fo1
dFsg/feF0SGYFahiYGxGM05J+F2SAs4O/gMU3yzQ87CwoJay3pbB2Ds+Cg2UNMbBLRRb2pO+k3YQ
T3eHT1wmdw5AsoRFpKnaOKzRzdy4/g5d23vBrffzbrZVr4bKOFdr9h/iT1OEApCm6O8YWxtfz31J
wLdrXLS9Q8opuRY/M1u6l79TosnuRJCSyTiY/A/vvt9WFQZKFBAyi1Ex0SEURJ44EeVFeMwgPeM7
qLX01l+X7HCq9vUXvp7n+tm4WWdQRgQbdDIHSLtXuWnLdW6RpLE08DQnsaUOPgek1yPt39bYYmyD
zFPTmbjRlaSE8p3WfJGi8AGS3Y01QDtbLqs9SXljSqtGVRNvJJDj6oRVgIb2TjdoGdp8Kt/cj730
PRwQf0r52Ujzr3IXghBY48mfrd8Pt4UyIDcNo9yXBDpCylhZRqRbE+JQTPBy9nNFQZiGhzc7DLTJ
YRB3yYSRww7RCpLKsZPcNXehI913JeLC6kAZRSC+6QZQTeU9Vf4BFW7WGbDLWk3s8CDFdQsmk/GQ
uOMn46DbZWqJ5xiTRsEnHmEpb18ZpMMXBHl5T0FILXexAIFGZGMMEnjbwQTPDAN3ZmZMiTyjUTIj
n82ytsb+az193raxflPcNo8JjNQSoWheKfTtEFp5O1qq9HPWTyYuqG1DPFxj49osiUwTAIMb/oDu
cjtBF2P+yhI9QdpToYQAp+CJ17fF20IG1vTO15W6iHqn9e9yvbPKHPQzHOxcv/duW8iAV9CV0qQW
yDND1dMSMsyAKRUnR8X5SmzlhsRFUbQaXLwenkzxDLzcJ1pqdSRytr8SzxCDGEUXQzMeeU1niKFZ
AursJsp3pCN21f3ctsTZNZZ8UvMriP2AeRrTjuRqNO1T26ocl+N8fPadUeJ5JXWR2Ttxc2jiH9Xk
BYTXzLwK6zfoY9WkwjIPY1PEzRWFoztHvlUZZEdG46mTH8UuO2oTr7+Nt3EMKggzaluFVCIxZprH
NBtOZtfvt7/Nan/bAtAJgwoJBAjzGuxlgFSqBhFBhJBASjLxeHSQ6wX3xf7RyGAR0kmjoChxiOGC
0UMX58/IFdz22HmJ3bpUUaO+C39m37ZXx9tABhPqYEDaUUVJBff8GD5L/sjxu394wv9GBHZKU1Sa
IVfge04LDiURpOohFH7ND68U+I72uL2cVS9XMDoBsl0dcyXMke0iHQ+0Zu6cnLjIl4v1YVAP2ybW
v9LCBt3SxVcqp0RVYvCeO2lnt+dhZ7zIsSVeaNP58FCAqjFx9JeeRwjFWxnjhVPadTCLazYxRMq6
agvZr3Hk0q6u+sNicYwLIkDS/M5HFQ9UqLiYhl0EGLdbqIvW9/RW8h95k0i8hTEemNSZXsQxihxR
4zXj0Z+8kneEeYtiLqVILkXZ15Cxq/PCKpMnaeT5hIxv/i4zcNs2lqmulA1gBN02487ANBUlih/t
7oyMtMWn7VyFWYWYkoa+ARW9TW8dcEqzRjM6RM/tpFzUEUSapeKm+bjP/OGkCb3bjLx229WrcGGS
+UixGuTyECAymgkeIclB8zXIuZ3Fjtc8tR7ALiwx30qMq2CUNTpNiJxRC9a/0EMSTnUaTFUHdnYJ
IKbEg6h1F/y9oWy+JdRrzYxLVBsGO/sqgeg/2zWeaWfnM3LvJ9PhEV5wdpMdDQj9VgxMGSillHeR
7gnqKZIeBJ4w3rrX31ZFfXaBU0E8m3Mr0pK/2N+regI9U/HKwUKKp+/9/maDeW4IvjqExYCvBcXx
7J6Kf6jPSfTKfRM45vO2Nd620QUvFtSKtZ4rHZBCMVqomwTtJZM/jpzEzeqkDbk5IDsYmbWRoE5T
OIBVgEq4Zbt5Bxp/NAGl3MHI9cTbwhYD6o0cy1LfAjaiX60T/tDs2QqRYkCVd3TxTNzxXgD/cLpM
cDSidiyD1vDtFopBl6WKindH65Vn2e4PlL4AkylkVz1TsIIq3p/0wamybhgSgdyPydzIZlpmXU0Q
PZnxeeifjf4//j7j5VHbBiNqWUgl6J8UtJxEPU/mdhUdVE3GdimyKbFRrTIGUaD4iMr6otkNQ/tV
aQJvnnml93VnuCVFWKqAOJPmpC/p8+w7qvxwPdDDISPzYfKodCCe7t+2jxPXION9gRRIck7DdarC
1D5PP+k8+gg57/oeKRK+uN/60VqskAkuBFMXlLRB06oRH8uD6cUAWbV6FWb/F6Ix9KZ4h00La4yv
t5IR1lr5mvftjh0SloKFGW4qQXLoPB2qjC3ExDUvPnYnblWHet2WbeYWq3voXQrpSDtHRDvYUyVf
36ES9LkrPPDy96tAf1soGw/IY9EbZoCylRm+1I2XKpw3/foB+J2tY+dgNSOaAl3EdZVmvW3IXpoE
VtXyrhKeFeYg520i+5OeA5qc8CF9yEEVmNn6nemqVnMuvPDanbhwuBpJLXaOub4oT7SJDneEbTrm
KyinABocPoyBlSOrnd730PmR9zVwUXB4Ye/6u2hhm7nNGnmIy0B5jbSDvYj6bWKDtsawatR4AMMv
24edt7v03xd3Z2a0pS5XlIdELdFyM9NMw86feTEHPcEbfs++lWNDanKB5q4TXUSraeEM2m6WnqfW
btLE/m9LYtDEkHp9mgJ0TQYCJh3RV5DMdko44cBra83WihgUMaWqnyDeQksevWQlqdUcs4+0ElHs
yk/BmSpD9kfjolzTe/ryy3c8KsvVqGfhJwyU9IUMTlMVjEpxa3r9cB8MiT31aDZLPm7v53pS8maJ
DYMzVWu7uoGCYnNsUVJCNLKnbIZSYH0fkZTskfQodwrHMTngxcbC81xqWSfh2JthgyXGB1PLd9sL
4zglOx1byn2iBhq959B0Vj+lY3OQwl9lXoIJ6H+n5EP2f7GHDKJkkz5pY4OcYRWqexOqvHM37aWZ
x7nCQw9Wo8mfkcdFXw24CRzaGJE7WmzRy5vW1vM74U9SrotVMejhS/Mw+zNqjZQxAnQCbpvX+7id
3Vgd99sfi+cPTFCiGkUfKCE6znJyGEYvCDn+tu7lRCOKjA9Fy4pvkTAfQf9Yhhhe7r1gL18NhAVi
AjmyzC5yG8mHe/2rvIfIzI8/WNfCLIMjMliMJNXPUFsYXwJzV/P0tNZ7gm4GdMaAqNTxUFUItIP7
IbNaz4dkHWQWjsFdcB6PtGNPf81a8kpOq/i0sMvgEzwhyEszQLbIDHatcYwwr9GkX4r88J82kBUS
iUGkFXVDiBREetbbnzPESrcNrF6Rt4W8yx32mGJAF0nviPFRBbmq9DFOOEi06twLE0yMg4txiPUQ
8UaiS5chqo9hXjrbq+D5N6sc0qEr1QjRtexIl2reB1+1Y3HEXXVqcGI164VmURIEGNw2i9Xm/MXa
6NoXEcbgQzuzjxAlTsf6UB39g7QrnsFs5fF4/3jfiQEjwUxTRQoROM3ROazdwriQgeNrHJ9mFUTa
WgBVFx0dzifJ0cLJqs3mTuliayISxyXWX2GLfaO312LfDGMOAoGOJ05XbddDcMoG/VhmocmtddHf
6ggxl1Fh/fZY2GSwAjqxiOgzbKGMyT7iNTsqUNt8Rku7G3jq47ZH8pyeAYhZmo0g6uEYc3k3dw8N
r5mA4w9s7nUKZKGcZmygiMbc4RhPdhpxkgyrpI+Y9v/70mCzGEKttJXUIPVUv34m0U29HoIa5r1u
y8/6Tob8hOnU139B3E4h4V38ubDMQEbd9rNBn5Kv11XiBkd53IWfsgNaES/BDCJta/tr8XaTuR61
vhHjrEOdXVZOg0jAaHBSJMIxwnNAkwELc5SayZcAhPGh+6qhrxO9dIkFF3HbnSRYPHDiLYqBjNLP
FCRXEEOrPkZY9SOkya1s/r69cxw/N5nIRan1VvQLDK4qwf2cH8eE8/u8RTBAUYfToA0D/NxM8Jp6
xNTBmD5uL4EHRiYDDDX6cNXSgI3WkajgiYuigu3vNUvY1bs/zOgunJuBBmQ+jZzIuHL97NSkD32O
/jXRiX3Osta/jGlqKAsasiYzZrJsTLSAUE0Q/RjLV9JxcherXwaDnCLlMRdh5y2Ei+pU18okwZvD
1Kn6YGeUvd34hrP9dXhmGAfozBn6UgamS3LlZ1/sB+ljz5PZWTeBgWWIYBITw6lvV9ImjZaNNZ4v
U3bMhc9V5Db9j+1VrGcBtZsNZreKsMlrIyzo5VMfRHRGQZLjCSn2vXDgJXheZwveoefCFrNlplHU
Jpk01O6fxot8Rbf8eP5/zfnXVGBw8Pf1SblmB/kA7Sf0sRcQSh+s4c+arhd/CXOyojGpE0nBCE8j
QJIk8G1Fyj1V6bxU5K2a9xEZd4eUZV369B0v918FZS8LqZUp++2vyLHB8gd2ZRRCBxSFhLSN3baE
qH1VgWRf5bj8erFdBwkMMVVT19lOQUMKoXahojTXuFQ+JKVNUvfK/eDRjtPAC3f+4x9dFguTzJdK
CamITjvN+mafohO6bx4jpba392+9ErOwwnwkH6TArU6RlnaVCJ8lK3LNT9BjUZ3Oaw7Gp1j2eJx1
vM1kez3NMcunKZcJTsNkZxpYkCVr3CO/M9HORPUzvN8zY4s7bM81zBSBBFmUpz7Am7v6ZfxSnO5n
6LWh13nCDt3Rju8qP1TR4j1MV130tsNsPUVMzUgqSqi6Rn3lylJwLOskt6KCp/NDMeQdxsAzJQni
Z5gVlt9i5jgkZt4oMe59TfDMypXIsa9qJ9C4emSr99jCEoPOfZ3PGjpPEOlKuVVLz9r/rlCM7NXC
AP0DFm+RcNYkKBhiKZF8KManPOZkU9c/yW2r6L8vfp8UcxUOIt6mJfngR40z5Hjt+Jw4afXxZoCE
QDF0CcxMzPlVgpQ0k4yWJlO8l7sXI/omN6OVy5/+5AQv7DAneJpqtPnKgMAxtQeMJSpO9UGwg7N0
je9Fp70LHB7z9vpY5M0kW+kx48wEwSb6BKcjTfEYuxChc5BYwc/nIbWIF7nhU7vH09/OXQqQzRlC
kE+5G19xpVmCt70DnI1+VxfKjEoqJmBzUimuYnzptHOgCrbo/0l4tVg1c8BMP5r1xkcKXk2fZuEk
ml8NXtvq6hlemGBO1mwOmRSJBrqrIuMI7VVkh8mpqItnIx3Q58VLYayj/8Iec9CIMrdTViMaiFHy
qS2qiJVgbCO5UyGWMH70T/Ke211It+kdTi1sMocvm2eSDwYq5UT3LS08ms1DVJz0DgxIpY3ANZfP
Pjl2yVnrOM/n/yPtyrrj1JXuL2ItkADBK9D04Cke4iR+YSU5x8zzzK//tnK+m8Yyp3Wv85QHr1Bd
UqlUqmFvmaHwv6+Ofa4M1KI9UpNAVS/t10rbV7abBLJC/aZ7XCkoBHv5lJFOixgmwLLPC/o2ZF1e
su8LjmUYKRsmBcFkAcyoUd0tpowfa/uiXKkg+JRgSrTcajXYBbDewJbmd8xprhJ0THan8vhr3Llw
8w+VmM5SxcJP24WzHmjwmNpgO5hgj5rY7dRTTb5fdhib7n8lRwgDqnbQYn1BRT6YDgtKSekxkz31
tkUw3TAsIOkbIjJjQioMKWV8Qgkt/P0AsOP8xS4k70mZEMFb4MIfotwGwldVfUuqL2l1V8lq7nyj
3x/Wsx6Cg1gWWx+tAk9KzueQntL9cooOqtQpcJN9J8ZWLRv8AIQBDP7tyQTZTTewFDsyl4g9S/iF
WHf0fDgNpnZQATWYs1mCebKp2Vmk2E5TJIGtJvzloO+tU+EPAJ5Hl92hlaA/bqeYVnIEdzfOQ4yM
LW4nekfAAc3ZFm1XO2HcD++Gj1XzV9IEFzepvToqCeyOvy4Xj3P8ADLRV9G7E/uGxJ9Kdk2cqzUa
I6vKFuksWlVOa35ZkiMK/E6lhI66+FVwuHxst7OfK+UEx2fSNOznjN9Wx+5YHHlbMKe7yW/IsXoG
Txd6XO1jeid/im163JVgwR2CkLRWowl7yOonY7pbRolmku+Ljq/UWKi0A/LgqnoIh6Mtg+3ecBQm
oTZnKLKAXizOS46RFtlgSoE3slW3M+trldFTa1S+ZINkcoSbryGxnhYcbI63G3HrS3x2G3jzp8Fd
MHHGh8hH1f1DoYJVqGUCCN4OlXvjjk9313vzuBzQrvMI/+5wet/MDWQs6xsb9mZBRYNI53IKeHV4
XA4dvTNlzf2ShRTTGgsba63r0Eo1ttd0fKb27SJ7A0lUYMIlqJdJXysm67zC/GxZz2ajSTZmI9pa
r5F4BUb5omtqYI6AlrsnqFFkhRsvjyqK3JcNQLZW4i04t/ZCGbhYNCX6bCs/EmW4VSJFos1WA84b
dfh6roLH2Qrg29jcIVFSHNXItfYmnGvXYigB79Q9D5hVr+QYKRjAQOuUTyS3/cbb4M0P4Ouw+gE1
BateaLERb4MTM79p5XEwvaXInLJo/nBJhVuEpDZpYzUxvMYEX6YzJ2Hx0HZFHiIc0wPJRbypl05B
ZMYMnVJVWNgOTEBLjpsY/J5l7BjG9VArPmPprkuN04jX+WVz2bT7lThhGUtbRxvhCKzkkO4746uV
/O+vRJOsvi+snWkUUbr0FOpoza5BTUHRVLSGyerrMjUEV2uXiz1TRQUm1wzGHMPyNT3dXV6pzYO1
0kRwrFlhpEuMwogXDtdpd1eaD0P647KIjSDszWIJfnQolSxF6yOASYHjwoMwnnREECa5Xzdd0VkT
EUfPtsaxVzPcS7P1Ff84DQPnYXYzll8uq7M1owd9AFmkM2Jppti0T+rUrtt0QuvoMdjnqFotgEDg
Tfu9RKPt7f8tSHSuUxKyaCqw/QyJnuXY0UeJJtxrChH5WhMmeFUUe3N1KJEqTY7VE1JKe/IpPk4P
+VG/5k3gnSzbvb1FvxWyREswQCqiDTg2aPF12vQ2DJljtseMJpLzz632gmJimb6NBxAKlmjXLFAp
KLrB1dP0Jg7J4ziNhxHdcn0cSURuH6TfuolV+6ZpO83IYBUpw/hGmbma5SmmpDdOJoS8vR7UAlSb
DYfKNgJAs6Xh33EvecpItsgWTCLK7LkMRwwc2uF3klJnoKqrLHezTf3LxicxbrEqH0RREk8F7zUw
7cWvh2w6lJaeSbIAMil8QVf3qWIWxRSniLFi7ZhnmaOEMiRh2ZbwBV1JyBN1aMYUmX97eg7z3Klt
DLvrkkfYVq18fVJFbumoMjuaU2DkawDlM/zWLUFgqXzGY8JLdoony7ZuoZK8kSdcC4taxkzrUDEi
9/2OeU3mFkeya2+UHbmLMc4wonui+tI55dE6pL6MhUW2poKfWJapTQwNtrEsfqo8wP4iWc5DsqLv
uKaLgZVGX+C64GhfPPtVfeFlWWjskSvjOEsCu8sqMZFYRmkXi9kRNpDUDxna08vlqqxkwLtbeYjV
tqEe9dYYlSyp23LBVVvv2lckeg+WR57MO+qC5/STLJN3+WwxVXAVpmXEmlUgVV7iprWrn6osiyxb
M/4DVkdLXyiqXCPMYAzvQ3N2K/UOXEDuZT902eGhJPVWSJUSw2IKvyoi45nZL4qJKx2o0l3R7i5L
kq2X4Cn0OpgsrYCn0DPi6F1/ZdeNBDRMJkIIGNVyoOWijp1n2ng5BMyJbJkr2t4UG+k7mJeqihWv
rs+SpooRlFj5aciPM46LrEDyL2fztwyx9KSlfTUOA157nTe/lg+1C+y/6xoEhTvl1OwDd5K5V34u
3scLZ4HCO7nsdHOkmgYwvr25R2kLsAvNjmOd8vEYaf5OsoQiAkfQdElhlsBJ1w3U0SgQHZMvQeX0
voV+2fAT75lNPg+yluNt2zjrKBzX2gYX2DTyZnf7EBs/806yiNtPvPP3hdPaxQEI+Xr+/fJ+Vqyb
mRmuPiEhoEba9TQQIjm4UisRTm7WLQl4VeB/5lOwHz7xwkXtDTviG8gSosokOVuyXROOr1ornZkn
yJJX5q6bZqdY0HouI8ORCREO8GiNljnOsPy0z5xpfk2Qjldr57Ij2o6OzzslXO4kWEwTG4LgoW8o
2nWKfT/Q67FUK6cxtCu1C44kmSXL9y9301mqcKlHwFJPWI6S4PQVUySgjUvdahfcYc4eeRTZGZMY
u5hsXdC3XdIOjCEKAASUlN1EU7a/vIrbF8dvfcRhIpBhGLU5oNFPse+S+BvNTkXvF6Gs0CixCHGg
qEceI45bHKs+D5wCJKROaeR7RR8kKQ3J8RW78cK4N5VuAM2YHSvmE9DUMndqgQiHErvZP7J2AFHS
kMt4X/4l0DyvouA1elL0ZDJa7uqzwZlnByhOey13mMvuZz+xMEiCIVAAQ1aAwI2O4+FjUcz5Bwhe
pNGWkukm3qRV8LlG9r9Oit1lQ9makkBUdhYheI60q4LGmKEjn5+ifuHFL92V5vApzMFV7gOncSvd
0T5AB4/MHeX0wcywdDEYzJo5n4wSXKyTsfhlSZ2siR6yXPUk6vGL493lyfFviImyA9im3kZQcZRE
bUCRbMszh7wugLRYvlRfWk/1m8Xp/osC2ObJOwsU0xZ21UVZV+udR7LOW+wnor5S+3EqZSwTm0dv
JUcwjTbRm0ULgauZRfGx7bPr0cYVM8jmWDd91VmMOGxkVqgedhTsMFnxTUmexlZysiVqiLNG2TBW
Aw1h4aUGsozODVvb0TOZe+ch0gUrsISnB4inAGTJ8Yz/v+XVSR6rAy9JztJyq2zBhEgmbfScMBXO
vaueLOt1TD6SrF5tiOCTFK1SlcgOOg8ZI9CwlGHhlLF1E2NqIK+pD94M//IRku2QYGiJuXSgv7JQ
Ysiq45waD0ahe0NWSE6qbN0EP2TmdTHGATrurOSLkqMBU9ZzIRMgRC9JHXVDMuNg5lrokTE+MtOQ
3LrbYcRqc8TgJUq1dlnwbu/gTAeATub74oozZOQ+Zgb++rONEVwbqUots3VYmlpfDfpdQ+5pLIvL
t68HE/B+Fko/hqYL25ImVTGm4S+NNJ832dm3cerEn9mu+9VYF9wqn4IH2aTU9kKuxAqbBfRxNB8X
oLrNjtQf/06QZXbYDmDyv9Bu82r3gaVciRP2DWCdpJzQ0+SZoLqhBdjq6HBoSiYRs2mCKzHCjg12
UHZRikJxroG3EvAfZPr5R4qIj9OG2uhrSzrUlqbvVv6tNHdTLDPyTYdw1kLsdmx0S2ltflJ1jC2g
BQKIDYr7N8CBPMuhbnVvf5Mx4ckkCu7b6ofMmCesW8oScL1k/jw113UqSyxuiwFLnW7YDMYuPLTb
sTbzwsZdp+JhEzyDAcIdyw/wFZqYtf4tRNCFWHVA+wxXkb6Eu4iS0zhqTp3nkgfvvxzcsxzhHpoU
zVLDEDm9wZ9ihx3iKyTc8NpwgmvTdsDodqoP2Kld+eOyBW71yLxRkB+CVWKMjMqkcWglICvxw1t4
wTG8znflXkFAaX5NgOphH5PrZv+BNvc3gvn2rgRbQaq3eOIjVlcBHRvXDq2eg0lS5Ng+wminRnu4
pllM8IdNgaKbYuFhVUS7pv87k02vc8f2LlIxf39fjLcwus4KC2wPnq4j4ZIds+ZLNL3wBrRqklDA
b9cKV7IEE2k6tZwiE+Mx6mlAx0rgdQ7Gfzx5cx1flAtKiRUvVhRWW1gN2IGVel/mMeib2Td1yNH5
Iat0SfZHrHSlpqJWRUExwGSZoRMkGD7AjlXHy0a+3YtxXjpbOMUKKfWg5kvHL3oOW5zvaYioUtlV
BwagtIFPLPvTfsaTsPk572XEJ9uu6reZiJWwLIsZKLngRUAqHfg9Gq5ckpeFH4SZ7VzWVSZKOM9p
mNqsCvHGj9ojTZ46egpNiSXKRAgnNy5BV95pSD6T4jVtVaexvLyX0dVsJpZWWyae3LqkNsvBYaaE
uVuz5n5ZkoOWJX5EwpeYAgM4V2QuaTsNuBIqxDHmbIAvacHicZ6AcV/vu8P4bXARZABBpr+iMgRH
2UoKgUxc6MFUBugRSpTF7ahHLKjVf/0zixDCmDqzpiw3ERNOXXFl562fN7VXWdHhshjJ4tmq+tah
TyMYdpoE0C6DT/35Jt5hBi36AbQmhzj5o2a4snlBqUQhAiDLFJsglMYw3/V0Hbn93/F+/MncYceb
ZXOgX/mXVby8XbaYBRmCalqsAEUkdDW5E+3ui6V0IhY//5kYwdGnVcCGQEPlLUG/fp7tq3x2OlVi
Ff8ScfzHJwHn+O12aVQhSt3ALP7pvQQ5mZ/uy5vmkI4gDtJczg5of2qjP1xDwXnQJe2yiSD1rZpX
1LovlC9V9fny+m1N6iK0OKsm+A5AdhkNgJNAmdCh7Y75nHZtUpH+yw7VXoZit512RLEP8+C6gaeX
sF0jeIlyPUCbA7f75VjvVc3P7tCalACpLwUW9gCLNJ5VJ0bWxK2SfS/LUG/a5eoXCFupz1ZGqzBG
X39ziMsHoj+U1tPlNZWIEFu3m9o2awBioyOq/s7oy2zsamDPXZbBt+Vd3HFWwxC8YWAHYb3YaFik
Ue8YeuSXZnNfg52hr1PJFcZX5JIowSfaKL7kYYdwu1V3jPlmKlku/v8vfF+sGWRdFWnc0H/1qbX7
dP/P4K/swuIrckmM4AApVcwpSpANzsJ9HlWeYe6TSXE6sPY0Y+NkRHJ4JcsmFhDSLu/tmGCHIgq0
i7RLVL/uLdP7IzsQywc0sCYSE9yKmWX6Wq85o77sgyBzklGSaZRYtYhG1hdxOg4MBfterx7sqcmd
OExcbewfL2u0nSA5m7bY5wf+50w1Eg3O9sRJEnm/+YChDl6wAher5BxtTemZyFr+xyOJ7fv6mDK9
UXAT834UsAD5pdtdmZ4OlEbqdjeK95EJ7TcShcCJWQFFaQceaMRIKQ+wy731KXZbr0IZGuyMgOfR
ZE/mzSzxSkvBXUQxzRVDxQUGcHROWNPfRD4AiMLA4eS9uP4v7yHhfvzSYRN8BrrZqGnEC/rGMYVO
3Pxg+Dn49jS8xKpdcRsc8mOzm32wR/jzF4byvxxVR2KvYpu/GichUXO8Y0q0TJHvETkmsaRpT3LE
xTb/PCJlbNq4zfTxm1o/Lfn3y8u4nXBgAOoghmZZppi2yQp7Qqczj26uvbjBzuF+vsMAsBcjzq52
zEVTN/GJE+1kFrN9v5wlCwbDwlTXsxroWBEFL4p1YtVjzlKnBfvYH+oomAqxyVRpER4v8ewojziH
fNwZ2Eu5G7txjM5/zsQ1e6DG2Eu5zvhb9r2Z/tbyV7iyyqsEStPpFoWNTDHvH0Xi8kbrgM+da+6c
u321n8crgnaxJj3FjcTPbdvnWbZwH9WkzkxgMKHVZrlb2qs8uBsNicv+l2N4lsH1X+lXK4llxVM0
ecFn5E0P/T66Awjivt0nXnU1/DCPqINyPLDIUa6bzzyXr3j1QbLBskXmvmL1I1hDiqQJgJOcN35j
vdhl6hTDa8kO6BEeiB91pZPQXWl7yvDtsujtJWY6AAJsYtoiXGKQTB1gUmBa2fIlqhpHGT+rLZEY
8KYQS7VMXUdPOnKrb9XTowF15sgavZpedRaaj9NbkmiSa34zd3YWIsZIOdPUcmk74EKpf5vasRn+
qobPNfjFZJgvMkFc29VmWfmskJ4hSlosa9cp6P1Sv2HrEvIYyt7a20/SlVLCyVeKIVSnGJke8sIZ
r9Mdyi/6p+r1H5TdGJOPkq2SKCdeCfWi19MQofTS4y2ak+ulf53V5yi+QZHkeNn0ZKIEq6DBiHJp
2GP4ou3dRG2cqL0CbZank2vLLiR6bQcx55UUJxaCIm6KOkEUiNr8CeksF1NMtwOaao2TtmtcOeL/
dpC2kige6gIVnxG8Br+GMTiDQgzK3vqY4CoC551Ev817diWM/31llHFPkSXGafbUZdePJ9uQhEeS
I8wEo9fqxhgmDh68ZC+ZSVzW+cABkCix/dJeaSG8tC0z7YiVwvoM66ZIclfvbmizL7SnMkqcun7S
lq/AY4n6QSJYph031dXqzWYAUJsa77dk3LfFdQp6dSqp3MtECNGCojdDZ01I7ZcISPSQOij+5KOs
JUtqdILD6OdeG4eMryC68W28DFIXAKQ8rw/wdlmD0mYEdN4usVyBdNmsKhPP+WTZAeQTV2xZbqd4
PNA5kxm4xFuIrSJ0Ui09ybB+WY5Zs08D/AXEu0vbuKN0plNymsSOEcvs+2QYCWZHo7rc9Uuc7Bva
x7vLDlBm7iJGraLM3TRSrJ8OjhVO8tNd8TnO6kE+gibzf5bgIObEBr/ZhCfV4I/P/CbhpOXtTxOP
OIyug93nA1D7JlkZh+AxBp0UTGuQ4hm6UzscZ+tI9P3lBZTZn+Au0GFWhlMPCL0ZKBfBNPhqU6Pd
30cDpESS5PRagoMAU2uDZsMII93zfWdWDspzSyfzQjKrE1xEpbdxVARIh5BiXyRP/fR8eblkSgi+
IbDGlhkKuu469JBXR7OtnSl4vSxDZtNitc9mBVoKA7zH4IBwyyYg1smuOOEH8B8kAcT2emGuErzI
KtC0hO23DD2clgTHB+y8TwGtvxm9KUHq+hd/+luG+PwZMj2t6wLNl+1uBjspT2qb15zvnM/1f2gS
xzoLE6wsGrNmKBuk+frpEEedA8SEikhBZ/myvHvRraQIZlYMwQg+LMCnUSe+1U9gjPDhT5Hp+KyD
XV31JmCcWreTrH98u0KwkiuYXxrFNdBiUDwffM033XiXAtEn+Aa09N14rX1PkNDGRIMMKmHb6H+v
KRXKSGD3WZSiBYxhWT2XduNotHR0VcZkK5MixLLAsljAHw3dUvt2ThE9PNi6xBQl1k7J2xjFCjrD
jNAL7XXtIYyeg+FD3uG8UEK42iZN25cjVFCHzx27J+WdRSUHdgvXCXfCWYZwCaW9NvVVjkuo8YJ9
imrGwjnoERbb++oUepmr/pDVUyTWTvnOrUI7TbVrq2qQZgPf9bEN8p1ZllfIMl/bo+pf9n0yUfzv
K1Gh3Q39MHBfUf8sitqpg8jRusShk+yVJjM3wVHoYRVkZQXPt+AUZYtjj0d1lKWdZEIEP1GX+ThT
jEV7QBNzG3Yq9K8RlaRftmUA0NTUNZ2oYlSnNzRaMoJnCwMU9RQp10lKnLaPP3R2zmIEI0hb0Ecy
fnbMMb4eFcVldra7vPn/EmCdZQi7nzdA3KK8V7Jlt41h+i3giPBmelGT+DoHBYEZgca2TK5ms7pF
LoTDSzhjCPgMzdAkz5ltQzz/FME8kBO1AoDujN4U6n6lPvWBnxCK/nCZifyLTz9LEmwEaBrGokbq
P50wy3W7Dzzm6qhUAkg1ANe6iseu7S2yxlSuwLsrzNY0RqgFRCGx/lFlEQHCGdIiOTXcvn8Yl696
c7dEkUtKic/atNCVKGFbsYsabTPMLeZZ69DxtTK/MhmV93bQtBIibJgeKxXQTZCF4yi4xOXJiQZB
E/GqG9kA86ZtrEQJO8YwINm3/YIyB2gjQi9OUAcz/b6WpG51fuNd2iLhts+UoY4BrIIjF1IVdmFG
xd8Y8+tvjZ4bvEJ05bbIFftnkw+LfgBHTfBcjBrbDUFX0+s8KcA3wbQlQvev0neZU6iZau/iygSL
lp60zHRp2DSx07NOiXd0ypLYJUmbkd1ErRomuFhD6WtgIQqdLBuVE0FcOji6EoSvCkeycbps0Zmb
FS3ej0uQaKbXAUHqxgrqfHSQxQwCR1O1dHHUhPbfANxbj+jbZO0Nli+tnHGMQzSx6an2kaYrHB3O
bGtRahPhmkyKIEYXD+mAD2ufUEv0FCv7OoXzB2ozazGCVwzMcMyhN+aL7c8NfANV/r7sE8mWEawl
CIdH0cwwD21IaHco9d/isroBKJfHdgsGdBFsWg4SE1ehi2YGP3E7n3wInYuqFpg+gRREwFv59k4O
5lzv5gUOKn7lRKb6LvLDG/oSAjBJ2Rso7LGjJvEYm2+GtUwhUqvsXGNxAWirf1phcj5QiOQffwTx
St7lNd46z2thQtg2BUVgLoMOHC30vbZz6AbDox36xfz1spwtl7uWI9hk1Gods0eMf0Zmd2WpuFsC
6gdxf8Lb7FRk7efL4jbremDUIARhgY7eKME4U5IHSTPD7/azg1hxN3wZEjcGSE98U3ujh1L3I30N
nOHGPo4yVPJtu10JF+zW6uPMblU8xP7jj7UrK3FGxcEoWXmTfbE8DCM4v6bjPvcH9inSb9MflxeA
+0fRf671F64EEhTFAMY2wGrY5o8IWNFFN16hOWxyWhrcZwbZWYG+76UT7ltycUz+c7W+KwCMLI+1
GOixyfEXDeQ+xABLt5cBCPHtE9VbixHOZYdhE9xCaAom+uCE2oGGphOY+8tr+Otxd0mKcBKXokli
C4lXzGHP6CPgLL+Q5sxu+JA/mPBEYCO96w4g2fR5fzo9UXQXqAcOqcbL/s28l23r1nFd6y0c19zW
psmwltFT58nNGv2psVVfUdEpkpWSK1i2xMKJLdU6AGgbYusi9MbxZNo+k714ZIGLWBagnZ6FZEY0
Yd2Y+/jAO1ytwkmPPD8SLJKwdtMnrBdPOJYaRozZqOFF0u6a4/C13xm+BmIWtouPljN+M/YxEArg
0j/Rp8uGtB3nrk6FcBrtjJlZOMNc613jK3fML19K1/LUT8Zt7U270AVTsOLpMhr4bWtBhAtgOkwc
WIITnO2qDeYKUMvMPhntvR4SN4gfFkXGIbr9eLHPgoSocGJVW6i88NJiCvhHBUriDMiCITo3F9cE
bKb9VyXltOCmLh5Oqmq6pVLVNgwRATdrwtlOKR5l7U51NTQ1gOK+dUH/WgK7pwSFaKT5km2UxSOC
PxgxO9lO3S/0jnFnPrd7ZZc8s1PqpY9MEgVsbd069BEOepSVfdijsd3Lwwiw4neGehrRRBQFz5d1
2jrl63tC2DlbzTp9TtBgQyf0He405ZrK2gI3VVndhvzKWOU1xippUaZY0Oii+Bg10IOf2uSokaRA
tjmQstJEzNQtURiWSYHRIRVtUMWdwk3hSHfpnUwfyZJR4e5BShXFTLzXPWqDkbqhB51DF+TqB3Ib
VLOAR6Axi3covV22LA8qs+NQUVb9g7KXrnlI+pePbP5/ROhijzyeOEVbEI6S1yQvIKOJd7oO8t1Q
LWWul18W7w7rb2V0ESQKJElGgoCo86yX4MXE6F+BLsDUVf9aTvGT6g03MszE7Sh6JVE4q2Y8KVVd
4u42wXhw4jBYeuJ1iTv/JH4HlAlP1uokU1E4sTHLwtTqOUKRetC623iWnNTNZo6zQYAm661BaMFc
qDP4Y73ma3E0gJQWPQbXnGi+/MTzJLKXvrYVyq3lCbfHYil0MEtwePJ3CLCK0DeM9iYfWCrl9eCm
x2lX7Ip9e1Cu+itNlqLcXE0CGjATnsNgYm9vHC1EbRekek06OmF7V0nRHbYlGCAj5PAOmkhntsQZ
IPPA1eyplmf2x6x8+MDhIr+/L/qjsq3DaarRMcIzP5O5S6PKzfXDZSGbNy9dSRGckW3pXTej6QZd
ItaeeuEJqIYj5yEa0c+XetkNeQCvt0To5tVLLDDBaaBqA/7HW0ssy7AjZRCiQRLtMDN6emvweKuf
/mFwDH3ZG3UzTKS/5Rminxr6OVFphbMc3nLot8gHTJ+v7fSr/4KAlfuFd55qJUtY0IksRZ2V0G3w
uWbjjfIQXLeevS99pjgyp7F5xlbSBC9lIzWF+xchaXLkU5TNYYZe6iGSvGQ2ryxK4DNUzPThNnm7
YfY82unEp/0jK3Dmzo+sxF1kKWyZEMFfRAT71McQgnbgvvjeZCdz/HnZ8jbP7EoPHmqsQgmFxnpU
qMgeYFz3vswNp8yWD52olQwhVqe2UhhmjOYNK7VOCD6f8xh1aDyUwc12LHrtOCXmieXVt6pPXuPJ
dsjUnQxz9vo2kWTYti+x1W8RorOh6CN0/aBvgHd4oHvvnnddZM+6jzbSypH148g2UDjWSboYY6Xh
ku7tx7l5aYJbXdYvu32UzxqJPT9q2zRRr6NJYfA5xHB4Mhbn1yQARhrrP1RILA8tYRwbVWNDofim
AdErva5J5lw2yc23HV1pJBzhKS0wH7cggtbxhl28l2OGtABAbAuf3uAh4o+A2AephETsZlC9kiqc
6Kyz9IiN2Ctzukv1/G5OEjdti70931/WT3LkxMYfYppzG0V4QxrkdVYeDP3b5e9vx+0rTQS3gfLq
AKuAAGCRIEO3XBkYW+ATrjInKFsywXnMy2iDAAutJcAc95L6TsWl3Dc39SQra0nOkdjtA6LmKYnA
MustwU2D/kMwAYaBzABkQgTXMAd5VucMjcOMgdo6vh3JszrIEggyByTiWhsg7upByTvikR3sC4QX
pEC5XcUlFZ2sh/DHZVuQ2JrY/JOVyawEA94jNPOt/HtofuS9czY1MZtfUIVpUYiQbKqeNGx70T+U
THJeJPsiDvdnSjaTHi0yHjNAFR8yryzQgZ/Xu8tLtf0aWOkiOABTCaca3ONoTHlFHd/LPKo6w2G0
f01VkQMueFkYJtOM797q8u37psgD61dZeF/NPwGOMMo68qRa8d+wkpHZecBCDoCVXf9Dyzchmzq5
/TVxVEce7clUElxCjgrWnA0wCEu5ztltpHwyrQ/Mdq6uBxHfOusZ04YSaSolvG3KW3uU2JvsiIpk
06zPaYtKIMfgq44auF0n5tS/8m7ZPfNkqcztFeOgeyAJQGlR6Ieai75daA/eKWu+S4bnsb4ppbVf
7PG7CJyeRQgROL4+d1GHMciy7h1Ld6Por8tnZ9vNnAUIN7Zp14o2jmhGL7N9iT65oZfVDd9JoAwc
3wYHejEwWvarur0y4yBP7YqMIAOb2NHq7hLm/48aCN8XNKg6E87fDgNvRJkF0z6l9v3PBAjeRSdL
g5A3DrwGBOm1+SNdni8L4CfrzSYLGgjOpCIL+hUmCJgw4rpUswNGOx/jSgGR9QjJJAkuBXhTOfB7
i8DL2INZoGqyvExt4SSWRKN3J0PQiP+O1Z4DbLusw6QKvBb12vBxSI7xIJmi2DQrqvFhRRVUziJ+
kL2MaU/Aeo0ZpU+kvw+Dp8ub8j465zqsBAhvH5NmcQe2LewKoP6P+S442oszuHj8etHuf54JEYQJ
EUwCUXrPoE0+PJRJ6pj1N62XRJfv3teCDOFJg2ZCjaqKYntzYd/lFt1bhfopV4vjbGRupCpXs0b2
hZJLHpGbNndeR/GVk6gdCdQY6zhXt0F5ndnu3B/TUYZKs2lyOqiGTWCg2rrIzczA+zAGKQ5R1eeH
rPqLpPVuGmTAc+8vZb6IaCdBuxQzQcEmLGKRmGkPnF5eziYohNp+eGp9ttdcwBT9Fyjim1Z+Fvfr
wlsdpCK14jSqsXhDe4yTK3X4X7v53qrzS93V98d2KNKYYdXionO68Gsu3ReZBvzvKwll07GmNKBB
Vtx05V+D/bfknG5uvEFM3pmimpo4+WFrY4MQE2mj0TX39W7wYjTD8oriANA5TNU3buzJwr9t57AS
Kjg4sI4yu16mwKO1l96iyOfZLml2nBgPtcuHyyryw//uflgJEzxRwAJ7QXNRgJnPwRlBVZ8d0J21
G7KrwZ6crHIvi9s8sCtxgi+i1mJoxbxAXPk6pMzTyle6WE6iSBzD9llaCRLOEpiu42iqIUgD3R9Z
3NbJvA4hCPK1beuVQPr8n6mJuLmfJYqPqjTKGtUmXeAZmHkKSneJ7uryWwJI48tL+D4RIggS4ray
TAdToW3gpc9Au0aB1DWuAiShXV6jAGxW+ol4MRhVSkmWbPO0rRQUgiHMCaWNOfVoHW0OxQCYlt1l
xSSmKMKlNV2RJGE3QC/li0kO6XxThQ9LO7rWPDkkrr3L4rZN0eRFe6KDgVdYRtqDaS5L58Azqwgd
jD+s9q5dQqeRAZRv+5CzHGHZimhqWZWMgUfCr3PQOEV5FeBSvKyMTIgQR5o0Uucyw9qFyZHU39P6
aUqfL4vY3v6zHoKznUYOUKU1sO/yLlITZ0llU5EyJfjfV+48LFk45NzAlvm21b+o0xWRgdjJlBB8
q9WFixHHKdxCf0rZgQz+5UXaVsFGswSxLfTACP5t7vWks3skKZPxSjNjB+iDjiYrAGxb7lmI4Ntw
UFJN40rokenEdJ/kf+nN1z6XsTxsL9ZvOeJQVRRYJIgTfoGXV0Z3GzaSJ/umHpbKa48IDzUinAwr
nawhG/FiUCZUGOqXcf6SzU/18PflPdm8C2wE8ha1KQhnxJny0I5i0CkxNLg/IgNxoocJzlJ9NJ1l
1/0XF/iWH1uLE85ipQ15maoQR9FolNLaCe0vhXZrAX+vz+4C+OzL+m3Z3FqecDCTMU8aO4A8Mxid
Cj3byuBEk6RLQqaUcDYTvRtIV0BInJArspifk6U9dl24I3n/SDNljz5T77Je7zMuuOjWigmHVVFY
MAKPwkYNIzywA28K7H1734DtIJaCe8hWUQiE7Bb9M3UHBcfh84QhnYietFbSO7Nl8OhOU/GyVJEW
EYecjCAs0wgUCF7FZgynBtluiPODbbVXMdFkZiETJqzeoMaNydvWvTpFr0lrXxXG/IBnoEPN8vXy
Tm2uHZgsbZsxYOExwQIHxVjyeIEoLS2dBQCQdfSdDRIL3IyL0b+iMjyQgHP16++r6wHs6AZQYzXb
6zK3OlZ+5LNdMoPSCR2gUkCdLd+3Fib4pkwJmhDcF7M3TgekGEoZ2wE3JyHu/j/WvmM5bmTb9osQ
AW+mcOVY9BRJTRASJSFhEt5//V3Jc24LTOJV3pbeoKMHiuCuTOzcfq+lgP3KAdyJCdR2/jBSM0aS
tNQOuMIPjnNQqueke5krrHsIoraNb/NBEPdtetsZYH9TCRzAL7oZoERmdK+XP//Wl4EMTJBbsq4i
T+bejpqTFj0R1MitGwbZsZxYgjSHmEg8iYbCNr7LWtSnjN9QLWMEsrkfRd1TmklneZDovzeoH2Rw
kWGq17SzJkSGWgdOrfRL4iRuLaKI2P4u/9wZj11g1CiNOmC+BtAE2SmEwJlXXqvOh8vfZluMxZY5
UZx2eGqAJkqNyVE1lLLoq1UdR2ibiIdzQ4QJQC/sdxsy9jR19u+rdwmQyEXt4hgjtwpxyeDF2puu
+pePsWHMTLwT2wHAhwHeXE6LwUpHzVbNq6DUcuMm7gHK6tLUnm+ThqZ7UKH9a1pyRnqzEsgdinaS
ZJp1WgVpf1f/1OPoq4I8dazyL5cPtnl5KzlcLGeYE7VpNYGnwbiukkep/BYL13lZwMHZmvVZeL4B
KzNMLG9oLRAyzs2VHqSh4xXpfi5dBkhWAVRHlAsLTsXnVlVZ60A+JF2QFjdRqrpKY/vCTWuREM5E
p4uptaPTd8FsFY0HUHbV1eJKCpfJNoK/+koGF9IlQ0kaJcZ5rDr1k6QOqKb4KHMKxAi0nB+1buWo
n5uEdoEh30Zl4UZGIEXhIhp32bo4C/GwbFmg2AQoxscHWyf6LNeO1ASytlyDHezWsJWbOBMhCYjE
cJfWOxFYwUnbBs78PLa6m9anqvwDW22uz8IZhkpDfjLOtA3QbnanPr7q+mw/99m/tz8ArtABvqba
NgIddtaVjVtqdVaymTRB0nauql7nSSA118O/H8fU0KZcyWEaspJTLbJOqd42QZSVQVRXnjWJRoM2
PoutgRlEATMCytk8pi9IKmctlaoqaCjWBugS5iS9modYwMEgEsNlwpMqWWkcoR/foRym6tmLrmG5
Gmu6Ame9lSXgPO/9FE0xQQP/8cqwdWr2ZtKXgZ0cqgMGkEGKBjBrDWvbPiP7FI0SbkRuH+RxqmA1
dd+UI7MBOcjlFmLbZ6cAtU9r4mzpABDeYonl+8sGaPOUGARVVQ2hCciLOD0vOnOsYq1A3yEcA9VT
HuNA8lDPDNofNBQtRWx9u7Uw7ohotE7yOBIUvJ3C9qI5o9d9UiA8KadYcLCt29QRzIO4SDcx5cd9
vWos1Cp3GGOulcVBa40HQ75Tl9Ht6gmrp3WmB5dvkl0U5wxtwwS3C6s6qJrG6WWe9tEgj3Yd9Mqr
hAH8WBTZb2TKtgFgdVXR8a2wHPxRH1uQSxn63NZBqiwhKWVPtxfPiAH4W9Y7S053adG+/cGZViK5
+LsnswnoDLy1tqYuKHXrRMRxvBXi26YB8CmWkdufUjyjmbN0dBDktUH9rQpBtf6CnUevQ2dKRJm1
4QVtE0QCpm6iE2bY3AViNqk36iqqgsSWv1YU0872bLq19j3t2++XL07ZUj/wTgP/yjAtoApz2qCq
ndYlrYYw79DkAHJvd6zKMN9I4M6avNknJ82T3XkvAqXd0kIL6Z+NwBxRLb+nUUxVkUlmVwdav+vj
YymahvkM4aJhmWUlQP2ohYmVakrbQwCQSh03u9aD+I568238JH2bPDVEBwTwGgIvuXmbK6HcY1bl
KhptW6oCmLDmUPdWXp87XS/uNDvNQb1s1slVVtNSoP5bCrM+K2cbIQWBDFWqgFSd7RL7R2O2i6ea
y6vS6JLAfmy+BEu1bBNqoxumxkkrIlrktOjrQJlC9ZiBe9n2Oz2UQRqciUfy2ZXx5gosMZYGUwXj
z1NjzqAyGvuyKPEYvMGXXAbVFd3GP3WY/kgFOaZooWdTM7FNoduKxTZCuBeRF0aeSA5eX5XXT5k6
AQSRPAle3aYMPHFHRcXARNrIKadp2F0U4QqHl+TeSFzWU42uxnAK5Kv+CtDhQqe9VQO2LQuxLlue
1PV3Q7AKrLpeXnRzwD2SKzXCjKUGxivlXnbc+YXthSLQEiTem28BwyMYGVBgL3krlqtdm1uzUQW5
5oB0rdIHxzULxFq+LZf5uJMS2JlqaQWjK8w1f9IXG3gUkGw42Mv/eLVR3keN1cC9NY7llvF8bB3q
Olb5B9GdBQmWAyxv1eHjYTUzs5yw6G6S4ACSdN+0WqCr+f6ypmwqykoM5wqsaTSLrIWi2MMT1d8W
0abp1keyUYCDauDOYI4/3haA/Fpl7EYa1AVxGx3z42DTmG7iZJdUjXv5LJsq+FsYNno+CjPTpG70
FndGVLcHuziiVTVIYD0aeWe/zb66/9fb+3ACa4lcIWvRyojQEUFjBgCWpquPhQNC+nbwBSdjv5xX
urUcTukGUMrQYYAc8INWDYg8opIELQaM3Vox09tUmi3bbYldxoFcTGPoNCiF+ygk15Lgp2x9UDhV
MCVriO+Q5Xy846olVWylYx2oFbaip101zvvYdksj9RwRpv2Wcq5lsX9fmZRoaVR5YrKKsQh6tQtq
UTdxy7GtJXDqT4zaTCzGblgq8zPQSsKiqyu3AJxNPk2Plz+i6DTsZlenGWezr6R66QLavuky8Ypa
hO28JcHWdM0yMEmFGh6njU6SjImUNTQY6Fe0E6Xk1+UTbJk+zJmpOvwWgDH4KnRLlXLRK4UGRRc0
gA6kumdYole89Uls+EYFpVTbBvzFx2tqmpmMpYJYQ+oUVx5k16z2NH2qRAMsm3IMhe3b6yokcYoc
TQ0Q+CzIMesflZb4Tv6c9F+oiG93884MbBaiA2vC3XM2KZ6iSQNqUx0YQ3GfzLab05G6hpO9/MG3
gQCk5wi2Nb6AhiEITcosrQhMiq3JdBypZ0syUNVQNw4vi9oyAUhV/hHFfaG6z7qFdkMVLFXtDvN4
bjJbc41s8QpVCxJrosFlgZt3aBkmGsvwuDqfQ8S9bCR0nCCwTb8aTu86g/olq0TA+cwXfTKyFrI8
Fgpqtso0ZvVAsXKf20U300BOnxX97HRB0tS7noInVErc1hS127YiT3sljzMIFbacDIU0dWB+LcAg
q7jkQfLkG2OngSKsOv9J7rCqOZjsllfH02NL6zTaU4By3nWopPTWU9kHQ/yjTB4vf69NO/S7lMLz
5BikkUetwEUujXy0UmCWdXF3f1nG5vP9LYPnU2HLcKo5JFUQlW8ydkdQLlLmJ9sS2dRNpVjJ4cwE
tbA0VnRRETTNi5196RR6qsbM7+lXSZH3SSSqUG8mzKvPxI9GN9D1MW3rOhjRgwV01lE9azdshDkJ
HG+sfeerHBYBuRP1/TYT2rVgTh1HYnR6LyFTH70lHN67GKPmSvcZ6IbSa0aIGs3+H4y8IZj4p+rG
J0NDhixa0pcqmMsTlv+MSTABsx0TrgRw7Z9orBFKN7hOUMZo8X8BFJxAnkLnzOhwxHmJQPv5BmoP
B9xbKZ51ZAI6piNuRx/+Svf5bVANGXKjlpAgl7ea/NMivtRYniz7l8Vsmt3fV8d7SN2sTb2WYXZl
6Utcz0Bp8lrT/kshzEiurFITRVKiNhUSkAL79lV2NAaQKgy5IFncOovzjq+DZBjLPpyYrsyKDgMU
eZBV4zWiis6TbfmH3o77y3e25RvXcjgjO5har/TozQWVdWOlL3X8S9NeLEk9xL3AC29q9loU567s
JAf4Irg8AjiQ5Ww2rhwA1ytMvGp4kkPUDcW1EmbseA+5FsmZiI44VmwD0TfoHLe0PYaLBj7GV1UP
8JQwEityWcIzMuu81o5uVBJ1REan7gaQEjGslW4vPZH7965qOAnGh0RawhmLYaqIplUQN8i3pDxo
8i5qBW93a7gY5UiG9PSuie9bxKsjFUSZspHiVal32RclZO0UjIE/m68WgBG1YDzVD4Un2h/f8mKo
BoEAGRNErMb88R7RyLWmjmJOstG+qNHPLj2ABMEtrFdj3KeGKLTe7KWsxXGJiGyWBouu68B66AOG
hgZsMi//gtQYtHwils6tSGAtjPPQpKJpKTXopXTADYkem+KHSYJS/4M+KL7b7yvkLIhR03iSLRP5
Qqm5k2LcFlO7n+myu2xARKdh3mWlHsSYsBOnIrhulKoLgQTlzJgsMdEHrZI2IjtDztJfl0VuOSwU
CtFywPAHxou4ky0TeEDHHoU0TU/OU1Ec4cBEk66bCoitG0W2MSKKitbHY2VEVowo0asgK6B7PaZq
nS7MkBZNTn428m5fkv7u8rE2b3IlkjuWWdUpAbkgRNIH26jceYT2V94sPV6Ws22kVEtBvoou6Sfq
sEpTC6Og+GTy7HXgSwaGjOd4ylfTJfcGSq3CSG3TDGvopWDrS3bQ1vt4mXJfd4WB1niw3ETnCFhG
w975b8/h/2CDN6WxGX4T61mYQeSMfqzh6Asrx6cA5mGNqQ5oeM6OWWCxodq0wEBKkoEWZgDPmjP4
GrgRqqrEyAkqDScnW5DANurdIjVvlz/apnKgzarJqPjjUXOWHj5lTrA+hW7baAS2gX2wURq9os29
vgGl8WVhm4f6LYyHEpUA/1zP2M8NKurRKHYl3S3/NWsBKpE4iCajf43dNpnTCTtNy34cUF2S9eRU
263lA/EqiCnao5cPs3FzQKEFDCMmynVU+7mX3KhLWyag6wyIIj8OsxqAJ3cX5eljGSkCW7hxb/CU
monhKST/Gl/hT4dmnCTNQttpiTBwvR/ru1oT2fWtdtMHKZwq0KqOkyxW24Bo71OvpSd5s+LWVzIK
xn8w27AWxu8wya1uG1bUorRgngxzcdPYdyRk/vlt3YmqxoLr40Ei7ElPqqm3MB7U7gExFLbys2nF
wWV12DDsGLXGViWbG1RVvmjSj81o2DKEZAWWMWpXjSbXbiqvk0GVDEql1nQvC9wyt5CIKR4N/VeW
O360fnnZOokejW1gnvviZLxJboGw1/Fk/X4IVKz3Cu0ts3Bc2IuevMLmbk0bNoPzyfpSJmMrG5D4
dWiw3xAdW5h44ncu+TYE6F/3aGRTX7ypuPUFFdh5NAphEBW+FmoYadLIVt8GaZwcykY/JZMejml9
e/lKNwIADM3DKRugv8SWCBcdyjklPbXhjOexDMZCOQ7LKFCTzVe2lsGFhH1sl21TzTjKIdlLzwz5
jFF8zQf9Wfi9mGfnvxfqxwbmT7AJYNicEwG7hhE7Cq5teTDRBnTZ1+r20x2rrM0PYhe5+ZmwjmQi
tGFDNpwFaW2VFkAABsmuY4bpm+bQcFYFZnf7An8L4V+zmtKkRn+/DfRdvC+P074F4C72EYsAIXwq
+lwbTt9B2/F/j8SDv5RWky1dEnfB8pbeqt9Y/zjzTDAFuEnlZqHok23eID4WGsgYAbQc7oVFSmtQ
wFC0gZIbvmK2pzSlgVHogmrQthjM0LMpZxCwckpY1UMp0QhzurVytACDHT07qX/5LW25R+RO/4jg
rFPVOUsCeuYmsLMi8voS9R8taltvcbI7w6gngYvcqto5CJfgNhTT1G2+wWo5bQ9kiwLpJGCm0O3/
RR5Vr/Xio3yI9YAe9FAcgDJ9/vS+VjI5fTeRkLNVpSYYwuag7QHWE0o7dS9Sik2zZOogK3jfDOdj
NLvBPjudgQRQRl9iUBSIaoOb2vD77/NhGWmljPSRjclWwwqKxLxTgYEX0VGwH7L9ck1MuxvoyyCI
5sxRy2YrtRklLhl9uRovuDf6s9QmYYzBobKWw9ZST5k6H+2pOGFcXSB/+5i/xXNfKzVNi2K2GgPw
Jrx0GoVzNPiFaf2JGIvtXmHf0ECe99Ety1GkAAQDIjpqYCtP6g5T1R8iS4gFvnmelSDuPHk0NrKS
4hFbUa64kT7OV61mPAO2W0R2uOX3ld+S+FKNro3WLHU6Qt3xZNKHro9dLLD5OgA1iYjqZFPZHRvO
CvuaiHc5H9wouarU9ojJdKdOQOBO4h32fYScd8zC8U8XqT5KoBbwMz9N6RhdIYETBrOTeY/yXQ/c
b6Q/PTjTy/9DZWYrNlwL474UaNrkeukxbd+r9q1dRW7dJ4eEjLf2bL1MBT1KTicqNGzV11gx439P
yAczepNMI+Yem4BRrZB3qoPokR7jwPKQgF3nR3KeT9PrZav/GftPA4YUy1gBS4q5QB4pT07S0aZF
yQqVLCGnO2Wnhgy39k+M4loQ98y6paRNyRxzpxM3rgrMYIjAWLZc2FoE99kkEnfNQOCMFyXS3L7L
wC2gypGHRdQykKxlCgWXty2Q9YEsFe+N38ogqZNXQ4nOU101YeaQoCZYSKWPVlpcIdYPO20MO/Sa
2yE6Yhzcw4CAp+f9VU8V2W2i4mgY0oPgN7H39vmh/P5NzAqt6nB2WhkWNv7x9mtr2XVzRYKhRjmi
I2UcqnMke2nWWW4egQN6bKcXOseWiLJRdC/s31e/Qc0M2qGb3wVDqQZz9lwVWqCleEki7d2K9lQF
4NRAUHfAJMZ98co0aC6RoQ6cvaMAL6kK46DZtwrKPDSMQ+G+1KYV0rC/j7jFVBExfzyYHmXIuasO
fAdAuLdRDdmZvukqHuYt57304/Kn3LKs6koYd7i6JKZmtEi5qyI0u8GNYtHs9qYEA75d15BaOBrz
I6vvZLRR6gD6sw7i+NxpN3UqeCBbHg8cvv/8fe667FatY7XBCYb5NDvRTganIiiKBBnGthRLlhGl
GCiMcacoCjBrYi8DDhyQCtVk7RXAiSd/snOO2NvC71Mt09Hfo6XVZckWjRYA0zRB1VpvhBQvdZH+
1CugMGXZfZMamY8RIx11Mjwxe0zPTm7HblrVnSAX+Nxox1SOqTFsK1llNUDuhRey2kwmkhxAEtNr
4mn7+MQAb60gPlS/gPPiySdldOW9sKn1KazgBHPPuqRmbObgOPbnO/0uPWT3447lp8Up/SUfFKBR
xR4qavf0++V38LlwwsnlPrBpYjQINNGJbzwk37oDvbP9+DCGzZcloH4M3rHL8kTH5LTWmlI9twwr
RbzUoW1xlUsvIzSrjalLsn9bweCOxr3xkdJ6qHR8S1Qtr0o9vqFUNB106TjskXABGl10fWoNiHiR
1B9WfJKmyWvTG9Fip0gMl6JqdkMmZcBHqvXBlULdfGj7Q6G3gd39vPx9PqeOq0tjJ+JSVaWcpUoa
ktRPr6reAyhayOJB/Yd9q/v6g5641d18MgTWWHQ+7aOtVCI1iaYC57Po4A3kNETXkVy7SwIsItEL
/+TDuQMyu70yNXZUZZWsNQmIVOJ9dsTM8YHsQbEnhLb4HP5xkjhbkjc2loNAy+R3iFDKlwHwOtkX
VT5UxQ9p0FzSPrW6aHzsk9PmZHJmxFEHLc11J/Gjr0PiJvs8bPZR5y1HlvK338v9ZXX55OQ4cezD
ri4TiDha3cpyAlaVnaF8c/Tnv/v7nLkgyTBkJnvClbPv0uclEZiIz01p7gCcjchlW7K7BfeFPtYx
D6Nb/SA/0CsV01TjfhS1ST5504/S+Nxxjkld5QqkzXNgAKvdAMPS8Hr5ytgX/hCjcjI4WyGPzjJh
eh8ylNJtbYws/JKjxJ1FM6yfuTk4QZylaOoYI2ns25jn6qq+bt3Ul1/zU/miHNlcGGDBLcH6g8g4
vTuztbpZ6lygJ5z45KoHFZdxqrGQszd/yDf1Fdk35/5ZS13r8fKFCnScr7erbaomCBVhIMA7H91U
heBUog/GmQlnGTpLIhH+/gIs/adZu6VFGE9vl08hUj3OMJTUqtSuXoif0F9T9piXP4T+9mIsAd/B
N4VlzAskZIBG1MESMqxm4qsHy1s8xujg+KIallAeZx3KOJUtEsP6NC9t7mrgxvaw+XaKr5TGNXLX
3sunWlDQ+ly347SeMxhdSbN2UG2o4DsjzbJfLNc411eYvjzqIqrNz3WLj9L4ugW4JCLLjKB7BrCD
z/YxAzxp7QFWxINRN2/6xMUK3N6+Fk1gChyyyhkRfbKWpipsvGhcbE7vZPLWx4VrgEgtnwQh4cWY
G2rDL0+VzgIIrUKjAGBdQhTgQxsUuN+lIIHmzH4CSJs6LM6gK7ZFubTgaatc3GEBKwqVvApxh4GB
Vh0o7B0RnY4p4QV7zNMVD0TqlQmFXXAMJPfaW/XIZkHoDpBkvgFqRuOI8cPX+VDtRADEoufBk8Qq
9qBPjlkmgFEdA4k9Dh0IbLprvmHXzyt2cedetjGi6+RszGLKLRCWEFopxTmZT3VxuPz3BZZS5aKN
bh4HKrFcxarPlv2rcg7znPqF+nJZjEj5ObPS0zK34hJiJOsXal2l8VY2z31506mC6EbkQnmSLq0G
zl8uw2A6hYtBkwNbF9Zv5dv6LbphREn9XsRBIVIKnreLxIWm1TNCEOmBzRm2Z8NysbobOHdsEA9v
3J79y9e56XnQ5cBSHJbDPuErG9pilbLNLCaAaYYfY+Jroqmu7TDutww+sIrb3gArCT6ZeZay0DyC
eidwAqoHySPQBoXbuoIj8eWKFPvrhsSqBNiV9/Jqr8mgXKkEcYHwUFyARQxFKSRWEsivxsAKgbvu
9QCmZo83Fg5MCqVxtjCzrVZf5gWuxkUn6FYD8J/kjaEeLmfJF5UBtt3o6oMxU7KK5BplamQgNbAs
LNk3NwQezQRyCPCw96LV6ncr/skCr2RxAVYdo/Bfm+xrfel/Yftp+jE/WSGJMBtNj9HB9NtQzz22
j9zeFNfk1N9Mi9vsRIyDm9Zx9TM460ijfsJiA9tEzvSHHEPtDJXi8lPbNJArEZyBjACZVlc2DPAw
PSflN6kOGzko+z9KmlZiOAOpDXOjJBQ2pAvtnQoCdwY8Vx5QHAPNr0hVNv3nShgXcElUl7KYTpm/
LGGdI8zLtPsFB2vjXWl+jSZH5LA3U+jfAvmYy8zGZFhqppolcXPplEi3fXdDc+LqTiC1la/Fh6L8
RcgDFc3rvf/tC6rKx12FYw5OpEH2fOwO2VENgG0TDnvG5OwExS8sztuuGVa76bV/Ln7KAuj4Tce3
OjlncCKiA2+kRO3HNCtX1h9J/b1FxQdEcaDh/itN5SMvgPTqsdlCU1vpIamuIvjZzDxgIUPwNQWP
jo++nEg3i5rJqZTbbr4hZH/5HNspKeBm2EQWJt347DBOmok2I7ZtsPMPuJTjdDKuI+LWQOT0WBps
HTowMe1E9eLNc63EcjYtS+ZYyzOF+Hl/XLKzIqqdbruDlQDOWhHJIU0nASBxeGEdU7ZkkX5nJpqc
yFESubpNw7WSxhkuy24lW51n4hPFN3ehGjwuWDKzZK8y3ObX6DMqVkD4jALt2PLjwFLAjBsmBwGG
xHmhvqZ1mVoIG2I5PwECzm2K7toqK/+ykojEcB+rcfTRaAbYS4uA/r1zAqO+lToRyP9mNLk+DffJ
HAmj0T1LFtWvYJi6RfCD/SmPvlS4QBZNWre9JYj4tyzGWiT33YZYbhNJgU+jcThmjkfHG/RkNCf2
a+Em7mbouhbGuZ2URk6rYc4TbmeBiuRhFyGbWbzIVd3spt0bj5c/m/BCOddTaKljtBQX2vhjsPiF
nwTUi8/AFXEjdzg7h1pgTbZe9eqEfHCeF3HW904MAzwDOcEI7Uw0UbKlijbWKkzFwkwdRvk+xl1a
Sgu6GPhgwJXalb3uRuly6AptJ7i6T81cFC6A+cKgiRUbsCicYsQlSE7QD2fx3XJVhXQ3gAgiGEEB
Me5z4w+e8VoYpxhLIY1RpWBCBlv7WQTYUOpWVDQSvvVt1kI4ZagjgGd0MoQ05o/cTL2iFHV5BBJM
vpmUAShnmvH1KxraKYhDh0jwXDefEFC3dMzPs34rb/BMTKTW9YKCx/CWgWw4D7NdEwCJcod5ip3k
i6plW2Z9LY67M8wD5sqcJMhv62Q32Mcuu1Mm0x/qe4G6CQRpnFpnhQrUxcxE8gIoZNMDTGTQP0lB
B+uASOaR7fPC+vqXpW6/pX8uk+/wK6CWB8d8iuYHudfm+wkJ2ixwjFv2dXWB/JRg2jaDMlGUcFpA
qXS0ACHHd0U9TcXs5rVA1rb6/T4O97HAbRzZYwnzSstTS96s5eWvrotfN0zNSqMjQgp/zPaRdVUB
+2fsv1yWsRm2rC6MRzuR0ylT20T/Txa7+Kwg7ASDx7bjk1BUYRPcGE9QlapTpZsZXlO07NMcjAOW
yOiwO+fzgfVxtI/mOs6zRm5YbyA/xHuWA7CEHI08gd8R2QUe6LlA2D+ViYEaTSq7dr5flvsF8OuV
4c1V5bZOWNVnmdw4yUHJglj7evmriU7JxUemNmZAD9HY0AXrWGa7/0+n5KxEWVBitwpO2QbFYfEZ
AVyFaWhgQL3DMYtmZwRGSed8oOMkRW0bGS61uhmHyJO1J1W+1cjb5dvbrJ+vlYRzf0DLm6Jck4mv
PDgo6qGICPOngnwa6y9v8gsjMoMC/RQl5gLzp3P2YiTI1mwLt9kXAIforo189KQkE7kswSPjZ2D1
PLWIhBVAP/lVXTlA4qNf5dGNJVfyjB069/sWeKySQCq7sk/vDki9gCtlE9r8RpadA2swJkgbxzjz
owI9kOwhLjzwBejRcRhfBV9w8yoVA9ubwK3DAh2nKe0Cfi7bAoII24PJ/XLX3iVYojcCqrr5fRnC
d73qoubH9qNfSeX0BnzoGuZwEQsqmJg+/2eN0/wRhU0Q3+Z78T7HOw3P51u1LYAeAfgILBgfrdnQ
ZG2WGDnF+4t29RGVDeNrnQY6skoNiKbEQPFoukkKd3it653oOW5aGVzjf6Xzl6wRovVLDtcwKbVX
THJg2uMrwyXSpsQdSX7U7OSbrn+//G23P+1vqdwlR500GHKRJ76tHAGUjc3VM60fLsv4f3zJ30K4
p1gOlmrWc4yjOWAmU78o36PHN+0uv5Z95Wexk8K/k8dHqhOpEXCNiHwYqTnbLCl/UqRiMrgnUle6
FU2ZCO7Q5LqRmHwaIgWLi75NCWCXShCC3+uZYHRms/Zm/9YPfoWQJhZSvUFFMeBL+6s5FGA6Wair
XGPy77t9NYfoj4Q2uq25p/wgu1kQworOyL0Nqo1m3+m4Ur3BXMhynfWaT8c/Co9WZ2TGdlV2x3Rt
16iDBQ+Yj6FWvjry91q6HemN5eToYHhJeWsZYQGoRNkWmNTNkv/6ftkNrGQPc1/YhQLZQ1gdiFfd
DCfpSQ2HHUY5/zX8A0s/V+fkPH2amFKJzQniL8lXM9uPSe6myDv+8ptxZlsi3TTNtoT0Ji1ctghS
APAx6wRV2U0HuDoLZ0GmfOmVbjCJH+WxCzYMRysFn2bb2/1jPvidqrYcpzgeEfkTpfMUjNEAfryo
wBdeupjo8GxRWrg5Gbf6PPySla0keoqNXRwpPmed7HZj6zpF485wrvqtQY75FHuSKloDEbwxHh4s
Be5rY48G8WVlb6P+Rro3cyk9gXEUSVE/6vmkpLRLJESzna+E4z3y0HsryL9p78PDnScdyr1xuCxT
oCIWZzyatCtr0EFBpJO5eXslR7vLArbzqt9KyHNNJWlkZCRBFGbV4GFnkXM2euWLcQfXHcx79U8m
5dYawhkLHcbY6AhFHpdfDdrXJb6LMFB2+VCiD8UZCWemSanFEcFMCzZmjFtl6V0FBAaXpYi+DWck
lqGgqG3DN1v6m259kxf/7/4+Zx6AukyyVIVZpdGVrl47xSI4ALuGC1GbxQUXU08KOcqYciEVtMjV
2N7MyoRx7bfLBxE5CB4jTe+aOcdyO8yQ6rJs1/atp/hRCZodXK7gxQhMHo+W1uuzPfcOHmmVXNlg
Iu0G6k70jN5i0ryO5N/TZXx0SDxARmcTOcMiOBwv8czjf1jUpKcumILSF2NyCTSbJ1BOtFhPewn5
BBBIg9RoMLaljsx5jCK6O4F28wQZo+aUYPbEuUj61NCXKLv/S6XgDEFrxSmIx6AU1o3qSW4NIPbq
lB36Azn+pRXla+N0mIfciPGS9Omm1nYzFfnZ7RATTULw9WGjU+FJUxy5Nkg2QQKbyCKJW6rH8Rjt
pJvmgHFJn428RQAy3Y32k3Us/WIn9Lyb3+ufXwBKk4/OCYN9TUFS/AJpXx2GA7DhwNsS7SfPdhnd
+XgSRWIigZz5S/Qc8MMlamQtJgmXrnVtSzDRz+zPJ/u0OhJnADNwdidygRpZRs6dco/NZj/vwlQ+
DdZpUpBAGw8CnVQFEjmLaOeSnOUdCju0cS2wPBh79PWqfd17Elbjxr0uiAC3ve/vI/L5lmliXZxS
OfPbCtbDOZUe9XLsGUJVbCTqosL2dqK+ksclXHNUDrOlM5OPxpdxM34Bxg7WkRzPPuAjetqv2DP3
6gkfdS+42k1ns5LMrn6VJMhzUtn9giTMcIuD6jmhftSDcue8jy1mh9HvPBJgA0sglgVIF3TI5AKo
uRnyWaJo7tgVNqC1PQq55Hvfu+Sasc0Dynx6lUSTxKKjspezOmpfDW1vT2iRTYpruJO/+AzsV3sm
MvCTPfuGUaA0P41bU1T4ETxJHvNXM+thiGaUJEbttVS+5NPdX94mZ2RaVUvVNmf5BMb037tMZ/0Q
7VmXqdlZB0fQuNicwcDwxX/NKvpaH28yk/K5wCoTGt9nA9QSAfb2TlKAzVtEw71fXP8HlawTTQ9s
xhArsZzhIcoyj3REWaKq1WDQDthRdobetdSjPNwlsu5dvtZNp74Sx1mdcmrbhrL+TJQd7fR2ca7t
9PGyiO3E7LcMPjEbzSVpVQthUXRuDu0uDTMPjvBKPEH5Psl04cXxudioz33fEjQ7yaH80hyyYFA8
zXLTG8mbMEumvVMkjvtuV+wa/Fc+i0C3NmfrV1rD81NnpjnKi41nUP4y3ha/Cp3r5iY6dK55A47G
2Z8P6TH2RQuXglfPp2oDGTUK0JbEX7Cq38uA9vB0/adqCd6g4I3z+RoqWUDlndE4lOlzrT4vkywy
mSIJXGCWKhYxFhkZ2nxUQhuOMGSInrprzF59xUh58p3QDwrMNA+DnQxzZC42XH16iLCtRc/xU5m6
yxFRNDbSyRn9qssPQvDmPpEb5KSYaxNvzkyO+L/rzHe5sO/PzNOlp8DZkXwep3KIkVsrE+gztClC
RXq8ipoaWET6EZtHonBC9Ok4S0KIU42gzmGVuC7sAyPU9t1e21nBHGLrN4x9srt8jaKAgk/tkskC
YESGD0fd+Ff3oh81Pw66k/wDYwEIY3q/AafS/wmmTXBWPtHT+7nQqQbfQGfX3L0raYD5Gj+7UjXP
DBPsJTmiIOZ/SPuu5rh5ptlfxCqSYLxl3F2twipYsm9Ytmwz58xf/zXk83ppiF48R75zlas0C3DQ
GEzo5tlkgpi668QgqRFkSw/iYXQVu7g19rGNov1iL3jOho7Ea8nlnAz2xZdPxZLPPU6j9DAfKAVz
7od+UGBn6exV4PLez5yDwb77spwYYYnmUKcdkh+dIp0CUXND4SOdcyuMNhiQESdwm/UTMqxleB0m
KfQkntPw82Xn5C2FiVbqsgDl01uTynyTjm6t3pcfytGcr1WWCCbJlhbtrkhH12N1a5izVSwKh6V6
uwa0ssGgyAzRoRZCn5iueFg8PbaQz0dT/ShZlA9O8/LbnDfuw7nKWIIQPU2HtCjwDEpQsiPNIZ72
GFhz0pHHPcML8NhybAUvMBYDliizrTBY+kt3V3gBZsMkxHq1PX5Pnfh24RwqzjFmyfWqZgobvORx
pvTvrfY687TIeREIy6eXFkM/g2IWT/D5/2mjCV+XxhJaS/7cuJR+CZnV+/wbr9b01uZ14cZh8xDG
KBBpoiubG+ia1jcKiC5KiLOVfkr5kK4US/a0q9khKLBPuF1lp0Iqgochb+NNl34G/QCrF5DQxRK0
2XAPySfDVz4NKO55GuhWaUUxcYR72rlT73tvdGQnxcsPTyU/sFQfGIp/R7XFa2ngfhEGb7RpWbqy
w/Mz2pu7GfQHM9IzlRfswdGb2fmx3mdufKtxLmROXkg2GQgKuzIcIx1oSoVmJ0eEzJGVQPelAeFO
9jMFX5+4E47JdXUteMiEOZcBkJdeMJn3E9pUalMXJLrq6I7Oc+gufWqDphpkzryEENcaA1RjKCSj
Sl9rEGfx+hv0+zz1n3tHxj01dta/3owmE+xQDtVWVQvaxBugeWS3XKW2/LDY/THZJWgr/1hx/DcQ
E5YTRJCEgMgTvNp8wN2P5IWAsa0Js6w0wRZ7vLaGzS7l8x1JWFFTdZQUJVQAjvrt7IJT8hukB4fQ
Mp/qI86tXfxY8BG/XnaZy9AIfuk/T66Z1X1IBgDINPa+0ec7XKLev5mgEc8KHLIy7TG2he4UMwOP
ASIplROmXb73icigT9FKQ93myCwjyLfiULcGwwEH4+VVbDdnrbyBQZQpHMs4G7FTwq7OrEFxafVs
2mlHTIiorSXeIu4+FIcYMVr+fNk2b4EMqvSQOZOWAW9AdWqsUPPmarb79PHfjDDYoQqtFEk5Hi8F
+bkU+078PE7fL5vgejiDGAZolrM+xZcagcjNnei2oKQpfi6oqCZueIu0KMc1Lkc2kOX40/dMfZqU
VgZmgBI20v1ygnjacC9hrufyyjjHiB1bVYVi0fQB6RZV+mFqJ03gpMY563iruK3OkF6WST/PCJ9V
ZBQr9dCEkzXmJ1NzL6+DE3ySN8xfGTImaKtOM7wcDJKBX0APIHjUHuT98pYRz65NjtfxXOLtB60M
ovO6XjQTBmmGWvnaQu1gsuNHyjnb2ILzH5KMFNL+HqyQt1+0sjgAKYS6wl6OpwwaonSNqmirbuuA
ecSPJU7mYbsaegaOt5h4Za82tbarS8QEZQ7MoBILYmVFn+rjfPwPtBY8T2SwQobgZZCZeD8OUPlK
HqVj4oB+DPBUDygMRThl3Fhre0OhrGdSFjuI5v55yASjMjLNQPQrn6jSXeYYd60X3Ye0DMVtCPpL
1HG2xlwnojb0VV+h2N+hEWPX+pNF7uUH+ZWmpM09b5LyLwmPszm636uvl85mF4smvp7iE48CfiLZ
WQf6BQPj/eRgeBCj/abdKNdqYlW8xPRfTsfZOnPp5Ih4lmiokPT4Ob+tFtMD6GVT3QVvwc5GF13o
xLyM4PZ1czbKuFCklGkW4zZwormxDM0uisZOSl7TBndtzIUz6VqqhDHcRqj3GtW3au0AnE2xbIHd
DQgAJg20WnM61P/yAj0vjrmC5okQMVAQIidoxE/BL1BeZ5Id28mnERmWzh+/jYkt3nNgldbZ3mPO
2SpzDy35pKgivR9ow6xmJ17xrNFORLfyW94oH+fzsTVGBeTqY0KbLEm3q4Nd2+60ihOQ0J97YTls
H2cVCXFXDzCR7elEc7ebvWiHpXBu720s+71rbCNnNwulXhgLHcu4FaWfZvuxVMvZAIMlJBAysY/w
gqHTRhE0OsNDddU66AG8odjFI+PZvsXP5hgsQVOCIcgRfE8Ud7X5SRXuGvPQpD7H2XgOwIBGGAUz
5nNQD+leMwD+TgMk0xQLiiHkpJ9Mnyb1eYwF25EDMTEhiLZ3EAwzxzkZjE5eRsR24afwHnIkeC0V
uzhG4hKdK67JzZRuOsfZHlvplZYWg3wl0mRz3lo9QY2QJ3Qm08//zs1XJpjvJRGpUBtaFyyOkyNY
v3qkC9R3aVZDTCBx0SP9LNkN5GTMQwqO7fIbL3e1Xclb/Qjma1YhLQEpyGQoPkolt1C6wBCU5kUH
nndu36wrSwzua8myLFlMb9YXetkUnuCOYIjGoFJ2CG95HHCbXrqyxvgLgdaWJs0YdqnN42j+jKt9
zFV1275jVkYYtA9rTMcm+RS94W58RVMGrTOOFvmi+3QUXfqcc9MiPMdksD7QA1AbFSGw/oDpZluz
axyF2qHZL8r4wifW4Bhka71KOM2RgskaJ5VeWjRVfGje77yJbIW3lCrNNNDw5ITCaAmqn/YnEvOe
15yzxhZxMwkU7GGE46x9me34PqJ5Q7f/bF7rh/8y0MrxPrZ6G1RimEA2AUG59Ghod0FZO107Ohwk
5i2KAZCg0yp1UJBB+jV3nrqagMhxsk2/8+dd+8wLxTcvmNWXYrBCDJViMGuakau/mUZiDel1qwC6
WsW6vDKeyzFQMaSDCRZ5gL0457dd3Dz0msxrq+F9IgYg5CEaFj1HfEh5jIC5Vo0qsfyo3U7umyqO
Hfzgje3z8IIVLAZ5LVjo6etptBGSUqqmwUoA7y+UMINm8TEbIPOCQwpCF64Zti+3NbQsrXSEOeOh
/yQhm9pnNBpGamTx62N3s5w6t92/dRF+JMA6+wtbzRVyaQ4zEZFCtFwF9ak3vMtushknrv4+DYtX
jyd1LqZBnRDwKP4vNVnJF3yFSwy1/cRe2WFeoCSMZz3JYIe2Y9IX6PAcH2kLHyShOV+Lc8TY+qwW
tk2XhA34WoRyp0BRMMiPY1TZUzi5lzdv+6myWhWDHmMGJpUlBCNNVWIYbHHKw7KLQN1CKcRTjw67
xtyOQc7BZuu0iVT0kOVByCOW34v+U1jt/3FRDHJ00yALhYHL5ErtLTqcNeFODkQIBBgWbZSrnsJv
vDo+b1EMkpBRbNtSoQ1CULhoroz8hbMo+gcunGBWkkyahyKOOuBu4wxOMtjRne6VfoNQjVa8TBVr
ozWD4olX8eFgJFu5ratonsUR19iYHpThNKhe3v4jDrM120BQSpV0wPr5NIGRL96pzzS0l2/FB9oI
COH4+5mbHODcnGzJVpgTUMJiYBglaaA/zfNE6PWQTr0zQ4vvP9D2b0KVIusQXCWSqLxV9lZQJShp
n5AGmeLBQ7gI36Qs0gh5rsfK6lQE+iieWqBFuyOoWRY+L8zf/JBn8yxhTFBnQbU0lAbK2BkhsQLT
y9Jvl9108xisbDBoLIZFjrkMZPhN7fsQoVGHF9Jz9pAwMNwnYSBUM7Ic2ZHmVjTID9CUKvepuYnB
q4VQ51l9q7JDNb8KYWd4bTzxYBwQY9vdc3GVWfKLctvuO9/kkhTzdo/+/8pooklFOAc4asKk2Ogt
CeTGufx9th9gq3VRJ1mZAKHUCB4mWq1wZ5t2v9aQocyufuWJeK1cm1HHyhgDxCRKza4HX7XTaqKV
ktdyclsiWQv5jo4nqzIiDo7wPJwBYXVq9aSN8NHkoL0z68KGwv0hj3iSebzPRJe92kMR800h3szo
5U2O2nA71D8ufyTeMugZWP39DNqA0EhDSB8uX+TlhYxP2sIJMbaf/OdPwxKslGSoUoU279LId9gv
Vyoa+miukOcDnIOkMIgQVYYSLi3uLaK9jsl3xdy1WmJpPDbE7dzQakEMMDTjoIPbCTkMSEB6GFYB
sKJBAGAe7WhPGzdpzwEiVvM8yJdSQEEO86GHiT4cfMMJQLld+jGoJtq9atOtlC1Kv8rjfuKulcEJ
zH6LhibRGudBfVU9SBE42TNlwFa8+iFyeRHAG6n2u9hjtbcMaPRmNEARDc7yVkCzU7f25c+Ko/vK
o3pDh4LCPZ6bNhzWq59R/wyeePJonCOnMEhST1kTpzOQJAUTkFo1llZyAiyenzLYYcaTYYpQyXVK
Md6ZvbbXVGE3FLpdT+HXy+f7TdL40n4yANLJ4TylAfZz9juHjpBAaW60DFe1kkfKvZ043dUSWvOt
emr3oieFlnI74EVa+Plz9/nyj5F4jsygjVR2giLQaV1yO0DBJT0I9yg+laflKvbzI30CVCliEkqN
nPhxY102vxnWnl2LZWwZo0UIGpmmHkMMchYPIrkrY1fqfpQSB/I4LqQyQLToVSxnFT5wlopWb6B1
P/Yur4WD22yRMkikXNbokE5QlnYtfJrSn6L4/bIN3gWuMoGJKEz6CPF5+t5FAOQuz/AO4i/o2hSv
jHveueMtiUGauGslPdBr1Ok6qHKbP4fwOTV4BDo8H2DgJer7ep5yLGkqTY+MpqOHkpNH30iVeUvA
7YGiH/rC6WPHGrMuHyB5iNM3ArkVVGQShOD0mZEcuGHk5htj5d4MqpRQTY1AovsLOVFydCNP2w9I
z9FOa33P40bl+TgDLI0kkEp+88DpSy4/DDXHw//ifRoUdaH9aehsHtgcu76A/hJ42dBdQ1svJ/CM
KRgtpIkrXlfXtjWILIuYpJdVlWUgTHW1aFuppa28+FK4W/Ub4Qed+KFQ2PDof7ev1bO5dw+kiaB+
KqKLTPbJa7eXdoKtOWg2fKFzfZHLdcRN51jZYxCpH4OGJFOH1Nhxen0b9AaLerBLPukYb+BPam6e
5ZU5JkJqSzlK1FxGB5R8nYY9aI2eenjmZXziGWHgqVSLIkqpJJhR3gxhBZJcl0QcDOTZYEBp7BYJ
jYxIZorVlaReC8k+4k1e8VyPMJhUNzHYag2QDC/ZW50K0eSuydEoObiUU7vllXQ2T+7q4zABTpok
pFZH3B2V/q2aboXJvvxdNjF29fcZIKqHudU1BUep6dy8ugmHxwzio/bcyJwLnbtzDAYVSqeXKaWA
kP3iMUeDsHak+UTMVh/4dSmuNSZ60RCZZkZk4u7wJK9w0kPkqTc9OrtyT+V3BnE8j301ZUMht4GB
LslO/97N90Ky06AGcPlLcTyBfTAlWdPpolHjha4qlqG0ljruL1vYjPjOvsBSUYpqlCHoa2jNOQZ1
hrbP95TymXv58ewwWBCMyxiMA3waTblTjxlt4iQeEG6wDUxmO9r+V+4SVardaPe7gDe7zHMOlqly
KetZjSIDrnid7JM7yEW7XWhRxbbcK2yNE2Dy7g+FwYxQH2ZF77GvLZJ5M1RwzavIC6/L0tIxs+3S
JyHvaUYP07tYZvUpGdgoy7DrpgBXSGMAllrw13b+BPLSvEMA9dTyHvM832RQZB7aJjFyoPsCqn9z
+TpwdUw2g7PVghj0KOdcCRYN+k6N07uyHdnL1RufGniDeK0/dG8u7R0DHX2cFDokszCyUwx2OkM2
66rTXoyek5TieSH7xIFmT9hCth18AddUmqXG7GSMiYn/Js3CwXn2lVOVHTQWKRmlmcV+J0jeXNbX
whjvUqP2VZ3HUsLZQ/bJIxqL0nYJ4Dcy/EyDuLWU2RG4eBLVvYxZHORlnz2DqQaa0MFQID8m9WQp
wcmM/cs2uF+KCSxCNR9nshRI/h+yOzrhlCtO/qL7yItdT6PdJJy7cvs4aSrRiawRg63Kjn2vKTMl
1VSb5jiVlZ2n5IWzpu0v9NsGW38lqgTOJ9AcO8FT/6ZnH71CUszW0Y04/KTSlSjw7Xlqe9sT++rZ
KhPapnkkCHEGnyeWfFAfAtWiPYk1nguvrRP+mG81ACJU6dAN+aY24HBWTa+W92f7bJ+JdYema0sx
w6pF3zjR0o5gi3eqq/qik7jCnkeVs+2dZ3PMTZcaktYsVORGw0x08LNuT2r4+o9LYpxzEqpq7gOc
7OSoHGSbVmrRx37QXkWHTrjxBkK2/Qac/GhWhcwe271SG0UcVw04F8buUy1qlha5eVJbSvNweV3b
W3e2w1wpld7ocWBg68q68IpF3ykzpKtG7eu/mWHulTAbly6XaOTWHRLzsROe6/ofV8LcJ9CP1qM0
RIKJpLJfiYY317XV1gGvo5T67nvf/r1j7ImWzLJusxkzXKM9vL3BqaZSZ1GYws2/v7xv21OO6tka
c5J1Y1mghUKr9V+UL9VRAKly6Vff0AzZvphotAgd1SlsXpfRNjKerTLnFy1GeZRGKIHI0m0kP87j
J86y6Im8tIn0/1c1FjKJkyx1WBZNo9GJkOJZuqGDjKWHyutnXpb1L4B4XhBzerORtK1JyVSVU7VH
uteZ9tme4MUSHlKMbuYY28z32oNwoi//wOXVfv8Sm57t02O4Wq8ppEIgUyoR2r5C+cPA+H2joCVC
QJ9Y6HyML3HlNhReVvZkKUDXQIX9nQLFTolp9c113H9k6HplhMEOcZbkBryMYPNKnjMsoY85Z237
BXPeNQY1iAwPiQLaTY2eBNotRYec+QQ3HKxlWywUFW2qEZ1tnrLiKjRUS1Ae46A/dNLAiTg4C2Ib
LZZ4lA11hiU6mtD6qd977f4/aATw7DCoUWatIeYhkgCKT7XJwutiT5Ej8YLHJrJpDkV+DtzaFe/F
HW9CmmebwY5S6ID2BGtU/PKmgCJauEdH2JW+vwwhnIuLnYtXCOQ8BOrhVRFCbuNaTNHHx2vQ4hlh
YMNo0ATfUprBUdwL/XcRdz3hDJT/Jer97eQmAw3d0pd6K+MGFnaLp+J9ot5r1uDSpGfMn0Dm3F7s
+HpK2qiKJSQFBAzSforuKnQxyXsJ8egNyGGvuB3nHKBn59VNtawhLQNPrF0DrAWoXCZWdFtdjWhw
b/y+syZeVM85zSYDGokgYlCB0ibK+Q9BOZr5TVe/fmyW9ox97Kg6hk7ByhbAy5dEsQi5DufnKeHg
62XvezedLodZrSwN8FWRCmfQQ8/sEWGQ0rt8kjgxxrup9KJKFqFdYuzYCYz04JcQQit7tsLSSj7V
e8rIFj3Ji8Wt4V+OMt5NpstZTEhG19e6JqZz4ivaDLPcU6JiSoKCgZJ/wgwiMlGHIprdbFISDznc
K9J3qXeWIOZAPOc8v5tVXwa1LA0VqwJFcXugQsHTbsLl+Kq/vbV43GjbIyy/PRG6FH9e9UUtJ+00
oYCsnaK7xen9tsa8ZA6mUlST3eQ2A0fhod4PvnBn6NakWSWYDUrR4g4WXwZ+IjIxx7wEslEYMgWy
yfMWpz7EWDplgcVIhoe9dtFY51dPp3532YHpif57MElEJg7RzRwXuAbDWhTdBeKXSUNhtin8Sp0+
pdHo9kvDS1WIHJMMyKDXVGgCCqOKL9uIsE4NBuRwq17xHgA8DKCbvgrktKnJVGnAOzCsv9fKg1lK
u1qU3MsbuN0Uf/aht3allRWxmE0DIX+Cx+3iScfUxWSBso+P/yuUFj94bru5Lo3gyMm6Ir6Tc6wX
0wxlEV7bGw9F9Lmo7iRen9j2YO/KBrN3bZgMczbh7pkj9NrlbnQ7/oAG+dVyEtFrFXvtTrySXBB9
ONzaImd5bC2TCKB17mN8tuCLaBNPAhly/AMz2q8jpU9DJtpwecobm2h6Xi1hYr44VupAoBQSRnol
LLt+4lF3bl7lKwNMYBcsSZ8YCsa5dPNAqV4TT71XM6f4hnaV/XDDHzjkbSID13nfi4Wq444du2+l
/KyEfibcX/Z8ngkmwDMns+9HeiMYZmgrw6MmHQODA0/bj7/VxtEfsTpdEESRdJ123JeNhRE/kBSh
DcEB4ekvTnFEee7lVVHAeweIK4MMEpuRbEYGFemq9KwCwYxoumU6oyuviiG3J1YQ8FYChRNG0D96
ySiDwmGhx3Vd4bQNy10iPWTxc5nex1wirs0AdrU2BnnlBoc6kvEmpM1wdO41LZFbnN+01kzQH3CQ
fvNSW5ljMEQBj2UiIrMEpT03Gz/pho/uoiu1Tg9FWbvJMDp5v/BKFpyTxtY5Q9PI9ULHNIP8hbKo
0RidQNumPIpeh7kQnrtwkIMteerzPBikQfyXmg99eDCaD03+nTeRrXiO9ay1eg80VK6p/5NdeFD2
JVLRb73j1zweKd56GNwo+zBNkxnnzZh3oeaMMQc0tomCVuthUGM2SIZREGwYUoC9TSehA1wr/YsO
7uvKknwTk6fmvlNRVR0b+/LZ5iAWW+VMkyk0TSoAM0SzGw91bLVTechF8rGPphkKGn90w2TnhIyq
LkRtRDWGyDb4vV3KPy80torMo0Pr+5HC5XTb/nBnkwyE6NOsCEaCQK5Gc4Qh/ZA7DjD+BYrPFhj0
iCNxhn55R+cK5ANNweR+cNSO6R4c/hglM79/5GOdzTHogYq0YUJJDUAc3ssIxscv5GNEu9pvG2xO
KcbjMFFb1HrCT51D02Q52qamA423c3QEf6z7eWWPiTNIVHVBQflhoz1ei5B2jp9AJHmkLZCg83C5
ys7bYHheHxN2JETPtPZX4YXy30q7HFweFehRIPKF0I1X0t8+X2dzDHiISZATc0SbVpMSOwqwtKKy
0e20/yfPMBkIUZOmbgI6xysmOzP2kvCaDBxn55wmNrEkD3lIREqQOJbuMKDvrOZZ2D5OuigbEmU/
IirdzFVkUwV6GBED/YgDpiT9HroDSO8EYNCTve6Ng4L3dbZ74VcWmdBGlasqgx4VncPDSwWvXdkO
Tsk+vZHRFa/t1esBDJjJTffTsGhoPz7z0pub/rH6AQxGFYsQVlkt5/CLQzJD3UGyBoQHl72Du7EM
TpFClrtORRcSLTJVj+jccXLbOCooMxVuGlm8fd2er10ti0EqOY+zHhQDv8IqBZ2lwn0MCk06mM/T
ANj0y7Mpjb6tV04T5toMwiy4/hLedOJ1weuv4nwhlrqmLLtITnQ8hBDOCLpsL8P9EHy//IF4fsgS
1whJmxtBjSZI6oftPThR3cUq3+jUlP1wkF9mZ3QCzJ9EbnWKvcxWeYR01NHexdurbWSAqhWILCkm
TkI9qu7UooWrHHw97Swh+KKHnPVuZwhW1uhHXX20BoK8Yyki7C5eSsMWXgWQFkeedC+aVpOhikWT
Sjyn3HYUoku6ZKpgnGGOWgS9+3ihSscF2uzVl8TgvWg3nyz6bwPsNGPaC0Y8UEUkxafT15nXhuAc
NW31VOzKvXhMndDRg93w+bLz0LP0/sudzTJfThH+91Jqm8Y2s2MaX4mROyd3YQKp7Ydq4LUJbeck
Vwtlvp5mKlWlUc6/WPEos7rUWaAZA+v4QzlYw4nfXM35dGz/LiTe9dhIKvQexl/19kaPHv5tC5lr
QJhrKQG7DK0M/iqkEdAOUMGSy2a2oeT8pRgPREoeY4wLYDhIAyigN6CMkKC5zVPQ4+0Wg/aS0pBI
NPA+quW9bF4PyvO/LYMB97GURSGhifZKDS1jeVHVl27M7ctGtvHo916xj9Zm6qU0zuBjfXHVCI9p
puBVkljmUDqlzOMz/8sFebbGRKEqRDaTbIKDRXt0Ybipmz9pd7FdgqWpuzadObQur+4vAHg2yISh
4yKbZk3V6sltfEM7B5bn5T71FZTqQrv6IjjR02WLHKdgJxyFSI3CEsPcSE2NTlYEt2mr8954vG/G
4MJkysZg0jQ2Jml9yUHaHCRYsVvaUFTCGD74Du1sF514wM7BXfYNG03/IxNXUwhIExRH+pvZ2GvZ
y+Ut5BxfdmxR1LOsXehTxUy+9n1pDT2xhPpDwiNncGW145UkytRGwfwU5rqtuBd38fAzqD7W2L8y
w4CEOeXIelFIpUxDIn2Oo7l5OtCnOJ96bXvndCiOS7gcRPbtoPaFgrQQ8DVc3CS7Dk1fJpzmjm3f
O5tgILybtHIuE5gg5BhL+2gAzaeoOeX3oOPUUf9yds+m6E9ZBS/t9D/8i39C9TfcjX7iDN9A03RC
c/h41K5A68ZFqM0SkX42ynwvUaraXlWBhzPIfsbqmM73RnVjiqmVVp+LYp8GIxQEf3zE489GGaTP
BExWTpWUOnXRWnnYWQN0AqLPl438JZz4nxWJpU3PKlOMphH3lXENP6f5r2Y3QBPxmrioqCRW43EM
UjR/HzGdDTJoP8Rhn81UGWaRLAWSnKWffUP+3PSz/9BN+pe30NkaA/WC0YV6uowR1GZ6kCuiGjZa
6hfZKz0j5+a8trHwbIwJBsEZauaagnxePPaWGL50XWzVkLOMefUh6m+X9pDB+lwMZxPiAXhS5gHI
R0Ir6l/qdLFS5aux3Awjj2N2+/46L4xCzOrQpYNgxgIVJlTFY4b0xseCmvPfZ/Ajxxi6mFBZGwwW
e3LaOLGmOw13qnhzGYaoGqakEBnJ0D+XIS3dWI80i5LmhyGLrHh6vezcm1C7MsA4QDMLAyj6kUwG
xbilRFdjqXEiM3ro3335lQXmyw+RADH3BEWusH8yu9GaMLOslpNVzROmgU5L9jzHPJnGzW0zFYL2
ZWKopsx8fUmup7JTwLMjyn4cPek1h+V3c9dWf5/5+rNWVKZRABEELbXy9tPULVaX/Lj8abbOpilK
MnivDQ1ahcy9UUGtVGkTVDxFzIIN4w/D+Bn135q4dC/b2YhmoW1hKnAxU4HQq8asJhm0TCR5j7S0
9xZa7tKnbkd7JjQv9XA18RrmNw1i6kEHj4mq0EvqT68ORyWF9g8Min6agaQLJMm2YA+6Pb4V0tQ7
Xpr6vT+o4togs0JDbqolLmFQ0UfwZ4Fmgcfst2FBUiS4G1F0BQS1zH2rYnIJPbaqYGPywTFjcHFx
p1LfOx3GNdCnJMEG0ZQ3YokVpHW9qaN8MGCYYdmR+BZJEdzluGMrp44zK72e8s7uYox+X5Vo2V+g
GpxEpxQn7bK7vFupDmdBslXSZUrIznqLWZJaCMsZWbpKujIb/VOfCV8vm3jn+X+a0Bn/GKVRUySk
mOwqH+wmOFXGTYWIQop2l+28CwIZO4xbpEUeLSQxiZ3JoVV9bvXaFvWd0fvxwCtcvFdSYmwxp7mV
JHEseqwpeJIP6MH22q/qFZrpccFDgdRVT6+DTQ6Sm51CrzgU14Yd8vsv30UyzI9gvFTK9KgnS0Bs
9AJU+97Pf7zGe+GEKPvAK+u+81bGFBML9kVrRuhthnSelthKfI2iqN0rvBzau8vlTyvsOESiiihl
5D2xOw+K5W/F3dIm98KNj6zkgdKW6J+jk1Nc91e8L/oexRjbTFgYV/msj7mBFV5rvgx2+dCFKNZB
OtAxo9D5xw1lheEbJdXypcaGqvXjAEXERrUamXdxvu/GZBbFxAMo7up9XUeKDW7vPbmlehLhKXya
7/QvMwiGJ7+yx2888OT4CqsRWFapNFdTAXGxBcxd/jLf9rz4k2eCgZRYIuYy63AUYyp2kwgBsTYH
Dyovl/YuzGW2j0EUPc8yMZI0Yveq9rTkaW9lkwjSs7G7r8MKM+l5cr3U3ekyjvEWx2CL0eXiNBiQ
qWxrYqVXUv1gVv/fjc1vKzOA+LJMMLPI1E2mNInrtIJj9HJpLYKjzcTWp8cw4LSfbGP/bzts1oQo
hVoEVYsTTXt48gCDzfpjE8R2OPCI7HmmmG2jt7gSzvCJyujcKPhsSJ9IjqpdkXJC4L9AxXlRDO6G
/TTWSTXiA7kEwnWlT8nd962D/mZQp5DKmv3LHrGNi2eDDPqicUhtuwhAL1Zx8QP3dW5LSQ02+Uqu
QGYf5rtM1W9jyP54eUOMz5etv6eVos6iqIaMKAFkl+wFrg9tBtmvWLGNpzqyK5DtmD0uHM2OXcOJ
BWuC2tjX5fBGNPuRATLGPPNhp0JET25N79o6dtOgc3Te/m6euNUCmQ86hp3RhAjTbCm8n8XQ7o2n
cJ4/EmmtjDAfsa7rNulAKIr59C+QXy94tCCcRbCXZ15Au6jEK8ee5odZeG2gVjRwkGnb889rYFV1
kwhttpAtJja5Hd1uHx9Aq3PsPVonj9z+itcGvun3K3PMe7nK8qRJqgai4L52IDsDmpDtXuazW9C/
88ej9k8PY1maoZLdS3paEnu0Rbu8B28a7n7hOtk19njF49J4r/rIWKMh+SryFycSGJ2hAhOd6LFW
rWJPeYBnt3Dy69cJDTfDVeCREzR7QFPqcwl6eZvK3J2KmSYqFkzs5dZAoFM9KIklfI390YNIEEii
0ecDSg83sFsuTe/mfbr6nsx9KtV1GIQT3Ge0Je/LtwwtRtAa2cd+D+xMPz88hE7i8x7Em/eCYsqa
BEFEw2DLh7HWa1D6A1rPaXstLulN1VVOlw2HItR3l5GSItF7P/ptiu1NVEikpqWJq3Sc92J2qIRH
kC3aY4e+2Z5XIns/hkrdiPy+FFguimDpIjKkMFY5wkPpFkf5J5hm7dJO7foFTZ73nQUyGKiNZIfa
41NuvKcdZewzATN+GiVJgRunoBuPd/EJzx5KdnXLC5W3n6jnhTIoEKZipFYForCMiuQ2N2G3v/zZ
Nj1ktZNMlDxCjW/AdB6xhxS9Ksb3JNkh3W6VPMK/zZO3ssMcfEnNjUIrcZEpPo3Ef00z4k3DWQ5v
v5gDriWaGQQ99quNprtame+yOHcv79h7snnm47MnuRxJX08AkfmAbkQ3PhBMIFfP4gNVnabDf31i
p88co7yFMYFAGNazkrW4QUFCRGv1BYhhB2uC6ILRW2i6dOIH3vDF5qW6+mRMZCCXcpLh2iZ2PCiK
L5Rz73YYo7O7Yig5oo3vSwXMnlL3Wd0Lamb2SVPpxKbDm1RMQrrJ94RKXXJnSjjLYtumZt2sgxjc
23YLuYqmxRwX3lCmxnnPb8O9jO2TTGg8sdOT7SJFYiIiItGV0cal50Sipet2aRY3w/CFzP0Dx0E2
D7LyP4PgGvxzB6NxniVpwGsD5l6plg7Gxa41vOSVzwrmSgxvqK3owDtv71u46YdbmWUASuiCUZbq
VrFFf3hJHmWoV4zXKOc76X7IwejZfYV6tNM+8+jF3tciGcMMcKlxKcsYHsN6D2AiAM2rEcEcggd/
cin5QfhT/X55izch7HyDs7o7aUvaMZZ7xcakggEwRsdurFYWzsWODMSJxvSpMtMHMof+ZcObZ/98
i7MdDESvpVyYamD09NBPN8HgXf77mydi9fep/dXhU6ANRoYWd4BURceIzLdJ0Npzzn07boeav0ME
lrG0WbSiaSS8pRrP8EEc4aW+9KWHliCtvPMQk7NpKgOYONg5ZhaB0mK2y4Uvw/xyedO2Ieu8ayoD
j1oozkWPbIxdHCXIXYaHwKvBly1CZ5LHqvi+UPzm7OedY+BxWrSwGCeRvrpn0F7ErnZXub+GChPo
o3NWxvlOLELqQiH3OtIndrSP0Q+87Boo/Y3og/8vMirbsdR5H9k20zTXhAaaWTjIWnevmfJRmpXv
GE7tLbPrvIKAdXFZLCHPXsEmyOto4C2Vha9KFRqITSrIfA6IyGs0/auudMCryxL++TNqDGYNQpEq
YoZLgbKXYBrEWazACTzai8ynvOGcao051XogTrHeDUCNAlVwdO3o1Xcp4NVQ/vIs/u2aGv0ZK/BQ
M0Hup+otsEvvMcHrBo6wQArPsGg7V/TE4+T6y41zNsiEXwNksauWPjRaN7yn5QewgMFo8axYmpXf
/R9p17EkN65sv4gRtCC5pS3b3mk2DJkRvff8+nfQeqOi0FRhrmYhbTqikgmkQ5qTskWR42e//HJd
K37zdL3QZQxKMckpIrAOqd3b/AavjofUDZED0hYLmSdkyzs3u8l2iVvY7a75O+aQ554zY24aSdJ0
oO8gAMRoMW3UCxwJcWfn0lWsmb18us7udjhx4ZaxOJoWqGjGwilPrRuJX5KutWTiV0ZtX6fDMdMs
ErMUjYbW0vRD2XxVyX7JOL7z4/Dyr6aTXckn1kVZVg0IBJgTja35xfQSD8BPNx1GewIrOhrYkva+
7tnpeJlm3qWxIYPZCfPcUM86eN2Jru1NMLCqub0noglm/KI51w+To/Is2BmZC/Q2Yh2GLWL9IInt
XvpedrvrNH4TeP2UDJ2xK5NemrkmN6qtnjusGyq8/IwEsGeeMUmExRuZPT9cp7jJlSYTU5fQ7iy/
O8eVhRklTa2zLtNsJRs8YUywDku/MZqC8wb5CABBJeVCh61Ki8BpHwRkqOzaDc5jZpU38kF+STGb
tex0zElN7nAYG8ydi9bsYE2Ep+4ym1eL29SH1UcwVqaR07FpQ3xEH5QS2m/7cp+MJReogFqLD9ma
FRnGmsyNUfTyhOi5e6MVvx7A5JhHRAJFvQvdzsqsBQ2rxPgXa9O25WdFmrEsQRQtUUvgl8YDGjA1
Lz5Yg1UBOowi9fChlTkHylZ7srY35WaC9Ixxt4uX+Q4un6MSPBLM02vMyh6FCLyBwik/DeLsYMzt
T8zk5dDYCQtxUQUiNngCdCSx2ugunThB36a9XxFgQpMx0OJcmJEpVNT+1MeBs4z6KdXye0BQclwZ
T9EUxoKkqbgoygLf0r2J9oKN0vKhQ+cMHeZX7ms/9PNz0aApUd31R4qao33i572pHl1RADYzqoRV
lWBZMPQMpjIPjpX8UEWmZSjfS8JpsdquRK/OlolY2mxpw2CB6wae4il96dCuICBy0J+Jk1naIbqR
YDclxbpuNj+OVv1qzxTGlJRxoSq5UMEb3EdP4U6j0+J4Ogg20MWxIQ6bMlEGRwr1vngud8N55LZk
cgy3whiZQokSIqPRyF7M5274e6lvxp4TwPNIMMbE0LRibGeoXp+8SsOLWd41vFVt2/m+y/WxAxl1
qIeTWsPh0RnCfif73Wn0I0cFEKtwfo8dDrzGfo55ZpEExjGNajXCycXoee6j74l2VuPnpHnt9e9J
w2u8336CrTiUf43hl2Zq4mpEaEuXQAGreqcCS13G7kAeCgTHUrKZDKKKSb0EOEpND6y4zi2pVDmW
kiMRLFh61DYkVUYodpqFIPFZaND213FK+9sP8tWJ0a9YxSSGEo7JGNY07dWcZFfaaTfLwbBEh466
8apmvFNj7Af2VZci9iqotjx8XvrnvnavWwouN4ylUMpY7DVg7diNoyD7WvviJ8mfgcNU+dqei+FJ
pemK6VUZs0BKLMkZjYrq0+Qknyi0Ye9J30WsaBIcHjXe2TEGYspSMiaNgfeF8BrF+7bhnR117h+5
IWhlBASTphGGgD5WdagFyAomJwMII/Q5WrnpU+lhGIgj2tvPCe0nLfY5AXyJMEf5FI7kPHk09A4c
HVa8cylEwZ+GThdyTEzQFTkgAzr4LSF8IOIx4lUnt5/UmolDEwlRTFYSlgXdirOEHB0gLl2AEjjG
PVY6v9BSXuS9754PHid3PtEgQNjz1IrezMebu1Bnbm4J637Ja4Taw9TtSwnrkMXyKa0bN1oaLw7l
+0BanCpvORJDTcMVsmzt0iyTVhxoz5Fc+m2CZ0a9kxVOyMGjwUSkRtbXRjVQ/wFcUvmxKf2SW7LZ
jhh/Hh/b0K9m2ig38o9srm5Xe31HuwYbd/4GZ7VHGxL2mWa2yC2k8+gyUtmKaolN3Lg2zZptFNG9
sraq1+DU4c0iYuOt/gmiehYfODZyW88v7DJB69DrcoVWGWoj5+8YG6NWC/tuXTouK/I0nXd/9O8r
9yLWylQ2E8KabjoOwbFNT1rAebT85h12YYjxKkGZRnE9IDGSnN7xtwGthgv0h8NiBxYQQYCnf/0I
eRfHeBk8kSCX9M1J5t0oH8fo69g6jfDtOpXN0IlgoljDelEZY3e/Hp2qhBHqiAgxmgDbkJtvZX9v
9LU1l2dB/CuSH69T27yoFTWGp7QGnkeH67LD4C6OD6L+vEScvASPBOMuIxTNq7YJVTtqJSsrBVsO
boX+/jof265lxQhjDEe5BZ6yQKmc6KyWtAO457fF797XRGU2N53JuaZ317CS8Kasgq4eEKZ1TrGv
sCQl3ClHaHJsY/H9Q4UtrvqhsdDCKNm8lQDb4c6F1/fukhXtrpm6WqzgsscD7QJadtWO1jewKh5O
lJfQ2X6GragxwTXi0aJaeiTlRu1Hp7q/PJgu3mFA4U5t83n0aNdA4cs3eQY8EgpFz/uG7VrV6hsY
m6knQJ3QW9iTaPYoDlruj58MwKV7KM5ye1a2LcuKGmMqgW8xB0IP79O6xG1Oplfc0rc9lP3z+253
n2cuN4O8FUHGXLaBnucFTSjEuiXmt0P5fF07OCrIZgYjpY7NcaC/X991Y2Il460qc6zjNg2iqijd
A8hTZ+xWp8edpAtwa2V50xhPo75rNc6YOo8EY0mKeDYjLYcUiOip7o1TKGRW0XPGkbcfk+TCCGNJ
NNkoE0PAu67XXiUTteRj236tMI6s3AhZhkrUAW221vUL2hYA09AJ/pkiOwgfBMs0itoC1zIaXtPF
u1mI3esktg/vQoK5nzpOOlKXHaLFgTxqYX2LGpTVVP1/JMM4FGOp6zylCY1KPnWyq7UPpPavc/Ib
W39hhZGDrgmjLg3fH2DyodlnWGeG6eb3kbX2Fhgd9nV6m34f+1ckGfDBusp65FGGk1Rp82+Jsc8I
zZbdJ7W4FVuOK970KCsyzMkNtRgGEm2VHgzkF7JTPYf2qLxUqU/Ms95zdIlK8YcofkWNOcMJA40V
AKORZiCtPXR7Er2Y+VGanC49V/qx5xVBtk34iiCjVpVMOkOK4EbSFwPIM8su9KfvNGXObzegJ3WF
N9Y3T0v+//M50dS4qhY8hGrsz31kh1F5mrCP8Lp8bCfYLqyx/ngapBTRLvwFCtWifS4fKNZ18qV1
KIO5l1iZ/2c9DiuajFcmNVTAFEBzPgwnCi1u4unSnmgMkPk8Ddi0HTrRVYOOG+rswFM4R+gZpArX
tbUldchz5KEl67wYbtMKrsgwftdYqjINF4iI3h4CAGmF7mDNEmrxxUv0oL1XV/4rZ5TzVSgVlLKu
ySUKnIvhj+qNmbwW+cN18eBxxRhevZUmIS2obVdypbMKtZo/50NhLhwx5NFh7EdbaCHJKJ1g2gfj
seFtIdjWqosQMBZDqbHlMOoTlJrTwcv6vaB/FzLJ0YfgLQ8EzjYMnsQx1iIo5joPE5RzavNVLB+U
6XZeOB2O247eECVDNUVTldjsjWSiOznVELGYptq7ODnFUzsZaKYkO0uTOzUBOqJj8qKK2osmpov/
B3JxIc82nrTzkERVA4csDp+V5MDNTm26rdXvM3KHmcghz6cARxhNVpN+wl5FNcCqyD+SuxUdRu6E
UhRFI8JVzUH0WAyBkwrh8/Wj2vb4KxqM7HVy0wJVCok2MbJFt/Div4sv5ERxg9F6B/t65iX6N+Vv
RZCRv9mUurbXcTmzkdtmN+yxssePloJj8rYziBc6bPtIQWKpGUS4YcyT3I2AhC8xhN+fA2cEQtFf
tEyfvwGcAb1I8qu5L13e8s1NpV7Rp1mjlf3rZVPs0hxJMLWSiIUJDCdWBlttx9e+bR1TDv4kGbCi
x7it3NTSVqxxkQ0i68SThFNd7TjCsmkIVzSYx2KUAdMsUCGQJfB2XNUuvAkYPz8Auhq7/xdDSDyK
9O+rU5xINi/DiLBt1G8U86Y1n66zxJFGdoivr4WhyIFBYev1W5od57S05opzMxxzwb7fclMIm4YW
0AcD/RPaSUswxES8YuBdzwc8JFrWXV0PYy/mJu8KtOCjcNtq4m2Y16KlqOhBFoJ2OUXLaDrC2Ehu
otWBZ071YNVKqnNs71YKRad2SRTh31WFrUQ0dSYUmK5GQmFPDsj8HioXI//omkSinl/32Li/X6ix
Eole23iZ8P4e7cULnmd7OPWowBIHA8mTPTulkz7ySrBbAfcvRBmhjDRxCPIQqb3JG07ocvJjYDNT
JFLsR+F46y1X+gstegArBSj7Mcg0jDzjOJu9suuO06Hdi5hH482ncy+O8Wq60PadPiL3Rc7BmZaQ
9NBSHYiqPdxg8M29rngbSvELX4ysqmIBWCaRICIFLIWRfC2iwdHLpznjvMa2Uk6/EGIdXBwXy0gx
GkysFH1ZnBaTydkXTbfIU2ZVn9FfK9i82SyeVDI+Li3EssoF+J4lyu2+BQJf2diZMXOez78RDsxY
EF0m2GDKSH+gIS8rA2nGTvb/bO+jo21/BHSBQ7wQYiS+rruWCAUS9LryELV+lPtNzrGSv7moCw1G
0kO5KFVsC8GsQeMmpUX8eJcgHBkAo6U7+Z567D9rvP6FM0bqydKOklDiqlq32mPywJl2sY81lcA9
m195uMzbcnFhkRH6dCklfWoRFyMfgvFSwyixOV5NHD1MCefNsqFfv/gCRuwnxD8VUMVhhtEm300v
naRaS+0RLvIfjxAj62bQGDpgexBneWjW8tCBjLCAQoUjMfAmNBbSEsCQ5+V1t5t3L76Oneueq0ar
BFWlZJuT9i3b1zE2lUhfACmHuneKEU8JWClfMYF9kDk2eeMW10fLjnvjuY6OuwBa1w6LFaZf4/I5
Sb5fN4/b6AIr/phwriih2EkL+6j+1ZwGrwGosGgj9/dIJ1nVx/CkaBbAX2zJjQ4AHONQp7/+Ic+z
os4YlqaJejEQaNh1qDPAOSo708UU1fQdiO+YyDF5kQuPHmNf5EheTD18d+OTA5hoh/bPA+MbvdCZ
/0cwKYZCZBFRN9AbGNXQ83mRF+xjgeuJrGq4MYvESou360e4rRYXIoxazLIyduUIIgVgxgRfMG+m
GZvTOBdFf+XjPf2kwubjRr1rO0VEaJnsu710TP10TzyRCwXAYYZNwwlxtEhzmwDqwqwtUb4v0gUv
mEOmcXr2qP27xg4Vk1+CnR7AlxgqtMW4md2+EDQ7LrBpq65j0WqrRLLaOGw5Z7hNVBc1Ymg6RIK5
qW7MUC/u8QQw2spJRTuTGieEZMSK1QNC6rpYbEVZtBLxDzWTxvArFrHqQo9mEy5AQe8FwJxy7A8k
ThqhylgCLYIXq3KYM9lX6IgMTK1hT46ptF4lxtaYiBYKcE4WevP0wGGOqunH+7swx9xfPDdJOHY4
ytEOb0Tsgwtd7WHYVa6B8ZvCHXfKt+sUt03xhSBjp2RdFFRlRmY/RC8fMb/N8qmZOIEJjwZjm/pK
kJJwAFODHFuCuRPDFK6bI/lbncDrMJXd81GkcdfKtIGrP6QvmhO/mLcSYtXQRRQ+Y23OfXWTOtWZ
1+m0cWNrsoSJSJJ2yZJah5sZ6soa808z8a/f0JYj+4UCY21NRTR6KUczCWrYtTu6uhe7P2DEejQZ
h/Zit3hkhBjoFrgD3b+JKX8+RtkWvEQS1NxYQBybdL5TFF0aHMR+6+Wnck9nUgBXdZ3fDWlZs8um
nUI6271Eg4oo9k0dXdN4VTRO/LE15/YLDUapF7FVE6VDPhq7pz9hqPvN9HCiB8Mxz9JBuqG7YbA8
5ZYnK9usXaJX5iaNXGyXqaJeALFW1O61MXTKinN+G64GvF2IMNYY66axWLuEtmX6bmkfU0GxkK0I
Cu50IrVFjK1aE2J7t7GN3OzVVqdlHslT3dI37cnW/fBP62a/EGNuLIs6xUhl+GmFaK/BMLud0VpA
C3wQ02rXGLyRjfe2g2vMMYY4IGQs8dqgnXA95oLpdFm3i16zb3QxomkvPl3PqZ3p/7QtmdxogOjK
7OIrDyliK07/hXPGQkedoM9GgDIQOaef6+/DKXpv4Yxt7UY7636870+Fi9FInyet25btpyCx3d5d
XYRZ3uIIqjC34iSxY+2vP1F1VNXgZkQJuzB+deXRlEQjqVLNzvLs0JL4MGeCW9d/UM3A71/IMBox
mXGmCHBzdqD3+1xDnXXKvf/CyQe08WksSF/ntDNOQEt8iubTv2aD40Z/Iwn/8PEBhiIplCxQMVKN
NwWA0sobCfBOk1Mg2BdswF+ckHrFMH5mASdlN/BGXjbiIF0idMONahIismDJmSAIZrOoaD0pyuGO
GGniSkEnAN+1160qiVTPyMaO5/u2bMyKKjvmImaFrpCQqv3t4g0ABjNt+VH3aek6s/93xGFdBI8m
kBdVHfghbCCrDEADClUUrsnZ8Jcnuuo7tjtX+S6jW47fOrblDlbk2Ei2zLBLkPQILZXiFs0uk3Sv
is51udzSYUDwYm2yqqqoF9NPWAXLRltWIdZaIjmTvvb1v1hPtHlBFwKEsctRqLVTayzoCpEQiyNz
7GFrZmKVJwl7tNudxIvyqItk7fKKIXanVRiO/VhrsIayL2G3mnKMHCCF1+ccj/rRQwrZIq8U1wZe
j9vpRy3tNdqMJe6SJaoEilIXvmRP2i57jJzO6p1xsGhuvrB5KZotT77mlV7u6vKGdipqbINEzqIT
nLic7HrUnUI55g1n5IYjJWy5N6ujZiYIFFA+P0VJay05r7OcR4Gx9LVcV/OQQY/H8FxVj/nMKZhv
qtJKDJkoPMQxtpWEqxnbL63hLqKvS7vrqrSRKcCWLyIqmioZkvQO3by6jTmU5UAi8CJxPFkZSp+y
n0iHWbzRY1+V9nH3eJ3e9pFd6DFHFglF2yqJDFACMb5XpOg+6EP7OonNOHjNE3NsUdyJQtGBhnEO
H0R3QOYoQqQjA9bIwPi+7otOceAbvm3BvrDGxMFRQHec0ipoobSW2HnCEDqCBDzt2LrOII8Q4/kV
RVAJMi+qHZjiXSdFvtwGlpkbAOww80/XabEOkiLjyxoA1wHGbwCXiqHVVrkSCaWEXiCRfNGyCNh1
gqzudHV2jKjnaCzL2DsxoiLjQnvxjQ9+sdYMjWitZqth7qN3x8HM1+1gFE4hKzyTSxMqa7PH0NIY
MyTrSzvFLVYSoYP2Fgt3diNsfQmTlLSpLavAQS9LJ4yjHeBm7q+fKavWDGnWu0hh2VdZATYH8S6O
DkJ76lIee6xHYWmwkf60yNIcY/Cz1SzzFpd2q3vocwDqlfJArNGRfEXyUfN1i9ri1fA2ZeZyjSxo
TZb0gqS0oK0alaX0x6V6EaLDgpXQKsd6cQSGRazJlqkb9Qwnmcnfh/pTEPwNiCW7UXmvd9ZqsafJ
BBxmn+lBm4COUkbHvGz9uOMtSH7XpCsCye4WyDqAuRN6Y4P3/vAEVga1XK0djFaKZAiW7+7iA4rz
jnAvucM5e64w+0AnmBp7PhoPE+/J/aGMyHLN2FHSmW0Oew0gBAC9DnsJFTAaASWH/7nGzFJiTGfX
E6nRU/BO7tOH4S5xAoSo6I55mx/5GxI/ZH9YaoxN63QDGwxr8KXe07xTdlvag0W7fuAddp0f3Ew8
baTx4pW7ZbM/uRDqOiDSNCQVun1zS0EYNV/12lt+6wP9+Guk2NA10AK00lPl82mxftgpPpb07Hij
WRwbxrZzmGOKJo8MZIpQwzItR45PTcpLxvCIMKHpIoVZRehF1UAGDAyXaF+m//UZzQgDC05jLmGZ
zApo9OVNHx5yXg2LxwNjOoCU2gimTtU6rmyAg1sLye02qzkxwYegh+WDmspVIBeQROxraqJat32R
7Qhw491RgqDpyF6Np87GZDbm83m2nmMZ2UU9AWIdiCc9PvnTrHyVBk6fBu/4GMswp1JRNhqOr1KL
fRvptlqLx5qM3n9yyTpjEvIAcjb1VJwb3SlDrI6biVvrsXOdzIfGdeaW2PJ0P8xlPYWIOqhJpQ01
dW3T7Y8B3lxRujMPgEDzecUezhmyhel2HEg8DWCuS6OjKOXOMiheopo8EeTEHGzTelAVkaROYG7w
4pvA75zZLp4KLNAW7NpJnzDNBZQghBzY2OlfP1ceh4yhQLqhVCIFHDbqQ4yyGflC1P11EttXp2ML
kWmaBqDTGEUeiByVJAJ3rZt/rm9UN4ms5khRZ+u75SVHkS6z25BzppuMrYgyWl1ha5U5m5Vml8Zb
rchWbtxoKUcoP7TEvgvligjj55WgmfshBWfifRZbaJvwAHsGnDwnR0dU79GqQfy0NIgaaSkSC7U5
H7AZL67oMzqeNlhXVghgshbuguQ+Wr5W/WesTzQVDiHuHTJqrsUdJkcIKHVv5UszINtI1zIIdof9
Snb8FLyh6/d/rpIzx8vqPHZCZgDkwvGGAdqIem8JXrXuoeS1L2ydoqKKkmZiCxfGRhjHn6jTInYE
FaZScOUSeTGvzh/C6TUOOVmJD7VqytCaEvO2kAdimJEISqJf7Cn4R7UbbNGjJRJ+PKNuxDNYJgHM
B+DRY/UKw5YwLro86ZNqm+kpyR4n3b2u11tPiPXvM8zk4dIKdYrf74vICqTREhcrX26KVOeo8odE
949ju3DCGKlcNKRejud3MNv7yUGfkE/u0Lq5G9+WDEAwiWuiHyra8zMTWzHhmkd6xqvYoC+qohsS
UC5O8U46NjvNJ1504JVWNo8SD3eiKyaAeVj4KDUVpqoPdbS2R/Jwalr573qQ05spQiOSJslfr1/c
lrdRLtTYYRIiFWQcRlCbYBfTBhuTA18TvzRz6dbiS8BFr9gyxWt6jO0Iu3GeSoAlYt59wK7mKbJK
O7eD3ehgiMB/b/P1eLnSbVW7MMlCf+S6COibHkSxsfZ+QVWELgvUn4HOvRt3Es/FUVln3w4rFjVG
1yKiZk07g5qRWsObesAAhqe7cuhMrgK8WV5c8mHI5F0jVtwxuhem7dALOdrJ0NfZu82+8GgXW9Og
RRvry2BMeBQ5EqoxKhhJQhCKAxgUZzwogHDbF0Derx57mWNVNq3WijNG43TMJjQZvTdZ2i/ieTa8
68LPEUa2AgKMwknoNfw+npZ2iLqthJa1mRN7c6WPHufKbpRGFGtdhfsJPw8OxV0UbFVGORzIlv68
awr7OlMcjWYBuINYqzMkq1V7kV6C6RkV1LSarbDyS6wlDAhv7Jwn7WzY0QJTMldArnUBx73DtiRf
fSSW6jV+6OhP13nbDD3WusWYD2T5m0CscZZy4xV7+kBr/zZdctvDlABp8t3+/4uWc56OEZoHXd0h
WUxRCwJw2aGZh6J1KTvsF6i/9s4E+BZbAYAG12xxpJ9NcIpDJQ09ohS7JKJFtEfcLEdUtuVfMbFz
VBdl+JpfuZq6zFQUA3Vb0p5G7VFsdtJ8f/3GeCQYFRaNdBkwAQThD59q/TR298PEebb85nLQoG8q
qirqLPxuNcpJD5eiYuitOmhN7Rtm6lVSZU36aHda5QpE3SVijpn0yNWU6WGUotnKlJKXoNoMHrV/
PsQQ6d9XUjLUnZSFKLbaWQ+g8crcD4+1P1iqZc4Y9EgWTHzM3nzq/uJ7ge1zvpBm1FAWljTLsebX
VoPK0qaTbHyZuYCaVMo/erYLEUb72jwqFVTIUTI5097K0g925Z4AOIW3ZYLDzXtOdXWQEHixiXDZ
9kTQgdU2VlVg5zevirYdS17u630UaUVG1aS46Ecc2uCVn2l5yzjQeBJIvEfFn53wLrDq2+bA96Db
qv3zIN9dxoqw0JN2CGoQnqubqDsOCs/n0Bjjyk29q8yKQBQOoxmkIBCcycEE8jZNjcDhvKDoxIt3
OFLxnihe0apDQxBDvDtwioE//hUe5jvtoLhNbfGmPnnHRsVmRakQl8qUF8hfOy7WKL6IvAzIZlJb
WUkE46uVZYmVsgcvow2IIhtrnkM0etDmtf40PERucf6jrP2aJGM0CKClhM4AU8gayA3GAeClHXkf
Rg4dymnO//UQGUtBFikG5A3oCeNRTI5NvvsTi3+RbcZIhKOZKoWM3+/U1K+70RFTgDKa+h/5rp9k
2Ob8CKg9VQeIcrsng1XMX3s9QY/yp+u88CwE25s/oPwnjBFVVITTTniMbO04wKLbOdqU3a/ECiEq
3uxg/3yDurjLIb8dXF2YZEL7bsKbPaFnaZyrfbqj65l67AP5kSPghfWbye+VJL7jR6/US9e6MZRq
UAPgLt12pc7u+JkOfDa75V6BaAYWfBhyq/+in4XjxA22hYL0alm1LU6aopPKi60fpx1dszBjxwO0
gN9BwzEmbNOa2hnq1FLjrwlfEuncNc+cy6OKdMUGs+hVUyBG1ZiAwPC1OS1IT8f3mCMEwiaGb+zB
bR4A3G8HX/g4MtyzZEzKKEoNYMTfrRjx1dxRTvGBOL3TUNFBGpI7MMY7S8amCL2sxOj5VdEGqlp9
eqMWhsU5TR4JxqzE0ih0C+0xzE5FbqOl+By90hlkTMB5dEMOP+HPocgi2IuhPplVj/tLzNZKxHM2
86wLja+vSAibbCRDVdQSDQNaV9YdobQKjGbproRBazf/1t9WvsDJOnJkksWzrwZ1SVIqGUNzH8SZ
TfSvUeeMjVsWfqlxiH0Yu/iRmfhpvj5M0BZi3Yw0jGtd9RDFSLxMx/7Z2Cv3+qF6WVxpQu+k9omL
HL6doLjQpTe7MmRLby7dmL4bMumtXGwhAukEtX8V6QqLfK2IpdnLM38giCcyTIAySWZca9RdJM1t
nn9JdV5g/JtkwoU1JkBJ+ySeJzR0ojAdzBYFUAKW4Zl2oQL1lQvw95v39oUcY0kkYG13In0hahbW
xS62/BnLUxEPAaS6tMq7cY+xfI/X1k5V+ZpaMNYkloYiDkRc34/iO1K7Hk0n8BKtXOYYk5K0JNF0
AOpBPKfY0hxs5LBNT9oZd7RtAtmEuLLEHdfNcmJzdjZiJIFWV/SViAJfbAMU8qw62cvkLmfsCXSu
m016P1eO8gOgvRq0VRwhhxAI4r5T8SwVC3tpRauSksOiZ/8xYGG30Y5LIEt5BQXQb8OdirkjL7X1
M93SXfZW+MjL7FJ9usYek8AgWTzWOEnMA9XnqDqo9X0lcbrpNvt3FIK0gqZIOmo2bDoXoQoW2gdI
kozDcQyx2DGu3Kyf7UU2XoYBGxeJYsWtaLet8OX67W2ydyHNQj0XklJWkYpsl6a5pnw7ZG7T766T
2DYoKxrMESbVghUEC2iMNq1ZAsCBDo/4gp/AovC66Dc1e0WMMczGNGZ53JpUszFRi6INLaE0PvcZ
xzs4+veVA0iTasDwCOjot9kdWPordJsc798Zo36GZWBNZfDZ/PYfT5IxzWUnZoBMA9Hi1KA9idY1
5FsDI/qIuLjjYpueZnWSjGHGSvQialJIpTFJvqmKdl3KHNHY9KIrEowZbgNtKroF/HQjkL7jvZl4
03zb/c9AXO9RwooOY4aXvOk77CdHSag859MxNzgpSA4fbO4WbVwTSUb8fhtLb2ZL0I+KN0w3OK1R
cfIunFthU7aRIpVTFQp4W5ufR8Ptqr//m4yxIw4NmaKqnKGtgze0Ow1wlLEvm5YYOViB4aFT2uMQ
3AxRL5fDdqGiQDKVAVYIYAa+JFZkZx6NOCZbmDFKJGJxBM+k8wwS242qxanSLjMo0odgeYNljTsV
K19Er3Cr2uIGAZtP7BWDjKkQmkpsCDVJtFF0ep/ryY4Y3bMTa37l9XltumOiyhgRMCVdY/OaWpil
UllCPohoOOpgorwLRGDddHJ9PEjGsr9+e5s9KcqKHqPCY981UGCIvuobPnr4PXW2NC91E4Rwg93H
FhKcqE0OruiU3r/Af9lMDa7oM6o9doCIEyLwOx/mlwqi03vkrTrwH/O/kZqfJ8umg4iCGfK4AqcJ
jO+PmIpOPgcYv4m9iKPmvHNl00J1XApYDw++Jk/xusqqHkMXVewIzT3xNzoQ9mMxiHY3Qm+wmMa+
fq/bFu3CLJMWavV5MU1qMWsUYEPlNSqOWugNwffrZN5TIB/Cq8v1sQmhSW7LqaNOpnYXb7kV7fdh
VwdIhqiAFQ5mXchdd8j3ycPwQBuoI6QX6Opw4en6h/wmBrswTO3uyp+LyTK2NcDxYBPoutjsMfY1
X3ZyrlvdDlAuhBhroJlVi8UrIESfHsou9Uev3dNhtesMbfuJCxl6wSt+Qr1KATwGMon2klTfuoQX
tG6b7QsBJjzQKyxCzwHhYwd/GT48n78AY6az5Ldk19gFtzeSxw9jZ5q0y3UpoMc23xrSMV44/HAV
jjEkrdqryZSBH+MZwB6Sp5wyBwOYZ9rzqWMjM2BPb8K96KFB186eeWi7v7EueAsCCUzTDLZrMeq7
rsUAKMrOpNkv8gz4dtnvZeNY590+GEK/ymNbTwHvni7LkyAVDtafOtdlhoreR2X8+Q1sA5xeC1OQ
olprA5KjPIfmNIZ2i47DwQpMORU4Jmb7Rv+hZrLp2FZsYj1e8HBs0na0515DOcyoeYtar/OEtMWv
ehAbsy5ncGB0yjUT7LBz2v8V2P1HdPmTERaiftCFPCpoD0k7Vw7KfW7Q6062RByN5oiIqTIqrbWJ
OGaA50f038mW7pVnOm5S5kCM+zcNfbyTYxQ8qdHRSmaQ083UktBAaGAGf3i5LnLbGRLsRPgh9x8W
Rcm5oSdaBplbHjsneULy1THR8uNpWBapWhRAKsi56wu309crqoyyw4+Hmt6CqobBbgq5bmCOhc6V
SMjz8kvnvKtj28OqoSwbc4KICEfiD0/STrAzq/tOs8r8FCGVg9+rsfmhO2zoowpbohACDs9J+zjN
+9TcFxknc8CjwkQIaZHVaSyApb7PLbX/0s0PbXKSKl5nNY8O9UMrRya0RrAICb0qivY1Sfa85BZZ
dD8vS4sjjNs+7acwsrOGzRjVlUJpFafsbsCAdY4YlvYNNna773xeXZtjAdnmMPSZiuhVxBGm2auo
7zPCsefvQeI1SaBnuz67JEorsQA/5mOiva+lz/azS+zsMbfJiVg10Maas9ZY6hsNz/lhJE/R2Fax
OECDEaGdg9He8NNdjYzFfEcsycagiD0eeWHrdnB1uUAmSsCYodTqOWwWDa5anwZX/yavy7s4xnyM
alTXwBOB65KBBnzbSjyEIPqdVy6OTSigopFO2CwEAg7FaR795Bv+PwNp8sYEJERT2wS74QES5MTS
f3PLbIKBhLFMkKaEvpEHCeNc08BJlmx3QFyML5thmOKGmCl1LJ0322pm5e5yRAn2gmXwx0/+n4LB
Jhm0GhvRCBD88ZzS3xSAhOrPvYM2JkD+ho+86gKXQybogNeUyUzPsHUTwDPY3d74THewxSik5PiG
v/jDkhyRZEEUSBnU/Uz3o4TNV1MrLHH4ft04clSLHXtFmVKqFNqfmOyNQ+v/KJnIfzSnBjjcf+IB
wkQdQMqRl5g6L6l6ErF0s+e4LZ5FIoyJMGNTiLIafBQA03NVrPuLnAGtnUCu+XdrwrgUGWtRKaam
6AUojmjZ+wEKN+w6kDQBUis45OH6RX1AbGPiUXaINVGCaixxwnaOhndnGqzWQkntTkAbSY0SvW4b
e/WWYISGosoEIsd+8GIdna1mYGg+1P+PtOtoclvptb+IVcxhS5FUmNFkT7gb1jgx58xf/07L91m8
PbTgz9544yph0AROA2jggMX101a9Z73i5p28bxzR6/bijupfIaKDD+OtepjJJRsuCFtUkNtdPz70
Ym5LVAcoEQzzDaBBn3T6zHqQI0201eBxUjB5NT0RX269ePfT+PkZV0HOGnA8wvgr18RYHqgyQcbr
VLjHIjwsj1i8GXxlQwx/Viw4y2XaL+KEMdWiGRwscLroup+uq4BIrglw4hn0Y/D8ZhNLwjLhxTSP
oeJdPjjq63Cg0cxDOqtoOkAqWW6yLt2nQoOOaYXKwChr47BDwGKUMh3xfRpXxJS/vp2eJTt2wAWt
2uHN7Jpem9h0tw2lHgcgsm4pXcLMQkUT0Xg9dYeMpFknQl8+9296VY57hrs96o1oZfBa0xP3049h
scEeB5vce0WJ5IBiqIe+ClgUZTx2z2xZo+kEe7RlHVAZd/MNVWIhjJCfetWbAHS7DCqq+jmonmoK
iqjfZ+ounCjU+1CKWTO91jzW4m0u/p0TmUz+4vd1PZbyqcDvF8kBN2MiUHMW7LwvBJ0mhwJW2KrR
lDEBKVu1shUC29roFbjbGaXbZDmXnXa9GfB81ZvM2xYKmWXjjw27iUPZTjcK6E8wOOUNN6lXvoi3
0VMcgTMjdo03KkugvhQHF0UsBXpmQHBvfUowwkI6E4ETJocTsVTU8zTCsjEcwEY5csffK8fcS7Yp
m85NvlbItcLKJvkriCCNp5AzQ6yHTplL9Z5o4nELr2nIYeV9/2Jt4vf5XbTzTXEVbNizGklQRtgP
TyjXJWGZqWxoK8aqi26bbVk/eIW8mR6UPPXNX7BVnhc5iuu602vAlVQ5KD+DqBjhjWSbtyCU31Id
DAT+WlypQ6usUkxYqSMEvWKS3EhCZecNwUb5ixeIn5ewxeGHFJua2seQUoYdGL6ekn4vd1u1O8pp
5/jKXpUKu+moTJP97ZcOkkeVYPx3BKhxw7tsN9usjR8LL557fDbK8ahqn8VDTD1pQsvCKHnLkgjB
BbMpDBSkldjudCMjPJxvqeCGtBUOZ/wWbeIjy/1ibLRhLxXWDXYpbFrII2VRx8lBS+SriaWzWP+0
Pcdj23OSPVtSlTh//CR5NhkOZ9A0hLZYVibQ74VXtvs3Qtvc+CzbIqIQsjGQQDWLC0PSzC+EIcA7
NqPjkZzhOCIUdvDKDEgDD/S3yGl2kUdd25fzCYzlsBfgxTXhW1kaNiowjTUIyhvw7t7XO5a8p7tp
R/X1XHR1CONikhgca0npQ1jcvGr9XdsqdtP+lc9BCIcnCYZZ5yjFZxs2xpcfCz+xg+uZLcWmSx8X
LzsI42BlmtK4Vy0Iw9u/UG1bipjwsntBAIcgfhNKsxJBQH7Nvg5q26hzZKgslmRzF6ULBx/alIVN
00LUrLy3o5tQs+PU73NIkStTL0/Mn+bmIGGBjf/pcshD/T6HDk1eT1PL0KHqQaBcf5bS/WUBF10U
34IHBEme0h54AfZt327bq7oNbbD42an1/bIgShMOC+ba6s3sNILT7qL5pqLmpimvP92WC68X0nDW
ZzazFO67ZwsvNAhFben77wHpxbAJDIqc19dBLZQzCwij5kHsUrsQRluZ0RdUBNgP2W/K9DBL3uUT
XL8LDUnEDhN0N8n8yyQGf4bJj/DgrN2CR24z5rbwsBfQ0Gcc0RTspPcK6NU2hFDm7R+u+4VQzoNi
7HvzJZZKooqXYGk965hpd+ODsrW245aecFg1yIU89v+Lz1hWSoDOVzzbG9o+Dly9P9bddaIRqcsq
ahsYprRkSZH101EvpCRyIuYJumg3lvm5rF/K8ZOaPBEnt2rxCxmcJohbeh18TAy0Zy9/sq7YW0b2
muF2Z/y75TeqsXr99WYhkUML0ZSDTBYhEY0AB+VV3ugIltCPf42dI57+xiZ8VG+4lWX8Ab/zALxe
xl78ARya6EJvzYOOYx02Mkj2mw16IfYYSC+emMZ0VE99Rg5UElOvu6pmR6w+DfGVoTwFVKfmqqef
VeKbuOq8UcqpOp0pW8dn7n9031A9f+uaGJaG7USGaPEZw1CjgyMUIKZgQwyJsk3QP6kUIoEhlBju
bp8VufZDNrGk+O/5/KVSn5XigbD7dcQ4q8L8YuFbTZqFUaNBFavdiqk9HSM3Av9C54B6lZkBHdau
e9pZItN6IXGWlaSs2VSbVdz2xUGbKSb71SDdOAvgXHlKRT8qwZwEuxYNNHtJO/9atRUTw3JsdI18
DqI+E+fImm9GmQXWd9xlE5Jy5sbBITr2IPyzDu0G1BkOOaBEyeR8V61SXRtQeEWpEoPn2K2ps/en
rbQ1tpXiVE8xCDTzTxRmsZP7eL2cT5bzYEUptQHehRQhHW2pefWTK2PAporg+2WrZCf2SznYd8Dl
BJ2ip705Qo6ebTX9VhzdBlPN5Vuj7S8LWo9D/t9WIIkPDaQ4bkQwLpyad4PAZnUNDOUWT9KR7ty4
aPkQxiUGUeC3sp/D8qXGkdRjTNYYVks0C204wAi0+d8RR7aN1LjyHfRX2lijiVSYKpqs5wULWRxw
YH5FFyNmgewN22TPvOMu2PfPw2NExjXrfaQLYRxmdMbgD3nIDOK+dwpMj6U2Y9cc92CNc1++tF8j
t9+dWHhDJ2zsrLSbp/o+/EdwqAGUi46Hb8iBS9Z1qDek+EuGINxWun/o8vrZmKhdzsx/P3iAqZqy
IWFdhMF3zw1a3QUKuPo2VphusQPqDh1Gd4MWbQbQllYmdmRXqUP4wupVcJbJszJFZZFNOQuzzCOj
EXgYr5Wd71SDrWzLm4hN8/zRPbqQyNlQJmnjKBWQOCmqHQ1YDjbbbU3l45RenPEIZl0CryBF2JX7
7iFCozUbQMC2NXbB0Sn5emC1UIuzkVpIOsuIILBNN/5W30h2fwUOGRRqG2e4VneJRz1OrA/KLkRy
d5ChiWD7ziDyRKIU2JJdfDMeKjb+7tQPNbpx4m/mDVXwW3WGhVTuFir6DJsaMfEG5uFrSTsY8n1p
PhNWuToBsJDB3TmVpaJ1e4Zm6nZCr4y0qzHNKblY6bMjJK3C81kS35XTRhY2b5eQpB/DJ/87u1Hl
O+3Yu8BPu3qkI6F1DF1I5G6fPB7n2k9xfsPB31pXiL4Hz9qW4Iv5yy/FN+W0UyRVnQ/dyuooD8dK
+0rn9ISf8U04hpJ2Scxs0Aqcdt9gkZTvTG9ZhM4fTDN4wwsZea1Geovz4/AjbeN/HU257dzTAh/3
i/z6hyttT30XC2EcjIBGbrZk5tXCDut0EOZFrnk32yxTDD3W3pTfSO/ltmltKq2nDJPDE6sOdTNn
Mbo87UZtVwavf2n5HHpYZj0YJWoYiJhrUKB9n51hCxIsp/MMA/wIGeqWlE7rxCiL4+SwQ1FaYxRA
0YRSRXaD1gGUnEN4nLDxPf1W2uQn0DJd6458yGLHdeFu5bcOKqxEUvvM607kzwM6J5vN/ALGQ1d1
jG19w0bSSZYewjv4tp0yyDMBy1Bw192PXnGDJN+xHtgTWvmOfUMk2y1hM3ybTlHEcytqUDLIdoJ0
H+RU5Lwaa56/H9+a08hW2csVbKbFCx1jKbZuxFthm3n+je4S9kmdHfv/RcrYpJ3WpTVkzV+ydw0D
9uCZOxgu+EiAzHRVa73FaqEbhytDGWpDzu4ctrRDfO6d1muvQeW06V/KXbIPH7p9fINtb07gUfOS
xJXKD4qkRZRnKksmFetWq18S/5PVUxcdAZt8v06lBeZcsWsbHWtsnI/1qyug2z2t1fIfKMqQ9SRr
cZw8vOTmv8jJhrar7QB6qt4O36UN+3gqtQ2KFMchi18EgiR3OMLW8bWTepYb7IMnZVN5dFK3mqsu
lOPik9aPukpFEL/JG6xoLbxm8kqEe+JtI1DIRfg038RTxf+vWB0/GNJbHRCVE+r3uXBENDAHZLJ7
phSv2/CYU79P2DbfotPOJRLUEG6VT49xem+Jx6h5JKCCksFBRepLWEnHUgrxkD6xB6sUDYr+de2W
z9WedaUHzkxtL6TiOL53Jyt9Ay3IEJpidnQ4+nswed1i3QemP1QqmyHiYb6NpysixAI5ZLFJRsXr
tmDDQZ2JTs5IrbiwwyxD7Cj9IQk0ND4e9INvKgoKHVpOyPuK8lqTA4nY18s8b2F84ytrbInc0FNA
6i87xe1gU5EjEQLwHTyGFAx1xUL9NpddMWk3QubvsfbbjdRhS1gkgbZ8044YWgn4zCGrO8weA1vT
8UFbwXi06JXK668Kpsma+EVTl3jyb7MwwFrBOKfUreKplY0V3zeYBLmOUhQlpW2FSwt0d2yEU36I
bflKcEBzelnjdRg5/wkc/upx0rdhij8BzzZ2BTfIqUmedSc/S+AwV9MiKTYivB6qeXqcsOOyTOLr
rqFGGH8Ro/6UwxPtgFjCT1CpZjfJtDE8rbC16wrM3/kOREbetDe2rTu6KCp7/dvlM/xFQn8WzWHx
KEVhLzDRzbzXXlnswWgTpHtj09VOgsfS0W03dMM18e0+0O8kUmUME76dL/pe1Rf7SIg9QrV1hzir
xkF0keRWIjGm2d4DERtbXJCDiA0hf2PXdnj4o56Ps0fwD7EdLNGISxhL1kZemVp2J2KjXPNnbn7W
itnsIkadRN9sQxVaxXvllSml7vGtwAoFernAI0PidQQ7i+PAeRpHtZxBXcR4PGR7vpbs0AGNUGob
IMRJPGNf7dn0wZ/VEc5iOZSeNK2LJA1azuboaOm9EOJxu3y5bCHrw9qLT8YhiCUkUaCCERYjRGz3
muoKuV1ewxcYfwCmHbIjFsW/5uJOO7EFUOwMlBNw8BLrahdX+BcWebSSR4lkhFrPnX6eIj8vWoVl
P/Y+Pl6NFcsz2/DyKbpmHyzwqHiB0IWfFi1UPVJMCaJMQdkGfuzW9USZPqUOc/iF6QvVgLiRDber
2+gB5LP7zlMObBNDuWmILmkKkvki9WhNVTy0MA392H0fsAYTlQpMvAT3P2Y5QbhmHDA4hwZcKvr+
RVZ4/mrsqBdqGqM4dym7ddov0U27F/HWx0gBewyb+Y+qgxmj98JL8ZhPyyYuvA+jpOAdVwoDWk/x
ixzcDhhJkKI/iv7P6nGIgmdZS++Y01n5rVE/dhSZo8yw4WPd5SyAw45BqARRw52GGnX0kGB+Uz/O
r+01GGJB/A9n8/w3/URvLn1vGb9i6FZO7+YPv5PiUwfKIUwa+6NYM/LfXCu3wTi4upl6fj86l5GM
8j4OSWqrrf3x9NatPAzoqDRe/+r3+ZI1Vub0Jfh20X/TvIbascgIAk7imHQuClEy1oNQwOSjuQNf
9queeFJPdUaz+/6CXXyoTZeNLJqM89I8zp7ssnmoymEBDmMpzjfUI/YvMo2fdsjXqasmlWeV+fFw
UA/J1XyioyrffySHFGoQFsCTUbVthWVlA5QrtHwnGIqLFxP3shFQsSI/HJq3WKKLHjTmWJp/ZElv
86l9kdAGHTwNsuPbhae+/MZEAKUbhxhR1Flpz+ieR0YLBbpzV9ptrY12b6CqhG8XkMSelEQOQiw1
UCw8POPirEu7sm6tgrjLKAEcLoilqge9BgFZ8uLH24lqEaVCG774PGidPM7srtQepdf50ZIcdDY8
MBaaaNN+9y072TZObyIc/jGuSgVwhIJ8GRogX/UwRwDf+KgPbl99JYyR8Ga+8Kz5U9i0DDKGTR66
oqvsomOLqoFwjwdXNNORTfkERvGFaFA1qmGUQyMhfBDGL3L43k4EzP6iFPITMvj50Nkwk94KoBR7
XmUcdv4T2lIczEdvMirCoQ6QfcFFmBFpUpHMoMHe5K/aFy0En0PsYLJosmcT9JPDY7mlqiGUTbAT
Xkg0xTxqWnSwblL/U90+9AkFUOyau4DwfME5Dg284CpQSd121YY91rV75Uo+tFixLGNEG+FMfoV9
RmiV6g+/UVsikiV+O6qIJr4gZtQ6mj1t2M6fGTTqeLbDLAwjKm0Ralh31KlSdslBSSN2ky+xuzku
3rI4sgt5tGXx4bK7USfLBRhiElqCyPhr4z2OlC2x88JdfKBoBwld+MpzGJo5Ej7m1C366YRxk9eD
Nw7N5rI2lJ99WJFagj93Zg1m4iG/69hg9LUJ0Ijd8EA1MFEqcUmLbuS9UumwyXlS3S55bvPAlivR
vqwR4Vomc/aFa6nqGOoGi22kcTzEYuOmZuz8nQgOL4asL9WZFR4SVIZ87Af1Kb4S6qjY/y+UCEUj
HhQfElAM2qTzdaF8G+aGOKn1edFz0s/Pi2IjnCJMLD2oHc2yM2wAc7E+4gYDZJ+UB0beFO/EXdZv
/3A+fiGZiyqmNouzgMUxWXXXhXet+JfXB19uVqJGSgZ2fQgYt73ptv1uwOCREz7UBzQMEBcI9bU4
SJArxGUd89UesSDKadVzOuwumxwhgh8FLatkNk1gGx6XH2uwYxqvIzU/QQAbPwFq1FGWmmxAJL9m
PIo6OrlV7E+nUOAXvVo/b3a+lbvBPrgpYrFz7yXvrGwnbDR38txmDxZO74qaslvFA2y4siz096vw
yv+60pg1ndh1UKuov/rxnZJElBsx3Ppw1y4kcM4KZsjWCJkxS7eDy54bEgzqls8K4nG695lSh8sA
DLFVZhBlw2er0s5SV+vJda2rd/dCH845Syxm89MeIjQ7le0cX+Xh1Fp0Fx0Z3Yks211v/9Y0K7ug
L50kd4EHc97EA3MksKw4WG4aXAWoNgUHFWJLW/eM7ex2d/rVbxDKrZ+rJmFToabL5umVZ4G4hSkE
+iSyB0UL0/pa9DUHQ5/Zi96kjw9VIh/7Urs1lW4nWYMdhOIh8GeMLzcHaxSJjGj9/H/+KTwxUCZ0
RV+zvhXfH5xcEb/qrbmXo2HbaQNRgTpNfX088Z+y+OQEvDajIrZwxkEItn43PSgpdmrKumu1rSfL
mi1lw1YNUb6XSL9ZDbvBpvfvkX9IIxKjKMTmBAQ1Jh1Ljy2kLt2JdYmybdtUIrbOG7QQyIUGWeK3
mTzivkMLP7bPXzfYkySgL9VXwP4lQiYVkK4XPhYSOfCJO93yNdayzdrDO2ypSzb9ge0QEu3I0amH
aupAOSDKkiaKBTa9Urnol8PKq9Oqkc5Jow0bhaV3CK3eSgv1ODCq80hLuxiWagyPshY4daTbeke9
bq5n8AsxHCCpOMHJZIZSOxOa1jAvs0vcEyHdfbExndK1wk24S1G4zLzyGHy+fPWSH5FDpUzD1nGV
+UgPqjPWdM92y6UPv7lUizpTLpjI1TlF/eokbXQwOjk6ja1dmW8nLdl6OTAoH6maGQE5fLah9Hja
VjMIFUxs0Us/1+kukx+FiepBJFCWzzaUbuyEhE2L5dk/sfASJwR0EofH97uU86iUjQAUBzmtX74n
+hd9frhsDuuTEWdr5BOMsBHFKGGjaN0BjFIPw7vxmD6pbnYjOdXRd1JPBfNODtr03o2+1u/W937+
rV5m6iw5bGlLuRglNtsSlFdGfiOT/YbUYbL/X1yJghkqjXG6GzbRjfZF8bBSyxEyO9s00K1tbDA3
kxSeFEjzSckgtaams0mk8jV4wOplNwSJ7EO2DzGogOctwQleLn9QSk0OXSQlmdTGx/eMWJsG5hWi
ux5UMpeFkGpxICK0bDqJqSVv28ie3rFUzlExnZD52DbCsJlytfVx6IWdckCShUpcJQxIQA2yHdEF
6DvasfycogFW99JDCT6omYLq9cL4WSifp4hKVuRhB6HSLWN9l3YS+ICxogZB/oyUMnvKZ0y1kA8M
q++hC7Hcq8ncZGbZMlzxS3BDKjvGgCJa9uyyxmLyZAnP4zOYxLdmJT698GLF43g9bBmxeX41HzA1
dwdGoCOlH2GiPJPNlGoTWFhxqpP8pg5vRhHaMkVcQynFwUnoq2031JDhZ1ulu+tMKtSkvhEHJ5KZ
KGU0QQCb92Y0huPuC8paNz2NIesZ2c/I0uLikjYr/u38ZiS5qhsdptiet8oBUd4u3bQUJfpq5ryw
Pg5BCk0Ykp5Fefl1dZMcgqO2jXfyFTW7RWGIxWFIrOc5CkOQg/V/bnvXHEOs6sLWMycOEN7lZGGc
0otDkFrJArA04jb9sVlBcJVtuPuNtsfLpmfxw6dKaE15y8xbvNc60ABaV9KVjkEqvO73/xKIk7kA
O6tfJz4WP4aazlWdK0wm69prDuMra+0ESm6KT1hU4dYuWwuiIxUhly9T2jLjXVyrpqpMfsu2prb+
cTLuhPrrX1012BT/XwHxlOk9ntVY/t474vNwZGutwLnxzGYFhD3Vu0OYpcXz1YRtGlQlM0vlsXOr
dx11/gQD7eIri1b/OlW3RA5IGrVOsrmHPPDbY4+wb7NevfmK8Tgb2olf8Q8ZI3+6uMUPoVZqUFvC
KVetntLkNqjvNY1I3y7H4Ba/iX7WBLls2SuUWlQ7pN1OgYHTadJusmbYECZCyeKQpLL6Ua7ZzEP7
pXhWvOSKNf9mr9GBEUGpHqgCd+Wn5I9K84tD5PAkz/SkFTF4uiklNJgZPuhg8t1lzU5juhf8mqe5
aaZETvMBxoEc/9lA4yamV7L76cDG4wLXAmUvg7AUz6Pzs/w4edmdGSEiIaucDPOXf4cia4qpiFgb
pUq6aar8naD3QpWlxeAgaezwAgbWWXhhe9DfsHVkq7C9WKKDcRayX/CDO/KSuW+by63RNGM1ODAf
9aBi6il0UrwiPLP2eNaNnxCxLR+d/BAItllDgdWic+S/eNPNsdhPpYzOOiG1TfVmzr+N6uPl70rJ
4EzHbyVf6BqzdlowBk4YmYsn1YlHYknUL87upyq89SRhrA3maMmOJqQbSxA2tZa++MKj32ubVmuu
xD7fqG0Ndr3ooRT6bd99kSxlIg6UvyG4Az292S1uiKAofLnsldpJdbdDy4z86a8O81TwWPy+EOoK
ysb4YJlVbTXrnyROME0ZmCGhx4dSP68IdxNFVaU2iZo2zohnZ/Mdc+DHGr17LWh25J2Vb6JbKjan
jo79/0I1aa6GoO+ixmny6bmrqqNSyc4fnJ6KST5LgYdbCmfutZbNVtbqtVNXyRUA2y7r9nrCNvnL
Yj7kb6fDYz4lyaYu6vyIS69FnZCn+ErDBsuTHPBja17pFVsp3mB/zOA0T11oC63zPw+P8YK5+1Xs
9Cq0Aq12wr2/jQLM8/igJJwPsqd9ijwyEpPXkHKhJxes92HTh3UBPa1HDIaidjK86bZ5amdKj5R9
rJvkQhqHy3k/JMqMJygHLZE38qY6MHq93o4K3AgN+NQVgV6Os2qUC5mcxWCx9WjmJVAleAYgb7Sr
+BaLsLbTF9ZypL/En/7Xch7/BTm0VDJzyIKxHhzYlm2UO9/c+iJ61ksCSNbx8qwZn+634pAJYtpi
o8srS/OHT4Ir3WQFEm9Wq7GcmUq1Vu+BhUAu0a/zMhLmQZSd8WsWiXd9CRqSkX7S43NV7gD5DD+e
LQ1bkfPBaV/1Q7edX4SNhLaV/j5yqNx+1Tg0vE0asoY3Sj5QSGohLsvOlJ0aT+IO6Ecnr2ha6kr5
0Odx0mghhrNBPZDGqlY7wIaLeG8XHLLeLV6LfeFMOz3bX8Yu9mMfgp+FMM7+9GpM/FENG4DWJ1/B
1sr0YFl3pXY02mvMZnmXpX14H+B045v7i1LSw76DFbJmo2AXbqbvk2ugvoA3/84TkRIkjh6AUJ61
t2I/hHtZ/qpNaioGwGQFVLsnJ1ncOb2V16NWQNsRlp8Od7X/kimfL8tYDSfPMvjnyXRGKNmMzeBk
6YthvonFsxl2IHGp7SmxiJuH0EdmgL3QZ8IaJVUeAugT1Yd59mO7VPTrWa2+X9bpFzb58+D4XZXx
IOvogYdSTbgZr1nzUZmhSWNysDT7SFVP1v3sLIz9/0IrMZGGMDSq2hEEwdMGax+a8t8ZwunlYClC
rhRdSJB0xIi3G3mfZ63TBoRvfXiO+mHtZ0W4+xJT5FEWTAiFQan6ykqsGA69029nd9zSyTZ1atx1
ORRhOpQzhFn+baju04mIuNeR4qwMB0tDXIm9IuCmCsLR8ZvCLcLwiIfM2yo3jpaQbsOAaghh4PMR
nM4iOXAKVWEYkxxWF7aHOnpLs3wT6Nc9YrgxsBvzZqj1P3IoAy0osmhoBs/znLVhPpkmMjJNw6NJ
8Sq0aM8l66vrEPH/Uky+itZGcl2mPfTqPX/L+FIUJ7mPtrFhs3i7Bvv4fMc6Uih+rl8Y5FkwdycL
Oci4jALpSuMmCKkaOzrod2Agv9a97Fa7I0BjHZ3O0jh0MgV1Qst4icM8sbymnogtXtmme2Obg6V3
NmdLRh2kilwiM49mpHfiUDvmP7PHFqFh35Vr3BsHNjNDIdV6jKqdVeSgapyjTKoHHGj1vdw3do4e
qdAZ7rQtKIg3/Sd6xnA9jltIZIe+QK4i6Hw0zyIqDp6xvrGwLS/2BDzzSQNbUu5Yd1Qcvo4rZxU5
EFPGIlBkVcSDPth78gKLuysCjMlvxkGXWCImGPVTpG+Ayx20vKBVYwEPxiQckg6MMksOyNIJLA6q
DB8P4QfvITrIo28KVtxuVC/zzJsQDcKBR8X56zni4rtxWDaohRALU1k7xmPz/INWRHNRfMUbHyPC
zG4D53+mXvhx//z8dHyNpMtzQRiEk7tjF0e7l3bBJ+uIZwjsTSX56ghQO4UQC8PsjDFqZST1jlY+
jeaXYNj1Od4vM28K3i4DC7O4j9fCWS0OV6QiL0VLRRBpWsFmEMPdGHiK6CW4FP5OEIclXSF06Ryz
qGdSrhOj2cYpdnUr2gajNpvLok7f4pJSHJLI/iSD5Bl5DFtTKdkRiP6VA5bPXFG0ntR34gAEtGBq
Ips97CG/HfrjmHwX5QpM6Xe9MlFKEa52eoNe2ATmB8c+Al8j7pvZq2a7ifDiEDuTYE9fiq/+S3nU
P9Pv6ZRUDk6qvE7LiBUOWk23lbC0lTa11TYktKPMkMMRcwadstrgegumo1VfpeH9IG41ihfmF6H3
2do54EjzrGvVHuVpSdbezGBwDTV2qs7Y6DB7M2jcSsLOElHzlLjZRwbFEECYyymjW3zCarKUIFOg
ZSXcDf73DM0kEt4ZYwsPSB0Vfq0K0yX0GUrIXCQ+w9ZaeQh9FmP6g+ykg1caTwL61IZXUSdo09fx
eCGK+3p6GVVTWDC4us1uZkavdsjAkwouZA2QzNLP+ojNX3/i5bqqGRKIAGTt1Oe/OM2wyELZyJCw
ZYa4kfuj1r7P+pcue1fDd2E4iO29QjWOrnrDQiSnKBbrlWjjzhrHHD9VxrU6PrbYbnVZr1UZ6K0z
8KqArVanwfSFWnNmdXGv4jDz6cbHJg/xUFILfSkRnBs0YT7MFVJQJ5vGTZRjP5Yk7LShIYZ6V6Od
sya8uStj1tVljSxKCW4S/zhQvRvrsc5CAHd5CTXWUyo+BOTX/tbYnQJiL7oDE8ZvvDCt+tNCGHeB
KZY+DkrOtDF9O5oP5jjapbjH7o1q+nzZBKiD4+4vPxBm05/Y94mOYnxdyt7l3ycPjhnIwsaqse+m
VpTYXeJv69vITXuve5NYp8hVl+8LYlKElMfFvVo81DE2X6FEcM0Ki4CHjXL/42Eu/5+nDE+R2uJD
cVdWbSYTGrxDbOdtS7uWh62m+lRXz+p9tZDBAYFfp62lYprR0RO2G9XRPG2XbQ1Xt3uQCTCyHqwE
9qii6brfmoqEbn1Rs/gmwSaTArHBoLxjYQtG7+8i9ZOZd9vLxsH+9A/Bk3EWwoFD3tXCpKMzxRGn
o44eNg189kLnmLOTxI9K8PWytHVT/ymNL6V3c9CkEXJ4J82PVbetOipxXv9SZwFcml72WeWrIuJ2
zRY3rFtVHPbhLZo5U/QQMcJy07DB05M9UrHhenZ5Pki+mt5mZW4a7C28mFCgjXbsLdxyxceAdffU
W8uxdpfPctU8TMnQJExsqBhz/a9XF2M9YduMWju6gFvfjNDQVoPDu6TQgyHdBwsxEVagtMMK+Bzs
mlU0DnqFyGJEyaU6pI+jnWzmewyG7JD0BbZCfMPVT7iQxyFv3jf/HmSEzAs8X5WA5x3hpTIi5/IB
UoI45FDFcSoUUWicWqnuhEFDA4EZbhqt3mUKRSC4avgLpTgEMfMhTHLfQu2h+JZKrR1MfxRIYHRN
li1DlkR+Sd4gzPE0dPhMUZ3YDeKU2XjtSgoJ1/U4S2FnurxK5hwU5GhOwnutuY122i5/DMEbhjnK
L+CHcvKtSum1ehEv9OK+EiaRKqvq8LyexC/i9BSpx4itGO3fw+z5sj2sO9RZN+4bdfnYgkkG5ZpI
e5PlwZaTf+ap+yOjOwvh8BYTTr0UdnhHEZWosgvD8ODgO3U2H3ShJRDi8sdC7/V/PxY6LCJdZu8p
fqhvUA12xnjyLp/Zh17o0/VraaoFHmvLMGXu0OIhzdRsRPLN2ifLyMYyVqdBF/Z0m3/uYRVsa6je
om5CxM2rQYYlyoqum9jCiHG2/ypXN3qiyxUCZ3Wb3+VOsZ2G7bgZXfOKbUbpDErRNRhEG54pyqYq
yZbCHaaYTaUfnxQ1NmMK68fb21VwXX7OUqxP7J7ye2N/+WzX7HEpkdNQCebQKOVAcSSpdOVhcoMh
dAqsLPk7MRze9hpimyHBo6kw3mnxp6yRbEH9o68lwU50A19M5XeUzHjTtlQDhQW2zb6+kz5H+FiY
wL+qj3TFcPXgsEYOVxYaTSWF87E4mvIgLODIrXijKi9V9VSYOaURIYRnQMsCK8gaHc4VyeWhSsJ6
0+qqG+byPvOzG2MyNpbYOuk8bUGX/WIFo1NlyVGoGttXRLvK/9epIOaI1llpjbMWOU/8fBpRvZ+j
5imZJseUG6/NBuItaw1TlmI4awmaTOsnLUUfnPW5HLDO3pSIk6UksP9fXDGtnlvWkKmyk+AFX7sz
JuIOo36ffdjF7yfYbogxcABHWx9r/ypPifiF+n3uipzEGfvyLFQJm1py2xwrlEsiZqdMj7sSlVxP
a9XoQMuAwZo8ftLr0pYVAhYoNThgrzs5jOoc9hRr35TyeR7cy7DDnJAPK5eGxDtpk2jmlE0IXzH/
ZyovcSnZlfaQqXsQOCtTYVcRUbgijk3nEFyW4ryL9Ll2pHqf1i+htJ/0v7MtntgsLOZ6UvOxdlRh
RCtbGP6D/ULO5YNbC4gWB8dffI04xVgzgK+fCsdM9wos8lH2Sfh5phzl1G9x4RPxjGZlmNWmoUGb
Cewfk6040UGypxNzEOvy7V3JFXdTj6ayyWFdt/mW6ptjRnbpL2BGuvBVs55brcuBBZL0bSjcsbtT
sOmykzdTc2XKZExB2DzPeFaqQ6HHrMDfuG2wLcAIwEZvETd9Z4v4GNUB2Rm4LtIycTNqJjJ9zs2a
sIwac8bXBFWIXQY4aLn9I0A9i+A8DXARVALTSumiT5FQvwy+QIhYt8mfIvjnsihMi6TWka+pifiu
jk+yWNt6XXhW9j3W3y7b/+p7jyWfhXE5vmrIreoz+FO32JOFhhplq3rqjl6ksw4YZ0HclSrkwTRl
oCF12gqFuW1c3I0xMQ+xKkLRDVnXEVvKKndZyH2kJl2DKCLUdbuedpX2dSyIwuwHctNTaLAQwt0X
6jDGPfjr0SnZ2ahO+JgWS53iyChJiuvprXaNQ3pgLhzdUmWRVcNYiObMO6hUQYRpDE6SK56SvAtg
WxC1/yPtupYj13XtF6lKObwqtTrY7ezxvKgmKlA5S19/F73v2S3T2s1zZj/5wVVCgwQXQBBYqINo
VGK7RH/AddvYPE2qKOkyKlB0/b3oYIUXVS+XuabDNGQTdcNyHXpt9mfGvhJC93QlRC5LIvU6wkvB
KmMhGIjyUGeZEh3mOcyOaNrpz1HXiBzXsnnTsnRVllQkn2k65qPYqZzlJh2gW1Wi5WmeXAkzzdNz
9R0JjJchQ6eFDDpjZ3wtX68vKv3wJxDGFUuWFQnXH7bRMLbkwioyuAFSUEbQo6wmdpZ8ibkDRDZ3
byWIsVPksWIQkcBOWxT2gKTEnb4nxLYcZUdZydXWyXY8WrzN87cSydinBOrMnog44lI32n2W2Vmq
21bEq+jlLSEDwcuYjMWU4hjI6aHKn2bFs3BP4B22TSkrw2QsRJW7qRdrGCYZnifZAZ+9O9W/IJtz
yjZzndZKELNRpCjQFlBCHSNGPrza517kqW9YvBfU27qxx+OJ2zQMpDgBxagwsQxm+RKFLJ3Z1ygf
Ls+t8S3i0R1sotTl+ywzRJGPqahRJ7ykOuarapGPQtDcnvKXahEPajm+XD9Rm1anGpjCrMmGorCo
30ipNsQyXoal3JH0xRbJOZkf/pUMltGaqFUKdEIpaJLcxP1dI98YBcexcNTQmG0RRl1LuxYihuam
62+V6ZnwbiGbAeBlpdiYPdUUuY8H6oIx9sYitT3N56V6NRXDHuJHueY9o9Of/AnrVvKY2EKME4mk
NKvU6eVX05rsaKpRGhD6gxnJ6MdKfy6L+JQZ1dfru7V9dP+2CDaoTwxjyjEzFvkRDNDT40CXTsts
unnOub5ztowN6Wc0QBUhHmrdVnfzYkcqv7eer6vyD+hw0YWe5pV/JKMm1VnRIP2CfuPFxWwLHV2B
87lHCD0X9oxJdt51kTyt6P9XEnMprIneQSvSvAjtUVV+ldbbdRHbEHRRisHWLgoLYkmIcDGG8xTG
im1EYXBdxGZhBbJg/4EFnYHVqrZyY1rg/8wbwe+97E4JIg9vBaUd+p1HWzr7I3fk8zb2XYQyHjA2
a6I0KdYOTVbnbk/QSmm60yslTo0fCnBL0D5jPbd5ZX08uQx4lGauSC1BKVpc3SeGnQqVm2EOYX+v
z3/yHr1aV5b/S4jNFBU+OFx49gYvlbsE8lOIQUqRg1sDl8di+35y2UaWqhhTyCtJo2cs3SdBfqBT
yZZDvxe59Wi8k8aSi9VhPVl5Bj8CJ3yy7GkfHYij2hgPgm4Qf7R5FU0clGL5ikOlaIqcHoIQeSES
RugKfJGM2i5VTqpmUxDymSL6bTVRZOmHCpKjXiXEq0KZH+vlrNansh1tYeKcuE3cWIlhDlxfaIYp
djle5YTHAfQZjRgMGu9Osh24r6SwJ6wpLDVc6BNJD/o33cCI4OYrhj6ceqPZC1F4WFLJscLQJkJx
20TVDQrcbzF19ybW+lPbpTeSbDjXoWbz8K1+EnP40kHOwzmH4YzIIBra19B6FoovcftDJbx07uZW
6qJhmKos6+b7+IsVNk9L2SqFYEquIhBbr7/qChofrafK4j0UcgSx9UekQzsb5mgjzYEuUlVHpug+
tV5N3hSZzaX7+8agsI9q8bBYuLdmI+a9NbYRW3ZDDsn8o+h88r/PHHy/ua+EMeHIYGaqQiQUFbRe
fEeZ7jq78awd2Cr/C6K7DRenmpam6Ioi6rL17p5WO6UVMzgZK6MCIVuQjPdZx4lxtuoxPwigO7gS
QFRTixcxG1yT2NW+8vPd/EZOE64Mifu/0tVi5SALZXWYESOiuZh5pxDnoq4TOarduTzm5ouxeLLK
iaW24PeDDCbQScsyyWL0XyMRJfygs0rNu+w72A9sWg6fEEfmJIu2AgQVb57gNKePPbrGxDmRmCxG
GLc1qlsGlwQ1sZUWxI42uDPep9Sj6r+JHGG0q2F/HTA2kPKDZGbrRkGPElPC1hXLrdm/JebelL9d
F7HlNz/IYNAYw90kC6ovbkTKtyg/KM3gGsUvzXjUyH7pQpA3/0L+nnOZ3TjPH6Qy6FzUSyjLWVW7
i/CV5KorS7GdWZ4xn62QV9HFVZHB3cQyB62SsYF6912UvgjhIRXus/nHoh0VKcJkEhDmc/TbtNKV
0bBXKFB4JSEZ4xoYMnuKG3kzRjwexvd89vy9t1seEH+i3KZnDw/XuiHJMhwoi8QYi1aGo65XOBf0
sbfw0QjuvFfMwQPY0R2IEQBg6Y06u9dNaNtKL4JZuLSGSsfEzBpPrS/VdDayY8mDf54I+SOG5ZNc
FXkBEYbsJpFh193RiH5cV4OaHHMJVfHCI2N+gIGeabamolzMPgIVLe4aektbX51+wLhe2bbqJRDz
5Y5UC2fhtpFlJZIxzELps6iikVC6X05zBBYZ+hwBVyPdJG6MiS94/ODTuGwu5kUqW1NBhlzurRju
zYh7O4lTO8tAdJSLHO0oDn9eT5RFKZhZoGsss1wp5kVIFJCkkyZJ7Titg7hrOJcMngwWIOewXpDj
k1zSznEwxhHejUKBExbzhDAISaZOzGMDu1QnsSNrd2XNYy/a3pHLUjFoOJVGKIVjWLvyshe6Y2vu
SMFxmzwRjKlFhohS1y5CGbcg3ylN/Lq0dSBPCSfauC5GZ+O0GtUXmtGZIPOuj0JY2kUG6mfedIFN
IQoqdMGtZqp4cfiIBhnqggUdtR9uM/WBIGNmeVIFQ8yddEKjlU8WfJHD3mA1vTXFMoEFjw5ogSjV
ZCQE1OXTYdfkcRo83svrpqmtJDJQutSxVCUpNKuS3F500e46jjFz1o69vMatkCaDAGNODNWGDwxJ
YY9INFzHUp4UJg4sxrmvEg0GLS5BNp+KYidMnJcZarDXNocu5SqsnUmmh5OxSHB3dA452Y0+rfjl
dczydoRquhLTk1JUCmoDWqOBGgoXHSOpfl9fra2qOhWUP/8xaHakjliXxShQIe1BR12dcoy88CnO
bGGnBpFr8ahUebvDAtoM0vmqlJDYb5PRIUuVOqjnAgfP2PImqfJEMcimTWVjTT0Muht2sbw4gnSe
U+7LCK0huWYLDLjlfZ2UfQcpivk8FU+iKNi59tgVB7F+6rTHJs7ddLy/vmmbmqmiqIj0ydNgkQ7E
bCBwKo3axSwiT5f7G60VbH3Od9fFUCz7pNpKDIMI+aRMM5lR+RXFTewgqZE6idpPLpmj2G3CkcfQ
sR24qjpiV0tSUMjHGHw0pSOS/xamNfrji+wRT/DKEe3Nql/7sYe0JA/NtzW8CGTQvE10McGzCUwE
KtlaJ5ykLN9PlfKUidPT9dXcPM2aCHYt0zR0k+VaHAwzmtsQhpKFvjwekvHX9e9vGsXq+8zJMrNR
6DFmsXaL+DREb0l81OI/4MRTrZUM5kjpgxFPggls1Yy9pB/C8CBNHKPjLRNznvRKFsaR2kAnEycJ
p12fk/31ldqE74sW73e2Fa6KVoc62w5avJPt7/T9X6l2Xu50qwoDq6UY6CPSJfQvMqrEstwtwgA5
xY9sj57TYDgpQeyGp8yWDoZj/mw8YZcdItMuv1/XcPskXUSz75uzkUwLwYi+/3ioG+K0P/6iRcL8
zcPCqYDctr2/NWUJ8KOk6EULc1ldcfiWSJVtmt+tlhPebXuqlU7MRaxVzXpJFKBe59Lxnoln3RbB
5Ag7SgKSv15fQZ5GTBRhqXJSpzNOK1DQFwf9STFnt23N5+titq39snD0/ytT1C2MIBYpKFjtvdiV
dqQ3zr+TQBVdScgWQQ0FFOS47RjtpcqywZHIyVLx1opB0aIJY2AbNsac3wahtGXtZNa8DvLtHMNq
+xl8i9LBUtDpgsj7R++Vra07s2qro2M57ZcB7XjgwNqrgAw34z7w8HaJgT2hrKcZtfngSZm9Zv5R
q9+u79F2lkijXTymoqGxizVtS29C9DzUbqK/loriRPN9En6Ty0Mo+HH8u58sBw17HKH0o5/c+0oo
Y3u1NasmAXeU2x8mFwQ3u+VInGjf7rsdv65z20YuGjI2MjZWTOQBDHcdXgPaMVi01JHSP/NPFymM
jRQNEfRc05AOEvekfKibG4lXv7eZ07ZWy8YYQ9FZylRJuM3+NXOdgNqxOiqH2sf8Ms7FedvuLuow
DgSsyUYkNEBxqTpn5DDEAccEaAR3xQRYirlYqBa1oHbXi3tNuVMQd4Wvojg4Xe7J00sq7iblreeV
ZW9GXZcVZBspiBmprZlALaPey4XbW7/Cxdc7jk+ie31NN+ZMxeBHSJYKOTVwnWg2VD2qLXqvquxO
6OQD6DKfri8mx8LZ8pusrMxeHyAvtoJCOQ/9Sa0er4vg2R7bATqBlNcqI5onxMggDGr05NQ10Iyk
YgJAwk0RcsyPfXyQwD2IBxycJvGA0USH4ZWOeVJudVv0S7fa1Ueus+KtIYMSJS6FjTzjbI3F3NqZ
nvQYd724ci7yWkG32KiQvsFzM0JxNLKxdCsk1IZBEiBqvkeKhRa0TY4soPaw9yev8MzvYJSWOL54
Oyy7CJUZ/egbVTtnOt6oima3KNlzVONBuJhO+qI6eji4gpHs8OjuLiZ4zQYMhep1jOJWvet2tLnM
q5/BQhhq7Iesohs77YkQ223rdqjIuC5kO15bSWHQqzOEoatS+Bf0X/igz98lz+bpr0yJ+cCLQLeP
xkUam1meFDVEndO7sdLBvLUTutGOUpInPq/qkqeZwlyMLa3p9EXENqo7ymEsBaNgq2AGQMEO4g+p
4JnNpqde6cZAWVsWC1iTIa/FBDTM48CTjuWFgbUrfYFLlLx56lfClI8B46ROYjnPwJjCfFCWcxFz
kme879P/rwLSOpe0TBVx8LJ4FxYnmdd4vYn7q99PjX/1fcxAnKOK4r6aynbY5n6TvSry45DdzgVH
la1CjzWIKMx5FlI8zLQJZH1pwLR8oDMiIuLSwRSdPTnGAaOAiVv94nET8paQCXNm1CwiB03DnLq3
s3IHt8M5vO8vdp+852oVGYiwqrkYJf3dxKMgSkD1D8a+s3Cr3YL3B3Mr6RCM+KCBjU39Hj7wePS4
J4zBDiUSi2Yh0JB2j9LC8PDOQJ2T7Jd+5POowTlwqDJtYmpZKcOcA6iyye/IvYTz/Ae1uWtDURnE
QJ35bBk5bhDKdJcrt2N+isyn63jL04IBiViY8DCLDj43Ug7SGNl6eEgs3ts5TwgDDqEVNyQcqRDt
i5bfq80XNeLUGPP2XmUAItOUfrAimF5Fm67BDX+jRDYayr+IfuEJd7wnep5K9P8rvMAQxGppKJhb
ofU09t1rGlYPXTM9/LvtYaBibmKLCC2MbFBOmtHbdXMweSHvdsYJzdZg7aBTOtiOkagTUbNaFWhU
CTRbOIO15lV/S30Lg4iNAyY77kIP4zl8dMtz8OIf3O9FMgNJTb4YBZotEW2/DGDLkQL9qTwpTg4e
7j/bsIsoBpqGXJQwqRDPSDGavRfQzp6k4e36ZlF4+Yx+FxEM/FTxJIZ4c6GP43SkV76jNOkdf5wK
PZNX5LDsOFaZVCOeQGiTfLFfXJT2vOl71S73w25+rTm3vW1D/1spdhK2MkRSJ9K3ZFFrby1pDFSy
3IGFkucUt73TRQ4DROoU6vIQQanlBwj4fDqgRrklp+WAp0uXTir7w9jvIpFBJTNpxiZOoJm6+4tw
OzmZmD9Ip9FqnFslTzkGnOY2lVK1gXJqeDfWJzP8oxTG5QizrC7zQFJpJgiPdOFOEwynRMG03oh/
kllYSWHQCA1tEWmVCkEe2lHt3MhvunH0rx+if7jtgM0EPcPg7FAZZB30vDRGFWhEi9f+f3AvKKLP
1r3kdA6GUnBO7T/c6S4CGa2qolxyOcfm4EC9X49BV1s6qCOOEtxZZRd0tY1TcoOVbbS4iGWwT0Sr
HKl1oEXrSb5g93gUlo7NmVbydx5mRvye3RRxYH8kjxJHZarRZwC5iGawUBLmXB4UPNGZ1mMWvzXy
mSzHRuCFg5tiUKaBhJOCCiX2spxp6WKMBfL7WWE6vVLZlm49Jrm4K8yEBx+bmLiSxawmyIamuRLw
akJXk45FRt2w8jD6dBGrZ41H/Lt5oFfimBXslrkjZoUVLAsvUWGpo8nxjZu4u5LAOBMlRBNnOKEu
pRW8erhJhh23WHM7ZrrIYAvwlklEPYKJ+BKWsEMqwZGOyY10kLzhme/sOQqxUxsEQxzykQpriztN
/0qMYOQGgZxtYTnIjErKJ8xSo489oyc9aWUQun2KS5VyCG3ZLtAlmu66P+jaRLMh2m1h5ComnTFh
ei5JQ9uJ0EzOH4fqJskRqb/pMk/M9gJexDAespBHRegWWMSgxjYRv6TLeSi+X0ff7SN7kcH4xLGd
TXUWsYAi3hqnX83ioX0pE/+onmO1Yow/NEqRiLTP3Q3rxCMV8ZUezn76g65dbAzYpnQdka2hMmcI
PGea2dBShHw6Z+3eGFJbWXbXV2zb5P6WwSZXZSOyKlIhisiT9KyYmJiU8hIGm57iogbbP1mq2qyV
EpERV3b7/qYL6Ny+7MDjkdr2vBc5OrMrozXKoHydZHe8n/zZI4ESJDsMg6INebn7X3RAcdaO5dEg
pBI1dXx39bQA2DyAEWw/oFyNyhtP3Q1PRZ5AxtXnioxAqYSGy5w/GxjAI6qKe90eqKP55FtXi8g4
IoG0CbpD4dal+TUcbrL2dbSCxArSnHNUt+Hgb8PTGRckZHMtKBkaZiryjBIOu63Ocj1xvBBvwZgT
pMdqGve0dXeWzgJ5lHkd1dsFxZfl+lSx2C4kVmnwNTrCGVWxnuDspweaFtUxpiN0Jk4kzjNytutO
G1Hjnqewuc5NbnWUm9NRlNIDLZEMj4lfv143B84usdWLZi4kqU6buvAsYZfpj0Z+GlReORlPCIPa
8TIuettDp2G5HdNjnZ5K8/66HtSarpi1QQ1lne/Iyt4CoQOi8lCyEifHDCbMwFnENz0u9LulMM2T
QOT0S7PEGefWwTlRBtV+JVosszjGBEPZ7ZWjGf0U5d+x4mfJ14RwdOQYO1vUOIsCSZYSOqL5OYjz
2kE7nnd9GbczHit7Z+ChqcNp7NOS2rvoDBixHPsG8iyKFx94haA8q2AAQurRdRRbUGdUc0+qGm8I
VbubrC/XVeJtDwMRmPGk1oYOjeqo91MtGItTTko7n19HUXWuy+ItH1uhBFpvpcNkJNxzbyY/OkpB
9oqeH0+26UyR67I4y8dGdXHd5o1kIXiILeuly1QPHOw1WhIrjsPYjsJNCf0NOrhTJPaaZCF61Ob4
HZEG0Jkg83FPHNq+N+win/cIsBngrYQx9ofqjdZqKyzgkGM0EvmRgszZ7I/1+PP66m3GLCs5jPHV
4TxobQelxIPiU/Kl3m/3/8VoYRr0fsIlE9WfoErVRZXdpbJLkjy1ELDOhwX3vsxvvotgEPhrxhPh
uNxNgDBNCXwc4DgGTe9HJOpB9tGRHCeKVC+ov/KNmteCsml0KwlU3RXWFcWQV0qEK3NqHYTK9MI5
sXGv5RwjnhTGX1SDEKoFLXZHk6dtlNYxmkDmWZm76zawXaC00oau50qbKekzvaQXo2HUnY6Ih4n0
ppfUsZ/28U7P6vu8rJ+JiZFO8p8QsarYpL83iy7CSjgBMWGrCfS+CTb7As+t5Ff4U7wbfcUpUfiQ
1xxtt0/WRR4TW1aCAdIMWu4lmbktWmet8iTzqJa8kOyzHOTEUOUMJ/JeZc28OyUlWixH2QK7fH1P
8slOhMkzCLG5Hcyfj/BHQYy1V1FptaQxJ1w7IhRyWN6IihF+v8IGfeBHOazNz3OVxIYGKidgOp3U
pgTyc+rag502NkYg4vnOJU+FZ+11jPvi1du+DyL8iCAfxTOHoRx7jGJXsJ7xHqWUoMtCgy6yBrvY
/97sW/yRf04H6x6cTJhwY7eBdUdZpvg0/p/B5ePvYA5LrGMQEqos8QPihyU5g+Ti+mnkfZ85DyXI
/eS2w/fz7FCoX3Je9PQ5Dvj4+xn7L8VZVcwmmt1B/i0NMdicPYwlb6Sdzu0A/gz6H0UxTqyLSNbi
aZRuWbPvMX9uONCBdyKd6O5zH6l40hhXVlqpkMng+EHFY/QgexKm3UV79PW/WwGvn4p3uploqmvG
HrdwCFPkF8u4ESPVJuahnHjPpfTwXrF6tpq9H+KEZAbk1KK1b8rcjjqUuKVSEAtvTUdsjMBz+7bb
g/M+yHR5f90WOVq+h3krbC7QH4JaDkBLpT1IzUFXbsvui4Smy38nhkEWzVrGsVVh8qn2nYgBaXKn
WLxC4vR0fnanH8zx/cq50mbOks5U+wYnqzj2+WvcJ45u+tdV4YDx+yPGSkaeaCVZ4BJcTD26LfPw
pISybaYuyeS93BR218zPZZFypG68jXxUjQGNsSsQ8Ag19QH6DSaSIzpNXXDe976FAYztI3/8Im8x
qemsFMUjfieaMxazje6lIsj6B4vHR8azPgY+GkMsZLmAWRTgJ0CvnDtqgpfPtSOUPcfQedow2NGk
ljzXZjihaPVeUr6SxLUSTh39xvP9xz1iIKMIwyRTm/c9AqMJJo56SZCA4Cf73UQ2RSrthXLuWiii
tuWH62a5cXn5IJx9QhDbFpPuWij4V8lN62DowmBndn/KPMHlZVM2yvk/imNiEgWTYcRZqCCusYu9
8Ujf2aOvVVC9qm5bglCjPSdu6pAz7za4kaj6KJnBkjAacXOySqro4iu++i3DUFDV1u7z/Tslqpv9
4j0RcoyHHQmtopRKWxKgpD73dqiBjzpxS15ZNe+Iy0zcMdbzLOMtHCZK/DB26GCG/KYJpnu8CsJ4
Jt3uuD2qnBP4HpOtD3nVawS3aciUf1VWMLeW3dU/koZH08c1TwZNSEJSUxphnq2HByFEdmpqJ7vO
q27R/uMn36+fBnqarzhVmQGWWsKVcZjgVEVddEzjpGiYG5ieGzMAtZijyYN/XR7PQBh0iSIwRJYT
lnHGtB1tNw3fKt5wRN5OMeCii2GVFiIWsGmC3vLS/ndV7lqRs3Cc2JQtw60XVRN6WZ/c0uzhn8UT
kXhvQZy9Yatvi0ywLKVGeBqjvCPJ8Bb9K148DFl0xSqIeMEwZ2cUBi0ScSaTUQiwhOm5HfZzd0i1
1+ubz9kZhbm3aIKCORkV0CGOvkkI1JCYauoZfIM8EjCeLgxAVIYQzXIGd1kl6BzIbJJ4vcGbk8ET
Qv+/QgS1j0YpIrAAtcaclPx7NL3GzcP1FdsovP2A4WzhbZ9pkg5eLvQt7cqATiZCUu87ehzdAe7D
2BVedZNyn9XeH50/owLqH/AyrJhgzfqoGhoiTMzCpKF2Y0ffmr16UGnFr2c5+am/GQL9sXiRfVwp
MZ5Q8TAcyeFdKrYX9/ILmB0srHyamwi/YLaW20xcdhLJ94vIG+i3GaNq4E7BgB/DENkXKQNJ0qSy
YCgZEgbIt4DgABQ+QRtwtpEu2KcFXclhMGnA0PooVSBnxExRzB8fjsURHnL26aDCdNf4vBzBthu5
SGRfqUA+UBlyWfwV5Yhe4U5BcxwcmqItHG6QQ8Hhin7sE1U2L300lQhyluidNDl1m9fQz17ak4hK
uP+9MBKHYqUbA1Vd1aYLWEOg2/DcR79LLbaHP7shXQyQOd11q6fRCNY/dw6l1o0wDMrp1GZwktTK
vOvWse1KLqIYj98IRRqKFQ3uhW+9/NLK//L7jI+vDKUwWurjw+JnhyLZuLGvK7CN6xcFGKduVYIq
iQSug0zauUwju1/qH62FMiZh3F8XtW3XoCD9DzQxJ0lakLEx0C6P653kq45ypMNSref3p4dH3tPD
5s5cDI1leGzzZUSJYgo/0t7E8v0k8HCBI0BhtkZvpkyLe3hE8bCA9V44g8cssB6EZ5pEB+ddDAZN
zmZtIutFJ4XZrAUDG0iRwG1NYePVRuGgc8wJRR6nBk8zZp9Af4P+eBNntJ5vQvmUlg8cQ+BAKtvM
YOLpMzIjCBA6B9Rebmsbna3d5l8QKj+ER+KbnGNE9+IKxrGtDYLStO1EnWIZiSdzKm91Mt/GUeIO
8bhTRXXHUZCzUWyvdIJZUZgmjo2Sd+Eu99JH9S3/4tUnxaswjSb6HvmayxG5eZAvtqEyfj8SUi1c
GmobP9oXeveI7jF881bZWTvMCbY1ByX1fsOrBXg/RtdWltrSKpLKhM5se5r0Ipm9+KJHbmnvF+3S
rjwdPTiLtzxYXzGW8xgfZB6z3kZ5xQdvwlbvWnmjZZaKZH586r7oGPgduwJmAFlfwdELxn+eGW0j
2GqRGbgnYo4WPiWfUM5BZ0FINm1ya9+bMcdA4eAlz4gYgCnBQFaNNZbWVKJ9AbKCqQ5Phs4rZuWc
dpUBFaGbtAE81TgbieGM+lnnUi9uv7mslo0BFNUaTHBIQER2apDZG9z3OCroIzfGGyo46fzFobFb
/6rs0xv+Ywf9/hUjZVvIMwyqrUUT8gffPCgIFZVdDN5yXgkEzzzYF1tBqNQ8pMcePZC/UWAdIAT5
qe0krzxbLq9Vgmf87Gy9JF+KIu4gDdwIfnZHc6WCE/rFC61n4y8ix07Y3vE5T/q0iyyw/sY3U70L
K465877PIEkdo8JZHHCWM/2rJO8EhVOLxTlObKf4KImCMiv4PhEeIxkOm9zF5TMHhXlCWIAwsthK
QekFC3inNQ0yP3Tj77Qbkb5mjoFQ2bz7Fm/hGJyIxSG09IKG1Ms5iQ9j9C8XjgEITRxLcVpgZ1l0
xEi8TPOboeRENtuX5QtEsFWnymxEcx9S94V5zsu+fTZdzWsMW7UlRzhQeza9bCeLzvUN4+wXS0Pb
GnOWKwmMIlSVvZxM+2EZT3nf8bLm9Jn8CgKxI/hEUSaLOP8/AtECFdqsJYO8jvd+yMNadmZHpEd6
mmNwB8JS9H2flCNt2aLIEP/uPBHTBUof9DMg6xaD0Okdk7OgnEjr0yiPahiTPkZUbMWF3dYZCj46
26yfkmSXTjzL5wljICOrsiJuRWo0khQ7qLD1ug6RZF+qXrJYD5VEOMWBHEfClhAD2/Opb98Xl756
NIGxk13i83IOnBPNEnim+izUpaqaLtENL1yEOyWSOZpsv21cDhw71mOaiBj3mAr5XrCifFFnD0Rp
geCpT6qNbq7ErnJAFvEtl5e44WjHzmswFNQstwLOXJFhCrOU2KHOU45zrNn6UXOp4r5XAInh18lN
AszoOre70gE3CGYxky8YShb8W+fPFo72BfLj7QBjpHPCLD9DbCPf1a4AAgQzsnnnjKch62jmrNCX
CotYIVOu+Hp1X5Ych8wzEYNxLOUyiHrZv2sk+f0t8eJHMKyfwEGCFveZ5r4ok5XDvcrwdGMcjkmI
BqY2Y0RgkyZ2s1dc9MgRr0A9jD+6IH3+ijaowhae/pUvYKnwSsFoRbHLUAxh7AvhaRm+kYHjSnkx
G1tRalhtlPSmgBEXKMhN7yQUioX74qjDy/Xn6pmXbeMcNbZesUtDjCLQgMYk3tdt0PEI+Le/D7ZI
zQB7IGY0fLz9kSiceq1G7hCFxs9RpPl9nPvXd2VTBCZ1oAJNtEA+Ro1ldcGcwI9jEXTvuHP8pU6P
VhLzQg/6Iz/55pUE5igtGMZoqAUWSXocwDGGvrQgfFNuBk9xFnSmcS+Rm05kJY85VqmaZWC0wiVS
JzbNXRuWLTokyM5DED2j99QGP2HujCdMy0GOnuczt01wJZ45XdpYyaNkhnSeEx2ElWN+h/FQBapd
79UgOaucZA9dvWurS1djtX96E5voxIO2EwjbDTNo1LPQ9U4RRZx93ESNi15sjVEKBsEsi+DQBvEO
0Ggv3cOi8PIdG5wjyDispDAlAVaVk7RKgYmdW3zRdxicrgWWjxHEtygfBGemI3mp170o3nyUHxKX
d6A3ilypfAOTUHT0K5tsJossGQnDiUB+dWOYuzGlwbJZ2VV7lzsNai5E5fn6AdzewItE+eMGYiBW
rVWdjphgOqtVblvlz25we43TU7u9fRcxDJQY6SxIUaGN7pzelNqtrP5SEt7MYZ4MijUrW1THhZhK
D6eZCHeC5afDs2LySt228eqiB/0NKxmRUddaO8nme+VG/0LH4yAX9ttAU6gGcgvz1gqu7w9PKQa+
RkVVu7qFRcQCRpajLGWW7kKLU3T2Xpfx+Rhf1GJAa6imSogzWIFwnJ36G+o2/PCOFtC2t7lX7orX
3leRvp1ecre56YM0oLOAuNBJbe3ar2CxK09LIW6Rg1DOSB7bDeIR4lBm3PYscK9SvJ1kkCtJl1Id
NbwgSEbppOlTuvB8G/25V9Rh81JCXAtCSqt8BOtQFwe1/iqbZ0L8ckERDgeHOdqwuam5sjDEa0zw
zKeeBumQVTzD39wbQxKBS+i/l1lHHctNqCQLLAS1G+bO8sN9XHmDA+LgpwH1LybnSr1597uIe78H
r84ZCfNKC2NcxTr1Zxk/afnPZvk6V0GXvPzB+VoJYvFvUYW+1VXTRe9gakdaKjuIix8UQeM99m07
l5UoBgOFPkZnUwdfSZsIdAfH6km8kfCoZDnxN8pHQfw+GL+/z6byua5ls0h3JZ1Fx7JUswTM1u8M
JfmhC1BXhyugHFgI8v/dmjIgqVZdnwglgFjEsqK6ow93M+YDXhey6bhW+jDAGKXo4dEjlJqpmmhL
2i7qY3eaDz2vYXoTgFdyGGgsi3JWpxwhQT19Q/O0I+NBU0nd68ps55ZXUhjoU+awlfoF0Cffj15y
RAL2pOwkJ3KGHb8sdjsdt5LGYJ+ONjE5kmGJ4mF+mB3y7Z3R72C66NX3DcSttxiPxuWS3Y5NL2LZ
yiwDo+XamSavshPlGkK15WSPb60rOZoDOgXBtZ7+3bKyhVqjlC+x0ELR3hnQVO/IoMoVvk1IE9Rv
4pF3xjimwhZqCenYLmaIK6YaPor6XVO9yErGMXvuIjIoMhVmFOetCSDGI1X7YBxj13L0c3FLxyXF
Ho/eZTskXW0agxtyIjQliWH/S3cQ5B9E9pviDZ2t7iTeqeZNNL+SgRfsb/fRrIQyCJKBz2esaghF
HC7btJVb9DKffMsf6Ntn8kx5NUN72Ml+FjSzrR0Kj/jxc+Lz7lNUu08+fPVDGJQpl2hq8wxQZpj7
Rv5mkB/XLZRnMgy6KHqhVYKJ78fjUZ93RPiq8soHOUDJlhXkUVkL4DvGFbvrbLV9S7qDmt+QghOo
8laKwZRFHsIC1el4mi2PUXos4v31ldoufbtsBVtWkILkKSmoITb+4Ee388HchYfWkVrH8GjHverq
dnFLc+D5HqVvfujwsqqczWJvZ8iY1VJZwIWWyB8Mod1luxGd3df15KwjW1xQD4uWDDVARIswjlmr
/MFoOMHVP2AIHKOENlcN2Z2PtxgzVCotVxEt/lVoTzyiUxL7dyAui/8j7bqW69aR7RexipnEK9PO
ypYsv7Bs2WbOmV9/F3TmelMwTcz4PKtKvRtsdDc6rGURx3j6G6WuAhkzl4CKTpoInl8fAUCJPo+u
GH9lf1cRTAT1A7VvZgOu3p8AhSt/l7mDe+tf5iqBsXA6XwbeT8To+VbfCRYQfi9l4cALWmD2OYbH
pLUmnidcN7lfMtmKojxOWifS7pyILKeeYkuQ7nv9ZfvrrO8jgPL1P/bAFhKz0h8yTcTZ0cCMKQ83
vO2x7aE6qOkcKRZ/6fCA5dfLzwuZTOKdh4OomClOM3iWHidgrCpOcg/IG+mBnicW8D5TgNf4yIXb
Wj9Sg2CkGUA+hPUjJFKqSslm0xFpA7LPbNOfrFj2ts903Vh+SWFbjyOWxYpwlpE2Gvoh0bDgkWTu
toh3Tsbfg9MvGWxJu8lVLcXi3YCJO/MnBTmkqJdA3ASBVvCpuASfKFubYgPwy1MO4b7wctt4LVHf
T10+AA9HYdZSFTJJ8ZTjxwj9bqg/N9KnbW3/kLT+0pY10kohCXwZXqDmp8GdkQakt5TLRneUnXGs
rfhI52d58Z8rlTFTM2xLqZ0Q1nos6uh27Ck32UWAr9SOiivuTTs+57bGiXXra1jGVVcmyeulvkqy
ALpS3MJoXx+0fXIPELAhtsBxcks7XEZppZdyN3AZ3nkfkv598fRG984U6hAfUvIvrX4MhN32h3xf
NdowW5Ne0IUA1exqNcPMEJK72Yse0nN5mHadO3wNaSfbnXfTW3RGIuS9t1+dbo9eNufq8HRkAmCT
KKBMq+F8JnE/EYCMf97W8Q/vuesHZAJeD8rUWhxgNpR2KXGzT/5T5WQHCSYDxm7ePsr63tXCXpjg
l9S6mDQ57GWwJW98KkOMJY77ylGOvXLErNyROFyokfW88qoiEw7HOQd5gY6SbovBcv0rPt0Neg0u
/Wj/bCAYr/nu755Yv4SycLU5yRW97WCconAzZ5XVNl9Vn1MN5X08Fqa28xNZ1FOJpkd0kpnuV6h3
pQsQMex5iZxkjFr7xm0gjIPJwkHFODuEZebJlx+D6snoeAyrHHNnyWgx3zOEuolap4qXPdkZXEYa
+iO3lGB8RjKUeT/JsD/ptnPHc3IU7PSk7EQH4yhIxLcvF08bxn8EhqIMRa6i51Rfiu6pUL5u/3+O
YRPGOdSZH1eCqqBuO94E1R2RDSshiRWbvOl8rqExXkIaOwO8WJAUnyWPeGALRa94crT/rjVI/9vW
R2KcBPBmGoCo4NxoUJnc0JZe2pPu+I/FWbJzd9jHtroj+/8dJw89ratvIoyfSJtALwQFfkLFWZKT
aHzZ/lyb5gAUEzqctQgnSAmmUh1xger+Rkn2hvJvLij+P9MTTEWhyccW4UoaTyauZoqhZ58HxLJt
CpDCuIFKFEBIGcMU0shSvNzxB7s8Yeia5m9f8l3xsn1o65Pd//9VII/JMPJK6QRRx41tXKCXZ+De
Mh2s/md2D4TTEc3xAuG3O8Su+m3YNxwPuz7GtpDO+Ism0aM8E6AtNUUAWM9e9tyeS5C2Z3YY2oKN
KZQCXOAg6jqgTe5NO9749R/ewP+JJDgAxoskvUY6ocBPII/V1wZERsUnypmhlHbnUCpdKebkHFyl
Gb8y+VmiKAaOPLgZMaDnNq7ymXh4RO6lo+q1GFtWn5ID2cWn2PXtkgsczv0BjLtRxKwdfZpVql+M
W7pVFz2Tz5kb3Qt2sNPgrTNvOlSxpe2mc+YI3B+w6Vhx5IwDSuK+VHQ/xGiY3lhz9IpNjdJ4FA2L
Y9ubjg5yGI8jdNGgTRmNRpJV0vmi2xyWZcwwqOKQuhMS59YGvAt/+oLji9gpBUVRUoy8wRf1XnmQ
MJoZOlpmJbaOobvpXHjpTvnOUZYe2h+9uiqy8CeTYgD/in5U8wvFXYa2j6D53KM59060QHa1hfla
hzi8GTWerozHGnplHroJ7c3AfzSqbyYXVobzGd9v8MKxF3oWS3KJXA/Ab3b10GBuxqJwSoYtemFg
ZU/ZHbD6XL5mmykZjpTxTmiFxxNdunaiaB8Pk2UCgYg7sM7z+O9FmYV6U5YHueGjQkBfliNIvE2n
PUYHWC0eCdL/jpK8iMLQiXE+mtA0ZNbw4tECsDqeUUaaJ86MBy+mvJd8Fhp18iQJBU1nKG46mIhu
6DJGfOs78w0GF2RUZkswZBp342vATQrXa1hYijYUDciHCktuPA4jBiYlZDciILWA2B3abWiFtwJW
EIfP/TPFHcYKyn779q15NEqlrAOUXpYwa/cx96iLNElyMBI7dfggtHs5ewjih3K835ayWg5YimEc
mhmUQatJcCtdacc9Qkf+zvCkAagX5NSXkZbL3odeKTYLr3a7WqlbSGdLWaWSx0mPhVF81uyrBEgP
/RXA0aJluMV5dMfdXAApi5wJ152u3cOlYCbzItmQAGUZpfA5dH3pMQW/asubJab/g3WfSxmMF6Nb
I/GoIjulA/WyjeH9Cx3eN0/g+ua8W1ZvPJEkWQa0u4g5CsZa1CD3g3SakPXcSh5YhXYUmrM4YHDI
zu1/K01lbvyYZqRVSvgX86IfSwxsBOfe9S16Cfljj2vBYKGayqQWZtsrpM47XH0RtRxVsZuUB8JI
jZz9UksRzOkZjW+kwdSPzpTtAYNsxUZjKdptXrdW0VzmqbHrdOalEmubHUuh7M1LoyFPZxFdhQuF
HsUhHrpzjSPkpcScA2SHhQajaoUqRTSt6jfd/FHyGo0842MnhNre15uwgg+p3AKTZEe6uhTZ7YT3
Js0PeIWa1fx6cXLs/to8tLPSRYjetMckP2sv2Y4y0kl29kqrlrzNmNVC7VIe86DJZF+RpnTGIOO9
bKt2+B14HOCJU2/nBzp/jUbNPlct3l7AmotaSmVShc4XU6wYtXhFBJodiIIb9pGNZSePEwF45kF/
xyK0JmMYSCMIKcAVipmNZ0ArWb5jnin7uOzNF/5ONddeGPdh6KmeRgT24l/83bALQBdPLmQHzj1k
XLq7rR9PPcZ9NEPb1kkE92HM0s2U6DdmxeurctwHG6q72hTyQYb7qBs8AcA1WrSKB/d4azSCrSey
q4mxXc3k5S8004iChMRQwYnGHGNQNJ1eFCOCZ22qXi6agzVj9ma3LYWez2++cSGFOT9dxbRVJcB7
qFXxGuZoCuSlZ0Y/ozD7LvkxZ89h1egX0hhPXET6PNY6WKGGMrbE7nZQfhjcSVt6X39TSddlEVjW
yKzem18Li+/DAjXLlh7cP7uWrnZDbnq7OOjetNfuxtvtE1zNschCHuPpcynp46gGuH7pRM9hb82O
tscLbtfu/TvaR+ufpU/RQfbUv8OgWYhm56LMvEhkfEDqKrFSN7mNHbnmAVwz/U8FQz3R4/+OPa2D
C/LX2bJjUZJSgdpmgK+s0n2aXAIeAeqqgSz+P5NUNRqRzCEVekdpjup4iAtASakcI6RGtmEfLBJS
YkhSZ5QBRgqEwcqGV0U6lvnnsv+q6RJ2BJ1t81i9YAuNGD8/BKBDzgdcsJ7c+tkx9Z9UUFwF6vNc
8GC7V18yhLJcYRWA6DLrqWp1QqLTIk0Ef50HxH1AMM4nlMTulR3SVCwkDnvetvmq/zUVxZRVRDOF
ZWvpFV1P0nDA61A9j8XdXPDGh3kCGDdYGUKYaPqI19kuPyufKUIA3ZwmF/EzZlBP6Y7XEuMJZDyi
WOlA00lxp8ziNKpfiuHntkGshpPFiTE+UCnyYdZ8YjimITwHqboncmU1kX8YZJQRg9QacqAdllXD
m3tdtfuFYMZPzWGRpSSbkdYL01Ot3Kmz5PhZ5eWCbBcG+sM+Dy523SCvIlnEKtCTqiBFqmgPvD5H
+xTJjpWfznReyLcK4LaeeIOb66ermxLQ+IEAxqLvaG0zF3qEKyAe20MDliIKsyCfeM/3VT9l/hKj
MUZSG+0M4qgJZt9+zvODOT0qkrdtJ384vKsMxlD0ISVzKONqjamNddUOmVT5TXdGW/8snylAm3TY
lrhu+VeBjIF0akowfg2lVJCTVcFX7S8Yt/BRrsfGFgSq0tSzKIJKSn3v+z+n4jaRecs86/nnQgjz
+AdifE98oBO8twhkoM4ATmqnYj6Z8qlzp5FW33kLaUzEIsmYtHoNleLDeFb2+oHCzal7/kAJdXS/
ha2FIOaZQkrDDIx+gCHMgWtmrVUaqiP3oTulOqdsxLlErFMnXWqqOWRh4j8A/RbFRWkOIjd9WR3M
XJoDvWWLTK0eW0w61CZm13e9I7rdTnnBMm9iK7tolxx8r3Pos4FuO+pAJAwcFbDCL9s2vxqeF6fK
hJcB1NlqKcFYVFm1xPEwkhe1OfXdp4a3Ns25XexifR3UQjNQSOlhKHZVEQGaVeXVpHg2wriMrsAu
j1nAxQ+28oTZLkBLRscMPRrBlQ+NVx2628jjzRzxFGPchhwpNWl9CBWL4EVJ0rvMjzgFMI4INo6Q
eIgTvUPaKfhPYn3xeQfH+/+MywApfdTEJe6WjrQ2PjTFftvKViuhC0tnCbhkYNfmcwAFWkdCZpYf
kv28J1hRe2v3umVa4jl2YeV/0YBeSmVcRgkW27o1ITXPm1sSqh7Af4+ZPHOasusVm+slYmEVRsUI
w6SCDxywETLRGvNOL7GUTwBmml7EE2/fj3NpWUgFYdaFYi5oGFF+TMoJmztmuNfqyPZ9Xh2PE+jZ
geduxqhFNFd4H0/t6xjAKyXpuRl8TujleFwWUiHSSzWWBjgH6nFBwgtyRUpUxAMQ4fgHg/EPiahP
45QiwpuVp1XuGN8rudtwx6B4YhiPMCI90oYe8SPvbCxeWOAwA+ONeCsf6OKYeqIzZfzlMd4lYwdJ
w0KKhg74izhExRNDICmI6M9TjBu4dsUePs826PwuaE9zvh7HSNgB06RuYzLTuUSVvJThWSxKK8o4
MZnjokwmz2jw6vMjE2fa67GlCj/G4du2j1pt8i+8hcl4izTt5ERDaxaTh3SJtttFidU9YKTb6S1y
8T1aMNTsGPNMWOIld8WeBwmwOoy4/AX0DBb5AGandF+mj0nkA4mX0wa8Z2QW6hlxZeN0Pdn6O/wy
QkRZA9obiJrYKSA9mhMlF3GwwCOwwvpUGhz3uLq+uZDAdjfjnhhBmEAt81IeKD4QpVfzd7KbHMuX
/Cfa1FZ+9G8kF4wnWI7mxM5V47zq916+WhxqE4OT1m8bOMvhJdYOuvxdEB62TWeFEA95/UIGe+FT
eTCNHl4yB5Bfduz3NaY5Axufy+G5MI46LNUDGI6HuSYdqvXTFyE/TPVtBWDVbX1W48tVnfebsjgy
kkW6YQAA0VF6YtXmFzE+t+lNon8T1L+J0AtJzK1OtckwJ3qr9RD9Df8hMbG0pkkcfXhnxtxsEswN
EX3UoOTgKev3TfwQxs//7siYq1sMDTp5Giq7ZdLYYjWiovCp7r6E41eh4RRcedrQvy++Tj/VcqNT
cJmhfJaC57pOrVoNOLdmNYQtPgz9+0LI1GWxD6ptOuf92pp7Xfgea5+18Mf2qfFUoYa4kIKC2lSk
PgwtyB5rZZ+Tx3R42hax/hxeaMLE/GACjN0/Ff5dfNftQNaD3rFypPXhyeI+h1fD1EIa4wmI4pMU
K8k0FSS3wufk2L4kdvdZwjQiZtNuMi4mGucIfyuBYy7Ox0oQZuOyF7N7UoJ7M/m8fYQ8EczrYOwm
YUTRAjuleX2UW7D4CaJXRzPH5DhHxy4BY7dByocGvqAOvwpEsIRU4fiB9Vbn9euwpe9SJoMKLkD6
dXrHPEIT0er3tElBd2J9i/an053+8O/Oj/ENAO3KyDDgwqbVq6xpVli1jhIkHOU4N1ahX3Fxl4ZE
06ZGRq1RiR5GzM4R8JQLz7LobivDE8M4BsUgatzqMPAxKjzSjsc5071qIhaRA2db1LrdKToRVfCy
/sYq2s1JH0lJg3K++pCKL710X4Z/ZdpXEfLHQxPl0O8yGW47NzA9rBlWXpwiOfmXijDxp82iHl0/
GMBMdmPyRIKLyWXjW789V00YIwsSzAXPKQ4ra87qMduPe+1Bu6hP2v34EN6YXllxW/h/uE5XmYzJ
gdRnyhv0CtBppCtexW5ysejljJZ4IPfVE8XlCBzp+7ZVrD9zyFUqY4EgjRdSksICzct0r98DYH5X
HuhQULArf6rAkf1ZHHI3Hi3es/sPoeQqmQlXsxy1Vdrh+UhHvyk8e4q3lX5+37Z65A1IcPVkAldM
GrkeQ7jdPM7vgMaKcW/0RfCFKznej0HlhPMETvve6lQ0EwLjUyYnFyUfbiKhPMwzYqnse4Uwhxw/
vf5QWnwAJsYN+Rz2mUoTkCOoki+USSX1sDZ1anaC/UbBvnyreiM7c589pjseTCbP6thNpmzGSn4G
L475CsmbD5HrO0Nuv1EfLluUc0y9EbgjaBxfxG42wTUoVQ6EOEeWNDfNK7vMMe1Got22cXNuMbvT
NILqukoE+KNRd83mVh64qH6r9frrx2M3mkx9DuoqxvshPbSH7D50wDCAFlF6z9teWe/fLCQxHknK
4lHCI4LW/Ogc04T6draLX+ZddjAxTBcfo0fCG9blnR/jkUwidRVR4RuKwlXNW6nnVCHWo98vD8Bu
OIW12ZB8hu2ZRLTiuDjq8XCuzfgH4Kq8/9kUNBGtbEVFaQOsWMwtS8KxrAy0zlFEAih3dmMKvGo5
zduYjspSArvPrQeTKLR9gLxuOndNYiVQBe2H8dR1N2UeW1Ljofub6pyW9spVwr48cOVFGW1K5d3L
LhKVNMzUeE4xFSvWN8L00EwvIoYStw+P+sbfVFvIYCKuVAPzAmRL2A8LUlD57roWDK7VvVZ8k0d+
q3LlvfxBI8bShT6MqynHM0b37xLjMVd3Yv+SkP0QaRy9Vuz7gyTGvsVSnGptxO0dK/A7jp098pa2
1orZH0Qw4ZWUqf/PC4aCbaF/4oI5wmqP/+z2EGfmTKOsufMP8pigimw8JkGAtL91zHvFuzRYG1Xv
gkNz9i2bkgl33JFHngUykbWWtFooTJRrxuSc5V/9+hLxYOXWSkJQC3cXcyiarrPVxDYUuk4FPCBy
BfXY3aRO9qP4XBz6XYKViKdta1+3iqssxlXUc4BkocfO9FR5rXiJdN5+wrqB/xLAhlxJM4g4BXCr
2Dij4KjYN/eqG4A553SYMrTK59nt79UXP7D+Zhx2eZBs5I0w4Rb4GvBLu+PsNTeSVQBxxcdcg2an
aGjzcAvWbeOqKvMiMP08SGs1Brph9AlBuOuIFQ+cKML5XmwMJoqqyXGAiUohOKnVReXNnaxVXD+c
Gf0BCxer+b4uYoASJeMdXW3KvZ5O5FFWWP2sWvXX2qLzE/qD7Ez71BY4Bd8/uJDrGTJeqmj8MDck
ZDHhgfa1cye6z+zpbgRVWwtX/DdMDx/UZVxWMEet4ut4+mrkIhR7P3r4V/eLMC5qKgdZq6m/mML5
qBrJ49j2u20RPLNjXFJklsD50WlZN3mJQBcMDkTp87YIntUxXiJvSkEvYrwf9IQc8LL2Ik3mOQoa
V3+Pu///5Q22mYAGRjUEUU03z8InyQPSz059pZhjkqu/pDve7Pr2qYFB7aOdRw1qlG2LD6+rmZ3O
j2AmtkT9+/a5/SFCXZViXEIiRppe1jBndYeZKhvD8YiKGna+gUxB14yRy34JNBBYbcvl3GKD3TQ2
+2Jo1Q5y/S+UNCW8xIdCt1TMuNItxRbsqcfyNO6x+XY299OeRwyzkuviVhkYvpZlooks9YhZBOlg
DsjfUyO0u/yWCK/oMVsF4SVrf4iVvySxY1FFVOVGSyCJLjWD3dyS9uqBEkmW3A7w2qtkqRXLOBLF
qShH9PGqWaNiq0fJqWzzbj6pT/1PyRbP6um/IMxet9OrgowFoYqVGKGhQcHH+MkHeatb2KZTEEva
9a7utbtyF6A5YW0bEE8qkwQPQFEJNOABOln6MsSnsThNPEYJnggm0IREEdVySpGPNi+4EVNwlvPD
thbrbut6dvQnLGJZrAtNF0boRGRT4c7pvNMDwdkWwbF0llfElNSp7IMAU93zQc0e2yGzlMTiQees
J1FXRZgoUhOpqYAXjvsUnCTlocd65XCZB90pR86R8b4KE0zEieS6UsPcFP8yCQ/6cKoyTjDhiWCC
iS7JgpJFuEamBrKS6otY3YcG72nAEcKOPQFS3iddjifwMNlAs5SRSYRo3yAlC7+Ndvgggk6Sv7bJ
k8oEld70qygOcXpST7wxwjTcfdlylwzXI+Uva2AnokitV1WlYtKf+rxkX2Hh3bDvQK7wToX4d4Hy
Ko1xBUIaxFowqLAI+afRhZZm3ogirwOxVh9d+lZ2DipL5G7uC9yj3ovvdDvFrq3ugKuagiUH3Jcj
xzGwU1ADlsZmNKpRR4i/y91ujN+2vQIvLLGzT3ncDFEiZPRlCmD/G2n/zzS1fuLvnK76BlmSDFMW
FQXUsh+dnK5KWpbRvZJaDK20aO3OjKxO+laCPwE8GBzFaLhhszRsR8i6qBBTNN8VX7jUwEQJNw+Q
WETPGBZ6/07iq0aZt8B+xcULWdNtKY0JfmPiy0PeIElrXOG2ucE8steeRkARpKcEY640/AFl4Tvv
BU490JaSjMkHSNrCDIAW/2RtoBYDLLTbchOKNStcaMfOY6DKWQ2y4vf0vajIihWG3JLtmqtYimAc
kq9oXRoWCe1aDq76nAXwFWDzcvIbxc1uwyOvX7kGR6AtBTJfjIAprS16RHV1N+H22qVXAVkGo/cP
vavZwNGzlPfKTArQI43j9Ndi8VI289kaSYr1PI5RaE96J1e6SxagTqyYj0Faupx7sObpl7Lot13c
gzKv/1M3oRVq6ZaCI4K04WI+5WghYdTLjX9w/T7HLN8BnBcys6LsMsnHPqqO5XIVG3qAe7Djx8Q2
bGOXTxbNB2M3t5W7bs+ttVFL2bgTMvNQTkivVw0wS1H8z25yDz3Ci45vKe8HkN5tHy7vXjDZTlJI
hgx5eJph1sK8mVTOFAzv/zM5TpnqpBQJIlo9SqrV1A22zM1e4GhB/8vWgTFpDiZg8lql8IBKJFrj
PFp4+I/qLRpyoly7WcIRt1o5WVgkO81RzEbXBw3kxQclspB+7OnCCwYTrAiQLaXNY4tYDdlLgYxv
EcagaIcJnyk9U35J//AOtmgDFRTz2DybWFt4WDoWdsRDC41KwqIBdSwUrD/CbKV/Bh+cTQsFId2q
dzXXBHRVfdGAE7xLbnk9XI7ZsBMgbdTrRlOjlJO1D/Xwpqb3/8rsFcalRJ0KcC4NeXGanGuw9vLA
vLkfjPq0hf9oIrkuEw29hsH272kllh5i+FIcZEf8xjut1dfy0jwYh6EIVR/UAUIPxcyvv8uFHaFl
qH7HjTsDX+1TkNiZyW20czIGdonNTPtEDyoqFXyLeVHZFZrfvSsZ4MWone0PtipLl7AvqhgSkQzm
ArRmrCmVjqqYEgZv8yC7QpmdB6zhzD2xKyHmNN1WQ85CHOO2Rl+uE30g2OSIC6tq68ugByBPkTih
bdXMF2IYv1UYRj8CAgr9rzk/1EXpmsXEGd1c91VXGey4eV7OWV73iGQ1MBFpkRnLjQlGzeMHtOFB
qi4+bH+pVV+8kMd8qUbDDLgKREGn6TO38tHqCKpDJNWuGne2UPs3QxFy6pmcr8UOnZup6ZOADjsV
8uuUd1Yt3orly7ZaPBlMwhMrwIIVZiA46JM/usOYYd4cHD7uEKkFR53ViqJMgAsg0lVlbLJ/dB5i
SEbsY+NBHR8iENJLlpxa/pGiBwc/xmP9TBmygWYJNoDcDY+8Vs6apkB7IsB6R8NIMxmjBFi6FAZZ
BIMZH2vMipgv/vy2fZgrDstApVJEo98AvChhy3vJlPe9kuEJqjyeeqc+YObA7q0f1VvnzG7mCQ7v
efP7TfsokMmVpaKSlK4rIIvcxulDJfgWRyX69vuYg3yUwBiI0QRZGY8EqyO7+tDsMK94EHbifzFa
vjJx9FESE7wMTRFrlcQ93u/BNwNY/f5R/EQJW0F/cUs+jfaEfjruNm/U6fec/6NcajiLmCaDLzMH
eDZGMkcfeUevDVbX5I1V4h3gRkL3fftEf7dDKk5VZMPQdV1hATIGYCyY8kDJ+srJasNXqUstgTd3
vG4XVyGMsRvdEAYCOB6dIJ8eKiU5z33nbuuxkk59UITNFuu5j2u1qXq8rCewptK1CnTajlliZRe5
dRqvdWlJuwqtILckwFOCaC/89Hc34JemLCbGPPm1JpRD5yTjxSwvc/51W83fI/RHLdkbJiX5kGtU
y7Gzws6NyFnuYjtTRisaebeN89nY/FBUwdmDfLhz/PRRCJ86HsDHSjPpozbMHRuCRmoMLIs4teAF
OgUztYtPgi19oVhLykWtHZrn89enV+iIPgpmLlnXVnXVJfhMVT7blaha5ngfBa2VGidguVndUFmK
+TXkhVDegTIhZ5ZnomOnvnOCXrEi9DiwSbJtH+ve42p/1H4W3kNAwVFpJrh81YgBGdrVNgC7fqAR
eUDdxNmWxdOGSd9yWTEqBU05px1P/XhuZ06EXkmqPn4lxm1MY5v5Q//PlUbPL/bK1goupVuda0yn
559UkfPk5DhDdghMRfqrigHwRUpTuusq3wadn91O9ev2wa28Wz4oxlIAzUkVhbnZwO6xAayDcMjL
dnTIJ7CH7xGXJIVjEywXEIknIkSaBJ8k1p7RDqfATO2kDrH1Of07k1CZ8Dx2ZZUNXQ/3FHxWyUUL
DtsnxzE5lf59Yd5aFAsjkekDJZ8j7A5Mx0RW99syuF+HcQ65gSdrW5c9XpUUqEQCDi5edofZze//
C1dEj+T3jObXjVUZnxCSTEj8uOkcuQLZLACjgGuAKd48O7TowQY2itAxJ4v6/fHw0fwYJ5FI5dgX
dARfLt6Eehf3gQW4mYb8iMK7XHjjHOd6ynZVkHUTYwqQ2rqjKVt76C7JbvCoXvLpf98GpGohj1EM
VVQBpvrROARjDtOpFVELzrDJkt9nIWI8zwKpz/n9c12FMGeXmyhZZiI+Fx0ZprNE0aE58HX5Q4T6
JYddI45kH5BvBuSgS36n7M1XPMLt4FXe8/LNdZ/3SxA7UqaUkiAbc905ZfAwGm/NVNmabm/bwPq1
vcpgshagh0RBr6bgC2h8yx9KN/d5w+J/eOxcZTBfP5TUfJRSgt7DrfYZtL+vyNUf9e8UK1I4mvs+
sQKPBzjI+0qE8UdCYIDGuZuQRySPmfYkyqe5qK2wSe1S+FGGn0i812LORNnKysEHOyeMf2r1uYnE
tIBpWIMbUwpMoNpEuwCv1+ho3Ph7Ooej7lEDs8QX4463Q8w9acZjjXquIovRe8eQq9pu21pwjVYF
fWTd5dhbrRpHBO+Ql6ikxuKVZFptZHaXOq2e8nbGvjopWldo/S9yNJvOtqGteTYd6OWEGHTclB1O
06K5M3MJI+mVdJji53ZO7bpw6/BOjm8H4fO2sJXW0McPwfgCc+pyAS9s+kT0d4hJb3STLto3l+BH
hQZ2/DW+kT3hmLrBI4/vhf7rDTdEGKealtk4iprcOYKEPRjkRm1g1XlkydFNKPBAL/+QiF3vFpOI
ZdkI1LUe0pLn93nX0DIPPeDofaz/Zxib5G1Cr33Gqyf/bXJOBE5JKGAMxZnTcxG2Vq8f6qyxRvWk
D1+mpOLEwxWsgeWH/G10jrRSnggDQpR4BIemrewlIOUlNlDXaBGIIh3Pf5cC/v+RYvz/Y7CqqpJo
+YRLDJvBZ3NncKjot9oxAMRRbnNZB3knynjHGJXWMBMwZfsOqv4M0oZdUVn9CVHlKN+1YCWi8L3N
ix7bCm/TdDvCALX6o6qmJGizoRHsKJm2mHwrIjfun7av4nqKez1NxiXqKWD+VR8v1Vp1Q+mtSL6N
8pMpthz3whPDeD7fB9WOmOB9kLcGNnNLq1dMS51OusHpnKwd2cKPsXluIgYAp1BRlWmNvazdpKmP
XjpvRGWFH9cQF1JYMOdmiqVUGnCtB8Cj0L5T8wlcyok7g0aAzhZR9ofWqt3ZTfeiCEJP+YayADZc
4EiOuhpjIWCcL0spxOcTu0+kPVTdPm+ety2E/gvWYS50ZVsbw9DJQ4dOAMAVBrvTfEtKOBI4SrBD
TOqo1T5JNBS5UEmbqi/x+FXmDbOvxt6lGsw9lse6M7sYJxUfgGgDjk0jBqLXaDcH/xQ5IAbBABUP
VHzV/S+FMp8Hz+I6SyLYyXQcXAPskKloda+DR53j1GLLoeV5R95Z0r8v3nli6WdaP6H4WjvGW/9k
7LFPKYC0cPImp3D6S3IrHLKXbQtZjQJLNZnbnQtlpHQEyZxmAUD3fWD7fj6VLrbURxdtHKf8wesp
8qySySBmfyaZGKCNoyj6m0+y0pIVXhmFd5ZMqtAUU2pIBRLjrHkwjcqSitk2zaftw+MpwmQIpIjV
cqhxdpLxYI4vIm/wlZ79xvVl+2uJWTWKHuOgVEBSj5K5T2fh5Pv1kxI3b9uq8OyAfXqlnSEpgqrS
aURyq/4kp+A43RpgkZLseF/bRWjxXq5ckUw2kEhGD6qDiRavJS845V7qO+W+dZtDu/Ptao/WMq8B
tdL/+uD92aUsSQwzPyzgrwDC8KRf0FwILBUV2MDNT/5+utMtCtuTOcXj+O70t0+ZY5Um41Mwya8G
aTKituzfhZUrFc89Dy6YY5Mm40R0aQqHgqbnwE09xzLouKbI3daCmvWWWTIuQ1XatgCzOza/UduQ
3kf4QhCN8jDFVpsbC9dkMn7CBIFEGzRz54zEwhTaNNmTbR61U/hEWQpovag9im96Z+tvVWFNb6qX
AW2Ah6e79uhY/grGk0yA2A1ISb9ZQmxZ+qKFl3Gq3DnHFv5++2BXi3BLWYxD6eLOGGOZvqyrN191
hPnQNG+VZtp9c67J5zHejdNNnx4ik5N6cayGXe+LhL4ligSrUfLXvnQK7TtHM9qa37AZtuAiZkYx
NwG+ZePqtWV41U6809/oi53Pn8FThvEromGKnZhHyElM0TYT81ttlF+29eGJYDISomMkxhCBzNCk
jz6lfQ85B8bxFGyNRYr6vp4KLCGq6mufzF5Cm3dG6GyrwZPCOItoHFUBhQOUYafZmo37AYvmXcp7
afIOi/EXgpSHwKpE+taR2BGjwiJiethWZD1Sqrqi6UCwA1jMx9RpHrtRaFL0mKJUtbXxR4ttsCEA
MEbobQtaP7GrIObDT3KYS2aJmCVNjwWWXfX0LFeP2zLWz+sqg/59kQcG06yHcorLWJXYpo3vdVT9
tyWsH5cpGpKuSygeM55VUucpatQZpQYVq1YN9pBGj8xH1FfsbUGrtUJdvEpiPFpspHLSGjVwjIOH
wfSa5juWHC0vmHYCUGqq12Di9W//8Fr4JZLNmnJMnU4afa+2yCuSJ00MrLHZDe2ulV05fagTV5RC
O+9/tOUpN55z9TGKeSa/aiaSpImoy2swSOZipX3dZoUOkx/zxiGi8B11QbC788x+XderHJb66P9I
u47munFm+4tYRYAEw5bpBmXJkuzZsJyGOWf++ndgvxnREOfiG89GG1XdJoBGd6PDOVak1Y2Gx/kP
VwxaovsRL6Nn68Pojj7CmGB4rV5L0798qJLFiS9oDQg4hj01WJxyN48vdA3G8dN/EyHcZzNBpW4c
4S4sezyHy3i9MMPP00FiNqT7J1znVk2zpo4jPLnCPIgr/XrK9bMarbemUTyxED0GYe0NHTu2jenm
5uzo+ddpSm5yNaHOMjaS4u/uvdwcp3DzW2otlLZ4AWIMTbNBYtIkbjxeq8kkMQD7R6ijBcZQbQNQ
GL+amNUmtGctDH/bnBQ7oMn1PEm0ZGd4BqE2+VsGFYyMbenVEtkwY1kau1ZReQnyRmGrBnRND2Wi
f7CKEPdjeFkKM6gGLfIu69CuGd3IF9bIrNSMmJ4PXpW9UORSO12yiTIBgm0bB2bgBQPbliyF35V3
YW79Nwlie0829VmsL5hgye3nNj3XtuSMJGogNu6wfOqGosIKgLznkvBqakZ37iV9+jIhwl1ewkwd
qxh3uc5U3+ye4JsdtCBKTlsmRbjJ9kIB26DXsBhdCu6QV7ySG6OQnIdMp8Xm7nIk4WQnP56s0aPu
z2Adz295u46clXPfFvx9fUQ0P9IzTOuvKOxOKyDUhnvL/jas9+pIJWviWvouMn+7Jhr/jk20MTRV
GqPBlfOFgDwbtd0BwNu/MyX1izUQO7pzZrSUGjgf2ty21e0khZzg1/nSOoTrroLYdFi1H64wOmZ+
9GCc5gfbVR7zLwlGzSovf2CpM6fOdJ5kc9b7D7fNJgqmICo0TVEMuMTpIQbV4QF03MGKBgMlmDEv
VT3JcicS0yP27NgTrZOVdXjlG4EG8Hf6fNl2yhRdbNYBHUAbZmU4AMCD00BXB3rKb3/yX8omU/cV
EBjMaAjWdEt85hN1iVtq9wgnAt6ty8f0MIco5drYNxB/ixEhV2Kk0mwtQTKtpNdEv6n6MwuPkl2T
yeDHtrlL+RzpM49cQIqDXIUW2EHkR8/0G0xScs1pdGGabmZZgeYftO9tafyzNmIxAZsSpli8D58E
4RmN1b79mR2MQL3K3fmTZJHcXr+/aG/SBIOhrk3a2Qpi2wm0r5xfq3foU3GqwK4VusvhsjTZjgpB
BMkoKwze4FpMnw148Il9LxXZfOX+bXpbkWA6aFc2Yzwg1a8vd03xqEyny4vgH3lpxwTrECL/MKSL
wTxVuzKqG/DIe5lyspsSbB4ytrXLt8kW8Vd6LcFQOe86QYM/mGv643r+X5Jzl8/FFnFXLDyDw8XA
pY3tY1z7UXvTD5JBmcunAszeX7V6qsoxbEiB+vuUO1H30WS/0TZqAH/up+GxRXQVqjbKjLEglD7M
01h/rMnnDpCVVSl5A+9uFSUWYQwYkVRkylrjwUx7EPx683Auq/M0Pynzx8sKJhEhwiREaBHUkhgK
PCqBMZ3W6l4bJbZtNxx5W4VYShw1k2Vpwc1na45OHTPNA2XHSzulqaeZkR1cXtG+A9rIE07fJkrM
Wv564MUBdCdccRLm5lSfo4BIBo73X4EbWULsSEkOfl8LypxeZ5ZrnMsgOhte7qjBcsceOANTcier
ROxq90am4CoMG68iIC/idQQu6+7OtF8kGygTwHVm4xRqEk2LpiCuq/w5UP3Cj0unvRo5ApfLYTMm
+XDxrmfYrEnwDDwFV1shQtbweXFHcIHZtwwM6wrfwEAGprLv9TbSBNdQaRkt9BGPZV7IX73cm78w
X3ngXdLTUTZ6ttt/BjbVv26xSBwzqkUzUp6RUM/5ffOClFwDSD+OJT8CPHz1TXQGcYLV/oWhyzPy
mHf5PGVXXPAhpt2ai5ogtBgr9WpUv0VISihqLbFVuwNAm2WKyTOw1VvRStE23YNAEwO4gIaIQbwX
el/Vrz8bc5Xr+iC7DLsO8m1zxeJjWbZ50gy4gEptuSYgBoFNpjDU+gfMAcnSq5KdFEf6JtYnMYCT
MQ6WtHagNIXurENVHBWLyZpNJEZTrDZ2dc9CK8GFYEuGAcUns3+20meref1PuiGWFfNVozZgwtCq
YN9OdZAr98YosccSayKWFUuWGVVu/niNnpr0pW3+NSQsnocbDRBMB53suosqXOaVXifLGRiWRJF4
MNkSBHuhdSOrARCAG6S2TmGEziLrB5AdtxBHpn0BJFBtQvg/m56V1Z5ZXC3s+1hU/uUD/wfviEl6
wjRCADD6q3GftMoEjw9io94znfGUPxUuuNMP4Hd8ktlZ/tHvglf6Jko4GWYWatlY6MlWUuwbGVEw
WDCiv5CDPS6x1xTFjd5HEnWQCRXOamRxGY4Z8iz2CrIOu4e8IG9NxxwxiLjej7JZvd2oebNI4eQs
sir2gmYsRM0s6PAGncBhiSGBw+Vz4599aS8FI25MTU4KE3UXsKuAeDnzmwI9N7HhgGLNS2vJnd1v
YXpblZg+rCc96ceYX1p4yOqRD9wkLjIwILHixESygv2+Yf1bU8RsYqH1A5CJkU1M19u4PdjkgWrH
yxu4LwJEeyZTwbck1qnjZSXjOsN2VzM6nFHdGIBHHH24LOQfIos3KbyYvQmdJt7nTUrKPPbUX0+H
8BNwAL5y904wE73KOkX37dKbNCHSVeclzRYLuaOlD1J6pNPL5eXIfl+MbmlL1ZWX4DojsJurpX36
jd/XKKGablqWJvYxrqRNM2IlmEAx/La4KlPJ9+/3gWwECMaOzpGWaQuKNMs5PAAnxAUFNhj1MC50
HH2Kv8XJ9NHeBQKX6Wj4xoHIQOV3zcPmCwTzgCYsXV17POE4OSHntZ+C+JhJmXz2HyJvckSG1Nwg
TQJqAw7tMWCgtz2V3gp85f4IVNtDC8D8yJNl33a1YyNSWFpEm3zKKzyC1znGpHJ6C6qs039SEEOw
eqwPWwDoog17sp6IUjlFJqkwcBf0zqy+rUF8/jbd0o8tpsS9eHptE7+sI38ZA2J/+0/rEJ/AeUxL
5UemPEtmvyyiqyI0JX5v175tViLYgjiZE6vs+WA61egZXrc5FpiZvGppK0shyzZNMAt1XcaxrgJG
hnaFn62qo7fxt6IrXarK5jZkq+I6uLGndlfRVavAEtOr2ad8avw+LY9xWMre8fyTL+mBYCha1Spt
LUYXCEaoMdOgeetxQkcfgbdTneVKBs+738C4OS2+xZt1wSKqJB9qpF1yjk65+J1T/GGdFIBE+d3o
qB66Z29kxOuycxNCo7lUhhgtNWBMmwunrYhrpjcLO4bm4F5W991JH4Aj/GXYxSdvCKKntbIQzmpP
HEMcmMe3P+h9gv7YeJOXfesAfsybQ+UtXP+wtciY2UBCN8wfPmGztXHbtpldwqlwJlMOTzLcNof2
yiKO4QzXpV/f9EyyXrqvPpZtM50aDAgivx5noYLzkCWgpWg1JIEy4KAY/ggSTt1fj/XVAPLoPMAY
juICvjfhEFVu/x1hm+Qz9mN77e/PECfdCqPRWoXnPfVDfv8zZhsxqsKJEGQR274uvYkSFDjMIq1M
E/i1Lu7sV1qFX8Il79EzTUfHMstU0mUoXZqgu3pW5L0RQd7kGgc+e5GctVt2sAJ596hsaYJfK4es
KdUe5q0ghyW91btPdvpi/3vWYjxbN2clqkxStq2qoscgPfHAYERgwGtXsnfDvpP+65zeMbSWOnjr
DA0GVCtuLOOUALTn8l3ftdA6szA/bOpIifNx5s11m5g+k5jrHJrBEMOpuhvLSF/2zclGhhBVk7rJ
alXDiXQ+ApsA+dxj4Yco0uaYNKg8jlTC7TQAeu6ljGG77acb2YJfxdMOQ/QKMHoa33Q4ty+IZ68w
ku3Lz2r/1aUD9xowrpZKVUHJyZLqLFpROh14EAefwJF9jRNID4DWuRxlzOq7urERJyh6YY8WoBXw
JCpY5YTNc7X+e/JUKPlGgqjkna3l04z4zSpv2/po0MYpyCLRwP1H15uUH52EGxXUFDQ/sxrqMbkE
+eocyROnxvwBDfr/BRr9R4vTu2BhI09QR2qkXQL/xs0sx/SvDiVSyGnnllcdCrUWesltL3nNUW+g
krqT5MR+7MRmpcAcDa1qRJhilXVxsIFYFcQGnjeXr/SuFEZNzYYLt5gYdaeJ1UYFbxFgrenFAKqM
kFe9LGJf1d9kiIF3SmzdmnkaavzII4P6CTBiN+tBDawgutOvZGZw10ptxAlHlgHdWp34kRXVfbIc
eszhGofLS+K6/E4rNiIEQ0GmEnyQM15gP196vBmBJ4JkwbdsJTwU2ahAZq1NrtVmDygev2R/hLFP
yfPlleyLMIjJwN2A1gZBRKizdkxnnE1GP2lW6ZjNfSubyv8HBXgTwpVws44eNIBjXWfo7foIyFIU
nF/ZLX2yBsA2GEH5oHySVQr2zweobuADBe+POAIOUDCilLnRewsYJu3IUfRHwla3nSPf0u91XFzZ
/McuXhNAwlTdpDom0kSUcTUr0UM5A7SuYKGrjcOZ5U1AR3Jb1kCj0vIrvbavqzQKiqTytSV3NTog
ejK9uf+WT8qnWv3NfqPNNwmBGxlGpCMm+Jje40OspQcSkEPv2IfSVzxDYq+kOyB4tLADEibjUU7v
oTv2vACFHzCglaufAFLoKVzo5ISPMrDYXQu2WaTg2fpwtdqsgnIBQHiyH+1YBgmze0U2AkTHloGp
hkVoLjGn/BPg0BMnVYG1q5Dj5au472sMENjCFJvAdxeOq4lYqlc1MD9bcGW5ybFBhw6wCyIwq6Hm
9MoO1T2gnYDtm94UsvfE/i7aNqBNbYxPq3wTNlc0b3kyNW9RuLc/ANCUqBJkjn3HbWoaYwQrxDj6
rwJggJYMeV+0Nz2VJztYv2Tu7Fpf+Uy/7eWy19HumW2kCbqoWSNjmL3h8Gx+e21jLjf1TI4epPhh
YNYut9ZG6Mp2cfc5sREr6GKUJ2VjrGGPZhTNaYfbub7qNOporaypeN+kbiQJSjlaDG9uO0V0cFPc
qjeNWwAYfPoYP/Iieu7KyFQl+ykWfLNEW4BHC3Gr9bxMN2b1zZYBW+xq4NuKxOpuv5SLPZURHknL
a10f5iaQXK/9wzFMG3TxFjBQBC80ksWuFB1Fax46AjQy6Axkh0cX9+22OP2ATTsA4KH2Lsvd37o3
scLNsoy6V9YMsYJiPsf1GRMmZiYJR2Qr4//fXN46UxbWd0iDDLQ4V3Hp9+affdze6ev8Hxcj3CuS
AyVzGvE0p+mZVUdlObayiYBdPcCLiJrw3rAWQmxV6QV6wQur9/rIT6uHyvh++Tz2h402AoQDsSej
7iYLps40F0ePTuP4HFvn2gCd6QMxHLacVRmS6P6rdiNTOKF20FO9IZDJGya6KwuMxDq4nYCkojum
Czh/C6CbyCU5eE+cfuvyboQLhzYSa1iKMWdeXXYfulr1xkj7VCfSgthu1GVpPAqykO4QaV36VI2r
acZEJedB0V2AL7vomhii84rJ6e/on3Br8Plar2Dx+NTbL1I6in3NMVUU/Azoj3jBSzNblzhBJND5
MTiekTjibSkjnvJug6JcUzrKSRZp7htisO7ySrpp2WLzBlUoRvtri2eTJ5+3wqRe8Wz+f4dREpBP
l7WXn9W7l8dGHN+DzVUvWGHVWmXjSZAStwQfbrG8TsMrHahDjYfLsnYt10aWcFGyJl/jqsXboLOf
5vapDZ/IeLosYvfINiKEezEPi5EYKvqlqrz6OtD0ocik02/cYIhbBpwkS8cLB72VP05ws2VUXxM9
LACcPSSnVrmq2FWuvjLzYdAMB30eJbiMm+xhpN/KzPv3q9tI/tEttpHcpmaX6jraVUYWvmrGcDfM
UsSxvZzVVoawg0yr6GgmeHek10i/g1z9Zws+z5DJopu9w9qKEuwICdHkYUwIAto8IOujFKB19wWx
FSCET7URp2O5AnwRdF6pU7DsIVE6vzCUazUyrmczfGzm6H6ZK2/QaicttWDMqvuyWZwuja5aYh8T
3T5cPsPdGsP2o4RIS10ybTZVrJoTv/AqQ3bmpHy9o35tTqkT+8q3yxL3rt1GoJhljdpmUeoYCF+Z
HbkJejJLy21lWI27LXxbKUKWZFbnXmEhEmk/Ufn5TEXODsmh8+IjPa5IeXKghOGY/EctErk96qRH
h2KG1vMyvzbju7X+fHn7ZAcmpjSSOFt0PcSBMSf5zFta+9e8d77qDu9M1F+nV0VSjpXcC3HcKx2b
odNjFPgM5Z4Mz5ksd7v7dtqelWCI4z4cF/CKIoEWYPjKy+8KUBtbTz+RLLIvl/ePX7IL5lJ8hdrR
MLXIV6DRJG6danixdCefFifKKidRb0uzdS7L+wGjfkmgYFb02K7aSuVTShiJKg/aqfMnP0OSyFgc
FhR/ZM822pHqBHgrfYMAYvbjwEY/7eJxeuL/obS27zB0CneOjkhVLK2FJYLDYoEZmlzljiDfGwfD
J+0QH/ub0JdNpHH7/H71b8IE+91XRAdXuwLzssyOZh8m2w7S6CGaddmbeN9TvEkS9tnO7SxSxhYN
MlnnmMop1G+nBRgpwNANq8+6EoRAj4j767x9vnzC+xr1Jlgw64Bkr0HyjLisMj5OE5jNx3MD7iz1
UM4ns68k+rQXhQJI7+/TE+y1MYR5SFVUOgBwEx9SJUJVWFdSL00yRKSUVFd90gIVLK8/wNCWkizY
vvH+S/q7Gpyism5YTISDyfKpDiHqyZLVR2UiBMtdjaRNRkxEg7Xzjib3eQ4UZMkqLislEYdq1LZU
+pwh8rMYysnzt4yuXqOi1iKx1bKlCNlnbZ6bsisRvNRt61hhoE7fzUJinf/Ber4dCTffmygs1BGF
2SUaFKybNTADVOlRfwWGPt5bcuOx7wvehPEVb4RFvUXCVAMlXajaJ0NrHrTudxKebwpOVMFitLMR
so7itZ+T+7a8LwdJn9Q/ONC3NQiGIsmLeK4aFQb5obyevewq+oOetBt2mME6mgWYj5W1l+3rgYmk
DOarqC4OP1khEqLAvcCTPDyz/r40rtRe1vazb9XfZAhWKLFRNaxmhAXxacXjez2SWw6AzNwYDGay
OYzdHj1TfZMmWKFO6+t0iOCyAVgw+MpH63tzsP3pq4rqq2MF5kH16FEGmfcPqv63VEMo0JfmQGbM
wfE1kkDzorOOgnkIn1m7iier6+0biTdhgh0ibZ02OsW7Kqqf2IAiS3FlR4HFEu+y+9iVQzjeBdLG
YCEVDs6YmNX2vMmnWJ5DdE2N6ymPXtVJBnezO7yDpNNfgsRuonmMzVgt0TPF+TPZdVo67JZTKyTP
9BRRpGiMID6HK0J+sB888Xl+aQqDH9C7aGDzCYJBtCmI/ewEFb/J5R37yblF2yrQqo9S1Ft+id9L
4s0OYF4Gk41wyRWVLEk+gC5gOK88qgw4r3CIUaXC1W6ngCtN+hB5pqxJdveqA+rmL7nCabK46zO1
gVzVGm/SrAvSHgXBKTpcVpp9MTzpZVHdxLP/VzsMApEmMVKgXbeN4Y5K4VvqdWez30BiMcmbFOGW
a2ta06LlhU2jB+RieYji7vPYFGBs+51MyUaUeLUjlBxV4HD1HgOdX3WVGxL7uHvLKD8Y07aYTQUv
2VURcluZjsm1/BjlX9AumM+jo5eSHds9lzcx4usPhOPDMJVIhNLwfsl9vZmcPPp++ex3ffBGhnCJ
2nSeMzWGioXGR5082fPD5d/fzfmZGwHCXuVIMxWpgUWEfwx+eU9Qoivc8kg/am4D6jCZw5fK45u6
CSr6iOE9tiCoVI7z/99VqNv1ENCgCsqb36nEbJcnBBhwIqYBvA+Usi3gcPzBlD8v7x+/4u9Mz2b7
hLtpsr7S8hF54qT9Yi8op9YWqnIseTLTl/n33gMbaYLBWYs4T+YIGdP0/1kppsA8yxu6ZIotmIJa
ybNEMVG8TZVWC1It6oJQ6YhjE10GRPAP+qBbtm6i2wBEeb/qg5LUM417eAn1wCdo8UQNsuf6uKBT
rf5DTjrOP/39eVmappq6QVGg/lVcZ4Bisxpi3gPVnrRjduDEclSK5Ll/bd/ECFqOJ+IIsHKQDqc4
rLwmJ7OIPl7WvH/YuTcZgmrD7yRmOmEpnf+zRJFmruHpaImoAoCIy+mNZXsn6Ho1JgwMIhiuYo3q
rzHcq5WcWD84SnIawsEhtnKoltm/vE7ZVgo6HzZTFOm8IFjFp5icFyYBttzPHtK3fRS0vRjnVZss
NNhYN/Vp/Jaj5kEekxs+Nz6h41lBo0Lsmyftd5yUBvODXm+V4KnwqyYWTC/j3MTTNyKf+mh1AJ7n
D/FVk3y4vH+7AMDmRpDgQsZkYtPMW2kBRHour9GfyceJXO019mx/RDqKY22nL2hqOWOdslmvXVuy
kS5cOJMupgbsDPhio7oCP/1Bp+RLv0jHuHejzY0c8caBKigKQ5TcKQaW2LECrwNvZMvPspa83Zbu
7X4K966ihaLQCNnmKnbrE8c9aq/yP80DwXtSKky2fcKd67RuSpsZDYDmE/vKguwMEpjAfMyvyCG6
nw8Wh+v/vRytxqiKjjM0U9rCjUgmY2lKhaFs7ZXgnencFSMA6y0Mi5cEsl6rXavytzBdhG9RFtKp
OS+bhdXtqJ9CpXe7SDsk6V1OLFdLv7J0laTV9t+WG5nCc69K626YRlgyPE5A45t74X177NDXBbbU
kywE4frwzuVovIqMq45mIUFfQHi8Gk0Bb7o0n0vi9/QhwXvPkHGy7WvKmxhBU9ImDGnIuTHM+arX
PmvahymXuJxdU6yjv1s3dGIQTdALOy2zAT1XyD5V92F1M2b+ZVMl+X2RVg7d8pXWFBTllPFqUe+t
UNa4xU3du6N4W4BYVR9GhSFig4A5mArPAj9K7C13s4uE/PQB/WgH6VWSSRTMEjPKph4yhTMcZLer
p/spyvj0Hp0SGF1PM0dmMHa1YLNCQdkwFlgVFqdgzcL7sHjNp9VJzN+AKTI3MgRNqzTM64R1P3nm
cLaT17h8/G9qIHj8DjjBKunQZZSx5CqNMG1PQ0lecPdObpYgaHKpq8SOlxbtUvkzrUBy3d2v9LBk
rUSj94OLN0EiXG0IEECzKwgCtEN9su8Wn5PXhx4r0CpTnECPF/DcC8I1mSLwTbqg6iJkLWCZ+t6i
UAS1KA4dqx9sot3FDDXDJr0hhnJYVzO4fG77Ne/NYoWQhsZNqIx82N98aj4rDnpmb2BWA988WB8p
XAfo0qTTvPuZro1QIbwxE7SxGiby7tFLdTW5/bV5RGe0l5zn0NUxwa7flc7igd4J48S121xFr5dX
LVElcRgczN9rXUVQpQasmM6Yk899bj5nZHHRKy7JOPCbdelQBWtS5TSdzDQEAFCDxiPQsxjLuVju
R930y/LL5XVJjDETLAmdWG0mBIO5qnLfmPeG+e3y7++n5nV0xQEzl+nsx/tmkwlQRmup5gjXnNx1
f4Jk8S72vtLG6zyenKwP5JMMWW/f7W8k8iVvJJoprWe9WSa4/cHCdGf6NDrh0TzoYOb6Hyi+dyOb
jTjhtHrSZN1IoJk5Br+yc39kqLuqUpjH/fz8Ro5wUl3btdQssSzKQAu0IKDRrgqwOoUfQCEBVI/w
NQn+fa8YQOQon5zj3WkAPRaMNI2VKRuHvPeNGy13i1vF4bVl5o+FP/vAgrySSXzn2bhASwdcJoE8
4MD8enhzRUIy9RBIl7to8mnzUYq7IBMh2q8malfLiHofU/VsDThzcyZ7D727wnwZSHbYhmpwqHTB
XK1GqqZ2sdZ+rD+G2WG0TIwzf7TII15J3r+9YYIswVGbvUbUWe07P2ud0ESU40THH019Lv2gAgEQ
UBJZIC3cyFYoaMY6T5TVGpqd7KfqlnjUNRMwH4Poxu+uV986kj9/sn3LUovvDJawWsGnV5aaozdZ
7fyq+LNMn0DscHk73xl6/D66QRneQwbGcKhwzcI0jMZlzTo/t4pbqx0c1QqPETAkujJzL4va20Kg
HNmgy9MMCzNlv+r6iptnJCpQJuPmhpJjndw1euhUBWbBjU+XRe2uaiNKMFJGZWtZGyZoTesTd4wa
DwHr1zR+mLSslGzg3gFtVyVsYD+aGbNJ0fmrCoNb6ueKNo+XV7O7cQCcJEjwU4Iywq8bN1YdeCSL
uAfewoi9cqLyrhg/ZPapqP3Lkt67L64OG1GCPRrDcWK21UGUV5/SE6YOMZlhedoN6CQ5DoJ9L+s2
e++/BJGCfUIoGWdTgtXVGYb0eflfve8+RYmDjhu/Pchu8rsQUhAnmKopjMdasQZcZPNk6nes/z5n
brneJNTVUA2W7Cf/+F9iG0GaoPN6HKcARdA6P3oZfA5JpWBO0CnQ7KweB+df0y38kGYDodRCg7Uq
9rkpSZqQqoI3Ic3Jqg519qTJwKh2b5ZOMcMOplGNiWNIS1YbzKpUsCvOQZifQcHhgKNFrQ+Sjdvz
WpoOThMMIwEzVnw1K4tZLG28olH8pNxxJUwOmDiwrieQ6CHk/U6P5n305bJQmUzhsPpyXip9gqcc
YnSmYxauiQ+RDPrqXfzEzwiHA7RaU2WaLtiLLAHyfJOFra8wMvkDcsCmB3AvEnndrK3EnUvVmlxK
xpBiqIz1IGxThuH18kp3jRb8NDRF1zXs8a8WBeSE6aAUeo2Vts5kfc7/NSPBj1W+CeAmbROUgjKd
1nnFOl+vtaAPtWDtCz+3ZTQ++/ZqsxDBLcP0lrNhNp2vHtaAqwkFJgCen7WTY5qB46PG4E9hklzB
+yqFsDzBK+tLhYrLGOFaLw7HVZ+PI0rKGkBNVrcEOIB+K3uQ7erm20J/5MM3G6qbZYd2ar3zQ0of
YxIlN6ZBwHI35TIUpn3dwFQuAZ8IVUVcTeC1gLEtXmp/SsAiXFt3uZlJqhP7i3kTIagfs1PFKAos
Jm2YQ2fVYcN6LsGX/Dta/iZGUMKwaErMKRmtn9qfm/g8Vn9e/v1/UIM3AYL2pVWW2DFLO998qoBt
DeQQnqE3COZZVr88J4HUWfJPfudPjDeJguIpVQg2m9hs/b9Yb/mYUnMIP6hPBcrNoLx9rDGBClTn
y0v90V1wQbCI2Fdm6ZoWCUW15Y8RuBsTpwx0kofQs++SYx4ATOeKM7dXQfiof139FB+ieLLX0q7v
NlU+uWRTVRfzToVlK6tFEdYRLTUZmASztAtKmncZqELmTPnc6eVYOmCjtF+quU1tSaqV6+W7TUBl
BxB58HK4HKJVC804iZXWLzGYRkpn1QDrxny1kmREdu/HRo4QhTXMHFJSQXFL9bazAOWlAPlBWi/g
v3JpNULgVcckV6ela32tiL9gQKU8RYqquWo1L+6UTH/SdrSfaaPUXh3R2WGU5sduLgr/smrt2huU
yQERxYe0LMEYFMZkF5M2wd6k4xlUYoodHi5L2L00GwmCHSCTrkaxBZfLbKQpNaSpjeq+0FH2xwTy
dzXKvl2W976Yxt3DRqBgF+ZyKTGQrrU+GQFxlRlgmVROLSWHXsmcUadXWVIfLbN4oFb90ITD78Qx
iAABgIUQ7V1r1VTVrZIvfQuCtMm3jeGRKZiqtqRdNrvB7UaOsMwG7BG1TebWXw7lNbd+gNm44ZVX
Tscuu/v7rn4jTTB9VTFTUGhOrd8Bjcdw00BPffOxAXYZ5+MYv5euPUhUc+8eImmO5x1lBjMN4YY0
TUnrMuvAi5DFTm+n16r9tbFCWTSxt49bMfyGbHw76BcadNwMLQDew0PnZg966X7FsEqAcYZHMN1c
1s6927CVxhe9kdb2ANOhRdn6xvKBJr2zdEggL9+NAm145stlWXt3eytLuNtgzcM7QocmZtR+JNrH
vukkPv59eh53De8REzOlQPYAwtGvyxl7OrWRhs0bA+VOd9s766Qdvqae4pJD7Whu+VA+q4+/sSxw
VPJJVjA7iY+ToS7tRVlhOesEaV0GWruqPf43EYJO9JZWzmoHbdeUAkkfWhMU5jsjXr9flsO3R3QC
sLtIV9sAkLBEuCY6j1WF1vsW+Z+YOnE70SuMQX9fcoO5EelWia7vitMpkPlwaMCbEUyGWZv6smJ2
zh8721smy6n75juI7bxS1T5fXtnu5d2IEuyFBYDhCKM7lb/Y8XFs8pfSrJx8sTvJfdrV8Tc5Yrxc
Il3CSA7vEhpuVH62UXi7vJBdd6JvJAgpizIEq4U9Iej7OZU+X62H7jpyWzeSTpDuWtmtLEHv1o6U
ag2YUp8eBheYiS56Jx90T//K4RcSD0RElxcnOSURkB7vbUYTjXQA2vzC0ECp1se27/6jEMFG1AvN
86Ff+H3VATU0ZE7bgtXLIB8vL2bXtOrMxlwa0hZMfNubNMzbbLRb3wQuN1hlo7UKCjvgEyZzp0rU
Yk/v8EIjGsgfTRVVC8HwKUNTzIvR+DohjUO7Ljv0SBVLBo12pSChT3SqAdj/h75svIVqNNGQZSgh
aw0oHSrzFCvl4fKuvcd7gAkHpQ7h1tTiPRi/riQdtKazurb20+ixQrJx9OIOvKe6H9nPhfbc09ux
/A3jsBUpXKkZW1r2Y9P6bQ7k0zG57Vd0GdqomUnWxn9ItK+IHFAKtCmlTJwVrjME0XlWY//68H4K
dcsbjT4KloYMftXHmhutSv6cR9Hk1mvYejaGqB2NdaaDUKf12NhqEo+5d+N+NPdrFlI/hpgk1DD8
ZPR21PqJEZ4bez4gXPRpIlOcPUvPkLkD4gLaAVUxUahYZRSlE+DdLSN1BxLdKnAtedQ5Ubp+urzJ
uzq6ESVc71Iz2hhUDSBz73XyoowkRtPtGk+K5DC5x3h3lhs5wjti6RQNbZUxrneYPTHLBo9BYz6m
VnubKP09WlQOFHiKkyWbjJKtT3CahWHFWj8mMF/Gn21u3Sp0eLq8g7s6sVmZ4CurRV2qYoFOMPXF
7H01PFbL62URkkWIgcYU9iUIKGCu+hjgG61WOoSU1W8YephfmBBcOWAmCiekVRVIyueo9vV5cHLz
HNepY9Pg8kr2N+tNiHAcSWp0UaIheQrclj8Uaj4U+jBhwESR9NLK5AiHgm5vNH92yALUyR/6dNIB
MVZlHy6v5X2Zndvetx0TGSjxo6guMYTP4XNyu1YOn6YOvfwLeajQzveRe/38oH2TSKU7N4mDjOFt
ZWL+R3xYWUucKWuPpSHTfQZs5814HB2O49rdKdJmmj3N2woTbH1vk6U1M2Rt1kgFqB/x11yGsc31
SrQMWxH8EzZe0s7y1CYVHvzaiq7jvLgZmtwfEuTuQWwxd6VsRmvPuG7lcdXZyutrZR00xJwNOQCy
qtLKB2u+15dc4iZ3Q0+DpxA0DQk3+OdfBbGF6BOx8QyZ3DVAyu+o+Jk7BfxpKuvt2g0DDLgMlbcS
AKFROKcqmlnX0BTOiBGwC/RG5mgRWnVCWjMAZuXPK5u1yOmWOsVkbdUFQ2QPkru9qyubbxDWW6vh
ooQRDKG6JoUzaC9xSmTsw7vKwvOHBKMhWK1wr9G/UKnN8n+kXVdz3Diz/UWsYg6vjBM1Spa0emHZ
ss2cM3/9PdDetSgMTez6q9qHrVKZPQ00Go0O50iloyeZDcq/O8moqhd/BOdtiASn29USK6G4LfJq
6L2Sm6CaKwTAeRGeDL/MrUSPPLVX7LRPbvqyZdnNVeM63Ir6S0eB5pXsgzpUCx0HQkzk/qSgPSm0
cr+cHgtZ4GMHjG/DI+ik8x9zH4b33ahON3oftMFu29G8977SB1PH+xE9yphaluneWBmzjHFO8uVx
fZfNL/7spHhd+ACf0txeOKvKIUOoNQV3uh/YnPpN6Xgzako75m9U7mfot5Yae+JQmrKQ2cIMitQx
tdD2ZWbN3pAuFbrWeO3YFocW4Rx3loMniQPhYL+X+Nysil2Y36ZKj6sIeJQqEHOyc4MYkyvcNGD1
4Kz5hKWqlE8oeC5tYzAgOpOUWVM2WrmE0WnxOLQ/GIu64uyANYmhTVVWeUS2n32CwNcVF8ld5WTS
X3n1hotw+/vk31/t2eL7RNGFc4vHmsMsOI8mLL9xRC3GZKjhjrHGEEOu6SsxIAnAywmdLwKN/aSC
kjbq67ZykCkwE061puJnVKg3ohRadVI5oxT9QVqfgL//I5HcigvFZElAZU3DDhkYY3baXBwtRS4L
ZA1mVlJ9bQ0RzwFNnrwOZYN6UuVqHIddijVEeO7FMkgO2sjl+ozhLtfELI85pVFkRP48T7ha0wr9
KBjFzg5giGEEdas+GdVM8qgm4w3UvZCpOSgkuBoPluAsdU+JxtiW1TIe2tZ+CaCc/pDnUsrliIH4
Q4QsNnevfxcfOrvaExx7/4ZjzcuvrRoeRQBj5w3UV+npQJ6reUCuxK0z8rHJGbKNkp49AMJn+xyt
rdtSDLVuKkpVpYKXg9PxThEkJjcHjJ1ZPUIihmlU1OQUmNtng/ZFNR9EXC7O7A9HzYisWjWQYzOa
MwgCrCgEcE3TlowU4qpaH0LpF3XjR/40xnPrRAXGhUrQODGxW9fCUxT5/tFLok5PO+hRootD62iV
/TcJvOakP4sT6QHFNJm9vU+rHVA6ea1gZE6UJDrIigdg4QL/v3J4xdTvgh0Z9TcsNF+PTmaz5a0v
4Ic4yr9yvgGoS3JRBG1qGsXbxBx/Jetz5VrRVYgmF508xSjLCwutjhDew3uXFlm/fqeepjeyeqXH
wtdb1QZ5DBQAJGQ0aCTxbECA1UOaM/oXqbnnYsY1sXqtKjilCqac8GKhVkuZlTRUK3y/0+o9H1RW
zbWnIOX2nV4yysurjogsGCb+FB7gJJSspokGmDcakEbkvmAG+j5LLb21cnPANOO0C88Fq6NgVb2F
SOrFHCli0PUyuu+KeAeQVcTnZs/vx+FPUrBL1ahHc9H4TaCL6NoNJMkj6aBW5a2omr3ts7RqDYt4
jzq5HQggo8qPKsdoBg04ZOKsvqkB+nb/xLcu5FAXn1HpdRaLeeUE6XMQODKrZE08J32Clvc39X0V
4OWzIJO4dUFIU3ssEqq1dwGwWNH8i7Bb0RVqV3wh6XixKlonGQHBmo3mIAJGJdee0yCxeGN42d6d
VQNHmy8vgF0Sl4ZKyQsAaKKWY1Y5tS24KigAlRiEp6oJoDy7RDmDZ721Vn3rQiLdO4sLCU2EGY7U
cCDNpbE7/JUCKIaA+7BBhdYu9qUwyvoGLWr9tugbR5F+cKWjIZEdM26/1YTNUgZlGTNf5CCcQOqE
2xU/+YOoW4KdADUdOC2aHX9VDoUdHqo/8UzEv+rvdxTGIz7f9GpTprrKo7M0PkU3wQ55ADT8EMBg
Qgqeeyzwm7VjDGA/dIpjBsNAc/pncbORFFESjkixca/KcJK7P3ATi+/L1EYV4CNAVyXacvtMdsQh
dio0aWzb+qotfKggUyuGMSMFxwD7pPfAtTno4HRgFTEYq0SXoWe8mhXfR5gihbzF5ehnFsPdthYs
EeTviydLFkfjMDQYe0B/kDMFxaFMpT/aCwQJqP+oKsKgzyJ0eeYHtQgrpy8Ms1LRQxdXjEzqqhZk
JAt3Ko8xX0qE2mplG0moy8XVIYpuk3gwt5dp3c0sJFDrFAhplAYi6UO96xySJ/Nt8VEChlhmo3eL
4QNWLwek/8iCKfpVTa5RfYM3ciSQUN2+6RSg8pXdz7bOTwo3IPOtulxT38zt27aOq4u4kEoMfmEK
XQOUvijHIjaYvg3BwfZ9+/urd5EKMCgynk/k0N/Pa3Wc0Fk+CMWNmrWmpod3elbseT3ZJ5z/bVvc
6vlciKPOpzTFY6Sq2DGxFsE7kz51ENMp/B9U21APRp81oh8BV+xnrbKiUmZwa8O6hZ8QhJqbWQss
70x+61W0gIkavCbRM4+2r89CGjBpjKIIX8N7AfiN75MDZxVviidZxtO/mIVaF4ceDlXnwRT8TsC4
sISSi+pu7CP4nYt4UNzKC+3I4t9It/W/6Ptal6brcA2oFKh0KmMM5VyMyrZ1jNxUD5kTXobBVJz4
K5mhCM8GY8NWzVz/EEfZRSNy5ZRVVYu2kfFYD5mnK6jkb9veNZGMpPM8RjSwhCjhg//o84aNeDNN
HIeKN1pZXcGOHDE2kR4sczO0yyOClVPqpKqFN7TNffe/bksnQdZnayHCMa2HJQWjFI1NAfoGoy0K
jHxN43Cq0/ocR7IzDEnsBCH3rW1bM6hGxqpen7bPMqnD7WvcNAQFMgVSMXplfubTwOqU0NrW7Pox
AykCknmotiPNplKHDX10nQZqKTjGzKvyb1mNXmjNnabW3paz4u4/C6IeapUip9WskcsdiKUiGrDr
neS9NyI6f4DuBGNB0zMSrRLiCSQIPhtLiMdmrI5zgfQUwUpJPAUQMDETAmZti8CRIIPZCIca4z2f
xXRChZEXLUUjHTo9om76Wg6tW/W5u712a3sEuD+g/aPZQ9ToUVFFRMOZXw7oC5BbFyGMm/vKXRb2
eOcK+/9NFOUWZ2nMpCaf8RjUvKo+tcq5CUDfCGe8LWfVHFBwljDKqxJnTz1r8gp0ZlqLqlHw1Nuk
EZaE4+pldv6NQ7x2UDAHDcNDyK7A1unkSgTLEwF/VDjKfBs3gRmWX7bVWd2hhQBq2aLKyPOhaPBI
0y+h5AhGZcbAdWB1NVxTrhC7xqsBqKGCSBp7PxucJPhovJ2xG+qZzBkqYAG0VM6MzrJN5idaLwdQ
jhlduNN8ZnMlXINYfBZP2/uUF11Uw9XDB8ePsx1ag4xCkKUPALGYXMkpLq1qpbv5C/tOWztqOo90
P0yF3Nrk74sLNA6m3NfLvHCStDGbcBerd0L9nxu3cDmj0ocKDYwE0DafZWj6bGixmpYONwXoUdX3
g24wwupVNRYiKEPR4izWxw4VlMx4mIvRNIK9yBwEvL7+P+tBrxXg2SLQzkPIgFxs52HixGoP44G7
Q7zhsYrQ6yohiAJxNKYb6S4VFCobsNVBJa4ZzHzibTzk9R/b52ulqE5UQpgL4FMU1ukm2CasjTzJ
y+L99s+cwksGi3Bwk8kxnmfciesafQijTlkWzyJgSUUSgIZmIR4K8EUMrIzvmsvAOAzGulH7FFBQ
+2xsSptlQ6yiijWUPurXeIWIreXH+V4FEsb26rFEkWfE4uzIUe9nUY/silJeBp2zI/VV4Jxo+u/V
E2ySiKoxLxm6jqvqs5wKWSzELHXlpIF+yjEA4Emz3DBKT6vKSGjQfJ8oEumBolrGNIoYlJWTzOcB
w/d+7/n6pWV59JW8G5RZyKGcQS0FfO4PIt5WlvQi2I2XWbKtvPYOmbBOreh5e4/WrqilOGrtBBDK
qq2OgkYQZF6Qas+GETKwjlbNGvV8AucGV0pXbzsx9DG/iGEkibtT4ouSeo3vbmuxvmoLGZQaUidX
UaBBDW6X7+tHIAw6ANw1kx5UYP+GvmfVGnAjEBwyuAW6DjSPYCfsOpyiInzhyDhGFplzcAnQsrSt
2er+LASRxV2coUiZQccpwrazhnvVgOa5F5s0YqSOWNqQvy+EiKkWV4VUVI6Sn7kZg5HiiSuPvlEw
lFm1BMy6IvJHBU2ge8my3A/HREB4LM3g5wBfVDTfcAGrT33t0YQX/C8p1F2H/FRbGRFsoVOy/iY2
GsUSxD42RaSXbb9qwObOj/dJobRftvdqpS0KZ3chmdospRtKLQHhEEoBQLs0hZ26V95hGTVGuMxS
kdowueUbQ5L90pn1tnD8Wk3ujCIV3DThH4dZOXGdD1XR/tib2yqu76CO8R28CnT0zX62lGI2an6a
ugzPtshMW3AAhTwadFqGmNUwHajmv+RQYXpW+k2P5+3f5zktzQSYZYA19sDThjCaWdddVcsQFRSS
edyJGrVxUh5UfIwufacL/Mg0BiFGDFMc1Ayt3/9xAYE3JUu8KICqXlLBC/F5AblgMio5Hjgr1L9E
wV6Ino2YEetdO0NKBrV4k8qpTZVBhv/FP5NALLSVm8oASofs8qiljAyBV9ZIyaPilrmJ+U6fe84K
RNnUkxtDicyh0s2Ye1aip1pjhMvkc5+SIp/F0V0FEleIPDAUOYsQhudu4qGxclf/d8JwSgx1EWOu
N+tzBWKatAZD8atRfQ3TlGHoV4ZHCaHurTkMBTlFPxgEPKnZJU09hcULcz0nRMmgkhLzWGGSYxo5
azhIL9l9A1ZFzuL3wl3vKFZ9N+z+cz2FEkg54ErJFb8QYH+znoBN7kYvzx0L+uC6uPYuBEfIQAme
JMg+H6RhbBQ+VwUO1RQzSk3Cyi1bzWvmcU8Cst5A1U5ehp14v318f3O2QJ2BpxqmTemXcKqWSVVM
Imz96+CMpxS03LqtPlQAFALCX2qxEiPrBvJLnkYZSAx0EXhcGQbSSCZfujVq8Y3MiNCu3/fvi/kh
hTIRozSULq9ghsOBt9SDP1mcYBLP0e/GOy21uzcO6IXTbrJBf+KxumpYOlL2Ikt9IuYitjJtNRv9
I3YcnqfpjbFzJCl27TY+dCS/YhnkGH4KZjlIyfLvtXyKyZBU1KHte+8HR1/nXBEpjIT53vqNoX7I
pQy1Slq/Q3aBs7SH2VYtUJ6ITuRVbzCZ4YQDaBm3ZWuPjC0l98iWttQ9w+fFJOUTtI2MB7380eXf
kvJO65C+rjJ7e2XJ9myJoq6bAi+uAAg5nNVquzw78z4j2LkOBijrpO4XQTMmBUN5HNA7CbxgDgwX
7YbAo5NGG2b9nJyoDXVoem5jllNpNqDOdCcemhuSIVS/G6+6iRyhJ2rm9uL9xjv/Mg+6ljakKVyz
LnFWbWtvyT2BMYztOSO4JFb0V/Uw7Fh9RNcljc/rSb+Xu0gIi4iHD5u84Kt4V7vFU3FT3dcPvi3b
OtqYOnP+Wd4QlLxmt60u46jTDL9VXVTpUOAwTIo7R5c+9wyJER6wzEWn3Ek+ilFQtTAXILHfE5Ay
xSlOhK8ysQOb9di4jvmpxaTcSlzrI1fL0Kgo35oada/pDkgninEUG1vgTvjXpt8wAq7rSXpKKOVT
UlmQK77BrRCeoq8kCPJBODTuDMtIEOURZmj+6N+wLj/W5lE+RTXmZk4DSO0z0ela49S1oVPxtbdt
I+THbx1Ayp/o4GdRwhIH0OBHk5ve5k5x8rg1G5U1rs1SiHIs0tg2QO6FJD/7oY+PUaibecxq9l91
jzJSuwKpIGKwAeou7p2wCBRtCsndmvNAMEEC25AYicP1O2YhgzJCQ4MMqYYMzNL5r9KL5lYwh/k+
fdK+SHcEVh4H7XF7m1h6UTbY+D4CSxKGl+3LGD/UJaMOuR5qLZSizK2bhZLXM+xO7wY7/ksEXqBW
M99mC1n4gwQ+UYZAlkKU3Yno6Mz4ekYYoiRewem7LA2d7TVb9/YLnSiLK4N5DpqAxOIWaJus3M5e
ZzRooYPCywmpOtvbky9enaYPiTQQU5RAqYaYhtLpr72iuw0nHDi5tvqm3/stwqGmuATjz21FV8/w
Qir1eKrCMWrqGXoKkn6S5dSWRXDOle0+zFgRMmPbFCpCBqJIVsgS2TauNbOKx5g2K8G8fqUs1KHi
Y72c9CHTYOvKhbvgcIHbeXghrYmZG/wBRRXx7gtpROOFx+C5XjUmFYsne+JP2UoIR29tdeDZDCwV
JX87+7a9W6yjplD+IxOFQAWsNwlCepsU2CK0KSrATcejxgrY4M2rMdZCQ8p3xCWXzzExj+GAh5uD
ThHXP4kX4qiMPecytGMZI+VIEkkaG0nHe3SwwsfwewIsbO6+OWeW7zaAQAoMkz9OR1Z9inXW6VLz
4HNDpCgwTMDdvIWKoyJdQRBauR9cavM2MK2KB5ZQ1mGg/EvSp3IziBOc8pA7aSI443DHWE1ydDcc
Ck2el8W9H08a1Ir30S4EfI+BipiA9qV/gSy+ro6Ehn5RwjgW3f8S5H1d8QOcl/+lm8z0dvBSEvw7
ORhHLUCmPxj2zIqtyFm+1u9DJmUtYTAJfcxjCQk3C2n4kXRQZGPABMOCiIgDu2TNLayGIUD2+UdL
atOyKWkrjoOWYvdVHh8LtBfVKkOt9yrLhlp0ubRtm3DWSVQVPYW9yVt6g0jhHRDzCEBMwePuMPt4
7HftoXxSXfHI3f7RM/9Dzfda68KtTQMHNnlim0UZm237k49eB5UJlccwmXdXvpDSNf+Y59/YY5HT
Pst7wMI7Egwm/9LsWNlPlkDqbgB7nJj4CtTS5OQBANZP4ALdM87cur/8ZSHvrmahFKD4CswjwkK4
XbpXQDDa7vjvDdK5mdsdC0aPIsMc34PNhTAVGMia0EChZq5dqbfiEWn46uu2Siwh1A2gTmmphjnM
UU32XBKYHWJXkfESZO0MdZKrblAUjJVwViWA4NEHAGxfsfgXWXpQQaNR5IWWkPAqnW6VzNLCZ9wz
20t13f7yHg987D7lHwy+CaYmhR7Zk5+Y4iG/LS8++jhna7JLgJnuR/xPhlwIa2BrPVPwcWTporcR
dmMiRpCsmOB5thpLE5zoTr6Nn1sMFEhIXvHP3bMwmPiPlUVm7B5dNgabCZcOHIkR4r04vQjF/fay
sr5PztzCzOvK0CY1wc6FKtBaOjOPItbGkc3f8Ll0921fF0ar+1g+AVPoKeCHSzdwgjPeZPfls7jH
0/YdEHE6Iq2EAuW2fr8JWn+ZDc1Cm0Vdn6Utjph+rp4IoHn6bb4hZNnpIT9LDBe1HmN9CCPnZLGa
g1Ir5UiEqYlsyfFbIfwc1J9zxDjSTKUovxEIQxpxOpbUf50sxZVI9/53/4F4QrCAfNtewvcN2tpA
yoOI7dAmqQRXOB18D5jRZ/4GMeRt9KS9geYZoUh+TAEvOzmiG1nZiZxCzmbB4K/rjDZMVBxA4YYJ
+M9rO/vZ2KVJTuJX5S3aRYcgtoN39ozSGwKzYmi9ntL6kEcX2Pqir6oiybDGCg/8B93FY2UXReG9
ALjZLOsaU4lULy+EnZA2T9tLvp7KWAinXo7ikAkpkBs4C57uPLzPpBZWBvY/zUIA5pKUL5NgfjXk
I03yQJ9YgU7BLqPHo0pIyjdJzfgWnIo2Kjwn5TW9IW03rCzodVsZ8ej/CFTQDvF5R8OgqxM9i/4/
xnysrOwLkpT70RPR9Optr+jqDbWQRfk5P5LlMh+g3Cj8yCRX7Zx5YFzmq4d/IYIKgQIub6tehIgS
M7GWOiseOEftIFMey2BgTNSsP6sWwohfX3iaOSuGOI1j+O3CFGtTtMpb6djuMsGuJ1xK8a60cAb/
c28etWOUfxPnUKiNGipy4zMv3aOPjRsYG7V6WywUo1xb2cvGMPQFjl2vWQ230/LvU3Ic5ts0u0l6
1jkjruvKtWFQmhcILKFEI/kFWlyUJXwpXqf5SbwDoRGyUXlo+nvlvrfA5YTZRCk1/4Dc+X0lPwRT
xiKGfdqVc4nsxuxkWWYOyl4uH7ZtnqUcZSPBpMxG3EDG0ESWKLp+cz/NL2IWWNLMAndcN/5f+mjk
tyzsUZynGhMasAx1yA71yNtdKJnKiDpfzOoW+I1z/CWLLp9wupZnMhAwrBAz7ZZUmGh7BgYYqJUm
M9at8IYQl6k3yvft5WSoSNfa2wTJKFHChRBKIBMbfujhsW/uJdYzZzUi+zBJgzoATdh0Gd/jZDfj
azzd14G7rcZ6muuXgCuq10AfDADOwywM4Inf/M2dm1h9aY2kmOgGLot6dVsjwCt/to2R59M6nnCk
4+auEE+dvNvWaN23/2MPMj3r6yuk8yaG7aXBfd8dAu3L0DO8EnPRqPOK2XBBDNAdhVwd4cUh88TT
rQ/+AnIz+pbyuK3Stq2BNfnzkmkyn/qJEsA9jJxiov3jC8jZD1EPbKFAMBgx8rrL/Vg/yqv7wyyp
WQ3dfDIpqfs3pTa9BHOy5/npVRRCt0mqp239fhNdfcikrFyXa8DJG9iz0cVIqKfvo73s5gc2QDDL
+CjHpEplUUs6BGWR4VUanm/GG0MXlgiyvgvfF0xSMHUG7Lt9mV+an6RjJPN8d3rjSjCLkhPFJLTd
du2A5fksUvWlbIhqEpye2xMPLnEwSiA/juhb8TiPd8GKYGIUTzKZZXPGYaMzaJOcpUVMohzu2L5o
mB9GJwJ3r9xwTumoF1CKBaXZMsccGOeBzprNg9JwaDrCLpLaXvrMhRe53oUcC6eQpR0VJiK26cXJ
D5HG8gGdptymySGMGT30v4ndftn+u69Z2AufcUENZAnOyl+4h2BnuJGTeMlJaczWwaCcw/3F8sAs
90WnzmI+qWSuxONpFsyuNrmLiDRGcBjvGs7lvNT5FybKWkrKq0iTXsUtYCwt6dICXRpJ/8zCFOyT
bCd4tRG3adg8a1CVJZRyK1qWRABjxN2GhAMK892+E5JLXveMG4e5hZRXkTNRywQfLjP5KStIaWRg
lO7NREECzCTK8bviG2vQl6Ub5WZ4PdXrZCDXqH+edGfILyLTr7DOGeVXQrkToi6HX4kLc3Ak5P0z
T7UJAqELeNXZyh4Ld9g1scXq1GJZKJ1kK0JeSlMe5jIdjAv/M9pVnm7zlz58j+f43fxHHQkfYRCd
WRuaSYoxVYysnnwvG9+LmNF7xrIRkfIlQsilJRfjmHNHUMKmjzLgY8Bxd/TdHM/rmxgktMwkCeMq
p3NtfKZgUE+EXUqBLXq8Ra4GwsOcHUiFKq3N9id5HBYPw/F/9TF0pk1Vyj4vMshGwOLpB0Iy1iBA
4jyUqOyBeRMxjoNI+RdR5ZpIJlHLhCZ8XvKkLAbo5T3jbmdctDTdaNGLSGtPCMTQY3TDO/0DXk/C
bI/yjnN6i3C3TqWd8fYkOoHNWlKWipSXqfWg1FPitRXlbeyfDOEw/VH/yuIUUE5FjVQxGROcgrJR
zKHb9/MrYwVJZPz7JzZ4ND6HKnlZxoVEIr3wpJ5reMrQrdFPO1qjkzuczcoqMTaMTtuBb6vC4wY3
+DBILh/wL5MqnOMRackwehzzgKUeY49o6D0pbcSIJ5GJjOxBtBs88E84/F+kGFETu9/HB2W/vaSM
eFOiHAsXS2HHdxA5RGW66/pW8fKkVRn+iyWFevEoVZcpeg331WQPZXKWs7ttLX6T/vsVBtG4/lo6
Yc5kxn2mPRBSuPko2+pbbcZAJGBGrSxlKGfRjnUdaX+HXNNBPEzOvJd26m2+AwaV4KDf4lZleA5i
1ldmDwQVkFVidhYIeZ/NvptyI80m3KQEozM61LsJINQlM4m6qthCDGULshxxfUuSElVwruKjzwK2
Wk+2YGIRyJ9gaZWv0I74eghCkhWOI1N5md9In2XZmuG3+Cm5rVNz2JNuAJ1VwV49VguxRO9FjIwQ
TqvjHMYRNKBP5574rLfG+WXbBFlCKKuIMEdb6CRabIavU/B9NG7Uqja3Zaxv0Mf6URFpaWAmSCRR
Wzs+BPpXnYWUzdKBuiOyoZaEMMMxzZTSkrvTEGSW2LDSzatOfLEd1DXR9ZI41wBxRxXNQOvXfOyP
+ZG/VCcSx0t/sULd9WLPQh51aWBMfw4DkuIT72Y32ZHuQOUc3vB27Bg2q8bKWEK6170hHMRZAuWy
DMFR5AE/HpTVX/7ADjR0tCkE5RhgIp8NuqsQr2hhhQRp3gCxe8Dk5x9t0ocIusmRl8NEqzkcVSDt
PQXo72qPjYt3JYYvYwekCIxraPWmXYijPNzQzFky8OQ9wrdWUT+p8k2qNVafPhcp465YfZYsRNFe
TjNGcQyxQ2XyWioeiO3NUrnJosftPVo1hIUY6sqr2qjimg5Wl8jlYy+C53gEaGDpsxIALDmUcyu1
vK9yoNdYrave6YfQKizfRrnB9XcglEI7pWEz2//IEl3dRwvdyG9aONSi86OuUWAc6cn3isN4DL8Z
52KP+HXX7Nq/thdy1ekthFFOTxiBgVGgdcHqsuC5TwI3VpnD7iyFKMfHV8OkBsilICMb/D/Co2yn
T5L1b8gcWQpR/g8j57wCEBScXu4hrt4wafy/LRjlHYBc3/ZzB2X0qjUFDgOkCiOcW3+OfuwJ3bE4
tXLVcjFU0CqgAxBkUe2mGID0j2d9+VVyEtuwJcaBWm/aWQilfEQUxlyft9BLuMwvwmU69KfBG4/K
/XjXdagt/00sH56T5+31XA9bFoIpjxH2CYYvOWjLAaQVLRLqTzLx2aKAb6qplX8lWCzKX7W7LZZs
0/Uhw0g4QGYI8jtlJp0ydzGywaRnmcRJidchuybigG2LWfcfH2IoaxmLJk6aFG+cqDmJwCASb+aQ
4aPWPe4vEXSaN+ArsZpyaFJger6WMdL2QyuPQ8SwSpYYyj70BFB5fIj6azkcg96uwR4f9R7HnP5d
jV+0D3UocygaudRmn6gDzlLBlew8N/udZvkPgqVY8avEcIDvyZ0NS6BzvC2ukj6SIRCJNNVD24wd
OOo+dftjAt/bInoifRyKBcC3s+TUr9GFdQTWrmcFGMlgGUUghU6Lzw5/7HRuAmsVUkHR10R+0Atw
zhb7WCutgffNbYMkdk1ru5RF+XsuHVEdI4kKKdUugJnz2jH00j49o6f3oJWN2Rs+y7WsHYKlTMr/
R0Uydw3RD6PPxsMAjt3QShLTtzFGcldmpNcV8EQVa1Rx7SZYiqWOeD1yjSQkJJ5Pg3M9TY/10Nnb
q7l2KEBVAmgQQFWKIIL5vHNJwpeVFKgIeY1zm73yIaa+AJjbziyiitWk60ISPXY5dS1XDmRsD5V0
B5Pc+xm0Vq05FJidS9DE9Ufv8KVASrU5CNIqbPT32vMMIMnUTSqTv5W83iFT1YmdexnrKiDfvDLO
j+Wk2wU0NK9pAGJAoGD1tmyBifki7jWMzSI7s2O1dzP2jh67jP0oQQEJ04H6KJ2mVHqINOnAN4Lr
s4aLVu1/oRYV0BlCN0RZCitp/QNXHfTqpW1Yya01t7ncLupcD8acVH4GGcIl3xtuignLcjdaAobP
APXpMjttibvf2ir6TJcBsIYq2COvvBTSpeGdWL4IxZ0a3EXRF6WLTN24GA1rAnI1NlrqSR3qMWx7
P2kgt8EpEE7AWRlM/kE1Rbf1uqN4DGzWC3fVOy92j7rChXpWU0AmwSjFRx7x3hCeo3Syp/HZlxnv
QoYog0ACLCJ/ThPA3kNG/rXx58x58fzQGgD25TEI0OSMi2B1wGKxkjT4bZlXQjoSj+K/KoVJmqVH
nDkUPiy8PBBp8nYLZhI0Mlvk5SEGJmsQjnEAaa6aqB4lwLBoSBxNulcN0l7JhB+o1Nno9GIEL6tX
AXh4FFEEISGomT8vLPAgkyQDjSJmWkNT1M+S4WxfBAwBCmUktWQUZYF73PLlxxioMuCAZewX+cL1
gfulAv0oEIZQLtMGKpAxpo8sJTOLuO5IPuRQcV5Qx9Es1pAzPyDDBppmJzhgVCAxtbPhtR5ns8Y3
Vh8AIDz/Z3NolK3eyNJSLiAx3MsH46G4EczK4hzpLHggwLwtcNOwTI+xXTTQqQ4kltpHnsfi59JU
ypsK/mrbIFbzYkutyE9YnOW8bZKwLGERrZ3vyfXJOb7LnWdH3Bk2C+xvdcB+KY26YrLIF2qMpOE5
gyrwAXinXveXdt8eitOcmoqH+XqMgqVW/yel2aVc6toJdDmWpxxOJEgfiu4iavfby7h+dX7YBnXN
oBg1+mOP7898bc7qAWyY1jy9bAtZd0QfQqg7xfe5tJfI0erC50QMLGX6Ngidq0jP23JYVkc5iVZQ
AqGdoAyPmQr+Uc1329//zeX4SxEad1ZCHwdIGyCgtcs9Gn6s6D0fG+x9VGsyO7dYMdRvwtIPibS3
EOO87EfYnXo3AiyGvNzr43hoTgSxnWMPO4rbXpAOuKM8HmfuPSp9EEQzRDepepu9JJMLDgxn2M0s
SOnV7reFgdNFFUn1awxYYknR7IBLUtjVR5KlZffYM/w7zbk+SEEdBeSKIgmJxku8wZVdNgotc8co
TzEpSIb0RM78pnvjHsPayLVU9ghIKks8sgt6jBN8RTxVDUKv+1jAuoi8ckpswEN6bcwEyl6PnT4s
kfIUKgpEnAHUVvQ0kJFwZO4xEh7cBefxTvF0vJJqK7gIkpkxpg9ZcinnAY4wpZtSyO3yyawql8tj
UxEjKxUu4Ae1GCeccTtrlAspI3WOFfKUED3ljfAjwPN6BODXOPwbPrfVgTqF1EWBVwtN6O7Fss6E
Sm6591fggA5CaTfvyYjqjLnwwe1EM95p4IIAvr/7Z6OxC+F03888DlkegK/Kmi8dCvY5epwQYGEG
Pjc7EChGzDn/1YvgQ1u6Dyjv53ZWuwCoOyE4xJu72Tjy8ne/YmTs1s/gQg7Z5UVswHeZMCYhFGtd
9KS95x/Pql0+zYd/R8u37sUWAqlgROs7v+wbCPTR1yHtkjMJ8I0De1iCtYKUd9F7sH71IVaw1rhz
1pSWUQdnAM17Ya0x4E+YSlGxR9dw7VAiT2HzYo2ON3DLZ8cReGhaK580vwbjiu8A9faQVC3jGL53
LF0F44v1pJyNXGf8EPk4FqSVRLX8O/9L+yK4s915BY5kVmA+2Kyd8Uk6EMS0wEXlHQnE6A/TNItf
QrkfUTCmpAPhBxwCGYlJjrGdWcG5t1RzstVd+MpqXFv15wuBlAdSMGHY6yNMKYqVr2KV34foqQLr
ur3t6VZjpQ8xdHNQlXe+IYtwq3wf7aasddMxYYVLq8HEQgYdvMx6owoSOe4RHjrJLrjDdJHFF+bf
lSlmzoSlE/k9i2OvCYGfVh2WTnlQPdkqAfVVH3H1YjBasdQjZzPDs9UszUJDytEgaQ/08QwSR2A0
NNLFEAJTFM9ldBnal9r4qxCfRP1nkxeM3WO4AbphCBhSVaAQI5HH10a7ycVd6D/k3NP/ZiOUs8mb
oVTTFlLCBEMXd7n6sP393/hpWQGZugzITjomm8fI8OUBBoL5m/6FMAShN9MB/rz+QEgkUk9kPHd+
IxEE50DcBYcOTScmtYLWhRPMPi3MyepP0q5/xiqaweNkx0c24RJxD9eO7EMeMdmFSUr6rDaxCnmh
dNsMnVmL92D/slCNsI3C0jiWYaweASAxA1VdVSXwc3yWN9ZBUXcCoPy0NL6ruvGR93Pm05tkc66U
WgihXFQbNmKdt8jsqlxgcdlsowkhTg9D/KRLCbp7DhkQREQmKOmqZ/wQ+35fLdaykf+PtCtZjltH
tl/ECBIEpy2HYlWpNA+WvWHYUl/O88yvfwfV71oUxC50+27shSIqCSCRyPGccpSoDk/3jJX1ku36
59xJMas1upb//LP6QUU99NtP4EokZ8GyJOjVGbxSsP6MDHfah4f6AFRQYa/mdoJhJYmzXVYiTzJt
APtYRo71WCEtFD0O++pquld8BS73uYRTfpu+C66gaFM5CxbXVRdUBeQakT3tZkAvIVMJpg7pp3qv
3AyYwpD3YyB430VCuVsxVVoggWkdBSudOhLYWkogzCzvgqUJ7sI5L7bSl0GfI0a4Bg/+JjjW1/od
PSw3bYx3O0Mom6ChShENzWzn2lbHyPlMZh9adczS9tKVed2cWH9Y8KTlduyUxA5sYs9X2p0I10S0
nZy3ZCSmCZwzCM3q+6LYKehFlHVBAUS0mZxhqSugLjcNZGgS0EDLxyz5kzhvtXOcUSGtpWipgtPq
i86dM32vts9l+ppIN5H8elkzNo3yhyh+wEI1S1DcxtD5Aq9AMuDtCX9US7BLMbAVxftQ/nlZnuB8
+DgLFAcWmQZ2t+VrGl816VEWkbRtRsmrJXHmIzcM9sTCUJX5Xzq5XoqDpCFZZC/Dnwy+o/v17xeG
n6uo5M7swordKvkwqPu8O9atQBW2o+KVDM4+GESvCmVhunDU0FF7X/9cQJQb7cx363k5BrfBW4v4
lHXbCutforNif18ZjTALQUKXnx8ZluYo3Oyxu6Lv9NG4JzuWAgMHj8gIiw6PMxrqkAHwmuHvjuG1
nF7lBmaQw0difWtMQUwn0nzOUiSkKyLKMqThFDuSdaWMGEvv7qjxUIbXYxX9MztPOKNhSXVjjQTn
mEQ/E+M4KN/l9Ony3dpsL1nrI2c3xkKbZTwjrG7THDJ3ueof8iN4/ZzIDfYjOs3LQ+gQwMOxMq36
vbgWVfLP1/eCO8SHUlXYd6XR4wvmo34sThOSKYs7IA0QufNo96rN4PCkYw7iv9ntgJquCLDcBDrL
N9iXZtJrzQD9GUw/kq56cjJ6QeV0u9zycSX5SYtJqdSqYoWCiNiMJDf1gxM9D/gN12KWtc34ZiWN
80qmvJHVqcGWjgsK0L2dRvt5visTgWEWieHszEIiS6lYPZiGu3QGgjgywtWpBePNZSVlOnhJQzij
0vdKpdUUDwCRRnua+10YvBstEJqBMxD9IC229H9nvQGshoa0om6iHAtID+5eWH3YkJZVjpp49kql
s835UPepHeqDS8zJ1RZB1m3bQ/gtkO+57lE7MDA/j6TbckXKW1ndX95E0e9zvnhuzuWQd/j9kJS2
Ob5iDOKygI1rZKrgZAZlGGCZ8e9n0w8k8qSu0aTpGpPuSMYxqGcniw6XhWyo3CchnCpobdi0pQTM
/USv32Jq+mU6oW7YmrfZ9OuyqI0N+ySKe1Yqs1UiwCflbhD2T3pc3SrZ+2UJ24uhLI42GSUep2OG
NIZjlIMPwtKe5fitnW9M7TBEveBgthfyWwyvWaQJMzSGNIXbVXuF3HZqbV9ex9bJ45KgQZCA5hnz
PZ9PnsYRUqi1EruRGdgBRlSn+k2lIikbVsBcS+EU2Bzivhw7JXMjvFS9n16Pu+IGmRv/ny2GcwWB
etyaqS5nbp1ENqAInSGabYuKoDK298xEXwGRdcXkXz3gmOQ5mBgzdKoeO8yABne5JPIDBTIod1la
SWvKoJszl3EtIzm0Mx7kxI6+ARebEY+AKUPO7U4IlMdeF85c46B+L41yF6fppnzSCywNVBmI+kvU
DtCGbjOfk1EGiHzOLfVei+Odsm7Iw3zpM1dtQnosDfk5HKLuj7TiY02cK9ZIDdHi0QQ/zdweC0V/
la3FT+dQ4GCyb720dZxFQEmg0FPDTN0yAUauqdqNbL5UpXKfZHh6IioQt+WWrI+KNw2SrMdpl7SZ
q/Q2Pedohr31s9Ps/FB4gD5qBZZiqwXgk0D+Esfw9bK8ydz5OHoLiAVZjnm5V4/5EyuBBjdoePmT
+/z75Hg883nqhloOpsw1i8CTYzO0p4CcrMQSuHgCNeTZnVN9TirwwmJlUrebl2UHanrv8lK28mmf
do99wyq6SrTZSNMIx8WarBjidmfPO1T7r0VVFOE5caYjTog21+mYu+AYPbB02mIPnd1VwGaRmnO1
Oqtt5Q/adT6tj7cclgHQlKrH614/5UvizuEseAuFGs9ZCyUFAXjdkswdHXC1Ooo97WM/s1l/RuGL
ZqUE1/kLZHloKUqWQFgRTN7cBU5ZTHY3A2XA6q7lqBLpx/YT+aHrnPko2l5uiVED1HsX+LlXPKKs
ElRgde6By86mmazDgkofHs3r5GQ8CbST6cQF48W3ABZdsyBfkmWuFoE/bCltBfE/WFCHPbXpGysQ
yPvMAVWCQK5g1Tz0HpI3YaaqWDVDGFffp11xIE6+h6Owq66QNwSYOrLcZIcNEDYab7lwq8eHbw6U
Mvif0Zzgp0MwGYc7yepdqzsV5fPlRYrWyN7c1c3vrLI0ewwRunV3iqV9ml9Zser25EVBntuwbCLu
EGSm+NJxcsYmRcNFn2QLDJpmNwfGidPsO3S5eed9FKjupu4oBHTAcCNlwiO7WVWvWkqLMyTlnYLS
i7k3jd3lLdw00CsRnGMXVkZrBirJXaPZR82jIULS3FSF1e9zR6T3VqoHgZG6CRqXtIOuzmB+OmbZ
JNB30VZx54J4dDGH0oKcdq/qxyHdE10Qi27ardVS2CestK3vAMHSNnAcSfSqJIavT5WdFIi3Mgdx
l3v5XETr4Yw++Kt6A3cID7R0iqLv7PYMh8sithAiEJV+qBdn9Ye+LCcLSTvX6G3zqOzp9wZFBQDF
AXLvwXgXSGOa9OXmEFRlwaKugNiQkzYlpRZPkp663XlCrPZbMBB4pq3vZhjA5fEfiuOsfhiVUhKq
aF3r3PSGZXqth+DUupKv78Nb0bjB9gP6e3GokX7WDa1ulFEtZdTwPKDfOglMHmjOBs/czVeodAnB
hDfVg9WbwdqsGirlNjOO9E4K4wJ47M4MbFpw42LqM7fpgT7Wp2gPnOreNW/qXOA2bt7mlVjO4Y+0
qrJ6sNS4UvAzVZ4QOg/S4NTzy+XD2xYDujrD0JFo4keKtCrp9bjsCrc1b8xo31boYmvdqRkFl2yr
JmBS/UMQt42L0WgTSA/g6d+aPhgTveg7w1EzvBHNUN7iMKSx4Eb5bt2JfMntA/wtmR/kKPVAyYsG
MY3SAJElvlXrGJl6QSTDjN6XK/exPH5Yo+0CTGU0eKyIfKAA4IhEVXvRKjjrLvVN1ZswgC7J3zvV
y+TMlgbBGIhAGXgWdKkaqsowwWYTLkhngfC67p1xeo+zWvCEiHaLLXZl3+emKmmQIkJPZ9UuzUOS
irZr20ysDoStdSUijqfFmBu4vsNuACUR1uRpD/2OoVgGD0IjwXb/0vFz2l12VSHTFuE54zaDq3Kg
8U3jpU+M1Qasi9+iQqBvInXgzMM0N4Gi6ri3EX1Jls7uqZOoooyX6Jh4w56aFlHLJnOl0FuA2iXk
Hrq8bRg1/3xIgaqYcW9CqdXbM3rvbbBbQIw1eazYkzlCUMDNh9EwQGugn9H3uQV1aYMs6NSlbg9b
zhryYyCLxI7hZ/tKiCqy/eh/SLM4aUvbT6Qx4CixWbz5ZrlKHQOyMCT9bBwum/HNk/otivAbGSZW
l1KZnVSLUd4fRvBw+fe34/GVAC5v0mAtykThJOnPnasf4yt0Oce72JffwvfOSXflIu7dvHxaqKB+
1g45HJGkDFiK0p3OV9i6WXwdAUAHwE3RyNMWwANAof7WDSJzBnacinzRGmxhPNv5y+S2TlXYzTdM
dnUeRDqFk4FrgxFCiBKIm2Z3JZkd7spUTe3ST9M4oUHdSO0STsWU2LP2bmS/BIco2lDe7M6dEVch
XKf52B1aH/ll+tS/AmMXqQeQJWevl+Vt2qjVujgT3MhAec5CeE6ZdehBtd4FN8b8R+m1lRDO8pKm
i8soRVbeih764K0HHUqw/2fr4GytVqhdV6UqaHxrKXYSyyydWR4UZ1BK1f1nojiTISlJKI2Yl3AD
66YcALgw3cmWQMZWyX2t6XwjHrLTgSotA8vi5Q+pV15jvPQmYp6017rpUw8bjCCbjdegI7u+Mu5E
Ci9QjLPhXCm8FpA8SUMrd5vop9X9FY3PdPgzB8CER6voGFDSNE775CkqA13ToOy+DodTQTMeGwRR
MZr/X/SZs5fqiwOwksapYasCQ6ruUQRIqOKk0juYz3UALyPcx9DLfgmOI/osI8n+A3VZSeU0M2rH
pE0JpEpWfk2l8pik2n1lEcHrsu1MmSBUMdCUqll8h8KACe+WYoQeMdDgSpgrK69RJz6TnEaednd5
UZtv2UoYZ/Z1KyHjNFaFS6XamYcbany/LGBT/VYCOEtPKmPojAheAJULu1h+yfovE8DOl4UI94yz
6lmEtpYxLwtXu0Wi11v2qYOBXYyassE/YSc706+v+vdxQpxp181ez0etTN3qlaEd14DEVq8Kt3SG
veLPu+ZmuMcQkivMuYrkcrcMcOY6yUFHcy7xwZ/y8me9sifwiXVeYM+Hxg9ddND8Crt/ur/cjdOm
LF0iHTqZnUyfeqWfOvJtedDOnqMIWE+kk9xFo0FXGMDDw3QeqhFID4raM7f9q5VOcoa/NCJK8wmr
aV47lyEsx17pxP5827vRA2Zk/FpQnBVcAn7kv65rtZ4pDm6k+r5Z/qUNjZ/lQjr1TQ8fyQUZvBJo
YORTUbS3kjFVsS7qz5gESo+hFzzVLqv/ZvehW/66fOu2V/UhjjunIUdOrJFZ1KfclcEPY3Gk6O2y
iP9wVB8yuKNSALZZjzXSXY0b+N1t7E2JEz8z+j7Fw0SRN5ZiDAD2m1+v998yvyS9Fiu0rIakKOSc
lF3R26VveGqLukJ4ALIHVN44VDflLrqv99adqEPu8qaqfG58KU3kBXQkUFBo2Kkh0m1UvypSIRS9
SA5n+KU6masgLphfwmYpAQmA9JDxALQIm8XRyX3gidhhRSK5p6BXu3ZB8R5mc7wKqlOIhmJaP15W
mE0TiUIbI9NDe5XOGaoiDwNwFsA0K9ZRCeymPoZ9aQ/ti9L/ycP2IYmfb0/qMAkbGRsYAbnTWaSw
vp5DKrthIQcC87Gdz1vJ4g7LkGB7zQqyGBbR7Mc/i/cWRit+Np8KwEUfwJv0GGLOonoWvnWbNmUl
mju0OdGrKMonmK4zDBKAWWQ7xRAQ2ZFT44x7EaL/pvFfyeNecpWicdJINAAEKMrNLDW3aToKXjOR
CKanK4+4aMolHlI1dadlR+SrVH64rIOber5aAvdMG6QuG4u2qRsEytUcNPfNoOzrSRREb/XSAhD2
t67z5FlVaMlFpA6pS3ykywHZz0b5jF1/nbgm2FSOkxPe1cwL96LjcB3cSIK0mOCuGZz9D7Ss14cZ
KQOVermMynNxNYzvqfImtYPgyERbyj0DszXV2YS0i5tob3Pxa47vwGQnkMGO5YvZ/9hOHs93Sbuu
rGWEg0lzqKR7gAo6ofVLV1L3H6kHj55mWMNCRh1PmtEMwM839mn3tIzy/rIUweGY5LOS90j1xQNF
gXIu3sviOCnguh2+1fpfczkJNu7L4RgywKAsasDqKmiO4+5TpoMsOLUG1Wnr1Nas76P1sx4EccrX
jBEnhNOAVI/zFEkq0ObuKKaL/w1ikx61mzs2Pq468AMeA0fE//jV//gkFmyTn7exU/rUDJhYRuQg
2e05GFOvlyNDooqAKi261ZubiXypbKg6njCd20wzabocfMUY9VIiO+kwV7H4an9/WTlEQjgLNasx
naJAVh2kbr0FL3Jflw+Vlb5eFnMeDvp0pdjurRbDvcbx1IadWqkqKOjpUbIxcfDLfGp+pY7qL/em
nT3MhxgcH1Vi1y/G9/95co6TztmnVA+NXusxNdcvoTuVqa10D4pIQ84zPF/XqDMeSNXSgen1WUNm
NI5PWj2rjl7hhSwf0IsCBlR04ZT2dJ/em3cWEJoVRz5lR4bPbB3kPVACHi7v9Nf093mtv7+C7zBV
tdzsuxEnWgNphzgRWu0CwOSyInQtsCzbyvMhistOt5UxNVKlYGa87I+DZu5AIvFYFa3gddm+eqZl
GEiBqFTjC2TEUEbQJfUqSDa11/6GDVqO38tX3e5PjT09B94g6kjbFmnpoLIljByBH9wAYpEVdgqF
kXlFW5HX2su31JEwRgUOuF26CzCpKDi3L48Ozg3pbw2IncA1kXVOR8vaGueBLKoTZ4CKkV90f3Ij
uHbSTepYz8VL8QBe228ipd2WqlsaSJGJTlXOyMh6IoO9O4PVXK4D6OW0OGZzHWKk7/LyvnhabHVE
RkAq4xhh0z7fjVaa6TDWOuSE10X/ks4CHdk0MGsB3PapKaUtBmLBW3fPOhR6v2kd/QBGEDQ9a2iE
QwRgsxSQ6TXusjMFt257eRTPHoByAUrD/r5yJHsrR79MoqkOSY8Nze1+er+8f1tXjRBDM4D+r+k6
5ZZnJGBpoGpIHbN6o/WzvOiOikLJZSFf5/zPp/RbCt8XTJfRmEeZwIKh/AKwLgY6jKHcF/r4b2JP
UaPkpvZ9rIpvnpWDhNRqolJnyZU3jU7eNGYvzZDfFkonKLJv3ujVDmrcEZWt2depBrtI/e4QIdRl
KGSpQ54Cy2bIWYEjC1jWBWemcXerkbV4ruQKqTFg9NogdOkd3ajIYVEKshOcnEgW2+mVAqZG3bUo
y6swxbAeA4Cig0PwNN6F6Pwsn4BK5JbfBmHLv0gqd6tNwBUGFdOXaZc+ML4u+TG/Jhj7VI+Dn95m
TI9qEYDy1xQvp6XcXQjR1a0bE56DEZOD1S4EVlh6goK6/9Vo65d+SCZNRUeXbGHuHf993tmorqK5
n7Cz5UypXyuzvMu6FPUM6z1SRlSWzapxrLTDm0/n2m77oLSbNF32l09466qAXhqOoCxryERx6iup
RR9lba05pAMXc/hXpiEdpcd2ahLnsiS2fbwbs5bEqW2HXt66o7CkhpKD782sj6OOru+mjjE8Ztl5
+IuA2UkglPlGX4TCQzQ1i83e8WXgRK4MNYdfhXnUwC8AGaH49YHse8EubuoOGJV+y+G2sUw0fc4r
3MnoYAJTvfYtYOvkmHVlIyrCNOzW/VANDbAilizrVOdu5UD0OtECbGXlgjQz/4lYBTzT6k3tyrvB
ke4ZiYDoRd/eSRNGHMgwGDjn7uSI8CjrwgL6isa1Xt0pAVI0gEVrMENp7qYEBWfggV9WmS3lJAYi
ZqgFw1DhZAYhTfTY6KAyVgMggOqHMacevsFreiroUd30b9eyuNuvUrnWiTYhxvSaQ4M8sHGz3DPE
DdQ8FIFWMm3gtZJAJRF8odxn8q0kZpXJcWvBCxyWG728LyvBYjZ/H6GCxUh9QKRNPtuWICet2tcG
vMz5KtYe9H53+VzOlIn8AlRKVQtNlPBj+WpsP6VEG9hdTg5KbA/AVmw9Bt9jQQXByOk3Vx3SvAEm
Oyav3oF+95R4/T7/dfkzNq8BPGkDyDqqge6lz8vshx79H8z561H5q+LKHpfSDfJUcFpMy74sdiVG
/SxGm61a09pWc0ZDtqeUHsOF2vUo17aslLeqsQhi5y2tVzVqyLqsYZ6Pv91KoC+VPmBZCx28IRvt
qI+v5zx3gmX0L+/g1wwfXqG1LC62LOZRmjq1xa32prf0RUfzAIpvzxQN+uZhctLBbl9xoCeW45v3
03cRzeP2Ef5eK5/jnkNLSsqCKdIoX5lyfz3JxMFMtiAK2haD2WtEQjAmhDMk6HVKs8qEeR6LRwsP
aZCewkgTWCuREG4vpS6UtSo2Vcc0VT8LtW+KpNwatSnwOAVi+EA80Kduns4v9gyQlHo5tSNwTCdF
YENEYrggXFfqNg5jbFnV1vayXNWgos2fL6vfpvOsohP7/8+FD4ezXE7kecLxt6DJoM/h0TwUe1ZN
ZL0qIHfxhfDbW6bxtxdCLL6CGYGGVq8kRFQA4poYciow4AM3u2K8mNG+cSr/fy9wsDu2crE4T28C
S2GVM2uf/jU7jIQ9cumdeq36rHu134vwWjYPbiWOO7jERFuTkWJPCZjdbMlUfDmarsqIlgJ9v7iV
cB058xsrZCFmiK1cogcjv6lSgXHa9DhWC+HsrjJYpIhVuKZVHB9gC0+Dudy2ADWzy6ra96bmG0Pu
1YBZEmjlpgGGm/O3q8O5An0JlEngzyNl0tjDjlnEuraN5/yZuslPBPxO5CFR812kKJsHtxLL2Y80
W6ZZSrDexXxuJDQc7Uj0J3bQhNuonuE8eEA61L7yQkqhiiHSocOujx5SEQnsppu/EsGtApVlNVBm
5Jsw8mAXGnF05fso/6siR3N5sGoqUMKvlUt2uz7k8XGU3sWKmizQQv16vI9/5j8Zt0PyGJyavwzQ
XE3eGVnaAVqxwOffVP+VYO6e9Upd1UaBhY7Eb9vbLHi5rIab6rD6fe56WapmzFqMIDhH9lqdT3S8
MrLDZRmbV2wlg7tiCFosRQ8hA2p+LFjHIHjBsqModhAthW3lKotQ6SHoWjAq6+jBKUSpKHmNC8Gl
3ToNKhNTtnQLyVy+CdGslU5eVFg9tTskBEBVf/Acrn+fO42MDHlQsHA9QnCsx8Q1B78HXcnl89jU
Zoo1mIqOnJ/C5+NqI61kbcQF7XbGo7Qjx+auvUaLAdJlLYK7+gkUSIpH7P+i52zrkNaiuYtbSG0W
hwPSH+qtgWYY1sGfuKlTu/Sg+qNLMO4aeJeXu2VoKWV+LkWGGpijn/UiVjAXqIJAxAE4jh3m6Cf+
pVYvoyXQDZEYbmVpOEpRo8CBL9vARVvWv5Ke+sqyXHcoYQrskUAWX+Nt6TzMUUdB56T2Xi0VTh+C
Si25LkXP/KbvtNo8vsqrTN2U1CY0kmEfVHesOxCQRofhOLwUHnpi/f8Z2AqWlkIi0tHo0Db5nL6S
9qFkdKhDhdprpHqkBhutCEBsM1W8FsL2d2Uq2iWtZlogdMVT/8LKTMltChR0655hoEfe/zxNxq2J
CwzqMACXYI9MsWJ2Xh5kXp0GTlh2AkVXtgztelm8phsDauV4yFBGkB02VDmhnXPak/flSB6le5Yn
mve4777mqqIaybZKGmwaAlGswlfPoyTGLIlmUGecgRxedlbnKGF3N865q0bhw+UrvVmtRNoBRlgl
4KPjR9gzKYxGzTrnUapDvlfs4BAyfsFvaCZ1YqfzwgNmCCaP7ns4pRjwBNRpJHxxNp8DXSFEIQCh
1fmql5apchhlMGZS+JDIGHN/vbzM7d/Ha6OiHwEpFk5NYbynftQUpB5KzwzfplzEM84Ugk86UPAj
/i2AU0wNyI5VL8koLQctYCT1a0nRbxNZ8sNgPFhN5+ajLggst+/eh8xzknN190wyNXPUoDMgO/27
Y4/eMXz38NR5jIt+SNzLm7j54qzkcd5HEsvGoNTwoNSitKvpbRy/YYBV9KRuqv9KCjvK1aqiPhjH
skY1GQizu8jBxG/pt360szC8pe9iN9wtAMNxRb0Bm6kVdKxgYFuBdMNgq1/JLWst06wKjR11BIYa
xJqH6tG6YkiI2a/4oPmzKx21Y37H+MYSv9uJkKc2NWgln9OgUU80NEDiJVLRAuTFZUn9ArflFsCu
zR6Bce71Q1zex1UgGnbekqzBoCDFicqlxVctu3kGNgJyc47VHbMgtkMwwE+y2466V8yL3YrwBTat
61ogt9UjUaQ4HnAbrf30Gl03bj/brD852XV7ejAjuz5JP/6dVvgvuCM3FWy10Ww7VgfdtmmXzSWc
6HC2jdvoVJxKNOzvczSx0/cos43AS26kY3L8o8drJZjzazJCqzaTYeSGqHJo9C7R3NEwmXX5lm7W
NlaKzLs0i1mmRceuqbSfj6yKEnpKfiZIy7zkX6J7I9hN3q2JksBYUg1ehqK/tMpo19NVZp2IMKu7
mfBfL4vz6AdDntsY+e0zhQ5hQeNttbd8NF0dRaHipqEzAcuGsXULMJBcBkipaq3RY1ShivFbpB36
4ntV7S6f0hm99cuDsZLBhaOzFjRj2MMdbL3SU29nn6AfCj2898g33aZ+sc/QsZD6bGzK8kEt7AVe
s0Pfwg7cpo7oELd1ZvU13OaGuTlOoAqi8Hdmp8F0YuCSg3SNuAaJvT9JnNCVMO4dAYDEYNAEb+UM
BL/xvk1Oybi/vL2iE+QekWxOLDqWA5RlUY8EzLqx1vs0TgSnyGzy10PUiKHKaH8iPDoFLVS5UGa4
o1JlOob2g6pvVX4tZz8CLRa8iyJRnNVKMf+FVnnoi5IH/qBIbtzKx9xc7kiIMXRVFjgXmw6w+bEy
zlYllhYawHdlbRIMMYURfiHdKqxSbiueRRS4oApK63xIOdFh1uQZZUpANjDNU/eSJ/2MDwxmPkZg
+wdq8SGN74FtZ8x40KyFbwH0F80l1XUhAiPY7ECiKxmcdicUZZ8wh0EEMilFX5qruihB3ciOgjDC
PAxOickVy9ZQrGRznmLKyk3dX30Ap/t6H5t11+MDlpZ4Fon8sDXBKzH4l/dyy2tYr5N7xCdDiVLA
2rMkEWAkVIp3Ru7vra50wrhEe/FiB4sIJfcrQwDiP1ba02VTQ9LI5IRi3NKICEG0MjrWrfEaOcUt
8MVcvNo9YKLnQ/UcOKIpFbZf/CVfybS412BsrAb1X+ynPP+gwYO5CJK82+7Qx6J4iBQCsucoPrdL
e9obcWBNHrWdsid3jae70o/qRfHSXYhmQ+Z4Xj7ELV1Zr42z+3IlpVLGkhL19IPEql3Eum12ItxH
0Q5yV6JodbSKVBZUhTwV1aPe/0GHlaboCvJwaAnQ+P4xpdJ1YOYgC1ct+T7piiNdCmfQ+8fLm7XZ
co7GTDRlIjxAuZ7TBNks44LWiMzT2a5OGqbqwn0JuPTUS33jWr8dTODMdahJCcmZmDfwRQcJEGGp
QS1EyJw5Tk15sSoQPCAyYd28rbN8C/0zdADaXgWr3JZlWchvEFVFn+Fn/3gZU0qGAm9n4565CjHM
Gp7kHfqqhAiJm+qHqt7forhHzYqLKpHHDs+0Bgao8NEwE0eSBfdLJITbu2XRgKtaVDD6Va+5XUP0
e92M210zBSKb+HW4n9mnVSjFvOVVbJFaYRSVQ6AyhqTwhtn+CswwrgJywMh9qzwF+IusyFG681Vy
o3riHO22klqKAfRy6Co6lz9/ApJKJtj7EGX0x+iJ+OFNuGcTyaVvnlLfBPjvznw1r6JjKur+2fTQ
0UD8WzJnTEZVNegCkD2UdljSrPW7b6x9q7wVo/7+h1WCMZsSAgzlc2J+tdGdpDdyOcAoM3SX/IGB
/qgP074CzhriKz/fjVd4+ISoKJuWDH1AgAaTZRkp/8+b21K5rPsFS5Tmxrbqq7YR4MhuuXms0ehv
Afzp0aYEODQccSTrnLSHRY4UO7d+VhUozkOBlyxaDXdgXaFLQHKHqpSggLiaTS037GkY1dm9bFK2
5LAFWTr8AdRpOfsf5NkYI0eMg6nuy/Bxkf7EMK8FcNduqGqSSlZEmRfJbJa2P1cVXf374Axe6Jj7
8QT2IFsE/POVeAr3fS2Ysy1dkSBjFCDWbmCXywfA14SYmpV7WznWB9Zpnj0rd+O9aHxcsKE6p4aW
UlMzKDLqlOZySjvrSTUT0TPADp9/clZL43FVVRWgbUSp0QbR2AS03aBa9ywvt+wS06XyXuSab7mT
a3GcLqYJkgfoGcPNGqbI7oPiLgfNW6xhIjNBY682261i2Zf1ctOdhNvA/EmKZ52frdbLYgyqrkFB
CwgKy46xyYM9xmYzz6bdOflObLmYKn7Z1pVIbp3GopTU0PG6RqTxRq22a+mH1CPRDq7Vy6tjundJ
EnfrkNbTKznQ8LgW01GdiR1O7VFNKt8ygIprLYY9W1DQRRZoztZ7u95Uprwr05xlplYnKE05M93N
ZDcHR8kQiNhMfa9lsG9YySBWXufpjEDOvJ7/YkzDeF2t6/Qg+cz9Eunmpoe+FsfZF6uKVC1KcBeI
D7JFtYeRQf8TUEWaK+sZw1wP7XfypgAyPXPUg/r98jluPQkYIzMUPHO6afEDgNPUWCXq2dShmHBq
vi3o36+tWwtFRNidy6I2j+5DFN/etxD0qZUsdm3Aui2DyWE8BFMq0MtN47USwt0AvazynAQly78i
WKuHq5kEgldUtA5O9VtDCwdrwntA211UHPTgek7uL2+VaBWclssk1OUugb0yiHELcFA/C0QXSSSC
V3J9InENtCin7jE3Epu2JQr/RBI4vW5qtRkDjNs5jTLZffhQiRpWRAKYbq/uaZ/OcDEK2CCjObD2
NtMQDSuJjpoLIYooSIpkxEQUKe6KyDfA2CJhCOPyYW/bm5XOcu+8HjcGAB7RrjLslh1L5OT+YMu3
us36zS1XBLO7+Uh8iPuSgEb6XJXLjjp58zboP4Lswaj/ajqBYdmWAuDZ8yQeOuY/H07dpmpWGgib
jTRxWstT1duQosQrPVzePYEcfpzMbBul65mvrsWnunyc68JO4FQUy+tlOee24C8vHgY1/39BfOij
D1raB3nFmhGKAzPF3W6KbQtjJNRVwTIRX2NidLTP9OIetcvThNac1NW+L+9EnNrc1v2Pr+HsXDCi
3J2n0P3o4Co7gtfCJgfdrmzZ/W9y+NsX4UMcZ/MqFPZqTF9AnGV09xO10p8mgjG0RHY0CgQ2fPtF
RCMQCqUomMo8h3IZS2WCAAwaOtsLUlP02ryuMCHLCtBWCmyywS7A96oeF8zUiczWZi8NQqTf0jnL
qCZowy87PCGtBxAgAAFRLzhAgf34DkjG9iz0TrcNwEoiZymzRlGMLoQOs3hTweufwx0e7PqNNQVb
4FkQWRymHV90eSWQs5yq2YzL2ECXGRwPQ2xGRebp3BuJEUURkNjmDV0J44xosqSLMZkwbxog0sLa
xpCLOv40xqfLF1R4bpwZTdLOlNE7htYWJwakN1woVmmKnQAef2wDztsNHoQ7yRT/606q6Ng2ALyD
3tPPZq6JZKTyspo5+ec2CRdkikxX4Cv6yeglz6KW2s1xGxBI/5bIXUWCz+utFllq9Lh6GriXhn16
VE6tf+6oiTBqBlyxfXTUHLqP0clAbpqd6CM246nVNzDrtHp5pyIhZl6wzG79M+5P+vIa654G/sFl
emoVEQvHpq3TDRVc3YaO5Ci34hLTYAb4GzRH6Y8lOZUi7ODN7gyAN/0WwGlORtuYNgkitdp7AbsI
WCKRKIfNmdx4Pz+XYLIuLXtp7G/VT+tIhHny7UjxQ77ObacWV9Vi1fDF1NCt/0pvLDRbDnbok8dW
2jXI67G2kPJ/xv5i6YWVVM7ORbSPkk5Cq4KS/wDkDXAxQE4rav/4D7bt997yA0y0nqshiRsUe9H2
gm4iN3Jj33D+jfXb70VnuVnzW6+KM23xnEVhWcEKBM+Dy2b09TvD610D9wGd+p7A5myGT6s95Gyb
WuSt2VC8FcNb5f4fade1IzeuRL9IgHJ4Vew4OdkvwszYo5yzvv4etu+6ZY7c9HqxC/vBQJdIFquK
Fc7JXpur/HrezpsAtD8poM1QhhOc9ti9sewOyx9TGpOqJXqQM1yJKK7RxRfjIn6pmf30RO8/GbdF
yENpiNTOpe5HHKnTIs+LOq3kya64aTaXd5ElhnJ/RR7lhhRCRYgYYdNuWoeUg1k9UKtntVgNpRnj
qIsYV4UfkrQ3RY0cvcstMbzL09nM5ZChGawDohSD8zu5Rw86KWA66XSI/OuuZpQe1h3eYkG02Zp5
BYkKmC3hniDhkwbZ6KvhtCYm9ZBFQ184S+0YJ0WnBju5rSqR1MJA6LZDCn4TbcONuGFlINcv8Xll
dHpQLnKezxNMIgrX8o4/znvuiZRgCeB+CKjAy+rHOCq6SVUdAc4mNFhUXR1z8TFN7xMWXPaqB1us
h/JgZSOOs1DjpDIjk1zDiPUNr6as2dTTeMuF+0r7EW7mxqTl/n+RFJAc96ZxJFdJZdREVyskCIP/
eQzRaSO0iHAhOvlIrDXaoqc7hBUsB5K7hOs7vKMFgeCpBy6rAYJ1VpSpyHOhHAoFK0z5K639Lte3
Off+39SBMhNzqohDnyG+Sto3Q95kKjJiTHwxcuCXTooyD2MTB7xAYtXgaagBRzVjaB8ZcKuRHd4l
E/t/0x64PDDKVvRNKaL0glXlYZEeJjUMclMudNGu8nr4i/GYpQumZI3hkJZphLcpn31LO0dKI7NO
GZd2XQPPnpfOJqJlAs/EEm+m3pVeRIszs12wOyG1ogpaO5NNHt+pxwqa1k3TQi5VQ8vmKGyMHhtJ
ijKkWA5zAe6HAqSWwzNL2vrT6WfwpFGvizQUOuAQ4J0mT+1d5HeYfFT2QhXehfXfpbrQkAhYMVnB
Y+bXkN43eF0MgIdvgaFrMMW2E0DfOjq8XzJym7+xUj8l0UN6hRpW8yzDdpyYJj3S/SVYKGd5rLji
Nw7yLIk6q7Sru8CvcMt6d3KiPWHtAzU64JpIpVx+Tr2M4ZJXz0s8C6Q2sZrDbFYLuJKqD7Z8JlpK
xwERg9/2AROhhiWL8inoGlKAlApZ0+2EpvID2HC/18/oAtjJbrH1Td3lgcjDigDWDfB5hVTgKWCE
OIlkFCti2PnmOuh2Qf902QCvO8uzCPIJi8dlOHZ90hkoP6jpJi6uVCa+LTmFz8b3LIDs7EJAosrh
0IsiMR36TjoA/gyP5slNbkQzt1ioXetR51kY5U76AjxIPcm2iqXwtdYFp5mkvZ9EW17tLCOyL+/d
+nNroYGUY9H9EnmQXCCpJAEUapXHIw9wgqzExNRujk0WgiTzklHWHvglk5aTsf0MNCC24mKcAm88
EViwnc3b/h5txYzog6EgpybJxflFQ8JxRoNrLYV3MXdoWUHGev7xvImnfMFCQJ4l7cRX2ETY+MlU
3AT5MfmbcucjN+/boH7wCFMlF5v8M+aWni8f4eoNQ2uUYJDBbIyB/aqdPmBWsDyUTWT/GaPtRv+o
sfrD153YQgZ1iyupwKh0Duepfu3tYENo/dqdapJHMvrLGK6atSDqPit+I03RAAUJq9uxD0xOdvno
y+VNW52VBS7Qz12j77TRaX4N1Ew4lWZDUHuQF9vjuXoTu4aTbzobQjfqVbdnvVVW7/dCMHW/JwMt
GpzcwW+q+6Q4hPPNlOAlpvG2hmru5VWydpK63IVY9bPeIAs/xzwmSUw9BnqJwjiuVb+yWBB1n8Vx
kuZKHfGqLIX3Jua8qoKm+0K+EwoWItfqTQZwEIAhdXTd0oBjvjLPnFLAmygyEDhQDNaqx8tbtt5E
sxBBaZ9aDJkPzDXyZJU/9O/E2L+TdFDqZOgDJ8OxAXBSGULXleK8Lkob4ZaNqep1xAE1Gs/Vj+YE
LCI/jBbQMa4qWGHSumYPGylniV51buds+yluXtiuodL0UGpROyGMxaQ1sN/oB8kj6IPdRmMgYq67
m7M0up1T6HqhDsizQr6tt4CBNfWbzjU834zxVGfP0a07m4U8amMVHZnSEMhxGIkf3XI73hdW5oG2
08oeVDfDAB+rO2P1yi0EUte708o0E2pYY04EVCp+v3yWaqbXZhzaaZ5ncWh1V9VDA5wuOJzqg7AM
ck74JnkNdISzQ0b/ArnAn8KfxZKoCy40GT9wYALCrDgZiVC3g9uAzIVZR1u9BGc5NDaRVBSgTRhg
GblN58BZb5LHijPVg4zZo8AqTljBvKcdZEZ4wJJLRf1TOAmtoMK5ZfWj3h6rccNFG1F+VQLW2Mxv
ajHnUiE518W5cdUkTh3x1YMluNMuuerfT7UDK70OESfkT9Id1nsd9cBpIF1t4aEzE5e10wwdlaiI
QdHntlFiLFhFhikNEq9LYvTvNKzYkpTsl4oD9H+gvGGM8zTKDSS+X1fbcEYAymkZvVfgmJP2qDtt
Ryc22Qlh2i3Qgqht1eJKq4H3B6ac+psKwqF/Hf/QAqgdAyzDXM0Y0beCV93rrwlG62hpk0kSjOwB
OPp8aGlUtFVGstR2DaRlMXo65J083fgGawziU0xHS6EcHWjKGjTkQYqCmjkaHJ1x0yLw919iJEJY
T2vWkig7zNfA+8M8AVC5s8IUg91QHjOfkSj4NOxEr4iyvZluhEbeK3g6AYIf+NiedG9ckwcGZw03
isftMvddNTGoAA4lZvMtUeZLyk7FWpizqrOyxwqnWxHtqem9dJVtmy2ySu6/9TH0OimD7EuJVKIx
Gk5N5iyfC0xjwGiOeM8ISmgnQ4mhn03K1LVcGmNFo4uWDdIyAinH4NsP2jJW6uoT9gMtjrIWtdbJ
Ejw1cJcFU4dO2mSuZLYLJ7jTXEIAVNnZQ4tICGESiRek3Z8glTIU9TRTsbDQVV6IQU8G34f8Y0Yd
Rv4IDFbIxTBXp51YyAjLMk8wd4o00ws6glSA4avWuIksYbKUXeEmIRo4mHXOdf3UFQ39MZhu1Cn9
zAAJUWkcLsdc8mFl9pWkONGkZpZYI9/UGvGrLMSKGUcdslClYjiTrvFXM/iCGG6BXPXPF+XnhxiU
LZ3zPFLkBh/CZ/qXuVdf5iiyxsB3QKDC8OyfUoc/dOofWSJ9mm0GQtB2hCwjrW+HMNu1Brc3At1K
JCBDIwHRtJI5t4AnCkqHcX3IOn6/ToyG/Or9QqlsU7mE7LYwQTMu2OX1CGTT2So5p3poMT8nfPuP
IqmtrWVfVoJQxbiBIwHqSYTzMP3Y5JDfFl0hdcQ/gPb99GCi9limvFWrxV3eqlin7GVX/i5Hx7qV
nTgOR9JZcpc2JuB32E0Q67fo59nKlP8KszhN4b4AcrKbLAl9LaErXYVu6bRPgcWbeCs9XN7eddNw
Fkj5sDJI+3zKIDCZnSjet5wzsFKNLBGUBwukvAzFHCIy/lrM71ptr853l1fx6QlGnxdlCAoUkogz
Jt3qSmFq7rzh0F2hvlcAnCZkBCzDzloT5a0wTx13HYIna6gTM8JULFRzGm4YqyJffeG20W2ds1zl
vADDgsiat5qrwZntfPuD6z055nvxmqTwM8FM7lmhDUMP6T5PKeB9fgJImRUAXo3jjwPHwso89S9e
WhxlSuq5VYxChggR/Bs4sX1j1iHIVzWQucCUv/Q2ho2sJsIfidNu521qk1eubEaetAvTbe/JKCCj
CdIJnRQNXoy9X4/zf14Mut9qmopCEyZ8HmExyHbkJaN44SbesbaafqlRqkvTJcjDpOPtAlVC95WZ
xIk5jC9JE1gBVtw3FmNZDANOUyWAA2JA4QvSGkd71wBMzVnKESySAMAgwOwsXlHWxaRxsTmjjMTm
xzaGNzMY6UGUtpVN/RowP6jMsJ69v3kAnI+NMjZRwU9aSOQR2HlUg8CaWjsGWGn/irKAPjvK7LSZ
2AVJAGn8zt+RyprhKEiL1ya/ZyGmnB6Wl+4LZXJAWCOmBZGlnFhrcpfchs5uHlpm3M+4/XSHSyHW
eRCXUBJOi01NdzP1g6GGLAlUXCxUfR11ROlJ9YngAmmPJEfdOsArsbnt+EVk5HsYBpvub8kAmD60
HAS28l1d2iU4miTn8qJYIqhAJcrGrMHsMuIyKd6EXOSGPYi5k867LIZ1pegGl14Seg4ZJyzFHj6G
p2QT7Ay83AUdzoBwf7NeZqw7Rfe55Pqs5jGJEdSvqkega9QvpTOC7QS+lVkoYUqjIxI9T7WAhJiN
kz6Qdncd9cgO6TKCQyQGpsKIgD41UVCXWKVMRjqVsw5AACJQqG05NXFqVukKrRnapVOA0CtON5IT
73KLVTdhXQPKfjRtL4iDiJ2Ni9700W0gVv9VWyizAW7ioVNErC7eKqHdmJXF3TXuDKAIJHpiAovJ
cjGMe0A3pVSaGA3CDIloQX9VUQ89qJbyNm40XO9+dlorv2UHZIyd1CiDkiR+qiQDXglytI0Mu5qe
L9861qKoaCXWfXSbEOubG7tJA1b+ld8ywj3WEij7oUdGx2UBlqDW6lNYffABK0xmSSD/vnijt/oU
NyF5OQpSaBbRPtQZrR8sAWQXFwI42egGIOSTOv+3LNlHLL9BlPWCD9Qo2xDFkeQb5C1ImmTR7H/q
xSU1ncuHzbJBNM1rXfCckSbktCNTcI19dkws6BWyRIltMG8Ma1WUFdD5YFKA8Ypg+0pypU2/kbw/
6rAnOnpp9yhTMKlV44sRdi/cZgSPD0hQwB/lDRMEQDY7I08O44I4esSO4+M5DmKIE+ejmO3y/Cbl
rtLeYZwVSwx182XDqHKOJEhbPI6yK8FuHvWtAMIhErKrpgguMFd8i/4tYw3lNeiZFxCJiuVck7s0
78vgqAy3jHUx7pJOmQNF7IugIxYnPCBzODiGCzrN0EZ7pF3OQFyoUVpk2m7i6y6dGWUh1GpMZ5U8
D4R7AFWQRhYgx5ONBBtEZH4hpQGIZYHvsJZKmQ2ek6s0bKApQl2aqCxaXMLEbGSpCWU6mlZJwh6Q
VzAdyov41B7IcDmJmzivNsMrwSq+sEcjWEKp0ELK+aCtiG5q0tMUBuhTCM3Gd0ZWHPEJFYfWRsqE
ZKJQYPAXO6gfe9vfJU6z0a7zm8YLHmUzR+GtQS0O1MdPP/rHQY/C8PqsI6RsizRrE4BryXUoA2uS
SnvumPjejN2koWEirm+DlHgX2YtmB5FFYwXA74qfCNqPCuZE5Yk3c48158Vw/QZlYIIobvTYx51o
mrfefxvnY1eyyLYZLoAmbhqLHg2hA5bG74hjQ/XS7f6gHM3aQcqmoKdlrBPyOlaK2xTw+SFg5Yx7
sftg2K41TyODQk8BuqcBgCtKG/RRTqssG6ANGCMjSGv1XnGUW4KyRgh5L0sjuk3brIUwusQuVnzI
1yqEGcJ3lFliwx2iylHSyawzlLwHhrg1dViKo9RhHAR5DCqIqxPebIODGAPI5N8SlpP7vBRChZu5
nqDFtICQJgtMXcVD/H5SWFHOmjbIAtqOgLYGvl+a7bctxnJsUghRj/k22lTehAbyW86ZPYyK1ldk
doY7hI/J2+XzWn3AysCDAbggYcM9RV+LKLEGIhmu0wlqLamsWTQzhzz+46emA9gsCURYLTpr12sp
kdL7BNh1MwDaySOo3nYekKw8wBWx0/fk7D+p4mJllPuM/SRNhhhylOvJkewZU/EE1pq4TVaMumZw
wRKmgUsYHMYGTRRVgO8U6QbU2wQOYUF6n4f3l49pVc8XAqg966tijLsRAgoUJZWbkLsf/ubFs1wD
tV1gA+u0VsN2SaJqZfL9iH74y4tYfdwvRVChRcqV+TwFWEW8Te7E75WVeIJXvhVH0u5cHSYbOGa9
m1pTYF6WvBZJLQWTy7dQcinuArWssbZ8vhnDJ8m4HqHpMi9YYcCaeWLpAhVmGIgygJELWZz/Kg7b
sWL1XH4azj3Zo4UyUPFFPkxpHIKV0hrfi026nRwFs9b6F+2xdeI75Kpf2C/61TrncgcpJ4J6apgB
y5u4+/7QnXyijomqljkiwdi+TygdgJAoAMGAadnyyZieYgCrXtYFlgDKZURq3vcRMXi9AbqJqDMb
iWXLVy3P+YA+FWbDCpyuBCc5PfAWSm1fWzQmNQ9k+kHaXl7NalPD4mBkyjIIegjl1kTy4iJFmtyW
7+Jtx5E5/N2QmmhvQ5bfcILIHCJzfmoC4EKbaOLbsnifV3Piyy+hDUhZzCPfYtWtK+9INYPfEopZ
8jRizXwwZVGWpC6KGXktHGJ6GFGmEjb+NrEUL0ZJiNXLtu4hF6dJGQ+hH/JCUCCLB/aG5AJ+urTb
TWPrYBDNd1locg+Xz/RT6zh1wWmc7ULQ/IQLcKY1JtR5p9zKjuj5qKAkt75N8DSFnWDp/h80/jBF
U7ZFbzkhEMg9H93YR50dVDAueXiGrnAlecU2nMGaiuKUW7LbM9eqfEsFomxMO4pgZomwbNmLb3K3
3zRutc13bIbi1QjkfKJ0KbcwZrCGExMdb9utsG83pJjIM6fI172OLKgiKqcg2qDiRvRJcMJAOn1a
UWtMdeC/corm6JO2ratgKzYpI0ggZ/Mp4NHO8qj9i1IumicfZ5ekuHgFvy0Rpqpl5U654kb96A4l
qpoMXV23df8IlWjOvp4L24wjDQX8rrhS9uh+tiRP2QE7bsOaslnNBAIR+P8bKvHUApMgV6uMlMK0
e+AkOgKy2NItuF8tjL7YzJmb9ZjrpzR6KnAQu/83akn3/u14aJA317/EH7nJecIRjDOY5ZwZWWfW
Ck92bxGocGUtZwPZzQJ8CA4pxGuOfE0wPQl0yl8VkxYbSgf/wqgLYdNBXOX0do6LhwoPSa7y7pRZ
/IY1185cHuWsirqQJ530nSJpcGcAxJZMLiHhiVFLdhbkN4b7fICUQ+KyquZ40h08WLMruf5TjB6/
2pmt4lvr5exBXJbCUE4pLAO+GiLIC2uMMIGD3CSkUuK2dQB/8DrZLfA+mEe4bjTPi6S9U9ontfGj
ph9slD2ZsE+2stseWa0RrNVRcW2pZpIMIgu8caTGzMLI1Vvd4uOBZVCIVfy9FZNoqGOuA0dJRnK5
Tfh/OtryWTb5F9HNAMnNynb+xuGd94+yKT2YGsImwLLIdIroTK85ctZIsgZobomvCCyquAHGgwyU
LdYYGus60P2vZQDocYlcv3Dbw893XuB8H+/QoQlzVj0zDDW5Wxf2lR4h1FJ5ipJTa8vX8jC9ovfV
bDfidWeXr3/b5rowLXRjpN80/29bGPrXWd52ydek2F5eEkMj6S7XKE3bsMuhKZVxH1eOXB4TVn7p
03jPj1Dsp3qc5i0WBrmsAkHqya41jvIOZHM0spPOEhDF6c2mvsJQERN+df2BchZJmRHUu7RWbrGs
PtjPxU3LgsFmqbxImQwRHNORkGJNyr3uCTb31hIGvBsyScrfYGHvxbeqA5hzYEcs0PTVDvqlWlBW
JAjkic/J7VaPLWACVUt65q6AEgPZs5eDvjjGRas2xKUH16y8+G+eDeetpaLb3khHBYl5bC2ws+Zg
n5QcUEa3ce6qXWV22aHLvyvyl25iTKWxNJUyMpI0/7/Wy6WuEr/4oi2kd5cvA0Nr6MQrUNqLgieu
NSifuuw5k1g1Npa1kqiHs1wLcdOT2ATsqyLaOitPBcykf42uxz8wzEQJL5grOqUWSjlmMdF9aw2q
b+VyatVdahrTdaDfXt641XUpAognwWqLsJ+W1A5K20QNh5T1/QCIvgoREDzcaA224IS7UWI4uLVX
wVIcFQOp8VhJaC1QLM3YCQbaMuZdYHxX+sjSJxZu5ZpSLGVREZBUC1JdtZA1aphzqAMv0RqGEV7N
DCno9ic9/6BfpRFBICJte3RzWUkPEhd1vKmK2cqq4qZJ4kd/LK1p1q8wTrhT2tS7fHTryzuLprZS
7v0y4TOITstroQQ7DghtL0tYTa8sV0ftYCWqmCWtIaK1dfSeou1VNts3Ekj2UJDB1TAjQp7DBBZX
MhWTt4Y9+qIuf8Xaw275EZRHQFGnyNAFgVeBihxSf6uVlSVUbxrSqPJrPXX2ZXGrgfNSHuUghrkQ
+liDPBndwCfj/GXgEA9VBx3vflTvWSglxP7Rl30pkPIKo2ak2jBDYLz1vc7rNwLgKtlE36v6ghkN
YKmCLgQAmfiMhTPXlLSOIgPXoQajpxo9qtxf7dxCAuVgCqEOs0CDhOaDt/Do3nFW6WQHMl6aYLia
lQdjLYjyK4lfjlpGxOn9YzM4evqVoQlrwThYR/7ZMTobC0RWY5LJjqUH5QW8Kp6G1cwWELwscLkw
LtuqeyaEpBIomAizCnnrLM8n5nyVm3PsXveolleSv2nRg5BxT3GF+mG+7fPQzMsPkYU8vi4YNTdZ
MQibDY1wEemB0Y6VT6Yi8ABWi9dESHfpiFlSIbQqvThU42DFfua0mnZv6O3AWvnqDT9/AN2eo/FK
2Y8gDiL4woTRg2S/stvQEtBkwlnz7TiZ8gsBMMs9mUVXsjpfoyyEU459wFxhGg1YfbwlgJhkQN94
A8/YQ2M328xNBCQf2M/zVd1dSCWqtzjsYOZ8/IclT7lXDbdleXdZd9diruWqKOcgxXU/AAkaXRjx
RjO+qNl1MDBHXNeilKUQssjFIpq6UQodFFZIMQBtg8zJI44NzDw1SWnJ7FzRxRyB+993j3IJlVpF
BcrJEBzmllpNR6kyXv5iA8GSqwtgeUZlk/ICDQgawMoLEXJUbMglUGfdiTKOERuvPrGUsxyFssqi
CtTIucVBNQ53TTLO2Xd0GZMup+RGsdrKDFydeXDk9D95nIVQylBHmFAUeQ5CFVN4OcFb7/TS1Kw+
RX47dXKvZSU2VvV9IZGy1Xzkp12QEh+nvqc6Z9YjzwgT1iPZswh6VGCOhFExVCxKQ8UbvNxedGyB
TQ7YOzxTWYiLjPXQiJhZ4vPgUYKwHMk1gzMVZvC1erkWy6EsRNtUScx32DEOiIeS+ArUIVl8SguW
ApLfuaALKmUpBszE6Ty6IKCA9XY6Jjt9y29Hwm3nYV3MjB1r4yiboaizVnPVKboKNu19et1u+PvO
JvlBgtGtbfP/qHr0zEA4lkGhFVhgVO6r/KAUDFPLusI0pHIYxkYeSVjSnFrhTWMSTGVBM0/PqPaV
dFwYdscMF1Yt/EI/KMMRBUWX1TOW9QNYBu0EBVBtSLWTPN6QuHvG8bEwe5mXjLIchmh0yaBBKpkD
/AG3aDiRZXiFnVyzeglXa/0L46hSVqM09CYYRkgD5KLuEcrkojLFb5gwsepNhlbh+BZjQcytZego
HYkFRtMDAAAHSia39K8A10X1Ud8OpdnYo2N8/AE4y1oie7HST0MDfj76MTFe/G48kPgn2Go7jKW5
LCCFdbVRQdZq8IrwiUtPbngxkVvSnslvCm4Tdbs8Zgwsrqa5FAy5/iODOrY+VtuwgnmESUkf8i8k
jNNt2dSArGr/U4WQnGnDuaFj2P7rZc99yuV+tmg/xdOJZU1pfK4StR8PONH50RrQAAJAe8vt2JYB
kXJDpmn4Q23xs90XFqta8Jtrcv4EKqgkk41+1WMHhOvZ7bcVZhtlO3gAMsYfUGyvh7Dn/aazzeko
yimg5eGMXrIn3yNsFeqNbPaOFuMBNmMYq7qenpk59XXPcV4k5Tn6tk+DuYbY6Kk/AQ0CLcMlPOIp
5mCZpQqWNMpx8H5RKwLZUvlYR6a+I8Fmb+qCqZxQ8v6qWrdQYhpKS+lFCbA3kBcWZvfxwwIYr6oZ
PDTbljnnwbiWdFa6GeVMD8iVCfR4B0K8vTQDmUMa7i/fjXUxBjgbdMKvp1ObGOtaVYIGEnoZeGXl
DZPbC4zBm9/o/lkG+YbFqwDsKUkZCZBBXASBGYm+cpgUIC5iemZWkdbDpLM0Kk5vx0KqyxZxeopu
htgjORvVynMzS5zIU02Q/ti66ORHViDDkku5X66WNVHvIVcY3Ww8RgLnROONNjLTUcRYfrZm5wVS
HpdrZm0uxNN2IkELwgY8EHDbBHCnV/ZgKxa/1x0D+HnDhmdFNix1oQx5iowx0Dsgu32ZrOKKNMdy
FoqDiSWbOE+3fIyPrDIFQybdWh8oap6qKTZWna794LtQ7PW/S3qrPK8KCG1l0J7+qqJ+U4dSFsLB
T7sefL0JzGW7O81feIHL4vdajSYWwqhNLKYCoRp5rLbtQ9ndxQNjnng9YXkWQO8YGLf1Ksa1toKP
1ubeQ+hIYZVvcWrWry0aGVhTCGR3PmnkQh7l3MSgm8UigDwVqe1CMgNuM3UvvfJSp3sV2vEXJmsh
jfiFhTnRC6AnDjmkFeFRaK6m1O2028siGCdEQ+aMbSLhf5yQZhyV/IX33y7/PvOEKLM7KmhTmMgJ
Sdc/piq0K/LG6h3g1oJ2lBU3r0ZAqigYPJqxARB3ChgWe1ZEhQJsOERALaDwYDSGY+Qkln6YHPRD
urqNeQtgaXhApUN+AXgE7NHbtS1dfgFlHmOuqMeZlMvU8Whwz77B8jJrKYylAOoK8zwXx+UEh9m6
ZeNMzvhA+nL5b5piTraPoQFmh96aIV5KpO6xnuogsyQzi6LwJdL3Pf/QznczwPRT7r6cX4yY1au7
mphdSKQD2UEZWlUkw2jqrQzm+WCnHzQPwzhAkWG9edbc2VIUdafLJk76qcJ58bJuTsK2jQtbCDJb
EirGfV591C1FURe6V7UWY6YQFXyg58QCaNRbavu2kJnzbTrjaQfk/k0Wuow7uPbCWoqlolWpTKK2
Ib0M5AZKaHtMgDdbm/GOCY/BUM1PXROZGshGhtvXOKNtuKmd1p7/UDvVtgUvkBPYk8baU7JntEle
Lo6KuYI0buuWNFs2aGUjxDPNMTgSXH3gATGb1FfN2VIaFXOVNScqYKUmEV5vx72lHGbTt1V7tNLI
St6BMO4wDo+o3+f1KZKsSLwkyfQUtJ/NmiEm2FLl2vfS9xgZFhmII1Nvok7G8qdr/g00Dj+FUaZF
LQS0soUQBoJx5Vpw0WKD/cwelaseQ5rdAakOl+SrSk+xGetcN5tn0ZSNUQO+HNUWokEh0KO1O7dR
9AkeeysCi7OFTiULoPGsBNlvzvOnVLr+0gpCLYUVpFanHHR9HTgaAMhJ4+X4PXKZOe91bcULRBA1
DS8BSltLvgqMkqB4+MfilSBkERZuoDuRYjKbImF9T8/SKG2No7FLUfRCIhWsfIrdlzeXD424ss+6
ef59ytUNAHvIJQ6/P/u7yC/MwngxxkOn+maZP18W9ZuTOsuiVbOt+S5LsHPRU3B3yocdZYBG/mlN
cnXrJBF8frjQvHh66i3iiN4Ay18UQTG0fhc0G5ljefFVTVgIoI3yMMtxTQQMVr5FutIqviNTgqw9
oLS+sp70rNWQf1+sxu/BDJ/5cKcN/3WOSjOpWBzzn98uCli7RUnEDCP+oAG0mrauyixMkKOoAQ8m
fI0ACm8ELCX4HIgQKRhpBRcr6eOnNm3qxzDVASZJqHaAyzfbqKrAINaZKZUWaQgP0GpbPU9e/c6e
y1+JLRXUpgm3pqHBStLwRcMYlhUPzhq4GgkdbN134YUoIhnO4MGV7hD0ruj+Nbzz0USHov+/Ll5J
gIgxUJeDfTbwN10xa4e47QwpA8EnuK7yHrDSVrKr3wjRr/DEq8g9/eshmJNIA1PEvALyH5HGAx8l
n1dLzcB7G7jSpEbsc2aEiZsS0bP6bNhMICDa39ECKT+QCkqhDlqCNe5ml3RlCVcgayVtgczIj9ZZ
ShTdOicFySxOlV7ZUR24WQCa1DneyqFkXzZdLDFUgKn1VcZXE3rDeVQa63o3dZPlqwymq08RM70Y
Ym8WV7xuk7YMJ66y0y2JgpKvGUqpmofGnUeWUtC3kBZF3UJe7AYVOQRktJPDKG31ZFv3+7TxjFiw
Zumhbgfn8g5+Mv60RMp+KQoG8zVBq+x/MtoxuiM0hCQkFRO4LEjbU85x6dhoeeRIF5sp5xivI7kF
W70lg3z1dfY926T2uGkGs7gFJeq+dEgCqrgGINUV6fFp3qK34jqyR+agDR1T099COfGu9Qd/zP3K
Hl3+g+BlEDC96WWC+BARNWvttKugxVE+PW1mMep0HK4y3PjcMWMOSdKO74cABSkoRdYwe06tJ5PD
TpwSCAi35ba/ARSWVbxIOx8d95FrfLusOet37yyMWo1c+9kAeu3KLqTOzITypVFzRxKY8zvrh3SW
Q0UngI6IOVXFIQUf4VbelYjsomP41lvtk4gmWYUReK0f0lkcZSSNJDH8usGypDLyuqG+UlNxc3nn
LotAFurXK4BJtUhNB1yBBD3hVXrow/f/JoAyi75SlqpcYg2a4hTqITIeLv/+5aNXaRq5QomyMOCl
CiAoWr4v46m/gnkEEHYNmlfzsizWZlEWkYvCfp4z6PQgeIOwL0fGYXwqtP+4NLosi4oIkAgaCHWI
57LIJGyWAqBZ9M1XlpaBlpnw1YGMGmEPeyxzfU1nkeTfFzYwDufO6DWlsv2hsHrft5JOZGzbuiM5
i6DUeOgbpQWALxwJkC+ATwK6XRUdtazSPWMldHsMYFBK38+j2m5nDXjcooU68N95qJ9Lobti5jCq
jYLHUgZrQncA6vY5ar+tSRrCpm38ryN6SiHoWBTAnZoqZSoUInhNy12UPl7W6PXbc14PpdFxoJVc
r+P32/ohiiUz7t6EiJW8YR0MpWJSilQRN0JIMohAj0+2ycwC6iQGnvLkMJMKhnpl1SAQHb9qsRGl
vCqGgmgHhtGbwLoQjmo7d89tjiism8fC8mWfSTXOkkotDA+XEngvsAdtahEaltDS3nQ89MBLZAHt
glDp3AVW7MRHVgvApxokFOOXBZODXVxbYeZUkD3DUjQOeHBdzG+LG5kUA8G9oWO4rfgLzf9FIOXP
ozrPVGHEC4Hw/IVIagZOvY8A/E36qLo3VvC5ojMQpwPVCMYQjRyURzf0ajKEAuJyf94pRuOAnZm1
pJU3yC8yKG+eKEEWFiHeIL0bg77E374nW9GVN4GbMCzgp4aRH8f1czm0bTLCSAjjFHajcdRd+IIa
p4Wuop1v3yiOeo15Ti/1pr2yzY8s8qW1oHq5StpkhbCGYl5CSUkRQbClvQ6c4TsNJwc0No+LHVam
nSmRhIYL3SyDVulkDi+hAT1N/cOYWP6NaifbCvCuemNxN6zsKdG9T7dfEAGuhNkv0uD9q0DFkMdm
6GD5fXlyfT8w0/4xE3OrSwTGQa6v7SyKpj6KJr1Q0gj3TvZIcmD4HiWmRDqBSfIyc9FtI7Pqg+t3
fSGTNjPCPEy1APvZCYUXpC0gfGo8RprRbovUigfdTPXcbGfxoBY6SnwCkqkscJ8VR6GAIPqfLZYo
eyNJuKOGhG8YfRSt3yvwlwqPl30Rc52UiWliWRTjGHe+d5XOImlTwwrRGf8u2ujutscvDHnkfl9Q
G3pepC8mRQwrqM3ogkGkeQLQCEa6R7y8BC/dx7rVIBMeuT1avO9ZwC4rMdEv+0nZnjhMh1ZXINvI
gK2aAIhbCiQwVRo7fmgPgcQH5iTzgzX4rDCJqcJUONYXSqWDHpiocLSZKhQ20O3Q4pUNjh57AkOg
1bJet+vag1SaSPRE56kLWopGw7UcgsxsTE0dMRPaBAZDtC4fKEsKtacZ+F9krudFe6gkUx8tOQSs
WvgXGRic3Hkt1PaNbR75QQtTTtpSZ1swSdWSsHFjzoGRPV6NL86iTrN5C0PalXwuiQWUZE57s+Ad
UdwHXGSK6keUvfynvTvlnRaiGuyb0RG7loOaTzl29TEcGTvHOB461550U8NlM9xC205WA9RRlCzM
VH6+vJBTL+DnW/3zfE7qv1iJHuWNzg0nV0uudHNbWDo6plIwU2aeYSlfdXN2ChexmdfkJiAStywH
uBq7LI6NstfNOLYd+LhrW2wbZ45zC8AKjBIeSwTZ68Uix7LWRTWEOW6kI69va2bLDUsAZYvzNpyi
coY+aCM4oxGMga0uCXwzbKIJQ9Wl1N2OKH/FJiZb+Suh+h9p17VcN65sv4hVJJhfGXbSVpYsyy8s
S7ZJMOf09XdBrmNREIe445mamRdVsXcD3Y2Oq0PVdspSMWLPSEj/1Zgm87vdyoOPz4QP21e8Kkgq
sWQCxCDEP9xv62TSZEHDNHD6JbU3huZjC4C3TWOV/wUNzmJFdVMNfQWLJfWRU8puT+63Caw/AO9i
yhEIlL6yqx66jebrE0Mhzc4MpEjUyrTKByGY41FVCyVfLv1i0ySOqw73aNFToZ7bWGCiPrXmvnm2
CwKcs4d1t2ZaMgJ4q3zZH/bKRXTPSlxAwkWf7O8wSCpFftiqy4cajWEQS7eJwdn6aZq0kAYT0j6v
vTd9AXSyl2B6Ud+Hx+qsI+bqDsNB1Lm3fpjvRDnTr/WlVqcsBhpHIP8pqD9hv+i2WAhI8J35Waqn
XaeCRDlfVJqvZQLDsXpuC7nmzi3uc71UQsh1UVveSMxjH2aXvZ0fwsy43WZlXU0NArlTVWQWORs1
Z0WgRswQh/I+j57N/qwWj9sk1hJmuqy+0+C0qAoGk6QU7DR+e2ZAZmGJBk42H5L8qFGeiwxXuPaG
5RI+PTDvNPm+6WkulcTqQZOO4xHzG34jof8WPaSzblw3+nBn5d/ruPBzDRPCcX9tRe23IRZt+1kV
lMWv4IygZg3yQAtCPFuyruqo7JzUHu62j1dwg3xc1Rd23xQxXhm7Po7jOSV7kh+2Sax7ows+OIHs
zRRAQylo6E4Hd6px5kOLPaLZkVVXy30hsFeiY+NUWOoCxPwsF6mTFwt1j3+79uHNHL6zwxcb+zzu
q4m9TXV7HIGTJn/dPi/B7+ftuZzOpLQ6fD8bnzG57diVcF6Y6cyGfKucRSe2MUmpCvn+HeLSU3+O
YF7Jc+9E3+kDw3BpfwKwQ2T61uO/xdlxSbw+pPVYGeBtcKOH+siyWsYDuWYJpvJSEdRW1iqpS9Px
tjNt4UJ1edePswU22Y4ntEK545OO7VWFF96LWulFQs5HzyUtgtyQYNXZLo36Wn2ihlte1L7iomHO
ckLLyV625UR0iZx5IFaOxhOmVlrul7rp1NMjnb0kO03Dz21KwmvjbDCNCOnybELsWCLfo/kxkltR
gRbc0e/3SMaIXmGBVVI5ixH3ShIhC4RyQnpu8P1oOEeqYMJLpGacmVBlOY3rFMJBgE6ABcrafvvQ
BN/ngRdym1oakPkgfOp3ffBM+rr9/fVn/s+7qHFuX94URh0TdkYzqtn2fCzDL5k+7upQFuiR4DZ4
MFxtUjKr7WTUjyY/Njp3iHcjEbbUis6LMw0UCYS2YyUEND+7xd3wmEZOe2E+Tq/oDLuIv7VolXn+
b0fIftLCPqhDUGQojsLSpl/a2UmGU1S6zSTQU5EHw7cKBmhvj3IFN8VGCWcPYSr6jOY7LFw4I+2F
RqNERJHZ7w37zg/+01wPinSAbNfexOZtdkkFqDjqTjttRw69KJJaFRDUZW14gDL2HXLmISzDwESV
sfdC4yKzzg3gUUUDykwbP3G0IMFZhDI0ASybQAaL/qUtFbfpKyRlD/i3xsjga5GL5JF9cIsgZx6G
UcUI5qBAHHvpeiRzBxSk5tzP2b3WaVdVhnbvoRWkT9bt7DuXfBOr3gLhqc5wkGymR/YT4HgoV6w3
psVMj6iFdVXhDLSCgSAKMBrHoVXSQA0HuJcZcEOVDls/2nm3rWD/wNAfGjxOryKlGTpXEcMNLjkB
qdcpXO2GdblJJ/nwb8eC3xyzd4Z0ziImRkCtSMqwRbkNDnYf7Ebtok6Su22eVu3uggrTvYXRaKlE
5XiCJBrqbZi8WuGdanmU6s42mX84OlMxFHQIKih7fqRTz6kkFdr4vyQkBvLv532KWhzrk1IFJn7d
VUJroG3apmIb/FBlOdqlrcQQdxXDvgwZTrspkPnZG4CLmkWYXOu8Lagxg7I4w7iROmOqQK36FWKx
OXMn+hA9bjJ2O0wHQ3Bjq6q8oMY5SjO2SBZTQMDbeGVUV+aQ+7F9Gst9bXdHTf++fXGr8mFqaPG3
NeTBeSkMpTzWuwS2N0hOU3mn9D8acqP1ohZSERlODBuKxgGaoE+pU06mEaGxp/ET89VIRVHoqnG3
ZJbUtzG1wM8ZEqrRsE+Q6gz67xrZJcV1SwV2T0SCs0TEqIxEt3LFC+L8NR0AUmZJbjKZobt9NQI6
/JChUZdod9TRQjC0ieUGedgd0TGO+Qu1a3fbpFaNq6Wp2MrCgMh1jiXgvXVJxfq6kvk6CWpHT0QF
l3UleifBF5z7HO2ESg8SDIYTA5MAXCA3r4YDaK+9rorMkYAhvsacKMQKRhWWnNVEsFB93/w0jj1K
zKE7YJY838/P2ye4nnZc8MdJuIISTYOOBPZ2lBTb01iHNmZ3Q+yqRy9OjRG5ArMk+V4I1rcuJn/u
jkeTGYcSDf0a6b0sMQCK86LOl9gfJJBF0Xly5r2IyzGED694enOouiNSdILjY/7yJwfGMvGPpSmK
zk9wDZU5o6aEd4pln+1dCCA7gH9gVzTWl8mH+FIViciqmbVRQFYtBc3tNucFBiNVE2vAfaXTRR5f
pOngmJLfNhcBtpqEoh0qTIE+sbegxjmEaj1Pds4q5ml8To3MqREuxP0ur+6q6TD3btCJKK6H+LZm
aDasIIovXCPliP3qUVnjHQl/6Q69Y+uw24OGTnB/9I1DK+zOXjXxC3pcRGROKIzgpBHhNcDpDidH
MQDjl92ozfXfyMqCEieMAHpuGHjj73xQDr7oZYjFPj2AB5CfexGBRa4q2IIc+/vi+ZemKp30EZYL
iGt5exESTPi2ok2Wqwq2IMJOd0EkjiJNmQDT5KXWkZTnsha5TMz+fJbAd3Hg5D0M2roI6jf7O/jo
0/frFxO4RdKeHKoX4VTdqjov2OHkvUrbekyxPQFB5OjRQwJ8lPKl9C1HddtL+1nUQrB+epaM0RQD
2JF8EtLuCRsjwenN4Z1S1o40CkoH/6BN7xQ48x7YtTHPMSj8D2Ijv0fKzPImtHcDFUk+DIEgMfxW
TP98Y+8kOYWaZiplcQfDnmOKvMR7OWN1ASZvPBF2zrqAvxPi9Ck1kQsMMXnm9Y1fJF+s+khEWeg1
4wDoIzQRmyosEt98PxuZXPaAQvHq8A7NJU7fZs4QP6rTX/hmSzqclE8NVaYhhW+WWJIfzuE9GmSd
Xhb13a+dmCJbKipveK5MPuMX0KCqOxMRQW/e5eRxVG+1/qfAyjH7zF//kgbnk9lymsWYcAcN/a7w
D5dwmKNTH/hB5OmlwP9b9c4WxPj0X1An5pDB0kFf39CM8Pwqd+pe8Wv0Aeo/tlkTnB6fC2xSfUhG
9MV7kUmdtr6fwsyJQ8H5rb24S444hc0JAIW7CsdH8tix9PsGrhiWDzptdqFlwGB4kWSBwq4ZoSVF
Tl9pNHWjVc94hJASQTS8j8vk4b+dHKepdl2MZmDg5MYhd8MuedA6CR3Gk+iFXWVFUSyUVhAUKvwQ
Rh7Vra1EOLz2dXKtU49F2F4KFAvqdunbIDa2cbjbrK1aiAVJLh1S1/1s0QAkG3qsTLe1c2dovg6x
aPR6VfgWdDi5MFpj6OR+7L1u+C6j5yeTr2aIxjYzq9EAc2MNHY+RpfEIiEZb2BJgmVhKcwS8LsPG
vDOA7egb92x+6zSxtKZohGr1kVpS5axfgZWQMVDTmWOUPxBAB2WX4aOdOK3fHeNTIzuiru/1w3xn
k3vmY3mSOrnDsI4UnMb4gQIPqhCYpnVRtExZMWTdsPj+VgzRZLaK9cLeVNGXmVSV0yRJ6W/f16qx
UN6JcAdXt3KC8XiYv9+r5RMMuGi7bPc3Dy1E7w8v3HHVVW6VaT4Sr0bSxek0wDnhH0fXosM2P6u+
g8Iy3LZOkCHTOEplEYfG0MSs4xmtQkc24zLtFF+8rY6dzKdXakGIe6VSpYx1qqJrqC5vswz1SuV6
6A8DBtAS+jcWQtUxh4yFHshTMGFcuMj9TONYH4raK/QLqX6YhgdivhTS8/bRrTK0oMLs1JJKGCnZ
PMGKt1N9F4/xRVYqN1JinICzfjMM0a9tcmsaBCgElcgAFkUSjiMn15meVCp7C+v8yqixXVM3fEMK
BPH1mhahkG3ogBtHdowf20nytsPqAvjjUjkWL0mtPE8j4HS2eVknYmCXrgkkJKyc/Hh0RYC0Za1j
8g0dvftET6+NphL44Wu3gxarPyTYT1jcTmqX8miMUNQMCC8tsU+GPrmmnjuqTq8H+W+azJfkOJGr
k0yKB4JHSR92VPqhYfQ9FHWOrUnAkgYnARM1yzFhGXqUAAjma81j0Qrx3kXnxv6+OLckQatYjDyR
Z98PX4IvEjZKtIf02jrmFx3G01xjV9y3nWd7vUCdRDLBGSJDSqU+i2C+8Uh+y8z2Yo4sgd+16ryq
BrN0+B/+42iAQoF27jfnFY/tOfGlu/mu8ZgFt0xhtX+VI1vVTcB8EQNwKh+PMp9MyaDJANCfxtrp
jXFpDfluW5FWRWJBgmOotcfUjnNGwr4ixa5P7w0ROJOIC85ukyrPtGZCQEbzJ0v9kg+HbRZWL0UD
1B8WlRoydrVw6aeSImNJ5wb+957tOWMLl8iPYRcdkp11ZwuorR3YkhhnFuKsAfxmlveoYhxMFUv+
9MKJMQizzRM7dv6tW1Dhc5RqP3V9VSso+0g3Sf+kNPdxc5UNu6Z8MIK/mm9bUuNsTxi39hyU4EkH
bIqrnegBu5wABJm6bN+e8WTFrsgHFxwjD4maxIYZo30CqWTSXxItd6g83GG+WKCwIjKcBmV6Wal0
rnqvkJ7S2HYkyY/rXHBZawK+PD5OhwpDjZNQAi8KxeLovHS6v5nuWFLgVAjRXS2PGSS8Ui4rSp2y
Thwq/VUT2oIM38DXpVJhx3UFDwulDJX1YzwGO50VHw8QhadtERdcDZ9II5oZS1bbwyxomVtKJpD3
rGPSt4JuptUmkyVTXBQW17bRRwDc9+JziwhpZAvhXtgctvLL2GG/kSdsMmHx44by8s5JFLWGOhHI
A6sIYfpiJ8ExxlgsyF2Pf1UyXvLHGaRWT0PJplDefhfsVUBwJ5dVzCC3PNUv970ucI1XI78lPc5Y
GLJG1ZRJe/m189laELaXU/82Yuo39cXBusi68xMPZDQlM9dAj0ESZX60m2KnzwDWPnhs7qgTPVci
ueRMhjzS3IpruMlBa7p5PzlTcNnkx23hF3LF2QyKrSB1n+DW8q+6Ux9LnCLdq9/Q74nGX2EPJvvN
nyVStSyTFe9U3pFo5YqWhd72XnpOgSV1ZDMXwJY5mVh8zfowZZBNdp1waOAflO+dMGe4JIlaaDhm
laE+9Me63U2N6s8jNuSmykuP6VyXNv2P1mx/9la2q8L0Jc6fiG16WD8j8HSYc7txBhaX9ZEaTQai
aA9PJ3qayp+WfdL1fW2JNpWsPwZ/OLY4c9OWsRH3BXzsNBg9zOWejLnebwvPuoS+k+CCn6oem3kY
DNkrxyut2QX65GQisKV1B+SdBmdVpKlHTS2AX0jDHTGA7R/+1MPaidTbQQ9cBGWCN3SdJxO4atiz
ZyNyxO0tooZJq828t3A7Zaze9JGEJqL+sc4D0Wuwztc7HV4g50FrMwaZojspwR5qAL6Ojpx4yJiV
iE9mnxxCrDRyqDcdMSJXvGxf3bp0/CHPt32NfViqUoKUoF1fasFBswVB6+oxKtiOpKtAjALW+8dj
TAo5ICGBog/SU6VcAKqqsgR6tNoRpS1osN+wuKokbJIwlUGj35UPGWaGQ6xNw1J0R74QZbHYbXzS
WYVVcwF1rFl8y1AU5ZEkJZAKpZzhm6LJupWti0CxT+3cXknEvCpVus/HSqBhq9e0oMsdY0hbajU9
gnEtv+mV71l52BaDTzC5rCMP1Zw/jHFnaFO9liMZBJBi+h5cyn7uZfspd61jicb44Gu/R1/AIMoV
i9hiJnJxc61Sk1xPAa4n5ZeWdMo0wasm+j73dKbGkIYq6/CKVe04mPkjWtlEzRSrNIgio3kInWRI
/nzkQe3VkACRE12G/XWanrpOVL1m1vOTzL0T4HGZ0eg1pKZZyJ4979Lel5pj2Jyt6ftk/ZT60stq
P0j92ryRAz8XocCtWqcFbe6NUuqmabGUEz7x1EaO3dAru5v3pXllmLlrj8D1LpVWlBVa90UItoGr
DLFVtzixkOI5SaUACj3djjt4dB5WcJqOdj9jTxQ5EFNg6tc9SKi0ifWLmqXywa0+hUHZUFxh45fH
OHaUQ3DEYlrdya9qp72UPKHQfNoL/aZvC5KcvgGDyZYlimBDd8pze8yPDdB3AWDmJmfN64BtzEol
ya5qhTmcVYu8oMwdrqWEmo4FhMhKzQGGDoe9DPwKrRFBpovIcKrXaUTqW8MGg2W0q6PJHSv7uspF
dR8RGe6ZRr43SonWIIccpE6BbEujOF36Fxlk+KmWoii2ZRg2pwUktkLET7D6Zqw7UXY1tAIdX1Wz
BQHOR0vMylTHAR3Eg30/JncainLd+HWMj/L8g7aGSN7Z5z5ZFEyCasBvJLrMt0fJ41xbVYUIVNuz
7or5MJpOs2t9FTuYmyf1h+BtWbWQC3Lc8alKGxVjjtCCzbDZF9U+Q1sgkgadx7blRbexO91tk2Qy
vMUgd552XmQaejlrTykURwNKg6reNsrsWpng3RQR4jxfJPxHKTFrKJN1FU+/OhI58nBjS4J3bF3K
3y+MnfDinRzkXG8DHe9kQp5T61IqfkipwBFd9WwWl8R+woKERKssCGpckg3c6uymKx/T5F6XUyeN
7hX75yS/bF+RiCXODFVlAmAwiih6TgonwdifBAfYEOjV2+P7SRCAQ2Sh/c5QNX5oNpDG0C5GpNuk
ewWxenWpXJdHDS4iMhIMsD73w+viGB1YM7swyF1VswVxzjZVck6lokXgXttOdiU5lRv64WVIgAzG
oGxESBfrz+aCHueJoMZljQYL4Ru/+1LugmNIMb/xBvLpBb4ikMlVgYHTSEwZNG2Z0+oqa3pUHxBX
yuSUZAnULHI6rMJIVM/sodLWqSDft2VmtbSrLWhyet33cTvFKtwRVqtu70OsGSnO0qkVAnWtSueC
EKfXXSu3JZ1RM+oNLHOnqoPssJNEf9PmjgYJYKvYBsqgPF6mrITtMGGluxfNtTMbnTPLlyT9Kjg1
9tR+UoIFFY6ZuY4AxsNUrZuc5hRc1keGryYfbReyGByAzYNqUejpf9Vct2SPM1tWCtcVCVRoHy2c
ibpmqDgS2QnYW1UzgKmz7ZR40WTOkvRFY6bzDLFvvQpTN75yMH1kBRA6M9A/kVavSgZaplGExzan
zxN0c9CMsT0Am8fQD5alYoc0TdyUpKKxIgEhPnKejGDWM0RlHhk1zxhsf4702yzoBP1OIjLs7wu7
jyHvGes8rNmLp3saX3TkSyUSwFVL8X5kvDs/RnPRpmPFtHY8KwfbZ8115CBCKRSR4TzOWEUnH9UL
BHvYzaYcjCObiZIPIny7dTO7YIcz602aKhnS9yxaMB3iGgCGxQIs9JgwaqKEw6rvtCDGmF5cD02p
JlPsZAN80Z0MLMmyENhUwf3zkzZW1XZB0Zml16mnmTw2zddqmpxtFX1D4fhkgbAdihC2C9DWuKuJ
SGqgkoOrYbg0wPJ3i8TTjVNvOfqFecXw8ny2R6Dw4sFHvtnFILl9jnCqp+EpcNvn7Z+zyvLi13AX
2BaWijRwiYaQUNf9OkqfZzs1njorTW+3Ka3Lim2gk9BEKPtpNJCaUVTmWfS7Fw59hF77RPetz8LY
4SBEUVjNFLxTe1umsBAWQ+q1qkhBLTpj9t9VnOJyGPfjqfxS7QCI9tS23jZ/q9K5IMi9x1JeEoRf
IbLpceIo8aWcGu42hfXk3oIE93hZ0xyWKTaIv9WuxmPi21cqdg1J+2w3i+qNq978ghb3XhWzEmMD
CTQbxdnYqD3DnpwCkFM1ud/matVULQhxRtemWTP1Es5Nt6/H7FqLWyfQXTVGnkPZz1HqquaXbYrr
Mv9HEPnydq9J+qCZUumFBcGKtHg/ydndWIrwSkRkOEUf6lmZAeXKAMDpXWPXmatXReg1lmjt1apP
szhBToclPY2riYKfCI5ZZh4VrPzsv1XFcwW0yu2jW60ZAbVVht1iWIN8BSUPow4RLJ5Ith5Dx8St
fVUfdKzBAUYjcsyBK98JKK65NIjLwR8GBojGlxglik7JiT1l9mHczSgL7LO9OnnKnu1eAKyp6Olk
p8Xb5yU9/tqmksBu6KWn1gc56ZCruaXa1ZQVjtLmTt/9hQFekuMuz9TCrpQYeyXKf9VTTi4D82H7
CNcEcUmCezcj7BmhnQTvyQpvdfXbNN9olshcrIYjCyL85EBYd3QcKvAx9nsFS1p66ax2v9DM2FGv
M5/j+ZTmf6NhS5pc2DUbVM1jC/ZQI3u1+zk2u7IrBO/1P0j8H/njcUTUrqN2CjhWuDiTP58Biuom
rvmNRcy/JV40VKKs6fOSLc7MF9pshZadsan28muJ8nN2aXnmt0Z19li89lZYVx3V6TIBqwI50TiT
j7cLyI11KXuDFqXXzdDSbw0N5a99Xc7CYxWoNQ8vog5FiNWsFI7HgY3uz4fMbdDOgqW6jnjHoogz
LiwKpYL0spSjLlGduzB27PEolhQREc5wyKSjc9jDe0ym3Bnnc5v97NP9f1JlvhIbYPXNkDGvRrP8
oSndfoLgi3CM1p7+pfxx9qIksaK0OojQDL6n/avVDCcJCk/NA4HEfaZkYGgAGRMgUyg2BiQ+evSp
JVeVRQIUN7RdKZ+DPHN0+8oeG8GzJaLDrm7hDE5pROIeZXkvry03k9ITSWSnbGzftoSC/Vl7P/LE
yVqXt1lc2eMAJ60vEBMlh/6+2keecoeN6WxrTr3HM812demCDN9nAWSUdZRjsaALwQV3b0Yu91lX
ZqNnql9sqXCM4Hqu/n0/3QcivJ2XpGbSMDQ9eGV/ovFVOP76txLOvm+xEQ8UyoHf8PGqiiyZ24x0
WN8ZoNoVhV6mTDcQHUGozyTr4yv/gczbc7aQCC2Pm7Qi8COK8iaPT/K/bwP5+H3uacpwSVKHBSZo
tNfPRB8ueilzsbxTYA/WBfvPab3FXAs26jYNaWLHgxeGo6dqh1xunaq3XDWbBar6tmlt68S4V6mT
BjuVc3DU7ozTgGIJA29A/gJr0VhHIvCMdpibfytkZJ7td9gQ1QIDKHBSP7rtReNbK9nsjwfMmY7c
pJpB88HEvrHwoD/FmK3SnyLpwgbI5ozAeSY722tMwAYknn0jyi8zVdo6DE5K4aYSQgm0QNtbJ7b+
ODw2R3JoBB2yIinlbAkp7ZrYRTMwnEu9/aXGr/9J2d48kYX42DHJStmMoGzNVz08V/prVD9uk1jx
nz5eFOfgorAt51Ebo99qMO09ah2tp9c2kh+mGbl2JKf7uEviC4VgI7aeRynscq47FZwgv5Tnxk0t
E+kkNM4I3oRVO22xR0fBQIzy9rsXvFtYyjIHMiwAOlTczPbT0m/TEyokTpSnIuVhyvFJXoAGTGQF
c88aHza1aAywjIgMbA6wcADO7k1udJ7c8IBuv0vjnKGVmzjzfnpusZkcuZ/bcCeKpFafh8Vv4BS4
jZRRDkbMpNpp7pDueaLfh060UmmlfwDXvaDCPUKkNHpJrVMTZgLPOlpnCjdz8wvNKY4FEi+imveq
hryT41N2BGuVFLW3Bq9LDpJxqkSx9aqBXXyfs+NkkvNKlfF9GgxOSI4V2u0S7WfcC8rqK9mxD+dm
M395IY6xVJtdYkJNki+DTw9szd68N1ly+P/hD4tuiV9LVOhlQtAphkUdXouFzn5zGWHZQvNKijfP
BP1NolrB57D6I3+cvZaLyUzbWGUP4q0FKDp6HOt7s/3e1LekHAX6JpIKzjxLVSwPRpmM6OuY/KaN
fWCQH7ft2ppgqAAPBNo7GwHih43iBlFR1g14dafWJTiwLsQK2PSgiOrda7y8E8IMzUfBoIppEdLj
qYnSx17ej6Ji90q7m4Hd3v/jBLWjjwS0QaKNWSRosgHebHOVH1X0GKFvPETBFE1N8aF0sftUhAS2
Zo0WVHnPJRsbKQAe8eBZ03WAFFz5oIr2OqxZ+CUJ7uSMKpJDNe4HL9aJ05g3ZnwokpvI6OEZm+62
OIhocYdo2r1R6WY2eFn7HQNP2CNymFovHTLfqPxtUiv9Uh8u7O1CF6ZC1/PAkGt4Beo9vZp8hjoa
fiPP9MxaZK3diPpB7RLsfnNF81WrdmN5pJxDUuhaY9ajxPye/tiEKOLLiKbdggDhj/VoKUj8iJoK
RQLKeymSbY+mTMsRGZj2rMLXbBimlmfWAPMffzFsCsN0RK/lmoe35JRzW8opmsYxK0CUlA9xVx6a
nJ6x8+tnVxfncbaxiFg7RZkpuNy3ugTvKSzpcu+n3qpJo1o50HJ+qV/b4+96Wn+s9uZVtHsl1/FV
4GQ7Nsdv+fHPTmA4BVrJ91ca5hCRuUcIqeTKZTrMJzuQXSOMD9siLCLDvapYYUGmWUaQN7V0NwIF
leTWQctE4zciMtybqkukmZKKjh4wh51wiF3Uxh0rbwW6v/p2L+6MXwtuN5k+WArSGAzlQcaMY1g5
yDU5yQ1ms/bz/X87PM7UTEpgm2oCHcwsT+p+DarXWQ/bJIQcsZNdmBhjDKVu0mA6GUesSJloDpYx
gSMNMFH/Hrbpg0HjCzJt39OpmOD7hFhVOx+Frc8rGdWPBJj1XrDTtzIWAdfV6KXUqb+qnQtgIB/4
OVeJ4ukYsgldILnv2QJgUYVcYEb4/eVzO/ckNZF5io/YAoFAsfGwx2gvKlqIJJ2zGiSKFaJKkEBN
LZyq/hYar1J+ty0UAhr8AOIYYVCJpO3oEW3aE3VnIW6yFFtggZj0btg/fvIwn0aFQpUQLmrG3Rhn
xy4Iz9uMrNQqPoiDytkF2hhB27Yp83gGX0EbBjkyVIzsWtSx8Kb5W9xwLkglIU/QlxA8GXO7xons
J5clThgOGpaxpwiOtGNytF7ZCu/6hCmvp1K4rGvbU0Xn30fht43cbIpxMr1iChuPzso3U2knX5aL
HtiKkbd9uAKB5zcKtLVh2ZEKSfzdeULfIFSA3LjfJrMujDbajtB4hH4xjql4RJ9TlVRIfEW9b47X
Ery6KBV1w6/s7GKS8oeMyhkOU5LirGynAdPr1ffsIjqqX/MzfALHfGEB02AD/rfCikX7kS3LzJBy
EmIcryvEn5/AA16jbRJlrj4a4P2MWMr0C4nd3Is9G9bYeo1nd8am078Apf7ANz8K1cpFlhchMT3L
tP2swYis0bjW+Lp9iQLW+Akia0A3NDrBwVpztotDKguSvKu5p8X16Zyio4oWqamCJCGW7Y67NNtl
GJ63r6QvLcv1EKfA9kZRoPsPPvKfC+N3ZdfYDRY0FAFbfMxv9ATor7Y77GwEcIikJG8AyJlAGUTn
yClD1lIijQ1sZoaPR9Z9mXvbF7UWvC/PkXMHin4o9TKoEU8n93F0ZcihS5PMLfqrwbqKhDvemPv3
2Wq+nyAXZQTziIBUYSKfDruCxM9Tpu3iQXJlwzjrdXerTNNuaskO8AGumQ6iGs66DXunz2l9F5rY
bz9rE0ZE3T4+YEO8mziVL6qzichwIYY6TZi1LBHHvaNNzQhmOoGzvW7/37nhfAPDTO08YwakqBIv
Uu705gqwrJ7dZSI/WGCU+VmKGT2tSV2hRNDVDhwD1g8YnhJgCAKGBdNR32EhPWxkFpAV8MdjPKty
0/Uo0CNiggvX/yTR9yS+hpBsq8A/+JB/jpGHTpoVs5PbHKUWBqXFVmpXbt86vTP9SN/G+Sf0O5pH
KOA2XdGZch5EPidJMbVYqTuiAUsxLmdQ0NKH/0aEMyBlSyI6NQg6h+bFKmanMBtHLx+3ibCPbGg1
j4UXqFatRjnE3YijvRxS34p7gSFc6ZD78G4ZnOXQQ6JIWQMJpABkjfrbcrqg076f/Ez9aqb7Idgr
w4wu5Z//jTXOYMQmnYYwRzIwbuULvTL2aDATyME/OK3v8sdZCyMvo0gPUEKYivRKMuTMoQ162Km+
y2pjP5eGr0TaczHU50Kdvm7zx37/1tVxJqTEVKRJMzxpAc32un6M4XHMo5uXv6L0ZZuU6Ar5RYPA
QJsmKsOz68ZvzbS37dOcPPZDhJYKN4m/5Ol90DxUTS04X4GemVxKQpY0OS5asAgIQzu9jaofRSEA
pWU3tHGKJsHfF1GoVY/RVMkg0Q+DMyCXS8aLOLkci+9KdjaFqSQRR7zlKHsFI2+wHNjXfJSrwoeM
fJuaUPC8iPwdkzMeWiYBIGtgxsPtO6CENi71sdgLnT3AG39u4fJMolnpVZPP+hzY5g/N4IsldQCX
NNaREVSVcyEhr5MdDRXPTCoq3K2e4YIQd4Z13CkAVIFiT4p97HO8aVF9k0mJLxB6EUPcGcqR2gR1
IDGQJ3oVIUpEzuptNqW4lJ/jyWctvtOTdrdNdtUioyQJUAegQ2p8RN8iZR32EQQy7F+q4jofBaIh
+j6nUzU2zuQa8wdMWroy+TFnAo1a7QLAsNAfDniVUmsVPaPgAM02HkMXU6hTfAn25S6+Z316Kkqs
Dwz7Jgi83BWF9+s+wYI8Jx6aSUdrTurBk/fySbpgM52ql3zTnoffddxdAUxw5LQEjT6ic+WkBcMD
JpU6uCIV2r8x6xuLtrStZ6F1RVbRm6Vgmp9/0OxmkOS2gM/op0eG7AO8QDasAAyjGUMrrOE3vst9
6Zg8KAAyEsVQq2q3IM8s6cJSRhqtMA+OFGfbav4c6AcJe7QcqxfhOq7nOVG/w6pWgHgDT/QjIay6
r9pakQGk/Dr45k5B+wg9TzvVrbCH+++4eifGcVXrQQx0FThAYY018IOfy7fp+PgXKr1giHup28EG
WLwFo592h0I5h6Kliqui9/59ftcXFuoGSWLg+4V5U2Lt6ijKza3GfgsCnM0ozIoEFWt5UbS7Zro0
ACGiDI/2cJuSJw370ulTEl705H772Fbt74IqZ0fMOCipbiMDTZNw10TavgrpfVvl91OTCYaL122W
oTCQVyzIsviGYtuqaJhqQO8JEhRcZ089FI94OpFmz73QJ8+9O/rSr/6qduULUaZg3WIZmmnqGMOR
yZv3tdAs3e6KKk2BcTO/km/hVX0cLqUMqf3ita9Rw8NeP687AG9K2Fa/7r8uKHOSCRTNfJpYKi0H
xoN6sI4ppo4xr7oXWuVVGX2nxBex6ni2inKGVcbuRU89qxfVo+RSd/DGL7lPPevOEF0pE49Pnt2C
Iie0Fg0zXTJKliZkG/AaNzha5/rt1Q53/35TMGKcBTFOVrVasiQlQXND0N6V6VeiCUwIu4gtZrhH
DZ5CXOasE+V3WgIozkDrFINgr5exF3xwtrdGu3neonCOa6JX0qu9i0vUdaOd6RbUSa/+j7Tv6pEb
Z7r+RQKUw61it7onR/tGsMe2cs769d/h+N1tDUcrPp+NhbEXA6iaZFWxWOGcwpmhiPVR+TPMtY97
SC6glRm0bQKergjxVnTmbqofvzuVQqc4jW8aetCnK0LyHDmsG2DzHbVaMvU8RQv02FU9ji4Dzgg3
CJbayCYoqky+Ke2AWf9kGQJ1i+dpYXSFhJMchPvR8Gb5j/Krq/VQN1rVC8sYS7g+1a/Zo4yMSPCl
HlHMtaSvmgfe3QP3o5q8fVe9vSgdrktRQfRCQ8XpStEmKOuCWcu4UZqXPLvf//72GV2+T5kXpy5F
Jy74ftndd8NtJ76U1feUr5xZ+L4vibUSytBShALcEvXo45hewvhJXOz972+nvzGj9c9WkR+w0nIE
/VpZBajiht/GO0B0fSOVXFSe7C7H9BQBhJSODJGb17emgBMF/xS0cH8UyZV6LA4Crm/STJQeYj/0
VJB3qe58YLXmbR7URRQ94ZnmRZQCoR1RcHs/lQc+eRCjn1MXW6C131/VZji6kkSphKCMiTBxCEcX
dfq28HPrBUbyNVLTmfFg2o5HV5IolZi6qa/aSSVX1+/h4NAxHDLq1hEqVffvlkWphx7ETYm5DtyL
oKUNjF8LB7QW1lOddUqUp10MsVcMlRTqtNnvFzPoSzsNbTkszJCF3MaSRbnXOmnkWcKbzJZzsbPC
XP9ep8FoNTOgW3JlRmW86HTz7zaR/KaVjWFKKs0DXSB9bKGPa9njcgkYOwA8+UtBlK/Va740Zq1D
XgwtOemCCoz+Q2ImPLZ9BizXIPkA4EhQum6MhSgAQwrzHW/IKtrKufbIlLb2NIA8JLcxOs3ocd/O
H60kUjqvB2Lc4w4kmBVcZjWPiAFs1Q4eslPzDKoKEPwydnI7FF1JpBRfU3pdECcEiINLwGEilz+W
x8b/k7kzhBkrQZTyNxV61wDUQh4zjdNVHSCuRyAlsp6xmxGbIYqqBPRYgMRR68mqUZkzAHQiYgt8
kOC+dzNEaBDbV3WiYZ8CQ0NRDUDSCwpALD+qOmil5yyo8XAJl0M4XsVLjzl3zGyHZt3eGSwwhm1N
XImjrHkqA5VLDXiO7m1xRQuJFT+3OlN/KEzN7/6H6Iy1PsqUtbLI9FZAFC9E3zT9TkHuIzvwxk/B
OC8CC9Jk29WvlkfZc66lAy9U7+EvmlAAhwDCv2PnkC4C7Th7+0dHNGDv6Khr2eAmPsl1KOIwdU4b
wJbjhHGbbLdpXhZET4YVsaRWManadoBy762rwtZ407gXFpPATwvfgCtlVpPF4s/edPorsdTbq6rU
fKmaAon7aXjCxIynRflRanJzGsZzzaQC2XZXK3mUg6yDXDDGVkF0UzjNcFdi2HNGnViP/RYduGNt
5twvrQQopLOUoVlEjJQnMbKdk5QpbwkQlEzjefjnIrqfuut0OinDYV9Ztl9mqyXS/gRcJ2qXYYnc
oTj/HlERvAbcQaWn2sbX8lg442H5Aha1gOFiGHoqUy6mDKKmH2JIbgDN1J9S/Y2xNJYAyqnUXFfL
gMRDsSKyGqQhck+2wyfZDG7GM+ZTrIQ5ocI6MMqrLAnPAQMe+pkmizPJminFoqnMLGjr96zGnmLQ
/kSJs2ApEKRm58HWfQzeeKTNTB4Ba0XgGdDhhoF19TQeVEe/ZyGgba1S5kVFA9sUuYn4j3eDKimD
3hiaaqdZAHCwn4HUmhngQxnHRz5DL3Ithja+cAzlpkV83OnhQa5TCFHAEJcOd8A4TMyMW96E4b5K
l1dDCR73hRPV2JNNbbCC0pkIuHvEKfVd1j1oi6MZt5P8si+FtZGUp+ayRDKWDk/qojHccpHMzODv
NFCE7YvZvH5WO0mXWfOx5CYOQ002f5eiYEKw+6sTcoATAR1iJvQ3q7prcZSXTkYtVEt0FGPuDYDR
5x4cxPMbOmFRHcwZO7jpodeyaCWJw7Ss0LP03t7JoVsO832e5tRn5FnMymNV0Rh6oVEeWVjUYqp6
RF+B/jBITii9ZZIXaYzEOEMv6EqFOnR6NRKE/KooPL7T/EFJ3SKQnX29YIkhf189Z2qtHMQ4Qown
57rLp8JpTtC0lhSMK2bLDa+PiHLDbdQa85gLgCmXRNMYErPiGffkBvWiqqxFUH43TPlQ1BWEI/UM
GvbFbm4Smx9BTSG64WN5JB23sdseeFYueCsYX8ul3ATQ75a+V/XfGZDqFrr3FN8RYLTcGyz+llBj
yOcmNQ17RicP67lNvv7JSckoZwGeh7zgqI0tS9Ddhwvxw1PtGIYHDTHF4TEhs9Cpqc4sLqRNfZE1
EUhmiiHwdHdqjYYUXuPgrgzpjev9MPkqpwzN3/YdFxl0F6cQTk0yosnLboBpgPaCxG5eZAyaC8+d
x4omNxVzJYsyZj6TAAvRwZjb9LjwT7HKSCVtRsnySgD5ASsD64RC4+IZZZBFQPN5+01ESq6JzNBR
bZza7IZWDtyIP4qS12Ipu+YwfTkJqYLWvL5DlxxncVp+rc7JgwpSDFsLmPfL5k29WieliEnQLGMT
wsK5EcwUyVMb3QThVVMcBym3Au5Ht3ytqvt957VpeiuZlMkn/VyWuYBLJjkGvnIYDpPPeeUNS0c2
X6brzaRMHImzeuQbMlf01XhD/Z0kVQ1LfQBKenRv+OIhsMLv+0vbdmertVFxgcLX+TJWeJw2mCVI
0E0J6N7Q6Q7LtWwagB+YwHrPfvJv1gtXS6XjulLJirHXMRyqNT4pViav6NuzMSDPPSPTn5mDA7gg
gJrwB2YqefNevayY7uscK7yzssggje/pdXrI8Q9O1FoSJAE0T3fBDiMfKo9FfrZtocC/0WTgIhry
+99XFppqUabrAyIjTDAMpu6DJBEkStlpcEgjCSqWd+z4aHOtF5n0BBkXC2LciMgiznVpLVpvFv23
tn+YR5Yv3fRvK0GU+0lSsdY5CZ1TvF+eRD/5IhAo5qcA88u24LQP/wP0M3GZn66klUjK9ShGFshA
BUDiUrMGtziKDhlm5HuHKG7mZD9ZVTbWGinXk8W1rFUzzLMtT1L10Ot3+7a4+dQCI8M/GkIjaQtG
CwLSxFDR9tMB40C1dK90CN/W19bjHOB0DX5+XBwrfOXsmuEIWIujfc8YdVlNArQWSYeiMk79mLJC
p60iznp9lK8JFlGI5hnaKN/NAHhZDuoZ+VFURGcmCdVm/HDZSroFjZOLMC409CNo06ksXXl6GBXG
cojX39E/eqJskbtACEUygsctKC0fuPKlRyy0SF7IoqZhrYZ6eUR6FBpTj9VIvWGOwWuJywF1bnNf
/7ad8mrTqCCljKJWEzgEKbk5Wt2Zewh8KJ4l28GNYXVOc91Zhcca0mRtI+U54gDwfmIDoZMMZ9EW
tsQ/8uWXGdO74IJhLHFby2VB4A2YGVqmPkZJ41jGw8SjNNrUX+IKpI0sHObtk7oIoN6julTnfdKj
BBCLPtffJupJ4u4Zx0RO+7PiXWSQv68ukj5Rymaa4fi4QwWvtxwqEBuChNImY0B/Mrktg7bonx2j
dCLLo8QQFhTzQuTjBe4qqmN7YKKUbD4vVlIoJeDHphzyDrbUOsUjQU9vRDM+1J5uD5b8Vqnm5BO6
qQSdgSyvvv0MWMmm7hEhXKpoalAPKM6LHeEVAFB/IKSgpeeG1SbF0g7qBlFzZSmNAtFyKNcOdtWK
E80tg9BmaMi2TV0OjQpYy2nopJmghPF+eCjvQl903g3ZDB8r5CtUtwKa/3hikmBuX8kXudQlAizQ
RR1akRSMFLe5IaOMzuguTog4LvFYqsk8Oeo+6VPJiCteRKHZJQAO4AB+5FBPFBz+ELBwyjaT1xdD
wIDoR6tLwlrLZYE0xzroS/ENt3dEi8OsLXc/WIgbe7M+dlbiG3b+ff84909Tp1kgpEILZwCIo35U
Th6gf00+Pxf8jT76oP8x92VtB4yaIqu6zqsCPaCZSW0WYSAPyGCaYZhtkZ2iWPejDK32QZla+8K2
vfFFGHV+UZVXSx7h7cEpoPdUr2RUOfYlbG/dvxJUyhC0Sk31lPThVmli53Pllnx6LIoR/J6qn0y8
ty+OsSB6EmMoo77VJuSGMGV4L4B6OBNbBqDTtqf8d0V0VpCfZ67PU4iIRsFsDN+YX/LZN4B3IVWn
lsUgs9mwTUAf/08f6PSgUM38KM0oog89iQmAvRXdCreSWeCZWF+lXmfmR87Sz3Vhlcf2BxuB4D+e
TZdfQLnnNGmLtmxJ/SFGlobDo7i0hhfVHt3+DFKtQ+SEzEuPdY6Un47GgKsyMtoY1OeIP+qsBjeG
lWmUWgr9OGRJq6t2mbw03SFsBbNbHEm+3VdHhvZrlDuO4khZmh7uuJA1z5h7V9Gjo74AFTfV3arh
GeI2p9rXykLbs8CleZzjhWs8ECi62BlO/XWC5uPe465jS/KKb4YfnfjvhDSkN42D8bi/YMa50V3k
US0ZQVDi3MRwwghbjAaCgeGzthMmF4ug+wTnaKmTkACOCW/GWfWax/EeZM+W4qRH6a7KEIah2blg
VjC3qw8ruVTUh8pDPwcKklDyHcFunk6GM1k6QPpFs7JimzX9+h+P0X/tTqcCv64Qs9+AQZg+iezk
0XiNC4cwv+ToeVZDpBR5u4FwgD3YquLITFoO5i8gp72KczFiDxZ3kX+3fMnNjvV179Uo8ERubAEI
1AWK3XPiZGAgSZzQrex9XdqO1S7rp/yOwfFCiS5RJBon4XqOQl/u+kPf/QmW0MpmaOKWYB6zXB1Q
f1mUH8t8zo3vzXj8u5VQ3mZKSiAZLhpaycByowOuaBplO21zxoYxNZRyN2IaNo0+wzJA6WQXP3In
x/VgXBEKutxO2elSovGf30GXE6LcjaDUmM9e4EUHdzijDOMK1/3b4CSH+aAchR/7m8hw2fTLsRhU
TqwbgiWUz+Y4HaOgt4EN0reMOg9R6p1F0TyINTp3Q5lDO14LbCmBq824edlfCetGpaccQbsUR1oF
Lzlawmtynl6zR2Du2pyjOELgVOiQZ+MVbSuHCsgTFMdkWaG7apU6WrRYh1CiHOG9jJk67nq+Tb4R
KvL5sIyMyG87Xl8JpPwXZqIqQxDhLys87DClDZSk+Eq1Sg9U8voNnkBeiUbyzuOOLNfJWiuNAzSK
Yl4nCe7Bya2O5B4Mf+rnDhy/opk+hPb0hXGgmzHhZakStdQRDKMxuNQA0N2b2RGptXPsyGii+YGR
H0sAoEtwI4GGDznt3GSRQGxCEckr4UShV166lNJClQr4SflKeSADpoDqc0GNk5kEygAM95b4Jrrq
SfACN3om4M2xy3rDi8TUP1nN6kdQzroKJq4ZyGGTWwKcYbdAuLvTXha0v5Eke4euLWsBB5vmhaA+
Cm+iJx08nPw5gapjoN9XGC6XdSJUAKkbYiwrEbQ9nCv0JCfmAhQmAVgjqanPt4rAIrl7z2fubQDl
45uoHSRlIlk0N36ZrfQaTx20VsHIHCweaCeWYSl3sUOAwgSLt0nUrGMrjCPerQ6ocXmTdSibnmx1
JtR1MBRyvAQdWqLi8FUG25RWszAsNn3ySgJ1AYy9kcZNC72fygoN4GeBR0alvGHjNTGOk25BFMLQ
6KoBN9tivIlFb6rVax7YfHiTld/kwN03Z8a+yVQKUY7KfJxjRARJ8xiWj2P6uP99lnv6NCjIF9U0
CNCVDpiXpEN0OMi3b78pCvsTq41lM466HBLdWDgv5SC3hYpxLPQpB7U1Rs+99Ly/pO2Xx0oI5YQm
Qc6NOMKeETIVlUAjvRHvEzrVCeoPOJV355vdoSHECl2gCYTmn9X3Vr+B8kHCpCTNUGKh8XP73D3W
yCQid27msSncDaii5jeGPTGeXMyzpBzNlMdyWY144uEud1UgJHSB/bvdt4F1Q0lZ6XrWcVKOhi8W
SRYmrDJFm3Y/e6ny1rGgg1kWQHmOiJPSyiC9qNysn4EA4cXanwAwrG4tur9EkyeMGrWaaotgA9Wf
McUWJX95NnQurUrLXOnrnijlVYm3S279lNEuyXmJGdusG2f7XGRZ0BFhiTqNvC0miS71gYIgXz0p
wlOBEiWLUmr7WC4iKCNrA1VreDGb7AhUppPf5ozU1vaDDzD2/6yBtiA91TCFx78jfryjg2oPukdQ
DfVfGckiJCaXmi2yPsNV/Cp+lxmh93bv4ko+ZUw8VwuBPAOJkgyZESimzI7s0COsk5HPHCcmUdnn
K/uyWsqS4C+auktV0lib47oO/cHkb34TnlVWccX0Tyx5lFVlvBRPcYr7ODurvwzIE+5JVUXzS0QD
JCDa98nb3Syr3aRu5yopUyEeZQJisbiyNV+Fjpabqg0OeTR686D0OLEqAmTL/ntLDTpHX3HiNAs6
coWBnFt5fmjkqx5TA71xmOsHxvI2i9n/Lu8zN7OuNADBgbJ2NqnCIdmVwNurZnTgkdCzGNKI6u2t
jMr+1EOE1PyCzYwzU/d+j/VHVviVszpf8epHgjX7PyRfWWKJTq2Ce6lCzlyc4VW4k35l4JIhed/o
Ib3KXsA/CEAB1ZVPLMtgCaX8zCh1BlqxAcoQKb+C+NYAfylY3hKGtW97Mw2vUR14BeIn75yNdTTL
ZPjSOIqxVw9/8n0NfUaknQPFEsq89XwqSgCg4JWd9m4F0s44E719rdj0+SsRlEWrsbrIxSQCHoz7
xo9HfXLb5XlfxHayYCWDsmKUNLqMI3j62bk6Rri5nMCWbZLTqV0FUJcExJ/5gN6043+EEizWj2pX
GL3UiYSsiWR2SFSjfuGu0WQ7vBhWbxt+fYRgTy0OwxfGcsmXP9nZSjIVfEuhmCeFhC2VvfI6d4ZD
78a3qEUzebs31W8liDLodJzTRaqArakLV0pwK0oHxko23f1KAGW6BcIb5PkWwCrfiVcVyBfCrwgN
O6u1ZbfxgvvyZV8g68woqy3aqspFIk/H9+vaTPjvSvUcy6mZBb/2RW06iNXSqDhhbsQayIIQVVc/
QeNjqdKzBnLcWr3bl7PdELMSRH7Iyv3JcdmF9QL3RxCYgKLi19AJ4TSZ4pfF493OUkGL9RC7AkMN
tyOhlWCy2SvBkdJpZT+8q6HugxpGiU0ydDPlZuUAlpQk/gUMVMR2aJOEBmrOjNPct3uYIOVb+rnV
6lKBCXY2b2lu4LWk1dwSrnNAT8022GOOAiNg3jYJHbRJ6PtW8d/HRatG2EldKyD8kqRTWjfndGS1
2G57zIsISkk7PhjFpA8nu+lfBekmEq5C6du+0mwr50UEpZztPOm1EpBkXIKB0vxqmHr876HqWGiy
rLVQypnxc/abZGvpvaQLMdDjJCqjr5Mlg9LDCtOkut5hMRwibyO9invfUFhFenKFfPa5lx2jVG1Y
hozLYgTCyTE+pH5zICoGkJTj3x0M+RkrmxqRipOBeQrMvfQliK/7XLfE9KzInL0vh6HG9ARUOqXJ
FJRQ4zEFGUA3uvxgWH8ngrqlWk4qlKlFgjkWC1Mue8dQBndfxHZmQfv3VOheBo0bpTZZ0CbNHXqH
dwo8+czmFJ85AvBRmD2zZXPzAtEFUB6pwCfW6Kw5Qqh2CCMApOjTTS/5oQxKTfmnplxHLNjR7drA
ShTlafQwMUpVw/6RDJj2Wrn1z+GlOgie4vVubzemaDY/25PyZWG4uO1+ipVkygEtIwi7xxg4Z60T
3aJIbi6H4qV1BJfk4ZCz1yzJJxVVyVIPRW8H9wpDO7cfuatfQPknIJ4qRdfjTvv9iGit5TsYumwC
jFR44v2+Fm36j5Uwyke1wCLK2h5KNAcPuFDAwaeaaBDw9qVs1yBWYig3xTWFpAUBYvlUs6Vj7VRH
DTPFmlP6eJYdMB7lSkgABofyTMakMIhozS+sdPd2Y8DqR1BuLIy7UYqM96qP5M5XsdOcshOadA2H
HChvZ372c9bM+GV/8duGupJL+bUWxHhZ32KPh1dcna5wwJvQ7F2s2cJYAWg0GfI2/dtFHp0Mb4B9
X0iEF5T3VE9zY1++jb6TJfbHyA/ADcXMy2xeECuJlLvjEyPHAw4qm52X2IyfCayWCtDIwK4c+ThY
Bbog0sfmnmR3WbcGa7VUnJ7rImcoHOq+RopSSiN7nMI5+zu6bSQgrJRVTSBw+B8vJqUJ+kmtkEnQ
58OkfFOAxD2wxn+3l3GRQSlJ0GiCLmQSCJiW66Y8xDkjUNj/vkC/2EBqpcwzaJ7gvK+E4FpmTe3s
75FA90DGoN1rxwXJqz6YjiCRsueEO9ZpxwKNIXv9KRbR/9kngaeOW83LtOgJ5UHvqwR19VB0Jib5
Ycvde25n8PiDgRp25EmMq+E/LqWLaOpSkjOMuacl1MA4dLbu9Q4iCC++i25ad3D0h8nJgFzHH4Al
wLDozYh1tWZytqvACBOfBp68ECxKoa1iBmucrvPJMCdgqe9r+n/4qssayTGvREllOBctp5M+b+UN
DLcgRbVVWLBuyqJZ34Q3LG/F0hvqAkqqpK4BY4NRMv42SJ65+WsT/dhf1Hbcossar8qKICuUaXFd
scwGR650+VVEa1T9JBr3ivhFFFlFi23l/FeSSh1UEAn5YMgwgmRKXB60H8C9midPiy0NBJsTaqz7
K9s26os86rR64NWNer0AHVWSHiop9OesftoXsa17FxHU+QBFTpjyHE/5jF9ctQOBeSZ+TdG1FykZ
Y16HtRoqSAgLzDcB7B6isqdOeRWYcxnb19RlLZQfN5aoCGcDyt298mACa69GbziJjnIgTC1g05GA
lqG64Vvka3b7t2dFaWFpdGpRa3ivh/mDyh2V+O92j37VdC1wwioFDt5In5r2JISMMGbzdAxFkkFj
I4Lei9o8AIbFrS7DUKP6y6I/LCrLvRL3+cmzrwRQGwQ4n3Ex6oYUlwJvcMdnNDB7qi3cKbMZYrKk
/L6v2Ztu4V95In0jBn3XLUY0Ig8Q3zdjas/VDT+ds/pOYt3t27malSgqPlIiLp8TEKnbAnBZfsXX
MhjUQbRq8uhUQKo2/BF+YU+0bz9lVlKpq7JOq1CvCTlF+qt3ymsyORPZ1SEBQeiptQNs6uiCBRuQ
Pr0v3o1/9l40dA0pfFVVFZo4JRD0fGlnaKQ6PvXl09Kg2bB0y+I2MOz9o/yPDb6IIsq7uraaakoH
LSLXlp+BXVtykYw7SAi0i0MDCMDb/wU1bNsgLjIp51u2TV9WMdyV1hUv2sJ5vFY4++sin/hsEhcR
lPPtJhVdxWTePJVhBMP4cxgmoL7L1R/cIwro1PAP2BHAfv+4fW1bZvpSkFJZcOxjLy5e99exdS+u
v0959pGbpX4p4PvE4jqejl06muX4IKaOqoD2Pf4TbIq1OMpVSU3ED8KIOrhkYEY/9rkW/cghw99u
vtPXUih/JS+JKoPMmIRKEjo7Eju9Qn+mhzE4NPIJrCPaTHWvxL1npFcq3o16GaYiAt/gqrJ7iGy9
UHRngEmAwVDEFH5xxV/fZT5rJG7TjawFU85LL4pCr0SkulsnXJzWAT6pk7i9V4JmofO5KzLLnTwT
YJXKb7zMY3EPbxnBWj7lxiYw7JSZOCGoKm4iFSB2hzJklAKZa6RC+2HJ224IkBKUMT5L8i4zbp/y
CvCDTop6GvgkvKhFa4iCWnyJDlFWhL9Zi18vknJg2tACXVbE7Tq4Ka4HVI596boDETciEkzQoLGd
YfLMJVPuC6P5y5BOyBIEVxnQDkg3KGkxJh0VhjWc5pvqmfTgqvfzSfKhYSfWw511rpTTWcpYznIF
Vio294YMRtGXUDns+x2WCMrvNFwlR8D7nICpddVPftHdG/rzvgimXVLOxshA9BpxRD3PfWbOzghH
fWyf4isQUaXHd4rZDLUgVOFfVIcheyugXWsN5YKCKF+STiOPpwfhFYyezbEAqKn4A+3T5/Isg4mY
yF9+ggHlxMpTkuOh76aVbHqAP8V9X4oZrj+ewNoph5rzl+A1q7/tr5FxhPQQP7IJ0cxxWGKSgu5n
PnHZT0w4M4xhM35YL4byMVo56e1sgP5a9IzX3Cm94sQLZja/G2Dp9od8tkbL+IOczFoq5XWSUOQU
TSUksTkACgTFFJa7/d1jXLw0BaygTV3R9/Ddg/I2lKWpq4Ip5dchVEM6G8nPfWnbZ2XwuirrqEvQ
o4+qnE5incOliMvRQPSVHIrxuC9iW+suIig/ObSSEIsYHrONsLd7qTKnKbsrMdzY8qykNWs15O+r
CzedekldGohKwXjWlomXFvpVU86MOGIrjFSAdvDPplFuEHx4eTwEiL1K40XC6INUPPzdllFOMNXm
MpAaxMb1EFvtUJhJe56BP9brGsOMWEuhXKE46iFm2lHAC6S7MnQEiZX8Y50+5e/GMSrHmnTkvff/
Ofl1fJgKM8LrHbrNA0JLuErtTGZ2ym+WDlaHRM8tGp0wKFOGPeS9GdJdtPEeU1+3J3++ARdwbxf3
nVd/Zw2Wb7YZgERNEUVZxQuVRl5O+KGpigoLHt7i6/ykmLKPRkQHAxP+7MqP3UFzNMxNcF7joWOa
Y/inDbeo8ZqsgJAJk+bInVGq049BK6hkaEGdrehWc/O70iIt0+0Z0/T6jW7+T6HuRmjyUSylR2Bt
V9N8wrOHHHN4Av8xKL4wqnKDF6RsE4KJyMkA41diwpFAavz/t1B/lE+pWVlL+lyoMUl1VCafnga4
ZyP8sW+Wn93LByF0PD/PADEE3CcgIKrbSXwqMzedGSI+2+NHEVTknme10E0iMLyU8SWOUXOan/fX
sJEu/iiBujerROyNPFxIdzsPWN3fr6AAUzyFEwEKhNmySr73Mej4KI+6MaWghr4u0AwuMluH0L1F
thKai4fUyjO7vZK1geTvqysg5pM4SmSIW0RwRufftIjRUb2tBDqoDBWMHOk0bemiA7RijtGB3hUw
pjk7RGnjgQGNZcjkpD/v279y6Hn2oBrqEu9VTH2e9cZEM6yfgu8suJkf2bNejDXRQ+2JlKESCM9l
64iHa+4+Er+k4699xds+mMt6KAs12mnSIkXBkEPmj6G/RIwwg/F92t9Hqci3VdcCnSoJTq2q2csi
WvtL+A/b+XcN9Jy6XCU8MJTgXBfh/wJ3xQE/aAX2qM6bj/OB5dY+357EeC4CKWNN1UEUWmlCQ23z
Ogi3A1LcAvcgTR5jYdtGepFDGSkwULVZ7MGx1NiBJ/8EGgQSjpkZ3g5eaOcs/OuNp/PHZVFGWo8z
kFJiMlp4Hp3IEg4CcH8jV7YBfOEXX9nluI0n30eJVGRYTXXYCHNBvN7idkfuBrUEMH+hxUv6zlmE
xm36VqIQarMa8DbikI+SyRGvHFIwV2VZkcngd9i5EG/2BKnO4KhZeBOVeG2i9cc2blkjYixzoOIA
KW45pVxgbnx/bgM/Cf/S3KgLP+bjBhTi2NA4vguBcTmNzP58fssDKoCrFRVVwlgxpfxKquWhgS4s
ZHiGc+sNhwxRm+yyWeg23d9KEHVEhlQUNUo9mA5sA6+YWycuWyebG0YsvHkkKzHUkcQo+42igrud
z/xWOA0Dg+KL9X3qSISs4gohR7CbjKdWuW44RsqN/L5PN9Lq91MenM+5RV5CwBmmM2f20VEZvhVo
X+RulJixU4wDoecIikpsl74FLlSYt2agxl6aAV6oemF4PcaGKVSwpemVps4Krr36l+pLZ+2EhDDg
FXo7uV+ewTBwxaqckx3a2UGF0ugxUqURz1I03RwJVYPhNOAQabz+wFjYpju/nJRCufOyrcMpIFFk
cYblmJk7nOTficn/QRrrsMgurxzcqBszHDoW1QQ+p/li9GQkz/sL2rwGV+uhvHc+tTOAIZG3b7iv
mjCZYzdZOQAPwO61L2j7hl9JolyBEk2SzLUaoq6IOwxtcV3rICTOgXeQqqYm8udcqJxGG9y45f16
mBy043lh2TN+B2tPiSmu9jQcckENhQygOwA7DCtzSY8Gizh4WwbgVkB6pBoq3f6zKHWuwoFjKg8v
5NnXilPLanhliaDOrUzRby8FeJUV7V1UNaZQP8cSK4Wx/eQFR+o/C6H8Eoc6t6xL5fscl+rJ1uil
PibJbwEcSgawdTe1g+uJxW+xrZP/Sn0nrlodUcC3ZZotOXo+5QFg7R5XPczJ1xrcx/sqSY76s8+4
yKGcFEh6gknncAvO8mutuVl3rdTfRdFe8J7al7TtnS6SKO9URHrWCQLuj6EdvihRqphFoVigeXnC
4x78jcpN2I2PnVj8yYsKHQokXQF6c43SEqNM5rySgQQgDfmTKHniUB24tnL3V7eBbIhAbCWGMm2M
WLdqRR6i5OG7nGO/OSnebCdm4jN50jYfbytZlP3y4BRQ0qqHG5mAiCKWd1mdWiB7PiSVdjXy4c+5
T25mPjLzRXNi4+v+UrezMYbGK7woghlOpFxyLORaBadEauvFkbBqoFDkFrwZe2jwTEzxQfAJpBZ3
bL+nN9VVZkk/9n/BptKufgB1pGPBR7mckXdLkFmi6FfityW5SosvOrO7kNxln+xjJYo6VmXIw2xM
YB8N+s4xUeROL8VJxW2nWNldyGbN3IpKMbsjI+9uqLqkU1FWXAUghEZy0Z59HoR0uVc56msFQjpW
gXHbHC9mQQnKdakT5BCPTd4PPEy6o42+uBaB+bl/VNs++iKG8p7RNCRRQRKGeQwEZGHWDiOffM05
jfV43to4TRVVA3snq2hK+ningRtHQtYUML6i93s9rQt0T4/92NsM6y6CaIq9llf0wZgaPE3Cq7CS
zSxidStsPydXIij9rpomDWcZfenwJZ5iGm8LwqzENhKMc5nS19luroGWHjI7pzcaWuHEVoIpbS9y
aSFY+EjvXiWP/TOZcIgeDEe6ar+QNnw0fD4kZmqHLtr+9vWEKZryaaGiY3olw6Nd9Li38Fp7IyGs
bgeueiMeYxQveTtx8sjMmGEzUzRlCqOR9UuvIj1RvcmNaYjkEW3rdv7KuyL61etzjbXLbuoiWfF9
f9ksZaLMYwr7JVkIClKt37b1Y1Y97X9/0/wuB0qTNqgCRmayEgFn3vxQl+u0v6uYF/tGTeKD1tD0
DFpXRloeIOfb2crb8lYcBVdxc8zXh1faVej1mKRQXwEoDKBFdlMba4WU3S9apRc8NwP0Tx2tsr8x
6szq0uf9bdxOKa32kXryCIM4S7OYo/iAUYb6GpRqP3vOrO3im2KlbmznrcXqx9iOKFYyqWu2BIUZ
x0s4u+hI8trTITyC3gOTMH+CnvrxBCmHUydDLMUCeZdUpKbOmU3QsAycdVCUb5n6MVQmFQdFqjd9
azZHYIw6wUEFTK1dP+Yo4ej3PKvJdqMp6+PSKL/CZeD8xfwaLODXjIJE4aq30UtrLw4BOGTddtvm
rAoi+srfu4o/XkILoNXAjNcCRm5+QFpMFZ19PdwMfFTwMYqyhNCLjmW7RQ41vsbAXTNINh/Fpt4f
i3ExeeG2mhhl6M3z0sDhp8so9skypX5jFmZ6qY1IW8WYbuFKYHI8SSj77a9o+0m8EkOpnipmyrLw
cB5kpE46o+gFcqzioGJAKHeTnyyq8O1VqbIkSxhP1N9/zupdJbVKw/8/0r5sR25c2faLBGgeXiWl
lJmVNbuqbL8IHtoaqFnU+PV30X2PU8XSFs/xBtpAAwVkiGREMBjDWugfQ19XgrqlM4USQN5IFQly
JCIx3ObNeWrNjZ2AJia5yx3JjfKL5oiASDdDOOu6Fm7rRiVDKR+PJr9K1Kd2KO/HBX2uneahSnlr
5iZmTO1DpUV/E9KtxHKGDBDkNFPhMvxmkVAvuImzwjN7UfP3pilZaBZGjVtjj+/3piQ3GHocGspS
6nbIkH2ABu7F4YCktoZCYiT2t+ym+BDqryRy66oXLZYVA5kmK0avcBlEGnqxJ482AN9rvdITQQaw
39uTx3mmJnbajMg2sPAScqPKp6GxXAC5Bxk5CGxMtJdcgINxQ8WwYrwXkxPS3UBnKsL0bD2VGNtO
jtk5exHRCogEcmHNXOYVJYiTfWu5GzBUo1ERB/p/8Bt/9INHdyWWbfeahFC1O6izi8S6rwE0DpOj
yZ2ZsNenL8zJbBv1VSSXK5GTGh0fyEb6JZKEc/E9yRAqAtvhb07L1sDYp6mWiV6L95o/SDJNpQg3
Fvk1BZieZC/s/N45qM+/VZGA3Es0Cbu5spVITkEKWi351IOWYSz+6ebzQr/ZvSC9LxLBqcQy9KWt
sjxuDeTHwTqP6s/k/z7xgrv+ugw+2o20Qk9IDbUjYFkwQLBuDr/2D0ewCj7URfu9bMs6Lvh+Pint
bZN+jbXDfyeCC2jtgQCNN0EXrC09pMbbYn6Ohn/2RWwbz2qjuHA2zsupo+g1+d1PI6PFF6ijngV0
8uZUnuNA1LC96Q5W4tjf15cuAJK1uUH0LDmhXl5I/kmwHqafH1ypDdgmBEWKDtbh9wJUe7ITK8XI
7+ihGR1ty4Xu1uCIw0hN4WqPclBiENOqgSA5er2o7LKdD1tJ53az6yZpyWwgOsqP/SEvPNYNxlB0
KehwHDSKjxiXlL9It4g5g/YFN5coR72tldflc/uLWhZRbR2BgJRXbkV8q7wbo9P+HotksL+vzrB0
lq5nlNyIaNQ6kCNpdk3S1Uebot1mX9T2a2u1odxNDCD7pe4lWNno1Re1ddlULz3Wh6EGllSNLBUw
dEQ0KtvPrZVQ7jqec0uP64kVmvyO9fqH05N2NjzA7gairqUN9APmqK4HxvnbScvzWmMwuPG3z+1J
+ZT5rI1uDAHW7xZhM3rNZwUZRvbUs2/oP3mIHJMmSrlsv9tXX8G5ZHmu03hs4AWSU5p58Z3EEh/3
Ue2C3P2UooswctuDHETPC4CLMBMmOmeBSvEN45mSxkk2IcSTZBLGbeE2ahlWReLvq9NmnAW0P8tW
LUNTbe5gdamp1DaKEGcVg7vYgeXEXoy7Ad0Z+4I213MVxAN6VpLeRY4EN0eaFzu5K6V/NFEL8gZs
LjRnJYMz9ai0zAkcISzXon3OT8ZzcSc9x0fA1gRRMFlw4vRQY5CvenbQFZn6440oVmBa8cHXrr6A
cwQLWKo620nALxNMF+WYhmPAqswiSEG2kD0xnA9QwNXnVHY8+oXyqCyv1ihymtuZgdVCOL0Ynboc
dPn/p/YN1jWDORcL00s0jANF4D5Fy+EsXtUwsBfpSPSR8SVVbkzRFSvSPc6Wa5AndiTDFRBnpkvG
Y4SbQCOCxon9RaD08/4OaAubakD6A5FKDuRMBHGm1Qn2ad9YcZu/F0FBMh53FkQY1ona50jq3NI5
LI3o/SCSw0UMcY9IYuzQlGPNd2r6auO553yShDN6oh3jQgNEi5JFnZhVWdLjECiB9Rs1Nr40F3qn
uvNNdNj3QSKB7O+ra1ovl8giLcruUv1lQU18aCSBl9uMtRwNKSFVdxSTH+Jth4goZS71fkWeZelh
1u8itGDnv5L2AnjHv1nNVRan1QBfSZ2S4JSk7GteSV6WpYL8EzPyj27mjwR+SF7Wcjr3Cp6Rell5
cn6grI8gR89e/sOwJ8HWbRvpVRin3HUzt1rflygmGDbmXQ/6AkJs09/fs+1w9HpAPAxYX1MceoEk
oR7Gx9ZfoHMLBp97dEYz2Cg1sO7oWXcV8EvMx1R2hQTVzHb29pRT+mEq5wzB+L/dkCx1sxwJAuEC
iZvkURRLbRfLVsvlNN6RtK6CT0Jq/hu5M78x2Gn6G24xBkbJv1Wr6VZcPxWYAZ+KjalDtDjB7aHX
qdcqD8R8WNI3U32rsqecCB7P21Z9VRzuMhxHWe3QD4keBus4kMdMBN++7Q2vv89dhU0+SLSW4aaK
6d7oz0t2WuIvdixqOhcpBncJouDdK3KLuiZruQQqcaC1nnzPGD5k1/kytwLbFpkb5z1GlUbVMmPX
2lmaL3SsyNkaRsvraCUsPwuWxveHa5I5lcRG+bmtXOMzI0JVNbAYmK7ee2YgH+vxv/MlfLN4BkYS
pWSDAnLxEz7FjWTiZeNf3SZ/9MJmq17dJgrNjHa0oOTVfB8jqNBEGsFcwY6r4CnL+lhu5tFEyGx+
dZ7RA8cqzkXYge8HI9VPFUDcRRVXgcO3OXdRpfMgj4yrQxsa8Es+TsNrP4PR2nrLel1wRtu9Y1ff
xCex2zHX5mpB1FejhTl1iyd0dBA38tNQd3UUPLzxHuk83RU1d2w/MFeCOYdhzpluFwUEs4QIOKGR
IFUAhpt/P9ln9OsElqfM7nyavNnvHxgmrYa5JoHT2s4yrT6C8ypFN85V16HWMrYuQBvxiI8PkXlo
sBcHBjIySO7yc//y23aU19YkTmH7xV6K2UaRUZ7McKhtf85FY87/4d1wlcFdb44RZR0cCmSEi+ap
HmPqNQq3/ZX+zI9/N3K07gjivJhclYCsp3jxtVJbnSer0sNSpaJX3ZavXEnh0+mDNC1T1UJhFP2J
pK9mHzZ2sH82m/kGW9aQnlOAvAUWuPfeZMqLhc4E+QYWmJBX+4zRU+TJwixAs8UFOEVn9TiegKmA
Sb7Yp1/2xW+v8I90PjncgkdhqTJ0LRMgb/XkJin+mY3Tvowt57Jaocm+YeUvDZmOC8CxMCdYp6HS
nGvry5i9LOq9poqeFluavhbFWbhjlEmst/CcbaEG+dxcrIEIom/RjnH2m2PQTaNAPPfbEanUqvQW
zPCmZizQi00vuV4KFxa0jiMZs4GOqhFcZEBYDeqAYadod8C1Y6hEP8ajKvBNot3jjKrpRltrK1QK
4jZHh/zQOUC6AdrpvjqwM+Bvt9XC+MdFFhWTIskdkjUOdRXlKW0kf0nOUi3oyBQclMW9KyYTDYVW
66AlbS7cNAV3WT27aiYKOQSbxj8suqmfYmAGMef6SIbQKAXRgGi7PjjWpHakEdFGb1UvxgDQVwRP
C9UuFREhPm868fXR8L5oyHSzyNDdUIIkgeE7MEQXBzw/LaDZc0EgKto4zi2U9RKlaMUagFHwzZIw
jT6IioabGsDam8Hkbms6775pX5J8akaUJscb0BM30tdJNJIlEsFdraUjG5FE2Dsrr4MlkY80cR7T
+Me+yWxu1WohnA4Ypdk0+oDLtY+TMNGKMAFT7b4I0UL4ox/z1FAXdhrVfV58SpbC7YxwX8Zm7GMj
RYIkmaMqSLK/vwmk0YpSqC+6Z6BfDN0tPrPXQPHpf9fAtb2mqzjOhUpKljfDANPJVeectiTIc3rJ
RlFAKxLDuc24V0q9d8AtbnWPrULdmH6SItGgwLZtXveOd5tqApCBqYOm4UnwpB6WowNcuvob6HJQ
DxFV7zav7JUwzndKph31Sotm9iSz3bl/Te3azUiQNM1RJy/7WrGt3H9OiXegEfSOJoxjckF21mm+
I4m2L0BwPjzeylR2ekxqzFjkUXJqrcUr8viHkimCPLBozzgLGvt51tIE941maZPnZBJgnNkMXZl3
xO2rpHTTXgQ9sXk5mIaFWSIw8+g8zO9c0aUedQQJDZqAU3BStTfT8FL2gilHhanwhzt7JYdzQPEk
ocqMyWi//syQzRYfo6EUFPYNyrksadafQGWDTujUtx6ELZ/sx/eE8xsrAVjVaHNEXIiCtAs5TEft
afBUdM+2XvSX3ZH2arVMoVYBK+5zkKe1iFD0+aifNR9jK0fpBUhHypnVWUUD50LT5uRZ5eCkhoQM
qHmbn+gJNOwHel4wLkKB2vFXbxrFAtSkjP9UHikqbpwGnToDukst2cucgEBjZ1EvBfOsH45sJYS7
FmWQI/St0iB41eT6PKl4C5Il85qietHjCS98Wa78mkaipq5tU78ujtPTVNZ6SZWhp11TeX39olDL
i4DV/zcO5SqFU0irL/IuMfEsTJVHmRzU8Zma3r6ITcNebSCnEgvy+wAnxzBiqcSoAN/WQ+YCA8N1
ElHFj33s3lGxL1kp+0IrraVxhdgChdIUAHdtJhqn21ZwVQEMOR66tuFwN2TX0jYpI+Qcq1/WPesi
lA7LUwnYsAObRRG1EG6u6I80hPnvVyTJRgUIdwmIEWigtl66WtADLPp97nKsLDSUVIwPs1SMI3jL
gEoiKsBsTl/YqzVwBgRWz4xoI9aghsmD+cooYNnoR+HNX0w3u9MAou6E6MM4y6Is2XaQthLN2RBJ
zSqLDbyhm18oOP7mYYgvWgjgFa9A5Vwojy3lgwKu5HHWNJMuTwCEMfjRC/5hWs7+Ip8Y5G7ht7ei
XnSBKpoyZ1hJOhNDZW8CNTQ0EEIpR/Mno4+sHtpzGojEbfqj1do440oA7xG1EnL7pbR4rX6pCvVA
05/7vmJbH3U0BMsKmyrmDqxRxqYpTfR52dFdUt2luiDj8Xus9uMJXQVwe0YbqKNNcULymZ66W4w+
hcmxxd0k2i7RSrjtkiSaU23ATT92F0s/Stqn/Z3aPo7rQrj3Rx4nNYl7CssF0eAU5nBBkvM39Uxb
vQrhXh0mQBLTIoGGNep8o1YIytCITnQhm4hoszinOskDZowIg7Y4x0ek7APmWNHbl3lSjRHs7DBS
VxSqbN7rmqLLjmMqGhgV3rvWYqlNJR1Qei7a77IEYBXj8xTdzPWnxfTqthZcgpvHtZLG7eSUV9mS
2Oh4S+fWfCCUxE91UiWeOg2a4Erf1vGVLG434142xjJJWRoWlQG4W3o0QuVQCKdhNm/2qyB+hh3X
VUqzBTrYqqZr0JteTjzZOQ0iyrPNfkF7JYg7K5mU+hAZaMC0bxnUd4mYyGVgxM1ngvc2KtyJu3zZ
t6/tu2Mlk7u2SrAOA+sbbVCYWz8yOtn4zKo6Jsp/kCiuN2++uVbyONfX5wA00lsUGAurqsO2jWbf
0ZziYOS9gfmfUvfaSqoFadLNpsj1zjLLXIVM5kA7ohLF9CNzVFyjyw03z+3B1Z26uSQF0o1zpJWH
2ug1jwxR70VZKgPgZrBO+/stMJDfOeTVh9j6EJdOi977EePX1kVbjsKczaaXWe0w55LzVtLkdEJe
KMP4qXTBUMb+EoQqw/lkm4EndikaM9iok4mcEAlNcKno4LpnJWJFaOlM7z/cZqsVcV7FqKRCiv8d
ubPcfxsx6huGlkgCUeVj83x0xUKXJbjMbZ58sra6qEhZUi1RX4l9qYsY0bVAGzf9yVXGb2Vd6UBi
prkU2+hxmzHyZun3AP5zB/M5K5/2D2rT9a/kcKZtEEzNkpyFacvRSm+q5JSQLuj6c6S+5P1fwZXZ
K3GcZVMVBDE6G0mrP/cMS93TboZj8n2+Z3BUReA8CJlCN33JSiJn1VVm5orRorDDMhyMrZ11qy9H
+8QaZ5IjaM88/U7MQybQEd6GGycFmMKAVBtodMOFWrdTPJz6WQn2j2/7glstjzNktKWXxtxAzgxo
A+MIBgMGbYCMjSiIEy2IM+g4tqaiyiFIGm66+XF27vtG8ALbBHhbawdnw11vUjmvkV8gv4rX9lQA
e8b8lN5ahlu/Tb9p8uaj+QRL2N/E7aUZCkJtA212fA42Hi3ayjHsuXPukuXSNj8mKkq1MTv64J50
G0CXtiYbkPT+conTylps1p9jTIEd6ofupQh1Da+9+omR1Tqf9pe0/SC6ytO5MMEh49gqQ8zUvmPY
BkH7lt8kdwwr13kQ8UZub+CfxfF4FErdV7ITYUrSaj5n1jmZ7/XaFyyIRWo7G6hznkNC9J2aLFGu
KGjwkDE8oGBOIgnml/RQfs9vwDzh1Y+z7NL/BeihaIGcE1moNHcZeg3RgPRcdWdV9TAEv79A0frY
J6wcvq3SpWpiXPp62J40NBGOgRSKMUqEisE5jKytFxOZIca10CPjy2ZNJ1d+0M4N+A5EE8jb0gxD
R8UPIwkqn6RvxrjImgFFlOTCGiHKwD7J96Y7IwcKCl2BjrBT+KAiK2HcFvaatZCZZZSH+KaPn0zr
cf+INrVg9fv81tEKfPaVBPzd6ktXfIvjG5J92hch3DDOzTbJaOn1gLxdc7BctLVivqvyogt7tMg3
Ip++eTeuFsQ5pSXDgFlc4N3XZl8dyY9l2zOi17EEmuYg8O2bZ/Mn+a7x8yJRo6pNouFsDOPQOU+9
+m1/4zbPZvX7TP7KfOq8bjuLILMmG4+D/FK2P6l4bGpzv1ZCOAXLzLEe2tYEoUCANKQPZAxMMoFH
m6GCNxfFQwv6bRm2gSTQiu1uopVgTvP60pBaRYcZDXaiPNB56e/iUVN9o+unQO1kK+x0Qw/UNouC
qq+dsNHLbnSnxRqPIyaPctdIets1BpI+gR1IkdwB4Jz0pGYFSG1kBZQ9mbGgaFtUTiG4Xbdv9T8f
D4CF90cDWsAKlwOOvrwwqiDEmQhTlrvkLvZUtwTyAcMzF7FLbD9ATEdFk4alGcBxfy+17ND8aPZo
dh/PQ+piTPFc4JSqU/TMEp6pbwv893Znz1WgwS2Tovyi6xHKB6MH6Ly7EZjxaPu9l7+op8avX228
ekQkbqJFGpy3oCB6wupNoM5g5CJ9hEqCASX1sm8KtrYCJtr3fSvbtuI/m8pTPCp2Fc0ADgBtG/AK
7iXalr/UQs5/7UvZvAotx1A0wzFkm8f2bOwxWfpex5MA8FbGcThqYXcqAtEze3MxNl4cwBgB/vhv
o1u5jLLtJSpJ4MdBBd5LC3Kkshzur2Q7W7OSwYVho05spTUgQw/pCe2w2jHzJU/rfjfrZ8f6VtJc
8Vt40xmupLJgdLUyZPIIwlmohR52jccu+eJrdEJYixbY5ZsKHuK4FNJEMP3+cPte9Z/vB2z0Rk2y
Ds5Rs06xHA4jxca6kSOMBNme7QniDE0eltysU2TAzEfZMz0FfZX/XpDqjWgwb/N1vFoTZ19qN1Vg
i7XBdF79xKADptQbQ3eL8kentcdJyEQn2kLuPu7VuVOyBvCbfVf7CepAM+Z0soskuve361CrdTEL
XCmIM89SPbCz6g700hwoLjPTA+8P3sRPc7AchgPDHcm87k10eoIl8m8ta8gnZJjhlvvuOyZhVaRJ
TemmKU77hicSw9ld6yh1o/U1nt919XUw2wOxeyRqpgtJY4Hj33Qj173kG11yeTBBL4G7uaw/RZO3
lLHgAt205pUA7uXjVKqpdZi5ABUPrLb63GHPkCAUSBHdJRZb50on0nRsixlNb9AJ/Sy5/xqWcWe6
tqteSGALElyqaFncBR0PANtUGXK9c4y/1afp5BztW5CRpq58KH37BDyac/7anIrTdJYwqBYyihvW
LC26uUUfwvkT02zlpXYQBXfOW/TaATpfe/3vtJFzI7Gz4DWOpkVf7nI3ip+T4eIUD/UoUHqRJnLu
Q1aU3gJBNkoDzqWb3gYR25tooziv0aidA+vF71fNXbxkfhkHFahj9/dKIIQfLrLbVB6QXUfFJnkr
qpsS2R59DPZlCNw6P09k9hn6qyo8FgwCMJ28d5c+atwsKc45jVwrTz3FyQ/7MtkZf7i1LIClKaZu
oXOVs+I01SNz0Q2sy+m8lOpu1Bw1J4jMzh27QrCJ28Z8lfbb+FbGbPfmpNkjWkv1kIB/OwDKgY/y
7p2NcXnzmAaiUVzB6lTOhog1RQvGf6EaQ+2nUnlQKtsrbOMFjGXBQIgIMYvt1s5uqpxFTWnTxqDD
YeszZ1dH3yTxJs8KWc9pAR8h6pzcNK3VfnKmVeok6/QM64tAbAGU5cBpKoGCbCrlSgRnXa2UGGPa
YPZlsV9QbHPn5odGHgvtqSIvGurO++q4nTi+iuMBKUC6pU11jcpobMyKj/Ye6veWpL4MsQ6StMIG
ZKBDeq+Pqf6gd93gggFbFnwE04oPp/jnZag53ClKozoaSQI7rIb7uD1JSu5S+7m0hFj0IkHc8TW1
0pKS4m5j76Tisf9qfV8iPAe11mV4DtNwaABtnr2I4sdNtVktkDtTI0VkULcAb7abH0RNQe3xaf8Y
2Q/85x3U+aaosZcU2qDQ8Pt9QVCVBTEaHpqigHHbKV8bUrlwisxlpUst8p+SdonKJ80EE6Xgafm7
osUtxdQ0QEmyAQ4HoI9Y6splkUozU8sBlWiylLYXy5/SxAbMfRekxhICv8KLkKtyI+oEymAFqq2K
UvQbh/XuA9jfVx+Q0HJ2qhJvNad065PmZ0Eags3rjgHj9ZcqiANRYV0kkW37SmLV1Ataf2bqR3oU
qEPPOtoFXkW4rZxnRpRVOXE290hLyBg5Yty66okVYf+KYundBnLmjAbNup8cMHpm2Ve5OKbqW5aY
bhIRb1/pN7TxnRzOmssoxbNdmsG02F7U+Gx350zUXL51gUKGA1A6GRN8HygdSFLPBWlYcgAIrgzz
HXkxwBYeEAy75Lk7ikoo26pwlcc92accJGlphxCxHVFNno/TKOrI2961qwTOvkbHUKMuribQDKXu
gJxY0/iKIwIgEknhjGhppmrUSqA9keKsgCdRNn7pVDQ1sZUPfXc67CtWhjP1+TxOjsyUWg1LNKSU
z+Ql/kpCvMrPiseYr6I79lbIPd8STG79B4u6biRnUXKTRnFBOwrh4yE9Kkf0dbvLGdmc0BQ8kkRa
wVmURnVgPlOFIhi2fumN8h1QHfu2tHGBvNtJzpYmOueaSnXqk+htVk61/sOQ71L7fukvJgb5ulzk
ZZmafXTz193jrsTMNMwRENr/GhbD54xO7RurxbOu4fxFf9pfn2AHf4dBK00hrVnFcblQ4G7pt1R3
brNIBFQsUPnf+rISYZOlqQcp6f3YRIeeDCjkCA2Iuhrsr2RTDAppuBxNR9c0ThdIrubR1CAXlWbP
cXp24nvbDPdF/A6bPxwO8qG2BgmqxXe2OIClBysz7uDWl734qLgMVpBF1iyvTH5DFc++cahOJdJD
FfIEgFJ7pazrTMjZsJWjArXB9Vt4RZnHSjZKfEt3mA+mJ78qoAUYjkV20MErpRwY2dN8VB466oqi
/Y1Q3NQM4FqjXC87H+CgJbsaB5qDJEm1MnR5dWdHUx6XPj7GhXY0KuXJaCpR/mUjRH0nkzteuVRU
S9fYhaNhwabq5ZMZLItziidVkOrZtInr8vjZ9KUyJQCUM5uXS3c0X3IRgeT27bmSwPlnc5KtelDR
IA0n+Ruj0rFcpkaMkF3/7viiao9oRZxLLkoUJmSzpH4R36pqEHeP+4Yh+n3ucJpoiZ1y7FD40/Vb
4Ov9I2nJ874I9hMfTG+1ZZwjlkkTE2PAli3WaYovmUwABnZTGp9IIYqftmCE1rpmcKbVqoMNMsCW
+sqziSZHIAWC4MM10BRlvajQPl87GGfN02/EZr3pxa7L5JEJjLmq4nlSe19LBtu17TZAd+dPjMS8
7m/nVjluvUYevTarizTL/kcFFYC+Fl57tL4zOJDkzjrrR2d0R2Gtk4VpO6fIA4aNRtb1M+17ONAo
NL0mTHwTeA9qQEOx1ovOkR8RAEOvLZVpQX0aTJ+jr0vAGn301+oxPti+/tyBHvhVealDUaPFVlkL
m+vYDqZ9dcvmb1WpRr4s0+jk0x+Fa9zTywhOSeNgHJQWeCeG91e8uiYmLCGVBeMqD54jpQC0TNsR
mAnGsZo/K81NmYhUZqOw9E4G8wKri7yLQUsNqFK8X07lQ48VKeEAY1CPrBSyr56bZmAB3lKx8Mow
edzrDMgZjiZDlJYCvTe5qZdbjYhGFraPaSWFe1RIkYP3tqlSfwLyKjp9Ah3VMkag3gfpA/ksPqVt
x7+SyG2hphV5MZAaihEsgXrIMbkgn8wv1LVC5CVuIhHs1Va/DM7supHcTbOYUtdkjtL76uPkoDGs
Dpwn8IOBwQotRiQQav6mga/kcTdNOZWjFQO5AbyTwyk9g0zqJQWi7SW/AzvZsakEbTPCI+RuHnWs
BnUEYLkPAgyURuhpDJkrA+R3jrQEox6T30TZHqFQ7i4CX3YjSX1OAfI8/pIwEKx8b79L3yIkyl9B
febbT5Oof3vzhrVBs8b21sZE4Xvbk+Womitdww1uPqfKXS1a06bBrX6fNwVS1IBxhmK2cSiDFqjp
jr0Q5Jcd/gfvvxLC3j4rB1L1eMWrdTn5Vmv4fXKrLp+bAVhURASII1oNp4VdbFpLWuAJavdADcm+
TZrsmuBz2ndSouXwujdnTpJqFfWd1HbN+Fdb3CjL10L5vi9GtBhO24ZOMeyiJdSP59617NIlju71
3Shwudu+aXU6XNSjAY1P62ykp/oztgrD7m76aB1sBcA7MnPyvrD7UaDUfI69jIiW5SaOqfXnw3Sa
Lrq32Kxd4RM9jBdwA+RIOof7uymSyaVqsxlNGOqC3UxJ5EZ2Auznw76EbZ973UiNs6Vy1GMMW+Cp
IpvjQ4wxmaownxYJj3m7uCNZfYfRp7j2I/v7nDiJa2AK5L/8As7QVEcppthE/NF7FFvLmspsPw4t
dEnWYfJ/J9U0td8vYtNW8H+cflplKvcU83/+aOWyl8rRc9+03+tBNByxfXLs5f2vHE4/HbkY7ZY0
SPYURWjEy30xJy/7G8c+9aOD+iPiA3SOUUp0sJBPcqTFTTPNnengzs4xnTNX6c4kKwW6sm3bFviH
QO6hWwa3d5IylarN0i/Fovt1kvgqxuPSpQ/217Wdk7Ovcri9UxHlACCsRsvRgcXdWQCgGy1ET/hB
Pi4i77vtF/8I498wlMxK4qi4qyJy7sZTTAsvlT6NoI3aX5Vg8/gnDBjEZJVMeEzERfvVyGvVi6du
cdVZ/vkXghxdNRRTxgiVze2eFU+A7MY8sN9LbwU5ONazbn7dF8F+4oPmXUU4nM9wEO5iJHKi/kCq
+TGemtivleQta4ERpkwtIzlQS68wZ9W1urkS6MfmTq6kc/5iVmNqdgY60iyFeOBNcYmRutEUCQ5s
C1DFhHX9z0Y6zMRXAUDUZVbb5j0eZIAi1pE1g04M/uQ35+lI3fFH8cm+YVj1ySH5KnL8W2vUZeSs
kMhHsYDvsG6rbloySsFLiLxtoZ9lRfLS9Mv+MW6BbZo6sLccQwdZmmMy21it0FHaZlL+XWHxjf5k
xHbRyTg0oK9EWQE8IIcJBApF6Tq+cnqWfUYY/TePp/U3cHFJ31pjNioyPP90n2sH0n7uHIHCbPni
tQjOb0V1W5nUgLpCZ928f7MS0R0mksDZHCZKLGKVCK7M/FWrbub2ef+kBL/PN9p1mBusZmIhqspT
v2ydm0KeBDa9rXF/dIGH4hszG81AaWygH4hepJS8GMWPisSiUdItd7s6C77Brp3U2ukd2gPB1o1u
o1DzAbqkf9HBNBNfFryBlMYF1rYn6gvb3EF4Q1CXIO1uOpwOLOOEZJWOpOJYnMvq3JSf909oM0Wl
/xFgyewDVraURmMSmRPcbgSbuTBWhiIsb2jiRZiW7XzywPiJRIjl+6sCsut7ocMCbFAS4fKK6XcD
zempwHK2HP16UZyDoFGUgtYAeq2G9rkL6Q2jzKBCyoxNpVjtHecD0njIVFN1Rt9Qf9DuuU7uVftn
pFSCR8Omiq/EcDpQV6WuWxFiFzWigYKQN7Lsw2woh31VYF/L347rTeOcgSbJlVMVSMg6pRHG6rND
7pf2oTYKT4tTf1+WYOf43F03RHk8kmHyjeibnP4oYuKqS+YmIl68rbkPdLth3BEE1bIs8w3hS905
bZvi9TOH6R2eW0+Zn/j5DRChvR6EHR5jV85DMFXtr2/znbeSy/uLDCyoWtsi5mz9HqUjoD6c41sd
NOazXx7KUMR2shl7ruVxwUWlKKVcMOjnqStDOyceXrReWdODMyznyKTHrEeg3ZpHXTKDcdJEC94+
0D/7zDfu2o3tDI0CYoqCEES9rGOGyqE5KW+kGwSKum0PV1ns7yuXVTpGnKg27ICOz2XtZ0lgmMH+
+YlEsOWuRDTGGNl6KqP4JqOXUJFqNVgIKHq1cbZE2TUWdX60u+tyeC+C6ZnE0FBj1J7/fTYgXfkF
mKUh6CLeROwN2573KozzJVZdLovdmAgOo7DKcxcXj0D1N7cO7SoYr3M0W+eHfpeyLQqaw7QLqXpp
nfnsWJGv0FngQTbzg/pKDqfxrVZotRXDstn4gO51YfIcBc5dD3QnTHQRxH6TIO4UrYzTO1VpVK3t
VFTHZOCrd7ZLq9QtqQiahh3BB31YLYzTh2UCI/yiIGhCROPOw0VT0fQ1nZa5dpv2SP4GgslcbySn
EgoyX3ZqIpvc6SgD0OmQmM65lKzRbYlyaJKvbezc5i2ITSZJsKNbDaBr2QaXca2sqGsbdg9Q9ddS
n+RCcqfmtYwmF5R6tnanpZ5tiqiINqOD6wbzdQ8jtwlaPmFwU8CeDiTsg+6kHv+i7/Ld2pjdr3yI
KUl23FoGCPSMzAlljaRuYhtzuO+ptthn3onh7MCJSEu6CH17bLa58zDfBfhMeiO1Xo7rBjgnN2yw
sQyB3YSOZPmYv4gefZudUCsN4mv5DcY2qNMi3Gp9cNH7DN5CfaBvmt+g45uCdcE+qoF+jIPmQGRX
xA+wefWsjpMzS0uxpWLJcfVJ0k01ncfWrx6ILqqqCoyfn6wsl1aJ1QItjE17iaCmVnpspUYQ6Yk0
kzN9Ja2KUraRQWLz9+TM5u+BhhYKD0y0GM7k07Gwe4CxUz+/sMbC+iIffmOSgA8x9+3RS7305BzY
8D/gUE7aKT+UjQvwVyEH9OZ1tDo7tiErG8lMiTq6jA9J8k8lDQzptG8d28+bqwA+TaZHear2CXx2
dkm/scnfFtBUN6Cb8kCMe0fvohsg8wlOUbAoPmWmj04HPnK82YzmMR0e+0XQ/Me0YOeC4Ov7rUUJ
GvVHvEWnr7Q9IZVkugjpvLnunh1TVIARrYbzL6oVDZXTwEW33fPcH+z4r0LH1RGxD1jpQN0tiF17
PAYLp3YljL5YrjbfmrNohE0UMfBvgTIrOhQUkJwC4VIwnKDx9ybSRsWlO9HbGGl80XiZwMw+5Km6
YUbxW8HNan1Wk9RL+oveJgJt2xZiKKDaNC0k7bkrNG0B2ZHHuL7Rx+3XJoCMRwNudjnsW9K2GlzF
cLdZ35UxmRS0ictUnz0bFWh3qEWDmSIhnDvotCV3StaRMKGNpH7TpF/7ixDslcr9PtgnzWRsEDNO
puoqxm0VRS7VnveFCBahc/qs1TnQrJiQkh7i8VPcve3/vmARPKiAZkRaXvXoQsn7c45Zbun/sfZd
y3XjwLZfxCoSBBhemfbeCpYlK9h+YY0Tc878+rOguceiIHrjWHNnajwPqlK7iUaj41o+YZJuk0wF
If1JUrPqBhsDUiONHIN9azrJN/pD1PLbnKjw0uHCl3XcJoO33HaAny1RqC4c66Gsnscn4kCH3Nwl
GlBaSj/5yOFoZQDnsu8oPILlEuYhiF2hpAa23aa7ohgcWproeP64dmdIeTX+/11QKhhd35la2AMI
2VMu0a1BYwgrJeaH8KQ9P0PlrwLw5upRBSmC5lYS4RIdxfiaZXZoGClio5yEiWsvKzqUdV65dTZn
gURPrsfbZ+m3nmJYDS7eBQPH6IcCba9y6oA8JmB4/T6DFTBytUMXmIfVr4IJOa2syS1TU3BOWTaq
a8sp3KMkdirlp1Hc1ENzOK+gTIjwEMYYSW4AMD55s/mQNrNjDYc+le0USm6eGErHY9Fj6lLH7B6s
H6R90/V8jB7ib+utcRMfgT8xOY2ktr0fP7+cG9d78/4qKC9PA312urMzkCCNb1Is5BsSn7Jfinu5
B2IEbfem1mT/lsTKU+thkIjDTit+GOi35WV2WgE8HWK5SvI+SuUKrqYeqFlOJZ59cpsUXn0/HOIA
tdQb7E9e81lg4Ay48hhb9lUF75ItVknCBXX1sT2m2CwfH5Xqp67I8M9l9iI4FyWJcbAmamFV9jSw
b0y6aCKxejGAnqYpI8aMd9+O0E7UrpYHDh6SX4La27hB5Rvb8HYq5dOTSRUGSNQw77QCEw9eq073
NWKmVg0DNSeSKy2zjTehdGwMo4mtTJQCwsNywac40iADPkoBLFu7dXIf5BfY+pPYpOTUxJlZdCcK
VvHZ/imNr9Ulc9cuuvtP3kpEycFSw6CtFFFCNUYn0lo33YxVKzP2/5sYwXlMCw1VBVhuXmbG12Uz
+sk0HFW1lD0u3LmeeVzEUFqxM6Z3Gh6X9CoESrPbuekNCGCx/uEsAQdzzRXJ0yl7t0VGIZrPBIDu
qGpMLrDyn1l1TaTHlWt57Kt5CMFcpZzaFKOIsorGfvfgxVUagvNQjHVmsT2gLObRCw5cOx7pD2Ad
OyE2/9RLxN7nT1HirAzBi9iFpWS0g7NK5q/rAsim1vbS7HFZvp2XI7nWYj84JUmFLRY8NWpxoTTE
ySsfLX6JMn/I+X8/aGJLeM5IOPQFthj4CLXhdg/9pfZBuy1OLb5efBs/FJcyNN4/FDJfZJLXj2hi
KiXLQ5t6s3bVj64K/vTIQoT+s+j9Nn2M9ds6lXzM3RG4TWAp4hpaTGVDOyKGfiavwXaB+SG6QrkN
40ahP0siE4mJiA2eQh3zrtQxGDZ1YCNLV9dsMjdPsPvYh6f/ZiWCT9Er3RysGVWwFZcdKN9LoPaS
mEf67bi6m6Cnjcre6Af058aAcw5l/njML2eXBBUgvhSJ95JExqYQgViZEvV1CpYoc8jckE2BPdmo
caSX4DD22Zwfa8BxzHUurXjsLRNsLUTwI3VtFMsUwmv+i3tZHNbI4YwUOiYUG1nZS/pNBS8yAHXe
jiy8Be2/Q/DFQekc5QGUzEBVno7m/X8yExGkxaR5xxq+HZ2ET+pym3bfGkOyKCrxVyJGS1sTy9Ri
hAdZPB0wSOt0IzvaaSbxWDIxgvOg49xDFazQLEC97IvbEvM+pQyYR3Y84vYKU5UEPWJ8L/1GvQgv
9KP5ofjc+8oh95WPleSCyVTiEdDmfimAnp6xhs+8Jnxq4kdrCcpZErxJPJLI9azZ5TKn+HRenqvA
x3/UMX9uZx/HQZa4SGIPS/AVPdOVeQLREE9sUUFO/P5y+ch7+UZQX4fuO5hE0NCxDMDzUI1pIgd4
Hek1tmJxTiMmfZmWeADTdNZslsSg3Om8jahexHCtNydELYLnuEcMipkstwekqFNki5Nb4VWdt4Gm
Yo/4Pff1RaBgEgW2moaCIqiJ8gvKPqTVpTpKHql9q3sRwX++0SnGmqLdtRBh9LkzmOjXVx/CVXZd
/5A1vIgRDEKrSDEPI05ouSju2ps0mAtnvrT97ssKgDCCHZz4YbjMZQOkfwgyXuQK78iYDR3o1FFZ
XC44PLPFQckOaHa7neT27ucnL4KEd2PWOdN9i1JHNftFedVHP8+bwh9CtBcBwlPBhlgPkxnPL9+r
RiWAYHizcMmP5AQuKB81CMzIyNAtJAYvzp3bo5ExViL4pMlT3R/zsnf1/GdqX9a97CmUiRLS18RM
lTZqIKpPB8eGv63v9fGKmfdzKMsVJCYvzjRniQqosg5xWbR8ZWjfabdtfjh/WjIRgqfoo3rMcwWb
WL29OEP4a1k/FjR/zxuoM2rpBBud9nNKtLm6jWXSpDOxG5X3FzqDKhcZlbzmuw/GRoTggPRoncOp
hwi1Hk4T7fzVsg6Yb/NLPZcM9ex+so0o/vONNqGmlFgkxY4DsLo/Vfp8LGPgtxR0+Y9fTfREtbWo
eYtUp1SvhqFzSXmd27KutEwZwe1gtotwrBFM5lufEjTnWjiE4LyJ7TqczfcSHI4xlqVtFUhAmwjj
aQwbQ3MmZQeX6SE4nTBCcd96Bp/Jnmz1gbI7Ev83ExM3CKNV7ZM8x3kozQiK1ttKfwznn1bz6fzn
2tUEtLaMEezpGCI4caaNVj20uPR5f6zmQ2Qfluz2vIj98sdGhnDrMd7fK2vIN45Q/lAcjtE/XmJO
c1Ew8zxhO185Zb1TXrPTiKGd9zzkG+HCVZ1K1mmhicQlzD4N0SfMCDiN9B3fNbqNEOGSYqhWmRMj
QVOm13wWYdx5nSWt+v2e80aGcEFZvEZ6FyNUeOa2vSq91LM+tsfRXd3QGT5Fn97V1doIFC4rS4xU
tRt8OZMdSXJZate2/eu8acisT7iscVrQsKIW2tqKP6vfmhBoqbblnReymzNv9BAuKzFS20j4wL1O
wV2T6YajjqRz4hkYkiy+0SPzx7w+VIkhsfv9zuSLYLHgneeJzanqOb6+fQNkTpzYdJd+5ChB6LSe
8kfwRty1jyj/3YHGxFt/nNd7P03byBdiB1oltaqNeKUmVwuqO0yvH+fbKRgAPh55qqxEsH+WzLQ1
AhJ4kDy+fqjGKmv7nKDIWbST5pC0Mz01TQNVyyXfdf+yvQgS7BKBa0xyA/NTcZYGvZW6aWNJ4pT9
uJz+liECjupLAYZe/sAvF+aVWrvlifroQZ70DzW6q59NsJrSp9KVRXuSbyjigALyBcQpFI+XMmNp
nDDPpvNdqsmIW/m1epOwvWgnsveQJFnHrkDCFtugUrAu6vEnQFScOT1R5dKUkvdKtBLHDGKgIBp2
hVyKhh+sunRacl1RyfLOfh7wohMV3GPdplMNajsEykFmueFhOKxHDnWYfugCekMClCY8GdGkTDHB
EufQpJXKWwltf6iNQxjdzdLeAf8dZ86KCi6yjNNkpAoytfVmrJ6Z4JoHbMK5xhftQ+tPmHJwULN4
6i472ZziH16c35dAHDewFKz/jzWscboNv9anwgekuuqkT+b15LWO8QS85CeJy5J8UXHKYFaNxWL8
keu95nEBwdl6xHb5t/aSOvnqYoz9mACcTjY3tp8OvxiPOHBQmGNRzYUJkA32vQQkRYaB1/CjbtxS
DPWOj2F2hQLvewLujUyhVNdl7TgTG7WgngK80MDaeQxMRlviLGWHyAS33MZZQlBx4l9UC8zL3Et+
6tdgAADXpe7mF6bXyOxG4l3EwYN2TomWd7iJmFx0WPRhylbgnH5Op1ul/RbO3yQmw1+xMxeEcZPa
JEh5jPnFMIMz020lGAftVGnobyWYwStUJzZCr+lXrx/6yIlMcjlGjaxxvrsmSzcnKbieVNeT1gxR
dO0u2Kf6hKaGCnBNq3RN/1+MMOzI4pJGgeGnP2XUaLIbI/gg5Almotm4MWuVHIYm98rmUZENk0ic
kLj3bq4Rn4yGkLxhjlLdkPJBLQAlVzmmbKJY8rqLYF4hXVXb5GTUeXeym08pkyQ8EusUg7I2S2kX
d7gPSV25kxFo4SVNr9L2sls/rbLC8h9CsN8uVBzgbUD/t64KFgTGQHuGswJv6NXgcXBI2yMSeM39
Zu+LIYozCLalNmtKeNHylg9jA1mnchvw93yavMhFj/lLLVOQm/aZyyeOH6grWYe1gMQ5D/T5Cmse
bphMjhl+P3/LJVYuziBMIcCySg79VDYksMEWoVZVkKe5e17MLmLk5iqLg73K2JI5obwuesuX7VDQ
uaculmXd0BvRt0dj9C45hQFggO84O3F62wMIKvUjrzvKQABlKgtepYyHAYCGqJVY40PRLQimqRNT
2Vaw7H0QZxPGtBunic/aTW70hOkVcLRlt+Nx+TG7qNh6RMrSJtNLCGiANzWomYrnYdQfbfN2LS4t
dAzOn6PEiYhTCDXtmd3FGMjU21PbgwVTUpST3Wtx/ID1ZtWqfNf530ZOcwg9LCxePZO+yiF6JbdM
HENYG3tN8ozXm3NvQJX7tFxHPrLX2jWweLpeRBVg6iqvvU4lDSuJ3xd3T+Ooyic0P1BMA2CWjUk7
tCdM497IHppU886fmUxJIVBRgVWjpnyBQ7H/afKPFhLU0fwwZBKVpEfHbWcTL1hKYqVgBgB4xg1q
tsF81L/yaRjm1odcOjW7X3v47f9Nfhk2wppiSquMhwaT0Y5un6nX+lQF/RACp2aYwYX9T0SsU1Rm
p/MfU/YUmIL3oKTtFEvBLdNu2PfkmAchWKV0jloH2hn5jKLkUotzCXXPGBi6dAwZaffWdKtqP+NI
FmfJjFFwHKiE98vML3U6tk+0SarTbGXBlBjMXZj+y666dz06oFLD4hdlui0UjqbQsJeJo18a6nIw
M8x2VtpRsxX/XWf1v3LesB6kgN8FtgWud/LIYVY6dAAVt/YzkH+0rpzab985vogTykJG2VR118A0
Os04qMzy50QWxO3f5RcRQm4DXLylLgbAGK7GeKPX8bExsEqYq4MD4uXD+c+3bxYvsgS/YRljU2Y5
fNQIoBgtux+Ly6S4Do2HeZRcKplWgufINH0OuxyeIx7Wxm0oXX2SAdAAo2h3Y9VXEof4B0/1opng
PBYFbN8rPyjtpr769w53QfuLoyTaUtqoP2QxL9IEj6GuNLVHxZi88Occ9KfhGgYCrMTqEGtu93n2
YYzXwxOfu5dzVslMkp/xxk1WsYkUpqTIoPJDag4ONkYkkZ1MguA8Gm0IO3QhBi/Lq/yyUdTxQ7lK
Ua/33eDLNxQ8htaNJI1X6EFJlXtqFZYHUq8Pk6ElsmdMotBzSWPzyZLwf80e1UnjArWZayy6ULCb
JSflsTjxuSyqSj6iRD0RGj6OUaAsAcqE0O2HXdxrnY4m7v356yyTIbiOoo8xHmjgxUT+V1aZq+Un
Mqfvig9/n5NYq9bV2Y77Bs9VpC/3o9kctHj1zushOx/+8835xHSloxojQlySC6O5rjXJYIXMOzwX
RDcCALYEXooKdQ9O6QGkZC888XqDfUBidJBtdsi0EZwDmUcSV4y/7+Se6afRkmmj4nO8TSRfTkTw
ABZyrrTWcT/DmN02/bI4HQGohKlVH2J1OS6MBE1o/wKqzEPOOslZyWxOcA52Sc0+4jVW1fxsTo+1
8sSkk3n8d5xTUHANCShMQVuDRqsV3abKaVauDaCAGBbwd7S7df583vr2UVwYMQwdoAu6KW7FtQtj
XZ7D/EzzWOmnRvsy9rfadIUR0TX8PJN7q/ZmKum17ieTL1LF4o0BSJi5f+ag9QH7z5dyYvBI+jn4
MEKsbqnK/4EmfffwXmSKJZaMzKaS9pjxzWLCHprRTDyjzObAoguR6Ld7hhtRgm/KiIn59h52oqyz
UyQfl5Q4S35i7WWJhWMGprHzpyhTTQhtms4qrTVHABBWvxq78orxIlYMiVPfjZ82SgmOSm2KoQ47
oPx2YeSWYTCqvQOoHyebMToh3b6QqcR/vvFa3UxWvbdRblCOg8+C7kCpZwA/VnN7FyQYWJ7Ovsnq
YrJjE5yXpQ5VVE285NfmToLrV2suuOJAGn5RUJeOneTYduPEzRcVfNnUDUmkJnCW63DRhJETD8Rp
52MdylZmuM9441M2grjim49ZayAKj/SGeizJP+Et+GT3EaY4qqDs0m95u17NjRrkVeafN8v95HIj
V/BleaLTQeFzpRNzsMePHuIx8TPXuGotd7rK/cRrniQi+dU6o6pYcBkmsx4ZRXVAz10LOOWVS7+k
8J8On7PHuJIMGX33wXtRUSy52FlVRDSBimHzi2Ktqu6oxEr2O5YbEVzlzelVel9TI0Tat2A77GMd
gCQRu2KKU33v/dW3jti9cIvL6F2ByUas4FS0KMospuAhaiZSOfllWmHD5PxpSS6cuOGRV0k1zhpA
m+lgunpC/FCNrvu4vgwrzbXT2k27SOKaJX5FLLTYk1kWCgOA3qxfKYbm98pTuMq8176rNFQbQ4WE
aM/P3+bErKRKact7B/pQeAa6H3rlMutXR7B9p0m+4f7d/i1L5EdCw9zuMY6JlstJD4qLHqzxHMBF
Np+776t+ixF78yZgfodWwVGF7XqtZskBg9xOU5WHNpklE237R/RblNhkbUNaUwzc4PXMUWwrFZeW
qq9TKVALN+C3ruK3HLH4O1UhU6MGoQ8fe4mx3zcfzTssj/PibP6gn87buuQDio6pqnR0xgyck8Zy
tyyXqyKeT0lWflTs6e68KMkHFH1S1U+5EppAa2HVl3hKHC09heDVOS9Epg957ZWS2swbXFHog+1m
8Kc62YDxw3d1qtjvMxIXznINY79qjJsUATjukB21b6HujDyBJd+ne/VooPgr42TYr3BshAqRztKx
om9H1G8moLZoeDQxiti4yp3idt7iKT+BsI3F8fIniD185V0JzkY4P9yN7yjVSrPMEVaZaavplCNz
wrU+rnb1QdWeasz4z0uwRH7ZSuYG3zxkuqVaNsF4p61qyAP4eW/l6pNNSnVs/CnCXob5YBDvvMG8
sUoIADw4ZhwNw0AELBiMPoVq1Sd24+eDUruhZV3POYaJJhp+Oy/ojffVLQ2I3ozYmPaHLkK0Y9G+
TQlrG7+cs+8DU9a7zgj1S+BHN4BeiRpvjWLjr0HLuVDLgjiw2pgaEbTTGI0AhDQ1vk28DiSW1YAR
Alk54o2v50JsDTVmgwBXXtwnqFTVLqasqv1kvWmyx9C0PVZetlHupmi9lB/G6uH8p9w5M40A8Ro6
WaAoEb2+FepYVl/bwrfY55K0Llv9GSwi54XsWN4rIYLlYY4tmbEJXPt1dBfOF2MtcSK7SgBmGEBF
BIj84mQLMcJSY3jkfVquYHb8pxoc7EL9vXWDqe5FCFdyc31m+Kkk6rXcb8iFtYxuvR4UKfTCG5+L
898KERKGLMtjq+z62g/TT+boxDlQEwfgyeJVOX8ksk8mXKF5rBa764rGN83Mietjt8auksgc7d5F
3aojpAcAhMEzBfZcv8yDBrwS9Rooxhc7v1zYIEle9xUydTgFU6OGiBK/GAYri7Co/RSrgQp6C/2a
HhJw1ktsef+EXuQIZjDqrLPzyqh9Kx01p87DMsitKvLiuvvHXnUZqDH/da9CmGeDeBHH1d5YHRoz
OlujtPbV6hlbVclke/p7LoeYLxKEyzmbVT9OtV779NCftGN2yE4xMg7ZhOTbKiU00VUNSP6mhYUc
EW1BHW0F+zhwAuqB9zCawzQ55JScsnsOXpzJBmj/IM8C0THY1QDTLPhrcIQpZjbCs8Wn/F73quvR
wSzfLyTg7jvY/56VexEmpFJrrxnlMEI5WmeI94BNZOou+KAk0wZv0inQtSDbsFSwfqCaJwZL7Zha
gwFwU59Wj5UZxFiXJ9qTlnwurC9JJonS976gTmzV0sFOZ+NPwUcwo9WKIdQK/393VA0tiEDEbgRo
tjaHQXKzdm4wxFEsdBsgB38D4F53C4CKqJ76Y3tdDx8M3V8xYn3e7b2d7+RfcCNEsPa+m8yMd4x9
2IfbNzclGCnLHwYAd0csSJP4arBuu+HHeal7mukADCca1RG1iNu3E0viuB5p7rM+v6js1FcVJUim
UmIdO65J14HwYYND1yLqc9S78RVzs+RpnA+lH0bjL9A8eHWi2K6lh8Tp+kGWHux4pq00cS1J6WgJ
zo4BNR57AJ5NsoYuUtW/bjThvBBWagaIO/GviOofWdoyYqGg9GMS3Zil7ilUD1YiK2TtKrMRI5hF
oVtrZltr7Y9aeZPF9DZpLVtie7vHY8P9oZSvIWzlf4fN8UQpzRuNDLVPVuXQ1KqnaHrjLDS6UmZZ
ofNtYY5/t40w4d2g9WgUWskQSBZe/rEDw3DhRof4cXXXR5Tfj39dJRPkCR+wUi1rDHvIY+TXbD/N
0d8/76/0EQIjY6ibqkvx+/MwPnX5UetBGtTpEinSzya4PHPsopSBLNPPKydtPT4WFAe2q5hugYWk
oPLk1JJ7zgGTHqZFwQ6IBX3BLHJVyQhZELg0U+2pVno7A1CvisjxvA/asz6QjYCF3GQqAcPNa+ur
EKRMczQWPgu1D2D2PlhxezGugLofy2//SZRY3snZmldFUdd+3GtOW52qTnO6zstlUxhv03gYHVAN
iEnACgTPKugUqWZcZeAd8OMr6+vg64Ed0APfFcg9xW88+2tyv/rhjebSo3k6r+PuqTEsFXPiVrTV
eBdzc5mRCS5YDUpqf8KphU3/D0ZunaY3786LedtHg4pMVaGlSnXLFHEiQpI1jZahc6bdRHfdXQfa
ctuNH6dAc5lb3Sjy6Q+Cv7kQcUKiDv5bpLqmJk7Ra1ofmmu9IAX5ykdANWc9tk/PXCe3ipQMfc/v
ghqT2PgHosSkOh9XhqDZrvyetcfBqq6QlbzjpJCwG+B2QvyJtPr1SZVJaGj9GJW+pU7WB1vrSO80
pppd0Fwb/5qBnB8Xtt5wVhaeLDELIdNQaAnDLTOW3MNTfT1O8/fzJrF3kbciBE87YoPKAMlu5Rdq
4ZukHR1wdz8VdY6SRC0Dq5EJE9xuX4P2K6IE7+La+7lx0sfw2NZJsEajZIxl70Jt1RI8b59ECNgt
nr/N4ZGF7WWs1Q64EB/Pf72djBQHBFNALxzz8SJzJSuGsVHsGvWOHohJqdMatwtIOcGYSrAXcl7W
vkovsoTxuqgclik21do3a8NX0RxLgS3XVn89Hv5scy9i+IXeuCKTzdNo58g9sH92ACPA10brHFVt
JOXDXW10DdjSKCNSdD5ei5lZqKShMuKqVoofJfZ1YoKcEgU/yVfbdQk6kkQTQSwnfHsthyVQIYvD
wtdAtFwG1iLRY9cCNr9fuD/m0iSrbfeFj9q2Y4SAOQcpfPV1CIPJuD9vAPuioIVuot4Lg3utim2W
oIVfcOhRW/1Yo9ldBhvzv9OdEoXXLS0ltr17Qgj/AdnNeKYhXNYkB3UcLRQEmCDq8eO8UNywTQq3
64gmC5R2XwmLw2ogEUXCJlhDapdGjDcZZZAHvhGIMAkInrrJh44QI0mLB7tG8SJOTDZI0xtpHEKc
2XjKJ/M7b+YUB+tq/qUv2E7oMbItw9PcjQWZZZsGz3/xzAun14ZGsuhFy1W0nlWsrvFBY6f+xXdI
p6MMV3k338a3hCgdOE2o1b82lwXsg+qcTahYXA3PIzPAsT1Owepj9vfvCQW413gRJlaa21pPEmXC
F62ACmzMIDGoH85b//OhiJGEoSKYQHxm2RYRblqR6bRLKuhDD+lHzradeu0lQIYwnwbP23m0wiRQ
7UaB+aPHOJB0hVTH9zonX7wP6TxiGw9JXXqqPjQXPAUqfwELCARdiRfeySpOe9dvq67wgi3EWqpu
ymvf0MYD62PHJLfptEjeyV0rQXcFdJgqaGepWNdCe6MEfy7lEeH6nW83x4HpAvuPBIWXeLK8bl8c
ejo6r60zTSwCLT3mnKgKO9E0R/u8YrowwoAHibzZJ/+HbGjvosN7oa2DVpVhi62dECihudrhI06k
xgTQVNfuOqizpAfHLe+NZTCmUgCdGAyBwOublihW09YoN/lFvvrNYF+pxnABDjBsNPb/nL8FuwrB
P6J1pIEuTqz9mM1KDJZ2SO/yTwW9U/6e/RsXmSsBFmJ0p6i4KF1Wukqxm1PAykPw0VF/PSpu4xWn
8g6NgyD036PPizghqLHsqWznaqr9DtcX6p7S2pCkqrsXybSB72HwIoaYFIx9EusWQxMsZXdohzhV
d1snf98y0hGgg5zBUNFmE7OCuLWbeTDx1djS+gjJjNFwM+M9Z78RIjhA0xhaUG0OMObEBPt7EX1c
KS298wey+04ZNlJ6gkwUFGnCO9WsVJ8MHtDQr6OX3PFOduxl7hzjYaw8ReoSdi/PRp5weVrAnreZ
yZ+pVvEmmpzUFVQDdojR3GyUBIPaXgi1VU78hBzmtCg1mFvuxYnznN6DZiPgECqFq/zsOn9cALdO
vCyQ8drtKwpfayEzZSjbvfYSSja1ZRUj01LsB6XAPit2PWb1sRlkY4L8F71xR/aLIOHhn6whjyoL
KffaXmv99cx+5jR1w/ILiwIdPe3zBrN7vV6kiaWLsLMVWoVd5avruPywQzIcWJOMByOP8of/Jkpw
FuEya+gsLJVvlmb0PYzBw5baHbkbh26UuPRdP7vRigesmyyojfsFFFRoNVaF+Tis5oxsy3iP09jI
4AHHRsassWJsejwbJGf+nGVuYxcO1mYP57/avjnwNiaG86imC1+tyFRSTyuejIxdmuDUhhUQ87Gk
l5oa4TW8Py9t3xxepAkfjq3tgE2LGEW0xrhoIpI4a9NdhAQh2nlBe1fZBFsqKksmVfHwvv56k64O
8FRW5Rv9Pzrx6swG0SHIw2vAQ0gOajdqMYmKoqBu2BSYp69lWVGigbYIJ9V/5vj7GoBRgDBmgqG8
fkj99xQDt9KET1gzbTGrgYdk+o8OTEaR4Q/Dr/Nfb++YtjIE2wvR+kuaCO+uqjSOAtyyDrR3vG7x
38QIjwmAoox4TVBvrEGcYwfjPDiJeXtehvR0uK6be6SSqmvLCJlVfqUFnNEPM6jUATGqVx/sH9nT
eXF7nsFECo7EiuqYRuB2uZFmNUlfDQRlmNgyr4CLcSqILptz3T0dZPk8SMZMkhi2plM1T6uFN7Ft
j5R+sCLiNXkXnFeEPwPiM2FuhAjPRGVqJiCQEbP8i7zdIzekgXyDd+/Z24ixBBNIc1WNFQIxo515
GcESUWF+BYezOzBZiij5bCLc8gTqMUYWVNG7enGqlYCK5r4dZInZWwwvhMhbjQTP08Xp2oVgW/ej
X5Hlms4ccOzB6EI9kU9G5E3ePzxSloUPMuUEu8tYs9iEdycGTFfH6od5+rrUX86bhEyGEKIMhclo
w3SEsZhDBjuyi0TAq/H/82J2w7DtFxRMz+yJjZU/HBRGJn3w1P8wA8RjgRY51pV24Dl1/1X5CFwK
GSqFREGxTNGlsRKmJS38vL0o9KdF/TiNocTnSe6VLTwW1JptHX1fXifgeyicIfP/w70SxyPXhFjY
O8VZpV126LV/pjj1GdbIox/nD2v3kyFht4hmgSleXAekZW1lMU9uabM6q/GlT68Z5tXOC9l1qhsh
wpWqbD5yl8Aghs64ruopcdkkBVfd9URIazUL054asYQ3D3Tuto7RGlRU6OWsemlYg+3gq2bfnddl
VwzTCEOspduGmEFrWtKWaqRVfrPWd5kSX3Z594C243G0rPecDcN4mgpkRPR7BVPrm2GKEx4DpYXN
5wD8buoOpH3PJAiKQxpB1RkTYqJfLYhCW8NOSxRt4Oci63LtpiutB1dpDbaG819v19zQ6WImJq0M
6PT6eY1Ts0+NaUWoZR4M43LIB8eSRQx71saHnvhsH0oPuuB+ijTKMLRcVf6Kmbu0jE9I7I/n1dhN
ozcyqNDRVXQlnJd2KXz1ggUmAMM8w1Ou2TWovLBBnR6MVnKF9j6cpdk2xtOeYTK50pu4RJvRV85b
tMknNYYPZVFy0S3r4pqLtEawF3pvRfG/ykbUvKA7Wihp5RM7A3MTMcg90dLooVEbpfCwZz1+XbXB
+nb+k+751a1UwUcAwrIn0/Ps4kV0zLC4gq414K5k0fduOGlh7ly1UQ9lmH16rd2qj6UC6Dw0KQMs
yADhRHG/NxUYQsDg5KoSZ7H7KSnKrozyIqzYkFeWiHYqELhROEr9VJ0OkVm7YDL1Z0vxVyMOzn/D
vVzQQr5kYHASubLYhJjTLLQx9Adx1f0a3ixD4erZsWYfE/qjySW15d1rxlB55U89wbja6w8ZmiQP
0X4rfD0DhQ2LLgsi6+Tsfr6NCMGllysq6KbdYC5JPQLntw8rh5neon6LAQd6/tPt3i84JNMklFJN
xEBbUGorBlIiNqqyE5Zl7uZ18e3Q+nxezN7rgULlbzGCRuusr7SbKvQr82Bl17QHSDcm/ezsPe5i
I0dwF3QdhxnEvAgfCstV69wBVtB1qC2n/6aO4CqmNW4rUyUojZd+XQJKas4cOz8NrSGx7F1LgIuz
UO1nqPUL3sFc+rEKa1T6izFjn/Bf/s2u8vWhj+zoLqFT+7HN4v7Xee12r5PFq3nosGEqWHyssqhN
mxylZVJjI4ytoWNN81OU1W5PQMlDlB5ALrHkk+4aIuZBbPT0TIqCxOtrFfHqPDWG1G+Q56aZfldR
DhrD/nbxEVmO9SJGhOgKQwOTr4kOZDqlwOYAGicmxoVAJnf+E+4/lBs5goX0dhlOoCPHg49cgAAM
OXmogcpqOEZALvND8vQf5QmGMsxpq1ca8tH1++SbQXMA39Vxvpg8RIS+7f0176vwGbndbt7KclqU
YtatEl2B3JsG+67IFxdUpv55tSRGIT5aCl2TdCT4iqX6kWJhZQw/mJHsrHbv2OaoBMsLy8XIEmDP
+ATwwGqhOBPYj63wyxr+wMCmd16j/XfYZgwRNDqFYPN5/eUMC0yzVmEl/uSCD8N/Xrf0WzCvVN50
lG1b7t7kjTD+880x5WvWr10BP7Wuhl9mto/F3+uyHVwy14exTbzSSiTz1btHthEpfM2JzH2htdgo
MKz5NGRLUGfWRWOt9+e/4+4r/CJGxPNBuxIFzb5EjlDFHhB0/bms3uEq0PTivgjTk+gcvf54upZE
xG5wpboKnAtWhxFNUJXC2/+9Jmjj8VEGNCGZKXywcVIx6EAbVMXW7+XqK83Xd/x+9IoxkIQkURdH
Z9dkGdYuw95Xl87oRWYgoluZ7A7tHYeNfQSM1WD1AmHR62+V9XqfLzbS6Syd3KVmd9jd/HReD/4d
xMKeje1EtEsxbYK5p9ciJjW35rBCwZ82mEkqrHzwxyl+AI1E5alIWi+aqtGPY4GqL0lz2S77nlnb
6LVSNBCRkb5phrOc/Q9p17UcOa4sv4gR9OaVto1aXjMjvTDGaOgN6Mmvvwnt2WkK4jbuap8VoWqA
5VCVlRUOS1F4YX09j7U9DkEc86YFeEIY37AkyWy04lh5Q3xfJvuiD8DTcvkWPzLdKBQOgeERWcRb
AKOo76+xlhM5lhe8EtW7bt8G0cF0Gy/eTSfB/cSsigruOsx0mPTdy4LUongg1WSFmTfW0xc8PZxI
LO+6ueItVNtQvndymGubygwZhYp5wCwP/R675CXUYy9fG/0XjPKhC442u4Fl8siKGOWrjTkdZgEi
LP1p7H7kBnbRlV/llFP03whFgJ8DhGsZFOzOMkGQuIrKNoeYMT5RGpQo+SmGL/KMPc9R5X3iSLQc
gfE+E08nRhHaDKN5JE+QkvcPavSgmmFQgAKiw6aIy4K2ciG0slQNdAV0aondNVBmtWBiZw5gnZFX
A9lE91iXGOh+wLoxG8siuHshNr+WaViYctVxlWxxDzDcguQLEthCEoJaEGylXVDMzuojOOY+8eSA
IVGEHw4IJ8u8B+uurycprDNAZDSvRr8GGCcvm3irTDeV3FLxEKA4bZWdF1iEJtb7FnFVEqzSNnXM
4Vs1RyU2/A+OAgShoeJAqCi+9w1Y0JApY4THoCwFqJfbYojJG0444slgwp2W9m3SRpiXE4tqwJhw
Gl1Jzdh7ZVHHHBArRxSLh0QYiuZKolcG/DccInZ1TB5Ww99f1u+tL0NLr8DwyaKGvOP9rVWVNaNR
N+HNGZc2yYK05EEftg6ylkB/wSqNy0hJZqlH48yMQg+hvHKKaXhsR15HeFsOipQALkOX2Qqihk8i
J+mM3HQ5ScuVUPw2hv3ly6IqxDpSOo77PxFsz1nrJbxmG+BwzHGxE3125CS25+moCd/MFqE9+veI
B1Q1zvIYL7eUjVnrAl4QA6wmGhzCJUfcdG8SRjFFzBSgncAmJiCwhF60UuKRIojuKbQsdkMFvdpq
sEW3fIm4gXVT4zBlr9IhTagcY0OFgAFHgo/lNVMXOW2U9/vIbHkgtk1tOEthK/5jEcu1EiIxrSst
wHzIFzkdQQg25rxNihuZnYpRX6SndOLgQy/G0kYx6akgtfhliqem0e267ejQbjgEef9cAuT4CS1c
SWQyhiFqB6EpYbKV3jpSVHwXBHIjWN9kTXCrRPtqxQone938ZKh/oaoHbQR4870JlxVIg6JYQ80r
zO8a0FBK+vDv3yuqhJgHTDs6+CqLjJaxlrlOKlRQwvlZLDK/hGXVw+hdvrotrcDYLNCUbzAVdpws
XRTVylMcxBx+oLZmyq9h1TmXZWw5CaSndNQPYE1U2t9f1lwsQxZNQ+6J8kEiga1M99pyQmJfRjzy
ha3vgsWXqoXhfhPoUPr3lWsVyiIvW4LCZJjFTtl3INIMDV7vdOvOcC3IG9Fu0gCnfS8knUqjr2sL
G7Hkg2E9VqLuqFX8iUtbC2FKMmk+Llqy4CRj3O4JINW9Uey0xk60GSNCMSY1G04lfCvNWktk0oWZ
CHGiCsggi5I8xqKxa4z6VlvaE6XBty+rxFZmvJbFuLyxkcPRoLCOXM/9LE9+pOIMdgk8YMyfctpw
pvo3teL8wdiGet5mUZ2ESekBLuMgwdwVMq+Awbk8tp8eFuMkJgIelMCqOshM5ykQxsmJYbSXb25r
mh+1kD/ax7748rYAm+qcl55Q3dWaZynf4RxMze/TIIa3rTK7V8fgstDN0wF9T0GhFmgYGGUsZqwW
A9Yn9haN+Dr4gJYFS1yW6leoF5yMYit6YB/n36LYYbU60ufC7FNEj7jBQijkLqmbqrtkeagzv6nv
JazAuny4Lfe0lsj48jpPQtApIYWNlPh6NmeMPVvfsMLyOPdlUBHruU0Njqltf8TVKZk8plH6vKus
CPq/H/YUvN7ZRoD5pQOvssu7TjabNUAP2wo6Eqb6Jjbu9HiXZ4cmtezKgg8ZTCwWi3eX73PT2lZn
Y3xwO2tJ06boqGnZi5h9yVvetNym/10JoH9fOflILxodnhFgbMGv8qDOvlnFj/92BsbFx+qIEXFM
k4GC5jrJEE04b5lN/7c6AmNQ5pyDo0+JclARPbVmZRfSQ6kEohHk9cJRb97nYNy60GZJvago2xRz
b5fptzH0L9/VVg0ctYCzyTLOXMZWojHsYLJ/caakPlhuVHsBo624k55177I4znlYzEI6F/Fo1dBo
UxcDqwh3UZf9+m8iWI+QDQqJLGhwasq2aRJfHFSOm9t8ZqCAosoSOgcoDjEaNpZlZZEZL5m+duK9
GdDN7eCwzwxPCWS/C2Ld4U33bfoCXUb1DnwcyMsZu2lVAw+MHAgZivlSwHo0+pRUk7f+YtM8V2KY
k83hUqlyhNiepvZsTvY0H8b02ye+EEal6ItJxSODAa6ogzBMKFIi4x8Td5K127FYni6LoD+Tfdri
ntBHR5ELYY/R6qWT8zHWCDZngmkBu0FjBQRrT638/bKYrds6i1FE5iSNEvZmEQNLoRObmLErKt9J
z/OYm2cxUekEFYYEiDjjkofENMTGRCWoHUI/K+ZjLkd+lhS+WfAWkmyeBy9njBjhXaSxDbG5UwVF
6UjipZlpd3lpS9Wvpq842fGWFFBEyJaOmV88NZkDRZY5tMqMW5PUJjASOXOyKPZINvLeLpt2qqFr
pJqyClAFC0ZRpGyoJmx+gnNDRdWLAbRBv6B1JYfOcY7HfOT4682jqSpOhno+5uQYvYsSxZytvoJC
tB2d1XaiDDtdeUCRraQHxa2/pbCLAC0pxis9RtJjzjtTva7ygy78qrXcBf4ZzCyc/HEzRAA4RGvh
JlVB5lAlnX2UaSmq8wdX8zMvO4m3jUdJaSNXer5sUlvBdSWMnSXJhCUCCTP4k/LZR2XNlnrBLrWv
Q/SzUzlDF1vBiKo5SvwghgLc4X0q0hItV7sUjTKtkn6NcmjtKAvMJ54vKyHs8FIl6VU3086lHH4t
BbepeHDGzVNQ5aZcnxYs9/0peplYZl7gFO3QOK0UPwyt8fXyN9nU6pUI+vdVzqY2QiLmHQqFRo3d
xJmp2F0yB2k08SoAmx0xbSWJCT9VpRfEqBHlYsWh7YkqMK4TrExERz594eHd/0GapWAEAp//A1/c
pMjJjO3L1D2YAXohPql8upSe5j6T5H/iEjFqYdH+G60Lvb9EobBQs04TlCY1f0iJHWs2qTkfaitU
AOH3RwbzoazJapYmHxIvtm4a43WMsfF7vl54HbhNG12JYb5StBChRXU68eSke07N4jErwiMGWdxI
rGZbJ9L+8tXx5NG/r/SvT9tqHAtwoAz64A2kcLtUdDI5vkH93RlVLmM/TRHZ7GF9jUzWHY95KVQJ
bHZ0UPRyMy96Ve5oXhe5BeeLvfVxLslinNDcFGarjrAt8YX8jjUslshd9BQc7YVuOs5kW7+i6yw7
rLDi5Xrb2gJCKAmlUAkV7PfXqqvDiF1MwF9VQEGXP5r5h6KAAIA3zbIZrcyzGMZBWUNSpo2BhNzq
Zqes290s17vGHMCvpduTUu5kSXEvK8x2yFrJZAwBGAuMGC8UGNrbFNojIBqPdubQpFmLHNRcODkN
/UwfPiPKvTrAm5gQZTEwBrgwwAWEF4F4UHxs3g56v93LO94n285oKOQfSBjKmch4ETWVwlBeEIv1
u37BWtfSX3aJg13xE4bRMheLmzlXuWl7K4HM1zMH1eqzui69wbxXjLsOw3yh7HbNS9j+/sxHA68W
RhrQCNdYVuSpwJQ+5g3w0bDeUvOlXf5DtSWn31M6ER6ul/5u9oMBukuJbpAXoi72XvkjYTLEqkXY
HMPJJstoa3UeXD7QVthci2CUUB+SwWow5+QJ0m8ohvEdtbfLEjYPgV8PlI8GwJLCSEDV3lLaFAFs
AWtOSqqdFSX+ZRGbh6ADgpjlFDGwxyicloRmmqdoqTca+O7Hb2EcFC2PE2LzHCshzMfoEBlNRURR
KJGeS/G+njjvtA9KjIzyreqK4AtaF3Yup8tzLQ8rMQfBKEB+IFEbayG1iwjzTItwQgrI8QYf/Q8j
kDmQUMcWGcmcuZMfBq1T3oRgwZNvhKALhNrmeVje8Rg16JaM1siR/FfSY1W6inEo68nuhZtOmDgP
nI+rX5iTMbE/6QhKyFqXueGTfBA9lcJpVdtyGm/wNKxnlTx5xwMKfyTmeRMKQJ6GGjZGVpkgqVhE
KgqtzVzhaJ5mZ3EFO/GmXfEKtw4P0djwgHTlc4YHCa/b8cGzv5fN1rSVHiysnalnLkmxf0FsIyxT
nedDtoSVE9aG7IgtXsiLUI22UkePl63vI2MkI52tZkHU0Ec4eSr0waxhJ5nW+mGtAm9Hjrmp7dNk
dDFveBUv2OktSbcYP3TqmLgEC2UkMu5ywfCnRjthRNoZSbS7/Ps+GC7z85gUggxkaLEjOHPN/kob
f4kdT98+uJ83Abhi6uIwJMW4Hx0s1egEmpk7ZrukH+wq9Cv97vIh/sFa/whhMUoLOtyLKS0Q4oze
gnxv+FrvJofuZ4pc69dladv6dBbGGNCA51lkiFHh0rEtZWfuNaw2lv893+f7i2O7Pi1GRDUzLDPX
aPcpMWwh2k28o3wk+2SEMImylkQgcCZj5i4P5VW9R97Tu1ghqrsayqDmroptAbm6e/kCuZ+L8QZi
U5ayIuS5q9mDK4NYjfZgKFlChXF8Xg+Go4AscClNZ6E1ByV3W021y+ln13/XIt5kHe9I7CCTvNRY
51loWM0kDuZrLrXgnLcmoGTGvrFJ1+a2gvmTwtYzsDwbCboyaYfZjCgkkZ8DDsmJX1QH3yVH778r
S2iEskiU60KKgpIx20sz2bmKZlN9L8ac6gj34Ix9L+PYAoZWYnABG49UB6Nw15pHKeRobYn32Nr2
Vn9Mj8355K4tijSZMlcKwagmoBuqLRzIPc8kWJ4myxrGom0Ri8UD3RnQ2hg7dxNsu2+vQEOPuQKB
0436+CRgPhbjUJKaoJkb41T6yQy6xxyYTs1rfk8Ix5kbuS3H5fN0gyYjq8e4Wklz2ixIbebpu9Q9
FemXbrmTq4aTaPDsjnEtJdqchqAbIHTIgyW9k3RfqjnwR67yMY4kNdRaF7M+wx5ayded5GDd61e9
i20SR+X5X4NG338mNo+oTBVx3MK9YeGPras/1ZZjtLzjsKXTIVXAWlRCgvoyO82+9LMn4XvrUvJH
65nXj3oLIBd8hMKEfqwjaAt9hI9Abf2uoPtS/fpYHEI3/CUFs6s5smgPJ+353zPFMxfJuIwBYg1S
VLDih3qPr+YZqWN58TX2V9jyMbznnXTLa7zVR4DEBTSJHcuc6jZTC9Dtu3UsP6RFeYNdXBxl3xah
Ys2ISoerFcaESdbomVKDMUwJMztPxNOiiTxPS3tR7PcCgeAfGYzdghEjbOMEI2LiYcCwQRZMB9pA
jLhEnZsOaS2JMd0QM5TKYmi4sG+tN3rJDiPwbi45VWK3++4puuEVXzaz5LVExpCNUFbNXEGygwTd
iY40K9Cx/t3wLOxlcwevuy72jS3b8V3kEu6Kji1XtZLONrUzXQ7lwUCOHp4i05UBOg2vxJv8ixWg
0gTeTqQlDq8QxJPJvAswnir1BoHMoruS1FOT7eKKE1i2XpWASCqShQVp6DYxn7FswiQaJ4iI1dau
0tgOswp8k9+X9NsgfuPkdJvaKaEQiSl1EGewCwLrJU6UeUALq9KiyF6wINzGHJgH7BwYJ8i1PE5e
Q6bAyEFen4z/FpgMj4L5vz/CGfNDA3dRphGvmK57yPKrseIlBbzTMbanzW3fl5oJKtL6tlBeouJ6
GEN7GL5jE3OVXWXlt4m7mWvTQa9PxXy/CqPDozjg4RqeJH96pCSLyVP8FQOV5IoqpvWs7DFs+/9g
5N/UnNV9MuaYkKnqB1XCffo93lMlGFjLH+azjKRLdbvD/+zCAIRpx5/23fSlZ+Em05PPjDZsexkf
E0SLrvplfKqcnw220oY3ots4AIV9vay6m5a4ksdYYo6pWIyswq8O2vcxlQEmVkBqxBs72Mq6Vh+T
ZWUd1RzMZhJSlbi4mrTeFkcsZzZ2Eq+1s+28V8dhomsni30f9jGuDzNiWL7iUkeKBcmdk+Y22YPd
78ArMVNF/BCZMEqDdQcWZbWhN7zKKAFjFokcwjoSORCHk2idyrRylfYqbGJHTXhbw7c/2FkcY4wm
UMZYq50hf1B+T3LigGWmTH5+RinOMhjbC6emUKKyyVxlyZwBAACxutGap8tCNhM+OoP098UxdqYY
dazKJU5C81faCwj39Q7FuIDWLciPy9I418aCDgbg8XWzgjuRhvigoEtvL7JxXLSZB5LlCWIMCqSs
WmkkUPXOummN2RH1xC6yf00q+ubz/9wdm9VFIHkAXzXcRJkOTtXlbliInp6JHLAo7zCMOfXdIIjl
AjH98JQtB4KxJIM3z/APNns+C3WJKwMCG9Q0NiK0rcd22PkLfQGGj403uopjHmOPZ6+bNeCV3rHD
pPIwdSWYLFHdHmO3Hci9HI9B3Iy7OUtbWx4sW2qbPeBKB1Uw9508HPSqOCVS5i/EcEj+r/kqmG/J
xG9LDMe0Jkg4ST7elpMKoP1c7bB2zOLk6dte+HzRjOsQweRUiGOSuwRrp6cudsY0O5GWOLXaBpfN
jdruBafIcvnGKoIKyJ2Q4JlubjwaUWGXcR807dOc3KRY4K1zTeIjsJm5R8afzFMFkMwAPRKTwQun
R3n+amo3WXXTdb87cZ8sV3msupfPyTEQFh+j9g1QYDmqF1H1VVa/ZiOxG4E4l4Vs5wR/vhubXWbS
NJFSydE/6PYkfWonTqrM88QslUkXz+oiS8iVR0dEzCxR8zFvQaG+rw/jztpdPg3vyhifsoxmBw7z
sXDl2k+qx9m0Z15Ss/2iOocWFqOXWyGy8TnKXfNEOVOqu+GIfdoOnL6TOT0AdI2tHmvHcrnsKbRu
cEHxDXr6lTMTx9KaFlrxp2wtqAjiKo3rxrPQOssDXvGMY2XsiukmrCZUc+XMbUzBDzvRbcXoxpJR
9AR2tE7xEFfVwyTzFp9siwXZIV77QCmwrD7LkvSgripy922F6fEvAkf5yCvV/YOjPsthDBo+xLKS
NM1cPGrwDqfJeIylFt0ulNExi3eFH0Y2r8rKORzbTdEXgp0IWgJjq+UHoD/2vZh4WaUeDbCPJFF/
DLvEEerZv2wVH0lT37zXn8O+/X2lOM2Q6ckiRsiGqvx+AP1rJycH0Ad+qWes2jbCR4k0VyJQS0LV
3FiCdC9atWPk4d6a8sfUSoPRCD/l3M4/iYkXnSEJRoFpB7fBsiv8khDxUpg57attd3AWwuSaWOql
T1YKr101P9UicpPqReLls//g4M5CGE3SlFbAjD8iH0XSgsven0tokAkKpXknFnbD+Zj0Yj46gT/i
2K6L3s6GKui0lKnObmI9zG32OINvxAMIghPTOdfHtl7U1kwmrYAtpuRE5toW0X8wHy/rJk8G9Xkr
1cz6AnxGCnxaCFIZ9YVoO4M3L/4RzPhe/Vnal85SJ6WR6ZUFit8645P2v2J25mtc5pLtROj8fWjA
XR2o1TuxtQa8EvWX5qptbOWbij5c5QgAORDFMe4oYi3zuZknDW0f9EKWQf+BPYpQOEau0XZYMBhC
rhiMgMqBWuu1Pg4HWrOvg/YHjztxOyNayWOCUY9q6tKIMZQjCeJnUbifgRQi+Ys4oDyFDUHtfaZx
Er9N1V+JpFe/ulpipak0lgJ8trUXtdnJ04OVYF/OL1L/eyJKqjMrWYx/KrCcJZ/lgRZqzEACrzmI
Jsyr8W1hMvkq31+2gk2lWUljHJUqyABIgAnerabeUaNXgheXNd5J5dNlOZvWBrpLIMkkyqHO3KAC
dlJQIIloplpXQzM6WmrYPQ9qyxPCHKYgwqT2FbxuKNyCugUw1MiuubvOeVIYt2vkk2YWgly4s3w3
ds8y8KHJ7eXboj/0o0n9uS2WWoDUvWSVYHh2MzUNOiEMUsmCulleMWmO0SqJ3TU8Oq/tF+v5E7Ej
+HmWz0MKp+72ml3vC4+ccris578mM8rMNrGm4jNvgJVIxgcX1iJptYxUb1ROk/g90nhNfM63YuGL
c4g3GwFY0lUaNMMAhB6r1tPmzr/8vXhiWBeYtgsYDdHrGMVACv3IyOxs4VjqZgq3uiv6G1Y+aJAx
YpTMUG7aKyKBvs/2FBPfcuruXDVgLFVrItKA/oQWsED1DIL7CR3zEVgOulph3uXDyeBE4m0fdNZ2
xuOFUwhOHbOGxOTrInwPEZNnbAMMd5c/0na+tLpBxj3Mozxjkyq+UroXvtHeKF7xtvgNrWUU3C3O
obZT35U0xk1Ekj7DiglwODezQzljgToQ8FAzHyZv3CdXdMnhvFNq+/IpqapdcB1sSVCpMrrgS8lc
TQUgZVg8qR3d/yaCKQaWVVdjYBQlTs0iP2ewj9hJk3/KokD5h0FBbDtnWfkQQcyYUIwdEV/K4lsI
o9LzT3mfswzGotIoaWZBm3JXVw5he2PEr5fvaTtrOP9/xpIQWotoEKgGlCm6THjXfcH0nZOrpT19
Dt6qYZfm3zfGWJFWqbHYq0DtULulUzo5CcKdgX4naMhfdOM/fiDWmEgpkZpWV2rymAiZo05HtJg5
yrztGc5nYmwox5lGUuKFUyxeqh+U8ksvumb36/J3+jjv8ZZy/RHDvmyEmnKS0Nfa204Utzol4P8O
f1mt/RN4/h0dus7vEle/55U6tuPGWTBjSbOIXbiajvjXd76gIGEZfa1ROZe4KQTzVAaY/DHcyRKw
FQN4dUiMynAo9r+JJeW2oZavRoWy9+V73HQ9K0Hy+wg1NZLSpwMElbHokJ4EM3jpL4vYhHJpKxlM
nW0mrSyQGvlq683YIZL7AyYSWrd362sRCzm1PXeZ0XZAXImkx14F3maq8Zyf8L5Jr+rE1vziznTF
vY4BuPFKw8rRT8EIVvLo91zJK3J9sdCdyN3ebK+HUnfaPD+EOa9EwftajHcSQWKxJBrAXLluXGFa
0Sn6jtdjp1/8QzBaHYXxSdViLnWo9jgKtteE2mNVXTeiH4b3MfbFStZrghW1kmwT7KoNOXkMT+sZ
/1TESkvIkpduO3liV9mm7C6yxtH47WIeQLvYTqtgNSfLNAZn3Cxiggc+VccXyX4EU9t9+oMA30K7
smgIL/+aSpY6q7NI9m3Qi/08m/qQu2UZBrWkXpEs/HLZyrbv7s+p2JdAOaFGKisA81aNtEu70Uk6
OVBHNbgshnd7GuMwYqPREyK9wQLeFqztQCoteZYz+wLCFpDK6Wv1o3u+LHX7cBguwmoC6eNUmNWD
p64FTwStLUWS4swdNmtKHMXYNC5VBuGvZILTymS0Lw2nVFUTo3CnGAv4bgmvCML7/0xgnOsOe54l
GG+bAnEsi2jQRPOvyxf1hij+YL3nQ7CcEM1sWWO+jH9V/SmoTy3xbncq1c6eBns4lEcdfe3ISb3x
Rww6vx/h9/g15KEsttP21c9ggmSP9Q7GZOFnpFd6gNmWg+BMh9nHBmYvcnnAwu20fSWN0UlB0qdu
ojWEwadr5SrUtBZX2el740TRKliQ9RBec6VSfbh01UxY04oyakEummM2ScKoIrlvYW90NrK36UkL
DBFabn0SrvIn4fHyZ+aoErv5tQuxihcra4CVaffRsNM7jiPmfj8mnolaKi5yTnK3ARBQxnwkUE9+
jcyUrsTR9pdPs2ndq8/HRLUkUkmCviKyYHS9c7LTR8lRh9+XhWwm9ishTFgTldaMGxCDuVVxMNpn
GZCcJXeW+lorv1+WRO34o17omLSRwA0M/r33ucA8RtgCWE9/FZD7gG6/oQBR7tT99onOchh/FeZV
uvQLco54n97SL2QeYrT5QrfNHXI1u4Bpenpkj0deBWj7e4GoHuR/IGFjU++6qMU2bFBtqPTyS1oW
GJQDoDGVeYwMPDmMWTdFOOFBOdGiHZYYWI1tpN/kKOK8KHlSGDMe5AHUOjIUw9Lujai2w+R7mnCC
87ZKnG+M2vMqPUznWGl6ASWtpWwxUDjXTmUMHjaHHsRyBvttdyj1zEsqnZPM8c5G/76Si90ZmrbM
1A3rQZPeNdE+bzl4aGqcH7X9fDTGeBvpb8hwUd22C5roxCkNzZZ4fZltl3eWw1gV2BfNJV6k3M3K
IKbUbRkv/vNOwtiTtSAvzAcU8dtpONYStkUWllsk5bVmVBz/vf0+Uc+nYXKBsFsKUVeRg9LhNUSQ
H8Ous9WbxdH9OhB+LZzaNEcP2JmJsjUbGbyWuZu3h2hwTfF1THlH2sTmovIDzDEla2WponpNJqJi
oVKXYZps2Es7dV8A5oh20u6yf93UhD+CPpBFYQK5A6USDFasj1G52OXCnQDZVIWVCCZ9yfsiBzMH
Po9mz47yIPkgJntVU1u6XxztQB2r4s07Ht8eTyrj7/JYV0iboKaaFKE9hrHXofhd9iIIy58uX+Gm
PqzOx/i8scB/Txe8yPP0KS5OS/GqDq//TQT9iivXY6WimGJLIaKgcGWSJ6CFDB6wnqcI9JQrEVlW
5GnbhKg8l54ovipc6DdPAOPbsmU2uh4LvVw5juzK3Enpz8uXtJlCrr4D49Sw1lcQ5BDVTEEp3Cia
7TiZD1L+EtfYzlct5JQIoc555myXY1ZCGT9naKkWEaUukS1n9xQYlN4kAWVHEQLTB37Mn3mTHTx1
Y7xdnMkNHnZ4WSXZvpyv5uUa2LvLN8k7FUscsqhYeWRR95NfiSjdY3VBUDj5VyymtUN7OY073vwU
x1rfcAQr7bPyugr7TMcWRXLXK0csIXEH4xjWk3v5ZBwlfEvVV3J6Q8yErEKuLxV1MI2jm6gcbO02
5OGsEW/RaiUiG7qib7K3R6PoDBh4oznr6EagIUh5sqhr+ZAvrGTR465khSL29YUz/AJ1rRRG1QaV
kwQ/jQBr554+B3RYiWN8BOa0illt8JCRXzoXtRc/dgunOxgnCqzgQ3p5H4vxGJNcyNMi0tjU3ZvD
ER72sjJsP3VBtSLTojDIXZjINEx1XaCPDI8hvQ1tR8cMOxpswYk7u/5dPFI+vuyhkrj7R7YhHGfJ
7No+OcbwdjPCGcZ7zEQCGj3slKDfd1zqzO3kaCWJ8YrWIPZJmqCURR+fi0un3sJb1V2c0AYHsk94
j93N7Hwlj3GIw9Br0pxAJaWfSWurjvya+s2PGRdMR3/9freA5lBGpRrjADe8nuO2G/nzQVnyvHoA
QeEowPaG7GpGBCPhvhmPMfe1uG13f+Sw+GALw0QoUeKQw0/DpluSYAZ261dXi0dpgT71RjzfKYsU
xliANhgpjjWKJysUbF26TXhP+u0e0EoIkzCl+gSQugoh0oN8UJ35RK4xu+FGweRUe5T7Qa7Y7ss7
EMVzJ023Q9r5OtkMKpP7WZlgDWokH5WSOL3VXxXgMubY+3aGcJbDuEtFnaokwvCLm+9pGQZW9zXD
LsQqMFHcEu4MZ/B0Pz50lS9yWB05isnih8tu7mq6dtRVrek+HjE+ZKhVMKM+o0w5J3pvu83zKRm3
qedEskBpjFSk8WblOht5szDbBa2VqjA+xRyWedFB8ONqN5IPnic8t4ZDtae9oNzhLf/YHhlcSWM8
CnJfbLdp8ZRUA9HD2N6xf81UGyQ7DzSq1k4dUGKG+BUgOI6+8MycSbWw6lke5wnxLt4v9NWC+WS0
RCncnL4s9WseDoTz5dgpwYI0cztqmF4vo9tuvimre86Btp0zCFMtEUS62C/5Pl+Ya2FQcwUg/c7F
GKJTutNOuU5LRDxCkbOSQwEukWgbta3YEfq9l+Vv2/lZPKOZohUmiVki++qwgDyPQW25gDtI4C1M
/AeNOcth9LMcxZYYKWpqNObNHmZLg1K0lavcF9PjfDv7xgHjzyZ25vqK5lw+I++KGW2Ntd4iOfXV
6d489EERSIFxULlMOjwxjGr2WpyGJQG0wtBjpxHC/WhUh1CTryxiuoleBCDEOi06rzG27UH/3Cw7
VY4dIk0762hYzcZ1pV/F7eRW4q0mfEn00m5UXhWJozAflkGNKCENE6qygizbLZb2DdpjR3hte5nq
w8c0+nwqJvTVA8liFYwK/4sL0b3s5T4IxPRfBEQV2MriGk6H0CDuQodggHdyUeC8Nb40QehMnOrS
PyRs5x/DBEOxjsYYjoAq7+iVz2jw/xjAsg/zTK8VTzzWw+6yxvJOz0RFLanBThehY6BM2I9R385Z
4lSyDu7wH7pc/TfzYNdkZlhKZTQWFOivIZNu12G3pMg1j21Per5ExtMooD9ohxw1Yiu7McUvc8t9
+PNUk/Ex+TTiTWG9RaUIPCMocu5GJBTIlSjeSLiNn5YbbhF/O404H4txLpEcq2VLHdvQ7LL2RZYT
O5/dYeRh6HiHY7wLcMqTaILx2tWSJ0F+SrOvlXl3Wes4ItgufilOOpAPQDYJ5CRKxyTFTsEfl0Vs
92/pvm5K1YhtdYxdj7GQZ1WB5lGa2HRsK0OqUtxhstqPb+pdsl8cuvw6vpa+1E4CYqfyxCMB2Tzl
6hcwxqzmdE3QDNIBgTyqyW0q3Aq8KZhNnViJYMxXHcmilC1YusyK/J61wseqtOdBmndh9akh9ZUo
etp1uWEaJrGt4CebLDkMCXHyerb78PHyZ9tOL1diGOONDQDyx56mCfCA5pfI059pag6Kw5fI/1RO
shLG2PGUoYQi01noehaf594MQF56lxcyp1Sz6ZBWYhjLjZtJTqcWtYy5w47TzDpWbcXx49vjkVi7
pkjYY6Ab7GKBApHZjEMFz0QwBgp27ac3KLMPtmqPYG1uvMkrvTLQ3OSLdct7om7XUs7CWditpS9l
XY+oH5eN5c563bhpTwCEi+2q74JOsty87pwhfo2W+ChggGpeBL8lk69mvWGHb/CrkXMj26bx50J0
xvoSkBfVY4Jx5VFV7RDdIf2Q14o3KAonqvEEMTbYYIFMrdAmbmY9LLWrCVhBEPkqiTlytguzq1tm
LLBRDaGyKhRmjYcFzHQ1ho1UDUAykLlRwJW4U0MHE2kcg6R1sA/50UoqY5DYrCZj6R2mf6JoPIFJ
aY+y2d4s4FC78guJrb2mNw+JobmmINzrZcFxCJsJyko8Y6Ki1kbRIJmg4xOjr1pjVXaWgKs+U1sp
yAzMcVqx2XDOzPuijL2OVi+HuQwUzNyloFC9NgZflNwBux84d0t18NLdMqFWHdSa5CSl7wWMgTs9
OPjdJLBOo9s56lfrlldp33ZEf2yCLV0V4RDmCO2l24hkn1RY0Aii9ctn2nybnL/Xh3KVmQDKUSJM
0CMhNdotB9XHUpX9ZTFU1y/cHDvengu92WcGPlFCfib9TdHsFS5x4qYMA2V0EJujPqwwqtfnwIZ2
C55ZlDNMB5lJadrWNXFNW3Gw4B2zyuNu5HV4Nj/RSiije2TozDmjs8pT9VxUT73+mQLR6v8zKodN
Z6OZJbi4aCntwvq1ZMHlL7NpPGcB7CtRmJK0TmUEIgsQa0k7jdLDrP2UFN7zcDvBWwliCvhirFpN
Or99nr9IV4kT7jXAopcjkDvPWkDp9+qTft98a2zY8o7XEtl0TasfwGSY4f+Rdh3LcSNL8IsQAd/A
FXYsPSlKF4TEXcF7j69/2dxYDdjETu/qnXRQBGsKXV1VXSZTSgGCRAsqYnEjq0/5UuGD3gr1nTjw
qm4cU2RZpKOqVVShQZG0M/e1sFc1t+VCgvFkMHGs6AVdwdAjnf3Lb7o/0gPcw1N2XA4C0HsAvYTl
nRseBCVPJv3/VVJJ0eJLNaUTXqaL4mimHHuNM7nDs0cmfhkJGHx7vc+dIHtU8tchnCy9OvQJ50nD
ubfsrJrQ1UMcxvB7Q+CP0jEVvl6/Vry/z/iFIkyzDBRLSLGM5osGM5gDgZdgbIb6lUEzvqFAg34y
Uqw2CVVoL6VbS7uou5GVwTKUu0jbR9L9MDa2YvCgVbfrHhfJ7INQ6KZirhId8wH+4okuZq999U5z
Kb5X5/dffgdCWQPSBXDbwVuhsrO9fTIXQ0Vb3Hr1EqX3YX3fZq/Xz2vbsi8imPOqwNOXz00FjbRj
DmjL6bZOOK58O+dfqcGcV28ABrSNcF7JfjoVJxBu4I0r79Wvyg12MOOTiLXp9zF8bPA8K/vrCm73
un9JR0X5491tMlGNEatgLTKYkcCd56t/VD9Fj3b6eE23618T2KcfZY1SSzRAlaLpED4M1SGMHhLe
e2H75bnSh3Hn+VAJfaBBxmjjSwI8IHFyP/BEr8CEEq9VSo//U/6yEkYzw5XjU/JYNHJQ7zrmMHmj
0u1qWcBDqDkvpvCSktuk6zmJ2bYD+dsggQ76UWI6m1PfCXLk9NmxUn2Z3xnazGZXOjHOPGhltcHq
PioEb+o9VlgB/ibfibfBo+lnbuyVHIW230MreYxnF41WMiqaKoF8ADsuVGLpa+4U2UFkFd/fwRVt
3sFtWyIBSyBlLjZYFKyuiWojbpA/tdgiy15lSrKZceoF/2CKv4R8ytP7phoEAVhHF1McjiBnRiCe
jzxnSL3EZ1O8CGPultoEeO7MMwrg07FN0cqGe89aYAcoBwRPy2xqq2+/XHce20H5IpO5a5WM+mxR
0A6GeRCUzuqTb1m8W/KH62I4h8VSxYgkjqIwQD9GGYu9kob+MM2+EHNdx+bEJrmow9ytOs5HNf1r
hdI4KDvBlXzBV3cml/pjO+W8CGKuWK3rgznKaO+m0r0WY1bPjaPDkgN1S5g42QDv27G3q8oFXQ/w
NiXGcxV+7eobo+I8FbZd0kUbqu3KCcaNjlH3DK1kWb8T0Q0H1s318/+HvOIigYnCozC0Yaei0Kzd
ogaM6FgVO/Js3M6YQMEg28PMWwzeLoWtTIGJyYkyhUHQhYgi98Y5v6lOdC5w2klYEz9XLkU+X77z
SXK3PQZW24lqmIYoy4yiRAijIaVj0LT8R4vdAyjA3cmu943fgoeFYxybJ3cRxzLATpk0R8ZCx/DN
8QDOWTjdYsc5u00fsZLBqIS/XtZkeHeCwX30tfASR3Af6EjKqXxST42NOhuv/7aZAa9kMqfX5WIr
D7Tyk+znl+rR2GegmLJoo2A88oRtP2AvwtiX8tiL3aAbECYEnnzAiME5fO7fenAlxEeMHXgm+o50
5rLGBCHIJ9GlKH9wvvGmP1n9BMb3G/JSmm2BENq65K39SYniAqfG7lVpDSGWr2jbEyMB0SGzeeF7
07+sRDMhoMW6QwpeZ2QLwSE23TA4j7J7XT2eCCbJ0kDqlqoUgCowv/SNrc3nIudYKU8E4/mbRktz
rA+Dl0RwevIiwulHHKPk3AO2axqB7IwAghz7SMVszdPT0jUeXrQW4Xb+OLeahSkSuwY4qhScrzTj
/RwF9pJJvKRtM0lcHTvj80u1GvJ0gEeeD+2Md4PpJR55KBrLeMQej5Pf8hbKeZ+PcSPtOPSpSvc4
lXz6PmLDIdDS25pER6PhxbPtMbqVcoz7wKrfEL1D+Jq7wUkf6tkK/N43b/rRmm8ne3EzcBQnVnlb
+DyPzDFE9gWtTlID+guMDxHgIOupYGViDzz3mXOleCqyY7PlFE6pLCADad0JpGfLa3rT/6SV3tRf
7sl9vzfvg7cE9TaNcw14CjL+IjbUMsnodP/c/0iir5OR2CSMOXFtW4higj+aYHeZXb0ZkqDryxb1
qCrpj4D8O4SGdKOK/fN1x7R90f4Wo7PPWb3Ki1qbTZTzlBMIWKwhzziZz3VFdJY3HX0FkpYRapPx
9ByFp1lPrF7kRA+eFsxV7gJtCEYVJa9uSu0wAxpq+585Mem6P5r3f52HLjKXFzzP2oShV4yaa8RF
Kd6Vx5/Xj4L3oZgrq5v9vEgmImA9PWfzacQKwvTHdRGc78QuVKQKUEBTAy3tBWhiVWoVwtv/J4CJ
4goa/nkqQ4dKd/v8eyjz2GC2K02Xc3hPP1eZutm2hdHTWjsd/le87o7ciqjUUSZi42t1HO+ql9nJ
v8Zf/0Vqu+3Af9nAe46/ko35Nm3pCBoKgOGCx8HorpeiAWjX4HRTDpRjVnAIn0SFYxjv1YeV2LZX
xjim758sLLBL7UgxhPLGdbfzr4tu9EeshGR600ZgeC+cfOjtuEeel7ffxjoBPfDsiEvKm3aj9+XT
W391jvRbr+T1iqCAvh5VyXjGQqFcnjBFeBfE+mNk6o6sTFYJ4sbrxkkv0DWRjJcI+qHIJPQanTQo
QTUCKE5p+GqOFQBuM7tI873RVbsiDrzrYnlWw3iOThhHkMSquVOXd33mxwAWCtOHKE45jvYfXl4E
oI6GqukmC9uvZYteFAQPvhpdQnohUl+56TE62PmmY3I+5rZRXoQxGa2ciGZiKDi/zLxNGn+J96Xu
X/9w297qIoL+/8pEgGrWZw2lpOtHw2rAfzHPnE+2qQSoDEBxD154RWGU6NpFr2Y8/J0o9IXh5zI8
yPn+uhLbD/+VDOb4exM7ziWd9p8i+Xu9mLdTvOwUQ9ynMSqEkA1Mo3sZ6+OVPDpjFnmLYVhSpL9c
/x2b9/vyM9iMus8BkINJcgowCmxW8yRksVXVXhCfei7i++bBXWSxGWCWD5kSqfDR0+3kYU6iBZBB
gNkQsKQsoKymJVheB5RzkmwyCACbYI5mk7KE1Ydqinw503YqqtnXvyJPM9YkpUmWlhqgP1LwHHav
uuT+f3+fqrky+XrIl3ahLiqLH3T1Rx59vf73t1slq6Nh3G4RT6UwC6iMZ/vsrsdQBPBiToKPdSFH
5yyb8I6EcbfjuARNBhZUBw1JuytBX4nGbU0IJ1H+5F6JSOiUBwEzOhjm2cqqoMbgP64MxY4j3cok
C2UpOyr93yGNYiQxhy/r5YI8fQRxyDm8Mdz0Z7FHIe9oOOGe3Md+/yZ6iis4PCTQTzbHiGVsYiy7
uQ8yiJ3C70V6VnmZ7efuBSOAsQkgHet9qtSqHTz37vhCb2vkBCftHDzSgRn+AgbvyBjLiPHybkod
WNg9iDOSx8Y4a4MAeImY494/R0RGM8b3TuZSYKJcw/iFb/h/tSQbV8LmH4ZOHN6Q7ScPywhj8nf4
ea2Ko1yxAaTSOKQovkmR1AIyUe3seBSJHU/whdfvM+dLflrVEcuKwPYVW0hzO62eS6OzEvNV6Xnw
CZtGSDBLrumaCHwaxvaLQcUylwgbaYr7XrwLm8frimweFVF1VcRXxJy0yHy9uBi72GwGYCzNVgO2
ZHBlnoZDB3Kyzh6PPKCndzybD7kgxKzEsS+hqKhznEkH8KrYmpzgQGd8JQfBOAcpIi1yDpFNi/MG
MPyB/XTPS5+2jGUtX/7o6JMgleURiKt2Z4xfJGN8NPMAT0rdHrrUk/v6v46eUHVplRHA37qmsC8X
1eyQLlYyOgBtHzl6X5egbA8AIKMKijNLzeJwjpNmTp++70og47RKOTakJofT6rzFAxwKdrSVhxBo
jX95lPQLR96nYMMoyPiwCBXJQA1mFKffxtw1gE+GBuxNAqwAch+YFtbeUaTnWdGmUIL+q2roGpHY
SedGTtA9Vwg47eK9AWA247vZcxqwPBGMXrlcNVHXmxAhAk+2/bIEudeknILWlhdB4PylB+OP63DA
rUxbxQ6CL2KCeQ14kUV7jCTeKiO9xJ+sAiCNum4AZgrsLh+tXoljoZ1lUbFNHZwI2s2QFLZkSco+
T081agU8eVteC9B/IgF1LOI+i6mmZJVkpl0CWeWfmvjV4PERbLoRurOPRUZCTJl1I10Cju6hwfEc
g/PgvJMugDuWAqtRmIrRocjgoABRrNj7g1O/3rIMIBoCllYDLSB4SD9+S5JUgznNEzpsZWJ1kiVk
WInmAf9u5gaGLJmmAc8B1FrGNBQtlAZdEBBgdq3b7CUHdDV/NrvBppv789PMheB45xRhbWQtkQkE
ixmIAuZDAAh5b9xrt/kN6NM8ed/tBixRfqVg68lBfyix4ouwijAu7TmuZMt1rX4ACwKyqFNlVvWE
K/fOV9WCW8yii/XBLQXK+xegg+LGrVgLZGKBoGcYbBugcbTXD4DO8AdL8c0Dv4C1df3Wgqjmq9eF
uWC7kMi453QiOj8Ye8Vv98255zySPrcT4YzXchjTrMU0L+eyRyakWbpP/uLPQE6JVRBPfxJvRW/w
R4ecBzfB0l1mN1zU983LAWRASQUXiqqx6cqkSFVZlI1i69J9kTwp+rHj9o9o8vjJUFXq+wGNDmpO
5thADBxIgBfFPtAbzm4C7En+rTtqqaVbEtBP+te5RNypkL2Ux4WTLm3rd5HNnGQ6CWpSTBWyJaL4
wTBYWBt187jmhHGeisxBlsEkp1pbKnYo5rcSKfdSAAKUrm+xi9C7GUiHc7PiBKNNIwW6iyzLumLq
7wXglZEmFfya1sLjyH4DI839HnvS8o5npPSnfzq9i5h3z74SU9Z12SdFrNlNhPHztJfeVJELmbqt
iw6UYMB+E5OFnxVy7Ny1M0ykbSzUGLEasIucZheeRMUasEore2iLIC0pncgtzrz05HOHjN5D7Zd4
k6nGAwyzD/Maz58ULERPtE2m2yByQnwyb4aDqVm0r09/Q3PmAbptpRRr0czlEIKo7aUY+Z9RvnW5
l2h4tx4bg2Mr7yB3n0/xoiFzDwxjqKtuQtoXncgtpclIbkHO4kpfcpu4ZLccBRBmiJ7sIBFFtMjs
8ZB7Igr19KsDGdrlmdXmO2atOHNl0LUe9abRFUDMhTfhrvBSnzxr9xQbAryzHE/7Gbn5/YRNYoIZ
HOTJ7LrbIAdSP4UofiR78YXAvSoPpa87mPJtkH30e/GoPUk8bIFN56NdhDJmhbmUcu7EQbXz4i7T
v6XTl5FXQty+nRcRjPnMQ1BqY5Gpdlz+ocs3c+5dD/JbKpgU6hRo4YCGZoFQhChqc2FpUfIAmbpo
uKL5XRvd6zK2rsBaBpPs9qHWpf2IJ3NSR17ZyXZajHahAJGtMTh2sOWnkX3qqkRUwGazDNiCqeux
kqEMkBvzl7hFHUev77MovotmRNqlPAdjzkk/N7VbiWRuXtO0yzzIeFEOYbWrpj+6AUAy3T7gbTNs
udC1asx9mocCawYJ7tOEJdJC0d08uzPIrQaeRG28V/PBnlXONPvW23wtkhrPKjSoASby6xIiOxFE
wQpgtqtvOeZ1NPmeZIJ13Uo+9wdwhdfSGDMRpHAZhhFnNx8AHQvEh8hJbe0bfSnnnskdLNs+Nw3l
ABQDtE8EYHo4V0ouCzi3ZYGzCBXJHQgQN1MpDuzIKIf/WgWm6umygQcYloER0D9+TDOak0yPUOtT
u5MaHrT2VKZPnE+4af4rGcwjJZhRe0vK94x9chYHZHvnSgTNT2kHTxomYLWD5MpWMllAQUy4B7jl
q9Ya0l+3MpeCtBWJc5hL+rJ4QHeB2BSxndyDqAngZqHDG7D5PNn5/k11RTRVEQ9PnbkTqCOieEPv
xODJixXcUxSp8FBJQBvGjCBdkjKdyJ93/3n3gZHLXAxtqLPerCC3F/0pdjXjRuPt9m8f5UU1xlyE
oF5EvEKR/cmirac/pUiz2ugtE/G27mMrzF85trPpX1CQkIBvK2PWhtFpJKTsermBl95jtfLcu0Vg
UYz9rLM0N99PB4rulO51LznMX3ibK5uXcSWc0daIqqAaK4ShpNYfq07eKzOKIMjZLCyC2tc1pYqw
qRK2R38pylwSpSONlgmFaofmTWU81b0/86CpP3eXqIGsZDBXIa9RDukapGOyP7+/iOKD8oC+OmCq
eAnmtt9cyaIHu7p2vdhk2NlH6aV6zV/owhFd8TUKq3WCV8BAHni4Bpzvx5bauyCQE7LATxfpKemf
i9xquVN7NGheOSOWIggrP9GipMia+4Pq/71KGtYWynF2/TRws/TN/HF1YGziAOoSXYh7WpCLAN3Z
7LVdiOkEPzyjNY0CT4jd7/7Im/V9p1u9piaTO6h6ns6CsoCC6zTAY9n6O46nYKUA/EtdwUVvvAcK
2OwlDz0gI2SrsjMuJspm7W6tO+NFSQUOJsq7icBLUUtBsQeEpQzzzrlNqU/KV/qOL73CHwAS/ciz
323xBvw3BYbBBg9zH7FrX4rYgUf5wOlduuQF2no328c7aQforD2xzW+LTSknRtC38trlmynOSjhz
USPSg1VEgJsNyFBbhV58Bd3pnS6KmSUNjd2RmZMGbF/XlUTmuiaVNABzTaKuAYaNvcpBtLSbeE+N
rHnWwa3K8XebvvUi8NMQAlHTGT0e9IU1ENK2VhN87RqMXsPirjvWzScfVh3+Pkl29iAv5lRQZpyk
sHvvCO+qXYseUoiz+xfBf9NHrKQxT6MyXaJkHvEhgz+Db9glAmpr4Oiil54WvGiBDcbj7tz26iuJ
zHVdpLJA6VBRbf1exw3FtAx6OZovnpL7/zwiTQPIShRzJ4dYG8tggGdoa68QAH72ZQSwNA9kdDPm
r6QwMT8tlkBNDOQxlGeOzgsrPm1L8a74ZsRYiWGie9ICy7wJ8N3SrrTl8KCOhQt6Uo6dfwbxZb4Z
40jEYplzw8Q3m7Atn7vYFN3Ve/UYcle+uIbAeA0jSgMhrhECNeAUpzuKcqA6lD+mOPOGEjaT6tW3
Y9xFPZgEM4cQlZjP4fiYm971S8txgGzhpFEaZRETPM4XobNMza/w2qpPgnxvFrwBaPpVPkU7rARj
TZPCd7AD0JMOMPiK1miMKrK09ueEELuUkzVKktOq+wjR97pu29/uIpA1CEFPlIROxAhVZINSY8p7
nsujJZ5rOjGWoEiyOS0G6jOdNzgUDnXYiViuBZiy91t51+rzsZZQL6MY9LAEGUMcADKfb9WGU8vY
vqi/PhjbxRNqEKqAzRmhov1hZvcy4ELE5eF3DkU30SdQFRTPGLedK0E0qQ1qsXWkfS8F8whyaef/
E8H4aZ2E7VjKwEOazO9j/Vrylpi27eqiAv3/Vcat1eOkSQMSpkz52aDpKCTudQW2kwQTo1wEVTmZ
sFdlnOsiqEHTicdYcVeBUxLJ6B6Lg+iiZOfe4nyvLX8GFyMCVUeizW+VOZNejtI4rwKk9CdUDawF
oOSUD0tCm48XCzayEQMaQZxERMzfMTXTshGRjCALtPWRTPdGmXdeoQvRKe5K0TZCwINf/5QbJr2W
x74klGxI67zGWY3yUxloTtjeD/PAcTRbhYgPUpgP2FQqeIHyXMN8Ve9SN1A/gw/7T7DQWuTQ3MAd
ONFz/OW6alv51gepjJ0PAlxVpsK/tW6dWTRhFmztnGHNng7g84oem1ayOjqDMftJAvpS1CPhGg9/
wS9HyFzRu1Tc6GAs1nXlNu7YB93oua7uWFDmgoAdB2RZo+pVCXGMSthdF7HV0/8gg8lLGjPWUMeB
bTSvg0MTIAqv3rh9ZU0gF6cYEymvZCXz7JGJSVWmTnmmNfS1QwetWl/3FY++2MMDiEpQtWq9GiCB
kK8Au76wgWZV4R8VsxP76+rzvjATurosmwe9zTRbDQAvPTy3PHiLz7jPdE7uctcNJmIRMqhhkNO7
Z0tet8/Ab16ew/NyI5yTh8Idd8reOBs3s39dsS3vuZbLYslkCmmI1COt7bwRC7TSDgu0Dn1F0q1h
3ESOvI285oM4xqU1hZinoYpwMwLIyNDvFWyn1LoH8Hx7rg27zTkbB7x7z+KoqoUqD1GIRLd26YsZ
sOHH6qha2iHD1C2PEpoeEpPhfNCOcTJxGemjTPAxZZ9uTuY+DHSv7v7PuMBOKMWClobpgDdC25QY
fTzINcowwst/x5/4aJMm41eKTjRU2UBlrs0CKxBUt+obrzQEzjOfd8/Zcv+IkaumiRDBx6SQB6eo
wKaD6uaofc0ndemsqajy+9KM2nOeicqXMi5VAFkbRbRgKUFu4e8mjTQWSkS1I4BkaMQPFpObpSBG
aleiKoyWTPqictOgHW/GuHuN1ajJLYAAkJ8xCCFB9jcZyw8jKcIfnPu1MafzwSQYH5bUS46hZdzr
4hTv0vtul+5nvPLFHW9ynuOiTMZFKaUY9bIOQ2+a13C4XwyHowknG2GXS83MnHXK3GB3TnyD1Ae4
0Q2CaAUYbAXDCPltYOdHXs3pulCAw34Mbb2aK0Za40YtyTciANa8fsWzTsXC9XXtrn89iV1p1dRS
BW0YQihSH1I/Blz/Tq/+P7sGSWSynhZzL31O/VAHkljEsnNpG07rtdi0ohkPr1y6NcaxsjtJZFzR
FBhD3M0o1rUH4xtmYtzQjf1ll9rl2/zWgNraHzDUDtKecyFwfPx2TMFzTsEoFSA9WDSPkATh2Ojw
G8ZZtPHci6zIo1C+wa3gy8fwkZsobJ7eSiATPMU5rZd6rtCf9DAMZ9FVhNRWXlWb7DLwwCBJmD1K
b5ODBLix6bYFTRd4dajtWHP5GSy7okbCOYkndEuiU7EnHt3yiE85QNVpJOWlmBydFSaSdoogkYY+
rFQS3SbaV9Xg7ZBspl9o9hKMiRgaSmwf756sywXmw0PV7qPu66KoX2rszcsZ4ZjLtiIXMczhdXDM
9TBADDIDTySjJbY9Z5KdOtlPl++XJnhPfdRkCghKDy2S/yE5xcpxNl5GINqQbDekPNyhrcoa5pT/
VsdgPUlgkkTraam1Ic+NcZhF1wCgknifa6YVA5gkyx/jdPF+w32thDLepVpmBMYUxYigMg4kTQ+t
wdsy2363YfRFBKwlsMPYpqcsFTEpAbKJS9YAMGGC9w+8cK/uO3fGAyA7L48EsEHXFdvOi1dSmfg5
pBGqhw0+p/Y4ecJJ/xY9USaw2BXsZrYFt/WEs3jquG9vrmDG+odOJvJIX3BDb8n32G+mLPclulzm
d/PcvOi3xvuCAHBTOKFo21gv35m5DyUBnaXaoQdRtb7U3y+ai2k1C119W2h6l/N5N8PS5fOyDUp1
kFOFqBCmp+8IdKHbAccMgOt0/g2ucv+fcXNoTrkSyLitdihI3QcQWHYYOiPGH/Wi7YjQcIb8/iEG
/fqKbJMy0PM+U0UcX687GNea3Rb9+fS5lBx5T3yMFXJ5uLcmmD+oxoTcCOBZ4ijiErbu/LN8aIHA
iEnCQ+S8jR7ao/vBnQH7VNjaPvNFbMjx0Gj/wfVcdKaedlUHaBfspOsjHlf6eQaKVnwovlDmXfnI
e8VtR4aLIOZhMBngCcpCGnuSQbMIwQcWQK3jZuMic24DTxRTd+jLUdX7GeXuxPTbYacVR+k31mU+
nBvjYoA9Z7SyhudHrxz0+CYK7wPxmXPPNl+GK7NnvEkS9eZQNohA8c/uhJ3t0kDjXEdbbDiGfnwq
T+a3IbOKF8kWMiv1eKnJdoy9HBjjUzC42IZ5hMykzNysuCunt+v6bZ6SimUmTBJit0RjPqGkCEUf
CzD9XiRtCWynIOutMjGD1mrHdOSt6GzfblWlXT9MM6E+/tHSOwA9gjkbsUj045t4V/uxP3qBN7jv
VQuPVyXZ6rsbyGV/yWOsUElF0vcCMlpKPjajZhn4uTsdkVGjGiUiApIDHRmmHBVYSm15qOrbN3sl
n/m+WBoIm3wgeEVqZmJpgjxaoCi3IuG1qMZdKEXfZVmyUy3flwmGTH7ncC/KM7YLYoS5rmhpqpxu
xcUNZBBxSq/XZWwa6EpBxkD1aBiDqsNE1SRgUkYH7v6octTgiGCz85EIdRLRhDmp4sNcazujW/zr
WvDskk3KB7VRSEbbquZueR1OCqpp0Q/dUg5AbHTCW97DZ7vMrBqqBBAmcASxOVkTAaFCrEvc68bS
D4CsdbSb/vUvStvA5Sgnb2XRK2GMHZRqK0QTnfvpD5MX42VFbnpvsYGcgwo6bw9h02GuhDEGEZqJ
lGYAC7GlWqstI8wfO1I+myMueju7SHGRFQE3epk4PRCqxKenwsqTMUqGSj1JUwolxfk8128dkfHA
el5iPxZvxPmB80lptnNNGqNlFGWihOSdVn1FO0RTInA6i9K1pR6PcmI7f79o9ql7HSiGQGL4kOBZ
PUR2dxseip1wHt4HxSirYOwpd7ycZPvS/QoMOpPuhUaGklSINGxuXiL1tpQ4gecfbtxFADXaVc6z
iH2ZKSn9ggcaCRZ8wdbLrAk74M2/4HXe7oOsviKT5DWdUFWygJ6cJlkj3TovsRKnxk7rTIDHk2zN
rp55Gxuc6MqO7s5xYdR1h1s+jbVdAvFgIKMbJYTjIHlimKBaKFKQqzXGGzLzuzztSHGjtpzN5M9I
XDT9X30+JpDmemXmhlBhzOCoWQvW6D06ep2A0QVEng32ijq335cY8KI7TsvX69dt26f8CmRsGSDV
QB8SEZxdV5W3qmocB3m4nSQw13Q1qsxZVVuKkDnioPGsdPsa/JL8PlK5stJ0mtNJExqUMd9Kl1ZP
MQ8VAeHWuJVviU9BwNC0uq4sTyTzpZM6LfI6QIrU998r8QkNlut/n/Mx39/PK5XypTB7CUuodkEO
pB0sodmZ0o+8M6y5Ny19+nMpeC/jf7jsl8/IOOc0JeVS0CWLFtv6GGLz5LtiR/GB6JItFnI47pn3
CRnvPKthK6QTVEwXfT+g76ErvXf9K/6DV/6l0nvmufqM01SU0mIgY6CkktoXDGKhtEHXQQOL8tKX
P6o36Q54CLz38XbkuchlHHOV5zkwvzFa0rqirZxAFmAvPvELwCzx6ojc7JXx0WBsMsqScm7RyhFt
i9HtzAS9Wl5jbLsCu0ojGe+sN5iZKEGdAa36l8oDcLVPq1PY40AFlpd9bfvLyyek5rM6OgIk26yc
qTVK8W2bl3uV9HdL0O05JkJ/9Ock4VeSx9ZolmBJ02lcVIyK9i7Nu5rBi350tHyPVWU7eg6/XJe4
bfcXgYxtSGMSyCDHQA6kTvsxwMKjwKNZ4olgTCJJF2AHNHgwylrnpcV3DEs415XY9k8XJRhT6HWs
eZoKps3azlOS1p402TZ0aywqK6qfleEUoLN4XeS2QVxEMgbRJ/qYiiXusjZKltifU/lktLxOFU8I
E6UbRRjlRIM1yGZ4X4CtbwjHn2YccxrnvANiwofYj0IXDBF6GbGpOm0n68ewAqvq9S/Gk8K8a2M0
XKtRReMmHgJHrMDDjrHK6yK2MzZNwzYZFsMxjc6YWr70cZ+ZI9Y2z9Kt7g8nihNU7Hqv+0lfZXxY
uU2lVgKZE9JnWYszE8vohoQlcUW3hOCBo9Omca9EMKcjTWRKSAw8lGQf7ugSQusb+2Zn3A02XX6g
kSNwGz86Fz4vo99+c65kM2fWzzkmU+kimXgwDrQKUgrWiHcgjcGACLquKU9RJuIrwgDguQJXqig1
C3DlzhxihEorn5e8cNRksYaidkVS/ZZYg8iKqWiqwg5eqpo55l2JyB9KTwl5W4xzadpTh1ZYDyDC
ct9kv5WuaReJjNEUUiACTX9W7do4Al/RTDgBn1rEpyCy+vuMxaBQkBhCBIebSboVT3u1iZyx3efz
j+sHtumeVnIY60jAQxiRAhF4Ds/xfCib+6b0rovYzidWMhijGCu1b3WwZmCmgiJoLMfiSJPoytd4
oZf31ah5rkJ8Hw1LEtKrLPvyga77lD5FYyBufMLQ203txU5//L3cTJclAAOiton9149SRxWvFEFH
QboDCorqTuizweQASo6eNSeL31TwIoolcQBXtq40BdLAcr4Vgz/FDEKNUxF0HDlbS2OGpANzSAOb
tSR9mtJV2roKRHR5oz0oc/3IbrB0aovoxZgHvPVuzX9RQ9q0RcAsKRTxyFTZ6tgoAt7bnOCp5qzx
jKA/9DHGdbX58bo98sQwV0tSeqUrcoTKvnpJ9G8ASrPy8Ot1GduZLTEVxSQESL2Esfl8SAC7Hr0/
fdqff81fgqI4s+iyVwwA6eviNlUyZLT3iSZj1YzJAKdmIJh0RDk2RAgJCktOv8WA2rouZDsyr6Qw
kbldcnnO6BtkkSzDpfjY4U51adfMzN4bkNGBp9hmbF6JZD5jKizFKIO00Y76xi2w/azJA8890czy
k6tdyWCub1wmpEwTNFsmLwJcau7H9nRAERjpugA0EV5Afh+nuSKPLeyRqZ0bc0AS1boD0EIaDyi9
dMFCu2320d3iFCBj6YAOlX0P/a5BaawEB2wI8PF/B3BH1bv2cxjbQa6t5AXAfN9zk8Iz9qOHsZ8d
r6XFMVEWuLqf4zQcaTm/N5yo060Zc9atzjFRni70qFf+v9WnNCsVvITep/cOIbpMdKmbN8uzfbsB
bacS3QTYosG4kKTKQqMlKJMGZ/puHY7TvebTdysgZx64ZZTtS3CRxsRojQxlJNOVLMxnRTZ5kxwK
PkeA+OPUJ9o84OfEXA0/XbwuiYcEMgfMvwFyx1Pv1KfJBhkxJuL135qIX31P5grORiAvcYMspCrH
wSWLnj52gsaDM6Hf6ZOlm4poKDqAEAGq8NE6jEIu026hIyKFaWUCtg/VyC6G7tAW007k4khvl78u
8tiLLsl9v+glrFEDfgN4Ws+Uzrl6Qc8TtZTghpcbcNTT6Q1cGX+tRFWe1FAvBeuD0Lng6rSk8kVv
94r5cD0UbF7mlWaM/ZuR0IqVLsCFxZMDrkyQBVW22g6/E9ZWYpgDw/EojQnsKztN96p+ksFJGOyu
a7J5t1YiGDuv5DbS5AofrYswAtajvJvFf/5/IhjjlpohDXQ67KXPE0rZj0r347oA+rWv2DXL3wiQ
OKAWJCgx6Hlpx9WxUBO76E4F1+1tRsrLx2IXnMy4BGkpCpG2ei5/Tg6WXgHdJj9hggAAY1gL1N3r
im1ZtCzqiM3IByVAYH606H6o0wSsmGjPpnlk6WTwqnzRbUMA2EtvPIgzb598y67XAhm7NmL064cO
CsrBTab31iI9VWnIsepN3woYUUDfaapsGuwOR9iWelDQ3JBiIlD4sAC71uIfmo8emD/z3MJmAeAi
DiimH79iHYaDrofvqXwH0tJhR871PrEid7Q0nmpb12kti/mAgVoJdUZvLLaHy3c6KqCkeoINJuyf
tOEWuTEPtXpz8m8tk/ESgRRNSSomeIq75c/ZV339kGNvGTMJNxjmPZXxO60znx1jK9lYy2VcxxjM
Q6pNKm4DWgHSznRHLwKMAy9x2ky713IY/yHO2RAAFgzvlYNyi0TxJUMnpdmha0MthnIF8t7RnFN8
f9CvIskUG6kYLLgG8fQwLsVZ6n8ngKx0erfZlYQMgP5zJKDaS7SHENMxaXg3kqfr3oNzz7Bs+tHw
pRAEFSAyV+0ZtSiMwEaOWlnGibKl5N78g7d0tuWG1zoxyWfTSq1ZACPLjpMvmmHl/VOrnHTeHjPv
bOj/r75c2vZNLrWosNXV0ci/Cv+ZxBYd37UWjLcwSFSEkQprG/XRGpW3oXnO+oGTp/OUYNyENsuN
NppYym2IXzavbf+Tc/Scu8l2O8n/SLuu5bpxJPpFrAIz+cp4o5Ily/ILyx7bzDnz6/dAs+NLQZyL
tbZqwoOq2LeBRqPR4ZxWRd4McNi2eJtIlmSL6AOjuacEsInkNvlm4pH3dysMOfIO7OYl8tu9A3nw
7Q4V0igkE0UMl4ODNvkEed7av64fb/0YlzAA2n4RFbhZsToPxCnn5498X8bjRhXp9cucHF0VA3mU
U1zwsj8vdwUXV3crkpDEiwBGAQHYBWmZv5Yzgcj1CjcCLE9bs4BV7AcuD19ge71+i2MnpcslTxup
pZmL4qU2H+rEu75e21t++T6zXnlBFgwSYsvb9JOZ2qL53PGQJrct+iKC8S4L8PWGQAHMbICp/KJ+
HpS/dA1TmAmanT6bwU3Ha7PddmcXgYyjEecy6tsONjYn0jEOhdGus/puWeq/FmJw/MFminhlDwbj
dQhoU1GbRdGn70lkJdrydTbyU5VIu1RMdnWT+a2gnIxK/56PBWfz3t8T6IAF4QUANDUFoxIsipBZ
DWCsmYTKke4XNMrRUfNiZ97TVB2q0Jyj+z5cYaQx+ZbW7GGNYGR0KEgSWBOQ7Wl2lWiLN8JNao/A
w1Lt7qwjd/zn0AuMaMZMg6VZ5KUva2cGliDiTsHOvi+AS/LhiCnOOobRnesH433wSUWK6PrF+BEw
/Vh44maM6lwCOZADbhQDMOE0kbAA98qnBFG8mcp3JssIY/QjjREbgYGpUqN4EKTd3Dqaeuhi3g7S
z7x5bzFimKPYqmNsdgXsxQRrCJCIJ9T4BReg4ABHcfBQkV+uLyJPLeYkjqmZ6nWZ1NBGtbO8tmfZ
mmTtFI06p5ty+yistos5h2E+542QQzXtnjKYl754Q1tbAHOFoUdez+g7r8ysI9V7Fcq0fa6lZoKT
UBDR0fL2FKYN53mvb24VMn5gV8UTks06jrSYXMr94LRkQHG3bPw8a2/1ad4X+pSBdZp7s9Hj+944
LhIZ44hjkmhJlw+OAbII0RF3zfPoKd5w5heD/uVwXWSxhtGj+5VUBNSUSCCjrR6F5dhXUVpLDrxW
HRq0XFOLMQxxCA00p5WgxNQ6u6y7fS88ZtU9KX+p+Slffly3+Hf36atlXBRjLCMfzTjRsoQ4E/mZ
S35KZxQkzjHmyaCms7K+Wk6TrNOW2ulSgKSjITvUbsuAV5netvGLJkwwWJdSaQR5BTi8CP1N5ejN
ysKZlnyfZ2RWiwmm5jzPBryAa/C9oaoF3D2AUZDbheAyee2l+hpE3vX94YlkU0662QnCkBWD0zkN
wLXd8Qy+UvWhs5pf0a7xM8UyOSbx/hn8qqUu6aimgT7qdZxrtV9aFIdpGuJgdaA+f4U0yX3gt/ra
ST7oB2PHh8LlimTMMK6lLCABRBYCUGeSm2K6GeZPY3U/Z/vQ2LdhYsXqX6rxqAp3urCv/5ivlVGZ
MdF5FkFJkfe1sxitpfWPNWKECjD/014Ne/v6lm4b6mV5GUOdm7wc6jFpHGUuf+RteRsDtOi6iE1n
LAEXiWDwSAUY09sTJ8ua0evjBAif+ZyHAPptiVW2x4CAlZoXeNCteeevVrKYM9EGqR4mRTc4ue7J
/edQc+d5V86crqtNH/Jbisl2KItAyI9qs8MG1fexXHpDfVNNvM64Tde7EsIEjGqXRCqGfImjFXei
ed9NWDnt1KjEqkBSObYceI/tW2Ulj4miCvSDC/kywjFKyZdRVY9iVj8lQndqi9YHS7HV5dHDKEVe
OkZ+k/Fu0E1DXIlnLtAwk4dGreraiZtpT9nSop4HJs4TwRjiokQFsg9D7RC0zQeulvHa5ulv/Hfr
e5dyXbJ81uOmqZ3gTLMOlRe6ua04tH6mnMiON3Cw/aZYrRnjqHI9aGstxZbRuRShcdp74lLm6mFX
7AYX1dYAThpFp/mZFxdsR4wr0YyPkgWdwA/CRyoUW5hOUKVI11vCmULbUxik6z6Ed+IYN1XMqtyV
OQI6bdnP8k06HaeYdwC2zUNBAkUVgZijMSqZZaciwQYLHLwSYJvTLjzWPwU7tmm/NaiKBW5r8ra3
ukhktBqlPA5bEFI5ieoK+n2W/ypA4it/vb52PCmMT1zEVG0iep3p5myFzZMY783suZefrovZdvO/
lWFjg74zVGOI4HpLGSWA6kC67zUxbIL5S+P+uqjtOAToBv/dKrYilQwBQGsHhKWo3gFj74BaymjP
d5SWLb+bbsiOO5bFMY53qbE41cxuREBHR0urFwpSRRvXi93sqfVry0j5fF1JnkTGIcoxYEqEml5l
vXGUBVCHydwWA4qo8d5hXdaR8Yi9oFehGcLkR3t0pz2IBqAPSv2uwTtc1MiuSaIHfBXGyfMS9XIE
SaA69MQIyBApgkXkIEJ/+kXhXsy76F7HXyN/3PHqU9ve46Im4yfVNjWA3ZnCNPXK0lW0UxiW8cfD
1TRqQ8nSkJBNQpGPuT87tVN6acQx6zOyr8zJXqqfQy5/um4V/+J4L2IYs9BGI0lB/YKXxf1rHskL
XsAp97V3ol3qEV4VcXvlLtIYAzEbSR/iAAdNjtxQ/jTLJ4U7dL9thBcZjGlUSaplGghoHXH2QoxK
1w5gdL1IPpTD6Aqkd5I4RlmCc6NsH6+LVMYmTDNL1bKgj2i5uzESICApOidM3PSIMlCqDEXTiGky
WxWpcRDoGbbKDHobbTDO3CaWVPVfVKnx0uWPh7OpAa7EMes4JklsEi0bnKx5nJUHwmvR31yx1feZ
FctkVS5yBeHTHDwnaDMMDM5Ftf3wkvFIQEIby8XewHFIgkTEbCPcAEUjT11wVT9qiJ9Eu7HK29Dj
1Qo3r8aVQOYC7jGHZBTVjBRbc1KiPZyECzpuSxp+cE7t5jm6CGKZzBNlzEZjwcN58gLfPIXgZQPY
V+QBk1ZH8tumGOWm88edT68W8Xs9deb0znpqqNkEqRHGG1CWsYn8oxZ2RgQKNZWH9iBxFpPt49UX
M5kIxnlwmUyOKlnQD2U3RQH0rqlbuW+6ijVgaLo5oAcB89M+BZUu7H4XPQn7P27pYFRnjFWslLBR
c4RWeen3gNNHToQ7Fk7P77s7bbWpTMDYFAAzi3UN1pNa0WO8iw9K4pp2CH9s01m2GNlvi2NIPJmM
xaZzZYRqiSeGeNsB4iJHa5St7HGV+iOwlAvfrDgSeZbLRI/hIsbKrOJaG6PIN5YWqOqGHxS8CRKO
mHfTc6NBYsOgQWrrE+SflcDWQ97qbQYhlw1j64FLQv57RVNyAHlHyQFo2or3OOLpwkQCUSHEZRvB
78/DU4dyh/wQqxweM85ZM5irZWh7AkA5Cbm/LnKn9m4eXiQ5tIT0rw/Zm45uJQUzISBSehu3ZYI+
iYWG0In2oFBYX3RT7Kf7CR6LUpjlnKB3OwshX+QxioGS1JAw9To44GzKrHxX+s2OEjWVL/xu1+19
ushi3KOeKIuQ0gg7KI+ZetaTfTU+Xl+/zX1C5IAq2CvKIo19VmGvkGZtUiU4rgKGu/M6jaxpbLJj
RNq73hz/uB5Nnd5KGpMyEmKihkIKp2eaiyUFtT3V38KSRwBPl+Wd21tJYUwiacErgwRN5Qzjz9bY
BfrL9TV7P4TCqMHYQF1EAKySUY3KraPovcYBHqZAC1CvAHnAbn6GDgk/4uZWSjG2YBpJXhMTdmcq
rhHfNaEX6e51vbZtAaSUhixjzlFmRIhDVrdlE6FMWZa1Zc4OWCIEC5Xv1NKNgpeL2twltHHIYPZG
DxRh/LYWk7FoWyzieEBJz+5Ki3arRY70IxCt6rOC/viQ25NHb593pnER+nq6V+YuG0ogtLREmuxr
yldyDvwCJDaIAvaoEXwGoK5FduP33NMerq8tR9tXk1oJnpouk6cQA4Z9Y8/Ikg4cm9x0FSvFmNUE
Kd889x1OVjdIlpp+idVdPCn2dSXeo8FSw79IYVEGhClMDClXF0f5ivedLQAiNdjHB/VhyJFZo1iw
dAWLp1G3PhbMrGQzvqMPCGZVAzQJ0Fxi/gAa6O8pCi0zJinawuLjJ3JWlK3rLHobd8kAL9Kmd3V7
K487s+NsGscaX7nKVkbRg4lFG+sQ6dhSd9viINzoofwwkh9lED1GGa/Bl6cRc75nsxYkacH5Nsvb
3CjQdOSoIi/K3n7/r/aJ/oqVUgNQ9kKT4JH8dwwTAEoMUPAUW786SzkYBjmO8T30BWOUTCTdDnEu
EB3dFbX6igMDXp1j63e7+Qe5A0E5KNyKr6GTf79+FniLycTWgTpOUzbnxDGU1s2BZZani1WovCkw
nhgmnFbQkVplPcjVU/GlkzIrRBzNi9W2n7WrLWOdh5Kb0xDDOWU9cuU9sOikx+Z7L6C2hwcRparO
gQ/xoVLYRSoLpFb389wFHR7TUvLckcTSldgdFzR1xCbHROjvv+L1WTi1URV0ISvhHP/h3KKdDw23
I3rz/lwpJL21fJQcQIBp0FhK8LrhLolHKwKVZ8wjqN7OLq8EMfFHoklaYSzwG8mecsfUdq1Y4gzi
Pjo9P+/a2uc91HmqMa5jFCsNqA24N6v5RpEPCmCPJQk4UpyN4mrGOI9uCarJHOHkgzMy2XsQMiZ2
dQx2SFa6AOcNHN4znCuR8R66mmpiE+FKawDGWDgxOlWmXY5cfb6nSATczrP3GJCv7kolOpEMjMTq
jONotSCUpxSbV32pYowilIcEDFbdbf4UnGoT72R0oDnt9+Lpf5ug23YoF/GMQ+lyMYgiAXFkuex0
eS+IB4EH3L4d61xEMO4kE7MgVQpsoiogJADJcxeanEiELtL7E/1bBPsaDwowgKO5anHU+iyGs931
z0ScnGCZ91nDQ3zcdh8XYUzkYdSpPogmjP8f95HuRUzE/PkY01vLYLGGhTGr4x75WEQ482yp9C2L
Vsj2RbrtHeqv5g81uqkGekwlVcNQOGOKYbqkVds24NNLzv30XKkcsIhtQ7h8n7G1QmxC8P3A1pQc
VwswXOuJ4zC27eAigTE1xciluqHNUtksgWy+wWAyeRaE5Xsm1z5QjB+vX/qbblATTUVC0ygqKIwl
FFKi1IGIZizdmNw5CK3OxDBC/CQKP64L2jylK0HMVbKkIul6Hdd+lJVWEslOkd/I5dN1ITxtmGsk
reNUnHWaqkOiM5GtrMy8aSJWkqnedUnbL+aVPtRSVkFhJU5JGDYNGufAE4nxTDu6XY7BiXIuhS+A
uz1Ptx9Kcq1EMlfJYJbqoCIF6izVXi3dIMEzYXddLd4uMXeHJIIxq6IBddl8JmhlwKM85o2MbJ6h
lRrMGVVGJVLHGc4nyoHm8izEnDPK04E5o/04AWtvRvScdbthTKxuOTQKR8Z2gLlSgjmmOVBWlo7g
RoiAMyTvpKdlZ5yyX6Oj2smNDFYqQXaub832vX4RyUaXsrqAq7ZGzDchD93sCw9wKzfjS+sIPl73
ocUrVXMOExtjxoTUgUFgC81wMyWiFYYdMEJuFp3b5k2P5bu7b6UZ4xvGUp0xzQjNWpdGLMsxPkfd
K30ZpeCtv4u8DDtPNcZP4NyWSSggYmkUCWjcR0E2LGBGCQXHH20/HVeaMV6iD4S6zE2YyeDJHkbg
b4UH5HJtASGRLli82287lbsSx3iIeorFqlgQ+g3AE6TktQsqPpTw+wMYf/Rq11TkjSWiKBhdeuv/
hN7EhDB9YU3tIZC8SYPPdTkWT7/x3i4uMphtyupOChsR7rx1KTRC7Bo/YsB40VAldNJnjrRto7hI
Y/Yq7YVEVkHz+Npv0tFa4SdKzkzuJgxRdH7/PQV5OA87etsZXoQyO6Z1ilnOCwxkEb9nkm/OXzha
0Q9cW0PGo2ujlmDqHqf477OVeNX3AjRv4AikjwG7/M4rwfM0Ytx7rxZENXsIVJrQWRQ6ONVzqvw8
nRgPP4ZlP45xilPVH4BcYE3aTSs+XV84nhqMgzeHMJL6GBujheey7K1u/HOm87dH6N10ujq2uVhB
BEUaJS5qB7tmN9iU9yo78xpytq8PjPcbGlqZKVbS2wOrEbUAWj5KL+BVR2fpawNhcPr7IZrtCBeG
Zju1uhLIrqAoAJ2ZoKe6ddMbcu7Pmq965jF2Ayc4tY7ZWNliaUcA8oF0i3M/b1oIZqAkZOFN4Coz
srOxivSlRfOi0Bwm+RQkpcUlCN4OAS9C2Gk2zCJmupHQkRcXqNOPulf7qYL41lp+BVaJlsw2w1gb
71rmqMYiUDXgT82kAZ3QY+nW85c29xJ0x3/A+FeaMc59FMwu1HSqmZrbU/MpSnn4QZvPHIwKgZ0H
RGgGWxeOBqVI1FRAZqkXNKtKh1Mios9PjI99PQPWPlc/XVeJJ5BRqRdU4IRleFeR8vOAArSQ2voC
qrnwqMq8tp3NLTIlQ4N+SGqxRYVkiCKy0NbZJQzsZG78IsEDuE+d6yptB6GmJhMRyEiwc9bVipnZ
6AJaxabbyQNIAd7X6Zns5dda8et0L2dqbfOKNE0dnNIgrwPx9lsfojal3iqBjkxPKLyUteBoYn0e
WpTUEs2+rhz91Lt76yKKhfQpx77qJ0NC69Mh3KWHbqf6/0uGc3urfmvEwvD3YhWE89JJji7eNJFX
RjfcIiRPBGN5kprVjRCquOKVjvhdbgRWVqmZ22Z96l5fNJ4oJmAaTLnVMjqLMapfgtTtkPIu99dF
vB8gxq2lATkQ6IuiBgo85h4xe6VJAwFBWXGSvcIDLveOgpykTsSpp26d2LUgxtiMLEiquZrQl5CD
igFpTPmTVH8JuoOo89LpW+u2EvXuaTXHcSfXOEim8tAYLzM6Znl8bVtHZy2CSbRgNE1Wg5COp+WH
ynyOMKSbHyVeOXgrallLYWwtTRUSTZWIzQn9bIytKvrJ2X7eUjEmFnTxMph5SysP0wkz1eU5P3TP
yefxBKSP4yd5tHgNsds60XZOtMSohO3p7AqjGaUYLXWy/Fkwn/Vwx1GJJ4D+fZXKyWUzNcoWKnWO
6KU5qg+Zib5ep8vBONJ9A92b4Q6lpxYcF7f5XNPAC/WPZnStV4JB4UeATwiz0+5NC+wSTmkHJ9UX
XenIyx3xdGSeAXrXS1WA8XGnaPVzVKRWimvp+jpuigARLQbONEXG7OBbbQDEacQtATSZKZ1y5SZt
ONOXnO+zrjrU5SEVcwQ+Oto3NOLIfwzIQj3bRQF2hLlTgo4UgoIES+4NxmPbu0XCa8qnx4O91tYy
mOMzKQ2GGmSD2ppuUYTqZdfgOaZj03On8HmkgtveGqybBsC78K/EbIooVmImZ7gRyEH1QE/l0IsU
DaEf6sDTVoKYayFPenQRJwgNalKeSYhmhhJke0PuXDeyTfcj0W41nc6ZS8yloBaJ1lYRLtO29sZh
dit0SkxhzDuZW9EHGsj+EcNeCFKgNmjCG/+Z926fIhDAC3anIyuFl/MriAPlyqUoxx2vZvjaiPHO
SGSFmLoGqmIiM37BNBpVUVPEjxqaUmbMl0WDD/I0O3jRXZo8au8qNwOAS33KbsY9xc6QOe+nzcQV
Gpl+/wTGX1QD8LbKAHZD3zbxrvXjJ+3UuYAkRgvizMP4/hdxuorJVACEAMPire9I4n6Swh7RXrbv
9rEbfgXpxkP6Wv39H7DTN6f4gOOlEEQyki6y4M5dIcYRYCipdrM7/ah9ba+BLKVw9fNkB1aDTuLM
l75y83NUjXcbu5LLBAEROpelsIVcYTf+0r34PrWnh+AWiLAu5po/clRWwpg1XUQx7vJQJk4UADdY
Hr1STu1lJpzrc/NEKoBeFlWdbh5zIvPGbIKWvhXn9JM2gVX+ReMN/26exosIFiUtUctuqFI45rnO
bgQZN4D5V0Yyw57i/n5sAPZsjMbezDtOy+/2Bb0SzOyXqJdgLK6wX9k+vREdGb66g52In6XdHyPB
0ctHFSmytEpkgx0c0IemN4MUosIqKaxwCV+aiufWNrdKVQCXq0oo+CmMRRC1TAyxg4xO/BVUpxr/
zTlB+/aS4SBLdJjkPcRPaYS1WfSAoaE52/Freo/uAzu70TzlmYfWsqmObsDqZAXky+zdVjVRPtYB
2m3C4TQGOx0UZ8bL9etmM8cDst3fMphrbVaFqJ3iEQVfPwtABPxKyuUZlVXMlnlPp+jS2wRpBN4F
tOkpVnKZUyV0g1rBW9Awu3qUndKvphNGshxK46kPbsobBviXffutKHvjaaiElE2m4vv7YQ98k9Qy
Hucvoi05825QeeptvoYu6rG1pVEpokZVY4LGgGpvxlaLaw0XXIhZDvWe8kcHIIz7GfObY+iJfeeB
V4KZIxAZ5riME7wVBXJZMDEe3pM9RRMSHF6vwGZ6ZmU7MhPraV0wN2NMaH+nAeDKzBGJ1aB3xOqd
xc09oMaOlswrbW0HDysNaRi9elQQLUzrtsdzCTlP8PANJ/S03pe2CciQElPCVrYTfF/NEcgQNJpG
h+VltHnEVpyTyQYwcdZKU7GgTULS72iCPo9dYCZz7jeqyLWtZEKUKZ+mYFTR65GM0Slrh70efySf
gtKWBA5R5JDRJfF2LUc06GYdbffoDHB09amdiukp6w3Oy2n78K3k0PVc7Vk6hZVaixiKC4sj5W+r
ff2hAIrGvnAx9cebrN5cuJU0ZuGaIooVo8KwDOkewuFsRnuO06SPinc7sxLAPDrQfKmnAkUqwIzz
L9mb9uiOcIw9AFUWRFd2Yk1PyRMvTbDZNbveLMZVJ2Qu5WHAIuaAmwLem7gjk68DzuVWtAFs7WS1
Jd2kXmYbPFB17v4x3jqKkRHTA3iVWGndDu0ZZSpZBNO7RrR8EsGSUmnqeQgJamHaj0Q0OAu+edx+
r7fEgqMUBJexPuJRWXQiGni80PgWzR8J81YymFBoCssM4PjYU3nQnTqYLHVcrKriLuV145TYl0CU
GlMTDlhK2hQvoa8mwaJaqa1+VYEJMe9yYi2fOPa6eRuBCQV0RoaB+Is5EOXcSOGQILNAIfjj0JJ3
0xEzUEfyIwbhZmiXtwIAbTEnf13u9rZdxDLHROyaHk9MiC3ayQvrzIpkcq8aESeK3RSD2V5DxFQ0
0FIZ42wTcJwLIlbUAJdnModWLk6WZnCyM/Qr7878RQobP5RCXoZqhRudHOhYZgh0NFpg/tCarcQw
ZrigV60R6NNYCA6tdIzKY5RyihxbFqjTBkIZXl/XWVLZAh0PQz3gXpmlF6L7Qe79+bbrhFZsAM+E
lAmjwtRWko5pRdQD0jS1CsCfYOPbuxDIQ9Z1SZs1X10EcQZac3VRYu/hXCkJANDRdNeYVnlD0TOS
7+ZN0iB0DW3JGp9r3hN36yihPCQic0ELUzpzlIy475A6Qdy6kM+5fBDgdCn0QzNwgUxp9MQanI4n
PIqHGF2HcePvqztzngSp7gl9zHwJfMXOD+Fhuhft8UT7XYQ993rZNIuVPCZyrBFtBH/nDFRL9KTP
AOBJHMORz2hRt8ljk1r8ccnN1VzJZCJIeeyzMGuxmpO2KypQvHUwFU/v7zl2svXa0GkdFnlCnf7z
di0NWV+KAPk7Jzr1AAvBrElnmU+0Rzc7oNPm+3Vxm1qhTfyVwUtGz/hbaQu6nI1EahbHJDlYVqJB
BjykEFt5N9T+XHWic13e1iMOHIeqiCcpCLZUNowrtbROq6AtnLmx1NKi4NTTUdsHu9555Wj3jecP
NUgZoD5RiYjHMFgV2DWV1FZTxrJ0ksXTla/ARVt4CesNnwsRBi53NDwrgHt7u5BVuQCvtMdg+OB1
6Aekw9UfrJG+EcPsVyRoBdxZVgAkJPvU1eZtqNTWhFaH69vE04Yx9lirK1Fp6YIhByjutD2thPAT
1Rvn+I029O8rv1H3gRhWRlE4TdI8Lan+tWqa/XVNttKZIHMzaasNPD3SyG9lCKiQtF1cp44eOoIJ
1MYYwAwguxIPdIY7dHigGlsBKHWDkomUi4IUEnkrMMCc80RaFVBWDZIUlSfcTKGln2krkeAIjxz1
NlzvG2mM3ZVtlYA0timc8HN1opRrEwK0AIPWmGnJnfHIy2Ru3WNvBDIWWERyH48VODTpvAIwSgBu
LNj9C61kVL7+whs93Xq5v5HHmGKLam3Yo9Xa0c6LB76wI6Vem+8al+JnBDexx7s2N15MbwQyRrkY
k9R3GgQK5BdJ933ltpg4BZK6mxEO5MtGOAhR4GVCsz81UEa3caqLvhoqHLMot5q49Ub5SaoE+7qN
bJ6ylRRGIUkMkoai/Ti6/l2OnxseSDvv+1TL1Sku074kgwxnUSw3QvejMD9f//3/YnKXZWICmbrX
NRA0YJloAUT6TLutq+f4RMsv1b2WW7zA9l+O8EUg8xow8qATl3DAWOkneNhd75PRCiWLZor0F140
s3EFvzECxkFNi2BGemgUoJP6OchoIBp1O9NeQrOwrq8jz9qo01/tU22qVSRUuKKaCW84UbeS/lvA
o1blGAP79hDlojJjEcYwqG7XwvHlvAIVRw02Zo+FHqxPAph1te5BUL4aoZ/yEPZ4IhgfF3WA3J1j
TDAH0mD1+k0kYJYk5bwFtz2bhp47XRRlUI4yZm0UtR7PUYjTf6KJJvEoFntyF+8BynIuWwA9JL7I
uQ03FdPQLQQ+OAR97Ou6BQ2jUrU4SUN4CuPUyvS7kIcEt+k/VzKYwyMUaE2LabClFG4sRNawDLso
+JyXjW1IPG7uzUBlJYw5PHMj1uasQVgNyFE5t1BS08zPU7bryec0fgnLybl+iDadkYntQm8FbWll
r/c+BcJFKiJmGe1iPzkUKZPsDUtEKo2GEzzvsHWe1uIYU1QnvHV6JUa8DOjbPiwskde6yJPAXEJL
vlS5nmQl2t67EvBNMUbao5rje7bgsRAcX5aN/oqV81nyUJvTQs/RbFFI1uSIjnmbPRK3wCAu7YVo
dqJPST9nr7jpvfCU75Mdqum3zZnLRUEDMOa1Chhmiba7Gjh+bEuoushFM8IROrlhI3NBE/CAd+/c
aNedR14xZ+vErYUxq6sAK3mY0w70puJJGHwz+BLzwE42N3ClD7O0pthIndlCRFwahz6VHGPMd9et
nqcF/ftq91q97A2tzkFE353SIrYbEMcavGE0nhDGH0amkun5iKeh1H0zBWfMHjqFkxnjiWB8U1br
Sl3JEFGEx1C7K4Nv2hBzTH3LJa13nHFJCgidhyQcwfyex96khG6zBDtBQDdF3t6lOXlus8kSw9C9
vkWb14kJ+iNkyVT0H5uMbo0kSYW+YBhWBFaVZEd2badPKJEf6NhRjIYmnmvafFqtJTKalnIBKJ8U
kTLNDycv8SE+qyCQeSUBf+INMG9v3UU9JnoBuwQR5gbCKkmypARtZxLYEcnD9VW8LgX44oyhL/1i
lCkMJA5uyvBTMwJTZOK19POEMG+2IozRXtPRdetOOhLcyW4oOXpsBZWXrTHY1L3UKFo31Ro8aFu7
ai9jekBxTEG5m5bO+/+WjPFwpaBUcioLuTNoQBzQbwvjWE3+dRnbLu6fzTcI4+LiPFpSpcelW5WD
3U+1nSscD8dbMLpnKw8nxHNezkONexb40AJqtdm9HKMDROM8+XiaME6uR5VF66OwcPpOehi1+F6A
zOuLxVOFcQRtHgtjWmNDslmz5emZNJWtGolNeKVljstB+uvtoi3yFLUKKIudeLaqE+3HQBZdsOUz
TRdNALtMPd7tvYVwQdPZqAwhxYJUG3N4xFwJs3CQc3QNLJ7iB75+pOOcCTi8B1s4i/4CB1Sg3JE6
xRM3+7G5fSvp0luNw64wg86Ac+8ciiuGMcjEUVt7OPYeRWkdI0tNfF5zDU8oc8LU2JATwBDmjtTf
EuPWnHiNCjwB9O8r4++STDNIDa9XJz+S/BB8BF7rzaYxp6sD0YaalhI0uCeH6EeLuyn2X4MukXJ5
clkpNz3sapuYUzbmY2iCzQ9vxNktiwdTcAOVE0rw1ow5ZWQC4HZOLaGRnU45i+W366eYpwJztgot
mNM8g6MwhYMK60oPWvyRF+j6LDF3aiVIXUwyRMK0A1pDG6ufPqU23EWKFw2m592aWEpjX1eMs3Ds
A2oShK4DGTBeAnFlDWS3cEfmOEvHjuWVfRMkM60xIL3sGG15l2uCreP//58ijC9IxKDD0CG835zt
4vCXCDSm6wJ4ejDnXmikUqlCHSbQHeXSzQsvIZwCK08Ec/LlOW1mU0cyZWofg+mL2Z3wHuSowdtw
+htW3gXJu7EvNFhZlJ1i85ZonJNIT9q795wG2k7ApkiYvWMOuwAOELUm+H6q5bZR5JY57QfMj6Wn
/I8pNSUw+PwjCsw3zJaXNab/ggiHXm9dcKxZsZxxFmtrSuCNCGbTZzC0qbmKh7KhPsZGa4N1aUjs
+a8K9OaDbivLz6LkzHC/Isv86wpCLcYK5q4GY7Bm5kiw0hah/J5CV6Pv4jl3Ew8OwaUgCQKo8HIv
G13TEbyPGPp/dxDyGQshuTQCZh8HdpBOGo5R0iSWoDxfF7KduVltHmMnqmosZScN1NuhhxTtLFOH
WolihXeN1diCA3aE6xK3D9dFLeaKiLqQ9Kki5k7dxXaU2bExWxkv/N4+XRchzD0BwC1MBgoi1k4O
Wk8kceOGndg9Xldl+623WjzmqjDS0jATGWLQk4pmTSRPfOPx7wH5+cgbleEs3Lsmc6FEx20c4YHU
x25NIcYLILUhX/kRpXSkgNCwjGw/S2tiGEYyxyJiyeWvak9nxgW3OC6/aEwiODy+ok2lVsKYg50X
U98JnVY4xnwbwW+k0udW/5CvXQlhT3JslPlUJtim4FaZD938dH3JeErQv698uRSQYTYyPF37YbFi
RPtZEVqk5nj0TZteacGc1KXsUx0IO1iqZPzVzcnPMeAVQzazNCsRzNkEfQ56YdD05YSK4iSK6MuK
5qL105PlZN/Pka80OkrGLUezzdISWoB+mxxzXJfGMIdUJ8gOndGeuM88SXe7A+Uvac6Yuv//dos5
tFkX9ijMwb470xfi2z5FuoE3RUd/8Lu746IQC5ZXG6QISQsZDbjG0x1xUze5VY/DTj03x9YZvtW3
+n7eIaPMK2ZsoVpg9kzGiKOkEhXn960xFpWSGW0B/yrear5h08dg5UWeaU/25DbPjdu5kpe545GX
i9q+pC+SFeaYmXU3R6AULtBhR9PXoZv6oxftkkO/u76D2353JYmxF2EW8rCdJipJ9QBbMAHYArnq
4C8JY96CsFN4HoQrkTEaCdA74ajjmiSH8ZvoZN4ig2EBLCRoAMmrA+9JTTfpvf383kT2ObD0eiME
eYLyQ1c8gg/sOeiB1q0ZwqeqiHe5aj5zVnQz/X9ZUfZ1oJLMDBsNb1HSaX5MmrNJkk9BLbuo1Hl1
Z9h5HHwdSfEVGYiQ8/bZdp8XZZn4sa+7LE7aIHeUvkGPaZhZxUCLsDzSa+ogry0qe9eMkSlPBUoC
s17ZuukpwQ+jKC0y/uQsJk8h5iAUSTaF3YJ+JMoaR40FnN7CZ8qt3dnCS2AjHVRxp9C3I7nVFjK3
kL5MSZwEr+kE5IDc5ag5tSP7f79ZA5c3AcRTkrmOJAzUpmNvIEzQgEE+iG4WBt+mWeKE4bxNY9yZ
NiWNFBVIWkwRwH3FurPlRXfFUnOWJeTcQzyVGLcSppXQmi1u2KL9EsR/FdXdxENZ2M4OrnaJcSRt
JC9qRwsSMzD46cQeqnzP/yHtOpbjRrbsFyEC3mxhy7HoSUmbDFl47/H1c5I9owKTUOW0evEW/Rih
W4m8ea4/F0T4b9FE89zveNtct8YO1gaBJSoBv69Sh5aM8Cx0K1BNl476eTg2x75wWr/HwBbc/JFq
JHdPL31QVx4cOxBf6mo/hzH8IvJlcnWnBuV/fDAcuk5Of7W4VeHNNsqV6WPn45M+y2MjhjtO85B4
d254mJPjYKt2PNjYNeubddDbKa/kw1FRncEVK80WnYzUNlS/UjV0FtHTS+SIZt4yAI5+so3fCJyU
aJZnuGfaE904PGfPmOzg+P8bQiy0hIqWhm5ULCihf185s5o6IFJKUVs3WjecDorpGjrnTfNEMO/M
qEjVogkbkTVid1NNgk6an0jV/Xu7sj4Ja0TDoshbUsPtV63HhDzBwNnWX7DGvpPBfK3e7IimhDOe
85h6GRzySWs9Tfh13aJsuP7vpDBYi8EvRcx7tN5guiuOn/O/SBa9+/cZkC2amc5gtLmrJ/umrhzF
2ssS+NCmu6StOLeyhUfvhDG3P6gEjX8ZFEyQbHIf7gq/24GVrHXyT9q5dRdHxx4SC1QnCkezeV+R
gd7QWuKmrBMUSeSXGBmxVvj8n66JRdp+qsaiJHBkwni6G0rlNFe8VnHO02EhVZqGomwnRGh6fTco
jZNNzxJ3awW9AQa31zfE4mhcj5mcxgtCiDD/KupONRo72Wq8zKiDxsx6TEws/vVPxzsXg6EpKfIp
mQBtc3lnjL6V3w3Cy3URW/HJu2MxbhnC9HlaUuBBrBq9TVqs0RateyNGf0g9oy5oHvUuvkty/LfK
Jcfd8OgtUdZUjM5r4MxgsVtr4qm3YjwxzcYg1YRUG3YI3GhoFUbbYdDuJyx9oPydFgdrN+9yJZcF
qKWrM7FDxaTTI0eaiT22BwE8nv3tYr50Eqd4QoHog+aspDFABZp9o5QJPCghOQn5jdFFtjHtemzR
uH6Xm+qyksMAVoIuc2Ww8JSH6GwaLyPZz/3P6yJ4R2FgqhimUKonpH91kEKWh1hzwvx++XFdyCYk
rc7BQlIWyWIniLk7dcK+DnNwiKkcBeCIYHcwW3EhKuOY5W6ZIpozmh3WTXnXT8G5DXbMI8zbcYnQ
yOYm8kuffiu6B0V+vC6CcxtsUlKdRhEtRHAZeum+qkpbwAvG9iyn5XW5bkX664fKruXUBGVWUZTF
mAD6dxaXLhztjq1PcybFDa90wpXGYBIG40CyVeJ22l80Z9LeGA/WzeRhWeQuOvBaE3gfkd7jyrVD
GCBhxS3qWsgQ2b16VsPnRC5sBfvar9/WVkLv3UdkcKASCbYEznCJk73kL/s6qAU7ehk8uitFnt3r
0njHYsDAyrVc0WeATiym9036WRe6fSnrhzTlWV8OmLJjM5qpWlop47lWyg9NRndrrtoCOU2d4gnN
bEs8quJtk4WZX4zqKKiivdWoVjcWilpfYUYSLQJ5im0BkwBWbnWHzJeXYl/FLC02ycGbDCpPpEy7
3fXvuv2sL8KZvIxV6noqLfQS584p1AYkGEawtLzr44lhTD+R2jwaJbjQWXufWy95eFbNp+sn+cMz
uxyFeWad2iRxkcIzK70Zm2glULhrZxAXBLIb+9zF5rTb5oMVRD85HXRSVENm3lloSEXUGrD1dFkQ
HebLA8OjrPvzjpfupT/8mijmoc2aRLC5AtleWa0OiRzf5hmPBfDj/YA1CZTM4OMBU6yoMCKMuk9M
re8mRIPPYpzZiXwzK1+uXxC1c++PQWVo6PdXFfyPLSEX6hLntUVGtxdOZYYBWdLbpXirZFh6VN12
aeSkCUcnPn45KhLd1xhftXSsMX0PhjUUYixh5V0iEt/Sy7u04qI7/Tc+Husig1G7MVOTMRGzCYlA
Bfzw0rHbFZjpxGIlp3LMM0/eRhvY+zMxilfMXdeAPgAsPIfGnw9zBtLGGmLpbkm0r0weiNl2i1PZ
tQ9W6wfekNi2plyOy2gK5nNJHWcN+v/nMoi60VF68zjI/569+P0pGbxP1NLQilacXEOG3yTbRHvQ
rJRnwjbvTgaJMDx2RfvA0F1IfTIgmYS7I/XLXGaBOLVnacAkoZLodkaEp6ghoH1NnvJSC2TDdJvw
G+oEHPdtwwTgtJffwWYx1AbEc7TaATCpz8qu2ymBEHQ3WJL9r33q94KYHsJurMZJVXDgpnkSDfSi
NQf8fxwhHy3oeyGMTYmEQtXnfMZXFfJzbZLD3Fhely5OiB6KpujsyuQRy390D96LZB56OKVdgr0T
GIWZZqfEPXX6ZOdWB/LHiKc09Od/ePCry2IevAE+O7Shq6NrPWIoz6sDrHcZ/d4fsRMCTEa8r8k7
GvPepUzXy7lOJncigRbd1tldCn5oq+FcmrQJz6tjMQ8bw0pLrWPx0ps7Z/6UXMmO74fjnNiVZ9rW
oXGiA20XmXfNc8pr+OIJZ567bDRiUY64v2RvHtJDjKKi6svcdQCb4LU6IxPvKUIszXKfwswtX5IS
xcQ+qFNuGoB3GPr3lUMnIhpfFmGa0FREgmw/e3R8N/WQj9/VmaPbQiAfQ7/BPhTzzKvYbHjl714C
m59KZDDkLHM8IbQB/d0ZOwtRNk338qkJak4LHb2UKw/hQ55qKOJO7HFpumrawvLcyYdSu5sTP095
hH4fS5fvT8VASqPlswH/AYac9G4PkqFeDPdp0QVGnt1M4vAKRtZTNpX+MFkc2ZzbZDP/GC/CegX6
LmgdOgO/QYN5qb/Zcvn+hAyq9EJft6IJ0GwqMHE26Cy3bqflKVIer3thG27ye0EMnjTVqHSlATes
c0Xw3YF8DjzMaAbLn0q/CHikANvuigIWGxhZTfxA9zhVabIsVoFkGJoUBPCzt2hS3/9TulTuCTyV
0AkPqiv6msNvmt8Ez5V0xi4kgpGkYwxnSR++kFh1JhXM7ZXIs9/0n/nwElZimMszsDynSyX4gP3B
elT8Hmtyp2Nn63Z7Eg58XdmEsZU45gr1vkgbrJGYwD4931uRdtBDMAJbBUdV6K++dirGIshtja3X
k4KrUw9qv7PCiGNzNgFkdQ4G9QdhqsQww6QqSUP0VO1NtFXJ0q9IfVJ7TsvyBtsu1B7EvoYKNw2U
A4ysqc1Vkst4xhjD3Ite5qb3w6t6R1cog4XoWPvYT+WXf8Go+l4sY3EiKH9RRbDeGkmw11ANsfpX
4JFFbfQDvZfCWhwzEqtFfLPdml89kn2z614t0DSbNtkN3hTMO+tH+wsXyGti2VbF35+VHSk1xlog
kwQdibGAg5DOVkJfTnnh6baiXKQwbutI6h6r2GUYtUWw0/QctbR/xBVTfzZ5/XE8WYypaYVFkCIN
kUe63JIC/OhJ7NTGN10EQWjC8xU2jctFK1kejKbsikhX4JCQ8ljGslN2om2A25eAjR3Vq2me7DlM
/OsmgHdnDFrpSZ33RQ+0WqS7HORbxuiJ9ehcF8J7cGyCJBY7y8zQJQO7Ge+WXXyj/qB1kOW+AObT
ofHUTW7AgtjwlGUz/Fh9Uwa2JIMkhTXD4mgRpqyNH1V/SjXLLVFTbTyt5mQ1Nlpy3r09lgB4LqSy
QCfXiAk9zGVZYHyM/GqXZDa1aJFXBFzmm01cxrY7SoQoUpqz9/6lokxWO2Sw4NjN6lHPsttlYAYR
b6lrmfvKyN3px5PIoFijdyoItmFGsxqsuMOjUfOaKTcdvNWZGARTzbiWmgQRcArazAEtJM1u9iUv
9Xn58U3tuAhiAavVlWwkCLhduX2o1JNZ+LMSYQlYZ5vYttD9vP4KNsEEVNoS+Mwwb88uR0qaSUhI
igSU0YVOrTe2VAZt+Nm0bluZMza16er8FiWJjNr3oCRsWlRY3clo7SajqzIX2wr3Cm9yZjtbcZH0
5mGu4hsjNwdhVBEA0+oJmPJ/3xWPI3YTqFaCGO8tHGNTygRAsVbfm+QBcy2txvHuNzV7JYLBwgbV
EoNgms0dzeqk9rkjNzxi1I2WJSDESgY95up7TXlhYgNnT+PB7qQMdgEKRM1LY/tE03Sl2/185LVl
8Y7FKEM0gUrYmAFK4IH1+lC1k+HhumZvxxGrUzEo1JbLohUZjf5uircRAn2PqZInzRFtgbtvjqPc
bw7Q6hOK5RTNggAAqvPUDckvLUfSOL1PVE5Iu4kOq0MxMAQOkDGWR3ikCfmaDruiuc/HfWNkrjI9
9d2v65+Qc0ksFClaKcS6gTxBOT1n0lOscQr1vH+f8Zrq2hCVtsVhQkXfS0XjDBkvGca5lzce8NW9
pLNsDvkI0BHm2lGiwMIVddGjKXrXPxUHCVg/Scce8rA36RNaDoISjKM/FZwgbmMW7N0zlRkoEMF9
nQ09dTIdVI9OiT/sjG+U4w0NHG7qoL0wvxPBJ6Gem2e67ITHAHzdVqAY8x4mkqxO9b7HGWOB+IlW
HVF58mVxPNTVzzbnOYEbLVrvj8tAxNIaA5aojTjqY+9hfTQGF7CTtbKX8+x358opHNOrEptnf7cT
ApcnxvpLJO/iJpehMlJvy4fwKO3oOk7BQQ4CHNkhOLIxgfRJ9Eu3Ciy38a8r0ra7thLPuDKdooHe
scYtI9REd67qlYF4tyBQ6jDjJ3D7VXmKywCKJoE4VWrxlS3ruZtAz9reRDnH8m+nbi9nYqnH+jwc
x5CGf8Mn6VHyQd3umHeJj51OiQ0SXNCdz48xCAmo9vJ2B3MOyJKSiVmUIB0OZ2BWn8LoR6cfYzQg
Xb80DiorTEiWY9NoZmh4GZWy+K0czNavRCrtARswZsXr+v11cbwjMW6HlVe9NMoIyipj8UvyhVjE
VmOOIvKEMGhjJLESWiaiFLEfKrstukfStoE09+71w3CVg/6QFUQ3UiTOqQlcHnzhO3kwn6fYpoQV
ZI+IffSNw/fmODjaobsX9rzHzjskgzHWkqELvkOiqgadDMF89VD+SseX6yfkIQo7DaUsnRZJEuyc
9khult5WD7nX/kQKzinBjDHsKs3GXAaGJHSf5kG0p+vyeYdkEEVIC9ISFT5+W35XhV+K9inuOG4J
xzQoDIqITZanS4RYuklFO8Mym3Z06sGyiarYlcBR/z98T/D5gsgBjDPsDr1KjOY5rsR//PsbUKva
WIb1RlgsOLpL+yngg7l0mwEfL6naf8g5YhP5/8lmPqYmz7K6FNCYKfqqzoFQ8XKO27d1EcB8yiXE
6qvENFCsyyqnLJ+1NrGjlBPOck7BFmFGQ0A8UOMU4hju9aT0VCLvrmsdfTpXPhRbfBGk4X+9hVqu
EFnOGNuUHhZF+NLnvC24nE/GtgqbaT2lhoDTSOVndbwRJz+uPv230zCQq6hFlQ0qrf8JN4XxBFnD
5A+8ITTeN6PXtoLCoZT0MgFtsJvF4nEIy31djd+ksnNTi7cXZvvF/lYznX7TlajWyntBFeHbx/ON
pH2xvmbGp074aba8vDZP1RiIHWfNEooaX46uulJc8PK4/RsJN51aJN7g84Jy3kdk4j7oAUYGaRuP
IumeXPmmYDlZ9jrwmK82pqiog3r5hAwU5EuaJRrNjY5WeJ+2g1cuiVMKtVdN2udQL791hhnUjf46
1VVAsvmkASBzKb9XNDG4rp4UFK49NgY0Gq3Wo0KGVqpYoVQgMEAUEiQH3n7U7Tz+5chsH6+AvgLL
IpAzOkLozS+Uyo6442fE8CCJl+3ovHilDxPApbTb1lesaRAlMDKbbBOiqaRFiU3oKCl1mMCTLaeZ
Hyb5s9ouWLTIMTDbKnuRxWjQpMWpsCRQWdKcK+Wp5+V0tvHq8u8zilPPFkFBBK5VtWC4Nup3Q97t
Wiv0ryvF9kO4iGGUIo3bwsII6OiSn2WyV9ELUn0xKo5vz/lWrGufWyP2zdZIV3bpwzA+WxNnHPIP
yanfp2D99x5VhzoV0Pk334+R0+znc+YOuyYEfWK71x+tQxegosOxj5wbYh16MREyXRuQ2IvRPVnt
rPL70PDy8vSWP77Zy8EYkxKPSpQJDdwyulB5DGift7SLVZs8UY5V65B5CIbO5lnYaz+uKwbvdPRO
V9g/yF0yDjJK+aN1VsqdlLx2POKaP4Dj5XSMfWmksOhjEV/Q/JLsSdCjzSMSbfMkBbOrgK3bfFg+
Xz/VpiZiUbSMgRnNkNhUtiTMMgiH4GUXiCrN5qyArfu6hG34W4lgHm7bicvSCsoIW2YGo9P4nZs9
0ZXUxNVd5EtFPz7RvsrY1ziQtHll2F6B5lfdgtVhrkwAJ0ZEBiQlej3NHENpj0tGfixEcDlHpKHq
B61cCWLurcwrdMybSMzKQXpW3GlHSYbKPW2sCkEzxJG2+QZ0Q7XgxiuKxaJ6KI1WspCWftDwQQal
UVn6+uiksq/eqfY/O4Qn7BUfPAmkZz95Q7PbyZaVfOazqnUjWaXZI/b8XoNy+B81fV2C2e8HusA4
4JEkbivp5cCsN9TXcCNzhC6Fcir12ekt3qg1RfWPF3iRwBivoo51s6xgvBbl1zztpuYwlN8Jpryi
CD1QR6nlWJntl776hsyjUKMyFQcDqtn5JIiPy26wy8LJbKgQ4jC0iOa2wEmFbucGVzIZ01aVZtGp
AhIuKt1QOZwobWH1TbWrI/DFB6/BLvfHXfnturpyLo+1dcXQTFFiohaTjiDjytIgrpPdfxPBpMRj
sdDNKJlH10j6oziUt7W4eNdFbHfgGaoCZios1wIH1Xv4N+p2FDKTNp2npTNKoy1n2sNcxgF6urIq
yJLWNdME7Ppg1l+erwvfxLGVbEZZsjHJzDKCNZdSE/mxe0Ep7dbgmNbNe1oJYbRjEGJrxDAnwqjl
jsYA1r8fT4fnfxHAusHdRLlfTHhWlXLS1CCf/czkqPim87YSwSiCqsOtSlIogqKd1PZ2Ho9CGqCF
i5O53C4qrOQwqUujrqJMxrZXIPDokUPhCzv9oDvt87AzXRVLWDUnd59Hf/Gk2i4crgXYtDcr+YwX
hDlignYIxKG1V35Nd8sxdlpX/0TT7IXDw3uOYrDro2dzxjKUHqGhmj0mvd/9VRVodRjGeNY93J4p
xqXlgrKTuzqQiOXlZc0zm9uvyMDiLEtXLZHdWCcOutSNykQTYCTo/NFLd+WN4OTYPd+e0KaI7Bdv
88pb2eODXTF+y2RTRpaC2Zi0R+in2YgkHAxk3bVg2aVbl0kg0bh+nx3F78X5n6YSZW/t1ePsUmeI
19O1fY2Xn8K8DayaRl2XjngoyYkynfUKB+i3H99FAPMoSnVMrSLE99X7ZyLuGvRwCdFkdwUneNrO
ZK4+KqP9xRiBXJG6A+YzZYZHYeTZ8lvHKN3wlJ5otUl/TW5Auehq+467b4H3HenfV3GApA9DmquI
A1LxiyWgCelvjNnqdMxzMMRGy5Ieb1uevzTqrRXdXzcm1FhcU0nGmTLzbBYsGbUrYo5YaRMoxl6T
n8P4GEuSG86/rkvbbhhbHYe1m00fWo36BpWS35y6Hxh8dMU9Gsfs+Akt105yb3rhLbdjfhsiL9rI
2Eyr1vqpa+F20Ea18Zm4aAW6xdSPIx4JaqCcU276j6tTMsZTXhYjbxtgZGHhoQ9PuiOjgytyi1da
BEUf9Ke3fYef8bBdXlfItj9+Ec4a1pZI+UBmrHca/NlrH1qndHLIDPeijyXP37h+JH1fVzSIHRon
Wgv6KP3tShW/u8t8XCioj0FTF+3KRzW0rSfO5+VcJjtDPmrSDLpTRBzGo4GVd6Al2qOb2K73mde/
/p29+6057HghQe9fXWd44Nac7Myo8pXGeL5+IA5Usia1B1G+VYlw6AahuyHtvO+W4oS6zbNkaDzV
5N0WgydDXo29ouG9G4039F6nP5ujrynoTQ0iWbYNobCH/Gea+mAA9ELx+/WTbjcUrZSTgZsYo6lZ
YeDq/lm6HDnFreAMb0xS9OVzpFEjdk01GbSRk0htkYLCuNMJsZyrHMk+dUa/OmfckXz63a6JYgFG
i8DpCvYosFmjwHtql/Mw7DnH4ekJAyt9JtTS0CN/Ox5mJz/T5Uy0J3S+o2sB8Nh84XMS8Ioc27Xl
y5WxFJiqkHZRHMOQY2RYP8ieCCpK+UANrYQG9OTb7Os+ecxagGlzU3O8CA6SmoybUmZTU6QhwCXZ
T6c2MPcjZsbUHY+IkvNl2UWxc6KQop0j5CpRi0xBJ5gN6Am/NbuX61fI0RKT8VXqxJjHeqBmyOy9
hqQeIaaHJZDufxPDOCWVqBV1NMBpqIrPqWna+YhmEa4t50CJyUCJrhX6nGE6GAUTAP/jgmBHP1k3
2BbmJQdy7niLZehrvfLE2I1yambptWbBsOXjs1k+SMJ9Iz5kWA5Pusm+/gF5ascARzGKVSYlQEl9
cQZ93/eJk8iJL+eiO9Ilyal4V0kaRyhPORgIMcKkHaQYSmiUlQ3SnRGTFobM6TKgV3/tIzIYUmZW
gh4NmDNd3MXRg0B2178c5xAW7QFf+cNxaIbKLOOSarGw9eFoNK9E40XcnENYDCqEtRon2CCB4EVD
O/yA5FjEKZlwAMGiLsjqGBFZrL4sYphkLXIwHjvmt6Co12aRc+c8b81iEGFsQf4Vz7D9dFKvPINc
Ed5aHFSeERSe+MrLnW5eD2irVBAmmAZy4e/PpYgFGTAXgs4IA/Ois3UyLZQV5pTz+baTiys5jC4v
gwEulxHYsNyiFcn4RAnpw8Ngd+jSmbxwj1zJD35Qu51HvYhla06dqZcE5AnUvUA96IANR7s6IBjo
tzvwnjdB5qSv1/V9OxO4Eslg7ZClpEw1KPx8aPY0mh92mb041oE/2bytLCtZzOMN5yJX4w6p/vGA
Vd/+gsICQQcUZYal+Qrdu362t47bD2Bxkacyj7nLrVQMjYYWMiS0FjbfwV1M2fHje/0OTVdgOjPu
RzdysbjhrdCQo1mIl6jYDhlXP4J57NiNlQ26joSQ+mU+1C90MZF1zLAmGSvqvy5BHaPIgL7OW95T
2fZVV4IZDDCzUlLFEFY0i20zIBhZF5w3eaLbBTH3oG991Ne+NgMFGbYpqmJVoQHMRWvUKfXCe+Ti
d7lX39B+DzpEi21CO+GQu1ZiK3v+Ok7ukT8os1LNooafMPiYvHuLWdV9inpc6Yc+j/KGBxIsQ6kq
mnkVhzTu8YeT+VUi6EEbdnVilydsl3fSWyF0Zjt0xYfrer1p3VcXy4BgmCK5XUiYQ1IDExsy6bR3
u8fy4/11MTw0UhkvQuxlo69NQIN+Y2TO/KLsaN4h37efBi950BxsFHevi9w0jKuTMbAbV1Oviwrg
vTFQCS/OtcbzjLbDgZUIBoOKsSfIb1AMcqrGHd/aV5pXeLI4mi7Zk4dk915y9F3kYXk1D5J4Gsqy
qGALrqCOJqKRHMN3lNbtgEp1+8m0+z04ud382/UPul2uvhyX5VPvYsuKhgwQODrWrXmQ7BycI/eo
85yWQPw0g3M5xWSZo3vWZ+5ZN8PXlWwGgJYEbV9VAmum3VL6qdqJ3OxIWzOr4K9q4ytRDPYUcyJh
2w8c3kK4kcuHsN335InzKenPvYJvbP19ECVkpairk5TAU0oj3XwrXnuX2OLTvFN4r4/q+jVx1BVa
uXB1gsXJiIFoHoxyNoFRbi+haT5ym1s66hF9LR5kW9Kd4ob3MTcDldXHZPAlGZRELTRILvtvyvTd
knateOwBMGBhuP5NOe4c28WbRopiJgVa4rDRHYU0y66M0hHDgdOAyIEVjYEVeQinZZQhJot6u9EG
Oxl31w/Cc6M0BlbKgohdbsLyEMzo77C2OLSrXeehE+QedN8cx4aHImwhZu56IzJT3NDoLD7mYl67
XQxWLSy5dscjz5HYrg9e9IFt4130Weq7ERhCVzPJL9Zt9Bl7UV/tCaw7NTIaizcE6QlkULTOw5uU
5vlPbGcvxnqjahFGuPzfR693kPPbpwe60UM/Tc7sUhaz3CdnXt6Uh5wsp0of5+ogzoAU2l4gw/9X
QayImYTQm0DZ7DYvlAukxLQVfEYO1HD0leXoFVohitIaR8bwuzifZZWDLZxnxzb+mihkGeEMM2uk
X6zqYCWP5viL8yCob30FvnQGRGpTRw9ugcyXNT9OzeMouoXk1eFjpt5bZpAbt7rCGZPlnYp1V6bZ
MMoQpwqFOwsrnISosYf4O+dcHKOmM1iCXHqt1j2kFMjJUqNWOtUx31OjxnPAZI4J0BlQAbGw2uYd
Hp54oGFLn9mKjzrMY4QUJtKYjmRHhW26zZs3lhwkR7o37RDF+upndT8eed4Z5+ewlZkirIuJYPTU
TdHZI5f2qIFc76YPUZ5p9/9+rSr6Ky6gw5ZlrBYrpgh1XNr5uTeDKeO0d3LeGFuEUcowROst3thI
Sj/KVSdFIeG6rnDsKFt6mUFXNnU1/HQpfja1VyP/Jcju3O9VLA+5Lml73H31tehpV85CNg4dKSf4
JuYNwgJH2ql3WgB2Mq4x4MXwBn2FK0nVrFVzmSMowJ6s+1RCkQU0b2RWbwbDekrzfAfyTrfrwtd4
af1ERm0ElEadoXBOzLs+Bl7SNDVAfAo3nlQPuYH+1f/4zg0GTcgAht08xjmtOLfl/mXEKrVG/9KF
T0A1cI8e8uZEUISKh/a/OUUsuW84hKLUyFCbbHxdumOuE7vgwRgvWDcYaIlCScMGJ9Ri+gPtPc5B
NhT5SBRS0qvUme/y/XRYHMWDBql2FCiPFjdh8AefSQXnqYVJYoM1c9WUJMQS0cH3tj3rZrLjt5ZB
3a8C3pAfPc5Ha/RbFPsUSSkZkoLw0jWQl1xeOv1eKDwrQYTug6bUnqIXzoPcDhYuAhn9nJtOLiUN
gyHTQI5jFwaI/J770TgWk+ZZGOuKCrrjqrhrQFxV5eZOG3kbi7afyOUnsJaqz5syMtDjN/WVTcrP
cfKZc0jl6lc1Rfr3FRZoemQiUwqMTl/QN3sPfmEn+YU+XeSzKmf8xu2C2PYp/u9EHxbNN4NuTu0M
n0IOGiwQygOaVSK2zK2n/QFPL5IYlJP6TKysGdZhVipbjzRXzsbDWCt2n7R3SUq8nGADa2Ls81S+
/49flVGdEGxcskCtvhoUb53lw67/3LqUNke4S7BKjyPvup6YIot0pBREvYI85bbat3Z+oCl83Z2c
4SslQOKn6bYdtcvHZRRzEZMoUmJ41pjp8Hvs6UvT+CBFs885GE9dGIyrpHTpOw2ZV0ozGSMo0/da
IHn8xPa2of99oDdtWr2DAozNUUFbVlKs9hHQ+Y/6oXaeip9E5pGQcr7dG6auROmLKBM5hXFYtDQY
dMMeBdTO5ZajFBydeAtAV2Lk2sxSUYX+myU2iKqxrfF2nP0hu3j5aAx4kLqU5WmB2kX7bn/bPUZI
iU9OfWrObwQWD9eVgXcg+vfVgUajkgW1R8QsZKewD+KQ06vLuxcGMMZM03UdFAduPwu2ChOmIjxM
OWQpf4hJL9+MgYZGj9Bnn+MU2V7BhDwSQzQlZN5lx96NT2hx+Iz5O68+kjO3SXfb+b+IZlCiEytD
q2dUEzq3iW3Jp07mcPpn8KX1y5M224tHW3bjR14CgvdtGbyo47IdWx1TPbV0rxSfxPTLmHNiR556
MFChDKGSJlgCDIrA57771AxP19WPc4S3JtCV+nUznlNFU2pz+UMUfqpmahs9xxz/odz1+4re8jgr
IYMxmuAExIvCZOatfJPqaC5LQQiLGgwa6MbvtIHOtKeHfI/yBGqJ2v5vM/iX30D9otVvEJN0sNqR
Zk3KTwk5a9yROQ6osyw7RT2bWG+F+DvbUx8Am9Ax5grGZy4JDEclWKodtO0QocnoW8sehvnLlH27
rhK8x8xy6TRiHUcqbbtvXHIf/QAtvx2hm4zuYAQryq3sg+v2ubkhHq+Pm3cyBkWw93HMMzr3DYY+
Wy5uDYVjebd7ms2LFjBgAeKEfIxERBcD5c8R7NZObmNwXtCuq9ATFrtECUlx5kfRLcF3wcuf/SFI
vchnEAMk621tNHD3Kbt1hKK2dgwPlqfa5V66Ef+yh3R1XgY+hHIuqpk6AKNT7Omy8jLQzrotoast
8yKPl4jhnY+dQiJGHtK2NjR1PoqO5sdeIdrLQwu+i+4s74in8hL1f6h1/v6i7AiuMGkNrhS+VOvN
nkGzUK5xHjDnNTlWQGE/OoR+ynsiFC3+HLaZbD9EUXYLeKCBJsme1s21Xeh1x2JnobckLmzuZ93O
7V0OybgkZV6D0NKCEe90/VFOwfvUCHaXDr7UE2eoWuR9J9QK437XqeK+GJXddUjgvRuFvtw1ekpx
hbElQMLoxGekpLw8oI74sl92zTfK1UyHKZraTm4GXz3yugh5Lhk7U1LoqpZ0Ji55QFGh8jEgAzJU
4nceWl6c4dnaaxyzuD1Rcnk47E6XZsoWYUBxAdlUBUkIsgfZdzD56EQJ1EOyV3y6uyAT7fBEl7Um
98NhQJe/LdvDs/aZt3iCvtJr2sagltgoWrakcAJkMCi0QXekzZrJgefOcOBXYcBpqkIN4SXSHoa1
+KQRA9lUOYrEE8HgUSorc6R0SAcKRmQrvewMhLuXZFuGKYE1HTveJRaD1FFcytrEY9G/LD6+l509
Yrq7ANqigE5bPRCcDLzVmZt+lIVZYc1U0F/BZoXBmqG3RIMrmAi9Iw6Fk2ej3QgRJ/zhiWG8GDMi
46Sg19VNyeuYv9YqTidyesw2v9/qKAzYqKYaS1oCb41036fynM8v18FkO722EkB/wApMSn0cSnHC
2+pc+VDcFY/qXeepfvhJ4A5x874X/ftKVGjWtZxryMYujenM4q9metYkjlOxbfRW52HclmEGWZGk
whhMvuQb32UvPsj75hftK8rd6J73TLc7RbAkBVwjomHJCnNBgj7rYiPXb+702xaVBb1MYDzB0mqy
60+yTUt/yl3xZeTuUKdH+YBEK9EfvicWsWl0zKAyOsmWZ+3zFJnHbJH8Kpo4YcN2rmsljPmuWIZV
FwltYzJLK7QNPKiURIcyz859BM8pazGkUpl2U4VBo/Hy+JvSdVEyNbToSwZ4G96rjjE1shpnJu2Q
Bxew4mIzx4gNl0g9V8HQuZw3seVQrKS9uTkrRU0VKxFr2Ni3om75QGlypgMI6O36kT9quvUqVsJY
4tFYVa2BCIgg2vqXNZ40dBRrFrehiaohqysrKSpzfcW8ZL2gYxKyRAz08jbXcBQccW8qDrY32v+P
LlWORLaHCZy6bdWDhdaNf9FqfHE7oJEzjuGeiC4WUB957Q5bSLk6IVsnSIpIFdsGQEaWxhcr0a3n
OLiuGJyrYgcbZjVFp5QBm6zUN4KSOVmDXgp9sf+bFAaRG2sQdbOltePuoKtnqTha2t11EVvIsfpW
7FBDG8ajnlBieUXELodkEdxyDANJX76OQ+Ndl8X7aIzmNWJKJotqni5hrX09+Wn0TRoH/79JYbwy
Ncwyw1zoR1NeZuU1qe4i9fW/iWA8snbUiZaXKNbE5M4Sbs34iyD9hUe2vhcG5siihyaGn/BmxJu8
Ov0PaVfW3DbObH8Rq8CdfOUmSpbkeIkd54U1cRLu+85ffw88dyIaYYRvPHnJg6rcBNDobvRyTl1z
UoOcO8LOLSimNpNITwCRpAC9NZ1v65iHS8E5bnZqQV2QMhgX2M65uImDpx54IsX99YPYRHpabRM7
t5AO4TJVMwIJ8XZGC3zuijf6WfSrGwXWRbbzVyAhPXJkcswZO8KQ9KkoN3Qcc7SVyFZBoYGEQbxL
nmBBge6PAkj935TBZOxAIih1XkVIjygLnjWlBp77lHNreH7VpKe58nRhVDVzoWBVCAFVex4GX0nb
z5LZfY0N3ZYXCSMUppO3iiuHi319S3mawhiGtBmloH+brDJDu9Bje5wxt9hw6eC23utrbWFMgxHr
eJkAPgIRYXxfeZEXIDWg2g3Gknm5AfrJV7ysyZiIxezmQKWQnGS6LdR9nxyz+qESflzfON4tZqzE
ElSBNhnwdKVwjrQvEq+p9PrB6IQmV1dKUda5Vkp0rKUuigchqm/w/vgJdhfn+jJ4Yui5rcQ0odZp
eYZ0WNfWTimHriZrhzJoOGKu75bOkrWSIJfVLofT7szZ0uKvIfcSXTcNgKJ/v5AI00ZzHNDI4+uI
rFfmhe6rYo0xmqwoFhYvAcHbN7rg1b4J4VTFOR3/6cCOvhzVZU/K/X87GvoJKxFdFaeVSTtu4xDm
rj5L+mwR/fW6EHrv/nxZdHZKa55I2NQJbI+kJ3aBAnLiGnVrRRAZLzyOb54WMEYgSVQijDVyvUOU
W13ph2bMCds2X9IXO6MT5vIPs1QL4FGmL2nas09HwQqfDrjFHo+vkLcaxgJoiVoEcUP7RqJvhHxq
uSXE6y8gna1VK1rRjbRE85bjK8A/bd43PkWvoMDTFZdhiX7vFVVg69WTukhN/LdzHZr9lNnVnj6i
7xWgXveYu1YwkSBZ/ZF2Gsw+t7eBnsw18XQ3Vuq+EAw/ZClCVNoCEByGY4zRqxLVsAHUdwDcdqVv
i1uAAOk/S2ZMx5KYBMwTuANz7qqmFfoaBbLYFZBugAYpwzD664wkQh8B8J7bvMwxXG+Z3tW61bmN
ZznDKRsnOkSYefEJzV0DiD3fSn+fJV7gxlMrxq5UUS53AnXF4yF9Cn08rG8wZBIjYU1vCQ+ElqdV
TIBhClE/ZPRCzoduL/p/93Xwkfo2++xXF/+tN321jXoxh5FEXziCv3i0kCqfM0wKLm6DWR1uiZ1j
Nt8KhitpdZADYYmWNqmZ6R4HYJGYZ+m78Hmx6QRbctOgxTjaB7xnKU8uY3NIHjXmomq6E4N22Yra
+S6XtJtCHBtLlhM7U3gDJjyDypbDg5rSIMrY12yvlug4Es6DLR/aR0Ru3DG265GbzlbFyyDJ0d4L
WYsC7RdqB1inbV5YSfKR3pyVtrD5nkiWQNbdIS9SAG2umn6QZranmAdowfEQbAF8xvRaHAhImA0S
Bk1Gcgj7idPM8lbbvmI22dq3FjZmKzXQxNZNz9JOeNUxwbXs693ga9+nu/wo3Ml25hKMj1G2DjoJ
kdmCdz2K2Jz8WO8nY1MUrctbOUQCVg/d9onWx42Xfjf5JjBQzF1fWqJdOkYHSDpe7penM4x9CaMh
RlEGgZgsKE99rLrq3PtCP5RgAM3c68ukq7i210z8EpbFXEQ0JVnFjtQ/mqoTKpzuFu55MgGM0cqR
mNDzpBM8CoDbgq+C/zbVYmEq+NzclJQePLDG/fRTRGg7+9LZdHixDW9XGTuj5Yg5kwrPgiWcXUWo
LGWUdpV46pSH61vKuSJsaaozzUEzJ2ypaOzz+EarOKUbnv1iq+EkUsNFbkJ0T0/SZA2iYtdCv1/k
3q7GxRuGXLNSIUVP4+B3S+mSUOHcDc5WsoXxUROLMaHt74KA/lcldPs4spSmPoGp076+mTxRTCBT
VH3emqUIq6bMX/Wgt2ODZFYZfRME0bkuiudv2fr3bGgL0KqwrA4tMXTkJUJLcf2KVhhKuPR8Xdpm
D/zKvrDlbnNs2rGhab/BIzZ5MkJLAJpzdwwO1R6NbYAm0pwodyZXPzeusBsfUo+XVuDEp2z9W0/D
IiljKFIi/jDCkzQ+TkZoxxkmJp5ksr++YO72MqZmQjVpThUkCZVd6M+nBGOkEwrq4Bb2e+DIXZfG
sWtsmXuuCAawNNicRvsxN4UVda94eVjXhXCXxNgUyQhHYRaoxnhgroz9+JDbaEd8Q24GWTLvhc6x
LCyixAjY8b9bBAb1WOX7JeK9NXkCmNRJocgRIErheXJtsMTktki5BSNOqK7Q31dhppzrRVcBPPQN
p2E8Lz6GR+3gVvMkCzNjnFCC58QVxnwMShDKZQ+dA/Vsg2NBga88R8BLp68w8qreKV8klMABk8Cb
+eAooEK3erXOJYwxnFBCAefuOKUnRfcNnmPliaC/r0SEYV4sRYitXJKj2X9Ke1RIOXNqPBHUPK9E
dGFrYLYdbQIleRFNXw5GS+aBKnEeACzQgzrVciEMOCM9UqyQuCo5lCPi8jSwTanmXNnfF4QEii6h
ZURTdPSNMBreLEpbdY0OfI7gOVpqq1VfxZZ3jXhCGB0vKvSt54baO8IA9jzlRhNCPxW/XTc+v9/V
9ythVFuQJD3olnlwtPKchg91w6np8BbBKLBpElGu1WRw0uoJCdSmvTcVjnb97tzfL4F+wkq75FGM
S6XWBqeUXqTu82LKlhgMdoJn3/W9+l3F3gti1BjT1Posk0Zz+sI090uoCJ/jsAoPYiKjQzItUk+a
zK/XZW40LVKhGtF1TQJmlME4h2guxiJryYDsT/Qo2YKVeZ0v+ulOPGge8emUEj/3sn1qv4Sy5SQl
AJZvtSiDE6nTaW6IFyryAdg4HGfOE8MoR0+WYR4laDiZxK95qj2rpWQFSINe38NtBbmshlGQRCIF
Bp7TwUka1arxABKmwpIxX6rdXRe0fZkughgFSaowkaZOxPPEOEvl54rXk7ytgJe/z8Q+ciPqbdgZ
A3o7RQCDzju5QT+PGvpTb9xFdeddX85GYPJO99iCkRGicJ1oeu/UjWccKH3oG3hOBjLDDs9lXiDJ
OydG1RegMg690SLZ14UeCfdx92Iag6W0vFHj63qn/lZCUklTx3qBDppUwP4BKr6fPK1c/Ov7t9EK
u94/lTBuYmkCaVSDZXC+gLs5woiqZPcnzDEAuEu9kzxkNik0PcCz0CeU2MPLdfEbL7z34hkHski6
Bh5DHJ+ym450zKCzBrwBiFXZvDhlo1RLZZmqKKPXihgsRk+eVjVRhQkecUK3qTbdtYSgcz61Nair
nKtOGzeHqJ53YZH/vL7OzVtnaLIBOhlJV1lMSrA7D5KOYi3GlirMiWq3mN7meLFtK7ySwSQfxkEX
WrCX97DC1bE7hucWFX1ko8kt2fdfkElyo0M32iUHKXJTUVdimRtRmmUQY8G9k8yRs+gHJQQqvckJ
bzewUXB2Fyls3wWQo1uimEKPTJl+pBmVfhckwAHDFFj6OTwuP0MMwxI/OTUgI0mfP0JGST/ABBua
KmqUC+C9B68UNHzgSmI4KjzFxjGNPrSNl7/POIAgaWE4x3R0JvGHtOzS8rFQeOkUepnep8Der4Gx
/SG8dB+LWEPnVUfJRbO733si2tdomp0XiWy8SN5LYz1BWBIxjOMBaUWnGixaIaEg3PlO2i+25Inn
Qcebn1I78xrZNo306qyYmzBIpJIAAotWPQ28r+ZpSE6hElkl4WWit83XShKr/INZ51IS0pneYk8L
F9VN8URxBkGxzInstu/ZLwVhUUGCsRa6ERxGziQdY/WsFC9h83DdSm36blMGRgCYLhRZYvTDmHvk
7akOJmgMTeUXJeyQgNql+Uvw7/nooRwXUSxPrx7UbV9gkNMp0s+B8NrOvJfJ9tGsJDBKoIInKU8o
31XnLN50lH3tkwyojvY25FeUNi/WShajBqkgqV2VI0icD5jYBN42hQ83d7TYym93pR/+2y2+CGNz
I3IylqbaLD1Y0CSrNW1wsGrZg1F6ompY8fARu7SSxsQHbV3WTZeoAwhfAZ4H2uZaPM99zgl/eWti
wgC1T80+TwyEASoBk7Gfjp8zwwvDu1j4mWq8hsqNkcB32scmS2ZDqWKUkQZ4k9HVkCQxQKsCrND7
cKcBmlCyqh3x8GzZRZ+v37CNxrv3khk3EkiSuhRmMiPeMb8UTvs5twdLv6MYZhqGRUn4PzQSb1qO
1REyrkUepSmBmQIOgPg4Ej/qF2vsOQ/cjamB9wtjbEcxZVkoizLMU4YWgNnNfRlVM3tqLNEG8mJk
8dk6eOtiHUwTF6VZLZgjGnTAsIuHXv0xKMb++pFthm6r3WPsyCQoU6pUuNuJZHpAet1nde9eF8Fb
CGM+wmAOxEJBqmYCH6Eb9MX3pJpjO9FbzbouibMYtqW8aMxAlaICAVRNHmRDPNSNyYsytmVomikr
miJpJnMsQp3leaNgw4pjtBs8DURXZm4NoaV9l3fmgfh1Z0HPry9s23X9I1RnnzFJ2qnaGOJGB/WT
UIgW6V9EIAlN84vZ5RxP/AddvwiT38eCrSklJbhToOuv8xMgq3f5SdqrB8Uv97REywtnto3jRRxj
Myp5KnVkdXpAJE1+WP7Uux+d4WS1biWdDvpNThTwBxt1kcfYC72XWqHuENF3jnBLKd/bU3k3fDNB
vzEe+4eysEb/31cxqPm4yGTMRx8WXdCrb9nK+GGIak9Wy2/DwBOz/UhayWGVs2j7JU+RSxzAoKj7
5X16aHzjWH8pj5Gf3OmfNDQp8bJ/2/f7sjjGhOhSqcmLSQBQFjkG2kvShyrgXYDNmHe1MMaGZLqS
lpitQp6qM266FBm4JLf0wNi1WcqxiBxRbGtbG+vJks94R6NEY0ty+jVUo2+huNxEQ1dx7vUfwrhf
e/f2+ypzKgZFBG6+iLpqirjW2sJ9ejQpRo/DpSiiUcbvkdVFFv19JWtokiZcKpyTjjk03at3uqvc
LjbtdA4/Fs9fDuzNyKyEmUNNhmZuBtTt/FC1kuJTJnnXjeJ2xmMlg7EcRBvjuI8QKlIE6wJU8OIO
8KE7k9tRu2V+TQK+cFOB1yAa0/BsLEosD3WPt16eOG37OehHS1BOcr4zuJ2VW+q3lsVc4baqI7ge
hZonci4AAlA9RF4MahtgMu7yfQQ+0tDj6QZngexArKDKohSJ6IEGHrjVRSW4Ah7K+Vvf2V2Wc3R+
M9mxWiGLmRiKNckSkBs6bQQcVtVrd71LXNGq7RSMDyDI2yn+XCGxQzl1ZiQ9wufrirPlwtcfwDg4
MwhzYZ7hwoflnFUPYsKZnqLGiL1o67/P6GWuluDL6JHNoQVyTID7IybAkb3ZXV/Glt1di2Ec2aBO
paYBnMrJ68hCf4jY3y+8pfC2imrr6hoviljGI+0AHYBx3nlyx+kp2kxwrxfBqHuh1ZE0ZkhmUIyN
wql3AmAD6X41u94n99d3bDNps5bGuqqQxGXdYcvmAyzGHiyJO2C2Y0jPBo3CU/5YetlJuokd8LVd
l8y7YIz/EojUJ5XUDY4QDZ7QwI9F3W1Zjvt0ED0jqjnvFY5qsGxVs2pEWiYihBN74A7PRzySbCl8
ub4mjm6wrFRSOtdihrgGVT90fg/PAa8/l2MKWT6qIszlsgLcljPVvqRZo6kDensvpbxa8uaDmZKf
aoCUEU2ksN9reaDLkQbkLVDUAg1rutV2uhcfqD8WfcHWju0XTHUdYRQBmfGhO/xLssLkH4DcM+mB
ggJBEt2T+VFNnruKo/Tbu3gRIb1fXKTkSN+EMLfZAtB+9VnNv1cVslKch9G2NlzEMEZVFgtTQT4U
XADlS52/hLyRk01vvzokthFDCsw5bcmbt6/PdOS69yag/0g+t5JCP/V3+31ZCmNYZ02Zi3KmOX8k
Pc0agwaDFf00d5RYMQCVqsNt8982DxeJjJkdk1ZopgbdxeSOItQA6MjR76tjDN6e7iZunOFpPlLW
k4g7WcFbK6P6kSpmwwSQALAraDvJVkC3ojjpfnZoI8//wGPDk8dYYK1EZJ21eKFIdwPICHN/eQYf
KCYKgMF+i+5DXkWTt7OM4SWREokxDd1qJRisJQ9vK4l8SXLZMgTVaquC49A4t41NQaixFup6S2B5
AXeYC/sx/6YWD+q/H9DWyeoysMU+glitVAfq++d5J1S3UbEPQniVtOA4Ls61VhnrkaC/fSpHxErN
fB7A36pxrBPnfFTGbOSFZo6hOfVOVJTHXlP+iobICwXZdEzzC7q+nOs+a9sx/rpoLPuGERVpgs5T
5DbMv/The04+NbzpY54IxnqoUSfoQQURmXAi0rPSOMbw9JFVYPASqDlAvGCbQ5auznOYKLS0m8Ft
o4q3dd24uRn718VsZoJMcpHDXFZdQu6ujTN0U+xmF/hrXyllCMZxKDw8sLruJI4y/CE+uwhkbmuY
DrmZ970GR1xnVnvfPKpHQEo7nY8iryPFFkUJt4C07k48S7h9bP+INtiOBDmO8lbXaefIDMzapAZW
6WRNOWeFPCmMv9cNQV/ECieX9aaVB08iyJ0EkVPU+ENQfVkLc2lrzIxVDXgUUSs3dv1ZhDtR9pMt
2sqR+Lz83eaSRBTUdDQeaKgev48vJqPSi3TU0P9s7ufBj+KT+e9xNWDtViIY9ygr9VDlGdKf0wRm
3q7s3EAdbvWSF41tGruVHMYZLmQRUrHBvpn6ty4EPBiPpn17r8A5KOOforIN93lTq0oiQ4ASEFtQ
v4oACMEcrXX93vKkMNe2Fiv0QBVoeqm0xMoi1RKrm3n5iCbD/vyzFOaqtpmZR+gz1hyj/quVRUtN
nzrN/G8rYYuBcaC1A0Yf0KYDWJopexyKH1HOMaYbCE1Uu36thI3BjabItJCUKOvYM8hZSotWuumL
UHrtZjTwC8Ai6wGKKFkSAWbexEsCbmvdRT5zW+ck6mUhR3PcMKa3st6eup7nxTeT3us1Mm5WFZMy
ihIZindqXZqUyER7eR78Buh0syNZBXjKP3NpwzaDvdXO0pWvsgdA5Y/yWEcgLd/S7oh2F34V7Nf5
VfE6BC0Wr61+YxSDnqQuE1MmumSYjE5i4KpOikqigTuAuu3l2wh6NIg19pWLcXvKrjK4+RfiIee5
M/fSWdlxQUM3A5pf34Bkw/s16zmoTKcOAW76RIeU06+5HYnuKzr4HgGjhDG3DBXE3f/QkEIX99ur
RSK6okqA00Nl6r3gCUy9RQS+HDqSfV/fxB5ylD4dNM+xA5OPsEp5gPsU0SdVPi8PHzA5F+Fs+0a4
iNnUEQHMabJVVM+TijkfTlaNWq0r62NzlPNSTrlC4AQMBdDe6CHKfoZparVisUeqbTE59m0zkF+t
iLmVhdyNCEU6zRlqwDTIn6Pur0y6axTeYNSmvoCJFrQrKvB12GJ9FHdJFgiQA1hsu+ktmcjIlsdW
ku3i+PH6KW2v6SKLuY8S8ttV08AKaMUnEp+6GJFBcG5GHp/vpgNarYkJCaRYMKK5wkiUqoLGMnON
ECzIOifhsIEzitu+ksJEBZk2lSYBvZaTHSvY7vIs+4IbeK032QD38lCptK9v37YGXraPCQ/kuhvV
kiAcDqT6S1d05wLwkUkfe7ERfZum+aSVOefEeDvJuPJlVJWsSeEAQQFk6YOdDYlV84Tw1IKxHK0a
NkQwoBbyXNt64PT9Hm0cVjpwbjBnMezbuEB/dCapo+Ys402hnhbxUKqc5/e2CF0TdUkyEMQzR6Tp
rRJ0wBh2AMV0FDXyVzuMcOkaJ79KL8rvtugihjkWodDnVp/RVzv0wjFdiAus6J8fUbaLCOZQBA2k
NlIGi5qEGaV/2ecazn9JGkdQuuMgR4alFdLX60K3jdEvoWztU5zNXou6AD0n3fAgLrEltJXTqDpm
eocezCVcDvM/XOKLROZBRPLU6JIULjt9kksrssu78PA62dli16AyjdzopDrX17ip7bJIEH0TCZBB
zMaqRhuVZob5+igzLBK9TkCX0oZPqcoDRNhUkosgNn2NnujQDDJ0o6TCUx/eLAWna3j7eb4SwAR1
k94HXQ8YYEfMbFrRlZ9BaIg62uvsiS7xlcTmoXxuXq+VRLrkVUBn1FkflSOd45BbK20/hZVh5/nd
9QPaDshXUuhXrKRkZhsqPc2/Cn7vGidjZ9zRKE505BvDCY/iQT9IXwJrOvMx0XkLZHwKkZe5Kwb0
iOblTo8eATpW8FIAmzV/c7U8xkbFZh2YClhZ3yYnFbtCrQHvMw8oMh8guoeLXIli7JQxNHqTi1jO
AADYQnanFqzs/x6U8L0Q5kIlvbkEOQW8LrTckeXQiyIeRhf9E7/Z28s62P54pcqkJglgbzOMFgrF
HUk/j4UX9IrVjccuqq1MHDlPz+0kykomY5l6IM3NWYg8Htr8nOSFVhxgf235Cf2TIL24rvMcvWMR
C3UUc8WuwjyMMUg2Uq5OHQe2Ekcc2yfx5DAmQ1BrVRxTWvr2wr9EEAJHGDegVKjDjbYHRZszWM/x
vt7XjmZJXu4U5wxlh5FXDt3+DAWzdADrxfwm80hqDEHKdBGfESZ7XXKD8UExvOs7um19LyKY+H1E
biIfBpEmlr1xuCMTrwWbtwb6+8pKiaqiT0EQgWArVh4GZUJcFj+r5pfry9h2kGj4+GerGIu0VAqG
dVskc5LYwmjDvoms/HO8a53uCXjDnuSHD7yaCW/rGANVZXqSCC2KC+PytctOjcox8NTq/H6bL0ti
rJIQo9E6U9F0nSX36L5v50M+falU1QqWfcmrUv/hHl+kMeapDmFv1RDeZAYgQ+4DGRoEp/Wedq/z
G/22q5QygL5VUSWyyEZQ/TioYDjCcdVykNy3+IdcJaYz9FQBum0QQexcZO6io2dJzkJnyOZ/j25P
7fGvT3jjg32nmJkSRAPCeTGYrSw/dQDMwyXk2Mdt9b9IYbZVzoK5MmP0KQXVqzh6MpZnctm9OEJY
CJay6wpAkmAprSt6spN51afxRIsQmVUfu3sRhn/HyyLxZDJ2Xy8wKEUC5BkK+SjVhbUoB51wMvTb
MeivzfstDxzkVWCacJlLeqzEv3ThxpxegoRzz/5gOy5iGGsvIbOZYKSZ1m+ola+8cLIFt3bgxez2
AbXCAkOP1+3Vtu24iKS/r5SvnpUhDBd4zQTVL/Em6Dk794frfBHAmN1GVPMqG9CRlBzj89/tVS2y
axQzHCycHLfMOyfG+CpZXItKjRSDLKHFP/dTIttFdxSRLr2+bTy7wU4MKdnUknjCxBCZw+YTCYzC
akQzs4Gw8Vekx8NBQgzktlUlW3kcF8c+FQaf8w281TJ2uZpMzKvmKIFlR4rI3u6QTsGsjzFanYVH
hl17uWcmVs+LBjandFcWS2ZsSQmQrFhJkViBsbwDLdAB47JoDqDoHhhfPZruiHndyR33uI7mJ5OX
gP/DQ+qXTrHhSNwk3RAqcBHKTvTCm9QVzui4RDspTVTjGcXr0+ZsNFtxADuOnCkCvSQl+jpCwWnl
5lnqJgtn73IOlXMhWZwWmLLC0CLYadphDN4s5MUpw+pyViza0VIBOoOnRxwLyqY0q3Ts65bAv893
AhDfZEf0Dac7yKCWWpCaS1zhhZeQ4YlkzE4mlIZWVyPe2lLoaElmxaD7aYSCc015YujvK+vWTuYk
5QXEaA2wZozjgP+U/iNpsov/ZqkYlHzIlVrAZOkSu1L8qYUb6n5ytIJGv7+HYBeN/y3EixRdNNFP
r1rElj085r+mqHjpO8mRnv+zQjCGZUHyu641tCNqMwrSdEx2eZ7BuOPWe/kODVX2cKp2MXd8lZqN
3xYJbBgN5RBFVNgETKVnTVvT5rrBW0qLckCpX+r72saYwvdgDzi+neaBd+V2jDARx3OEm3d8JZzx
vZjoBnNsPyI+QmRkLLu+OCpCZyXp00eOciWIUf1UV/VQmiBI8NuftA8ehR4HNwCt8MifBS5HHP3u
a5vKXAHS5mJjABIeGXfhQbJB1HRonjvLuE385GDuP9RdsFod3ebVjQtStGwCAXNw1NkrW8Wa5adW
/FDEvBLC3IapCZqozGiYKT42jUuG59jgVSt4+8bcgaiqqrIEL4FTu9lesjWwA5jnwAsfZQwQRgdy
/6FzUnQTjwEdvDyMWrRQiWoG4wXtsjd7S/kZ2QBJ3s0vgJeSvGHHZ3TZNI7KRSKjGaKGOb8kTABz
nu6T5DGMd5rCSe9vX6qLCEYbwLAQd7IK+4sxFmuZAFrY3yzJIeNdqu2lGJgoIroIUAQmIIFhXNIq
om3vovQDjRzfc3VxRJPnTrYDdBim/5fDNh4LhSJOTUYPCd3vFCyw3CHeOk42iKH8wo5OJc83b4YD
K4mMGurgqCLoOMFzwGmOZDfbNIQGskVo0fHx6Rx7XIvBE8lsplwLc4EKE0CdNVCIxX7iRA+CrbrV
T92OzsTpdlyHs+neLqtk342dkOZVV0DkPxPrASjeaZ9DZfMn1rdj95U05sVI4qDPNAJnmuzT+xHo
toFf75fT/1Djp3mx343vL31h342dNPQJpu0QjBuCN4cHqT0UiWeITzFGGWMvn8+g1+Q89DnHxxKY
1VNaFNqIjIYc3YfzQRU4tTTu9jGWihhyW2Xo83eMSv0yt5+TLkD9R3daFWsURjeo0MlQAkEuqQXO
2jYHJs3V0TE2a24WElb0hZyAB7g8ZA965eqNLe/wnvQQPs7fuh2tMnQv180zvWbXDpIxZPIkgyYy
wVMrAVNMMj2ZOZ56/b0gHjXAoorj/ro4jj1jX5djinJ8JSIiH+LeIrLkJbk/9PXuupTtd9RqNxnj
Mld1QmYJo5OdM7p4rdoY6TqZLnBe96UnJNzmbmo5ru0iY1mA2DbUjQTcOTpopfrGng4OFQeeOeHc
APZ5WIXGOI8zZpTi4NzHmaUKvDu27dd+3Wv2QSgQfUJfqI75O+NWkD6FtWonRWuBftO5fkQcRWBf
gxSekYwN7ppmVI+CTI7ykD12kcnx0zwxTPA7pXqdD2YP9LrePKMOa7eleQaAB0ett0cJLwrHBjni
TKoGZBe0RqPtik/hX/preU/bXXM78MXZqtzOV3fCITsQGH9hz2PC2bzGQEzSACiD6SGDMV3zUISB
2KN6XZOXHDF+dxsWtynw7arlBWx6PGu1GUOuxDHWypCGLihoY2eD6Lt6xGv+ULn1UcYML2WR5GVC
t8OTlTzGSgmiFJBOx7tNOfWuhggydiknYLpHedlDV9SHoI0AAoHiPMEcFmDM3kf7M6C25nDCTZN1
VDsixJD3dfrYq7xgfPO+reQwHrtJjTBuclyD8ElDqklyKYxx5HVWAKJbgKOgw/yr+Yn3JNzuwlyJ
Zd8ZZk8ytcBTTX6g+a304JluhP7S0SPOubrjUwFtZ0tXElmLbKhdligV7QT/m3MmcQZfxekV7uzz
kNm562PssW42QBotYP+Vu2o/7GmmafAl1BUnt3/r5hhveHu6aWkuC2RHs6dFF+q6agYwEWE69VOQ
e6ThpZy3r90vrdQYbQkaUdGa5K0S3GdW8am2Q9e0lVuCVmE8sUOHy1nAk0jj29WrtzM7PV0Ae413
QfIpvek/I11xmjDxVu8zNwNTLS9XsulJV9vIGOxYac26pw+RZE8Tvw1GlkWXT4Wy3aG7ksMYzEEQ
u6QOkJLBWCpuQAHcJUuxx13oNt/S0cqs0aGkWALoyv8eMhGcsXKv+8BNd776BsaKjqKZ5HM6oOUo
fEznZzH0r/99nkoyVnMeC4kITYQROvGkpIKlhDu5b+3rQrZnVlerYGyJ2JViKKWgylF2i6PZSmNV
ewp6h5fVaYFbGMCnIfkJ+oAjjnPf1hVDVYhpYozhzQqslFPugrQgqK3jZF717ks0Hob+hyZ/nzFd
IjyqhXd9pdvbeRHHbGck51ErdAn6fslt1zwb6v08thzPuu0PLjIYM1mIQUgiEY7VJMVzWeqHUZM/
xeJyNycxr9rxByt5EcZYyaLP0mwk8AKNoxwM1DvolPFrvqes9MRBVfqGV9DnbCFLlAN2hyQoJXSi
5WWMGcjantvKShVO8+AfnM2vhbEcObmQCOpAyxr6LZqBHGomm5vMmuFskjteUM7RwjdLs9LCYtKL
VjfMv0EWCs9AVEJBA3hithdFB8PRHC0SBCbvTXE4FVOqpejW+jtFA9Y21/j0twdN7njTkJsHtRLG
mOEohq8uG/Q5FZjVbpsnJQFUcv/tAxdqJYSxwTJaZCMRxUYnI95MbszFFVsOWitvHfT31eEYBHgp
ipqBp1bclyCHAMhH83B9FduPzdUyGLsgxMuUqS2e7p1DCaspGUDkkBcFCLuym6WWvr8ukBrU3x6b
SKZLxNBodwdjI8ZiiJYOVI6O0sZOLFV+UaBhqs6P+hS6Uk44p7S9vpU8xkxMVaNHcojW7/KnkiM9
WKEBrXKl0CVfJC9zEe5wFrh5aBeBbChlpmM2hzQLnmjFXlMjv6j1n2JePl/fx033uxLDRFMaUWek
P3TNUaLOT4beA1YxzznSv3HlrDQmfhoDpZoVFVUDSthHdWN5rnz5QFGe5Y9U63RTVDUDZGMqS3KV
1cFcSsMCDp2stIbmIQdrl8rjv9iukK+kMBdKT5NeTXUoe/wEGjkrdfNdfRh/jDv61J0OwV5xyn1g
kcf2VgcIMi883PSPhkYkQ8d0jcTqvjKGI0hFJ8B1t4bfkc4v1UeioiE3nr3r2rGphIYJbD2oCC4a
c6slqUyrLIC5FYNTWtwDXb1Lnj4gwpQwmqXLomaymOq5WGukNUFeOmb+nN8bxGkDzpNhc7/+EYE5
XMZpZEbRqBVBnWJQvwdlbhlmBoLK1Bo+ZGhXgpjLBBYMcFKMOgShE1uvbrup8STj7vqG8VbD3KYo
xjR7J8FhGLOfRqCrQYZl2ivD9+tiNo/e1GRZ0wll7mMMrBmNRgticAx/TzdyAcqrW4X3lNu0PRcR
7JhaV5dhkC1gWkmVF7n4Lo0fUq1fS2Bn1DBzMNRiAZqVTM7vhhRVlQQNO7oqONe3ats5rBbCHElg
1ESrtIhmPgPcSg8kBLbeWhglNjDhBxLUbxo3bqX7/5tRXclkgpMuBRKEnoMHwzgB9RIMPHi9+WZo
Ff5yjlHGLBF+IVPuodWQF4Xxzo3+voonalGcEvRTou4H1z7fV8iwXd/QDRVHcKdpCpDpdYKO5PcC
ZKNVDEFAwKIPplMFuSsXN9V8mnNeyW9jJe8EMYYc84ONYRTYxKbHo01Bn7Vccd5nW0WNdzLoYle7
RYSsXmYtmZDd6l3A1H0BdAPCVmW0ipveC78XeGbgabi7voVb2cJ3YpkX6VingJEbIwrlJXrLY+pG
jun+3Yiwy0CuWJx4yR/eqTEWI5vUGth8GG+Yzek2yGJPFbTjmPdWri3u9dVtGKd3i2OisVRuALa9
wAaiRSAsDtl820icc9tUDQgxADCIHlO2SEPEqa50YMc5XXGS22+LxAm8Npew+vvMbiUaahdDgRhC
kVFgbv6PtC9rjhvnuf5FqpJErbdau9vdXhI7cXKjipOMRO379uvfQ+f7YpnRNOvJpKbmRlVGAwRB
EATOkbxePuVCeD9mCC5KKMAlQdUYOOtIlrmdpJVJZY4ZaoA5KknNxfQZil9yEvWF7Bvrt5jXR8WN
j49VldRZiWaDXvtWNHeqLTjBmbNeUYMH5tSzQdFU1gVsSPdW+izXn/ox8jW0gSqpKkhX9xfmTRcu
mFO0i8eSgWcszI8erUJ19c6+y3pRXWp3t7ytzOuZsjFZn9VjlI/sUaY9VPORRI2jUq9UBBcz0cpw
DoAbW9ZqFcpDZXFu8eozCbIR0d9n1tyoMetZr8cdrilSdafop5EIVn4/jiEx1DGQDUaTP86CyDDz
iXHGLCd6W91O2SsaV0YxA+kUAVAJD7mY6HvfB96E8vFlKdoOFxbcWFp05DHU5QSYLflH+kTdHmNV
wO0ltWP/uB7V9m35WyoP4WetNS6xHaKakpwX86X7C6AiBIO3v897dmIOo9nClEqyPlACSkxjvOT1
ILi57uEGvZPDpSbVVFuFHSN0svue5g6fQBCIp4f+VAC7ozlaeF9J8fyX/VVEfVOPc/V0yTKzVBEk
RoB99TWIrqdvXS+4YO5v2zchnL9TSmyjpjpqkyuaxsx7pLDuAKgdUW+VwAN5Eh9akTWSxw5rtSSB
uVZuhRJ2n/xdsHtTh8sS6niqgaoAl6gNWgUYp4+D2Yg7dFpNIu4ekXdzB16WSCOhE5YH00wOwdNN
m4kuxnvlwXeex+1bW+nMwlxxM64HF1WuEBzkzpBjTtA+MSRiIaOUwBv4SciuKQZjhGJI/MF5Pt0O
l/Eza6ye/fxmdjXWoa953WdRprVrSlUmlqWrKrH5Fgh5GOSWLEhbdeV+whO3Ich99oPuRgB3kR3B
OwfYeayVFHsLOmA8ivRRq534nGNk1U/9/qm8DIfr4W/XmBuhXHgaDGuWalvDdTBRncW6UaXctZoH
hX66Lmd3a6nEUjUgfKiAp3l/ZNGpp/2g44DXpctAR6c3glzYHSAQwmdE5jiPWtFDSC6h0ID9m6E6
NNSCXGXfEX6rwudFtC61tJDg70n0rdK9uv553VT/4ghg9sQtDDcykwvllExrKvWg9+6BkRaOKjAB
QF3i43Jr5K7+T+uMXyUhxQ2LBH9ke6Ao+/9CmaNscoqWmGpp6sgmjb7WHFOhJyWTvCRLv8QDmICH
9KvU6oFAU6bJFaE8SG+mNm0yMjQWTHYOn7JD/FDfZeGiOPL38oN6sEyMgwiuufvh6k1R/sBXo1le
O0y4I3ywSRDls+Sqj3rI3nqtWyFtxb5L/jYr34A/6Iuc2CmqU/JED4ut+eNihHgSFViSrc41Q3Iu
Y1DgUjQJqr24EDq0/CZhQkiqPiTRh+srtu/7b+qw7xsvsfRlyUqJPaNF93MUzF32X5eHGXQjodCN
eagzwES/tmuch9mhP+2vNgNExwiWMKrvXnI23sC5vW5Zi2xU2Myz9iOfbs30YxbfqNSvRE8L+36n
4Z9MCJuN5U59C08KucGA7/pnQDqcyCHyGo89RvqFR8V4uiyg/uERb+Jex+A3dozTdIriXjNYeSzU
fPJ5vclAzDYCArF1+pC1GMSB4dfA8hU5465NN6I5m5alHRe9AniRaSkdrQlt/ThrK9BmL1MpSHt3
/X4jijMq8LHTdi6QGdbxB5vEjpa/JJbsDpLgRrQbHTdyuDwqn9YEfonDf6JHmTwUKcY91B9qdra0
4yQaTdqNGRth3FmZjZNSTitiRkk+RcPdWv5TGoKMev+MeZPBt4e3qiR3WoWNzGbiItQy6YOdurbP
hgxBfyujw9MRZVCiLcAzVttlTzDkiYNtctcAvf5edIxDDSgLaI31RKmvwIp8ozi4Psyo7XGxI81h
XW5m25PI4/VouAfTAqxM/Pu1p/nGcDroxWDOr6MESrCAAd4G2VhzYXCJzZltsTK0z6UPqD/heb0b
iTeiuUgsjZPcqVMMzi+yBNJS3HRWIXD6/TvlRgYXi82Zqs2SM0c8G5fJV7zhYk1wkl84qgrgIPuQ
erYnwicS6cYFkMwElhSxJlSI+6NsXyZN8Db/L45ogtIajGWM9fP9IWMMS6zqOkB8GJ91fdQwF5e8
qM/kFdJXVKfbk2agNxa9QgpRVcB9vJdWFcBAqmq0dI4BCQo/Dera1zC9T9CAKD3Woo7+Heu9E8fF
RGut+oS0AFBZqpvefMzIk8DrRQK4YAh4MS3Nl4pVuSe/+gDiRRCCl455O58Y3WfT+J3sJKFAKruJ
cAfaO7W4NUOhuwdNPLq9Gp+R+TUhKRz5yFj1ssD2UBm6Lm/nZNmK41PTVbIa2o0UM0JlDYql/FAu
yn2yWuFcNR+vixLYk89I5xk4KqDdAY2lrX7NOsmX60I0YSKwHp+HxtlQx4PU9p5xQf7ps6p0F5gh
2MxY8uFfV2jvdHlnPC4dlQYwPuslwPyR1xunzsk9s8AEfevTyqGPlScdm0MjYtXZexF8J5XZeZPy
VMADkBbdZvcmDUNWuQd2SfAF5R9UR3ZiTxGcoTsHzDtxXHS0c2UeExP7zNIbZ05Ld7AGN8drz3Vj
isRw0cNuU6M3pqL3Kumc5k8r0V2TfL4uY28A6Z0uXMxYpKyPCgVbWr9bfDbQKt8zBLX2InrGFLoG
FzzMTM4sOanRwiF7JSJv9iDd1jf6ZfkuB+kh8yTPEHjjTu72TjcucNhGWq4SQfitysyppPtW9eMS
c+uLY2f3q/XpuikFcYOvTpWDlsp2A69A94XTpfex9L20FbAj/rguRxA0bK5apNi9lYHKBQx+Q+vo
Nea3/6JJZGs3HpArGoyKGDUCbh99S4zVGdKnHPSw19UQmYuLFMWaKsVaIy41gNuskwI9IjdT1YWy
Tt3rkvbehN/pw4WHfoozkk9ZD5zF9oi6yuexcFQAe5iO7heM19EbPjcmCtgufbkuWqQkFykUgxRa
rbIDUwmH+WSQD1PmUhHWjcgj2K/YhD+QmAB0wkpBmiYfqvQmz/9bvLO5GNE1S9zFOfyhJNaZlIor
d3OYJ5XooBfpwUWIpQSPTmnj8OgDJVCRLlledD86xsfVNYL0IXJFk4gigVyAsEo6yUk+9V7ZHQcg
AU+TKvDyvVb1je+pfDeUVlFtooxcfg4WXBGob97iOOxcE5SbBJNL+Wm60Y8SmN5EZ/F15VSeN5VO
ACZU0LfixeoxKQDhM/xz3blFAtT3bjfU67KuwPv2otRYvoBpiZzj2GoEu1ckhYsT9rDYZSeloEi1
pLM6Vx+WVjQUcX2X/vFsn+ZmFRcV9k/fHuF+TkYUZ2m+lJaoF11wIVBlLh7I6hyD86rCiCiglE7F
7RAClQDt6ImvAFwxC0R9KSLNuMhQJlofNRO8j1JXeZTMYGkP4/h43Q+u5ymADX/vB1KqFsCkR3iw
7I+pdFPXt+V0+G8iuMgwwwP0pmMZF5kcnR6N0QFNr2CvivTgooFCq3HuzATzOa10Z3UYkFvVc5eL
KjACh+bfKiY0cGk9m6hlLej0poq+/Cdb8a8UMZ0XCiIP8GmtJ9N4bCJgkbWCTSkw1aufb04cubGJ
AWOBSqg52pZTDY/pJHgVE7juHx0bFD30VBp7z5yBq08m2xkpAMCtVg5aufau20wkjK3ZRp+onutU
aZFTAdB1cdu5BjRQHmRZdpvLnfBCyxzp3y+0Kj9ERNs5XvEqhhUyXePUnGLf/FB9Lz20qWFecHWT
g/0Q42ygnnk/CC9LIv/jYsIwT4sUt8jDc3SzYvyzCS0v+WcIUAn/lvuAiLiIKuAib+ECBE3AnhMx
nsuGXorim2UdiSmaDxbJ4CKEmsx232cyQGS7r0vzVZ3+MczH604iEsHFB9JjssO24CSlcq+VhRPr
Z7n5fF2GwBH5aaVKBomHAjQ0b+k+6Giq6C2gFqb3UmQIdvBeiW+bmPADS7YR0zIFXYfXf1/Ba25d
CsNBNcebgeCRUNf60XjNWfHTkwhXUHBbV/nppWbUmmJtEKB0Rz0pAXDPv2q6yyhnFF89zKMvKj8L
PF7lUohJkbPJKjqc7zL60Gs1/VkWpsCeAufgRyFM0lnVOiLTH6tjuRxo7kZ/AR37bsXYT9gEKZPU
a1ylaHk2lNWJSXu7lHeJ9FNSThp5Wse/6Bc38FiFcQTDUFSTBybU7NVaARHSe4V02+UvxBBRj+6Z
DDMjloLhCkw98NUvrcbbUF83GGHKpyBeusPUY8B3tf3/fUttxXBpqtpkvT0rFLgxuYTBelkzHMOq
bKfCXMvdrGqlYBRQpBbnbSTSLNJnLdKH/ow7rVLd00WAfr8XJXTMhygaURUFncXvPSGy6tEqrRwO
La3BNJHMKRvVVdThXkmHv3DsrSzuaEyMIp5VG083Vv8hJ4dEPuYihJa9/bkVwQXWrO2HVFkQWHvt
XOaZm4wi0MndNXkzGN/CI1mZOSpVhNAdXehyStTHfBTkK7v1rY0WGr8oK7Uau7e7/0cx312k28zN
KqCHMvqs+il3qeCweE3l+ERiK5Jz7dYuwJgjDah6PmD50fZXucajGRKf3v3NbXIrivPqoe5ao1ts
lJGT1tGi9ntalC/XN6rADXhAk8KGOn2HaxjpT+lwa9uCXbN78Gx1YF6yCaADyF4VTKr9uosTYF7E
PzO0SrqTxxAhVt2dRMmWyO+4XEtayywrDKYS8Yl1iKqLJHoy248FmByUMaRrW3zZcZXSApc8FZvH
RjT7ZrYfNDuQhsf/fW0MTcF/DBrTtrj0KltsqTOJ1HvLiGq0Rmjkl3UrpKNjDss79FYMFwnwZtdM
g42Ter2bA3rIThZxmmcwXCEPyUNhj87rRN2f8iwdOJkYvAJvznuPyIvMIFmC9aGfkkfjNAfRic1M
YsAHo4UNIGbicHaro3a3upGzHEv0TOQoVYtx1PZ837AwYkg0WcerMpciq0kVaVqBiC5Ln8s8cZr2
4/UF3C30byTw184uW9E6qUadB2SbUJZtN6GaQ6rhPo7xDC+bXlRiYCYz7kEa7F2XvXff2YrmImMF
NAWtIwZgq4/xQTmAqOWV415U7NjbbFsx3GKm3dzpKcF7SQ/CdESnKk9dKsxeBSvF30uTJJIR6dce
lJ9OeyyDFBg2yoOa4o2LNdiMl9gTgjTvygSXiYVnZHQP89ftvgeuWAygZi8HE1Y53quGCARi13Yb
CVx4V2qzoCTHS2SHwbbsWV/dnH6/7gUiEUzJTfQlVQnt2rj3MPocZy85sHeX5+si9uzEJk5Bb2Ri
mI1H+FKbOWmXGI6W0frYzeaNWTX+dREs0PERYyuC06JRlbIkMXIVO/qmaC9a/FEuvg3Wk2Ldo3NY
IGxv42yFMZNuTJardRrPWo3zHR2LZZCFAzaOeHptb2W2YrhTapCHSTXWAqzN9tM43JvZx8wQJMW7
Zy8mooAWpjDaE52TkUg22jpmqMIG5DSXHOaX0WHFDuI2dxheEzxZ7AGNGFt5XEDttKTVgbzMWhUA
E+Nm/nwjfUAnnEuPijsd0ZhzH4metHbdb6Mjd0iOYB6e1crqvCwjX4Cg8tXuK4FeIhHcAWms+aJo
LcgTaHq0psdUFqCD7brCmwo8DgKRWimlxYLotvxY4sE1yjVQvlzfQnsZy2ZpeEgpXGryjMwogjfV
bT+HVn6wix+S5V2XsrtRN5pwp0FJyZJEJa6vJKvToJ1l8khXPPWM7awfpqn5OvcYT2bj9oJNu29C
k2EzG7ia8bMkKU66fFgngDmpj+UK1Os4sInADXYzf1P9LYTP+lK1z/MyK9lDwuQz9za+0KMaoL3T
0/6mg2Qrizu+TY1U5kSQ+o+BFRKPngBfTl3DeR24OKqinHl/4d5U4xYOdZocFGg4YCGyddWsVJw+
prd44JxPq9k3fmz3jdvqSxVc9xgWEv4I7RubcmdgOpeZpMms4DHffSoxSNs4Q0Qd3f50Xc6/xKY3
DbkzZBm0gsoykj3Me2RgBcDVrQsj7xVI3HLtB0Y+VV9Ej0+7oQPYLTbIIVkvGreMRQmK5bVCX1Ns
5j0gNhcbGzATPbbvbW7AZEAIXhxtonNxt5k1KaHo1gIQtr0c16ErgcCttseEWpY3kCl1BMYUqcV+
0OaMHGNSY5gCvT/ohljc9Yw7Q42OI2AjBespOWRB5Ir6f0QiuSA8VEMtzRU8NCvbr3K5nONSdq+r
tWdG822x+EmQuutolNcoWkUNcarSvvSaaWIqrf2WFsJWjN1nya00ziEHzA+uHWsCYocz61M0bXjj
6MeAZ6d3eIO5rtxuhNwox75vlsy0EzvRdJzNSnbWQTMoTTho6kRgQsEq8c2X01AALVqHUnnV35jU
dqUufbquyG7E2CjCObtmFvkc4UDxpO5Z6+4i5aLUIXJcd0al8bqo/Yi/kcUlF3juNMauQtBIjiwK
xyew/Z5/gXqLsE9F68P5N+jPTJyUWB9qVC+53aSu1cY+Bj7D6zoJVojvtJRVEo2ZhhuBmXyo0LAX
C/xsP+l8sxlfYQbTTF+uGIb4nQRWoeR2AaAlj1kg7gsUbFq+1bJThjGyLPQZacpJ1T/KFGPL95MI
HEuwOhZ3TCVlUczqhDg+6YGcv1S6T9bn/7YwbOE2G1RKlwJRFVsnNoJ4eFQGQQa4q4KlY8rcQA+E
xpPkqDRuM1lGT8eQ9ueoTT+rUeTooyzwr924ZoGJjuCVwTZxJL3XQ5kHG0wQqFoN7uAvwOSmfhZG
6H5VvToUIcDuKYULOoo36L7DwCO3QY1m1JdknTvwdGLwZXWmKMz7v8BqMbZCuK052qCZYAb1OrU4
jc2Xrk6CbLI9VUQduOfLG0F8gmnI4ErvRpjONigmKlGRazGL2j6hCcO/7mx7QRSAH5qNl0BLxozo
+0XqLF2LshqDWLF6adBXZnwYs+dhtp20/4sBTmOTnBDOr1c9Uac0WiDK8iTjobEfr6uya7S35Iew
75t9I1MpLtMILqAPIJeYjuZ8Z9kvfwOy+k4N7tiJRuTDlm4Qz8Qr02Krx4r07qQOn65rs+vQb9po
7PtGm3a0Cy3KsTCAtTz35D4l1K3NUXDjZDbns+7NmmiczWgzjEup4eE+a5X7Qkq+rVIlKvzvuthG
E85gUwIo05ZpwvKb+BboZ7eMCQmthY7xfXqeARdbh5Ermh0TGZCLCFYyV9Ucw91q4pHiSErwqT1c
XyO2369Zj4sHeTogzR4mBB2UVrvQ9snrPKuotCowoC6/dwV0b2R2MiOrH5ZDhdHPdv1eNjna0YO8
F4zoCPxB564pyxArVjvAaLZ1WpqHyRRYTLAoOhduDC0hli7raPWhvmw2Huk+kV7UcbB/8rx5nM4d
0nlvyXGujGCq9WQXb3MOPUnu6MqB6i0HYWs9+81XvEDn4pqh1tUUq32HOiGofjUk8JkLLNDcQQKP
jp6/eU3dbFmdCwx2hlk+I0JBIDbG89GqnwdlCq/7tcgLuKjQyREtB8xYeIO8HIzOOqPd2P9vIrjd
Sc04s40IdZpk+qhod50sqJsItqbObU1kaZYa5dgzuZy4xvgU615RPybdTZlFTvY8E4G83ReezbLw
tbuyNesmU+FzWtgfyYH+emZhpD+Cxdn3bgzRAQ1DAXUYn1cbNcmXJbF6Tw1RHgQ17bjgonj5FXsI
QCtEtYvdTB74m78lcrs2i1KaRwRxrv4+ucUt2Fz9UnbSxWEMesVd7ImQWoU6cjvYSIaOyi0k/roT
N7g5kFvGE5UF+UUVrR3z5z928EY/bgfLNZ4U9OV1B/dH40F283vGAGp5VuLol1/Y2JklxBbc1xLl
IB1PuqBL409fS1MAopkOv7Rk7en9zXLPMBHkg+0J+xXYlnqvpaWbuNYB3oIhDfL4aJGGIRkqqWgE
TIBVpAf01L9ScgILF2wQ6afmXPzIvNgDxL/1P1cD3ovmYlZjTLqxUBT3qHmzouVRP1yPJjtFvfcC
uIgVm7ZOI4pueP2jflQfum+aH/vIMAxMfFrOdB5DoFj9EAhlTviHQVXVxi0KDzjoB8L3TYqGNl+t
yfXiV+HGcJUbCSKHgMGBy4fY0x+vy/szDYCOG3GcEWXQr8g9zQYPV8OC3CXGN4Iu7Fl/XDVRc9i+
PTeyOHv2SSpJw4o21cZn4P5p0EmHKMhvjYB6uU89AubAIxqCr2v42vZ4zaLMBBuLJn0/LybrFVQf
GEmDfkM+VyGDbAAUmT8/KCgpqjeR33r0FQ3tfwdBf29h7lCSs04ncsboNrrvafkj74NyFCRAzCf+
1BC8iAyKAp23/LlkjhoxI9ZtZdypeSCkcP0XE/4WYHAmlJVmqvoJVUP5xOCnjcUpvwDRKGi8JQDK
gCvh+g0Fz72LAdTbOBCVr3aCGjPi2w/gjEinzmSdhQwDdA3MoLvEofVxQhsWQ74QHU1/Ru73wjhz
KosJDJax0L1KrkdH6oC6MZReomUPBbX+94P3nTAew7eqSdTl0sIGytmzD+vWVY+dZ4dVkIciHAWB
ZjygryqnlaVXeDJrh+6OoiScydhvSTKPTl5QQdq/0z73XjXuhFen1VArDSwsnV99i4CSkj1lQPd+
7akIywcxoeB+MPvtJXyJfclyYyysAaPK2s+4K518eMrrWxOI1XEm6A1kcfHKluNRFeMoahutx+P3
OsNPusWLNf1sTKrokf3Pe8B7G3LxuW37aZBwH0RexhCOhp/2rfE4BcmhDafeyV6ux0qRf3AR2pDy
rsX7KUpEaeqabe+StHFku3NizFBdF7WT/73XjIspay5FURGjZzyOywCBLUT7BzpSlaCbXrRZ9lW7
PrdZ4kkLNmFPlxstX85rL1pIoZdyoQVlqb4paqzk5P5iaY99Rr1gg8aKgZkML6LwstOi9l5zLr5Q
IN2QVcGcrBZOvuQw7OkV2LLZT80b/RzNR+Cu9qPn3AebhdeyQ+nDLxYh0Z1WsNx8tb6fqlU3SyAr
l9oagpTGWzVUt6016EoRWqtgv/D3i0UtIoJ2d1ww1T6c2jjMIkwFjPlR4FWCEMDXh/Mkz/uVHYUt
xjPrI2huAXcaHQ2vC5ADo+WvxRGVPAkPKOYlV+IBX8LXZnWsZLT2oDqQ3QIp2F0P9GmMneo7weMv
O6eoF/nZ51FxRARGgtOfZ+3LwfXSZSpapGz9ME/oAixNX2DV/aT0d2C1+ChEW7UpVQUEwkA9ga+G
CnCZAkZuBaDBQys5ItgpkTm5QKROxtQMNg4qwPy6Sac7K+iE5tKRa4xW2i9SIUJmEIUBiwtHpZrn
AEOBivXz4kbhAMDaqHTzG+MV0ig5DS+i+4toS3CBp5jXYdBtrJui3K7qk9J+skTzvHu7wULvnAWM
S1UBGjy8dpP6pvJU6jpFjF2U0xg/xclBGr93xXmtJFE439NmK4oPaoNi9ekADsLo0p+tU3UaXyCk
9cGf7cyX4SW5SEdR/Nrz/I1MviTXlmrXKk2DtqPiYy6dl14AmiTQiS/CaSnFsxkdAaqlnJbxYEw3
/SgIWCIR7PtmhXJD65OsQbyKlNKb27tsIZ6cCKrlIiGcG7RE1VF5w+uv1qWOqgKNrw01JRfcx3eT
9O1ycFvIjgC4OsUwV0sM3ypJGOXKIS4ypzHX0DQKJ6HSbVnFXloobrH8k82qKOXcO9G2P4HbUzoy
sA54m9A0bL4Rb3iKQ8NR0Cfw2pjIon/7RHtHlFfvFOosfSuX8/4yydPEHNnYRsjwKCT/O7sU9aH5
39yFLwgS2qFVFthrXp2e5+jR0lMAbfy4Hu0Fu4rvKlpJZczmhPfBEtPM6303C7xxN/PbGIt/HtSp
bAxKiQt569l39ZF42QMjgzTDyDE/UeF1TrQ4BjvdNnusaOrCXKKJXbHqI+Od6kA8WaFbQBSPhJox
024kpWu9SOs0DIC7kO4YfWH0Q8W4g4cYj/IbHA8ljuuLtdNEAs9TVECcAfqMDd69F1nWtrLCIfAA
dmI3Y9TBiEOpIwcMY90QTYm/ouDxec5WHLfHZfTudZOGOjEm6o3HsTK7O30FOg4KyLI/mkZ8NJZ5
/FlUy3js7WVx09a2vKIldajoeuKj3b1qnA4FruesKjq3sNX6lrRFHtZJBUiLqbEjLwW+eu+YdjGm
N1WWGt4a95XhoI3e0G4tGQ3t1MraL1kkxY1D5qHx+jSSMXtaV92tMUezT+1s/DEQrZpE9lZhz2sG
4CKMURYAXzBZg1CPSe8awwKjQ4CK5djhcqyFFML7LrVZXy6yGGZbpOMEek80a6J6lWOOJQtB1+ro
J7hwIGoNZX/uinp8k0AtJVIvJcgY2ujUzQdZ+pmjP31onCl7NopQFb2vi/TjsY+MmS4VVSGQjQ6z
K27s00vrE9boh7qxaGJs9yh8MycPhNRqpjXr6PECXdtRh5NhqrfHbPR/25Q2F3HIbA1qs+KGN7mm
E51eqSPB3E1woxNN8e1AIb0LADYXc/o5U2syI7rpTjI6s8cApis3Io4B2CrndVARXhl/FJ557Nn2
D1chGHBSTPwfT6zvI0+mWkOmFIg8asg2wnwYT9WRta+JCzu7XvkmivfKFMNq6Spr7Hi1Tl1oHVkF
pAhEp+vuybcRw/b+JnzrulZUfYUq41rfDfWlEOWTu3VUayOAM9lamvWgGhDQBzPKfbj7w2wgdQA4
vOm2fvFsXpojm1zMHCtzog/NQeCYzPH+fc00HkHIxqvbNLDdVn/XMetU4EGjvbEe2TN25aUPf/Gs
COf8rfAfz0M9RiVZKoExp6OaOwTFTdu1L/qpd/uL2E2urx/G7t6v35q0AzHZWdj3Jzt9HA3Bm95u
8Nhow521a04oG7mbvGKoMQGg3gwyOQHi/eP1VRKpwZ+xdpE1NagkPToYYZ+VvhIrgjxyN0/eaMKd
YlpR2kuuYegkNzNnMQJDllwLubL87boqIotxp1dXFemqj1h/iX4t1gc5Aie9Lkj6BeZ6Tf82u1ZN
u7WcFwy6aSR19X46VMX64boaIhEsFG5EJHkpaZOFfSuN6QWvnU/EouF1ESoz+ZWt+Xq72siQ9WZM
FRtbs/qHftC+Yi7XX89lwFjHqC/hwC/BHvGLR7xGMWk80SMbtdIOSKrcShAoBP7xempvfoxpG1kr
aTOAkwBQARTYwallgCxanX1L8lEgTGRd9n0jDHyPAINdULYndiiZX4j0z3XTipThwgLKjsqoM7rP
pvuuj8nByMeTNCe3C4grrkvarSJt4t3rYb1RRYp0q1VkFNDLc38GxnKovIC5ws2OzWPsVh/FXNj7
+f/bTuah6O1Wn9clYXf7ML8HsS7ghma3vmVjQ6LrjWAzvwLjbZTLwJSZRiU281KGS3U2MH9HBRWX
3TfirQG5gLEaekUHAgMqd0Ds+qdzUw9s4ur30bUwndS7ySnyr6+ZwPt4fJ4FUxKVrsL7rOxA7Bta
CF6KRH+fix0AWcglDNbj1Vup3alqAF1uCqwmWBh+5r1cSBeXDBewjAcnyRvXjG4zcxVdfdi582eE
Mohsmpj6NHnaXIk2XWqzQ2MMwPLhrri74/7jZa58HBGhlJD1wlEh4t2/bKo3uZxPZJq5WnaFftI5
SO4NDJpGXvk5OgD+BeXn9in2hCgC+2v2WyJfZqlwaA0Zm90vli8ZeKpzU2DL/RV7E8A5RQn+CCrJ
MCVAqEl0o6zHQVRmYVa5slp8lSVSRqvNO4wupGAupCcaLpg0lg/C+wdLiv+Ug0YjUNyCJJmHYsqK
puriCP5dV055bO+VAzqxf0oLMDgqdEb25K9M91seYabdRKFKoZpmDaiYWvKFjhc5PefSh+shYX91
3kRw2VEsG5YdVXisGmgR9sMQDol8F6+a4JooEMPDy7TJNDaJBcutvXnX59kpLayAWoZ3XZv94++3
NnzTtxLTvFhIC0ptbQZvs9E+LGPxKTdjt1ZU0QG4HyN+CzO41akX0rRLiwrYjJci9GRfxsN6iJ/6
EyroXuFJkjMcLDcPhQ2zAmOaXNJcStGYTAZaVKzcI8+L7tS43aSe5c1yqLROectuptGtqOgtEsu5
igEk2LWx0Dw1S56s3uqz2xgP19dv/4ZPftvU5OIf0OPUnuI13utjX39WnlkVaD5I38aT+aB5M1g+
yCdV3ILMOsCvbGz+dRgPBLUc2ehEI+NNWztLonrKcBsrQHfrQpAgOEr0SbZF4zD7Yeu3svxDcdya
NNU0zEKlR0ZA9wtZBPRR/nWj7kf4NzEsqm2iCLheZ11nF+GpvpWaF0tEcyjwC/49OG67tE4I9kFt
gkHEKv0RRdlpXgTBUKQG+75RIwHCDFVYkB/JWUueKkMwyiFSg33f/P0lk3S5YROXhXYqmufUdkEa
JdBhvwT45t98CVtP9VJrZMRBlABbB1mMl97lMiZ+ldP6qXdRDRHxHIqcjAsWkdoqmMaFa/+qJ2Wh
EnZH9SBClhGtDhccrEzK9LqGk8XL7MYyGMUzUSIhEsHFhnUBlebQQ4QpnTL7JxD5BasjEMCX3hba
RWO0MAHjqTNfIvp4fSP+S8b/eyfyBeBqVtW5HyGgSNzOZ6AoepD5BW5N44LWwuQAMBG0TlyX+prV
XwlufB04yeNhTCKGLOS1Z+NBCUAefZ+83jamLyTUw9lvvNXF3H6gfv67OtKbylx5uJj7aMRkKYYl
1fiUVCQoZbRQDKL72r8kzm9y2Npudy+1S8zsY/c2Pi28/pidIk/5kJ3ZdBQeiNy/wZ1h9b43iVy8
oHE06TULq1kNmAzpEfRheJsR1tcFYclmKc9GMbSpRWULaBbs3/qoJE4SaEfqF2Htm6EVVMcmKMM2
9a77zP779kY5LmpM/YqurRXKTW6XO6qvHEwf7D/PGFcAcZJo9UQ6csGjHNpJKkxI63K/S18s6Sbq
RJgj++Xgt+XiokcBXi00R+PiqDuTr7rstm2D8ZXReJV+/iQCtruu0h/I+VKHJgQrxmmlzJ+bTnNo
dl5S0QudSAh3tWqmxeiiBKWrWu4/drbkkTn/kEeJ/5+8QZW5DGI1TC0uWbH5FxNUEqTpI9ocwspL
Tnl6k4n8QXBMguf1vdOPxQoqnhIOYejOL+KBCHP28Pj4iw5yMvA0iUSKTMnFj3xaZKtidQVipI6m
Lu5A/DpKBCeMSAr7vtnMdWKvjbZaYJLrgky/H+XjsHy4vlgiEVy80MymiFcCnN2yAQfUQZcvUfp8
XcT1i88fkPl00keg26SsIfijXT5X2u1k5Y6e36JCJ7g3Cj2BCw0psSOLZK+BiCFvUT82XBtnJb0H
vyyqwf0kknj9LqDylL8Y28vGtHmtMsaH4sQe4Ga/df4KSnp7gqh8Nb+LjDiqNfgcezqV3ZevKF1c
lsAIMM8rfJ4S+MVrcXXjemVpdCO6uHEDb30jNPGYb4NHBjjZ1ZEgA1Adhikh7BVlEejfcw+Vr/Sn
OhkSQBiwEZ8oLIMqTEDReDHD0peOQmdhe/SaMC5qFLllaFkNFf+PtO9akhtXtv0iRpAESRCvNOXa
V7daLb0w5Ibee379Xehz93QViqdw1DtGmhdFVDKBRCKRZq2+/IP+P8v6fd3u/5cE9H/uEHQZnh/f
ZSzw2BnRhGffWYdik9/Ft2zbuSAj3UhXTqaM4CqCtlfGdMYhazxtY7kvi6P4Gkb4GudHs7XuG0k2
QyZOcBu5Ydt5rnKrr7+0wIWsZArJ7E+IKGp0L46BgZdPoYLSnXw39EcytJLDy7/ymgUI3qLV8nkJ
+CVfBIcw89L5LVO+auyf63YgU0UIJVRbIVk0jwB2DTGYMBpkBwgi6hjDsrsuSLIpYr5+CrsxSQGQ
i6zv5Fd1eFPaneTVK1kxEUgf7EhqiNAL8Xn+T7S0ToOcUkZuzPzHdVUkmZ0L3HwS91Nv5byuuKve
M2apb24wfbAxfuu9M3sc1ZB5owyPTbJXYsrWnOyijniTjzV+t+vbOlWdKv1UTeJftyCi54/AgMhy
C2dHze9T9ps3cWWfrEh8CBH8Aci/e61qePpjA0/qgQnxWDyDe8MtbzW3u9d3mWu7SuXIyqMyGxQc
g93klqa0yEEPeuQlU+APdibrkpTJEHxDO/eonvdYwOUXWmz8+JCCYWrcVP6A11u6aW9k0fmq1RsE
/ACWaRBDfOnbSTnM4QKBQ3SfZj/T9qBPj5MtG/xZ1etEjBCfT71WFn2GPSPTsxHulFryqJH9vuCI
5nZRqmiOOKfH8tQP1XjTV0Bvun5yV0/Qv0oAj+r80huSpI2bGGtlp4929CWKdkv/dF3ECiExIqET
GYIBqJjKMwsGGPBhk73kP8p7gB098dH8wFO/GU7fv9N/p54deOONbDhhhUzkXLpwa8xZl1hLDdfE
udvjHVoQcgdNZV3lx+7gE78BW7BxD1T6YyaD27xuiOb7wpxEZUuuBUCu5mCKeVlsmmp+GcbxmOZa
sQm6RpM8P9aj6Y91Fi+Uuq1A5sYLWKRqfIChb2013TYZMCpJf5ub6RsJh2PWHBc734zl+IN2ljfq
iSH5jgu7JbZhMZ1qAEzi5Bb6uUmlkw1G7TxL/cSCWbXhYx8TidWuiaAEuPKo3lLD1IWjgVh3iZvR
inw0KO60Bi5ZMbfXrfbiYECLExFEON2NiTHdzspTPwxLVy+/D/Umw5zpJ4RYNgHugI3FEieewhFU
KeBOTfwhPc7ATiy62yjTJUJWF+tEiHDEs8TuMr2niV+x0lWT4V5tLMn9f2HoWCyccJsBb8NQsSfn
W94nOYBXaj3BrKNdgMckeVCa4G6p0p2uydbs0swFYcKBLqciy5tggT4hSJcBZZA6+h5hlOGpSPbE
HYDw/7rIIogU7G2KbXVuFiPxtT5/bHptp0R/jZ78LgINqAxQG0wV8cHbuMy1vp2BclFibMvE8PtC
/zbg5CJMlVomEFYpMIDPdylNO4VNIbToB91NhnCnxrr/9wYNLBTwKaLoZOB/5yLMpFnCea5Tv4+W
A5rlnxM72MTWIjn/a4fzVIwQtrRFDy6qukRddN4kzbaYjtKJs7VTY9saCuQcCRDgLueaqFOcTr1R
pv5SRX5sgXwhzDbXF2tdBDoNTFNV4S2F/VDruh1SK8r9tu6+ZU2yuIBWlXHkrAsB5JoGd8YMsdel
TcicWEqc+wCF3Q5h/WWOY8kFv7YbjEOnmAR+H+2i50tlVQUl1EpzP62b4Y4FVeia4dy5RTN0kiVb
O/wmo+BkIjqGvYhYQqZBE2L4P638/0k5RBuMVgYcuWH2yg17zAE5+PX6LnF3cvbqREP4iUSxegxS
NW0JzLjyVaNK/ZhGthuroeq2UbdgUGTBW3QJEq9v9eHXdcmXGYl30RQHVrNVsCkJbodM+rKM6Zj7
jQIOajbuWBt5UzS4ul0eAGPuxWnhGpW6a/R+H4bGq0Q+37hL1f+VLwYULLVZozPI7w/FXvOa58Br
KDBclG2zBSOxDLvrf9ncD3nCnYverzBIDaXyu8zlLVnRpk28ygd2uDvfcL50WZ/8ZWh6vsJiw1k2
0hEtc5Cogpu92CCVr3mpH3j6noQOUmjMXRCc6k6WOqbimIl0Dm7leMK6PlQW3MzAYhRW8ccHtYlr
GOlN0aQv/+U28m84CUP1lJRJrNeVzwHZFYcXR+x9u3lH5rj768eXsKLCDTCQBlVcsID5HSsjv5jN
xjNHQ3cXNX+rukzWenRxOhF1WIBRRUe+hf/ETnk6dHPU6CiAj/jpBB1o4ZLsaR7slcI6zjr1Emki
csXdnW2ZcPnUpTIqGng+fYv0b1pQPJe1GTrdMEgezjLTEIKqqam7KGJZ5ff9Q94elFyWPeE/IBxv
sNupNjBZGdgAxKljq9QN5OySwp/GG8DEuK0eOnG5qfQt9tiTGOFF4p3vEwg2TJ3gUtXF2cUuA8iX
bRcwdLT38skXQLa6yqGR5sL58l9odSJIsPam6AdDQau0ryuJi7HkXWSC0jrMvXiStdet7JDFNQKq
LkHTIBF2qM3tcWF1X/oF+npZd2uW5Pn6sq1t0akEMdZl5pjNWQ8bSJa7bIq8Jc3+EDLsmrzdJ6os
V7OmEOeGQAxqEwsh/bmnmLMhHDM25/5YDkBwHQ+Gsbxc12jl9IBF60OE4B8I2BOmwZhKv9bNatvP
C6o8Cl3uyyyVxVeXdW7YHFjBTIvZHGhZvL8ijORVShGUPsaMb3WXgxLlrv3CizD5s6wGs67YhzDh
8uoKqsyDOZR+XIDqjmqO1USeac/uZ9bvQ4wQbKHqXCi9BWdej2PjADCD7psUnbEdHb3rktYOEryr
htgRPbHGO/rLybWRL1Y5FxFObFi91qNfqje5es+U7SekgL1Nx8irzSk9z02ubEjBmIEL0CR/guFm
SWtnUfzYkPUXXfaQGCqxYBDgUlPBqSYeVlRNq67R1dg3GnrfGo07l9p2qGd0LrfOMmc/orTax82P
sDE9IwZ8xqzv5iG5zzGIc13lC0sRvkQ41PVQoVDMn3qmcgALZ1f+GfLjfydCiBzDIM6ypoWyg/po
kr1mbCz7b6P+cy1E3kp9Cqge9RDR9vQ+DuvU0RIM8euZ5K13GaNxQZwaBNlc2KMheNlJa4s8TqYE
p5jj1bYcByfxwMCHOM343fg2h5J9ovts4jGaLChd3awT6cJm5UYf1H2DzQqUrzOK+sFzKlvJy7iX
awgmWySA3uESRRnVqIR6jKVUt9Nbec/nAvR9/7a4i5972Z1Mpfeo9uyKxDLinYY3mw0elAvs+ayw
WNCMHeBl96pL35pHYL+65KZE25H1CywEGPMP3fp2BphhsR2+UE82tccPtfgBJsOrykB2Hij4Qghl
pNmgEE4XnGo02kxLauzaqCwlDmxNymlsKLiWMWQNOC6RD50t49E2lp2eyOqeMhGCImymWdMYA/Vs
29oZ/XDLhlDiIC8NkEdOPGfzbvyU//uJGw5mU2EoAwCyKLynfeu0xmvRyHK2l1clfvxUiqBIPRCj
aU199NRt+Uo32g5QZU4ZY+wagZMnS8rLdBKOdKCXZRnzXkzGfpTVxixfl0oSPV+2YwoaCYeqj0qF
WRkwwdrZ4YCuzUOwHxz9Ifra+co237Q/lUeZXvy7Rbs+XUXB7c5WpYGKHdWUVjMcY/oRmvdjMrgG
PS6KrPy0uoac0wET63AdqrBjhFSlElCcIbX9NWQ1IvcSuBF/zV3PVxEBO7K7OLDITJ5b35SEhV2l
FRqOMMs5vNjhj3n4/bd31ZkIsV6gF1GfxnpBvTYYnazSPBV1A+DiSwKnFS97Lkd4aiOT0dgFGKPR
Izh4RAe+AJoEj6YPNuwYHTLxRv3rS/hcoOB/yqIxo7rEQF6avRrFSwjaWKAQXl88qVaCezDsQKO2
WaDpDLDF3QvZDbtfQIP1OVKbupMmTPgiXVj4hz2ILe5Ba5aB2WTUG5+QeEPTD9bQnY7oIkWSJt7I
Eu+X1btz+7MFT9EBWLEmSUXRVICmHM9ERwbgkEIfeCkoj/vlvrtHJEcPsbRt9TL7JogWHMigKAsh
wJPHAMeE+eUcDJccAwyW4vU7yS7yx8HFsqITEn8I7maRXzqbUU3rcjZ6xvfeB2DJFhkF+5kBXmDe
ya5/fmSvyRIsJsnayQ51OMYZMCXFprsZN+1e/g5f9U8nKgn+qcjUKqYzlk9PvqqLE35RjT+SVVsX
QfAYwign4ichga6wLksyggte30bb3lfeeGord7OvvOPd2LQPiidbvJVnBA41US1ETaZJiCFYRUzK
WF0G7BQmswaMtmse2Sk+kEUB6/M03mZ+uJHhvfOfvNiwE5GCD05QJqws4Hd7bQ/v2DY1AGErsPoy
zY4OU9gTR5lRPnImqwmery+xRLRIrmEMQRtOI457szwOU+g0CXOo9qJG90sKUDzpcedGcaEqMN8t
amOFbUswGjMvSi3pQHxQ9a75xjtClwLxPkcVCV9mr3NZA34CxZMNuKwfdjCUgz9cU01LhH9PrDDU
BmNA4AvZSD2jtOh1pmM/qF4nn/FbPe4n0oQjSEutTJnR80Hg2UdpZlslKGEg0Yw5U7xMr+/halBy
IkxYU0K0VCu0EXce6JKWJt6A0KpJbgOzcExZHLkaDzNGwPgHX4anNvb3JFi1kkSPY7UEsEgN2IAe
SxfIZiZWD/2JCOEAGuZEcoCEQh0gfpARHATVb1UGcCMTIhw5c+mjOh1x5BK19PTodSlulvzx+r6s
nS0wDlDkDQF1p4ogz72mTEUcpyNPTDpW/VgrO0reItN2oulO2oWzptGpNMHkwpoGZBnQBjNhlDW/
q/pjL2uZWI1FTmWIllbkEVHSaUCjD31Dgw/6/7TjV+sBqOo769hKGvPW7jGqMQamRGoitSyEV0tn
6AMYr0fcz/9hoP6/3GNrx4fqyO6ioq3jESaYQkCXfGhSDcGV8kNLDtHwaOqD0wyVq8moc1ct4kOU
CNOZto1K2t4cPOBJO0lzqIFw2XVuO90PywtdWu8TBngiTjCJrM3qpQcTlMeM2u2TXzU7NMvDUPya
8gfj7+fvEE6drKPIst0oFWmzFLi01vAj7r4xQ3JVrRr4iTaC69H0OAvbluBOrjvdMULjOc/5WbJT
GX2zTJLggSJGg1wdZji5JTlYQeW0zbRVbdmswnt6+vwyNHgwCDxOlSJBaguWlwbxaOTIyOM4DZ7q
83xX9lPxgeAP5Ly+QsSBuT4vBR9vAEhSRQoGeunMkfbVLCSKwH2HbI2Q0U6tXFNJPw9eXMdOYZRO
Gm+uW+DlSp5LEJLZnWpiij9aLE8zYydLHrTij82+fUIG4lBqwtPaRMxTtja6k4JgwaHC87LOY1fP
MWBEJYhaq2t1IkVYq0JlZmTxZ1jVvrEUgZKyu67GSuDJk/AfeghrhXsvsuIOlc6k//+wzswFqMOu
2LE7ju8eFg6VOIjV7QGQIPew6LITy0FwRpFZj+rgFdNNndzP80bPJKAy/EoQbdw4EcE/4SRgaElV
6UrXAFdUWXZ9dUui1CMlHj/Tb8n6XRQgkTw2TDTBcD/OCaDPJaVaSPSBtkgFPagoBQHQ94u5TUA/
IHsjX14YEIR4izcOce4bwRTsoQ7rWYMjAmOEw8bXPPhdB6h2IqcGPa9rJZMlGAUz1ChXLBPAzsaN
MYGEmTjA+9NNf8DIwnVR6wZ4ohdPDZxsVVxW2kTNFK7owAebo2fFXY6cQOj9Tfxg3evH6xJX8tTn
K8kP3YlEhWl9psRYSd7sUz/xDg3M/vqcvUhB0iHez5j9BRaH190bEZ7lmWu0Eq0vr2R8AuhoCPBg
QJ8q+kBqjHma1PiEgQIDAdDqTlLQO/gavwvZpqry2GNVtr2u+PpSn0gVtjWsm07JwnzAw1Z1F+AI
lC67p37mKE8AO8GMpIw9afWknwgU9jZLaV/1BtJ8bYsOYZ8mhzaQKCUTIWxmZQdoN2QpUnvJobL8
GsxoUqIr/hsX3oQBax7NT8iiiCSqlCZq26ndgLGq9F6LnWkfHkzfeAhfRrwdS3CxKbI08+VTjhvI
h0gh5i3rjqrxRHtEoemxQpZo2TLOcwlkO5k7XkmGncvi3uDkPNTaGCV6gRMYvirPZNNv0ztyR57C
Q+5yVnl+DtWfwT2V6bi+rHAmRLOxsGKTjcYSoDMwe+ADuxwNDk3RmNH0u131j+1ghiPBcKE00cJN
7nIvP4QKCxvllZ4GFhbW2JIYbVnZptmNGcCYNBTF+FnvQ8lZl6kpLG9Gx3ZRC6v3UuVZtb+YpSTa
WSlJIIuO1BH47NHmaxLhCspo0c5Me89XNXsABGPKsNHeSVI4VaDxNfoTP8tKEv+LUERvGqI1vDOF
dVTyJjWjBRgNyb4FeVGLkCEtnWo3A3lW3XG6MMBrfyIaMjV0ZSEDQA28ms4N1SZjGWoV6b3a7vcR
wPPjwZJs1spjE4t5IkPYrbHRun6JWmRs7uMdWhNHB0m46DU6Ai/8zj7Ox1iVieSfLZrkqUgh8M+A
ZGCp9cxHwbZ0uDdT5mQ/f/1q9Cet2s7MTfDwqLpbqm1+zHG6j8LfknuBG8jFB/BrCE1bGjNFpGJ9
JmYUGAoYylz98H4vbJsdp93hnKqFs/jAFdw17rhrpeiC6+uNdza2E7MK6KY531OtJeApNg3chL+s
p/K+2NiP5Dv9zp6sTYUM2STJjrwnby90xfwW2uEtgoESIYzK7WqMwwh3YKsOwUtpgjK2jDN2VI3a
dhOq1du5BqoZeqtLJymLwjUXI5Dt+ErQaDBKePELzzD0wZwrDeCoeqQ6wLg49lx71+3yWyTPHHUn
OzErBVjUwk8kCYGwOcxDlU0oHY6u/QQCNczJRV/pVvWMm/9DFnvFks+kCQc0MW3MhlbwRMZ29ukN
YlVgZoQ+c5vKZYgxEieNnGqUNtzyQylsKuRagNpmRMOUgxBnaHXQJng/A3lzCYEH8mgMz910l9tf
QD52/azIJAk7h3AjSEcV5A8Zu2v1g2bcpfPjbPqskNyO/IcuVEIPg4qpDTyT3jPLJ5dyrEVRWHV5
7zXdzmB3diBJc63ETQYe4P/+vnDumgoPl4VwYkuAvtkvDfhn/r5bCJiH1EYK8p1uVWyNysmwzIY2
IHUyf+/SF60hTjJIvSf/UGGhTqWIez+ysTFGIx7eK5Wczyr9rrg1hnaIn4KX9Pr2r+zKmTBh+1ME
LKguZLj1hsem9E3L/+9+XziuPWyrWSzMogfjLgchkCILRla2/UwB4YSWShpPqgo0fA23NQWceoPG
OEtWPl7xA2dShEsUifRoNqy69+z+1npt7W3+Msg6MVY1QWeTgRYWpltiMKAoI7CE9WzwenrTF8c6
3CrZz+u7IRMhqKHTutCK2e491h0wVO+bgOBiwfG6kFWTOtFDuP3tqmZM7Rd46OUBrJNJ9omgCY0W
6LhEu6WGnuLzu8bOWa2HOg66FRtulRqbiNX+Z1T4ECG4XxV+Cs4Z2AYomm7tpNnQqtleF7F2kRHu
3lXcvLi5xSR2YBjlnNKAx+32wQDILX+7qg/1PvPxepa9iVbcPMFyIUFFUDWH1PNFm43RwqwRsmJV
/CXPXlXlSGjsE+b2mozhal2URdExh35i/D0XNdRxR9MeULcaxoezIt3PhTsAeI2yyAfhi2QZ16wN
ZQ3OMkxRDxWZamcVFDxWVnLOUeMw+61Tu+mdebe4DV55yQEzju51iWuZjlOBgnoY4Ur+B8l3Vr/l
aJnWOkc3bq0EPdqbUFoNWDuxyJJoqoYJUDDDC8ae8odW2AGZoluMDRnukxR029LGSpkU4RZISqLO
LYngF3acC89y29qxvXJr+sm9Dbb0EH//msUQecZTzfg3ncQDACKjdrREyJrPT3q/HUxJYLxuGB8r
J1wMoVUwDZ4BeUz7oCpbGxXQ64awGunj5CIaRR0e7x3BEmI7tJOYxkh37TlJcjk5YPZA/Z1bXuQH
SM5+wi1hBgr8K7yv4qKPI9ajwEpBuoeq/6GfDvbwCc96+vuCsSWRUiQ9qOS9JLgb57d6kYSAq2YG
nwCnoIK9SsSTz0Izi7t0Nr1pUvtNiynJQ2qBw2HWiSURtZoatFUNbhrNeBTN+efm1SsEvYXNYCKK
4qlBsIJuaOgUpRfu+fhzsR1Lb6g+YxInUsVR1YZODR0DHaQ8+9Gnm2UHIrox8XmnMJcJzgo8FiRm
uOZvT2UKu5YaLAn7WQWy5dv4WtzOwPVb9tpNs6vBR8CzQHtukOpPsJFJJK+lnk4l6+dr3Kjojpor
vFL0Udu1sX5njPN3owUQZDbeNA3YlpQ4PKp6ftDrbKPGhhP24/MS/32rA2qmH3stsi91fapk9oC9
ptqfdtw3BIWr5e26smsRIGbAMDpn6xgQFuec21wFPjgN8AK0xke1QnfbqP20p3STl4rkmK8dE/Sd
6yZuMz4yJdzV0QASymxuLS+i/+TsOOjfzez4CW0wB4iBAcy0XZQs9WSeMtDWoaVzqX1DQfPO1GSO
aswHu+8kF+aqOniaUXA6I0MguskyJ0qG/Udh0WzRAIY2Hv0+TiXbsyoELzOGrCHHsxHWrCxIHhoG
7klgHvxOGutmBma1MWfPn1g328BMNZTBrLEgRi/qVAu0CQCrZECapUceANC1aEWaRpkvWbu/0E78
ryjhWMd1WRgVQz4yqF479YcqG3dd/320A9rQhQ/8nB9eOlI7JxMdvKh5q9P7hn5iR5C5AJQCcmGQ
IdyO4zCSsi5UeKD+EA77uNuNpWTkZU0FNO+ZDN0tKgrwgggMRlSwJ1zApQXUp+JnMbxc3+61IB1h
Cgr7SGqZwDgQMtFtNaWVNiPbxOeeMSX0taAO+85j9HHXJI78AuEuU3j8nwhkqmBgJdD14qhCt7oO
oNsKUIEdKHXZFnkmr3BlcJ8r62egqIz4hSGYwHV7bgKgCMhrgz8KAgTK4z78RCnLwKMD9oWsOqAb
hP0ZNHUJWAXkAULmf6r+OY/D380kRcdcU4MafDDIgrWhe+ZcDRt5GJIPoBethvYhY3g3gxevjjNn
UshNXU5/MPrvJGiWTEKAFCZAfZyGL4U53wR4BkkMZvVbUFaj1ET+F+Wu829ZzHbSWAU6m9EtkApF
+bdwup35vfNR69qSR/Yoy4iueD4MBILyWdMw3oB1OJdI5i7LbX1uPStqb+ol3AZWd4dRgd11zdYU
46zSiN0ohhzE+w94DtFkzEbrxfRr3+6a4PX6768eNZtSOAoLxRdChWBCB3FcZNdTCyIgHDd08STP
6dZwRq85YghFkixc1eZEGI9sTh4fihlbVcr5Be1xH/WbVP15XZvVTTn5fS7/5PeJQoZ6VMYWIw1/
suGmskK/62WGvyYEHhY9TzAAtKcKQox2IbnGeCrcuo/zb8T2BxnI49o6wcMaGA/DTYESw7keqt0b
ahmhGzLIt2F1qyzbv1+n098XPIQeawWbcjBIa8AbK36l3c1MJJ0zq6uka7wWY4KuRoTaaca27xjr
TS8A4rvudvXPqpMQ0vEjJjpt/Lym8xE9E87ufJVm2tJFi3gSFSUXK/itVLsaryizlbUN8+W4FIQe
M4wYITIQ24YLk0xlBW4BHMLumLSKa3Wjs4zNVmnCbdwVNySkkuhtrS6K4I0nj/CQMvE8PFcuUIAU
kBKOHOGixvSDD4eX2/qdpyO7J672R/EiiVWs+oITmSKWTGopzF5UIOEhN7blpJnBIy5ezi1PwJXZ
dd51K1zdvw8VRQoSlrSApqDm6NH6KQte2JA7Woq839N1MStVydOVvBjgYnGdqDrn1uhA7ae9smVx
B/uZqKofV7sITbmlbO5y1fg5YSuzTfQoilRAZDLMzKjgIhgqOvRFSXfhInF1a5tlqhruXzT9ArFA
ZFZIRqBTY5wTJJzeiDEPDVO5MMa9vtF3oafLLtgVjc6kCZ67nPrUQiMJn04DTOFRfTX+8C4nQBv5
RejULw36fmRcQyte8Eym4Giz2miKEjyqXlXfpdGrav69i0K7A8NzDKES6n6CF9Q6NTFbhhe8WYSu
at/O5Z1pfPtr43uHNNNMsPdqVLwsgMmHJx4FavPcvBrLDCBdyxmQbu7+jMHLMlUOTSXZpJVThf4N
w9J48IwZFUGrIUu6NEPLr4eMtJsT4KZ0o78A0SIbDMl1vmYUvMUB0wGmgakUwShMEpt6lSKXnsyp
q6chyKyfu+j39RVcFYL2ThTZDbw3xBp3a5RKEo2IZikYkdj4K27fGluWtuLxveDhIQGdzCZCLRid
EP8DDHrMslbHyHnwo6F/OhvtyvmG2a+N9k2nT5H+MgR/ruu1lsc0MaSFhxSI3i3bFCKv0rLCfO5B
NxXttQ0nsSfHLgQnhOZybxvdLZ9YSEy+4DIBvolOxY4FCnTWBZgjQM6Pmp+1Xjn5QL7raOC/rtea
/Z2KEdSqgUWmqAEq24DBbvRHm+6J9RSriXNdzJpzOBUj2F6nj3lkjYC3rcFoYDaBb1QyTdaSmcCM
Q/oEiDOmYYkQI1PRl6YVBa1HHgqwZNVbDO+VHkcGChziJ4fMtaRQy2uWaBAALCLCBMiN+HiDn2KT
BcwPbwrH1ywIfW0kX+0q2+Tz8EVnyd7oU0fFoF1FZT0Ja0uK+0rFYbOAvSDex00TKmk2w8fnY7gp
9NYHQ9jm+q6tHeZTEYJxtPWYAPUgn70o3XTIRfcAGZFEMesieGwOlwHwQuEoZ4CqHG17YqhT7hPd
teZHo5aIWD26eGUyDY2cSHuJm9SNU4hRjmz26sjlZ7cCGHYN0A+w/bT7zgXUR/TlEwuH1kbCYWWZ
fZHWyXp0+jbh7NkdIjLFHdGy3Qaf2Z0TIUJiIgviorKpgjSblbsN653Wspy63F9XZdXMPqSIeda2
1ehslVBFK9U7vWjdYJIBcK6J4P3tNvBE8fQQi7wYi45HTJShf4jeLMmu/4wKyN/iykNRFzVQwcZ6
pVfVsgEOQNY8kO7IZC+b1eAOqVvk8XTCkPUWon+bKB2YWt6ZR95BZdz0yfYGd96AcemLrEi9EiCj
PfZDmBAxWEkM9LoEzSJJvuzDJtvqDRpY686nTeCZE910aus3TMZhubpJJ2IFa6uytk/nMWZeQx9Y
slva79ftbG1A6VQvcbSGBYXWKZwWbn4iDy0w8Dy0tTpABHLe6UDQ2Vpnbls6/e3gq5580mLNE2ES
FJg5mk2R7ec35Uk2IgujaSJzwbxKeYiUmzi4o5HsGpTJEAwlZO1gtGPLPBOIpjFpdwoxNzT4xOyk
AX/3oYtgIxFp0OgTZMxb6NbaDvtkM4B6yYtvdeYArgRDDsvj9e1bdbKnIgX7sHSlacGtyzz1yfoe
bAm4OMn9dqKuduABUi2bIJEspfj6Vc20BgAgtos1gxNYt1X5TEDIfl0rmRAhZ6FMBPQdZsW83NYO
eaVtMLPx086p7IbiF6kY0J4snvjoVYIZTfEM+/UfxrHwQH3DUTGJFW/I33t0S8UUINM1gvzruzc7
MXSlnVJAb0OpwLxRo9TJZFlKbl2CNmcCxGDPKpNy5tyF1PRrcq/Wv0imuYX1jQQHxEt/v0dn0rjj
OlEn1paSFmkCqrnlOZwOc/nNMiS+aa19+EwGt5MTGcgbAO1lgvOj7Isxv6TjIaw3encXKj9MNfGW
6nHoJc9d2SIK7kirjDBqAojEtemU9csy3ibLQ0z2C3OzUVIjWrHzM/0Ev4RJexX1AewYWyKUukBm
1em+Alzg68dpbeYE7048oZAdB5mseNOb9cKUbMZN3wDsAhD1wRa4vKBK1ygyE5qfeuFm8ROgXgwy
z7vmnwCvCQBHtEDhsS0GmvWiTnpOGNhd7uwGNIVkF/rGY/Q6+KHbPcUPsmt6bUnRjsS5v9Fcj/7Q
c5Ox+9IOjBDDdEN0zNPHer4fp1fJcq7cyRaSB8Z7BzRK1OK2teMSVWHPvPiVz/S2W4527LRvFl6l
idNGTuhpheTBKJMpXC15YcUFyyBzjnJvQNIsZrLM5vrSfaglXCVJmNZZORsg5+qO+WA4pPwnGGQt
se9Rv+ilThZPZLPvZ4y3dEHHkD4dbnMKiHwb0UbkqZXTAfCoKv3I73+W/deY+LE3Ai/au759q2pi
JBr9CxaKf4z/+4lTsQtgtaZJiQ9QD/NwXEq/mn78dyIEI4wr0wIzFI9pimlnAgWrtZXNMuafsQnD
RHUUqX1oJNgEAlBAuaTYsAX9Qqzo7syw2lzXhH/pxW6diBBswhzaLKNTDg9cj07cPI5E2ei20ymx
5DqRCKLCYyEr7DglDcGzumIPS9bfgrd1Z7e20yYyELE1F49s83+WTayIxAuePUaBkKk30904xe5I
682w5Idl+CcBC0Umw7BdPbsnAnkYcmJxZsm0odJgcWr/ZRgiR7UkocW6SX9oJNz88ZBpczOjs8tI
v8YBIFgPLJbESqs6gP2GokqANiMm+LyJtCBDpKjuGHPvRCRzyCAjd141gX9FXLQXDH2QLlENqLU4
AxJTtLfUyEnbl0I2hX9dFcAFnW/HBKz4UiV4yXUBsE5ZBaza4/VTI5PA//1kw1GQ0Lohx71O7B5t
ZX4+/L4uYHXDT5ZK8GHUrJCh4lF4OSxOOjxP1iGUGdXqMTmRwbfrRAmrrZlCKYLjAiMLO1RS0LiQ
xSbq+N1C37K8t5w0DDvPGuNR8qpZtwSTF2zgoDFucC66zWhFYwMnVNFeF312Av133nrLJB1n4T90
5t4QIXDYHqSKEC0QkVjDHAyaBkOSetnt7M5+eFO9TZtw126HG30//7IJKClyr3ItiYFcJk0FwYJf
RTlgSlrdTlG41EAxnnnB3viWvuNHNU53l31hkuT9hcWcCxSvXUwNZfqsAJghyG/iyu1ajHJEkXfd
LC8DTUGK8HAL0zLBcESZeuU/8OJef0Tl/H5IXN5hYj3wSf/SmzHkj8S3RLJMP9HHgnYhYg12svW1
Tf0PWMwx1QPAuvlhOXCG8bJwFM+QRjP8JF8xIBERH9M9rJoKiDXugrtmX2yGn+y9ozbEkDNG8HwZ
MIVMIP/3k1PJ5qFZxrpIvUax462pd1/Qhjdvrq+mbDEF96JqZDErEmXenB7S/lvd+6T3r4u4TN4J
piK4l7kulyksYZB8wyy33gaefUu20S7dINp4uS5NtmqCQ7Foo0RhrOKh06TOpAFjgsqIGC7pMwWF
hGgsXeok0OYOR/qwvJmbdht5AdjxOifdM4x8WJvoELjh1+uKXb6vBKmCI7GVukyreuEerPRnF7m7
bbRR9+bT7JnA8pQFz5cYe+fyxDitGDEvNGA86/0pabnZxjxaD5hX3gL6VfJslWyaGKfZU2PQYZ5S
L9FTFzHBbV9TyWufr86V4yv2daUkQqVzjFOvnmvmJFq3K2fVHRYeeVDmRGPjBjdZyiRiZbtGhRDE
RiGVTQT2+C8qVIFEK38/cgiBcKNLyt2XjTLCtgluI5+6gPVcUf0JGMBu+x09Xzfke/X6P9grybb6
ImtMkK2t4EQCTFnoSaYkXtNPd/+PtO9arltnmn0iVjGHW8YVlIMl+wZly94kmHN6+tP0928vCuIm
ju1rVWkWwMFgZtDTXYr6baopmLFKPUEdArAFnfomPspKW3KqIs6dzjaUezVvu4IgQspl9EUwEqcX
MvAXxN8qsfd0XfyDi1X/qfy1qLEBj/s+IFd4FEX+3WOAXwGXjpydzR5cNrn2ByF5ZYaVlovFSkfe
SjMXU6tOHOvnOp+9XPhtoVz4ydoM+9E0jBFAsStz41y0IbJuz/njUP1J0FpbYWJ/XhN9lCYldVt/
8JYGSuHkrf02OrKf+dCy5GGJl//HHvO1PSb8a5YAtuOR5i4Qg44QBVJeO23yok6ctG4rYq3tMFdA
D+Btl2V17opaf0hlKaB1wvFu3lKYeA8SEFKSWM1cU+3tUjFsMt9F6bnIjvsXy/Khd7aM7duRxhTV
MaszdzJfY1yYNEztLOTNB/GsMPliP0HZqejhCNBtt9HVsoXxq0J/t5p479MshCRXmlqIaYQTSiY8
1H5Vird2vm1M+e8+DSvFZGQQB+27Cls2AlfdnWRzdrLkqih5x4fjZmw7V86lCF2zBO9JkY239fII
Mu2TfiXfjvfLANlCQMsL5puZ/cq1WaSqrg59i3mGDG07PPzoTvdMXOVB/V56C0tzex954aP02XR4
0occf2cZJ7uyzrrcHFAgzdc0OhZpCCT9NzPnwVi27SygDsDPFs3I92FcTo25jLsic2eQxQKXa4tI
f+XqVLQcb9y8+/Ek/ssSE4yKtDdMmpoZMqixsDV/UQrBFLL1ZQaBvdjaeI162j/LXJNMXBqQzU+A
7+Vu/poeZ7expRfLE297rzoWLvV5jeRt/7yskIlR02SGpOtwqsXkIBmAk6JdtL8iztdiR52G1miF
ocdRg+RZaAOxddL1lthpk9lD8ts48J/x49dyZCZIYSBgCjMwyLqi6mvloSmfdB7k/6M+DmODKV9p
laRianWp26dO8YkEkCy1QZhT2foRbPlufAAAF+k8HuD/PzjJeLvJpDBWqEypEo2ZGxZBrFM3z++i
oXTS6G3/q/H8UF4cZ1W8ynWRNlM4YpV+e0UP0iFydVe87dwFj0sefvvFldlUNpmp5kKNFGxqmYTO
VIIJnEgBZ0kfumSMDSZuzE03GWqYZq72OH7GHakHhp/cCw8SWBXxmuyot9kRQPTr7Pa3B64Zy0wc
qSlE2IQREavAEejAXZJlz/uL45xjFk4lFbWQFtRI3bQ1rwsRz6Biy6nxlh/5Mc24nC0mVCQR0ARk
ErF9Gjphw02U380aQE8dgKyP+6vZzjV+mWIRVaJEadfoSG27nNqgibO1KbMhoLxvZfsk4woBEhcC
ZWAQfe/jNTqzoJCFQ5jX+kkHw57hVw7wxYPd+MI1OZBbYheucAy/pUHOy6c+vpgvTnGxzkJ0MXsa
xVm9uCOEDZYTVh+0QPfFwx/F+JUhJig2ZS83Eri73GJOj2OpB1Movuxv5eYHW5lgYiKGHhQ6NFhL
bz7ryoti3dTD/b6JzaYNZOvwFAjdLhEg9/dfK50hyjNGaupeaza5x9XoxOBEG+35YLqqXR2H73kg
8lpFiwt8cPqVUSYMzqBijKgqofzR5deobBw1ocGozf7US1eVbNhDJD5IlJefbh5njAarwFOD54r1
zMis9TZeSofEOFdD48wm72WNY+FnF2IV37XaSPIo0hBw26MBLFmkSZyLf9MnLmtgMaWK0YyZmgoY
81E0r8U8qj20va9GPCTpx2fq5SBdDCmMf8+pIBVaBv9uXemxdxfPWEZsY1dwVFsL0pvlKi4dcsOr
Vbed49dXYoW4yUwUParhHHLQop+8KLss7bXfVrpk1sc4fiLGfRuqcuqG8Untjlp6SMyn/cPF+VYs
ketodVQ1JxlbKFgOMZDipo9KzJmu2LxAVt9p+RErlxvAQTeHpoizZFSQ1xW/YQgiKGLpOdTgHEQ0
eMwqvFUxF74xIFuaByS3av2QU1ej953i/t3GMTe7JiTCUCk6hE5J6FDw35pj0PeWt2+Fc1hZ6oM+
T+MwKrAQ9Cmi7q76bcIWxsOYizDBeLXY9/AwapQ2VQbb5F0Q2/nk5eOz2NVe6CdFDVGUNp5+wmvW
0v1eZBfpBIR55nffeOD/zfb3Kiyw/F5DJkbNmOJ0Lvcr+qjI8RYW1twrg4qTSWxm5avFMddf0bcq
TUibukZT2cL8qJCrluq2wINRcxyavQJzdRSnMUKWjBrAlsRvRfIlDv8k91qtZfHF1Slt8jAVlKjN
XKM7N919bl1lCmfOlRMI2GnCSUSimim4exIJQyiN32vXefGW4LqTek77nrdjTAioy7ESDbkFo7cZ
qfYURyjTwuIKE0yf9o/oZtt+7W5MJKhNdPvMpZIeHHoDgRSIsXR4V+pt4csCoKud5Lb6xrG5+NXH
7OTXBfRBHAuCG3WcCagGJ3uhecATrhO/qHbyBIN/ew+xyizaOLdDOMD70Olx8tpTI9GWU45vcI4S
28wUkj6SUxDXuGlxWydPCthm6+SOdj/2t27bL0xoVIBqHlxrzNdKQY0uELXLXRNaqAmBjFiUnmKF
pynPMcNCHEFXr4DIt0ZgzWvXiDGips+HaVSdv1qNyTSN2kQHgXAIiIJavBWmG9Nbafi6b+I//PvX
jrFYvBjjJ9GUTCkCuHAre9JBAg0WHk3nh+pqeZlKn9FXbP5qYcj63wejyCi7cVIkVGjpY2v6XX2s
eNJT/3FP/LswPAy9t9FWRqs3HdqW8ZEeUFQ8yjnyxtlZiDba3tvfxn2H+MBea5ZElsrCArYDzxu9
rAZtB863qfX3zWwnDJc1MRdSVQyDmVjwu4p8ykEA1XMuPN7/Z1JSozD7AkQUcIaB+iOhn00p5dR7
PBPMPVSGglZXBZYANmFdOAoRZwnc7758qtVFR9U2VaMWDr3kBwu593wuD0YAodJ7Xv9nE0EBqr3/
CzfAf763BeWnUa7rJfV1c3hZitGPpdqXvOKRT8ezfb1ejDGxjZRlCNIDJD4QB3PFMIJQYWmT8aWq
vYJ3lfO+EhN5solKVWki88lmEFlNj3HMY4fjnRgmN42ihhjjDD9I+q/qFFj1NzJx3oW3X0wun4ft
UVdJL/VWjTd+nMfj8nGK+6V6FI9QZIbKg9v+qF6mYAr2D+l2+fjrO7HN6ijutFkmTY7yMTwohyQY
fHV5VOWY+Y/GycUOEwwsc8THmdLF+apP3WkGiK0LYheSp9QRrgvZ1v3kFjibh/3lbQLnVk7PUv1k
xiS1EkHDRrMnB07vRxGYLWUAXhblDPlb6oD6at/mdvZwWSoTNMRyksVY71M3b/MbbVCPRZYcjKj1
GqHiXIgcz5eZ8JGGeBSP0PNytbm6VuvxiSoaJxXn3LkqO69tFjXo9KZu6WyIDjJXJ8VYvWGDDBJI
aGDWyDkEwFvyuWIAvMUxIUQXi6TI4p+fTnicvEW6OXLlu94x0RKV7ekgfd7/cP9RH16+HBNIOktI
2nDGjdKdyD0ggb7gdbFNfPAa40wU0FvhuMp2/3V16JnAkktC1oENEhaBmKMR8aemOk2JDMVG0YtF
UPCCWvamLc17TRl5l89yQX7M3H8tl+1wl3k6SnMPKEp0XOZSEg+kluqx9vpPeFi00wB8PJwN5sRR
tkum0zKLrDBDDwFyB5GT+zTBaWyhaif70knCTJF1lDkhgHMc2QbZ3MpmlE5wo6ImV5VU+OM4fy3B
g02a8o8KvcuGMhlJApaQcqiB50iM/kTj7hhXgx/OEiex4nkN2ykbxHBM+gLZYtKabhTnbja1o63H
w12rVrfFYAV6Jt+nY+6JecwxzvuETMjR41n+iVZ3w/Isqnc5udNL3qwg75Mtf19lRYMg6XJToGA2
zK8VXGTSBJcqtjjwdpK3GCbEKI1pmZWF9EuYXkrD9Psi0MuZs2PLP9k7ZkxU0YYa4rhJlbuQ4D6b
42dTK05DNNsqiRxwAP6lNSai4MmKzppJ8NSdHFG7jvErAW2f2KqOylNy5CyMbacJWZsSJQQyQRY/
z+RbP9bBKB6jqbTV9M8a+b+OFttIk9SORp1pJO7YB1b6qqhPA4/SanM5UDDGrA947DG48t7r4lxu
4yFH9EeLwQYOYXLykfgp2Ac1JfuaKzzl100vv9jTmTyBDObQVl2Vuialt4IOKagk8azZdKhuvXAC
r7zlgytbzKntrJIC0onHzMYDP51LPTOGvPbgT+7CpizyHiW2k9mVPeYEE1WeI1Od8bJT2L0/XkUO
HjWDO2u2wesWSI7mZLfkxvRMDnB1M2dY2V2+8SpyjKrUAFMNaEKthXOgWmPpgRY0591jPDPMkba6
PjMGC8tTbqWjgraXCj1vEIVdy7dgOzon/p8Vb6uFMc5ZytJQh5q1fMAF/g4htrNyvTBiLy02nvgb
5ySwoG0qRkTKE8RfoJxHe+rSYzpVnrGktHnvTYTXkODZYx7P0j7KQcyXp26d9A4BTX/9LamgGxFD
Wuu3JxSXZ4bLRrIQbh3t3lDu8en0UKqPAAaljgjA03GoCFSYEtN63j96HFdhodu1LtOkkFF1p+ap
JTdSd9z//9tJ62pBbBgR49rQJYBkoFDiNV8bnLQkmG6Fa9HtAwi/O/v2Nq/MlTkmklRmb1jjgCgp
Ww6FSHroGManfRMfOUaYb8RED/C/R01hLOU2QKQ3tQ9q01Ny0j9Pd9kV3ttd43pEigpKPpAuiAfu
WdvMi1dLZIKIUFWloS+NkoUlUoUaQuwS14ISZ3EsfHBkcPJwnocwwWRWlaicBpw2y/wKDXpbohzQ
zHaXabUgJnhIJOw7IOeX4nvwupsGhJeLhmv58Af0LO8/Hcv3EfZJmpUaTOnyk1KcWvlUDpz92r43
wY0HMi8L3UvGAw2ZkLppUZCq6T8NmjEL4/scYESTE+V/Vs8fEjeI2fxriPEDACCJmIBPDvCz+ii5
VTBnNqjDgL8sDz2AH9D+Qot2GdSJAjAlnM0bwe3s4Vy87J8HzoJZGJyhy4WcWAugMMley1pyzCKz
bDmKvL5ROU8f213Cy6LZlsIst0VbCAOmGLMZ2f0Aqlx6pefDcZQlr+y6z6GUHYaKgvlnim4HS7qC
mjkH87odY35tPAskU2MtnusQ94FgHAvhIOXnkifswzPBHIlMUZS2MzrgGRTZrTLrOiTtUZh0XoW/
/J8dH2JrbLBQxSboC/Aqa8qHLNYdUy69An33SJ6uhERL7H4Gx6jMw1v9Rwb2aw/ZUrsnmPSCYnXq
WtDGBOJ7Pmg3IUqp5V0BjyV4gIZ4sw96I+7MF2dr2YIbmUqnYGgauZ/5nMmVPeieyRs3+I9b77I8
ptTOwNMZJjMw7f0yf+ukt/25PhvPy8ho7Qh3eezun8HtIH2xx9yyUzPltC7wIj0qIfhuK0hm8IZD
eSaYuIaJVNBcLP2uqLmPqm9xwcOR8Qww12qvxikGaQgeAnX5M4mb5wF8cfvbxAlVChMy206Zk1xY
Qmb2uTPPM85Tl3zpZ56gBM8Oc2eihM6rfsLTaSjcCPRJs+7y/jaNPu2v5qe+6d7pZaKEZLS5GI94
T7ceTYAzJTtyzScY9TInP/QHw+ud8pAdRTdxLcE2HxLQj/DeBThLZavsVsuLWUTrHNnIQkmMPpZD
rwWvhfZrcocE2bFc+YZ393HOMFtuC1MP9WBMHbpGmPlDVF6ZqXCgCQ9ju+2RJgh1VQ3MuSzlH+mU
vqczXD5NzSMZhM9mPHPafzwTTKAQq3lUhga5pFDNR2EeHo2s4VxXPBPL31dF5zSKSRKXCpDC2WMv
3ica507e9oDLLjGBYQylWJEHvNd2edAAuF2YidMRkOkOvKeL7c9+sbT8ktVKIh2iQOD3wzNkFjoW
CNt6yY0szqniGWFiRCwMYHyfAESHAP2x1xS77YmfQ35u//Dydo0JEblZ5pjxwA0Ry92V0la2Wk+e
Kc9+/Gcl5WXXmCihQBSRmgRX7ZC3d406H0qq+nIeeeC44sAX911NYyVV0l6BroUiI5PH1FbxnNV/
lGr+uxTwfL53AFESwiRs4QC98bUDKeqoIntID9kfYT2Vi52lX7VyNDnqQ3lMkNJOQkrtBih0O0Gm
l+oR5+zwNow5/jLEmkDeOFNXBDYyGt4igdNx2k6Yf0obQSVbBGna+6X0kIqKSYsA878nfHS6UF61
NjIRr7zmvaNuLudijKXlwBMfFUeC6jum1ZFSABi7iodY3c6tVkaYeKZqRTSDsjZxy9f8KNhAfr/o
bgZF2gWX4IFlkePUvC3UmQAX9lFdRCk6ocsV192AEjqwHAPIhMyPuIwY3OUxQc4sRryQ4PFrYRRz
F1kbchzvF4bw2k5Poc9jUuGujol3kFwlejqOFAN8kr9ITmiGvTx5geHTtz4XnM1c/tuHlGX18Rh3
NLWYhlqERmE5Sw6VvtDkTmtlh0B4mZtQbobYlS0m8MlGBVxZhFoxH/069TEr24h3whjsB3LeB/vQ
jjQrpaxnALA0u6R2eEi8VrTN6OerYRuQm+gk8JKuJf7s7CLLJWFpCfDOPcAY2i0JuoAc29PCT76U
SyFqfM4CN2/Eyz6yPclUhTwv0TCl0INhKjXx6gvCz/FGyDM3E18SC8Rwem+bPX0Ah/lTW9Bvha5U
dtfqX0GgcyqqhNMx4oQZtmmJ+qaPBwlY2GJ6IiGkHjlRebMqXi2YiTBaDHCQIcJJLZRtmIKb28wu
c7QcqG2aTyX90onu/h7zLDIhpsqzqDYqROlauilBMC+WB3m8yTI/lJ5L+ZPO5fZdEHsfPQhDR5gT
go6IzJ56qBTH8nItCI31XEVfujY8WvMAEc3Ma0tyX2oQjwhlu5Kax/2lbp/Ki2UmArTtBA0TAejV
ftS9JEvAEBq+RNloN6rEyXy3uwwQ+f53lUwEiJu5T7seq4yuelewrZdFPHZBAKv26BR32XHhw6K+
yrl0tzvEF7tsW2U0azGqO7RolUcosgFKJGQ2yPLOFqij3goH7JquBO6oGTfI8EJ4Ve728fi1ara3
Igm9JtdLyz00/Cl8y3su0di2u14sMPlRpkOLV9OQ8ssBCZpD8qk+amcCLvzwaXKb2JUepGAREMJc
YMMlCdq+Qi7GmZwJom+z1oZ47YFQkllrjqB5QvIjxfR5DajRvrP+R3C/GGNCwTj0otVNgA3TTybo
qLXDAnobHzDe/j/w6+DsG9yOtRd7TCBomnzUSh3ltJ6fW+Hc0C9U+6NGy8o7mQwjBelWp5DlxR/6
BW0THqXmj6ZxViaY8FJp4HSAJAh6OWJ1GOQyEKaQd+9uujno+Bfgtgw9HyaQ9GYXiakCZP9Cdx2G
NkgV3CZo0fAgr9D2OQwvPD3yzY+zssiEE7Fq+zlMTYQTVbYb8HuFum0J/+x7wGZ8vBj5EDsyMw3L
GoWhUoG8DzJqQjz+MwygLkt5VAA8U0w5pZlU6UiNrmGonyFN2kafh2Zy5v5pf0WcbWM7ro2M0bks
AdA2ax/y7sfUeuLIyYh4JpiYAL5VZEM6+F2k5jR3dxm5jnljMtuhYPVhmFAgZJqU0Rpff3CU1/kq
B+c0uSonG8RF4JwGffK3/W3b9m9LEyE2AR0ak/E2E2IvOcjJ4G2ZX8VIBu73//82TguKFv8zYLDM
oV2SZXOr4yYWqtdJF+1Iv+pAYFdqTpm8jLLfg5On4LGg768KAhTv61GdNJOSZ3Hm6kroFNF5FH7s
L2vbqS+rWlxlVbtnodTOem+gfrrvhNIW0fQsS8foebu3mYOvdm/5HSs7XSiRvqI9Khm8W06e7sxn
FewWP6vQE4+whrdrTDztY0UV5wxXettJbpwAzhrx5qm3kbSrBTHxFAy4fdniXcvNbOGw0D8qILR4
C68gDAogDojOXF67YPvUXj4V4+EVCE7SeYYDlk3lK8XkNVZ7Peequ+8RHDPs9EoV67OUJAa6OY3f
KTeK4cp/RJV12bufT9wrZ5iEWB2VGde2lvmm9TDwicY3s56VBSblklAzq5mAXj+GpOzZXdJY4GEt
r/U0D2p5DwuTSuzM33kF+/br/MowE1qRQOPeW2hH9HuMwX9biPYHX/e7R+rywBscL/+Jll/tYq0T
qxoqeHkRhfao+XTgNY94rsAEBz0XpZaGKFyb8oecnCftu/XbWnwLxGC1X0xcIHFRhS1F2E51sOf3
aIU9mdX1XD3vO/VmmNNlaGygrQeBAObsEGLUDYSUUKPKNk2uJeMBlu2Gx128uWEXM2xHryQN2DAM
XKxW/dolXmHdmgIn5d0OPJAUlzBxA9FTVlvc0KBpSSpEbMhKH3tw6CUYhOgP03cDEDLVr4PmpeDc
rduDFyubzPZp+ViiWYrtU25nP79LTtqDCGCoTW4lD5idG8HnkiQv8fNDyf3LJHQH318YmtLEUabi
5qtfxdMy222EtnhHvkv3rTcHRlD5w0EMbf0hOvIaRpvBY2WaSfSgXtyKGa57KDxpN3JNnFKElErV
OkkmPk8j8fZ9c/Mcr8wxsSrp8gGPQnhCIdF3UXYSyunPbI/rGHiS0yULUtys0o0mzpY+zCDMWjqy
9BwelnAY+eG14XSuac+fWgeSNDzisZ8VxYcvuDLLhEI5lENVbZEBzm/LwAcwCw/qI6aXwQ1dP8Zu
+qKUkOsCT7IdfTHBzIghBdMW3RgU0cRRbO37/jZvZ6Sr37N8h1W8pEIltp21EAac9GC+qhzQoAL6
Y96KS1vD5SHPNj/ryhwTPPs6EwmIa/HAbNhyltkzQO/7K9qMNisLTOzUG0E1dA3v5sasuU2qPHYl
OWfh/OnvzDDZlCy33VDPOIlidFL12qbaLTB9nLVsN9ZXi2HyKZAr9GWfwUnVIH/KvPHQ2vRoBbIN
aRr3j5iM9ZU1JqBZSZd0GKv4d3ZFsmPX/K4FwzE+acf97eP5HfsuDjXKplRbdGDG1yUTqRzyeVGq
69DQUrzkljclx/EKVsQ01425oYD5usZY29Ds7eiX35cHWG7ty/axysohNC2SOQYyO0q+zKLlzOVZ
6D51utcNn1QeYo5zkCwmjljQVCuJqeNhIn+dNC/hgQp4G8bEhQKoxE5PkfBqw6OZvCXk2sxf932A
Z2L5+yr06HpdhZCnRO2IGZjhUNBnOvh/Z4IJBlUsUHUcYUItvyvjldE9C0AX7NvYroFX350JBQ14
XcR2oniG11uvVq1gmJJjN1GHmLHXJHlg0Pg0VOaTOfNuSa5tJkCEhhxOAIODWPJED/kjDbLjcKQ+
6ixOhsXzNzY25FAiRhsN/hZC3G6QyZlkIme4bDuL+7WTMpvegHNlmMecIgARz3gb3dz1JQzsyo+S
Zmv36UN1mwe84mTfCzEb894LJzMTTQwTIYuT/knoQRa+hCPHCzlhXBaZZAZCVbRWBFz6Dd73gFQs
gr4KxCM6f0EbWCq3KN7/WDLblQnzUpLyGRgHs0jvkry7MZLS5Xj98ps/JjK6bsqSDtAgi59qdKJm
k4JoVyRT4UCK8Knqojuxym1wTL4JFPOPI9DEA977oCh0NIo6GKDzt/8rtj/e5UcwUTAB2akWhTqe
KQgYlQTdLqenMnv4OyNMKKyIOOahibujma/NLLHBX2IPFo/Wd/ubXZbChKqENhSbDOiiTK9181aK
P/3dKpgo1SVtougzCuPKMG1A/w+WFLrQQT3sm+EtgwlIcR3WlZkupWsXZOP9wCOX5/1/Jg7NjdU0
FGgDtwqr04hkOQlJsL+EZad3PPsDN45CaWNlYGlLBCTf0XWs4VkqLp1G5pEu8CwxsUcXZC3Jc0Rv
tOat3o+lr416pZVf/m49TPSJx385CKfyba5OpkTtGCpvPCjpf0TvXx7Msn138dxOqoVPgymjoPF6
V0P0Ls85ZghMewEtx/e87t92DW5cbDJnU2qivgL5OxrcR3IPXlGgavoTOOBn6DgCzZB7w0HiaVRy
F8omLlqamW2BTh2AXb1roWWCqqk/kMNCFjCmtrYAtF0u09oSzPb8kokQhlR0SW+C/XO2cIvkrnRA
9a8CTeFop6W12hz6z/ues924W20vEzRqOYnq0Wz/75Pe0C8ZcF/Zsb3JHnXOgzfXFhM5wrjsdSvH
p5TvlwHOKtDvEkcLFK/lYsx4544JItE8zhZgoCBfm/xUntHKyO1SBY6fh83jGGJbX3FTFTrYnVFJ
h/MLHt9SJ+tH0B0lB8tIHzkfi3Mj60w0maXUajXoOqBYBArLw2xZMN80rhDIh+7Aw0Vs3rzgbZBM
CerOlsicgWSKZAO4QzTcwCdpFAQ9ylNu8Xx++eYfXH5lhflQlJRtpUioSEf5u4BhoORerV6j+YrE
D33IgwZvfqyLMbbHn2Ecf05qGIOagKNox7Jv7Lp/jhseGoqzdz+hH6vCR8rRdBmrCClneNOQhzg/
/ZnCw2Ut7IyTThUxHkbEYozbIUx5GEC1hap2Z/Vl3+s4m8Zyp0hdLCiDAGQ4laAM7MdFbavjuSb/
/J0ZJhAB4J5Ah0VAbV2AAQYsBqNb6J6CumDfDu/TMEFoIjXkFXJkSUOiu0M6Qw3xlUrpYd8Kb9MY
t9bkTrTAboHc2ZjcbmxOEOSwuzx+yRQenfj2DXnxBBYLMLUZeOxbJGQ/yW1uVHQ5+0MYjA4oNPwy
sO54lSJnC1no0GBM0BtaCLdJ/6xowRi/CLx3dJ4JJqOhKNdCSQe2Ok3aCLV98TwJHUij1YyD/lrc
aif+sFJGmPWB6EuKVLCILScPz21701uhkw/PFv207xObie3qOzGZDADic2WBJt0VqXATRsqjNXNx
urx9W/6+CjxZTghegfvlAXD2ldvSnZxF+Lp/sZwsckcPLW+P21XcvJZWC1sOw8roVNaVYDRAiLQ+
8FX0UAU0CI+dC+Yop4RI2t9tIxMoyoikszEg8I1QvBZm8UbKdM7p3X46WK2ICRJh2MuCkKFlAOjs
12WA+yugHCAiTRzS2VB/gxzsDZDdtx3HMO/zMWGjDUcp1mq4iFCCaU4UwFfQ2hI66ftbyDHDjmPN
A0gHWxVg5KgWDmVHDtGoPyRUv/87M0y6MlrpPEg9mhRqp547M78aIwvYUZ7QGyfWsjJhRg+N06YE
YxHm9iAJPQJtBUbNxpe10Ntf0HZdcPELljdYLyM6YOuQoIcufAIE6UWgPPSHPrPFWyso3BEKGNy6
gPe5mMABaGprge4BuKWhfazV1KaWhBGw8bi/Ok58YtmEVYzImdoCHwELPAaN1LOZVpwQyPtUTKSI
LRlKbBA3cmf9GapG8/DW5t9zkO3sr4T7nZgYEeqhOkYzGjoQXTm2ruyoXnSbn8cIbG866A+IM5yE
p32jvK/ExIySCLLYDWAiW5jyyJPS3mn6XyYvLL1PKanjrOSoS5PoXhyeQgsT7DVPpnR7IZj4wgsA
Um/2JQX5OOZzUtwhbZg5tG7eDAOzVGbH6wVv+9vFDrNhNQ2LWmoxn4CZKXB5HmHw0J869+vXpbjm
wUa2Xe9ijQmthdg3/WDiOa/HGB1JjwSjJVMfqBknhG+3gs1/DSlsi1tWKjqoCsDA6VUHkELimbkz
3ywYBfmQPnOFNT58LcxryZKiW5YmoVXLMiPXyTSFnZyqmKa8AcehHctnVeF8Kp4N5jiZ4H6BKqmm
OIkEfDMVvobycBr15uU3TxCzFMYhRnUay6EQIB1EnxX1EOXnyeQMhXychmZsMG4giqSImsZQnPJ1
cmRnmYe2HppP5ASkpm/8lCNtfCtIPfGlu5LdMuDBgz/Gpve/gH0XpemkjRERIbN96j7Vbu+OVxKU
V5rP6mPn0s8p6AN5mIQPJ40xyVzEEm6QBTqqONpc22N+Yzacq2PZtXdZNGOASdf1NCZxmc+Qui5b
VIeHUGgdpfKmBOlgf4rL+6grODGetybmYaBNolhsOpiMlat8fNB44z2LT+8tabG/SmoJbaduTOCM
5pTJdtcUL406PhaJcCVmsqemqbfv/Lz1LGdwZU/SU91MJ5zjSvzcKp/mznD2DfAWxNy9c5q2ZVTB
gDW8RLFvSDVoNfwmfh15xdu2JUMCAwuE4nSFWQpk3ZpqGnSEC/E6jDAaKz9aaWTXrR9Hsru/qo+i
NT9d72KMCRpEiQZdGBCbJI3aFegwhzgEXQeojtBEhWCBZ1S6n41WMNeCI0c6xPL6g1SZZ4uCEUCo
byW84UZKcd3T39avff/T2GxxBIVuI5U4dmKFN6X8uoWEdFtxev/bfvNr/Srjpz3p1MKSsdniWFR4
dVQK28ooL/P9cHsyS2E+6RTmkPpsFfDTN6ldm4d+bF1DuJnCz/ufk7caxkkB/msUsTUVR48Offk2
tT/+7v8vrrs6ZUOmJDFdwr8Q0qPaSVdZXP92AsDsFeORWpGZyRB3qiMBNZgcimvDK66W9xHMB/3+
qz1jjLnPZBQrVA7h/jM4XUrrxeAxVS1f9mMc/OVf7FuZ3ID4M8Ihd8L5SzZ4jfRDCyknln/ECr1f
hcZcUEWhWmAGhJGlsa24sR9/a/xlnFnxKHgIea8enADFquNKJZnCaIa5PEY9IBY+hhwhTJr6BanO
Uqdx0ieOU7PPZmFJ+ggsuqoTz3cdvStCd9+peTGQFcfNjaGkBtq0qGrKow6qN+gxelkwow8zY8QO
IxS3ggtOzkdeL4bnHExYiIFDqCJtVJxI8IGH6qJnVeEdp+W47DkgExKafO5FMcWRrd0OwtmgDfAt
r/Rjvz6Mzgzx+Bo9rcInD7/Nacc4JRMrFMOMlQiKh04K3gANJX40cq5kTlRlaRfMURhIrfaqM0Tp
XZaZIAgmj9aUeDKix76PbH4pWdSg9AueGpGdqAmrKJrRGER6Udzk4kNlPYcqJwn8WPksG3axwfZS
KclNZbLg5wu/Z3IGBYLzhn7Zwu9puTxq9c1DtTK2/H0VyWNDGVHC4aZQhdCRFOgz8yDnm19nZYFx
bgtvD+1AYYGGKiYNQuO56zq3q2JnsHhiuDxbjJOHmSVLEtbkxCQ8FDhJFJNWZYzJKs4M3OZpWi2K
cWqqZHo2mliU0AdtI9lF+Dj3b1Wfe3SKQYFfcUI7b2HMZSjCwZW8gFCPbKknY6rsmg7nUYyDgcu4
zfU/5i5su0lJ0MVSnd5X/MwLTxmYrSr3f0O4lAft4JyoD03UMtbKsYW1GHxM1G+tu6HgnCieCeZa
JIrcheEoI64Xb5pwzuQfVPb+Ki6wzVN8lXCMM3wfor2GDXjsc7frv+/b2LxuLz7H5sFDTBQAJglK
KXAFtGhsU2gGqw/U8qGSt29qO5NY2WLCAk0F5BIjcu7eN15BMjwexnvlFNvg5nEFV+fsHicIsS3T
qJo1SmpEvJIce+Gu58kDfVTWfR9SVTYuKOpEhxFxQU/s0RcD69byi6A+ZEH6Injpi/qo25CiD8wb
8YWHqObuJRMr5kogCRGwl4OjBzjB3nxoz4vUySJdUV7zGqi888uqsDWtMowEw0zO/yPtOnbkRpbg
FxGgN1e6NtM93ki6ELL03vPrX9Qsnoaq4XauJEA3AZ1TxaxIH2k8BDsU6K8mzCn0bvtY/hfCEnnL
r1hpCocWQxgK/SRCmnlefNZYlDpswIa1McVk5z2hKLwXHeSGJKo9hPUJeF9iM0fipy0swshTX4z3
o/OqSQKxgcvSeqzsl6BgJTxPSHoD3kFg0RLZtPd1sl/V850jPRiFEqSIPkIQgnzQj+I5weSftCtH
23oSfdRD2MY+coEeYcR4h1pPQjTvsU/XJmjgQG+8gH4BLKr40gpnco6IAGHeuV4sbRIMZjFH8WBh
r5F4mMhnTqkH+xtWzkyRGIHelwivVWwwQufjk+BktujXbg9+jArkGRMxHEUdisOVoFYyzUiZv6EA
kk3DyfVv1vzh78BY4wBkTJswAg87sgY/ZgerHDEM36FQxiaF/wtpKwUgvD8tRmYb9ixUYBsCNMRA
gdvs1Ru2+MZyqf4o8rFxADL3aq2g41ZxOp8FrcVN5FZXbLYMlLS7urOptgvClXrXagYiC7FnoX6C
ZRhz/FiYXwWrd8ua0A3qGvk2s3rqMzVhSRL5k4R1VkfmSplY8OgPngwiHGrEgXjNOgPqlfJ3w5wH
0oR7VBJkj1ur9pR6fhS01mt6DCGOyXFJqGlv6i6VX2UKKRiNu7x5zWc5Der5Sf1cmsc8/ZPQ/83I
8PsxNNjucUQ5yAnnJz16KkTiiTEdexccr36fA442akbk9ZkTegCF8M48KLtoL+6pLlwCn3QOLtIg
6mPsd4RtDG6QZJokosuf+n0OKLSpMCa1BcbKQnA9qdZ5Fqj0NyWCaeFKy0QhCBEpMnNvpH4rYNBO
VSlzSMngEGHCjh/T6pGHSQ4akhUM8QI3+rKgF4tNKFuH3x5t+dX+8qxyAdgeQCIP9UI2yxnAIQ88
kHUiw7ydXpJBAWagbqkoPJOaJLTSojGfuvbQC2N6rSfXDiMBFLxiH++MzJ1dHa3RHbp9qDHC7Yf6
Jptd+eqzyUMcgMsRmpGpz8b43UQByxjPBTUB8p4E7PUm3+RwD6kbG814rQv2R8x6mkfrq4INM2yv
VyDZ0pEtZq3BkUxvati2xG+CuafVY92L1UdA9XjK7Tw8xN1oLyTXGCWFe2BCHVlZy2zVCBdDP7bo
EWzt7hRfZdDQcBfeVh5rDutde7lejpNXusIhaG2Jis+ov4N7hUtRayrL8TvdeG2W59bahSmVcth+
hW83yr9CQ0O9U2LeoWi6gja6piF5lz0bQgS/IQL73yR0ekAr82Syq6m3ReXzZQnUozO52F8Zsyob
AmYVb+JrRpktgbdq+GJ56Jap3cHLH1lBQbzSCmf6SMjePp6hqooqgW2BD8QaTe/BG4FSYeM26CJk
oUTpIJmSYxhBO5aoilO51vdNrK/v700k99FAGjlXAnZMA2NGZHnhut1a11hW6Ef7kjGTu+mXy4fc
BpafAvmITCr6oQeZvOropZDaVosYsBE+zb2ITN9CxGXbWv8mi/uWTTs2kzXAfObF9zJBLXB4CpBt
u3ygf/FH36RwfpRW9JaI9avM+60Oshd7pYNY7I6RtDa7/oraukrK43woKVuaNmTvTAS/X38Nqj3I
U3YxCN3T/xCwU5fIWYIwbdkiY2hIJNXXQwgW+6C+rYSCeNqUGPb/K4PTSn2a5AtLYpfP1bjL58Zu
DcpRYB/8vdv29qk40B86S9Xmnp3l8E+9S7Dc+YbRLc97uff/RDEU0TTAA6NjoIO7OUUMYL0FQIl5
Fn9E6HgR7pmwyg6d4UwzQGz68ytxHMaraQHSlAx6ASaMQ41/CDGz7Drr7vP0Pi73xOk2H/KbOH6z
TJWFYh5rCDIBVqf5jnFSFX6+y0cn2Dc/mO4LH9v970/HMsBaieUsag5KtGRiLischp3mMzuqecuR
cYXSzWvbiZaVNO5ODWUQRivHnfaVo3vjUT7KHhgV3H60VXc5Kuf6xChpKFjefAwrsRwqYxJcNXOW
vY8L/d6s52OtNSXKzCQL86bFeRPEzzAsgl6mcDLhOcf3enQ9Usvpqd/nEFi3VIwpsyROmx2l7qlP
Hi9rIXFRCoe94zCMgZziic3ah8Y4J9KdRo7PUWfg8Fasx9QYWadH8FQc0F1gh586uALz18nTnBRL
0gQiKqMOxf6gFRTGA9hbYxFmS5qt5yoebKwIUO3Caig4JJ4w3zCkyIFSjjKiWORtStvP9wu2uqsP
aNcVfTDggjniSrqhtgsx3X2HwSuV4zBYC/KhE1U8qSB6aRenE0c7yD1zOir6RwNs40vnXtaR7Rhj
JZGDjCptG0nMYtVhqVL0QO/BZQdeFMGJQQiEXoedWtqZV+w6yp+jPiSHHkoYWVgBgw853eh3ks+8
yWmvFzDXbWwbR6Y9yXkhJmsodeWwQ7SwJ1kymI8cFT6YgPZNHBN+1bYL8naj72pwAWZABFYEZhTn
hZs9gAZXO+t2e0DS+VycqTiKuEieEiHQzTQrESM7eZa6CpaJ6b3goo3a+ztN4atymIjEQt8MuCve
DS5L7AiO+RiAhtsWvLR3ygNLn0qJbWGqlVxwzbDqwsPgy3XmAts9RdCWeacjHS3tBSwKwpguQuCQ
bMsmtIRvX+viprAU5B0cMzvq484yiXo39cXY/68wrBOMDpNkMCzxcpCwmjxA6VE5EJ+LEsJBidDk
vSiZ8BlZ4Rn9N75yio8iJqDaQwGyowrt7PL9ZZnUvXFYEsoSSp0NztVmzxFwwxzIeILSAw41GkGO
aqmGY8XmCvtrlr3PndrVMFXYPCVEonQ7AFw9ZQ4u4qFSB+zuYdHL6MESoIspPafgYAcZlts4xY6a
lSNu8F0AiHhJlHUYHTiQO1GPDr3aEPhEieC8DjTrt50VMhGy5AxG4lgphRSbkcTbtfEVuFSraytW
R5bYYcBeO+ZH48y2coSu9XhZ5QgrzVfdcm0oEmxfQ6ths9e0z6IMlon6Wc4l4ta25ahor1HATqLq
nCYMVYZhDRNyxtqwR5QU884p5dAOfpuP9dWF/ymIz2tGw6zoYQzsKTrVmxKshqQ+z7YC/JRgcUcR
2gZ7okbU9QJQAc4peHL+8JX+X8S7bUqFHIxyyoK78WjuWIm+2YMp0mHr3P6w21R5E8YrdKNHI7Ze
oM9feGmlH01IeILbQPr2+5wbXWhdpXTYUu4E6FJDYnDujzHVYvwvTsObEM6PLlQxC60ON9ZHThHb
0W1r1+gTkR9BHFd8Xjx5/9vEzL8oGlax/mqEtFoC33SF9fWVhA0WGRxp6s1QF8f+f2XmsDe3DOQF
zqyFRpE+O6Khywkq4uswbX3vGLxdHGfmah1UzFOB96JIhQfmfrdf5NMStlfmiD3lkuHlHVYlVvrn
y7izXY9caR1n68RSA1luhMOBQvuH4S/74io+SFDx5Eh3alxGH03krJ6Rx4UUiOi5gnW11fJ+bKGG
3SHPCIN3GRo0kYOGsRywIJZ1l1odRpC6q1osCBzdTiG/3RtPd9Gi6WQeWWkBMxh65YCr+4Qk3W6+
tdBMdI/EzEG20YziJl5wrRDeP6GQr1wwK4XEjro8w3Sh6hjWU5Z/G7E5Sn74O7141ZuVDCFY5LYo
YShSe2EbVHfdlWoPnrBL3dmmnDxC+V9RZSUsiiqjTBdAn7pjtLzpTnnd7UVVWql746BiAvFx01pQ
iy6Pd4mUXxlVfuiT0r18d+zJXHjKr0Nqq9OYlRCHFrZ2O1qruRYQaSn2SQv2WUGyc21/WRjxpF6T
W2th9QDSmgTvV50Ee8QKO4wp9tlJbYh8BXUoDidSs9aDIsLdNUA/LFXVJUaJ4gzRzVIQ90cdiUMJ
tu58kUIEglkzfTfzZ0PRT2KW2GJbUKxJzBxd+lQcUNSLoKiyCidSvVt8ZP0QC843vT+6spv6oBsi
LpE4GU9dI1dxo+ODwcS35W5JngZQGgWN4JIr0AkAlDlfopTLCL1jKJartbRXSulQxtRMHfGYXodB
V4o3apYhjw20fLE+R1Nha5O9UJQN1DE4b8JIen2J0OHqTPNLV95OFEESdQYmf3WGZlGmrpSQChit
B33wYiW2yUYt6puzv2ElIymMsMWAKO5J+NQhm539QD94IfmXYYA6CfsrVlKWYpAbA9E+JhwPlXoO
O0+n2m0oERwCzFIk92n8GhWH9tza2SjYckm4QZQQ7u3PYWO2eopzLOHnMn6YUSGSZ3IkitIr7tmn
qTi144SjSDeK4Ac7MBj48U4ywBgO2jvWzlw4VIcZ5Wnxafh60sduMBbVSZ8LlBClPSZtPPUryMrB
PkdpNrund8CGEVFwDIgIhd9VuCstyUMNg9BxdBe0kW1psq1VCkK+W2X8ZAmTfVn/NrV8JY/T8iBf
2gFbEuD3K6KdRbsm7bxQvpcpM7TpKazkcHqe5UmJrcDM3KEuqoDdFoldzP5TROvbNaGVHE7ZzbaT
EPvh1U5fi4P4uTyCdBYFeuFOv5EcrNbdM3p3SkWow3HKP5mCbOYFPho6YQ8Sun/Ymo9mRyXnqW/F
aX+y9HkgNy2GlXvNVeNXl0GQsXmh/35ZKTYf89sl8tP4oYSFggZLjS/BWTAee+sQkd29m4m0lQzO
0mlKVMaDAb9E3qlHZBr2bBkLW9XaOH+YUF0J40LopgmyutWg5am1XFvCcD0bjXv5zjahaSWCM3lj
m3UYmg5BOdF9kYpvZnH4u9/nTV5SFGMhwKQa5k5UH9SMaHClvjkHBEU651kDvwDrHz5lmCZEEmAk
d2duohu2TojIY4mayvsepaxoYwnrjXwmywm339Xd6LGesuDbYFufUtnWffEqbZ3whqpSbCPDSjb3
gdoB6+jFDggUPA2+6CyuBoqJ6qX9KN0lnxXUiY1D+hL9SUC7Esp9NVGrBKVnCVxBfCjnh5DaIL+p
davf575asERBH4IJ3ZkT0wuX+iykhndZ8TYDiJUIDrmHLF9E2apRW42FQ1wioYHAAduId8KSXelh
Q9zYe253lhdayeMQPBiHSZQaKHqle5K8L+vbvr+rS0/UT1HzI0CysKA4fDd1fyWSw++uiay5YGGs
VFZ2pmOlRW0LFVF02c48rKRw8G1l5VI1rDmic4M7tv0hRCu+tEdhFbMoaFD2g6vKyRzrsfEvf0Hi
eLwDM7VocpxZY15WW24yC24UZ+egolIrm1bw7Xw8A6Ia5l1h9a/JACzfPnb79KD64p6aCiVUnu8q
WLRyTHsLGGJKHzvxY1gT+k7dFocTY9IkkhzBmNdJ52qaYi+WdFzSlhDznvj3Vz1XOGhI9dEYyhDW
PH6Wjx2yJ4KDUmYaY3RN3ivUx9kemjNMy1RECREeP7FjTElpaiGQwriZ7y0kND53/uzMXu6x6SSQ
WY3+4gWR3Z8U7z8wVm+iyEo8u/VVnGOktTiPLLein9XdclOcTDjvia8f5EN4iD6HtyEaN5GedS6r
vsy+1jt/eiWXQ6/CqJMwYV0Ug19ep1fhUT0E2HOKM/qW02IUC50UV4nTwx5hE5JvHIQD5R1uum2r
P4EHtCUMCjHHzYfBdI+ihC2VildY2VU+zYQ3v/k2VqI4IEv1eJkCAfGREAqe1rqi1u8uX+imBFNW
JdOyFE3nLXgdwcmxFrg5Y+iP9X4R7i///jZKrgRwz2/q+yUMKwioQaWOSRc3w3biExhDdsWL9Uk7
DrbmiT4jofoj3oaVZO5BliIejWUBv+T0iE2EGuhPqSh5EyJXIrhXMIVp08XtiFeA1HOgXA/Kd6l+
MMvIF6KHUThl2RfiOjfRbCWR1/90iOMBs/q4zsUXX2vIoWeAH3vwRvefehg1Irup76Zm4rbg2Vgm
p4SxVBRSNeOpD3PnyNJeLAsMdz7pC2VQKUGcQRXVsURiU4Zn8oCejCsE5w56srHHuPyg7LQjdOST
QA6tbvsnb8fjg6OcrYOxGmZND9WjstcPqr040VUO7Lj87TY/nSUbsm7BWzYUDjeaqZiM10HBOdnr
aQIep9FWioWAjO30xkoM97mEscP6qxEaUnoMBcHoihEW6wnEnX7oS395Ju6TFXNuDjrjRJOU+xBz
2vK31ny8fG2bCPV2Hr79SbXMUop1xHrLMtlaiTb23r0sgboyvuMpi5XOqNiVNS5rOozQlpE74217
QoKQbMnYtJyr88i/Ws5AmY1WbyCsAv2tgCxU0NnD4tbdoSz2f3kwDnxrtJvEU406X/FBvdMx4xj5
6mHRbDYGgxlHwjhvh2Sro3GIO6rtJPUZ+FeiQ3EYDjFWSeonExvRWl85shlfSbDVeyqZT34+DoXr
tFHimk3gBufxmSFG+aHz2Ho50ECTvODb1IarQ3IIXFZBpc0x/MnRGVw2EVDW9rCvvDy2GWWAuBfc
+kv68pdfkgOPXrLqxVxQXW897UPlg33w1GGaCVMIbg9/5y+lcRgS9uFojRpMJ3aCfmivGXUjKEbY
gu//whuw3aywulIORbA92ho0Gel/EDUf5tchC+ydO5Yo3WZHegkYpad8V5SqJmOmzejA0B7YHE7l
Y8rP0cGObncem2EMwaGBiIq4VQL/ed6CUQp0bcxxqUJefM7KyCmb5LGaSTSj5HAAE+Z1lVsqDBpb
IMuazILRlkdbW2zhPLolcqbGo3n9+7ulWfxj6ZIum6ZpiRYnNpjFXioNvMKx2AXyQ7r4gkrU25ke
vHP+VyI4PVEr9NrqTC0xeuqnx3inoTz9h9OKP8VIPLltpMBnbcCu7PR5aAvtdRK8FBTz5r/o4P+v
S+IXtrUY8zGDFtCsP8l3ws0/re7yx8BHYpthJbKmaFjeXX7Y27bnTSj/jSTw7IQdXLlCKJ0heUqU
gzCldqXnTm7cXZa16c2tbpGzPZ1uYgBIhz40y7Wc3ZrCuQLxHTUbTknhTM4kB5EZpDA5U3AMhv2S
41ya2xhUXWU7jlkdhzMyyaSK3TRC96Sb9lnzWXhfXbW+sIAEpHeB/BgmVW7Vs3lNZjqpr8ZZnL4u
lyEpoI/x8+gtruTH2PLLaE/Y/oHBUY7lbYfeUaoZ5F8s3Zu2cDYHrapCG7B+q+DJeFj8ZbBbZ7HT
XXxKPgc3/QnhBqmh2+BloSfS1GVD5XkSqrEdpjLANaOVOY6OSnHVxv5lxdzO1IBK+v8yOM1sh17v
BBYYCntGirNgu1dyzSj2QpfakfMvz/xNFqefah7LRTSB6S7BozssXyU/OPY7lqyYJTBpTMd/cuT7
8bfXHwCOFdECN61hqrLGsxnkSzZbA3YqOlpwjJUXPfPzjuraYHDB4/FaBqcguSk1hhLjIsPP1SNr
y1QPxQ/RfyUBfaCG5DfdvJU0vpQ6m2VZ5Sns2vS199hSNgGNPbZ68w/bPTkisKWJa3EcVkpY1pPI
wqg6hXySKrfKd6pIBR6UDE4T5QkrvMyAxTYWQmoHc0GMTqF0LEcNsX93z7hIGiRG/oRXcH02TisF
MWqGaGZg1n0wQPpYTH/QPrAWwKFloJlWrJWA5Tkob2truloK5aTGKZEyYH/nBQXkeeGjVkvT1+qw
gD5tITvpkUg4bZst++uTcDquiJh+CRX4pio2mqP9vLXzO9iZ6+hZt6N9dRf7VMvAJmasRXLetwYK
g6zrYDkZwZUV281Nifmp6aiDZVL/IGJQIHYF/09KW2upnHNVh624aBJ7zOmLZVzLVB5+y4qtfp/P
s2h5K8gze75lcZVqj+a0NyPVnk0wTf0JbfpaFFeLnhdRNYKKhb3qt0TGLGdIBNbEu+V93bnT5wqc
AuiyaGK/rZOvSZYUtiylxDMi9Jtfj52FslWlTPkU+dRHxyYifDQKUy0OCAKhTiQpRCQ03nWuDssU
+fJt72uv43IUBxKl2BaHChnGBOR8hGJr8KFEL78DbfT14ISPk4f2or15nbBG3d1lc099K857qoMm
ag0NXkyXZ5Pd1AbYQeJesDs9pOLm175BHo9MScIGdUtXVbD4/ZrbaRYpX6oJRve1EzkHPbF6K35b
7ozWZgR1HWoioWveo9vjaD1aB4qpcTOQXsvnL9jIatmIUdstZ/u1FHSTvASgPak+B2iCLnbiX5+Y
u91B1gRxYfNT8q47YdHEXsXIdgRGsgHjnovXYWfq7Mr2vF8+Fg7VHcR+/NJ1c9g8Lm1nJCWuGztb
nRlkkeC4moXcVnRqXpD8shwmz1NmDJgCYnWnc3Q77sLjcm/eRH5wkh977NIYduO+rpzJ1z5SyzS2
FNiUUKpAFxkq6Tr3UbGz11ATxjgcNft6cMX5NlcJPNvCmbUI/itqZqFHaGV3Ull5mebqrI0dYao3
vW5F0g3DNDDZKVvcx2qyahAKNt0fVA6LnwI38GUwrzHOKNf6gwO9CVP4qQCtlGuQdgOg4zK0s+A2
b/8EVX6eRnk97ar+mRhW36Y99H4xd2PS2YJwLRXElW2lO9aH4DzQuleaYRAh459u/AEFeDa4QwHk
1sdfi+FAK856cYrZkEa83GDTYUYaGfYD/DNdC+CMjDx0al/0iIEYYyGbyxbuxUPntUjvVY7hUotg
to3a6ttwD6attGYWFxQlWDM5Iz0NTjl2E2CUxgP6epfNy2b9aH067u0kczBWMxvPLvT6Y5gmO3Eo
HoUmcqop/TFrzcs0hjspKV6mqRDsy8LZm7l0s9ybSqMhadOJcbFp94N+F2a7OPhRmqAwql4uS9oC
ofUpOfzLVCNvSsb61pQf43Gfjg/l9HxZBKWHnAM6KIlm9iKM1xKkxyQRsT8+Iu6LeFF8378Y6rrQ
Y1GfU5yCI2wVtDDaJ0fqRW3a4dVt8W3//ShXk6BDA/tj78V7xpsS+C1IupnzHvqUhXj9vXd6gAZj
STXAfq/zwT6WsIzywoilkpN6nHfZYfZ0kC7E5/hOgA2enP4wefkhsBUPHohP+h0Mid7Jh8MD4yTL
uswPuCfq2C8G4x2MkHWObclFR9kh/5DUcHoYmyZV2t9UlZU87oXDp1dLpUFzo6x/6DEAU42EY7zl
WSgrAdyjXuq6bQQBAjL1W4e1EtHzrCIQGwZCIbfkGJaqGEiYazJ2FuBiV2YkyOciXswcxcBFuRGS
rLFRe9kXYuALpnC4/L42tRKrUmQNNMyyJfN57VFOshK9GAyHR096TNzJlq5TDBmC9QD7ApePfymP
C8MWJQ2zemTe8BndQeByyc+DLd+UB0xHAYkpLdz20VbnY1q6uszRCsW+lmeW12MtyMlDnuxQY1ft
0WVtyM1uvDLc5UZDiBF57RWZL2Xn4V/B+n45Q5pogzFODeSzMXXBxhjiuTsy1zDbUYRQW3C8FsWZ
VKkOwWMpoxw4oCiu924uo9WW2nVBCeFemdCLyhwxpmFLWm4wT+yqSvASdhR1FyWGe2uqEQV6MhQA
5eCmHe46+a4jmS+3AGp9X5yh1NSonKYM7zk6LT7LHeZOcaXtQGTl09O1mw7IWhpnLE10eZhxhKha
ucFIPGgo0ycL8Avw9WMyY77lA6yFcWbTMOtuDmq4b7X5EKiPSoY52Pqu0n0pu7/8oIkPxTvVbWQN
yzCgZSGbXgbtKVB1e0qJnPIWsq9Ow/vVYxCA5gxZZSczD6nyEBZEO/L2GVTdxBCMbmg8W3clm4uE
/hxkuZKj2Ja2kT4rMuErbXkZWKj9fxk8h/XQtHksYO0oWjtyB5u+7Erxy+ipHDCzeSNMvlJ8vvxh
NpOUa4kc0opVmKoRU291Z4J0KXuId41XXDGOBNZ2kZz7nDBc/2JMfh7S4MDWkrU2HE2IDD/PqDJn
aDMSP6p2eWAUOsmRIjIhvhtPY5HPupEOQYsf7xUPJWDPCptdZVGLTSkxHK7mUdm0hgUTqXZLuAtC
X9ON07K01Y74Ylsx0eqLGewPWdmqdMkWPY8G6PlJ+cBilNzRT9p58CQv8bIduXaCkseDbFcFmGbB
5zLP5b5Bqo+N6ITnorFlbDCIb/7EQ1ufjwNcHayj//gaofrY1V9NlbhA6kNxEFsX2BtjaIXmDPK3
Qf9cS5LT9cQIDanjHLQ2eopuRBZIYnHaa+CqIkHpTM7rWNPZcqkl35RAnnLXLNHoHffAchlLUAaM
njHaNLnHvD/rc8ickEAqUiAHHGNeCK2FpZCO8ZDes1IoVkyhsYiN1nVnem6LlMehhtIYlSRgE54z
627tFQfDD4/Jl77HsJC163ahTzplhKKYnFOmBEmdZawOWnvZYTml1wbqa5FboxPNnn3xJJ3nvRgS
6EgJ5WDEqOoYZLjMc1JBIwwiySFr7XihSKAp3Dc5FKmsAsThbAmp+dS5/XPkZOCvih0kH7A1zgM/
kv8nZOyrd/2u4japSyo0uM6uyPfl8FWPzC91rT5ehsetsGgthUOPJY3EwGL5SNTCHCubattsK7tK
xgPy63/kEZiSLKNYrlmvEwcrJO6nqh30akTUILuG8SgY4Loj7PO2U/MmgsMRq5jGWZoQ5elWIezm
OMuP6OfovD+5tJ9S3o0FYR+sPLdAKxMFvEJypiq2y+beUinQ2NbuN0EcaGhxJulpGmrOBER6rVdn
Ilogy69Y5ILFqegsDV3tUHz9u+Nx0JGGvZaOzKmWrZcqLexRiQ5G+XlOqdEa6ng8YuRYHxd1+Fph
/TxMJ906i/LT5bMw/X0fKb7dIIcPXZOYhRDLCN/k0sVmsl3eJydZm25aQx2cIY3/8u7YkVc6blaz
1osp+r6avkJ5Ju1nexKWcacFYEapMn0gvPjNK3yrg5m8wsezoWEjHqgdiysD/I1Z8JBF3y7f4fuC
gqxZomIh54UfUw2ZA4kqCmRZbjDWwfYJNVhMg7Gnu2iPsSOSuf3d9+JEcd5GV01g8iiLwk3lXYSe
HcSNwXer/TL3Py4f6h1SMEEq+KstxCeSyi/3UVTNGq0owB6GTLpD0HpKlsq5LOIdtr6KAPc2XFc0
z8vct8mUeAm7rEaUsGguOoojewnk0a1C66FuB8KFYj/2i6L/KozHJD3uFaVDC9TrNyp8NE4cWcGH
4h57p2+cGO5MM6iVc0RdhZsjBukVUE3JWGj6u8X4X4Xw3yYwrLrTayjBbD2I40HsP1z+MO/TBr8K
4At9QbmY4AWEQrMVeKxEVrxgEwl4XjvkyygHnZTGRQRRGFRlOmEV4uiITryPPSG0QUXZI4TD2MM5
pkrF7zsouePx7zUWTbHOcbz4WXiQMC6eHuWYBY5+648N1qvIdvMcgBy4epI+EldLKIjOPeBEytqw
SprCZS01bAwCTU/WvXgb7NlphYN4rX3MqKLx9mP++dLecTwWOR5UGyIXPntV+LFsXi6fijgUvxgn
FeEdZQV+P1Hl2Q5G6YR+PA/zrkQdkpLD2fu4Hyw5XvC6NO2LrL0wdp4ypr4QM98XkILPJ8RmHMxK
XP7zhYabzM/QbIrstO6jybR0yM2mlP7zGYVSMcJO1+bCVTpHP6ZXjPg1RtYWXKzmPiVLFtQlciY/
03UpzIq+cCXzEI1fdZDGRUR7PCWC/f/KygMFozkyEnyn8HOsXcfKd3W5v6xyBJ4bPGiMZS6XBVQh
GjQbXZjml6m8NbQP1vipH2+r38/b/ooZBocZcYJWLjQOFK4gf80zr1Fu0uohX+wgDd1ZP6TD4zzY
aX8l9s+XD0rdJQcYKhozk6UQ8Xa7k9VcycIx1Al7QhhigzNaYqAKZWMIuTtGjR23gl0Wsq8gQBVI
niVCFJ9XkIJcL/VQYlhvgUQ89+rvgasepE+dJwJ2iyfxKjpTc1kE/PH9ukOkLHoqpLhC0y2Su3j4
8VefyOQCAmVGV0w/x7DH/akWP5jZJ6MnUInQAj55EMZyM5WDBE5wZTfMXzD/mlGu+fsu+19V3OSA
AfsAo6GLISM5xHvtJYvs9GlEdsIFdZjfnM375Gh8jFvCC6ROxmHFNHbCJDd4yLG0k/WXGf0D4cPf
fR+mlCs4KhtRCow5K9xK+WGNz0Fy6ua7yyLesyBwl8fhwxiFc1iEeEPzsTmgsWhEDiRBKlq+bb6w
urfqZ8cywA4YRgFKLQ4hwJAfjC7nwMjBkVi44pF5ax3449kaeLKbgDCNfDRlxCDvVnTISV7TV/XO
cuLTP4n2kJyHJl4t36Yrh3IxtxpelWkGvmgYblMKBPvi+5aZX7+axTkUIISJhgAbbVyQRXusEQNc
26APQ1xASCK0nO/TDaKosHJjyd1O+5qjxXW+KSZCBZkhuOC38C2fQWzUZVQjnCqGD0VUeVr9lGWL
vZRf49Ydxcy+rPHUiTi0QG9RL2cKbLyV3/WTP2I43ni8LIK9mUsn4qChM7TYGgRcmojWfRA35RiN
We5TrHpscveyKOr9WhxGtN24hGYETWi9Hp5XbLe7+Fw9sBW6o2/8iD7Pbumzkkjod35H8YpTJ+XQ
ozATzVJFONCteC7KT8WMHu7lpCTHov/tlnRO5Tl/IksqvUMXITRROOvJVWsSWUzCwvMk7NUgRmlr
INAOiyO6Ye04Suwy/agEFKnuZQW0+CYSzID2WsiiuFQ+KuZdr3wPfrvX7Je7wj63Xw1HWEgImyKE
AqJZelg86KdxdDPW2l/ZJ0vk/IewsGbVAruFqwu3onQ1NV97jXDxiCAD6apfjzKZqrmk4Zi4nTui
EyD1rHsDvHgyKIHo3QWb0K3JpiXpqmliKd2vwoqkwQQC8/IspXSychcpGoE+287KSgQHP2UgRaMO
9nA4kotf2jK4EkyUUx4sT/ygeFLoWIfQpzIHm7qtgfnDAD+NrvFxdDKFTVJXYClrjatevU4kwy7l
2zAICTTaVO03OQb3Rqewn/EXwJko+3uj+171J43cUsS+wTtwfZPBO8VtHRUd9oshgDp1r0tvSke7
xroWsET9lywPcSTeRy4NQy/NFmHMkAqeuaD2JYAwYAz2l3F8W/N+fiHeT07EVooKMBq6TXAY5ZNM
8chTx+DUTg3AESY0LXKWYHVXjdtlzO2G2ghKqBlfTFvQBm31DdwsxbjXpath7rGF9xBR3SGvlEqX
VICzeQXq/lLB3lDnL35x22OiDLssBdv6kj/V8PolFO7mD6offq122NJ7hX3DhKJvw9JKCznDNw9x
OyQRYCk4T6d+N1xh66nyaXJgbTHGHCXeZfV4P/jDEH0lj39Z4jhgzujVzEt+jq2dcmJXV4LHmOwr
VIzSB7RNX1PL5Cit5ALsSEtLXc4iuLJBYw8i8ukRcZGEXvLOsl7PmlmxzJg630zazoxPOuUsUyI4
YzjXmdgmKRy+QT41FfpDjR3JE0PJ4Cxh0qpWlwx94srFdVGOdpb/GEyJsB2UEM46VW1uqo0KxwEt
2K6oFE+JvKDbdSSgaLss9KZr/Eib2irKEgkIO6WvkyvYkp241Yt1bq7lvX5P6PWmAwmCdR1LfHSM
53DvqMvRUT6pceK6mi0itSJ76TFwbWNBm0jvsogmecIGsz/Sujep3GuK+0QL5kbGTSpXaiLYiejV
o+VcPtv243kTwj2eOUBRCKPrQKn2nMjHgfpO2+rw8/d5Wqcxq0WxFvGZIqy1AAuW2h7MlGqQIA6h
co8nrlE11AIcIh2tm05Qjz0a1C/f079g6dtBuMcDSpJmbgOERii3K2CSKXcqWhU8067+R9p17ciN
LNkvIkAy6fKVrlx7I7X0QrQcvff8+j3Zu6NiZ3Mqd6QL3MEAA3RUMiPDxzk3pT/uw2+X5Ym+G/eM
6kapu16C9yBZ4gy0wv3Ebm4Gf6dj/EQ/yLYWgpkLxOB14yyjH1Os8o2CNvHm9RjYBqO6KRPCR+Ax
SfqgzlETT8fBHuk+EflakQDuY0nVnEZGh1TWNH/EVmrHk7C0umkCVmdgP2FV5cpaqbWmEffRerM3
OuXJ2A2H8j5xB7uzO0AmOd0NQ6IS7R2J5DI9Wclt5GS24hgXBNaMzNbU8VlPDHtR9COJXmKKAYnL
eieSx0Utg7G0c2HgU/Zz+S1HvLA0jZNM5d6cJifOZEHmtH1zBgyrrmmKwTfsqmEw5KDPcxc8BHal
tAclEQH4br4k7Mr8nwi+44RGq9yNOkQQwNt2pR1lhwaVm8uf7ePEGwt9VlI4FQyTOSnGfMoRarGl
nMxPHiWnBx5atG+c+fSf+es4cZw6tpOR6IR1wuVJdQKD2qR/VZdPGZq7goMx2/khjF0djFNAWgzJ
PFXoH7PSKzZ/Tz0qNV9BoYmB41RUyNv26itpnPqF5qQ0BmVBM42fYkMpseQb2hjXtQe99pD3Tnat
Ws7ch94UdJ9zLAZdPq9IWzhXLzd9rsFMoRNVHco0s4f8SHpZ8FG3H9lZJTnPHnSlWekmxj8i1XCM
MLTb9Gs67XRyD7BpgazNdMeUZVPRAeAuE04W4FE75AA0d9Uq+DpD8WtdcXSkiIk6CBrI2z7yLIv3
w3DzPQEiTeGW3gTU0hY1+vhav2aYlJIrGlHcTrBW0tT3plHHoHgcstCFIfRJNpuKtNzKx/FyJ3gq
Mmykw1trdubEn/s9owcTY8xt2q/Vb+CefaoW1dBMOLFMr9pwZyYC1yn8pNxDx65RIOdWgoIiKksK
IPcnrDMOjrQz9pkQs3JT+Ven4d56MKWy1QE53s3QkMoeQkyWpveX39em6q9EcA/cWuoybsMW0yE9
2DaCwrN6ww7CaZ+Nt4FcHf5OGv+a+7LsYbsQfeZVhwEolJRIHR6aJrvOA1rZo/b1skCRPnCvTZXw
yqYFGbBGjnF8KvTPl//+diXdBMc70VAiM3lv1qljnGDrHU2iQ34j2WDePmVu4mafMZUJDPCb/JDt
w1uAxItxP7ev7iya+5h9KleB2sI2VwG2/KSXcdgV8rOEyKcXVLk3O26rQ3JfUQ71viYFYm3WK22v
/7fjpp5E42Tbl3U+EJf7FGap9IPaJa6eXc39fW+Itme239NvAXw/HvWsvIx02F5TuUtk8PiRJ9UQ
EYeLhHDJT91PEg1LhAJl+01Sn+vwNRStbP+LFTofhDO1Y92XY0NQzoQjbg4Muip3zOfJUX0divZn
M2tgG2ErsxT8Ltz9A9SnLaUMDZuF5sFBSnLDDaRo2tcG6klAYVjMmzx4TpfYljFe6zZ9K+8atU3d
y49t88uef4bG2Sr0SOcpyFPYXgNNK/NLNR/MUVT1/rjOykK5lRTuWWXqkM60gNEdneSJ+OmpuJVQ
OjMOhotBa0e1y0c2MyfbFBvWIm6i7ZtdSec+dQFUo1iX4V+iQ3WgJ3ax3xsveWCYDZHgWW+PBq6E
cQ9uRpImWcGQu8WVvCs/EdQII9/0JKD6o5d/UG/1Y+ZJX9TPopf+cYPi/Uf+sIBdJUSSUZuCRQn3
5DSADGw4MuJV4s175TD4QombNux8Vh4GtqxbAEeNFrvWyTV97YjtLyykxNeaC4Avx5t9xnyW3WdO
+e2y2m53b1aiuddqlSnRW9ZIaV7SBVSp7c5KbMnJX9or49YChGX1lR5E4dj2YyGWomsKITq/0RkA
ySHqQUzoasZp1m7G+aZIvgsOxn74h1zEOsvgDqYaGe3iIUzwTRkTUMs6Ug5jVc+82P+jsvJKGBfa
AZUloHWEqkVAbxZQPuRTawvOw/7EpfNwwd0cdElbNhidYm226arygwPcOAIvh+HCCkEqGcrAB3HI
UoHMYyjyB/iGBRNnZJGRyhVXrKO3nDAa9obXXQvmMbatykoSU5ZV1SLKDQXlUlJg+YtFramX17Z6
IDtp1+yCB/Ll8nfcTHGopqiEEM0y3n7NSpqhzsrS1iM6vOlxnu8VKfbq5lYORf0NkRxOI5IC1JVI
RQt3knzaPY79dS/fdOHPy6dRNuOs1XE4rSgjiZYWy6Ji0x1c64hqgju0juaGd4E9P3VggMAINRRE
5Io24yGKbWlKZMugfGcsNspUr1I84SCL/TqWHUUx/cuH2z7bWQTnUqkRtYrcGFBB+txOhzL41Reh
k2V32rQ4l0VtGqTVaTi/Gg9qmnUReqKoPXqmntl1B6bvQpDPbFcsVmI4B6rKBbZuIh3dp7F3CvLQ
kW/zuMMak00y8IJ+aZqbTv0RGp3AeIgui/OlSlomqRwj+yVI09Q2uqpHEZCfQATf9upmy1Lbvihd
resBHK05evFw+Y62X9RvdeAnxEJpXjSpwosi5RdSe1bhk+zYhoK6hEgK5zakWU6tgqKtXE+Zqwed
Yy6GDZTAfZ2q+8sH2tJvIImj0q1aKtaVOP0mcxeHDcUna6qXpld3aVzs4jz1kfHuu6D9fFka0y3e
oAPkBSz2QP4lqPC8N7NdUyYYE4Gjp+MJ+MCOKZdOq1213U1Z32MX0b8sbtOsr+TxuEoBsYjUKHAg
UfBq6vtWfeyHB6PqbaO7rruXHo9sUAGi7oNFWKDu2x/291FVzihi47HpO2Z7AwN1nPSeDqdFfZ3a
0IsC6l4+55blWB+T+6yaaoZArEbN3dS/Z4mOEqRsa4aoMLdpOdZieF2pjL4nYLBDyRgA/oBV7kCF
8L/41CJOAqEszhgqUj8WxMLMSz0nPwdaOGY9X1lWaQ+h4qK+dBx6/Zbq4SHNrGOZVpnAGG9Fw+uz
clYyN6y+BR9C6RKoaqCXRw2RadtWYGmebV0JvifWiGQuEPZttkKstWDOTCYBABG0CH31+JUABsSP
j+FucPRddKI73al2Ipu52QhYCeRX4aRYCXqJNe60+xHw1QsgaAYHiH6OjuFkcQFSoKs8e18DPies
W8G2JUV87MNfC5F2ptQIXp/A0PDkfVIWyaPCIkeSlnZGbvs+dsb2tlR/5fErJQKzJjoTF2cFhaWn
GcmAV5EgR+oO9VA4JBQYM/a6PtpO0zJMFR1JmZ/QMgcizSbbokkMyW/Ve23e1Q14pyxRsf9f3t5Z
Eme65A5s5FOBj8eW0qTPwUEG95SEmvgo5C39Fwt9lsWZrrI28mzOjdwdfGkfXFvH/BhUdvsyecNN
dS0q1Gx+QyDcyESVNVnTOcdqhJWMFW0E3tI0/Chb6iIUf7Wk0Ql0dRYY5e2jrYRx5nJU07hCcwgJ
9XECC6eyn/apoxwVBzBjRxEK/aYKroRx9jI3BvQ6KVzApNy12mNRJbYiHLNkF/9BBVdCOKNIq6UJ
lgamQo8ouLUbFbOccy+wvKKTcAZQmakRlCYMRAeiXPWgGc998HTZX75hJ3w8iAbWOAW4rxbhtC40
64WUi4ke01f1aAEOC+CADAgORJEuudde9Bsa2qZnHajTYRAsdLTPQW6LBto3a+PYpv79MzgNUZQ+
Ai0a+542vZ13vde/toBHNHP7LauePHQtHcY2H3ii3Hr7JZxFc/oS6FksxwWBf2XcV6NsN+FkR81N
JA9/dJ9nSZzS1KB2ySwD1iQ0NVsrr+hA7DoV3KjoOLzSDEsOOjENXrMHdKtcHCiJ3cqcDn39JzOl
q0vjB4SUjKphX5soLRe9k43geh/nw2X9ZB//gnp+aEuOwEkcJliOSfk5VftcK3altS+jL62kCRzl
9mv7fTsaZxHVVErC3sRM+1AMWPaL7EKXdlMg6spvW46zGM5D1lG2UOwaIBAfXgzycxTtLIq+GJO/
qqhUBJMfVY1jmN2LQX1KHmj1JYZ6m7UgN/sXs34+Cmc7pGyZaBcFiJd2xF8OwSFpbzpvdptj7GbO
TEQ16K0i2FrfOCMx99iViIFPj5rb6E2H5RT4s088MTSWyBxpnE2oS6qPRQ7vKB8BSORlt/UNAWXR
UXI6bMDPmNUGVLv2MN3IdtcL8fBFV8jZiXAhchj3LA41or1VYngMkzVdq7rpInlL0AsanwKLoXEW
ozSydAoZqEFEQf930EANmM8YWXy5/JQFYvg6/qCFS2VWaHZlOVhRQ2AgBl/rprHz4U+2+ld6wtfv
wYldyaDzwtBaeL/Et20gKBxtn8RSTB2DGabCr0Sl1AJjeh3CUsRfW8PXYSuq7GiIqGu31eAshlMD
HejEocmGSOf8F5Uf1Mmrkf0NSmEniagTuW2VzrJ4HUiW0phMzM7E49DY6EoeZyV8vawA/2Iv/hHy
Ad22NDuS1BP0uvVYD0CxGRZWd5T9wguF8Hbb2ZxylsY1V2U9mwKNlQIAtzm49U2K9LG8ih1Qx2Ki
5P/R+rx8X8B6fm95da1rO618i2FGzwLBdbjvd6FnfMlfFiewc2zJNc64FzEFbScpq4NyHqUPJ2UB
2n2O2GlwhwPA1N3vb7R7J9Ge62UtQeLw/oSSMnbAikFjrJSv4/F+igUjhdsu+HxlnEOZhpxmrYaZ
jxIwd/qtJF/r/5kXBt1EZfWxOB9CW9IB3g59m1aKr8akul9I/dLVze4vdZ0py8oNx3kOsOMA1q7T
fxilF2c3Zn3fpMDO/aYa35MI7B/Sj9H8nseiDbDNj6gqhqKgtMj+915yk41aACJeBADq1YJRkvrQ
pIIm0aamn0XwGBMYJ+j1osVHPKXUldN7ZK52qtb2rHbu5e+4qXErSdxnJHqT00VTUWgrkqt4ajxa
irKsTWt+FsFvRsU10bJekuFti9hOMTY7Gvu8O3TBp8tH2Rx6U1aCuNeDGdPQakqNJfijRzAPZh2t
B3k3+cuVsjcfOjs/RCg5xTuyW7z6CyYGBAEUM+IfgunVD+A0I0Jq0GW5hsHnfjcC5baRH+RpcIro
ECiZXZaIsgHccfnUoq/LvTdwgdIIpAS5u6ig9tFzW286m0z32vDjsiCBTlqcptRGVBS1jAfXxwdE
inaQfJqSR1l/UAvRzoLghfGoAkpS6+3EYDOqVnERj90CDd6RNOkPwGLW+sL55MygoJUkaBPFypc+
vYvUJ6M8XP5ogpPwbaLIqooG+o/QL22d2fJydPTqQhD4Cd4w3ylqMGBdLRWEyHl2bSyWU8eje/kc
26HFWbV5GIEhiZVa6uEDi2a+Ahu521a5YSep9LUxqgd9ng51kNhzVzkqagrA4963REhAKvqanCNu
o1mPAQLBBvwAmWD3PzVM+X1ukBGFTvIVMYerJlg/uHx00ddl/33laMwmb7Q2Qr9et3a4TnsUgbiI
BHBWg2pl1QUDUnAzL8Hs/jxQ7/IJNid8VorOx9NlBEasCs8XAUx4g9kQG72wfJcCIVV7aezaT76K
5mxEN8UZi7RPLdoryO+WpjwuFsZJ2zly2kX6ITiaSBAXwxPMiNCKzTfotnoMdhgX+Rl6sgQYN8MO
72YXzPLATRgFhSaBLeShBlo5nvISlMHuRMFev+zk4HtpPWeGT4OHywe8bN4NHmuAxFG7LBTj8FSp
diP1lDL0KCqucyYwIpc/JOAX36u5ZDYgWwowPFuTbhcb0JQg3Q3Ln8xRnFXR4GP4eTFCVcmR2oXy
7Tw8mqKuuegYnIloSBQQs4ctLM2Xgha22XyqEkGgIZLBWYRM6Yic92gtm2Txu5qeBgCyp2blX776
y0pmyOxnrAxPjxmNOQW+DjoHli31p4hizzEL7EC/Xay/PBJTw5WsjGKJkrAGwtQmHmk+Sw2G/3qB
v2Vv8d/DI0PmjMJgSXOvFsi3QdV7VxvBsVCqHy0YjqZlAWbfeJdG0fPlb8h+9yWRnHlY5BCzahNK
L3NYfpGz5qRN2CYPuqc27PeXRV0244bMRRP1MHZKHUBUXpwM1Q8VwdcTaB1PPYHSFEoyIbLfSf4V
tt8lA/MavXv5DILP9ZYJr9Sg1IpoTE2cQesepvGr9EldXFk057QtRAcBKWZBCGjw3uuarKPZDcMC
S5M9yiFm0X6OcW4n0qc/OctvMXzjRQqVLik6TEUUoPMMc0+V76z0NlKSP/pmZznsuKtv1sak1jF7
B62OKkcxrwOS2In1Eohez/b9n+Vwr0eeCtJUDAcwqKkjtZNbxq+y8Wd5tXoWw72YJqoiJaqREGr3
g8toYswbDRuc0g7Mnb5og1OgCoRTBZLmymwNuJK4+q7IV3r/KadYBQhFEzLbb/P3ofhGCmCHwhE8
dEgoMl+xeltBFnpZ20QSOPdZZiDjTUxI0OsnkEzZMTZS/06C+l7PUnPMohJzeq6iTHYf3QWyqN3A
fONHY3n+SpzvTEddk3sJV8/2ePWr2OtOy0PvMqqH7nk8iepqgsvn96vJPI3RQBEKwOpXwTcTyA59
EIAE/P7vPhznR9OxAcRVjnqNrj6EWAcd58m7LGHbU58/HGcCMAsYkWRBvjrnPyXJIUBKNKtDrVwF
SyxYehOJ4qxA3cT1WJZoWUukR5tu/mHl2RFwOk7WNL46icYDN2FLUOb6x1hrnDnQpSYBXSDKC62n
+KymInm1a3zBiIvb3DRO4US7/vhndZSzUM4s1FYT6WTCY2Kw5v0uRcGGAUn8mcf+LYZvmFhZ2U0K
w/nTaWiB4C47VguylMu6sW0YAHJFZJOAYIG7MCVpi2HWMF3WRK9ReQcf8Xd/n7ugBv3uoaSYGg6N
1E+7xJc0WaDe257nfATuOkpFHbGtgXaPNj0ZZuHMoz93g8CNqsxCfrQ+/0ghfKbTYupINZCl/l+V
PcHey2Osf7ZcBtHK1lUxJoxtY/2NQJocDO2W3onq75vz5Yp6/hGcGc/7qcygfPiaGbB9ASryRpFZ
7KNbw11Q/vcCG1ix1ygzpJ//5h4/AEGYCabILDZgHmcRZqUbtx1FjHmbyy8KsCYUAOybbCP/vQsJ
ZwnF6w6n0wE6yfpDia8/LDeMq1q/L4DVke1kkfIw5fhwrSuZnPLkmi7FbY7ySXLowObD9hU1XxYy
+G7q6FmMyV0c6cAJqrDd9Ip+TbobY/kxBoJC0HYZZSWD88CDAtIXk83QgDwys9mOTeg1n8lD748o
QJWP4zfRzr/oVJxHzrShNdsZ2X8uF/310Ojf6mysbZN2rSC72C7wrQ7H7NgqjNUnEBTnJvL/BosV
C4bIllO662wTeK7RvfCdiQ7G/vtKWp+kfRaEkAY05gxc2KlnSfZg6xmijdDpnkOXHMaTiCR2E3V1
9QD4voqiTw0YuJFSTzGqlRZmbadU9Sy5crPIOiRzd4yrsLGzrHLDZBLpD9OPC0+BR/KeZCzvdhK2
pjD0gCJcXPma7tRvm4xYvtPduvIu25TNYGF1p5xvsGI1KLGniRl4I7XzBb2BVrWt6qAGqVNmIkg1
0Z1yLz2dsy5ISng61WjvhyWwlSy6m6JY4Ci2Q5LzqfjNYSkOQ3kEYyzWMjMgzBzSI/UwSXfIPoHS
EBSnmWOAWlU0xSZ6IPxQbGLOUxxqTOxVgdXrzJc8cp2+cf2NJ1GZTPAtedBCU5kGa2LJq55+DYcv
S/a5MwXhvkgEZ1samiLVNzDHVOW3UesO1SOZBFe1LUIHugymiIH8yfmbyIiCZkbfyA2bb9pyrI1v
Xba7rOL/ci2/ZfCpHco7ddBRPCqQSvrmvtzlpR99GjzdSbxaceZGEG9tv6mzPM7RDAwtoQsgz1hK
uybg1iV3mvzDmDCOrQmMMnufHw3GWRbncFI6jmrIEDRaeV8s3wt07Y3RB36mFxd3XSaQxiz8JWmc
QvSG1ucNi7qTSbsq6tSlNBbc1mbKR84H4pxMFhOj1jWICOvWLqbIHrFJl9P7TjgFuD2dshLFdHPl
YUpMaMa0AdowsHBwNW1wm3TyUW1B2ZUgY6njp6KSjpFZXpMZax1tcRyD/krtRfjOgjegcW+gr4q5
nwLcYZW0YIx7qQrFa6fvglcgksK0dnVaRa+GWWJLpcHz2NjpDZswjnzjsBwn0xl9FnEFD4tAYURC
OffSzoqSppnKcL8tp+0yty4TNzX+BKgEA+T/WBF+fE5qorDIahTY6JI6c3RU9MFuAK6RerOIpU5w
Ij4j7ECSQ8ME9c+KvrbkUa6vDV3wBEQiOPsx0kyigYlKuwTKxVR/UuSnWv91WR22n5nFGNWpZmoy
dzER+rNWxRLbrNZtKbgOi8mRwZJtjiJM720LdZbE+fxJTkMa6bibqbyeJyCi6aOf56kbR6UnJ2BH
iVSB/d22Ur8l8mVwKQG5Fakwft3GBtZtTDtcIvvy59u+orMI7oo0owbq34xcok2AQBASe9JbNxKx
Xggu6c2xrZ5sgvm5pLYghSZX8vQUDdjUIPcxyHb/7jScWbfyJkOtaIbNVY4F9YMBHGeCyFZ0J5xZ
1xo6SgrzHEF0HZcy0OR67/IhthNzcr4TdmfrrzXoOZli9Hk104lvVE9Fx9+nb1sLwYksrgnQCNnt
O2f+LFxbkzcd41k2Z8LjIRuNsINVgP8ANkB8rPbmDkgRQg63fwlmzpI4Mx62ZA7aChZV3lUHRk+c
Oo0HWf8vfC6RAnJWIiRjvGQDSokR3m+K1MhhvczM0u6sQlP/8k1xhsLAm10yNptFrG9R3jld5g1U
NCCy+XA1UB4a1LCQ8HMXVfRBVZMMJfJIvmsxMhe3T1jlvKyJm7q+ksFdkdVQNZljVuvVfKt8GBfB
W9q0qKu/z90KRqKXLIgRX+bJPgaMWT7Y1ZwAa2+2q+pEdWFOLDoQdzMSkTPsr7MgE1V/A69KrWxg
CYGD00v20TFHUUNU+ReI5FnbpElSKXhBUOtKtP1S1EdVCgUGg/3qD8GshkaySjUVqCtc6Ezzgph5
DJOUERjYnao8acUD6Y9jnNpW9DzUsvsnenEWyJnZCstkzRyVpVvX/ljfd4VA77Ztw+pE7KOuLOAQ
JMg7FpRMsv6lW+7K7LrFQlm5k4C/smR7krwEaAwZ3cn4E+A2RUMwwWgV0Atg9nEluYnHtA3YKqNW
nZYA2/SC/Yjt0u9KAOdwMylY9HbBZWm6bRxVr3biewquiNrpTowYIPlmXjN6gNyXsGv4Rf4mqkdt
P7rzCTltacMQWHgRZhux7T2NN1l+6Cug0SOgaeIjOEUEMcz2XeoMBMECfYjFA3TrWVu1WYlHPgOe
MUcq5E+fJ+oOOuptqosQlwjaRpuWcSWQc580KwiNZ8zqL/2u7yy7m9xE/aO1kJUQzvzmprmwQB29
qaG4q+LpfmqEcQB7Rh/e9UoGZ37Vloy0S9E0LF46tzrkHnhFTspD+8KWhkNfffiDV70Sx1ljrdDn
IVXhI9XypisOSb7/u7/PGV+ryJLYYFPs8VDVwGZWnLGfXy7L2E6Ffx/iA1/NHGNgX2ZCCHoaxRNx
l73pZci935op1BUNfG++ppU87jlTjdJMZ0yjVoParl7Y/fSatN/M+WgQb0pMQWix6U1W4rjHK3cJ
GZMORV25u0qL12H8cvn7if4+Z9n1fkbHaEBUYaWPnepV2efLf//y20Rr5r15VStCE9YmdJXmxSR7
uC17jgUkxJux3uobce9fDjqjs4Ay4RbmYZqviuKml11d9v/uJJwBCGplxteCi1qWG41gqqN/UatO
YDw3PfvqKJwFmCqrzBsVcBlS8zI0n4HK5CnklpaZI6GK1Ffw77loTkV0RZwZID1AJNURB9PLp6g/
xImn6T8vfzvRDXGWoBhDpSpCJBlt2todSOQBNwuCl2urFbgCgSA+gU5BQzKlPUpF0ZQ6llW7kZU4
YXiligQJ3g0/TNYTbM9UhI2u1vIpM3LfTEXQKSIR3NMv0DQ18+RtpfilBBtT83j5UgSW7M2yriIf
MxqqIkAs6dJetxPUKw35NtYe4vEmYVxtg6iZL7obzhSYiVYXxpyXbqmfVOoUymue+TF5vXyq7WT6
/IR4bCR1gT2b2BCJHIH3l7jT59wb9sAOPUo7eg0GbLs+lG5x3YjmpkXnY/999T17nQRKhTO6Y3GX
58cJ1g57fM3T5fN9fK2A/5UVZIAmVt1MfmalU4dMDlE8d/XlRlX8Xr1KE4E9/ah470Vwr1UfRq2s
o2506/FVlfaq/unyETYixHcC+EokpclkBnoyueGN4ld+vosBD0FRCWDoh6Ju00Zn+700zmP3wzTq
Je3HN9r1CUDhyjcwEz0FQFcNnfyWust/n8h7L5F7uaYhWTKNmgkjU49td5vkog/4UdXeC+C8dlNl
IXSgnNBhVvwZ/+9BSJFjvTz6pDiKxz5k/ChKppnveR+dvhfKvd9kkqpu1urJzcPlGKDLmsu1DW4U
pBGL1xT/Ped8L47z6kmiW0ujTaObLY9ae2xrwbqoQMt17rlmIDhoLa0dwTP90ug7Oj3/pZZzvlxP
u6iSCZKR0UHqx9BY8114eIOn7/4Ipfv99+Lc+GQti9JWULpFTXc1pTbmkG1NejbA/jUKdgEFRkjn
LMScxtNiTRjTbRprHwYUKjDupFJ1L39CgRiDy83HMK9Nq2KGqB79Ukb/e+gdeTAEMbZIDGcgiI51
xlGGYs8p2E4CO0oPCW7s8lm2n6yugkQKW7WUn+FZiilQSWSN7miUN8FQOpXa7UctcqRSNLG5rdln
UZxmGwYeamPis6kTdsnk/L6QdFHB5mPZmGnbWQan3J1E9QlwJ0y5R6+5Y2VjHdl9di+aY9y+nLMg
Tq1lgyZy2OJygvSxMo+q9j1Ini5fzUYO+f4wnDoDMlftlQCHIbcWqNpfu0Pmp7uU2qCJRSH0W+gb
nkCk4I74OY9EV+JS1+GUWGESAJunGgDc4Y5hGgMAxW+FQxfbh1RY7AD2AEU22S9ahSddE0rVGMDe
sUV/zWEcHcNecxeHOIVX7JTD5RNu3htm8Yhp6DIFx897cfU0kVmtzRHAf9eycgi12O6pf1nGxswf
Lm4lhFOOOIga4FwUI5TDToFQf4Uh3tQOXNPpsPoX29ObKywcUUyxUdR7L5jTGGPsYP+ScmSDf775
hH+Rfy0upgvARIJ25IuyM3fVN9OLPoV3xJNPIqBlwdflIyirb8JyaWHsKT1KqqckL1rzWfBxWRDx
wd+fP67O3WCCemmSxXgVwdfoR3crPdBXcyczbltGdxXaQqzKzTexEsiFTV0ftIXUQqB2b+1030CJ
NHHp6wT4C+0KuMf+fyd4f3eLOhdGyUsdKYEBDw04UWcqPplRBSU95uavYjzBbqbj98vfVHRC7g2m
KKJLBfPRkr74WWl5FYZtL4vYmCB7fyimOqt3rqb5FFgyHM28U0KMO6owLonf7OfeM57YSJexl/fl
514ETbWReEGwqgLRycA/rLeofyW4qSxTwpAvPNxxxHRx5mvO/DO4o45xu3yC2QFan3TFTNvlA28+
hZVY7hKLKUf1optH15KvKe1tKt82/x196P3RuHsbpmKiWSib7ozJ42MbJeqtYpQB9n77nzqJVO/y
kTZAWZg80ENQnQLXnF9ID1MSJ1SuUMc+5A/trjvRawvoec1u3Iv0ZVMlf4tSeQbrOU5aYi14A4r2
s1LupXR3+Szb1/PPUTAp914dwzAYZlVhgUL+XY6/V/Qlj0Sx1XaKdz4Ej0+cN3FKlVIaXOOeHACJ
gQHU9rnZZ78GjzjYjzyJADAFN6S+OYiVsscBwgUrhLInh+ap8OFJHy2byRLzEQi+4BsyyEpUSlCn
V6MQovrDWD6n8pUS3/3VJb3hPK5EhMaSdb1hwFlrrZ0Wud2SX5by/HdCuEdEeprVY4usv5obey6B
biAXtiT9vCxlM85eqQL7mqujWEHZgU0c5k9JH5Zl3ydAxfXqQTRGIxLDxdiz0dVxZOD+K9BOLuOv
ZmZTSFdV/nr5OKLL5+LssGswlash0x/GU636dbMPYkEUJRLBBVHYvZNaosHYWOXPMrlJq9vOEqUL
AivzYS02KMwwMmNYmcfiCv+8wgRfARwD6bm9gl37GgtJ5QWn4uGY+0zDHINV4dUAxaBvCptmv8z5
/q9uhwdhpqRPM9lCHkyyr1HzGA4vkbT/OxFcUFTOeTH2GtybVp7MVnKqDlRIyEsuSxHcD+GcaJqY
ViGX0eQa1ehLcb8zssL7OxHc80evUQqpBhtdpz+U8mZErHVZwAYa7dprqvxSdDAg35hGKHLnglXl
YB0LP7ot7yO3+Nydxi+dh9B1z5Yv6CHxqufyEXmdoP8g0jrOLAT9lFdVittqlftBemroIzUFtlp0
VZxFMMdlkiMT7kAyv9LyzhTuE2+XZ88mlGfhCpRFlbQetg2LFdZOQxdacownspNB+lXthK6U6daH
PGMljosQpj5Q+zbS4Xxujd3b7oFjOtNxAVt94gGY272sJttJ41keP1SvL0OaTDHURPsa3lSHflfu
wufIZaAq2Ss9Jsf+JExtmA29cMYP2XCdympZ4ZO2Xvlq3uo+grrSTZCygkgayH67ZCft631xL7mi
zRWBp+KRaa1iMpewQwGlqW71ct+nfiC5ligKF35VzoLobUkSheCEA7XLT/F+fA7c4Co89G56J12z
8ZbM0R4EV8l0/dJn5WxKAdALalII1XYV3Uk27JazYK4ws9XvpWrnV+UBaYenS+JkdbMAttIiZglW
cUZhdJoKoDxkO6CkGkCN1+3TQ39ohHOTApOicSbFRDKXq6w6qaW5ahtVO9uWmSV7MmlUYEFFn5Mz
LV0vL7lBemT8mh8g3TYcMBk6WflQgT758tWJRHFBB0XCVhkzHuFUEyeTf0j5TYkJr2ze59OPvxPF
2ZelyhZTWxB7FMlD0oV2tnwF4lpOnawWkWhv7OC9c0F8XQYEMGRsimB0U/jRZv5URne57g7N9zi5
jfJD0O9o9PPy8QT+4EOZRlMNK2thPit6aPLDkgpcmsB+8Fj/uolmnTTK8DdoqXftY1k8a+Ut0R4v
H0Og5nwtxqJo0nXJMmKgMbmpy94LaOuDY0AQT4u+FmcxrLZTmoX5tjG8NrPrQRN0lbbLL2e7wANo
JmUylssMbYtKG07a/I6ECqyOg00wgmy3jZvdIOBFn1PoY9TLxpBvaIX1TLueNcwqt0dRuXqjHZTv
2JJrci+kORTdF2crJlJPeq9YaM9dqUdQPu8kL3yeHkZ/RKkuxrK15ckCTfwf0q6rN26k2f4iAmyy
mV6ZJirakiW/EI7MOfPX39P+cD10izu91mKBfTEwpWpWDqdEAZ7GGQ25qaQiHn/Z3NmRPUA0f6m+
F751K38YjvR7+2u/dvhhuZ0f/Kr8zp/+a/TAt74KrYdBllHX7l6Mb/E+x/mefGeejcqRfYYiU36K
jiKiAhXk+2A17ZrJNFDmHub7sk1seSbOIHuG6Pzudo/gIrw6X/LFIOwYTGCunu/m8pFWO6lxJfIl
pS8TfQql/dgBp3WMMC7yZaKf/pMF0Jl8rzxq3rdZGyMbddPxSTefrfI2H5+vkxAyyEUpek4l7HDA
mZphWN3RNsiOalLQE47dh8/BID1IBDupDcVxds1wJCW/61rspYfzZyVfXq//MZsuEAtMmN/Gfyqf
obaWVMeWAheIwpUjx5o3VjcKai+Bti8BEHGd2HZQj7qv+esa/Nv2j8bCzwSvy7BOdCf2Muy/Ywye
BbyBQwQ+d9sRrsgx87H6mFmTt0RikRnrNoV7XCI9sE09uhcZok2DviLEdGdFKInr1sCtOjRghuHU
q/0DRuYFb8cChDdR5ooEZ+rCOFRKzRyhFQNgg8JXkz5KsV8seyV4TV/SSpDxb38qVUEJXcO5MQBa
/MlSH+Wtbo6s5fnZPLa78IEdDjDt5ZmexKvfm1J4IcaXTuWuNKRKR+ZvLr1NpzupcpX6xTAARjJ4
12Xw12+9ecgVLU7Dw0WTgHCKWnMUI7GMnP4Jkwo3Ok76AMndnhx2oraBe4y87Ka8E83Bb0rKijqn
+0tV6UsHxAB3LE+59dhJj9fZE/0++/eVJKppmstZgAgmbus7Sao9XEZwr5MQfSxOqyolrRUcTUP0
EqcuGW5Je99rbouUa9FEOMUiMVQ4zerMQJ7MCe/FLkTDJv0xpSVCINgMJ1Yfh9Mxo7KCeVYhhjgI
GRePWvZJuJ8tIsFFD8lsTFEyQ42pfLPMj2Pm94tABLYbESs2ONVtKK0NrUSDLzooaAijtuB0n6gt
+8D92NUHRQgNI/pKvBfJ8kLL+3qBsbgJdph2RPaLWZlDgkOx4qNzIv7eFDy1/P+nWBz1G1JSJ/dK
YO1Su8fhJ591P0T9qW1PcnlSftkpJclIewP5h4zzXyy9pwecc/JSYSNRoL98DTScctTVmAjKy+e4
fFrIy3XlZfJ1xfqpnH3IzVFX4kieXEXVO+CyoBoZLU5q6l+nKvUVGj90yztWSpCQoiGLcyOKjFF+
zuQaWZEPuL4+udqH7GD45UOIVKTE/XEMmmCnxLTfFatS3BG2KC6PynxjjIx11WoF8h9L/WbqdtVU
bt05OeTj+mtuh3IrQhxnzTITXUNgjALM4Fq2HznJXYixCxySsiNbWN9ioe+br7cix3mPrM6jiFSw
HuHz6FX36dHw4hKKLbupT0W99E1TtSLGiUqpJXqdmxMm0mbrW6Z8nbLk1YpL5/oTiqiwf185rKC0
onkugQ43t4/x/FDJN6MI3mDbPK044ZxIJRd1XEusIPKzcxmcjXkIzwzU3PQjT7TMvM2QjuFvzBvp
WKj+kyEqaXpsyqi+y8Eno9yXamyH+Xu0mF5ocF6ktbKlV9hwdCvvMiAEarvAuinH/ZDvTRFu1aZF
WtHivInaaHWVK+BHVYhT0tKfG9Eg2uaTaThEqaq6ij1ITqypZprUSMLJzbAVnVo/aPyYi46KiWhw
0lwsWrFEKkGpoOn3Ffmkk/6lIp1gan2TCo4hy5pKZPNN9yefmjrRWMaRNaNNorOWWrhdLSjvbH6R
FRFOnPWBTHWqmugqjvFHHLvcYXDwcF0rtyvpKxqcFLckTkhEwMiv4e6H3lMc4qp7ySOfrZv2oJ/E
14dEbHFCXRW1mcmYk4dQ96gu3I6D4N3Yu7yxniueOElWWhO5k4nss8B99CFMHEsu7alQHFN0XkvA
Ct/diatCLYyWGm7Z+bp8Eh5iEYgZ38mhZlHkSgyFgVcNHbMfPylK6VBLes+I9eXF+LZN1TZtHvWY
lsjk+9x6jq2DrAlIbE9srRJb7rMjV+mRkmG4oPUMy5a+afvgkHqhFztY01OPrTt5nTP8kO7/fuUM
UcmKMCcO8jSnud5CHEL9hc11L71hj1R0PWbjZs4fZPghW7XNx3TUc6C5uqNH2M2cHcEWCNYlbmsn
cmOHgRuOh/TM4vPgk3QQBa+bYn/hk4dVq5VhSZsYIeWiPJv6bdaeeqAPFPTvl5P/ZJSLhboQ/fs8
RNCVdV5XNfaE0+zXrdJm5mkahmYQxcCn4yqDjZRmsUnQGlKRZ0CtxhM7wqfCXPT9z+ukNjV4RYpp
4CosoZM1FQuxRjc3/KX+VGai19pU4RUBzoiHnV432OCc3F6eHI18bTrDNhLREpCICm/G9T6RZDYh
H5lAt+j31Hjqw6//7ak4BZZ6orUx7tNgbONeL54q0XbwdvKFDWoLPhXnCnVOUUlkmEkjsUD0yBZY
htP/4NKT47uKMxdCBifB7GIlXQD+7UaL8oWGyUeF0N31x9rOGFY0uFgnjRV86QIJGLvHPXxvd4pk
ZzA8fn9u7OGmcnrREcZNGVhRZKK+EuVOMRdd72BgG30fTt5oPJUiyC3CvvEb17qiwakLKvLEbBJo
ZuuxhDxzrRfqVJhIDM9stj84oeFvA9jRE2V67NtfI8ypUZkBEnOp8JwJECMxz4D+N5tkEBV4t0ct
kU0qlmwAKI0fRykyAuTNAo/YkXu1IZi20yDvs11G3/OudhPM+cfkrHSjnYhmbba/32/SfDCR6qUp
TRlK9GHxrVJf48brRGeQRezxAUVgdCRXKoSUde7px9wLDtpiJ8/6i+pJh1wwLL29uHB5TD6s0Ba9
qYiCSU9y1+OEXALAhBg4v2w9NvSA7r7T7QWrmKUvuehkvVNmLg/KqWAWVIqZjgra/tVDUJ2j6aTq
z7pylhWsBKd22BSCHHfTmVimjCUUikr6r9dfaWBtdolSlijE1nW+G7GB0sW5J7ArzDa9VYQLDc52
WVGcJJaBHJf1OnDrF6H6gPGlxsaixNE4XKe26YhXDHEviJmJtAx6vGBglR8HBWcrJADIm+1d1k6O
bi7Rf3xAzoRJNa2yOYNhjsufSf9znH9c52czRFrxw5mvJpVGQAbCTTaRaWvSMa5lv6l/1r2ADvud
ax+Js1a1HucYzAAdi/5sldOC2eMl+Xadl83UzZBN1QAUvmyg3oY/YiVtWkN6U5Mxi9F60p3xonj9
TeSOo82gphVX+TR+eN8A/5omJxCjpqbjOMMMG1S357Cww15gNDajgDUJTgYWQqOYYtoZJdj2tsXJ
AumztEOX31Uerz/g1kdaE+KEITHQ2e4ttowgLX5THeGsnXYWLepvVrHXZDhZSOmc9XUzIGy6qTCN
XPkq+mvfo0/hoXrGttbeAI7q63XOfg2f8vK3psmHg0VrTmoOmq1XHAg6A33tTIfWKbH1p+PcLwPf
qx3pVq/s2S8e6/PsMsh6oLZi2yrA8odsF069B2YjXLlonWyzTGfgsi0r21K4WE6ITH1ZgMaLRCW4
IT7D5qOutvv/7TnRIvn2+6+ocfJU62EzYw4HL2/uwqGzvwJd02/jL2WCq84YHDQOBvEmu7C77ASU
ePv6p9iMmNbMclKWKbhlU5qw1wr2zAAauWPbkKEX7rQb6Yah3VeOdejwf1EosyneK745ueuKbGxx
3Ai9VmnEkbuvQfOiTQ/XudvyD2vmeDlLpj6iMZjLTPmjFGHJM64wa0q/LWaN0TdFMJOzGb6s6XEp
SJpRveg6+KOcos+VPk/pGZjeCX2tin04n2jlxfmPEhcnrrO55dfXZLnEJAprHQcEJIzEBPSZWOZR
mYXbpUzo36js5XPx902ndA5jqQFro2PugEkd2RGgOPPDiJWF7se/6K5tzZSumOJvnSLvTo0ygF5g
nPWgOOp+OKm7/F7Zi5aqt5yuQTSFIiaCt+JnBsPCiqe5H9EV6kYHh/5cKSI7NWztUSbe9Q+1mXWt
aXHKTqKkHiMJNl3eaXfoAHj5LvjY++TIZoJ7DD0L6G0r2YU3TsnUcojrgu0DKiid1rf9Lnf07/rH
zoPL2mU3hjueRMUREUlOB7KwaDpZh15bzUNjftQl3xhEA7PCd+QkHgc5U63IIfGs38XucyT+cBps
tjGenMa9sAzNYpW30v/7Hfmhs6QY9RkOg6V38zOrDGaY0KhuNQwv/gvR39bnCzWuvhTTyiz6Etw1
L4uvONQjaGQbjgGLLP9aA5AEK0mCb8ZPmzWocUVJmiG1ixV7zL9GUcPwJa8Lo4gI51YL3RoGxWBV
s7L0dZKd86J16lRERiQbOqdjUVf3upLkEECgvvRec8iP3Ym6rIrrADX4JEr9t53M5WsxvldxLqbU
0lItMKEUyf2xaqUvgVqfrDB+DalpZ8mP66/4D9HJhRyn0lkdNwmZUQEYHeW4nFtsbEhOfJB2/Yd/
IYrbVvhCjfOgZRMulmlioqKtZ5sOHxe0LOREcWalcIzxoxmfgS/WvGsFyyAmK4tb2Cflx20s2khR
z0IwfdlN7TlvPlx/xW1ZvPw+x1ag0d5K0eRx+2TxCKbS5858pH0nCAhEZDhbKNOJ6gAfgV5NT3Kc
2YlyM6ufr7OynZCs3oqzhXoy0ABNReA+lOcIx/teDO1ArcdWwmzPKYv3E2A8rpMUsMWP2dBptiw9
hCZnuuQkrW7LE7GH5eU6lW0r+Psb8eM1SzgMWRSjji+rxeCn05LtiCWEp2Kv89ayX6gwy7/S3ixt
+ozEsLXm+DmQP0/SSS29OjujQj3ttL8/KKyjaXChxtnAelFlCZdSQC3o3T7OHFMGUsYkO9efTvSB
OBPYl/Ws5w3cFeCc1Pyhjr6EuqDDLPo67E9YvZulyDIaZgjPhjTam8Mn1SjcdzAB5Se6qesy5ftF
WkzbYenw/Rl2dB2ST415n42iAdPNp/pNBedr/uQDYW3VLTq8BekqXKR8CsLb8j2Vb2NFg/vqai4Z
ciPBvcZYtGkkw7EWzZtiEdiwiBX+q+Pg1VgoqOok4WCH5pcoTezYeL3+VbbLOitmuA+vJ11bVz2Y
adzonjrSJwa2Zj31Lm6H7ma3c6TD358fgdasSPIur4qiBdD1cELpoS7Obe4T6SBgi32DN3ZgRYPz
CEapqXUhozZK7uixf2Qt0dTRPpeH0BluQlcT0BN9K84zzEGmj2OBpKOd7srogAFxWxLBAYtoMNO3
UlF5TKO6Yq09tbiz0AApv+e5oGsuIPHLN61IFPMS5oT1dOaSOkABtcOysiVTpKSbIdbl4/CF675S
h7g04UenCj9PniZy27YWgPNfM+vHdUEQccTZg6FSI7lmnUor/tyTvRx97kdBVLCZcK644cxBbI5D
LOsIPpbqVQ16O7FuF720u3dcSfhDb36VnlZfp9aa2YpbEJJbP0G7fdi1wj6iiBn2nisaBEB7eU5h
DjpXdv53adJEczR4lbzi1GW26kXHjrrWx+ufadP9rN6QMwlmDvDcQEVfPEyOOup0olsq22H2igBn
D7rQzJNCRb3D+DB6ml/vTNyNtXOs0Da7wBGRE0kdZw5GVTPQPkRcELRndbwnRWgXynvyrxVHnDlY
skRt5YDRWPbD+BxIR1kEPi34Kvz+REcrLPho+Coy4qiQyDbVpg/XP/x2endhg5+pLZPKtNQBsc3o
lM/EB9TiY+BHtwS5nYKVENHUynZND6ZLU0wVqY7GedU0j4y+xZk+t1m6kzTLJ7mP9pgNceR5sMcK
eqvG3wul2ivYGemyRuAo/sHf/qbP5+aaZHaV1CMD616Wl3Bf+EZom2fts24TJ9l3O4bqXn66/sjb
Sn2hyVmoKNKstIww12UNp7m5pyZ1QuBadq/XyTCJe+tzL2S4p63qRDEYdhCqKoyxdNf7LZbGReMU
297jQoYzUcMYykHfsnLK0thS82E2d5K0N6x7UzTcuV3MvwgLf5dGadJOz9nKc/ilOVifWGqenusD
aw+pqBXFQgCHbcNx4Y0zU1HYEnTzYOL/IsMUvR9nnOZKL8hsopGnRa3T6h9CXL0fkoNWtLb+93fZ
mMu68MMZqSixUD6cwI8+ma9K0e7NWL6bKlVkRbYm2Fd0+MM0wzh1yJspZlcP5oMB804etV17wNKG
KxI/kQXh0U4BpqnOaQVXQnf57a9hFABBqA4DJhbdU982wL+fj58c6nDpiUwh4rF2ro6VnN8MUibq
NrDP/VZrTdhCk6C5yxv5Ip/6QbIQKUvqd2Ws7Fr3xwng0clnM3Bxdnd33Uj8g8G/0OOMkTX1EtUD
lQ0uMnTQzI18yWn9zov2qY8gUOAmNxerDeVCj7NKatFi+KaGg2FHwBa3NvE/BmZJQrvGEKiEoRSG
TWra07N5KnYl0HOKnWh6X8g1Z7QqNW0jhbUFW1QwO4xsUi88pk77LfvCNqs1EWDQr0XKa5+Vi6gK
tauqLEJRp/QAOXlUccAbm+R79VP+tOx6F6jWxwxwomgGo+0qePNtf3N5cs6KYXiAynEOC6OqkoO9
Bbcbcag583pcPLouTdsKcqHE2bKoCuMRjSzMUxYaAuL6FomFd53EpklWFRyjMkzAG/N4hWVRV4Vs
ICJu+3NSHFLrIDzDt/leKxKcSlQ49ALSSIhTKXGC7CuuZOyl5FSmqXOdl83nWhHidCGN5mUcG9iT
bDop5RPVBFWkbdu4IsCJeVSrEykG2HsGnUzYofVjeGYjV8VO1AwTfRdOwEkfp9JgQa+r6Kmdn9S2
d6ry8fp7bacNK344Sa6RDWcqha0f/PrZ8ssdPfS+sVOdFFcWRCgXoq/DCXOjaZHRplDZoundcZz8
sNAFArD9aJqpy4ZOVIvH0aiakRK5g6ShCOeYWMjvW1ylF14X3ebkQoZ7NmMMwzqMQMbqtH3Vh3tT
avaCT8OU4o2BUy80uNdaWotqEUDJ3Opldli8CWhkj9xOzuLB7d+JEodtlizF0g1VY6AGfybGYRjH
sTqiZlFi15Ac9UKQGGx/mcvvc6q5jAzEmrUk2/FzNP8clR9pIRif2HZCVDGwcYqr3gZ/D04u8joh
FiD95qPq4xQKsM+C/YLb66rXOO+c3lqR4/qeaZeNZVbB2jR55FVy7VlKJJKCzWdb0eDqO5OM+zR1
jaoyULJnR5lt4mao/dt9Ytcv0s0MaN5sskNfBM+1KQ4rurw4VBOdcNYbgS3BtbSdKrotJfp9Thyy
MEnGdIbXSetTNSQoxIl8weaGjLFigT3tqtQT0jkwIxnpmnwcXDa1pWS2cQoOgzP71rF0McFwZsdS
RbGQiDXOcFvmaJKSZcBqGTgyGR5lEj5fNw4iqeDsTzNXkjWz2eZCbuw2/l6GX5RW1DZjP/LGAK3e
jzNAIc1qEzqGwDmtd7WW70lrHmMz9GQi7bC17l3naTNIWJHjUqlKCxFWjarpytqU2WWqAM1/GExb
V4DnHUn+dWrbL6izZo2J+JhfjlDmTCYFPpWb15E9NZET9BUuNn+9TuUfZPA3GT5vW0DbyA2Qyc5o
azLYo651iq/pTe2OLhICLN2PSLclNyYCT/gPxvBCmrNOWJbQg96E/2ALVGyroHTMVw2QhbM73MS+
9PE6q4IH5VM5veq6SU0hLWVk7QxTO+qD4fZ03F0nsx2x0AtbnGGqZKWymk5licaIq7DtLr9pTq1b
H4ab8WQJBk22ZfJCjLNS6RCV6awg3BuypyVfdrl5Z6UK4pd3dUBXXLHXXdmqRWppvxTIKCbsPUv6
sbaO0SzwwJvwZhgk/n+ZNxi3KyKqMc00YE+Xna1vMs6YJshNccvNMzwd+aEC8C/p/l3jJiuinKkq
CqkrGglimCwYkW0ln0zzftJil+iyp1aiMU3RF+OM1ohSoBFZaFQpQ+wYsPhjixtLOrFzTbAWK1Qw
zmCZVMYFNpy2Rcl9xmPGR3rf2cPPBqsDlZM5otvEIlvCb0RGVhAFpYJYfYY/i/f0SNwaGCW6ascO
A1xtHlQnsed9KTBi25ptoaeNRUWD8iAeZa3LZkVhw4bJsuPoe9oRW2kkgb1ir/XW21yocHqdhji7
k0mwH317ptOXovshF69y6sTJQzh9CFVBJrftpC/kOM3Oa2kCRXjQOBiOcZjeJ+nynr4ZvZDgdBpw
K0FaaCwOUBsvjBK7Gxdb6T4mou35bZm/EOL0WisUdDKYIJrlMw7dm0AVVqqPXSdCyBQJAqfKYR4v
Zm6BzoD5GT352km3EdCgrhv4TWY0VaayrsqaYXHMWIYWJpKGkrQUApavOrfh9zoubBPAddcJbYY3
vwnhqNuf1jAYtCxtF3DTZYkbBpo7zeqR5JEr4/StPRKh59qs4V4I8s3nfMJcQCWxqtFdsOs+TPse
faDZVWyU2QU409cf0fxVxlhZ+rmR82Jh0y5hF9vLhKE32CN8KktO3OuvuKlHK6aUP1+RLpKyDC0z
glG1j3G5UZtMgaEVkeAsg6WURq2yi4PGcJz7V0DXCCRB9FqcLSB6kcuTCtMjz3cyvQcTGeaPRfiF
mwZu9VKcOUCmXxoDy+Ss5kVRgWk//szUQ7j81PWD1XzrhbsSonfjNKmUrXopE7j7YdiR+XGJv1//
9NsOacURZw9KJVumLkK63bjBLtpNvnnsd2wORd0tTndkTYMMIODvKoytyHIuXtUpVQKWl7TLjWbu
dVR4WnoQ8Mbk9o07WhHhrEMYt2XTzEge6eyofuFLt/FOuWM9F0wMCYOkTct6ocb3KJIsMzLkKXB+
2eJUhnLUM5QWGxF0w3b5ckWHywlaq+ybia3nt97iD4caS+E4BXmQz/Je1NrZDtQ1nRpsGg6QPpxW
dUVoprIG6VjuStPpzkw0dPTJ/OyWlUuFyyzb9vxCj9OvmlDdqgOYieVb+Mg+WejBIiFsR4DLTskM
TwwLo9pRgZvf1usLXU7N0okOE2q1yMWzxKHzk1E8q+pHtfieTU5jHGT9PTNMmmURRTNMBR/zT4s7
o2dbpVoNrWumnd4qLtJxP6yEveFtq3ihw/GF3vCUyRIsOwMdLZGRPxIbJ70884PsE0/DNTHWIBbt
lwmoapxNUdtFKeiAdGGqD0zF88dcvleo4A1FVDgTkidDMZgllj46aydH36cytfvlHMciUPZtE/z7
DXnA4UjttInCubh1cx+YT0MpyE+37cbv3+f3PNA1NSOzgN3QpXtNxprv6yxCTdoe6LjIG48rLDet
Ui4EYex8rA7Nfft5OdHEtgA/qzo0sksfkEb3ojROSJWLK6ogNJRmQm1Vs9Vv9XO4r3eBuzzCs3jq
Eeu4J8wiCzKQTYhTY8UpF2jIeZ1VhM2Jj40d4Arv7fgMkAlXumUejfqFnXxq3f5cuulB8bOjCKZu
25BcPiZnMEujzXKVgUGgXnlY9s2eoX9XYkwGgfDrnKEMyzYsYxlCwyoorJz8C1/nqN+nTg8U7uVz
ha0ToevZdqgX7jhzQo1KwbwqEnOGjKXhcjS2G+3psT3XfuhbgtBk2xdciHFWpA8wC9cQhNrxUnqK
egqmwpmHjxSr3cogEJt/cHQXYpwxqS0tDtQQnGUHHEhDu72z6V2OY32I7H0R8LRISLi4pFDSoQJM
KYZb7sK9um+wZMgOVwiHQNgf/Tb++c0UX7gMk6Ls+g5Jv3yMb9lAQXzbHVjFCONcvW+h1FB4kZe/
/oubMgKjyc+fGOHU4hTPL0n534jmcC78CQfhGCSKso8+i2RTIC186TKW6ySMMTLklphm1G4GPXWn
4nunFbYxtf9RWgzOyBgNvl7RwiWMTnNmi+PhsdsbTnmoAapoCmITgX94cze2iFWNdiCmWbFNjN6J
JGJbwsFdkbU2OJOSjVk+WhN8xODjRI7PLqn2PVYOJ0/3mYREZzH4tZAoZ1HqplUDmdXWJ197ifdA
CMMpY1bKVPzgDnSdYpfKglRRJJucYUHK047JhDksTTm30V6r35W4X9SOsyWNZi2NhrQKgBCm1w/G
kbTEX/oA56DHD9dTHJHUc5ZEaVOTKuyoda18TGucMbZGOze/EqWy5fq/0eJLl6gWlsD9RB09aCrf
qFQAn/TolsbORFKvLDP/OmvbpdmLJ+d3ccq+i5WoAG8Njqi2X3Sn+NDtdZeB4qXfZCGOvZAeF60Y
lZSnuoXPxiafiAueniznW/EFN6KYFH69zp5Aq3nABymZK4Wyia9K+tyoX5ImteV3rQKuXpALRuZq
ydJSB0excTK0G6o1dip37nVGBCJocmZjxiZqVTH8GNPCVn72eZAbhyJZXCZURERL2KJX48xFGVGl
S9lqqJQgwIk0LzBNr1S7/XWeRGQ4C7EYqUokdvM8mulPZcwOIx2e2iF8DxldVamJSW8MO3BuJCFB
hZ1hllkYnR9XQDkIMiesDIEmbX6hFRlODJIlMaS5nVFINGEWphctfcomYD0N2NOTBLaVfYA3IceK
FicN6VQMqpqiXkWiwLEQe7c/5GF28lB0cnbTiK8IcZIQZKHWSswrWnprN/mPSFR+FRHgZQDdvCJi
7tCgZ0X9YCai6cdNIdOB0U2Bl2wpvL/F6oVE1RS5+dyrdi5FtlR/U0Yh2MpbPnBsno0FAl6YoYJz
3ijMy0CNGAQmw71RnHQf9XbpSI6CIGKnnFM3QftJELKIaHJuaZ76SZ9KDbev44egfK3Gh7/VzzVP
Fj8jpKXtnI31OLhZ9brE6GQBXEIV3V94+33+JMLV2Qgh2AY2+wE7OMSXytopg+gw66FAOzdSjz/p
cH5nKgAAG8QKxsIjOB5rsBkmUfHV/IAL4u2/GG0R8cVZnXHWBzRussFt6GM2/Cjjx6UQlDSuf39L
Zv++al2EUtWbNdUxsaPdRYBzooIIS8QC+/fV78tmXuZBPwyuUT2Yxllrz1F4uC5iws/CGZgySZtB
GfBMqMzBETjFXe6kzqTZSmkHWDsVQcJs1HX/lAPO4DT6DBSoKR3csc5u4yqzsx5Yi+XnEPuH+ojZ
VBo5GMWI+sw25b+ORv6kzRmJSFF72SLL4KpKaMvjx1z7rte76y/KlP5P1wAaGlGJopi6hTMpf340
jCW2dWThQePiZ1RYOKL4FBc3i97bzfQUA6ot65zrFLef9EKSL3vFViP3+QQ7RHezJ9npsdlrO+Jg
iGcvWq7dFPkVKU6LcfwozbMxBHc6tWn4xVoEHbSNyY8/3k/n9BZV8XZeWlBosPUYsA2BPLXL2rY8
1KifjS/ZIzvcE3/QPl5/xU1lW3HGKbNsGm0JsKLBDdAzkSF8KBwIz2SIiHAaDexBFZhwIUrGL8Gu
cPMH5qIGpz/L342difxTDm3RMAYT6isCyS9ONaXUdFoSY/ySDF4h5w+WpZwqFSA7c2ArOLaYls3j
9bfcSDL+/IickndGqgdGGuMxUa0G5hwQ6FATjRMXMEIP1E+Og6i5+zYi+5Mip9pJW+dd2HXQgUSx
J+0QUaCrqX4jfb/OmkC93wzjtYDXiSQKe1neSJrkEJyJaR6DM1ordlHuhvLLdXoCheOLW+hW1dUQ
gC8zbexaezSk5+sEtkWSIklX2CQ6jwcTGFOmLTOcjE5QECTKraKVrtGLxtNEZDiJkJXBIrqE+Eyp
OjtOD5HaO/Tv+01MCC68cEJAc6L1elniHGZlKqkdz4R8rYM+dgI1FqG+ixjigr9SKc2h7nEvqC5+
NKZkD8pOKwQf/x/06DdDfAPNoDFODJh4NWmPypGf+XS0l9vexQScDXDsGyKIOLal7UKPc179XM1z
18AItq0fG2ciOvK6aYuArqxjtUFFS5CLNiRp0KqgrnF9NZgfSK86ZCzutGpJ7QIbUISku4AW/jsE
3MQ4mCIrmmLx95ayOJDLxVIGd0IJuB4c9JSB/tjZ/40Kx1nQ1FpEZdwHDNJjPn2sisimImxZ9htv
LPmKE16Hho6OuYbXC8rvi+X3sN3Y5IqNj9dZYT9zjQynRZmcEqMYCDCG0/lZzTScmI1d3I+yOzI+
jK0oKNuUuRVXnCIthRklTdFC5kriD4Z0onnnXedIQIJyfWg6RJMUaToGfvNj2eyzSBS0bBoD0yKy
YaEgqvJQN0No1VE5G/AKd+EX1gkw9sQl+xy+fZhxvYl8ETcfRDS5QEkHFNswq+HsptmhUVVgXbhJ
IbJyGyCmMKkrztjTrnIQSTOtysog143bqE571GzZAUbZTehZTvgZ/q/x2fUO8+u/qJqzYPKNICKE
pqoFpGPUEDjaSYJjenqEaU6fDUlEfvE1llCqHwFZi+3QXmAoNqXkQo5vd2TUQiWWpGC11+wiuKet
oJX/C0DhCkN8j6M3civN6QxRx5yC6iJcGOwKwx/Q41P/MuOMFOB3x334aR+yrTZHtNW2ne2tWGQy
tfqaOuaAJ7XodRcly/GZ9cj018GhmM49ZB42c0TisymjK3qcVQROjp7OUTGgwniKk1OgPbai6diN
3gokdEWDkxJqpr2G3abBnZ3qzArakRvfYD0bghJ8QynYDX2ivsfar2hyJtJAbCuntd67JeBE9PRU
FnfJ8vEdRmtFg7OLQRfiSnKdsFTrVNJbbdm95/cxY24Bp9+U+XsHiQyIoUlWB1eqb+L+Zv57ACP2
XS6/z/39dE4Mw5jx7UNy7KLbqHruYoHd3Rav3yR4u26UtZX0loxcsQp2uOayp1jkSGLjXQn2hZU3
txO6nIzyhA2wwc9v2SUDJbHHb4vDOoa9aLtxO+hbUWNmcaWkYRnqsVohYBmPSeSpvro379XHAdkv
caTMroQd9E2HDykgqM/KsAGcJ8EuB2kiQEO4fXgTd2iaG7d6fFtjYXy0Xq8L3dYXg1QYioqOHdFk
Tlmx3qqbbbP07hQ9DsVD2wMsWvv032hwylnFeWoFZAaNvPowT/TOoMttYomg07bcBUGdR7NwQBmQ
DZxnnMZBLhMT0Vg6PrbWXTYJ9H/zqVa/z/59JQZGYxiDpMH7ZegxdIHqExTNykR0uWJT3NZ8cDba
0LPK0gNUj8hd+Rzv0wflvvJGV/cZ7g/6/N71r7NZrVrT40QgrMumM4Gl4Y6aXR36HRDRbybckvJK
bJiJBqU245c1NU4Y5gCgeiYiJVzKNXeGHz8y+PvwwXSXnXoL4FqG1lx+HU/JUVQq20APBcj26gNy
BtAw61yNMziJ0ZGdeE/2yoGdZ6gwfyx4UvZkfFyxosQjiEcky2pcHGam3NV3QeTke2zeYnt09Fm2
uHjZ8+TNH1NfRFkgo2+QxLOqm7QCMqoqP6cZx4CTT2kg2uUQKBqP+vB/pH3Hktw40+0TMYIEQbel
KdfeSC1pw5Cl96B9+nvQc38VG00VvtFstOkQswAkDtKe7ItkhiMMq6lfutt4NI+VlUsQnmvBpQ0U
EFBnah7VM1yejmkPBZ0+g+dxnzBM/wFJzmOq26e8tiVtPZvG2PrUBABhRB1tRnGp0+sFzr2GicO8
Gv1v2Yy4MpqGg0pcxyZUQJPJigyzwqA4H1Egl3ZfQlRta+XjZUXcPqmzEOGyOVY2J0MKdYjyU2k/
N87Df/u+cKOSdiiWSIeeV5Z5oOHy4LTD4bKITY0Gw6quIZNomq+NBCvUTfOws5cRj8ewlJ4ddaiL
9sjw8bIQDqnv1G0lRNgnTFdv7Y7z4hNj5ziftfQTs++1UNaftNH1gENfyRH2i6A9uchVFS8hcjvD
UxSYPmrNT/+EnFEN68c3+ZfSk1kw/LMXlie2CBhFlrVGMvVggGJH/ZDsMe5p9z8U/m3CHtHRRWPp
FnXEmgzHGdN46JBqUfejN6PDtjgtzO32SgBG932za4hrY5G59xfjnvjGniULb+Y4tSb8OB5tjm9m
lPDLSAs3KIPeChAfyVqjyYimaGzheMqfqZdwliJMzjL9Cf2TlT/ieSZ+5iu+zEncvMSrtQnK2dqh
wxyF9L5Sf2ZV4k6T5LmSCRC0EqMu2nlCv7yv2OG9NrY7khoSPN++YL/PR3wQiy7Oy36gvR/V90ay
y7PjQHdUP16+xttYcZYiREsLsBd2i4r6GabDC7Rmr4y0XdyMwWUxmykxELWjcgZKgToaQdv4XPXB
rAtYaE90z0n34eFihM93zlNoeLbLWatkZtr22n7LFNOYdjaD47a1Br+k37XQrcGKRZR/zU3Flfws
Q1ByvR5Nu3UKxHdy+8YawDo5Qt8GwHphPkv2cCuWtJYlaHVIirpK6mpA2RturVf6GD97UwfWKT9F
O5li8I+9B8DzwgQNB79YtFgm4MEZwOKeosgz0o5jWV2ZmXObO/MhnArJArcv1W+RYnvF0ISVuvQK
CoW602TcNH8TRV/tn5hjrnXU2CWDgUK+fjwuSR3YanOFVLcEGyRqJ1Jyhp1TG5WBDM6QKg9RaQRO
h8n0tnKQqMM2QJy3SzD4QjNP27EeMb1lHw8uwnBoige69p+bTx1GYuVBeItbJScslK2PH+PKvGBU
r+ZWsRGxqFxObJD7KIK5mtDapnyxEf5bMKfLl82NkekG/1ErodrUjfBFALg5DYc+mJrSsgOt7eZE
Arubq9N1ULTCBlSRinsraGyXOdML1FcY+kcW1W6OELguyYnJZAhgGDJFLaalQwgzAi0Jab2ijzGL
ne0ua4hMjIBNadQkhETAiwUsF3GDCG31i4SfLwvZIDV9RfTfGyagUmzaxaRTpceEOEZc7gPYCCe4
4dO4U3c6BnPq97oEKDbjpXhFfssUwCmtlXEpNFwxVPVXbnaroBJreTGPdZB+5TYFmg+lVL/8m+8A
EYyW8EB0gkpAQe3nApPCjAj+FYlQsx31ha+30y6ONDBdsuOUN7mvmszN21qikdtv50qyoJJOms/h
YiN/YfVu0rkkSALGXMxK/D4Es98/qYcyqL3oTsYlsgkwK7mCmjLFbkE7jYteIMjQUi+NLT8HtXEG
/p7LSrSpqZRiHKRho/DIFjTVsJrZGU3kz0bnpStOVp2g101WxbntrK6kCJpqmX3GWAPA5IwePBNt
ftZvJi8+cGbov8lAaithgoqCuhCVdSauhRJ9mLPjlARF/WGZJk+lrWT3Np/qsyjRUjTHghRJjNDu
xE56/slR75vxMNLObeybNJZliTe1guezEPpEOtoRzqoapz7H0zP6jFzP+k5tMbMTU3hlhYObi1qJ
EQ6rHAuF5rU5+LWWYc8QX2jsQwV9dFt1cNGue9JI/3RZDbdxxYSNoGPcm6WK3CtZTMLKocjD8HBX
dige+z276nb8VaNXr9wRO9kl23zYViL1t+9N2aLlRCWIDOXd0epua0NS4LtBWAt8XgkQcKvIiZLU
rd4jYWeecjjKPfoQW99yOyTPcj/bL3vzLn3kSbRxR3YYZ/xZxv617cSvfoOAYGETReiA5L7mPjpA
6p3z6gi2EQZ4apgiSiOXF1lFTzJHcBNYVoIFCIsnENdaM9yOnKi136ppFGAcQeW18yBjqd08yLMn
INaodd2EeXocpRXt56JWHqv/ympQdd0xbUPDnMC3mmINqWorJmJtnX4KkbJBX4/RD5Ks4OYq9LMQ
YcMW1ViW2HGAj5TcKW2MlPxyvHzLtkX83+Ot2kJuSMnVuFIS5Kir5YGaj2UkyajJvi/cKI1k09BW
BpprrSGIl49NKRskvwmBv80PpILenkQWKwvJ6xDY1H1qHYzQ6l0+ftchugTZtwFpJUlAQQs8FXFR
IOTZBSCxQcPdcEhGD7xXgeoX/nzIP6AKWObTbls6vw/IEZ6uxo6cpBys3qcLFlV/Mq1rWt045Bmk
uG5oI+N/uKwR2xj1e5ma2CXAiq5rOgcSWx/RBy8LktMXDhXOS4y2ZQNNhvlthHG+6akEEUKKNm0Z
DF8+Uk0V4iBzAa+tT3jZHbmehlsNrQp9czA6Krlfm8/aaqWC8tNQHRUHQ9l8HiaYMdYdncv5IWO+
Ue1tIgnPyxYl3ARnGYhpxXiqlUGju4WxziesuDeTqPLDJJe1Zl++eGhleXstCtuJGUbLI2SQKYFh
5zcLo5K7vY3nYJY3UE+jo9TzrQhWh0phRSF4YpZTnoxupzwPzs/L2rgpw4YRCvZcYoGp+60MOwvt
UO0bFC2wayX63LQ3ZiapotnOq61kCFsVKXrSVCmKFHW7v24ZuY2HTzNVg9Gxb0Gp65azemtoy/Xg
lMHl1W37ayvRAqSgRceyOguOJ/nSzS7KMt36KfRNX78x3WIAXSWVN2zKtlRAFKNUY7i7SKokv+wv
9VEHXz7KD4aXDMVliHBrAYLA97Ju7E11PC/UECrmCEPvSa7xOEX6tUxfyuzj5Z2ULEoML7akycta
QYBWm+qARNpdbhheSWRVx9vJ5tU6BH0sbSdP4U4AjvfVbbkbDsyFMXckh7+MsqxECYDRER3FrQAG
32A2MizxgPhYZJL9f9s4QfnnbJgr1BqiXLu6n1UY9FPhEtTPXpay/aisFsPPbxUyGhtnsUaFwQM7
LDv1I+9KLvYZssrOY3SqD72vIkb2z3sy3qkHTlb077mJYXuvfgIH6NVPUKAedjsNiI1MDyS91v79
DLe33xcMkd4Z80bjKpjG+9TeqdZB6SRviOwWCXBRYabiUtkKMtfxpyr5wML/eIsEaIgUALph4OlH
UQ+mWnll8XMMJQrHt+Fd6OZ8DO8CyxHtMQ4BljO1X3Sws8FemzFvNSzhSCoyJuBtWDBQVENMMHiK
vINGksxzRpGwHJkeJG22Gxp2HSHhe1m9t8/lLEYwWNR4qgZ9rkF3yY51832Q+d9/eCfOAgTYGYo0
jGiFd6I/oR7jxFsdFQ++Ivge/knvy1Ku21U89lmigD6WufQoKEDo1bzJn8fbxgt9B7OLrV98PsL/
MLuLPwDv1eIsT8Ahs5yQu2mdHgF0ZKQwbJ2h3rIBsErpXfgvvyRJgCJbGe1O6xC9bn2YLp514Gw8
+o0DxiHOlC8bUiNTQQF2ig6tdFPKS1bRe58pVuEac7ovNWDtZSXcDqnZmCaiEdTcgTP2LcBVNkGC
w+578EYhF4oMBCZj7qzA2qeHWTqvfntZZ2HCLrZ1NttxhOgMXb6ExaNW/+jtz5cXtH2rziKEnRtA
TVk2etX7LPxaFF+78Pny97cdutWGCYjN4DtS1JfwSEhJ/O62uQmfzWvziX3UPT5not3nN2YgESpb
lYDhZLJ6A22DvV/7vEonCVKEfRyPk6LzN3A8aEeJxE03Z7VMAdVRNNaYaQ8QTI/LXR8MhWeiUDv0
aySoyN3CY647w6OoqJBRmfEvv79qv09Q5D6pSGpXCVLzCPIydOyZx3EXH+SFG0SypyLnyQhGe2sI
UWLA2TgNtzowv4W84crx6mA6JZ5xy6tUmk9DYO/Yh9JrruwPybfL+7x5IxwCX4VoFPUOAkZTPrpu
ILjoTKsMr6idcr800QsY22X1wxJJhoDNJoEhk+QdjF3yKwH3tn2H4PLlxWznOc6rETMszpymEasQ
JUyPVoLwJMFMKycYUB0QH9gvZDQPcSCf6MWv9DuFWUkVUKUcFzaQDu5eHt40ww2Q0zWGm7n/IVkd
P4tLckRoQf+W2SgYYmPeLAmSOM2+PdhPizceiRsHsnjG9mO6WpYANJmVTU6RA5nJ1ARJprtEU++r
WPOahLlZVvPJ7AHqIw5FhdGYI3oml+GDbhu/Li9785qsfoYAPYpJyzohGEAUdrumf8jbL5e/vwk0
q+8LQBOHuq1jdgVyVGOPHPh+MZF2ZFd0eFmWfVNPkgdPcg1ESxJlYZFtOCitC+mnxfphssZtI4nF
vV3ve16TWKeQGbEzsApeWPbLuVPuWvjLfMLc5MI+OcW/5l3+yMCvirHT/uXN3H7OV5IFPKlq1mhF
A+KoLkDW2O+88EiPOdhHShALKxLqiW3HdiVNwBQrtljbqRrqFHfxfb2Dc+a1gXFqcR1SCbZI1FBk
x23NchkUglIgxd636mM7ys5s05bEACyia7aNWUjCdUutZsoY+Dp8rYstV4mKb9nIKtdk+T5cotjt
2+IKDWIfx6oe3aGSjdbdtivO8l+xdeVpVtpoKDNJTYyvyo94kA5x6VbIjgecQ4Fe8TK78TB8vqwv
27v6e9GvirwSyuqkY4bO22OmKkir8tSYWnBZxDY6/xbx2o62EoHSd9bVMzxceFPXul2gVZS6jFa3
cTLJzlCyHCJov9P2iQGDFlPqX2nF8p2duuAR8bprJMUw4135C/pd+O/nU3sNYaxWN83t4nQU1qDS
Oh+MavhRI/M9W8u+LenD5Y2ULY7/fSWKjeAjJNGIdi/6OQ1fVFvy/W1kPB+U8IzGtmmVCCvO/pwc
iv4zUw+NKWvF27TtVtslPKHzsKSqxsfZMjVG+LdX3XpUTnFu3rSp/V2lCkaK/0gxyUCC+rK9Ey43
MbMsKyYMawvnfTKehlDySP7hsT5vnvhKRiWqXSKkrJhfHu1fGD53nGt38Hg6NgSjtrRd6g+21lmi
8G5igintQhPmK2elpYj8HjovfUIr52HegfP3Z3oFuum7v3OEzycokgGMYcOZoOEXqMYrqQZK1h4K
D6XOhosOD0TjZEEFydHpgoOKEaEqaWu4PspIjihbuKeWKnvHJNgvVg1MqdXqEaeFTtPrsjpE3W0U
3tZO7afKS2djntu3fpRNKv3D4/n7AEVKgLCiJc1mPJ4FuIuPwHvESsJpN/vKqd3LKmn/YBicpQno
kRSpwxQepaO5X3zlY3anK5Qaaj7ZpVfyyt0/rM5RDTBqaJgtKNz0sImpMnX8pr9CcRJkP/MrFnCH
UZd1j20j11mWcBVYSkG6MCI5UdfPmKoxTXe2jNRjWwt/ixApJOuhjKaM96n2GT3kXXJTpeRwGd+3
sfG3CLHDqNHpNMS8T4Lu7VO3z9CwQHfyUNb2e/x/Yt7l+Oq8Jn0aIwZjTxiF2BYfezTwexi3czuY
ytPlJV0+mHelmKG6ODXoHGGJqvedfusgHWfK7q5MhqBozEyWzBjQ4BZfz164b25Lv/FAuE7d9hdv
IMxBuwxCo8sL266Hcc67KDwojZ6lWgTefQQP6iOv5EZk5Cq/qzwnYAEGju7iB56OkA2JkC1WeGYc
1PMZlgoe/r7BiOjWTcurJSX+5cXJNES4TiPrMY8bpbp+y+LZZQTMLzFxHHDPjqnXppHkBPlWvXer
f2+lGG4vU7vutJEHBUvzpq+ilzJVv3UOSb3GJielnr5fXt4foPAsUHhRMCC004sMm0j29IQxf3v7
GoE1kNlw7llp7ye3OS8tT7BJzSTs1alC9gA0bDxxivolz/maHKcAdZjSjgnJ2b3aKSsjsYkLx64T
SAvjySWldmrS6rT01DXSTnJuEl18TT+sRLW9pipLW/e+Y32gGZiKT2m9lxyVbDn8N6xkpI2Vk6mD
jNbHeEuE5xCepsfUL7zEM+8UsKrzmRqOzFzcjkmcNUTAlLaiUxRb8N/1rHRj5y6itmdFnwrzPmGn
Kqx3l5cp20kBTNqBEqXPASYqLQovbmAwFiGqS5KlkPUkyUQJALKgX9zWVQSVHMe8rx11t+hIo42L
BEJkYgQI0YZkNlsDiaB00n1zAZsjZoZVoMW9vHGyqyw2+c2lpSptgyqMYTfmGPXb7V9L14vr+KBe
VcytZQIlCil6s4pDiAb+UOSA9uzYfJyDzkXLxiM6Ub5He8x8AYNJ/MX4IVmmZDtFv1bLu8Eei9eq
VjALH0wPTXhBc1N4FBLLYL4iV//xpREd27hqJ8XgO5sYFFndD0MYpODJlCxMAo6vMfrV/SZz1jsm
Zssg+zSCNNL08qcMzgQn9y8/SG3gyxYW5gEJaFITjEmgAEdNw2xo8CbDUmg+FDe8D3/e6TcVZlXV
ewK2FstXJVW89PIzIJKOddE8j6aCQEFPThO9KWSvqMTg1ogAInGnVo6twg7iGcrpecKoCwbtMA/x
gyxDs90YerZ+iIAiuunkLIxRmEFqb9ktvrNrbuxjczNcJcfxmhtAaRCfoldw/q8PKhGwpZ+btBkM
QNiwy591jPRUP6NqHj3rvA4Z/dISFZXceNHhDftyjvQEtS7DTIPWSQ6dlnqa0p/KJD7oWn4Y6s7T
K/s0dtMza5Rbc2JXGS32dJqvoqa8bgzjXvKbJHgg+sRxiKA5DFBkIr7M3nD9OpjWt7wuDdJf1h7D
2/eIdv1N8x3aBaiDRKNhUco1fHVX1UFfmthCQ3U+Y9xPmHls+tDKBjRtqvFainBHc1o7Y9vjdMvr
/Nk4DFBiFhT3fESslAV465lfyxKe+cXMKTMVpB7oHl05WoV50zmqs4zONfbxgbrW47hDx+4BppTj
azIjYwsR0Pzu6BpnKLJFUC9ZY/SWgUwEZobtAE1Hx7GPlxVFJkKIz/dEsROlBegUzpOlfbBryfe3
9HC9BEEl0EtlNJkGHDA0zR9Hck3UZlfoo8Q+ki1D1IlkxtDMGp5xHj829DaW1aTKvi/oQdu1LWi0
GzAUhLsqfkyyv4isrrdJgOa6q7UpGVGBFTLqa0uHotfyRJgp2SbZaQiojMbYcGAddw5z8ljndDcO
9k/TpIfLSvWHK3pWXAGANSNMkjCCuZoeowMvZ9T+4XnGFZW9NJIlieCr95GajhOYmsh8Z45BQT7m
MvJxyeGLWJrUFrPCAXFUgwVV+Ehnibu5/X1HNy1Y1hS1hG9hs1OdeBim9pVmw2A/ehkfJ1ce0b/E
QIvf3xeVNzONWjVwB1UzuavU1s9Ky8vV+fu0mH6hFvvLp88/d0GcI0BKMxt9OyTYrik8tc3Btn86
U+82kyN5d7dP/veyxFEKOelb2ticbEorD3UdHhur35sYKX95OZLdEzslKn0ops5CrIOUKZJ+V2r5
laSLa0UvneygLisCCFHeKgK6n5W2KnFQWoQQbFx71t90Pp9VgYgtEEQZE5DrTCjftz7Epek1xc5A
u93lHZMtQ4hnzFFJlQxc7z7GQtw6i3LV/8W0DguEMf939kSkgiui0ZrnCCKiohsOKXiE9hrIk/18
Ior/31bDV7syalpit7ACDPDyzk+9+a3JJWlrjoV/vi54BN5+X51QRaWB1g5YyY7agYET/3+pmbp8
W8Cf91bMMpY2yRuUphhD5Jb9jzg5YE6Q5EpuJrnW58Iv02qzkiUapqbHneTNlby4IDmFCMWATn1f
+bXcX9vyDtfyhAetxuRWJIqRIQlvUNDgKh1KExH3cTVvuqXMleW2ZGclvGskV8IySlHpMoQ3Rn/M
itNQ+3N7zKaHtP5R0a//SfXEuKeVpsaiGXhGk0XJHvphWm6ZLuO6fn9bbcOm4JFyTLTiGu/iFbnN
ihSeiT9khmtYnzSrleDBe9V7K0HAA9g25pBpUL2WnWbkPMNi18kMqI04z1shwqujL4W+dAoe0cFx
o0fqaWBvdwvqN75+KoNyDGSGh2zfBFxQiNO0Mb+3UfVoqQ8dJmdcPv2Ny/R2Se+QwSD9hKIT+Ova
zuTUSqk7XSWezUfx7afRk9HFypYkYIRhl6zKEp359bTs8xK8IkzdXV7Ue+Pg7ZoEgKBhMjaxkTA/
jR4V/VhruZtaXrE8XhYjW4mAC8gr1g4qnTD4dQkS8jLJsvn8/78F7bfLEIAAnG7KspiozK+X+6S9
Nk3HpfoPq/9ss2Mm023JYkQTN8oLEAsaUG0D82cWJYE4Uwbc3Ma8sKB3Nq6jkrItUTrCgZs9a4gN
DZ5+QpD0UL1cPpv3IPpm78RU+tCqiq2nABze/cmzmNyF/h/KH2RyBEToLBCS1mRgyC+rXotJq7kf
o/EU//rM1TF23gBtqB6obuTL+rlkJ8b/vnoGUZWJVPCAJSbkVI0Pmi5hpJIgqi4gQxdFrWNyRi8r
xaAAhQ/gG3d98e8NubcnJeCBzYxZUULEHzo10LOTXcr8RH4El7ROQIPBrFSUleEalZ/sG3vPJxgr
HvKI/2hE5MtG/crORYAFDPXT2DJg3+z5Lp2QAU4+X9ZtCbzpAi6YemTGsEuhc4VzG0eRPyvNtzAd
gyVrj5dFyZ4HkVVaSwvUjPPFdEF7LFFaSe+dDxMqqcEUgySlKZ1dx9/pC6cl0ktr2hI1ORfI48cL
IuMYSnvs/uGT8GVD6yQqLpa9Y0QO3vMFV8geHmPrmaq3jczdkokQAKJOBhXM5cC8Ie1ezNC+mZfy
UR0yiU7IxAhggJpJHirF3PXa/O4MiVvPH/rqX/dM85sKHlCU76AJzhAUu0KFoTZFOJoSFH/W8ugo
19388bLCbazDRFyXgMNSxwhDcUJii0pzLSug23HxxSiPefd9lM1r33hW34gQ8CDqM2sMZ27ERaU7
Dftcyz2rCCz9Zao/FjISty2bcS3OFnatVvQ0MxPs2ugpd9x/gPvga4+8BgkDRg//aftEDuKwi5ys
4UeURDu1Dyrix9O/14L1ehxB08ySYkhemSJevPSzD86udK9YCvGVycwkqf2NEJ/9Rpawd00YZTro
3/nejcF4i3aRI/oc/PqkHmTszRvF8m9lCag61nlcpgtu0D+kiB3IZazbYt/8HFDDUx2dBw25JOW5
+zakEht848FYrdIWIzJd5WR9V5SoUJusIKmUg5N1wWW9kIkQon+jVoe6E48Mo9LTn6yoPQQERsky
+L0RkPvNMjiyr+yRtKfF0qcp4yE51LfqhLjgiej0fk8T2ShYiWZgYsNbYVTJabLkwAmMgD82keFO
I3lwSlB+gKyaRgoF/0bv920SJKpz1c2hKVntZaCyRY6KzKExa9AX4i9p5Sq2mzSfKtlM4o2H/s2O
8t+w2tGyLFu7MXCbp+pZj77MCtrbtVun+nBZOSSqj+zsWzlxOBt2V0GOku1UbzhaT6ARDrIg9FG1
DiZXjKpGQyvdFTvTcmV04xKARM/DW+kKGDoKE2lcXHIulvf3KUF59dorci9LvssugoAoNLWH3pkZ
86lJ742pPqWLJJ4iUwwRRzAdOy5iDf5tdGsMP3rnoDSSXqWNous1VtlizGZpnLLJppx7HZOff7au
OLsNvcO0HjdFgw0vIYv+ggv5rVABQ5oxBCmVRZi/9Pt4/jFkPy6roUTbX/Vkpe2dppUzSFRxo8xD
0zyGyxXtDmb87w2l9Z0SK9MmB4nCkj8pc/FrQVsX6T7NffzfwEGsSTPaLK1Y1GOrpujJ0jG+tSrS
27nFuL/LeyZRttduntWesSoGMX8IQQUbribiPIVp4Y0pk7iCW27Am10TEAIPE53CBjZTj5z7vkSx
4jx60Z47ArrXPDWqKyNc2yjueKtuAiyUuoFCrRzv8fBdP2p35dHBcKj2KjqZx8RzUJW87MkOhTI3
oysDidf7c+EpE/uRDK1bqJIiE7tU4ZNdYn5dPFcfq7n+DLb6YJ6pV8zEqwy206gj4xuRvKOvG7M6
07INe3NAvTJmBT20NWi6YAXfkvlKT77/J+URq9bqMQrnOcWFS41vaX1U7a+RLFYv0U8x7ptmYEmu
pob6WWRcqYurx8oNGwyZenLT4sJ5vathKNXWSVNcavLFeHqlBYKL3zU+EgJouJJ5jTL1EIvSsnxQ
csscqK90ISZ3Vt0PsD+AX3I8ZVGUurWWzO44/yTm3KBsU1abwh+QS4vlT9xKPzoza+pqQcDeNui9
NmH8G2musm449R37VKkNfhXbo2TOu6wtf3h00H6lUxWhfDEUEA00Hwo17PDojIGG+j9uIBiP0f5+
8pR9eRpfim+XRW4/1meJwkrB9V41ZcwVtD3o0XWxPF3+/h9Mj7MArr6rrcyV3rbj0BxfWSe6W/2Q
7afTFIR4PxNfVi61fW5nYQKG2mbbIcMPOye/Hq6zU3IznbpjepK5t9vwcRYj4CZVopbqI46pr/Zq
XcIwxWih7F4nP5pZBlVSnRDMqZhURCMlLl4XdB+pxyvAGCAaxFLgbC7Bw5m6iW8dLx/bNqicV8g3
enVqBbWqKskQtWE0ULPbkFz/ZYzgtwiR8msKSdkYI+6Yk3beEH5jINOonpfh0RgLtxp+Xl7Q5pFR
w6CGbmgOKCeEBSHszuoCZCFxSifPLNjXvjMOlZm73ahdt4aU8X1zB1cChR1kkWnriuJ0MLnb62GH
6tqDhjasOpg/qTtOCBntpC3h3CN7B1tnmSKfhk1so2tnyAx1K/U4F5lbmg3YAvIDmcuDGbbExXN7
Y9Dem00WDIZxnK1up+ihzDzbtDRXP0WwZHM4VaqqtczvJrY3mrt5ye6MyQ0nCX5tPxQrQfzdWmmq
WvRmgpFbzA+j8LrN1Q85a4PIYaW7dPljO5PrNsO0NPKlIfTlsk5t0C7BflrJ5uexko3BTZaRhjwJ
lrjmKf5e7Z3A9NOPsENxwLiVqSuriZWolTgFrp6tBHPjO+5cYaASmu70BdQlluNfXtrm8RkGCJ4I
3iIMcHq7MoyDaTrVrrCrqXFajOVYzobroLGrs2URqM0XaCVK2ER11g2VGTU2sXsm41MySEpoZd8X
bj7amaxqpgimzcSw7uOkdFpP7WyMbb+8ZZsns1qH8CjU82JqaYJM9eJUB1NV910LuhBbRu4iOxnh
OdCWYaTaAN83Um03TCk4GXdTEe3QexdcXtD2071akQBhZtvoep/hmcuv7f1r+fW96douyGt2ctdX
sn0iMTroH7smjWAn5Nl1md+oyqlMZTbsJj6eFySGbkFZEyMygb3LfvFa9gVlOhgPgCoTsJYVu/SD
LPMvUT2xzzOHN5PX1GK+nS4Bki53YSizy2XbJtyeqK5Sc6rwrin6zzZvA2J9t3qZoyhbB//7CucI
jRvbqBIkWFBqPhISgOXo+bKyyUTwda5EaJ1aIOmGyGbX3nfO11iG1bJ9EizDKB5tEmoN85spOvVz
iKHLxd2ky05821pD/sbkXBGqagtyhjKZY7P6/xY89cDE93M4tIfJ41Oray/fF7t8L6Xw2rRuVlIF
7KEOS9AJuGD3AnIbPqCW5arbx77p8wYN8pm3F5en8kZmcGxu6kqsgEVGGY1d3WKxaaM8TCl5yGfn
GCnO02XdkIkRcMhWwiIkg4VA98Dcovxql1/aVPJKbIdfTD4GVzMxXJUKQpbImDMznJGZwPDv4qC8
TIfy28CjIB+Zp4yuIVH4bYEWp28HHZiJZN9bjbeLnoExBQFGpH1hll1b36KT1aLEbggir4vdcvJk
Vv0fZJrUdPhsRk3UTkXJ0NHGn/XRaz7SXzRYDgtGiYGNCQUUVYwKCtlojc2zszFETMOkXw2s6m9X
OVh1RcxR6RDD/xo5sZuo341Rki7bXtZKiHDpWraQgbYADyDtPsOC4gMvH2SBuVMVr0IJmXQUhGxd
wo2rbL1NC1UHBzl9jEbVVa3MJbkstsOV7p1Bv1qYoCNpoy45eip5TSkf6JrsDUw2lI9V3X7pV3IE
5a9izF+jY4kk4GnZca2or/hLr2FUTSINcm9aMGdhYhmUaTUFRBHM3MoKr4+Yi6ZHlw2qy7TdvwcO
lAyD5QktDMSgwiFZ8WS2Dmr7fPASuWz+XoFoSatL/7KUTcxfixFOabRDJbaSFL3zmPmLWux9v6+8
wptOtk9dzYs8cqV8ls1821LAtVDhyOjcKVmcw6wtu09Lu6et6mljLlka/+Wi/q2EiD66mhqKYnUx
z/LpO3tUf/bo0VfH6YaCjK6MlttakfH/StYlMnVj7Lmix6hl9VW9chP9R0Hvp1KSP9p03NbrEtyb
ybHGwoxwYnxUQ71bDuoIitfe1z0EU+56t/cWWep2y8BZixSAsLaUSA8JxyhKfupKOvvRYhdHiSpu
AcZaCv8VKzPKYh0b0gwLQyXEU/n8LfYq6qYvoT94YG3epZjM4AGE/bhxs5fLsmUHx/++Es0WLbP0
GQqZaZ91epicwYsTS+JkyXZRQHpEVOzCWqAduvMc6o9FJ/PiNuMJ6x0UMGNmClq2auxgeR2Bfzzd
waVHnW56kl3gDRo4DAI/o5NY62O2Q4Mmc1TpptfWE6/8glF6CI/2j8Tr/Pma7UOMC3m+fEibSL8W
KsDGYGJYpB2/KshrYb/bfFBgc1j7/JDspFH8LahfSTOFRpiKgh0APMCcuWoO7vjMw/qbfZ94i8c5
8entQ/cis8AlaigSMjbZwqquh8Ghql8S69ogp0I2Rk+ihOJgi5RMs6YVCbrKxwgGzVXIRk9yTJJ7
bApokTtNzYoWIvg9noPSr36CNupO8fQb44R0hIfQEsw1tF3Lh+fJdlDAEK0YQ7NqoSJEPcYtwpfx
qVAqyUXm1+jCy2IKaFEt82zpNdcMhT5YSR/opZ14CWkeUpg7NB4byZbKBIrIsfRt4zDYAmb1cW4d
T/04xh+WpQqK3JGsbVs/Xi83WgGdV3N1hYTToGZUTxAW7M148kgz/qClJuk2kskQDik2tWSZKbwH
Sh9aBMyj/JNEBfkb+P6EzqsQTmgsi1FTYjhEJdH9NkkPjE2NG1XaMYqLUxEnJxM8N4llHImm33W0
VdyF9IVkL/8AWOefIZzbMszlohTQxhZ82LwTqYFplV/xcZXJzpC8n+/xysGEKF3lBiPGg4m5/qII
pyqcptGnSeI60+Ip7BoJOV+LJe7m+zv2VpBgMhZhboZGiDCuRTWvKvpPwxR6TbhItOQ9jLwVI6B9
xGITg87a7pXDhPsP445PRpcW9nEcf6srb+SIaW6Q2CdhOdMOFrB5qu8GdNSb7nwtpzR7f4u5IDDW
qAY47E3RS/9/pH3Xktw4kO0XMYIe5Ctd2fbdakkvDJkRvff8+nvQ2p1moTGFK23MzMOEIiqVYCIz
keYcW4na2EbzzVO15wkLj1NXOWS+i/VTp0bBH9+AC2EGvSGbe5xpTZrlUU27sRRBhC4ckFugou9y
f3gVAb9/vNCXwhiPb8smqhxtB6Y17WFO7kCWdF0b0e8zDqOOannpChTAxui8pp/tWLSSKvg0BuMv
2mkx5Jzg7pTLfR6+SL3p1E3rmnrstELiDs6T//K4GLdQmXFfRfECZqQbNCnw4hpP7V4HWf3sN0EU
iIZ+OY4BTGeyQUxgVGsWm8jUZRYnqgTlJrC5hnnuzPl93XyShaPMtC/G3KQLQUzfzDAXc64BW4aM
CWHQHXbRMQzIDpjATyKdOD7oQhRj3kZTh2ROJxA8dZYb5Z+0pnekxRI5cGq4HzXSZUUFloiqsnA4
Si9ldlRhLlY+mr/qIA5MLwdFHAVMpWDqypfrds5J4G2ohVF8fCjgENqMZRDTlsawKn/7PG1fuZlL
N3HVk2iJlHOjLgTRC7FxD9C4DnW9Byt0tDr1vDhjE3nXleH47wsRTJgoZz3q1nbsUJSkBAn9/vdC
zV9ZAsDAQAqCDjlYyi816YdanpcBvifRMNWyN1a36gWgSJwnNz7LRgZj2Fptayl6zpM358CxwXgj
HjugXrihd3Z4A21WRbkD9wNtRDIuLyOSrZCknTyAeGbNjS0ir+R4vAuVGI+XFFM6qyWqqa2iuB0g
tfu1OIUK1tDK5tfcibBLuPd1ow5j2O3aTHKfZp3X6r9Gs3TqFRTTjWjoWvihGLNu4zBbSY1Tixb/
N4ph/30CAZwbAXH4VkbxoPsuHHLhur2Nboyhr6Sxul6HBQ7+5/+tdFKQJ5Gl8+LGxTdjMiLSKHbe
KjjE5NPkJ/vkKPmg/9jZO1TpHAloYNcvMP+b2Si3g6GY1vkvb5ZhYFekaegYRPdSaLazjG5uiZr1
PCFAFjJUgssLxnPGztVqXA2iJBpABbVd0mT3srXu0sUSYK7zzB16aLat24iCJnN086zm6ZI1SI7D
/k6ewufFAjhjpu1MNQYFbSnIXfla/SuOME4prQxM+zUxaDCBj1jaJ31+qkTrVtSs2NiEpgTwzWzF
UnXCnNxg6YMV2mbnkdC6nUwvUT6nQ+eYtXrGRzvERfTneT/wLjTVtizqbNkzLEbdiIpmQaJsfFsA
PJAFuSQaveEd3EYGe3Bt20fW0GudV1bPbfZljlWnQKHizw0b7zpTNgmlbCbMhZUb0DQUMTL+FNSk
UfuSI9Uj2e66EF7WtRXCWFy/NOqkpSMylBA7Xem9ZR4q42cWC3k2uUcGSh5kJ7KuWuy4C5ZZJlOf
4H7oinH8pQxizypdHZxL4zeAQO+wYHBoBNMIIplMwr/kZaK1E56ApXSnS4dxfClF2+28G6saGCOF
aWs6KCsuvY9s9x0xJlibojilYX9amjawS6uEG7Ju0+LxL77WuzS2r9OmpqaNOVJy29wpeuGU/TdN
DcxchDgq0IpdcbdaAwxpBFo1zfcGY7JjQBriYK56jj9d14gvyVKRTKqKAt96eX5jJhvlOsN7J9Wt
lX6q7NI1yTfLfihI4l8XxakG20ByxHyirtroCbMbaqDmCBcECzovCJQ6jHkCYnoXooGU3tJKB/HE
PMpcCySWBUwA9GZNQtXfJLBpFqaRIQO2dVyBuKu/lCYmigZB4kddKOti1Xch7ExiSrJYk5dB8+Ju
P1fYBdoJDo73vtgKYD7SFK1jIht4pU9HbJlScsA4AFftMVIdOnOR4egEEunD6JpK9M+35xb2Wlj3
A96eOzoXRXOIOQISweqawSLGpaS39Jo4xlGESkpKJcUD6h1nId5ngeg5w6m0UQv81xzY0UItGtII
mE+0iFN9itBujm66H5R5NfUjzxQ4C4HtWfTPN2eIbCaq03iCs8iQeSnGrsUCXGrGgpxFqBSTgLWG
XGtYEkDSAhTf+q5wRyf+huFzIL9GniqwdZFSzIXqYiDMRdTWyyL1SCx5vUr8SBW1tTnLhJdfigm+
vVkBPZoaYPJJuiOBcjJu5af1ZHrd58kLHdUpbwpPQuO+FSHLcCPyxkaYiDLGdlQv9LNVkwqAh9Ih
7fc4+5EpgpPkfzdLxbdRNazr6ox9LLMBAN8ctzo/g/PEr3Yge3DRMwW7aOmKiEc4i1A4UAvVHWA6
K5b+tgq7scYml8pU1/HOzs/hTvfnPWgxH+WDinnH1S331SHFukJ4O3+BxiJqLZ7RIDibqGvqMlw/
m4OWUxEldjl5dItXejTr52EQZWvc6ILyC967JnqOisZYZi1rURMNSefZT5Xl5s+U/LO4Ia7xQHbS
4lI+l3wnBdcdJVezjVDGTLVO1iQk1zCW1N4Vc/E0yfPNmPYCV8JhaECPZSOHMUrZiEdpVqAcJTbF
zB3Q4/XKXb9TWGTriezqW9Wp7mziiz4dL7ahCE0sG9TBssVm2iuqWiBBrPFqlUtn0J8yLCNdP0Ke
799KYIwjzPRJLQwcIUjezhQbRMFGnr4XDoaJ5DDXjVhtUwKSHl3TB3On+sqe/NACsAwF6Xf1OXfM
H9Kx8LAfdy8u6XOtxAQoLgZzNVtlc++yHLH2JGE132jUXWNIu6Lrv1ZLIjhJnufSCAbaMU4OfDSd
iaKWDMZKAMjjmvWfh/JTXTSuafwwEhHSANdzaZZim7ZObJWwm976auWKVODdShGY6BwmFp5cggok
LZ2Ihgi4FojyAl7kuoXckblixaCqWIWGBfZ5MFsPRi7ww7zfx/PhbRFAVUHwcxmmY7ofmkoVfl9a
7ybDOJvNIECgEIlgVOjquctLCWmHoa+nuLJdMrSCpxbPujdasCuSktTHuoKxAK/OhuM8PJEOaH9K
HYQ9CYw28cyleFx7Ee0T9als3raVql6eXWPFUjKn6LgU4b2q3KSAMMPYkaM1g5Nn36/7Cd4l2spi
rLuf7FZaAMaFZSoSpGr3MJavKNXsr0vhTLrB1N7NgQXxR2cOdQUV5iYf13NYYRUt+Uf3qsNywJgx
ivkWooj6+leZKWKjjv6Bid4fSzabmrYV23XUeYUZkNRb70n/2TAPo/nTAFIImV4k80vbRE64CI6V
Gze3khn7T6xGU6cSXsOq8SwzgsLPgZyQE2euAD62uprbu+nshqKS3n+c9LvKTMDW5louiAKV+x/m
bvhGUKnMX1vDQV+azgc3gbwfHO0Z2FfXPzHfkN7lMrcxTjD4gW1DlOk10x/qyANzsj9FjSA14F/6
dzFMyJ7MUQsrk4CPOdvH4akTkXjx796/v8/26xawLQ8Fjcxanp3kovsSNe1eapMg0lAmjRXv+qkJ
1GELBf1YDXlWGq2XkvXYLqujgI/nz0Wg342ioQ5mX53N4JLcTkvZKlCLME9kPqNyeP33uZXxjQAW
qKuqizocB71F3FKPlGmgcSs3fy0Oik/5a0VzWrwj24pjPZaqz3lnQ1yYA8VPvZMBZnxdI54pmxYh
oO000A8kjP/VkykEZQwSi1kOLPO8rnezcM2RF1k2MliyOCzJzV1SmOAs2rWHAaFe2Uk7cY7E/ThE
VgxoouOlwD4SQFNU2Eastl77efBt1MM9Uu1zxdWfmsN6k/SuZQWhf/38qG9j49dWJnNHDSUPmzyD
CzIwpjXle1QSg2gNUu31uhzed9rI+bD0jnqsXWf4TmP60q+Lk4aA2BCN34qEMFUiGLeZxmAq8vrs
a2s9J/Fjm/74v+nB2Fu32AMGHqXWi5XqayWlJ3O0AzkSFqt5vTIiU3IOWbFtjU0w7bxugfiE7zKp
z3VxLpTTWP0Ip8fM9A3yFKt3CmbBx/gv/M9WKhOQ7LDDyNKoATIwBFjyMbQPf3F6KH3KKlpLqDAw
kTYulCiMJbQdl3In93eJvRvLx+siuK1NVDuRLJsyvAL7XgPBWG2adDRA3i2u8oYhWv1DlyoUP8Or
ShI6OZ7V2SaqqyAYI6bFQtu3ZaTbCT6Xl+HxW52L5oGISNW57w08NgD4jPkUzdSYg2uUro5IBqXG
QP2led1LI2FKD1kC6OI9SkgrIhbjee6tQMYSlJrUZhPiTaBKVWCqwK+qZIHr5n6prQwmDdFXPW9D
YDp61a/4efWmnXJKbpZ7+U4DTBZ2lZZ9JVpy5HwrgGdj/oHgLSpbMnN9IzAhpnlnyt6UlkETaz+T
rHaKrni+boSciKEB6Rw8qQZ6TRhSuXwVAFPNsqYBwCm0IPm/Ix3pUZQzcz4S0N9kVE51vEUNi/lI
zTpk6dAAqQRY8a5VtDfJIAJh5cSHCxHMNyJWOpq9DaoyUwazXI7FcD2Mg0rFrGYWj6JCLl8hDVtr
WLgntsGcWz9KaxkqoG8IMzB6yb8AQ+ePp9FBSDedETt64jPkWYSqvoukf6VNVTAadL2tDQMWsWq+
LimHcv2y2pbgUcU9RsAI6HTxEDNmjN1JCSnM3mxa0N3fzXDh6/ex651cE5WSuNpYIAzQZAwLwDAu
tZnrIRoVHYZXYeBhSJy0cBTpz0MgrNpSFfQaUWphF640zR7XSMWYHOmOmYGWz+NM/rxccCGCsbqk
HHO1a+XJU7KvpnKWe/f6/eQck4HlXZMiHwAi9c0zbT46gCLbdcAwh5eNy3OvaN6cZC99GfnXxXC+
uoE9TFnB10Byyrb71Ezqfs8vkhCFtVDyymR21hh9CfPPqZtA4r0RxdycpmzSKaSzi3LpRSkQHPal
9em6Nrz89EIGc1UqEiprO6MvoD1hw+mgnaJ/tFt0dApwFtY31XdxRZvjRy8kMuZcN/k8J+vUedYN
cezPqo91Me2s7EHgBd4I/XP9qTuj++eNt/JeBF5GbYzJjC9k04+7sRFAxlckydYJMH3xoRhIEGoZ
iGR0P7RWdx6xBJjL3wUnzPF/FzIZh75mhdWMBDLJ0+CvnuIoe9ObAsM3doZLO3Si0iL3ImzMhrlo
chlXemiZmmdl+xQE6WPuq5lowVWkFfPGkMFgO9YFbrNlqzc5hcY3oj9PLLcH9zYvuvlYVT9OA3Bh
MMpR3aXdySR7exSI4EClXlwxtn9UFLOazR3K5/lZdsFZsR/3IM1DBiaeOhXY3ls6uFEnbnQlnGZM
wIem/dPqOnz4xMi8GONGfr02hteMcePGNcYSr1sgNbCPRm8jZbFRacbUz6XRd10HfmOJjhVZ02mV
AiDfHHutqpxUI64sHIjgW8a7OMbepdhc1WKB1+qru7rdLd3DdXVEv8+Yd5PYkdwVGP1CJHNAqROs
kbS7LoLv499VYIw77gtscTV0Rr09p8OpW1PPjg6yKmrKvq1XXPk07LsmmWU1zOjQuLqT7op9fbeA
7jrbd878avjmE7Loe8PVvy9eD6YE0TiEQEvC2EUrdxUdIwGmgCw5Mxy9NgCwL73Lss/Xj/M/gsy/
58kWdNZGbnNDwXmaN/VheFj35akG1c3OeluEm15Tybkuke8C3wUykVONLKnGEBCGFLQYywyx20cP
kSqixqVm8OHrGahy4EmP3jNb/1gXbBe0Elrd6k4LsMiwH8Cj0e9ELwL+8W3kMB+q7LE6a0noguiQ
07kApPSSmy4wQKsDfIvh9BcVPsPcyGMS23LNM5vE8FSG8iuJsNwn2sPkFckvJDDfpw/1WNFUuKQ8
cYhz09wCbsU1702MlDdnDHkc98teZO689/aFUOpYNg54anJLzwsMJY6fJ58EuVe5feguP36z0prC
TgA9pmvmwSQ6bUuAUR2NNPBPvhEkR9vtAu0oe3+3+4lAtvlmTGaTWfKqrwX9ZvPk9ICcJyEewY2I
v1Joi6x3j+xCTkxMsChPv1fwI9/8CQz4M9q/QMZr9tcvMtdHbdRinD0SDKNGYwNdjeTFNg6dit7s
GvR2Jng8iOQwHr+JolVqe8hR1sRpisdcuiXKE5mer6vD9Uvv6rCwDPPSpxrwrxGKtcc58c3opc/9
6yK44XEjgnEWMZKKGDzW0CTeVet9qAumu/m/b9JSCIoIBgsuXyWkxtgeDGC176zwVyYqs3CzFeP9
95lbagF6MFoXFa6hL/7phu40xhYseQLwjZ7u5WYVxPr/sOh3gcw1TfMpzowI85t9sAayj8Wth+SF
YNNdc4en5aQLGvP/4Ybe5TE31Uoa8DwliBozuLFVPw3a2geH0JFSihHJGb/8jT28i2MubCfJPfa7
YNml/qJHu0FE9MU36fffZ25obJv/4+Xm/JzMxzTfl6Jbw42zBOMfKO4pmABhTEIiLdLlAXOU6SE8
/l6G1YHrIIqzXE02YhhDiDFdLpfKiqH19VbtClced5UYFVYkhfn8s4ZRw5g+6n/vCeaeYtxkLnkx
HSzuuIU39M6cetjev24GfDPfaMfYQVZq4dq/LUKigK6DhCusAgvxFn47WEDo8SKczeN6io1ExjKU
NSzGooWnoLP54/O6tw49Sn6zD1bifQ0QfhGQyds4yIeIu5HIePFEI4VsNjCUySXO6qETGj1Vt3T6
KropjNtkh9bLuQhGPO7w7k7dIfliCa634POyHt6elKKS6F9BU87l8ikjnxRd1BLjPxuwD4l+C8Hy
kMycbNmY8djOSAjNr9UJ+J4jJYN6SMFIMQQ1VrirQ3JYflIWHRWLWCLQOr6K79KZU24UMkqxtqDA
NkY/+6K4Je3wGuaiwjE3JL8ryT7/lzkjRj/RZytqelb5rR1eDCzupobgrcANOCBJIdgWwKYju0pU
VlFkzdGILH5og3W1HZD1nNM2c8Fwe49KyvfrF5HrzDbimPvfTmPWGCYtf2X57WDPpxTPysZUnWYF
tYidHpW4DUp7FnQBeY0ZA2Xqf9VkbAasYWtkaj29jZjLxf3vTAoxlOFOqEEFkq/AvhdZCtcDbGQy
loI2R1W3K4Ygs+HcA/5kFFw23pTPVqkPOwpTGdZNAQHUxShnYEy8WJ70aQoUF7B4QQzO0e4vllMv
ZDIJ1mTrXReOsJdVvo2S+4x8vW4ggkNjxyoXO1IkTYVOs4q17gJ9b9G7lf/8sjCebWGvG69kJtIZ
Esr97QwVagwlYFvd1/YWRtBtH6iTu9EHMdaReNHrdb34hv8ulDH8pguLPqoKDXQcmbmvZrn1zcKU
nbzIzFtVtx7adZafEoya/tJkSRLEP2reH0LDRmUm/KVJ3zcAfEYAwCTOLKWONppOXoZOPGvOUpw1
UXuX6yU3Apn7Zkrd0IMcma5wzY5WJE5reoqIH5Jfv8RX1LH8jeY7i0UpZ1Jv5aimvy0fqW7pAQFw
T1EH6p1wA5ca9scjfJfF3maAo+Z9g3hOJ/tJ0OykzsnOVFh8rEUxjp8mv2v2FgM3r3Wyqlac1Qik
dHkm8+M782D4AGEHfMxy6kTJCv9r/asbO2ia9JI1rCEqVJWlANKweVxgqLUyCB5P/+GF3+UwpZXe
btTGlFp0+99QIr4nfuGmr1MQ7/ftLnTlx+t3TniKTKFliXSpalucYuOvgfo2A6k8tkBCQWJwEq0N
8D3Xu3L0zzefrEP+nHYLDES37lX95yqaN+JmBBuTYNwWChxGstjgk7WtxcnnX2r90E9fBkWw6stP
CN7VYBzVkkTdZA9Qg8SN11Uvi+arYI1c61OeCpIB3okRw0YXUcGi5wecywHHVag9FiD66KzPSOUE
UV/0+4wTIuOaK/qC+vJS699r7Xvfm3+8tAzXo2D4QpFtdPeBh3v50eVoolidjY1e+z6Zb+YidsJV
cEwfbieVgRUfC2NG6CGzNYc+N7ApEnU24Pof1fKxqu9UETPIh5NiRDC2a6HOqamxAmDJKXFl9VNl
CNrfH101JEADnJSNRgzWyC8Pau6xMN6B/QbjPoBaCua9etcc6Ox17g6CYMdTZiuKUSbtF0NRs9T2
1izajZp8mxf2t+uehfdJVMvGRpKtYSDmbbVnc9eXoSgUALBZHtaDHDkGFmx10kfh+hM9lIuY83Zo
72IY64qjrq2GbAadyWf9OD9TelAVr0hjAZh9egSannddLe7JYZcF87oKVGOH2ZSpNuQOuRHu/eJY
yY+O/PwbATYB0LqBUSIWVlmrrVHr6wn0D9OtSvaq9XD99z84L3pgGDb+399nPn2l4DpGi2R5dXej
GV918qNVAnm9W+fDdUE8AwBMj6zaxJKxAMSgPBjtaoAKdwFXXHTTWg/LfBoW0ZX5kDJCma0MJtVO
DVTsuxpXJvpEMS+L3In2dMW//N7Zznor/6gOlbfsl8KZjmI4RWpbrO1tpTOxesJy8mg0YOqwlC9r
dJ6BZJEAWlnaN8pDXgt0/RDbqKoAf9AIkWlplfluervEXVfJoLOUjik5NhFas/JrLmsC1yCSw8TQ
GK2xrmlhH73xT1gALpecsgUJKjF21+2D++02CrFR1DbNeh5wc9+Xn/9/SOa5ZrgRw+T1WYvN53bE
fZJXbHgWn6VlAHWOICMQCWG80DJkMekUfJy+spwiR5YNBJ+5E2bYvMuLthchKOwAx9BmlDEauTdV
CqPZB4ur/pJ943uUOZKP3cHPdHQSXFwYjInuRDVpvn7vchn95sHUpSLqMcRBLH/INQB7K/7azALb
+7jvSY0cc886PAMmedmJVzlS1knL4TNAC1vc9iNqdJkvRU6KsTmKO4hlOPj18SX24wdRdZfn2RGt
gCFko1NmsQAu3aJaGCYxgPWdda6uY2RYbwX68Y5xI4Lt5hdNZoRra85eMSZu1udenf4yRoGD/5jS
4xB1+Ak8iTVsrrI1D6law8ZSyORJ++SRgG0yfzUdCoOEtuLhb+LhVhjjgcERobZWaoF31N4t4a8Q
86LX3QTP5LcCGCdb9gkSlTiHyU+LO+jpOZ4Q4rXqkcYxp9LI/ro8bhq2FUgzjk3iolpmbSed/bv+
vj7nXuFqt2Sn+f0/wuVc+ltsBNnKYpy63GuNHKeQVZ6b2ylzUghbHwdPcc19CDhCX4RF+fF9SY1D
p+B5BBNeH8hvMy3sMrWxKGqC/VlHPYDyBU9fdGy8Re76Ut7oj4Lz5OoIkZi6NDGcypojiYDq2VEe
ZvPGvmsPnbs6/d5+ATYckttECHbBvcYG1u11ImN9+wMB6KSoURmD8CCXboz6VTNer+vDi4/6+++z
ZYcZU6pLlSBs2cvrUB6X9muYfM1zEW6aQA223mCaSbiuETxhN8uxA7RAP67rv4haW1WYq9WotRKq
NAKTxV6ctjfdZVYrVymN4PqZcf3e5syYKyXr7TSFIwRZUr7rptqtqylQDdG0lOjMmNukSJlRkiGz
PVXJvcaIPSkU1Wf4ItBilMHrQrDQwjiHKArH2kSQMJXnMNovy9P1k/qIcUnvJ/0HSKSI9Ox0f7qE
4DJaVWTNRxVQQQr4OhYg+8ZH0aQr1443gpiQPoRWR0qwUgNarvPtRfWgWmA1qb+sk0Ap7qFZBpZl
oJwKHp7LQ6uaIspCGylYP/8cwqCX/uKloW9+n1EFAF9FJef4/Vi+teJ/BvOnLGpi84PqRgbNZjdR
ARConTmreGkod7Ir+4lf3bSn9Wgfs2A6/XGxkRqBhdgNyDJZtk3GkLGshTJqifsyq6pjYuo5wvjT
/Om6qfG/yrsQemk3Glkz6s96vsKR9SfFCFIRJxs99Q+xbaMENcDN75dJZWZSWNueDvTZtfi2Jqkb
L2dQFLj2UOyGwnSvK8SP3Ni/ARgpQK9wQy8lFmma15mJSKM/oIPtr6cIxWfNp+gMf5P2AG3CwjIR
5pc/rhQNkbVmCqhbV/tQZzdzKPg4PI9JLwzgR+AFsNZxqYqaGvVoYwXVU/rJGbvOiSbUaQTdMZ4F
bIUw/j/PhmVtewgp7KdaOimNIL5wf99AkQTgHyg5sLjRlWm2SWUREG50yY4My96QRNj/IhGMkWVa
PaZGg0+uKfnPelLvwkreXTcrrggL5VeFABXRYr1XYSgD6XoN3sU+2spDrQm8I/dT//v7tsx86laV
8BySMqhg9qe8ll50+wcC1/66FtzEz9iIYT824P1VMwYLY+spwXrIvchXD7FX+8O5dWqQTRSyc12k
SDHt0obzQbUKCZtRntTedOH9Ov6cY0EyxnXLW63ox9s4mcXW/yeBnoPFR796Z6/O7FqO5te7+GYS
Pa1opGJ9GiZ5UZfDajiuDmNusOdCXldkz+vd4tqO4iX+iKOsACg5u/ltd6ADOuJCE98E4dU0UPJh
EZQJoGDTksJZgQnm4aG2b3sRKfpHlCwEHDizfwUwnnNYLA1Bx5i8Rr4p9Rb12tcpfpLV1yoD0NIc
KNFBknVHnW8m8oOiIURgY5tu2+ZQWftET9w8lgTILnzref8rMQHXnHRpAqCX5SVRfUpSfSdlw6te
poJ7IRDDjmgbto1lQAn5VjOuDpi/nSYtnUaEkc2pdaFeoyCo4wVEiUMuzbSL0LvoWxXz7TpWfPob
MBrk0lkm57yq3FCLnF64EU3vM2OqFyKZ+96ESlLVFSbcl2N7UF8qV3JbH3guXvMkNlDOKVKENWAR
41WpAkfmUj/LylZTrfHoisr1pjVRH6rie1v6dd2h0NvFqoQtaE1BeUbB4itz2dNOSnPZAnV5FwHV
Mv1SAvtWpixzrSbw+R9x+LC0aWKe0EDPCoNMOnPRmxkICWmJlLLxR2/BOEyzM++NfepFLzLaC3QF
OwuG17JxRLu3nLsOyZCpGCp2tCzGVIyiAcqURsvmMJdeS49TJaL/pbf5wzluRDBfa1FSNVpjeLHU
KMC8eWPE56L4MiWlk3U3tSZaT/04WUgPE8UGIOBhnARLy5fWUU2WOYwUWtBQnGlxhk/JKfN7tLey
2At/AGhHOIrAtUdQfSr0GDVZZRxm28jJ1GpYMq+7OChI7LcKRrfw/9cNkuc3aSSwDMxTA6nOZixy
BW5LMrdA+Ov87Fa5M4/G3o6cbif5jRffLnd0RljHKGODHDQQvRI+DjfRcwW8If5FSwdWc3muJLKs
tdVnrH9iOai+VxxgGz8DIID4OQUwQggcJccW9CG4R7sRytyMubJKwO/oxFvjxxwDSPXw3axfr58r
9w5sZDCfz+o0M7UXZNd588WcXmURci3/egPFjS4Cw5ewval1Dkdi50gb80PyCFxBCu/yxgIDyAO3
/EYvN+CuTpEn4tXlpWEElwGjwrAbwP0wdwFDi0Wkz8i5p4f4Odpr+2KXudmhP4JOKihA/yXqW/NS
JCDlAKPeQvIAHGzmMCOiZKHSIrZLe3MXnZIj8Ysz0kDgXlIg0etfjmcdW2FMIlHpttrbK2rPWMlM
5gdDvukHAV4ATwSeFOCuB6uF8gE/tAcG4FSFEZ5GRX4c8+oJfJl+XRD/uiY8G9yKYewcL4vIzk2I
Wcp/JJARmgACvi6BF862EpgPU6V9o1Q1JGhzMKzPkj64A5ZL5EE0gcE1960k5qs0hQIq5zgcvfgs
3Zn+b1odOg0MkrTdaGAcuPSnvbo6p+T7dR15b3KCLjlcJGhi0KZnwlkbSd3SLtlvlF71JfJtN8cg
+/Tc7v54shruEK9/DI1SgYQwVyucm261KqQHadPdhXoVdJX5qud/PMR0KYatZ3drGM+rFiMLsWsn
bI9FIfCwvHgJuAgNdR+4CQUrNJd+vekBMWRZMVbuDSwNVv2NorbIEKtT1FQ+xjINN7all0qSn6pa
8ZGYn+bEcJdQFaTgHNeBqRoZY0fY5EG506ZXcfO6WuvGDpelRoA5jofkoXB/zC4dnKWz+cLeJtXq
Miu5FMZcuMoysZMed61Xr5V5rlugR49rA0CsNCk9uy1QpURXFA999HE1vdeP69hLAt/y8dKj74gh
b0wmAFgMadilwkM3AXFsBFLMbL2U6bGuBe6Rd6LI6lACtSi5AkaWLgUoEzhKmhVYJ/JOCbJ9dKz3
pqO4BnpziWcJpPG02QpjHuCZPKRVY/WAcVn3kv61E1UQPzow5PobZaj8jXn0S11HeVqNXivXfqlU
jqwfBuNHlwTXnchHjw85FjI5dKxkjMIxh7ZO1bK0NQ7N6FKvkipvSPCSEqbFnHt3KYdxyNh4t+u0
XBsMiytBf09zVPlpdqdz5MLin7Tn62rRn2MM/kItxiuTWZHTuC1Hjyg/o6hxJxW7ruFrmTxEtWDM
j9NWuFSN8Y3thHKv3bQNNqTAtOgAc+k3NtadqDAq+FbsUkZqDhpYccjqzfMpsc6K/VT+ecHsQhc2
pORl2WMdY2y8SDt2w92UvbR/DEWDPsXG4t6u8cayjQQxDZR6SOLX23j9PkdP1z/9f5ga7g6eeDpy
UOZ7gBMdNKKSVL9xXyoYcgAw+aPhg5Zy1+4AXy/aSeB/ln/lEcYV6HKhS6B/aryBJCdFq0+RYgcL
+pcCvWg4/2jT73IYl9B1jT11FMsp73zzCC6wYMEkveE0hxKdEpGxcV5A9Du9i2MC1NTWZtXQY9Th
UTGPdwSd7o2NbcnRt3p3+myD0FHymtfrWr71eK9pyYQJ3cg6LAPDyDtfCbrcyR7Dr7JL+3XZQ+iF
wYSV8cUDb5zmzl/rnYhfhh9F0OfQgD1nYSGJ+ZrRlOVxC5eBSVENWHflk0accr8EK+XVkp1CkMRR
Y/yg7kYc+1GXquh7XV+9fMncpP/ZL52jV6Wjyr/yFp+3/N7krS84Y+rUrwllPu1oq7k5VmWDSDl6
WlAGka/fI8xgVy80fXhlr/TLXRG6ypPhUDig0hXh5HAeazCvjeLMdx5MU59bA14zPiiBMjqK07ih
V+/lAfBHdFgNu5i2ICrwXcNGKBOFutqOm1WuKYwcpSlfX43H/lXB1o3mln52l+re9ZPmuoaNPCYM
GbFStoQUDR70L9KCouROyXfXRVADYb8lsPdAvotcUpXZWeDRkqQsnEgDrNFjB1BLEZY598y2Ahgd
wrY1w6XKW2SH3vAtBnp11DjSp96fc2BF0ErdX7keDGm/pceU/40RKZc50Oxjq/G0u8Fd3Plc+MUO
b8QRDBOdVz2PO+tRNBvM9XdgNFNR17KQLbPzcYU0THjnAftvDOKf2jn/MTSOeYBAIGS5+rkrnQKQ
KZ5oaojqwn6/rVjGJDO5KLs2UhtPmZ/SDMAswIRppMSR8qcmOi/yJNiC4Zgkep4GmK0MAixUFrAY
LGfAUzGQuIbzXVWfdRtTf9XLdZvkykAxGbC7iqXgmkPnTYgH6ulkGk0oe+Mc+2jpBKqSBmVp7v9P
Yti3HMrLmH0vmtFDyd8cKmdtPmWAm7kuhGcXyIwBt0AxDel7+1IZTU6iIcsA2Bj96j2ABri0VB17
P+YaPCDSLj1Gnigo0J9kbAIiTbSNgP2HY2RtYk7lOLYoaqM9wyo6LdwBQKd05KwYnTEEHeJ1Hbnf
ayOPuW/jvKig/KHJ+eBHOMil3vciVjWeH7lQijEKcwlH24iQkoO6bw7CHSW1RQKDXMLY1WgqljtV
FuhFz+nKObJ45lVJ1lRGCxvrMXcaiLU77C3UTwaGpKS+EMjinqGh0Yo4io+Ykbs0k7UnfUZG3ONZ
vle6p7K+lzXBtfq4Okon8vEf7q8FCSwv5tqvPdp2FX1EvVG2ALen7dzoRnsY/XTfonLQfylvRHts
PM1Q6QeHJSrxaNlol5qhUtf9P9K+a7lunWn2iVgFZvKWaSVl2ZLsG5YjcyaYnv5vaJ/PWguiiWO7
al/sKpU1AjEYDGZ6upsoHwh0bq/RMNklYP01EsFZXrnGWDvhlxH287OQQRW5q3QZKQmd/bZ5bgYB
XmJ9EQZYwHXo+qFcdvn71cIy2j4twRe6JDu1bY4pMTzFpA/bJ2klmmMZv8zwxe/BCnM9ggi7h+lJ
ab/o5fwpnnM5CRg8GVPeFHoLnYRG+ogBexGucS13VRUNDx8NZLwy9B0uF1l17dhONchKx1eaicQH
l8WecasXEPeuBBWstcOl4BqB2BRUoAz+IklbFeKISg9j5ako7swQ+hK3hrnLFH/7m65FQ+BbLcNC
kQKU51yJoq+GMcxsvEkX62B1nxvzq5qdNFuwnJVEnKFof1nhvDyVhlJvWjrgFX8upSuCBq5/tTcz
nJ8vUj7bsYWvZtrX9rDrpMkpi599EzTqn0M2MdQCcAEQydglk++zDgC+RInRDV5RdweEkw+xJtqa
1YjEbkdwBmFwwuY1RgrFDuskN2uISI2+4oLKJOiBQjad7oUECsaD0EbOkS5+EDV71s6zrstYFeMl
B9L20tU1s1rIEIE2vlUwk6qPEnUjNSdXeW0qzrb/rW0ZZuwwbPWqosIP7BdWrFZyrkNBWv5Jiv2g
HhQldkwjoCJh3bUgeG6JSzWawZSiKMUgdNpDUfeLGv1FkD3//Wyl50E2iTRTYoo+WbXr5Y9k+r79
pVaaIcibFRVAK8QgoDG4ABTVIVTRFyyg861jdgwPdHSX3jEfwKj9BaPqPoovKejl1DtrcvTDtvU1
l4AbwhkAimN8bJerU5W6mDIVlG/lEoT67LbKvVyU3raRtTBxHuC5nstkqDRLMFrwKl0B3OCJBuNV
LqRDWvM5XOVQt1PQZn/HixKnYHRNrJh4xhSbuTP1ZFd2Q/MDuMlGB2ARFSdH6okpqDGtfUIZrxHD
BtAEjAbcJ5xIDRpKbC+IZV/SXnPb9FrNRJ9wNRM8t8KF2l4ZsXsjrqnOZyWW7jqr3MwFKQsYKcPn
8Xn6tL1nQoNc0B0LALAMiLWhJT0cGnciTiQHrMzBGrXzvh18MYXCSrVOldGLQFsOHJWQGL/0xgUv
/0SucWvpDsVhkPf9qQUnUIm5WRFYYS1sKJjJwICVyu5ibnlN1CgV8lIsz1x247hg9GNphI3O1Wv4
zArznbPgMWpxo9MO+Xt6Zedu/p1VAsBhdd/7xJPvqbf4qS99EsmprD6/zhfHfccO2tN0HnHgIESD
V0PhA1s5OjLAEafJje5Y+yBV/lzFBVk2aipQiMNoPbSzuOuljK2YLhPaL6P5Eknfrfpkmi9aJiTa
WDtwLF5i3AFyyRC9uPyoiWREYV6xJ+znKRiuqof/vipw3IxGJz6xEmv1dfs4rG7kmU3u+NlZalQx
s0li5AbE15KThbkvW3vctrO6decBmTO0FJCMihkd14RSauFPp/AD0yNdXMXrd6wlNwTF87bNte8J
VWbsHJAnGnm9oM6cdJpVaYoUqFwnVHFVJYHQ+r7WBEZW82w8zpH4QoER1RLuHg0ltJYoowDTdvoL
A7eYkUM/MS4niBhVrihnXI1fAJgYDIeERPvdu8/MqgGK750Xfoy+9FBMatx+H10B2vIEGeC9aFpz
9SNCMkJFCQeydXxruu0AAUkaYJ8gu+GYkpsomBK1/b/YqTMj3LmObAmIaaZ73hS7GgjptnAx7uhu
G1mLjIaJOQ+IX5g2cC2Xx6sDDAlcxEDHqdqTnD7noi7+6pc6+/3s52fuNjZ63wB2ylKO5zD9Nuaf
K+GQ5vruQ9uH0c2BgIMfvYilMY9MRiNDj+mBzeAP+2hnXfU+c7f8rzogaPa/2WMp0NmieqL2k1GB
t8S4zg9m0F0nu3R22KRUDZYcUad2LRqZKtBaSHMgU8i/IKKkSts4AeHPEB7n9Mm2G4fO37TuL97/
52a4RaEXURtSEquebUw/Jt0K3ViKFyeassHZ9rk1nzizxBed5kaJEr0K8TJJ6j0K97tOb/dJne22
zazgIxFb3z6cwWWiuUSzerIBIKHHJWCz3NOpc7MbKKv7EjDzWeLEDyMbA/UgjCJsk7HYzZfWzq1z
F5fWLSbpNKyScRv1h3FXNA763uiyhk53C+yuCMPCYuqWQe4ySZqhDCUdy5VJdpDaJbDS8WBV8WEc
tKCgmiByiHaRixzo3BCS6fCXcngc1CcbHSraibaQfaR3a0KiDRgSEkSDrxnmatIVJLfbV2r2ztH3
Fc61dStDHjPzVEEWvBYLoecHfAxQHqqmcLFKSbRxmiYIUE24fM1gMF8EDrnqEmcGuIhuy6mmJAoM
jBBCjHJci5ND7qiXgOdtH/th5YmSw/eco0jT0JMh6BQhfQJG/jJUAVKSLyBoZwoSJcAXIPZ57tzh
wJKo/lTvu4ARmocnOAg42aLYmUU4w7WPiiI9MjcoCQMpzK25KOoitHqAlK3lZbE8rfvjMTKDDXgB
oANcK17V3KaFHfjz5brFBZaHR2gLnmJFEUDi1g4WRNQh2qNAxwul68tvSHIDBHlj1XpJBfbt+ENh
7Wn9sSxPmVEJDtXa17JZQwjdFFao5Ew1manF5SJjSmrpWjCWG9WEGhGEDD9uu+IaiACjcRYAZa8T
Ifykry7RoYjhjoCAVE/Zg3XfH5i6iFI75nW4/++tgsHFAzmx+CjKn9autHPrXBWkUczebo0BqomG
5Cra82CHILt/GNRge5lrPXTVhq4IphjxYEel4HLrEk0pTFBzQSpjV+0HL0lcGZwD1sGenM6TdslL
IoSFrG7hmUn287PkQJVQqS9aonhjnTpgU3WyTBCn1vIdDcwa6P+iuAeuLM6EXla2WkVQZR4hHsyA
H82PzNUcc2cEijPvC0Hhd2VFF+a4I5b0zdiYEY5wDbkKHdLAnSrIPdbeCxcmuCix2AnJ4gh31yR7
xpGRKC2pa5WO5rDSvATCZG/bM5iHcRcLDCJhRPmBkVFxcXEeQN6UhwSyk1OQ2YWrdd/H6GFOqJOE
15kk2rGVe+zCHJdcoTKRYKAH68uvrN24q3bGFdSdwSZTu3SfC4LI2rPy3Br/Zl4Gasp6A01N1SFu
9dC5delEhktS8NhQL97317XhGqkrkkNYwVsbF4a546YsakHUEMF4+jb6Ktg+wbxmOCRg0yAiHBTz
uo0d5MfUp17WiliFrVCnfj5/oyRyRk3YMWI7s2WGc/6smsdUG7BzTE/iRXcmT/GzY+xBJFe9mQC0
wtBl7KQ/0uNfVGuh2sIetaBLQZGMO+UxmfOlZvhnpfSLaTcBsPvnk4EoBYDzSANuAzg2/mlBo7wH
B99reOwP5W2/Z6Tc2kmUma4FEFzPgOGD8gVXG+cWNeRhii4dFWi89mB6UensFWbxF+9lLObNCve9
QFRNB2JiMV39nXSh200/yShIBVZDL+t0sNK9BtV47k2htKh2NDNt4Q5yYLiJn/wYIJd8YKJc+b1l
OkRUu1zJPrRzi1xolGJJS7QJd2VSf4uqn4r008LgHPjNdRGTxeo2na2Ni4lqnRPI/0IM2ihBYXtq
SsFtLPr93K0vpU2nlhlyDqKcbNMbRc2htYhw/qW4IFvPizEn2dh6ufEt75/NaXGMQpDDb9vAQ+Hy
doc4YKZZdEaXvKycBkgQObmeop/bl5PICOdkQ5Pktd7hQ03TzTLsFvIBhGDbJrb3Apt+uQ6pqWt9
KXTFk42dbT6WYhZvdqj5wCmjZkuY5qWG4sWlBTQdm9QacFJaz3Sqm3EXHlhiOXuKQzDbJlKFWsto
MXGpoeEO9UvMJHLe1QwGsH8pHle27NRgGkO8vsfkrDvhkQPicD/0QGn1iDHyABMsvuihtR4Yzsxz
ztfQ1OxrLWs9/XEJ9Mp5jQ07RgT5U/Ew0OcqD9s7uJbbogLJ3iMIqWiEcQuuramGt6etR2O3vgp/
MnxohERQUd3k7tUmilECm+x3cpuqozFl4j0pq++hXjQqaJ+URQsIIMLfkx00uRPuOsRBjJEz4LP+
RY0BI2fcWsJIuJYlQokajK4Afqnq+7zXrvqihD4NXIq44Q55LwhXLdCssI6p6Ppd/b7n1ribH/G/
qVrU3oB3aG7oDQSybvA80q/bJ5bOKKajPIguyrXM7WKFXLCXs14e5RTfl3mvHEhOMzkVZjSNx+wD
8ViO0V//xWMMtRUFHCOYB7Cxs5cHtWmSkuYVHiyT+SU3czdt0I+enAwYnG3vWQlrF4a4iJBMlgJJ
QaOBInEJSKUPdtmxfty2sbpr56vhAltUTO0C8nyG8Jm8ZA/qomvzIXd2DIyf3bqimtHagdDBXwE6
Xhm8yXw+AGXvUk+lGYAz+SqLAntGkMH0c+UT6TrB4KZgdSufEDR2aHGwPoeMNs7lXrVSOdfqBJ8E
S/PsyIoDoiFIgkKusIjB28e6teVHWXJEYJI1GMuFYW7vSKXbFi1huPfaK8VFdHuoQe5Y7+kLElQP
AhpuFiADF6x35RJBv1YHsTaob/C04HbTyDp1JDiIXg78OUrtMnHMwpG+sAkHQExqd3wWRfKVfOs1
50bXSkfTkWdZQZJi9kWEXrH1GV1cOh0s80DrfSxAGa84zoUZ7r4YqjTRk3oZvGzGxI19soEDStRv
8Vg4kXY1hoI3/JrjADoIkgDcxOALY/nAWVUiompZyDnAl0nlN8O9Fntq83l7s1ZSCkYZhehMGBMH
j0mv5WEwCzT0EUfywE5nd25ErL1rqwD3NQpkmLw2cNtfrqJsLOD3pBYI2fFxxsR69KXSDturWDNh
A1OMlwSeXaicXpqQUYieAL+oPUlrbpqq2xVa4yiRCFC8tv3nZrjzFBZan4KjugZktA2gee7FOYXC
aeGDGu96GWvP6HRBaBStjDtLYSoBhaEAiaYU39sZih+q5pSDwK3X4i9u6Lfvx070maOpfZmWikxq
DzOsB8lhtSntU38Mg+Uo++0u/mF/396wFdpebNUrZR2j+APNB2ex0qRe15YaEX8JVFAjpXfVsbo2
vjepw7Qkch/PspahIHYCy2yTuGyIPZdQikPPEe107ovOMVVilPtADIwUdzhknwsXV+cu35OTiEhh
ZfMuTHGflVYg1J9LfFYb8a+WXrLyPsKI1/aCWHbxfj0ADbKxQJxl5rRne2fQOFdSWV68ErG1iX8Y
+eBK886qnrftrIRYLAZjFMjIMWZusJ+f2SnsuCvogO8WoXRCwpsySn1gt5wpeg6tD9u21lKqC2Pc
oqZBkyKw/80Yo4pumIp26TW7ytV9uXXY7HPm2Z6oELZyuhn1MbAxaJsSTMtcLlAiSUmiaMIpjmKQ
Rme0Lj+FUwHNU4wiLd+quIcmjbEkewg72N+2F7y6iYz0jjWywBPGHQfMaGQKmZXFo13iptZR7Ss/
1k5y/mXbzuom4inAOtIQ2OAzHxSnoOOg1rNHrJsoPw1S5VRIAOrxWilkd9vWWmERxFVvxriTZpNu
bFCcrb3ohjUqQrBH6Pfdgc3dyXcCW+wDvTsFeMmpOAiYdNI5h+mqLFRbCSEY4Bs0i/Pb7NpQHbBI
utldEyRe/rEzBQdv7XTLeLUCxgj89js8iaEjGQkji3pVddfodwndSZEAuLjmFucmOJdE9S/OrWZA
AJGOJT3YMrJUc3CU8fv251v7ekg0GCeQjEkIhd+pnk5lPGE6NFRTrxmOQ/HH6tn4RiByBnoJs7eM
rv3ycMV2VJAqwj3Wd/2hSiKn6PSbqBONNa0VFC7ssE07i1KRUY8FuMUIZkDn4+jLnnWvQ0cblGle
f+xPTIos+aQ40kFBHioi5171iLNFctvVjmD1L8GR7M3pdae5kfVFL0Ulk1WXOLPBheHQiJci1eXa
w4CdI9PCC8NjQn5IIjTYqkuc2eEOlBxLIaE6PmQz3i7dHcaKBcdnNcafuwSXTBcQrS1qSP/iyDIo
qXol7yOffMIMwa4CprqLMZYowpytfz3UX0D4ar8fwUyzEsxtJnZoGHZjmjk6CFnqPGjQH9s+Ueuu
8GaIW1zTWpCZsUIIho6YOyPuhN6lNYkiLEsg+KgnY0L2/y2Hb3LryhhC7g6SUmyqW4eOhOGiK4be
TemTrzII/CBI+jfrQgkVHFggEOOTeXNo5Y5g3NirY1+rP0Khxywetk2sOwbY2FEWxNwKWh2XZzhp
JTuytAWz8q2zBIh3jHmUjcgWH2SfYWMZ84loYauecWaUC1BLWtZFTuAZbXecwk+qWjixfepjUW/q
3Q2Ma8HAlkGziQGbee7WJDX0aLSGwsunZ3W4iyoQucifqvZZxf9tf8h3PsiZ4qJ6G8/EKCySeymI
WtMh8/rmqg+Fz332uLpwQs4Mt11qDkoqveyhemBm9z1O09TNbj9LwaSAyK6EVFAE3v5KOYRKZguO
2btd42xzu5aY1SAnxpx7A7BZtvxFzX9MUeHP8YftT/kuGnJ2uGulmZETy7JZeFVzR6RDO9//2+9n
6zy7tgapl6HpoABbRHemcV8bovxI5HbctUHrbmnBCZ577Tfr/n+0E6Yfls6zeg/0mR8f42sI0Ajs
ir4bd4tMsl1pJgCxnq1czdI3uPn2d3tfwec2houzVa3UVVN3BcDY0d48pbeSW570e/T1/MSTU0ck
Pys4U3wtz85oVaCYkXva/FnOZGemx2j+LlgUO5gbJ+o1sT7zhqzLI0iV9JnXzVCnYtyQmhc/UY94
mHj0RJwVgj16LeCfWWskLbNpSUvPaOsvU4my5NhWj9tLEtngYkSjTm2UxAhF45iD86lzJpEm/ftb
49ITXmscZ8vQJQghoCQJEWI0ec0A8p5BGBTQQacMwI5sL3oE4Ht7We+bG5xRLi4oNFSUKNZypJvL
C6MciYMq9WhQfdD29KQLtVlF35GLE1EPwvq2XDKUTaonGdMH+eMIOZan4mpxCcYP6h+xiPr1PSKX
WyMXOtq+NQEEqEvYlAN6w8BLYOlR/DD16xO0aKECk99DcaR21dGRUv+Pb2bOPh9DiKQuZmdjHKG9
LtTHEdDmtHpQpq/beyk62VwkqbOMpnUCGRBD2XXGx9R0ZSqI8u/rbJdLeX29nPko6aWqSmxclQq4
3OqX0W0PZRDeqTcLMCp+7hePonKXwGF4UZgc82iRvcyFZ6pLUDbVfulFTzuRCRbNzhaF/G2INKXB
GZB34XCv6gKwqGBjeCBKT7VixAxk4jWg8SNJjsLurpYFpXbRItjPzxYBYs14niOr8Ixi/CzHsmPm
k2D3RevgYgWwNGPYLVkBlXYopuZ4unXIcaek/0c7XIzIR5Sp1dwuvDGWd3OngEy/8CHi5G+fF0FG
wZPEarldmkk7Qjan2KmSN4DYd4krFPkLN9NF6qOie57vUywkGxo5t3El+v9xaxc7GR3CyTXAqQTE
68P24tbzSoC4oAyClgLPAhAVAIOWOfKxBBz2YHspE9mL7EOZCvKjdZ/4ZYd/6hjRkBhGitdAnI6h
nyy6dtSi+UcTm3S3vSKBJZ7OLZxoVJqxgkeActXonq6/lKJYIzLBBerKJhm03ZC2zPVN29+ky61p
Pf3bKrggrXehPpZyVHglCMV6SUMnxh/Hcb9t5Tdx+te28IStypjLZTngWTG6I5jcZaishaU7zN5/
1531PO6XUbBB6xHozaZ8GYHkMivVITQzT+qPQ/qhbj9uL0r0+7kwrZCuGe1ygkvLe5k+zSCp+TcD
XI5XqrWRp7RHntB8i0IgLfW/e+29fSIuSC+zPdIqQ/KtL43b6cohyhJPB6GQ1M6ClpjAly3287P7
YF4a/GdbuSfrX+fFj4nq5CJKR0GQ4RsOvZ0UtWWFwAX21G2iQJ++NVXkdtofCyK+ph1v343L4Cqw
ukZo1GN2JTxaQ+6UWu4a2kOo3C3g/9r2AtGiuCBgVCOKx9FYeOqMFqysO+iXOo2xC6tFcGBElrhY
EFqFEYcUb8tSnZ1qcK1wr9h7aokqruzrvH+N/fp6/DhTl02JnakVtinRIHfnzkXhyFnsaEWQxKIM
X+B3fINmpPlEcwVbVUySMw4eHTO3FDWV33dmLh3C5mJBopVF2ZY4SDn4RfaF3z+TGrMV3RWrG4qG
6gSBhx/niNJmjucBpYeh/qTNN1bjb3ucaH+4qEDnMFJ09j5BDc/Ju5tqABFCXDhJNDpdL8gTf/Ma
evMGLjA0w2D3ZcJessC2lC8AlAFXY/cOJGfLExNRSB9yMKMv/rQTj6m8J+XlNo6dibOwlLSR3RQE
G1deVTcVmEhg+FraQZBDkJiIrkBew0oaW5kmi4XLfPDsW0hZYfgs9tLQzVtkXYvfg3NW/vRvO8nF
DqvTZ7m089zDcLBLwx9NXzrA7voz8kmKAt+2NdFR4+IHYKcU5Eh48OXDrm4fC3KXi9jhtl3/PfCY
FmoZ63AWHcir8gZt1n9ZAkikLt2hb0Epq5ASoYlaRyWaA1tXd4QkghfYdqRFY/7SzJwVdpMmyFK1
GRhAvT5lWfWFXVVZXokI535TUvnfAYMKxaUxXY2ssYJU3msdh7EQFK55Y8PJi8A+iKakRCvjYsc4
SplFJaxskM1doxzGFpRVWuwomeBRJogb6BdfLqvUwzDtcrgCA6YugeyxeanoOjsm1/Pt9B+Jc8A0
ROLJEXW9hN+UCxtAR+U2qJtzL/yMIpUXBxbaXhhqVt0K0k4i6W+hOS7f6JvcquMMr6c+YFJIpTft
1YfBfaVWPoiuF0GkQivs8ssSxnAKxgc8RP3RJz4KOIj7u8gHId4rRxzpnaL/p9gBlMOlTZq0XUmL
BbupXpWpjglcSMRTkRyeIHzwxeY4ayDfbsFKkeUv/QiUaqII/FJkgosgapq0WVjiXa2Y4Mh/ipuP
2xHqPQb14sbCNO7ll+piUmmpipJX9IVdInnQ3jau5JcnE1+NjRXslxS48z8eFeTMclFkMWjSFDqK
UrV1qGLbCdHfsD6NUe2GeUCSD9urFISRVxc9u5anxpazURlRoqKm24+gULuv+1M4jQK3Y678+1QU
84CXH1OWSkUqUrzhalzEWfxzWK7TeZ9GkxMV92YsygGYF2+Z48IGINQqpCxxjs3bPrB2QGEF+WN4
MD5giNXTMCTIwMvGs3moTqJagsgvuRBi5VaPmhwSHYnajjpQB3qC23u2ff0DNHL5LaV0TO0qR1m5
olfN/JJgZId++jcTXJSIZlT8rByLGMPH0jia9mMq0pcUrIKvKC/pZJISGtkohOxS7XM/HQpVoHAi
MsGFiLCuQpCM4SmsjJKTlqA0ycJDbJeCSCQywwWKqLFCAEJxYtWOHO1adqzCvK3jWZTAs5P/zqnR
6AfDFrTyCOE9i2LkJwMg07Mfibt4w+2011QHRFzoY4RfQc9uudtesBoc3gzyUVwjEwn7KkGLUu/9
qiu9nth3JVBWqhEH26beMxWysHdmi1tcGQKBFZOhZFrg1zJ1up/s+kWHyFU/kzvNkeNXejiQFAh1
vETL5Jxdr/Qmk7MBblLexcnOUDqvLh+HSdQOWo2Bb0tUuciuWXnXyKjQeUkc32u0/4Kpu1Mxx25r
d8+FETpTWosGSFd988wmi1Zn8b3SQJSdqlibjr6AW2A4O/FJ6veQpVK+j4EWQHOxc/VS4DmrQfDM
LPuzzswCiNvLmYr40c3gFQM9rNk2j9sewxxi4zTw9PA9xlbivEjxgmhn+SAN4fJI53p4TLrWfpyH
oT52VU/+WFvk0k1Vzk0ropVWteBikdUrIxkccAi3smBloj3j4nuiG+AYmXHcijpyFpAGVGVA1cTb
/n4ib+S8vmuXQSoHHLjM9iXps6x8BMTS1doXMCNJ9iQ43wKH4KVn+9aowyQ1UUoBh756FYmGcdcz
9zeP07hYr48xtY0Yta78CsirYNmXoHcETQvmhMRgvPWmzpk1LuTbZhdNRq0UXjH7k0d8utPBEFiD
QCJRkFsojvIciVDJbEM2HJ4XQgH6OlOUDjk108rQ99ZhBNNpehQNBQq8T+MixtJ3NJ0K9F3LNKa3
Uy1njqL3+iEjUNvcdkGRKS5KAOWdADCCOoZe1k5WFY5lHJLwb27ns61i0f8sFC1dqoWgosPtDL5R
C1SjIx2eskEE/H+P372MDBoXGfI0IaakxAWejtbOhgNqn7RDHlgH47G50t3Kqz8qD3g5uDomAOLd
9pcUuj8XM4DMi3WNwTlGtwbdUh4k19DuBUsAAd+H/mHbmugwc6EDfb5eMinerYXc+EaafWjDRZDB
C0zwzESEykTqTJiodb+VXvTyy/YS1uuRb26hc/FiInpIhgHVfiRs11NXnJosKxxFjW71uf3ZlpmX
hdoeEctPEhFmThB6eWJks5gwbDzD723lKclOU/Vhok8FeRmqu1pPve2VCg6ZzmUd0H1W2oWFql4z
nEG5JdVtKnqRCDIofgikisZUtfoFcvBQmB0PVNqN1tcsErUYRGa4eJF0etOhE1h47aj5NfE0DQE4
+xhL++1Ptl6YOXMOLmbUUjZao4asqXyZgv8wh2zWav5mOcRjUrKi1HAdA3ZmkYsesTmTRWKFJzCY
BuMuvoVQr1vtJFf62By0/fwVGg9CDBjb+o0bhR89GRLTGGgHo2y8nvEUFu7A5uoXYBMYtSRmRLc/
rGgDucAhSUApgZil8BJ9PsYaOWoSSpZG3N5ZtSnCKwscnx80b4coMvsRp8wiYdBZw5XejEE0/fHo
xGXc52kfNXOcE9NE4qGqV/H0o26eiC1qTYryDZ5iCXI3bapOuFxKDBoAe6X51a7TPGi1MCnlfgf6
TFEdinnchnPwAI9YsvIho9irtDEiZ14w/kSpE4UtWFXN+zhJBL4h2i52I5zd05Es4WyjEY9pwKcW
XzCub0YRncp6+5DpSSkY3MTsMJe3mVFcp5YMxKjqMDSg5CRHDXkUc3dRHrX+/d5MccFqoIVphh16
5Er1ZJHbZVCciXxUjROkhPztY7VeqnxbFk+vlwFAGtIFtz9jqoBYryuf6meaoqeHYVE/dJjisfwI
+TqB3fU9+7VGvucbxVZudyEqUeBzof5wUI6TV3p5oD5QGWWJ+SrFLKAj8kyRVW4Tl5GQ3rRROdKq
r+Mcgnh/Jg74Er5vr05khrs4W7MZpi7p8cBUB6eiuRspktuI5idFVji3N6V5GpQKz7A6/KgOy5EC
FkSHw78thf0RZ2croYUuyzOMVNXObAyH1rdWHwq8YT24vzkDd2mmXVjG0Rii8LmARaQs91kzuOpC
HCX9sL0ckSXusrSw6Q00HzBBlkKzp6a93yV1BzUua9dVohYU24D3cfBtWVxmjUBXkwGqkF4H2Fk3
pEDU2YJ8Q2SCuxartpykkOKJotU3VnLqDUEXlP373y8BosKX219OWp1ASqf0hoQ49hBo0k5K9rXp
6PkOaEtZhHXbDn2gZLq0N4PUIDd6Cj3H4dGIHwn5QeMvBXVMkeL69ofT+PauirZCBs5RdAerH8BP
jONfvUL+t/cYrb5cSKvTfFE0dC3C0nSh+O4vfSQw8ZuX25sNtsazsynNej6VwDWhketoRxUlz8KV
Z284Ln6F0gUmQbYPj9AgFwwosccmHxDXxqO1y/Z4qHogS0A/5P8nsRW5AhcUSG7JRROhCJhYurtM
5NCO4T6C4GdbYJRxFEHhf5MovX1NLjQ04LUglYmvmYL5UgMFt+F1geGEUDLJPADVvO2PKXJAPjig
AjlJEh4KEz322UsJSuN/M8CFhn6S8PzskfgN5W1IB6DIP20bEMQGvsYvjcRAdgnAqLbrD4xaHlfQ
IT6KRnW2rzlMEF56uQEi6lpJsS8RIZ5ejU4zVA+FsHS6vh/Q6EF7xNJAQX1phtIlDRegPrzKUj4Z
PVjylUVUAl6/fd5scFsC8ZqqmQ1gfeTuiHCQVR/HqHQwD+xu78z6J/tlR+eOjhxjYjXMkUAa+rCX
qsZpU/0+b0Wzlr85Mm92uCOTRbGpZjMgFsa1gVrfUfMZYf34idzGN0yhW5QYr3vcmz3uzFijPLZm
jsE3ctQDoEh2rEwlNvObXP/NDrdPQNb1ZiyhXmpdw7PBB5gxDRe/hD6oCGj5mwT8ly3+rTmYpSrF
OdxbvrW/2UF6OzybD90n9fPggyT5WfoAtnNPqGkk8Hb+6dnrdRyaM84u6TPD6S37QZYHUQdJZITL
tqXOztqCIcrjg7WTXhiiHIq4oKZLUCeI96Cmk31haUJwxvjHZ5nMWoZjhvJfRFyj/Iq+rZzZIB4T
3L7r19PbvnHxIgYicZAmIDwt6DNJYY+MaHTKOfOL+KbTBO3o35SI36xxN+8Qa5IeJhUy5H150FCk
JdfJ/X9NzmVn7lQMfkZBe00PSDJdIZmiaCO5eFLM9TxCj4ABZqDhLH1rb9lsOvVCdAaBiujdevd3
L7W3BXOhRUk7JeoGVHHLOSinny25JVSQ276yj79Pbt9scOEETJVkUlPYQOP4p+YWfgzG8OvsWj5Z
d5lbHBa/8LJb1iUPHUZTaXty4wBFLvg7flPBe/s7uHBTgUWyNbuCVeCJq2KKM/0AbSwwUUFXcnYw
J+MDbSJ4OKwWKk0gAcC0ZilgWuMWL4XF0o0SDqd1LQcoCl0vqNqVKApZSHmqgOyj0BM++9cOzblR
bqUg/KF5GgIzFJbQIYLOCLVvJespl68HEY3Mms+emeJBIgUtQ7VpUcOb+mRXTNhaICP+KiM+t8Il
JygdzJU64kbSURUCeYMb+dlO86rDsIuCv8mEzo1x8TTqqWU3Ibq76XIzFPDQeAfOJEHaKNgifvJw
rjqS9qCF8Br5EPYfzOlJbjF4+lSIuZJEW8SF0MxYptDsUUSOD9RXfMDknstnw2PE79oePuL2ov0S
WeTCaGEpg2ayzvWS204aBXklus9Fn48LlZVdm3VKACFflKdeeTTMGiWT0ctQrI5yARL6N2cYXOKg
tgLJpskdJznJsyabcdf1AW4Ff9qXvZN+7Y/WLY4wFFvT1FMENte/4C+T/JSYZpS9lmcUE1vaty5R
HcX6U3JGFMWh4fi/NVnciYqVIZaSesw8eaKVu7RQXYoHKRSEP9EyuKNEbULrGFrEnpp+XMbUsYXP
r3VHeFsHVwBohjxPUwO5sQbcMQTF2v5rPF/R5TEXHtm1dP/8k3HnqEOmA0KzAn2E5edoXpVN4kiJ
KYgL60ZAmQkl6Fehksv3kQIJRR1ttMwzhi8jpoGS+rZPvv35u8Ukv2zwWWkuaeg2jjb82d4rSe9k
/XVBRZ2k9a1/M8JtfdzYWjIWqMwsRuUVUeMrQynIfAXfis9Bs0hGV0cFnD8OjzTeV3bshMKWpsgI
t+uYT0gGMrUAqspXeXNU5Q9dLaBiW33gnW8I+xvOKkwV9BhCCPxg06+XQPHlvUTc+GtxaF/DS/NV
mCCslpjOLXLxU5PKeoqRRiMXgoAFOpnRZ8nNwVVZ+smj6D0pcgV2hs+Wl05pCh5kOQMD4VWtfc5E
g1Oi38/lWOisELsqcTD7unIyKXEsSfmLp/759+KuAIITU40Jel9pOl+VWoKiNsiPnQgs84IAIFiM
yZWCLdIujRFPmTdYHwfFr5Iv24d/7eF2thKTC/y9saC0OKIiiz5rMx6ajrh2vodOreCLiZya7+T1
tdVZVoHMV8WLO9vLpwRc9A34710Nc/Vd54pmQ0Qr466CqKymMWZfTksPQ3dqyE9Vh1qraOJ1FQh7
/gW5iNAZQEUPJoYCu2N5Zbmj230BHiBov47/R9p3LdeNa9t+EauYwyvjiopWsF9YtmwTzDl+/R2Q
z/aiIfbCbffDrurdqtYUiJkwwxhvVmABI43iiGGK6cgbueFZrcH4iRyd7EUHQ4s733eueQBUiqu7
xU+wp7ixz3uOUpVmn23rYzIuYgFVlaWLEEan2dogDRqv3fOrQBz/ajDOoclnRZrIOyDRbQ/YvDZ5
snjD8jzNYBwEmRBRO7rcbSmtnS+HBHjzI2oJycTT+u105HfUY1NFoS7BRCERvDG76qTq7YvWAAer
E5NbCzxudtIDH+G6Pf9DdvpbJJsqYsVGqNA7gsPAjIjsAQ4VBaBxtLvc1gIKsSwUDtLj61I3bw34
pGDYAJytzC4pRZVSTFofY3y49rP4UwXaKonjqDgi3it6q6iRVnItK5OYuqJ4nqPErtK9bn6+foxN
Z3s5hsQoX0/qrMb4NbJHq7FDwU2H5/8mgNE8jEMZcteUKViVyXHIlnOnDP51EbzvxIYm3SoXQQIF
EJCHHTPt7BL/3PGoqTlfin3nLxIcqVwB6K8W7qziICecU/B+PxOWklmvRCGHt0mN42Le5LxCDOcr
sTC05WL0jU5xz2RrfolUUKMreFWhZn/9MraDg2RYEoCCwYWuMhcepXJYziJ6D7TIFO30QPRQ2XYT
X3DSExZN4agVTB/zt9I2fdxKMKMGYxLPYmjQ3RPr0MQPhfElijRH5C6b0gN8CAsXOezcpyzKuhFW
8KXmF/MebO/e4kp2+wO89of8JPrJbvJkmxx4LAzbbg6U3UAhlynZC1WglTtAcAeU/IKH3gQ316MN
4sUHeY9k4nW6aYLCIWeBo5KbKgMYdVB7Udx/dgDVRIWhqTMVeODyKezPyABtLeJte27H9JUU5p3U
EE1OQwkPcTH41exNnSVQDhE4iQouL/rmkcCMCm5vVQfTIaMkWkOrdWIcuwCX6HBZ4q1aeRwLoJb6
QUEuMlhPIUgC+uUy5na1x8F9zxzOCEWUe7sLFh5A2PaBNBEcQLKow+z+1AqzjMdoCPG0GBEkktoz
hMbOhk/Xj7Sp8spFCDW9lep1wyDK2YQqRqOcrH6f4uEfF4aXR5g6ik9LwtMJ3qGYqGSN8ZASUsMX
yoeiO6rTS8SjD9h0t6sjMW5KTGeMV8uI3+CW9QgBFY7KS0w2mynGSgajbJaQy/XYp3TbXgE1Xh3E
6k1U+l3lhTsRpFv5bSnaS+LF38hpfMEb1/hscW6Oivioi/+7ObSc/7y5TMG4U2igw2gA9KqMvyup
5Fq9su/Gz0Wo2oMStILIyVs2HfHvYwPm+k+Zhlz3lrng9lrTDa3jTL6bxW2ack627TdWYhi/IYH6
J84LNIveUcvQEQ7d+a73yQ6kUHe86Lk5jH+5S5Ods1GTKI/MQkces1f8yh92bxT6sgM82nVT22zS
rAVRxV3ZWmqCR5w0KIXQ8RBwiT9iAVlCiRrAIOCk9sUTtoWIbYqc1+p1kzNZCAU4kaEvK9RD8v4r
0b4ay3nKOZ3MbREmuIvATqJJGmMOsz5WhRrhZOWyEwbfCku761RO/sERwra5VWUoRGkh+Hzas2k8
D9OTZf3gXBF9R380qt8HYcuHoaWG8SzArkdwrlFaO6H3Y0ChUupTFKzdrOQE4n/QvotERtfxrm+7
okzoUzQ8YPFztzy0sa14867kzflvW+9FFFNEqCZFjEYFD7guQTa9iEGkmp4+jY5Feo6ub/vgiyhG
1UWj07uxoGMqA6atovE4GdPfbCSDK9YCOxhFBmcp7NVGxpZEi7sqYuCda760y50omHt7xqAFRTdM
X/5GO1YSmeC1RHNb1jrqvkJEWrupjP0k6868ABpkVBRH08RHYe73Sls+9LPsYpftCGbwu7nnbeNt
msLqD2FCnFlP5jxVFdQUEGhKWThzPzvj8sY5L9W9D9ZwEcPuDPey2BtJjk7U/whgSehSa5A8cZf8
4ML0bka0lThWabquiesxon0byZ+rxbFi4XaedDfHavucKHYF0jRb77k9WM7nVOjPV465khUA2qT4
nMlUOFFUBhPlDunr4Pr35Ilhci2xX/S8GQAaIli3s/BDbcCqGprufxPC6KjaYWdyqpHZy63sjKVi
t1J3bHSZ47for7mmGowGzvpcT7mCgmSfPPYzuFWQ+mB6XF2+CeBTvH6kTb+10gsmukj1KMcm/W56
YUq3U6MAPUyVZ+iHQoYHYFeTgvMRtzMQMOKZFvhGTZPl2cqQTFkkx/Gi5/d9ypfBBvDAARMAR6yU
cwL05vkof4ymIs/Hevqf6ifO49w2mISEX34ostoWZOx71Sc57bzrH3JTAVeCmACgNmpVt40OGIPJ
bQA8m5NjKz1dl0GN9IpiqExamhgRWsoSfEaRFc9Gai67rhCav+mOXTSC3bcuJgX8mmWGik2k23l9
WvrFHnXOxNR2vraSwoRmIUuxlE4bScutjsU45Rg/ZcfuhdK8C0F1gO6/RC/Xv9624q1kMldUZlFi
YBsNBXhQsI8BaisPqdO+Dh6YpHfNyNG8TYXQZPAIayD01BXGintNbctERQhNo8aultIpYzflLSfz
hDDmixZ/JVYZ3mNNPe3ypjnNxo/Zijgmy5HyQe+qGgPdIzZn9an1ui6/q3TDa/KG4/c2hy2Nyydj
VU8tSY6iK5RiAneMcaSoyukh/DRVzuzLLirSJ/JD2Aschd8MjSupjCoqltbEUYaL+l/DQgneO027
6+q3/RHB8KNpiqEpLB9oJgG03pxRqZQbwzbVO1l5G2RO3saTwQaoMtFIUsHbqYroFIDTbabe1kbv
v52E0WxNL8KatEhA5fTFmB8ScjZ445ubbluXNVPC/pKCMtqfbrublzxPeoDgteUxTI4R6mfWuFOk
kRP+tn3CRRA7Vy6omjlMHeLf4M8e3ZQNXfPT269eY8oDT9u8npUw+vNVLmRmRWOlVAXi5LuWf5dk
f2541L48GfTLrmToZjjqLe0cVNW5T71FxPpCcP3+N/OT1TEYLTOUYey0ukNbTHRJfNKn0DcqHU0q
2cnN/XVZHEVg6+JmBv5WLLZhUQfFwHzazfMCNB87BkvgfxPEeFJFCUMyp2g7j1ptG/LtUOV2oXmT
8nhdzmYMv3w8tg4+AZJIX2bstxfG5E5q5BcmDxhgO7iuZDBJTzZkeinktDcKZPppn/gptsFs8U4L
xpNoY2UH1vSZl2lxFI/FPsDsYzFHIfUKWWRH0wDAlGeJ/M0ysbE6GhPDmzo1AQOLmbpceJGywsnb
fR9rHF3YjAgrIfQOVza0aKIithJ11dadahyzLlCx86bJ96Hox72XKTw3xFMKxjGkpNKbUEcTph1S
r6jIQa95YPs8T8dunYyVljYq5tDeH5yK2waqYL/RJfPcB74nL6hun4iyRKsa0A9YatbBUuQiDDF/
H6WJjWnYg2zyyCs+7oEAWNNEs8xSsSEt66yMRpGarJx1xWktclaFZB8vqqsr+V5b5FsJK/Sl1vzQ
RpCci+09ttBfrlvyx9YSI5+Jg9E4V7HcmooTz7Zyqx4qH3P3DypqJFEM7hTZ5c/df7xFKlOWQCdu
mpr1YQMTIPY6AUQweoFB9T5T+tZ4VoAE0+EvFnycwP9TGNuS0aJ6JImADyzea2/hIT3Ajzy1Lnbe
nfxQBgB88hWvCsDS5fQYxhfcchf5PL/yIQIwfwTjzPouCYumsYALa2LRXfaFVLOLKb/tO86g/wcH
xghi8sAyBq91YdDr7ExXzBsnyq2nrmk4I7ofB5wYOYwLm4eq6uOZqE6HLihFEyZufKalH1qojlxe
L4N3LMaZlaZK4j7GJaLG64TTLrVwe8Lnv7GFi16yBcMMA/0kzHBLxWtS2tVeATmy6go36vf6FQTJ
VE1aXs2VZwwyk+uoIGAJl0qAahhuvANZ/IPm5bFdn1Rf3gmuxXkocOUxiY/UC1InziocDuIqTRat
B+XcYREs9c0Hgyftgwtl9IRxL5kBVvB2eteT+EY6gUH+rO4NR3+kO6/lY3JeOJfIE8ikQMZsZlPe
4Xh1p9ha8SxJnCfQ+1zMHwWMP4/EpvUEnEzWokFLpFv1Pr/JBpvqf/ykfhoOyc38Gt3RZeX4duKc
jGMDCuNDyBibRqnABlLtCLyTEuuQs7q/bgI8GYz7qMO4r0sF1xWLhSvIjZOMqquZvIIdz32wheOo
T6W5ViLVadwZsyIUtRtm9o4IEjkdd6nz46OcuTPGfygqiVSVwMjMwdUDyU29KLXVzrWwjCQ54+2I
9k1+m5251s1x/GzleInCecFilOKEhqOGHsXGIb7lRPvZAlK4eisd4ru/okxmDsx4FaWdewNQjfAq
ceqa/YNOBK/61zvA70JAOy0jjBsGm7uIYzFIUxUqjmFldqWeuuSggPj3b1TyIoTxIEoSaorZI1lY
LPVZM2JH66XbWV+862K2L+oihvEbjTb3UxzhorTQcuTiWw/g+lx2kvzrdTkf3zV/fjR2xnnO5tZI
CHVQgFWv7ozSbp3asW5CXzhnX8eTviMeOEo4UqnhfnRav4/HTj7nHbg8ZsFQnM5Pv0Y7adftOhuz
HMov0t+AI46G/2viGD8yDXpK6hJfs3ktn8Mgx94Qnr7h99q1gi6IUbH8t0Wj969qGgpq8YoO/t8/
XzsY7MlI1eF8xLrVs52qf2tFl3Mo6mA/Huoig7GpyuplM0Sp1NEAJ0Qnv5ZdeKKLsUWgcfzwdhS7
iGKCdDM3JhlKSXF6UzoStb+Ni9a/fpxtV38RwdjVoMitNRKcRsFccBg+F9KnIedko9uvC/kihLGq
cYxCmVCr0s8qASo02E4eu50UkIf0Ex0FFNx/vdT7pyKwZd6Ooh+oLaKzgtVPrf9uThhYmnnobf+Q
BPw+GFvllfshCfsmUzEBP3qCXaDu+ms9TnowzmVpC0+ULLwI6p5zbduhU8FcnmqKhgqwmj81XZdG
eQ4l3Fuyl/zmDhlVEPrVT8rjkZyL4F8vhNLvuRLHKL1oIVRrLdyvAgbl5D5a/EXlDIfQX/HBrlYi
GGU3jTCepDJXHavex5bXYFdOjh8yLkX4dhawEsSo/BznRLBmXBomG76K3pzZ7xMcGLCxkt3i0K51
5hgnnkpyr+yDFSitHA74hhTTxvCjw2ArZ7oFrQH/N3N4V7YdYi7nfB8pWZV+EkuVtCqmsQwbw5rf
fqV7mxYAEZrn7AGb9E7k6pzw+ZGH5U89YSFU6liaI3GBWurY9Zbc0us9vGZccFI4BiTLfnoaPOC9
BcTjPa43PdnquEyw6bV+iHNjVp1ePOfanSAdVOP+urP8B9XBBqxomBIcGmMGqOCUhjIvkHEYD9VJ
co1dfD/sYkc4D4feLe8oOZX8cF3q9sEuQhnDiEslNlIF9yg34KNanvQGkPqc5wxPBmMTWS30XWNS
3Qw9Y/CH9iT9a3y3d9W4HINRf2Msha7WkOz3yS4aXEM89A0n4eCcgt0DAX3lYmUzPQUQrsvhvi1u
Aet+/Tb+wYx/n4NdG56HLF6UBKFlQrs33qX3lBO9eaf7AQzfkec2NnMA5SKOUWus9U1gMgA3Xi9/
Lg3wT/DyGd5HY2o4+pJnQibhsSe9hRPQvX5B6ywoByiNTWHCwffm85bX35cNPnr7y7HosVfOadSs
rKpMfMVRG4A90drjQROHfQn9KBSsFk7hN4WUd5Jc+Qv2RWIAOFeVAIgKQ7gPf5hljdGHBv9x4swD
8crBfGkJDw9+OyJd/kb65dZ/4yDqemyMcKAY7pi+z4kvohbEK2ptl2JWN8w4FaxKpMqMgf/3IpoO
OtT03Nm9T0N55EuclHI7F1tJY7xJKpZ5rYy47tbT4Z27vXIM3c6O91qgONjN+LtUTJVVU8agjAXX
+edXHNIOu6JCpToLZp2V5FYbTLfFbM51s9zU4pUUxkxGDMyEcGEo2smuHv4Ql5u64+1zb9/USghj
KmGMOXjLxFFmc7wf9MgeRbAKw4/VAKAlPjbhNQuIbhbIaGbFsYbcu35I6oU/GM1KPmM0KcbuK7Mu
ASDT+mN5WMIDwAWcrstsLT2KBWcnm2rCNWmM+stGZTa93kCa9CkuHkcr8bIWCKOCZqe8GMeTxdjA
gt2nRsnxZUv9NVOeAJ2tD7tcfIx4yzs8PWHUvxkSGVz0VFD/LQLXfSg4PeFNBG06jtU9MdE0RxM+
LjAM4BiTLzqyU94TX7pJMDOufZHxIFACsssfVU6esN1EWollImwhNykFwaINlfRGcaODeSr3mtMA
1ovnv7czoYsstp8yy7FeNFOhOvL98kpXXEJX80Be5QJzWbfJrjhUQHuOvl03gM1guJLKFD+LzgAC
+YQPayqHpQVJLOH1S7f1Q7MkQIPIhsXWZSSr1nrVgISh3o030vhdUngJBHVFH+3KUjS0EnUdqEh/
OkRjLPqx1Ag204LmBLjOHXbC3eQmQkYec0Hbt7/Yb2HsQ7ip5G5aChmqWN0v6u2ccUr7m7/fwgvU
VCQRuxiM4U7qPHdKi6g9Czd9fU7I3ySmq9/P2GulTWZXYjnNMcBUllV2pADbwOIExc1LXwlh7FXQ
0soKe1QwSebLSZCrD3rCeTrwRDCXDpq+lmBdkvZ3yqcpj3aosN+2Ka81zhHDBttOM4S0ERB8NOKp
5eyW3bkvifMXVnj5XOwjL+kToQT5ABIW85uaBJr5ev33b6fYKwFMMG+nIRxBxIW6oSvcUmoDAM8e
xTsjmN3Cq868Bv/7V/lgkSt5TFwf84QsedlBiY3qVIU1imFpkFhfpib1MA17rOtehy/Hrhv2q2zO
YTkW9J6wrbLMepyKpsR2HxIycjdhdKu1a2d4qd0JyKBAvItdLnIhT0voz1ci06XsqlmHU1iscxTv
BmxGNDxUtO1otPqojGcoKqBEhDkSzQJkR2NQoj6VvTs5gRuNeOdhnETTq4NcNxPa0MXnND405Xdh
5LiIzQRldRrGRejWKFXTMiBvmCZHlFM/bZx8mjDHhVeBxnGqvPMwzkIT1G6uUHV0JuGLWDpdDxyD
iZPdbZdqLidiI3hFzFpYaHE+x8hFD1It+xeXbPYyHAxvcsJbJShP8Z2GNdzI5a1GbicQK/FMKDdb
Ke8qGYEDRIFB75kHQgcxnOhJP/V+e9J+lv6445J7fFxOp1WIlVjGtahz2Ukzje8GxhMkt4ttDOZ6
BC3ACqiMXyWU/5YD3d+m5TFu1kQdCetoLKD+WqqM1WOkGH8aXk+sSWxzGF54xigPinLSzrgxzrTo
mPsClzRw05Gu5TE2KFqDFOoaGp7hl96rH+jqU+iT58ET3e4suDUnWG+5srU4xg7lNurlvocrq5f9
MJ8GbtN9yzDWAhgrzKq4NTIBStOiaybYxNEPxXtxUfhBOzDjsXniUaXSX3ntyhhbjKI+F+IUZiIC
Vi19XZZ9LdzE/TkKn4aocq8HA8752AKWKIjzgNoVyqcD9sVJsGSLswy8qZ2tBHT1FdkKVrssZVS0
8MzhU+fqwNChvYP+dfIovOpfGfpaGmNxvTj3pVDgA5K9onpDjDmJ1DPvlodyr3iD0/xMbmQ3f+Td
29YbbC2WielRlDVNZiCnyypABBmzo3QdgBELL6x4cwxUBa6oiEnNYhVOq7bDq4uesAGalL44qBJ8
GjTxzlQX8Fjm+2Q8RcbX65qyWYtYn4+q0kpoJ8dqvETIWWjrCTi9brhHK9et97QEzVtn4Bi2yfiR
0ZzlfgSZvGOQh0z6JBge5zQcx8iSw8RWDbwE2jfQHrU3ivFOi+rka/xJdBPvPzsqk/EjAqYOx4S+
WrTYm8dAlZ+un4fjNEzGabR1G2ZxOapO0kl2B1RGgDMcjVqxe+wG8xpnHKdhMUGlzPq4NMce5twV
+r6SJv2YRVlrawpJnevn2ozaK61jwSaqGKmPTjOTOchOORrg8a6+p2wQ+t1wwCDBkGE+rgj0hZMl
c6zZYpxIq2OQUa4W6If0XV5u1YZgrNGJQt7bnKPoFuM1+gkkJxZ92kwRsnHUxG0hsrsdzYa0c/gm
eeTAG8XjXR/jPdDWV+puhKPqli5xwOazsxrJz0nKG6HZPpuqYFBHM/E/Rk8kWYjMQcQ3rMGoMnxR
W96+xrYfvAhgUjrSGUO+EJwE48uYLWl2vzasuTySvIMwyiAu2kyxXaAMt5QSDp1U/UTZ0h00UjG5
y4tg2xd0ORajE2QG86IwQOf14Uk0vVo+NUvAsSv6J38MIRcZjBKkiiyWioRP17jKa74rgxQgeuEb
HSGMuDWhrbcMBtl/KwI98Cp0DBhcFEEypjowqRLzYPIXM1/AA99ImHnC5jE8h8JbIdzsRq+FMiFk
DvU4tRp8RfW+2Hevzb5AOdTEvQn3vT+7wJX3/6Z1thbJpKP1UE9jP0PhO+mOSBlGrbmPd6rS1+6N
CSRjRHAkGSJkQBfRQeHwk/H0a5S85bU4PqLJ4O2yPg8TVTpSELmi01sAUt8np/iZ4pYWfrqrHdrY
12/DnfXFuO9PpY8JkDuOinKsjsXVaFu5N/sJ7YDRyfaLqzuJa7rl2fDKPXYMHeGOcPJUjt2xIBsY
GuqIIiJNrTQgN2hB1z2U2o5zqu3A8tsWWNLCUltqK7UwIdmCI1kAzaNTDLauv6Pzpw5GeRcvjd3h
B98Kecdj3IrZxG1qaDSkqW+N0riacizKJ87xOH5FZ/xKQeJlqSy8yDJgydSH6EC3kvVXQAn+fzxv
eSeiP1/5lYWUqSjOyBIH7VsUFviSX0n48/qJeDIYN1IUemtVGXx/LYxeJzW3QoEZxqrlVEd4YhjX
AZgOQRUbKLsqH6T22CR7gbs9R+PtFd+hM75jUMtUWxo8zoWhauDtlQFkLLoO3L8S6Ne5k2eNpNgE
2CULNDKWKruerAiftWk1t0DK9zWMl/LrpKZVGGB7STDtVFp0gCd3cuFHgv7WS1Ez2OZgKpUbz2b8
ECa5MtjdIM2SbeYNyGZENQKdh5BSwlpipGgjjknjaGNofBsiAZMuU5IpxK7HJHtoUS86EjznHsZe
rh8b/N2mLckWuQsxanSXzk03uEqqDMTGfnD1dy8eDBijMomtoQ9IVnWctlmHPNd8munD30ef/ND7
v56tPOjXbW93EcbkMlMhAi5Vq/GwEm5z+TnkTmdtO56LACaJ6S15mDLsVzvpTz0wv6BlfCR+eFIf
l8Pg5Sc6IDvueHh+8vbD5CKVcTqpUWlKNr+nTpaNgUV/2tGpMOWhduMgs0egNFL43sVJQJqje/Rt
KdrmO9Fu9ppwHPzmN5Yk4CXKoqYDoOdPf5FaMdhCEsQzUXjshJc89q/7is3xTOsiwGAsrM+iWkhy
PPPGQ+c2e+kUg8lJOqbB5ExYdQGMvQOY4h2vEbuZX63EMnFaF7sETCsoR1uJFAORP77NRh2IXWVy
FMQK5en88fpB37eDPriSi0S2bqTnAmY6VBy0wMvldfYIIKlCNzzj9kB2kf7QT50neV0D5/+OlIxK
41dgyeJeedvumwXW1Tdni0tTRsJYpCVOuhI23ogYiDX8+IBZb1f0EezORqA5iRc98rK9zZGitWTG
ooo+WWTDwEcQ74VH0EBhHLcBHD6GW8w7y2tdyRH31pniIVifkwDDQ8ea83zc3DJc/wmMefWT2dSi
jggoELs6YYf8/7CILS/5qd0bmAaODtJN501e4WXB8ljswaZ02/zrHVyaKK7UgYn6A5BUysZC+UHU
CZ6vg4hJolkYOea1GSNXUhjzTSbRnPUYuQWpPyX5WTafkpQ3Oc4xJbbwVNdh3s0F7rQWyjtj7txS
FOxMX4Jevms68VBYE+hbCVga61OWqBhM6R5VLQMNHQjbksbXiXaqq8m9bm+bXnR1ciY70PVqrBGk
0D8bG2+sfqp5hz3ZB1k9d8UxVHfXpfG+M+PFtFkbQpJCqWYxWBR3qB41HrTxdqNgdSLGZZFmaGIN
AFd4x0j+Aj8pON1BxkIUnYYOnfjlPx2JLVnVuVJ0hG7zaMNx6Bxd+yYNnK+22X9cGQFbqlJSkJWY
IUIdRZWlYxbivgSdBFwPv6+zmcpdPh9bnoqSJIzDBbLK6cs8Obl80jPZjoDGGs2Av6wAkvI88pC7
/6EEfHm7MJc2K2I3pBPiZ/xMnWxymzq9L7/SKgj/ubKp85eiAdu6yvSQ5OaMerNUvxbZF2WGh9NE
RxgHW7XOBQ84bFPpV+KY/KvLFwktCurMu+XcLthqyLvPetxzOq3bWdjvT8gyNOiRvESSjjzfzI96
fQN2ATvFA1AteT0C3nmYyNAUJogQE+rIUBcgw+QN0tkAVt1f2NXqq7GOP6+NsgtbNMK1JSiszhND
8wYw3RwxmwMTlvi/NBJDjX9mbi24baOUwhWIIFNHNy4wboQz2YnciLqZIq4EMSoe5lIUkx4qHmql
Pcif2vC/BTG24FsX7VSAVAJDjs03TURDoO0dI7Q4AWPzGJIK5CzAhqN6xtxL0eoGea+dxPlPOb5R
079RY4luAkn47cZ7Irx6ec+W0Ut5RPMOc69lr6ks2bN+lrXeua5f2y5nJYi5eH0JU8GkG/haZCR3
g6XHu9bKF8ccl9EOm04FAIeS7JuuNZ1wUEpM4fftTdTEomPoDY8oZrsdcflzZMZLmJJUTzFdqSmq
e7NykjvFXXbKjXxbPLeSaz4WjS0Cbmve8WrQm+a8EsxcaJyGlmDRhNsCUNmUg2qii191kvImSXly
6M9XF9uqy4T4jwMmJzHH3rC2owgL5inei290trP6wvf0vEtmsQia2CAiqfHQ7g9IUHd1ICBzlg50
PLwI/mZtB9OW/1NdmcmlQBvd5xG02pGl+1j29fag8GLJdhJ5EcEo7RRLORAVIcIca0+Uzg0IBsO5
cBoCKsrddQvhyWIcVp+NjVKgGONkyvem+dSMvT0ZJxRibLXhvDa2S+qXT8duuw7dmAkjAJQBVJGd
yhvohh8H6ckk2B6ggyxVkDnS9+vnkzkayeIPwO2PRkyQ6nQYYAHRVPwQH+MDAFwcSkmZfKNrXtHn
+K7fdwFoGDC+1sP6BJfX3+fZvsI89ybR0onVzxSAAQFuyXxMhmKHOoifYkfR7BoMExRdYnj4y8bC
6sMzwXwy5FGKCnhBkgG/C4SLusC52+2A8Vtl2YCRi9ZSixUkFHpim9lNJvAwCXj3yHiWuckUVVLR
cUqB0T4eDM03Lc4huApKs6+V9xL6MKrlFmFpJGDz7bH/907b/SaD2vaExwagVM6Z032+rqK8b8d4
FKA4dUVGczp9DL8baveA2UCOlf/D4+JyP4xLCUsxtcD+g/F3YBcpLvgwdxpgXwFn6vAuiiuLcSkV
scQlkXGe1tNeabVuekA1B81O4gkc6+YoBTstLlW1NioCnvRNLvtLHXuicDZ6TtlvM+eWgYYoSlgJ
ElkQgiRRtK4sodtRk5z6JPeGMT+1cesWYcfLVzYfZitZjJMg4iAgVUWNPboBZQr41Xu/P4Exl9tT
3Q6aK0mMTxDFAaAsHdwROXUu5XIXHHmPMO3+/zDdbFc2V9KoDawsKx6IHML700HC+Xn4XgeYUXjo
X1UwSNOVvSzFppVd4qnLq4tvaogMVh8scoH7SmXcRhkJAoajsfcx1Pd9dpOLwE3p2796X1yksEQB
8tykAvoZtDcWm3txwqyHIYiqnQmzCg75BIQ0SLaD0uhzT8kwvVqgwsz5IzbdyOVvYNuPk1BbBMRi
AF9QdSvoKyk6FaCM3V93VpzvyfYf09HQxiXH90y7h3ncp9FXo+MkkbyDMJopS1VPUgEpSTQ+jZJk
SzNvsmTbon8rBdtl7DQrT8wR2bBSxntLEJ6HXEEpTvMtcIpd/17b3nB1LYwC5lYIKuIF3qPzcyw5
LbsIS04Jyjr83RnesZjwlegp0Ac6NKAL6WdreUsk2y32I3tOMOGpABOvSoMozdzi0V6Ss5m+xfW9
VPLmp7aL46vPxgSs2Yw0WSIDHhIYwPSJQ+5GB/mbPe2lHYrjlJMS5cz7wcse5F3hSHdZwJ1+5n1P
JpCNOparxhgWlf60HtEZyXcxJq9rwbbQFOgAPAjPRe7NGx4hA+cDs6WrHDQxxZLAxiJylpR9lDyZ
vPWe7VTn8n3ZoFYmSVQCTx9vpOdsLztYoj4QdB56HwSEaDINZz7gAceu2dpVoolRpEcY48kN7XUx
5zex+o/eyWBcx1yMAHilk8KtAm//rQ6/NsPAsWje7TChLOzVuJ40yMis2wlfDk8lg7fswPtUjNPQ
BzFtCGg2Qb4KlnQZ0/3Cw3W/xDsF4ys0YkSRWo1I2MHaMwWlfIq5DET0a3/o8q10jHEUTSxNaUPR
vJbbxQ8PwHxx3sLdr4c5f3lge9xoJY5xGZKsNunUwVylt2pfgIeI7kl0u8InvvBDByqo5nQ3C7he
XRIo3Plt3pUxzkJoVKEuTLxPtAQAhRL64b3OcbzbXY/LCdm2qaLXsxGKuLTstf3ZYRezDMxP+WsG
+tpxL+7+Bs7JWoljqlVWnzfGe9VUCbGx3Zz0f80yTft+KwHyn1lh1Rh1KLa4sTh7qWFNvElIXhQx
GX+wNFk+Yn+GTqAtgKwZHaXZhcEvsNjyjc5gUv6jHriVoz0CwYCuHvOgHXmulh2375KqlUAYiAV7
yRadDqpJB5A7WzpE4JNCn7tB3YMHu0jV7YrtmYwHmZJmMdp4wvhiAMiEXRqMPqUC5pF/cdwI2+8U
5EGoBlrSUbqDNT8o4j5MOc+vf8igTMpZC/QoU2Qc7qRP9dIB1t9RK7BX5djaLnbVT9HvAENketfd
IlcY891QJP2/gXFhV+2N43TsfSMIbQo/xNP+f1CMy8EYHyzr8pxLIvxjf9Arp9mnuxRTEIYXn9EW
K+3sgT7QuXWozSvDQBLqQappAMTxT6OL5LAb1amHm3zsfxqSjRbS4hZYxxgru8W/JZg1wad1dU5v
fDObWsllrlGo+ybOFiTdi3Qi9LWXokPSvaXS0/Ur5J2PucF+6qdaaIHLtZRfetWy5fasqo17Xcim
t18dhrk6fbYSkukQ0mkPpfUcGZw30LarXwlgYmdiTZIhzdjfXB57z3glAFskbvVSxhiImfdIzrzr
B+IKZKIngLCSxliQEE5v8iG7a8FIbbq9b2nvaW7MxZbeLgmsTsgEzComljZVeDMne3K3uK2T7lpn
Ouquahd2eTdg7IbiWvMKAtsDPxe5bC8ftXUpqxe44+Ik+EDFonjJT7rmDHa0121aggX/zr50hb3y
/fo35igN2+GPawu8lhhudKTpZZABwJt+uy6Ao/psW79XiCJUGe7QxIb0pOW20YGFseXpJo37H2LL
6gsyHmRUSzBxlhCTgkVKw7AUxgDf8P/QbeHdFu9E9JOu6kYVIDmXrIezEucvtXpTlahdy5y0iprS
teMwDoPUUwIsQVwLUTGWkHTAX0Y1rKoCSxnOscxDadpuBKw+H+M7wmWqpY4qvm5gzHn0kv/H2Zct
SW5jyf5Km97Zw53Atel+4BZbblVZm/QCyyplkiBAgiBIguDXX4+Q7kiq0ZXG5qVkqcyIYGA5i59z
3J/mZ3aKT/YpOtiSwN907/8HMp1/Go2j0E0oRX84/Z75YlijBaQOCLaix0XmWS2foYd7mtG92RTk
0tR/V3L889P+X593q8n/buvaTcYsuIYGDQ6jSO968jf79udn47cP+C48xeSuG90ChyLsxyG9TxRQ
leb1r2/U/8da/PYh34WoCxmXIQuBMPO35mUDE6g+oGhTkLI5qEIUvbqyP991lfv8vxon+G2/bgb7
d+tHOXrioDeABhZ2Xkgl2ech+JuCx59uURwGIXiQ0dT6/RRjOvB22q7dtQG7F+NL33z8m9X70y36
7QPod9e3TYfYiivse1UBjT63jzopJFYsqICI/gj5gsNU8v+NEfzdZ16f6XfrlrJQEXNFKBf1QNqz
P30Z1Pu//l5/XlT83Wd8d4VDIlJftIjc6JKLB7/yjq64iqv3aY7jWDVnWpjaILo/TtX8sr/1Jwhr
hr8fjvqPb9v/aV7V0y+Gyvz7P/HzN8jZQg+rnb/78d+P4+vwPE+vr/P9y/if15f+15/+8YX/vuff
JmXU2/z9X/3hRXj/Xz+/fJlf/vBDNcx8du+W18m9fzWLnG8fgCe9/uX/9Jf/eL29ywc3vv7rh29q
GebruzVcDT/8+qvTz//64Tpg8B+/f/tff/fw0uNlp+lVvgw/f/+C1xcz/+sHL/2n76NxlZIszkBF
B+6CH/5hX2+/Cvx/xllEwWkAJQ/oIEbYvEFNc/uvH5LknxG5qhqFKVINSCrgVUYtt18F/8SfBtd7
EsQkhozYD//v0f6wR7/t2T+GpX9SfJjNv374jszixqQEWrXk9hlBBoHEPx5S2jMSUjNDOoR4EEx2
5Glrd3TYbmI5NmOUXBQ1Ub5zDWgz1OjHS0f+4EMYuOllUu9BcraZY4fGgylv0tUA8IImZkN7e+B/
x1J5i0t+c5DXhwVhURqiVwffnIIJ4o8PS2TvDyIUuug28dj3+1StrTz7hiQXtOrSw7YIV9pue7Kt
hL4ac6QkYFClVD5tTI8/rvM7lvG4hDP46fa9Fg96VZnvI8gKwuPepE/NaNqDwn+ThZRJJ+LcY2Cy
6qDBUNIe1wpTayiH6aM/bMkFWpCV9vqgbKxCqSM9ks4MpzEMHmkk/SLa+Fgzj7+ZcG2ghYSZ5qiz
qP2jDK7xfP6RKKSTtutf09ATpym1yzFqpyjXaELaFCiKiWwuvGUt4L3pc6OHtYD8hLqnNITQxeTR
4+4LW5g5/AmqYu6AwOvdCrWWU4M3uTa1PWhWadHQA9WoXhhn07tk85tc7pqUbhCFZJmr3UKiPErG
5DLtSYKGPnQlTyF6wLkDRWtD+tOV+FCNYM7bjp6Is0/GDT/5mzivM02qbtmzsxYTpDVZW/7uMv16
Yn9/QsM/hgu3TSfoMqGQvY6CKEi+S0Cmrc08Cga/IlhNkI8rtTkooFipOZTtb/+EozOXWflnptPx
sqzLox0iVmhLk4K0aXdkzN/yQUxf/LZJLtfCRL/r9mT9/ZFvLrzbJZjXsozdJd3ftS9+57d/ffw0
oGGGNtfM/77up0nbij3sdMGDCKoTctgfsqTjDykUzOYuKQYcyIPrxJw78K6ajh5aIsY689IH1Y9R
3oULqpJhmoeLJyutJFq546H460X+06fMMmizp9l1osT/LrpYQzO5UDWYh9T7E/DD+0Zg6J6lNixA
sclPm/+y8yg8i6UA6LychmBKLmxM5cOsxUNr0GAum/lDnNkHKeP+ErF4/pso67+bqquAZppeL77v
oyz53TNmfkc0GFdVQVwb1MQsL8nSs3qKfHE3Z2FXiADrteFKgmWrrYWnZSEydLfPorotpRNgZCUt
urI7yHk1+l0YYapviKbqr1cz+W9HlkAzG0w1FDuOeN2H9f69588kbyIaQOuYxNmbtmP0kbX3SbA8
BNKWqlnKwa1f1riTn+ZgxDU04k25DaGc9SGP7MDaGkBceFwVplRJ+hrs01sSraAOD2Sxpnk0L49Q
UUF1DZtgw6sdWulStIYi8JxZn5tMx9XSKP7AhwGdhaT54Mvh4LPIHJJUkdyMISt3iSk0IKrmsW/7
JykWVyNK+rhvJH5HhU2e+unCExUdg4WdA/KGzsXlvWkHQLBxl1zasB1y4IWe+Dt9t+8SE9yZ6/rh
tlMaoOkzvmXsv4uclJrFHmlIFcVu0AdJgvRCeGzym8320SiW70v/caFxzkepoXnqFyPYFc4qbvqj
n4Dwbg8sreLagNLtb9CjPzuGcXD1mGESxr7/fVGMUi82A0gq0Drpz8cIBfR8gafOYWzvyACOVrJt
39KW2LKdntuxPzujiz1dp3xjbXxaG9BmGCUhX6gxwxLpvoTag/e4dlLVf30Owz82cdzWEYtHA1ya
4Mpk+N2N2YwHVe8NA6WBaX62Bms2rDFYq8JhwHCTt32ZEZ+WcSjpocOwy1fDdpNvLp6r+OqElN68
ekKmG6HViWK6se2H6DxM6BgQu/zcLFQe/vqJv2sG+WXnswD9wgh94tj/Xhcg8iaPJXE/FGpY2wN8
sDxBe2aGyPbjOgRzvfrJeoe5uJq4rC/2OCPnMBXzvRNm/TvH88ec4fosoCWPSZT5FHOTgf8dLpRm
UGZkDToo6OJlue4n/riHwp08Rz/dfpoXP7x4W3dMR+ceZpSJCy/xPyVi1vnt9vWJfLOuY2XHZHSU
seTQ4tQ099001pR5y6Uh9tTwCQBXGmS11d4xhvTf36wqTM41D/hD5IQo04cHDUMKy0S/FwxKGmpI
2knMOYyqqeepHe6ITM4u9k9hG4ErL/FozfeUwICEh535ySVMRlmmYFDbrhYmmvcvEhKsVasWSHnZ
BNyb4NCtV6agyrsVqY7VWbrpMiyLPneNuBg/GJ/s2J+uU+hkpOFlVStoVqge61vcJWf4OT4KBzm3
Bo0/18gj4vxjQsQMjxh/a/rurrMy+9HK9RpMDZVOX8zEOCyZo0W7NV9DF/EiaLJTTKFUvu/kMZ73
oJaqexnj9tu6h/IYkgERTrvcxXqIcki2RycuZv5gOphcwxa/kNauRUKvwnLaFTybs3tG+voWiaWZ
N/6o6PBjt6q20qQXuTD8WW+ZKWSfLPkE+tbMb3M62uTivIU/kKxYBQ/vPUHyWLL7BncTY8XzWFre
b1VgI1tCnfX5FqBa1/CHjpnHDFbxECj+uXUmPlIefPab0auTrYOUJvX8XxaI7/1hIqu6FzQ4ht7Q
F74f3/lXDu8VVEoApXr1AJnmFw6NudobvccYjFjZ0Nlj4rUIA/vsXURcUmZUf8N3aE/7vh2ovzWo
aYj2Yz8PX/rAAvSPRX+4bTGBkCgiXVJkBGauVcPX21ZZm95HNL302GKoILJqkdTVOhm+xrG3PSmP
+YfZLlkOyix8bpqZstsTDCKEy4VtfpVCkzhl2POeA7a72pstRBghmP4Qzb2/5iOd13pWQXjwaCZL
tYupJAPFdFA4HbPGmjwD1FKQAG/ftjv4guxq6psj7bR79udgLeXcf+Ih3yvNdVDGW1JZvtCDY1n0
vOzbXSbtyWzM1fiyCwRJ8j6kWUXXmeVuXmm1TTQ9Cqxkk0x1Rjh/YI0da2H6Jp9a5903kC8uVAdd
JW3MWIybPlHHvHrsO5DUTeS4RGivXciGzTDLYdtAwO6Npvli33Q2YogWN+Ngr8nL6nd5G7d9uXjK
rzPLLrGO53xK97ZgJAG/AnHjoZ+6+BRLy0vwxWBt9bdsjaOlsN7ZTzkygST4dosiO5Bow7ZF5WiW
rmwGO6OwqHs11A6QYu3t5GuA6Yr8dsgZm9Rz6pO61QHU0UZE89fL7UR6HllyMMTe7w0GSeAUgyOX
kLYEYXlySTJcqHSf25qoqD/eUkiv9Y5h00NmlrjPoV79k9iDx0luoOBn9Od17V2eqkVj+bq0Ei1y
NBcNa72kX+a4/6jGiR4iQ94HncseRb5wHtx1+zQcbqs/QjR3H/sBtBbTdDDRxJ7B6/0i9vVBpU2c
j1k2lRTAA67jFFZkyuYqs8mxAUXWuRsbEElFuPDD5EFBuP8QjcGnoOP8F3837sMHisH+irkIpCeq
xw0fjDlEDas7g+Fuw/XZEnVJg2B8BNER5Kk/a5G9IXe466BEWzcbrQaPVEbBJBKWpGUyNohCTYux
+2uC7W3pWo+0cYWC0HAt4vBTuLXtozxBtLuvRcsfbte0jhLZFMkkbMkw5ZO3gqLtyCb7hX7T3M/n
jYMrKNzjqmGom82qvAW/EHdKLouvZb60UNEZnXqG4lOlhz567wx5aLx1e5Km33K2EMjEMJzlFnq6
BzrbHDXqr7flv1mynaX1qjT0eEbm46axp6VPQRrAVptLloKSfmaS5WHa2fsVlF1dcQvMOrlUt0OU
UnZHRzPWv1xmdGb1D2aE7nCKA5w0kPdpD1b1yfF20qZrPhug9n21zhr3ngICqDrT/WT0ZB47uNb5
mhuZpn8AMV6cb5TTA1MiPukpj8HXWEQm88qrx4W6PLKm0J0S5LdllsJ5I4lcTiqDpqeIoOwMSpuU
8enEZTuctXZLIeKV1ckuhgLZzSOFEyzAlSHr3Ru88nZFeEfdEU0kaaE5hCVX5Pu3iwSysGMbxX21
xO0hm7asGDPv7NbCQFDjwm3AyzSYeDWJyVW3lyH5iHO6quxggnWvSLPUytSu6WBXFhmfCJdvrguq
WFhxQC518783j5mO6PNZkyYnjvYlRlyGMydAPDKCaBIVFtkGXWnw7djWsdqSRJWa8Gc67fuv27Bs
72k3rpeNSVc2OOagaZAVN836gcxT/9y7b91gKqZc94kn+wdhEFYnIl6AuNGwaEwQX5oxPaypd7f0
XXb0th5ZKSfIrMTaX5htTeWTzELP7mlCkem0E3XnxEIfO/4pbCy9Xzd0f+uEhe+yL3E4y+IW1Qer
9fOg6dNiNFzVng+JmMmDb2eKnZEOYFJu8LacZhr7J+ftyfD4pWmlj6AJnf6027d7Dlr1E5SQ0pxG
9Bv3R1uDfrYI+XWceWdVFLkMfHKwtU3Mm2KfMbCIx2PHxDXHSbKtnp1vi0SuiJFvW7VGW9m3gaqF
Htihk7okAWxiAzT82FMY9s0GYB0ebV/Fph9P8nqFsj48bu1Gap1RjHkE+KbpFpfb6LECFJIIZ8SI
MGg5eHPTfU4ybLLVvJD+1Nx3fstLj7C8VwdJwxev85PndJJvUd8XDkraYvDXargCA7cM/XYiICd+
AGejvMMKIZih5tQBFT4TUJ50KkKikq5dMaPZLYencKclDUkx8OkbV+tQL2u2V/vC11M3ui+yR+K5
k/3RcZEebu9+AwGUU3kwxUMuFENoOG7q4NvgIAjRyMWaDf3uDv0CwLuqbPeht5Ktx5iJY7RvYd4v
2/yeCQNCDKhWwq+nuXRSVTGsM0iwT5Z3Hcr9sNc3PznKiF9Wxp7llpwwZxjexQkonklnT6Po2udd
b7k0KNoPfRydxNT85Ntly0MhPi8SXksaRNciHWzRhsAi23l/l7CgrWeZ0GKFOLmnVbl1oyr7Pdkr
Gqu5CEnjwSZOJzt3US0GTtDtNojHBF3aYFyANM4Jq69h7tJPN5ftBS8htbQAuFvvQBfgUPVQWozd
F0uz8zpwQ5bfYo3b9RWk2auYu2PYbVuZtsH7X1L8yNgy8XfIPya0fcAguV9lES+DruGHqJ+DEoyL
cLYpbjkUn/3ay7y9RraCurBnp0fZN5d0b4oISJba4dgwaqxKBZL8X9xlyyzGU65C7Cyi0Ee82W29
t2+KRmPuBZnOIQ2wFtQ5Ud0MsU9jdqB2eZgMrCUSiuh0tam39DBp6VvUrt69kh2AzG6tfoFYabdV
TAbgMqTjmicpfzdjFnRAVnkLxtKAfKYe4OGBLpckkUgaouFuU0NlVt7mHVsBRTD7dIsBI2OmXPaR
KG7OKXFrFZIlOOwmO0WjovUcVmk8TRfFn5j0+/vbI65S3CG9yil8w+MVcBVKXUKWyYIas5fjbPRp
s/Xt7puO0RoEI6rYAtQ6BzF/sO5dCDz0gaQ230AfeDMkN2jmdtzVtCTlskPYO0SnW2/bO5vFedYi
jOoFmx6Gnd+zq8uYl+axH01273+8BTYJ1EPPKAP9jKkkHwAkf8qAN56SRbf5uqUOh97RuulDVUjV
RNVipvt13D95ROrTDhXjNlrPDfNK0cWyHnAeijlO3P1IuMiHYBjr2wbozuV6hXJ84Iuo7IMVQC/4
K6qgG4+3I2gnDW/l1MEwfynbQQOoBvg8rzGwaIiJXylWElyCRJJixaacrGn3s46ieyjmHqHgru4D
3X4bdxL4hWo4GOgAGaHbVA5f4j15BAr7wa3TJW40+7gxfh+4+EO8sZ+8JmtrBWgqQIGyRWPDusbv
J7qux9AsCkGkP5WA6JgfjfdZPz3OicNNarBl4FECw/RVOiUmc1bNILTO0p9CjYh1GYfmMSEftB4w
rQsKpzB1wFK1fktE25QD6jEFBE6PfrSihK6QmrWmXQpITxaBP31TpsfUWzqekP1APWlvST2g7OH6
PaujZZ3qiQcQFSUuX8opsWHV+ZsqouDHZU4B9CuxlA1dgos3gO6pG8G/p8Mm76JhLJupzwUyx+L2
Ehn45SbS/VnOHL1GO2ZamBflxN8+b3NjSgj/fFF7AJKdKO7QJJ/TsEHouC5l5K+vCTIjB3ABF+15
MDGaNDhm6/3ka6IRVmrm0nzdacHDdahEqn0wXaUYmYz0ZwxftOd1XJq8Z1nVjFl0QLQnIcY0nYnx
UD3p7kL+qqKLHJwrTIgXezzVRXLMZEdqgjSx4ZohH4PM+rXxF+TKSd4b21a+an4CQeZbvK3mwpcN
oKtKatwJWjoegj4kuPrnKIEHZPwYDgGUpxbV1XGWXlKcr8KZJE+nfqzmRpRt3Nz1oRfdOZkCG0Wa
PgZMFCpBo6TVE7gn9hA12q6ws3gP4OKtU+g7ipxZcw3ot/JSXo5IpgrakKJLU4YSTfBCiFsOdEFk
Fa/eGSxuP7adQzzHuSumKTnaaMKpm3g9igjTFhYBa2SXS3olIg5Fni5I1AcyzHncmR+Fb8ttG7yC
bNTkEeU/oif6U3Yt7SC1YghagPmfZozCH9BfmvuqjY4jExSOEjn/nNFy2gl0mvf2s+7dwQ+lO+5a
1o20Xzl/iqc1QpCpgzyLcUZXsYBTyqTgW7Zfh6FjR638S9pmQdmbVj9FEwcDk3pDtisuDBH61A3Q
a52Tavb5a4uJAGUlLRYxot3G52BF7anOtQS8waZKhgm2I3A/eSuVCHS3XCQtWlHTrilJgr894IHL
dSaXIWjv5Qp8l4yHremGE+BYJPPNZ4vv4joUAFTsI63lQ34dScvj93uCkaPF3U98PHP7xpw5pNP0
bu04VJBA0jaHKi4jJi4tCMC7uyDw/Dtgy88pHd47emp3WIml39+y7Wq0Fwiq9WnynFF2TgYhTwvB
xmixnDo9VyJrf55BF3RMABKFwbTnuCwU3BMADSaffrVJ/FEbXxcZ1M3GwDv4TVcl8sckGQHmDfRl
kexTEy1ArQg7sX7vCymyE2Klj+kMMzzv2wefhE8UTon13TsEmPdcNV8dje2BWHrWiyhmf3SlDqyu
jUy2Msv8eietKRY2xLlaCB5qSD5tQSdqBPhrhrRpE/KRteMbXPej6BsGP5eAxjMwQx5m/DVesFe9
AJy9A2NqoX0ETtgcChdeLbcVMe7KylT4yecpNJ9mquopwXdU6G4p+573uCQS2kUNQHluNbgfEdwP
oX4JE5VWKBmkJdzGcz+M6KmcrFfFiFFhzBGVtTH5tFp2ZGNWCo9vpxQnp2PkQHR7NzHxFtNO5HsX
PE9dW8MGn2adrvfKkZ8XNPiAPhmZGVmHt0aENHeRWEuVmKmY0RmT4zSzvGUhMEawlaHadu7kPl2a
mLlihtQFiFOnBxuFp72R6VFaRDMjyNaqZAjswTMXufdZOcdG5p74EulwqhI1IlynFk4cYUKv3GcH
NZ1LvMhy3OP0OA6g+tuCMUfpwxNv09WUETvADaSqoDO6MbDbgGSRvCJECbohZ4msO5m77ZYqjqLi
jIzn3p47IBE5m4lfRv1eMsM+oiKPrlTNARjJoFIzlHXa1V0GBkoSaUZs4D5+SZd4OSJ8fwvD5zDU
HQwk2AX9DnN300/KhmfK0We7C33yDURTBuTKxeCUq+d4OwzCrjW03fd86ptHEWZntH51xZKRL5he
9FFs5dU47CBQCE4mip4Qb9him9DbhEDyTLNWlhBRuwfOXEXhgD7vxdkKlXFTjhI1bqWfyAKLP/dk
KjIneBFucPjTDIF1AxQgi4a3eJ0fB1LPI7AaZrqhWIJyqrCJJe8X7yg3kcNG22eZ+SKnxKlyBGpo
ovWEHFzdrWpT+YIsCkszwrzNU4MECiTXfpIc1mSBGaT7qaHMB0f/+rXzrc2bbD2vFpWbfn4PHPth
jOZjYgS6fwVSbpGGddygCZXz6UuIuyqaUJ2zmQ9HP0uP3vhuiLz9GAzDW7ZCPdWNL64bP0wzf+to
n5RdG4KVyUsw4E5hSXSI6cvGD+CKZDJWU/wKZJO/U1mSFd2KQANYGT/GY3dexBlYH2pxkadz0aUv
PYFFsyp873OvL8j8hu6Cn2ZL+2INphm8YSjZxbupeprC+jJvvthFu/M2fKScdRfWPvqUjRB9gn/a
TFsZT/60zz10QuYI3LBsW4p0mw9DsGwlrkCGCCJciiRlMB8Yv/GduwgtcocugHwLLJLtxL6Dr8Rg
bpx8Mhhyydd0RSDVJ2dNaIVgGNYlRr3cNfPdSHxWtBmeOiFA0S0S5Ga/COJe7f7F8zVIUHzy7Nh5
Rx9AldgEbFYjQve557oMW3lZAA5YNArUQvog0bhkLl3v+pEigmyWey9GWJMOYZx3XozKavIJJQ+Z
r42GAZ33u5iwswbvaOlE5wq0YKPNPB4kQra9ylI5YsHCIvAm9ILbEVbUzSKf6F5DyPPdGj+m63Ea
1q+inV+bMH7nhjUsoJL+edmRQth4fVHpZUhh3xRf0ty3fXQMXaV4E5bbBMSJjMQgR0lROYQaUQ/W
z0elovGBehYUd062VWrYkKeImYvwvQrYjisBIMLzApET4I9VFySyTB5beH/Uj1uYKubT+xY8dC5p
27rj1FRiIIjDdOqfx3b6Gdq6ew2g+KkHm9qF0uxd1vL+YCf5UVjvvRh5ko86flvQm5Qz0VzEIGWu
sv0FYdMj60JZbUR/jq0air6b09Kt6nXKzIaQ3fcra9HEETuIfGEYJ/RkcuhWtNLTzqYn2WZhaSf/
pVvYfvAyfU/2wguTcpIwdp0CPNIL/TKSEwsWW7E5g+1u/NJvRDVHL83YLxgZhtDL7q8cyDADxdNM
zBHFy2MQ2W+7Dp/jdkY4wxAPNQABTJPAWMFeZ435tBrAfO1zt+lzjAAsJ3wskf9POd5J5W0bxHk0
QvQuUaspJx35OZL0oIipX4KXtXICISvrBeSB0/5xk11fSlyE3nU/ti0/jbopdNs271L6hJrMx6Dd
xrPiCIpHCcmpcJ9ysghEz9oAG/XZBqHJdDoExKLLep2yD/uYJGcFfdjcXH9EodR7aIl+d/slSsv0
ee7uIqPNigYhtOPKdn+6/eWkEmQbMjZgK9u3QiOweTLXfyaxupyqeDp2K42eIgqlb9uh3KYDcCRv
djuFUmYfBtva0kCkh3OEih0aq5Qb4IeuqfbqS5g4mt3TLKo11cVEOigmT7Mt1LqTOhXXPhHG2NEA
Lyz2jVV2l/1hJRB6beJT6MYvbTbQGqZqQRLY6KqTmYD/9V3ejWlxy+oXRw6iH+0jW5IsN0ME/D4a
cSTA6HQKxJdp3qoeUckTBcFAEUhn6/jaJjBEpP6lqwAV+kMIYQYGk+S2fTr13UaLTih9EJ7PS2F0
UsHmkO3acruj/cjpuM9VSCFkck1GxX7l2ML/+qXbqX/hEe8OCHEFUph9PVjQctbBjog4QjlGYBFl
OqM7xW4tqr5zVqPeB03nVMTHvX+dp3n6CMd06z27pv/9FiGUYVLXdEQHE+nT4WCD/ce1w7cGNIcs
7QVpVJKj5COBPlhU7dV2EeuW1JFrtgNpLIjGUnhq8zNImELEThlm9rYGEXzrTvscY3ReI8gb2Mrv
jiEnySm1LYDnlb3uYQSPsUymamYE4mqBeYxFMNy13rDkmcf6s0nx+HHvtxX3nX4KJ6gl+G1qcufe
TxKyuQ1FF56c548I3viqvSqyYYi2m+5xkI5/IttnJASogEHLBIUsKNcr9fMkkfRTOX3xyGLfRTPO
9g1WGpHbi6b5JHg63ccujEqfh+dmDz+OYqYPo271IaXd6+wEqLwlQz6VLdl53z4TBpj7hpoQk4DS
uG18QOWo0LSMNtXQLvc3HN6lTQDgtc1ONzzihvoMHN0oGeu2QxxrXaJJri87z39QJkJ6mfBT08Yo
AF4R7aA3OMIhC6Dr1yNRd6aIddAfwRyw4SksRpKuYFTTInewsTgG1uvqYRwriKt86RY6fZhF9oA8
EoJQcOIIRjni6ZqKo3KQfZa0QRu9RrFtj0a4BPZGAa1fBpQOG9S5GQQrpsbdr5rgFHirrNd0nusW
XXx3MkT+31gH4QLRnsdmKzE4RA8ozG1PYMz8wkXwgaXE5Mvu9iOPyRug73qfNnG5FerGCGUFiZ4B
HQ5djQgJfvIKgZIV1zNyCG/Qp/czupqi04TIHJ06KIl3s0LhQMCjM5qdJAdKjcmDtlRgXDvY9pmI
DBpHUbuUwWLgjnzAGLdvjbg51wRVQeucrNSYdtVMd5Ino8ElRL/fmJAFq7fnt89JOnC0Q3EVqSCX
7v8ydx47siPZlv2VRs9ZoBbDdiddh4e8KibEldQ0KqOR/Pq3yEhUVhVeN/BmDRS8QmRGRjhJs2Nn
r70PXQe6Gfu8bsW+z8bbB6goaL0evTTYtXbsn7Y7oVHJ59jwnUuHUjpk8oUiMjgNK0kZ8H5ctDrZ
NcpAzJpy7HhOTzZVraawXygF5n42Ip8Fdy8Z3hdmwi33eVVQz0u6l5pTcwnmbheXJZVNk+W7bEbn
tfRu3b3R14ELICcajux5lx/iwvs9GPpT6unjrXQqmqeA3vT81ltcsg2tOI4dZCpMiuDQxfPNKZbp
4OvDl74WDWpCytki1Z9ttOZzKc0Za1/7NEAhXvXOvtsDUsuigvMQaOmeXhh6wZiRjTYW7svaFjVT
As7Tgma3xDN4zHrrTzf4/tGd5HzKiA2O0zg/NF2T3sBVv3nL7N2NYKYf9jVbTPNxNuN810tHffA3
9KHanRi6mtM+Pew4yZxjIBpn5812dqyFcXLHubgIDUcNx6VTPIvm0Gpsojnn/icnc8d7k4coyay+
QZEfCHbden8ous2uWdjQlxISLbafvdqcdv36WHnvKVLtVZgivQjfu3UtpFkBUjUo12Y5ry/Oyld6
vZVTOYQAiMl+mFV+HbKz5hP/yNGe2yPwH+NMXLI8rR7l0kS5U8lotConmnv31VQ0S/22+9W7TH9u
Xe3Rt7pf200jp1rsu6T9RO/+SzJWnwM1euHHk9AxFTputDbqusTaN2lzsaV3T7MOhK691+lrXwbW
ylh8sTunuch1DdGSMtlZALeniSbAvrXsL5aPwdXR5vZg1ENzGCwZzv4ExZTbf/XEg56CNGumNEor
NlvXtilMbNRL4Vd+ODg/THTta+AmJ0Yz9ucScbIs7ICjG2duDt/O0RlLZ5dU3oMz90yFbOIfouCR
25radQH8YMo+ebSa5Tl1ze8Gte/dMzKC4uJUflwkmqbG0VIjCWRIIfWqVtpL/mYMY/3AzOBfFhNu
Mr/8pgTStx0Yr6R6tmdrdpZDNRnmvit9L+xtM3nKBvHLNy4bqjAvJRABoA/xZkxFGRd18qbB3s2J
9js32vi0+OYznAnuC/qTGebjptJ2iaI5kHTNdCgHtsk5k97D9qckti8OCRVMohecyfzAj8y2NffF
nLunlmbwyemGryXP2rPh+NHc1l1U44/ZpZl29i3E/HG2H6ai166e5n8Xtfu83QXwW841L6qvpnDe
FPV8axfAFkX1IxlVERXDRThS0fdsf1ad7e7HvMaqFyBiT9CTuqW/DVwh3s2xBuW1QW1kGskYAEPF
UM5ZqtehBjMvxl2hkZjh+cWnYYxvtQUE1Pq4n029uJrBZVuDhowINCte5tDxxBIWKQdTM5t+L6r4
07gpcQjQY+tk3XHPcNo0QqRadlsFt21oVTN0EerQuazax60oEb1GBmGT5zvJ/IGdmQBXVyYsp18x
hiEYUMV81g19Ba+6LH7Qg/lPouLkm86jtHGeW6G0LfPbdtHI9o/h++OTmpFKAmKFhB8/YymUtCZ5
arR8DHspnWvRFT1NL3qzVT9ELqPVdsYSZ6ET55T3ZeJEvjQrJgSLr1M/VxTVZHl6dhA1TvpNuvX2
/uaDYv0dp3C7VhUutVMqk7Pd+ApNuHrelqtlRVlSi8CDQTN2SB+S5geqfu1U5wTpZDc6rdgpM/+y
7SMfAD1klPZuZJl20Yrl2wKgQEGnsYKuhYHnkE3p5Mp+rAPzWzDTU9MDeVIEk+zGLtNOcRfc6O0n
l1ybs51WC/0Yj+mvTOq7LpPmjUXmHjd+cZdu8Nt3tfOY22+aqaAXbBMusmhcSJFWapGeSGb4+DYm
gbU+9YYYGapjxVW2RGOmMrPjcf6cFay4G7m7UXuOrr2kgYFdlK7MUZXz9CjzlbylXS97bqyxpgTl
7JzTjgjj+L3U4t+bPslUOJ9tsvs1Zc5eKZ++h9bdkkZmh8xjJpjBe/BBDVFQCKOrr25f01o3jYkx
eR1zf2pGtQo9uQdJ2h9KTRv3nO4BeleSij0mOXpN8CjUF3PuLdgxEz9A14asyA3FM+p/PZSCzG1Y
xe3+GiRBMnLUOdsUsxZtF0Fa9JtUYH9SCQBkvmV2m/U+cfvj9v11CxQ/+4as5lraJkMx0NZdSpND
58VZBP2hQs0q07uprkV+zRNztU2I01hp3IUpq+0m5ZeSMifP3Ed78i5DAvVsLZ04WEv+uP3EBBjq
WJvcWDKmO5Mh8og2kdGC8+Tk9nN6qDRO4vATkygqzk2pFqZGY1NvshPQBEMW5Y6k31TetWk+qqXV
LlAcdzjzT1ZSBqdEaE+2rMwwcQrKO6g4W5XpcbvQ7pQPN29CmrHWhW5Km5PZzmJvmJZHIwu3vDDH
KFejRpEJA8mNsJWrW+nNtSlYTMV3xxcqDIappLPbQlg6FJAtFhMq4QH8I/gqGG4g8Vzcaw8Mre2n
8lp4AzNsJ5r6Oo9pznIQlk7b70ECu0PjiPsQW3bY8jZu1o2lpfRMdVocZetdNdbie5lzJ3Isaw6q
Ci5ZUiT7jsZfuF09YQ18s4qXHd39MtzoZHt5neluPNX8opJJO+e417Iwnlqa6U6Rh1sZmezRgoz9
ODO6vBjTSzYaZz1jBttWa9Sa0wLKQC02C1qOWH5t8L2C9IyEnd16lkyqXB/DkG7L+LC9q0ZZip02
jY8edClJuXvdg7DzF1vfd0UFYmHY88WxG4xJsXECpXju2T0vZtN8yUf7kA3te5pND4Y9Fh9bLo93
GnKucyJAsGqv2VW7s+dNrnpvOzc9brtZwFlRa6e/yJm8pInrzAi5FF44RdVrUNjaxxGnWsGIXLMM
yF71uJ2CE1kfW6eQ9G+CG32c4JF0JKdwxN4bGhq2QR+EPb3R7YlkfC5PkrcXlhM/bDtmdV603D1u
q3mSd5LzedBfqs7PjvFUXe2WIa1TUL9up9OJDYwOYwwnpPx4b5Xiu9J40D9AWiPUrWK4bivXto/M
jescdYFKTU3Lf3jxzq7ecrRKlyAq6+/0ja2zbNXMHkGP3cqSk2kmGZCQVIdtOdjgXJavo97qkW04
U9SOzk8/aaJRk+c2z7z9NMTDSdozwgITG3f0w20ojV7t6lQx7rWXbDS1z6H5OM0TM0uxsuHJQQhP
K9innBGcMHb+HGWJj8SYJbCfSfLFCSzjqPmcjDtSZtZ7HTPymN5zi3mJ652sN+JkCn4r2lgv2dK0
H0etRBM73euAX7vrh7Ct0YNnrO7D5ofaLgK5nXv61lEgPPMKQxXv9KLlzM4jBkWoRWZXBbvOL92j
ZtFp8+LmPI7pi9eO9yrVzSju0SL9bHo3jNQ6bBQsKLb5ksR+5A0OgoKVQseVwRUM9t4MXvyxtpa6
pkUMbX7elpfcK4b97Hvafh6QftK85JmvQUk78a73sj5pJH8+VGUeNivg4pTil7dSvXY2cntK04/q
JBUX3UIXqi31EMxna6RVvfo9yrVi9tZT+/akuoWa9pJ4pYPn9cnOLbyEshY2sV1Pm2KF2bo2O8FH
mLspmz4HCeh9KSk082Ei1GQ9H5Nl9asULcCkQ5+vM2jGJS5TLIup+kNf3rluH9Vz8IQOySIZUP7G
ff3bIUtRWWh7iGHzTjd/iPWv6f3mU5oP890FttsJTjyUjl4oh/779oi5a9G97isLsHqmrO8NK9BD
J5CFNwufD+PGRHtqYsDhVjSnmgC9cMyFFpIaEeyUXzA4IDb2HmvBhcbx165Kd72T/IbPRfud+Kl2
JW4V6HJodWaYCg5nGnOttTHpHrKAmT3C+JloOmS3RN3ZdvyFfsJu8jH6ZTMNUU1pHFa1+mGKve5q
TUO+042xDK3GeQa3fSuUhYQ7iZmEsRoHQwngM3Tl01LkPxFhyrtou/ggqnKHuBKQN9986nhiD6oT
DBfKmPPrWhd70Jqo8I38pHNE3SWW8TN3cxpGcNBUfF4RlpVfcgbGmehquXNXcQB8RTZNXbh/amik
PlFl1Lslu7mI6Tmv+PdKZH4sGo4+nqp+6vZubHy1SyQb2nluaHpIXr1MjVDRHOe8SG8sndClSKwM
9skyoDFy+4P5xCsWN+0UzdZw7AqWicCis7NyWasPawU0/ak79CMyRFoU6jSmYdG6IixXhjkZiDpU
cemHo/2zmuLgUTMHmjEQqYM0dqMEhGumyj/St3X3zKhBLlx7DFJ0fxUaTZD9clrNfhL5OwjItBvT
ojk59a+W4HvqtrTc9yKhlVLJMFj64Xkelm+apbFZB3SkTM/cO5ZMXwc7tIXww60u08z+YJXImNlK
EARujZpkVC9lOuh7aRHT3trle6BwbCx6/GqbRHl1rXiQUkSyqPizZJ7uFBQonfTmOFRuF0lD3Szc
7Zelnb/2grBCSpJiD6kn2vTVvuCn8c+VUTBZzOrg2FR+6EHIr9Xs7sWihtAy6bZa7E3txPmqW5pj
OxfPc4r9qfSeZ8OJwfPH8biY6sVkQb73FX+EkZ23i6flycSJEnCG7mN/FPnAqRk01YxbTtLoqnOx
DHuLavGSXxrZ52GAHZBFiIWV1fXW9JF05VmmTvKE19N1Hupmac8tJNrOz7VgZ1hQBY6XPhqaE1w+
cN+N+QenAjwcJz04O22cXQSihGaDL2bWLzqPZtSxhXJiRWJBswIHnIN1kaFSmwoJw+QNIEXmfNF5
G4+5MPxLDF1zcTN3r+GBvLSeX9/MQODIYV8YrOlVjwf9kbezQZkz24MJxrFDtMfXMfrvTNwpz+nE
FsvtF8oi8x+kYNP2p+QSL+nDQCD/TuuHJMrc+hw3uYgQ4AnCWEm2bevpmCB3cTiL791BwxG1npZT
5/tEU+OhpRl96A03mpkfFCV1lYfbvxPQtTh3CYDwdtdM8qQvIJRt5b1/NMj6+JcfN8cMUOm6lcOD
P17AM7XQ7+AqFlXFsD0tKFOKWBs3ya8gfgIUrM4bQlj7ibqW45Ld2il+LvR5Oja6O51KI/5amjgE
cgChwIx/GHqDi242TrPn/Mn9zLpup81pMR+7RnhPjMI6dLrEY5EDUCdB8jh8tmurfdruIovpgYdS
J1/TGOA3vbjOL6XX7Mu1WVl/xlz7DirhvY4FnZNprM60UPpT1tNVmJrfmriqesxg4IvqLGgz2j5Y
vGfb4JlwaYcuGxyaHYETcvW7epaXCZxZaJMFIySij/u1q1CErfxB9TEd1MT8JVejczeKr9VotSHA
hxlKmR+XjHlhojCfMf9wigB42taibIhD3UvsgxU07X40bf9YUn1RtsbwhLsN5t4qVYkT+FTmyafe
bu+VYxb37Y1OpYzxiozfgsLLueGz9qZkss9X02mbZsG1oUTZa3H2Klr30aVL6tvIKY4GIrT2IbPJ
6Y4oRq+btTfDORQMHGbh9o9b61o33F1b1GdfDPRzXW3ab/VcnUH+QsTSGNz6SQGoAmLSMSOfgT5y
uVwTB73WKJoPx+fQLjnngRnlPnXlxWKetaf3aAllw6qqg4Rrdo6Jw5jPq1JiNdARDi7uc+xAnm1L
7PbnFgyJmtAHo9nS9FOgOxG4VxFiMJhOSTBWD7T9PrdasOciqQfoTwWRIMRhqaz8XvfNp6VEl4/l
yebXvUAKfUmntaTnDBUNcZI+mtYvtxrNSybKn6pcCrgsZIrY+AHN1n5c8srL80OnLESh3K5vta52
OWJfqNGNi6T8blbg8lt5V0gDIsJIhwMM5Yx5KUgenERcZhXUNxev7n7p0xv2Qh/towFWWfTHuH9x
BO+dufYEAfHeMwMzHFvMKAbrNPpdvd/OJngV98J3tGu6AldFhyC1tqJjuMh9Cdh2GjNuVUvbY4L4
ti0uw7q+0vqVfD0BhF6P5KL4ms6puPP/2DjeKrUIFnUelr7CrLzZ8c3Mc85FIcLEi61Lk3+4MXo4
wZ3e1UGIWFmHeunMUWBBd7iahYQf37Y3AKAgu28fdaMOs1tw3hmh7t2s9J/g5F8D6RUXOac3L1b2
1U1m97rVAZwIxLWBPdp7Hmc2JcbqArF7LYoCMHy7H9rRCrcKFOQxNEw5c9CXS5hkrrgttribeL2O
Gp4YdGeeEcKlXjtJ9IBRXwzPpHWct8Vh00y2LTYm8vs+4clHTMmdfTcNv3gkR+qhihzndLwJH5Qo
5V3lDAdFP1DSBA3MT+Nl4dYeCEpWkd4hC8HBBm3CemNr7gpWap6zOnWYx7iWgaAPtyDr4+O06Ddr
KFAUV5G1h/xxlncxBaGHB/CbUO0uy/V5j3yWn1QQ93sEXwbQr4m3GdIJbYD9JI3y7DvTbz9JoCO5
j+qAfP54WrznZkXbDfbIXLUps2jZRmK1zNfJto5NmfX7ZVmmMA7s7gbyHm7lfRY36cny0Ooybzlt
vYKxc4xH7G9PqP7Bbnvnx9hEOmUsqNQDdlItzw5jCkjTjrNxmGwprlAJ2X3h2AYyAlE21ZZ9jpX1
e6uxtFavj3KKu32jd+SaeUNxyNL6aWsjpoHK9s7SzI883LuEDt3HiaYd5GdExP6E1PAOUNKg3Dj0
EfHTR0xX5ZwaT/CuguXElIN+SFPnmgwd3JUAKCJNrB35e1x53Hwdrkh+0uc0PxVjSae4RxNc4Gms
MeOkpS8z/XdFL27pL23ski2A8pJp+dPWoBilNjxNyfjYTIMZLoOWRcakGXtfs+XVWyjEN+/fHMga
93W769vAuUI0ZuGSDt+2vbSiL3ZSeTaG8YzukNUqEmaagTbRtypKm2Aem5thMD8F1dGoopaRSeft
oMESZkXbd7zqT9Cxm+tlf6gFBrSsz7WLL3Fvp0wZV7pPO/jZyocEZpu2nZhavoAeYgbJqY8LxCFj
wgdCA6HOEu+aZXr+YifKP/Sr/tJX3edAY12WvfqRGBo+uoHVPgEkB6iuRvAZrQxt5eqIXmj8XW/Q
kKTUOmhT+Zb29S8kSWc36PPJc/TzoLgwYlI1pRbEey6+YBAv9kutBbc6/dEk3bHzeGrYd/VX0VX6
K+ncU0VDS29Is5ZBQtHV69M9doM3R7fUpRgozoQOqICqQihKQLtYWdjkKNG721Tn3zfnQNNzBdZ8
kdZMnXD7UoI1G2y91a+dbib3lFY6YipL8HqoGNvkZcDuDcyGhXhu/HsaeBzsViZ9xCx3yZ2WM1g/
v/dqecvi8mFwg3eXYnUHrDXuRVx+nfyRARna6FBAyneViOGcjKk6OGn/SIP1svBG7NzKTSJt4eRn
ThYNQU0jIUF3y+PQTMyrXv1lamnSve4iIJpJ59/E+ns7FVPpXD+cav+IapJzdprLkNQbdc0GwwMa
zp/TOg8eqx+WrwtGCKNW2mgblt0fpHTja/ZWdbM8N1rGg1GARdiliRysqq+p3YgDbpk/cdBNkSh1
QCkuke1fzXzUQ5dpxX9wvjgn+sX+DdNQqJLmtauVOrYe8zkY1/lq6VV7Rnh/2PbVtm+8a6n7T6hS
yQNtBFIavG7g6Q8QzVzz1C/6pTcy52W76Wo1M0hT+V8qNNtb56XmxQmMJnQbxj8RxZJxiKtDFnEL
g1C8K1boPS3pL5RlfCy9+Q7Yy19c6RdrdvPQoJKL7MRYog515tl5sBeXWmEqvgBu/gQA6R9HGP0m
8eeLVzViv0gt4zzI6TPVIsg0TDlG0+8aXdLEZUjyflvX+pKfXeYzjP3a+TFaKF+rXr4vq1duO546
LhLfJFD8iNVoqUDwC9h5c/Ghfp1atz7ZpfFezs1rjnviiLcni2hbBcyWVeKYWKUBLGxiJO3Lz8Zk
3gynRXRqzZ9MT89PgzlM/JTm0GuufEKXNp+70USjNOrIVt57ovmXLT8jb+xr3dEKWVhhIazhGW2R
dztjtMbrsrgX0YNeJXNds6hiddf0CsPTrHt7E0KBJwEKf31ysJCh2uQoUsRWLKmVPOaL8dMYFCRj
AdzQzdzIicN65NK2SlG5t0qk7kCOPXkSOgccUw9+Fs4MyGurV3/eWza09laAdmn/xW+97iLtEfAP
zIN/r3suLKFuNhoukV+HbK5KyiczJiRFsr8Zg9dfOSA9j3Ovjm5dMUurbKdTZaU0ADFKnLwFqNzA
7B1h0i+ujhoGYiXdIerrqrvlc/ySne217uq8qr2wW+EqTwuBZ0GBJ5v+sye/QyCJI74VK8o14+r6
aJXFQJLHqoZtQUx12XxqYuynOZtr2KRmzyGVpSnOPbo9xS72+LsRGYHHqrcy8KfzIslZsEEJPF9l
0Zw7uK7Gnus2DvymvupOWlJAMGY2s5esHqNDQ6e+bOzxkenccagc7/smBVpW/tsD9rwUzvhpEwQ0
xWMojb65sWqGYuDB0/F2h5ZWAwm45rn0qvjeEwKzC3pNRkbLtY9x8uLREzyHyQ/b68VpsboRrxhN
uzozaEI64x9V8muhJuw0lIvDXFsGPuAD8bz2JViAdBpnIQfBYulv2+qxtk3vaDX1y+aiN7CJbwdO
t40fyaosXnK0/HU766zmqFZ10MoQTqu5tA54SW40Z/EUraZkVkp4B1RWg43k1BRkCYpC1ZcBchvB
Gnp1yL8GeVkemeywA1T8uf1rlTl/iQ2lXwTlbVX08b22SGgaE9M4uO1Icj9DbH4QGpEy5A39ua25
U/DZT6nLcd7u5GeF84HI7fo1nlFrYZhZOEr/YJd6iSlQ/nXqnkzqcze22/0QeKHeWMCyElt2Mfev
peXYd1cWZqSGxWVSUnwVMPwPcUr7WU3GxOk1PDILVz1gb+WCtI1z7Xv/ViCGPHS2svepRJ+r4t45
pvqEX3PdnTG5yWejOvq1vPQZF9gRyroiG15nS6SvrabdYoseTlfRkLOlHJ5mhz+9iz3iPJyXuCe3
pDM7KxzyEXXGnXoaaWCanTXzSAIb/PjY5yCsMf23akQbAK8g8e1jP6qXfjxO649k75bo+ZKMAWQv
BfoTTfESPC6zsbdW4snmqbWKpEMarfKTRuJLSCLSEm1BEL7OdD+SNwhLcc8Aq3StmERKAkWeh+4E
sVmXSQmMuPNajGilDiCPolWcyRQE3g7wZARj3p6wXFSu+NKABtXkvr9w2T6Ij3HKL4bNaG5DG966
0cfOwaaFJ9m6lD5y1fy184f50de7l61Sjunb78c4wAyoJc2xiJV3kMTyRekCtVSkfwhwG8HELREJ
HBMHe97Zk/ZumxkhWNiakDhRr/7332l9/03A2H+TOQPNaWLoIFePO3LLTvmXtCECLdTUscHvzR5L
B4HN1ONtZz1UtRL4XKheAs+nu23Sq1SDC9wx69nRU4tx/WtSwf8oQ/FNVPzvP2MR/y1K8f8anvhv
/9Txt1gTCvv//FH/HyYssin9y0VbExz/LWLxdY0+/F//50+X/fz+rzmL27/2EbRo+QQtolp5vqsb
a2YiWUcfOYuG+w8b/4/heyQ2fQQw/pWyqJnmP0joMsiqQKWhYnX5LfqPmEXNdv9BaGPgkP6nk+m3
/sD/Qc6i+e/ZvgTY2a7BfFEGGBq647lrpOS/RoLFPsQUuRXkAKTeiIY10hyzccuaaQXD4Q35Ielt
EdKxsp/bvPiid+pJWlX/EJiedm/9ODhNVvOjLaYVUz44nUhupZu9khg8A6km9cG19Dbi+K5OZRqc
fCDJV2i4+I4TWezyFGfXv1yC/+a52WZJ/Z0ptP1JZhBYwKye45LLaP/7n6SwF8TCDTK2ckA9abkv
XeWOe/LfsmuCN5f8GvuorEm+tn1qhXUiF45b/TPZouVvLEpHA88qGAz5cfrOwoz7+PcLni8VmVn+
qfXKVwxuAXOheVmk4d7Sl7rP1bGc2KvjdNJCbCvJmitDBguw3J55A8VpRLg7KqJl9lM/9SfR9ECk
1fDU6ZwDbeIHQhxnJXE3OXKt5y0X8LDyc+OxbYx2O91GbFD4l5prbhHWJw2TJlzKgrl96gGaXBan
vARjWT1yUKB/n9hv22elAxjz/36nuV31/whwIrMJ/sdgkXLWNCr9P8Oo7Kx3fGcEt2aWiaTu4bxf
YpHHmEGhEHSvIimGR5EMzo0aWWnTo+2n9duEonRdyOQAmDDnd8nXXUX5RiaBvtM1aTwt+tRdksJ9
3z5TKZZDuxwxa9Wldmqb4rdM3fio8MBc1sybmZyGFhUI60NpK0ZIrAfIgUlxl7ks0HO2b7eJoqfq
7PvE8L6NghSHCsqAlg9hDHbNP0Y3y/qklbTlNelfYc/fMltPX0v42HAahTgadpK91rqhPbaBipIu
/jpohEDdC0FFlzBe7Oz7InkrkiE+GiqF/ph97VWaGEpMW+k30Zf6TkncDT5SDDEqe72tSKpJ3Re8
gM6jDBymXi3gTm451+hydf1Eumh+I8DhBFk2X7rxCyZ0UuC7WV3HyePQp5ktZm7QW+kUN5Go4lY7
IIW0+9PdollNEZqkGlydOAGs1Jy3Lh2+tFBp98WZnbc86wjvS0zv3GmdS9rG9GeMaaOSj00sG6RE
penxC03H+pPSllvcOs69675ux1OLgvdRnxGYB96jA2F/Jeyv4x6yXin42yZyHCT1ri7tvZeNPP2C
HhjHHt/flSvIXy3uV7fN6wvJmQ79SvN7MM3t1VtfFKOQyHXVvfaKnwKBxxhfU91+ILUhft1efPJM
IS2me+cl6JI2lohsLJ80hT4RyyF7VH3+q1l+0Xgj5E512WVeWqQB/mQkHjs7xQMP45jG/jdZvlY0
j6PSS/RopAJfVt6XTl+aqeNWz6ySjJYzENjLhiAE/sRGPNXT50bon/xJvPRjJNU8vgABpq+0fdEN
0geh9+OdXKAGaqPPv/Z6digbvARVYrafaXUHB2+iYYFrrP1cWfz3XcPFyNrhVO/qAYMUb9/FXl96
ryLUpLZzxm4YKnuuu6XnXXA59CbzFwnsdjUTGtWmJb+rMjOPqWjr6/Yykx90nau0hh0mXjFZTGB/
dpYocEpWFUOjFPQUwaRSjWAUf3/er59bqugujpKvyzB1T9vLREh15qni7hM391SSj86B+KHTXP80
GOpljsGq9H++pM6grk2RTNfto+0bf39NNhhJNP+3HKvsXKr0lMXUysX60rSAZbPnLwcn7i0zLMG7
cAhNsOBOdrDTyn7qtDWbJ9aKh7HOvkuLmO58FUl9WzyLrMXdtL445VQ9dTE2HD4Z7Th+yntDe5qt
6UzOIL0VPcAvnBftre8tHDuIygyka0hd5UvbS6sPf33EXVgevaX7tvj53K+BN+nBwxIEfjNRTW/P
oNNYeCZ1LX3P5qRg3VKU0Mocaeva1R2+sbrnXv7XR+QpccSYCDBoe5I06ADwbX99gQ1MsRMgvW9f
K6Gqoi5fANNtq1kPZvgUgymvOZxqJdDAOFoPdvsq8OY7dq2eNxF5GZb2AMFsh/psVGBbCZ3Of353
+ud3Z0HTQFTi15YZWNCVezCxX2bBc6n5XwnvoxZeZYKqiRPSbkuTDz3YPqnpdbTxLdW0vC2Z713Z
um6tAV1HKEIbmUXNuu5Bkjup/8MGyRuX1PgmyNvDacAGybtlHHIncC+EZCR3FBlv3xrvyiIHcacv
oASpoYM1lBNuEDxZpwEQMIodziWG0QYEoqC9PLWE26dt7t79FcNbMHisQWS0br24y69lvAzEOlAa
H5tEOwbEN5CyML5lnTO+0Tg8J1pTPG1faswazNiy00viFdkpqHj/lyVg5Iys8wdtXM2UgPwoenz6
9zf8ojVOIh7v8eSmxDLn2dWoPCzo//JhhZjDnHW9hAxvCI9KhYmB3Pvix2UQZqVh3Q053F0x1E+F
XslPFmGGHSaGJrRnw7u6Onp5mTr0DEX/rR6DUFVL/EPXMXwaVj88jn6L2kp8dzj0zfAdtVnMkYG/
LSfk15hvqTc/VbnLp4pQyFNnMoCzTfUlnDXbY8cZSTQaBw+GNbfji92WBkM/1g8NzXrxYE1PTVKb
D27gr829BOHcMC+pGKqZziBfc7PJfBAxSjqrZoajcf3af1F1XsutQlsW/SKqyOEVoYSynP1COR1y
hk34+h7oVtftfjg6VrAtI9hhrTnHXG5SuLKu5TApJYME5KuKdCzQuGLdSFKrU2pE5bHFkaUzbV+0
pNw8yDyYzrp7zJpj05lYD7ooWzCzUvRvGIrs8Hi2dWSxmhSa4UHUfMLPMp/lRMz3MU1WzKfG8+Mh
BQ2IbMXpNqtLfGVLYdVYZi69toqNpiFmfDxms19mTu+tjWGhf4r7WX4aHGPCg0R3uNHi/Kaj5UZE
NJ+QjcgnMDXZTc+r2o1oN+8fdx83+ZhAtESNuX3chY3oR6ADj/CbXqsxM95zBbJcXFX99nF3DotT
PinpU2giqMEocM51/Rf8evYe6kwSRVEpdPRF9o4SHdWQGnWXmLL882KAfDyu5HXo10VasVfnuxzR
DKu60LtD3S6m/SKWzm2ztCur+nUK6ITCTmwXc3P87jhytBmyHtpi58Tv0Ak/kBX1V63IxicllQDX
NpOP69L2TJt+diXn6rlLlcw3Jcpjpd3Zd3tAx6qalvjtsaap9HdDm9ZSIbXOuVdB7U0VYw8OH/hy
oSptH8sqFEvOeeDZcaldGPVCMQkNw4sN6lyZDgckD8v8KtuthflO2K6dmdkhdJhEecv9Hj9c8GzG
3TXQE/nLlOUKK8xUnptRt89xOkVgjnkirfpnh26IG2HnPSNzDB98n21jts5zU85XS9U+HzXZjIOy
RlLYbpSlM4THU1oPSCs2j3Xhf++qyzLx8eLHs4RvGXfGiU1RSyWEF9W46vaCyLCcBfHdhHdZ5k9A
viZ+dc7UvMkotyr2VrXwA4QGRMWk08I72ypgMrGCRxx9IJ5WY75IQaPt8WgdU0FBJLZn410KzGuv
dOm/EUB0RB/1u9XwEsZ2mN6biO1LViqtX7Q7dj2BP5hGtzcDapIkrLW+RstnH855dzC7Ut5hPx6O
eGD0rVk782m2i2CTVplxRkOc0fic3wJLWhZAanwJgihi+T0bX9WQ3LEclp5SJ/YemC8Oun5ob2gH
ss0oJ+ppHEJ5N6XoJeLQGA9GW6i0nzCxy3bpa5EhDqIypo1h5/GdFXy6eP9ChHB+l3faq6zKLCNr
cvuoC2poQl0uh+ldNhUEpdko77Wwmd7h4qygXOov7JdWcd5VIGA748OuXo0kyL/kLijWXbtvilq7
dbKJQKSZtB91ztdWPoSfNcnH3pSPzdHKE6QUkxJ6jFq6Cxdp3pXmPBwWZMZqHOvuxGIx9SqtWg8w
69+KfGz3eT9/V1XEqRn05UuFZw4HJd4VsjxSodafYig/Fe13TmTxxA8ST5UddmAeomn3uDthpjlE
ORbMcXlJDB4ls9XcGywTY7azN3t+AR77BP9bZp1SuzFA42b/AG2krlK04sYZIdZUycFR6pykmmNh
Gac7t+2tzDqyUxW7YsjFoVADMogCYEFVY10UJL3nx828fCXT/9lwIuKCMKdPAD/Vn4DeMYDyihCI
x8j64uaXYfBvovj7FnYCP1KfIFGQ7QBjtTKdLNGme1sw9hQJ6hG7C6U9lz/FyT6atyLAGaVOWPpG
UIv3siqClRxrzguaTugylgDcozEiYqD41ex0qxsCls7ojUaCYLPXJkqssvJLyuxbZvYVaAlGB2Zr
NHvOJJ9TI0wO2gDKJ8iS6tVR5Nc2NcffFrI5vaDyHaZIvkawIY4CRt4pEoHh2YxhHzSt9g1b6t9a
Tb6NsW9fBHbsTUSJ01czTTBK1IBa50UBrYvycxgYUZJCc05lI4ZbGxu/5RiVn2rWk9mCUu8YCHN4
UhrtlkpO+SnI0PDkxlB9Rmj5BdHj7vF4ndrzmib37xAx2MFFD14GK/dLoCFfBnoCT9iIdvJQqe+Z
Ev7+5/FWDWjimcZZT3SonINuucmUZV+qLP1NgxXdB6vYRa3G3i9IPvWmUF+7Mo8PUyXyVZGbymsz
d3Bvy6ZGz8azRLM7Hv2PbPd4lmYvq2ZTUg+Pu5FsPAdKK10e90yaR51sRbdMaY6COvuOhZV2aKoO
OVWfWz7q/9CPTEPaz0lk+5wV2b6GUn6wIsRWMgKoYx/EyrZWDeWEXyrYCIdJpH1tZ0EBVS5iaBQj
iyWB7BfOYUHkI9LZO2UweR/VIb37NuiOPVwmd1It9iPQkTfjpBQvtJ5+BkgjvzB89oY61jCRMR+U
RZGfgtHpjiB183WKf+RdUpLT5CDoaiw7O44OLewwbNkjhJ16ACGte5aWZFzUl8Fpg0+dpAGIq2Hh
c94697HS/h7PY1JhtW9O8R1cHotWEE5YOSWa4HJ/oPEKeruEmS1bQsG0T3E9NY3g3WA3HdglYufm
mEclI30zx290jef3SJPVVSSM5gYXMIKFVveHWLTqoeQDXalV+NZIRnMeBzvZmgCYTvQ0tG0HR/io
wyTbWQJbRQmhcY/kKT44Db6awNJrFEwMwJGuzbTci+Jgl/hhU1GFR33Kafg0IEVybW5XZdplT1oT
6duxlIjTWO4+btoJHfKst9cE5fOTbdHBZsXFNP1VGE7wFFuERvTOcG20rnjWlh4XIXmbgv3QFZQc
D82O5KKkVk0luBRNUG+H0FQOo4S8qhuydCfNwjj3LWM3jfjpiaJPtjKrMP1QDPFB56b+ywdq/VaJ
1KQStac0gflLs+87LGqsqq3DErfN8yfq6GJdz4yMKQ1QHKmYXuSRPbFRlaAf8DbvYIUhSBFJsHba
3LwFA2gSo3LOSDvYAQLNa5Hp6MmARqHP1paT0zNLc207V4xpRWc7DPvRdzZqEs3PaHhWAAU8Hu5T
6BLBqAHZZdY2u0x8Vo78YbR6c5cSzT5OAwv3To9QrdyruMx9vQWroAKw2UZg0nbs827OaDuY7M3+
2VT0GTneDC6n5bAeHzehnl0HlEQ+H260UxrMUbJIwaloRn9Rl69MNElbkx4cDmwe++8TjKcZVPoQ
7NH/f6JunHpd4wVYodh3WbaHVw1b072YMEADTQP2s9x93EyoccyMIbUsw+KuOlTNIkPdtkbJiL48
lCoxZc3qwCfO/NDW4z3DyHtP2MK6BUR5//FYIXX9OcdU/rgHQnm6ayqTmJBwEz6+4XFTJvlBGjCi
Pu5JKnZl8hgOsmUHR0zXUkPBNZ6D/9wUUAYbDzYnToahyWmiGbsU184qnmXLM2haUmXHRF0kf0pv
KmtnkepKQzW7uE0bj3fZ+XnWobzhSoAUhlzbbrJtG05HK0ELoMSjazgl4Rax68wvrbVw6qi5XmL5
EEG/CspPq/Ac3ReFb80vMcpCWpIbkcxbpM4r3VyHIYYDvs3pfnsj8orqSfpChon3xzhgwfZUmcwd
7hvGLU5GSCifWdYhP7ujsDALuLP/qpyJsPYMe8Qw+ipLJqZhAcdmADn2GtpUAIaZfuHrGAPtsP8N
9t+Idd2wkn0xXpxFj2Suddb7sWzCXlauQNgEHFpgprqrNxdTeVNHShQN/bZqXEvdqzUhIZS/lrej
Be+zSp/TRLKffWnzR5X/PlYtY+GNETv+emWWGSOMr2lbHa1DFJTbJo1cCekeiUCtOHRGukbltxqs
rwazj1l+Ona5HiGVyO1HaI2wuL4irPcxRvxE3ZUDCgXzQ7F0L+w+wq73Mo6z6FKPYz3wRgNkIM7c
rGb+XIlKyNWkUG9kwY7fFSETYNGPe8hVEL+EyrHi5/SA+xBaUv9kyKNYI9unqrmb2lUethVTkKq8
oWPEpMCWqF71NoYC+x9LHVeV/3LtXsO8dgaWXRBWjOJnir9NyHh6/J3n9RYPCBqsl9Sw8KNdkfG7
BmSkiL1zNt4DCT6a7mfD59BivUokkkEWvhixORgl8uBTjgUiOk4Aqla9dpWKH429o1Ozv0UXl64m
gmBr55esq1JCSkcXYVb/kbf0Z8ua4/IBiG5GUYuPAxncUKIBjF4bgU9kOYQJ+F61eNYVdZ3CLXLA
B3eogufg3XSUVVGwE88PiDJcyXZFoHjL6SZw+XUpIgUcemmLSvYo6p+52RAxye4NT48wPYzY9q/a
eeN3Uq/liY8bD8TKwrxabfD0ZCiFIDFh1Eb3Z3A8aGK6iq7+M5/iwCcHJ5VAJ6yaEh2UpyYekmqK
ohGaKl3x8SKuZzV87avmRE0n7jz9d6KNI/YbDOmJU73CZFP4m5HtRKu62dMO13G/Oa4RCIjma731
m3wb6eBv1zEo2Ge0VYPYGfYGZmvDzlJdVxTmqXLUvvSmpl6avyYZ1jkALrv2TzJ0pghQTQfqiygU
mMpb69Xsd1ZDgdTFeg2yV40P7MsWzpB51Beg23YkCbZZNfV2LvZtei7VDRFdXc0stEUhKUt0ydgL
7tIRFIbutVj5+5PdnwYTA7eEssyi9e225m9QDsVuDQI9XWHYS/sDRvYYM+K4k6GIVy4A+BldX7RW
l3gKX65vLU5PeDTBGhYmB8KoN3Z+IQfHZLdBXwhRrvPmKM91Q2fpqim++KdmK4jCXBI5hd9mo7LI
QDRXXnCfqpIflJcCabr4qtrOTetbGHmyfg/rUz1f57qhIrSbmXbrd5WhLXrVjFs38RHi4movvQ6h
8gPcYw5U8SysCSqQAQUqjp+lIPCCZ5KC3E55gb4KVgd6nGP4VYwU7pe+SLcoHFdFu0qyk8HCAaoP
a2Zz9DvjNIU+JEh2ZzI2kPjSSv9k7UmX7h2gt9CuyQOR3XSbnirZraRDXH11FQeQQoGycpxNl+KK
YmfCCGJdGwXvAaUBt8YJyvEyL863Ge0YiOnSLGdys2XINyV3roEqYvrcZexZnQOef1cMRy4rFkot
Eh2Lw41Cl2LHyKgJS5rCLECEF0TD3ogBSbCYaAguadH50klIIfCvCvneM/V0KFVL8BgQy1EnwnPW
SzZUrhnRMkU8vO3pFw1YFZ5MEi8M+a63n738PkxbiliduEbiDL0kwHZR6V/K8M/sL0W1Y7McpBCC
9r0GEeISZx6OUaDNM6QpaVFa3tjlMeKLaheN18boqJxmB2o4WHULlfoakb8sI91QnqJDw3sjXMBt
02PrvOSST9CDPNBQOGMnmcyd8Ym1T8IlU3sOAlo6ChXuVAakFScHCkVeUpP6NPxw7SIOgi3jJH7d
YWDcsGtgPDArF2B8GO6S0mvoTAVQWY8ylWCxsaHdw6EqN1lUAfNNOGNWtcSLUXdwQdOsG33IhGGI
yHVnJj/JEzPKdwk/T+eEdTmD5mQ5j1BkajrejBUUbqCadSN7iPT16muejsEewU8H8GAXD9isV/pH
Vz+NhMoAz2Swcg49715ZC9CqHtYV3m2Cwbk5TCM6X5ZfnYR2n9LUZcCs6eCzK5GTEVlfUny2GTw7
NHIV51Hp7Pr5gNkVfls5kUwYO+bpcWORfKHB8KhnH0hZSRqe2AZODlc2n/YFnJyx32q6uZVbjN0k
SzSMakWUHJoJU16/yajgFuBuXUHnncSaUxQDKWNDnB0J8Bh4382hqdn6Spay14lbomKxaNkL8zBT
dPZi2nrueNLmWTsQ4Cr5Y/zU1nXkJ1EBcbkKDmAjv50QBYAltR6LW2tHyzraapl5qUcnOehEeXiD
hpnXsIxsSwWSPUrJKTT+kGbmW+ymWWcULh36wzg+d8JYRUNAPnfblX5bbNKwBXvPlBXP4wFnSOZq
yAlX8Wo0lJ3VvRrMuBnWtR6qklC6K+1VN0bRHrDWD8ACO18gnxPfnoOSKAB7zWzBzNzl5Tdklsvs
gLScwxOlKyyN88is43RIeIqrVLeN/7ih9PaNle+1zDgVhsrNDhGlcoP9ZmcwKSVDdcYcDK2qn/2c
aXBMU2Avl0wjda6MenRtIWTQ49RNuDyZf2eBfbd7jvTlesRpGbuhLhjwWIHIie7nMp4b8IX6wkPG
pGaMWw4DfigyEZZOHI8FNlUXhs9SEDbidmG019R8H7DAEjHA6LQ3wbY52rsh95Ov29b3WPrSfFOi
Z3yArBDKcUOIqLss5WyWHqO8Brvk3MUuXAdR8hXPgEFI6gmtox0f5K79ZmiG14QKbuoCClCCrkH3
pVESJIjHUwMTEsiUEdQVGL86vTb7V9MuIIhcyQrXofRbVaR28ThUTs2WXIN/ThZhq6OaP0zvwLK3
trc8o6cAhtuOTDYKpSbdNRex4Xbu/1R8s3jJ0DNUhwF1/1zsQjM88cxkBq+WnRwHVWUxx0uC58eX
9ZQdqcMfhQs9ZIXKUpPbfW3OV6G8QO67J031AVHsI+N/0ZuXfnrXS+XF/m2M+lkT4VdtchmPC1z6
WR2HjGDKPNwDBwPcRkcNO3mDxx2vDMvQxdpW8De2JQ0NzLEyp3+W3YxpXsE9WE8cCafocJuhf1Ap
P9ny74BdZm3T5Pa1xPAYp7Fh0DQwGpst3DXFeeumBlxO/HMS6Sr6WsptjP6J6bes8yHXuBFOMi9Z
Mj6zfpBWdBOQJ+hgHLvW3DPwwcB5RVc+vnb9OMPo6SFXDcJvgucSWb9b15gUnbBSfKPn1bpafCuF
hFcH6GQ+EvUAtqYEoHTWUs4ZkiVb6UzhUUqP4cAwjShFvthNgonh5NB/eA5NneXptnIgSqDuAI+I
cEejWtPWf3M4fIDS4agoz85YIwQkzynO3aL41DR9LasJ5hRxsGIgGVTTjXabjGfDfI37nGbeUyuv
lWAjp0TvJP8a5S1qFoPBIZkBr8rbhNU6tl6z+VdHz0NMjjSu/LYfP6Zh8oOK8KzY3ObQG07RE9Jt
d3QRUnJ+exob8pjxCX8itY73qNx1wD20HROLVeyJ0hBoz9EG1fJ7bHiKtpM4uP1VHVzB5WSBtfLs
Xxs/Vb21FDhra74u4ROVHkGykjWzpL9I9iaRVnXtZhugl3PlIYo3LRaRE36feYINl/0NxiooNrZy
sEkLMFe24cm8S2SnDCPMB8lPVq9TvEWI2FlR8eHPXItnqTlH2oXWu7RicSxhwOi9QD3ULATTNYk6
IRab0gvEvmDEGV9Zz46BlxreovuMIMciYoTDwR8CfDHcK4gg58mFSoRtu0zXnBF8X/jH9M+zyI7c
cYZK4sZ+fOMvtbQd14FNVJl9c+o3VTlMupfBiEEVXe7qHjTaiqOhFHwrGc7Ja27DSj23w24adjqo
Q+neAjiB8cxyr7tYrIHq7mKkt0HaARl1WNe15VEWJ8vejPYGY15HUEX2HgUe1SUFN3/rFuZ6kNe9
BpzxYM9bx9iTN78cYSi99TYOfZ0j0GInX83GXos3dkIheheKvf4sdulWO4PoXZu/82E8WHf9Sk9i
+ZC2MukQ0cDXYzIehw7QHeKWbK1MtQxRJfXJnnQRwrpZQZ6aIt90g49KwIulZAqkeYYoeaB9DYf4
LFencVlMPxflb2fKewkebiIDyx8pQRVlPfKHQVCDw07ZxdS2JtoMd+hAAKuOfeoU0P5EJ+1YURPf
lXTfgf2V2ltF8RF5qKGn5pdmuoQJTdELC3jkrozZk7RhqxOwQEuToyxtcCTkBHUmH05yYc2KGR3n
59y+JWm2plBM9opunPMcx3d+ksyTnL52LFB0Vp3NfEScVxbfeJZ68OzWCQi1Puy79JIkH0IWDD4k
0/gatYnaDZb9SvuyHL3EYoMeFtumf4rn517d56rim2rmTfU9RsGQVz1kgfPIgewaX63veffiOJab
gn6WPNwW28T5FIHlyvXd6d7C9srEu8Y7rv/1oB1KnTP8rwFirlBFjLejuQ01EmJK2BXynyQ9S02y
i+zTLHlScGuzX1OS1xOeRWoJ6L+jfd8wNu4DohEhP2KlxS4BBm82wSCyGFR3SwgA7iktuAUc00B9
V6eP8WlqZ8qG2ZalsrNxBD2yA9BXC5V0ot4r5zPir04LXzKBCzG3f9clLGMJ0wwbNr6kZYY1BuFd
WPxYy3Hb98IL8yvqXTeYnzHIsyyLvVy9xNSDMHn+52ehC/D6BJHFLUU/zFnPzK7XB4W9SfNRl2tb
2ck5rj+2rD8sCGXW2kl25+1J+Qtvha8ndiAASJRF76LsbDygGtclp9/g0ZEvig07kqqSV/bX4v7O
1iHMf8E1Y7LXW4/RGcQK1z5ws43WbrXhvVHPmoKHMnSIK9vW5gcKKKAb+8jaSgFsagbOFLyVT9/Y
8Xhvs6y4SvWOqcFpPY3mo0oDnwCQXqGighflTDPW2EwU0axIs0ipY+CzpmkdchgwZlZ2D4okcQgR
YTxsegHBZMhgbEwfRH9I28Y2mK17bVN8IGMK3ag1ZrIACBac5WatEFPKCWJruNF7Z9+qLfWlNWmK
JlULpJO2VPGp28HGLP/sUTuSG8TWDs/vqQLR4nR1x7VPKtCcFbeyoghWSPKHWg1b/EcYRTe1Zu4N
IV1yO21v5AxsQvImOvlaUDIehA5BLDBcqaPzJVnJ+yAa/U3YKbEt/W8MNhPY9jRSeKZ91xKorAaV
OxjAPIKi/06Mf83enshJm9PX3ix/nSSnxNFv2njwS6w0UxrdJsQv1dC8mmqUurKGh8uht1MM98VG
rIbpgifR4O/jDqU+KoWQTwe6diMFo/Hx///eLzU/oi6iPy8PtA5dupgxRx/mfqm5R6sQOyQGtOAo
mWj+W/kiEFWtk/BA6hBUIJjRSbVUzvoooO3en6PBOeuNdB5YK4y5tZECa6vI0zvWYzectc3y3PKa
ulAPfbarz9ROHVT7lX5k0QSnGd6bG+7giWgRFYp2DyKbbIHQTe+BzU7tRYG3DQxetYWrax90tPrx
K2AVXYo7qAcXiedWoCZJj12+4ZOCfr8REgjonOJ7eKOFS5v8fWDNoisn25aBOrJiSV/q+qoFLwbt
qMzltHfcfRe8WLBemuckPLf1deDATqx8yGTsceWyFz7PClk+fpS9kHWU5NUKfgqe0K2QzxH3WCYh
aI7rM68JpbNk3qc1dGTpqZMupbYd60tQqC7mwxBs/kFYHERYf2irs/AayRt19FLdh7A1KBcSx8hX
zPbUmu68iKGH3g77w7i5Rsax6/YwEpz2ueBqNdciO9rhRtb8PqxX5I127a0s6WrcOqacJiQhMCDN
9zzKb1N8ks1NOUCJPOsjVKa7qC+yskfunWd72WaG/kmHb6Xbj+1Nbn/t+GSKb7U+a0Aoe2wz2PvA
xBHeuaVtAXgc9OveLLedzSSiXmfhTjmWts9I+H3zVzi7iZ/NG+T9kgEAHWtmI7zppBeoq3xR31v8
VQc5ek/siDG+h660ei32ZaYAnwSRb/dbNa+ucjT/tDEmkKHfRbm9t0bW0W35UwkOpk0573FDquhe
d8T7gHdRrao/rJ9e2XOhALnC8zQ+lbN9SNrhx6GXuCoG5Q31y06gc4EGT2dZQmtjY06VZ9xiQsnZ
a1hiawPyF/SCWqn71dXQR//TreyMQDCCEdedbt+bJs43GevsOLBQUk2GuVci4yVzBN8hxRfUJ8QQ
AJyLNAC7hrmLJ2c84xOf8amJiqfWI7/uEk61vU+i1odr5jmt5qeUcikcAmPIR/GBZ4oTO7mmUQJx
r2g3gUoYXk3ShxQ6u0IOjBW6fLuPzrqmp95kQv6oyN9cZUp5hyC5UpyCVNWxWVeJSi7KyFYF/F6C
3Nm0jzLt0d4wflqUjzaiAQ9X3J3I0GpdWxiu5zYLNxLWk64ZzA8dZp6eju1r7OSmH1f2iyyIBQqd
pn5v4+yPFcBOzGI6kWvIzB/L48ZiJYskpnCt5GCYVf9EYYMRnJ9ashhFOmeiEeOkrYbsQyeVhpY0
RbM2UGBIZZ4YkeYjzXUM6WkINXYgB3kpM6uszTO2yH7bUi1VY9miDKyzqkbY+RSbSGKwPdVI5UuC
ZnBk0ZSTq0q6E81b3pCIuIFkHRzEaGc9m8qTvYj03ML6TYcouGTSSzHo5aVFTDPiHnRtplBJTChx
+uxfNITGtpxZVliFtUkcVgiSMtabaY4lenEJ2gzahl0MMdEgpdDFxDZBB1XIW9TZzYicPVQGxD7W
IueowT4LjJw0tlB+1XpLrGfKB8gtLHUdNxPiaPyVAOl16ScqgFd3Fow+uWWihoIW/qTEHfSpiyHO
dSZ6IUGWY+AX75WVCZe0o6usM7kAYml0Z6NjagPtnLsLpE0BDUeWwS5lH4KTAXLQ1n6da0pX6RPi
Yob/3WAUHt31o0MWBzKTN9xPN73/Vm2atGY5RztGP6i+d1JSKTDCSUBHQR2r3neafYrnr7QXjh9Y
odfBWPVj+t7HNrTsAyJFA3bzqjeYHWttK37J7lB6qmtZorgtn1KbBsFGR/B5wLUV71N0jJPMD3vc
aJ04drIhb/UUQgW1kvVYpRe1EUSwoSk8oliQdn0VsokmUinIKcpGxrmNp2o3BdPgzc4IQ7RbCGcK
iWR5pL5UIJCIvNyoEuo5clk7chCWG9G/6WmIDbctT6rQlkStR6zW/95YQ9jSgCuzdbOUwf57o8Yd
5drH/f/zZTQPqFb4o79Rs621EgOHxUlFulrD/NQCnhdLCS3T2MZjU0mrb1XHO0+MURN1yq53LH9U
hgquSQX4oeuelbSeXhO4w7IztB9dATyxL6bBzScpJ7TNqT7mdL7o9M+uURZxxoUrzfbtrsB8mxEx
ZdnlypRLsU8pb0/ZpO3togTMmsFQ0NQA3iH8i43SOeIok897bBJmWllYJWF98QfiJSRLAf0JIYJr
0HFZlrOzrx2qJQHDg/0h5aVO2GtLplHoKrZSfIw4nvbcoUcNVa8W1CTk8b1o6UwSkJtHT3ENKoHI
E+csJ4FCIA7yRq3fh46RP2V5Whz6ljqPXZoWO5R6E6qGee9QMbhKTbJcRbK9CzbJ8UaSPjxCJWiu
AXDJakoJOTwL3dR9M9cMrxv744xUl8KOctaHRhxUkmSH2HypE0pjMs36giAKTLrFWkrU964bKw6a
021iqXqH9DT7dmC1u4E4onPXkYOozNjew3KCJUipSB6pmtmD03lCh6RbmUsNSbf2dV9OpJpla7tL
ojMdx2MtswnEB4WDsaoOBG19KKLERwznHBQvElq9K3uANHhe1Z5aX30WJMJUNQuh1mJHaoB+RzaT
oz2kEDPZm2EkWm6TNcUigcc4inyZ3VKe0KkQTwoVPi8LB3pAqllcaXrhzcn9oNd+JFLvN21JL9Bq
zYMUsPtqrbRH+LiQGB0SuBJ9ZhSxf0bpm2hJElcrcYfywz7WGJg9i18qpoqvC7u/QRPrt20vf865
csSCQ16mo36CI8arKVMFK0VP82NKJC+OqrvVZ9ptGBPlHOgTlYeRJovWnLQ6jzZVYVcArKefajRR
D4y17g/J9FN30XhrnHa8xczme/B7dJg6fbwBaVnDqWRdlFLMGMaSnZ5JoEtFxkV1acJogxLWvqFN
s2/JkuXYU9pjk8VU3rcbPa7ibVY1zSp3HNKsDLtfx3FZHzRtfpW+k7nvPJibm0DTfh3eRWRfJ91w
NXjn1F74XRnFELP4spZ5UcU8bNFCK5znxMBUFP4zZsBMYAfDkH5PgoteRmVjnIvsWdPLlcHoE+W3
KdyDrVuN87GGW0SEIHGBKs58grYPiLD3MBu2vaDeOGrA9VkcxAsK2FYPVXxBgI9VluZ+X2yw4q0m
yHAJ+G1iLfjUiWvctTWYH8bLHUiBtV7vp+oEBYlg0HdUl7K6VBnBlbLabqqGnD/8J/em2E2cGjod
aURieIkG1Vuc6/ZTZLxP9K104AG1HbqgQebowgGlfKJw3CgiUkDNKP30KvF1xqZODkMk7xlAi+no
zDPZWpNXnhKVd/IS05LrzC8IXPmurGPMQ8OzSFVno5UNBFjiHKu3yW5cGb9r8l6pO4d9SjF+Avoy
5BcGNSH7wj6rlErSJyT8MNh+cgs1JvwQfs9KAuBB2cAg6+i1Ia9dSf/Fw1vM1of/RhYsfQxMGLja
tLHjlyx9s9u1SPYSSRDmd6Lc+uQYw7kDwpAA0nROo0TfyX5JesLN+5UOT01F4Vs+y0MBsjBzgZ24
lvoskre8QiX0FttbKtkwLhlY6WZXyq2sAY0/Nc7ZopeeEjw4B72X7lu9W49K4RnxPmc7EIx8plgq
RdOvGhWV18Aug47lV0ShfsSATA8Z+mTGoSa1pdbONNNtL2et22ukDmanXkG10BzUiLSd4N5R/nQo
pNK1LDdQejq2eH3Lh53RweLkGb3qAGRzib9k9DHAfMnxa3AkPMOth1tA6VQN7kCjtODQKGspSJud
Yi5hEbCtu3LeWkZ3CQdakHmx1SYoOjJqjjWLG3q8g1fF+yn7sGVKHDtUz+zsrq20DRNIhHsKelA3
3CicVnJ/kqmldUaz+h+OzmO3eSwNok9EgDlsRUlUorIsyRvC6WfOmU/fh70ZzDQGbVkm7/1C1SlP
uLY+cr94zyQqGv/VeECSzE3CnHxcY9vl1bJSX/i8WSPZClqTvuSpTgdHMdANzWsEq/3zatOBV0JA
6kPh35n0a8DXHBgVvE8sAfJR5MKuoeXAk2F/TPQ6RRh6k+IpDjktVkSABV9xXu7K4JywT+Rdm5/F
MqSWLFW+Cf7ewWlk7Mh1KjUZO9Kbb24iMCfVdEpEN/VONf2AJ/9B3VIL00bvsgzFcx1cJRr5cS0F
vS2hrzDDw1iveFg8+Yciv29drB6LKhEOQXv0WzIyKjSxbkJDrgBfApjK1o5hfn1VTdMtCxGCEoM1
b5MN/U7lWUGNGRureRfPfgZ3mhqC1YY0zphGJxESz9YSVDH6QtANGSmcabgZxs0AsqSr+JtL/3Tx
X9kpOyahAUafnnF6pSFKyWTqHmZe4XP0kTgomHSIrPB5+oV075PNSPKXLQYsOArXmDGOpjP/n1Ak
+PKfBIupK797hDB+UULdARyIHmYYkA2tuEqKdOUzTuJjIbIyesbYzDvVgvgDq2M0s27Y8socjcy4
YpVHo70QZ6w3bi8d2nrXTVte1RiAW64AwBudQNMPTfZrZT9hySBa+hMSSGHWGeFNmJm2rj8EIvPE
4GFlysqk1IR3XzPPB3DJ7xQG5kIAR5KNn1JLioh0GbQXjtNtw5aWICdclSjTaNRnneumqg+Rr3Mn
FDAVSM2xsK/CxyBmK7UISJUgeQCB1ovPOGFR5u1r5cguLW7eEdtwLV8ZUvENmYZjNlr4rVu3m1on
D1VeShptdJE4He4AJEkq2OiU836Yk/iUT1E6CBaWoHgdyIEbZtGS733yPXgyQAxFIsajA1HSGH1W
ULfYjszHNMMl2ad6KkgtleWlp3wMGYdbdefTSobGFBQqZ3ONkqc0beUhWM67m/xYbgNgGhI7F+CE
1SvyXdN4dGzi6PUjhpjVav4okYsoXAkvoU9/5+TdJe22HECR5no0sNk1MC/ysButD4QcU3XTNLdU
nwhmxAYhu8Lbts37rRVLkN1j7FOQ6GIn1M/kO1TxvZpRGPE+a/ZKsQvwo6qEK16z6hb+sZmYIvPY
NVwh0loW9zXfEnI8oecb2ufer+9dY7DL2cYMzkE/MoF363AfN0vCHiruBxatAYqwXQX5kLZ6ocX/
pnTfInYw1iBkc5RqU3STO3a8mJt29XgcLbeuNmXpZpmjN44615M8HfsE7wlxnPXOEA6RtIulvyY7
ygNjo7/Ae4bGBrUN037ZAxpJEBxCjMdQ/B7N8al4x2B4aNWPpryj4kg51ej7qgWdn0Nb81w/PoT1
q+vYdH6AGo494lwcZhRMqA9okPz0WnYXua3tOjyH3T0gpUFm9dC6MExCCU8a8J/fuCEicHgp8maG
8yGjyoxL5O35AvhNPeFHgnGXlp/ImjIOuPmY95FA4LykyCVJrFpY2GpsT5nz3T6Ceamw5xtmq98p
J7O9D9lu0O+tdRW6H1EmRPMcFm6krjOR+rNAD+XK4lpT3Q7lD2HJRCIwlGKnNTv9bJZpIO1HhZqo
W/ciIEv89/47SV4yBmYTGx8SDSHdxv1OtK5KxtoTb6BDZ2ikm8pYpz08reISpA4WGXJp0RPzN9q2
xrYvt3UKnys/pfJhVImJsmmiYuYNnvyvJJo32uTyh6dCX8R09MioAWoYVyhlOgaGWzE/taV70ObE
g53UPQaoI54KxTJmJA++2ntK7JWrrVdpi17+12V/9fBEbRE0rA+2jabZkjg/LVF+FFSRquMxxLsm
Yzeq2iQdcpNuELmOxqMnG0GlftvK+ndZuCSH1lQkVC4Ztsl6Zw5rdf79mPjpy2ykIrh75imTLl19
SCuCND9SAbXhTozXqemYhqOh6MP1twjRb2Xnsd5pR4UTvsIJnbFq3SQiCoyzxBeoQ9Z6IBqTInbX
O106RNU3XJpYWBcrzDvDZ5mdUss1pUPgnQ2VAeSqlg9D+Cy5CcLoMBrbAYGgTeduFbjNMLRxwZEc
Yj3j6JMFVqt/K94qJdzbvPFdR+MJKnAxbSLrGHRfKaYFZrDyPw6doeZPdE2MZTYxPi/uIn8H7wxZ
rEzfibavC65HO4f4DgQB2Y8SvSpCgWQNW8QV9rXYblrSGNCYBScu6CQ8RcpJqvboFEbwTAckXRY4
0yR2Q9aF2k4ZvoP+E7EuIlb+rSgsxuFooVjwV+SqasZR1B8WOiNjyxcmyr91+Mm3gPrQJ6HG2JIE
GAqfbeEC8xJPleik6mrUH0iCJySbgv5urV+ok5TY1DtM4+rwGPuI1YF66aupPqbyrQrmcvnZBGtf
2vfhB9uCRZle+UeSfrFWKdGIVnCq9EtofAjz4IuGzpspQlS9MRcr1wuFqTa5XmiSFc1IhfxE+RDT
PJWKbZYX2Qfmc6rkO40j39KnkhF6Dwd+x9vAb0q2JCqZBd+7Z+2U8JnUV8RedfDoDHvML1X8LxhO
HTDl8XsAad976DW7D/yVtk4kGLqsGAtkVd2QOoLf1KMPNQJTRMWYb4f4PiRksXzK/Z0dLiRI6Iso
xx6J8uBsr4d73bsxG+BKvObVIxv+Sv/GIc/issQeoN0y+buvHoWasogiwC/zWlQ6dNr8LMJrg9AB
m3FHO5iDeyg/9Rb4UEPqMfTFNkUBdzJZRAdchEeTKYUHsBrsvzjuMvURW6ZNYFfFfIQAekDiPbrb
hO11o4wpWeCLWeHr5bzREjK2O7EB3XDKzRN/52JyE8BGw4raY4huxJXFPVkeB3DFqrWb4nlVQeb5
CnaPaXyJoMm5HNHnFMKBx7hv3IJaps/WYfPONbvVqSdooHkWjI8we8wS2fgfR1bEz3sJqHa94FCw
ckr3Iibf8TxkRxqFItoQGWeoe2vIFmlxmVB8mnC23775xcXDwWiYz5zSjesI4S2qWLm7DcmfYp05
Skq4/eRXG6cmoL9Vd7L40fI563I7ic7IDKB7Tv3nfJwYjs+u2jrz47nyW/Wac7RIH021NjqknvmZ
8uVCcgsPIdmSn6SnBT4FgcplrfyLUdgTmyATXv1QJZY+0sWrX3OUVaCtTULqi3gTSRRr82rEnTgE
i3uMhD7cMgZEM2iw0OYJ9IgtdOStnq2L6DIWnwwoSADPw58ONUR6beo94V+F9baklcGYergIwy+K
hqn/8+N9UpG2zeAK/axCv03YiwVCHQ4lukXFw6BfdJTJIqegmg4WCDnCkLgvrcR8GCrBev61kNnB
e8Epr8LvjB+MxYbBJxSRhRSujdFb9GK37saIw2bajCn+pMLcawgo+A3ERtlZxOGkCJx6ryaQ7RPE
zBOaWg8Rx3fIJaCMqV9kakF+NL5mZ5tkQZZM2WryesVodE3IdpMJ3zWyeGsVNKTXaq6GU9MO0bQS
+GUDSSf2iLwJH0GRyLrpq9OMBbF/VLU4CqxpVrKpNmjlC2g1RNNCDiYrJPxwBHKINs+Ju7faROBs
dxpzfbKZJ/ENsL3nia+hBa5MMbBLY3uI6ms1uQjlaIhV41GR4AVHsZLenXTnkBf9pZR/dDzSOQRe
+vOdCYc1dcL+xpK/qmhAF8iVZxShuGLWIm6RzmbNHxLqQEL5MQtgevrbcG+0f2h+HQoDBpYZ4r/2
DayubU762RqviGBwQIOQjcwLEp+eHjsyi6Nglc0+SWYxtEoQQLtled416UILL6XyM+KpwBYiySL0
lY3urQ1WuaXVroPsWL9ygJf6Ur/13S2nNVEwFWc/VXBS0P7X4j7vbQ14TIUuLjsU43Uqb8QK9RTV
NTKf7DDHf7XU+wDwGZjzn9T4Idq80CVzRnlK5Q1w0lz+8z+qxAUkqxnswYxD2hDRdIStWuB3VcOz
MV618VoUuxHlK4+rRwdXPNAPCySUWVgWRj3Gr0KsdZOPSGJbk6ei4k7MuoYGeV6uKTQ0OTroWgk/
sKxhCpbu3F2oxQ0g6bNid1a2lUsD8ab2rQZ7td0q1d5ItwzuyuioqWwOPvXujgaaxPAxmWbtejzs
JmWb4OVik/a2VBTHv52KGhKSANOVqj90uH5TyJFHgxNzcjuOQkGhuV5ja1BDtjXOIG8SXM/hmrqB
1TjhFt6yeypt8SaE/SEaKA67TBiwbONmHikIEfmhrsvP+FxVwirzBp+WB2vgxPyfk8ckW6AG1Mfl
/sxE1l57ZPBR8m+0dtZworLqG4dTLzNv8wAryv6ygj3hPKjJz10MUeLQVxcr+zcmzA8/q3lPyrbi
LlU/3XRqBKT16yShWHMm5ZIMzH4ORnGUSlsRkUSxAT3rxk+pHqx/mN75Zxgnu2nFUVMMBvYnJEBr
r3XMeksKVJCixzqJvoP1WRO4wG89Nb58l/sn2lSP6HWBXOZT3N8CaWcE95IxuPzsqAFi16SblVYF
ui7hl3fB8rSVh/gV2A5spZ46uI9/xY6cQK00bKSs2ULoHonkZNQss7NZ+1Hrl1cjerhJ42caPYQe
0VnpWvlvFDBCD1aL2a8hWl9IvSvpMlGvwD02NnyD+nDsRIeasH330Bax59qFRpsxrH8GCZ50T7uA
+XuXZMfMKzl0DnX3bLHyZNGGOOBuxJ14qqV/Inh7kjgpyUHsdvI7FYnz/fKn5zA8Cu2uk3UVX6Xc
8ZotmUDxj65tm2AbahszWsPtQUyRhZucqyzcVCVierSmB8D9peGQHQbrpKGTRtLobWHuxp4Tnhtx
E07P1HswdY/UtxwfrPaqWo5cvIFQBbKjG+Bszw0czOIMHbz2XOLBjJTQgxVlnGTc8BPhDtI1vHhs
FtdievA5YNGMyMUCZ6ikL4XhOspPisqhgBe6zoeCxSRLYhuKvyWu/PDMGF4llVZ1uDkM1RVq+i7s
KVvEqcTmshmFZagNv5kXbmI0KfYYRBw+hvFIPT21vQ5EQektmVAPbkb2u+Rz1wBdr12juIKXoFfO
FhJMfYm6OxP9dQGcHKWnXU3kQH0YgUzr5yFTNDG7YfPisPYKziamqPe4vcijhGXB+DC01IbQyM09
wYrWflsF9f/CrJZtVdw8k7EwMzAo+8vUgrCq9yuKICV6yhYLT2Qdi2TaEtXML6flO68hPM7A/qot
fWVt6Q4qcWI/W0QexDQaEkAfjw0iVAppbAk3B4uOJCFhZvEQf9NKs9krVxdTaGiwH2Yt/vME1WEe
Mv8oRH9NFR7zhuQhwwVFwQeIU9vQFuGWAVmA3YX5tCnTxuL39cNPqjpW4l2zuE8twgJUiGrFXIpr
1OJzi3m9pAYx/S9Q273+XWS/PYsPzO8cuhxFmDm8junFyo+d4kMwEIcoEA8IMICRrsr4NQDuIMJZ
c3mTM9XRlfEic/csk/xH4HZhS7QQkGsJf74VE5ibrMoMiC3DsNo6tZgriqNYuVVPGCL+1uI8efjR
jpHqVNaZeqg3nUp0B7S0frbose3KDI3J8yDx7loyxxnZxun9aEtcmLJZg9zTEYpSmPCiEQfKDeYv
vGFYh+B9O5GyFVlKybHL997rgl1zfGAm2ZUC335LGgXmoBrVLPVZ8VG2iL/PGKttnMSIso6WMStU
J5TlOV/OWub9ioSXJvnrSYL+1n203YVAmQmPbaESt/oyih9k3yT+lczxxjhbBuN3Frul8dWWLzG5
Et8mMP7jAXSIfnMrnx7tpqePETwVyN7+4MXCFiPZPuOc4CZAfGkxiq+YzBnltydyPYrGCk0U4Od9
R3LqCBRvGrFbIQoYgUf34WfJnlXmcWAmlRtwdu/WMWnQqwXctZSOqlMgNVswcQ/VX7PazMRtYp9s
nyIlI5nR2BdsxQP8Fx4sXodsL63YN+W5DL+I/mC2v6bqp5omqh4bCWe0h9AzQFcPkTxalagonfkV
p5FCqmeQ/2cucHISljgsA8UJmSjFwrJRXjH6uzoidiEsN2EUHXOGs4b29jGn2YCWFrbBvYVKf4PO
jcVuteG/zwifdUF1EhiMU6pVY+EM85tV+O7SZ4cgxGs9ZxyiFQsZO8iaJQOLTt/LvX7T6+AAmpC+
8x8JmDWjU99c9BVPcOItuuZgxBvibIdkM+g8IA+9vNNob7GCcV4W5ZnVA54chiNeR92PFwiXSm3+
COmtn+1rhrWRmHoUmrEaxYjAVqgf9brXMVYjKzL6bzMVlnlzNyaFHXi6VYkQjFl0IW9BJyE9K3NE
O9+tWutzis2lpMNWYq1EKzRiT9Ty727wXCP31m3KRqFE7lwSjZEPuKwgokpiNFInzEB561c19FtX
99T9fr0dQjya8ChZu9S7tgsfQTBgrQO/XAefmiovU7S0Mlqq3PuR2ZUX2sVTk1UhhSsf3VjC+kNC
bNZJbsq7BqdhCzkcCcRezO7GnJ+FciJDBaZZpPqA5VIqWoNy26FPGjQMsmrw1eNAIVVmrcsYINGw
zR9tigGz3Gp9WmLjPpkZI3cvXtInMbmOKY7Y0A7hXcoIOKSypWxL5iUjCkpSioUIMF+PgpoeSVCW
s+GitoSlBCJdUD2Xckvp+du0xERRv2WE89ItCv6edYNg0uojGRclOzGkfd2Iu1EVOK972rqPhEl3
S6NWpc0yqH5EscBHApiQEA2gkzDQ7LHXNq0JeLBGH4mQIUTDreazSQAZTRpSFVIkKI+iHpcB20sx
f5k1kJPo3LU/rYEKk1ZgNJAEKtw61O8W4cQLVZP/dLHZc0LymP8AxCfDzKGyq2PtXgnjqmkU0CXy
Fj44+hca1gFJ+TxpqzsywesXo6RK1tZ1Iy0YsUnzPH441qK8SCkc6/mVxEDU0zExbyYSToZTPnyb
dW2Xone2WkDtQ42K/VMDAaa1Bc3xbPGw2gOqLDTYRsdGR7A7XJadujqQZUS6HsG8oMvN22wR60nJ
m7eqczwi6XM3OGmTnW8J1uH7Wwboz7Jh5cXvEd1GXV/wlGwsbLYK2/4AI52SvMGYuSNrTDJaK97n
09QfNNhvrEkXRsKYlL2rhmfa7J5R1zjZP02P7FQflp3BkRHCAWhx4HTCRZh34tqfoSkA5a5RPqgs
AEkosW5Fl1wrNpBiGxx6FiYyO0x2VCy9PC59uTqZ0q3Yc4OFucmfiXRxJtYKTkb0ALmin4c6d2rU
xMTHRj7UQgylsRGwTDgLNU6tnqAEsk+sKJLsBvFtFvFqGT2KeC3V6dz4aF4Nl5xf12tcfTwmiJeT
HrBJrzvMx6FNoOYWnZLVgMLMNI8/igbhsxS4BOrR+nOnWW4Ms7mT012NSFImbliOPhPq+iC2bJS0
KWcZxcJC0/qVRU2ccpHMOZ1Qe7J426VuNMvTfQOJTJFayaYXCRaGLfsNT3M5r7XmOQ8qoS+PqWvU
c6Pi/fWjrxbg+Bo4h88c5jL/KcrZOMZktHqJ6oRRYS+Id6V5MN3jXDSw/JhZfVB/gxpOJ10vNToJ
BTLizdhExJkrbItMwqXRvv7VBae90hDNYAJKwVXHGCtYCkSa2dGXiXU3P1Uw0UnPq4SnQvUScTGo
rKOG5soS3KgOmrgruEOUU6UYiz8sUEtRg/qnSeMZfZsA5szOGAWALUB1vKBgzpoPqx6hJlYLtb63
3K3dd2/8GNOpRXHbI9xOg73pf4tch0nyTCs30gDja0JkB011SwxWCL7Q2/CiRHnJbI5VhTxwwriy
t7NVbkeLemROxCChi3tWcdUMt92Uf8dTVtgCEmlQRdqpzDDD47XIINM3GnQK43vuyZlRWSkL8dbR
yOeQaKjQB3Avp7u+5QNRVYawfMzhFrcvFIoCDlDGPejHK3voPuteWJZ8Ivpj6j8y2W3USAhbj7n6
LWoQM1UwWnzdVj8tZFNYD3BuvNm+40zR5C1RCy1bsYL9STY13tYKlhzAM0780HD4V6TYGaIeQE6u
01EyM6Q7EdmrkRmKFoxt6UK3MAQ3Yt9f4bNtLRMJaJRIXPxR7MBFC2jlI2TdZIpRMrN1pgAedFld
clk2OFIXsIkWvESOlWHSQiFMMNfUFMspJnRe/jJVQFypAN+qysz7mNK8rDqeZ2mKXQ1hp8WEM6L0
nHxSmvHNh5aKfSX9Sfsj5e93SlclfU/d20wvmc4ETDwI7UEXER0kYvtsfOyHZdhWq4ExTTdHCGla
PG/exvuU6sZ2rNqQKFxt1/mddcnG8Q4Kdp9K0sHrBYIMiQks8qcVT8B1PnnvTFJpRqK2lFC5h6n8
ncnGPG7m1feEyiGJa4tsaVFE3Vc0o6aM1lh0In1WNA5voEOkvEHuwl+rN2zLcqyCJ5/iRB3+5rCd
oP5rqHwMjU2VTCIMgMypUjf0pcTLmXQecWAwBCE3Sxx5hTyI7wsFbAEyoBBPGIM5xkD+mrRjYY62
IyCEntavm2BZm9Xdj3T1yIxWhT/PelHb1AN0E+s9Jihsoj9P24j6wLP3EZXnQTjiCdf0o6yfpvYQ
+skv2bGvvHINHjV1fiYNEUcXJM4fzye5zCg1XBsiYUUMFJPpJxo6Ny3HGwVC0mLigwtMs860tFlO
6hJdlNl/xMIbR8NyCKejFRIf7ZEI0iFXZVpO+F9yzi4po0RSXMnQFAd5YVQ1+5prP04fmhIeKhG1
iqymDxORw3pQxJcUyrnr1xkaBGQkX/CrFKVfEQejYV+uSpTkr4orHv/nwxz3wHBtAl1cUtwsu9Qt
yH1x8xJnGrCMx70fWxn5QVFQxwwbULlwEpIYga/IeECbxmfEXdkP4nuYJJ1DrDeWuh9u5fgz9lVe
LW9ouAjpbroKyr7SohWPY0yvhTqyMRxeo0bfysYmrKrfegg/asquNn9FZbZpSyxEMo+d/89vb8W4
lfpm0R2D+oeJZaci8Cgpeeoi36lT5Baoq5zW0H3c4tYWWCzqA7F+5r5EbR0V7NL0aNVqoIliQ3yP
qr9JEx1lubTLPfLbMJKa7dOXjqFwKspfjylr3ZWXRtr2lT+5mWI+SY5pEJ9qSLp6tNE1RLJCK1Hv
0iw3LS21Sf6JXQviM1CAOY9hW+5ij7pOZcPWwkPkk5mL0oNKnCZXoYAUDqlyQg3vkSVaMQTzyIwN
UPGcBe2to4H3Gt/W8SgAUaX5FPA1Opa0kdtnxlGVzgrmclbMdAu7o+n0lH9NwnA84dGLbm3jhCFk
BadnUuBrsVOq4ZepY3ofTLI1rYDOsROe6VBulIZZJH7WlvY2OSkKE7up3UBBt1O1eQQkmZEZtidO
vEvoj6VhrVvwbNL7KAg/ZkTTLs0lfURaBQ228Mwgh+EKZBYelVdNjL/8PlgJeWc4YWSR5SefOrG+
oS9c5mCGfHLFxpUYIpTumGWXYEx8JxrRT5bnrtsZtDTIRlkuaLbcfNfRNv/XS/G57TCEjWMZLpVy
LaqQPuu0/ivaZT18gDr2OkdTLpp3i/k3RQruVgAmob7I+TJaEi3nY8tu2mtbvYXgAgxgfObB8D2N
FiwIwTb9g+I/9drpxSMvvk0vzUyI6kAVTgoAr2i8ZPGPYBzIO0Prvi0rp273vr5JyrNouSE/QXSC
eFe2GzP8kSLG9tl1IBOzdgJzrzL3PFa42XqZVUb+mwbG96j/VvQZBoUwiAVmSy1O0tl6lvxIE/Z7
n8qTNRKhQ2vVV/56Ch1Yf4SUJ6p5s0YS0FT/R+m4qLgNbzXsSc6fkKVM4BlLqfa/1KhRQZwFX2Lg
VbZkqj8ew6ogOIxys4DaHMavgS2/fBrBMA/Uazt7iskTBtSyrvJrh8n2NNLjmN5Sxa+H/MKko2WI
G7/KmOhpRwg2msTV3ZA0b6TYugWid3gW6GZZSGktf1jN4Efp7YuO2gkT+Q7w+muqcAQDf4ft0byD
UDokqtNMB31a9fHZAEgTvrRgw6EZJDtTuY7DC/jOYSLA1mPc+xdaS6GBo70DNIpTUsQsObKL3Fnx
xZqu0cDw62kmEL9+g+7seR8BMWk1IgftZXrifYqdtNv31qYKXDbcbLzBA65DGXFyzwFTdgbyVY+p
eCvZoT+dqlrYg9GbvnCxzVm6zNiCUTuN8rBh0QYVKmT1/b8UxVzjMAFk88Jeyso88VbshONhC9O7
0OjDRTcujuyYrtRFzFH7zOTZXIPiehWd+CeW/ZXfOudF1aGOdKNoB8mexLVYWeUNms9zQZ/pfxj+
Sde/Kn1dFP8E4SxHjyzkIyXEd/+yCSDOlH3g8OWfC48P/ugLDrt7ojipcKJGksODPqxjbxcPyCb4
jOu2n33DahIdgdOdhrDS7SkpAK6VII8NeAhEkTKh8M9mKju11EA1XyzH7CPwIcG5usYexiFyTG1M
FnZogHtnglEgP6rgryb2PHbA/DUYTyaFWWENsliXvpIA+1YRjCiE7qJ0ztoDvS7IB9aRiHEKxdpW
H3Lg+MkhZcU1t+HBvm5XU7EPqnMoHRuROddGKOwQpah/5Xf21WNQPhXh1ZLwZiE1arTCZhQ6eg/k
HxaLc4vJyATYL57xQgyJw/wUeU+zv2kI9eJNFW9Q6IjaNTS+Wb2r2cmKn2zkBOlSY1yCyCWPx4YN
rfzXIBphyQ7wCk1M2ztaQZbwTtJ2bEaEbNfxMs30deU4jtNNzCH7s1EO3x61XQwNqEDFjeaMKx5j
aHtRxKeOOy1DL95zEqrJLpZdDMEKmVUCUGxX/RDka2e6gf9Rj1/48dl1rvTCWipI6SwyvK782WXG
b2y8+hB3C9zXVIWmQoDpxB9RHy7ryrj2wjmQ/8k+gxUlSp+muiyZ3xlWeIAkKC7gk99NX9kQHMDF
w2vIC+d60TqaHirYmXLNWN/Q94bB/OlohJueDHX2L6lThJCV+hEBCP1UyiRvAUlwzkVWHCVHBjqX
o2TZjfotKrG76NEjHEECl0K6zLS+Y/+dY89EpOYYMvBhFhS2z6SNKs6NCJVYN6Hijgx5F0rzmXsh
I4kzQ9dhAsPBnyniFtDio6o+hhHw5bWbnKA6xObG0l+8Xoa1D6P8s0q1Xy2UmA8ww+qbEL1hcmRC
l5nI5O59/proARhclcHR4630QSUY5a9V/ppTvI/D7FoY+odaYimQ2voSCVz86IUyWTWoHWSSXV9l
lG6YGbJeQ+eUsfgLWSJNyq2AZWJcAraMpbVXRf62G384jOWt6O/qGN78sIaKhg4Ot+zodsG2UPZj
gEOkPxbhrvUukYiYASHidzLvO/AZFIwtqxFeVDwF6GAs1sXyYdX2CaLq4FMIO/pQuHoYKHdaWXz3
SROSPBjmKHcyfAmZ/9RkT7ErLfoW9P4QllZgC1r4jjJERJLFAdbEr7xI2Tr3ByU1WhvjXrjq5aqG
tUmXnc276wQtc10wzPaIKJa4n5NWWBgq80SfB/3AnGLUr4O47TKnyPcxzs/5/7pCdCml/1BqxeY2
RtHP8Ih9POKvTFBxBffiLTBb7jP8v4teLY7Iq9TFlGNoyClzjBreEKmw7Ir9SrKjAF0Pu3tea5Mj
qqGbJ/nx2IKaCGz1k2xXtgRdfxfY9CAdKZD+Wup53raX9iRf8QKVFSy+pYZj1FxirQBc5BdkX3H0
b8cJhOiKX1Br3TyhP9rl+Van/VHp95nRbVKsxqCa4w0jIQ05bK8czHrTgTl8mMpDCXcFvxVRIyUS
iCUfkoKPZbsmrqLuwwLAsI4LaWkr8NEnKUQYW7PlAZqDC3Djp4dBdsZwxdiNCPsU931wGQysFXxp
XKf9fmxe7OFQhwSxeEhr705SBcMaNo1ibHwRNY0OfCH268VbNPWTUTMsailPRHJutmgSkS3pZ6P7
jDXouwjHWInmOWyypaLuuWa9Bht4cvFiODQjQui1pCB9J7lQ3i4Kwl2SIy4u4dtIj/x24C7VBn0h
3MPNFHdLbo8XkIKM1UN0hnSN72+pJLfFtK+BA8zNQqZS5+YahyuZMIh31IGTOchuU/6VWoAU9AXh
kb13GrynHKzEIJ+lvd2Iar3ZcKPqNccjPlkqz9JVu0uCZB0xW4NUlpCgBcK1BUQJxzDW4svPEL3X
C8whzFOHh8HeZG4bF1rzr83ttULJ2K23CO5yt4/mBGLKGVjkSI9c2zyFwQrrXht+KC5Z12QkbwuG
UbReYFQtvHrnoftg8TzGti9/QWZblcRnlJ+4LuThxgr8L/EY5ZN78u4Zz+fajz+9av/WVTe9+pPl
Nxbfcf4rEyAE1Gk/Rr95fQoyl60J5+z8LZkFzJ6TuJ3MCu7Lj0dy2ZkD8Z5V/efQLDVYV/J0jlv2
s2tyOfGLPAUk0M2m8M5lfw/+BZDG6IvbU9xuk/GRo9lJmj3lk6QJjm6O/4zVIANAXUsMLPgJ2Voj
6CWatrH+z5oHKW/iReQkWfZttIZWqkqQliDU+xvZelWVq8d7Cw+2/MtVRyCvSCjxcAtZIqbMSSQH
1oxE2qF+lKBXMIoSoHaw/ygeSftPTL/R3qP4WKjWH5XDwkC11ZMJ75MeM0x2+mN078J6edI/v3K5
7wQtBYLNhSKkbLAGbvq+iw+ZHCOwa7JbVCE6VIs36T1EMfbc/fKwH3lfBF/d6CryEBMGQeMhFY94
JCTpjp1sVuEjgEQzvf5rK4BzjyRf+eNtZorVDEuBrHwI+UruidVZMRjoAo6h9or8tBoQR4xLLZnX
qQtG8Pdexzv/rWNOwh6s3tv+PHEHVvt1UGxLg3niUcBOlAfXCrXFtJmElfwuOnaIiPQ9plMRvmYF
Z3LyH0dnthypsUXRLyICEkjgteZRpVJJqmq9EBqZ5zH5ei/8YN+wr1utLkHmGfZem9+waontVGsL
kXr0mSEBr4fPZS9KVprTCsWwU7AxpvpxhhPD9Nj86TxiPk6mhQjAuqX1ppLhqYP0aoxRuMEn/Obb
yZ6J3LtMPzMkBeaZ0Y65ENXAnuqFRNpVPZyH9kHkPUHZQOm1ldkNIa8REka2XejAmOKsbPKebLk0
Eg48mnswVTmDea/9c2JjrzGlynHst1OKzPWYxMNaY0rceH8ZFR3ZSHoPdRlN06y5wlhixqAuwog+
oJEspCbP3AXVq2NDbo4mb8MU1yfFeJmw8XSDcdpyTXE2eRWyX9ok18m3emLXL7pqy12W6dmi7qjz
xTYqrOZdeek306l13X1lo/s7u3VIBptoBSF0xe2VdQuSfyJFghhJxiftbSJJ9PrSLWOJYNAwP41R
y9c+pbgE4OXrUAL1AlGguVmms5mPDrcr3TOd3WowVqijDDHOBtYlTUChc6N5KHmk08O6S7FZkBl8
MAccMznmHuyjh8oK1yj+O5FzS+XgXmwgjGbsblpc0QtpQrxToXpE5J0xCWD8XLVBOs9kswqepyAI
FAh78NGyLeFDhHHXld5Siw+4LYh/dRzXWAqA7h1OEAZgGB6Fy/PevW09l0urLh6pw6yyYzqkuxZn
rs7EAdzwl6RTKL3+I0euUdOYn6hP8I4Z2tlIcFiHCUtRZ1CbzHIeRtM84UnrHEU4fCgR0mJTZyzE
QhszdBOTCdai+XSKeaKL7RiYL8qxDFRPAzrKlVzqtX10ZfinzWmWXduylAzrbWF775XVku5JqEWr
6AncFnxLuVBm0y0rj7XhlGqf2DTf/AL1rN6b2Kph3LEQD3uBOQMykANEtTJ4HPTwXSv1R4oskTyr
fvBuyv+wo/kAIbk5skW81Gia4DLosiOGPVuGsgxZV1OfEG8Pvn2FM0hLEVdrWJ3IxsOeqHlbwnVp
AmENmewIqrbl9+7Eax0X/dazZmNkja4jrIrxmIDG8H1F3EjR4ZwlCyqiaV5UTnlj5H2dmtFZtord
T5URvQaI1+P2nHXnYiiXdqPetLy8Gqll7FLj/3FAS9lQxvqVh9km9RfMyoSE1HUPgYfsioiR36GN
K2Zd1QgAneYuZTxqEvTehVX6VrsPlruU6aK8F0ZpbJKJpWgLbitJ8l8e1RwbSFKc7flv5FyxdQXN
z1qRA4ehUxFfBaiw2P6X9rALPfrbqWlWT1qic9oqK6U0l7dqNK9m/9KKs1N5yCDcgwjIcpgHeG6u
aOa4cTqbWiij9u5GE8lN9VK+WKwj8qQDJ0PcFnkRFKSSPxKrTCPi4/TrGBAxonpsZxkpXEBT7LDu
gKD57psvhNiOauKumP8xJUdw29jGzPuOTxWBA1vNOOhG/QUDfUrhOp6t6gO9ZDfhG/iqpFgoCHT6
MyiaEUftc/s3kkqCJcezirPPt1BZv7bzaD/T/lOaYuGSNZ2gNeybP75EWX/DcESUbSvkNkirK/zd
FU4OtrDMaUlMs2lKW3RawpXHqhZrmZz6/stk+2nHlFUkJlevmcdKglqmrxhc4Mg4Rj4QVS4pppD4
SgqIPmwP1qrZF14PJVaspp7Zfm7taJ6gZbcrTG7zIURCvFK8K18hOXGJ/uyWr/xmGQsVjnlv2jch
gxju2GkxYQSSK4sOtJE7hkwVknXdeumopoYUXFfXYnNlt1Q82ea+Mo5ARQcaeK1GOoe7tESg+5e2
8Kuu+eAAYU64XV2aqedkYBGn7YX2NwIDtcIfMLv8zuzYC0acrOME2hbTBsPlpuwbbznaNFEiqDCQ
yW+Yd4l1qz7ajn1CnjXeVpuQ5Gg6ezHHKY456SqxyT+oWTWjBXPZVkM2ET8mS5BvPlL2niFmKsc4
IBigLOtKQrH4CpB20VTi5bACfiDT3uYBm50VSfLR1cHS5VlP+aEUyOhSmEQVht7I/tbSFeV+XH8j
YJw/tkj8Vg7eTMYaay+AVQXW2bY3yBKDgpWuzs8PVnFJsHgfrux411tY6wwW2sVryL7Yom6MzBYr
M6eMjvFCHsfpjFMoNs6WebLGe8MT5/G6iOgNNuMi9G5UUehybOPVyRHMbHqxq/q9ma6naR/aR9QK
waKNuWJO/njQuj+74UMCFWYu0uK9KrA17vLyiPKy6G9DtTeT2+DAJXyurJdhOKLkQsLo4J0In7Ej
t+aHQUWm8VfDdEUjnnv8IbOWavyYOkC/O6YG8poZNxc3B85Vk9HggBl/yio0L5+ej/r9y6hPqjwL
9yLzV19H5rk1ENfr1yz+woFRjhdO1UieHLEbpmCpMH510Ij5gnIHt1SJUyERFQLd9bZFNEu5F0BH
jA99vM3yRP0VwbLb/PMnuAXwaRDz0nsXwa3C5ZCmN7888zJW3wuVv2XRU+b9UTA5+jWSL+s+//OD
Tyf7y30wuNSl13Cwlmb/MybnOLzE1qNvAbbO7qSKExJ7rdDm9SiEw5HL5XXoZw/Lt5B7f3wKrJeK
/TuAgAVQdvRfneATxmoyYFsAJGpeEm1r8qJW3qdST6b+yt297jFh1AQ+Zd5vpm1ZiXjWA42rgQk5
pJM7xYJE47OoPwb77kfPpvjkIQ+Hd/6N4x9n3/YMuZX8dzu32jHFmowDrnAgs0Cacc8J80ngzfuN
C3nh+ZCuj6Cod45j/jvDwhH6Ixdrm5cMg1H31pSvzKGz/so5aYVPQXmV+i8NGpk8NcJH1JAmW61P
T34U5WdWBnSLuKPOwn7OoBR3yCMSEtNxpAk2Cf8gyCNSdlkXY67je7SdV2Dhd1yF7NZNn/CeXdUe
6uDBEmYf5RcTjWp2yvJPNVy9gbcEk7yTseZCH22QScrMOPG2Uc2Fe4xqRlOnySlpxC8s0XBtz8dj
noJvaJxFSDMbmBi8invovo7yADOHpcQiBgCJ1z8oJvCud2IY9fJkYighaT3bqOAm7GERF+h99o7Y
l0homRZ3LJeii62g0R+yYW8PG6e4TA1d/6E11412j55cZH8hBJILakm72GfFyYqPUjyxpfLWVbWK
4Hw3hw2Qq0OLnjc4FA7X/7aqGatt6/i1LO94ZiL3WAX7BrZDC+J1P9VXwatqcrpvR3cPYKhNT8Zw
9PPnVwfiaooaEzlXcNbjNzM4h/WxdRAknyFOtO5VZ78ZBmdpflfaRnMOeJ/KaMeQcW0tMBsODCVH
rB07e+LhPShnO4HzRrGhtrNmxWPQsy4r9hsXgzhUzvweJWtx2mQepJO53D/G/hUQVUZYqTzn2TWE
xZE96R7Gk9VAGmPyZK9bZHXfz2EELtI5xvRQ450G6n9JuOVdkO9y1EXqGBBEVe+z/EHNeAQB9+iN
fzDm0/uIQL84FMNrzc40OmJwFCacxnVoPyiCMUEl3bYzTjxaic/188T3jM3ajZ989wS1ru9XwHv2
+MZk/uL0f+DgaRMSfhbojeBRRmtTnrND7pxN93VI1xh+hL9DdceWzC52mbwHaj8wCIIja56kuxrG
PW4aTaz1fodclugtRJRdtGU8x4PJbMnccgZlMVuzbRxjK9ugQQEDAR8OJZOfn/C6CvOGi22wqPp2
0RphnVhKVe0NxG1dj30efedsSeQxwZtWWxjZ8VwcGSUbJgaL4Tk5hOBlzInb4TpjS7rgMGf9dZ54
TomLVSPbNZjIVJCMwE0GLeCM8osV+oeRVIigA4klp+pfGWQoSdLsMYweAFFARRpcG+gXGBkmluIp
gJPoZ4RUZSP8rQ/4JlMWcn06raP0dYWt79JEb31wbgmqqJnNgNgM3HLnzJlCkFTyVVGn63nLETb6
p587yP+RL0UZraNWzxF/LT+hxPI+atH/jsEEhzjRGGlmdX8YG/dV0iJnAtVHEUCzqPhVo/fV4dlE
ikzFYRvb6JW5osF9iVWiv/YW7P7nkjzfqTMWsZbLzSjs+QSIQKINW9h7wYpedE8forV/OqNAq71s
KrZ57YU28Dz6/1IXRWn86Q3YhcZBAbtKwnn6E+4E8lrPISxtKNsb8v2+PpndO2GjfnDoy0M0rG3d
zBcF6/7MretdOVFm5VctVPJo5Dv0h5gP8CW5Q+9tYtdjTBHzsOEj29fVDlWI1e8Mb2OgkpbL4U1Z
T+i/h8Iet6EHRhcbcDW5xt4B6G9a26nop6vQs+LFakRysAWcPv+n0IZ3oIkcpmfRpVtMZbYxnMuJ
X9PisukT8MbuFxGqW6SAqDkM7eZhl1shefN8is8A/n66bWmsiIAaoTbqoIO8/WD/enBqAiS1FnNP
hTGWlWpbPCXihH+8VLve+AxqxsLQUt8LjL6m0b4MmFelrxZtbZ79etumR1HuGdqRhYyKFJQ9CjCe
grL4AdrGwMScMbYtxqFXlb5IGcLRyvYo1YFzNlyqvHssqH119yYcxSM/uq3bHwMMbyk5qyaZkMMC
L0+hbXQtzpYdCOdlhK9Sd9+T4EDYIY84M0IWV9Xwz0P0zXLEg+rn+cazZmnyYzK+mjZCsvSQ2XhF
5TBUbASBIQfveXtNWtIIni0ogyaW0aNJBhBsw/TQMTa1ULNojHVtuFtq72XbDtH7vCdMNn1XbzyP
0gwsoGEDL/c52rDsV5ghBnyzMXbsTN1R5A7RGxI0LJp5vk/trR3+M9nbDO46T0LE1M+RCrYpIqqU
UQsQqpzNEGeORn843UWA9XBX6TuL2xz2EnEgyMRd9jl4ituFjT8g6j5jh28ekjhBdkWU3EeRvWhj
95LSdlaDoJ1F31WuBQ02AEFybz4TVIM09gzrHKCyWFvPfJhRfqKs2cSzyzIjNpgp8fjXjeckI3KD
6uI57NZN8+50JacYENN9KNh17Z2J51bLXjxoLoWHQxJveO/+Y0/GAjVXL3EDrWc/ts+V9lOzQirl
vgyPfc8cZ6uCh3SYnYLwEy69ThEwu+t8HLIW8oei7fYSMhjWLbM5GpzcWWIyVf7q43+j+s2DN9is
xCgSH0oLZpAu+1MilVMTyq9x06NW1CBVS66Gufxi11QfbWy+PVvqQ4gHsWQyurDda1mtc/AjQ3jI
6jd/2NfMSGHsljKCDa2a/FhBTxVJsqnvKJTMtazXzF1ZLjTSP3pTefWMAwjgoWZH9I+LwQ/ew3w3
KHTwWbrxDfQgmP7byxyCwasU9yx0WUjIVZVu3eLmMUVHspkZ+7C5Gghr8vRDWBYkRySPaNqDc910
p0ob+N5CB7Kh+dGiMejIJs2vsftsx7+pdfQ9Zra7kgAy1J8sUYeMNZybcV4aPUID3xmOTUL8ktME
6PTaU5rNzk8PSzT2b+MGd2fBXnw15C9akOPzRxbotOh+8c/a2XHQroruA3KC7reMqg4Z6E3d/mHJ
SN+qr8fhDAWflHdv/JdzPhWMywico40k3I81CCNHP1sF1DTKBg1PIygDtz2MrGhsWz60NIc1I3Z1
REtpFxlPJtvjjHG2P6oPHGfLaWnFH079JeWOGzXzd5Q0sQne5ayDJdJfxCwTuAYVJ/oN7avjo4fZ
MiRB8wOR6xiZW3RKlreWn44O3hwB8D13z4UDleiRo3Wx2Vn2q6k+JETLZIj5zu700U75sit/4MMG
2GF8JIGYOo126ynJHcfk7NA1X2wEh/IXTVKeeOjA0kvrYYVFxs9mLYYEUzt3MYKNGittWXjBcZQe
k3G1pGayg0de/aCqQOKv1ac0vroU/YZ/xJGBBp2mHM4bKVdrdzpW+k0D2ooIbxFICWHkX+QvIGst
W/SRKd9aq5264JuvkYBuUB4asOxT8x/kwIA2XEQR2XX3hiBUY9JXuclPIfqw8Yft3AStZL6M4nKl
BsxWxNv4KSrHErJQTJP75pJsOMOKWvWlc8Q3js2B0i4T/ny4RWXEHLNemoyF9PS9QjE0RI+OD94J
npgqLTGdsdyHoZyvhxa2lIkFIWlgUREAxnQ6Cn5mWI9JASRYQRXuEx2e6HGY0YG45IUk8g7Fs+wl
kp3novtOyalMfT6WDAeYFTGpxsDPwHIRh7a1r1JtO1LUB3hitY7VCQUOLTz47JKXupteDQA9m2xG
Sdbo4qFNaPZLXPZL8+E41aEx020Q/LktEiZT82ae17TUucs8eg6dZgfpNY1mgj2l9CAvBNamC+Rp
ktFSoTczZuM5EPSI0tBm10qqHMFZHiPBh9t9Kc3eZHy/GWrumo1VwZE+MmaqsRRkTU3F1tAh27zg
cgWlfNlPT2JC8BjxXBLTp2MvAwbQGAUfqo30NAiOA/mR5G4y3c1XgvfOhA3v3pCzbkFNrggEXsFg
iNSMjISqkNugtxz7jN0yQRXIS7ffBEFOsKPxk6ZugNI8QP4Kps8k5mUkfQqxs74qLXCa7zljt+D/
1UH0z67xX7n5VQaKzg1wbys05vQUdYH5RFyertYCHigr5GxnuCHvLuTW2JL72CG7SOX/inpfJ8RV
QscxTWeX9/wsen1dlAgjSpgbjQq/Y53nOODmGrviJ4+HYy9btprtU1LzfNOATZUCP+SeIiN501UB
lM/6A3n3IuCk1uKam0wcyDPYLMRFzJy0OO82IPx4MJf+9O70BkZX/QnX2aI51evaLWFr9pyj2Z3c
V6CA0BCRqZ56ANstuGI4yylU/om/whqWSQb9Xf1a0a/eNeswu1hrvWToKHp+kjoP+YTpg7yqoeen
daj049i+Rbzdbj2sVHMZGO41x5iZSpJ+1cMvCiht5HUwN6xg/XQvDwVzuaT8JdF6qbgNupEcTDY7
LX+F+MU0rCmtw9MzIsmo31G4FkBQVes9BCJyWusuog5U/oG95iRZJlCIiVg9hQVIvBzrYYIFlELQ
0dY6uRHMwwZjpLc+DhQTOvoYtYcvEkQ4xsNXGwkV3Mgpfq0TTP3zkAS9nD7veWknikczXbvpU0dm
UaeftvujPIsabB5vvWrdo4PwampEvEc5NUPwpwixBK3jXifs3hkOh8AlmgQmgg/Kpmf1L/gFFj+m
JHok6Fq1JNwBIn2KWwDC5AfZGhZFPqeb7xj/bIesHvMiAW1Jb2T0BQj1M+xJQqvUhxsXC/jaqB9J
jcGzP8YXAFYLM2a0cFZ6g/3GXeO/PziwB3TqsIpRhxPn8zu4noX/qjqHhbE2meomRbyqBhufjgOx
BCLCSIodMgUXpG//VpZkrtbZTqeyItyvTw6wJ1oyvnt5GMKfrvuo5bqoXsYQG/MC53LbQXowzVUd
1k9F+hOmlwqxs+ouKuSMdpxFhR8nw19lud0Rmi8xDwbrnOhk4I+T0Xfou6sxffSA6CJg6/1Oh9Gk
Ux9xjAV2v5SVz87YmafEHNC37KNFwtX5Cd4drN41Kyj/EHJ1JCYqTrZfDuPLzHpRJCEi913ak7c0
zc8Y3UTNYeuHIKbkoqp/MqpvCwVyzPfuzXFgObdRiV6/sNXuXFjXMf7na9DO5v0pWTBJACKdQECD
ZJFM3KnswWcRkvRsSJIogu8a00zfPBfqWccaOtAcBP2IkO2tZeGtAiLMRPJuoort9XJVOET3CCov
kguCdhd69iPE7GCpDraAewvL9pnM5RNJpFuDvmZisojrhBL50MTpajbPZtiZcrRiOZmNFWwPJwSm
jQvVJPAlBG1g4eZvECqqzWAbmMdey45VbMe28uPbNHRiVX0c69MqBUZBblyPKcN3/2oRLR1MqEaG
GQQVQfNLAKt4MoWN3sZekTA5EFVoQjYa+5+oIgzPcZe2/t0nRGSIYh8G41YV1urSFo+iaV8p7bUE
MScX7EDzA2yxAjwitL2FmSdSYPZBROH2tsF2Oo1YBrhtEMG2Qs2WNcgpd+a8molrAyIfnKv8X0K7
3Lc4laEjlfLI3N0L+lUJ8ocZG5Fhen/3lLNzmKFRHDvRMkBKZ9fbyij5tBPG2TweYDBF8qxzvgzU
+fB6uNvs9jPOOFFsf8P5m4bt0sD/QfBSPL6NwSOdFbofrdSZNaDzmnsWtiSlNvChTph9DwXPBNir
zHsfPLwyX374UwT49d8zMi5tSKGzmTv+rUPyJaFxNLkihbteZdzqTY9NLlFXSPtLE3fqnMGBC45t
ye+IFASMP/k8/1ijd529quAAQeAhqn078I6CBTIoP9Jk2gxeRunMeJPXVN6Rb8QTT/YBYiikTRke
C3ynHhFVOlNQBAnF7/8zHL5sWn3rFJq+IqltuA3GrxYRaPOdpvyHHigDUh2xf5BwwKQKVCvzg4bo
rYT/7ee3y7Z280SV/48ouCcvx3Tsf8yLbE1dvICeIO5WNXIwLf3lGqqM21ifJv2Q5W8pVElYQxCK
UFvwB07DaW0TGCtofT31odvyMClAyZQ45DaXrJts3GcmP3pN9jubLU7hzcpkKi12TZb2Gc9ElHMi
NHbd97A6Zulb4H67LEuaKga0+1HObxIbZCcYtm410z6HkUwdm7XLVWcYL3JuGBRyI+xDd3wY/Sqn
1hgqDVPxpWJtG3DHlAySzN5fdfC5/UExpITyXT25yRs7ePifqD1ZOGX7kOCV4nXCrY1RESf0joDT
gJLLNC89gjV0BIIaqEL/w2saNnenRI/isBch+gVtGOPzFpXZTD62XVY0UNIThvQVOwLjN5wrXyTz
us9gKQRMQLULfn50Sb4pKSKTuxffWSelQ8aSjKgvhsTu3VRn3D91g6nrs5PMLOrvGQhHk2ji+2dZ
MnGPy8+0sdeNjxGw+enDRxf0W60j9mDK1wGSOVe8oz7VapMq8o/pSlQ9TNJJUPRkBjJBbdvO8ZMZ
1mTrWWlXyCsBFUwWkOtJ0yEXhv7lwRoUAcHWxBSBPsREjgIC1Ylbku9Fx1RyXFt4PHTn2ZO/Q3iN
GLsJEhqzYNOZBze4GqQ1T6OHgJYPyqQqro4sR4DX1fRb2c63N1zfjX7QzSP5xRsX/7w7fcbdPSwr
fsqsh8g4DDC833oEEFRTsnxj3NA576W8drTbGR8uc+so/Iy0g2AUpPGxzmvJxAOfygxpW/lfynqv
s3tJCkTvYYaYbZs1bP+s31DeQyeAtEjYvctgTpu3GEx9YgxHDvgxQjtTauOg/KcE0sR4rz9cDkK/
p74irdPZkCv1CoFczZFP3iujklxixO+HVYo+ryjYNoFUgPmZlChRw18nQgNYQbgD4BKgsKqxx9EG
u/hskmLjwITpsyOyQ3QJpW5/pniPWwSLQUsQ4xxxeRAaPkB6i7b7cB0Wp94qR7ipJUet6Vi1usvQ
JDzmTqLjaCOFmWgZqQ3NY0/8ikB5z6a9npyltWkCVj5gABGwobEABPDa8N3bLMXBf0KlK/9E/TAq
ChkGrwQIrLDxLzoeBgM+YrTtTBii3or4Zz4VIBHc8DOQl+pVUzthrhIyjvpbNqtuxE/K8t0Sv64F
pUfj5S+TtkXiyH9FQN007lp1RuuxHDWfpSsPin/xo8/UUVuhbtlPQdBC5H9iYKtQ6sxvdpIhU83/
TZwujq1WWXW1dEYrjJ7cSD3VKGsVppJhvtjHG0Hi9DvVgmE9+/e4etdYZcA/QXOq2oOGNb3GmaKo
c+cOLPSxw5PFtm5YAdW0xIm7H6anFNmp+efzCZVMLLXyvYWgPi96pfnD+Rl0zio1qZZdYAH/JxfE
2661Xw0Z/6JbdTsgEYm4yKAzDsr9prq8O2ntoVq/FoNgYfXR+W8NT+/IeVVR3UTl2FOd27tJ4f3A
jgaxE4RHHPa3oBxeCi1lIlDykGPjwerM5qUYb2ZzkpgkkyUuiEUKOIh5Jst2QDC60NeTRvxgJt8D
+hzboNWClCd0Smun2Qrr2RoJ2SyKnSjdC4EDE6qM/mih7mcRbefMjLSMq9Gldy3gh/ZCvpsDz2iN
ozZFmOdF/leuUzc5PoOoMa0fA3CW+GBZBLT4tL3Q6GAUsiKZrarJ3efDyJjRV5RZZVlv+zBHEdvn
R10WwHKq9t+IzFrYQbS1HDiz0gz7dVr2Hx2yZhg3lnvN2Qcr2nruis+iOY8T9wGmLZ1rZO1E/jrO
2cRCY/NYs/7pCKWMAY2O/1FknCR5u8kbiYU2RMe6CQVeRhlcyzBg26lsWAgEGyAFnvEK84Ax/XJ9
nIIYJdzgXx5PvMSUa0XF/AL9LFNEZodm/llA9EbxpY39wp0dTeWwnLSSsn896mgznTB9K5T3RA6Q
BrQDe1uING+ywRm1g7YYCmb0U/zTGZjQrIxidybQuNnG0n8NdZakQyF8juCwZki8FkEyy1z0PFoJ
0cFNyO23rp0QltUsLgWu4/o6+AymxmxWSoPHRqGSuH8yILk15rnuL3rYECUybuMSlbRfWyxXQfe3
mrsrw+9w3Dowdgs93JY+4UmAbAbtn9tkf05I5Gh5UdaboRN82hDSUA3fcBsYbcObcaGhGJO91skf
4FWB1BEwpO4BlYWtzkUZpRwm5OcYrXVDP6H701s8HztCnljgsGYkkY85Yu6kL2xeDNFh7OzkZgDr
QJFlbDID2PbAhHEhhuCUzSYlOb2L+9DeHDIhfPGMQLouv1KLuS1TADWi7hU520E5IXQ0PbqEbkgO
edutrcnamsIALxAS2ZFJslMLlCudAzG81NhhIvH3wy+CM3aSVxH9FewfY7CPYcfFaabuJhmTh+tC
U1PqmCf0xKyKjqLBWtqQVGBtYj89WV8qDhi8mrtYAc0GDtH5hGdnfHKiGxdOhLUpzw4V/ZPEPwrc
nvWJtcyppMaUOFDhfI9ERvFt0UqUBoq4el6sSZ+1ZBZ2H0R8ioIk7DoYNk1TP2MFPfS4C3EsEgKI
aRb2L0R1NIndRuo4dStvYKnEqaxmPGTf3gpy5Tn0E/NGks2bGLwHnWANFd/ktkv8ei2JmGH3Q7Cg
nt76OGEG9hV02nPeJHfLnF6KACl7JzYR63jnEbTBUzl44dmyDfqQdVty2ImqG84KehQ0BYpdkwRB
FSJ0JlvOxKeiHjUjDL87+8WbT3+SB6shfka+lzPz9bx/2a/BL+GPdUwzqPd98tLE9A5Gu8g1Y6ep
L3QVOdz5wfzMFQ4gWwPhUfr/QC5gHm2/WYFR+gz8ofGoH5syJIyowZZa11iSOl07W0qziEcWi6fm
1SmPHHbWCSEbGSIp4FYrX0mdveiPX+9gvkvcgGJRAkdGXjHSLGVdDOWmfT9kiAcLua2CkxP8QTyA
0PeagDEgczH6qdVhaNNNldpwbjJGzhwtxFRcRrwI+visolWVbaRkTbk2gKU5/lPk8+X0ZwgYYbaS
KNMNvtDQM1Xw7N8uzgmEyDrMufYVB8VcZ6T7sg847d/TKdlBEOSZPVlUyNqwtyrk4WiFylVlrmP/
5DVvVMK582T20OScu0ME3oSSAhuJmKs+BMLE8cbtuyEZPH6pkXAaSBUxb1GBI7mr91P3UkIgoKx1
44+J28/gDoLxlz9Vg3PpCwApdd5SJpUDsAUHIZDMKKt6KlnMfX/gHY2trp5QPAJzbw8OTXUdbTrQ
8wQ7eHttjhyI7NUgMwayGCDytMiYqjGeTWW8Tf5pZFIS6gs+HRq7lu+x5VJA0gbxC7qDiQu/wS0r
M+PsO2zJC0nUsmIupBc7iacmkmiS0xrpFnudimWO3DRdTW3p7bAtpc/3ZOx2o0UQl2/T4uVYiKNd
wpi1y+KdL50X5nABzVLOIiAj+NA3j6FfvgQZGormC4mVsE5dGVbLnooY+s0u5n5PQl4j03APWp+T
2N581APcZ1Y+PZY8c54VPJKxZtlIzntC5x2Pmbuixho4FFNJVRf1qJXqZroFU3ow83sXRp8k1Rxa
eA/tEp0Y91vUwHsqZkOteeIPdpqi6tClwTbHOKeh5hs09ZFU5Q1waZ6W+B8xNrgiOEvJUAKFgUpR
QEf+8BPmKChzCe/I2JRa8hll6QkR9l7nBI/NA6LDRHkrR7jotymwGaMwLnWQo3pOP9KNIsTxsms0
kVzVO4jT/IogIqBV8+kZrICRJIgV4vXg0Iy0/5JJArzTWVUN3xOuopPjU0ISXxWtmp4xE+Rs4Evk
ijtjQC4xApG45BPpQc9pTsZ2sKrHVR0wwJQeccuiYoyYGh7OuxyDomG3JK5gsCht7qFHlkd3P9Uu
NWqNjoCxwIsaTqwxWfVhcIqLmyKYCucFFqk8u5XaSIpFex4DRbihPPsqJFtGHvRZ4tD+RBENZWtg
rIyJQi2YK7n+XwcfkZ0BtA6R4YCArWsNOwcUTk/mVFHoOzO/EbrOuOUNreWzwQYVuAJZfoIQL2qn
ch2ix9Vb+5Rk8SNq7JPkYbWta9AWG4koQ8E948H0WGOTszDGzk43DRKSUNzan7pj/PToRdE2mJT4
pY7Bwjh37nQZ82lpQ3DH9OjAcZcGWoO6YiwCmiUmYKaO1HgbJRV/rD33WOEJw4OfJ/6m5FYRYhKv
orP5wvxKKwlRsupn7SMnTArzGeMRJ8E26Hlno0jFvvEZeAn3Q9XiCU80QjHd/pKsNirE6qzP+Qj7
ne+hSVLf9MdDA1sdcpH3bxaSoikKcGgz5U4vwTpNG/w9BXBn+hxeNtidwTlJMAGe3HonGKOlG4mU
BFEj26yTesSwizC8OfSuP0G/Zi5e08rhZgKNk+1dlnXxCgHSNLwLkFja0dLofb7JP0WYp1npyrVf
pOP0m2jKfgs57fFlM9/9i++EHDCTZlSGliBgLFb7lyz6llBl1Es2HoziwNoH/JdhnQef7glriGDo
5KvH/+lZb+DXa3cz/2sSuLnxBKloTXFaOHl2cfzyiOL6a5rcP39y0mXBqbm216YLo7kZgS24I8EP
CNlslhjfTqd3h9Ge7l7LQxAM6s9Wl/KvKl8jgoYp89AsLX0WqzVeEN7reMLjeXQ1muNVSEiK+kIo
Qu8VeC9pZ68NvP/gOydFJN1yso6KNiQkQ1jswWfB+MATtzNIPtAeELn0/MSc0v2PqPNaap3LtvAT
qUphKd1akjPGGDDgG5U3YOWc9fTnE33O6aq/adiAkRXWmnPMEaIrkSM2BMTOwvan/co6+y1k36Yt
IPaWvbKr8xB7w3Lrd0sfJmHcOo7Y883RkzV9mqlknnGExFYJcMZANyF8S3W0QSKIrOaubnO1wr8q
eiWEIX8eW/4Q1A3MetdNIb9ryjw6YmQGmy5KKB0QK4zeKh9+uGvO0TNh8phss+MNdOflzlim/fG1
jDCeEQFx775dv9Rx0u1FTEWhD+XOjEGrO5P7v78zxjto0zOM+E0+dd+jit1Qm2YnE9YLYQ0LW5In
AM4dslQMTaDt6GdzPJKyAk+GO2DotzX3tKJvxnLPHcd/MzC12GUZCoQLEZtCNC7wYQsX3l4J8RGH
1Us26Bf6ITfYzxGikYELYr0s2sYANwDkRdEaQcugn5QMcbArW8yfXXnYhjH9yPg7GBLe2Io3kSdd
3W3lXxZSXAxPItzPYss60EhosVFwrlVxMlMUU8sMND4hHNXC6CxnLN5DEZ+gJyt0uIMab7XMA62F
PSoTS8qCjJqDWIzMKVtwitDBkJqdvT6Q/av6PynAHEzSDAhtZJQpnvTyox2PgNNdIPAagjixMtBu
pQP+I7tevZPanFHbD9JPNLxoLEi7okPdgWtZVd3w81ao8XT13qvvU4/mlJ2QQMb5HzofwNBPXsNM
nhpsxov3hU/bWZBNdPw2nQzpuO5wlyOFmZj2Rs84x/BXCM+O6ImlXSFBjn9arFbmC4EPoF3yFx6e
lb+lHCv8LUE16QeMO8Eyir/t9xKL0DujjNwmG+Ax+Oj7RNE+evt1DBCnT63OOOgpCL3ZP0t49EEs
ztB7dwU2HNa8XU1Q/E0KYHjtYKXxi1aNXim/ByUaGxthmZzRv6mlPDlZ8SL8dWiiaeXdeK2B9o1W
Obcw1nLszMMSN5HohOudDp0dJJvwmlxeBziNCkrLwcFNyPXpoJR3dEy0YIyPF4Q4YeniJeP2PDTl
q2opP3b5E2Uz0zaIBGiRagDcNwmxrL0Zkw+qOFxmMKli4MkokmAxgAdiVxXMenaogtku/9mUv12W
BRBV7CvbmO4Qyvst1co2NxgvBwWblzqetdECnSUJsVNF48wdPQNzxSAg0vtaI8pR9B69OJUH1Ci5
OnUY++uTvtJKewWU7OqLocNQHDK1elXy/jJLzauCqs4P6R9qZa3PB4wsz5KZ3zJUhmEts3eUazNn
QaBrVkbEgvyPlDBc4fKXXB3bbT5BtK/V8lsXAwodLCHzfl2NeABg4qmjCunl1yT7QOezSmTOuYq5
XTjqOKdcYzE+UhkMUI6WJC/4E3j60cPWwMbhy6RIOF1t9eY1HU6EHFvFRmt2oyFxlvdd8tEl+PD5
Zv8q4AClT6XoEk9WP+cU0kvQt+vAnInWelepu8IEFb42f0S5ftY4kB6FUDv5A9SGGopLNXRO2ypv
vY73ZylcZlCvOXHIOSn1hI97Njl2iJMYuyCds5D/6PV2oBTpeWFA/9SiB6SYydLXhqGjjPbHwezX
QK+X0QFjTIHnkqrcZ4zqJ8sAgz7nWD6oaea2i3lAzlatsrxdcyCLhGzAAv2NhDi47j8HrGUSepZl
srbcHqP8o6sm4UZAOU4n9wJ40kbNZChwgFtPFuZHaqj0Ax1DX1WV9kWt4mLSPzVOmrHBYvPUJNwH
v20dfg06TP5E3AS1dXDQxJHga7IlQ0y9IUGqzVs65k/LhDjXjyTrFrS/xoA9orYvVZQVue0FXASk
0LLb8EsKwWox9hnNdNC7jxrCOZSSpL9o3SYUpLgUHbrn6F0FXDaAsmrtd0Iz0cJxLl6AQBtBEg4G
Q+pU4L6nrSWqNA0HFZ3Au8WyXT6qvrGVB/8nCobtVHQ/mSb94mRzz3xcPM9hw9S4wiCwkbdSDLdY
KG4D9yYzD9MDONpK9m7AuKF4SaTPmHVuvLSUaynhHfQAGKTj06ldfAZutl2mji3RScfkwupCOH6k
bIVN8pIP5e/GveizSk+MG0BbrTHxEhXapZXg49+gB5IOcm2+p7D1UNmtdeRTHf6bNVIkQ771Fq7m
eCX4fnpAW9fTp4pfPwK9E/W26LNjKCTHUKyPEqFckKAtUzDfYoTKvWRKmQEFkXKnwClhK9fKZt0Q
8pkzJZ3V36Y56vF4tzHLDZoK+QZW08xEDKjtIgyRPckHwQ1aFMF68DpOolWiZWnyvaYfrbFwRAr/
sWdnvfZwajXxEA8bdy2/Fd8t9gNY3pCd1jxZFVypdIdujSk6vjTnKvuYEM0ADGKhqkEgqzDREVa2
l7hw6jzR2avDLW7Vc9CC9P5W8L0QYAqNkjiBJ7yUm59h5Ckdft7wcJMagc2wrVKT/hCvbVrucPrp
/BkKF7UDtF8ZxHnmfE0owdrqCc6Q4rUdkKMaVMegWOwA9LVJB5nDezXFVeMaBLp2HEZiGrATyPpL
PVGFMwjB+G+01zU8hdCkrzMTkEEsBwA0tRH4CHRoMgGmiXTB2p1tuzP8V9VcdB4UpA20Vjgbba/S
jEIyScLdnKo2/tSUp34joaKXsK3K11OFFVCJtRLrknqbpveufNQF8Svz2qeHMJYEJnwjhCJtygz5
t9TvbUBXnv0N6ke3GBc3+Av+Vuspize42rzJGqbyZruq/wlJP4YlD5lvHvN05Kool6C+T+21wdBE
6ofV2hgj+PkxKy2lZIoHfWr6MLOOfrBMSoqVUf2asoJes/VEE7zISXTIYxjoGgHHnhri4x+Ybj+R
CwhnzMSWq80/x/ZQz8da3xbTzghYt6svouwQuWCnqj8WDkyLU26NaUaEhWCg7RWAVA0tkeChrOhG
nVKRnqWJC16fInaqrDzUBVELbbm26sJRHwZyhzlk+l8MEnFbCNixqV1JvY0/pYWSGvMthm8wR/EJ
IE8di9LiUKrCYdXKaDib+NEMz0pOKJoMRZVVODRtR63uudnv1BD+rY/EprnrNCGh/jvA54pV8RTy
MLEkCTgr81rSQkzh6EqrnnlYVk4feT0BcbjSHKzxvGAFbC42wv8BuZXFaJhtcwZr8zFcr7P5mftv
a+YDDjHVc2lo+zDy8fL8FY9OgwcofoEUvoV0nSHZEh7ldg3BGGAC7TaCxeWP6UnmIdD9mbub2IZ5
n8wqvRpu1Op7qmM6GtWUOHrvFio0MX7NKlHM42VKQutOjf81/UvnX8zkBf1yR4Vq+pQZiUrY0qvZ
vkrDubVv8ayv0F5klGsD3VsbApnHF0PPty2X0ijP8piu1hoQVYmzyGjvjGUmnBecm4cgT0KYk2tX
L1ahrCW9OyVRJNwiSTxLFVD2AtrjqXiv24yLh3U1ruQZ7NoCoJx0tDNANdR74FWu0FD+61uaPuGV
gv1sSpDRDU8RA0I1lcGvm+acYfkv+iF8z1H52xJtdNEE8JZM+H6VIFpsGh9zk7kWbMhakEYWrnRS
Z2nzIEUbOqRnHKxf1Xeb4W+B2lgJj8EE7FZtq1u9m25SmFyy5mpX87maVCdBpLDSM7PlcmP3o8gX
XJlYAYKN7HcHWcd9V+qesvjUNu0Jnx6s+lWuEnHueaCzGiY7pbcOYzasY8YmBYTMQrrMDLfnkLu+
oCQtEWVoHaOx/qUJn1LNfBb+4glHzdaoa0OSoY+wIZnyNcAjboGdYyKIYt6uNBuHDBXZdJl61y98
02N+1pvV4tNo3xp9ehrHZnT7gihNGZ/9gbT4gnAzpSVBz0TORf4QhiwlI2ERZl5UvUulV/xasDBt
nEvC5jWTYxnCaFCvO2m4EIJIQSE/ZyYuY+aq4c3ngx0vS9RFYlhJIUfS1C5X4KUGrOhyof8U2NE7
WRgd0CsFn1wQlJNdDjsNqhf6ygAfzGFBURSI8poMr4kTpU3gxzLpZDSWcbJM42TShJkhq2JaS5Aq
jeTZF8ZTLCFzGFo8SdptrOH7Z/TnWhmQzo9epkgQkSAmqBZwWaZ2J9ThdM5caoVgPS1diIlrDJYc
y5+O5sC6WUj3Vr2X4Zc8vuh6tadMxGA9huJtnLRYX7o4pxsut6E62yAVKURvyr48jHZdor8YsxbB
zkfc1DQfYvHPs+d02/R9x5O/zBGnbSvGHfVj25ABhbomMDArUGEGZeDJQpx8pdnSosO8zqN/imJt
I7YrOw+/rJS4hwEDDZJJ0TDjz7mq4NqV+DLWUJR9fr9NSg8ynG2okJES8CSq/nyvyPsGXmBIDKoS
DI7d3SWmyX0u/TZM3mtfxfKwcEYIEsA5Ec1e8CUv1i6ANXajcC/rLHRUz8cBJlsH8Z6sd9CwFSk8
WfBS9aS8Awgwr2WuLs8DtrU9tAQ1uiUtSSA2SRA0sJrEtmKzdKrXhrY+peo0tP40WFfD6Kjzy2sT
BU9KySiVocKS7FY0oYsZQDZ8tP7gVkhyGwV3+ew5ngvGcpaH8Gpjjalr4AuiEE9iRpg4IbXKewtz
ZHR6uUQ+XXIvgBzKFNGQVczkaDWobB0fdCHCgaX2l0xWYPkpeg5p4nObMssASMDl1cxfbP9FZ16e
fxhoHCEkUoNflY+gBREtJpf4s8G8+ljgl1ZxsBjh1gtbu+s+BzKVMdMdNoVsvMELtDpcRYht3zAN
/ehnaa3QwXNtm3q8NtqHak6vg2BA1fCdF1N84smFtntx62N3WIU8mkpk/FMm+alrRkwEbH8fkPLt
40IkcRa65CSjnAx5xCtz/DAg1Njw+Qfja2qwyO5wbdGD/txWxquGx7IgRdyvvnRBEVloG5jJ7/hr
nwcNYUzr1eQ+xTGa+HkvBQmCClwdGJI1quEBPXGPaEC4sfgeACqMuGGp+eqL8SjI5FooUvk8HusA
TXTs124relcscgxyXaKZdArxO8i3kNlAU+AXVpBkapzRWmWGyhhHuI3aO9KSIxL/1EXIYCXw2pRl
f4h3bt7aa4EBRMaEZUzXuLPS/PLjTYE6VPuZmWww3t2FhbQvwa0H4cY2y4g+E9Ug0VwZBKXKSNA3
LaqM0ae2biqvxBqU7UHYsWfzZiNbe1Grhe6kyZhgSJU7kopZM6scUG4ljTjExI2Q2ngJaQbIAFoX
Y/eGYfeTRo3Q+4C20SuBaPgqdK6igf1msYe8iOvXi02BMytjD2XtyzJMLhzDojVtLPJR80IHwZYU
Y9ULNSKsmD/KCk47o1q+12O90bgv6ylxeT8F1Np9WGYvLUa6OdZG/R+lzt+3UADk4StlSY8VorMz
ZF1LakpMtFxWI3eSDCJl4sNYJDi4dycMNajqnBaoLMfSryDWdm37JttTsk+R4xjt3rChk9KMH1Sd
Rp2EpdooTxP7qx4ydOhqnEvz6WzE7b8sijyZKFw7Uu6wP8wkA95C4ZQlC7eQcQosXrP4Xv7ToJdO
ln2Dx1Ec0W4bdYyuCUd7bHdwBk62Isn249AyaPeJNbBOoPF4hCY/Ke7PTdL8iyc454GEihMJrD6t
l6DQeXySc4w7/XZHHrbFWmuiPLFVRNmW9ZaDFVQEemG856U9eVsqy7IzUy0iT1pSrg2LGQOOooNe
C3zvcSx5DJ3whkJyOyvaVG26GfAAKUn6GtvsJOyOzLaP2UZgs7jwWxFz8HkoXusc9kGHqCEvXrGB
eZpVL7Bkr6bLaRicDKTFRwsCpeoYpl+0AMeMRb4fgCdiyELCE+p9CbPYwSwI5Ik2OQV/ESNNg0k2
H5j9e9S5TFlzB1Q2o0MZtkPd9xg+OBGOGmwCWIEhGDbI5LCuNjZCZWrAy2Y0LG174xbEmYeousxL
L1DSjWDoC19hW8CrKHtpPYf6NtPJqSM6JI+/GLYsPOUwR/tYjtCxeqKWCHLN52PX83C0hnpYQ/V3
1wG+Zix5SoMzVd5E+X7QdS5iw7Q0SyVa8ATfqRHDz4wg0r/vsdrSPP19+vfB/o2Yiu8no2U7TVVM
eq0JTwVVyfI9vqV4eeXmazjNGBBJVU56NZ/990uzqi4qk/NBYS6ULD/wdxR/P4owIEUxsPMLo9jP
sf3MqJsufDkkUbfFPkktEk+XL7H+JfBBZBxX8URyBdPiv1coEmLpJtyDoVd31b5v0v/9ELTKUVMU
wubKYZHtSwbfkFUSi1WmT3+/+3ccfx/+e1iZGSBjLmyXPKKuh4MtydM/2pmzPCNDmCx6rP+ch//+
3qhJNvHMwSGLLBTIZLQmSGndPvKfyxYYmjGLNBFXIw0TIc9C0tZyTCjrAEmoXK5HO+buGH5EBcO9
5fHRrbnAavg6txh6tJkFWlnBxp87enRtPC2vR8HJGVo+pBJTmBT+TZzUM0NkkJJaROaWoSIKIjs6
hzohjPWiTrLrAEcP5RgJnwZD0rfqcop9iJV5q8a7OC60NbXy6e98/31INPCeBDsGJDn0cPpyLLMV
lXukqoguk8cUjyh5Qr1XQU3VL/H/lwDDYcsN7FW97+AdQKKuy/3fb/5daauFsjaFt0arGf5F4z6p
SPHOSU9OJW333zOThanhdZr+MRRJqnh/FzdX2BcyDayjcOOBXSYd6nFfGRnRoB2KWMuKuHn/XuPv
Q94THarYLGZ/XxJLZIE6Lyf/74PRk1gQW/qwErFvcNUzrHrGCLha2HcK32YvWWaz//ssW94K1gRK
lYZeULILU776po03gQWSqNDy/+epsQy4ASMhSKiOub6IC9PJ+s/7gj/2v3/5788Xc4c20a7XZST/
32HrlgmamNAD/D1JQ14fM38mgrxb4k+DcCfbxSvEr2wfaaQvZCUr2N+LjeIQptVWwDYBNcN5D9LO
SR6yFzo7GPnGReZUJjKL3H/fvxS9ogV5K+MOdKZmqehxPMoCGAs8efBhr/KkromFAc4ZN6wCrxZF
dl71mGJFicm792H99YswXAFKp8YXhHVv8xpq4t9yEevZtHZW9aE++FtsM6AvwCpYBxs0svCZaET6
Xb0NNqPzZay+GXVS7UyaN5a4rwRGvM57cMS4fZYHxCH64E9uSt79xn+e4RJlG0Na44MAMKE8sDe9
2tBHMxf8BJIz/1X1zr6RwDvNJ0txMbqrPkm4LQIPNgABw0uGHl1V7VbWBrM4wlEwwLJah5fDnJG8
QBVkk/EoWegkrgmMEsCuCK1wNdNBBB5C/yJUOHSQ3RMy2KCUpaFsvopv7UY7BMiTqdh46Xh5eWqE
ySMpwpY0dVBm4msfwH6k7+4nr3+EV97cwt9jyoQBKthFCm3USWm7qNu1xWNSIt1HBV7GeMcpMgc+
oOhXuLLo1ATu8m9scswTEMYZUJbhT0CIcMBvsp8JkwIQGbCbH2zZkNHriC1xP3PMJzyYSdgIDRBF
nJOc8U4u1zEfXbX1NB5ryPS5R8KFHJJb5JWYPNisiUSluLi4QYFC2Q7owmJyZFujlsOo/h6g+Vtq
/B1ECI6f3pIOjt4ReRbnOohWErgAhhWk1jHHpk5ziFerQTfgKzO+qT1wkQRuK47Sbly07nj1sSCD
2Ap7YvlzyMb5O+ZjvJKDMACoEJf41d6pKnUuOd5mzBUceIrRj/2AhNfeF1VFtkYLSauOVRTaDTJy
GWVGzsxM5M6pw9NKMl3pMbxRKGVUAz/op3zJ7W82WgmkZVhr4z9G0U6KEByEXx/ZmvlEmssyQKf3
YVEAd3J12rtflKAaCYi34FNA2NpXpTv+0tDUL/1NeRpPjGPjw7Ab7wO+pVuY0bDL1TXuwgyT3vJr
fqcrp7niDfjf9d36Lt74AQ40v+iPmJ7oCgmas6AuhLlVjXtS5gTn8DI/ije+AlQl4iGtnPTOReVO
4H6o78tIbXb6K7OsCWn7SnzrN/V7rFfzI0LJqC6/xs/M1/IUnbnhWoYcmFku/4ZthoWpFg1W51Dy
MvcuL/w0h8dxLEMbCKF4h90havPtECNDRLN0OxSfjxw8r/VICEAFd+c3rE9ekF+o7wTLlN2R15Ys
Ul84Mnxi7vkFbiT9Wgw5+G6Tx7qKzlwc3imXn4PnoqMjmBl7OCfrm19O3gxYVelKfEJw6u/ag/8T
n/yB4Id2LVu+y80S/EQ/7XXgfXLCR7jwDq0lJ0G2dnXLUPvMTZowJCKpZfL4BF9fOMCAIJgz0qLr
sMqWxxR0Mb2q6XInmzhIsfbc0FD4Ci6cNIIOvjIsFONev4UUCfbKek2v2gs/UT6iI+PI5jO9GghN
YFp7xrP1Gu2mb+OVJ54lBSP75aTzfpEKHGGiqm8W4QSXzF5NwL3owOHmHyIJyz2nZmKNBJgz+8Vu
ET8SFAf5Xj7H/3Bjwebg3bxYZ7GjYI0ZJcvO9CXpaLRwuuBroG6bLECYbgXqZw3HrXywHrKP4z9q
+IO5APZVg8RRx5BuiiRyMLEjUkdID21nbRLRim2RdyTi0pJvCNiD0mN/1x5DJGTYF/KcXngTiGKo
0fAN+UW/wgBYgrq5CGWAO6FjrqrU4T3TLehPbCI7rP2ZpXEA3FwrcnXgiEKtW01vOW6fv4AafAEK
wjM9zGsNd2G4jgzVGtccWfXggaw0rlzl2BXghMPVxcSNu8aLO42kRvM3bMfkpGKiYxXJSakjYP8h
5GxzgPWQfCQNIGjWDj92B5Axe9w4bCHcOV2HMTSjIU/JkErRGDh0DxCtMVDCJnqR0RHDwFKNfRL6
u/x5sXwg4YrhvsbBeiXEbaTYE2IgL2ieCREPjb0ONwCEMZhb3AdiZR38NFOLOUaDIlFLG2SEs3Xx
GljfPIvRmQW525kP67O/snijNjzifrTDUf7T+GxZFc1H8MPCzo2zLBGP+CLXrv+tPBZvUzc5i2+w
inN54qmAZLnwjpv1stIlu5LP7zxAEHQxpyFfFFTIYQOqavRZJBwsOxE7g3kbPuOrfYtCaGKO9kK+
dqx/Egk+4NSBAGN+ia/pFRQCtHjRsO6Y5Rn1J5ZY7eQCjcPlmsBCI7neR0TtbF7xSN22HfLCFYYa
AVlPpDhz0RMXjwQEljrsH3nb5iCDZ5564jxuRYe2+7V+R847wciVXNjgJoxU5iaOObLK9nQB1GMj
Ey0GB7iLbiSwC7RU5PHibodkGIrGVbmyqiPPLJa1CHvy0BXr7Gt49vvVAps9+x/N8/yuvBNYAOyf
r7pnGIgNGxmei0QnMS/jLF3qe45PwLIkGp/zFdQEnzmWO94Q5NgD9OPujdW9D+BtpHaBXB7pvdte
+AaunD/aVdor1+ZN5/dA9d7yi/E96B5rGr52l+SNs7j4D155HLKdDiHWY9VRv8V38MZ6RPXKxhDe
AZjUbwu3tOfWw1OLjRSzB25nCpbX/CEh2EHZ+G1AVideiQHJc22LZhfCo9zYPlPxmnizvjMgpU7h
1hIF1gl9X50wvYFAUOJhQqc1CuusZV2JEGYmQsgivFCdYVgVbfPPqOm2WkuOHU3rBjLBMdAnWItZ
0K4zGENC9IQs3AcdkczgsY2YN1bII6HrpoCghrGLoluHgr/O5mWUa5oXTDueuq0JqbhwCKSDEg58
AUKWMMkdV6ieSD7fW9thp0Ja7Tf9OzI0gMHS7ROX1BcLZ29EsqoTfeM32zd3Eg9gqdvG6i6n1Qmi
O2W4+KdBdfpIX0BeI2ib/9ibVeThHgNVQkxSfObz1QxBiHXzpf8d37GlSF9kvAfJO6LDnn+bV/5W
Oa4MClx2/8Tp33mN9t34B5kE01ZuRFBQTFX0X2qF6rV/mX+JvKt7t73Nv5m18qO1/y/4bG/kNhkf
GTd1fBMfUC//RRQRjA+g7sir4SN45fWHD+1cv3OS+sBpfxF1kifHyBayJcb9nBKOonySvnziWGYX
wVWBvzzI7C8Ia8upt2BHQ4NGpIj6ATuV5QDjZFX/hje0FhQt/ATDu4E3AOEDtNWCtgfzDEtyLosj
41D4O5HBzEUumVDbH2gFqO3g3clEv0IxhRkNNWbVf8r77mHcoGzzvFIoIZZnw+R7PKwA74hCvuy3
nrYVgyMEl281TELZST7w3c05tWR7/hZkEH5Ib9pCE3LjX2Zs/gXoHZthguC4E8i+ICcTeRZ3YCxw
XuF30ndFWePO8suPQOsqkHuVnsUUiB95mhmP/arIDfHQ5k/qsctApUOuJDnyR/vLta7fR2AWMi//
cbO1Bp3zigfBwN0MDe/gxbiiTJsGZDRxI30XGBtt2CFy52xyN1WSk2BOPx3TweOqqAq2qwck4IsL
NacucWIbwwK3w47z5h8kpgUpiYGrJc8ItyYU8D0yfKxYV+QTsXsJ8xm/eO0uv0XzIa5hOKwgpUeY
G1BZGUu5StEUG2tWoPhCKZb8ROf0lLBkkPmJaotKixIoT7fUujOGEFSPu9mef4L0ZpcVC4cKlzFO
dDRFQyAQwI/M+OL6dSA/0KaLoudBw0etTaWj4xvjDJ8TpWANe3HPZsDaIt36alQ9K9V+G0KXs2/Q
VZZTqHbsKRxfmLtVhx55jRaXClW1dpbmDOa26EDYzywMcbOWO9RK7rLdXDnC7FzfaVGo1KhhKVL5
RKMfeVAm9A95YqtevkGROIO32eV67mj5wuGR1RbO/mv90VP5R8vPUO6B59A6fVKRcdB8ihopvCNQ
IqEUG1dKTN5X6GDwRo+ddRt6JKC5qfFqcByxfJwnzLhd+hASLfF7hkVaPlhhAxBymsmJ8+Yy6KRy
gXwmKlf+jtQVsldsKkwSq3l1ZNfU1OSL+d7SBbp+r2/TWiL9NIEwhg7uW37uoDy+hldygWtKUk4B
4gSGXlQbYs0LQA59KWlB6CynZ4p6BnJ/7RxHTn/GwS9wYg19EsqRq1ARWlBLluJUuoV3GllpXART
lI58gpcQmp5pUWxRIA54oujL3+KbWO7aS6IB3QzkB8hMK1pWUiPZPaja5MpVX4tvyslIIYOTChMK
gQq1DwvaH77AkBtwcylJG55N1FzcrD/xv+xoVTK8tufANtjVUZYQ6f5tUAv60OYcH+zI1spzNYb6
TklQuWG8BocoOncanN+4MPtjNDLCjFkG4xoPvMjkj3QmAmOF4VB+7BOTlHrZvrVN/1MJ6ZEZpepa
g3SozEl2dXM08N3BQELzlY2YUTMmdS9tE52xRQ9w2wXZTqlAr9oQBmpnFNydHSWgouJLDuP7W87j
eF/Gb3GUJAQOoqzT9YASNmGlHhQqAeY2BCmj51Gz7jRKZe9psfjXR/BIZDS3OkHZpYCuEzIULHR1
W8eS7SgR+oCh7GD6kko5d3bu4aQggXi7Qy2IRWVuo5uQ2qIUBVQ1U1vWPpF9U8VNks4YylctqE2S
z5harjjo2DjQSNAjQOOiV1nuCgFHcT4zUOwQpKAbZvlLbfUgJfzpNq5x9JipzJQOXomUwMrKrhAU
P1oAxJ3pf+BdRbQIPtUrn3TIpuQ+yn1Ru7KkvUR/9g8zDjoydu6MGzHL0Cl0QwqvYuxpn9vYPkKK
v9gD4RIyMDhpItTj9Q2mznjw4ZMxu1eedRwRRaPDlSDazkuN2Ybf4A/reYJBFnIFwpkSxwBXZsL7
FiiLEqyaD228WP1mRF+OevrJPTdjXHxfVgW4e1BeHvw/MJYcHOpTSPLhBGZ3CGmwi0PRfi4QS7MV
yGwmjwAR0lTseTvge9ltmGRrD5bUJNxQYzKN7HiscIDFWXo8HEdFIOWtr6MJPdz45p/onliqaeBC
V5k8Q2AG5xHBgWB7wK+SliHeJovnF1m9HTAr3pf5eui81FyddcyDzfo7Z3UZtCjfTNJWs0KOyKc6
RXeH9jCU9j0W6rNWwfiZfIx6jMyVAmX6UHdJNnc4W+u6Fxl4AnYT8+oelQ5C0lWUUKqNgXgoVstQ
ABsaKVHzA7cjl4rMTL/BDCFtIXtDF45N5bMTMy0T/EnXJqNvCiDjZD4IdzoA7c7wj1Ux7BobybtU
Z2/p/HyqUd3TaK5p4enwjfFAzhDgCpcA2GdpoS0nWMppNiZUiPT8BljMg1EsAATrF+AZXeqEFSZW
KWy1WOYHe6wVNKvfKyM4VCEIoTcjHMlAavLgniUUVTEenXUjt26tQsufGP7qiYXS1YLXjuZv1WPx
vcva2ITHyKMtj4eg+FIhx3dck7YCWZTnDrnMjF9pJG3CMCDBI/zpa+T6RmWfsjOPYV5siuA0M21C
QQOd6a4gJk/QTB8q/1kzDnRP7BWWv/f1b1ZclF1sK4SAsVoPkuVNyJCnirGjbOjvM2Na5H+VlyYh
tZPVPVdq/dE0dkPusbmu6ShDb5kV0oEhyKKZ0Ig1fk7epvjdbzywBxtcTGdM5nHHNjRw8VGF6myf
RuMQULyN7AokxiIPC55w3/ZLLl7zIQmDObv6NtYKOedgesvCTqOdwstQd2rx1JtrDDLrbo0rb9U+
m4wIKJJiF0Z4qw/jkz5O9PMeJQEM4hRVlL3vYcBIyK42c4fBWZsWR1hd74ahX7oBanKZArYFSPvo
N4ORJVwPcOe3mmSED6G/9CRWCLJstBD/vUHGp0SYGo64ETvtwHBd1wW76V0O/L1eomOJytJtjrwk
CJT0wj1DyDV1Q31trzyX5d3ci0/oSGzvjOWAZUp1Pw8u+2H9QIID0hdiXAPnbA9ESEC5+JIuY/oU
vRtIdrRijnaDFL3V5bAeJUn3yhE6pdHjH5JyylGG4rIAnOMzFoNSSoYfhbuRtdFmkM333ieTXBhI
8Ieuv0eVGmxHpX7PU6ihCJQ7HVnUPA53YZ5jQwXAaFEm40p1wGMCIIq4DXQ4Ygd1mPSGv/T0joek
JK6EdaSXPKvxaNu5rUB1QY+UjDuIBolyGQb6mqqFhXj4ZqEHLNBuOvPqtaES6ehkyNHHC47YDcav
rXUIZTjs1bCtJRCVRkY0mMvTTs/GdVWjzqnYIVg9lZ3Q8dtXhLXp8+HXVIxnYkWDye4YjdY9Erfm
Wip1we1hEW9OXkkHMG3VpoftF4gjHP9PQtj2ioWFBjLE5pAqHVdMnHn+QL2E9FrL3RYuBncmAKeB
RnLGF5TObLxMiozlJrVSp0ABqyyNbKAqMXaFkDyJwQpdzTU13kPEwTAZ8fCtNY+xRvhiLWaTBAzp
WJ+HMChJlcbcIlcHHYdI5tY2+wd2efHLaOj61q95hEKMcIQ0tXA/QPQVq19dalXOD1JAGFSeXMAN
UHAsxTJE3WU6QM3HyonFPIsH/0JRpwhMJt3+AfNf/TS+A1ICHoBTJDexO1/jk/oJwgRG2V8pQsFV
rjLKqf/D6WnQeTaWf74rQDMg8OxULJZcdYpcil8+0h0HPxVpHVdcpWj1QZrEZ3E0XqnDpRf+YXyE
J2pUCznPSnksGx4uoKC2f7WtZW34yW9qW/+1UJdimgP/qUhU4MU4bMr4cHgPT5S91O5gkhY22vzF
0DPsFcfJYwaoBN5DQBRQUH/tjvM13tp7IAIDKi7nmNBcBqzYsUyfqb4Ge1imGwz+2KfRknl2sgfR
BxYo3oIvqnLAc6JU8UQDVKZSZaujEAeqjZby1fsfqs5juXEtSKI/NIiAN1uSoPde2iAkSoL3Hl8/
B+y3mNmwJTUJksBF3arMrCzON/smh8Mthz/yQWFZOLc8B3yJ2iLcuiurmgu/wwJcMPoj434QZoGg
AEW5Trw1n3kE5U7OBdSU/uWX8WndaN4QvjprQz+XSNsIdSSFOw3AGIHGk/TV/wBBCr/ixfvrzs7W
PLIDjROCqDqVpXbG9okpUrTmCeYIOzbqgKch86TvnHMS1zXvCvRL0wENB8i4CU1jnk/44cKhsJS7
TSmsXf08nngLNxCb9IPHcXyeNh/tpTQmR2/GpoX3bc5ROWdgNayx5o+UhKsqP99VTOiwWDghLB0i
AWuTn4VPeBKoqoYU3CJ9nZBdQDmZ0lhpcAjoKs4cFQA3PYvVY/NCm0zjA6vi0D+pAzCDhruOlZOl
tseIElQrsg9U8NfiGwsmLQR4XTbOpqWzT5ho++JBf16cM6VjAr2JqYVAvQzmwSkVcDQdt+8ABQZx
/rvc8QxlUzIIqZlLGKrQAEk7BGW5ABmHuBVmZfw1JLc7OBVZOkjvtHtEh/gmnGM6NEh6EeZgsQdI
nQGrjs/2MCQIbTUvaEGPSHu5wXSvu+E1vGgQ0BwkKXmi6v3hZ2NmdoBPqFMF6DAau1FmHRo3MFZZ
7x4SuljzVGY7wJ1sEiUCzBjSI1mvtwmzRt2Yz8sRpybWS427cpwAB7ZRvYZSiPG4raefqgyhvXJr
ZQDlFtXtyq8gB80M+W6fAeWl5qotwRpmlIWcakB4XMMeeCLRVmO5S/8ayuPdIHwCxFnMDsh2Y1jH
GRyHcTDvfirq30J6p20K8lHqp+Vo5FyL90G02VvKuYEX4SaB6xZFYdk2MjdkFcGIidNqX6+ar+4r
h/GmMNtiQsMUPIudZY/kl/Bi/FFUQ9tQHUNujfzJj1shwLWhb+AC+U/tT6wX5LMjGWYteEZ+tQa7
OP9L47jNqDrVl8hudCJssJb+xCf3n17DrupP96eCZCGayeVyxCV8RP5T4EymRfkfhBMTYHIMjlCF
OXcAf0BZPW5mHJBY4lysXXJnK+du4T9bk/FsU+4zgAbOGUUP9eiEpo4jFpHnOihfOvLOqe79dE3i
0Kov2qQK2l/25X4U+2CfXwFlrtYp3/KWiR0e1Be4KVlDO9vTiw95BGvJmPY/9UVICwYbQmheTIHW
p2Cd48vmAHpTIsbEHCOesaaNdSrOnZFbU5/qM8LAcV7sNXgJBnC8mSsapSbeGaP+VXglNJ6UtUbE
TVhuU675m6ytajaf0C+vvUSQrZZFb5obo2l3uiVkkPfljujuazZsQhOscD8isnjtjOo8VLBwoYV2
Uj+dA3xVlIzuPMRr6AzkegjeUwtCAiQNXjk4G9F68HYWZQUhgWEHid3gNgK7ZUxiBfxv0s8au57T
T3uGXF8Pa+fSvxCSA3K8CEBcgX9ljPykZ2d2czacxv4pfMoXi0F8pU34gesiJLHRtKTALBmQXXPG
NSbE1S6g2CwzgYs4TP90yJYptMiWOQ84NY4LbELIa/7Ipkdce5jCFsZ0LrwJalYLUFMWXzo6ONkn
ufi8glEhVLcQtG/QC5IbWoIXjjN0cH5ioRfT5gx4xm0ISZicearwJ5tLONDa+sa+AnuZtl6Lof4B
ORCiiw/mQrtU451L2wuw6wiK2tIvIJ2Iho9YR4WOr1o7b0tK260THuheaTfAiPV3RD205O1RtZ2N
fKLcEPcppDA0pXWT4ZeggV9virLEneaXHLskfA0e8ncGSAgydjOCifZhnvPvaPfTLhkV/9AL7hRc
cibq3iKJ+cUZm5bp4EYW2dpqQ9vNIyhvYf9r6bg57jUm06EbYRqnPx2tUqq7RWLU7bEAKVJixY++
iQivPj4KoLT0VC2NCLUiDtMgRQdaq0p+8PaWjF++jMQ0mbpQiKibJgmlkwmJGcaYnRkblpABxAU8
L+6ME3lD3W3kai3XC6iYUjp2+TF0j1A01WdJJ7J05vunM5wJZsbaeelPa63YBhB7MM+c7dCfROkc
ckEhygPmGwNF01CDM5fLfFoacGmThQ7JxGlZA9ZP8OtrIptRZDTtCH9EJKYpYDYkXlUBZy0oHaD3
Djy+uVEdYjbiy0ScCR/mH9/TxUsACcrB0fxYnNE0wdPA8bkegPvyt6QTXmatNZe1g54urXbHJWS8
UPgCAKI7tLw6T1aR/sy+Ajh0TZtD9wGyN5MPkq74KvP9SItY/wRVFipFCmGUH7gtkYLSwgUX6c0I
MGzJg0f7HvfHuO7Bdcp+zm4+3u2ICSTQ7RU2IqQSREOezO0lqyOSwG7CZg/ayA0DAsn/wsRx25Gx
ERrYM9CdON2cKvGk7YCBSAIqxwZxhGWGlkNRg+X130B2gU0pzMOTquEfXokwxRXmbQv4MbLB6lHF
xoDtGVKAhnOWcjplmy+gP2gGw/cPNWaTbBWuCiUAnJIirzXsJxmPJE37V+yoNHb1l97nYuPg/j34
PkU5ZkKkHrSc/Vg/+BkhFxOuYTXpWJmoRr+xJQaF5w+iMYHkoU2LPApUcSpiDyTN6QgD/3eb+RDM
8FlB4Or7c0mdWc2ydCgj2UIxs5q037AltJ2TUlnpV6gd6gwJvkizwsWDZnBB/sdVQcICQzHMcAny
Pqtf8HqoElZDb6xz2QbNx9Yl+Qxf4PQty4QzwBc3US4hN5/Ad8G3WLwLj7+sEfKm/oLzzNF/sVbx
3qj21n34sv6QMkRIjcDom8GmEZiRbtjL3aGfMS01/gjPpP7Vl/oEXZKkhfxUeptSD8yZ5THENsV8
OSNnIxkg6aPCJUdmyTjVgvJPLJZOjtmCXbYb8+LQzznSzPqFy05SBwqdObbLihiHOEzZLKiDE+5E
A+3Vjytts3bLuIAK3BWPZ3RW0M0Mdx9kmD8Usmy29FAqswAwlNBD86pPBimbXLXIo3HLJk/v/ihZ
qL/Jgcs5khJSCWIwaA/bEFoN5wUsRBHE7UGJx/JnX0qYcF4vkJq8v7dbzsgOYOgbBiQwrUXnDejj
wZcBO7B51WA0xjyaHUbZXAQttGv0v+imEWdqM66JD620K31U4Z38qeOCHljepcCum0Z1uk/KKaBy
BcVTzRgQLFSAPRt6PF1oGEZy0tQ0zCRgDjwbUlgNujZmXbMKQlt7/1cpkqNiOMR6QfM+w6OKFQPv
JcBn/BKNE7wLD8ZKW/X4R+FnwaxYagsAUlgnPCwwFahntItU5LTyJgoXg0zj5yymiVjFWXFbi7PI
skdCkI0H9LgU4f+nGsOD9oPtbdhuUlqm4Jcxc8WP3p3SjaR0UG4zcz4MN7ZuaEvJSWauclbxn8sm
wZI0i5iYiDZewkKHqM5u9A/Vwd9hAnHEvNGhZNUuuDtJBccuHHXKRo02jCmcNBPkV4gaYyBKLahG
CV51uYRXAoAj6ZNGFQBEE4Q0BnLxlU2YigRqBUbG/4FUYpN2f6yTd+aFlEqs/OpOdUPKwapmx35S
1VEfj/IEedTmkM75lU0WGYkrkjpaZ0gJ2FqaP0QEBMEoWBHpwAZhabgZyDSowanqsO2vnyLkiwHH
MSVHyfE5wQYML5SYHrWpB9pTTNsPsvk1kmytoCaJVNiLWKNuFoRwnaqyDUrCgbinoGGEXytbMHw5
+M6iWa0xJDDw4F2SLz4r38C/SqfxA77wXzKXY04BEKJOSWg535z6Ej06TblskP50bMkgXwEsRA8H
xQY9lgOa2qRcwXms+O+0s/5gZ8V5pQ2UHIZbhHSl5FRSfJezKlpifUlwUOi1G8b0DH0ZT25M0Nip
Zk0RP3BB/GQeknHStyfBnKM8mNApwJODfoaogY+AaRbrA8P5lE6uc/Xl/0Tn9FpeQxyQ/tiOuGgk
s/4k/2BN9Bf/NQK82ZRv4YELMnmP1lvUMdKSn8v3scxm0ZczU92WdL1baCoo3Aas5WR6mPChxQQz
DuaxCKJGp8qErRZPZG7QvJ1zutXv4rcKbbQcpmyTSwQYmpTTVgbOmqvferpq9QUyUWJrZtJEh8ht
JKQJztCmibfOtUMsjxRqEW409SLVBxpgGaW48+MTsXp8kryBFY9Cgv48Ce8423I3urKdIFOvGBCH
gYStSOTRi1TD7wIvvmdgJbci3QqGTT8gSljWPqN5RrdojA3woSNLQBM3ixnfQ5JcMvN5ohzrjfED
U4c/uHC0fvQ9/gPJVDnmmZ3c2ofw492iX6IBQaB96ACf7ZSdjt/Sb/dSbsy98gErzfGCW70RrtYP
WmIyMtmZ6meNw8K65w/vZmBIgZIKBzt65nb8yxHQWaUUjhQh+ST4rMXxZMFGi5som7NZsTOROnU6
HZoroqPXsTfYKfZOHWKnMbFKqwfjSophUeuLMBgvCqjeeLG4TNFh8JcsHO3ebsmYabJ1p0gLkAIQ
k0jHzEfxiaCBIFyaI3XdEX6ZM8IcbPozCGcvOkCRXvyOZsV0D9QYEkxReCjhLL/8EyJwcTkAEwAw
HpWABMAPPnHd5XWiOSGUk46hX2BjNXEx3bDZEvqwyiIemtWElFwJ7TabsVHfOB4qheJXV26cHePo
HsQHxyVF5txA7AvuMvgML9gbEqSJxO03J884og540NklHKtdvUnGc+p1o76j/U5uKW1RInl8/8i/
Q9gOLICuyBAwKyM95KqjMYGbVya6AfM06gviR3jhRRyYC6yiJfr2eRoLCYuRAO/XGYlIhKW7BRqV
dmM+oitLKThaAWzFXNVgg3BeQmwQz5JbBtPwSSMsNC0GTVB9AA7dtLeo1mblwIi8ZW0tPJw7BgBq
GzUt/JzDXD/lg9QbiEgdwzE6Ldhy5JYprov01r5MjDPw9p5hrj32E+j9Q8XjGdVStAc4Xmjrejui
jgSoPz6F08+JxCKdQrDvlN1/WJES76DFOmgvd0Himo2hC0QTQW+nYn21+MfeE8aZUBQle6/ATXCk
0JFijoDniOgliCbIVUG1+Dt5CxkuLAmpbnKXX9YpuwOfXqOvdPvGI0lj0yvzS7D+FeYUF+B+/nH4
IwNGaAATTbPYJ+aT/SfqXNpwwontPMOfEZo4Yo8MKJfMYoX9cJygK/yVzsLDaUMq6UhE0LmQUSDj
roH8D1Qf+0kGu1AbgqB7GMbYxr1DbVqhFABBD+YM2BFCm3ywo1rh53qmbrITgxicUcPjUfjIBMAZ
hQv5nvGrsTEzpImUmnZKoAKcfaEssJT9HXYKIwWoTXgeTifcinFCe+RcpmctnEl4N4Yz7luiJFO8
uL8QChvyPIiOrHykIUG3NEJbCRdibmtExl8s7OFv0fSwRJLPghuM1IG8OhszJApNk1mk6JZQlPDZ
f0OCjGkP2oynFN0UPxciNd+Hb4XIiQpLCxfdb4GyhXuPqW8MWPHGu5xPiqrJixbjl83n3JwmxRlR
HXEyX/XmfI9GU9VYoFE9e5DqDFemNtOn3N71EQNBMgkd6Nqiw3PcKckaWFYlUnHWJtCMe4qsUZfO
H8cLt8/kBTrrntoeuBgr0iMo0UghKn+wKj9kHuoTKAh3D2BVaGo0IoAo+gsYgISTAouUgtK/5ZXI
3fkfFqIxoz7j4FCGNLeOqubRy82Z0NzNZGM2yT/nSRLDXTJuiCPWwGa58n+og+MFOnruh39g+ohV
I8R7kYdoJ5AjDu/OkG7kM6A9PZ+FW+mEth/wiuZUUGlG2rb+1norPFOLqnsKp0F+fvHgBDgYbtlj
QwLybFKDN9GQjCQCKQ/v4FyqnsnDNu8IFI+Ujw/La4IR+TUPYEBSuKb4hhFwAPjxzB5swHpCQCns
MKojKQdIJkHj9VTqJDDgR352wPFitCoFF4G4OFV/gC6w25wNkJP4CK4DEok856ysAW7OjJihUYAT
zqE5iVkCFTtNDIYBTrUSZS2G1NgfziLgBWnFhaz0uUbTJeckO/juHtQx9G2cjSDOdYtGkEWKFg8s
LcZabbzkvJvuzay/HikpBVKJygeKlWeMKRFX8liLe/S7iDxZFDm+m5ASMj1SaHRsqBp07vDHIyKp
vrKvjpEYV0ZSviC0my8RRyEuFmkYFTj25U/WjvvD8uJyAmVxPL40JCvfFukQ6yIVcRMdS3aWFVfD
xC6P+svHXYh4DCSMTTRQ5xgU+QF0hGLuyroI6TF4rzmAD5I744/S33QXrHPExrDPSEGyM9ir8MfX
M18AXkQ38yU+U+3cAaG84Ejo2iBigvdnIJ7MVOTLP1nWIGVjWfeCy0XKM65zaQZbTakPwdIzm8Km
0Kv+mGoHQiCPHATYKKQL8CJlJeAjX5si1F/xtDKaPuhi8ViYfxGsKXlyiDvUmPUSlx/Czdp5d3lc
VwaBCo0E5jCQcVdiCVNNa2UUAoFVVCTwSox1jgPMlFN6eh2tmFlLOdYan5Usf+Rp8xFu0QbiAE7v
DaH/iy/GmuPTsEUAYaRbWir5DqdhDwc9uufSlQvSrbwT/Dt3BLKdNb/ywXgpcJFCMmEj4eeAW/YP
li5HSsQ3FowCGRkJvBx4FQdlzhGatoIkHSbuZ+wfoWjIGSRv6y+IJ6rr/EmfDNUEZ5fTyOfhAgCX
8EfxxX3M/xQcbaREwEe4GvwN1ITzPkLxJ+3EKVIvlB18Ol4j4bdIUDr0LxS0bxClfhZ/MvLieMFb
80rwmehrfCfCFlHqHRkQT2mfo331J7jtJfpCEb2FzOM/OWF8DX6m0uHYlTFjssLYXxFvgzv7IDQT
XQ938dU+Qb85Ex1cfzHWaM3dxbXPBYDyj6wveMg3NHuEGtM+kWpR2UP+8CKgAUBaqCE+Dh+xYauH
e5nwDZ7Rl3PxjyEoNfASJ4ilRmtDCpDMGbUmAfSGh/XSSKlnd2KmdeIVB/ZzFtV9+OOALRlBP+cH
XsGnJk9gBtGJTRvn0rt5aefiiw8kH+oX4ARvzDNpkPCvHFF9peNK5TyZrj1+tlFxT3/cBJEbJOZ4
6dgWuDYlXr0jcTgEBcOh2QUL1PwCkvnxLuVWY0cfK+VfkmHyQVJRDy+Om49i8t4SkSiQz76wI0KO
FByYGAHhS8aDip4g9yd412tsAWNs4sqCPhMhkLdvU2YEzdjLmNaRpTa1GjpumtHbbX4FvunuhDSH
oZbT9IdsAGjJfxpfFE0CYQk3BxXpgU3BxutSRow5xAD1NfLF3NeQDjRDw7BqNnsiRV6HQt7bV3d2
QAo0ikPv7LwoqFns3PGc90W5jfb1zKg7Zjhqowgx6zXmBkeUoMIjw/BG75BHiVEfH3OLnhatqDAs
706VwQ1k8gpcj0JMkN2ZhkZhog6EPKUOIpIRkjQ3S3Z6xBR3udS2nVI2e5/BGVzuhtqnhiMeHNlZ
YEmEuug7cctgWrj6Ko56da3rjbUYOjM/hCHIv+/V6nUQGTFXcax17VkeJzT/9aRS3zalOXa7Q05q
apdsZAd6CgswqBUEevMQA13G59FF59DFDbRYaetCYlBkUjPblSlr49xl1znVhWVumhStqGmF5Vck
lAvL9IR7rLWLrKLI87u2uZRYWR4Qh60y2WSiWCRxlyj+TgIHTh0f/C5tsDl1xPI3G4anFKj5hyuV
9JAJLmdbxstAUhjO8H6gKV1cygY9NDosjhXQpF3GsnyjKZVyWK2EVeYHyi3N0v9+pcW02RSlB/qa
9giz3UDcCbraPEAS/V7HEqzrsLTSO/oXQxaeK4oDjiNYD5ueZVH5GwJd2PzaY8F5wp82m6Kcw/x7
/Fs2PlgliWhmBsr8/bf3QyXm4czMy/D//G2IrX42hMjS3i97P6+Ic0B1dLdSEYmIfzztUobBiEw1
3xIN2MVU1fpVV+Q9sw8q7aLovgFi4X0VUgNGHeXtIXbE9vD+yeqSDy6VSIfH//t7nelrq4kr/CcM
2tKT4F7XaGmx4GLP83T/XtRguAlDdJfS+L+l3yKq1cQCCypjBDdr+jsNxdunqsNwDqFYvH/rUmPa
mY5wk3306QNWCNhlGwhjo/wzU33no/Vr+gE1xVyjq2PGbFvNsS5yPjpBKudugYzv/TSs3lq/AASJ
PWNpublugxcBSTiuM9WqHGe2TL0lOUxBr+XZypLo5XNTuSMOpOqlVoHg+yDRPo023OMZ4N+THBm5
IdPAPV4UzbGE4/vBr2KVPkmUlTVDCZvWKC9a4rkX8v33L7qYVJcss9iJLHJYpaJVukwNdcO0gmjT
ukyDqMNMPCoCQ5iYbnLSJF9d5oaU39xcxYsl6vfl+JuPRTZ9lqa0ff/nEIhEyQIvqEHv1GUVu/7K
YFoCw1dFcxMVXbNIRDM85PgA2Eaj6uciAhL2S8m5+zX+cbWP42voy0fD0rtzErFmKpO+mtTJdDq8
mACBIPWHqiDNO2o13dhkVdK+FETlRtDkn5LbV0yZVPIH0DGIOV458J0IcoY8s05VgGWQbFjNoc5D
Y04ASneaoldLULh4o+g5/c+Ska8coQu3Q4jSV8jBPZy2NU6VFRqnFhdMVcuyZZNwy+eF0dxTH5sa
vzY+rKYw5oYp94v3r4nEMA9i5TqumTBnDXJ5rsMeXCKSg/X719DyrEXdNz+pVzzcCPd9UVHoykgF
lJNRJ10jD2t1wW3p+3Q6qCHWi5SIRJD4INPYfxUZ+MoHLv9cQ3E2g6v2C3r8z47Ob35R4z1bZahx
w7LYG+NDrDN5bjABwRJDZosZ/6a3gJWT9//EkbJRvSL4YmrLotFwZgmZZICsVOm2TaME26izqwob
2VgaEB40yUmOTKZmZXEOsjv+6LfeochADbGRYxxynp08r/lNNS/8NCx0IVqkCLizY/iMa0DKuA/5
BinNgKU8Z+Yv+okdHgzaKi2CY1RjSYUyO8OjO+v3OG65mLQ5qE18K8G/jeEiecqEUbf2i4vnuxry
76wnsvlOjUWY6GFt2tCx0VrZNzrnL9mXqqOsUCD12CnNvbxAOclw4aNpneIixbdrfOjwalo5JoV5
GTTgn/gJvB/kDpMAcXwwSxYf9yyyaX3eI67Yl72SLHAFanaOoIiQz4a5DVz/YoSus+ojU9yWfKGN
OSJJiSXuZDNz1nGEQVCK1JhZaQnSVsTdZFjucHPo/sadTZc7z24a3z90jDEXc0X8dfTqpTMkl5QI
7Ayya+FjtDQTgwo/E8uFBm4SidWpkdu7KiK7rhoWQopcuA06mQHz2TPEVQeovTTvZsd099Tq5WPM
2o50Bt7GNZZlCk6z87CURZpVLG9JQ5a8aVVRRCBfgOz3cblxaB9UvVxd6nU5LCSXOJgYjPflQqbf
+IEyooJhJXz5S+J7O0xEnKXiDN7h/RBI/gd3PGrYWhdOcUmy2Dix/tM+sr7rfpqSepKpiP2pT43f
yqsxYxdlY6VaWrVTVQMhRNHpF9EQwKK7UFoQafNNNj7w8k3VyQ8zz9xbZpnWXBMYMl16rXAV0mZv
QB3StERQtjx/nilidC+sTF17hYRVT/IqGyHYB0k/SjmkviNZIG1xB2htMWtPBEh5GeaVYuN1337E
UX7qFImavKJ5B0EvYCttoYOmtzuGSIpzOfXa9dDI7r6ygouYSO61LKNFryv09BlgNWQL2r330xWy
TxQOHrShPFSg+kKA2FjHRSqJ23RhaaKwxqet2BIL0nmmVcKZLAjQxw8YMt2EH0Gf1Uyoxbw5Chg5
pSZ+eywcyr9KKAQsbCRt2Xsx1peiKlwzjM2j0r1IHefZbWXuS1Yq0+3G3oXdYGp0aFjIAeJB1DaG
gBAoibmpqiyJ9zrdAAjZpHZWXopU7fZeUDFcdHwQW6Xf65Z4SeRktCn7jJHaxgyPiOJMeWqMh1+W
rW4hseD28nIJ2oSle+Z8okxu6mah4e+ouDVpt+GYuHyI8UljbmKb0gLnQ48szSFGROUaDDYMh8v7
IcWW3xTF4NS38Wfo0TpYChLLrHf9A0b4yO2VZv3+0/uhGyRceGKGYpV9q2/fD9FA7PMlbI3fv3pu
Yc3jAoTcDUPmtDnZLZLK5OiK3n8PilcD8TJKb1kkhbPRRG2wLw43+WEo6M5AlQviz5jehe5WCVxb
BKlEJaQopbira73aKbUZzXwRbk8NZBnzQ0KYqeoeZsjOfz+hPifjdf2l2ZpYTuWj3t9SrLlQ1YjC
9BpbBiUKRyMzfTgbpYXW1NAO8hCL5zjP6lXdtcCC439igajO9K4RpiXuJxtZHkwq1/HHYYxGaR2g
g8tUaeaqor5vDTVclV2uLPVCP0kRyp4yMUyEfr3XYILIlEupwQ8sGmhU611XXGtKBoXvIKVKgi3Z
I7du6EgbkY7lh9SAMdWyczOakI7jFmHE4BZMWpSAtRsjbVe+k4Wbvtc7YHMjRmAHycjm0eEMqtGl
RgvE4CpPAnkSp/WjC2RhM9QRU6jVfO/2yTJoHWWXNvDGYU4rgCL36q4c0v8ewlJkaJPDeEzfG5Kd
UAFulEpjrhKHckCgkPA1OV8WCtqnfnC0DckQhgg1Cf7QlDfLMoNfAaFoTQs0mI45iVSq2rT0020X
+sapU/Ng7it+hQRcPyi1l13CsGTiZ+aGxzZnPJacqfhhqn0rLRjDQcMkqJhOzkobVJHO2Y7U3UA8
6tFwpMVO7Gedqqg7h7W9UkNKkcHNLLQuurBoGUSwd0N5SZr03boxOBKjxdvJ/+SDk4dtZ+Ct0Fnn
hB02G2inAzjzRJ/p6NWh172XbDAoyYnowWEjXgVtvK0KhtdYMjrprF5i75hAeOhnBWTKwWe4XKUM
/caqZ1rX8kIQQ41NdyEL8iVTEjpur1wQXAda0B9ZgVfE95jGzWIo/hosatBsDEC+5E5JpH8FbvOd
1SpcnNR9DxnknQkuSj4q4VK6p3eHXuBEpw24xvyYuzsdmMzctRup1icA2dJHBKRdHjH3rvJF7P7G
LXH04Ju3rHx55SvAw6F70G1Sh7dAOjFVNpJufnx2m5Ps3xW210g5FMXZjLeWcSUDyBD0UFPQ0jRC
owqyhQX577tZEeTvi45BYEO5YS4xKcJobhJHc6BLt16Q04LTQVSC0MR41Y3YA7UxIWvL30cJmTLC
cBytghhYWeaMw4tP4c9agKilT98fD43TdLkVFYzlqMOn3jg4CWB6hRENIAyQWf/DRdQPaj3auVi3
mknQ+NBg64enGX1uwhonEg14H2Znyav5T4FgsQvLJy8mMsT1yvzhOVSMVNjdGYMFXBPibtL/mK/u
TAZ7BFHONkpAY8mUWU21eeDjJAB65daSD/Tn0SmE0l8o9ghmES+3R94bjzMgEh1r9DI7pbjefYGW
a73tCli5/oIw8oGxbfO3qItw7Mf0z6ehBi+IaNr/4L5AnxsrCmptJ0y7c7PmLYVfZLPxhCNnmxYF
pT61zjUTQhgRPlG1aQm9RauaiMp/3j6BhWBycK5rj7wTahETJTU/8RZYkdE1vEx/9WN3bl0sq+Ep
pwMcqD8KSgfOf3Q2X/HRWGi7bmmdXXdaPOSP7pz+4iCArBQByGhlM+N8dky9XqQYOZAq8kExQKMl
ARMvaV4kS38qoF4BnUELeU4XYPpYsU2Q+7prPta1O/U/yrAiw1Z2DeCSGcwM+l4SEHMUWj2uWhMv
Q2KD/cKsO2dfcF+DzrjpWR/N0ycDIZ1BmSbWRvfOGpYNFizNtOf7NEtWgUE/xSgBW7TyvpEPMp3k
rDX0DSBk1kVyHgXdGDhmgY9UCzo1OSbqXbJtgTUfLJlkQyDH8UOaR8bJVY9Iz9FBIRAMZki52Q2m
fr5LglX0V2MTiuLnKidXrk1gzFCCsepr3+7jOSSBE2L3x/DQVZa/9OHYrIEhmRfFKGTXXRuRjb2U
lFMCzS0mZSNk4Q2Yq05YuDcDmchNFOh0nXo0WgNqFquGSZfpnAGvdXR3tCPaaxR8Z9I7xmXha4ny
OOvOCjMqciIiYxRlE7Qw3NGvZVX7CCfEZBVWByeZcx9wwzGOVb5MGDzBDBP93jOxcpL+Guqik786
9TBGsm7BUtMkG//IljC87VCt5VNuWzoEij1aBm6B7pu1zzBQTPyxeWSyB/pwHOgYRM4ajhvbio9t
wuWn6RiYsM9uWrQTELuItldsRPwCaN65Fz84L7JAmE9egz2XDK0AKVwzcsRNb5hOZNlCyh6W8vTU
VZDbPIGFxfM1+LzUYI7NtFPHa8HtnleLJNn39NIHdPhY2SOtDrWPQodOBzovU37U+VTwxfXeYNpb
brfoyaD3go2i0UI0kbulyoBGeISJ/Nf4zHKbdAikkGoZu0yYurD2kj1ka198Srz+W4KRa+d6eFc9
sg/9iNFWWB+w52y5TZ2rph8E+RvFPCbD5HYCVoAYwICZ0zLsPVQEHKKNbbsXHDAm9zs4qhWfRmww
bR62iYlcP915l/DGAGMFVMvFonpTMjckOPifMntovfH9tcGqS4x1o++k7xo4mrEIsvcjpl9ZdEIr
ymFzGczpARnEhZ3U/bUU7UaxZdPG9r9gtpf+ORetbRu9emXDeGndg7dv0a6Qt03cU/VgJIgY4C56
SOuVnOMoYrAuxYu+HZha3/zyJrSmpSlefbdK++S6Zx06jxMOlCFXMDpnjCVJvtz47IhzITyRPKbZ
PNJWxkbZovyLvH0TYH24K+q/RlL4Mh9p+G00v3X6ZRUXLouqbFqJ+akrzBXzCGcYrpICB4BcBiYI
IpphfOVWQG1lkAbRjmZNnLvwqG+cTUYgM6od0xosMqa0BzPOWE6xgDI+ovAURU8dzwQVR1Jo5lNo
PrXsg9Ivz44OTGUzcTfpZ96vm+KC6JIGCkZvM8M6jPax/0vTtrrkBm7SZUWi05+9/rswrrWGgcB1
YDiqfgRPMh1IFKYNMIdypedYRN6H/IHtfhtAUew6Jh2xYdZ4RI695JKwzaxNFe5Y9zlihR4tmW0e
HO8MUAyhFHwZdAl+sp3oDFzbqQL+xQ9DXRnDTAYyyVaadFb630RfdKgiQ4bWfHXpCsdpXDtH303T
/fV9ZgO81HrW9wsmH1lkGsyP9uYZexy+DYx7YtZCglhoVsEh4ZV/HLy5YW3GO8oZhSHSnBtUCqeS
gAOXzby3AZaSyyAtUzDu3bf2GJo5OR/i6GPwcAN6XabOlQOHtxYRa4RNpnJhglginjrxo8leNMTr
xkqQPhxr1zW3rDpH4dIcvWeRTUxq5kMafyW3M2afn8GhW0bfzBsiVOR49iApCybJg5tIMK6ixtX2
uEW/aowonBmdIAn0fbsyoHa0PZePbxszSOjskV2qx0Je5o2dej9RixtWdNJG0GpadCSA7UtDEHS2
zDnJoY6MxDS27DClMm8B6Hn/PN1ikcKQYG5es6FxR74owqjOnjOYUHhIsl2AJpP46PhQQQUxIjfb
BPTHnGV4o9EEDR3OlC7vucUE0ObI4rzK3romb2SNu8gYcDOo6W2ZhnviI2fdSaahu5YvEjX/BHcG
MaNPkpQ0EGy9XDNx0Y8oJfSVqKOc2YKzunS7deu+W7fNCivxnOSyYxqu3X0zfdDTd5W67G8MYaDL
R+u3AWPikNNUOO3RBkqcnBHSYsZZmjg8QDeXA1PzguYo+yer+1Mku0TYw41Z+s+gCWaado/kfdAw
BsoWSaGFFr4EPILdiE2dyiCbx/qes2i6dC6u65ahdIu0/Kzbpc9YScKlNUtRBNESKD97Ze1j8Nkc
5q5jgsTetfqo+sU0pcdS52PJw9XwqpXbLWOHe7LEdME5JtXWS19cbfJEpj79L0vntdw2umzhJ0IV
crglicgkUlS8QSkZOWc8/fkw+0zNqGSNLZkE0H/36hV2zYtDfm9mES4x7SR92le455BDkZH2W+Ln
MZ4MuIa55VWRv009oroZInJeXNJlhi2kIw8m1qS+wqAN3zIFMmKPEgndyhwYBYcBMb2R4EUs/TMO
Fpx4sOV4F8SXdizcGlMcoXYLGEdl9t7Ktwgheg7d1Sp37CrOrLYxgCleZO1Zrp5RPu3QeOM/8E8V
/mT9SUamyPQ5vFf93cyew3rZKe/QZkRCVSNoL3NxLYWzkd3FPCLmHB++WjyY0JETDBIENOBGdIyX
Y4XbpMqaq5IFewX0WlkpVVA/SvVb/ANEGT47PKF24/NyXr+Ll+IvfkYMxmmtfrTLQfbbo2Xrh95D
6LPDZMteLrNvONOlCdJ36wjf4YXdVqgy5dJ+7pQ3zL80nnB6CVJh4SymjvGmfU9/XA3trUe7e169
9S29psLB/BtxZ6Lv9DVn9FemcWQaGPL6NQsn+F3ZbsZifXRmzc0mO5ft+Hl+m4mIZvgkurHbmn1k
v6Z0NBSPw1EXPJMmUD0U55Iuy7R1znTT4T7lc3P0ooykQAfj3Xi4iKNPA0y3o6kYxhywwa877owd
o1oIMgpXfiaxyuOZs2wyvWgNiae2qILLgT5QRZeU2nrGFJ5+1LorkJ4m7GMMEbAMl4+YexuyLcCX
o3bB0s8vVRJE1I2aUrF9bLInCrIFV56UMQQ+kmMKbjN65Dlgjhw73CUrPu3dJoSEPD1MLj0vUAV+
Z8zwFUIlmsT1DHlcbLzVcKiUmogN9pHfRhwYp25XveDCwb4AMTnaAoyopNaBw4vGFNKrymwvnivV
LjqbnlRYOMNfVDIQpUBUSaJ29TDA4BjCi4Hom4UckEQrX/Gz/xCfwSFF7N8wPH6HxbsQEkRaC+vx
M7NEzHWHMgjmBosKHqOGSN8X6KumM5eQo5f/RdeUDhg17KMcOHLrfTGRGOl0IEnyY+Jdh6nDHlE3
n3IT0YkgYpTeyGohULHjkpun2LjGmN+xT+bgMUtXQ15LMa0/cIbTiH4wDzmBNzjT/PIdjeP0Unwy
13FTz9/M4KSMm+wJUgyY9sKrGe/YdxbkHkUHpjMgcWwc+AqGOoi6MUEA5WR66DoPgh9yKTgG8X+s
ELhDsJvhEfUawqcDE9c2HVqYA+zoybkGReRJ6LdqWy33M8qJaRu1+MkMTwyL2h1Ej3fEEMloOoik
7p3kLzxgE2LdvpTVMSGL/IvIYSUpKjqGwsXsCZchjwRxBJrX7V/VsrUTjY2J9Ai6KA5SERKA7bET
dY7Ofag/SUQ7D/ilkMlzGDFPP3AekZgp4kMIJjrtubcrgK+E9gsJ/CEhp7N0cFJvuL0FUo33fUoR
RjqPfAW3+h01FKSGj/dW2pNpiwM77bRQ0VPZiETJZGmEOy7WPGtWiH5hH9EuKDvzt/xupKP+oWku
R5rxTcnh4bC+OdQ55lbIFMhOvvQvykH7FP5bWGNhAccYObgGPh94pOP/Px1y6ENI17iDEUvC+9i4
l7v+UT+t/sSaz7GO3eeaOkOGycSeExUm+Fde7k2+XQ3ytkU6ZEcsuEfopeBHbkH4VWNnud3NPleB
TlgDZIhQIh16zA82e4Y9UYkijdWz8M2BBATGnESmwUwMHR1mGiElgAAIBsGTfKC5Tt/FsyagMj4Q
DMtxmk2n8aokB+ENKFoTDxOumiqWlfCAduUv0v0eTNf0tn0aiUXiHkUzjS46+lzZ4T0wIXSt3Cjd
86cTTvDxUCKJ21iCdvXJQyJndvPS/DGfsgBTqG0kOCGTqSCA7SOOVOgIJitJOzZvNYZ0jUvhYQ7B
MLFHxds+D8I/kyRqzW3Xg4h2pKOwgCg6sebKFKQ/vibgLJ4eV4lOfF9XhxpQkrBdmsLaDcnPLgOL
aEmR+XOrQ2zlKEJauXVnCIZmbr2QTVLnL30AVVYdXDV35PgAOxBcBJKbGH4Nps/TBq/mIYR2l28O
TxDtILqF1heidRg1uFxiQIWSEqdgYCbkB9u03XoYZlDCOMPF2cG5sRdOShpQGVvVWWZ4kG4pnDYZ
TuZguyCLTgEGmdoV3G+wRG53hCUDZg2IP3aUUezkBu1DlDnTRiYLX5ID6DXaRJu2Pfzs0JGTYjUj
hG+lHGxy7x/+kkDYIbKbDVBytdVP5WCxrkRFq/zczQeE5sZhqA+nIx7rRnei0eVVRHDZrCumoxku
31KwSjfCEbPFATPACrmgt6PG4uxyiGTCrjw0QYcK2payByGDC6RkgRp9NblDyYIOhDsynLUy8yps
lGkDeX8AOBc7IbG5wLxvt1yZORtlV2VOktpcv+kJwAhNGR029YhmWP3AdfRX5OiAJM0lDiEugk1y
+3yoH9EfFYuvwpWgz+a0bCKP/AeKCWUE9vI3VY5xRGj3pmGbMLHRWqIBuCWf6XPzN/xNk6d8N2cC
EdorbQrP/a0XHrxfR+M4Xo2jdipoU2wBiImYPlq24/yY7tJJJZR2390zY1869bPxXTpkl3mzh5Qd
UMb0q8ym75Lekk+KXu4ob4SVn9Nrc8YjnZPcH9/iq/60GaqyNv4DvoHnxtuVPPTMPAzyDbtLiGuD
a12rAtM9V80CUXLJr5u5KobXwsxsAWV2wlUHM2S+/5fMDAh0lQ7RiCHs8mbfdnYPPxouHm5cJclx
mItvxGAlJoJ4P4nwnu3eRVXU5k+Gvu+Ryn+iqCsQ82EtIiEUAb5/6lvf1I6a+RLjeYSdNRIRJLs2
zZ6g7A2oTznwUam6MQ9GBgcZ1fFh1T975SsczzzTGXMGkNmWKO+h+G/+ik+6OwrXQGUAIoXruJKX
6QoyneNehN6u2QIk8sGdkXzJBxneHdbMWIQi8OElqG5v2K16UNh7WKixbEk6hki08Bmk76XZqTbx
xUSjQmhm7KwAEJwmH6xyoKAU9KrwLwjjhAT7L2NJJgKKBlBSxI3mOrFv3CtITCJyuZ8pWuzfcwH3
sM2pTOWADI+VeBS7D0ncbMxUBVK7J+A6uZJm4mHSRv4mhD+wMWy+AXw26zN4aoAAP6GTvwE8hfA8
qdkckZNnjQ44ynb4b7ct6cK2mEHZQJdNxjQBKzTKxAPs6fk4qzpu1upW3eAOvVT3GcqeYGvzcY44
hq6z6dcxWOtO+REXFrv7hcezoNfY6Z9ok9of5pLcwg1wH/1r38NzjKUi9nxQKZmdTIxjfHOxGfwy
SPJIT9E3wWNEes9DCuEMFw7g8vq+Wj/GHYsfTuSerBAOXLLOaBwAt/9Cn+eNsVT/YIzl3/6bM5n2
CP2nBZmj3zW3ibPvuaDLAb3e82Oq/tT9S2R8kHYoGRo5UPUjdjC1EBgcoAgWmJa5fbk5yPKD6YbM
228u2T19Gk+tXz6NT/0zfTvwAu9Zh1oJrOyDsdoEzAUO+Gi/NzX7ZfhYULJYmwz+f8YfXA62yICf
+IOn/5TPHO7Hp/EivKq/NGD1d/WnfbPjeueIJFwJ/EWM9tOnBEBtHVtaXdE2V56hHYcudh9vdNOD
Bp6MydeZRYCCBQY9FF4gZBZ0EK0Azrz4mcSPS/XT/FAql/fkYbhQgeEVsqLoTuPr/2xc4PBpQfUw
AgSlj/k1+lhfxUO/r4OoOht/pB5CA1LsHF+iX+kVjjAEaFjrq509+lf9h20TZxN1GDIqnXAKbfq6
3nTgPh4yogJ3kZucGWRXA1DlIn/Q7+XfYB76b+9JIJwYWZL+Gju8ackLH/Sn/jt+ZmTa+kBkP56m
elZFWWKnSZYy3IL9QsXQ3Q6h+rwbXqT6sJXRZ/mPKMlX+b8uCc+2iq2Kzlx5oGalsO0JGoU6zGrD
2k38Hf97uv8fzYRQD48JLUeQJocQ03mirvbaSTnlH+0TNipgauWvFrt0TRiq0GhTPybE3Ux4YJ31
Afx6ZFiiRxguDEsJfRxNIqIwZMHfXImOIwGBENeGiwngwmLkhUmOkY5GnzrNi+WVaN0zMwAvRaeZ
wreVZNPxoIwo//b0Yl8ai7sRduVeXZmtrlZ7KJ/omJZXXmuMGgxcDv8MhoF9cecXpC8Lsd1ciFVU
OJdxdkwICSRqF+OVvfivgRbKjgp/rhUfsj3AYYshvuhv6ABCBG9AaofsoXfKD169CGu13vW/y0V9
GbqXCVR2k3Bs/eD2lMm20diW6rEsprgOL+Lf1tICqkC4Av5ClwLuBVQYnmAzcQfHDZzO7QUqpOii
XP+j30xo1uku6wOrJUoTQ07Iacsb0/w38Hzn1+Glvq5AGO0+O0bH8ql/YLoFNRUzHajAGAvqu5DJ
x3Lrh4j+vz0veEKvbzk5Q9YGaaw4bff2WjixcqAPViH9R7v6KWedtFMOmccm1HLMV+kBtJ3+hK9M
40/rQ32BMSlwz/0Z31ykRd9TMqc/PlXEXRf5dXQaIp97MabFRfFinmBSNZmrhQfKUMcgp/oq1EzU
ebwSMH/c9DGofabxTt/bD2619mmaDzn+0QgRTuNj9Zdz4SXe9Kr+q5GQwAFEup75UXmo2bFCCH7n
C5hYce6ydaCaIMbcmZLL8aiDLDm5v0Rnjq7S134ooBrCiHcwe8osEBallVOdE45PGljqP9WX8BPd
V2d4Fa7cHBIuZf54Sp+KCxWwfMj/ptfhq8XxB+0Lb9o/GUYCKPP2tm9b+mAhcAD8hZfxkBG3sK36
BRxj1FRGl6Wet1zyD/2VKUbGEVV0+l+ufKowiPZP5he2mtwOvBXma1ujCtsX0XbjbrMAkhZyc4Pl
q30a/fpjWankzQsAZgqgj8Sdy4CzsFP9aOd0W1ZqPKNe+r0tiX91XHT+OiAYrgTrz9Zl8sZQjIAs
ztWtsuCIAnSDKAo/ZlAZijlwBwrCNwBjbl1A4eHGiQHXtKS9YmZChvMhvpYP6z25/7cEAQ+nJYQa
Du08kH7IU4948EK7pd59aw9oMDoYH9aiE07h2AIdmrcGUd+uU7yYQ/UNER+qPB0AeHT4qJCBh500
EKG23/ogTrcL2kxDoTfYNOIZo0lqYxG0RXwCOR4QfHbsoUYb/aWA3I9dorhJLzHi4A8h5JT51t3x
lx8+JQQW5r8pUbPNLYTYB135NcKrod+Dy32wZ5+2z03UUT+rTDAoT2s2I2nZih2tJyRNrsZwqT/a
D87S4QUEp/gD6E27I3WdTaMCC3O0m/5QgUGgTTN2rKib8QFi9s0uTTRPJs7EOFpwycpDl/ukBBsY
SoHHQEb/UnFnf50IqdGgrgZEcxXzKTVOWnIs9ABSDK7IOur4lOx4hLvQE45ZgX7xCCGjW685V4Q2
n8BuxPqiH69H2JmK5Rm9VyeHqLILgCAVUj33+1GcoXm4GIWKScBfZav1dwv7QmzCOm/sfFEOBsDV
zabd1bVj3xJ386QkL+F6zjJc3vc6oEZ3N7FNynkJGMmwNdzBYy/QFmYOX6HTS/BDUFihH8belqD8
Qxkpb9XqyjNzNwKoA8O0zspzPJhf3FxTArZjNyTtZgT2ednq58bLJLoz8yKdAsqbFqOPoyQdhoLb
mDeZYJc9TVTU4CME8rU9tC2e75QJAz8Gx4pcme6FgM3eD/m29/UBJkLFbhjo1y2mjjN4hWQxFV8K
AsiRISfd0+h9Nvcuuq0KN8PmHrxvRJw9nCh/4/0o3Q2d7+0SnwWsLiab9R3NNQediitB+griwaWO
Nm/pw9aCDCHBjmzTFo2kOsRQcUa/ldQWIYerqPpNtBwlq3XZ90n6R6d7EEUPcj67ZU9EGou2Akg2
47+07o9V9mugnSxwq4CpQ6SZdR6l9hqHU9CWZ4LQ/1YruehpfCGhOGhZGZgNgnR+O1JosiXGTD2P
y2jLBYs0dX1tCdXs+Q+3yaQ0EFf+DQauGkgleJNM7VmtBVSM+bFYXZFLNdnb/07AoebWgNz6VQoP
/szacZghLbLUy1Y2wmSfDZ9tYtIEpy8dToDYAjtEokWofEjvmQaLCADRE3XjsHEnGAs3YacEdcdd
VRbgHh/FVj2q+X2JfyQEsSPthcHjHLHeU0gCn6rjomTnyaTR7QAVEgq2oJ0tjvtmbjZmh+gbCziw
JlGQrPHfWI0tZiaDSIELGlF+shivctV6dIWKxk251CaFimFel7tXVqQjga9DDzEi6xP0DGh4MA1Q
quUphi7LLNeCPKWJPa0pBpLYr6RA0SjVI0XajwIDYdvR7ZttPjp1DcSX6cGUd7c2J+Q6AX1oyhnY
UHF1JqlQiu5NSExy/hOPaej3GTIhFKEhk4coyE7dYTwb8/cPFnLXGWWnsL00RXYjWhIr1hnR41XQ
8emaui58WGIW6HP2pCxlfZAsR6Jr/IpggoK9BsCmDDgx6WNGPDuzKlHpo2X2ITDZlSn4cosLgt5u
/tw1yv8m7x8LZuhpMjwt1QkmoFMuWKRJ+XVJ0ZASvLOoUNCAb1vprsuiWyk69w0SwZ0s/LXqVxJ7
cQid6txzDgzKW0+yHpHU4j3CEIJTB2kX7kEadyw5D/IRfKHJ70Z4NMePVfyW0kcuPU/n2gzC6gtO
3ABnLhWO3fKeUWny6k9VobgfrPbUlfv8SUWHKvkUOcZjuhJGPOw7WCcjnwWow9W59MYCWroPD2SB
/42+EIAFdcWxG8968pTQo3C8KF62mRnYAM9IF+TEC4FaQVjBpuFSX0zRowVkclW6g8HAm9NVgTMB
Sq8smf24x0nlFC2PRnht2bR2DBp+VxAw5oownEVvATESz63p6xiWT4cB/o8c6KDJi/WcCE+xiZ/n
SE2GPY3pdvXUg7CHaMmoiFC6sMlbET4OSoljYAhxA/kSECWkGjYkhyr/keeHUtyUbXtXoyjW3VW/
FsiBG3auTpXbJVJjITqxU5+oT5pflN8CySPmLTaChctgMBcRhszyt5sgwwAHukX4qrXAozFj+rmT
3nFAnvep4EYta67n0vIx5iZiPY1ca7ls5PLZTlAyLpDiWCw5tXiMYtwNjesKe4i3x7pZ4n3MTlOR
0gv3LPGF6WKUMYCnjKwmuyZStxw0WfjIW80zQe2c2WJb5uURNYFkQ19XHmnv0dyK4rUsGIJ6X1FP
FWH35i5GSx7bNLtZ5fJoRnASvfXRPyniaca7KLeJZWdSEpcbfrFyfRpVmPMICH1FRCi4jwePc96k
mWTenU98n/mQ3Pml1Qdp+8jbB5Bs1rPxgY3y0ItgtbxJccWVKKi7PPlafxzRkctH1rZS5a+Y0WHo
0B2au0RvKWFVdh9Wb7DXyJb6fVKQ1nLtshseSaPyPDDAGw0DDP2+3hkvJGKSwT6wS5tTrJysIaDj
1ICVVp5jpep9NoTQvPPsSrtt8sNZ57euwm03HJX4VCiuIh+c0XKTzB8jVkXQx4JMPypEa0dnrX6o
2bOuvZsd+ctHjva5vDbcePJ6HrJgtK5iwO2I+kIGysD7KPkSlBOJi9rghnJQC+cqx67aE4jT6Zza
8pfw0uReJXOTeCa4QuvkiyORjmq67XRMk1MuHczC0wy3S0kncSKJAQESME1VA74kmsnP/I5wiGdT
lF8yNGVKwOM2NZfY8hpyqDgJaHWwVpJPLSbD0qPD5ly6GcmpNLwY6roDVhIpTJKhzjokG+hr4PYO
uhRdMnO5C5Ax+ueRu57FJbQk84DG7ZAO3Dd+WX0Yhh/Jj4KwhI7wxX1KLJqk+31z08JAXrB+vsUV
K+B92wpvpWS9VrfFtBV4cNhhKrZI+hQWfczZwIiQEFff1LGo85IsqK0rFP3pOJjPtXSqBscqWR54
0baPuG52belyl9XlIRKFLPEPvErcLszvMNJuBdHRo2thUcbunHUEGNGhUVj4+PANstmbUYuOiDVn
j0oOC7TLWc09Zo4LCy4M2zxHpyii/waPzj1IBqsQdKJvQZIixrUj9CDHsfRDGYi7x7/D/EcWqdyd
6hDs8AztVpDBL8k8Tn0psmvIntDnAi4eX6f+2+yduY+MkaOoq34sMihdHe5VlsYradCwrC2vhsi4
AI3vwPoSw9H153F4pqivrUulNfQAxsHGsJo8Yzn1+jnS30TjCULwhDJC89fa4+PMHoPROU53a/jC
Ym/F3cL0DAIAm/M4v1nZZ/cqrtdROCdKIImX1LgnRSAKl5TsZNGJMcHVL8J4kZpAQ51CA4hlOKPn
T3JUbcPhYU96J43drcYgiGkuCyuJ6hjqx1IImuY1Ej0reakiig/mUpNFfDamQnj3Rec+fRHo9tf5
uZyfk/p3RnxaSY19Vsu/ug/KrSuO4n06HwmRVkxfFJ4KqLPoU8kZINLhSHLjYl3GzoaqVPcu2Zkx
rEFZOQ+xoyo+/KXYCbEZV67NhClL0zB4SuL6ZIjDWUuVWxNIxjnBmYoMMProYroSvVOqCDig9Xt9
90zpZuFqFVDa5z/CZa3/TgjwMg5o0Jo1Pyul31OwqIswwiq7kbwwQEyOJx+uM/xJBxnFAiKR5H6b
HAwCrdjmN6yIyTlhF4Gt8nMpfEg9nDOP229RaFluxYIV7Umw3HQkQ8slN1LC8MQM3wrxLLGqzoIJ
mSwT2KC999a5Wn1jfLMA+qyGpaldrWc1DSrZE+Jj+KdLixebwtnECTO918tRjM+8jSGLWetZkE/K
9CYs8DzcV1UM6EXWzuZeXNubpP1qLCJ8M8fW9JRZSGtcarJh3knYFBPY7yeKTK2CpkJRQWzrdKUr
Y8RQ4pVprCD6LQdrQDCyRdiCZqe9DeJLUZX/O4v43usQUJrhO2WLR+xq04B/0f29sIzrjDcphJNj
SwnnBcZlLgBHyFaSopnyFymLT83wTQb/Gh3DDtYOcyxzMKOeEfEb0ff5S/yRv1TpVSsoG11XwUsI
M/Kj6/0nkFjHYLe6kEMU9uywCmGL4sef2XR8D2QFcG1i9ubM9YPiKLBQ0GaymutuE04JxanqvlLA
TbzoQeQ2Q3uN7aPdWASxOXX5jmewkV7b9GqI34X+ZLIhw72NxVoNKDWu96aMDrrwW+sAo40bpq/L
RNoJ3IQkWI+hjISbB6vMHzPNxXSeh4tgfGqoM40rOh5w/w4RUyZfRx0/J79QbxNKNXNbo0T3CSeQ
yI1Y71UPizdK8PX0lo5eg4LobUqZsvL3DoO1nnRZFuiilrt1tN7KGPPVEdmFNgofvW8GFVsmJWAf
vMCl0oQXaXgbbi2QLFjzml/T4W0baFIBoA6+gXwc8Pj/W6LnvPZm8Jd5/aVdKkMH6RzNXElse/RA
ZSLlJ2Uzc7lr6smsj5EacCGq5J2JfslRGJ7BRZmZtnGt1nA9cjDyZHGPXKUZ71W937qvq9qy6YVi
3oYbNLcSoKai9nc5QERMoam1HB3D3jL81vBmSoxpMK9uWXeXRWcvh6kxS4jZurL6Ua6ptStngoTu
o3JPrLdxcuXGQY8bckUosR9petKkkwHgppx0JEV2GSUsQwhL1wMdS5pc+dLLe7xijFmxwFbeGvxm
2IDAcWM/DLWGwy406VbfIcJ2+6I9aZ0bQTpnZXhfo1chdZSWbtcZrFcteayVrcuXenjtQi9XXXXw
YT2MjcsMJI2OGAd6DW3YY72O7BA4NFLcHu0L0O1X/QFA0j4Ts14fygzpAUTBV7YK2jfr+0o/sAsf
H8N/z74B66h3U0gv7F4omkaKO6Du5aDwEmMU3aCK7Uz4PVj4hUqBmmDMOsAlGsTsrwpGeQ8cwei8
mE8MI6AjC0tPjJefAJJhjHA5SmQNwH2Q5VtMoDaEg2yEkWdUPcfnWHsCqNG6D+rNGDExuML0PIDC
sf6c5PCriKZPM8IFE3i2Uz8qeOsx8WGqcdyYZ/iT6tyig+SnOXzB+yB/WOp9BczFRmAaX7TiQ5lZ
EP/jS9wJYJV0N2AjU0Xa7S3HToo1sXSbWR5YQNtDWKIfiM/58pZbPo8PnEK5OtbUohI3KUF5tbBi
pjPrHYgPW/8j4kSIXQWwFj7S7EdZYZt7AUmHHEQw54Egr2ockCagaecce1Wa0+6I0C6bbpCjpjkw
yQ8s3ovZZ9QA2SrFQxV7k2HL+qkcX8ttQYC+azq100mVL7Hx6K0nxXA00kR+SQGh63YFyOrho5pv
+NV+p5vbUW2PA5PRZn4RsblGG6ICih+tlNEtUEQf65ZwcIuuxiLuhYhgK/HRvJdakIIf1O4wovv9
zjUShb2MRHQ4EQy17Oqqq6q/K8qfrjNffsU4TwiYHJzBprQFCdVLVzBgHHrIqZbdqt5s3qh7ovIs
1i+6cYKyi3C1yHhL79VCQLYd10GcPgQRLxkPTrNOAzUHYuiNsQNlf2V6xE4e1AB8T+eIdbh+heiP
YaCm/jy/0W8u/Ym/A2OhNNNlnBeZUefCdCBKwbT6SXSeCqAamyBOC/pvGbkIaZAf8XweZIVJ45pO
fk8FFrVzaB06DOnKA+ApSTjVYuL/jkXrRMYYfCa5gV15lIeT1XmservhFG9Hss1KW5eg8zkFiSSt
17Zex1hM1wYaozDbBqp8M+unkYiNkcydDZOOQ1drz2b/bTagtN3qK3MM8dHP5yOI1lPbnAdpO3zN
WyU/Or5VFxiGOwu3lNWsYbLQ0pLLympIaW4de9Wp8LrGGYw3bbok1pGiOiDkE16S8TQ0F/oP5j01
vIgZ6tnTiM1lsk/p5wjBkDxnHoJCsDuihKdjHsK0dhF5VqArbbz6I9gyvTyYTKavP1lpvvYyu1wp
T4JPEUtQhX0rYzQcA/Eyj+8CRmIrq2EYCkvjjOZv15xY0EDWlbDuWk6KgfsWYRzHAnp0+Fpr14gT
sbpDZ5hkx6ptqDDLeCtml0+i9KkmWrB7nifKNiXFyh6Weh2i5wS2WvwLZ3Uaz3PxPk5sDJjWSQeF
1mO07pJ4uuZsY1Xr9dYV+BAOwVjf0pAuj9rMcrOU14Oh3qvha0IroNij4JoynuLemlwm9VM3bmLp
z9KxjDxMDhdmaZ1azGhow5JL/pp5cUWLGTbrv+WvUHZ7fNiHU9H/LLknCVc2Q5ACqmmjCxmmM/XX
XKGvCfTQ0y12vNVLw92fOg7wrRIyc2Dh6c4qXC0qh9vlnha53X9ARxrbGrQchiHh1EKmXMsX+pw+
OcrRh6EeUMXge3jJ2reYbkN7UvTTRilIK2jO8Cl51sTNdqZ/yoz1hOpCWjG2gfuuX2IUEMbZik5t
fFy789jd6pTHstj17BK15E5XyBSPAEPk6Is/MrTC4QjCHP+NbACBPWTluORu2lwjQj76b00jKzra
Bkz6sjx0V+GgL266/A7Th5Y9JC7ShpIIRwaWNb8tUaDBDgLzL0+LeLQKIPOnKPTm+VqGRG8cytZp
WK9KxJeB1B9a/Tw2wcYCq122iVly1jFWojCvy9tqvWidHWMcZpc8O8W/PnmRs2cDAnE4feKjUE7H
jXMI3B6eIrEmYxZXFxUjnU7fHXLTayHLQBYS7AT7IthKKr8ZDMktGvvWCdl5MMWnFba2EoSCbYiX
IeOA4mphA8x5MW+qhYywb/Z1qQtlnV9S3DZUgYQ7zeObC1SbQM8DlopVfK5Ke4CigBcYQNF/VEyk
3CHfqmlooRrI7d4wX6Tsn8RarbeOSQwNMTlq1odesUZJMjsG1TbY3li57EXhq5HdDOmlEjZqU7l+
pn1F4QnZBmgMFgY0jJOse0r/Wxo3s7/GmSPPh1LfsujYVYf/wVjLyWieDThvBSs3Jf8XTuwxk1Oc
XMUo0KePmUAZ8TltvC26b/1NMPbDqQRFGsbI4gmqPY3L9AeAwhJTof1FtKkf61ODHeoqofXH32j6
DxfxCoJAJzb+oj8MLzKeZQfVIDnKQzes43EkmwvOg52IzSzeP4kkM1ix7c5RgwA4F9M9ZVyS9K8I
mmGXBOzyh8ztW9rc41CdWolFJIuA2AC0B9iFX53Ai8u40hizn436bCD17GHalHDBJJuV2b5Wn9MF
6XdgoclCqdZdm/7SgykVnGm+ZbhVYWvcilgbWfvpDgiYzOfIOiFA6CYblmOR++xJus4pCDRZ7DVk
IjyIW36aeNMabnEclGt8/Tj8FUTs3xXMsRCHuoqDJyy+6QVL8663vzF7N2YzsIp1dBOaueKUk/zU
/oXdK/2tMcAoegckitVTXV+r6tj3wVlA9k7r5FSJ37WnvDw12NR1Xjbg1Yx8xXiv2zaolm0kjPpH
ZwH6wIrEzVPrEcNew9zrLMIB3mPxGR6sJLyYEQKUkwY1vHkr+4s6+mLq5qovKkfkB7lw7bMXPbwY
2L4NJ5CqJXoYprcqcHOPCyG6sqfPCJAeSxdI63lqPCSX3NE0sAjkaIOsivX5qcZ7R2POPTdrIFnQ
Jz0z9jQsKPW3Qdm2JaBwPc9OjBQcJTSGSMjQ4KMFifmsyt6cIKH1lipo3sbw3vFiTetoDR45GCYI
z4I98W00qCle5MFDaHv2CYfe9ELRa0yIxMAmTxLK2Xa9qLg3hOD/PyN9QTKcdJiIqzMuBKe5WeSw
pALbB9bkQYEgCluuiX0op8AwjeSvm/+gG4aXigEmJ9rOhkAMULBOr5N6aYwTYsiy9A3Fl5IrX4Fo
zxJK0t0ULhe3afY1hjT858HaC6yLIQz50YK+2qOZaSNA0A0Bnic6nKCC/Zx6KbO1HHBIZA2aOhA7
vKGcruJecfriBqu0Gu1sdvXyJKZHZCdxee4+Q2D5zmVuZzMZLn5SHSbTGcTvLiXo6iQZp8h0ktgB
Mm5x3OfAH9yE5ep86Cdiln04skp0ZA9oQIhgw4mk1FcMb1m9XD7Fi9N2YIxu0ToinmfABiH6S2dd
jpN6EwEzR/h4M0KYoyKc5w19cEOC5Lb3yysZ07AqIopxp1VOv+WQ2+V8K0sMPACqbypbHC5fsyp+
ehC0T6RdbCFIxhnC1+KTxTuPFrI1K3bpylKLpo1RkZOY7em1IcvYvE36p5W65DtOw4VAGwya8Wns
xfJcluTr8kyLw4k11JBvK9slD8rVWQcX+hWrpSUw+0O93oX2qOBDrA9nqfSk+aTC3R3Qs+xQ25EL
ahuDC+krWq+cI1H9qzDhNNPLGH/p8i1sXgl7nDXqRDBGR1qlRHek4R3uWlNfZM2Bex1HR94dcJ44
4Z4/1eRbYfFUgMtep+Ul4bjHZVqBjfp/HJ3XjuPYlkS/iAC9eZVoRXkp7QuRlYbeihTN1/diYy4u
MD3TWVkSec42ESvctHDQhkR4vvh1hI3LgpQ1aaYfHtpb1vjp+GEC5Y7IKKh8MaVFC6VuL4KTmz/z
6Sa0Lq0B/YUG5iChC7hY68rzhIVP4fzHbAd6tbXrlE7ZFxpfTW5N/T52X5A9Gnrh3nUj9WJOASsA
FjM8xYxMpSXU8r27mOwPnAaZhujlA1K94V4x33hW4DPlM+mbSCg1VKzJREJEKsdfcTc+/Wa851mE
zWCmWyBK81mZhxRq5eJwvGSLS0tFJ6XP2/JPVvIXJT9ZWuBO8jXnbIaZknrCc22gi5/h1e6+c75+
MlagMxv7YTgq6tEGEx0p3JoZJ2bLyKPMZV6ZUXpRn7i4agNN0FxJf4UZICohQafNDqPFbMZFqmOp
W5TzjKyQKprYYBnQzkw0nXq2FQj9sV1bx7499DVXhR2Jh5GIxOVG7YeQ5YlkJQ67+AhWSODJ0l2G
o1p8rAafnz8nAXL4geHs6I6Ki1RC791W8XiY0ObQXuSFr/b7MboNzbGzvJ75OjLSV6xcqeJi7Eit
/awdM4sS4yo/EfJ6hBZgsEa2OY4hUudc3jdayFrXf86YIY6LjJIiPU/ZXcxIK/nDPGnK6x/ckPjK
7y1gy/0u9J9ZuY8LylemtYHSHrqJ5Y+HOEgxOVs9XrQnCMsvtsRYCKrEtidM1cBxyNUl5rHxMvwL
LwrqnUQYdtm4LTJaq12rBKbKu0+QADMoBP6aiKYUCYRSmtSkY72XzG/MFSz7FcYG04IqYS/OLKze
p44DnqG65VrIMAUmKDa2rYpMgEz7q4e9ikZB+5WAFxpTCOmlJfSHBS+hEivUHo8mvP7toB5E5ZTz
5nahMRzKxS6mrWjsqoJGnHeCwOn6h8mz8diqM4MCD1lKUdzxv1G50X2y4rAMJCDsfnf64vOdc/k2
yp4BCpI+63GJ0M/T7IFYxrpLhZ3ZiHfBmxOfUDMWxu5kukbqscgWVexLex43JnOq6tYd3+ZOeNg5
bwX6CoaAxBTE/D/sqB8ZDin89dg9bOiB0OStFQYqDktHtOuK6ipnWcXCpIKsh5waLLHfxNyJi+Gw
B9Gn78F0e+Ofakb7SqVTJMXLoLFTeLqy9qI+rI9iaKl+UO+KhG47DGEeabAMvjF6l3SB/8SFy+Ct
p7r2GO1LaFu5i/covjIcOjgGVxGREx2RG41/z8pCsxjLyPGYSi0Qrkv9a5nY2V0ooZhAZoL7ZO8k
7FTyZrH6wICd3/uMk3C36OeCyRWREEvbBg25WHTKVIaOZLr4KXTYBgxk14HgpvtBvJZ/xSVbKdoH
flf4qUHHEEYRvgfiDSCZoh/9YY424SpucETrO5FGDvD6Kh/UHod5+KdLB7VBjogKv66dCabrYnfZ
FoCxHCNXGQJ8OxjWcHWCNHIRBCL5nOJrUSAnYCriUz6p8qGfCCiP3WI6Y2kR0M0Wl0F6R106/cPc
A/EV9yJZCAW9cmz5Uvc9kBvEZGD2sabrFckXpyk7rW6ulGE2IAaPUR6qSZZ8jiG/8n2gk7DeY7LD
GXtKB0U8CxEqtUta+FCt0oX4YKa59J/IIrG+9wh7idTcp5JfovVE5Ie+/lsvbK2F02GXlm1WdiKj
NjwonLD5utVmy4WDVv9D9yMQSk7CZeMs+KmkkFwZfVdJoXUfAWMrkLN5+9UF4BehiX5T7g2ZLQM4
35DdY4eAQPCziaU2BcmxgTKvyAx9Dkp9oseS4N4ADaZ0/aHXJQlpw6SsnvGL7BeRQCkHOLzZOhDE
IeLr/wCZdi9g4GfkEmxT1O4s9q6IbYH9EmMrWB2xOxQOPWGe4wlMwOv4WYv11VOKQz/va+L5ANo/
QhR5hHAybMDG9wgoE9hKmaiqcLLJ3lPZc8XwectfjwsvvVb7T9b2OUtS9njEkJNHvKHki0WP7UNW
uZlypio1099GP5mK2/UBRTAOufr1keAdZJGyHSf2mJyFLDRhkBA6ENTLSewhi77OFUqAI2PQhITC
HvF6kJZO9w6t1GooHtS/aFZAiyFMZRpi3k0igc09jRUybQaBvP9K7KAOA2bIv4KjgVmX1gUp3Gr2
3Xa7OFgiiEJbJ1xUYRsWWfi72LI9VQcpWG5uJwbYGUl/ew31vHS25ptJ2iruDNnWoQe/F8RFAjqo
MoY362hX0faDdrGKl3K2OZ+Z4gAupC3vUP/mOCnBbgUj1n7w7dLWeDN/uS91tBV4BIFH077p+Im3
CiHcZIo0PPCE9O6yLBz0XU/fD3liAIqJeB9sknpN6+LMCgCYgo0iNV9OGEBQdJjbjn4p2bYPt2U7
zANN88KyH0wKXoStorNmk7asDs+IUkHm5Yuvl2GDxRLqS2E/8h29ZheH47WegmzZ6ygLgG7IrgKC
Fxm8gJObUAOWWgG9wEKNy92NBq5k7+e1cqDS4RmUyycWm8/uTrWXCSeZ/CPLCrrFFZujNZOt6hic
boavSx4LG1YVommjamXbrut2ATDkSAEfY/VDey86Gffy5KZpcRljye1X22a0oexGeCs+3OSD29MU
Ccj1n/GRIbNjYvfQuZMoLQIEIRUbmyoQE7dfzYXoeE6gX1GEegZDDpRmist/OJfq9PAsP+2+Z57s
JozckbFhFOddZuUo2BP1XuYudZAzeMJqTMVvzC7XkmB4yAEiBpl4cdAyvS8tvztsabTX3lZ+3BQ5
NHLkrCQwdqzuEWjLkW43VIARRLFAy12+M54NMMY1Vy5JCoeU8QroRQSBHRyfcIEi93C4NdEcJQ/+
VVA/NmMDCvBq5sl2TfppBq5iUIt+IhL56iJYxCRfVVuJTJrGRhJY34o5O4oOo3pEjCZpiNAB0gKj
3s54uilIldShgqQd8nQOVDjWSCYIOichKverfhcLrEjXP57UJY9+L43f9fa1U/clSXK9a3LTsSMw
cDf7zP/NF31Sv/uuDYr0M5mIw9tDDGD1PoJ6gPaI4Wt2reWsEUeph6BV0WiQ7stao0A6xyaVG6TU
GPMwg6agQTCjEweNVBxHmQWE5T7wbjMtzA+dcrRHCeOUMGe4MASA1Zg5cSKBnhK1MwJJpk58ZI/R
RiWcS846qgRFruHwBhGfRzGXK3MvK2PU2Vo/j3r8XaFdQz/fx538lQ3cX0wpPB0cOMIGQtMEd0r5
225nALgiUuANwlTueLX0WnI0RJoum1QZXQ2kZj8LEJeZy4kUTFCc9GBWvKbEQnxt+3/0wJSM8zry
/uaVYpSNmmks8Hwi0Cec4mjCzXz+8iNVdK/NPVM53bcx5/zUxwU5Wgi/RdEZ0j4ck3krLTRs6pRX
LkTLCeBY8U05XiLWQ4zJdyBh91D86sYIKiuZZnvcbrwPSbnKcN0YxwwguWm/CD48zStAzC82vwzm
mCKBRBlMByXzFLisl/h6MBo9vxkzyTTxw4Zlmv7LUibRAtZo3c0K8Yyqr/VxfSiJfsfStZpbiVHd
PN8AxfilT0Ppxl/KbWLLSMVBFhfe5Keb6weqMzl1Z+g61IRMsARyIajqtjSWExgzXAGLreAcfmxb
fzpbIgrdDSJttnudC9EyFGOdzKRH7M3YZOnQOWdtWdyJZRgh6TSCgScbZxjmHkw0UMUPgBfC+p/g
azf+V9S5+DsWfmcceauwr//JPthD8Bnx/uFkYlWqdMFqv7pJH2yyp5dY2tygUzNL5D/kdUi4WkFc
ILpl+BupyOtrBS2g3uc2rguW1Uv42A6fI73wprtRp6Vhfx9e8bp9t35GrcFJu6bV0eurT0ynOOZz
tz1WZwYYBSAIdmX76KLFzujoO7QernCMJOqTTe6lnvIJHwl9bfMP5hKSN4NyY0P25x6HgVt9z1cF
esb36g9DnfyxSC5lDJNc+Brcs3l/zbk16C9MLzqUryrGB8xUiMR8EuJkJ2pcpiOHyh+YuHzMH8lp
fDH5Q0LQU8RKXORDBYNpWzvWyfi2bgh+0r/EM86py7Ij+j+Fj6Q+2XQpSjYLwemb+tVmfo4qglkq
vTDdEikP77BLDo9f1CL07JPqIzhs3Nx/fDEDGXbLOUesD7Hqw5zth4EbYCsFw5NIOKkMMIn7KX70
9spzp7726Ef8/JKd4MBntH1ER+On3zRv5DdHARUPtIQSTcsUzF8ommy+wjf1jG7UclLHChEBIfAc
nM62KpfZAcR5tFU4+5FNOPIfQ/HnsKvs9gB/CA2sERbn/JWRd3Qgdgevw4bCpNMOit/8sOGNIQw1
m+dZfnF5AxxKBz8/RGeOW7dxY0c9QwI+pyCLN+Nv8i2+YBSgkvg3/OJgwkW5QibxDl6w2bipLzuE
HTpYt8aPOtswktx3Ye1J/sMbD4xf/mUngtwCgpIP9cvAP2kPyhWIphudiOk5p0HqMcbynjce7h/t
u503LNXvl/ZfJG41Xsn/I6W083Sar+U/6O6Y3tDyMzV4Nx1UcjQfv9Fb4feEJSkfyQtvE58M/2Lt
40PU3vuzSjQqv6x4SEOmJHu7CVDx2UMovwmBsLfu+nEIR/4nv81+dKTqpzFaUvgvN3x0J740vwni
a36UXJLZdukFqp+r2MMxDhcMgUgtrtlHe+yCg3DiXYwuCBPO0//GpPbYHh9H3pKBf1m4sZhHZRd9
Ri/Ry6uoW3h61jI5yi+5zzcE56X9xWHBA7hQ8nKLaw6ah4i2GXaKy6uhryyzO7OTSd5mDy8ZYaXB
nWOeFOAkw75vwp6VtuNX/EU7W8/rxwToljKXFLSa50Vy6UHN1nsK9JxcOGXKtQaaQrNY/OxMrkQc
DNGrEu85sLLyhOLpc0a+gZ8c+kKNl9d9smtp4HpiQWIniQMfigDjPqp5/lnM4mJ0sEsJb4i1kBtq
Ieqp8lLd0Kqg7FbPJuMkHqUaquFMrs8rAyR8RdPDmboAE8eUOUQZGh/xG74KtqyjtOuTK2thg3QA
rmgiOuQ9QlWMhnvuuApoUL1xl3ccnUg2Xmn36V0Xa5fAJTI22h3KDe56U361ZgTyVbyApjBW10yp
7EeKTJ2JvZF0KLqIBM3/PRV1dPOuJENPwMw5NTgglOztIW3hLmMLyGFsEB97hbroW2EeojpyqmBA
+LGJ/rDHIrhFYnRAHuvjDPRhl/hY3MP5KL+Kr8VPfR2/uEsP86V8Y7NA6tq43vWb4lfDvB2vZp81
T40VHrNVqBkuCbtafej3xV3c9e9jf43DB4Cva3JP9vq1OuTo7R5CDXmAQZ6Z3utRKX1ZGm/9MLwr
ea07Scp6Mm2FWxMT6ZVy2H70N3BonG/dPQ8RSHGkTTYLdM4xUfFNVJrIVRekxGFPiRco38uPZTiJ
1+zH4yoTWCPRoztbcE4vsDZo4dqrzfHcf1MmM6p47IifOGE0Amlh/Ct3HA+vQnRCY5ZZuB82PaY2
x/zAl+qhlbtO7xKx49jOUkbGW+vUv0ef8+zgBlnpJ2jsFjrYoLg3+wqvPwbb2R7+Icn5nP+m/cBI
fYNjpDnh3d8sEtGo5OLaTKfRjCUv7H+5UonLi5udgAL/F4TeW+v378m+1WSAMCZMmecHiVus0uUN
7+VXuNqJt7RXj6/o8Nhhh8Ck6dc3dQ8VK5jbyMYZeZR/n4HkEmX0b3yrDuIb8u7vWDXxcfMYlfpy
S5mIQEIkVnrEvTEvE+OZlC85msBrSBLMX1HdWR3xB0nx/WwSQDg6vsNaz+Nj1Las1B45caAvZikc
Gv0huXEqvjGlyqWXvv1szY9HTTgkJ8A2kwhrdpCkjrwwtF38GcBVkHt7fKGMeiptO3VOSnzqd2Vt
8AxlM8NYKCk7bZ1pHLMWWzZybPRx8EV3RvICHp1Fm5Ii5z8NnLPQ3nEBmTbL7RwVYkKw25a1C8+r
GI5YfbQ1ihjCsukwQHsSAwnKsNozXoSxK4lhQx2hApoL0WtMrMoKdmJzmTRHXudeeG8ZctZ1ZfmZ
FMJjAqhqcZVID+urw+6B0VdRbKuRUWvQPtSJgpsK9WokjbtG096ogsb6jDfqycNhbCm31Jkbcvuc
du1wxh9HkmKPv/hHXKlo24sqg35KuurfjOCMSm5e9PFI2QZVAsvPGQ8mIiIo4EQ9XYzyk+1HN99E
5R6r9+rpTfy1F1xiol+vI0Tqa6ckNtZhpINJS8chlu1jPZQazLLalQ8aU8s6S2he0xxI5Q3dSRN7
AvYgeiJruk3LkbFQVJ8fy4EmSwOcom2fGZ+UV3NsEn4E7ZoHfL34mQGw6W4iP6eOLN+scfesXAIp
UMg/82M/OqJOy7R5nBaYOPX2Ybkzmo3lylPS2DSBT7JFOb4487/x00TKvtFdLBW6us/LvZAE+Luf
qY+ykImRYuxV5knDgdWngD+UqYBWuQ9cli33hhNB2FwzZJ1oa/20b/VbQlKZaseRDQeBNa3+YMt5
ijUaw2fAsG/gsRA4Ljg3ZF+UfRkg3aBSx55ogXTYBtoBJBjmuF1BsjXI+lXnYZNaeVbll9i6i9aH
SeU07/IUhcgGDu+GiWny/FCUNyU7DnhSq3pPi8oKl/LdEvwFc5p2nIfQmg6RuJfI7Vo39TCz3Ifq
vwynmBSbEcf8BdEmBKmZqR7EWX3PvBWso8oOUMMGwhwC9AuuNo7loNTOLLP+hkfQPg6VunsWQaGg
E/cIkGvvDxMP4slSPrL2LOjhVHkTTLvSqaAI5occjxzp6FAEWfx9QwXIMOu9pVjyeASZOhs3Ptk8
g4i2X54XLq3kp1NuLHzBRcovWnZOzUv7ZO3ga/m/6Xk3UoaS56E/mpTA8Q9BG8ZwJzqG7Th9dq76
AK+feSiy3yfDj8qVhmgmA3rfykehZC3pKxzEx/gH7efaLNtqbJvMA+FjWdNJEfZpc39UpxwCyeNK
vs2a5c3sOYb19b+3MzuzR+TxxE26wfTeNLsIoCDvsRtPEMRCiFl9HU7CuQUaQ8hgwDx1Qb/Agg7W
EFM/wuMxtr71B8a5xkE9lTjuzN9HjD33Va4PArAg9G2lBxTXqMAfeDkxK9JeE5lB2yPxNpCndmnl
P2ZEeO5DC2n1NRk6xYPKhcycfXx8kGCSrycWdn+OMZo0arp627ptc+LrIb7vaYQoZnuTRPlQX1x1
cbuj+VyT0WauABcunN0dkl/pLOaHLD0O1euQBmb/ooNA43Gtd3zcxO6Y0z7SL8VL8XTQ8JjHFufS
mtkGaXfN/iNroXQjxkvOdBA+eGvG52tffdE5dJDOQE+t2aub/sDu/AhXocW4PoWktv/lzYZwo0aH
c4NolcglHpq8OTVfphnADzLfx6C8AZg5zpzEnFjv+qF24AZuaO42ABuOBMol+v9UaQaNP/NtennQ
qda2QfDDtvEmTlcgyrH7pHyjceXdVRycbAZDXWhto2Pk8IydBq1MjhR0s8Y7Lciu5vxQPvTaVQmd
ecykYwH1wGy8fdxnVESISBitcsdX46b1NXvim+XspTC8IpzbKXSuFL5ofiHwQl+Xz6KQMCS0xsxe
RuWnOOitIDhSDVpTEY89pzHZeg+HoUCBY0G5Tt370lwGNKoC3SSdOnmGsI5Qhix+xQxB+07lC66f
lo5rw+iPwVBHL4tEGI8eGdagqbesKxHzUDkyfFq5CMn2+d6RkyRv5YiykNeSKdS4ytIpdRkPF4hD
VbdUMSuhv3Ggb5XpoWyPluUh3Wb6SN0tkPrLSw7Z04M/qtagy3YqiBiG5J2HH4/la+kjipj/AA8i
bECyYEhnacaxtFr3zK8VO3Ba6MuQJ7qQ91Qq+B0XayhrINbdGmJRtDoHGDnYlH0Zoz1UblSMMLp9
aYXGahTCZQz3YBddFBkXKBVN9z0/bQbbgs/sIVJdFlbIaflv/h5Uz9Tsjy+9tNUdG8ajcXu+81dn
5VWByiRVF40zKtu98aN8IBsDHbshr3tUt9JLcslv2UEJCJ9Fnc3xTh9Fo4sjdoMZvRovYoOg6MTp
/jDIzjnSbHeTl0B7gOICYuY8Sg47CxUFaRS2SLEtWzor/3vcab8a5pOozDfxe0pemBrq5iZCUERv
xOTlE/3RGCwv8r/8JvMWee2JhEyBE44I1TUZVP3HLXiYjvW5uAp/PGZtkNPO49jjseh9Xnh+woIg
bXKtGl3SlvBhS3aJZDZqplHgIe0pvs1veYXMfjtwIb1RkHOB+DnrrWv9pkGQZjBb7/jbrns80HZP
lomr9d4YUdT9KkR0053yy9XrNe7LSDJBGUZbBrLq/+U9Ik1uSiEL+UOEj250UJ1XO0j/NEX95pZ9
0hYIAdRm9V//u0YSf2JidHA03rjkldfnZfqisp9JC/0jCPQK/lQybV7nGrswpCFmAPxZzJVQkLiP
PhRiMEFgVZ0KNzPMx9weny6/evXJz7/0vyQVcQjxt0zfIuhEpC6gem2DdPFpP0eDnfp+ZlNN5ZFh
qWaWwn8179W3dhMv1Tc1JqO3tb39wzLI0JtK5bHTgsR7sOlbf3IyBsmwUguyFz6qEQ8CkD3LFn54
wRACSQTbblHKcpBQwKIzp3+nDVofLlgR4A7QSkW2YcBnZFrMt+PrLThfJ6Oc4Z/QxPyUYbIfL/mr
9J1hV7/wYKNh1zRED05sQCPZWJvmzsRMB/cM4Yf6CxkgK5ANDzwY0KxBhPhDdUndyi/EAppmme23
DXyZoGXymNdI5ecB/w5QoX+t6VJYUa0xrWJRwPEr4vLiaP1pGeFx15igcilqwA7eTTzyNKde+qZB
hEMsepIbhvRHLNbK4Eg8V6Qq8sugbPoWP7v4yqvJx2ge4lf5uJz5KQ52LGcOimNxTa49g8LZbWyy
IpFwE2JE4ADYLJiP27yzgZ1hLimu1a76tVADbLQXNbGNhB7+yO3ZaCszM+FGRPMJr4lu5ZtRpo72
bV27OTPXHmjKzutM8iw30b/1OYKwSR2KfgT/a4I8baf0Jyk7TpMnnMdbFsI3ArxWvw+Ci9Hd+CNP
tYPW+curyINWC9vpwJlRziEmCW6GpD3j/rdk0mH9FAIIOZI8MTy3wxhOyS/l+sNn/a6kyE6d0XBz
ZnsCpokDR6DafMsrUm6DPY8hgPKddJfFbWKMLcKZxfeqiQY8jE2Zm7j1KpVVCy6fyxCFjASi3mV/
JZNNR8KZ6bUGE2W818CWXIRbFtvGCqroluRiZPbWX1J7tH3gdTbmW81mEQlCX3hFXdnE/ZAAR7u8
kNnSYcxEEhRo8A+Qm3DzFuC0oBWHAhMZ8r7yH+KQCDomCYRHWGUMUvqz7D+N1xRKO+8UuK7BzZWg
HH6lB4Uz41KP+JUnC/SIP8uTeHhEu/2gwf9OmPhxsakbZtJ6FbTja5dTHmx1041Rv6pBT0Y1xxgw
16fDG16QKAX15INJg44yK8WYixhmH9U7/i/87Jh7S6a7cGQAyGPQqW+P5EOPtn/IO1UsKJZL+RmZ
93q5mlE4A87PPBWl0uDW+i7Wd/ODrLvQyMK2PKj6Ia8D5gx87ZPMZxrU/TZ6ukUcRAPuvw2h3i2A
t1cQyOgphWxH6JVR2fAQALmDtQWailCKVQmzBVECMkM7ABrCrnEKkU/Z8qaSYrCnTKUQtfJN9Vp/
LC/L/x8GWxfYbDNUFWG9oiaQC9zWCaAKZtdIXdjpr9nsuUC5h3x5L4v7zHLWZxSMOPIhOI1PoCPb
xTgav6Tt0Wzk9c4YfLTbLXV5ebWUY9R0G7vikS8ODU1tfxqJEcjDyMRE6RvAVxBxN06sIDZz6f9Q
l9A+A2FAPjwxiLpgWepa3IbMAGwE7jK6OgoRKCi6bTEY6DdU8oyEfjDisRx4GG4ahXhUeVrSBQms
X3jJvEtQvk67nghrWj3IFGsmpa0CPcudSPH7p28JyH+C7HnA/Cul3yZXTlSyS8Z67PD1MR4wazup
XSy5rerxkHDB8INY1YxPFpYbzoex90i9ZR9Vx47J9oHWE+gETJjaZ9bNwmnp8H0FrDI4P8GzUFkO
MqwdBEZvumBD95MWr1i8yHKN+iqjeOIFAaYhMHmyJ8sZgATnRzo7NF/ovVRg7bDghZDnnM9enJBR
QJ65ECEpoz3NwgZ/QY38HCncqRM8cg1rLAKSTeH3TF+E+Cp1dCT8ZFpcqCu08fg1AjQ7tYprYqfQ
iA5Hgy4RZTj4TioraP+lx/ycFTsv4Fp/gMP+vx2j/tFZC4FLkGlTPHa3BQc9n1jmpU+Xl707UIpI
8+7R7OisaXoLlDB5yOevM9ZLErz0Fw1GuX4o9VMzX6BTE3v+MDdjw+Rg38NyrP2HRo+0T8178YTa
vY+pbNaawkl5xWiVl2rfpOfadLlxWxxYEO4Envn6IM8+E7NnwrJn18OzqF5KcjfSMEPIEe8WciB6
+8ERYt5z657JPKqXeqA/f2sFTvhQBA4YAWDpw9nYCfpZmIlJ2BL9I9e7vDh0GC9ZEhjwZ88lrWcK
32tFSgPUtfkQrTPXeKLZWXGs5rsCvfGZ/bWC+BPxCvQx6piBcdwk8jTwQfBeMj6zLiOciBkDnOyO
1busH9QY+J+516aLCBIh4TJ3RNFeECl+53jgnSVl+mlmw0WukW6aKpG0upPxlhQ+miZW9SrzfiaS
oPYlX/9/JoWMYBztanax26I7UJFvzI4VO3MVshGNpJ2Q7Rm/UCbN7lyHmICKYadgGaIMfjgZsxzd
78DmP4iBQCSF3YEweI+nC3ESHz/bZxmXsuFnTOZLPgEge0yq91BylsRJiDNHt0HfY9q4DfL6DwvI
UIVWjvhki1iCqXsyAPaWb5ZImp9DZqeQOjIEIPygcH5ip/5TMP8BGGJ7qq7/rrjaA6l6HLZuRuX+
1ITI0KhVbGoeYaWddRVdytbAzl9wVAWKST4C852Orvg41YeYzI8uDU2m3lJ9INqr/+A7VouDAffE
qUEFZk4T+xRWTKH5opqMMYzHehMwK6WLrXwYAQuY5NC+sQH1+xcOh5J1rvN8EWkwp4mZyYYanPUD
ypFxAgq94COrUXFOD4x8faP23rLEn0oX7yqPYSF5iPyBiPWpmqLj6JenW4m2i7UlZ8uypUJnWtre
Zdd0n0c1nF4m5ESccS9JTO8ZBwN7MgJbaEgYj8nJxyN1H/+4riwyUua9YCOlsO5xeSgwawL7sJ/6
uUQIxAbxE4wHPcRb/6ki096Qezs4jMDA6X73LBSY1X9OYIN2/BaWvoE/5dJ6QFJufBl8HG8VhA4X
nyGcUvGJ/tJVaUf4ASqJEAxxNxjLPa4zE47tan7hzqn73bo6EM4zDweCNbQn5mJLxa7FDtvZBiZ6
EWccPInz0rtjx5Z2w9+SjiBr/+8lSI7hYyuOVA1NihHRtn6Lyu6gXOW+0rk9M5ERKeNLNDgWXwwf
HPlSw25NVM3B51UC1Rv1ZT3jrO3U44L6OUJ8Yf3qZHJtyrndLYsaas86BFuwf8TCd5T16DsejiYZ
blQ/fxDgNoGqp59pZr3+pArHwklWCYV8GZ6v1nCgCsCeT8YSe1sTLgho6poFd3paiDjAaPOUwhbA
gbHK0ujyyhR3FQUdifOEZ+xkIm2g09Q+d5msIYP8WrKfdkEC5hl0YtqtU+PtNN2rnJL1qHKc5Nvu
OFPDi54sH42ORPQzOU9EKvE7wyWnrpRIJyFObmHnwYHs6iAN+IbKFwupfouQfx8b9FfQwxl3URMk
m3VQgwBPta0hQI0oSl8gSZ4R9Mf+LAyBwuSi3Mz0uErAXxjjgvQMKvYaCeUpUw6yopCreqDbkaCy
Y8i3tcBkxU31INcYPB00UF/oCATe6LWNoPBbRaAYSVfqQKCaLjHMoz8YO3H+iWq/jbHpXwprL0Pv
eXgde9TUf6Y7jsYE2FO3Y+U6MmU+jVBbcM3xcU1rggSDHFJXcBTCQvLlhOSQftfXR7G5m4zxq9fZ
2kldiKOhjn3spy3I4v3y2ynuwCZUFmwjPaTjOjvupvsiynsgJKTTgqWnLKDWcZr0+EjvY3szn68p
SHYUUkW9Z/Yll0GvnkcAqIK+R68hpN+tSnwUk9O9AscWP5Z4fRT3ovqXIpVjlBpQWjcs0FHRWJe2
f+sheoznJwkKy67pthrry+iYRy8iQ1bMEXj8v+vOGYc3U06vuTkepK5/mwRQiF3MiJrmMcFLnvHh
/xRik9gM32CdEBqh+CU5N4IU4uLiWBMAu24H1kOTXUYw7DSHRPPJe9y4dYn+W6xrUn5NMDGwhtO8
9QTh8esSV0O+yrIXVZyuQdn64vLKjuc5HRLgT+h5ylBd0+sY0rLJMzb5LX2nSpITR9ccTpL8gfBj
Jd8DNWDkcsoyjc4ObvRSaZCzbnFevupEZxXirVmmEcZ8+SGkSGFb1fQVC4KMVuCApxV8VG9xmVA1
Rh0HgiJQHSZox+qO6AGVlkZQUYh0LB55lsr3xtzjgssaRo6cppM7t++iPrNJ94tXeq9vVJ7zcLbi
3eR1x/SnFhC6OE+6KZCFoYGCRqOyRnzREYOy60BUirm6yRDPTc3PMN1aiJJoYUlFKxwLCQKeVBjt
j9hZLVKkJRhhUvqiRnrKh4XwfU20M5bZ7kHJsC5HQccFK7l4QpD4ohSuiHmiBBB8RFmkzcj3LH/D
TkiBD5tbL08a0lA2W/4yvbTqq9gIvPS+AQHpea0QOOTNim/dCYybkZqhTupfNYgsVWovMMB5y2P9
mkanur2T1G1IuzrfF+nBhKVBOHxXe6R+WWz7uPpR82LEFvhNmSsLnjE5zUKiXCDf5dRLo6tQBi0X
+PitPtbEd1zXdK7Pn8m4pNSnGilBy7XTPlv612m3Yhbijb7PA339CBpoMzNsE1B/NN3FGkHRXKfs
kLMu2z/2U4lMyc/lP+Y4GlzWCCp9OGEv4AVkiV3stXkzA87lF0s9OOU8VdWAMJDsPnIVO6fRj/N4
7sHiFKGG4Mop/kzFiZGr0vDnwieMwPQtY0AKCrqEPs+ulCIkc9qWYCa6gyE9J/2RLA+rCzXlpNZI
jpT5/uzFm6SMutemvGOzRLBKurzqA1vCfmeZ5akFM0zxCJabGQLRb2iW0aR1fgVm9CM7XBj+MHZa
QXn5kSnNcmNblcpbQ2fT6TwscPVI1vDw+WV5asy3fmXyeEO3KyxId46Y2pIFOItYSIZF9As7rta5
gBWxYXPzAJahI93cKBdtNwbzbUZNVnhx5Pafj5/4B+TxCO0uYaCxx8kYDQxt2SowmfksYFmYvoV9
t/YEUFbbkdZlx0lob2NX+ZjODL0aptUpC6BDm92fTw7Krz7esVJNKV+rIL2xXSPGjWULDSdW42qf
Kj4XofS8pDxIAx3fZkIpiN7Ygq+9rRqyxo4cREiyqHAZOqbM2JktNZRhtlIfMGRVqP++maZyAhlr
NA/DNpduSYfl8NN2TozBB/kk+C4MvwRcK8ds2rE1xQHP9L3ETgl+o79ZALl0T+Y2WFDZXXQ8NLrk
pf3yOqskKIzgS2SCjHOs+rHWwCmx0F+NPew52aS/05diM8sj26oCyLnZVS9SSzkviT0INkT3zDEZ
5h6mxWGFxOCm/rCWrYkBYrKz2dfafd3QThNFg/0iFC1Pf/h87vOtRy9oEaHkzcX+K25PGq6qOWxx
8f1H3Xksx45kW/ZX0u64kQXl7kDbyxowSIZiCGoxgVFCAw4tRv0b/Xv9Jb0iM6vevdn5SvSo26wG
dZNkMBhwOI6fs/faGULXCzJcYhrh+ugXy4EZKVIknnlI23gKRhj66I08O+lT1u4H+7aVVDqnDIbO
Pecu486QtO41Z55dCzuINS3IGEfci7vken5rvAsSdvJdOl6zx+DtJvUGamXDjHE+3Qho1Cx3G3sA
AmhzbVKbsnzh6FPYYov/DtYHEE5UjunGQ9PhYaqijYzje8FWsxkRxqiVKI+hfeUR2m2iN2bmveDH
iFgoiiNZkoVD2sBmbo5OdJc3m5RoKiA/hzFfku1oMLKR7GlLy15rKu15F3ggyTY97g6Bov+itE9B
MOzP4t5A5sXnXEDn5ER5GsUZzspBQapofYLQVV6CiNDFRONg2bYWuXWs5suo2jPrhDkEwTNZxymD
/dsyv+w+FFI+nHo95fS5hdw22LWg+IK9c0oaXwfj1osAZmAEWbDrKg6hyVXQUDnuzGBD4KMwNyXU
C7hQ/a7iaVJgRNiTIkSwGkgkrTazwCDPlTv3iRvongk+Nd8jMFMN6P+NVjQOaRRc2gyL8ssCDz2D
IRYPuhCEJ9aq1lsNK3a+ZBqXH30kx3Tym5XDk4z1zBqxnMsyFc+y5eDRx9Cx++AEpPX8TWjh0R4D
L75oIl5yvI8qxrBn2MMHupcTQesrMS37FwsgJZHn2QUxixf4x5kPM6jg6U6BB7GSmgjgozEtWwIc
0eIg8wBZFKMOXdBtJTEIuHvjQ9qEmsSWZ08ZWPGOGzk/epmwllXIYCTpsRj2RrMvQhOZlYIyNJ/Y
oa4VvvsVFNoowLkmOCFJG/d0zUea6KFcdHXAdQf0ODfmlyqnyyTzEQr28stJjWJTjy5KMdwqJUnY
l7Xet7Z+BJKJL6IRGAkpeOJ2amDbNp966GcmaPCu034yLmO7BczUbGubVmhAz4e570YKgjIeSsS5
km0K+XmLvQBpM3+xbeE14c4r5ZUDbYG5GWtPzni1tXnhE883oYTQLusLRH9Z0T0yZrPdDRgu5wZ3
QZsbKYdv6yrK5+EYTx4muXbr90QoZ+anR+QSQLA4vqFqSohvtsVD6hzz8qVu7xk3eZjd7kqyEES0
K+r3zn5wB+aN1a4Kdmq6IP6DrE8CS2GQCHmXOreGDymbVra5VQSyNOcWrUo28/bG4ERk62dT3gzD
bYntkepv6NaDf6P1A/eJLVmdy/TKDW9si4bfyTjRYdLBqZ68JTH0YW6xydhw7V15IwsGZMGrWzKn
XEfOnQtarnFoaq4G794X23FeE0bVFgBMH4jWtTsgE1uXJsWojHjLgIRDSMQBoxqeEr30iFP50gkB
6IuAqs637pzmqseBVXzw3I7QJIUYnAP/ghY0PYxFHQoUdfaG3ROt0+dIiFXshW+t9n1eYMAnELiv
rmY6EuQw5T1AjpwxB9r2eQ3Xr+PwGuZ2Q/PvjWMvWVgga+zwYzAgL07OyTjKeTQmlkKm/HgSJWj5
KJVSH+G0bYIiIYTBMLTHnJgDqB1t1fxS5nD2ESSSakzjQ75A05zqla0opNPZF+fTcDsSuEBQsh9r
GiryTYTsQzpDlRL5hEDaOP3fGv+eomXe9+adRkNhBl8xdb41fNjJRZSvnehxSI6m/2CR6tqQWhYd
ucZZc2P4R1FjFNnr+pYNnkixMto0sHyQOHZVd4Kvc8yVFUePjad4pvbbGuVeyMDOezaofiDw2MNl
UnkcHARxYT4RfbGNiGPbA4BpWfZUgJ9+YfB7TTBBxsk9wYRUAWfZm+U9Pet2oia9TtCzDNe1DRza
JLJRQuVi3qTbY45vaHypYWWw/fe4MSAYPQ14fvkI4xBY0nDdJMvU2cfRexQcPZ4tVvlRGfg59oZz
yeM5jj5isXeQ1A4l337X1S8k5mrzzT7FvjiMww3wmgghpPfWU8JPuK0vC6TGhXlXMaXK22f6GJW+
E9WlPXAJ5xam3kUqjoVzb3LnxtEXbqrSy+szhvRxWTxGVtutao+BYBQxCDdgrwTTYyCMXdiM8Feb
w/P81VYPOkFNxIaqcT0I+7lS1DoQj4x3zAbMOAMiI+qtIe8mRbP/HHSbBOQYmfe5JY9jnbK97prn
Ydr3ej/rT85FDrcBgASaM8y6o3zZDctW8yS8TJK7ob+r5h7DxFdWkFOSbIt6a6MO9JtXP98XwAbc
3UBdUOekwKuzgIEkrmpNQjT7abJrxcaK7+xjWtxop111vO4pQr6f30BS+rI7E9ar7A4O6BqFxuEp
sl99e5UOm6K56uD51VvgChFiKcYWnbX1+PmsGkkhaZnIAO3L5jOtnnP0REA5XbD0AzOL+yCN7wll
HI34VhIxK+7y9Ga0dlZ+29h0n1/j4D5FYdaGTwXjPqhg7V3EdUCdMr8U+xA9YLIiQ3vep3ca3/HA
L3SvECCd8No5Hp56bW2s7p7bgc/Nhq8MOGcKX0FIqe6mdjZjfIuwQ2uyWBfFnumb9O57oEsIjnNN
/UAr9fLEc/Jv8vSNkgvNLsVLy+aZpLdZ+Z4GcQQ0ONuoYiAUzQA07HAnM+1l6sx6BO3oWceouJ2t
XR5uOUvncOAcxiPZqSvHCGgK7EXL/Rg0W0McOwot9tLRuLX0NkO8PTJrQ2OK1VHvImTTUu/c+N4d
qEPOLLERhH6hqndWWbH24jdSTt38inh2caLbrscFR54sX9of8bDLmsdCHArs8YJReLM1QWTPkH+e
JgtBTWcz8e96aAABvDoSMJwvjbK9A9PIJbKdG+MzDC+wV5vbMwkMMPHuFBd7GDbhAKRzQjfDo7R4
zpMXCRw7pbnM8Ocq4aTeP07OjV1cimorULqJo93hZU6WRnzw7FtR4KyrLpv8eZzWLYVP29073mPW
vUrzMo3hTd/zoIubam2RA6EDmkZ9fZN7yzIbTp5cjRDUisyFB0OzCi58m6LHjDxCN5BfxBNT2oIG
V1NACPEK6zZy/JvUggpnGlwhu/A3RozorDcrhK/PVj2yiRUYxux2HWLEokLFdhmb7VMrL4dwSwHv
QNDNb9P4NXOux/HVzq5S/GGKo/MA4RQqTG4fOSxa00s5QU++FC/sW3X53sXM+eELAy1zr0y9btVR
yp1RC/qo1zxLkFpEK7++TxE5WWw7gXmT1Pc93gI3u6sjmGfnTrYK3auMevwqbJhRoocozlkLNAFr
vajtOwaBpfPuGtdTdKzfKnUZMgcClc9Ab0kmYinOoZK0EtDdkzWjV3ctfMqP/vRmVbdpDYlreBfq
OR0QwVzSJuz8VWHv4vbODU6NhjK5acPdLLca1py5lEzYmNTztNQPCgqhyB/dYJ33W6e66mDZ688h
e5nmvaoe0gZA71tRbNS8pO5SGf0NKAsAb8AUfnXMp7uMthjyBo7EHTMfueqwB0aXREgqtU8Yp3vj
kR2OKDaUv85XmF913NMp+w46e+Q8zDV1uEh4GyUSCWpHDmJkh1+1yMvRddsb270gezEIVvD+iX5N
T75YTspB9SLsA/mGHlh6edTOK6JGv9hw66viMwLEFxzbHL3EqopfAvAzWcL/u5qXVbCJ3lJNYKJt
Uhc18YVr7OyaEox88Oi1r98bRYmlnvr8PK93sXslgtvA/WjzL4VbPnk0vfsEqW5NiX3C7a1DetUE
cuUbUUgIA9cBsHNcwnQiDIQb3RV/A+0no7kq8Y5meAmqGbUybfkht1d16cvLTkLoNPoYEaZ99etS
HnKGbxnVTIjGV9VHji2RuRvH7iwTaDxkcANwP9NbOsQNhwpjYxFpR69MInsxanKFg2dm2HN9P5S7
IVi2FRh1xCJkIVHgkCACOmO+StODcV7kb5Z7a+bXKEwTnp7kkPhcZGjZXwPImuiaZrPXVAAuj/Jq
tNmENlly3TeA6MUbj5C42j36DX2fLuJE79kBdRJocwZ70wa5qu2tmiuevugyPcp4UdOUML46kjgH
vfb0s41VjySHCz89GYBWQXmwxnsJYbFpls74XM9LpquNuG+MOzrnJYUtu0R9bk0HYeAziHpm1Ncm
3l3nM3QXfHGw9iaKvOKcP6YKtyY0YVC3Pd14ECiI8y+qAUjYsR4IEsMSSc4LzZSakEB2iV+PyWP5
kM1gpp5KMI7lMV/bzRN73Zk/r5S/V+iGQjTx1n6uLlnGcrgNxXuPlWzwCMxcjPI8HjaucyydfcQk
FMFb0gHeNkG/LdzqlDxq4Oo0jln2SKCgh5IlOIZw7BJ13pfIYDfoTQvj2MWoBkCAOJshv0ysFWdE
/5U3WUsDjsYW/ajpgQyPzk47uEieZdcfm0Rt0gOD7RaCBP5ndMG07IZ9Ge3hjPoJtuMbPIA6feg1
D2Cxz/DXxXNPH/lZd4fpNBVirtSuc5NAUgCS6yJE6QbEFav1BUstqwFnL8zizq0u5Hh0g2tqpMJ5
shmNyX0PK+KLa8MHmtmb3rlO6Ap+ztPzXHObdVSaxc7GVof9J9qEKUPNq5y9jGCUVLzo9Fh5SESg
f1B1x5tx3iQzDeDryXzvyT5YTRVBm0gXTz00219latFe5/PVhNieZCNM9u3CJT6Kky7vNdVYdsEq
XbHw6eH0eJLImJovxp4pxllW3dg5JeRDXXU2Zo0nWi8WGlAuwvDKUTdynhkB0uD0aKhVC/4kQ1zy
06W6mfBVPDUuXJPlTCRTTDLCxRn03bglFIyZOLyRbz/95a//8T7+9/CzPJbZFJbFT0WX0zop2uaX
b6797Sf9239ef/zyTUhhK9d3XKlc13QtVzl8/f31Ji5Cvtv6b55qPWesJ8Lb0kvtQQxYTF/YTjyU
Uxl5OEQOQu27BEuSFvjlLeht9QT29oy+v0VmsotS4cgYao5Wrjg0BDoUT3paNr+yOsz40KN8NxdO
AT7yn7xzW/zwzj3Lc0zTs2Gdm670XVvJH995MIghVQEj/zSqKgh7p/xw0V374oRJ6Q0mD2hLgigE
J9eLq8AA6WbPlvNkklJROnXwNvgOs4Zh5uBf+wZqJMXwymxvFH9gl9SHPvXUsZUu4jwI9OeeE/rL
pg8Ov16Bv/xwCZpfL8l7qRkkh1H7h3/+9a7M+d9/nH7m79/z40/8dRe/12VTfrX/8LuWn+X+Nf9s
/vhNP7wyv/33d3f+2r7+8I+LoqXTcd191tPNZ9Nl7d+W0uk7/9Uv/vT566vcTfrzl2/E5RXt6dVC
DkDffv/SaelZggv296V6ev3fv3j6A375tnvNXof4//iBz9em/eWbI372LU9IJYVylalMVi0O79NX
7J+lsqWnhGMyfhXK+/ZTUdZt9Ms3w//ZkSwa31csdxa7yb3QlN2vX7PUz5btC9+T/JBwlGV9+9uf
/vtd9Ns1+/O7yjJ/WJtCSuFayjUd13FZpL++i+/vKu33c5AWhLWryeKwGnGboh2bnOrFGMr6uRoH
0jzjYlJXpVl6gFJNFV4OmZNnF999aH9yf1un+/f7+5t3YluOcD3T8W3T8/k8vn8ncTw1Mm9hbohB
QHWuOjRL7RwMN1OdZx8Zo7+bLhQdFrWk1NdZVza3gd06YC+KGe122RMIyf21/sdvS7nWH96XOn3M
vucKzzR9yzdPd/d3+04eJEky2xhw/NFTqD59xW7rknG/moY5fxTxgA8565nTRJ5bwzAJik3lDfX1
kDCDKjw737Li8oMl4Wx2ZTpumrCVF1PHk0W7p5x7s8HMI1yOs1OJFG0SPmgre47XHS3P8zSAT2dZ
2UAfOzSQAiVe2R4mE2Bz7JnWbqBnRaOVNmhkzuGtkxkAvqsYs2rnhsV9G4jxdkiNGHHUlF5NQ0zb
Ii/B12kX3FFmGREcGpScXJqzGNys7s3pEI0mWvMSlqnUFoCLBv0gxncgy22OkUFWiuZq5sDfG1om
NGYOIUQ6kUIScPqvdetkZNDHjKWhswLuHsupexniCUpVZ3MusMzAU4t0gLdhawOCwJBM81MXcg4t
Srfbun46bnub/nXqtN26LhF0uWksr+jAkibfiPHFrE7jOm6Q60rA99MTCl8vMkG/ZHOEwrO04fv3
EYeeJsEzbBfqsWj6gYbFfCJ1zKa/EUNd3JZaViS7D372Yc6ttXRlwvFH1JY+OmNTtdR3YckTuy5K
xNCVGshaMeWYnmrYUnQgQQMdNc6hr2fs144zxeKdqYtvVhedGfuEtBZGzOPHD0YTrUlSSIb63qTS
4tqUjVsclKXz6pk7r0Z+gH3QyiEN6TnwliIt4DUQ3hSkW+mqioO3sqvWQZM5qWTvzHl/svGPEQiA
ss1ztHMBxphR2pZ4DM0QL29dJLNz0SQ9kR0imfnhM1mHJ36mHJrwQBcX3EjLksZS1xlZQtZBw2C7
M2J5o/HMBXRlhTD2bjQ4wClCC5+gHsfm3Ksa58Mlk+q69YZWP0emYCLkafNJFnF5b5aKDGUl7QgK
a1p/CYK99KKRFlWN0MBCVkMXIuLi+af3YVQAYYtPXFJOv3jnE8fiRCJy5XzZtXI32SCxQuQR8apF
Zac7t5HtR+CHqeDxXgQKybfQALFT1XCwoH0qTJ7HDGvRClfmOHUXZuMgFbCLEd24p0KPgsC2z3MP
FqMFqWNpOXn/EXLTPXEoBfM+jYrbrpSKaZw5cUZL+0RPm1EAW49M2pnl6OPPk6OVL9t5NE9WtLat
Le6lgbFSraZmNs68vC9iClHkso1qG4S7rouItx+UQNOYTfBbA0cuhSSvu4nH8H7OZMB83Ei/DAfK
L8P5GgZI2fgbUybGA2KXatF0ILDzyaswsjQCDwLqW2gjyCNTuhOZL7L1KJlY0EjxGeilPlJPI3Tt
tYgS/4rMBQ1wDJ6BMJ36YKvQXfdaxdd9YhlIP7gSc6MZ/02xoh0/kwPhQ458zESMvThqAx+DKiZ2
6aYcPnMrmfdWF+C1iEhoSUrbL8+9Fmi4b2Mgi8zW4CwyTsSCypHc79wlXoxuNwvZmKGIJ7L0mDol
8+0QOwUiBrv+GElieEtCk1P6WIT4r8IZPo7nebbHZzbH9EmqWONhbaapJq7UYaurPYQBXiz1cQpF
tE6KKo/OXenOb2liZLtkypsXneQwvHKPUYJK5gLmilb9p3BN/6IRuNzmolJ7z7Dtuz5k5hENOZux
5/uIcJ3R5yA49cVw6THeiAB3RDwz49jPqgMRAygNIosojNjL9Xs+dt6TSjIIOK3tzCEZVZPNnKKn
d6ZKZrYwY2jEWao0n7zWweHaJwLtQIbo5npUef5W2w1t5ESJiNxKNsZj4/LW6op25NqfFPShaHJC
KMxpprF72D78/T6DfOzMjiYeZUZgOpuQIOjSfyo8mxKhL2a6WA6c2qLUqGKwzqiuwgC3X58bnNkL
S5HW2I3NS+pGzsdAI3kbJ43Aa1WnB+EKffQ5mq/nCYL2HE96WGh7So5qmNAIB33jPIxt66IqFbSa
i5BJAxtBv+pbnd7Fcd1uhaaLmvWaoVpFJYCzOJ6gPRVlLDgbevnwYNYCrMFgadwO8VjlT5Mv5xZ8
fdNdxm5kPaQ+vwYKc85Jib7/FE6AjIoASa0oQIGM9cD9N+Lqr+rx4Ksg3schgYbdHMyHyRMDTtTY
mR9b+MYH2dQ+zkRxwvQUNbSILG/fQu1O+GJjqwULY0gUwfwbjOvYDPJoDrIDnK49dOehZWAdSyYx
jUuzqWmUzFWC+a7VNSquoi3wsBd+ThOgmIGh1lNihtdlbCHHgXXpeQurqJklyQSNTyvDjNgOmZFt
ScgI9sLUbcwNo85uF7Zpe+1Vo0cmkt1wAp5itpfUSvOvzPe7h6ChquNUzei+rUqm32aY0v7vtBMw
6nF5VhktnL20Sa2HWUCYi6gevhyefDeTZ4ZEeSq58kaf+0zlha6e6qzpbvtp8t7mNHRv2ilyIeGW
jBUce2K19VEorkWX5Ws/l22+yLwZOXcYc7a3Im/cjW3OVNMo08cpo1fexXz+rqPwIo2GOLUebD7U
uG/hxcmxOsjaH1GS6EJ/sOzA9w5Dtaxrx9K7oDTREdo1LJQiTNNnZwjoo84dAvR5Djq2gaCDS1Pn
/lsYn5QlZaEvYg5hmAKK+t5oKjYJxS/YBCEBpLGhsqtZwYztLC9lgTPn6vx+3MthaAV5jDHE1dlD
DZiZ7r1lJOVz0xjxVUsFTYBWqpsd47eGhq0roDIbQEpY9RZj54KPWlizdTCZx63Lmulx7FnO2hht
VB9TmAakFvB4Zq4SuZQvw2g0z3pKyY5I/KZ8kXFtP42BY+JoNoPkQEwmSKPQG9OVbUcYJHRXhhsK
JgtlTl331yJO8n2SxjlNOo/AkKmtwXd289Au7MxsnivtT2QfVTli+WkKLz0X95VKvOJFDGX+Vk3Z
/OJQ+IGDNphTxJ3tnjsalUUf58NVNul5oxrwIVOoTmk9lr9Upg549pb8xWfjAAVV0HN/Ce20/TT0
lK27KWV/saWGjVGlxl3fSah1wpYJIpvOeLCsCKbjHCuJImX073PPV3unTZJNN2IOSZkf4MjW07kz
EZ2ZiQmza5YRWz9UOfWqEYOhZeeHTxgm0bVQOrjvWtP78CejvKUb7l56RIaScVSe3GANtzs3aHtu
mFjSLYtQPlr+dU5HxGl2Q8bwbmhL0zzECekMhmFE4abN8X6EU8vI3k+n7AEqfYOJ0GDhGpbXn3ex
KVchbSxA5K2HV1wqng55NI9vRUXklch6wrGVNYA/jsaA5CpLPQ1ND6peD9VnPnvdreYcxrZXOKi9
Is/sb8YCtYbRtEDS56mcX0N1ckuMGvwXgWOQiYJw3MagJC5LATXD7yfcM3nFo5fAL2pw3/PS86KH
9GWpirldFHViN5unadxoEwIxsTNtU0TDtPZKA1SAHeXeIx3baF+PIAM5tE7LchxtBDHcjJx0wp1v
BvM5k0AjpEmpRuBzkKdzV6vllLTmhVmwywWTa78LZi3s0Im3DxVBWk7vmPeTK5Gi1RS2NOTaQB5b
g65RHtbFIQjgudoVZEOQtS6BOFZggNE0ekRJntjrIie53mO7vHFFfurkJzr6dLquOZaGwGxt1tik
2xIiNMcwRnWdek7KWZLAEpX4+D1nLShO77Jwxovld5rMt6bZS5SUd6Wjw3XiRe6xkxH6rKH0MLpT
1ZU8VKvu1mPwehnaU7tKTBdEtNsZFf0wo44ZmpbR2kq9Gu9uVRISYcc+wikQZsAZy/guzyj4zsx+
BKlcz3J84GmmUeR6ydZg8syMNIXAPGuE2W0n00dac/PRCiaG4Z3Z7GtVwcTPZw3/zXOqkz0yiKAV
sYGCIAtSk3Ty0PB2doDpQ9stLs8gZjzA/jd+Gn3TvXdZg3ig7Ok+qmqun7zQcatFkBTp2lMNcXXC
pf/d2dZFzSZ6wVKwH7q29Vd15oI6Cof8MZj6bh0nlvxQYxET0EgSd6gmCRRZohUySTWNCnLCUjcz
z/zIZoZQOkCLk2hKl7KdYY6JKro2qHMN1A/TSDQDYyuzyYBn+CzrNI1dmMPlTDrzFHfv/VyfkOOe
RKgu9ZOOgvkxJNMKwgfg1F4woG9NkzQNLZOtrSZUqVWI0OXf72f9a82qg/4s0LJ9fra7V/3/QcdK
mZ6kU/pdp+NPu1bT60/bro6z//U//meTvvKvZT29frz+9JefVq9vZf4a/0TC4mvx0Xzf3Pr7a//W
4LJc+bNLiWE7QviC/hbtk98aXDwGf/aka/lSkWfMI57Gye8NLtf5WQqThq7Ps9Okv/af/S2+5EiT
V1QeXS66QO6/097yf+jdKN/2peVSonPOlL5tmafu13e9m8lP68wuzJqchGopKnObu8g7GugLJjJ+
Bk5pDiobC+p3H+Wf9bLcH1u+v/1i37ek7bk0rTmZ/PiLpW9xTm+d9j4yNgNAnxqXgjfVRDlEIMPT
CyPjyGBicTAGRkoGzKIiI1g1rMCd9vjyygYoAC0ZdjLkbUV63rjNxh3lJRv4SzJP2CE0k82eASvQ
dZSpY9AuOtM50yP8U0kgePlm5WI5IVeUFGx5lt6V+i2C5Smr/MoFddPk8i6ZelK3qytDWUvTIQFz
LNeykOemz5gtZMyP3Jv21ouKyYaD2dKaisOXifDWJ5WmSK4iV1P+Znsf0MHkxq99NJtnGLzeq+7U
EfHw7pzm+PoZWda2bggR5BtnfoMLD6gAmNUfczN6jLB1T2l5MaU4yOvxppfsikWv/UVSe/shU3ca
BBpFDbABjaGpXvcDWvLGGNZp7R0GHy2PmiLIxm25dm1JQqd7nidXqsHBklKzSRgOnbFJKHRaW7oX
I7w83zGR+wXvuUbmX4TwcVF3IYIg8iH5MAty3y1lHoOsOdh+5pyrQT/5wUnmk77gzZ6oGemBnKC6
44M5EjSKFUuN1r3pMu4AwquRDimHtO/WlXuRe1tdX8UGGZo1CEfQl8rxrbO4kueUqsW41kgYCqQP
FiBgyZQzwzNB3QUjJEOr9U/Wp/XjMOXX9WnTjZZCeC43h/+HYUrVVHk3WgZjUUTBeL3MEaibAOFe
IS6KxbU7pF9yRA08HOwkvuvx3UR+Bh+0WKSZ2sc98yNBNlBaLHWLobUyIFcRABQ3TyGfRwY5qC01
UcpiZQctEyfU/uFnZPXnInZXKrevE5+jlI3OJCBst3LgXZQZsWo4wuBQYw+KwIw1RHRFLLCEvl8z
bCb4zhYMMg4C2PlHrEhIZYeEkwU8zPnkFyrBa4j+QNduXZDVMFrdjdn1wFzhJxsoSWqP6LO4OmZR
D/9DLNOIlRhlL4r5YZoJUnLQTeZFexnR3h1IWco7LACWwjcy6ecMI97cQ9SwiZpHz5dhvvBljqUS
Z2U2HkJnPOiquvWBJmWZsQ2s+Dj3hyguUSjZ9z0jX+uEQg54nnELj5G7T3ElKnfc9eG7iwhb5vkx
hFBSgwjO/PS8svAnWnDfOW55BSD/2ruKiPX4v1kOluOzR4N3dqT4w3Lo07oG7SKb+9r077TEYko8
rwLcDM1j6oCzWHDuerYyazzEFEi6RW7FkVAzSA16bNzFgjbzIZk4u1UwrTzk8WWIRqBEm2nvNI3L
odBHGTC8nrrzOKNfO1frzuHjJ7nPc2M4iuOWYmwtcIy7qt/lY7GeBCpWyDVZ1WHYRU/N7t1A3SEJ
kZkmmCw1bYPoJfUOWuK7y+pNAFfCqZM37HyjuSXGlxyrDrUYaewFpnoPSGfn8P5wGkP8loRhpAht
/ekUrMLmijtxMu3LnqFxxdnWGE+XA4BuX6wSQj/jtF+MmkBAAk8UW2XZFouWc2Ho9IfcQVHZoHpW
49Zmjp8Qz+ZFx8TCwIMpodDRvGghoVU1TLqOdUpmRVQ9uLI/0BldlfAEPEWKIBXjqGBWv9c2f4pN
zCGxQV1DcDCRLQANkghXXFvKtXZ4dAXG8R+vhVOV8N0Y5redwRKOZfG89JX16zDzu0dmomQuRayb
e5oSq1I+dWBlLSAE4SQWdKtXjtFcOg4uiQHnAvbdCH1CpoKjVj4QNyJS8EUb8FbS0woaS5TkjIdr
9kOCMtvNaJDzU9sXp/tLU7zP+B5r110F+CGU7yKGeezDax0g7y67x+ZEKHac+yqI3083mM1mEPII
q2W/CCZ/3SlNos9j7fu/lYY/TDq/HzarP/kQHJOyxTNdm1mc++Pj283sSkn6KPfMVe5P+yFpGDAK
CMur8eOeTqz/+FO3/vQXugyauAVdQfrUj7+wN2rH0AP1govLVOTlJVyScwcFogq3bSXuA4VGiuFw
DXuGpigzcGBx0Okoza2e9oMixvUfv6VTefbDQmDec/rLPcu3hOk63qm2+m4hOCINlTP0w/0AwGpO
qrXh24gkAhIi3FVVyKse8pLW1FQkStGkXyW2OG+KW5opCyh+tP0hLfFWW+OxxvaRoNun9brFBdZy
+ArDD3aBiwgpZhlVTyOeiqQItxU7uN3jasSbaSMD8Rp41SUZbqJ+dGew73ibiti+d5OaJzNhLaiT
i6l7zDs00AJEKJpqGnDQoeRlmIQfeQ4XNRRw0LqdmYnz+WQj8V4bKhNbjocm4VdSDmYpDAJcGelU
oykMpxr5dQ4Hu2BOEEwPFt97VgX6Ocyda5dvOjMynja2cdeYaIGcCE9DPvyTNXFaY/85D1W+Q1ns
MgV2bFT0Qll/UA1oK3DjKOLzl9hB6sFdOlnw2zX+tyb6/9oJ6L/8rv8H5/UuK/W/HtcvGNrXsCe/
P9OcfuL344z82VI+973PycNyOEf97Tjj/ewyc5c+F8WxGb6fbtHfjzOW87PpOY7N2NpEnUI59fdx
vcVBx1K8mulIly+qf2taL50fx/UKqK1w6JrxSqwOX/qnfeS7mzKqVTH5JCaYg4eRaY5CYv/suLBo
9Lle1GCXlzPRtZ6dITXyZetjlnfV6Qal63VgZok7XyXazOnVoXikRx1WWGfSMRHJLu68OfoyqsDD
ouSVdQkA12dwyEv8b+rOZDluo83aV4QvkJkYt1WokSxOIimKG4REUZiBxDxcfT+wuyMkym1FL/7F
v7BsSyqiMOXwvuc8J4uHB9MRucB9WVXhTcuBc3jFExneDFIj3XtkTU3MwxwMtFF/uFQxOhJm0ph2
cS4BGDqpmtwjRQJKYolFPTUorGmcH7Oky9CShwt9uFdpN6hf3XApYposlh+leIldfvYsXOTAFroV
9zXxiwFjicnegojhYSHOMa6ir7Vv2OJFzo5RXWYni5k7kmUCfcrFGPbN7HkWKM0M8ARybLqcxQ1D
HKy7pkstGijVvJTpp3DKSE4wvMoUpE23ZM2YuanQHg5mhrlplK6ICJj0yJzuxyEEuzkxfrCHSkHj
xX1Reh0UiMXtP894DkhpdNN6oZbEargC4dQUnXwfo3mdOWXjl91V1FO+uwURiwM70YUiVR2T/qd+
wanHQiFyzMAJhRlhR6rVKMwgJIYAcKU54nHGIgxnSkwWFLKsrRzVbHWUIvKrKXlrVPNFMZ3jYujg
OliFhbcmy2o6M3HheFXCqCjs+QvF+3y+9ly8DddjrVoU+bSL6+/4pusSP5xLFWYtQ3mivk+UypkB
y6ayDETkYauOqTW2zv0UL3jlw7QpvucUswYEJWY61Xt7TkLnyywjYMI6pLsVNFbrjTfzUkQ0rRqz
wkDnaTt6i4fI+myUtNGDtAtL5yZNYob4oqmh+C1zjG0tIyu9eWiXZGIz2ITA6l0fEn9QK7MGMF10
A+CxKWNPVUzU9HaFUzl4n4a1mRyPkXM/y9IIX6cwd8mUKKz6ydSmlVw3Trgmk1WiwLqqXaAgRl6R
Nb5QTibLvKNUf4onbBOzg34CMJgVlvtGjKEgNaKFyVk2Zj891ImyZ7V17dAhtLblXx1EEZ/FZpJU
SUp3bfBRWyLpEj2ReASBq9JtOhSprUcEehlStC98y4tQQ2YQAOXC30HnOhJjNsrK59fewlUa+hKs
neFM4W3Wz8uChpBzvPPC3MBPaCbkWbgSPQQi3HaIsnELeLc3KU8q3/whZvAvu9qVog/qyrR9uFjT
aI3b2ShaxX1RSkCEYiMAk6Unf2GxJhchZ4Wl42AnXp6c4lawKOy6rFWbsJrM+bFqvY502MYKK5o7
jYzR/FOtH3Dxp9mbP2Bu2/SNUdebWNkFz0DiwYXuqcyzp4wEUXmDxUOO7NIegJ4LsRBt6ltGrBHw
t3NLPgkSgfA4xroc7ybbd+Zdn4hCnGa/hNNpmKZOz9QEAADVncu7q81lxgqiO21djVq4ySl0u0ay
fWjHl96pXDPIJGPUVtMwtKjVdsZjM0fTsDOk7+OO8HICjn1+cAlnT0TdaXBLgaN4RFNQwjaZDPeL
M/mAatpmku5OSzaUN7wsRUx4ujcmb2VLexWqTQZLyEuMVVAeCzKMjMUpWQ8pjdejWFwHinNuEali
DG6NGL4sbfily1R8M0vUADsjs12Xx5eXdBPTUgJyZ7QuIKUqxyqMUIbWoYdsCu8Az4lCa50HTUpH
EyGmqB5bv8095A3l/IMlNNaxSIYlOXk+H2G7mZNZ4BWMuXlSTejzLZqZQW075LLJZUZqkvijmp9q
o2rCvYhCcjFzNWX+c8lf0c9kmQzTNoLawOgnUloq+JErSsPjEgKkMim6QzSI6GTuszyP8+3oKEo7
Y2qHV7mx9EmN+2xZHIrr05wfljyr6VJMOjUSgu+lmtCdpilM+GWkvWItqdNhd81JIhlowRVHt29c
45TOKoRVlgm3OA90+IoLlXeFucMbamrmxK/boITSfgQ01Al/eh5pj19riv2s6CMkC+R9SaK8oywv
SXUcB37byCTVtMpNQIgmHdx+3Up+YLpEz5MzdRAd86plK5fMmRdUjJ1s7yp6LJsiFyI9wrL2Eftm
vnMdu217MQoBYdyYsT3T1zymCbxjXpp+N3ohE8PMBLLDvwB7N68JU824Co40jKteUxd0xxoCjc++
cKgG8Sm1y/HHNBT1i+Fk8qzs2HgdQjO91DrE9uzpmegV12pIWYg9kb4WRg+NKizWePciPgvfqr+E
bhHthtQYCeMmeNornJAB2mNxjBDe9FkYZP27iiLYJollBmkD3pAAm3mPiCS/GbM2fnY7WUCCt0t4
ByHLDhJqE3iKvbnabhrHggRAn4HgX9nVF39J1deFApcLpsKjRNOH6tZr2ppy65B8dTos/qWpvic6
eilQFxLPHFZABnjEpZT+lzCTOVJ/uoYVAiD7iGLivlYkRzrNsLy1aVdg+Wt80v3iXl8XeoDOWuSL
9dCUjXNCPwr+ImoT+xsqFqDJaqbiFIYwqnrbwp+NBm8zuESIGG3oEEYM1SwXVnp2HKA2hqX0nSEa
UuiabjLfc0lWrBFDbsvKUnyr0qo+D6KnRtCsenI6mM7RkPC4+lrXBDaOEBVsN+0h3cK/G5mzjzH9
FbFNatpUOcsEbNx9kT4uoyTOvPLMl9Ix0/vSM2ZilvppvuRKQFCtB6I4bbPBkFwBgPaVJgLMHCOE
QqEorAeimLHLjfReH2UKEWey0o73su2BBFZLndw5c8GImteq+dLy1n+aF9vwIMIiJY8RmgTCCCdn
V+I1R/YlmhJFctP0d55pcF9dPyW5E+MZHV/raFo+IV/1QtMY3fZmUQ5TQlw7T07XE49QDRU5P4TU
liaoNU4pfzScxv3khqtYpa7psRJYOOSCkMlIN7vUkvVR6bQ/D43Eqb+gXfixLIQ4pa1eTon2rX3p
O6bYtkgACX8UEZXowcCKXfYIg4xiYveJao0EN96Tqjebq25aQob53u13xlB212ZTY6hU3WopiVw5
P5VrBbRpYs1VRp4OM4AuVziQ9diUMX5kVTVmG9gZmviMkc5FN2RNV2URGjBtpmSQlAZFVr73SUcz
2O8cVDuhUdh7TTUShpxMmuR5Bm0Dja9J0yoUdLKz8JhHc3ZKzGFg1qdpnxN+OAicosVAdXzyMZTW
EkansSB6E7rCjTyOFm+ZUjpONlHTzt8Ho2vvOmtWl8xB0vLgRC0uoUR6EZWqbqDRFxnWyaiRV0Bn
iuvXEQz/W8w+mdKWapEYFhKkX2vSdSsG139uS3uhnoTRo+eq4/jO26tljHAC6qmm8J2Zq0SLQMPO
mI+ussUP14qQcyaLKV4bJOe3i6XGlznSw6cltn01PiRF0lRAWCvrO4Us+6I1uhgSiwY6oMt47nSH
RpK1ZvKeq7p/96rQqH4sLXrcAJlck17MaHKhUOBldBD/pm4MHDUVVfpcD0tXXDfLWPVvsxVLQgzs
FqmZGoqu2fGEGN5jWKdheyoTXdWBI4fFxXZhZBMxdT5saG3E86OTd3g5H2NUol6QLM5ab/G9Oj2U
U+G0gATU6rQp8uLYOnrNCYwHdZVUBmZhPCIDVs9Mfsv7YXnJChY/OHQa3HdDRTFvaXmhaGEIEjrF
EhJDxZeyg7CvHaKsozJKGGXi+VUshvHuDS3eQybtON3XTeq9ycTljaNTk7b7pOeDD1ZnNvIrElBp
hkTee4pV+AKYbXpiEAertCB567c/bYwZVz9aLuSHLgEbTJe+nbKoP1CHsD7WAmEYaDOB/2Id6hui
QxYzwDGVbJ1nOF5k/9UHfwf3cm//qL9DeUlHSPsBQQdH7w+1qA+lqL+/B/IWG4m47fjmKtH+addb
TwYu0pzbON9OESRYkkXk1P6h5veng3wowYlYLSjdiBoBnl4SgG4U9V0buZ/+/Zp+qOr8dirrn/90
KknZqLniVJLmrgyvwun933/8n05i/fOffnw82S07qzqwxluje47HW7N//vcjrGW/n8pS6wn4dGdX
S4OyKIV8vBe9atCzNMGw987qSJbYIT6CUjj8+1FwMfz7YdZH8+cTidwostSaSg5Vi3LhDtD7bUzd
cRMF/R/u/D/cE0ScprSoditk/usp/3SstimsvkI4rrl4+BGjV+l3/y02+F8rymLt+P563TwOQjFZ
mL60TedDK9pLYy2lJgVzlz4yv3zqH3AY71CYsuXcRF/iB7VFn3QpX+rP/34pf38kOLCknIVClvLL
x5cnjEI2TW4WeExSG8efPlcl5M4uFH94MH6/ip5vm55HO9ETVME+PHpUJ2OPdWsQdtBFLcTxSJX/
/Ux+f/R+PcKHiihGZo2tcx2OWHmdswONon16/tNg87E3yhPOYYRUQkrblhT2fn0cEIJNacFhxu24
EwEasG0cEG58KHfxzv5Du+WD/8b9+2BSOhR5Xd4s9aGglyXCGbq/zolIt21yxqZ2kIF59ccX6vex
nLNSzl9lSCkQNf96VrhY3DTj9sA130ZXrAJR9myAn+3L1z+/Ueud+PVhZ5C2PUk/UTksyj6clcOG
AwMHK9QaXyi9P708Zrl8i6CP//sj8fvDjZLC5IFDL8y+/LeHexRJFTv4YxZUiAH6q7Y+uN7YT8G8
uJBa//1o4p8Otz7cwqLH69Mw/fUi0hdCpUAE45rSV+RHKrBHJ8Dvqq9c7lqyZ3tt3LnBH476+9Cx
esgYdaXybE+4H67mtEydQ2MwyE9ySx3lnfqlQTvgBgPAdr7utsMTwGJyZQhfvBOnfz/4P54xm19M
jFRVbOvDsZGfKPa5PDapDtkFTtC9cKVcvAi6zL8fSfw+gHCaDlfVpPVGjf3DzDL5Gmn1yMbrlE0B
YNVNiseZ67u+eTBjAWZFQfh/HlI45lpWXwctHFgfppmIM2otjWWhCrv8JfX9sQ9aqq0P8xL175WD
dGNMS3Qrwppn+Bdurv7QfP/HC+xSyvekZIBeGw6/TD7TmMVGyQX2ZR1vlyidbxJ/ArPQj641/uF1
We/Wh/dScBDBWs6kwG+vt+CnmS7ymmH2QLlX0nX3zWLWJAh2mU9Cj+/qK1qhBFqq2NaXP9za3wcf
eiPSpLEpbBRZ7ofjVo4cfZ0xHnyiDGzvBUF60clAO7MtAgouf7ip/zD6/HK09ZL/dJZOnwxWOugg
XEK1bWp1ZqEMbwF+i42I+Q+n9g+X9JeDfbh/Pe6beCHuYB0SliDe5sSl6ltcL3fNbp2gTAhRm/Fb
+odz/Ie1+XpJWbYwAP7VrPr1JCmC527KcZsgPJC8dTFHMlA22auQT8krWUbbaYdKdlfdgiSEUFi+
E2/ANvRP3+MfXtpfvsaHF6jNyzQzAc8brBjh+BaCTpPf/eEd+YdZkpOlG+cJmvIOS7QPJ+vU5mgC
ay8pam1Kl0hsXAEQ0YtqujTwgsq0JwTM78kpEW4Gr15W0x8u+D8Mwr98hQ+jkyw9msZNwUiRrVFp
gMGuFlcVr74Ku+8yYi/NIpKaOVvsv9+e/wdd2v/fdKqKN/N/79RCTIm+NsnXnzu16yf+7tRK7z+O
ib+VBSeLNcRs/9OolfI/qyvaZsb0Pdbza+P8f3Sn1n8kyyyLCoK0fBbjPM3/7au2xH8kgyIqUTY1
qybO+b/oTj8O6qy3TVPRpGUukwx3Hx6WYtQ94swerYKjXtlwPGA76vAddtc/XZC7v0fun3Uq+JB/
O5TijFikmhYaXBZbH9Z1NQ4k3Y8j/RvshcrYl/34PaLbAGXVIi9XvyXF9KOfSVrKzfJ9tVgWGTUg
sMUoK/z6zqDOEifoG9IYMActlc/RYhywUrE2TE6dz7KCosbWQJOzE7ezsyxBldKXm02kbI3z4LTU
IBH9344RviPbxRw7ipc2yQqCcggaSLFDh2Bi6qEhy8adKFU26vNU3VObg65beW8LTQCWOAvmF0h/
5j3KyittiJu8nbuTQ3OQb9x/T9aInsGzIMvRLkJN8tg66k0NaytQEflV8sbb2sCjIQDCS0xYhY5Y
NYTOU84CgDKqZ0IQFxCGovlEK/WlhJGJT8clB8DGJIFypMsnAsadY9VnX7RJWFto37Z+SOsgA9tr
hy+lh8XXxgy1dSZiQFBQnsrUWqN2zOseyljV6q8qKs6jcUV9FSRW4cOUgp9uiuwpca+0dL+P+mZY
xm8M6iR9m5Qy1rgaq4oD/FKgWNZPgLm45KN4LtYv1SirDBJB0D3ZHgv5XwXuCRDZ9AfN5naZm5MT
qa+ju1hbomMKA+yiqfJXnUOKILrFlv0hycHHi6p49y3UxqFh3nUDNg0qmJvBmV7GoooOUbJ8aWLA
ixVQsGYonlsiQXzcWsHQJO7WZggmT0MdLk6B5dnNrAmATBQYWMsDIyNhrqXTU6ceDHgtkNmJa5Br
dKx8ooI6I/zcpMNGFbbawjkgj7iothzE35R2Ngbz/GT43UtT4LKnG+CADvXHvYRjQldPNzSv65DK
KLXSHxjzTgvS5V0GmKxP9RJA1AwULIuVkveNFsCmKqqa0q0aA5dKuSoIAqYZQ9u1tDbYociGoOpc
jaG1aXL34LfLEy0mwj0RLGy75cZJUALTPz+b0AQ2Se8SiNxSiah9DZh3GSi1s2Cak7N0aOalTfa9
Neke3FkFgT0x/ytbsGm2/aSh9ZNF1IEmcUvY6eW0amdhBtq380zGaV+WbFMMbDvRlJxcFK40quCL
O58M6FaDHz213BzwoSfDlFc5XbACkLIdC7S0WceatQchijxa1O0P220/TQmZFtgzaQXqiOyXgaYa
9QXcSITXxPHZ4jdRHPEFrOqThYEa4w+0aQy/Zst/yIKY2yk5aEmmalgClqwwogyj/dzV2IxbI7uv
Qe63swnNEnCw7KCfDvXVVIPeLoZ+M6RVvkltRZa0ANqD3S9oIyKXOp0fjKjlSS63dex5AUa08zg+
2N1A9gTKd98lIHUYKKo249dmhobQNXo+GXSqd6Orn1RK29r7SxELg3ztsWUpAlknDN9lBjFVjQDa
ydcy5+RT3yWXyIISPTkWSsoaTGCIWLEQwSjab94g8LMl2zklRK13y3vGvPtqIBDZMq+U/1ZIFKtL
NiQb2k9H7Siw/Nhglk+hOb76PRwB1S73GLzvhh6ktX+vfOuCFfaA427NjMGJjN4BspQDBaypcLxp
lJORdWinZBcWNR1Bx4jRwvpvTtyobV8RrmJH9ScxokiQQBmceuYpTXFvO7BJdUEyRi6aaVdS74cr
BqBnnPRVZ/jDwfX7Y1iOXuDAjQ9IMb5AgygquEj11LQb5ErlcQkvfZjvvAglffhqq/6c5PYdsc1O
PN33U/3ZQg6rreGpJGhP6u4winmniVgxh/4qJBijI8XJ9U7NMu3o0UEpAxkK8y+rwq+JS1IObZkZ
Ub02wy/4K3bTKus3nb1pTt/qDhZNWtgoVykKkxPte/7nOk6Czjp6VAVSj7BHFQG7wZO96xAubOzI
N8GlTezn4UmgXzr4Ll/GqmvI8J7F0Btf9XFxNXpMeOng7pUDPixeiAyAyGak6ltpjCQrkHlOYKzq
aUTieb/M2M/aSuAqCs8k+3aROgwiuth5Ah45uQ55KTO1PEJnOSBuAocGKqnqppwENPNt8gDnZsJA
6VoDFvre0mDHlmh8RyyV0Ttzbjtek5o0RDNdkSAbUAPop2xxU5HRvTF0810O3jnO/Nei+2rO+VWs
t9Ibjyqbbvuy4E6V4Lnt8mvXAUI2omE7T/rGCcvvNKw3JghUNFZfnEY+1wYik7F5oZvxOdL6xDxE
/f7L0PngE9eJBG9EvG20/Cxv/sqp1sjF4MB/lripN3Y7fh8XGYDGCEDTPDVYsAVf3V1O3Yj6KzMe
lq66LbX4RtfiPo+fJviSid/fNr59XVbefew3JLfzD1kwZpHfxVZ9aYkQCHMIFKk0z6WVf49JnsSA
S18qfGiWGxx/N63lP+Tot93Zfo6b5a6GpK4n8tjsfeLC8PqRjPpsOynk3sT/Ivru0wAiySUYsSLl
y626F7nYV8PUoL+wd+VqRkjaw4I5rrH1weqTa+2i/3Ltr1Reue0gEwhrbLv6ONNRaUlRw5P7WMr6
gqe52djW+EwP+mAs8mvbR9ep1716MQPJtIjncnmpSvlqTOW7moCLoUNn9tnmXfNgNyhU0mR+oddT
M8hmmE6tHVK2p7h1HrsR9qF4UBgWjdh4HC1979GtVtFjNPrfCD7CT4ING5/BvYtEDxfnKSyXK8uA
DmqW4p7p8pC31j4iqFiG+s0uI6KWKv+bqP1rxDDFfaxAhcPyOabkkRjLayfNCztrwrqBouYArOxm
fg29+Xscxtembbw7GV3uJUuD0LPuKT9sBlRcQZTNuC1mixY7Keae+5TQbYZPiQQqSk+xLkBxDscI
yH7VPlYaLGJm4iufMCdG2rmUInrxIzjEBtTSBvT7iNiLLlaQG+VTVERfQpNhcPLLq1xoctSg4dTO
VRK1F1wWty05U73pfG7i+yJ6HZArNNy+YQ7x7kIXbT1Aps7RNnEFzu4hjqYvY9ZfJ01YBqz3Xqyu
P7jrckTJmyrxjs6ECCxa2oPDGAPHmFUfVv4my+499RTV41M7ejvEnFiZOjvACfvKY06aR2l+BrOC
brrATCnaMSD7mjlsm2vvAsHri1gU3mu8vEJcWSZAYmt5RhDJJxsiGEaLTCSEEn3/MPXzpbLFbkiS
s+1bW5N8PwsIWQFuOdXJta9RUiCoMx4jSfgj0cQoSJhVvITVifcAfmNnFF+tPjxJa7q1VQs+T+2X
qD2vr2fpYAQuSKMmZ0Ibw62L1zQX5tGvq12TO08FqWZNFN4M5fTFNaPDqMn8QWTE3GPdWaM+9Dgv
1n8yVhSevy5H5stMWjClsIMZpXTMbeLr5oteyERgpG2mlzVMkYsp7eVcZv6LIMBskOpuVHpvRsRn
JmOQzdldb40EvQ40TOWjcA22HuRc4a9I2+q6TI1TZLq7Soz3xhXwpGARb8vc732BRVrCMp5vqqja
hYc6R0IDJTYvmMvc6t4bOkJ8kr2/qMB7RYxE5tt80yiJPLt67jWnHw5nUDRItttd0oJvVPZtM/Hp
PL3OZYdgvrmRY3FKZIEm69qGgl4BEl+AOjf2zTK6O4V7I41qHNHZ1rfJ9PLnc8MAGEocBealzcZD
YhImQ1aPBcpOTd15/bek+zhOpH4gdaKQuM/6Aitfcx4q81Is/XYmVAg0E5Hl7mX9cg3Pb293h1KQ
n4aY3GiL8/r7syYdPAmmIj8XCaq9yr5q1PC83gWPFYORxQe/YEZFEYaXn22Hf3St77KIH1sNLhrn
VViF20qS85JaAUaKPQKtY2i5N2HsbOIpuZ+MfG/KcCsjVhH6AY/vDqHQoX5O2ug8WB1pzO5zTpAV
j+S+ZmVC9YKZAIcDBidfNgB8YXMOawh28p3h6egHee/vBEokJ8bdw09p8/Z1HqMfPFJSY9iv+2NL
IuKg3GMMfNDx6GWFUJVQF4NQ0d9cn8Q1K9+rxrnkLPea+muG43rcz0AwlvCBqspG63jHMm8no+EW
z+TVSMS0QYRfw0WXPF1tuWCDrPdWl9zI7CxApqw3WZF0V7LeXI+5uCWBbNxjf0Td1DoMkWyn2gjy
wsTjkvj3LfSImETYUnIHx+XQavQvPDZqIq1gUAFSnNlqd2gu7mvdHdHq4S5bw0pQiZKKxbrn1IX4
pAk+RPZfArha2ExwDRV5Et5dx+dDYkozXE4xIdfzNO57pJEhM3y/7oIr7yac8+cYlxCaTJLv5mvq
BEGV5HCq9KnHJZSb0zX6vx17w4sbiSCLk2cTWi5k9pM5Qa8mbE/6iHVIOC2RYwqn2VmjBxZwujKI
iJ4AWeZgDOLOPjTEkthGfGBmuDaphrZEJtRyH3c+q832UvnMbIbc5nMdGLz4MaYowZNToKtZlHGy
k2drgSQ/vXRkKYvuS+nyXmyYrgOJvq8gXam3y6OVEfvlGnc2PjBf8NgT9dLF4/X6PLt9sTP5hn7f
7lrCqhT06TQhLqGxA9TFHqa4OQpxmhKcCSNUDvMF0NqpwBgHW5VJZR8hJcpCAmwjKA/affCIYHQY
MDsCz2UDqN0e9/hIbuF/wc0L0PjAF/fvy5IAo5yENFeDQrMblAvFvZfkp0FUp7Kaz4BdDmVrb2Ep
nygY7cPIPYS9OjkNbeeZmBi4Nr52eI5siM3TbjHjneTZWsczJH7BmEBrD8VepGQqNd9STY6AIAiE
ONj1QlCt2cu8O0oTfC7CNCB79WY088+6Epd5eXUGoDvESsag6dcfFa80R+bgmeT09SKqjGTfMdvG
DsHISj/k6jmH5bmOhbWVXDWiO8+Ebks73CZWcqGScq/08uI5WI379irMuqew88tgLNyniVSnNvJu
ZGs8dMDFLXVQFfTuqoUv7BHRh+lhOK14rXGCrzTP+ugAX88b61WX/kOoneeSQg5Q5eq98edwCyHn
2u6d7xaBmr2uHyvLImWwkNTAQS0BMSjFpk1xdpbD619/5gqIALNhJdtqNAnpfuTtkohrVL8dmBHq
kWRWuFdtEEbeZ1sgifRG9RwZP7QkjSv3LMpDAr+CVNC2pzWHPmmMh3JcnnMz4ypM7Pla/4ECzY+F
FFJBdE9FSgWkHZtoLrfbQDbB3JcI+NV8U+J9/eW5rKAzVaIjrjEh+ZHtSWqj7YliA0Y2qaaFT9Wu
7vqViMjPmYYBOjEAD8uHRWw2Jc3N4WD66nXJzGbft6DxG/OTAI5pGevBF3wDgO9KPMLyXeDjYncI
AKi3kFUbvJoknzC00W2KYkamVvzQc/G+UKfbat8ogOZNTCuwPmuj+0pG2ExJKBF8NinzlTUCPMmL
BgIV0cZuLcRDG2cQN64LWRzBE2MJ2GS1XBd5vYsEA1lYzfmtXZDiwj1118gGrXII0dx/e3QfhJO/
VykScrlQM8qd4oca4OzGnAnMvGibQ8JohukHxAyIo9yQyiAJVMd8nPEi4eD+Uz8Yt6wBgbhzeaMo
8qESJSuYItzWBl917NSzFYd8efZvo3r15+HWdPk2VvZOYMJtrVY6c0+AjUuISkQ4a2V2XzufC2lQ
X6EwFD6CMkNEzxiPdQLKe8fTKJKbguBZZRKwlckItO7XMmwftN1JagXRG/1TfIZm8VCmEIcYbqLe
XDY1V7s1uqNpolH3mQScNDlT0S2Pk+Ny5Ue+C7aR5DD13QFtX7hNDaac1Asmdgh6Yq/ncnJUCTcj
Ur4FrU1CwYwLZeH0XdiR2T1xpsYY750Z9L89vjQDd1045eqLnaPtfThTyGjQ+O7qNPoxInkJTMbz
LUrw+8F4mjPDP7Vd9twYNllW9aXiDTpUilhkLBYETYWT3EbCeTEiEq+rwq+vlt7AI/p1VivDP+QM
NGwUAu31ldETr94137xkeVMtdx/W4GGMIrUjjLqJ5/2YFZfO4WtHEeJUVhiPlXNnRU59ZRKAmqBB
vWocBxRSB9Y69PUe1uGPedEYFd17o2CN0/rWyXJ93gXYRmHUJwfTG4nfrsiBTNg2Y8V7KkJgRA0o
JYx2MHfT+ttsG6+4Oj3BX11iMr289ZKapfGQxHhnmpylfccl61gnBYm7j5Mu2bmwXCmdoOMP4UwG
w7r/bQSR2SZhtsa+rd2Hzub/c7Mje7bn4yj3Sf4b52MZswlcHKhOqpA+Zfn6xZHaPYvbchJYznEl
ETqHEnzWZElplTKnevYQgH/bGTV1tcKITn/d2jYc6fyZ7smJ2dfUtYaGVL5rOdxqGspoN7kMXRp9
SYAPnmAB4HMws/CqrbFuLjPh3ROlyigdz7JJ38zs5CLV3k4RY+k6KhVSt3tepne1WmZrz3rJMJvd
kPCyXUfmSWJWaOJuBa1c8g7vsfbOQ94st7CG3bPEkVLZ6deiJExkmZlLyf0pttNACPNkYmUwJLYY
5z6OrVd7RcQ1XnaleI8jK2GrhAydYdJ67TtGhGp2XtNGH7Na3xgj39FigYXXAA1vUl4cX19r4F2Q
iZp2F/4IUz0RYSiGoK3ST7bPtl13fk/y13ALE6w81m+dWMhurAXmUZYSCT8stRn6aB1uynUq8SFg
BbPVEz5aNq965O6agoFIRjxcllgfjyqeyP+h5LiUDCydm1OBdMpD4VHLzEk3GYb8LWoYoUQ2HIYB
nKhnno1F51vZY7CIi/fe1O+hRUyc0ffVNgPrTfrPMgNxlVDSkPOb2z7B8lx1zbTN16qgE36izMFE
1rErmvrsMPrerZkV9o3b5upgd+Rq4VEAVtg9VGvbZKYcM871dsl8KwD+5+BYWp/UtjqnvX8TDqwd
VDm9xx7uf8wmR4hkDFkqavdzTj0MdSyTv3McfDVRMOfQjpdcz7X9LmouUy0cYHodsa3Qb4fcY8Tj
9bEW82bKs0sXjbew5h7sjBg/5MZrKgG/FGq6535k+xXHxWo3Al/BpDKDKQXslAoE7JG+ITl+9uf4
0HdSbMN6+JxQ2z81LVW6cWu7sdqbhd1tIVu/+yGW+ZZ4IOSv2FsyiFi0vRZNudRJTUhDdk+e1pSQ
CW9h4sdCuTEUe5WIef4vKopJV6pNUuuLP4yP7Ry/jMoL9y3YRFZS8RaJz6MfmZp87CE5Fy78RTSx
CPbn9msWarjszaOw+PHu6LAAcaYL7qK3DjUDvoTyvdXEidazOswWD4qDaf9cz+5nZJLDYRqMdK9d
liwV5S/XQhedGd7nChhAKmzCUhik18fEmuZbG3AI2zYeZHwpGP87MyKyAaS8kT3CYyUqxUSdA8B0
0wHX3g1T+1/Mncdy41ibbd+l57gBj4NB3wFAgN6KkihNEDKZ8N7j6XuxenBv/xE96FlXVEVVVGaK
EgngfGbvtddhqp4ntpibPMlvi/RtlKnmKfoEeBCF884w0AiPcV6STAq0SR6HcNWR66MvZDSM/V1S
wuYgovJd71IsnIvykLSMyJ6AEC9Yv2SID/0jE8Hkmk1pnhCGfwfqJK0VVqabXrKuXRXKB94i+RDH
1rseai/jyHQ1tfN4veQSTGMNamw8Rxa5WQz1kqgVfkpaOMMRz8hbRqmYz1bVrKW+EdfT1R5zaJks
5lbxcyxaKeqpV+P+qgx5tZIEY4CCUlONFCYidgaHJST4tMl7gq6ezqc5/c2iXmE6kh7LPnvIy6Bd
ipwgFlh3YSbBpo/BzGl0SyXa5F0j/xhW3B80GxfPqM/U8FHr4mAkrFp0KzaVuV+PQUyP0NPztB3m
8Z4wroY5UFckVxzUuACgIoZWulAqowvT+/FuS+a4oR77ytOZMBqWBIZKZg3AvNalM3ubSg7PqGuG
DQmJt2imTZYGqFfRVNDGwr50y4Bkj4E30Axx0BRl7UaLsElwNH6ERt+xgLnVB9LHB6ZNQWkRH1pP
bjkNupvmIS9l1FxoE8HTSIw2WDguqqGfzVp/TKmE8smOIvK7tPtYYK8dKZYQ6wzMr0DdxtammoN4
P+gszsyu3PEYaJPlUGUqQD4t8DOoiCPEse2QLnxEtGJj9toNzMbmikiDjBQ9Yc/dWuu+koUAN61n
lahLix/Ew2mZErZFAcF8MrHpUgajdWkK7a2x/YgJpJXFmyGt9M3UcmCohrSX3iLGPW4IEFeLV7dw
KRRSDHOqZU5QV6VXKANCPIewfN4JXqhOH9RB8whgPIsvczVQyFVR6IG3QDnfvRr2qGyj4VWUE358
SX7X2mZw6R55CqXLw54U09eg+uHjIxFamjp4evJKMrIvYIYZ94aRr3XrKzAWlQCdihlB1D20ZoQ5
wWhuCHJ087OoHTMjXbupuSAgivhy3TfuYDN4Shs6xhES84genxEKVKJcX9Z0Pc9dNkXpwhx1bDg6
Y7JLKTAJzlB5FjECd7sW56HgGTT8kyeEV494QXLrBjLdC1VbNVgCnUCVI1+WpkewVNZqlIjm1fuE
GB3zVoInZH9df8iRqe1zXo21wDPREg6zL2jMlrSxj0l7GLoSdts/oFAQJDjqDALxflNTS928SohM
5hLkYmrwLURfBu8stN50U9o6YmMDamTSiXXdTEeOnmhT5YBYbCpWc4hopCT43fngTXIYofoj4qGN
ybCUl3IPQafF2cP+b1YjZzaVbgMf+VEZCZPhkHtnSTr2BCHLKPCjbsUYVU5qL2uIegnsP0BkOGJT
Qm66+hvS9+KL8rnnCqWtpo5kt5lUS+awVytqtFbu9pnaXtm8lNsp/6sk3Qfb6fT5YZChWagvVY8T
mx0iTXpXfs/2sRnZ2Ey2ggW0Ti5KMvSHcJu2ItrFwXxoY0rXKYT7hCzB6yo59APJeO9EpawSdTc2
hFZqela7YZ+kuMqEO3h5hdSxobfzLBzQyqx5JXXPKkqpFdQi3tp6dGtqPWFQR5UQ5d0V5+J3ATOZ
kLZaYZKtrcsQNaO1aCMAT/qOyWycBgKa8/T0ucD2bbbThXAqOxiedOP3eH4JkDHgzc0XFyIx9pch
XrMPvUl1MZEORQq6BBg0ZqqhEx7gzfOkrZJaZkcJZ7TQw51lpK3Dz9L5/OA5HQtY0Chw4ctae7xh
GKVrqMoRRs/uyceqavx9yEsDLdSPwZLc4H4Az8VM2re4abTR3hq1dY8ihs5jiuUnIB4SW40FX5Z7
QUwN4BcduV0mA6dWs508kY+yqEYLOf0nSRfZS0xikOzyjWPU9FSxnuRaMJCoa6ik7zOWzG0sjdYb
Kq93NcwVTwNG6NQF5K4QAgnP8nnxTTX/GPpc2swLD3VMcyubZyK2dx6XQ1kzugkzl/nY0a6HPWxx
dhCiIVc3kj1TTg/cgMaWnvkkcKVuWtiJ5DdDdbTkJ2JLtZYNCohDYE68nLAwRQnMLJ0p7qBOopUx
AEVPo+4cmPm4qcMyoueNWUU0074FY46TmUgYix0iC4WDQpydnbcHfWoZtVfM+psqRvqfeKGWy6vR
Kk42MwyvYMaqJ/Kr2pqkEna0GHLDf9URSDAtDdcWwwISGKYVKxbePxGRE97z1dKaIwuzyjGaSO7D
m+U1GDiJioE8mzZsNJgntT724AXX0RMLLxuoj0LZa6QmdAw2OWtVYTw7t8ayIlzSaycxEwtcs1bS
VXxFSYTiNlSoccIdxtBn9zs951wBofUYkOmeiQko9D0wo/WQFwZM6WBcBdOFtdpM1NS4Lax4E0jd
NplqVLsDiXeiw2redJR8IBY+DGW6EBF5ZxqJoAjHlpMHZKxbkCCiEaVQs2jE96jacTSKqw0/1EkB
ChxUtdoEbb2wltTwCSdu96yOy0SunKCLBKYDu/efeE9KZ1NiDFt9phLOVqYY3wGz5KJYWgfG9285
wo1BekD/RcVO02W3ND1TiSu8hNDbzQDjGK/G+ngkjuEV7vRhVMLhZJAVAAJDezHgmCpp6IfPvhcu
bufIi2y5c3WM1QWCnS1BmLECJkesU3WyYPFthyWkNaCYRlIcTLO9UzRrvvFpNZC31eUkooVvSU7f
M8zEU6ZWB12BwYEvza+LBXBh1f/B1pe4eTJ9DUiNBl2p/RAqWphjF7NTJEAaD0Wb/ddKtuPYK+Zb
MwyVp7XGT6Qpl2Sx11TmRvawrHbyjV5FJKMU3bOX+ZhqfJBWBQHHsgh1aKSJGiC8aUioHFgJnWOa
3HOotlY16LINmwhnolhfZ5OAiWDNL6pNsQOOqHUHIqpwpBa7LMYQa6DdhB1cnKtQArsH59cxqNpz
uPtuS6PtzgvjBZ0iyGr2aTgBtzDsc9hTZqWD7bcDBHZbJD9631ore1bPcZ7e+6WRvFmSJ4zYFnos
JmtQl+EAoqHfFxjSncHey4UGRkkiPKJHNuBikTlNSU3Wj0S1HRrbOrN+y6QmsxaDuRPBQSNRIv6p
cfoOeNCJFQD2oT4nTKWKjEiLSWnC97qubIYmEq8RWVGw1clPwGXbsIAKgu82sx/hgmZLtYZrEot6
J2fdn1CQFm9HOkli3bxlenLql/YWoodf1cO2tfoCgt38LveZ1ygaEKLW6FemOe5NY3Y0OadSFNlF
l6yAXHHqx5HRb25Gnugqy1dkpFoIO7Zmxi1GwlOp6ny7kfK6jNGauQO+5ow40sEs/7R2NGw7EZk7
ZZ6ZmXu2NtTe0EhoGULtmmFEtAzG0ZSAhBKVOg+BluIJK+4GOV/imU3xd1TtXSnqn3ZKHgPZcphd
SWsYVkUglz5mTcQApFls0ABuIikccdO+VXHD9rIft1VB4hIQ+/VYzkdJ9oTBml5HKkXN/AzGaLJg
PdQSAexSLrxZF9sZnfpKsomdb6bDaMKYC1ht0PtngMN5VrvaLJFV0XlpmbLnFcLPprnwUVrAq2oC
RomR9jnlybDSq/AtG6J91qnGYczTPxbpUqtsDsgpLcNXrYtVNxVJ5UMCelHrPygvix0Pz0071psq
GW9tFfHUjIBtMRV1I11PvNxCMkRTuMp4PjtwFnQvY9FVpWHvNan9aujmRQNQ7cgNB3JqN9sCTgnv
dT6sG/JDO/ENBVom3VqWPYNtqGkRJ4jN1ywM9tFLtJU7I3aTrJ83mrIAwB7OYBn9vjHRYQkqPqss
iG+pQ/H83dcoM0dHaTLhjjXYuzCynMlYSibKK11wHLFpA4YTfuQSiS6UgVlU6QdTV0ik0YXpz3Xn
J+oX88HZa8C9Ol3WwANJ7EcFMZ0zaG541eZjKHjzAwRyqjk2nmmQOhbZHyn96ZrQungVgHV3RNy7
BSeeowSIrqCj/GVhejENllVo/SSHKOzkGUaZsJzBe4ul+iilCiMghZda4hhWURtBksQhvTC5eM4w
wFIUnOOxSDdLieoEJC3YHFtyn7w5uYdcpPfFRWM5VZvqrx1ySbU9caFEBjH/jR3cRJqv1TQe0keQ
ETWixwk8G3u6m2gAaVfPCqM4LRRvSRifjZbcVw5EtfyYJJRBcli9SCZI8HphGar0Yl9qEigailAq
DyYAYenL1nLjiTSQO14CTBm2Gl8kyEbGHYvXyDOnAb3XYp2g41IhUnFqMv2s3Je4g+HpDHX6XNlJ
e1VRbLz43P/SbC885vrYVwaJLe3MhCEhgro+yaTK+OiniPsT7NYj+59XmwfrJ2/MaYXlgS6BOjLs
fgyRoIYk/2WhLOgC9ah3IRsdMgoAnHMMqhyJml319FqI+UKWl7mhs32CVRJZBMZYAS/JlerJUk04
RaEAKZh9qZ5vZJxwYEtVybYBjA7p7KhJJg2VIPIOVgzrIplQm5ax5AaUho7WdO/0RLB6GOYnOaI4
ADZoS+j6q5Dx7GR7oa184Uhi7JYM+3nuOcHDusUD1NyyTkY6UfPTpgko7wD9WBwQIotAaaNLhFhO
CnHAUjW4Qgq+2bpr3kif61ctaayC0kKJf3LJ0FeBat2YURzoOxh1KmjAxuKdx9UGLdhfCs2astA8
tZFgZdWRmMfHLkfsgAuvbkktFYHGbns5aCEiKnvU6fEqDP5dtp6mKVr1eBkIkgghAoQo+UZt4QGP
6pBLC6IfHZMG+9XLAp5kFuSTIYtdmgSmjknYumORVa7MQwHtkjPbTJsYcmzkIXul0HxJbeszahFQ
wZZ6kGUxk6Bb71ihrZYuMkjr4ggPqK+GmrJZ67epYFORDUBpex0FUQixiBCtYGUuwVbJp1e5k34S
li4k/bS8x322IbIA+bbBT1nTCkKPujId6lZytXA6oHkOfxuT+UvV6ZIXhfFHS4qGNy/cujSL66ki
JGgIxaXNFIv0GhBVdiK9GegtcwNKAQweImON+Qyw6q3qZ0qx65wzFs0DmQ96LE2XbtrrO+1vt9iP
PiGJQB55NArmhF1BIqemgOAbUffJi6bSiVpE6ggemVV/UKuGkzFIkRYnxa8+I0hEq0NmZrhXg9XY
ahkCqLxCNGGjQk8ZnoDCYsPNxjtCWK5F+nXQZ2VlpfOXOaSvCIxcFZ5C1dTHQkCCNbrloaYo7aYQ
vbspviKJ2gh82TaAuKQx4MtN65hm06+hHKXs3cztTylCbkfULLq63zlj58mQ6B0dE3YhE/1cwiVE
hPK7NTBupG8iOLxbQIXa3yPhmnOuiZU92CaxIiM7qL8VElOPQIaPeWTpQHKw2Sc3tSnZBymK7o2i
Bmq4XMMls122yCeBACRXAE5rGpRUSTmosh1RPYgDLWHnqLXyno7loxrkxygTK6R030ZlXIURk/JN
jTE//2dFZ7s03VtoIOJhv74PalRnhGi4pahqVywMhrmNOW1lSBWy1vwKU9nadXoNkKVGVTyx03hC
r5NoPxfZbpgCZF3wDfSYpbbMuJ74uUUwuetqdBuNAmq1Z6WO+CN0Fbnn0KMnzIFwsW26R/JMnBVM
F8YVG9pUKsoouhEmQJXa1ghYzIsYFgBqrAUtST32+hM8Ef5oAp1O+ItFjIyUKL2T3COzcZ/9PNa+
rblGDimHb6NcQIrTceJN03sRcgW0BjOe2Va3ujpAmVa02Rkv5lNgkw78UHWu0tvX6ospl6t2UJzI
NOEkaPE70KuHBbvW2XIgfudqr7tziJY9qA0A2sOHOkaza2ssOqRFlBxEMIeBhhSjsa/HAUZWbOGU
aA8zUA/k4TulgMJpLPMmM+RtwI8ZxYTS5RpNCY2wUnUfjTn/VGX1JTg9bRT+sbxs27m/FK22Vevx
q+ipH9uWjAfieXAaBx2aUfavKFmG4LML2RbW7b6U2VAzRVJFjARd+klFTG2foKIyzepb+TAoiqsm
vJWZ+oAShMtBppsfawNO1nzvZPMojIy02w4fiApKB5XXIbLDLbHit3xJ9yNdiS3fdVSG7L6Oo9XQ
VQdrU6l+JL296Yg5Jgbk0XhlMvteDiz7zGla0/goBKAS1ndohPpqFuM56pJvBkS1YiHJsV5qpTsV
yrCuGa2HaXtbkqTlxx1suDhMx5SICnT4awYQkSzAAllAAA8988uMHFtS8jOKEorIwnywNj2hwbxa
8XhobekUQ50eWxJoRGggYEIqatbm19D3KGtD9qykSjVKzmYiOKrGkXsGvN3zFxO8CWy3aB02lEdv
iFifAd086ZMRE0AbZl4MSWjJ4j+LpH82MWDV+G9fKKdB0VonTrikZ2P5kNJk3WOrL2H6OaynT7XR
IRtPtnFD1diO7DHb6avS0tz750ceR/CrdPt9G2/zTiFwK5Ne81jdlMNfSZ9hq3R+XsjrTj7CMkld
WFzI/wnCoJzKXnLyhRfrK6Yt4ZN+xmTHOuSwmMi7CoSR4GJUBIku2q6ewGKpSf4dNZWv1hHQ8wrR
49TZG2g1OvUhg6qQboaSgS+rfSKoRbbMc0OoXLHPlmzuOATRJTAPCXi/dPUvqyzmAHKyKzmNnKrg
IkIq8hkwPHQY/3wJI8RaIrpfuYv2ARnEYnqzMlKjiOKjnRz0bdEbN9vihCgBCD4tRyzdpvI2PJPe
/DwSn0YSelZDnGQRLX80SDrIMpZdG+fvc2T+trrCrmFhR20xVIazyeWYcVI+SUU5i1uhMf0q4VJW
0vTNZkQ4LarKkVEB3Qh9hx7a9yw2tyOYkmGuzmQF3Ge1+o6blLuVIYfchX8DnawfoX907IEcHFst
qCc3xbjDQ8g4Rn140cKXto/coIkJ6SsaDspeCvDdFGciAR9zUlcMOAePEMfBq/qU7aBa33K1PnSh
whVJkYVSPUEsqQtXsmgYKHYrR5jZ3wDQtJozL6qNoxrH+DuWmUDpqjn3UzSt2tao3axP/gKBROTw
Ntbpb4Uol/y2l95efljL+aNcMbUxJ7rY7rfiNCmq3LcJo2QA0rsV6i2vhPbnqhtJeYCi2wplWVdk
EonO3Or2sFPIacyQR7lmyhA7rdW11JTvdt4cw8lmXGl2DmoxekKrRlKkUrkm3TkRPVJgPHWONXEn
YSVHjJiuB7Mxcbuxr4cTiNrnPYisV3qlq8aXzXQLIY4V3QuE+eDonzsiw9R3VrTch0h768Jloyyv
I5po5PdHIfJb3lBTilz90w3TG34W/FMSJqpysq6jdI7EcjTq8IBfxHSfXyWEeZwve0EuZW/JGMJa
BsaoRM9yA2yxhAuly1HnLHRxKGZLAIItSr3MYNCgU5cVcbZHQ6swP5Fs8Wuzsd3ih+faYUUet51b
mSO8hpnlRZ/pR/i1mVtCfPJHXT/ZCo8dQx98pezusa5V3G7LKxCSr0iQ02fzibPP4/o2x4o8rCen
DaCgUgaUlpbbE5SJi4Dv2SjllcEQyC2s9rdvUxavUb+J2ukN3yvPHOSaThdlr2NExkIKAS/RcbmY
UnoAz+ORR3fIiZDSbMaBSgNgIiDADo5y8gt39R7XCZHrFsJP23ZpOngr24i6cXlr2w87SfZF2d+Z
Qr2DNUcjVpafep5Q8s3JE4B4wVP2KMKzJsd/GNskaks2/fRVFNaBIurQajpTZdTZeZ0etIHkBDKo
QNAFr8akW6umzyjXOd/JCXEDCk4nFcuZwfTOYvDglEP2QjncwidFcU937gzFEnCHPrI+GDj6GapU
0mUsow/QnspKq6V73/OOTEHeuJMRlF5v+5oZIQyxx13OfKhryFbncEJjca1Dzq5uAmtJG47Nsp1e
9U4/ZAhQfEtt3yITkYDBPol3uWSwQzuqzK3K9DremssAdz97marwdSbxR6k0HoBVf4qfhVvfU3qg
K2o0cgKntK38pv5EhVTi5OcQajrsLbLM/ctgHnX7Im1Fvi0tlseIB4iZVMjcqrE3hE+XkpQNp1xG
O6ZnQ7DDbG1tE1aeg6kV+zCzai+YBPMUc3oNBdp3UDOYCAI2o3KfKCSVvhZTj4Oiz9F1mFhDovQ0
kFHjShpoOcH93fToQWC4S5PulrGLqfUW4uhbMUu/tUP5PViMT82WacFAX8Xic1U/uzRbN5yYm9WR
PiAFo3oN2abpUfMlNemlYdyfmP0VNa0RJJOPQILkgR16o2g7tQPdfTRarpzyDmv10lPBkVKmSK3h
hbqY3AglFgCy71qfcm8cg+9pwLDG9EhaRbB6HKWTF89ihyhqNgUMoG1uG773iupRrsZ9wptrDwI2
YxQc7BSD6ZICSy8FcMlA5w4oJNh3PTCh5HlUVMkNBdM5VVGztRihQCWO5moZjcFVdOuqJbTEmjkd
VPuACFAmIjAgA5f6kEil2WcNypCAMQnmAYQwVvbXKHrmuJpJMq7xIEgThYjEuVpbmh8purrOi/xg
8ksTah0Kne5vpFnn5z+LwtN/sVk1hKVcrIlQZypGGMpTM9KohwxyCro9ceNcOdKT0KEKVnMtakR1
Mj8zheJQF9UzOTLylU73zW4kgjR8FjYqdgut3Wk2MDmVRb86+6i1UBOrPOPrytw2AC7Y/uzGVn7o
dGkQXw8oZuU+/Z0rts19FeWrLg9RENF50yutUnbpU65MzqjyKRjg1j2TwyAdidoMMKyo4bcI9N8w
V3e0VD8mI3NCxu75kAgnjhDIhMajmvalxE69VJZDnxLXEQ2+GmTX58ui0/4uO1q3vDtjMkMd1Y7e
mPP5jGw+jFq4pPwRnJmz3ySJp5z1n5CYLKnKvsuYQBBUzHpDqUb03qML9f2zam7Uv9ISvVpx/QPD
+gaKnhqk2Dy/x0ZS/8RVKrEqu1YMsDdd8mrp7FmZMG1iY2B9N2R4e9FfqVqKQy7uzhLTdXwJvaMH
weLqsOJC+TVhAhtW8z1K2h+VhIykUFdZKZjAKLgG6wjjad11bAzVwzJplxrFXauU39zCbpRlW3uU
j6xPz5C2dlJbvaj5s8pq0Mv303KcmCiVuptUwzXIacMiLgdyiOiqycLT1AbrlahPVVj+Hcvx0AOT
HZHcFywdYCJm/qIURHeU8ycGi282kV7XK29UR7606C+EzDhNx/ig4mjNFdxT/eP570ZtTtzdm7Zk
brgEKLX7cFUGC9ffMuOs1NrHWAG8RPHiLIr0ErJtRfJtrcm9bJ0QK6ALzZnLSOQws+dbYeUTanzy
5xgJKyFxG+LWNEdDpt8tm0dLap0zZ/25s4Y3XfAoeuKNnSr+ofLEbJvpeOWajFIFtihlR88Q1rjR
oXzXuXlTSw4/SjuZ/jdchRKhHGF0lnOxS6g/So57B6DdxgKp6pQyT9LG1siXRG36fJ/tfjKdrMeN
Pbb5IYjUmzYr5JKodxQ7rxqWVXijp75uztk00UgEyfX5Ew3m4OdjtCdm6Qc28zowXpOiOrD++W4T
8wXV/7bMpeMwXPV+3g5C+mjnn1puzp2kP1rBtt2o9UsZEWugotZk0O+0s0DGZKPB7oMP3c6epQQe
8wCQaNanN5NHJrOP4TNp7fXch8fMRI+HOt+ZmdXMCqKXVutWtUlPFPYcJqI0j7Fc+WS7rLXgy7Jw
FZTzwWAnKJ7XNLCb96nJYcNGHvDji6LgBk/arbHYu4HUh5F2giyZT1Nuz+xbtlWXodxj72NNJ/bq
Cj64tGWSGSnNfWSnRL45Yr7yEpoxpycQY7Q8tE1a1Ho6scrugq8yom7Ka+mgTOhSSmjUFE/aGQA5
SUGqRY0vHwrBhhW2EziVWL1UnbIj3ed9ACdlSgY+yVi+EHUOBp4NTljkR0NQANjo4Tm2k5qKoSLs
Ud5O6W1pR/bcyceIekfnox5qeNHgale4D5BHIha6AxgvJ+NcDUi2LTHV6IpHFA/TiEzEfEvq8qui
YM9irpFRzXj+a/ZGZaPsVKw7fYHCEQf4X1xX33LB3rkmvWc1f8eIStwwHn5kVEYZBnQ7Y4QVlGsS
mGSntCN5Fav1e87Ysjc0ppsWWvaE+awv9Vjj2bMz7zI4Y94mRVEYWzKQVlqmjJo0usiq70Vu1Ptq
3oGoxluFbaFQqavjLCLoWsa9rml/Ehr0gOe0x/B7cYl+d/s0xGOSrnRJJ2lqEjI0MII1JdLuifFB
2okrotCK6zNYicdJRdgAVKtQ4WQoCc9Kwl2uIUnS+ozdk9ms07OQ8nAHUJ2X1jqEjmw+Le07SCMG
9ZpE9mKqkTbCTRhpbH/jVPdpul5LW9n825NG8j/isrDP5+9/jQSECvhTVoj8wqj7v/9tdMZ/+V3r
P+WJZIr2X7/U/8J8jX8AZP89tuVU4tKf/39oyz9/4D+pLZpCvga0EvAoOmQWU4YX9J9xgfo/+Roy
f0FIhNpi/D9si8Ufsg3ckxasF2r05y+1lE3Rv/+bYf0foIM6QheSMfhN2v8oX0PI/0L50WVdsJBT
oawByXri8v4raEi3ZmtoSDz1F/ank5cGnjbRZPkYIRBkh8p6QjX7OohXS31r0/fR21s1K5edOGJr
1oMLKd7uQnrPtsyO2Lg2MNhRgRzEqRu2ibTBVwsm2pDW0rhmwlWQ8dn7+X4Y14tFpbFRSNlB3Loc
xWe+oMLcrR5JsxndfYNLutjtu2DDAqiv1tzCtOVrYVFeMs7wFRLuS/awhyz1M2QwzU2JXsddIta0
6A5ehitiRK3essOpgl2yhYPSD6+rY6PfmureiFeC7VLDx68vX4bSOa6Glbgu+m9f/gmYXrXbXt7a
Ytu1W8V/VNKxk469clyaI2Fgsf6RRo/jsrLkU9Uex/jIXgzZWHOaCEqODvF8HLKzml36+VpGL4zp
s4s8X9voRcvuvo8/PM9OunEaqwOBchgenZAZB6AXyddlOpg1ogiytcyLbVw041Ill6Y7i1NS3LD5
dvGl0E49b4fa7Gdjp7anuufPeWp7qe392Bzw5yH8DhsknHtbOSjVsVw2w2POvTDdaA1yog25JFer
PYfdiR4pii9tdO4+WMeSZFr9mHz79baCIsCnaDtZ8aH2XyJf9y1p4b+Poxy8cywiWOCtmyVY2Udz
zTTp+MhLtKd7ujGSzYxpr5d7gYZO2ml4Lr+a+sMmiJyRXPmidFcxnpnYm67CxH0LIgD6grUciuIY
WcduOBXpGZFZdq+nu2bfxXhXxzvT6157SZZbsIqNixpfbmn0p5l++/BPnPwMm7I8pOUhTPa2gelz
zcXSb8dgY+cbg1QuDWnuOUpcXWXh42nP89hfy4Vvmt40edM1WTn3Nt0T256mexxTJZmV7d5q92rC
Nni/3SJ6TlZ5+hamb2ryplev5YjR/Y7pP7Oug8O5fVIIKBmxTe4HZx2rL2N/ZeOb4K4hJQwXh+5f
GL75+h1RuKx5a/gwTxW6X8drHY2TuVHmrTq8y/WWzUDW+Ivuj2j1lk1DrHflvl8W82pGFxGRTnuS
X6bpbMnXA1BLbgHdZ8+4NnRCBg5rUr9ZuHgkT6G211/Q9Uz5GqV3G79W5aVLd874s7SHVj2spfk4
FSdHd7AfyOdMuYtnbPojmz+tay629rJ12Wq/4hqxh1f9hzbbq9J3khSQW17D5lrHNxqOOVwn2rUJ
r0t4baUzYeOLfzo1+p2Oa/o6cca118o5pSDEsOBdhXIJpHOtnMz2mOcHOdqDuIgMHK27Jduj4K6m
Y+K5M3CBaCPEq8MTZ7+0+z7Bj7Prp10c7iZtSz4Gqp1i49wt7XWZ3nwruCb9i6W/Rt177JxL+5Bm
JwMDLjLfDUGZ47htx209bqGneHN6Ksxj6IWI785Tcr5tw3QfeomvBSvkRHm4zcotkx8hbUyJRSt2
bW/YY5OvWpdVIFfhVGzHBJH9aoDCX780imfItzOstM32m6CDQfOIny9rmC9kQazDbJ0v64yYsG1M
+mW9y2qM8zt53jXWjmuudO/ABmqTmu63mn6DS6DsJ54Mb7r9hp9q2PJy0MQb1j/DJmaArpNitL79
medHNryV2ikD3vKhWDwLfNX0tNrHv4j86p9f7uL7/M/VKLJb0vvFXkOCz9b41CS79cUeD5gfxaFS
N3a8sQJ8rDgKNjLzBd3v8rXcrSWeSs1GRmBrbZyDnRCFt0kxTnNpiNcmfQ+mdyt9T7L3JnsvmjeX
vVL4kPW34KH0hzrjKbSXtJ2S8wETW71R0ImuYnvXRge9OMbjacfO+RQ5r8lyV3As2gfcycsusHZm
t7dVaAqHpjqY0r4Rhw0uwve4eOj5o5Af4ctGtO9My8zgQ2s/pVW6IohAVFhNd3K1k6W97CBawWH6
WLrPqP7S0p8u/aniX9ZG4/zDm2BcVi+a/mKmd5lHTHqH9eX8B2Hnudw4erbpE1pUIYe/TMgEg0SF
PyhJ3UMEImcc/V7s8bfrmq21yyrbo+luqSnifZ/njuxZkiuT2rF59e5FYJEiwbgYu/c/37NlBcrj
WOvH1m766xK/6MrrnN/m+JYWIbppc7ot0y1mDY4oWc/oWddCMw8xaSoiIfMe3MDWnIJe9I0gR1jP
gcRnjHrz1xjfyvgmWM/f71jAHtZHh8wk+dCUt8eWZALCSYYIaiV77HsbNFJzH6mXm17c+4niS3Uw
1wHq3yf5Ejl9HZhLIKtueqjNwKqCZgmKJZirAAJeO+XDiVKKStrDwNMGssLEiH4Nose5Z6f8gOns
DiUd5RDbx6FKDhYHV7X/M1X+f4OiZeMfiZKqiNlAVgiNU1Vy3BX1+e//Lb4Si5/U0dXNNbE4aXmS
LG9OA1HABBGajx2ZeVXzE1e/8uq3Wf5VVX8V9e+Fj72ehNkj0A1fWXxdYQ3llkdq5QwXgnl4ADsS
u+i9bA5Fc2iUw98PYL7aauKUNYk8jsoScndJ52nspftM669795non5cXjgCtcqT2LbsWC7n9Xs07
CTE954PKNmh9WJd543ImiKhzBWdWnN+g1W/T3Zv6SEojAchaDbv4IiFZjf2Fl1RwT/1wWJOIXQwZ
TOtvLrng3AWnwPAk2KiaarseDnYxulYBZccfbUuXtbZnRp5s81udvA4hgp/rQTf6NscSR4Erx44+
ONkb4XUbexFsfr3QH6r5wOUyMh/wmwbQY+e5PwrBWB5PP2gcesvXFJvGme24OOCeYiQ9dm8/euvJ
o98KwWQRXXKsrIiaS0s6524efz3677H/ls3vu/W90Hssfs7mOxKExPS12ufBxmaDyMOkM+cwMpnh
v273NTlOzSEj1yY+tOAGZHz4peJ3Kw9UME9hP3HghRlsvXixhIu6EkN7kThTOVk56gSnUpwE6Wn1
Wo9OYlMGGsK8qut3rH42/li9jqkP/I+SD2uQ9Io0p1LQSh1FmVAc55F9J3ZbBmXq787rx5C/n++c
ocyg4w16aPJM2ZGI/qNiE7jk0A0HyqoZN5ktx+EMHFAGPAySznuKJ+w4mlFLIcZGnn5p1HNWgay4
fF0+kvDX4+5kd0f60DWPjLwdhXSOKjtpf4rRD4nbVvSn8r+EhOrKczj/t3RbVWTPsyTF0FgiCH78
Z13BA3JNVBuSFDTd7ZrvNg1wt9zJoWmp6XU6yp1b9x0rnCxiCN2v1AE3O9+vwMQXh8dkcQYQ98xr
JK/YnHnBYsWuU1vobBz1y1n+fPdpwdRFb410wJXOK0pf1vhAo/Cx3r9Qs4rNj6L+OsCB4rOg5QjP
p6u16FndSnQV8zlFFyKy7n1muHHhd5pPqwQWwi4GMAcFf52tLyASOcB6MxM2cYK521uNCxWQxm+7
PHsDC6vxGDoSQX0LcoGIRMS1dQY+81OZW2Oz0yVPi70eI1sfWHKQKAF9mNVG6fbrcggRG3Ce45je
le3unby4P9963e50xtn2RxROsY6m87217PsQzLRz20XmiItzX111fsJxJ74BOb/WFWDkKY5P5vkx
2GWy061rtXk3ItHrDYfB1aRV/Hm03pdAj30l20ugaLZYec+clNHVuVwHR5ts3A2DwRsuUOYjlZxr
fcbtVH70GbDWTuy+9ebH2ITSz4T66/lV37X2Xcs+Q7pYN/wKtBE7EQE6wSMGNjuXbvDMdJP1SM0Y
8Rl72B4j0rO3Q/3+IAUsPt2Kv+oySqtTwQWjqJdsvr53+7HMdrwoOHN3reEA+BY+bxNuIg1JaOrm
2fPNkbYUxu8xqD92BfsS1k2cmTWzfyjbHXfW5PU/unhu8uvQblQUHNWpvX8VNzC19VQIJwB0cdpV
RGVtwtqKNP57PZEDAYCB5QlsNd3sjAGvYsRLq0vnob+YZyO56P3F0i4FB/nKH/DVp1+x8rECmpL6
dmxkDlcQWCf1O9WTYjdpeBE8hFwPf4EJLsPaCFP9mI+Rmp/W8ZRhT7qU3TXprqpwQTvbrxeF8VY7
mbu4uKjqyS62T2kt0XlO/uc4jvkxkSQ1X1o5UlR/JFqiw2UXaCNXd2GndZi0h+6ptz9Ovb2uYVUS
WPa+YVinB7tVozw7zf2x7Y8mfVhzAEckuF3sDIMzGPZ+Ri/jsaaArpK6Vzr0VXJyIw1ZlBPMgtjg
Y3JW8Vx0XiUc+AobBWDQZGM835F1A9aNpY8ydaNh/eGBg7h42VAmtht+LPJEp+uzeMeqNka5KwaX
aTB7uuuCygqLMsrXE0KT7pLOV7N+WYG5pldaV+uvvj5a0ysbeX2a6igRjrJIatExY7nV3bj1lMJH
ku5k8VY6/r7Ptpjaj+GQJAfD2j+zy8hiLex2v5rHJzzZnLP+UmiXab4K1nXWKJ3ejYqrxo4ic2na
MrWLxuHSxI5WOPMlBw22wpRwmNccXSnf/+LwamKjIbf18Ve2uiykwmGIPXny4+ujv7zdTbcxHPJA
CXRTW3cf7JGZhngv4zos4vBNkrw299ImLJoQTgCjRp+5Y+YGJMdsq6crMH1VkUyNZ5bJLI3ElL0z
5GrOJ6/6EX6fcGq6E97GhUZrjEaHzXrUjCP2kWk+pM9XM7Br0Y4b567umZT5OTEpG5mjkDfSbbLs
TbGBu70qxvjqV1mwYj1NdhtacHTraxq2SeXPun/PA033178W61W3XtP4NVFfpG2hBkzOMh16tV+M
XhG7TM7p4HCRi7aCNlJzkFsgti8fxCn5DTu4aReulnsW+13QVSSlwol8Tc9FPFLWKK9JgtgN8u7+
K2tOPcuecDT5AXehrlJtzJvWk3dzQ5e3NyWBWYbFdJz0qJlOIgj0ockjWYum8eQ0GlTy6aGflOwk
DqdHmKrunZGb2A7iWBUnVZyJarDZbp4HXk5wP2iPePjPU6Mp/xO5krDsE+0hcvkZ4GvaMyf436ZG
daIasJ3H8jBAeIresrgxROh2uRjpXmp5obe4lHQWagJHPDjnTQ1M/oScBAzx1LB/stFQaiDaD4IH
ECpizHblEnlMHbaC8vyEgvynKk8Pwy0kT6boo71wZN/4w7nQDJ7RP5DN+038rOdDqTv5QFZf52X1
GQytFw7LsgVu2lH51Ntjb5vlcSpshV1KwpmLVutfYAy35mo4zwJsOZDvYSjHAVcwgTgQPaQBmYWP
IBi33VYWYY6i2y/wHmbxR88Cergnh867dRNDvt8yxpuMuuqhKeyuIPKRI+vdnD+77lv5SZqXBrdi
8pXJO5kFpz2v5nctfDXD97K/SZPdAVEA95Bzg5gp1IqAJYCXh6+9UCZpnbKY1DC/39GNKQSWFSrL
UV2imI/qVIunpj6FiKiEt3556+FzP5X6Q72/z4A+j9e5e+nzi3Y/YRiTo2k918M1ftzK/q2bP9Lm
615+k0SSRcMQoVLapBeKSftAEzy9PmpCqEphaPUkA2/4iS6Ffwe8WMPE7SSvK/06CzgKV3VfN+Fy
D+cmVMWQ+tg47Orjv2N3LAziEKy7sTvHDWrhSJdDaUfDtxR7wsQz5Ict/jQnQ157MK5YLngxOOrj
UCijjGT5NUprHp0TTbt9UOfBmAdzHjS4DA2/qP2m9rXBswYPR2/1cCeJtlT7MdnFsst9dQ9fP8eH
vrOr1BlmJ03IHnR7za2R6zfeanij8cQCitx/GF7CPsfWTyl4uD5CYQ6MOegkv5J8M/XT2RsVVkum
5yAXfXV3we9A/t//QFPof/8PNDVBI9AYWe/FjyV2qJC0yG0AjuDaYgqEe7K8x8bmgkjMY07ll7Kf
U1fkXCxpnZM2jyV6AA9p5amWztxjsug3gmtUewUrS0o41h7yQ7Q8dT4Kr+ijNJFAKJeS8uHAfYYl
ckXsOB/VIgLXkq8BMBU5ZpyZMjZwi8RooMbVBTmx5Tosq2NH6S33jQMlW5f+RCrauyJ5Jmc+n84C
PQtm3l09EpjAsh8EsKAY/BTK45v6gtCG2EwgN6W2U6aBy1KddaqREfg23w8ytlu4ln3Q7Diu9/SC
dk+cqM4+4ukj281F2EyceWFWhFS3qWMoPULVCLQMc9z/3ekeqBV4BVg7ZLeaPEBEYD1gN1GNN2V5
TP4iIEg/K6Un/tL244b8QJsmmGM9HhftKAzHaYhIEyqGqM54pz9AnmgVm8F9XgGnlAGg4Giqxzg7
ZsNx1EJ8TOgRj2N+1pRoUY7gmlns95rHxDBYF3M+Nc07rz5/uwasNqWsXgMpC+5NOL0XjwPSgP1m
jU8NM9VmxhNz7Pen9ZLAriYAMgcKeDXNtb7JNkxMjzyUu+KzFUt+cg9Sj5CQF3cCR1k8A0DF8Nba
SwwvXZ77cPEKbTdrn9r9Q6jfBNa75V0TX6cPTXy+N0jmIWBvg7RnN1EZn0TgT1XsMJGk0GIx3vx2
Hyef9zsRVlelNbhlt/w8W/JAXUxactRiJ63Dujq21jGvIqs6lWvUiSfxEBsOSZil6KCi7kVnFp3y
4eiWfdybnUNYpMkoT0eEozWneNN1jGrHQgsM079PHu24nRjg6HtE9Sc8dmc+cS1B8xlWmvnKsNI1
L/rP48G9CqZCvIw3Pzykx5VFKrXL3NB8jMVbI7xW4rVMzwbZlvPpkV453yU2+pcO9FF/S6T3Jf1I
d9V8E8aPv1IqVZ0U5lgKxseuIX8LCTiMcn1e1MvDukrjK/Bqrtw65Wblb1aL7MbX39P1YFWk5/pT
0AiRXkdzcxzuhFAH5iPoVa+W3eEkGlEnowR/ye5vS/ahGp+D+rXmP7jAI3k8iLUn4JC+e03tSXcv
/3NXn7mWnxv2ULr1nyUbO7cg2LV0gFZYWI2OdI4ls1dUnja4g+xgMUjf6t0trZAv7ZDBAkAVUC4n
bbfrlKhlctIDcpOwJKI+i9AY6GpU8BY/lOpbOt106TXNXn4ZYKpBLflx6/9Cne0QWhpJypGvVJo3
ZXiRjcOZnGZhR5ixBuhKJqni/CVtm/x13Q/tS7pe6/GSqeesPYlNhM4dMQEirSKq1/Mr1dFkVRcv
LTysHZN4ljiVbhc1S5cjTc6gOmi1ZpLF6+Ca5D5wWCf4UhVokk/qqTP4FfiDcQZheAh4YpBl7AQ9
0ER/4TPFRd/v8jSKu2MG51UrV725yqoNrGfRXjUS8/JEEIzBIUxpt1NOORGXdq0c7/1JLb0OPECx
d4+RqYHByNiJ5CmIBFw//xlyjL+5VB6Qa2YJDpH/0mlEQco/oQIGJEYoUUGWwIcqwyj++7QkLUOl
zXFFVMVWEHfwPAwK5uujDkcr3CHVJte32PhD4d8yMMbzeh1EjzRXKjjR+rsPwS7f2/mwg8Bb5ksW
Ow0xxBTMxnt0FPOw6U2KCi8aSpfd+4SS8JTZZoYZ9DR0R0EDzz8kZkTYC8TSmh/IujSWUzkRbb01
rvhGtys4w+JM5yQNdOKa0sKeRHvKWMKdPzPHbtf/jOzxKv4rl7nm3Wc1ZcpirCpbR4bx3qUZS6ur
51eoKvxDjWpLpHEZBybEHnvXmxUfZgwD47U2XtWnJ4Zb2ptjT5n8cJe5NWCwQ9BJg2O2PmsbH/aL
5mP62Dfoxr93O/ClAYx2ej4RJKMxfu3OOtGx3DVkvcnOL0oNbGsCTqpF/655EKrkh/ti4eMFLwrb
QDEkeibV2/J2Sl3gBbIT29gjLtKqwQrfZisC0LjLH0ny1Q62EO3CNQuULOj6IFNIaCAC6veq/rbU
37PxM3zN4vEuE44RSmoQtb1z514fbSyNKJIf5WFim1f29WGULxJhvAgT5pDMnGneZgZehWMNxZZH
oxYNZpAdMi0yWVnfDB45gsQVRwVwqxyLmIe7o6m2ehriSzWeOc6ZIqDVWGZba4doSg/YmHDGlKii
iIo4SMoTDx0V1rrNRp/tPBwEZyT6Jr1h/O1BRlqfq3AKNMtPEbsqNvzXehSKk6pcxu0lGW+4MEv1
CWeq5cHEM2YQQGanIFrzkRLnqide2FE3P6lwmEWbqJLC7gvujmBhsB59eLEkPnXqRTCv6G/W1X3T
wYf2w246YKghXoLi84tQ8wXclcOuPHBjTcCk3bHl7WJsG8YVPHT5gYQn+b7TWbB9SfM2bi75eopw
19M5FLnLCocrLsmc04AWCMPdn5GH9Ie23kpLaNOVvesdkmv4fcTW1Iorxg7GfQrqDcS3PFbgj58s
+6ph48qZps3l95NL7HlqcIOHl8Q86KIvT54hu6XsNMlJjw9snPO5sMK8pGTjdpeDAOGZebV/ZxVx
5KE52fpkM+bxqg6TrdA3/+fvAl4hR+Rn/z0VT/URRltKdtPjDfS09KCDGpdH5M4b1bB5FjnV/irW
UDSP/rRdsZoA/22wDh85JqryWCRb0zp13UU3r6X5+r5a0O5Y6OSg2CxbbMk3tThN2RVWXrfewl0/
XUfs93vCsOnV/inLbYIp1IA4duSUmAq3yHEE2zME0+rselCuS6LxQ3opm5d3vBSzcNA2mbLlL9gG
NZPicnxY0cOIAX9n/QnW/f1AZ+6yvZXpKwjUc6Hj8+wI4+RrG6Um+e1yuFEZ866nZ+naZd4g2lkg
pYEsBIYVUlhulZG5RMI1jNnrMxgAB/ST5X7XiCFRycbmnRMjrgmIvunx26S/r9VHLH886o+RxHrj
Hbxxz6+aky8j+QK50h6fchKSciK3N+XwmfTO9ABAsXXZXkdb1qGf6V09GGicfPT5eD/zOIhRB4xR
8zjly3ndRM/xMY8ef57VKidLPppXiOj9fYjinbuQ7pS9kOWVlxf3qSH9dc9+4vy7Nz9+M9XmpEde
Z0cvL910VvJzpZ2QV4rPSTI0JuZ5HmWJEWv3g+HjG74RLf3nDN30eB+RTm0RR969zcx/kp36Pxxk
zfHwMd4/pPot3/6OOQHmAL5hQ5AWKXdW+f7IPoyYoVrWT4N+avRTrp9i7aRqp16NSpW2MLKONjCo
jgkXO6OhC2rBLwVflfzfLin19/ZTXt7L8ZZv0/FsPd+5z11CNUOAJim76snrm/0owBXst2Y+3IUD
AmuiftVDx9tKtPHSnYHQjMW1Mq/lHQBGTFlB69hoQg136bwOzffkb/hDc+Dmpz/De3TB8NjaZusl
hO9vT0yxUkVTz14ihib/SzdsmtRJCngGWBluk31uROP1baMruFr3+nyszatU3e7LASuKUm9ZXx6b
t6kOBxblMlqsaLOZEJlz8TCml34g2aoVPqqjWUZSddq8icup5YEiFDJt3Rrkqves5w4GpLbsMVyN
Yoh2vXNkwwk+Flh39RfQXWO9/o0cYdcBOcrXa1leq94pmshqCMANjcoWkdgLL/rjlu/NxEk3h7l2
LNXR765SufrkJppLeXaVeNmODZy7oGd04/9kUaceh+z40EIM54LTjM5YOqZga1x8/4P+IaoQimMN
UNJdJPN6jx9k0rup+7iHnP9PFUPwr/9dSarq7UDAoNW6ivZuqpf9G/TFBjuXL3XB47HRAyblCiyF
UVHyEGamMMzT29smydxH5gL5rbkXQEqN/eWpQkizV6u+lc2N8FySGyp/bWBolNvHRxdHMlk1gbFG
VR3VG27j95mMN557LjLqk+zH/ZCjSV9PVXN+e/t7Sxp25filG9+5+W3Uv8SDVJ/MOOrqCE/Tnqjq
6bWdXifr1QAw3aQvdXObm5vW3J5eqfxVbV+69apnF5AhCWGes8S2UNkYsWk7WWISr8GK7XF2YG+b
a5K4k+ZqiSewX6EEcPq726lOfXezPx/3isIElznYmUhJ8FTdk3UvZYyfvfruIbBqR5fIfOUtFl8t
6Tp0HBjbGvVIvI+bA+gU/YqIut9JTdv5DXE8hW/2YO/EEKc7guLkXV9dGyZV4awLL0v/pmYfZMQl
jx9lcuf5LFWXvrqU1SWpLkZ56aezSs3ApdG9dvYWAh1JUIatHBwS+MD4bqRaPOdYUClF31PyYEEk
kehdRAx72v0ytAeAFRiLxHTV1X3fPeKQrPvqVppuvkbS+2BumUXNLZGNsuWXyW1MMDwcEoFb0AOF
6zsPD8LSBXIXSD8AfJpChk9A+D8peDtlBGJ1uE9U3l6ra3SeLP0L2CHuDs9jdVqks4+3gcYFEhAS
75F4iDufdoCfMfupxO9B+1xmeMmtzkKb3BRKPPrdYhz68iAYkdlebjmpH34nBE/FGjA3108m3bkQ
Fxgjl8BvfbNvtfepdd7AfTl3hskXqtsYv+VQhYGcBfsR8xcX4SsPAW/peUVB61W91/UoufYdgKPg
7d864oi/HqJ771yj3eCEGkXSjfex6bKM5pZriK4HZOKKHY+DS6KEJTpN7ygPh6xrkTYhaBie4bCp
whbs5DAqiOTserWBvMhHLsO7EWqUA2hHZYg6LSq0aPHvRZghEvhoNJDHJ4tVV0Ev+XnnF9/aEBp6
sHYohA5aeUjIsCPY0tqqhaM+9r+KFiHDKh+xeDXWiTfYLeNBHrfAvlCJu5m8V9k1yWOBgBLOY/JK
EtdjS3Klg5rQMAHWnHx1ptXVC3th/K9c4c8C2KU0RFsjbzBHIZtw5Nlwhnrf+S1zZQODbQ/Dc+vK
tjTNW36jecrmnMDCK64B1jU4DYFtz8UKxeAi7v8XqbTxMJoNbvc78rDLvBOEME/DUQ3mR9AQUk0B
lgkhHRnGSSRhCUfEMTccZsgA8bP9nzFsyfhHTaj63Mp0UUcgSiYmouZ/1IQ+VDEj5NGSd52n8vPJ
D+MMJEMuAbE7hPpMb+875UpRN/NYvDgNw8zq5je9C2Y5aCl3icOM8KLmLDTnNr2YMhUjZ60919Kp
a04PssJIFuxdwXQqyelje45hdvGeo0HciJRV4Is53pUwtfy85QdOoNxRmk7dtpidfHaM6nk7RBvD
+CzKb26GOmjqYCWwyG1M2JSAiH2u7KkKmDuUx7t1KdRjlR2tPKznAJhq1GCvSH9x4c64nkHnCFdD
ERDvW6II6AUwo7g+C93FOLeZi9qMpINifqvaXZDKG5KocbNcMuva/gVRg0dXh4c8JPWpEU+acFrr
Ewbeu3jE8G/VR0UKDWH/GC+CwstxmpqI5syMJGf8JXg/EncN43y79fRHRLqDoW4qzWlndyHztPF0
w5Nyf+l9SfZZIAcuvOMyHA31SImolh0HLcQ2yp1fuigS0CIsJXCCbaJLTe2CsZ9lUENqODirYFMr
gDtjkf/bEm8+SxT/ne5XoPtl1VB1RMGmrv6zu9fAbTCWndXvcvFcWjxWA3Kt/dg4Fcl8DuyHYHmD
5ptCsHhm5sCSw+yi9vyblhdMG+E4ZPHLNHGlvhrWaw+sIm8IihZdglRkkaI5llKXXGYSXGPR+fys
799W8akn72XxKu/pVSCaa2meMLa42gbgSoov36lmGoxdvLwUsoJk64s3G16T+7XhZdc8/zGWn1n8
VuSv/luqSDkGgD3GQ0hSRbH9vVQ0Z5Bu+gJc+1WNbL8fsvIGGcv7SC6DFTWl5iFkyVOf4ESkMFTk
gXgSCjkAzVfk9kaTxbF2GjAq/vT1r1z7NWm/9hspc1XDiRlFOjfJmbvcpuOd68iHnggejk0RfYZD
8jrOX6LDLLYse65sRT+k4mHuD4O+H4ankGW19np2wGHf2T3b5kxgC/UjDu56PoTJzTV32VyNKfSc
rAkENFdFKE0hrQ3xcFSHo4h9EZGzea4eZ007oTfT8VJSekS6U+xnkr8T4yckhnYEwG39qFRb/IMq
cP8pRTCd//Oxo0n/pM7+vJFM4nsVRRJNTfwHGJQlhmRITz8b6uN+PtQ9wUz2kjkcw+TdOahGVFuD
2baO95VdOnrXc6/n7uGefnhhKOZvqvCmevoaLfGxFo+9eCyao9CGFUfpIzh8cuIUEg01oGg2Z43U
gaoHU8O+75H3njqr5oiza2iu0nh1dlh+Cz3sVfAyr4FR0OwbgoiL+XHIjysw+HBMDs86j4p4OF+I
ueb9Uveq2YsFV+WAO6YYS5Ut1NPav6PlTtS/7pe8/h3qxHXLtyFzDSsKi8dVI6qqecFzpGSvQvb6
yF/r9mVsX+7l1QTjPSIuQMxdjUG9+imhyTJUuItDX6ldQiKwkVFrRttSp/hIS60ilKfw8DJb53Tz
ovW+KT9R864Oqtw3pt/z9Bt7q6GFCmyCEfSPUEMHUAWF5BuaZxzz+LKIvv4St5Fohj/wJlrh6xRw
1SGXTmkdlSXSqtMH2EWMgr3ym9lXPIP8g879YPP4lryE55Z4m01efi/mXjSDhUdQt9vaURjuJ+fw
8qgdGnvn26JhM39PtTciA8fa0++efIdDQB6/t9IoV49rf9SHMP6F3e1FlK8YMRHWKsuOhOF4QCtn
z3+UZTRAoORCpE4Lie4Qj1fmV0V6qfAHINVB4HocqkisIijnj0BszoiEN5IYmkx6YphJoXgQtV93
/ZdgdwcIfoagesFQ9K6XH+34JY1fCnjcbuU+z9/j5GZKVxywTPT3aQsRL9wPhPghZABE/52UTyaL
84CEeLM6P5c0NM/PUO75QCCK7sR8g8ZzwtqTtjVsyTgdNkQPOffWtYMKOANOSf7FP7Wri07AkLws
d3LtMsxXeb4myovavKzxVYuviXBd93j24jaMqw2tHhTsYTcOKzVYdl+pdquE11y8CuoZ/5oyReV6
LvUrzP7jSZ8v9Q5D1WCdVfEy3q9Nd63Va2lT1qO0n5X1cU8+MpvMMSH1s9mjhIbWMBkmf3AM8WAq
IRG61bIzyAcH7Irm/IAO5zmI9lvAGj5nPbk0srk2D307jh+k9UyP92dlSXxZx7O+kFJ3WbIzubkD
2M35QREF49sfbzQStQLk/5ClfiK48+j3UgB9vcD6Zk7dOvfsKSGjskimMg+BFTFmi3c3PMdJxYsm
XETE+MY5+X0Xv7Gdyf3J+FWbt/yNE2xNbU180tPAzbNhY0oqYb5htFvHkP7AOYA6B7ELsIgZYHV4
lXPvHbr4qQMi5L5FVrYz/hxCdRUVa1THkWkLytFSTxNxrcF9PRjTl5h+icgWxKhE6tzviXRAMmEo
HpIJQyLQ3UEy0U22qTma8ly/TP25fm297GGnnT3p9CE5yaacQ3E8WtpR16J0txRMQk9hYq4zfIKV
hvIDf2jI3DKGI15a5LPMxQjv7x+/flU81bHf5O+g+BaJW8MTcU4Jvf0vigf5j5zvn/e/QruKRP+z
YYj6PxQP97ZQiM3Pht0cURmXmRE/qmYPfMa6QxjMiHIO7ovA4IPP4M238PdACfaMACEjh+pvMwxm
1AEB+ERPWZD2AZ7QQX9/xBFmP6P6qIz3lXzNIaCFLgw/s/h1VLH3vWbdy7oToLYLb+zd0XKawllo
1elsOmXpzGXXq5+s9v8ZB9rGMxevQcR2Ih6NN86vKfnN9frHzpESOqZvcXQQzCAbT25bNvY073Gu
BQua6CpY43/BppNy7IawyPYgrnp27KybW6KIXt9bVnaf01QEfL07PVcWZtozvu27fBjq1zl70Zor
pRhQT+O+ocaImaLFKlMeYv0J7CDtop4ZndQWHPbpvqDxyDqVFgIG0IEbllxUsXh8J+EAcKFTFWry
KjrEmcato6xOQS7RPaQRMm7CRApJ8RiTcE1oYyXCfqd2rmo6uulID+fLSyp72Zk1ttQngWeybph+
jdYmdickKvS2ujmyGxjYe9BbARUTsc49dCQU8H6dumvPgaFeE/UqtldagPryYl5GwHQW8D8eq5W4
gXoD/8AGDuWxlqxdR8shQb1D/vaMq0GSfOyyqMqidDiuGWE6YTKGDWkGlXcWYodFnsMAoTdU3v1b
g54tnWT4iJOoUUMWYeGPIuQ/DyKK/P/uPzjcEHxjkZN0UVKe//7fNDxpN83NQP0FaMRWDi2BI/IF
0FnbnOFumKuBElCtwqSUUtCVOKCiJj4J0l+cSyyL4AicGQpu/lT2MrQiGFqFPZhxuCv5qWAjRSw1
w+6QEfa/GTuzJbexa9t+ESLQN6/sARAkQDLJzHxBZKNCQxB9y6+/AykfH1s+Ub4RCpfsKpekTBB7
r7nmHJOOCwULWOWJ4uwOsZp1mZyK7hTh3eiwDJ3eUcaP4bYQ3yfxvYhfa+2qNRfpfooaf3j4+ap4
HCz9mOWB1nMl2U2qe6WbTa82YoBRR2I7Ea4jjux5eYShNRT2+FJa8K2H8dV6+rHoD9kZAd4KEZe9
RPJA0Vw9qrf0Eg0JX7P3+NDltwSjY0zZ2FmkwPaFFm2tvoz7J5xDy85buyI70dJyu43IFIkbVHjT
b5Lz8ZjW1OXMt5N7hTNtf7cwlXlPosnOoN3o7VHtR+xIpRPFPGRUI88XAEIl4SqXX8z+Esrk4U/Y
CzDBzfv6aLHFmcfSoQRNjqRULGrkcHxAlZ3duYsvrKe34B2xxCRqoNbNI/IdGyrKrW396Hv3idTR
+vn4qzFfEtxoz92s1+WiN4TevsCfALEj9PTQM2DQeFns5bHXxl6pQ5p4i83X7ompACjlJTROuuw/
5EO+HqvNwDlI+yV2N9pZtF1U2tAuW28U173FvfqYPb1eW9yoFHtpNthMuKZkVO4Z9mLZ40TG8pI6
bKzmWIt69LnH0CW4/8pS5/mYre8TWPW1tJUL6BRnDCOTdMXaOX0VNSPDLNRwF5Ocge8X30Z8QeL8
0a+xCph2YtlIM5Y4+wTkn49+jAHoR5LRe0IHmKkAUDHir0eAr//7B2lHKAjzHyQdcYCsSHEUmC+e
e8ncL3dic9O0G16CovcZIvghDBdtuIz8UEC2ctQey/ZY3GLNF1nEK4eCsWnYo8gI4X+bQHXrPydQ
S9SlOSmqiBqzw79/Xo2qE+iy7ppVbznobZjjxw1GsyfmB3Gb9C8uK1nOZoB7OGILEgRYXjByQu08
tBTthsc6PI4hw9oxEo+1Paw3HnbtXNkLldcr+3Y2VHHuKPd9Grnv9cRQ4IqKUz2cSYJdTEB0p4Xb
e7mtDPqEtjGQ2o1V7kqNQAehOQcqZPJEdFtD45nuriy7k+x2sisJ7kOmRNolUyU1Lv1Am6fmcdaI
PZlHRyscqXCK3s6T4yCfidlNEFnkQ5K4XDG58VoP3xTozr6MhGJ4AHBzNuuHfG0LX3zyQgpUa4E5
qW5nc1Kh7N+yqzwd2mElfqFsvMFYSG1+gve04jMi2gMKaOvU/ITRb3ZmVuURy21WwTbyUtkTuj2V
0s2lHE5m5I/GYXxXYhtGkgSxq3NVV35ydC8JNJX5pwABYsd7vtVnU2ZMbPRNir/vPLNA95UbInEi
Lev+koanVlvyLlcUvFznMlpRup6/KFwy2yvK3N+/3GVlniL/uK5YqkU4QcWhOUtc//6wyOYw1Uoz
e04ncnK4hmZr5Qodl2qlwW2aPUJFVRwwMk2L1apU1/nsKuR/iYsj6dLyH2Z+rfISDtUTLYd5YxdM
8Xe7u9syxHNOWRol2528jKtjLNHM4kXgKXiVJB+0K4YHSG8HNfzHfEpWKHk4oPezlpNzGZ3AdryT
hXkRqytiSDG+II81O6HZNdm8puvntpxtH89ruqad13S1vq5ZYdKmUK+pxdXSTb75Z+CwTN/ys9Gc
xfKjKj+eyse4E3JbeCy46LBSJymk9ju5n1fqhrptuY/Ohi5et9qwTydg7Wuxw1XqUhe5AHPUNn7z
RogP27G/BVuHWW+aJy47vqrGSxneBO21uL/jtwuGr4K1rHUEWydXdANtmtdO2IjtvGxh5aUfsTuD
R+adO+KOFL23W/+XqCy3EtEe7VRn9Lg7lnVWnLr9DMOP5/DRJR/SMokwFjut4siW3Uo2BJWCK0W4
xZWRLw8vperEuRNau3ja6fgA+OIV29SgoWIjg/9hGWBb91VcL1M+QvE2JsaU429fRyMm7g0+z9Ev
wmBqzxBdpHiXGX76Pt7duxWMEBPFE9xEIT9p+UnUHZNmH82POp9Cggo2gorxeNMYYAU3vO7SlI5Z
LFWbb7eZVtFnLXCj+q8vv/9DrDUsXZYki1egZok/8ty/XFYkS241eILAxtPZxpFw3NdzVJ4XoPmO
8WXlYbslwP2gqWDP38JMEg9nyXgZv8ZhNql684YcDAT/DWQ7OQ5J3ouOYsw5lF7/Mp4HmQ0IY1bm
FMj85LpPSnKqFAqLg1HyVSzb1fEZHXpbLLYdzkOevtncss6+aiw4eJLTTfeeJGd9uujCdZBeaZPO
8YOVH3O2jUUAW7MFqbU4C1oq7VMfABARBbHz6nD5q8fgIp97PYDilixNrqZkHZN9/fSob+Dxqgtf
CP11C02sddbYJDBIjBvyCZQFmpXd5Ef+oQWUCxacwCf/x9imkg+FLPUjxsXibm0h9TbcFXY5H2Vz
13FDRmxsZi0O1x79khOfu2KrY5RdfDiV30mU31IY6fcP7A/BJFyU7CpJr/W26zlejho8G+zodwxX
vpG6AkUofgeoNgVB4FWZVzNe2KJiJ7mN+yrud9/fj/5qdBemYfo/8Dn//YtPMuc57M8XnyEhsoF1
ANYg/aHqC8MgN1mtwU2Bv0Qq6uE+JZBxi1rYYI5QNziMdQK00UrLj/IEkuWr6j/C5lM4UqskLl/L
lOHlhY3Wl/daGCvkjOk9G10BulT7WZufsfBx7z4jcHCP9wr5lgaSUOQlD6SOrepazxZHa/FuLTZG
HfSST0NlJxxS6TBwxWbLUbkAtKJN/xOQtNINbbKdskmybUroc7Gpzyn6uBXc43ObXbKVqZ6Jvj/G
C14Clby7cp6Uc/Y8CVg8z/RjmBeOTAYvPLGPxH3mDmBVEicdlvifbTw1wa34JkYrHhOje7HesQvn
x846xoKfC34JhCE7K9nZys7FdE46B/LReg+Wc8zOCzbE6DLYI7Xyqpv3hV7b81pMWyu6qxdHATXM
3NVc9JQrwYl+5K10KfPzYJwa2R+lY7ZrlW2SQIThON1GxrbRdmVs04xyX5VPkDeOxjWhdTVuB3T6
lXtRYoYgZ0v/n1C/S/X7Ay8ECFSCK4odBEpvS0S5gEL3F4ubAn8nudQPyJvEtN07+ydKj6rV3z9R
ivyn8q9akorgbzIsyboumX8cpfo9epSdTtu6qrrR03vSEvjurvSHy1PFS0cXt7m57Wtc6yVyFvIt
0T+TDWtFIM9akNNjBRDxiMxpPFsy52Teu7HoRPt+t0WRxep8og53m+O0tsHaxj4x21Ze4XMrMPC5
4vt9PA4EvWpKJjzVPGS08HFqIxs4FGRrOJHmVevqVflxyzfwr/Pjk6Y22yx8LPOk7EYRP4V/By/7
OqKfSZ5Ue7m6z7N9ZNKA5Ja948XaXjbdhk4jQuhbkIK5sZ3wyse2xZ5csy9DfN48n3vh4VFTYt55
MRwAw875/e5QLM0ft7xuIA96KAoKSjFWU+xXS8zyWnwEprxBIxgJhdvb0105hK232IZ7srIk6XUE
K2PzmwgxdGvebla1if/i/VaR86Ji1tzuF7+lQowZqLK1QSIEtyeVZq/3F+MeJKkv4MpPsDp7IvvP
pWp/ncJvBRYFDrgf34QxW6IXxsM2ux0q7eHXNky2lrFBlyixzh1ke/ErxL7HSvMnVtXxnS6CCW3P
PKMNI1mOzX74iiOPWFMOjmu2laSCL1dBdMG5jGqZ6TD/wX9civqSCudQP2GZpYMHAqPpWqXb9WTq
bd1irNvppb06UCPO9oy3/S5sd9VAMH/SbSNzl0uivE23Hos5yvvSYhgdNmUGfAztd8sOJBuxge7O
IN5j58HNu3I6w2kMJ+MUN5yodfOlmdu67nCCa6PzHB2KG3GcTlQaOvnk4GmIJ0fg/j06VJXVBKx7
u7oFu0QG2vwmYTLuaKoOsVZCHv9eIfvhTK4B2Fvuiv2asliV+dJlt0ts0SX28/cfO+kHfvOvL3I+
dpoJZUdSJVUhmP7HuHOnr6WllU1dyjwJPASPWcBUgNLRC4Hn7EeEeH6pUjDGXK1PEy8x/OPhuZ7O
43TeaEQUFLYh8eO9f968VLtK2YsA8v/QJZ6S7fOnG+G8YzMe23ri0EMJqTfbbkx1sdm0w0GEKpkH
Q3lK23OdXaaRhMOF3Gt63NjZwwt7LzHhEHg2k+N3ZK5b+UUyL3flrEynslxTDV62/rM5WKmXWyv8
gGQ+ctJp0+72TB16QhObWB1+pKc0+5HIWFA4lLd7JuXIY8TdLwbtJGsnUzulj3P5OA/6qVcCSQme
QIGdUoKzzMg7+1xy3rIDSuAmxq6AyN9slzxG4l4b4Qcc+szfOSlwoaBpzzJUF06XDTC1Rda+j+XH
+PgclI/dvTkbAl7V0/Bk6lm05csAxr46KzRJvgV9f0HHXq3kNMia48r9/0lUK+J/vmi54Jmqpmqa
YsJG+vM7DuewLOhdX8IUUtolDARSsKXBYnTGCOmay+6di5sQrZF0SLfe0fHlYJIDADivVnGMMQqF
h1w8vNNNDwDHEBwAOAyzYeb8Hj42XpOfGS26gkKYLSWEjBaf3pR4VY8q4g7cqpcKMBjX7F8E8+VR
XSXQLkFbB2MdNFHw3vzIVY0SqFEgSb7OrVA6TLRbLN/L9MOo3sDoIHuL68itlFkmOlKpe7wrnvXE
uup9Urc1rgcL6skGKEKhbML7FoJrrW83G0mYhdx49JPq9GzPRnihh+oZXi7VkokasskiZc6mPis7
hDiIKYhM35TwTdDfJf29WAq6Y2+s+G3q36bna6LeTsxr13S8qul1Sq/P3FZBsZoXLg7SdMKd/Thl
tye0nviopZ4W7kWctxMLk0DZhtFpv4/hUAJoZYapd7jB1DWyKztdjcTcMprOfXhOUMce5wO/y+dR
Rln48WpJyzej3YvKPu32NCS8wfmOAsjQEryiYy/QaXVQ2FT2+1F11NCGx1etXg6i5GviMdTWoQxF
9F2Q30rlbSjflGX1WB5YAe/DdP9Q9sqcovMEfoH7nhYuvsO4UJypw1K4ePRLPhaHZdNv18tG3UNH
CCe36p0qtKXMfuBIqXYvyz71ltTv0XUw87mf244/h9OZhLpccf727bXBk9Hu+sNM+tDO93Myu7VR
eHeFurtXaNfuILipzKXQ7bAO36LhVx1/6+NXpL2nW3CtJWBtRKXdE8YFwQfuNOR4VHsCubnqVHxm
tvKTBgG1QJuDyVnZzFafbHSo6oWi8AwZ8+bcB2Iydq6/f7Va/yEOaLIhyaIhiwBqZcwMf6ygqZd7
prF5p/Uom23AkHCvgGsVCg5YSPOiTfd0ATUOSYFoWBFaeFh+gaBr+VyitWqFPz+8Y86hZnU2/obv
vIy757ypyloHlCUOxI0c5CxFGmdFBcJ4wqzUyCxUA72G6+n3ZRClt6y8zLEB6zAV/mzhILxpu5Cj
rxwoMwvrvhHmc0XP1leKfUhG4xNFzEiwJynwLfEYUzZHXIDbV1rPvwFy7fwGOI00WBGxndoCWHlw
ZCu+ikm8YTuDYJz8NaWzV4MAxECYfzA24frZ2waq4Zt5f02LjXXh2m9eE+kF2jhyTbFmIxr7d06/
8dBP/kB4bU5ADkvzfViuKK4zVhURQdG9jiz2OFS4YSS7usJ15rSbVZr6FnWHR0U5GMkhHPbf0NQE
GwLilFy0LiCreloFRhewqmw9K97Hlmc9jvzJDGSS4fyQLy2r4NNrt06ZUq3DSBgyPEwmFS5XQ7mO
qxUrO4NiiWVXHDrrYAIO4BqJdcBY8P+LnstkeCn4sZCdfMS+5RYFicmDURxbKIbqL0P7HmV6TvZd
t2eoQQQsOpzZSBOHODpk0eGp7qMdZvmrWV0Rxu/qxaCXQnEGNsYY4rCvXOOnG8eu+SCVZ3MBTheb
d0u9ShQiUZJR3XLrati/96wmF3VCjJ0NfDUkfT6gk+zd+wLPHklnGgbJmkZrLGpm6lxfO3VD/wjm
c3ROvtM1VaLPHQeBOB1XsOYea7h1ZnMK7+dyPDO89ekLBgMsNuHwMq7EjrjdKWvml7UpHmXhoPAH
0vZ4M/PNqK83R6UnHsT3C2+SW7aUwRPs9aqR9eMB/Il+TAx/fgNjNIjK0xSd2+ac1ajJxw32lCrA
/5UlJ/xfnBHoBfi/xChg2Tl+DOqb/Lip00ttnu6NnxbBoJ/zFTAqSadTDJQDUtROjmxY9c/CXrBD
aE0H2jyIqmp/lHo6u+3HxNzgmIo7wFYwvNzwwAxovHsvYfUyjleQaPF41YbrkF5ZKPzG4Yg9Sb/d
I9rd4aLQX5ZsKza3iLb5zz2XiMRjIfp1vAF7AOCGGGWqbgjZQ3iXmXd5Hlm3fSnpjjR9+dwhn1IE
MZwVNKarOdzC/K26v7/dxvQ2bLYkWM0Ey9ienUSjLMelj4eYpQUIVPveOMbDLZv9Fgiynu+l2h01
Z3sqCXHdejIVwpYOH4QpY7v1m3yZak7cbTAabH0CGhI7Trbr1U7Lebo8PGtW7ptlMC7Bs7FmAJRD
jG+f5f7sGCdE4DEoZNTmgskG34xKtVZXWYPP4PwE1vM2JP7UIOEsqgRnGUR9dzqC4MG3AG5L5f2S
zk51ktfprn7ugBsALKD/AEeCOJ6zEL3/EvlAtuTp1qjX58hu9jI9ORxOg+wDQ95Z40phtCfPoqxD
ir6rTRFuHj8Xdnbd6biLx50U2U+M3wP9MHa5DbMgG4MpCxozeGSBpPkN0pB6DJcgtJcaS8bUbXQH
nEmWupqfbbPUn5LjExjauHVfluVwDAdfUanStiXtrIYX6361wmvHbY5XruVoiGH7aHC3A7eHBA3c
MS1HT/YL+qqIVwsU6M5ulxwILh2R605mzedLWwjuPskeu6S+MX0VVEdUVqG4QhttV0p8JLYgwupP
g+0938eaA0BPYMpdLIptwg5lMwxBNQSN5sfqsScxu4PN13VgOvYxEUZjDf+syJfaOv6Mb1LqpfmB
/Q/eruOjDNQFqPnHMSoDNOY1eR5gfTyYiF3dxsftr1SffkiK89i3hyg9PO+zOT7xWRhE+h562tcT
c1hkP2gpT7675Lsfv5/Tlx2vSvGz194l883C3SK6xKk0g0Ich5qdB6GqapeRXLBQsc7l+muuUIDh
V5/AE/Kr3yVMwNs1HRZoRn7bnIryAmxj2MRPAgFYLB2NjEPusqezO2M38uA8bRPzBtO+sco/6BXM
Dlb7iWcCL3yYnEYlmCQm86OytISzxYwo+310JAxuZSvmXBlLzvT+CD/Alp+hinTqyXoHH8jCA/t9
o51oWZttSKz5llzWVJQakAPldc8XDdimfLXSm9y8isWbWbyVTP3Ga2VXnaNlTmOB2idLS7cUL1QI
SvPUodQQLdEn/Kfgt5g864BTDXv9eq3TjRke89JXGHSREUrfKv208qdVIRyf4hGKRSl7ynL5YFOI
g5q9iYTzfsEfiBLGhuXg4xA/CLAFj82kbwfYX+pO4a0X2RosQM2uY0dX7ZQLUulYP2FZ7kbPyOHp
73Y9cZn2kKVYpWcP9AAo78nNY6XK9lVbEQ01l+G6p12NvyT1OSZpswuM+2dlvg3314cx64xP/jVY
qOiARBf3tBUsIIKiY7h7FCtjBccq4kbcBb18wC1j1bSzkSa5b/DwrNQDkcNIsetwh9ka1kUK3h2O
1oLxZMBftSnUTfHY0pPBrhtM34ZfromPhranQG086g8/iThQoFksOvk4bdNlrfGvBfNGUGf2TmPn
xssN+0dZlCtm6f8OePuPNf/PZU+3RHi2MjK58YcgGonWPSmKUlqK74qOEHsYJ18O5iXQ41eHmZk+
Ad4Xe53If7FAwRpwAhFCPr1SIP7Wwn+jSXal3s+NdU7TF24SomM8fY4+Zq9BDjC2tk6VOV3mDJnz
oOGZy5oFDoQQgO29jw12VvuJ8fNuP6mskOy0xe+6G9tdTzyj30KMVtvN8cgkLmAKBnRjOo9199xK
JZfvnaDueMq1FZgGGkdTSA0U9Lz2yVsm03y5u4uvVDoBL8tPhhFI90BofXY7aXtoVW9RLAuR4vPX
8Sb23oiZfdw/ir2E35PdoubIRBAfi0GY44RTR+5y689Zx/HUvIGOwbd+36x/ka9EjRcpeU5IfbOI
AgGxhwxKzr+Cd6VtSDk2oYf5rnoeMN9l4cFAQifa7ALd5Cfq6GqFy6SyuI05+X4306kE3YuvQvNZ
6V99/WXUX8NKrYNBIyGzYlCi8+X3oCQlHvzDaNnELqNSjksxcwtx34+e2aOwH1nxMMjHizsVEutI
Pwq6r+nENgLVDIQh0IbgOQTRysSSVt30/prgL4QRLp9XA7c8P+iUXTCRM0LAwybbzVbrjHSYe8/A
RuwRWCX53D5OpKhRIlFX02z597OIpM+P37/KPBoEQpXMtCgrpqoq2h+Pp44JpdSNjvKMHz9H8hfz
B44pLHChvjLOOGIJFqOqgtkiAvk6vpoS6tYe3JjOsuJjDD8ew4fJ7qxe6MPHQ3zPqjeNpgqMVRJY
WPv9yF/vGUjd2bjBUJ7Cpm03kM3LzdhsWWBjnbrH9iy+N9t/Pnf3tZVdmvoF+6Y0XhvtBo/QVG9Z
fRPWLLGBodI5LwuLYXS4aJkrbhgQUQFKzdjUI9pmJLojOOBgInhm5CCEdhUG9clG/IlCp9dcas2h
JVnjew48kOQlhDW2arxk5uODjU0q8g2f/aYtoHfRbpCJ+fmdyIotmjuc7pYdtXa5WHKKCOJRjOa4
2XBpQlvLsNXvtNh+wGuB6qq4erSPF+c8tkXaTF+e2qwDhQoGl6sUXuvwmoVXy7pG9P7ZpD16YQf9
b+x3KiBEFcbqNjBs0wQVc2O72xMKh+EThM38UExbWhH+2zPxJ5NyfibQgAzDUCTJUNXZCfEvy75C
U56yHqkUyU9evE8Jh5rHe0gtD4g1NDGX1pAi8grRwxZpyVdtvMXT7Ioep1uX3VoVFuiLshErn7W0
Xh1wQGODzl5i80SbU6FwG6VE5N+s9IK8Nug5QJ3xuuxQ9EdLO+KdI0JpcS3LApKZizvVB+W+JydZ
7EX1oLdzPm/AzUXqotuc0FVocpJVv1SO20UNcNQCRUwv5NI/6X1gqj5CeJcckq0ERJ876k+Amavv
YoEBZvwxwDTkFUkW50eNDHUVUNKlfpfkzotfdfHXW76wpjX3CZZ4+On5QQfputBPY3eaVp3xZXSf
RfohmK/0f4DdmMRz2Abky7RfU3aMTV8rT3zr0+ligKqhDCO8lr8wpw3pUVMPDz79t5Aik/ocPU9K
HyjFCymfON2SSvQfJEfbo6EcMFZx0M1d9FuOL4zYCClc4GEcnrGRrYKsDyKwEpC7iIf+FxMmrrT/
42Uh6aalmrIq88b4w4SZZxR6qpZZUw+7QbjAfIv1a1gW97MqXUhCm+ntqeAffOtXmf6Vat+a/jVU
y5xNJwE/cyfiWPjmMKJ0VF6uWMRopt38HFypBWvxH/mLOa+1H0pXLN2MKYxdbGYLxAmV7fidC4Hw
uGTPqz6+ZSu5oA1nW5QnQzxJWIurdRU7CiHB0hlLp61vdxy7k6PocKnIwCJpXlmMULxzihZ695Zm
r/aW5j5S/lnKJ/ekpFDnjpryDzluzP29j4cKoXhCBkWEg0dXXgbzZVKWtAwQiBSZeBnLIRK6cUeM
CAGFQJyLcUDtHLODn7LT5lTaB16uh3h2lpK8vYfbLt7SpR4tIZvJ7T+YwP/kmtWJI5pz2WwBHdjw
DO1wjhcpQD/tyKb//vXE8zJ+W/E3dWTPYp/g7PlRsFjQrevU586GKSpNCYfs1PurFV8N6Rwm/yVI
If8EJf48OXgSWBAo6FiG/ge5NopHuZrqvFs2jhuB4zY9bjYKc456ikHrfWFvfkTexhX036EK6BSd
dc7Sl5av2cpsTwkZtGTe8r+TMN9J7LztQSRZQhhnxzIOF0oMyQYEHdgCLKRcVH7y4mK00T+IQMpO
SMh4dCfdlVmI6m6ou+19b43uSEjo+DuXkYLwa9AS94XpPlSnZ3ewn2hMFZ2HijNqlUuL4+X3Hpjt
Q9ZsCYAPqG1BPmy05naXXpF42/Ctat5r/X3EsF4s42l/935PV3VyZLaSE2408yYLCAKMc8gHYuvp
pjcdmcCTwZU7qs185oSBhiHzUGKUhEpUBfkCSLW0WsC/X1fKMqkCTQrq9rRfiwg6wi1sXh8tud2k
fGOA0IzXx5Nz8JpOL/rzLKnBYOMtwXUiXu4xkjaYQrtkrdnYJCYxGHBeDfwwd5M5Gwzu/Ai3KsPU
YeJLou251SypDFnIq994oIR0p7i3sgPm8KhbNDpO/KBcyuqHdv9Sku82+c49YfUXpBAnm5ymdApI
SOW8vgohz2K1Uo+NQbzMl5pjnxykklpz55tN/0bJ/1Fa8PdHlUzjwx/XF4sri8WCSqQTwpLMPx7C
lj5hpenuGJOwEj9cMSibH1QDTIUFL8AINDybd1yWtLXroP9Z+jrsa8GesWX4TRjxMFKtETqHJsY/
DzyRgpfKVlNHilaIrDBY9ReqIRA+2QAjiw1UlEkkCiijmREqke6OSOP/g18NIw9+b/1l8f6zPg3h
Q8CO1b2m4s1oLpxysp/Jh8Y4dKYfxmd5unTZVQHpvRbCN3F4m91T+rsKXAqbdz87vYU18JCmvxCZ
6dPA//Urg8wDY7g8jwNvyQUMq/km/RuanHSeKh9gc4mP/fMAhqw0Fr7RXZ/leVD8Pj0jM0liMJrn
va8cyPgjBUTRDDKL9kO0WrAWn10MwlVS3Ura38iAWo5Vk3307s0ax6tJfjfd3W7TeAipPCPbwH6i
WvXLgi8MQ1u9FtIzTgcVjmWd3ixy7kcAVumTXMixLJGefUx/bCpS1MBN33xZ3af6eJfiV1Vg5XXS
R3+STxlRpY3IwlXZQDNKMTsyj8S7Z7xLyt2gzqI+24CHCnZ4DsuGyk6YV60SIs3oDFimCgfHAllm
EZzeDKpfBnSt6/nuOzBzvG072EUcrkW5rhO/jOmuNzaABaPPLHHNfNXRNL8iTztYKzDIieZA7Fgl
nwyXumzD/xn9/5ZvkH7elv/2NuVBNi1CadzEJepN/tgJCDTJhqFatmtkcvBEZUYP6H51lbM1QW/W
OwiRkvNagPpDk3tnlJa+a6rwTA/EprphUadaPgta7u0FfVvqqS0vSvKiyFfZ+T0rIpOqchDKwV0J
sFUhk0ryKo/c3xoyl/TnftJhCs1zodVjFyHqtJH09VBthGHTLDtrfbxoeUB7VSlcZOF6wYyA0xoz
gqR7KYaMz1r6fDw+zezTkNYmET9jX4t4+dxSh9Hm1fdAan2ahGdDAiCpu0c8aOD9xceJOOBBJNMh
BflfOQhP/zEejBeYcpN57L4UcVvVO8So7RM+Ie130WkxA9ReyvQWZYjt83uzmvurX3v5TZHfHtk7
66un8lZ0r83zJq7M7pWYkt5cxPsp+XFT9RUw3Auc4v5YL+X+ENNRYgWyeCJx0P8kDpa7cPglDr8E
fC7qUVaPCoYx9ZCph4Q4LHLauG8FuuCdBH/VpyEfpNb7+9fb75XrH0+FjtnOnBMCloh88O838dAU
77kyoqSykMFzBxqqYu2CUDYeutyHOjVissuW8KFXV3CZJBl5aak41qhbL/ysCl5fc/KhoW9KM1+Y
Ii/TOvdQZci7CM1r3r5SI4eligUGNizD+JT1V/LUxaJfdfr/nqx6S/MmhwPr80vJl9btGGi4fJr7
2JmAKMHMmJzplvS+4GvqLalvccei7agnaDALkf+UXoR83xGsq94jZVdBVgKkK2wNlg8/iAG0HS2j
wGELfLpJbkyg0K30xJbKQLyfLSpfHCpek+ZkFZewuArDbdxw24yEG3aPEKMHYtNrXb410Wv6vJmO
WF9F9RJFl0mll8OP5UNfeA/jQHVdVZ1aOj23YgnN4aZ9ZvJnlH438a8k/nW5aILLoPHUtvGZUQMw
y11FD12p7d4kLtQvJoHX4L4x3MFw28klFlQy/h3axhMIxJku+4yss8MEJHMONmEK5PjcTJcNm2f9
kCER9L6K5DwGNpONQiz2F7DL0f0n7BJfNvYdNBLsO2gkxbhtihfdIjy3yGouevbzQOp9XbobMbsa
9RbgTNW+q+VHrH7Q5qF8WOJnqnxo2rtwuGefevWeEdpuSXR7YvxFKy3IfztC/wZXQ0s6O7JDnlEl
4NGgXRQbgricJYotgWzrdl+/YJ38tuRQ26KufuchfA4evLpUfzxczoaM27S0kW09OwnDkQKzipmA
BQQrfnohPItEeLKFRv8TWQQyhZ9XxBm63G5/bwGQxrVszsZDaRJpc/krYXrxsFBy1TaTl71vPA7N
G0cUhuCbLZOepOBsbA4JvNt887tOBvxN69xLb7GgZ6BfVD9fMgkiR3bSHly1jBm8yK+SjccE7Wh2
gnCvlwF9ck5xK0tQWVHU4lNTgNOfFdn9PnusrPBmNZ+57IgQKlhtUucjO5qMZu1IGUFs6Bln4XGe
0lMZB0nkZ1Qatp5gun1ALSfrbUx3JtJ8vHis1qzxB2NnLihEQZa+Ox3L2tZh+XS/icp1mG539XqY
J4nXmhia8XrvXj8Wg7zAUZK9G8pb1xFEv5XTS4nbqQ3wxrdUGHj5w4+fQayfE+EyCtcpfxUQ5RxT
cHvZpQEkk11If6zKDYmNqzssli+zOoHlJnPHat/lXmHMAUAGjPtGuf9DwGIt8lvA+r0WEattpzvj
6KgFuwibJgEQE/+PsPNcchtLt+wLDSLgzV8QJAh6z8z8g0ilJHhLEO7pZ4Gp7unWnbhVoSgnlYpS
Aud8Zu+1GeTyCt8ojYqVEXGR4PCyzdLVIpecKgNNNwwhZS5vq2HW93AqGLWaMY6xdf6FLB6uSRUv
fwNXkfITcJVSOxjRIYv2SrR7JFsiek3QRwoEIa+vnOfoNMx/1LsV3SxmxvEFidT3HjN9bo/Cc04M
5vi8cCn+74ewrP6ND9RlXSYpTNdkWbR0XZtq0P8Yh4hyGpV5LCZzjeAvE7z8ucp3Wr9TzL2a/g6K
XcAOfcD5e+g5OuXjUz6KfPsNBUsdP2TlXaB+d0Rx/xB22063Rycm1L7ayRGyqE0dghRb9aBK0jXZ
9frZTG9p8VYL1PwfJbCobPtIvmLpB8Yl9U7oqj61tD4QmmAVMrJXvA7vRu6Zjk0yEJBxAqFc4GmR
29vTq479sG+nMQq/PTZbscKDYREXXoZ335yHeyTRKPSJ9vkG1/0S+AEoQw0CIkgWXpME222Lbpt0
2xBRRrJDczW0k30kJDzx5vOOV+cOldLwg8yNUsOi4YWRd5df2n6OrKxbdUXlkNqkYDB8nBTzbEOp
K3j3Qlzc+bpFUiRM0Na+2EUjP2oXKqLD2KVQ+TC/2urnjrXGNICziOHyHi/N9De/gJZGkf9opsXQ
9bNFQK8RLFDtPQFHWXMZpsa0+7C0MyVkAh1GYNh+N8Q3BuqHMdhL2Q6lU7F9dLsxPQT5sS1PQnB+
pJe+v0TOWF3r6hpXcJauR00giOSnj6I9/2w5V83btOCw1sH95jzXsfvNi/kWkVjPPyISX2GGQ9A7
ag11EXOtVd56UNjK7ImGBL1N0jDHr7GpfODj60zxGkZUyda5ZYz4gv0aMYrg3Y6DtgoKvEBeJi//
9+cbusFfPRTPtylKom6ZkmIxBv5L99VUxVD0aRLP4Q3hqoZ09UIJOUK/C4a9YlyNwKkyIA4v2nSg
LbZdvq7jTTfMyZ6gCbf2FYnZwuGROQar0M/Wx4FSCohp0NU5qMPEYr1VRgj+O8LmQ2KHt4DhEDsM
WH2M9RisSbBpLpNyC3TfS7fVogOFGP1wBdSWTpsfFekkpJdnfRX6m6zhjoOS8eZRg34lwIwsYFY/
peGLTx9fchZR40ltj2NzIFcULmChw5AlIdJrYNq/UggmNeAwOzT20GyHDOMT+b+v9Xv6u+hIVHrP
Hz/a6gvVVZ4Q3HbXv8TqUiuXpL5Y2OKzc9yeMjiLbN4P826j1pfZLgShA9+cq4v55Aa1aRSuQ3ka
B6fDcoVAex4kixnYpW1ikGx/kKVTdZ4JKNASDPEuuFZ6nJzcIX2mdMs6XJ7LrR/vST0qX1RZoSFZ
Yd9Mo88dr7h166ObDoaLFAcOXRQy4f4fHg1r+tL/Z/2py6aliLqpI+i3DJKK/vvo6wkYzgo5COfT
eY14x59jwXeC37FywpXKGejwYEPX4vtoWvyrpZweGMXoBf0JOJU0p5rdvfeGxCjBnPDSa4gzfKlU
l4V9k+DVcflK7jcPPkuW2x43JRQOjzw9WXKFPc/QX4l6hbIan38EhVE67RaCbNotwDoSzwVv9fNc
ate+eDObjyr9CsWvaC52Xl14z27KPys4+DovepVASk5Q49p8f+anoDsaPC+xDX1BEK/lGmyzwW31
gCi1ObAV18M1RksN82K/gNTs9zvGxXY5Z8ZjZWsso+Y+tQH+WLnD8v/JMEXaEC8n9HtUFuyx/20Z
CZ4z5MygLhJrD/hNnJQ2H3PQpPIFsX+uYbVat69ohCSBp7F5JJsOtZ2x9p+u4e86kD/SNnpsB54z
FOTh2spWpE00WzPcZOY27faCMQ2bew496nV8n6txcMV1nUwlQZysowYDDmrO9W9ZvgZOH/50zln2
xv3aWDe/5UY35wWoHEKV26PAg2U7kk86FSBht47+EQT1t2VE1CyLC5Yd1PSwYZf774fs4SuRLwjp
yBh7Jbrqli7Hom4algaj19rTDAT6q5eyrDd+FCWRzz9r7afDRGLx9q2niuFbIBp1NeUW4NZ/KaSe
ArDbU6Eei/rwoUqe5AjBTm83SriWiHjo0RjuhpTi8ijZngYLAX2ItvQDL+o9mSNFI1kDQZhNgApI
hGw75eWhu/+XzJ7mdgJGJtrOV3f1k1nLTu9mgnHUXpxJS9m3haPj1XrsMybkMYuCTabNCsGNRVf4
VUGFoxJaKtiF1T8u+2/BJzFzzeOHqn3NQ/2tHz7mKl2ZMtN7htl3Q7jn6d3HeIE1+8jyqUexILNo
/CSWqsg+YEK9noshnc4fI1s9fU+QlhAg/uWzb9P1v3328bRq2SXOhN4rvKrwCEsrEQUUXsxokbnJ
uiacuP5YOlHp5K7/PAjaAYgPQ+ammRYSDJlVpCX2z2ezE6JdQkecMwr7zSxFsSZ3htc8//G6+nsJ
ATeMdbrF0pJYWV3/e+Qnd7LRP6JGdUx/s4YrjU75gTd7gFB7ofUFTee8ge/IC9snNGbYW+fS34rF
bnFzRLeBgwxlYMv4juAd3FjWNJRmsZ5019y6dtVNrm5Rfx3AWl6H/mrVl8Y4CfGplQ+atMubbTh7
TAc43G7+xUnVYKRc4uEWCLfKjZ14+JmFv5r+J6p04WS2Xje5H7yKIiued/mnPTzfyUoUoktvIHTY
mOCSgbtlHt1WC+iEAyfcTOM4QmUfK7bdDeqtTX/EN8nen/AHTOfYMWrUPxNHkhQJFC+vEBjSKu2N
TMBUvEQ23I5L/2lLxe57MR76COoXLK5gQZX0+c43DYpaChbUt//su5ZiWYH/7BsDRS21QyLsxqVr
sc57WYjG/o+FqJ6V6YH5cGcdheI0PM6PxxkRe6qeg4Wqkil5oP9Xo30I7UrdqsmWhyOxZ010S9tL
RGBkvmHCxmupHP7h0gIK8tet9XpCGJiQOSzJaNr/WlOV+qMUis4kgX1YOik8/cFjLAwQkgguBWRh
rs7rejkQZSS56y3/Xs0pEudGsngmPlTUaayrdetMXyefYeBWzebZTLlaaB/FaWUFMgzjUPvwUFdg
HGKhpZjLtFmmvpv7rtRyj2PSR8a3kOc8MQSOS91O0PdljpXxVAyXYLiki8b4GKUfpfRDEH/0P/R4
/R22KvcrC/J8sXq0Hq7sut9Y+vGhHn5BBlwU0gLT7FPflMshPLhwbSfHWXyoyaUTP566zTSiQmC3
ZR6Bpr4ep3kEOsZW98qFAPow2+0jW+yXQ49bzpOqlWCgGEWjt9a5GhyxW0b3400+6eGeAY5LNzfE
Rys8SDyekKrFBZJlqIbxY2USzQKh4BR3Z6tfaNLtzSHeTHbhaEG6RDQgjh6j9eRM5Ba3NJzg8NNv
P4vuUyj2nUKVdokEVrbn2Dhl4TGoD2O1l+dhOB3S2IxvYCu1ZAGaOEOfLJxC9S4THJkvc7Z1wZI1
aGLCVz3I4T5Qia/YIAILbQigJiw4/sa4coPg1nJGcx9IR/bKjm+cn8WtD+Y6AX/FYfxyULRiSEwM
hEhAgcIXByRh646gZcUgGGw5m04qnXo4MHsq6h8j0FrAFj0rYvUEw1PN13DLfczFn/xVsvYg54x6
6RNo0F27uT56nXyp4+uDmCkijrqrZV195TLWF3PVW96/9TigLcCFZQqLikmPU4OZBPAOc02eAYnR
34BjoLCQpKUA9pVdk7LoSbEEJoYNSVs2/cTyI3mh38LxUbSdqO2l5z5PDmFysOJDx4IeaacTqzYZ
g31MSbVC10gzT4xfjvp6YqAskx+hfMZZt9PjY6TsUVLzu5Bknkhx50/JypmwEfMdOFWB4NJdJnTc
Qx43tAHYt2Ht0iLbAz06RqYNwvrx2wHEVxXs3WcNySUE1QRbMn6UCo7xNgm3iYQkcQ7tw/fPlb3V
czcH2Hx5COfcOGnxKakPSrWH0ehzazvPfi6+EmVLIBjEZY5ur7sAfQN4dN1SDLwu8NrCMzROYZrc
B/fYqihO1nhKzaOcn355cvBLVc4W+nh3aPbwGmNta6n/j9eITCSKcJPsSCmjXgt9Jl5fgs+dtjN6
EEwHWRhnPfxTBLOe+lgRsSXlxHG1Fk8T7I195lMBqnb+W0QaSzQQo9j4oxw+agIX26u575yheG/q
r3le2qq0NB5Od9KwnMzSatkhDoEKR6SViQNhnShrFeQkhJNNOG7K2h1zLLSXfrgZ+VvsGDBLk0Pb
Hjr9UOl/CNNdjDITTQSZKYlLklCKz2qirz2KTUtRfWySo6LsQ2Icnl6tQvOqXHhAzOW+HXcVi/Ce
eZpHnnKcudqHZsxAPqhPm4DOwNj8Ih+Ckn9TSRN4yNBWfveHBV/riCGZ5E7Zu5heFkzjspczupzz
U4KCnRuWQ9ycY5nv+vBWt7cAB2m3IeVT7dz2WwKN1YjMN8kRw6tZXB6OfrbMcyhfDOLBiSSCJKFS
WjN989QLMZ8MAxkhJrODXSv7lBaPY/AlFfuzsHojZYRtwSRaLbbN6qSbt0a6QkIKpatSng/JzOcT
Ry6CZwy7LCH8JT/bU3Cxiqnhzl8cJBSDxfZAnHSeH+LHifgcF6H2N3g/MKHLO1VHGrS2jQc0kT25
bVNRn3bc4oBWlg3B4xP35Z6kC1jj2kT7Z5Kv043Uc5S0jEAjznEo+qTBwF8aKgfTJRo3kP4owO+q
I0o/c3Eib0gT1ltnHfmVjktoLMLHd35dEV879PardtwjjkXEZCyN47dilGexEw8i4J0H4RvIIzff
YTSPKTGJXzSxdeDkiK3jw/Ptqwn3IybeDk+w3dcnQbwY0dQHN3P4dgUKH+Eu6W+TBuZYC4f5HNWy
TB7l0y4MjDLUylNctoX73UQeBcx09Y4ytnGfjl2Vl6a9yvJt6O8bzpBFONglWWDAAtCLc1vwzgAB
R6h1f5ou5a9aE4D0R4X1vdWub8Iwz2iDtJ+Mg55cdg4RcU00g/4HVuVQcOLk7ZU07fHgn01/9Y47
1HaNEYUSMe7T6wnmQWNMV+yfBIDcS+Eu6G/P5s23x3IH066XJqadEG6150Yw1lq5DmaCALpyZ6Ad
aNcrpsdTG59PdtDWmpJd2U+GTHjBOejTfrLA0prMM0Kypg1lHXhsKNPASwovAvgy4RyYdNbdUYqd
PD6g0KjbuaVM9bOmb+D3mjO0PArCVG36xiwpjtcBwhXKAWJaQWcQUSrOBXkX6hv0PqHbEL4O4g4t
lbWO7iSdYtMJo52pISsgog9LAbJY4jkcAkAAO4uoXu2WpIfJ23SoGXisb1mMT2vWvvgWLcxu8DKd
m0CfgsT7KvfMcolqDURmv7QCz6dJoGgIVxqymmpyuxZATukn+TMs6WI9QY4C7ZSnyN/POHI7p8ld
3GroD8xl+QosakXcI8syXdbp0rdc5DA1PIcQU8bCHxdM8GQnIr9Dn6Pjb6Aaxgupt5P3FNYyn+51
82mjG6P5XPTjhCQVS2gCyPlR93sWrf3CkMmnWpOYjaN9+MH4Lq2umXUJrEurnHNlEin37TESbdwy
HpjkEaL7aw015GRTk/ejcws3F/8TOTK/U0K92h6VbOMr1LWTAV0t6tmY4XY8Bsm5ky5ReSNatTRd
bjsVepoJV/aGDOr5Gxs/2K3ak5MVEFEzwemy6uTVCEXfcIRmVXp1OrP6XUdLMSNllqQ9POVNd29z
EgY+R+OHWX3V+pcG+dfwlL1sq43XZ5N5+b+IOMGmnNXDJVGvoXAbtXvJN/Gtyt4S4lq3qatqH9bz
vbPL+FaWV9z74hTYvlAi4mwnefWTsaJBTP3u/4R5UVRBIiiOjRnczDYQO7JhDnZ8DeELF1BqTi6g
tgZZssxuqksDPnsAA/WJqbx/NTYB08rJPlgGndfBhow8/6dxwf+YSSlsyTWDkZRBbW+a1l88gMhI
BEON/NEhMRu/HNRoTEssDKGPFL/jyNbTieMKIk0wvO2NxcMEg39xAp6PExMnkjawLTXMXsZpKKWF
J606RvVXr3/xZYmqn6H1I1Zn0Yk4CxwlryC/Qth1n8lwtcZznZzU+tCHO4XB0ETCYTH+nbEd+guh
dsnYLnVXDicGaVgu5W5ZBV6pLnN1yVn3OEfqWRRO7Xgqx2nmFGkH84EawqYTfEbrX/xgA30RIFWT
JPpNOUzoVzDTwvyhnIXq3NpqdFBVYDB2hI5BcLv3sgbd7MmKQ7Kd3drkWYD1kyGr4qUZwNzt3W8F
tbgXqgUOI6F1dBOqJEmoSKiTaosChenVdETHwr0W7vNwxJ6QCBCsiRYmapo90kphmCtAnV1Jj0UO
mUTY18LugZ37sa3bzeMQYIGmaOalBooD/m8FuBRLFUA20jSNqS4t0OAkazA3gKZ5N6NzVrsDDG2B
ghK7fKB/NPVHPL4lgL1+pPD3njfeRx5MxLIQKZy4ezcBUoxvOrxt2PTVXWEAekIoqUYXlfdWpMZm
vT854v+hpzT+nlHx0KkGtHL6SRlJ7At78h87IEGQR70x1XHCmvi9PWQwizdrB8ccaQNksKjiERUk
Mc48em/YXoHLvvKN8jXwCYZzNpNc0sYdjkVQWMZyiD0NVAVNPOpip++Bh62dLXt2FGzRc0pVZOsz
NZffWjiaS4JTVHlqLrcfebUvpd2HykphZUqe1nhdttSjpaIt99CFQeGRB2xtamOLV7lN8ENgZ/tT
LRasZw9teiSRhHoREs6zoX/aRfFOmJWM/p4XMz31MvK5WRp5fbwq4yWeJQTTHFpuAGZjRvRvy4gO
+CogFyp8FNOv6zonyoLR5p71Jjxz4xXG2s43/lnYCslZArIkww256LgYYG8ryLsvc4wlpyw+FY/J
Vg/BqrRjc7p9H+1KkDwZ0TgbAbJUe4+db7Qax1XFqqWabMKAplV9Ak1HjiK+Ff57Kr5J7XvlOxLE
KVKYhAmaj+iHhhG9Dw1jPHuyo4x2pb4xq/U/PCLaNKb8z1k5j4gGUlphmaJonE5/rQnLQCyeDzEc
Ha6JqPnUEJ0taZJDj639NCrnoGdjWGRzQnmQjpHLAI7oT5YoEZuaRcG2fc5LkT7joOLD8GCUWCZP
AGiSSR078DQktLfLvGGjzy/OVVpXJspDnFBIBiAbVhm7vW5yu5+qxzUI7j0WdeMDRDKTBqbfZX/D
rggC0YxJ+LGBM4/ptkknYEhUbFAcUCkOjZOxYgV+SB8sTNHM6Bmxp5FRnJroJw7Pr0d3By6sBnOX
3MxZtgEzTDaJPdcfK4WVXuZQzKnWPhIPZnWUhEOBeR8wf3C052r4yaWPKwPqVrGOsbA+V8K0Svci
fCnYBKRlmE1EBT90MYknOM/8RfEHvvF92w/lBCDXC09lU6l5keb5QJ3LlVpOFqaunGqRbomh4ptd
n7fbyU7hc4GtJYSapVsQ0DtjRMmtHzwX40/GBv/7s6Dqf6/UWJfwhwy2RlIlg2Hlf4+0BUUUWj+x
6GJSV6uWxMga1orpE+A3MG9OiOhgReqcUjlkmK3Uj6H76Hvs/1OMr1pFM+C2tXQTUUrES9JDokdq
A7eP5U1PFjOQSRLEqbOTlSD/XtyQoyPMEydvrmaLwsY0qCCZY5FfWr8RKd8HiDjL2ZrYKEZcSv2m
xB9g59rw9GxOaeDK7eeI0+23pH+Z9Vd4gOBQ2FLgPsgfF70aufa/jqGYGVez5BhqLo8HrozLYvE0
1yUTdZ8ljPeYjf40tKiiiUqIqQM2fovDDDyKfRGLmbIOXzCPrr8M1dWDfR7+wsyLWruAs1SftfHU
kVGen5ihY6IFFtf5v9tob5EZ/uSeJFmLhANvgAEmLUbzvWY9bpRUS0ttZ9NllvdAWttQUIN3Ubk/
opsUMb214c6Y4uJXoeykcM9GuufDDk4auYq/UF8gxQYwUunh/C3GFW9S/hb175r/DjsMQU2jfwDn
7+oP38nqj9OJ2YES7bMZ/2AOb806xvhkXNIfDHFleMskSUIn1YlOcfVq2UcYEklXO90PHKeR4UUb
dG5AHnpqRxoj9GdXU74lLC6GuwwyaIAc5RoKk5FZhQndYnxzbqTLHTHEzEjn+qGs3LxyK2lBmvjP
f7fgVrbMOhsxDO13STXKWuEVIpQTtZTaYBuNLLLlchswshp2/rAz/+Ur7MQDRPXqUioX8G5i4O4g
k0xRs/PgAi9P9bfDuKvLXYELD0nvTit3o7RVJLLIpmYJyIM0bx63SjzLzTHLSHhF7HLVoqX8CukG
2liZqzBaJdgFN362DeemeEJn1wTnYT3lUnXrKoaFCLTsjoCvlt8NqrNkijbHxBm+eJHtHCsOPSXs
tAYH5UvXTAwMVhxYo5CGx3SZga/lhmwJZlgkNFJzy1zHdtVsWbfWyJLMQ+JIFnSk3bfWBaVLnxww
AMMWFRw6mIB4qQqs4drqJ2ZPUE5MHkw4CDFx1JrvcvL2E+Efq3opZ0K/LtbfyZWAvkFEGPWq1JfZ
MLPqVTRNmTcdfmwGPRcyQhn87/RpxEypd2IcOlhnUQaneR0XwfOkwseA8nxq9ZM8i4WJOUEB479k
oD6Jrag7h1nxODmUSI7xPqBz7Vdxd8E8RiIMHiHyYI7LcAVaqEmm5I442QVw+ibYsd/sVPyb7dYE
jwx48TU0xT7y7X4kycZh8qn9/IYB1HjvCONM0QHs0B/Ua6Gddfnqfz8bpVc2+X/fkwbJ5QbLG5Pc
F1P9a93XD7nclmPCEBUl6+DVXzUfYlPSdWpQ3LEsQHr155PStV+URIAPuBLfKgm3Bv3UeIhDRxmZ
FU9KmzA6gWShgnieIH3Zz3InjDuT7UZwfAbHApesuDcQ51Glylsj3chz3EcxIYEv9xGHFUEeAwQS
uluwIucg/HNcsf+bCKrD6pGsmecml0o924tn8DsKfgtYR14hkWQ9/htqqamuglMrnpMHN+QbZDe9
S0ZYXq/hD/nj2iy2eg+GbiU9r2l819k+FbYYfOa/O9DkIyECCHWj62C6qMTMmoi1Ja+AmHwM4acZ
fibRp5l+xDiLsvsqfNyeniW7Y+Fq+pTVQb/cvEzvT5TCpGVT9U0RPg0Bet28kLAPnhXELD56loKo
CXmdM+qXJ0mY/Fi3Mbv41c+Zln8q1QeqjGKlCORaeSD4mSkA1IaR2jxBjvz6hwfB/P8wUiFgawaK
K003JfWvRi5vmq5WRoC6CFoT/Ib5LS2PScI81V7ztQ/SwP5G7NJxjhM+kEBfNNAwS4od9ECUH/+S
8AvyhlQnBxpbFGwTEaIjsYO7ctyNxV4Bv1yjXLwLnLH1rfSvsDMKUGDUHszSc0ezQOtO/kQFNZHv
KpsuOqbF0cou8Xirize5+cjlH3ryhQaOPzFC3ybVhA/67vciWt5wKb76PdKj2aDUxJhhjWWTzFwC
4CQuhDP3WiWcHvmpTY5ac9Af+yHaqZ6QrzCMiHgCJtZ08VVzi8ckGkzYZnmfx/f54QlzLnDIizg8
jesk3AfebCCINqfyO1JC+3tixnMzGNNzw8RMJyP6wVoPYzOIpD+G8XdmzsPZ1E/jPEo3LfaqYB21
FGxem3osFoCfdT8JfKlRKhDqR9LglR9hYN+Tt9oMfDOP2cBYpp/YCsWT+YD9naxVz1Tp1A68I9dc
uMk/VIVsnVtjzokYC8NV9+LtVCC4Ve87eBlJsJD8kKoPjlSDpLGf8WP/j9pp7ZXq+/c5Y0nTCTNt
Ak3pr3pcTh6KlWVh4zTco1gUSHeol/SR+mAb0SaFUj5uc263WeMAJ7W6u+zf6+Sj4wKyFxpKLZ46
KipexnEpgGBCuzku6038i1cGnFvbr+RixRAvDuChu2k/efLQ4mBsZ1nmdNoqJjYqPvKLSwDYZBtk
MoMLlUaMoTx6GKXo5gInsYlbBvWBFbbGc7+OHnxtuDnk43bNaANRN6ON2HTleElryWaNtdowqzGq
4veh7sbvM/m7vTefjhKy8mood3K567iiha1Wb0t1U6bMAdbaAqXMNz6dboHW4MB2K0FrG8O/nWpT
LXAcJyCZjUVazdR36lZQ8gCdJzXUh4WZnI3ywmYrI3exum0zFkjNQXnsf34HaCc/DAaVvUvp9Fw2
gut/sjvCUKPZzti5GiiOYUbf3EabGl0TNyJJovFH8fjRVV8Raj/7zTwiCrK69bc+yAKDlNoN7ZB8
DILjWB9lFLkQp3Cc1bfth/VYgivGSohLjJIUplgfTkwx4LBYxCpOxGIu8jwr87hyygUzmsdsL9nl
Ihh5Bc/dcCnSW5e4ZbLRrGuCLze5KvWlHM8NcQAT/vjfjDLwx/x8D2AY6ZyhDwAx8MdSt4jJjE0n
gFgyD59rsyS0fSNl22c3CUaybhsTZOCygTrRbT+7YwGUI1gJ7c0sriI5M8MpRGKTbBm8i8qBpUaR
BjN8Yw9GNtocnUgsHl34HtATX8EziAIOYbgnDJgqD8AoGaAkfiZ4EUlS7taCuXuqc/alxjL8lMdD
CmOU37roFF0o8izh/50FtTgFqrfVLh0xX0wjnEAj1g8VOuo0zzdXgrLOnHQe3vMHzlSPgAis08g1
k24NICYnr7OybLQIA3HSezvsHF0CdT5F2qBmipiA+lMt9yjeB6wE7EXZMTU7ECSR6nRo8cQ16yLq
VY1Ja4SOeBY9Vn67bq37tI+RUJKJYJuWTyTa1RRiin6yvCT4S89P88ryeS0w8gITSQqesVBLG6Bk
qrpZ43CYDs85K3EsJUJv+6j9JbIYSc1lbpssQEVjvmNpYRpeLrnN3IXWwXLCiqf9xjhT9Dd7I42e
NuLtnSYYQjLpvvVmBVUyuWja4inbj9Y+PMKDWhyZuwobMDjQf/PiQMwOlEEqMrAG0SXITsRNwmix
0Gf/lqw/AaEhjBC7lC5acYtvwofe3YvHW8qRM3xIIAH9s1pd1LdvMXjhX6Hc7D6ptRF8UWs/eZHL
P0A1lRCSdzHcjd2+rk5+c1bXSXbp6ysCwqpaoflqk/XTWIVHNKyidRkeszj7ESmfz/uzPjdsI2ie
gY4exsZJZ5ihvtPYURIyD4/ID+9cssvJNKwhbKx7g5ZmWYjv5S+VieTAKIDKf0N+fF9scJ8yaCk0
PIXb1NgoSICkeV5c8f+1+iYX12wgEBKw3vjJkQhAZOxWzdMbatTOzj8UFf/DoqxYRL2rVBUmRmRd
V/869YXMeBiJ/mTEmboZFyTA5nG7zmw0rQQJBjdghlPu+EvAKiFDt8nLYGs/A2k1ypsaFfIrJoOg
ilDY5sJWBAX+Zgx3gmBGFEEghyDsqsceMj3Ky40UritSzfPt5QejVpvaMmR/OFeiucqKHvbQ6Hb9
Mgs98u0ZiT7XbTAdEqx10XU32RZldZxwxt6M7iZ1t1q+Jtd8PLXGMZi+NIf0hxVOCtbJcqGuaMSG
yVsxYJgaJg7OwDYt9uy7PsC6POlxPIOMw/qRmoCxHACl/oXC0WuPBgoCCx2+/hVZP1Th048+u+o9
Eu9+etVmNQOnuUmyBlEeOo3XKgm5HzGbb+U1ax9yWotqlVSrJUrm2yN/y+mmzA3Jb8G4Gc3Ncuab
x7Y4kYxkjidDdRLr4psIZs9Q7ug9JHpTlS3S5GcPTGLSJ8cdBnbSKYGvkBkkKf/0JLwoBf99/0+S
QrSFogjP0nqBWf5jZNvznWXSBS15KJ6fxaxolxJhHqPH/K0DWqatUSWAsjA1W5M3iHxIY0CYYHG1
VsSfXp0PgJbWc4ZBGeAkfjk9OC7SZAoO1FfWcPazc8/kMjyW1T7SLrF5yqJjyX5uJpgrg+vA2vQG
CRl2pCwe7d5PDgGYd+c7dz7XpqRhk419s4dkQA5ZNqvTLdk/k++HkHhtlYJdfnqNvPxSM96oTf2S
IVD9oUQIWLpK0JPWNWEe2pvQfxAjGWwf1VaqvjZ5sjQYLoan+NMPT1ZziumP5GP7PIE+YvEnP3iC
DuNcwciUbtQAGNNqRX7pBCBH/cUermkmJX3JnfecE7WQTlvP76pQ/pcr06/BUyIn2VjdNIc1kl0D
FVNDVAGUYZ9vw2QntdtBQ3izLdKtP0NtwhTOrBmO4ma/xNnJLO6lv/xnieD/gJpwCCjshnRd0Q1F
ZFH03+M3S32ida/U1mGFl7+xJPr2xg2U1i6msoWwbAxgA6voxmaL0F3Cz7cy3doUrPPoHKaxRVc6
0efD4LjyIoFhglvYTtT8eNuOJbL9vD8b5jVVbliogm2tbLJwi7AdZ1j23FjJRoRmMXCpU6ysBMt7
vNI7CI0qOw4HMiQR9zwQUr0yJBGe0nhiu6i1l/C0WtF4isOKJL2csUSyhgffkovz3kHSqe5aewM7
XkK7yBdJ7ATu2J+mNKf2DqqtMPf1MHuGV25TMCcPvE7xstfWiDiGfH/nGVpvXFO6kTqnMtiIP8zg
cz7v26txJMhjbE5aQ9rRiZNC/VXaWClXyXOVXdT0g1Ca4flWZ/dgxoReUAjso/zzZrOmWvvtKrJW
Boi8jzZamdWqeK4xCZ778lQDvICXp4NGhLfWaHc5e3tmb1l9r9V71t2MiCX0Bbl9dOuii5CeBvkf
ROyK8beI/fU0GIZoaLJsyrr8F84kkGol6DK9c1I+/16qJrmoVDn0lmzIZw0H8558pYLzANFM5UUJ
Uqa3NpjXDlKhV7oYbefjNzzwpluBXqYbBtcJTbMvLvKTmvHNQvTkr6KXExwBWM8OSD82j/mWNiKR
3ChZ0kZsrQR/2zmSL2+MgVKwdjVyvQuoyKhYA4VMRtTB8wG9VwdxJ11UUP+mzIRqNmHMae9IEbDO
ha2c+wrx4Sr73c1yH9zFNkwXIFk0+43P6WhsZ3ha2WS+/q9pBB629pTaC3STCdct2Zk6qdjCPcrn
8cOTxMMDcWhJOb6ThC203qf4UVfv1ngfhqsEYmPaL4jNAvE4McO7cUT2vuM/oclgUEyTodTbfqMr
R7U6CMI+qHeVvUjUVQCjGjxyttynX4uPLAC4gl/PEbKZ1U52pyaEAomWCyDjqLtBtGz+BWREyyUt
5Z6Mn2utXGPlasis1K9Vd5Hii36oMQfgUWmXfb70L1p8DGlkZCINnsfgeVEdRqFQv+wRWRFrhEW7
Rk5ZBcDpeZH50th9PEtg69CrqB/684iOUjN2D65TzSZdsR8QOk41p/hYteGsqRf2QUJIWE24aERf
xXhopfcu+KwlN/GI6nW/YekPgI0r1yXQsmu23yg9EtQY9HIvK/+XsDNtbtRct/YvoopJDF8BSSDQ
LEu2v1DtHphHCQT8+nMh5+TsN7vqTVWndqV3Erdlied+1r3WtQoCcfZjXLIXmRstzR+wp0p6L9qf
kh10IESbKwxAOX0zQGMoF0W5jNQeY1U7P9NTSoL1R59sRdy97mDfyPyDZmxEdCiwxG0gAJHNIvI2
c1tF95PqE1Zzek37pi8s/Kd8JVc1mbt7RSnwnhIqi9NifKdJvoidTLZyeVOw193r2vtySS8VGK3n
tEvJGSRWCgM4xwf23nTvIy01H238fhfe+uiSL47Pdh9Vx4d2rjB7vyaFflf2e2Oxn7KDoh20/Jhx
M9I3yUpUAKRGv7Ph1yP+FU5ftIdvJX356F2nTf2GbvdqE9pwYWV/APHDbngFkw79ACyd8GLSLSKA
HbN+QHVhhVSEwcbVvgXNZp0YK6q5heGdS7dB4EaZ0eisnHzu3vHTHuTdv0yZovxPEzrW4gX9Fhri
lS5JqvyPzNQgpJ3xbKrYoTdSa4Oo/BUzcmGRCDdCEjxaVz+/X/HFDq85l9DW9017pqxiSqazGBUg
Ik8FjowiQpgRITlHa7Sdba27rIhV1sylz4OBHMxj8HXLYTmoU+UWMZE2hRNngYo9Gdy9eJCETXft
ZUvhGOqCkPpsBQvhnJCZOHpe9C3spYRkVrrl8yZ/Wh2aMam8DYR5oQMF6+J5ZeC/6yvu60QcQ8bn
YR9Ph/c7Y/OwB4OBk1ZsIcGxRLCH+mjATb6XPlDwjHIdttoY9Yy32HxjfOJJKylX7tRJewVIV4n7
gQeFOINYJDWQkGGLTftOWMItcdOWwCHoOTk+4BqLQBRNCzcNZCGRFYblsAgrn2ekiU7a8MUKy5il
A4kOjeoQCQdx00nrXzo2qBOJ0GY84VaO74SsZ+EaQcV39CJwnKyabS7TL6qqCQwAtAd2hrhSY2x6
iSt4liNkxZdnmS8qSsd0cWI+TolHU0Lv0RxdiWxx5o1sTQ7RIue2IJ3Mdn/wn9r89Ib125CY54dE
MVq45RlJ2u0hbDtpS5sDLKB883j5fcNs7iT/5iwQEILW52lIN172dfwVFjPxXx6dB9/DY65naRH/
Pd9X9bnFXbnQ7AMJIAKZDI9TXV2vT+S416aANQHHEcaD7wsOr1UO21IKOB6mcS4jQzdnYQg1p+AX
cDyBOC/95UBwNs/lEC/JIg63u3AThZsh3EbciiB/nXJYh/oqlVaDwhWKXpR9+c5+mxZ7gAOAObGK
wqsV13P3GQ1NHKy612Qbx1kYe7L7mrrqW7dIvUfrDS2VNzZ+DngwVTxzF6EtsuBvl8WwN9pTTAQP
IUxznauEBmIeGL2tq/gCH5A64yt0r7Y1EmN4Kaaf8K5ZgqIpTe7jsRnG1fYdpU6GTryOQdpY94Jl
2Eadj0QakVaSZLFchbvocJaVux6wBJiS8qDUR8rbuvQWLt7JKa/K+3ulvct8BMdlMn1K0w6yWQ9z
Nr9VyE4Kb9JZpBt53PK6jkuHyVFeK3da2jYh71DDNka7Tqy5/2Nie+pNj02SbxYPfPabGXa1nPJP
XEWZ8Z4Vt/JAE2Ltf0JLCX90j6/J+Eq6r2HWuTJlM3Sb3vT4FPOmAdqYE5B0v2dJmuCYJeUcC6sb
M9HELF8la8UyA8f44yxquy4/LIrjZB5N8SRGZ2psOvWcOqF6q4t32bzWz+tCJ/If3CU/Sv1s2Cx2
gwqQD4PUDDI69JZG7+NJGk7dxyR7/ehFJFJ+W1gOjs/mvWyttQXTFosI56NO/CaEk8LFxafIFFaN
ZdXjTwgE6QJaybt86N7EzE+jQJR9EMB2Wruo5Q9ALi93FFI5vwTFrWwvWk5ukvlh6hOKWLDuQmhk
JzdsdIVVvxUqOxYt8d2uVNp9/Vx6U0VfEAlqzkLao9yAJQjCIKdSRFzi4xbMJb6nv321rFzYvpj7
YInxtHtHrOKIDM+0G3ISfnue2pfnaSKBKGzgxappQAH2y8mwDFDAZJiof+nv3LPx+H7fs1WM8Fi5
60OH78ECFjbcJvnjrlyr8VZbazhQ7Z27P5jPXZy5Qm2zH/bK11AxQiRMb5SaAXYes89++S061fkm
6vgTcGhrfkxp9g+9/3E3vvTHl/IHL2ZPwMdnWKCiOZnOZX8q4yNWymY9dvsKHI/fs+6hiYQd9WPu
ANTvPvWw4QdNsqHTmh9x/CErty65EhVX4E2+WmcjXmo2jS9vmVSvn3NzhjO58f2sCqdoWQpziWB/
Z2k7c12InEcR+UePxiEroyb41xB9dHit9dlHZMXOvMTvXfZjDcpwigB8ktIj7GuaZ05V6tA9kxUn
gNSLF4uIqo5vFkQeLstwSZs16ThZf+O+0nA7WwG8/vYNm5/3cCPSCGMfsEs/sUv3No5vslGQYhKE
csNul4/lT3H/E7QMvQqgZUb1tMytvnyNRWmgyoHB1BxtTX7BMmzsMaTB9CDZT+fpwLr1xvsyin/Q
xoQMqDwdo/pIKeikLS97M/D5m7B58IEpJ/bzQ7GWn2d4SS0hd6DVH9jIEW1lfZ3DmQSmTA4GNrDm
0K9b8bd/QinQgflVu9rcLR+W3PutEDzYSIz79RpttySdFORwYWnKyp20YoG8r6OBL09znj0eahcv
OfZKvOQQtEFnqMNc/s2fI4ikK9We/Cni7DxIFyTHhCf7SPp8BlsU0TqvfJx9dx78wkYDjVyc79jo
0Ai6k47MIR2qZt9Iu82uljwhoyLAFXKYwmvz1XGnc2NayjHVRduexCVS7iEscO6fIsGpGXH/b1Z+
hnO1ypOOpDX+/Y6+9FtESf3jHSIy4Co+SqTbtHrbVrvn6vtzBCGDzxE7LJqu2GG1ordbZvnnHaCP
tWRO5aMJhYOPJsHHWDlqyWmJhbs7JcRF7keVojhhz85KjXZDH4xeCssKGmfLt7nZ2MrgPgUnvGlc
tDEOGRsz85uIqkUfU9D9xu30Ic6307BZFyyK9GVVuQ7bovungQdE+9Tkt4pt7csDgWFcovdYDe7q
bBjvVLit3p1yaGk2KhfPdc0wFa4SfY1bGOBI4hZYYthW1zwlZjENhbZdw1/OzlG2b6hMeGW8NXWv
P+aMd9xYZsRxNTdVyNAduIr2q+MfaYHOfKDSoEv2KYvHlQwRQvT15wuT/LSy1i+fm0Y//9vEq86W
pf+U0xaSzu1ZNTWmXdCg/1ynZVEoqmbYC/DgqHQDvEq9O/5yqibEdSw5+XODB0IzwLN7ftZa8iel
QUW4fKw6Vrs0zyIsTn8lhd6BHVN16XDZHnRk9hWT5N9y3OMlwT4z1xFHh7kUlxYSIVq0cF/DB3ok
AY0Y3PiaYS+KR4ewMOPH4uzDeWNY/R5CKhoQ6ktuvC0QOUISIIf5Jl3Xl65/S1PD4jaOB5OcOUs9
hmmAHWVy0lDIqA+wP4X4h5RzIpvzRE0dq54FcLKkbh23c2ot/vXd1AD9p6v9sfZjKgzulnCu+h9a
8zO6rx7xj1x2Cg59nJAldduWaG+T7gTt8EEM4zYySliLzm7xeur+p7A43bG5YLW6z2a/9JAitAj7
OF6+R7tkhc6qjcHDCCKTGg38kbzfWG6sCwGbCRwGvyTPVXIf/SsuQH8JcCUmSI3xCmb9VL/hFgkb
YHMn5/isuMU75n1fs51U9up9B11hTgdcTZHdHE8hj/6MhrebST3ohruNc4XGTa+6eMSlDtxybtYA
T9ZttMIvaOKI7SjbEJoECkGverdkbmZyes2ZlUwEyyfCz5w5CRtq18JHMGSBlAUdDtew8vPRz+fX
dkNnw/+2jrLG+7t1lLUbraNjtaS3h00eSzx276zd6O0ZI1t+pW9j9Y30bbRUAe+H13nAaW90PUI1
kUoPsEn/MmrE1Wwoa1jWClazTVfPbk+ZVJ/uqSg1+mWOb4Z9/EknPIVdxmNF9xu95Vql11R+U/vL
A3D6YXihy/IM3d5iwGDXJCt/DRj0NmCMZTM/sgFrvZZiFt0zpU0QPFe3JVldDrDlIdTm04kIz4Lo
kzct9k12QAuOiOmp+9MK03eFTP6rH3+W4lcr//g9KrdCuWXVHFqazXUH0+ZUZksWxysCPKSR2AKS
RkLnmxYWPW3lhHVqVv/pjPAzGZDRtPA5YdZgrAinHDkUzO7tPlIMByNf9zQLBcEB9hcWe1XLLGrW
5Psmt2CyxPhR74AJwWcdl1Y7Mojk1sQBRrjhPaOZwZuaDWSrQlnhegdGhfE9n5Ops+v9byMEmPDo
NdqZiqsrroFw4/JSy9SdCW7FJVBBr3FD0Bn12vsNzfckK7RPn6vyBLd3jb97bicmBzuVLuNCbw0W
EyEEaCZCYrILSmYFd5Z2SvdRugn/BEXuuqWJqxEn1Ske9lF0yglRVdcgICy0uJ9MDkbzjKH5LaDc
Gr6ry88HFytyzvfaRHyZz0BA0yBQ4781PMm2+GGaJYOyz/k52b0MQO+oY0JC+mqPjXRom4Mk7mN3
+eCdnLtJuCZN3VfrGFoj0bL88NQPzOMN79s60Iygf3EFJMlOz/eM6urdoyO7uaU1t0p/Fjnhj882
+mAJxEbR+t1WG7hc08tkWBIVWM/FHTiocLo1K3gURKoW6D60IVIZMrmWreu2deOdURBHxZoGwvua
3N+tXiU1i6BHzHRN3opRlLwV7pEFi2rgOnM98+y2W+LH4+3hlnfsK8vu53c7B8MTS4f4R5VY1vAf
NPV4d3/aCp0hMhdpR1Bm/LYW8GfraBHCLCOsDhZhutjY6eahJUvHI/w1/TTRD7Q0FLEc22a7HhZe
Y4MBtJpjxw4qB4gzr9XLaX69vtfq4NKrEzuz9vnbZJPUnolSLFiXPY8ZhAJsQAGXgidJCkv80JyF
7OalG6tzynD8RZt19FjjaJ/hX6QzNV4pj3r0taCskNGIr7J6h1GU8wKXgMOTxKLiJAJYvjUSx4wY
zepnMLTzLkYYPfhMS2RCVMFUWkN/KPqPPn83jGt9o0w7BrqmBYpJkOtI5pa3yl70GAv5Q2DzYU6S
pfmH8d1WfCdPyF3ujf02BFaHiuN7GijAC8bZRl3NIs9so8bNU0bHHY2fTfZGn0RL3mqis/Ss2LF6
zOSD2OzJUCWKRWythIcqgjHbtcRP9+PzoJlcyN3dpGxatCE8T7mnPVxyTjO9fJFscQCU5bLSf476
z2H4MakfAJOKTUJLWO4ZPADJt9frgnQsl07rrZ4urZ0s3iTt9pxohrPT5kdcfj2yn8X00xh/PrEn
/XDL/iOMIDK+d/2VtY8xnMT7Qdw1tQ0bDCWD8A5KhqPSrYiMgBhg7BbjAf8h/oZZyt7jAYQF6KQl
vcL+Ak4W8wezrnlo2HgaZ055db3V+SfMJAiFgDv4w9HphL5GxJGem1KYI2/VMknPJBuNJU1iUXhR
zUv8GUlfsvjlurBP2EbQJx9Kb9WXEa9c/56/J+RLSt6mHn44CsEwtUScncr6Xq8ZP3hSkgxTC3rD
ggEJng3rNCNvovys0Yzsg8+YYwhANKzFsFae9H+/hRC7lV3z2Dm2aHyE2fbRX0LkPMWb8Spf93gl
aEuJIuxkqQhHQ7yoya1NPwU+DkSH09VkBrDa0mWds7e6KYtb//yokg+z/5DjjzB/z9chSjyQRQmF
wgd8ij8Uy+egL+kRuPLTcFnMN/6v6islmgAhvQwWoi89N1NtIVSqhEhKx3TBnGWxTQ9Awc0qdeuW
RItIn3NnI+pUEmUovWXW20TcGpR/8I0bHvG2MAN2vZoTbotVMSFkEnkfn29SuDeWJjMcMVd99Sjp
fXMf3HtxJ6tLAqsbYTYlkghlvsEcbASmHiSMO9X8jaSzpQDU5vH4tHgFq+C7wYpM5PGYRtRfkem2
WCf+mvrLVJyOYX1r/G8mwPO+a8x/yXgAGPnnECyrM3REWeBY1Ez5nzGghdBNw2Mg9MCsGy18SQoA
AvhOSmETz95h9+3Y5xXDqyWYc+ZHgvpHEJiMDNV9r8QPYiKP+nA/hXu1PtT1njIrmr6aZpdQ5ALD
01VzN6LtqV/v90AcJCd+zjUdX0xI3p1SJohilBOV1ndqnHbYKsG1Xj5uovQXC3KQvnLpCxKkmn8N
bv266XNsKvIPrfwxRR8VE4U9AM3vyYtl6Y7zF+MK56+GeSFZt60PWGK95pr+fS0HEdw1TsIFajnO
S6yVdJSO9CqImxqdccR37iJkAG4l/lHS3HPC5qoT5ZpnHYaRR3XAjmTfVPPHNNLn87nofxTIS9VH
Vn9gN4+3oxKMMHyUoNyZoicQd7lzL6D0wO2oZQVBoqwX1RpBclWUq4U5g7RCFtFEG+FmrdIEJPUc
UDUqT3h6BXe7hv0SmuBsiq6Jpr76VhtoecNmiDZ0jcBc6Rno1jNMgrKn7nllGdkZF7BHjd8bV4FN
0gAL9mCCylh+x7x4EPkPbMuCNxaegscPWxuPLXx99Nv8y33rRbH5f65b8ztNE0VTVzVZ1uWZcfIf
7oVSn4Rk6DjDedZQYJNyLkWnd8JtdbFHL82EgKcjW0zCOl4Ji6BxtHROj4oLxrcA6t5c6AfHRATP
9vSVn1TXqeZcXddN+8rye55QC9+4B2WzFc6sIWFUUFTcBnxkB7Yaj/cieueeMqlX2aaEDu1+UmeI
OiVzQz+XzNU0UNlmjelwM+Z+13AmznGzod+11DU62OBkI2i1GRyIDc5AGiIxtJHybUSKdU+zXb1R
HnN5g5DNCAbtFX/ESFp4310wbLMf6WZOkB5+JqFraDTFWvSQReMOc9xUzZN3hZmBeihOWWzdwx6l
j54qZiEkIVxx7L2TNEijLc4sVXKWFhuxWYAzt3H5u0qDmv+n2fbilubQcXZaay+nNQmHQyzyClPS
vZNZW8jbR7LNgZKwDQSku+uplB23Ys7W+ChLpzAHI5xo+1g/FMUxMo/lcBSNY1qdKoNpeylF7lF5
QXF78yokV+FXlx15bsUsMSvoeCAbtk1qF8mlux/+/28jWfvn7htb7GIBKkmHkb7A9PAPrHQodFU7
qA1x1hd9UCeUMrq+A6yNy9z3HrmRNnR6+KJxzvq3rc+Ti0UI2VkZC3K2maX1x6Z3uBFCwe500jEU
ZgYQMKGASBpPNm/iDo/8XaJC+M+nU/nYx75hMWY449fBh3EIxyw2VH+IYCo6nbEzygMlwPXcGoFD
tGShEx44vfnSlM2wLUA+/85Mf8vnGYL9FzUzBd3vk5UTPi0+daDO92u1uKC6xuibnmm6vCHr9q83
pD4FfDTVN/DqXmxPnS9QqTBsm1d/a9TvJcjF2SF1ioizaL6jYNbmjrJQqCJyNR4PH41Jd8Jbalya
8ERxnfaEZaFwnp+iNZ2tANbNg9KSKXHUnpK6ecyV91zEkCBxZXHfs7TeH5Ng7t/z9K3CMn9cw9uE
yZUd2465nqjD82g+DhQi3V9xJeNyT/xFuUF27TqsXq61pvtNlW0WvcMRQ6QlfaJvd9gUkFfwsi38
w/SS3NADVkiI2bjLHo3FxJ+9rjQZXFxonOX+ae7TwlH6N814SzE4ZTdZuer0SbbXJnwT1lXky92m
LDb0Ghem+5BcMvfJkxryFTiA4Ztl+8IBFDWEz02xagfqnLlJ/J802KwWVPi2EIy5IO8eazosjOIo
mseQHQRzRfAstg3O2GKb4BjqtwgZIg8EhwaBCJt46VXs9hV3RDMugbyvfRdobZ8e1IaO16sqzdhX
3YHZniu7UgvwF1f/ghejxeS/jniN9KYqLkRdNhf/VWthdLIULVKd7VfjtpxrNAmwQnpn0wXRzMmS
y3iqZBcZhBhw0VqYjIj2DcVHrnst68xxl5qU8R4c1lnDqzh54FF7DwqUZ45/mEgF/qsgpcEcoSvc
GkBPSVTBPZ1mOCa9olgrwl3U7Exha7bbItmGICksmlCA2PVIsa8mlBDwQTJDY7h+46SQh2383I09
/QuHQj9QlalVJxYT93N5PxfqOVTmBAK4qGP9sApMWqup22XZroZaR1FICgdue9eDqAoIGkOKocVr
l0gr8DA0s8/48V88cCd6QMN5l7LY3p0Ek6O4vt3SO4uUIeBdCz4H9ive23J0a/wTfCQgmvTOurcZ
FChBlKsLCrWkrqCUaUxMwD4AgGSuNLlk1Oh2V/dpfVVeMbCHTN5nk8mU8X3WysfIvuwgJj+a4tPo
3uv7tV1cHs8Z5f4cDmy+c39qqFhKRHSlrUpzcEY3F0RjKTv02eHeHx7aIdcOsXaQu4PpQNl0jFdi
tIVbXm+6esNwQJtFvs5efRYTRUw92p2XKfNbsVPXsukoMXn0pnRl2R2E2SD7ryxE9b+PfcIKCo9r
hUe5KYv/rON6KpAQJ8NgPzYeFOWU/aFzgo10RKWsFY2WQe8vOpxxVis+tTfnnTQp8HcWrAh2M/mA
c/1YKftvTIgQB4r1bAPpbFbH4g8OpzR5a9Lb1mHbHX4+JkpITwU55MW5WXbkuXUSRe4304klLtTF
UNokM4cCT9LsiqJob8azQz87SknAdlmegFjuePTzH8qRMfNzCG4PU0kylw2Yii1On0/lI0Tvn24N
fqbxTxutSyWY8U+axYpcWhXRMZcORXN4inuTCvFmdwcZfaLQtsdXhp2D9zxAqche1J6YbAZj0+5p
7kYt+G7uBrVA+uYbtZAsH5VXxZvmd7JwJNUb1P/DnYfOfsEzruCb8jRixsCHEv5NL9U89TcupL+J
UnSR5VjgH362rOUvYfpJk+Xi+duIfo/R7w75FwOLt2DtKJ9n8HF6/EmQ32pv5i6q/6Ih5w90ut66
D9AJwQoZTtW7vwdrkewTpP3Q+TZ5wlASBW8AzAxkq3ORSAwC+DBKbdU8PePDz2gdvno10fpox1Q5
DQ4Ws/Bek3f5MwiN7ZrjAJM7czkLM+by+fO1pqkjUC0OI7yimH1wC/lZPfe3PnU6f5famW0SMpqE
KQJgtHXKGUfue1obltbv3FjFxqrvVrgLaQpdVEsjWVrEWcUz0xVKEyePlG46cHpPHx0Qfg9iE9nS
Bf4MeB/GrvxDsxpltC0vx7RbrCFfJeYby6bQtDhx8H4Oe709lXj5TchJs3M+a47r0rrLwd3BOTnf
I1gbKaX/oVoxUG26HeJTM5wDzFnLZcC2FdoQdZnIc5MdhPLVYNMqzGxMw7qbb6P5ZphvugJcoJW2
O64s8ZK2To66LHz7eDqq8VV2X+h5oGjUu1vCobmDOFhPZEj69aPCjjajaIxiNUSzBbavlqHg4IEl
hs4W6cwqSfNNM9B89XG2W7tvuAQG+QAWe8ffNz8SMlAIIMOvmqxYdtGfl2PiAEbUWix/5/tE9JWA
xU3t5z7ACqQHSfxXFcLArrVbHZs7urp//NNnjNK7oz3zFcXTnQf5/SygQm26V385ZXEL+JLlfG7W
glsABKFsd7Fpqg0Y6exW+b9SWwTTBdYmsrAuJtxauLYSuT3iJgI6u43YH6Goqysu+88ExsCxVk+t
8+32n/bsU96RL3qXUvVkxW0Jx5Xzh3CsAtQr2tRspvhCpWeGbso/ZMvYV7gWGTX5AuLRPm6Vf5ln
ZeW/BlpV1jUDe6/I//Cw/KeZs1GTuG7DnkTaWmncwvLB83VYgjqLyRa7Jrsf7JhXOQxweUzULonH
ttyr9DYXxMBn+suAoLE1tlXGPSBweJKtkxucJBU8ejj7tGLdu/KcTTcc7Dlqpwzwj4zAHZJdfJLi
04NE4UpanIz8nBXndwaAEEyTD4p2nKnGuGzUbNNj9qCh6oj1g0UQDD8e3oRdmO1o9mZRsglltixe
tYwhgFtX8lIkYM37nFkAJ4L56Xup4mwJF2D+ImPjVSpOIZBs+NYJlG4eLOpf9D5cQ2CMBqbzxaae
m4Bs2PvEeLHOPPDNWH49x8wcupiKwmN8j26s0hCvUC2E6siVQKDxG1/CuOtaC3BzGZ/mUFzrjLnD
y9pZvGtm0a2zzP7c6280eqxZu2mfE9WWWD9elF7632MsFI+NCBcK4yw39ZeAB12zmbb9qp5BnFft
bcQsFy5DCh+sMlreR4fwNCam7+pxKoLmIXY1IdLCU9q+C+0SiPG6UbfyM8iEd6x9erufC2CL4DrU
1tWwxRr06GFsT3XEW5cTyuYdzhnlA3p0rj6tADQJyCSsAGRQmWiS+V722YrF5RNzEuuTOxnZo5yd
6XmP0zfcPNnk8j7H2NcSXMmF+f7Sdavmf9U58XMka5N4Gd67VUclrSx7seayA0XA1Bt3YvRmlZDN
hiBOxpJ8xBrSmkUCmbDIyGDhc4qCe6oZLTHM8ON/1vbTvv6nKxAb3HdCcT50JZCEeKFELG3JUtf3
8ER0ZUkn1btiJVylsByoJ+5SFMi+V+2qWcLJNP0nNzYtuJu+CcfqdftreNGNfOnwb+p8d+ZWNOZp
VSRPMDfAMOSs79LHfXkV472hkH5htTo3OHBbRKXlRwNiiSwu7kZ8XRTRYP2qH+uYnVMLl9LNcUzA
u8T9xQLG5IXkEydhsWM51bo+n7fZjAUwU3hSqu3raSCkgfgInksmgVzY1vWH8Hgfo3dFBYbwFgpn
XT9JTqktFdVuSToVQW2QqtsnxmGSTmZ+wRfxOD/yi0HCCcyX8lb9FqAq128yWqvD7Ys+bxg3tyi9
clyz0XsMwaL1xQQPgZfZcmmXA4QlVkSBbvpWZgutjS5GbR5sgC2/ZdoWBeYDmMyPrF+yxUZdca5k
l9rOhTQ6pghe/HzSha29qeMW6dpPqS4xdmF54IMEWLiZnYRVfp6Gc3pZZJ/N9MlINNQfGndqJURZ
4Ii4PZf9Sw8MJ9T+/SfDP4Ig1XVltHtcFKw92UmS2cLBnPrqGr8pN7G5aePgK5T23bh98ppMRy0+
58KlHYk43S78scYLNfU8iFT3HnlV5AGgyisvRiKrl/GZDLuawl46WSuFoh4gQJVtRlZhT5YhnORX
pS8kDsH2+ludrJ6wEKxkCRU7bjbcHmhrrZ2Ll1MbVkO0CDojaAzo46QpglAPwp7Y82DFq8q+3NXz
QHauPQPfRPVw2AHSXoEQJNN6UM2NwDIHYLUZFK9XPF12jcvJtKf6xg9AVDiggomCknzX9fsoPyT6
QRyOyTJVf4DOpcQi5FjOvzyv+U1X2CUbLpNFtOPseV280Wl9ZLQfNxcl3c83nnE9sBiGoJ/uxJS0
yjbP6S9nGjMSkDReSZlG6AqFS5BK/v3kSM93SraPtb02rrXskBdHmYrf/DhRa7WmOzBuN7juGnOJ
BEDDOLeO/NAMFi3T39cDhdIhY9c6V2of6vf73dZ79FsWCa7ucGznNL3yGzTjCDNqV+EEoLPuK2Oz
TKMnz77XpxznY/YnZaMx4uCmruwkbqSf9PG2MFdlEF6b9xiflXrK8jNYCU3GJk+i8S3N3lTlUnOF
YR6YkfnwZuOHlz+8FNelahPDLkGt9MeHRPxqt3D+YDsZZ9c3boFZGZ1P95rGxN7lth43b66Q7abF
HPMZuj2+mP65HbJdhhC9uLlQJFnyom1QDcNbq4RH5gJhQmWNyOUfCtEi8C1m74b4VrkAe/G2fjed
AWgj4SztebZo8Llbl+O5xJZBdq31JBbphpe8Es6S4VXAP/KN8GIiCT+rbrZmELW518TqfKI2z4Iq
bC9DVzvnymEsDk1yXpG08cyH+4Rxpq+gI+8X8+987u/tQYIUQVkmdCCMGDsjx7qFge68yC/JUo68
CSL60zNV74kNR/Uq+ysjBWt/DbAH+fE73xzl3PkS3/Z7weKvcdZHHyFfb9ZH9QXNlxt1olBb/s1F
XeJWgd2I2rQBHDZH8ftTxRO2BcQwbvIVPqW3MLsqw7Vb3FYNOqk9oXrmfqT6GugSfbvI9lRIGdkh
WU6qyyd7Nk9W3sVjO/odJkRtDfut+UK/wnbi87YCK12sWW37yt2f7nN1Mr7Pen7flxoKsa+3fls5
dyshmy0GC53PxH72Z3rF4Gnxpm42l0W/s8ixWYW2a/TDAz2HFawDHKOy5+fX7DNMV9vcIJfsPUlC
RcdaOkQ4Gcb5ZzMqm6aYY1CPh2cWsJxm9mGS2KPoVRbxxwCvjUL9pUZLAqs9n7YQGZbkY0kmu28v
2d1KJ8w1AFhZ+hyiaB/K5KuDsvcVZ+jOKwKPK/FNG+wcVNS0LvDAauuWovun29iT+kPOfl68OAq6
yu6p3fWL4VjgE6E/A8mfGxtpqvQypbaeYcOnNRpH24ZrJ2nv7q9yxO+9R4oZmwLY3P571yHTAIkz
L7cJEqc3PbzFO8qiRvRSeTPIm7xcNtSKt9TPrNqvlI7tVyfJurD7xy5Kd78FG9ttobLbs7w1IelO
X4YiiqHPAT+c0ttQr0UR+PK8nBb3aNvfS364qU8JCeS9XbIr9BD6wHHpXNVjR6svtgXxlL1xBI24
PrDFFycq0W+KbgM+pDnvVk4UOu/S6kDhKPRWFEJB2tyG1yo6aj2asBVb1uGDv9/I3782/uY9kOVg
At7ML/Z+zXZ3k7HqwZtFSSBvnnl55hX42kV3aVhVx/Md4yrXrt3TwUABuIcKn0n0lD+JateWaeuN
n4C/XSoFKY1gZIOKEOb1i/d4/MRd0DUUp52UB4D9E8HobtrxXfBsykX3I7N1m/D4A6wT+nLL/sim
SQG3JPjM0ifD01SXtroWlCZE8JVPYn2J0rfA+r41fhOFvhm1mB9DrD7W0wmbyyI84zGskh+5+Jmq
H2n8/iOkQemj+IUdshPe7uI5Uw6yvp8azsdLbNlVv56WNdeuuSOc7++7I1yoKd479CKz7G5qds19
W/fBYACUVaVdnW5Ta1eJ8x5LZLIxl+1c9oj9EM/Tuj72+UErjnV9QjE9T5E3Vl4+EKMmROv1T488
DEiN/OkJB+XVGX0kAsQzwF6Au154bQxOZHMugQgcqaR/biNtq3HQLraKzikaqEMgYo6oHLAVxhIJ
jtqL2r2zzVZdCVbtwlOe83+E8A00Nb4SqfHQ/Cjtc59fe+EquvpwKcILfI9C4Yy5SulVBUYVcqm+
5DZVEcL4fnfpWkMswPqBJj6vYuD2vKxJOrzAz0V2ftBBKF/w1bakby25+hDkj6r+kKg9AzU6Y50k
XKcPN4yXSbPPXn21fQ9Rya/xcyabsPNFq7U3SAqugeC/kcD4UA7FttD8kpjPmw+luD2gUx7aaP9I
t8K03k3hWbKryPoSmKfnWeq5qxXr6zN+bDkUYkb5x+oB30RbAp+/A0EZZshDjuKnnTVAEdqtGj4S
K6F1b7im91uzuFX2ZDJu5I6HaLJhgjpT71p/yI+5N1NIV3eMOdzocuC2azxSuYNHHwYW8SYzkJ/b
qdiK2e6ZUQu4jSLbjD+U+GOc3hP1NqpO+7WubEap/yHszHYbN9Mt+kKHAGeRt6QmSqJmS7JviCq7
ivM8iXz6syjnBOn0QYIOgkLSKbtk8h/2t/faA+xPbztIW0xnOEPx12wFW323vPAzY57LDSDijEIl
E6mjbbEeKSnfFcjsxi5IXcsp20OQWXSUFNEBjxtSb6W5cefms52eEXleDy1NKBDGt4m2CQVrqA5S
dT5WNAolq0LkEVmzR0Wb9IWYSKMdQKLWWtwHCcqfrZ0ish35BBSDsTziGLJWtq7Rm/QFDrA8PWV6
OafsMf4FtuqY8cQ2KbZFsf2uxzZMh7ZI2uic7LdmXIrubZBv7fNuJDSbXN5XccjU/wilNCzd3Q6b
PKpQWPg2iMlIJnfwgU6cBhBpdlXzkzidgTnesJ+BKy9Df5v6W7JyvAxO6cTXwuJ/pHCQldtNbDoC
sIbtDPZguxle+MHQXIMfZJ4ByhT8YE21erlUlCVPl0ELFQ7eJf2XvAmJfk+kh9S/j/WHiC3YfPfn
FXWW07+I58FG6sEoOTL2E2aA4hn6c2mcxHGiP/tzzn7E1yZyF5w30Aup/ONZ4vp/CNkbllBvzbXr
e/QQW5ydzPkXZQb60WRO9CpfwQ/eOZEro/qy7mpLPVCt96M6AzO6YQ8gXyhkbHHbUd8q8JFYGt0I
0H7l1sBgWI61Lww+vCcYfHhPYvEepriOzlxhPIcUb6RO2tYwcxXuZbKdcCaaHcN5QHe9f6l8CpYu
v9d4OdYVlZPFj7Xf7fUWlypF9gLoeRalF3jMeFHHAC9+/Q6GFVOi9ti2R8DXQ3igLAbq9YD9BfnF
k1l/1jl3z2K15QCy5Za7pVXqjIQd2bCu22AxzDE2Onfc9bK5YfeaZlzmoVocoajjR2DqRelwHL41
7Jje3ZgKhzNrgeV84BMSHYPkwJx3IDiPttnAYjl/O94Jwz+VE+hRqTwqNov8wJhUmcu1G8OXdmoA
MC89UFqYyeSAnxGNDyisWkKl5LFovaWxbQLn+XQy8HYGWY2t0WyVAj/QLljA3sB/kMRb/AcCgg0h
Fn0zY7vP1/rMOv0euX3pm/EFEjILC54KsH1YWMbKemHkc6aLez8/5DsaCzrN5cS25NCFiW62aYDT
FZusmDoAASLSATj5KEVk62tTXlbXmbBNWWXgTEDn6HFu7uRviDDeoHprcPJcRzoVkU5q/5LLDyl+
yAotE7tv40fACP5LEjcB43JERWGZE6/IzO1sIBu4N4ZjDcCSFOwpas7586KZSMMXwqulufJ0C0pO
1y7URZ0e2/JsZq6HKUA/DLOjlJ7i4iz7F1W9jOu2nzoaEOi5w1HGpeFxf1WS4tYtoCFnNrERBcPu
c5U/J2so4yh/iiZ9I14YR32SKJ7o+XmErjztNscCzIe5YSKrWp967pKiQLAe/DnkrFUzrOntAp9D
GHUq8YJ8D5ux2VTiisNDEdgZ1hVUZxideGYtHLrYdwnJsswgPC1JUyQT8IaERjnF6Wh3OgY/kKJ5
ypCiecpIs/4A9g+CnwwD/wjmBhkGv54yDJ3oJHu5efjtQ8NTUd0k9Rr415Fkb0WL5+BNaHm4GzkI
KGULM7nMqBhyZZ6UDchksdn6/u5JH6OwpdHTZEeg2GPPdRJ7gRLt68TtIOjNdvAV9Gr79ZXNdvnP
Z3f6npRy27rla4i35vq9anddu4sTmPa2Bt/T38bdpie2kDiyFcl/lEXlurOpLEBzgXYNWRuqI1Oz
hOACQ+2NzJNOgda4g+ocYkfblOOuoi87thUMH71bvOnKj175wSkFd10tUnl0zCU7C75m8U9UatY9
cDNeZcMCIbY7y5YY37SrQFDzSxMcdY+B/RuihdlO/PCfB7k6z9OfvbryyxXcEIFeak5PhLtIwCiL
3iZ70FON5E2SGLpeKF0xpTO1Rc4Envr4wiCPWDq88q46VUvyxHxXANwgKvVUqi1viJsT9v1/TE/z
1ErOensl42+56/MWaL4F7vx1McBZHKEOkc7DObJnCS8x/U6R97a2tGCLSQeyV8GbXG9ib1kARCAY
bbflhp+jXtsUExjaZ5X/yqz/eXplPUuClm6wFVMYaue+ys/yXyAo8n9xq0WT9r6ZquoqTBxN1f4m
l49tmHZtPkBaAYPl0zmxIlqLbQOFMo432DaQ5tiHiCE7aXKBL2DI11C55pZOYKPSzkNCu88lGi7u
c0kcFuIYeYmObEQ1QceILRBxIBE742OKxAkIoL2oYwyuO3WijumgnC0Xllb0DnAe6gzuWyY4u7DZ
AV0ZRFd5tcH47FA11/JNmyBtOYnJp+goxCFiZ2asjRl+xpuSvKU928IRxgqLS12eu5Qa52exfuKu
flrXa2scBekMwNVH9tz5T9fUOfvCwzzUGvSpQ8pMvpSX5z7ZL38ayT7dmNF7ZHykyWccffXBL6X/
1fS/Av6a49AoCNqo8KIPv0BKR9cmuirDue1O1hnLUkUvUzxSpzpxWp6v+V3U/CrRsUgdGv2DpZRK
LxmlC4CXWuEQ4AyH24rnP5zWdw0g1bBHC8/XSn7LvLuavTeQK5vNaK9m0SZnppDwrL5M2ozK1Wrd
+kAGE3tHRKwej4oEuuBMgD+I7m02EQlwURdhtRLVL1/7st4JVH0vTgSq2ALxdLMScVHxunKeeJEd
cUv3T1F5zIXDYrT/TD+C9pAIkWkcvYqvUv80i6+s/OLaRslLCdLnGr46MOVl8vzBYdtrH612E7pz
Y2wL8HOe830qhyEkttNaRi6HpezFBtDio9wd/fQEG0BMTtjyjP4mgz2KblXxZnZXyTtL6Xkg09TC
NLc8W39VFHlRPu80sHeUvjGYDgBVa7DIpCW6POtHakjrlJFlw0Qs895kLgnLBlteKwJBGH9L/FKp
UtvTjfm3qe9fplLK322hvGW8ZPSzgxdhbP+qLPiLWa82KtGrwxyq6Er1diJuB3B61s3HJJUdU26g
xsW9MdAhJdx5G6pTU0uxuvQwEGDafq9e4UjDZAR9av08NGNAn8PRiy7Cq+18mXfsXilN3KuG8gWs
4ngqZxOXkHh6qpIl+ktEPc5/l8nGNAgM/8ENl17vERVlI96r9067AW7W4vPoOYY/3VRkZWn2000F
/QSRqljnz/U1m2ewc5bQLX3Sa69Qh9pPktPQT3TLbDIMPGLx4Y2PWr0LC65zZ+dKoAVd6Hlq87P/
POn9SexPvEm9dgzRAG0qzRIcPt067tYVyNSCRNeSLIsRPm3Bn/Is5ltBoWizSiylw0PIpWRLsHEh
YgaEyjE4PXZ7bjguxipZ2unyV0yfG8IM6oVHBc+ArTj+o5hph/nPm9R44jHTTs6rhTjD4YrtGS9u
5JiRs8PEAoZr/n1WjINFHbVzZUoIVfOQoKR8quRTGp7r8IyhsvpkcEz3gTBYdfpRGHOT8ryXRbX2
Vomy0plUicscHKtdG66cHPrsBBszGfmBvZXDrSc7H75DUzdOTX7O8ulaQEWHNzt1fEDtsQ8P/AXR
9xspyW5Hrg+qJBsegXlU4TVYnT111+yVhbmZb78z9P/yNIt/T/q9nmZN1Gg7MEVVeXlU/vI0B6qv
BrlnTDUPTlT21vdIUpJ+saUysIq4bMk7X3QZmKn0nP3AVxqXNzW+K8rNYMpe3TQdQ4Dg6pIrvDaC
2CDFgafeobIAfo5+k6t9Y8BJPHjDKZtHCI7JUUlP3vM0E89jfSn9C2MDqjejQ8W9NToE7V4ylgY1
mtH0KBnKnk772K7zN/N5TqKTUFF7RVd19qbVUIJ5lrpt8BsMTKdy2p0K77+zYC3oJyx+2Tr115K6
CiAIQqazaY3/Njsj+SXmfCqbf1mdV0fEJY1JjWtVoDyDA4T0DY9lUO+60a2H/bexDrVKnx6ZnQqZ
OB8sCnPZdy0Mq1J00YO3tr/32XuN7/EtiO8Z7J3moYBaaB6Z/5A4ES4kcU1q6JmsoXCRGuq5Z+jL
kBuov2z1icJFnzV43+/moUpZNninLE21CuBRhRNBLtecFM56yaX4j3sH5BV/tpkhF0AqJamNzWk9
Yqf7v2Yhkg2ssszsQ0KW9FKd6wItjU4QLhStI3JIej7EprYYVKdZt8C9j10Aqh5uo3X8uxEs7TXE
huDFjLQEm1M6uemDjL+yqVm5ymU2snJNtr10DVf6n59S6XVy+atBWjRlHQ++NDmkTQW33n8apEU5
VMwm6qtl9kon4oYW6Ke4RcaKkwsmVmheoFIhRGBiZUwCx4wQV7NxH1FngePSJ6xKEu8MinZnML+3
+AuzFXFEmXN+9SU/f5jUqabAEt5q7SSP5JGg3T9J+4GtVyB1rqRoKY+bXtkq/i43uaVR5OTqHMu1
/ZJa6j78EoZPOqm7uxrtucClnSsxf/StmXI4o8AEVC88d5Pem9nP8Jrpp5a5toIpYU8KaSae2v4y
k64Us5TPO7Ex+iAoWcgssD1aYEcgPOSNzhLHbkJMtdnNmp3QTDZ6Nd5NK5R0bMqjXx6kct/RrKHt
6hfgs7FpVpJghvT8aZZJsqpGDsLrvliv374N9QiRGY+VttaY6PSTnZ5POD7IolWT0OIYpR2E6EhS
WVYPSoPqs9LesaEk6r5v9kbsmiGz2nPaHNuAf+8WwZEJ9LwAWt3Zw788B/zI/+bXxC+HtdkwJFMy
dUkS/1b2WepKOXphXixxrYD4GymAjDY0KkmbkoBavcPjPthS+JE3xVyOLiMFURHKo7DUrK3xJNzN
mv2DIiy5spVsycpqhnODVlnG/cIcZwLXCswOSb2BtLBoicGAJOdu7GdWNHOGE9UOBshUMr7+rZNu
9GeEjvbKNcMY1LBBqNGFyXk4OnhTZhJRiXkhsRDsKxPP1K56UEfpYdyB74vvIE9/j5xdYICnv/oJ
vTtQtFIwQrB075gyarlw/NEnPyrUunKwyETBz00XuPwFPA2vIu3BFrGJRNm7CfZWbGzG8mDtRG64
1FTKt0QhEhfMafmwqHavo3sj/1ZxhUUxnBRS2aXJSsvo3rdoep8l8jK9efFFKmpADfMxOKvpIm5D
O/7RUl7V0EwFxqyO70xvguE+A2GUZ7DQv7p5067o+5wRhJn6vEc+gkM+HtxxqdWLJz8B/bNAiyq/
UtBZy0o6yjYHmQSg7r1szxp7rnKKz/1sOyxG6RiUB1pvetlVQ7fDGRigb4E8AeFOQbxZrEG4JwV5
WkICm4pFcI3UWkyFzobvwNWj+1Y7ePpR1RnPnhTqb3DCJqckOQVzR2IgaTE7HoHUbuHtCfV2xmSM
0RnrnTD5wUG9kyNOKDDcmzTxgpolNkLdr7FMpWUsLUPmNpyjXnvHzFbc0P4Yu9WQr8R8Jc2bcBFk
S9VfEmPuqoVuq2+SdejwMqSQFtCjLi9d+MloMMUk7g79H7qw1O6dcqVplDky6xZEtO2fmvzDixai
tM2jbf3cTPWKLGB/xCdKwTF255QwlM8MxlWfD1N2ChkmuMslFoCQuPApl6BFaD7uu+pcE8SK1hDH
NZrtBuKOb6t7/EJoeD4OwvFITCj6meTzSXdpl7o+5S7MH9+54wblpIPEm+CDmagbBY+hQNPhsA9u
nW1l2jard7sz/ymfTa7ZGBp946Bgaqbe6iStMCi2tMi05I+7eWJZyE0N5ZoJQzrWlM00zbH4rTcj
fteDKZ6G4kT5psw7dupsaB+rsZ02VsQefhsD9/2wx0Ncqws61SGuEWzNrN60Ru3RLFQLz6NI64UW
EWEmuRoAbVpUI5B0bjvwhZFtFrjk32X/R0cVu8Br51cWe+4nf6zGO4bBebGq6aKbakH7eKJtcEbt
KGjx5/wxmV89bT6xR2J51/Q5UXRms+kj44/emdsi3aJKJaO7wHe1qwuXjRvhZoPmVBPSjrA/76B6
Iqxxju3xP/Ht41Oz1XKOKEhctwQQgyXCDrxjz1HQSN/53CiHf+RU7mSRFWFf8jZAkjubkR1mPpII
3LswHqULhmBgH5V616vxCjBzpNGeyODL/EGUuWPWpj7vPmy+/BDGO0oWDcatfKF94u3VZBnr5xIs
4GybzRDTRWWXtLuihWy6VcR10lHLewrlY091L1b/6bjyp2PyT2RoOmfIo0zpLj1mCrWl9q/f9T51
9qB6NvmXCBfM2LbBtsLXQioFnt0I1XIqtq2xLiUH0WLK9XSSl8oKsyNSttJLZQU+O7fhHFMoVjbQ
emgRixaQSEw0xvrSPa/BAsnsN94D3c4+0gKYxLpjQfAdSiLftfqjKC2otQS61sHHALyFwZq/+Z0h
mq9q1Yly208frwynEGF+czVG6wCO8bc8d6QRmaWxckuanbwqdMmGARqTaFt+759TD1llbgYR8pPN
IXeVtfgpD5M6Hh1m70rntC/bZq5MFhBBgLg5WUAQgqhzhOLhaQpoLYcSYrO5shM1sx8RhZFQZWbL
UZBs7u7TBOFPpC6Iru/8aA5+fkqQ/vN5S/kv/se0zwK802neUym3kqdbw19uBVIbeGWSi8UyMq1I
2mF3w1/JzkjwEYx9U7iS6S7n8NRkccVmxh42hYJOUDbxr0DLiiHB0Khb2GzL+bCgyGiLzQ9/2CgF
9nPYEwIK8VIprdUoNe5LzzKDN87S9K0oc77gdo5oNxQrIkgUEuc4FJ/LXJ3YY2BdqTzy9HmlMqRY
FMoX7jkxmbOzUpqEqUTnHaJYVprCcPqJMMsSuqds4E9e8/XJZwizt9mrw3jbD4dGsVXNCkAByNdm
WCqznwFxa+GeNI+ueYQ+eDCrKg7fWDuicZi0/G4XdzusH0FElPAcBMfnk1JS4MhXj0oE6ZEJ71g9
qNjGhlAWAIGoU4Y6OxmmEOeZ8k0Nf1gxIDAxFqBK4MwOU3l4WxcCwHfc2kj2qOFcWfxo5VgKSGV+
KW2V2dW0i9kVn3gqMOxzPvvObYDu8rE9gXPPK+P921VAeClQnNJbU33bh5PHIbrT8TiKi75dMK4N
UuotpontSAdFtm/DXfuJSdsnAv8sF1Jh57qHT5lJQmHhDpDQQpPEWqwAZhIJSazVp/CrgjqpbsUK
PAyAeigTBJRGV+ccUqN0bXBPdCnIdtaojj0nHYCgvGkFPzoHGW/1yfdSUk9ICIP/Ix5TfIbSDgBU
8fwgBjw4LctUj/+UI76xl4G1ugx9YvnGFZ+0vCjvsCJxPEaeu2TJJS2v5e75e7fTMU0Bv39NI1PM
GPIpeiEbBgSifVLuo9DNCPgxoR+3bbdpPWejUfqz0po/BoBtPQ0A1QJq4hqajw4m732YMcneJ087
2IykSpJTn5y0/pS4UvAVD58BfVAlk0Gcu/MAYqvH3MNCtOJCr2Af9PDkWcSIGPR96SI9HQs5X6jU
OyULks7SgqS4r7mcpb+mUBQTkWglq8CWoPiy6IIvaBkJ2ZVggTVs0ckUN33GFnmoenDIhVFvZs5Z
Pcphnte/9bd/XguQtf77zI06oIPSNURdNaW/rQVF2IujX5fFkgP0eAkaZjBrnJBDduRUaxJVHY/y
QE/iR1cvCs8N2WRIQCNWSUJjGeYeDVmDYJb/nqm/OD3JK7IoexzSlXeAZzkLfgQAE+VNRh7tpQRD
TjQRmY01iHVELOji9vLDrK5olKZ0/EjkqTseV5A0N0io9pucIeZr8KR2h6qfBk/hQtf2WXxQ2xdx
pTsG2kGPjmIEtixr98gLMZHQY90cwMvNKMe+GpRsbzAEql9p6+b6Tp1jOj+CCnes1XfjZlw6JFRp
RSTdVxL9giDP6fdF29jdp3k5g4D4MsMGHTkFdja0Eu1cJReafYrbfUEjsW5ajIn+FGcXYvADwpiu
f8azTxtWDm3XhOrBKW/G0haR8eD1xo4prgVxLS0SWi5elVfR+tsdEWckVO2BBqpPChPjamNqaCur
sIY0t8CEHqw5Q3Axu/TJNfeuEa1qqdsZ5OhcoXP7e5CfkaOYUqsxPC82wQt67PrUcdLErvrqOzG/
NGUvqq5PYtfcSl/c/sEG/PPzJav/3/PFo0VgFZS/aLwyen/Za/JynJWeJnKeeHkgsWuDiOgBl7w2
DCNaZ7sO4ObcEE/N0jPvorcgU9fJu1T8I1PH8/R/mTraXNyCp8p6FNyE4g3+/D+dkyV0VWEjMgrb
i/YSLUDDxJ9QgLagAQ9BeQesCKh3DaXJRU/VMSLyI6gdNaE56OKrJyYbUmqX0iFF0dJ2s3Fbq1t4
DVZg1/x91ji+PPkACx3jYK1fBPUtyR/l5CS5fh/4QwuHnTFsJlwfis2i1u61+DAmD8jdLO9RfwsL
OqOuIn2q+FQZdQlOkzor5qa2x41DJbmxanCLRfaRx7Sh2W7rhQuvXh3Bmqxy5MNfunCKjEvegzh7
tHNhdHGtpflBMaEOM0AHTaiHE46OdjjL+kYdMwu2kLiU03jyTNxcc4uDr4cV4UWaIeSqRJQUrXm0
a3htxC4g6G+0eIMo0bzMb6M8Pb0zeaP6q3YXMVVgumM6Ro1RwfHNKdgv6Rb1Q7BFvBdbREFTCdfa
c81QHUoJ+yjegII2OT8/JeElqV+kkZia0oMZH/P0VJYLfZwL85pIKTWguuthdOrwCrt94j7ZAQVu
IWiFB+ytSrif/4bIMQqTAXcK/2e42KdVlSMUZdCD6taxq3JW7zfzNd02jAtNYcKxAlquZ1cRGoCI
WePfnnXp/3nWdQpDNYZ0FFforwneX551ufZngzYD2hKLp667RwKTzclTz+GEC3/HuDDD4mPzlnHs
qUDZ47gnZMJdgDSdsMN6PyvnIruscSm7t5rQZ3AmPA0w3IeB0iA204BOZGDqOlaCM3ZahLCn4cTJ
RtfBC//OJZfn3c2teLbNMdPOoHRul+4Y/ojV91xf0nkhjZeEgYFMzAK4v6v1+2h2EIp1GUyliRKm
cGMTjpx0t1KzbUvIDueG6CkzgldlmlmuEqLwxkmLT0l7DDvX71yDIAx7IJUQxtKkxJwbcntS6qMe
zh2accBVzOJTrR3jVZI8ShU5fh12V9TeITimz305TM2Io3l/ElKZQq3UCqlYM3qL38A0cZOuoSN9
p9W4ZpFWGzmDlFR3uZQb11M3DVBPC/591PxclMlSGOwURgIYb6Lq++d4MIVjq0ySGjcfJLWOK1Cx
rYqt3m5QOf3tM2XI6/TmukpRByCuM9ZeywgJ88iyB57oboWRKJgtS8YoL8dIlaz0/ztH0FmOaivl
dh3bNKrH5QYFGO0imHpMZZwdwCp8rkPsZc7oQzxcYqAAmfXKSHNjyOjHxCj0zjA7ZSTN+x/uQ21D
QMRPGlu5gk+FQE+F2CKOXa+csljZ5z+v0/pLW/urBqsQkJZEiamXxi9laZqL/eXZben5ixShV+et
PpddQqZGdImoIIKtC2dLPQPD2cI7tcbo40QiBX0tihZVZhNK+R6ShVMoVRR2j1Z9BP1Fbd/mo3HQ
w3uWvWvAT9706O5nq16+CsYbDQy1cHQhdbqi6MqiGwhAaNZx4CaVKyk7TdnVP2Lhgls4mf3hFm65
kAqQeg6EhUh3ccQiOdObbPwb8SRnMISYxfU2IBdDnbpSoVuTIyJ2pEi/4AslxfUZvqGajQ+XBLeZ
vRfxx+Mh1Q9Rf7igjF9EF4EsYu0kNSCOieFXxg7TRg1TsxWBxdtwBWLv+g7DkFdL/DOhXiXc/dn+
y8XHvEBB6AjLPGAJF6cgOCO6zYoridpq2Zkbo6LO3oX6z3VGSN9JLOn1mSh5S+xT47R96Yore5vy
qjTX65/xeCjHifVBsEQfDwRLuLI8i4Ns81KnwcMlP3vtZudaPc3S5a2gHgUHW37SugvfIj4KvmmI
5rRXcGzDY7TAM6CGTsWWO12nHoK0u83Ic+c3d14Oh9S7F/Kt/s1hD9CI/AKNFDDl84P6/cUrflLT
lSkUJtANV6Y2dN3y5gV2QNOV4MaSCyyb/BI/02L6KHuRlDEGEofy2T6m65bNdz0kazFZZ95Ugy0F
1GMRi13i2FQXXUO/45SCMZm3CdcyuUn1vcoeWDmLXZVSqTUVqjcD1NKdPtsFwtajoXVH3wrUW9qk
sp+c9sjefvPVwt6OgmUbHJkFwb7RNe6l3ZzwO0PIFOX3SIAVbaaj/6RYZtfafyTj/WPpd2ddOS1L
cNNv/M2qQ/qVd8n797w1lw9BfhoDK5Mn54KY3MzsscTtekCbVLojyZJZcpISPMCns0puSbIF7SMx
36vkEZX3Bh1omlcZ8HnaJYBmxDz4g0NFUdiJ+xvu8Bx3erPim/Vyt8v2eKC76CIrZ4QyKgT7/mJK
V2DHKiKwcNf0RzR7DM2DPmZK5Exot0xJne6HLOPmXefNWknW737ypggXpSP3CPP9UAf7qiJqsNcp
LWLKKcNTuXrYY9ikzbeU8K1yM1dRDDRv3bzite/v4ewzqz+lFp36g8Awya7x0sZn1T9+11dFnDCa
S7pkCEGvs6Gu6XWW88mJjDcCB/t7XCO23soAEPCq9oEYXKLuzQqy7RNhP78tVvgZRjfsL+iXIyYg
TtTY4eMLZ24MWrswtERuKIotiBPw7ttLwWUxKJGIb75yo+zwFg93ezJyY2THyF3W2LnSOWJYHu8C
3Cfj8hnYO+vbqmqGzrfdUsXP87JbArzeaNn2zka9K2PREvstF9I7Mh7/wGRJyZH74e8cPPMwwil2
NdEV4M5IbiZNvsyeKt3A9fgzXZruLNen1D/qndVwAf0vQU2NlvDc+oUJGkhcwHRyfO70K0lhKrzv
hyMW/9V4GkrnvtLUbQakJdsTs6b2BRoDOVkQ5dFuxrJXuha2Ezx83kUn/wdcusGU8KIaLvRhOYvv
UXKP1VtW3WDUmE4koZZSArdOpDWGyG8kEy6xbGOYa6xhSjhZwxRlizWMNDTb4Dj5nsZ4q8nbttnq
wqTQDQL5P5uSKEk4SxAeZ6d45GZ1G8NbKS1wdpCOHXgVZSccfhKiopPgn3ctWfo74YOidtOgvMGc
sWlpmvE3Jk6k6pVexRo5B2S/mTOfhxSx1PPquS+MQ1RL1nxSrLhwpJg9V8GwNEbXneQj+RVf7AdL
4Jj+SjC2zY78Cueoh5xcyAOH6aUZLjidkg+zeH+2D6+6lcObMDs3zamoDgRWXhNE/BYxg4JqHohT
8YoiuKrk+qHbqLsmYUa4Lb46iYiI6xnbFGtbteM+265kZdsTgcOvATr4ZctIOE/0ayGfSOrYMkLU
hT1BN0Pd+/F/oD0GRmKdA0hTYOBLWLtYDO9cH8AtGQpkr7MVkbHlDJa9FcGhjKznVCZ/SAtKCy/N
88OPdmBCF316iKILKHhiG+Np1aFrf0TpasJPvkIl7UPB15QdvIze1eMkx9DwHDP/AetDyQHRbIZg
8cZkGFXaHRPt27O8aeUteZLNfFOra83aoNp1sJKYEU0Vt9Q5U3Hb6wsqbpvnYjQX9kYme7GhYdp8
kkdw/GpTG5sGEDXeeu6zv1g8vuMQID6IQ8iq832YEt4FaUs3WZX/UASrhSEqzp/6fpwdofJjGRt3
akrRmtv0bkaDY4xesOdmRC+5cqnIRM5OKY7L4i2OrvVw1r4Qe80MnsYpDP6ls0jS/+7BoEBekURF
mjBzzLeNv/n2akGs5FzPmKJBS9KJWbtmOtVw5HQwWmCVnyHnFmptmxWiSwiOrb/EJll04nMYjPwf
jwckpRyMdkOu0qZQxJwmfzdGdB3xnmuvTCRjbbjMuaMyLo53w4Km0OcOR6Ms7HE0eiE3iq3QbXzc
DhRMTsGwCKZPfwQx8zRPIGYGHxtv3b8nEOVfBVVhbougW9WDNz9jdr+F0U1nFlVe2LmWsb+JaMvy
1qa8hi+ht1c9OStYNtq18TwmjLvzKxMOWgQ4qzMS4aw+TWbyvcRMMj+Y5t5akAkwnhchuWDgXiwq
4djIp/EFYe1BpFzF4SLr56A7l5Se7j0Jj+Ch5TWyBcmRTSxi65ITeuE8QxIjmALs8WmLVlRi8J03
vj3rpyIzVD2v3WfaXsTWPvcS10gm0R8m4Yk7o6NyeXxdIfHxj93k40+A1/Ju3YIX3PIZHDlMqbH1
z6uWpE/At/88a/NESApOzsmWI71Wtb+ctb1KUpsqqtq5+JE98ufkHdMu4AkGbetxcxddJrzycNDY
ZPJjL/BjPGbVSROPFKd6q1Zyx8oFnWUI0w8aR6U20Pi6TTyHNJMEUMUtRRvjdqMsiDL6KmjLzWQr
cASPZQewJFhfYu4kvOEZbNONH24a7iy6Lea20hA4QEjgFLbNi10tb0PfznPumieVoQkjEvrULQC7
52o8Y52Eb0HrD873nOFlNUwIFX8ltifBP9TvBjgWc+IKSswMWpu+znYkxr0j20BMLchoEQDZivzg
eBQuoKxRswJAiUW02IvCH1B2z6q5oOkWp5gfNi4t4ff3ptV6zCynOxkufjCCXbn0H51xDOUzPNMq
XGeBk7/oVuskXE/eGgbIuRPP9dyZYVYPNlzRvleVb3CQH1iz/pQmp3V/j2nYqIhgn0nVTnFXOjC6
UxjifKfJysLR7CPhXwGZ//OToZj/vZ/xZCgIsSqN6pggJoXhL09GKoqplgwlfP3SUV2RKIQEHOne
Ze8UZjP5J5D/gG8QPS+sA8LX98gok5bTyIialHYyl6FA08ZSkDTmZWdcQrids4JOL7oDVcgweAWP
BmNQ4Zg4sDIovTfX4A9ETHrVohiOupsiFtEKLezCnCTt3CzchCacYS+ae+VTUr/a/Jee/5JYNkO7
VE5ShIB4qcqrhExP3xWfTLKUhouin4voLIvcVMZ5KrsBnpHRTo3HON7zAQWVZlUU8qmpO+tXSbiS
6pWKg+UlRuQbyvS+k6vh06kA46h4qq5mfdHVSwoR6CDP7P+AOeQLdn5MTQpQWx1Bag07Kb8yDxL4
geqPUn73yCOOH+G4mBkO0mA0+yzrT7wb7aop3iG1y/5Drm5L0xL087BALDGESSxZLn0f4VHxt1mH
Y4MSlzUAeFp21W04sMXslf4YZORkz6V24UxVbqy43KXmboYHQKesdk82DFJXqO3zVSfwmuwMIEPh
UiUt/Jr+k94lxDHOLJ8G6W6tCyuvX/WZ3Q1zh/ToWB9ZXUk+5Pr6eGwFvt2VATalJNlK8YHF1p7F
l3b5nN5O9blBlc93rbQtpa2g0bMwad/SizYNieqFAQLF+A0aIgzBnFq1kmHR2YxiuuEgjsyA4YYh
El3fM2glb6Vyy4OFVnzROFroVgtGxGW0QzMFZgMdsJp3FF+sH5ihpLpoOKn0LZPnJnYF+SA3buVb
kJZDKKogrgdnt2q4sdO4N3tT+/vTnqXAN20s0B1flFtySlXdYRwP2nh4euCFDyYj7HLvVe6CPOMt
q63W+V/Czms3cizLol9EgN68MiyD4b30QkjKTJoIes+vn8VQ1qA6G+gcFKarG22UUoi895y915pN
KJ/l/EiOYjX7ACql/WitTyvmQzxWMqTkNMn9PWFPyoJxcZbik4ASQzk8g0O/LsuNCQJzcOVmJY+N
DVofK0shvmWbTMBswjCul8/QYTBkj4Ax8Hh+2KH2u1A52tC1qegv2KV/F+HSfpwodcoI3aNN8nRo
n7V8rNMZV59g8TTmFI16zEUXstQGOTPKBID1dubz/FAvXnd9lKgsFmmx+AWk9Jp310yfhOFbHt9Z
WyfqLdqoFb2/7beUlzkmC6gQ6lNLCEJghLjQir8cXOQXf+eP15QpsSBGuynp7IzHh9W/HkZCNQxd
EqnVFF7cacxg02+e0/EHL6TkzvReUI1IXDgambxGHVam28008DZav9UPWT7OdigFaN7mUc7vmylv
s0jcP7LxbaYL+9A/CCKZtn03BWlgPkekAXakd3AhRXmGkuEFB2Wdx8uiXWjlAjcShLwqewFyzRXW
MQlIwrbe/D8zREFTm861B+iLtbYUjX3cHyKJu+n4wCASBE7CbM/RVFN3g7oTwl2qbqVqK7AAMdZ0
QoQJxFwSLpyc0QGwSIWRB5C0Ikn15VUTGOEtIE1S34n7JCVF6in+GXFWUeZhf7DEIwjKUJ9a+q5U
Nm3MD2pXeYdyUuvbttmFz73ZHeTuEFiHQjw+Repf8E14pUKJ75DFXnAagM+QPDdmMzAyxr4B+OSq
s+Wxf0u5aNX4DhZ0Qakj4FzMGDeOpShLPEflsWSHjyBsIlubbmV/xf6xMU/BtX8NCmZ6OIZVZzOM
wiPfy9sjAuAXXKqOzSyrPkX9a8bicg+S3OMwjX/tOCgH8WVgkQCn+lsr3GgTOkXf10Ohc1YrjRCU
MkM8yZpyWA3P310nmkSCti0fO8wG1XuofjyzsUH0UD664l0zZgVYH9POYfy2y853viMcZepUtJVb
JyG18UaRoIuupXyhSAD2BeUDoD4GJv5yegCzgaI+2ETpvDBmiXzizK4UuxGMQ25Vry4PE4bdPuq3
pEcruAZkFO4iodVlrpLFdjJuWMIyapcagNBmeVjS5IOCpXoTDo7CYw/5lcAvtw8CKNn6ma2FdI2m
QwFuwm1XAxD0UWrvXf0GWDiaKPqo20i1VS//BY+l/FfdZ1SdKpLJYYClrCKqf4Qhta4vRT2zWjhI
MYnceCfDBhLeXU3Zdzv+lRrrYE+SxXUVUE7SFca8tfGtbSu9GeroJH1y3ltFwkgVIR/r8YAPMWSr
+l1kaVndxV9sHdLySNYDzSGrheHJQW/fYQokkmODse3lJXlfulSwrKzE1ugz8FLNX1o6tBTxTMIX
xxMfJjExyPJTpPWU/SiYHP3CgcA2ApxKteZe7clI0t904VYb99y/q88bXCBRJVBxmpfx6vOeAIRd
lN5JyM9df/LBBenj+O0RHLx8H73lphvmbuNxfnF27y1+a89pdP6Zix2qWImv6C6v3G5Y6y30zLlG
NYcLX83RZVX3q5LRO81NfWxa0uKJMo6wtpocLWPcSgjVPtw4jXkWJp3/pmW3xjg/yt1wo3TZ9Gs1
XSeCGwkuoiyOu8XNM0mHXpTw3OgHQXaStJnxjqb9EIJzN+yHviZ5DmpPeged+bSPKXs+YANEvwlk
EJgg75BPeXHSlFal6yCdY2J4mPWKUVtBvwF9Wc6ci3F04ayhxBPqc3paIbjsFwk9exoMtqJxcN6X
2VGgk6yNLcxoapiHsDs05kFuD9Hz0Gt7oDjeNK7wUYf+Km64OC6zZHm0H5CLs5PqxIK9cHrBqb1l
JS9bWnTXmBxrsvWZj6EAlCdScaxqeBzAwxd8jbT+aSp/D+P4koTBUeRzMtByGV/XorezBh7yuzbb
8bom6ua7g7LKILnAUKExAA4d/ne20Im20aEK1pNL2e1j+RhK2BpWhnAtFrXwliWfQvwphT+K8IdO
7jr4UTw/aVsJj09feyd88UznB1fMT0VzkPbfQLHSmkJK49zrv/BY9Wr6lHBukf4wim06bYtVoLqx
uG66TabzA5iV7A6mzMZ8uKzFpgo2dcHpZGxUKrzUe1e6/vfXbSnzgZD1xHxMNB8zzKp4ujkAg2Gd
WGutxQq8zSbf1wo2PwAeGFY8+988UhPwprrL1Z25VYdPT30XY7uTT4myDRbhp0wUCiBzCBF34QcT
M6bt/DfkvfZnvlqTdBPZKascbp3jc+U/X+hZFMtiKVThVDO5Ih60mCEmhiL0pFt+/zcMm0Hhhg4p
Y8MY1+sJbBd5tYF/dyf48VJj3s3smuHKLpeYMSF9xa9hf1Ns5GBjBuyN7PATOl2J+CR2mnzJ/pqG
2Hgmz1F1hA6eKC/EHL3gr85CW/+1mRrPyaBAYtmGwyTjCZCfB55M9uYO/EhsL2Z7KR4XVIjFOXjB
Y0JyisUYEwmCrdkA1U8z0MaLQVvWgbM7P8JTWF504dpKd6DX7ORculACZh5jn9G0GL7qB4f7k/Q4
N48zON2uOKXCMU+O1eOQN4ym1ioHx70W7Px6s1gY/I4jfbV+lPFOeeeNS7DKloDPNS4yuqY89q2b
fcIHJUY8LkAnKWIInfyCW8Ru0k98IOW/KDC3jQvfZN5xPVOmuu5YF52jTYRldN3m0762Y1i63VYm
1KbOuR6gB52jOiytyq40bH8kEjYPMGPWuO+PhpEIo/ZzYVgCbQlNmtbL4jWp78QRhGnCkXquZm+8
QGjMx6euHrVwvNYpySsUBfOdQO2VD9o812ffQc9Cn34HPVNYVcACE9g6Bz8+y955xSUYbNFzG+nb
Z7NTHnuxgb53aPS9Tx1gF2EpfMUhly1IZFd7yaxa7IVuIY9z4loAnOwetGg/RHsIDYLbVbsH8FT5
o6rfqKSUmIEUR3zB+LmU8o0TXdZYsfa34Ys2vjf/farVZBXzGf9nsu6UZfnPskkfiHUSRwYTls0T
LxgfHAwyUPs0PNMO0UR87upcecwpI5uLjRy+LOIYMTxUqEY4Wlg55NbptrtD6aJXCyb34Z2U/Nx7
J95eSn/qUVoeSLpLAv6b7fwdSayOREhZPJSFESyAitDWUy3i40JN13ktdptS3xb6Lmp/HxMjIGC/
UVVhsKJZX6lj8cnjGc6icLh7yk3mIW5gNsAp6S25BnBC/Amdzy0F5wsCrRIDoW3sEfz60jEG0cSX
1n23hQDQJVsj2dNj2lklH/rVd6mufJXq1m8i+WhGtBvZ2+jeJsF+6y9YoHM49KU9HVOJ59+67N0q
cyVlhX5Gkpzi6SRUg5Kp9zim6cFPzvFwjeR7l38kz68o+jH0K/95btRTDz+uPTOGZcASCZQCDpTd
/fzWpBeZIuhnG8wrQLpjm+kv+QxJ+3O6wo/eRHyn8P80rjXGHzvuuDIeXZgN3oTLjEaKB9jramDg
ARLFpgExZQ5SzCxlhqJWe60NOmEOZJQuBgtjkXpFeS/SN+UB5MognMr3p9/1BG8I4L9kDHU87Ydx
TWoOcMO3TbZ75Ntv40LbQX5f1OmoQ1N1uilz0Z+jQ2vTmficjah75nFPl60AqPsk2aTPbdVsw1n9
U0HCDfS62SfNvnsejHqv1Ps62heinTebRNtEzDUpj0gjbIpAUQ+4GzdysXt2O0oBard9SIBel2b4
/hWShyXQCcv8ZXeV1aOZ7EjXE/phoE8tCWkUgkyVTwLMJx4fKHycuhoxWIMx7VO7mQn6qHwcjHvl
3w0OcsVVYU4ynLRJXKFC2FcKC1oijPvag3JykopLMHs+t3mzNWrcaKMeMcKQ9iodBehkJFcsRwpq
DlEDKwMTi9Adm2s0/PG7g89KII45Vf23D4PxZ1jn9WGwiEHLhixbPAj+82WoyIXYi1rtTcR3kpae
se36Pcdh1TxNpxSDyEJTQiOPTAXt+4WIR4FHg7+h7N7lY2aB2g3n7lh6k+uPPP+q1B+G8jOReR0x
f/mVOeYr9jg3UAaKk+j5XjxHWuQ3QFtQr7p6FoaTPEsG109WqcygwCl0R3y6qjL6DUKb36lzpQJc
vlbJXRfvVfjmt29q89ax0N2QDhaNtdb9vjTqoUuD3W+WXj16sgjhluEiwbvILKxnE8q81eUU92Vc
KEHy+kIeF2l3mGMwmtmI2oo32z8pooMfZZgnn21qgk4njfxmHRdgcLQrWujAPl5IDCkamc0gMSCC
zejZDkttWFrD8v9fRw9zfB3x8hE+CvE9zd+y4J6/fPN9dUjkXT6nuAYwq/mnuNbrixqAVbZU/HFn
DC1rkOcRtFpHxTCnOiCsBAdeRmCueclo3JWZcd2e0Vctfzy0d/1xd394xjnyjnV0sIrdo9xykPrf
A1rZ+nOZo9FUJMQom9zMVJrifz5CmkR4KpnI7xHG2BfScTReXT3tQOaL+xhOy1pYb6bE2b995AiE
eGLbdMm7biv1+8E/MoXllAVl9xux6uMqlseLWiIAF84SMNqoypYAYeG4E9xoJ+N/xjyRXqmza9Xd
YoFV710g9bT4RiiKEwuo+gbygtdO84Gd24Y+vbTppY0ewE5Zq5xqe8qNbtas5u+8k8b2FQfYSc5z
b231ruG7LAm0yqF+Hwn0lJZYT+XjIJyz6kbovazeK/VDjT/jx1ckwPKhtQ0IgEzERicnn66Ju3/L
p8eBIyhj9HYgTzjVOPs9LyBvHiMFDJecajQEW3O279RuqLasbZI858yaDqC9jG3f7x/qcV/042eW
Vk0IlW+yYIkg8i1MzwsiZYvoExoDccgjayhJcb7vNdBy1M0jWYMNKvdH/Gws0Z/s2KBFlSt7Yc0G
fhPUvQiDnb5AReNgp0Dfb09leCnlq7YowQoR111y8dpVuDbNk1RfeM95K9S3ur2gjxT4m9jbDOn2
AYUPVH66I1q2bsU9oxMSEOFRRwqqHMLy0OUA+XaMTvpyQ8CMTHOx7VDNGFvg7PHWYiCUHLqMdsEJ
CtvQMTm/QNNq37wA/lQ2icA22fljxyOzeuyTx/7BaUsl8bw3s1nbXhsGI9HMn05/uUwtJJfZBAv4
/sUgohYFaeHpr8CBykTMJ9Ru7pV5rcOz8TwmrX3lBKKtatuol3Xs6PHY+a37JQaZjA16PUGH9rxP
iVrpBsMlGKYDdkLxLyUUrh3/dQ5jH0pcUtF1RdTMl5/rX9NFMSg1L0mARRIMppipFTNvjL0vnvhN
VlAW4uZSyVcdCNQhwKBOurf7rR9VOldNXQMJ6R24JH/bTbGQloa7mScSJ1vAfi63SXFbwdwtCROt
09w15s+WYN9cRDTFjgGqJEnezCHzeD5rpBy4hZwH72wpF927ag0MBVKqJ6E4KcWJbVebHMP28GBa
YE2hO5J1rLwJffOHnNu0Bm0yjwwOyfHQ+m0SKGQraIbYCfnENiMVkXwLQP0o3SvevoQ7/kshhLK+
2RQgaE34zDEiZ+A6PZAKH7O3LTgjXh8fufmpVZ+58BHA+AL1vrWkDRajnq0oJYfAbZuVBwXW3na5
W4irp+oG3jput1StWINqj4UYH4IZvV8WXtTJWXilxoqFV2isPH31xAR1M/MbwixTupRLUbro4VkR
HDk6tMGueiuExXXaIPbmahMtWpJKGVGoc6gfmmBPmed/P16l/z6cj7IW0oeyJimS9l/GFrrhcTb0
SUnyfe0PgCRtNRqHzFXLMWG9cRFhUUUqOWC/AOVslc4S0sBgYtBmZaCZ7vxgI+SblCegsm4DVsDr
uh7Bsu9hvv2GGKTh5htiUL2cFOpEqH6/er1h9f3qzZJNEVBrXRBI9c764yp1V6u4hdqtKm66da3a
6+MSF+9efz/aNSAwrtDrkG1OyLsSdddEM2gWz/nYyOgZuEfqPCDXWbIlyyPTzOF3/HHyxqzTmKgg
dc2Ip+LpgouC09cX5fCWOVAwU7IfQf7Dtz5z67PqPhIO2ub00dyl/tI6l8nHd00vAdP1j9gg6XDc
zzkafkMou7EMbry639Zr6XmacJVlVHrtk7sg3lvvrSrf4UIOzVsZvNVLqVuZFCUUp2icH0u5P1bN
IScmNH98FiERJIdiyv/+oWvWn8gVTeVILmq6wcOA47nxR4in76Q+62u1miAw4OTFW5SjWF4eW/Z7
1h4/McqUnHEBEiJxcQXLTjW7QpvRU82a9xmrfwJn9v1HWLjP+8DhM9n7iGHTM0wGts6MFlg52yx3
9nV5xMCid8zjYTzMuV2SG5JB1nMDxBHQ6RPS2iJp+HULUnx/l8VVyE7+EvRbgrAa+6t/EthdfvCF
WSwfEE571bEKj+IEO4vpKByYcc3SLigOZgYseTdkNGG2TyLcMrTGNRcA+UNiAGAbtA3AniFUfLIh
WjTypJ5xspTyjeVtPNCsQ21n/ZhC6uNxmSorxIAPhrBThS3tX3anySmoDnUBSBrb7DruNwloqB+t
OsZBhfJQ+fvGYbsacha0S5sEwLcsJcuZ5M0JhzOEyFdZjR2lxkcJ9Vr/DVmqtF3GQZ2VRsuncm28
IMRRv7bAq7/e9E02sxs8vumUZ6JX7lpmHjWwvSk4qfHX4JmuWF0I8aRS9kN9SuNrNvf1k1pcWuE6
JHdPvDfeW/y4Pr8gFRftFlJx+Rx3NvWlGNagQ8IZBR++jm+lchfOffEexPdUvcXWVX2Con7170LU
TVTwGCiwWGVoz6CB30N2n5EbhHDLEYGp6q1qaEY47fMzLd4V820eT2JSmbfgxYTywq2qr4/HLpsB
+iBmn3z00RTEsQ2TD1q6iJqjccjXwiXZJk8aKPZPkOP8dexs8+2Zjf8mwH1F4iQJs40l2xsT18BE
VrZyuG1sp7F/xhO/2vUK7KpNq69fHloPRysgJBSxjATNHYfvb8ItAF797pfLjonEy7BEgTiSFu3c
4gxSjejePv+N7n0Qty2YCtn9811T3jREfwOLxFlGD850Z9t6uFnFVWDUbhzr6hBz/Om2anLQl/lz
1z33VU876OhXJziHMdIlHnbWOVn08V17ae46YdnuUKVG8FrGo3rszR8s4ziq64ugWwa26jxvYn3O
68NPnW+j81PA3X0ERW0hsEhXDJehsAP305QF2hvjQoo/NogdjMmgG8U3O59i78WMtrO/N8p+sSTR
T8WTHqe5tdcc0Z7NpeaI5t2GyTegMFLOen7OmNkSdnqQ56Fu4xrx1PDvvnZtnxdfPJXVISWkF2+z
eB9PeRyilxRxnnVL5JJB54jWXFwONP7MGf0pNLKleEylz8mvOGVJ5PikRAQcqg74c74J9EzQa3vu
/99PBQiomxL8HZ9zigPTttyCSGHYGVBm4NXx5arHjAkSjzDKfuFCCRdgrTR9xknKs2Y8uKYH1JNS
vcz4pIgLd5Rn1D2iPNutNTqKKwkr9kvPwtIsKt6N/q7scaap+iFSp0KwD1OWjWPdkP+gp78FCejU
y9b25SlO6xIISoftwE34tp6y+qiGx5GROWMyWACnkf9U5GxTaavImwG8ce5CYfQWIHikYgsGuuO/
GNL3+OOvBoxEI2Lk2S1PE1WeccbQvXOoXnTRZpVX+U6ejnDjgKVVebKEoyIcO+FIDbT/Wsr1vor2
BpFKDhThPCcIzeMp3IvKbuDXRF/j5aD+KMVrQZxer8A7WvkvS23OlX8cO3VZM5mAWypXfy7+f47/
/E5prCpToK6/jp28WojH03oOwW6wBsOUnm/KX82d9jEISsS5v/iHfhKtyee10W9DCq8VzXAsCFXV
iusbezbOpwUV/I73/7SdFWyuS/xKk3dAHA8qrOHlwdy8vONU7HsKaVetABaEEHSnH3rwoOmO9M6w
LAzqJ7QGvZvn3XjLb+/FtFBnvcdn9GZq95jtqWb71knBGtuONtAwn9wjkEXSQaghFK2VaL2ppozv
A+2rmsLOobIhlCsyZTpgEKpjTqzfsYQxWqbeGa77cm0hFy2WmbGUyhaz93ZM/Re2mRP1+CLFr2u2
R4bldO8naEY1Ye7VH4P29ZThg0RQyr1ZDNaDgcnE1KfCqzAaBUfoI0IyJtgEYtLdqZ7FAEaJ/Fmn
Kj9zXyUeoKyjatZNCeJwVLNsOsjDvmYAEc+y4DgayKoj92KmTVANkZd5ibu5VvpSGy02dvUGNBKk
C5nKzlpx6y5e1ptOmnrplcBPOcMEcOPP2k/KGd/mwdpRmiKAcC/YnpHkjtYtdSBicUhmBn4imzKF
pu2qK8yUlfBBZSqL3+XJXR6WrbQAe0239SBWR8LBlnZsZyTsWKey7sN7hhtr2PbZdswUEU/xLn13
6YVTmUC+OhT+HjMBTYJMnAegUJVNYewk74A84VW5GvJVTCbEWBG9o1UusGuckmm76d1by/RU/Mon
58EaEwaifxIIpqmnVD0VME6Kk/kWb/L2/CxOQn8Um4Pzs07nlcsTuMcFUe3LcseGknp3RZd9gvTr
tQBMVOIUdPvncNoidQ4VVtsk+F1E8iccRpcqaCxrBdtQwveXw8iHCuMj67L3NGZhYZZ7ugiKPv0S
2Vb0e9k/yjykKYJLb+i/RgqFt8p09xY9Vvy34bAH8P+qzSIGmxaMTAcqu3P+TVbi0pytH+8lJGp7
QZ6B+vl388EQWY0s22LJ/vOGyfZmbWgCNI/V+kbnkWs4QjKipDVQXW+8hivD7o0AEwKXX7QgWVjG
BSLhjcQrlEJpv8W//qQjZnn7vAczNYoKZ5ZKB12agm/0rJHgyHJ19i37hHdIndduJjrPY3oYfDX2
gjcT1Fi+S1K0bISWcjS1jP3zSrhiIYMwJi/CutTPDrlEKmQCl3+kiDB5fWLSAfE87JV+osKfpXyE
3W8Y/zRxNVJpGX6z+xr/PC25p0lqfsr619sEXj/h/sWs5o/y+ka0WHmKcUwLo5YLQkaR2HRU04GK
3YkO1Q+Fps2r+oEGLXyu+97tfddQIFauoML2INYJTdLqW2qBc6omEVn0jojalqBTDAFr7ScbkrMp
g+cpmI52Vl0mQX9e+pOcnFQF82gZCgt22rE84vi+fwozhDGL/mV/HIaljgBv/MlRJuUnVxeOfy67
m17eU9mu0p9a+tP7ivHdG1/p2eKrNZcKkU42VpRw3qwYmtrZfx51MPacCuOtp+/i5NBKzMzOQnfW
lQtX7pFg5TfbZfWYxRlsohFhFdS/EVbgu5sRoRtASYa1bkCF2nnl9tsQVtWHv95fJPPPmeD4SrFk
Gs7kNVSKCH/cX8rcaPxUevgzLCihBgDIWIgMsEhQ4lgqljSdGSqjTiKZETYfA0SLVHdJRvAMeipr
uVrzKBx4EvGkfs7ZLYi0OLyTHJ8szvwTpb6/E4zyHs5uI2auqazEeDVUYwqRPK/P/0S+jGdFfYrL
C8O6RnhjWBcmn4jDk+HLnwnqznhZgeRqZ7wszV4N7HddYFffiPraPobd74BgIy+Z1cE+ktKZLWe2
wYAwWcchShaypQ6RgBgzgAj3dXlLDDsPYMtPDGuWP+b87vIIgQOk2nvLGoNTOGz5p4hFGXHwCUYt
qB2+P/GBvApSF0IjhfkAaPs/n+HmueIzrIkO1LR6xfaSmgoFY7CM4Ny/ayrRMlMwnS1qcf7o5pNV
QywS3OKY4CvBGdduk6/LZMOikhBSsWAnHzcg9QHlb/tlXLmBBhFgy6qylCbDcJfzWyexYuCg9w+B
ZdHztiFeSdezxqzq6LITy8tpSeSXgf4Sx3PqBt2CtcSQka0eVW+musr+MgmRxT939Xyo+ExppsK4
WRGNPxktflAYcmUawpgERo7HDRXNGKXBdNSMXdlWQT4LeK9BFKN411NLXVXEfRwwaam/IX6HkBaw
OqupV30+92jF33mHatE6RFSA5mMtTvqWXNgleVxM5ayxMBY+ZPFdNe+ddoUR6zlSBZJiGSC0gzSs
MbJ1ynBFhjijA3NSvLOgXFDciN5VKW5Ncevoe41hGccpPV7CV9O6NvIlXpT/mg874H/WzUtVQwG+
i21qwGKwb0kc1Uu+rZeYXRa9IebPwDDmP7HR8umrrCkEXVYZEdX7F9qENTlwJB7MOQgRogXFcrbg
4brGfDoR9OmDUpi/CcRxXOs3tvJAiDBO1FIBl4mdixhKx7Et4FwlWQTirs52At8icZvBQQoOrMfz
14H4uZSk8alJD7ipRiBSAXHvOWNPToCESYtM+wdwGc3mYVHqCyVYfqOJenX52AEnItmWkjpPnZCC
IQYOPkSJI0BHFxDPIjIaiwddMxYPRHURgipaJunlegjUbRSNaP0Q8gtA6XChGnOXTMtcLyZsyWub
x9wBLl9WTYcQZseEdcf/nsvI+lhM+femfPwIKmNcxLB0zeTA/J8bskfuWe2jHoSp99MAf5mPWEiY
d2pHR3R/n+oG4vfDsz2ZNR7BaVtfSKr32t1vPlin8p4yphkMWnWmpuPBix5DVBw2d7/9kKvPRPio
wo8ofi/Nuzbcyv6iTiTP3sx5xEXNKvIcHnGyxMVrMaY78mUyxY2sJKS7RjdyFs29h2tUrke8IFuf
7Tj5FB9fORzS5dnJs4/w3dduOrnZ4tZa12Da4S3ZqO2kccWOAC4/hQl3dQi2aDNIXEsogWnG/ZM4
14NVlq/Kza4tLv7zWpS3gKKGdovFexZTcL75NtXUccxQlW6mrzw+U7HAy3G8+hPcNLIxwM0EsE3m
Xz/1+sDffsPu6XiqCssIp+idHFt2zGbcUekDmbs1g+RplqSIWDchp5FfhXZfsLcB9+4gwAmz88O8
jK9XiGhPJgKPpWwuINsSjR+WIeOCX41wi/ubINxGFOmEojux5O9FPTGsircG88Onc/lIxdtq8M+R
PaMg2gwMnfYGlV6sCeC7wokaMB+fS9WIv32wd5xeJknvIEw13WQ4Jz4QzDfTeB9jWuGPIfwhdj8S
3vl7q9rBkCTYQVQ5ibZ9NCmzWQonE2r79PCjzU9JczCydyKTz9Dt6hE3kgV7N3brjhTbquZvaA3Z
xcaqdz0TKCxtj73f7MP5r9b+ZqByMYaB+iv6aWrvofVmHlWo0gTcUw4Fhyrcwx5kwJksvfSG9lAr
dhqRqvlffjOUP3cXgEoZRRPL5IWvWsC0/vM3oy5UQW4fcTyPwTj7qAsXd0pLbvL1zJ2gpIx2IEIC
KlKL3x5s+/x+5lqgXMSFiZsYphanA31ZDxv48hW2D+TMxgT/QL812hNN8OA51w9MuDWOyN7q2bnc
LkXdBXHKbQVQuwETwvaAG5jLyFzGD6fG6MNP9b2I31MK4aZxN583S72qBOGnrEBq030G5ERXgrXE
e6aZoM3czx0yzZIb31gUKqGcBJy/23n+XLT0Eae9vm3avRYfuHzAgaDVgIpPVE/K4+zT3joUzwNS
xgYhQLTPKySTGEMQkUXN9TE5Mh6UIpZsJKny/m6Il9Y6cm/QA7Zac3JN3zYh1vwJCf9XuRAsHlXb
9ZrMMjfrF79E/NL77fpmjeyhT0w0WfoTUR9R0qtX3A3pbZjou0n6asAyPFcKzitzQitgoAmtSPIK
D/CE37YJ+F6/P3H5CO03Ozc+6ykLvHTYCtY28raZtw2z3eBhctpKk5Zgqnd5lGd1OClUBfw9Q5DB
WzeLjOEJcKx8niGsfiz88vfzXgqWj2zZquNfGXZGlRy3E6ZOsmmzVflSkcf8za0a7sCzke8B41wc
kolauoo6BdpOHuM3lCdCASI4HmbXqRRu9XZdEIJKVv/702tpfyYfqMqybtMwlvNY59j6RwJKrgdJ
ThuDQZFOfc9O7hIlrWrBOgkk16QD/vQkL5fYuZfbVb8Het5L58C8dM8Je+nYBtrDVIGtdkQyex/T
WATWlp3vvK9Dx2SCwrxAg3L2ljzeBWna5Zsw2+ripsyIooxsgKoYV9NNY/97O61m43bafNVrIB6V
+34gML8EgDVQTtrKm1ZcgW0NvRkzG1q9ygNh2JjOEPIpgk6RLyM7Q3UQ+/ds3T9P7OB1dzPVHyct
OytfmGyBThh06vnKobGCZbBOjFTqX82byGh+SSZykNDWATfdsIKgP6yKhw2U5+wQtcQ0JxwMgSxD
9fs+G9K0GkcQgGQ0jMB41GD82ZACGUow4EPY22qZDeshHXAX9La8cDdsNxkhcSXgq/bemXUQ1E66
0+ODgtaABW6qtEv4h6bgEjyPsjVpB3IOKYCDbYwnunGghhCHT16qSeLwIdf6iHMJB7JxxugmoFXM
OYcEimCBMXtWKC/WRcMtCNStDayDTS7TQkyW/AEl5Xh1sQcH8Kd7xA8rtr90EKVItDlLjmsSmCzG
ZWhvEgAPO5TO0RrVBBm5Qvlh8SGZuE17Yr5Vcn9O9lZ28Ktj3RKKQSossR88QnXqwDRFji86IeI4
xGqiw+OLsU/6wazEguSkfzICLteRjEjhK+9JQkGxWoSPJeMsX9j7W8Om/CZ9mdI4aOP8Sk6CQZuM
DolMO2Xt90z9aX31w7v05OpksnQFQfTJ4zCIx8ehMtye1EZ9WyvP0gMHbSXOPX/eEjzxxkddGtIN
mD+A1S095peak5GsDlZRvhIQ8xhjenxwATmAEB69PYehpsC4Z3nQhbuq2hokKil8bOGK+WwAJxbW
hMb9WrALxh0BYRWdTUzow05z+EUzkxAVNxVxQQNY6/eIq2EJP1Yjd2Pitoc8Wg2Ni63asla+Rxpp
Pb4arJsUvVPAK61TjdGjvajipv8FYi21maVp0aWkAfyAbGLH9dpSED65LMCH3pUVXqk03R1tHqcn
r9g/Y2wTYHtOlnrpXxI0eno8uDimMrj1neEG5weTT4RYFhV4Sc9/WQ3T5lPBLcYeBScDJraIUu14
gRST9Td8sCXkwZ7WFiZ1syybEW7xzU39Rs2a+syG9GCDn++FEQ5YIQpQ5yL9yrXZbRcLvdgRrRVP
pjJ74uYpxvFNFzNvmUq3Pv4MpM9uqafrDOJAuu5Kl32MMOHUlXd0ildlNEX1SPCxYVJDsIYLAMG6
kdbaIwkj1p4vxdM+rdmxrjTjFGbERHaeuTOzA/zGTdrTF9kxyEmoDMw5alGisZppg/g+2WZjLm7D
+MhkAdjvTKgfVFFp2bkIB+hN6m4JZLWjBuhKEyU+0VeGu07W2GUIRobjuZXszGCqDq12m6GURaIw
Whe+Fb6RumQ7JbBaUJac6khvgGYjBoc/l7Thnvt6lPK0OHUG3dtDH+69sRe4iuAEev/H2JntNo52
WfaFmgDn4VakRlLz7BvC4YjgTIqkOOnpe1HOPzs7qlBZQCKBzAtbtjl85+y916brbTHn4cHD1mVE
ygAEcntD5DU2ZPtNsv3VLHh7C4B/YS+ICO5P5rxaVUJbw2zSBVAQJiJLsW/ZpceEoB566ZTIF4q3
qPV7Tj2PTALVST01HTRgYlMSxvkJYcGb1jQe777HK6XYaNbmNVJnVRJtsGcfwAYgxGxgMvoCLIxe
PYXA3WSne4K4P6UUWpZ74B1xOiEIMM0zQkRT/uKThn6xlaR/VPqHWn3IsdNRePq6mealjggEHefL
p7LVampg1lbpktGir3B0uhbaQILRlot9HTgjWsTcYnXs8PBrtyL4rMqvCYYr+jaGabS0dx1BGVqd
jvMphGRAf/DP2FI+KDMFdorJLf8FQ5geCfINrChg+rGioHCF6qf7lO7Kyt/QZPZsRr+PWe2VYF+D
4J1TMgbx/1nMzdfMf80gfiDMp+RkvPwddogzUri08u50yrOkQwxbyXu9EQUlkVt9DaLAaqfVpy6s
DUwe0bpOvWoS8U4MXO0iSpypkYRdlnY5dJCGFJo3Ld51eiUZu9cGRvlrYbxdeKG4CNiavE3hIpOB
ZKN+GvlSyYl7YNNdilQV0wWMXrwo20UQLJIeHPwsJgpTbyvxsyKkQengkp0mrDiexJOy3zQYJI0l
F1aVgXO4DMH079kbXyB8FuLcZFaIcxtsIB676aAdKGlDgMr0A/5zMZpsGiciNCCsa2FdSeteGmEp
meplqafYiJZd6gkPN6J/6d1f5WsLsmYyXX/zljZYYFis0f8T5f7m2cd7TbtG+a2M7rl4gwJCOS7K
We2COmy4n/oVVqhBWQLcrEmMZIcEyVpdd5aLp7Qx7FaauHkGEwe43JzwhelDW908rDWt99WEZzFm
YGx7UnBweX1TTVAAVNLH0iXehIBEBM4MnDuic8CS6TDYN0hPze8a4UG+6/KdvUtqh9i15CME0YGz
PUAd5Z49p3X0Od2g2UblHTwf9nB/7KhrCx4ESN2z723DecPuASKZCrK9XNgrRE1HKw+6cOqeV6m/
m+pnJI9jWBX+yucY8Zt4NOL36oYCaKkDwYA+vw6Q73ePdtHlCyRLneGUjivpqL4ok1z9n8JSa6Pv
uD0NoiBzf14J4GqcPkexnjBsGJvnqpP+xYcP9+KP7QJYDJEUCmEUDPmK8d6q/sP/lZV5q4W5VDuk
y4iWoeyAprpoBv3RHEag/UJDCALMVPc8PCg+PTwz5qEsc5C8ILawPCVamltnCxopjzhkmS2ft8s4
Py/abh7rmOJX/jk3zk9IXP1HzDz1k1ORoE+hKifGJE5tReCcciYJwzJaupRobNJ9NGqd16/61hd3
58YUhvbEFDZ60D5fw6wYNSJYb9hpUI8p6fAfY0nHc1hRDhgYq3xuamsJVMKbLK33Xlx4kKWNyLVO
Fs/vdzV4QUcJ6W6iPg0Y3THZVzk0ZxNZjFBLXov1ZTxFlcWl0G56/1HXPwAEghbr2nNh2h0lLfI9
DeaoHBMIYzJ63gQVL3qmE5dWIalaUDGQ9lex2AC2mqOB0aCB2RQpL9JmYnuG4Gps10LgDCG9pxNj
wvd8VBzSxlxDWmwfBEz8rVDfUgo2xJ0EKI16ADHs6AE58ztvrbNknWdDPlfLS0Bkvr7EVG+mK9q+
TJSIah2rpOCAqLrsc7bxk7aYZjivO4ryuITlbbtr+10WHTmnkBdtN/HTTnq6xTagXTG8f6Ndk4Te
pF2welTXsLo+ukv2OBcBsWcPyhd257z4f+/CpptzsFRnZGhM6H3VguUgalb3JcI35skorczONTj7
v6Mzj5GhtgNDBdlSkUeyZdasyLrjvUOOoVrIV6fpZyf1NNpu0b6yqV/SuLtOOwr6djWIkHeRfLLT
9V3T74t+T0WS2dFA8GhGVA8VIVW6TiFXYhnwRz8MqEtlm8H1w/sBn1N1C5Mv/BcAKzYBI0A42Tfk
0XJPD10QiLTV4N034pVwhvYZvTig7JovP/rIf+uAjWDZG/nPVBUnink0pJM+USfdV4b7s/lSItKB
S6O4dJ3Lm7aUL1k68yFq2dEvvd376k6uIVETcIqatZl5TevGOePwFPkNPChiKr+87spy1UwYJJyG
dmp+pcKw8CZApPM0mLTguiFxmXOYuCEUdGiQhKptMbqIxTnxD2aDTYEOyVFKALZrweMAyshPhXiX
bwNrC/NZFmahdSRQCEF+SmGjGRzU6paaNkofclygHQp1mjwlMMPr6ZXodcOCGw6OdZTaswfMyMrx
w+4FTF0ozDwG6puk39TinqUf5eOuGLeMLbayCrPrM7K1Buu4awANaFelP0JkelbblJ/aYxEiOZxw
VA6gXQ1cju1W1rbhVAp/9cHvNPhtAF7tfqbhTy35UZr3F2HodlGqc8pOie3pbFHkLW+O2Foj+0Ag
HFZ2Rd473Qsd7c1atze0naTtLDoAaDvaNhEB9E3frBluccjwnm2Y6sau2GFvtrOxk7m/CHfS0A3G
92EuOFa7BF4/5MsGgjSHxp9YJ0KKQtuFIcz5IOqDXfgsamYqmxzrXx7WivLfEWtkRZRNw8ATr/9J
h7TEKDbbPmgcuIIild3mhvElkfZKd/Sp5jSAq47zGQ9JHAN97GXkfqeP/4gPBQcmfwMfi1JBUVp/
WJO6uqj9udRnPs0D/tyU5748YgBhAH73a0iE9bdiedgSsJl2FnipGZVmufOifpkO33BBKbwcUAai
yjPml5bAAL+sbuwhLTp4umMPKYEpekgzDH2b5SQyAVhgNthIyXapyVOeOFl4PPnIRMnW5MWZ7Er2
jfis453GUsuWtDFh8eTV2cNB8Yjlq6RRulU7KQAuFHYoOtlGhU302BjCWiZnOiK/TEawwY1QhHyG
pWVK86QdljxZoXm5rxx8JtVo6yblQbCBFZg6Lwh53fjhNSZ8dUnai5or0l5YijnOiLcggW220sK7
+rppOHWti1+czWY9mJeyOOdMn9Em46EiuklEWy0f42CGZw6119fc+6L4mVHLLPZWDP79LPMg4XG4
N6R9qR1AMDWVIz/HvM/U0/alQfkNFMB1DdvPoBh2mNAPbbIyqSmYvg8KIkCxgTSM4q67NEyYVBiZ
E/6VZMXk8fjZF7+M4pes/ZzKM/lxrxvYxxcogfZGINvdHOiY6Oq98FsodwOQ72CjtZ54gqnal7PO
n1W0VEdE8RaJtogeS+oP202TbIVm2ye7hleGvnvoO7PZBbOSovBg1QerQAV6xuyzjCGnKKNIJ6k7
YKk2RmW2IljYsV1l4QyQU3Ksdejf6wc0MJAmnwAHPb1wVO3DN++LRd1sVG09aOvn+PIGIwtjwCsp
Kms3hb6lOfndmP7t1acx3aZaImVjkP3waXJJf+jySCLr0ptgEjw9q9GJ00Y/l6DaLIXYkdo7BX1v
xdFZmN3PMP5yumjmP6ZhN3rM5PfNTcgZSQjWsaXgKP9LFcpRG42R8EMqX4Cz9W+gD0kfF37/FHpA
DRhvV5SuvouXxnX3P45ivpYVQ5aHL4fepfz2LJcpx3w8HLwxjwpAdGCkqc2ujKLCqqcYSJuw68O+
RM1FPYJhhcdJlk99fO6681tofBAqOjeXRlpzuyvVGEF5pPA6R0wVSz55OsAdfDJx/WV9DdGWNNja
y6B12MSEZKfg52pLLAsge99huPdN2ul2ZyI37zgavEQsZh+KdX+G95pfLM3C5THIDx1duco2sSkZ
VvO/VBdwN6guQD/ZO08jY4kNu6lXQkywbW6JY7lK9VqU9D4Rf5NIe3h34WOQWb+uW3Gt+ms6Qf1P
z2ae0bVDMhyr5vDMjt+YjCqysdNZq4KwQbTebBp1fM/4w1/vGSWlUnR8z6RTTvCdRhXb2DEdp67w
bj9RgGw9HMDQGBFpBn48PHXwwofXDV45jBmnYPbs9q02lgr6ytZAdI5PTqCv6Ndl+WeG20xdG1E6
+V/h240/I5Pfl8YYj1PQOXA3/P+XxqtPczVtzMGhWpe9VQ3ZNgKvx8Zv0yAmb511qd3iYUbZRo/c
PMzCNzM2e23x4j999upjGPKBBZpzA4t1fcZJOPNdRXRNQm8hYc95idxOiVk5kz8MY66C8YiWQrmc
scwcE1OgqGrpVMRXC+PXuIcZT6hAcSnSe/xUHz/H3d8sqr96B1Qv3Fm1+uK/uubHIH4oM2Igeb3u
4JekXh66Ub7y0yUaiHzu6/lp2x/NCObgTpAO4nCq5+1/4nYS8J3uHvuABomEUuDhmD2tYms13Rgs
ctjq7QPSO/UxBkqVnCToM91J7NBGvglpOaxnbmsWtmxr2dlyWxPKU+elNAt7ekXdpltJ8lLMyIVN
X+KqZPP0UQRUU88LJsbfWb3KhA+SApXmImx48hEnUfxa7uaRDbeB3VZiz1P2P3ARLDe+snEMf5CK
MnKHhHmVhJC1Jmmg2mgueb/la2pWvQAqqpXKBIpsx14XbyJroXiJTYfoARq5L1/a5FpdJkzyr3hc
foxgtvz3t0WjSlcvNrnW8plPzRvuHRiz/uSpnqr8GCSHqtplbNzUMZCCyP43cckkNSxtw2rDLsRf
Fpm3WhkXEon5X9i2lzLrX6M9N44WkbaIgcMsn/0yjFZduWL+zn/k5IffJ7Eu3gaCnXS/8uCX339Z
TpPsBXWn1Fuz3kgEw6DldJPnY5YZHy82h49PIf0RKJ+ZdTeaO/C69vStQuKfTaKTszeivw5PdK78
LygukvGnN2i8f3SZUjuZQAs0pT+0ljorwJM2WuMIxrb6aoddqB7Cxyl6XBjnGEn/Hi6zd8Cp711h
+7Dm1jCzvtbcB+0b/uZgsSR6wE0GBzIbPtT6h2XgZf8qXqS61w9hXZL2C0cuIIMXT9tx8JqCV4Fe
1lW7JtjGua3RaUAwKNvBJUp5zLJz2rySrZ7sRLg32f6bWMywI1Ok4PrgW2t3Ekx0ao/Rr4K3ar6M
WMj1qye4zMquuQxJ7zULsZuzMJLKmWmu+34L4SuzsAMWl7HIiuYxVqQzbGypnbDup+QnmILwZaSQ
PQYUBLys3Muo2yGehs/w+cOAKVJ9YYFjqzft5VUnrMAQq+YPrBqs3LQ3xkCGTjRThW0ibV7kKjRv
eLmPfBVZq1h1edzTdjZZBMa2yPcxriwE4WWtLanWZGpXWOoPq9JYDQvmdoKlKHUBVdNIABPUZYMM
zBgI/xFWH2oweUAaJdejrTJlGT2YuuipmyoNJt9Jt9eccYHkKtm/oAABg/6XlzJPXQvrj0gOSpSN
PzRm49Foz7Z8DA7H+QrgF/4Ln95GNXOT2qPl/IjKHanzJyFfcNH8JO8OJb2lGRH7xIrtCYkpt/jt
MJHgQnTYYyXVDHp592bhEmoPkgVCS145cAza/gjHAPSGSJzG7aYIdY9qXUsj1wOVLk5BbbsSdd7l
9hVspHodZp5qh/ztlbkcgf0kcLykkjukoHCVNm6OuLJp23HpDRir0e0UvcB9UNwTHobn2EU+JIsX
buR0RcUxMVaR8d0CDD5WcpQRV/VSTZZmsoykxZOtMS2OCiEW+OjiPK4WWI2/a88hnAMwbKHdcnjs
Z346z60JPM3GPOrNOcBXiciLkWRfPA9lepT6sQMdVgO5GtUH1DA8ftG05p97/CuHl07/7EElwon3
3eJYNh3CW6qQNJmyofoGA/Tmll8jdY96vtMe+ySdVNZWeu1wVpsDaNNxcfIUd8Nv8/ETxRECGnIN
iXBYKVFCr+vPwHSia2YAmgOTMJZK4xPgodBJp4rS8MAcSx7Z1XDiKinkAP1jr3FSPx2FXGSx0150
fO8KLNmEmnrZ0yawze3x4PbtOgSx0nKMNzDuESkw5u5FCXfFlEZ7lTanPWImuy7tyEs7Dz5Zqf1t
YEdXY7VFiUpTuAQs+2iiy2Nxz6NZqSlYu1lyaK2xugcj4npdGBDdYmsblntxxZMsY+rDO/xa9DMV
yudv80U8fDe8LT+msGurfYHTKmR8OwwUNilMIDvY8cK5nLBBCn04QGelOqU7zVzQDVRxNsTbqOCn
YocwE5+z5lCBhe82ZTdi1Wi0Fk5NelHqayLdxO7+9O9F/WFY90SdQHiSAwQVQjnfT63vUA5GH8FG
qnuo61fnCaVLCphQXo8qxA5kKzaT6ZhZbt50RR1UHyMbgUrevt9QOHlpvStYAigt5eIVLXUqlYnO
A8Aat2+HztpifZ5fRYkNz0SzrsxEL5RNgAGsndLZdY7UMYpblCI89rz2Q3vX8H91gq8CpDLa1nAl
OqBSkSPwTXu6xGpnoweOVVyi+saXkLHTA+gXd/jXhD2a5fcQhh/X2oq47ZPjoE75EKPR+bUu6Ai1
RlOxMkwF1npcgyOTYhOImwQ9nZm1WgtQzT+H8q6xItFOebRXqLpBWM83/IwD5bswRykqmMxljFPb
UaqDTeUR4C6tdTKMedZRyamnMVEmzXtkHo1Nceta+Vox1jkht+srvhflZ5L/kF5f1esri36a4U/z
PryjWHJzFx5XHYRJtMGKqlmUhK/U8QDz7SGloQZWFmFxC8eMOst/exBy2JjOPbNYJ8GBhDiwAHML
xUAawXYIq+KY1BbMoxqd+VwF6np54oUigxKaDeYPq/oShc9H/1mpDA63fjhjhArdh7aXsl0bHZ/1
2T7S7JGRDqaHtB+bPZRwlZXjS0NcZMPPR/ir6369gl9t+FOIvl7556O5+zYN30xp+yw+NSWJpb3U
LJWfHEa6d80dyZ6K3pA3cIkQoglk4hbkblMT453Twv2UvZhIhE9hKIDC6e3mEzUJptVBkrYYDrBe
Rwtdg5K9RAdBuKMwvSTzL3mTCbDdslla9nyC6gnuhQwyOzdDxRa1Fp4ZLwwyGDvI+Y3kzEeVjHNh
ZMvVFLkV+qeYzKC+SqsG882OP6mK/s8FiLID1gjrjTHYU4XCSdnDYzOAPMH+MRYVJ5iRsDA/vS4Z
W1WevB3sf/JAoIEYWMkm4/ES7wTcxPrAn0VmC/m4YMHH9fz0EsUrKPtIFgnUWC9sPIolJbsFUqTa
Wk3V4DYrtxlGzGgdsaYM3Ya98cgOBxyhdzN9UdXn+nkd4nsYHtMPlNtkE7VQ0zGDL/mRsc0FlCRs
o8pJrTEDoBW7CAilsFIAwvrbljHlNeqVBQOK3QY3Jbhp1aVOzxGzdmmbz6kkj9/6pbJ5xJLsaqUn
c2WvpHST65tE3/rtWF/Usv4FvGbuHRAQfAYn7NbwpvV0nQ1jyaSJ5xXSCbZXJzP2vh09N4WyfbC6
cUlw9c2/pOtpdv/j9EC/o6JpEvM8nVuG+K6A/MdIXySZpFipprJW35oVM+vEFPf4NXReM+Y5lidy
yK9mTC59GypILmUkD2g06F2jd3FSvE0UUvTJFIWnrKgvVnrGQWFGtsLNbq3YiOv9GrKWkfNzEt/a
PvTti6KsIcSwv91+YOUhcQqrFX32MZ9tVbJ4AODtWT0xU/fButVuzXfp9sujdJttHro8pPt37fYL
ANY9hHciksAZF18NdlgCdsW5aU9V4dA39OshTZ+Lyp3U/0FvEcQnh889YHpUI/RjYbCGEUtbnpa9
+gnD9zvGHc/SbO23a+udaqVCROi9ovAU3z38KrXdr8Ov0AmrY5SPKZo62hmirYRbHJ7RpRg1aNOY
ZjZ7xcOBj6akt7a8msWZmKce7Sh6JFoTsVRcW3Yw/4UmN1uOXvpDICyWZT92PkIIk48yC/JwZPR8
UdSwFbLdvDVmBUnmfnwA8+AjB6MQgqHo4p2h4T4yyEDbOcCYYnRoxMeicZbLUJ4WZ7347IpPTfsQ
gvuv6gfuVFNyX9jKYrfSVzPSfxcElOtzDLhSvmT9IwakirM6n82/mmaJU4IpFFLMDlACHSKr+SRY
zj0YZOgBbEo8vKc+zx6VxMDRfJzC7uxB8d/UBT7z8V4CriaDRNzL1b4NQMDuGmH7FDZKuVFsQ9ho
MssCT0TcxegpcqBcJ+m2spOnDXG3DY9kPPLqrCVEPS96dR2qa1ldm9pmgJO1D9O8Jynq6qSFae7o
0VaMtmm80Zo1PuO3F7qpcf3D1Z09xxh5/pyvHfxXLCsc59VBGJ5XnJNtSJatTtxt6cfEk7gt5lbg
SPJMabY0/8rQPLe5vVD6E52zajsDxcsHCf0RScpyMIi3+pOo50Zo1qHhscmAUdRodPlMx/17OHsp
00cyc02K30+IvoAXApvQKeMHoVOrW9IOFZQrewE00M/W4XSwZuFkIei7JNv75v5ZHBaMVJybN3yK
7PVldKfuB1gpB2ypISx+26lKivo4VMeHcNijeYzwJDr98MGm9m8wq7r20bhV7GIxbMSJFiwwGoYF
vXZ29+aDBO1sVCCeG6rRxImzf/UreCFYDxHJC+nt14VcB0wIlBRXZPcvgw2onP/m0WQx2TAXM9Zo
6h9xGasoghe4U/WvuD8HekBLzy+N2GdI7j6ER0pbhb/r1QOxQwXznnmmMqrhbbXtOVQ+YGjAmtx8
xMJf2XrztxQfynBfSGN3X/hcF/mKPCBH6qcTkTyrlk82HBffn97WDf4OA2l4KXJDYQKhyNLEgbtc
j1pnJkyTl7122vgMe9Bioamc1nj8PxMRlO1daW65doFbnpoHQd7pNmxi8wX3b9xeWtpSo53cXIWN
q2DFOwskIygA1DCLn0R5lm/rcFWGK43V9WO1XMbK2ZLPkny2zJO5o3gDklezs5StqGzUaGN1Xi2i
GKxYA1s7tT3SXHceqhuemY6UgwAaiEi4OZcpqTyaktPB0X8t8F4k7eT7tSqiKb9NK2JIxu1DUe4C
CvMYEJ9uyF1RDLRqk3GHo4kLeijT16S7w8exss18AiWcQwRrU/3tyeLA933uevYfYbEBEt7j6aeY
oNxX8h6PB5ztzqnhWxFJo3m6uZWv64jrlh/barz72/aQybtK2la0zmle2WJpXitA0meZs2qtqRzP
cnNXBVdduLflZyZ+aeGvoP91xFsuCL8Kc288t+Azueaj8E5yuI0ueXt6GFO6URc0qTb5Iu5HFQxi
TQKmRP+XN6ry5oH9c0k+vlEtVZFkUaTP0nr7Gf7xRq27woKfaaojrwbyE0WWmFArcq8kJxGd4wXO
x95YJrBbgGLnLsn+cv/QDn9nRvPhWGZHsTkUk4+8WitEv4oAa83RzIDdHJJwH8s7U9gIwUYFE1Ft
KmXXblNz3dXnwLgqwt3iJZZ+yeGvOPCEwTMGjy6s1wB8e6weTgePV9w3azCDj1mvRdPdrvXus3e+
67oUTv4yQ/2ykRi8l7W0SDJYyPMQ2wtoU3+mOPKLwvMFbJz8sYwfy1lbjt0QirHKQlZBw0rmFIzV
wVgV9keWXqPq0tOVJmwbcasRnsEEU5Mf9GCaSbDyiXSwrvpL/YpF71v6YulEozOh+wmGoyuUzt74
yI0PMfvxUj6D7Icgf4oBgcW1dZDBmTmTrvrABSYq11Y6ky2Tj0k2ZobkcJNS+xYcntLJ+kiLDaY0
jUZXir1oX6OsplrA2KUZXsdj/1zp/mpK4NjaBD7oydEA0D520oMuBJaKW/+74OY7cTriWOhZeY08
PIKWJJSRx/MdVvUiPERAL2Kks/5YlKcQ76VyapUTjPlQ4Hg7eYof3GKfprkwQTGkZzszfpqDG6or
LUNpW642uYoFgujRNlTWqzvfOy3hbrefAldH9rEhd8fmw1zUz4WRLkJlrhVjHoOaC5xLRN3EFStS
7sedXU3E517NzqW8abBTyIdGOCFn0+4CdJzNnka55tffy644cSv1GDm5Def5BmdXND4GwuEf4gL2
we9wcuy1jR9v1XhbvY1EAojOeIuRKLVtVd1q3IE1Yjl/9GtvXSL53CiVnYMXNvPJAiY+tFsWaUaw
Uig5xKehjn7llx9PVdbUhZdKFPC4iv9zgR/JyD1LHN+dRn+jbyB/2n3u8daBHZsBAQVssP6fbe8s
W/9474AUQro2NdlQJV2S3nTcf9zA4ssUdH2oCwe6QBHjIXBLwas4Wy65bW9OhveRGm1C9sNHulS0
L1jWaweH9g0NdsFrA/WLNwevDa1aWiQXue6XrbCSsZAI46YkUsZNCST7IFsJtGs9l+ED6yP+7EXr
z4V2boXzSpyp087YVNTkyIdKOA3pxchvQX/36w9MRfG2gaTa4Msg4sQDbwN0hJMvOeUW0+jYGR4z
Z0ZzTrroW9grVMKa8hLYmXCB9hnmIxiNXSxLCpBlog0CUDTXuzl13IXxyYY25WD5pJp+Ud4Sb9Lc
ecrrXpKO8yA93zznYc++3tARvZkwAWJltWpPlb1hRu7YonL3Wy6mBUIbuxoMzH3DsR6OYONl/VDE
B8VG9NXUk5IfC2ZAiRJ2Eu8bsGe0sDl1Dlf+UA0jVNZILoZPluMa847k2L7SYpf1q9avlH7lFytd
WeJyoHY7pmU0XWv5eNwyp/qm7L3EdztthYQUXbHgK4oDYM8SfzFwtx2iMA+B+b9dP3+qpJqkmzrF
mVw7iqIZyh/nlsgKG72TutAprR1FCAUIkHwj76O3C4LrhChjdCZ1wDoGcMSUiwpUFZZ2mbYx4BId
sVF3fVPMuT53iccNFOxSGKzSPfVLz3/H6m94EW3CMOKW1NQ93OzhVgGCFZtO1klAPWeKygPfRcXq
/SUqFtTQqhqTPK3gVD450KPhn8rqvDxlArCJqyzeavFWrDFEJG83BPbPsYkwGnPAVB9827jl/9i4
IcXy8Ig2Wr4CyD07RAZckSkscyQlrLZPJJtyeX2Es/BKFjMfFiTX4ASwh0CiUgSPED1OaW3PyL9S
PiJIXZmrfZCe/xZZCWkisnJc+TaKavNHcn0K1/I5FhcSWHulREgvSXqeFq/r9yUEVlSaqnCeubxb
L6VBxKS4CpaDxwD+OJCUeDcMisVSg42rLh/hWBImUhVmd9lNUa/Ob/ONtupftyG9RS8nD1YyW3zK
q+RF2C4UYW50uKJnLmkDc9TYL9bPV3YAfyZvDOno7kVWUt2/JHD0/3IE1iRDkRXFVOWxGUz7k32X
103hDzEgRSi07iVhs/Wck6b5zrPEb/y2wARmQxutSPKW69YRZLsyzm11CytHV2cswgnCFHhy/9oK
jxmC6aOxiV6A2vhedQ9Eujzx6T2wajxBYMXi7iHuKnkSiNj99lRwsJWNyhGZh/kvu1r++Vmfgu6g
yTsVkwWXg7iy3IexzZ1sqoEjnGD16d5gcDa+EZEa7Mb1eHnzfETKYp0QFBQRj6w+pCx4GoHhEn6p
sxFhpb0RVi/E7mM5AS24KWVqUNed6dZYKv3lt0+GGiqoTYnTmygDblZ6r5dnUufVrdN2U5XT7wYN
qbZfkh1Myl+HaFIVo/UnJWr7tv5gdNbeXmcEpWaXxLuCSCK10bTi6fCEJlk8zWlPeZJOsecHXZyR
CvGXUOCSYWE8lmK0ejXuSR/Itx0t6DbphVMtnyDZPPW11mzKZJMkYylf2oxP5sIj39xIFJ25vwKM
9SsxdlSyDu2yGYMKXXTRolM4HNRwN59XlZsIS5zVdGPB4d88upEMh9FPEvcIvOQPMOiDh6gGtG5b
7WB0uV4A8BC0S7C2iDSH6zRc3wvAMG93Qiazrhs96lE9/oNHPcVhTNFqvZTs0j9L/VkSjj0KLaSw
YHc22PCQdt6zY4Nbgf3fsDn5yJT4vDjnENIgxHB+xVfFvxbFXUw+8tdHkX5QdMJe+ljDrIlXTwlY
t208xvCdx/wzTFgcRhBWoomtFdM34Xx65RdL6UHBNhnGSHDQ4uN19GayzQWzGVFv8Jx/dx6Enx6E
8xvfPaxhjrBX57N4fLR+3JQb7A0T2qGPUTvhLPc9ezQohuXeD+kviYbrWJJRL+2QArD02mA5qidA
a8VZg7NInAo/Tjwdh/Aoas7pOVyS/n6ayYkrGav+6T6fMG1ces7gh1m1y1n1lmY33/mbIkY30xg0
4anRLlV/8QpYux7l9BAQ64mP850EcQ+9fHVtymX9FQ+T647tDZiQ3YQXsVnPU3Ah0RJNgMV57mLk
hPJFpakH5wePpXQHmWGNCQrYH+MO5T/5ifrBmVROznp1euRH26STJdznwbYINz1loEg6y1e0GsxV
5uQbw9/AhnwgqUTrKlqvJqR96+fyufl+enaIdaKXOY9sE/L8HIjKHZ7asfNPqsKMe45mUCHDhLt1
ZcQulShIoNBEeQebcJjNkyUfn/7BanD4TxK2Ff4ibRdOTEmLeZLuseE1w8H5KWUH0mi5Z+Kt7xCO
ltRwkh80P/IS2t5Vsy55PB4blfbUxo6Yv+c2PESPMdw+zm3v7ckFqvju2UyqwCEM1Uvec5Qatkbg
AGeK0TRuRudGT65GT5C9lqmTIJT/sLFCS44q7UdyUHpUesqPsYnXT0+IPYeHIEymXvGCxhO+6NMW
8rO0JIVMcYvC/qlxHt0pqY7+cFB2Fm/EJ1nVbRVtChRCTk8zLsUzJhxTOmcml9MBDgTzJlb6Z86B
m7sevA/dni5K5DBn5xoHhzV6m9DaGNFdxyf+8iv4TQjYYPRlnY6Dxtwg6YkkPGbwxlK8ikSu7lmz
adUNEH31Pe6CARj/qyM2sJE1IpPrlwGob80mueEsVLluGLuWgI2EQxKovwVQV0ThvMNsQ1x/UU73
iXFyzGj/P5+GLPlPPgX4bOgUoLQsEAG6+Y5I/+M0HYqS3iBqY7D90rMdK68GpDRzFvQmWjdoupzo
GR0822d4RnlWDbtYNLgzovnDIfq99tk2VG7frZp314W+4Besuh09LQsyiRnD229LeTMc1YP+sB36
MaEJUMizDpcOvR5+5pqGHQ0TcJDFdKz+UckbDywlPsS542JVwkpEIPVXMb3oUxPnzux70S6ncL06
rq7V91kAE63lL2r6/OhWek04QNJrbih8uz1/V8m4xCRxswVRT+Z+ZeLIMrcyzquVZq3GbHcyKeJF
hsmUZ7bjkKTMoW3lbl1ThD5pybgjWw9gQ5aATAtpJWpuGnsj7XNKgPVSrwZxpb9DoumwkeedPaRO
LjmVtSbCPeeHe5VLM3OJAnJ9I4XhEBSxYU2LaRMtqdRgj8lXhQJCzLQMbTGlxbCaUuBHA5I2kYQ9
f5ah+OqLU0gA824h41kB17vd2W6muf+XsDPbbRzNmu0TEeA83JIaSFGzZMnOG8LOzBJHcR6f/izK
1X3qzwa6gUKjXOl027JI7i92xIqOuCX7ckrgxj2zlQcILRBYVyqdLTTOLRLXsEeG0qsMT7OHVHGC
/kAIF14vIVwW1w1wztscM5k/7jcnrAhCwFJ5XceuMkdzvXKa/YOarXOE3yHK8ZN0sjxHTFlp2zS4
k7LhT9TnPmSJGRy/V/VcwakHTX1XLwHnTBVgfrd/KXfj6/yFcjfh9JI/ctqsOAb4JhkIkuAvqhcX
O0QdJh4u9gQ/LvaJ2aJrSrss2gUvg67w8PVsEzoVYnRLI8nGMOGe+sNzhy9G6fYpDVwHvacuh7bw
o/yPOm8yoJwAHr8ztpjJ11j+yJzfv0vQwDHWHu4Yh+fXdw8IcSqzvUrDuZHJxZ3qn4CnO51+Xvgl
UnyB+XgvvorkNDTHhEEml9mN2FZ/061btsvXYX3RkHnpJQGix8qoO6nRkbApyarm+FD2FjhpyxdL
F9s+nSSpPX99g+jfa6tHKauyEIgw8fTlLvTd1RdfyDvWC55EW7pgIUqEb4QMKnFdAUxlUqFOYvU7
oR1LIRi1NOeb/E1jUmndHni3AqOUDiifzWuxjHkPth7ElgGMxeJBn59jDxndA3+DHgFuRyAZpFVj
XEeLpdECRdFeh8WS+Wvd2aVCI++ONU2+jO81V4kY2qx8+UFINh6UXTvs+UHM0G7gYQQdyoRNuM6L
ZZcFJmObwaFkIzznr0qvu/ZqM4SeMcX47g17VIjNLSdU+eeKgYvv/gjgcxRZ824mbvgRoE22Rhs7
WMSqJ/Bofws7aqIXvboIFkQwx2GToWEo3m9vMq+RcuFVUdT1mQ2ULq2+i+Oeoj3YBcWW63AxWrdU
Zmf4JpUX7B2spudMHSFYGt5tsEiPDaNg3XnsgCAhkdruXD6FnGxICfxVpO8CEPciIdfEglu+UKaq
Cx6r3Nl8tBSzM4X2+i+2SgVgi+ebmJ6JMdEc/fq1zsDMFdlWC43Gskv1qCaCzdZpKtaAc37Sz5vj
hAXhg1fIZhc7c1qlfhtqG5ARw55MRk1eATWznjufOoj7jTOaB5uI35LMBqXD4nXSGf9+K9omzvG/
291rGJJ5g6hrZW/rv7rKb0KsljM7il8JLHfeeA8BWM3cZS8exsdi+XOgXAjmWLb8SQ8oDJ9kFhrY
6g/Od4gjxJ5jXTT5Sn6TLrr4DVVtWOrteuSi0YblTzo4qmXLFzY/c8veYp2mvOG5QttACaQMs+Au
o8wyBhaMsjhhpqgXpjynaCLQWnOSkbyOS/JTtZUUYqfEwBk7FZ4vZcVVkL/nYODsBxUtV/BDWOdF
XDUcCTKf6yYE2zjuMVq0EwjLE/k9OrwO1NJq5y696MMFxESODDJeBqom1w/S5+Z7ha1ifBPnS055
7skjRfJWL3bCD2QV8sY22VR4FPEnc+03w4gc5UDFQusY9dcSDzBOjPV31cJTnCOoCPqQ3nBhQnob
8Um4kujCeiN9OqQu8UHSp2OIE6CZ46cSR7h2WeOTZcPPKxmvcvqr5qDLYG3p6SPoommMFTNrZd50
Qa5Q3ZA7geDisgzzszidDcxvvG9Vr3165E5Q+8zmmEdE7ej42/3ypX+NHDwmtQXx9sCJ1w8G/1nG
aV2yA92h7o/peHrgsPVHiv4ef0OR5hV97vUY+AHxcMD3yLhYqJNWDgXUHfLP+qvqMdl+tOYKg39G
8KVzidCZy0K+1PGJ6Q2vxBEUUt7QDmyzAUvA777O9lX+Fo1nPmmS90G2f0rcXmQHa5hF0nCl0b/E
7azf9Jlf/ZxNfGhIeCaiJV+x39A/g5laf6NONiOR/5L7ecjHjvbrL+I35gsXJqvrrndaSEJcutAj
+s2z3T2fW8V2J50Gl23Bl8cz9LR5Aj8037A2yJ1rqV/XnApejVi+BoFjq5c+Dj8IsIRDddGRueEW
F8WrZRcgrJ3KF2ZL5hG2i3p0sh6siyAkHPQfs+9QEVcp/o0B9MQqgYrZQfLHb+L8or0vM65IYYwr
Mz7jx38f/6T/aCdk/LNYheBMVHXLkv/sBi1ksU0GpTAdiRKMmQ9pJy94AbNMXBBO2UMCHYNjny0f
I76sT6leEg7S6uU8rsOnzX2c2tlNX6MXPIeZnar+C+mQIBmgIHT4eOf9XiLsYWfLKFMUZW4xGnUv
bLsBEk5zH9AUnGKVcwxQVlG6jsnJTms9dAtQv4XrHb4hZU/EsIDF3Qwpe1Z3obxLJjX3Z4Pz+rBJ
NMobjjUA02Dux5MJYhVgevw2Wo/iCr4dO3myG5iUZh1sjskZ+4hYBIMekUwAbIyoEELk65IIwgy9
I3LPIfY7sEZ9Ckf4Md7ieOEETytuqdygNOnKLVJvWL85sQZvxsBdgpZzEsfpG6Ff3HfNck+IIHj4
Bu3dqUfjufkyANF4jpAarKJ63b8qU+jSVFVXvkuUdj84VdtczjXRouQYdUcDjoB66OKjGR3Mc5u+
JyDv8rcKA8Je7bccWhJ7EUe+EHiKTPsauA6iSy5xNv3tf0HtjNdq9587NE0zJF3nraOr5H5FZXZL
/+PQ0DyTyRD6x/T3Do2xMapIAKw6AdwU5atryBGQVgmXcJO0drj9w/ywWyCVpmxhvCL/IIqqSzCX
YBT9UFlqFh+R+Z5k9x+IFJwc3JbbYOp23ZqqpQ6O1bRiwEXb2mBbTBtmZTdI3YwS9Bw3aZu59KFj
X/13H3qB6KT4kt2RH7H55abgi05lcRZqcm6XPCSlR2xsY1TEkX2OKNWS12/CyoGBz1jRPTgZn3Ru
9zTkSjbbTs4E5BlMtFLDI0mz8JnlNXQAytwKOL29E/AgckrStywXKo4VXgByAmomVns6qh2ssjr5
XQs86EHCq6/c5OQeJHdLuQ0L4FHRWd2wS9Si81M6NtKxAw5P33YJHz61XInCRWdgxtnKTq1e6+dF
7RhHjxamKkri8UZk+9WXkDiJP4Szm4eAmgK2/DeXESm7Rl9H9nUybUFkOKON89KlV3m44vO1app3
kFFyxU8X1wT2TbAK67VQrWPZIUE6uNG0mTWWxkdjGeVZY5EETvNOmM3VMZ0IueZnnX4NdrgQ+J27
8QLEmpa9g1h7ot3CHtGOo3Z8qgfUOzbzxScml3ARaEdVO5bxkbgpCJYIDDtGjGELfIQ4sPmrrA/6
dS49e9VcMxJTc83swLyB9dL+LX+oHyxRcA8x4WbdkmvZMRKg8vSibs9hcq1oJZvOjXFKnMEeY19G
CHkNgzTNhJD7ZDdidnPw1gAiyZy8eKviax+cy+7UGYzv2wKu5rkW1hWSxvNnUG0or6H/YywYLbxA
mFUkBidJdo/Bc6UvZB4JxgoTDhM0ZU1WTgjws5OX3yRgQ2ALMG94v1vDQSsCpb8+eEQ/PdgsquDy
LTjf7p/C+gjaj8wRZ1ALnepOCHrRoUhu+OWxQKCJ0thgvM85a5DWQjSYv3Qp+w9anS+0IPbCmRZE
GubYEqBaPjbMxQaVfPTAkHRT/obaV+p6TaTFDrAL8Z8pT36SZt4wRc4WIjdBeIgddgTf9JvveY2J
jLhwK6wwpipLdkzf7Mb772/vEY9ac9c8j5Z4Yjxq3+0tH4yP84OpeDY5wO2gokzkGDi5Iws4LgN7
CZpjead3KrlIHP56X2OnxRF7+2F/D1LfewYcbfkhLI4wguE9TgWObUBFx6eItIY9ySwOJqqZPJeB
mylGp00K1vPHqMMcJZvEfmeHNUkLqfW7xstOu2BP0hXozn/bk/T+JrPK7O32XoW/wvTrV2DRsvCV
C58tdIfRfCNQow93JEr1fQxmoyFl5loAZwxuiPSYe4I08YA/akAJ77YtdA97gr+e+f3LH+W8sTC2
JNbYrhJ6xuA9Xp2j6mNLNe/LUUSgAUdRF24oXE7gm2yyl5CXUvWCJ0jfJMX/X6bFJC8+nsp9ETip
0+YbEmTgCMylKLs3Vw1XtE3gFuIW/Cp7MX4Z0Meg+AtkdrzhWBI8sJV+DZYdm1NrrG4J6iVRuNNU
WehV/Klf+7QMLuRhKzznda/CerffKAiB/I7pGXqZZF+hTEFc+YFjMLE8YtZmfjxsFnhRSYwvwZ+p
+9MUHfHRBpWjGteH9FYItlpccoM73pobbeucxvgU1wcZxp+526VOZJzM+EQ8Q4X1S+vE47S8p09f
AiPxs5O4P5/LlxXYelmBK04WylX5C7m4qm5I5IpwCewqPGX0OEn7NN7pk+/IIpHFnQ6CGCV5ZsqK
CTFhRuWjph8nHcLCaWzsKNuZL6cnxIfHuK3yrRwg8fnKR/x6BWRtfgXSeFlnXi67ljtxgDYPvFxt
ePD9PqF51pdtCnEb55t4TGRllGbi8RhcccPxdkMifFwS8WxOZ3WCpo9EqBsnMaF65Gj9Os3deSyF
1lBEKeoBAWZF5MBW4PRpCFhg97soEE6OLS/vZMfK/vYLuActaTe3fJI2nXdgvbHCzWb9L4yt9Gf+
CYIonYsUpVmyJFriKx/1jye+Espt0pRDt+TX1A8HfzE8Z0JavblRlzC1S4smZ2tT/SRRLpkHqlcY
BZTXKAC4QsHAUeGUc4GwMzcO2llNL0GK/eMC66soPkZhGcibsV6BVMbY/HKSLW5RckkjTuO3EQJ8
4paw70MHVzX/m9ClVP2czC/B/KrbrxZkItjp6a6mbiHtZXmXZpSx+o+YL7YUEST6Va+svK/U2lBT
csA4usX9GmU+7tfnwuAMpe/b9NgaRyiJBiXw9SXrl625JFQo+3EDYM03al+OmQB5XKgdpa6bs0e2
fEh3o7ElW24Tcr1hcEV2YBZV8s3fXc2ZxywqctzpZ8hRgWVzdLG2NHhCrSPwA4lMJGCH4V7o7z1d
cAk7GpYHTQCucA98KSxf8KVqN3xGH/UHXi42FZG0IAWrUvfhsOjnlvzPWyzJgSj58Qg/te5TDT4j
4VPp594pCDUatLbhrU3fdONshac90bwDds76Zecsy8XGbDem5bFy6CSXBkRkNfSZcIYyKymo5y0X
EL6UHolD5WK+1c/3hSa+R6vnqx1eyj/heWboFRmukte+oR/PZeCcHuY1HQBOL3r9JFT0FcMU/R+b
faKsfzpD5jeppsnKXAtB/9AfvcjWpMSyHFTAl4a9Al1/hZ57I1bEfe7J8Qo7Z/H+MC+DdKu19+Lx
uXj/ZuDK9TmxLrl8jeO3mKm+vMHDCD53CxHcsLzJ5E3JP6/TzgA+hqXc8oeIqXwrYXqffe/MZRpB
afXaGNTLnMrqqIF5anaGuCWoREVPv3rSuAKmbloHodsU7mNwr5Lm0Rhg4ZcwNqvVM98F+t7QD+NI
rO/wMI8x2y7tEo1XWsRpn0uPQnYimN0dzBG6NTSw4zic6uGkmKc85+jCi7yd5LexeIv6q1Ve7POU
nMzoaNaHsCE3skRDqsLZV428Q7E5Kub6W2nsnMDaZMTEha0gbJucE8ueZVZKOBfr7YzNks3/q1nU
HpAF9ZpP3G91G9IVzuJ4W+l+xatC9qFhr3aJs0uRXXr9HMVnSTkJ3Mz3VFS3TmvOgociuknjInho
8nrsZsHjkxiqckpexXuQbEkMQLIdum3DpexEJIxhJ31Wytw9Toe3WK+Vad1qbqmRmvPwIObvtfAB
slmRV6r01WDsLD5F/cfoz/gNiBKqhwjC27vF+HE4uRP1Qkx/6IQ5yAtI77tk2PontfKz7lecv03W
+ak5Zvk/Crw16c80NndTsJ205ekSif3/YCb1DylWUr1ql3qw5Y5JPVr1fltoIca7BbuWlCaGtS9d
QDsm0nWunWyLO/sfFfcPD5/RrcHrgpocjxCR5soZSDn2gl3dKDoDT3ZeF9R+2JTjzKRt2Sv08IPt
FDDNX8jsFb0XOH6GSzheyM9148Wyw/ZdTe9ydRP5pZ4f1rtc38zHFeuihL9Jm42L8vAB3y69YWrf
agJ+0EP6gfXwsGsll2/sMZ9FpmybjLsYqnZNbvnwZMdJloj37rqHCDHMhkTMtVG0GcqNmfjRkt57
rb6o6sVIrtFwbZKrqVxE5RIueu1I8ZMUcK8/FM1ejO3fLW4W5N4pxxW8NAUoA54hu4m6+FlJy0gA
+Ob+rvkxF8V8ty9Y2dbrKHITgi8cyt1SX0jXYPDSaoMpYVRmU0K6wmuTjjMaOn6+99hsxHcgHaCh
w5XQzEVRqbbLjO0sCDOmRPvf4JzebI8QOLKvSh6BuXGLxQaUnwEGOV0onaPhgbA2kv2lkD5agUcC
6a+MN/CBdIDnCftiyhp2IR+2e5q2BvFciGdvlb3wQ1zHIrCZfZ5/BorNN0A5nVXctTMnDiphnxDu
McHL+0j0JfBD73J2QBYVafkQtpD3jFmvsNfN6EwnTV/YDMnz5lo8UPT1mxuAidAKWwst6UljiN3K
e2Z9JF7pRwwv1VOlbVIv1+1kOiAvv1FCBAdqPkFd3eEEMZb3q/udaBF5BmLnRezRBhLk14f5lt4S
rLLQQymflGeVRC65Be5CaS63KnmChTsT6jbP87eovuJlGNRTV2GK3pAOe6hLThdYkAjHAxdsKnu5
juolBHL6cOYgHWg/whNPY5E2Z2t0Uvww/JMRtfyqqp+6/pN+ve7WGj+jx1cef2Z0/9S3XrwM0Sl6
TzrCxBiU4f7CeY+ClZXM3N9Sh1Yzc3+5aUg9VDX3+fDixwx6f/DvrP1nCh3c30RbRu0maTdTuskt
z0g3ek3Jnxe60+v+NeTo7OvoxXtTQD0QIwD+aBxq+RxP1/BxDxo7SK+Z+hYLs1suWuTVuundRPrS
xa9e/Ip/R8UmQIbEvY9ICgglXjO9vEhvlFNprdfKLjWORr1exA5z99jekspPwxsrzXFYsp5eIErm
1uIRrr6R7tBHdcO5wc1ONTA3PjcOS/cWaKY7CT2snttCQ/JM82Y+6hdTsTMsqNUYkhTvoZ8AkcGl
GAhHM+mOp4IDr8r7dpvcH9LyRqx15tZSpZCTX26OAFIgtDwCZ/ELi0E5npNyFncNbghIwdHGNDdT
uVUs+j13qb6nDVI6x9pltB0aLcGvoX+TltD2sbYXKGhTQbHuo3Y/xftGOyJal4rbdC5mg2z6YtGL
VMv/Ly8DvS4PAviLE4MyQusrOvLfRVJKxf+YK3RZRyE1dF2TEUt19Q94RqRjKMxGCo0S8XRLYHru
EnH9LQ+xUL35rUOGPDZKZ8hPcI3Vjtar1gl1l98LU0dQrhCteycm6WctfT9Q8EvD+nfDyr3x8pfT
TqNdhn4ox2fd+8iPqroi4AUlLojv03B/bxZ0PS1gMRvrsrKpsv82qL/TPfxOLDyrVp3xNmN+xI+2
+mInO0qb8enj5/pmOGGwaDFQgOr5u1SzDneUahr0NSXbMN0mOeCUy9idvzNf7R5+E8axiReUGR8t
FFr2a34B2zTo+CJcA+YpkOPcU/sZ2jT5YGdb3s4PD1UDGiqoDVQNeLN6h6GLC4vm8F3LySqfSyN+
I2jUkDOcsHYIgYWiLdNI6QThsar3ab8lt6qkv6kn0UZXpujcmvGuyzNtR2G7arqfSemBwxgH+I4M
KLQXQXyVIA/vNIwa3CdorSGsODhb9o0UCMXoctLJ1kaPe+JwKFAuWntwbAmeZ0TnIK5mOn50/FPq
TOdQS29pjzpGRT9nHRBvek7UPG6fRzZvk8Vq245odw6OawpX4SG95fncBLQdNtyrciL7BC5fdlsZ
X4u44z5oBjvqxMj7VqcUpx4gjfJYCoensO8ffugqTigdhHIOVhmmr6gb7lYWoDpjly305iKEmzFx
6PoUtHvOQyr6SJPbjBIDRZSnp7E9tq+BZowONYZQoL7DVqYFoZ1PjswMYBKF5lqCgl7QDmpBksTO
6hGGR/DXbD5BVHbRc7/4RbkOf+Pb8/PfryFJ//MAOV9DlKDglTR0JGP5j9m8yUvJSqMBW8kwp7r8
Bd+PchVxmQGQIMMIFYMgPs4ImnNBaI97iZz85Mn4qsDYLqgpE16Z/BK7f3DY7crSgdFc/RTCz4gG
+/HeqbeJ58oE1g6Vbu7XGf/Vr2PRgtevlcUkI6/aGG3/HcOIxZ/F+KsMf9e9O7V7U9173nc7uxF+
DOGHcD5LsNoYLSAndy77XlRHHvxYt+ecoAAmfc0IwqqBfbhCKzEAA7y2Cq7huWDHhFn8MgPOnL0k
2NQ9cuNWpQULe3ryY+o+u2UGhrG8ydZbOLztt2P42U0/JicQjwHxBuFA8kYWaQWeoUS6un04ab7s
alvswBt6j9LToo1qbqLXyayCbf5W6PfRDm1hnJ9sUwiB6+8n2/deUOxW3w0M3wYxFnzzcyffFOzJ
2XOP56k7LRaoR7MCUaISzQqE9pwVCDlfCnPX6n9/a6ivqr5/bhNebw1irrqqK4YEyf7/bhO6sNDq
vFKypdgtRPMuVueiwWc/m2VqamKCYyuhTbkgU+jV06dZWodE3pns9GfuBO3p/WcafRrpj4f6EUF6
0G5K+pb1Z3nZBZ6eepLsUJDAjsmcNn3q1+W2tbY8T8ZbpN8j6b0HELRqk9kQCh3c0HYyKdJ6Pupr
rEGp8p7eVROk6dWmq9wl/JnkK5A9sggV0/4NCUgHlUk4b2PJXha4wm04rz0DQiirhHhB501R02NA
VOy5wwGr6TsSFOa2MTYleEaehjveeoN1ta+zuj5u2R2P28gkBUQKxdj0I0dOPyaqQzrpKMfHkYqO
6KBFh6nZWyi3xpY2JNExCI47DTH+5iw3ZxNgr3ZO9TM8DIhK1dWyd4r2K9Z/LdT2DLzhWWO9PK4e
9e2hXZP+nESnlRaunzScIO2IyzBZoZpUwaqlEWdaPyJXUF1LdUniKqRWNU9QvXLdF59t9tUpnyMo
+OoHtaxF+t4LtnCmc5WPtMdHHq+fxqlrjkMPW9xYNe0KYRlLumBx/9/32QEskiVu5GiL+xxONzOf
tKE0bQw22zbeTtxUX/Vq24QwK3LgeHjS12Zvp/oMdzJi1t43PDMnYHQnk1xPdA7bcx+dqW9oZyCo
lG60dBNKHiMbkRx6qNrGrekCUtgwrnNxjuRo1vIBeAXgENibk9rQ1nvNx1sq3CzxPcjeR5fYTdT4
DIR67dPpia0SLDG2Sip+Eu1HQaiJMcejd45GuAdFbo4s30yCbsdKuE/CPd7fqczTaA0vafQ7o3PL
H4pMFJa/+iE5TizcNf09NGYXfbuthc+UvHb2QyWCp92e2rXqz0J1bJxi5BTgCwrRNLLPpKwPYXoM
umOBnvpjKD5V5TPNvhgvqQdnKXBh5su3pnoQ1QOZV4UpJL4ZHSgFLA7nhdvAY8+3GdHS2Ieje1zA
TMGE68wfEii12MfOdkT5jLwok0MJD1LDc9xhsgH0JUk4vG38Y5ntokJLRE1xQCW7SvSVK8ZRdu7M
Q/Q4U+1swC8w1ljjc6o68ctJm8h0qLSceb7B3AiABeyQYRC1F2WwvATS15T8pF30xYNWuQiz94Vp
rob+FCSnvD2G8ZFUSSrMboIE3h6T8tNdcCw4tLbc4Oml+uHGIh5vJ7ZU1u6UtqqcvZaLxaNBEyEL
Nv8ni2rE7H/c0iTrz4wStzQJY6Wsa7qm0tLxR8ZkiNXBSAL8TDFdpOMu+ash3dZf/BuydoRhCmqJ
6ofw4XbWsMfRF7DcmrenY7am55rXZgo22GMz3YfAifeV6Y2OS3ONLpUfyvaMbAqLRapOFkUyyims
T315ZGP4LA+9vAu1rWz6PSHBwwA5aTrl+kVNb61+b6X3zvhBPVXil4n/NDZR4gc4T1kLrRE3TRhR
wOq0HwORfGBp92GAj7PlNHA0tSMdMYV6MI9JBx1q2wxbjR0ZdT8C9ESPpZEa+lZ2lLF7Zj7POxIj
M1c2nksPobGDYh8rjxmL06pdvbLorN2fyWVdvncQzMDAtm94qfntsd6i2RNYJUUlUGvL3TTXnu4e
ws7CVX59VFdni6noO6r3mC7TsjHfu+zejW9pTknryXgcgifGkkuGqDJvfUr1TazvinYfo49OfBe6
jxMjh/1Y8cbqww85fU+t2ymrHcNjd/J8uJQe4cXlGShElDTND0Amo9a+KT2hAg9Trhm5i4VRHZ7D
PrN/8ef/dqb+98cjeL7/OH2gukscPVQNuqP85+SUdOVYG5JgzoSqGF4R1ZoETQR8sOsU4CHjreGm
hss6dnEKSnABH0F2RDrSwrcovvs4VQFINfI2E3fvOHUvlcwlb3OaIQDynfWIct868DyN0g3P0zzd
7Pqlkfxopx+y6ZAOLR/vu51p3ZvnB6VgY/lzAd0XrtNGT2gw3PDUTu5mck/Se53eoQOKr9rU9nnR
Vk15QI1XSGW2yzmeatHnosAbEmEKHOWZgLQo+zca10sUS8Jkl4DSxIyMwLmrT3l4OmQ2iSudbxaL
ME7xeM7BULWI+BqgNJJJuBXBW65ehWouS2/VuSy9r/ZcID3di8GFYtpwV7bbFmxwum0Lf2LiRnCQ
vB1PKWud6yv2Bm19q8RLpgF/nqs1kumaLaP6TRduvTSn+uTisy4+JQXxEf5E7vB0HuD3/t1RPkpz
edicLsC61Hk5pvgP5FaCfJ2CKgZ3lCM22NkFkkpvbK2zHpzT1yOxrQ+skLEzMieEIDDWEsAy11zY
52c0q019fYjZ3bYeR5+YMhjMedbyqa5+Eong39phlWDeHZ1vyARIIq6hBsIiQybNgvKHNv4Qus9n
/xlFn9QiQFiwSZGXHuFuasVMmsUefsNrosyq/yR5teXqxBwxVRVrOVgNkfsAdiksRGULwe1KdIOL
iODNlsQ6y1ydVkyWuSuNDJw8RwqhvH2juNVqYYwUmWyUbCHkfvTwx3Yjt5slw9QMmihu4rjaIhaH
NRHYSxFcSKg5ifq7V3+P4LfpF5LmWoEIBl67VUCQF7768B0u8Ti/VPmSjEoX323z+QHysKcjkQzV
NPdA2R98lw2VM9UpqU51ddJbmofmVlWiNL3pLh/1HLDJ6jlgU9deSTV2wh+7gGOIcDw5Lm0FrEuj
P2HY4QiRMka4EMrnYaEU5zI1hgVJWbUUz9Tr/KUnvTw8Ruji4ckLKgBdHDwtBeQPwH9eBcU4n5MB
cT8jYh84VA/YeNRmHzFttjuq1YhBNhGrxNN3mA0D+3y7oWUAyCbnT4zjWFKGVZmtu2b9NHHXnFgA
pzn4dpT143+/5cwp2j/uORK2f4OQPOc1UxK/g2//WPeF41AJbW1SJjvutOxQPZYUHiFSUHhUT16D
t/arXE71pn76pOSrePveO8pcn1S84/mfyAVNHjKEr9BM4MPRHqydbmJklzHb3QduI9oqEXfRZ71E
o9CxVg0+tm+u7haKO4/vbZVs06skgLTA4bBJqL5t5zwuBapA6GUnkg7aA3vVzjR5kvInvgnQZ9gl
S7YBdil5Seo9X8aZlbxUM5jWngmqdjWWUGv0XVfMTMahv/Ow/XsFtJYOuXQdMcpytJ+ONBYIxe6b
rDdO8+5ybsACrnciTKA402rU5/IiXZ/Li5rt6FD0/Xyso78UhUyJGz8P391UZnKBsYs7SHssF6J0
itJLWF6L8hrgj43n1k5RucoO9ygVSablzE8ewpcec3liSpjNzko/o635xTpdrcSSQexKs8cWhL2Q
HHDpUKGYLOP+2Finp3WS83P+uESPizWdlekcLgxtHspjmqFFG0bX88uKT9x1hnqvZhS1Y6jm7LLF
y84jeSocQCHEXqX6HcPpktIE+ppoflTkm2E/t8nN5GGy6R12lzatgLiPo+2ttacGDyoe7hMZAI1e
VeyL4nNzWyivmVEleYh7QPdkcSOV74O1wQN1oOyeRDywaFQ7gpuEOn5huOvxKK0YzBLbhMx6ZrfN
B5jblGoz2zuFFa0JLLGahdR8KPPR9C3CSq2spwv1WE126PVFSboDMZQER/JXXzgyCQ++KbjRlUS+
ef4mZoelMPlpSkKRiAj71BkBIdOHuqv46+RV4NTymCoXSbZUDnM05JWfQLEbCYCNS0IODKrVdCTk
MIRzTOmbRzitlPAzjD6V9IepfOTme6jdyvEtFC/y0pR5QG8VyLU87GzC46/mqorODH2tuYOxi+yc
9y+zfHKsslNszZu9llUMpe53rb/18a2AdUtoKb5O43lUSRucH1COmgXZUZi9OLZttkUSdBGnF7Zj
fkuCuyh9YNpsFsVWPyHtxpw9eCeeRd6Vr+QpPhPK4kZKHRzsbI1lF/FcdR8FRz6r4+g3Q1eYE4pm
XoTm7EJzv6LqG0f5PUrvQXnLqlsTvFnVdZguAmu+RdHNzHQx9WCmV6VboLThFte9sNqsPAPxMOIE
7YaFlyxZvcTfq5f6TisnqxdaOUMoPaS4bkF0U7urKl/G2GZ9+QIxUXRTgmlZh+ZKo/DPaZKdVqxF
KhBkAvenR+BWmX80nBQlGs/KEl87R81JdNT0nOALbXay1wsej9ikA3B0MAgRyJ7h8K7Rt9DXiRMk
gO9AUz73FekgPPXF7q7apAFxiRqj+yQbO7pC5JEu8oZX9fdcRz7rjZWnTF5uetq6WRbJ5o4H4ATG
F7gxta+nEq3yebR/9qVnjJ50YqEC/o5i8uygjsdanZlq1XJN0BLY2gLcWxAtmvpIE1K50Jba/rsj
AxAVbrOHeQuVwxPFAdt+QWHE4iFw1ML4N9goTjI8w8kLWfy9J9Xf3yQHaKaRNn8TisvTR4Y+Jw4b
K0iIBa+fscbTDwmxfi2PCK6WxRVLO4yMRDvDx8DLPzntwpI2W2WdwI47ALcCyFv9wMtr26ypUonO
MC/DdqRwV96TzzUsDBP2QCw23uG+hYhlvJGsHBnvl/JjVbO0yJc1+riy1PqV0s+u34Nksx1kR/6N
98+6A1Dbco2urrrtw0NipnCLZoDoZZwzBZdgMLR9PHSdN5CJ58SizBodIk20Jo9DMUYXMiLOPuCk
WcT1HmaX/orBkK3g5dVUn1bl9bHt16lPuEfvLk7kiJd6VfgYhweoPfFG7fwMjjpAOJsl0Ku6WLQ2
fbT9blCC7KUB+SM8Rtki7vJkdv6bFVMRXCKnIa2NCZwTdAgZDLi3A3yBlNRW58trm/Uco3eS6Fi5
a0pKntsx8uV+Y+XL/mNCzuNGtSzuggPADAEFelmo7qrMzqN9HJ/YvqCCYaV9xzXZ985k2EV3S4jS
drMiKRF4NFaRQ5uHBoN0kYFXOJAbkWlQIllCUq5YRyrGtdkOwMNAj5YcWL+TF41NvrhcETjipx/L
hYkgndjabjoVBB3VZbuimqsuTnwaWZ6GugLVH6UtdbcacUje1/Ffsj7SDHjSzEsfvdXmG2+eON8P
pILWXFDBkngKdDK6qsy9VZ1/EkKx/x9hZ7rjJpt26xP6kMDMfwEbYxsbjzX8QZVKwmQwmJmj3xeu
t7dau7e+lqIekkpSMfBwD2tdS7n0PQSueYS6yHffCLjIW2FilOtLicVO6kc4D1DFrq3vBxlW0YlV
EmttHoACwTU3FxUSIJ/G1UV3IoHuEUzSkQVlop7K+0x5SWkJqksjX1T+x0jfGNX0ikdpts4ftNVe
X/DvdcXYzVgsUecRMPhcSmCNLIgFurbneibrGqhOjCfWYy7fVhs1207ZFuYGli1e5tei98XGyobb
X16Gd2/K18US1ovWbpW1K+2leZMdDRvMQuHuz+NlLZpPsnbVaztOMvfUKaS/YRJwC9LvdhiwwlOm
BO6fniUeVDqmjQReCa4q+/Jkib9xRqvZnP4GLAdHThs5eH+I5CwtYuaIA1NKi53xKLh37dgnLmYy
rGy0Y6uH8bc0ZxsYlwTzeIN5fKlWK9lnHFebvv7ZqfO0Oo78PPQbLvkPHgKCr2o3cIifu5L7/DAw
YVzCIoc8wvfRWN+wRbX7R8zpxjn6V4mvKS70o1HP4T1yscUEvwQgUb/Oy9axmBdM7VUB3NDakohL
Zp0yJdn04eZHESqm8543wfUL+sBtI3e5jIkf0809sLphOsjTQZ/+0WPinUaOUlIW+XW0v3c71c69
HFytraW7rtlNDX3RqgO95QS9NKfK1Q5nddJsONvMAi8PCJVnutHZKo5BB8KUo4tNU2YcuNsQaxn6
1fSH19zR9OmyxMWuIcWx+mc8kQn+nbZluRjfmI/dP7/ir4Vp2bNpiPEgBzNRBbBmWzYB9ZKxCDah
eeuElQlekUa2nca6ypsmVuqrbtPZLBJkBYYImmN1Gb8NLFW9Jt1IJLfo3l3aVDioU8S/u1T029BX
H3uInMJb1rzf9fdF826yk91U/EDzYnp58JGXH538kbXv6itZun1P69tdvZT9KZKDQd9PqI6Ap7pZ
7RYTBiqUJi9TgrIeIk/qvUJ1xF+aMrc0ojJ7fmhpfhw/d4bEp2dxMnmxzmYem97onqxF/BvDOsNk
TYwSA/ZDlh169VCphzQLzDQobCH9xxH9JKWFNMphVpyqSElt52jKe/J1xMxnrAjUo1qnbg1zNnvH
9t2ZpwdLLn2FCadapnaK1ZFkYibw7MkpKklNvXO2NrJlIBhS7XqDD663HDR9DXEk/r3YJepG3I8i
r+tVy01gKekxVhypvYyQd3CQk0FJAFm6lH4btt4eZSIbjncBV/P8p2o0EuwX1ka+li+/u96yf3f6
nBLWvwzdvzXhwXXfPfVl7OPsxl7E10yCV/R2rVuy59SvCLeFPnPOyFhEdD5nEBnDr0o7hvgiKV2B
TswBQ1PrRwOh6bs4nYdR7SsVtiDLL/eSN3wLQSytoodjNn7zgXHdYd/Kls+C065+VtHH3bg9kktr
o2BtyN9+bKr0iJIgxyJjblkGSpo3mZvyvdPWqsXCH+dvP65J0G1UyAWSzNrhTD/H3NbwY2L4vMIu
7TW3wqKxgK//KJWT1X2xrWEvcPGIUwdYmUIP2SzgDlgtTJErRN2C8aIb2pD9U5dLrVefM3IXpcF6
rOZMcSnQL0enHFHg3FRUDmlySxfnaaCnPIbRwXm0iYX3irC1Hn0Rn1j9kb1V/D9BIWklMJ8PTPix
6iQrQZmZkwCuIBUcs/MzC/KO+HGiGfWOUGM0ZUQU+lyv++OlccbsBjkxtXFiPmYEI2KHArnNgvja
NddF7d2bsRfl+Se5kDTpwgph/mP1ACEGPoDLBp9i9XtB0hVxZdtYAH3lxRLuefHEhdKWsVsipYZT
QFgGUWD4M+hEbH79OV9Vh26fBZthmy1DrwOS6irzuTghhnW2fIlXMM3hFy8qOKYV+1wUt8p9aXKj
l/qtLeDcBz+9zIRjH3Q4utwUr2LkUPo7Yo5jbRd78+Y1mhseCOg0POjKbAQF+MNR7JIBVY3WE+yc
n7TXlp4ptYuU7+hoJri8NvLMJvDM3ynjKxH6LbNSTIAb1OcxupCFTgW4qkEK6Uv2yUp8UdBC8Vfn
qLgfb6RRNzRTxr7l/rIJCxla/vUzLvd/zORp6KkR5qsHrnKO4aWOlRboqbaxHITVsvWb8YjIR4qk
XMPusR6WQA+JbB//i8YZ8d1/Dj3MhQGtX4R3IMmL/2cPWYdm1k3jeMeIty/IiKWIVaF3G5RbeHmW
JBsqmiOYm6LfjhuMQF24IVuIrbrabROm1fhikfY+19ELVWkCrujKi05aU3kLy1u/NGKbVK0YxTLw
6ud3bP4KRwu/j558NdWHML013gCQH6xihVlzM2ie8eLrauaui/EjnMXntRhvXf1WGNbCIHzk/Z58
sKgWdIuMrJ86uBeo/Sz1lXWFcXtLvh5ml2I85UpAGUrL0JQujvNB3ASB+dXP+SNUJIsgdHKC79qg
2f7sOuPqXKbYZyy233NlXXiK8Jv/lHVLV1xYvVNqswpdFHZDpb036z1lmk7BKa1ocxLoeG7HMH9K
jyoCuWKXSss8P8lVb/8IUJXngVqEIpMFIAIL6hZMd+LA9vG3cH1zH9y56TFKly6ghO0j2UoFPohl
3nqi922yjLzxkibTFNVa/a2NwR3In4M+I9Q8DeQ5hxem5NIOwGbjIUbjQUQsIjLyc3N+qN9UHo/C
fo7es7Thwxf406HHyzhWSvLDL2l5e9TvSLItcNUnFnY/5uDJNkVfMuwPgzj65xx9OsV+pOwyJJFk
IC4z5Krn/+/OVDGWxQGxTBtvTCJlaBgOUnrIW3AZ+xMOnqTchXOO1Y65X/pNd6UVX0P0cZongTTp
KDY2UbxpCLMuNwuOKsVDqfA858KJLTFo5Lv6+qNB942bmtuz3OREYvBy/FU9viZ1XsQ22zDZDoyv
ZgdUCLuFWdcao3nDY5b6k7J9moHRnRMQzk7Wv8UMN7JzKiEf9JollJ9mApnsWQq2OqRIIoqrPbIc
ydgbHTfB5BfDZ4icpt4R1Fg95yVo9kqjIYdxbDaVME+HKYssU3IzHmEDOPka6/P0sj4393UUui0y
4M7tedhfwbtTxPBn+cRnb0tfIaNgY7sJrcj+mst1hVTdyEYzI3X/wIh/zDYzjBi/37mIz6V6jiER
V9dndsvkq57eBGmbKlaMMlh5y/obHJihuwgXXfA00vvCtdqubyg5ZjOV9wM+jJwCBaC2OTq80To0
PsNG4HW+hNOi0kHjlQJ981gqCy9bzIIvR1scSCUNFweENHG4BhmviRs2fNBw328pLwPZJebhxtfw
o3/aty20KuZdPwPdRYnsN7iD7GcVhQSPcCYrz5eMfQfd05ovot3zyXsyZ5k3OZql1hvSa6XXuvCh
zVNU1oU960Ivrr0UtmHtjQS2M+rOaBbXIwEs4jpt1mnI0ASssB0NwdN+gJ1rzsV4mZ1Rw00OWTm/
CQhDcz9ZGXilZRyWa71bq4A8i/UzgtPiTj39pnfvkGUw3po9KLwqeT+nC3yNzuNNwsPHqaD4W/V3
BCwBaZFqdzhV9Y+wcBht9zzSGcERL0FQSX6qONsxI0BR8pyjkVu37vsoc26tt2SMHdNZ9xBUCbts
nwJOM7cYXltScIEpqWhYd5iWRbwpo0ip1psB0jpE0I0+i6D5mBR3JDPKXVf6UeL7CJkuzkYmooOo
x/KMDMd28TVhUJK9n9c/0ZCIwTNyEK0FbokbcvDZZ1vv//dx++I/iJaSiLNGMxFGKarJtH3WTv3b
tL3KF+OzWQjpihxbvC+Mt/9umT163DpMS1sUa+Ux9tLW9tWF7cjxXo1pt3YhilZtjQIxTDfPcPPu
dAROtfZ2GIOyRNG1NZOdyJgvtt/xldevpWFv7Jlx6yBdGJHW5FbPw/v6b2ue+wUqkDkUNh3f5ArP
0pmbpq9seYSSZRXj9lFuW3mjtxvd9MrGK8212qwlZ2xmqSDDnI7C4mV1GH0jc0h5RCzYaXPGI2YH
WVmPkUfCo0je7rpFki2R5Ell+9JcEVWU4C19SW566kZto7JJg/EXImLZQM1o02VLV6Ha8v7ULhCu
n0SBQEbFHwMciiNEn1kStTXpSVEM1bMQj4RSDn5mdoiIm3qXL3Zz3CxiGeFp5yEKGOterPuPP1ag
tV6Hoes1C0vZXjALc3GWordmkJIMrth8BB4K68A84frhO2PUpQJnQiCVzqNIUGL3Bw3rGhY8AjBN
W/7YyxmLKLoL1wPl4DxaI5GhXBKqREpDibql31bpTortUneqyu8rvyJy8hMBmIFzZ5o5zykT5Pg9
Ea7kOEaXNjupz0B/7sdmFtSK1uO5ycRdNzBYRgF5iEgk74KmspKJg3L3yP0s94UgIdvxflTQCYpW
BIxGOLW/0K8YujWUVzG9pPK5GdxH5T4HF8sZddzv1kK/W/LcxYdF6jtoKgliZvtcfkuI9cIlY3Vm
5jm1LewF3AaY0BRPjTZHxEG7XNiOaDvr2VpBA1CCj5C9u/z2E3/Yxyt0iT9lInqy/lh8/5en6T+Q
BjxNEA2AGZiGZpiiMpsv/u1pyqNnMQ5gpIgSWi6GZaP+inLsIsvePurtsvtgOwFGXiNRk6Tmxk2K
IGbcYDv0jYjbum4rkEnyN0bEKe3yvzBA0zU1MiN1mfk4PCi19GVhpTfuO09WRtSPeWZIrjPQpacn
IWOnqWiEdlVETLLP8kfWr2r/5qtWPK4EymDzTE0ozyD0Tj3hwjBeRrgG4Ih2StNTCSDO6b+MeiXK
G6HldPequzdiX8gRqrur2M7p2kZ/IAOMbr04VvG5Vs/Z85qufjIXcpUMtQNaRgXkb7vHxpBUFsVd
lAZJc/ijZv6Jme1eV0BIrwxtByMKFSA0aLzF5YaQMFP2RhqgwtPJoZX3kuL/gX745w9VpRRu4xp5
K6oPq0oCiTvEPPUfIGOeOb6a9fgblBGj89R8K9QtStq29K0FtEDTh+R8twKsb+E61K7MT5mtL0yf
wJu3LkXyZivSTXm+T7F9p+ZgucxkhEoCdqKlQUbHsMe5gu4FJezMb/lJWi6Z/hlMtW9T9ibKt/Y9
iU+GcsIiQABkSCoGWUjDtnxsxwEP+FYbtoVmRVBYTQKqVmx6RaxNa4T8An6kOdjO1TpXfrj5awAo
EhBmLgkpeTj36Zj3+/Io3W9h/ZanH2G3ikrqyU9N/hKcMT2gWZeUWbNOdghmIza904w09xphRo10
3RpbJ+aFloqdl/8FltusJY8PtO3bm7mA5Or3PKezYooSBDhcCY+Pj5uGem4ndxNlsIpPiff5Uvgv
liRZW4j/0f3QyhuSjvwdtfuPSvPfHpuqfDwVWeUlRI8onUfNcbZJjBmN8KH5rRzDDMssBCRjUNUn
IkWVo8PjwmaPTCpUTgnb6sWnU9fBAwLmkYicKb7GhstaCUsBM4a1yezK4cRmJvy46GfNh5TKSrlb
sT7K8bQRysPqMYaZYD2dm76ralI4PtnSOTUikHifcBdLrOjgPFcO6QKheNGStxponF1jWrvbYfVL
GPYjDcFSL49hfWLk72np2lfPqGRifZ2RFkCgFQgKw0O6MjSbwltsIu6DZXgEFiS5ZnUsYDEs8C2f
MhnQ5hEYQ1sFwy4UP4vuXVVvg3iG+H5s3ukAp/5cddfOuCbZ24hApX4Xhrdn817r7yUe7xtaGD27
jsJZvMVuTMxvgaJ1PlMxDVvmBR/HDlx2Ku9D2X9AAfsc3Z6RyjHLjgyLqJ+6ZN/M1Qcittnr0L4U
a6HnQMQgEzV1+PmOYrQOkOD9wnb9k17EOAj+nbHwVGeLUQLp3iC4HbNfOEo08e16Ii+KHg4gDcyQ
gHvvMRe+xMJLvynLKM4ey9+ZcZkW55SY8TqQrWp7l/dx64v71FURrUBUzHyqIWxCe1awWD9SxtcK
VgjQke2FIQZ3zmPpyI0vP/x419rjKfyTm4HcnUuKVwFhumt86tFJUk4P8zwTM7AsrbYPUo37cwO3
88OMvsrwa8KIidJ7OkQniAg4VnrwFTYjltUC6o+EZCNb/YjnxNwFPZJJ7sBth4rmqLgJDtj6F9Td
M5hJ9EOFJ7LPuRq040iW7mfDhTSUeQ9xTbFTGuteXIviurqvTdOVV5rP38dtSzbBajzi0jOeOyYp
jnFf1uJRelyw1jB24VthNtDbZnTVNW+QT+AMt2D0ZopeTURKadMAAAxxyHrYMdOL2EdTU/6EAXN5
+fxw7nQxD1YwSBZrdSYjSc7VK2oGIKnNBRS50Inb4NmK7REykIPH+wazh4JW0OZGgbwsHcqCA6ho
HNfUhREPJFMLJjxRDZHAp+yLmbmDI94gbAvfMJuQccAMA6mhMscckMUnjIEZnRT3xh8h8ZzVG5Sa
vAGX5OTFnmyhywaVIromzo7l4rPqYSxQqKIW8lkrvH4noXpi4o3p+pEvCZet2U1PgTwFDKxcJVzC
/xsfgc5PVUcB7KszCoTovSPhR2S26pfkzKblIREPWrjPTtPzkhXntju18ZETdxOLb8L92onnrA7m
EEGpPHK4sCKalXB0t1j7PMar2Swq1cMZY+w7UrpbbCCIIqGEolzKO+0lHRuyXYY2rLJbfVuOkMG2
o7wx200veU3jPc21vpq6DTDhkjW25hVPdH9bIdqVhX9Qt4v7TSCzbvgQulWMm3dZR1BtPBJ92E3G
Dw9ON/TihbDWBEtefHXqpza+6+Ubi5/HK+0bD55I6KJ0pvIM1JPJ5YXNQm/qItenlQS4mK3AzB+Z
Az13fWA9rtEy6v1EC9B0FHMg+iisWXqK3bz0lIt56al5GXNVEIYuCuwhtROXGegr6BOnAqQPBjRV
sfvW949hjv6U4LUQb2RuCcZj1vTyU8o5KvW1yVH7gB5kFMsKlcV9dhCG+L12kvsnEr5Zk/cl1LPW
0zRPXZJ+i3lHWKoQ2Gy1OjMSmmi2lGCKD1P7m+UVqkCAOxKA9zbDfubcY+xryzH8Zt0Sig7EwDRa
WJ14DGkCiR5krdiIR2Av/LCQYGLdxArkgSzGf0Pn+w3qxmasZdpTbpUyJFznDyU4SlS5PLPUX/Tz
lIvwP21ht5Wzq+D9xdsIE8CQb6OCQ6uxiUjKdA+I8htbT9Ay09GQT1b+Lu3DDsHYEioptFY2FftC
PQzkJ6SHkOQEBQ/nPvmjT7/CYjeEdj2+J8ZN8WZWjThD8+AYZuDoInRa6bow9kS8jSYiAsYIGwHR
L0jOiICsMUCQzRvktXivnGZTIjXRRLdBII3RUV+b+LHm0SH6w+bXU/uWtG9BIxzZAMZdbtOA89UI
Z/fw05HOKMQGqlUL/8BL+KlKt46kd+gge4KcMc+kkds9DuHx70L6NSS/o+l7MX4XdmRelPSSPM/a
eIoku2jnZcEd0QJUwcT5EU3TiCrsGrUlHnosbH167m36bWwat9CG8jFPw1tOMPCdmwZhAfbDpbl7
vlr9n2BTlOCwXZUJhNo2K8+CQOQk3Qd+BW62K2pVs38iHvMSCfLblsRT9Km8rgm2/HsDMxuTgADk
dCPfv2DSMD9kv6qIVxyHyuKwmCymtJyKc9nhPtb9cDKHAA1LxmjdrvpdV4GEPXbxFbeZwPBrhp7i
yOMNRPDmk3x4ciRiBh1u8WK3U5EYlK8U9Oz8ETSu6r/RHl0aIiJLrEm0OfKNUsMgagOMiooMMCro
dEW1UI0N6edkfg0r5GDAB+7Wff4jiGdD3pY9thCgQulDHD81d2o2Err3ZhbbKsS3GV7Rbu701aYX
IV7DqpB5RGqyjr6vjTuDF1edzRmRPpszJNbj5lIEdvgvc8ZU/mPOiAbPQGf4MmdIayG7qOYlGi7P
DBIi0XzwL09ZcUquWqB2t6pbdw+Hdpq5LCRSQfbhe8LV7Bsf4E8yBhTqxLZk6T7UdunL75KFv8mm
SBD77ZGP0Owa+DuNvwBEa5abjG/CzaDSmFLhr3vTgh0lsRLml3naKHF8E29N54dBvBLTm8otb6ya
Xz8I1qfxEclvlWD1jYOrKo5k0lAtmJdxl1gMKbnXsH3SZL9QGig6fqbHQMlJsnAIS2JPtlfzNbKB
RNuBN+BBnHfSw5KnS+MLBGWDBHc4/ulMR5I/pcUhjm1EtLA0mIcjzUUE9zM37mwL4FOqbl2EMX4z
HMiZJzUz6Ns12qBuZF3lffPWbfaT4ovaixXFbWd31vwtkhiyf7Q+6gq0RwWLnfA9761vXEogFjYh
OgsX+zUwUzMH+oreREr9lq4TSslrAF7mLiZHvoND83hjrlEJqJLQXYKUB2rJF4NZSojy4KgFwbKq
aGGR2fscKwRONb5SGVaZb4GBfvdcH6/FrsR2C6uRhMbPNSA3tytSxqvCHgMx/EY/0D+OCw/5B2wR
aNP6hRE+X8C35g5P5hSzJENr/JDiJawwNbuPx+XPUz8KNlIsYQbMPovZl95YzRb1jfSyxguIS7ol
ewCUVYYGdNlWeXSbyOJoFW5Qsr7/oEnAyk5cHkv2noxoHJcsIyYcEho5lfuwdipkeZCmIArhjuBC
57Oyo36Z0GsnK/Hp2IhEmKLKQSRYJKSI52JdMlG2TzE9bMusc4WIB40jLwL+mDtr9D/SSwXDFSJ+
3ZA5lrF44Q/REdt6+BfwwufRshB2fLAR4DpmX38VC/yo+KkZ79XJV6f9WO5TcS8J/uD08lGLjmIV
YL3Qqr2WIIXcjQqZSfoc7kELzEzSX7zS5u99kOnB3dHUf2ADafIBbCDOCa95y80bqWU2OCPNu5u0
5J6IWIApREK2bWoDTdfxHzBg5vx6F5lh8abW1gCsQ8QluA2BphOitIzNuwWzTqAeTfg3LAkO5dfz
LVxr2i7tcdsyt0nXDfth8blL8mU9gmdwSNfL6b4YJtbSrOqVeoSegu4VzYZmpTQtBj6Qr2F11/VJ
6s9TMrc9DDW09K10RpcXQmbROIh1AG2FJbIIS65x2QAClZxLTYvCdG3wUi5diaggwk5Z0wNm7BgE
04XDK96NBd7fLX3BLHDGBPey/EHT+7H8aa5m7qcHplDO/LlIJDqOIrER91CDGqoQm4hrI/bFdocD
VHw5QFHQGpIX25MJ696N6DiG9VR6gurpFVaHLcU24cPFO+HDEhmVeBGWyJcp+hF+Lkq7pCIevAzt
abs1KP1sBm1zVKh6ELQgyY/M1YgKFfqj4FQGEdJHAb1Jt4IvnyiHNjlI8n6c58qwQKnxG9i9mEk4
CFm2U/d0Dv38fBEYp8HabFam/jVoV5yw7fNu3bBXCXJq1Uy273/N9YIPCgkN+1reZxoueG8LHP1p
HCYNxrpsHKiFFSbn/bleRvv3rYrVlPEiPprFTuHtqr3rj49M/uj1d1gf92lmfSTjtfFw/wn6qWuO
TCIbX7gfWiOIEuRRl/GPcL8o8WZ6bzB5NJCQIKFuiEqqK0xHF4TLs61wPEfFefpXbp/kkLO9+lRr
TqlZmZ2a0Lnjmb61z2NvyIJJOT+VM+GHXOn+Jpm3prz2xuUBfW88aSwc5QOfVd/vmDqyI0Zuwb6c
SRVzccSkureuFwde9Qskm+n6nbu4+KYXQayAPJ4UNyPdzLtyXuV0KS2WX7Fewab8aRBDBEmkC3P3
lheBl2B5YzxHy9gYLn2JDGLi6dCIGscW13boZ+WecZMjVXP0dyj6GeBxyX8+fTH2Y2U3onra5CcG
dUREwaRMQYI16ySnQ3XLD7KueU8PvFWqGf/zmPUx7myfL9fY55XIW0SexpSo91gHsuLLVKc1dpWx
68bd7C6xPIKjRGWe3qXdSoHH9+KQ4LoKxS00m3Bb4Q0QPCJ82GCaqDbyPTCfKYM1rawQmskFb+M1
74+Z6XdqRodBOeUpZzxvRWiKxnNJRKhSOZXk7HCj1sF963JSE0LcLbBzWaPuUp0yr4YpkvbON158
GoC7kxcH8qK1sxQG4NiapaU/kAC/hcVHlX12S606DoujvDi2z2PK4fg8FhVT6UCmC94XC39I/JJg
Oeh4kKXuXqt5s8Wi42PjEhPVvLzmz43YbusWSOI2ZbNwqh4nJpRxwQFz6vujrh/vbSA0gWB7z+rN
w3Nt7pCMynghtUPFYpZR6B3UGpRZjHC70dgVuU/zJNx9EEmh8xOqKkpzqKqIYuEDokwOS4bZyNJi
6doat4YB3f0EqfwwPGHLvZ1SR1AY8ZEaiiJnNt/ChRFe5lvaqEd3TJKgqfchgoHYylFC2mHL53sw
ZX8BFLLY9OZGUpHiIZ+keoaV+V7jQ2OB6xvTe4VcxbxpCW+Alkm5dM0WBAySdRJQMViuxlqNCM8C
nTKkRrYMDaBiGTTqsa7YSjLBmvPN78jRSn/nUrTyxAz7HQrPmgCRLXq+gmVIccjMQ3JfRbGjSsdn
c2Lh2X2VzS8DCS9RaKm31CcPIGPrxNWtxJMuwzO73YdrM1yV56WezrIt4+B4sallbaUjPa4cpbVU
OJeR91N79ogi4RWwgV7nkXdX1imkiBcPQqVNldfAIBQahgKChNsPrsyMJp1LE9A0dFq0jVT1r8SX
JzLpzrF4N1OhUBxBAAf3uJZZJPazCJjo3IiGPVBbzpSD2BzkfxmiGXD/8erilBenzC1k1i80yusG
Snu4DdtjGWO9ISEWAveG/lXOt9Z3ueaDhhNMxcTf9hPc656m5JLkMDECWd+XBFvEcxcpPnwkq8J1
YOKSrg1O36dHmi4oHOg0PAyT3zz2jbkXxgP8rPwVUDiUwbCUXxGFseGgZyC36KfLtz1RXFWyhQ6i
psYRCR93kdgi0NTgZR2McEVtK26ox8OH3xX7pUvsN2XR425TLWL7aps5lwtlAwpClA2oXaFREPSN
OHHaMAOnprp31xZ+pUXU77S49Om1Mq/D8g3PLL8Re+VMQE4RZjIhE+ikTmZ25mt9QGl2EK6kPSOe
lwQ1A9cvmidRDr5DKuj5Og48/Og23pDrLIYNfPxHtCnfPJoLhYTnxTnqjvDsYwIP0LQSjhOge38a
wHc4T2FvbIViQ7uOdxQoHqlk/BsNIpRIlbTdb6TsaIQZB0C46/mHrohVBWHK6Yknr7Iz4bZQ38zX
cxQhPM3f8eMZAmRwoNAX6df/lYrnRLK8GKsIZBLNRljVHED/Y8QT2HLpR4XmQgZubtXJ9oEO4P41
EgdbI/ybV4HA6mGzTB7Vf+TcrROlPMEY/8oquIfLN4umgxEFAnwF3AO8aOwdMLyko3EOsxWCE/QT
0jRrIaxleOa/4mlmmRZl0JTBQgyU8ADLdHSew/UpnKvprKSnLj520iGL9+Sl0bzDEY136uAP2l7q
COA+xuPREE+Jk98vYXbJzNVd3hqanzlme+Al23bBDzZ6nTsS6LiSGeOuZk1nxhaBAdaDhT0Fvvg1
jI7m/GE0ZC6Rh0tXAZ1gPkuFSp0XypoPgmGQTTNA8/JAQrzgEXYRYDOMUdPN4jCh1p3Wb7DA+zd5
+OzBsFgTwIZ3jU7Y/lGO6DYNAcqcnKaOBwZ8uzI3LTw89In8bhSvqEWGbLN7EzLWO+pSYtNl8MHr
OLddWXMK4yw9GKa/7bL6/bGz9Pb6TN8UrH/EWlnMQGbfRd9sMCAqzQYDYohdpd2YbJ1+iclXhY2e
jIJLq6L4vTQ90bMY6YHpD+YSmH5DIy2vhMwFww0S6nGWNfuhuT21j3yVq+u9x168E8cdYojY2OW8
n0cYeTst3Eqg9AyQje+dWyrbzUd6X6enUN51WBZ1Qlm2sowhdCNLnrQ0lWO8OCTDfjCCODlXwmW4
Q/95z5zaPE7RuYnOj/q8Hq1Fu+/bPUFBj3ZveuPdb19KRZSlqEKx7VuEibWHPD2Yzk865wTTTram
vfHcmFeP4dzi8oQj4YBbQFauMDAwtz/buTsjKAryAYCk+isMV0jGG+pdbc1hkMZ2V5FqAo/IJF2E
CVnP53/hnJwF0barVttK2nEE8f534bPKp0K6oIp7WjIXV+RUGgO2jMRMbBYdYgFm5wGGVHLJXMTp
pWrd85lK1ulnjlKJAcrdiSfPpoQlqRDyS0OfsF8UB+PMakey6NyLTRKuH3GQSVj79hQrGC6IL+5L
/xlyf+NvwSmuHehgj7jHGXX7b4H0iZaMrrigiUbG/NJ8/QCBOBmL2wJFQH2KXrHn3DlJ/U7ZMh+S
tJjZ/IePrBUOpnGOFxd3p7oklsGbzZFDpNduWb6yGwyDA3P2k461h3OU4GU2iHkzg8AeoWsuZv+A
rq0Smu9Vz26M93O3jcOdDTTEAFt8svvDo1pn1PGD90w23bRJ79tC3qrlLnPy8xz3Gt7+lthknMoJ
0J7zD5yz2Xom3HPsBA6cR+jngADw0U6HyY6BLbzCax/Py+wOjkgPsAxqEOWCaZhxJotZISKS5dSb
p6EOsBEzciX+wHma3KK8cwDwnloaF6v+JswDj/6OqxUZaFnnJ/S5tHYI+bj797yhEvtuGQajV3BK
OA0IjDnetzzZNSu+kTKC0DKL0QahaeFKDPJkS0XJPDvBLbpy0/hATD36PXbEaNhbKlDyMwIGNLEC
E8TTALTaFv4aChrhimoCnhIKgnAzv6wqh1NV6c/p4iJ3V824PuSbnL1RpwAtKf/U+vdUf8vDlwIL
NkcFf3mqx2IJBhr4mFztVHM33fdKdlgQA7vTswDBqyv0H1L51ZRfTwKLGTj87sfvFAHe4utYv9Vv
4b4rr6NBPvBZzU+hrZ2IPIt9zNLCulX9uEJ5eRMeV2lxTtBXvOREyGOhBrDe+SEwqc5xEX2EEBwl
Fk9nEUYjkH+m8U/Aso6ZLJ/c4tbN7EmeZZVnTcTCkvtzNRgiAPijKSYC3djfH9YN/yKTU9LHxnzL
uNLhV2YVL6LdsSQAZVktjSUJFhEC5nDdsNEzT2jbncUWmsY5p/LbGROTPL+47zOH2OAKRnn2nWbf
evrdpd/K4qtVP3Uvr95C/bLgXaAdb49fZrFDj//P98fL5MySVydkGuek7j7pRa1b9MZslQgLRdlG
f8PreCwdvkuTSC+UI5PubsU93w7xXh2SZE4RpoPihcC2+u6MR2eg7yTLVyQ7c9ONQcb6jD0YwuV9
b27NNVJzdl5QXWk+aUEdXQiU9yLxmjt7RBUMGFNIbPKMAJmSvRzxL2/RVTfnd9JofmkWAhtIXEro
38u93iMsdrpyP5X7XvAlRiubAloUA1gJbQ4BragD1gJ6RHvEMOyr4kyeiGdfhzR9CtOnAbAYoYF6
E5RLIp775oi/qvFrCkN9H/aBUJ4Q03XPa6Rc46WIumAvP07d4/RDfl7gzC1OWnaM/3CS0/ONu+kx
v1BGY1W/dQRQ1kRpbKrtA5phctlCeLZDth3nITylTJXmaXuuzJp0Q7vIiAsBmZ/qzRF5GneFAJvq
/xB2Zrtto2m0faEmwFEkbylqoChqnuwbwnYSzuI86enPop1u9KkDnAaCVKqTTtkS9Q/f3nttKJ2/
s+cE1JIiymcIqqx4wASyvduWaPw0hsBE5ub6hUCEzmRvsJiEcwh10G3V2RtDGTKyzDf5h4/jFYbE
xl63ePjLc3bfzWrHpxdZWgeoZOx45Hi/m61lS5emW5yqwZ0Co7V5vTZ564rT5MQstqG5lTOv671k
mSzJlcwou/jOlXRE+8qFeCdX0vw7V/IDbDU7R8RxTAOnstbeQAB23YQADIEwrXHnaeSLCbkxRfoO
ECOJQiyUnhe6KNoj3xEieCuv1R3yAfV+HCH/aq7o4znFSri19F1/xEmXvDxAbyujOsvVuRFOHTkW
mwY5cMYGDIVHZ9yMeSGfSWbcjIUAfxO4k4XpVThN/G79GGtEXmJwklPgYcTv1P01h6K0EyZ5/SJS
puxR+YeDnK19fyuu6LtjGQYW9t1IV3whYbgskSjMw45jmuCippu51/AORlNvW73AqFfMCWf8CBWQ
dLqvH8EItdyj9W0bsx1+00HoNGayxxALAwYIrdDpaLyScjj1NmMlfjccd1RaPGG+rvzfyXe6+ee/
gowxmQUrOj35AM514VbN7swh9YM0HH+e4io/+d/88sA4ZtqKjmdK+NaBPdPej+YhzT90LC7jo+x4
qWKSRG4wQwChadQx5q2VfR5/yVzF4oms8p3pYb9W6ICgi9WjeJGkjqtTfxNdShbYjSp+SL86RaPE
/mnNdjPuTYIDDFNCPGU5ZpmWyvdYuUPrFU8hpijLGO1SweTgDHhv5+qJdStR+PMOQR33l95estlx
+iW2BknGDOmJR+R5u50zoGQxy5sPJkmoQ5QCEdRher8Er8usSWOm+vPK0/kXjYtuaZusp/MndWSx
9cz2U6ycT9jIO4szg+aekXrKat8fe9lxmVh4Y7+FoOY71VI6zIpzFGPymJ5ebBREONDNTzylU+yl
Wx9leZ0wBmNeuqDtE5bLgbKjH0o+AXc+f4eUgTctB1hX+n0//4Wd6F9DMb7SRgc5KU4H+I7mzOdc
YophzmOQqFMc+qTOY5qgl81BX94YM1eYCfmHarIFdRgpyBkYtLbt2ymjUrIi0562gDrDv+F6kPU5
PYbkwhkVrm632mQKyowXA246YpyfnAl2qC2pE2rki2Fcy62/3yKAAnb/+Ln/HXzasZmF9DVZ85Gu
j3TOj381dakookHDhL7oQpDkjnzAeRkMU6sGZ5jOOlBqTU39t0Be1FNJL7AVRGwYwD+aNZqv9oKX
tkQGYOD/zL+Isj7FNx/oqMulh0t2Z6FsIMow5RJhIgK4HBZWTUgsEd3DQyk8IMkN6Flj0l1zDGVz
m+H4d5fhTxspp+KDsA1saZjIX0zHhfUPgEoQVuSAQtKWpFXbZWGnU5Sodl9YxmMXUBixojTYhAGd
kg5U1X+7pbF12MAJsDGbth97KYWhPmUFO2NYMB/GaIXH4XvwnhIZXNgU3fPur0rj2iOSc2fn9D1k
K7z5M8YABsnzeknQMP0TbQPnf/gqxf+n7VoxAYUYoiLrqqEYovSPfIzQP1/JmOkvm88Ejwb8/RJ7
1aYrIEDDS+jzG0QNcCBFvG0IbQJo0T+z4tfIcQjXB0XIvqdzdC12KCiF4HWC94Lo9NDpPVsZwWNW
3bA79tHceJ5n6jElWsq55j2jQ9FfDd1UAzR8NwEJ2VIMlhmJ9cX+U16M7D/192RfW3fFNNl/GpvY
2FSzVXGGnZ4alAa5keLKBWDIbfjaQjMZqcPd5vOXcYS3/GSOrx2ckxz+SsevIP1s2zcleZjildNr
/TxAR4j7s6ZfDY5bAE14G/pNr1kPG2wmHx1B+crr0zO3mskWl+S7Ej4dLLqjuOFyqfeLngJExeXu
bbX+McsurXrNxpuu3V/avY7ewv6tj5ZxfsqMY8OX0x9bt2Q1xSOWfA7lexcvNNTN2RaUBnm9biIK
QH1wsOmNa8o3QxdzLjK6HJ9BpwW9ndMon7LTHHswEjTjjJte39SN+ySoXK2iPSA78I88n2a8+9lj
O46zT2fo1rmyjoOfHVZG/NM2FZFFrmFrCdsGjGGXfRWK7ZMnjJniy6MnBOp/RacP6uQ3SVL05z+V
rNDsn9vcdwnJgZATTZtCYWR86ZevYhq09OcF6z8HQvEIDZRESUgHx4qFRXzG9LOSmyZrrzvV5EDi
oOek/joQARk5iUWPGvIRJ0roW0BMlW5is0znnaQ+tVwAy+g+Mw8ZU7DxwNsiNUQY17QzRcna9lx9
2PnDviTe8NIdvd54AhjmSxDfEdjoOivC0zgnHxcRfikuT/kWD/d89mjyN5hY5ev93QuZlbTzkuNj
sfNJnvvwcnd+sUvKXSHuNMGbQbwG1/ldUWoALso2km0gduyTcl6mEy0k8XmrzpjsVf8sZmfkhP42
0mR0GjKEypVPIl3am8EuiT0pdNPOnWFaZwKxm3X7rj9k2NEkskHqcHzVZ1z3gqsI+EKmDFEgcwp0
Y8GtY1fPOB7/LaOg+rrHVJjQyOUeuLrNg6ukTsIwsjsudgZC1GziYbEsZTixlKb1Dk2B9pU1Sysq
LbPIiIVGXyEEaEilEALuI0fbdhdonO53BXZ+qo0JV1pUzD6U7iZjdSrPcJrmq1MUrAdmvatX5Yr9
NPR7ssN9q9pMH+nTtqYRQvinzy9DfqOVnPs9yWwi4xqAIJzAaFg+Se10IxmO2WDMmkwTEl4oAXqp
mwGwEhZxeAo+MiqTvdm4F14H/wirreP2Ka9jSKnCsUEBxTKqPTTK1t+l6Q8jk95ItmIYkYhOqksW
tOzpuh72N5Ij7bcY6msEWreKvB0Dj6Y78W+tV5tBWeRztxZCt59dODXTdf2UtoVAtiA4ARJR5mhs
2CF4RXdcz0x91Zlopkxm1sFrjV8NwIqp/wWs4Fbr7Gj38IZxSbXaUzzAR5th4A+oszkG5SErD5Xj
oZavzZqm1TUdaU2HB2bqSGNlDNDbjhEoX9Q+NNs/+XALBjjBISVRXCronPp3KJcIU8/FYUd/dhod
+npH1HFQDtzsKMsIQ3InN2xa+kammkJ2X7I7yG7K4im4ZHwDhn5f5fjVyx/MvmppUUqLNF7JCCY1
zSvrH6WTkxN2oY5GQ9xW1ZekfOFRRN1FPW76O96kPrezZjeqEFG3JGYTfJE12fOtzZefD3sEvVKd
jmHpYyhpwEamhFJ4IvLXzrEllhSw38o/tt185eGc3wijaxnf45p39hFTq0GkigsZQ3jIKfvktU+Z
w/v7vjhw9FfehuLt2T6q1509x1Avs+fZD49kwkIXgAWQzEk6TcAN0PIJvDnwzNLDuyYedKi8Bd3U
+1rc19F8hnO43OWyp3IewruDbLyu4SMUK6NZjgQMdBgOGJ2cJUMYvsttbHhJvw+/YODElB6GDj1h
hebI4SYuN0KxuYT98vIpwQMqnDLaFLRXHcdu/+MbKMxjhq4e/q76Py/RWoLCn1KB+bgx6Q1SgKGo
3cJ9nfujqX5yHsMei+7PDRCwu/ryJKZrAEgxznP/naTV2dNuyGdSpEkvNC5rI7GWqehiqDKF2OL2
0ZVTDzbvm4QmfPbbKwnhEMrAuGvNXfDa47tuMC9PZEpK2TtlqkOhpznnh6UJH5KxjnZ1ceBFn8Fo
8PchAHJ/N6IV0QZ69MW9Ue5KC4/easxX6ozgzFJfhs9lBxGKwQGzRWWRA6Tol5RCxjWegKnKriom
8jidzg0VfhxaeQULW/VvmXaPwk3eO8z7o97Rnk6iWjRJwB1PsX9cWDqi/iOZWX3utqwVCaHA6yBb
ubzyPHr4oooqvqDcqZJnVh4N05HhCqMbqWSrnD3TjeYoBYcu3AUVSBfrpW2ziqIor0l5YDgiHOuV
fl8SwnTi1tIxPkSUHbJOuU2wfQbblFDOmjevD/4kwZ+R4ungtxF9xfJH3r6RNqK3bmqd+y42TgE9
4AOfXTG/oPKE9HvjM9OdZNzpkbPS3/1lwPM5ATYiqpUiR5toH0QG42mSTu6ytfknmoN+nM/UUzKc
xXg7PmYWhMJ6iyihJOdoOHNGD/vrFiThVMY2Q8b6VgETxpqi8yT8ZT93RfDo6q8k+HxRuBc+9JEq
tEPfWap/1dSLqp/08BjhVJr3Gbx0dNZd2O+T59HnYW3O5nAJF7l/YYr+J1UupDeacL6qlwiUmWRj
6nmJK9jtqX9Qi+OdlPC+DzDphK8JsRTBFSzm0EIVSuD5AQ7wLxWk53Q5c3+oICYxG7s1r2Kwil8L
GNpjci2EM8U0XXdqQkYzagBEwhNfrlxtos6NYaqgFXf7xG7CczpezhxFaNBjImhse0b8m1mxacZN
NW5oX4vHjTBszGGiZIe/m4B2cafrHApqOSWRfk/OBCWfkC5+6eEvRbUH9l/x056G0K2leDyrswVV
QEwhIpvtTpo+T/rcMDexdDHGQydd2ifEycOT29oqbq/oR1Hv5gzV5q/uZlYoWg6mN6b57NqBfJ5x
eRMX/KX4ZyvYT4gqJ2W0T7+B1MCVAWgwbB1cWxVsod8TNkv1lH7rh67GIr05cMM9zni7rJ/N/Iew
zwP0JNpbo1NsthZ+gSuzWSyP8rYKQPl6bzUmKWfqOebPpOBKhnNHup2upJyd4S3QFopwEMUDmb7j
gmytGzbbn/6PJsXWuTRKxnteEXpgWJpH1D52hsVQzbDoD222GcY1Y52KaziNZfH2Ut6Mh6h/ZcEn
zzRYh2MgH1Jpb4D7y+aatFfgd6zG8UD8G/aljtNt6jtBeutna2QlJKStJZsbClEs3MMDe6zuDOAM
yHtIGxmWaO9uw2xFVzp/WmXpI14sLEV+zQ9h+cT0u+7rBbftGcbIW5c/Zs17IX9m8S9w19pdzx4v
tMaMIpN7b06YssK4qG+crjDC/R7IDlsZp5fjoOw1rGytNyjv2PyWB3x/tETimUTSLjLrlEYXUzvy
KyFjj5/UFC2/SdqD3Pm26j7i5nMB0XaCxNcUejUPP3+r9IfRPOZbTd4MgFrbqYoEtkssTVUkZuLQ
UC3efRzy/SkkPUMcY19E56K+CsINQlG5jc3tjEhvgPS5kLSlXyyp+oxeTHFX1OyO4TpaYB5FwP8J
nScsqCP3jU1WWklrcxM2oQjPKarh4tSkx6dxhFEI2KM6B8JJ7Y5iY0eeRUveReMW3N389uKnuPcP
OMSJJJAeV/DrXWhwCyYCk0V/sF5eevSL6qKPZzZn9eJ7dmbp7PgJHtnViA8I3w4tchAUob+Cl9Kv
pn6FRZuM74DN1z8GHlCN7WudG3SzTcaeaMfOTd1FFNJG5CUQgmM7XhHm9UUu92c/OipWRbaWMkTm
bpD9fs57xB2M1OYGVfmvOXWITb3hqmD7V2k8NF/+VdXnSnfv26vN1WVk/JHUFqc6ZeAWwNkR+R6P
GbrxV9kzOsBRJx3D6Tph41wqiX36m59w4IvPFiPpkvJkBjjJJgBR/m0G5lxr6KAUrT7dyLDtOWtK
TvTtBy4arinryl9FSLCLsj/51SGGbvA6xu1Zp1imuSOMR4uoOEniqQ54389hfdar8wgkQHyesPIK
JzTv028SAzXR1mANfwpEFLgpHKmovLGGw2vXH8yU8xyu66PwOyVvWE9HizNr9Yyj8ZhfOrabETMa
6SV/scKzjxZMfq+nGFLePjmG3aRxbkECg8DVE/0ICa6iDNuLUp8w0PNmtJgTgWMKJnSSXHpAFVgh
QCcRIeCDJGRTrxOOUgZWTLBIIijoSeOkGTXY4aq10L/TCj/L3pgtIfPNJPAR7O7HbJ4xkfl2fLCl
jhpj55WGDkVbDrebrUlIZR2TiFzQkPrSj1VyBIkm13vMoBKOs9L1lye8Ia/TZLkA+0bS87ljbKSC
+YFvjQ2nWCGeJdTCwgJk9kI9CYJ/tEX1Kv3Naiu114wEbjou7qbXBgv0cfZlkosvClnI6GcrmRfp
NZvL5HAYk2HUSEkj5AWLVsMtA9yWgQN2m7LwQiCWbyiUgvQmsQzMkfoqTlP+Xva53OwDYS9wmhJ3
kCjSqymcjWaRRwtRPnQBeQVv1lMOwGLOCekwyjBFPDk8xR/NjEv9yecGOp6f2Rk8L5V0EDhgZNRT
/fVA4HuvmvvFPdfxlDhYSCwTcwZCILznGnMPW1W1BL+75UKwDCXOutPoKfwgsgn2TuGWze1EXxv6
2sf7IK5DHM5UWrCuF29m8PDZe651zdHjNJgTMh/Sf7btzY8E4rQd5r8D9ffTpzfMltXfvvZL1r8W
cvqOj+ynNS49vW7G1xMSR/HrWf6qPqrgoaV30b8i8RcnEG7Dt0Gpa5aLXfIty2b+Su7+9jNBdqOf
Kbe7fCGliwJ3uDKVQsn9VAoV+Eu/WmnhGv0/I9xZrHt13apAMtajizZB6CUMzj8ygfScZAKh+5n9
V9Et7BahTOP2aSZcGvp0GPwzwF3rgaPmjkwmSHOacCN+dslCrO3RKdtFzNRPsPkicmVBYFnsl2O/
7Mha3HvhTVY/DOmza7EYI7wsuM6F9JqlfNr3neKi4kW6p4HBxF7q0eWa7A1CKu3+2RL93efxvlPZ
/Xcz3GkaXFGGutvSR+21tNmWptLGX4NhltLzc7rOvpM5H9N3tSD/8UizeyRcn8FltiQJu+DBXZk5
BRCrEtf4siuXfr+8NvocJaGclB5kbJSe0tig9AjFtn5tK08bjqJ4igermIhR50jGtvymmm9JcpHp
1PomRMHVICDOTJSAOLnE3J0k03ACrUM4IkbiN0v68WI2pb2A1SvY+CAa6jktfgnUxw57mFMI64kk
iM516BQmEF7uGvJ05bdv4CjIzSG+KOLy1y0mqmjOh/2/zLEJkzIzX9hpOU6g8VhQpbTNv0QlCgxT
EF623+Pz+lUAOntLq7NRvuvJI4huhJTu2elZX5ZYdL6j5YTK8ZbaNhlVhM9mCXMC/YQl6bnzUOEY
k7V4Jv3FAF2XBKEKJWqlNCuf23+Cd7WX3rLxPaQUmyeBlgIaloD3TZMPYs9MPgADZMNZIl7OSJ2Q
SPLX3bJgPZaABgQ20Bz8Gpj7/sesdzaNcv+7kkUxKXgXDU00RNoJTfEfjVdSmmmFntHHwhtQPJgy
/myPeMNJsPfaQ4/f4cr69WcTWXbd2xLNwXzrxjVUfmuSrXMO6+90EzLlIJIHaKJkj5MvnbytA0/N
cKVTbiWD7P7D1CMG8JxjX1zbVI8FEOdz+pGOM+mYp+cHbFNS5qfko5Xfotd7nL6LNDsrbzoku/Zh
VLeXLZe7rvZqbtilq3WcWJymojDNJZ1PxW699tLK42ra4fJgJd9REvNqH212by4Y9rmAVilzwumi
x5xOw8rbEutZK9qaOJ6+n41HiYtMeknSmzncUkwB2p2EdLzHDxq0+zTet+pOb3Z1TFbAy+akahh0
ZcNKByInTY1ApN0AQnwhTeBxII5WguVg1kXpqAp604Kz06unIj98Qapgpp9EeMCvNJoI7zRYteAj
cF5v70+y1rZ2xPsg0QtWrbdV/SlrX/yGAAp/zvGR/Zd7UmkwDJrH5k4a90p+iMQDbvLIvObm9e0t
FhZPK4AEO5zL8gIw/Vl98b8M+cRdB2QbyZaULYbAo9NV2GTChuR8wyk/d0UB8gXptY3yR17udhw/
idALo6UKniaRebAEYaFGlLG5w0ehHp/VYVbuk8ZLTTfLPQHprj+AMqxXJSi0+tYFFzk5PeV9Pxzy
ZY2oyZFjtgqjdTqsfXU9yx2Te7zmdOGmCjdPfh43IoCCcVPzMzWEuxEcqb4lJ48zarqPId+6IO6M
ag4g72bnTJfw+o02FGrkclSZOnOYKv//PyrS7J/lcHxUFIqLTEUxNVGhw+j/xk0kY2IKkSS2QHv3
WM9x6Ns33As3AryMVyomYCTNTI8QLhB0zrTE2wKQmtaN4VaNJeq/EhegWCR523MqAjLFfj1aDC10
4JTNJsSd0OKmh2pOONUZgac9sJ2HBJrSq49gQg0CwQJAe+uqJKtp8fwyRKqjTWXQRFnN9g3jdWtf
tS7Bl2Et9wvNPIbNuaKeeriM5VUyL0l5FXt+tsbOE4atDnPQZ1oLhYHWWQrEJg4pz3Ph/jB0a/Kl
dHgzNM8mQ1egnjpjImRuLRrWJirfkisV/Ci6An5a36XXOqjXb8TY1uCTuVNm6VLwLDb//ex1EPnM
l8duQWFB0X9kwkdIHr7YM2zAbaESWEiv0iLMz6F21IJ9r+9V/yiMF4AMzewuM/z8wOViz7Xwdxf+
FvvfYfAHhWPoLy/lHAundfo85Z9DhM36MnLpMk9w955MqIgIkgPZ/I/nQlT+2dsxPRiaLCuqpoma
Zhj/WENrqWtNaZBAlf5bQiYY3WFR2ihwnVj+6i3r4fCoyy8EjmCGUriF2LxEVAnl3wSaiYJCLMhg
GBCJd5WvZlySYybFDkVuhsnyT6OT1lqLAG5Fx+SoVjm16LSiI84zMiRWyAvKUydPD5XdVksXfgk6
IvPXkqUBQSu61uZ5qKYmD7mycAUtdcmW60+j/Hqly/8EFKdZu4JmuaGjO1KAu27aj7SeZniasKdn
DeFU7+8GqHGrIUjkaPvGfvRzmgpzepx6N423fB2e/Z9594ywECcqFArBBcilS0RZrJzW1fShGzd8
Jq83FFL6HV+QC7gyEwvalMNtnL2nxmImX0f56p+q/mi/nhBojjLNV2QUVW/q/OnWJmVs32hNNKtv
KxXRVRqL2g3jznUSOT8zTWbRLfE/IpwCQUvpEkkr5sWv10Ed92JOZQf9R25MKJs7J7+mL6PZLr2X
8Wkan+J8zM5pfKriEy8C8aM43b5GF6hyffG7kxEe+2DfkqnhddmVFOYs6huDx0jycsmrOckXe3Qi
1CJBmHSiQcXC6vqFWxzYstA1v9NKDf4e0kramrSSWW4iayJkw8ZOmIIW68uyVdyg3HYv6uRwFmAN
pkpiEmMmUFyxNfKtmm/RgZo72xN259/IX4zHeWc8Lqg1jYg6aKz1axn6H7SpMxqtxiVLD3dSlh7T
9zwihBsQct/YjKpyZMaJiNASe/q80U7acBaG84P/X9l/iHxeIxSLHaXMwXGQDssH2FYWMe3kdbbf
fcDFH/sP//UeZu+sXNKLXesqk+xz2tQRaWbwVzlYQh05as0EdVZaHRIofaGItYOnff43PqrKnZ8E
ALPe4fMnls2ljorJQvPi75QMfG1u//QhC86QOQTOX6fxgJm0hL5+5dI2EpzTOZbw3dkMTXN6iVbE
PIFZZwtrFRpnPAmpsH09d9zhpOP9DlWq4z4PbleeGrJxYAK4DT5q/dPQvmbqr6nGb7Xw422UbBfG
L0SuTkM7cSYZDQIxngmyc1gbNcIcw/JgVAtujy4wkpEOHsg34RweCXh9PnM0YFBeMwDPY8LD8m84
BTNDp6n/EtwGY81kvU+5V9npL9QfQ169wml+HnOHD/6S1RVb7KEZHoXm7FdXUZhSbrP+bezfHKer
VrHdUzPQHZ7dIZsdBEhWyU7svHjcAjqcejrh/Ay+izj48pncfbzCDz38eGqLbBcpR7Gli+yY76Qe
XNI0C43gCRJJETj1/bVjZe5LXMYjMeMz60Csnkbp8pDzm0n/4nNPbivZPIzRATTSD7TBH8rkXBSX
wsBIeYsECmwe3iNJ7tlzVZNnJFvh75dYRH8n+R+N33Dk52qwW/EvsAM9DDGMNh9Z5lM8OQXk2bJu
ljgFcshEsCcWfrCk0Y7QdJnSbjy1EPwNTeeOBrgBgxGh6QLW2IoqQA4ZCCsrpicqRXbCqXkxkIeG
eFSjw6zeV0irC8tElL8Ms6Mm7yHLNyZy8rBoGbNRL4oLUcZKQyDdgGZqKccFY0bF2BXjPr5ZfX9/
cfbfdvWnUn7hQzZeB4rijPIovnbdYmE9c1finj64IIv6yBqVbdxu05ZPteUwuymUtf9rHB8xMYv2
0rfHg9Gv/C3E+u656ZiIEg8+MwD1v6FJ4rhrFkw9UxpLWInj7fYt8T84FJZbDI0OBla3qLf9F18q
h00yJJR1cfEnCyRXTksynbRfaCeyzRc3A5df7LLL0J6C+KQER1E6LLoUZAU0wSkZJM2WgbgE59oC
AZhZ3LOjYyIcXzMIwrdZ/CY175n8OXt9iUAEz9wMCd78CcUHhV0dm/Yv0OblXZaufgSs/ZS7mnky
niBtSUFvOihOwmb+Vo/3NODpuTfVzbfa0R3HyWjfZPjFndYkNbIelFVO+nvzVF3j6cUp7nWIjIx9
SBne0tndj96SvRi91f5bUb/PTCqzMDgfpGaPo7dmDfmmL032hbtY3GuMkoIlYPE0XTyseBXYQ8zv
dmUzvD6jaz8C7bzKj6x5aMKdYY5KDvLmj8Bv90/rXjabVN5wheOb2C4EfDLE5Xq3GZGgmVDarf7p
c5KfPzM7BN3lLAgQL4xx9/OOvelHTubIqNak+eDXhyHG7417eg9xttI/on3xfhGBKFF+aMXU8bd+
qOGHny57mKMqGT2pWlqz6qEA1aETuLeF+pPiJR4QqGdEeLfg1UfwNt8jmzAhq7JG//nBc0rierHg
dVdyl9vupawuWgYW6DSCKguPegE0XS9ucXl7Ms9npNDne62a/ipKlvhuVvTktpxeNJdR1IAzM/+V
WgI3nG/SO3tS7CApAIRvJwi6Y4Jx/f4u4hSpAbNvks0tsOy+x+uB5T1g/AWJKt5myjZLtjqtxs2W
NiuZKqvRlZev6jZuNZGI8DlLTs2pprXi0nKd+iN/WRxHf4ZVKjgoc/c0d6K51/NDm84jY1VW6/S1
JsfFMJcWB86mvEGoUQluK/lWcY71PdH3wmIX+rsY7tB/cias28xv0w0wMUbxeGOpmEylv97YWbgy
aJmkIG6RkWVKV8prZRQ8ROuscET29nATvjZK4g4Jqet1OPl0VMGlvFGAJe7GSJnE5zDCKutRWWOE
xaQzA+iPf+PbVynAUmamvigEK6HbxZECR++na5OvOgxf5GITh5uelS2g1mMjMScFVgKBtnPK6dJU
AXqDdP2N8WBeomP1wLveLP/HcVgX/0lXVkxDNFVVVA3TVJgq/KMAuG1zuS0Eo7eb0qb+EQ4LWCJ1
qX0P+ntpM/ibxw3hnja7kaXn5TA+iCtnIvq8JocESXSFxZTpvrnTvjxbCT5i/+MJw7ReAPv9xXHt
B/Ezm7n5RxeditlJj06tclQDaB0HQySTtROsQN08v/tpDAmm6cof1rPBCWdOPW+MTdG62dHcC/E2
TrbeoykvkXJBoUiTq+GTWp5jVosw6XDwW6e1F3XbpSnsG2mHVUfttrN5H3sVeIbs0DyP9ImsBt+T
fK/M7J+/EpTFM9mK8/90B+EGGuH/+ed4nNxANLXWTm55lLmsEtFRoIecIszfrGsjZKMcoktquze8
XsT11hg9MzgjXCLr0grViZlKG1CI2lAccyReYrkbgvzE7xlCBRCpQCgIS+6gQrR9ygiVXsEjjf41
vqchXhjzdVhiAzg/ycfgx2Jo/K3vB5RTQZrEkLrwvEq2YDYdVAEpHB+k+24/2KFBOfENjtQr8GMT
6LYg/RnZqMf3svvQ9U/PxV2DU44bECT5IZ0PMLNwl/dzapcglbb13y9IDOfYOgxhK1A/i/Pgm00V
Du6wxKAT2FFIBtgJnpagHcT2UMWHXN1n0tzsjrPmIGKxrne00ye5PY7Y1bb423mWVVgHHU6hIxaH
QMKCiejkkJcXghOzOJ42Hq/2z8R9FI8qokdZ2kGG2LtgZMcLZtR4TgRaYicVCrYYBAXqnzjJIBHa
2E/E546/D/Y34yuRqc7Nh7bVXSX4CA2Xv4n+ElGbNLge3xdZ85C71bjDPDjue/+QQJKaarZoQWMW
1s6mP/jTLIb32xpggU6jWavEtcILRmgEam4xu+Ku4b2nWxRrMsACZJFsgcWINrPcPzBdkFeCxI0f
i+ijTc42NieKtesNT8T4dEF+YYXTqqnXTMaWAPo1x6bnPlLl9lrGsq1pJ9qDG3pP0nus3rzi+2vi
cQwZEm8U/g3hTtiYDIVCQojrd08ziEHNweaN7ek/jaSSsBfpOJe95XteW3se7mO5Aw04zNYc/n5u
h6rmtvGd20lAWyR30VXEQ/famXvx1IMcprF3skAK8l0VrwrGeGzTAg5IzP7QE8D5YGjnL5iw+fDs
QuaQ5ZIRLOwLbH40Wz2fxHAPqQ9LEo+LN7330dblWYV5QfMMNhl1+biJxVyEO1GtPYxOR8bCQAhd
vtxN7G9+CjQ1sNUWw08blECbAdQjx7qi163270XNhPT9lbx72Y23m6eVC/qLak62km8Eg4pBXJYv
Q3wd+2sh2z6gwXQpzj0vraezPey5MnEaTvVwKOt12Kw1mS0a3W9S/OD/BK5Ue3FGKbU9RDavJOTd
tF+BAzWg1L0mo1GjkSdwUntJ+jQ89+OlUq9DfVe1+xC9FdGbEL75h2B2oDy6jg/0uIbdsoEGbs0w
LdBo2SYTjLf7tvF1nz4OsWCzRFUzyYE8JxZorKyzjm0HGj4M5l1S03C3xn6AEgadiyHk8NwJw54A
Z7E4rFrc1oE11S4ufmC4HIyrcT7QkEw9soOte07ZJVKCvzxMPLFIsF54aYZ9QDUpThYwjd+CvbpH
LJw2bXPPIbkSDuOy+e5xIcJDoxf3K1S7TMKcuyMFT5Y5lKYsc1dvc25qOFR972XuLKoF14lD+8xz
RnBq6p18wisje9/u24TLxwFgQOadyrmh3Wfi46KIFt3ngquRzXnZUTCnkRs2e/Hd+BkKLgnrOXPg
ROMMek+re3cfc4zudCC5zxri6CaDsKY4WubAWe1xxrjkhtH9g2DR3fX44mA7cs3aVWNXjBk9M9u9
BfENmTa2Ew/Kvk+UxbVeFq6mjhYL/gs0osEjfqvSxyn6XTckJriHaDDDQOz00AYuuDbVi1ztQ2yw
wamQLttDI22qJxM8PiDbARIa0+OjT8C7OfnaKZud1Ojk84llvf1QxHcyg0BtSip0SPWE/071QNi3
1KUgeb263T0jL1wXdIBuGOwtpMwZ5LWg4MlaWVjT/FOoH593hf6SkP12GWNfYSrZ2QhU/YWHB3tx
sK7cZzb1FPb5KRZPSf7dU4iRAM/SO03rcXmnp+y3YQffcGUSrFWI/1+YCwAnh7+9WTpYfMEpIBhw
IpiT+iZhySzJd1ucjrH7w7f7iQboHF4n3fa3JUUXg34NwWp/kxz/P4SdyY7jaNZk36XXJYCjSC56
Q80iRc2TbwgP9wjOgziTT9+H8qz6q7MbVUACVYiMiHR3cfiuXbNjtXqXsXKsQfBryl7khgj3WrAf
ZXx1R0A9FBDQCFOtzN8Fe7PCOnhmqmwA73NXVMy8VwMKNaUlLNhc1o5rsu5T/3AAAeGnlIoRS0vf
IdREp/Aqay1RtehSCgUQDZE8q8W5nM++YMSBxKLMSjnpRFgVs2H/FJLwN/V2079ZCka+VTm45SPT
HwxGB35rtLYp6akYTmLEiE82ZB8Ge9rwwGcJ9eVVH2sG8W7EJnA/yeGZpmUIugTiEnlGy1znCN48
jEi+gb1ed2vIv/r7jp9ATWKrhnduss6adStRptkcY3kvUxNHXqoYNRKOHByktVVUrLGjBcXYeB5U
24o919aXtgtQXCaleT+0JqZK4+OONfzCUiM1eUKPHWAlCgcG2OHQ/GEL7uYX7mycMGI39o8xQL/m
7utR5seQtN+7X82jmRFvgUeN5VhztDLSQ8N7DsOveqJW2nDv0/KhTR9e/mRnQiTycwoVbjbCnFi4
aStW2D+oBr7WJtoWxrlANvVWPe2/49DEqqNfzlIzfM1idbkoeGZMlOUIUsAGxXNjanyi9DT5t5p/
m0/GJYQeCOQBMYbc8Ug3ijvnmQzLdu41q605LcH9L36wwyxPwA7/LE88z8rlLRP0cH5poz0t8w4y
gdoCZ9Qay46g7UvpFC+e1CTw52RpHLsmAOQAr8dbI972xmaWm5QlMHQH7qrKVkIzDt3Be+hWZ/F6
i+R6qr89/9Alhylc2+FSEE+8y+JD0T7C9FfE6v879X8HulmyMA3wVVGwQgcHme5Rv8CWpxkHTA2N
u1AwiCbjSqnWVzxCmZtUtPyrPVCM+WMTIH4x87xVhas9PmMroP/hl/oaf1KJ+p2b3vSU1yfkgkI+
Os4U+mY0puOL/K90fJOM6Xi47mybq2OSHev6HCY3X3rI1UfFF0vH7r3hoZw8UuGRJY9GuVfGzQhu
BEmbjT8B7LQmL4b2pLyjgEG9NDDXzhJhBcqJSFMExyI/6ruYnh2b7muc3m5wlwvQP/j9KYCdz5Vg
Q7NRCf3KCnNronMWcHid7F4c6hW70K34ZfXuxog3nAxBr/tE12/8XETy0ohWxtn2X7Ocg+7ry24Z
qfm15lrltx4nl38TJ7bgLXAQ1nMBZCchRia5Zs1qJQlHCDeOPYVagRlol4RqHWULsGcq/MnJ8DHy
gv4iCp9YPCMk79RF6DpXnHhY25Rz4G7TP/wLOyaoNV3zcsWHQivHoPIQJA24S167BZGTrTGesezw
7biRWcC+HTdPUAbUlCnYmhGeX+S39uHEKZOlHLCIPk8GQgCnUB9xO5uM7NW5G8YnDr6Z5u2baaFb
BRhQrMlgUrPoplcBbwb5gdY/tIcfaMuQWDLsMbx49w6qx3grU4WBUQb5U2D1GZ0xhPILqooHy869
XS6uwskhlo6FdOQ1pdMHO/qCUnFXF7u++KsPWkDwmTFkb50U+6l3aIGUkLAMTcC9rIEbK3ftsnV6
dp3DTYEcq3348Rdejkz5FJNfkfjLT3558idhRQKehBX9FX0Q0KfykoXGLkvYpewp+2qPVAl0jsTg
knyzxEte3uLGKEH0WUlvoXcqWXjVV7W9e5+kxqjJFR/usMHQhX4rgqVAE0DRxcolbJArvWMhHnph
P7Dyp5UxPpLiiY+vGEH1UNfjKJNXew2KnwI0bCj3Cv7BaKdz8XWLGPZSQy64GHMKkLgtLcXYYUK6
AvKr4ncspRle77lVA+Xm8cwHS4wGiBlzIVuOgMy+sLIeWNQGb6FnNzx2TEBsIgVlXxbnaDhRNzaR
nbJyxHoXdCSFMxcFc82zZrhJw73or5MXYNdj7x06rOPkc/JVxlvgtfYedUy3DQr7kdIVIb6o3YUm
xLF0RedjHnEWWrPAupHU49YWfe2Hbu7vsl/xjA6W1owJFn4IEV/ftWEzV80Z2xhxQCtHyYqjOafu
PN0zOMKHViIq4smnMmtp7QjTnzbXOStXv1oR1WQYksb7WWfTgyWhnpGxqEmOqMsS/HfBtnjlD2Y+
cbi7y3LHs9OYODo3e2KrytYvmBt2GdfOFEwAu2hdWWPfGbxxF+2po6LCLhpFpc+3NS9mb0tXDHaU
BhcLVF5SHuuE8kzZNPRFMnmW2sdoQHlkwTMInpL/9JJHqNzd5obG2WZbF6rpZJPw1qUFHsjmuxNl
sh7OFsLc+h+UG2RuPPW6+Txpro9dT4MiO4gpy8CJzpQ/OxSeCcMIvyu0fezV/8i8JhIi0e/miEvQ
8fI9kkL9aIb78mOi3Bgn2nsQH8v6QJumdH3pl3KNMInEBne/JOTSg6Z11NWUUwMqMFrYkpYKtLn/
pgeNnSb/7jBRDNWYkuk0JE0TdWSh/3ttXslantedTy9fYvXHQIGXcZjPo/SgyWSqwbye8+B6a8IP
L5kjur1gfuyUzNEzx5uadf6t5N+N+p1qX5g62Il/IDx0su3VdlLbpWYZkd3fkumy8qyGy5i9ebXZ
hYiC6Vksj6l0KKnv849+sX/Jo2IjC/MRqFqOu4EgWKdwg2UreNmTZKclO1VZC96GAhPSBm097yMK
rr6b7nu0CQXLnnNr88zjRx3cqFqtg4ME25ZoVbRrDGt1EAU6PtgNOqpr9xy9+lFwjJj1ORO+zxer
1DTUB15fsfksql+TY1k9Ku2B916O7wuKklCUq9dNfN2ei8p1khwCnlOSNBN3nMs5k7ex/en8sEhE
jMB47sbDAYr8jxWOw4EHORy2FeuWYlFwygqX6WuZuEsfaTybVUTqfIa5ecxHIaLr4yc9rznRslJz
pHDf8o87nxJR45KRrn478jC05FQ0xwz6MtvZkHqRGfnk/3yZKMbfVUNV1MicGoqs6ZrGJv1vZR5p
XvavJtcmMyiRBA79dA+jnFzzgvjlbU6AmzWT5Gj+oWT/xLfpLzHmIowgiv0M9AEnfNO7QZVUwjVl
ALG2zqhu/idVck4rMEWxJopYYk6ZFwEmZ/vJOQyvc0rtOta81/lj1NQAAL/mj7E1Zh8OcNnmGHu9
6kRzTvi6+Jd6whoN28uxKI4ilN6nUn9q5vyHkxlEd7nD0zd2A3h8qv3dMG9stnnIAc3gIQetsOch
B+Wac3nAt8dXWi6kd7ETwtDjMRjQv/boOkpx4ukPBJ+i7wjhXB9FKZzP8hix5TuBUbdohR3LV1DN
IzWUrXaPEcoMODu7OwJREuEdR+THYD5E9Qtb+XeU/Z72C9Q73NI/dPTgfR+BRi96S99O5WNXHiNM
+BNHK3e6bpFJfIEniGb99OwltyKjbfTjNRPN9hrqW/0dty2iGS47EHxGb7e6Xep2uE8i3mjO5TU9
RNNDHh9bBLwZcMIvX/hFJqceC0ok2emUnbJhulTgCk9WIMjdckWrmwj9f4CC27FMkOyVWW0Ldez9
fRFLMFcsd1dfYja2AfHbyyV6wP1itN9+D64M/sFvfy6FDnGg6h41O7xaGIVzmHFvhK9qWEDFocN9
nYJmHP9YIYtEFcdO9RGhRC6SyLi6gP62akjNz1cwuMOjru1H6GI/yg7qB+cxvrSXd4JPnXEuOYHG
CXAH0JjDca1b8hWnBIMrGpRPmLW+cBmTYuBPwzYiAsmfZQrV5otq3Mkpgc2y2TXgKDkelyT7nvxg
36N4uWAWVrc/SHecOH66FlrEpmVKmOZM1EBg+ZvY/WvNLNWDLW4KmyQXUJNdpWP4WsKLY6jilFqJ
z0n92S+D7GkcKYSedKfpRS4Pk8LBRKKN+EdawemsjezunTJnCiAdYdqBDYyI1I72UaInttbiQGSH
RXo5Z5VO/miItuy8yO9gd2IwJK0gbUt/0bHKlch+bnEdG70p4oS+C7yU3vZlskQ9oX9S3+EuHZ9R
erhs5JHOxTOKMlroXBhzJ+1f0JA225TZBmhwth6Nue2GEE75IRjPgkfx8FgfBehLHBH+J/VIwecE
DD6SjLv+VqWzOgdIY89oVZbWLlDYAQ6ldcbIr9ocnOZVv5vGe3/AiHiKJpc8xrCFqfShsCjwzin2
+t8T73fWfcvhCiaY19tFhpPIGmhffH2QNBCoHu+Yk5c0lML5OB6D0nIRPxoQTVAeCHHuv+V3RVqE
2jD5IoQ58e3I5MPbtNIaxO9PR+Z/fqTKkva3N6+KSU1VdH2qqoosa/LfHqnyNKjFV1kXsx8TqwL6
HkYQMfJg7BSF1MsjlaNU+SautjM2Qjyp6FyF6DtXkkMnA827IjIHN6rpJHS1984Gh8jDUsRjqp7K
+Cx3Z82kkvgewZ3FrVQsfRSIkVe7evCHgjHcwWGGnQ+dIyi074fyD+o31zc6vRT6uPxgE5Llhzo/
kL2c5ocdvbk6Toi1YeqrPH9K2iMc7rKC6not3tYbYpylOTHDyVWllgslx66GsUtzqeGVoyzATrOd
pyHJHUL3WPrMrJeouC6BBGD+pkIbOQl9i85iWhg4+LXkYeThqxq+hu7b9b+T2YX6RVwWWJ1HgfRf
cgmPEnI/MVlqLgZKldJRtPpXH0BIGxmRqnK7SibLF6jhjbl5vUVYRLwgdCYkSfel7BxieSMcfq88
uoLSNbkDtx4jEAPlENzda58fW7m14YuTUd+D+EJ9FZ3VgefQpN27k6OQXaQ9T5Ex5JePSlMrz3DV
y/2H1lAc+BlNPhPAHto8FT6i13P6aOpTqy3K4JBQQUN12ogrJ1jWnVKk9beZAScD4G2N98YYyQPV
p5Omess8obSNJtvuD16FtrPYzU84lrIVwMY92QaeFXxPjZVrrGh1LLJRqKDVsahANfHBcEssMOD/
eN9/DPghOUcTAp2dd7uE/57qlIC61LEsukO1Nnv2rdaUXHtusxetybtnY9UYTnIPUo8uLmRkP+HX
el2+aXkokMt01ni/W3PtCicFtgpW+d00uqzPnN55XuAnL5XNBOwrrJ5m046n9xKSZXADoum40e7b
ncWQIoP9kfD1PROvhnES62OJd9D9L8dh6sn+dlOKgiJoomqossxZWPx/tqNlGnvTiQQFIp6lYDVe
SxLQ7CjSMUs+ZsbrWQGHUhttB9w+BvurN7vgZ0E2IVj9dgZS/Ci8l3B6NZ6FM83qF5yOgee+np7/
SNVboF6S9pQEx1xi1j/8Yq218etxE5pDr/THTagwjMnjkp6tYyqeJuU5jy8B3qV9+7oOwTLTkccu
/lJmaA0PnTlgrkpPWnRMFGeonM70i7PQrTCpkDEyokdK3Xa9I9yaFlbu0WzVjkD2EUKX0btNT9T0
CWcA/CA8TE5BS3ztAAMrYbUyy2fyGLkx2LqsEN0qv7ALmNX6HmmQtsdF9oAhx0m6xYBqHNANBxKx
JMXiv1TDvljjLPA/ZfdeTB9C9OFGH0/dTEE1XIi5Rpf49R0Zv6aTTy/8BG47Obsh/YI4cfZJtdMF
fHk8LvbxonqBzxyvS8hpP9dlEx1K/FO7RB0TFz4icrUPXyaXoJF+DvUzl++6MKMcWaRHRcn5aW04
ogJ4kQnKMsYurHkJ3ggOAnwiRPT6ftRwiYElPU6UQxccdP4wzRWjn4rnb4y0B+1qt46DG/4zylv4
+5INv/afXw+wXP5/V6Isi7LMVToVhNHv/PV5ClKv/N//S/xH3cdx6w9KsCSI3+2BY91GpYHbf7pR
QI6IJpsw95+NIDwdUN7h042wJONgNGf2+fR48RbjghXPIwg+HOFuE4LcORIVZUpRj0fXpO5zvq6e
6tzzR3hQxQHp4zYKHWgreZrT/7GZGGP9aVvazO2lnXi7mMicu0sHpxqcgDnIddrFz5th4jISgUDf
yzDjoHCUO6pRY++QFCNBQx04sNp+BhfIEaf7eE4wO5PHYHY+jMHsuiVttUvaHQnDbDPhSTBZkx+H
VgzlFsFOwHFxaJU5j38tx+46ivEdeeBztoqbg9vOEmmpvjHE/rLj6IeXxtboB5+ztEnbm6wdlfQT
2DG86GTG7RCLHNyrg998g+iUJahm3xowKMoRWmq2a5Zms5+GHPOrMWmXBIsMBslN7K76wzHNbVda
SbCGdM5Ckuchx5fppiejT3r6hGKrzTJ819wxIIAntlRuR6zvxviItXkjHmWObeLxp9F4mJHtGkVD
YB78PnZFZXCtpRs5JLqyKtuGqGB3sAOIA44BYYl1vMv2Ge/Gmrc3/xvZzt3PDrDAyXBJvIjv3RSf
35OwakaYV3skUDqXVfcpJB9J8+gn11Y4j56wDAjXhbK74fbKHp7+UaS/9OFLDr5D/7fq/faWsv8N
h7GUPuXXxxF5qBt72QW2kbhVilmvrNycQBLRrBUuXzgfYrqsWA/HgTV3hUVkHiHl0bKVyo4kXCsQ
WxyoCBVFHXUG80EnZOqSshRmU/cB2uY/30Xy+y75d3mD57ko8w/3D5OrqP7N/M3NNQ2nPYgpkCC9
QNobpe931AfnWMLzLsytnuU+/WD8uwZnhCCv9Bjw9bYSh6Vw7OJgLNoagg+hgNUApxNdDx7KUs2O
ORIgv0IlJWYKjlHVQxp23Rcm6x/njI9htNpi6cZOSs1MMdkOy0h7vDRS1Q9/uHsDsLKPVn8UKsyE
izJT36z+SbMNG0uHkpnu2qlTjbcJ/uLIsNXp6C+WIgd/sVg7Hf/cOzMmLErP0qaFd7bK/PGW8PAc
edspmKs5Re26HfnrQdmMRIaX2TH06Hbe282dTZPpsRCyq4nFvRJPcEfMouapRsc6dDDwoo7Oxp0z
JCLE8vF63zbKrtAufr4AWDzkZ0k+VOiX0v6l+IuBJB/TAscfHNPBIh1i05R8ejxgQMw1Y5aCxI9p
odBJvUvsWWbhsBP2RHF4sxiRCdCGlpeNwKS/xvbreSdhrwqXMRxuRPOOTbBH3afRLSJd4azqwJSl
9XpqljCHSLnWcsCUseXVBKwgjcVFEXnsHN5uMrNTln6/1/MjDhkquQIme/R8491hwjoFo+VYX3de
CcbO0B0xWbFvUuRvN92zUpEgfZKEytlyLfL8kJZLQo+ea/rx3QDLDq6iu7KmGM5hCj/oyDJJXOie
lWFugkTC5IwWqq6FnCLCLQ3P+UZSN/1rGw7baWVJFcslTmoWjT/CI6KHJGSjog4PWT14QO9DJ1F3
qWZr2RXuqR4euZUm9dHwD4H4iU8McNnILgThX855r1W49F/jtQ6eMIYdWF+lfm09qunaml5hGkof
GL4SE9vIotTvRCnJGXME3lKFMZdwil8pjI7M75/0n/erqY+UOuGaCOt0JnzMxdw03mPIi+kNDpW7
xtIzrb7/Ww2mJIwutL/ft1NDlYQxsEF57N9kySSq/SLOGj7CAIucJRqMKTwmZugAwlGnvmvao+Rt
X/Ef3EgJxRKUoedHSy9OFsj8TR9ugaJl+lnIbrSpPAh7tIVMWHpUqkl7pOUjkp6POXE4Tm4qcfBi
GXwSf2FjALm6GlPgvbTFSePzQdfbPsaStlViFpaQqiia2hj6uqhGT0iw1sqLHJ0Saa/oh1w6dZOL
O0Exfb5mXn/xiuvQ3bLoFsNZmFgNnzSft2hNRdy+M1edUbJcv9FQXmbDmVDVLQ1qCJfsj1e/Y9eS
BMvcNKx/sRU9Xf+Wy8HctdX6BrO9wFQPzNM2GBrgjNIURSUxpRx7r9gUoCTOFBGw3b7Dl5Cma9vw
9uq7Q45rmutvB0G6/lKMXUzggrSFsZcJrEVEAu7N5I726ZBIk55c8/3gKHCtedsLjpY7ZM0MqjcC
hFwzqDYTECXVuq/WW9fY+NZPZXxJ2GM6Dhfwvf+V7oXvTboXxHc4rF5TBqplNNfatcKz6BaV90K9
C8kDhdMtLTW0oH10tOY1yx/MHzAzpIPWnXnhJXZP0a/hXcTatuArvomU/OdXBy3F+t+uwZGzp+qG
JOiyJsi6NM4K/3YC0xNvKvRt0s+FD2P9EyBjowPKUz2jDSq687AIwppW0I9cSCxuORoZbVMwpnpE
SALLo2sNkxIwgsR8CPp5ol2F8F5hqg/FP+iioQ5rZIYvilQQbw3a5n40UZ1meX1cXwUxb422+jWt
flWTzy74jJQnr4z8/cqg7WE6EvgIG9TCX5weLVwmVBjwc35P0fR+p+Eygk251lveAmuR+PheqNky
74PoQHTSrfY/VRrpMPcUcwMBJ/tss8+6+GjiRyotoojThaWHlr+fFh+F8YTUcR/aW3NPmmcy8+hl
voXSdUnikkkws18ieGwGjOcFjJ9Lh1iDvZQUgt1gPT9qFRmwyyu+DQCH/g2hFiy6gvYEgkuw4CiJ
B1/ofbb3KHl4c12/SPnCHX4N6WenLcC8z+l6egav+9SRlF0b7dJ21oQmOFLKWTl/1BzgGMC1FZnR
ZI+TsMOSxJoY+9LIFycFfRESShKDKxHYiPk5g9S2dY+Vt8rMgJXL61Kxt6DiacATso6vjLKT02s4
CdqxDfYAZdSZRy2rOqMaloONytc3sm8RZ7hMoPi24fl26wjjLTmzW8e2Xnq89PLzRHJ45PbSpsIT
R97iSswMb+OOtps1orN25gFFKWj8Gx6zeBb6NZVNFGDjlEP5LpOFPuwM+LYvFtTce04+vFsFBweN
pyFTlD2xgJLQqNx95+5l+gz4/zmEAid7wXvSBNZiTlXu1NhOXpgPKbtbK39gtrnxlgqtfkGgakYK
GJfhDseePpbzRhNAFodKOBgvYBM8EiXUIN75rMRvL5RGanreF6t/UZXvVPntnVCuK5D/pyGy5chG
u05yq/AsBerMa6Yuf1LCWjwqQlE6poSbd0qYYFWfrAO+51kIn01dV/lGVTfia+vrJC8tV7JE+BNj
wKqu51E0H51yZi3uYUJ5wL7W+0I7dazuaNK6xsJZjE6Kt1dmNCoh2lCgEKz0YcVf7XE+IIn5/ttf
ZHpX5Wzzq2uXXjPfa7UVC3aKtU9jT2cqs+UumzhTujvUG5Ye+n3OpXsu+nOdnNNL4uwwtp1b96w9
Iu9h9HdpxqlEfjaS6faLPF7yM0RH6+oZZmmPniwWApWdRzaywFh8Kq2MtzNamu28YcHJTue9svEN
Gl8xOM108AuC83o5YUl8q65OHQ2l+5ja4+1uRwh7CnGJLAbpjM6aZpZhjrgSE2cw7a18+sTb/vXp
+yxWg90AFs9R8I6RefGtXwJBgkMp7l1px10KDCNxCmLAr1ORXKLFhx/SMXLUt3H4SePaJDDdF36l
ixGdRG2/b6RTWV4xE4DrnczT2honuWGc5MRkN05y093Awu+SvK45MkV0wW4XFucgPaXRUZDO6P3Y
XtD7gZ1oKXtcSE3rr4NKWGuR1MwWW0YnRbTFI+AZ31TbDxhbFHro/WK8AEN3Z/RwyR2gcm6GTjSu
+jGLF/5n1H4ahKSCz+mWJWSrWRN+mf2jZ8E1nRhjjbsy+5Uo28bd/Hrhur7W3iVQj1WxxzhO9x9q
d8kSaCVTYQc5yttEHa5QkznV1e2p/p5TKflod/50bFLs1lDf6JjVm78qdQyIwe9KnazhSzpmIZHL
Ee4iShS1EGBK1MPgPWVlhVBJtAuhUqLvrxjjvENrR7NystFCcEc71gcRUJN4RQXljHopmTI3bEAU
4qG7ljZDHM4ZhYTVqjbo44HMX6wNJZnRx6CGa7iNgrt1zxV5D4xYUWBBf2TBMQKSkDYH6heldfv0
wjlhYsi89Nwc+naMy4kya/sFZTe+N/bELnTYw8XY/zJ6yeprFd5VoHMkMjGv+wtFWUC8WpdzSHEu
YaxNTm7AW0y1jVdt7alJWYgvPdvooyca06+6+FjERx1Sd3jAbJjRsZU0u0yz9dRedWZTmf58In3G
xvPUmWmIpoMZcvVjgc1gP6cbv7To8M2yK0M4OOJo9puuSloOp/4NgyKCem4yqLT0GI5+zy2pH7aO
r9GXg/9uQ20UOcxc4HL+mEScuW8V+TEfwwlez4XiM1nsB+FYjL0Ppsk2iQHJvn8JkK1YcVFJyBwO
UscksUdIiibnGU4t+nRWqwrlpTh5GzVedsVRLoifUh9zICQ+oVJ2r/AQxoJN8Uq1KaoNKVbFhpbv
TxfxYGUKDzlUxbXBgBCg+snhUmxJhS7daLXcNEyDlAVMnajZ5z4dp7ZCFwro3HaHYdZlVYZXNb9F
hFrlm2E+dOzwsyR35GGEo1bg9SlXj2ljhqSqnur4DPcp49EF22/c19f+jltF5aVHXUpPVbY11lo+
feEMIbG6KO1pz5hFOJQHrUYJJTz+pSIvy5iGjVU6N6rzZcl3kEgbjzbgHI3ff3fN9fFhAv22Q1Bm
FLakyBoq69UufpSe128ZI2e26ZSRFNiIxD4fGhKvcdPEqy/OGtcyIaeGwylQETiX0rvHrvFtWTcD
rDgtWcl92h6G5BgTLjjEybHsjll39LpjpY84YT8+YiYmdimmD819TssPb5EnWLjHDjKl2emarWis
Zu0ss38TD/5o44ORHGtCqzsE1zS+tN0l6y6dcaE0tT78aK2Vsk/F2QSKd7Iq1YOvUCVvds0tay5p
Nt9wXTUcT1YTaY0dNec2V1bUaYFPAlhEoRG1UVScKnNuMSqPqYCjGxUnejNXTBXSh7F9QR8Bmbig
HISkWcCu4l3Tg/aveKe6dxQcODNaB5guZzVkmZGWodBbuFwup8FsTwnXcuotp7NS2Ha+raUYzXBQ
bkL2e+ZSwfc098R989orEhcPC0orSix+qpq2K2eedlcnT0P5jIUvyf9d+r+H9nfaAlRr/EUvwNCx
SBtMSAHW2w9+XFsKc5VkDjTMwMfMJMAkXR6hunhA9RxdQtGzdehtu5a2Ff3A+Q9IVH/MoebGF6Uj
XXip5GsQ3QwJug7xuvEzK+pDFB6KuxfOOnfZlMy48KPWkb+B1dmomykKR7+d9tsOnDLX1JoILQrg
pD5o9eis70pr4tANFyhOD1krdFScXLQ6BAfZ379AOsJSltZ45LyesMqJpiiscSh2OC1X9HX3ssPz
I8xIgdiZYMWYwEivarSmUOMzhe7EiX5eCn9q4qWTZWD/iHPax484BzEGcU7c4oU1TaO+mvWSljLM
4OxnJ+wTDA+Jdsdj0n2NT0oju7XuNqbEYil8CdItju56+SDBGGsPpXpAVcJ8QqL37Tll2vKM9cyJ
k7srzYv+1Jir8bsqHcpph46kyN5dZqI97RxelbTsSMqJGrFCotiR4pyX/xm2n1X7KbefzUiyWjxz
E/7cc+GnC/l0+C3J5obu3Ig32bveV/lOQAkIlstZkWYs+DPwkqAm8FqBZ1ra3uvt7CdnWKxhoajw
Xoc1FitT0a4ruxh2HkiiXUt9q7fj98YCxxZHyxy5IEpIcGFfu6jFB3OhcNjkoCTw7W1UYaMJG/ch
SPPRRbNV6scnRFvzExJ+SVXNpojwDm+GBZFIr1qz2MJk0wImf/Omquqv2GshjGQpxk8WW5hsIEsl
y+g9fcbDu2CKsjmwUO3Iliq8Te7R2AZNchNkG7JNOrozDDOMkk4djz45qbMpYIFtoqgMDFvrmyKF
gRcpupi8EuPPLJ6jVUCZf/Fm8eAn3mkNrndHq2uOFA66/r4KHLxlmm/FjxxvLwseKrl4dW8nxWJ+
i0xkR4gD2h4/o2paiPFyYxksg4IN9kGAETvvD8uoUlkyNVTadSgeYvhRlxRIHeYP5ajWc4mnXPsU
eNBNP4LU7OOjtw8JOKiHJjy8SGgp+7Zy/NChn4EKhyQbq25eGrUDK6XcKPp6qmNZonglFcd53k/W
OjzjYKUCbHstRVpI2mUn/w8jBqzWDyNGsoT1Km4/8HmjeffeXCOBAphXPhXixRVvXvmwbdBeZDlx
VWT5+AalvLIeDrAqExJO8VmBZrmQI7rH7q58C4tb013d6MouSGxO3kxHPX2qCcb2jYKx2LzLKypj
3cWYc3kTGwlMk/BAcCTRotebATkfaWrnDsQR7Fx3lLMWbmkxwszR07Rp4r74EQBZTk1NXMIK3XwM
UZN7iERbPVLvgS2CrrWXE3hOUO78xjZnlEtBNsPrrTQr7FxdNVLM+umCYnvBFloauvciUyfoOTao
hu3yomFM0RcYFnJ/7fHIiy4TMsyEQNl6QZ//q8Ssg73Bj9wJQ+c4V3qSjQsaClRQCW/6xu3bE0zx
4PKY+zAip1GdQnWUcN+HezBkQMY62EdPihQw1qhItHbb2aVrURlDDRErqrSaz/MVi7KQoX/OXsh9
6v6za57T+GFs5uxd+3SDcZJql6rhacqqbDWaJhYGqI50/f0Hs+V5WxVOBdBOsH3NwV3VbfJgm+nY
sC1qZWjNSqj5/DX0K3/btM+m/MAIohUf8U5kjUPHOYwwGOYM50kJgMiaJFSbKPPhZmiWnKPzbLEJ
cqF5y5zqx3q8eYd4vHmBsnHz5m/tCCycXqBxLpgGuVLzdd7NxOjQNwe201J8jKcHH1NTfKxwNIlA
Isf/Zu6tFWVV8CbAGKAvY3HZTo+Ip0DJ2CL30p6+ly2wa/zFiQn7vqQeb4e/jA9ixN6z/CJ7FhMC
7J0enQwi1HDYzeNgNByXfyaQfbFsfcaviw7eWL685IsYnPKvV7CZ9pvoDw45q6dek5PUqlfLmZbs
++BeAdgP1zsaiHHWTrQVuUUD35l29QwHxGZCyTJ6ZHZ4QR53tGKkyviwJ4TN7gEIxY9sAqzu1Pp4
COKqw8WTGtdBvk2JE8acy7b0PEI327Q4fNj0orkdIAAPdtfuqnb3mu6S6S6NHF3dKeou3snVXg/2
Ma/LytF4jKyp9mmVlUZB0aYKrGnKRbTQfOgKW3rrkJN1rFbFI0QFwKj6YeQ7Qqwe51NLUFY8XCq8
Y/hpCb6/AQYE4suCYqnDqCUKB574Gjuwm2sAHozIn2XjrJH2M4hcsB41DNPsDgCcwaVnr/zP+rM7
NZscxRHpFxwKhC1UZip0a9E2KX96beDP8orV9f1rnmS8eV07+yJ0UhCXQFqhrsBWym1HpXY6gnHN
ED0Y61SihuYKw4Yi3gjpv/KLFFxxd0k2b6yhYK16HXMW9k/uxEgWSvRhD7NGn4k45OULwZPYp7uK
WpbwqrVXzrDllzL5rAdsJwBCHsEbBFvqp8g/vKF9orzMwaENK2m8eElbrnV2ne0GRi5uUQQPTjWw
XvttpG1TqMcblYFRP4rqYUpVVXgYvRAgtZTd8dgzZyqE2Fcqj+i5IfFEwJs/+jNrmlF7dhYXAt0k
j9XW8sCo0zEF3W6h9ghGfMjO/2HszHYbR7Mu+0I/Ac7DLQeJFEXNlmXfCLYjixLFQZyHp+9FObO6
UA10NxBIJDIiw7ZEkd85e++1sW7b2g2o7Ep7NVNUj7AwVskjFJJQcK889kYOhWs+u9fNnwpfB30v
NUXoFKt1991T2SRtRDNYoQuopw6/OsbRlzviTM2g5NKqtb1WB6k4GdI6LggczZ+flq2FZwmLKFTz
DWbK4lXSgZujQ5k4s7WjfSzDJITTHNc5oz4fR53YEPP+bvbSq7yt0qmDXr/QDEw4q7mxDN/m6F/H
IEyKk1bOlydRUr6q9IxMyIyFF98cHq3l6Ixskt5k+U16vqX9KVWOyvXAI1pSiPYGcPOfgv1rtRJl
wJ64nxjvPDcEI4bcYO2uqffQsLusI7zlemCwSO+BJ60NVJvWvpBqnD/MD+Rast/S/hISrL4QFXAn
yb6PdsoDEsC0ucSwBdKHpS8bX0L2w/9m/qhi1BDpNgOivFpLBoagN1aJ9e3luJlRTcZazyGvzCgC
ormKtHhePcIbBNvQrfTZw4yTELeR1X1BvGydgiHzBZOoRP8XJlGx5NQi7Ukxz3cjf03mR6a8W8DM
5v7f8ZVcS8T9+zJhR00yG24OqCgCRnebWkJwo7X7k7O2cQ4Jtwp1ifeJmtx+u+ts4oiCg1aOz4Tg
KY5NmTv5q+56ElcPYpejTw+yMHgVgRNuH9a2RYq52f0zuhUb2OPrncYK5ggX+g4J4x+/KYDozvkh
uWlYHst1bf9o93fd50Sq2vaSamfhjHkFDuMv+OVljKwvkrrokDSKTedIyx+yeHKxl5Jjyxq+uvAz
/B7gBXEVqx5uMLYq+CcpWgSGcTWCO9mRx6ombD3Rckvv6srElPgds36hSmkiLDGymRJx9HoJ/Xc4
Xwj5xTfTboGExDkG/p3Kjazkb3Jwlhowx+Ett2wfVyqVktTY8JPo7nVYiMLkgFk3EJClvb7FuVmw
tLj1jm6D/n5nUKA1GPD3a4chcG3PRluY3lx89doYfR31y6H9VYnmTRkdUurhhvD8AskAiW2QgjC1
PFb4Qa/XVXHDDTw3InP+Hp67X4xtKm4JHl3toV2X6loeQ5l1mbIypGBKg9voWmeay5Slo15xQsxP
6F9wa115nTUzU/GNifYqq2d6oHCbExuVA6fW7f/0ReRsSv3Q6wejPWT1vq73urAtpI0kM4nbVXG8
U6uFdnY/3gwWBzvHKfulRLPmXtL/TqEdnTfRYKWz1bO9aO2N+CjXR0k9duoxf7tr8ynIarajuv0X
1ZF75qGqnU105roiFjofPNBzN0R07aC5OlkHtj2yid1uyjZCayOZSnqWq+tWb5Y2b1vC/vZCyTEr
qec1BNbsspSix6UfVhkrNMkxd/QWT+ANeibU8GAcGPoh9GGzAhRPDpUQalxv2aPdnYQg2DA7pRr6
nG39NfT/24rMxwk+nwDSGWXpMQf79MqHz0cRgAJwziD08pHbm/eKTTzbG9gEPL0E79Z818p5cBJp
P+JhxskOysIH66xNZGugkNNFPo9iMCV1aJTRL1mdd2Pc1NZWJYhPpQk5UHlmS0LDgS3peTUWBXml
geKKaYXY4UnBU3895srpytHGZjJTXpOZRZz8MU8LHIbLxt98lfVJNw4czus/D4IclBQvrWkpUgN1
Cyoca9Pq0YZxGyaeMMx9ybTsTuqx4a1Tj4JyHKGWu6r2+Ts11cCUNuL9pFHvOak7cg0uBizIkUjd
IFHgDVC6NJU+p6uWyQjaQ+KfI8v/dTWBDL9JfjdHGeNrUFt+npHzW6bPpVzj3/Kl+bpM07+xwC2s
dZwpi1+voy/iBJk5wQ01nq4pMsTyiZn1eVVyqh6VKUrwJmVRDCbx8CCRl9j1RFkcF7UDQZfKQepc
ki6YPgx8LtrqyRFI9s94Jw71+6+OD/1XIKm3FrjH6sASFnfGMJ53o0PtUu/sObBOnd/6+1u/N5ud
cJI+psYVhGVL0+R9ycMpxaqsRDzOzLtf3APleBWB3bnISHOTIGcgxHC8X6Tf8l0N4BUNbod5MnWO
Mt0mD3q0bD2/ULda0F+hfFGHQD+N+3AVgidsWXpf6VEuZ9RyGs/jsJxdZqPnuLZUXBznKiEyxd7k
R56+OVQLNeqBn323apTn6yRfT1BblSVPcZ7C1Y82bDSTj/pegjyG9wOi1URDN/p8YNij07hnSObk
QclHoPj9u/BlWJypuFOOQD1K0XWdctss83ItTmuBpXu6yTruHeFzObRs3rbj970+6pgdqyMgwvqd
Rhzx1QYt309Ud+VsJmf33i3xrk+Py2VbJtt4y/t3NfaGwqiWfj+0zwFuD4HQnB9+eXsVyBnMdznO
IExMuUxiyVdayk6W99uCrkjUwXBmODOm7RjYOXrI1HzCMiHpatO3Q2sOD3riLh24iy5fuPT3YZbI
L+557gr1iFwzkkvOv88g98fe+JNLiz8SPg/Radr5BaWktrYAZNg3j6Mh2Grz1YkBTIijIbm327gy
4J2BqmaLyUbzGpbfNOElrMmLBZhprsOnfJRxa7Q+HUl893SO/o8c37trMtFXEcjpN8iDc6EuKuYR
cflkj2PQ57Ia3Y1BxDioRFp758XMx/9dX8eCNRvc/9PjMevrBs4sU5EtQ7deHpD/0NerTLmXsjYM
rlGtLBlkz2pmeVFy+TodkeyRydKR1IfOj4WasNCLsZmVnL4DAH3aiDc3BH2TnsR8yV5yloX4zknr
5Gto2Dpv1kKdTZobhbTNuEX2WcI34cBlbOONiOVdFOYDIhTO7rpyx2WVbdN6hXkt5zDCNgv+BShP
QJp2w31T+ri2X03rGNNOKvfPmwsOD9onc1byYgWV4jyd9SQ2uD8u3J5JRV1QRfk67uHFpC+huL6b
2gXMT+dCI8I9+buhlxZGvVJhOhMIeaUob8p5fLyraP+psMI5NrRL40eH42mXQIBh0eFj2jZrl+Oj
ewGdM+GvfTFIeZW0asaQMi1eokiP9Hxjmvg0d+Z1N3/egKdcIlJbN4fdUcjR7LrK9LDU8VtA8J/J
QfFBfvhouL0XK3vATbUyaxiW/RnfIxmNYNFlC7YoVNx0b+3zrFjbHrqQ/MHXLYT3R3nW3EpY0qjJ
PcAl+o0P599sXVJCDvM1arfJMVD3L+yOh+1d2g+sKftj/KXxQF0TtAXjnQlrDD4q7fZLuiEQVLzp
yEGf28r4gheR0Lonc4PVEH/BSmWk2N43NAyB16lQ6wIuEl4x6/EpT9tnhyHYFyaGUpYRkSxxTpp/
GIjT6jPkw3hbSrdlj6zRLGqONq1XD96ztUXGD28LiDoRloB8U51HDp6jEDzVNK3RCOv3W/JROAvS
VQK8s25BwCq52VKHOxvdDmkw9tvsvR/fHsWxoOxiXctBJq62hg3vR19e6Dcgbvj4hN8J2LE2LrXy
oRsXOb7cs3ftbust57tQJ6ZfuwZBBGmGC6OTYxKvWtscgkQPUC07ykL7bTztY/348Bay5Vn9Au7Q
87YOvs1bgDaQ+WK65Mcq4fK43/hEjFefU1rPMFPz5uuspwZfCU+yta7yqEw3V21z77aStu26XQGa
5WY/eHz3+wq7PqpMSs1DO10oaOr34v1cd7Tdm5DLGEcR3Bkjdjc234AwQS/TJ+gN4kyqWB9qaH53
pvBVfPXBiaTlUW/39I47LTThJGrxoBvbzIvN3Tjij/07GyI+zjW/rmeqf5KfSfzW5K9r/lVoCNhh
oq8ew6pSAkRAfrG71p6zVVcVF5q2J0kBgwOWVOI9UafuPirTGM11Gfluqg+UMMmM/TDT+7cPnL+2
yod2mIkjOseNxCuqneghZMAV+43bCXn07MGMbUVjVzpNwZr+U6Mk4PFzOulySBkWolHJr/INd3KX
gP7b5OMarek2rtE7NWStwRaKVR37dIEsc30Vx6tu/u6DZ0jOjf6/2ABJ7hmZ3wpLC7CLwZF7efV5
Ic1/IBrvtfxuKVFuhT36BYsQSF18abwiz0jeWmSvj9k+caHrSHrU6fhksMzPtlGSf1fCLodB3Vbq
Vrlvh2azxA4zfSvxx8DE8TE83wFaMmVplFl2R4p8umOFTgG5sP2y17/7FNVgET9bkammuA9hNoQe
2jvTkryKIckLKziMDBjTVprmqoybSDf4CprKFffRY9ewi3Tz68ej/hS7j7L7gBsD9iUubTILABn0
NpoaHpCLw1/3iOrMR3TV1xN9CdqqZQcAHs9Y4MpWWU71K3I+cXbAjK0qO1n39GoF8GDHorm3gSDE
+MSQRGZr3OqpYb5bm1ZESu5e7rXX9rlFEXXFZiU3WDJXz3SVnSrKsfBepSslXTkec7PMeRrCSHLw
uJAj/Tp3kT8EOq88JQVLfyzGY82M4+bDW6Keim4pZIAxcGweQLDLEg0YUcfAMa80f3sm5FfPxJ14
f0sRLyfKGbwNRDiEGfn6dwOQWLPumnUBdpSqe2w1twj4qPpY11hLv5XhSy+JbLw/mlOj7aVpfxVA
jPA3ejXufHudPmAtdTw3kwCYZSoG6ZfKkLm8B7gIpTn2PDjPf/3gHpipi1T4LOAu2vFSvYVStc6s
aDA37Q+Ay5LHx7F2KX5QjsnjRGmLDOmHVbGxv6o76Nhd8NvMkqhLObC4O8EQFnHz+ga4N3aoFfHA
05g6y6w/zoqYB/YGPGK+QSnSjyUxMvpB4ftKU4RpwYqerEDHLa4C2ea2d93V8MibA30pWnoU0iPE
JF5ryblRxChuB3HblJv6xQjR0zWMENw3t2X9xHjg1bTH7jXzCH2SFT+zEI5JNottvcpzyLoeUA5W
go33hPoDGFNaztwgZYys1GN3WEigrTdYh2HccLU03u7ukMckApuM9tx/gycV1z6W/WZo7R1DPvFR
lDFSsU3OvhjE1j8hzPjUyB+S/HFPP+v0U8IHvNXAV0J5EqhMWGZ/wDqN6Vp4hrHTikcgLPIAjOKY
r/BIrUEDsHW83t9AfC5vvaukLgrb2L9jt1uwguCDIb+cG3JAnidr92jMmEXu9Qo5GQODebTX2uiz
wkH2+N0LIHtoe+HpeLsnPRLwKUCglpGxpxiIawbk7E0MKhnD3sFD3SPxNh8FG/gZHHNeEtxYB6Mr
zwX0c+uVafqJxO7ZB1hFW0nqZ1jxmoURL+6PRYPsCfH3tRzIaE92W55O1Vsxni3t3S8fTkU7mg91
cxbhVIY99s+BxdgOYBd6GZhxLIDJCchxY3rVb8y0D2Zxbpe+9dDxxjAbSbrhSpUoezVCfaSlEsJJ
IDfBvfVRXPuZkfGfI2mShrkSPtwknQuAs/xS3z9y8I3aBmXknl1QRtqwL9/3/+Lrkx9Izg/5LXm+
TdfDHx89UBzW/ZUicyH4zRf9KiWxulQne4I4Dn1ytI2OxaHnIqXoTKCb5wtzH7/jCiTiSYU0d7Ly
GBt78kkFzdSJyx8jRsGxX4Yg3PoDIcAubKQ1pyh2mtA3rskqLqlc6wnCz8CcXHFq9D/mKzYpEixD
76ke3Ed96Ln9kyNh+1P5HWFPxBYKEFSvnaL5NAvzsNhF5176eMIbn1tBVm0cCfJCrd8T6SK/mLyU
lmrvUIEH9V0v34diISYns5yJA1SWSqRBw+oe0jvQbExK4yXMsDDgS6INACQCmEBp59e5/zt+ifgj
iX3Y+5Ha9CzI4KFH5SN6VCFUeQB/4+7pxgtql0uYGDiDlK2EqQdXC4tX/o4cdW8OYOGxRDwltgVY
svBzfa3dUFjn7FPlwk3oA7RHwVcVADSz6JS8PVh6nEW7kS5zG87JqD+fzy+Bj8lf2fDH7P8I9x9T
CdrkJL/eibLhq7tG/mZq+5YWeAypcA008sBAh9Xaju+BJjuAP4dt5ZqOWdvjQYeC1q977PUg1jjH
ODMtJZCjmNPvllyv0h3lYYs/fVzBO983A2ZRe46W1Ru9cjQqsUTwPx7B3/l/LXwMH1lQ0aqs+zJs
7oyIN4ktCiUCkRmpvLDxAJHYXr3ZEppyIdT+A3A/IDgEag8QBtv7qnxLiAn2p6Y/qQk29GNp7Jkx
r3SThP2rTrrIgtB0Ekc3OAv+/+FmRfm/wRGvIc+kecE0DQvc7JyC/o8hT26zYrjlcFA40nMd06KO
opb3YcmaworI3tkJcVDdZV2fqp7IE4cX8LoTyerT08PeDGwx5W3DMTpTDQBjwbBvcH03Ss65YncH
f+pW9GhZdFzO1kwaRTlEF/FljNn+ntP0bfzifB+HmjH3AQCFSqK7hXa4xqBEDA2DEh7pPmYpi1GI
Bsx9ezsq6Smr3ng34kDsgxPa9+o+G0XFm588aZUh5w9AL3iyIimCOA4ErjZoqKxOqDxTZhOgXapL
Bc+fuHi0C3oPJD3gYhgNp6GmLGHQc0xxD3udcYwVAvkjUkeascQ0zniUWzbvi9rPGBpSiVjKFXsf
FzNHlcuxdUxvetq6FWrSsVN2IQuqDZ6Vljdx9Uw8/Xks/D81qxne08R+qLMzuXUs9z4dFDgh37X0
xnrtlh0QOM6tjZdBPpDUOv/7Iqy449DdTe7o6s15wPI7lk6q9V5KH4P11bgXUDA119oWMSdlmpl5
ML9hwM/wt1YPeQmpLl/MZobbG38HpoXz0+2ybfLcl16ZLanVOPN0eGGCmp/OCORl5XIlaEfOqiyx
RqwyAcM8fx9Vt6W16VwGvobg1K4BohqzVq9sPgRgRSIqx7mMpnGXqlQcOsgwNYaP4AE4h0MwkBXO
IVCJ8EoBhQVgrBLtAnPfOhPHfronJHf+K4mIVNfV1Ie0vxTSshw/W8ONi5BBv5gQBneqBMpvdtvC
XJ3dtgKVWeHQrqZ2hdMk+xxvl0l4q4vjt06e5pv/YpQfYn3e/rbqts2CTl0Y+M1ruiwHL3dxNvXT
bDOtB//2xAoUtFHaL2SwRoUjGav2ETZN2Mvh4fMp0uKyUC2vhavi6YPf8eepiJzICITXByPiWn6u
DQm1at8Oe6CO92GPZT/+S4Oe2AVi7Hfqtm22032LIaooFhNKLerha8yxanuA2Kszcu+MdMmsYT+f
Rwxq5LaGF78Q5xLya4X/kxn8F0mEBPqRd1+Tc4C9qAaM3DgOYPIbXpthYNhL9DuSTQLXUdtEwMY/
dRnMCk1xemZ4RA49h8EXFFy3tSVsdOBxa/35N2dDR0m8eI+l/MHn0lKokyUycPcKzd0WMg0BgX5f
iWmYsYiLOgrYHttU31od9ELshnvD3D80l08nqTdypHw6s6i6o7P4o+DLnf9YGuaHPF7y7tzWW2Ut
xDu1pxt5TwMN3yup9eNTOLU4TEIoBL/RiU71az70RZDFQclzZjXglsOYEq9ihpou0LtgyDFqzs0A
eYOPdXadWR498saelOld2ZhNBId1QBSwbM7H4paCgE5Yczx+Po5XiYTA3n4nvoZQ8GQDsSh//qae
/L6MPwIoqznMHc/v5fJOtRVt8OLca9XZ5ilrI6VyGssF43xftukBkiBzbwPr8bsfLg96F7U9ylU/
oLru5tdfckUj4MBN3yzt7ogLlBJ2rzCpSXg1V2GxLpkOKE/EV8xsAFRkLiow0wOcQsgqZnckMQJy
DrvvTGK4qYHcYYhFq5oLIPlOBwy6B+Zy/M2Ym5lliZYL7NtZNCa+rbpINL+kGJCHsFl+KQddxojS
wb3GVL3E3ytZIe5ktVrJXSgfm9HpnLsjnA2vey5/y7wqCh4u/B+saHldoAYITCF4Hw5Ssk/U6IF/
zzH1OaH403/Q06ApSzooE8CSlvg2WnBiJjmA3yV99txk7L/ojNUDlNB/8yN6HMXGouDhlQIkeQmi
juFgzsRdkDM6TFGnhRKsIIYhg1cLsC5rP2kuZETSWdNLHFC6uiaoudS82fcJlnIHD5S8VtsscThQ
TsG73j5Pzk7hU0Bv8jxwzBzSYp5+4MVKzeEBJlY7PPQDvAh5kYjkO+bxAfbU42VPeprh/RauHBEv
Vx3Q7iuIxBciliBkBdLPtvFG2MbT+60GiXi6mwdT3jVEPFd3hEQwQtZaYevz2Gb6Njfwi5SPrQaY
l3g97pHHzkh2KvZKzK8E29b6NfQr7l0LaDDleBa0d/X+0XOGjjIwsyB90wihGvuAhLP7GrKaVj5+
SZExgVKIBGtqBkGyoIEYOo8Em800T0Hzjb50kQSqz2lWobjL9X9TYyrdBeiWy/4BBPws5pe29EZj
xbF6IVenND/ybiKlydSQNnPVlZC6BZFQa1s8PrPbV3/7uvOywCCg/Eb8vJkX2qwe2llM32LzkPgr
Q91bEuJVz8ulLMZ6Wd39YfDTG/i6oNcC8prCOOtBYxP+IjByZ+bPCWHvJ8VhtmjkBywaD3AMT68v
+Opb7b4ZieAaJyM9wNKrn0udNvp103nu/iF/5e1H/3yX2pP0p+qpng9kES9tWOCwwagBB9uEhOK7
vpA71gzGaAQfg1ah+NU/Bi0MOqV/viWzrammWQ3sluiBqxEElwFjpgEM1rzQ7grIrsvS4kNuW/VM
5JS2hJfPZ9gFGf9TxiwP32n2Kyn2GYy3VW1zvG+IGRDhsmXP7g6OqvugPofVrK0Fabe/SQsA77Xx
ISiMvpuWm1HtTdNWmbbW/MTkfgrDuBy5hYYDIaN25ayH8bO4fd1oOaKwaP6Mr6Cq3pSV9qKqmjWR
gTlPqDhMkoI8T5KWTnfMbLEbFfAPDJROY+5IpJo7rGXUqk2rGNJVEzokFZowizFerK9cniNT7zpn
Hcs/lzJnH4InLCo5ATc7kD/3Bok4Mk6qsZioumfTlwFsA4WQeACDROpkbrus3vxP1z7Mm5Q+BjfD
EZt6HPo3/3clRJbF/0MIMUjA0lsnW5YkK/J/hdSlrjdzXarxb76Yade3QVp3VlRLp74+4DsjUw55
01XwQJCpgG03N9c9AXS/zGi0BdTzMfghBtOLdtm+VAgBEDz/pQ6iSM5c0l01b7NLLVRb7vCAj8Km
Zad5R4UIZU+48alZLD6b6djBf7rte2nbV5u4Xz+LaOo3EkVIq6YNxb/qwzNb6+oK7Jg54BeX9XkT
Ohq7x7gXxING1zGmefUYe5w/WBY/CpwNSzzdzcvTnTXbqgG0w8pIQ5WSeR4vfw4x2jz7MdGZNmw6
GzwR1Uq1VpK4TwnEqR7mLM9umH3Yb7JNUBfvJFJysLjYZoQF9oixP7K9YYVRzIxCnslUwH5k168n
VkdirWyQbgfxxpavS2ejaTweMzJc4xFPgqofiuQwl/fOiwPKa+KdqTgTZ7xhhuhgRn4iEa/GdnXL
VrIVpLd9IwHx4v7EOtavd6a0kQlJj9GYbhO40Uvx1Z84G7tUOFlz5SzanRh23Do4Hy/zBwyVEOpv
zgqjD7DyqHnQ2w7CstZh21trxjr5i15V/JhPhDzBF19+PIvrj5hhDC53L8tbM9tk+a5yXUXYU23I
M22TNRuFI1wOMdgvtNWNp6DoWv+PYKwl6f9NrqJRj1CspamqKmm6Kv1XMLZpEl2+SzTqzUiSCeyp
4tFqQQXrS3Xj4K4Y8PPprLQTZDq84oQ5ixDhDhzV75iWZdRt2Pkpx3KinB7q6TkdoxaTy4qr81Zu
f0OCv9io7BUSrInZWF5RLrR+8UiXCWq+PssW1dNfLJA5ppymZYQcL1ZPpXBMO2csd2znhtAswpi1
+jOsldUdzLEVtFIw3p2+mMu6buLfEVpwu39naMFJq2FOYDVZ6JlXyvv0fijPQvHxfH7AbkjBeFIM
HcbZikxjc+WHnKmWpeRLDTfnpe4ozV7vt/W0L/Wjnp7bkTRdJXwMxudpfKPFyVrf8sjSI/Ox6eEr
aRsl2U44ed2HSSqSqcD51QpgiiYbq74g+nX6j1j9FDa2wlcPJTjb5BVLp5z8aQWxFMz770B/BIvf
EMYTr+jZlFeEAC07QiVFM6SxtSIVp3wU5mUgV5xyTvV1eSl1c3MZYWIGFMLElHTx6qR2NOoXHZS3
FHGzLH28cYOwZMEFlyxWWbgv8R5UGKGi50jb3ZY5bZh2Vbm/Xj26PNBi+fYBl/rWkZbEAkQjK9z0
SElP60R4q53CvkY0N4jSBx0ykzK3r3Wua+4F9h98s9bxIv2YrGgFMsSbptuaxqp563oP1y/bwqak
nP5tKt8y5c3ClMCSzjqp5rzpMPFKjJeyO/fGSR8OD9sH9yqnF0yY7S5G8iCye9+YEApnlwbsH1wa
qJW0aQtra9jE41Z77oFSD/c3KB5IvtTkOgktjeTebJdtTg9XYY/6iJ5LtYoRf1XFFkFXJpV7oqKN
Jj7Sh3di4zZVzptRisAGdGsEVMvGbhB/iyoM2os+vi3QrMWoFrGpB0q5t2gek/eqvF9oTI07lGZm
0JtIF6LHZXDVL8S5xurnWv2QPx1k1xztpp2TOB2RUYtLgNfEFh6fxo/VrDABUxS3iOYdte1qfHv8
qB8PECTKh9VcRCrA0/d4fIPYRp8O2dkOHtAyrbYt4ljMPLw0iCICMTBC7VKKwN7Ac5rfdftt3L9q
9SP2rYyM7L1ZfA+usuhzL3t9jonh9rd9SbK02gwaeYd1t23vxy1x6LVgRM2xWC1gCb7pwlFFEoG9
bnfs7kgTNqBKIqKx90NnLYkPk0d7jiHPr9IZven6lqdvi0sJgJWIm3K+V+d6eCvUU/V6aDFY3bAd
zR/oMV4strJTpHzS/QwNTVlOoAmX1wk3vz/QKKwFBRk7jg5Y1xsAtH/HiXrmbY6UDS5OPMJh4STk
Ew/WdCCWlGtL+ChzxHOe8UrBB6x1/TNHEbUVZBS9DX7IwucHs9tPiSN+xeqKKliSWX3m02P822/E
8Z9CIbLKd7tIve3zusgAMrzuZd3Tvw8+hFuF54VHVB/GbRkHPURF/qUPsn4eY408CKrOFtOVyXre
CmSMWI8ZRjG5VnJAqtTKbdpEQ7ZWb0G3veozY4+ndLet+l3JU/p5UMTDIB54RCf1MVmYxWKkz8gW
dB9Nn88tZYj988xFnxIPd4ADinONhxcDE/wZy5/yCQ5InXX1lLbyhy8JcyEucIyqXfGSc9i9XJeX
5uZxzZk0R3PToayExWWg4mcjX38DEUVpoBlgMBC88dWwiw0iESJzCfwdlE6QmH72ANSNyCzzOtky
lHsZeHs0lZFWRkPlknw2fviTVd7Z90cQiY6wLc+ttvg0uEVeCK2ztnlQcWAxp852jQ7zXBVwRMIT
MC1kxL/qBw+9DIoduKFouKZ+sbRD1h6w7uN6oK5Kjvc8QshtPnI3lXdDub1hgKdVwsFK3PgipDZj
KWl+fwuo9+0xuaUhwLP0NF1P+uMsDWfpitDhS9U7xATdOkMgeO0H2T+QENZwGg1LSZ1RhWbz8Wx2
ZFBRfZUd82Fu7YjdwmIrb28IaDl2DXEp7cld8TSgJ+b3kmz7fdEDxbNzLYq7KKmdR+yXyKckHaRF
+t5wf+tXg+jQ6mLewnhpOCZ9lHNBiKDvqW8vcEEf+X2xiTTlQqhNqJ5uCWPFqcmM+PnoF2Zqq40T
r1UXYZW4sYZff+QyTsHCXUlmLxQ1rKX1dZhlMuik92R2zgtaKFK9Bx+AlUGGRfQodG+UXsc480UI
vIX9PubbLvMGR7X/Yk+iM2DnfACWkF4FR4OrpgSkp0kq/64B9NlPsmCRxClcLP0aR/8I5nR28N7+
ReMNgh4eRzYHmJOx9i9o95wLxw7gfO6GzzfS8u6bwZoY5n1excylOK3fQyqq52hwKf1VqYtSgLWx
BLhtEJ5m3WH4FaWka5Xm3jharx9r9Emclgq4jRnc1GfvRko8wB21k9zTHL6X9eMpyrV1C10h6LAR
9tsp3+u34ziemvFcCucqv5R48M9SgzFtv8g/OE3LJcwURMVDpb1V27rZQb83WBUBQi+iwtwYkJYB
ekJ2o4wNyBK+gLsnVZ5C3ppvZbbTYFXi2MXvc+zizAWqmHYkFMx1U6Debttp22MF1NnzvHqR6Gh7
DnOGhD5dU2fDapfU5ArRMzCqPSOCjAOM6IU7t8xuWI5mzK1uN8cG1Aq/8t9kySwORc4ga7JRbcqo
Fca3sL4GZhMUuM1Kf8VuAbMJPKJ/2LHtP+xYUnej6v+yY0s2asWLHMtS7eHcXk7eTmVbtim06A50
0KD5g2CIl40HdCDkChgfTK048+RPEHbdsBFgdTPvi0vychmTAPoX3i7Y1Gl/jDLzqIt7CwU6W7JE
rp6nm2wbyWfRfcXNd2p+d7Rt6T8ZDML6Z2y/+X3jUHeH8rY3n+FzN6HeJ5ExhcptLUb4ZwpAuMR4
J6JxrGHn27YcU/mk9zOplDUht23kgQf2ySK48YsOKcvmXQoxla6IOZT1bDtLrK80/nrSOVn8yYq/
OjcPXKa6j4hVSLOig8yN8DUHmCKJ1XD/K+YEhzvC6V/dMPR7vXi4LzrwXvrsSf0dHcY0ug6kP9e3
Nwv9W3JIcxHlEYRlT/pDmFVIBl6MjQy8grYuvMSyNRMe8RaBSsavNc5pB1rq0GmUYYFrTYoPU3/U
6wPSC11lj8fcVYbNLIfHHUk/KG4hC/f7Y240I2kCE5/eMC48OY6UMpoWZTUfXDk3EBluc0/m1J8c
nvVeLXfPcgtRou3W38MUTrdw3NyBU8E2Mjh5bsrPEETj9a+JQIhTWC7rBbH+anWXK5/VPkQo3usJ
k98F4IqQfsQo8lpItspMjrVGZGmn34NyotFrRUZEaG0g4rfyxCETXMTjiaDQubfT6EQS3gOu9V4L
L+Qse/SBgzx8uuF0vJKIUA6IHyT+1AVVY8qrek4TFhxoh9uBHq0CIpZ0HvKPYvykwRlqCgU5JsDt
eSantrp/vMeH7KvgjOHA8ODUq1kgXd9vJHv5zoV3+V9FvI842Jvfcft97b9q2tbPVnXq+Pq5pzUe
J6kEvFI6n9Snbil6nGuU5u9zTcGH4Qo7iBQw4JQpO6nMG/p7Nnw8ms9U/eqz70H5EgrXAqlUh2MS
DvpKHFbcYRXyqwoASVtuo0Nu7LGxurcfatw41LPleEOqwoCnHQd+vp9Wgpax4icX6BNd497D1jqz
tTA01ofpR5YIuywBnly4EcjnIv/rt9eOAmwPPy2XHVJY1i7wzvYIMi+qqkBRRhn0Kzp9drcA/+rq
1a17VdaTEf62ya5YCFl0sf2LdC/Y2pEw6guhD1mqRhkvvMytjM3T3F2lQ4ZpJz1Xwhn1WhMvYqgr
X6PyVSgczr8e1of5IgaV0puwBjxttL5Ldaem2GR0H0j5VVhqeLBsTcFv3GLsxy1rnifKrQRCHyuF
uAkJXmuFaEWB6JXY/kzuoTww2SN0wejM0ijW5uoM44YFEuu3hUX+9JxpuDafxSShNGSFWwCpXyGO
sWB7BrmNXd09cUzLIbdFv2myumZUDvNu09btEiT6X3SdV2/j2JpFfxEBMZOvpAIlKlCSreAXwnZV
Mwcxk79+Fu1Gz7wMYKDvLRTKtiSe84W9175xphUA8UL7AQio5/4RPkqW+OJMSCKuPvM9qPkDzrVi
lnj64jmzDihCxWpWWndkeCL+ITr8VxG6psr2L02wK4NdQbgU6Vmyw5JeZTboKIxS9X/3ley3ZRlX
rp3887gN4XvCQdBdX8VthPsh7pY1qm2QC8I+rrb5rIHdwpYQrjz6nFJQcjFEAfGnIxRyUmgd/pwU
S0HaG9jAIYdVhyI8lNXh4zDKsLws6YISYGG6Lje1N0YnJQAd7fCz9bnDJlO6hNJ1gHrnLHASYQgd
7Rl2h86cJaXK2J7Z5QrBNadBApe+JBaeQKEjOG+2pi/JQSmfqSgtGBTvcVCTSYCEdDkyWeMU8cFp
c57gaeQVR2PRCB8DiqgeaOi9GFdVvSpgRf1mny6I7MQ/Yz0goJKDwVOOO1On0e3EpXJGLCyyYE4t
zhsO6X7EqvZTexankWnU9KGiFPyS+k812LyIOOo2obhMsEGxGR7JgZ91siUQXXH3wC12w9+9BjaG
640cT7HimPtIuk/l9c3FXrjN4OYQACQOkxn/8x+WgQNWqtfU9ALhiTe1eCs4AnOX4IEXv0y8n6R9
uwpQ+BKj3lxggUiV9Ss3fjyos5sZsscLwWeQl5Jt6YJ3u1uTCc6nzQzY1z8mskC6T0wis7FPKm56
hbrk0YhLHeNljj1+nk5ObIeVBfX7La4fyITVyUvyDccf45SYCvu7M76M5qsTPgsC71iVto+ivqls
JZw+3dYZcVJzu7aInGRY1efFsNVfu8midcrwK+7T/GBgxUiPC/UoxCc9PonMT6j/HnnGi3zqvmrz
Bt1y7A5td6gamFpfY/vUk0fY3RquQtOte9wu89LHIz1h4cr5bhMuwc3EMRNKSz/RmUxrk4BKMgoT
1IN79YHDuZirJtJjAUGLz7r+4pQghoSWcYeily11QU93GqfTYfqu/6EGI924OFGEpRCZxvVhFO6F
/uiR+QYPHMSMcqjHEEsy4FkKygoW6bSep4eXnK/tmtnA9JC4W5vdC3K/tKNRGf8h/BRdLVLLr7b5
4hPV7F9MA7QL7++S+7xlgag5CKen7MmLjZDvbuqbX8E196F5lYMVlhKnhyd0RdFyi1ElVfsOMdLM
5dgPxVtcWGq014Q90G8EishkZ6TEaSrP0BR95iCOWy7ZMXAV00bhbxN3CS8J6hS28pVpsd6Dcmo3
6zPZxhw0SIF4kl/uQp91ByoiTf1YrJa/iwqV9BPjpMKnzL05WncJ5BhXNL+G/052KDFKy6Z44xZ6
vFasMuA9UkqlFU/1llDiRU1ROtplNRdKmFybpXiaqWmyHfdXYPeozDmj3KVZ7XjYubuoC2l3KQUD
ccNByT2FJ5RgdEdnjLyTrba4dd+zoZQX7fe7+GwjHyDyZ1IkVHCMzCS476ih62b/W0MvbPQ8xQkW
Mle8eIirA3yvtax/RVTPJWneNaLfeQxqcDwn8ZafNja2qbENuLy2wWIWqzO7V3b1SgZLNBtfBYcf
hKfNN675PuVqIM5N/S6Kv4vir1/8VdU/yuuPvJ7xQi8PoAuD9OvYXcx6Ht1LaPeBAhHAvQ/GQ5My
OvNm6EpzZQarOCLInWKWtjBcaPutqMwEnmIDTXzs37LNOvhRfbeJV3ZeNNgRcJb+NjiM8tHhO6DU
6o2ozcVvhl0KPH+w5V8EQ/v2Jf+szvNsXp2n4PyRlifTptE2v1t0kntQzzTzgKMCfCq4okCCyP8S
MdvY1Z5bntgyPdQ6luG9xs+lgQ8gIkTlB3wyRhthkgVnWTjlP/VjrO4Vw5VIw12ijhDidbkWhSUl
OglCEwMHfu7B0YItYxWtn3/KOmTXt/2lRxcbX7kv4E8+eezz/paU73n81vqXrGNhATNkx9FpB4cm
R+oDiGRb+44Kpc4GO8JuHwMhYY+/DDN19bdC/MAeD4npzIEOhQcCeGVp0AnsqLRIC1lhQjSi41Te
9YWtaPsFuq4lzhcmkTxG3z6F0nEhHozwwKywTPeR4aqBK2W7ylPsodmOP0dj8zPJYvLQhttSpezL
VlkE73QG5UXyDMpLA0Tg+1e5n77U9FxoIIocCI7BuCNQtiLvo0BeZBexxwCGyfRJL08tQVzSofQ4
xpV9Prk1Kx5pS4jDicE3kqqhfAItZmKo/mQ8IKfipK48NPvmmpwdQpCEg8lXdXgdAzLDOpuUb3BX
vD3S6kNZOAYaavJEdAKqwdR4MvbPZSgdcS6o6exc0MVLjH5ZeS+gNbkGzq72BNYnSTyfvXPsicoJ
AYuhry7xSf2Zlw8OH0utWCPs6NwBseh1qK4aksoORRajIcIkHalZxpw/CLSkGWmjbOEwbmtlCbp1
W36NA3zuUyKtfYF2fAsLM5DWQMPRoieAurAp1tdRuYrJW7Bi9KCe0wxP+LnWrn5PSMdx7E5Z6mW6
Z2Lkeu0YH24Fqw7euoZMay/MsDGExQHtkQ1UL9Kuk/JejTcwhj+Pi6DMn0UyRZNwzhTtSooLu1ug
vNmlcLGU7QIsB5YASjREZR5lOh8Z5DpAF5fA4rbwpfhcopFYRJsO9ae5LJ3KqeuTIB/0VfDBBJM3
XaXejzHULPF5hdJ7yYT6dSWP1HotHtHiEVIGA3K8RSgF47fqjmhjIoEGWSIaQSdcKvK1gdonXDry
BpmJj6+PMDkvCA3/SdY1Fu7iibqDTV4PF7+fBRkMipTiMLaWP5e9b1q+Z9s3j3FIwrTGZ64cupDX
5McxLleXWHzbsMgDx+lAucP8Pf5J4933JenOsbwdsu2o3/4i8sfSwZ4w0vbJC0RgALbWYmJFdsGI
awxMzmsGqGN73nvaa2mVs8xC89cRFGRzhksDlujofNYe3g8jO3EiQW8/tpELDCrznRe+RePgo9pF
gWkeNOMEWYl3nZgNAHvKN47t1FoZoWUiESADkKBqUQMAPpMl4D6honkVVhFeEvXSs+Uyr+PrDeds
UL2N4/WF+n5O+lhM97S+SfVb2V/8wBv0o2TJOIr8NSIk2TWg4A+HSD/o6rFIThFMO0g9AN/PxeIa
q+dimbXOi00M7MqBtNSdcRcra3VHP4LTHcyOTHWGpvDpB5+1/9k0X4Hw+RI+BWhPFQNJCmdP4yVe
GfNDAeeJjw8Phb4SpJMqw4C0SYuMOAHsjjeTaOjQvI/RvlwFe2J6VmzxUMZKEAVWEO+JUCZyqdnN
dgE2tsiVYGGl/gqQ/WaT9x9Azfh/mw0xUNDOivAdnKPR3SfmVcEKZX773dmo5Q1ey81mwvUVukUM
ycPw1yA9fEr9t3o5UpS8KEX1rfF6YM8Hk5bBddnzJiSgjZHeR3sIQxPf3zi9TJQ+yIwAEvjrqt9/
ey8Vjc4SNRRqH23/XcMVCdFJOOXoRNhSuys/NTKnhtR2mijarGp2/2MNQcGjneRjkO+RJfczXxmy
kZCu/Bhww00q37P+zV8KiJIZ5CrYqoC6QQae6QmYd2rCNYQtI1ThFql2hzYjgJ4X11bKjLHZfFvS
cLx7zO/jXY3B9FSSY0oHQj3DSlteAYEDCrc4bZjr4sFe6S9KCZsPHTIj5qdSSSt6AX1EZhR8Ahk1
0PxNB7aF6WWzSRki7Bj/RuJsIpKRJv5EcUFKwXQ+01aY4BKEA6swNa6j/t7DTIGZdmSGDIORBzus
7bZ7QwJFqmit7QfTbZ8VJg4KSo3Xcl+X7PkOjG/H+ONutu/4OnICAeEdsIrPn21CPb9s/U/IC5O4
k8gVJv9bDO1ZCdXqzjQ5KvuF5B6N99d4N6zqlozXyb+WmiXinMyurOPb+GKIXiyeyCzxiZbe6MXm
tVgX/JpwqAgIhG68jPtTllPuEClzFYY3RX6Xiwsp6MMtOgk9A8Fzlp5l1fsVlAPuhZvCTHO8LGJU
vsjLQXgALWGBzcCLhFp4zdqhoEKcAJ+sCnq9epcZNodepVBat3iv8On/rDTDcMm5sVetsUDEMOuB
FMFdIAUS3BnQIbpFtG6ztbBTmN/4G5GG/Siw/jPcZrEbw33s77OfbMtm2I7q1gx3LDfFxC1yqxzR
HX9CkCgXhxbSLyfgigihVbmaVBfkmmbFVIUv9GTOAkG/uElFfLqbGI2HENi8xgQ6q5t+jYIM3UPa
XMr0Og6zkb/0r8brrV8+S25jK22/JLqv7GMwHoXXTSeDAtarQUAm++xNzznJ3ZTxZ+mm6B6aVfZH
A8A4G1RyMIzS1jAdEaWoBC3PZaMd54ckRQhxjLsjfOl4zYJpmu9NETft9jVsX7Z+l1+r312b8YPu
Q9taJC6A6cIOeo4fKoGDCGlNB0PJkMYFJS3YRuT+DQIUUds63RY/yzxQvnI9o3yhBL/CfynBsvPL
CV6jIrRgCFc78nP42ZIXHdDeBJKZHLUZGfzWDk9Z/0jyr0n8Kuxtfk2Xb2L+iBAxvL/Ql8209sK/
6f2Nq7GS3icDqtPVWIrcm9oZTaC6sH3pCFEV/0PmJiaL6DXrA0xN3zPeZAQhN0cOwHawPIw4YbYJ
Ib/4q686O+bLcsGA61BrTD5PMWGtumcUl9DEqgfR+JUcyebT1YNBBA0Reemh1ffsuPJLyv0rnwiI
CrjK1R3+Se5BNDHQVMR4l5IwPytoFxueZ0tnhtu7npc7nQ1AFtQ7Vi4h91qW5gqZJD/CROxhsCZk
Pi2To+jOXiy8KmSD+aUk3930LQ5/4Gd0h8DY857gXETIuuTYK0icHC9jd65cwtgJkFh1VFUKavit
jJTlRwTbUK7LjhSvRoiYSFl1BPBnUzpNlyBycech5KzIQtkjQsWbFaRrlKUm4fYo/uGrcs+KyAKC
S/8dtci53+G1BeEFeNwU33W4qutVmFF/IALSLNyGIdoShsuDOxh2U33Hrz+R+TUwTI0+P8kBLd2X
fMwp01lfwRnd1dRwyKiTNdwnOkLx1uVHrnvi4aXyYIHL9LTyrCgXpXwbH3L9FWnftfYtlH9gCaez
jvIYRJ9S+pF4rfmVBF+T8hTDh00QMp7YbWY6IVZbH0aczSZEAZoz3jHj4d1SDBCMWPoIa8HSpzZ7
0bbAMlpPYcKaB1sqTHdputP7JVQWufTQx9lC/JbZsm9jUPEwa76aUz3sNJRVxbzELRcXdFbBVRMu
4nSR8ouqn6eEwGYv5wi0+5+4p3bhvvqdZRDNS6bMVdmO2p4/I/6JU90crP/4vhRhVDlcyOzwIP8j
g3nNBsn85/yI3urws5w+punDnD5WsromV2Ysn/kRh6Sw2MbiNhXxgs0uMNIAtG5zfEfAx3+1cIOA
DyMYAr4gWRv9uvtQhLe+uUvx05gToY+aepp4OTtPS8+lBkzIq/1lnEBp8fQnLh4oRwT6alQryqYT
AF0Sg/2u1XdEp/HHMJwTBAbPLHrq3ZOzlw/F65a/boa16povfaNL52KLMN60MAmga7ho/ZUwXT/+
MIJPk6Xq6bUg88qTFh736o88FHhRaoH5QjAjP6XyWYCgNKxYd1l+YTaLAre0joaAbxfX2e9vn/zh
zM6GOeCqvEkPD3qwqS0D87TXP7TgwrEONrkygD1iQ1tCwA+0O9vAIXqW/lMAxucs4u+K+E0Z7MtK
NZ6wZNLuFknXWDvn6Jz+Dd8cNSeoHgjxR4ANPMuTw4KzIpaNTrUmYHh+qH8BMuJu30//hgz16uVp
vbg8VsJH9c/9VyhL4W8i0qR7OStsM16HvPhb3XrgA8pfIuN5iFYDWHNyToZ3GC8kQ5ohfRqpJIds
KUYOdjoggAZiCmMmvKRcBNOe6PRxhzAXmNircVOUbrDbazekK91IKSK5eUOVF/S+pBe5BqN1gWbc
SvGjmK7krwfDi0CLC29DelMUR01WsEqqd27ZqtyDwZpvWbBkxV4u9gk5dH/95khel9oswZNFtVvc
M4PESbnAirGTI3Igt52wBUsS3dknJRyQoxMWVloeMBsR54qDhDES890B+xHoj+hGwdLPwJCZ6E96
IPNlczdF8+AIekEK4wuh7OJsUEAplxzESnxXIG5ly/w1O2Hkb6i7a2Y7cPFRHTDZOeB3Qc1bgBEU
38IQvsI1k95ItjWN9wKrD6Oolx19Grk76V9Zcm+TezzeP4x8VlVV5gm+Z0AK+0nJHhAVTUIYumfF
XDC2SxWt4hyNx8DbRPOPNBAThtMwzkdnv1iyzMetgWEVTBYTb8rcW2JJmwh11rRt4MUwaGLY/VvW
oOq1VAyj1RczJ37GRHobILVMDjwFkxnmc+ZrpO0GVI249D/a7h2dCMtAVBxLyDBQ2L1y4UkCqrtH
szzc2FGwJvBVF3chWm2RRoazhwDBuuaff8vttLjICETT86R6jerlnG0RvvWjb/v1sVAIGd77yg7f
lAT9A+X1uny02IEkyi7WHiAjZmdQv+TXytF7yjbD+0LcNabFEH0giS++M2dDwOXKyHhaD/jpH5Y0
o+/G4gxx9W38ixMTHmEbg7y1vmcbLxAaHGnBYSiOIu+leaxSSw0OKntfTHZvUXXIqkNdHQx5Hyj7
p13lqxULAjsy/8XWToiXEeQQ/Sw6hb+Ziz90huFmatYJOmPMgOaqeq1TNoszR7WaNiP+s9KJYS8E
s1Z0gaVMnV8qTUFrugvDXV/u9GCXbrDCYoiOhuv+joHCs3754+B4M1bEFNiQTQVhT/W4gkh8gTLW
63MKzD327x12T2UFGC5LPkIUPIX7gpsy2dyY4+Camvt7tJmkR27qdlcjcxW3fo3RzolMpwavy2wq
3IRIMBp8e6uA0TaP6oSCcpOtjfE2aPeu+fBxAOCTR/62+MheTwK/sauPrlq6YgZ7dauCZsocNXLK
XS3P4dekyhaN3XxE9QYoL9nXr5KhjrNQZnlA+xMtC5S36md5QP9l9LcpvrXSewW7T77Ohs3k3Cme
UkM4569YMpPliTZo4/IQa/ghBSSL8+3Ryv/eHnHgREBA4e6DWVgt6mOs7UesD8UBC9nA0cpDi7sU
IWAXviuLc1ivoHT2jLJfqlvX++gWMjnTQbalTFBma5mJbJ/10wLwO1RCAJUfoHobbGTGhj1ItDiM
xZGsDtKtYUr6ZOedX+aVJdQNDo3CtgqPG1Q2coiQypK0irCL+eoW0nazXoA0ZC+AvME4iQnLZNaQ
1kvc/c6045+HmKMuKeAUp8KldvObAgVl4Q0wQ6tzUZ3bCseP1wRntMPJPiB0o3T7wFVl4BuE9qDV
cIy1ftbM08C26sfzDaS/BPMF0rnZyWSjNCspuijVeQrOaoA2EQm1EzoC/Ynlf5d8/KMCSPqaRNW2
mevPGPWkQW53sswg/n4H0TvOoaAiHEDcVMnVPFwU6NtccstXRN22XZA7VZ0605MPG8pZZN/09D77
BovOl5Ukbuh8DZqtyO1pRH2xRfLDN2MYwNjDIgQ3d0TWy7WV8BzjFdbeX/gNqe4US4a1wCoC5RTW
d073U8qpJ2J1vlXY0ix1OFHsVRD3lIvOEW1+SvpX+kmSNoKueZCFUwmLD7OjBT6I/nqXGJhv5iyB
huf9AOEvYoyB5eQkoRSMnwDmQ/qKZFn3s2CPsjhBtveOZA/fGdIvEgz1wBKTsxF5QXNK7AXjBcaV
wmYOFkSZsVhj1hqGizF4mPfnH5+unb5hTNYpmZrKbG75/8p3YXLkneZ/2hsKD+IGkSrRlRPrNCEO
xe53qtXLREyztSIwFu6bZlr0vXM45M7zjJ4h0MCV0azF15pRhwXFuYmdrGJUMhdN97RcdbENuiWL
3AjLO7O1Pdtl5Ch+TWV+Fco3RXqb4nc1fg+T9zJ5R4BmziEmDVuc6k0RrugTJcSeAT3MQVlFDC81
dseEmrtCsC+GQ6ofMlI9D0aAvnbZVRshecsAxIdWnM0xG7/NIcxKUfqMqg9lfPQG+KEl6AlyLEBP
dOWmfU7KzHtWrE2aofFEq7xTsLMK+xFq7CwfI7D1gxEXcGrm+LBgoM7Gwt4YENOfssmLb4veve+L
4LNZMcxIILQv2/wy6GcLAsGyw3iNrf5SJmfoJEQFM8wc+r0Wuoq25TyOdArh+TzeoIlDlsbuU4do
sGrJVubSmuHTYfeucpT4qdWpDzG53osHfE15OL3E5brX3YInFO5iu9PNLSkRhJWgYM2f4tIMvMD0
hvaaZbd02Q5Ifo5ichLUk9p5cXYuzXUyUIHSSA7xycSmRXZGfPL1FU1ZLTgMxGnKcCYaitdG3prh
f9/bNApsMQodu8b8rGEnBHLPGJA57O9TrVLEknxuniRk2XY3f5+zVlxewTVdXPwZBXLBAdhtGVlj
f2Rkjf2x7Rwxn22KethbM0WIKFGmFZueQTW79JyIlRUeSAZ5gOo7G/tdtxx0mzZ6pAdRv/AB0j/v
1RWvqrrYhf8YPyDx/fgHcyrPPxxRDCBGvyIdSNDnnHuWHtFKGs5KcWnQRQVXYbqoE6YfkBXWmF+E
OWftP1mhkM3z6NLJaExxV1e2+cMswWKITvJYjksWOPSGXAhPRtJ8MUXOY4fwQcI/jPAdcGk5ErK2
jKB4jSstf+7zW9valp5ctfJNoEQ6r8z4TmNHBvQieg/VNWH1p9ZkfcDC7rza4ErT0ZEWR6H79P1P
CPgFFRQKyiW+Ew3UKLpaeVfKu1xbd5C/jPdfbrFE4yIxzlhZkHd8BFf87bmX2U/IrpK93uyfuOi/
cj+2ObcNHIMkkQTn6eUlhOmKRzliqABUYR1gRsYZ/yESHEA1Ys7Xccpw7W/D2h1Rm8phtQVNbIIm
fu06KpFVMv7R+r9m8DcZCEq1ovZYdaBwXAxf5etPAZKm/ZJtiVW+elPSd4bcgexNOvxzL46u2Xou
drjfw9kYQ7Gj97CNt0QawvQIdxDGsdNR7hAIrQY7GdrMJVmmKSOR00I9hau62Hacpz9SwYAFyo91
Rsq3mm9L0mdcfSyCZ2fc/BmdpzJ7XWcVR8EWDzqraBfZCHb2me0G+2c8mtkT2jakvuBCOJhI5efv
XOgYpsZ01NhUaFZA5jBim7ZokBsoEO0bwM9/cYCtbpvMl5DqYKemHPX/IqLLqc53S6Ljy28Ixmbn
UkhiKIduAIn4ilYnrpjc2xQR+PoK8am1n+ySf/fCv4JMYrxgM0NyG2vmFza4QHwWMcCW2MG8jgw4
tZvRI0zIaUdkEksEcKzCYRGXyreEdcE8KGfkbghAEciMMGnslvOhPQ0/vXWjefTWMDJQb8dLyIFi
QFwm6NutL287HmDBMf9QH5XDhl4CcyYKJcyZLOmhkCAIgmwxi2TGrdvaIA3yZJ0ps5bGvRF3l74Q
/bDv8r14YlvnQKZ7uN1aKHXW+QzhyWrY9vUc2zCiVV91L08lh0QgT4pPpN17HvaDmwqWgCy92gt6
FNaz3RaLLtdvnaJgXkOyqeaDM4Fk4IHuTyJr/6LyjbHXWmP1MIcPyfwU0ccgqlkZ1iaK3o3gUq36
+ENB8lAcV5sAyBNhjxzEAKu2E+pKYIDxDLcJk21Wb3MO/GQbYUGayUIp0V+LY45NTsFM6CqKnVZ2
vpqqo7+A1HQUUk9zOSqEgWjgdY742ZjN0piAAQizQsAsrZ/vDbO/+boBx4NCeUGC3EzoasBc4AIX
V/k9JFnCdDebkNR5hLPCJsb6OdrcUrSPACR3C7bJv3NE4F+sKcSzb5DwxhN9Zr5Ln8KVnko7pkl4
Ar9/XdrAi2X6Lj4Kza6RdoO0exLmLL8J59GfcVzwh+rytLJhKeEmFlQqNaIIaAjP8rLxMeDM+3Pk
NrHqCMq8Py9pSijCw51Q7kbgk3x+yjl9OWGpDKeai8kjF6dmhaocsWAHokvBCsFStiZYKJi/zQso
AJYRGws+7qSdfXkZtBTILj7134AmPp8gonfWbx5Pxn1wFceLGZ9z+WT9NalPaiuWT1F0XKCNHg/d
jFVO2F9EM3GJgVVL7Wx966SOiMXNRAeGODXbTNOWV6MD1VX9Y1Mi4EGPfEf4W42OzLLKMwwQEqey
shaaQ8vEUIV3kKHK9KpsEE68i415zS1r/g4aBF+YosUthM8/npqeUJSPxP+MMMYYX+nCSTNAUleS
M8PSg3bPWElZeOkxFw+NeJAii1c6UvZHmMPlKRaOkKsySh6OmAzw2BZgLSV5XG6yaCPVmwjQlBVV
u97YvVoX83P3npt7vWcRfGA3yGGi71hrcPHzX32X2xpx4UvC661Wsqkehbc4uKviQ9M/euVzSr7r
6TtnYIXbYScMuynYReXu7CR4ZYvZpN2IbrawNGWT0SDFGyHaEF2o5+tXSG76qi0xAW+Hk+mQGKt2
MwSdmUi98j8qCA7pDhCUgcVagj+GCod9b+vwUvceNgLK9pmyTWMUkAc+N9nuQrnwlPDeAKVmjcXn
F8gVjG0oxKKtvN7q8XocbKrWUaUgvrIjevEngWIrAQ7LSxZfXm9pdwmVs/DiSj0F4VHtyP9w42rf
2OPPaEqDmTrtQnwZsvsK5nyKKw2mBMAF8bnigHp1IE41/dxhCktBuMjCZeIrv0g6hh9Pa7wkOqG+
AxSdHMqFG5D9UlkpkUHkRbMZNVH+3dL8GenL9oeoBJAmkc5duhb5kf3rx3KajgedQMitShJCNat8
MPsTgyMeRP/UVedXcDblPaijBahexIT5JTDOKSPCD7l9uiUzkeaoKIdo2FcIUWMa0pMPJ5IlGAnH
M2WWEU7P3PwjTZZKS8CMncjvBqSqZJWYM/ynk685s+MG9gcrqKPsJeJ7LF1hFhHRzf3YE1O+ghOF
Y/pQpXYFr2X9RxC2LS0atEQi6TyJNx4lC/K7bIsAu2strlL4/FBd6mzD/Tmqbhzvox9W60AFUHiY
1qLCbQVvAWha8ILgHLJ6nsOi0Dq/pg8h/PzAeWPKrEdX3FoTJBOgBfsm+NTNz8Oj75cvc52qy45x
cOiUxaXvUOMtfZHdM56dfSS4ExG6bGLxCLAlGfaF7xKOzL2FuBauAOLaBCwOyRWNDXcXhDofQJQy
9EWgg0oY4bvG2Mg58XteJpzqOaLtOL2OQ3Q42gHalflmIqfGVW3w590lL0n52SSkwKnONGyV12w9
V1zM53riCpLbmmvCovd3rXdzzR365e8Qls2KX6FMmC+YmDvGcEQOEeo+wz8Y1t4sb0Nyb163ML1r
j0F/dNjyaoe77vc6YSPNYZSmVs9izybOzxR3peYmAzpud8AwR6oF6ZKvN9G/LsarnF1DRGDy2Re9
VDzZoJSsAuw3kxjhOEkHaU8GN7UTEUfc9qxrMBcLTqBRAFu0p4vOeQVOFswYDSm3UQhQJtOfEmA2
oetAwp3M3SHeU0JtfziU8PLND1aRXDrYLr7HAX66tkcL7EPAO7LGoUVmYY1rJkQfbs5JVDiBulVr
UAhs2XZAWzSIujW2TNBIffpFV4xsTbEI4fR8ywxayvtYPybtAQsdt27lZM2OjcoAyueWbHNrWwgW
l4kunbTw2JKsOnqEqTGN+H3x/q//hyuxkG25pipgl1TXj6LdCHYd3bRtk775EOT6v0XwD3lnev8n
HCGupCrA6UPFyJp59UFAVXCJSLjtwSdaNDV0ziNo6XbumxET/L4u6gFkT955IQuN2AvRK37X6Rc9
K6mP6qVDSMbIG6Q+qYzlFaBlRZX1o6kQ/kIdNcC+oSjW3zqrpnYrHB/uWvdswmcOX1b1othDO4eO
PXozQUXIKgyKLX1oqBykP23ogeyhWOBtoodXRMuclTsq/JkD/RjOMK5RsDHktzdIdojErk7ffyk7
XkyI2Kmy3Y6ZiO5b8zDMYprfyBQ+0328/209mIb2LbXKW+NfB5JuwEpGdJF2MN1ttiOvbbz4iF7P
Y4UxM7/68UUMz0i28d7K6H8QqZ8X+UHAEeifjHT932xpFD0ivhBV2aJ/z4rnfv9K1+ZooxVQhrsK
1h1uf7/T3xFEEB//rfsgEkCD7YmC31iMfJrXV2IemAyBDMBuY+aesYTdL6o7VHwNmAvfaeeMUagm
a+Qjs90Lh1q1ZoAzMfxB8k3rvoHB/7sXVUN71OHx8/nSxmPafer1V4jvVvs+Wj3QwJ3c7Im4dCbD
ZlUUQD/8ebiJ1+gWzsTXChlDP4HE2PXrZiZ97Qy0vseFBArxvYK5ntwC/zZJTNHfo1lNouNaVsCc
z0+e8acQZzEJy2ZEHPSxEm2IA+eVbMoE/Ufl6LpN7P3ci/q7is0BClxEotINuYXpr8D7K/AqpXOG
lTG6LCJk3mejOpcWzOtDS+lB4BIcZ20+K45UOStlvWJ0LRkOo+uicWytPBmLmaqpKfvOcIvQXfjb
iI2zHVaQW0hEO429V47nqrzE6tVUruEORj4yiNEKkWZrsyPpd98z6XukabGbaSQLz4h8LBCdarP0
IVoqYvS17ULvZXo6kFkWWvOa4YYig8O6z48c1rx9PSF8ewTsZLm08T2vH2nxTMl4ZYa5b/ON/OCO
TeS3ytzkgzUlt/DDQM+5qYpLsLgojAIY2fRnKTmnXOryKWmspjsXjeeTIJxZMDZhaJkYXzbAbK7I
nla2TUhAUm+IsohXarmuBqvRvby8aIvLWF+vzoIYA2XOMOiTt3ZaFtVdNG/+sapYKj6jF7C0d9GL
fC5WYm52XJz0S/RvWBWY6hLpNuj0UcVtyX1EX4h/Dzmzio6MCl58Zt2nxuK5+sYqX5HrZL7r5nvG
MybvhmVd3czkXULum18X4bkLvDI8yuoeDELrwG2t18Bq5Du/WiJvx2xr4D+WN7SPJDexucr1bYZY
gKoZI4w+26MycSMs7fBj8UUPvqC6L+ce3PRqZWsi3MOv0m2NgK3rTil2iXrI9Tlb7LzUt1IGc2OX
wvKgnm5B+pjhTIKpA2KFfjgzFZFDKJe2jNVxCYizX2jKn+DKMaewWYLonksW8++Jybf1+GV3iw8E
0UE6Z59nKbTt2cjep7t2smkloCBq5KRvYcSxUnsxbhHfHssqgkm8pM31q7tU3U3lnlX3Qbgs0JPo
+6hg9nVpkzPlXNRYI9AzOxj2vDNAMsp2S/KC/xfbGxIgMBaVsF4uBaor8VErn2idwr9K/5fOOW3n
4IBJOQbtsf4yo2/iyMsfgs/LAXFJkSTjq8sxPG5j4sQqC7E5CURQDofZOdl9879q0J28y80SBwZt
eoB4oUN7hjXITcNVjIaAhYI2LyR1Ha/3CaMFO0H+Qp3cx+QuCWxy7hlnS3BORQ9vv7xPCGxp8WDS
GdnAQdm6tWRc9exc95gGsd1gcfPju1w/FO2R4NK9Pho81HyxBEUnf128rhUPAzmGtdUznfv5xPTV
rMSPMQABJ8NNMG5bRr0cuPBY4jtI/ZJ/mL5Kessx+TBrsUqKKZJxzKsa/Q9h57UduXVu3RcSxkBG
4RaVkSqTRd5gsMkWYhVyfPozQcr+/et4HN1YbsvdEquAvb+w1lw3rSAc/TPOf/98qWjcFxBG5zNz
/kphE7SZrd2Jv476gyydJe0iz5sf4hg1DJTh/t9xjGm+H+k//UXmaQJQP78aVh8/+TEazXnoLzZR
fHrIfmP4YIGKbB3K5/xxLedAGjfEJaJ7RuqjxLBwO3zInT2xKIjnSk7Dvsn8hJASIOoxRdy28Rjd
a/uyJKpn3mC3hl2kf22w6amCF7mfl0/y4qr0FiTYBxGRT+bbZ1hIjTZzPJXnzLLCpJTdpUtAANnC
j1QK1quav9wdhj90/wg1kf19f0vsRrHhJMhFARHK17xH+7xW7hvMTTbU/04AA+hQNRvt9uFjsYf1
EDCOp4Rc7LKGUe4uY73YbRVEFvpmg7ZH2h/eU2lXEImpEHa0jZaqhJ0Fgyeb0kN90rOjOJ72unZB
aF1vg+EUFmdEzhm+Co28tiO+s3Hbaytd3jTBdU9a6YajpLwh1dKgKePYiS1lsTdIKLJ4mgGrEYbn
97SjG9a6j/piCiyL5kiX4XkWjZPZnXBeSo4WOyZWdIH4nR0HkqpspZLxG3DU+xcaAJIoGdnx6EnR
sVHIsGdbT28S47qk2RitRWoR9lJxXEk2biaN2Taml5mdCeZKRqaQsqxZ38toiU8E10QMP7N2B4YC
9970TRMM5Tr98Lxs8k3tsyivXXk18jeSDmBtblad8WuD1LJ/DaS3hWYtSCRjiQbMoNxmISKyvUkl
zJrhSDuEczBUt7wfC+dpDwCoMmfuzX+eNhYVKeNuv9jSV/7kp/yQjLO5IdOVHRtJ9CzKd8oL2taB
ATxVWbll6Eb2BwmP9C7Yk04NnKwAtOJn1d4Q5TCWCOWQ4MxrzV+IumQoAag5zzbuRPIU88FqLsGf
jJ20TzL3HkSHUXOkttUR5aEyAnPpHtjmmJdGhhSItmEnB17B4IwZp7FjDEYt063flMe6Eb0BkAmw
c8FTiUwo/BaGnOAhSa08tfKimHAAukVHDx3lYQvSPnFavDLIZ4kaGtaRdBXi1/r5hj51slk4k/zN
tvlR7xpYAt9T7rg4+Ou4Wa/fyB5qafhlW0YrScYWu+fW7lvbNyt+9F/I6tVr811JVupJ+oC59IS7
QKAPLmYWpMGm/wa15Zu62KOl5EV+TnNDpjaOIdOu78knfb6H8rL9ZO03fmaMbdC5Gauq+1gYv5Bn
LdJ3qHDsv5XFclLeBKZ1rF+gvhfGPYmXHSYV+SYWt7S/CuVFRNNmrFHAj9pSh+mk2cYaNkEa7Hpm
NUgV1BVbkInnhokYqxXFlyjLdRiPDoFpg7xn05EN/O9nnaA6zHPExOCRQ2SAXdIkz/7ANjagAj/W
uNgF+8nRz0kAbnS7jqYDobkjMvMa2/nxbW1gbc5satFnZq/XfTlj6Z9WpRF0bFH75f+q/Spknkvf
agJfVP6CyFetG6TukjvqNHzPYlPJx6wYe4vMLSPn+bQrXkpsURfM+7BYAfF4FnKptLzycPALg5S6
gjCpbfHB49FJnhJ5BmGTtLEs/NQ5EMquLDm7Rfll6WstivlZB1B2tg039SDIXv1wG1hy5Uou9unc
f83vEbGp4zRPuIhNjVdK/ybV77L+nhAmmi8f5jVIvmnGEFmEHcF9cXriRkdBRKnTy7uANU5i4cdF
05sjC2FtLlkMSBDgdJ9czQYjNSB3og377qE55ToY2AkfsTArGfGA+2czO/kSwa5ikvrsgmAswe6J
XMHJFHm6bSJVG18U6U6kYP0KNjy9rMkGumrVRlXX2paPhq+AjyYWZvBi8T30GysvuPM5m+GJQ/yX
Gn8UvkC4rICn6wp7ENFueiYdMs5Pnc6WJCjncrRgLVoAV3Klng0jbCxOWIrrpHD/1AWnkcEQWoz8
zMRhlmcOtgh0drAXua2D1yaLcZNBrJbXgcCMxI1O8uiO45ziVI5uDTk/2ScvI5PwHmXGeqp/6cav
HMSU/hngSWx+9cJHNnw81bdnbRFi2WovIcg9HLUu+H1GnAbgocibovlb71rXQvzGLJPMbZB9pd/X
cJ3cqnTmoGoUBCSP73lzUUg0VzwMMC4Ki1bCiG3pVoK4r29tZFXDXojsurR1wx7yJWsLtj5PsBXF
CvwkPy0zoAUiRzSki9MQ7urGOimsZABMAu9NVurgJmhCmBd/gQynIJ1HVwKATqsKdhmylocTCRvG
lpRlyL6a0f/3xG6CD5NtFlwUKmMBsPo3MNJwiLrU9calaZKz8Dm1y0J5CeAQtVsN/pB5S4Kbls67
7fJ5SXSwbKNjhE53BSpWW0+s3USfiH/RfkcT2q88LR8PW5qIWtrpGfbmrYI0UkGxe87lwzAci/ZS
vzN2j+NdpM22NQN1eb7PtH2ksSF+iZhdQgFS93u99kMcLvWMKMQ/nq8pjKntTYgbpqcQByJaF4LB
znJ9UYhZG65xBC3QNfP5+5dytyPRq4ZDwanssABg/kFUlmHxx1a6K32x52LD80IRD1wuFd/wguMk
hqeAWG6AX5At0cuxGiPjYGSANbyWwivW1vCsYsBMmcy4EiEVhgO9qQjndXb++GudXZk71tkZMgrC
zBRLP1HnYoOVPhtjpkpQ+RNetEAwEvh42/0y8PvAD4dVsdhV9KbWhsoxAXv0zT+SxR2Ws0Dy2ngZ
Nfw56L92QbY7rKiBfj5hNd8eBHZ+u/ixK5VtSIacuNGVDbHygr5FJh65wuTGsQ31RKxeIEzBX5sT
uaE43B/RvR9WU3YLnpfybD6Wj2opz1ikXVViYtjr4Lb4BB52i08Oj9Rs9haicw1mMX0txtc0e+Vz
yHXr/V0RbNBEFbvYFgZS0dwLmbA2cC4Wtl+V6cZjSQurj2Qm72ZchEc8kMrH8K9OiJqLaosoo6Q4
xOeO9Atad8t7IlwVYT+ah1wjcgrFW30fNjiGUR6iKaKORFMkyrYAE0a2+Q0RGENzDz7qibqAUveY
fKUS6gCAOP57aYWdWy6cKHKCh61nexpKo5hFGhNRQvW8Dpqo0oddvWSJ8aa199W7Xn+GKCrMu6G9
kEM0OUaHZA/ehiOXbrtVWJG8toDDVXa85wdS4h4C0WpSlvG0lJM9AVo54mH2b80a67lwXJET/8LH
l+oo1V0+wVUe4AHxx8CfBIABKQoJw3le8+qltHrcGShbXsTcYcBaniKSxJHeG78i/RMvtYxPt3GL
dH4mYf9fFtmFkLzBIV6VvwXMu2Jhzi8JgYIvx3GJHdtLA8TiuKHntz/mloT67q3eM+NTIdV3+OjK
tyLaSo+lwEL3sewfq0B3YsMRoOLkTlw4k7bW/5TAgjfriKDCxOrLSweZbQfntTHPxBV0MEOeVn+i
Ah5KsFg2qsXFOz59+D2kgEHp6cjwQkcpHM0I/ud52iABZSIuHIXwtxF9hSvivn9krylGWeSu/9I0
Cu2aqmYiqPW8dqkC1qwL96gQcMy/ENPDSA03iDhwTG7UxE2r1WO4BMVVka9Vf2MunYbbUIab7dSD
g6C+R88pHjUAQqmbtG4kHp7+ElUEiApijlx0gwUjO7q7xX4N9Oi6ttrJFycfK0kw+RRUUevKfPyG
80OBnb4psAt4heSQ4Grcmvk2oeL9tvX0mLYA6zAN3T94QJzOdNOnR2gfiuLaP6LgyFdxygjji8F1
OmILtqb2WGa/1OdHuk10qiRbF4gX2uMBw7/G7gmYaI12tzqL0a2gMD2JPaaUy4Lemg+jPMnm4QkD
wn+Ix7A6WW3FlPHCpvh3rkHQD600veXVNeHdni7LqT13ymn99ghuFKWi9rt9vPty+WaQwPO4qW6t
z5mogcCBsSa1nExU5BSklgvp9ie1XOdaZd+6Tb/5heyeuO5gH5XrTN+MK4x8VNtK8yv4nB4rPjuy
OyPJAwz2S+2itcGzPPwl0yQTrF+xU7QMvswZLfMhhlt2v4RVq/LLM33NPhJeKobr4l5f7N8Ck5po
K7Mk0IgGu/Fnh+YeACoVOBNcTbkuxov5oEz7qb2BOj2l/cc6Fz7M/oMy9XGJse0qp1g+xqQr3QOT
AeaNr751Gfym6pK1Q5mcl2/kJRni/jmsWNMJBaKAYyce/HkUPCi22Fn2G2sWicW/Ypeh38Xex0fc
zDGi6eyXmPkumr5JxU1MBVdbQbCNRFaRuyHaozMfJptlHnWRpFp09lrvEQNJr1Vp/p9Z743JoUX2
9KbhSToBuhqBXROmbUHMTvjX08+g0MNTKYHsOATFoRP8mjJFdaeFM14l7upvoExF7htd3c7uQRsM
a3tpLI51e5luDTbNhf1oHcBctAiQjRHrBL6Jpv09fMxsbeRhmQrO1AdwO7Ze+5yL/nRpKB7bakyn
0nDYviIkWjTLZHFpuUNru6CXpQ5NXJ00iz3hrXRtVPUCB7g8Z1HRGK1npDKv4KOAY+uPq1Fe0aNE
kyXKqzKczVmquR+kfW7u5GZHx9uQbk8Tt17skF0oyvWNP0QUSFicu6v1yL3RslNdx5mrGc5AVQ4W
9VsMOrJ8DrayFfa2kDm1SFgHq7XD0B3kx8kkTWCdhm4H0md084cnjmAJSNFw29dS25IaaZWLk6Yd
/6y+B61QbyrDfZLN9i22nt7K544QV4cu6ZvlwiFIlOsCMXS64bJNdgQuolHnFJQxF2p3zBPzGIw6
o+cj4QM4UqXJ/Up/r4l4kFCXv3GyvRH9u1CBfxyV5lCoPgn2AMOIZmaGbQ3Yp8FwN1bV7Z/d/jun
VMaHFB27N/hXYEz/mB5PPVASvV0pohXK22GVmUt8vX88pWf7bBOjXR2eG9Qo9h+G1NaFoaQQHuoN
LbrVwsRBwcFhal6gDhbXppoFvc/FvmJAwv8BeKxGtNX3dDPrLA8GVZfMQ7lwOggS/2IuSA2My/pK
fadPEbfVYqmMa2zZyDOCA9KBqTiuGW846uDIGzo70TNzXnvxPoU0ev0mHF4T/c6U4EdFgdU2whYK
5wZAyE0+/PE0u6deixU9Z7Ei10RadQohkM9tj7wcWku9/uPZZY80FWN+rHOOOmf9V21g7jXYS+AY
pd1PMeUdTOHQlQet9uTOVYnqgRT6OKb6yqA0f7vPwinyK6F1kUdDVtxyjnpcK4fw6bAerjFQDngo
mMJ9o+qI9mDy3OFRjG9MaKZ7dA1zG+pdbjpPyRU42x6HZrAyuxveVON9tC4/unBKPkye4vkZXpLw
YggUpptqHk2CPljiGevSyytRb88FCTHH1I1eXptiWYknAr6whyNlRQA8aHcLfPQrDiC8c7viT1LI
f5wyMKJxyuhM5DKCpy/MhEtcVOvuQcaeW8y+UH/N17CtN8/K+kNVH3KcKnx2ECuTZi0us8fyHSvG
4d5ydm96shgE6yS4EeNv3BBsakbkHKs/AlNKpIeQ9avfGfJlX8UhGK2Ai2AlXkfRuQg/IpZeILYq
nsqlFO47ajN9az5961h9O4EYt/ToTZUlmeKvf4SJOsiPtgEi526c6VNDC8809/iHXFSC+AxCKkyI
yOI75UujvZiI8xbnKDoqKzljgbk7bIzWwZjYDxh0/M1TP0T6AWeiiJqUneNriawgdYZvvE6rvkLK
ELoXubsuVqZmh/SdDO+C3e+jhD5E3h1R198Ibpgi4nt2SLPRc6GwRI4rc/bhdBZxhVuwcTTLkGCd
3SGwqBsJ+bjpBeJbDkg6vkn9ayRjSVmheTdBkfE7WAMx90sAXpmXCC/o2ozdkI2CidDO47Gu19g+
isRd3YHVwT8yQfhS5uMaYz6trSbzLH2R4gRqK/zzx9OjyF8jD0BFRPOhIbshIauOA2if7VP57b4C
wv7tCiCvJ9ccBB/I7QDphE+msIX3nNg3GLy3PK1duX+Bzw4kvya5yL47CESCyiUEFhsParw+f+GH
zT3lgmSDcYTO+o5kjYZ3fjtUu3tzN2rwY+yfL0px5QAkAWxc4sX5Tw8BXTSRsSWJ4x/gk4J/4ZMe
6lse3bVNZO66ZtcF24eyxQVbOHQmz2CGhrSPXdNvi3JHbswDgKRDAT8IK9LOKJYUhNrrXkecj2kK
BPBswPjhMzaovnj0vkWXcb6HV75AbsnSbRdnp/rbUYNpR1N8WfUAjw+iExk0pVa+i7YNhgycSPTg
nHBbEFcmLROuZV76/gJRp85qS35+/UTuPKywziyQfdiSKl80qJJPibhs2QirFup3xMAdQpMHKIcD
885cjiyx8ALTk0dfNA/rmhA0uKONmzWzOtbYjjma/EMfHJg0cnECcSfoRZzDMqY1fudgetWzGzvp
Kj5RrVXdBrQMHvgq85TBnYJlaD3HT3P6lWjv7XjHUIcB+bkrCHUiwkHcsO83zDmhBeQB1nzE2zI0
LDLXiut6W/FXaaUlUAsQGDOZ5Yd+F74tdpTlunZ+Wktt6zJ3EXmSfyy4OgZRYosIFx4PC/NQyW9P
snSbe/JcU0szuCssKzPuS2pssbyyam5wjFXXEQXdvWzvuvqSjDd9upTpWZePfeQP215ZT4h6+43a
bxJSJ4DYUxhs8RmxaeFEmT02+X7q9xAm+IoLgsMuwl5QXyX1Nax4xa887puQYYS/0FyxcwpEGwch
taxmOMTuNglYTa6QSwsP3zIg1q4+w62ReF3lIs+O/rSeux92ASv5GiWC/LXIr4CYR941n+RVEBBT
/x7sRmUmgOTgA3jJUYPZJMXa5SpegqNosFKTqTh5f2hRHQixxolZA6GsPgf9c7Edg0tWXcXHpXng
ZCK64RxHp6A8LgR/8y4igglPaokjzQ8rP9PcaXI0dgoG2rU3VUNDNw/NwsIOcnvh99gyvtVejUKa
lgQVA2UHWQQMDWHcGlsh96AhpqhvqrtyUA6JscSjOGUvhKlHw1uEY5NSkqXEnBHPqA6A1h4/cWYV
PLsksWfLV81zG6su0WpsRsCHbIXmiKucnf420HeD/TpoxAd4bGNRWD2AWTwPMHWn78Hw+Ako3ClN
lAwO0g50JhOEqnEHfB9j0ayvC55W6P6hTXFtqCO6RCZIcvOOnTtbYclvIYpoPpC0QPWr5CCqftT6
j+WMSEtoLGzU8eckIkza60xCvbRDYZKQDiJoPg3Zy8InFy7mAT67gqBZgpsZVuuCNBZ9++Pa4oma
OCvCfbzqG8hY84iywvMpO4lMbp4j1g4RZGyUV0A/UAAi2IQTTFwDWaV0YOMGSdQfjdxObVhM/Sow
3LY/GaR1rH7gxiJz3fluXKkJt9FdN/1Sxd4w5wRG/H/Z6nqT7tJxqkdAje0yXEWltcK9LF25etF0
WryBM5DN4iSpiI3qXwd7WFoC3nnrHwI9JO1/B3qouqjqhiHrqmSY89//j9A7PenSNtaMavX8ZBtc
pJuXDFHp990BUrX7vA/HaoPiIVxcqIhYxxcIVecLqELaP6t20CmcPW49AHzwHBPIqKykXCiseMf4
Qjoo0PLbhpmP8g21foj7iFLtjHvM64NX4Um21Xswvj+mZV0cA2SF4nFRHGUQpMwt01tQEcjqRKND
glmuAORHoGCXEvPvfehgOoG0wJROC+YpHanR+rSVCShbCqU9Tmj4nCl08VxM1GhQir1B964TbpZD
3x7yraQjB30fTEQMMA/vi8VLJ91q+ZIuF+1JkQ/iAiDvAaI10Umve8Gcg5ka+VCIJ9KwEImi5w3l
OQeM49PNzEtHbKvF5BqLCxaknU7RU6Hq3KOpIWwYTQ1hw2vX7e8/HIxnit5uF+JCRJk20ZbsXhto
tPe23T4Lf1F6WTRbOMvKe/Mx2Ofauim/qvrzDQEeYNPBWa4ncd/W/Pn7frETMUA2u+G7Q0U4VjiL
76WX2jBBgJC8VbFJDHvku7E9TTRYjhhiunb1hyc/oNh6SQrU5J7Hb0H0Zkz3Sn1NoI11L+ni2tJB
nNXk1EcEsi2hOtMSNe0/PIuS/r8DGA3VkBairqqiaJi6+v8/i0GTCHKjy/VKHj1DXqZEcTdbih7C
81abF2XYFAVd8dUsEerPFNH7Cw4Fjdt18oyRwlyS3a70FNYagReT0JHMKfcxYicuoRr5COy6HYfv
tHqUfhb6g+rGHcQJ56HaI8sD8nvNnbIaA8b0rPGP8gh75aJlDPBumgJvQ2j/OpkwLf37ZOIu1t+k
xo80FqreE3GntHmgRzyHT4Sgp7E+wF0j8IRVHNeMAtQbaf9s0Rn1HY4r1SqrnUX8lV3wsgOklLmv
6CTZT1K7w9RkV8nlTKQCYpTxXes+EjyrhHn8K95WwX4JgT7d8/0b4u4BbjeAI7CdeL7z7c+EghY7
cTD0SibKKUsZrA4zK0PS+i9HLyYX/Os4erV+j/mZmxZ5jawiBLXG1k9gfbTgKz0p8cvMawx6Hvek
vYUTsmina99A02JgL5X9KowPXTwP5sPKIdBFv/3DcaXLfzuuVFOVNWmhiYZoioZi/u0RGSM9V6Kx
kSg5Pe1xYIveUJiq53o92iunJpGSG0rcLrA2TLuWFQCCVmrWbjWxRWZzzOyVmKE7nFl+hVYSM9w8
XVUGR1ze6+6jCD4SWKVou3PHSxY3jnAjWyb5W0se8vReg5SwVpG8Qi3S/gkjFCc5k2Cc5AvWoCWX
sc343BDo8Gw1s/Pho1RZLt/b+mUF9mimzPWdW5eQGVYmM4xofwjH3WLY9zH2e1vPl3K6AgMzh65w
PXMd36X4rezfEgybhNovXDV3s3FOZxclp5WcTLcj3V58GZWz6O0ej2q7t9A5WOZSkPeVvFMeuxEl
Uox9hFHZHCWtkG0P1ReDC0Z1GytYipjRwrKlBraYuATrTct5146gkF07iuA3sILKa4dunv/ybb2j
rsQZ92kl3UsVX48Al06j7LOAF22NjmVPHcwF1uPYp1uUtngdftLlJgxqLstfSZxt6oOGohFF6LxQ
Z+QTKbYc4eBlVGj35h6J0LepO5N2RrbD1K2hETHgWm9yfJSbB+Hg/FzRfhhQdaIoRELgLD8UjoQV
CzzmS3HC7G2j0P0DlsrmChPEOxXmg9+8Ij1ugojXH/vHSRlOoniuxXMWXuJVaNjBt+VAxoVHtRHa
VWiryt5YgXb08fx3rVc9Xdn/IbtjOBqH9cuqDJbOroACFDvJYJOQDN9g/F7zlsX2H96CxeJvb4Gm
6KpmiiLhRrLJrf23t6BSpV4vm6ZapvFeAPqA9BZF8Gv1fEOUnu177a4l796KZTGKnVaeFTvePRFn
6EFab9p+lullKWmnN93OxUMs+Irop7K38aZqNXsAmPrklPZAe1di4OuB34i+IJB54WXHpJsf5167
5hpbzUOHisnmtGya13ZbR5dnc1kMV3Q4aEcTkqMaJ1JuWv/SsfyunURwutqpdBg49pTbg7KPu725
NNuXqbj0CgL801aP/0JVZpodL1u+Q9D83wmPOKkxLSHkjo1d8lJN89HYYIui4pvmEHDGqKm53fDP
0Qe7Y9mMVodvwoeuOPFTCZb1m6FnCK+otwCWWBbMnedrMrjET0yUpoiT+c92R+ULdEcziTc4I+xG
roqHsZqNnD/+ZgufLxt0ouy2C05xqEoCAgU9xDmO1jwFRjhR+e959KkMajYk3w4nIuX54TGibPJ2
GS3oGd0iRJnktSut/ByKr4f2FeifucEG9xeGrk63Jk4PWw2d6ZtJMGV7mARc5SYEFjJVcceZcw7i
Ip1zEDPjWD5OqXma8vNzuRQfXtN7pe495n08hhF9OovTbBjJmHoSfImGNz4a9SFZ0kfAsIBpYkTO
IPFWv5LfPLIZM20jdg0ottFy5cGZriuLkGO6/QjGGOpAtuNL/BVgYCUsFo/tih3qnOa9wNLUv67u
zM3YEinfQQ7ooy3GEgwcGhiSC5S6bvqY4wCYy5LSonVrwsSwcmXeqmcdNksEePGgfzfdHvq3EMxJ
jGDQkdgCrHvgAfyH14pi97+8VrokGpIiGrKqaH8LC8tz47FIWqZBYBkYA8BYQP1KtMsQAu4omKKM
PoUHk0Dw5VMEyw3V5oUY5v42mLegv6XDbeP1CKplSyyXQr2LGryPpFFtB6Dw+bZGUj2f/23pCB0v
HixINzDdqPfNV014E5+/zPpSPK2m4kWy5+25gTE/smP8phcgV9XwNaALEgllWpm+BSTWAudBD2y+
JIurEV87dZ7lIyL/PUm3Ub6UDyi7R7iCsAQxSv80ucjJKTUUcU4PwbPPlJY/a4s2mwm/NdDfEnaF
6AAPYjD6Al3dkkkuWhGWZang0eD/aKwmyQusSAAYYY3TJg+ZrLhyRiySI7JWbSk0IxDxraOUgMwh
/Ppdd4j7Y2Ic45VMAa4dyu74ILCzXf1QQxJ5owAf4FX94WDs4ngz4GIPUSptv5rB/lpFtwBd0zeN
x/zKuxezvZrZWaoOK5pfstY1a8dYZ8f071zhHK99qfH+4ewVpf/ykPB0SKIoU4KQFs7f/4+GyUyD
XBZk1utS7vXDoaIkTeGO7hAoA+G7w50JP+5OAtSldvmF6SVP4ipYA7ApoCaBzEzkSak7WuKC7AbK
zN4XZDdaaESUE4VHRlbb+zvhM4XPspdELlny+KVavhR7MtE8grnasxafSwWH1WmSjiKrcYl+wQ+p
ZkBbzNlo1BfSasyZ26wRdOTM2W8lXtxhlzKNHPbFYaxuUv2qQ6Ui5uX2iGwskmE0WyQronFREoY2
AbkG2wJgbulJxmgaH1juziDO7NczX/1Wj03gaKmHcxKDyW8csfnjrD43AalW/AtAZ4SEkW5wyv9k
8/LEUepC2BAev9HzUHBAoSLoBgHgj/dTbmbvJyyPsLVRxxe/G4WywmKL8ETfFt4XyBTg+lpp5SEO
y1oXsg0I7gRK90kVDkmzkR/LjyV2O/RLMBkj6fCxRObzUwz/rOuIY6AcaNv1cx0Lp2K6PsNXU7oH
wDDkX/r0GQxfADgeHvsihLwkHMbfhkOc4xgOW6u3FjzHa57JLNyBYEqW6JGT+GjKft67//ejRlX7
Xx41ogsVSVQ1XZK0vz1qQhCMhtjXWDvhQkhuZXrF8wD9BdO9O2VLDSOINCedaHgsMGx/yzDQBbG3
HDe496RZ+Ypqg8FF4Re8ugIX/M/+H2n+c+39ZA0+Q6dVkJGcBun4/l4Sc1L6deylnesR11SvvHeS
u5TFjvWKnO1Yy0Z8EzexP2vDsY8vbX3r8rskvCl8sZ6he5ALo84vNT/V/FBjwT4ji3HOhcSVQNmY
c5ctYlCUfWgNGj6+GRs4De6D5Vs8F7EJGtbl1MO/wmic9S6g235xaLGSEJsZEMb0pltlzebpQx39
xvQBhoTBIWHPwQIELew3kG7G38EUqE6o2XBwx+UB1eAgk9HjkhfXzGVhYkE/0tL9EmcrGztINLOR
LlxKM0Ny5v8MzBXinaztYkqsyRaZJu4J2P0hYCqpIzYO86OF4ES2/rjHMXC8u5Jsy26TcSb3L6oE
CuyyWEqxc9L2HGI/4bfgfPCVwHkiULqdFdj/92Njyn/PvJyrQ1NfiDw5msRk52/XmBwUgVSKXbX8
GQc+76Dp1edxtWKRwHaJKWUw2yCfsnt3sDKSLo+kkNUlEn8iI5AUEh1AjiOlIJJCZN00NYFsY+gg
Nw3BUYemaSnAlWrddOGYHDoEkcp7zdw1kkXbzWH2I6yaw/wIXIOtQisUSvwuDitCyoChS6F/2DzT
8xQeK44LNsSBe4X7RF+EDt5X+uNh/9T3w2JOctVCd7M3iSVzmgTly6zI7jGPLLiIXO6Dma1knCRw
+GRz9S6FSZozJ5pn+uQCU5yT+fmDTH3xhMiaS68tkTCGRJm7Wu3k6G2a7mI5jzrqHftXKg1yRurn
DqeEWMAJmierCa4XtoY12jA7h2wquCA/TwqNpzkDZe5OATwFoQYDw8R1ELHPW7JxYYXFvtX2WkQS
hC3CTeV4TZ1xl4TL1aWdPtPpU5dv4aVJPlHKcO8hyO12VGeTwD2yEzEdoc+l52KEONs2Bqgkz43j
TC3xRGvHYWlh4oAXt81mwjaaMBmzZb7axF3Abii9nrmlRWDEYWDRl754GIiM3X1eU1ul6S+Y4OfH
GOu3ODtfFRFWwfHhU85aqnkJg8tUXkvlKm2IYRSVt2d7bzh/KxIyNovn2oSrHp+kVfVwH0x6maWD
DM0OmbxcFJt8PJXF+XpVU1wBjio75S13MmGPEv7lJLW7Dvk2/4J7aGk/n6hGd2CPLDwD2+gdD+9J
7HKDEs1S5lhS7mSVEANCTTF7d4kBZLZDO4/lnQkbuQQYcD5MAHe0jlBsfe5OKVp9DQjhMT7gkgGi
qyaeRO5ZcsHLxCqOmJEhvpH3cffqcf6Hd/cxACt6Jv4TuoVRXJPy+kBf2d/k/rbob6pyndIbI8Sz
pp9l5RRGJ8nct9G9E25ieFWak75MBABq+0xnu27/2lPbaQUzkeVKxKT2lZZfwwo7zFM65vjAxYMh
+lHB6GTb1J6RuSoSvzmGslWdLPcO1z6bo5KMYvfUdlmxH6AaRHZR2tJOjGx1tKEbVDjpDTujZU1A
o9kA1LPCTgpboOtR9sQmZd9E+cVXMZ6H5FRFh7HxhhOZxZZ4KVh2mYz9t+IhVJZluP7ElLr9ndN+
9S5woiD3oj/pciTWhlhb4j0meCADITcLflar3dDJYEZkmEl3L9MKfQ8zQbTiu+wWy6eFHOQvviOD
BMQhoaeEOInF/IC2HhILGy+it7XAT6hd8DAjGnzNhVsVXsX0nMiH3NhSI2F9h/hzMbBB/0Ix5lsY
UlYa5Smz1iWGXVk9Ly3gcVVqx2gH8R0zssekhMQNcdz6Mb5ayxSeh7iv6xmZ8TMtxUHItPRjLeJK
Rvg4OvXohG8FUptwVtsUnftA/qYiL8FHvs//H0NOLnZCuOe9joa9QsFU2srIst4eRhuCpNDBzpxn
x0QT/p7kg/kBUmAaZ6SA8HDWwIu9iOeZ8C6G6rwrV627LRa3iOqPlWC9KcPNobSGB6mgSU08vf0w
l4aMCnNfS7sY5S4XmeJNvDu5V2M02e0PWrJplU38HTTcAWU+bA7jAgvYZQBHlR0aHWnyMRxn+8wY
XmqSAn6RZZFvc2g5PZTZvUzVzaaUGA9hN3a7c6BY2bT6z+cn7XgMsVYfmvhQND6wVtzFXOLzbiY5
LI45mQfxrCcyVE9KUR2h4IiAVL+GlqVAE7P2Qv/VwcXKV2H2Sy7fdcXC4hsIf1l8/4ewM1tuFE27
9b3scyKYh4N9AkgCITRZlmWfEE47kxkhQAy6+v0g199R3b2j/oiK6gxXO9Npw/e9w1rPqu7LuUOh
8QLCscDpM9NHVlhHoXrFzxH6jw5uJCP+BQwwS/rC2u9XiB2MZmNjKfKVMsAJY5f397uAI9nG9myM
x4lkdC4/m6lUAQ6JJtWyU2v3tins1qVD71lQsLfo1om8TsEYXYMahxszfFe3+wUQVrQfjRv3KOdn
5gPnuZ2Y9vVmA/mS+5DMnr4IjXGTX+cEEPjPudN3e8jHWR52VrAn/I6xsbGEcF6DntJnqAjSF/j2
xqvRHNXryZTOUXMZWVDO6sZkeC2t18W73syDt7T1fx5cWC8/Y/4HWKvxNcpfFWH2K5vqhmmtxBh0
ayYAJezMXoyip7cY5DzT4prz7nSeZCbTF5wkfdl1S3hKtbhwFkVyqdrzlmglz5EcUwgNKSzScFI3
jY37Ia9R0zPV8mXrr0JIfaL8G4f5GcU1f/o13lcxBtWQ4lhciwn6gVDi8u53o4H044ioO3WF2+ug
vF7HczqeFYT88muU7hCuZyeL/KkLwVlXZQ9XsdwXj8NQYvgJuDad8ZXkZ09uvckVlFNNSnb1UqjY
5/bybZcm23u5gQYFprfDzB4hFV3NLCgdT62HjSZbCNoWoJCU7/t83/Z7gEKVvk/0vetFWJSFY1Si
5wimlpKCZgz+EE6P2R1qlj6JuPoha3fuoYEAXa1LDLE33zNOd1uW51zpoZ4FWf9ctcnPRdu1mGIy
hb7/7/8xVE2VqdVUy5CYP1C6zZPvv/WVai6ouTGU0JNKuNMbxg0FXsyXzJo3HazZbt08cHhoxzJ6
icuXfKtEAHGJbiHraPcQ54VGSX3bbwDhdAdZ2oWk654kIMkOhsB5AkEin6yjYMX5srndAsLKR7ws
zTpSyLXbtGPI7/OElOl5oHRBFm9QmpkyLasnyt5sTfFL/tfY1RddPLlBYoUPc0dwEXmEY+H0QIqx
UWlfXM8wZRt8srwxD49oKotJ7MIN5e6osSxEvCzwdYeFEJZSeEMTLzF3DAt1I943IZ0LfwEPTSTK
y3JtWX7X+ctWmiNt1U+jY1y7F/WXQnvV9Te1+9DUTzP/utXLKfl9j/+c7Jv29mjeumxX/s6at8E6
p79rVuj9CSi6tu0UnwwQwAVQ+BirE5yjw8+fu9TrhbuO8R13nYX3eHB/5I4Nlxn/iKHKUulkGl7K
q7J6F00f0SNAC9n8BZ8+GWc+vbMQ6q1GKk4T3iHnbAtxJ9Y7UZzZOdd2ZjPlbJsSOB3TAwzJOrXW
P9rFXie/YJcVe8yB8UvULxnqXzmKIWgzJe2ZPpeohT0UWCPwxVOPfGs2spE3oWF3JY5wKVpzzsE4
7eTHHlaHOM/d0Zpo0d7g2dH+0oql02yJgfoD3JUhwp96/JzUsxy9lu1J4g2rXL5G7r7iFmBA5e6z
0JJir0o2ICo0r6xn4wsNEMYXGe9LjuEsGOWABTqsYxboJApY0rxA57Wy3JfhbbK95r6r7rvkTlDs
zjuoRQjDB65yTVotQWTQKqQgZyvVSq9ieoLkUr98P4qj/hq//W+v2H/N93jFDF1luicqimwZ/9FP
X5NEGq+CdXfgDQNZw+CO0kel38cd/IyPe0RruQpCt2HcshIJMzB9dkINFJvuF7lHFkqmZ+qlgi/j
YGCax7EqbZfAksLHhi1iKvtYEbqbF0++mK5pX0Ql0ALtsbmhLw/oj8mBK54SB3Lg5v74cGpRppYh
mx3o9Sa5ZgVKntWQrY7saDb+aPNvUgYsGmS8MDV2aqY4q9+puu06VBGawlfox4InyDjHPdYzYD5Y
z0TLGGIweKFqizYDnwuaMAAS1uaavIzFqYlODzaa+ZnALNC2RIabB/84CrDugwgsuTRP6RFalBkA
cQZBB1+VguTq9QSfzDsnwekjrt5ghZol3fGVMEj/eUqLXyRFZZWXqDOWdIVQCKejH+lzBfSz3mRf
DosQAT+mUEz12F+bOWnjx91pYifP5osPBo2xQqyP/JsN59TOuBXpSX0QRO9zqt+37zHADofSEa91
SsWWhuT68n7dewhNyPZ/pPoTGS0tBcKqG70s8VM8Ioe4c7w1UPAf8pKYO1fZ+dFrz/ClxyZ6AK57
F6P3yXaGfg8tIieB+6u42a15eAyHbjj02t7zssFjYmn1nqh4OPcjZFcxHu0VaO+b+a5P7p0J0bhS
0hUxtjoRwE8+HTikHFlNCQgDzK2NiX8AUTNLalfQBthZMs55tAvzcIGjuggROayIshzzRfMat2+V
NjMDZuHTy/Q46sZfpAjv25Rex/4UMVEDOLu8P2FYLhNT4WRVG70J5CYALm4+bNpIetragkntBbPI
cOxCcfvP79p/7/I1zVB0SZVkS5cMRXwucv92nU2VLD3UCeeM/ipwU2cMgMJzfJ+ntEK0rLpZe0to
KLF1qKeJvZvDKx9eGPCv0r7jBH7OI2hzaSEMTzM8VreW4RGknj8X+rXpMWmfRA9nVUuZ8xyzqwDD
QY/4H412FqfXyjy2qOaM3XQ7SgSFTOf7Kh/DsUcmtjXvOxVMQr6HfhPn++NSV7c+a5s88Cv1s5N+
xflXVPzSM1fHt6d9GCa6i4t/zbaCGtbjpogC8xTdDxpZEUo4lTt7bz2V80W0R18HSK+W3qeGFcKr
KJ+H8S1qL2V3uXcXuZtHmUwuLf8TambH3pNfLRojwOpawVSdAry+qP9vu6Rh4xgakJ04XPrgLm4a
JyvPmXzRuo+r/IsH9F+IMBjUkNAT3HQsWMx6nbpNfq6jszGDYs8NWUDmqc2gLx2rftH3hyrdBwdJ
39TVhmlUN6wn2f9fngJD/M8JpmYYlqnqpqkohvFfE8zkdr9dRTEZ53V9bm7lFYToqNob9cFQj26g
kNgMkAGsPWdB5uMloqP/QTDAmGaEOckzVQMj3YC6uvU/sIJFoi/JhBBxcb0X4ps6YYI8lu0+Ew4a
5ePi8bfAktNo2vdVgWOp+IqS31QIJJewbirR9WyMIjwuaYIEomUHP0b5UPnTswki8h5Z/DP0nrgk
Qu+JSyKmCPYRhBsQz7Hgk0cRoRIm6pvrbEtLQUsX3w6bvQmZY1qazYUWjcCb3KufKh/1KzJ+SfW3
vZiWC3qFnQWUNdpBv5YvEU4uqiFpNuFOQogJN8frcd+0mJU8sOZaMWPNnbJf55EvSV7MgnJY0Rwb
ozexE3BKjOVPfdsdKkXsI+WAzN4KjtrZ+L6HENgNrpM631p9qIC6AfpUhEQcUINHx6txwJo8sgdU
toW+0cmDhzVtC816vLnEUwZuk+4LZSt0YSIG//yAsK7+zwfElHRZ10XFsNhoa+Y8y/zbMZFVj/tt
jDAWyqHYu9Mhk1w3Z3u25IhEiEawJbT8jvwsK5TQPVMMG9CFFyU6seR4lw/mimBRvfuV33+N6WdV
zmH3tUb27yvxtteXW3rQh51VHWiHLfV10t+a7J1po4NTWpVnrQaTTbQaM66CGWW5DhEHMQde3Mo3
zJS3+BSph/odE2hTLX+hL8uA4iBLTfy69tN0feWZOzywnIhzb31zTkm0/EmRlBOvqj19wAbrtWBC
5MUPifI2ra/TmllNU6/NcV6zNHStDunLs9LxSB9sX0dnIDzC3AzmpqBk+OiLQ6rvdW3fZvvbACD3
TU3PmrJrgkF+OZZO24dWRO1FBeBXzwg+neUMu+8SdNV8Gcs+O0DQU4zivwnn6bp9A8o0d443J2Yf
t+BrFPNzN57b6JxHZwKQemgmKG15jMDe1m7WBQJLdfSXRDPmi0pbCYvTLf4Tx3+sq2uDVzYhEj5Y
/xyPjLOG3yX5EhvxujkOWTABIXNjAslgkfGzXNc1FtZ1ovrg6cFJWbeXIXPN8phDk3d+gsp08GJu
xhlc/ip/S+pO7nZX/DKv/OjF6xY0BqLK9rFzW+Gt6i7in9LOfA3Zfdu/4nW5w8XPdq6TTSvvTzWt
AciCkCzrdc82OZ5t5zBkS1DOnVvzC+k1WZmU1caS2O88WcIEAsQ3weBDjoVogCYnlYDKL3CCgNOX
6sNDPYII2kxcYWODiRMDypqQa20IqBxT/SJOH9XtFNfbst7ezlhGDbyGz3WeJMzrvGJfsSy9b5pi
o8RBrM7ad7Hws7snncxuORWQChmNeMPIQ+TfRj9iCWyn9jidS/2ND7w/jI9a/RTLXw9KDeAtm4ai
mjAqzNLXDd/wqg3Gqys9FRZ59ckUAlzb798//oe+obY7SFxcW7ThQMawfMEZu/4PF9/6mOCqr34U
D5GyAD2mviSQYc0FleFIZdgG6atwByNHhbiCwJdm8zHJGRnDy9MxrQeyso9X9jFDLxaIg91fXTyP
aD2UWWYxhxoj7lCbHfIkxNNJtefPL9t5RgYhNUfH19ggiLDiPNA7zBqPxYZGbIhm3kdSbzfOlM0K
euaJubIRUFHItjAt6gRYbSjhtAWjua7YakGb2FIsCsYFYVE/fo7q+yO5xOVr+/2T06Z1yzRnF+QI
wkuZ8xYTYLLtJshR28rc6yS2rQBrMVPQ1VmKrv6KIlgPsDr8OlkTepFWM9CvaIIomrlngNWlySfo
Aulw62a/ogRW3HavIyWeuXUarlFwwBKacQAbKlR58XCXCDENUZXn1s4Kyw3y7JcaeqpE8vb8N7ee
6hbYbjblMh/qM99k+Zc4/R/ulKr5msxfIEgm4ZNu7nZ7j/uL6FrySiWK7mlRZNfViwvkf0igUCYU
u8zci5Btl/mshLqZs1UQgIMBfMEmWqE8COPBFI9j/OIli4RAypnIKuVfVMHVqh48GC81AFeyaWhV
H0eJNx+po01Kyn0X50ji3HiZLrlxKuLB+hD9utSHvH0AXGf9OpKfB6Hhy4PQ+6z6J7jngofCSApu
CoL7T4O0BulV6k8Gvq8B3SmP6l4+erHxISufU3kZQK1Mq8kuozlFSSSPCO0urod4VoscvD8xLEN1
92Am2TH0d+o+dJTBEYuL56nsV55/ZHz1PNezWMURsPq4GMqbBDZiAje917L9H8FNPqbiYAwHS9sr
Gh+zRXPp3PjCmfQ9eZ5VFnxzVvOdKX/l0i8t+/L4rNgRrx6fSaNQ/Mbr12d7E8tIvW71dRWvs/kA
ymwtP8uY+Egg6mxk+I25EfqQb1V2d/mmxK5XmAvY14KxMYwZgGCO0NJdC3+5m2srvdvGbjSQ7J0h
lg+rPhTBMpvngWClz+YO0m1lce+nQdcBlB++Jh5OvgueIKxoSLQ5fMclDkhaPhCz8bLe2cr4bJL+
+W7XLOW/7nZZEllB6pauSKryXG//7W6/S/rYSIKiLqCAw5NLDF8G+iVACgkbkBb3TxGIKhaYnULb
w2oBtg8zz20rs/U/qPIhkg8hXr23tHhLgeMhtSBfCFPRNou3RRv+AABICLmx+g+N1i0qRxEZXXgR
o6xit7Rm/hSLazAJ7SGRCePc6XLYaBvtERR9UEabeonusjPX9T2Q4g3Zeyl6Kj1U8y3XcLpYShEX
70sm8dKcb/rbTboQnKG2H4r+0esfhf4hkku8jTJ7eRJjZ8TnGGbtqqfZrL0a6zRHhuqRX00BMDxv
09vg/2vsrlVzxVmGinkaQcVEx8yAN+k0iq/J1HyHR5A8vszku4OTXfzS7n/o+UvSo/pvDAbH371X
OnpPbF04FqE+L7MPIx6E77TbTdGxiQAXr4fMLgkxJzL1YTdPLx6UIJsIVUUJb7wy6n1hKB893pzM
TQenrkp39fsOhoQ+LVkOdzZIYdS65JwC+WZoTcCH2Sxi7K+619Hj7Mnp/PE8gaZcAPMEkwHYo73h
hLBtS39fKS1pFZs83SZvuUO4Qpm57Pex2vEnYsgZj1b/NY/+j53xjnS1s3sCUlKvmzyckaljcPdw
BzscnbUVaMbWKPClg3bM1kPskoRqk/WqQWi5JHj1CldvFvDLsUE+xDUa/fZLljaiFeovN7Stc87S
Rmg3BNFGj30j7KMbl+Bh80hmSxaRoJUY2gwPEge74mx4gUwHFG/O13Fq6UBgEbl+iKWUaUcKjUCG
1FlZr1jncFlVz1hRTPpYoqalHb0k1YpMN0yyCAE9/EJNtOf30PKX0SlsJnYkZGKIecy2sMbakoXD
71eQaQ1IQdgPBIRxifggOtlWkXCnHDBp2Xx7x2YjTOFmz9SScImOMxUm4xKDjczfIiFwLmtYWvwB
O/q4/SIH9YsgEfmE8KtrDEf6IEr1eiEXvOD0bNda9oL99sexJjzV5jrsept5zPjwoIiXpAhQYjIs
DjsxBMJFlsODPTFwBwTPgAikfS7sMKlD4IR+/+xYb9LcsZblRlHx9K/pWMFKVAcleemnU9+84g7F
g6TUn139yXFeqTZWeGCF+X3bqduJaMzs3JonkaknsUd4ZH/VKorolfTolyODjEXkPPrD/DHW9emJ
cfydRQK1xGA502zijF1dCRltpLnuQOxkWN+9QwRXxVlqQWkHhQ2AIqy2e+oHbb1yO3KqiRdhUtnL
L0DEk+trpJHacV2o7Z/MGd8hDZrUSvK2+lLV4GGttZsn4Q88T+gPKmKP3x7tjm46UbaKnbFQmeVA
GLLOrUFuiGIb9xMM0fr6+ijREmoEcnryRHciOAYRlTsO5GjMISQpDIgczTrGV1IzHf26aIRVb5Se
pGezVXE0zj8ur16yBWLtjRXYUZpq/ZnuFulkpDXxscxfRM0m+hUJfGl3SO3YXf0xHVEJYeSU4qG/
nlzI6TGwYDJ0Y+4MakdKsJ7y4Hd+JX4MLO0OgjbaOdNyMrS5niAu8/RU3w/SSy1A7UKes9ZOpJEJ
6WLqQO/cibqkzbIJ0kZsPUK3W6rXhcy3sFjw4WraGyYphSM7BAy3LoModHtdsi8ud8d1BxTs1/l6
RH3RetkMskPxGVc+y4cERBBkkh8oX0/E8lMHwc+DImR1N5YPgL3/i4JGsv5rbGHKki5ppmqh8TM1
Y9Zf/+3mkjW57gYh1ha3ggv/0EJBJFxtIA86+4t/mkw876cAfwpDrL+TMIUnmqvwUfiRlHHvZoVf
kc8KP5RXQFpuRlCAGuIfbi50biDkACIUPhwlRPVI2J4oJpR77bgYnsq9FtdrtEwAvDYEm833SkRL
+SpEborR+q2uLvfhvRzerw4RNwTJPB5HCz1MfkjuezXdT8rW/EajZ6/ikOsFRDbe0E64SHQ84vJr
Dio4rubUc4iGhA2nQJpmPrX4XQqr1dAR7L1gCQvzj1lmHgq3oFVsq9xrzVH7+NnQvuV4j8edQhBq
fZjU41SfagKWHI7CpN63IlKHPWwWDgxAGxwYDLd0+sIjhN9RWd9V56GjO/XbDjaEV5VeVq/IFMB+
zVk3AvCb6b2RdSgloFwv1+LE+m1a99P6Dwl90Xvffgz6Rwl4jTVvt2tUgo6QnoX61oBodw8ZfULY
0hHRpduAhWbwoDAi9ZpAbCblFcsVOwgojWKqqnHDpuXu8erzbAPC/eeKyDL/awHBc4XByZJNNhEW
U49/f64sIdGna2moC2bA+mxJWBs3Tw5HazZgN3VYcxnMUmMX7hvuJya/aJVi3GESUYj9UkEI7Wmk
hrcEKQCdD6TinXCXn3wDQGHaTjIAIazRXKfasjwnY9DqgfFUmRqgill1GDf/AVIGoLyLXaQ9du5t
MdBMvOYV1oUNFVlCkDOHPffZdTtedwRedJeuuwwL1nZ3mSEhaMw1kjCUXfFTEvZwp/E1KV5J6GGZ
NhtqVIPv85OEtOASgFZE4AI6sPsaGQz9jgzc6vyYiHMV4C+s8bi3GD+F5cTSql0Ma+xel8aVq+1P
sy2pR2F4ucmnqH9NrNfaepWUs8oKyrXsC1AmxDUi+XQ0SizNScIhGqX9y/IVxsf4COigKT7CsX7X
6vf+flGWH/LNER90+Dukjjc51NSNVmyqJMgrNO+eQrSwsc1GQkv4ZJiOr61wRilbVJd4Mf1kRdvZ
MoneZdy5sfdTyIFTvLNLZkTCwxWvJcW/sk6OPBk1xXQsB4eiqrdcbWstBEzbab258u4FVhtgV5Bo
1/U1YR3rYZw/Nc5o35kMUzY4EtiCsMkAJe3TdLv/nXT7NFuUHQqNcCwJy8XMIDgKiUI2DnoMWfp6
Gmffgw4qVwoemdPfXu7lEQeaiCiC1Ui2oP8Wa9uUXgiUagAh1CsRXL1JjiWVr5NqkV0v0lURUYBd
HavbskAdpQWrHp07Tvose8/8zlc/wVlqu2uUnZTspBuIUMVHGwwLvMOQDSvS4lbLr6Q4TAgwCXK6
23wN6t2b7gdiuDh3DiTQz2tOZlNiovAXSZaCeVKyUy3C8QqKNshXfjS8m8SJ6h9p/YljU24YBL/3
xYWexhlwDRShsCCn5UO9fvLf8v49cbviUtzeputrcXt5WFiBV3DkxeI4dKGtDZubyBAjhtC00qOl
fPPIrX6OebXs0HlKHuIJ0UEp3DUUJ+6NwFZaJdkzFPy4WKtS0oqVMAOHP/kjhXo7reLFg3QiUkoG
nyDWNuAHwaDk5wdKUMz8LHwbkxudMARK7XYF99obK09Y1MYBSU0mUo/sr3x3RccEfbLTkh3HLRrY
CLotSIq5KQBZQUAN8zx+NEx2mO49M3j2RGClQV+tmS6ItzkoJjf8R+Fq4e2yWREd85U6kbYBQ7/a
M++ZvtP+rXxGbVNuOw/Dubk4Wygj1WmPaX5jwPKYvS5U+6QJUtlLBISXs4trdNQhyPQAm1jdUZZ2
i26ROmQPYjEzySEbt3WGYMczbwRIUHtOSK7wLK8Q58BTdfl/pfECLxop4FpYDi+68Urt3CwgxFfl
gsnPZIVf8nXOuMn+wDBRzC1Uf2ml23UgVGuIX+kWRbCiBjQjfIVYcymwFbb1wLAXb70DOkU2XuGl
qNX7QoXBK28yjGaU3Pz1Njc3azdDHd6XDQ5r9Yjm5mG9YJjpjjfuJ9t88pcGAOOPj2r4lJ750bW9
6bXAgo5Rh2UUPhxEmD4Q1MUGb9O+b7eqvMUaXPGDkb2CVSdVkO5Z/BDUL6pUyRXM2MFzMU/XCkdP
NwTrPaKF/kKKt26vuiug5nmOANryyCr0kk0fpjUDX7OH80O2BV76gGxr4YALIg5eBbLU7JDL/gdY
uV1PxZx2P/So533ZrRfax3Q9CSyh4QBAD/cGpFSG19BkO0Xporjvddyy75b8rl46FJ7KqW1OBokc
lH3ih2JeuvZstic9P9byLhYOankqFtfoMHUv1XRK1ddEOE/jGdkzFIbq1SxC9vqaMe/1b6KNSRSg
0lUhn2tNPEtHYp+5nDGXxE/0UN+W1JNlshTFxZkwmjy0Nj8IDgmTHYWeRAayhdTNIjCTW3s119HW
sIJ+DxuURd5Rir41MVAhHDLI57VgH0IxU8wlcbe0NhN1oa3K+EhWyrCivKdgriqH1Y4tFMerVwur
lIxjDUvX5ipg0rjGikvVL47HOtmTjno+w7trU5KTr9FiVvUubtlBaHZihi61F1Y5nbXsC96BcnmU
325eXR4V31yQvcbRLRFrMyuI75Wn16tvd852RviaX8rIIZonRpdpf//YmPQFhieVVMNdtgJYz3Ro
AIlazmk2EsPCYQX7yazczEmvsGU8vAvCSpThm/uKhQAD3ucaN0DIxtCTdi5tTR7NfOlBXSo7fZEi
MFdmaNU4Lt1AE1YSJKkU588ydjF4m8XFyhatNht6a7gEEcYd0nRWhrBKxnkazq6YPIC701dI2FfM
xqPPhDQQ2/IxRcxoabTK/sFymTYghTMOgOsYWD2XzdRYculb9/m71t89t2VWjBskA/sesmFivE75
w9VQRoucV9fF5A2vM854kX14knZ/911zoSHRhEMbFtVGSECi2g8mySMQ83FdxN/I6hF68wiwyhmP
8S86EDU9DOMvY6Mhdf8dWQHx2JsUebi0yLFmi6C93Vz2Jt6LVeQgPaMT49siDKuIzgIcgwQeuSSW
+kuPNud+QEOzye1zvJyjEsx3bT9b0RQvVrxvHmVpP+kHvd1Hnwd8+lxBFcoZ5iNB4bgJAO3XMT/f
xnMVnasV4C9V3QH+MlN2GZySePZCSwfS4+RRcNfW9LULOQownwf8DvDHZct1b7gAvSsAZ9x62poP
mu22zWejHqhY+isjXSh2busL9vl0a+d/Llc15f8zwFMwE2iaSSuky8bs1/9bG1RlmZnGUUrUYLui
55WL34XkBkw/dzlQFJvuDsYhgUupz2wvhhqlBYW5+kkoBOuf6kFVLHvjlxsaL+kVLuZelA49xrnx
5UIh+tTcnFTpdK3PYP+l9sKmP22+5Pqbyf4I0tEf3dL4C1ZZxMEP/IFRtoGw89DFSJu28YCSCFfL
Fl58xW7GyzRPuPopHifNn546aXFas9GBbgZC4HwCG5/vfXlxE53EyblMhm1i7JoKuMGLUZxuzaue
n7XO/vGw3O6EI7n4/VEHyOo2wwefbVWG3fd9vmLz0k8bdJ34Bx6XXH2z+vNS36ckhTM1VnaDsr0T
Xa6GrY687gKknvii0U6WE4NhlcZ/9+i21D60VY7gsCOzqR6oJsk5elQ+alwW0QNzvthT94SfjiqL
YbdtieO1Fuq7WjmlU0lE6WUwMNe/SwdPLWoda+EjdnvcoPp7hOgI9er3j7dGj75v8kujH4SS2WEX
2EdRebulZyk9peVxjwfDi3EfWlf2KEskuaQFifHXreKM3Q7vzArN1JWUkNAeBHMYcg1x3a039X1Z
AlCqXxgwVpOrQg4NmhhY0Jo0W/nFKgPbQNjOab/kliebS4a07N/UZGF9isW7pt7tr95w9KhwRt0l
NMbc5Jx9lTuUuwYQ1TxNzNNNnc5VjRRheWQxhOcfrAzS8GVd7SdpI998xDNHGpjk1UrJ0+hJSnqV
JBS9eyPzwMl3j3mXMl36P4Rd3a/EPzIrgmS4U+r9tcZetAMSCVRSEP07IoPWt3K0R97QeXes585G
xxnfzcmlEjEurJy6mTJa3TdoZ/XiAxEdZsjkkrXnjMHIcIzkvdVsZRunLtCNPl235l/IjcLamGWY
uj+oBcLTf1ALP0km5Jj8qR0iuiDCK1Bp6k39qiLzn9asMe/1+iCySXOcFyHfa/n+gVK6PEweayjy
SAeINfH6pvpXfuHL5pIsFMK2nUY4kilCukHkENA2ZA5nCVfswToNT3kS8k5sMxwqXMZcWNhs3Dtg
I8EmqEwQOY7IUp69MNwBzJ+4kh+8+99IRg7cdof4tmrrN6ZDev91lb2zy63BLSu3+07euufHsNKA
EtnAp06FYH+XbxOhACxg2UtnC5c50nzUc1+TJkBLzkk4EGkLWfXuM1GgKHcYEHGFywoJPYu4+M1B
adFKHSJu+oiQ+i0qAUh+Lpc+2WlXg6i4rSRvuWQKkrDtwEq2ue3enXbW27izAum6YKj3TEetvxA6
KPZBxSW76+SXZBVguqmZdYxzqGj+Nmhrk37pntrVsI5qed4LNwwYi8U5mFa1q9g1mea4Ag3NyVYA
xn5GDgDGJvTFzzBC5o64vDBWNyWKYlNZlQFzuOviWxdfh/FYzM+z+88HN2phDuZ/0xJbmjKPGBR0
FWxenqqLvx3craDEo6jemoUiHPrYNcWTCh0g+1Dvn7OJhsbG7D5/smMHJwz01CfVTgNGAt2Xf6qA
GBdyXiDKVdT78kYkL9TaitPMthQee+2G5/FYNIc+PdY+6hw4zbi8EOcorY9ZUDM9Aj92JH6Q7qH1
lDarQlwWmELnUe2pE18KZW/GSx13XeLro580yHxwIQbpbZOzgvE666CIx1E8Nu1LRlJHg+r/eBeO
U3W8IdMCBSXQPfm98jQsgIN6RzdA/tmR9Qpq1z3nb9TucAJgKXxw+BO9zXJBBrRCBDcr6J8Ibttn
L15KszofbQ/qfCQBXBS3Z7f/SN/TESUaN8x7LF7kx6VU33rPit+z4nLkmJ6T5x6Y+v5d4L9azUEL
sg9IAOdHt/6BH7JNGAz/ja6aLG2bJnkqP+3kup7uPtuPJNmJipuau1E8ENAFaKxZtP1L3MJVZYq2
ZiuebwANYMHRDfwra303ZBuaMFPe4LWx4vCmbNImbJJwcVRo9qPjXd0zL/hi93zEJeFPd0/8ljj2
9bk9BE+U/Unyl6yaeQRXGVpyaFf2WM29HZG0T1rB0K0bGSfk+iHPbFdNxpOra9+D8cUa3RI/WKNL
7bm7vozpYeTnuzbvQSnOOAICqaaQda+xu1WHRwLL+pS7FkoYdQ7MgdQHShiMW8NGDP9J7UYYQ54B
XKiS4gm4zOft15AfBlu/vSAONi2AAARyZXMBbwDNLs3lyLU6ON9oOFoJDv6iV91S3QnKlhNOzgng
8Qm6iZXdjfYsIn1tzagtpvcTmHVv+2W70AgUonrl8xgVRgB6qo3BWecMNrtUGNUUYSolV3I20hXd
yvW+JMBFZCAWnu820FZzch/mmWkinwUNtBH8wM0jt++Zdt3etOsrcTscJJyO2D3hazK1a8Qgt3kB
UM/eQ77m+Xep31gLDLyRAyvbJcmVsOz/+TCQnsPqvx8GuozGCiGmqCuqZcrqf6ieOz0Wr1PbCC6w
BiKSEhRW3C3OdJQ/CPpi7kaGVLtiEDmlvpz6eELXdBc3IreS1x57FZ2vuGKhAKWSyK/LGfQtI0Ts
7vIT7fDjZr8z9WtmKDooHIyjLbeo6NegqVof3d6DY0F8RgHtLazn+Ivl0FI3kxncVfAQdKM+M9Fh
Kwz7Cp5C8nKdntCl8XzXnRvsad0pyWbXYK+QMLrVs60MAZHVdxGWjjoBrTqPxqnWD7LfW0EsBs+I
w9FmSvCvDSWNE/NyEj27le4KZ+QXORUH85uMQdkbFYV0YMZNLbNsv5BMC9Ws4iR8gqyaGLbjM8E8
TnCPz4uwOb2k3iZoqLQFqTNKvSVWRF4+4ktSvl2L1yTGynN8NPtU3koldUDOiCnBvr+uUlJQWAQE
bbxBagxiLfZRbv7AK3klgFcWT3hlvIT6Z4x/cTB0poG9n/5wMBz6Sdornin6Qdqiq3c+dCosxV1S
bbjasIj+80PEcPo/bhQs6IZp6ibaecUwYXT9eytg3jVTzK6GsDjTNTaAjXaiBUvmOPw/ws5rSXEt
7bZPpAh5cysEEkb4BDJviCwn7y08/RmC3W7/J7ojKjpqu+oqkNb6zJxjSsicLusMZTSeHFctZwWj
lYRUJRsb582XgqM0nG6a/VgZpd8URCXY/c3hX4WhiuL5HntS7U054ijAIfjBkIM0iQydV9yFwAlk
mWE1YAUgItjshtMdoF//ESXXStiH993tFj+3+XOaVEvFbvEAqvKpu4Doy+hYdMdIORQKTegB1QCP
PD5v51GuVQUL9HJsl6LkNZlXD6yp3R8LQMHjtFadt8rcGBbasEhStyLJOEQpRqTvuUQMM/jWiIuJ
EJUTo+BoPLfJOU/OsnIqn8ciPwrYHD9H5g85gv0P0To+2YdQaVNksUdTUAbwf2bfG1c0IBJOa2bX
hv98SF7CIdjAQOUI3Cb6E5wMB/44u6oJu6bA/i2iQjQWFsJNw2XsRUvNzJxMimQVGw5ONgKKN1cT
tTiDpR3K0zdfLmq8T1Tm1c+w/PWcbZrwmDHm+jYKsqa2kEd17PPlxAfPyFAUtwMHWDab2Ur1c0ih
LR2F9hh3x7o76ogw4qMUHERpr8wk9aw+T0l7QDHFL8bXSf0GMmcejOzkFlXjqnBaZ80rJ+ep2nLF
ZzpF5ZBxdu94hXfklI2HVN8L2l7s9ocTjLGAdaXf936T+r2xCRGzvU5iIrdea8jktc5l6fffn27t
1cj++xGpWLosSpqsW5KMaF39215mGAXxbhrj6ITBHGNIPy7e2xfGEgB3E5bhCNRrULsVk3hc1eCr
7j4BaBibqnKbC34t+D669m95+FZqooiO9XOh6/RqE54OA3Nmr9/G9SD24O/2Ou68PWBdQMArqNPK
jqedVLoe5T+C+FMR+GO8MZh1+Pdiu7jzWLfHIT2p6YlQvPJBE3fEh2x2R5NpXrXFjV9E6EA2PNa1
Sm6Eq29D5aqElwuzDxwWJZiG/bjLHh5v7kM85LxI3QdqeYmXDNnNXwmH7FHk1x7F951ucr+EMYGf
H0l1aapL8V1aro9b/DHjnFdFn21QQ7eO9ExEvj+d89ZNCucDLo1qptU+AkedUIVyypqRM8KNl2E+
i3sgH/smwCDr67N6EussHy+rTA0r5rkpaI+IEZLnWgYl0+91f0i2T9tuhs80+jQFD6f5mrA/6vLo
Glwpr5mClAGiYW55BJthQV1lr51CXVCew6B7e31aOlbJ0UmWlMg7vDthebaEr6wHLv2xgB7z2Qff
o/FDIJJsjvQc8AE0FhTCMbxJ2dUnjbCerr6Ar3zFd9tCmZ6C1piyoQfl0wI2EdyK7BoLH8Lz1MM1
OEs9iuKlUJITg+SNnBKsOIgKfYq34F9JOQLdWrhSyom+UswK1gjBkj/jUgxPQspM9iMRLmCI4d8i
HKJwQoxbLEPKp5aKaBYMk3d3KoURzikeinWqUhTrFR3MVdMPbIogtqER+sSTLMpbg8lbBcNlYrK2
seeS2jXdd4BZ4LrOKWbXZgHbjBAEKDIuyMHiXM8f0u8YVWBxhoKLFgbJypPzGGHnCdnNuSBk648m
+pwSJfG6+Cderh4Fm3hvdxzr5L/FS+zfQfOXnRVlC1llQC272pfCSeqepMjcoFGuAV2BbqtICQ3g
K/r5lI4uD9sUg/Fr9Ix8hNGzcL9EzdUBz14cgbadTrGyThwy05/lRjE3IlAbt2WI8A+41LDmUHlo
vrFnffObjXgMrBFjY3jRpdNjj+CIFRCnKqsLK0HMeeylM+TgZss/EdoFn9jbjnw33IzVhu7hGzY7
u0SZCvS/XgLr9T5tmLiA61w89eHDHpKJa8/mBICrwPSj/3jGV+V+LeVPxhwpoVX6T6n+GTY/yY8v
P7vuRnSlnQunLj6G/0iJz+spJV6hkZ24jQmc4doxpM92XrfHuY1YVLrvOc35K82NehvoxsmSzk9Y
zdb3s/rZdK7FFdF7aeVyGYFjYag7ANpbFtqMzT/zGKZLpV2hz5n4wdi7F101SVej+6qh7buMsCQg
lt2vHeRWWDJ4IvDlEJiNO3bxTnzYXkeOKtFXRP/tYnhHifHVsgESTkJ2Kvuj2ByiYD8wq2v9Bk3R
VwapiUhLw200Lw+XMqFR0aqr4H3N0n43xWn1+w7f1YHshpALtyfqDb9CUa4SdUp4lRg7H5Tgd8du
eztomPV9fITVj0fw6YDhIHJF8fIJFlZKaIZgDk5JiCLamhissIMNZognGwzUEMNpOx8DzFjaWjcn
xvG/3yz023+rmxQQfYqkKxK1k2nCjfrPuim9P7MhTmlX0hv7NTTW6iIX+Oxdum9D94oHQUsTOoqt
PcU1Hpgb9REz1FfsbG941k7hIogh5YvWqY4/fIf4L9yfJL6Je1XYlxBuggNQiaiaoBJaucvIBPi2
qk9Nu4SA1GM7EQ8ZBUXsPeHRvpyOmX1TXnxzGdX2kugK65VsVUY2Y1j4L1wXTFiGJrRlH0VTtCnm
dARg5SGfEHkhu3Lm3pC3bMPNm60S1YtWAPx0yPI1hA7QwHHlEwigBN+a8ePNwKZ1yISrrt9Ihn22
N30l1QetPrTSvqv2IVYnadvJftNvdhwLGPYW9a9aIYhhnstbcdgp+aEhkeakcQA010a6Wdjzyu+i
/B71L6aCnJoqOXuKJymeiiOv5xzxMEsGHwwCeOObDg/J2polwjJi9hTBrFzZ9oPEILIH3KWmMSpc
BaqDzOXJrhgvQLIg5u816HyQhoHCTrJHEFalT7LCE9Z+s8HGOG0XrW37h4iiku1uM9VmAUHEzjGM
0KL4yrBBMqPWRMpQ1G4UUhEmV9AJquD1OgynIfpgpQpSYyINkBUPBvM5Q+DO2xSRVQi3CZP7TIYl
yOkqzO8wiZe0PpBI06/kbteSP9QIu/wMx9ClCX5ge9QunbStiD5jx1V78dPTLV+FWZ7vlGIfbuXm
NgfkQbFIT2NJn9Lji4aGEJ4UY5XhjMNHkHw8lbOhnB/RtwwisiY1+lSqh0bep8EuVXxYAzn6lZ2Y
H4zwlGTn5nER+VLy2yP6LH+rDMm7LbNIdILx9v2KsmZiRUISoo5+i71/5bISNJzDEHy25iVoZga8
tnaPOTtbsuma0hGj/8H3U7Sp0/3PMs/QXkZ7cbKlWX/HZpqROqbdWFfOZELMz+CQABIi4guohSVb
p2LwQcnW5Vkqz5mtyBdrl2WgXg274Xwrtiyf77sa19Z9p2OSuu/UO5mjk/m+PqvGeuQGe3UWfUsb
OnUW5eCOv4b7xqw2k1Rvam5x2DvECsTENBKe8+prhAFdUvNjILlP/RWqv4fUVm7OrdDXUrxpGDe3
G0QBoFiB15oYFJeEn3Si15qcafjks/IvLRlueTghaMkUJAyk47DimDL9+npejfPdjvnbAPpsnDfV
YoD/y2y4AQzhauSAvQwmz5WMobuFeuJV7kNmY7iuKjsaD715KNPDMBxEbc/iI1QnGUgTOywYop7X
zr0PbnxlC1B1y72b6Zup0KiJEvFVAGJHxTxF5kcnXxiW5+v76YFzyxnGk2Cd8vupVM6zq2nZCOwU
0e8JAFrU5fafbjhSGyN1M/scJcICp8e8UTeCsTYf6wKEIngKJ5aXBt4ZCDUjueEksgK+3qjPzRjY
KEwG1r/GIlQXqvSLe3wsiWmFH+Lrva+lE8CDtYk1RYSU5hmdjLrHJ4NS5Q3sQFZxDxEwzwqS6tpZ
lrJsQYcPXVdGarX4Z7aCjSPwCWyvnoMN5fKnjgi4RCXnKf4FLKUyyuoldlA8HKzh8XBg6+Cdxu8c
p6vkzADPaKetAjwajKC9MfFoGuohfTGaQOwOQ03oH3qefVntJTINrwnnuzaFcgrZSvsumDMMBIQe
0jl9FyCMBzJBdXIDCsPSIDYhXOEK1UvO9pWIe+O1TajKyRRFqsrLr/9PDIYlLEkQ5tZUhlVns87s
1pBNA8/MJ3MzzQVvL+6BVFqw00UciwaXCb1+vwUhyZTzaebfWr/QjoLNQHGBwAvt5GP5rJxW9+5M
XIgcz9e6NuWfPOVNF/jlRq7tTJodHK1fdvmyFEB3eXKOOcRjSWGWqPPsOiYy6Ij49L2MJnj5f97X
6ove+J9HhIllWQUxrcj0geLf5hyaZabKM1UGx8Trh7iT5s8PH9ug2LO95HW1TkDuiYZv5voLsPWY
3R4Q0WyCzIds7qjamjBnusQSquvrzEggUT23vn+nk4Z9UdhS5deALrZa8LsNflut06LgZ29sfkbp
reovg3F+WI786tjIhpXHefQHwCrRsAxFni2nJ08YqPmzM1r2+gH6HOEfiMnHrkaT+sThPQGxenN5
85ESQjkD2vrPgKq3OjVizCKvqCFqdFLjehwJZl0TTIitGQP9jKjCScRH5hPSsu8S5GS+bCyHA5lv
NyMTRr2ReNSp4hQH0JIrdV/56zD6AApLLcFklUiD/oOEx/H2xBi7IzBnpNEATfH6dHp5U3Brvlrb
qNwWNNC8GD8DHJzCtxJ9L4hB3zyMNXdKt1GhPCIdes418kqXcnPpilOt7J/yMZy9uSW9QfNh61Os
3s5kLdbvVX0fLwxhDXr4CW5YWNtns9hANsgJpf0Hf7iX5sHvit0rqtklvjTkVdA1BsJXI9dit4QF
z5rsDfv9vZ8F3dk0dtbHdICILmh/GCEJ84kthI36Md+4lTov/yAQYpAONPVJStTDTsJvSV+3mfN5
ffbfw/1bv3+X3yl71cF9dwpMI83KmzaZ91maECowkYMCJKvZhjNHiLz+MfE9DMjd+bobYC9sUONv
Nkh5OEZoPcR6Ah939OnpisKAGL7U3lwRGBlop9yryGqM5IL4savY2eEFXWmajRldy+Zpcq2FK370
OdNyvKPSGslhMqIsWuZXa9gck5nY7PjthC+QEVHQ9EFh5tp4UFGio2aCgTPXNz/NaJ5aDqNU3ILK
OLlB0Iylf6p8lz33j590Se8T71EvqWKsZDWYmN6W8xjlG4JSYjdXDcHFwmo21+TPgumT9quuflUW
cUI/WCd3tzG7fs8smG4gqoMtmAdAs7W5NnS7IcCD4fExp1obFw808U/OiqmlAFTyALnoYWuLrY1K
8MPgz6JqOgPHx3QGlq+NavzyhppoLAVPZJ0keM11ZMVOCYlpVnUfnD3AU0+XWQ0GYDu8QhBwGYTR
1oL7MPvv3QIz1b8v7hTLlBRD538xTWnSC+34b4u73sz6OpRIHe2YUTcEFJNJtATfiGxeFV0Rcq86
XzvvWb2CnI2YLoKmZGJs/LTynYrhtEV1uCWSSXKNn1blh4B1asJIsUtLGqRUro6pfgEehKOqfTmq
qF8CuMSjo7DDa5dZupRaD67fHW4jiyrP0DylXMb1RKg3Ai4pTDoeDicNnzlRKsVSHiaz8MBwwsnK
b7P4xhlFSlHyYdwEATb4Co+aJ8cHgoZLApUOHGtQo4N6Qd+gncTuAwuFEn89g2+9+dHev5n6/NR0
JjGiCKu/SU/KeNLTU3M/gVXsppnMO1e3RImEZgx7LdEXkte2Xkv0Qe9qIX34In/VO+q8qxbiq9wh
rljSqe7B7nsGpsv8Uz088jXEl3vmFheKrWra8K8aQPm/iX6dQgxaa1VGWOTQomL1XN9QhzEazLIp
lkKMveIPw8HbGkebajLkq53kz+0y6Ge5+gflguwz9tLophBtydk609bDzEHpDPiC0WKM3GmYESWF
9V3lHVOOECoxFaT5jiunkw6OyMjF8t/bV2bnmI/l5phZkx5aDWcWfAlqeYADLupn+Bh4jaMXH6MA
l8gI2r6FxGE8trSViMXS1zaXQTxzv+z1yLx13u1zS4qx8txCff8i+1f93RV/mvK3Wf0yrB9a9lX3
NyV0U31OzFA4iXxALcvERjHviZcZCd3mEuSTmqyIEMRi+WI3wGK0AKthcEin7+uNbtAa/i2GZ8BS
HJbiil2kDp+MCo8Iq78YzvLSF80teNJLbSx5vjXdq+pFIX1mROQwJM0/DfvCu8DvwdSRMH8RrNZi
SDuAl4IcvxRGqq9FyzywHifMyPRh1mgwFtkfPr63Aj5ikY0y3Dr5KOyr52QytNvHtM5g38Vqgkks
7pkKdNVP6bnvK+JvD7CruMKT7ogqSQuPz/EU3XGVnYzqLM9yejBlY/GDWyHdjI+pF9CJgJiNIXPw
hZVNTOa6m8pxiMy1Mq9WsL9Na2J/G8kuSfeZsVfHQ2wRYtcSGdicsm43UlsfB+Fl5zAOmbanTVSW
GcD8bFnm3tFGGo4sts2WXeexVbCyrWTtEcWqJ1f81WkoAg9qcWSzEv0qol/5+JeXUM6/2+BTYvm4
FvVNXvNU0hcDXV+25Sw37D0CIS6pMrOZjLHAZjLGnkI9qZVHYqM4LriyHpPzZZbhwLMfBX0/HMvH
Pm2Olu6w6U4iDmeXFpqq+YnVNbuxihNUMkJwQ2HZ6uw9GWoEKc1D/TD14zin8TSDfQAzBtbYdO0r
sYV0sUJ8MroPm1+5GU52YcGGcNjXIQ7mikHdo9z34AsmvW9LiND9e4BJCV0kdeYYFOXhpI0dcEiv
f/nIuS9JtSACL/Fq9K1zLiJUP8GIZh79/cSLpA6vkg0ZwrmxRnArTtghUJEygd6iV291NlbNTdBv
EKnVF8ZFS6/PefY8tf1xNVe7lbpICJ6stkoE237TVmudwNJ61YSb2YdsrjRlfWfInWNQnQB1VbIb
SYy3IXT8wdaYtK64U61VyKxonIaHI+c+HzSZBwl5HN6c+5tZQdGuFCKFBDiYdnh5NKuq9vAH9tk8
ZFis3a42Dvr7W65cbLvCjnM3v9RYkBqP65fAmnMzwKqdoaU2Tf+ayAQwVs4+mtXNvq6PBTPO1u1L
FmYD++LV1ZW+3mkiTEu49pEnpOKBZ0URV5W5mwG6XIYZy4IZWyy+xKa/0ge1VIp4Kv8QZSNB2l4i
x47NGd+FTbRk85xmlyVMu/RkEitONfiaeDA/7GQol5fo/qG+Zg+kIEjmTcqutXbuh2Pc7KPioDuR
hFnXp4IKnYL8NV/DZZ76kLIexkTKerI4itbZTFT3pbKLVRgom4rKLpqyHWRrZfYoElm8Cb9bYirF
afiblYeeEaiwcPtZ/Ad8D4PUFYZSEC8/W2T5e/zlrzeoeuU4N91n4mr1WozWAxrnbDnwDrLfe5Vs
ZKi1aEzRVFAocqohM0ATHlrk7wFenJWU5PGpZkCm3popjZRqkfc3gtcmHoYSKelWznfdFPlsI77n
KdBbN5Zc8acSX4fm1hSfckG/8FUqn0P5SVDgjHigmPyZp0d4jDAPyEt7KiyFXDIsMYOqlWnzjpWa
Pb3hBFpyqjJ0xI49rHmE7nzPmh/V6CwIciv20dKIuNKnefKI6Sa5ispMKC+VctGSq65cZnZ/3yYw
B2Wkwt9Z9tWbU5lGUGFmsnk9JNkunfcpWXFTPZay+B6X+biMnyu8grN7uQukbctsMfKb51rtV9Zl
EBfP1DXXbTq/l95slpl+YOwEY98jBtjV6aUWLqF0E6NPMon66qOsPgAnJ9b5fmzqUyocEV0gAujP
7TBDcF2gw25t01oX2krcQv7N2EC7cAcyYD854hAPTdvbSnhJZ8hxjc6v1taddGdEILm61+inETyq
q2ePaqPndGsmZXjLhtgLWG5Qx0orlbuYLV2GBAxNV4L70VCcC0z4fNMPqxCfWYSUbJEQf6cvNWt1
QfGMPHtNLCT5RFQGMfQqlzUVUrnY3OHSZ7JNFLDM+phJmIpI+R17sTYcRd3D6JH2jc4mZ5fYwMsm
1Umcb6TlWg/Bo/BVO5WG9+cYdQsJqja5ytbcrOjXFh11P8+UuU2KfVwdGh7qS4s6j+DR0B5mfwb5
Q8WGXiyaV/OdKR4jdLTg0MtovtGCszzavD1x+gcKONg1uquXXqYhl1um49IIVwIrfnrhhKj6ddUC
uW7V05CcIbC4FpiGx89K/DHI3806Qvr6CuJ80Hs4Q3yo0D+J8/8tffm/Pk4R4B8IAl2TLabw0t+m
7886z8oxG3ifH3toRqjjEZzXFhj5qW6OXyxpB/wz7l17tL4l7WceOgoQAnFJTh38fIqK9CRw17PI
0I+F7Rfiawy319IFgzhwzgm8Kk9rplFc9cKQCeRsk/cAvQhNnAfW17un9AquWbjcUYoDELsFH7gY
7wvx6b7pzhE5UGgMhXOTXhL9akWfyRcxiI9u11AFkEmL/2uXxwDS4YBv7+gl8ZFu7GWu+/wzTj9Y
tP88/ZT7evG7j8/iHaLOQDZBuMtV/55t9HD96NcxsY35tvupvHZ5JNEE1ZRtKEEl5gez7OckCajv
23SrlRAO95mwa8UdZOQRs1zjC6vC8rYg9RVn+w1mRGAdEPKAL1YgTfztd7GXUq+4/+vvQ9sfdnUN
uHZe48pnGom1qFrEXPZQCu+Le+2GfBDJvHhcrPFcziTtShBdPgvJIcEg/YGQYR0na9IwCWbS9ZUU
rwlmgqkR/k6ti1V8BPE5vR8xLVjDBElHDc8k6r/3Zv8fMTzOTU2WDdlQJrmAMeWC/FtrFg5q3T/y
KpjKVVNdi9k6ajbdkytoe1sjiAIOBD6SeI/HLAKVk3Is9NIlzT+H2jbHr6j/5tmqcfD3awGSgSsg
qI+WlP5vzyb/oYVg5kYljcTNkpyWNIx2BbFdzNeIAZJ2Y8mbUNlolR8x7w/9cgmU/GuSHhATMrxi
QuRZL62zhqBEQPaetqykj1zG+zcpcnvc1rqHUB83i0muy76pF8YnhvsOn04wxaygfTWcPLoM0RlD
xQDD+uGJDwY65Y0u1IynqV0D5WjnXMIS2ug2eOy6+151Yba/Y01ooW4Mw97jppLhhEEUGJHoFYhw
vs2rlO4D8Is4uoVLrF9np0g66s0pAkg5nmXSIZK1ELPUWyvYKMGZ44UcJ2t4dU21vfqKz1z/ErJj
kBx+9eNK5qC/MiUspHnlodnlqEJqRy7XM1+Qy4X5ZTr9ELHigpJWA+4EebPGsU/h92qZy7sfvtRD
/Us9pBU7lQvxO4++jfQrrD4rW55F5u3Z3YLmIqUfAsiVYCuylG0c6243+Srs1xHjfWo5fbvYaRhW
olX2pAtaL4DoMk4Hfh8i9EL4ctaS85icy+SsK1z9p/R57I3D0i61r8RNBA+GJ7bKVp3s2YqxgExL
xFrVFQ5+OFt62h3NDhyOl79uH/4pFQereEcxVrz0SvGCtOQcRtRC2/wIqTzDdUdVRuIDGX7KooT2
k07T/lF3EzTpqicHYL6632m1SrNDNx408xCLR1Cg4nAIzcPx+PakBqrd58ujkRzibi8oOxk7ufPe
beFqyMQ17dALakRa7jNa0g1EmyuGf8fQ3fe8oKHLyZHNrGhx5PHQVWBHdhxtHVBYbRfY51rbJck+
7PcW8rbAzj4AWanGpimwLK417Fm4ZTr/jqiaexVxbb4CKoq4NoHlTYNHI46c5uU4NNmnIErM10Xt
sOyKxL0NlniJCGEzh1w/UjTTqMrTmg1ta12syZ/T2k3zuKbBLa0vbY2k0zbJnftH9JyVerGC7X6K
nqttAb1YRXWiknzSndrmoytu+QEx38B3/ITBw71Ppenng5/ovvBpQUtTnOD+sQXP4vVIRh6nZ8px
sLKindZusX8IOMJ8UL8IvORoazREr0wzN7APLFE0FQYMmtgtNWEMggxdXXkuxlNT4btbt8LklzRM
ln27ouKDPZTaAggs+U/aS4BMzRngmYgnTZmFDAENQuZazI+D7+D+nVFn9x/vsk5ULs9ZdLc3n0L5
KzB+5s3Pu/C9pRpvABK+mITbbXbHGvPRqufGOLbqoa7/0mkUThY4ojwrs22X7jJgH+Wx17g2z9X9
TKBej314G2twM7eaupXUrRJvn/EWIYSF9+RS9+fsccz4VdgvCC6cFfeXyfJBcDPVBRMxrSCYz742
EijAIGHoMpOB/4Erkq3/E+ykyvC3dVNXLFTzWPT/84B/6HGj9PrYzzg3JPFSETaBnySN7Hoh0nSw
6hjxHswx0w2pI6Dmd3Dg8VMqOgoJaYVVn4kQB//7+GOnPiQrpnJvFrbOfhc5kew0w4cRf+CK10SU
svgn9rmwMygttMBl7wQMdAYZe9eJu8fcKHeWuEVYNx+dVNyWCJCdvvbV0I9Vdggb6YGNm09nJWbM
Gh6vZLFQo2i0efEZMCg5+onto9+lThaewvZ0Bh1hDt5Q2ebw+YSfpX8VzbQ+t9Sd2U6YPeoLBX2M
9leYqfsbkhAtDlp18DxiTiee+vecP++6p9AlWNsj/91mE4hnmXFxoU+5PXDvH+I64z+7MijuyJ7l
I4VnkSyqGxNifVy4rtI7beZzCFScA46g7u7t7qnuGnU7BJ4QfObVNfKL7jMzLyAq8D1jdp76LRKC
HuBDnvZeeXmh0VSi0vltgRPAyW24El7IaFLb40AeXjFTXMWSQ0tNd8c7VFzokJ/1glH9WGyT57Yp
djaZIT4/LZ5b4tjjO+yDKcn8ed8ihqLCs4tuZYggjJd6M0UGhZwD7RRLqQCp2JoNlsV1gU6/2hgj
vuZtn+4Th3hdC6SatZGzKV630f1C91n85Dr6+IlJiJ7lGazuqHw8pfdYsHENq+q0YHsHBeVExvZk
fO1wMwV4dk7332ylmJNpPRGL8wxa4LDLWfnpJ1X9yChMLnJ+i+mSIBM0mIcX4jUxVu8bVX8etfBX
8fgZw5KqGOh5pXIVwkt6B/rGAAl8dGxfmJWXpwCz63qNZbMIFwaq9//JV3kLKv99zQbsXp/AsNTm
KtT7v2M/TXHQH6LW9JObpvxZ6x7KvL5Zxc38QkYLf741QIze8gE0sk6hFS729ztiavQGx3LKSCOA
4dg7QjzF7unKORFO8fNU9Vxah6TeS04yHBeitKzSpdZO6dD6jF28zMqbZ3H0mnA5jEulWsXmCuIz
mqN+f2drlB0qlLjjYWThbaIZtin29yrJ3UTrOMtjnd0M0MrxTyYAtfY1dMi+7PB5VPuDBPQn3GHP
4/CF8hD+sGYuufOgD9FS2bm2KroJ9xcBfqLAfXjkp2PACx0tOSzbf1gBAQv/RsEnvXwl7KFdufuU
zUuLcmdKdKkCxkfLxOVfI3YN/jAcx8cnKyt5cJltUB0wfMCUZ4IV0R2VoHvRHonl+CXP5IuRfhQF
Urk9PNSF5JTmkZ8/sr2FJCFn+b5jUWjnz0si38Zklhp+Kf8AbdqCScX8Ti2xlh4bAOHtGxAeA/QE
B6rGa0lfga6IKjuL979Z8l5TaRYcy8arSRRjaZ3a8uDo03haqJdfwIAwbEHSiRnKcm37yJ9iMIcO
MTlLumRaZQgG0YZUAbgngu6xUXwQh5wgbVjV7ZRORYy7+quw+wUFphR9PM0Pi5XWeO0dXf7M0y9x
Ztjd8yuKiJP5IrYoYDbR3RB+p56YevndfRTu4qtqbHWmGcenvI9r7DSIUQNrTZDRKG4sw0/T3Tjs
y2G/rMqj5OnjQRKPvYjI8Th6T0iipOVBiFMHKjZmpV6uepgUGvFmhZ9S+Fmp1+UyFNaE9JraDHDb
2JLXmIzn3prU4iE/yGT8BFIBri34AFPRCHbWH7JmB+JAu2+awKmkzTWbkWkixcC8To/smMIbCHcQ
vbqQ7BMbqZKyxaSJmA/fEjxrscMxuUu1HU9t0O3gpgp8/ayzTgJOGuOgqlBzd2Y3v2uz1jzn8dlG
0n0xqtOIX/40EN9HpM0uVH0120R8CX968ZAM0wBWHa55at/VIyElZWpXZPaxx7OBGwdcacU7JBLd
0sw2Tbdq5jSVqTlj6ooGdGRDAcCT4Rf3NpG4i4e16qJNL2ysfBteKuefO1UZ1amjuG+YmvbgWty3
+EmEvSbQrhwGJ2AHKG5lYdKCmLWvdBurQ2K9/h6BKFleL3ny3Y1LHrBpnMRG8KTM+sdHJp4yIlIW
WrCjn/5CwKIWH2SzOOhoBczV7a4Hub42kInFW8WwyxdE951Qk/6YijJ9w0y86w6Qj1SbcRxDmn7Z
5kuIuywkH7ccAYmCNcs3z4HKIPUY9heEMW04Ocvkbq5glnZ+viERxAE945Vqu4a1dmt8IYsBa1BE
kAKhL6vHDnUuM/CR7VLtXSmCjpp5smDbvSKbLWl1v/8rq0bT1yDryHZO7mBVbK2Y0mTcYdFxLx/G
bG48ZndiCwFr2xmqvMBPqqnVf87ydhMoG+CpJn9j5oLMMOOvcdbP7hmPoG1E1xZN6guT8VxhC4vh
fbQbZshlDmx68s4S4KSihcJa/1HUmDtP0fNkrdCs5NnqW6E4oK9Ejpd7v48t6g1+PI9VfmyTgwiV
injIaBLI4VKjsFi6TXYUmr3O/I4Od82zb0IKV46MKG07N0/c3TrVLPICdWHXyakpz5ufomRrOHye
fv+Y6Y89dz6D0wLJpMaiZ9tbdLlIYnZg9fjtyuIeq680w6tjlVtd8At1FjXOfC4bDM8nfTJZO6QO
gN0jeYZbX3BHTGC/pjcuZke+gW4CRkSaPukgnlxzaQBTwFeKqWwgJJUkQg69tRKdhfFI/c2NXcwj
3wZNZONHJzqIMdwUIE/uw9tQDvAZQ/kj3tpV/4mHkUV8lh8NZfc7/0FL0AKQ4HCPXB4hGI6j4rNQ
YTbPYNPAMHiU3De9T0QUAir7tSSQcRBAzC+2+DfiYs2fTTc8Qkti0YtML2NUZQJT9HJ99d4k2dCX
750f+T3I1ejMhQf0Eera1EW4cBSN2bvpvFee60ou2j/lWOP5kdFg3+w5M2ncJo9brN+K4pOFvoQA
4jXIj6WpdegvcuMh3ULCxZ9EtruHWxUkke1MdUuQ0jB5Cgg2/wxwr/+mT9sw2WJ0j1+99WytOoXG
oW73VbMbPjnoZAhpg0sX+pdcGxNM0M1KRKml39YLKTnl6KqSk1li43eeMkbsj374aC/6c2uR5JZ8
hOo5eZ5SVmWiRxEHgUysz8XzJMfMIQ76Qk2n2C+bU3f+iokc9DnoXOTXdbXQh0WaTqD1+mtU1nG1
CXIfS8uJ1m0pF0vlBQWOAGe+NFbqEkd3V3iheFOet8D5Y9VfnfUpTLfBJHEaKlaTcKVnMjxcsN2j
2xG87EmljWsDYzAGqy24ij7bsZkEOwKCoXaswldHUnRRVc2t4KgmJ6U8d/AdzY9h3smHAJeOfGi6
IyYUGRAyBgRG6up6FtvEXRgjeu+lqS2ZzY92SogJm0fQav2+yA6RdRiLYyYeBQcjuRGsFBhWFBz9
kkxCfr/osXLgo0hUIsaQvvarlxfeiSyp/8fYee22rq5L9oWaAHO4pbJI5ewbwmkyU4xiePoelHef
c7qvGljY2FjwmtOWyT/UVzVqUuVL4R3u7KCcPldDu9LVVd2uskXvMem2/doxK2xRkKi4M0Ako+ae
Tmvms2sBp5mw0sEaoYsJK0obu2apKgvcD/RkiTN8mn46xrs5LaTl3AtvZfa4T/V0dCLzMQjFmEME
s0GqQlprZPToX+wcbExQ93TdKV3K9zokqZ38pOLz0DD344Exlkn80f7zsM7MYvkyvJZtfOBHi9kt
q218Q0uHk0Iak+JHLoP6W0KvGRXPOmvzynY5g5niYOzS13/bm9U19zkBJmaxT4s9Gpit9Cc9PfWY
GD6G4qGmN6s6MyY10HXWKHHZne7Dei4zLwopswVFMU3cOz8X3ZLjpTM/d3d6MPihgs4JkSpmpF31
Y5XPRtSySnrfOivtWVR3lBA6/J4wxuNdASrMvNWMz0l3ttrzMz4rFK2hMVkPXGZ+eYoAUym3PLyi
DBb6oeGDBzRtD3QywsPzxl5NBbUcOzeKwYrw3lQf6ZMW3WXv0smRMhPQOzPDFIEZDxKjEWz9bB/5
Rx0xcsztmeI4P58mcI0Gg4TNIh/2qrePdScdplx1MBJ6szbcFSggzQbqXsdlUYPCuyqiNc4QSbLF
hXqMnpfUAaXpM3JaONEkiWYQZJAI/qACT/6WYm68nMS44E0npxoQh6bHcT7V9s+v/k3SQUiAX2kQ
cMjpMZzzQHECxVPHKGCg4R0gJfi7ThrvGnG/S5/7O+dKxnB2RLOT4OKtk/qtkO36CV75a22s+EZh
1mnPjdIBFrCmsKt5fuip5uYmAkIvxswviCNzgnrx95fSZpBIUGfHv5T5A3SelgjV6Aoh4J060dMm
KhYDIsgaYrLrJpnm92tsS+0aocP/wiZREQDP9p5xQoudlO0jgodmPfrgwXUwYtsBIjN9Jps/ig/M
Bllbg9gc9jIQUlrLqq3JuyQ6yXg3WZu8Ffj1eZy9mfHE63xoJ3dKsGa8eGSp+D7/wDwKKQ3osOSD
6gXWCbO53H9SNEACNAvQEAFoudCBY9QYj4b5kwW6egKESbEB+vWH8nmWwxs/Vn/UZ36wQ4ZtTZv5
X00zqHTMNCbz59g7V8olVi5RcVmyC5Mk+1Llz4gVdrwQr4uKIY3DNKoyHzlxa+OsJMdhtJYOxTIg
8r5oiF6Wp7Y8ZcABjEMVE+mIaxtCkKof4npfVVtaUrWJNvWz5Y/DysXUL2kA3bl8rmjxjMCy+8ZB
3gGRBG1tgHc+xr3pAWAB4j3FmqIWC9xhojRLNj//+mQjGa6JA2RNFRmZlfWLk+BrFS3y1+hXBbE9
4pOIPuoHXqr/n0y3ihXs/7Gyg+SRdBpVTDyq5thE/n+LVUmm9VJThMOMCHfdzSsNB+r+xZZw0LjM
TWL4vuYJ1X782EfYL9iHGoUoo7PxOcN/1ZH3AVm3a0oXXYlYnjZhZsIfRkAlIaBCAxV5XGw1DlV3
9Ai/wAv7/DnZnmliiOmU/mhsaLypXNSF1wmPzZUvg8DFhEFlffY48p5bwmL1Aq9N/NzyHo2wSQiq
Zr9Udv0BGiym1orDNLfBVc6CKTFDNS/igUWkmVHcS2gP52ujjl/En8NCoh7Q8jN92VosgsYn802G
5wSJv1kMNDGwiVeKyJjmxGdqjqWf/7oHsAlAKpK0BeitijI/SmHfKwHJQFpG9PgfJOA/W3LODiK4
Ar74rt/LGyRAlalufgJkK9MdvOc51yvQueteXJfFHfJqdKpZQQksUJti8iWOydTdeYkO41LYj8B7
xd8wWmJ8bhjD/CVwLJjUB14t84kE2m9NRu3ezPtw7iiIeMLUaKknU77jJ34yPvMixOW2xgqFKQqK
Eomdu3jwUtqyST8ucGGNPmDGqON9GvbSX/4G3j1WkXba4tNaBG5n7qTGZnPhayrcw6ROvFltXjDn
VkeDyah0YH5VI/cseWAgnvVUZsJCkM785iJfnETepgUJKh00a+fB1FFncb4PygPe5nc+gqhHwWD6
4Al7jMRQR7Glsdtidra8jbm4U9bbkgN8j1bbDH4HcnizKIX1fCqLpMKmMQ2o0+JaBp+a9+kPM7Zn
6xR7J6U4C8XZXNT6UUxPCdTY6oC6hufdouF5oU4yi185gCFMfEQ0VyWpMtvgmDPgO3Nozn2uq4WQ
HnY8Du1BY6BTA1amWAAjhkJ8dksoKxDmYXPp/CnRLHBkAk7WeE6kPbwFOGjrCUWHnvgEVE1h342X
KlbzCfUf2qmkIWpWSr8CpKODIE94m8J/YGnC7DlJGDrp1eTKry9uLqz7qa0Zn5llE8bqEZCXPJzt
gWoVb9mVM/6jjuy3bRg7TTiwB/KaYfp81YtUaIFcrDdeN+P5gI2K6S6MVk549axb1kwSnD7Y19Tv
ghjs8coTXUvuX9qLTmXY21QNMNX6YM3/e914k7gUXpiHN7AVoDiRkSOUptult2Sjf94kZcs62elu
LTr67JqSYrK1lRgdsPvD7THTpVqBiF8yHlSMTxxdpCmpC+JU4EGC7EZv599ry7teSOeG8NlAZmUc
j5LiV5HTYYV8wgVL8x9L/cFtOGg/FidK68tcD81anFlL/cKGLzEQOQPqfgP0CAb18hJJUjTmUHzY
A5DnX8XUU9mSsVTIC+9XGfcuUPivU21ciNgwlu2+28S36ZzCFaiVd5PlTf4xJySIBz5nbBghBd22
uknunA14EITnQYzWkuSWElsGYIM/A2FDSoYkw1qDI3aJ+fskN1GPFAeyZIiaUzOi6ceSbWPY85zr
vKb5thtG6782bAtxaX0zpKX8xbpP2wIfyJXrdHnW+pP/OqavY1cx9tjV0lbwt/pEkPe9sbWyQyIf
4+qiC1cDXVd4hCzb69pYl8aamjI/dqjUMfQ1nTyqOm1fmxqUydS4CcbaMNaiPlGMNQKeIDiEeRSw
bYKT0lNs44SnnEdq9h7yKm0m+QzVjkahyDyXxcmY5bWNcqhqoBxGE5UqrETO6TMuoqY4ziVhzyvG
tujGGLFp1nYoTbujYWw14wSoq+hJfZ2kQ7/TX6ehuegnfIksVq4BLd2CxfnrNWcmUZbTPITCoV4g
fI+p8lnugMiFwiOC7wduN/l+wgKu/vEV9n4AogZfr3RCvpsVl6tmlXrLRTyBmmqVE8uYG5hUsrkJ
yj23LXQeAIkgQW0NOWnEcoJjmiIs1PavZRyOpArHgofAOvTPo2SOCSd8HGPEyYoPSnz4Rd3016W6
oqjoP1oPRbVcgTiKcMZ+j2q5mzOq9Rfll9g8jPwWSRdfPpmuvGdYAgFI6GsyeOOPMvDqerPvVx0S
phy7EF/rI1dcnXQRZ7xmdTRXwiTOL7Xj1zus18hQhtt5DkMWconf/u8zWphTOp015sj4otha4M7A
2t2liIWD7XGSGVlsSnmMJO4Y39oME6EXiqNcQYtBc6dJITr54UWkhsm4DOvQZSSI4DoJRacSr7CV
5zbGzfcVG6O/wKh4YefcRsck5MtGJpOjfcdVI0Tj3kbqTqQ5BSuqP5ZREl0gK4DYzY/S0BXbLPN8
wS81EdlGl/Q0IEj71Yw4FNHIFg/CMHJJK1Ss1XC01DUtzljUfPc1Af9O+xHkk0ksU3Kz0oOVGq4l
c90R9R1c6isZVS88cyYJk5BzJJItKow72J2+6d+lHRaTqg2DJJMZAdwBN8k2TTcR2B9tUk5N5VBL
T8H8RKG2SNuT9rQz5ptwel3j6crttY6ug89k+REM96L17LCCiok5yCSXQ6x7w5jSyuZJ8fGEclxt
DwaPXwW9YYqX6TCVYOXVdDt7y4IrTjveayKV+d44rsz5jeD6SY4SqCf8f++KNU5K4oE0MIPD9JXa
MBnYb5/EEek6m6rJFKeynk8K6XB3uOtWtFXfoe687nVw5Fpb3UGmqP1HHXym7ac4UFlDbp1Bygjc
6eMVsgHX17/NhLWfs0BGLIOkUuVaPrwpfvsbPBAv0kZcoW93ZEqLUd4so73XXDFkSdsRt91ZF826
EPh6TyDDYmugvM7n9G+9PIoCdh6JgqkHRk/chQIA422bAHpyBGB61oosZC8tn+8sJPMX8zcrlvrv
8zV95SurWLcdVtD3GIaLmHB94guZjoTGqy9cG+2W0uVbQctOO/oTVk27KlpqOVYxmbZspbwLVATW
nYMwgXm4hAEm0ORwyPrvMPlC4cavkH/xtqIuaQEP7A4Yvhhi1nDhP8M91iZUr/1hExi6PMEmeE4x
6gAjPMuYHYv8ojOdntgZdSzNvmzo7aJSaFY9550NrJGjyen3l3/3QsusSb1uavVDiQ5pNGNVX+ne
8luYITUj/fujNEgFip3zaL4RZwUtcAQjqArfadKkoVxp+Db67zb67sqT+m5ghewI07FvHkxcjdKR
Qy6LTIJmuFGb4KrjUYw2vsvQa2w5T9oPTzgwzkNOp3MkdjUiCdburwEY7i/oQn9j+BuKscRVFGyy
YPMsNwOhYozYEPdS2lfsgcPuDxZfVq3G+ASPZIkgrZ2ycm/fTAT8fMM6+pLxu5IZcsUdlg8dnok/
2r17kb7XpB9R6TBL88/VPIQSrN0KfonpnRFFLn2l6ZcJ6zZiQd9V0dWbAvKmEr5Vp2CcGvPK3iBb
R1THaYgzgH4PMAzs+sKCxQRMNz405Ilsn0kUHJxc1Pt0iwMZPKQGNthVho3Yb5OrSPQoOOo2lkiO
WUu5WDXGyrVzzH/Utanz2UK1ITQjLhsbPiUkYwOWQnHQFgwWOyCtbpPtqikrUkB7G/B2Z180yz/d
niUVYAZV8nSkAWFQcBX5G6ExJq4fHJEIbVDR7Vy18dclBMTmfHovjUYrlxg231xubW04ZBjjFx4X
FJDE0dKVFiVne9nN/pX9rn6O30og89202lHWjhChcNvqx0I/Ds0xjmi7PPTTLDuJU9WmWiaLWUnx
i/On4hSm93k09a18RCq8eNIh1o6FdrSsU+KdSu/0XM0EGnZNrGBOWm5eAZKua8Zu/RlIq0QauZeR
tGzqJdaXRFmYwUL7DGgMSrenTyx73dbMDmlziqqLBkVLuqvpxqwmElF8EKY0IukfHH6ZEXxRE5x2
61pZaajtCxoklHzB6SFpfrAx0WVFjACuGNPsDU7HB8lYdqffsv/WH4MT0sm9EOm2X6YfUJeSOVah
paUuDXRW4K6zdJYWc6ml2HzuwaGn54TmAhKZWK1ZGqv62CToCycCB6CPtKPE/yVFVJybYvIUidWd
/u4S8kQ0nNp3BqoEAm9Rvxbz4rOSNl25YUVrjv1snua/cvHTTQvhFGcnKTo2waGSdkW5fWnwfh26
3+CCzLxhrSqOMDAeobFi+3rhG9jFH/GsvxSwJw+5xHjjpHbntjsb1rkoLmFxQdavHLpIf72xITFR
ScbypjkSoE7JiTDKbuyWfkIBOn37mjH4pRFhNLdzLvOQXrYG5mZhxZhJwi6DLUt92PAfulXNaV21
k+ihtw+9+oCR8OR2D0ZmFcLcU1cmSuGbL8skoLwJ3viXgvePtA/8FvpPuKFgSl91NKo98M8j+Bvn
CDVlwjvwjRSAI9EFqojn46/z72Uf5cg2f2gUfttGSIZ3WHlUzK0LDWBVBeUciiorIhMp+6/+KbhZ
rL3S3Mxw3K+oiPoO8arCZ3jxTpBDdVUazPB6zViy0rGxvReglyxk3ExjSUGd7VtUBRcMe3oHXy/O
KbEKF8eg3mrVVl79PWoBtxuaj6A8MHxaAoFkrhpuO4tap1tmOfqT6MOkl9lAtnTdb+lCyJ2udTmS
iCt/Yza4+fYAHHw+awY5arj1N+UtGKYc1qJxsackQBSdnEGPvCK9QSkV4RRrC51YmvNlC4+nhoYC
b2pK85fDdEPrXMlzhNKxtHVGQcP7vASOJQAaHa2B9WSEDh7WkYCO2N9/nxvdutbtNZcmz/KDhodK
uVXPC78IWCguDRJd79a9G4DPZiWN5lW76m6+dpPVm2xd8/YaE5I51sbBhAa5YfcAX8M0CWguQW19
BqvLHwnBOv3Uxgj8HU+rtFTTqCO5LVdH9NjmP42GijGBGGThL4CcMaz+5ywSTL1w8+v7k8JuEd7z
TLd9cZzb9vO/8WJAs22wgfijKzAFNy9KcM5BuGlUt4H8k2ORs4PCydW1h2W6X2azSbMny34Mo08/
nHkNeL9pQijx82U6eeGIHua/Fb5Iu3Kr/CHnD8m/R/S1ztrhVNqv6/9sf+yJCBJprFeAfKkHXSnU
fvTY9ZzwhdK8KpNVy2XTWxQAGCG9Lbrts1mC7Q3X68iulQ22NqY/eTHPEHGTxSlZ9qu+XkXMiOLk
Q/pXxW5u34gBv6IbiGHqGRl4E+0HyHNr7gnG2wUOU+JqyDRgssn8JzZy9b1EAQ5dHXKxtek5oc8b
C6IeaMSDWhysQ0GBAxvdwQafwLQTMOPL4XhM4qY8CiWr26QyVnK1bnANw7x6j2d1eazDNBgrfTXm
l25+Zc2XTCeu+jCbe15dtQkJGjk+ZtTBmXtW8MSGZIQtkj4yyybPlbp7rkxkRNR0F+DrtVkoRpZK
8KTBdllTtHca+mOv0ga88xc5wkqzoUqDI39wk8oJNITIsLkZ+hSkHghsqbaPG67UuLroM71dkBwW
f3hRbHK4gEKNTQVs9Y+y14Dv3xb69i8Il50SkEDaygKKBdp4B5T1loJ46gCNLKrqQ389QMCmPg0i
S399xluLz6CAW2IrU+FeZSc4taekPgjFrt43n7Lh6MTJ8zGR16dciVcd6V1vQXmEuxuqM7wuw99L
wZZc9rx4O2r/QnoaplpmP8q4zSQEoNfMJWb8UQNtIdIylpZmsgxxhz5hGY1xU0kngDWGTQuw/sMi
DpciE/WM0+vSogRwkXaPuP5I1M82/fJtdnwgSMOC3ey1U+O9ru9FfT/cKgpXSLSc+fr+EFB6pJ10
9aQgjDtVTh2dI1UT5FUSUjOiqQnCbGMRFX3abTiatM0PVAnEvEJ6YDv3NkguAH0Fbw3QFwdiP3nK
DxYPbLvGUpyMlAKFhCgdW64hu1O8D92p+Qe1p8l/Ov07Ln4sG27D99Me5kW22NSja3GqJAzGrmbt
erWL4QYOsBSOQ8feP3xEzSLTxoAk+l8v7F/M3c0VkWM5x2y0i8Udu+6E/46kPADoOWNLdMMW+9rw
0SUfWvJRNvd+1rkfG0E/egonoX0q7arKToZR40uZicjLkDRtSO2FI/guIZZ4l3Pmek6Cdo9Vp2+m
avuQqw97PgSL8idOl4WyCNAvmHkq88AgrsCJa4lZehCoDA9QCEsUxoUaLFc6ksIp0y6mftP5ZVF9
fKqT83lOB9CrGjuA6pCqrWiaG+vEWAfG2OVsognY/swoT3i7Rzrx85PtU4OTUu+sY5SvQb1zlu+x
qGcTrd4Pyq5Stotf/BFcDIZsGVDZOfmtn2wttn+p71MArfJr6gEUQ5FNOW7YEJtQoF7SNENw9afa
OPf0NtM4hDWzrkOsGfDoUaqvSnvTskcnosoYX620wDIF6qFggvh0+ufIedCEtSWsoR1GR9U/eD5t
r7tE2mpke6cEXIC3GgDuxBV3SRXXIyw8k6DSUiA9mCw5J3WvxfAabVQ7y86b+2u4ka/m8FiDVCX8
u2y2JdoK9QlQQQh/EMPctcUReJNKjqtFYltxjpOD9fiWF2vw/AZEErQqTCb/qZnmXISvjD4lCnQo
UzJX+gi7l8xH8ZrNZQHnTvd/KjO5r4HE9+rRszSUrn3UlVsfXg3OLP0xVPdw77i4UM7Ug3lCKtO7
NbbTd1NTTpYEqSaY6+oe+EJAsJ1qmHfLu4Zqw8wMaDihqvcyh85Sy0vkpH2CEppdoMwKnjvo0z8r
UyNNq/ttTyW8an9LqcPqnvyr36d6YAwlpdW29iGMg8fRPUIvTVhsMJ3SaIx75DWzc+Fm6HdNuNVU
Fc+L8DNMP1LGxgMO2kssngLtUJW7epL1G7HdLi91uOy65TNfidpKYJEc1krsDLEjLsHAFZd2+I5p
D+2/6+i7Tr4qCmHMB9UkmXJzfihkqaMZA9bXDMrL8K5J0c6We6UeQzyCn5VmtMlcXtp5aI+qsWvl
43OutvOSHAFLFrDgYFnk/OXLwV/16hJ+LUjnzF/9IZ35A6J25c+zyT/QzkG72j9pUyNb99b5jNi3
m4KUlQuemuqKglviSCFU7X1u2Abl7LgZpVPDYY/5EvGT1zQztxnA2AULImLf0djs0ahaOMyLBZ6p
PMIzhdDEhY6PnlKU4TOC06Uv98zE5gpxVAqLlWPhz4IvXdkHHXEm7J0nxmLc4txv7ohkFwQ4Gx+U
EAHcxcSNaW2i7krCLoxH4lMpn9PoYtq3npA9G+ZnDOaSIG2ylnk0Sewka2liFddtVU4xwTx5Y6hJ
+weDgEVrh11KOHQy3TxrHx+xTHmMreVbAW5wsCm7z1p9eLY9or6fGyRVA+ILN08bHAlDKFg6+Wjt
JOlQksRmJLArzH1YHPt+bCZrNk/GEMl5NY+myAnaa//qAj7ClYWV7/2PpKMr+b84NfXn3Mf7rVLQ
uWuibfjaIFsExS37gpKOrRpEOsWs/R45UT6jNb7MhxTfQ3orOzjsez7DRjn5Y3zjESR3limAaa+V
lK7o89oblR1EBz7cBmztO5uQoolnO93eG1zd3/4k8Ec4AukWFcvREZhfLXrSh48nq/7wgWe92Ff1
LFUnar6ri20m8/1tatNJCodqzCnLvDbuk+Bd6tdeSQ5dcnguQtzj8+Yi65P2N8qXQc7FY8lnQcZK
cOLc9Z6UCzm54CSCgyHT7hz5LemySof+SlCWgOP4VFbZcwk5LnofdTpznmgfBU3Ki5UhfgXKpyJ/
WubD2na2x+Iztxw1caIASXvS69si2VeLuZ4Afrg9u8fL+IimyMvJiU24w5i2LrO7Kt6jzOYmRm+w
Jo9y6vUlX7JwTp2IN+X+xSoXZ8i3E874qmKr4T7nLWTRK56f/uvh9XecwHjHYJbbFgWJ6PFEuAVa
k+ejTE5D5TwGznpJojPnrR/MzNGo5mNK5B4z4O7W1toWg77fEP9bYxmldr3OoGXZ8UStsU+5L/HM
adU0FmE5HvRx4WQjYvKGxjAPGGEiF/cYmGeIFLO/o6fMwTVyQdrjTrQ2XPFzLm+Y0l1hwtGQBri6
dCT6ebjKWQ7OLTz6gGIQbeo50wNe+ycp83VCI28a2jfpiGgOKznHVEEPnAqS8dhm3Ngc4XmL1AUY
ryob6aUCv4WlaqtneFukCopkYl2o95IOiEjlDKoJx0zZ3PwtH6mxqu6/VbCn+haJmTFxv7wlBPYm
yoYmbPnU6Qc1YEfe7N/Xspip07nUD32w5yiLobqLTpVxKdRvlBZTstUcu+dWlqYedsloJTCp8z7r
+otwD9AoeCvSJpAX+WfFdec+4xqgWrbxxmbWLAnvRUAU1jHaqLyG3zdLrp6xKrk09jviSlG+93aF
R6xuJ+V4Zuje2oG+CYQRfQML0MNhmCwHwL3eomUX1jlzzn1xTqlsimthVlB0i3YybVQIxCuAAKV3
o7TMIJ0ig4pwnp2TfP7ZN6k+kb1dWs883FLK2ljfWA0bkCwrKtmU+JRbp1o+mybLHpQeixO2+aWU
31wqoqPFUjqyEt83X1/AU0D0CJ8yvSQ2YSw+KdFYmRV5za+AV/yqU0mwHt71AhlUu7VuXlLlqsQ3
WbnO6u6oKlOWahZ1k8A71/7oC2NIeqR9z6JdNo8PtefYIbS2QybN5ARkYzja7aVj//Bc2PH7WLmx
TmXo8+GWNR54BWGQ/B3rVz6q+q8qhm9Of56blgqz8cEmMgUJ28RkvK3IfQxbYq8W7cnZApcxMOxC
3Eb0CdxL457791LHHT/9r2iMTM3VW6Fga/u2Y+5JwsJsaSCbB1+l5XDigO/NE44Wi5EXXNQwbNhY
2pIWJbSY6cId3YrWSXld+IiHSbpi+uDowHwoTUKpXbstiDEKAs4vY/psFhGj8eLaWxejuOJjBMuY
dJe2PHsYzje5vc3RsbjmCBu5PBfDKYAbRC7lIBe7OICmwrDRrYEwHEr9FODCMbZmuwcVh1BUrH2w
PjELEBcAp87pIXVjlIiOxfxgtAepPfistRoLyj6pd1M5tUcwG2Q9BJ7wP+UIxERoWb6o0RjrzZX/
jvUqwTKYPeUvI/5+Bb9q+9t+gbubF9EjqT8QDU3lU5iK5Augcy2okspsvB1zjasQTF8pWMdMBxfB
jHG8evG6a1qBgbixatY8Fd9C9G2pUwuHdmvjVex8AJ4rEuxL8Valm6TdhPoIj9Wi/TM5aNq+aji7
7alpGePn4zzApqmlyG9eZZu46qTyIw0eVXIXX1dfJ6K3ZaiDlwfHEMi5bk8KLE935kxA6IITmKFy
jUHj/F2igHeCQ/vJOgvt2mhWo4/z3ZnG11BRnCINMRdSZuKBTxNeG7rNvep6KugcEbNWNjGkE+U1
Sk21gCssp7D8hXk0oXoiqxkrQYydNbgwELIJslB5MJV09+n86NGhrNhybfI7erq8Cm58w8JEm1n3
aO3IH39PFGVMmVG9FMzt/ymn9hT2zblZ/dLN4/1qMFp2WOnquQANgNkW9QIi03b+kuZAq9qfXajn
jLTUq1+j3lyZayXCqqJAE6sklgBwnTLfoC2h0zOl5fXNpqmDz3BbqZtoIsP8TO1GSmyx3lfKjiZe
SrKJ+2m8MT/PakuDG1dCcaZlY+bI99DXJuJ2bJjzsOw4wuug13tRGd2ZWUsp5zoXVuYkWBhnaY/n
aoUJjxTzC8s05Ff1Xd/DFnkL670ho+6PHgs93UaLsVI6pamD6o3JVIPkCErr0sMkpYVlLeZjhRIl
SwX/6wigg/11gBWe76IUGOitRh+aE21q7iOUu+L9pzR52ny1wzEDjYnzbHTGVbcn9stjTxXRBxXn
IRitq9deh+haRleTqyEnieJDBS/6vIRYIKFLANXc6Oje3HmCH7H9UVo7x/Wmr/Nu7AOcHvznEqfQ
ZJCcJ3WolcM5vqfDiJGmssM8ixj0uorGmR6RpyOczfAs6wev2lODZC2XwlkuoNOQ8pl41AqMwfCI
b/NLgoHx/sx4SrwJBjZy1TSCV8vol0+05WdVlno2gtD+PlELlfDcYqmg+o+7+pTwsfLZwfq6AC/h
Ev5uq0oIvHV2qC75x4OwtwtaRgk2eAmidPTsbrWnmwoM8cdRrPbIJjI1rdZVlsj8nq1pNnnNeOKv
g3Uyk0lm6zuSB+B5WBHNyH2xLtZuEmwUbS7948PG2zvz91Rw+PUMemZkOCO1h1ZoeRrvZ5o3uvw9
YeNXG2WSFjuj2IrVRqJ0JMBWuPYtitzdciJ1mzDZ5cm+NPaNdRCex7465ZeX6bLOKJ9B+vWiVlYj
EA5PdNvXIytEwBwj2IUzTYZ7s/wXew/l9RCmw39lW1/8mYzKXK5aIr6v0MHhrE09fFRHo8HgJj3U
0ulCp6GHhqL7BqW9pnBk10X284vAxjKOdo3Dk5iqq2XryM2+YfFa9I4an/3qxCxkGvVroRsbQkK6
drSFwKn8gifq+blsl0GzMwgWRbtc3TLfSsbvhlG2zOv3nNbPy5Pv5D92VSoIcw6T+oFVK741trJn
/MBNfPest3BSVGsqYcB3PNio/TEOW5g1ezPYvYxoxiI3dkTix0G48L9r9GJqrzS367bAPv1JXJ+b
n4rTiTULGU9hcRoAO4NoWAbBiimqRHHTqUnOUNsTRtXFJWHuyy4iXxICqhoVItk0ycM5tETucK+I
HrRJULkheUB/ZqNZwKWHY80eydgnc4qIPkVXll1tMaz/RmjNFPWN1Ji8jjv85yu9HDHHkOoF7Iz6
kdgGl7LWusj3OCbg4SDn8hS9lMcrJfV07K5quUGqLhJX7x3PTsqRgBwoG3NwGvxk9AZOZBSz2YtC
vmgutvMQlDwoymEh9AvRPnnpRjDdod1I8baLtyk2hQYU9fafMFVJPaCFyoxeCNEZrvIal5lSo9jt
C7vHURLsaGMyutvEyeZvz6AwsvoCUshax+IFAMGJ9TVWV+qOaNwmOEg7aD6WtMGracvJdVxRiXBg
7VJ+WC3Sr3SEbXjemc1UvaW+G/ouG77eu9kimeFkG0ZybKsvom5JftXN/Xmc2+WLbPtI6QkZNc5Y
mNJdpPFIL00nwqMZrHQUiJiA32UMoJZAOFgxMACMtTbIAiQB/mSBtraNaK/yGP/K2apjqvX+SeQI
0AcnD74XT+AE40S52/ejHUN5uhGXD9681wM4LBtz/7paPw4NsM96z46R/jmsR2QObUvFhRVO26ja
ZnhtmmQsEYEKT6GmVzrBgpWrtWXfPtQ1AbdtQIsjp8XbX9D8uaTuTpNPuXeUj/jFqVmnOZaikW4n
Z2vFRuqY8djzyit7hD83meD2pt5pdHubc5KybFwY5Hs6tm28zjTPUfo9ocp2+nyuNfnGqwXUmnLU
KZJLMnGC0aFyBTdE0Fel8FocrdTsipE0x5GnBXvxmLKzY8ynU/EbR/WifogmWrKCtVWoAXCfawXV
3onjgcbcBZuiRrLg579KrwTRxQQAEoy+r7duWN/Tfgbag/seeXUK7OQeLFfyaVQin/AhtfZO6gSY
0kV/nqIJKTOVr8H6XLoUooDSk4lAzfG+CxImpu6O/bb8kP0HP0YsXaJJ4ZTkTc0rx5Isc8sWjWPl
/b667WgelH6cstnQ1MohxwT/eLJ+hHArxhsqWgvoc/TrKcre4m36rqkFfUNlNeyJlet9YDyvr/nU
v9GDqyhTK3CxStJpi8PwmS4wBrcT+aPEAJBv9GxLOAM/C0VPgVvPS0J7mMGSakfZsLRie4QJpTRn
0g78C04Z9CQBHWrWPEdifhJ4QKjjizvQgc2hfDkZpv2dE7JOJ0cco/2gYt9yBwEwgNtae4H+634/
1usWHCNoo1cAoOKcrnBn4PHEN9pMCJ0XSxzCA3uN9wFtnG4Sww1hNYWOcgbOT8IE03URUSbkyCUG
yo2UujJnjG9kG1S7V/OIFjzwaoTzeWcqtGaAmdjg5429vbmpWwaH7ksekcMb8JpbLRmfX9rJIPoL
SxzpwjmANiE6LacoNLmw2Xr1ts9nVsYAa5MYo4+fQyg0KSzrLekXW91mb3/8c2kyHF3yFNLriGg0
wvirGc9q/pqlIP0qwts0/zFxwwUGLSpm7PTgDat4Deo97mHSJZwe/1c2dMNLz6SBCIJt7glNYqQr
8VZReipdxNe54bkU/jdf57Ucq5Z22RdqInBJwi2khfReeUPIbOEh8ebpe5Cq+jviv+gIRV3U2eds
SQlrfWbOMc1Kuk7pvKsDKV/Egt3T9qZ+8G1lhaMxFExt3BFkNpPMjFzbQLi/Dw0T2fpwYGhpZjrc
vdE3L7FMJKWvBrFtQtXiZ6qIithzVJ//T56Sk9Y3qOYvUsx4+JY85Xnz41u4vaQnav+A99NOm3FF
JKOBSHjvl+iVhsmKF3ZddIc8P+n9pY9vuRW9E2bBp4R8zar1qwK0xvkJnZmrBfEjIuVjlVlK8hVH
39PwexJ/hf/q4lylo1NBUPGo4KVC46oiHwMZBqoMTGiorW6OQNVK+g9yRlSuEZFVNoasyduQ9ZeA
8Yfp4hOmmoOXMf3hnInwn7orLAfkUhL+XJg8WJ6AkmXnKxaQMfdzZnSzTlka/15A4OaKsqjfV3Ia
rECq+N+9YhZKQrTisnstqzc0PWJoChv1oR4Si2UF8kdWxh0OClwp+1jd6slG9YHcsBzmIbPLGbXw
CperkRNG7lQjHbAmAUw/18G1s5jytA95HYcWK3UUiyw1hWKTP+jKaY87d37//0ObJEXV/3dwGUYJ
VZaBeYuGLIn6/6Z6tH2XeJIiTOc8O9ATWKfEbE4kGyG1vES298LYQyRqSuqJNbBzZjQ8uzF/m+5Q
Avtr+hoLPAINDkcxHrwpAnJsQQ1Opi0UMSIvsl9lDD/TUkymB0U9CedqgYF9eKEVxEm1C9fYwJtZ
DLmyX3uSTSoDq1Gd8gJ5P3r9BjIpPQ3LPH0MRBsQKhSrYgocbo26r563GkykjUgFrDnG9+Atm2iT
gYcnb2DWzbTpQ4tZv4TsATjin4gUGbj4n177mbWf9c1BW44AEBsBOd5818IGPTOM2Z7WDYYAD54L
an2J74KhSgI7FnzN+Kah5ybyY+uAZ0VcDvNzNC+B68W81FC9ks0mjdlt1QzfndFicjdn3i3EHl5f
MXshS9eOTEI/shWp20ph8zT+5ZCXb1l78lviN5L2CDGFcJ5albrTKnyxY50jkZXS2aWCi2Q9jDck
tv594vTgtIR1BnTLEt9Q+LhbcvPxlhs/QJKKjn6vJmKDTd8q+2rCWfYVbjtkNCF2QNZda4okkm4J
gsFAVn3g1+DXEZEHifHLjL4mP15zI5K1obfnh0JlUBAVyayApdqOfPKl+ky5VkqOdyRltML5yO1i
CUdkKhY9kF2P2Rg4i1eFESMWavdQlydXPye3fA4AveWumnu3P/8ghg2g7C6+DuyqU0IdwC4TM2Vn
8ripm37nPn3CKCuHUBd520TcVpgoshHszHcFqke5oSB381t4kKlTtVN/MxQeoV0o7vTXbgIRDMtt
sG3UzbRH3KQgKke/ojsyPEOE+qoDDkr9p8W70oqTcY2A3BQzv7bEdhOuJ8V6+qY1EIUVL5Dne69/
yPOH6Xc/z8xxHVgjyLU7Y/3cVsZnN/n2Mkq634doBbsH3gg4YY0KS/ei9fQWX97rR1F/YvWf0S/w
Y2K0M6sXaSxbzwBOemDnrEXnuMPccS3Ca37Duyla5Y/SbCTKCtWJ3U3e7gqLaVUY2M2VfD3IK5y1
yDVYvaP9IaXJQ002V+bUqHVhT2InEjeSseli4kD3hAp1rGwJXtxJ3C4TXIeoOPcB9Kk9SLkwsybZ
QvhgTiSrmFuR844h7aPdtR5D2vNRzcugA7ScQnfamioiIFuKnL5y2grbPt5DhxlWLDuMJejiUW1+
ebMkHgdneX0gmbR+mx1FdTuObYjxfpOOimCJIvj1TXGAo0APz67FjGMIcKAyG8Gvx0zFmGxaVlqF
Xb8syEPak8KrPYbbVcMtEh3DySg/dpP1ZJ1/Gc1Fzc+kGjWItlo7+SqSE2OA6UaKT5lx6I/qloMo
6fapdxrh4f3ON1hOHWIGoTQ6Cx7iWzgcHiQdTNRTVc67R7XAA2EEG8wB1thdTKmjgDVhqCuRDAAN
JckUGBAA+QmzN8oRO+AQIQiUlAdegmEbpmzR5LlP+Mx/z8QEX/50LYRPMh9UPEU815ua1wH0h2TK
7kH6DruzQQJLbvmCncIbfK+uRdixM1+dQ9/EQAUTW98S36aGd829t9rDv/DHtvV8K6wm/hWIs5rd
psWj03FI3YMcubjJNZhPnLzc4Hbymmsf3mueRNAIsGnf5GovttlAElpG1i30vdnkwQaZ+oabTELx
Nhu0MUDJwb1jdOOBn0tHvTzx3QovarlrbFxRjgn3rnpE3qOP72Vx07orvjtqY1n+T1cx3eD/ZaQ2
UeYlcb/eif+k8gtvoBNXrb7yqlVQrXjAffXoDvdWuObiWSVm8YwCM3zxli9e+SnnrWXMtTZ8O0dH
3NsixpDIKSsnqxxmTuJDBycwcDc8+vyuSXj7D6WTuicsjljNXVaK7I1WR9pNplYZMLJgJ58YEGR2
T9hiM47Jgtec5x7iFuOIhHliBNxC3lMOEgQBmx6rn5p/4Soar4Rv5hYvrLxtCMrYnPnKHa/mK3CY
XGKkHKs03u55cPdDfu5ZaYyHLzNH0R6tO/ks41qcOLMZJ+7ww0gVT5aY3hh4IkIzZrNwS6/7ZxeH
BMbEa2zRGEC/lrkxI+CQjiOhSkcjggYdG/tFkm5I/IsHs1QaGCI8wg0HKkR1EOHlqZoF+AmlDZZD
WVwmv5EpY0aBO6HN6Xs8ykEaemqn94/m9fNePwfkWRQmENURp3GNIhsVPt+AHf0mv3i0MOFRBpyJ
F9apttaPiuIaSd/bbuvhDlq8sCOlH3xMOYmdlnRGEMZGFA/mm4ITFusaLzq0MJIHyTc2sQBO9tVw
GIZDplt/Cbvsb86ecBe1R/L50r9IzMgHy+V/6y9D+CxfsNQFYZaPgpUld5BfrBRt1TCaGZNLXv7J
TZZRMkMz6G57kU3hGLyBs4HQMeqic6idXjjs6tNTJvrpoQifRvDZ6w8xuYs9Fu5TrBw0K4wWqrIo
42U7LBNQyt3K86HarBHSRIGdDzbWo0Bx8B2xyNtgPJr2m5AZwmboN43gFP1GzDZI20VplJxyQUVH
OWCxDMVmp/6gAqUu1ElmTRwgyVU6Kr3l11GGgHJUW6cNNx/raDqPXWsK23bjl0COnPZFRB3G1BlE
H+FM6BigIDAAQTZiAGTNcY+EOf7pXtQMrSHQgfECw2cmPNJ/QrU/BgtP2+rvyUHXbHPR/JXScaQb
1AedgdmKE1YJdjzePCbZisE55TWlIH0o7WyxyZB3QE2GuC0uBXrr46robW9qM5/zkbYQMfKymRlP
q5nAUuAjziyxvZXylVhrDP3FuRNOSrVnNMxwKhd4ABwGUYgKfRSU+VGqTgHqKqa910l7/ZiTOSxZ
0/aqKLgbLiBXoukYsJfIh0raTywNsRSOeagR+kEAnSxc2v6mlvfXMpYeK1ydsuP2NMsbuR+nLKG+
mYQOo6F+I+fLNt4y3mVoIrpOjD9pYpO8OqnXRwcscls4kxnjdGGy0ZC3iRdOr0w/S1O8jfd2GClN
sD7l0CYUJrgRVdGXGyKjm+GAIrueT4w9mmyNk+PRIkBH98e8V2I5Q/LIjL+VGWWYbfhbddawrS2f
FNDuK2rAIOOzGk27erDCxqz1W5YUfGHDX6nTS8rUOpz9jb3S1JLaJa8xiwmZ1MRirjNdz1cEW2Om
pQNCyfnt6Ttu1JwyHPqyNuNmaoQnRlpAVGkAJTvcVATUsNOGxzG+ll4y60nNRk5Fj53c9PdtQ0TO
+aWj9psFi7C74EIXZvRnf0S3xoMaPQ6lmLaDUW4YLbUmvbKmjD25j94A6OobPy0os8wxLhXcPyQB
tF7KmrMX1GH2PnjBB+C+xpdY2jHIOrjrJ1e8iAxQ4kf60AH8GCfWQ9kXfT7bOE51KmLKC3ybTC2m
YL0aBFRbKlguq8GbM1AxXltP3PbZjvAIfx0DxhgBrhUKZZvwEMSAnA04djkbYqiPyczrZgzWJeIL
GWSkD45Xyb9yvBLKLKlmhEVyS0qgc0adOVknk/Wkt6XeLqd2hk2RAXXorFavdn20RhaFcfGiS6Oc
46XXjtxe9mWjS/+LPQ28bWYvumrf6qkZKfu63Eks19dYdn2TQ42XTY/nnNslJSW/DoCWOApf2wZt
5rY0dq0Bym9f6haVa6ev/1Rstfj/VGzgchEYt9cqunrqpSVW6Bdc3CQ8gYsLvH3DBmjnNtwjvBPb
Kt7rLAOQ7aPEXAgNe7/j4tJkDxSBbfrVyHMWkGnwk3Q/RfgdiAxsSc9iKML8obX6bNYH+7LaKQes
qz6oKHRjNdusJRUfJnlMxeqzF4+1fta3w0dTb2camolFxNam3buQgt4GWlolrhaNJfY7GJg4Cg1L
d0wW9VKhLaGe2RiGzeP6OnbtGVAHHWDnfZbNp5t/A1cUD2lx9LyjIR6ezBXrU1ufhODkl0dvleuP
yQCO91p7F8x2O0It0lHjR3TUCrEfqcIKM7Rq1PsJeOBuXUnO9UktDi3EojHVNhBtqXY4HV6r/H0L
YDvocxPK6yu3+8jBqBqR82ktAOZ64ZYkx4JQowSawEhXS2cgc+mmSlNUR5Vu4++qjP+XmBmygMHG
klbvQwPIN8QBI2uSWeUyXBsdYd48nEUR4hpB+ZSUz0r5BCKkMblLTexhkrr22Vpm4NERQf3Tml8y
tl7+T46ihMo5N8Pki51VUzw942Ny0Em4CMZaX6sXfHp6tGVZw2KGlWyFtKZei6wm2TV698yBLEzN
YSgHXfsAHcFj+efrd690/5EJTKDqdmADRggDvKrg2si3ohtLU+lBAmZdfKvFd2h8Rd1nATA//6gm
txI70KqVVkmyCihmqK7py9gdvFaIuLiIGKvRzvKdUWoPIbQlBxeixGALATY1209Apsg+rfdhvU/o
Z97rnirc+Q1m/RnZ2cz2oq8VUw8naK3U3w/9NrACq6+oy3fZo+9HFwXib5Q+A8MLYhoqBBGJPxu8
7SBuQ7Jha/9TZZwQfArDcy6WK02wQ4UGy67ZNZnqWLBiNVql0spKEK1ZVXwPhnvvXoPy4pqiN4b6
RlzppBJKK09YCgMyoBWTTm1Mf7XsqJjT2WkMzhior+JupWdrNRuPkmbc/ifT5+pcuxdZubas/7tb
cJ56/zrvX+P/uMPX5FBIjoAtrrNneWbPZj/+Fhp4k5w4UxR5B9MSpMlftU1JV5MYiA+f4raBd/Hu
WiiycLK/loAoxWchvYvFfsx7mz0GiQfuMcNVX0oXY3qt0dLcIp0Kd82RhsoRaSND1UFYuTsUfZ8Y
E7x8HdP/8rAfqvxUJxe5vxXaPQo/DPUcHpvXZwoL9ZPNaaR8avInykQTQ2oNf8QUwERhZimtGgV4
elLSkxaNBXpH0KKy/4m3kHNY2v5MyX6Y8UD/5eT9UFRw9lC4+55NdSyhIz/ywwM+YRMnnSHqMK2a
nPulXpwm2SW4kZnw5mQr+FvAlXgm+A+VSHqreof7MUapDrK/Z81AnZ4ZzrSwCQ2vO7IwCaRa067U
TOhdO+4XbnnyeBNfF1W+9DiYx5qyfu1eyFB+J496+ihxZgx3sbil8dXzLj2BS8Wh+qnlsV9ykzkd
l1LZJAXJsl35c8hVsqUf9cjmH7hHpV9MK5tZQPsZB5+R+Iz0h5pbcUyQyS2YXEL9xO5RRpa1qnD5
+ev9FKvu9CT7R2YBquVDldqg/h96R1boauxqHai2CjuiWrtAHYPVZLKKtbU82Hwr2hnqRkVO0SpI
VqiXwaWodo/3QDbd+D51r65w1tKzpkFUMds5kwwgvsxhBOOad9dJdCUrD1pP8nRj8xiHO3bEwoYp
/mtyGLepATl42+klxhz1Qf2DNCWMdka4o+RsV5l8FZqLIJ8nxPeGRxhtDOeCXdayC2DExZZY2XEl
1la17XIzg439IckfU3pTUPOTOZE1rmINv0Y/HyyFHEnNad8RNkHvZL1TKHaj2MmBOabPCvekf1Nk
DtDhBHvCwabYsWIbJMjVtvchFGYo7lPow3AWx4SPrahu4mYT5g6vTLEvlG2X7Ip2X6dkIp2r/pI2
++xcbNVN9FDmLRGY7IvyRaMsKmURlcse9qe/Kt+QMOTCYvYfSFjTriG+9zA5j6E2CnSUt0CHYcnf
5ZkSGaZu2YuBkcSOxvQVpuN7YcM+BfQEMxHf2A4cV+4BFlrL9NbqvifFnBJJC+7QH+IHJRDnMuc0
RWCIpQzIybkIrtmL8AvUk/q5tcc1QjZ7UQL7I3WG3rYVba3YkENVPNRgDXSFSKntLGY6C6qUZQvx
nqwEYJd2VI7/4SNV+jKMF7G7LeiujJ1KQTInz7mAV8gesDarR4dlHcgUnUKWjTCsgrYrvEfR3aeI
t5IbRLLosyhmZL+J/bzpF6QFkL5GBtV09dpAU6GwcYfV0y/XhWz6Bx3iinITLeY8v93ryI+LcKy8
Et2abgOZPR6Wqd0EyWe0byfQl/ZhdPBfC0NY8TUhLFlZiayR30cKACvX+ht3Se9pDgqbP9M624hO
9Ex+0YyN/woSfhG0pzUvjLSMpCVJuvxtJttClorMiNkuojf+F7OR80AxMP/j4CdVbRnlc2DEBI+2
/K1bNSb0ctzSHhEUgFPC8NdtXvQCpcO+im0GAqQQVN52kmxmN04o785BTqwa+ZO8iVeHvy2WZnwY
EsoCAk5YBCbLOnEYq/BdTLpdShK4ZAOuGoGyGtSUcWCrHrN2VvYmKBIVNaTmPGYA4R7e19/UO9aJ
/cnXrmi7yTgoCklccLc1GUrGDpYexILMSTIHL8XQOVJHDIVj8CVw9pK5MPaU8Q+jpGqWDHuibfbl
69C/6GPQcO4TETHnjmnCO9RS6R315WRg/VdaNA4ZFdEpULoGM5Zdr9nkBwlejzmPMvkz0p6l8aFO
zVURHlhfC8iqqh3/TtBtBkSIKLdph9nrgC2CKm8BM2F68Uab8EugHeMxHlNDj/Q9whT0opMLb7hy
up+p/VYUp1RGa5a9fPHxtbYbmW4zK3CY4SgK7imhVwwsCHAsN4B6Ya0Boul7SwieIAoSUC6Gmf1q
4kUeSVPBmh1uXn1q4TmXILvP2YUWygn8DmsF3CqCtp4adsl/RN5opHhluybcdAsC2syH9ANeiT5g
AHZX/vLzZIComHmlB108UlXp/AdNfZsae403iOaYscbReRVrXrRQX8uRrXxDNSBHJx3J1TB+WF5T
bv+UqLPK/cA5Eh7pLv6O1vRb3YKXo1USm2/B4e3n1e+PUA5YwOOzk62/WT8ZHTljP185/U0ChW5M
vmAUhDaQhgv9C+cSYy5oVH98eF4U7Vl9j4cLP4DYjw1oM11PJZP4RqQkT+LoSH6XmSu9biHk4vJR
ZR8x2ZfAFOSPIn4a+KuKY+0dw4O2hGjYA1TSHIiGqNDqUwZWsKbtPYXlUZIOijC6d5TGJPq5llZE
qGBKbpfx2+9EOVkj1SDFgRKlYGOUlN9Z9xkfDArMPbPX8OT5Ry0/qLiLvV1KzTCABLHDh2jMp+0C
/8HBj0/icCyHS+ndYQVE+yQ+ZFMU1cfUOAJFzryzxxdDUxOXVK9ZEtOPGSkPRjgG2IQAidGqLfE0
xeSENjP9qhCFferDYxWaiXaUiv1IfOytm/LDSYz+QYNGl83Zjyu857z4NJ8+XqPm3B7VxrDEUzDx
5p10PlLxQNsQMOcjltAgFDG8HyWUCDHc1A7ZLwWz3Ok+kF9pam11lWimzCAvWmGNW3KeiKzbMBRl
ilgFTpRL6xtaOR0349Kdo/ELKe6iB7REBpyhVSPIvQfSlduIaXggxtaofwKIukBnSVXFf7UMLu30
RQH4idjgOGHiyhCeH7TcyzvWszqlhUjz4DTTT1431omiNlPyx7TbGf1heg5Bl7IOFI/spSA+Nd6c
EWGTvcywvSM4yIjuAiYQnjUsD0uFti+4smljwFKdUtlMsFuGG7fctN5WpITPt5q41VkfwYJY558S
7yn6kTOJBH/pMqVsq6jW/xstHuur+NK+0xo1co4wQUtrRV+Rrslym0BQgu08Iiq2w+BAZd8kDSYm
p1RHS15phj8C/NxqPVmA2HbZzmRovRZ9tVDfMSV1R5za+ED9JZGEnFUa1pZVQNG/UN9ZKa/IKl4g
mZ2p4Cjgit4zw26Fmti78AgfawZiwmH6LeWXaX5p+rML0CCxhicWktkfozV3Fxmg1GGsOugl0DEp
3ghnDY+1jFQJo966+Ce7AE9s3+cmIqS+xGT6BvHDZf2L3xJDdJIzIQMWv5BYojmRzk21l9uD5x5f
/rmPx2AL9jHRrYhuUXfT21stWRLqxpCMrcUr/sonz1e4RDDKrpL9PLtK6r5WG593jmtRXkfmCNgX
3lBNiHwjFh4Bcj7iqDiz6fLDZjs2fnl0HIJDns1QakePCWl/r3PDaIwYRbx5404GWQiqYXQkzMeM
lJXbFiEKo2VhOmaUvtJ96x56KBDVSfmubWh9kk4e3glnLnQsqFzkdxJXbOy3nEjg5cjywXMx/1vB
iPIla69te5XbEbTP7KSbefnOAOybWI8X6179zAXJ6SviitLXL4Knmb5yDFc2S5R0Pf0Wpiu4bliM
36Mlxs4C06VPzrqGDWZ0p4aJ1VvdYbDgyVv5wUxsTuFHNCakgUYtpBuDe2owv18g7ChWxIGyemV3
DsCGOG62zy5fqdP3zGNMpUVMx0NpvSb/IUBk7rl1qVKBm58V+BmsC/4TGGsw77jBv7PqhkHUbeju
uXCnthEOr+LYFMfcw2yASeBACMdU3IHuaZZ1tpS1hTCMjKJCm+MVngRz/VPlNxcAvf/L2n0V257Q
+tLk9mBphJ26+qRpGgzc4KTUcFkpRPCtGXxJS4aM4MdxjIzD47/tfz2sQn/GTxXi1Xif/ERyV93o
3qTikJFKZ46eORE1fW1TYZ+m/fmJJzO6gqh4DWclPGUnvlGSRycLfN1z/iQRvB7OWWl8P31jldGJ
J6uvqjELcfwwXQluzYZlo6kUl+TELmFa23liF9U6fwcoGP7yK+J4s1xv4YNJe2DDtqWyMeWBKcio
WmohjU4+2OC7MAe6zVR0UBjoc5bu1HLYBIibDpxsvmJVn3ZMEO6slFyrCw5AlCjvWe0jRJjJp4Gd
Sb1GgQZ5c9iDPwswgpgRo4tzbhy0hk6oGncbMCThJvo8eBMmwcD39HGT2RWrR8kqT7Kn47rHMfYh
/Vl316J7098VMnEFtgco0bcenM9lqmxIOdcgoddknXfClhQtzd+6/nbC9AuE/n+EFildFHAyarxk
/LVIs+FtGtcJmvB3uT05EyWs1Z/F9Ct4/Yi9iTn3C9nG+NRr4xaCTy+GEwCRp3OiKc+yQzxa/Kx6
oAeW/qvaGHJd8ohqu+INjcfNuh5xCKy91b5aV4lF4gsd4V1EFw9tFD/UVtozq2hAqFRL+JjGqHir
rRARwGSkO3Xfyv6PFAgzmqV4sRhhrnBy4vEanuLPdk3Qnc5whm9J6f4/8g7WwiQj98MWDFVPulcP
SfXuuvcm+1CyD/EXTUnffnriU1c+uDfxB0dj+HJRrbSYsfZSzsh8XPhWpMB72EQ9qU27SUuOOhl/
Z7/FJ8c4NfjQy6ehPQdSojW2wM+k+YiGByCijBnLiRgC6Et1apWpVaPEWYtv9EfFrA5e5yH2WVYe
C+fVnzL14PGz2J5A1w691YJkoRqn1j8g+zOj1sy+vWUH2gjhDe5sBI1nIzDrxK7+C6VqlaXCZHmA
PbIqLWJmWhOhbAV6yAVaj3pzFn2x+X8lny2SOmXmL1mJIhekMcm/UK5KsBnvDZL4/J5pdoczQ10m
+RIxo8w2/yd9i08Q2bXAEgDhaEADOYGueDZgNynmC8sx63SVda+APrxi7ma3aK3Bu4Xz1+uKujOS
LLTb8HYR3nmiySKGhYj+Ok+UQ/VBgQtvEV0ALFXYlUTd0gF1hp1681RCgPBboN9KmWVbdAE0q7RI
A667hl8lowkkVyQXUcIblN/FQwqfdfkl5t+Y1Ngn2RFHTYv9xiwzp337xjl5poz/DiFomAgAyi6O
dgL+RaQA/k/thDVgs7uW30MsN7O0+ejjh39lq5Oy7lNnLHb6frBKhv3Uauq2kCVQhCTqmNNL/r4L
Cz427rK+GemcGFLGTWZKDifIxdpuUICPTptn3aUmdEyAZsL4GNemWF+9ZHzIYXdOyxwuF1y3ucPu
B2VFUG56wFDG9pH8AqJFhLkopJngX335RlN+c7VZ7nqW4l/ZAbHHha4ZQ/CoTX+cdDULFR6ssS2z
nXAmbB6JoJnPq9Iu0ORPnELekH73DW1hlPS4d0976DgHLb3cDPLmQZL2dFWHa6lYe0jO8XCsaTmB
oxrhpq1GTRdnDxCFDkWXKf9yNCDsintsq07K9Gp6KptT7qMROCTFLuG3OjgR8s/FNFxITITm6axk
tYQPYwGxFohBTwysv9L8ldeNyey9t+6ytdiuSWa/ANMzziBVuc8r40pwzhTVe/bLUcjIv5fGQKlU
3ehTJ8C6U5pRgv5rHcRECMIjXEmUdNmyERcCYoaPxeuFlHovxPuv7hI4fTobLt5M4el3LW1qzs4u
OPVwNM6UTh9dfBUi/1z9Sj1Lig54uzrtIOsQ59HSrF1ARC5MvZOnH32Vtd0jNG7aaC0bSfPe8DV6
sKD8+yryiw0zW+MSfSmHUXJS/f6hmqUsRRSDK81mWIDymXEvSr9Sm8FH6deaaCO6RTA7kf4NwabL
1y+I5t2B6ejgxpYIyXfyJT//+mX00no/ygN5eJiXGv51eLETHeskvBzj/fhwn9wwYWVPpRlt/iqk
vlHnVEAsP//qaqaX7rGeALbglbOB600W/iG/kS5IunqagKqdvQjYYB03rMDiEi9O8d5MThpymIKd
x43KSFFuGvIu9xrxdpBKrV6q4SzOXf2hTG6qdzGqIx2ZkVxy7+7JD7pd9KzqddpRx9xG3lpxV9W7
Ztyiq5ieovbYRUctwOGaEy6VUxsucOcGyaltbW1GkjjuRcMqvtzmouAZvpu8RYVyRXPKauLG+9bP
mXOQTfY355CYo9MZcEsR/2nm5rMNtsA5Ehotd00XZTikQBQW+9voS4TLhDOhhb2BC/wfBGUJ/Xpn
Gh8Z2M32WK8gO/R4ihpUWO4Nd19qFTIal2uqY104ycOJBblPFhsJj6upB1t1XA5EkzXlfOHbjOmi
71fwo/bfdf/NFv2lWYb3b+r/zOiYptxBG6/f6C7F0xJHE3YmYi5xNKGpDnFAIfQ3KcSHYEmwTzoi
v8E489QkLrsiYTFBpsLJYNxZtyUIhwD7kLCNl9W1Sw4KEA7vpSmwV+lRsGeDoJiPDReVYCQxvDSJ
U9QeXJ3wTSbKd4Vusntm6Gp2TMeQrDNgKWHWiYzFT6Tcr+h7mX3khlNmPIDVDzMJJhj4aQpctVfa
SuzV/pMpCnRho8K6NM6+GK4hyOzYUjNafIu5mreoKdjNXvkRHIsnH/uKH9c0zmq5afSlUqx6wMFG
PlOPSOa5CdiiEosgD+O8cmDXzKwR+qY1AwLJvwpKbfvatNKyQdqz6QmBUcjJ2HbKJqg3CTynekMm
hwYl4ChIh0jai/POBbRnkboEODveNIOTp4AvRu2hnG8GsHskZOZmiXKVPKDrvm5P7Y4HIsdmMC6g
XXGL+lD/KoTPLvisxWdgWJnAb22X/vwPKfeVbAgux1MnWuqf6RFHZ33pwJljdI+2CDotN+tMVORE
QSMTEBaQuUM4XtW/VfBFF6/uKrTuCYp+6e08/Cp4Gjm2sQFkuATtkkuaYagqr9mQHN2QTZ6DohXz
BYUTfwpFSEo/N0lNOgRxgbwnzB9MEJNwlZZjEOq67Vd1wb6AzB92dLQhkNY2GXr3kGky4jT0OjAh
2QiD1iLNghsc14Ow2aIhkzAVnvNfDp6H+v6EOuDC2bjqLrI9E0adLYpLTt1eEQ8T+Dq/hsnoKNm5
w1NTeL0eGeKdudwwn7l00cnAKofDmFnksdTO4AriWU3uU2Zp3lpZ+d91vqmXgb/OurVOhgm8OMEa
BxqoQGDhn7CezDOfLSWuVP/gZvPJoFj88qv6wmyWXkBxGfz8xFjdjBOEVl7+9D8777w8IDzUrtRB
8krO7vz6+GWRzzBdCAtf2YXURQ+J985COzuTfrC7vBflgTou/RUsNSC4zcp9ErsAYGPmIwzZ0iyn
NMSmls5CiSDSo5EdI1piimIZO0V95bZmcqmFK3TYXNSpO6po42G39T6V4cA7Uc9BIjFZy4Cv2MzW
9CX3hPYt57f4wqvrH0qshpkJkchVPtiYh5ObfOOPBKe6Pk2Ko1AcX5fK4LpYM/oQiNd5E6EiYhR8
tkdTisxkVTB9fq0lEydtystxknsmF7fCNy/+dKsRFdrs2gl7oL0C5yrcV+EewgRACtXjXtl7mdWZ
7Q62VCvOBRxmyqJFtj8sJW3pBSsU+ek2i3dVs0sjMFlcQaitTrJ3lsneVs9DdAm4fJVzVZxB+4SH
IDzoyu5V7bDMN+xylx0fIMiyec5aSiXT1zJeZ8NS1xN/Lx+0g5o/e55yZTf+Q6w9hUMZDsSxE+cl
DHVmuqsIUG2x/6b5nx6zZv53wbxpe4G0mMiBpXI7kebCoHsjHsbSc1bBWlV2k8JaxpDsYOPhRcZA
NWDVIzmvB8vAlNFblB+xAwLJfOa7UvpPLULfmikI2AFgLPp8obB0P7BAOVbJRUIFXd7D8MOrnj4M
DvzdozwAFlOWfer4tT/hNBuve55dAaOUY8qqoX0A9Km0i0tlhSCwfUr92jVGZnJTbqbsA4fVC1wJ
L5YjIqol5iJg97UJJhbcDfUHqBlWicC/ZSm2ADJf6Ix4Vsr3s4K6IhbPXUVQ6p72DUy5u/GSHcAQ
cUp25TF7QV86B6B27NynUrGll93x5Qj5sgCI9LKjfzrINOWcCCdyoQqgqm/sQYLott2wzlfXYNjQ
JMjQuQ8mKZnF1IRHgP9CuGlsS0gcMRDTnMDH4J9UIN67c0AZxG+SBhuM78BvBZm9WBPtBg2kXzW2
MBxJmGpZY5uD6sABjEiYxQX3OkKLCzebYnpO3v+nWwBIWhJjCJrGMvR+XvVrINfAIUFStyNfFyHf
1PKuhnZMq4NLgHy4pSVL8nW/J3VuxmcNibE7jSjQb4oPdRtw0nkmj0GEGaa1yTz2UB4b7F8uFekG
/2UPAtsDogdVn4EwIjCWS+nOxNhvaRs+zOlVu/AJdcXmNZ+UB3lNMiIsCPA5pC6WsZUbJhwI+YeE
UixYOFytAszgCjHGtIQNcfL9Q3Mo9K0U7+tnDUvtwrs72FHMggdU6OY1bDR90yXbItmiRPHtgIMS
pKZn/4E1/2jh8UC3uG5RFeF2albpvVZnPiBjZIzHmJpgcqgnB9KRmhV5j0q6GggNeZdlYxN74Y2R
fxJiVAdMQP+Xp/NqblRNt/AvooocblECCWVZwTeUU5MRIPKvPw/27FPTNbtmdrfbltD3vWGtZyn7
LqLRwgWwwVtKHbwCtcvzFgyEs891Vq7JMnraSDXMkBkFkygv5LYY7OAnLG+lyg18HvWj9cK1u4tm
/muC4h56JHBfKTB8lmbp7IfgSmIqDZ5sju/TyZTPQjXrkf5i/HmxsZw94dDMSv+a+FcimvNmV2PS
ld/qeCoYBf2of1dQ6bqjyUnvkPzWtE6EUyieGZjStUPHera9GsYl8k/k40ECzOBQcpstrYAM8lsH
ZCi6yMJKs/j7QeoSE7QL9J2eHJT20IP7IcYwwY6AQuqIgLJ9iOM9UW+Rde3oqAkMD+xy23SPpHtY
1mMMH4lqh/HEK4emHmtba3EKtW0EIWJyUdlWhkmddEUteDTKLZfehOKs7BJUnjw6qKSchh3W3c7u
vL6Aw774oAc5zPR1RJyg20kery9MdaIjtA38rw4TiUc7q+qOwa7NcCuCm8Cc+BNzpcbAg/eoBAF1
fHF3VEedXA/fVvuNyS+Wh7R7yrR9B1YpW64474Jd99r6qfcKN3m+FiLyEjZK6TEO9o/VjK64AYrE
mMbDX4yVS7pL3aPuHpO+KTkI0z/FeaEeYaVwpzgBWvrxAPGkDE95ejb3LQUqAj+EGsXOJLuu2A0C
Xpnt04dHQYjJlKsYmhsT9sEDGXpYHXwq2chumSr+Gi6AzWC4eP3CZhpoQLayMKQ9uEwTn4Z5yOaG
hekABK4NMrJ/rI03PqyyDzBnXatLcd/+ctHMYls/d0DQiOnLXHtI3sPxHbGRNL7L6btZPArzblXX
4vQs93KAPYgtxqbI1wV5FqGn5tvxLX29jfrtFT+K+h0ouczL+T8LsfD0YIo8WSM8Pd2fWYLdk9sq
flr5x9g80FDRqL5uePq1h7+jU0Wx+Yd4QE00/kp1fTzGEPbNJXoYXL7tItTth3aUmUfHXqFvqtqr
a++peKXiQR/wv5BTAPUpG7iYrFyJrbAr+Wjue+EGRSYMJopMo1776jqqF11GmbAvWdvJW6n1BogE
GVwCJoTb1PEZ3dbLBBexQqYBTDNYx9YhJcdCQ17rr7svleE+6GjWdP/K+4Hj+ompzV8XOT6UZdq+
NYy2/Vuv38Xnw5If5Hg3MhP3xzBPmrsW3JUZBcsqN0ldnS8iFDPxqQqPAwsexuFrIVuTdG6ErtC7
BmA5ZWMGnvlZqA4xp2CswsZG7ofumyIxJz+e+bgdFKfxhYv1HJM0swvpyNlWBSQEgD5n+kYyo2uh
N2AjIjickeHZ1Lh/lpwark+S1Xf9qYjI8e/jJx/y+Dn9EchchuIoNG3KmT/SkbowMzml4ksinITh
JLfHmPSJn1ya1YrTccyimKPLw5fN7kVa+pdeW1s8LxmQMsd4IwUie63tGnLxEs6a9ZYOsxLV/A/n
YDjYej/pzblaiBPItjVcZlSH3RaiLjwvgR189qk/J7XhKT7Hps26M3xg4H+uMBeLjKWnQI7eZ2B2
EOMpK2Go94wu5oPg8J1TEj/UblaM81e8qUAbgm1g1sexWB9qZX9K3p7jXVVu/jelYS5+6eFP2P+8
gn9hvUlITPyM3sG5cd3wupy4bMJ93S597heg0axZMruEynjo9MNLP7TTKTmByohtCNZy8GN13y0T
xVm7ef6YwU+HJHL4ssZPYUEsLbhlX8eT4hUb8zsuV+QOYyiH8EPOWrESSYc5wXaDy0V9ETPtKlbQ
2CFtiRuL0Hav/GVRR1DqceLtOPkBH1MJFjcLdiIbqAMRtB1Bh+pOQP6Eqqnnbt4wJLVHrLDjqb4p
n+nSLN9a5S3vr358BY0mF28aQaqk20nLjI3xQpIWUnwZkNI2D/lhHmQ4L9ydwcOHkwbNzj8B75++
c2kZSEvRuIJx1sNNdpcvhrrRjY+sXlFDgDULUApQPXgZzUs6A5kuACG3Dz4n/pxDCk4vdYJEgz26
BIjH/k2N33XrQzU+LSjfyo+E1U39MbXvPJop/8YMPdjJ1qW5lNEQYTp2ZVT8XjMvai+iSVa8EMy+
69frCMcc6COLnFr3L0gcvaQqk5fr/GWJ6+1Ke64EfZmB+9EXOZC1VWSwVnaK0G37idTUlev8Hc25
MJc38VropklIpLl+sS5WjbZ/tpBkwnVm2sU2Ddw4QDzv/sl9FAE6xCT3sSa0C4KfCe3CHPs1a42F
uUi3mLgtbZa328oglndyhTN5HpWbuahUhLrnODj71VkdTwFn0TWNr515ecYXIvz4AuqJAxXjpgG9
rYSGdUDR1TnsRInpEuZofqDq/MnjsS9z2EbItkFTQ66Z16QK+9vxX1tepX+P8BcV3Xg/MUIHBGCK
/dMZi7H9lnLHnmjXwoaSmIgIbS/QHTX7NN7rSA16LtH1Xz62zwx5ODXtUTEuPJOqSwJEMD2dGq2H
eWVlAId7B/r5NbswPJjapFI918nFjOcXkIC+MCEBOXg4apgmDV7KdIrnnGsEEefqGTicMQDSaeF1
9yRGB9CkekZQ7REMKfgx9WJeEropkj25cOIv35XKm9BeU/MiymeZLRj7XDx+LPlzMm0Z7gCUWkBN
rIgEvz3rva7sfL4MRsGO59NVv835+CSXDPCfNsyn1GJLcakuZeUW5CeRDB9poZxIkqGniZ9zU5nD
QCRp9W7OdTcvV6m5DLm+GppHW3rBIPHYVa5Ul5Oxadyv9EbNleI9Rx1YrS3GTt7wXdsjY1MNo45n
5DsSj+/T94jy7Q0sX6Jg1hGjFX1gls9OJTsTukjDZk/DicEMv70V1blEv3oYe89UDwhRdI6XNL3X
7VVKECVsWvvnL9P6ZwX1VsxJXLUplHvDFoAN/CbrSODA5Nuzs60Z3y19Dnw12cWlYVwsiBWd3ZK2
ZW0pu7I7H97nnXo1WZH2wVeoWc0ENhk5Mi9bdIFWr4Blp4/lOaDQhsw1s5IJMz99KyyQUF2m0zFH
A/Fl10j5442JDIQmVd02AlfOMYoOvme6o7QIiQ427p1xJxRAmYYAvXQYhX0o7fRyp0Zb0dwgTAvh
LaD93+ilp/ChpC7S99CtB9XWbulySWkVcc9P8gdNdRRiU5/TsB5qJywB5c11BdVhLuN3rthQ+bql
+F6UOPpu5euai2cZi8u+qLd/jUpiHsziJKSorS7NGzeyOqz3CJFROU+jnACzqrEejfUr2XQcHEvE
FZB2MWSF54h94Gujkzair8t4IxsLAk8G/8QDzntBvD0B8jyQrU3MOUSE8Efqfqrup/1Ui7eIQrze
N/VUYgPEp97n6o3NJVcv02UfHPfQTY9YNOvymYlkMQTOb5PeKyj3QbIPqykbInNPP9whgrZm0DA0
2x/mPFPqEUEnoeKO4gdc+r9PSZks7VVbTDEjbPMAODaUIQgn2Jufpee14KjOHxrUFocjWOWYF115
YMi4DaptVE1ZJypBF4pXN15EaJqtGRt52BjI9liN++5gOdJWhFvMGojnYBkY2DWckgl44Ra9y9H7
KhEbzITkmmF5IX51bX/lDMPoyZopZyCkyadvDmdElMBqh5o4lR1kP71+WZfUM3CatQ0XDz0CfTc9
QpushW2qb2REOxCBFe/xE79mee4Gb2azzf8ez2pD7b3rmu2hVd95vQh7iIFydVMTSHMbcLPB8Oz9
2QnkdHr3lZswKwNHoVHk7SinSiiRln9YYzruepqEzsihGidebof+TQLZshtMnuAjxVFr7jzemGg1
hni/V6UQIWPd6A0wUm13+tEC+0dY/FUwJxnf1tNLfhMpQp09rPM3VeLDajDDFje08QplAwGPsGjo
jMgwAu4ZVkvGEM1vXIkezG83/n55OKxu/JaO3ZpEYbQJqnn1r4cWyvSCcrea+gYYvqTNpDb/MXdS
fmhfJ7U7q8CD8wfxdQC0TmZ39s+Bdnr15+eU93FJlUutXJLqIvhnmUfvIQT3OruF2oVUeF8+AAep
s0OF4x6p+LbVd5DAxOxo9UdVPLUMaNDSLcLjdJmqzDMdg/pV4WZyDC5T5PssGNg6iN23On7W+Ucx
3JXCjoYTKrYxPMwrPiNnQu/9S5xeY+Ga5PdMmOGOErM72dB4dK15Gn+95I9Ie1eR+LiS4M4JYd7g
C8h+hUlcmIj8Mcj9/9U8d6BFof9noYHH7OiIPRT+ye0ha0hUcea4JWegsRrP0rmYH9ViRRIs6w2s
tVMgVIjQzmZdGs9qECkoqEGTEYgnxlvE1l2yZUhOHO8gM8Zeo2hkoso6zCDmxJZld+MwxNVlR6FZ
Z/zFcwI0QHavJmrJI1qNGNaz+MF4nK/YGqRsISZVN7/chA5fg42Hiy9F4assvjXFPh5T7aAre7KX
G+TeD8B/3Lqki4GsgR7bTLoQABV8pTlau8aaK80CSEMsbspssmUP+e5azZF9404g8vR6x0f/knAj
fAfDqX/ARRz606vaNJl9/R7qw3fKYtUDiGMukue6ozFSryGTxwDG2jrN1mq9iB6kTdSSEzO9RR+w
sCTnxQ8SukbvBtW6SvG0eOLo1Vtyrwn//su9jpY2gMMZWu5+0+vkNm2yxDNt0XrLkjf6LugnTDS8
5gGRGuh1QvQpU3/bWDAX6084cwZjhYQzOkTKzqy3TCQLUiJ/mJ/ORfQEvc0R00FoRfaR74S3GvEo
3q/KNrubifzErsVtLyJ9nPLXu/lCeY+6DdHoRCIFPipqYnZeX8C7KSvCA68IDgTi53xX2UIxZ45G
1UuWU2O4LflGzJbtXtv0E5l3JWHOhnTCV9M3WIM4WUN8daYrmm4lui1CQdNtXqDV5iEGCf2Utidw
V4RVMMg8WMLOD3bPzHvOETzaDZNWooeXI5pAfdESMlUtXtVCj5fPZU3KurIc4MMneFVW4chL7rTd
gtTNAhyXM3ZOqbK9+61r1UnGTnHZkduDNvNaym+ieQGMUClnwz9J7bFDZ8CbbT7XsA1FxcV0KT0k
LOno5m3moADcP43y3UTdaV6HjhGPhxoB/BYx14Cm8Pii5+XRJw23WZOLiS776XzzzKBVmhtz0ZoD
4mypa8RNQ4+JEy9YbCpCO4H0omGeFfVcCQ/Ja4cDAfdiwDtgYVJCjw6FeJPFEFZZ7e6CdoeX8Fmh
PdgPTp7szP+MyDDhyl9TLAgz6RG+/dF+sEWQMGxd0FRp829ffJOsU8GqigCNFRe6h3Ah2o2HlzVH
0i5B9DPyiU6GQpyfaz5/ZRBEtXnYMBBwIIZ2R3RakEpJAY0F8mmnzM9IW5coZv4Ng0vi4awAolfa
Q3o0m4N1kJvDCzMdw24BP+A5X3H+tU+vwtftT7AVwKmv57pUJocVR1GTTUdRKqx8grr4py1WM9Rd
12xZDRcwdCBTfp1ebHL1Yi3TyGAQKCbvNPnzHH+wDRFl/vE20eJidO2p/9sJDgMjA5QL2zoj8zjk
QGfUzHPjuUaqjvEY//MMvwYH9k6BjWvO6NCJXrvXumd8MjgRTzjDUhQdMBEh4bCTU+fsreQdfa8O
zGILSSH5iqRP501O9+1K6QGrnKLsUtGYbaGJPNtdxN6l2dfNPsFigdZZXmrpp0JaE53KKVFnAoMF
WyiuwnHwP6T684lXn1CW3UIZbEnDWXFmUJgO72lGvsnZsM7yvbz75p7wPW/VZuzMVxbcYHPlIR8b
J/b0OBLM8MmH8svyD4J0zO0u4eZ4LxDCEqFBZWSrVPqQGHeMlXmGb2n40JVbgoT//Dc2Yeigugws
oFQa3pTmVG2IZfJJSWe0zJw5/M2TLGYgFylagPW/tzNiZ0hOo4M2dYdvnBWdWxqutAoISQdxciKs
pnztCRcihZMgoYFbYW9W/GEqmqr3FP4K5pG+A9a+GhlM5MwcliQ0cbw9j6CjA9dmsyDjoaThwPLM
x+5uzVgDPZmDgS1hbp8upn937ofZqNnZVJZPx2RZ3illWlIDS+7nhZAxuPQoKwq4H697T5oaEo3f
vlwHO48HnVV3savJZy121cdNxkScLYz+XbY+yogn29PtdNovEJojHbXkHGKGzdlmrCtWhbBIy1mV
zZlXCsmaU1Cv1wXWKfMTmLYw7q2BDfQpiU9GcFTKQ1DYDFL9YVMyVZOY7joZbsPSsWjn7egeGztf
x8DEYUU2xiWv3pTkqvhXnB8o6BN0QhtTX/+jXiPO9BV5/IRPwrnpFaWLL12fT9sqZmynbn8jv946
D8sWw6k8Df1y5TEa9/BlN9WlIL3MOMXqUQS2TEr2FEDVMSOa+qsZDZWgHWM4vSZe8X2xYLgN2o6y
ZFbgXCa6MZ2vVHmmp488cp8vRtWI686q8cbt8MIX9Zt7VMeu+Ft38yrzujAgEyYYei5tK2nbeDwF
NSI24yKhoP+NFCjDg/QevNYqP9pEhRcBosD1gzi6Ftn7RHadzutiNrQ3oVzK/VJadcFi4M7cq8U2
QnWM5RtBzTUtvscZL8VUTKOaldeRAHd/U5B2wk2McG2pqj++9i0bX8/gU8/etfCeZW+DeepXlnno
mrOh0nkgsL1rOk/WmWPpGdpSsuj1mYn3NsSNyxB9uoDEG8EP+nZMduE7zJZNK28SgCv1JiZhl/YJ
vROzPeBg8wmRYKM/YX32S7PQkpASbmali4AxD+Hoi8g6CVe6IQZdCgvgrQWciZ61OKu/IRVBcBLe
eCcOdmlxvRw0tK9JBF/mquR3K3ogzp9SBbLuIYQPJXwwrlDjHTsRq70mpEY7seLo9OI6nubPWPoM
9wEZBNldK29sp5ieRdviNesVhyWUYtjExrKFgu3mvAKXwS1xm+nTDZ8usFh99vypq1ta3SppVpIs
vmt+V9Z4O56kOb1l/THoj1V6FLtjNsu2wZr9pc9IkAlnsH7xP3OXpiaicmaqs9BdUnCm/4u/G0h1
7uoup4OefeCJ8+Ob9LrzgfiH5DUNP/z2w/A/wuijW6jgLoRziBC4PUXqMaoOY7m3Xlt5UeHcGfF1
2PIs167sXYMNX2oMTxCGGuQ3LBbS94JfVC6Ece2QsKvS1oLQ33gtfpyChl1rGVIscx6WYMnb/q9y
TdHJayf1V6iclHYlhatUXIb5sqdwaSYzgxUvUd9l6SpKV89xhUhdc0yG3b2bay5UQLJtrGKdJrOX
Pivf4nrG0lchFtYVsR6Ea/a+BtbfYYoRYu+bPdnAkuA1R6eJGDySViM+5MTJbNi4DY6XcBJd/uFj
EV2W0RL1VNFNDmFrmihNCJ+G2QooG/sboqP2jb9mAvbwmPkuXio0KcATNiK2xeJYq6fIOl+jf3cM
og5kuimY3F8gEwZW1gtLCAN4GqEnKZWj4tyZ9PHbzJaCj5i3w/xs9S9zlb7c4oU2zi0T6DWuKDqq
6EANGFIn9le6PGnQCWBqyACqp2AtdfGU96Fw1LKLMFzz570WHqP6oUmfGgmM1e3lX123qjeNvJmy
quVNGy3d+ulkb0C2V+g8uh3mo8ty0pw9bZKzi9fRkFiD7tGgCQiT6Oh/gTCyQuGxliW3SV15MXSn
PDzw92bjJRyvpnS3jPdn/vnapunlObu8tkWCPXJfa/sCJFhyMGOisfcqWcwdAKeVLi1dPd4J9a5K
t9wNWwu16iKwJeshC8SZnCxwjugRKYEYYYDjZTYXL5Db9e2VbKcWeBiw1+aqSmddmfuaJ4e7lSa7
ke8cpuu2pnwcHMYblPfk3DT1Kp1ybOhOYUVkK7FfMqOxO/GHdG1WQdwDxQhbepdYeyqf0SF3Tt8P
L/AgLsgPTAX5BtoxR2CQeCB+V15q9+ncXlHlE83GtCSAOjcjVVsZYLiv43wjaRsMYtIxrE8pOZnW
WbDOoXIplEvPr4XErCu4C+lN6N8EanwmafKhp2+elfmy5XC2vSdCpOIw/mZWJL4NPjnChxCfhOCo
lTjUdhI6sGi7yG3ztbAXJORUv+czLmSFQCo8lfVCjGz2oDmvslOjJvdXHzUGonbVhStFn7oGGWPz
Mvmdjit47Qg8JEk0XWU820sQ3mUHDu8YFyciDnSGaoGL0I8qz/VVV1fdPJw8PxGJ6wcq2REUsYRC
wK5oIwkM4Tbqj/0RR3eB23F5IIc8JhiKiNmuOfrG3hofxNq8dOajxiqpHN2GDmgBONp6bklTJW4k
dH3WWviRqtOKxB6X4kfbrkjHKxlnMrYyaMHy2FEQhH2F/7QMIbcNZYzRx176HbbiGUJg/E90WUaR
epRqmyTHQrd+3SPv9VUjtWBWuJFOwDX5pr/k9lwab5Z1o3bplgmCJWlFmKxcoedxOihmhqPEfBeu
rszo1TCLEz0xjIfwQ8c/UTmZ+0VARYuz898AHa+cDqR4yTUfHMXy4ItEAuywOtSO0E7i30pcVvQR
qI/AkI+r8vin3cvIuYPqHTrcHyZNGuTn/66QHN/V7xXC7o+4Zhqg3B2Yrj+Qk6ExZFQ1Rz+gPt8s
TquTcSpgzrcTYLSlbEWbxxqKuNipQsQ/QigonEAmcSQm/kvMK1KXGmWa4I75mrh3+uN8INKF5B/r
IpHCoG37zxzgDJ+K99h6BOMdNQQlT/A2Kq6QuZaMN8pZWeiqN7G+ZiBc+VPAst6xxHW/fkgw1XbQ
UAlaNbS1gJBFGEhn6+C3x0cVSTUihCPh88Mj+PHRkiLOwYj12gWr1TSHprTgj6jKTgKSKjC9wjIw
R99AgY1yiAAcxiKUu5ilvFe3xvlXblbBjwbrSHH5W0PuCWE1zd/IzR1jCJmZSy1mPt/Dfi+8Pvzn
FPQs/07n4Xdoyx6N9u87hTQKgfgSqIoyzx9ji/cHcx4CunprjBv+leb4PeGS6wZFS+kRRR3m6KDg
q2isbZh7YcQnV4ktTj8rh1W8nxaQ8oZANv+R/fCKsptTSb+rztFbRQ37q8FgKGj+prZq8Ihsegoi
YPnBBUSZ9otWmB48nqExqZnD4LuHq5J5yvZksXK4sEjkjSRBGgU0ibKtM6AcBDFf7aMZwh0RORpy
sCxZys8toWEMP2RJtyNlpjZ2Du6UPoMZQrIc+qWBaLfgAA0WCDHy0fXLOXnKPPIjuV6zWL+TxfNC
uZ2sK3lK6DK6+UmJtxK1wdwIb51yCrPFF5uRasYnJAeusjz8VNpakV2S4NLOG/pdZ+4F8cjcpTuI
yrzV58QMvfRJWcRIkwbpL9oZJx3TIDZfqN2UUwF4sbBZPTTNlrmo6RWfOoEcBlQpu2+WTwx3TASQ
YhugyZcduOgdMikmxxYcvH5ZMiilU5SOFvl+OV0G1E2mKgspWTf1uv2nvhZkC72E9ShTHq6RIVir
9vrFyrMXV4FJXeOEV1YzDKbPk4Fw2w2AavaDtc9tcm/FNVl1Pckh3J8u2T/FQkIgOyfgSlwN+yJy
JQLW6PkAipurV+WkMAnW5mRnXhv5BoGL+mVSammndjH+67E1LIFSINsAgzan2QXhd9AvXHdphuqO
JZGr/A6wp2QzY8lwt/qN6ZF1h3PwuBp51X5juttZutEGCMP7rwMtZRQvBBhvJESI61Wwin8Tc/kw
IHKLYbogDx1mDIi/RsZ/BrA+HLXvHp9eAuY2RTZtHTKdtdCZE5guSgHsgGLCSzcWTDDCWaw1GXBS
v0/9g36u/UNQHgXEt/05KS++usiFRaxAr3p7uqb5CQQF75iboJKaErTcBmsiyST9nhUeX5xOecTN
x4NIrwZtV1w1vHCy1wQffYmY48tXv19eDuGEdw+3V7purxh8rxjxiH0lNKye3ldE/tvEIDfIFb8U
dNn8SljPrT1cx3w9JnqPbhmmZzk86Taj7gFLR2WXEcPOY6wcVRyMEhCag1+AqdgFs7K9J9lbZ570
/iAQZeE8H+1uuPQcRQzjqKCVhRmju18+UUekK5K5RoCpmy7wXgGMO0/Mtl22LfVtVmLOPxNCoQiT
NP81nuLu6DfLctwxbpfLy9Mlu+q/gbv4YlDoGMQSckLxl/ormT23jj0f3fqyo5buSYCaiCE64ekp
OQQJaZzECcAMgRbXsX5xdOQVmZ0vGnGZ9JMopnmtish5ajglwVS6YIL0fWocyuyYWMfxeaqfp/x5
Eua6uhfmLRji8NGkd/2EqeTlJMbxG27qxFCqJ6rf/Bt7rlnwPi3BBhAsSbrUhXFxL6wm8DhPZbUH
KCeCtway/2I9JKpwBM5ZtQQDkI+HDQbEyNUAzIGwV2G04V/KyTz0UOibFhjwhUnndzVKB/0YRHim
Ji/G9DszxVF0SOIJnYfyHveIeVSIYf01B+FNlI05sakdswpCQ2NmipdgPJHSEiVHnGBNcRsbpIJr
0HgyqtjIVQdOrgVkkm7dcUbMu3lIuie+jQPOj4RdmmO+Jr5oC85pjuWMADEUXcGskJwwIwSPqS9N
Kzj75eAvxykNuY2maXerbMLSyy1gNiBXd0qyQ16QzGPA0J2bEPwIBsmd8bILgDw/IZ2L4qcqf3Ta
O0qrSrkVz7ciBlw4Qd6m4SPjSLHzgmoDo4+xYIFEiloKEZaXqF43bPpi85GgtaaPM09pdCR8mRTx
H9o7/KrrXAW7sR31nUQSYncIB9JLTwkT5bOknlv1jOGoTC5idR4Rzo4nFF4kFVgD+vJrhb+QG4P4
IG1GCMCTGSJ1N9AKLidUqtme8akxcUzljhUYYJ01XC9PjC5HFhWN4pqUDb/hENFtwmW/djoJHT0K
BxFsteHp1CY+BmTm9W7xyyUIWycpFvhbhYfVHTW0n6uez0pyfDboYg6viA5jRrYECLgq9wxvuPkD
KNX/6dTCNybZBmEX5qNFOPsZLAnmmbY+uUvUEVYrZQ+uLJ2hc1fO87Cf5eK9zO6telPLG7iQQqGI
Z+6Dv+jAJqS21fbHiL60Awt7wxO+SXBSXSJmSOPQUGSVtrLyJbiTKftGmmI4zctRAkvxoYQzaf3E
Ng5Vl8RmBLrMGsId9RGj3dzpi0mSOnxrZF0jvVrgv6QiY0dLURaaqAd6B0OzgWYSbpFn+JtsVicz
pJ1Se2j6o5YeGSBB02L9/Vso/pWJnTBJfIratk4EqLeXPL6I2ZQhr+OgnNLK9TmMQx4i6F80XI3L
TeKk0aQNYJKEPEDaNUwzuT4JkYi8uCsX48qYDU9cvrb5PDaEbjEujCrqW5Ts11q6UCwoR9aymeHU
3NznNFmPVN/c4jH/5neR8jTfev+W6/dafqBWDF6smZ3qSoJFh5cA7bY+9TO5sfExShabAT+vHRx6
8HoJC1+3TpiNOYo4HYh8AiP0hK/XndeX+WrPd4X16BD/Y3DqLxNOYIwj7D1pCA19nlVOBJjbPKPq
jr002ObithK3CfkzCfpZXJq2dEKIQYE1yi5qbAOKTbsxJU8FJWFttWFmNR8dwc5Pe1UqGAa2bIOj
DnFmo5wqeBKTLNMQSO8RwFxsY3GraXZBZMmHskmGoyCeINOkF8nJ53TjhFtL5PhoTsGnDB7jEiRp
vZHqTRgQqeZlREwX3rOZA7IDEwsjEBkftZRTFO6rd3siwJEpJBuR0FqmZ0tNmk38JK6Pt1x5y8o3
HwGCNJuUOLmr5C7ZnMRkMkIzDmp/bBC4dg/JsbqfsfvJu59wLmjvkvZuBI+OSXe8CpNjgQfan2Fy
G1HBnggXDIRlIR6RSw8Uk9KPps/HY6WY/1PtTj0wZmpzxaw9TZxOmaE8v3dkmWsbZYUMnmIKDTpR
frwNAzRQZVbC1J9RZ+YgfygRvL8FfyfNa+I/xq21xTa2EwGMQnwaD2W6rNuP2sQden941rDXVvw+
SV0yRZ1+N2NhYiUzz0c7Zicr5D064sQFk/sfOZ63JHchhsRKlzsyU5MVmh7aWoinuGwCbCZndC0W
OLSefhg64C5+7eSY1eshjPYE4PgbxBi0S3EGonwVYkBjig4ymXhzW8gc6lQ6VQoZE+UZu2N5jy6J
qpoKFMUuH5K8Wo7qUgHfr8yiGO4n8TyLnwOttCOdhub45TJvRHljzhOs00yeqj3jZLwEJNb7kWhL
1LSi0wgL+V9wG9qvl7E0+gP6xgi+evELcMbDSSKLbk3uzVCaJ3yPiIxmE3M23BGAx3WRt+dcd/qJ
srfNv2DDNOm0+43+mdmmgimPxw2itlZB2rkX/PfE1dC4yY9/bEb9Pe425rt4wnEEWV0las9nMDXx
klPqemOPEb7ljw3sPbKNwXKIvCjPHCf/Lwgof9jrq8nemayjdA217pmuBfKjUoLI1xBTCosKd7LE
68kUB1LXDhyU9lLPte6coUTcM5+v7OCjMt80+ZoIN6u/FfW9J5yH8cpw6+dP4RwbiOlOQXUopX0I
F5Nvs9zos6HbK9hKV367V9S3Qbi+pLsRPUb/Ua6K1/mpnnH6DJRjwqnJT71xNOqD7iLApwxtFzU5
4+tn60JgYajPKP4WdZdIOZvZSYiPjJ0BMBcbuytOcX0eeQ29+Pdj/ATdTDKTi/TOfHry02PKbHTf
Qv815PwYD1SXJSpcBWvrArt+7CPKcdn+iNIZxSgKSdBq8keD4Pp36k9rRStF5z3MebxkZSGy7Ed1
qQPE0xmXJHbLWrUiH47T3LIwhHo5ddWvcSUIGC0zfln2oORUJjs2E9VSnww/RESYXptBrfX4ch0Y
8q1F+FO71Zm/Z4QOwm/ejyCzVCRA9mQf2Dbttr5ZPhvyTRKzJQC7PIUZ/7Um3QM93Lhj5j21q+qF
z2ORu8k0vtajTRMvxiklxe0zV7+Yhc3PRr//BFtA2+qNdAKMLdiD6QsuopgsB3PHROem7QzxbWBb
62TCipaITxomHTphw9gZuF0nQYvIcZOcx3W/LouLHL3J8jUHnSGgC7wbwi3s56+Xywy+uhjZOTl0
Xz2SJNmmNyMcipXyc84+BwoCEyx1boGx9BAAJqtTiHTmJyZj8HBqyRrGL8GkAdY74jqqIYAClxaz
vx3vAxg5LF7fAvYZLDPiSRcmxogKb1J7HfjJa8hNG5HNu35USdTg/u3W1nNR37is0UYyF+HUkaZ0
LK9DPgeLsj1a8p5tY9RuMwPZ/rQKhKc4zGn/NZnp2KQs1i/uSNhd57YgWhbonEewPJ2rM+JOj2F6
rBvsMtpvojOjYWSgU3zzDMOcqe6KmM0rWX+2lRzz5hAS3B3tI4mL5UBKDUh69ivgJKQdQwYVQ5wd
kOfXPAhaTqIr4SknaYA8uxpJvGmW2JFU3TXe/AvJ7/o35yYDAB5tpjTKaMcUPKQPDVv5/3g6ryVX
sbRN30pHHzcxWAET888ByCKHkM8TIs3eeAQChLn6eVB2TURGVXelUyJYa32vVbwcDu5xmhx7Xi8g
297CIrI3elfdP27lt3BeoeXM+BCWC64HeBI3Sdht0q8BOOBtkvKxVfgRw8uGkwoTKqhewNCOQQ6a
jQGb4oe36Ykfz7wtFDZWCzLs9gEhGlh8xK302GXDTjd34mPfUTTu73R9WjdeO/GAX5PqQMmStG05
VaebYFgj7W98HL6ruF864RMCMnCDJwAvcK04GeFaXRnh2rLch8/dBGoFnMU9b9rBrWcDS+AUNHmB
5rNlq+Jh5RSFcWw0+NgyWgI9Ojz8DxCMWoS7WIIq1MNWyClR3psYkj4M81OovtLnNw7ucEZspdDP
Aj7hZaPGDFRN3mX4D+5ozumnBn0VLkYzk6MFDxOzZfwlEculLobKBY8tpy+dtHO7Km9ajbNo1x3w
tEEv8/aUc+Rhau+mUGckRHKNRvdLNX3427C0e/2rgDIsSE79kdFxV9/hWMBO2vInO138qRk3Pbu+
tJNmG1hm8V5nbiITs3MS+0sxuar1uhJs5O/qMfBP+aK3nt0h7Q6tcSjTQ/qHUPMXMmoyDjsGGixI
IznDQf1vlMDDejEfLNDtGLdacEfEC2ywsd2GtIu8+/seyKgKDBZgeKNqVd5Pwh0OOQjDaI3LyweE
xXLcrNoGb8Tim4v/JGTUJAPdSq9AaUAt/AcphNLYSl6BxuFUwO1ig6P0mxBmZp8Krxa2he4aFrgr
mbGwW5EWlGbnzsDs7TbRsdDOZUlJsS0Jd139xNmKLrjd1pNtMUGyuM0S8mVp4tyOp/vntTUvQXwp
0IQ/5tGZex6yDz0v0GcMrEoaEJZfNqbNI1rjIAW3i2zDVZJD2Lg8rGm0B/PliwHfe3EtmqM+CaUx
+JhiTkkrMGeqm3+x+Zj/mD/QC6cKQshVwcil7NH5TogX1GeohnmQuRwporv5r4aRMxEV9SXzDpsT
vUODZZziL4yGSKC5WqRe63Occ7WVTqPIeQzO5J1Hls7zIytGvyiQWLwJTw2PLtLo5zXwLy/RCkP4
Smu0/mHXRLnLKPVaYVIAyIbbLK5P0l1UUvUsTm7jf/jSiZLNrnF9SpZ9wLEQTHvf5Qc1PJpfjUnq
/GWoUAf3GubUvY6TBvhV2z/jfU4bqLoDbw3J1BCWVbxDvp4J3iP3ii+WXZSeKGh/3bRCuDfele/D
JLf0N+6GXxWZtz5KMwJi6WA9eDhISSxGMFpMPxOBQ8K6vfP/5BPPN/B+S/U8zgrWqleyRSE+OjbH
QFq+M/5ig+vzeRW6yDNERlKgbpa4gGM3NWzSXPIQuNc46WQWdQpZt9pWXHHO1M9oU2rffiJnRxM+
1ojAz27A8hCNT7QNT/SvzDwnQsXEQ7VRFsOBAyKIiYG23Y3Kw1X4qOJNfokavMvbvqTmfTspt4mw
jaUtGXOcotJrr1607qwJR1H3kvqg4E3D6je6KkC5gJo6ZYyJgzfqi6Vz7Qmi5Pix9J/LoFrK+nKi
L0NxGRjLyFiWL6udc4Cv/1ZTxDpqdJaKi1lcmLiK1ArlQy4fwD7DxrMsqDVEETAxT9pFB9cPvI7+
ABkoHV3GOKilFjH73TUWrviyaHTggbSEx5+J9qPTbmPYILkWOeZISmTnty7+F9JNGifDPjKb9Edj
4uUvLw0PuPIQ15n0Mr42pMZHxCYeZHxKc4kq6mAOQVa//1AIshqN9EfwYi9AoouyetRGxMVORT3h
76KC4vmdQsl8uaMs10cmjUjUiaVlQET26klwTL2c+PR9LKR0USJCQKcYrppilYMODU4IUKysy2AT
zjq05qVjFKOUCwELvo/03YFhYg1612DQjEAPAm2y4CSEvfq4DjqHGxLlJ2EMyNAoGPqVqQa8CIob
FqBxYB9Isx4Kh7gFeQvEdb4ki/xrw2upfkHnwGKjIAckn3bBT0Hp+rqLsDSWpBxzjGJEML4OOoXd
GKYJXJ9sKKcGUSPQKZhrnaN0DhrBPHAiKkZBG8DNSBC6HLSL/1qYD2aDOSynHfH2L+NoOxH24rTX
Lu/9wS4CtngCPzZPYhcm+0d+eIVEK5yS+UNbDe/LgTkH6Uf3x9cdJVkXgY0IeCChRbyhAA5oYluP
NebhTyV+FemXikkFOSChYr2THFtMARyJUAxggGhX+Tk1ZgaOYnWlspzgaicOR7PXFocWJQOzWAIi
4NqI/2LjCAjLI13k9otAoyELk2Vu2Jj+dpPe7cCtYR8fveO/1RqYl8N5PB8ZHxpzE2RtnGIpYhw1
4Cus6PjvWNvwmQUfHL5Umjr4J7J9FvfXikpHzsdwd5wLYdEwDnAqZvjIx/Wfs7LQbjjUq4S6Ii5s
HYZPE4SVPH6FMzQEkQWgM65OKzgEZc+5K30bxq3x+M2AvA06NPrI2TJp5OKeD8DL7aAs0a6YcOvB
MguIYhml7qwqbI9NtGMvZO/AVlJgiBnP7zouZdvcMQTU9S7aPqKLT25F5jWh2/8IFx/XF1PaJonW
1uBh5ZdPNJbllDChPEY0Dg2l2zCNOVTBUXVZ7H5/G4tdf8dSFCPM2LL7qlR7bdh0r7xktiTOnswQ
BcMEWmqaije6zXGJuQGncd5uhD/BGXfSA4mlyy7BH6MTyM5IxcngipNQ8KLc838CR6TiQLBadffr
WwYSGKQzbZn1ksM2fxAXhl/IaZZkBWYALu1CddEdwB+y/1uctQVbGrvsN8/nWskdlF0VkamLYBaU
OHrO8mtmoroepryZbC/0cyb1vn1bKXEPYSDgMjLwALKJDR5OsD5r/N8Rh0FhlDEMw13xBNFOKdst
PgQkKDEIBn8MJoTfjYE9nGuFsV0TZ4x7mC0duXNMj10U14K2bRkOFsOXEV9EPoqzYpxI6cw/X8Z/
R0ecTQRSIFTVR+wPVhhqp3phiSefDk/PvFvva30ckfOpVixTbWwmEh4r/bFaFdpq0o+emHjenI1k
F792Jdhls4u0HXkbBbMDIWZTbvFGWD6vqzi848SklVTTTxWVv/Jy0ox3AqcE4RMj7AkSl0mBvQ8d
N5DAVJv1919LBl9CWTVW03i0O1T6SqxQUxdfr4fzBKSkhp6flC9r6njMaTXntA/Rz/jt6jumIuyq
eKsUQBx46R7goCSz8iDIe/JCF718fJGuTOJdcGZuw6ADSRxR0C0sGF6q8IIXhZwNH+T2A0tT+AX1
6nsJPjiPZ4trVncUHRJfsazfG3omX+XxDFnANl91OyGhwm2EVUG9kThrmsPkhAmUZ5M2W14RR3Dm
p9FLOwYMZMTKfaGLkOibXeTiAlIN8ThSCdPh7+nhx3jgveE5fuEoejt3SNY76L14gJddElV9xueB
k1kBW6s2M4qckBwB1FBWddsIlNX42J1HRV+csnWiK0Ry3lCTiKXHWKkQJTixxJWCDr1ameLIMCnJ
KvuHYZrMDXXTGesyZKNZtRO+23mEm0jcqMvHfGI4urJWzHc5IOkryV5LMJS6xbbBFIU/qtjk8hrz
eEl/lbTuq7XJfuG1+iHU4Hz38WMOro/Jg5Ahc3Po6E9C84dQmioHyY5RDnhTikWK4VbSmhNdJvjV
NgOL2jsIT0digL56GXaL5Eu6U/2quIAgRNTdI/2wzv/oj08aSjTmg/bw0tyo+W97ABVUBrSEuCai
SCMKn2Brc8ztTitHhvemETEY6bT+mPdg0o7arDuEaE6NZhmJebL3UTct1Jfbv9xh4srpAUFZKs1o
4e1riDJ31OGprkcBL/5ckzhFVrt1gP9w8k7aWLesEEO4N5UtcS89lNj8D2Yk4L9xjXzb/gbCq7pZ
sOkOssviN2QsGEtTYcTBJBi5Em4ZjuD+EoqAPRx3GX5tMboI0QmnE9/AF3BSn0wZ+iR9jjrYr6Zm
NG5rErh9N1cpcWLXguvlOSrGZAzG+6jZvszx/MgjONaBWwAgrLmsS/oMUjYxAANWGQ9iuQqHlUB+
Jspp2oMIMV5FRIabVhfaCGOUxRXJaY97nvxQwk1R/LbrGfJagYoq50W8rMV3QLkrRMHJzuaa6tMg
hKAbyYCIJNSjTCItLfbCBkUxE/oLNGw0D/OtgnRHeQAKT2V8vysebMA7/MJYKpAUT6zuCQLiZd2x
EmiBIruF1JhuRpgKulfA1zpboHotjVEHrizUI7AAuDGkvhCtFiTPWTSo0JZGpS02MJkUOR5a1oKJ
8Zdd8DnQcgOFZZNuoiRehv7ucUBMhqO4WOnYiQ2qNtavYPNkYTM2JRVvY2p30+xL4rvfFtuYEG8K
06emp6e3SL0KGGc2D2mNaodNBz6f/ewl45hdPOUxKsRoD3l6yLUFy3yvuak6oiDPelTCcL+N/L+X
f2E5B1pRcCMIqx4GvUG0tIhV9EVjnkl5U1Ct7pO2pCeGaZJ8thXBLThBEQWBbbH8Aw/wHcPOgsTo
f9z8ypzJ8FtqNj+OwxAUlW53PAf0AdSL5zs/hvMQ3u9JcVBVb3NNsCWOQUajzeZtbkVi2C8LknVw
ObyODwykFUqScuqBbGNGZiP/YtUFaVBWQFeqT5TBgm2J2w74xqznv8jH76/C4veccat1+frZTiFS
KK9rpuBqvBkPciNw8RogBC9yZra46Nj9R4qDQ42Qj4caBLlZvNO5Yt14nWQX72t8za8Mx6Y4I7UP
MQWPG6++IcwHgpRqlrc+owGpH5b9t3hny8abBdob7VXsxKQi7dN6x35GUlO07/F0JluAfHzIYLKy
vBviLQ8X+DmsaLlKqrfy/5bl+8jEAUpgIeRQtWlvnS08GIBsySN59cGguYvAvNj+z5D26tY/gaQW
CtbHFTM34EQy2Yz79GOLcqf5JvR91+Aa1DdPafY+JUJecGxjZ0dt8xAstR1Xk0m4BmOCP4SrK2Zo
Da2AARcy281S+9t/2UTA4lss8t2QU7FwEHQUO4AHv2AR7+tbvYLpkL1IIJioJVNlpm9dBCVqNwKt
XeU1tz7+uKp7HZpHfypW/sUt1N+fazHiX2i1UrCmt1arQLNtkkHFELymtNxuo8vjdQoJbkXCvkOT
wmxLyLB5UYqZgedSPmOiBRR+QyAAG5zKNBo3xXFoVicz5CnwV28Rdd+MuV8d3U30OMV0z/Kc0ZrV
SV88fiTuBLPaPInt6fVFLJsNCCF9vaSvFJa9/5bTr9dXibrHjeevt3QVV3zS7DV1L6njI/tQd5kd
xG4d7fN6NJCix0oyT0YLiw2cGBjKG3BZoFA5x5VuG7U94bYnQEmyOra7RTlZMkekwsZ/HXv9rBV2
dfuVNyFpgSWD0WSxmdaORIFrMiqVNDqxx0vLQtfvxXI8CfzmTWFkGTJkrYiayWPznSy/i/FHqX9N
tO/Bjgu3KNwX4lHRnfjUZOwLkcipvW+Z4pJdPfHJuFrggtE5ps+Up9WBUCBJKqjknD2AxBBMQwrz
SsYFcJXdumzNDezLdsHafqpFG6mduKfUAptBKi5UlBhItoBUEVdStNyCfa+F7WQk6kLBhfAsv+vi
h6gHhvNu1mzaOVsFspzXX0PeiG/AwS9HU3H23L7C7RBuSbxqUNdfheelrU4lLWAnOSHrh1O0+zzI
BAugrUbyzyNPnzFNG//VinElf2WbcbLUyHCcaQvxW2JTkbEya/JJjM9GTDYGmoYzPo7g3ffoW301
zv+CsDOqbZlt8mwtdHaIBUbfYjjVYUB2r9c+TN0mO0jdQSFB5OFF01+xBpGrYbtS89Ug4KCC6VxW
618nqczEE3A0cYz4QEYxDVH0qtYAstDkLEjOIFnBF0mI09zOF/prS7xO6a/yeKuU65oo1U2a7YTX
XtNdwzzE4THFTOGfwHq7PzVUX/A3aP/I7c9k+ArkTxmjqWBlV6xcoswLWTQY/q2lLh8b8hs4d66f
0Rp9S4KFrF+uaVpxDf1Yzqa4t/x0sVYzl648ShSGvYgwh7pW1OsSLi/jWERnYhFI6aHbhd68BG9q
0NqEtlKlOt3WT2RuKwMHtrGCypO4bd5UXgHY8VENdpPYNJDp7QqDwNVMRnijsH3Rk94Sk1peh4lV
qMeQrVg5PgXPRLK/pHm8ey3r1zIOljTsBjyYnGGY/JrTc54hFTk/Yg7H6ydNI5o/F+g2YXWKVqJ4
J7b7NS/X9O1SQaH8vAx70Kd9Q5avZ9aenZasuLse/jTiGOW1kSdHnhF5QXVoSR4o3U7YiVPtDVlP
KOljCio9VTilwZXspeeiqz/y/Is+PCsvvLDwRIh89bgELkyvvgWVVFKok5x9DlflPRKvyV0gAD5z
xJc9tJ6Uua3spcNpOFM63CPbn5CXdZN69Ln3Z3sPO4u8eyTVQN/dIZ+4qFx0zZU0N49dMqGLsykj
qPPU+NAhqQERVYhFXPnZkkDYSbmGdK1K3TJlm9YZFWvGMYsPivWj/HQjUrDxVScSF687zuJARaNF
wO+UWE01Q3X1VyZuprTaZTDt1b0xbnSk7uwINYlLq445eVskEpPUJc9ylUSMTb6doCYAPyWvaA9O
37H/vnU7ReAkMuq8D/2H6PouWj/JjWhW8nYK+lRGp645KHhYs7VM36sKbLRTqaZdTPVg/FB3A9Bo
DgzFTrllgT8BValAWW7PLIcyDgCI3keIZvo7dEpMiI8G3l5guqTZ6PH165l8KCsxY2a0CKPlgA8V
nlO322PfHXsvNdMJ2zXmjAnrV7wk1pKYaqE9Gj6F3XZmkestEN4O4e2ja10L7Zp4TtIu/ccu8HeJ
T87Wrk420jym30bcCY0tB7cou0b9OWKtsivaDwlSXbQxVP9SIG52S6C+LB1QpknyWCgygLViMKYW
UNgWZGBIYzgmLYrKUWvBx7cFlCoSJo7ykLDkMQFlEB+gjheCPxRYL71lGiAHHK8TbyrKOUa4jstA
XmiDT2UukF/HQYqRHoHOWfqRfsD6nqFLyCfBcpWFJ71+t093exQCcPYl14FQv1k9JyacNwQ91Fqu
18SApZ0V5bdlQ5u60xqIqse8tCGZUkOGLQDPNjcFCZpgdHCMKqENDgibGTiNOoJrfCCIat9iK+LF
fTuDJWbGe4e4M/uZYB/yUiJFBOSaEYt0Ato9EIyTp5nbCgIcqAhACn9Jb02AoYFtUF89pwOiijk5
7WN7eOyAT8i28DrK+CzfPWIEwT762W0gg1o8VMnxFZ2r4qIYMF7YSa9hfQvIHZkJ+1JcacaKzs5n
BZJEM8DqtUl2KbkdO9nf+cUuKXeGtM2irU88r7H+glpETku33U/qyqUrogcFbsLu6+kkB+azF/XY
PCqjMYo6iCjaDi+rm8bDnDUhtH2m++eSKPOa/fe5oossElcCdVCOeQJ2RTo5uCmxuaPlehLuQ7zF
gcXTMxb2cuLWVxP2KFxMIBBz7mTkkeJBXmgonPWVhhnXdzQGsnadUVMTb+hPiG3N9HjkKidEzNiv
uPdLbT0pEotO8AVvOe0PD0qZ8jVPkjQlp72rOV4tfFK8V1OVewH5LefBQLUI7qYm5Hfl31Z/CemW
Eycp7VK+b3vvIilT0sLTW2Mnv6ZnirzfQsr6m3wEXjzDtYlcdrzPqIGSIGUZ7gJ65mUCGw99vx/M
zx5Rr7WV6dTFkfhJSWtaO30/S9UfhQgEqOFhVeCV52NDbd2LWfAuDTeZeroVWef648zdQ0lM1nus
kORmwweydxCJb05mMknKzxmylDqZP6f1nU7xsUZJ2pS9zSsLkqMI1MSrNHZcTQrp1eRYtVOC5nt8
n0hSE8QHG2pm5F332FbdPi8O5exWoL+YT15TaoeohVCKw6TysMyxX07o9TqKi1u/mKPH6Vo4mgW9
v/oY/cC7oW5ZAXPoXPqUo00wRi+8v79Q7Lif9/ZzHmIuAzI8GR9P8rV6u76xc/6IXoi5nhBk00l4
KzkwR/m6nJk/0ots6vG2iRuKa4inGxe+CVX3fLNOlRmuNXpghGxPTraGHglSecqhtEO/5BY3niQu
gf+HlAou0FT4ecYLc9qwE8CxJ7TibICYAchwNnv62Pbk2xrd7KPvEeEIW/Qp9D2czyT/TOm6Dl+H
x3riTZKbEF5auL+R9zoop0c6JW2CJjJUoaAuJFrMCM+aeA27C+ULfJZK4spLpQMizJZW8lVQO+Y/
+nhMw8NkjT4QkujRX9l2E/VSPC87CFtm6qniQ69n9AGao71b6fequdcyyu4OBtnw9Bhi3wosvkDe
67NRpcUyo89BrsFwmY9IcwLwJgo7mP7aIErctCpiAvYXShMXwodE3MGFIy6IRjFZq3ik/+jEV/PZ
p1dIJ2bViX5+xddHdUvl+4xp9WXuyscepaDcHZNq2Q47zrW0T3Iumf/aJ2RE6rSWoFNvHFNmEHRA
/dz4eYnV070iyKLYm1BM5GuIu2jUHPsmNRrXCGKAXaPx1AfxTCN2N0ExZSwFcQnjpKVLFb/Xylai
bcBfFK4n/spY9sdO3+Uzier5ilKphUwkWrcUSNR5rEqNtZygyQ7YJL9Nonvr30mvNsnnOVE43bWn
CZTx82j0YyhEQ2+BpalupewzeIVkyz0uZRtypevJkrUlpGyLwka26xz5oUVoA3UzIqc/LJgOPaqh
ijx9I2HqPVINS+PQ2t+qlfcwjxis0+NT8+rntPf8cg3uS0vLsb6TtpL0Nnve4H/89iNyTGXBR/T1
Vz/qG6ioClXJO+LkVa54wLq9dpxSXotLGK+2fC6NkyKTrHHQVs1zfUgBc9C+Vps+tZEicrPVGAMk
JIiZscLegkcAewtSeXjIv6qVY2Ln1rxsymqmZIuouzZTE1/zCKKka+HT37Tk5tmKN6IZnLA+oRTK
10ymSz4aMQLcKaIbUk3NaQYKHyHph75VjJ053vUz+hJHjRSgAXOYwOl/zMzYayLCEMQqR06ELNgQ
eZNlPKxCejIkR27Xk3bd2U8AtJe1ASR5EZKKpmpEkX69cmhLqjkcgi7OFhjHQZpIhFL6qd/A8v8D
OLYL5GHVHJAL1kbakSOAPVcdMfViCZ7Ul/D/oCMk3A7YaTGzOvlfS+hmasK4TGnj5vWE13AT8oSe
eIWQ5DMf+E64A4hGLDs4KC8gyiqv/2asbA7ycx/mLo9M/zgNO8w/uP2acR3ieOCQOsA7EkDzkuZO
pSEf5i4c9s2U4TYvXJuqCZkoKmFbyszMcNmddIhkxuQerbW0mRwB8OocNRXcyUaWNzQwQ26r5XYG
jEphFEItKzDPpXIRlUtMybLbEzmbbDKyBfp15moz6YMo14VBwkwono3Oxc6EP7B53khSYqQPL/J+
XEOOuXFUsCGNmQ28Rc+bmI8ab7368vfF355xGFgZYwX6uxlzSrqY6AsSW6lxQNr1U6wx3sVXhATI
1/R8CvmDQg99dVTA8gO1tDrg/KcReLF5fD1+VE6jb5PQ7yKY0Eo72FRwchE4jJJatZP8XSXuDGFr
Ogsclo9im/W7HHXsgUyWBhV2QGqteZwQYovDZVEnVylBV3vt+2vGLU8HFl3UjRNKq1Ri2V2xjFBG
LZFyNFW0W2vuZT6+ZwK0KN0rZONUo3YbSZ3xzoGIngVylJta37R8gUK7oRYMsCt1Bo5Fn/xIkyYm
c9mSkk4HCioZW7MpRLCjeyetinTV8euyJY2sZNx3biV7vUAo4rWP77L+gfd0MGYh4X3rvNhALPym
0iqPDam0irRuliRmLlD+oPYZ4OkPBOGv4ZXMz2/EOoRjECCGkpvIwpUInjISSsbjlGujuemhfwlc
32+qQ6GQRlUW1KqIiiMvQEXQqqG+QPRMuk+d77Qt4RZvg/EELS4OVgxQhGiFNr41jISDB7Uj/OEd
ZwdBcY6JTstQwAMEIb+EhqB+cLqRj89hfPLRoPHBAzPZV+QcOgQEhZM1MWYpxRA1WOaW2EvfJC54
Lf2thRmC+AmetMeat6mgQ4QSLRUKYz8Iu07eRtpG+exar0B/PhwmhKvYGdnblEbNhj9S4WX1scWm
7Z9ahbv/LMQXLb5guIdWL7ANOj4hcneDrErC7eox/xcKR/SnCTEEJHQb1M1vNFbZx6ZAwIpLe10x
Z6vTaUegXzjuAqH/E8aAxJUlP2Z0TTb6eL7SH9uM6p9uxzFHLxFAErz4XD3+MhQBLMRgC8aCYvp4
KTLT6Oc+vkoc1OVLM6PejdGMRph/GkkniXNDjvCKsbx/9hRNCks5uA+jh3UmyNfoSzjBAFFfPhCT
R4LNOGuk3VgYlV3rmM5EJyAJr6H3BjxhqU9/awXLdUKidnOizym9ta8L+UY4SVSae4lErfZTYVMm
1LxvfDKRWJrXpRxNOZcTbcQhZqxYouiUyQWVBZ2DauxIY01Ur9G9aq3xihjaR7P+FbH9posl4Aev
pQ5Mk9yY4f3OU4sjyWtEqM/YTuto5+OSaosjvvFpONngU53LxbGp3P880j4rZVUzZhmjgUMgxJ8K
a405jen+Qlv79z+vos4UtQuMmXoCpavuwfZVu5myg94hsA4I+VLL1nQOuyH+peVyGFxDOvA8Da7G
GSm1tm16hFMPZ9lgU5fsUeRiLgMQFk5v+Y120clZpkSIHofiHoKhWJxccC4xJNX0BVvtc1uu/hMK
WdCYEVWSEd1RhXMivTgl8VjFjIuFhbhRg7xDFF018zNIrkXPw3CK5uE7aJVgOE0gFo0q0v/2Kv+g
NSTw2nouaPMqP5PS+fe//tf//T/f3f8O/jyovO6DR/6vvMncR5TX1f/8W1IU7d//Kn4/sfr5n3/r
qmZqhirJsq5puqroqsHnvz/RBQTj1/+nCXMpiR5iPuOMUSB1J7NJNx0qJEu8OqjaHxZoyZIp6HXr
83U0WWtYuuMNo9YtJdvZlcrDluP633LGYAGe5YXROR5cYSwQXoU0c47YwoMKo/p5S4NPBgQz/qB1
Brfr0u+XtWkhkOZ8DiTXL7tgxhRmMnbFtkoUfzUO88zptHNNthKI6yyxyNViDJz645jsk86PY4De
SpJuyaKvF3HgIbyn/vJ3qohDL+yO076wTY4e0ileUSJdbToie3BwnHLjPImvAxqXdppZ6uI5VR8X
rSXy6p4TiWQeY8HJCYOhtDl1Pjrazru1JvA0OdSuootnehvcSHCV0HtNqeRNltPe4S94PceBl4If
6playlGxXgIZToOdLk0RsVhbRkqFbHe4yMmNqu5a88T0SFla/3e+pnosjs4gkG18xe+/oQssf04l
+ZIlVyzHNAL1EEIWLWHN7NL4bisdBNUrumNannixjL+JcjJjmjZJR9+Xw76dKf5n1X7m0ecr+ozU
exTeiDlJtJPqCN0RyxRBDvNbjm4QX4JMG6uTClRoE0ixfvEDH+sObeiuE7aKQFrqlmqCff6eR2tj
BfhpLMRkSRX9Xiq3gjrzQ5sHaRX7+0fhUi4jFm6a2fQGU361pI+8ILPA30r+9jWMXZ50En6+tLEh
yEiPXGLpYYn2lMrsmPmBKTnSpzlnblbEklq2DVVpTY7wa01JrSJvWIaAL5x0I8bXuuI5vfXy/TVV
kFRrmX3ovbJH8e4+xMMjItjmqGT3zoTwtV7fc98Gru4RvHQLwtASZZXCcGTkzToArhENipTlja1w
re3/kTSssem0Ey/UxTCGqqLTKd99Sk7r2TfhKGd0hJkI26SLiOkKzIGTBzpaeGUFDF98cMZcaZju
MSQD4z/nNckJ1EOBDmH5pbNoPo6FKBzKZROtBGrEud3BJVhP2SKoCTNbZfqU2WnrsUubLaL0x9u0
7T9kPEGRReXRFLRycrttRfi7YBuGn8+Ncvz/cBz129Wsmvm522AEV72cwSyb0nGZfHaaZ9Re1Hgf
L+DhxjMjr1EOoF7irip3abWNXhvVlh15vJWXIcnv+jJCLpGscqobjSWN35qEKm5HyZVZHPKQcthj
3R0fl1a+68lHSlUlvUKW2e9izQPnGPxtwA017DD1ACu2/k4tdv6CUBywFZz1NWE263bGVGrzKLOw
PE66dMlGLCl6F17HqB8TyrIGnEXf1fNbfn6H5peCWxw0m6zZ8i4MV0J86LwdY3h8cSmnS22uD0eZ
VoOpNhcVp3rXOD5Z5dc13WOImgDdREejGkHcNB0bwq5alOklmlw9nbUK70zoz7U1KRHANfGCJkW2
01+cN9GJ411VMZ13jhRtgEcSts/R9zRv8d+RgUgcztRc/sYBgpICR+EOeqqeSixpRgKWS40c9rJ2
zYr7jM4UOthNaPcAGAp3WHSVuFmKLZgqGtMHOfN7ICcMwfh116rMw7YsSpYap/4ecMMWh071EvOo
R+igzn5xoUpOauwnbe8uXU+TAlM3zwS4DdVPuzzYCda8VxyqSU1zbGxtmaT9Rd4uSn1uzmXDLZpj
Vp3zmuPEXdI/gvxLzr4ip4SrX8XaCq5CPVbdSTFPfnsK5zg3++9B/OqsE4pnVFJZs8dkwcid3hQ0
AOcodhXp/KSu/pSDWqEJyryesEP02fXc5fkGcCIC7geRE/58KFtIxAcg1ZGDJXxjslmMFS34Lqgd
RBc27Vpqc2YEnvB5vf58mFSi4bjei0cpwNzNF9SfwrngZPBimwM/6uZumP0R9/HToo8Drm9iOhB8
CYGmWFAW6JmFP3LNVy99/ZMhkDee/SjFVDfqKnAHQHwSGMC8kqgznKqF6dbU3FGcgqadlU3echCG
0/RrO9q43/wOikCoCxhfLlqMG78XlSZBFcICi1vNDYEmkaS7DfKPCeiYuZMQhnFUFNwXhOJuUees
ohhQSYvA5fFkr4T76g7IWwj1mTxniukCI4HZaKQFjF1XbhJ6KAdoJ8KnQdHy4xS/zsS8AGsCiI7J
EAFpWTmpPkxmgmWNMemIIREPPs4T0zOx1CjAHATaO7ChyjbBHZeTS8yfT15CEnhk8ZKla72AsCIq
CEY9A4KvUUPTrIJtUY85pMhwAAqYQ36FBn77tLA5khAcIPbyjW2h0oQ8Nc9YKYnvQ2VOiRIJfuTD
MRQi6MawgRAHJf6j26VoV9v8TGi4LlJrI85042WXZWFHNP0i3Dad8TJQl0gkAJdbtlUEFIVNVjBq
dLQzKLiHfNoUB8OExI2vqbUBb0MJMANIbA7iT06gJpkm0pE3/iGjX9cvQ3zDCVBH0JXxgcAJNYQe
JLRWdGqLGFaURQZvqz+rvhl+iEGdZbylowvRMTMXClpfwPyjhtDeVtq82hCVE8xmFB6BYTfABuM4
ZAgfymFjcXWHMZhwPXAXLODJ0RJB7cYSPHkJjj5XYb8rKk/Sv5J6I4gJ8zE0MOHG3GM2FRQ0GeXD
FqDi0V7JZUHiPLpohJiUh2HLNS/bI+lSoyIIuQ/xiGOQtE3IB9McNqEJ1TP5D3o6dBr1zEIupMcE
LY5xQJXYWUXt5Ra0PDcWzm6E7MYRezevaxyt23U7x9jcq1x5CyTpN0YPEvyB33A/a1UvNY/AAmV1
G5jda0dMPvzkgwRLWSHW4JKpFxkC0SK4yZbntHFQlkiSYmE3U9Tiy+oJbrUCnCoNpmlHrB21dkqC
9MyzsB2/FgXB66wXl0y5NMrl/mKDPWgykcuHPDjEpVtJvOj9kxCp2ch1BjvSV5oFQCUcgEG2K8zu
18P4UpIlUYzP1DEswyL+igheHNlyRzLTmhgEBtAoWEc/uK8jbLs5V3MqonZ/bsmrMm6v7Jpqp/Rx
BJ6Q/x9hZ9bcqLlu4V9EFfNwi9CAQPPsG8rtpEGAxIyAX38e5N67OtmnkiSVpNvptG2h73uHtZ6l
79HZF/inpC0WKhDHP+x0/Yqc+sxvOmKV2DcrEevMsfPFiK2MNIeJbqHvH+DWqaD/uumLzCkyJ9QH
48NZmm3Z9ac24jDMvvEYe2C4HQjJ2ShAQ/7IGKbL1qJ87lG0mmTHj9+L6bDM6pFp2M+gGj555BFx
JwvoTXwaDzfi2g1Wd5ZxwkoMqSy2GqE+diJsYmE9NZa9uOaH5Bf2B+1xaOK9oOwCYfMi50VeKa3f
7iLkTqCHX2gLt0a+b2BVp8dAOfHaWbNkc7JSrxD9BCRNhzWPaInlU/HUcv5sN2a7NXSOzZ1u7iI8
2eZOGgEHkQ21tdtGxiUB1wLCZCXTFPkWQM1y8W2GzsNV5RQ8/uW1Cj/r/MzUfDQrbixpp1t4Sbdp
vlWErR2vxX6GLUMKVwk+jHSG00PA9mbSPZyi7mQogB6O1sNphgvEiEg7Cs9DPamGUfd5Z15SLvXG
S5Dndyu9XcsLIBbGayW9WCWs80kMJW6XWbtkszC7870C7tgm60SH62w/5Zn+JvF+e7nIeK4WUoSp
4N3ctdidnDr8s+q/hCdY7PgYlgcyMGoyr1r3IbKTLtsbEtCquHT3szmtPNgdGeCHHyaqqWwZUyP3
41L8WW1MZVXOzB7UltOnZCg+J3JyZVPOFRgrzPelqSpcoRUMMntRRnscZUJm03Yb0dcfjTSteOcD
YPNEBHnZMjGOJezs51JBpgFvN59HqArE2aucvKJj9W8tqPX/daCapSqmLJmGIWvSXztQ0dSyXhTa
55TEdjiClgUMwKsQJDJezI9Ynfv8HBXHtlitVhHzcTqW4ngPDpHs0KbkArhgj76BNkURlsRL35Vl
P6101pPVwzHn+KON4pi7Fgla5ya8ZkwLN4kAamadyavXb8GzlU0igttIi+SxqJAYq9wAMxPWdDBr
6UTzBbrwJHLj3EWc2Z8T/aK/bv3r9qo+UC3iGVasW9PeHvMYJ4b8uWdWAtYjXQnE2cOvhW5cjTEF
aB5J7Ub6+i3lhsPf0aSCu9iLuEGlM6PdYtg+it2z3pfpYWqOVfPsPqyrbIOIFA0T8QQ80P6DkNX3
EYCwKDNdH8/Pk6ZNWLbYore6uA2lLVKo6YTdSma5TL9ZOMWgDHdhOEp/IiJU0CQQcX1Nvpa2GnrD
Y2lIIG7dmpXQfChmdzr1CoXYXMd0rC2aJ1RT517zjVkdQMyuQgPGw9pAhEaBl2wJDwsJVnFgzgrd
0iCiiFCVH0M75ZkGop3ACVEgpd+C5qwBlm92FMlMrVBwsg1vFuKa7eQ/TzgUS/mfAYcuKqpuyKap
qqqliH99vDQzf8aS8XhMcQQhoCAReVhF/Trpp5mG8OGc9RNizxkysLoRxbkT/oQKgDwIxjw/w6JY
Y5xFk2oPbH+UjfreT3dbJE3spEtr2RXOnaGbdB6SWQ4dEa3pO07XZO+o2YiHcl4wcA7E4kIPVnBp
uY5Tpzh/nnaK2JKT2F5pjFgGknxdoqF11n7BMga7k3nDDHG/AwOIbrAziLDkmaaJ44CJ7Ji+m9bQ
diDY980pZQtue6MWoOYNa/PD+uUFH0Z5xRH0IbTeFWAcMxIuCnH8hZHeTvOAyHmPcSTNdMPErKBs
XqniCosS2WSkktkrujrpual6m5a7BSzEViEkOnX8rywUbNLKnD+FT/P1KQGlfgeM5MKpCo93bac4
KSRnfdowRKY+SOd5NSd2tA8nkWTjwLfUhZa53x1EE3GhLzVmspqTttuIq6HZSs1WRwKMqgIHC3qK
doTAoqX99gVhUuH/wiPo0/DVW/yqUQLT18M8AZCBvT9sf67NN3aCaooaCRmi1JwupI18/zrWVlg2
EGvSvzJJahamxMorZvm35KLtdsKf0IzlgnXs3OA2lv4kD35LhERVj2LZiDb64yL3W5mRd4SHHkWN
DcFyQv4nRBiZSYNm2xdUjIXkAP4IinHqnSdLfw5Zet5DxV7RSMBjho5BAZapU4h003lLTQyzm70r
pKgUKSdBRNh5S8cWJdaK55ypMmG42W5g0KDES4wQxYv9ltfJkHL6DV15tbebF7TZub0tySMtaW2o
BNXCbQxXrZYXxrceEbDGhKbpFe6T/PhsT0p8qbox8s3WpF1Z7+v0IKWHZ3B49AjqDu3jcCMBAz5/
3O5f1W5K+zkh9+y9dBXkOelTOtNMZoGkYJMRAVFJGX2So3cQsSWWmg78oFvOrdfCeDF3WTSZWzFC
DZmSjOa0ENojYpqnC06oewsLGwDEpEzhL9G2RjXS2ckODpHIArMAZe0xZa9nnpgxBoM+kmMzmVvF
4sy6FZyWwYgR6ry2qjQSblfMoEmlKgJPtRxm0N+yItyCOjtN/1/OHH0cmv51qKqLhm4pmqLLuirL
+l/PnLJ4SkUwZDiuaexwABibnOElI6XSl+mhRgkW038mYiiyGJozmrpX/lmV21GE2KgztgZdtcye
3nklP7dqPvFy4jWJVPyZM2Wkg+23SIOtbWfSyYSAFw8dYlaIJ7ZMvQSC3FEQpVgkRE4zktwqGFQ8
lmggX5MG1Mh4YsSvC2HkCfUjFWewVJ/eA/IQsqraH2aifFOXcvbnPf/zVfzRjrkWszT8Iao3Obpq
s1d4TOB949597v47Gai6G1G0SDUW5fNKDl9+/8WVpucnwCpwUG3fyXqRPBAYX/sOKxm6dASaYAtB
D+EwvxtTQpTwFg/wP94sb7oV21VwoYdwe0C1zB+vTTM/bmZFsS8f8Edm8mtqVJeBIOf7Ta4+nsEt
3OE+LJu1Ga87bVVrK37fofPbgO2SzThqjwxb0dxOPeX9+SFdlfsNDmxyhh1MQEN4SKuDUB6U8vBA
yrat1Y2NzmUBTAphfREuxrhVWJzxaFbGghJYe7XZ4aoXaxZREwPeiLkuBXRIS44Imu67fLbHrou3
+bg6vvsaHxxWlKsDTciMO96UzyoZgf1F2JngPN9IP7aSEpJSy2Urib6BmKfqODwPiJirmoCNhVkv
TMLRgbNM9lW3xHjVzXEw8jnhtcMtDymCvC5ClPJoJjNFHV3rSjqVOMVQUWFZZfCBEiW15yUXBqSa
koZx7EUhGiJ3NRbPeGy5GJ4N22xY9+Tr7YQas6OTGtfWuAZsOx8HYvzUc5aeovAotKw0BXUXhOg3
NzrPhX7Q1dOdQLL41tugRtt1zShriTP1XrCKX1bGkhCbOMG96j1XiD6tm0qRm+6KBr7YQYjeB8ab
wouSVnu5dbTM+WteEK+rbwMAaLipmm0Zb9uaJfjGWRhbBa5Ic8OOqyruaOt9ugEAeoY5JH+xJCXB
EPsH9maa5lWBagU9EUSYCLoihhjZ5ViJ7iE6gGnfTYnj4GNoSqWJyr30Hzuyzm6NhcS1poJ/na3s
JCFPhYITkY7KF07OgPPPx4lsGX87TnTZlCxRVlRR0SVVluS/HieC0uWvPHiNfqFJNBKHEJpU8Vib
MEJWcCJBiLLgi22vDsuH7OcTrNQskI6vdsQESd3FsK/lO7o8R8+JxixYAx6Kj02wRvHXnHPiRtlv
pEyFTGbPiMpcYERSNU5PgRFp5oJvyKdM3wER674W0k8C3btmmog75Hgt0ngkis9NPmxVaNPS7WFf
Q7zou9g8qfElZlVf7/Nmnkdw7tBzH2aEKsAa2bTBRh02xrVG5MNagfzVcsXZ6PboEdnMq7csulJN
aNXxeQskV7EWPZhB3Fy5G+tuay5zejNeqkn9tGvKcx6Wdw6a/OKVdA3VlUgKjJYPnh0Mz+HSbN1v
jyY2zRfgmxxHrFPQbgFdqB0Y23JzxKoIkBNhlHwE66k8WIIcvxnXWBDC2M9kwE8e5gX09lj+aaRD
7ME+0VsY4l8MIuq9qu0Dbf/Q9/a0oDthlSI7lrAVaj9d5+Euk7YAeI6MP+hzoyXkdoRdm7vpk+tc
vXZSPgWvHzdbHLSiMrouUvRAzQ6riB0G+0c8BcuBBTeXx+EhdFUg3KmNtGMlzU1lD4WOI6cNLrHW
2lOZRZZ8rPqZQErPZe7j8IpQJDv3+BS/TikNkXVKjlF6ydMLAG3rOe+6EyNJ1dcaX+/JKRqDJ+Ta
1aRFh+J6keHqwC5mmxKiRuYqo3+AcB5NXeaqFzxXBnm4ijdY/qnmvePcn/Tju6Q+VOlx6I5wTnr0
7Qd4D8opdEh0JKTFaAnG+oUlJIyK5bS3K1tXCIBfLSpGkioCqlHQXAOfeG4N5sHZQpK8qvK+V91I
8h77samN4IDgDHfMwvuXt6A4dgm/3+i8BWVR0gzZUC1TVKy/Nalx9AoDrUe+Fplsc3bsbDqbcX9d
uMGJUwTBD+o1FEzc5lenBsCOXAjDEFPS5JDIR709XVEUOAyAWfvdfbHyowI07ZxFHivRZ/hp9Gvh
ycQX7tcyEv6+gKOzlWbpW3htCCukuR8f5eNDNq/QtpVl2tI0uJ21iJpF/ZrnxlzvFhV2cxherDDB
Eo5YkFC6dvdbBqQDVCfTjJFv9ZibHa3a2J9+e/KY5hJyyEOXTPYKER+o2B9uKS9CvOjcI2RZ4Vju
Zr4O8UW5Yt7FCmMSKmKtMHolwzh0Rrc1zylak4M/N5pPok/I69hcLlh343gMi5cGlxzbkTpfxm79
M4T5zLFQHIG/BptbKDvPJ7bwJe+dOvP6cSPoqYRc83Wyd519R59qCVfjr9zTSCEQ41fuqRXOqDyD
10h2b5mWo/VbJBqGCjfuXI2z4A1GqBNvvH4AU9fj9WNW7+wNfYkPV6JvZZTtlZL3REKRLRUBcxt7
XWgwyvzhofk9Iy62fDR3xIr983Omy9bfnjPFMtAxiIos6bqpifrfutVnJzeBGhqYTxzsKmStVXis
0IjQho7TKFvlh/Zr3IoBwbmiWo+eG3knwGgcVkWMFWbuXFXdGVHQ7N09NZ1SA3bU4snMRF3vXs+x
X1InIlrG+EK1KY18y+kdaTS5DklJPs/W5DR/EUXiJwhxRDiwUedd63o5zFCq8M0Vx2QHNtgimGXr
E71vN6pWamdgCYohtvoR6V+l/hXunWLKGp5NVi8duQvi7pLpVweRr74TnjcU1JgUMa+O+3GFYkN0
k2HCJhq/OFk5qKySD1TrDWItGmGGv6LLDjErJq2ToSjY6fU+bADx7YvPHgc3H70O2UbLNpmNnkMn
v8ZdqcI2s6+SsTBQUaNHqKgHbsNMxszC8S1siYm7ysJlqLFaX8T0gp4+nMsTC9mA4mus4B7OPVrR
CSNvv4fXgr9shwu1ES7MlfhlYQcv/tQlp9c5EN0770KnD6+Dc2/3YYT8dqsK6xmwItFFrkqRuOez
NrTxs06PKxC9peK3CjrVVdIAu/StxC97r1EQEYzZIR8fofhh5bcUrd2t+M9lWP6hflrVKrQ8SmWn
SRcCGo180xfwyUDU+W3LemGOtOSDBOceb64XER5kcae6tbUoHov8NY8mM02ddJVjml70WmYwcWM8
/nbAlFrn5d9iNHwj+dN3qguRLuR3EulCFjdI/l8Rt09XFBbfrlPgbc8KJi7wT19HNE2MIOWWU8a0
amNzDaguCA6BcpOaa/W4ELGSiofkvqtLMPNJ6mw2gz7tlCmDgh62DlAAFB13yLALd2YIE7Ug+8ZT
Qj8sAPKttMdKT9Yk0xjNevC45aHOPcxpzuTXDTtXjpakEUQFIvrlq1+6xxrWdHKkrA/Vw0vY9+FC
hQti7NpkZ6wruHPQcIVfkQEjqwDt4icCuGGt6yMF1Xa39aK7H0sYv7hr5E312CB+1gBTAifNV1mP
W4IOBlXjbeqTdVf+pDrIfCI1mD0rw0KKycIZ1wkcaB2nGSqSDKUZWdzexOwOL3F7E/WvQP9KrB/P
7rN6fCjm9aWdzeoYTgyJzne1XAfJnrShkxC52p3uwOOeRQsw+M9ulackt2yEZtMl2zrZEuP8M9Vm
VcmziVSbz5O8D/XAbHHQrraNo4MACpfDmPGhPkKFbJuq/07WKdIX6cZP9Ff4cNDOmDrChwNV1Ncj
T4i1iyTjH1h+84QQTpIUzYbmq6y+7uGPVr2JSMQwM63M1AeekIIA6F1gAggNwnkbu0PsWihb9TFZ
RKr9LCFfhKETSriAoHUvEnAqXDRGEODTi2g/9Vk3AH2K2WfhlJ/W2jjvJ03b1L4M4iiosojoK/54
GF8EG1dfYfy5vt0teLRn2NXgnPJ1gcFSWkkT/vw5frIZWgTlZtrgdJvKrczFC/QDCx1eYHC6wVx0
JGHdV6tEg1rn5XwB4jJWPcEC/dA0Y3Bjafnhc3VAL8hab/xVQ7qQ66kcehjL0sVUmmbiRZ8hSywL
74ks8r40eHYLv38yDYb/j05/d1j30bR38u5EwWWWx8rYs/6y9Wb5KVa7uNxG4Sao2LN5WcsgcFW9
1uoi1E6P7FoJt6j41KUfZfI1ZkfJUyX+el3QMw4wiCh6WzdsZ7gf7J2GQpRwXsIV3h0RVdV3R1S8
q6qxI/JGg1k0++drjAvr/7nGNE03FS4xQ1WN/ymXCtN6FVHjjHRWhBGMPno3k5aVhLp8ps4dj+lE
kX1pj02IeYFdp+alAO4JQM+xE5zk/IxqoU8uz/5ypzQF93glxPgFhNxc6OLCsvsCc9pMEj4T00nL
fqJ1v1KHNNscMbPICSa4Z656isZl/bQ2jiOB00IWgWzVWGTxLwsnxhpUTCHB6inaKroarpc2PjWv
kxWf0oQEjmOokvpzIDSqn0rVLpW35R2M4uwFdU+b0JIxWEanHS/1h5dVvir4HjrmbQq/631TojbM
GKg9b/f+w8lRd3cXrjVZH81YaX57GVe2EjrMMULqmdpvnsWmZ7lWrdRP0qSsdjmwhJo8Httw2IX6
QS1PYN6655V6roXfyjJx9H/r6lpW1/i/RWz/8DhdYoYEyyENJHqOtAGySsa4Epz7HHaQfWp8dWMI
wQN86s9emKPh14OvJ6gaHvAtdMp2HGAUfwbx1sAaSZQRyb4Xl3/p4DHM6xSS+0p6z1X2auu2TxdF
2I99V4EYhM9tSSf1zqlZ98Bod7k3ErdRI4tQIKes9sVyDAPPLJtkF/hQwbsxG0BA4YOFYgATgbgQ
TJRvEkD19AHEQp7Bo4L//kXCFRIpdIrAkN46/G5UEAPZgIcRdt503r/4JPxhaYN7K3+yP+Fo4e3O
rhpTp8sxJFnrLPgk31mLXYNjsELCQcgPViAMJ8CI9j3YpNqptO0vvCCe0HZklZY1lCPj2Hb7bp8/
vELyzW4E02AOpf/NtuKw7amAL2Zjq+r+4YcyIuZvS7jFhjoCsIpT+szWO9VZxW3NYHNn2J5vUmH9
IOaUF131Zac2vVyFEuIG1uJ0KvBQDfPhvug1EiZGahpbVKhph2XeuRG2XH54xym7JO6U4WoQOA9C
6TFPLpitZkxVQ8BfzwDZsxdnk+hF/u6pzVEcHyMF6IiNexTHNqC08rEHTw9dP+OlMn+ajPCFXYpw
hKQLaZk8PVHz7u2J6g91YzPg6mEpseiJRuRYZ0efAuTyxQmTV6EdA47RV+vx8c40LZ5qUNSgr18i
7o/+g+vku/lUlXPUnaZKvo1Q6yiTigEEjrvHVJNvj/TjlX5oxvUR2F01Zu9ZP4tw3d5XakqghAdL
AcFS6gY5AUquvkgJkhoTLeZhNQ+wLf+p6BO+JQybgaY9Bl+DrWv6z9cqhvCrc0Wt5HT1AlF0fsin
JgYdfhDVeQo2G3txPo9jp7tVDRq9nQkpA3IUcBxx+s9HpaT9z6xYlSxNNkxTtij3pXfn+ZsAV8yT
TtPqrMUINkX9hy1vkOxntZwtaiSERBtt6lv7YuK4wGHEKfoyIX/BcDkl5zz8fMFDjZxvd+DK0Ywf
T/1Lz/9Qyy9pVuv7KN5H1Y5zReIpI0m3WOv3VQSwY/uUMeDQsTHWA3J3lIppqc9ZaUoL9iyb+LU1
sd5Yu8jaleI+FvemsAeTFTz3kbkzkp2U7IQJ4GMYwK0C1m1EU3GKgPKpcC5z7Lv3amlgd0achG0g
ndhoiwniLJ/b+RclFQGNgOVROtnGCsY5hNcxWErYEkaCa92oxwmKf1MMMijqUZFgf/OL0/Bq9hfu
8nDXiZu1VJDdNuo5tDvDS29QlyYSu3H3YL5oa8bdg0gGyHuUSIdDmRS3Y5mE3bykUtK393Zbpbtw
lljH8nVkC28F+8zYKW+DV3lf3+FRl57+XKoDWu31v7z2uvq3a1JTZd2yRFMyRcPS1L+/9o3UvMS4
iPHFcKx1G8zdbCYtc+PILJxmHuvELDl4mNLc0a2aLFVpCcbubdFmYI9Fm4G9wVKu9tnXOSv6pIaO
GbWybtOYqBkmJYBgjO3QK6upnUguz0GPDCYcnwPZ9ETM8SAsJq/XhttFj35NC5qT1bI9HucFxVzp
/YGI3t4vMaH0fix4ouSVlUfu1SNcSrgnmllAk/zYR/W6aFbzfR5MbLG59eb5zrmirnrdxyQ34lwq
Ni9MYKs5fDMsXWykwMJ/u7rwcP3XBMJ2m4HaQInu1Ozws02Yb3D6wJjE6aNJKwvr+KRI/dikuPEq
uhtpjEYlZDuCrv9FDE1LXE8wy0du5TLHj4FIyxfStdZuqtc27XdpvterQ55gA3FK1S4eq0nVnfM/
xWbdlBf5dS7jX6eCJR+AOxGuIXoozpF7gpO/wzjT/+0kMMcx7u8zJp4GQ0T/YBimZIxPBR//7STQ
TO2VaEHfjgUFxkEW0JiGkY8iFI1JrgtBMgNMca+e+YTtvjMRdeVH8TE23QyNSkQAnK2QR6uF4yTQ
QMoF9AELGsqWFXATj3Lh1TVHR26H4ioHZTysZWsNrEzcihPEuE2+DcMd4tBY2qbCRso3Yx/7Q1Vv
OoJxon8KLwttmSPjcXwOZ/FPa/ATklSY7LfroNmoxBhrmwf9x3xQKeTAYs6CrczuNlx+lwigbY09
wk9SXOeuBLMXpPpUfex73m/VRlBWueVBWimJ6DKJl1qx10SQhlEwrK42YHSfNWWB4Kf4eql/lNmf
7VRjrips0fmBzjkTQ4wOegtTFZ7W80yqMUG2cvRZpR9EYb09phBhSnu8EneIIx7SNidpskJMuDHR
Oofr7r7CnYUwPvllJ2r1g5WeLenaCDeipt854tJ4oZB7sngQTkdcp7r4dm6g7DFIH1MWUrso0fEI
tgRDanTb9G+UAbwCBTwB6DU2pP92kSj634UOOo+Ogo5GNnWdklsZR0u/PT5KJSZ617QJwDznejbM
Vd9tdLafDEp9pMNFtnauQ34sZISgtiH7kXViNjJu+1FjS6tEWuXsXW3mrtJtUC5Veya4JqYksP4A
tlEQaV20v8afCHTwb49eiVH2/F+DvfUeQ2UZ9dZGlvOlwhVQLbGNyP/ZLha139Q+VQIlBFozcds5
EW7EanFNnzeFdjZefEeG8vDKxISRQGigcSZukpfJvWO1ZAQNNshc1OZiRZTEMZRJuHPM4GD0h7pG
uHHRglNeHTVjP/voo2snnPSJLG0yBXS3m3iJsX5BMwhmd3tjsUJ8nO/yNTI/hmJaw7hDyUI4+UEA
ni8fu/ikxRjGTs/kRHbpIwOa/EJZsWqstcgaZRjdFc3A0bSR8D5CifOi3gtzL+VQUpZKQ7+DmwZX
/eJbVRTScSEpUrgQ5/Iwz7EArQ3vXpHtesnjWyTcnsaHpXwWjx/ZxFI3hIiOzM77pqtjwKfjvEK+
48tc1/jan9hY5sOeoMhM/IkcAHXDHYNAmf8CKnK+9kySEBEiJxAbeY4MU2ApZJ54q7CyKK2DhqOH
oYTuBbF/f3fkReKzp7BINz+04Y52Gb0Q/bDDvD8mTqLkk1kRwoWUAb30/ZdauVZbW+xHxXKqqPb0
271uSEsir6dbWR8xslqo2yLmw3FquDR5W5vBJAZRBNTd/tIzRuEbVBLf8mU4UagfyIUmjJLs7OjT
Z74wQvEezYShBatJJshIN9E8US5iVY4Jz1Ameny6J6fpC6vMUhy1jo/4NBperROG10a2dfNH3vwa
r+jDpazO6WvPRDXZZ440muHgKv26Iwbj1x3xhMeXbNsEPSG5tj6DjbL1s8hT2+VziudSDEZ9VHlf
FNrikbui5lrRsiKYxlhiJ1Rkr/qNCPnyfi5+MndOEwBAv6K5WXkikwIhzISZc0KaBmsoQKgePNb2
75gmjo+c/TMQsNqRttr7AMkWcEx4R/5zPSL/T9s+HiGabmm6oihsO6RRqvfbEdKEYVYlnZpMgSdA
hmyVfdWcSsvOHlPHyes5Li0mz/3y7NRfnqMT9Yac/ee3TEoo3GKgJ3PRL2nBMuAtb1+twkn9R3CR
njct/Ew7jyXm9ex5Icabvfl0zoGMyw/nrei1RA0VM0w3D0Lq5z1bcmt1533WbyRiaoXRpicUO1r+
YW1lZBiuvzk0GtgtaSSOCPaHJm0N0F/SemyeJ4Qti/UYtsxYkbDlopjxxk/SOSIazVWKEdMeJB7Y
wuc7rESgzFmU2gYGGsj0755XrjdY9YCld/aYS+lyi6IIXlprTYFWPHbWAtpU4mnmrNph02JbEJvp
GMpRTvGC1xNyePk5gm4Q0rN/56fFA41vo49RgcVVL5z5FqyX8sFaHi23fUFa1LUjN3a007uvAHDF
YnxHL2JSl9k7fagHon3jAzg12zfBwpAwJS0ViQXuJEw+yAfCeLpG1gvuSR7W0zo4PAn6CGwUBWxQ
1kQs6uRa+AZW5sTXITKADW2uEnW1ei7SUxweq2Qvh1vMwHPI1UY9agAnJ9NcWoqnWaMQFhxo3m6M
ZGvpW1hH3THvjtFr2rezuDg9rKMCDHeflQfA2c6Lseg6wCNr+PhlsCvM+/ux0HeqOG2j7fn8rw+x
po7imt/LqPdDbOiqQldlmGxT/voQh1qnd4ocpVML3dNIeXJYk5jd5gHbpNqDXOCRErMt62v7hVeC
OEdU/MQ5Tsj3eiv3DIT5OQQmVnZDuDdghoT7mrVL+9UARKnnoTS/cogWo1OrxMccL+/ne7aVg60a
8BKz33hNyq8uOuFE5ErUeZS5JfgN6IutVWbh/bRx2lGzrYJTw0dtcVeYBw1jdrBsX55ajZ6/bkY8
Hoayxh7VPvKkR7WHE3IY0UrZTwKBXkyGSffaw5ShNUAH+O0nuzPJRV5eYtJyw2JS4wvjW5CmqIxc
YonCM6sfdICxRFaQjzGydAqGwygYrY0KCuocQn8IlgOjFKa0tZ/Ufles1HCVsauh+gSekiya6VXi
m+TAtUGY+M214e1ekJZO0vwor7yfq2TkDyHfDZNx3lUJF+ZdhXHNXS3YJOKmcz7aciVKNOHguxkw
jKFHQeLOPoxm2Uhu+ZbiqhNcLsFc8rsWX6J7lxlTuz+qSShiaPIi0S+6VZWuQ30dkmukbY4wffdN
eCirQ1wd2K3rULzyk7DHdavf6Gn5cCfu0fkUDMQF3mQg9smH+45C0NudVG9F4q9UJ2M0a/0I2x+y
etNmrE9kyW2thVWP65MnmSLGXO2IMkMXnGuLikhczW2LpWFQgy97FoyntLpY5cW+2wlEu3bL0LAf
RY65sZTIpumXQjHPVmG/hI6eACGDfsVEggJMOontkaADREYKNBvj2BCP8s4yFv/QHov7xO6VrSns
Bmx83sVueEj6hW861d3LoObC/4loHZEoAv+ZkV9HMm3IoKqaX+A/I+jekqzA8Mqeo3JI0EkWI/YF
VCx5Kyr8f6r99dwmAyyZJCJ8DyxGcxXB9YIFcNJvJVRqmEYkGi3SaszNPCCASF0CW7bheIrK/rJ9
tZ5W+pxVNrsBzC4U9sHAScsc1H9gzdo8XgerOT3ks6BdGwfVoV5dp7o9TKaPyMGSxJE2ps0hsMcc
oXvyl4Uy9j0ZAuBM6oCmexQqseGlhreepvKcFITaVxVfTXwTCVNl9xKQKviPtel83srcC4g42gTi
2nhOufjr8DgBe1uul58kicLGaerdQ17HAK3sz/VQzZSJEKyZybXFuqTgaf0HDsHIC2qXOiKg0Jvn
S63wDctX0rWZbJJ3fGg05dKHITDII0OglD1oDTF/Zwp/aX50D6ds9vp9Xys7oScnjYl/73yve8jT
pJ2NTM/IPeWxJONrcmcAyxPHeKtexPY6V+YxA2cbG5Qr1ovJ9CmPs0ImYXxe1dZEFrZrs+mS0Itp
ILBYmLbWNJst48C30rVoj9O9dWj8ShiYNPniG2U2hC7aKunlmkhk3iCz/g0yI9nxW5vxDTKD2FCv
Q21lJqtH53s7lRspXBA/A6dQXeOdBfXY00VC51H+pSyR9L/rnxTTlFRJNDSTP3RN+Zv+yZC6SAuN
VnMkmArm+uwlxN6B+VugemQtjjAa2VNdLmJjMXqE77YjRKaNNTqN9jP2Dd+nuUkUJetp6Mwk5Mog
3ThSRyAdztkYA0y0GnVIlbTqpVVhr54wXTN7CDA1HZWBJMf9q9z25VrTfO21NjDSETyablRja1g7
3vQFOILqIHbHpiMzHPxxyFJ13DcO5YFItYqBcrsLta01DUf9ISEaYwTP3O4JX31DrtFS6AC1YdxC
nAb582Kz4wMXFQhWRrtlY3c7lO3JJj8wNBB73moSX0fyzKIdFr4Pd8V/AqMpdnnsgoJ+1n77s4pP
YnzCdoSzyXidQIBGwsFY6smpEw41Thd1F4U2q6ZMn96jtYXNN0IIskphjbom59kAdd4LG68afiX4
goDga61BrXn3mvvB0ytPij1RX1rcOR96eGuVS0aHj84Rpe+8Bk8B3jifhxcMzv9cr0qqOI5Efr/r
xydD0yTqVf5p6fI4YPutYL13gyZnEppxOAFxPb//bBFYStyoztDNrkw/lkhudWuLZg6lGhUsbCSu
u6SnlYHKstbw0T5IK3WBFSC958p8wj8CL4sLPoP0mWe3IbsJCBHYXM/q/KYbV7CHhnpO+hF7WFIr
lVt9opYsJwhwxraxfz6Ocsm9fg60Czt1VBrEwQW37kfxE6V9+Jmh04JUz5TTlncI/y2wt9ZKCB1e
LBPo5hL3j9zv63b3R49nunE7QNF7koWZPydjFGw1fl3D6G81JvDlCoAqjFvZMkGcg3HLbqRYEFPI
2AilERsvpkEA7sIp13oDsUghPxLzmHREthGu42GkzpnWmj62NyFXfUb3T1QHpnLLHzM2aB2Ct/vJ
bE+pcs6K82taOiiUsTS/sC0jYqY+wTxE8ABIbdFTVQ/nM3rA8MxWD9fzNZonNTZWBBkbzQmdQdj/
H2Hnudu6uXbbKxLAXv5SlERKonr1H8L2ymLvokjq6r9BOfsgO/sgAZxgddsS+fIpc47ZjbSYw6CT
QD835c2Exc6btDaRbZ0t7lZoUBNOEWuOeY5AmgjtjKF9FDMbxt4EHn+9rt5O66i4aESpz+0xdTGZ
owyjoKNHwVPhR9AY7dVzjv+dmgk9TTB7UYsNjrS4cLFUrAmp/6a/gn49wEYDsEy9y3A1xBny5wAO
lSWQConBscb3o9sRMyZ2ah7TDW3Y1j0F7hJwBE9PTGTHtuaOOnT6niCtYtmNLDhX5uamYlEWIiVD
D298ugoftp6tEU/i9ZeBg8/jybyhAhT2ZXeMyAGtHZtXjgONQk5ZsJ4bpWUUZQxTunwV17bA/yWr
0u1CWxWPUbCdsnV5+zWYAzPz7VdGQYrqqrA8/o9022ycJzCEVwxqhcSoUQiv/3o+93lErK8PIFdZ
gEYFnQnNkNkjN0t5MwRq+iPfPzfHQ/vCmA7VwwNBSUWMe4NEeDY/RIu/3BZ2hraK+xVUxMaYQndU
3usgxDbGAs0LObfpR5l+PMt7fmIZihxONM4TifnctRtpEQN2/NfWeIEW3D74EDZFtQkkOBMAk0DA
Me+tvQcZdJ+KvGyB/zCJWelWixtWIzqBZnodJ+vCetpQBe+tdBeHOYd6KVleQfZwjDbK9UcMiUBh
gcDXYlcsEA9EdgYt7SjcGP0v4je7n/UPeIdrviOkSbqEJ+kxshHYbi5ic8H9oUH2XDGo/9Hf0vTG
cCxpK9Z2iXmzOCGUIuPoDD0F+dUISKxnJrMNdZUlx7Qk7XHqyeKlU2+0C22yZHYbvIkbWJEEJPeb
MJzdPB5h2UXyr1INC2z7gnSQ2U/eVtzT0ih+soBnIodqhZHhKf3WHzdzuBrpVevPknKS8qMW7hVx
mwAR2k7Srervw/bo12dpcmnFm9Hdq2nbMV31yLqM2YQ9cXH9CZIPQTqudbLpFxXpPPUKYSzoem1C
eIlVLRoaPKJ1CXwpz0V3imnyZqMinlRZRPHFnIiochER90IOYjhHLIOkeLpAYRMBaYf0ieNmsaip
FqDPS05LXls2ksIwc5OEghlcOprmDgQ4GwUyBtcEF8SbEizYtF3o1bLBzEqUsLxq+Hue0Hn6c571
9FKoXzavdpPgyWw3rDjJyZ1nnhGM6S3JzA+OSnCM05OenETz9EhOOWKg+ES29jk5o0osXNbQ/QPr
z598Hj4rTT+M+UhfEw8n7YZoJRGK3rosyEEBkDIfj4m31fgEL5jLHEzSC+XRcdPDtLEA/1e8WtB/
/qqXYrUswxueG+KcYLfydcjyQ53scc8n2O0uankM4z2+8bS2/GKfdAQ1yx/48Dvz0MkjjU0Iz2Jq
o/BFE8Nmuf4tL4jm8obSG3RORTBq5rhGIw6in6bw5u11O5nX4rJ8AVG1AcuxI2csl7i4K/p9gdJP
PhCj4+bmCtP6mHGNiBA6xturZKkfiL74Rmw2d6Rwg2L3kT0VF3/Y1TPW5eE5j6+d/Ku9hdBGBK/y
vZe5sUAsAEkHmaDYuzGSEhNTtn3W0yHbdsNutDXjhSLzWN6rPKyw5i5w4UvkKRDnqG+ych8Yo7tK
jgH+ObjQ+SMCUEVyX6w6OepwQfG3aSPkLijuirTWF+DwOtNqb7sfh5UARqPY6f4uzmxJurymeLeA
AGAEQ8GNp/7VHOgvaC4w4JMJIWFNZgagOZHudHO0zTmRWCuTgaO0JiDuRY1YeabggVJYzvRqLvxq
83kFiFYMrbaiFWBJvwTgYGW8LmB5xHXcrBHD1j7UNWetMyNA1aKocI+c1sY37gRrlOUviOuYLkoP
WRO8Bs3CsE+2RFC7fAGIzFtpnQpeLXitPUqksIg/ZmI9V/1Z+MnYFqK8CBpmMr/2DUkIELNXOb68
cFr014d2m619Lh/pxEGI/Qj9aO307Ot1BwEWYjSD4gdXyQYs+HPGFxV4HT0+GBrB46cocJVvqINl
uVsLc4wpP7A82HZabfvWHToTWSGcefX8ShtK4ji+Yr3f8j7KzSGAK+P2U17DHN4oEXYqCmj3CRzn
Tz8KfSluFEZhP26UhaWmGLlnKggH2tCzHLm8j3xzwZkcMMKF22ZbREgS8Znb5Gs0lQsJhFQNkuTX
O6xCQz1C55iq/b+oEy4sVZlfG/E30oyw2KFsA1xZBQKr9X2iHiqVpcYRRrqGBrsac//A8DMusgqw
oxPvnlvBxHv9FtoFPytFr629ofZ0RJrperIAEdg9F8PWR2xfED5zbfL7dYr/Tm3WACtAB40uvFex
849JcRefn8OYl264reGGuC7SZf5mDETtMsJnwRDFP0Llx6LtvRmGXTblwl+sQZQQ7S3RaWcLbihm
fdzk4YWfacjLxQWiOSJgMmMcg+vYuNK53ljuQnrHToRfyTs1A2IJeBF1QOu2LBnIi9YIEMH4B/sj
w4DKK87nWRQcH+ArGY2BjICwgrO0dtDeodKmvxhV2mg8mCi9UB+QP+/O7gqSWp7ySGoTNzEc1HQP
RHTZvHKnhsVmLi5+B0zEtjP4R9150p0Dfq+GT3UM9INCkiFFQzrPynkzLEN9mQxLXXtPQVBn5ocq
P7DqcC0Vc7DsBhPnYEpO7QPHWE7ypS7x/HCIEPsZrcKI4WJS7K6fA2UR3ykmEm/7Rsq3TBHIHBHe
dzJL5ZbRAfpbSG+E1WqHe/ra1i+ogdvB34YRdNqbrN9m9wGsdXsQZZ6h0Bvwagxofj9142Zm1149
leoeIaaoHTP1/GBHy/DvVhByWn5GeB1yq0y+A/FLEr5SqpZrhjJYPGfGiX5ZkLe1TC6eB5f+cc87
0NILlTmisKddwTncoMcH7oR3oB7pYRCze2oTf4Z/x1BvQs3pAkHm2LxsNaZYO+55by6JhCDMK9SP
13BLyB+cLMCma+W4aAQNWxNrSKyJshIpW2KH1oBmwQSdnU7pkq2at/2t6wkCj9ePdxogLCYErilj
MYiLmkHYcKDrqBhJp4dWn6v6VqoPtf3LrqNdKm80XHOkhRH8FdgErKMqb6dQrfIxxCAy5poE7Zxd
6KIjY2w5yF7Rb/uAYsmL16tn6wDP1QavUW5KfKQ084X9MMZ/nFTY5ex6VLok0W2n+0L78NWPxLw3
6c1kL/XV6zOKbBiHxD80McDfMbixDi+/xGijdRCrCWrUwxVFNmsFQbNjqCU46RFo+bu6ma0I3/Jj
j9B6S8fIUm05cn068EUhzOXHmPQZwFbp5iXP+lke0QY4keoEJfxMFxsbPgJsbL/7cu0PfAPrLPMG
tBHGesKge1gbAGrkY8jYUd9DDSa+qV7hn3ownmvdwgED8C+eU0n5u5ZkbIU1lUGJKQj8J4/r4b+0
wvKr8yNDLxVb8xH4QoHeycHB9/SS6MrDzWZJg9ucYp4lze2i4E/++FH/02wwOL6N6x16JQJA5oDD
6TYBh6fmAaxwgwihnJISBpmhasZxNsoDdRjz7HVzKwRMT8Z5iskjGI5GgTTE0djAy/uMAwTlEQLc
dvk0XXhDCwp7LeWUWT+iwys6qODGLpq/eb5L/rDxenZs6dov2QYtpZlR7zowP9QT/S6Jjg9kSsPF
zG/x5O5GyNau7kkInZfipPNa+WyRwybfgKeU9KtNv4wcT81BI/X3J33pgQCS+8Lu5GP8OjzoPpUd
YZF6MyIiJ9Vq9wewIuBCPN3RKbHKhE0AphmPnbpSLLQXfwoSyZwkIhJBYhRtIAQhZ+GQ1dNZORN8
Z6f9Gs8oya0zF0Q5H1CEa150cJWE1TFt93dReFhcc3gv4/G0DYQdwsQ+Pa5nPIODk/4a02M5WH/S
Y9OE8915Co7WOKLgGOYCDDYyZVlatCFueiQJJETCstzkwjQ2V2m9jgwm4lvxj6cXpVu5PlfDpQNs
jYsxuj+6e5F5ITkGu7SBXLh/eQ9U9j3kTzeOlqSPPreRth2sqTBcjPwWTe5y+RnO/ow4KJcT/FrB
siKeVYF85crEPeZw9KE7OAnZU++zhx1lfzfXXbh9ybt/HvlI71nff018mPLIhok+BiuWrGp/2+48
H1KfhMLrZfdb4eMFzpdVWuXibFGBB3LnkpU0e84REQzTG/FLE1c4cBCwX5S84Fr381C0u/hYFZfs
N5TFWLowvGD4YW6yjL57MQCpN7bRhBaI+mSOyyth2ME2epjyaYx4+YNMMN78QZAJD6gkt9a/+uJd
GD7K8DNp5p5u4WXxCc3Bk7nBZBnCWCMhd+LRyqYAoE/BY971tt7sy2BXBNuK5CxllRoeMsQQsTSj
ZWB00N5XRsneey1m3stCXcN20sK7StjecUITg4zl2EgUi6tMWgXSSm7AxC+fbJSBuODEOxrZoQFa
0WzFgyhMlZ3UbNVmEycec31tHVOZVw5S2kp3r1iWFcopjeYmgUq0eAKxzBFmrwWY8hwhJXlxs0eJ
RngOa2vUvQJHy3cJFpkJu6R9DF+jnQbDZiLsA3NrqfkObrhJ9oinDRt9INdtiwK+GktMSq5k4k2H
eWJ8Ddo3uwg73BCXJJe/+uqSMYSdeKMNZRyU8xA2g/2wjh5u9iBHEEGAI/gLlpMpwnXTyr6NVZ8C
iVy8ejQq7qN3BV6811JF6mH/1Tich8uanUuwHFM6fFtBlZof+vwQd3v5nj+2MsGZRDASwkEZLsoW
LF1GmJgPwfibDywn/3ZiC39Xfspcyqqs88GhzQTzb14vM/ajZBIWhKYqK4ZRVb5hduebOyMbSN6c
YcNiqcd+UKY3GWAcEC1Br0A6RDnOiti3PUmDIqeeZV68fkjrG8g02BE1bvZlByZzBmwTnGcCl+Pk
S5D4zkqH5AeE9+vDf42+olazHkDg/Fkx2aXCTmEnIl+05CpVl1C5kEDhn9UECeqp1g9crQ/pz6tV
mz4LT03H6HFdPHTDqVbO8XDB+B/P+/6i1tfCv5To6AKqNruIL71xUp6kzZrlNUYZbh5Gttxdlscr
kHYXC2uc/8Iij1iFOSYrViBmDPE0zDPes7ZmifalYriJHaVB2NFG5ytakEKemh+wK1KUX9kNcLyg
j1SNcLBYkLfplB25QM7o80xCIkAmBVjUu6+qoUdhOvG9HIOu7qAHp7ZVCHSq/8wHfTBUmZvM1fTV
DyA9LVdVQEo8lEC3hli5gHchF4uMkJ3NT1o2xAvSsiFeVM2Yli2Ay5kjQ260BQrkAm9y58id8wio
kkbiBcqxqHBNsqchXsgOxAtBdgjBsR7B0iBxIrYZWHTu5DmmbA3oQCYOMIxKBt4sVh9SwniO7eQB
XjLhVv98xIrq/1QSpv7GVqiSJukwLP4mJMuTqi4fk6S2w2AmPxBhLp6ag+5DRhGiu8whn/6yAcpo
hc0tTj4AjT79z6dN/sXqdkNUSGgQ8+QfL96k2MblViA9CP1PdszjQ9lwzezKaltjHo68PFtLszTc
xcVezU6het4axTSZ9dq202nc9hAlhABqJ4r24ys5uR2i3X7/TPdlus88H/ZBvxzxMGhoJ1iPR1kG
z3tkGWk5I9zWZ6rbWVo3+hvA+9O3hzjWOdzgqg0OvL0GJTulkTEtCgtZEd4nxgZ0VbRUCNHXdLNP
8xhhTo3PUnwWsYV054b9yUwJbdaViCbe4Vfi5Ki+prmyr6RdGmxjGZXE9EnSojzz41GNPIRs/Agr
YtzlRhCk3m5Uk4zuahnTZ3y1r+/k9Y2T5xF/1+lXo350wd3Zaz08xLX5S4N6GDH0mPbqlIca2zb8
p5Sa//buY9D5+0qFdx8ZIcQBtiqiKo2//5c6MkmkVgw1iOV6vQzUlch8lP3afx58MtUiLt/qm4ga
BpcJyCnMbN9RuXkEC+DaDWJtvOaGm4284EpaZOpHDkA9XycEbEeX5Now6xdWK1tuT5G2f7Uz4mjg
Mfxs8wSMQuN89JHfnwFOqC/byy66tRLrm99/yOanVH17fbXn1HomHyofJBuk+AWPr/4IQlisTnp1
qj4xVGbo0UZR4ITnSINDFrXn9iluotgraqRn476m1LdgXaU/nsVNpKTcqu1qfjJ6R+ldU3W71xKg
Ti7YzBx5DvtjuOnQ2ro4xXjIzDHXvCIZc86Znb4ILrR7bSn0y4IkMCqkp+v7Dl0rphvNZnsPBpNB
p24CNWXUGU3mFesqVJCsJ9jm/R4ebKSO1kGIcQcuAWDXqZenHm5KgClQUoyOtBQXOOmooCbEAonR
m5Cij+h+Ds72MYa1cDGPLftsDJp9S+RG1OKN5ARsJ7k16BBcfo3rkW9J+wbrtKr663qNJKWdsmK8
zjhX6/KikzqL3Ja57grfDMjAOlliFCwiq2luEr8zFHe698qS211GS+51PDyjbTYt49NrOBTPPa5P
ZsByt9aB6mZuuhJhA5CQAurS2PJv6C4UpOCx5DNcq+8RjEocDv4tZQ6nSSF+gwQcYE7jXUlILmDJ
kpWZ9gUzhZgL4Id8sQ8KtmILEQ3QH/27IOzMhWJ8dRNEZp9htuTHkfn1lPcyejXbDG6ReqlZ2QnH
ONqH0jZgJmnsmEk0XJUOx3WgjnQirXAz1YUDWiZ2UC0NAgKGsWzIh2XKoIL6QZybu3Txk9ncaEuF
NS55dPQEOKckR4rRT4+BZUh8I0w0j+lk9apQSmzkbIucHwzZKNQZdqCi4QS/YKqywBP3yG3i/F4M
zCJ29uSBiRtCQPa2X8tgocCHsXBwe/jniDPRgqdToMbvxlMa1jSezbDWmeQJFrEQz2Jt2r8yflEC
8sDBdRL9Q4yd/YlOedGwjOJqJAztHT32z88OWf7fZwddqCxKoOQ1QfkRKf/l9Hg1SfvoW4Xitl7W
339d0QMuJnOOFb15FKMzoOdnydZryfzhvZhFaEj7iRQL6jEtJiJi5Ea0pNOVfHqycNJR4k0vzB+E
D1me1WQ1XdjFiOaSXcwPZZkulpUkn0MtvabAtLpJiy2L3PBUINQtd8jblWXVHuRoBFwLwd5jnned
++mRSRrhSd2lbabgp3jiCjx05fGJixYTpYPEHq5aJMHdaC8wwg2JyPcT6sWqP3B41T0JrjvkWQ8d
FPj1yXz/9HjLnl44/V7TPj6TKcC6hp6k3CF+Kqx5JDjdLG0gdbnkSG9UNI1QdtB+2qVyqf2z0p+f
LyaUByncC+IWjpqvWdo05lNlux/40ZBeIB8V4k3pABiZw7rlgDJGn0ZAuYN4YFVOVmKzwpEXP+fQ
5HHJFcs8PqX4nh/kAS+xZPwIDAcMZpdy1BUAVSAzcZXQkTYHpTs2aHNPmn5m6UkhRhLga8ykIYpG
q/ZBvSdNsqn3SG4jw6FTnd3LT2EuQbxl8dHdLbcqDg8Dbu6+7fZzZn5/NMEfaK5iYGFOwYb3288/
tepjGG5sWTg4AiZKHf37gV0K4iQox2NlKCIHu9Bp1BL5xh6JOSYV5LJW6XnW1Iek5dTmxmQga27J
pE2cmSERkLw2TCsAOiB4rEpC6W4ym9dBtrj8CUa/hmUJzawfLDWcrq+ks4ocSeGMkpC5ZFl9IztC
Gl2jomDFSqYuFMnJGBmD/SiPpj8UtNcMfZBZ7UTOymP12Cc1MTdMce2XOdPiudKNHpSzSlIR1+zK
eK3Tt1XbmVYG2Zmr0Dpm7WoIsL2uNfZZmdeh19e8R7LpnEjz/Dc+VOCA5UGgj3XA4GPwsTWAWPl6
qFcNEyXfoRAg7ejfxMCKNHbS/91pY0PRJVE0NEPHxPu3TrtrQz82Ht1gQzATYb8eWWvqLDz8HUQH
AdDESkKH2p4vA2FN3VFuWacbwrKAUcRpxhpbyVH2L2lYCvYpcJ1xlHNPrlkc1/ToSIRxE8Ick9bB
5pHOX/x9osxYzaY27Y0CUpNRlUkKb8nqlmU4RweqRhamRKrhABghFGI9zkiRC7dkQL3/wWe8nl+Q
Uco8GMZ4BzQOxDvEcFmLu1zcA/leyQTr3JD3BNlV98/C7BFshsj72CbBCTg8co4+3CgzRPrKazEp
naF3Mpry3u2rZfJaBq+l/Fj1D+QV8wQFAW03RzyhMZMVhRBbVIBjT/Zx6xE75q94eivRKoY8xjy+
2VbsCtGOpVOjPhTiacUE1j8HIHs6ULe7iMfgGDy85tWKeKkYh4qn4XlmXQ5zorqwVy8YLDAWJbYR
F0Tj6izkI6tl4WLH4DuhhhGjJroxrXLqNiIwnYW3bR7zSYYbcFa3M5XCIZ3V8iyr5o2VDB5EtcDY
xf5eIPGUx2BPtAxmYesxmYJRKpgUAdHrXFlxYxY8X0H2JaVfsvTZBg5G37ZfVli8ZBd77J955vC/
S6tp9xDR2f39JNCj6x/o7HCXFO+FnmUa5K4TNTAjXZ3NDcnP0pYK4KXMe2JHHuMGYjAWCjEa7AAJ
N+BCoKGtbVYpLFDUDmTER1HeZwVVR3DL2pukXCb9WaNGCRfPYmG8WLHOIWOQYMlOp94GnJwMEaUD
6cbdzjcJKRhTgWSY9dWZVKBEPhMh+Q5gUWTHhJc2V1Hdy6ORBzU+khzgpZHspM8RJ/arod4hEZsp
C9RS/ZMSpqk6Zn3jngXEd+lZTXB4+NP0S2EBYtpwdBrf4QBry5HMGLIKRPgzuI09IYsQ6njDQnFC
Mh7F1Ym+VV6wOEvZUfGUvKx5oHPT8Zizh9qhY2WVR9OKW1YLD+wzDGuYK2PBhr3YWucsaDeUllzP
h8CVwcaL+zVrizGwTNm+mFMFn08RatcirL/X/tZAVI8OCYiMtN9go2ge7HNvs0yyG3nd8YGesh2F
lb2+aodVE6z4M+laLjmwlwXhzfW00mYVb+VbeAgdCuGhFM9jpC20cZu220nZPi8PcnAUmqORMCw4
Tuw02UwYbe57klmTfQbNLdpV71eVJke1VWFVJF7foTrfwQ+U7X8pVP4/w5fRZGdqgqbogGHfyrK/
FCr6qxH9SIkGW7ZYXKCJZuDXkn9dH1rizbY/Cbk/9FYqL7hMBJdCcQlPOgMUmxCcbphhpfI/GnFf
gi9EBfJyEYkDYEWHheQIXUgXMk9C/sk2ZEU8KbWbGq9vOQEn6ojXAaqKAuSnkQL5JC0DCDgChANX
NsZ8VmBsUG0kUlqZEdzj6k6MxauwQldqzxMRG99NYskar5/oBBlpgLUeg0S8DMnMUn8sJWmpwf1O
oaQtc+YWAGDYNyb8s04COokQolkkL5RiEeisGecsT/J5V817bLNkS0eOTK+qOmHpJr2rhEshHKEq
T/KI9GWWoLxdEp01Oaivw49fPun2mbrD9D/IG1OY1u9xe/r4XbEZItwvR3GysKRfr2yUiORXlaUU
yAEBC9QMov4Q7nBOAAdgusjdhG8zJqdgdA4hXuCyVW8pSSffNOZsUjkLYMDfR8Wbzd3D9i2g8rYk
49IW5yBEW8H2ieEvn4LcYMnNkvl4f4m2yXRcnrJZ9vM1MszA40sJiyV7EWkjE0Ie7Y2asmjVo+PA
M2BsWcezgf2xIiFBACJwW7zT0ppoDVMF8EtibjN+6KC6ZE+qv8ZZEl9fKrgcVCYoaIfaqBScWnBK
q6ym/OpLWt5nKe8L+BTkPyaSdTczYbm7SvNnlGX1YNa3IMoSqipTps8S2nBp/cz3J6PifftzihVM
39JTyfb5OsCxTGzjOnLXslOdolC8NHAxIXF298nzLj/vgS2XZ8049Yo9OEN9nZiXqL4aZO2W57A7
kVMcSZ95e2/La6afSPmii4H67Yx6NtmN33q2LH/r2WQiJmT4ol+qvOtb98FWqzxyI/3zbSqZf59G
qKKiixqSYAmWiC6+eVl/uU2bZsIOQGBhYfjraLCgF1/Y9h54ZJbdFaaGiK/hvbQ0GI0ibHi53ETc
p6Cq4IkEgpcT2EevqLIo+YVUDjuhBvCB9UriNvBr1fme74j1ZOFAmIOEkoDGxGmLAL2yV3bOLqA5
PEcLrn1TiY69iY+36nFcp4LXyYBv4bCkYdFLL/YBzVoESvn+1fNU81Opvl9zfVs3t2bM5WlmHAVF
89Wr32Q+dcIIW0an5gseY4TqVzd7kR6fc1OONMaHOVoiJgCrCNoB+Jk6YJ1q08ky+pJFghsTvfBr
0UbOA7zZnN0YDUFkndph35VU3dZYqOBCw3/2oIwdq5QKWfpklQxsqzxDX7tzkIiua0wck+ea/OmS
sHwS5GNeHxEmpc00TG85XqSD1i0l5k2+kwH8tH8wokSATM55OL0uNKRylqpvRHNXhlNMTCwEENr0
XJPekH4V9YfU3rk7u+eJSmhgk6zsTGn7QiyeL8nqQExFvgt1wI8FilyKBQkiFphldDRX/SwdJwJI
mCsK6L7f5vkvhfeE1LbmAEAO1xPBGW/FCOcEFBAUPL+t/DdtAZsHkhSk8hTE54IP+dKY51d10atL
4p/FacgqsvYmIo9wyIsrs1yp2TKU3GDavJ9lbT3rMSfHc7ASCfMpHPRYuuRpoI1ox0Y7BDEwxgPb
CWmyLaot0RLNpRGOBRLJLUmOj+hYNueGJMfJ3RmTHqbBg17xLugflfL5SL5zr1zYRxWU6Tv5ftLt
TXTikxXhjjoScXH1omePV3U/ikkp+03yVcgojU56u9dmWHL/VWlv6H/3To23m8IzERu6JmAn/psF
vRCGx+RZc7vF0TpcM/6TqdvLKbqE3FhAtAEWXA2zzNxIw1YqfvVoQkScCxjKuU6XPLlUpjrYMtPl
/DWnPp9fytsKWS2sHPSvzJN7nUvWZfNMbw92tayd5OUgipRU6wYuDth5J9xxHArCnafcq7vyGw9U
bYRftNaN2KXmFkAGsUrloHAGGIQZXMt1N1ivOSvOpU/2iE/24epjxRf8I6SAvz4KKWrcT+Ph0BMC
gUzKgu1K2kAgLpFKtw1ahDE+LoNsQ4gcf7V+C1yR68wxPcVAguxRoj3KcXE8IbZeyRYgZv4KigpA
rCgq6FZ+EA24H3ELE+mUV3vMUpBXMQtr74k4K0HMixoDK3/TzfAX/CePaQIK9XdVX4T+HDanLieo
bF7kduIQIi/rM3GC8cyO80OS7Pd4gbUHJAsvSAnkXj/j2SRiYzJHtFnY0Ft4vaVm9zL4IvaXgWEn
aQ57gNrI1KI16fHMcx+l17H6JSw633ZEyTbke6OD9iRUIHgklmSZbYG8g42Cgzj401K+htFF0tG/
z9GVtA14ZS8CpysStOfVxlZVv9gQBMOMk7L4DdyaCLzEmAafDVsk2GF2hTBqmKn62TaH28u4TIjT
PBvTLt7rAhDu1goRlFuU0092yOXCZ5OCcu0t2+c8Bl/YpeFoMOPVx+9RPbkEQAgOs7jajy7TmjjO
9ZNYP9EeltKDQ4aBxIIWDW0nB5xi53+QrejDD8Rs9Z/Yz+prSMAIItpfkJ6x2r+QBiBP16Fu7Kty
ZmqjZ/ERMUhxU6KJ2Ge/qYk1gU3z8UpgnZxkC0Z5XMkEtelsSWKXDDRBvQXq3B6yFXYEhWgdPliz
MpElsN0lCuiN0qfxRTwhE6qsOypyKi7TcNZcqPCG10effsjlPUFyhNZ334u7F6krRNdAcT5HxfH1
GMl58zm1XGg6z4dDJYdeQgLrudaUpQglWPckbdOxbs72hFfoSyVZGRJZYcSX4s1YicyJyjXFX/Px
NO95eH+mNwwdKIFJdX5YOiHoE8J+0BMudEJGCjuKdpq0MbC/DN6DC3ePiWvSnp/xlUwK6Tc5vdYV
8WnxR6h5uur1TlkuQ/uHDhgWjvB0/kAGuWVYTOtYTNvKoqIGvUXFG6VLxmMVAC7D7dJlbzO5V7Jj
9DwYWKXE3aPaRjjPwaFNfwinUuSIKnBAhEzLkllKu2JSr/unIL0EE4YO15c1SCQ1gvwmGmT1mKDN
WxniOAt7rpL0a8g/u+GWGZf4K31HVmXh5dnsdpamISTTzanCaPGJNxehIuFeFKTEPDWsZsalkf5W
dOK1QVp5HVkmP/HUsEzk1OY3JxFp6G4EZXsRa7ecyRO8o/Az/xRM5ieXtD+TcK7Vp0IHWntgXyTZ
P6Ky4QgBPYhpzS1FPlYTnJ17JUaGQLTe+oEq27Qn3M3c8Yxuu6Wr8HryzqLImhOn3I/9tIMZEEvf
om1dspUn3dYfbYINM+aONO7FpCc/E8Z1vXrkS6J+zTNltqA5KUJ+HF5YJN519myB4jSrRvUp8G+i
vLlAO1v7RpUyibEcE8XklNRPhqP+Zr5uYkO5dMMG1SPSY2TAucUGdlQOkuDEdQGWq2e+EVlIfpuD
iQ7+wk4Ndz47Ndz5YE5CaIsfSvrhl/fXTGtIdXcmzVzkYmeFMpbBSrjoH/MkH3VZPyu1HkokT+Vm
EVIBLV7pqFYZ8ttDdEy0tMXayAk3WAm914Kz1LZsZVVXCpfGsFSG5cs6mdFdaz4qDyfouFY8RcH0
BUxfPpvSOTVPEv2/ODtE6JwnDiWSTvev0cKc8Ip0pz4+Kf6hNObI2oOAbxNYy/ywMMHqBVhBRxR7
gSAxO8QPwuyonJC5K9GYTPYjc2f3034z76BOor1g3mFNhCWOrwf4uNKbXRF+/lXnSWBTCc/l5Vzp
zpcJQOk3VhqsByPJiAS2TbSrg330y4jWdPkV7kXxZIpL6ZgApzTJjBpna89pV+Jd2YjqaiZSJO4F
HgLDhpQ8Es5H3zn5FS/XqGyEG3JC7u6MEcwP4hqKJdeAyZOaIETdEeaT5BrggfLPjX+ulVOdH/34
0IyXcvQ4PaN9RjqFdpT/YP6ZNIv8tTBDJ+ydycgemzX+VhJ2+mtrljuJPdjMCBYDKoGDX58wpQn2
Hb3lVCjvJTFc4dvkWULWAKvBzGE0tCzz0SL5Sf7EBjFUu+yh95kutHzYwEbj/rCBQ+cBh0Yb50BG
Nn8F86JlCDh6Iwt7eGMbysgh1oZ9LBi1Tn3Tgbfi2w7ZEUuiuD+ipzBcdooLoR7cXbHOp0PqtTx3
r2V+aHl6bEzCnzEfeGU36kUAzWOoiWOu4l2EdlmfkhLzL02R9D+goLFKQ/2kaIqqGhRq/72irZsm
CcpWiW0Sk8h80aigCZtB1CsuVysexpdVhKZCmrYMz5sl0iXsoKP/7ccdZa/YovAL7KVQXtLCdMOU
CuaH30AFI8AHe/vgegZMOGfeLRWAxJ+5BKf0K1iwhbI8Yqkp+lASaitFWxnainRcCgcryI5ZxmSY
ZIRDb0ui54ee0q7rlIt7FcDoAuX+cDnL0YkJ84HEL33RRGSq2dIfjFrxUW8beR5zazeL5MXpwKPE
MbpR6Bfgpu6lGQuUYZ+UcApGZYD65NvB1n4NYNxVC72cyQYTjW2hkBcyRr3oiSdAS8HM0i1LR5QA
v2wWcK25KxlKIEH5GcYhkH7AUmB95wIpgVtN8LzFfI7mo6DWCD57erdpc9N4qJd/Kpty64rSvUF/
g7oYdVM4jSezojrNyI+hRH7tOnKcGK89DmN8QnTAAawgwKkZNOxbcddNtswssf76ZON54EXA2m2W
XbgIhLmfzRtmtsKsZyqSQpCYZeAcR6r1j8CkKx09cEN21cxpiQOqzwKvgs/66ALTuqmvujlSrOL4
AoWBoSasO9Urn+j8V7+GHrXraiKs9G75nLjqCUEygSr/fKH+7zYQlpUpsgoUdVkwuVj/piRp5aTt
NLnL/4+w89qRHMuW7A8NAWrx6k6XdK09XojIyExqOrX6+ln0qO6pm3dQBSQKDXR3ZQg6zz62zZbZ
XeNUcJ1oPcoIiWwb4hHWfrAm37dzgmOaOqOs2E1mxnuJ/8JL8da4gf00JWMCWCCOhGVYLRXqBJqT
5Dnhk5juAMs65SpBJOqd+6PHAdwnyc76RffVgf7U7OblI0nU5A9SFwCgMR4X9g6C+TekJ0nWc4XP
B1NvfQsPfv0QvYdc3IL+qg0wwk5iccAw4E8LSqq75ZCtfJab5jqtHXYCY32ziX1oQvcyGS2407Tj
Rv42zJ698RC+aiqSwDmvTH8r1htzLVmr+D/yfJAsfdTgAEfKXJ/q9OWUcMwXLcOTtsxZOWirKqdl
tRRuq4v2I5/m09WFZKmp3aXgWbbPoH0a/rNtnlr8CLUFJUkgtn4h4DmZvqYYREkQ8h0l3uoGVfSU
bW1oP+mCvZKf4bX1GlCIw+ATX98Q0BdcQgdEYg8Y/jh+QO3E4YrNGKgdZOUJ4ZLNXRM2rrXtiFJ7
Y+BnsmkJ8cMdLx+a/kgagkvPWVnO1H7XWDvEP+0kdud22DFGtgwxhVODJrcXUXBoStRm+5sIin9/
rBX9DVQAric8uAbQHVD6D9n67B+B+7nZUJAIPhNAcI+jiGx+OccgyyhC+ACDbDczybzg8Cergye0
vXb5DaMOTElNWqBtiwE53WMzTCN+7+9TRKbzAjnUgmg6K2hNWLYrVWZBsGNT8DL253SGAnRKh0vq
3dXw+TqXQGP89VhlkvS3moob2Kviw++mUXOwwoNaH7rwUN9f/rOOH4bJHH9VaNBrgOD9kBBJktVP
opc1eOzCGQLnho1x6qrTF7UANGccp9PSpxxoC0+gg78YH+IGG67SHbXXKfxYZsLNlx5ofGn7XP5+
aXvIhUZ4sKo9IKVe3ZfqXg72fbUz1a0abQMWhYWj1cv+XZT0z59r+V0K//fV4Ptzbaq4hCxgQabx
h0xghG7rSRX3Uy/dqR8o5+P9DFAdkRVQU8kikBYBfPXjS77QP0zauBTAMcBC5wpxpG9EpyB6mSVT
8JSqdzR/hxwNxqRpljEZCZVmLcdX7qp4zTDEwdwjAm0s6Dka9iwXu5627VMWXGPzylE1mAtYYRab
ImOZ5FMkNS3fltUPrZ/zEkkgpai/Wrh+5RefLvY61l/LsQHgs7t4IaUZ826VyxBajvsIDXhwStVJ
3M1+LP3jWOoE+5KojseHI94J0V5zcguKBQSdrQYS15qr0S7XdpG2G8K991GFmAN2YT1yeEkuQuHF
w0PTURNOCUAKZOG7dYA/KP38lQb71S9E61S6hq4zhMcApy6YsnRXzgNjJXB95KLINnDYJohZrx0e
2n6e4a0PTmzeOU2m4afU2uYlaI5Ruc/E6wCvOlwr5p06WCGe4aQcCL2+423+2F0xnfi/y3nNmEja
iuEhGAFCQLlqdSaUJz27wN/IYjAG57awZ7n+pb1+ZfnPHcwNGkyg5s2eFBRpGL9cKMoOY1nSj2NZ
pWD0WWe8QquVG1CjdMiKXVRt88YBSWa8eeUisar6/EouvcYy5Yov0tJ2ebSf8mzn6WO67NktRM43
XAB4Bk+4wNs4v3pzbXhoXGDQI62bLl0D82JYv4lUcD1P5M8ov3MyCCNlL6HqUlt3bNsKeRKXgNpH
DZu09T9/ArC0/LEcHz8BskSboGlQy6OpI7Lib7q0H+maINdVapvdJGBraa3dYlNk26zfUX3Dijti
H/DeCaUcDtG6q9Yly5jfhbAeuhHRKRNhFtbwOSvKGZX1QKb//6m9XbVUpzlr24bBeaF/ZtX2B0nK
OZz5dx3lfCtx5Sc6S1P12NAdkkrrl1K2aoN19a7FkbxNN2yC2ejKLe9h+mjFR5hOBqQPmDjemss5
vXqhuvo+MjS4js1FlpEjRxOGSKhBXtX1ElMIGUfuaA0Z+znNdBUFP6NyN61Yab0HH4DxpvcZvgt0
ZzyNRv8hcFPJOyd7OdA7O/wiL9BCIPIwaUzC7rPBuG8+cvD28bVqTxEbhORAPRfJ1/wkaGdPYKOR
dTgz1nV8kbqLaxGe4rO8Wp6LX78N9+YW9wA73brPxjQCtqyXCuBgTRrBJVscTkplSSAB247vLRsg
AskpUw/eD+reunRuI9jJaHAThBP/X/IJ0v9CqEFxVWRRlKBPKXhnjT9GHtnTlFYPemyz1dQENlbM
XNWxo3LnbyCq0dAOFIpFgnx0Oun2+l2pp4pPnbSQsosfXlE4cw4xYpn9HBWT9Ly4jculp1xy9yzk
3DrPOo+XsB9obs/2dJgO1Nomdy2+Rq/zKziKJRgSkLmTRFwb7yb7tiMmTcnB3o0O9LXLzD0bQXBe
2SbKRgkIwxBGId+WuecS9IbxS5EXK5HJCdXGVYBj3FLzUronRT/SlYheorZwERyGZ7Mch2cSBL1n
l5iErHs3JVIcBFfhdQvKB7Y9VtUmxAnKh1LhHlUPtsuk7NjZB8N9KG7cMNyrIJw/09T+3CnK2rVW
eWATaukkDojli8ptrpCUDs2tAWCK4/JcWxs6gVu+p2hP8yhLQvemF3dfuyvqvW/RFkA6XrXmwkvB
o2dwRNSY7PmkMdX0XVz1z28Dy/xfWypVliVRNXXgm4ouSaMr7m9vg6bR/dALem6A6EakpGaWcvKD
K4UsWKTn2D8W4AJQLlEBSWBxdlGdMgqXfj1+ZT9rip2cLHCqcKLPnJ+0bPWW7cqrzCUwzog0T8QF
tpEW4XxYAYAgxqcvgzfky5cnZIyOtrwjr0UTIhBpjeN4D3bAS2assUB1kgvAmta0d3XhaLYvTAxj
T96AkEs5okPuojB6c2Dt8QknT72X5JtUPqzy4eqPFr8i30bziPNj44NB81/cF9ly3+B21sKdsIA4
3Q4wz4jccBAbKAXDkhziaFP8Po+/V1ypsC3eeJ2m2BIJ85aDuaTkJK6WMXZ6babN+9dC8lmYziXb
4dS/kSDC9FwvaVare7vsbZ0ywymoIUYp+2fDjytwFNJPqCzBoS13VEYLK/tozhQCgOK01UZYb615
M5aTGuju8BHcAUiCJ19QeqBQjiNO+TnTMMX/2mdMI2xar/xw9pLJyeEc53VpLGzbx8err24OV2Z8
OO+Kydyf4lLSJjfktNeWVllCnMSD6HICrQoZuDVgC43omXrt9tg2Oe6RwKjFGvtg9eNYquMiro82
ec/dJS5B7L00L5WnqDyL+lENd8G9NuVFIHYhHyRb98ggzWRrZoUjurRW5iVAeH3RZEs8Oyo2DxVn
wEptV5a6attVQNgX8+unGf8wtA9WcJr3FLI7g0YbTlRipzIU432Dy3Vby3d/+BFyYQ52GobA0WQ+
OS1+vaR5BPGmnpsCNxNADdkiRjgJf+h2MA1tTaPialLqhxD280kVTqF5rIZTMgUnzzM2t+qDwtpe
ZSSFqLrrGEzrbdoBdbRHZ0CKgeXobg6mzd/se89aPfjKfpEYM429GufL3EznhT+fnKTeDhVORuAM
uK8v1ER+CVPD36fqtpGXubuEiCYEY8bOH7bcHyYTs575KePg3JoaswVX+SWoCc+YRe10Er/opaHl
TdCOVNyMAYAxTI7yFve4A1dxNDYJcPnXJxvxa4ExB4kDhyqJ9AlqM8msy1xbYhk9uNmpk06ae6Gm
RsdH9uzcZ4ANTz8k5YdZfFTWMx8ewqwJWauffOOYVYfa8ug7WE9oc1sSXoXqQ13XWIA0PVD8icZ5
ADDBMtW/c2LRDjDvU3ahQbdQgwVfvJduamUSuXyLhgKxd5PS+2vu48kvVrIT2HPj4c13y4+If7eq
HFTpnrEnZuOmL4dgRdkj6ZiUPFG3H781ZsthS0Ol/C6U58ZGGnEzRY/0eW1PN2J79uWRFtvSH0i2
dknkG2gA8t+32ZNbV5Gy0Z6Fxf0XECmLgNEIBCF0WbE7Ie+agnGdQrFU69X4qxL4bHOpXA6LkEQl
RL+BnMBOBRU8gJs+yPkx/tS8MR3mvjP5eucExlc32ww9vaDTJ7x5zidhgXOE+UQbJnK7KPgtxwt8
ZmyMx9bNdCeCxgg3JmHfN5GinbdArWf9ntIJCAM9XjPg8O9oPbIrPxKj32b40vuD7p1okX/HMomr
Ga9DIrJ0OQCYBgzg52yCby1/squRTDRaNMKdKGC3xgMzmt/A33My+iofyQXUC+CbxUg0wNgOd8IL
JlV5EsggI01Uaz4XrwPFmjWb4q3EhUXcBsJ2AtRO7hz0TrdzvN4JPCfyxsF66k48b/fUfs9m1CHQ
hUCfzWwqCGO9t0kDlQAddS8sgsWv1UtYpsqS/AtXDX5YeHwLdXvi/75Mf/gNOfQzLjV5teiiBzFW
U8r5sFBtuujTay9jkNuVX124jstTUiwViJTSpchuhASa3/x2OuHQycdXcYx3NPP4xiMpV8PL4ddk
vByajPiCeyCjyVq2VqSqUV8x4rlvIx5S1uhgqb/VV6ndx8MxpspEvUrCLQmfpvvUyg9/nWo7X9vV
4V5Rd4TcJaIUdDu9ywGPR6/eCQgW5VQIbrl5sX4aycke5/4Rj/sGbDvLI+lwCbVLXTD8kTjh6I+l
OTvRnB5UcXa0WeUpFxaieeJU82J+I+4cSuN/a6HNj8WBNKbRnRu545UWMyqb745AgrkweXBJVxjL
CogGEHaazKrXM9ihVzGa+aTIzVXTnxFdpa2gbOp6w6X2w/Jn4U/Bt4d2TTTp3RjXQlUkab12r9jW
+RuwrXNp7nGVQgyiyI2jWOpHgrb9eh1o5tXLzYCfOd9iGOHehWQuQL04VAXRqIOXH3JwiqYd2cVC
Z/EW7fzZtNDvUfiknmGeTdlikihx3C8p2003Ubnit4ZV+3t9U5tjqNirlsOsUp/ucG/p7v7pJRtm
8iE5DPmpAGM561tqpOn7Pcfa+RVfPPfS5NdAuS6ntbHuZAegMUVE6aKOLq/oomAhEU7RcNIaAJUH
CbA7V7Bw4tgBF7gALW5LXt+rJiQl3NdMaxfNu5SVaxTH6aTtZq6F1WPOprqdUlIrjEtWnTewyqPp
oj7PQkaLSbmWG5stvHdP0ynndcJdlkuzBTnyAO5LmwaITela8z8cOjSAWwki5WQ7xEK4qnOGcuBM
HM7ZQ5MYZ6ZUdV1tc8q8EfAsZSN1jCxAZ9388FaaFymcKE87nTbxDy2cfAPeM2/Jg1Z02DnH9Xtd
zzsov/XK+Ql/IAzQCex/7bOHbvfHzVMfmyhHSLMlmapoGH/AENu0igtXbAzbTQ4tpB5xjd2aXD4/
lJbyaMgjA8FulKzjg+q+up8Q0yqqdfDC/4MZe96+fumvX2j4Hc8mIpjxCMxHkNwRU3UC5uIydKkd
h2G/EF88UrROzvWb6s3HGQTR4A1S1sAfxot8WOwj+dHnn7Ed9BdLuUrdrepuccdm6Ca1tzK8uXY6
nFYTVZhMOpAI4xrYIGJLCEVdhDmwtnHKICxUhUdR3lFqRku8uKBRknUqIdBvQzBIkpI7xMckS8h4
QqYYQYgUouNklY0fgEMRRogCuXvlHS4WuDNJ26dRjd7VPhq9q2J0dcf16slXj4V/7PN9WlAGsVFy
Ryb5sYu6Q5hTzHeWVMpqzyLO4OgQQd661d0oqIeUQ4c3oyUzgJLjDN1af61DD57FCluOSdqwObrZ
2S/3ysSK6wnZHxDaxb/0ailvnuHfhbf3L9+URImeGNEC+fA/LxqdZ+QvUSC+wF2S1Y44GlYwHzyY
5tVxw4OJfhTZMSG3Dh1UpbR+2ET57FtCM4I/yd4I7541Nt0bx3JgrlqD+MNBh8MFoYKNzraV1p2L
xdoBPcIYD7GfKkQXQtAsC05dcCI+81KOvfeXKSHM90gVE/PYdOciv3T5Rcsv3FR1F4X53NndG+0Q
yNsyAKvZHtNoDn0YH58El9PGM5Kme8HcJ+HdImY+cdD2GsL85RogI5X22RGAoQoN6sN+vNwDJRjJ
hAhBgTN9zRdPC4rdToH9xbgu0ZlXuD5R+eU1uWf3WOtQ1jc9hQOgrquNW20g9OeG088iODTpeWD9
7h9D7zBIO+FdqJhi2sCGfB6QIKp7Fz4146NSPwfpx+Bk7tNtnnLzFIeHhFkiv+uvqxVc5INV7pJ6
y5oXO6tC1/bo0hiNrDjb8bLg7k4oh33X4aTlppYgeK0ZWTB7f8FC6msq+vDZW8kDN8ZEio/R65Sa
R3p28vZIIZaWTNzgQHGXQhBdP5bqwZV3arWlbRa4rxCPcVacCbV3MvEkhsuGUKsBLOgqW9t2vphQ
1YoBD4t2NGf6quDLkDmsp0N99d07ORsZAPo2E7e9uy20+dBPkOtFqg/5J3AgR4Mo+PprGuFwDxOW
ZKvkp+Q/jP5aKrafLmIEdu0UXOLhw/Q/+xJ/1BxEl1BuetzJ73g1uRvQQdB7C3Glm6tOXO1mafvZ
tZ85uMnkI8mf8nB/CdcCBMbND47r8B3S091jqlPIfm30u1gs4OT26iY1HW+aNQgqI4g/qldWwGNM
0G7TpltIY9VZjy+9e9GJov9HG8iLe/wLoi0DBURbOvIGIN3e8nhsaemYIhgRrpbTUX2GWxPzTpdo
mp2Tk+MSXtXLf1YMpHeP658fZElTaHlVwexL0h8K+lBKnaSIrj46z7MviRWAN8NIRGzGxOfkhXcS
sLjNGqBgw+FbUW/Mxegmo5u9Gk1u9pZn3IqnhMxga5dwV8wf2FlZm1XCpyJ8SnO8ZKJwHoZzzWcd
lEoB1A7L8lZHnwTMSj8wnPNV3a0CGsWGtWGstcqZr2j81Ntloy6tF3aGVf6rrG18EL5KE/MExJ4b
7vpm28RbIqp4Uwi5MOwnDbycdRnOTBB/vNGNmW5PQmmWKnueVk9n+7oJ/el31uNbRyS6bQHN2Q39
XnodMMR2dxPZQX9QMc+kwt4pogJtdHrL1boW1gjPsoC2PWXdb5jTHuUjXrPxD6W/Nv5qNePfgzAd
r3JrGSfLCKEKa4YyF0s2f4viWJXX+vUQhWeX/qBkgrIPc+MTJhwbM4PMRk4k5VlmawbP7y5F5MSu
WcEb0vNz35+CavItLyNBMM3p7I+Nf3nHa/+LaTu+4xVJ1SmbliUTPsQf7/ii7WPDj+CNojI0tgds
RybjU19NC8ajrYKSZPfGH3E70NyS7ajuybMdXS74qIrN2I67pWX2uxtXCk4GIT1QVlA08oOCe29X
B9v+6KAyabacnW+O1EJX/SlbtsYlJjgAjfoOsCYjxIjZaJRL3M+ftXEx4rG0geCmFtihNGKGInZR
Y7iL+uGBqfUMPoocRJUf69n2wRxrQ7Jibs7xaBvLrYg189zLF5i7gTaX4JGGoBWhb9EQfFXqraIe
dJ9ZjdDIhr8C7zmiyzgAvoNRCUw+YWNZ21j+PXzBz9QlTowxLqsfHzEenXqb/BCjh/8aF0dSfSy7
k4pKac0aUmWUp4zjtobxAfAnfkP5hlWPr40iuwwWSWI/yKXatigdk+r0nSh/VADvtInU0aBwTsAc
7AcXmua+yPZNtudoy/NdSt+p7ZoEdm9xdbGqY/ez0ZlRqH9xVGvk0yvNbohY2O1f3lSXRz+2xU6W
iCbi69uclgpOsni9Pn3rmcYP0bxN5tEippWvHD9abrvmEi35+0A9ZBZ1ZgrpDGzXOYeKMcoX5Vc2
r2Onqp3aIqY+s2iw0dn075B7Xydg+HicaHADcDmal0YrE32LSroid1ucZWmOQ6NWLzFyE7d43j/L
BkWuYQ4bVw4hm718nszkYK0P4FP4azdhNQXOkBuHyhp5+sEELV25mu44/EXa3aONXttV9Qjj1Gmj
RNNuj3F94BTzKqjyGTKQvITpqGFkWnkJ8meLSRUdk7rLeNGa1QR7eQx3txXQnwkUpQe/PGXJIjIX
EPBg0YB4phQq3ABK/L7nR4xx3qfSfIruZ2/+qG66+svTf+7+6oMi6gmXTR+rbrr/lM9K/HTm8muj
s20UHArNELuD7CrlZxFujnpI2ulqiLaW5WSFEwgrDmo/nEaUgYks2ejQPMC60UMRDN3SD1ezCbIJ
eLodXXa80tThMNt8N3K85ElLqXu8nmkNOYtrmN+qnILagPd0++l3n6H6VOvHS7ulwOXakznPxbmG
3S2aSwpeW0T0RRwsqTEXPE7RCbY8SJ34dpEaH14MAoXExvN1keI1HqiSrTbBQLoUzGVZLUt3ET3j
YueH2yFnx+I0i4KQz9s9hzWrx23wRsHr1DtPi+rDT38oyY84+uoFp+03eb95Qd8RHMuYZSE11Ht8
x1ZwMBCjhnnbOy2c4Z89lwX+vcME4T5AwOWqgKW3nknxzKV0NzkU+alMLrj0/AkK2yP5puWpn6q2
eJVnQWAuZ+Y6lcMJhrLQHLXgkMQpa4NlzW2B2AFRHoyO74QGzGSoizPI0P9nKJpA6NyUeRgW4UgB
lqvNdit05w+B2OqaMkxvUlGr295pGrjrwfWfz3FZ+xNN/35Z6zqwDFNmHrf+2ANWapAFVZcZdtJT
tfHhUlyNXACMZpzAk/oTH3lVLOcODegK6erCplfiwyMAaosmBlcWAQfJXdOPBcxZ+VuZH73gQMm2
tG7EXGDgOk8hqylMYzhMAJPPk3cJVsfahU4+ljlO4TkftfoUhrvKr3El4MJaGtWYFYmDhQIdHZdy
vkxmajcFXo0rBtONqD9M/eHz+EA1/93nPxvrRy/uW2T53kmysYe8pz2QxW61esWYtsb0ScCJOter
eYh04QJuphZzQVQs8Ff/jYqlFCDhwu6B4rMiXgftzKNx/kdHI5y3JnSSqmyM1h05+2aUrIo7JYIh
76MGD9gyU0d5D/nWr2nhRtrNgpXxBliqZ0KklriYHXz8i+rpvlE4gKw9ha/ShNEWKU8rTvKZ8QJh
T9vKZ9IoQCWw5X5rjXBqO9xs5ioAQBlPqKdSrDMxMnD5Xn7xd+kE5S8TDg3F8MLhuWEohhIEJDXO
dqyglE3qb3tlIysbU9kUNQE+PiJUS7y8He6ttNmEuVOpa6+meGVFSXcxjfRVhRgfOzJ7q1+ttwjw
/RYXsz/Pppk+mT7N4ATlSvOOQ36YJaS+qqUhj3gh0c5/6t4uSKhfccIQT9hmLJyg6iTeo/RKj1x4
ttxMoi9wkwHHYf9Vij/qe0rkRvuozWfUQEtg9Y7uMS6+wLP3C6uZ/ssH4F1R+fdBdsQOGrKiKrIm
GqYoj4mSv62+OkGNYjHqVft7R6VH3hjSIkTBrk+6vDqKcN+C1pYLD8Edqhco7uKaaX4Q/AA7bPvy
Rmd4+Kq8z6T53LpbGUgxt1c6wsIN6ZIu+thu+2mQAkTfJ8MeyIwRfZTDB2OOZP4gSGHUU+bdWvyw
RjD29hUwnKIAOwm/CnmlWUsxWSr2f5WLJF7gLXwNC9NfBh1axDKYDda891bNa1W9VowD1py886Cu
Xgsh3gYmOMdN2I8GqlZyMFB5pHKcsrmwERXKQ1buKmK723eXg8AHhGp5cUa2WVZGVxMlxxK1Oy6+
3XlJAUFuQ05WazDoGyJKNDdxUzJbsvQbOtlmWjJ7TnjGiRxWUMBzvjVIuEBe8Q9U6/sG1tXk3qKC
AYHXSVNtjGQG2cBTkOw2vo/5qRk+tOFDzp6Yqdvh7glXX7uU0Ukjv7SK2DzgetWWRrdSKHeIx0Jz
cZIy/UeOEjkG40mGj2GTZpuQf5LP2JfhPqmBJO46kNg4CN8mJhcCwMQe+Rgp2Ut1kXULQigECKXZ
eHPi7Q+F4i3r/fMDh3PwD/3r/cCNlkKdTTtXqD/0r8ZqzUD1FNUWnJLXAgeatKHSQTZ3j4rMNcFc
wubJiHb3sCDJDH3FWFQsDmNX8ZZdKBM+RvUBSZNjcCr5p9hbAK03ilVCvrdciVOb2TmpT2U9zs6k
dafYBjsI84bD6zbKIC07rcJ6fc0PNLXn8xA3q7Wk5S/CPDqlqSgiRgaeKVtl+qqPwZw6xrCRJjWh
TNiJtB88xPZZsTHCwVd+YN9L+On9VTXm88QZm+IF5386FA4Lo4yP8WvGtsMin9pMy/lkxTOnU1Df
UY92wKGq6suw/gSeg1KWsmGEmwJ6v59G3RmGTjV005r4E6IJ0SzsKF+hOF7FZf7j+ypOBDXAfcIa
dr6bhcpRh+lRicsOObBcuuVyt1Pfrzwz2gyGU2XIMiRFOMhXot15l1g7ZvK+Go7Vuyxz0OEsUpbp
9TeLkVC7x9rdUu9J8nDzkYZr2Ur6yQtKhAX3uso7AZuQ9S/WU0kffRZ/vpfMkWFlGcZoxfgDh2rw
6fHqQVRtMABA/3G7L7g/ANwxrC2tHzb0iIiWWUoeTSz/tzq6979pL8jcT3H6SKrNkG91D4jidqgX
b+j+Q+FqE4491zAYyjd8P+NhEUk3Tz1lHb1rdjHxKHN6HxVrlVarmFfPp/xaZIfCXanx+5nQlm5H
ZwDOFgfOQPgMtc8k/qr6n6r3O21/F+0vWfjlz+viw/JYB9/z4EaUAH8Y3gtwSmU9MtnhjwL9SxYu
aY8Cy+QyIkpDx0cyC28gqyYLQMjjuIzb0wakbn2Aw54tKJpj/xUWqDrzySbANdeDixr/jyP7THrq
1mdEK3rxBZRRKb7gJ6nCZ7kq4hE7KsmL4rVgqQNzlKUOlvr1p6Lzop97fDUO9FFik8x72JSJTSre
NA7OrnrlYShDjLCkmT5r6UcYfU3hxBFUG2NZbroaeTsUvmPegn8HRrTacx8sK7rst2LEkXpk+6/Z
eQLl9980GPVPG/34JuGqTa+QodK9bf1h1RlqQYqVJFdHd3Ldk3Tf9ljv3Bkkk4dDLQffWrmpcHq/
drwxRCJG1KcKwZUXn9xPAQ1J6Z5+XW04CMPB8k+1fEQibYKTBNj6l5j/7MsvuftU8mcm3nvtIkQn
xW6NXT7g4Dub2Sm1w+qupQ//3fsZzktsvcmjSB49RhbrluPfphCGUuppEtyEDHre0ff3i0WF1KYf
U8cTAaNt0BGheS8m4pkS0KH98FLSUgDzt2W/u2+4JCmL/guK/gt+CvG0cowkbapZ2nxq+ZerzjRu
u8Ep0E8yNF67eFtzVNlmK/SKR2/OoB5lTAjFTrbl7tCC0CipCcQ18tQpK42+GEGCeV6eA+AOxTjF
T49xPvFIIp4GcsRIvtqBeX5QdpCZMwbTbGama1KEjCRxS4ryX0LjnAT/v8++RQ3uaDwH7/CnSv5K
0y7SCf1hwiiCDT24LHpAxEoYHVNH27v8bKwdsXAmijlcnjEWam8ZNwiIb53OItp64Lxo8q1CmGm8
vY39KkzhnbJp/FniHUvvmKCmZERYAGhM5YFWsa2hbtBEvH2kbLtkkyC0pecqOpnSvla2fbuX0qMl
ncT+Es3+69pg6hgm2Dc+g/QHzmz3WZcfgvVUsA80hNsfRX5vg1tAom6dvtZ6zWZ1Kf/Uk7HADaSa
2e3oikrUE/VrNDaiKozRBIhIKUH01tlI2sQlFPnaSfyhESIg2LdD37VIZbafyOCfM06B+A0pmD2/
19HqewGPKA4vy90/Ac2NzWop3nUaYjkCPZjaa01ZdzTOVbwdViHOI+/Q+jRXbRNj39I2wjpOnuLj
e/X4oPEnf0I4HIKfEA6BzvOx1wS4WiuYl5zj9fKYtisfECaXuAYfHyBMeJdIskwXY/rZfIbKnZIe
UQNvsyoBygmLf54qiCT8+cjAYuVxwb0nydzilD9Et0bVo7p2vd6uavTDKbY9NKfEnUXFXF4wM7xu
SvHY2qAJqW5x60/D+nxNOD367KYmgNfGJ8Ug/5/t5nZFARmqLI23Ah+26hGBQhxRHJqw5qAo6rUZ
r914nUgr97eaHyJp36wED7w0paVKsw7r1Y99z10dTykTv7HN6Dmee4R8oGLo4x8JXCx1kuR7w+5s
ZZcXG8rptmZHAwPkYfYfnf8Zxh9S51QRXrmxlJhp2R/m9e2FJ5O3u/7lFl+v8quHETuVy/kHIX1K
Ro66d6QhXpmb5kPSbmF1ybWjaR5E/RwlN513+UIsrlF8q8p7DOx1X4inXHwY/jPkdCfGiOF3xBYO
Hfm7jVaM2ELQN5xYokPaH2uy2ji8rL5NgoE8mgS18C4114IO4mKMuMG/xj66mbKH6Oeu8mu2actH
JT8NgEAr8T2xsD94PmvlNiOIfkVJiZNza7vWdcbQMm4WBmpxylXPqjuZG2uJjEC1dCdReSGwPqzu
9KC40uRFD7riT9J+7Eytq7XJtkvZSMC+uODViza/pJgu+3NSXPBHztA1lM1TGcYcHFzQGZ4U79L8
tijPgdal7SyGZG33qvemytm1s4zJUB+qGqs6XZIEHXZKtPUBeJG4mWGnw9Q0nIL0ZL4Z5OalwLAQ
4PGbt5De5rh2vkNJkJmBBIbLnDQ67Cf4tIZNKK+39rHuiOEm5z2+mdbBNctutCgCZ6xiOgydKNoQ
2NB5JMWtQMFSvZjeaWdWXofKsNHA+GbBmvHNjhLfCggJPzJJHH9kTya+IWI0XEI6QDpyxyO/YzFF
mcD7qMfHkXmTKQ0YuDtgY0an3jt4MnmbrVs72To1sWyfguQSzgj8qfjSvFX/GgsGhxazuS2CwlJX
wiEw1lboaCHRsTXtcV6GL3qdeuvjkesr6NPCvBn15edPvxpJSxX5OhCisKW605sbOIsCljgOaH+a
E0CMceH8Tu1zq4QJIrUjWozFGYnclKDRPoFV8qGislogsy/G3mA+xo0nsw22KXba2s2wG8P5ExLi
8nPkeFMtjoGa/uCDDJ9BP+QxJSuHuj681H1GL7AyCfnSEK/VrYlaTQ6JB/fhzSNSAOGegH6ijQF9
39i8XKcvHLVgTKRlYof2O7FtoCnyv480o9H0f0y942vMJJBhWZYpaX8GM1xKgGrZ40gtYBX0dO7w
qdpoZwjSwNEtaQJtkk2pQd0HuxUSyuNPYe8xn4qHRqRT9GCIiCuHID98qOLWF7Z+sU0IMC2y4DMR
P2AQRT5S+1UqLzlC5Vh91xuUah7B8xfCRRduRvp4VR9u+RF50yZ4xsHTsp46VrhdJQMyu6BBdzyi
awCALb/qg6XsZWWnBrte3yiW82rXJ3OT6BuAQUI1V/K5zy+tYgG8DtRTkF16yYYAilutf9CJQyoI
rmm+rTnS/Knwfwk7rx3HtWuL/tAVwBxeKSpQpHKseiEqNZMo5qSvv4OqY1/7GLiGDQfY6NOnSyL3
XmvOMbRbhKLvdg/2Cdmo0s6FbTjZZAo5T0cAqMJ9zVzi1EpX/Xh38RVujm6rrEppXCGqgEoLfhMe
YZremcA7eq40ncrPEVhfLoMI4f/uCZge0hHTl2nrx2LofrL+uw8pgX6Jr2tNSYe7oJB2DmN2o56v
rP7/d5UovRC8f/8p6yJ2Y5GfsSC+6jn/OnPxM0Es85BQLDn5r1z0msfm/tiyKQS2gal7wsOScdgL
RzCA1rj13GgOof9R+h+3Gzw9Hfb52+SY3I+NbuvG+UGWl5bwYPFK6epDrx5am8lgooO7uZn17R3b
Wr6jT4PGjVIbDbkHc8byUt7P+vNYJody98vNG14SxG1l/dq2H4j2XkHVf45a5vN/kqX8wKmmGLh1
okOBx2KExSdCL33w5IHMn+c4sQ19JXOCYPRzmZwaOC88nCcHAzRaLXaTcXqIe6wAynYY2zX5YlcR
OsJ9ki/v9206G+48eLehtgVnF/KLpfsG8VW/fwIew6kzOcjPA4t2PooJXaAxu9j6rpCdH8Dzm71f
buUK1MHMNGfhH39+jRZlM89D+ijAnEdaVY1SCIZp5EHKT4fNbGeeIyjBCAczS6UiW9tkotcy1zTw
RLDZX+LEjJvaFxO+B9JXRjeTkbMC5r1kdEEMO9uQ4eEMagwsSo4xSQqJ9NE5olH44oWaFv8DyFC4
EUwvMpKK2zDfgk24n5AMlMLGtHSLtvrmF+XOWtAg3lE5wYHqbtisuLEK95UGsIUJAMipxHnaVXrd
2tFjFhyE+jN3EHYsKKq0kxU/d/xK1u32m0LDG/jKd4v6EmgFxIpfkFJsLJlHV8KyShy9WprVWNWc
mIvQXxT0gbv+XCkneKZmfKilnV5sU3mdmm46exjr4r4QeiZcOyU/bBmbKadeP8TJoQ52zFhDV29X
fcmJyZUK7/lYm+1GTbanNnDDFhHgvL6fOWVryv5ekkOpJKctx96DQBSgBz+0SbQNP/273RYzciAT
3E8vAKxa7tccd3qRQe/2iQdqhzUexoTQeuKTS9WqD73I9x52VBxE8kDl+T78degZhBtHnmDVZksn
sGRh/KeQHdLgGAqHthq36tuqn+nxXOVGR6+U32S1UDm1sWph7HgKn5fHvAmPnXqMZml+UJKL4l86
EkavBnNAnxVLJOkJV4t5yTPkIxe6GvoVKCed/My+l7cFB4pNyRCyW2UN4LEViAFG38k8UWbyHslI
i3whOWaUaelSLqyN768YE/oBw+nRcRfGf02bYENdD4cHjFht5X8jtDfAFIL4QuH3sB79j9n99N1P
mk21zPNF9z5x8UsE1qF7HKJuH6k7Wd4+greCtMHCHHZ6cLCV0SlOpJFAI0MWhnAM4PhGMH2jojfH
LjZSw3MvnVzj+jbJ3ir9lgW3LriJysVHYDiVpttcmc61FGefN1yScO8Xu/Xno0JR6N2fbqGQUGKG
P6rAc37cyyA6KgPs6UumXSfRGy8foXoXtfeALtN3P3xZ8ydmbZ1CKXJbL65GryFpBbaqGacUmXf5
Wkm9MHUMzYEsewe9jHwAWyj3xWxK3nBO9icBrxB+Z/EXcG4gJmK9OTipfJRe6e4i2hFdrXcKXHF5
FxInNWfNy0cV/0m6Y8IJ7c9kdBTX1qzpSOlcW4zW8rT3rzGFYf8q6OPJUoVgRnVM/c44wFGcEqjT
iwtzUYBSL9dduZbDdap4aMikwRWxWkfEuE+pcfCDHTVS+XxX3InpCfq61jYZHpd0r/f71NznLP2s
LLcxPHP6GigJEIMJVvgF8LgMD4fRSz4ZIzDUpuhMdQriTaaoVkJ8Q15ToIh9QKizOpmzRedBxn0a
cy0vEjzHrLbtXjkm1TFWjmg1uvLYPg7gEWI+HW/tBG6lc0UIMq5qxrN3vo5JLrzuozPIFuKK9F7k
b6eaxQ2V/5D524Z7pwXeqyud3/gQ607+eN4KYsE1vyOwReDQLkl7MsyDWO0EMqTCtICCVC+I/sdH
3IX+ivZkQWkZKDpqv6L8C4kuJ8y6x1QJCzF/I+EqeG7Ixqr5ZpJvZHEdko6wJ8IyFJfqfVyfInpA
CyXPTMPWgzkNPCeNkQTMyFCxj+Zofn8u75e4XPQiT+zvdviK4i/deOsJas/6VzoG8BnNA5Zk8gY9
O7VnHO4ZfzDdlD0XR36muq0+1WX2hrP7Y6e28IYXi4e2T3iBjCGTRb83OGCnDDJ2RnBQtmb/7i0S
Pi3E+ovYw4aIrrAp1tMrxBbu+Pz6wq6CskHrln/NuWXuOA0p+XYzk4Ul99wXtUNumVrt8mBbxmtD
INCxTllMAkLG8YTEcD2MzTHSCzN5gTsSlosJHJo0cbXyPIvEWZ4cZ6BOZglyvtn1+nxiYN1onLiz
nWaV7Yevf2bGZ19+GaheJN5127z/KIq32fQe3h7VRalOZL1Uf5Ok77m1kYPbJq6symnoZaOPNZaB
uWzqZcgWUx5/CtNVmB3vhObalc48lcX74Bh46rVxm1ERuMCtaHpmtyYLnbRkoY1sybobiRfYhCdS
dWzF/b+x3vsQwPDK+HfQe7ecxJtf8DLAhD+B8Bkx4uK48cqI0TNVEXkpu7Lakho/ZQVLnnkNcJtR
R3mlhRYhQOnGFprcnobiuLSrZdk6EcELiYPLMsM23MxykWHcaTVt05X8Er2XKQebhVItntFyUJG+
TzuN6MpMNGdGPH8SK3eN3JYZ5utwnjY5lT51q5BcSvfhKpk/2q2hbqV2J2q7UiET68TBaBm5d849
m+qTn0fwY9a2GX1lxJhkJ8w8QjOE57E2AYbnimLoY+aNZaGAj9WOpyIuQbwa+bGgPjexCMM9BC4v
TG71yXJiS3zXnwdN34fd3lAWdevkrRNQPpCW36yEoGqxEiJ+/11kq1TmAWMNqUNCOlxywK7fK+Xj
aGvt7p8EPIjR6iIvLHj73A4beqraKstXak9n0kqf3GlWLuvhzT9N9PTrO3lLYiiSnayZp808uJIR
QNXz+6wa9iZBYgqChMk7t6tQUk1hwv1mfsgjhYgMAiJoVt+MLvjf+Q0GC9L87XANSlKzF0J062IC
EfEox4fsyVp9VPCgnZaMIw0wrL61fWHXTwwVlx6aZLZ/5Q0JTxRiZMBhak2tJD7fu3N0iv1j6R99
IrI+fGtrI/4x689m8iFFH3flTZ6O89ZieheX3Kqf5Thy5VYNjIA7dTwLBK8g3YgYqd3AE5TLcz25
mKxWhFtk191bmLgPbi3d2tDWJiMndVOqGyXeCvH2sQBuT34ZGkiZn4WMIfQ+ESye9b9CwuTKJ/K3
FlcT1WeHCFBtGP+aj3VEyyngpnDyk1Pc7yPb7E6ZeSLkH5/9aKvUNN/XZoNa0b7L10DEDHwU5d3/
JM9HZQxNMthGstPyj9MTzBS54oCE7YIfgqJapWEzRigtD5g8Dejkmqiz//+uJBv/IYjnQqyz/QF1
qBqCrP2tmdkIpt+mMv1BSHUtpldalAOdkRE/yGgv9lcDNagHaoZTll8oPrZ231l8G+iF1A8v+mQD
wTswA2WA4Tx1pGGdAlgC40TAbOvGpsWflkwHtoDGTTA2sLrsws8/86//ZAfTFvll6FAHVOcsjyZM
Gao562ti+W29uk9WjYQaEMyjKxJwnKze11L+DRE01r9y83P+PhmuXXlB7kyWU9YPSrgPS46Aa2Ws
BJaiBQScHDeUvO7KomKSo2aaPhV6jKdKt8nacdnP67EEgKkPSglHe/5qQ+YqK1n5majfov4VtJ+R
+K6EN2nWJocMlxyG6WxToIYftqYJcmP7cLhRQFGJ7uNXA4/UY0Y8JQvXVbhWZc+UvWHmN5idRr9P
JG6NCZeUtdR6irLibs517Inx/S8Ntfy4QeAS/Tcmfvf9P40+ijoOzR7KNqu3d8HiUFovmZHl7SVo
T3U4n2CUDTc6X7EpdYHhG/oa/TZsNC+ClcT74KKu65LfxIwIWWJ81GD54qNiWVYq2kTJ6DYxRAhp
NTEQ1VzGaCzefQDKEaSfFSPGCZNxsvLF/FeqgnUKZDk71fS1PfGuXXcdHm9D8KFXn6lkReY5Ly4w
GvLvQP/KWJmZwLzUvWarlSX5X5MqtNjZTH4Mf66AjymW0EpxGXCAUcH4B5Ya72N5+4TPRuEP/ByS
GOlk0RtHrLYoHlMIxjK23NQjSG5ZTcQ87kpjkBgasmmlYEczTfP1dVKSO4NCMwM5uyi463XHggKy
dFl03fHRnsG0MCAkZMtO49U4w8AWi6PctnrJbfsngreDLu/vnLYnuGg2urQ2DVdVVjwu+h3bvI5x
PoSefRO/JZM3Nf/oxM9oXhpelK7jl/jSnpry0f5z/2F8N9lUwaaP1trdW0XCsan3BbPGGSwjwKos
CfEjSMBauR9VCwji+jrWNrzBNHXbMjCsXZ+bhuRKE5ccWgO7duICRdVjq3E7a1UmNkbK+l0HXqjt
UK4O8kdXTYtm42e2331PeMdJHyr1qGsLhsXnMnooIE3y9ApdCkaJ9f8/ZxTlP1IJJoRiQCmKZAAr
Zq3IYO5fRjLxfYzG6OiBTPYbP3kCjm8sMEkkOXjc8b0UR1Tx4F9554TtKC8qgd7diBuwSiazDcu/
NRfDC9adv2DdbAjgBcHNkgdXpQjIfqfcvNPMUe7wABYiOWdyuOHiwccmgCY8kxKqJ+OSKSl+l0xd
8X+rZVGcQighlqm95tOMMKJFE4I5X8fom+NjabejiGa1Fre1yax1qwe22B2Zn0JflVlvPneptG9t
s9iz42BR+/J33kEQhOv3G08aOC+E0W9roubt+TlaF2aqcZ4Y51q+POVLxz6K8RLzxL0i7Qt8KC7F
a2hpxIsbCcHogoYWvS/ELoUyzydzXLBMLZ868O4ViSDwXa9NK7fIhKr4VGGUrR5CyX5SbbqvBpCl
4La/7pTLZS9mjxLaPJDCdiqXp/x5vFf2L/acdGvtL7bvD+bW5S6UNojstnXBTH/6fKXZmBw1Pfwm
J+tBNq2i5ypkUCghhkpWJQ6vbgzWJu8NM6l4q5KOabYtE1/uQeywyqvDCuuHUEz4Bv6ogM53oSFy
Hw4Um0HgNvN7OMruOeajrObZxK+RlwtulxmfZN/+BQ0KkyXYTIe//xWD0km2wufocyPYKvJGaMB6
QoIcb/5PCAHxincI2PrQEqBLcAB5uOQdHwlHypWnry0gLzxwapL33VWI3wXTSmogLeRUXTiCmola
YdmCYW0Ws/wyNNPZbCj2EULX52ZiYnKbki8taJ2eAB7r+q3zni8hYyitp7m0kop1Xkyns0f+rVWz
dnKVX0DCAN8rmDhWXCbFIrsuL2p//rBU4V0q3gb1ok5rzL21rUzGeZrUjFvtJiVPvfcyzMSpSze5
ydf0V8rB4hJO2AkaW1wjQsDxwhWRi81ABXIywz7jC+Pd5l7s+scsqfaTYI/8aczRAY+U2gVXB10D
oDBXg7lsTitSNM+FnyCF50Pn+KrTPlfH6UOeT5c56fhk4Zd0/5aZtkhf1j6xW4YzPfrOw5+u/34G
P/7GJ6NdXOXOipodOwCR62i0eb5lj2VCtR0/Gzju+4qUIN6EVnc3dNa+suBTmVf6ocQQF9DM3gyO
GGynU79mHg14WqvZTls44+IBB8dcLA5SevKHiy7e6rUcOFLmCExCVaekJRuu7uFKIN56bdLbU7mW
yhXKmwmRWH0vmzck0FzgDcyHs3JiSdISDpRQTvmO0Vb4HyNT7kVbiA2rzrmQW4MxTX1bnvyXRyJl
xP/YRYyPREPSDWStqib9reLStWnQ63qDT/6PTNmkdQV9Gqluhz+Y/yDuh+TY5ycTWAgT5He2lrdo
I0nsFc4D5K7k3FTzYTIry9OzPEEQpPISAZkpv3rjc+2PSQueQXKzKD54qgzXfLimd7BHF/HlQ5GE
pcLpu14OPDClBW3GPiR8OQ0K109XZj2Oj8hnkWp/Ni4fxn659bWrwStF+QiFL6Jc7OPFzyz5mgxf
wewBLL+4PoCLUDzmiuqmUJz6ld840cLCIAAtJ+cpViz9ZTCZc3knmZMivBItszmTPjaknzz4q2RF
npTTBmwlj28QJE/ElA71KL908vFVMO84igzT4ASESb4fMXr0msu3C6MA60/WdS0bO+0r/zB6t9OY
XtvMLcpw3YZrrtel7maD+0CgLK8eB0I7+FAQBf/WsPvgrxr2Ck7WUet3fXRsq3NLKnb0EUUUCJ7j
ikN6mYjKbj1ctf5bD36S/jsjX/qZ035vT0Jx9LV9DY8auSx1jdgCjczFIfsvp3fj9db890WHIami
YKiywF5L/fvpvX2WZjoRKeoGMCl93qYrZpjCCgx0IyweORrIKXCNunM11UWAmhNv6MYkdcYat/Yo
wlDeANJdjLgNjcHEC7chUpfxN1gpe7ss12vb5D2iHWCSDc3hPU45B7kZsgbnd3Ee5CMokMQfqa6n
bQBLFTeCBH6G+ZxbPFaZsKpDr5pKPWQWu4LJmq9dl4Y5oSIT3ZRXmuuUm4ZBfHWJrwPv+lCNYgIa
36+5aBc7zEV/k2W/k3qFh179mTSfffTxSMdUK7fPoT30vtWrl4GCXHLoyy1FeAMcJiQjmrTLZkFb
iONkDg7IYiRCGa7t130wlYhgiHDq3gr9vTdm5PGUcnxuZEybWUhsx0tctM3paaDB1pix4+Z2JWB7
Oz3cdCVnwtlvr5qdZT++nFm1agJclGzicVRQOIUSOnllfLktqOZ4W3jwcBZ23A6gsvO7lwiEHPx6
/ML6nK0h8d+vuX/OlBOLPEQp46oK/GgNgmKLIwjRpaausFza4F3oKKXOIIHuJgi+8OmxsvkNdWei
nX2ptQRm+JL1uLFikYZlkVTW7y9HQxTYNnoVg4Bti73eDjK35ffy3Kb5rva3Q75b25rm5olHSIJe
qJzh7BlTPZ0wpnqGYlNX66z1BsOVZqa4eZK5MdbP+6hLIrs1sFX1T8X0RCDI7F10hy9mddIefHlv
FKNtMilH2yTuPjw5g1PtMauAJNZMD0DaIVJQSTvS3bk3S4x3BveeY1Gdy+zW9W/kgQyCVc+v57Lq
nKJzemXcf/02d4bJkuj8gXCVI7XLmtxcu0yCJYXqtF/4rKiWyZRqtfwZpvti2kku+wQc0ewTcMLh
iGaf0GqrA0NHR2v5JRw6ppNZfCe747U0sfhe02npVne6bzwkZwv2AdJkDOUrwpzoITtZ6HIgjHnN
ZB+P4avGBtUui2yek1h8+2W3cFdTUbfPemnb7QBiJAxmgRr32ybfMwu2yYsPO00+oJfrp0PHxNgF
NknQeUfluzItUD8rVXXvVkNja4sqmY++C3wyizxfO5f89V+yYMKNw336e9yxCFUP+bpM4QnbxCWY
NUcO40iBXbG5Vcyt9nJaBjQo4vGZmpBtRfrL3wSXeJtyAvhYxbyQHma2UR7N4cCupYl2ybQGqNis
W9NFh0njXnMgfrev0q3GjrVkBGt1wcHC9t61LjOSahVAlIFl+gLHVsFHXXxVVGKTpfBVm5uJP8tN
kv9fsfSRNm/qZqA2ToWYc13hRqZFbjw1Lfm9tUqgiKkjhDsp3Kjh1ZjQCj4K7HvxRua8zAj1ol/I
T217vtP4i8/47Kg0RNVSU76f2U99obFAfksg5PAPhxOlBSJcRrMq09VTdLqTcfey0J1NxbvTpssK
wFG/FHIcDavKYLvkTo9pPm7D4W7OlgLzU2dJFQwrqNXAdvRpRMBqPhFh50/2qjVWpQCMcHXKv5IH
TnAy9U9VbDOb7y0j3vn1SAUyo22qbJ6EJKYAEFX9RLoxB4AIuKHzlGw90AFjoaVkhDB2IKnb/Iu8
fOSPUbbW3MhgINsPK2kWarYhNxRUONpmnEa1Yv1GMjt2rPpPgyH6lZrnNdvOxnMu/55xn+RtvVJK
20AyUnLanOHQ2sQq8ZW18vD4Ee5LeStWm0m8VuyKG4K5C7ojGTtjpLNfcuOkSEfY3tEiRv6J+MaH
0rVQJBi2boxUAXu3znhQvEjbYULC0X48XOXI99rY8qHNxZMWADg7pSwk8JXcYICT2lbIr4ij86zk
7451UHWbWoa59UWbIQNZnsSJiy/UX2xEhHIMcRPh/g1EYREqKfqxZeE9M66JnhwEFK9tPFV3hYGm
tPQ8RjWN/d2TB1ICpdNSOjCnY04nncM2rYuPRPqcRN91+CP03zJn3O77vlCM0xCfQhlswp5hdyqT
ZFrLKcFhy+WIC+aqL5ZqPeVhDHCgIDcbebwKzMn7UznYdbwx5Y0/ZQrc6jOJ7qjJqwS9o8VwGT6W
ceaq5xc8hWwapLpISmbHHxGb4JXB8lNynznZW683PGXwHotc2zX3vQJVSt3BOtWBK1JfciZ3F6oa
3uiUZNvN15FRH0csHEMJDGMW84G+eh+0dzn7COZBeVWKa9BdMuMUAlve8XPbCMra71CoAkayoEUK
FbYyLONWFjOBnkYpZPcFYlItcuiMQm57SBd9i+anBKTcewJMXX3v83yQgWki+eIwMp64+wm1uvG4
rSjk+CzB3PnxEXiOeiOGpKmWAtVvxd+6Ye74uAjZhUqMGcDKfpODD4Ttzw1AYQgbPPZ34ounwj4N
ngq/aXgqWrUROs9ePqC9JJtgLpTHpjymz1FdMVE41e38cIuoFJ5c3XE3ptuwUjl/g+moWQ4d5G/B
dP8rmkRS/567VQU6cLosgD0c//HqCv3LEKQqH2LdNNwiKbWzKnQvUja731K20yAQByr1HnUgtBls
DmmtcservIgl3nnSXdfN678az/XdX5vD5pFtS+S+/rYD+PtjZD+q+i3hSHrMSued1f2pTM48eJub
Fty08tL+xgBIXCLLsN/v7UKea9W8TMGInwROT8o+Wdb1PpC2Yb/J+92niX6n25yaBSAT6kCtNtaB
5oXVhDeWEod7vVcuLJpT6f8WzdwUGnIFpvdgxbB/mvsoH93kk+TUKMc+Oen8DNa8QQR1l5AEPZf4
kFGkvPaUiuBq0SJv5js4++SpN129FtLtOJFU3QUn7m31haaB0obTVCvLEg9gvLRuYXgAJWJpuSug
PdCDDDeyvun33Wu3jPtseCkHo4qtMqWwU92e+fhd4By/gvx9/UmQHwKFBeaV1hBkM57TqE0VgOX1
GHjsbJFxTLkPSQ0E+0ykqcnpZusLm+okKR4LZoWkP2PTSz+cz3BdH8H2/MH4bh6qexANrb75RTRo
yjmor0rmyMkMH1nnwNCvECorDhudJOe5Pu6cG8XZHw1lqyhbud6WykaM7Vw+JhpdOeMa392H7DaB
lz09vsJ1t67Sdaqt/0x/nwThewaDw3wT27cqfPtzP8M3Lo/F8yDoe73di9FOBvmqrEuN1T1vB3Yw
/62dr8Nz/PvFdvyYq+wSJAEGv6iLwt9mfZ0ZK0MTNdMwgqW2CVl3chWZ+2vXNowNMsD0uXzoy9vt
d9dEjUu1pOQ44RHfX3+5UZjLn/PHcNXli8zFtbwM/ZkOdvM4VspenQcB1IS10Xpp6sbZ2mQ6yhcH
FnG3u9sNRXJ9V6f7u7kHgnYfAzGxti0fFjH0LbFrZFZQrn2HChbLe57YKlskY8PaatgTSutziy5t
1nk8tM1dBObLugzxyk3gNcwhYSnCDCs7l0MQkv74Pa4UpGsjI+DChi1q5k95xoDTBoiy5FnJXYGN
E2vIod09tR1mR5oe8gfLwZjsmWWoS5Fo3XPVkA4tPM4RJZKENVtlatz9JaquRnlla1qkN9W8aMWV
rSmTe/W9H277ezbnvi4t2TcJbqOyKhmDCMkwZVII/elJpSpyDBh+IofplWv3QIMqL2cp/lrswNps
no4OXesfnf5HcSLErX6l2Q8cpCz7g4U5+tDv7wGbvckmCG9G4z20Q8eI7vxMzmJ5qujBzgy4LbSF
NktDXTOAXQ9kO21yE/VkzKkDrpZe6JAxN4H7m0EMed4XN4Fr8a8fOq0OYX6qbbqOmbmhfuAPiKBt
4jEQPQaiDq9roA7GhjNp7HSz+ARZcbwoppeIqob6VeXfofpdq99V8V1UX0rzWTM3uNy/+fnxhuqQ
fmDlXIc+daqNvX4+3lLzyGS2tcV4pHHGL4wPxeKYM4Lsya99Team8qqQVyP9XnQq0UnuDmhsYZYw
oLVUHy0T9XxAaoScBjohVo3OEbpgCtVhJI1i8gJjVszkLf0KzUDaffdScS8qh8SSUhfHudiAr7m2
8TvqrmHaFF83RnEfuv55Nz5bmvqe7G91f5sIfIuwwm3uAXD3tah4kM4AzGTHLtpzPRq0Y6yeA+nW
9G+n+aDvRHNvBEe5Ooo8BBDguBo+exwUhCGQNtui/1F0H0P3kdyXvsrF660ybuTcKn5NBm2Xtb6l
+WWbx8IcI/Q5hrju3IZs6p/VVqk4KEEidHlxuq6hrB5YrSZeyAXVsot4mVou3w4+hMp7SsBEmbug
qGf8QdiXDnsk9t5yLkBrZQy7zYYtgT5Cl3XsRRhAJQq9awH1J1giEm7ySCbikQEKeDhK+C4cQ1j4
XC5edmPITKHhgIlNqCQXex1GIuDv1M5k+DZH6Q/3VsL9zCjuL5lBko7Ns45sq2YF5UaR1o/Uk5SV
OdfpnRUopNeDtvmMrLjbSAUzqM1D24YQEvXdI7SSPVmUY6fsu4CHAEzak2aeHsX5cWa9fUzMeWSz
6rkbnq9bRj7TuS5mFBU9hBJYwuiFAgXoeOERn6R6nS+giPAMDq4p3LtkxHg8mD7TdGQ0Zl2Kme1m
puv7bFM5BjLxb19zBS1eog6r0P4iGxrTGkdBGiOQTXcmLoLVmxbOq4qpUm2A5A97nNnMvApv9eQ8
X9O6S1/mY9Ff5PhjUBNFFsxhhYkJA9/pA2IGhE9ulrGn7HXl0JjHTjqV8bl6zR217pwn50kz7ap5
n5xT5dQxntQP6nwyYQnqkHiW1jmjgGbpczWNdgapYw9aBTLUwX7GRAmPaorYac95Gf8ZdqkpSWY7
id4CzDfpjWgIDzmgcmF+juIT3ysjdUplF0+f0WLpNukIllHY7xRkBwiMnalRskIkhTwNnwvG0s9w
qXZLxtKNssRyllJftuP8o5I/2uyjLd/t5VPdZc0u4pQsb4zZQ77es7NITkreVanLRCoEHCFattwB
p4J2NA/rhVuyQVoZHFZpC1WrbhWa2xIsZ7EH+rsWn9h6xv0PeXk+f0lz8KU9HLA5Coij+WXKUxB8
wjtEvmLOYxm+Fz9mNuwNnVykBv1YpOEbgR4A2CEwowBSBrRgmrgMxDjyVdkGrLBErUKgd5A4pK+Y
3yNApQcvhQtTA9kyH5whdBPSeQoQhHXSbRptm3W7cNgnPFCOUnX8E1pVblv4JwV61vWC5ZlV2HcC
ZrQBKEvwCBTW9P5/NCCpD+iYC9Cp+imZiqnzlJYV+9bRxMH6YH1dpA0TWY7oLmnAiLDPWK39vaTF
CWq5pUFCsFyWnKxe5HPxTzocw+azUmcZQHfTmRHz4lPi+YmHNbl5laZI+tCZleyHsmp83BM8mJaT
Hmks6xLXCLzVkpVoeMfJtuBnP24h8iVbiEEhafcMjnUA2mCs2VWKc1es8dT/4mWY9pg8Z/aSXwv9
xEh2Th4GMTwfP50T1F6rpqZyDMgH96ewB6UeWmZs++JMjHdtvCtgeqzvymbSrLnIYJbfu1E1VckH
T795xTXUM9vxFadBKrjG8BsjshxeVrqiIzYjc5quQTnnNkcTg6+xazOjg4fcMxqhWZessj9wLvob
xw6+7/YlW37bwXDA6/zoeBw4tUlC1bP5CS1j2qrmKqk8iNTkoEciNctHc5vhjaC3kVy7yahx4Xh0
Y9BfK2M4h8Cwv0qH8xp8XU6bmXVYST0TXeKqw3PutbIXNF7SeFnjdbpbMv3IXYLDKlw6xrgRWQlP
nTf1XArmrQYretbKs1qeEd4Fs3wHnFGNxata4+wNE5oxG/zzJYOhxK1rtyG1/krrJvgKpHl7FStX
zWeh3QUrQQSlvCg/HQJ6bq6tmsl38DiEyZ6waNVZdwf7H45FehbZh538Q4Fn0nKCaQXE5ZXQNq2Q
TZYFhXf/S/gDJK7p0/RPVnny1r6xYAYHjtQMaO74pw+ZOkumg7qtVMjo92QXtDuj2T3jnVQBVNhM
bSp2ANCeGc96p3k4v5lP4TGC0hu2RvBQpaMpHstm/wtOghRuymMPjhQVX98cUc+wwd4D+dI4v864
PFl/jzFcOL3+FkBqqD1dusgEDia7BoMEgVbNMuupXeBQrNf13CxXeuuqokfiHR8270hw6GOvNjna
hLQo1lLQT9n9jexTMlodJI6XLJdKCiRxYsVMxycf1HrWtyC5JpNrWN8imgkGPyObSITsMIiiGcCB
rLJg/YP+H7gez+FJcUoH74kgTzz60f73qkqqlQfUzY0yW5MYdtGXhPuwEYcd11TW4pwuWTGUMdxR
2sFMK2620uIrfTDqQ4QQeciGaZX+6oywfTYzcDST2PutjfLOanlnPWfGYEEQaBiajhuF4GEjMwIj
0ADUuzu5uUyQuk5b3/Gx2KlLNQdrSM0Sx4GnPj1nm/ZLg0hf7zxUJ1bRi6/wYeHWtCf9nO+jNssf
01rlF1ga6ZJJSx5bzF3CnUhU5q8HPYcXRu5s1ikh/G7WTc53m8jWmh31pk7ZttzL6m1TkxRY65rH
ka9JuNW6Gemb0H0K8+zu1eE+DXYoPh7xqPiAVSB4gYH9eBs9+NjsNfxpAriDE/KGYdmo20eyC5Md
whoZ4Bf843pbB8xtrD62SQ5qysLdh8omjjdAwJLeu/wVS0yvrbJrrO+iOHbavni9IzE4JKDAhRmJ
Lvn+xtuFDQU/PNhe1CsIl5E7xz+zZtA+S15vokEY6zAo2aHmP0qH5GVINvkgmce8OAXyicOUKuz8
xR02C9Ng9zlZYefwgUjKq0qztNSmsIk7hgMyMubYXKLngK4zaRcRKTHyObZizob3SmUbwZ+sEv0v
U+e14ziSresnIkAnmluJory3qRtCmVlFI5KiN3r684VUu88AjY2NnpmqTImMWOu3s5UDLUK3rXkg
Zaz2LhZ5FFiy3wp4oiYY8U3Uh+UsfGB3nWCwyongUlavYhXpS9ESBXKXLUIa9w41Xhp0AiSYIrGb
N+pBqndSsRkEa3hxYvyQPGkjYtWmZTb98MQPlylbGJdw3rJIP/iHdNRZ1q4ORF/rd1TbcE/9u2vF
nCccX48FVjyrRFnD85OfWlso/EL7GI+mJq3E6GjiXRZtH57ju0qDrWKlmMtBNykv7XAa65cYrzqy
T20DnlYPI16uFd2pprxARI7OJIIGeONhSDx83SWHVLKw2m9h76zwQp5daI30CU5wnIA0jROsCjNB
O1v9D0YjGMx0qeYm68M5c99ofN/euHsL0StoAHIQmJed82eA7GKRB8reR4ndR/hGTuLjuRDCtyVm
uMGegA9DZltkTxs4vwaws7aJwnXSLqGWmF+IAWYBVuMxWdDtqDeIoBFP1+evGgBgGcn6kW5NbW8+
j0bsYDmMzGlCxB0JEdA92LAQv2zKMf+KDhj9NaNGj2hV7qbAntS0TEY/MTnC+Y2gAz4r3jLW23Ig
Flj8CD4MA2GyQoFPlIq8j7EMDnAXjQbqKMhWDFW2teGvtajiIjiHsfa5lnpwB5GOk3obyC31tWGr
So+6iAUkwIT7U9pq8lbO8GhTQr0gKYtMVHngytTQvCOlbAmN7ryrsViLTVB/jaLm6q66ZUUB2+5m
6ySqHXkedX2nLBX5UGnbsGfZHKL+q6BReyC54ojNmDxqfPFcr2xx74I2hZyoUxCf8uGtJVuOTnt1
0gQTxYGLb95ZKVY8M2hhhFd58RMslGHHaBfz5+8ae0fHX+2zlRxy/ZA8xmb/U2O1U+9GeifeqqEK
ePok6lyaTCA5sjlWGeQy/HsZuXF+q2IEtfJQ+e7baapPceQ8Fk/iqv0Ztg54sRGUxAA8qtrIVGlF
Y2tAg8GQSDiJejwQ7JmpzdJ0RqR69XSsX/4avxNWXa0YUYPSgKO8I1hDou6PgzfdM6hRuiRDfoIY
li4ZKeGG9gMqCHEAyxQ8Gbuf/WPy50/geOkoJ/1Km0ojIkSirZGOgvySKSc72BCjWZmwuYJ2A/qL
a1c6GyOLxJ5T6B+RFt4WTD/i6GMD/xx9/94Da7I6N/m0yGdyNA9ARahAssiO3TuCJEWFW/1wf8mv
Vddj3NyUfwnH4WQCfxhwLBUzCeGnLFRp9FNrX7J57f2rFVNxcMrKI14rK9gp2Ht2hbqW0p2Mmj4b
PUr4p0tFmgnCQDACdczqFiEQzs71uOoWjSiGvBI61tBzcZUfYopjHH3Hp+ScgSVv6oxCEAKoeURe
zv+Sr0ojHPE4qhz/GyNKYIg2DiNZVC7sc0F48MPFcZSmX4/yuzC/vfRPx0P4dGp9lWIZLkQIuDb8
fFb5WPbclJWTxOdYaBlHcrutekSPh3RwOHzmbrFm0atxgoNI/CUm4AImwloidGT1LftljeWLNetp
f3n+F0VvBRkzzRHo/8kkL1qOTNQF+ZrMfqZ+2dHISty/gl3tg6it+wSnBCfoJrC2xY1IvzCbHWL/
okZfRX5PiSUlpuZSDC6FDFpxLQYHblE7J5XwdDjo3pdv3hzO6GGYz8OGKFZ6DYhZ3NTRRiJaMdp4
nCgtLXzz392AB5pnr5tHq3CwiiYPTdyq5Okx/iC8A8tjO4fF0aSdJR+JY2bxS1IhUGACeylkvnKh
s51OEE9cM8y0IUFWAkgiF4c8aJuShjeQ1OJJWsN+W8mhiva4taLQ0V6uq9IHjq+BSfYxQ3yHeiGV
TrV/9Ae7B9TYYjrK3+gumIIJmRKv5BinJBWErNOFNMVrUbzNSEylHIWf4nFgXQT+D3Mog71FC345
/TkP2L1HVP0Q3GuHYoLFio1HoFbGL4nbiNmWM5VIX37vz59iGmNaWe2QhArup6kCURQz3xAPv/Ka
9Sgg9nQRz1HukgY+P9SwnxnUtYMHvqmEguajYy06kXQT/sTJWmo2ZOR32Z54Q+IU53l1aaOvOL9H
9C7MwTjTwcXx4h1OcqndDYhEGWnSdEctwNGKjoV28F/7p7nrK5rYRfyp9Rx/QDYAWg9NwJGuKJsb
qMUAMrbiq9UtRTImzAJNaI4RHsN+H+jbl7pGjv4AC3w3BV13EfGaqCXKuf6G4j7pR6SyYumUycqm
TOitQGeK/sR8x9oSn2kCOUYUgiZWJnQNjxMhhD3k86VRh8/3oNIVKyNYqSNitBFTd7vS2intbvf3
od35GhkkykVpiK9G5T7XZjH3OZxYSBzEspAX/jfKEtNzS5mjTdQiYSV7sCc+5royr/uxFN1s/+5c
C40kpiH/OqByzpubkBc7SCGOklz9Qj5bUi6GBuoJHiAuMS8/U+wpve8xxLO3m519bZzH829CIXS9
J6aJpdFtx0hDOXAsmXbLfdOgzp7YxaoiVfoXx64h6h4+OTG0tJMhoKnL3l9JKlHx1Bz5gXDEo3nP
Ch7XOccY0YkvbtKRbKHJviBsSb2TCXC0t7qTrh/x+ApviQDMCaFFEVy9gwr0aBqYUxSQ5fKJLgyB
Eh72x7Q2rs/XJvM2MjKVdMwqk834HgZvdb2NUqVfdP1C1ZC0QOhNTNLeI7EhXUMZ7nrRBfi2/dem
jw86yrFmaMUixkRSBezF2/1MF00rhFKfv5PUErwvli3CbaNjWuyKgrF+FylbVDCFtDGzjSSvKfTT
jxQRhSFX8YY4WG9HJCXTQ/HOFlETljrx5rSRq/THtj+r5cULv/IcG7zjD05JdVHVsVcQxrMO/XWk
ruYprcDZ5j5+vtxsSCPnp9dZr+f39UfBGXCpDCl57oJdhY4mWPeDZQpw1a+idpM4UXkyKUFNr6H0
pZekQi44og1pIb/V4uZziVo895xAB/+j8udukYYYXzvrDCJiuTu9WBAlk09BNGPvDBQCzfpxQlIg
JxD9dAbcweGj1QiMcECik+YLBpkLXGAVB1Glnx/O8jsqHLyfE8d6IcUWgil7Who46ldkDrGTWB3w
75BFQC/31uNAGUOZ/zyy32To05aqfp01fR90BxIpADnVOXVQobfWXoRQrVtvjZ3bI3hSWn1uRsSM
cjxleGqfEw1hK7pvXLkAXe4NQBKTBXEmesfiv/AiKo0cJZw8g033XNESzYOQYLjp1nm6hQfKrYOJ
PkE5kmOVYDjHElk5FkVY6fSXJSDaEnDxu4uh2S6cxBjfMIpxjNq/aXNESk8qNAlOujpbnKEDCOSB
DkALoK+mtF5IEE/9DM0nZkV7q/h7yzrkf0Faocfs5oAWTlHO9eAqXM9bqHB8WGW1f3UHNT4E/aH1
DgDh6ZGx4NP6i5KzvUelw2DAr/9qJqtb3uwH0T5VtyEPZLD2mmWN9OK5aiddujOrwytHl7GvtX+h
14j2Bi5vjAzBQfPHcxwYSycZCGLc56zsp87ZtlZtuvVkYB34XJftQYJEquY2sY2qcOiQm8MQI49g
CFYKYQPVfgUIjmLpIZa4x4NMy1lhTXt5KstTjQDE/U0mRMMlODU9cO9F8gECCOA9HJbelka8thg6
K/xjw7OBMqA+0ePN5csJX6hLWtgc/iugIOSYPMtvogBgiEikYndEKIgZ7vmH6LT4YIqEAe3Hak6B
fUryc5ufYRQ5CKGuBo8TJdq8cKWoXnhaiyBAkziXqhnYdTBCy/ZsN6GFN2tvxwjZrBu7M8islm60
ntFug8Q+krcxeVcv4mZ+CmL9wWX5iVlwHmgZhiBu2JfYahTOZ5Q258blIZepHvfvA/M7wvhp/Ohz
sOKQiNNCdEbkMaFOQ64yPofstYWXqwKRte1cVyxZVMgCa9XJhFEWHkDxx3xKFhAxgslKVOBQlaA4
RDjCpAWkViwNZe4pcwvtGJ2axuJaI+x5S/oy8sv+L7MRduS20ukhfNFuyFZIwcsYtXDXX+r4kqsT
C8cd/IEboNGvx+fzL0iYDG+Ro8hxPcjQdoRqBMIaOQspd/1eT8ivI8rpjdQjS3RIaQdZB8Wke6PI
dhlSIeSpwM2kh3mrAEPu0AlmFl8393g+oP7wzqTqr33pwjqWPLnRuh9B3WFuiGbXxSNdSCFQ0znS
1mx/HFuYM6E/JaJs9zbMrLav61Nn05+1eeC03dGVMV5U+Sw2Z0z87WDhmw4wyKCa0OfOlhss5GLZ
jtjs+IQTkZTDmSTz4+B8I5S8jS6qd3k291e+k6u92jqdNVstimBPzQ5BR++QRKb3QXf5KK256fjs
MrDb77a7d4j6g+v3OZUmVBshhu02hb8v2kMRnqKZQV6WQkU1uYq9+mWQ2RKdUIbSBewBDp5VkqsG
zw0FeNwnhbRiZW0V0RC46njl51o57VDdirCKQSnCKlKKT5VpuWaD7IIJ7zPQbUVNej1uieOgTMFt
44nbkxvTuRuXgItuGcdidYlJYgt2krKuqtWgJVh3m4ylisi6U8G0708o/3678EB/FGluqf+yupoa
QHqYj3F85jzc1EG1CyaDpzKpuqHH+UjgFu1Vrahe0h603K3R5lOIFJLy/j/5Ri1eDibxCZUToF0V
O2Tt/v46hXZxqK/j+Z3HDS5fwRpRZSg4e2tVWBu+M2mpULidYsvZoOx7CK7Yucqcn/3NJMLRA/tB
B75gy/o8+jz3KJfDPXHObfmT+t+q/mUkF64L1V7bxEOIAKtbGt84wNDX1K8NM4P2lWtfdj1SKMzx
key6Qf51Ix6f9w8lAyxkh0YdND/71corYUEDacia8P6dPkU4Id7mZIa3WaOJ7FuK91qxob/giZvB
w8PsIjCwkgW4WDd+EkiZbB7eti/3A4R1PkV+Z8vDqTU0A87IfRruE3laLEuA9PdUb1L3Fk6QQrA+
Vxj0l5G9MroNBTfoBa0J+DM/JDR6MnQXfENQpyBmwelJL/n74SOWCfznvYPWzb3y7myIIuzpufH3
7Bn3dtqqJ8M6So2Qu+0ckhHMCov9/JHNK39uabN26Idu08w+Lu64YXangAmSXHQ/pRwTpjhBiL2F
ETFDIlP+/YgJSRx03adfpBsTfFF9cRfT/eUrczpg7XzW/KwWqrm2nztnYRAdzOvjj0GW1TQegSc+
qIExRsD2QKVTKb2r1tervz6UUzDBbQKoRnMWIrMoZE1d2d3aSpGTYRYUbz6Q/IsPgkfk3Y1tvKbX
M1I9256H6QLlFZWUoFacN2wCtP/wLIWPC5A9wTUxaQQir4NDE0DACkZWP15pFb1iU/QWlHIZUzBx
/oCUpr2SGpbV65qcr2jartHzq3ugprgxfWLKIviOl+l/g+8qe4ZVDZHFltAVXRKhK+ngX+jKU1+k
DsTLI/+XeCcVgnjJDLT+opME4kVupxoAQygyGRsHG6usohQXr2up4EKcWcqOH6FUv2j/ef5h+O8C
5jX8tOJUkUmyYm2pl0a9VLMFRod00jkeZuzkEL6F2+m2At3O/0m3pYYwsFloDlvLYeKiD6v3AXzQ
oS5q4PZ0nizoZ62ZDRvHOL2grgaL6y/6RgVY5i2dEYzM/zXIUeGdburndqA4bF6wnZ9a6ORuIN2t
RW5oZoBNav7Yu/HNgByCJ8ZvVotrFp8blNbLNb27VX0b6Bo6EgiDxAX8YzzR5n4iRByu5p1U/ain
BxRsir9tmJ2TdY4eQnLqiUJEl3HRlauP4cNn9NnTWwX6GV5AWJWZVDrOr6fO+myiMV2e1NcQzJUE
zSwjy3JtrRp9b7YHMyTI63TtUFqMWSBBNmkWYwZ48o2PCioRhLMziicSJRbEw79pTLsVrDVMZo0m
7Dk9kE5ABiyiMMIgfYqYfnIyStW7nd+SahhIJGVMcWGX2NKPtPfxYiXFIpaRWQxL25niC6BQzj5y
LVJeQlPVOPk2ncVOUg8vKmpN4WIAUmVIfU59fVJSHfA+TrmcOcQNAmpeW3o+umtR4l38Uh635HVj
wBmQjxzPuXYwYubGkAG0Idpo36djWDjSjFRVgJfM37fPZWTSgVlNV5s2X+eqyP8046XpxvV4s3pJ
pwbba4iGaYcg2jjErzPi/sC61ek3tRyr6HGLgrtFjsjrptCaRHfS67aSqhFmiJhsyTNB6dzejDjC
wkAl5HORdWD1S2/3mTuzZsjlyehZYR99j54d/zcdg+HiVckV5tfZc//y14oT2ERRTsw3KduOmkyM
udROD+g7GQyjfu2Td5pwmJwq9bwqflAHKKTfpGvhjLc3K3KcxbL+6TBWOVnmTGfqhJowDdX3Gq7I
G0HcCLbIo+d2ju5UIPaIxeBfdBfZBYPJWc/G7bBl+JuT6ABCZeFqHMH+eCOpvzbapXqeWKsWUzp5
a1Q2gAfJrPOmSk1sLd/6Au/9INnwFdYl8uJr0x74gXWGGH2MQMZxzHwGqWWiQlDmGpywIeRAVIBx
4f1nErUrepP60bVLv9ic6+wMTUkQEUXGRXWtafccv7x91aBy2EqAKVt0zizvENztznzuQPy1DcMZ
8pHB8BpTRjIDhPd9mJl1/1y73o1ymWhiO9Vgu2OFFb/i4OvVTXZkI2AX2RtrPbt48j81BuAOztu+
Pr2KK1f7WxTBBS9udTbG15QffMDlO3ToaTDUryD7KrIve6izKMJoUDCJ7ZGwTprA5fXNNasrggmJ
VrrFR8+lNMMwdZB0EUOtGgAfWbbJ2MHpDHekx0nWj316cOVg527SRphRHlhrd01BXeMurQ/kWJG3
1Xc4QMeJQe3A1nhs02QnkYNIYtpI5Cshr7YJS/ya7dsGSd8K4tNEEI2NBOXUQhvMUchXNkUtMxUV
BQkboveiGPb9+NrU2CpuXn/jlmAgt4M7FLHfOX08dDWoLZ5F6xRDlU1pCvLJr7rYwT4/q+oXwwrE
4ldDA0mxGFA7uPXLf3xM2wNcnqvoVvh3lGb1mJeGpftBc+ZzDXTEgp0GfMV3eZf81dOtlu2sbPQh
b9BZcdhyJn8OW3Ge3RlMG3wbCU4rBP7iG2BMQk1mpBMKObrTAMYwPZjRno9YLO8UU7Ez0vDK77SX
LDLX7PxY8D3sA4qpDq/+UNH0G47c+q9sH/znH0AblF0a3He2bXAFbLXevVYEnz5/Ff23peq9QCy8
+6xQtS9WKHUk1I7pJvdIfnc/ckKcZPzDg0P3NjviiqNZ8sfZgPD6axa7JNR+cuRC7dhgPirdFctk
/9ZVwX/KKJ9Sfr9/B59KOq08A7pl2ga6fTkpbYnK2ghJAyL+eEE6WuYOBlM9Jx9N7lYoUAtjE8Zb
q9tl9m5WxW6d/erzFc5vqDZWDpDUNp8HL8omCV5aKOrisambrSjdaraRsf07leJvJf6OqEAqbsa+
zJmpSK6kVXTYJXs5EjZDJr+iex8nspCQef0UDow1kocLpi+asWlJAkm5MqBnb1QMxaa/ZugtXuvX
c8N3KY8G2ijPRH2qnG0HpJQdIn9vKtQVwddjsB0q5Ex5G+mFTWkzzoZmOlFGuXfyyTkkcTch7HL/
3FJR17NM+ATvbCghC+cIeD6JSXFHdr/Qtj5FKNbr3R756M5ee/77FxWGWm9FQkL8h9AtNBigTQJd
0aYfdIW101mgHev0rag336baujSHjNKtupFvcg9+otGWOJpyIWr1+GkOC8wn44FHHY5r05alQrO7
/AIFa5uTwnWX8xSqJlx2mYgVfNhrtRfR1gGBUPkOdYKk/1IF+sx/C5MkYNPYPxqB3+NeI7vD9gmQ
Wcr5IhjpcBXq/tOJmLplfFbKC2tj/Foa8jWV0MrdXsbNK25qcVOISOIMeC7/APojnj3t9yUxi+au
e+x84j5tR9NXurEs02U6ENUGFFon6agmm6XHcjmbYO1c5C3mi2H9NdzqELG8xt2VPg0aFUPFQToJ
Xm3V4gVPst+SLlNXrYSKEo1FWC/70pU1UNN1q69+dzCoeS0ijYSkGbXSO8MMysx5WauFbjuvcPER
vjBq9Bq4HCS2uvbuULxJunUWBXE+IbIQDEP8mmQJLlGDVjU/whRBE1wEqro8Rv8EyA4pxYeNBebK
rENI+8SrSMUz4vGTxEYLxQO3R/Da5orQHVKERkbkq7w2zy+Olji+hS/uMXG0Z3iz+IdSBnQhCvlW
vIO6Npds4Bb4lKlUTRvN8anOnmrbWjkV6sGsd0qwFYcQ7K4o2GzfL8lgiK2iLQnzErYKk81V+ZJ7
SNozyTU+7We4sFwJAUe5VIAfoiX4DzWDFFznIix9oe4+mBTrRBTsQeebn2cyBjsIOT5G+Tju14xD
4NtoJ4SJk3cR6Aw4scfOwnTwkwaOOu9HH0MHfOZQZmlK/CGabN0b2/p+oPokla1KZQL2EEpj3Qdl
p9yO44zVhVOKKgaOaHHTTxhRFqhvd6yWlfL7ATMDfU8QE2AZmnvodqalAWK/isl00dhD7LjBTE/X
CVprcBK6ln409dwCyVqgi7OG4GNWhklDfdT16v9NqA/vNtiYWM6opYF/oIUPcSJwObcDEToJhm2+
nyVQpRUf+AjXDL/8QX48R8BFiDDVQvHcbZyAGLuhqK4TygOwQ+oZrclTrL4QsCp6wneuBQMU5U8M
KvEM06Ul2Jj8MXX6aq9Xe+C9kGDrcTKsyAl0vcE15DEJ7l5zL9AVfV/RsRROpA75X/FzSUBPgQOE
wXAY25N2LBlUFoNUxgd5xAu3IA2c/igdhqQTJAljwotBEWXlGHV2sIUFpAyYmPxyzoQDDimTguiv
EnnVYMjBPomS4A1b9yMZJ9pbi14MfltpjKjgV0rEe6ENa3urRwc7ONHn2hNMP8zUc/C4aXxUEu2e
pB5iFrgm5hXahFzZfHgd/KCUgq3wk0OSHETflXTvHNvbGB742PqZr+mOTUuMt3SeIUmHer7m/jV4
YRo4s8LEoq849sRQzpADytG+pXzgQf1zDGtcIOVrXY2FxHOblq67+QdNhNRBh63y6zl80nF/eCaH
Ojko7hnhB8J2h8DmfVufLATPEyq8GBKAQfBy1K1Y3yBOeLYLa+bCQR04pOYcqR7ZJuJNpjKXInR7
1jlXhpo2ORj1Po0IacTacQ2fi2tGC+yEOjm4qvfjAY21enqHtD+gpWUCIikUsSNMn/hXfH2krrRj
XAjvj4kftDH2ybrQzwgr0D+SCuUC9b4baNAlBS212hMauuLO1TU3E2VdhuaqOKLo/vpD/i4BJy9c
rXwpRBGMgQ4/0r7BkEzZTXimgfzVr3EpGP2mH6H/M3rYnbk8IcYvWQjgIhT6Ab85mdk/M4OJu3Yi
lHiOpAwXbhjN+pdQrvPO8HjyzpSqiJ1CW8P4J8/9nEdyAu2FNdsDh5DmrDaqsYiOtJwRTAVmwIOq
jq4ZqVjj51uOYFqznggEEt6pnSfe/TFzEUf632l0d3DYBauyXjrXPD7Q1tjkRy0/yiPFPt28J5OV
HFMJK75leWQOiZd4rNW/jjx6rGmT0mn8XKPBqiShwRJnwctdAbOj0rpeuWFEz1R3SDz+t06vzA3d
1el1M7/D7Heg/5Kb/MqPUnQKCJopjqt+nN898qhF5xCaiv4tq+CP4r8n4d3klSgpZRY8HCMxBwvg
CTychdqVAErO6B+UF7XM3SnWuptzQ+EP/Wc+lhLlduaC4NuXj0p87i/0EdTgJyJAq6/Z4PzSRxal
iVgVEUBdndQT8moYRuiEtHBKfpgR25K16QREjYTqgkWkH1HdvQGKF/rLak9e2H9ousy59FjijwdR
xOGOdrFRnRUa4akdo3zfS0QAZRuYtAT++WKisRUiLRP2fIMwjWWzHdm8yHtnx0UFm8Y9C6ZujP8/
dq5NqmSzyBFdRbQhiPC8K5sv0vPHOf+7KKMLIQPKzuEm4nNfnbmiIKuCGeyAwv2x637cRXN1MN1u
7WxHWy655lDF0CPvflTOrZfLvRThA+7FmPgfq3OlUGlDTrN/sNN9PPEiOtkOkrfHymmsm2ZXVls5
2NgErxybVmDacERQ6hYmqZqaP/Pk2QSyuXV0MVg47BWuL105wuX95yVpHOgIHmiWN54DIFuOagV1
2FzlastFrdBjbXv3VLoX4T1Kbmn+Vb69KdKweOwVBwjBzHDk3VfYtY5qcwJ9j7UzZZSbZ/bL3IZ4
sH6hbrrJ2lf2chfKe2WHEij6NRlwq0Vl6yNsflAeSD2nmTld4AAFTP78uJU+dgAXnFVTiGuTOw7P
0BXRTuVAJ/PJIbj1M37EVQ4D+VoDod2ujCamJESRYOKADA+FT5urb8YYmItMDNaDXp8n3BL2VkLG
FQyTBMUPi/KteWwg/no+LcSZMd480EgCvG20pQee0AFl9lMD04M4d8FDhWUWH024bPDz92u+Y3CR
j9SZQkVoEqO74SikbG/fEEmweJEAkjC29G9YXIUxy3/AeHnt+JzIvkZpRFfTByepxTgFSYd65fiB
/iDrXsQSryQsXZxOfLFjh0GC+RoU1FV+8ova75/VukMg3y7TcBGNbEMI3z83xZmuOiI7RUsuzz+V
Mz5v3e3xVygFebBXKKEw4ZojrNJWISIzEC3FNnvG1gCsrCehOv/MCUD4zAnoGbin0TPAe7R3Jbw/
9a9nwFVJ6BVjlgMX+FzrzzUZ4N2TSgcBYxMA3nvrzqFzSCM9JroBazzHSCxQfBGBicQibJ1aOXrP
M17bh3HlZOLvbKFlx/g9xuR1NSC/qOv/J/RdjS+0P9ggKmIEhXSpyOKLp2aDM4E6ZTdNXYWet5xx
2y08ONMJDsV60hkTd0gbJPlZzMX6SX0siseoKC9Beh0k14Sc62hIMKiO5Vo9PElWnKI1H0i7CjFl
eFF3PLQ8lXaGRHQhbCLxiC/m45/iDLMPiTVKf8gSimk5kyfEfXDgPf8GOpOScmjp+rG3ZfGNjANq
4MUXqtEfbJI0eULNBF/wPupAqunSBixmR6TmR2F3jAmhc2Cimb64LagQZU22uOvlcSQNeTbtEtHf
WAzYzjSKxq29sMaF/edVz7qaDW5S0sI1tLohz7ABfv0OMZOmRMmIo5CpLyTwmdJSAqPH/JNnZ27L
8K1b981rnH0pbiHdH/ItJAm0vqK/DM/8rGmwp8PInNZAKOSwMxYnpEj0mBRGhbf6PAYekQFPYpPX
L59a7yFPgjHHFRb4oquu1MitnD8T6h7eQNA4pkHOcvr5wz7IfCZntLM8io9qz4HIp4EpAaU9poRY
dVCkAP4P/HE/71Rg8R3XNZVJgTrM+1vs3ZPquySPKXCEymIj2RvG3sg+YdXq8/PAPhWDcaLtMoU0
8m0jctZ166pDRSUkPO3jYFvuFHk5SI5SfwabzueUkNvmnAcm9peBT5LAIsmWj3YcPn6CfKyTclVc
Uo6N0CUWPdJnACVW4drJPkbdlk9Cy4WKMVP3vFO0IUXdUScEX0TaAuPJ6RymxAEHn1AjEo0AuAEo
QUWRS32sKki2ESKRe4kuHrE/lwh3c5GLu3ngEZG0bomrhnSIpHsa3i3zWohmuTxdKxb6kAmMCJd6
Sih0dtajfz5fKC0C174zwikk9PK7EI+1vyvv4HCeB3C/klATlYTsMyXBf2VLDGP+pS7ZPNH8vpBx
Em/QC+1OOYYu4if77AzmJlcwgwm3Y286NJm8B4v3UI5XXhv83py8/G4Jg9R/I/2PhfbtVzJ+kvLH
Jm52dKWwDOY5aBGxz8xGJIBjBcHJGk2Mfg8GgRQcL9CAvH950YSL8y/iLbqX6mFLBVm5OXf1DFcf
n57yzt3B69hw9/auvmtwmUMM0drzLW7kfr1yUCyz9nocuKJ5BGEFnP3n0PN20nGgb02PGBtqOlai
LyMnhnhNX592SJSjTjKCdzGUL9O/U82XWt9sPhkh/8gPbJE9Sqgg7eCsSdQgwCF7Ar9Zs0UYpgM+
/t+N1b5GnX5WvFP8jgOIqt3L31bBmjyxZQLVMpdpwqTh47VMOlSPa2uw9uqNstDCr+EqrWcA4F0o
cmLeo0BG8gpvq8sZA9H/klwu2Zi7Qh/rK8yg3umF7YyxoNugdIYGz451c/KiC0WTxQ/5VZFICcat
+1Fw8xVjYeYrZmBDDD/YiKCJt9+kcuDmTH9c9jd0D1TUmc1CQ31trzyLZvUUATdQ/+wJXPYWdpb6
RM8mVjksSGvP2Iqm8K8fIbDXif4JpBX8wLzxXiQslowmnCvEZuDXP4gyK5D4Nfqxj44cjXiZn2VU
dRMj25pXuqtouIUjhltUJiWH38aD3mRu5Myu9oN3jNZLQJ2qdkwpm0rHSEIjc98kLiBseOf0RjLC
zuQ95mzMSEbIbKSUgsmSMwS4lPOCkKMehe4cPw05tpWDxI0LmamQEQ77BosFYB+LhfwQwhygWmT9
gx9UCYpGQoHQ36kjB/cbCb6Ak8goicCw55geny8qZ41UoC/64xB1B+Ss/805vNyorupszS6LAEGQ
Pqh4qD7pMaCc5eKsp1TEnkz75Ejmd2Z9g+FK+Y6tuloKXcybcq/PiToJ++GgOSg5W8p8cKjgfl+Q
5W7jRsUVyNI2pt4Nho/3wL+TBtDAmAZjr3GQbDHmVt78ozoEwcAo/MpZR1AbkVBmqDub7p6cbF2H
E6vsR5ARNIbwfcDSWR5hXy7ud2xa+Czf943Awg8MJNRl85/RySu/rWICvCEb6T/aF64XJP4t4wE8
aNW5MQmwoRRC4dgHK7tw9BW3l/cY8qs9rAPuFuztDLxQzcpO5qOcoWAzs+MjnZTFEHIYabE6hedG
jwKRpN/O9tQheVUbKgYQKhoAvhA4RQ50FgV6Ocs9I+4nQVTEhaLO5OsdgVvExr6glbDeM33C7nYc
lcPWZC2suEukjZyvO38tYZixFi2OSnVmjBCAPHnScf7krqsMP2917MhkdpirV/PvvW4f2xIuo9kG
ztM7Z8Wla8+zJylcN7YXkLpBfuVXJrg1qyYS8WfosGCd4C3kSYNiWgwcYFEqU61bhNSsuUjq9PCS
KF/MqGwj3c9HJIIZ5IFBFFEDj1vh8Cd00Dc7ZcNRHpDqIXC5NjAIG1/zTPKOJOcE0TT+0g42DJvI
KQuc8A5U0bfApr+2zZsttKFqtuWki7aBITomrb/IvB6q8Mx76oTQGvK956U5d5C1HMJDJV9j+aoG
X+RWErdBXns22EZAsfjc4X+PXrdX1+jkffIVyNJqh33jYJPzQdsWhNhgEP7Qf46jaVv0hckCbruO
HWeAQPq543FfOW0/I9AG+RPZC9ATSAM4yXDvgeTlslgmgiPTZS9dKmx6/tXsL7g3X96p14/+NCnP
uU/uI+FwW+oxaZOK6oObJDNOL7lneBeBfxy3Qhg2WmAt/uCNPMmfpQ6oAbwRlh6YjFgnrAFXvjtt
E2fHiAcKy2k/OgsbQGfPKx48MprsIWfMYEiHVzk3OR9ujXk6A3A4Dpit5AHcubCdzJaAmgHL+wuA
rnDo0iqylW6t836T/2XPHPI+8zbFS3R6NfPnJ3tB/H+tcoyhFoXCqvfwQG5psI4PWM5WxoSDK53R
F8ipw3bFqSMR95OtFQnwoJRvSn2tk0shnR7PQ0L2gb9puq3mDCxyvq+oOw2qhlqnuaY6wwxv1KxV
p5m8GBSwBOrq/LEBtuW2HtXW5Rmxqg3ZOzj/QGtRiwkJTkcYuoK0X2DcBBOxGagTXJ0fQyBRClzQ
ngp0tihGz+OXxt7Hj/wg5ywM9iaxnY957RCdHVOTO0pQ4dGeNh2UFKn7dxrqVG/+RVcqiQwtYXNL
FXzvp8VvNyBy18lhbschkar5T4SxhX85fpK64O9VjB3miA5jnNtmNlLQlcDf1PSaFlOCr+pgn8JD
j302UFLMn4sCpKhbvACLnotunFEfExOMjUz+JL8O2WtYVrP/x9WZ9riJtt32FyExG75iGwOeZ1d9
QeWkw2zAYKZf/y7sPH1aR4pa3VG6qmLj+76GvdcW5Z0vbbRpF6+bbBNmu8rfg61LiX4+xellol1Z
BgLSVH7gR6MD8uWf5/PbCL6i8kpwd3NpoxP7lx63AuTJZlm92+fyaXekmyoHxpxdO0qMWNxUIB7H
3bNQebcZEWtY2pYMyfm3AksNMX4/9DEcw2R0o29i/k0wEuo8Kndwfdms5ob73MZo0G+zTxHFc51Z
n7h0vGTQ1gh4vdCRI9XjGhTsdTulTmUDzsCdzLMfbksW1eEUuzXsw0ad4zwM4DpQPlCsi0ZhfUQk
itRZ5UUlnYNWV9it10E2K8r9EB4YUegjpm0PpQZeplLNu3GHyJ3EXMXk3eznqMCg2WMXYEqDIoHb
F+raE5MZxukZ8jLmHhNVH7V0veyJf4jRlqIDk8ZiXGj2b5TTmgYi77/L+oCzN/mR+EFHwArDMLph
/gkchd+jo+BqrJ8zHT8wkaT0JYjfYHTMmBbH/VFNSOzdNk+SGZEizNbAlmwuZOidqTavwzlRZoyz
ofJ/Fvb2+HZwXswAP6CAp7TnYGKK+0k/o9DxkytfhYkXkAn/DZlADKcKc3iyRb+sUd6jF1iaDHYb
FAYuxjOLsQcsERKJcpVqBGmVg1LQCpND9dxVwbaK13iPgXnysGpzLf32HwuZ0XU1C8ypgHQXmwBu
wEj8NvkiV5XPT3PAbEfaUVdun41npgib0TK4ne4i7t7qzG0Lt4q8lkbpLpj7F46T+qiJB4Q6pdXB
4NF3lb7L+HWGJa0SsYxvv3EmtIVVvNS/KAe6kSitCiGAkO8QOld0aSIShsneizVP1l3R9ITnqiPl
oN+EkGowN5072NDdVe+uWX2bCFeVzzCFlv0ody8BtMlWKjc/MKcwtKKYKfGXUiE4kUqyqPPz1U2r
WXpp2acE6xoTd75JhXnoH5t5Fh4GbwJirUcO7fJ3Il+g/SnFv+MwEj/eBM4RRaN6WwN9AEkWnNrh
YT0DB8zzV2l2Io657Qx51qh3SnIVlK+h+Hq8xteZkIHSYd3SThkWsd4q5FVcrjGtwxIEBfFuoNls
0EATpMYchQ6C+lUclfdr05L6Kz0GA7lzJBxL4Zg8jpHKKnoPnikMNzYWqWKRT+z7d4lGhOViOgpQ
s78rB6K/iG0N32ix55seUE7j/qJq15ZfJIjtB0JnCu+AivYUznTzQuRzLCN7OEnlsc8Ojxr11lY/
SbIbRu5uATRsNxatt7S3gcB1AviFf2cPZH9vGyI7VE6XM7PJ6E+mLZWe4OUVWj9UAmiR+Wixi8Fa
M0QABTmnpf24fqPmFyEt8Hs3ZJQNbwSHluG2fzCmTzn1+EKM4dKKovXMyJMpSvBzIxZ5xbrtPcN6
1YdGA+5q+aRNkdn1LQ7frfLVl1MYBsYohoXAJzy/W/MLSwGVL39JdVYa+EIPxVt/NpFH9y2YKqaP
QJjspNsWN/TU+rfek/I1ipyZ4rBHPLJAGNbUSyyXnvLlWd1uH0SEr2lkko4Tiba+S8b9e/1pL1jE
xC/PJ+DGY+mFwxVn0Id1hDqKlQmso85fsDJJJuOeJKaKfmPgJ8uC0UDE583BdW9i7cPS3oIgGS33
1kCgsbGCGNHpc8j7ojn/5B0WdpbO02pBfqy5ogXlCWrTa1RZBZq/x4Z24MGixN9xeEvmtr9P/6CF
wLiiCsuQ3t9+vTZkGAS2/jx2wqEaDvJk38KasMBLmb815K/R5tlag7hUH6yJ3QcVv7XPc7J6tPat
SM/GVFE9XQDgENHesoRx4UPQObG/4ibC+c51MTiYLniXkYqgTI9d37DNeKPFmxRH3DJP18/Jynys
mKoY5JZqHuYtvHOfaCC8c4o1zWCdq6P6FB4Ad2O4Ct+K3FmD6uDtcWJpxhyPpSwxKMgYeaqYZMuX
UdiUzZVfQbFD8YIGnMjRKJrqw3YI50j6Wo01kZuTxBY54ncxu4j9Iaot/3/CaPbv0L+KGYXqZTZO
5LAbsxRmMIcTdiDcniUlbYoF+NIlqefT9SB3Z2rMz/LpemTMHTgL5FPUnlPzXJtnzthuSRPHZtTP
x7kZAips0MzNiEZ8I7EepiPVSDUWQQEhZtysBUDImHDqLm1GTWQvP4u+iKLxaYHR8HlakHh2+77b
m8b+IR7cLQBBIVjJRCvV06RbN83m2WwkbSszarj3/qX0L5F/4SQo4wtRqbHEqcz4CJu3y0KuuX0a
RoOvN8Kq+ME/PWnDAQU7TqC2xCnwusfBvVdHSb48DwCTkt/rsjPttw2iRy89B+CtlojxumTetV94
ztYxe8Hutxn8g3UKfQrZPoVwCIUDTD25Hpl6ACcHzp4N3TT8txqydQ7Eg7sVtwEDBRyx2K002c7N
fS8eKvEQB8ee3A79ew/97yHejPALctqHHTBMVtX90axhZxKiy2IIZ1HLSK4bRd46SzDHkPEcOTDU
BkQgMpwIJ5GdD3UONRFgoX9XATzVdNcI6nmYSbR9G1IochBv8fF/kEBpMJRl8MHYXCDZdQ1Spu+J
1dsxAMvl/WuMtGBFIEwQyyD/cv518SClXLPG+vXM7EbfFfkhzg8siwJjX5AV+tqZ0e73PtHW6QS3
at3fzPDCGoxB9uQ5zv9bjxEAq5bZmA2ko013afDpilhUUEyxYkld7a08BFuC8rCc3MAAEvPTXwJI
rvp3i4fGJ4ltD/QUZ6Wm7Tptl8a7R72Vvkhsq/NjF+0NJ+5dYSBpYUk6FLOU/OZM8RQLgevnbqm5
IzSqc83WdabPdVI4SbAajLmmHkEwiCgovx7tyFM0VcYaK3Oywn7bl2AddB86Mh6UZYybHurbptNX
o3ETRAHkKQw3JAmhPtrDe0JAQpfMe/JgZk+zxCuJatlt70rgfVAzUkNMnVWoRyCsffMnV8eJI/E1
CUPwMd9LJnswZmR6AlolRLvSOHXtVJTOQ7PPr4VxSc1kmt/15DYA6NVZzpEEL4/i9xA2CT9HhJcv
B0S7xTHXjhp+hJbJG1lLPtsHWVvMcBMz1nw2o8ECSw3ZZvUaQenLI9eNjHBjrrRfAtA4rpRvHts4
n1bEgvKTqdekvRjSOcGn6x8g3qfVlh4ZQuzLAnRj7Ce7TnD+zatn1YkvkFUnTmT5wEAum5yk9NDl
e39yDBl+bfHecTgiWsHBpKRTLPis2cGmM8Q18eXI1o2Jbo5/R2Uzz5Lio+r7yEGhhojT7oUClwkJ
ZxZZUZxZbOSoU3GEE/w2dXzVJc1OLbyYpIhppDoEqfFCS7wdO3Ad9DjI7LTXl9LfOO6hESmj49iP
1/vnY8oH7nOos5htxX3aEoN79r8/W0KIbNhA6tk6ZPK+8aXTcl1Xcwxoz/E+wS+gsOF8782DQw5R
nJKMOr3oj1V2HPSDgQii2oP3EwmjaL5mvBOorQoMhLLTxDT4bgkJ7eWgXBvBDx6vlbz4qO2f0RKr
qz+uCLFIMAgtGFsZ26gn/YotxThhRahQrSoqzHLdI/eUFhhS9v0f1B3kPQOAY0II0G31G6+XLDtB
jmxjIeewmQ+htsPkyQCa9AZGIdWuljdFvxP3fBTJucNwIBwAIhtYkZ9HTkWt2SfJvlVGSmChr17m
Mr3l2thQf/wReuwBglvUwsjNwlGJ0P7Z/X0kcJRhFW3D7W95U+p7HqRQcE1x1r/sXvMwU/I7OqnC
y0frsV2EUZUtIX98UMncrMw1Pjcr78joeaG3VA9Fd0x+ui20Ei5BWE0YT5my2AZRSBNL1v/KreN1
YEchvtyrFFuaQkr9msJBF6eGucTCaUx1rjYNj/QO16gE6T7b8hJgxxvGFexAqKU7MMscdhGjSAp3
m/EFYUc6jo3/7e6AMAy/HissyOM6QF7Qu6bRWGlWbw6/vvBHXRfbcJ6Vgfzg/8EueZxVj8SPoDsb
yhj38S2c8AC0DwcPQKkucLJORBvwD/pGKqV6gRidgbb6rc9RHSVso5ziZhZWKCHaWfJCUhjDcAl3
qPhoF2RMe/hTXTX24II+Z0/fYz736O3hV8P+pJ//fr3sUSgYkjAxRyjIK4kCaJzu3eIFQLTR74FO
hTqIrSlk6OmHe1aMk0zi4J7vwKSYgk7a45l7jOnZFTbEt1r/I6EgYgBTVoklcUbwgf5H+61377nC
AXUBdwS2GoZN7xw3bokPagqmE6bggYvPMuXNMtD3nCJFfqp/QdmC7PQaZz+fvTlrxyHneT1W+egv
HH755rTd45pAIRpFMExQwwGQndAivm2K7x8Y7Ds5dk5OmMaUa1Xck7W8XLLMQl/fT8Eyi/FV9a94
0plVkRDe4CxNroJyEcY9kvi6y+K3wHBAhDmLZQblUXCX3BlkLST7GfRi2FDF1KTpHrdYA2YnwIJT
/Bd1dC6Ms+5fx65qB1Owl0eRM2opbdj0jN/fQhxGdMGin0KVOyKKnjABUU6VcipcZsLi60B6c1rt
8dhqwqhOlhl/zhRpU8Zr234Eu/K5yeK1OSzZMDbQztutOmHhY0UpZCV7cleL1WNAUbaqWnCO6zRb
u3wuWwdGTAQbRpsF300DP/oWZrfWvITtxTqp0nJCwkaC8tvBaeNrnAan9h8+hiIg8HUy75WlMqyC
DvrRWnKIzay/n+qPdC/4X1qoxOvhHs3b3ntMvChZhhNvwodT94zOCwtvEm3FN7smCbxBcX3fiZq/
mMIOkC/TPWP9awBGl21yz1ziWOC5nurpptG3Rbsbsv2p6jiiziLJjxQRNSaibw0qpPLTXaPeM+Np
yVh+JQyYaDhQjNLu01kVofT2kCmwy8ol1MnXIl5UwqytUUvBBDgL/gVWqb5uko1Ia6LTQm5kjdp1
/WzWmNQgyD3cTBmLuN9L4bSvEfrE00gkJXTEdkxOuONLFL4AcXYPLCJELS2rAFDtCKYaZApi1wy9
svTkCSIJ73nWun3Hi9WuH/wz2aQwzo0VySkjdgpUYevo2jfnWM4w27iYIiXVFAk19+7HK+hPy3rX
h1suNDMcqUmQF3i6cb0+SU4vPTU9tf5JSS4t8GG7fm2hp8SvkZ4SxSOQ+qFuQhBXAEVihvKAz2aR
dHbYyOXneDwqUTyQ4Sq4mu7O9hJ7Ni4vlv/F4vKYahI6HFane0GyzVkPChDafXwyymM22QcjSnHk
YJivsXdKrFlyB21mRpse1Gy7SqMlmgL636wbr97KGK9emPDm86Y9/u4/sx/U6yAqjDvKIfh33ew1
YUe+XHNUeJxbT2u9hlkxjM6s8J+9g7nKwChOUMjDpUr590rirAQ3oqi732T4uKrM+8O4ZjFzKI3K
dvXZ67IVZ6/7nAmlG22FmaBe8+zWqRs/YKV2oYmXmlNbHpvsoM2q1yizxvgxmbOOhgutoRNyubHR
57UeBHjkPIOEPMjmOMK+HEkng3jBbeuPHnC00Gk4Q6MGEgF5N5CgbOA6mias4P0xuycdNs0sFXdU
R0JLkBULveNE+Yu/zKopv8CdksWVvVU68ZSfJ8lnCrLWcJN3W1Hkqj0yGUGOyksvAg38YTuhmD/I
RFlgSTMcmNwoMBRDl4ihdE7R/llqv1jrv31OXBW8rpQXBsGP9b0nNE2m8CQl5i3GgM2e7dr4CKzs
sbuxaGwTkLlHxkyfUePgj4IqyhG+XTViA2g4sjc2oEoQIjuSPEOpfZdJCil+x9pv0JWYzaNtk59J
8kLIUCygdnMHwjTnkUZiQnOLOJ2pOeDvjHp9lPkzGcG/z0gE8z7UzGZUJKNsQZLl757qAW8cA3zs
6RrLpTkEIL5YejNb9BCAZwusu+IiisfbiD0OG0zW0OCAGCb7OuuPDx8AvjnpBQU10JEng8B3mI2w
lNslf1vCvMgBDEqg5naIBJPQrnUgrROCJl2+J4plwwUowKaA/S+QTkjGH8PMK/VStO+07uK2FjcA
L0LqSoCG/8OmsLyk8GGESxuv7kXpK2l4B+/B81fwgCPyDYiMTFUgLJQmgjpHwlIiIO3nylu5OQo/
/aOxiBurTY+jKjqcfkiSrBa5blgt4jj/eEPLfPH6UYZrKpwxG4R8r606fUGQREUL/k6fC7EdYR+2
pOKrWZnBollJlRum2N5nDLtwTbCMa1ZgRaVZLR4n9R62GRhBomKxXa2ItGeMjIYzcsgX4k8VnMf0
Uy+30d0ABq+yjFnN/BnkGfKQJFoXtYPNEPCgeGHdaapjINEzXFbyOBXWU+YW01pm67rLjkKOdWZO
GntwrJTzx3iiKw51rDmAQL7KrDWai/BY9Rzw2UntL0/9GndfyUzq9oFJfXF45ocHu513s0tzYyT7
GoPzN/bNlzAVHbNdc3rKdz6bM7GAuOTQaEJ7ZDqEX4j5N0mKXI66a+ZTLGpW7ttpdYawVa8JoRIn
30gnSpCW8zLBhsjNPJdakNTrIdlwwUTHd1ixP4yttvI40GqLyR6uoFBtKcDmsXLNrgYKJofGStrN
sqtvLsvnEm1PQKpq7Iyh1Y8PIz4iIWq82j5yZQag5GpckDrCFf2AuNmqsl//iDF5RtPnGjcwhsqn
uSB66/W6P2j9kcapcxyOzMgGFz4aPrDPvBlEWrJBFVpgVPHgx0z3RjoyrDTmAd2KTB4vK7wu8Gh+
904XbzJtLfwm5kAQ3IkA2NqlCSEtUGpHc2oQTpcQmKVjirWd+DBpO1v+C+rEKvCvp5EVjL74/2ju
0JoYXX2Dc8exKgk/ZUTmCtmTXyRZqJxR6whfOXqNYXTIf/q0QBxBb6gj+cjAmEeMACjxQZAmNl7I
JPqNeAIfxFL63XGYb2sNj+ocMnbUnWFi5wJ0IdjhFhRT7p6XguTT097YcRCmSu2khC1G5FGOAVqi
QXAlkMwNIzX+JCM15q7A+R9zeUrgwaOa8YVEjG0iucXbUNo0/FAwBw5KtS/kXcKkvWZ5t1LEVQhA
I5l2hWuW4wKESi4nTavgA7TSjVWuzXT/kmvXiIAz9ervcpSPwJzmk9tLhCAMu8PpiQYyiUxyy9QF
tVqC0buUG/uF9PM/KoLm6U1eS5GsgnL+zE6Dem6FSxh/BcXBKM9JMI01N2UNvpsYnvI2q0cGQLYU
4se0ZBITOUnnTFRHDlwpd9XWFVvXhNhsWGVppQxlkt0r2VEN5i2ht+v8NQuF6URbu/1Zf56tYsIV
vqmTraZtWz6KdthfisdNqq1nATn6p8/uoXT30zuZe1gxXztRvZpcyeg2HmPhKfMRXTJYjy9kfVfG
SS6PQ4Z8dUfXqdRrhKsLnEvTZ+DiweYXHuyHPm37EW2n5KsuX+3/mIL1qqYiIaZ0sCAJzXECAq18
MoPEygzEkLeysv4UKv6ZaAPGGagvTQ77BcgIlEEKjBhhRIbDcwCWAzhH3LV47sSdUeyiQyrt8nfS
2ndMIf7ahvyS0aqj8yWPD8yJp6Xey3RTyQ3QGJvOa8zJDJWFki/I8kwe9iQgznPux6Qt2N4xBgpe
WnHJ/7kxEmJVFq3wlcn347QtvXh401CRFSYWDYm2EV5orLY1EpBkR7DQJMZmtiNGR1vXZCFOVhkB
Dz7HMPKvJWr1lsW+NHrIshBe5vwjX2GfjkG6mmOW4FbFu1SPjV8gjPVEhJ1gPu6ORduodkmFXmBU
w1Blg15QxZEv1kp8BujpRq8SFqcPVW9I7ewH0bpxRv9W2x9JPGsr1lWsrT56Tx9c02gZF7SDptgj
t04c6VtPHplmG6Y7eN+OVyGhwJfjBFD/CQ6V5+k+09ykxHjhMRzqLUhRyfinjWaXZePRrzPYzA+c
+1AWXrseYjSI3nrbR1vqYOm1RmzGy/ApU6l+kRUoVmE90XPKzFcJRzgn4lG2yODaxjCSjeWgeuKT
gMzlGc4epVi6kKtFVDp16E5jAEY8qpuJskzE1WuyPv708NeMpW6XyUEOsGZunqjAM9b3iJ+OrXpO
ZlPh/S8U37QjkOHtYgqmcdLCRi+zfdftDQMJ8eEx/akJmHrOj9753CvjE9Ip9iNdPBGFAptf5Y/1
I92A1Lee3VdRf4cM2f4+C0mz8187smm6eCcxT5wG4Zc0Elp8dY2/HYXwHYgLo9+w3nYKQ0TkISuG
dVxQ8saI10K4WrYE4Tl/mOtpuxdJ5vFOjLbhmRcRnDJkY6gEzKu7Qx3y8I3CrJIwajZd4mODLBzB
L+UwPgyQSLp5xE/Ehmbi+DxSb8gUBeNLdMASsJR++JZvTI03mVioXBupISuyN/ojkRb4yPHPfWaH
0k2D4z8KiMgPMX+Jf0g6nA/xd1Xd8cL73bfhzwnPgDEASgY3FhVVKVpQCX1k78nYJlzAlXfefsZS
703z00jUXjXf7fiY0Swep0TWGkMIGPcUaWeSuF7CF8uY8keX7u3wKxt+/aGsj8YVA1GipTQNXhu6
Tb3eOK3VTFaffRPLJgqD3EsUWquicYWVHNrsAhRh8XtP2FbIdiLCf7T8vR9HsUh4YVPA9eUsxxr0
V+T36DdMj6uRU5FhcG7O6yfCncFFfuTrt6a+rWcgDpNwXYbrF6zD16oa5j7iwre9JiBO8C9mrM+J
WljEoi2ShgEb/jelH5xnbFRluiCBeOqTrGbs7sXD/vx2xTP23gKVnZOPEwJ34LC/6B2NkiXnHs/E
jEbSACFQj+ZUvR1n6u3DY2XAmhXtUWKxa10uXxNL2tElDsKif4eIof71kBrH5hruAFkK2LXIUuC9
Ji+kGZkNnzENeKVJ/pUoX11K4JmVmu4zm9bZdM01bq+BKFFWf4skg55K5YRdScL0Zn1D/SEvG0gW
DBEcgdzQRIhwSWNpt2EMyvkCjFK+MHT736RxKuCKNHdqOxIXyRl9APrNjVueXYdZTFJmsAm1VTPg
rPWi2DPSZRFiFY+ZxDwQdxB/OSRb+2TeEw2CLvkQq/zONpi3XyBlKOc549Vp9BUwubF5RMf4HCX1
9Duf1U8IG38U9zMDpaqBNSbNmEuzz6SuYXBFvKc48o65a0yRCPi/kIR+3suL729NvdSZDcuDVOAX
q7FwUdZ2gyp3xAg19n/Vpf1UYpuBNw3jmoC7E/bGJzD0o/dkmserRgXkL8p3ComoeCZ0GzIVJRQX
zsRf+K9frQL1gKH/zjYZqQgn3NORfn3CLpz3yS/XRedeFiulX0n9qulXer6S81UsLC27Wya95zOF
iDeNRtjcQggwF97q5hI0pyg7SNWOLDA/36cIFRlvoKMgi9WCCGousVZ36CF18CqINucCOg/1KjQX
1wpV8O4bI9qE3crFl6EulGJBHLbsYsQuegcXdjkzoIjOXz3S/UOuHZ/pKbYF1jYUtYxqMANAtgi8
Z+GJgedW3/VrqQUgfFZ1sEpGcGFMehgivxsWTmgTSt6Q5XiiSDTQHODfE37IbVODm+afX4+jYIls
pMZ+6QFe3neBeRXPMaXtZVAjHJJ5CxeNTNpdE21oUptgevTMcMSdC6QxBK5aW3qzS7I9fNWUdauV
lx43HbMkJJBFAur6L4uLUrJ1P9unCO+A4BRvyCyr9T2NjGcK4KtcJjoCXvGToe3TG3NgWOMMyhB1
s0TEMV72bPW8JlqRYi0vMDN98FM9kjAbjxV9QvtuFR7xuYlHI0SHC8LkQ7Qc9SQCqjq+D/7x0ULV
vInyYY3t19GGY9AexOdOBocUW3rkaIWrdyTKe0oy1TS3QijTkJJye9Xfj2O5OAG7t1J9oQdH7S4n
v8Todxn9hhsdY/paduSR/tNZynDohoP4OAgs96evP2hKs2z0ofFBoY3B+0wbg2oGayXnhVFeUv+c
qOTYnR5UlSdy8xDKy9K23hGYDTWQRpbA7NdC7twy8iKrY/mfLl6RIxROuzY1ZCO08SRKLbeD1QuX
QL8me4mSlKcCOtprEwtTxpEpSrvYkt42Rol22Fh+gvZ8Zi/iTD9gO9iDkbH2VbdiwIeygdl7POU4
uFCQZbmX+VN8HRRkiBEw9X/EqniBXrFjTKYTmih5hX8Iy3tN4uEqJPgoPZndSVbOvWVm9yG770NL
k5dBgAYf/Ojqz/RJbR5MX9WxJmLlwfh0CRBfHzMzFiYpKSDWPGjDxPyUVyLJkvVs/2CvCROULAK0
VMOY1G5Mvh0vMjwfpr4yBlgG4q9SmLKF7QFeJNtPSJrcBhaaD74rmg+TO621Mv17QI3VfJXp7en/
SR4u/CNyzzRhJDXjLQM0gCzmv39RrCoIU9EXsluJUZN6QvuXd4MCj3e2nf8LRcBCyln1mRTSg9EF
0a1FzmQ4dvIOhTG9IBZbHoUR+i0imXPHT2n1/5jc6Zs8mss42aK5BrQ1OSjy+Khut0giYEnW1Msr
Kd0K7c68ouBGmoBvgHXON33LKCpHCwhfRJfHDwB4AxWwn21WTsVlS8SPPB7GAP3MwQboZ0TrjDbi
TSXnWWWj+N8fEI/Tp2rvrWc+f0zsjJvQxxPkPBFf2Fm1oO4lDsFXHeYSrL611m1C3E77V7Yu0Tq0
tFdrX1u312ywo+x7mOflV51d5z9puCdROjaWguLlvjukRISMebgTAratSYf4x3odmdNPzWalhqsk
Z5xNEKetOkYuWXLhFN1YcRvv8AtCTPOAkdwqG/u+OY9XJy9lgSmZHWqbibpR1FFxI8WbUlvTcLSE
ieI47EagHJBaNlL/Bcq9sLwxlWVd0xNEWroaopP2Wj++muAHuyOiUSxsOIizYoOZ+dlfB8FjOcyr
DUmC4wYb3+e46XXLMG6Sdum1U6ntbVv9KYOtIaG/2XBPxU+PMs6ud9JMqAGBHMTqPNRXV3PsEwCr
SfzVQimX7+VUTHZdsysY2hNFpnwZ/Apu/vNS9mf/cVxjNx+FkqEPUMs135fhkzTLgWIixxb0K0y/
IV7Fg92YC634ql/ExiDocUnysb9hkJhE2cOcwfqfrYZwGYHXFElZJ5In+U9eZ9A5mur0gZt4cuuI
rdPUyzL0or324pXdGurGPXCJclN1FoL2e6j8HA7GcDPT2yFg9bqs7yc1vgzy2eCDQN10U5qLmJ+z
abQ49K0lYDLcNOSgtKuekfk0M1aRsSr6VWcdktYNWp6QeXM/0IVPcvaKM7IDSDfu621JupdwMKJd
fJReGzdAGk1mkxPzbLAXtqzXC4fwLu9OqTwnnBt7mx/+rsV7SV8vn+3Y/AqGm2pcXvl5yKxF1KAX
cSwrV66CeD78M+HaVhfCVH4h3lkJ5rLQPOufZzy1MD2ZB13ZSZNN3u9Ukr7mny/WNeMXC6ILV75W
LEzk8OG2wiIkUOQuZHaQUP0mbl/BG7PcQwpRPtoeiuFQPg7PZC/S9UTbNtpI7AfKJZos2wKTCiZk
/FYrcE9p7h0WSbd4vmxyTh9YYUGusKVV5kLJnw2KPRLvbqlpa51FQbqWG8fYKShNWDwtBfwHnfdQ
XJVBqJUzn3mLPkmG4Fawt2oJ3Hp1Z5PnN+Mmb2Luk/BYp6doHpaeWWCR9CKiYnUwD+56G4tHcNVj
GZFtKSOC6Kj2p66/2CctPXX+SVPOXXcpFxkzgYnHIs58L+IUmOVveazlVu0+a/fha6eh92MYtDT+
SdmdYlckXB2HZ7OtUliLcJsOk+qol2e1X/AmN1v+SzQoV89Vckm7ixHDFrZxkxqLWhmT5vHscxgT
Xoeo+FM2Bk7hc4GgNO3nDKiZjMMQydKRI1W9YXSPl4eQsjD/ElCZBn/MuIi7KMw7dmv8ZVOW+qP+
GP03hSxqz0FgB07sG06A0twpyoEVGEslbXLOYa03Z6CbQzUnu8N9/cFUVKbWLAMg/Ath7WdsA4az
xuIfHfD6T56AuHf9PNcBmGP+GI9tkjwooDm2hfexTZvEvDzYkqEbqZ6eoV9gQU2eUYcoIbYRSBYc
0+IM8TdqQGTkBqYKCBFsyd/IT75XACYYsfhzLwSLsGF0s+NQ+FxXDO14KBguKv4iwtoWLSLKc99W
hwUKg7fNtVXGzqWV3JoUMKcBhtYszHBBQM/zYUODbXy7J1WtcKrOiRFJ5WOSkhpiqvLqcl5U17C6
vsSbz5ycWrm8VuZFkM7FPaae7CzRWKHQG55XUuKp0LXwSx5uSnpLzIvU/ZrIP/UTxN+huD94lGqy
PFZFt1JJ/UWkNCmOMb7JjtUG8iXstr+FbhUIGAhsq5eWj2pZdtg/vVpxlcyVGHGQxWUeFHGegktK
57oyv/JxJ51cjJZq65kyZYelPreKuvTtRRRMDQIUmrWSrrsUGB35Fo5AQikEVw+RsaCz4K2tQf+W
g38MTAPxLE9AmP8wTRSzO+5aFK6vncJyNUbYtjVcvcee7TUc7r0XHx8kP77X1TpAWz4igSPljiDe
jRjejJ0Uq0FYGvkqkOnFlyzJUZrn8dJwJeOL8yqV5sJzGpt7RZoyA1VUlx+powAvPM5POgidkS9g
LQKF2Eug5iKaYCGeTWGqJ7MHMMdFTz8dug8i6SOvKb3JZLQIS86r3ZaRU2i8n6PZ3CdZtvQUfuZk
CSJ0HejWBAUHE5Uxn5Rdo5Gyf2Egd2DdaJKrfgHtjzOJJQBQ4htLxhEdQRXFOK6qV3hewLAU4o7B
JSLVibjDYouQHx0EFO/+CM4NWZOYHUkRUJV9FO4DLtEZOV4IIQZ/EUOAYvxX2wPcmYrzdVXS6KTl
FnaHkWGYuQr+ualGsr48V6mxRZsKrZ8zu/fhXn6RTNDCLR/5+7A+BxL8fo8xauVvuL6deY/jH6kc
ub7inEty7N43VffD1D8/gPqC1wTG6TMDQm6DiIROFpygzdEQvIXv8bBJftBrQa2DAIx5Vh22CHGf
qwHS5ISl0l8xLJggOlwU0ywL3lN+8mGlGYMRPopj7QdjHuG0YnfVoooc3qmH5pSd2zFtHDzJUQ0o
dCwe1kqzGawtb2NacJxPHuu03QjJKFzYcqkcSflz7uuk3JjoFKO1Dx/296u69MFpkhxKeSv4e0U4
ZTQIxcyQbuDK88EzkqVGmS4vW+rofqX1YMempoCXZbRJhLpLQFi7s8vAUuf1KO6iXPZe6RKZRlau
4sdal6EmWjUonJQl/blhZ5Zc8qmPxut5bAW4n9zy+ybZ84HulY0+i8uj+toPMm/iNvyzaCeLqMP7
/6UXP2ZOS7oa/eqU/ZT2M55vNV+lwlIeVQHzMPx6lFfCwJWIxMlG8yYP75G5j97xJ1uuafjcxtaq
i6lOjacz4HPDxLsGiwoFj+78EzEIgS32nLeJ3Sd2p9pNtrCIEnX7iftioeJ7K8t8bHocp6hb/V0F
xxfZMIuB57JVrKbjboYQZcsPOw3tAZ1TN6/4Wp0NqLSfVoI9gXOtWr7b3LkHMdkFDllKZeB10rzv
FvmionumlmYOALK1dSU4OQQlKE6oLSaKmwkOOUmqMo4WZKai5pKIpBfBO7uBjftUeF3S6FS99qm4
L2eNOI1Y41sFppN37dFELrVHpv6ySnzTxnZCzPUvn3KB2wyK9NNNaq+e84M/SVxq5mK1LZCvCXht
1pG4jOAfF2sC1OtFFzslzziwJiZC/P0TLzNc+VdRrwJCNDBAhOtHSFjVSlZW3bx8ecIi65cPIiGD
pc49C7SJ9ZDpqLUjzwwX0SEG3O/o/7h6zx3HzTbY9ooEiJn6S1ISg3Ls7j9Ep2ESk5h59XtR7fOd
jQ0M7LE9nulAvqGeqlUMPw5JvefTG2laZPXngfUofzG73JSrjzgzpMcxTEwnCl9rm+xQwjmsZ6dM
dmLZ6WmryZAg7aa16avqIeFsOViM5bnDSnpQ1GMpH1Q0ZGWj61uVQ0txrORTrFmgminKHMw2PtfN
tXm+JcHn/Lt/rtp8px0rqx0o+zoUwlrfz2MwQWQwjcVRNmrhXScxSV03nIglD8Zz2DcL3qODjtkB
ixkeMtXrGT7QTyptGrjfHEngfW+lcCuASInAXlKByHl3ySG/avZ4oobrjKNS7bFpMtliDCZ2Dsft
nOsVuQg+c/6nM5/WZAe/ad1NK9ez2GQ3zYbNkG/YmDTAoIFxUpIjX9AeE6aRrNkwc4CwMwdgXkQX
i9kaKZr4c52d9e69Cm2GZ5rssHFMX1xDkU1OzXgBM4T9CT8ySFQSrsGP4L7XxCVMa9VKu32gH4TC
FttpjaFJLCpOg7JT4aL5WOVvE/X+d/QvMqc0PmSNHpeDYJeJoWjYEFi5iowCkqOYny7DsB6avRTv
c2ZGXCp46sployPSwRVyxy+fK7yOAWelsmLMTurMEAM8UF6rus+7GANg3M+1pXoIlMMQUYhBg+Rq
Vu3yZhtlIBhdQN6n0qpgO/b7fn4UqF8+Kfq5JTys8TCTqXJ4k2dwX8BDLXbzfP/wkf32rb+jbKqE
JPE2zpYm41mqcItTx1Zt5u7f1shqy6ap/19bI5t63huPZN8q+zw5PNpDkACauWTJpa4Itd99qjHO
HJAzHXjgriOaEO9brFHxnitB2Oy0elffq4AJ51qR1798MlG8Til5a8CirrSlAI+cmJmKt3BV9cBh
Tj0+Js3kZJIxWTH89hi3K4X5WuWFqhv1rv6zqHac+6vOFAtDKs8JqfZBhnAzFbrJjCA7Q7mroc11
T++m614TOHXuPHOn6RxJPwqGguFO3c6Izyg7blT8uxZ0OrKmvE+3LGd0skqYxCYIlZVeZfJgXEMn
V2DDd1xxYI/4icd+4osTe6R57SeSb2W191fvyslHbLeXR/8Pd52hVOYo288ZRYM/PCHD/E2IAEF+
csPkqllwtqFxTjATbhd0S7Fops1e5XmPVs0xGS+VmWXHXjh1ypm7iPSVZF9zRNXqXFTnuCJjdqbN
Ir7V4jXqLol0FmMjfLwpg9VmdgE2Tfyclx8YPMM9i/ZLAcPiKhn+74JcpsFQBY9vfgdYr0gGJGI5
eF9QuZsZs8nQjgBKdxZ+dYAf/avXl+asya7Hy88tz/eCimXByq6KjIOSx343xnTQ/EQ0VNVmVK07
FbebXRa2LGN1t8+FKd9NO6HqB3oNGO8fv/sl9BEqd5IAV7m/mXSJE3dlQufrR/tfZuJR73/sMPnm
p62+oVjNtqeYiGm3fGspO+aqHDjPzokQcGY2DjZ7ZiHj0qcQAROTHWswxGETkQWrTHvqWtDcf1B4
v5XHV2c0uW0/ORPMvMx8RD9a+MOf1RuUQyf1nVF54lHspolk2qZiN3XYzAdGj5vgXC4IHlwKvuTY
vH9D3I3axrJ/iMwX0lnxT+QRmvqAjVaCQOaMyKHSOh4O1u2/otjqlBpidSrba0fR3QunNK66/BfE
qqD8gGYScK/BTHoBaP7A/eSwgYcKz8lr/Nd/gkNuPpjg/hVtmUln7OM0zPF9/CfEEBm9hbasC1Rz
p1TduncHpkpTloKKNOIzuAk1xyaKfH5mJ2yRPKsf4S8Vq498I5QfD+ke51fvZ9FbQoDV0etpSjjM
Quy1l/pxk6t7skI4RywbeRoHpsT8pUU9GVy+wJRGM8LTN0lK0/JG52U2saorW43pBOznx1bFpCpc
U/3idVw9Ctci5SFxgGgOMbcK3PX1jp5qapCOPJMK7i7+W2733RGXD/+GqSq/qJPshu18RRdRxvlD
Xh+Pf4hcbKUha44FSA4Ptk0Ry8KnWt1OBdP+wbNAVakwvsUyD52JzF/EuGCanc5mFNgIbI92m736
6WdzsGIeJUctt47MIWwUYJBC2KA4O/86HknA6D0/viNQQ6YgtHBacHSyAOHl4SwUgDynBM082tB7
+T7w0f0/RXU3i4hBOIGHckyIqCCvOgAMt39IqHpVcgMBeNFeJ8oDFcn4q/P3Wf6OPe2F8ZL9nQ7C
Sdj6wjaPtu2Dm8OMMKqXBqvsp0tdVXC2LLD/NZ9QWp3aCp3BWMFkT1+gdRMtoN/w4CeHES2vPkuP
S/M7V83SHGGzbYZuix0ZRT5yhdemyplOpUPvIMaeoLrcDs08+Jd1v2XwGw7fqxTRHkAP3GECRHZq
/gbXU46P6xovLgYy2l7vjDh908o7WnfsNbym1/h5XgynX0PVbwwi5PiA5h3vUNxQ7KK9jFiRuw72
Z9ZmpDk8O8/0bZDvRGCT7XQX9L2QAi8er2TbGtMpc2j/+/OLr7K9xMMpkekm2h9+Z+bMfLVpWql5
CcdvafhGFMFCph0jRBzKa2vaXfdVQ+vL5nDKJNtIMXIrMARcCGfN8kD9xapvVg1638LruF6b5HVc
HbaCYgpPL1oLls4MeLGszI+mPZXycUUKQPfq1n36DqrLPLU1xSYFGLBYbubw4JeMm+l+5v1meuQD
IMC9NpYfMvTTo3gqmq3IjA5z8NyEfkbj1oyII+c+m6YePGCianWpp9Um9EElP9Ka1WtXeI3M9Snt
mZgCjTkCC8o8DdcU3auhCWIg1id6OSjYvgaGgp96ir5Qj9EtyeMKD0oGlk9i9f5jwlRArAdk2nVT
XdyYfMB9/GPQ4ZqEQTeV2c05RU/3wPgw0rYBLJGYOvxz/S1WbumInrnC9C/h8Go3feiJy/itt+LB
614d68/Ae15mzVtZ3boAt/WpmS+piBSK/dP5SE74kXa62zAyJhrLtLjgy7QbKyz81a4SbLxZHUWP
qGI85NKRsfVApJ5T1raHAK6fvQUFlSMeo73so7QSPzeLT5nKG9HIms2z2Ty441tzGDaMtKlk2SjN
Bot+yMT1mskXIVsmD6R5wJpuQgFtYaSj9+QgJtL87bhTOmbVVUy8Md3ak+XNkMlLEuKZgnVxT37Z
9OeUKtlCOPlPpM7uaiCUYPHcJ5mXDbaUSF2L1LCrCFA2BRhMKvmF/E9at5U6bGw7ltjQRe4FgT4z
saCgAfQ/YfTjF0so4RX7GqvYKN9Zc6Z19LXWKId/yrsvkUgSIGqzlNa7uKGSufnStE332Oo+Guwm
lHdadEjmBvMp1siw5VevNbpqeY7pACpXEJzac9Vc21X5lXJQ6dfaO9NQVjJa75iG+mb1RQDwOa17
s/KDICC4F69UPobg/SmsVLh9/ZrCm8WG2dQzBoJ7k5qLCFlVOnT9UqjNbJjKkaXAGvkeUmODmVor
30Cn0J3e8hmsi2jNNCOlCEhbk/RtYleZ2Qth2uFo9ay4ELAMBVN1JPZ0nJ/NjQr3gpeONWA1VZW8
PpGJ04KVhWnSkhbwEHs2p2hbPTVfJfnpdvn6YfshL2AO3QxV5hUArA+4dQgSxwJeoB0QIvqy6lVA
UVblNpkndR5Wb7QhTdxAo2aP2EPKrDHVfg4mXdtDbN9wU5NjQWUB8LIqB4i2tUXYCU4hKam4emMY
zOFjxtUGHMKUOwpudL+VIQjxk6+f4XXgkmv1K30IvklKQqdw5QdbK0BE8ckheDmT7kJ0k/JrXp75
j1mznXebBa7f1INllRX4KndT4MgdF4b/QaCJYCmFFkHN4o5iaOZE8vvzXFgL3wqG6PAE3+BRrBg+
RfsZ7DyevsElJU6t32MbDNOeJ/uexWUUdDpD08p8RrfF5SmesWsI9KId+xCgTNHv6gFD22mun2fa
NWQDq95KbCcLQ0o+qJViptPgPwFCiKF78Ojc/FOudZfjiXjKV+2IdkvPxPQq2cPs/XGUMajljsTT
3jkuhlhHl50sdEXZGWQKp0iiGJXsYLHF9xLv6LfNlW3B895vSt8Tn9N4mFEWJd7h/m8+qmkQrCZw
Tw5xkR8JWKMVlJStxT91Lzw5Xtc3Dz2cMs6320M+ESF5pa7+srlQENEFsZDLc4hTE0gAk3otYpkj
V+ApufkoN8WC8JCbtXtV2aujRZaa8KWKBtAfY+Y6j2Ng5bltHeHrcdz+H1+PswJvGCcZquzlw5SA
lLcloRJtJy64iJ0H4VItZ4stQNbp0XpLDBDUTPpwawUtMFhA6sNiN/FrRcrhbsiW2a+Y/ZOhe5Y3
6BXKG1P8+DXFV56XMjsr1XHBoL7cj8KuVjbihPPPtHVMFUzhDD2zRPehu2Hj4d1YlTyLm+e4kVLS
f+BWiDdSHrmdpGT2eeyq/APhPcH0u6PcHQfs2cohjaFO7Gtk42inAmNp7aClFJ7sNjHtlVCugtkq
RqsyaiaXsWscal46op2Mg+STMpg5+SnQxPiRgRWMpoK/X7M1aL2AwMgJ6HbOVFC3SzYBK9QtcxOo
p0d6ltG3CqKH7xfq39YANtRkCVeV2a9VbdEPLk6KU0L+bAa3AvZacSfmLX7DnQF5WlQMUn0wLh2r
elhddrgVBa/BFJ7EzKp/TOMAN2amHm3AoLPtLgCZJecM7jG9pNFhqHaxSpoFjB9F8FF1ql5sVZKO
dFpi32uWwsOMeW7guWW0B3g0xz6/5eKnp/5xmelXQbzBqmIXl5dUYAKZfEYTXw0+r57tYEbhoO3f
2KCJ0ZU0Qs+ntbJDIwvxOv6XACUIQacYjIlXhWgpXvCciBXl8v4+AjoOJdQkfcE0uJhNaOuFsWW4
RPUDyEjyFxhZqBhT0VneYwQ0KNiyl8w2s35HtUgGidJ38xcxgHHNX1XwX7geCZyoDsjzEUyWG6KG
W/LU2LuRuLJjLeOkbUTVakH0g58/t6UA4Ww7kzbDshetBX+nvVFeirjOF1tlz7KFG588PLQ7qAbM
/ads/rkTL8+Ya7pFQ9Ib6FHeSNjBXudSeFhbUzRx2MM7eq09aOOKvGwxvo0fshuXlya5j6s/QwMg
bbi/hPppnKRN8q+SkeWRBR5fyN8CrwcTjjl8Th8t6PW2eAfOWc5t1T+L6dlf9/Od+o8rcnpfkEqJ
qMW+gGjGqiM/d3MIWukhpnVw8EQsFsiIO1j0dEThHhS4BECkR6Yi0dssm345LPAacKL5b4adjmsd
I9NauY+FBTEiwy6Ym4xH7ApVIiH1YI7xqumpx96pbPSCPXyOqRm/IyX/hDhu280HtqnnONmmtoid
rzm5X24UbVt9zIwAaRVNPpyk8HkA4sGMmaH3rJ7kLfaP1YUPqW/OTXAHWRK0VkSfvLqPs6NSLrOZ
FRl5NM3KotBhVqaGbqE4SGMMhmIrzt6YCtVn+TojnJ/uavwDxgwDEFXD0nJ4TJwLbdwAuUgfO1XZ
oZrISIhLBmlNbsZnrQKAYXS9WY8bX99ogulUivXca8MNUz8W+hL/zMyE2IejHWxGEpBafo/Cs56b
8DMYOCy6VTI4Ibc9UwTLMdjCS/KX1P1EwHeHD6YKhXIFP52tCsaPCBx7vIl4/SvcGwhdyFlGkhrq
k5aVXcVFWDitBiwkHXV9R3lSC8+UopJOybk38ffSrAXjS7/V+rbq9m12LOfQ7tZ6P62kMJke2ZEU
gfjJ+PM1eu5//uRJPtD/yZPYQskGcOnv3/lti/mGKBpHb6yLBKPYROFdqZMzPwRTQBBgVSLhrFoI
5a+j6CN0ksLpFEcL3dngalzRaT5OvLL2amZv1zBZ+3RvM/o7PK7P3tT7W1Ld6ZJHi4ksvTlwpBQZ
nin7ufcgT1ddQ1wzo9sg5CZgJDdXsWPiepRyk8Mt8o6It2LKw1KuYiiD20BHVRw4AzU6LE9BbzaA
T9SzLl/jiDdvky02+tyg9jzMvoiMpgik4zfn3oF0BpATLIfH7txDD4jcfnRTbvqNx2/KkVlMt8n5
4T7NRcCDMKErUgruS5C9nAPNHB9G4mHuBogRzMziSkzogSTLSbemppFeQqzKt8QS4/eCqWb2JSTf
pWz7Et1cX0P6UYiYDbhBX+fW87lL6m3ZcgTa1t0eE7qs7vvhWAqneJnU58q/aOW1ka5puSwz4wFE
TNmUOhGbPab6VLET/1iEZ/VLexhVuG7CtaCu9HRFBRqUUwLX86UcLamGr6Sl/CrCy1zRUFDul/Hc
HfgAEOicHJFmX64y6ajOPhcuerusM1G1pQcaJTNIK1o4Ag6AuRMKjpQ4WsJPbOVh40wK6xWXFl8k
pUi8g76eg0I9z1FtPG2xqXm71V0TAAN5Kmcsb74CkPIiYz3FvvaeN4b0m7Qmv6UODUk4lJA053t9
vpOY0FAi6QWht0jd2YKykZ2Q7rKU3qqjioTwvJbDLRPe+KZopATmp0dwDoNzAAfQVFQCv1YJHTjc
SD2QjvVMOwTgF+RrheyYeEW7//uWctJTklv1BLf0MXjnxMoVlq3/NKd8sZq3h1q5P5T7wEYmn0nl
pgy6X16rGaqERJ4PGilX10NO5Ln+4DVYIFbxcPCHkBfuDW1Shzfy1yxZcvcK++k5HgOn5y32L1WO
vZREMJ0kN/3JRMWKAaCU64RFDPlVNkLmAzgoUXDl86K7cCGTiALIuwXWv6vc7BI+cunK25AYIwc2
+ZRIplPA/JitpbnJ9kpdsfWs739GTaUmeGe1C0wpl6G8PqRrKBIfoXCLwohL9jyr2rIRvFL4TwjP
7gwr7TG3UFpmC0vbldjBqBhFne2midqa793xezVyG26PmbTvq90Bu4QnR5P5JpacQj0qGZKbo2RW
TslytptDLFaJIlkFWgBI2gegse3DuMcgHBkZbvyIep1tAowy37UdZgszFI8ZeXyFkOgpUk91g4vp
VEvHJOC0fckyblanHqdcuU/D3azd0MtOBby0zHCEs7MhgsC/QiNW19yDp+WgOJFL/GeytvjpMRdO
UX2OrAeat/BFJCAYv8EHLYprsLiYQLI4I1pKbJBWFlobJXZIjgA6fsb2IoClPh5bWnS5GfpemmBN
PQ3D7dzAxqYiEYx+Tgu4V/VeNlJOZc57T+69Ym6Pc+e9WD45c2Q7DFINvvpu/X3Q0oP0PN2/H7Du
LHQjR4pd2RgCGJXTHDF/zRHTp+Nr0wxG4Ctm9eaDWEZ0lYnolLdawRm/z/zdE/g+xe0QvYudzllL
2HJPLN+T+V0Zro1+ug50yh5l4TCb76XZDsVBTc2ncdXrpZwSJKCt3pEejAmmAKVcOH3k1rjmiRo0
OA4812y5Vy+Wz3LKsjzNgJtUegmNB3BZKsj16cMrQfgOxgOH5X4+rGoaV2auRpFzeVuAuQKKmVx9
YxxNukmx1xzNXSxy6NzOIVKWnnn1URlDT/YduVqrtruMsKe3WMO9vHXdyTN4TXAyUyxe3naGDFvp
4QbYCjEqNe7fSjWjpNlozSY4RcXlLkCfPozVKePUPOCX2Pf5bUj3BfTg2F2LP2q6EWTv21gTl17R
7TXHJFTyniyJlWHAhqr9GuRGr0FuxSx3+ur7vlureGVQKb13OAuw9N2g91Loecr3U1k9MZfmXjNz
eySsmavSCztjdOmqUCoqW5nb7cOOaAtamHxuLSc0dRUAh8e4FKwqzGr5kjeUxvEOgMLhyUNJHRvP
lbNAknpL0r3uH+cpFjK2mmkJVYnl6tOqzJFVcjXBEWsnamzdZgcQDe6LuEAw2pHSGtftmpxaWa1Z
G//LzcosTpM/dW74i+m1EO2K3rh2J9ZG223r3BwrOAdGXHyWNC2yuu6SydS4K9qtpnB++bD+zXCt
95MmHTAhPTCh0YeTb/4g/xCY1RUMmM6rq9xSfmAUgEr6ayeG98z69ccyB1P11JxKIDLm/TWtU34h
Eu8lim300dpCO6lAmbhd7hJc5beDvRRldlOs5zvUHn0x+eNTEggApmM7Ix87UjYxThlAYTy05RH9
gRuC8HLZcPVKbvjkQQ5m+b5mhmkRZmMIbXCkm645ZNkhr0BXB6pcA5J7YxRpWIXINxUo7ZKMoAhV
QZhUIoF6mejGCIuxAdmqOUJxtkFL/at7S70BIYUg+NORn04Hc/zpvHPXOoXpOaPpST3Naf2Qjgte
y9l+4c61E1gtQdhX4U6fb2qGg/1BGo7j75Rxlm2FoMFLqGA8wvFHLdx/c0N+XBKLmNFXGP+04W8c
/irBbx38psO3On4N9dTQxnX/r/hGf5q3I33fSXvzK4N4T0L16WfYmSD0gEmQACL804IXPsbF5cFd
6BZkb231AdsGWuhohswyBOeJqY4AbbsO6bTlJJCsJGlVPxC810iUQm8qw6Ubbu3vvNwTyRYXdoSH
HFsO+sQ5Tm9V/obqguHU4G527vEkMZBlgrOPukOsHVryEtqB1FZN5UJop+dB2T+TQ/pqauQEKcrM
gg96xCB8rb81uj0upX+Ai8il6baEZFzbST29Y4q4nrdAj0yJCUa7aUKvyNzkrU93icYpH64cYvBK
FZfZEVkUFsGqE05pvCKrOEtu4DnMIDbm57xGaVxHFQ/ZZHTRaQLyXZ18a0fMYYOJwbx3QBmWIyU7
mi1ghI8dtIOIQD5sBYpfEgfhgA9v5HA1tyNojw9bEtfCsqrtGW2+7VoOefBWKboipwue5pgJ3VIQ
gNrSNL59GvcnUNl409abUjTCbJl9VijN1B+Rc2VF4aJY2XplS9WKT/7vD1hwYYjAaK+HcD0P1229
kj6psPXXeruekXGkpOwnapxGneBthCCbuRWENElsU23KJp7NcMCjYFaP6Sw6lte0v2VroubIdg/g
uSui5SRYeOmhrzDHagybaIKcu2GAIuWATUpRgv0T6QHKMIBK0dZQNxCQgKSZQbomWn6z8sh5+0EF
bZ4TuxEVVDK2N4bVC+tGqA7rCLf13IsCdiFXbNxH6vpUNU6rJsple1KrY0O6zggkUAhrk7prp6md
Ed9EaufdWniQWrCJe+arkYBYjy9xJyb7QN3/L6sTLnm4A/998fyo2/fn+KZI93l706PLwBz1VWzw
Ix2AFQDngrXxyst5D9M7dr5pHQOi9tlGxdukGa14tiHQEJlgJmrHWAV7hzsNcvyDhwuiF6/7Nk7d
ItqaqXYK7c+4uqmPazk/P6OjxoVvPIrpRZvW9YzJmbo3ba4Sz/IzPZftjnio0OxbSDEkjBVYAPsy
3o/yLpbBVW6r13BxgGX4+nBoZKAsMsqtOjMtynbWixe4CpQFZR5l5GTahEEipcJFerapBAgL52Zx
5hII7R1wBlAM3L+CjtvVXehOA0O1QMzf5/N9NNt9WHT/AGtl5aT7BwDXH18D+AV2xMfzwohFU0/S
qpLQzqfSF9ywOBIbwU5T+9GtAULGZlqs5fKUjwzLbrpqztV7Hb/34PgL6CZLmcvbasEzulSiCWdb
9svLSmEa0tvQTeFpvRQC7QuSPegACC2gMDN0sLa7z5U3qbg8vxlmS/2KkCL5KEKKZMJB2gsQOOnD
0qxe+U6KH6Rp2m1BEDwXV1ra/O4KIpkZOdbGef8ple8DZkQf66eVCwj3xt9UCMdhquHiNT70f0A6
Vv4Te9sWVSmUNxA4wFSxt+DLXILL5AqSpBeifoxtmJgEaCtOl08qsyo7qMthgL/GxVPQfbW4YcNN
QfO2OUBOegV4ymDzDyTSiojX8cH3ihDWuZSvxexWVvf4I9I+ZAnT32fKXzmz7hplC9MyeQU5Kt+j
NBRherbyR0ZS2wGDPstZvqROvTEjZWrx6Cik0KHtWArFCBwZnARbNrWZmjPDmwLXlbFNhU2IlKj1
48WYD8I9ZJTU6tOzqJ44xpUVQXyroSV8Elj/Dq065eGdJWqOQFOdYXBeNaLyGNenFPp6T6jYUPtz
5p9ThnHUpljzZFODEEpXyr+i8HabuvvUxg/18fHQ33xO4Weaug1z03OurKcTX9JAhHElWJMLR6WI
bymMplkY9ezMzUCNT4/n4ZNpHv2SEm5+WindMl2pfNwTKntbtBud826L7rWWXrsX511y4Uo/5cJ1
hX5FN9FdPBogopIVGsAkO7ySfDbZnRQtut0CEn1AT2dQ75uisBxvVeBBa1z58s1v3Fw2a/gqklvT
kedP+6Veo+WtM6YstiatlHFNUGhEiLESaclZDEtLRkDMq9V7Gr+3Mk1xq576l3iP36Gxiv6YIIfB
ML7niBHKvUnhJjJ3y7DdvudkPN9AzufVRWtP8wk2n6OBP/dFwNTC1OMTx1h/ohawzeScNRlrkqV9
ffaLYJUEFmDu5zLrlyp4XlP7fBpavvYRFlg2oBlIq+Y1iGRvxxeDFqfYDCBRSAQkmNCVELc1t9Tc
VAN+uhy+fKxOMW19E/MPg8UM/6V29OuDzI9dvOS4yW0bCIA/+apWBWQWt2BTGVwdNEnvQnGVlAOW
jRQveLTHsjE207GqpwUovMmiQ7MHbGbsKQvJ+J9HI8HmF61xPUBdkrLVD1E9k+721repYUG+pj49
DpYMOEIsjRHL9SqyYI2cqtnl4XK8IjD1F9U6WwoxQlAwCtXD0FUoiM7UqSCakSjHjkreizg1ajDF
NkXi1Mv5q6Raz0KiK+v//6YfOGdbS6CW8R1+Ld2lsk+U/SI+qPJ+LgOTZrxgeAPG3+9k/LZC2jix
Ds+8dOYFq2lJfxD1L8y0OzSAEeaGSlokufU0hfi3EBwaPFAKHh7borgeibBta22DF2ayrjB9zCYU
GcaVqJzaDmNhFTA+y1aw+P464/6O3ePr2B1zionuw2uWNsR3CLZclx+HIT1WC/rmGZqfkCVmuEhp
CqAoyfpXNTtIzYFFgTTbP3CZvnWymR3P7IFzZgomDpnDLC+cwP42a4oQuG0q6gp5ilvOle6vU1wd
mPn+iuEm0DHH7eYqYSLD1Nm/JwcCYrnDb6NcH+KbVn9U4ldTLtEBOyxvgVPmkzmr6JwZLpzMwY43
fGfx99g6fk0xpOMXjoSv5EF1BGvqiCT12A3triL9qOw5TVbtQU3fxMLFk4XC80e6LmYT6XrRHqXo
4FOu9yIuPinJZL1ZsQKGA96Us5zhvlILWlksiWtWalt4K9dcUhIjUVyC9D4Xeuk0QCxtrnyvO/Ea
MH3yeoGCYw/4zrF/PUTPgLAkrzANj4BhECGnqWIb71i8hxE3noPBiEE3z/Qimr6D3Cgsi618Xrxy
mM2KW4qcGHVPfHDNBDvU18o5Slx6lCggTI03QMvPkqTHaV6fpnwl7XK0X6VYlj7j6JM6gBxbxfBf
Oxv1C3AUQe00b1CnKCK0O3XVvgIsCxZKzlvcTPcRvckAkGYfXNj+UMKMqjX1i46IjscG3y/4HiwR
oLb1iYfPCUIiBEogHg1xAQVuKmxqaE+JnDlCB/4524Otno7TtjMXXDq7qIemUexJm2DlCsOhF26Y
0YR6/aAltNqQKILFFo47ZjMxn4f+xcQHlpdUT+FOskqQ1jkUvwL3JSoHzaBLJlodBV7/Kp5ipV0u
HHAyWLIwfD1fhi8wGqAQmmSbZRsKaOTwotNaSHH6YhnK3mKxgeYC5taSxYNrVv+fuIqUWhAri1eP
l+JUTKqs7Y4fRBcf60hbCyjyvRMbll+6ue4StifIbrJ3Z7PbHK/O9tGbLfBhcskvoGGcTO9U3279
pX/ioIcfgQxD4dS9U4zuY+RQaaIMh8p5RE9dXFLp2iwu+eKCYrXAoEDw8V3Rb31+xd33VC09OyJI
uyHAC9zYnhxQlrt5II1X0NUtDdtVuzsm5FFfGmrGay6YjIw455qpQxuzKYu7Id9+10awKWJ3+RtE
xO0EQoPr4TnF6YgAhM8Vjn0iAHO+Pw8CRmYHj9VhJ6Eb0oBxg6LoidRc1BvBnRW3SrrpmA/xJHvl
piov8/LSLnVDACBi3Pv8UA0Mfy8XNbkJZKT9KbmGIYxsTjDZWR+yQ/ZRwdy0TyAtca/eYe3GukU8
wibyiHc4TC7F85xnJ9/69fOrKJ5bzQhVuKGfya+4uGXdrYVF1F6M33g8ye1RlQ+4+Ht2km6TRnAP
SfwR/3YfCnmozThu7yrFtdQaeN/QM+Nla6wX4E6pWsxId6xVuhzsobQRlAQEpXVBszbaEhjVxF33
5prTq7OmUAOhYdhnBqee1TBbPQyj4EEvzPhhbNazxX2IPxR++WYDWWitN8ZG16bYQKI7seg2BIJm
bomcJLpLTA3TEUjlEjp1pO3icZ+N+2XD2JPvW+/hpkeVWhIqXRotDjAwxKAC/W25Ced2PLffyY8u
1rvMwKCvPI0Hb6buYOY8jMVBnx98f58hxM+2O52LuWREZpgdFs+Tml984WYYdwNQmIOCa8CgsElG
1KTn6ECrXR0NjJrxmbvc5OVlScEobXv7gN+vOHTzgzg/YJJaUOA2yWDjw7obsmqvl3xBeHbket3o
681ai92n4DasAEyHY36j6RPo59sNl18Fx/FRLrdUC7w9S5MF/Tw+zj799f5ZceXFNfCv+RQBRGE9
l+N0CkQflsv9DoFm242eJLvF3E2tSQHzV3m1jplKvkLaqCqzzjGZd7LfBvJ14d/sczBNO3fctGYk
pGWqYHas0EO5RhX2lzrdJZJjH+f5hFLL7714HtQjlCUt3OFIWFeLw2QQ81ick1dRFJSPudHJ+7/D
g5KZBYwZqKg5gT0w6x0n//d//wLpqmK3Xkz238YOKN298qTFBwuqBNmlCevGho/X6u94MAGioLzR
jX0S0oNQnurqisRKV4Roto9bvX0Wp7+bZ/C42CGBr7coep8ReTxNJz6+BOTUcYd1INnpMjjM+iPY
0zE4/60JUTXti5Sedj9x/F2Kn53+ThBugiFQxsiF/saHiMgE8DwnsLVWDpkAV949/vywb8WmZvEP
vqmbiiMdovYG+8FAQ7civhIGh9d8w6/XuOV3LiWQa/DG44QlorkNXjCbhBZ6lgcgXcq3XO+lk2ex
F8a0q8l3PFVzMAC0qEebvtosoGAZQuZRBkXNky9uImmTShup3vSp5Uvmcqm0n4/uMyOtdgvkW+Jf
Y/miPy/PjHELCd3DHJcHPXF2gEw1rlPCT0QWABsCqvoqegx5PNpWL7xl9YcKkmx+otNs4jzxNbIm
D3lVuFVEwJaJ2AQ2V/X3VrofbbiBQXOwiIuelPREobMY7nFZzv8PXee13Di2ZNEvYgS8eYWj90YU
XxCy8IQl3NfPgurOnaeJrujo6lJRFAGckydz77XNCWJ/c6Yf1QMugwqNAIl/pNNeX6YvmzV89MH0
3ChmIUwAhObYNvQTEPpfW5LmqFP+BS2i+1poUGTrt9/0TwjE9GrUDudFeKRE+kfLRSEtqf+h5YIw
ws75fuys/wYrFPIu+kTIr8h80k4j03S9QRkDavGyie/9112F+41WqQ3cGG78X6gGQRagv7HRSslq
mhyTRCbTLSVwMx/cu0PQwfjce7RubMYD5q41p8iDkZJkdoijU7RDntFGQNkIHkuFnTjbgmlBtIrI
zVPND5ls8z+1SlR+p/pX9/okZj07zcw5SY6CW+fzLp/PrFLcz4Kd1jLoX+8phda9AEpwm6bwgtp9
1R0Seh5E7ziNeAO1Kyjo41Y6v9Ao1g9D2TO85cEslF2vOMr4aSI/G4tr2l2OPOfB+zizvrPwXf9r
C7G7fjtc6xzXKJHaJ1Lsvtt4Hv7IBDzmHscR305tG+A9t91HkX1yPKD6b9Rd5PxX4893zodNQpmP
YdVffwcEMb3DD8v20tuYrGl++rN1K61BjI24fKs3zHkYAa1zmW2Ln6lmDSfcI2+jsEdjgxp+sH6p
IxINt+lWRWNu/47hj9L9vDocez/81bJ6Q0ledrcnhwV+q6LC2dK8okVAflvU7Ay3qvcdiLgO7tYh
Dk5b45rHC2VYEDQ46ku1XkniSiQP9Lm+b6Fgi3MUMzopAe1VKm4lRO7+jZpCv7ecUImbRfrbMPW4
4ad+kJuHXgi0s9M4db1Ri235q70+6vKLtDzLVA5tdNBqct+2nUljIi7pjawTgO+wV6faUGTLYTQw
WMQVI1kirnhW33OLdPNkkZM5C1Er1+/qX1Bm78A/Jb76pr1OSnD0gyNkbs7pli7sZthY/2CnaFXk
dhWDZ49WiluIlrmubQ9QxJDhzOSbLRRbsYv2LtU3UTgL0ZEELbtE8mhsAc3TLA7P8csa4YyYx1Q8
zeozNhwWAKIm0Nl1/AIbk05ADdvJ8Xbar3Ihh8tidc2dnUzU3C7uNtcVUx7bjiICpCd4iDzO+ePG
bpAfYHX2RDpoRNte6/N1Z8pHwfEtTXJkJiGXKDiIbt4cOeLXDdjmXdIfXv4x89AQoAsILZcGLwd9
yeL4c5CsEYVQf4itc1rYAhIZeX1NEfhNyL7mD9knUk75FzO5nReCvkJIDCaEW5BZdCXc64yx050M
ClX0RhF0OzOCxwJ14Sx2S+Kx4ikTpIrnyIJDj+4vQxqQNLL/H55zE82b91AjlwOV+ipX1zCWiP8k
e/0+kFoCoXqjEolNRiVsXh4gJZkQdYbt1Mk2tkMFpeeOM+fomEvYiMyeeMJwZzkJvC2r1j8tko+s
pNwWAsVBN3ibja5a70yAdrK565ju4CyeJ8N59M8NXmnttHMl45PWbvfRRR9R+d4a97S+peolMzD/
Tx9X6UVMfugej/MnYhx1EWIZ7pfNVvEvXXZkkmwvXukl8y/MYbp3AhLf4/ohmO9kV8SHJj4s2La/
4vRzYCMY7rqzVuu9/3eLk5F4w71jSbt/FHRnwRZIuhGgBJ1pjCUvOWwSb0PAACQ2nO4u1o078u0d
2rgGRN+8IqOX6F6SCQlw8af8MGzUirnTkdlfNGD9gwVLy+Og3PzvQfmfi+kfh9tneWZQ1y4xj8C8
YxfON4W4/nVe0Z4ZwhuHmB+G58ArSyivTF+KSVsudtBuF8K65ift3lGLU5Fo6RbJNy+idlbSehxc
ngtDmWOZoTkuS+dyODkED0096ZdFi/n+fcRDNK2Q/wSoTKRSNNyU0Wip/7iW5KkxRwij9eu56o6S
gOp8alKClB7sRWZ4JC1HlwWtt38ZPiLdN4I6P/rXu1K8PfNrudDF8yxcP7/IP7+tdeQywvGOZm3l
fRfZfjY75sZZyG/sUf6bJL6rwYdff0Y7Apjq8gaXikbuAqAbR8yGxLtJORn3QJfWSAslbf1MNoS5
B3Nn24cfavghQIMiUfHhE/b2uqNtFDK0tsBRjJv4J5om8D2wXqFXstsvGBIqWIlE+gv1ni03fm0B
BZNtWsxm2WKWejpQjteGl6mWHh3S7EwQX6BMQXyio4NqFlzpY2Z5EGlSFdjsWlJWnzPGf9MvjXm6
xRzt6fZOM3LsOZVW65G+GysuWbC0d+l5ASCgW3ATq7sYP0gmbBxywp+74j4SHqtMQdIg7e4cvi90
jjeoI8GKJuYO4fKYNZwK/auf+zTdCjc3Y8gYvT3LoA+httyVdpe4sUN6QX8JrAuS16I9UBcQaz99
rNCCyfgiz7FPHtu72E/bhQQLcfa2NZLFAxWtzMevlpcUb0R1iRBfpm9ldZsl17i+DB/P2bXe+bMd
lpc+OZkBfnrrH5+tMw6xdEodvzhJ6vlVXUPlurzgsxWFE/JP8/JiclVeC9LtzIseX0r5rA8nmDXR
oZN3raXNloW8PCxn9unULGLJTZKdrm5D71mstH4FFAIYi5mvfi4XEB1jsxbflPKa49D3b1p8+7kk
3TaYsGNQtLciPBl9o/ebzMZZxEMinUP92Fo//8ypiejhfU/ocW3xnM/8jdIDSj9IfyLkp0kwq7Xh
lIiC7ayRJeO17QeFqzvaUXmpYxTYVyO+7t6katHDUqiIIIQx6UrkmXSOr1jKuBLkNS7S1FhMynca
LqghgGg17nAzLQkb0ba7Je3pISOXMAEgl5PIavnYgz6Ov7PB3QKGXyDmR2XMDOV+fyYPof0Yie1s
Pusbd763/W9KrDqD928BAq2MhZY59YcnpW8P9l6Sy0ChAHHkGiFHHYe1PDA5oIBYjs1SQj8qz02v
Jq+tXWv91mAm91eoYRx+TcZo52JG70P3Xvnvsf/eLyrzcvIqlPeQzpASMGmcLco/E7v8XPyAHTjl
7dE7hD0cjbXmtIiUyrWeugX3PAeDEpGZZWAjwdLBmIWOdL4KriOsgBbGT29J7ZJXwxWfzBAZLnyM
kf1coevm6kyfBNfSHKQ6LasUMkOIj/FCHhbxuBT0pYI/3Hv7MSDWc/wpiKH30JH0gqvbyBFwCaHs
71ZpR7jeRgcNkO/ud2TMVMy5df+Xh4o8TXcE2+ll+35PidZlFW+vBHG/OVuIknfnxcJu7kN/T1Jd
zVmaI/QfvRib06HqOLpvQrb81b+ykOnsESDpvYzeg+gd3DpuRE23YIFDXNfzq+8qyd0HayIiVzro
FWcQsndN+eQ4ZPowKANAacSAfeZ1O6nDm8GDmmZT1Hn3nsm2vrjT4YNIFp7ucv/W8fjeiR+YvcFp
xqGIcYZxlzrvrF8YY0SvzSiDSc9ZzLD0yIuFLWLMz1ArMOY32sM/3LuGRbqnG7f8l202c+ixU1KA
/Z3Ju7qZsL9Rv+FoSMYgpsmxmwJwmAAwySTQRXxZgTMoe0DBKV7teMcWpmwpIfg7r2p9O/5/LDNo
nth16GaSU9QpXscx/W9IiIuNkkSc8LcV+vL+zBUpXvM/Lx0/L8nRYnN/YMXbOsSSL1F4b4k0nlYy
stMK5VZaW5azoP/ohEfFADF7wy4PXBGzJIvySzmSyqqL5O1xCNiO3c4gB3iPvjkIlxkD4x4d8ypS
AXQCgSRx5/AIbeVvqd+TPl/aZu2mktM6lL/k9PD8jfuHbhnCNp5tkdgjdAfjjDIgwNpNJNge1Au8
fkxtsykJwKgOCjLp/lCWJ5EESWGEzLYWg01ubrRugnaPDLeg4towwaL+0mO40PKPUHu8SCR+vaOF
5lZ6bpD6yerqkKGCtjsy2LBJWhKtKgYpr5WQrqBEBeIyEpdaspRsIAgTbykTtsGO3M7cWgek+j73
HAgJciIgAjAwB8IiOgHix+qiWzNk9f7Hq/lUmk8cXZZYLf/bUyaL3lh6WJNNTgDEOUyWqFH/zIlB
E5ZCgXftuyy/n+an9Poc3ERcGsmS3IJMXDw8MUPM7Hde7Xs2utyEiOb2lKJ1qSAe72bSNjTX6jXO
1rNyIzJ/0LxsdlVtI5gkWEpDabbIviLZogtcEnTyJ7GNgdAjh57kV5Aqo2NgFxLSWg0UTbVSjFVf
bl7Annu0QXsOefG74b+r9UOTPxopsBmr/Bs+VLNT5jvx7JQSOtAeB3nPEN/POT7YxBe0yBeuQ4zt
7SaL97R/fykfdKjDn7Ijdv03If+nn9eizREvkq5lfFGlMyrbP3C4/JoiUFA2tTpJlXEz5zyMy0QW
GfJdoluRIHzRC6K5N+AYgNidQ5muBVSpN58e0VEsAaCSFb+TpW0y6eWgGK5sm9MFs1PVdFuEV05S
LjoykThOgal6rf+l6/CK58H6Rz6E941aiVWKQR+HVzQkhNvJrE7pPbw2YDCSycMktYcpRu3//PDd
G7pYQ3SfXbmb9Yj1VeYDvtnjX9bQLugatC1p3DetH9mNnEhOzJmgqVpl7ksyQI1ocuNlP0Fc0vhX
fRSf5cvnwKs5eVwV66oIAW6O0ptqJZ1z68jeS6LPvDZnO3RHlYpbY+zVcjNIg4Tlzhjg9aT08VKY
v2GMjTnBZSKNZW/1tRIC5kOsVxRihi05Pjw53unFLcy/zNc1Tk0mN/2c16f5mgH+6KPEFZ5M/ptT
EuNHESNjPY6DwNoxLp8i03hRoDH9HDqBVrdiP3HJ4J04jqrjn7q31CVQdeXf49XsEIJs9iDInRAW
7wqjxZ5j1wLpU4VF7wSHA41IRMaveFs/G1w5z9Rwitfzpw9TPA39I8sJvRmsoOmfPKWtZlXzyHmt
BSZ5RJJx0rfyN/EgfiefqkNXz/7NPMmRIiuwufIOPHvGk5mDksGpBXwHiEsthczwtX4uvsR9tHv9
RreM+tVqY4dOSapY2TlcNLf0YwZqCqn5HH2DXc2FT9+3QUAYSG8AyS/0734fYEuxREZFJ+zLjCRO
tBnntC9PNBPxXjFCoqNrKbVklW/E4BLZvkTYxhCSX6+FMB848e4QoS8MN17R+Hra+sE81It8TTOV
8ThOf865BDAGTIto7UYeORQLAkToYGJ5tMNtt9CXsJzORusIj9ZLN9Ixd82NsiPAysEq5VYe+sAz
uTNTUuAi+8wX0rH+xYf2K92omrzaFffyngya1EpuAdnpCMT2uZvaM8d0YEtGVoUxyfSIhiUu0aq3
mj1boBx6N/iLWNBck2V+SehyLDlFi3Vr5vGnjmTy3ft3Dc4WkecOYFrGs2KLF3WA3eTQmdtXM2e8
YHT+yG8VgTkxgwpLSK0+s+UFaQ39Z30VmXtwL1phayW1J27KY6dY8T1GKFJaVWiZ3vDrzwW0KRhA
Ordfw0fx3/W1eKmvamYV0V6UlzNJtvTTUz8KNDdjWm12WjhY/VMa0Y1dfYlcU9POPoN95mhf2r2x
uz/Whxm5pmSPvE+PQB/tSHpz9yt+Sb/GYMl7pA2M/vCpqFbwi0nsVVmZPi35FEvGXP8yIw8CTx+6
WMOTmWvSBQhtkrCYe4dXZSsd5S9UPjvRkR3wXfyjfyYP05NuQOsJqeIT8QFdccek9vCrgh5mUsMA
APR4QJSoq0qYyqxuShG3n6BPZdyoVn57faQ8wQ2fpmueethfVjuzFTcEYmO9fkNuibPev4Fnk4lw
2YF9r395tvyPargHn/VO+oFMS/rwjJ7UsK1/+gVBmivzlMItfG7UEiGpazzQoX0Nv1yq+iMzHPbP
2q7tcsdBepUvXit9+eTR41GiM1dY+ne4SUEorTQZnp4lL/Kdue9WykM/BzvkYxAhf7nNwLCnECSc
DjmcH8FhCeeIP4XAkmJ7hvyOp4sXm47nWuvJ70+MwPOaBZwlsm3d+lN+T0SyetFyWDzK8jv8Cbo/
3Rpn4Htl82Yir98m++5NFj2cP6WFkHMKrkw8uqUeLQHaBM+t9BaXFhiKPWE9B/aAaM9ic34e6327
a44M97fcszQiSn7ExCJP0zUd5gMEN5xgoMS9BSAbBRx3w2IkKxWxp5eI9ux7+j6VDeJvqy8ZyzO2
9LB5e0wfeNwztB7pXDvpHU8/qyWVgehKcPY2tRtjfmak7nB0O5G4s2g69jaLUE4Sxoa3mM8J7wf/
xFY8Z+K4DOcAML5i3pG6ZP65xmhO2FFst07hZGvMbifumDW29HX22b4/WdgKG7a7V2xoWu8a5EwI
ipUH+Xsg7OTNyKnYIhrCK38yF0R/dFI30ULe8Mytsl9trtg6Ztl0mW7UM0brO7l3qSU61aEnWH4Z
fUiqZRzlxfNSHMpH9V4CyG+RktrYUA7dB+yFT/D4sAgzmzQznmrj6WZEaPwMO2CFKyqw+xPywC68
TNGHr9PsTfeaDbcyfkfwI28KWKPoKNPT78hxrZx8oZBQiq/fJyEdkAArZr7oaXlZKk1P9Rjvmnn4
wC3N5cjPUsOqHLBHyEtyq9ynHThGyEpbODMPSeVcXKK3ciubFd2GNfu0BgQxwVlYjzeNYsl3dxiH
8KMRZ7aqvMCbHRrkjpjjrXBVv3GFJzqVw7rQsZbSS/R0gvTs3CUejuWVNYmOs05bBCIUX8KSOZeX
kptFyblWpLWv18e+67dY52n78G9SxvjAVxSoiQV7woL4Or8/Sorgy+Xx4LBFv2Sd0XE2ec2/bpHT
ellqvQZLYVEPFvSer4P73DSOqPvWSyRaiU1XzgTR8ocCtePrp5W/VZhlokRjD7qOSOz7RH6wZdER
SydWbeGEpwQFTTiz0JpNr1yuUWKxJYFbczqX3S1yJoMdaa8czE+C6byYX0doIOzZWjhV2Mi5DY0t
nfT8iZOkNn7DgRj5McM8KAvXerjq0qHR9wF7bpCzmjotImGsFOEWVSfRVMSlUpBgx51txooW8NMW
ChvDasVtcY4A48MWYNo1OglH7NrJa6/GaTF4IqqzuCisYXxajRZDFZ3PyGP+i50m4hHGgi8hBmcT
9th6/XINX4SZ0hNZ1miVJshEiKykdYG2tuONKG5GOgRPRwovumQHBpnDNgIxY4GVVcTBkKxfhH0L
hAWbHoYn2Sk7N8Cr3l9iRFPlxg+X9Gx54LhtU6gqCkpP4lznuUGf0UKe2SLYw3s6r+Ol4Luz1xNR
w1kSj35+YDYV0yEJuAwOVa14z7RzLqxKcUFER1rsjeYk1277wqtOYcbvjHE//YmJMs6Dd1bJnHIj
sDTaR8lTbQyXAcDZcKn0vRrgzAd0vtLSXRJOJlSRZOjKJo2K9/LERhK/SdIlrY7q3f/tfjS2ior0
CRttCkcPOmBHgk8Dlwmm7FSBJey7d/3Exx08qsEiQvFaiFaG59QxGcg5hMwBcENp0tvgfUnJ/Jie
a1b6gUNtc2aLIu+HdpJpCb/kgAGB3Kj37ic4xeVWDxzUp4duXaurYZXv8sbjHuA+ilPPDK2S1oJN
2GJLw4ReKKfRm7gISUF0tQy1ECf35LP6Cg/JIzas4QoTYJN9AkHiFpUv6h5/7Tb7GTfNHU6FsQ0W
8iLeN9xVAcRgKzuNC9BuTe4UjdVd24txFFoHKN0mFbizAP4QGNLN3GQhx7Y5OGznxryUvOcbn0nK
knBIYtBpVvuWLFg4MaY444HLsyn4+YA/cJU9TG5R46Scu/YENF26Vb6GMdZYwk45Zh/8NJuIgmBN
fZE9HQier2gRovv5pmeZfk/6OGw66Nq2qmqVX37tJIrTkgZo4U1f8C7N3C3nhF9ewVt+cb8tirU4
efUSk+Bze9Rt4Wk/wZJ9Bj+cRQYn2E5X8Udkc3F4Vo7oNQ/CvvrtyAvmLGEry+wHIJ78Vu6k1ews
sPRfn1+1W1oirStbcsVLv5HcaIXai9LssyI/Z/lcPj35Dbp02+JmmEJLtICJl2gJw6P8jUqbxb7Z
0ErQjnjgEffSq/rWdlhX5iYLWjcd2EcSoepbQZVa756XbDd8FMvZWd1zf9CzwqgfhpQ5o2zLd0BX
ld0syV2CG3BT989levGP4tdsHywwaB4Z4wAVeG6KJeHdpVXiSyCkYZH8iCTNbw1GhUgmIU3Olhmh
yWfpaDyijykyYvf0/KVxME/qyQq2wZbAwmN3zRYv7qGits0dHz5jzmvI2PSNOHM7WKSXaqOtjBXK
j412LH/TnFdEM6fVaGot/wr+hP81Y0b729xfvxTHtBL25pmazzwrR/kcpRb9INNfwSpoAI9UDrlv
XnLSKSvVxeuqG4oOzkiax8EAdCFa1y1hAlGFg0GdNTQCNlq0xE3DpAakL5L6TJqzAdNiohvjKeGW
WPIXGbrJ40ltmn9HxDgN+xnZmehesMb2TgSVGyFbNZxh/mqhbYjkCXaaIwwuFXtVbaPRZt3KA9Ty
oRMBxhjvOLJX+B7dlyXMyQ7iQECRA6/eLt3WG+nKEt9DZSXRmZ/ZzAxWkgtV2Io9ZU7BNO/setXZ
ykqxyzm7gzdazWJ0RC+CC1zbVPdr1LNOv4ZDYpPpysDBlKzo9+V2brST6dCjFOTbZL/l3J9T3XtI
Gd9F/t20VnqZnfl6j6UAOotL2gBvgJxqK13WH90vsHl+rgOGRjf5ML+wqhz9OWPXi85MGeAk9A4K
pHyXXoYbKoQV2K4NV427RvxKPhQX9KtLycO1d5nfbiByUBjTPnJE2GWlLdmfnVt47Ub4ZSmUbtqq
uvAfw4cxF0ipCUIuM3L+eXAakw3Rpwx7Iku8axjGekeyow96bsGC+NtdtXmpXnYDXngn+t0dVmxN
2c1/wLhe+e1HTpicbtU34WYCwrXG0OVpoM7r7yS2sK/mvxTjrHEamGjc3TbhqO3dlG0yO2/tHSb0
Pe8cjhDF/XmBJH4HyrYkMGvLJS/OxiMkWP0k89dhdaheMuKQcLrfjCmxXd6qkCAbWDkE1LsC4nEs
5z6adZSnTEyWT4DO/E8Jj6aVfWQ7oeKez7BWQhUioYq/kjpwtfrcel6MbbhBuWcxt2KkmFvJQt+z
7Y60ellX2FIrxm/pj/mNs8h7TWuXYpPdiM7622zs+AJTJHrgumJwX9ncAFy+1uaVZ5HFnayeg18Y
AAT8WAYFDOPf141v4jNgc1Qm/uO0VRNtSm5PKVNP6JxFw88ifATxL/wFmawf5rLNNgCs3Dkl8OAb
JymyZx3pxWe9pgszGpbBNAdCCGdn2xDsJ9oSvjk9dzv5lLaUUkY82R1affpmbMCQHGBciC3D94UP
BbT9HvuvUX1U9AeGeV5ew+xIwCGYV+q6WN8Pw4WBhYDHZ/iuI6rr6mlNu4LAxy5gRzEuDQw4ZQ8Y
OuqXHb4gbR7r6Pc2E481OhTyvg1hm24l2W03A3rPeKrQKs5IBix/vwtrx6ALZJjDNhW/8mC4mEFy
yvPZqaYsxIeazAQrLHz7GdyoLUL8/h9BRMceysoX6FGhswb2Od/JH4EWnGpRQgCQfojotSIDruAr
fF0Lmb6yZd7hQBnbgeefATUaNlfeI/+xLsBiEHRQYS9YtR0SGmiQ04mOv1F3Z5RRhddM1gvbLIgE
28wKGCNTUq2CH/uWT8Y0r4+cIHV1dR7uA0J4pLWqLAB01I03hYdLnG72mb2/E4zF8CeZAzAPvzng
W7TEd8Wl/OUprh3gFi9W+9ryZcZcc0rMGUuwsR7KQ1Vd2tDNOemjy2PlajcSnmOHnpkHpnejrIKT
MecZCt1ahTuNT9sRVgQafmEi2HIf7tiMXKmg57Ag0g5uzYuFsgmmW0jT6W3aYY1ZlAg2orb3an8m
tFUTkX/hPQdguHzQOCipKRnYpV6gEinjPlk8AdxZmWErOutujy5qYPjnmjkPgUU0Y229jnS1PRBt
aE1G3iytHZyiLFvIVfa4ZGkIUAAyBqWeqontVZzPlhOMafUELIAxJyaMVY02NBeJOGq+ZrqM0W2w
6cgTb2baexZQ3FZsTxsAOTyCVPV8hWvuWTv47bRw5YtHPUfXY9OBcmm2FwwX4ACyyh9wTFlMH+YP
5qgUAcKRPhOHn09xTWdh+qrSRcXIsn9/sMJwl1CPuB2tGbLBndevNL0n3lu9mu1hmrmfxpznbdmA
C7xAb4br02Q/lRpTA5VD6QxpTooydvKlyYrUfGb6vaguonjI200kLWSDbBupXsoF4QeaYqKYE5Gj
nf3RhD+0C2X5Xpia1Q4A9wONTB4Jsoqf66HjU4bPBpoFYovyQMtUr5b8yKvUymb+gfXMDdb6QmDz
4HleSUfismHX2sEHPrhVctOo4AgbAsXP/uRB97ywRxnzJzeYfNc5x8QvXVnnptsn6bvAWhEYlDWS
1mMbs9JmQF4sTe0K1agxFhsb5UpyiJy8srn2ekKeLk6GpjCHZ7hFq0EnQi1WApw19OXroTcsLRUV
lLHYi/ohoQ0BkTka6RXHVfs1vBDp+saLuzlyhBbkdFE8expa6vz5AswagmoyjOKi6iMz+EzdVE23
TH2B5yJQj53Rlm6oDbidI6Kw/NnsluUjxfarAFhFr1kJuKbQ+1olpGuso9OexYScC5KZOhXnHlvI
88/mxYYkHNKcg8bsmZ6lYiemeWurUvN0tVn8WRTKoxlJydAU4jhiwMmZxrCI42scmhR/UTVvyEgp
3xkAPQcvUibfXgm8GfhB4ckbRfXYpGsefHHuH0OWdcKXENhBQFWcJweZWDv6yHJD/aIyGJMZUmFF
d7turn3nc68hd5oamNTaRUYZee1GW/ziX3Lk8CQ+0cHuEhcWM5EUIj8bD0JimcmmPyeRXe/YQYcP
+d6dMPlF5MdSzwCETF3xkw8KWHOH6tqOlB3XnB2VwyotCf2eftWjPUYTudmnJ0ASPSWKWk+ldvmb
rPUXKlQrFEn28zguMXLmHBpwgspgMv1t2jz64Y5NsqtxJDMwnszwkoGyDTuiUz8U2QtZoyitRAsO
qz6cAUnF+rw0yLo5zGA5vuOb7Cd0JSI5N6qtWnB9FupDbWWmHYabsNvJweMVHlmkhg8ajd08hx6Y
282F06tqWK1ip6ob4fkZKKm8JsT8bIuI9UmXuM78dTclbNBNYjbhtPrT0iryVY4vunOizRmlD8F6
ZnxkCxGcF9mxbhYQvLHiWSTm4DmbKmCtPpEXrb6Z8aXIUT/RyrVUSjHVUgCKhTQFbONnlBwaVNRO
4X18E0bLZFxcEETqDmyvIzYbp/HXzVpq9nRbgJ1zZAw6l8b1yCmRNZhYBTJ4Fazuh5d8Htm4nqgf
4/dImnQBDWLzofCC1En5vMw5JTomWEbdEst46GofIkY+1ZXEuQTZ6suvUCI3dKRzbguVcxO286+O
/VnKQ2ZlX/34pkC7Y+MRp2wlXydqnp/KM9ITW3RFfV2ec1weov1ilIXpLiPO3g1rl+42yWo1zOUH
Y2jlfz/v7iH1ttkcRBN3oDM85z4NUdUaGBQrl1mzqOLOKgyrIY59eqW3l2Yrqq3rOwIfGch6Um1x
Xg+womR2/kiQT6GHnuww86pyw5c1y6zTPQzdanQiuHXFsvzoEcF3NBdtcOfMg9XWkxIAnG5SejPS
LYCvP+keRo+/C5pQvfJHKPE+y/mgks05D0WrHi1Zcv13HJX8OaU3KhtYeAOrSVTS6AnsSt8qsKrC
NZJMNkF+OuOrbe8zcRehPAQTedfib0JUDCZKPTo0W1Nt2H647GAzTdDCeTGhT71Sd4H2B8qugZBE
pbOdDoKfemxrBGrxwDNN6UybNj12n/X0NRHMFUslSuKKq/llwTFnF9CjC1cnjLxG3XKcJ6tqbKfn
UtetfKsuAiYiji5O1LBuW3xyshaWry/SHFy+e0sOLgmElgwMETjoGxOfn/Yz/8GFxngIYOFGgQQo
OkQy2sYq9syXN647dnhifbnmvYVk/j3A+Gg998ZB+zaWgTu4DUEwYDsMi+emrddR4ZlMgl+O1BGl
eWKt5qGWiD7LOegPdEF/kt6WZUSFHRXx+tVuc1BozaGZ7vDYtKqa5ZvOjtJSKxrM2j0eUkH0jNat
ElthUylWyZMTUUGrmH5azXVVRZvWHuSjZEd/Jd/6JXxvi9YM8eFZadGU8qOdijTPZe5wrPbBli+L
XluaVLQL4QeN5Oj0rE7rQroWBAoG71y8CgdodDC5Ms7gfsYOpsr36g3ohK26pDISZtGuA1d8Cx0+
UIXDfnKdsRMcGDpplydVbmMRZJLpmyCet2+xo0B0lt7NU2XQ99E2dBe/haVBRfmLYHavX5tVAWkS
pVTpaZbU2AIqS2niEr1xGrIo9DyYEfdoWbiEOJNGbBtL02Zde36SjreTDsKBaIxqoTiF+5NtuY+d
ZA6s2ob87wK5d4rPVqcfp12CLdeZ3IFmjWOEQzIpP240z7ZkqrvdOz2z+Vcwh1jOXusq1mizINm+
w4fvaA46sYOOZqhdffVW6fxwjre/lG+V/0W+4dJfGA7Zi65wjmzD4ZhqcSTje+sUFe8vr/PGuXZO
b/L8y+Rls01JtMa1P4Ea4i0qTrAcd5C6vPE07sD6GltJ2gXRoeVKMN0skfx5ZCTg95KdtHBj3xkJ
RuZhDUFyuG16bNtfs5BPuRx+1zHFWMro2A2B3k6+tg0hE2LhRr19YsxArxVxim6p90a2Xx+cLbFH
vpS7ILz3X2rghOZwpE0cXpilxeyFTCkhYmr6dKDMfruUNq0DMT69YpChU6e4tL/T7u1VeXxB/it/
od72XqNdU6uSQZO50UeoUhoXF4SKaB2betV69KQEch4ODe/ni+Y8wvjbOM3WqBwKzPmMBffRb/Qr
01L+7V8cKi0sFRx8EC3PgVOWt+iDkSwTPxb5+pe28/jFyWgAOOHQa2BkyLyhuU8zPa5/7fqpoxwD
trJ9cGvunDSre3NHeFoTjkJbgkNHdtNxuhMzw3sZv+i4adOMoOcy8bh9iHf5ix5BREhi6sUqxbm+
fxLrWogOxlPdab+au3BUqO5dSmPmwQ2vTwQxOVrzESPE83+YOrPmtnVw2f4iVnEG+arRliXP084L
K04cTgA4gCRI/vq75HuqznlhZTs7sSOJINBf9+qdPDx8Yehgg5rtAVQyzowzCuku0ux56VaGNTxS
eTWb9CVCV71iNzGlbum2RA2INBIPaiAR8n9oz96nSH+vwJmZQ/unKGARhN2yD7DJF/v8ZnkLSBQ3
W55gNL+ypBQtaz86c/JomoNmmPXdv6ib6auEHETOB8zZC6cHXEQwPsJdwfgcg9ctrEg4Mveu5Lbv
79DU+13xWrD03jBSDj7wPtaEtXdLzm5rlzF2CV9oeuTID/8BD2FhLiZ/QjuzzqM/yE2rtuMzJ2Vl
Dqq+Af0D25OeZjxd08FhX3LDcDMBBoSmuNxI1CB6W8q3yp6uGK8K68NWBlt0ixGFoNqB9GmofKCX
gM4Pwn6KcdeRwsusvI0eYAY1zaPKHqeE2OADtuzMf8ix+Dvsq28cIkPVCcCvvn4uSOvsIjxX25J2
1mXLa88Lz1YJgZm7i7nh044MO69Bjqfol4y+YvXX87497x+JC+mxkYwZXpQIvt6O82aDzyU4ezgv
KNfhRBLsPWfby3APJbcjasqmGcJGexdzkHXKkFqEZCN8LKKd3JoWxWTutt3E60tLaHWS/t/KvoQJ
u5VnMNNXUml8l7Yk5S59vh+897r6gP9joYJwxzDniBlDr5xTO+rZm7XlcBGjBNBgRvb31P8K+Tei
/D8y68M6cLdMh/yPwxkItLf6XXSu3jQ1ldm1796XTv9pB/oZJ820umzQfBnSZdFTMYl5kw7gZvUc
Xyt56f+ZhU+nmdh3Tpbt7Fz/SzxSyY1tH+ZoeQlEnNwEVFqoOFqOsRz5VdHeSSuZVKsM035f7jtY
Iu4KkcXz8y9dEtizO2rYSuYHavQprwd0eG8cKkeErN1dKSpnqyf/qEJJ5LAg1q6HlNd0oEYoin27
SYo13a0zc6uVNh9pl2qjxrKm0MLuvKhSEOjrElYJHml9NTEvISjUZuQVHDuULidONu0spmMc6l0b
kyMNSXddd8xGIUYnuO53Jll2TiCC1wHgO+kNJIpO7xc67JNEvDoI2RKk+TyM+TZwyitYWd/VGo9G
AuVBLVW1rSPn25+QZjl2xZtSjc/BArd1JCJlLKOv6oqnlE16qULGo3gYlhWNUgQ84prO29s8gWqT
PLhBIYn/MDPuDaXlJUpMF5kbbVOo34h5XZ5et3saU0AwveQNhUJeE2IGiPDsuqCK+an2I6ywkU9u
mLXMO5fWuw1L79A6JPlTv+i2YcfC2zauf05i97MKA87XFru77u3O0ek+qjF85cLc2uyzzhYawgJv
3omCW7+eh41qhNiaTaMYrGpS8TIEsq/XFycJ/FvPNWgV2mOqwzpkkzZ7K3P30UFTmKxPdjeSTHZz
NsSiOkxBas5ZitEgZtecZRpois/BUNJq766ssUO0jYNg/m/yy0sR9Me1Md1n1VzfsaZBY3Xj27II
/rgigrECoWwYDYujPwSgrfP/hjTpgV13X45N7msl3UO8ctBqDDDFZeKxqi/TAGQot8Nr1QR8jr6b
tFbwaSlGLDkeOTn0Namp1HTD93zZhrCFZQvAg0+f9skM04kYMdc+l78S/zrY8zpxKQfv5DfDQnNg
5d/oSiGCR/KtdXmm1anGnPYQDM1L164Vgds3XGE8XRhLLhRRuRy2RAcr0ehxo6X/u54h5U5FtLL/
sNM2TjE2N01WH6d4uCxXBqmQzE4HBIdUBVuT078a0y/VDBxkS8/oy7pQ2Tisbr9tqwr6GcWdoWCr
LJxl2a91XdzNbWghVrTvykqH5hfCxTZ0f5NDjNWjrs0+HKm/8jhPBKbY8QCvR4bFnnYhF1I3MnPs
KfOx3RUSbQcYtZ0AyQ0Bp8Q+PyiiPgXt5r1hU5mbLuQg4SYnT6RvxUSYr4GY3dTQY/3+LbZDuLMN
axU/De6EJlPP9Zp8qLijWIkndkoYlr+Dprg4vA+j4hKmI+An672mjqNxABiKthYLRdbQEiQLH39J
NZ0HHI/ezHR5HaG6lWr6NokLyYLoj+8kH4WLtBoyQPRzFHMZDLdB0GlQT2207XxdPBbqs5vabVWH
ZM68hT5SGyf7htUF3CD/+mlYwX6X9nca+Pa5C4u/jvLZqLY8sngyyLEv7lmsGME4327rLL/zMXqu
vVXcR7BWc7lCvrXUdKyQxpIkuNqeGcoJOiML2dMqUnNWmmlj91ZLH6IOjoN40QHB9LWy48kMuIAr
VUtcYJI5k8YqpQsA8HXUh1uUumXrzpwBAs2YtiubfWPinrjhn9E4PqZb0e6lh0Q/RogEFTUFseUZ
0fZhxIaF03SxMsGvnNGjAHdiZu+XYuPPKoUdQQ1NOrpfnbLckJ1TwY1Nv5sixdbfylduAu82z+1T
s8QcficdfJYSrSHw3L+1IWeclfNOuqq/jzkDUCvr+1JgC86SvZzKEpCLmx7kBJk4j+jxIyqvxAzG
Rzz3nuNR7xU8GjodpQavLAcAkW2f7se2ved1RF+rYD+WVdpuRh7uSJLwrIPVsvupcrY+gb5z+5SN
V50ckpUsiaI9JMBGsS99AsLhykFOuj27QDeB1g8M2Zt7VgB3AQrAwl7PytA3NmW7PmiCzRqTOjT2
KBaTPUiNK0/UPqBPNw2Z4Xt6a8aUZrJ5CLcTUZZMWLY9Ga5e42brOZXjU5RUy2cDazyMUWDQ7PTT
5GF1LaRD1lRW+8yr6PeQGDqEM9R76yJyTeGCCbJWNEOn0Z+gTJdHc3UB9hA8gykb9nPl4Zccw+LW
9+9WrS0z+xnRDfy4HgkSuule9XNxCsOXoBHOUzybP61qsc5JD6g1RPluJG+TRXI4ay3rXew0AIK8
SG0TytlEtCJz1SlJh5FhXeD8MlUPhGz2bgaNhjGMhSCqy5FQhC4zmrTCAaJypMx5Efuo7Ru2Bu17
aPv2s0j0c+7AdBNfhcejrhK0l/RuJXdJ6l7jSOIuaiXNVd5MHL3BNL926yHGD6uzyN7VWfYmDaEq
1xXpNhF6ofATT0IwV+Dz6JTOaz/jGF917O6gSS6iFhvtjN3tYCPY79flI7dvqUvrNCIwXmJMUk0k
mAw3yUO3TDx3xbzDH3xovNB/ao34boOR+vZQLIhrGALLRXx0Yp4h1FQA5K1uMMSDjXd5KtiO8cac
IqekDvjrzCZ/ytV7s6qMDyZRzKNwZTaRnVBq4+GG7kU3pbk0a9FYghJYWZijjDij8zn+WKAwFRT5
pN9aG3XbKWceM9QNqzX0mkBxLiIs7UmyB22LTUKPvxZ8/5zIuQs1oKyK2B1e7WjixsP3TMQtLx6s
nS1gJfTRPkLad+iLWoN3Z+AYITKo95kI/cNUA4INouAhloQl3Wwiu9Ew0VoMBlu/C5+TBmxlF3/o
jtzImMpPFOh59qqPLFly8JVRj1q54odoY3vQRtmD34ZXabAO7pwucvkOoiPbPdzXXn4cI3fT9E31
5rWvcccuhldH7ATo8dKY9TH0shlLvPOkJApUXFD04/p6F9ue40mZoL6rnsCTmNqNm+dnlU7OPurn
6FCNZXjsoqt1Z3QJ1fadwOxb7dvUd34t2Ohr/tU6H0BvuUUNc+6QB3V8Uy5lsJUzzexFMnA/Zf9y
w0PKeHkMDC/3r5Mwy2ThXvGJdQvW2MrRfxb9zwtzsgllgO6nGXnapW2Zh/Kk8zHLU98wEjCK0+Bj
XgPCLnjbNfdzWSYC5DSth6nEMGtTL7ydVpscqiAPNsVSLuC8Z074bNa3yRp9m3F2wYMQ+lJVHcA/
6fxdFvfenke/9/RzUdoeZMy5r8i9+TgO7fpkrxcp8f0sSnW3k5ywVCrXPSRVGtHw3EaUgxDX91ys
adIBeF8umGjqtDnq63+5+cLyXyiEhbRgfjxUw2c+F8yzfv5oRrdLC4owWPL/qtDBqQwNuVPA3v7/
xefznE9BfogTc92PNTduPlR4FMKZMFkJlTIWyd3PpZcyvQt7ALJ+PvN+Nfgk7Xjt7+LiCepZQ5AN
lVsC2Szn9vxzada4PasRTM/iBLclH/5jB4ugrJJy18XoGJ07dOcVVshc5kCA4pT2SF/rS3S99Iv3
n5UrhdQJ1r/FKrntiElboS/VzwWCD49yfcdwBaMsh5DDKnMFyxepMM2piYnGkcD9gMXfpuk2ZoUj
eJN5cbZdPIlcJUaOz5FFo6n65SKURmXp2QR3rbOfWKUOrXRQCAy0Lb/DdZjFyIkZd/e2d0K00YK2
j+4aN1Vh/br6ISWRtcdHLCT14Gp/JgyItVDN9saOPLJyiRw++B22caATQw+pOfEzGhLERzPhnPGi
Jri4KyzeudQgy3kEjyuhgWSk2qnqz6YYaQU0jNfKtKSY2U05ya8lHFqJLOr46bFpxfpUBA/99ZVc
F7zfMsjNoVpKesoVhl9CELR8ChhQi092bAqvutEqI+oQRQWhH8rPMAdvZlALhEzd7X0Oj499kuw0
3+nesaQMO3YYG98I2iyaukeN9/1HIiNPy0oxUhoRJl3FYzgr5idh2OHRmGNKwfESack2eg2nhzUn
6qB62k/yci12K+pMYETzkbS+JqpFqKJr8u8+GbGFW9m9TqXmXTWavdDUncap0A95Z+/FyHl01M38
HnfcWisM3Nxpv021vFUetN4y0Zw7VNfsveFkwhHma0mPkdsO7T4O+2C3imteKB+ewCw4Tjn+iUv3
PK9F/NnP1XNSKURYE3mXPussmYPZ2dSJ/86jgqNuMr0vCpBOEJFybHOPyIMoLmVcA6zQSCx6YZyC
vpS7AfJLkYyP3bqkm2Yq+Wn4Dj6MNKXy6ypv8VWOFFQ0Y1Wwf5uZbNv4Eg+k8QoFgaQPfCZ0AYz5
rmYAYgZQ4vEKTiTtipspuaYZWel17c3vxUADy/UhrwIof6NErLfAF4ciwRPfEGWwTXaO59+ciDgm
H3Sj5XHxeyqoYmfey1XCrc2iawlzmu+N09MVNXRvQc9CnBqRH5Kyteek4m0aktZCckmjnct33EwP
WW8Rljti/1MNiS62kthi+OqL4GbO63Fnqo4slNT/hnAd9tUcxpuGSEJsOeNRf+ISb7ppFTXDrRe+
I+sw7cNukSyi2LcTWW45/41XTsR+0URHd3DMaZhWSN5V/yCh/6Xm1eZ5sWs9jkzjYIGxovwaR7nB
JhLhgU9hsc1Gykj1UtmHpGEEmC1+vXeiIbzrbLldixbtrrU+PRsGRIroozOHod/OZOf7WPsGnFIW
8bjFidRhbpvVvB6kGgOkW1fv1s7xN/mCvUdG2XITlzQUuDEH9ISd961e46e4N9WhgntRc5hbJ6e/
9A7EJo1Ilc+cC1OfYuGUgVnN2HvjetkvL+3tac1n9qjetEuth1nS0FbjEAM6eQWDnqRL09P/Xlb3
vfPK+ra0v36+6PHk2qux/rcObnoyPkOIaJWALjPewqXnhmAiEsopAwLgEhd0Z6hMmkNiZJNTr5l8
mwoetp1DeecuS0ROeHwSyD1OgG1Ee7Lc1h0qkhvRV/Bz+fmNeci/hB6Cm9XYv6atwSc6fg91i0vg
0i+Slj2155Bllyj/n6876VAeTIvu0AFPDFzwPRO6nY32WbguhM7n6TFbMwbfS9vs7aI5EYoy3FZF
UDyGyTBsO9GZw11aFsXj/14SuJHkfdLcA7KoGHUsY383Z112M/sUUtQqtRAOV7LJKtylWTM9c/yq
9/3oNsfJrkd/MWToRg7YXgQWVI1FvKOwqzJB9D55IwsAMggWxR73vKqyj3ElM8Zhe9ebjLxqUbzG
2sFdMA4V3Y2IGVo1J13x1Gg0XRoqGH+vq5ecPdl/TQ0pZ38e+5dyacDkKsOWBsd4PZBcipPyuU9/
z6pHpMAhOKaVedKYI54sH1mvJiuQzkH+3CP24FQP/9Q9YA9uWvvWq+i9EV6zR4MI76bAfpRO85RP
RfuQy+BVzXjhhJ2Xm3RgRe1a9CG9glSNnOVfmVfqj5O6r5AQaLRnoQN7ohoOGR0mauokkM3K+wYK
joaCbc3wJQqfeXxSNJeR+udQjcitbvNZXpdTzWHwP+F5O24WgnPhkDzXWYlePPUazTu+lBl7Pdll
zS3rYnc/o/Fse7RdHQnzqhXl4F6ClXVylidHlObVK2Js1nH+31yZbdsO88NajrvCG8BlU32lovKV
R1zNH39cHFbJuGfAEBgm+HENoWVWDpuzYrkb6TDsOgDamV75uWP9VBRxfgyKcZcE+dP1oI/uBSFQ
2vKAfY03RWXlPlsAs7ryn28Z1cRe8DotUCTjZaAhIiSiL0jXBFYzzKdLjfeZyELLYKVakm1vcHW0
o2HOtRydDLpuI6kPm1dmMisB9Dztw4fAT5pdnWKHD3k7NyaPio2LRvKfI3F0Tzko0T7Jjk1mSA8X
ErjYgoIQNK64dPxs3Ljz+DUwfXehSTgRGkkWGM6NYmC4tob+bnUH8yJjFAbKHfx+Dn63NqeXMLPL
o7agBnxFTXFRh5y9540qAZYnA2bEzp0YHq4IZ4EZYFLl4HNl4SgMPK3CJ096tR/756qo2+PPf61G
m42HJLpXVTDfSUGSO3SWoxh7GqUnMg719ZJKB7yWNxCcaTDFuFlB8sVhM900aXfHyXbesYXALDKG
X6Wb97+bxQjaELt031VduhXDPNwmHkH7sWCF1zIG5h1cJbKAwh/thGyUYggeTdwvd1KZYhPotT91
uSY8FhLbNaLFJS8RHEyaUm+f+HikMxydQnqPbtx+JIN+CUM1vxomILzt76VuBfORJjiLIjvJLmFQ
l079JQhtu13c4pONGtnMsCkP/mCpFJmzc53RCq8CHwk6MgecCqMyzFCq/svFkxQHJjwtcvIfLGOM
Lmzqp9QXBl2XT7CPbJKZsbzvddg/rZPwkP0gOi95XOxLL6v2eRqgRC9pSr/LerX5QLHvQm/rFxQL
/Kyjfe2nmzZGnvRLukSlTO7c0L+sLqdYPB/NX8eMy06UjMfjhjHQz4VdUHEbifHxutuQs5v9xrP9
d0kNdZ/58tgqmiVCQRpjnsXf0m/nR7+veMrUCHHF6pL5mfGLo4TQHzYl5n6NcgA6E273WZzHcu3v
hyHt73lSbcoWRWgBB2rTBUeip/78/JYNtUF8tJ/I1N7NFG2LaoA4uQaCrskF30kGMLVBA72I4j1K
7XQwZR5vFOfV+0lAR5TACYdVm0eHl+04sPFFrDIHt2z7S542w2MQpfymUczPaY/zW7dkg8eXptwd
Hjs5Dmwtwvs1M1cziDMQpu+pM5pJyORpFO8QY2MCUKaFNij10Rkpdu2y6RRfvzS2lNISPygHk9IF
M2H2GLwbDhbes1jc99KGL0nVH0fu4kbP/n3Ch3jwk+9CuR3jArDY5Sy2MV9Vnkn+qiA/FXVfwKeC
tuO2FA273ShfWku3psNetY08GFPooTftVRAQ0XMQcz8PAY/ytj2h43AHGA90/jDvOokPxCFYMQc+
sHuKlAfgZ8oQJNPefWjK4EG48jsMQ3vjjrBDszSm52r5SsKICsrC/RwdKXb8a95Nm/3pA7lfke4Y
fRD5wkdX7PKcKOcwDfd+9y/taeVbeu45M7p4SvKOTwFMGTkwOhaKlSZr1+Hyc4lWWzPollQB0neZ
2Dg/58Yxl7n3s1sz5adVRaDg6oQsgh1plwgKCsFjLFGZuvbSDj5TUoKejeKjEKWVv+3TfDnIun6c
iiy7Y+Ty7ZB0P5Gjp0DKm7+CtRC7qme3trWZoPCOUWIp1Y1yxvG5uV6GChgD5tpySrxtuKweZX0d
2LhG9Zt1drDS1r44DdwSeym6t3ymiGz0E7q5MAfIHGbcz6Xps+wW2LKRGYfQosez11Ns0Sh6hX7+
h1FlClYblGc+06nCntY4ylIUP+FHMYQK23i+WEMbVUpdZdqNyyU34XJxamSdvjGAF9saL0m5XmTJ
moYdvfxVRXEJWopze2USqH222iWdL3c/fzLr+eNL05FUL5rfHClQJKQbYtAJJNsci//AnXgHvJb2
xDmn0zOp9E5oTIbu9T9943zqeUwPqcPC7bnupV+7/3upwpJQdAVe0TAVTyLAOU2dJHd5UDIpqMKL
HaPggnQYXtK0/N016Dplkr/l3hBehBx+Z+xZb+YwCC/l9UtlUkSX0Rvqbdr5H9mQ7ZZuIkedOy6w
luLZdxOztXlVHwtz1bojn3xqqtfjKsZzNBPCn6J6fmmSOn3OQtxQhOiqSFRH1TN3DzUrWMfOSPaF
uhnKQr4EU0x4ewBQzRP8oZha/eKaVJGFZiVOtPg3qj4moccPsFmbQNPrZvAvtwGB+71qsRk1jtEQ
BIfuBq35S13/a8Xxuo/zgsxAWt7k0ezfZFHHA981AQ6WAr29ZbSktbfLmyW9CirtY+jGgIfH+RIg
djBOtmwEDJE+qSyYqyRqdl05479RYX83QhSsuv6V8XCyCaOBDD2Pxrc4iOj7awL4cl0Y7ZBzlzcs
fs02HKa7THWYLStYP76FweEA2Z5ZXBGFR7LWtXeOow6PaTvk1P8yTx58nFHx6HbP9RwfO6/jcOCh
360pXVOuE5fbKuMxNOcgdQuJo9Qt8AKyxr6Gpvs1CskxMkZ+TnFy3Hs9Zoc2LBM6GkNCAhMmzW4d
X9TIa9Q0xXMxsmgrHb/PpSDymrYRpkMK6aSlqtORaud7wEq61P8TjQQQm8xzt33k+7cmn1s6W/Vb
F2F3gU3iH6SI6JFd7Zso0XRVO+anMSAwNLx5JVFQRK7bdvQwEVoOLod0Kd6Ldg5OPxeJKT5pzXJr
KyAdQzxiEkEkh9cxbMt8xZHEq80OcHXDU9Gp6PTzqyhZ39YI1ysfymt6DxeYzkoM/EyOTj+/6t3x
PHgQEFDUepHfFKVbPdvF+1dLDINMko5L1vaMWHLApSHdBnD/G2eoDkP5lvnMKZUt202hwTClQ/G8
4qKSKMMbp8Iu03D+MZHsH3TyLvL1XETlie4Mt/b7vaHlYZZTxdxi/JMWwkabSdavy0iEpG+d6hat
/88wqZnUyDBTNjbiE+0iP6Rxe2I25UVHMUn1MGbL2yJYJ3JpFQcNLiRevRD7YO1XUKZCcL7JCMNi
YX/UTSUB7J56iA6ESt2k8QcORkFsgz6hcHkSc0WzjizercBEHlWkafzEQVDMNH5bj01zlbnFU7pM
H71d/5tEPH/k+9gsAWTzDM02D8iM0kftlM6NQLJ4CkfBoDJ6r3OCsC47KG+qxpcMqfCuWPU/5RAD
ahOo6I4pH01eljit9HOPzxB4BWdOp7Gv6URW1q8sbjtTgReR9sRN89YpyMT1WIU8V9uKAVaZXSHA
BJJUluGu1OXnev2SKMESsqGMoUZF1yW/pBSyLs+LTuXdiDktvdPXLzpxDiX6pvPpTEj9KiZw6eBa
dYjgD0F55luwZ+RDPk55euu4ksTzDGglnx865fEX9/VAmqR7nvvmt1+mCg0sooa4jDZNQOFnUI8+
aGcamewqceHUhGpWQ+mX9CH3S1v98z1n3WAJabG9Dt5bzXsYmWtIq4+ic6Qb81i35WPlA2eKEvKj
bbckl9SScuDBiTU7q0tYiSP1em7DYhjx3nQNgywh/EPkRu0BmwjddpjCZUDHfRBY79Th8MyagTqP
uIhIdK4gENuRY3as2t3oJt1JDX6175epuL0O3T91rvbh9Q+ES4H4m5pxI9A6NzmqZodPug6Ke9N0
mzEuJwTVe+ugiFnc5LbOnc8uLRNyC3gJGvvuNaTI5NwCbcb7lfbmzcEALuQEberaTZp2UBK8wrs3
Eebtvhf1Nqv976LHTRcETMEK10HNQHTELvZZ5wV2vgxTee/U1bFd6+E49HI9VBPgADcJvAs3mVok
hh6JpTKtOXR0fmf2iVj5myOaOJv2GtnqV/fh59J7EAlSvFIlzacOXxUG4FXgFcxiN6Jr1anJcdN0
RUYwnBYtNhgbx5e4iiEjisrl5anHo13tS3r9gyXwJvYY3s2ITJL7pb53OnpG2poEQd70p8GzPchy
LrH+k+YjXube6U4/v1cbfrzOzX+Vgc/8/3oRZfUsRGpAOEr/6CQrljbnuHjd2VZLdRMvyXs0uuGb
M+bYMpXYVC5mtijUC8D9ODqgmTLgSGCIjUG+89QV2FL01UPl5/Upt+2zQvgZh5mPLvC8CU3kOjSE
6rR49UMhq/ieAJCOv8TEwkhdUvOuSDx2A+aZ1CE/6kQfSx9PtzJYr3gUNR+tCjqmuwTs6oH5S9y0
8BcywrkOvVHS5B27lJKOn/Bu6Idia0xR7yA9JMtK9SW+Jsy6U8wotHU9cK6WEaGmnppEi92J1g1x
WfKPhsGS0FMYpl+ZO8qDFmn/rpbhbcGS9dfWH70bsgHHlc7JvMZYVA17n7G5GKvkEOS9+FhjfwM+
Ou+YDoVDJW9rl0B+vSKkmQGXa1zgoBtMxtR3MAtpn+CxT3V81y4d/DLBFkQHrNPx2EX4q5lGFHXx
noaaD+6voPOQhnl83ul5+ZcOGeVBOWUgP79Kcx7cRWEzdFQ3P/stbvtYQkoQ5Dutav+rEwqo3CFZ
wJsz+HfHmIRVSEtK7gvYAh0wcT+0TNLiKLzLMCrZNSvuAwaeMf1MqodqEtL4F1R1d67dBrJH0L5L
OxW7uqXzyFdVdSeAuUTXFTMeBrMbO9GzfrfjgWgMnQxeRraeTfEuS5R3zlMuJpi+a295WAr2uJ4u
KCYZv5sgXZEEuAxu/UtUmMKWDu6e3obXu8vBQXDOMw8tOqMEzLgMNKL5cUZWuohK3wieh/s44WZM
rzOwmOq7eCDdl9Rkaqy47fqK7OWCa6As/xNhED2MHHuBbBaANiz4xLzl8x7kLLZTOE484W6q7cyz
dvYO6AcMePJDo2GkNaI6pw5PLiyJ3+4RP10AhsUBLPLmQodK9uFl2bfnGcPv+lJ/hb8IfcEHv3TR
XQ0Fp73ltFS+wYrfESEAGYksdOvc1b+JvZJg2MjP8eTfq3d7Ch7F2Rd8PDbwh4Zul78zudk2wBjS
bUuSX215tkJC3GhAQC/6cz78mm+S+Bw/ojI8A8MjWfv1E8arn34RjuZv2vJhWJ6CzRNYSNhRw46R
zhFHK5ya7Bt+Ux8S7gM//kJ3Wf1P37ond487Wp+9h/ApZWN5BO1OXoBQwB/S+gf5J3ukQP4hgkVN
0D56UFSIX0kixIPOIFGP+W9aaHf9mc6V+Q9zoPvi+DLuoCVuGRpv47fyazm6T+snIY+n8n2WWxzJ
wZ/pVtwAYLL/SGC5+/Wh/FL/6DP7LQ9QEC/OQ72nleMNO4p/BOWD3yDaBg/BjuH8gQwUq9M+2f5l
W797ZwZwLs7NXt0BGNt8WWyBl4cFb3f9L75geo5euiPVky9WHNwnnLHJW3Hub6/fh0AKxBn3Sf+Z
H5sPNJhH8F98hLTYu8/BrbeNn1H1FGC4Tf4Q/Vd+Ra/ur3DdsMyPH6XHzbfxXtiU0mRzmZ/Dv0xC
eJEI/X+Pp5n3svkHlXw8pS8knk/D5/roPc6PpHDEo3PoP9fD8kyiXeHg3fa3zjNPeXMsXtU/8AGc
0vDd1/vrG7DC6thIVjz9CrD/U99Whwc+UTS4kngBISPO+nP9m22rzU3wSEfHllk6+PUrhyfdsNE/
4hB+nw7Ac+123oDzrb+jG+Y9HJFI7H8wyFjvFzBGRDq/w8dYX3Mb9Wl5d084tgEMFJA99g08sIKE
ynnqblxI7txs15fHOUevxJVKKL50Ouxx19un/Cu6vfZVYBLx790jT1eOVrzuwKi3eyxR/659hddW
IZz5iXvqZkKmyeVXfAvDbq+O9R7c9I5W2/b47h7lrbPBmngT3F9/j5Rqvwmfh//AUsIA26jLA5rZ
3pwg7lyi/8fReS03jiRR9IsQAW9eCYKgt6JE8gUhiS147/H1czARO7Mbvd1qCSxUZWXee+4bSvvG
e2+aZW/LL0zFcFefyY+PkdK6leqKOyLebwFbK512n79G3uL32xwQxwPTpEGx4rdii+i2lQO52wW1
YQMsg1DGwOAIN3xr7Mer/NLecGCIdF18mJsPuBTNBpZNwSVtAfPqijq0WfqkW7lQkmwip65AZ3jP
l6xl5VaDLSiP4cI4Futy+dXv6+VYYP6YMMH6V/YZ/KvoMPidGugsayM9SWmwAKQgkl3W3KZ/BGVh
vZUNqDgbG0PWOREcvcEebI4ud3/nuoN8gvbjUVsOsOJq3L7IPQ4SI5IlGI1f1sMC4gC1pbDwv9q1
Yl+CO/vcAcgrQ7Q/dNFQtXiThgdhUwsokLZa2MNKW1dfGLhvL+xE1wBSAXyVDZPwwg7/pE2/xiNp
nNmOPrKLvhKewT37V2L14LeZLm3hpXLFjYZPVz14Lx73hX2bVUVxrBMAEbFHEjHCyx589Ha7TR7p
zyeLvNgz00sDG1H3hXG3W5LdYd3Ei3egxH4rvBd0g07pQncnCAktIC9MFMtxcTfO4ir6bPmfcyeJ
IsemHneE0wrzN6Q7lox4jP94K/6UD9wMEBnYVbjoLasdfi5lOQDtAm6xTfYA+i+8GsdOsl/GqQU3
8DleUPOjCB0vnmVPZ/7l/dOWPs9czh3PwZmfLzgW7z38MG0DUqhccqnm1FoKm2yxF9/Ytsja2z9R
Bm3Ea/0jc91wmxWpACAyTFhh3hXrmasuwj32oXktmfxwuOMftYOICA3EgWa+dRZ/YGIlVALnch9y
UvyJq3Y3PQnqtumEk5Tm6kcIY0So1d6yO4j77lP91R/mjfQ+N7mDQgRl20C1IPr2Fw4Jhpdq0/yK
kK3UFeD1j+6XoZbFxt/c2z3pS+GHScL6Qr+CVxyNxeW7XHp7Grz2c+uzYuttseTtCPhMGeqBbswW
mGQFW9n5i+svsXo7IOsrCffgGcdveA4cnsq8RLRTzmdE1vPKdAi4MJ1550ASjyF8C64AlHH5Cv+9
RtahfIAesxrTRbNiwfhIgBzaovj4XR2ugPYUt8AacOOc6NfwG0D/Vb/+HxB3yGDJOl3VG8NtnK13
xTXwRp5wm0hBuKl8VZra8wQUrBqhzOciWnag7saFeAHYguMm4MQLoWzbwh2v7Rv2gc12gqIJUjSI
P+cm/2ZuCqG+43MVmOdecExj4OY9YR+9TWs8bTwY8J9PBTtMsT9RJWAcZFOGi7EHdSFDiMNQRHph
veuegrgE976pduNZsDeIZ3jnINPZhUNMlAQuh/U8R2ymS7w7vHhHbMLhpjHcdKdfR9asysnDMbTQ
jljiL/qLGmW1+xTYbjk7zuLrnZ80eHLeYUfHjcCfS75WwLWr24mqAf/WX/z1Jn9wsNUTEMAlb5et
3Pyf+U80e1gesn3V98ESC8l1At4wnbqCg/kVbg8QpLaB6+F1wwAnn9BuQsYTX6XDLpvNnJTjj3+l
Sbz/UKHAJA8hXPYsgzXLlmO8heyw4cq0gve6a5zv9Is4q0fFiWhzJvHYewc2QbjAIMgWT1BI/kmw
4x75dUKAaPIAxzdHomyEV7G4hF8zzQA2gWI3j2TzqpY6lYNn31KS//BHQovD63kOGSgvjJvpzugY
gItX6GQc2kywH9MtApTwVhSeiXmXL4AfP+o/z3LmnXT+dvAz4+RDj7iaUGLYrf2p3DjlK2yzuKsA
1iymtb4Rn/Kz+8rdE+0S5bHDrr58AbAAhghij9479RVhlUAaO5/D2ydsTLt6GO+MbfeJL/vIs1kg
pXnmj4HksXBdUX6amwzMMfr6RfQzYdGSP/BJeB/CKf2bR61nLFksq/QgP40VE9EtAWDpgn7uPw92
knUNj8GZhXFsv4pf7RZ8YLyB4sBAwo3/iei/bOXFtcQWTqh/NtUvlQeJkva0k+DuUOkQZr7lsJKp
XClf5A/xZu69jX9VHpxewSL9oqo7Urvg4nVgkv7VaCBXMdTiV/YIzsoKVARDBcCrfPRHf7vofrDV
hy/EDH/FytvGr+TpXyFrVAv2gXnjBRMJh2dwGkTjFCyJ3f9R37X/O6swqjCbBp8K2YWzPvwM5qyg
bWyHbraLbsVGfvE2PIYHTQl8cvIL614F4hAb0szFoSrnlYEG+KLY5ivr5UoGAv32IY3sCOT+JUaN
+41EFbBvv3LKZhjqXNf/CD9m9dIZpquBnBPZLwbd4QchDB3bPVykiElwvQfyG1PplUtYDipzRV5j
3o1+wdJii5Ge3jXbcvvas6925NYsqiOgWDxcGZI4Wnwgoj4ZLkO86fwlP0EhL9u79oXFkb1lgKVP
E49B/f9IPQ+NCo59RgA4gz/BDc5cKW5vcCcoR/nxsD5RuZoDElM8hsEZODtXrwXfkMmUwU5AnI4g
OiIka1SVrP0WPpHMxbtaEBNCaVOgiQO4mDo8btxImBPba3z1Xqx48Tpe89SJ8Bm9ihMeRCikerJk
L5YIWO73bPPyVVtGLk+L0Br96KOrplpF7PLV9QA/g5cK/2U1OW242JIh6K29gHaLeojxmgqbWb86
XEH50GZYWK5+2t4CF/eLsPpLlx3+VJKGXP1M1ecqL+UyzVHeS0A/x8g1DIeOWmNDmVsTYk7C+sL4
GBjD4tT+yrbGcy5nVEqvk7Azln/+Y+by8vyVM5dGYKQU2+OP8JYrxAJLo5nrp8Qp9zohe/PBOd0Q
5gIzxhT1JbLbqgMiR5sJII+bn9r/AqhVRW7DU5VsI1oMDpnlwMqwRmJzZnqOGbKpFxkATEKOwTQx
SVw0wSJ4Dx8GcAqnBlcVrkO35jGx36IMehLtzP5eL4qN6konDIjhn3lAAMe5JOJVwrZio177nVwo
Xj85v6I8eJGp0bmz+hQa6R+kd4rR/22fygqEiU3+ALua06yFY+jA8dnCmoVL7BkrjvYll+B19xvI
SwFXKdCyNzMcjIesEPElEPQ6wDRaZP8oESIKMepxdVsJi4hK0Kb6Hh68YUhVWcD6p/VLYeHLMyK8
PdZ3GBnI7dhLZhNjRSvSlgG0bZqvkRfvUuIXXASwnb8UGGKIo3kGmHkIK6LA+6QFJdyIi33wnszo
uuZocumFNGHLdxreLuU+l4UMPQgKmy3d61kPxpEIVo4LtGK4HY1KqL4AZjFt0lWa6wkqDHgffLas
E55sZNxNw1Yal58j/y7OEKr4GrQcZw8Jjaz/zbxKvyO1oIw22i0P7QRnNPQbPkVIpgSmjovozICC
H0N+ex+5HbOH84vxJ/QLTL8Em7BM/uVu6IBfXHWkjl/inbbr3i2WOIYrtvXLY+f1TB54PDnyOTLE
/zlbVWOTp7pRdrHpxMjhuJN8WMR7l7OLuc7P8+u/Yxswcd8uwnrRkGiIGVVaaDkBOxy5oehmHGXU
9yJ2ELtIsJPeUJkQ06ZgyeJE1h6CdQgIjTNPQjG7fpviAHUoVlc6zQNjzT7DHgrei7+UDSHH7QzY
P4TCsehIoNVpzS7QOg4gg2lFcDRqNtvImCw7SiHvVXPBLZc5c1oWh39BN/2rDMQyzLhU/7vF1V6A
ffiZdmA6WxDI3YaLgXQaTsYHlwgwe/QVBI5seGeQtrCF8RR2ym/zi4SLhm4675589+xLEdvpv3mA
Yq34d4C7Fd4IbYw+mPdSni6aMyIV/WkN26wNQa8QWmRbMwmOvcz6NXYm5U2zDELqHQenciA75uCC
kGCOBDtHpyxBAfMtc/XH5gdcGhmzYuO8zKcZasE9R/iCemAw3HpD3mh7B1IJrWaQH4zphoJuGaoS
zHbHLiOkbAFVJgTeYP1pKZHWQHW2Oto5eL/pigGIZKGiXVkyj+8DfALn/Cd9UQVMdPiQvgaqak7z
i/CL9zF6TNxxOBh5v/CUg7vTIrsO3sSuwK70ljio9Hw1s1cgwsd7MNg5SZZENCz6f3xDNC+tGRy/
SP/l9kd3Nl1lpG22RFjrr5LGHr9jelrhNeDEh4zpiAdlVx68p9gsNXJvaYT9NCePCfpPvqWDxJfH
vj5t2nv5D1VgC4pngat0KyEnPsFXVJ3yGPxKP8WtM8GMoXYChpP/K35SbpRszdlC4UVSF9JsVMU0
eqqvHHjqN7+RIgUXbVsyb7PnHZSDLSEvenbha+/m95Cc4wu/7pkUmnYhoL2ASGGX2MF/D3BmR2e4
1S4wEVptGx0YlGuJTsV4tVj0tBajXYl2xrV+DxrXaBqsePx7R6FNA7oiJ3eHbWapyXxuvDjQQJiP
uogjUZMX0BYg+fkoGNfmBE1zBiXz0aGsjZ4ymt1kbxZHRb8O9GC5S3JzQwmYpltP36G7w0kMkQnz
vu9irW0/1b9I3cvtnsymhrj68RD490G66jR+ShniChaF0/iCBM4jkTMmIls/3Je0C/wNxgs8WRzt
yl6UyfpzwAhMsDEo1coV3aPmq7p9WA82SLiUfn4uUI21W5WG57jTzI0EBpvOnOh2mpM067gD2a6S
X8qdiDfWWzA+ziVX1dCtrmVxm49rg8MBoU75uSzLEGftExEtEuRKd/gSQrNtjN+geGbWt5y9k5g5
dPNRlj9iwabBupgCpJUuMOqutmMdxs1azna4yYna8C1wEmCCr0a+Jp9BM1cWieQ4N79Tjpd/xPD8
yxTgRrsoPvjpVU/3guUUCIgXvMZc9QGxWT8t9Ui4yicYfo4EsVxbSu1xqG8dUvD8KtFyFM+T5aqE
dGqbAQpy+aHUG/0bn1i9wNwE7shAjBLaIGnlzwOrd/xmuArAQO/t1fhK1+q96OwGngfNrDngASnz
SuCeTp4sRbR+7EyXDT8z0cNuM+tE1rUZ2pWI3xbC0vxCshwt2LD/+JZ1bVkOSzHaRG8cWzqdUmKE
wF1ecwsz5BpQj+Xv2V5kneiUs9w+FeNDBwOYHHAKKJQxFczKzmZH5IUwTFdvrn6ytYSlKjjZeAQn
V/BVqmUnL6sne+SKL9T72x7L1hEqFQ+CNctinxEv0D7NRX4F4GrsUNru6yvYR0FxyBkNGsfEDWPg
0cH9tWr7Jap8kaIrcAbZhvYDmi8cNsGbckIknOcdogPnDgN0JFpSd08UPOlSg9qg2h5dFXBVMy7j
VHtnM9sBOe0AtUFGqq9gk4b/L8IlgKKZXGZjodDFNaOZxqRdvkvDbdau8+roJVix19mI0PigBSfS
mJDZoSmCpDA6PeDaaI2mTqgRT29iyxat+XRATAJ2zKQTIzCkRdDqwE7SmVbFKML3PgiSFeAC3OMF
QD7cK8bGUmzPHb/1aa3gkxmXmXUnrUohv0ZY9KFblG5TbMyA6FaXPQFuppCe0JLL5jE/Uh5oX8GN
rYM8BLZXBbC0SDADRIY1b0Cizt9JpzjFE8947q9Vykhrl3cOjUqYOeNfBEAWOGC1lLGSjw5/HlZ1
u6ivebbM0hWELU9nG19y2PCetneOR1q8k+lWcIWir9C6se2bf0U9U5x4rlT4XDpENE50h4SF8CGs
5e18nFDuzuReAnkMjdbvls850By2VMIe1G/9Ezli3XPPsS3uSjPcyrGKGeMKw6mV3Ih4E89BucXJ
rTGNpx284JMWiF2oVpHvIkbp/9i8gGkxbEg9h/ELSiPKC5AbLe0IbvEJeSMuCDU66Pw5kdCSkLiA
hUWilDrf3wYon8KKy4LotnNK14rskZwjR+BoML5jpFuhGwCgYZf5RVJWAGq1ualBdykIKa+vondG
98XHpQgcT2tD2lMA8pLCQOFhALRW/YMFQ6OVDmSWGtMRSq5ssHg/g+Dapc9ABsFhfks+J/o2m7c1
LoQJtyavuU/dTZBkHOZEuZ2H4qLlF8U8jdFNKJfx6IzqipFQwdhHtptZUjrnlfLDs9XI9YIJOTpT
vo1Injfb4Q27jJ0sMDdNRZGAQ9Gx6i2vCaGpPM4w3tKTbq66ukr9A3Z3YBwF+XjRHjmcmtwQH8IR
zN4qGQi/7SWjt8hD+xTZ30o7j9kMsCYd9XTX0X8cMcL+6yzsa8VnZoDSt754vqrnZMUl9sCWOLzC
YBrq4pO/Bh/vLO1S7ZgyGs0zFxagDfRZEOPpazNd6w4iHIVw0sJFqMlFkSMSSA4/kPAj0Sz4NKg1
jXWb7SQCPesrI6oiWfEGmgBuBPQ6C/aUBG9zsKS4HV8G7D7AsOKy47Lc2QaR5Wgj4Z3Ve3Iypjns
BoTUMmndwduOyOMU3gqb76Vq13B4hn1Jw1+y64ECi8OGGgj9ym6EBMHMnlfG2iTVwSN73qOC+mjo
UOHpyPjZOIdcTgVOi36wReWLLxKDpEVbNt8EV6Ru1IySzE1Bv595D1eKj6EmN29bAdhWWAkhVIQr
32nOKOAzATNkuF7iVic+bJh0lUeUElXrXCAXqkNqLctRzY4N7csO1M38M1raTwLySKM40lMOCu4e
qGUWtfaI07+sXmNsLhif9LsZKZSRZLZPhhspudVw6+RPnxZv9mSYupg6DFo9DWuZXtWA4dpU7dFr
Mfh8hsVNS76H4N7JrDdyVrJzZuLd+/UYJedHFhu5zBW3N/igzVGF/6kuZO46TFUTx6P/Z4QkejGk
0n90CUiV9CdzMSkUPu6SnovE3lDRuKn3ZfVjEiAf06xhhSGJLsbHQG3FW8Bnn+4YylrChks1uLoR
PPWumlaK9Cfw7frc2hrpXyLBAdR/pOISyHsIMm1KeB4zcoclSjgsK7DNjmwUUXEQpS0FC97Fol4P
LHb+CIMGikBgRxMBCafCOmnVQ4nxouNb5JVPasTexW+lI6Q4eNNFb77b4ZVnDgdnZKy9aOuZR987
D9JnQE89BokMvr6fmOL4DO+kgzAb9ihqlfOgnGGme/GNTXU+/eS9kawIrM3JKWssXIm4FEHOSVQM
9AlkggH5wWYMU2EzmZz0NZ9mNR2b4tnEewM0O4YQfgdy0VLZDWRpG/dWfCbKO4telfob8jKiHaJ1
7tvJWDnIYpYqkgqNJyf3dLDKEsAkYgdu8ciI+AszGkKnrvygQsZoAqgOO0RMLCscCZfMK4NEVhQe
sWNGDpDpFoO8sm4MTJBfeMa5NHxG9HI1z07RskqVtfRoCyh4khE2l+FJLnF/3CYYGUGGrCP4MtKO
k+l1sKZzm/7FpUIyqLgqe9o9wVeSPkcZGh+3J15zoMRuoVM0cD7Sdpp8jXkt4cMyHJxEijkVWlft
lY1iwnDmQFf7ko8+cnI4jr3lQyUwrxp8/6KlxcIES1KcyeBCjIGyCA2yDCgeNeTmqyD5EfnFKDJ/
qtbbQmYhi52xMGxzOqG1Rpx5wPxjnveizEgixRV0QFekyWRzmyA0HKt5huSDKvUSoMdS4f47PNO4
ceo+Ok3YB+AiQKAE3ycwXeAOGgncMfmPZi0rA9w4TUHByJwqv4/tPz34MAX9qFQMHkgHC/LSDUtw
CDJzAe7dYSrx7n4VKd9a7js+h2fwihUAePRVUusr48qQ/s2LRCislc7Iu9N/lQ5Kehs5KmloDdJF
LCVrvCiLzJrsrkbM84dQHa/vDLf8LcvzwLoZ05Bs7atZ72VxXfQr5acb3wKD5rHYgxut6P4OHBEi
ncmkMrliqQjvIcyBOM28S5/v+vFE9BTbTGtwBFiQXSCScWzP4osp7mzZOub1T4dAXtLvHQ1T8Gvq
tGHv4arNVTjPfgyDMJMtAn/qa9/WCcMSqJXpb3XGO4fHLx0tXbI77xTlpwYlZklTo6FJ2nIREctz
IFxQemL/ngnqlGslyvhctbjCc0fwWt9Ck8U5PYkx1y99j6mX9gls02JYGyPD3OFeQBXj7oanALuu
/qbeJBG8LnZB9C1V7bYqL0iGMDfaqnVWOSCZpvEGAlpnKNjaXXANQY8VXJAr/ddS/gWqvGCv4fxO
5UtmbXIu1hW9o25rdvcI0ZTBi2lw99QFSHu8ulur+wN5PQYAep2aYkaTgDS32+YjJrxw2ErxAyWo
oa0ljrbO2vQ0q3oknt5fy+Umvk+IqvlIwxwnEvVELw52xnXWiCgsvFP5TbIqxK9I+avntrH4Gvtr
2qxIXtdo2TSRwHuvrk0cP0uNqQMNG0F44brFP9q8Bf7bKgizRklA392thN3wbvZU8hF7MhBNrnYS
q6RHs+Qb+LAq6yRKTzGlpxEBOJHw7J286IGZCUX3AbumoV69yd+YSYMzgUs5Q4Zy53Oj6Mv6kGtY
KlOn7b4zPuFI/wvEW/LB76n7O1htwlOs6Fqmn/VwyaqvtAcwD0NtHZRrSUKQEOEIlhd0hTQg5w2h
fSEdWM6SZleIZGrsuI6K6hFoDXagwJa6CZwTO0X0aJK/ZDrk8IFmP66Id7lknFvQlvOExSIfxJVi
Wq6p0j4HTE5Jl9L1N2LuMo8+v+lc6oCUUr2J6b8a5EZNX6PgTiR6N1kBJ4JFjqlF8hlX91LdGeLZ
yJ6qioDjt8mewfClaFy77BB/bfuv0bai4A7JobY+J3UjAvQ1b6UJHNCRGroaG1E6waHyQmAxnYPO
MwZVI7MwakoQqrB71g9OZgWzxw/+Rn/RO8qj0cM/uCsl6CATvNTyPv00BJNbHw19vRogvY/3vn/G
KHVyQtFD7FeR9GPlm1yEvLPqiovJ0SIW3a4x7ruJ6Q7Pjjj7mNze37n9xEVyJ9Lawo2pE9e35+cO
sodhXWpzjzPOUNdwzCCSZtZzDM8tQ99h2YVLSb0rzc0gpR7Mj1y+Ye0ST3aOpHOl+YsKBXgCJfRI
V5b2pTraPi91Azd1+hVJOmNm+t2kH4D84SX3n5Z0r2m9giHw0b0YOob4fg3yNaIDV6ymbOObwKwA
OsvZvqc3ba3U8jhR4KJKSfsfk6ZKiJPgIuZ/8fDt9SD0/wUs7sQYlilnZSOzueUosP610ytTOb5C
0HyUr4G+ATXPB943byl5dZFoR9MOA1QSPZNV0dz4LBa6d6MoLqUPs445c0+y+BQBK6rTwQRP2Ac0
OD/KeVKtIwJUVoqF3Edc9drSanYdBFqBwaJWrLviSaquYuLUW0vWhf2f/6idgwWoqQK2P4pXchz7
Ff0z2XTgzVYMqLnG59EyzFdh+Ft3HzGexwmRdK1h5zpzq6RW7qcXOwVwJM/4Mkde+OziTdtR/0oM
nHlOUaXLgC8lZowgW1o/8j2KPkyZNjf9NxkyrN/g94BiHjEg7B6i8OXTxMiqk2qexeq3G26QqVEp
h80AMJLuSKcviiY858G/oNsGUGPkHZxoCzi6gDQ+enb0VOmPB1qzgGhUdlSbyreXfYfZN2N38d7R
/eGsV3eCcdDEH7HG1CY0lyZt3Y5/JDF8DGhhBhJhhGPUyOAUHG96aW2BU+RSZhTS706+98q2Uz4V
PGCNfy30eyP2INTm9rXBDc5I0RHQ+9Es0ox4hI38GSFLEAWizWPC0upHnKx91Gu4+KFBCrzuFBHk
Rc/Syza3dRQyIzFT9T3JHnJPF7U7W5jHYv6ekmD1f9xu4ERwnKIf0AvbRHbVaG/Af1iji8qNxn3N
TFLFBlKzb2WSI5o0xWZTGJ800K6idDxipPQVgQMFM0tOn6oCz4sgZ05iajaS8in5iMSIyyttFlxd
/wIEWQABoIpvHEnc5/8GGJjKGlJBZpLYJDI/Qe4E29LGVOc903yAP25hQ7vhWCCiuLWncc/uGIuO
UT/a9KtWcZ+eWlQ2woGTuo2/MM3E0jMYoVIyZaD1ij+BjFyGOtEDBgvXW8Q9iHvznFgiBCL0wevG
XBoaYhKgIhaB96A4XldFnWfWgL5puE3kleTglKJlKTKCmlyDbh6zk8SDmBt/ZFigR5JMklNiXpU8
57l/EkQL4XLwmkXE9V2mRIzZ4auE0pl8F64zMo9CZBpt0LVFDwk+T6GxInFqeMW9Z/NIDC7AvAkv
hcRJ9nZLwYg8eKuMEjwabn1Ale76wAW8z7F5FQxZDes5BL7tdSeyKOCsa8mj1ufhiHDuGZB1MFAg
TFjqnkgH/cq2IDY/kvLm7u2ZlLTUjZ54KUBQxvLFD5FnMKSi1on6h5qcoT71wlVpAdIGDS30e6HL
tqW+UoaCxGZA3sXo4LK8aGWWZXRTSw608WayFCPLw7iMCiCpuZPq9GzuZflbVOsWCWBAZQWsDkuZ
TKJU8W+MvpoMrpz/a4aKoxlkcvKUan1lcPMqIY/6kOI+uIoQc2Kw1HtOmThWGE7TfwGlPbZXnXck
rpnEwTXT09wuGHdbNTkdpbDMSS7orRZAZsyewOFE47lKV1GzboeNie2cnGvN3KoNWu5gE0FJ7n4g
TDmthsio73F3oAirkUegWq0goMY4j2sB2CWtGn161iIFPUq47J7ipMpo5YcJYnCfMSZQHIrmpTZB
YmbnVBQqYH52Olo0I9Eut+XO7E4pIqRgaeJcyHyUJ4QuMBSia6v6j1H5mCbO9XlESTgYbb41Tfaq
dTICwtBKxw8j+8UtvSgYfCvDHldIjzQmICHsGxcEey6zaMz4sneG3DtElATcPq+F9NfIyH34f2Bi
LWpuSDBqNDFa5eW75eAgXSjeDCYNkIHxvsGwqvozpE8jL6jNN3S+AqIL6G20Ho0BEbXDU1B/1fxY
FSRInYGlOqHIzE2/ZzpIqSMZiBitw/rcqOvCvEzVlyL9RCTS5cW31HVgJWdNoCPQArQm+qiq5Kg+
QkrOKcD1FCdtT8ywOzG3pYSYjaadaOKxhHuXpevBkrYC4ymDsRi7V/lIWAQd6O3gmJW3ImYLZuRA
ozHMrlEPzMffNsLF91Agpe78s3fsvQBwAFwpKChBja1mC6vPKESnO6BPdGr/BnFwgvQghp+TSD+O
FiQqY3h1wkMxQtjq2aNLTKeLOPuZ3LO1cOPPFllz7Mbr1HtMjiduEeepRyEnofrjYq9H8dIrFSfj
yqCbMHdwuUvDfByRFMBarlFZ6OUn760svgbCek1MTmw/jYbGAHRoPj1kjUucAD4Ayx7sjlsmQ/Gl
fYEzZVUQIqCadFQbZq1ltyIYJmRIijDeDqHbpBlNGCaIOioE3XqEKkMyXXfqgmE+N53coDWlXZIQ
SQuaibDBawiarqPd0GS1S+NRkCjQK25XxOUJFszQnO8jgplAi43wbKuwC7b2WvgsY9y25MW14DRB
NQe007KK6aKJ8AOKhOBxorFnZX3LG8KqoQtl8i7GjEZKLIVynz+hXqwCoyHW/TT10TGcYifxTlCJ
HB9zgY5QZEhQFOAhr6R1L+VuXLfkLiLK71KnyRB1Zvm4FzB9DBqWzYl+ATdfc5lQGSYmEO1063et
kxo3mqAWQCchdtreckbL/B78FG1fJBPLR0cfsE5oe32yz8hZakjlIXdS+zTKg5Yl2yqo3Wz4LINL
zsURB+xSohvsC/U+CIb12MrLIKf+mRPX0vF7NK3vDItLYraXcHjV5k03EjfjCWslA2e68h34YZkb
dzExnU8KaRFZp0SWfoYkX4nU6CXadwvtYBlcDQ9SSrxqiB/AwvIltRCmW2/fx0REwj8zXB/kWg/7
L38buoAblE+KMIxCvbc9iR/RzhSuBBD6lBYtmUm+TXdmslQihsFzfpResjPIqMTqi5IY7KEvrXrp
Y6Q5XvA3eiN09BDacsCEjNlUUnZ4yJXnJIqI2/us2JBu7koPDITsvkdz2k5yg0YLOIOknuQQfpUh
LEv6UbmXkMX+npj1cWm3RtD9kNskat+pA8XMvLAmD0ARPiqgQxG5uL75qJBqNDycsRooQ5D0VtE3
iBEHQFbh72P9o0iu5niZdMbpHrVMl1K/wDeuDEoB/alWNA0iqAtUT02HXQjkg6ImyGvG4tjQPWno
JhXFTYknAreobASiqrCnd/SfwyR3CpZdmMcke4wMfCsXB6UrlhPKKh9Vasu9RUE44juijumiSLCo
kLPSA10PpkNTYv1P37q4HUfBVdViTxAWbXqRCSHFWZEZZ2zjdqBOJ5JAW0RCg5zx+iprM3pDhOMS
QBBYk+57VotHS8TI5E1ei/+CnMPJE11R5CKsxBfFH4A9Bo/Ony7gsO4sy0H4Loxrw00i71SSU9l0
KvKrQ1foC+Zt/O004FuA9LpMcqQ/A5x7Ol3kZLMqa/gi3Xs2pktzPEqgkFAH+H2S4WYEm8xAI8FO
6w3XKEGuLpEvMU98DKzLcoZlvdpOGnD51lr28+EK5Ly3vgI0YeOIGnQE6Zw2M5JrUSoFI3f2mMJc
GzJAIuXPH2nG1uhbg7sJdr5lqAlWcTkCnTYKSJYU20pNqDAG8gTOvgz+L2obgdd9OgYABdLiBtit
YiTpH0walF0PXwnGzNgqIJj2CZtgH9HC11FIMHYWmeGqcMvgJjBxaHZwoD+0IbyYiKF8XfjMzLng
ZT4UcEkLkR6lzABbDQZZf8I/l4+C06osTo7ldDWk2PHpbEbaGy7rEO8bRV77PSZ7vwYrSMd40rdR
FR2GrHkJivyIQCv3PINQH7geG/ZUfgUjivviLQBl7GuI50NGrtwdLyEfFGJdK1p7RFgaXBwKStFx
nqXgA8i0yJHA04O7W5Zzy5A7QIAuiE3NNpJkKfooebkGD+ZWzuSlogXs8ereEzjjCNYms0Yw31pK
IJjHvUJ/V23ogs4kYahYKbALx6pnESKrTpa6BKee77llKtvDq82ZIStWt+xi8R70GXM8Wg7axqJE
yyhElN+2wihK9FNdMLzKrVNjxjdp1O1WhsJBh7FVWuSDuRNI3V0fLGCZ2cYDhDz/4wOvaOgTFwIZ
Foq4UfkUgftwluHb0MiaaWUbMjwNFAbW1rROkBUO9w4hWkmxINNIzWhd1JVOoY5PDDW+RjtRCe4c
+NyOLccyfiLChlCC1Vzd/0fM5E8Z1VNem3wOv2qQPwe60AHBzSrA+4gTfrBiSi6R6dvKB11umfrZ
gP+Hc3URouDrBZ+BETUXWlWBZx91jaPUB3QNqf/wLpmKIpnPezCGW9QOrs6sKlbF5Wgk18ygWc8t
o9W+JEPfShBvQgRQ/j7VjqJSrHNt+DE3qsAglE+t5R6rDIhWYk4xxKae2xk/LRVPwM4uyO++0U6a
SLQkVa3YK8dxUI4d/X8T/ZQYrVNYsRZtOpVAHUiK7Fqy2/jBWs8Y9nKA0gW3e74a3jk6fKH8pPj7
mqiuZQinqUUrqIXwH2OygrNVoHqQYVNk+p8oYX8x6BQCDmy5E2XKXzohjXOa6B7ir8mQN8n0j+MS
iYVAs02gKuqYZ+T0sRrmKm1UbDIGK4wfDmAyNz2XOyEetiWqHmWQz4VPzFJoAGwZzl0nHQuNsLJu
/NPj+D50u2RML3OHO6ar3+J4DOGROOhUwDM9m1R2hM581VWD/pwppShRbeLr10NaxeJIthWVg3Cu
EY4BE1pxrzy3fn2ox2SnlSUMAJIMOPPGeDVEoGXYLzPrMDHfTjHSL/4j6byWG0eWIPpFiIA3ryRB
gN6KpPSCkIX3Hl+/B7Nxd7RxdzQjkgC6q6syTxYwJlIP2RcjDm+wXAuqgRhHu0oxbdYB9u5ZDMFy
EUq2J4cMJvHTcNBSRwiI3XpgQjZK/j4wKI4CIfv1SAiiB8CH4CbI5+Lpqxz2bRMeCzW7TBPNGzVY
x9FWLwzg/N2bCd+CJkq+6aJ826HfaiPXHDKQ0WCXVSoPKdIWokloUu6B8fWBrlnpUxYl6mG2l5rg
A5Q8RG/A8WJeLlyMWDumocEMkksT0OoJPf0vKoI9LXbJP8lgtrIWMk1uItcL6HZDu0gau+B9qeyR
/vDjdeeWfjUrIqF7bbo3+oMmEDmDGDs8DMVZGzbFKC+1XKN5/TWIHfP5adfLiFrpQbVEUQkiQ8ws
VC8J/SJPU59x1O+0zsBXW50DLkqokgRF8g2B0pN57vHuL3KWTq8sPlGJqx61t6I4BksIPuh1EXbr
WLq0Ek5q9PVcLdkE9iDIqF8eenpMpOo+TNa2LNiAFVC8o0XaEURGVd4Yc741qjk2xQQZ+OABHg90
lNXZCs/vwmjkfZaj3vcNMs5pDo6Gq3C2Dhl7KubwtPi9oGh+WwVBCKqLtRjBhvAJIaTXpZOaBBzt
FGc6Wc3aGzMdPsVc88lx5HhuZMuBctqkNxt7q7Id9gGe+IEuQI0Q1gvLRTn7jb18KcO5GXR6ian0
ThvIKCB9p/VBkZIfL8c6VV9VdohBbQ5B7L0HRvUt6gpF0cJgENcW+kIiR6Uz6VwrLcFfeOAUoGFw
1759MdzlBtoISg0ztByjzpCypOdETjgX2b4QgZGItZcOTwq1e4scqmB84of5O5aMdizu2li5SqYd
44KUJg7wcwES0KjJjO7Uq/6H4WubVu4OXdcQ7vCjyN11mpD4egnqTZId4kTPl7jIQboLytcIXZic
1fxYylQqYbxL5yo68yanYIKFDXkRhwgBjG7NYU3WkLEUBlCNjFQK5dak2VJSK4dzP0Q0lmz6LWXw
06GNssarF8V32hWOxBRgojEUK95yCAMXiACR8cDAZdpMETEAuR+hDPDTl9JAabqxMa8yfgkkNAZ5
vYc34CYTcaJkiMYorFJkzV58GALjp6uqvafQRAVb2ZjBn98i66IaQLA5CG8RXHiiJcCJoGmy1LFc
UukYFQLmjD5PNSmorC0aB3Q/VM3HA6ky+gExmY7LOBIStHfAUFN6Jf7I3tLmtkb7HIrFLhwYJ6We
m0n5HzILYRpvEvzy2qrdSuqu9TQQRgM9ut9TIZwUM3hTRW09AQwQmSboJFDHHpDn+MkRItXGdZ2j
RoTuOza6w7lkXU66Y4jQr9DOaBb+pyRCo+FhMRWdwccFilZnqPxvzcjuE2hlAvDMokCjw3sO/e+8
ARzdkpeZYqLBaB8gPTKk35yzSCir56RVD3mpHHVR2NWKec5HosbQBgwB3Qnz12y1XwqRRxXuzRbN
/pQd0jl1sjCvWdagW6LWFQldbT3zkukDQW7t0WSc2Y1znMnfWOK2jXNpA1jXbZL42o79TaaO7ntw
1dInKOyNpkN36IBBAWBuwQJ20lovsLAh/FJQzkEAcDrlmOiZIwrT02CdilOIhnL5Gmhhapz+DbMn
Rta3//X+zPQYeLkbmSWLLc0K+VeW7lopwqRkZKG3m14zOKyGO5gY3yAYKHWYG3cZAnXYGRW9WSUS
d2oZrqOQaWhfb6OZdpTL+6DSXGECpZ0ySlZ4FgzrYMYFxK/IyYjznfdfdNsFt6GRiLsiR2DoCxfR
4xDE/laJoGG76VNU8l0Y8INDWXd9da2BYogJrwEnu6tyVKlZPRymU8ofq3x5o7AdKPRaxhFNNk9z
FH5URbma+FMmikazMJwA7Zhu0btXPD6Fuk6fsOFgNVuYJtoq5eSskq1G4kAveUzDh1pcqbkwLGsJ
7diITAbi6R6+U7nlHPgL7PrHglN0jDuOXYk5EmMlhgdgosLZK7NXIjNdS1AUtnHh3yVtLDdBCf4k
TmlrNE1noW6ssPzNX2o97pEkgXYpJl8iOtjAPeN37qgPFzOopOPQSwyR282IOydXJrqGUustKlEr
t2Yp2oECQDtLdSRPhtSsRZmD45BB8KKhti1gV4CBGvsDr7RYVTVLitB1+Job9eQrdBKFGFuP5pHj
wje8SAeiU5fnU+jmUAaK9P4PISZ1ZbIOKYgXyUwU62uhIJezwD0wM7gSib5HCjdyqQmVdpAzGkdm
BmduSv2NmhtXOZK1gzh/8eVik3p+s/33n8ZxJTdxc+jST518oH0ie0R6zV9kNKplFWOGEpSZyD1W
h2JmfedCQCxUx9aiN319aDUggVFUv4kyXE4eZX0VTMyic6M/ZhBqR/I3Tvr0ncCXWUyqNu6yrEUw
jxA/8R691qFzllrOFETKoIGFl1ICwUL53DMgsPQcfYlJoBr2iaSrBdsfCnWvj9Jm/uYMPupNmMxT
RryKml87L5C+8j77aENiaGI5f+laSxuHbZhg2ErkTSa8SpRNIIa1muJmbOgiKZOYbCJmBVGNXCtX
xpfs0eluhMY8RmHgL5LQbA88UqYW0ktKxe6Wwy4woclLuW/sCikuIbSyp/Wq+aEpMNeTwSrvYyah
4dMxI/nglfpMLe7RYHqXAihanqKFRTVi2Nn8rYXXX4JB7I+TTpSgquvyBj1AsorDWEHUVewrTr6n
MYz6zWSRplg1hnQk6ARWoiKsBDYIl9UITXFbQbhRUNmOx0pjzxqSiUZRmxe3IjH2QgfoUsXIaPY/
iT+x/OuRCKLKgo4Szeo6jcRva0YPmHSxJZNziVHI8TYPTKz65sgQrWJyQSRRs6xDJq0CQGj3IvhB
hRJcRvbFKUespPYcASujEUNhnPnCQ6uzL8BsuKAVas5OQvVA1c7+WSVurnfm+2S4Yp5uFLKgzh3I
9zcT3AuI6UWqkTKsA9VFXtDdRMtKQDupdH4Fs3z2NTysvokOuc/BUOg4ZXVrHq/OW1rpZtC2JpM4
whhTYDMchKUloaDtRUW4mNl17NJCqywHzfqcTmccAmyAFG/9rE9UauRgW4zBhBSVkEbHQ4NNbpZw
rnU628itsOmDUNCu6PEUVBCWaquSk2YwS79kRMhoZNK1OtmzoYMOAmilaK3ohwZRt84P0hBhD0VL
XXDsgayR0JgzKaEDwhmBvOglgPtSOiQ0if3kksOjQgjADUO7Gy9B4R9DTMN8JsaqQSdLFUaTAaFM
rb8C5RETQW8219y7cXDzUnomW9JtWukCbwidjDIeOatnvsMm7mlrTV4hmMVxwrAUo4nJgLddZZoT
RbA2GMcn2C3INgBhL7i9dvaDHy98kKES5W4o8znRMaOvvcDuwCiH4cQsxkNdl53o5KBlLaR9in+a
cntSyW3UvmTjNor3QblKyrWDOyC+jwj8JJM/jFbUcMctYt8KpIj8C60QCQnRtFCIqAHHU1mtM/Uq
tm8J5528MuiF0cdkjwswtWMJhE+5oUZHxX0BgLMBBrRUnnFv49zHEQ6SBHOLzkjoJP+bPKAhAHVb
DrOBg8gDtMmRDl/NYTpKH/8x2tGdQHNHnfviOLy6OQ2x+p5lJUDfJ7R2iCWW4mU+qf0Zt+5l3RDN
4eOalKUu35thx0DBv/pXWhJM4DBtmOAlpY1k8Xzp7BJOEeLmSql5gCbjiNJnyT7Wp9whZoZ7srmV
KNAKGkFAg1aWriwKyuBQWaeTo8aOie4/3E79WXgiP5X25ZEJmlUhU+XcsoyP0I+Qw6veuIXyPmcw
8hpoTWCbxpyH/p7VT042Ne+/C8uVrB1lCM3aiqQK85fuF0lKAy8DSy2hkjQX0ALBd8HHhGwRf+J0
zsHbeNCm9ghJdWEfRHtkP1a5Yh7IyjXrePNLZB3wAuDYRQ6J+pIkGmzY3CL9X00TgUrjqj6Mr+mr
7e+14JIn6+Vvg+IygygM7tpdFZ9oGWXcYIKx5QKFHDCbNSUSoWaCv2txC/k7zpVScbIQMaX1t6nc
6dMu4YQa5b33bml6S8ZbDjh7Ounk48YuVo6gvEfRmzGd8Rf45RIrXOAd6Oqi0BqZWDMM3+FWYK2Z
lxuSQMl5wZGNbY1O9QLmveGfjbHnILiuLdvseayZlqHqxdOa4cgwEb3hFPoeBbfpfgX/vY8I3rEY
BSLdbRJ+IH8Rv2yfBjnhSKsUsb/f2QqeTQ8KNt1ox2BV05bnVnCU4lY37xnO7HzVh0d4o22293Pi
cx5GtQv0LUG1krebmqNMsgnMh4h5wNo3kYHSWjhONVLmi9DRkYCpPr9gMXSV9mkgG7cwNIT9PjTW
4LzdXuWvWoKHUgxye/bZaNqj2K9ESrbGPKj91WT2MhB641H+Bf6XrNyN6E3xPrPA7sqDIT86JCOx
tgag3acrbsUho9FRd+cKyrMFtUqD2UaMaXZLhdvYf0bCp4rYbgxoPcvvXvTE4liYoBlZzM3PymBd
oG6OGS4XjbbSaQ/TjOA2VNAh86QxkKQi3hjiY2qjdcwwOOzpCGc7+KZpTA8NSc0/rW2LfdFsN1Nx
Z4HB1zegVeoK2hAX3zpC7OUs0pfzpBOvPM1lNeG120BH8CRyrsq6OcvzzlhaY1AuL1HoBvBavIkB
vUbt9xMwxqZ/RcTccsiRHtBcs6Q/aPCotGcrU8SAtcGn2kXzVPJl5Af6DBxVEgyU2XEwNvgMeQlk
uFr4oFCxVyu06jX1RMjw0qJ9vjBe9AOfNfi8t2GT3dHvlYxuF0z+eJkl7tUAWxlqYGvRQ1XWseqt
KfsH1BkorQvTiZjV+ja66YDMT/PUEOlDri3ObRGFOaYqOsw05pYRDARaa2z/4EHnvFzmk9qteCGZ
Zs2bPxFtEf8Vxlso3dPqq54OOFYwhGLKAe5IxMiiHk90gBGZcvLHXDTPYOlz4zKkVvrpABLdQSr9
+rfwFn3onMpiQmkWxMWdhPNMXN3FiltAF2g48R2aVN0aLc1CRxxXnbAw4B1x7ngTn+Utxvf0VL+K
X3NWQiOsXJWZKzJfSMkVEpKrIjFgP5T12WIqQVcnO3sV2XP32ZBh8DnKlxpVc6J+WyXsDe6yiYvj
IbcV+UE120pPWqgw0o2nAk4KpiFtabc8HZO5loM7/N6M+FGGDsVHzG6TP1O8uCR4IIGgk16VNJw/
PPAf/iyLylZshuq42fFKMmlvdh+dCPb4lUk3epmKCbbxoPIeazqdYrnO8P6SxIEIA05ohsUG36a4
lhObOgNvLi8Y8zlBNUjUsOAz8KKF0fPpFbn40NR2b5ksUKuChZZ8aOgWpBSJByqs1OzwK33lzb7D
R2Wy7dEdofvJojPfGgbQIwWvPkXhCqpK9g+GApd00JYSwZpQSVqO8JDJfkSM8DTJGNn9aD8AA0KP
JXSR9CjOGWbOFlqAT+yNCHdIXqbnXCJt5wQ1PxLGpmM6rG+iclOjHxdtDMEm2mtzPWCMn5CG84AT
a7KyijUJmjQ/gX3FSy1G+7ds+KRsStyExoF5CfqDEO2E4k3pDozvfGG39GgCRsKv3z8i6xFqHxli
L5mXhgCqM2FfYT3m7A93AflAaS4U3JsK7Wy9pEziww+UztaguCZtYWe+CXSNBCAKf7HFb48GJIeS
W+cPJP1C+i4y2jWPAVrcOD9C8QISv5QrpC6+8qLVhjm6piGdI9v0cEUCtE35w2ifE4lx/l4MWcEY
tTCvmvod7gXMkqnZrLVJ2nfZqRQttxzwOagI5chZnRjEGgN4d4s7JFzVengTkUz6erpUvSc7maV9
6/m8ZZMeCxkZaVid/eneMwT7PvKTS8bcBqsTN0SMRIGgCw6x751KcBkG//RdCD/M5nP0NbrVXNiZ
R0JiUMhLiGHeN7yETv/K5F8hm83QvNfFmAi/HuVZF0AnqfSe9XZclz48aMcXNwaOstYxfMcoTgEW
H/yy/TofcPvqvdtVTBLZOG0aSKW5CoRhFWLgn+pja7K3l/giZ1NVQmgFFU+Hlec0m5LQt80mMV4X
TVMqEw8PP1I5Vu+YbvaBvcqyTmikE+2a04pVbZ4BLpGBbTU0l8hlcuuInQvvmPLK7sl5PLaH5Dbt
Ksatl3KJGx4kCbZUhmgMXoU9FAUOrXibRPof/MB74as0tz+QoBfWAX8dYuRup6SnaTiazZsZPGvx
bvhvmnFSm595DCwax9q4af4b2TDpcOI7VHGrGY6oY+nE6unAaiBUG+dCk51SfPqmY0ZuMLDDZe+s
/rPJAwpCshSZvLGyx2gh5kXVQO1MlDsltWwcpeCDZQSmsUJnIms3PL9adh9Kl5NLEcysj11P+RVu
FCBeuqvFaxlXJp0Iu4z5sHENO4Ci29hVRbDeGq9mBewDCw83W6Qsmd81/qqiBjbWKV0SmvEsan70
XTIXrwpG05/FvTgzVLhlN6SeCv7Fr+C7vgov+Y9hUJw5heEajYPJEB+aBb5evLRRusE9o0LnUZic
Kj8cqPDg4LdD2NoyHUi8gyptycZ5aY0zpg7AAY5drFT6v+1XdMxxk+i0j7NzZR0a6dH5V5J/LN3F
32cKxNfsVOmOk5ZmtSD9BUxNSw3NqvrdEEhboKTwhg9opaRUrDvzTZcuWDtoIh8y8w0pCconVOuq
AcAx+ih5WDzrCbyVzRrfc8XpEDGiRkuO/spy4pQbC3tf2OvmUx7snIz4cgWVyzJOlfHZST9cG7ai
yHhM5q/SIMzeBURIWNcpe1Prs8K9HR5Lbav2+0bfq4Vj9iQrHj20eR4/08JWZv1W9NWDbFxJzTu/
0Rv3oHMFWlLqIR32IbVxD5eo21SUkqmyyQACozWlX4huoaI3TD9ww85OLcU6SMGA8kmpbPmD4yyl
iOAFWy/9YQsILCCWNJtd9D0DUBPFjgOqw9UcSUF0sMo8eYmTgTMmXVBfYmZhTyHR8mtwiGZ8kJH7
sHOjD2jwLGOqOI4xFuoKMc4miBwpPPNnfDK2CxurjijZJToVDMm/AwskNn9rJe8jF8FQMy2BEjpZ
vss++3DBSPmz3pTv2TY9BR/hKXnzq6fqLeuvUH7j39aZsdSsPnmgzIRE/V5OK+hwYDxYOLMAeWJn
IxVhOwOkmalnj8uh1Q4ffWjcY2RtMKVpx8KqyNZK+MUjhLFMuo2OehCo+jokfSv2WyncM/DpviPO
n3/xQ71olTtH3DyoEbk3OcmiceSBYWaBXxKcBv/EiAHaNTMkLVvrUAcmmcVqKfJPRbDYR4U2Q1ix
5+fRFrQbqDggijQExWg7Yu6DuYH9EcXDbKQyT1Nx0dmEsCk3IZ5mhopTcZCsQ9HfDHSl5Als40Di
gCkixa3GpZ7Q2cTso7fjPdUg5TVAaOYaiOl6Qp3tY8yhm0FfT0szxyclEYo9S8NIs0uERYEfkl8Z
0pUQLck0aw8qxlL8OysvlYfsuBJORvRRYxoWD8Rsc0N8DRCm6UzOgiN5AHHltRuUVhKcJkHTt6HE
zHWgZuAsozwaZNG9xQUUJsfC21Jr4ypFiJSHdGOVX6m8TBzWYFB3Au3svUjGxoQWG4Sh8aUAfMqr
aqlSIsJXMx219zcVYoTZpodzTGATkTi4GixeAVqFFs1Cmuq4wxCGWNOtRA/ksy+m3VuXvbeEZfjl
d+N/RsQUJ7fOQ0nCPLh+ef5BSQANoJtaEWebQcXpbdm/5UzNKT5F1M1pe8rjY6JiJ3fo6CjpwSeG
VHeyE6kzYnKmwUJPE3kGZ2rOkpgf0GlN+QmvHxoG7OIWZJV2mRArCbLR5x6crQS0OXTmJLOL/Fco
L15zlcRzqDCVJ9lhpwkrXX+GRkkmJpJkzfWrfVQC7m8Onn6LeZwMbRMHG+wjHt46lP1QqpxAOJU6
LTweNwzWWsiDyyBRQtDDLF8jATd4yepdKPDGHwfxKIruwDymV96bng1ShyQnXyT9W232tYglGZKj
cg+xqYgHjn2lzO72leTvVXkgmz2PNtQ3nK2NmmYavF3zFOAeHs9y/6Gxn9P9SfMHc11ucFjTMito
QUPpRMNF52Zh1U21C3OeWTdvGkgvog2HIZoQ1LQUMlS5VK8YIrJRgjnxj0fDUuODewmWGj110H/+
itnb/BQCQoEkijYeJierAIa7JNxJ4HmcSFuyWLMmwsNhh6VqpfrBNjm7Kimi2Xn7FbsE/nCcRWyO
Scwn6x1oMOPGRTms4SvQfrLqLgkHwXeIkBHgHKBDDDNcHxssWt5kp9aSxCEM80zROC9z0SNhO6F+
jGiZRuEVqEYM6TZx0REyOIwB68YrNV5JpU1i0gjfztiW43joi2HZjg7KI5qZ4y/rPi7IkHYXbIwG
/aeNuZ46jCIMOkEqOTmylCl7tygpY5dMQUgiRDfo7bVUtgx0FzkAyxTZnzsIX5OyCkc3HmwL7R5t
s2JlYG7ia/oSBnZoQpqzdJajktVKYwRxSg9OfEtjwYMkrzttt9KHlSk7EB5K7D3aD8kubeLWzMxq
iswlYG0/cdCu94Fb9q6vn0PhL2N51/O3xnzXY/2RUMEP01cdOfSBFIl+KiZTt6Hap99KzrsrJJXb
Dx3eP07U+cYYHpnuaKWdltdsOJd0JJnBTuaiJLbAu7cDWhVQOkh05raMfgYmQn3L/ZTkwVb/AYzH
u6A5t+i+sAn4aLTxSJiI9BjrL9h/1ihD1LfpjsGckOpur6JqoSKlhAhsdcRgRD2+pKWMAba+FmjQ
b/1v/VvOmI4muSBZsUt5N1sV8iW1MvKjIFvOjXmUN1w4pDM8t9A6RiSaxd4PbkNBmyi96KPj4XWC
lBizhpMm+R317FGL/oOu4Ed8kZ7l6PiI/eGhMDiC1K0vcdqVv/GlOlk7JPCPDLzJq7nxgthaUaMn
oAGHtrPJWCa6ZjkROMtDoYHrIO1koXTnVLuZ2hET51zUj399H176mN+aeuw1UwMxxDQxGJYT+2Mq
lxsp68kibFENWn3MCC49GgbzWrKbBSTmQAsNL6DmyKOlKsiooYfiR6ty/diPzMHq+OVPQYdp1xPP
/750eQ4M0kieuu4d6N3Q0SQc7qI16rglCJOTPgTAqlRYM/Xp0okoV7NZQ9oSe9oTB8kwZ9jHsZ4f
EsqUNm40uubJUwyVVRqo+Nv0SNuVz6ilNVlrHFjbLvtIYccLoj5LyuK/vsVHQXjFNpFSCvBRJPeD
zbxvgDnmjBdIl4w9AVQ55VROUpIdaoBEinTN1mGuKkkHq5HF0MSq/Mpc7MrJcppPFECZUDZyhAAa
vAYnAWOaQ90K2J7Dy+CmtXtYuNI624zLaqUsunf5QPnl/WJxHzCc8N1rOtYnxq00twtUOLygCdTa
LVX5DaDEs5+YJj4Q0v4inXqAO4vqJd2QInVLunQ0UTZ0YBKSHIK1sJsho/kXy9Qaz8yWFheyQo7+
BdODmSIIooL1c7zkyF1e+ht9j1lJz8Ge3vKNgxQYzT3uCP5Hkg1gvSVd7KV+VYFB858YCq1xpavH
emed+6cF45WA82UAMRrK6FO3tZWxJ00I89u+3kL4TPlelRzjM6oq+SofMeii2QOjSYlpLC03exXk
pUHtxHuDkp8YYlqtRQ+9Tp/5osIezT6YDEDd4oJpHvC96/QDk3vmm0s3SNK2oO3BT5tvvCv6D5AS
CmLhtoPA5s45KrjPwdMoY3ugpVDCm7fRwdkGp5KRAq8DE4rlQnh58x+UfZzct9keAOoq2M+YYu/z
YVEVuNKN3tj8jiyyQizOvotgQ89rDbhnhrD7q27NTszfQgQJ9Z7/B5786ccXFWkz6r+jziWCPzf9
iFfqxPA52wQsO3wO4m6iQ5LbXejAPmT34tuBY88dWFeFUn0udzhJrPf+i23eLl16JvmXeZXUVfCL
k3ykk79v3qVz6erX+cB/RguvwAJhTVjkz1xxrbty5hO1SGbazWcPaIIUzh/eLwtsu0UTKV6qF5Yi
wOv1Q1wCV3rwuWxl8Lx8tGtzWecr406wJ+1YztZraOOgWnnqQd1COdtDw5Z+uPWAUc8pTjPkg54g
H4P6welXIPMG5k4wF75I6fj9kAtIBdWslLN6lDa5Xdqgz3M+XKxM1ff8MW/wly8/vvyFv+BxBIy6
SR0wb0t6pUt2n3I1fKtOcp5Rh+Ef2pMtVe5MDj0AuD8R1EQSdbLJ9tCfbSzuYN+5qcbreGWYk9r+
g/ds4UQcl94bzP09O+FettF6neZUpyViqO3In+/W+oHXHeyNvW6Xu9YNb6TgGZCL/WcrbgPPNfbi
Ub524M9WkHN5dKXXPB5a51fAcna25608eNsFZHwFtr//zLnWrA3FSrnxprF1IHNFKh2gDMV/NPd8
qUqQsSDxOY5b/QNoJ/aAFObj/CqpeVzPEbfdq0VFaeFGtPWPAXPtghJK3M6jDe7fkMyNhXVC+3Yv
KeacZN+s1UP3rv0wmtoEe8HlvLECFinYaCIXX6PNbNN36YT1AJzQmvOFkSOvhFScgKs6nGE1cfNy
P2Cg2FsnNhUw4qwY4UyP5/jEjQQkEWAuT5OnkAVGj4kkNro/e1qX+iGn5TFj+kmtuRlEDAwE9C7Q
b8N3oTRwyj/lBJB5ox+DN2WTvHaUdrxz2uygOLV2M5yzF32KLHyj6YycuueGRWBC0sKFOhmBG0vb
N0Pv5r0A6wdNBJ4RLIV6hbbScmEBrAEXNisKTkKcOAl+h4w4DvKFabftKWsuAhep+YboeTEPfAga
LoztPCF7jRkRtZww12X5KD9l+kb34aWcECtQRHLZWFd58qcblxLT4HSeeMzu4wKl77d5A2iyBHos
X4cTHxOXV3c8R1pDyzyBqF+TAc3gE/vBAA7nEl5jFzXopnh5bzwLdNqbO0Johj+PmW7NfSg75CYs
tBcvyDiJF86rNJa4WtIpwf5Hk9fEZ2VDNeHh4zDKotmDE2Px/ehe0poB8WHaoxFPP6cX9VRFYbf0
0xVDMZhBYHFE+JHcRugn4SCpQB/p6qZ/svZiXDbI+y7alyzI+RG1L8AmBvywVOjPyfI2xA/9R7UE
zPKTuyj8HF7+J38vNb/A/28hSPDyIkAj6SwNbz/D6EkDp+dJ/AQyLQjrArkZvoOP7rv55kbx//qL
FeySF1dRPXBBCTHBkxLNdxOY57Oenhu+ed5OCpY5gdbdcPRSuu+UafOYLzbn9nfKBJJXynzmDJ7Y
9u3uGd3irQA5lQHlvEBRabKWiPywRfNt3eo/xKiqzcMlZtDJeaCXWOR+hD0rMpMxwK2cJfaEPUAj
PUnENiTr8pcIUNt0uLQHXIhsrOatWcsfZhux2Sg3pPVMAY/5o7W7dfetDyeNQTKDl8k6MY8RvqnT
j+jimVEwW/m0nuVR+AZUz38QjA3d++IFGDdaIsCtqCwo2+f0APp2PSOBP+bPPEjpsdqrF9lYRum7
1j11dF/WVgo/JG5qn671shYd+TKspzVd7vGTXghgpfoRugQxADF29CUOSJq+IkNBhp/TimBqtP2Y
qtML/fN8KzxzYwmKVdo3fEEI8IMBuKbgVrU1dKbxUR6b+3DnqITgYavspCd3eHtGloMcvP/l1iME
asHZgPl3fYx+Uly81YrXIebI8+xcsMEIa/T/8nfc0gWIwPQXjz5tbWfiHqJG5vH6Q5eYfxovfPLZ
O5V1n9v5BVroSThaV+OoXUcyjn/AYSKbxZTb0cz4wtdFUAOCflx3hJ7Uxzn9c1jBbQNI1rOjdK56
9jksAbNZJF/FV3iIVtGpuYVM0H+6fQB+lg5DeeFAZzJtn+Zxuczi8aftA9b192YTXrNN/Anvy8FA
962D9a421jePryXvlVf9SWdm2TqoFPwlgqrYxpKO+fxE4MFSW8P3qM7JGint4v/4hHJ5YgTIrTJv
ifNXDHR8Zg98rg9tz8Q+N1cEp7kE7WxlO8WQPGPtWBESZPs/E8Eh3a7bYUjXN5zZNpMLEuSOTC9A
ulQuaHm4KpByhqhQsmSKLBx2s0v2XKWkKJB8uYJWnj35fbzcpeDSCUIhxDOmHbOnZazNu3dX3+M3
f+4B5x/WV/VPZlCg0iV5cB6On1KbjKR9/WAPYm0vEBV/smEB1q8/1OWw8i5e9+ZdyPRg64GdvwjJ
Z4JKMS2+eHY+gztLs/8pnYhXgUdE8arccC8QSbsEqokL9uA/wj/Gtt4bBRjdIcjTkNDyPwSPLMfK
nGFjnFi/s338YMUlySF10JvwzHAPAclt9uV1+Ok2jBXMyzyNZluF1WHj6h42ZDQni+rOMQAm6gf+
NGYeMPemXWyLdv8pmyyYi/LSlHYi2/MJ940QncEBalI72rpjRVsZ37TZ88/o7G2BlDilM7nm2cR3
YPNBBjdlp9oasqGl/odaNTqjbJx8J6o3zDgAcSKBRaG9gYUopzbDiXJcqNmZLsjwKvY87NkZTe4W
8SGmNg5LGRF/HGwQLusL+W9gMQCleM6Poo0AYMU50olu6UHngKKuckdyQR+/A8BdTU/hGL/VBsKO
mbJKEhk3JYOyZ3DiCD0prg4ntp/xqoZ+YMbezoSPRf/p14tKXtWf0U8FphAKDcneiFwCR9rHaL6v
kgvpniy81YaLCdY8XvsP8zAra8I3GErF/p9kB0k6TkY3vAhHnzPtjVeQnETQhra1HvbErL2EG7gh
5jj9uCgfyX3aSK6PmnHlbUg5ciVX1xk7uuObso/ep71JmDNba7LxyB2hfvnmREfcGCxn6hMzWXEn
CifQDrvkJIUMuxbZjXeoH1MooevgXfjmIgC3QMqc1ovuru3FX3xi0Q5GhuRy3maexTl0CftX7tyK
KV29y5GsBAuYKPJv8Y6etrYYohw5nF6zu39FUAJMePxL7hUSpXyLHmHHErdp8WyxrpyQkq7yS/jR
PIsvdWPu5R+U8AMo7WAnfEZPr7WVq4he2aECW6nL0KUZUpy7zXSPbclND90OkegIlIUWnwYjGqvP
vdipP+ZKID4CZBNJBcMOKC9g4JmCNRPaVmPnAmlE9WnTiDS3DcRx9Rcz30ogdgJcCk70yHy3mMNP
XwSNsnYsJjq6lJkOKwxrtbdVl/klRa6Lph60rr6cb2X9b77dmhO5RS6mzP+XlPwb4kDmFiS3KZAl
5zAe1uWW0gdXPcJ7i2nlW3sASsJHd2kddpryAAQV/G+4Bc75xa0aL0UW6R3KaqaXL/FBUX7kNk8C
W9/Sy4aMwP5F5jmfL/DQmSU5rygokN6JTtj2TrUJzmGy1TFxkolzR+W0LX7Y253aibcSN2m/QDTe
mGuTzrU3vjTsgLt4S4eMobO/wD9bqJtRuQ3PDDgadghn2o+2+qes1c/0GpzJi4XzAkNNeQD4RFeY
/FSUGSUtZdjOdnAikuoto4VJZ2BaN6vqRSEvX+b6d1prr2Yzf6+3Ma7+IcYPd0Bt1DNo//XeES+k
2+KUv7H60sxieUwxLEVYAhCB/MfSeS25qiVb9IuIwEriVQYPciVTeiHK7MJJgPDw9Xdw+kZ0RHef
bU4JLXJlzpxmp7FTAF64tZ9wqT+m43AM2ek3m+FIDS8t+QBjyKC9sPn2jI5b9g+2Ig+qs4cz/ZBZ
mGDxEeiCK8eW9I0giW9D4JufTyawqaHih7ceHyztgPtdXv362PtVvK7/pdkGVM1YujqfqbS7yKS3
0u8xMyA8uM5LD8s7K1op9ZBugKeONHiSye4CzSW+7dDVeFFR3nv1QyFj9agbWbDcK7Bg/uZ8qwGi
INsV1Gj3unAa8C32W7wYCjcVjonw25EOYbgIxsVSAPHf3APRPz6BiiXgsbX6F+PfbCZOdytvOEAM
bCBBVzDUO5Q3bkU/ybY0JLQT5ACVsz/jAmtvOkZMNOhFjqsLxIbVBb0gjHG84X8ZoKFDjOwufvnR
Us6vgbOc/kHjKfyGxEaArRuEEgTRBmrOpf5e8Gj3cKUAAXe5mf6DEYZAEyToiUE6HWe+FYsZZ4ny
oB4thgauOFF1V+gVsWTXYRWhpsHgdfAUUNr1C7HLbHaEtI6bdFcAY4o79L8YHIHc/BX33G2gHGBq
02Dojxm9jN8z1QkpDXYVpuIpIE507YDpmObO4iXIBWy6JUwH2YBbpFpjFD5P+sszSy7azhIUz0G1
RZZYguOzcII+xUbwtuLSn76pedw9DQ5DZ5hDu8aVP7PoN4HNuO5uFFbU96boc+j5s52RjObkzsXi
PJwji1EPYItaXCN7eUOKM2BS7xemuOk8zXjtMJQ3NaJxb5PLbfT+R7k6wTNfI2/CXsFLFWvKfAG1
A9hY4yuyvfjg/8k2zBFETLTqiJYxoT3McTuvTbhFijYXhzUm1k70hRnmgx08dAGaEqhQC5MGYNyF
DEV8Igw0zMZ6bSJf38k29oSX6RghNIMKtocpByPUUFjJHyPmMXWXrOz0q+MkCwdFM4RjZpO2ZL5G
PCMIwFxHnmjjAr7Tma91/NbQUIIMPY+8zcmlTckHxK4bKkLmAt+fIL9Q3ScuKpwWrsIdQhmVdPgu
kV3igF9eWv7NXN9JBi5gDLUrBG8/3/c+HNkzZSx6DPy9KybJtR7ETz/8RfzW4KpRbeJvDofi45c0
7KTFluFpm9gLCuoxvar7910ljBAr3maDHC3r8WWa/wOEnH7z7qgH8mNtWiBuZ0rl/yILOg+jL0id
zw/YpsJ+AuCF/GSB2+OICMOFKAKsAjlqBO8ZaLGJs9xk3GHdLaQdTRcOd1L+/V7iR/FBbm/lNjRH
wzeqz+6bUy5iKPqNfRiINyxDTgDnikPN74SILh6ofJLyEAoIUaxjHHwMIf70zZZrlb8Xiw9qtsBb
cuEkpqBz9+pA3Yvwg+42lGar5R+znFmPKoxH9D32UrYqVt86cjG3k+0xJ5EB8yGMmnar0IpXxrPY
CrL9ImCR9EM8nkfodNvqudXw7ofy++jvq33yseDu2Da1waasCzT4dCMPbbdQME/BV2eDRUhCCeeH
xG0VCpi6TdW9mO7sSTVrhkgICvXmmRCK2sJAwXiNDcPwK3CzzLE607q/vq+47Us/E4DPffWgTKg+
paM/ah9iQARPcliM2z424LP1YI2gDRJBRo8Ok2HmVPDPEs9wH8YuFRO21vBDM5mskwA6hUl13+D/
6wtBziJInFv96BJd8pt4kE7jAe3KFCiPjMiEn+GIUp4Pk5F2AdRRmkv6Tr6Dg3Y6Jf4z3OrIW2D2
su6X3KjHLvG4xGL4gEkDjgBtjscxv595w9GeJi8sIoo6B66FuLRe/dLvpPWm+e9elhjdQHNZa5GK
eZ6+gXGJA5BZ4rHXq8qdDJLBZ8UGCneDC0Uycp5Gte8f+i07Jse0sDNH/dfjF8+VAD+Ld6wm8484
ygzUcc0WhS5XpbCreOvMWgJ1diwI6mi5rlST27jIvsfuuMS7NDWzS3cbbtJNcTXvdeKebwQ/Jk4n
CkALxk3xt0hsCJFYFDBuNAJqrfVqFbBTVM3lPv0gNsCIYKwwXShuYUb/XiYeQDgxb79nLBNbTqN3
ZohyRpZh5HVwP3b1+F0U2xVYGvCX3SL74C8jUQdfVdood3HSf8F07YKovMIiVWbCvJbZh6Vq9EWK
XsO89V5/ExlMMqmwT77kcc8UyVTEOcq9N2ji00u9ikuTwRGezD/lQw6mT8lWfof9/KMgBoHvAMoF
EjUYqhkeo5Pwk5zSg0jPl+0SJzkWbKUN9bPCvoj5kFyGTwo2HQT+kFv2WUcyGp3KICWKUyjtWeqs
u+33XOfzuQ1XbrQUiQOA2e2ibNd818o58+Pz619CquHCl1yF2VXxiKKNQLG+IsVJIfxiis3O1kOK
ilJotX1/qQ6ReuD1FSF00XZGEwFSg/mpY8AJesRVVtmQ4HdMRnyWzGi57cLHfBFMwMcLczAQRoEJ
fcM7tpobq8NFaCGqlw+hNx/OdF1RWvGU+RXb3f/G5JQXVwDr2RbCPESPgv3GtAxYj2k5wOAMaTp8
Z4S7D+z5Cf4sQWdAhiBXkjoycHOye5FtslGwpAbhgm6c/HFsOD/Dvf5roL1BBBvhawAmLByM6Ysr
cFB4ZC/JHhKDC+GeMAexHJyIi0RaruKFBdS1ntu6aTtYp8aF0BCE7NfmD8BosYpdJSjd1TY1XsCM
mPP+UAMqwCy+AUiI5ZVVZ2hi2ggmvDo02fGp+d3gyVTDZq8HEyNLZ9dHAC9T2I2dnee2ehAPC4+g
IjyOI28yJbM1FufqT38sF4TDQp7cK/EmhJUM/exc6/sY5w5YvXvY2tUODqH9/nkRYrEZf/sDl7j8
yzD0sfqgFDCTHPAlgov3wEsgnzUN0wt9MCvbHXTCvCbCLjzKDlYVPNEtGgwLkfCx8AcXnVDnJpcl
u7mHkvkU3Y5NwY36CyKHsumm7Yaj9lDb9eBoR/FnGHE03lZ//Y/+IBp+v/LU7epDOy1PhGFiC2JG
D9qehBEncvMP8lCa8Sb8MHMnfHAeJq4OYAeKO2CE8Y9CyiqPnInL64ibFWkwth6s5r59w+FITHSu
rBaoeuVu5mDCF9l2DB2MUbyy/R/N7ItkIWzqKSLHJBD25LwFfF2QIT3cVfN95LC95kpOnEG1+MYL
HyeZITG6W3KJw+1K26jMqN965mdmwziPmzxNDsgBuDX8hjUJrrR+qAiJRCPY9i/6I01QfMCSUD5w
kaL/xhewNWi7Y7O2hN/6W9hmGCshsEMqFJLqKAlr7RN/vddNOrygq5Zr7UP2e5pn5aydnx6r3CtH
NQDW9qTt22GkWr98PVDYkwGHyBfkNxs69h2KppLVf3FRD9XbFPk3EsLgYbOLs4SOYGJTjlZuMetA
sOCl/K3gNc5TEuHzT3x2QPhurOCfoBMXSBMBxkzX0q48kduX5uQM/FMQs24j3TDB/CkLyr38oOGy
m/3bjx4M9TIC3HRrCtWGS5/3tyfmlu4ywfoIIitCCgfXN+2hPfQHCs8O2BXeCakIp+cJW1mj2Kvf
Io35ZVkYpH3133CgFbdmLbJTLdHT/mrablxwEYvR2T+WfgVzhTkUJB/iGpcgN2CBVn1emWzpRbiL
9OBl0nPR+lMdGRCd4QOkpUwQJiCa9dNuM0A8yewyBM7agPmNf5R0PhvoCkMW4FeEiIn/4mYC9P9B
3cIqqbTH3eQtrZrcKR7Z6x9OeJnfuOUNYpBc7zmN2omIPl72Og2W5PHxFAYHJ6eQHaNuUFMgXYwt
exGjh0LhoD5vSOpysSwh3LNZQ0xHV44x5a4XzBAXOXxJT8IX3+EU8HEbR2TG80ZMDY9z8/mZxVsV
BNAr7OoLC4ImaPfvs5YF8g3VO0/Pg+x5hU4YNH/9XeLTPcR9yvc6M5w242GFNIhA6XE7gFoy8bDl
xXnyMv7XEKggGiBtAj8mVskbzC2NliBvMkOJe6pPeBcDquVoXwxUgCmPFaH533bx/kFKVV+1ewWa
4ODXZwg33FPdCO3jOrvgOod7c0PaLRoGAvRu9Nc5Qyjvsnbi/ivpWwcLII1rBx+6E28cyOJ/ZOQR
3Fj+ZLMCxIfMqgiyE5K8yYMJ81PgyEg+MX0StWD8TG/kfnsMEOf3D/5RwrAbkb7CB2aAd0jHAlXh
MmLqDzRs6biZQHOpHxR+zCopQjOfBe+vjwXw7GFFYK66QSDHVREbfNvfeLt2S07IrqDtQPzLExwX
3oqAjNBNsm/tRKXKwCSyI9dKEOM1hmyIpkUICHgPt4M7UedgnE0fc85JYdYBezyoxtqZvbu0Z9E7
A7LwvzETwoYG9JVVk7Cvr0WQWBpJ4s/9xPyi4w4LxFF4tMKQSxjexH3YMcbIdRco6r6h7ZdCzelc
DUTtMln6t+JO7nSL1HV1o1Dwp/UT0+I3QPpZ3JHtwLy8nSxhCRxgQjBnpURXhMXTd5VgCkGwfcdT
ZGzgJefMvJnEWysjDb5YXStC55F6Q0rU+h/mjKW8MlRbio24CbLBpPQIL5gM+BYudzyn2UcgZrgW
7ElkwJPDk/w6MYrkhdMLdvfiu0QszW7pMKTniHZkaVaT3zkydPJxz1u/DRdWM9nh0s4aWC9OJDiZ
4BSCI99Ho2Ome54rQmgOGNyWZEfrJ/pt6pEQ4UNuFAtrSp0adnLvSsceyhe3KhJPrqK3izc1+QGV
V5f+ewzEfM9Av0lXDsI6WGh55KURv0ZEhtlDWJLdQnY7wUX09PRXSy8evbrwtBAH6Fly1hRO+IEt
yP8+VCXPH2qJI0hiC5gtRfiQhW9e7OnlaiLXNFxsgowzQyQ9L7UwVlVqL4/8d+g/n1iwOVH81YZf
Q/P9fj5SLr/WiqE6lCZGpFrotXT4mTsGxTJIh0P2Pi24SbZv3ROId+8COMYfcLVkLVi0e7Hdl9qe
pqL3uQe7wpLTw6LZUwoFC0JZo1iEFSj5vLpggfFiZc0LQHyBYM7fZmLijyMF4/NUEFdFkGzrR0vv
GboYaFD+c2XfQQJIfWmOvcSK9N+7MHoI0CprI5M3hR0IxfqpmmT80PmsONXc2fexczlNTA4hS6Vx
G+eWroCKWBlU+ApTd/dZs0M81fcqZjjzoXOl1gCXHV+ilBt9N5VOiL0lzuaRg0U2b0ivnNPqTFvd
ZUeZGOVk36i+Ugdqa6EYDI22tUZ8GFATm3K7o8lbG1p6nOK9zl+vu6QGrFAdoTfsRLMjdRHtEvtc
CsZ++VAxKuJrRwKMWvbxH/yOp997+JD0j44Ag7OausrC4QqQB2ekTVLsurPj3F79qolLBxMrdvOy
ZZtzOQVvcg7C5ynTNhNLkgPPdUjJbNmBLawTyQsXNslk4DXP5VrFzIPpVDw+s3M8Wb0hjRanVYYl
VPpZ705Ii/cM2jokKlAM/bDqziXTQ3upEYaUk83BSlaXqrzuaDE5a0R6hYIVsT6jAsb01ixNkZA5
uWo/VXsgWpm6BwMTC8rGBbfng42pOwBELL3hDYf5Eq8+ejLDcKSx+FY5lKJoPLlN8HSHgRhaEif/
e4GR2RNc4zCxQVpu1mtAiE62mIFlfrfLCU5JAqFvH4KBRfcEJ86JIVYj9OdDOSNJQ6kXLXeqaIj2
ajiIfKzimmt3Bfr7YUVQPcnq2T2VLtK4ZaaOF8AXqr94eTwG4aqibNRdvuNJ8fVl0EPQYD+HuZwl
VwiccTk0n3iwHF8Y30aG9jYSwcDPDiNvSG2nJ624EkQpZHtf/GTA1cpZcToNJx7zmBAIBcuf5J35
VX/xP5pDo9hRZ1PpUoXh0+JWqvbaMog8NdkuoLwtVbf6TrRDnmACGVSkriWHDKHN4qjzfN6J2ch7
BTPqwRBxRcDdUjUG1RhxJfPrxqxqtHsf4w8Dwft9rBnPgY9YVPIf5rGlJaQ4W1hFbQs9+Va3cLw1
Fau8S9uZCQlQufFq2ZbtijQY8N4gpiR1nwwjNIbVmWA4ITYW9upzeJtjYcy/XHhT6OoVAQKONn6T
pTV3k/ZLRTht8a2Ttco7JfYmirGsd3rd6Upg1g8tucGwTWhJF705LA3OBQU4fpkrAmYgTyws/TGQ
fAYHhAiipynoO97ofmHVZNFCM+MFqKy8PlHuOdYpSUnprfDSa5o59ZZp7ZJu6+Q3Sn6H8SdLf+Lx
5x05fcfRgXR4wAC/ZmBTfV7xgkj5l91Cpu6wl9lSkaruSiDfCmZh4axIyGlw2sAA3hmwd5SDUPN+
OkySHVq6qbsyaMC1pf3mD6rQ1C2FvPHEZcsECX+I9/9Kis9gxkbF+NXZi47wLIsNEHzTrr9m6XXV
bKmqfWe9IhRrZuVW73PUHUFf0TJz3cn154ye6c7YrpWHdBJ7Ry9u0xJXCmM4UQITLoUnnadBYRJC
j0eWA0Kn5/edYxGDvBPJMpCtBA/aSBlGkQC/elfgDbdLGIbKKcem4094udx6N15ODj5VJaJJTOb6
2f5UeH7lbg8HHD2X1xO34w/kiOfVJsEvCHbPSByikaDDTTxorTFBQfp6KZp1RRQQKTm+QJYBIi2E
7w9NNVRCHlIrBdhcmbdnaoOAWoVghBwNzS34Vkk0IbiGYN3vCRcKeVZz8w5i9zFgX2C8EX2J5tJP
pSPAcWu0dxoaXsGyCZr54S94PhgyiJvqZXNHCIlVJfYL2SSrjMrg1IhcpcXH9DIxV2ktvk6Z0Qyc
YjzwjIi1CBkBjEQ9UdR5xXm7KOgp3osSHOZrNtxmez0bYiUxMjvkHJ8v0c1d/g5QDAx5KQzlri7x
EyXRcv1TjluxAq2cH/5Ubn4a8ZIsvI7s8SO3PO0Lt4fGc/YblFv1ScjOg35G4f6UnZeA941bC07t
Vf1XIXy1yVdMR/oFwDoECsQxkb7HWb7cleSJpT+OQa4Hso7L8F7BXLg5Kc9zhJmPn77Ob8iLSPrb
0wtR5W8pBNM7GBK/7Lz35GJWJjxJgmLqWrUu4hbFHZd+iZVaaWC/TPv1PITSprfbhiSofTKQtsid
eX4LH+MIffyWkZ/qJpEnye5i9MbbqzKFwtMLKGhejPXCJyYcTFsx5hnONDpqYpSll5beKLjt6K2e
/ot5HMLAIcfPSLlQBwVXFtxcdlvBjWX3JbhjjS/6FqYm1SQ7rpoDuiTUUC2tSO8P6lmEjt3ycuLO
FogY+iCndwesdOvzKvNC1vFQawQorZYi+iUWtmUwlMECJp4jPZ1Ct9+6PXrI+UryKqhXhEBaCSFu
0LPMBIlXyxxAWnv7/kKlivVD2KObp5vdJW+vmzwNE+weVG3Q6K/3eXcgAGXV7SYeyobu4wVXn6vE
kSOHeadXA+Y77DqpBLg2vMymPXDBwuKacb/sJ55+8KUlE+uej57wvIOT9AJ9icWSuaQHo/iYGXAl
LjYMaFaV25SiKjuG6kHL7rF0qRn/K59o0jH2361HFobqpU9vsXTF0l3MUJ89NbYsWeom0vHZcovQ
Wy59XNc7OozxmEqnfD+p1oAjIlqD3rYllgZHwjxxQyobKxdvmnCR+1OkH4bzuDokyTmpLxPisW00
WPhgjLgm9bbIQ1JthX5ftSMezy155C8f3tJjyE6RvJfmhuVQk8cYKP0hDo9FfObBzvItlywKGmph
9Ip+x3253Qu6kUxmhSRoYY7x/C3JvYWMA+aPrn88lUv2xsjxgstruCVpjc78ue2Fa6jdQvHeJZ8N
/JkssqPIZiFSEDMs4B25q1remCs5Ofrngp1vcsDeKIY3kz26pVMtnXzpYJBXXGKVntMilisiJ9YZ
wOumxZ7MYU7FMHn6y5d76EeBmAVaSygRrtJWui38dLhGr29B/pK0h5R+cAfR7XGfRkRAfobC3PPW
HcYq/zXOMZCn6NJxUO/BzCEMzAMly8eqdhfwpdV9l7B2DV1sK4D9qXVY9HApAZjKsyUlKZluwoaM
xg1o2VKJpib6p8J/3YoYV7st3U1Y+Bl4Hlu6/PCUjhBb3nYNy/xBJtfEvnOHzOtN4mNBGMBatMe3
xYbBYbwT44uGhLPc1NL2iX8hUgDZ62VvVDEotYFusKzu3b7ejYnXrTAjP4w/bHTi4ifNDyvl1KmG
ktgFVgoogQTk5wHezeEjru8r6TNvTfLbEAqppCIZxFPiqzDiEXki002Dngc7N3PSFf0mkU4OYh3q
8hu1HKFZ/kL0Q9HPJD+vyF/xAalItrbSyJ1aR2ox+rafDf+EEw9AwcIGpAcxrZX35pu248moYcmD
hYoEdeHyQC5JxiEcPmT6dbfrDqVymbIPNtVI1Y4r7SBrh147VLde+v9RDodVugUm2BcT7LaQcF45
4rhXKfunys/EALeDXSCUuDAhwNuzjslbQ9+ZGCHw8vI+151F28BeMVGIlCKDNxAWx1LZR0jylYAO
AOYci2/isUtTWhrAWgB43NMv6FU6suvn+Lvs/4XRv2f/D9CIIrRw6tTtB6f8XnRHMTmsfjlqa1gq
Q7hRWMGYnHeGocFpblrCFoZWbyshUpdJ4HPabv6Jksh6DSYzOzEvJAT+cmAFGQjgU9Kcke0S5gYv
u28t7j3pZdVvu0WOpqGuYr+p0U2zdcGABBdudlE/78QrJ9/kAam/b7IPRHf9XBlKeVu1H7nqSzwb
xkZ84KBWvCzuS6Ugn2fLlC8NOyqWaPArtABRaL2yufHF+wOWN9f+bwblDn8LvGOSfZjgrOcASS8E
k6391BqJfB7b41ChT9p3+gEsH/Ba2qbiZ13MLWiRf2rtV8MS64msa8EA4yWKVyK4hjgmz84jAX20
19+b8toOaJNvSXPXzeQyrT6ZKPjew/j6wk3m0rDtP5yU5sAPVCw9mEdKILFR7wEE3Fp0u5beZd7p
Ma2tFru5dcgdYgtCjy0dXTftG30aXa7mt4TlVZwNo3uZDGF0SQJ2tDQL6+avivwWLg+nHgVFDm1j
209Bt5k0l15ocGid6umwPLIp2A8JhcaN/9hAL7vtPzAmxo8VnWnvPBVb/eWZ0TgppLlzSFbqwS6/
mYfT9w0cS8jpyCxOAuwYPicf8nlTPxsrhUqLZ+N/z5xBnbVhPTjLmK7BV1ufcLdleswk8raMRAkW
iVklH6Fam0zR3dL44d9YpsdeDqS38RTRJW6wxy5fDEeevjwvdKfS3Ej2tDkv0vjHSlNuLQH/T/0k
4Fnkl3AY3rZKxzOQeb0uwYt2bzgqw7DLIni45grfNnxC3jZ9ZFd7t+mop2f6mOxcJ5fn/BHoUN23
QKTXHy0/fykt/xs/kSEQhn0m/8O1si0/qGjPW5sEfALlQCJtb45Lc4aqh53anWk/KaaLsxyd3uVH
AruUdhciGnNH4/SNM7IeZHMiO9lH/LwJ7ISJ4tsJF/49TIbMBByA+KYoPpUaFJyJp8wPMUqRxMuQ
TYy+xnW8vLTVHUBXI63VVwgiFWmlWRI1J5rPJN7pxWEaQTwtBjqdGGvRSjM7Y6xb0VRb5CIM7Mmd
CcjZa/BcHeiO9u12UcHLtKParkS7wSCttuvaTlg57LiI7vmEleRF+ZuQz50HjOpw7POV2B9afjBw
f1dTHF1xMMyos9NKPiznMOi9pZ4j5ZeJrMHNirXzEnL8I+Kn8mPJjDNGaGtRWdKEAnFDGKnC/iW1
J8TRJ5rS8nXuF6ckPUnKUZUOurgXEXwexPdeYOcBCS32ytBTok36hsu2z7ZnubTSxEHYWW5HDVM6
Z7Eknc8dG7cHiii9hgQ33G48ukqt8Ba4pN+GAvdD4jrcZ+oWNx3sHZ7V2xB7ozyO/WGlH1/S6amd
Z1X5qYvORX2OozOxVYv4c4w/s8LSCiPtd2nm/lXFpiDjaOEvOx/TFPgg6n6h+fSb/dMfll6NcemH
Lp8LQH5uvANycigtZnEbxns+M652r5uVA0XhVfW5nA0ynZo/q7Cc2L6/V9KlAhJfOBnktgWaJYff
WnV28S0kwQgYf151wWuxD+uNmRXYXexrliQ//0P+Vj+F4OcSTg6+FPuCaDMC5O9rikdY5invq/C+
DqS5/GrRkUl37kGKzqJYof8BJCxNMTHT1gBjIiDmmR+YtME6u4n3GjAE64aH+iRL8muh/aw/X+TB
6cEO9ASDaPFtCc1F0Q/vO3d8Q3jMNtkAqK8gySMdKo8NAQo9HLKPAaP69buyFRinbOWwssigrPz/
6wIQfGXspAqI40GMtrf1D6yZecTpXMYkqhlz5cDWU7q24Gz9WaUKl9dIuXbZLRtvvGzieJM28ftQ
iXu13DPj5LJf17769F6x+1XLnlCfOv2cfuFhvt4VngBZQHYIT5nfIDsX7YTMchIHxPm9aCENG+Vw
kbG1FoDsiOg8NtJeBd3UvNCVh0PbnjPtslzcgHt7o0OcuhaRUlhPItmhI8TO8xEO12V4Pf8t4WMq
lzS76uk1N4fqEj+vSnRGGq4hULvn4j0W75ghEy2pYR/hv55+P3jYAEbWStnr9b6C4NZZCgl4Gs52
BnQ9nH8gu2EfjfAwgyynGi7yQsohYiDhbbHlk+SZx3f9jU29fPBHV/AOiXlBPwRrs4VTRtOJlsKH
i4AZgNmP1vAGEQDOsKAWa1D1IslBW17XBB5Aaxhzzqbrw0sG2YcXXvFYWWTtqh/pbTdLe4mHtILw
w42AeT9HwAico3H/spe4tMsWHgPYNkwEJOQGKkoXpCbuLkN6w3NcPkf0P9AsATL1Lw5VA9bzplRQ
Ts3IBCUD8B1k2kxfGokN3GrFrsb3gV0QpoLkSV20+GZKqd+LV3WLtzk96+pt4Rqhugz1HCo58QZn
rS5JTTdOy9zhLup0txMdhTisyS/DXUz3W3sJwNxDaL9E7UdUfxVnEg7SJkTjv6UVUYZdtLwwE6aA
TlaHUT7wKr8U/7GRf0FMo0dJB8jWXJGYv/4IqtsXH7g1JCsTcJiymOKgd9ezM7A9a/paY2FGGvQ5
G88rmJ/LbfM6a8zo6SnWSWE79jWz2L6WguqUiEaUGz1QBa3DsKthpWIQ3cOPLKObRhJuCqjL0s0b
Kmb14EXLiWBmtBUAVMWNROLKfbGj6d7DtoutvLoI4XUcrmp1G0ePQ0uo/SPNDiXM3Gwn60ase/LL
Hxd+uyDdeZM6zKxsMcal1/7X+pJwo5e3TLmpgi2HFkptgiKAg1lI0qzhWLbw3hBu5NmPLxPM+P1N
Y6dCx7AxkGDX+EytnK3aj6mIuHzOEBVPWEVhhr80v+OpGhKL1FHyKkwPLeV9HsZTrx7A4EdCVQCH
/2M4kSNkAB81W5pE8PLcwp+Dfc3Ipc2rsVtuxF8OClAsLWWYG1nugcCUL5s+M4SqrGHXN7cAOSeZ
u+SuMEDgSPCiolw0Q9dtHa9eTGBgl4OXjXZeM1NgwHoVBoNXaCHvh8aXebBkG2DL46TS3wQIJniI
nBar80zM72/R4s6iDjIkubZH/BdWLOzK4FUGRRjUYZAF1XimBW1JGat/0ug7FB+YGOBbrtT3ERYk
hAVcPOLT2Jyw70DOk2beNLjkb0yCs5CdBU7TioOMns38TGXj6tnWs/uClO+RWWKuj8Qs9RToKJjD
KB52HFnsv2K/Bh740mh4X5u8pf7cloh0o4/l8hTGxzHaK97ztdfzY70A+r28BqtwWtawgz1pdvN2
4FmN/8rmPBGFtFnIbhx5ukDSrZdhOMztW3il4JL92Nn/Wx7NFH+2bf8hndJ/Kx/GEhVOxWcnMWQo
0H2jc1aclOmk5icYqk2A7Wx8Jg0p3mra45RVj8V4X5a3QTVLxRZBmNkRdLt5eOccfmaAKeAiJ6hy
IVi3hyl9UZAOhjwAcLUeTBj7DGoDVDmAel13Fx9PcpSWxn8UyJn6Gh8ydsSowA9MOB1j9ixxnndK
TM8sleqFJb5tzMLD4oOLCLi5vE7Yhx1LCPzsgEgSoLRWlpmVvpQHkb4fwsNibbb0reeBJQLLuwpI
0g6j7WI5bykHqiChf/Wu+EeYrL5wqsKqQkw1L3U0Ewn4CP1sT4kyCiGgU3S2wGroAJ+BOFSgc3Dg
8dAgHQoNsPX//XzymWUPtSy9tgakCJqzOnTgIndb+fnJRFYmNp2axO0xAEqRYmNQt0N+w9J+jgat
s1P1LhYvKiaKf6F2z7OHOj7C7msZfuE6WSVfwvMxaTsU8nu6ockPhx1580+PG4CQCMRgfo8GF+sQ
hKb4OUELwx5Pg0pUO1BGVj7mU3j11M4W8IpALX4Zpyr4eaGDSxSaJjT627TEGhvJyGmUPkAD8JSE
Ti2hOyGiZISd6+GMfpcA4WavP/ltLN4G7oCrypOPZWZgJ4WrFc4/LXFSYxBya6HflBO7xYYN0M2L
JhtpIpRNpZ5NstBQhbimmuNptXm38/0q2UDl6DDtBTE+p+z2tlw6Ia/kkIiXZ/xTpMeo4nKxYJm9
uYQPGIlV23Y956CzjTniU9YlHrfo8swHFPODFJ1G57+wFIpIlLs6MLTgvfrtTFJMICX/YJpWUwGJ
cCaGCnq/mUgmLt34kGig1hNxJJbs4EQplcc4PrFx2C3HA7kU/HntfFeIPdjxtCOk+5nRY2yAgBd+
lWT620k59e2l6W8tWAtb8yMU9+3QuyFzo+8TqY1ZWHjD/ngoPrutFH6pzXcpEMD7NWvCJ+GLbzuS
Zl7M8HrE3R11Zv+8VeFFpUESzrNM0cS2ROvMxYLRzlAjA3PRlnpOWNxumRq9Yjy5RZ/mADU8tqrS
em+wJQc2HeFaz9DgBOSWHUmCfDwNHO40yH54I6tWjZ1ItikhnUZwAm32kQLQQX/tYVn3OLPMIKrY
zfsTGXxPsFaoisTYStFq/AfiQt0Dg2z7GYMcgCExCft4Zh9Ndc6Ek7Bji1mQwfhgRZ4qXyCzLDZh
hq9QaKGGfPqEauAEC9qNer3g2LoyyqX/dpxLoDmsv0jZRoQw7pjj7n0evJDwT35UBAho88/n+0hC
qY69G6re/jIZmfJxv1aoqF9mL9KLWDKttkbMnIdTRcMizIYSeh24XFSYHy/JGZHm1gQH+CIOCuGh
4y+MiUXaqRhU49awHeVPIXtg47S8t8qnBLTmxJFb4E3zwrfTThub/IYCgRe0V7B+GJuCbsON7eOj
9N6ncTBonhZ7acH0HsjPQ7abELaNDLZXnGGeDDSve6TddCB6YlNcaTqJ+enVH4cMiMrK0w/4GYCU
r+6o1QFQBz1iEqiwhVvo47v3Dy3TZJJNRjICYzN90O32f0Sd13Lq2BKGn0hVyuGWJCQRRDAY36ic
NkhCQjnw9OdbeKpO1dzMnj02KPTq/vsPjX34UIhX8obaG62gGVFZBDLDpUOytodAM+l8XfH6u0Co
iVOLGewXz9pVn3S/WIZTyMUBZH1J+Xs59R4Yfr4erVstHi3ztiyKpd0v27eOZ0n/HLOvBxBsSQbh
D3IPIHh2cIDvgG+EcgCqNvHWjjdDuuZAyOJgxKB73oyiS6F/u8EscNYWGzJIbpbXpL6l+FHkD1PC
MJYFMUKSByxlm54DB8prErG6/GbfrtmbMITrChUGKhHpCpnkmSt6Fla3kE9Y3ACUgmOlh0f8piN5
tkFhlYsBTvf+4LXpg2G6fz78QfP2MFXvX23+WY7v5u1kYG7HzpQG6GLCW7Q29wm76J/n+J0l32B4
9Aew6tL33wnkghSeFkuHDDppq2FGFbDYzokoCYY9yz+62BLnpqkLlkYjlEgrR1iLeSbsDYAVI3hS
1pnajYk7LwB1UWes9yp+KdYKghFUFhiXuRdz7HbLBsSZ49zTOIxkgWcNMv6I5GUu8sxtG1eQ81RM
XBL/F8xaZ4jhpL1x48WCjNbvjipTNH8C9lLFMlsGaAalXyCsEDicNq3g2bHPf4aZ5+psCGd3Kayk
sFN3T3VXViCde7XaPZRwOGnK2iaIVV/d7CAag7Lzy4hW2MvnfbZ6wCM1NyaAQkSe0V69H9voqJ6b
q/fsva73mt4req/XvaT3St176N7zsfoX1wfc/f/9Mx6fsfkRba7EazQTbPc9Wd7jNtZf7j0z/UW+
XSIGYyMs2zDVt328xUwtH3xYS+S3YqHgM+EHc/l5SNP953Wq17vHFc4CLr+zG15/sBKQDYPt50Co
IGVhyJbdxB3RQ0oBvZ/9OcoZBKqI68elFXvOesCmbC43H0/903h+d8/v625YXZVtoWxU0ZyuBtT+
ji+hqIpWBl3c7Xm6qu8S74f6hReSsVXNsOjC0gwfFDt9c003VMOow6LIo117I6Q7648JNp+PaS39
1tVHn7iQGa/deoLItTL93PT7wR2jPRoMBB7REbD+TAbrujK3pRVG7FWd3VPel9fDHXsSaW8z2rJ4
qQ6QJZNTZx+tvaAkn40S9SxdG88XWDp4ZTGsivIQR3sAilmCnNaeJ+ZaMtaA9oWvGATMLDqdsLWt
AOnlOzy8z2uFNeV78cVzD1gZd/M0DvOA6O4kChY2jE+2W2tpano3a+fZ6DM1bQshjV/xZMhoZrFb
IJHDgSV2AQIluqR5s6RlvZVuhMGKsqiAQpffKawoL4W/dKbdbcaVStOrBOnbolUDhU5YDRqJbHQe
hvXYretOtHIW012AVgcc/l66v7ibCPJI/tUxuuiuOXP2rHogBNDD0rM63U82+DZ8XtjiMTQy1PAs
AaGG3uvg9wlRCJKG5lnz4tw2M0eeYqdeY5P6DQEjRa16vS7he0PRZtHEkqlo6RZZejNhO9mG9g+s
WSq5fKJPRGJlrUusujfDj3nzCtNTYLex1IWSRxiEt1Cky6P8rCRm+o0NuWLe25hWrDJ7FdsrOG4j
kMqwsmA7rm9tqMfhSHCevsaYIuYa8VxIE+Z7jEu/hSsw3KoAfiTYuCkironVgFmKXGgeRZqovLLy
X+XFt5EmjhMVBtsL8sqibR1tx2irTIvbursJoLJqV9O5XntZtsiSz7h7l43TdKpJhxr6yK409oCg
9nCYUqKVY6ye5nDqAaliCEQ90gLlWL5Xik635pJxw78qZC6kJLEQaeTj+qsTqWkLPFOvlrfPOxZx
U3MVJQTy1OyCsa/p/fC2eDw+bzhnNoSRQdOYeCp54Okm7udKdWauGVAinpr+JHdzTtDSCKHPpWh7
mw1Po9Ov9J8/ePyKXTaQMwMyKO6DBLxpPIVVA3as9SvWBIf8uaf1KM9P5c0CYUfpg6Pccag3Tb8a
aYirKRT/q3NC1whVPWLjAmWApU0ciKMoFtsWSfehJnxrGyRafH6mY+0+v3Il0MB3weOdykte9mtE
AEDhGYEoZpAjjxABPZCDa7zGBMJ+gElrf+fR5/YrULUCkxfVCFk6wePlxIFjYx4p9uw8uMfEQ8Tb
gS8Lv19Z8DTCPx8x3pLJGBXlrbdcQHC4LrQNAs1HW9te9wAAqvUGWejp3jCehJ+FO3vz2cN7kV0G
Llf2GNmK5J1qyXKIOQeKnJNxgN7+6dm2/QbdGXC0NYKY7cIOYNpuXFI3Qr4fX9mYQ/yF6gUO/8em
YvXC3uXs8tYqJ7l6x2AFrpm5tY+Mm4J4c1uwhhq3gFQGJrqKn0W+hnwkhJQ4r8ZlMcc1ANJE5uUj
fPsf4FQWoGIF+zjVs16ZwaZxjIDlqayu8JAlzH2cNAE0OzZ37J/t9gIFn/Zqz+F605aUBqoOGAu8
Thjg4BlXtzPpc58w8ITWX6yqoaBa/p29eYJGQzDxSOrYexmnme5ZcAv/hvDco1eutKUCWXfwKS2V
BknGyzFeWob7atxjEtnHkE6Aj4UQFAIpizheSshZIC3nXwomNVGk+WydZE2nNOHdhnsXxbjgh6Xj
m0AlHd7xzAuzBqZyM3XdLoMhtnK/OduGPStlxmHuriT7WMzV76yKV1jFi7G4fY8tmkpPeSHE+aky
gwq39Wb1xPMCYXO6krUV0Zx6uhos8P7AwQR0breAzTCrJpUz7ZSlvTAbpHJuzrqUgSMmdgUapKcb
nlr6rAymyAgkOCUHA+Bg9o1orKCqSoLGCh6h7VnoquQRI0lEaL2SNolELQrYwUOFYyXWx6dr4l7T
WVGdb9W56E9Z8TZMmi/A8OVTw4lJzCOwx/42aPxU0AoqsHXbxu4ofbMuZC0p4fNVb66o9ImuWQ1t
WCZhrm+LLwYZvfy4Ntuk2eCyqEoeO2HFzIV8gjWwhutRMecMyOBWwwGwF8VzP3BTXqS2ZtzzsIBt
UHPRMlMxwMmgRY4h/SNAS+tV1oU/4o0HUFVrUDqKx4XuFaqZdeA0KOFOzGVnXxPXs7yuoHP/sXHr
lp5odYNQpi/SxkUuYMH6IpYY20ZRG+RhwftoyG5pu+173r2tNCcAiJM1+jP4YL5CFIuA+th8gszp
5NHef2MGWYhVIHlbiAVdtcjKnaXsWmTFTw8dMJgUkzspS0Sj1KvhioHOmhy0YpNEmzwiMXtzsdlz
VXefGMKFx4Eeh7/sz/9okw8MylTBoBOobAJN6IPvR4wZEe+Dc+bTAhgvaTYl+b/aLuloeC5O96b4
WvepRp/9TH9HfwQDHGq0l/JKax7nmAil7sU1NIYvVGvxVAjVaOzleQHNlY1vMaV8t+bS+NBGiG4e
6lqB07RLdGIW0qrrm9wFvfHFIhNGKrOB+pMhG3i8QfpDCqJBEtbeyGhKwsQ5VtWBcK0D4YoyrEDU
LGJ46XIaAILgYKWjR+cZQOj00Dfs/DEFwh2o2VjNJjeQKXHGwC5g18MjGMMlyQWJ6h1iHeNLhfMk
uPoe5KuVXHRs1Pw7un/hzOJy83CuuQfoOSkhsBcJZY1EQ/g3O1FEDFqWgJXwX5dVwAJ/4VGQdinE
1ttvrM/YDUPcRLnKL4dOYC3gqkBr7AqXiBp6NeR8fwDXsILXAkLXlYdusle1jTglevEQfe9rPYR3
aWhri2Wgdbj9g9CnQUpR/DwPLGIoJPActuIP8vs2mkN22pZ95/O5beN9bPOmLOV62cnLiu3TdW6P
Ya7sxm+aCpIJDOSi7TZtt1dcPWetfk71s9Sd7MdbcSb2ygFsizc3+s+pDB1o6YCZaJj0HUC2omhF
hBFOz88SeiZWzWsczLuSkWFhsPItog8c60d5N+aEPU1KAiZUZKsjLOBj0Qcabfu4QfsMW3zq3N6A
olqYYAsyt4dibZCOi9Ev5PG+g2zwJhJcAxsgwFgEGf5w2WqsVuhSOQsH7Gf6mZ2FLZTP9s0YQ8v4
MkpcADzMxoT/fhZopII7Z0lsdZCPa9Am+3GR/kuzX/AKZ0ST+PEsZ5Ljg0X09eqKX0Y1iVHCEKE9
mRFAYR1k6I822u8lKF0zm5lOiCClnGMDozOCCE960E02BM9QrfdgTFwFADtgNpUUNjyUdglLcq4+
f0wwGFul+W04tJh9qccueVPx28Tk4u5rDWoKv7z7um+8A113RDMTqBH0ZnCj+jerAuSA6p+SWB1k
A8qiRWFvS3ujm8IKERSR9Jbs6RHURdQcnQu7c9m9225FOhvux37NzvGGW2gTvz2KU3bqrCWgJ86A
40b7xipON96l5KPtPqvoM/sEac/TldnQewfPdJWAVaBw3c+CnxieGY+zsgAudMw5N6V2AmyQcRYl
7dhCNzRi9rXEUv9Wee3Tw9Ivxb5fQHlWtcSMCdtwDPHJFHviW1CcSP9BJTicx/S85meNcyz1Kk/H
aATDq60DBk2IkKc03FECFnyEbskBMRrfDD0aSRRZ/dUZ39fHr3APFD6kmQughNdcxy/EmrkPCGXK
zMBgDaquzOs614ABBF0qFV+Oq8mXy4mfLgKtheLjS6i6iVxkOxZEmf+BV0a5kdX1liYe8SIeacsW
O8oe0cfShPNH/KnhFbbPFkI6Pu6nocbZ5V0BOdql/SWV35Xb5UU7IhRNekAopk34bwuNeKR8vDlQ
fCmSt5NAD9pFmb+xnfm2rIWk0u4v4Ro59KyEPqtTE0ksCcMV9XqAMxM65uypL2D06o3b2+4wDZWM
4E/8WoOntAJxZ9cIv42jNnY5RmP2qTBfsAopDleMDh0/0RfJi3oOQG+by7jyupeGqCEsBVdRb/Xc
c/qlykrHCWZcnt1Wm7hSc3pk2+t1L8MmRpXJFpVXp1ybVzI53NWZvkaf1PBJvuVvZKRGMZeRy9wu
8RtlGt7M9ep3dF975rfUPhkwV2HApmIukOCOMVaI0Fkf2eZYbxkyIZFx/HCEYyMmtzt0HKy4tvEU
TVbR/V+6E6dIewE0Pa9iUZm9s0L4+rWbbatvSjxlk01EvADK43z1hKh+QWsyCWGmqa13w7qtv3x7
pnqIfuLEfTBXQyTKF+1VnfW9r7B/hQ3MAu/xztUXzB2Wp6WzzrAle4ZXoMlmLxabs+S5zflncrHR
+g3BbaNjaD/CGT3f76zox+JSyFumwW+mA+55DnX99mJANUiltspH+f3LbMyyhrYXOhGHVZXs7vRP
OXYEHjc/FuQvCEKAIiB1f1haiX8DiDe9CVNTsuyrZfVcVpBNnstE0ALOFqNQty6SraxvuBpjsjEv
eEV08Rb2vpiawUkDLvp18Mk8ZPRnRPlja8GKyIlviGDSbJw3UKr2Rc7iLqvXefVPAdiB+pig1F9B
hBwJCXABAtGqlN3SMIhYm8ADGy9VYP/QOo4GzXbqAifwDyS7J5IKFqfQdlzn4T/Qf2K48CJa2W09
veIWW8OfhwagraV4x9QGtgpXjFvgUPzoX3BxiT2WaBOWX+iooJ1BPlTqDcwyjBzoPgEW/himYjuL
nhUZ9IarcYelIgd3TJUNH1oiLDTGKDRXbEslXMbXhb6Alw90J+j6oIAfuuXS0OjxB3+WUXiSZUr1
PLnGPo5+q2jKl6FFhZqKfBONmH4xddQuW1ScPaQrQgysC80oGCgbYcQfpxppENNE5+kqWYv7Cq7k
W+vsE1jFyaG/vSVYymAHAj1s9AZtHo8CpI6s/5jCD+NQRccxPSUzo/Bj/44RqjDhA5VI+/XDzcwQ
k4wohBHZteEjISBrC9piQDhEAWmRU01gAt4D2HoRccArB1KHiUPKAIsuF1FWtGxhK1ivYe8nstd1
vsqSOe+eXG0Jy0I2hLlxGeiVr2JKkuehhtWlNQ2R68bAuIMLIRv9L8pGaTraJ2ocPVKDjAfJdS/G
OPhfFbswPETYSd2JKlwjuZBGb2QDl4NFC28ldUM/xV+M41XOAgzdQQXItGJkhqiTmUuWeV0UGJtO
A2rcQM38BcMGjhh/cFXRlQPiImRiZL4IK5Y5ViMdbYJFXsNPTn7z8koqGo6dPH+Gz8CKsYiskS63
z/I9jPJfIQW3VjIkv4d4LEsENCIpj60TKgCXDvvq7lv1oO2hAtoeYjqANOxtEFxBD6C6caXhoxfx
ER9Etu5atuQja6NXgPIsABaouk/ZhY7cWgAzvHeLKoEE67cqxJkzOghYR0b3JlWLbxS+zYzGsGNI
TXZITTGexz/H2j0Ehe09Ug4gSAykBvMq3hQL+adqF5m5etCtH8mbyzwYi0O/csoAoh4C6dw6Sto6
qYJMREdunxBMtqirTDapgAakSN1xlp49CZNx6Y5VD9ZtEQg2Z+/fyIIZIQq5HmxKnm16aYq2CwUb
U8+rr2ieeoFB+ydq5BEvMAzIV7cKFJZIgAlcKyAYJJ935gWITTw8CVww7PnnsoIbzTv4BMKeCvFN
KfYQBhYcr6NMeQqVx3PcovKIBAIu08at22STGGsdqx4YvmiX8k9+MYTjPZgh/AxezISI6Ka9Ta6/
/C0V54biXCdzygKmP7oH15jn+m/Oc8wLvMh4KtzmSaY4Xx9vsDhAUGnGuY28E4wxMHE4m3GbAfO0
CVO/LoUBE3B3ErKmhv5q82CgdaP0cc3SdXK+FXNugLCiQSK3rRtoE5s42dTKwuK50zzGK2Y1HhJW
DzQak6/7baU6IOHQ7DZZt7WMrdKF0LFLYldhJSAYEaBj9AId24cAHVn/xXAcGd75p59yjDa8B7vk
uQebjn4486T5zfhox/c/zAPpYYE9KhtYv7V/OVey6xyuNhgFWjTW6Ua5ELJDB40F4N+rCCJowszi
DEMGZq4jqHHtuNHzbUq4CUm2yk6hj3tsboAVL5Ku/k0bTEqrgA/h8P7Bh7hcXcVst7KT1dCA14X1
N3ossfWofVVagOhDroetltKdyfjbrmsCW4rNnYFXm6pyCEkLtwWqBPbsOyRZuG4wd+QbZ9hWgm3Q
fsNm5UDmZxWPDbHXU9jLEBQqeZ2pAK8eFFV9XMiQDwA6yjhw1O0dIQGeKQm7scBG9UiX3rj2sLDY
GifnO1l3qSCgqjqhR1Mn3snYy41r6VfNkPrTm03kbGtBsD4ozDP3YQ81UG13dBjRCoyXbQbOAleT
mCWhJ5TS9zg+lRCGShRzwosReX6sFEypc50/fW1zGS7T6/Kpu7iayELoAJseLZgDPxxpnStjxgIP
DJRVfV6neB/iUVAis7MXlNuKw5grNIuv8ZT+aZJ3aNmOliO4vxloCpAA5OhqApdYKIeLNfulrPIe
yaqHOO3QR1pubUETmnPywdrilHu+AInMpvsQLN9kY+s/D+OnHg9p60JvTW9zqMupvZW3mkwUFC7/
hAe2COIZ+qzmByoxwo6MKLI1Vk5k3pAGDPsBq6rO80BxWGSzkJSTWdqtySNtoiBCVnbmfOYGcZAL
DjzlTJdm0J0pCWzWxPH8HqIBBb50qbgRh6jymJr5CmWITLzumoKnhz39HgDAy6BFH7B+gS6Pvc4X
ZC25XeJ6aBcf+k9MwkrqNVCCU6+zl4O9vKGXuC/H+/I5S9QwU7ZZRSQ27Oyg1oNBXl2zTY5xwtto
npvk8mg+1IKorq+78lVpnwO7QGTigHJCNY47J65Wxjq/rxO+f77iM8qtMGZMkZG+PdSDaPNxEcYj
yDB9kEvPc3QhPEpvfnxDPuXZV5/lLRcOILNSqD2nR/Emg4i/aDEgI3DX+cDtRUnfjc2AitLwcRaj
VkunwvwAE7klWzARGmAkoEhWpQpNfYCvgJ0v4DtBYHsQ5c4yF64ZXmSc7yE9gFDyMuUlO9oAQA3m
BHq7QmhcCsUHNoS4lHVHbR/HYVNvQICIiwNbhabDVoGzfxQZTVuocEIkKMCoTTnyvlPradlGyzNB
0JwNQv/HN+SpJw6TFgc73ln5Z/FVXS+gfBGSBNLxCI+fxZGQM1KbOC5SqAKZUEIy3lCXbMSKQoLP
i+LkPkctD7nJHBpBKFh3/SYj/WFZPl0R6XpHix8gXLrla7Nf2+z6uo1D0C0LJ+KGhELKRhslLQ1w
YqxcYVZ0HE3Lx1UIz8Bo0CVVAesmrpw5M4+NyE3fJjHmiuYKJTVKdOh3aHZZYKBAx8qtLXZdjZny
9IbKhzBeQlkD1NTNOGuJDEpaFstn89IENlCytG+sHd0x6OP6oc9oKTEFAM7UwSTxz9NIzHMxBaB9
QIaNHgbwbdEZk4dgCzOasDvooXrCgX1DwxTFq4x597m+y2trVw/nu3RupHNJAsemB0nWVjrst5Yk
2UCH1eejY+HI596DUEo72aElckGFl6mzRtNURMR377G9dzaGixE7TVYXFHOY+2wXkIoye0j2Ji13
dGGoY2h1eWpouhjAkzXVDYU51OrlFb9KmGW5jxMJpTZH5/9ZXC9dcb7HR2VPF1a2S3ZzHP9oAf4K
FF53zAjg/wh7WA5SHOmvqXdce876J7qNeGF3O0rLPE93AzIjbRO3a2UDLv/fc8hDSAPCh+AUdjDT
PgPcwwhoEbXBSJ6y/pFwOie3mQApscwH+r3CZG9mvADXGPb8tL6wF2ABgZaDHv4JubUkF3ILIxrr
LmYc/L5ppvD+m9550XABbRligZxhCeByyUOka2cU0zoAOGJxth00JjUWGkcUz1Ttx+sjc4e557yF
Mvy2I+XpAXMBdzt4pJJ7ZTU6QtP2mezzegVWYC4z4roF6wkp0jLibARq2cGxQBLi3OeuWS7hMwxT
aMMYOTQDPRHzeo7FBuEKqocACe57RGhKgiE0VmA8RDySfGu6Hhgb9N7cZvYXGj0lbj5dACGVMB97
cx+5xuJ0YYpS5QCofZQxANNwWWsmdD43nKiGdy50geskBviPeuui27uuuSIK0qkLPIl7u4i66ch4
neT4RMbH5ExHWsBLtgg5W95IMWEt8muo2ZSTk+cB9AcyqM6+DyhdjGAgXhU7O48qyk4AWwGcG/np
DNUwF1Vnz+/nPlLQXru/GR05snyAZigbETNuvX1y6aP9wI9n1m/k+ysNhBk4cTknHDhP2gZUL8GF
7ksa9gDdbA94qukRBRshALsu7xjCvxRa13j1lH0eCvRGjBt2fLL2aSIGLtOkqQoAMRiaOMHL1G3T
U46ybjkUwpdDeEoUoDDeTWdB5bE5wQ4om7Icxfkn+q9QA33wcGHDRSFqupM0ZeTBssM8VjqxiTtu
rOBgH+5BlZ+QpLMDZLtrMjaBLYpPGkgGlHSxRnhe1woSqnJ94dKJ74nbIs4jtH3aDK+qRxzQpIM3
a9EKRRZM5OE+a9tjtOJARaxGpw9AJfIw6TLFyaybQq4GIpNwwZTVwHOL2cnDTwXgJECt12TNipMt
GiwPmmgpeteStWmvtQ/7xnYQMHVDXedXpRKelYCY81x6p0owVnp8SDXsYaTxArxUgKIZgKGYrNGR
F0Qp2Nux2NU0QwcZLFGs3RqSD9u3tIIgOwXogudu58e2nNEif+XOVzl86rIg8qGFu4bxdavMFvea
nAZYqYEyBmoR3DsfmpSnlVul2XXVVrbD/iPNNoiEdUuIhAf1q0guWfNxtz4c7ZPp+5p+Q8uQuKRh
LyTAh6Y+wNYgzu/BkI4Uoj+NyelprNVm2zf83M3NWJswM+OTfOFNxy0MIwkWnprh6xel/cWRjCev
oJnjPGY+eahnjDD5/wp4vBWK/LeyO/Lcttbczlj6C04sQ4rp9RSubJ9Ov6l1GnYj0V5vd8qGoCvx
oz0xywA2qNvnnnaQaqsilTVW4DRgAmAXPKstKrnMYyrg3WeyT+q9Xc5ADZnExeTKUSa/QQFxhnSi
/0RPGnMcY1h/yHPOeOwYYJRp5g7oMlPKyXPP+pvDmyMeK+IS0dcc3PGWLIV2AMIFg9EucS7W9cL4
1uJMHRi37U1fjyGgNnePKFM0J4uepVG6oPmDvXsbto284wfhaUCSarRi0U1cszXBZINt2+MucMqH
5eHXQHIwtuWy+0wOyT+yCuxNvZC31vSP/sFPhP4B6QP6B45Hj8qrL3xK5QM0AsMVnh84A7z0HAF8
OVq2sl3D2XgAGUIQ+YCNxEpXXrgWHJsAPI7Nl4Pl64tPgO0BrC7EjBhR9Gh+ETPOXHpwluMsm/jL
XHoqHENu5zND5GiI2NCxacZSPv9mAOPt43Jxwl89RMww69gR/7Hw0kbwpnF3wrTxWy7XcvKGrxPt
elHiVH3EdYWt0/2LjohXBvCM39pibKLNGN25gjmJXMLsib0Ot+Geb/b8dXBoCz45PKOzlvsJZXSO
C1UcByo2KqZy+GMq0HwAygwkYWO9rpUqR/0kTr7KFmmkR3uWvaMVvKIzRtQgPXf8MpueKxVoNcJq
ZKDjRMDVQbTgy+osSOdoWPgw/Pc+/MP1uARMmKSNOglEwxInS9BtWq1s29BojBvwobg4YtUDUgId
0SChF/GKGTjORnEZHjMmS/K0I/FfnNd/aYxFM0+9Ydg+d729leTdFUdV/ON4LrgAnI5FQt+7tEuP
uVDkVr/z3GB7w/kJ451+CkEZdCEW92AjxQ4bgDwA8b6ugK5aZBVbKQ9p8MoZrSk/p4LfSqOczfFw
oQ/BlwmQhaYBagrzC4p2vpgT0t6AIwDYIFW/23x2rLfQrCovbfnTZx8booAW855O/RUNlY6LJwQW
4dh1KtddBr0MZ6P1DehPR2WzKgAHUP89Vi22jonLcp5wCER0ufdnVYUbLSc0RYVzjVaMmaO/0FrQ
pj94YTFYElz7gFWkiVD2aGE/AjiLOd24B2KiD6f6YysCEoSvDWtgPgrdPp4+ErZWG0VhRc+in4Nd
FzyRv0Uo52FI68HygvcSWAkl9NVjUW5tgN8wnhovjGM9hshfGQl2uosIC2owMcKIt+pSg8S5NROO
cVIqpMeUxK+7hk03L76qkiAXWZtHToO0aXmMmQRIn3uGNrcrxZt53FrFbpZqSBm+0Wp1bCXt7Ccn
uuZAfFzGbPsgUflOtDsgB3VuDG/XfY7JNnvNkfIx73HD57x/7B5Djgvh0bERhqKas93kickuOlju
dn8Y+MVg7UzJlRervm1MUhXtIsZ3BG1FZ1W5lN1nVH+lRagTvntldJIWyA5MdoaWWNXdCq4x2Zqc
tGy6nO1DCo0SC5x3glFlkobYVnOCWWB/oSrvCP8u+w8lPzYihcolDl6VfTKMpC646XNVJ2PtWc/J
/yXbWgUXKT0irZ/Unx17sTuxZFxiE2lZC3tqFd3/tVHIekwsSM3lNcPxHZeslujxaYz0wJryETF2
D4Slp7lUXSFzmhrZOc7ezJSrFSrlPn8e2TvUbxbD5nCJ4cnpn0r2lSpfJaTyc5oe7eSYVYd7TqLI
bmxCmxdCX9tTPAtR3D/8GqgUFvHUxmgIBmEtVKBErWC1m653Lbu+XRKHd0KuYYnl3/fElXX4zK6w
MeZ4QBEaXr+K3jduG5NdBSxfi/QIQqenUfqbICuu8rmehYT4EZIM7B4MCpEBvymeZfioVuBPIDh0
CocK1DHbFvY/KpUTqI85UXvSbWUiSy6XyDFk2BIsjoTOANEhqg4igieGAns96OFGycgJuSMarnwx
CCAQ+5mVquH4AxHZ5MnGq5u6wie15SVnk16vYgAw+rFyrZHsIK8TY95oKzZ40NHfHnFDPN7s5lo/
XbaPm7DTJpnh1+NMwlelsHFBTKcWDGLOccRxRGrhbllSsKFnjUuzniTSxI7wUZQ/7/3k+dNTeLKt
3aKso/YmJLdzX4ViZLi9jTIxHCL8/JpAUZsQdT9ONUBKl2e8Roz/9EoMKBo/UnyEXPEDVmrQDEE/
19OzoZ1u+qnQT/3wZlXHOj+o3V6ZDTf3Bs8uW8jXRS1zN+Y1M502NxJofAvpS0unMNalyiXlWEeQ
V0AlnhrmGjs+qd08jA05o5G+qZJt3mJ7DCgCsOloHgsitPyArIAoahywu/tlII+7o8ng1SyZroBW
blEQYgRft2vY4uCk1RZ19ZRKxnZDw48RIz1KGdGoSOJwazwKjBrI/NWnftNRRfkbqy8xHCbIk2kq
pln0k/Pcvhho0Dc48hkRWXZ40S2sSH7qV5yiz0EcLX8y+n5h7BDaOrM/Vh6KTGbE50ZK1vQO8JjL
b/T70Ovp8xVA4xfXAlmTfRxQ1tTb9oLwHj4gXHk08sPLZg+SGEM9aEcOVoHhauUZT0+uPIvUsRQh
7/DvItaVNCFQXF/WT0p+Ylr8808EPF8RUB+eyRYAlmCre370TMG0IPPe+ezKb5PlWBzYvU9cFfMb
wwo7FBbPHJJX44u+r5GBnwXtOn96FRviWhy/+QRyh0fTfobWel0k1WStGXsbVWd2yAgyeN4XdXRY
Y9p4+7yFCGaVAd4jQBc2JOChxXeN+om34YMKWFWeyldKfbyReNeWehbc+oAy9a4C/bPF3MXNvhgw
S+BVPcbasdSOvXaM3LT+jlC+w5vIDo65V1q/t98dXicvzXzD8R775+UR6HvZ3Bm30LptyMhg0FXX
RI2yhMZnFYvdyYNgB/gvBX7ty66j2wqI5+7bkD+0N+b1ci3PeKZH01SZll+jfckfuLatMnw7W8I7
6nR94u9H5u7REBCPXbtHUbAI6JhLPx2k+CY+qfq6xXYYV9B8gZa5VpS5QZam1Y5zKmHJcikODOl7
vE6Mn1jzpIUxo/JR1Aq8esB3Yd7ZgnWRnnVrcZLMOcGYvdD2h5j+dmxuNa/XvAj8K3QQjkzL0uW3
6vHxnu0Vvng8K2vBlHlwFM6T7hgNe+NoNeuHE9B7oMh4rimEqKcg4yDFwnB5j0gaVWoGnYBOUj1U
6FrpzmEk7HA9wECMORiIgOjrbJM2nwkYFh7v4J3pl6azFcfdaa3zEuY+NBGcoGGo0M/3K4zoS4K5
wvZnZLVI5GCEq9VB1t/s+nwzz0Z/KdZNepKJmfhX4+xy/TWYvvO9nu4MA6foAndF0rvwfbZ2Sour
0kzf85WVMOUSqJCdGGTFe+nbw8S5rZ4lpE8h8rbp9ZRZzEQMl/YlLXpYZLzWo4eS/K+ua5Bo4fO9
9GP4O6NBewWLLJvXCT/i4VDPT3CQzDJIYw9ZLJq6FG9hBHijG10xvgGV3zfSXrd2t35n7jV2qtZu
0MNE25CPqtdQw/EomPE/0Go09tbpzpwir/CUk0PASQLv1Zw4De6ujKfrVF6rgDP/UkyG6WdpgEg7
T0oR31dSWEik1ek5SV+xGWO2DbsP+Ns5R7VdbzBdaM1oVjSzjDUkYWjZp3jaA14r9sE6DGVqLCV3
ndD7UVKxUaK8UlGNtQOcDBDFlYWtw7yvbxF0KD2m738ZNekd9ffUwmSGlDcNUsFaauemtXDkhYHL
CR6mxQfHZqh1u74JrR8dNpm67CRX6V1MEd6J37zD2o9nirmqmpmsLo0fCXCKP88bRn+W5vkwMbHb
C2vyL5H88//qBPPRD/FbooWuB09oJ6Euv54sHgbbvCgIbxKyOuMg++Jt0nr/CfJAk0s0rYgaLZNd
VJjoNpAyw1N1rZVh4kFOdggIo7GromVTQNrDkIEDVK1Drd2pUGmhC8Ig3WTRzLQv1zvG0dNicFXB
8aSu89d/xnwZE3do7ioS5BTn1+JUyWgACNPJoSyYu665YEKQ3gEI442dY4xCOq1BmGhLlYXe/RJb
0nQQHZk045xDHjtf/4bneeG3gcK7DxHx6g+dl+We85Mabmy4o40wfiKFNVZhOLhJQYMlpUJFCNAG
DHRJvnNsl9fq0Fo7Ey7Eq4jE9iJVaIk8rjkXAhXpGKkzBJ09Gu4xJK/UYaUf/4sgWXQHGZ26pO2J
9DGsT4X/0A2oHFMgDgzUnviBsHxJDrgzyzI6JFKl/H56PTXsAghprcnPtNQpsUdG5dMWUdKzaE76
JiYIUmCmKZk5QR5DAN7FZ1xmfigwt2RuMK0SrQjxlyTgJ75KtbrU4VTL8ly7bayGbG1z1TNuIH99
MkPepuqHps35wJwwtFsJDSABlcVa72b32nequdQdkLxS12yOMwWtDqVIIn2LCkrA8824zaJPgxIF
dTsSP+eRudWrR4dE1swKFc35AqLd/1g6r91W0SgKPxESpnNr3AD3Fsc3KOWE3ruffj6SkUajKSeO
jf+y99qrxN5RrM9SfEml68y4LcL+Vsh3GNSJYzZOPQXWO/D21cEdCH+it/MeHJGqwIr7GLIba6oz
v3vJ1v3bjM3RWGPkEKOCbB5RLJdiJP0japg0CZ4S75pr0IcJIdOmQHUsxWuIuRDx4ViLkfABTgrw
HByVCqExpDADk7iA6DFoGph1xtiZmf8aiaC9bxkGSyXv78o5/RR1fAs/SfxuEeFMOoQdj9ojhC1S
YKzeVQiq+J2uZyO+3/IMTxvCcuEoSfkKH/hoLWDD0Z2wd9FD+BeMuos3dqwcHPHWEPmKSvjGBbRQ
Qvc6fX0XRQcNCXQ0IcHBU4cqztqmnG2BSIeXxX2mCjzp+etdluceXR+hWFJzfKnwe88xMyZulNdC
JCcUp1IiS1W6ArVYxUwewBV2sX7KupOxrJt9j8m6R7SvpZdPI35geFeFR6XeR9ESDVoEHtteRdFK
3+gqSpmrcIoCf/LZObBe7Ykny1tXBMI7vpqeR7/2fzQScMvQnpHJFSMWTl1NW/RcjFwhLdbMHnh5
FeyLhZThMir+I0hY/aQOj3uC7GAwAs9Dsw23JkagMca9gbomnaomYswHBxH0NV1g9QB4h0bLTZCh
Bu99S6AJ+ibGA2sHyfazjcYpSCT9AFJrkBYSHBOEJeH+dWx6pxLWL2nf6riprgN8q2lUs3Db4jzD
X/CW8ikcF16mGE9BLoMIOlROsSnTgco64rZqUMZop4B5JOMRMq7Q3QHkFA9Ju5IcPmtPBJhzBnP0
ZspxurJhhkUnCXfPms3Ly6h5tzaEaK37JAKcXywrlDLEqYlkGhilqxFFACcVZo8L9zBC53eh/SqG
PaeCT1j3E+V4m7pTMDTUw/zO4aJzU4O9oC+ZN4y4S7yd8eufrVIGuXQJ2hRtu5VjGW+XHgnq8FqK
BspdRqnlulPwYrx4wbuQfDZEZSJjbt/rjYSapXabyC01R8F93KK400O3zB0dajvDdkJNdHBnR4AV
oIEvOY3vFL6jyDYoInofkt6+S+O9L96mtdo7CofQblz3oP864+tVDCItM31aQTSF3f+ugJCNIwIQ
nPMB/YntfKMsMzCCMf9RwPkjRFmRvMhdb7qcdynDIMKvA9zADgPUqnaz8A1kS/lSYiwarzwkA+Sb
K7hijdIhBtwHbWowepWXDXqTZGkG+9LEdZ3BwXDo6TaiJZ+MO6sT3VG0BmB2cynuDQsJP4snble9
uZCZryu7iGEQV9x0sqhO3q54OyH3EU9FxnIFrwYWB6FBgnk2oEgZK4i/WXpWwY0JnO8xFLz1UzgT
hqp7j1OI7SYVlwJgl1/hEi3MCw2Y/zXvJeAkVUjUEylH1JHopvFuAMwlGom9+GIy335PP9WRbgwO
gWaL435WGnNquEDAiwIXdLWYi2VrEfLiMSypzqyVDDTFX47ClhxuxLDaxrh15eaVn9hPcbpOQWyQ
VAS3GI/kfuGB90GO1JENbXpqOfqnyk5FHPzW1A+R4xPjMLtjcKJ3l7haLUaG3sMTS4iouIL3JCh0
+Fl+Cow5sRCnATUlMonyIgrRbZj8K/QPOvTG/JbbjZYvE+yGCq54c5quF2+jUqxC1mC7UqGeIL11
aRhaX16onNAz9JSsluzGj3KadtMqoFegU+mlQ6Ov6SrSYMUtFZjnEAdc06GXV9BdYX3ktDQh9LWQ
qzKHxafLR5liCtSAYoyrXY3xPJrCjt8Q4HNzyPkzHze+ZMyRVPuWe6rA4/xNTx4TKN9E3dtnzK24
qQKX/akMoIO41UPZc0UAwr2krCmAKLm5QvjCdHrOSZbNwA/iH9IEyy8/p309m2LeeUyMCrtN0Z1i
xlbfvDJHg6jD2HthPD7d3xWLHMibo0lZwewOexxR1m0uWMTBcJSPZHLpICc4ItCZ4M3+v5ESx9lI
mJdSnbF9UsSTkF/j7iZCoxuXnMRY06Sc2S2ji2Cla0vONk5Kbt67SbaLpXCEUY2y2vjK5MZiF6sB
HrE4KVkJgXGwZejvVyb8WBLgh+QjxragQ/U0T9kt7eTkZIqgoVt2adBeSYsvybZu/K/fn9fmHN2L
ki9DFgldwrYHueRw1GbhgvOxiYjZgBmClTqW/SVfMRnA7xhexTgLYLGNVEThYkQXME1He+u73qjt
LiWNQkS16bDNSPRqmSMz4QB0KiHWLzNzN05m8UezOJnKOcJnrrwW5XVstkTelyMO0Y4a837aaS12
76rMYDXcqwPJa9T5BcAonFvOENmmGKBHa6hgOrSStmPF4VokGuCgvlghmxohdWFvcpXWB9suuyaM
Z9HcEv1ohO/xpUfr7L373rtivjfde4oqfFlzmXf2Qn+XpI+gen4THHfLo2tfXlgWkv4+UNFBkuzX
GpV8/BnI+wxUGgaot0WzvB4OqmbT9ESQRno3/pHW7iNVXYq0AX7CF2gqshHWeDHJR+TsIMITzI9g
qaV0EsoThN1xtcLlgPLVbXN3EJyZ4BjgtSStomqwIP10JmE28uyYlIdsNtH9C5RiV+qlLoOGYkdr
TXUKs7QyHLsoICRqJpVTETxApAKrj2lksdI6ug6OcAbD0KBIvVGmBphmw/xtGaVqy7ckk6IDjg2p
GBD738DWfr37KeA5NvQGrQ6TB9cjFwwPePUEHliA1pWbnuNVbq/scZABhjkjySn1Ub0K0WDlDLFT
ZT21K/RPzBXQSVbpuffxzL/y94jpbcswMN7NuL24oklWoJPfaK6orfPWFf1tYm61lP+9k+O90e4j
tpX27LVnqj1r8517YFowb2N3z7orhnwGVv98LcQkjhz2Ny5BGX8uHVLSTlPcu7S7i2eeiyJj17nF
G3EhXLX9Ke3vUmQZBPj6mxIwYw1fFgYko3k24bf7o0IewhUWU0CoSFxf8hvdJZ4+2Iqz8+EhMf9A
NVasMXbLVhXoL0NHOKr+/NuwwvISYAO9kM4aaRbFOoPJwFVmyLs7TWYdXkPtFKkWJlP1nGJFApYE
k+D6vIP8EI6Av+GJDjMMDsCj3LJDO13psbKq1E9jwPfxQJVkwD+3/4zdymwz4jSJhSBnHzQHjgQN
3JYzQYJ08yPi6+AvUwxx+mdBNw8x/qsQnmVg6eGzB2tB+0T3VmYudlWFeejzo7//M/rtkAFJDAqc
RnBYqgr/bFeY8iH2Fe1XDUjGP2w8Ecn/RrKS2V729024BLL2VrIRL0AmehkrbnszDE6vk+N7aLIP
OkMtdxIfhQuV5QQU/R0zcnCfwTWJaBWuXg7Drl5x/NEXVj6UZWfkZ3LMVewABrT5g3AyCY9ACoGE
X9tmqlcAsQLo+jxWgWZNXQS3IDtHEPIZds0oiZyay+UiVM/RfB8TrCkO2sQ33+HaTZDIXMLvF276
d6lf++FcpvOXsSsZAFJV/85iikWP9qKdLfPP/ndcILQ2N065AWxiKNAyTkXDgiIa1zN9qhzD+IIR
TYdLeqHd2F7ou/zgwMREfGZ0sLqx8/A2hJR5ok7wf0zJ6gqgpHnDkqK7VT/9kUiDL24k4MoZxPl1
vuGJnGaYFXREZe0SfVvDuuVe7R3KdGPqxMx2E3NqQ7VO0fgxkTOPKd8w8tKEhEAzPVCH0AiXItQS
ggHYBAtuHr6HoT4EA0omPtOyEOyEqXyNtOChdU9qL3qWV3YTAhfNkbSJYJ7BITFdJHA5nqJUzWBa
wEc1EYbMloyOeSLn9kpU3OLB9d+wOjWsHzYFbmb5CXSrHQ5Scyuz++v9hZ8tFC95Pe3b7MqWxgmK
t6/BQwKBhb3WQCqiU4Zqg3Mr8zvY9EtGYlq3yJWVUX5S2TM2wXaREZ3ORzSn0EfFeKP44qR+TXZx
r5UPPEZMaDDu4/FQvI5o0Ab1ExcuUCsODSoADrvJynEe9Q7WisUXP8g5MquWi4IZS9OegHwq8T7Z
TdGPDXvar272jx3FNE6GusCMaorINHf00DN9MvNSiEmR5kwMDUZZ8IEAN05Rf2lg0zUrCAnNkeoY
CFVKEZHLx3EtltPR9TpQn9IRUizwKxu4Uf2TD8X9SvBpyKDExBt13LHSxnMBshQhDtixUMcz40KR
0IEzFZBer6eOi8aL7cjIjYKcYqSRz5n0jecX1UI8IF9csjDo9vlKqDIBHCuDhsYq+0UAthqSTbCj
pJ1AAWgJLztoHHKv9W2hbUGGSMKEW2Gw4bWlyBttT1RUU5VMw82z941Lptu5uWBdJ1OgAxAXniWb
goljjTGXLJzYZtKOBwEnD8Ko6UzNo9y5NMGpePIoZxk2oMmckmFQCEyw3t8RH4g/9BLAEZGwor6m
jWX0yvCoUZakfpYxJqXX2NwPfDG/ar9BJ3xl68rplt9jhst2+DT6eM5iiiFjjFgyOTNGZxSDJpk8
i9elS9kO1dzs3BnBbmxjlg3q58JiiPZXHXLZU4vjXAZgQUthTyAK42XEo7MFhY7y9Outf89H6sIt
LTjAKLGpD9SgwK+hDsHUdFlolIAh4A7EuRHLKyfuKdItHR85WglhS7S4jMmHOg/HeUEm467lVbJj
OTvJfG7sfVuLkasaTMZiorekSGesy0HBe2uqDYBR+hP5U34mO3GFXgtkbFo1qXFRkZwmA5XnpBr/
yD2yTjm61G3yqHAw5RP1Gr3a6z1kAF8tW3Q1PvMHWHgXVnOGWlzbgP7EGF4woknGBW1ahesDJmMJ
iPE6CDdDvIAXPnTwDo69YOVM15RN53Pa04oRdGRHUBh6W4AOOXz3WCeNX7X0octzY88UgRMfsKXF
YlDZQe2z5PrQUSxgyYJkood7NyEICfnp5JTR7ku85prCmGIl/AGQLR6zSy6e6C+p0qn0qajNDYgV
iC1HtGw6+rBXjYP86+PWLpG51v5u8HYz8rzqjZ6fIt3Gxq3AQw18gvuXGh9UgBDz3qJrXvHBwRHo
fICXWgSmNiNeHcUC6nBGvOy5gHRZ5j0MbAfMTuclltIqK3iPXrg3pQVDXY4RDq2pmITSET14kyUI
lTq7eB/e8EmpLw6ftDDZ8PDbFZPNJfMDsNIKzk5wAHnU0n1iHKg+cecP2sgSYMYlgN+EdlHRU+ix
iagqADoqbNloFQizTdYMlqsOltDWw6FSOvCyQI3suMlnZCXPcQzMITRn+zBdShExFZMRYRRtQWeg
AmiPNEU9c2QroQbuG7yz0GNuDUR38TZutx5DyU2eQOqYiOuitI68dROsmcNK2spMVyMZbyKBD0sx
wc5imQ/LVbZotYsw3kU47MI79kl+9lnHX8nri15p/OrEzzr5rHDTwuHgNWw7MDhOue4KvwwmFNl2
4pEQN6hr6h6GGpyyYlMwwgpWPh4GQe2qyo5BraysoepCqcT0IYSk2y4HMEodqyUciYgWgiqrNe+Q
HiH+M76dtasz8bD8C+G/UPmj9h+sTsiqeljOBwrs3pKOEEcY5eoFSC5w6BSdh5Qltnr6GPy9vABm
+xudpdAflArWJVzudSzAXOQKwSVtDq8JvYcHlxmUjOAdhOoQyPUlh7O0OaZ7Dy0TQQosXMgCrJ1w
yltagU260rjj0MLqNJ4592Q8MutH/875MaGCXBy0ghAGBszEZos++ce9AEtAx4t4iuXVwT3WLDoJ
7wjc3IHVKQXKbK+YxxiWpn82hgPuht6TAVBR2S8DL286+N7lrEMzzpkjh7fBuAnIw4iyX43Cm/gT
/rRwQvC301csdM7CAC/i9EDfrUWXikGEw93M3ml0gGqrrNDCUTpTS2ss0T/oitY6c146VhkWMxJG
olQlRG+2B/N3RFQp+y7aMxDyYvqqrY7Qavph5D9YJBzieVYfJLGAK3Sk8QeQAoen6gXkNMSpU+u+
eAromdAuP0egU5OtaLG40cB4RzCvAV+2dYY+/TVJ1FVyDHAdOpv9RS2uRneDO8QuMtbZlmP5T9YN
gs8TKX+z4evIbiO7W2jeciy/4vxfE+C09CaRdVhee+/SjZdBOzMWluRT4hN3Ky5T3NXJ/iGuFOfe
pUxSOW+NlN7swO0hrYeeBg/TW6oPCIB8xf4Z5TxcnQnGdnHTdkFBqBUM+cFRDZxGswdQwIgJkMbP
jqp81oNb0lp8/KLYZeN+IEoRy3pjzcpoqfYZ1lhqBTwO3YSLnjE4UxZJt7hSqRLAQrLuTYJXR5kg
pFswCY6PGL4YBtH0gDyetf823RADwXEQbGkqZnzb5FSkx2J6WS+xsvQwSyGaH6A0AYxMHpw1MAjC
YD3etBYhtI6GUlD6mo5LbjkcnLM7H0ck1KzJrzJKAKo7+JfN9IUxkYIs4+PyYG6YW/LnJIXad4tL
Ke23L75T+83Kx+sQljhFDARANXPKjV55SBTxIwp1OpUrJWMmQLFWUD/MKbvlDiQYD7RHVEG8ZYzs
klPdKedsG3DMWtP1P0OvaKsXLm+6o8YkrMOmuFDHfWvu/Rdj6EPSUY0B+h/qGelsmIAu8g2EKbYb
rsUsfs5o7nIQAd/c64AC+bGFOzYPS2oym/oAvxXpKsxwbbuF6sq7JeM+MJlGTzNUqFJw3G0v23f+
MmLsyrv0G2IvMRBQJytS3nJMDhekLqPgcz9xLJVmDnG5kgrxjvX8wTxM1+yXfKTr5NKgNmMG5lXY
CloVRax5/B1QG4BGNByZh3fnFcy30m45ZxJYJyD5i80MwYKQKZT62YHZWoDnBqruBRURdqjVkrk7
k21syI0ZgXez+6t6FP6HEb2Jzo4VniMlEXetOF2wHfYtRwVXb/EY+3hBHcPyWIv4dBwk+Diw87ez
dGUivfVdI3VCZJ/tpqH0nVeVIxuw23El2xb6Lk/2cXfw2oP8iSaxoQ4949ajXHrlkiuXKr7GiP/n
5q95MtlIqKTanZ7bErbwpROUjjg6ar6JVrg2Rfy1GD6baJU/X8Bzxi5PSUXCfU2S3dLCVCEedoEO
RXlPSCcRUyUOuIdMJZv0YCqHLDoohIg3+1TZh7tI+kjbd9BL8Ib9pLOCt/t7e2DDDScGb3Kkg/h5
meYxyNw/vqfnc5NYzew0QNt8ERSCjpsZL3ECS+64btZsBow+5bdu+BIsU7ZS/6Q/FP1RtI/m9SZ4
t4ZC6iwFJx3YqNmZNBfc+lQJJckH1XTHw57AZFS3A5YpZkG48WDKAPMGhwu860mH+IWiYRZ4bAz1
rCSX6BrVeNzQek1dfytC04aiflCinV/vxWfuMgsZPTLn6aG+mX8zNgYxYnzrKW6Hq13nUuU3j8Kb
uDUFhFiJdDL65N3QONpacnDSUGWLoaVs2AwtTcMOTDsxJ2TBE3Fus1Vj4882UoId81ru1pheeNoK
UmezUppV5i/EJ30bIEMbOYx08UNBjs5xCa+S2VdrpRKm97gnidN7csvKFUK6w22eulQ4qA91G5we
dmI4HiiywSyx2W96d6GCtmhY+wxw/Z7ZQ9c/pCe7AQsAwEs6P2W0y6ZYUGlPVrMzjFqBxKGnLY3s
zhVNJwVrjU6KO0MGbYGiefL7RfiyOVoAZygaC/GHc/WvgeF38LBoKfhivNCbQzedJEcwhhy5nE5E
eolmbKxwSsUcj0JM+C//Vm+1p8GkJUwxItsksNhxEkDnRcfH4Q1aXS+qxFuzcXm7GoQT0DqMPX+N
pqngKRgMRib34quvKAkgnBrlhH0zcOD27CWbalItnmNw0MH1BnIK6PcpdYC5A8KFS5d7HuMXoO2q
XOSq8x3VhxQM0/a5/GsiSohC4BDRbpSjhYzmD4PQvXyFt5g8gLKyBhiNEDe49Tv4drg0l5vMZMK/
NDfUxTXUpujy4FX8dJzTQsHbob4HQ+FgF/mv9bZ+ETe8x169zUlXP73KEwqo6JaRCdjfZuatiG8D
0crVNcTTTlpTmwgkZthj4UbmppxtBm+dy+vmO4BOl1MaqNUSkjy5R/IS6gFlcA1AIZ7S+FKFN/XQ
8+01TsMo08HcHW0pN2ktXbPoBk3s1xiHUhgfl+bXGCcY3WScfFxq2enlifzVz0jOwg1oU1IF4lCF
PTl8jpX2QiW+afDULeyZakeShY+wt3+m/U2WtoL8WtSGtWiZj/rCcgcFSJvhwrHIthEVRkev04SQ
iO24QAiO9HqAccBKUKlBvl9pZ0nGhRtCFKAinMNx2X01X9R9dJdR7+bpEvSPu8w8Sk8NDACiAS2B
8piWXPA0oUM9BR0jDUrFs0/eX2WNqM/7r6E5jIBgya4gh4ApDBIZBnDKLp7mmBOSw1EgwzVYRAPV
HAXfaIEQSNFjzBxIWeqCAS5ItF4d2APgQUAuE9kCZFhf0aFRIng9c5HCmtbXpML6jIqTtmOSrP+i
EDj5mJfO/OgptYrv9GVV4lGXLeFgMG1JLiGhNtq5084GLP/27Hfnp/JTt1sh3tYFFFk3NADu6acr
HLMpnbOi/DVJNzsm4Buab0rVYmI2qNmVzjxk/VRyt+SNev8YeYH0CYhkIqygXEVzRExXNec1kADA
VWHLWE/uX6j+OHgrV/72ifqCyCi6NGKgHDX3+hwYBJQd4IWzApabH18kTi7msPW+ZPcapEUjExE4
R/aMDYHhaVihjkP2pQGGvATa2TTivEaPLdgkeYjRjpdkh0DLpRlnFMeIjWUsPQXhNGCY88ykGiAx
noMqclz8TeXRRPP1h/m+H5nhHTjcoG8XDxAMCgqtsPzZO6AdRR9HrPjqNhT1L/GHc2bCzPITq4U3
N0I+4Lij/qrrM2ELUCM45zHJan9AAfGfmryhhmEuJt3yLj59Lp1h1ZSPpLtQgSndYvpQ47HwzyHx
8Q2FZxF1XFMxTL9HBXopZil2UCCmYOlMmTCHTc5CvZgF4gLci1WfL09S/EiNFdjwSJ+d44kZWZhA
4DEt2xU9YIamO3dUZRHilDBszYU3sRk2Col9UJF66twrU2VBPg4SSc8Wc26qGuol3h1gaAEVC3S5
nM79cgmRC6YQ6xiqHu7yzaqGlZbOefaijm3cAa4bmFiG0BvzYOQ5kh3y2Mqpz4cLXwHDz64U5fea
gFOoJ/U+j3ego3/cMZYIdZQuM4fHhWpC4xZAxCqKk+JUKWcNZr6PQ+Y7ZRWbPNYmHynSJBLB6Rbk
SZjllCdRBlDmLJ2SjOgb/aH5D6O6v+CP7F7JVsCWXHG0DxKOlf5DDpbGacCHnNlwtMVZF79gfWM8
6UFwGtPhh5DFiRFGtl+gOZjwXShZqIrbCe0DOfYhyqNCiqyOGSnAaLn4Y6VzlEvphJqpF2zUgKFY
NJCW7iXJQTcwFLAu7Pd3WHQVwLPFibOJ35dJ94ha+UM0L0FxYo1SbNIOVqwO3GCxhhj5hRMnimsb
OzdAvnyE8kV9R8NAVAut5yv5YGDIIKTKphFYEtx5/Wj/6k7h63OYNPj4Tk/Y1pH5njQuEu+sMu+P
TkymYuAAtT3FwWEaZfMpcXyZMUNxQ4yyQFyo5t/+wn7gZ+YoTqaPPn7muLMAvUDhMFsbYh3u4Yg7
sw0ky2QiPyy5NuH38dU2mHahf1rVUM5+SahU78yeQZrADQtzZ8A93uD8/Vs5w3RPqPEyTtYpAoLi
uQYr3hK4CE//L3DRn+3EHPZ7PtspP7rgxLKTyo6XTJbz+W/gIpbz9WxTff2hlZQkkMjIN/DbG9Qc
ujCwQ7ctY0wPv6b7P5HPzQAVrFuw44dYcUKIbTcylGLVlkfHK5xhdKR8E66CGJ2Kk/xTlf1MwfNi
XShvhXmfzVbeeM4nLhQKkB3jyhTGZXv67hAwE/oCrRtSgGTfeWA8LZG5DyNW7QQK1QG0z2c2ZNlX
zihmWSAa/0VMI4QoINHVwntSSiEL8Oi8ZqQtZDwQD0erp2p+yPpnt2iL74F7gOSLpxl8aK+nnjyB
PEqmThbTXQ1qHy4A9R76MXg6YLopwHHfVoyWW0gyGzYnnAWQNrrqvwKFhcUxAHDOIUV+xl/1lGxd
quitYUKAYqaHHW/GnppqXaYThFvg3ocw6I8EO6Pk6t+ozl4YDtRnNj62NZRo0x+HmjAuAzg2c7p6
vgwA9u6LQD7SSVSXM58bgl/LvuPL6Nl6CGzAdybGjRsJgEI8L/4Px6s8P7XGO/XYG4wzLX4IwZ0R
OuSAmO6wZFY3yXLogAdQqG0OOVclHxicw+Y4wNowtAvjQyEaozjlI9Y3jgZegs+7PDcrB3kSG471
I18gK4M90IWOToP1Pro2tDH+Ag0zJzx5oaxlqsJpUOXlXxxgVNbQUaqYELs5DoQdwwDPt3pA+e4m
gDECzXPmqBCJSSmCX77lAgT3VGCWTjSP1qFuZDmwGqFsMswR3hXMbS5luguCzfiW4XadECuGd9kW
smmRE62zFJs9kzwBBwQQvOPfIIwZLWfTuKYRN15MjieUky8AztsLqCu0Hxz5zE6wnkXwxzWG2YDx
W7hXD1p6vmgwgd/BAphA8NstURepLqP9Ai/9J1CKTLO5atUJOc0eGs/4tUvT/0NP2nEap1K+Aq1e
kELxO//cBjFxZKCQY5cZEk/k9pwb0TPtPgwUWtXXaFiPoeIN23hozyO7krYGgxkmEPH06MXM5fQP
P0yPesrBkrDDgtKFUTAbIJC5Ov8AdAr89CYNtxEl5n4spiR1COpvwnucPozyLe7vUXFj8D1sA2yC
QqgINiNEGK4JbD6a7WHfM+32KCn3Hja4+JiS6AyQCj0b0zpUvJidTMeiEW5mF8pHjkWmkJ1gK4w1
omVJQJhMOsCcCqhFgfALu1NYT3+S2Tb7EOCRemWKmsd56jJBQIgiw+U0IR1W4p6DIpamqoOxFdDm
cFT9Ow6bIq5kDq3kgR8w0wJSC+O1y0u7AV1QuNJJsQQNRpLYUMK/TRgHJRaIHWOZpJ7NUZDBpwrv
gOJMxMMfwPwReanNlDCu+aoJhGROwrNeTHcK9UhJWQjeytvmR8bRpmAUGVGJw+FREoMzlXDQ7+kJ
UcXisvkD84PkEWw+sStY11PkDOwpF6p8Vz3IFUEWCPeLbrt/bSAHQf+i4R5BbNaMZkDaE9IiGdqI
u1LcvcgXJVn0tZf0xUv7Mr+i+GZ4F40JUQ0LnYn/RB7h6PdlRBDQBByoIzJ+QY9Kvdc+pfpZ8I9K
f4hAM5xSu8RLP5nUTma1Lui/CeroN0Gx6RRcR5CYLILh36z/5/s/g/g5EOHcuR40WJl4AGwBkHCO
HZJTO5ExCZpsmvE4RsP0L4hPeN2ZFindvvjAdSZaBwH2Fi4xLeNvTIuCmW2HeeJxxAOxmXynXlAw
tTl5Otr4zOew2LLy6klXY21QDHNASHd6KuazY75HqNOceyzlgAz1BXQEUINecvrcFRpHFpysdYrW
4eiChVBacXfuaoaQk1mO6TOi2Ykltfc6VU6vRepf0/6sK5bkr8i9bjlbvPXwrdyhz5riNpjexuYF
k2idJuvxxUsD/Ltesa1e22hhSDQP2OBtcb+ajdtunOIGELs2+IUSBHxPhftKUt+Iua5FTuF37fUw
E7wfcdqUCAvHCe83fHxEO+Y7QbgSkRfP8Qb8dR9tjFsYv0ngIf+07KdT/o35D6wt+TT6p7Y8voSD
eK8gV9S7skO+6rbnImAovG3TfaAffOM4BpdRvZTVrStQNm8oaJYvf9sdiuNn15xWBjFNjf2Jhco5
C46BcMpfV9Pf4phgOK3s8kdjc6v/RgEN2m6M9/7y9SnkMCpv/ryPlzXRGh6i9Pexew8JieC8LZYm
tkQYqEhuXmxlwY1oZVziefTalWmJ/sRyVN6U4W9JdBXxqIsmOT5itl8zEwcHZgIuox8s3iv1MVjl
wC3ucs8yV498NhnDVtxZSD+qUe06lWxxnY7eWyRB6t5I4xKMNLIVoiOlBeQyafL8stpiLxb7TtjN
BEKF5lriNKY9mLYR2wJGxLONl2xieU2YoI9aei+iGOJUSdw6sPMQxMXJX44AEVd2xQJy/1ZQANbI
0sFsbx4WHwr5ApCRuncBiZP8Jnd3YST+733OaOj6a6ACrxMCHy0wtEtzMX435pHwZUT4IrASecaX
qgI4v6dUJXOJTCRsx5Dj7SbzBlRC4zbLp5ykgLSlHqxuLgnnVjj32TnsT038a+5HYsBvpAOe/phU
oM1G5p6jABG8bQ7his7sloifWvYRr89hBDrs6ji85Q6+2WX8lRMb4d1J8fDB6d7Mcl3gVIbj7/9x
72ptJdmjCt9z4jCn/RxVb62J3/pd6a7+DZuvylwVjYvPPV93zJe/VngljGR504r9zzviQmeePZJU
Fq/gXU8er/JN4cTNHVhgKMXfje49X5NdgLeRhklcb/uUvZ+tQXUy7Sq82PF8Z86WxkuvuLX9VaH7
xFPbwNlxrpdvYXSvjGsUXbFSwZIj7hAH0iEQ1TSZpfLwpW8Ujli44FLqN+vgZ/K1yLZIvVt5j0Fj
Rs0ekyG2gAhQ7+21YOGGlnR3s7jw37A4tSJW/dJUdxpJduEcCt7YbfsSDzDqa1AvHLBJZNzP5oG6
MXMbSDkDuvmFlE1UMiPP2p4H3glr22FXMq/QdrIGX2dyeMJQTr4FGHFIN+KzDDirEQLCy5RW0Z2G
5jiJ4pWdkWLtChIweSkVYOdItE4z+YDWFCOS0jvPIipFVJsK6oTB8bC5ZFTgNjXdmEuoAM/6z2ZG
ljZ+eCQcigeDLFNm+PmbPPSlW2josWKoNulNSB6oOzWn0YDDHRl5K+FbxH1KG7w8TIaUG1yiBt4O
UAPFJV5d9eSlXuG7gAnAFEywwDGr5vLH/iu1sEGrYoKAjjUKAWWH2cq/Py9UCGafmmDXjDg5ATpb
xBgyWhrBsYadjJsLfip5vMJTFf8V3HViY42XRI2U4xpI1z44Dw4mbEVKTgBub/OBmoDKgLSDyV4G
/OKk79LHWzCRRfjQ8xEziCmOksEKAlJpn8F1UVZYbzrKXH3CU8ywNnihm8uOmOeyX/mQXc0M9IhJ
mhtSx2i2eMF3xOMI4rdxu6D4wvjMwUwwNNY4D0qIPzLw0c3xz8IJrwal3JAMFI1zHPzaYleOe5Fp
ycpsP+L4KU45mFjMYDZRQRyxcPzAf+zLMA6dd0yDc5BctLnhf0TNZztATF5j28GhgdMtzh3mDqNl
ZUZY6EOLnob5UaQLjJZLHTotEnBn0OdxCGX8fBwxUMGLAOh4q30Ly1G6sAAaRJ/altRFwX8nmwrD
v7q7Mr4m9AfZJZ3br8EflgpVdAoIZMSJMFhFb5h5kuI2md1C9lnUK/w2MOcUYSidWZ0zAvYQWv1a
Zcx+zZBKvjR42qazbr9YbTUKqiuGTjXqL4hG9frPZFMp7SB2MF7rqWA1t11g7tFDAvbeUCxnboS0
4h+i3ZGGEEIMzoOuXJ/50bLGh84V8O6gKTMPKgJypL2AcWg/HdKvTdUNPngiTQQr38ZmEUnyaNiF
aBeJ894GkxWGeNA6dGi3eoHdIz7RmrkLbaO/SMVV727qGico0k/JoUoW8wiAbNzXj0x9YDopApDq
U/yYyXiNIWy2rt+n0wauMNmp/lwnMWyKGCvBi1hX0WXyEVqvZ2dsZCrTxT0WDzPY+VsJZ/jft4wh
UjXO8ZAalfPIoDm8acbtZc2YQEe2HnHxwJOyk9jOYjzC7b2qL6SVTKx5GSySHxbFKECHg/yOAm+d
xBsDs6HXBrGbAnzN1m6tBBlz7DRLfJh5Ltho81xqw/7LWk4Sh7jxFvf62XeuePNjh5ifEBN/O9sk
8UFqp2svUQ+CctDhSjaU5we21yfnMd4epb9RMU8mtXLyyMZAFNMr6Xv4LAonI7eLaxMVgUwT84gi
7um9SpRoshNwRvZc7CQVWsYjj8+44tSh1yjzLE8+xizDfqswxuP+UGyc2eBkEAzifU92MuB1/Fn0
UTZRpZjIXGfFBSdMvHXkcYexSkie77uZrNGIi8y4MdL4QfDO/3sxgya5D80cY2aEDO+JObk2MoFQ
HNxyBpjJ8Y7knrpcSPm6VJwU5I7zD14BaRwvFEguKUy9uZVhaq3/rAJm0JjIRvTtEhpTbuf/8XRm
y4krWRT9IkWgWXoFBGIUM9gvCttVpVloQtPX90rc3RGO6NtVZRuElJnnnL3Xho82byoAmfP2Qd3X
cn+Oh0Q5ttjoRm98eo1Pw9tTfa9gx5147WSPJVEWVd5c7s4Ugh0w/ORuhAi2r4V97e2r1V0l++qr
l1I6Z/k5cG3LTQibIVzFX9rtMkAw2c7GS4EsEogQ7njE8SPFLmoX1w8gOLrJesyORnCWJ5yMz6/3
aNSszmN1JjhI4nGGb178F2oA6CqQXOhPBlHVSCsP5LKmZKG/DxAgUrTXCq4efyij7ibXi7kTIgI8
RvkCKQsIugIHD2NssfaIo0nunnJ034j/emYjO7H3UOC/F428XWhE33xHMI0F8ZBcSUkkbuGAdgFz
Gmz5y9/9DEz7//czkvxAxjTZCmwba7vuKAeL0VR+fdkn0541iHh2ub0h8YaX4cNDRbo+T584XVa8
HOvCqwfNyEsHzQgwgBksOwnH0ELa3g3qShZJ+DG8MwIrl8W9mEwLCwHHyTSO4CURnU0jJysWbYJr
+WtIfhgX90eI1yO3qnXMrSMQXvjxQHjhx3dkY+Jlo++Haj/H8e3goobAx7XF/UGG0YvNKYgRtwmS
o5bPstbhX4NrIy6KKwYCqx3mrNgwPCFBkhsEk22cr7huYCjKN6QcGjSfGLs1P/U0QZZJSOQs1T/N
5AE7nqi4Xv9UXh82Bxz5KuiAT6oDRk5CB4UcVeAueQSN/0XCTBmizxMyThSPh4wDkVwfBJRc0NX2
QM3DfgsLFTKTZOOtFGRw5Y/9ZqBlD/Vkh4tfZjwnsYaYs4+s9mr7Vko4NFd1+990H3hQINkgvSXS
ipvPQhDOfuNvSkjHUMjw5yGnMp2/vH0ocOwgZDtq1g4upPwZ5ge7OsnLSp/KrPtoW2iOUQXTvdi0
Eh/jpnfr9kNOH3ZLP/IKUQrvVYAgSBxqJNi1M25tQXAzFxDcAGA+w0MAEuUfyAiQT8iylOEgL0dy
8hwzXdblA/hVM2VoBLsAktjDLM8dsQzxIe5uUXHNvwtMrE7UXfgLeThNtANAo0k306fIMZmLoMsk
8HXUnPIfIuGYmZ69azBAsGszAQPf4RIpqyJONd2wXmEUfHra6JVkKlXHOjhW8qGRPKMEHzMnevEl
MkVLmVEkXl8U3W6UuSHIs4uezdQt9a9cwL7dJ8ruRcN/Xp5COBLTuF0H2hrbPfCW7yY7BRwza+Fo
udGRpIkTr+mFZBIdtb9SL6bhZnHMw5O/q8xvbI4G74UP/Ms2v5/0pqofo/pRZhP149l/KUjZGd/s
i3qnpttcgGnXIQ9buKqMVaBP/z/cTKJ1X66tZKMleJw28fyXJV2AkzYOkrVA5OUf9ebca1dq6ZSj
2F2NPiimKRjCs/Q66K/DqPHYiQ7C2ACL3BsrDrnQHwWeX4RgTnVpkxSAQDfN+1ZIuRvqDbRO2jTd
0ZpL2i63FlBUG5dkTDe2jnV3VJNjEB+qyJsADwDhkEPXneonPbpAr4PXyX3K6ibiSNFbreCGIrY3
jtzdtD5giP8eW1kIS0ZrfNoUQhuEfeqJW5wQDWD+kAAamoLvFM5MItyJKLWwI2WeEQO6v2kHodZ3
X4CsyPuh7eAJch25awjOe0bpnGE45TLTr1wNNA54ErAnBKsAweGLs5LE6GnJIRaVPGej14KIN/Dq
bIkAvZSeAfkhlY8yLUjI8xyfOJIARb7auLBSEE4iXVQ/wjAz0Mh1cwkuIPSIk56ctfd5KLCvT5v0
m1lSwyG8NTctOgXxSbIIlpvq2aFTT5DsTftuASJr5r7pRcGJvZdCq1vz7MbkbBsriJkp43rnxSCP
8orAK6ir0NR+eN444gVkt2HNZWW9kmYrcaLYj8kb9R9t5HwNhr3hpEcXO1lwFIVrRzoC2Wv4YNDO
B6JomHgnUGBdJLio4AHZ8TljcwpoUYLMypqzy44T7e/rjVTk1c60P/bxuXje+M2tTDW5Yo2BLUxu
nIDtSY822RH4FwXr+N3f6owtCE/CA0qeXqDJn8CRn+FaJZMpJE1qHTiNLgphqmAEGSAhZlr881ym
r70W7xEGwV0uSUPvQTIBV1un39wg6EZZW1lplAuRe+9fDOKVRYkEB1DttUYsQmweB+2ghp7f7MjR
GpVVM6xsdHk/yvPoly6pmsbcmsvYklYIUilvS+M3W5Y3qZco2peW0Bu5THhgUdrRKnknq+RA3Cp3
sL8U/Wdg3QOdvixKDFyn/HXSnxukSgDyIONTJ9r6MZ4cAZ+aq1hG/sVjtbXOiKEgicItr/dFfhOR
MCu4qgTCay930pF2ycGJxvY0s0+cAODP/lKmnZCk0nKpaQeqQlIeyOGcil1jPMW1iP6oniJNM/7O
GKLbG/q2M6LtQKemiGiG5wLipj6gghfnuSpzwntigMPHuju1XuRN/ej9H791AvgsYCdufozPi3nT
TRdMowvlspGdxLESFfkctG5oXnh/GbcODOTJ0Qy0GYFoeM0vUQeRgcDUg2SeKwzhoNtm9BHAzGJh
Uw5sIUAKOYVQtFJmmsu/JWQAflQ+q9uNPewsvOX5gfpCoSHs756g/hD8Pb32n0zfD+K5soVCz1mW
HwOkls1IH+bE0bEp53hxwwNtI41lZLrk3FlCsiIj62i1MwGwY+AOUDblsHDMEARV8JAJUlxSohv4
Q/mrd/wvy1Z3sPqD0p7J09R6hk5ENbH9CwgkVUMsL8FnoGgMZ8XgNWhD6UCjhb5TXmrBl1R/Gz+w
RIfgr3RSc+SDAiM+tFCDaBe7db8kiRX8KyA/PnMWRCFdJj7pyamPim9Q9kQ4dC9aBLMyEqmYEqqt
ija0Oy6pSNd07p0aKyp/TJ4dYSeiJCauBfcqBzM0ZPa6qrfFPwGI9wVi02AkzuqFkVoWCUMTa0ky
oCz4kwldYHBgkjOeJh+/DxVHGiJaRgQGaGfjs/xCFXSHv2ETV+hwfbinxDkvVrC4+tMwPkPNJfBU
37WkJzox3SfKXH38YPWGU9lzonNoCUgsDRxfEWzXIGbhdeYc6um8zLkDxfPkaFNVA5nCT2HdjeXj
mJyH8dCxf1x1DvfqTU7uvbOVW8J8pnRzBgQc2Qr6IQxUauShdCNzJWP5W9eL+mfCxH2hvmOZIVOS
m/BBkkj9YZpQJuYE6fGHfKwglrlcHWs7hIXzL+yTa0XXwILJM6fkHf6XhoOCRqicpy0VhiuTFY8W
FuDO/iWG6XBpOKF7NndtcSRuWp8cKbPJeWOBF1uI4Ieb8mXLe9UwckKI2WtTbZ5ZHreXeSVu8rcl
E1HU1rRknBQqjcO2RI9Ehg6efQjOKT/XaSFq/eOMbphLE75CtLIZo0bTwtEdUlNg9PrVOtY3d25x
uiXEoXKLA0HNHplJVSwS5wBskvnQTtDqIO8T0YJ0Z0htka5ECpDO8rJ3iocQGhzMu9Z+EpjGnDbe
2ij83vBhHTLcKsXI+MNDBS2VVXdi7aoe6cOUHFrMf/FuQJuEe047sds3M2IWubjxP2oKdccqEQ5O
SZdq2Ee211Vw76c6Ao4eicechZI9jbZFFCNVxWELgHNGalFInSJQpMAZuBbxG8qqw+mBpy2wry6L
HW3UJWtA24lgbrnaipuJuobGzQDqIfOGQbwgk/4LKYYJLQWWl2HPh80bB3jC6+L1semNCiYWp7c3
JeQ/NssRTqhSuo34OClF0MPQJk3DBU8JDFTYqHysE4+G9aucpxuWmNpwudx5teC2brgswyGqadZN
ufO5+0RuDEw++hvP4PTsNmzQUFZTaaudbfz2vHO0KeMunOzY37k/+MMJ1eK4Sl4zcQ988mHpkw8O
BrxBgiu5uJMzcVR04CIUHw6U7xfazPeHp9RroNgcKmia8EEikzXQ6sWuBLoUiwdiApGUZFYn7Xnp
ujO3hHKhavlDPg/psjAreFTopIHY5dBlo6H3Dz2qn6tOewsRlk/M5M6oHnQTtWlAT4pnh6y+beFK
N440hOWAXCXrMPLXow7cQuSLqZRwmxfuSHMO5JxwcCx/9Bf9A2enhJM6Kin5SJgJhxa6gJq9I2FA
hGKRgFb9I7MvupbVinshNOfA79Cq2lOg6TTE+Lu5jcmcyQc51MgAfNHxCmWam9woZJgk9lepiFyS
8Iuny+I7KAswh1Ro5U8mAM50HgRfXLLneBjlIxP++LPPN3D61KNFtmjSTukb3THTqO+GHW0iojXI
eyWmC5IfoZ8k/oy+I6FYETb302idffM6xnflh4BQQ57Kx6oxZ4p5DW9cElh8MYknwQmCX11capiR
6UKuv+Nxts1v5JJCpqDdN2L/wPLzQ0aKRHjGNsAqwBn3rjU7ck/Y6BXOCI22w2sDTB9rWpZu0vfs
LbK3jCiaWZkyReXab6VsF89b/7KaBFhLsFw2i3iLmAJBaJt7qKSeMF6gciLeUlcZeykrAcLYjpa3
ekL+JqFH20AAqVD7oCmSHVTNAC3QDAlGEvjxDL/i8wgvJsRAzAUGR87zhAUAcIVQNiG9bX/QcyAH
eNKkqPAXfAJnfAvcW3+Xj3vGtuMIpmtf+/t+jvtjyM6qcariU1MfTclrSs8M9vI85xGPHONLsmkr
oXZGsraRxm2Vk/14DXDTFQTuuabmqs9VvUS0jmXOQafb91Tk8+YHqz9sWOB4yNGQJmrmXnoee4Pa
0kHOirQW0RpawOYDXYXF6YVpuxCjQUyywRvh7XgbE39hDfhykCSqMkDLFbhVQCPCPUJR+JnLcwNd
cqOeMAigJegdPIuY61F8hMofLKoWRgbgsGhqsHBYQsJYinJyku9lGn8MhF2JymXRgzrL9ko7l+m4
WX/B92HGQ3LJ0F0+V0gyltXLfY4mZlD0nGJuvxmGHdw/tDC8L7zrEANx7qHLQceBtlHYQzkFZA4u
nnH1TNa4bS3AthG0kVsi3Y3BSb6ks3x+VduGhMZEyLxmaPE65D65NYPZgjKA+EZeYTYKqkphusQ9
EkRlE4R5xpQx0J5V1r8meHgNE2WN6ApeA1N3ps6ycSrik6EetfJAmFezauS9Xu8sa6M4TzoM6qJj
4G5wP7uFTom4evYrMIJ4+iBuGGwff6X0C3WEbhszlWYgKZnSlLM8nUqOxrvYQOfAaw/ZzRDwFMfa
qTNHCuoZtH378ECXgEKHO5JB6UvaQoKRLQ+luY8JO0eAgfKo0b9tt1pgDky/ZPGI0XzKXEToWbf9
tf4J3Ua74XNPuzNqC1xbpfPCqLVEU4rI0wT/aQKlEUCRORxBgClsr/kel5jO4Q596VQW5Y7QYxvW
Xthv550wP+YP4TfeIYXETzYcEADhokG/Eqb0hqY86W8XEcqOkpKCIRuHi+7MDOO5RwnT0Lnmd4fX
trvzmDXFpWO9Vm6hyqx+jlnTlz+k4KsIv1T/Kzh142effirqh1R8NBTOVkUJc3n+i7cTaq9L0QtX
L7IslO2ouqP6lOHgtK5oUZHZ2oCeYneONv2MXgpVJwoQzKG8QcyhRg1Z44zQm0buyEW7Yg22VvgV
iEfFsoBfIbYFDEGuV5EQulOvueixf2NDjczZaJ8Ygqz4HLLkx3eDQUJ0xQIcglZGRp6e+/48cjbA
c91siQOtVEg1O7+a5snVUC9RsVF8ci7oazBkJzMGmeEaKXmWrirb5aJX+zLejSvtC0kDMvaWvRoJ
aUyK80LuFlG6ZMo/NxFYZk5d/sxb7U95qwZmd8KHY04Nbv8Qge00RduOfFM0o61k3Vr4/vglgiaH
K8NaKgVnxJ0q7axwl2tb7F3BRh82erBBs5yiToOVsYwKplGLsV6GQiPjMvnvDrF/jPpdd42GS0kG
1rzx9G6Rcqirl9m4bAqXXrrfufTS9W/Z2IXtvtSRqO37yXQlp0d6epGyyaWNwZi83pQxJ5M1A853
wcvIly5mIi/+JjMbAEaIEnruz1GpZBI9ng6zp0PUlYawEyshs1Hi8GgFo57DRJtTSqPMpHTWi3PI
OJXsRlLkmKoG5VTutyQkqfDhTMea4xoNrYXN2AH5cegxKZC+CvzGTQQcfM4XEwQY7RTjtn0IIKJ9
DwCl+3USCKSuhHIU5hCaY1i6HxbabicvnLA8G68jWRVlv5+ueuU66CK6LWuQn+7J3DEYbs7CdqEK
kovXWbcxI1ETeLanzfMGW8khfOe7EBXGI/t4LuN5tLaTS9JfrO6i8AVIujpTVVfmsXEhVB2T7ig1
GAM9GsCMYSmyZcUNAbCT50NBBGcZkLgxf+bYS0DKLgj7W3X9I1VXokqB1EaHQXRQi7v0+vvbd85E
ngytuMOEGbzmBeqZ8prYUlDsyA0g+P5N6abRylCLpQXqxbY51W01OB01BlpyEvv3PF86VYqTnrX6
s6s/s/rTrz5b1qg54376J62+E2IARjVLHMHdH6n/oZPyfFKIfNAzplfCGIqwLqKkaOFDHi5c5lGh
fFWLMykNyawvliKt4Zsamz2vh4ZcLCdQqSQG2FRfWvHZ4BbOTiNqDZrD4Q83AfEKpOCgGSczahM/
52hWFAvmCGCxYzu5UuuSg/JU7qSBmqUIUgLFn20ZQXBLiQgUWBLwlehxM1AdOMcyERQligacv4La
TCFBnZ4nuwCmzzvDCE8wdQsdrmDZ1thliKEaR1B8HMj5QOIHgoUcXS03QK0Bz3XANGN3/m16EZE5
njra/ZJrO9FfxgBcnVLe4H5WxXySYfuuwuas4PoSoDFzinfFQaQopDWQ5VIynf6ni7S+ghuuyWik
g+FhZFSIuYIrj/QGkIM5144xYXj2Pn161dMDJl/4XlccJvzHysd6OfEsf4//UqsXGMAhwgY31Kb+
FYUrbkok7T1DSw5N1lIYiYF5Vi4qMGoQ4KHKcVCOmnJkXe0cQ7qPwx0VY6vdCOeceK9yjwCqizgH
CwFUJLQYK6CF5l7Nj5J8UobLK72p9T2RH3L0wWtuERYc6BwHxgHtGZ3jQmNX3RNSqAGAj0BoejSZ
SBBhBKKsSMMACb+h+qw4688oBSSSk/DOnSh69F13SAlumBwVeSsCFmYUFxQazBd0JJAvN2AU57Ts
5M6rW5LlyqGW/+CvyXjUdBHG1GKQMR1N2UAW1197OfbaGBbMvkiBddNQhtt0oBPd8C+nRb/V4Gs0
7FknJjBIQVo0UCz1rNN7fyvHMwXksnVjGtpCiTaPSnv8+wK4yskAhuw7roZnkzCNmKWmnjXvZY/5
LK254UDPMUaErnymYr6ET50Kmme1hbsHSwG+GtzczyeGcvgwSyKPmcf8NlV4zwQDM9votiVAP+jR
bixfzeIc+7Oa01uxbLBw8zJJitjF3/QvyQ6ZzBIUNgQtJ2TM+v+9ablj6afTqaU0Db/N6JhOjlxW
krRI63staJAyHlYnVzKAqg2jZaqYaUueHPMz8Awz/3lFTfbCjeXPM3kD+1O9N4WDMjEAFQQQDsGp
o59o4RKPWnCTkcXHIkzrNv9mYYpVBtUjkc8tPkNhzVRPyWvH80uVDIKdnCw6wCQfi63kV/AYc5Uh
6/Zi+Ez3aATqtKHZRZvg51fsxTLHPJJuER1Ntduib+MSK7AjXBH1RdhhsXz+6MBwOK8dOiyh73gb
AksYWc65upDeiTb5nalq0xzXHXFZcxYlJnSG0MvPlJbkcZEcrUIhVvdatEc/w54yORxGd4wWvylO
AeIjbdULYZk2eRTRRzZ56OFHe2chlZo9V5BGNBFyiSX0mMzzn2RSx/uG1c4jfLdHqcCUT/X4wchm
kJZRjeXPuQSx1LrxOqfQvkKozAC8gE6+w/vYNcleZbXM0c7zDeTEWaL9LqbqBaSr0MPwSv+CGQqT
PHpE7JVkI0W8wRUqGVrTBkbvdw4fxSvLIvdAO9XfF5oGK6NHeoKIhjTGoe9bNPFdDuYlJsEViTt0
EgP1PkF9BNALylCxjL/lyYw7Z8Ujx2LZx8ci9JSLmMfwGdFAJv4k3ViRQ3c7QNABM39PWhkZbFYt
WkkIeGgFmp/sF+TDki9uEb4hLTR8cxuWihCUBIzvkQRsbgH7y8AjtBkiKtg1qcJEmfJ/JwduYeJM
4jvwfvroNIQra2+HGp4Oz8AB5jDVYWRyIOWMaTZDjjFn0WmbA5eZ9/+SphwSaK2yZJDPpjAb1g8M
D8SPBnaBXxtJzuvIgZ5oT7M+MHrnv0Mu9Urdl75LR5sYHFo4IWJ0zPFvKVU8undSgF4PtqM0w8pJ
HJFbMgT4YSRg0bKyVvRT02yejHv7SVN/qeCqy5yYyoEnmQWO96scWiwyzCJ8EXsllojcy/8ZsCeD
2umsL+PCWJt7gNWSLk2IL0bdaReNYcCljA4yB4MNDyiPNCN5llEuEIUIcwRucxwNkEhBLEQbhkes
DxjhXkczOzR40FEV2cgEsasYW9pivC/9+ZPK645wYu6aektXJJ7san/Hqy+RTWO4uVtTzvbWqnsx
CJI4TwM8IXgJ8UKHdsWnO7dhGMHiyAkvQtyYnVAO8iADaZuQSLy2qrVlrOiAEuL0NK/R+yrS6tBp
nvaOSXN5RtAznxx9ZrSGZBV2wBTwcnwyTiCEjDuLORtDOPJf0+etsM7q85b7d52BMGLXc1Ze6vKi
xVeGa+h8GMmkxiZvtgG0P1d9i4BssjAwiW1r8Cr0qfv5JNmG1ALDpgw2rboOZr58qEvPCPZhvGN/
QP5vzTDkLH6TKdEWkU6HKI6THV07xGs6wXJbulhE5RKeR6Zq42jMoeFYpASv8r/PLX0nn3gjTNr+
f4VONjmy6JRWXG36VbyPJU51v1kWOFT2zChp7NGEMrZtMVu2HBvp3Q8zvD1bRkBmCJpZjDT1jMdk
u6TRiO6CKaTyvKTToLjImE7OtiT6hRlwAHsf7snOYnpHb0nxmF4Vzis41d05ba9FcSt7LDWP4flh
Kx/dXLG+1e6rvxVfUoNmElkUGRP5E0iSpw9eMDmEBerpQ1IdGSZ8fST9ZjQ2sgH1lVPEDAdtipfM
2iNhZAreiWtDEC26LKXbkCYfN1t5/Zr7Z5/xd/lTGj999QOQDp9dtbPUbaBtC3bw6evxBO1IF4GW
kOlW/wbrGn8h7apDEg9mOSJPV4MsgaYdRwkdRHVrBxhZUJts6226N6ZMYNV8w0VGCTerLRFVPJow
bfSpdeaDGIlloOPn49i/ofZi9qFwM3LGSVxzdO3RDSeu2c21H+2nVY68WWVyuP8K4XTmoDvNEyNk
7AXDlB4or5VfUYxuEM4LTHf0RGjzDnvmylYjfnieuFGwRKBPjcjs+PPlf3XzRP/T6X8y86epfwx7
SaCWtQo4lkeo09a8fkI3efEEUVUrmvkSWiuFsmv4LKRDR+eYzmf7xbAmR7s/p58bkIDss0ZOZ+og
grQr6dDzOV1e81Q5qs0pU+blc4oUIHEL3NZrNH0E/uXUgJRQW0XZEraFZPwt9ntWpDcuD9wv3Ii8
O4W+/Z2+Jcj4QSg2tSlNeTQ+nb1DqTZMmYkEW63fK5a3VD/raEumV6I59LHFs8Hguz4V9tny+K3D
VPedEiHXysKChXkR/+wPlrPJmpjmJzQzXGnfVHf+VmEzV9xSAp40y15HNAFMvhm+GTwMCBgBqIsX
xyL5w8XibrCGvTqueKhsLj7eVZRNy5YjhejVk0oYbCulRQ++08GbbBkzxLzwFi8gNLwpo7WWIBZ5
HixjfU0yHXo2IENMv5kO87RFQrXLlkwFgkujhKJob3J2JDyKOKth0uNZ+aPJd3AizL5+o0cZyTOX
oFHOVwdjT9QLVjo36QWWRw2rXqi3DpYabIM+iUVvgFs/HFLtROMJ8AvIMZg4NIDon8CZopFS5gdo
/AF8Ugw9mMgaIB0UHhjRBYBCW/g9rT6RgaHTTCZLRvD3tGEF1QhTXcjTt8J2h13n/9+OZSK3PRU7
KWna/f1lINue+vYeDOBXOu79Y5m4SiCCjEwa5NUukXd1uBuwxKrbwTFxhccnWz5IkmcBA6jh8m81
MMHcjsu4dFtadCHB3ysZKTe92IQ1dtY+ehu/7E+v/emKP5+V9jcq/tr6H6v8o3IzfI7lR6vfXjqT
h1MaHl7jUc8uFvHk0NcYASFerVzUPr98DVwLarVSYj7ylVStSoDPSFOR/RD4XANgXIF/1QBqAlBF
c3pT02tsncjlesTjnrbykwLL33dO9Dp9Njzj/0p90UmH4IT5oXOK4Z6kd7OaJ/ScNfViDudwPD/b
01gfw+AQBJ6l7FTqT0/J9oXpPctTYJy16tox5zDu6UKXv/vxp4z+gN16LvNha5hbCcEC8jbZQdIU
Uko1XrMZVW/C6fP3LA979R1F2tJihdTjb2PIYuE0NnmAhQjpVxVUfLwAdtDx706+dXhFZww2ntav
IqIS6Glp287ayC191pX27mG9I5roYTEIMO1rhovNUZMrRJDwMPHZRaepdntWNzu5TqTzOJ6l+tgE
B1PeGzP8Pmm7aSdbwrGN1iPwy1qr2fFZnNDw1HdKw2HyiKMPDTz6+Hhq98y+SYytyX9eZyQg4a9X
UCAuOePzzsjLYyzIidAEoItDDgHkW6zDs8WAmEEw25OZbfS9Rv0jHDCBcG7YKno8F2OEfijjQ655
PaiwJfojqk7bQVUYvw5N5EngdzCGbLpogyqRYwlFFEfL+uNXzZojNEPizHCUXdyna8zERsPDpgWn
ymG85K8JEJRZZ4d9/i+0z91D+kTRGiz0UmiRGE52BMj/oe/vR0uWKILt6E4gmEKeh39CXRGCiqSE
OrWd+aRLpDu130q43R6EtRPB2TKqFHIVQqwCwLrC8vWr3aMC+tUEcpD282l4ZxRZM4gep5zoMJkg
aaCwhGLGMZRgdGvOWRb6fruivCD384Wwr1tPWZXQUCFWJ1OQF80PQJHfM/KylvfXB7h21fUx1Mzo
+1W16PvxAfkSGHt0PCs+IL4zx5jYHjE20PurogvrIsVWJ4JFKZU1EEP8O5HrJ2UuK531gshJf4Vk
KvwVZIHSnEGnC9Jd3QXyNtK/UwJuyDWa8S9ZP/k0RAAjipkZny5iL1Ebk3oYLCpIPfmNBZPh/AAa
EE774FKmb/iLAnHADwIIYhaZprIWy/ntd7IuH/XXlfUWFRlaIvFpkpU8Acjz/MN6zd5l35mWo2ep
Lc9Eb1NNhZqgVqKpHJ/LB4KXvj4NP7ilZ7w9jvxcfvK7ECgypS6ZMQ4eQz8GjwYSJrFDBhdmtBVu
hVnLOq4feUnynjk92lhbo5+8G2ySoDwyI4N0kRHdA8lFnk85zQq9peVp8pQtFT6RcfaxIRhYvfZ2
tkc7L2+DCkH5F6YKJs4TmUQHDnPxnbPm73QyWcEM83fTO1s00nTc8ksTuIP26IZDXp/QnPCLy7lE
kp98G6pHOjWIDofu5fnFkR2XN8+w02iWHImkv4XTog8bVgP3MxcUA7vgt10b/27B7WHMypn6qMlz
dAmjOx2PjLh5OuB5BE6FqIWxONvn4LGNt7Mu+1B4Z9t+3MW3gXfPn+PkxdyJNB+B1OAyidXeOn9E
doxEaRQCadIcktBWWr1m5Co2704c5TQGj+oW4Ql6e85BRMEyu+3XExhExry19kCn7bVOi4NTNpwM
kcSK+oI/4ItqQmJkHM4gHcGcJUjFU9TTC+4bbgIWFpwk4iNQHeu548hMAVpkS4SD6F4jvHFUJVZ7
Hi2CRVyicJ8ShSRCCjg/Gs4ygCHWkkOnGO2mUzrTYfYXDXxkXnGz1MAGhgOXUJs+H+8zNv8e8zr4
t5L2ELc47UtEAT5PIxu7E6KTeb8elkHO8Bxm2nUPx6K9aiSWUUGYw0zMoFmN7tSVvDdywVVpmz73
LE3EPdufWCe2qCdtJF0Hh4MUUSGwXJuF/MljH2dLHiLcLf2REoqPAS44kgFqmBdCJZgucxpOHHMa
kW7ocLHS7pNzEe8kmrHUId+m0OWda2cON0zvZZrYHPc0xjrglnaNzR5Mio9Qw9lAUKa0tlC+cE1F
EaydGou0tvlIQD0uovFgeCADRYOMZg6aySc+dvRWHFaaGTeuvqeHXTBseMsSMwIFTNRoEbfB7JnP
UeNGrhkuC1JSm4VmE9YqFPlP9AnGMolc/GIS89znSn+uUn0Vlus6XMeElD6wjNrhR4q+OH2U9s2I
bmy10Y4lrr210WWCErH2yhwVhNA0oLpHHqaTd4QrMpzRX0sLyOQHZNu6uiOJ+MmigTOnlv+m1vkO
Do/B7+DeMeCCYLsJiQeLS0JA2kTsFzQ/AJMxQpbXiEcqBCl7SJZa5b0yL4ALgCQJYBbyFMALswo0
yPOGVceWP3xIJC3yCc71XwhfkqupXobqko1niGnE5d0z6ZpMaNQd/eCgdp6RHzP62TRRT7J+rhlM
LeoPVDOcOymRaZ39ivMx0KABI+aNpF5k5HjMcqEl5FmIWF6/aDBgI0AcZBgrFQpVv/8J5BU+YvTS
SUkhQXYpiph9qewm0Y5esTbLw33QgRjYBuY+6rw0P7by6aWfaUkZ9yJ/vIwZeJS6OqBH0Y9heOj7
wzM699JFdUd6y/IjlT5quCJE8n48uw+GFCpdtfCjHh+JfYtosrj4C+n3tm+DCvvMr/qXyN2Odhf2
RbQ7sgkAYRpGKyQ17eQyAnGUt5R+Yn8aK7GoIwCeIgJMocJQO70dFr9quIRKayRRdcSqTtHgr+Vi
NkUM+jP58ytB5jNk+xQ3Nc0SLKBoq9B4sZo1oFVYxJI1ZTYlJq1JnO/orMRa3VSLBE3UbssCQNHP
goEmtKGsBGYJl7JaObzO3X2LbyhhVhLsBugj5c7Gmz6zmjWx5ThZCu852Yflfpjs42iXRzsIYe3W
Jr6cuF0fvJQbIzYOV1m1nkwHa21hOy63Yb/zDczM+xGiXj0bv6rgIjFdUDzuk3wkCOlsaNcEP+Y5
prPvX8bkVhs7NFVsDRXp0FpLzMWqRsG+0NlQEGO9Zg7Lf5uhwpOpmKKpED2ihOszKGjLQfnbDhxc
r0l0Rf+E9BlxVkbgLYJENAPdvPrnm6tXeBro6A4PCe4iRAGkUQi8UAx/0qFEEIM7oMGKNgCZPhYO
t2EhpuCVcGIaPJPI6GJU1cS2GeQ3T2MPcXBbrNuaGRVzNw9TdPCaB8YsuWrt6hXvE43x2aZ+LtK3
9SZ5LiqVpcELi3nWrRqNWEjWeSZw3FurRnW7Fqi7I83QJUfyRtfXzOZqm+Yq7GpayDwq8GbqpZF+
mKh3xx2aT77DWFfGGtcr0k0dNvwbhNsHYP5IUmKwN7aMUOMNg0ZajLiz+LFKtKezqPx5GltGYDE2
dfDD5uwV7XvZCUG4te4DAZSIfA3obfjwlflUSMt1BOhKgj/FnsNd2DsKTcMB1RlNI8Kl2Dl3mf5I
g698WNCqc2v2cPYMf23lxPRsOmNT3mTRjWnRDR6M/AafQ2cTvDKi0ibg7EHiR+T00R2SRSAz6KjO
OhMuDG8diB88Dq33GF1hHAd9CsgFyO1NBYJnH+TXlCy2Zn4DdEpQ3I2wK6AfkyP1Zgn+GskJLxc/
RMdzCTtUxiSPHgIiHSgtpncomiq0jr6jkQUF3QqsQ8hztbBSB6WDhRitxtyRzOuMuNqpBu+z2KnD
3hz21uBJthiWNZNDO4+RA/nnOgNacfJfp7w+RuExkL0RZ8CytmfpB5zDfMIdQeC4o9i0inFHwN3L
/K1p7pi6SJe0uQ/y49l8FuanpH7J6pc5+Q7PaXKx40sincLxFNGf2ltvJT1b1uSQcZbOt2JZoYWt
r+tmzhGXRvnrxUPkqjvpLw309t0rrzjCGw4rCgo2Ngl2T6Gl7dG58b1Kts0AvWI3j6CK0QdBqWmg
GhI2SvSWov05uCi+RJY9wWL1P5xhQoy/Fq0MHKw5WnBwyLgHmAljwSk+8QEh8aeQYCenLci81EQQ
OfPDT/aFX6EhbetS+2ELSkcXqT4PPp0x+sGYn+3QS2b03vH7IqIViy0U1AkIkLXWbjJ7xyEHwWO9
ZWkYvDjfk2YG9Dkk4+Yut7eSzN5V9rz6soiW9xdTms8I6HFnIbe2R+ZSS0wBjC7s7KAjtP5hWssa
noqmyWkSXhldsHYmxB7ubOkSmXet/1Dyb6CV4XoI18qwLkoHxjIupdQUlFGbXK9hDR8B61OgTR/o
tArzyiMxaqfgq6y/YTTWjyJkb2SEjAZiRmxHbnnD5IhAx+foG9+becr5FYmKDVMCWS6Nlg0onSLe
lsHuhbzV36n+bsTx/S95/uv4Kv7K5k/UfpvZpxY+FCch2IXTWXoGmGDoHN7BP9NFAcu6K4uDLxH4
eYzHRbQPky1cwyJh49zAdKiOqXzAk8Q8VirIGd7XigBSjPUcOjWP4uQ/PJ3XbuNYtoafiABzuFXO
oiQrWDeE7bIZJeb49OfbUs8BeoBBdXWVbZF7r/VHKtFOCXnDyl9jnX3vClajcu9gM1iR89I6uKmP
sMAPo51K9rbD+cw3oB/XNNKRpowCKykm+R/NVibVvjhdgBiTFZqb/6npem9nZjsv2+nK1la2TDD+
On+sHGdZVWQsLjRv/myFDKUcWcZCI8sjRKeDcGYd54z8EGbbZGI07gA53KHxQ8h/MDEHGa5quLQv
hj8OEQK4PP3PIbtG3xjo4djVVtCVre2QfTxL9NlA1jX3oYxgGa+NZ154JHQil0qCjXqXNov0g1cB
nqt1UIdBmK1YJHE/M9Pj6YEosZmkEV8XdMfPpV9QE9603N5n61o8yAQZTbgJwAns0FVDF3vfY4w1
P1LGBI9hJURTEr40JSgZwCkq/iCGB7+7adocUhdhXz2Fo3mqCzhqdLlC5oBDgPe7P9Y6QpOJ6oBw
TprRA5lLMbY3DBEsxEzGjoynmrQASKiMYDTQCExjkDvzrqPa9uBtimKNIgGBAhCAM7YwoGKbha5Z
oz6Acx7im9984COH2cIRuJNYy70xVgHHmnX9N1oQlehHItaA3MC4QfhftvpcF9JpzcK/y/rDpMd7
D9qq+hOcxikOGh0h4KYnRcwacZzxY0KOD9ZZjSCYS0jeYo0zkJb6o4p1AmEHZvB0ilERHwczM3R5
Uo1k/q0b5adQd9WlNcZjxMeL3hqBiGCjaV9WRjFbp8gkWuijNtvWN5aG4A/e30w/mJYIkMBvqtN+
hNYJsRESU2J7TzHrI2gBDi7E5NyUyKmFbZA6jWrOzgoxgEB8Q20ekwo2EKxoCI40kY4wOGtEB/oE
9bi3wfzDzzU1xphKAJ5YY8I1tiWc85zIz54IoXGWTvj2dbSemG2viWtrh5TbY4HFL/KWXbVUFVSV
8xSFS7gA0/T0UYUuyV552tp0NjKJyVNF+rSsuxf/yPEP/qUkAog9hNOivErJITnl+giLc0Xn8rEK
j3l9bEhYKg61f5B9BFl7Xd4Hyq5Wt2WzUae+cShAFNu94R1ScILiHFQ4Hm8Y/KxVV63LeE1YSKmu
IzjmUmTDmBHM9Tgrr/m2TxG13GT5hvgST2Al0mN89b/0GKYW+Pfj270Z8NCTZcFDr4snHiTGA6fh
4Fa6Ix8xW+pPaI6Bh4PPgmIv467Ft7oF8pkoze7R7C1j38cubREoEuMdWStNvbOMrdxs22ZbJdtm
wXAVgrQFy4QUeWNpByt/WGnWqo3XTbUOV3Xwm/t/Wftb+r9p8M8YvuX8nvc3mHmsUqqQUZHuIF1G
/hZjB55j2e1RMhNseg0N4q0+8nab/5b5eVhIxckosJEec4k3pLU2NtVjoRuFZEkcsAL7r1YBUDSb
6F12Aw4PHFYQuvAWBvYTVN5n0CNWfBfEA+UsXsK7ckdCxO2rn1AzoTjgHRNudtIyRmm9RT2Cm43X
hudJujzhDlAFAf/RZDCC03786tnZsj9SFFzeEYFZ7GP/moMbisedGM0Zzhc6EoyX/A2U733Vdk47
4snlTwYd486sP3lyORbJ8GBp9qU75DAbpYXDpN/lGOIBCWrUZpMfxPgNQsujQNLYeMTXwi5qb9h5
+OJIfsDSAlsp3kNRySdgMoAXQzS98zWnH6wJRP7RnkH9+x3noTD7gblUK3nPrlubi5wYW2xtuz78
5qjh4G1NMZU0z3+Q3htapC1O0bWtcHPvvHwSEnRlb/E5sE2CQLA/BBcyJRo4uecaCINdINUnVDxg
fybiIcIU19zTX6zZFpb1Jwz+EmLoyd020YmkMVwNZ1S1y5FrvNQgaGPgYkheEyct7zb3CB4LXWBt
P365bythPXlk7BSmSEFbst7lqDZ9tJwLZ2v6U7lY0MbEVtaR2AtdTzPD2AEbYWilNKddCxTsipcN
YWKyLh5rILoXTKinB5A9EPmAxeoiZ2cRPqXTSzSr6YCEsZ8+unFlvKLMJ35L5I2r6fsg2lvh3nbT
59FsDjbIAqQ/0xXjZLsho6F0VtqWoxJYDy2D7E/m5SwSSruVqV/l6KfXr5junip2nBNbDvozJ0OU
YgmcndVF2OI1oYh6U+1+O0aN4TXjFAL4EvPOXglUIESHUAAPTdvrh6xhPsMFjxal+5GfX2n9ieyD
mynGoIor9RLYHwWiyn9YJX3h4x1zwOr/ljzIfTuKZoZ5t9Mvm+6v4v70uFVWI0KspKOffmn2JztV
Ue00XRjce2Eha7M7EkeRoCKv8frlCm0ze3xsCdByu3KlLw4d5F7coYzGQFJYTNIbGEas/IEt4pTh
86AVM7uLmxdVO1CyhXeDenY3R3r8gTOeC5r/FiAbn+HrVcz9CZZ5QnFChPDg1MDsbxsQQyim4Dkl
NoySQhADLsUVgy0LD9kcpQsXGFZYwBMpXw9spwveAU4BZESdti15DVy72jK4MwogcuDqUJUTlzlv
ahBwogjeEAsUXi6MLgXPjVSSaHNgzcooj6Wfp3WNnKxprHQM61iYgaDA052BGK074zoXObPOwz/q
J0YO4ELhdkanX2yw/cA8cjK8cXOSdygh69EnOGuWCPQRFsEcl4TkmnNZTt0+PbzxQGRSsEn8MWwO
PMkYhAYGcZCMdV0fEmtEiQo4OweepRhjpCEcNT9qg0wAm9eyoAj7BcdAWDAToJxFWKZg3wfRX74j
+DH1xOG9Bsbud824z7YA5+Ah0PdlsWwLwcqW4CSYt9jgp3ivxMm0RRvRrx79yvRXwKxLBUck4PDj
kCnH1DjpHRLnNnbfusPUJPqUlVPoDgt9j8yYs0MRBlfEqdRFfA5s29VOrbesXRpEgbCUFgw3BH4e
+Plni1ReI6eLhwCRycvmRUnQXMH/HlF6LYSMHZlQqZAYw6wgB4XhYZZhYlPlGZ+BknMAC1cYiHus
H9v2hOVpA85RTjR22BGH4a9krArSUcU9+eK1vAV6VHxnxpTHpl1B64AiGAX3EwELG9nZtvSIjGnF
wreExgJynB/tFG+m/fJm1jcygXBuEeoG097+uIDUiF6BYPALmdMsJhlWaBYtBK5obOolkyo3lTdD
dBkrm/c8yLUgjRgks3SFvxhlGYw6aCyqEtKGYCg6HsmJ8cqcQIDU20Q3zdHhccjz0CNhfiNkEbEn
CijtuqLgZ24Wi2CHpVE68xgV9kkf5eLR9oJNAhUFlSL0eT/dETct8RKcolUHp4pObofdrsXStfHa
FWMtcrZswSvI8//mXkZw/bxFgOXUopGmMmNZlGgXL8QQzmNPrs08pVRvR9BYFhOYPkKcZTwWD+XE
dc79hRqJ2RIhmPrRMUgdPVynFnpKQSvVP+AuvOeoZRglueQZJSFTnGhBms+DqIGFm6wRl+XKxtAI
A96GWCzE7+aEYfB07uEGkgGB13tpbtKdTK4XSoO5ekI/hqX1PVtUtMGQkywkc0F04KPyFrAXEREQ
e9ielJ/wXbBLTNjJleOfeZVTA9e35mEh2bX2HvO6YEIpRrbEhZyA5ESbcMkpSF4BUuxgzP3LTo/t
4YrXl8eSmk+eQaA5RmRppswb46ZH92dDVfZaLadaO8GDNNY/iSvROyyGIkQQhIwpsMpPZegKozQq
DmIAR0MohFuDui9pFow5lM7cqUR3SBZd0EQEIUJKUPq/Hkwb1IKVA14rJN9N0MviZ8UDZL3ATxQx
mPeCL/K6+jFOQwgMxufUlTy3zw9P9UAqE5Fkguqg/8gQIQvPhfrYd08yREakkuCWg/koYbLOXnpg
filngAZP5YNPWCXKCn8c4GNGu/1VLW805DxEGJDbentTds0biYoiHRAr8XWeqLi5vRlHHGch1smG
2RbAlgY9PE60UMKMvcR7yLGSaMmpFWMEGJiTFu0MiYysAvVsW9LmHpzWSLRQDuyfIFCZW4ZkJaxg
FGza4pAnEn/CLqUTgQAnJwYT7f76zLEeorniC+Z9D8fsP8xgcHDkJUCXOPW5o/132c7QTpb0Uyx0
6wsOExpGkF1Mbsh0XtZCBEbIXPjScpQuwv6DL3aGV51i2In0WwBrKB98AiNELsZzh7ET6628soqN
vBcO0x+xhbVrtuVs6nKFOZ4Q7mjUF01+8H3y8yFRQhvXtNScoWIypFwk9yfTkC+WExC8kesDphMU
7qUIs1L3IbtZutYpeqOZCe071lCLroyRjOBtpKb7JxgDtToof94E2ssbKXQ6g4jOIixwZY88byvJ
25p86XBUT/TyZpi3vLo9sk+7urEH1OyQ4eY9xyL658Fk/bSEWuB9PjHSlu36AYVIzc8qsyY4t+3d
wLfFsJYvie1i3FXI/ybY1P+yyu+g+GnNnzYcBck1S65JcamKy8N9Srt2OPnxsVZdCKp8rSV4kY5F
c+7VCzcaeHdrn81RE69SSiBmiJaG6uttheWRkmSRBNCSQcyzig0J8395M60FOi27vOnpp+/G0jYu
tpmyrdHTuMqYKDKvnj9E9qzrU/a5ZIDmk6a75yWOwpGLLAl3s6ehUqiLW+x/FeU3KRNJ+hvrv8/0
r+dm/UhV1IjzuFohDONv471Hl1eka8sk/pkkQ/oM1gSfYZgFtRcSLCEKZsIxyCgmBApgVl/DdmDo
CMqdv+FRYAOAlCYkBfe5QVcT8aDhskKbaE3oSbzwqzoGd6y+XPloK8GcxUtYJYJGgGVuoA4iEY9G
+hqaUY+kFXlZycsioYrwqJYL9Jckn4TlAZOXsvSrpWcvygpb6yICzkhxPc2y50qupl9Jts5GBKog
XRsGkchmDJQhElMxfuANLpYOyHFKTqPQIUroEi1i/hBrRHc+J0hV9fKM6cK7RhTVqyQWjzS0gjvb
24bStsp2ubR1aI84NP6hVNxB3pfNXE9HAkb5servNPpy7JvMhvgVRFuvOsTSoaLqbJO2QPr7znKj
Hrj5qPinMPkIJ3l3CeJLK1Nb2l2UQxSf+Ag5OTlhQF8gWzyoZcjPqj4zhnFYpEiENpFzHQgFmfeN
4LCa8CqgWpQGhLnQLUcP74M5hin7iL5TumPet7aNhzhDXqnSAekafD6Cy56imBMO5AG7jgh8eGIs
xgnOvujTE4QIc896yhSAsAMBRst8NBOrHh/rSsguyNgUFnzISY5fIBh9FD/3hedC6J6bsUhOFL29
rrYFsrOtOVx78N04whHPoOMg+N/7S9QN0GMK7RPoFhFA8kQigq6marQxo40HRYR0rFtr0rUGdB4I
8ppHX7L1jacJ8zBCJGM9SJtHR11bP0raCdJRUggF6U2pkLFuCW1eqdbSw3cN2UR4oDFHyhkOO4XG
Bran1/H9PiMra6L+IL20WfVeHvLWnjOMvyMSiP0hyA/RJG+q34nnB3G2hnIzOT2JS8SkVH1/hsWE
FTlMZvLgMre+v0IGPZQL9SwiHHI6KB8P9cJjiOIWBIH/W944m7m+xc4MCJltTVziCEScq9Xdq78a
WJpz8eQpXK3bMJhwLGB2P2SoKfmwNyDsnb3jh45uI6HCI90h4PV99NTi+02t7yAfcxN1MkHMW05N
zZqkm6QSP9wArb9zyIMv3fvKvkxyP7bKinwxfFELlK4BvCARw4sHrc1fmbnmkMYWr+pCmll72/YG
4ed4rhwcM94tnaqVX0uZ43HHa49SnZALBSEirQcoNEk7iRdMgfxOXkduUMQP3KCof9C1osDx3FI/
srD+8VHBk76oQDFheauNwedHZSH51Po0Aot+THgprTmxf/oR4IDh12LUKcSnw8+eT+f9dqcEeM4Q
Hpv9TE1Yb8+6fSanhF/W43uY3Acsq9qnMm5fL23ijJ+I9kpCiBZWvMyrhdzM6Zuca+ncMWeEtlUz
C6IeFX4861h+OO6GOZ3pQbiq7rpyDDlR9XPYX8JJmnxU3UeTn3vnI3eoP/oo2o+4OIXexNRIKpx5
TKE6kZf/vG7zbBfhk/g60PKdYmBM2tfGHgd3Ovw40Y/c/+Tyt/XZ51Soji3/t/5urzjnemOfZhPi
Wubyd9JuewLSaiIidw+HPsZy/Kc36FDnFc7Nc1rgQZo9aJDsqZC6yUAgwScR9A8yHKOxvx8iMhZN
t0b54FyibpRr51A7I3Ax4dcJCh6ojjiq8aFpporFfDTyZ1a0a41t1tD/tu27jQWEjfvCgBJHLz12
QhogtzoMejKMIrob1rSMT1pzpdofNL88AOSyk6jrfC7csvrsjJX5r8ggDiEw163w/qCwEImDELEo
AXHhSORI4CQCvBAdEij723Hb++N4XDcsChv9gYKMLg+IWAlLjEi2e6c6oaJ5A8Fod8D8e4wD9snA
uHDokkmGxN2WL93Beq60aOug0iOzxp+3dGdE07ecIMB1pM9xHQko8KVJqZgKg26fa0fOULQ0IpCk
mBHpwxTNXY5eKogX70cddTjDIOpwhlZcBL7NrzOALXa2RhUDONxKQdG5wU9QWeu8X2fZutPwlXAO
Lz1QxXHtzVWVxoJ91fPN76X+YFanUPqQNBInlFtvcax/PdSpma2ydKwlq8Sc8RDzrnBF5q4m7aR8
54Tbflj77Sog88XxMbYPhGDMcrgQcy5ni3jSJHSxpHsz3Q/NYI9qmcINMC79hXFxCxPeyi2clstB
XrYDUfIJPHMfTOty2dNAzz/2InNIxSPrxdk/KRbMycU6DGMjvir5xdcvsUfrzNkuPornyYuOxrj0
wOnnVjpXqpnzfqvIOyHWNkCR6PIgpDpFdXwU8zqYKyaxQwD4PBEJ6lXVtYpdbUHQj2OHzekVpsJV
xShXq5s0J6dwi2wep2a2e0JT4UTJdkq2s7LdQFNLgTh5XD9wnN6q8jL4H8WoA/jSEFQHUBZqT9v7
kkNITguCyxxEugeUCMFz3lVHLcnc2CyODEodzbttqUzjNOgxA0t3hBmpCnlxi6xbZd3k/uTg4byq
+uWRnHHx8EEnGz9Ytw39MDCSTkQlcNKbo8K+FY9r1Z8fTKDyFEH+2bo7JGsB7TXkXQ7PXU5hYA/D
RHWogrXuh1CXytkNmEAHatT3JQ5Qkk29vQU1X2yHYFvUm6betP1a5h9/7XtLbWyTDpiTXr0KGVTQ
7bC55hvF2cST/IkxcusYlF/t43hfxe4zduPGlUCorZURiZYtq1tp/NOSyiMOMZUmnWz67IhhIJNp
SX+8Wl/6fqJbIsmDrlKM/nY3atV0XOL7LtdFR2GA+N0m/JPKkbcIDfO3QOqUYwMqx7YzCbVFjJkx
nGsAH4lFV7Y8fEggSNK8rihYqv5yxqXut/H/AloLJX9V6vS5jXGxsA8ZEdwgFh8G6Odn09+V5quo
vpXq+yF9qTOe1dpmBFxq8iKs2N0ZJucWLa8parlZKJPKzaY3jfpxv6yx4jrTZNobizpbmgZY1Cq0
qQNCjb4ZMqKNZn051TGWVEfHMTfgisB6TELvxb8kO5uqgjE4tpRrI5R4toZCGPCVOgU4eaKyK5wi
j8KZZHH+GFUlC38bj9MfTMU5i3Q/gR5LXsb0unc7w7+X1jklhasRAVeoABiqGO8RIw6kNuT/+vIn
ib60/JMxfBhp9erxWBkOpuKlOiU5PTE2Ax4gD6vI2iQ5/bkN2p1uuUU7C9wCRX6b8zZv81c/W0NS
I33QhB5oKxgtVaEag9rgRasJRsse5nonVPp9t3ys1GRnxPuodWPLfT4ObXfo02MiH9OWshmUtq5p
uMR0SlBq68xcgZS9PagmUjd6IRE91//IhIVthXCEe8RN6Cjnxv+0YvD2epw2H5j0fd3FDhthB2Dw
VC0UuwuF2Vh7TPCzj1CfJXSdpbhpQUEZ9ecwHzaV4a1EwnmxQNEaFxKNaSJmUSnDKc4PsReYa8bL
otqE2maoqPJjoLem5ecTWJwEteQ//hPQvjugd8X+EwkyRB85UOoiVgoZqryHOgYxhrIw5EPJthte
w6VKmUQx87troH46B+aoSLoSjYbdxZ8iRY7snZCgviA7bgyErumP+pJcNhhiREAiHRtzlnmjx4qw
Gwn2WDpE9klWLpVxs081KR7h9Um+SFmuQKQkC9vPl6N8R0Amm3CVwrE1rh39l9ZZ6XsKUZVwj8XU
rre+JeB0svx6atReGbzsyDg7US6+8fBQ2RSYxyEWILLgfkw8NMQr0M+n3RqqtKNur1mnLh+Ym8zm
x5Yoj/3AuMM2Y82Qkb9Fnv6mGqEp7ejCJgvp5KNHQphwVJ+iRYEkUDMU7Az5Cc4YUhqwH5Eh1ua3
xoUXiTWHd4anvm6vncR2j09Fba8Mt+zT2RZUqCNu1YhPZvbRqR/PUZecSO71vnjdh/bLab8KylFz
CkCuTX9WpqyHnT8jtSxSDsRi2WiQ0p3XI6W2IYFOlnOyaBz6JJes96jK3SY0WMw88h6fhbQSsmIq
WaG/4IB+0g1fQxwQ1rgqsotEFjWxf8M2owmthc5RFmay8Mkt4FwJ5nJFAhzT4hRTRAhqhRNxaRmE
3xxm/71Kp5Rzpltq+SofVl68Djlkxl58sb2LVFwfxjUiwfYhRrt9Eon071wnmkCYkENrE3UtLr9j
rruOLu28wkbRLyIQ39HKLQpDFWGPMoOIECnpr+DO92P4v3jTaGwUa4yygbbEBKsxjotIvlpUCkC7
I2dUdP/Ohu95AvsFumiIIwK2z/IZNjcBDOeBm0QrIOceWREpcYhTUSZLz13UqhNeTXi8qiRwlLeG
wHZ/i5d9A86iG99676r+ETMnEYU8WajusSOzheIBlHm7OcuFkN5ciLQxNBo9Spw/HJNQ8TQWrirf
HMHKoOv30IdxaLPhdcr3w+iNUYyVjw0w0Bc8KRXmfx8KFmtuaO+hSMDRgiLTR03X3MLIwLmgE9Uq
zTFn/L8VApzm7d/IikqCnbDziXKQ/AztaD/Ncm2KsVEsXmLbTVMo3BMlA6g9O8zlIoSsRcyfjEjw
gmoxcnsiNN+1tipffQQ91/QbGuck6l8adk4ii/QqjV6LSZVTz36zan0CJMGKCNoM9Qg4QtoZY9mA
+AqgA4U7si84AWRfEocKGMUB72fsHzPQvJc8mHyllgjzg+6f6A5Fgq+u0oeDtOErrb4N7yuSvpTZ
gLIyok9zQ7h1JQpcbNyv9WaIN1rMzSYyb/rLMFwjkPuSIoFjOZJUNES7qnMTlYbPjz655OY17D5D
Eq5O2nfQ/1O6f0X3r8PWHP0gBujsT+wrlVtp+6e+hV8TBIcuUhohfx6kMFN5t46zrUNAD+Wr4Yae
3VKjUT2oJoYj3AoKw3aAxzJahvjNAvYQ0IQGIBiYm5+5eeqyYuwjuY6JZkJDz+nJ9eip+URXCWSI
ZjG4M3xXTRdUBzG3Z+AHNG36Zf5DwhyBoWj8HwDnTL7ymKoA5pKSChWPmXcVkKW3AQCGtsCfGKub
wCcPZYtL86EGGJm/CFvzzZ8h+yfOv2rNi/Tw/pnKb9v6J4gTJNM9qnPCQGCztqDQPdc4SbBsrSJy
ziLdFa7ZPuPd1E/cMlwvuEExpKThRIajG7aWvUudvcWOjA/wNXdQ5lRMNHoGkCLwiqHLs/togSrW
ZlnVRCv8S28OkQ7H/gbeAA9afSrovn5vevEEhJNFG+wTJ0XrodJeBBXCgyMHoraygBCsaDTmJMyy
XSpth2yHDEpRxhl5+urhUaBMOsqahF0mLxn0MMMVh4fi1grJYYdHPY9RWrYqGRlLHWYmWYHiBQhY
wuNQH5MjoHhxsTHqZjsbJCbbOXOboxYAp5t0T6Ke1wq+/7te33Lj8jQ+HvZRKlyj3RfDQRhkVwNq
mmETP7nStkGye8R7P96H0LXLco9r08jWWjf5Gp5LZ+fYn0Z+IpEacWZF2gNh7/RivQKC3uwdhibB
3nljdkcoXyIPcDkQkYyUkSOpkQ/gVKpEBAj+MFHVCbTITta5T/XYPD4InVCOrXGqz3E4TrxzrH9Y
BSbqpUSJdowqjpKCcXgsQoDy7D/tnBFMA2H54uiQTt8FAC/YAzl9NQ8tPA71KRgWfRICC5HP4j//
sB9mA3LDnZbuZelKGAQTzEBU2sIeFibX06Gjd0NdEcYlpZ+2dNWqm049SYCnYp3161JbEV2VPpBO
iuiqWlkoE8Wbs/klbLaayIyqQ8a6RRosS3OnFc+PEGs/iGOK+7uXP7CRek862eRP1LUDEq1owZfp
mN+WydfA21ksI8Tg8aqISYHwUIBB12BpAXetxxF6O6IKqPdOXQVgDB4nOCJwsoxjrOR/lf1d8gQM
O7SFg7SlFTXWmz8dzTquktjv8Obkd6rZnurmqcdLX/fieaf982pHXQdzibzjXQWowKbQzk0E+nPS
1XgF1HxGuFjG4yIiV+lryP8pzDX48XFuF7gFomKk+pmrxN2iHz+zjxx3O9iX8hd4KzyxajKMZaJn
HyU5hMcUqp8l1G5xWYgKQJUYBXNtFjMPwSzJBxwI6c7Eua7MPfIQOMgM/od39p+MX65e1DT4AE1U
My29N4Qi9Is6pO0VrnwvU1vXjyxovtKa+M1Z5Y9JxOnNAhgSHAerCoVIUfEW9SnK7of8nCgO9VrO
n33PsBEZXQe/IHr3UkVa5zjSlF9l+cxFqR6yaIPji8XmQB8e4mlzq5g9fcC0qeBdLqc5iiWLVp/2
g1GDB7D3pEv6XLfUsaSMn2rij5wkmoiQvtbgtVi3z/UT9bYWlKTZ0VRsrEleRPeaLLMSp2rKAMB/
gnQQ8qYlJdcbOZl8CfCOFn2+82jh9VY1DKW57mVDGoV5Me7yNNnAXmT1zrdjLD0SDFuqEO9ndCBh
NIwxa9B1IHF9E4z++HvGRjStqe8rCf02lY+C9rYsJTxGxlSa8M35nGXdqaCL89FZH3WLzy31LO4d
Zx/JLp5dVXLlvzRBDHOQZBLaXYAOZ+nT0sZrK4uaD95c9OBWMye1PwIPCjvrkvnzVNKzSVPjMG4w
w6uOeCuNIVEnnS0C28QfOUzTrypOecOJq4vPD+mUDOjNgbh1xaC7XQJbMWpEuaKU/OksxOv4ehkf
2MebDP8bggANPWSLbQo9XLFSh1VVrx/5Jnc2drs1TBB10s/YxeNd8DhYCSFvB7s9kGWE5ZUsI5M7
lvy1Lr8iWI2fJqfqtk12WryXjL1Zoopu8IYhAW12Ig4p2hOHRIHK44YDysmvSXvhKl0R8/+IdnoN
UbeW2wRD4dFvppIVs0ct1CWatkc1QdEezoUIHNEP7lCNtBHEnG9qkC0iegh9AhIEYa8JCHext0rF
JhEtALyh5QjelbODQwPbiOhqrmJ2KvF7CC2EXpnoeKgXzOANybVLo8dLzvuxgF2f8+vEvILrmScR
bmNsoO6pzMjX0gUZDenGiDppKHnphTGaoYTxeYZt8iyWGOUYhG1bxJiTqq4dMcmqMnPMguhnIlfZ
4dmtyDFANfo25BB+8OKsntk/PPjGrGm+UmqfibD8g+RCvDKQNc2D6q0ClXuM5WRlEe/FKmifCR7o
f5ALaqTPCN9bhuZCsPolGRv/4QZQd/ydRNJA1IBa4hx7Fy/BwijKh2OfMhYvRmAEAt1eJQ3Hnxq8
xxNSZOnX4XuJjW+RAOysIGIYjBgIkK41KwhdbJ4QcPjxoHu0OfABPxGWM6wp/Fok5SPshIZEFgek
8aEeXMi4jtEgxqBAwNc4RfWPRY8MAErZ0d8g0CHxYaodCPFNbHJ6iBoYw1x67RVSo30ldkB22/YZ
/nKwJvwsQmkFW4lgDjAxLJeFNK08wHAiYkfMrTHB7CXbwY7I6M4+2TgkQYsHFyyxY5Z39vCIkIbs
Js69htBujEmt0xU27V8R5K02jtPPQISViTyMwDsJN6j3FUpfO/wixY9+w7nVjTm+SZLFs1Qpn0GD
woA8F0ItYWdviBSINu5G7CXK08XczRLfztjohTIClPcAnUz9VtusiVeuwiu+XXCc6IIIBbHUo5rj
mWYKLW8kDlbzUSml+FRoZRabAOqktZAStlda1HhMkWygfBBIAEmqd+Yz2HXonIgzxJv6aJ4g+2d2
jeWDzvotwoFhrB2Mni//7XR+g82Q97AngIH8DMw9FVwEr5IOI3TOGE5F1RRlbcGYeBnpDh7NBxPm
h+JvSF17cG0HzH9JyoeD3BDW3hnH9YE0J2Yd/FVWdCLwXka4bG8ZfQiHAofweE0eUxArVBzoyrBb
sgjWPwpouvIB0Wchilyg7EGbZlZbHkcGaekXpSwzLy8d6ieW7+rxi0oJI5iCUJPUWJh05j0+8fQD
IyiCqEz0k0kkluWzpvpSGbVU+RfdXWp827BZmKYjQjD+S9Y5IFN44igU8Rw89kQgt/Qe6dMGHK4+
p+plQ9qzvodhoDRorszTBoKQIHOCb7Ixfw+XPyp6OjQKdaE9Fv4GOwlnC/kskK6ycF7zLcJi88U2
q/esjBqAWRkiDDFGcwLEQdwjkp6EhMVf4qiOevp6V9B3YMdg4Vvc4gBF7StshDfj+eA0e4qoG7SL
kkN2WrX1EDbN0e7iHyGvLRS6+oQVnEdSQwIGKsaqzt+EUgeOgfR9PnZYe/knA/xt/0tdIrNHSXec
jo9py1+qfKDEyIOz5uASGSbUt3khDmDBJZcbcolJKOhEar59QrZB9ru6J5eIc8BAwUw4mNA7ETCL
qQ4Pmc5Q3KwRrYwTrInUxhOfRB4VWLSyQU8k7yEqOaRZ2J70UdzZmzMyfrG3DrzfGIoQ+HHWAJRZ
OhEayw5sp1C4214uJJhjaoRwxg8K4wSWY8RLjCBUDPCrBkE2OXKLO6JD+HCR+vc6lB/piCoIoHCT
y54I1zX/plb+UggrFb1HDiMwsYmNRlZio4/bV4zRdTmVzqCGLZBZKd44gAn65fpF+QN6oCPus+dv
47uvjgIedy4ENn5pQ2q+0BXdmw6imoga0pda0sbZyE98DzDg2bDtFSIc2WCvuKq7Xp5I1ZkjwSE7
WvSb5NaZBwNzMnAHF0/y+CV/DPEeRX7PHUrj4AF0jK3hZ/6+8zAT811j5Scx3BkRhXNA7kNsjY7I
u1mTZNULQ8YR7ZJGIB9pLyRhCVkrSfEwIbxlMCE+hCys0z0j9EbaUCHAUYAERnyvUPLcxNCyRJ9x
N/ubLFzynyJp4j81eAi4NgMSd7HPJLMBbos7rKRvZlPq07JCrUS2Qnbg+QlSFzlflF2m3M2wXqg+
+KUUE/YNPwmmbl4kn+sZo2dBZBAquGQMhgMrzK/8P1tD8NEo+at/QC6EkJlt58XkAjluSIJAZoQc
Sz9x3CiHgvoaLPQk2l+INePe5hMS8hP6qEhIIDOZr4EIMJLxhxx6NZ6x39sbAkTIOBSTI1Zw3I/e
lCsUYRqqphCcY+yCdEUJjoJJHJwFWEMvBAnOXDNYw1KC1fo9QTB8JhJxXlOX25NuUJFWKdLfphx0
5ARRT8Fnlz1dkOL3zxdVOTmE4QYs2iLIWayT/P2cZP0ee0qEFqAf0779AM0E5iXFiIBOgnfsKxM6
Rse6INjuuWtI5LsXisoVspefu5Qcho5MuH1fHjN73hULhQ/EZF5Av1ITFH+LzVsV38sHwesjddjq
vDhUWw/LPl4lNovoKlVFkLbobp7WmWugeMuQ1u0TaU9r1ZPSFfJDWrp09j1a+VWFgmimMzcDgBLn
MHIWMnFBuMzsbnowqewl7592t7FWjS8TB6NkOjXx0Y3i0eSgqLuOTndvdulaoIB5mn9HRCKEV5X+
R1q7J5SXa9smcMkpIs5czwGPVzHAx01PprE1CuiU4SjCGspwInap4Mw7XI3ZCMXEKCKLPBzG/rYi
zcgeGwShFeJbpSgLYcQ95eAlfWqLKtUn339CLDSLnL2PPfdGcRkDZiTMsDahlNgZITofv9w2tzU/
zX41SLMby761DBGjXHrPzYJjnJyq7oQpMFcPdsUyf2zC47aZqA/yCdZEE5Xpb6H/MtD0p6cJ2D3N
n1MTb2l0tH0RTp7le7IuVYjWuW3SqDEz/VmL7huGupk4zxHux2Ov7kPaLlA+RkAB2dgH3/GQ0DF7
ea+d8bGuSMqamWzG+2BTryRjI1s7+4wTUTsN/wxT5GsPJAptcABWNPHMeJowxTbZNmOUiXHOTdtx
gp+6PCbttWXBShlGEbLj0szGbKN8JZKJrcs16ZD4GXhbmVBkEsjcRDsa6NtuJMuX+swRCNYsaXHm
iMwpetWjaIP9MfW3Wb61sWk7J5Nuvf9j6ryWG0e6ZvtEiIAjzC0tCHonUrpBqKVueO/x9GeVNN8f
J0IXPT0zEkUCharcmSuBIEUPDeRb8+r2Fd7GbcA6irXMiTPS2UDwiWFw6MnWwM7xLVWIwqMA1YZd
iyd9W3NM5ZXw6cNCD0lSbb1OmldMgiC190+uqVl347gHpX0eQZo8K3SxQbMJ9hluGk71vatiRZir
sFewiXbQvsXL19lEZ8eGbAzRjunQsGyB08jeqYBfFz+H+T4/ajxjwi3pB5FGWyv5HZkDTrrHBfiv
Y0lCmg6w7VFxxMdRo9thdUSSVffmqf3HndePzJk3oLk4fItrsELtuofqvcW3yrtKVhk3HBbGfxbC
oLcyWRbAuFVzRd37M9eWl0aymaG+vHgrUh4CzcZENwDyB0tHeXK65w4RywPFCFpL/8QcxDrX9cw6
td4qbT/zcd4vgDTehzBfc4KGMlx9oRFEqNXsa9iYYGQSY+Q5Swuf5gg3ylx4D64xUPINTwWLbgXB
5c+A6pFJfBWIlPZxqLYZqdBpYcSMLFzioTOWlk8TjRuFZ7aL8V1vcp6ROMx4aadBWVoH0GM6FWgD
k9i9WRxgGNsj3u7VBFEBUAqc5a8+dmX0o8aNOFgxg4Sb9B2X3wm8O5s63s8Ps4U29godRIIZusbR
/xfx/9FTQBEPzB7kVCiRWMf63Q5bW3hBA8qpvWHz7K9opJCxZkOMeuFwFEvM0ljp/R5cBlFVApQV
Vcj1vBxOCY9cXOjjGe2HtkBrOtQ5Z5OjsVnGdO6w6UkxpoZ7A94/5LXxKI8nxcY+QUTjYpeXpLoY
LBKboXa8vwnNhsWht0Sn3+jqH/yJNvAL63XKVig7T8VFfBMQjF8Fvk37ZocPeVw1OLXyo0lrVYG2
gGbybI1ds1zmQKGz8wwVxLqhVkWWUNw8BiTkvHb9DIMHiJ1tO22DxgUob3uuhLd1YPq+S/FjiGj+
R4e7Ea2l5HRBv+B0HNBfAXZ6orRd9o7SFwSPYQmqragvpnIOlVP106mgdvsoW6zL/BbSPj1QqX6b
pHvRPIfoXTM/Yrf3t12+HXscTlhrtzRyAlAIKRfv/wMotJLTgianBUT0V4W+Yy0ZeUM3kzvRaTWD
1TxspGphyvPMvoBx8MW3IoVEO+nwrKl2SjDuXCoykvwBjSMizbRMyHZoRxoFsy2gec3b5cpOxCog
Lm/JGZX/s66T2oWZQPEYG26LhDIolzO1Pg7JWCD21h3RitQtFdtgVknkMI8k08g5BqogmC4AsUSE
UBhIssD/HYrnxHGFHniKEPETXsPuEtcwHkFkz39tR5xTMIuXL5Sn9l1tFmAEgnWNcK+syX7hjoru
vG4mD2SBfYpPt4TCyM5gPwJG0Rik+j8KZuEyG/AV5WkiSv8mkXaCHQGLAj3mJ79FC2h5KxiTd5cO
enq7FTkfG6seZPwPqKqCNIa1IVj37xH4ieachSfQEjCGjbvx3cWvKbpYKsNDkC0bNkNIYRW2XoFg
g1bNOUVr/vk5SU/jx1cFfiAdXgxIOMeSvICZImmHSmZx4FFrE+VYFATfWM+dSqcz5h+7pR6i+8H8
qTJXCpzOG6N+F0AD+afhi5zySM7fP2kQXLiBKQGIYUufORrNaFP42b7xrjMBBJpEsKO2mjm5PTP9
ZmwYFgCsMLdl46LmWMHkOESBRMKRww9Ob+zqA7RaxS11nqfTmTQRSw0PvZRj2mGabe36maIxvRKf
mc6+LjhN7ktr7zHkHfdqvveW0hVyCMnMWXSfIoB+V2nRk0IZr1TzMkYSECLPoeJNHJfO1p5gl50t
iXHoFvMmrHDg6Gd0m4LqG+Vd3AARp/gVULMz676kz9bDNYt7xsb7RW/YwuB/bzweAEyJYcOCifHm
w4xN2D0qbvoSskg2XGkBB3mcoxq45k+4NJBe1rdS7YJGmN/ol5B3pOLm1nfuXXv97GtHIzjL77Qd
AiTvNwTrNjVYa5roa4tE9ienTpjboJr8AzdCQ0iGJuYKvC47ZV5NkC+tMxemRuZ0oYUnXxdZcEDB
czNYEykelwFzl+Y40w+GQTHJXj5Hf3ANEwvJEQ71TdR/gf6H39XbmbizuGgizH3V7vdG4+aAif7O
tZErLAUZGVbVqMjpoTgKojkUlIIHFPedLVcLsvKBb6zQHOmqpgOXbKgs6uR4lSpZXToP9eSTOCuS
Dfx/DH18PoyW6YgilzIQi+Jcp+++BE8iW0YNkIJUZAPP29z+W84WfKZVDdr7DzN08i92Pc8pu+F7
5OXWUr4DZMRuKSef8nfLTQNcg+QF0MVsqad7Dgcy+w/R/dgmnzm/A1ew6Moc5p4PU3rD3UF7BfcD
E3VeGcYX1E5PXiK2IAhx9CC+wRlpdgDzxNkjnISlt33J3tf4TcIXdHy2Q63wgzc1IBeDviK+/a95
hhM6Z2mwG7108a3Tucu4Nd9IGvHTR6B22mFictDSqy5IWb33MfP4z03iGxAsaUKzbqIYnmKDUKCf
NXVLhhHCNGHEcDEnXimVQEQhE4AeY1dFHDclXgH582BkJ8zTpnIJmArSjHykJkxUTqF7cXRG2cUv
YVHjol9DINApjjIBsSYuxbmoRdUhm2RrLxQFBa0BfBgSAiIaQtS0sRCaDmm3h5Uxda6E3z/YhuRf
LIChcXnVmlunP7LxjU2D7er+tJaPSbklx9CCAZ4rsmDj8PQHQTPC9sMkP6z5BIr51K4yPtVOuWnJ
VZVxnq4CSqz8ZWDs0/aNfw1Cx5cvfJOBPkYM8ONBOdF1xCmMKSsbOT+il207LhT/Wo7zUcEo9d9A
SIn2ZbNvmz1E0Aiu6FtLBAFDoDMSbfjpfrCZ1+Tvcv/glWThcfh5PfxAaYeJM67oAH1IxYMFMfkT
5Z8ew8vxNdPmlnmv1FugL/PiGRzS5hhyyxn7jLezPkrNobR3UbhnS9gPJ5gkZXzzrBvivLrvsQ5w
cxHIuRTE9YmKq04nAX2EhufQAWURa6/KuW1sM/aEnEwpg+CEy8W1zcn6S5s3i4+TyIcmfg5/7xNF
hgQOsG9Dbth4Bz5b7Wz473DoUzrU5v9ysEkwk7Jtm3G+dXLNUanK0DextQ7BqUVzSbkN7cV4TDf0
tP1wHjPXoF5oUXGnUSfCM8xYNT2qsBjk1a7tRNQEfNseM5pvTqU99D5Al9YB9NGI928JNKgh3JNs
MuQZZAOWxwPlUpwSdL7QJpXl5C8holCokSsXTb+WtigVKkB/08djP+TyDRp7OK/4DwGNe0+C0BTh
rURxUnFh28/mibmVfnljWx1SlEhQK1tDHGntXdDeE4px9R0DPrs6ddp5pP6IqR2GAsII4Z6jKhgZ
s7/NaKtBn1T2OuxD0KE9tX0YGPYzdQ811+A5WR4kYS1YBPGjoICI+YL9x4z3Y0wfkGPJzpgwNlkr
bC/XiQrP+KjCdO4/Z5TR9Z++/OFp7yXhk1XbXQdvrqfntj4rCFPWhAS0NmUghOzR59qd7qledmtm
ArZrfGQvDkYtZ4sH/WwZ413SWDlpDXQx5trWrc/f5OmgYII6tOmKlSPdlCsOpl63HoK/ODIj/1/Y
//VhUZ38pUb/awHwYltQxys5HtttoM+uGe1m/d0TtStYHD917TN72PlnbHygVE7XLru2u4EL0b9p
/q3LF96412cb+dlY+4yncsLjCf7Svsv3Vr2LY+aVV+Q+/5TmjpUvNRBNVHcou1QHtHqzKr6LUyuL
lgC8g/W8je5Sexjh4UMPoMrBc2SCrD1FEOjXqHHiy9M2nf1tBxQ1rtsfXlVP4IkuTPTacMWQudGO
CUn0bM0dwg3UY3fd1QzYwvukHuM/JdUN2b5UnardvimE6P0lt0mcL2vQz9ILa6wsbiu+ozpuOYNI
1MlSDr5SMFV3qBBbQ3W44Sw2EPVZg8K+AjWYpPMQf6PxFlEQxYSbfVxGIEiU3swlLCIyDrIVGguJ
yHXXOoa2UQ8+lbJL7Zvv1bxr71bFlNaNc7dnFH3n9x8o22APBz8m2vBG8hal09WfrpJ+lptzxXY6
PBqiSoOoDy2+zLg3SX6v8rs2MFDbxggtGCA58q6raD+xxJB0pGiSQOifvPiO7vYtV++KvtI4MMbP
MX5m4zM+Zsx+flDLjeV0uHEtHCdO1DjCNVfeOvL84yux3gL8iCxQiM/nQjtq7dY0mfXcte4+eNei
uwxweDHjIfeeJP49Zc1Ag9mbo+Oz1SxWMuthuAwesrdLFI7kLkvTyIyy+47Um6duW5HUXpTjEuHB
rDdsKszhbCSrCe4XrmUEF0hOHIo9ABAsCZu4FZcGoppjs4M07j4fPWQuGErCfrkpaT3kueJzlUvw
cY7cHOV6p/WMRPfZi/+y+ipXdOiVlPFBlsDRyzQE9DRDGmKjyAS4N5i9Wfg9t7kMz2yPg6KQNktT
uU3BmU+U+5flsDUuJh7KCifLtdKP5CkGkr2PDOhPti06p89o0t1I/QYPtkln+jVUVmZ78bovO1yy
KGfZwsiWQ5XPLbTQZMk/BOXLrNwK31Sj7FEAqALEmsDjk4s9FW7iXLwQlAUeO+muhWBCl0Z+iKR5
Eu44HIFQIKZOzR7oRE4Y47Lh2tU2hFLggaMB5auYq9vJM8da6KyTwHQAspMthSCKX9Z2qXRjYIGJ
Duqsd07nL7N8+d5Zg68M5tx01pTW5f9iUqnrJN5VozuyrBhuMBI2cFQ6gZLDZBKfoABZfNazcJfn
4jpvW7E6c5eM8oKPnuxzKyznCuF7bk6lOk3JlSLFkPQWzz+dZ0/CLJaqKuAp/tf07ZM8waQUnA0T
QKBoezTiuUa1c7ZoDFxcuyrcUOtYABph00IRibLi4TeJ5qJ5mm7jdDvAjAtZQZvgrGV3ofEGC61d
dey/aa/NDzIAGFqOuCYYV9gk+lcsFGXIBmpVsmtJN0g67DWQJ1Fymy9aFrFcSOUW8wkFm7xf5klG
JoaXN32/cRXzmbKl4SdY5a7reKg6lE9q3TMmikqr363kQ+xvER144zzuHgGld3QBw25RGNMcYbqj
gWlziGAdG91xSzUVKityTaNfeVh62XeTvcfjh1r/afL3aQ1vpRFCMnWMEsiXbBOCQdIuE4+kaumB
bWEg/IGX9kCJYPgP2UJDh2WCH7saNHtKS02ciSTBj3bGOPts5WfVZaWgHDKDIojOC44K7QtWgPBd
cfOMCyQ3v8ZDfKwYrqkX6PUmwwzrFvmfS0CHY7FgU8LlTCEjKqachfCPNlxp8nBCOI70K3qOduPN
1colyxgqJG4gZKlkFJBE22ZWuZrdYOujsPSk6Rh7UA4IvhfDP7fCKZ7IJZ86+Tx4J80DBbsKh2Xe
7nmQWKROOTlxjvU4U25yuNLxvJLf+KjZkmjbIDzX4AfYz/SblClpsFC6W56/Rdk7HEb8h8WbT1YG
03jzKppXab5SH/7lE6Tm8DmkH4b16qRHyBQhWHnyKVOO+PrHbk9TqkaGcV+nx8AEnctmbTv7juPD
N4oWV9XSymn8oVryNpwRh3nkcyFSFL/lmcGOs7eeGRg7Ts6K8YAysuR+iBDb0RvZA4f1ketKfBaQ
EFHYhrXYGjBjTTfLHKvBeMBdRDgeCxO8lemATKqdtBsa1IENxhQirck57z57fbFTQO9isURCRftF
cZexwDOprrYdOP7Y5XTBl4mLp3yL7I003NTYAX7V4TOs1yqpvjlS5YiItjBviMw1X7JoUKRnaI6F
Sq/+sAtnP9VF+zhd0l5p/mypKCLwA3T6Pt9RG6pixCd4Xy6g5pJUYhP1s/T0+bkr6QBbcuwV0qZO
9ht6ReNqjWs2rqq6QcuAmZnnIdTcF32QlXw0qWJUDsm3Ip2yEk/J0QgPurWTdYL3bukmNPzga0Ym
l9izbDRS3+3cSnHanfP6aDxkwtMX0rtUzhM4+GYn3gFOxCDDwsompAd9v2kMnHVblYgMIHfWi3A7
YOmy51LwkVOZZJ3YrKMt86xnjYo5mpqbpHL4taiYBb3ZunwISP89kzRjaWZzJHFb+aatlL9nJ+qP
J4nKr58BijcdWiAFEhIC/ZN8XUJlU0+OySi/cQs8MqqQZS37qMqMdQ4WPSnMRlklFLHHVek1h8Dx
AgdaY8cdHXrtymrNooNbUA8FGtSE2k0ydsZ8F/SEACZmBHzrfVevovijtBgwP2j3DKpLtR/sR3yc
Daw/+HJ3Pm07mjvhl2rdUtlyJuwKOsrEMzXEdYHs+xpJ0bNVxSgEp+EVFm9Z/cqNV62+l5QpeTel
vJe12DD/X2XewMj7MITXmgFfzKiL+5/5SEa4UnmPkjXTuc5fsvpz8TKCGZQ9JaJMUjgbGPkbUcKL
Zd7U8NkoywTLBgaZ/9kKR/yY6FmfYfMns/6ozZ9iy2pBLV8qs3gcE5hkn7P0Qw1eUfrQF0m6V3U3
sl2rhL5wMJKj3J2K/owGyg3MYmFCLDQc1k4eAQaDDraThA2ZfjDwLmc7k/sMeE5+zPD90M/LyRw7
Tso04RFGW4pQZWbHYBxJEHOXwYBM3GW/svP33HyZHmPcOT5LZPrp5xMaMbShqPQQOHfGxiq/KCGd
MWvuKEiea/zZ2o4yqwcPccxfW4W4rOwkYK5IsO8Lbc8d5Z2sidafUyEfPe+YlwTJKUHmeLroh6WX
odVsmRPV/yzrFuCYYTC+qf9VpsMggFSn8F0yz2SwF8uHBlRAfkSi9ulxfpudBvsk5HH7tuS9QG2Y
8+yM/wV71iUuAL/6o528YV6teRBybUhMy3k8kxwV9SWwanlijEAvGJcDXKDFl4xfLC5t6oVZDPxN
Ibl1TsLBpSIWBIn2bmjvDV1dhCGvknJOlVOBgdSx64Nn7TKcVtWeI/BCKi5VQAEuh2goqswZzfCh
B+A6zhgN6xmC+d8w/6erEH3FdMLnEYjdiYgC/eW0eo1HEzItjxcRLZzTaEc+2dhNBN6HnTnspAFO
KFb5ncUz9ZWnzyF58GgjYtI0F9M/6zjJ0nO6Cu4trlpq7qUVd+hQLVvhzfo28r95+V2ZX+AuJRra
D2F4qBKi8TvT3zWdK1OlcAZejzGJ5Pr4rPS3wXv0+l1bG/rdnm5Fc7GUk22zWyfsdPidGvhEKdfh
9FFPH1m6wL7sTR++9RraVzB7K8cHT5fxUVjXRDsbFuQWntoACO/JNlUvUnBNQtr+rtx8sYbKKaCG
4yogwZZ+yMErSDmCzmvdVTzw7PT4Ivboi7jmhHgJXsTPmmK7LgoajtwIlHW8Mxval/fxRSuWuLCp
WeCfiQx9htphSHlEEntrAhF7i/qjTcAxOQ/pRRe8RdiwI0ZI8z8wrEAfjq43uFdAaqnxv9bK9kxv
a7erJSdGW9awOThetvj1j0NSY+yAf5x6vl4TgD9R1bfQkWvYTP5/BD9vLxFjxtgD1RgCk/Io1RtF
Z0nm6IRv7W8DIQpK89kkyD3tQcKqXByHxjj4lNiK+YfoNMm2JkKK5PAiesnJOAn8oLZomyz/Rz4n
qgz5XG7xi6xqzF0I6CXO1YdMp7fvdhxphg0DD5iCdEqO+Fo5NISbTQPkHaSztJXf4YmSn0ZOBacJ
7QGnFM4fqswo4EkEhQJJG8URDxsGGKJsv4YHjEn4uohnsMH2pS1Ji4mNd7aowpOBqq/xuBdFt3C5
UaYZcTht50gLIp6VPIfjKOkfif9uBG+FA24KRbYo+GYOHmCTRBHSJIEZLEECEbGfoZ2GZ1U7Wt+/
4w1eO+MNeJRU2mFBHeydukU2Bqjwa1lqv2gPaZ0aTlQN3MXF8GFemuYcL4qnQEPFw4bW2oSGWcSs
WqTSYAZC3w+owOSc3u3IYIBAvI49xwo+hCV2tiW4Y5G1Uh0yAj6FYgsaQrHoyxDdqNm4hNPLsN4A
nuo6p+kTiG/SRSQetfpf8CQ94l0RsCVE1pmrkjLr90TnqIYqIlc3HrwndEL+pryop6FAlubLRt/M
CpFOkIw72DuEXnKC5Ejw6yArw0Q07sEfnKV8vqi4iXZKpblIz6sSiga/moj7hT+FWD+OtSeGU8Yj
JTZ4bYErK7UeZvSE/AAOsh+OrXVScAGGYjOYLLk0KOWBblY5tDnQ0lnaLkQ0yJckY+iM6haEwqlE
ta9N4c7qHQmLPtoxwvK6C24/g+jBzWeSAlbEaYcNL5FPjkJnPjkQkWIicJ1jQmRSxeko3NAu8ItO
o9wL5xg4Jro9x9mCnJu6vdqFqPlpRN0PbwhTA+Jqv6xs4mrYfDuXAUlT7VNOjl/89ht6kxLrDrVq
JM6Zqzdan+HqzSC5Um7AqZWbJHNbtv8kaSATwz8ZV/mrwcBJeRbQEMYtLKm7WDtybQqSIGTdCLva
euBj+J5oGOEyxeK8a9/xHnPJoGi3nINne9Rs7IlGesKlC95SZmQlwIG/bRaYQiGjsHelz5ktkuju
hGvGlMBugDNVO0h0vw041h7V3K7PRnCUUjCeZ14ipUQ0EBA6jJ78+iA/8fQyFaOzg/cPjBTOVKYR
4yn4AzERzCEGpDPrC9MCwEyYCiHugT+qXbxYCqYbJGybWwt83a6yz1p0680H7rniH9k7jEs4AmeH
4EnlWYGlwXDgrcHC9ZXlaDwGYwljLphEFI7YA/cQXllzVTxbJJG/cGezzyl+mfJDx+HifyH6A0Db
MDWlFFf5oT0KnDEwYVCHP0jCQn9hjvCXXKDVD3AtGVfE8WFewQGu9xTK4D6Lp/Oe6wK/5aBvB4aV
D2Z0ef8fPVXuxP0NLlJt71wgtIhyJ1aO1L4BGVfoPaVztjDv0Z+mPv5aSPGP4e4DuINtEI+fxooH
9sR0mGxg/AbP0olUx5enf+ez73H2XRiIenM8b7gG8UHXyxl5Q1j/hwHKUyOc0wKj9mpUAPbXpL0G
2uU4gkeAWZWuVA+M9xxGBAnUPD+1+QkIGVkoa3aN0luR3pT2isR3zINVre3Nhi7rva7ts3BB1ANT
YOdCO68g1BDMWQxYWmW4dWtPefMhwyjLqvyypnNUfBf53yn/K+t/+6VBVot7Gz/feCppFyT/YZ2S
+JbMx+KgYs2Akvw10H8zneOAmcG9jB7+3WbbdyHjUKvUNED9nFPCQqwOiyJOxv5rAjlKBnLTzD1D
fDqkdrHJQRIbmA3tuU6YZfF+4ue0ZcG5wkiPW5wRrE5aDfca0oZJ9MSBduWZzrH36KIMllTZJM3V
QI7pHk18Kzcqka4Hz+meYl3TnQpX+gG485xO+POV3MoQ3Ql4saqnw+YvNWHMJpk/qA4QQBbpvr1I
FJ8EGHLhyODb2pLlq5ckzwGPbVNwTrAhJuF+QP6nvC0VenrZf4bqhi8kdXXBDqUuz/DW5fI4+EdJ
31cTpBLMFXOrXCBfEhVpfqIiHgQO0Pf+WjEI/SaECtOjahxJmHql6EOLsYyNlz64zZJ7Xj00rGOO
3LO644jY8uX7grdqSU5wM6JlZ+HrPKvDhcahy2AcZP2mxPdUv3nabahu1XRNRM1AiPkL91hEF7PE
XD/bW7JoNIPvEhCePG5mKuvQztNcaV4nItA/I2wCpTLZGBO7AdG51w9b6wPdkYkZRixmF4FIFDoI
TvhJyhiRZ4Pg2YeEbFnqnOyl2ueGkcZ4Xg5nnH5TCtvukkC5XIiY1zjv6OsTvhbGwcg73QPaYf+o
+4cXLDigtMKtjXn3Wgy3UYT+yHbNgzszMilZDFCOw13YYDbF0+JW0pbTcV0IPdUaD8KTBvaoX8Kb
meSdRErmwkAqzATYno0+KOoD51uBKJFFnSF3/I+pkvMbZ15cfSjXnYdkJaQCgjn5f80QZcGTmkgA
cK4nJ35GMMp6qC6DvWnwa6eYGcQRkyBWygqBY3nPOZpTB28Gx07mgQx42NTzbUmFMQQMuHnVdy3+
iJKPcfqwQCdJrq+Rgdx1reunbqpsOcz6wOKWiAdaLcSDIdiVsiu1ADsoQDjUi844VT1jqEtYXDX5
quq3or5F9U3yCKmSveZsf0iJ0L6l2C7oMJVudXaTomtJVlKhVvqgr2LAgD8RIn1yR22Xl7h4WIUO
TYcJ5GSBGwKYOjslHd6xsx6d4ZtW9SJk5PVuBu9R+qKgT1Yg0zgjSFAaCAaea3uKp6lBxm3wAwg9
9w2z9HnBTgeNGJVTXWTTGxFa8oTDVsq3euA2MVOLhdcuZyU9tFzR/F1WuvrodqbbmG5K+D3Gw7CT
8uVAbSh+jEVv7xPzMHTExY8T23QCIaff15ovpP5Njd78eQ65B97wKYpONc6E3LUYpwB9bc+UzZeN
QLz+OhNwxSiMCH7ynb/lUrh+6V4X1XZU7MGERTrGMNPdJYjmEaOWPe0yPOh47FvNgT+zVVA+RHSA
R2M1/4LVgJmYqBHBG4xDd1CjsHFpSz7Tb0HyWc8+/b9kn1PtCVsoDc+8ObAw4YUqH7S/0QFAsQEb
bTYhmI3wEptMXCjsZWwwLgqHzQL7u6d+pnyAvddgL//29YlxhMAMU9iMtZnnOawKnueESZiYW8sc
MOeRTTAQWZINNcMgdZEoK7/jqj+yd1O/rTukWRVMBbFompaOcXwkdEcbhrftZodqdkiSg4//xdux
dbWjS42pidbmaGUW/3GVcEXRvsr29Sc1S+7wQKSatxUABBuRio3KT/FH/oInicVh/NbGA2l1/O9d
fTWoR5qw3eOMKuqrhnpL4rG8DLM5uGbLv5p4M1EJ6XsBTTqbf/XjmcTWsFAuhGSKfxwvKNnBjlFn
a2oRrtTt/KWaiuMMxoou3UKfF++lWQI9RnpsFjIuVI7iKEYL/ieokNmaD4wiNMYPMme9YyiyTXMi
XODdaOAGPqexKp6pzI337IvU6KOr/xCXmYmoD1GG2QfGMa6FQXbHk6DrKgzxlhw2VH4lwiV4+TGs
U0hCwy8uciL7GCvZZZOZ+iGHSyS+q21C6Sg6yjos3svifWa+8val45Y41eYWlzcPJkTnA1zH1D4R
lZFP4DYT5aLEN9BrXvggXRWVb3B/pEucLuK7zOhoqxpfdvWV23+M8DPuIB3eYS8OE+ApgSaNENhD
tqHuQv6iUPgdPiAgzN/sF0gseuKME5jQwSWQDiTPBgf4w4UM1SU25HrY9QgT7aLwmLitGYFQtfE5
1X9m7Db078FadOWbaj+s+QpAInmDGEKO+dAuYOc5KGDbJ+ZFmsasr2Z8G9eAZg3zT1J9dRUvep5u
a+tP729a1Gvzq+L6GD6JSh8mt2YyRIj3n6Vfo+QGhgnc3hxIX3KL1Euhkna8Ru3V+mr+NRiWtiBO
W0JgCes3bd6uZW3D1h2XRIFEmsrVPtjCnPt+U78rH7RH/p5hiSeypyFSSOCPmFORHcLhECdi1Rm5
Q/zFSLEBbuX6mQ+XHHGj3JX6zhoOunHM1tSMkC1L5opyRguWpaPiH810YYDOSbZB6zQ9lg7HGJzA
IN7lbvtyL5HClOf2M/v5Sc20PwzqskgXSvEeWy8/pJZpLnmPMKFOcOcVQqgJaaGwl0Z1tPtjnJ4l
5erNbnL1aKU3i34DjN+PRnvE8ZutPsKWrbhoVlDNvU2D/aaYfYDVUYqn0d4H4oLmSpNXAN9ZPPKv
HHeUuSWY5LDVD4RPTMYfiqEDYwx8K6yJeDjMuZohqTu0BunGvgrvkSF2VRoVPGDUF8E/7lpm7vSU
CXQOhiI2gxiFICf+0rQEm090RlAsN4N1hykJjYDzObLkXlDX8wsICIiGCAy/tMWe00V/k5T7b/E2
uyzvM/kEeSXr30BMW/2vof+Nz5zVav3KtVXM5vxUcQ8+hpFkPZWbfQkjHNbepv0iTEW+xOt2cPqJ
+5AbwSQY0piNEN0LNFAEfYNxldCQj+l07HPuBcZTh5/gD4FQEV8jf5G/hcMzkQ9gKHNra8YuFxt0
t1m/zP1NPx2NUiBCwSXk1aHu5gtR2fXyAXBB1p+e9vBoTYE+mAzaVHfxPR5vbe0QLqM7VkeksfB8
PKcF8DSF6cdIFB1AleB8RZ+D8VLz91F7ExEU3ieCQNYnkS7MM5cYGihI7XLLgckkEqS4z5oRsCgl
UKlvJm3d/0dHI+sYf3T/ys+mYOB6nGShzioTw50n/Vikohv5bElnj2Chd2uArrb/FWSp5ZmCrEI5
avqiVBxZcToKS/Od9upR9GH5us0+YKof74d4X5oUk+3YklT+bta6dovKus2T/9qBYA6UPC28dbEe
iPsZm35wKP0ohy2lH8ZP6Ycc7yj9oLik+iku8YdFJIHE39Fd4hHcdmgimFDCOodBOiO6i95dqES+
Xn8dxL8SV8KJAJtm8MUJkEOx1KxTgm1/uRK46VGtAF/PsTWe6y8OLXC9eeNoemCppn3vt+ehXb4L
Tgs3dy9wotS5GirByINeHtR2AanFrw7KggK+WCa8SVxnh2e827F2i7xzu8UZCy55/Ca3iC2RYz1B
od/jP5FBHhG+aFPlx9oFtQ1USTgWOj+9S8R+TvbsBUCqjz84g2UYe8LPMvw0tXdG7OV5lE6+QhDs
6EHJs3Z1AOFhqwKKWqr3IXvz2ROTiyAkjrpMBboDV5VHW8eYY1Vg66E+kDgDNySW7cZtl7+nVFzW
iKRHDrQZkAYyr7Q54qGcdvCoRYYa6gMJLRy1PxgWQbxeilAYeWUOwGF5CWcg+K9cvOQfMJLyJR+s
+R6QCqvIfzsKVCr4Bg6eZUoKMIT1ooQIE+L/QZmRIX8ijhYwXmsD+/8Xe6NWgglMF6zxsvL3eLYy
mz819JqFTlcVRhLZ6S2nSpzpDaWe+ba+z3WgZ6vsCusdQ6VBIbLoQ+U5J49Hzt9sJiIex9M2tLa8
E1icJRc2KKCuTnWx0wgCssGX5Ja0PqY3qb3OiOFOXITrOtj09txmc0MGuP7T+p+QYHQV+t06+Seb
25pKVs7TbB5aphTwkKHrgsg4mZu9n/PBYsQ4EuW2tK/fN5R4oNyI8zGPHhhJgcFJ7XtiWIOFXxXB
6XIPobz1TvFdU13dg19w6otTIDGKOyLeMXkcd/IXa68yj741+Vj44F+JqYB+cghL1G+NfMtnF5nE
VnlVpHvsP6fovWV6eo+rhxy/yR5biTdLfxoRGCx8d2/BuKcyoWb3HIKeOrD8tyHhviPOYHaRVrpP
an+e7NTvIjjNqAYNcZ47Mw3p6db8dGrOohsG7A2F1KG5ip5g98n2Z/bSDh3crnzk0NmJ1aFjEUdE
JCAJzJ/rlwx70RK56am+8pbYDBNPQF0NT+xGQoC60Bo5X4GOYDpI8IqsGzOtcyY7zJmnD2m2Rvj+
NcUO14wwIY61bse+DXNsqqCDcCuucOzSq6p8EDsn7Uy4Eit5yjQVxemn8RYJg70bWfNfBYjdMGM0
xtSV2FuskpKOotWYn/T8pEB1p32zgI8tCjiz8lgd0+Da4qxZpHvpUKzS4l78oMAl78n+C14wm0lC
AFBjT7PCyWbOycf+MT2bO2VuTY33b1lbi1F9T6cP+Z86Ca8B00MWbF8S47TEPzJO0xcQv2Y+w8K9
Mu3gn3ZnhiVMgqbsYja3SLpX4xvNqr7ygnY5e87SV5e+VP1pScRn30ssqeVTUR7GNimFGquS89hR
7pVGS5iqyGU5G8Gtd7evYbwKllq5YRqTMAbRO0wcSz9meV9oy67ejNOG34OTXlSIk14z21K8Z40Y
3MTBLo93iDb0SiHaGNEO/ybc224Ll4d5CsqsGS08ThdYg9bVk2qaSdvSpQEhkBOPTGULpvUDzKjc
oKVVo9lamaOT4p3mcET/A7lXGigGdSsCniYgjJWJvnKidvqdkxl/OQtwni02fCeKIyCANXj90Mw1
YbZGoCqFd8Etsp2Hj9cWPmYYps2/cUZ9jqAZ1/pfhX30oQn+g2r6CYSu3QBcSHN9ZKFjIx0BfXlr
BESuWy7kQbmHuBiGZ2a85Beo4/A+mMtu1dCvu2bvKg90S9zU8l7METBFjSwh3Xqf+YeZENbaF22n
vJTePrXlpaE4w3qg0HMWSCCBPOoXIAF47uBQE/UOdcHi8lhBACCS2FxZ0Mfh9t5ARxH4ZtmI5nOQ
T8AOM4MOsP9H1HntuG61y/aJCDCHW+VAUVlq9Q3RwWbOmU9/BtXe/wEWDMPt1UnUDF9VjbLr2mae
HYO8FbKJ8u91838EdR1XtEXAzN6h03A5ZG2epJ98bdY3ZrU5+2KP1g5tzqaysjRuCo45pme8oU1g
eDYTZXp0iYxPLIr3xDZq5iR/hYRf3Tz3nTGxG4YUsJvSs55fBu0aDDe84yaBzn052uloq6YtmvDR
D0F38JNDj0/0YUr7CCaAfPc6gjKzPkM7wjR0h64iQ2OtyDJ8BTr4tqXaXAYFzWUWxqSd96OHhWKn
zhsP87CTCUuDPWXcVtJa5vaRT3Eu9xBqFwKdaXELaALN9hgEGuUWljfXvZo7xOI4v8XmnSsyWixl
8YyKiAUqAFwPEX4S/qXHeLlFyXTlVx1/Im2jIgu7z1KeoZksiNcqYGaW6vhpxJ8B/h3W6JET9Cy4
MBzh/uQwi6JffA4WgO0DYgcDZ1YGnCoOHyyDWfav1D2l9EU2rmzmDSZudixj82ciT8StX207IJi4
6xlIbJJom0XbTtxgrLSqjcAfa+27bEzrsWUdprSITrIVem/LS7folEPXHSVeEAaN5b0eHoXwMIIX
M4mI3OhvFPyOw0/79P1ZEHHjm0raqvbQGLbU0z7KIQenC0sOWjollysS0V64oJKMTBBvTd0WpV8I
AfpJNB9ScDOti1SdkEAgaJEJQ8iksEtJtxzimCv9l/7Ca7pBf0NGJZyE/paDlJ0uKUbiTE3T73Mb
UwHAAOS0IXIxF8ilMzTymU1YntWa0/BgbIn7mAxHV7D1mgXRJyYTE6AGZyAso5Rlc3rGmb3wmJfh
mf0LyYUJRxRMUgBHxL/1AZll4qtbhxnnNkYIf91gU0x+Cvx+cxdA8CN+IvPDEHxjvcSvigXMmpq7
hc2MkBDFQtOmGS7w60bS3ngDqpmXcROd0YiE/sGoiYQMsjF2d649DKN+ymxRj4t+BKLKHeBs1afg
0LTLceLi3jjFTi6zSTTj/jbtZdQZLXiHjObNU8AiXYr2jPTHwRPBh3656gUzlVsWlJ1ZXM372qGJ
K63mubKhYU5HQw2ciLz/vizowj0T28lsCugkdx7KX0nzaik4DG4IX9TTYrVemAtRvub7rag6fuOg
/P/fhI0zguYwPeeGLH3I3UvQP6vqs9Y/R+tVWi9haZ6SuUm79rvgzkCLa88E/VAV0b8Q6f70L6Y5
fN9AfLgh0CG5Q/arXuznKMqqPk1a/CeLPrfUgdJgwCtcb5SpvJujpKVMYjXZO4YnpGtAaIhJztTC
CfKzDEowR07zo6vV3CmUq2dwSwXxJkuPIn2FTcBXhAlniyFKrk0DibGBem+8kd3LYVXoP6L+82pI
R4tT/Q+Lr1hu+nlrOUl2BMEMFZpRTM9bPmdYd5Tmon4Z8UNWWCdOvoTLylErIH57eiU7O8uANwNT
mJvdyVTBb4+7iESLsjdy4Kyz1vEabjfckdZJsWn9ratxUN0l5q4k/LvV/F1W4DbctdyOon0BbrDe
R7THRY4Bj51xbcOgz8EerXg7mbEe6EfjLEbnKv6oeHLiH9G3NoN2ipsTA8oiETm9Kd9acJRqhI0D
rCez7zs6J9Z4CcpK/KWrZW95eEooZZKnQx7YzRY9SCmuRgkQZSrAZvQme6jHXrD/6/kZ3txCdCbO
8yWuvfHUteoy6a9BcavCe93dhbNLkBlFvZElTMX/n2v8V43CkZhfdagHV4mJZDzS1EMBRbFh5AYm
JP3jVWiTNJXFPoNX867kD7l/uv2TpghBeKoDidEHRGouabC3rS2t2TKaXWAeKtCAInc178KqQcQR
BwTv8r/gUe+hFJnEiWCm5QcD6ESHi5KY4QNZvE1Pg4cRgKZikyDgGyVsTu43m901UKamikKxZVb1
uvtSui+Xpb94hf5HJNxj7ZZ3F2WZMz/6EFeR9huSbW6+OfP9qFaN3fLM6SKKbZmdwuNkyy607eNt
DZsGi/FeFu04cYr4WOsOYA8gjty7OGuy9VcQG4mVF7dYueGd5P4unjzhGAkYzigLdQqOjNUhEZ9D
QZma06BMj/uwJO1NO/nRyPCur8q1p23MbCvpcwiSFs+qSn2yTWuJqCDQFJckuUlsFMLDX2reVayY
XFzj/harV0G5BtEtFy6UUKlOoB0sQGA9N1NcMkjR96p+1gfcrxcLVWIuY+hheJYerNjx4mPFm0Cc
CUhgvIB2gDP3phQceaYOAr+4azmzzptIooBTMTiL25hgDT/FavKSO37rI8aDivyzWUXLwmjmuruv
pX1A1zpo8sR4ZlA2Wof3SlNP7xUKEYJ6H8sr4aVXQJz3uHNDp2wPcUs1mN24AP1wR+4DwsNM5jPs
GTJ1pDK+P1wjdubuxXIvdfgg8e2LM8z4pFnikDgh9YVDs0jMzQBs4gwoj1HaVgRiLSO1TkU2urnt
RSi6QGi2bAjCUc6PJXJi4bT6qs3+rakjT1igLiwb2Li0R1PdXOPiB2fJO3o8e+Yp5VXAxPih1Z99
+h2Hv7QqBa/U/yf2/u29f5Dz5C8r/YpraPH7VIq+/h4FAWfZ+8tRVcSX41GAiFufO+8E/TiY9cLT
IqMxPOv4Wbh3qb8H1a0zLiKW0auhgvo8KomDizggUbZTCtuw7IYnB/kGVz+hk/whMBNwTBONbJaG
N0w/nOHJWnPVx/aimaDsJQu/DV2TrZh/k7FkqwW+NvYTZim4lxJsloWrPZXgVQevEY9UePTzRd+t
YOvYXnnyvKMrH/TWrtDQ7YSjfn/yistYXw33FsSMPB7SZgtYo8muqY+hzW/frHPj0OhOyfm4O7XW
ObfOYn/zBeNrzLMK5eZU83sRmcVOqi4t2oM5qboxZQ+1chrlS6ndXf2JRaV1At0BnEdvta6frPj8
l0Q3pJE8AGXPLjUk2tEMT3Ca9fooc7cLJuS22xxSnZ+iPgmVc2kCh4sM+k2x55YMGqmg1I0HN2DK
t4sou0RoajZdjDiDNwU3SKBZizFJkccmio1ohGif+aJpjgF8foa8CF/pBLqZ7DZiz+F/93eFwpOG
aDS66CbM11xCdKSbMqvZJk2DD5Ifb9RORDA9yVY68uAVHAYdg0p9AGeD9wfEj256DFLAADObGfAN
42R/JfE3vZ/D8FGYD33ByY/vElsVKynl9ERd+yUJ7EkAwV0P+OJdbsUMhM2SGQj04rguNpn1BSnO
1z9G+RZRCzpNFtYRBd8Axzbii7g6n/fPFeSuYnoSsrcmri7gHEDDBtnyUXWvoHsZ1mv0X9344alP
OXhEXNlp5os+Qo5K+ZVMecsULyFdaQB3EPd9usNdlS+7OF3o1qXLaPMoucTC0CJUPJLf6OVxYUT6
ssjvenuTiquYXOCiu/JkoCEKCxqraa/QsAi4miSVs5Q53x5EMEX3xYLTURhH85DrVDgnPW6CTQyd
mpaU+CCnX5ACgpBo7KFLMa5MhpeC8sVh6+X1FafS30SX6yMM7otvng3jzP4cd79jF3wk4T7UJ3Wy
VrYp02MesP8dnAsPHx1PGT4xEI2I/hxHQXiTXqZgU2X4Qmx7p+A4JBrEhj0o8uqvxbst9/Se/JnC
/itJ45hUmoFN2HeahLQt/US7mscCuYQcMcdIOqlMpY3m3PIYkfzRERmRoG1R2MmApEp9VsPMW5XC
qUdAK88ZArpI0GehRHjDFYY1E/qfX9KfhY3rZS2u4VD5DGQB6wPnSmQbI40+C3H3Z06RQWhxfBdI
xdFj0JpzuJqatsz1/56rdBY1654BjbFRsOqwLi+wDjL75wdn9E3HG5hBnUDfBstT6/L4QY6e/137
qQwxwLBUdsnxBn1ojqhWFo+xeOjcM927HLHhXfP0yoIsOV0TL8MaFw52mOIAMhk7TxBcKAXESdXj
HoNJBNGFAhIXdoGjQQaFOuCIyAIgPEYnEB2LJhLpoEkH6l+qQxocYnMfjHuh/inqc+8dm/qQA1ZY
DClHx8s43PL4ES04I/Z4d+9u9RTTD7/+BDYf0hfslKj3IevMcYSASx0pLe388GS4j5LikPFTueDQ
ocKH2pClZwdhkMKeVP/KgBR3hf5Fk0fdEh7begqS6pSfA6FLlKUTtCWJ25CcQE097SNRjFnar918
rQXrjHd9nlxS0yJuOIGg2rTGlU/a1mRW1A/t3GweAel/rwNxVc+7iMaa61Beq/FSkvGMMH6cgoCq
EW8vCrTE2+ldx8diTidVw+D4QnBU4Cq5LdlACLapax+FOVhrkrDJFeGU6LS0hg8lfHTyvc3vQ3gj
P6hRnaGeOJbO6B50V1a01r/7fl7oa8nfjP5Gklf+Uuo2lbop1E3sbSN1IwgbA7uNslFBkpAos8V2
l8vbTt/64i5bhME11K9j/DBTUPEv3X15xmecfwULl4ZmeS/ByaqukcAAd8Gam+ZLnDexsv1HshaY
JbhD0bSsbAVyorYXnuo99bhed8ZrwNglrPb5U8O8mnH43yqkbRirkAdn9vGb+L/qK3cX1iU6iMIG
WR60SaodwpiGbBtmf6yrxRznKm7dye8Lq1q6BlTu9mtRO6XjIiSXa5w97TQEp7AqdrQ+/P93PFNs
rJi7zH9QQRyK51Oizv4cFIzjxAwUhBNrsIb/W1UMOd/67H3/V+iBr8Kg9VaBqBWdDeUYv4kigpjv
c3VyHrRRvIoDHLzm6g89gt44JP0PG5pAzv4S9DuMWrSs12R2GE3txvE7LDC2F6SeMcyBKIF/gL3B
/BVkrtZtknJ3XOvtMmgWfYPYQHuWEx2SdaWdEg3eOPMv/KBbviAMDIFzIYubSChm0YdnyCZrisNl
JOCWQSLpXHFatLUGM9T7elgQpEA7Y3QAY4/AjID9YkY9VSJOPXVAEDO9eHR5BG2XHqu8/+HHYQL5
1xMSklOtRv8BdoZCigHn+HmojnhFGZNzjUVBoXRcoP6cOrel301Clm32tLVxPd+3FdiRA8vdIONX
mrrtkK8rczvG1wpI/xZJvaXNAm998pmaH/L4TASqhCRpW8dbE664wqGd28tSHPclvT7t3ihs4BrJ
g8O6AuJVWlOAyDCQ0rUYK+LoCEiJrmNmeDrmFrEgkOIzP34KaPcrpYGtfG+/As8J5YMSb7gZio6s
AkWZ0QMZjCvzJ4IKRObIv2vWs5Reg/UVAqAPskmp8sdP2f+CXhN/4jXMPWZ9r6b5yJNnF9898Wqp
Z+6/IM56p+jhoV1KsIz5uM7P6mjnlu0Zh4GqsiHAZbpoqa2mB5v7NnGR94iWWr+Mmsg3gpNxpkp4
CGLzAADvENHYgaT7v4qEaSvYMYFXaG6sxWmZDt9VUDgTgM03wmEQDq1EVZh+8epNMVWpMA44xtJR
kQ+ZZvcFF96VxG0Lxjujp25VK4gU66DC272+wtux7LKfB7AeuXVHjvhMrrJyb/pH7T5C96F2jzJ8
ZPLdam847g3e8HYmzdt6yiuHHAyiAwDI9lRGThw5YeTI2iGdx81CDFf+TCZZtan7bdljFdiFyzIH
+UJPyK3tb6p1G6xbZd367gYk99vqZryyK28lE982z3K2iLR1LWwqBjzCxFzwvWn5NFg7g7XCfYXN
i8dmSjvXAuANJrPUeuBFwp8xU3AutiGUUHrUMIuzFFD8oa4LuDc5Fr0donmwJ1w7fZx9XDmRZiTt
SEyz1TeMTCNmYhe9OpUrtg7TcMZaPUgvq+IszM157pbzmLenXjkh742MbDK6C/yb/tLJhKNu4nfA
mXcHKsCTl+o+HNcUCepOEx2l6DS0p1E/1fqpi8/+9M+J1/GP2P1m4iwHeJ1+LdoMGdcx1UM472b+
+KGZj0K6p/J11LIdmfJemSkvDaWYejrMQoEjAqFiLxMdEtYtGc5N6m1kqEUwqALeO6uKHhTdX+Se
7M1MvPqczoMNGToxD5YCd1hy9FHtNOrBhYdtkHpwAUDs3RTNcFtYC8apSwFJFpCOsvSVeZp8BRJQ
llstX8lyKwSDobiML4KURFTdu2JEc2EkxkwqDv8QX4Q5OxFqPgchND7HCIECMCgDrfVwJqZL8pI8
EVz80Doq3dPUPuLoUx4wKK1JvQUAyxJkUpBv5nfUfJO2zWy1+zX7Hzmc+0t9/PH6f0J+4QrW/4fM
FDG/c1II/FfPHqpmOznDMLh1E8or05m/zgmx6ucSXZhAvIIJzNVn1QD55ZcAtarfhK6dExut6Rjt
QEgsaotfGy8tgekAx363k6iP8cyZrnYLHhgFlN8bBQ8XosGaSYvBtZBuWfhUtY/CICr2MHoHKD6F
LgA2DOMoCGeNwW2uqg8DT27mLuAetkyBMSyx9em7kDSOtwOkIEH9PaXNIczshmsLoC6+leBoUkB2
SrmVoWgOH6PidLCO0Ly48nfNZ877uUqQxymXFOFbTZlxMCkAEAazn2sue8uabPGIeRi8TT6cQu+i
ZLcuIzgFeBQUoexFCwtOF4Q7aabNYvezK21i/x6UitK71PA/jiSts/yBRslZA98oACKlPKrooyTW
IPyJbBGF6ajpKbKwj1oHYiMY9GFew+AjKssvxiLCV2SnLjvFY7bIi0MPy4qaaUhatEbkiAqshUUD
yW88pIo+U5N/QmGE01LD14ca9SQwTc5PCz8tDsPVd1T+0IfAdAK3AIhk1LAQU79oNuOC+lIlDM25
oVEHYFOPVPHVkPXdqUc0EgiueKT08WrY3rCP+OPtM/ytyk5cSKjxS8n/kKpHm10LBTjepa/ugk7M
+ZWsFH9jdRtR3bTetsmQ3bZZti27bZBt427rd1tlWr4mgkyH16PdhGuOg4mygXNg0UZPZIfsB64/
aFHtFM2fEbkXua4EaOUHmAIZ5jzraKIjgwdWkBt14Mt+kj097KvkDLTdAGTLo6oizJ8yI0+TNGE5
vctIDJIOHzA7o2VhZJfWNQ7Ny59eZFr0kaEXJEvZ0P+ds9xzDmW5b8MHnY09oCqb8VPOWJ5OpR7n
y3bgMmZSzUOHHQZKthEy51ilSPMmS++RjFsQPYOjkYKHbw6bm7oAYGWtNS80u4bttk/aferaunEw
2qNknGK8wNIlWlTVc9SeZvIRBWRcP7TxI1WfQfcg79i8zOgD0o8vXwOl/cfiuY474SWHFm7gLPhQ
0934m2yJJVhrKdtr5lxWFkUEt6yaxToo0ubXkBDsuQYgTAgwyxhZKstMZORJoY74LxzhqXomJyee
/Uh0leJmJSQ1wO+EsCwCEWKvDu0B9zcCJgxgi2/AZmwM/5w/rfAh8RJ05CBZV59G5QDNKptfxv8q
ywqg3OJ9LeQlOKnZoZD8WfGjJhw6l8z1gXkxqeUY1aP8AmPizUbCGkZC5mQ27qbI/UpZ9sxvkzPt
Lh/ngfooSDX2LG63Ov2vqVteaN6t1c4ZRQMAlG5DdHG9U0DCZTzn+tV8ep0T1M9oIbs3V7nL/cMt
nxQ1B1c5nyAUTT5BKCSO96TqvAl100wtL+OirC2iRx9SVP0Mw6VXT1GM9IugFfoU4fzrQ+JUt/Jg
+/ibVqJy4S4N+3woP8Twk9rADikGB3sJow8nf4dBYGAsyUAyYf4UnrlpoahG216ZQodWMq7TpyZR
Mtiuiu6cNic3ODF+K3sYNRxbphCi3EGnUWaju0fn6dHThMmABigEgRd1HfnOqtNZGY2rqOSoKm+C
FuREuHAFZYEa1VkFWSHSZq6FZYrKAOsfxngBUww9Wnqjx5Xlv8+DJByWzEhI33I8Zh7UhR2/FdzX
3cJtuK2wH3AY7yF/0T/KNJ34U1Fyzg4+o2Af+lQ54BRDh8s7Oy2HzViSmTwUHx1YN+GrsC5/wOU/
JDo0aW5B+jsDxoNKxIcc3TtDxqiLmCGSH/87RhDkPP4G1sDiI6QLSi5wACTNNAPzoNYu/Pqky3Sk
ntXfvzgYjmU0plK8jf6twjki2Ix7JMc1KNc80K7lbdd8nHOlj1WJbMraf7o+ZyYPeSmaM9HK25/W
AE31ZKyj8X0x4KD3gr+DKOdQlWZAhqAe5f2Uc+2qF9KATezo4RcGa9HQczJFx7h50IPVzlmJgcul
1t5GzqNyAwf9yjCmFBjG5SC/sUKj6oAnYcniAo7tC7jsAfAasHV6r3UqPEgkKKTZcyLaT51u+XdP
aVVPJaVm/SHFT7mkFfWWpld/IyBaUXm1zektiqZq17+6zIgmFMf4twkvoX92haMlOGYyp56qEq+5
dh6hTMmXeCkKNz/YaPXKJ3OQb4HCMMKL1xEmEX19tcz5GG0NnDrxht3BGOfZr9yyAq2p36SCdZaQ
1lV3EfUCou3mi6CdazGZAoAeX2rx6ilr1W7yosFQ4NpqfOzSs5BPtctteQ+GBwXnzXHzqiEAYJdq
85P70zJ1f9ulhvw4iA5KiDuL5QNXGhmlxd8Lyc4j0Yn3UOebTeSLNdzM6Jh1jqYtxPQmV+vIQHQj
fAKKml2g3cvM+5PsIOiOSD6jv7pQQGmUpkkee/T4rxqvrAbDIEZo657391i9ubMgRqOiOHRvKEyk
qFnbKhIk0bU8S0vbHw5NfLSMU+Ke1fDlql+jPs+Sr5yLQPdi1AlGBk+kD5UbxN0O+0z8JoW26VYW
YGI8kIY7zrg6o236ZsQp0sh6PYUHxEdrnTA4SaajnNPwSYnGnxs8I54m78AHeDGntCmD5rnEd04j
xOlD1s4sOo7bd8ZU7wwseksVCt67tVIczM/MN2lb7uhiIK1qjGgJjDULQakxhKmcGcW0WAMIhbLY
WwxWoDHiCyMACUAgNxe1ab7Map1kKXNwWDFRIX3nNaLCPK54n1gMO8uQvKzGDVDdisxvCUMN4U8X
f7fap9i8FLqeo4O1TML1n/w4zYtZZzhyOoBNcziWbnNG1zeWaL7gIrnvk9TA/8k7y+CkOrHh8QVT
CY0Hk86MP5s+c0wKKbD/m8wMY84nc3oeav4g7EV2hYKuZP+Q/MuMn7b6CcKvUX2hqBnDvdKXOf61
e1XdKvnkeyu6wy15TXy5Xsr+VB4epasB3KOylPAy7ZHUQAwdjH5LvFXbeoY+M4noBpEJsvDA2xPj
ZAJcZKaRRQL2Ik5WP63AI7bkXl4zM2xtv6NxTL+GnLR+MuJYwzHPTvTDDT4OTKP6DsufMJ18jEr5
Q0lTfurMbzej2bc/lf4hbKiktc0IVWtf5/tu8idj2drLDOV3Lq0vCJjs2SxjcE3JGaZLRufyzSgv
WGUnrqNsY3/MGc+aPHt2UUy1mULmhNCrOEyGd2pxhGinvnvf8ng3UPo2x7OXEKl4iHwn5nfdfLfi
Z1W86GpLZcpd7iwl2lwqsV4f2u7IAFTzr7y5GYAO1TNaBZ7tMSbIkUftQcM+yFDMyftz9lYKLRC5
1Jyq+PUPY+hUZPJBB38JzUvF924+ku94zu2A64yCgR2XKQDWWJhJQseCBFSdmb46B4J7EMdnVm8Y
fvAKNtWiOBn6qq//ewWzhUjYrbj44833nl34autPI/8SJW6uGWeDHj7vdBQUVHPO1VQxltKUXp7G
6OGGZgNSJiq5E2LsxCcGP511WEWVNe7sMHN4ARXpbEnnvsYiddHiK9MZjGHJtV9mb+8vIyC+PXqL
maeI9NDMrZ1g7GWPzO48lDYoxqwunbUpk8k/oDKs6BH6N+Vne9Y3dw91dikFc4Dv3AZa5Vzr7ErT
Y6wkT224a3PQnXZYOlJru+o8nIk31b5nymxaH8udTAeyz3Ap7zdpv3GzrQ6QoNtGxc4rdqVPE5Lt
fhfCQtIWenKOpItZXYeZ1L3q7pW4L9N6dZtQpiuIIAi3Bdt09xJz2YR5tIsSYSvB3peUOQlVTV7J
HFYwC2rcc6YzdA9+uWFKu4YnNAIVSG0r1p1eInRCB0Z7M7jYvhuqA+hgTCY12KK2D76XTJ6uHuTo
oIB3ZTrAMWeauBQNvRJOi6NJmxrs+T8psff0XZPtdEwO7Q2a3K/crGq5mHFZ99uz0tzE/Mq4hKtu
IYIwdKL0lEIpEz67wuAwAMh75geOAex3OHHGJ0HJGR/yTecuS+07gvI7UUnoSDWTU2+my0jbab7z
oCN7iMHqBw68oH5tklYGKdisNLKfFJwpxwnEx0+Zx3A+i3SXFFcdirR0VyQ8oeh97TlXF52EXL5p
ACxwrusA7iJXQEZ/+QCCuY9XTCIk95IF70kMS2rQnACmpdIe3+sqjE9ue8qsc2Cdy39a7mArq4PD
2jxkl75I/wjDOWBvwRSIEhQDH2lospCNfi03lECuQUxI2jkBZWyZuDgrp8uzS4a8i8xpjedayVeh
tmtegvyJ50osVIKZe8AHoToyhcaP28+zAueTKlIazDmKgErrUn9E/i7WWh80Hcn/Z2E9DOkemrcB
8ccKaC8ZLqU7b3rlK7CWUWH76cHQD27EdI1X95jgR9Kc7GBmq4rBf8W97SpBzEBe40v+ANcuvVdi
PlL8VBwZ//pxOR2HMBjTFTk5qEzy1u+jmW4cpfIyUOoUmF8MsGq2Wv9E6zDUPyZtTOffOPM/2sff
qbrwplUG+X+DuSwU1/Q1z//2ZUgF3Kd47cW76Z9MbDrk9Pzn/4J8Q3utAyIlu4FwPr5UaQayMBcW
ukm80iioe5kQvJSHtvQycQGi6ai7uqDLu/Q4nQXJML1LS/AoyaCwqVCWmjui1Yoclkp1CO13Avs8
01MTUJZiS7BqFdsivNHYMskNAiHenjOXn+xC1pN6G8bbMaB2A5/VGh9/ScvtIeZqguJLFmjNSzA9
IdF/VAhkbYjBGSClEHfdRmfGgyu5WlLawxECrBbNWS7dmA5bLCqBSpAwgsd1dv1LL5+L4NItcsgw
artxceIJxUmJrtC6Y/d8DGZJvI8bRki2nttKQuT4UHW0xh3orut/8/5X9n9j8RsUheHu/9nqwU8X
LrZUf0nLWJoz5zVstzpCjmAsCb5jm9y9ZoG8GQpcXrmvTkrE9tK8X1Kirgq4wHTDRYkLDuzzHFft
uyBY3MIn4TXtz0q7mE3c89k6dPfm7e/DyBZkDDk2/WmbBM5AYw0bapEVDlus58QMK1qboQ+/xOD+
ktYjN0DKJiowx2d8XjZ28X5OqTTYL29piWdUCf4SC+SWinO6pej4Ak6QNfMyc6ZAARQv+GXkP1cv
O+3ubXfPtmP587fJEgVkkw3aD3bYQrwi5k0bxUahjdrfaj2G9l2Bs0zZU1x4nYuzMt7rHpMp2+oO
EXI45ZgnRT+x0Zb4HpCu4nMEfn8uTcHao1g7gYQLkBbCQ9LbXbmHc/o410xrqr0QnBabienKLJok
06Gbhu4HzT+4whcjPNO9CwJtb5dYRL/gRHZuZJbUY1RDxp0r0dlvpqtsn26M72gEGLgbIs6X+5S2
7/7RMWhnKClerPGipxfBOJsvOguD/B6Ht3q4uDcU8aK9zS6Gsx4ChK5bPFx4sViISStk7mY2gw2Q
y+xmF2gzU2sVwbUTsY3NrKW2du3Ll1y4HbVid/OKlcUW+RDSj6r+rI1PPfnOpW9B/I6Vr2SNn12C
dCxsarg8b7SNpE5gmcs/pU6ieI+JM0636IOUHRCt0+sX+HO+j2Iisay5DBKAm/3MSp7DzP57Gskk
8xdHwswglc1HgEabLYLs/vMPKBiM2CWPZYcR8SOnCENf0n2I1dM8whSqV1BeWCV0a0e2M7JBsk5t
7rBRYPj0wZOWQVJHPFD0oNMITFe9a/C44Pe/KtZVsK41TXo1RtgJPCFw+D3BjqghOyrnntMQGDMJ
w/0h0mzV5hrDQUMY17G+6K7z5RTyI6tx1Iajbk13ioIOYBIZ4X0JXfSsyed+OfgLZ5KTqmq6ZDaT
X0oAs2V+5DNqt+y2mSxw4rCH7qjeeDqqejIgtcMhJb7invX6yk2t2Qs5LSK2YNp4v3AAYV+unr32
lJmDcAoLH3g6OW1wFqPEuBQm2dlXKbw6ZeoRgamqHR5aD5eMvCnSTaKu979YvqB+9s1GTRjwUsoF
lHmCun5sym7Xpitp+8hCmsiZl+xB40IKBkmgqtjNbMjSADtVYADvwhQIY3Jl0+xSWE4BSoNQwNu2
XVOPKJxk4aTyiwhAMewqCmbnn8hsB7+Enku1tThfgAVlEkllDdAbJJM3eTH/YWioHzpjFyxG084S
ymY36d1LDpuFmO8sb9c9XWmJ5TNRt4G6lVrMGNuMqgQ8xOpJmI5XRsc4wOFnxGSEOLxU61NHOUtA
d/KhAo2CL2YazWyAB0aKODfvi5qbU7eGktvigeEbKlbSNROIkxwzBtnNgionnEkSHQHYb7nURXq7
4NETAzQZE6Hx1NBi/Zd1U2i/fK9bJKKJWeAXwWZr3kvijtHTiJ5o6tG9iO6Wcmuk07hU5n/TOrOa
lgVdcjK8SaItcjX/p6jWsr4WdcDE8Am3ukrN7Ercq9+uuyAC6m1L77+Bcv4eKDOGMsmbSHPGdVE+
jevGdlukW8jUPhgtpB8RP5yz39eKk6mH3w6iZDfniagdTpt5w38B2rXlL+neLNI+x+EDiDlHQrDo
MKCtYLkf1EOULz3yhuGZOS8v3R69Hs5RsdbcDY+WufRxNrGBsNSkc74S0Q9akJ6i8Crkbyv6ScgJ
rtJoukTo8r3H3dDNq/hsLYR2a7xR6tNrqmxapnNEY1gVf9HmGgwTWJSQ9SR4rVvB9o69+uytB5Ng
P78bgsXgbo9cWC8EU9uKDLyUqzhcREY7CJFZN71g+4aBbqQeLcRJAjJm/jTcXzlY+dHDlDFTTcKQ
2yJ5tNO5mqMynzIGHzCLPxXtWfc3l4qyHdJplEzSKQMcbrl6ekg67hLHktAgl8o97s7EsxXT5vnl
siAsEPqEreDx8DLnIYBhKxbsQoeTfaAf9Zab16nV8TY5euOI4bFrpnN7QvdPA8D8oAZHob2pxRWq
fcGT7GP4t80lqOFQcVx5AhMXFWicRdvua8hIcE2AiJ2Azev+jadcTX9CeA7okJyH4Uma+quFrZ0H
82GNQrXkrA/IF5czzAdqhFYpQz96UwsoYziVVm5JEHKd6XAHNkG+8QCXvW0ldcdqMtlKhIX19pZM
OgYRB2XjTdi4SWV0laMlk45DdW5fvjvhe7QGf0DqiOmRuLvgniROvwJsIxYY38F3Jl6j/MxBrw2y
n8JlNdoXBFJILdf0WRw0skPigcRLTvfjWYiusrk2ZBEQy+SwLDuSCelJ9y7QA2RSLfXFRNBUYSlC
KCRYSNeKNQudZlEIuzrbdwKlYHtL/n9cnddu49jabZ+IADPFW2VRVA4ON4TtrmLOmU//jyV3b+Ac
wNiN2tVtyxK5+IU5x+TR4zBf6GFuYr9ZVN9SeZulyI0ZyOwwcb304SglSUtnTQASirEKujH+2nYa
Y0+iLJv5fl3q13Q6V8oFAz9CMaySs2prwWicdjZYmdiJEgejPlOHJnFadTnBeLNpysEz7Mwa1exW
kre12NJvsBfN5fIUBkf72TR/J2/hZa6vCBBJD/cW/z0ADdFtbgsmvRmwAtGMkEBt7ntzD6BSblyt
lS6ctQeZ+ZVGPt9BR8vL8CNh1iCC2zrzGkRXWbvw3fTyXJW0TJzL72P9VAiAdZtgb+GEs51Q32sZ
xsiDFZ/qhdp8KvqX2Z76nDnND9WJFt87RNHxXddulkqysn5K9WOWHDrrUsSXkDuzQE0c7ilFR0xX
V4MFyBjCkF6TnVKylQz3pMskpKThfbDUdFGLStrBBBZMTGbxDHD9Ffeqe8gq2vQ3xXxPm3eAEpH/
DhBEPlnekaEnag5tgUeCxXtyHSuwnNwumylZEpWqh9TCG8AeSIj4GEcwhC9nXVNdRXpz/gPXLsVR
h/NC7em/hoysOHgMvZbxA7wfkdcSEbE+KwumoN5WS7eUTyj028rYwobrSZTnRYbbRPwRILWwd/+6
A0sQUo9Be6TxM9AIfhD8LswhZOy0GSQ9Y/ErNZPkNSu+xDMXnJrPfRaeJYIFrWfGtALZ2donkGNM
9vC5CXuIkhp7Gge9o4IBgFFI1sp44BHto27IiWm7pcWPP2tOikcYGHjX3LyEJoozhLSSu1fT3Yg4
QpV28L1j+ZFIG3joAskdOVK1IlkjQG+dIY4Rg1vsofNMWyTVjty2PnayRiSXBSK5bAwxdKKIIAaT
gqh2NLynDas9mNLKpTGuTTVb1OoF75hkXEvanWWsCQ6mVF3a8qzj7pWOEx7eva7s9MVvMHjEjUYE
7MsvbxMQbgDZvXvVoxufGpl8/ccOEg2l+Y/XfyTWp00gWPFFL40+HmJQrt9MiRb2WktXw7ogQbOa
82bgU8V9yVHwLPpnXjyK6J4urt4y1Hjgze7c8Kp3bbsL9Jo6f0zh3VyefzmEtenCTiNjZs5nHoz5
An1sxQE2O0Xc6cqT+12qr40t7B54wL23WfbhboLn2zzIjjBdCIuFdIIIk2xQNoUMEWVElYKpwHo5
+YKDunzbsMU4QziHGG87m3mcLHy3xj/ATvXlNRYqT+DgSFyn/AfwA9NcKtvf7ogEZKoMbLuhjuNu
2HdYhU0iI1w6EUTq9KgJE2xMZH1xcaUnVzvKYCSomMiIAE+Y0NonlzL1JqSdOQ6PAjz026R89Oaw
xE/p4w2PhJ9yaP5toVvIlNBEb1h/Zua1fFl/2JTUytEH+wiMdN4Q+2Qx2loPCaKC7cQgLdipxi5d
T8NHUX5J8Y8IvEBEyyt20LIVeyXdAR/qU54HaJDxWuamDwgILs/NaB+h+mxWPjapTLyeeBC/os/L
MPd57LaFyhK7WrHPKfmabdnnYJIfZ9sQ4ViyjXzul21QiJ29tpCVpaIwpOOd/5Wg/Y+gUiVOlxAT
uPO7Tay1pFpJwFASh0MU/FRVHUwH3EM2CtxD4e9HzTHsnW2T07LVmm2a8nREwyVwD/rEzpGp7bZF
SMVMgvhJTqzPjKtV+1K0r0L7YikA2hUorRPo4BN2Ec8VpK5zYlZ1wB/CdGYP7jDnGEUJCYaKI7Tn
Fuz9f3CgJVQmyPvCPYObELGOuYu5+bx6OwihYk0cITZXZNR/Ip/NopsDjS3ciOijebDMF/fERj91
xdxsaF9e/iXnX7bxGSzH6Jh24sfFaDhfDxtObLndnVmTCPdaoDFTzVwMhqgKFRKvDe5b/EYHAIrm
nPyIHcYxnT0cxxKD3pcXN8OLm/2dzHcevtNfzuxK+yjmZ0gsRCZHjbL+9UPN6JiQ1ebNhkR3mn/m
x+kL5QDRp11CKlHsYzadcnZc4zT3jGvWXrv2iv9EWajhV3ZNuqs+vZXSw2TD3VwyFUbSOVm19aab
NiofxkDlsmOYWxo7JXDC0tFGZ4CzF++pzkJLZC2YpoO0Qf2qqk+tRRr0Fi3w7eGBdn0mMSMd26nz
noknZt+K/fSXHXYgtL7WJY0vTXjWaz62AyvqalGzRuZAT1bpsscyPZFXQEiw0HQzrJClL4YVjf7h
TW+tJNYBVXgBPWGvOiI0kk1dbzLgAcU2NMSLDoZdzr1TOl3gtBbXoNOMDkv1bOPrQtNrkgb4qru0
7qXuQm8ry9u2QOIxj3AWF/4WOq3TwATqCZDkLN8bhZtPRH7jVj4Eq250WPXzHiR839HJC8cCEcaV
2d/ZH/P+ReGWYXgybIc/tgwW+ygpB0Etqg6Tic+sfS+NJ8oCfE+6W/n48t5Jdot3+qui+d0w6N1G
y0kEoIdCX/gemBRgjtci30eLij1+U4Yb5RP7aYayCKc75ysISO/e1qeciXETLareZdEW2gd4pXp+
p82Kpi2ELcHnqDATiCMVW7hSN3N5BJK7TLxbx56N3UIqD//uu4BfJPke+IXYYRrr6gn9YqY97ekU
/FdGFOUxhk2guzIGtaWJoxjndbO2sBMPK58kXSo9b53Xoi0bKYYLUjW2OkwqsCL0HVsl+DP5f8fo
lDyhS5LtzEWNEP+XT6KwEfGZdvcb7KoRrXd906Urp7b8rahfsANwUwqjsLccGYTQyqEH4k9os3Th
HGX/HwERf3nWf40KZ9+dqmug3JGp1tkHUs3yUKJYmoQoP5tz44XJHhtsc/PHe+XdJ43e8xnGTzN6
jtETnCrS7epzNr7bSLTjbNHpIkhRpEn+mkPGq21esuY80FBjaqqEm4m6B8sBFmEsBxCFcCYW/qFl
5wpQ94bvvoKgr9GxoCdZIJryAFjkew5gP9gEHWQIBs/tNtCRgKEWTseNAdqmukkqq/LoXlJF0rZ1
lyao3xFpoHwo+FdRQL2oa/iWwb8WK9ruDlL+w0YcjZc3HDeQ3SbTkdij5I6h7RhE5S9v1myZkcFH
0SdtJ+NTbT9q7S1RHqVuPEidKBiz7iXQPfZOVQQxMk+33+UcCNVAhXhU7kQXE3BSluteW6cJGTg8
rbcdN+ew1f2dwgSSzx6nNxxOfRfjWd1M7HxykGrwIF2dhE5vX7yGXKBhxu5uhkewyOLXO2UNqsQT
gI5m/vMH40s8OH634+3x5eCGcv1HS97/5xpHwlkPmwg8BS4ihVjiEH3vv5M1SH0/fCjEm7e1iDcf
Fkl+ZsiazZs51wlzdin9p5X/wgVlpj5ILlSYXtRqykdVf7s/DdFxsO3lGWkHDr6fJqtQc66ZoHXp
Bitw35RzALlK7SZAKmThCDE2oGDxjP43mVUceG/tbPcWLprMAQ7UE1YPyC5d7eAB5vXJig7w/uz6
i3k+ZNJfIAULQRR3OFMoiroimjNMC4ozC/pePssAmuSzXeCmP2kL4o4OMIxA6c0jqLtQ7X67LwbN
dF/oomfjceiXZbWcqc9KRLXzAEEE8D9MbaY6OYQZytZ8P0qOKjkwbwLNSTTHThzwhOHBaCE7cTju
1aUyZXNQLP8rqLTXTreOXa5nFghm1s2j4SFpd/WlJ9GjaxdcOuUUB0eHgD/QcMy6ExQQW7YJi7An
QpCsirWMHAhJAOTkSWx9tw6nazOI01Xyd9Gw0wInxfk8Oi2u6dEEsouZ5YAKK2MVgSzqKMMnMA5D
cwJQeY7MsxKdx/ZsdBy29/5lDmFK4C0m8orqY2a66JOr4Vgk+FO5xB0CmQn6rVdAJtApSpfWG1e2
tir71OEuuc/YhlX+shzr/6JM5ssCG4y8IZuBls3nhvFg43500PnHR6OAxzrmH5CRKHAlEwffRsbi
Ne9pUeA1M94nq/fdfYNUIPeC9xOQFvguZXsrXcG3IYE7dtAcWKYg3ESvkwLG5H8L8y4Qs/xV1bim
d0CvwUmutxtNMdbT7Bjk2CIvQXPFEyXS7A99PFCEQBpnSpxtQQaQ2pBQ8a1lPq7W9flgfTofx1N2
ir1VQTCuB23VlrDh15W3JlJGMTdDAbh3a+nbsVhre7MnN2GlfUv6LueDCZxpi10zbQWEkxrtGoaY
zvdQ+AvqAzwye+C2VS7gtpDswdjDt7V4OIN/4SnNNKvbAoDI/a3BGf66lQdmjGvYMcC/QrCgP8zZ
g1s8bBXAoeEqTgmmCB1j5iTEtNluDqrPPHoGu9dT6KgeWjpKKCdNbkT32scZ2T3e0chZkpyi4kR2
C8EU6oIkjplyiMPDoLujVCxgZAycwxQoqGTZ0ZniR9WItpZ66MgIW7S9bBO2eIisQxOfCpr+P5AO
0lXcuLbq6v4hYY1WkiTuUha3wUFOb/KVfTXqbfSp+XDyYY/kd797VJg9ls2rTyXVhmDC3xRAHzjL
lwExyj/4JQJhBK0EjTFzpcGO000foYIR8SZ+tOM3rCW3sh6lQXzvZ2F9l0H0z1SJHLFQFjliElvf
WGTjsaOT5QoFphOCs8iO3nDC5TdC6GVUgUkcDfrVRt0aXkNqx+XkQTISuKGuOA2ywA1F2NRg0y6m
xPXL/dCRlrHzVZjlOzV0ppnD7EPbV7eWbirbm+mq4gkAhbdjzcBln0IQWMUcXhazoGlH5AaR1SFU
K9UZGqeQRODGDDHQ37T40xd/5PrHKrqzXSOS2P0PqxxD5Mw3BRK/VcEcniQ09KHeusS7jbfLZNWy
9fydxZXFoLff9YEjUayh0aRq25T8z8janIqNwBsnK9g777BhUUn4MUlFaDVQCn6U2luZ4za/WTET
v4bsqOVYHfEaG/3RT8/6eFGaWwm2Jnkma0n5ViZBSUnDf6ImXVrBR6WyKB7uChTG4RnHz+s0N6Of
9AHDNtyKtqfYacYO9SOz/k5hsUb2403tNDR7ykfafSXeV1j9VCpXAxYgdox8hjM0FnvCjIpWXymQ
pyHE9GFVM9F989WPir9OiSP/tMPsEB+bjuBETfmpGhgkBHMNkjMxwGsdi1M9cZrWaezdYIs3VoIW
wxawYcwv3tjQWkNmwG1FrGay+ead/R0wJMUOeG/A+dEZDDkcbyQSaT+A7GmY7u2TZu87MMNkvuxn
bT+xovrmUsNsvVStc19co+YWGrdxuNtYVspHZ98D8vYg5B8lBtGG9xWxCMTflHwqlbrONfMa+eG4
CMK8W9hwWOUz16IntHynUDqm0jFWD3V4mJaQrDmyeOnx1lS2Y4rOYisjrx12NZmRaCLFpi6mqQaf
bc7N4iyJVdRJ4fZfwOH5LW0ke9c1u8YWMOyCFj1cDupci91ihIe/71FWaRg5OIR2ZcIYJvfxWR7K
yo2BQianIrvkF2tySRyJV2O8CRs34iC2jwNQsPwkTyddcEHEecPv1WcbvX+MM5lT8H1M3uycjX3U
4dVrHjHiLvmYqoc25DbTEjfNadBYODhesjOVgiU56mtxwffT64IvtsFrlhZjF8j0hzQQdvQmQc9K
3/k4kvSdj6MjeamN9rF0tX2gkW/ZN2nryPTojxFf1OD2F+gOUB3A6yS6ugh3sN8ZFkBdlxfKJ2aZ
8cAJgb/Hc2eWUKbaqz8+GjsgPSzsFr/gH6QTcXuYvnGjS/rLH9icdO4ra0kmTthcE+PaDbcOZ86J
uZ7qjNPpfweMSNAK4HOtpmVfAhIS4NRePUgNShX89Dc4TMzFpFtQL7Xm/4ncmiFIjvH6PqzyPmr3
orojL6sOswDZ62Fm7UGd80wrGOoqO9leJB8x+3py17jCm/XE+KXe9DG6Hsrybb3Ik33W7qfJDW2i
RQ6KeegoLXBlce3Y7twMiIvfKvQy/bb1d03OIlYk0ud/yn6HJLPRRbx9Bmq92/1KB9LclchfWApT
Y/JedE/eQVhHW9/fmruoe8JODUzBToVOhzGQPghRXU985ctSSLQKimUdOB7TLRa5yV/WaEN9DV6A
UND+0ApJF7AvxA/0nKYgHKEZIrcHHmyDavoUmNR/5e9G893bG4vUOw4JrbgiLLBHuh9FaIIZRIwR
3K2HXF467NrqRWMrSWhBLjrytIArdqxlksNXRQP/iQbRAQDzO3lD3UC5KmOnXpCYoVwwg7/ZqETB
0546gX9Vq4uCXCq8NNYNBXg9O6VQ0nQjEptqWqU0BhVqEAABmNGYqKHcmQLH7gBRkQjvjDvobOXA
Gc4TZt/qUlaXke/ItbnV622WCNTjzN5MSPS6DTjGrBEzc9TsuGFRcVPqQChEyEOUx3LQT1CKQszR
zVEikYJCA60ohQbQO3LtKz5eh2AREdjRtssQ3PcIJn7ELZqqLAQu6GB/E8RZbyDTth/gYbgdZGlD
kjtiD0DUvZlv9V1mkSMCjEtbqjmedHTdRBapuPuwHs0wy6xJCIe34IdHTA6/6xK7XJfqP0Ag4pHc
2jsTRs149+PPrvvSf0CG8q8LVqR9tmwsutd+DS0DEWtiAZzTKwfXBW8g7Q0gW0IWzCWTAETnwNj4
aXj12RPgZJ3ivyG9dgkObjsjPu6JFknSHUihgwj2wGW3wJzBrsh3SQsBp6Id6o+ZvCZuBH/sLD8g
3w3YH8lojLggCf9OVzJUBXbFlWtxTMxO52B2JM/hxfQE14QoHhYTLzAez9HsaKT7pHbh5gTRm1m9
g7UN4q1RuUA9VmiLi+GU8L7lIHsheiOIMHkAMSFl7LhMa8dGUZQsO6QMGJB4VofsrqoaDy2pMNZi
g1BfZjNebtM+X+ojyBlmISgDU6baThPrN78iFAeNBb+tfNM4WH3+HGhELJAxDuLXvLBoiaHn2Leg
vOus6/uHP60KxsBsitIxXfTp3quo8FJ1QYZAZx+IGzTTft0pVG/IoCpY5SLgkOC7fra2ujuUmna8
ps0ZtmFGateuIo+cNQKs/tBbhdUafxH1UaYWm64KSEoOYX71IMp2BCqa5AkzQZRc2z5o41HKTryh
9XcA29ueqxv8cMRXR94hCOdmuIs78sBnjGau8uw2/Ew30rLZdlIyVq+4gvDpAeoAQhjtqshVALYk
akt4yDwwxgvZb20aCvXD1F5kCxT6uh5O03hO4xu5ms2SPAPCDkbczkvPYq9VXvrI8RVGbuxoIvZH
tbogy7NgrEktsg8VQhKdDHVpMp1D+wgRoySkTeuAHlJQkmGAA4SHQ0Qtkw3R2jAAqWWnsv2qFapE
S9kn1qPCojY7kss4TGeVTDutYoe0RUAxwQ8xePLMvjvzJ/8ioE8hJFE9BhpLd0dB7jLjNoR3ywvx
zbmF7cs+yFigK9ZChH1i55rhuvBkfPVOUa/I/BxZwraO0cHq5HNhtqeN51FjHIyUkZBjIOi4mbI9
aqT8HrKi1Xn6YwqTN3Iz3rFesmnSjT1pdhYXBOpOEiBG0ERXU2pOM9auefHTEgQXZvG8NRPU5QYg
leCBxVHNZizw2O008ykrbkg+IAVlR3WAInbpAFrbENLAkDCWesNsVk8gWUTuKAURV1Gvkb7jHwro
rRZeFygN6rjEDRd+5xhqtX6jyGuCPCRPBHm0kZChzpgtlPG8zqAXicxx6hW5L5Zm/e3DYAdwhk7c
vB4qUyCf8/mh1gs2LY/YI/vhQxMZpUp5kYIrT/F49JfFkC8bphSkgZAOLPJZX5m1xPJNbQYJSQTK
tuR+gKwPrnJz1YyrbVzJsEX1g6nE30D2XVIqVZ4olRTKPAomKB88ecpjM5B0Pjx09D/dNWsuctbj
iNiOGZGNqHle8SoBLGdGjuxtkJ2wTGElhmyzxUU+HGzzoKL+RHc9N+O9p+7pQlvG1QNIgJWcHA2a
NxnqKUKDTgRgDN256s5Zd5bas4WF6tz+nfR/bP2fpt5K1jYu/lRD6s3jYWmxgsN0GzuqwmLBCfJT
jG1fQij8LNjA1u9T/tEt+aWM95QNVCUaHlVIrdBiNauctL/+zTffq5jR4idtmjGuuRf5Mj1NXLsW
+b6TSMrk+yvcfOa+NPcFeYq2LH/4BfEcOzCYUXUpqkvoXwIFFsI5k07gexQCPwBDHwsWToowj6iH
KHVlHS2RCBSpZO5+AUMKCfar67kHa8Q+Y7nlQw6a2dXiIWSLMF5NfDLEyqfTaWTEAN6VUKATXmXJ
KQpBoX31zpJ0CFXRO9MWwqfPCT1FLLso1V1n0oI6M429Nk7wgjGXM5VOOjnEfYQj5PMVkFMPXjlR
l+eZdQaFzyxWNxeSupxJcC+XQ71UO3cK9uYi5OglFhMwgAkl69RaZ6Sfxc3H9gPt96eZfspQKD+l
YxizJBrsu97f+56y8JZUtzi7ZvFl0E5BijOru6Q1YKaD4bmxECdQpsTCOQUHnMEMrGGIMjCnExOu
7bglZsrCnfzfglJP+p/Z6FvzvjigpM1K7z1kT6wSsTKPzGKpFqqLeJgnGlW04ItLuEgjB0ydoQ47
fFpR8STwqZ4cn221vYnLc4marjjVEhIxKF6HfkY0y54zNdn9JrbMBhp5nh77tKQ0cr0qRkYNy/Xa
ttcEH1NQn/xpN2G2VJyZsffZ/TFBYCMJndyOL5IVu13EsnVqfnSEt//l2fI97CyA8ytSRVlRK7VY
UffZXuv3Q4QKHvGjZs9/0ysL+fx7sVnyOfcvXGydG+huz+wI128hMKtJRye/64kV6q91Vhw8Irll
vDzZNeXN48kQuQw8RvqnQw5kh0RP+9ixuZqOOfoEoiKWI0CK4igrBxONaNq/J9Y11tlVserHBbQx
F4Z6ntDVL6T+mKZnqnbVXxQpM8YH4QepbMxIR7tl3l2y75p9x5Fc36zq1ktXxN4aayhQV80ZSImp
ck2xAWkdHaMKSy2ZVBQiTbfWbFs1W79H2y0SaH3IRUe7Pvi2SPnMMd8Ohyw5cbZmuDZutncvq4c9
PJP6rTTelPTd1N/GCPqBhPdo6p+N+mBN0OxzBLLeVRIVhqBIdfO+3bLjAGLI6Dm35/TRWX3zpKvv
cQg84Wr4BwU4u4dy/hAqeC3FfrWrDqQLtu/d9EYkhKffq5gR2yVRj7wfxXqEgibdQ/9NV95bxKn6
1z2yPivl21/lOdmJ7K0vbX+REXu9MgUD4xBaMMigb44QWyNOQ7E4DTw88JiOcRukrnLEOJogWfLR
7zLSF0sWKkL4LdSt6j1Adv8B/Texl/QqGhkHmzkUaXpCdiTESsJH+W1mRKTNAglnd8+oh/QzpizJ
X/MJvqvqUZ0xIztp8gUxuyK5WBdVrNAKjxxEOILa0jPrRjW2SV+OUGIPaFTRGLDkEFIjanHuUUIa
inGrjLvfOAdQ6iQaMkdPs1PwROHKEFwfj3jcdFiSfykJw2rLzqkgE5cBnH1i741odUwWVHWE4gWe
qMBlwntfXVRV/eBW8u3vblp8iBDsneF09Vr721WLjQL5mEYZ7VOgfaIHxyIVhDtMzhSjBA2qqLAO
JXhm+VL3tzdFX1OU+/oKSvR0oZ6vSL+h5A8fwZcurSE5W6xXH3L/VkxbU79G2H8gN2MlHI+yfYIz
qm36tbvqrYerRFvS0Yu/ceTSyPG6cRa9BAE+6dUkziOdNZccPYye/R2/cOhmeFRExwaVAFIzjOF+
4w1nuk+iChFwmBpVy6EblyojNFAfb9MIZ2etFTfpix5/uv75JUPDi/0Hd3CN77BbRcjYtIN+R1Pk
SZd5hSPZ3gPe4VzEBYwACxc3NjtUxywlzZtqH5gqII7/0IM97x2SQ3hHQ3HrtXOLDbp9bLTP3+XF
G8aGaITUuURN1NJlOiV1MZh4DKD7nMOkuM/8q35qEbOp9zRYNowxXkjWadtFO1ePENoIJB4TEKHA
RrTzVcw+uOILDD5QR7ytTXSTuhuRmvOjSDYYeMJeQFVMcKHfgcDb467iqdz+25WzjocOAnVYvBwu
Nd5cXsrgVNFb/55qLBauEQ06CpWZiBPw/Y0RLBCTtMWF3n3mc5+5DJnDcM6TJ60JUQwfvjon1SWc
s9dnLUMMEqL+2TTMa/Vpho+2fjc2NHUwSIvxBFGcjY3Baipy0FWBKCLwj+TPadyqJVz2OaAz6GMK
gSuTMMKrokPFFuidK6aLrkWj4CrKvVSfzAm4dhDJFDBdSiTg7AnfiUIA5qRAdatd4HwuUwX7k5UF
hhLB29GvLDI9biNeo7XEylEzSSVWBO45QWzqPCXF4tWg8qJU0eCdjHTT5DhaD2V5Maq1T1rG7Mjy
DZQE+t/WZgusbObEuwbkdaJ5Y/xEKBvp4IyHF3zSmEZwZQ7GO+EK+DGbFRKX2WmAeGGsNWZSZ3yO
VQLJ/AUj2RDY8oK1HuAB/L6dHYtvxuGUUyEuA/dXmI5gOVlye/0uxkdo/sna1XUhUyqa62TfUhlF
9ALmXHCs/hIH44YuCyumG0iXBV+aMgFUHYwNAWtHjBHyI2oH5yjfkdjC+p2pgS8wHev+x7yx3mHR
Q6iiRTE3cVN8jusZkfDKhZ82EO4Sv5GtNPHcJmJCekuNFRcH+Vf06SRfydaDC4K3rUpXM9b7rUpA
+r87fTwzkZzNW+OqJDcCJcUW6N0AKfXy9bJIQsMTyLuVbs91ukSCIZZGgZb9UNhHk48tQ+/FXuPR
/eWftYYnRMQ9sd6quq8jHGTSoiQupe4RlM+BqkV7ytoTQYDvPUgnclmFakcO5jD4oYMOm4+OGz8V
VnluXD5rDliuOK5HTl9xuvLOMWaR1qv+B9MLlxBLSbaIMVNBYq+DVUDv0Xx3zTcDK+/HyPcWUIp0
qWt0IIsBtf+CnBEO68BYw5MI8xMhJibtLRpCEi+IqqFqi0XGhlcRLrT9TZTsQyCNy1AWIMKwEiBC
Lpn2qofgFZfK3yDh5pwbDEAzKAwrQ/zTKNlKu40DfwmcCw8mGLPkReaY9NZS++C36cYT8D9+npBJ
bWb9rVgBb0B4hsWam6Z8Z9BBzAj8e3t2y2fsZ36oWGGDTgeiVQK6ISKUS3Hd+MG1CATI/mTEN44G
+P+8ScO4wp7Fr4EmChdYgch6A8dLXGG4RTnvlGrNzO2Cumikca5XsMMaBcA1drV50Fhz6cFQ0MLR
eAzsI70vh0DwBdksxqtxzwrcEG9kEBDtpeMpnXNVwkbEi4qIjEs4Hm4rBAH9PsSowPMy3kJ5tsZT
OkMfdC3dKWel+iCIJWRQnp9tT+AEqicvTFv0wVUNri7JBvQP1nJyuEdYa0qzelHFqELnMUktECL5
sraBdCZfDVx0TdLSBPdubpvLxiN69NqNqzcO1Mh70/tbFTvcOxJfwgm3JGDFZq/NjJqcBvj4NShE
V2WsIVhfvDJuZ256LmZYarwMbzoHx8RiGSIcys1fYxO2Gw6O2riixsCdsmJiOhHhxOlUf4fmDzJo
qEAOnioDnYC/gZc2wReLP0sXkJgvJpCZtDK5bIk0IPCE/l5M7rKW1c2OqLWZtQuev7v7QfmoKXz9
w+AfUGgDS7G6Lz/5bFYRWLILG/iROZZHlWJyXn5KNR7476n5Visoom+x/sy51eIHETbJbPGbUcMv
ipCnb8S+viMHpoUxsQDDE97Jw0FHpb9jY9Kso19ceObCVaVIgtaCM+VEOuB0pRwhzEpiHDn9l+OD
TgjcpkqyBKqifjq3wbVprp2gzzG6WXBa+jM+77dC2aRcAFwG5BCIMcy6gHC9Aq6kENdVNTwQOHpQ
nScFKTLXCnsfWG6s6Kk/N+0vGYdX2M2H8TOR3vzmPSswaO782TaKdxmxBSmZwsJiFNcXVXg/4nQ9
UGrJxPkADEALwuEiXIXhp/UQ49XUVc3db+XJh2B3S+gCTDKBwpOpXP/0wLNc0hBh+pnlUmMIzLtN
Y6YIGTxxS9DrYO8BOuWGBomQhumCSx1CbTQSPMpNZ7dfPpF205b3gE+Ro3HG85RfvJbwPOBVkd4g
IK0YnEMsTKTVyOzGO7XBsnp65SFBFRkcuuBwDKSVR3ZD8Q8pvN647riG1GVuPwCCGvGWVATjGqW3
hrDf9mpnGwkz7Vx9JylEhfE3bikHCT3nUc2Ds+Mm9xxem1Ff/YHACvKwfypjHe/8UmT1TgvuI74v
34Gr2IsecfzIq3tfwbNw2/bdqp6YxuE5y67ebHVvk7LaYd9383e/BARIgtw9/KeNqB850Xij+NHK
8AmBhF0EDyWJdku0ysgZAmVjXHibeBHye4FJTBNe0igAQrX2z1yM0RNvI8gRdOm8W2l45RBH/ShT
psQ349Bl6DihXl0sUQVfYCyipay7lVmfsreKB86xYyhCFYreF40S3QTHM4NpdgkdOFvIEMhofCgs
5EoyJoZNIWAr3RJkIG9c7l8tlSkeO0bM9WyvTIF+Rcgb5vM3EsAg/6K1QlQvA+Pcz8czOZm07cPF
ejQvGq2ODrPc6fP2HTG+f63f8WZwLP6Y+UEfjr9miq6a4yfY2AypEfs1YnogUt84ualAiJCGAgxs
gpT0iR1HDiJFEJLKd3A/IzplgYZZIiTiXUZIRMoRD+KMhKsJGSbjkYN/50jDAsvxTJXkyUtMIIhZ
wx7RFDirA/ib+ieq1g3/Nw95VuKM6gMx8xaj9gLw2bHUFjz8zW2CAUK/Eqyc1ivO1N4Co1kegq+h
/rZgNPhLngziMURRBf6L24ALP0B36m+4O809xw5SE54XBj2q5v4GUqP16dV50X4Xrduh/i32R2yi
Ggk7FziKhnSM/HndcXJzDm9DRvrGFoZoWDnYTQv8B4Kd0DSfEWvJpVF/ZsWXnX+l5qemC/8Hm532
6kciQmFADy+dFOlIhIKx6DvnyzNWaYfNcOdTYJ+w4vuwTr84wOtWFN2gH4N63YMw/UTD5XewQOYI
ZQXiRF3yhOKG5CHbk+5zV8vD7AXbiCsGMJCo94WFIWNedvMSWTOADH/TWHsYGUUBuHU/pmtq+0rE
vcyplWZ0ZfK5lhEMnSf29HcDTZZyTsozfVQhsPt+uCqBDGn3BkHUeoiI3RAyNkzwkrb5KfFOLPtY
OFmD4Wn1z/QPekcyzId6YXYivZEvBM/NCyGN/tiShkVmXcgUkT9Y7ErjVSXRJNon3ZrIXEv98vMv
HZt9/E54fO7Ei/FlLunb3Qzlx8uhMwAAXc3VXSzvVRmn5Np/qYux6E3dkr9iITVtKIdYTcbWztSu
hLYiY7Kz86y4BF/aAeaETZwX5GzWO63JTh92wE1B44wo7uVbpxnhjGjmq/In7Uu4FA6HbYJOpb6O
QQoWY4/vm3qOqhAPE9EQGJmlJJiT9+hp8MdIUmQoThszUvdT56bLzqGmDsFMEwI34di98zczaa1l
+6xhJ4Z+insGbgbPdZMn+BqxG4c0aetBcZS6L0priyOowKSOJ/yqx27MMgcWHahp0oMp4S0hhwtU
x79TCpBKzjU0lgfCWTlPyW8un5BNq+lT+fubwgeMtUfLW++42u0SCuC81xfAN7gmFWU789iWk7fD
bl+Ed6jxAuPy8v8zM1kJvpKVxEx0g0yN9UN9iDo6xD1QImgjBPpVKh5Jx0r2U+mO2WHWYcA80UH2
5xqbh33x7cs2FlUOjYSrIwiirxIl3IzzfFczqLJyGq49QwvIp94R1SBAETtBwnKr0VkMSwIqPR5a
/+XITQlGXC5yRXOQlM/F2qvbjHwFG593AoUyVG8CQfOVqn9LyK9ejr1uOATBbtQwux6TaSKB8+GN
Nx2BMLr51sl1nn77CSkh4osXUmXKN79AlQi9egux1vk/ps5rx3XtyqJfRIA5vDKIylklqV6ISodR
zBRFfX0PSrbRgOF22+fWvSWRe68w55jAbDtrCv1Jz1CLbVM2puh/J6BKZ/mHRc9UuwWKm/spbqbe
Wz1fdIgIbb42bma+NiJtCVYbLoTlEeFHdYSKGfKNIfn3dn/Dq8OfLY8NP4eVuWXn91PDORDuWZyP
3S23UrKktQXazR+rnhTyUz5Gai2ORzS7PdpJjlhtHw94oz1iH2WmtMb3U9cc9cHc8WD1bvYF3gY1
pPhYIIUcwpuNxycpFqT3cRtSSPJAKeKqaKacVFQEQKzv/3BsQVLycUzbVLeJNgnkD34TFSHiczqa
+tq9JGwHcatbgR2FuyzcycArEGvziZpONTPKtSqsoqctqx8Y5QLL15knYCSqthYsp3bXk0mPZkZb
Mt0r/Maalrdpy/TQL2FGN76CI0O1i2gJ75NImns8zzkDjK1U7pXUj+xTPeyy6JBrB1I5sge0qV0C
FEAmc2s0Pb5Z2qrklOm2HvA8O1G5PJSwUJnsXanLWgxjlA9q7/RQmrkSknV4H8eP2DaybyXZCfJG
U8aJPGqfep9IR+YhaGshmXF70ToqLNiCuUFU+z++dCp/7EQV/xqRTDjUK97k2r3dOBbHszspFxnJ
bI7ZzKyTMMxAoBV0mqHLFWvmbOa9PPAYJUUswbhxu8mtdbHY3bqZcTLUMX02+6eT604oAzqeAZ/b
wsNIRMOi+UCUORne3SVpFyYnkjn+q/4ycTNpFwweuDJJkeUWF1bainqH4E3KNrbN6BEYIMEPZQbY
+m8eBDQgmgZ+RVovfvow6jbGruQImYMsHbZOyvL5/9gcWbccXPg/xNMxMy/XXJMP5WoZFys7q88t
/3gI/TuEIeym2vlDnpstbLN52s1JKFUB/S7uJhPgPcZ/3gEE2CCk3GRgk79TWB4rv7xO6uwd8cN0
kHlmuGzFHYYDoCe4BRP2gWm+EfIt/eaY4HxRfInPsZ683Uc3HANsFTlcX18LL8GIlTyQHBcxOc6F
JWWafHhQzjptdtHNj6E4JdXBcmAicC1iUDQ5NWXYcw53FZQU8vuY/pGTSXHXTLJz/5ItCV/pKwVI
yqEZJewvvhFvw8N7zxoZ3MmGP15ifeVRzDIbg0BSlj9EZ0PC64K5AKL/wGnPQU/HLBBCb35RHVEX
CY1hP528xmO31/sDg0XmHxIeXHbQ/FV9Qv4DFaln0k0usUqUvNyyCxR8HFTN62Bb5NfO+noWvw0C
3DVAHBb0G+J3b0yc2b8Kn0ychc8HAmhGFP35xrRIvqbRl0SLOcac0kFxEPFqnJnINC5B6SGZoj/U
atAZ7k6ZnNvgLNywSMw5szit+NPD5OFEA2PTr5yW+lWHv1+SJjkx8LdOz/4kRq5MXU8IKcEIFd26
FVLJLZmjvtvr2jpYrI8eB5PTD2HqP5pljiNaG7qMt9oI1wn6WYS08PPlI7Jj0F8hceVjRc8gs3bj
YYLs+G26e0dB8JfTRGvWIfuiOaBwDBiaGFNeHfq+TJziwuDq7jkn/8UREVhTblDGgQwlFYL8JFfZ
Zf8qwU6d28taRagU1iqSdZtyNRbjqCJQyvaLgHizdl89Dvz9+HKIgVDrGRiygHdLnLXiDATgU0RD
7kI7p/Qaz2ROam4ITurR5cI9USyEYrEOfugX9GjR3xexc26o2/N1BiOkXDGDYwRbF1uGmSIbcG0v
a/sMrugxEqciAboie86tLG6JZkWXH/5WMpNVu60+UDmBuzAIgkVpwdIFuRK/uy21WwFraryGcGRG
i8aao4ZRD0HjQqp8R8jTGsRLqfgo/zFNrf+NY1c6O0wezy1pYfU4auAp5pHBusMPf980oPr855wv
lhHI+6188+vwBIL54bA0swlaGZYdJNpDj/mr1D9Z/TO13/YLVROLHJIbXjohIlEZZyEUo2HjYaMN
IHpV5wdDq2eUoV/4EgkIRVAYj+wbUl7p1TTcyrdZMBEwggxj7C4LVN4n5mE4InhiGAsw8gvgH4tb
CI1cfejmkZfxdDMsi08maYfBue8c6kKGfPB6jcDjYgYJRQQxlWq4lEBfKWs0h/CJX2wlYrvkAiwn
Epx1deHMJwmQPSwhAPGUts8YxqSwIpgrLA6S0Y+DsBCWHMcrVvQf3sG0uHJHOQxKDprVMUmYtMQK
1GAxXeLLqYPIHNml6p7pOYqf51gsyj/Mv6wE7sqUIxynDVI8nkm8xyjhAA6jLhz3yoyxedkJCjS4
a+D1GACRZgzdaCSZ98nxiS9inKRa23GEz4ArXjKpJkCEahbv6pL7ZyLR94zPR8XQY6OJOw5wLN9l
+YHle0BwoF9Aafcn+v1iRmwSkRwOP9VTGKVVKz2/8i7eqx8GYQQ+Q6m841bh7cUDm/HbHrrqKOLt
r45xDfGM/IxDAJprHckrE1XMP4pccHPlcCrplWDQumLg6+3OMIECHsB6PoKDpBxrYwHZHqinOM2g
/N1macAaZfN8brTnBvomMsK+3BCMy3YeNeFeRBOqTYjEAmsk4pz+bxHGUGkYRwk0mxYK+C11PJ5W
2RXoEKqjhVxNm9BpqeKWEJhx7P8azjXUc1DmSiJ8WGjPO1bdFDbzhlh3CogB9/oMQxYR7zEm4wtN
Dto5VrCEwbCCxWyT8RcjtTppK1PZt9Qf8sc9ONN0MPbku2KS+cNrQTZw6eEvYhEqn8F/Kc2WUMpq
2MqHN+SK8SWvDHpOsFBcinQmOLx5wl6ZwUziM6LAzBkhYBxHGqusxaNy7PK54TXggxJR3G8NeS6M
BjEqa2wwvOuMTxZ8qEo4NsFxtUkJoJnBSwUpmVKR55MGVzZbUsC0lW3C2Rz/rwwfq1o+LAaW6zp0
1APeU4AR3Hy8VIm4ooA2dlEO7mhKu6S0e3GjwmaaL3n6ODgYJwcHOrhK/x7qSxF+4ZxDWMoal+B7
xiDSVRo+S0puWmSyvrODibNtIHHWI+BvbMFAevGypWNw9fCaVDKjpHtjOkMJEA5rPqi7w5nKALtx
eRMZYdf/BRiYDXbgEWBwNy7yJLZGCATGyv9ZJsFqFoE/z6GRPU5pgz3dCSE5oRwO1/pEe7gRTrXL
uGxrvICf358ZEXH7Mo2HdcAdjBj8O4KJeyCkvkzZPf11xRGwZ9bLmBfGYM335poDRDxQf7ylHAMp
BLSdLP+qaSVNkMISAyLtyeyE6AZkfVlrsE9micyucEZqzj/wUtH5oawQNr6pHWxopVGmSxnB589S
xuQDZaDHyLy5DBeY6iRUcD/e03M6nFFeZhMEs50vKAXnqp1BLZwPNMW4zDAxAmq6M1cm1oJ7mmSL
NYE5Tb0LeDGk7e0V+VciKglJosZ81UojL6NMVg7k2A7+UbKtRnTXmrElWEOeeQeebB/iTZtVwvQm
TNn7F/cphkd2NkwNACUc2wr/oocvlTItIxACTifJEDpTBfJ/Fw0GNcW9aQ7MZbNdkRgfsXEz14BC
iXLkC6B8hIDGTgt1HWO8ZGU97CKdUKdZpCIunuyNnqsOgBFwOOYqocvFgxECk8My+eCsZj3JHoM5
IcN7uLVRseAs41Ibb/EJB+x7NvB8jt0vDQMyHmNK+0gaFO8d+Z3MfCgJcqjG/68kkPjPJKTD7Iaa
G/pGuBMFxGebIbADROmI0YnJi1d1tXiq8ygZW3Gi7zIvaA834WhhfKqnjE5ZC/YsWpNZ9MX+hhnx
YDBKntXkkvvyj7jh6lB8dsWsWt9fX/JFTcXSK7P5WCoLI8+EMSKIPLN1MBfyQTGz0w/cN7wYtwea
jzM/j8cAFyFvG4N6Yh8fDvcQrNriVQC8g+vrAm/7oos8iwv1VfWUQPsunESieUoE78Y0S8DMeqYh
oARj7o4GW5zKI7Zxcv9Oko3Qrt/JPzcDK9+SKCNAhZZjrIMji/MBEhkJbS/0AioHblcE4M1EAynm
IgT4wYn8TFYogYdhFCuzmosdMrk7TMFjx/XQFlxviBieCNXGOqrX9lQLGy5iiDVsSgaMiSw4zbF8
47uSuSHMMTERdWau2wwYuEkwUDsjNYapjjaptF+R0uXpyM1Uf8nC0YTfZd/EukQOO7eYutQnWbiJ
2xV5l1m9tB4zLUR0eWjiL0u5OsQwqg7zy9K8CEAK9qTraA6JDGCq8T2SziW6arPL6+04p/m5s0Uh
vkMZ1cm64SMSY2lteAUPfokodDKm2UEZQnot+mhaBhTv6YsuPJ6+DSKZhoQHPFGst635W9BsklUw
uqIc9Axsfp/7oZoKf0Gxqy6Wo7cAw0PBfuyZuUHWYavDVoNIYgrSwtpgZL2RKE5kdDIDpsMtA64I
h9Dk3nxL1U9Z/MXa76D+tRVAqx+j+356YB+qyBcAkNc23we7HxpWbgXMgjbDEWZW5iYYtho64Al2
WCyIMT9y7FLjFk+VQ4L5Y5yZsMvlM+SLo62K9qw/OLn0dq4rjpCexeFcqB9NcKrVoyIcJG/ITkJ+
6Fpk/Jvwtsmf6EgPQn1KvDzbirddUu5lcd83h6o5xM0hUg+5U3Em2fnqzfQlzrbByWh3mNJHbtct
J7Fsqu7jypd6mywxUdkEzTrrVhGxzgCLIeqp01Y9EDyWYM6Y/vhsEDC7+MkZKDwWi7C6YLEwTm9p
OoRMsIqUc7RymW18EvvSnaRmz9YSWQYXJ6QljlyLxAOZ64oRr/d8ujd9G+I0RS/q3u7Xe3YBNdkV
EwGtwhRXMghABFHkNVtI4V93Bd9uD0zbX+7Znb+pSYbFhNiNHUT9UeLsa1J1bkhft/+R5u86AOJf
VfpTsM+b34Z5W85JmZhnJZHT8yacGwyUE0cqxpCxJxEiMHVr3rQ52FdibTGS81iWoq8aWB3sVljG
Pfp400cjFXE4JrPzuYDshBShHqGAVC8jhzggUeBqhl/S/SuASIkAmYHUYCMX4S8zXBpRDrPb8int
bFYaNGQpSPuynmRsn3+QicPGa3y7Ln3i5VtroagLlnM8v0yZwZNyZv54b3MCd3GbL6i3mc80w5rX
hI6OaR0Oslf4H7IOFsQirQBvfoF1bm35bXYOapfr565sCgWVng2KRvhQEQX3l/f2k1+VNEHKbzRX
7Kr8ykUOlaoevzgjGS4LZr4c2Fvm3eiTIvK8jRN1JFpPysZe/uO64aUEncBBTW8V0t7hjJFHCQHz
K4gzbzc4+0T2v0a+HjU8hmN9cg80Ln8TKlErkpHTQCzlgRogc14gx+g2HBnWSn1/jmMmC2xnuNnR
vzhe1uwf0pHzkmeUp5MukI0tlwFdxBMtEjspTg8aKmzsCH3oZbCcIxgoXiGE93FFLHx6yI/3uXU4
Qw6PMTJ+pMqHlJ6L4Zxl59trocwyWb1+lfaDwGFx3QTM5sjiWLeEfTnL0VNhrbTy556cg/yay1dj
+PQ0/40YeTqEZhU7rcEv/RWL2I38/KV0e3+TcjNH7UIE93j+vLuqgcn5a2wex19P5WqWV2KxX81F
GY/DblIPWef0pGda5Bsb0UyJ58YT3NjCfC6zB1NC8ubXpSPovA070HiemtuO4LMZzvZd65EjYIlT
YNiG7FMVkyKAbdmlu6T/GJJT1NPSfqXxVyJ+Ss6SUh8AAJUgso3GHGUR79uaSoHblSCxZC0XKKxR
+aGIMXGozz24DRik0PUCJ6pWd+8unJuWhstj1VqyWtg9qw+j+ijtK5vunDd08Q7BWfdMFaGQOFC2
0bajnw42Av9OgfldP0bCiSb72tPDxd2IB7Ud4xNaJ62mPSgWbfa/OPAuXJY+FfW4pfvRyL8S94kL
2VhJ2JmA4d3I6rpH06muS+aNzOunjBc4dp4woEufY4fNKVVqgROY2ZmFWwH47Cq6P3nuuKbfAdiG
eWDSpCaf954GfoEIqmPgJNIj/jCQG2LfthGWoFbk+qXgYvRIRuhaR4x1+9PMQ8+TTIsP41q68lOl
HYkW6j4aPF36yNGH2H+PaGQcUFJLFe4SRq4+16PtQxbr4doK5KIhMvDVAyUgJQNbGarA1tsSdMGt
x5ugYdNIJxl9OX8TSAuYGNhLW7e/5rlNzcEeXuKfJWnr8Ql9GxVTUVw7l28cCiqrCechH5c/yAuL
/gwDT2TlDase2YwFnPCEOG2YeI3bufbZ+mRoy7gFjP75DBoVxQrSEUKPyAzldWAXkfRfdf/FfpC+
tpVWDL7F/6Q4kyoBmJ9UCQVTzEozF0O0iG6LLz3ArD1voiV4Q/g3t+Mj+yh1BBUXNbgqzaesfxpw
hshjW2nghYZlDRwDMoaEnhtv9Hwg0H75+48MJCi6j/u0qvxfNPz5mMoFuxTaoXZMc54cn2fOkTXE
K3MXZ4ZNnBb3jjFJYZnoHmRDawrNI1qK9TKiauFAaTRq9oXINa8R0oTRh1lcuTM/DenjI4BY/6NJ
Sx4KVGr6Y+xLbOf+UmhdxcsStWBwoGzjcSn4m4HCUn/YXLBVn3HpiVdZXAw9G8g3iIndtSVS0RPj
4+JgQ1tZsvY3D/gRe8SOyNGWCB1wv2napf034KRHucZKZvUUaBvd4r7R2S7ft7K+fU4hmz2Bm/HR
1Z+oqP7E8M/qfyPxO4cUY16f5TksTjAXrMU9n3c89Wj4nuMxzQyP6Zmt21AWEScyNGfLfaVBdOUf
kmbZ0XhLlgz8Is2FHg15oShMbksqrRrdFEMB4ex5aAM5X5DcVczd2DS9iBnmOEx2im7edJxf87ra
wl0Sk30sbwf4gU4XbjNllfRLwoZIvkQIMm5ezHLaknyCg2Kt3kfkpaltbrfdG7YM5F68NIQ71Wez
OruDjTb9X1HMUsyn+E5BCRfTaljehuUdFc4CxlHVILUfg8+B2N9bFxa8JvhqiY5jUkwlZWuy3+E6
2WBlw2IV5IwvNsGqQVHEHNF2I848yjyZv3a+MrhUcT1p7BNpJJD9MMFoZrXsNu1BJQA1/36mP/f4
N3z+ZH+s7SH670D2wpmq2wnZyYITE4kUTP/4ofdjE6C32kWEdIK1F8c6rMBlqC6CYhU81ka+PQMJ
QAZyBHbOlNVjap25IqpFKoul+tLo6MM4OuSwvouvnIkSyMscE2o5xur2AhGpr0DdXScwJds8Xs1b
qC2759i8yfaDgENzjFlhGyuJZA9uTDReoxl5LU8QMqxBYThLhpGucwfMLR/7Uen/2tjRidgpm0c6
EDApjNAwbQ32dZn1p5JUUOvE0Dfax9jdEGKM4wp6ByXlP0wjieRFB3jZkCwezYLtjDamM8XtGFYa
+8wxc3VlCy+GmIz7lMy8BULKYUvUEAVTxUCGfphf3Bqf26Iau19mz7m9fLdQjA/4fz28oaOLMrRW
EiY7UFgzyipKKeZQzBi55ajTCfTGZwk6xfLC21YnPDDCBbyPWgdTWsH8pZ6YzfLC17uV9zeKaWUl
/T44Mxofmx1JdyXZLfYFVMmyRXAVTMi66+he0Qex4/rpOU2H9Q3NHIPJ4HwhFxamg01anUrzYM50
VqmWjaGoar8jviynsC/6C4YIfOKBsOxDKa5ReW3YZrWXAnHU0kLBNSzacPEIFzCIRGnWYIYH4Lu9
R+vhts6NjTkwQTlEwvEGUgonWz9atJsQH8o0cnIiLs1t3R2K5vQkSQWj/uOaVl9x/l356u0bqkho
x97tsauK/YzJ3L5wiDpbVM4svx1b9dQIJCJORHlCJu19XWnrVFuH2rrtCEQlv3KNn+LmjOm1vHav
bG5dmDEgGQlOoHmdgD0+wZrLn+gbN+zbK6Fko1cCvhBiJAD/Z19/YPgbizzEE9gf3iKitxQNMSsC
HN08mTZv+PjwX/2+vjQAOrZEM1Glt/vuMeK64XmBlLorR8kZhnPPi2NfbYwW9OJ03+iy7847BRu3
ABMIgquRFzFvIq7F8wiFVWgF5WvI4Cobd4ZwWGPWhoGN1/o91YWf9/QKIIWyL8k+qgAnYHQxDewt
8zFG3dzObwsV0250YQhHGyIzV9ybNEx4GCgmUMuh+WNxWQmr3pWzT7W85uYlUD+YLofiwVB3ZrhN
FijSjKcfG+jxx8il9jETq3nGwsOFA9TcJno3160ZAKEyQ/6DnpM1PXY5YLKjQRY55TX5Qt5696ja
WNXe/w0Fm7WxBLvVK2IESGpkuZWk51w4s2yloDPtTMZNso5Isl6rr29WTta1tsqyVWEs22CBPRxY
7mMkaIV/z9JTaEFhQRu2nOMpm6oC/mmGYDdhhqjsRnkfukPvGOkljD9YpwaG157vLX96X/Q0UzsT
LxAYonjdpit2W01OvLaDbYKsAeiCkjYviRKoQrC4l/r+YWFZZFfaHSvy7Ot9m6+fu1t/zqVx19i5
VDBwnVqE5MwN2d21s5JFmTU1pRGJgRoqZuyGdpi9w7x7zhNMp8oiVBYTlqt3klA2crcpUlT1jBs3
hrrRGQ0ibBh/2clf+21u4353T3d2ynHOZg6G3n9tPv6flOzMiDptJQ0rHnh5PaKsGlRsc7RugCSg
zOKPMZxxVcL8k06PThpJWWafPfqUMDl1LvNPRb/kNm0RlhzmDDoyInXZRTssio20qep1kax6fO7H
wdym8UE8FdEsjedhPBeM+ey7qpbin5lSfBPJtVI1WNEbIdmU2maEk50s+WSWJ8s8KsnxphwSiAOX
SPvViz9J+yW1sZndzSlJsjwL5hTXqYQmFTZVNs0C/+mSTyKI8DLmIpuxdAIcYF1odoUwEk1hMk0Y
AGLAyxwThbg6CZq9O7qi95yfkKFC1yTyoV904A14FBkM4hRlXYQntB4vVJWJnjjrxRkAYbLKJ5fF
M9y7HxkWe0IzODtwVMBrlo7VHVYmq759keHuBt53jHU7jEZifPUiDX2u7m4uzGthDva5nVfsD6hD
snlmzXQ2oSIgnRkYM6E+3o29YJO1tABs/wI/her8/cAk3bRmpKWNR6e8f9yOYjYyVDJkesZnX341
8gLrXlCsgdEQbOOVEDNtN85Gz7yB+8RbBKkt3A+G9NdETsQKizxg3KwG9wMuf8gDMQiZE67goHQg
2MGvcS89a3Uq+tjuYKSlIKgwk8wNm+Niy79395MckX+7LYStweYVcr68M+VdrOyacDfwDJGZjr7q
PwY+NZuWgR8q/kRyhWY3SJsyWsf9UiE/b9frh1tzyotL87hKxmeYf3fjUAUu3TtYrSaSMZwzCIde
QrDaexDe3DmDx0G4RRVlTHLGQh4jlXGwgVfN8OWNTM/0OMTi1FBwOx27D+gmwGTArZJvAG4VgRZ1
QAtffpoEfnssFkQKVx3cdw8y1KP23g/Wg2nFJ3iuZiNEa4FlfUrgT4rXFKy7kczKCu+h8tmKSH7w
fcOlulfTmjukdR4IHKxti1PneLNccgpnQ3moSeWpicf1sIAHlpdf8kv5E9B9qRP+ZERFQY9Dysyp
NE+3D51Fl7DNAMsJWzGdis4gapNiAF22rC14N3Zz8/NXrMEDxR5a0vtpKD9iRHWPMxE5wVfTf8n9
l5F9dvVHyCgSqxZeEifqnMUTJCFSHo/VUwhjE87tJP1XliuZAeZAW7wVOaKAWdPgUoTK80qe4y/v
X/Ai64fYnRJqzBEUVu8a5aoZmDeNrKRCm0TLITkAwGqwDlRu7dK5VOmB10gxZuQy78w7yCtyZlay
6MsEsBzUkdUGATaaPRjavMzORuiF2iRBGMuLlc6ZF9HtEWUmrgxuSLy0zWQVJFPlBSDgBa5pcOR5
hg8aTjq1f8HmYq7CzezmD1cP1nG1Jj9698BSmC/TwFG6kUYP9l/qZuRlRwKV05hRSz2lPNac1ig8
SMlh2j/M7s0ctyAXFDosIokplUm5uobDZ4HOJ1lW+gI1lVuPOoejKXOcnVIaGTz3op34mbbVlU0a
b57xWiVJVVx0YCcsXBO21TrFgv9O90rCI8kFq6Z3/CdAC2AjjN+CnTde6ZYCKU5+vyNnmoOOV1mR
GBdOuuKjY1HWjvuJPYm4EL0iXFOM+mLGZW7V7LvAS/GsyEwWRuJDQMBKH2ytg9l9RdaqKJgDe5wB
/FX4gE3qxIuo2fAPOAI6hv35AvFJfxby602+NuwMDfcRfRnRl/781LLP/mNQdjq+49wVn15ebTC3
6/Gq/X0aXvUKs6IadYmaqR/z/DFP7jONn4k50getQeNDOENDoFbmB399PicES5MdM/N5UUJYc8ZE
oPF33vwOfaXdDwzGUV2Qv52Dtt5ottvz2MS+aUyICYdDvuBH8NbyJJPlpVjztFmCihAgTaASqS88
LM96SiXtBuahobllCEetQdO2KAoY5QsemUXHW8gne/PHS+LAZ4bnXrIYEG3r2g3Kj1r5yIezoZA3
S+TSCKsLqzV2e4uAkHiVmguzXKD7Z6uhrEKON5EwEM45GCo7wdqBNhI+HvlF7a8dTPDJzNI3IvW+
RK9wuH0qxSzRZl3ERGK+3zQPpzxo7UJqF1FIot8CIrIk0JeNoM49Q/TmUy1Ya30y306fF/Ml2mrk
g/qLH5jjkGXe//J6MV8w3F0ybI7Mg33LHRZ8ZM7cLBvhVyA7mCb5389Q6IsVu8GWBO0+3C9Lj3jm
lPW8gwvTvC8q3szC/m5e/EHQDnkDInJ6e0zTF1d0qGyuJCO4ciVpTAFs+ZTRjRDHkPrp0691tuMI
yaZJOaXMlxk8Lwxhwe8EPvfZOKlMdCFOIt4IR+n5LX40VpYxyvUNOEcC0tRtnOBt9EMvgSDHZD0Z
IeiIrou7V0rY4Q6lvlPrzcgAemGNVHu0iiXTnm0YbB8u/x3rO+TNaU+n6ZHCibeBWGUKKPW2vyfO
7eHDKSpIvSUzU3PEiOnmN6E99Y3TcmmpK81yDeA1JGGug+pTHC6P+6/cbKL7x/0VVGbgwOZgMT6e
Cu7wfXcVt3G3gncU3J1b8t32hPZMMD20L7svBlGNQsIiL5oIYEqpxxqmjrjBMdMhTWt9u7J7Pnx4
PqHbqp4g0eYFmd+BQyDAkhWXZodYvcpd2O7T7PC8QAxJMevpP5L5zSMqQAhg7VwhE4cMIToJsnlx
lUarrAYc6qOMeb3MMN5S84IiD41JtwdB8TjJ6vHe4rNwsnanStDHmEiwtN/k7s3cjp0d2Y/qKRo+
yubcaedOvISeQL619dER71MSkXIMlQOfqpHsLKBREyLcGC+8ey06YgAPeIxBvGPhxIFcMCfEWd3Z
2J1wTzD9JMm3nSMDQX4zcpHu67u418xdGB5g4lWnxDpSOPIE0Lk/aP2xnYxfS7tItBEFDkWXDbjO
oOuK5Z1Rq0KMFcul4hP9fKfCA81c5e6iSxoHX2z8xpTnctere5QpcbUzdkjcBm6Ia8DdRWWq7R79
Em+04STsM9lqQ457rh9YicWtTNJhM5Umg3GRuIXsQEVngbxjp6sTHUcQzQ8XZEinxQltzvifM+1H
5+hlJjp8RtGX9qOo3oXrm1a/AowPTgcPIqXhixZZiCNyMAqYx47QgQ7nFb17+QGHUkzPZnq+8V/i
XtqDdauZdlRUF+sav5B8ldLPWrYLK3BCqhthqyPFxzpIHid+2B6k3hLqQyeuFIhF1omLlafD7HnH
NhbbUNQfAbVCqf5AjgmGGeWGhBHgjt5Gcrl9CE/kIG6fUChc2Rci7mcue1SDpjxTsr162xLQtCjj
kWwJGakJtmU3Ml1h8zxyL2yndxrVApPEPpW3t3AbRuteQ+28qINldlvX0ISAcOwZa71jvp/pGPMt
1+dwQtyMoq6Jm1ES2n8yV1cE35BTGcHRSy+6eBJJglqnrCBzZCibSiVSZBlUC/EzkZagfDqssIU7
5HMFIAqIEfKsaQ4Hp4pwi8/belpbNuNiu8rc5sYm6cDWMmpEO0K1FtkPJu2jT3TC56BFp3t/bt22
PKrSjkQaiQkQehGMSAxBnAb3PzkGc9NyShJCMD5xiVFkBaE9rTSUPlg1zkN9VtRzxfYcmLJbRr9K
/BOon/Vw6dILwRdaPlFmLUwzkLwq7Ci3Q+bSO1rPkOI77+ftdYBxBSQpPoOwLjzpN4m3z34eMHTY
6/ou8h/Y/mOQflsD8zReLa8aHMrQAg0veVK2UJBPPEKgisenhAja9CknpXqq70QGEI1XEFrQLpsW
0TOhn4sLzFRCPcaCcbAVlHHg4aDgD2RHbAbOo+eWqQlFESuEC+E9eYdIaqyJxWSewqf6iYlRVfeP
8vggobZ3KeukYNUTQ4jDd9WU6/L1oD+EVX3D7/YR3Nxom0kjSieK0QX/NN3y3Tj9jw6iZ1OaC7Xw
Q3kmqY7RMpH3b6UvAS4GwL6nJ5oZyJeEA5gcPCDGQom8AIF+922Kn6Z5kbSPB0lyi67f16P1Ho4l
7BQd00g7izoSghDl++Zj+ihnxK3o6z7bDsa2KveCuO9Ab2Pv4WrevhPE8nq3Qru4EPkMiKLgwxtb
QgFui3CW2osxnOXsPIkh8zxcMZ19ptKskGaAPyefKShuGDu7sN7C2zHllXpfytWiUhdCvsrdsl8/
9Y3FINrCy7XXQLGrh4p/cr7QcQWdDnMwqmyguSHfGNXUN/678WY88AdXG6vNTlVsri2t4QOY3V/g
QHTdDeEt1tamjj7I3Y6td1v6HJcsjQ2ip8eo9PjF50iRw0i8iheE8e2duT5J4l+V+a0wQOy+r4QJ
NlBRJvdwJ4W7/jX0BaBtL5e5fARpKJQfObs5ji7lQ0DyXH88vcGc4iglyJyVIfu3B5/CK3g85MkP
+Tt7iHYr1gaedDJkUmD474yj1i/vAKMNW1rjdI94JxBjIAIpjTGlFAdBVo/XQXiS420Ub4Z4zTY6
goHRj3A+DAXcLbnGxmNF/aO6AExuOlG2k7cLDOYguWkBvj32/TLp0Lo7y0GDwa5fjFj7NWt8bnU1
PyFfQAWLJGe09rOWnFG1F/+y8Cv9YNOs0SnQrrTLmy3OOSI43Rk5yEjK+QSqH0H9BRV+IbKmQobT
Lzgi4cdxU9DZWPm1DSDXE07yG2QeITrxzdPRIAGowT1BU47IvmPBM6Xkz188q+G1JlB+VJLN5vwD
JdS1GF8gVSMw1hc12KF610LbojSzn4x7pZUqrUqoQV8GslJrllyfYMJjzy3k3RPDlca+8JBgwmUo
WCIZ9Sxa1C9+ybrYZMF/EGEyee4sL3xgeDefgOiDmblcfhUOBkSJ4ZdifEfm9+3LzA7dqPGdihZl
50ZBQ4M+2FwvejLvgmnd28/YH1iNNTaOFfC+LCEy2ntfqKYROS98ZU/6ljXcCWtrxufBWXQ3u4o2
YrKCAT4MM4L4IO6F9TcUvwdnkuQ22sV8fHbNt6b9POlAp2C6TAzO6SxGYcbIC5uIOW2+KMwnRrSA
xcLXKfgCkboMoXF7UO1CliPpSSv5qHd1szGVlXJbWhFBeuT/AQt+QI10OdXNfG3C+Of8u9yZ/LGZ
E866fgnka2VcOH/68GLOmWTpjBzaad5OdQRRMillvhQBrJ/wXEPwf/y2pS1aHgsBrSfWYJK78sDR
POvRu8hzOjENEwnLLXwkBMV385K1FnL69adWsmFBWrquWXNmyyyioZm3F/UTmCCSSmH2ZvE9WN8g
+Cyw0azv1nhN8bCJL46fDGwE6VA9i5rxI3q4QjtOq4bXwOqzsAnh6ru93O2jZqfAaz2J6lHMD4O6
u1WLfi2+qMw3RtvTvDukzUnUzzWPlPEpl18yOd/Sd7ShhVGLMWiANE0bcXqySbtNmWwGbnRE+GSv
Q9ldPlm0As7F+zDPyZpRZv21EGYNYVyFh5zR8HzOLjLkn824k2nFnY8xUeYPTLMFYZtGve9v1744
onanzmatGTZe1R+q+DT8sGEGIBKxPcj9M1IxLJIMOUnAlf4rqi95VzIby2puI+hCSY62hgX0+cz2
HE0M9SpChaGewssELMMWB53XE4vwPNV/yvonqn4FgNFf5dPjJzC2B92fth5j++sZeoKefIYora2D
Yh3Qe4/+DybibLIwYZj/R9R57caNbe32iQgwh1sWWTknlXRDSLLFnDOf/gzKvf8DeG+4uy1ZUhXX
mvOL9tiyWS3T4l1vXv70lk9vqvfI67tqXJtjkK4LZVXyVgyA8OYMHxY23BBldsqxH0gXHBdZcjOs
W+Dd8s3QfMUVmrRF0n5Fw+cclOBkX4myCSnW86Vlx9Kt9quWPZp2ZfbDaM0+mOqO8fvOY3/Lp5UX
rEna9Qny7tfyYNpd/WaKL+yK2lusIab9JGJLt57k2TCQIblif/pLX2oi7ITrX0Lkh2zToFsVZgkE
oN3wK4HIcqfDCqtt1TuibHlDXhVmgUy8eEv6MpLfRCY6SFD2+eQirUf2rL2acDCkaNVPJtAGttyb
UtwF362tY8/ojHUH7+FS1+ysRBs6TxWad1BeseBSRZITl0qc2yVTnp3yBKHhYM2LPw0ptKgRQuyR
KEkffv9IrEeNPeTIZ1UBOA2nIUgjfx/l9wDUw406m4cL9nxvyPsJHhKn8m9FaMwcHhwwbxIKXt6H
8p4r91a5k6eoVE6bIuVgDlGSZXA2MTEaO6c0dkwiMXNAMUdacwCH3X5wQv8lLQEph3oGKaff4yJp
ZpCSs0Lq5uNC15cBRiyfxh63A6lELLUEaegPkgAYNxeQ1cNm0DYmGOq0VX7beUEmf9PBWxm9K+L9
nVXP2zYEKDXL9tic+oba0DPr1L8mkpaiI0aHjmhH0vNWfbgzWzq9Vr11ZWcu1nlJiWFzQEdwjYgo
E+2SodYqcFu9g93F33L03Yhfk/xpmO/y+Mq6pzn3tNvWIqLuBpXyL6dCRbWddrPXkIe3bTfEvW8a
nUeCaXsggtXAbEjk5yast1b2RNBEcASMHMK8BqzaA6TlScEqzq66JuUYS5o14DDhqefP4nHBb1DA
GnvsIvQtzul/WNZg9dDRYy8gkky1DoiaBbw9uOH6kcfpJtPLPS4EdND1lrCwWPorls6cgmsmdpvo
N3B7nWoBh7elWJ2oPkNSXeUhMRtcVKjm6TvazGHA2Ql6uHa+23BfTUSY4bakDy3IaX8mZAGJ27n9
BolBeAO+Au/oZye1JBUseH4HiAvFC3lW9IdM+BboFwDL+GcCz0GoyKV29sSJVZQjYG8IFoT7yCf6
2PID0MGM6ihuODeH2XxqPoGMn4Ow92XKhUiLzw+4A39FJ64a4BE/Q3TE2s0nVrLIrgFs2Pt0cX5f
k3RXCYfyE9dXIc8EsgV/Q9DoO9wX9pZvwTftyYS7R5gLEol4QCd0gee0sWbwl3/gkjGA5OHWNuVE
H6xIG/ouwHl144+M2m6s9379JZC5rlWvIXsvUFF3sDd2W+9hcWAsBn5oY7wAnGSy8om/+u1ZMOkl
GpGN8XcRskga7vASUZEweunUs5zqad3iH/luzJUUfSh0meOg8LaRsGXPYImpCF7aGv0bQDOVkBrh
dacBdCv9zZWVW1qd+HamQwgCP56C8gIUzfcDPt13FvfOnO1Ypq4qQjkgPrRxYxaL1kQLu6th62ud
ngLLbhfquKnqOXlXBNat3XFbJ6Ba/Ydh8o4jBLmgOHfF9xQR8IjMNf7JLSfwENLADY2OCMaDcQUh
Bom3pEIlTqB+6+Fbsi/zp99+iuMiRNmpr0kJJBIGM22YY835iJAlVMuIdzPZKAnm8x8CUYvKCTZs
4VKyEChAy05RfjJI+0JCSRATRaMYeLbiQnlVyj4NDpxBozsGCyl8cJw27DBHE+Xlr+yEdFRgCc2c
mxBGkavVjsOFJ+KAOArTUceZRobUjLmDjQb1HEU6/EaRkh7qcQIjEFTd1m2mYzsXpB1p/wBNJY0f
NDUuj6XNBznmDzOShwaeOrz3EMfS8JYwy/BtXKbwKlHHiOOas8TJR6T6u7rfWw091J8Fzm9GN5OR
EMjSZQtt8Htpl4aqSrxfI1AB7dfnSr12r8CyYVPM8SCkJ538Gf9K7m8z5wLDIo60B+V3TXoa1YsY
hNrJxRXJnCzmzQrUXYzWZDc3/ExF6Y64oqhfJZ1xxDTMhIGSnnZNfufPdbz5+ShCylI3pEYJ+V6z
lZhWueK6fj8gSed9R2BzQ4XsKzBXGhOlRa+HC2yfBVcGXHKllmmOGuekjifCPxPZrol7A6Ah0rci
MQa1FMqpnc71n/MIDCwRgcOzoi1ZDgy07iA5DQvBdNCQ8lrHLD9xS5mEYo2u5rsSSaDkNaHzmDXr
+4nkOU8FILAhi3iIuFDhAxoHa6n8TNDwPesfFo0CdyWXozN8m+lf4MkRuzHruWQHRMvR7YJddMAc
obA8umHKH5QrcseXicmnsm4TkF95KEj0IAH9Cllp2GLqGtPZ1GaBEzscP4D4Q+w+W6YXhT6dsyQ/
hwEJu90R6oLugpf6GujfTXmPrFVBNlyw4DyRNSKm5x8z/S/kWZcIbkjJIiSJFpjK8SN1IWJp4LkY
MQ8DcsTx2ozeLNCIErfgmtUm/jROLdFQbAnZCvLJmyVqJzE/c4ToK9wkJiUr25hyJhhRy4ZlZNIw
L2SnEgVNmY2FGgq90n/5oIKyF+J9kuyhdlVlK7qaug940X1Hr4htOqoZrx437Ebj1ljtQNWU/s26
lfmf+cUhAK9mvrl13sEgWwulf2tr1okfKXSzCOYLs+ndepeuBVW5d9U9mm4DiJp6CavzIJHcuqZ1
Hcl4+9kZX4P6hxrzWrpYXCCjy/uSPQkgWb6oJDF5WwpoCsAvTNNIgvIjPzWDtRuDI8ni3tmkxGlF
e2sD9bxv5L0ESEaQm7bjPcOO2/sHfoSiyIl24CyYo6MBFcnkzxhZHKPFwLCI8TkAd5oPb34v2Bpo
ZPA5eZ9MYaAm/whkrboM3F/vnB0Zypd2GyErscjC3fjSRmEcijcFSEHmGNYmTzattKaFVehsR+HJ
M+Cdty2rNC1k15Y8rZ1Qr/S2dGnqmrLHvL41kd0XNw9YOne7dwFJfNNuYnmtANJ55A9PB5jffjyY
VLAaRyu/BBvpVnzHgHeigZuiWyTSX+lkltSnE/+WP0t86wQflXzRnO8ae3W+ABqE0ITWJHsbmpW4
3YJAOmXRgUrglDs/G/6AyrvAnSkt8rPMG1x8BHIQ3xQ6hWxk/TS14hIdT733FgpnCmZUFPHBVa/3
BWEZwwfvGR7qXnsVeJqqDY+kzApTbcDyPGYLJA8BO0995e6mXpvrZdDX3DMeOzN3ky9dIA9G/Eqq
ywkDN9u3nyXPxITpCZKY5KfUtbTIFmYk89Qx5mo25zBSsWLOJjkT8w5nwN6z5HmE3IFeruZrIao3
iCcg2kVxw2pNMjcg3uA9evXeZzcvcyU4UzaR4pwWZ3m0DbuhA4l3VO32+ZGLRlKvqGDZe18DJLYd
VqhFl4ruVs4Ih9GgJoOttA3HIEKKxBA3pWeUVULY+OrBS9foaQfc1iVWAtsyVswQHk3BqBgmeH96
R2YhAy1V0wyxd+aGdr8sIKKK0ip0bFvBZOu1tD90UBn0HhwD/LHpQjC/hvCzFT+a8r3ldVcvhXyW
qLtWDrlvx7TWZsrVBKTPyX4wMpa6vlvoc2LOYgopoMeeSoDKOqVjnEykNjglRuJK1SkSf1LxAiLd
J04DrIpKA2SdvklORxLcwz3sLXlRNkMCdVRMQBoZ4GSPrGQoNeCLLa/UhHnxxhuQDH20ANxJQEE6
gxiqjYjE8nWKtmU8yuMpotu1mbcWjlARzxwi7pNfgKS7BRgmZzUnHid6aTggVDoLlbkw7H9LVoa5
bXS5fXiH8V8YtCpsfJy3C44mbo9kycXJX8QNpA6EbFU2Z8fwQizCYRmXCzi+LaQ0bO9kbcEfmOqY
jEC0uB3B2ilcAEE2hT0aFJWo5YiV903jaEUdf0CBwNWpSM6/5H+JaBlYMpZGrkrbxOjAzhqR3r3u
lAVgPUteTtvnvnl130xsWCzFFWcAN7cM6xZumCb5uTEv8ileSBTgMPghQdQgBrJ8fNSIxPfwxMJN
F9JlgcnmxbPYrAwudfUqSpf8x6peuvQuEKIGTM4TYrX2QNVo/jMHzqMPxeD/zswkEWHEj0Hheq8R
UOF0xWPOL3zgQIXAwqlTS6sscACPi2FHlQAE3UjSzEidw5kHf25ZYAD7nqiA3/jRhpIuLvr6p+L6
4Lsgk6HjbqdcIp0z5p0eekcObO5hZEn8VELrHJMUGjpxOevvnHp0GvmYjOenldnyh6nuJoloVm7X
xUx2Ujbs+LwpSvLDD8VFCWhdv8eCMwEd9afmo9MBUE+NcbaGS3rT+o3PgknNH25L6uRWUvoVT99E
5YcnIwe626cCccM7D5X4tTcuWncREV8Fp/yXjAFqcyh4iKh6acBqifrd9+JCRUwJtMWxBrDppjwm
LzVZxbx0H4154oxseQKkv//Qq8Q6acjSs/epxgSOIHoN90XtB9ggkwCIKlcZ9cO8JuN4gu5itBfi
JUH64AfMHQUndWpRpNG9Jvh9xK4YRudhAbvUfMVHJk6jCC83zMaSI4NTSyovBZJmXbSr4PNQkbn5
jmRWeRXm12R+Wfw/Nbk/jex0xXvwe2kFcNj58BlEn0L7GrSnlqJxsFtpkyabWlr/Kz8KfuvDx2Rl
mRhJz0IJ4uWUyopy5oFsJxpXdr3ltqDflCooy8BbQqeH06rQVzrVXJ8jAWdgmZnLrYBz1fwK8RMK
n0n6YW6XYI2AB2KypkQP8ACg8R94QPXFJ1CvRfd0s668VaisaD4rT6ky92jV6TEw5h4tlMhVc8Pn
YmzFeO5qAESAtVdg7Ys9SF5XL+Ad1OiMOlEIeXGPUnMU1EM17MVsr1zD/DFa11Cgkgbn76rHYsjc
3LNLnxrEtqhPnhjSSHZNUQThgWOyw2WZuKjBSNTjMlrV+R1RJbGj/FudOMBX+uuyquU9BpBh0aBK
oVUHDOSTfG6KZ+Ts3frAgxWIs55WyY/q9xzi9M8uJBHizoCCObvEQnKAqyB9hAwQi5jiJQ7sMHpW
5j1IDkl0lyTSUd7QkCa5I0T415YRMLXoounuxDuZD/J4JqHP30Pf7mqUEqSwpasicUKu2dm7tmK/
xmvaMB5IJDuSPY7OYc6vscoKZYsdJkvCQHQqcAEVeYK5bg8Wmz4h6SwW0QYj4wbrPuT2hVhw8qJH
9YpvDb4bm653JpPKx9yHohx7l65/AV7WLDUzuwpbhHiISTV1sP/glakdgi4wgP0z3mTPt475yydQ
tnL9/hbRXpAfmv5IP1w7XjTrEga3KrknlO/aCBpV+dLIYCpvdfIm8mt4RAnxp7dWxXp3bqsjFsN2
U5JirC4jXISIDPeYVsRLaAICX5HUcMAjqTE5qecqElYFw1bIAhgBjc4Og48C+fLDqURrGkUtAh4T
g8VzH2xSXtDBReKufgzjGdmDjDOJ+piMO5E8UQGNz4Nzl/QcgkXJHarNt1kYTx5zQ1IIT4P++Cfi
Yv7QHUY6GIYOxa7lXKhlGcO7QeS4TEUJyOiszOrz2GZRYba1FnDCmHA4cizNs+HAS2xSdK1ZW91Y
TGiwwr33iLKTZZ5eIj5OUJYVVTVMe43VzBIsRcOXbyxUXdohGTOkH75iieHKO2snbgOKGPnQHoXA
k2toJM+V1zS0E7JzyMbAeImEMHhk/RtbASsnYjnJ/GSEa74H4+F7b2x+FBMpyGLMpfUrhELXxoHK
eITKLPLWyh+DQg8Bepf9l9aVQ9exEx/MoxwtMOuiT23of7pCapgLVHFEbYSrCiGcdfVx+vR7zug6
RTy919OdEjwImaL8h1OXBIfEpW2JWqUeNzJqlQV6sn8rNIcsLw1a5P1YX8ufacTKdhqSnBC1LfAL
UkI2uib4zDbRHVJserXJQQ1POubqN+W9NS6Welbqk14fUWM2lAXDwKS4aTBINfp6x8FJi/1hSqnv
u8SklYIAzzpIZh+uaOaizlyhymPuYDutuMyUK5cFX2Ii7Zk8YtyZJyMgLXohk5xYOvwXdlbtt9OF
ecDqd+al/WFSjKVVMR6raUZLcrJRPNdPbIhriiEbdLIf3Qu4OQNZofSF6RuE3yIWFTXEEY3YpDwL
mf18k8ab8tOnGIpk2pl/GyjVI9Ro2AnJsjC+RSIYKeuGzaFGDa7Uv9A7osjAx+918JIRm5dHCfjE
o+OBr/ZUKgQv7qX+yANWbTviOttdXMLmrWuS0rDzX1r95iVPtXeDAD3dXsP8CNHQrpBlAJiLicMx
smVgm/pdxxzIWOV/9t1nShld82V9d8mSgouSBLNhl82JegeFRVB4C5qXl9y8S4b9R3mWGNC1P5nx
PbZfRuAWBBNGV16uSqc44IDW1VMJncXEAvLvRMCSyHymS6HfgvrR6W+d9EqaD6lfG96z0N4WsTNa
l8CNqgcKjyrGJfj0+qfcP1v5kU6cDmvPzaJdqs8ywlahzGojeex/a6UnOc4xyx0dSwoEFyiQrO4i
66APJ2Q46HRzbQvrddmh9qQMTBAcqZobuABneEvHOIB3w0kmNTH5T+wbtw9DAXG5yMZ9Xi6qfoGX
z+Joh3TwGeyXZbDUs22j2A5zi0gD3bsnb3J57ePCW8jjQaMZG/UVgTAX5NOXLlt4YKGNkynHQZx3
lMxbj2iClirdsexl6SZalPKs/jQyAnNdQ3Gf8xqwmBUj1hZ0lNKryabi4FvkDtDXMUM3jBV4YPp3
hJoCDYIuhRyhyIXhsoEGnqVYOzAUmAqRzC34TqrO+8dgkeL0qOJH/VnX3+3w2avvY/CivZui+2Bl
6ssoW+pwCiCT/2sPR+KX1KtBx81F1Qhy2xUjFk63LQ3iXf5fg3jdbyb1v75FgkwU+oP/17dYKGva
FWeo/zDFL018dMM1ss617/ylCVz+02GTFFbyPQo3K2HReQuqU9eY08RwF+Tbhp+9cgiKN36jzRWX
c84FLETiLZrowsfOIgUWrvpd3/9tWK+EORuvROMHAdg5fmDac7WfDfAPMA+VT6Kwv/mexK2g7sie
nngFzxshXAo73hV9sUAjvUayk1EjRa70R+E06Qn4o1KIVD8YvI2tQ7rjn9ruO+MDjIV84O3jFV/8
dgAvG6yt+sG1oUfbkmSjbEer1PDtVV9A0GX2t4CDIPg3Bdmbq48poxK246+gWv3lcn2F0vetnuAF
dajaAjlFVQonJExL1hiAYzVxuV+xdqlcbTDPPtEsJkgbbxXbB3IuCE2agV4SBPYVOdWnf4sV6F/5
g+ZbME+gY/22AGn43S45qks3UBEP0f7ANgVepjmzMj2ZbRQBI3SnIOHdS0houU9HajFt9kBT5zxZ
AT6jq+UiY1OZU85s80OmmC58cEDCmnGJSTRGTucCeg1eswkhIbmjV0y+LrhmMtysU+OE8RovK3+H
hh4cT1JIcKgNGCHgAdJOM4vA//71ekVkFQE3qC7yKoBpYDJACiOGKEoWKOxAN4G6+duy+oXAl8MN
rAyosaK1EQMFzxjZB/sxP2Ysti1RtuZCZQ31CKbbI0MCVwWS4Gyvr6ji6h+8ceNEMcSSV230uUGI
9uMFJTsGjaK+K4nCivaZQjfOnl7piV8x2uRVDwDicYc+EC+Fylb/iUgm5jCmBUIiQYdN0IUr8cC6
0zfLwwRjs4gj8m+Fc1ARZ3IxVwgTQE/yX5vCSHgX+VHiuiUDNlmrqAV+y7BVHRJoJgFL0SU9od+3
6XFITlV20YvrqIFIEi7+zBdJMhf80rxEwa9QuL65996H6VpNV4mdLLXD3xouYosRA8WGqxE9mi0L
CuuuioIUf/FfXhzuJnVpigBSR8LXUEvqaAiQThIbARdlkHu0FNLZc6ZXbqDtSEOZSIU45C9sdMaC
ikvypqmSh6BgtOefSF0jzHGld7tOfJ8gnfhPsGg44gj2rpedDKy4RKAFhWBUhw9KCKmESNYNW8Ee
eDLgdQbnYjxegB5k+hdveVR7/GLgiFnq5CeLM+IZxI34YuLimBeIhI4WAbLiEfNaPbOr2IpgV//P
AoKtyPftxFpPzTpMkSaiaVyZzTJCSlKvxGmVh+tMW4fBzKw2GtaPbVZuQyIfTm18rjqMxWei1Oeq
3TE6dxi2hlXUP/3iEUX3arwWdGAKK+JFJBQu4nL8Qzsp3B9koGyxXC274UTGMookfzyzP6DFIjE8
IEWXpIAc1uKYEFcnbqP8OR9d2fENOjAhWA1yNLcJjdFcDrs5wyZeNiYZZeeC+Jb0YpmX8IP+vCG5
hPpZjBiiIT9OUniiX8p/lN3cJGUSA45s3IP3mL00qKiYYPG8zTFaZI2Lu1Bb8GXxF0PHJwxnwxHv
P0rygVCBVSXTKXJpleu0Mly8snx3bTbT+HC0VBaRrILdO4JOyC8t5wRvgLCau2DQVZD4IePG4joL
H3wPEf2j8BiwI9R3MvSFe7LtdbSZ38SsU14rffxnGcfVRqR8tiPUsBs33Cc9ZGO5zhgX9Y2CK0yC
oo6CZYnYnfU6Wzc1JnNHv6+4V7KdWtjY4I2MUOIN6xrcavDDxG+gWd1DDfAiEYz6L+u0w5NNnmC3
i358bzuTxpSB7jHTWem5/CZpKTfol5m/izmt5FXAHUVb+UTQCcQ0LVi4LsUfo0JNTzFVTIJtuQb7
i1kLZgV6iQS5nBPwexNv3I3w7vk1Jh6VFCcpe4rdrcqfxkFzyVENC1qQKEbx6+0UbYeLDy/K5ldC
GIKp8ndi9SQphlSSrHeoTw/gjdTZv0pICVEydAaFQKw8fdxgU3au+1vtiLRs7UOO1NDV8aGkO55h
3ldQxTDIiLN5ugmFqXm5PrAPspZiRbWNw7zNUvKCkgv3kTukblegjL5SLoNYcOasZ8be5ZyIiztf
DCAVxDYVLcN1bA4l0zug5+vfQUAMC/FvHYBlI733qOa4UDBq3BJ0Jns0NxoL0m/+KTHTJHcF8cHy
T2V3E7udSMEAixdvKTm/v/F987GqRLqnebPaRzsjc79bLzHzBKkSGRuh7iifAuNze+3DayHSVPwg
FztS7+l0UxZNd/2XKVVUx0xc1OqeHOwu3ZKDPUjr9qzyQJDJph30+EvDpTLAYaHpXmq0FxcokNV1
nHzntCST7Tfc0+FO6eFApNevr8GUdnPr94OQ2WIL0KDT2rfFscrUQ/wywUSKir2WEI0V8bt946RB
Y+fSUu+3Y+6GJCYbK3VAgLMxNFRrWw4hP3FAqA4BCS37eDyof8PxEE/32H8bGaqRSrrlR2BurWbu
2Qxdy3No4RzviXSNOAPRiRSzpGdSkQDM5dnVb3924CQqR8JGUNaWstYY4JQ1Ip4gX1dfaX/xxpdo
PnU6iBw5vaaRo1D5uwu7jUr83BvKSJT+q1Sw8UHIJEF6d4KEQ/Xs0eaV0/ex1HhC++1gx9EO2X4Y
HU38E81RQcCv1EcikP6NdcOVwp8S2MSeRROuUf9gxvVN7pA/pELzJiLqCz8L3ssXCoeS9RjoR2Wd
zqlIky5k+epEky8QZ+h0I3CncSZx3hqPOKQ4itxndKOYNOLyxR9slTPVwvojgU4vSofEUlMeHOZF
5BrlCxdC6QBWKShRVDN9QxIy8dsYlgc/8UTmaol6CyRGRwsxlk7Uf8xmDohR1ILBiZPT+jTcOFqR
ilSouChsjQa3asdpS15f39MWMxsjin7PWenpzy7MFpwMWkuTm+GSy9A13twiEcBqZ8jW6SpAkhPT
xkAAnLwx+NB0w5h+lIMj4MecaI2fREvPq2LWVyGZY4GwuLuQjVJtMeJx3QO1kb5tfRCqBFpU9Q41
zsQk05ZhoFPA0ae9YgQPBllfLvmusv5Qq1k5QzwMR3ePWAPzcMQMNeiksiw0qjeWIbv+bPpb9+OR
SDWCnOZGAGlFZMfcy0BVjrXiJ0yxnW7Mn0XV1y12UOttzN4JYG1/A/IJyrbACF658lTiN5VaK5W2
EvsbL75M1gf1VYeGSmW6eRIbY921mpMpnrQPyJIzR6faSfcpG1+p/q0UfyT4b9jmZEsAhCJuCHbQ
xi/1N/5EQ3EmUwa2WFWjExMsZyx9zrT8wPQyhns53HMu1eD8/nXMTgpIA/XWgb4Lmj3VIpAHNI6S
qvBbkuWBQzu27H2K5lfAlIvKc3xrqqefPMg5JUJ/wwfkwxv4Gx1fKP/4Db1OQzU3lhEX0Fn4zHYS
8XHmfKSSL0t2MMZ5cLuArRvJDjlgExHnmxz0s9lG8pYwF/rO6Hgxvkp6k0jb4V9XyPLhoB3/f9nl
zJGwMKhwvwm1pMWQ/5rI772JhZAyOOBzyjKoe7I+uIWHBbeugIqomRtP+MKACs3sHXMOekeaUHrL
llZQhjgSwVaf4IVdf0QLr+xKIrezQ54cw+RIta/SgJetxPYUUW1CnPddV4+aaIs9YTt2MmACI8sQ
/dOj7PegMmV2VIeTecCOMP2psF5+S8oVV0X4RE/E0oETgfF9Ku6YrDM6eTBSX8rkNjR4CeCwPywP
Mm+uwR5PoGYEgansNL9W1X82UIbxiJAR3ozANLB9oPoEE5Dr/sv20XsirwoK7i+AU0j2/2mDkOyD
qYPU6BAzG9yzWb/TzdsUPiAFYhoLiOQuF/oHOxMQJow9xFycn/HMojBQEHNCoCM0Rub9b/2GvKEL
6IrMpUfm8oN/CKYQo0Nyb/biwiRh/s33XwpvGt7sw0yUmsIMrk57TXgM5rVRzqp+k4g9mSjcXEvF
2g82FdxEuY+tvZESn3BQ4+MYI7885vExL+18oQvXWF9UkW20VJo4QnIt62NIXw8Gm9IpjM+WTvpy
NoCU0uhg0yks6uAJuookF+hR51xjI6ZSW+Z3akpuKI4PaWFWEDUrVOicd5zGxkIhdE3KL7F5KyNC
FhQ4BRJosaP0i+EUhnNtOoZM1dsPEt/zgt7rlFoocJVz8Y1ioZzb13EFIYbqOUld/wlsF8HkgZQn
P7NqSlnswBat8dwvXjCSOo51l08HNAlvfrDWNQlNGSb/3Vwzzi5Ftd24BnMGdETIk0UfKsWRGzgz
kh8CO/Kv+gd7sgLWB0eE0Sna6x8vZggAPvQPLLY4aX36KcwVvF5WXsrmmmpLULLO+wQl0/lFPEBw
GINDSfC/sTO3EkmbVwNlPQ1Z0rn/DMiRIGXrMXT3srwF3aU1BNCdq0VrZrjyUE6fdsZ+TBnDFlhj
6lMSHpGUm95eWA/nToKYcpAiAKTj9WMNT39IP8EMF20RElT9Tjm9sB/JF81/RsWHANdcRV9znT3T
brUjdSrGqenkxt3TLnrmTPkFSJt1F0hM+aNePXnOH9JIVmir3XROMc/veRqz72dLc5mZEVMhYDVC
+HvHNqQeRdIwyluCZDhUNpW3VsvBbZu/SfBdCPpiAB0ZXjszpVd0Xa4jw+VDfZI6+ZRKcMQVlsB5
gbBL7ATBciRlSHHNB4cQabrWjMdFwrJgmuRBYM5kGqdDkKKBI9TBhMBlzdtHJrViRi5e2KZD9mdA
ejz04Hb/TNFTa/ewiXXitBRE39EIiNThZPi44SCzI9yhKV5QfM1kX/caOV9s7y+mKSCUUIJoU3lj
9ay+5TIpX6RwDR2dPYze9L0t4AzQkKU7g9Sa9JgySgP0pzvppg1HXhr1ACIHRQEYjpYGTB8JCjk5
bgc/ZJ3RH0gn9YCt+/9eO/EXqoPXLvGy2wSof+KaV8vvTP+mD7y8994tqu4eyTHpLe6unnIJqFgm
7ewgqHuZ8DJ1OzF+mVufd3x2qMlIPdAbji677E5C9/+3vjonkm4otqa/rYotEQqRuglUQp82SLHD
R8gsOpDpsUFeT1whE0W4+16O05ZJIDvEw4EK9ooy9t4dVIIW1kyHqb+J/U2Ub4SM+2ftu934XSdf
lfYx+cgingB3DC1xh8t3S6Uc2RMrQjAzsP5sEyjzkskCLIe/C/Adww5xJONpkk+9QheWqyoOD8Zv
yIe/ZuTRcG8rLrAuGK14kVE9shaEG6h0w5jvEpAeUox0Yt+nDYo307qhudaFM8J871aBHs31Ljed
Erfoam75bP2PLB40uD8keMLBN3byT3jtZ5gO4w36Bf9Xh9ZQG1Pep+W6kEkPOJnqySJ4RT2ypYZo
h46hdogoSekY189V/kgIat7oILjRBVlHELll+5fFQ8a+IO3+/MmiYxBxm8xmPPzqiYDs/JwrJ7/9
24RHkSP6Egk2kGbyZSk2qubuoBNUknz54TKud0K4q8KnCJ8CTIv9oaCRW9vexvpW1zc5vntUaVN6
ehS1Q6/RJXNoOFaGfSRxNu7+4FgxAVipThCRCe9VizUeyR9GEpZ5G7qtv2jSm0xm/zIMlpMyPw+K
iO1F2+Ge/5ccRTau0GyQSgUPX2VSP0nvWFfl24QwSN9r4q4JdwXpw36Pmvqcu9EitqVwhZtGd5U/
fHsVrkNvyfHcAfOlEEzLGj0dGN9JuaF4l7ZhtkPq6wl7gUZSsDbrCJcChgxoTRuq9pb4P622UqKz
qJ686+BvpW4z5JRirQvsntMXVkn1anlrvtW2eIvftA3/wCsClYU5yliSSgO4uG+NQ0Y6n34y4rOl
nwO3BcLuN6q6KRhN1E3N09FvrG4jJqh+9+bAhfikVeo9ilfIcG3dvHQ5PjM2I2FtCJygays6Sv6W
r6iKzvz5LN9XZAPWOyDJXSu5Dt3NG1UhD3fjK+uLB6H4McavOiI+gv6WHTYjbjMuhLKAWyQN5Dmc
ayMllGnpJ3//Yf09N9IC3ftKEpdYkWJwodZ2djQGrL1miR1UN9+oyORAHIOTrpCK7SgYONDlEZ1Q
fKN6QUP8mgc+nqRoMbUXVElwg530R0xtTd/73i437DB3ZHkjaATqzKczfBtvkCecTh6QkDEHohBR
Bz41F7jMIhr0yOPi2Zs3v3s0DhILqAfyxHgY0UuiK/WTbZxsD68WWSA1oL8QaRPvw3YvUXlo7Bh6
262fgvAv02vUbMIEq8raJwMDKV+wiuHa0eoqy65muF1pBX6GtbYzBZQrL394r8gBLj4V5bNRUD98
dqSYH0Rjb9+1EYuYzVgDWWjyRt9CdUWrkbOnYbKF1loZ4yvLl6FxEX3NlrWtSFMIQ2l9tMyYhf8g
tBeuKi5KaFBBXFrKGbh/alBTHSwap0mrDTMMFos/OJLYggZaZU9mDb7wlyELl/HUiDNPNDaBjVaW
VWcZRQ5PXvMeoUs+wjUbd7hVdrnWWCrSG4bk7MW1CAk03f40/VaUN5pOOBBr++KffA2/H/I1E6n/
L5tKKAyBFCioseiZzdVvr3l7bfl/5WIhnZTO5o+A2/pXiY3OBayzIUz8F+tUaMQxXxqOokX0J6hn
PZ5QX9rqDEksPtXo9oSV5x6uSRSZh6YIs7TCpnB2UE/DWMlQFr8hHLtI/UbAzIgOlQrsCjRPdhCJ
SrG+a39y/VUTUUvIbPJRPwFdUXdn4vEfBk5WBilSXbIX3dL+PzA7EkGHlx3eO95tifsFnqzPGK93
AG1X1omwrrq1IKwyUlbvZrEiPZOxRdrE50zZCjjULHadTUD6mIR8ZJ0pKwjY8FLKx3Y4p/K1Fe7y
+DQzzEDvgZubRGwfu+KzSb9q5VNLvrrqw7eIEX1FAOyXJiQU8hi0B/8rYhjF7vRguiJnhOeVmJ+p
Ok0iSwUgaOUyiKHijfpbss+Quz4n6+k7nXaOojNftYr+pzmKCBNxq4q7WNvOhFGzbAEEZ8h3qR8I
fcQGMM5znUoOu2QnkC0nmJxHGbxDi6N3c2RkVNZTyB9dd8/HawkuY8vMFS15NPtU21aAIxheQVyJ
IkebDkNI5ke6QrBbgNA5hPTHt9y6oVkzzIdh70i7gQ/nIe/CfS/sG6dwOM/W/4+n82pOHVu36C9S
lRIKryJKCBAi+4Vy2FYABZSlX3+HcJ9bpx9O9d6NbYzW+sKcYyKIDwMGRYtUV6fSD48+NZZSTX/g
FrHxomgXWcDrB94EIZobc411HkZixjGwuJYPC6iLLI6LVlaZyLaY16BrkHZ/cnl6llkWUvkT6uZo
b64O+ylG92gW2Vah6pNQCGAO6dbxQBjiLhWxWHtc6eWZ25q1eegpxzv8GYtD7AyUo16lIN7wYJAJ
ejJOsugAoD3KTJnE8TrjzOIn5FJDaIgsY1Ro7LFC6ibVACkTGwg7AAumdBep6svSMcnPOIMeH33/
sVmzIYOBlTC8JC1s2IBzuzx+JXYeZx1lBLKGTWHsNDQuJFYyIsYJKuEJtYpvDKhgdEBEz/s91lC6
LfvOcK7bweIE17vkEL2f8iuHMu0IRxXG4N5GE9mwJ4qnWuHPmIfTa43fMvJIY1N9ozCmlB3fTv61
chBT4iT2hMLvQuncMm0NfINGiKPkNVf570V66XrUwVKttozZe4SUk1lTr5BC5gSYYytajKIJ7g0a
Pn4ZNF/KjocZXBCS4+Tc7aiQgR8IvOyILzDD0yO+kM7iBI+DkB1ZdUq1hftf771J4N8/WCShagn8
CZY8Qt0PlDKMNt5ncFc6s273gEZSglZZUYujeKbVM6EG5JvnaPKlRay40PiN8UxQwfNmjsITJuDN
mhd5FBFvzUkzL1fjIyFpYvwuXvMy9bRNE8zSYM4vNZ+VqK3IquTY7GtkS6R68DRFbkDsG0J/fQmy
gM8BMhqcG7GpTmkOw/GAQbLCBnMwdw/BwxN4/+CYRfKRSbwcidkHCstAOeog8ZTjszgCEYDBhzgi
htemgzOv3SCdte/dXJ0t22y5mySL8H2esZwbjloANiWN56hzKoksP95Ozg+P/0Ea4AKSbbM66uWS
Q8FKozX3MCUBv6no/Q7SqlbfPNW5whgc2SbP1R3F8xzlDa6ip/zz4Ictvp9ESSD3ZqxBxOeIzti1
4n5dOgT5Ppd0OvRJPSSTVRN9jLqqyIp+aaXa2Dk/n1P6G3r5v/eHTxzi3LeoBwMMMiSpJz5ryWEP
FomzBF0pwiOl3zKRpT0f0TSCdMa7IPDF8a+Pcw8bcTVFOYZvNiIWjxCOLHFyxa3CJUZTTcGRt85b
18Mw0qkhFmxkvNOb2EXhxXXH74VXbK5sj1EU48JAQK2t0QuJ/fzxaUDeIF2EtBZtjU1sjgHlA4sD
ndQV9W35NUvIptxyhIyejANErsLVDwma4tJnuYuZov7FPKr6BSmkjw8h+OSDPY807GMfefgZtZ+B
T+XJ68MZC/zUbmacP1t2tJPXvnBpIIrIJ6zIjc7Y29itI6YJmVLQkqAfRSkd04bIx8k3uJpszS2q
o0gMPjXcLSyaKxcrvlq5xMEu0Z0mZ6ZTqExip0Zzzzzc5tIT9BG7xl4YUzaGqz9lfSLa+OdDzc8R
S9W+WvuispckTxF24jxo3HBYf2CpeA27dgDHT7bTrnKfPLGKo0IPZQiKeEqyEXw+pFW5NVi25ejP
t32Jx9zCeTXMBG1sN7GB1G4iIefEKTJ6K2IOEmDV67RZB4UbAXh97urOUia2IFpsGoA9qo+1Uq2B
OglvUNUAuQiPBn7VOwD4bAmES/aQGazV6TO3ChEb9t74zLYRm3CDN+78DLbtpzSgRPRffjxx1c+A
dlx1Xpzo6joXXQnivMYgYlZ2llEzmR6/pCGPbKy/Lyn1bpxCcPBYcpL7wJKzWdvj6qJzqtpLYq+j
e6u2fFO2ySxD35fxrHgdunrxkBgCLJiUG/I2vLAzROC5hAdBU0qCESbz2LmnVjxsGux9M9ASQsJm
ZAyLEPVlPmegjlRViJ2LNFnPjXEqj7SlZ+qejEJXSLPQghtW3Pn8uWa1xvKPjUUknZmlsx4s+V2j
dHUxEhA9DamKpxOZ98MpZ+zURiGLuI8Z4XpFMr4isYu4QsG6Eo1UWX8kJTFivMqSGgPioggsJDAs
CzMe20Nd08tNtSMpQCwGurdVflL4bMvUepTWlk6LVHFiXsIzhA/2y1X2TTonWhkW80zjZq1nlEsU
uQ0uxN6W9vzLAGE3mprKMhjaEj6Y7yv8VPM5GYvkAU6NWf6l0WHOafgrcorYacmHv61yfdMSl41M
D5pWZ0q/1KcoDOp34hdfANesNeroHGn/DRe/pXRrlyKlPJKQ3n4xfxZcFj7sXDDa9twh5qbG9W7u
GH8T69iQN0xqlkP+TIvMrnJJahI+YCw/Hyvkv1es+oHdc9NIDkqTHbvnarAJy7gUc7IolKXHOil/
Z6mzjUZ5DPY+QHWEdoi8B76oHh8IfVcthGojU7djMMqofNPCtW0+J+VXDU8Jtj2LB5D/zuhoX7ce
uURbdjTZfTVsdcY7Bc6XKe8fkZH4DA6V1YbnGhFTvtSQeaO6oSzElNVz1dukgXZTVs782BKJy/1W
6newOy+dhM9rYYBytDAW4+/rVyDbO+r1bKulu565PrPo19544QHbs6N5uJM5CuvXNxt1PnTshNm0
a0eAWD2A6ikfZOIiyLXB+R/ke8DW8BDYfoTDSiAbUx9j9QasgsCHBaeZK4U1v4BRKOUzm50KyyOM
dp230kCz44Q4aPasin5Jp+Etzt/pNIRI/kmxzWwMDZm3i5o1Arp8ecygH3m/CDvceT1Ga/Ea8hVZ
N7rK2JaZ7xRjSlTxjs8szuzyHpHP9hbOv9XkZ3DBuXCBFdzOemZ305Iuwq9VQNxMlXS7XrBHhlEk
Mj5YTeJVgjgIj0th/32/kpO4cBxYdqhM7AFgvCEOMr1MYbvx552tjUtK4/2dnZq8s1Prh9s/3Fxf
9+R1btViE0cbvXbnSr7WibdNnFC2VXfySYU5Tef6/sFFdQ0Ut6ncMNwQ0J6HG1HhXHY1gs7OdNKc
K+Obd5LlM/x7EGQxUAjUXbj+aFIsQHIrePlEDaZUcnPt8Z1iha53yQMB+M5UicWiuT/Ugp8PPkRg
Y1boexA/enSUy11jRewCBP+V+ibYhcqr4NjN70dsCQkHo2JP2u8y8XN1aUg0B3uhIAx5JfV2dpWY
POR7lbcT5injhFXWHWPl1FVWAL3iIqsXGdqbeU7yk9wwtfQn2r7Fe1uPSVQ6mIp8ma4s9cjoouAw
cYLlCwxzPGU32SLUIJX8QYXrsjXUDvXim4891n6iJAbIYt/s3IgBaK+TCe+JtgOYQc5DjchjQ0Ti
BIadsInh1kibSiKbanMLuKvAcGHKee/EAHcgHczPbBEbdAS/PSPmSyVcsuraV9fbJUl3AbFlcyAa
yXWirvH653PZDjRXv8NX3BSoIwKfBw/rjmpdjPFMykGRjMPLKmEPuH/cV2GE8dlh2zUNGlu+r+IU
cfpSMAkbsANKQ3yv/HZpCed1t1gun4x95J0o7DnS0HtwWpP1xPfNKGS4xJMz+YC/IUndAFywngkQ
qGTxQzVG10gfMDLwu2IXCnslOdbL6iBZiya3285WXtgBnIJdNcCzZjeZ7IbG6zWvRl7wvgwRG2+1
DGe/PaT2H4qjeKsyH0zPlK2UX7zFnaP57p/xmlelg4Jwtqbsp7Y3uYzgXBD6MaNkpDC7svCpHSSR
2BpRSZ4hdCpzakdlzMp0Ng9A/AR5bYN+N8n3pUMzwnoNi+mpTwDQjX2uhnZv2rJk8Fj44+2z6Awo
8+lD1I8rEtdRF/u/dUDz/de/YrNCbY0zp8zPwWOk6kjZLdKvQr9QarDK1zq4ylMZ5Dukz00QbfKn
C0NZy9d5g+HPDqcGUsgKB+1uSPfRy+/7ESMvlZfXMpoTXqGpB/1xhKGVqZjzj+njKCskySEQsQhE
7qPzXyCy6AEFj4s1gbcd/UkwBw1FemIgzdSZoiy/v6UtdhmcpICjyK1IieNynq2b9ytqCK7UJ/LD
fNNNqRoGLn9afOt7Ar7BUn8wyfQeGCn++SbCZBbALsP8tbW8lqQXkNaLx7RImCzN+Jdc+17KOOkY
h7s62TVT9Az/lHiflcwlpn6FZkuff1vcvWK0lG0+rmi3rO87dVXGO+QjA1AtWFlWEe81gJno7sbP
6EOa+aW4RoWA0QXyF8t6+XnjJzW5tq7mVDHXr9bRmGMg4l+jbhqfXcsyT7zeN3+ZQBg0fBUu+bcq
kA09zzKPD1KBOiBTBHUHValHWoKFmi3DnwutKbaax2/DVI3u03zv9l3CybvoUvUuOfXqpTUpkU+4
ciwikRzDK4UVNBlQMiCgB3UJs9ME+iwtyKA2t4TjFff1hK3WhLmsBQMdVpBI6sc+kvdy5SsT30QQ
PyuKfRLsP6SrrLFgZBTj3kk3xRot3uhOryS7sAEz3VXRTlFP8hzX0KJPcY38V7EzapovmSt7jo1E
P0KgVfCn1vsef9191YFUu4XRllERY4Imt2il8ZawPBOyD1ysz4x8weeU/R+zi2zOFrbd11zMgC7p
75DzYgqBlRzps3XH/5PxMBBNgPB8GpFiCoq5ndFItdNnD2h2A0gjdYMzrHN8kbIEYQxIt8oEfSaZ
/9Qtgr5yp3hR5w68PcoM32xp8u4iyFuk3+PmwXrF+yDcJSlU6g9abuyB0IbCXXBhBirmhzo/GNG+
QNis0uVsUEDfT+oHHWWPCJFdwdBtGUdgYo9GHAiD6Akcd/R07OLGdTH9eRjFU8zH/Ax0kG3CNOo1
5/9VsjC9v9W+HUoKAn/MEW1AX2Xz8eIu1leSvgJG9RjAd29wIcXHahxp/bWhLGh7GkemV2wTGJ6n
W0TBCI8VpBACA799GPn3yicdshhppzn/JFN0uLEnO5P3hwAUezP5CelICsbGjC2sNQOdYkbyCNrB
7yf7YvUaopFjchFauIBAYGaQHuILQH6L6Q3+n1pwjdiBlNl84ynFJrpjikTRe51wQkrHiusOvEmO
08KJzqyhlRZgXwORg4yLURRt7l6/JtU0UAGoHTLm1Gr08NJjI3vA6Ix97WiQjoQZFhbcrGXUSIlV
jRy5QT4jJEfJ3MwgRFAtUWzBmGsIUnax75qyC69xNPvDB4FeQiE4B+rBWwFzcIo7BWppx1jke7ji
E8G3LzvyUv14kQWPcNDG6ENkyIa2mXIMjWE/fboNvNL8fI8v8MU/njSSKOcu0FVggZBAZloon+un
w7gZsP1Q0qPY8N/xHsI5SwGv35ciMWDh8ikuOltl6DYOfBmQIG5j4Fso89aEfLDgZ3LoMo1uQ5fZ
tR6KtWYXPD2z8dJkX3f7NvMlY//I/HAWdz95//14fvXpZ6nORNZut9dUWSfVR6oSIvk5hhFhLl5H
97NqnlMC05QVcREEEv1LNgzqm7W+riOHpWfyXKOmeMJEHvUUYrvptE2lbZLJlgAKgkXsCLSGHRfL
bBrM1fhbfX4pZBpNPrhL9d7XVC97fJlo21DBpSu1XUqSYokw7VbplxxtiaH4Kr7us6DdRxNPUna1
AiwbJ9oCuVweLkYwLnIk5O+gpxd/7Obnulg/hy8CaZrHZuR1Dd0w9R+sKXdxtCvrDQDE+ILqP3hH
UwzoO1HWmUBNa6I4L0+64Qddy+452YUTFo47foZUd6LHOtSdKlt1q+SkCitZYPC26pSV2EAcHNMR
kTWS4TcoO+tfHtyAG1Mb1jXf+JQYyyvbjxU6ziJf+pK272+yl7VT/qHpHW0abIp4Rlh/W+STIV32
giV/8gJpoywRWaG4QjlnvyQY3Gtui9i83Js19kYkdlB4xyhEjau8OfTBbEQzoh9/MrPBPth7aFtf
iDI2mkSogUN7JOu2Zl3kN+LJAEjKBBdEyJRRAbDkD2mPU5SefDJZ82Cla0RYgEVRiO4gHFHkRjax
0OL4Ep7+QQgx4jUN0stsjFpEAiWy28eLEsxdsbbCM1+R1xI+Jj3+AlzTm16CkegGrzH2F5cpEVW0
KvlZfucXZXaQ75Kc627bQhwVNlGwJbK0fboYtkkii19r/fw5RNOQ/YDXhUDAyaIKfmJjhop7l27n
5CARqxj6Ms5BwUPJJrLOxuhLMCAVrX4N6utjuISYCMqF/mADbfXUk3NRwZRhJSsg3WYLwMuSg+kf
p7vLR043EtXkgxXDbNJsY1CijXenSnS6xtOf+1LzmueeCn8y+MPgG575dQ9sE1noxBZDpw3JGXX6
3uFT9NQdPkV/vFGjc/54oySjGLYU3JJpUt+a/PLUyQYHOl+PFVGS4/fVYaG5yDkVjoFxfELbT8S8
BjCh82Vk7IA2SR5mAIHumF/6WNZfX9cIlSKjeGz0mD2Nk4i6v7xK2lXQrmRvXcv8Bt0ZP9AuoWQt
/GKuxAcjPKFwJB3bYKSMkWXs7i6xCHFy28JSMbf5uZojUA2ym9J/lOHnc5TtYKDfx8q+CvZDsDeg
Jh6F7J86+ZGoZVB84XGxSJiaS86d7jc+KQgnpWVtnqLHaT4K7wm2nDxnD1cUQD87aCl1IFb9h/D9
Z+1hCteY4AvssLIpt1YwtlVmPOtMBSdjm+bKzO1csyXDQVdXHJTqYN6Pj+f5IZxf3LZ+VR4ewSFR
D/yCWsGv3i4OgR/+ZuZsEk+BfGCOJfFGdFsGLTgwyANEspdw03qcG72ybdSNCmFtz18y3zHpaGeZ
JTHPIQNQamb3FQUcUwKk3MDSCZilOzXaA6kmKMi58YI5RuRc2ss0qgH62Q3xbDo9zC/INGSE/G3x
u5ajEb3OgIhpTjT9m+Egk2/pCGoLQWpuzh6kRYrQmZAGMHZwa9T3MUbp9oGYZtSsj72nfiLvlKR3
NvdIUgm0InMlPxJOYxhkL2nWZBmepWQ5L8ckTgiOYBn5Wzy71bAiA1dCseE+ZFdZLvn4AHorx6RT
Gi/q045X25PkRRMaoH7nkzhtph7iT4wVcfmY84IKanphgeadFGTxu/XALfKfj5A09G84AN6xOPPG
YRjUgN7oLaYl8RkHA+9o0G8nEN50MNtjunSAqNqYpgSnFpYyciPRu+YgUGw1hwunprsWpOHgia/9
yzUOiG8Hh/ygy6Odpxmiz49wR+v7owufH+rTYvEgqreNdO2ynZTtAiK6KhIJHhdTOT/Vc+wxXH79
pOZX45pXzQHEBcsEAvLrxuI3F051cNQS2MY7nAoWW1t8r73TgPomlCzB+zryaam+iMSJthJqmWBj
vsZAG2mRnQEIheq/dn7nDwmpFlfgUyUGV9Oe5A/I88bXU/iUFoJ5uivHxQveMrL62G/JDJJ2ZbFd
AJRG94S0LIcdUs2AgaWEDnuthE7Ez58L5t5/YCVQ06YJG6boRohySoEOFKpbJzqc5fXITt52bwUB
5GT0A7G5+tMPZAR6H0cbT+BlaPhvQcro2xZyO+gRdgBgGuWqSbchXq3ozxGiv/MkunXRLWlvgnkT
m1vZ3LSYGTXFQfSwMq6ckXNQICzIEBgEnfU6hR278jNdltWothY4mB6R1k+WzZoO5RWv286REFUF
jpDYurxK05Xo6aVHt6a5cNYUD4P+p8ewEv8o1/9jQzPX1/tJaXFO8rS07wyyBzxc5M2IXmxVh8i1
ntzBDNAU3IzEF+J9j5gvGVPfmSF+M2+eJCu6KYar+GQIJ7z/oJuvySpEK1zsGM4WJYtCS6uPYfxi
H7bgcqadDBO722uzrvOJNm4Vv6pPczwmpMAzDmYojMHiFcw1l4C0+jXjACdNQWYCzbJ2eTFNj+aO
0A3QAyQlx6jKecow6x/GATGkVrrCuhtDx5lQkkiq7ibjBcpwM0YmUjoYid9wQ4P9LWFEw5jt2z3G
5PRh2t83Kljwd5xrDrFIQ9M3V0dNxFboNxxZfJcEFU6SbHQC8WSS+Ys/6SnxjQW2xwGZLkzfiAka
4Lf8Vde3Z2Ul0Vn2sBrgfG2YGAMRxi7vCLItKR9YnYg/pN0OIhd/CocnSnMOT05CDCqPYhyFNhgB
B1bYB/2DETGDb1NCcrYo8VmzRdS/ehhL1yH/ySY/E152H6HGIBa9SWbknBmvY1EuevNEuuEYUvpZ
kEV43+pOu2Dmx8WGNHwwx4xXMBWRAiRnRlIuoabc+BTl6Dd3+Tz+LRflRss/1eQrl74eyVczzPT/
GTXibDRqlMHqFazqbpm+lrGxkD0om3+l5l9ABazXwJWPfFQ4Abls8fYxeNM3wG2X8qEjG0GbsRug
5OmxGGVbmcwbwBkppRTj7zOYSbfem/U6ZenfEYGzMJvt/1fpYrcnpHb4nnQ/j+hHC3+S+LuRP7XX
h/646lumhGHlaXBoEJyuPjjJ5NGDXG6Bk0A2RQdCZ/CnA8GIXCnzckpjkJCQpKCKWpqXr4hE3vue
u7HEyrJItIvR3ozyg+xRUtU/IJMM5O4YVrbpLk3/34PbZq6MYeJ5jZgmSNOMlBEPvVHgVGtLQJMx
fjaqzKEih0a6akgJzMdZHwMfYiSgQitj6dLBD4I+Oo6VwaSTIlgiJGD1T8/kmCeVXTU4Ct4kE4u7
QwVQA3GSoJ4tIQ0L8YUMVopEEfCI8VXkW4P7lFj3dMkomyX4v37yE3en24XrCxMABJC/gbQEkTm2
GUgP024qBuOmwdxX8/H2OF4akDaSk5778tpmNzW7Jc8P6bcIN024UX4T1osYc8/iIbmSwrLQ9N1z
fXeZDWHO4TPAIxWxOzfQMnisI3pz02Ok/SCrt5vyOL7SWxl89ldpz6yzdOt8wxVKPms3vRj5mExf
zVtvtLAxrHAba9g2luL/5aAESzX01BCz5fJ+H8nx1PZrUKfiwXAlZiIHBkwyqe+vhYcRY5ylxgdN
w5IEh8KL059mzKMhkdt8/sr5JgXplOPYCTbC5KqZn2b5lXXr7peqF3oBBX16hCHDbwdZGwbyFP3j
fZw4w4vmy2VzziFmvdz0fCNP0M9MocYvtE5YJ2GXxL/6LhpE04pgTKJd4logOHT4aOYD4HOvFr25
fmJ1R90Q/0JM5US4TObUs6NFiMSq+PA32TOMTxg0uDV4eIhRi6wL2e28Pi62BHkBKaGPMWTmEgG+
xJ+qknJbuS8sbtItxbxRVL71wr0QnQhbHZyInUALRHJb/FJTAsB5/Xtqm1DbaM1GbjYP1RKVQ14c
wsFXm72mWJD8MA6ce+k6SQgEn+5A0Ty9KtljBFUzX89W/f38up/phqX2rMVMmgirGkN07olvYK+0
6KCbtYwiZpqhDo7XQ+YYgr18LMH5MMVHqchjE+46cUqOzQuOHp0YpK10y8iO9V1xn094iykmOUr9
CKQI+HEMDvdF8d6tyWhPuBBAoKD2pm4GqYJwgxV9Tst4yieLSORkcB/Qk3+xsTQWFROtFb+POPv3
wN5GkPZMAIEjgphH8v2d5MeEMYRxcgvtiuCDnomPZ3/lPC6az7D6yowv9UoQsAKpUeZAdopP3Osr
WkZYOvf2AI2e4VO2G4LNX9Q4D1pU2nwhhYRF40toP9Xo8/W6GcOlFE7P7FB6j2JXVxut3T46z5D8
oT8OxakQzvnyUOX+YxapJ43NTnmRJ8uHPM+BARpubLiv3v2LBDb4dEprpKLCMVoYxSW/n8sC3Bm6
MYSn924MmU5KphjWc4keOOfX3Y2q3uxCtnQVz7Wt5BEshntOtPYPZdWmK1NYomJEFIf2CSkvY8aU
7coLbLmNMOpBztPnXzYWUXMow17/U4YxaZIkghWsGSSR8BYOV1gb0vrO5dU6Cd5E/HjpFETFGsjM
XV/M0LBwhUbHZ+JLqLEsTMxAWufhspdXpKox+Nkl6qaF0PdawxavkzWGEZwVs0bxZ/c5Wmi+b7Kz
TUxRiR2kK0JNUKigWQ1+xeU0GK2V3DSuIq7xeszu+jHpfdGfGoH36LYDOZP1Qe9Bx7AGvQrt7flR
hQ4UMg2FO65K3TEDR1dnT7ZeuRMsEhUooD0KhlG9K6ty3enztFm1o0HBmknAjlcKojr5QJC23zLH
ifdpQtQUNBs3+AI/yKLVLy/mrCXVWVmhRFTTVRys0HIHrzF+DFveppOxeKDg2laaSxEfWApxbvLq
/DNpjuLrwMuWLNrC7yKeq1vVZ04krhFOG3NkN+asvE/bx2YyA9ymfqrSV7SooeQ/vlXxS3p+lZRR
FYmku5BhrrqRJlOE1xNYXRxrf5tpVIRO/kZM6cY2bE739iLypcYV5wQs1jUU7dawiUpOnw5uOCTh
39X9YC6N76S0X6W9vS9w+EXvSo+uCO+brf7EGEg0BNBr1mIkJo1fgx4znQnDiVUCjd1ovWUcRI1F
bUZMVcBEa4NGkFv3udNbL74DIli8TPfebpT1UF5yaI7RLY9uCKbzcXCAJyHl//yjiS1Tv3vsgwnu
dEsv1v9y4ESksr5zlwc+0+Ji+XpZj3YTJuPhN3luDGbTMfNohzBUPXPUm6+lXAW3QpoPlWeGO70k
bdQm7pexEwZw81PN9k8sSjO5vtXKhQncJDpmia+ILFNtdjbljfOs39lFiiGC5meuevjiG5VWDxYG
7IOFehRvloJMV8blsGT+1fkkDzwC3zxRJUbun6Fd1e2O7ePbzxh+dlNllBuw6556HtdbZS3hlzAe
hLjf40hd6PVZbDmbYJUTd8MuMZqqHotbDxH9qFcBIvEm5j9QLusLQk1INwEy9/aOZ9/oCZopVtl0
1lCGxw7AADQOmAFZSD3woe+Tcid1PoIVXpsB4xP7xIIml0LluebeZtbyt6uhV5Z3/ABc+6giWPgn
L3K7+En5T0kto1XIgm/WtmyGhyWqv82wVz505dpCLjDxKvq5dGzxyqTWQDpqw8eGaMT0PECVZSHI
QB+lQjj9Fg9Dj7lxnC/wUePr5QhQ38CyhkC33vwE3c6AaLJZtmzLBDeh4kZq8W6wGf3lv5QCYNJq
Ej37nWHuRA59sRs3u0iIxkiuXf6JYk0Zi+A6GMeZbbekDo7isQ7G2Nam7gu/wqoj+NsTq10IddOR
cQ5tgvSro5x+fGvxdzjThqv+vA4vDM3n0DgiFBrewBmENGzdvv5YcP3Tx0JsLaUt5mKqHbmawqVn
NcYujVGmcBLSGTs3YdtnC/0+e7UYEDaxtjGaTTbVS1SwI32/0Zy+cxJsDXzqOd9heBkLPOVstUxz
nQnER2AJYe1oqbPlsr3xmY40N0EggwqYVBi0Gsj8Uq951yV0Ktys9IAW5dMyuXLxGgAHAgJ03vez
EF2aybUeE1Q+3dvznMOR1tYpahnyf2GYMDt4uPNWcREpmLyTNxMQb3AVirOgHsPsEEf7RN4isSyw
E5H+7U6eW4cFF/VlsQwHBvyrIVxN2lWQr2p1hd+t3WQJh8mmlYgLmD0H3/fVbIHFjLO0+W/orKtL
hs4434OYjCJ80gP8pjFtwO652FSIN6NBiG3rQ1sRnB1AEojsC+XE0iq/0U0xv+Hz9CdYAR6g6XZU
MfhgGL5OunWbsatZlPFZmKfyqaHoeR2a3k8v9C6Zg389aWztvkIHYQACjmciCQeMLTnwkhXFf1Od
6DzRB62RSbBQ1d50i9fTp0fmH9RRbmcSvTuyMh5PlLDVDKHWZG556J/+wRLh9wjLxI1MV243g7YR
Ddz60GcdqV7XLxe3VapvnjPc+FX4H8hZ7w/9vHx5/csjXzOM5l2wlZkfNzxG6yx1UhC1KzlytMHp
6rU+uKUJBmxTkYY+NQxXNdwq2STt5pls7iSqTDbKc5NMNcFaJHxG/2XhjywtlPv6RREycSJKieXj
ncIgp4vGwgiBex2HOrMWRFWXMpsi/gi6Y2Een4+jGR/T4iD0fttS2ixSY0GRqCe4nInwW3FAJdMQ
bpfVIZojE53wOTfWEL2uddzoSWL9nWUvFpOktIkL75+Jq1BZ+VHmRtUOTUIHP/KxCUYGB3/OmJDW
4b+wE8AyfM6x7JOqQwCGDYwqRoeo2rpqJ6EzWEp0a+63bPpobww7ss9Y+8jNW6CSKnqZNGdBP+av
g3XMeId6RAJjDg1bIOM4xEf9rQsUVa8ud1m0LUhrPCPLQqjGbRe4S49uidr2fSXwrQMVIHcq4i5X
1xmHI32a43oj7w9cmfNuR/K53tuXsXdkyEmjDZGDqfYfkeMvQAZ9Gk0NEjWjWBWgkIaViexqWMVg
O6FTWHNdWt4u+N1ZejBxZKhcX9ErsZzweoMEJhpRkDqNYxRz3u8sGCESwjxvzva/9n8r8uy9Ikfj
yGcUOEBjLQV5F9+nYrsML5wmU4/N+t5fqp54q2E6qB5vSz2CuRjSk6QRuebJ80xzzpClAGedLN1v
rg1aNMbddFMEz0SsGCt/jrT+0scfE/SN3SHrDgkZhl4mehL46mIfBvs02CeSlwi7Ya50p0ntmr9D
eggq2HdeGW7VCZ/b7XPelSdBu0gdaKCvPP7J+h+j/de3/xACm7favFUweTFGGGdDPz56X2f3Dhl6
uv5pLdFA7XjUWUSndoROIF2V/MJIEqGcEUl4tWDCPREoPS99NS8IW6j+oahANkl/x3XIeJfVA66O
6CRkZxMYd8EMF+uHTX/KNBv4A38FiAqW+LJYcY0TJ9Y36+XyJa7lp89EzSB2CXgWRcCVK7llQ/0N
TkBhVWxunuZW6XequRMyD33eMEWhN5H349ahdtGEFfv8BQpqVwhbDBEC61e/KbxA3nYxhwTpP174
8oF6vmMRxecxLDibYLqdi/tZj88mGnznz5KmNPbQ2K8UR/Zonela6x7vX8oOkQK6hmYyep3A6Cmt
M9RQeG4g7e5liFhh2yW7mZKecBDwblHi4oLCuYuc4bxuE5uw5HZPQiEh26PLgk4Dv1iG07CeilwI
RPggzgRmT5wJHOTSIbEU7iYsppXBViq+YlBDbk7Qb9N7TeADLyY9d659zM6BttcS0EnsGk8GMNiF
whwdH7Y6V25VfVPZcGQnTNTidm/gmox4TLc41oZD8Pu6Y4hdC8H01ZEDrqULAlrGvE/mXAIcoBDC
pb5DqfOolqr1/AL9w5oUlmdN+HO96vbco0oHvOe57mRb2SDEVHnod51PUCtaLTYEEywMKCjLJ+Ql
b16V/is/hvKx+pWak56f+0U1vyO2heY1sZ7nLJ7p4jSiI/NwwfI0okgRATw8L5H5Aru9FlDGC+Tm
+Zy6A55rXTw9VI9SDfgsWY9AjZQPeCmA7oQpG5GbWG/kUaazTidO7z0vBBbMuS/pgveiRzLZcun7
YFDidVqOWJW7gD933EVTbLYC2T3LSQxDiInxwNS6mZcRE/VNlx9ewhI9HntZtcCwN2UcCPmHD3iR
LC9PgmqyDXpVqkWeYJf2ImdXCZxo1OZRhtF3G/IZ/WXQXx7HhuGsQ49RsOMi5d4XF6m4YppXffXC
Z4+Qln3B61Yw7OtPXXCMJ/uMdbjzAKx0d1U8zNDLnp6c7FtzH+/FWZWv+2BdJY4i2cEUZaX0tFXc
/gjFJisd4dsA2mQtAl+325ejh46qO7JOp7+uq3UD72YB3Sm3087u/umP+es1/qmoO/xpWa35FKqH
/nEM1YNYHCrBTwZfaPbhxAPa3b8b6hj3Xr7MmCkRDdQ4LKRCoKvSjSGcEk4bhyk4qm9m74q4TzGk
RKc0P19qpvL6fxv88dqaynaTj7W+cAb2Reoyw+pxQQSnlO0y/GOkG+h6wFLAnqYaHQd5d5xzyu3/
mDqv3tbVLIn+IgLM4VWiJCZl27L8QjgdZpEUs379LMo9PQMcoO9t3OPIsL/aVatYa2rGe9296yoV
iWXrSLlTh3MzolIS7CJ8hzi/8qjkfJegYaFSk9q8u6zsIqy60OpCL4AMxWuHGZrXDosnlt34+xbV
PwQm1SV2nbC6Dx2oWacoOXAlCca67dZp9o7KI7fADbdqsU//3c3zZl6DG6Btulfx/g6yBddzuyrL
ay9fzUUyXfoHXogrEyNfMROjgjPQ0y13CWlLP0nKkZ6etMDe7baSm2PyAUoNdZpKUyyVy54APQkq
2pNoHGs29wftKw5IddlBUknaswJKaXxplNeqfk1r7rjXASfvd/11V85GDRr4HRpSzRy4rilwZIbh
+c8/QMLBQw91l/RruGqLaKlvfQL9RGvInUAZGOt3umAfAB3UcEPnifUmh+ucVVEcGOO2HHY9Ahrd
TF7Y+rHiW1xWURBOgY6WU2yFQ3gRDXwiJCLAHB6M8VhYR6U83aJzGjuVfghhRnWM5oduxsEF/DaU
XZru9B2h1NIrOJNAd37ay9BP+ivP2eiivRAMFnf9b3V/NZ9CEhqRcK2Kr1L5DOXP8XZqvvDnSEuV
Q93rWAaR4DeNT9V69axaR21QZ67obSPcaFY53odj0R2GheHe1F1FYy712xjn6k2l2kQqrReDYna3
vOGnwA/G5BvZSscL4ZInb7l8Tpc8hZJZE8INJ+J3G0+Pgw/uQeDRKZBe2IXpVvyQT7BRLfxtoi+s
sSUJhEYWWbwWP5RDWXoatrjnOwBuCD8CmuY2KgDmO3xlj/x4ITtSu2wcXfMegmvd1rxqxqtYbTRb
EzYVAFVIEwRuRxJUssUaEEbbAqlGbQ41hkvSsfN7ioQmnxG8GalF3wpS0lTiCgD+wMTMaEC2Gcsb
ASteQpV0bjt4NLTiLhqVHxYax43eDdx6Ii9aa1EXP0BMIgXbGLvCGtxbtYiBp0W2uk2qc9v7pPrq
Vf7ecLnwgEBVw1j/jrWPvGQ88XeMz9bSlyBpSQZONA7T5FFsbGCVrS10pW0S5jxrd28ofCKgxEjB
lsDBRCyDAi1z0P7BZafQkv2U7HTdhipa3nzjrMwdEbX2Dt4Qf/i5sn/05NgqJ0FeGqhsEnxxhxQc
ZfaExEj1Qd6mBYvUFrvd4eHMcTib1hv+EZ/dw3Bg6sD40LyeV4axttotSyTVJtev3rzxIM3Hzx1a
4pzSI2WWzvXnZJr5hkmHyeKRPNkDXy94UsPaSsQUQu+d74CCG0otUuO1XiUg3IRhJlsnYIzIMFjW
loRdXM6Ov/jFVigcJssLnIY7duLUOf80q/fHdSCUQ+6W1yExSUKV4pEPOZYvkvQmgfUkpqlT8tH4
yIaxEdADwvVE0s7C9un3V/oDEmrbpolSe+bdx7LFdg36htANq/3ElXTHqt37cCELeaMEBatcgcEP
p5DmK+q3Eq3mepucLsQzBjiDfmP4STiJ5q+SaClfY3k7DHRHTrQzr6M3TfsiElnBSn3JSSrrznQE
FJI0s6WuwLrwDJjexotBXjr8FEA33b/F+/do91kgjAD15y7AgsRxxwF6MSwEKiVBMn8Jt0+r/kCs
zCU/Hj1rmG+mEqixc+fWSOaUp4jWMntF0XZvwLksYSah73ITp2tO9fwTGsM3Q4EYlxcGbzCw9Fsz
sDwceiUoDCG5JnpvoE1Ip5KS5OPwLWG1lNoNf0+DKvit4ajATukSzOYvwH3FEi7Er7H8BgebWsZQ
umoW3M5nsSJ+mTttPE6TnwfDTvVvA40QDWJxF9wf3LQ87njKjQPsg6XwouE0mH3FPlFmO13aOTD6
4204Wnb+q6C2Lpp0T+H3iAba7voUb8s2yrcanRE8sZQ9ufokY+/sh7/G3cOLzlO+XBFe5VblagGX
TqkTj4iXeHgN9xciHfEOQdxLOWe91fZ3jUxvtT+5ycwgo0k5GQsx8isBKWRl3l3wfs1IxgxnNK6/
fShZHJ16Lr7LRdRtYGmln/JZHzmCga9v6eDWbTbnLNY69qgPHbg//BEdfBM0W4r5ev41q7YZ1ljO
hI8KVCz0aCoCYeqKvGqlBTy5mgs99TA/yfv67vBSdGVhzby2vPRe29OAg5pnZ2xgY4K4MRx1qFnN
qlZP1T/VLrnWU6/V5mQY0xzHFYsw8N3BfPJXAqDxAWlCcOXohIo36i+cs5EEi/gVgc405h06YTOW
XBn0nJgGmmiBrkWg5HnemVfu8Wv+D65cChmWQHDZKnT9ubP3Z+SSKd5r/slgxckJsrrtJh62wLIQ
qug4RPkjWSFBGfjuqpdg+kYHFD7y6i0bIWFRIzhz1YoQisEegPLRCgNaDonDlTx7IEnezR1ZERax
AwXs5pkVUMsI3rzjCiviTzH8rIbPx/DZJZ9hdWXozLQ3fd28kGv0qDoRdjJgZS3oaz9mm8/6m7vE
izij65taAxrqVnTtam68qtPrrcUa+PngroydCcWagqfKY7UwcIu+jMNLyFvvOlBT0r+xSJCzd67I
pOUVJ1HBruzyZQdxyqt6lyb6R3H6EciJ9Ny3+PLm6qIKtSniZFYzw2M5L+eXHQcz7hBngCBhrqbq
YvHKK6qVoge8jDVgppLM+ea2iGk+ag/0JtOerMDVQZBONlAA2ispfOyi5siiAQFlVcjJ8o6yxTuT
DMj6PkbLHzCGQyClX6yMoq965A4Ll/Gm8a1uXsAUePhCP96Eq0fydu9fiv4NC/mQvEQSHTU7zW6B
PAGQlaUVUxf7kAz7WMrtfZzagwYNRlq1qd1UtGTuBpVdWSCeRJSxesOnuauHnxp00QyPYQfEvR8h
eEKGdjX89WNg4kQ3+KnNSxZ+mm1xuqkHzZauseQD7Mhv/EipKEeAWUijq8PifRA78zO7yndNtle1
/aTt79mh6A9Jf9DSQ2RL6i5J98Mi2pfjTzN9J+JXKX8eh4WqODKNNaWj9A6w6HSjq/+ZjdKSUz47
7L16h0uOq98xl2G25ctiZBInwvs/fCvswvgFcYp5rsrmHRjBUDtdcQV1msuZg0OJNnnD88xRzseO
++DeBjcdnH/QZiK7yjiaMTHsynQnrGLdC7EI8cvjtMf+I+/XkzSf6axdwwKrdwUem8SMAHEZgYJE
xhxlzhM7LmLW+iilBTMWh7vQp5P1rm7zC7WOXM8kvsnzZIubtJr6lYWlt3y9Pb7ISihULPcv6H05
ZBpEAnhelSOogCvw8rqpXUE+RFRyAL7LA3m+ZQp7RT8UGYV6bhK5sQrXyRHgU+THIT3cEhwwaPKe
VnoZBijpU+J9pto1+PFGuWRcs5GDEsg7Cn8pwjjJNLM/YmqKeY1vqVRf6flX6BZYSE6WcYTGBjZV
8lP2oZxrX8KKxosNPCkZ4kXEIu9QOSxGkBTRKxv04s4laIXW1QF26txRv3IAv7OjHHAfX0sD0C3N
4nQth9gG1og7coJB/jOTcdjzKIdZyKGI69LtqZRMInuM90o5BgJW65KqljUZmEp2fjHU6MLmLxCG
l2HDhyekxynvlxcIwjy6cLuY1zzKAkQq5/ayvY7Ce8wqcFiYxhufuI6ZONOjgGQpz+d0NlHT+J5x
IOO9j7bSLPSfvPSQA8bJTpLd7Rkk4nlsxS9/eniX2vItmBJ/LBZ/B32gpgeKlUXgbs+VFWFmDBrF
+9+qkDcNmE7ykDOktDklACEFX++v6vAyDC/RIC5u1rVJEXHmCuBs00IyAviaYeu7Yo5ppRWRm1q5
gPm6YwxAKRy9u+IqBJ5vQYd9eWviHuXsfKc8luBr63PFVtWKS3pMmzVrjWKJ7l5zBDJfZNLJxQml
FTeQBDtvKSr4ve0q9Pm7+Nj5RRrNYqZNl3YFODXbCuWFHw1mkX7unl2YSHezj2ghiUudoDC/YDzn
5VY8I9vjpxcGQupr+aezTrl1wNAFUhp1TtXdgSOtENSoccAbyThTN72wWpovAtik5BA5SmuJyyZF
qpZa94rRm+AvUWM2UBN2zhT3N/SytYTHXcem0i3LiVYEutGQ9TjhbXUIkLOz4dG/6jgjcYIooF35
bKzWr6lEEtBlIWjernxk3D54QXH7UCAuAqmk5Muc3T76tFa/bxgYQMcDIsABKTrop4mKGrPS38dw
JzF/cTP6RukLpZ/CelU8ufNuQJUkV7SzapExHYQbaaU9ViIVDzr2inVEnoJNSrkq7aRDsTkubzd2
FycTw0t9uIt73Nj3rfy43Otdb9qmCSHZbVri105eOMWwyTFGhQjfm5x3kzs/gGsvJzzBKiMK6gcq
UXAbl8U5sSgJe7D1eATmFPT8v8s2dprS/Uc9+D5L14XmJkQ9eESyJDCDZF1XNoLINkyuYsKd6t2y
hSW+d1gzw6vRXyE89Wst+gW69fgw/R4WirKuSadTyQncdnSsCEyZm9kmPMxhq2W7sNup3U7sdpa6
q7udYOczmJjbF5EPp+RmGN95aHKpPDgkFgflfmLr2uNjnIMKaICH4XrK8MNNdpHsvn+zZHcYmn2d
7Lh7J9HPpfuyegboWL7K5q8YZQsxnkN7v2xCSIEQCBUUutx33Mstv419hCOm9pHabiTrij3KjGXh
FzhhZxGT1wu1SA77gJ4bNA3kNAhlalQCIdoyRKk566U5ObwEQZCdkR5R37Tqja2jQbKZJCpiFCeR
denmmXvLXLyFu2UsfjABhURgzrVx0ptjGR1kCQ1gO6r46beFjd6yxPSTb0IdQIpTag6amRDPeppu
eBy/s4NIRiA/6vlxyo8GM7l2UKAbvSbqLDAjHEA50m4cczdZvRHm8WTtFOFSAsyjbm4a6QMOJrsf
kdBcvdGY8nlW3OejJSMJaK3FnZ/L1zDPBj/OkBP4CPIymJg+Zjj2jumgFLiVlAVSw01YHN8QIQqC
vIep2c3nLNKNjo0ypa90MMc+6Btf794MvAPisk9pa3cYqY4/D8B81aqMrqn5drShwzExWSQdOV5a
ymEy1m++wJTecZ7POXkZe8hOI4dQYe3bHbSiuS7Gvhd70aLfni3oa78G5PgOO4cqFjJgEo4vOIJr
SEGgHTkoStTvPpbSO4CYZzGmcOcA7WK06d+1hZ/9qwyGVjpiToT5Emgz1k4uDxyHO+EwCQdRPlLH
jH/QdCrT6USHHgijcYRmbkEQ5U1PCUS/EfW1RW1Zu56eSaquXCl2GK1jDm9Yrhp+2htYseXoCCVW
uTnFMf1vimMgPTfBAvQiVKh5FXabqMagIdv/GzhY2LHGU9oDgwOy8Z+tjynj6Ry0hWjPo3Dzkqx4
OWcb2QwmM+hwOaGJ8SsUnBimBrhDtorqNrrUzE41//oy8KZbgj21+W1zqZTsuiEJomHjIOLI4hcX
NCX6Wf8/eE5ZNMbC4gHPpPpEXN2+TdQdkowi/MSekeVJ1qqYr9EvuNnsofvVIWxzq/cu9T04lEpe
SsYbTT1FyvOTr8smxZkdmclB7jBW3Gn0dKaLSPlTTsXTEdGs86M1JWfz+w+Mi5OWyz7+CR9fifZR
R1d1N19RBiwTac3KX3Ek3oz5ttY+2FTwzekh6tBJQtzXEFjhviObLMzs2GqHCQ/vLzKmlr6VKor2
uiCYU7GIwQrlpB+N6pQqFiMX0CAr84mt+ePUXTCP8SUYUDbBouyldn+MOYqIi05attGvOPw4Url2
brGXx15MDJt7tjuYeFmWEkYHFbjTbCJCXytt/jFXd4ApjW4rvOgni01wP38DJvcr6S8yT4uyX/f9
zJPkaEOJYxJf6xxl2hYaCiARVVcR6qO4MAVfnYDyBFYZNBNey4AvSUhXLUvVyKnQZsOTcshTVtbY
6jANbFTqRzpeMinn5/Mt8wLtYyZXvPWeQglAMYvilrlDnlYwUPCLx2Z6n7150K+dB0CI//eww740
xCuOry09ZNR+kOWZ1mSgElc8TPGBlgFlmpMm2D9JurCPRdzWZAdHAYNZQ9uFZeNPzdX1N++D2vJK
zvvkYg/3p1Wd93eZBvkb1O3CdBXc3RSKEZLEmi57rGal5dA4xLLu3enRnSBf6yehw0Lmj12gGb4A
XTTyHwUnA7vNXRPuTLhR8C/T3IjBvwLl6ZrySrwtM6xODaY+VB0et3fiWxRyYn+AJVYmhwIzJuui
eH/7whkF8mKFfVlggL770oATLD1aA7Uza4bZTtgIn2Zi4w4jz83Ih22L2QbxH2ghKFW6g2f4Oqd7
LKzA17FPAiXOT5HoP/DoIQKXtEe7JflGxL6Hq1IzQaCYSrQBq0qAR6Qq7FH3JUhMWWDpvjYtTOWt
zS+IaNJWyj2x4S+xYnB106lbp2kdQWb+aLKTcj8Y993dwEp+1H3Z2BbCS4v7ZJnnu7Lf8bI2mZd5
ezMUaO49Zn0+X8kVWbPJs1J8Z++FeVQbPzzdSNEeuS/b4WXSvRZD4XAcRy/nsPHTcW4110oyuxVh
no50VbASuPE/4JA7g9O8TTVeFFLW8N7i5Gh/EHrFj0r8R38hpVuS+W8qXBx9vC1CX777NWcmjJW8
zG5vGERxYsfUbAZ465onqD6FPIi7hMY5ssoTVr2vQvg0hk85+RwCIPhAUgC/J/EKDA1nLQ4T1bnU
A4Dz/MIw9mQw/tFZC8whi5j+CvRl0g/zdgiJhAm0AFCGB4rQr+yB9ZA9wn09lp3Sv5d+X/ry6BMK
ZASMFS+JiLJ7ceFVYBFBalrOXXJ0upyCOvZlNqSJF2uLJeVEOHnuO0nbSg1euwr6FlAdr4m8oXeT
6lXhxMHM/cCrQ94DbPcqK4Mx9MmE9uU88LNA7CmpGJZUYACReKjzIZRjBxABga7l94FTlLSOl2sE
YvSJY6Sf1furZq1T4rya2/3K4zG2jjXa35zQrXQoPR+aRMPpW4jccIlQ4APh5rijuk+Ef622nc+s
itvBUf2VGdxGjMfPKExph7dAT3yOIBop3XUYLLiPiHO08lwGBk7v74eKlezOAYBqB7zHUnCRPjIu
98ZbmHfv+1A/TxU8JhIpQKkq3y8LZaY9uuCTWO0PEht8WlhaxoKdZh0ILBb4ssl1A4W9vyvS1dwn
6avQfJFUb2c4Taaf5ORkQglTjlp0FIX9asdKbNTpo/bF/BUflWLa3cN/qFzirsX4/K2Mzj12bwlr
RaKt876pjtDVAx3kygD7akvxDJU+2eGuH6z0AIA2ln1uiCzdo5Ju0TYENl1eDe8ZjzlW2MqTRvKa
i/wfsY6a0wvAOekofmOLkr/H6cPgz4bmFlgzHXPnbb8AsDn33F0FQoJYnPcJdbwpPJgP0pxW90Ye
9le5beNhZ2T7LD+Q1Ppf3kjb/x9vxNQOOtzpBZEMSVwMsh+tqppTv5vuZXmN/anVt66hb1rhJezs
zgqSkWLKXZXt82wP2KZ8gm3G0NbJHPo0XFFBhtxcX+v4vWnebuKZ5vTnvAMqtL/ToDMnx/8bEClg
1pNp089SezHSa0wpmQ56eVGSrIud+7PxROSL4bXgNrFjNcsH62KOqkscRIRHatnP2PI9G1ssUC9s
eOZyodNIF/JK1WxI9yuzBIyxG/p9/+Dq24qSMzDnExfB1dCCVt7q6H/DQSiOud3olzS9Zh8N/n7e
8qojPetWKInJbzyDrslw5Qgu47UHRKx86qptGqzDg0bdkYYeXEyCxQZHd3e4qYiIbtsyjKFq0XS8
5D6DiSP7D4fkLv1ORjejz5r0oArUADOB7fp2Z9r1bz/86sJv8RpzsbS7U9HTKrdtfQHtSiSasDJ6
9KV9vUxiNOwXOsPE+hXmLR+/+SAV12NC/gqFUx/auHZ5YiQlLv6TZhxxkT2+CMG1ldd/MQPeGh5v
y8Xt9t5gGxPfE/zHZyxYAzc4ZOhskVd2hi+M4pD/85MRY/jzk1XZUTvJkBJHnAi7soO+xqJqpzKj
buHXoDORwWNKlaV5SsW22Y2e3Ds3+ZOLdCAtR7WT4iaEIX6QDMi0LFFG8sZ/IDr0x5ANJOwWHrm9
ZXfsGhgXXzpcFTeMBG7d0R3mqgsQPs0V6Y0YPtUr0o7IHPt8hBWkCNzOvFmbtWoTXsEPhV3CVFaz
rHKuNSIzK1zZjBR4kbHGUKy7rKYv6F9ocqmxGKdtO+4ht4XgsXjl9evbOV2nzWUI3x73y/1+AVFQ
EiCViRK9wJxJ6MbRgxLbFmZl1M7Ex4qcXyrN25g/4cBmbB03y9Hh9zFFnqjyVnCi/ppq22gVpcST
d4/SBhBDUpGG8SUXMyltQeE+rNVzop4r+IQyLluf57+Y7vDL6j3gNko5lr3P5cMTlxcCv46KBqP8
S60/NmDxrZM8LBoaZdmnwuKNFvG+/3qEdmkS5t1F2Y4sGkgBs0eWI5LuPKRVj+ECQZ8NKlPI/DF5
kCeCUzN0ZscUeHx7OPG4rwVKPaFYgbKWfAViCYdI1KX6LF/5r2cUT3ZUB1zytiGtjPrCD4q3lS6f
Jxp2JjtlgEAjLYMK+T37Krsr3UMSVoFzehktX03YRS7wuGCYpdaHmi5WLuTF/zxtRM91fDW01w/n
VH4pYVTjsXMFeNZ3dzLdSgSJ4faALURerASZiSni2HBl0ylaB28G7WSPs0Rlx/3Q4WNjp9xvb82S
u/XPoT7xwGH/fwsY3Hhb5UQn/QpMjezeJxxHoHNo1yHBiEec+iHM77CFuVqqIzmVB6buGXLwDz1K
og+CrRV/5pVWPH3g4zXq71L/nqF3FJ1tAKq/kJipaGGAzDSTBHXhQ2Gmzeasy33ak0fmW783waXi
IgawCTiRW2SOfDFuDKHXTLscp4s3VS/yd/P8QcgN4gTYf3+isgH/NxkbaUMYs5kOj/YTwSwbznPP
NWVtGLeLmSzIB42oTKftIONthjC9JdmZmdyeJLepI5NO2TMghGiKXdLCiajOZnSzfo+kNzJ1zbfI
5c3qiv4xNl0dypvMVDBB1fDCwa90nz1e2wZjG4Bm65QgOuijr5V+KHgxXl3FEzuIEh6j0I1seY8S
RcTFHwAfPxaajmK6aTO3g4u9ohcO7zrEO3BG/bxPwmHzlnVLsuPpW1sjm/OEVZb4dCL4BpnHaYD+
TaZhThvC60CaHMMj9HibOvA6ZEuOqdYXgD29kzLLy11n7eGKPv8qI1wle63s9bJHLgmog0a3yBrZ
h7ifdcS7zbAKqQ5eAX5lsKl8CW1AHpQYxx/xIKuu4B8qfUEZmqn+mDXs5W31Kej+wBrZsPuak+pW
ireRCjXTV2VbFXd1tGMeNCdfDB5zvR8aiaPb36Av8VijU3F2gEFocD6BhIbwCRI4rDl4zw4nOqLE
wadfqe9fiTFCUisFVqdLk0XyzvweMMdNe36x84kpBGYH8OVklQg+P/2qFryR7xj4KEUsDrZ1YYO2
PVznSRjJt+gWJJQl0kI4dTCXNPsOvUcPrJqjDgtjArvKrqCeSqOdclgmWEAEp6eYbPc3m8jdNqd2
jeM7tG5121p+kgRtjjdhz5XNvjZ6HLj0By5WLOJ4cR/gsMhANrMMzBDOU5TEiKAfq/bAaWoI57wD
wgZIRDrduRdr5AWRU6M7JJy3AuGzLd5NYXHrqIa2H7rX+yaFIDUrIkAvhjOu1YqFrgsnt3w4VbnI
wTBKxw40JUVOxSrSyQZtqeNtVU5nHtB8xfqUsRVWPxREh9NK9cqFQEsmd2C5Tx77rDqY8VKsfnol
oDOBD039RXy3pRsjw4VObeqP8hHfj9/bGDza+8wB+qPvhqAXc2+m8+QeFdSUPlOO0xqvorqW8cpz
W3O4w99avdxzxou5Y9VoPFnylJA+arcpVnkgtMsU24MnC4HYnFj5Iws02IAuf7jdof6WQZMeUcno
z4GhTUlS6rL8pSMJui0LNeM1tC6P9IO0I24Pzdz49bNNVngaQIo3oE+w7Jun5qV6b4DAC/48a4xj
GRXis5C9iGYOC5zCPto9vkcWuLVNYzwmhhTf8dsEVUTzLSjElAw92c7qEa9M0cymFEn9FozXh7Wg
Qkph980tBrv4W9C+h+on2wmGI/CEhAQcrSihHakS196N2qYRZKoTexu9gVg2bzvgvikWCW7/wlY3
HY4TslULSO0heanMoUtWydaAoQaS4bltfrRQOEOEVl5uqCs2nCZk/fIgTLtuhTuGduaUJ1UaaN8T
h2EdjvmmFFZ0jW1NcSvUM6WplLaaEoz3bdcF+YH6agJF5hKHik6yC8sOCBFAvlgqCcF6mEcEwSsV
7xb59eK9paRKdNtugyeaJibRNUgPc3+KdFDlwraQtvf7NtTWGrJyvE3VIM8D0/A58CV2sqvfABT3
zQo8FeDlikj6eE7CczydI3IAw+Oj/pSUIOsCrIg4Q5SgxMWdBbLhKyDxJ7aVttF54u18S+yw8kFN
JLL7JYSblrxK5ea6O5pes7SiQHkABHSq/U2wzYg7gdrKQzgeO81Wx2PO/kCzgQo/im1fbOtXa/hN
h3+k/S2cDhEDBiEwe0i/u/yrZQDkdf8zb0XFGzXYc3jrVeyPTXLQfwh1EGQCjGdUK90I4glrX8BK
MTTfen1f6ftoOurjUUFMFE8VA2y2YphBzP9vSA2GcKxSRT3PLhlTihG0/VvWw4ZZSTGFP6COdvhp
cUqs1H7L55CNoMaWVy9MXG7WG2m1rt8yr+j9S/VVo0qygewdlTbYU9S7RJVb3FeWTfNqVs8z0sTe
7JlDqy6GZQurec698uEY45jEWJZq2bsgvrK8IA2Wvd/6N55eInUslp/rRwidz+LWqZsbRr+xr9O1
o2hHRiDF2KFxFXjYXUyfSoMLlOyS/FI8MccETn2xpE3MT9h529UUMB0yvd0/LITzGurrG5lcxSVZ
J3dOwx7cVXbSDr4Pz/Uqt/8ydpuKIjaIyPeA+hYMFghvEwKRR9CLIDQvcfoxyTPkLE/c+z+wvCo3
GeB/qp7zFb5r0PyTfSe/pwU4ZkEUnqqJSOZMPGSXeyvnEvDqDjVbWdTCt6DApPNhRukvGFbV2Efl
YsTDsRJfyGSRUE7mp/goO3zIwjpZn2GQLRn/S5795E/CWRYbsAE+URahM457QzwCjmEEuIWXMP0w
o0/xXa2PUQYT1uDx1DioPQQ02MTlyrVXsKZfy8clLy5d/ho+WJgfB4Qw23osBzqFh02K8IhfF6yy
f++RAze6vkFIBcClsbhy83F2CpT17BTowWwz7WEyFRd1jH60ADA03W3qE0XtFBKpmOAeoJmfEBwf
yrFujjHbYw+sVF7YEwKodCwokUpfWxxid+bI8/3NELcMhko7//24ON+KM8FyqMmxcEhZNMQnZIv0
KVv03UlaouRBSoPEwat80VBFyLjzHFh4lU+C9yhsgIauqJ5YZCJwTXgUbIkgXugN77zV2VXDdtAm
htp9XW2tV/J/GsXBqdN9i3tSKzNBaKREaGD5I0Gs31njHjMPie9ZkyG31tjwQ6l3wHrHKva2YwhB
jOxvPmIkgTXU4MeMc5q3pead5OQc2UYNNr8tqHpgyt/C7uWmz0CoebjmC8nwLiUcG4OHtjA+5osS
mWekhk96sZILoJ9RpE+XowD4MVG6SI+FGc2BfwIh2KdqYY24nDEV8i1QRxhmNmK1hh3pu6b+t3wB
O9LpLP/MvVHhIO3I7V8weBmo50tyOzDGSIXOpmyChbdombjcoPqiiE7kg17xTOmWJ+7/ts4Vuuvz
v/27KZi4UwF8kwAJw5nTPcR1Iidme8KG8pkHbdmZx5RFz0cJ1tshDi2ySyQERZa9SVD2F0IojNZk
FUS86M2VW2+YrRzi4JaxJzFixb8tz9bxp4t/ZvaFy6ciO4Syx6ciO2SScWHLgSOUs15Zfo7ahwAm
BfPRR7ICCFZnPqskgGAhzIDJU1Mc1h7yoRUuZ1mDIUmfM7qEMYGSzJJhOucx75ipP8Pku68vuuSf
7t0hS0Hj7LJomeOTyeys+bhrG57Eo7YpZJ+8ZGwnzQdPfJHTJ0H13s1Vtx5eQCA8jCOnRY0KXf7E
a/2KBKn2R6k9MFJW9KQQrFX0o9AcaEuF2DsE+Dr4sTF2Jum45NgO3iaSbNQ+6X5KpRfML/UX8+JN
8iJ2Mjqz3FtOM0m+KN+L6mh89KimnAsgy5IVIjy0qE9J4dTKJiJqhOtKWQ/w4enDrhw8B/nOysif
HMbieC+Oevl804gQDGPpSyw/G2Jq1tWAtVdfhvJV4MiKqZEEFqreRk2/sEb8+TsebJy1jbAbHYBS
Avw8UiV+1fDQp190RjUYhcvrDkrDfB9uhn8NNZbKMq6uEuUwr4/p3LfvFq0qxLDqQ0XOKMQMMlcI
5NJukrcZfhj0ovKcNQcde45+Ztj3HqZjjq+q+qKtLSjAoqOsDdMJM1elkR0PP5aneAOv/3ZbSzqU
oJk8V+OkaDaSvmH7WPDHW3T1Zy5+RymX2W+aLQl0S/kx0w+Rfniwqrom6bf2+NIopVIZvje/HOPx
ROndNtRnnodOoDnu38TuhUpvDDUcHlHO5SLAuQGmSDyj6KYSWQjQXCqYPpOhBdEIHNPcP66a2/Eo
/rDqKCX8VTsgYIMkL0i2QGbNIKLxSutlB+dIxRImX4ln2cUPiR+Iq4TP08uu6PJA6K5/qTharme/
DgUeIVU8G9CIESIwVIlnClA5As1FywfOLiPdLAvKgRZRdbyx6XrQR2vrxR65IUrms2M+2N13FR7u
0nGk85XjwZNI0ZT7XFiZ+/8+5tjwB7cFB1613ire3LT5FuuLWHTCfRpv/7DioMmngVnjGIJ3VZx7
/6b/CJzrnoBc8ooET8eNsgsNVtnLSMd4uteqfVfvSnmrqGxwfXF1N09dcuS3XyfnunlV9cswXhXj
g9DA8OwBVJ38DCHtxpay/I/9C4xkiJrzTPSiI3Gf86wid80aCgY4+c/2CeVFm4clYulHusSwMV3z
4p2UdW29tU7B/IAiiUZSSPNyC41kIWXbmIhq4gOMnEOpd4BVj0UKeiHZMdHo+CgcqDYx5gpS/smS
xSRT0A8HWRPcrYdSw0+3gEcC+YdC5nFHFzHLXwVX4WbD3uVAJzzWjLBfGssNKmBVuDwjy2J/0X+Y
yQjlAzrpjTWYmj+KzWDuNwLnQrJQtxlmvBo9AG4QwjbYeIhkcvYd1sSpVbZl81UXsUpL7Lmz1eeA
vaBW/forLDGvZZuSdatASnI2av0i2Y3JPkrxqlBpEGzKTcjd/KQqMgxmrD+Qhh0mT36a8hXi8cla
yQdZPSQlrw+Kb3xrqdt3kp/N/PDHGrWIbYE1wHIaXoz0JaEK9jandafw1PTHW3vgWk+/IPNxvAXb
Oa90eG440xXDGXcC52DVJuq5R7fjGE7V4fO1wyfmYuJd8Jd1hoAzfCusOTZsXlhnEX/eiCKbqHn7
AoyMn/KBvy0QB4SwA393ppsdvrljmBbR4oBxzRnb75bmRLztXBURfCJmN+7kDQCs8lWXzvEF6sS3
tcR10w8Bk+0Gy5eSbnmgU93R8YDsj1Gzn+LDL6Ru3fwPqRs3Wsldu9jIM+7sSJEH9PxQdymqbpdQ
CZKlNj/ywT0xCUPpTTjTTw470HbxzdW2OeDg4QGsEyTdch3pcGvcBVIuMDWNAC0eRt6NumvidPUp
0mQvhkHuQAl8doSbCn8i67Y0biBgtU72P1yd147jWhZkv4gAvXmVRFGO8iaVL0RmVhW9t+LXz6Ly
Tg8wQAONrr63Kkui2Sd2xAoQuSAxZ4W+qYcNzKkYNzB1i8ESX6IAVPFYUxJROGgi00Zw3k3Rd42X
dc93wTDPSW7yd0YhJUEzbI0W5LpvU9574SLht8lth7CWyR7gQopXwvsiHyQFSIZjmkTbOWnQrMV6
xZ1aBNTN9L+z4NDMZmp14KHF0jNyvWBX2BWPXu6NFIb4CRVsIskNZxF6Gl8Jm3S2ayTGP/hVzHd8
isAZs33oZ9zes1T4RAC0qMfoH8SZBRdav2d8Z9WPVfwhpwOOsP6Z1+FOn1QYHooW4LZPvZmjykjg
xnDYv0crdDb6GRRO1+PaAj1pm8H5t+8ha0FLndXq9LtS4/ekygYJ1n7K9HXB5Sxdv3LTym0CV1d2
Gl5a3IPtTmHhxihxfRlnJaAu50DK2BMJ4u/94Zgu5P4YeqcsuLySay1gWzwP/oVqzUq9JOrFUi4d
EHjhnNNzE1318gLjBkZOpzw6mj/li7A0FgY0W3zV3ioEnhvN31xwrbWjuUgTb0/9zlo8E4vCoAQO
r2cM2RWtG2W8t9w/XuFgO6bIDXe1WTixcvAUtx7Ovy2MW4Ye5DLnxaX7Wt/VT+92xwKT/ehs8fm8
aNoMSVhTn/xaJ/VUpYm4Ip+UGQGaYrHF3u6YdpnTPbV4YY0MKAy3a1zVdByukmjxR0rPokJvEyiU
Pd7vydi8heDUXUfv/GcVjufaOBmk4ZXD6URuLYj2Srb7g39r0Sbj8venbmiyDPe6nX5jAQ/81RTC
KxxaD0XxRr+VtjDt8ZkRIiMwRDKSwjboGW5Ca0niMP+TliAo0DjaZ2tBwhwxh87Ay5v6mrx/q/GI
IjvP+EXWEjFSOXG0pKgkqM8GsDr82pNRk7PIb+ZRRlpB/R6247zrF2WyRMseeC5qM+R9DH+891PL
5ZnO8+SXkS9ELqUXjPusdSaz6IU6H6g6HEnFYMadoLb47l9rSliy6huiKeM+SBIQg5CFo7t44YXg
QUbXV6Q1iIkQuCDxIYh0SwLgULJ83uR3mGoo8dDv9YsiXYmIVjDhfhgC+Lt7lKsVJ/4CsXWQvCPX
M3zzj8p7GNNSGedoWy2gspkTRI4jj1et6mrRLtSLYD1y/0u2vqTyRx8eaPJMCmCCBSivNjDVmw4R
1LoVwy1Rr4NwqY0zCriIwRVmIj8eVIl5Wy/0yXa/TKmrJGYWvQ2V7/wlB5wARMY1S+4ZDARpblGG
k1yT4fqyrmV8jeProFzSihkLItSLFoXxrHWnjhpJ2C5Tel0q90Po6svGhJqxySghIOBHHR9jF4U4
FBwu+z9Jui2o2zBci01qciT0Mbj4QTRtn8YHqT3U2iGKjz7s6oUk7LPqmOHffw4+Z0i3D3bxh0ZB
aMIHQ053OkrjXCS2UWt4QLPi3LHL46KfTCeVefSkM7aK2oFSMiLL0F7U2Gaya9SNNscbEXJ9VRuK
YmNx18Lj0KmaOoSL9h0n6Fi6x8dGP2b60WyPcnukkDFb0yraK6uR/aO/SvwVaY56hfXLtBcNb1rl
MARzI75EyYVYr+jKDHae6wtuUzB97pVi30n0J62oq89KFNCDVxx8aR+sWu7acVk1y8Enz2jPS2y6
oT0mNobXTzybfb/XdYJtJ1Rvg9FgL4qTizOtnWKkO3VKzQYDv+1axE7DoL7rU7eABNK7QofqR1DP
HTuX4oKnIm1H0gUsmEHQ5JsW/gz7Ppg/2Y0kA1iAAo7Vnoo6hVGG89qqhRkBznlGoXz5qbw+8u5u
tVeIAqjHNI+rfG7YwBapvOIANzWQky4xxCXWPGXAuyvvKbbL/X4b8BhkAE1CStyECcigW1OajbOD
ftIAjUfzQpgF5BkMgC8njB+sLPhRiskDKO4bhu1eWlq7DKNbn86yIpsh3AkzJS8dfnwCgJkAnBOF
RQO/ROMeDhv+RSr65AGsHi625CytK8rAkfzTtUTWhjpWqcUEOh497LfatWzxjc9UOmj5D3mmBQzU
I81dQeoMJ+Y/COIyxjtCT4vAmIaEjBMJMrNK++7aDL/VP/n0B0OWbFfgrvcj+3owNgABplFLSjny
n1n/TeMs79URhZvBqf9kDRjm15a6NIO5YDKN07wjAy3IDlQ+1dYh56GGu7z96mtb8MDDnNI18ozY
bHAi6Q2Ltk1D9W67ia01PaWsqun9O0jWsS7gqcAjKvu5SjIi3Dv6mnGcYQ3NkKUHT60vpd/l/BjM
FOJE/ZqiBtkCcAAx9mjaY4OlZwmFEk9B+D17WMUFVQ2QLDM0yxfO0oC66mxJHmwqONvxdAbKw+ou
JgnIsYfqimbyMVHOA3Hb6Cbidtd/laS0ks+4fCbBBxmr5OaLQPY0GpD2Q7n3qK7CY4WtrtiGHWG4
dd+sJWnleU7GyKQsURvIbM3y5QsEZLjpTfrOd0m5CzPX4JKP99TSvjYjytpr01CwZ5D02gTIFPoG
l4wBOl9CiueLnGn5Msm/SB0GOMu8eUv4JD514bHl/L3y9i/AN8Jff/FPVw+/FswImBOyFvHu7X8G
yrMHYcWYaf28ri5Gs/A4s4rULC37yzissAt0yYIgHH1Ccb9FGarVs0GbV8er8t7964dLXV4z76ID
QFSupLxo8Usvnn5Wl4J/0mn1LQ+SzCvLHUrcacg6281Gl48Qmbzk0JjHIEXHBNW713Ho6IdXaYv1
I5A+VG/R0nBp6/0ySdgwOtkIx9epHEX6SIVnrX6J0ncUb+PSttBXxO+BOnK8HjfjPQz4xkn7Qw3j
Ggx8yxSxwg+nVDA0hTUoFWF78hmx02MLEn5dkHeslpSiBmBSGG0m1zdDweKFvAt7kz6P4TJYFzTK
or+p0c2Pb3l8K6srpWud8wUiET/CtigoX7T5IcQbnCAmXbwc+DcYg1WW8kSsOdi3a1RrVZhyHRnN
fHTavLfd9QcvUYmmEdIa/OeDajiJn4YMcbpl7hhP1lcSHKiSZ4m2GlTHmqM0vCKH+oPYuhNbCv0N
uRWiLAm8MM4R+A3OGQA+anyfzYpau1ezsOQVdxLekFS+ZBw/g2VNGw0uY8iIOhG1Nee7qHT4d9lP
sl8cVBXOz0aLXXJLApllhJoMXzsncwXwWXgvu2ui0PHKjhHXCvHjlVl8SdI3haZadMCywQUcHaro
YBICO1OGzfvnXdzAj22yyHx9CBb6++2XascRoFhVDz2/NeWFrFIaHn3yOO3ddxGXiCbwWIqF2V9v
it/sy/yGYvR68kCaRHEkU3GjfAqA9KWrkd8F6TogYy6ih1gdOLHTMNj/IT/WlRet+VfhMZFuHCkH
aCwoYNj+e24lVG4XLwm2B4qlEmNiLWvBQTp3FAfj/ueJzCOaPfTvOZtQD5xnzCXtn9+DSifO62dH
gdKEKoJJBcwlo4smmxf5hmdRcQHaZwKWm3OCZvVBEAtWFMd52jHIEKJiGrORWNI7D9bCpIIfvSmg
wcXjrEvXMMjq+sDxs0AIrHYUFKyxAOu7gCfWm/GLy0D2EQ3IAs9wcXCBqBJj0hlEIYduVkcQgbDs
QghEd3PYy9R3X7sa/r4LFiqWBOW/pnMtxiS4LYttgxd4ocoORShwjqXAwbTf/NFIZvDSE21LoJPH
NkYcovA/3Qq2qD0wF+GJ0w+pcUQ0jKyTmJ/b/JzPA5xbNSLDVtE3v/Iqia0JIAcLUZn4WW3Ls2+H
DVLivdr9oHi8aJzdc6m8iEMgkRJcWkuPHpOXdQ0WZr7T6q3JNFBviX9xTlXedwFA2AF0OaggeONA
H+o9KED0EAZ09C1U9PbJ0VlKmYG49FwTuyVHd1EnQjtnZqfBA0yN4rBlmYToH94+CDd4LKfDI8OM
MWMNxpVgRGwxMMbSCDTJBsgx5Gn49l8sWMj8E0DfKp+ATPAyM8dDsRHsQT+bbECUU1OfRDsp4bfu
S0pHm6VsglTbGhMPaKOXuxbMxTlLr3J1a4U7WFwzvpvgVrWHVD1M9ZFUj6bHaXXPMD2RXMi+CFuO
uIiVB34irNYgGDEZEKZE2SC655B4HOp5mH6ryXeafwnmU5hjZ0Kb4Y6HGw0dDBs3jjHMYzPxSFwy
dlk8oX9woWk0qA97rEc/bDnhSCzajDjePJ4qP102AJPkOdGTdvCiCDwjXwk31EN2DH8F9BJqN0Yc
XPom5GHwnYM6zM9+fn71p7o/YZd/7w2RdHw7stgAbWHYl8rFep1TYTVIN6plyArLl0lnIJOjnxKF
GxJ/GWehIpoCeRAiFGx37i+5F4mGHlFmh9zC5cJloHOHeFt0FWYcRDa++F+8O7kb6eXK6YFVW12u
AWGPw0E1DxQ5VHZQ/IB7f+keJ3ZKuO6UKZQsj9gVy9ZsR4kYB7+Q57Q/QeTxD9U8TkgB4K/aTGzC
6OEHZ72f/EkKPS7JMjAWmIcCMgGX4B/uOwx19G5Q1wAdDVuUxuag4kn1M+RHaOUV1tfiSgulhoky
xYz5rdC3yFXVT+akqLvx0cebAXdUtPL5mVr+Gfbl5tp0OlDaxbNoP0JSKd6tq69hf9bko7KIYef3
s/IFVO/QZSevOAfpVfOuAYUCtjxc5fJWKLzY7n55U4sbKwrgct4i1Y6acjgLtsYjF28f3e2c+hem
uB20zV9k+//ZT1BiAFpHsHnTrSBuZpB3cGCKm145gyCLOOT7Cz5U9kqcfr1NW7hCtkeJFOjTkRwN
Xwfk9trWnGGuneLSrT03mzm/C6wZO2bVxsBMr4D2jb1K+79kgF2HPI1bDBXb2/CRQ7LiGN3Yjwno
z1E9vNGuA+GK/jZUm3yPFWwmSddSvrPL4qUuX2cl5B8ZIuJH5tms4WdMzEzFernymvmEqHwH+BXx
BOYA4ugw/0uTXmtxuJ51V13FK300KaDsOQufKLpLjiqPPulcam9Xqje5UjM+WJsHoB5ND0BJ3wwz
fJnVJ8bHzlyOIU5s0gTTDTsL2r8RsWxOMj32sNlZU2BOrkMX1LuANArbGtlOqOZni48ErNKme+ug
REQEKuzlA9uXF7FcBXgs/ajYl2jnxVBn/5CgQLfSBhDha5BKg7RhnYrw67st5ZTAysc9xorzM/8Y
afF+g55MfzF1aG4w2O1g2FyD4j56j0z/sHeUqxTy1epuvnUb57tY2PzP3d/zLV/NGeoGREu+Votu
AzCg8q6nIkAE3uB2tsP+FGu35h374NzYvyfNoNhz0lRHsnMuJ82X4HKEV56v9kNdEgSsXrdYnFCe
JRJgeoAf2CDXOZS2wrnYkcLhyEEhUp0BYEBm/6DBBkEPg7vN98gWlXNJU73Bg0P+w+Eol+6AJsBQ
jZgXlsWb9c060/5pNnX3YIkKNbCb/0fYS2ZHJByIUgPVVbjo68Xxt/WHfwhfonBrPDucD3hT/xBg
wVwLugpMO5tbfIkAyJ5hdoAlm/CwAb7vOJxw+OdY0/LP6eWCJwGtLWrjcCekKuuqwvWqD/QURBsS
GR9l/DmhXdxxblsnidc3G0pepFPEFgvd/8vTkiq6N+pVES7iWzoslUWXLVAPTXHHyZtK5GBdAeB8
p18zZUv6NR938XJeB9tKnsIWGgVec9HcSMpWH3doGxl8gm7SNpQWbWGIebOAxaAXeE+mVcOBq0Fb
owZ6FnVsK3YT7gAJETDTalWCd9I3MRRNwuEaDO4j8CT+jxQi6RlqFJgjpX4aoQ0lZxGXl3JK4PHr
abBES8x4AAPEwdikzYZh+XI6awMUHCQWvXwaUA9hWVZL33t8NNC3dgaw3td+K9CjFH6C64SBA92Q
kMdXZvGKPG5LXv0UsyIT15tly/Dpghsq9JUpbiLp/kLN9Rd+tawst8gONEbf2wjv4Qr+D0/khULk
enKInGkMhE405iffvNAyj1msk5AtR9dk6i0+Wob6spmFmHJpWMCBWO9aeztxAQE8zCAh9dJUvV7b
7eguRt47A8BkEpOOcigWgHdSbdsVrma5948EkYUnHs1M0knxi7mfbRXev6Kj+GctL2Z5ajd2S5Ui
b1GynNkf3eelc0loce9u6doCs2RB8T1Q7jWOB+o7fqu9KO94mSu7+UdTcJAD3oP8u/UO8rhP6W8t
9r3gyoKroUhXrtLuRGAlHxJ7qmKb+Ac4brV/TIN90O/U6ZoSRsa3bVPuisFF2bG0iWYxxkdsVOqa
ZJ+srgPimxxaScZiiVfX9XfB+lu5aN45NU5tSVsUrQ2rpp8t8MM1vMpI/q4CRFj5Jss3b99Wl0w4
9xznWI53JwA6Urh9YT8S1sjpU1XKGkQcywwWToRt2DkN9GY4Ki7v9yl5Qu+QCWQagrMtLYfBReWo
o2WcuVbvBsl0cXcazTyHqj1kTnwJbPKM7OPMUwNJFkw7xQZs183br18koX1T51m++/XxlsrO/MHJ
S8kyOEw53lG4xWec0U0/2sgcReboM/ZrO5A7Os7B/JgULK+PlnDUxaMvHUOq03h2xJh0J2u2IE7M
PEvmEOHIgcN9M64a2rhqVvs2TdWt+Q24S7kSfm93gYBblC3yOVJPQYW0QiGb3qwaxYlDlhSOWHOO
XXGM7wY2D1Tb7eDLCMqzMj9SKnp3hoIzZiM265c1qRPCiC90NQTrljZnR9ZpB5unvCMeavScF5AX
mDqfSv+UagIqn0b+1SMgXYvu2W4D9aFg/zevhXdGVyvoUwoddU8ODfM+6GThQzr27AW/vdcCPc6A
b82l0T0FDoF/rGx6cGgC/pTZKMygEbVuhx5R4yuiVWxNhQBXCfsGtPwqJPl8tYLj8My/1XP75p0g
mnlsKiI6z2esx4VZmq0nBAwDpEfxEntfWK7v/HauzV/n1zn81rIJM0OOl9pPDtTtqrVgkhWOXGMq
WPkTxmUZPkj7xs3RyJZ5NMcXQ03m4LA0ePF/v6PC09IA2Y3kFgrUkXjeCNCNx5bxFT6kFgwCo9zE
uqJ4tAPX0TtA/jwLag2SocH55sImhKi2JM2mwOeOYgH2JI33ya/Vr3kur1iWWPo6++DTbJoF+mCU
MluQMocFOXtBHCFzQsFGDDoSnTSI96JGMsn1F1n1Kb2BeBUHbIESDAoid9QfSFNmUM4Bji70kiCe
6/+LvBUQOkXeG1pFsjCyzhDeUvFUiyeDzZq/gNdV4kO2wK4Sp7tqvLrUpfSGmfEgDs5lcpGGizFc
TGymG1CpPKUjjB07ipY9ywZkPv+F3tbRaZT3kUm86yjzzwXSouICh8swKFt5nAQwUgjQF+q5z+9s
2Y1liz1hkiVXr8EFzAWqU7mzCt/hY+7ToUfHXsfqKkSsWLc8XxBburXRofytGyIYZDboUCjswGXT
kw3/bXrg7vGNEeHuFFJgsDKmr4oVVBPzgID/OXXAthvjKgRH4IxcGpm4bbNN0FFnsW+zI27dU45b
Kzg25O2qnfzJSiw4UJfdn36rMmLQMPrGr+di/JHSsbonypm/YYPotk27KtOtBp3XmOs11uy1THB5
w59DCS5cHq5DvpEGRk+75Ad7caiLIWG98CccKqoBd3yq/csNoVjJ6XxImC/2iaAQJlkoswhJqcbY
xEaJJQ+/KqzYJ8214IjOPShHWJLC6k+1VBQE1F3Il0xZ76zHqF7wTW/5O4XWcQyORXrgIvDqWejN
E52m4S1u+pWxALbFafvYwat5q+/jEeepueQmkaicDCcSZAvXifYaCyCfk0HrFQGVwCkMgjucS5gF
yhWYL/cw1xzyOj9cHp3CAH7B9BGotOvg82QPB0RvQPb2fwwQP+pwFrh/cMm+zoJCNPfgfXUI8Ole
Mpw7TAQZYCIdBx0UBpvtYh6wbbelEnTYjKlCzW3Ic3yKVu1AugO2mChsij8STKm7do5sQE2FuO36
jcIfiXm5te+hCNx9pdL+iKeclwwP3pKjlQPQL37N9cQ25HnxYWaLONoA16vEfyIU9j2Xvh+ue5JZ
PAlwGM3NcNW8WYSyB2vE1dJD83MXMXApduhNlM8xxoW0Mm9AEKP0SZdvUHBnLz34vvaitxbhN9tY
5iU+1LEigH0v8msF4oVVwJbvvJECGqmXKRTUcNtjmEPq/oHvmIq0iME1vLfhNdWnBw5QSRWzkHTh
us8Qy7kHI2kRatt+Uyz4Kgz/3hlOpa9CNpXZkqpzsdrlDLmabQiPyP8wX4/au1HCcbVrMkUWFsG1
QGWuhMK46qy5ds8Uhx3WOGm9Ybc1StpD952+r/WDnJ5ipKatjFfO35HDz4pdVOwEsslQHJRLqHxl
+VdSEfP84FUuvs6QEgzE2paVDtzT/FZMyuVC6dzxTdUb3q/2ZC6R2E/PsMW07qlg/AXVQDXtthS2
Fqk7SgugvZ9rgtfDRkRvgkSlrJJuxXOfGw073YP9MFcjEAfuNz9YtuJcha48s8KFRKSOYB2HhJ79
NalTwqa2Hi3RxxunFUjTUM/kRKMTo4O69DYz6ayDAbPEZggmUsyvip+ChiHRuU56GDrTA4pd3EAp
uLCqCId0K3/Jf9c0oh05m5EIw26jsJ1bwVADcMrG2yPBIUW21CxCaV4PyIjbLtwCGiVwfIzFnJAV
Fe/EgRtu6mmKZsmk8IMrnyypCsiMDDRsUrgvkyeXkAU6WSA8MCswF8Gupdoc4OY4Lvpirr7WTB+g
Qkk/1qIj4DM2DzpM2tQmqrIO/5l7PsIIggoA7alAxztr6blujlDW+LO5vbl9GOv5Y2TaDzgZVdPA
LloPQeJb3wVgYcgRIM4yKYU7yqZDSjmp5qJKdVzGRMDp08B6x9EZ+8I1rK7SvK3cUXKNwB3bXZ7s
1BfF4CjeG8zCzVq0Vj5vOMORtZVYrDV8mNKMrRlm13b78nftuFN5U/Zur0+hZE4wGWLM2iudYCO+
+XgtjlCyxz796xu6d2DEmOcIZyi14OYd3h3HqPPLOJkNx76DjxSiTm4IH3Fcnou4XuQ17+mUVu1k
znElCD9p5eao0XwM71uZp0o353tQ9wlmesP2OxpxGUTQ3j26B+zcWib+RRDO7Hgwp4hQxNb9asVQ
7GYYX6YpGo6fRd5dXcPfYIqGlJ6OUEWXhbwMSsDC/xhU5eDpJR/kRLcxM+Gnrny9lK9U+epXr/ZI
+ri6FGB4GaSPqnIIgVIiei84YUfzP945fsevKz4ChmiCzIzkg1MwppmUCVx1ZM6FwlxVb8ntbnRA
gO/JrDNodmLmBlmvMUVkKx/4wFQlhOdoIXtz+L58jhnWWXRcpqdpOIQYPwdlBuuGQU6xzikSPjo8
7ncOghYm1lkSrEVtbQWkZSYY3Rij3uEV3lLlHt/BkHA0gKbMMphPLFgx92idKyauQlDir2ec1ORj
1eIuJclN0d/W0kBv3SVKVRAMX+cGM1l4TPjBrWmpa7GPkVedZM4lwtAGN/YMeqCtHL3wWqXnBMI5
g1GNdIJCxeC0aPBRtWgtbgDSl75N6F3Aby+meqPgCfpiCVm6tk0OhtEj0Lcv+U4uE/iCeWiXJWrA
C4O3DTqJtgEjenCUKLWz1GMQn3zhGCYrcZ1bjt285mX6xGZCejKHxDBO1G1USDzupPlSUr+d9CQH
rx/4Q6rmDK+BZPoyatq5TkYigV07EOyy9OTT61BtcHWJzzBfslbxZAIQimhTp4efTFfsX0lSZ+JK
nXinnHQmswcr0cmjemDn8pshJjyMQd4H5zFT6iOaOmEHwdhrLrFQllykhwHtJNbi9Yclc8B3b53h
vwneztGsRSotyf7iAdT/YJOMMfnNwKbBgcMxxpqWjamNiZJf9V3/syEWnrhUiGqMV0cMa47UkCC4
ZnzGwl35VrwnzYklZmv9c2qpPQlc1PEp146WcsiavRruX0CbgDwf2/7aKpekutA416sLqZvMdn2z
MFQQ/tNOZExnx6gGqcfxBOIWoI6dSpwaExsed2iW0y5rjsauH6PkA592Oi/KRydNv4d1ZjuhRnao
IAVQzWJxE2QrNnQTXaLESGoWU1HjFFVnF0Nrspqw0KMmjGY1N+wPpnEUi3MaXIbk2v4d1P+cqgUe
CJ8m1rUn0AZE1nanTZIhGWgCBMWG2HrF2RoEhrqWeUty7GXS3WbjQuYew7L09ldrblM+EpOSQVKF
YETsXi55MB2k/gcUhqS6o3EdpkBKS64Pe/uxMZdYNsEfskfE7Bd2Kxx9Cecc2IP0mRjz84suZkw7
Fb4nlijo9IODu5JsC79hYGQzeuBZaJGEpBYWtd2Hq4cU/A4kEB/nepnSNmuUTD74PjxyGWj7qdAP
F6nKa34bunhwYSbGmEhFaEBrgvD8lYg8Ce8FnMG/QMfbO0TgtXbwTVhKNyou88niCVDRJxkKOnFJ
iLvJ1kSz88gR5nwfMdCYID6RSecfEWnw1eY9/66+8/OlpG1YJIKz8hxcu1q2SdI1HNpOX/RHHFas
hYILWXRgL4hdnVuSlXr2bwMl4EsMlAS5uYr06Js6eVwK/AGktpR90d6xMeLP1PERzwtg3zxn3vkj
hHJWf2wkyOnjInnHkrjigofIS5VTGpl++dA1RDFu+lo5R9k8yU+42jOJcM26ZbQoN0O5sZqtGqPJ
7AIfgzS049kL7Jn+H9PCy5fcGyBK0u4Zj/jL706SfPBRqFDPnrRWvs7iU7AFFj3DjlgXl2vEhMFi
MKCdgPY/dc3SthZ4zvf3tLidwSlEBP7lW0l8vbvSgBoeo/BAoOx3eyRo7ayIIMTc4nD7rsoubJic
dT3Tup/i7RLtzX/83bFzYlcnOIaJjQuCPk9aoliVkgNhR0euif6GLtvHypxOE1LN9Hf2/ZYwby/v
goZ4ssiy/EUX8CTOY1vbVclfL2Mc2eFcKScDi7UActcRBcR6OlqM/ZOWE7AmOWCnhl/Xvo7D5Htb
Ieyk5Zr6jckhIzpT2AeiDcHHl10/eTJSr9FU7bxguphRmzpYS1O9dPWFnVaIhD9cg4PRHsXoCPPF
CA8G9Usceek8lLZ9d61gacEpdQSRdeOsUQ6xQh2S85vg+K3CC5nbMfvlwQ1zfYAa/kOaHvhylm31
C3p2a06OAHLWbC7ISiEA5vepQrjntbN7PbmqMSbDeAjZ+4drPAX49Sk7t25JDop3YqHA0mAVqJNz
vlnD+dcDLQEuw0XU9g7NVMWzxCxeO4HhdBqrglmO2jM8BeMzTn6ihaQduu5YdMdSPwrYyKIp99Co
dJB1yUdWPsT8VssXsh5sLWpvhekBQkXM2tHaNIytOJUxU5PB3xBErvB9ToYnG4s5G1W4zdRQkfLB
poQ5spGuctzNOu8o8D9gSxZkOh+QDMRDVu/IMkW8LL2HACelnYkHvEFWtieRJbBKyGc1DLkz4SgC
S3U79ytsRDu9f+jZM48/4StnX7SRoVJYl3Inxp/J+KkHX8r4+aJbbwa8S/hUZ7/sgf4HmJRefmBl
oj8kyvfia59zTXUvG36DsLfGb2qBC//pBfeKzqd2iWcaimcSnfwessWLrKP2qbZPyLF89SmJy+Ly
ek4fBgxXQp1kwkk3knyaMnxvoygxrxeBLGEHKyH5R6yC9eFICeuB2mpiiCKYPg+SQtbdcIYsMCdR
W88qFhIgDiwWsd1GuPdHUvDsanExldAguZV+CxK5rgEztT9TuDHdEhGEDyCMLmSDzuKDO7T5gfNe
f9Ojm/fTEv4WHnL+jIyPxvh4hSQT6LzHlu2jeb9W3BssyE2uWqqXuUN5P7LGMBAdhkNG9rmqyL8T
QJkICpQvAyag9EH7Ye2jfJIrwXNKIyyOF/Y05cIrV+KBFB1/3xAJieHf2zT/aE/93UZRom1q5+QL
ThUtqr36V1f/SuUfqf5Rhi/L/BDSB/T+Up2XCa/TrelvqVvx50OzVPxlS4q0mtyhRblU+8lnmLHj
WfWshfHINuRqoFn2TyL7vKL8Xa1xk0M9wMPHBARjTa74JKxFIV5JczbRBncbG3Bz5zNVIPYgbfDc
8JnbXWE4yMaaLw4NnrDebGhvXDYCjVpAXHbD6IJex0LLRcSlyS6M0CjpGCgxw7bGMqNvDX2b7I3m
O8DpB17c+BBIPQp2l3GbfIvpp46ZbrwM6mmojiMELFrUetwlsyhbhPEZ8imzhQD5AFDGxTdQRk7t
OlNPaYe7jgXG5MSylJMnHQt/GfqkngDmfGlEtnmkiGvRnOZN3VwbLwICPG3Wv548fgVPnm9h8l0b
pIgcrgKSPZbjWU7dOX3n/Fo+fUYDf1kjc8I1AkqK45NXvYW9gSYbKKfVsAq1iXLKkTjX1mOwwdiW
DPPWQ1s++wFaLrXip3SBGzbX/nPDtuVGeG1kYwqWyo+22ZbNtuop1KnXFHAZPAnBgsI2WX1JsqO8
C2ZUWLE5Qusyf/ZQ0lXoAjY7EuMLn7DlL+lpab3pYnhlsA3OL2TtaCtw9w47Fnod+m/hML6QZU4q
/tUd0w971shc5hiEJ0QXsyu9Rnm+zL5/Gzb5F0jBNOk6gm73PeVL3sk8XmSjUwoUedF2uCHkS9t7
aE2l7EZ2DO5leGP1XFB2SBQfOwmJzuxA5fXAvojMPU9866DDlFpl8QrwVjGvrL34w7yfm+tM3pSE
73ROvJiEJtekhi+RgWPaINBOlgj7ZlgU07J0zdp8LOZQ9Aj/4eJO8mPPulU6teyvFfNSdDcOIEN3
k4p7IDzMctEQgBg+6alWyh+oHWL+NPPn1PBFEGkGbGv5Q26MOZDgWpfdCZthOee+R4sCJ0QPBp0d
6bS9bIsrj5a0/mDzS7KI2gwjm9Yl6o9mgZ8APnWgVP7FQFVdu/QipRdTPxvv6zOSDi092/tM3SRv
67URrNEvNwOBvWit1fSP/1GKP0H5x3IGG2qsXC085V5zJVSnQubL34YAknjFo8QNB1a8VrqF72Ii
ZoUgOw5mO0urlcFSUPvAC481w2OfBvbAopNuXkK4E9mlziiHxnTPbpb4ZF99aMNnbnzj+wCTTMVB
pm39NWhlgzAelMEWkucj0j/ahW99ha8lu3KF51nDmn5PY3b0xS4Qu4YJoM2nwhv1sePUDpbvY1S7
mRl+vijHs8jxHGLrqy6uOufC+NNrZ5BYOt/tRFcsXXpwebvLO1neUfvMr6UWFDeLlPos1X8s6BXj
CgcEfxvoj4Xv5js8LvoO4z/RvpHUL2Ha1Ob9gt2CMjcvO+DEtV4HK/+v5+4lTrsoD+uPdERI8W6V
eg3rq9Sd83BhFT/ViIi6Iv2uaLOGlIJHLmc/GRQF2wjmZKm1M49pjE9sE0PL4XoFc5PKsJuONcHN
wOYPqKvTgBM3xYb4/B+WSAJRVONkXsvL/LUtQjgJm4StXozetRL4EFHeljxjvHQiQPOMkRK7ruzM
NiNgTpMIF9dOWDsWlGamTbJ+gOyHp4+jXra74iunmriAV33EQ2S/mGkWln4MMaYNs9Gb+ud8gDDg
2yKk509P+4ytJ5vEgAIc7dOEWHBE6DCV9R+SYP5GVdbUW8u4yzDlqf//IkEYt+FwCPwzqpaBvuTK
zVGpiUx+92iKwJ/YMAEJFEEWXV/ZBpEexU2szhnya8XssZy8p6ITgbUr8OAvC+IRn6L1VOUvAalI
sv91OEYCyqoebXdPv1mCktSR3oZ36Y+I4xkyeP1a1Vwqk334KPnICpcMgwWTwj2OH3X86Ok9C+fj
UmVaH1q8RwqJnzkwbipAIwe9kQ29yYJOgba6MFlpYRV3Sx1dfZUDGTZ2mrLn10zotOMCiQVpRfef
g/JQOF2ynDPELYtc8rv0HVTmfaE18FZFMrCT+9boWYMtkb11XG/CR8jKVpsP4lZqT73+f4g6r93W
sWyLfhEB5vBKZVESlWX7hXA6zDnr63tQ7nsbKBQKVaccJHHvFeYcM14IFqrMntC9hhJhWPBiKeav
1K8KAqq5JzA2EpK5JuCFdhZ/qoVE1NRNFhp2ALqPb/RyLw04L0Vbx9yH8fKd3W/9SBNiCHfSOy8b
6B5zWYeQZedJy/hooyJa1QnsIUGlWwhXJlmT9Lc5zDEE9oj971q7WeMuGhhcpeconKIrQnWKbRnP
rBkGn52LOMu8H1xSLIpY8NW0H+3Cq39N/cp+CWxvgtTrwsLGLKeIGi7JliEqQRkZoQUpxDrCqHyC
B3oaXrICWRFZv2wtY3I6p0V3hSOqNAQoZczFuk2lzlmjggruGeFBuSwWAKP5mS1uL52NFpOWPHJk
kaE4cGIgaPKNHz8uHwPNwvAt4sTOId8uyZTwiG4mozbbSEjthClNotGOJsHUuKeNBZnhBr0030zw
yD9iPc9EXWOaJjnM1Oqv2iMV6quXP3k2MFlJPImzCEQ16cxMusbjtTG2/ctin4+T/g/57/NsLxXx
y2CdNBJgCp4E+V9F2qOwxuf5hxjRzqiMmTxkzJVxALMnpQgVnf6VjBDqhOcm8DQmxzNSs/ZVH0vZ
AQ3QzgZzmcSXNLf7/iFm77obUVphPWbW7O8njRJAiHo6VJxR2JrAxqSPEo1nsadnnuU+VdM6UkmR
WufsiCalFhhDpKrkQkACQKr6ZNsFD/hlfUxfgkMcLCwoRBpdbLhIC5l42M/hrBsoCfcraFATb4W2
a42N0VKp0nl1MPMjBNdBf+8kbCcvR3huEn7TTv+3esXhqPp36KqVMfk84wapNVthj8/9Nmo8Rm+2
KX/HBJp3F39D/SyQ5/SGbyHnBscYvx6UvWFRTZNq9pDbUz68JYhgbe5vVT6Yuz/ARP4NdBcbJkOu
9In2s+L1WenZFdYuTTI5YsSE3/kJuhTx1M8oBDO6N69+p7kntKBkUuqxDhdO+MGiUZw/T9BK+Vp8
HUKO6QKToFqgXS7Y1KMUru1eI9UB+t74RvkUAmtWmK6axRwDb8V4rV8NxQrXO38S1FaeZzYt/IiL
r2ckDumDhkNs7L52kbOCG06MKyaWqr2jvjWgJBw6gaxcY8Hs5PfP6ktrrE2mloWp7ZLKLgBODDHd
4XwUCX4n4SzmtKEbHZ7vHutFZR/Bbpkj/M1qrvmfLHp7psCHnN4YJq4qb5fofUuNOoPBgDqPAYe+
y7MZRuaVRYhwCJ/3fMQ4tgyWXXVBxNrVTqVv22ESOIPrYuRFqAQh0UDBxGPAQx/BqwPJ4Q7NoVUZ
jyJdZM5/FMMDQzsGaAq4V3Amvl0huOWdSB4TfIxzuum/n+M8Qw9N26K+g7xgEMf8hsEYiSgG/554
jlrAbJyI/5168TBhiYVC64FZOIBAzLQ9ZneGZCY8IemG+Jw5YJmdZcYW0qJoUMUTyQ3Bw0Qz2l9h
FPbRQWpIxzCVg04+iPIwr4wfVVokG9hAfpZJ6SNGBRCL9V5ZhEDaEL6Y9qkbDSn/Tc/OVnyCvxj2
1ya6qvC1rySJJl8I7Af2dUwhNY8zzY6YHQO6ibQtcvqe+QDXWQtY20HFyDPSOaZwMiYuW1QtU/nx
PLct/o6FMaNFZ1Q5TRkRjy+C8sJnnyOUFHiehJqQK0aYKZgFuk5cG+oC8l1UfBMtLrNqReqlw415
5ujG+OxxkwpkRPE7sFW+Wp9pTYRUtOBrWZ+47eGwEblAzCpSV0660sKyd2MgReK2vxNTF7VheadF
b84do/1yX4nHpDoxbG3FTcaAv950UPWFbQgSQdma2/AMEcscmSh9tuJHVb4bz4c6+6hgVWxNurB0
K0wUfkYh4gcQ/Vpfyumj1q49FvP/g3dEw3KoV4LOs7nOtPWQcdrvlQ5QtWtpruQky1A/JEuitjQn
51uB6qs2cxYEmmSTuNc/J9FZ+S/aVYC+IirWW/y3lPP2yROjig2iKkFsBMd73aHi+4W4ZsBxa1fm
SXMtqWbhyJR+ZeJWqdb6yXDRAzPRIEzKe4T6G7w2+GFGtIMeJjY7i+lc7gaFmxRuVbjDPMOcO9vz
NURsWNLqTYeheE+aLTsJby94264EoLXXxb1V7vNP4rq1pWG34wwWdkVqWCIvFH0ziqyLLu1Wj/9R
BvXcCwRV1ZqNhCXP7ywg2Q7gYUKOs1U/kmJfAcnBkFZzlX/ygxOYZ7UI8umZwNIZa8m88TPrK+zC
4zLK39V42zXb8g5Q7i3yP6HlpUApcnsun9LRDYmMM9ZFtQFoJwK/jm5BZ7f/4nT6IyPdtrlJ6Kko
or/Nk8KoS+ofSvZeSlAklv6BxZb875nUcw4g4n2qaqLK1QsmvsFMBm1xQMTYA9CdEvBazaFCNCCj
7ZLeGZoV7D4R41STzHLgL9J7o54b8l6aidanPjdPiNzPDWn27/JJMF2rOPnNOUOuc3JExmW5d0xt
5CivZOSCAc9LOokmCcHDoK8rYzPiiePRQ9EwuIgtkR4q1p5Fp7Gu5nr4MHyehkNludaF4NclSCLi
JBBbW4fsSRs060z4aRuwfgqDBhObw6apN4m1SQ/dcBHkuzU8JuLLeAnTS6GfcUqo/0gytIp95u0r
by9ahz0hhvVbsUOE7e+l7yS6xf0ts25Du+oL1iiIiQmycaOjAAuNKALmxhc+tRYfuGYHp1Bvdh/t
oggWfI2Y+RFq93sXohK9ZONF/mfR/tCsYGauN1INeW69NEVqaT4Qb512zxuCLm+NeV7yrCLr88HI
fVbpx2i+5fV9UGc+ogeaFX2ZiUum8tQvxBeH/+M8K+Ayn9scVwiA7OcumZNTpRBVpU1UozLAxbuV
WMAiGlg31lXsr3V/TfFM2fJdM86MBu5hus6VVTAB4JfJ62GH1MPDDruvc6E2axOI8xwiO4cBYF1j
WMULTz2oJBA6G0WnJDv1xTnXLsm8sCacT+1fMvEMIVkVzn+5VcEcKB330cjQdnwLWJUhVtuO4azZ
JN1WlTZ9sgnY+Ot2jUQHbTPiJeBr5a5Wlm2548Cpk4OvH8KOXtsdumPVHSPGu/98/5/QUcv/BN2y
FtYG7E46AnWFM23eVI9psdDfE/lWE8oWTWwKAB86tc9MUTeSisJhA64ZrjT4JHC/3EYxeKyT0ByL
0GUJMRmnyGQVNniiuNMJh+bopmLCOUfknzHjbhcQJu0w5r+bcHX6aaOF6dNb17PUPBrSWdUulXor
Z39vSUD7+HpL4mD7dCJrydYtcMN+s+EQ6w6Ji1lCs66DdfXL28R7+q2sq17czGNaYuHaY8qRpAV1
o7AIfz20A5scIZoybQbRIaIkmqhThr5lrddAxn4MD5NsePUhlY9wH7VHrmZMW5r0ycsgH4kfE0jU
po7gX17V+kPTP6J0//fGNQC14wmXgr9oPfCtHVuNvg2SBDJITVDMBcdU5yPrPdWVO9H22IVTsdjW
sNOQU5LzbV5773wWZmw5hUM60zAUGSR74jPhgLF/N/x48s3X+e9X0k/nG28D52Uqi7tF81X6WxwK
xLzBh6GIsGNSbw8gcLAE9sxihG+bTV58IxLOOixL4F2lDSSdTWZY7AJs1pMjSZF5HN9Zo/7hd7Cb
qEdzfqZ0+gsFp75S8LDgfWwiZh7NRB7J1D17RuANSzH5kl7j9k1QPs4x4kxXpkTBMpEaO8Z7vHTE
ZB4VxdU3wsLPzrp6LGFLTOUOTD3oJ82UIc2niM97EV6pQFmoqICbfjPzyurUF9bTb8bimnXh3uCB
Opb4a1lcC0RsTuU8bmj8x2LyzoLcNnfDuZf5vLVQQ7xpyaFl8Ju5CU/ekmLmGW0BKNCy2MxoGEJH
zScEQdwd01CNhROreCob3D4IRsDQAWjoCNoUiZ+lqd5LBoFSE/6xuNQf43ObtU6pOBDdwwW3vNId
Vf247PWjkpy8nvXaKSEESbBVUIy8nK83iwA21tL8Vmz9GHPq4Qo/Nf5CXGxshEC7nZrtWTlA/UlA
JESrv8W95uWEF6/0aRTDfndB60CFlOuM8PU5JRC+Vi4kogxQqiDrMw6Jc+QlC1ffBsfBWsV7W0xM
HVoDhnS4bArEYg7kQ5qe6py+0dLR3JXUeIxOb7w0sOxkehlqcu70SzzVXOy35I5b6iqyPEBCt5bN
u2Jc1YKEAiJNlt/goQh6y270BkzxCdKi++/2BfIQPK+NqyuHyomQvah7lsX81lSd4Yy6juoeO9hk
+UOKj0ujsgHO3Hp/zfaZlXSPaHRuEzf0x5ZsyYlZF1M6zYFiGN+OxwchvMaAScKVFe21ElKqi/uG
7rRBhH9OCpQWK35AeEOT4bzZ83EpChSHA4iNBxFu6Czw0LFNYLU1RJ5tRBOso1QXvrHGVsZojUgX
OxOvbKWx2+MyNEYyfdk7Lsu3DjjTEeOrxCAi8Y7Wh0BAyevT701BiYXz9+L7K0bI8akPj0Z9iPI5
I88YAFPYoYPc1KFDr4n979f/jYmqyORbZ14xGDGHkBwf2Rxi+5GwDBpDH/rqPiYeD+4ahbCIQx7j
fDiz2SaK+QnDOJPtci4ZNJtlv6WEpjELjvkAP0KxjQVbFNLk8KkjL6EJr6CNPe02XAnNknWYfqXu
l+qARmGLxGWc/4KI0grAvPiAQarxk9bCBq0J+hV5M7VLtOK013G/7fMTBRf/2xVCE9swynGQB8kZ
h+/I8O2ddhTyMbrfO08szVtnFw//prwQByQs0j8VTrqWrtW7MlfTQ5kei2Wq4kjc1ae/VKpIm1Kp
YGs/Ucq+gqkiAJj1TOcaUG6JcgvzM5EhMVrmYsdGXvYvqnohNuAZX6NpIR/o00Je8N+rL6W7KyjR
zTur2aJ4xKjAiBBACmMa5Syou7lNdgXHP7OQUZjaY9iICG7gGjyNy98HBonQnxGxlH5t2nKuvDSZ
rfhlGY/w9PABNBGu1tNeEW5bET125MWuj+ScMS05cGeymA3oS+jtMRzTSeN5ZVtRLHY4FHcEdHmm
kxEypDr6sJf1w6C75UdXrMnlon4x+6l+4aa0im0abMMPSVtF8wT5xRYE7hg7goD6yUmLne/PkBZ6
+S6YA/DH+0kv2GrH6ouZF8g3jqRm2CEHoi82AkaPexUKb2bjC+d0JouSGUjXHFckvPAMm/PwZnZX
qbwUX83L/Qb3ipcIuhQLWOYGOOzB3hg3sNns65TwBP4JKy6bygakpMuCHENNsuC5M7AMzIhJ4Hnk
48iTJR3kK2tV0u4IVmps8gdPYvTFoofNEJ+5J9niwZWVToX0kUMMDximYMO4ANYAA7+D44brcIFx
D8Q8f/YsbiYVRNmeSv0m5/vadHGLJfUZ8x6bcBF1ycSt4Bz4e2qEG2+WapdY6NYTipYjg3y3Az+R
qcwTDcT19MvxlHAOaAs6ZX/F6GRqS60ZFmTOCCIjVx4Sl70nznEkDyd/xdkObzOgVaZ1Xak/8g/D
NFU5sjGmVWQ7sAcPSBQud+wUVMmn4C+Gmd9pRWfNK8ULg0jM30wPFyf9KnrIP3zDHQcHQyuuS5zC
0LgwtfXKuTRusfKczgCaYmNvs5DKGdouayoBv14Ye30a+iiHX+vJpaoeweNC3okBJ4OE6G0rnhym
POjcsN4OLzh6Eb1/44PJR/t58tbfWopS66zaK8/c49llvxHFFxBBJ45C6zFiNw1uAYcFupSJVPBy
NTOm46Xm60ThpiMZz9qq4cTDe7IeEj46UgyKvRGtOzbzFwK52OywSSGq4G59AFq1ZjJ8Sj5kuFNw
br9qS8539sIAX7W9h8bHmrE+5HvB0zYWxaN4gNl8B+7WGafw5oV30AO1tDSgzqRcrkyD9E39kmRE
X3xhHj7OQm2BGmsdcV9n+OTEf4A9UbVw7K9keFovHyce1G9ESVQV6CYwfqkgAvrxGKpnRsoz/gzL
9f7l7kT/gGsZMFlp3mCTNQvAuHBMcHzhSQL0t2TR1xU/WvFj6t/hkQGf9K+sTkgiyg0mwuZLNL+C
9isYPheLJHno46Oo0FAS1n3tjTPr6NY/docg24btpgGrHzwXSCjH5i3zKWXvonrHx4jKyobri9Z3
H8H/+ARvxhcc581zIaww1lbQ69aw7smFgHiIEAAq4XFyXrPB3EkfTEs56OrgVjbT3gzqrYmdPtrV
8g6AP4oB4h6+uR9lIKjEDsbrGNrqc1I1vO8q8DTXmC7lLCrIgFficEm8i4rJ92DSk4qTv/TA8kde
4YmaY5ZjMS6+9aSnNbt+XPr691D8AILz9O/Fc8bqMdR+Ih3twFvZkUdV7iOI5IRuBXvtH+da8dMn
PIUHZgfGKpft5yxQrk9CVh+kjanjY8Qw4MS+UylbtWUguOmkTWqtG2ntz4ChSL5bbft5nXwU2YIk
hEFcR2eyEMhlKxAoWuL6mfzXFjZrlK3IXr5hU7+ZffJ1YBgiWjRasPIzPMRme+XZGdq71u9qY0Gl
C1qBoSk1D7EA3yu9vepciqXzbWXbv+xPJvbaB4yjB0AZbzcOB3mEM3mOdwuwYUW66ODoszyu1njZ
R64lj3GyudKrtY0cx4CibLlQo9grms8jS0WzPLXPQ2aTNxGRG6FPJsP3XWMgq9hUwtErMQGd2vCM
S9hiEvOKkVC/y2ouMk8Y0kUqMDh19PzdM9ak1sXmOjXXJdipev0U11WyJvtCvUcjD5atFU4Zn4GD
adXhmR7SAUBeW0wBryRsh60zZVI9p0wqvFJmvq40qkI30A5t5GYzDbWjulmjJhPf0hBFzzsS6uhm
sBUh1byb/EN/8vymW4svyxfZ3sDwUA7DgWIlVS1ZAoVwNQe3DNDrrlRM19jw0etSuUWbDoh9Rbw8
qZQvqwf7n5b5SAOxcKVHa1D82U4cXZFFrABP6wixOXNasBHewkT228/jO83b2uLhF1iwEW1Rb9/u
zOtqylRvy79Hbd0A12Bs5gxMN8lzz+szA75cOqX5kUyDwkvsN9IG1I7bgWcFtmg7Y0G0IlAh/5dH
jyYogI8jm3MTfwadatCPIo2DfswJx3aa7j0N3n9I5WN7+gqVz9IvtqZ1e5DJONP2GIAtrA3kUziB
7FjgAi5slXoLuvjcHxFk//uzePjLiD0QrSMKc3/b+Fv2qtgcCGIlVd4SNjVOd24fAMIOO7eWqoQY
SX9J5VcChLkl5c3nY35K20P9ZK8IX8fVWEcskxmBfU5A49SjlngIiBI88sGeM/US/SNQo4NVYQKs
WQf3XQ7nB0+uKxYnDRxffVbdPzw2H+2/VT68BVG+J/GjEB6W/taHWNT2ibRv8cYGewqb5IJmh+wW
kOZp8a5tHxjOe8vWNKeK2A7MDPHKg/SkI2C7ys1E5bxkPZ++zmJyV8Bqs6mniOOwC85JcqkSwHjT
2dR4F0QRw6IiLqm6P4ebX1+77NKpJ8wDTbM0KU7sLtpnI1p3NzDJasD9eJG9qxXfg0WeTbHDlfjG
p9h4vpnJW2HdtfDuLWpacnTNrFHxsAlvdeDiJDKJVTzPidQJ+Wo7iHdj91/ZRa1v8mpLTwqnKpmW
672+MoK1+tDauazyHKzF9bTl+a79M5Lxsn9wNti8tKI/hwFifKDuGl52fI35mV/SiV4sNqZuyT9e
KCxNg4XmBuFDlTnw0aMGAgfPTLro31QbuIZkHkLoVuGMKpbLDxIDFxtaltG4oQd9gNcYkeShy3zC
8RwuOoNORDKIahgO66yvpvl3VGy8YNuU26LclrOnyu59U/sbpNX8BQI4x4fD1nMt96fua4wcjZzd
4Ed5fqnvQBWYuzB1QK4HdYhpEc0JuhdjJnx2tMA63frUzU5tP31EvKTVoLyMPM6tpY32n4xkB/A4
thBlQU3ECCp6GxGB9/jlUBEtx1uSnergUmuXjnD48tYpt9a7e9F9+IqW2MijeRo7JR/qxmERCY+c
RSRoFAZKhGR08KgmNPEUOt7/jxaEkR5Ur2vNONRZiZAMRjON6pVoI3M4+Izk0dJ8JNEDBxlBzvUW
wUhkziiAuUq2wj4bPnpYBIyUbR2WXVYt80qYE9tksh946W8tEB5oB6UTj5aNppClCbc3poTMnpLN
q20hrurxSLwQAww+GCEaJwvI/HLaNZ3JtaHG/OD1kLMrf5hPBmZv1IoYlBBJl6Ba+RgM1MXLCexA
ShMu4JdgUUUHLbGInAAPxb+i3kGneMIx7+Uf2mVpmo8Ifca6qz8CeKFgZgwzCWv/SuoiXQFiiHfw
QFjuof7Z8gkEBs8o2/a56pZxsd/QmxN/Ni0fz3TqgeJG3oxd1OoXXpbFwIyh1jMGyA5TK9swOtHO
AtEMEKno/GHKVBOcli0dfQbRDYljLZ/6IuCD0S9HZIcvpHgYrtOBYa0Xw1VCpLOLnjv5FUGcpfvc
3EUMqvAjLf0TioB8hc3nUsUAWAyF1JC1zggFvxqrvheNPitXIqASbQuPVznDzR6BErVTJR7PzHYj
nSsnzm+jdfbJBKU+GycMOPgeBHF4OMplwfKZrZgqz3wuGZuhBCMdoYLDxp8q2V59H5WDKCOfXfbt
FUSV4eNjmiIG/oYkytRe9E+giuyC53UJqBj91JrxFW+fjqfHAXXdvk+1hDuV3sY7GD7emaYq5n/h
lp73QXaY110KNINzDste+KArNRmBjAdldCnVLDClLionQuWV70CaYl71cEfKbjYuEMiqbrGgRaEu
fJLFQDjBXPmweS6AM8k492pueNx8+4zM2UMl3tgNsv3lTeJ3hAIXa1/s73TxXw222DgotNsMKshY
CvU17Y7q32jv1OAD8jrJPSQiAmvnvR115iI0s5CDaKCavR+KtiYgVRdWzFPCvcl1jlgnnZTfjCzZ
VpMyKoMg4tesD137AzqmP+X9iSmvSc4LOdHDCuYaf4pYK/5UhUEaXtWkfGDJjoUChnM3M+djvzVI
gZInnTc95hz9OMFU5NqRMzmynLUhIKE5xIAT8W4Zh7G78FZMHQJbnFdB3SGItvnYaxnGXio6whoX
xT+0VP/y4ooaEL11PzzYHm0QvXFB8dxzKu/a1uZbcoZ1yJL4brDBYSkWI65YPiv+7psPFb0zm1Vm
nOhfJWQPDIaujAb7cmPd4NLulH0M6RdWgDJD5W2HO6rKkr1VvYv8PUqN/s277MbvRjpp2psPGnk5
9g/ZTTM3gpaAreABeUHKHKlaSjlpCPgdj0/qSDf7NG3tREKcMLqZTUTLhTI0iNe0AiaiechKz7Vq
TMkniOTAAhWHP8AFFFNJ2lvBPiVnNtnF4ZyAUxzWl0A71ZVL6zocS/mc1TdBuDf7Z3UbYrRai0B8
f5IC2/KazxjY8bGTnu88N+qVB40mW2U9nzO4iGdYIZgv80yONO+KeGN3T40+zdjSjSB/TLYrmTDN
A3EjfjvrmxWyRAsGzXMtVpPWDsUjMuFskgHazUJ0B/KlKdKjNVl4ClgoJJkW5/KFazCyDsKAiD2+
NPK1YZ9lxxOUJw9p6E+BAjHrlEvHFvyC4DbCAQH28/J8hf5J1aHN92riCuMJ+RtnEg/jXa8fUB50
b6I8qDo5Eh+x/pGsiCfd+sX2iQ0un5gMGHQxL6Ls8okI5FebgBwrDNtK+NX1q+UJ0IEuA2JhnvM2
rnzM2J2DKbROwbVtsdl7RG7hqMdiXfDxQU8B5a49daA4y41m7iEDwBsoMbzOjB24AkGYe71Itu9M
VrGZ8GGMQIx2cw29Z+qKJC2wOqaoZVie/OM/pQ4/kRntR9URHCzOiD8eHmcwd9QUtbbMhKUX2ypa
1u7COvPZz6t4/dTf1Pw9l+HQT9ksZb0p4s1izIrJFcJlU845PehKTXnGwVbCWnqNaoAAFQt6ncq2
ZBGVDUuUBRQpDriJ8pWxB92/khQ0cqZ20hPQ+B4hJXpwkFdWht/J+VODv6NOsliPY/A/ZbAz+Xt5
bF+UXdDEbb0/SISEMTeV5hZBVS0SVWYWNpocHyB+tuX+4X5l8gLEjEwJ042fuPRPnnoW9uMrDBuG
kMFan8YO8Phf/ALSBokYneis+WiQjwr71YmCXHS7jEF2thWSjQUyyNySOJq4hnFsxlPeXPoE/cZV
KW+lcitKO2wcH3FI7UjUKTrYRwchWUe1T057+YHdOkagwvifhQmu8q/G+mdY53j8gogw2drNX4Xr
aP8ktSU6qWD4yQyZA4vA0Q7VNnUskdeRisKBXTEkn8+fevgSD0+3tHA245CIaj5oM6l8K/ApMMmD
RifsJlxOqS6dBlYWHZLJe5NCZIOCxKYhmEX9hUV+CYp7iQI/FcHZH0xhb1Z7rd1ZRIUBQTxW2Vz6
TNJ12K9C7G1riHDCIQfcV++TDniSU6lbv90Iweamc/sDi5ewBSNkam9N9MAX7wDEw4OBtwjt8UL4
/IttCf5NSqnssPvFMsY8G6ZuJU9jIKqPfKvPyU5nuAZbTWb0yRiQGCkMIxysTIY4O3iXmWbyLnvK
GSMMh4EccgDYHggiJxOJX7q1TEjpqxadU1BPkHHPGJ/VKougbJd94bMhbPcdmC8qImNn4ROy5eKW
91fWgCbiHlzPD5RulKc/oCOx3U1WPQCgBOa5RGzDDyyxftyL4R4Md6O/g5TwiXljtfdKyd1G3ru/
wKlIDC4RwES9lv1JYktZXrTxzApN/8lfhlDcnwP6KWjGmA1fxrvfFIAy9BjG+0TKIa7reQnYI+AP
IxHBSA+449CucW/zcvBTP4VZ6HNuhZRzIWz+Bom2XacuiZBM+gKaXATtnxDR6uFQgzKpi7k07nGM
URKVdLxccDzUzBJ9XkjSi80V1xSzMXE71TXrKDtk2fGI8bUXTuTTMxsl9px/YPHB80YIKVLQnryh
RYMJiLKHQV5ghFMtmIIynv6R7BIR48G0cvDRqM90pHOG6kz3pYuinLmmJzARB8RwRY40Qf2CM30N
Qm4reiDPV7+JCzDkdxM1TM5HNZBXJIaawjZRtgXDoHaaBzFZTG5adsmbk4WQvoFH5YIQx+xAwpaE
O/8ieldTuYnDvR4m5XOE+JlgZXdU3QqZQHP4QUBVPuTurnFyx/t02CUkU1BJPpKZNWcw0MdXeAj+
7zP4EcLvHOXnqoU6KS2gquiHCBqJS0Ov4Vzvxa8WO3YEKsTL1pW/rpF88Vr667lPNbeGTYza1M/X
5RdqE3MZtRQ0TAkdFIIcoMmpwG02735B3ACM6CbFtvhgJEZ2wLxAqOlvIhwlqB/REiBcFVAXr6Ob
SCU6WQhybWeZTj73gXqORDKwona8567M9rExEaoqkHdXq7y1A43+3Yruan9v+Dvr3nlQov+xJ5e3
dhThKUsL5X0ba7vbto/Pgew2M4UcA8axGmXiRnwbl1L3OXqfUvOVCp8lwtyHkjxE75YnN2w73LPY
drhnu5MRIjRGUktSBA2ao6IUe+6sfs9leMMlbuwL/dB0rt8fA+M4DKf4AiAjF8/rJxykjSJu2l0X
Twm+okkXMyX4xt4KTJTcrZoDyr32TSqPhyMrV9YVKBrwyBju6KKSxUWWm59/FQQdGzW2kMzp+/LQ
lpaIr0zvMIgHjxltDVdjl5vgtB1uzPAk+66QuK15xOa6SBhxrstwj0sLwMjFqE9LHYjYIS8PCVeG
upPSWR+S4bGrftralhd5jZpv0zU043Z9SLEvSQd9lqQ7Vd2GtHblTjMJU1g0bsBQdZ7NhTfPcEZs
eZeoOQ3+sQkObn1Wui1ykx6TmYgsbe/3bnUZFUf81Toiww7svTXN7Uk3h6077uimSnPnQUDi7/AA
xh3dX3S3pBuKw9o7hysMv5w6OHc4bjVQDOyxttIZXh4ERs/57RGFGjZP27xZ+7g77PQ2cG9sh68a
9tCjZOyw082pd6tgSjwIhSSFo7pZ7P/qBzps8ySZp8E8/T/kNIO9EB1ZQbPua0GYoRBV98xmj8Vj
Um0yUZgrDknyT82t42OhuTmJ8+wU+X9Ut4+OwXzKDntXvgR1YxRb7SUT8m3yH7DAy8vItJc5KeXH
QIOmfWKqgVCG8MYnSO0bwfN5iPLwYC3VAJnqVn1uRcXJEetYVG17n+SCL0Rd18C7Sghs40Oi79N4
isRWyPfR9uzP0YmQyS0qj0a64c//25Tih0r72dn2CHCB/TyeMUqx2LmaV+3cIcRny3FOZxki/kh5
6SdS1q3BXH8v5M/OfKfxYX7BO6FEpyzDeuddyUFXYGj0U04W4UAMLK4kA0URipFxTqaVoKyayeK9
o75S58dpka4ch7N6PSIyHobzcJbonOnCJJr2FmayhGREurTU3ySlk7nVZzdDOzUNi3S28mS5xPaR
9PQ6I1sHVPlSZoqEH2BOl4sWmusjEt89ZcFggW9NM1Ynn/xfsbWXcXhQ2GGBBDFNkxkd2VsF8xS6
h7Y328lUNoDJ5hVhdam2Vx5FcWOTfVTYErJa/COsasOFhhKAamRqxuftewgkaDLG4i1EAgKKlC/P
QAYsJEUdWSMn6VDgTUKZBfrI4sh1oaoycGK+UWFJCu1HDxiMKDpQ0qJjqCwf6SXRROO3xdBIRYrT
URO3XgcWZ0nRAH2VX2vO+LJ9i3d/PFCAs3xnkRUxkSb8MLijgSaPpMxCMzvgluS14TXgpkTY8GeQ
1V8de79Uoge6CNwbi2lxQB43LFZiha0pR1pZ7Wh1SBl5sAysmxWCWYohTFkaHKUXZx/DVGXM65zD
d5tOWSiVfBrkUx2ex/CcXoVTPD4ICQlY6JgcZtMywDBndbvVAOJZ0IcwVEwYIiNZCwkrFQozVlMF
HfMIM4OVCyDJXc0FMDdJsyvOshPPve6gP6jURqAg96f0VjUfxYxXejwNwUVCpsX57l3/lQFiqem6
6JVbFt+F6K7wV3HDENKgJj3V2ofov+uUS8a1hVzJuSKvnR8TjITlFNCk9E0x/ys6m2U1RwwETfKn
RJLWzRKAVONME06meIVPCfFR3zvKBfwYFhLlOvQr5cosbSGxeDyqBwgrqrxGfe2K4rkVz+Gyad0R
0no7XeQhqPXXRR5r+5+mxFZyqeuLHF8T9aJyZFaX8nmOSat5THObeyrfrO5qgVY+GnMsM9EKBJ/K
jhmlB+Gzxl2dhsRYraErII5gXLDSCzaRUyFOBgpr6HFj3kw2ZeucMnpZu8QtTyNdS3MgkjS4QC9C
RyAlDWlp3di8IWY2ucUqh7PgJYRPyNsQnRUsXDQRzJK35hGlGDIlZAGTpkxhso9IfT1OOR3HKnDZ
qZMDS52FxAEmyYjcaTO6wPVZgthGvn4+0FrkbAqQcfvbqmAkPVEyOD+HbAJl9N0i0xlzf0b6NOP1
sNsd7HP10snUEYAtBzEJJ3VJ2m1NPBX6vexszqmgQexLE4e3+cqeZ/29zZfCDKQDEVmD3eefCnax
9h3CAiTfwgcCv05LEpUn3ZNUYuRs76iUjmcDOBr1UIaWjUVdS5hH5SgiCuk1CHpyKzpqwIUEaf83
iK4EyHJ+sMLmPicGj/11RUGPazkgNNz+hSHBvpnpdIfhBJ/Di71MRMwVJj7fYIrwgEHfFStGdsqe
ihszQ8izvyFDlzORfb1BGZy6zIPIhjA2Zr19Ahjgr3SBSZkQzw6BDT/X31fG/a1etI8jybsQ9eXg
AzwM2AQ6DsbLtJqNh65ocuA3ixr+GyrRet7KBzgAKCk67NVDfUCWoy2yaGs01F6cbpiwMI2mC5VD
nexaYdd/Myp7MIukekZxQCfb0a+ztPHQAqmIebc5J0uFCOfeeQ+N44u+PDVuqGB0QLG9g6eT8sId
4CewulpE2K+hpJpIvpZMtJlYo3GflyWqvg32/jMkBBb6HHSwIegIVGvLWYqoyjRdkg3NC95O6LuZ
/G6NH8qWxC4G0Sw7lPgiF9cwutlHNBy1dGFOR2DpCmUAIE++IKzltbjhhUdIgsXoORkR+Oxin2G6
OGKo3lakLLK827Gt/vbE3/9QdV7LraNpsn0iRBAeuKUHQdCTonSDkNvw3uPpzwJVPREnejp6qmq3
WhKB3+SXuRIdAeOZ1k+tsqyLGpJ398YvM5VuknFXvgMBM6QtPfnfFvZvTP3FW7UslnmJJEFUBjHZ
8aw3FVQbXbS6VZIwnU8/7Uc8rIjwdsNhZMqIojpO2tnfAFaXzh3puZsq30LhGo3Xw4TEtnvNnu4U
gAt4lsg+owEDLcD5QQzmzzYr/P5BXTR906ent5nJxm0z+UHzr9ZCeG3Fm/mhlU8tnAjMPWAvYwE1
l862bQGtndloSHGRJX0z7vuQkncmQXysQ2cX4V47KvmtlW5VeE/MO1HT4NIFF5OA0jxzP7tlAv20
/Bbqr0H4TPvPXHkv/Wcl3LV1S0/xXFoW7U5iK9DmhjsPyLKuL+WWcwUCeRN+kXT6+xFgfuCsJNWv
fpRbbpsBTC4ibzdsgMwQMBBzzy5goj3hwpPmgBHBmSHHONKSKJ4qvNi/cC+IHzSv1s09/kf5Ap8b
drOEfroNJ9YnP5UyVyG+z448ngh2wThxHVA8+4VyTLND3i3b7KTwiUhzwaEEzGPsnRFj2ibSPjOP
3Td54oaIBfn+9Vv6j9WVQQyrK4MYQPMIOhJpjXqPoDPW+/B/dZp0M3lYDf7nNmgxHGC0r62itoA8
x9Yobksg+Pmm31CieJSBJNUOnkxu04TKJPli+ByV36hAWPFyg13fMFYg3D4l27MVImjNabllhoiN
keRWMLmDVr/FBE+kio6w/bE1Tylw5PO4UfQNhwllzh9RV1rCsXw65SBg4Nz9YqqGpe2/cYC0AJrN
W+pZvJDAQUhgqx/0GuLhm+7p39B4Xg5B/jiWELRXPgMmWmZgJc3ib746M+ez/CZ9c62hzo+cI6sH
8xYIpETREMKHHrAN2LWJo+KijUy6eAqWy1sKxG4fwj0J7uaHGF35KuTW4cSrc4rqj3yvLCfEIMQd
tWgg4Mm781lkUDXKLW4I6mFUTBVkzOZhVC81PKQ8PkcONlhT2mgXGBbiIJh7pXvz01+g5wTxs/1Y
8ra9ldqzXWUZau70etKoI4P9j3bFHoW8f1Oqp1c/3eydUMEt/cRyB74d/eWY58y6TuEBMdm8GgQ5
ZDKoh4nxfFvNMIwFqAofXfyBwPwvhCyMO+mCnOhVFM+cvALtkhSbowZOdarIhME4pI4oXVFS1Vgu
jWRHmQ3FKZJ9SoXJdN8Nim3tW4ZqxcEuMpC8bGhtawHvn7/T9InVMKttSA1Vbcc5GNd5efda6gIO
wTFaZ9dwp3xNveIYY9p955MwAhpl+zjw4kOtHfL4FC09nTomZ1QPQXQ0wmOSWcNX2hwN5fjPbQ5t
dCi5nUQHcMqxY5JExt6dsebsS9EW8Iqpu5+ZeduWlGXOwajs8viRCw96hIbgPVhLOPhR6w9soRxt
sanS48eW1gfWPpOuFfxhus/yN24ccwwS7CB83xsFIzm94F/ZJn5NjKOOtmoGKCD56c0BvrWtbde9
5BHJC9ZLi4Idtt6U+iAsi5xc5ih/c4v7Bp7RzvIzywT9KK64nwkXPV8hNs1LIJgCrUo2eUHqH6W7
sGKHIfq6akKM03RBOQAqpjbVKTJB1m9UNr34SUaW8RLNXUwucTEbSypBDI4k+JUZFfdT6LAHi602
U/t8O1xooPnTE/HCMqvELEszQw4kgGJR1MbZTjpiZlxyC2JlrNZxfkVoK4YTXJ4guOuOKt5qmBHS
RItwq2eCzUt/KvWTAhLRCU5qco0v4Rt1tFy1GHyT23sF4XTzhJg2GofIPGIEqPyLNi8KhyYA6CPq
zMnz/6Djk+eJ6GBy1bRLE14MMATFqRIPuuRk3Nx+dI/9+RwH17i6Tx7IieoYmnuBztwX1VFRNxEP
pOYIy3zDAzgT7A5sGpqSt0WRHvmlUDvD70XwSYufSID33bwU1/RKShyIh/rgRiyCc/8caI6hEpxz
ZqoTEV5sJ6UKESv3eFi+xeJjydFa+sJN1DC31TBCO5428QfFduIu41EMDzUfXew0PQ5DBtTvnnmr
Zl8yBvTgGCoHj4u199OQuvwKf8fxGSpvBqJbdpdm9et74u4Y0w2EMEAUtlm3+iOxQSjn97G9NcNF
4loHjEbBGcOpEHcqhvxy/4ig2WHhz7m5buzgK1OYhWw64nEx/CV1r1xowcqGS8hXfn1Z8Me+BPh0
vTQWrUCw6ADF0sRPNInwDTWUaG9w1Jr5j0xudAESEuIQnWKvX4XCV1cmOqRnrGMkfq8mK3YZqhMj
nunbDuSjaKGSGVbOnZpmEsPCNjfz0XDwbkM0stiab3lP4xJIpI2MC8/fjBqtcmucLiO2n9mEk3GF
ZdmvCjwD4Vrq1gv3Tckp6rGC3GqmxkTZs9p8LQFCsMTOwhr22+efbfIlLBOAuP1Ni26sCSppqmxL
dxqPwcDBP9v99PeBpQxlEMBMTR6RwBGC6rR0YTry/d2AMdDWCIFXU9j9/6YZJfwXUgGvfjAuRfzk
Fb9Uf81VCY6q+wmzKVxsf8Lw4b8+rWrSRX5Mqg4uPG7CFqimTGYXUcRjOjqR75mfAc2EjKCS+YPx
CzFAfM9cvFy2zDS12GrwKrewYI1VzAJqVwy4wScyW0kRZav4qRoPdxHeeepgHfjt9NT9AL5U8FNT
+VTamroTQT5IGBALrK0XWl6h2hYSlvg5/grQ2TLNhMXU6slNwPCQwabDLaNE18B09VA5/Ervsfze
5e+6/lS9p1o+kJrd8aqpDx+cRbvRvJNZHsoE612IBY+CmfiUDue0Pc6e40JV8+V4S1B13L2rHRT+
2TKQWD0+mvTLiL7jdC4pV7n/MbzfsP9JNkwLOo98Ede1CQ0Q4NPhQsNVmZhzw1rD7e+9I7eMbRdR
Tb63/SPtH0L3kDtKGx4Nd/P2pmutNJV4t65Ne1lGqGMz2n3/E/c/5fCdxF9c6hrR5iKIFgXyUCDe
DvZnhaUDYzIOhm/lxN9joYUaGJAAmREInC5hiCkcepBpuKBwZoGNMNtwGqTGByvMpKhMJLoX7kfL
zwrAGwuDJCWC1C0MFIqYwxQ1nsMZdLnXwwKIVwwTkHz4Wtw8GhKp0m++BRSnWPn2O1c2U/MZWbWX
R+Nvwkep1F/FyIYwvA1F4YA7qArxLGMx3blTvidZ6PWhCg+EME78R4hJL8Ljs4/bR63Awd2HCPsd
WgubInBxWFcoRHwXHJdI+vHWHRlapYzUDrDKcBjMMgcluQ4siaF+uDOjiuORHYX7BiZN4UhErsXQ
MQzuYVvOyShm+Lb72XT7AbCg9xBndoULv3E65PcJ8mV2UrPTnxtUetZbfNFcM9h/M43LNrMlsmKn
bnYU8uOsONSVo6Mrj8jSgb428BLyK4Db9xyXurGV4q0rQYphEIR0v4m5otbrZrZSViISeHEJxps+
PBTxmQvvrfIZK5+F40T1Pqv3FeFQed+RnrqEbD0Nq+Slkc9hdZbFkzE7KgtJOIwM+9R97duSqcz9
jmCOHbkcQJx4KRC9omH3oL7lfDeUheGK7ygtO+YdnPJzaZ7l2ZS05CFPYf1xQCIYItjE37x8Xws2
HWbMzUS78QlS1sxtpliRiT78qgNCHmBPLVNtjfWchTfHVXb5C20iLxPaFPRz1J15KwQexwPkU6y+
+A4QFMfqy2sHB6sJSNBeXAlEn+GeIB1EDvl6BmqJIFProUz3875RV8o4IClnHTJUsunH8bMRALAO
J+oepe6qBPd6tRmFaXwtq0YxV7prIntXbMDh/2+20PCEzbYodelsy5aebtDqWvzLs20OyCneNoM9
mBPhJzC3qbjlUMgKYmYb2nXrRZrYPrfZ5JC9FhHNPDMhqZ1QvQaM/ndlZKes2NBPFwtcHf8dO0XU
vKNEztdy6+0oQwTbUNId3w3v4FYUCk2U3o7ZQXLQ22PD55IxXfonCwfFO2TRZ9XTDvXpshANP3l1
LWjG+/AShq07tbFjf88mCx6x2hj+tgT0kRNc5RSGIXFbv9yEf6e7pJtOdxwP5dTy11H4DTK2hyAU
PXuIyHQxk6E1t71LpGrj5ZuaI3fPKAzbD1OTrL1WIwL823ptKvuosBs6z2MrGayy3MmctWd8F0r8
kMRnKrxTshgqn13ylSRfRsw9CkWZZilCWi9SCT14k37l0iGyzVn+64E6kXLRjaAsGHXMtD2aEssZ
xi+aU1EokKFJ5pEIcfWjoVnNAA/3AqnfaYiKA7HGUuM5w3cJMCHC9rNtlicEmXbhKZMBi1l0mvwA
PzgBNiThhiLyJ+BglyIcg+KLqZOtDOrRu74ijKK/goYMZhHfqW6CJhQsMVKioQBE5HnknkjIBT1l
LL5SG+GdWjHZ4bqOZsJV7lvjmcQVpltpR6p/zjx6nrpvMqH34WNsPwNpSUuKvsGJUl80FZPBteSd
3gfKIy0fRnRvlZu/Fc6B4LT/8wPROvtGSR7oF0He4rgj6OebU6o2b3Bl/6+AECJ2toR8EUPvrglO
HvhVxtGTpbqdEw6SLLRJpLyQLFQD6EJcg9vUsKhLxCpX+PUmTIexhmkoW8BFOInTcZhgQqemRd+I
w5Yki3gmlAKO0nQyJvpcn/mZMce56PAAvZg9mwrWOhud3ZuDuhAe3Npdd40SQ4fufHhdp+vXb6rl
r7Gq8lEU3hL0hT6+l1yWzfnkuUNYApQDqs3A6/5mHOcIeEo+GfxhiHHe/h5Fcns2pa7eRVIuGqAj
9y2U3nGq0IFq4tR9aTHOf3BlcTHjJJheIm5lFzTSyWkAPk8RLJQX8C70lMsHvUQs2IDHJa7ANxbb
BSVeLgvJC8hRIVrxv8lAv8NAQfMR+j3JkElfY2/iBwv8hwpn0/SWCItsg/wuqO3z/3GJwQqBH6v6
9jbTYAVQDlIrdgLJYuiPyY84J1G6WQq50S6xJTaW/8bDxpNO3yPpUoxpJamr3JE3k1v2O1jEmLLy
8wzdhwBdQRSFmf0+aa9skY0RzwvjODvOLMi1wi+bvQ/pbodXDQUU1ek6N/aqSo5m7ucUxlq4UNE6
/4wFHBN6al0OEs3I2ckXTrMCcN3ZrC/IXPWDRElWTokS0WeWvg/iPRXCY24fqBzznsn4Jrn3Ir6L
K2kdC9dauJbtRarOGg1yTugBdHdC05bmfwXj5TmBqOT8AWk5BHl3Htg2cqDljEt4rgEDwysxdIiu
zBgBGyfwSqbNB0oMF1piogwqCau35i02b38ftBauPHrIoW04fWUHyptnPtyleWACRty6PpYYzRXH
p5xgJJcxwaCln1zaMk1r8R2u5n9iNOsC5wRWjtiOMb3dSWxhAcUgo+C0ZJQl7ePsMA+TYM7tvNEt
ug7BnwJPQFXFz1w8i/w84gZ/yWHoLqFJbAGMqDrH94grEUmOiVUrMApedScQpd0pn52hJeEfl8pn
9Yxo30IrwmhcruO5hLsBMZZ5IyM0YcIYDt+YitU5lW0Neg+LnbAOVWJTjEencxf3IoV1bCMaV4Zf
3RpPh6CSJ5gLYUxN0HzAADf3Cd4mxLlW2EE6c5dPwhle0sR0XPm7Nq5q9qiTFRzMkbHgjeMhg69x
xN23wv9KkIazEUGaVjgF5VkXTr537lf7rlko32NIaQwL4YSKx9K4AsC31530X7NOniSkVfJ1OG2x
pc9oPsF+dmZ4sZJuyZPvgFMrhZmvQF5EjAfkzWghW3H/ZZfeEIAD9Ae1EfNhCzcEjMmTy76gPUV1
PRAkBAr7eg5FkmDKTVxp1TkvT2V5yKHPLU+oKhNqyU6zJTNdXjXYy5DdLxw4T9iFhmEzMzgNgr1i
L3bIU0sTqBBAvN3yLzjTUY78oSo4dTZ/ayXKbM3OwBBzRknc4k9bDBag+Tf8I/mC+sG5mFEwJ3LE
yWRyLo8EYWitKZ4YHiY01ncXfgjNpwqaciJDsHAq7jeX1ObGk5z1O2jjpTwtVJPKTRCSazek0MCd
suYn44bRn/Ew+xO+O9R76EOgeulQFD8w/OPww+7O/9Ht9xcy+VO3c9ymyH9Mu5ZznmN2qe5V7Nws
ue2cDPnSG1czeyAVaulx//YLVA+NVdnIBz6VFw9/ox4I3rt7oq0drw8HBrDnAVeMLas4Cj/HaSas
6MFqNREfF3OZEM+/QNob1K9T6Iir0Ara+Zu+IM8LndeFB1hdunVVrbQjHkr/jtWI6QN5Ud+4xv+I
xbjBHpESNnD/QldSHtdlx6TaJlS8bGhXNiboNIslHmKWal5JmNw8eW05h3ZLiG8+q5kUWhAwaU1H
oK7/Qa3mv0zvPNY4rhP9q1idd/o5qbdchIABc7o0X2XiivQIP7lyZvIDtfGWlt/o/O/CuSweEn+r
eATuXYow2d3y9GqEF5m6Bme2BNQeWUAuq2+x/zSSDzN5G9Ub2LCEhr70Bios3pQj6clN3G9BTDCo
9iwps1AMpDc5+h6Dn2E+lefYnFZhNxgc350AukbsCPpe10Fk7GGD+vM/qSmBu8vFjSPwoVdJ1RyD
5XVC1dZ2H03ypybYtQRezkY+6CA9/6be77n8LfN9a+yjxEkx+g87V952hNlsod+UyltpPjjhMd09
kVYz3qOYJ/fBMPnnXNXzolrIrdWkFj1WmbwtIfynWz9bh4ynN8vkC80KxJHvlC83boj+B5rR1pek
fQzTTtSdT530BiMTVWqhzadOy3I61ahNAoMVOgUdGYgL6ZYSNqtqwHKd3FXuDNvhi3/Pk2KV/6Kd
CssA9ZLgAxqGzHX0P11sJJOQWk10VqjS7uZYdPW5x++K/BfvuLHv7HzTqMdCPUbq0eWra/w0jhST
tZ0Llp6t2Xo3mJ5MNqOX6WnBS5ZvgcK67yg5af5pZp+uclTGyzDSHHIJuzPRUPTfdE8PoATw3ZYu
4UIqeKJObX2ENkUErR+fA+UHi6v5zr7ync2+Krg2zbt2oJH0vZA+O6yPISPYXcabD04dmYQoJOnd
ejk7qMtAcfRkb8AIlVc54Zlhni9VmoBo6tipy2pLo0nc72pMikw6lQ0dcRXqYfSk4SXSzhF/SFuV
xfKhtd8jZL+L4AP+vQmGR8Whse7fxffp4+n2ZAinj+cyzHYR/CV8ryPAM3C1b5LsiNy4eaFoxD5k
W98B95jKB79xTAac6rlcG3BHHPo5qpOkH0Jv9eDwRfIb3jXF1k4CbXhTN87sMumERJPn+lLDho6W
GGIQfIMX2rJZ3KjMG08ySBVLaCzCd9wlPMiLkJJoFhrqEz+eh5/UaubcJJK3P1ESjwPtN9mW6evF
qOa2T2jj4oZn6YLhGzgqRWsImCiBIfNrDmLlogznIQFn5lAnhEkIniruvF0GRL15GMxGO36vBa5f
m7944Nr139PxaRqPTrzbGPtoIl41+tld2GbxYUTPqH340jWaa3Qc8ZUdHOm8AOnrHXB1mKBTTSDC
OsEetMJrD+Xa/SXvNHgLl5m2RGvcJN5hRRaU7hgYHh/zJGUOeoKNG25mHP3I9CmlO0Nrjgo5T7+C
OFz+M0CTAmA2OxAZwSGd2iewvFPvlYCpC1n1mp2IO0jMboGAM9mVADzODcrut2ZvqeOua2zN25fm
q+guPpSY0f4bd7SsJerk5JhYtJMQoDHG2+fZXqIYo7JNRvfZ9LhO/pJWB4+BS6DCMAsAMSkBrc/s
sbGoQ/N8HuhcLk8ziXDbPlB3w5iC1AOYWuFtKleUvVHJJOMQX5UyVxdKA0I07mvSMqIDFOzuuMVA
03PK9BhlJ8k9iSRIa/8C/k24ak4v4/D8CplnILoKnKstLby1r6BsDzUbvXx4DjrZkfesPoQLAu3q
ieUhQPte1ClAHNyHlxG18+8XB7yNZjXqVT0IVd8ROnk6vZ7J+KWiYtHYyTrVwWcl+TqsuurkJidB
OFPJ5JKn4SoLz12VDkl1mJEl8NcGfYEp+ZN+ZUIjUJ5BU66LAIP4zu3FYzd7Jzs7KOsaiDqXnrUm
krh5zIyb3t4knmENa/uJN86bGo842oVnA9rAQrmIsojz6dRWxxnJoo6uiXB6xfuO67C2rGboXYaT
hBAzaJurQAbQxx7484kwvFbD72H2JeE6Kf+zCqXZXcb+rr8vNdww9NZnO0xDXkOAlFZKrktYXFh+
JKXmFlAs8OEmwS0uaU6fKPQ5TdBsCO0WXq8OGoRu+VAEM7RGP8ZMTzVkET6lZMuvFks9vmouO8FW
HXLA1xJw4KnZcpCAo8npQokcXpamtBkBYDXjdWF/xqFh7nxQdE0a8aFxuYQqoEjvuM1yQg9KhncF
XRR0j74poCB6POStOeJubrINz+bMNykgaFsi+hy3Yk+98Dvycq9aZmqEbTtd8bp04S7XgA8XKsAb
xUtRIxRHoAJTHXkBS5I0lc6yZjZnhT+V94CTovA80w+deSIWMvCxAC0MOKuYh948VuHw6Kb+oRA6
8E6TrEQCpbAVUlRePCebMlN+WbF/ZtN5vz0LykkXrIRh1oGiNOVStrfQvZj7nzJ4zPQbJZssrAnF
De0yFvcx/pL+KOZn3EmMxtN3T3of2s+s/lLdT63+0rpPd9NL8+iChYuy34HRHncIYxNEW7Xc6uV2
5MhO+7B49hgAjEiVcPt8aQ8hMXQdc+CHOpQZ9+Ej9/XMbjJbxO6R2WTksx+wg0a082KoKjuVEoF6
5ze7Lt7N4p0U71wmKtAhK8B620AE0k2DLD5mkEYg8X14L+swXffaqiXhB4wNBrFgvvv9qXTPncOg
Xb358QWINxuHvP5Dyqn5Nla3WW9FvRXM12NjQ3erFn56znysuf8Vm2eLGocZZVxMO9ZYVYGMRU6G
ceU2dLe6vFbyNUmn4SjILoyJ5qIh/nESTIi09D3Kdj3uXWOy0jYd87Y19tMK42nnUFarWKXyH+yt
oxaPCk+OHpxRFn6IA6cu3zTzUYSPIr/XQXHKR3MRKvQoH9o5gtU+0Q9ewpQbg961GG6hci8nZ65W
feCY9ThWwOGJbsIhat8hdIztQ4RSaQQHEKjaUj9UwSMtruCcZOmoK80PRLl0C9wBuTGyxZp2yb0p
TFSbKN9PSBuWJ6DGcMiS7macVOPdj4EJABe8pdrZf4vuXMOTV2qXdCBVZ3NPPhfeOSpORXFCR5+F
FljMUN6DxeSFhxW5cMX3MvqQUIxrwwriHaxUYZXFuyLewU70MTyaVr8sZh8ZcWU+60vV4C27VPJ5
WCXKrROuXXtp/HPunaqSk+pe9/f+Qla3I4OzYFcS5mnskQpGZGj2olU82RK7Repd0u6q6/eOWe6c
YWtz9Jtjt00EFJ2jBv41nKaXVb8fpJCg66tBsWAUCCZ6dh8Hpiu6CDi+eaf8lJm8gb+XY14DL3/L
bLLIqf1hZgNdVcxoc7422WMsn+YIu2DmRtviZryoDgb+7+6iLsrC1trdoDE93BX+XjWhiR6U6Fg7
DWdM8SnWH9xy9Q8//apRb6NvAgqG/z7z33PljQOg+p4K/4Jh/9fHik0ATnn3VQkTwjoS7G4KKyGN
2zV/iSsQ8TSes6esoc7Plv1jlM8CkSjhSDEBSrHJdWO0vW4HUYnwsLH7v97rMj500bGIjqVjZhcx
uxQzgKJXY7xI40VO+Z2ejcOCrcw/jyK5Hifk6Dc4aXcsUlSmy2yeIVHAGSaibp717BIspzrQU/sC
MdBSmGYLb8llIvZ+9eBbjb6Em75s5besfXQBScszwL53F41/KSDh0IwZTB9WwsynmT6shBME9shb
uNBPYvu6SUztyNNNAow99wiOAdKB8zuHIDPYJMOlDw5R5HjoZXSuC3QTsxezvzX1Z9YfldDxjtil
gQ22AB/hztNxQqTTZi8zeReYD+GQerT5HbazFy+SYd9ne5e4umvHRJCgImc7laF0O9uoP4NEO6t8
peF70M9tv1FpS/X8pUCDW+RM5wXAjl60CYWpYTECGXzmu5QDdMjrtDVIx25wZODGKc02o8PZK/gX
1xvb4E7+5D7i2mfqxcSvZlwWjHjzVf8qDi1UJ2RY78HfnYarf+d4z7XVn5k53KkgIyswXCK5XFaK
kxLkHCl2hAgAg3OlLk3xSknuMtU/iTXiHdpwMtD86WRATS6FoS0zsMIi9EV5CUapEEc4uhLEBR5l
4o/qtPLHex8zEliN13lErKcNA+4tG4bMhjGlL4q5W7dLn3MtUHyw15ztODojT7zorFm4jeNemwcU
r3kssLgrOSDxitEqoEJMCCxvtIJo15GcxQq5hCAYl5x6bPMoaSQOMGO5OKIPokG9kgmITcfg8L9v
BzqJG1gR2Io5iJKytEKkjNB6shP16FQ1C5Ih59Pkm5bcElAs6UwKU+my5UtEGNcBCpPsrze+j2+T
SauH9mBcDSl7VEG6ECFMEGMm48Wsr+d9ovcEN164VfESj5asWzplu0xNNYh+dbaJIpVqshRILQfr
nubsqtqrueOOjk6tzmH6b2097Sz0pxFNSL8LnrAyAqsYQbXR3r5TiVnio+tpdiGcaCuanUfgL+1I
5wqOm92Octvp4nkrE7HZR81ejvbmU2Vwn2qL9vUuhFRaJawanN15Ho7peAo8OkpHLr8ABaYv75PH
EnZZZre97bh0rkgPg28zXvjRx0znLBgZsD4qLgSqtxDli+7f02qivMzUp5OMTkLCFL7ixjeVRTkc
muE4jqe6OI/+RUoZuJxM79KuVT4mXT4RiCVLy2leeRWs8itXMdSSgC1lLlPXFg8l0r70EJ/dcFQn
5Q87q3gu1csQX3m1FnXhDDMnyA8CXR4cD5JPfmEhqJrXT+SJ2MY4pOS6Vesc9HbKecYjQWEK+VVp
D4u576/Fq04iHd764a3DpXcfozubTz5ea/3S+edKxGU4Z/8xHh96dQvUcyId+/6US5deuLnCQ0if
FeOwmxJBO3no5dv4Fa1a1SpVKy92GjqJFFu5AuLoK4i+wZoaJBWzZZR9BuUH52up069hnF1T3I1x
q9tYMOjprMti3nIyb+gD2FVwIoqELXxfZOUiGOGP6VPFhjtsfZpaQmxSA808rGlvOWqKwe29PulR
uuzgOwibEA4FtRcdFtvp4aZi2YdiphIu0ev3briIaOW0paYWwossbBK8WVy1Ge1F5P8o6361cShy
d0raYe1PfFweYlhKko8a6hS44qaYsj0TwBpH8xyr5GAl4g4GkKTaubQP6X4pgArY3blu7VIkwzJ1
8c7YE+LxlGWH0HIdYJfZIUOFj+tlD7UMuLa0h5XtehMrO/FBIDjKDuCyMrNaYztE/D9bY7aNa24G
pGKpU9+I/iZErfemgyKD8xo7wiLb8vNwW2BBy6lEZ67yekcNDvwmokgxWA2iIKPwYVrHwgEQo/md
iOdZdBXzm4CZ0mihHqz8Pl3FHKWzCITwDmw4P48v+4vcTzB9LrN/ILNnJa2Q6VFiKjIj8XxS0wwP
10kTUJfPiXfO5jWzvlNckM24yP6FtnklvrrxNR+uxaf8TORbJd9m8k0ertxji6m19FAVh0RyZGVf
GXZIoq3dtT4b+F5etvpR3y4nOLhOTDPZjMcIByaDZVsjOcAnsez6FXdXlJxbts0hOlzMZtu/k4Zg
Ws+SDi/w5dFJcsjF85SaFxP6QAUfAmphN/3KRASkgPkrgtyBB1EM9kn+rYv7kYSJidUHSqb48NSn
qN+JrpbEO84wyPCiEpnUF0XkMqhbihSmjRZx1vTHh2I2wv45BA/uEVTtzAKMJb/CcCpIeCe/gKFY
6SCy+1TwfCrnv/WjLc4RAyb/4taXoLnEGsHS5eAeJJcP8GAKTv1UYN8z/4iu/bPsrrCnWkgpSrdo
Ozvm4u8X59K/+LDa4Z8PILSlTZBRJA/yZjdAQYAqFe4DigoY1Ehcx5Gej3ySOqoSudtTOjs9HW20
SnI90m7g2JIdA/cwjEfY70GwyOK3qHxgUrOMcyNuBCZk0QcL0nsGFjDAS4PzBHFmHT+50vMKUpBe
keweMBTXvDKP4TIJGKjvBLvxrBbrR75kM+IPo3MkHDbJD4KQp1rndSWrjY0XbbtxO4zbZ7XKTSj1
yZzNHZK5rFz4Z2pns8Il9V4CNyo/PPcqYK/dtMsKpWAfUr21UjYKFfDuW2JeGxDtaP0Yf0or+pTK
+dK8ZnOVvnk6rha+hA2XGjh8nXvTBDmxlDHiswHzJNPk5W2AnxHgB/hAv1Jo+ahUIhOVZbwfvynt
2aXBffzmUMC3FcwcPbhzOVyNwgfsdQ/UHMGq8aTHi4AmqRkwdth1na18BKODP3ZTLiVHlFcy5mee
vdEpnxJ4hHDLrh5BNyAzjgOHbUw6ZxJTSBhz2sqDfrWTNt7A79mKhqOgbd0PDcTXdGIxmdtFU808
EDPA+Q2DMnVeLjvyynz75DDCN67ixT+dCHasbcfW1gryz1YO+yO1sc+7O/eDOAdAqhVhZ34fxtHj
TQiQH+Z2UH7xpwrxBqqMRvC8WaA8JY88uM+IlCkUGu9L/DzdNcgfidfPm2HOnka7UYMvdZcwFMOk
O695aMO9Uu0L1j84+qyFR67eI4uoB+9gVZXfSvk9xHMnyn/F8kwPA06j3tgCfO+kTQiGX3KqwBGp
GPdx72x1nEnyJmZVJ19DwTh4dnULNh7HT3cCqZ6uKzwl969WBSlgqSr6yW74BT2l+Tt3mDaxLrJp
wskp6K3tUd3g2ZiF31hHN272SZ4HIce8SaTk8x2+tzleGsPW10cxukTslvoxG8/NZlosgc7tyyu7
XHru/GunXtk5g1V5nYqE1oMDhb3rHQg18SHonRFL21FvOe6fhJgL93k0zj1+5Kx7D9S3MduSsduC
wcK1ArKcL5HTcsCMJN/6OadP/GDnWXbBaeR5qKesktexvIINx20dfnrmMz/5dwURXX5LxHsV3JYd
47IHsGhw5vLbVAqu3wL2R9DM0kGunRJjFzuYkLHpbcVj6RFv3FLFUIm7GsFx3CrRVYbjFbJp3LuV
H1y85tIGF8oA/u61rXgSxVN50zByGPb6o7zVVvMZ8qYMtiLvQtoOXWusrSFdKp9U+WYUctLYSsgp
5aJ1kF6GrGA41+a5U+aGcvXjGwh3r78pL71ikOHlXGTgB+4l1c+KcqJsZnYyD6TBAvmK+ID3uoEG
pe4oPNYacpFk5NbRRFXEnUc2rXufG0uDAifpSvwL+KiwUE5DB1+ayRq4T6pmLqp+zugPhozkzcGN
MUwvsTMK6RasE1B8iR5e6Q6RHcujgBb+Axg3WWQhPnon75SFC28epW0uMsZf/eLowqA+ip+Yz/sC
fNwC1BHyPQZV+Eerkfqg4OHTcUDYjoZDzBeturs0w5MCj2zpWnp0lqMzdg08FwKjz+1vniHnTt/k
oCxlccXfQnrBDO/l965ldwWrDpEseuJlyb9EZYMX3f9/XJ3XbuRYtkS/iAC9eU0yvXdKSS+EpCol
vfdff9eRagaDCzTQDXSVlIbk2SZiRbnEpKYdOlqBH02LgCDo7wYQ9OCUbZsZATascBHEI5PBJNK2
zB6lZSVjSnozBkHx4vmtCPZWn7lsO5F99G/JgzFjT568iR2sm+EFRM6EMTtoDhUZzt0c4DeWHfJv
CmhH2pI4Htwn1HBgMshYYyzck6h6xz2IbHT4Z0GWnW+Rx9uwjDV3f9UT3ibB6jGxEkpCOYLIhEUn
RBV4ZFq4xtED6Fjz1IaNmVipL7Nb5s96qmJHTNys/0zcdGRt/tLoRPrD01qYT3r3ucocWltUIN/r
ZToHSBcG64GNCvkAoKPLjWZt9JE0ka1lLBvjmBkwKY8OvoOZv9zr5xhuoAKqY2txHAE8NamYdn2z
g3Jq/HkWf2F9us9c9DPVsK3z7bRg7hjdC+eu9kQT3HXgo/G9lq4J4RH44PylqS6VDjoa2ptFgCD5
yWadIo9Pgwajby7kTac5O4Z/s0cZCiMhWTnMpo22yJPVO0Wj5CzRkulUjN1yzMUPo8BHlBkTZ4dv
JNwwfVhYw0MmUlI6oTouulnW0UKuY3MGEph4EHU8as6xtTzxj3SKbppxoYyrX/R4xUb/Z+hJT+bn
21TblJrIvlGcdXnQoEFtiRmxMRbBqrLvcfwAOnpVp70B2sXg1S46lcHdnjwVc+mDuZlTPXeITTUs
itn2v59WVrMj2ccwViGix6ua4BrtLWlfzeerWb10CVFF16I5q3MnWKZktjfGTi23SD79YS89hEmP
EPZ1GW76aTPe5eLSGlcqW1cCo40Fcm+HbmqIcURU7NmewqvwoM680EHk+gLYkfdbp8jnAcgg1sFP
ofrG044XmO0fTbmuM1wEr7BkL9NTCsrLCfWcdf0ZZeczbsrtGJ+N8NT625SZZ7sfiELAMU9EK3u1
YBDzuDxya67+YUZDyP73ANzCS5ZS+0aMH11Lz8KBFLlUIDcHaclgoYJx6LPwWIFmEn1OPiuKvUpu
5Xgsczrvel77J0okv+AReaKujKZDkXM8HfPiRDnXz3lch9qZx/X4PFdrJJ7DJiwEMgrQ5zMkg1eM
BBm2JGBDkChqax0TCxtTNozshKbtuIT8s6bOZhXRk+e+i1WxVqu+up48tiUWan0/DsduUXhQexLs
qhgSNoWyO0udMGDoyX5M9vUngyeMzSyJA+M0hVyGx5LFwgK5O8ED40US1tQZ8nnqdH6NFz5YqtoZ
0Nilry08J5yXLGAZMkiQBFcJHlICl5Yu/wqmZc5yuliFJAnrzLbWgEhINYB9vLEARHDQg21shAIg
xgalbln9/McXMlm7aI/3ZMA9gPR/nl7HfP001v/FsdTVw+KDmThJ052mbLKVY13rL8jH+Dj7xFXx
ELLoGNmFnzLppJfnMLwo6hnlIH7I6qtpPzv5fUzf/QkZ073Ir/ai/TFaOcnWKHd+4ZnmMjVWscFy
dh3BIQk2cbkxxk2FJ+3lihTjoxnQW6AN/HKiL1n+HJLP3nhX2jeJyexeZcftb1kVMRocWrF5LDzs
LQieCOTjpCFTsDnRChkNZLWdvGSVW0hflbxNGAqqbl24nrPKnROzj769+84DfZQb4jY4S+HuCa/b
45LAXn6SR4991sAPZvYX3iaua/F0dhXkX9Fy6DkmtpkiVqLQeCX1gVnIK/n4ks8m+qqSTx0RgnrP
bcoqlBEaS/B4X65WXNTz0Tm748w2jjLihja5pQkc+XtT3qXT2MxWNguQrQycshPeNNWCj3EszWNl
nap9OL5oxqMzHnn4Bp6msOdt/5ehrA2bXj/Y4VG4fgz+xj54brSTl/S3M9B0rjZ/KU3LlJlcsYYZ
A5k4SbYdOPCLnNys4WaVd5g2ZrFJAljIBAFssp6Z38pBEhKdMPZHfzNXbOpuUo+y5RbHtwnJCLpX
nq9UVismmT3Kfv+76W7KG3t8buqYQoCbesGcz0aqzm498bYyqSEjknW4Zc1fadFwoP5tQZCU70RK
rUiKDDRoHhc7Ovu4qFikQW1ntXMzkksRnNoNZdE085mANm/5I2ArszUv9ugl7jdpklwvnNmfunpv
PyEEPSFzqx9sgesVn+2PICbbm+YGG84vSI5sSgbCzN7ZbmPeI9oy6sQr1w/tjNLS8qwTP0AljRVT
VQ60QLlj2Crsl9y6lQGzx+O5dzy676bfBI3HIFJN5r9NYvw9QWxbKifEQKz88TtJKGOJmIPSCN2g
OrIlzlhpwqco9kVpzHRMGSM05k2rbDzGmfEs+ypXk796ZqsJbw6zD7d7C9jBj+tQPscVf4NZ/z6d
bdUDn8kAPj0k5o5Yj8y1/K+o3zA2Aj9krenGiM3qFtQ9zNP5Q787ZUJlyAlVYZWTrNieX6CPVUdE
GMnFqEhyXmZfjHl5+ps6UVE8kL6ZDElo85/pvIB29fSm4B6xQlzTBjtQrKY/z/DW4ifE2j9pJymn
B73SGqMmQdSwaDeWHXtNd5UNrJkVCZJ/ns5x4EHOvK+e736Ti9Ft4VURTMbwrqov6McilT04tSpz
qJktVGCoOta+CcJgW307GS6fY4GLg9TYmJlgDCnp0nrdD6vQ2f8a6ZOe+dQsBzuI+1a31mDbyWVC
zKmQBuKMe8gfOn4xFz8SPEV0ZomxxWSCFxhDdWmugI2QxQw8BJFoi22X3D7UdlV2UjByoo0GCyrc
uLTK6G/BCutghE1aTYaWRMMZC/Dvz/AiNZekvYQn7EiE7ZL88dLMk5cJpy07VUa4YPTzGVnFuGor
dqos+99RkLZfBX0Jdnbm2fYSjah9rD2MjEFzAT5Qs3ZfWvEV0EUl70d/r/r7qDhgajSnw1AQd3KQ
JWyNaXTpgemdokf71s1Sls/q8RlC89h16XaG1QaQsoSINYeQyXAVCSU4cJTBzWVokMZe/eGKiD1L
r9p3gi2mOKL/xRjjH2QZFti+Qv3bsfzYPl25Weu7ESidwPZtLVzEwz7sD0MHhRXcNEqJxRgyehS5
27wk4fPfZApyvnWA28ARZowCzTTif6O9w6lGBi6H9oxLhRQEpfjyizPp1iWO6ycZ30SQu0n+kjPW
6Ad3xC4PMYa/tLRcZOmMjvDaqQ8yHsIlSvhfhIWgqnqmR+tE2iduKlA2cHjQqeITQPbNcYcfDYfi
0tgH8TVmiLgHV4yyMFCWyCgn5U13Pqz6k9zrdH0A4du6NlOw8JEhmH3HwW3nN9SsE1qfWUvAn8o0
pnDlYg9WzYI2Yy9RTgqKIlRujLWASM30LeNqxn1V7xxQtBiv81nV3aFsNuDdi5e4PPMctIn2WSW2
2/woZOnjds9utkujnQ+0mNshZESh8+TCZc4VyYENd1xJvN7+CEF0MsTjTS9BvoGDbLh8fwXnpDzh
aeiuKP/lp5iGgk1zB+cRP1uvV15GWNjM/PKDz+tXNg6TYXst7QvGQd1sKRFTwJ3QML5M8FUueW+6
g6oL5p2AefAXuA2ewzaYXC2dXD96f/ofcTBHIo2xwBhX/GXCLolBAT1hpyRVnyA0VHN4G0H0IJKB
1zlN+5qkwgEb8BphSMLTawedQIoJCQkuhcP89T1Qz8/gIw88u1o/Assb9UvmXEMVzevdV1/04RGO
D4uQww0pEdY2srbwCcIOLolXNxv7GMJRQKrLJjyZzUZEGGxyrAX25glMB5I3FpHRnD7vCwKiIPXJ
bPUWAIcJVf9F3Db81V5o8tNW20jDHASjlZ1gC/FKnWnfv+rZWze+c4OzecZgh8R7SBh10zokSNi+
Q+Z6z73KNALd04gaEBwjTJm1A7Fw/Su0hgfK2y3d3v4srNes/FNaX7l05BPkp7Tjwb72xa1fwMzV
DO4+eu5pnRHimJ2Ioe80dgYyMLVMqHQ1+8BFAU/gWa3HXJ3zobZ89zAirPITRhMkQiW6ypB0fRjA
rB1RR/FuyKy0YDdsLLRF8hJiAV8x39FULQC/5sMVQIbCzVWOB673XPvj2Ff8dtl3Ws+FPFfcB/WF
h5WpeDynJ3BuM5nYjGrFBV1bq9ai11gVjQBKDM0uCPa1thu1XdDusnanAHdY2bWwb+HWVdRl3y1/
s9nL0/C8yQ2ThJlJKkBoHwmnGgoXtmW3qRcRERCNfIblLds8gyD735v2o3PV9M3hhoDhoMz8TJ3P
MBm1zH9iltJvlVXMhqBYo4TPFOxlGxAPMqhb5zhOJ76jjljJlx2QaBUQeMB3skSzTvRH9EHqNRh/
q/iSzU+0zKRVmLCuVCaxeJyBSkOM5QMd2c9sgDto9Y74CuooZrRMhMHMFDftXGPvfO+Ls/PuvOe9
zaqs4njCVlHhlsuEkx3NPgSHEmMPDmu+7+JbfPn23She8ulgof9U9NRFnt1FyckY3kfnQzW+iuKP
ToapMyuyb52IkmI8tjqJQicddPI3nC8cKLwM2Ciox7nPU6Iy401rr2XOJta3H13/kYcfifxuSdSx
bKEiIuKW08DcAFYgr4BPxgUVNgC6WRbpEkyFjjxyxQ/V9cE5OQgUneF9qD9N44vnp2/Wi9j4I41Y
jHNhnr+U5sUPL3F0saCQlydJPjrlAV4BC6CZlozg0ZPoz1jBw55V8j9ALmzCvhYi7NFeqQucAYAP
FTCU8WWqToAPTXl37/ojKYDtNarvYfMYlNfkPSHRzHg0xoPAAolaed0rroNx177p0e0JJTJMzsiR
ITzUOHRzipLNiLLgfwzTNgvyTgohz55qAs1APuFlZ9HedxQSDN87cngBkSCbmvIbXeKLKQPmXqOH
Y09IP0k/Uspn/l8HjRN4DUYedPNsA2cqdhWcjRBCzUdqvw/ZZxb9UYK/w/M7eaKU/9uvuv5sxqxT
T7525GpF4RFWV59ZW6mthKS6XcvZfUT/wKq9b8hIiUkwemkaeInoNcm94KTAME5bg/GOSDKseVHd
czdcm/rEaWj23eKpPnx8+zl8gXiW2IcaOzGFgn1FwcbDl1KLeRo23qymuwd6yJ73bJfe11SfyHAC
OJ1F51o9pKMwHLScQyw/0eVV7GyuknVIiQclNbfFN1NBTYYRD1Cu5FdlE+CDL4w33HkWn4ICo0lZ
9jHNaiUeFRPxoJbl9inJNQwSu40RXUlmdLX8a0KpAtt/wDisI+kEbA5snU5kWMo/7xM6BIM0mC4Y
A0HvR98cRNJLJicPzK31qYuudY69bEuNx5MSNwNn34AnrOaTZJ2KmwoXMZ36HhMVnsRqjl8F3lRw
qSjInGvgXzOfTIVrWN1kihxXl/Z6JYi+Fs8wgvBeQ+urqEmQuqrVXiK6p93Vya4GpUTRH6kiDQsU
azMgxJsTExA9Tbw+Fx4LNYk33DuFc4jYioCxycyalhw0YLkwnuqMvBwnwVuA9BoaUrSp0VBVr2HF
ro3N6+czmGOowbkzuXZACGe16X0B9V0F/JhnZXCDpntVHbAP+3Oz2shXo5fXARamOp0rij37jcGo
+XYag+Ytm2NFMuq/0Ew0RAfFyMdukFwUzPRmT10Z99Cz060EW0ylaUCOg1qJBpppkiIx0ZrZILAS
KPBZuOqyE584xyJOH+KgoWuF1qqs1hCaGnJkRMURPSQAy8/dQMUNH5A8xeaOpTBCbtl3pQscPohB
9hFGyOFKVLn69LrGcqmpqIhgT2Fy+V/2FJamfE1eFBktnbqZVKYDJPVsAvlYO0vio57TA6mo6h/j
8KMNPyTtTW5fZQ8lVqpA/90P3b8aN3Q2cFiLTb4ozKup3zvzkUdvBNWk1vuQfo7aR79qdSLP106H
Y4FAaOGkQKUMUiEKBlYfy7iE63yMauqK+qBIpusN6hVAQ8HQQ30kgeq1plAZIbiIlH6G1q8impZH
T9MiwrtMJ7ti0KYxrN6y9UCmUhX3SLvyIeV33fEKOlahkT8x5PvVbNTVTu0grngCgV4uChF3QTni
diWjmeEY41jKTmr2wpTEoMVjKouomB6/FImKy8J/H0g5hF3D18psDFyc3UYLfQD9oDH59itwRVoQ
QcICzBMDKi5jKoyLkq6wyHEVESyHwRKK80JJqiv3acDKFgSb1U4zvr3nztyR+ticZLYf0dNrwwNx
BKPS0WuzffvxQikMOXFi9ZmD/3TyBwRbSgmofmbCb7SYE2U7QHNyv0FsHKEAVPGrYBda4QQkExVD
5sj0jlgpeotmWesXyhQLe129k9Vd/QOHMRnfsu9cQgzk0jDUzZBslESwHiV5HRF4BXwguWrSI3tQ
wz87OI1wmpG7L415jOJ1Z3vkVbKP6FSUo0sEnPYPHY8Gg5xX/jxuL/58AMcjeAEIZhFav61qOrel
89EPB5rNjsuYeoVydyTGZIqvlLRQ8UB1WcVLi0HhI+o/jObTmt778CMs36LgNTderAnBOujlXVFu
E4DsJhBRQZ+M5V2sUXxil0oOcnz0DTZ8J8M8TeYpGc7ZMrQ2VgRlaqOaG2P4mZpioIU4aOyRqDFr
6cEnD9T8MLUWlrDDLshmDlfZ65N1FOh8Ujzm29qG2/JPhxdqSKArr3UZ2DCYGLhXBxTxsLSF4s1G
26cfHO1hwQ+xbqjpYJA8PSNeFubjF//fFB/Bu9GDgz1q7XFoj0l8irX7OO6sfKflO0vZasp2UoSx
CEdM77u6Mi+x/Otemewbazf624g/g1YPXAmAevUR0ffhNYKhMvXjHCNSENvnoGIpz1i4W6mOQqk4
rRQfl0330k6E0wH9RePOUJv3DQ1+LMmFGotDH9DO2mm2qwHfY2k8q1ieFqFMttaiRcNCCCNBNyTQ
Roto1l51BEfjS0zlcghAVXdHLT6N3anuTsCm++SMJu35F9tF76w1/aYh5ThX1UmHFxWROb+L7X2I
cyIm9/4ce1G4AR1TDZjAJ+0Yu5eym4/RvPNB3P6NfsCNTfyqBy+tc4H5PcDgQeHpAhGBO0yKh+kt
teL6heYqp31Fe4mQXviSW48IicFgHBYSE1PTaSTf0keEv6SQXWCCEkEjprkmc7BKR3jrC0V2S3+V
CgSJICZ+zUS+BJc8lhtNYNM4YCyX9I4hAlwHJuzgnmCXU6DnHPoDO4e4PtYNy375TlKJuH256u3K
nlFYZFMDfPfMUyM1PqHgdapBf7pgLMNRQQeCbXQ4kzHKzewMiF5Q8yuEqc1lvOIuHLySKZooLQq3
518ptmleEKclWZD8jMElWT09YI425ruJ0B0BYaQEwd6Od7d8pWEoX+dfeC55UtGrT8BIarBQOw0h
wxwDeLEHY505B7oA0zmG8mmQTq18GjGoJ+82KXX1Sn8CV8a8e1SLY1UeBigi4T7rEFVtQ20WVrz1
/ZAeovTEiVxuBmYGieBKtZPgSsk4VPt94frmu+Rt+mKdegkE71L8oWe7tQrg/7sfKEXoudM7jrxx
b5kHJTl147lULoVxrf1bzI7eq+KvWPnUoi+w6JwQWfSSFfcyuo3llZFn4nJUTOrVlt2z5E36wy9p
vl+sEKeWwD0lHZ6Bo3HzCFHgRHHk7WhsIvcPalv8b9xXWDEYjuPaqhZoAiF+AaNMiawAFZtmKw/q
1f8L7PgHHIJK8PMcYRhKAgfaVA53MtdJC7WWMQOJEQVrKN+3zg6s7dBvsEFZiBDmSFsRZ+Dmn5B9
Kl4XLhsMBkdlrIX7pmMXi56zJtmuhl/ELF+pmPsZEEoBHtTk1HE/klgD+aHwvUomCAH0DWEZuE+Y
8tjLgvV0f0UCEj4hcu3l/NB5JbYOoeoY1F0p7wcfVv8hLg45/IaFL50s+RQop0g67one3Qyt2BrG
6Qb4eJhwSgvqxt6YIQet5y+6sd02i7C+vLZo7r45f+2MdfaPpLNXkP9dPAbKsgoGY23KG1xEuult
mRa91tkwK1kY2S4GEXu4PEmjrWeMbp8z27W8qT42KCv7nY0nsf6YIFAgqxoRx6xRtUTUXeq7IUTA
2zMYqbM3iK8ecvCv2RN6VoApk+VXjyFy285sGQWTZzViMwYlCHzogoiMDNsWRINiIaevz4WFliAh
vg3t6t5mA5AL5hNrEYyNPk4m7YiTKTB3o8wi6w/LmZ4jLm2ZsS7MaM/82eBhgvGaQUwr6xj0xDcg
CQk1eaEOLJhzE+6qQojOhuxoQnf1hXwvNbeluTVA/zSMEHeq2EoH0kclfQzVnvV4qL+V3UUyXNM6
KxKzvduo3ksVHAvwP37h3I/PnXGK9WPUHIeGLD+vjM92vMeSGfueTrQZWRXmBvcAfjcZWq0qtJit
y1bJIq7m3alSlx0Uo3z1QqmmA7EU9saUox3Vey42oBwW3BOphtXXC6p3ZXwtS4RvwJSG5QRh0gAJ
nOT3BN32E2X7C7GJnXrtUdJn9y5aZtmF5eFA/kVwHKFhEBlTERMubFZ5s6kxs6f5UWJKK5+q4iSn
oLR1ZpHmhSZ6aC/P6BLiH1wyQQ2N3jWLfZMj1+K1Hc0ZAxbYgTGUCL40cpvuRfVQBUfhf/E/arsf
OdvYcLHhbP8En4xKgwCSyA0uSYHo5wHYQXJNHDcaVB+SyNu9DyAETHrlglIisBU1xfgqubn9Ulm3
wDyb1hG+CqN3n81GCPxsLaZfIFQQbgIbnXCjnBm7uCQVkj8ERJMNQOvRVVXSY5IeNTM8FBHKfkge
TfUyeoZ2Ni4qDlZ78UuJxaZPQ/BfijmxbCg61HYNigMQBzQCfrescBSvczDlzrfsXDpCnl6fWI5z
kVeSQUvTTzZzCykiAXXOOCsOdw3kcDiTYGYMtgwupWUt8TMxK68Ukm5QqtKrcVsg8SMxDrg+kDSF
BF/3F5aIQAWxyK9KB1AAPJSQ5YzMeovbKKaWOCXoVZUb242EgFKHQF3YHxxU/MBa+VYyhMmu3q4R
+VDDGrhYSF3plxTasr039C34eN5ma/4Dasnd9okQaxmzHYMbCD1ZWpoNE1RoCHjSOKrTFWj50Fo/
6QwJ+vwCRZGIWGHoCZF9XUZIXxh4rSFmEKEVW6LlBVj6k2Ct7Z/7PkChyq4etnAmUCoCYZz/C4SR
kVwiPIeTLYtMaeYIfDBPzaUAJsZEEfr1Rf2zxWHQS53VzCHL0uqRD8zEM0LbfeAj4i/XeenlRJV2
9MkCckCgHzh6GLas5yR8hmxtbMxADsGKC0VfMHFU+wfZXfrzY+g+hngFtlZHw17PWR10qIycDyab
tUIKn0h3hDnfoWevL1J8nRzg5Os8oU55KOqaKGq+nGFcETDJZHQMYDUKZU74o8zJ2nuOL0hdGRpV
PR5J0HHanCpC5yL6L2OF/ZTZitkrQh4+BhD7vOCKX+vBmlEJK4HgMOUvMK/17sokogkWjTDxMphg
BbTNgWNi8UR+wYgUD3O7IDUOnsYvxoXPj7FlaX6WX9pwZLCfvupclhK2Yn/VtispXJEOlUC6Lhd0
P1k3otatATkDFRITDIVCqWXLIVAwRbWopjVLKxZvEBt+45mZDg1bxUTNzr0EX2jDRkLFvWBu7cR9
mGD1EbNQ5iCSQdzS7MgiLeNdS16yvC7rlc+Asb3o4aXQ/uFeNfkYKgerPADry0MvTe+qV4VnixyN
6aymN5vCOH8tJayxH5B0nuuhX+WEZILI/o/n3yCkVUMo8o+FaQI215fNABUW373onJETg5YQnUA1
wMlGjyfEJVQgiEuyAdC94KatEiAgughu1cNjER18ZBm0m/62BzepQHGyJS9bWj+IAadbgd58elRC
toKT4Vr5l6ZlmF701QGnNtxF7cfw2pEZxnqgJyXJkzCAixNGNPogEbsV0E56jd8X+strxCUbRfNU
9qJpowF9aLaGKsiPgBuIqWVPzfuwz6l9bvqfQ6o9cUjlISk5+xG4v/4u9Zsek/vodf6KWWLPUFHu
9yT7EC9sCAgoGpQW9kNdbJSnCLvVeFHCZZbX24AuKd/Yc+xGerrGoK21q4TVMak543gpWAy2N2wE
TJWxETDNRPr8m5QDdJO2aVCYSG1qIaDx07WpCnIk6hkKML9Z5FMyG9nUWrcixx3QwEyCNbiMPWvA
QHvRcKXVV1xpfnVVpEs/XaBaTJciu9TxWdWOXeNV8x1l1Nm8UmPrGfXckQhGepLkqg7XsbyRTzv5
VzFXS69Bdxm9Pn0Pu9dWuj+bm96cVevYciBb++Y9gdaCSmaN0KQ21nkp5DG9tWmRNsRolrZBLOKC
jehfWpgybFp8EHs0O+ArDcAOYPF7lofrjLFBNONi32HOgmTg16cIERHbxHz+guw7Kd4DedukR4Lc
qF9GGV125yIkrtDN6V9PIvQYYxXqvLDQWa/xMBX2Gk/lYK8nRuyspJatvGbWJnPzxEILrAifBMGQ
/+wRCSX+x69wDoPE2Cw6c24tEPjpdDO9EPj16IMmhkirAJO/zs2/QC6A7QmXFtQK68znq4RChVS0
ewVtBnljW132iR6MXRM0HPOmLMVq1pzBNBg0sHZ91G2JIvniU2G36I/TGW31qPFfK4ZXOgNVxfX5
v59T9lE+3xpqKAbjcIG3oDhwNhtkF9SHsE8+rPasZKxcznijAklIwQzz3hSlx+rczogSP2C6TkBZ
w9eNbo12ZSeXrTHxV0hRYZT+2APhuaKf0NvYI5zNsY4x8Jaknfn1N1iHmu6jXSAWCUjBDTaobVUq
agB9TiS+YMYZyD16c1MhcX5uVG3N1UuJGggWr4AZIO0524Afo0/eLTSIqj76xIs6rn7gHqc87NIL
I/7Quv1GxXXPr4JeFdXs+KrZL8Gy6OZcHiiTfEdcIbLshg/4tU9YAAm/ac634TvzAIvZZnoTipaW
XmcOsRVbD9IiLIbY5/hu8nhfyNssc7F7mBqLoiVCPVF3UvZPcM39RcdpEXrCb5AIW5AcPPqRU3Mz
skSKXI/ym4kHyFUeEUw8eG94+s10NWDXSoRXC/uCwjx0lhZsmjYkYNMCdMheJDHfaaHAogDkewF0
+nNT01UV3L3Wq2XvCSxkmRGnc81AgkoPni4N1okh0FEWdyggJuEeMDlDBtAkUG65xTg7dvjcQmtL
OdReJvPSa2f7eTaUk9EwLwDuu3D+hNz+FwZNsnLnSmRYGemnAHFCdZQ479EOYWMkS4KNKymOZuZF
hsscCW0XjkNF43E8w52f9ZsWXnAlG6DXd6a/i/KbT+JFkCMbATLDXK1ehsDeMP0/UZj02xZrnHUP
s0pYPGwy/UiKxD7qryOAbnq5SGn7fwIdRz5IeAf0BMw2+DXCPzlLWgJh3Ky7piJhku+0PmE34EWO
yCTNNdpK+xizungh7rGv0nlEHgCxkgRPFq+BNHM6N7ZvhX+RzbNPCVojUXdHH+pofeBeGYfJ5cZJ
yfSVXXrkPiM2CTXDrt4IRY1zqcml9t+xb3EnIEWs2Byi8c2OVf/AzxyxIFM8C5lBRTee8RHkUPXQ
HqUPfl9AYFJ7Lutvvt6JzBYyktYqLG4P36Ytc5vMiSYMMbTwssMQJCE98pZfD8QhH9nRurg5kmLf
PecmrSY6Yw9CBou7vLoBhZPQFUYX2SuCc9YsDGJYZnD7B/VIjQhmFmQtWhr40wxyLw0HCNeaMEHN
qWJJC67bs5We8lcHu8GxTy6MmCiemMCg1oF5xhxHY0vUPeQfBiwZFKykSyHsWYzsffVFxzdG64/G
oloZqDeG67O8Rf296u9mdFedezDcVZxkVyu9bugf+voch3NSHHi1ynFUDhEaSQRqCqwESiyK0g2b
8+Q0jHiQrpWBO+mmkpWt3Rv/hVXTWLu8A2a79XCQkuUQXXXiF7B5DOJ8Ts7+9Bp4enYhe7BmVcdT
WDC4CQPZ59kOMlZ4kNOdMe4JYY18UDcX8wd0ypDXGY95i9tjUU9cGdY9ekHrUmgdfnzmaARRAutw
fRJ0x6cHJw4llHYmdp6mirVPP8Qu67PnEDGpJXv1Bc7yYGyjBnwbugzAMNTMSDUiB3HDCpmAkp8I
g0PFr7AX2lDiUezJKEvUXajtUm0HVUs/Ij+xKLSZQ8dMaWmHCDOUeJ+xHqwnZhGWoYroLBi/UeaC
x1W1RZ0sazcWTdI246DiMIaiNwGT2Gorw9ooljCn1PG2AkurbnN1K9XM4bdavZ2IHR82FbPon9wb
2PagL3PQ4T+dh+BaetEnySDkQthP1n6bgKdd6fGq6JxYpuawNd2GLpNGa+SDfo/sAyNIFhAEa5j9
K4uAUMF1grZ5XKElAQxJXS3f1LRgPqmvGPwhq4n4jgNj2+Jd/mlb3mRnDxyT4sQqrhNcH+CXN0t2
i9yr9KXt+eATTYkB6Xowm9NTvTLAtK1jJZ9RHBzBQJchVENkAHuYfR2xe/m+yg6qzYTw3LEKiTic
1hOKOO9HWVAhwFuJpd044wZOFHDmS7MSycJx3C0ighiKU+kfu+LkLI3l81buYNQ15o34Cu4Zsijr
ZYzigIEO5JUHOxl0LDSw2S7RQQAsY2bhjYBuDPWS3HqgG9gEymFdHB0Gh8lLLL3IxsNJX6f0NSRp
UH+sg6NVLkfK1uBvvry16ra0d924C22B0otGgdLrle3YoTPdDf7WoYwCFh6eenA52c7+I7Gvw9xx
Gt96AKXL8IkPdPvbURdkr1kvxAaxMyHPEmL4uszcU0CMYn0kQ4z2iJhNEr5P/kLSFk7w4GECMJrW
ED1hmLNShD5APmi0Gum/WPHwOeoX1FYBgYok/CCUYRXId4fERshRsGhmRwB9nXKW6guz5/QnmggE
PosP4nPom/slGSHc4QUZZA4BYQuGCOjECILf9ycaaWvckzxfJMyPuLpRO/CJiQ7yd9zQlxh8RXQQ
Sgx0WrUqFkzIYdCCqEd2q2zMuT3b/kq4wROjbOvy5JKY2dGaIZl4fpAfHXKcZktf6Pso2dhLJcVB
nQ6AY5Xi0BB9kC7ym+UfMv1WAkQXj94JUt0/fYxiLlxH28T1qsKiwaoTMpvKHGATaIz7Nw77rGVK
JEq9NqSr0V2w/ZSCNL6VQxay1FVr9Q8TB24WdJDGuGbInjKCM8TbGbChXCtytqN71t+nb5bQZDfR
GI4LRFfmIGY25fioJtd8Jce4rddVvO6x/9orQ16lNa9zSlYEcod7PV3Q5qMHYNNFOw3StOfeZEyE
ujIeD4Uvcmt0DqbWRf1iUvDwIrJtZm4r/ml2z3iXazsnflT6a8CKuGNZHIk+mdgCFqEV+Xl79uPG
uQxQhFyeaz/fg6DNi3OpX/jwc9wcgVd/kalHhBBKGARaINoVTzZXwThvFQ+1F5BXwd5kKPGzfkAA
1f4oMgfMCcO1Ha55eZP5LLRbGN8Z/bdggMGgiMhtmdGwPjtltFxsD8EeAc/Tj7MmPIZkDpAKcNPb
t5as4lyEgjnUpMSss26DtkDq30LhiaWQOHkaqkub32jeM8E3MmDt+AsVAYP9gITMKtVhfYuhMrig
kUTz4+R/um8W7h4KPY5Fdia8YoFLx3I6rgeIz2clvTkPR3Lr93ZYK3RK0wbMjP4fzIysbiPvGa9V
ddMmm6TdgPshz2l6TP49S+7kZMJFzzqMv+sxAZiwavplwddmrFR+nLUnp3vYRwn4eoRA0pujf4TJ
C38KYZt8aZ/X9HnN9asJekO6dNMl1R8OtBBYHmIFta0DbRZrj0CZx39ZeFdEyDVHrTngRzPbPdrg
kDN/z5KFJwWsNH8N59SpdmWxj7Lt/zF1HsuNY22QfSJEwJstCZIAvRUlbRByBe89nn4OpP5nJqIX
FV3dMiR472cyT5pUHe1LQpwcYD1uhRr09AzS9AL25GtmaKT4dOIMdJU6+4+kz0nCezsrNsMoYjW1
Khk4ykykQSTIPzO2qb5msHIOTcUPs57lxKaS2gPRPs3mj69poDpEAMpuyuyd6vfXRMv1IksHAw98
uzfbvV5QLWFMYOdvj/8wmPv+bDCP2B+k62TcJf6uxvLUbvN0ZnZnltNKjqC9eAhtAVPzSOeHCS4P
ujVcFDqO+m3V7kKLSddKUOkAUacupYUazKRwfored1vfbTB9IOpnqqIf+HOpHZXoNAm7+iHjv6Az
HrdhvAsMEstRR25NovCgnDyT7DXqj6P+jFd8tQw/Wu8MqlP7JHy5qe8SS4OJUwDBJjCY48x0RpoJ
XHyAwXL80bEtWXcIvhZ5NfHJHC7hyvLexPh4LWFQgJKnMS5XGYOB+qaqytLwS7u+SP06ommKN/G0
qXQWwrMvNCqccjmlhw7ras+xeyBi1ewOCqab7hC0x1y4RtSUDPKhpHFfOvxIAbufG45CxbgM8aVV
7fCHsGlCGWKJvLBdwkHfzmMzjmzkQ6j3K5xqs/CGjzmTRa5kJOC8uegc0+AKLPc1IgEkeieaiYum
OfbKsWwPSr+Httt1QNbWFixt5oJcBlm64ZPKnDPM3gwB+8s8g++so2QdyU/KvVPtncjZaT6V/kPo
P9L0fdwXEHnrPa2CRWT7aWFO50I4mzAH5IuCix6jSrMXk3efI9v88MnpquZqATmlFBMquI2FbcXx
To0Ob5C0ytSE6k1vRLQCYI6V9eiq3TRco/a7micZ8wgawrEKxRpKyc2DZdTvFP6XU9fbngqSiZLS
ZkmG77YNviEOJpeAMu89sN6K5FUonopx96yrqZwJ2lNtXj0+SLx6jGqfafRS9P8ig16LENvuYGgH
sTtM7OVjadH67LXmdI0sw68Mnb6nndry3BXFNiIoCb3M31/DKfV+VJxm5ATr1D/4PEFjdjC6Urdk
rcS3VoeIVcAmgCLg5UtPITcNQenk9NZIMucxAxzgnVJU9d5pLM5ycTaLs5raWH4nrrsOBoTJqhDp
qfHryTfBv1R4LGbqlZ79y1w//9dp32XxMxhfivXpie9Z96ppL3RY8jmRqfvnfOJIZM2SnBO6zIWn
7KbsYHXHVD8KFQWX9DqQM1d89EgYTMJDWHXpB5eUW9yfhXXR82slXmPOQs4M/KDDXeSfkqsEA+lD
wRVj3TUQhw5BuBKSBois+cIStgK0l1+DoryUpmciPHL/PsSEPZw+U9pjc05R9lJwba61S2o0+tsO
z3LiWrDjEQXs5oTvsxJfu2/vRaodlmcTmqz31nwVpHOJ/RT3PdMr6Du09uZF8z9GiXjhTdl89tVX
W6LyfRuKt6x9rRBMBa9Bfe+zW69eOv/M3dnzsTup5VUR7l3zFIc3w3jPs0/JqQNoWnOMsFRsh2Lb
FdvZAj7ZmNB1Y1936ToS5jgqqn/CMgkUiVgZYloygSXtGn/vygkMeqKF7VR6axF9pTO2BpAB7yl8
vPYB66LXdi8IiyS0X6iTIzpvFwiEx5uLxrJZYjDskSMVl4R2p9gI0k1RzmZ6VqvrYMX2HwnI0nmO
XEhAQBfgWoDYybBcO/pEmoFrRq5gOGHsFrWbmU5lOo3pWLUji06bOIEHugWX4YYlkn/P+6tZnb3q
6KFMKNeJfNXHu5i8JOtGg5K0NcftxBH82wdh0o/g15Np3AETww5V3TjZ+nyNPTeUd3K0GyMiErey
sAgvfwdn3LuqMIdxNMSr9pcU3GV41uv5clT7rc5gVXHqzqHY9jA2Gui0EXsgh2Gx2TqLQHnnfmRZ
8P+fWYjwMpgK8j/CUkYsIax9kA57IA0OoXBIhcNb6rF7eI+TdwpKg+m3x4bYfyOcQGcLyLRcZ+L3
SbcGfHHhUlT6xLuaaxlmDPmtsyuaTX3LoG6Ga/9t7cDsc4JQ0Yd7FahqLcqLkLHJmB+87F4CVFcx
jm6DbDcWl9kf4D2Jykvke0oEsjGNOIOX7Re7CDRE/4ZL1lLl1Fs6X6wOFlJsqmfWyHS8ZNTJCxVX
SaMYqzZ8xJbxOiT1AjI1F3wZXBOkXdZtzrXzDrG1CcRDCchIprL3P0T8/130TOvXoUNgSI5MBQuH
7WJOGnDNfGlk7e5f9fyOFKU1KnQ9Gg70/qvTiLj1IT+hTWxY+PuU/e2DiwGdPPUnu06SzcxYAPBP
0+omyVY1YV7+BP4l8y+MNC0idtulrsk/vufv0rEC4SKBrxIAs5TCe31Ny9kH7c+LpG2vrFES+9mG
e8h0K+bN+QIpYS0DMqXyLVB6j8fIOjUTGqML0I86uYnJbYgeScw7mUXvWXEvu4cZPbvhWUTsu2Ww
8+C0raMK0Mk6ReK5F86ycC6qS6M2t0T4KMKPXHxPyjezbPhAbCSp3VhMxSTUkgf+X6LucRDwe0yQ
krfxR7vyrGMnJoqthGwoRfPYrRXMVt45bK78ZfSMBQLxXn3jNSnetOa1xSGdPJW1LL6r5mvFZ2zJ
QMsIeNgtlH8IexEq8Px4CItHViRO8cUILObVbrfY4KKMDLdzT06sek2Gm8jiD3dZR3buNWyvcXoj
fccK5/SdQTqTvkNz2qK82nkId2c9x0IVfbbV1J2LlLyP7K0d34FwHgYkTdnb4H+o9adXkpgULJSW
vlhhhT0d/thIknUy87Nf4EQ8J9UFOZX2HRlfjfElCB96jNhlEd2hFtXyvV3hticWCLf9H5DRo8NB
PgwxTNGZ6+x6Y5cXHISESIasBm9WffFTjqpF6UMhPfQeI9ejpTOjgInmFq1Tp9uUP1jo2jb0/fqS
8JcKyQyuwmRj/K/z9wMXHzJwuegt0j7qGccxBnO1J+ROpdL3OgjECSlJRYMQ7wM9Pzgs1eCoPZfq
Iqzf+9Yexw3zglB7ErGhPiMCAawXP3qpSDllJK/MK+mB3Z337SXxPc2lB+nzHBL//3b8L2GKna+i
niZtzn8vEgZke+YHIWI+cMJgU0dM2PqF0h6kRU7cIlMCcEvESAAACE+/IE4UDNGwF8VdoWGty7hg
8mVvXVEhTNVVDh6bkDVHu+oQBjEeoZNSE2WJFUw1VgJgYif1AfJsGDl5v6x/SP/MmlqrJo07YzwT
IjuWQkLwYOZ6wXFiiFcyhMjZgPvZq5ru9akT7DFo2fVfLPGuyaYOmjorOWd8a63W7Q2s8XFo5MTm
h6zwbMhuELqS3pzOeNIUxClHTTYWRn2M6XasHbKB2rJ2fr0FhN9g5Ud5yu+oQt2pjz4pAr75EuNU
UNt7WWE8+o130ZoXJUSj1NBk79lFN7hJKxgKzGRYLcvfGBGjclnIDmx/lLGs+3nGW5VPDC0Nm/rI
aSunmBwyRrEljZUreNjVX3LK5ipAZH1MSBtCTcLCJnOQJUjIAsQ5zN5b5y2aRaJTGxtMhp/tJfpD
05UK9S3R3v/8CEV4b4S4WKaCPqxQz7JqV7zsux38caGmYmlXufY5ECKF7dG/Ehmj9+M7vhWjZwWa
QBwL7B6E3TTHeLVkBQx01jX5W78daZ+4quQARvYmrCgOtMAEEoamoy1zIo2gGTccmJG6ieZG5VZk
zk/BOG7LcUsbRDmqUX4UWw8VPGuB32iziD3g1hRcI50FvGNaf7dl2xBAEBNFK2DPqQK2VPN1xl1G
VgtGN55jpgpVQ6J67/ec1J2tZJACjiOWyOScGtSvcwHYieCt5YPQc3b0P6H/r/d/FGInh69Ae8/8
t9h86YWvofP3ldmv6ZL/asEZ7BLuCNcECEPyj5KHjd32xTs/AiMzJI3cqIOCq9BnyxtJ48LSII24
ebBVVDcMtn6wbVRXZTWmuiClYJ6xJybEjSi33990lirPKj4gvjyk4+yjx32L8TDI+BQ0WbdCKVNY
u15lBJqNjHnEXRjR0B2Zi826B8IPQreYI4Dyr/FEw9FsiX3iTk9f+3PVYhreEQDFJBlNClHUoB+w
QQ9nxrYya16H8BTadrYFiKT/kneb7UY8T7IDJpRsjmCmsBB9hOYv7bfStMClwTecNkM2Z4Lj+yU1
hUi5xXQJITeFDz9cKFgFJPQx1CHHRnx0n3BxfM6G//UkJP7VM8t9nfb3oLppRFbGl+yZeswnzkSe
L/SzkpHBtYmXcb7mdID4EmMTVBk5b34ZN0hsYxzwOOz22Rw+FPD4UK7hZ2fL0TqmQgLwHC7vQ3o6
p8oxAjRq7bw53kNCdeOvEO24FQmW9ZFh6N+aZA4dKmf9hgm6D04fs0VcPby2oM1gMzdbD9+ZdHkj
gQWJPYMrcHAy7pzFX03Fc0hXVqWbXL1OW0ZGR4oOUX4Bg6fLs+fO8A8CP4+yL4KDqOyH4EBFCpPq
d1oXIjROHE3ejN1myjfBLoWW0WG/dZPRgSUo8JRTDCsvnfBEFR8lT1Qd3knzoDseM4QfvybhEYKW
iRx7GaFfoEJQ0RVthcA1wq0CIoI0zQEd/L40KDDtLLhl2k0VF6hejGrfkpuenZL8rCCG/w1XZ/qX
/boFY/YTvz/5KGwbrNOmq+ANs9y3aGCAd2WX1rwk/isuQqy7DwsO0dX/Hn7thBW5fdYGRyF2QjCf
5H+2tU0EqJf+FwE6/EaAFkiZlFW+7upH3zwFczWhznqrB9j0F+mn9C6+tOjgbbpEyM2R34h8CncI
t/7XMNBeb8VyziuW4k3Yn+VPoopDAJNLYbgExbXoieW5FtJr9F5NCyvflOJaa9YD9TiIKLv7IHAp
YrQfX6XqTOOyUss7Kogeslu7JTWvy1aCuTTp/MX30P9UCIw2nbxx6sYpge50TPZZN6/b76ncVeJW
KDk5DsXFr1CzsUJ1C4ayNZIAFK2nuDgxXtw3VFAfvvlZVZRPX1H7CdrDxAlTvsEnpnEgm1LKGDYg
1l4zRWACyQOpvWMSpQyo4EidPSpg9aoW9zh61NEcpN6VLwT44L+tWdW5Rm+P+YJBG3/gLfMtN7bm
t0yu3dG22k9BZMbwaowPIoXJC2adwqIFGSoPfbXvIADPT8WsJUuWBAQG6PSwp2oowqo1twNjDxQk
OLdwSxkjdotFEj8L4ZlSQTavBOuk8cPSkOTZnvVoSG8BTpDMw/BEgvTsCLwiDQIDJ32rLadInU6Z
E/0MDhXuyMDlPU1tzTh72OzmQIkbCA2rfPQKtfOLgLZ6c4FbravIFE6NSoAz2SMHYk8CSqVoqWrb
iZfQrdhlYYTC6/k29G8d1RNo8Js1vTbqUy6fXvcyCez557AUFNeitn1pnxIEaWkHwhhadBmeBGEm
VsgInN8C5m3fGd8j23vlLue8V9eIoMN/g4SrcFuixgNYsfQ+EEjDKETr3DQbeVNj0sS3jVN+P+I8
1x2UrNLiRYto106FOhOc+cFFFvUgts61s+nhmpJkYG11aMfynPXDUMsbj3l+AvOrbgwcfymiHqBd
GyLoQH4VKklbx1DHSfaPrLnhKucXcUbhbEGOmHPoG4vLcYUwfpZhHcyWLdCqqXZDfaSo01CvIWLr
vS8uBcxtnO0p+SsYqYk4ZPPikJrVbxdiZGf445qzV59AdDGTgzSmUviyisnpbXcoGSGrKxv2fGgp
tjxF0B64RaKn9GuOUI5hC+m0h2kFQcPh+7eINLnNU0aFe/K5kYHiz0SjKAEvR3mI7olLbWUmb/mr
FnDHu39AU5JAM28D+Z4YUPQ6Ogiq4Kho+3ROwjwZO8CzrbITvMVorYxorfXrBGUDIysm0U4H2Weg
6nRE31V7t8uJ7sZZ51bqxzB9ZdOXMX7585hMZCZSbJmiEYhmmG+98iy6F6+9Y6LgZZABV5IE0Meu
UNle8vSGh8d6x6DFcTrbGNcl/EuoiwpcFaLbrsKXBcNLuQT1ZeJAEU71xx+/tP3ll9IB9Zjq42c0
PlH7/crfIwHSBiwU15azH4vOh3OKERvf2fsgO0+2dfkCiyllxQ479WgmT817QK2NIJTPRK6pso3y
IFPlyQggLqq5zGPa1P9mKD4HocKC4zszvpi69cMH9mdyWBv/uA4AlYzPVHwfVJz9D1G9T8YVO5a8
SPxjGR4+sw6n/16j9+quwmJMtzRGrQXUwIHKRzWYGZs/gpboLwsdl/O5EbiYbZNakQ+CcJo4CGkm
yqOhrQTx2MoHOTyIvAjcV7+QMaPdRe1Nfil9GGdXy2dwj5x0bf4UED/LNfvuXFlLCxRZGfHRRBgS
NOQqTMo1tyWvnsJry/N6xtmtyPtWPACHVMWD8tqYn3rzqfYf4fAxybYZHPyQYT0CgZ3mw3fYSg2j
L5eMSn4XbIc6I60tFocMjMGMVCvFVUVDU61K4KPRmh/FH1YZbGw8VosU66UJJPwmxcsig9OoxKcA
slB6UZ5Ezoa8hPEjV+95djOi67SPtXtizmOrSj6KB+hiC1aVIrLfDehiUM2DZJMdAQHbR41vQZg9
efkMWxWF8ySem4qe59y/hB/meBInOL8fkfkpGnah7BuqC2Uf4nzFRQrtwCcj0C6bvc4lLm+liEgF
eC/LEC7adOoC25cOE5uW/83b4thNjySOtBCUREckNQtLnPUYk21m0eO6oeSq8f/LoiAWc3x04q0P
L0l+qaiOBjeg4kx2vbKTJgLx9gZxWvqhBK+1b9JD2kMsISKGvF8onAcaXMaLwuIeA9WCe1I9kask
r73vWIyzyGFiXF1QwFJKf2fae63CzVirQUOF7F4bR46QRh8nYlDiQ60ymNtwGsIWHOUjOsF5hIRF
AO32pxxyFKP0WaM7z8R7O8AWGaMFDV8a7mgN8SZxcLFn//ahscNXA/oBrhsiKHfvbxmobGqJrmPe
R9V4DtYYh8nstClNTXZqCO9PQXQas2uoPgUIskzNYyIaLWRfnNXDJin/m9Exk6OP4TyM9T0wH1o9
ZO5zIc+7H/sL5NysyH+/NZc9kvdBQ1ewJ0na+vDWQB9FbWkASvd2Qb3DEtqN16r7xieadhfB2uXh
Lg9eYDPSNej7OdxOPmUo3Dw8m5tMWobaWQ7PqrJgjkjdjGGNV2ZeyTMmoMXMVLA9G9LwEqj9E2bg
pbGiLyf8UM2WhF4wt+QWYBsxt2V7FZiYb7ge68hZTj/+LkEJv4BO3j1wFY9sqRni2T4UsXsn8alZ
JsGbpzw980XOH6RwIL9W5s6Ksh1FNuY1JgQJmT0qDjoWj6eNka/O/JwTxjkkP78EysopsbVhSaUP
4PJiudQMn8O1yknqg34k8rE1l+NZDgg7W6oBu7u5VaKcASBCWmsr3SisctWb1eVoCzyRkQPAuOGa
WGeZ0ArpheDnhYKBCQVe4J3h0/T44LqZ3FF/8QixjeEpGgyYqWxW8QbDJvGvpm/TkHL3/qX3Tcwd
VazUmOYtDEyXZ8TSx5Ns056q2Tz718QsRNWu/xdAywXPIkaKX0MMY8WtghRQor8iS9zmVqdvwQbM
DITcQyxfNhKUGR6X2ESrAkhC7h8u46Vy/dts87rRpJJlTpPa0v6tjAfKCmx2IYNDsBy3MnvrrQ/u
f3ZmzGxVIC2/Sy6GtxkpSgRLFktsJAjgQ5cxqjEdYNM1q2nTbSNM7QxImF9QCpIrmQPAQYgbueEv
1WIEbUR8Dv9SBBpBnyASM70WLhKpdflPUn6H6lLxjlP7OXAQq29S8Nppd+Wjpd53FACbv59TSDB1
emIuHRruDPMZYY+siEEe6h0xyP2wJQbZ98FAsaV3WD835SZiVkLcA7MS9T/0Atp+ZiW9sflbXU8X
GjcCX/uvJHoq2quUsUl00oABuuvRqtNHTFu+TuEQ5A3UZSzWsrkiE0FFVkHaOHpkVua7MZ8B6lQY
lBdKD8liE9SbdNqUS/TBLIb7adWNwJGR9PI2L7jm/+oDlb2mdAzgjU589X30BSXCWkv9UdBPUH8H
St3knlcPQ3mo3kuq2XkMi+kkkI8XkedKQfRDz9x8+j/QJFQXc3LJapy59TH8geBbaSRtw5JxewFN
KoH1uNOXPFwM24Slqdpq8cj7OyfrZFzQH7PTZez8U/Qv8SNpzwGcFHGRKE7eOQIyxnIeHCpXgRlg
sfHRNzGBYNcGNxx96yPB24SlisHI22BcjOY8hmehPjKKp7WOuwtOi+KTxHKxPXD8Uu+lTKCx2KCQ
QtxTZ3QHbOfOPGM4xavVeK76uRKEwUjJbGyM0RGAtEZsGZm6IrBYwC5im+2gLiN0tOv35EjzbOTW
gaMHrwWdOiI6nBYibhvLzqwz+jSrXKOGpCnnYJrQNvLl1CvogRVEFiv5aXHC6TM1jf+xe2J48Rl0
oY9Xr80qQ0M0nXmS1XLmMJra1ZAvTXvNSOCR7VL+IR4zj/baBu6ZUJm2kKyEYcGDFpKyQ3QWYc/x
P3wrfOZYVPOxI0NUaR9Z9NQgbCHBeVAASOoywazRX1GM5AD5jA3bK4N2d7oXEEiXSmhTalTknKUv
dejkIRylRV3ue2sf0cQnR7/Ds33qtBMPShyT+e7mvetFGxWTaXNSu3kl3MPOLJ+pgFP5KkXE492G
8WqJS90tCHa4lpG9iKRHaf1DW8gRm/GJoUCIl/4sH2coiw8D7xJQ9GC+bZRqh1zGtGE4payNo5mu
y2BxIsCrPvPrQ25irMiGW0N0Wuw4VKSVR96See/Km4JnEb9gtzIA5W3STRh9+aQqLRkFkwjLBcmw
h6XV/F2DNadX8ER0wq08awaIAX5yq+FZ0F2MTkxR6SNy2pFPAmL58VCUEMaLBfnvTU/+RfiLSpdO
olghV5m0HXQx6HQDibLBGRaAdASLTbnLI/8fSYD+Bd5GEm0JhuUYb4wFOj4Gw7JiR4jocYe0swsb
OxoaSM6/WkD+uWH6vvPphmepAxcZX4RINBmzrUhuyLrwloGCM94pHGAihKT5KwaXqOx4lRBgccML
zQdzMyF/8cmXP1a8dOn89Wu6S3S2Eq8lsyVaIc7iuT/iDI5ZWvKFWX/NBBecWAxsav8jk+9G9wAc
Jg434V3alDanM1Q0tLpMl1sFpfK32u+GajGaD5p20mv7ZvsGUgmRKpo4/lVbXhKkEAy1DJe5NE5B
DnXm0n+4rJpkKpb2TPFHAGOOsUE512AOtWY3CVvMeDZvw3Qi3VjJAfHpwNJwga5wQXHjxCzXbmXw
4BcXgbPS41qcsCzL8P/9/bJjvVUE9Du0quhkvwrtlTsKcFfzG6UNpwQ+WgI/vYJ46BCRnCovk75L
zU8gIzKuj+m9Td6xdFZugbyA0cu0bCtbbrYF1qNmVttO4Pw2cJ0aXLoI6ut1bQOgolbe8EVpsEee
s2X2wnYSwCg15AuYDnzFFiX2mbut9g6oS7rVYpbv1qsnwC0Bmn9aXrhGESgJCKkhPv3idHiLJOkC
igpGW6muWH7yQTJvhnQnL5i3GLUvtJ0qcgFzydWcxcw1yY8ep6R0HUADYgYLg1XUALBZY9aEa/WH
WAFeFxk2bypcL9RQ2MrYqsKt4601xiWL0/oVRQ3Jw/xAswVwnKFaZvYWM5nNXzK2usGSTzzIUrbX
uz7aWwwXK5efoU3WSWor9aeEogVmprdldQFiC7doJh7IjNbSFR5Sz1/t94Z35meEBFDA8STP7Ab+
pkxArjk8KyXmG+phl79TEPbZ8omH1LwBBOtqvLP7Ut5H5hIxjoBpkaAL384oCarfzGEwgKjoeCKj
2CEvO5yOGTRLRmAsf9n6etIL5JgT8lOSrVEqAtJtVrDWougJhxK9Np4GbIXCAwYO1ZGPzjHjm+j2
IJL/uWmAecU3n7Z9Dmz6JQiqi40yHmrzJFjnaiYSMua9l+QU74UDsj8Yl8jfOYFI9i550kvXyM5Y
ag3+b64VnDUGTD3kMGteVySmVOu6mqwV61lIb3yAattqWNb4ezKuf0W2fPwZGQf/WAUh98T5KWk7
xsVFftTGpfUH+sKhy8BHPEjVQozfNYTF4xP5ZXwHvrEd2F4OuwgYI9amsyGce1vKdwrS03wXKdvw
u5lWQoJgexvij8cfkwMMsSVhJUFt4Flq8TfPA7nWcgMHnvAQsE5bXwX1HTGgHrxQeQZPNThaBhb8
SxTfIom5xY5ZlHbhkeWk+GPJvTEWeg8YTCg/TXPl0NERvHi3YdbAXsbqEiNykc6oDETAYaaTNg5j
U0OmqsejtDb0dQ50rNuLwS5ISSLZ68Yc+8ZgfJWU5146d7OK71hT215S+SyXmN0R/ewbAmmQdS/b
5CT3Zz+7TP2Kf8AxaMNdKx81qh67Qu3EFpUxXrE1hv/cOIW/NSA6k77D9sH12Ls8PSKBJdCtbwZN
AUtMUqDgxpa4XPLDzo4IhmQOt5gTyO84gyKCt971+JXaAN0jOnR7Isi1fJKMYNh8ScKjjBVBO++5
sU2ZQhtbPFLW258NDugLLikzn11SouJqysKvl1jhiCQC2QLmR5s4L6+mxZ0/++O0bwKEZbA12ZLA
10aYEdv4CHUQKQbky+2Qf6gMhcGOIGAqHmMJ+vcaRNo6XgTdpWxpnpfAd2uJq/EIIxkDIBCYHSCW
pj1gLcHYk8k7JZrzS5HB4Axzk4c/ckbucOjDe8nBxNwT1TYmB0JdhJWOJQjplChQv6Xye7Q+NfFd
YcYykwL7gBhhhp5ryV8X9EZ0Hws/Wyb1OcwvcJF1HLTJy/AYC8fDQ5e7au52JfcMkTHbP6q2KIIF
vowIodDYmBdjwEpAvtP8FmKo0vrFcIDOgR40IYXt6OsnszsrKHa8TTV7sDDjk4NM6XosabC9PUOD
Gm7gRi2cYnAEfyZil8yTy638FHQ22Tvx2RHgATBuHd1ymaMb5tNRZqKM/rVzW9xezIOje47FU3Gv
+hmSj/beQxrwOMQ2GTNmVu1uLtGw7PCQjwFzvivTBG77QWkxfS710KZOpXPkQz+NrqctiYLoVerZ
g5K+puJrjAF/Fw+uDJanZHCNN83N0Cwt5B/q+mfXLEsdf/49yw5Ftpa82UpAJTgOjq4ujHIbM2Z5
kNoVbxp9Q+chB7OCVO1J2HRK35Weo3pL6lskr+L2BClnnXsvxHIW0/5P6Vmls9Iz0Gelp4zMcx3m
S3rPcd+M+zheMXV59/CziUsxvEzytdIens4Gahmkd827N7SbqjPxTuYuW09NdevepQgdWHa2zNe+
x+Cb+s9FiyBExHS65a/Y4Or3joUvSnX5V0Pmkv3JXhkpGvps9cz3Q6M1xHdfvaUPST2FyPnW/AYk
h8YxQR8HSQOydDCGvYJrlJUqbOjxymQcBM+f+UO9M1dO6SaM5SBeNgGZurB5rCVwYTaKQ5wt42Hz
U0areZ7raM1ZrU9WfayJlaDU5XUWVz75xXo4n9S18vVVEEPtERZ/DIuLqVyBKkhEXrODVjZmt0yB
GUfb8iszb1n1qZevdDXcaeoyYNg+86RRG++MXZfeJ3NR3erBHcqtibhXPwndWR4uUXpJbsyzTdbi
d+3pJ0dkw73bakcjOpUoGhgwmZyPdpne3qlK9StKmlY6oMdQLrp/QUvjiSdZOAoLYVEfMf/5ysbo
NhofSmOdZXiR5ryK+7so3ESmtvWl8c/qkrwsfsIAfxtA9AU5pcygAJoHh8Os1ELpZBM6ZgnriIUS
xcjHgVdhOrcrUmLWBUSJdNXUqxErJCll+HNWqrrWuV+j/cTGk/i53sazQ2mqYzha9TBxoXlStpCp
vGOuScKeb90k5VsmUWyLpy4IbF177ZSlnO0QlhrEKG1xgRouQ0zyEkMYcnMOBuvKRc0gdmmWiEkk
/B0pVSSJX59IRgZIA7/oEoUZxLBrBuCJjjSBVjz2xfGgmK5GGUkda7kZXiQbCAorMzyerjLXOa9Z
ukQHJYzPwUYNvjwQJZL/GF9aebeIkUKnmDXbvx/EJLM353DblSiCKzdd6NatKe+xAu79LpugJ4m7
oMKy39Fw4UPuV4cwuTVckfxHuKyXnd3Z07qJ3jvrY9C+/PynfDG8A3F9rwiD5DddfguVtxoJqB2d
a/91rL8Qmi6GloTG1VieTfHE7BVp2lEsj314KLt9hZf9XmuXTLhY6Z0AHXVa6axnhYdV32PtMlSn
tbdJgXsMD2YURX1RkMmHq2n/7o3LDssyr4i8J4kkYYAcHEzh3HgngwiXi4F2fNHHcAN2fraavA9V
ArCJHpc97KJ+Kdx3WnR6jtTO9C9CmJAxrmLGy3YR10s9P7b6ay5vmT/rEYTIXRbvCQG6i+hdeZjk
5GZo1+AcVIekOlQVTvzD4YClVW6v75jM1ZdGfZGHBwJYJLQClGgb5Zi6FJdZ/Hi3U9GVTAgTINBd
0nNxeuuiO/GWrhvZ5hVqP7Xww1ocKuNLbD9ZHazr4NDj+2AO3u5HY8dDk95iY0caClmRaH7JJcEg
UEpui5vbyaCuTktZ2QpsUJl+M0u5ZNVpMA95ej6xiBgP68/YAAy71IzDiCjZWvc+SrKz+2n1x2w4
p+U1S+/ZmkMavf3/PaTlfj6kc5/lhXNF+RXkrinQQTqy4EjAoBBzKThzdz8MxucEKdVFRCFj1SNT
KnORnDKqwRSH65s4n+mzUByEE8xp9Yz6+i3E2o+8mc7bmXZ/auDpVw0cjrPwZh6sqy7bGe19Mt+0
Ah/IQ7dJJ2FMHKzpdmmn5V/4Ct0ow13qjnDHNOhLZviqkAV4SBtmkBu21XW0SJe6+QIJXJ1jlWZd
Rb8/+ytcbRG5DeUTjZrkLbHghP4271yTPnllQpxqXWP184PKqDlJoH2io9oeFq6knH4WeXeJlNNZ
gJDwNK4Ig0LID+SZyI76jWrDUuDgklTizkAWd577WVCEfjVSxookon5ZOT89mu5fKclEWhMeZYMA
9DnN6atbIHWv24PWz1iXzY8cLTawFfp7rtx075qQVLsQVmG+J29Jd8d+wZixyRDF/MhMrttDgv3O
uEMkTi7DYkHCVN/fjYhYp6uwZNjNVaZvhXxrkIOrcOv9J+HqDBqv1Sxx8bPrAul/gsr1RfsV+U/o
StlZaPsNTIDkopkXRGHjZu0TN/jT9D9R/4NHAGLGlnFgMYc1n3TWHNGGf9pf72u6LFGrfdTpZ2RP
cFG+i+G7Gb8i8RNODeKa5bBgIsTKJRgJy5xtQKU024DCYWst/W0gfQ7ohmebCSNEHj+ePWwmBFf9
KfVgvVL1MBRBjvNnDGUuhGlwuKLRDd7YevjWi5o/vBAOyXzPtsTOkwOOrDDcseeAUMLoUEPSAGYh
m58ugq74K0SGcrPEu8y0DH7p38PGzI7RigEiNtr7ZLsRXxERt/gAjYIlzbqMXC/rSTivWpt2CH+a
RBCcvutt8P+0tpe6eRWb18J/Daent9CkgyAdshCM1n5L7iIUK3XPn/1pV3cMUBgsoPxxcoSCe2Mg
7xgm1LkY/w9TZ7acOBZl0S9ShObhVUggQMwYbL8o7HSmZjRPfH0v4erojqiocmWVbRDSveees/fa
nGDOQXOx1Eu5S5fm8084/cjjjxb+7USbDOTTH8Zx2VkPb1hbqPDcv7TBJqaVADHWhrj5wyAgs48q
xmINSPaKfg/jbVqbNCuxODXO/W+BfrzeoMIS84NlHfHjBfICzwhf4IyRjTfOz+BhTEzXmCZe3fWu
3eg23bjzpJ2t9ixkF+nfQ/mQDIrJ92p+u6iByngnq6Q2bkt1fn+m5RnRul2MJtZ/FFdXTbgVl6ba
XFpMNPfn+PGovoT0T7ni3/VDbxyj6WSKZ/n+DC9Dc5mkhVwwG7pE6kWk0Syc68e5A70yY5t/rLVp
nGT8P+YS38ew77Ojnp9E61Qj2173lKHDuow2KqHvA/ENayvcwMRLiOnln/myNI5NftqgtVYWUbzr
VJ+34H0pC6YDYvVRHNVlbbtmt3I/ZO2H50Vcux+hdIyqYy0icDioy3Z0XNK6wpNUHa1qEeSfKU3B
aFXzI8sK5dBOVH05IyVxK+SzrCrEeGin/YLbMiSh+xhXmLX2X6LDXcFVw6Ss5fOF0y2vqbzx0xq9
hxsumB7tTZt2U8+B+wUu1YUZXJopSEdJLPr9kSVoDxpyWwnzCIz0do3M5SnNMhfIRLnfLqQF7jcQ
AcxwKe8O4WJ+h4r5Pmi32gaVMPO3wuwtba7dOra8qZ1zGx4ILaMV0qV0XCpotO2NyI/FmMPYcJyj
Z9p4RhwW3fayaVeXFun2OjA3kU2e+RuobhnUDglDWzny42J34TDKDTGIfjUQLHt4/s0dsiR62Jku
XY1uWy72cgfycZ22iIe8WvKS3EM+lQFeWxedF0HGsJkMv1Q7Gf3yoy6d4/xaZjeCdKrHuyK+E6QT
k0iNuArP5pUjZiKcO5IV0tOgHAwnbO1kIaCHJr9iV/e7ngilwodvCrsUGY/pAtrWDBdknNWfSPqM
l9DmiLG3R0CqBksyRr8Nah1wRI9iGT+dIFqeQgceT6Cszb1kuJyXoZa+zvve/Kt0yc1WX120wrhb
05bBF2s/2+U+Aa+4SKO90JMKiUtsH74HGJCn09ASQ3uN1TclvfVMguB+cSAuVyhuLdQMIxtlscnH
0pbVI6NpnBcFg7nntwI+sSVtHHP29M5cGg2iutNzX1zL3HLdjUYxnCs22YxG+IC8ijKd/iBtRHC2
/QxsEON9n4DRP4tluptZb6h2JLcI/rHLs63pH6VoR0vSJVmvdQ7vCLTnRoTLlg8+TosP6KzbGEIE
D9ZGHTfMzHKVH3kN8vMUM8J4WUaU8zLnR/sFO91roGyo6KhOLfbMBe4tBOF572XfwiKLD3K8z+5R
vFSrT2bvvM8guoE5HRgALelxIR9ldoNosd+ql1mb3K9xeSvnkp2wvBv754uYKq/DBE3xYcJFDMbs
AS9oJ5M+lNtWfmSiOZ4UemweAIrmNdWko4Y7Wqv97Enwm8NC23CZHMYqcEYVwrQzW70y2DdRFWiX
LLsyg0sOeC+L7sCRN0Qoxn7GTsbGBn+2x7+5Kl7KcybppbVUuC9TNnK5+BLrT4bT8ROmHtcITSoK
0SbezzLwh58OG7JcICsfdUcEl6Jg9FnxQp8rEgRnGdTgB51XIYgB6v6BKj+TyatZmBh3oFGlbqwv
whGfNHXLvMOazCjFbxmELsTND6G6MHozj3xkCa5RfdNru8HwFeJ+KJmkgvXlpeyHGtMecR1h6K9w
mGUnfThl2ck8QnPIng6JoypC9X3W7UdYSzuG/sf+O+n2aPyLflcZ/6fxR9R1ZBLSABaKDrGyHz7I
49nhLhjI1QPi5mO5Hz+e6tfDZCtfSdVHS2nEmmHX3QbVk4y7+3nA8leb35O8EVpOkrN/uew2arap
XyoRUgUfl44hQLrOgvn7Ajqm/wrBpYmVrIv6z9P8HsrYFqmuP5/CVz46/IrUdKTu3Xjeu+mN8MH+
+sxpeuwSjXP+sseGHczEUILp3h18LpF4LCOnRBAjHgt7R/wwtsKRjIbisIT++QU3aU6jJhtw0Le0
zfCGpp8wTX/dNXVI+ITPWaROZweIyHBsdmC33cbMNsvZxMgWQ6hheZiqPc0qWm1zdmxloz68Gsa5
hIllwXdxdWKcNs8I1JmP50ATFktBW9Oe6UDOdttsmVJLlOdAvYzNxSDdi/WQvsx83w3qvtV2XbJP
sl2KdVbaEmEZFZt0YWYAXA6g/JEv6DKpRn4tMGLpTdhcb+ZwT/R3n37ljqFEVe2kTVU7PlZUeuvM
D6Qn3YVtqW+fC8Y3ZvgVMSwmZLYCRn9a0aWnhTsSecLIAbzFT6792HmEMvdo+yT/hLhbIVlaB4YC
ZXpvkXbSfyYbcXRM0Dzf0oJUGyZ8dOxLQhsBePBLbao1hiY8sKBMvh7QyiiJpNGNoEF8Yv2G+csT
Wy6YoM12A8ZQSmPXGYmquE8OJiEG4bmVTsxF6KYzlbGkj+f0+bDTdfIFKoTYzthndMv0DUFA1WyM
z5hu+6loNmRLUe7PxX00Dw4ZBjKow4+LWZbRGRpWqi6il5jCQA3k+sTVCURFDHgn+a88DSGNRvsU
QXuzQcwxlCfGErPnxqXAgEV1/jUzy908yaPpw7Nf6fMiBRCOYo0RgeJQ0EJHmQ4I4mWob8Slcjx/
nZ9I30GOiVMO3B+fEFcICiccCt3aGc15nrRIDt65CJ8ILDRVvs2hR8wW9IuZLpX6O8PatU5rB9Mg
mTAyxlgSVqo/jESZfcMegMqDhb6vwVk6yomdiJVIBDX1UvWjY0pALbVw/DxjJ/ylDlV0R40xWh1j
n2gnNFWvlbYl4oi8oVdCGMgabqv0uTcZapW3+Mrf6seq8NXhgi2ED4hAFm5AplPYY0IF9jlUXIyf
s7pdVvwK2pTD6JDxFpYWWNC1o73ijSCsE9eVVQvYqhZQyVfexC+ERSHUiFRJvgnVCHoDHWnGtlhn
1LXX+pZUP331w+BCmtstfybccONXVX0oZHHepuYam+dAPpqB3QxMtlZp5Snj+jmu545xt30o2wSa
G7DY9ZzzKODEV7YFeQelj+qj9PXJrzE43kvT7yYkg7ZZujnYFYGcUiL70CIRv+Urpt/ku9ghqG9K
56KGvnn3LT7WVByk9JWCd+raRf68mQluus9C/q6ID073vbYvtX2m7VMNTbGN5QJng3weNL8x5tpt
jNb9/9ZuYuhbpV8u6pFaGPH8CYQpIHLDRGuyUxHSpfta45S8F5ODwWoPfktyI8i0a01zZApaGaGs
I/Dj8H8yaK58+YGTH5fuIUGPB1JJdvU7YWGkXMrdlgCUnlQxdC/mpsU8SyHTkzjhNcFK+lJUIo2O
U7Q3hz0aKcwezbQnZYe7Qy2p0+kyLpAfhfjw4BWQuaTZBA2ghPi1qM/xExrEtt0Tgyg+vYBZ+uzO
h7Zj1Ev8DIxwNT50ZmQyhTOVD67Z+fMVhc3I4BHwRLGHyCI+9xHKJs0lOwIPoU7z/UziWp95RrlP
hEtpbOX0Ta+v5eNiJufRdH6HEVR3jY5439FVJqlHxTwKyjbraW+hs0PGuJ/4c8WJNYDg2+nS8Ugw
kAqhVrjt6ErIjw6mg6SoLshoVrJ3/aPDlcc5n37jA0mSh8MEs52EUnpEMoRTgGpHf4W+UJCgPIpA
+KPnQA6er7RP7CEr+oeJt5p+KuuMgVdMvjNziZSRhsBYul3vygEI5kXJx2Tsx3iwLXVn4txBkbEf
kr3ECyl4ZOdDezhuzuoAuIAGD92Zc++lfykndGn5NJE8OxivvIkLTUIekbv6HPob6FTNjkCuWvOH
LTwT9+g7cVRX2eyorq9W995qtxiLp3YuntwoG7Ak1jx/nVtyhuJHqs/ObqVv7fMStksSP8P3WjqO
jp475urXpK01s2S095WlQOOVx9VaN9IayXTdL56tF+dewaTG7ZCKG0sazioDmnAx7dU3tFAK1oFk
Fkc1gR+ZO6EkhoEBARUEe72vhX5l+RHurmFXjLYZ/cWHGwE4eleIFrKuCVAumoraWlDXpewCBpCa
S1k60DC6FOvTXtB2VEdq76bFgo+SYcTfh0b/ZN8lKwRQEH3l+q1MPoLySyy/pvw7TJ3ZkpkezeTY
gyJD5HzVOfM6iT6PIvK/TxHwvY+Q9Vyh7QWzcKUVRKlXDN6MAok/auCxz3f0N0pA++WhHvr0RKnH
oAOZFBUy5i+qf6m8NN1JvLCLIQ4tkWAylnxRaRHB/e4hZK+gOIGsM83mDyFzkPEQj8byjMQVsQzJ
GKQ3yWv0jLq5G0f8fC7iEiYVMIi1T6QiMCjIQC53LLskApgTMm/KmhPywnqiITerXWvYSLqH+r8P
XDqKtV8KLOgLM3qL1+gy2YWfbB3jXsLlK8wHlhjnBE/QdNR7hurETiwwAFUkosxyJ9QqMhFmMIWN
N8QG9YvOgcgk4ehGegMcxo7JIzJSwug5e7pDx6BjnsKrsyKAVwyHjXQ8dj9iADRM0dFCvNAkSiWH
2Tl0ZZBr0DyIU0TnAnfNT/4Jw/xO+a0kASq7VoQC7CLp6TjOn4UBTvpWPGJ4GYaZKYdZzk5X/ej/
VdLZygqMG6hN9JjpWAhEQZnJhI8xQMISDzXYcFF+yjpxR3S5TmZ/yQgPIqkIjoNuvOmQATcoxiJ5
VtBo7bl3lfQuK8DjVyCpgCB18g3omA8wBJVazByVDfExU37Z+Dq8IVtgfs8FpF8i9LJXhJ5MhIut
RHPC0SL8UcL3Ye7u6BBwiN9BFBy/WcUtGO7B4+O5mGOcuJMgN1JzvDhKcrqk6uH6199JdZ+KN7AB
aneix3uFoRbuJiJ4aVGiELV1oKOo/ogkVlf5ovXAhvw6iXt1NZFMy4Tt1adMqktIh5csFPA+SL9c
hHnC027vuI9bb6xWoIPSZF+CqAPyjppYcqmchscsANQem2qO1HHmxFX/9yPgADXoHhqgrPFnNNBL
AUIAlqEusSsMTlLMZysOW/R5S+tIDtEvJaqwMrsvbtENTVTuouvo/uBei4MW38vqV1nzK1NAKATf
jSusNxgv7ppw5/Ng0A75jNUZCB3sXJxaWWxztKu5SWuG2vTavBAJx2qWdby35S1J71QtZAVCmXtl
ZqaY8cgVm/47pxbBBqGW9twh4igmou59GeNBtRMr/mTbOGmDrx5zNCFCs1brF/73WzgB/6vw1510
1EW1Q0wg7k36qoweKfsR03G6bDn8ThQEh9LFdZmlr7zS5uyW/5CXoOxCkvOkQsTd+aQyO6DPAvxC
z7Y1Pzhz5xZDWgxesifwhigJMQ4u1SsB1zDOm/kIi7lshKiqnqGx8OKyufpE9QLRSg8d8NW/EBx3
TDcw3OBVKDyKxRE6Xjhw0rfiO9JKFElojRA5PaVTrJ2hdaEH6bUlaC9+QomCtrZ5ALTg3v/TSCdc
0H+kdt1wvyKt4XTALwQIBAwK/Q/ipOCCJ5rIUSRMABRTL6g9DSzI09MNLxI9wAY2Ld7p1eJtyNUs
md0QyegVwCPWfOh8VhSTGfl3nEjGbXidwx/Nt3FwBs0pQ38qfdn0mX4rk5/ksxuhLTxD3wTjRh/n
zj2GAzr3+FTZ5OEkEe0WXzmREYvEqeW3oF7xaMxt7Nac0X9W80W4GAsTAm1U1xG+1NHGd4tWkUMI
kWs5YYfTQQqOVMIggBLhSMIOZbVw51QWPdyHbdcQGZp3O/eTJ05x5E+I8DgoO+igOKzxnriRH+Jc
I+fNumjWs9WuBEOwF8o9PW53bwW02C6BfraUE/1TYT+F+5AyE2vfR47sGIUqHDhzlw2H51ueHYaB
gN9TWZ5VNF87Ud89NGeM/k72v6DbqwkJUYeu21cJrZR9yBfaDh9wtntAkYHWXG+RqZBZpBD9ZixH
wNsC5i8CwlzRvJP64RBJhAOvx/tLGtaqzaALOL+tw371sBbUYjRcg1VI/HsxdzYH2BJoRjQ7ym2q
0vA4YPzP92iDCkYGWECb+lAjfHEVitvVIJ9l3F6v9rWufoU4P59/zPGHHXu8VaT+bPvkRixFhM1Y
uWj5ue5PxZYAajLpb+C5QfE+u2ugnYyH/YBMhyN0oYoLkN0lHlOME8bqeWh1z8Ie4NdQweU1SBuk
ZnzG0gYEtfpfrjnTaKdSlySNqOwZnFMNR7N5E7johnvKo4Lg0PqqjW8KslC4j8VHoL8z2x2dp+Ir
/JX6Bgf7HMcqmPSNxK1KWuXTicT3uL7r1T0ebh2eCAprcxPgea789LELjV2U7Z8aHZ/DA5MrTE3V
i8K1IHgzhn0rFF+58hVon6n10auOdRwfZ9k4ZdBrlAPSo0fPYPNKZuKgrJNVUV3UfakeNXkvU4JR
QhApuHAamWf9ZIE2vlfbCWpe6wg/obZ7cpx6uSOVwLNASn40xHCgHiNnCKguaTJH/g/40sZPNLvD
1mQQAzKlE76Oeg442+7/jV2Ecc3posGml2G2WSHWGUrPwL0InH5AojraGLFNN3I5hT1LX3qdwgoO
YvkuyOZ8FAGyH20UdZ+K32awzaVFgYGov2X91XosM7pbljO8XrvxMSme1Hs4J5PFKZGX+mMtExhH
+paCQtaDew9OXqRFeH9yv6hHtGwgQ//jumvCWuhmqntPkU8TYHRPCf4xpx+8ujsMySF0IpPE4AOR
IBP6eAJ7+o80+qADVPiysg4WsKMjlpcOkzn4Uz9HsgDBepWoDrlfJbFqXDxj6ZFnngaz6qvuKHYR
oEUrhGoBCB3JLft1CDxDekOC1iFeiI9ccbDNcQsbY35xIyf/D1obblBeZJr1gw8N2cHxWm91beZW
K93aYvrn1IKdx/BZJrxrtDoWIpXPCwfOr5+w2yRu3O6lo5ycuuhQ0ayV9zW1H3qiDSME9mxkkZYN
dSdKkCovIW8bD8ihnDBcwvBS5AKIqXVfw80OdlLElE0lsAdlxF0C2p/X5vzU8dHE6CLf83o7nZXu
FFn/1ILmYrDQLc6Swypnckt7Vz7wY7V2B14DCjR74byfbsmEFwTHfKo25Gcx33ZAGlMMt4nXxOsG
NJvk868a+UQZAXoS1oGdnGychNr4AW4wWDbot5E6k19Fjq2ZcvyAFMVStHAI+cHJo2148EMMsljD
3oiMt44Oz0PGZk+2FnIXjIAITC07BH1dV5kb/C3hCEc8FA1onkUMXBWhvHWcFYWiP5wM7CQgcyTj
ywhvXEND/e50JyLMqdY5D/OCHa6UhDltPLQobxhRejKlf3EFcKEg9ot8KPia3NhC5bVA1E3eNz4g
1+i3g+C37xZDLYBFIculPq0HTgMT+WYbAYTZuIwaQA42+DEUEg3PYha9DwF2iUUs3kXhbRAvhXJ8
UHlsjAryzJws/uwPrXHESi8U5wc9Cdx800z6b4wX6R+RY8vdvcj0eaCHIRta8jIhLkHGHWQbjJt7
0hx3wejriBrBxWAAM/yI+B9rqWXfuvxl4mDj+AUTgZLK+81BQDJSGSdNPVrXuvd+Rs4i/bULFhID
72Ax2Zp+NDPGdoxYbllwC0x0R7tnvxtsgaQsO6nAPf2XNKvirabLzm/GLWReTfcRrslXwoAIMq/f
hRed2cArX6kEi4nmV9ao0hb9uNH600jmHoXrGt/4URrQJdr/BCBfhEwGzoRAmeL7ZrLwDV4nvzV3
ldQ9ExmA2yGp6D74MVwWo3wzDTtF51jfC/5iCLpIXx2p5jknjPWcFnFPmudHc+SZrJa95Y6fwQPL
5F5OIaVv6ufcnaF7Q8OK9S98+qPpkykoziEe0YlVP4UhhG7klavBixAMF2Al9YzhstbVkBrVlYx3
3CFWKgsvwrAYNFLSF4V1HdkbVXvIqFP/S5di3e4CIBIg9pDaHh8NziQ4GDwMLBF8JDyxpGCFxBLZ
N6HdcY02Djjp8o0BXoa8z/D5dqqDUb705CHofiC6qF0D72aUthF41cPrEztW1sRraAOd1CWQ+fEg
RsuicOLqwsJHMRF+S6w2TCc6L8TLBcfeJynCjD3zjSgz6HJ6hsXqCFgC1/haj9ek6XJQtdwYoE68
JppWuxYuR/fTlHO7+E90vThsWQs7twRDPNhbJLCSuM0RX2ik6m5zQCCETLFwId0k4Zl1mLA14rim
lZQj/Ts84aiDzaFDy9qU7ogkGKA9Dht+UXSQzB3Rrc0LeSezAD22cLKenT0eRdR/isMv91L7p2qP
kbIn82tSt+KEVMjJFnK6i0d/lm7vLZxR6D0i5GqLkKd5+SRjr2ZIqhB+XGN0yz0BG4v3ZKSFEoQv
2MMp9McVtIPf+JOSdJb2ODZQ0l3Cr4p8nd4Lj1xF8iTZsFiHCDgmkERleLbsAQcQYM4zG8wvtte9
2lgb43I0gMuuldAVoIxPCL+UH3IrmgkgzVLG+gL0DPImdwSkf/yU9A8BzTl88gRyUi3xSXUQ9cle
YmFmy6gex7yggPZZAvVqW45LUgcGi67KxcChs2RlepS78LEth62EbwHzB4YdYm4MT+hsTJPHvjpp
0VmIzsjEUpIO4jPisGAlVz/mxrIl2clnAz0+oR2iRfSEWbVDzaaZKxz0YwtnZZHITma9Tf92lYjy
cE+8XAg8pdpZocsIKifQyC20pfzEf+hpeFsMDyxvZCJutWfjfXyuurPC32GXOWJ4aoVDgLmh8YzB
RlJWbAtcCNlnUH4EEZaSnfavvcXivhD3PPicAS5CdzaUExUYhdk/OsSmV0UrlPeT8NaJlz4+gZpm
nt6ejPDQLsJ+GwU+UoowY6c7ivmps05WcY5O9eCCkUQ3pjJp9uYIH5UnBOQNQ2DPQulOy3pvJY78
PEuPc/84T5iQRVAgBBWtQ/yRKHo45R+5Yag9ZAYiDaZTUqaI05I4R72lyXXOTUhOmiMRQGptqwSV
+jICUPGjnkV1Nwp2OyxE+FBYtoIzeRfRsh5sg9TciEdmrwQ/81MPkJn77/kjXNHEj0iBmOmz8rU2
i2pVXSb9JJerCgKE6BK8EH7za4ghkQjBC6QFWQg1lGvkbnYhvFOsPrWFI6fU20coK/2apiU0C+mL
5ylVDhmtCDiQnvXDk5DiIuOsS8QTIWIU+Z1XjFiKBzsdfRPmBdJ49KMSMt+52gmrlRGviKDL54Jj
azjsF9pUgv775iIRcTe2h7o9RG/a9E6On1jeCTHh7NBCf6S06Vxem4SMLN4bV2JcEeGP+blJFqws
hXEVx7OurFD6c0Xn2uiqQWPSkCxwCp3Db0Yea1YcUWRC/M8s3OlMxqAYkVsJ8kd3JaqbgA94xWnS
ff7Q+EbLJ1+oC/n1ZbyvvGAhV6suo6i5WsFZuOIfUNTjqEGm3xN3EhnuBIgWjQgfQcc9hCcVuddh
tDaKtenaL1U8NbhPJqB9bgZuJKE1wwvnUWGpXnJSJqDNLuVtoM11dvbGDaaNc7AJAguLw0N/G/tr
gN+t2o69ixoDOdBEAgxWCGLtirecDydxKZDtVkXIdNSOmrLXJ4ePs2I/fjrasWkWeeG1NFgRtCGx
Ld9IxSQLKutJNQK2T9NuETHd88k+ch45KI/SJUVG+Ylmydq2FTBefUzzzXNtlT2HmqwHWLUdZrJb
x864uj1UR2XIre5KMHC48uOtNTAzXLdkta1TJBgG2Q/zuhb/Y32nKBsZHYIySzwVrBzqwhpIzgEO
6tiuMIADScP2xQO4VOn/UD+yypDARj0sCgut8ox2IXhElnTihk2KbaCD/NIuuJ4EgChmi/xszlzU
SOQMTbQg9hPlU86EsvwD4Zhjo8zI5kdBdP9RCD6/NhsuUacx/aObj7kJi9INZuqESY/+Z/w2FYTb
YLR4B8fWvzWZzatRskXtPPC54lyHOL15krZaUxCCb2WbDDhRSQjd9rWF5mYdqJvgb0xzGXgV3sCS
0Mx6qbs8DtS+NdiEcS7HGx5Y+TCcSLoRxxkBOfIG2sWOr+YLhJqKbxoPvIEHcXl6j2ZnmzfoUPFG
u+YbCqKELpGbxPsCWi5ycihG9XnYTOY+kf1W4hqt+AJnFmmgGuENq2FTPODxABE6VumFOr8rAUQH
tKcb69BPbsPQOVkHYMxcbTUqJk+ZWxVX1fgCoUPiOR4xgdZZ4NaxtTBA84kfTXhG72oX5U6muFfP
E1scvjBgKer7aB27/AOXJR3vfKajbK0XVbqAynrhqiZ3Jq949x4EUbYbBpmhsAlJDy9m1nQA6nDR
ZxfMiCJadBfPDJ2qgA0sWad4n0BGmV5P7BSxCDCYXtCv9AX9yoOVJa/QqmGbMLdVtH08ZmmWaW4K
oEEPiM576FdBcM2ym6Xdc1J6trpK6b4hjAklnYGgFruFSvj8igC2RfObzAzPEVtqQ4/Fax6ed1KU
PVUtMqp8jRnrw3rhkkowKeO8AMalq/Bk9HOuGklHOIeSwaM+x2CU1Z959l7cCX2OwYfSnRQAvpGx
vs6YgCERYtVTVw8SyywHa1QbH4mr6YoNh8I5IE5cNFsOhwS6kQFHmEmTVHZCAarupKNRfrIgvA7V
dJG0bl22jkmSnuqwO3Duow4kFDVjNeMOtVxqGdJ0St4QbYhDJ72JPGQocfZWvOWh7uBSEEBKAptN
DK8ofwnUm8pd7G+mcU0hTaifpCBpJFZO57Y/WdfnBztX09oTIz4UOedEIf5s/k9ZfMwM0p5pi6Jx
dwlbNX7mPQXRW/EWfxMoqo7/JUFxoi4Nt1YuqfbZc+pX1oX5ATSKerdlT3TI800lt1NX9Fks+DxV
jrG6v7F+34iBklQ8uswJhT8RB32YpXwe/TWczmP5ydYY6FeWJwq3Ege8sDZ0C97aqVBXDcy134uT
dz9qcT9RVPPjjGFFVFzP7hW71K4qqw90ViIoFw98zx+pfiL0ibNpN2H1dByT/Kbp9ShTT7POkPeK
kqMBrLnLgt3Dn4p9eOeMHA8j56ElQbkd/mSHL6vHHtFC4XIyUHPUrK4Q8sGEDh0CJdqzPHDUprZ1
GuoKWIgH+mn8T/y5RVSSCH9mpUF7pRyN+nuO0jWn60tgGWeB3jq3H3r/J03IwyZ/+6NBR0J5OTFo
CP7SlRDPqryuIegC/o3IgV5lDYQAEkRJzkCafDHqzdPatEKxMHvINlcV1UUOGo4ZqS8AKcV1rK8T
+YflG15XRE5lu1KkWx8QYI+aeZ3MVg7VOnIQB9dlUSsRysoIks5FNO05ko/NppjsB+lMOdQrBksX
pbhCNn1WlTMsUA7VfoW5hZl438y57er4zdv/PZwUhk36rzPQXCHelOiKzOEq9vgO+84L2hvhU7eq
Lol0n+TDKNlUyhGpp8UfcTzERKg8jnTihufDERTuuT88E3PY8qA7UsX8BjjsvCtp/T39N9Sp2+NW
NeG5n+lHgiBrkKeyxgbmnm1+ANuGW0b2JRlR2FaiMcD9qr7KXzjF+DS0dqO8qzDKoy1HoVSKnSfq
14rwprk39Yi3Dc+7XjIlPBBblUk+t5RKN58TBv2QmQ9M/3MaDxaoUpyaj1OmX3LhmoD0uqbqWzDe
0uZeandyjjX1XmkrtJkhM869iQ/ghUXrbH24WUdae/TTHuo91la/p9RaovZzLcWOQHtOf3jaZfmr
0T7p3s0Jigx5F9G0mbuC4abHwsY4uGCH2SoWJ1mnIjzRAFeNbcROq/uzeKNkoyJgj5vThRMK+xNG
TQKMJxOdx8lsKVpsh0Cgxxt1kFjfo/xbKr5oHTI6i2y92VYFXbfz3F8F0rngdMYrmH2vmvt02YTk
zXgL4d7R6Q/flfwyc1Am+xcFaYAMrW6WclWhQz0vgU22DBxIHJWk3eOo7F+OyoawjZWou+EcTbvE
19g+CZFE9OtZIaTDMoOlRcHH7ntoufPx5OED9EY8vulbpF5b4VIYZ4zryHQIckGmMyg+gnv9PDEq
6M5Fc2r6VQcQRwC4slebnUZBc2iVHcoP4tO74JTnV/agfLqR7yZ/0282NCfV/rNVKtEmHpatTbp9
EJMiM2fbZuo7Oq15GJJs/mQpk4UNQ7ey2es6sDyXFNXiT4eCKd4zYGQ1ICxp4jn/3Foc/IIDviPg
aSMOu1tbfkiYCZANNjeMVJh8GtzNFkGOHscxoaZO9NR/AUAZcR/KO0j8WbteklCdqydl+Tn05y46
VefQ64R9Ju2BjXW938CsezCV2ljm5sGNvFf0w2PJDV4BMfCNb+xymAbFDRDq/VTvNc0vTQ6XRwMn
jUeMEzDnXltr9apJ7WK6Gsz0Y6gjm7Cm07V7ZNiCCsI1kuUBxswcJNJdwuZNF26zvmD4eBiflvIF
Ad70A6wYKsWIDQCrWNTl5iFsVWnbe+MdJxA+yadXiudEPDPGin+a5E++QryAPFQ/qgWnpcUTF9Mh
7ki9OgxkKqrIGfZxP6sJ0xW+F4t04x5e10eSvdfSWyQtHtUqf3wpIKTJR8Bmo0rm4vFoGX5sAXoA
MCzt4IfRcMt2+TLchNY/opqyBB4+zYubWOymg1ACSIC1av4F1GHFp/NTo8u4RsoQxjQyUke+auXo
Zlpno0wIqXBCR6ectTAlMTT+CrXEBTAlCZI9hyyLkIV0CKyJW9BNJZMtZa8vYCt1JYWfcpazcJG/
t/jpwKwEYKeK92wOiMOhnSGXTjY6q7WxMEEsqu86O0ACImhJxJBiLArIoFPlPB7HBLXDI5ZWym7g
x+Z6iL8XhSTDOvFizAyviEm3sUg6eCys8MZq1kCw1Rkr5If4M/JHuFCscPFoSF3wxYakjRa4lHGp
rclF+PeYHk7+XlbxsjUbT/hbuuLAeUJ3rMzVsV+Qxw2vgCISMRCKR14wqozfkTISuaY3fUgASOee
0ke69ks0cgE2hwWuF5LFtWLfkFucvP3aXeob9ZD1NnSrkPgpGXvuyWBd+OyyT5oRjemZ5ayOY0RI
ywGNwv/qo0LFkaR1ZXkmMRW4AeOVlK1i3urohX9UomDA6vGlNpu08Us/eba1deQa4nut3U+EUxs6
aBw/ZAIlOvUKtZrGMDXfTflrejht1HKD/R7vtnCMH1jT1h2+NY8/KlMsV3vrGMswCb764muoL8HZ
UuepSQSBPyS30W2ezm+afIHpp9WOVnzMw9LmmNgnRzqav23G6rH+Ry1a53R357SyXDnnGoOM8R0q
ZaA4lbgl6BpmGrcY/5nsQLKINFi6B6BVMBuAVk0vLAoKRSbG6Fx7Vydzq8X17LMyjxBDvtJ6l9Ns
yWyZkMGQZsl5vCGxTIk0YJQ9LQBwMHJG4Mi36y9+B8NZ1IvM8k0WKQyI4rpPiY9ZSwDzYOk5kol5
fAWZoa/2pbzLe5jYW7pAreSVD+eNBTjcaix68g4wwpO8gX5rVb6QzQ6NmvSTjRZ5BcI9cFQqXD5Q
YbdhvNEFH3DZoXC/A3obauAfdv9XS4+GfmxJahhPwAg4xcNODayPsf+Qm20x/clA7xCZcEj0BU4c
Wd+YXM3C1xJbdHQarG+P4gIstyQikyTpxQB8DrV7SbvRS8t1WK6NaCNMG485bc7U0E7whehr2YTU
55dE5TE/MIil2ceOrOMGIMF+HilPL91igURd3WcreANM7Nib02bLJAmPxv/wdF67jaPpFn0iAszh
VlkUqZzsG6KcmHPW059Fu88AhZmeaZdtSeTPL+y99vZvcpX1J569sOryaaCQT+q6RQNcctmKkwGG
X6at10W44Rler6NgGxZbecfScF68d8YxO43WKSrOLQl/tTv+rph9TIHZ9HebZM3f5YUAHB7gxG7H
0vYMm7Bo+Tcs2hN2ibYoDTtCJhrvQDjwlFc6t21m7DT45+SbKzkfvrz+SzZXVBh//RBmE5OIWe1Y
oND7XfQxgvqKyOVgRjKc23FBwK2wM77ySY+a/6EIPupyKQFFB4Iw2mwJoFb4i+kuifb9jPlAbp5C
FP4M8VpkvSuLceNG6q9jeyyiY6oe+vBQCV/KgB7ZVt6YvltfwS2t2bTP/8bCf83XV7khFpc5HmMl
lmZMmdnNU5A38Yruvcf8y1HGOXfNaGLYEn6wXQy6JZvA9KNWtky8unA3RZViFzSBCMzxeml4YMIj
ibgRr1ecMxDvgNAzE6B1C9SjoRybNw1oBl9Wr3N+BMGk1NNI2Rl38MhA57GSihnV5Ost8GFpS2TL
sDnmEcGGQAVBnm3a5juP5ikauZewph0jijagE9IcklP7lIXT5gUJBt5KCIBH3tIuFvWhsc5AZyuL
HnRqUfwHv0KY4vmGin0z9C1QJ6Cd6BGLWam6Yk3RN4eGwXzbZwpI6MDrTUn/TaHZ0zgTTOKwbqMT
7xzDNElcJRl2qmXEJMcgBx5iITCspeF9DgTIUfUx6EE/8ybCKm8RcP3T+m7uf4TNt8eIwLR2Y8B+
eM0PU3HUqi7TPIasWooyHe1VBl0dGtySqSiDQdAf2pXmMUIbOehOieOI33PXkKyOvNxY8gdwsMUs
kh03xlY+JfpO3ij2KqSabFRaxdcHNbGYL5iNLHj6GeXO5HhM/0XZRuSZzjvdc7piXeGNCndgM4wZ
gZa6I0VuP+xxI2oc2Ap5o5c8vCXdDV2Kr+6Ns1RexPQM0oHiWT408LREIN6zIj7xf2esIIIDjMgc
TzTeILLgSP01qrOaX7MfoFVZjM5+Dfc523n9ZOnk8E1xhxIGOOwMUKS/EpeEkzMlfhVIJp14dkPW
HxQXz/vMEZ2MPDamfBvUjwDqoWUP8gFUHHJJNIKVNsMiNAnDfDpgm8n7a4t2nrQbalLPVmmo7VLf
jBDgUOcrLlkNoQ/aD7WcNJw5YT3UvVvImDFVSjV/URuLrP5R2SKfeMPBDB64aI/hN3hPC6LYQpm6
8rVWpOgt5yMWK7R4TcfIZKk2b8SC9b2t1EcEQ0ckiajvoVOUn5oAS4tzbUZiXlDvIZtF+af0bjU3
qzkWH7isBHmDohhFaBp8hnI5eW8b1cVWKwyQJ9dZtZvqau4WQBPdXGII3fHIO2Mvmv68VZpLgWiG
d35H0hDxLkN8GyfvGoMhb0ayahU/+e4BN5j6hR6TX/Ml4pjfJsUFvqdx+8PxIfSWoHRB+ZJIwT7m
wdm7gIcKh12j70zgpDqLm6mvQLtYbuPWBjeuAIwBQJ4uWDVr4JtNzK8bepp5UM9xU4dMahHZp2dJ
nKMHNGDOCf+E+jskvbln6MzSKSVcgh5w3XPfiysiBQeyCzi8cFgpC4tfG/es5j1f6g4ovwZAxymI
B6+4Fx3iliLqUhFu/HDInzJjrpZikqwMaGwdSzEmL0N9NOt24W27bEui6v8c9YQ4NQyfQGtz/E+m
PS5rb9OTLDMzYVew8GLI3W1DxpGQFXPD+Yvo0MCBhFdekMoNRa08pSCSnJND9xhnWHeMd+EbIeye
/BSgJZqH/GCnEScefyDqTjFmcICzHSf43UelwXHK6njKy0DWPLqqsmPRUEwR9AJkF8DKa0gxY4AA
2rYg3ZSzMt5lbOPjnReBv54X5uQMQ948IJGRVkADsnou0wNh9EOU+csQCLzF5Cp8IGgfyofW3dsi
3hQmc+59pNt1+0YkcDcZGZWNHx11cH9oN5igbTAi4pCP4PU0i6Te+dGu8ya744Dmo9ugK0VUaxDb
DtEvewwDRzPpDOvodUaHmod3Q6cmcWTWHpgmTWorHi2k3jJyw0vpf4Uu+tGugWUxE71z2G8UQspg
wBT2/yIk+Cnf6vhEmV8To4F4AhYM0ECjRV+1mSVMuX/d6Ejl/eZgGLNsokbYhkLg04Jfr8JYhzoS
C+TYEgniGL0DbbbSbE4+DpK2RV9zEcCy18os7G0iLQPsqMAreWVEK+ASGM7hUHAkXBPjDQ2z5jni
sB8mQD8iSliXC1XewxE20KP4vEe90+zg7eKIr0jsJUTK29AiW6JdaLvk57W3Xjed53qxVnGF6tcI
aCD7iwKhqkTssrDFKqnkD5HnGsjUGMvqd+7DEmCVPqmqFl2B/4BjjMfT5CO9A3bHZgrdMCY4qJgY
uEctX1Icc4dL+ylohHW4fiKYMWT6ikR6R3Qywc89Hblr8Jji5qSd4wtFYa31zQLeLq59lLNMdDkG
2w2JPqG0MhQ2nhMWXg2PWsuQCHf1tg3JgN1NsHQCDHZFeJiOMX47PqxG+ifz9Ga7ZfyatQjUZMte
TdYt3tQXTRd5jyjMMpsVHBRYMMT9UTwqLbnG2ovOA/GSAppgO9EY0FaYX21+gxYcwA0LdWapfLpv
VnBo+ilibqnTrMCp5GzjghV5RKKZV92xEWmYXU5PbFolzs2UYEOscTp9DgfCoVX2FdPpM0Lw4AE2
SFDeNYKcf6EFJXSkfpv2UxynRrQiSU8UhcJ/qITQ/fPQWgyFuZKjBUlKPDV43nJC9FApIpZF+CL2
DSO1JSd1032B5Ld6R79ysItQJmid9ZPKNrF3iNUtPCSMc4UlbcFwbLAraMyYFIN7F6x4n2JgY0yC
TRH9bShxhS/RS+P6Gs0fwZqX5k9IVcHnnZyDx3hUGYf+FwZHQ16GUySTAvTp0o2oTMioOXNapnS7
g4rQYxlQbLTNgr4KaD8tGtoUzvhjOT4N8SbUx+zBr4Yulrw5bnNeV0AIdLOYeBnRopBvg3m1QNRt
NHUCe/LvNS5V8y69Go6ClqHDkUen6mtLtOZDdTFJRCpu0LaM8hIZJ4m7+REhJX2E+CxKECuAVZeR
YadkCEUaM6bDbPQvSWfn1R4nTUXxs459F3o+/J94XGq1Hd/j+zNFeuwBD2Pnt1PTJTB0yXNl0U0n
6xBTgH0usdF2sdd7N4UW+XUZu3PhrV/erJUOdYXA0lGXXrBVQ1tBhRNgZaJGQm20N2ltltZwT2rG
lw8pfeYQCmmxDEdSt3H9Dj+rEpCdTNMcYn843F880gGt79Jbn2BIob3dVpCgftMJO8OejvBmxxH+
IhaJjQQNHZYUViz5vA6maG/4vfyBTkZrgLKQo5xdjTkBRHBaVzEYzhUkUkY+3Pk+e++Jp2qG679o
LVTllB5grLjnYblKFX4Jgj30428ez4SSIUxQWtasmvVTw0a8W1oFYS7kGi/JCOJR2CoE2T+GWQDC
22RYfSO9qPRX1i9oqqBThJyF4apficqqqhlgghLfDADffgH9Xj8lQZHlxyRLPBf1JQKtQXrsbzKx
Zpy23yDTK+IV0EXmIAqcyeV0y7trSEzuB7S13tvg3YiCWcD9tEooCn7tQ/KwqbSNhkoLfew3ZC2s
H8nVM52oXx2SF6ESzoitD8nUr87bZ+KGEXpYd+qBuONQJSJsX3yM3YmuPWPktCFGDR8/VUD28L8b
c/VKcN8jWhC+eFMT/Dvc8kp/i8NPvBMKW3ZmfyQtUuAljH15j9BIjGdOVAvRRfJsGN9RFjPVhArD
HnVAwGxraI6NkexXPvFZySyB/89nSN8SBy2gRGV6iKeMp2hwGEi1VhctuSS/oc0Nfxm7TAVKmntk
fM199zt4nam7M/rlSZe0zvAkzrFqYG9FIrvtPri5QLpwWmnm1e+5WCaXWWhQLmGn3jH208QbZxyG
HgpUyObqgu+SfMhv9SQfe+Po1L9g3HkssCBq7jCFcFn8/QUCoHlKWfM+BImesKHe1YzS260OV2+d
CA4+FTzw2NHLjnGH+xoc4HHmtcBI0qGGxEPAFmK6Hj1S0JyYpJ9n27+l/ZtgvXkaud6Lzrsqw132
YCbccbj31yK+ToPPyY9VpK7/myXAp2r+huUBtqGoEpYw9/2RnPgpLxnXP5W7gT3vt0gHZMOzqIvd
MnM6mh0oRKdZP91SW9FDOEry+yWn4INRbS1f1PDzYkNzA9WZbDtPOAXmJWI2XLgqifYr9WLcODTp
EoUp86Rs1nijybYmmk85NxytuHsdzCmYJKg58/6hqatvfg7hKJyppsODj7FpJW+4F/21IW+pPpoZ
hRtuPgpN6E8ZG1TOjIE6n2JVavaBBluNTmYZKdNl6vtfzHgpWQl2gVC3pi0CoiyIy5n/TbEGEopC
hwKLr4A8z8PVyGyKgqA5ipQk4o57nY+wZgvFGBdLzGutgPcHBsyqXsfJwlx9yUXRyVzGQFUtqLot
Yoc1E368RkC88RPDz8bczpR6jd2R59LkZEN2iRDilnmLjo+Bz0Bih3jIwgMYaR571F1TaBd8D7Tk
POvyRZueQTOn6PSyFVsCUlNp5sSDYFxY2LfNGrdbE5AIeFJ5Rq1Sdcl7N/Bd8Ktw91HY00qI7YlX
ARmq0690A75zZPbHIBd3GikOVTplxmHSUCWKt1mYHWL1XD+l9wj3qrgeog3UccwXHaHPv7nPrzkk
4xC8QDKDbmtMbyPOmqLZUzhCc6I84HTkUbZMatqsYxjtBZbN+UoVtma7jT7SzDHqGZ+W19u8/7K4
gxxiYIpiIbwKHpRRCmDFblG/5aFjZHd45iFmSERVwgoqUEtN4y9xAaXJuoS3g90JZm04RbDDih6z
A0oI7D+YzjL5VAbIZOlrA21Hw96+BcQuBxNyCUze1Qz2/REsUTLtMWcpv1A3OfF5gzOUz9SoQYpb
G9/tB8621rjVC2UyMsChnXFAYfulkE1WNbBz6RoIxzRe9PE+HDhmlkSVfKTx5wq88BYWJCGEQILU
i/ZL1uBmhU5SVZfsdZ6du91sGtbDPdAabCV7rmHC2nzDMUW41Dv92oYcp2wQTr58kNN9MD+M6cYf
N9Zu2sUEzpC5jcFwdJ93Bz0mseiYDrMx+O79H19bCOOnNH5Cz0RXxdvWXzWS52bq788/b5ORpJGB
kSR/+/R6OderJi91qPrdwdIOfCtVP5bzhFx03NJ7aFjhW96/vehWYadDB5tAjPIqRoFbOGaON3J6
tssch0xTo91k2D34vKQG+Cyg9RO1GEckBypmOS7lTwQ9O2Cg6zUnT891wKYFS9mJe4AWl3twalfb
5Sd3b0ybwfZfusjKMZxzStCSc7kQeZeNG9/A+WM3MxI6pvG32bjUeupUwPI4YXY1VE5oufmTat4x
r/QOQAusdKNNuZrNSoV515YQ1wnzqNAUvUFtaQDlI/rAm4T3G8BlTJDf1penxIe2uAr1eUZiOo+m
lV9co+7WP//s/y/0SNkumznFuMQ0Rv4vcGBSJIBLYMDCGknVSu/tn7nXGCgwi6c1f1WEjixhfGFm
rXCJRraQHcPgbKrnKLlks3AOxzJlTFo5NSIdy+Uax1SXWJcHIBFWz1uWJ491m19RDq+BhvHdOKrL
7TgeR//csfAvTpAQACwsj5y+0Q++Nqu9Od+8wxyyZCeHax8d16/tDYUQyxco0gOJd9ST/xwCXaJ3
lbwlEyL7MRePEJatibDM8lYPz8xA1PvA5iW5ia+L1Z1HApcXgQzudBPNbgLXfjENwUXTruakJg8I
oCcclplOOKw/lpifXIUFoNsiP9fmBLr98Ve5sEO46Qu7ut5lv/FjfW4jIyl3DEejhbFgC72Xm73Q
uhGLP2uBPwYTC+rT64IQ1PSp0O9SgPb3GpiXXW/mwXfkwkiK0aVH10XG8mLiIEuDDdAAbFeKXzNa
IOLES+Izd2d45eTebodfLdqJ+vSFZm6ruS0rW4SjqF+YykJduxTdSZYUHHALxDxefUQMhRLzVwiN
Psf7t4BglOIvczOd9elZJzHbPLFRZ7mTVhdEisCfxuZIoj08JOB77PsIbBNXKUjIFfI7BUcoUQ4w
EsRTpZ6Ni4Hh0rMb+a6flJmZLOGzazRGoBHmTiTb44oDGpx7++nlAACYswHkdIhrZDwlSHY87Dps
tRBIwb8AjlvH9fb1eu+UN53EY/+pUbKIU/biQNQsC03V+UfCD5ZeuPkEdDsIwbBMc23/+aWt1zaL
H1j2mHYR+FmPj8R/wusa1bs23LJ6pr9gCt9S8TI2J5pwR5MmRJcSblIoYuBH5/DCgmzdGQvJdxUR
oLEr0LIIbl65beVKgcvJ7d2CTbuo8zc5fxuDf131qVWfWfshh/9wd4iKM7KjYrE+oULk4YGvVRIe
TTlfeiVUihtiAh8hzI/lnwzxELPx9vdd52gmjly7EG2rnAmDW+PtSLhFTsW8Vm+FcOcEXsszh8dJ
jyvc4fIngpz+jOzHCA/yE7JHE7hD4HqKE2FFCmfYMYE3tMTUFkepOOp8ucADdU6m5YDEgVQrjbva
JoOQoRnbucG7xNVV8C66fuY7xEeh2GeKjUMMn3PTgt6Akzxr61MR8DsckgrDoaO+dpW6yzxHug0J
mxhnXtXhkjOHNSkMFRnFG75OyGw30byZ5m1s7ArQqIA7nLUfw+J/svpdFd9G+ZX6H3xE2u97ogwL
4UUYEjQ2YiF7VAtflrTl44rbDR8XVA5t2EqEwcDFWONHA1qtEdDQb2Ntyz60CmwdhGZgF7hhGNMV
yDdtybdDUlnQpX6byZMtVPWuhfdkjl+Ou1bJHMHBLwbqp5sclGjn2A2VKlFOKI0JPutIxWE64qF0
MJaF9YO3IGCCkfRz/ljc9K83TF6vCOjjPIYixRxYIaQ0mzji7Mi4q/TiwVKmHRy+CPMdxO+SSVda
TqJo1jaJtEK9DJKdaRIgfXQB5yYlgmzO3WzRFCJnMVciPyc9Y/6qy0uOUi6jAtyoZ3SEbCrQ3nbE
D8rwxSZXlsfsmhBF4qpAV4xn9kBskMpdZAgLweJ7fARGRXT33MP6vXu9/fkwlIRTh0hppmO/ZjoG
jOzFWKGYS4R3I4uEL+OK2FdBuYrOFHb9JAxnCVUA5cLZwnZoUnMum/SrV87aOz5uzzhE2X6a9PpL
Dn3DfJSW3elYqe7C68SEnbF2NTJUxlvScyZgtdtUnGIM40r5kRkzUrxgP78AUlKDTqG3pBTuEPRM
E3+QaYxG6VkkuB/juVSPEMy0+liNCwbvhnkNv0VO6t++kX7J532nA6f0BMWBG693gCTk6YHgj2ZE
U0kWDP0EM6m2EufMUchB9OsDMxqcxPzbQly/TgTcpz0D9nhRVtMx1D7zaoOV2tMJfZgqUwBNOUh2
iMjCdLWXhJdPrIEQjSkyGG9PMKwuuMK6Tt8rffUAEwR7SSsoihdqOiEWSp6K5gUSxziRFUA/Ee0Q
w0YoP3tzyz1LnAZbbKJe/d/oUIM8jS9J3PjNlOeKRIk8VyRK4y/03Vx52nIITmp5gEjYnUUNuy6U
QT93y+QwJEcPvHUAMeQiqJefGa0Uc4hmEuW5NazY9s5UEuQdswxGyLSXgFpznnkgPuAYkXPJNFVX
jj3LtaVlLSdVB9ukagrmAqzAVIxVC3U4SNJzwaZSYF2wB/HKBBGxked0/IfmdHgJup0u3v/SYerP
TLp6JYnI1N4aGjr6Fb2lVNoQm1VU7H9t9Vc+8D+KVDQi8CGrY4sYFGzRkqBOAsXo9mg+Uro7oYQX
FdcH6mzVdDPBGU6ycAIcDOLjMCjua3/012NvRww/y+lq3OpOiMOeIkZ9Zgi5wV7VDo/nBiTVIRlJ
ScJ3NGV44IE3UIcPj0Z/spTLcnXvhR+swsbSnCncvJpdvzUsbX7T5Hgb2DMZKRyCY1Cf4VMJjvVO
6ZloBsNDc8XAsk4+wmpK0mMs7gtnWLSg/kbGtumMFL2W2M9HiiWPVie8C8VFxL1IAC6AKfrQBe9n
EPxWdGDPWbMQjjPiDWKhNm4IUuL2438qvKX0w10CmX2DFJCNXIn9p5w4wiooAB2yB8L2Ga0KxCDS
X2BVdJSbK6k+gxsYUbXLd3JG2kUMPHP2qs8B0XF6f0lQFXU3X7kX2bpm87OiISRQpFmWxF6Cuwkf
Zkkaxt3yAUFdlejKooaxf8u6RtjACC6KYcYAlllZypdY8FLkjWHNyaPSOPC2+bNh7N6u9KuanElE
hd6iLIlC4wb6IyLwqdS/6SRTzBT5HPk+fe37HBUpkod5Y/MSB5S+sOJvfy0l0VS0lH8UBc+YEmwg
QZTNJB4vZLCVO55U4sCcnTiznYnO+2B4IAcPob9P/X1DMGbiBOXOn2OSj4zVH/7TjOgOKKrnDwGl
PApCj2yRvZXvaVOXaOKV1zY1pxQWbR0rd84GskOSKTNa+g1uRoGOA5R7uVGvmnDx43MvH5EpJVuf
SFdkl6vAWCVwIZZZgujCNRGfmMd0UTAFRQoUTnZE07DVZhf7ju87Ex33j42FgCmg9JvMheOjB61g
Opbh4EdEZt0pl5E90SRVEax7T6n6Mfj2gsclWvKGjeqvlrxlWsEtjxXQOKGbiNIzKapvKk5iYYNl
pyf5lpE8TZU0qRl4cMjsfg0eTHR268Q8dBjK1IVKhVlzFz1TZTt4Gz/DILX2voXA8Ua3kr4HKjVv
zTKzkd4A6OQRofczhSPBcqGOAGhQeOH1mT4cDCRHDON8FjFJPmVOteGOAQrPALU6kEZW4TqWHCgk
YDSKoZygO62+MRhETCH18GLYGCUsvBAXNEzgF0SwhwQfIxYuF6p+qzIseIfeX3LC+8aGi5/jXYoe
6ZSl43Lmdzg6SLZJ0h/QcXQ2XuEC/cOBYEWPSHh4B1qWC716QP+mY9iZCD7SKfVsYmUGlvbMRgrO
4bmkPq0bGjSOJporzqRoQyiTeIC9l/xoJLUHBJXXU5Y72jT0bVlFIMb5Tyo1pEvjvSF5Jr5QdQ0E
EF595dJPNrHZUPAAvUrnwdo1vyRnVAOteZB1RNIqhDcS7rKI/YVdAuyRqOWPEv685FIlF8u6jOVV
/c3bXmqyDbDM7u7Exgz+qeM3E1k67RsZxJ77MrkFQgDqzKFE6FHLySgL351BM7F76B92UTlJ0oye
uLlJbAS/AuDaiOsStjIXX36m3zIEbFi4qE66cYrbo4F3XlqOxokCLSXpERLcP1l/r/X3kP+U5tiH
5HmmP5oefOf60gUsradvnGnE2u0tlQnGwYgmMIbVYhNUD2J4aJu9jqhDPUravM4ByW9FTDUawFPe
J6o5ltCK8qDow2eHm5YKDnNUDghXuUi8n+039jgDMPub3D6DjWY+O0Sv+iSK5OiE9TdRsSM0Z1P6
E7lME+1k9Yg55Nq7zKZS3lPNyJzH2SrtLoMB+OzGZtIQryg5uFQZ4IlU4qG+AbtENQC4JBMZQGH+
jEBV5ss+BACpM/PhM9RqXOOYWc01nb9yUtsFI1qdQfohSq6jStLt1eyv3lsWX4HJv/JNY10pxthP
RBPUEuRo/f/IUShAbO79mMcaUBHirB2m/TM9/sjbN1I5mI5ZYIQ+YMSH8o6bGgwwXmxvVyELi3bl
AHDZrlgBIO5B5E3ZJmxJvnR7JsTtkamirOzNRdmdKCjiEMYA0nqGCCFqGpgpdkZuGJON6zCXKXnR
tO8ZhCPfiNQDsHcWwjwLp/jZGNHNhMYHqUaWBgtjJknJwtAPunE09XnUPHrpGfSrQFwQ64vksaeN
chmE5XPeiy6+WhB6mab05M+s2hfim7VP6zdsDGIhfaJn/hm6K3KJxnuD8MVJss3Vsi/affztTaUj
M/qjqRGrd8z5o5G+AFjk8SofpjbXKJuHWUfgDMAcBDl4zkyJl8Y9j25oK9ASy5PXB5clZboZnTCZ
cMngmk43gww6xUmz/evQ2wQZgW4QoAC5Ch6wFXYQ/2eMLn17qxaKHE4ogpyJ9yonOohYeAqfnYrc
pKaQO44kpWFbd7sEQOla0LeAFsolOAfMhVVw9MEuoMVNJ+sXhW30aKW3zv8n1x9VOAuhVPUXvFy6
dC0wQkWPpn6W8psSvxPRQawENluCjQ3vIII7PYn+qS7pEQ+9sG/wBpHwsFUaNN/rpGdaO6XhQI8T
dBb3PNenCE8/tMOXbRi2GO9CWwvfXjshvmbem2W9mRhYiVeQQdGj8STK4rMlKWv4EkisVC7BIo0+
zeyfZL4Z8RPgcXBIWYUTCxytkgUM184HD+VkeO/T6TNn8ZDoLkRfPnQufxaYjDi5ookPMMYz4oia
YbC60I89Pilgyd0GjjKNxwBF6HpkJMcsytJOVHHMsPzgBgSVG3Tk+TWfISqhj2CROuDMRUkAf1jg
IlpT5CJKYUlDWC0y+7jzyeNeS4SJ+zxYMOD5rDcXoN/49BXyDKhSgUGyooQjSTRSxWiQi+hIEirl
WIfexkqPDZAKsp8BnE3htMe6ObciSVEouZ3anFv49nRuU4iwYD0bB2nYuCQQEKCuTsXqxI2TBQvD
mo30+vrz1c6lcRWo341DT0L95mbWuqBP8deEo/je5VVeE8GtYR4RrEKmykja3HPsb5J1K+KbqVyb
lNGOO742FWNswSZahbyRkbA+eHDWRaPGgy4LDp8/v1BfrTy1CHjVr0BexOI2/hd1s6baqvlRKk8G
g/Hq9HdNxeTkZIjA58oKCnGEv0A89sVRZGpRHAUeolRcwl7hcbPNZ1XxBrA4gxyVY+3YDQOE8Z38
Uy9ji9p3URf3p8bZioHUHm3NXxpoyycfh75J+NloOD7jdIm/qTJm1UrL3dTcYyDljPV/TMYvFhvs
DbHscGLFU9FfRruuVnwjOCQE8PLChx1xbZb7oi4YD3wqMfN2MtybcxaeSbDBzf5ahb4bkn3IHyZR
zJk+RXpY+gWeDSjVf3+T/rXtYzIobe4Q9SvNv73sZ1C/xfwH37xMmoz/gQaMfBg881ARhktUXqvy
KkW310owNvUdRHcxQzWpmPcovDMmrDJHZcGHQeo1074ydaIFsd5W1i9A2NIsadbFMyf/8DCMxxgC
MTtPhifUJgydiXUFMIjyGkwYtZZnWxfROzbBOQLBHjmGPL0M03e1kYE5IjPGvgeuNv012fFNfJ6g
rwQXkxGeKtzenGjQBMYKHAacWnfy4TpQEYw19Ad4AtjZKD6wa3WrdFz6AMWizUCcJrNpWFo8N+HK
HVv5JMonnc3JC2PKljigmJQSOxnB3xyw1XbtXC7uejBvmBDr8NPOGclF+iJDUHjR3UUoQr9Yt4RM
HRLlXJKOhEOH9PjKbq0jZBmkqWnKzmct0twRnAep91MqXKAKaXfz3MGawbXga17bcSqMCDuSTzlx
y/iveTEcwtT0RGlaB4KGemPRCseB2wYODUGhMw5vhq+4LyMyTgSm/YSfTYpTH0t9ucI6ypXvgFVI
2N1kB/XELZSxL6odUyD9Y2+MHLhr3McYdlHDvgwWdxsv/SqMW6o9+ZwigmC2QrkNJsbcZM2bIA8Y
zn41w3h/q1/aVYWanqUKDRw4YwzTJ3gQ/LfIS1WXAmftfPLPcWnypOp3orYrwC+LLjd59NqzWs2/
2/w7zn/i4rsv55riWIrTtqSPgSrdlYwt121qBwR0JMSAzLsaydfbkKxM2NPmlnNKx30s27FsRwK+
GZu7tWPyJ+BS3zX1ltNV/RKU6Qco6rfOvwAy/q9JMVc+y/pu1Ne+P3d4IuekMQ/9nid9kp0si3yg
S6QfYoaAyRUZwSAv0S0Q1aUfR/0oJacuOfnkwfGAbo8aqxOme4MD79rtoyOiAiU8ICqw+IhiFxBi
He7oKf+3XWeIkYYOcOpuLsxx4fCMz51MnHUfIrbW5vBqJoYiS1L61bjbZI8M9S7WToIBIZfAsdpR
vnn6lub5b5FCUQcfF4iCuGPu9SeAHXFpcvXbmB+oAqnT+T3oXNj7dtmGCQsLfAZUf1ln2LH4S5AV
aUYYRehAk/BK7gNg6XfmqwBEGYPjdzl28SXrboAAp34iso13JFtEBbDJ19jkV+YMYPnExmwA6B80
3IrvL8JUMQHxKbGtnUJ6X1PDVLMRZ0eVHegpuunSX0r1RC0HLMxVkeLuY2nHfOMZ++e6tvF1V9XM
kxyWNVF+HOgfmnM5XIK9TBop9EOAm/LpbfZSXDIrWZAxVcHrYUKhxifPQmDhGWu2UKx7/kJDPcRB
CeLrZbNktIJ0iqqXdROvWczop8gUIHwl8h7sgiIedK8NhOqhwt4TP4b40fLkFN1AcgEFHUIdJsa3
SS4J5O0Eo+0U/SvCVxihTx+goKo6E7wtebr8UJPA4Dkbt6JoUIiyc9hCaWWxTX2qSzPD9QByyw6B
vGU1jfhkhEeXmtBFfOfDtMRIt9iMJqL7IrqHw8UsriTw0hYatUP8LusOkwBr4chbElanARLKk/5K
L6+KtmKgtc2ok7FAXWI0qhnu4iWSIAIVjglaVBgRD4ZkXmWnT0p/hmtA0If6XPzQE/9NCRGH0uYw
96+SH6GDekT/imhjCxJFeybjO0alvwR5UoUZSgqneM5lyzdnuZwfaoiMJMPGG4qKbPvkOWcBw3zy
LFDjSypfdY5EHqwtZNq5vxftjkZiOrLD+L8j+wUwGo5ntE3/FbDgnhSUCTf6Zyy/8fBIoFOnr8Of
c3AsEI9yMKzTPTt6Kgh9t2qRBUPCcilAeI4MC2AuVnjGPThIR38DSc6eHv3qcBPV68s4j7CvpYNY
7S2RA8vmyFqlr+vQPMp35cKZmgLBnIV3paDGWDSvY0a9QSydTL5PPz2WS/ZNGKopkBSnUogWuOvv
oBW8cavEK2gHZc32yhEsnnd7Ugn8F2/5IS2O7ybUjk1ibNR1eNeQszP8I6qIOdqx8Zd+j2rZjhlR
zPq5hlwPPYP1UIf37klUX5Qfkq2wK3E6MVbUNxzgoBeWPfpX74yPYUDrAXBB3orvODLwYrBp81/b
RTpLVfLYEWxheN72NlwJz72ro9uZByslnYZHld2Fjsr0GC948bQYFChes7j7Kgvue8remPTtajf0
JEG4rG8xl8jaCQM6WIkczciSuTBOD0x1AfG5MwnZSLlt7R3biV70VyrBNGECQnNiLsrD5FlPpHtL
IDuDD5Z/vKOk78U/vGLUAtpOItqRSQ1CCcgFd4bby2BL2sMsYGFoHmrJTnnO2xKGPJ5iJtvjwzg3
MaiRAIy75RlAozZvz5zqoj6b8cUqrqN87XBRuxawB5G19/7de68IKmZJJztd6fY/+NSxrmAI542F
WhRCQ6XI8x74+9wXs1p0P0xwqMpEF+O8aO2HVU4Y3vYZdLNucW8MONi25xqXol4axvYZ/zTc+BUB
x5sQA1oNN3BbUT6+tioVG6pF4KiN3cs2NgmCukUs+zaPNFWE774dYxJD+YeNmLAB26BXFDEMB+sE
7jgDYOZfqwhPP2t2b9W/1pq+Lgf0gBtCJ8NhOynxyv+U4z3iw533jf++4tinlmIcu1zsKOXKaBNV
0wVBNakUrompPZwxMNg0qzSDiOjwKE99l1rcpzOoNlPZGmLNXLk5Pd9KGfdCdvAopKbx7wZTpEv7
Fpzl5mw2Z0s7kxuYgaCDjAHqF7eiOfeKvSq5RgVT0TlQtWWX+tfEm/jHCHmwtA8at6S7nR3UeStt
JG9qBCNaIF4kni62dlhzV52w2B4M6axrl7G6lcK9qh9R9uzFZ4TbtT0IMPmYQkZ35JQv80qXjebv
TJM223aIpDZeeES0HDV7dBqDz5nvcoYRK/Ihl+/t+DSD+8Bc7/+TIESMVQrZyTsvmFEfANxfJUSa
iyc5vzKeJig6tQ4kZMzkwuUkFd6Z6JNsHXIg0uh4rjMT1BXWo3LOVM9idzUegteBgIRCeKjjiiWm
Jjzk5qmPDyV5KMPtpV6xsOLXcrXAtQJXah2YUkpBUI+deltlaXbEMnmz0bFqIkzeleC592pWOXip
Nlbyf0ydyZKjyLZFvwgz+mYqgRAC1LcxkUVXgAAhQLRf/xaRd/Dspt2qyshUhBC4+zln77Wxtbha
4eLrU2DezO7aFOSUOVExk6VAtELLXF9kz6i3sqeAEOwZ5a97fdMZ22QgrmovRgcoFvFKe63SGKff
6lhQJu7S6JAXe+Q2+nNfdzsl3XEZ0YYjlmKqQCRhDYtOnTRfSF+YruDceFowe0NMv0DG6a9nsxkn
vxlHuj9+Nb8DEFqU/ktHXocjhSsNG5lLybSfc/B/3QgWdq2P6/u4XgdR8ilnH/mxfjtbjj2a89Zt
TWBYYZHGxhqxy1/Mwnc5Cwm0nie5TH41zMTvjm+L3AuxU2b3rM7K3pR+GfLU3aXGPBzAOleeW/m1
q5yLfGAAxFgO2Pf7cSnqaxEQj/527s/JajR99hTaeIq4lLh4MngaYC1yZvLMAxeZxto6LGny/jsM
jEyACIAD+crgtp3mE6kwSXA5nFHmo46HXiafY+XcOXbBjbFp2s9pJUmguQmXhnsDkjVgNqho4hNY
VLwvi19hY2O4srVqmeZ2LaEyWI4LgG8lDmgKBJ8vUPqEIIYMmNueyFIzeuIKf8hKABTe+w0KiUdA
JA61PmkBnSMl+5xzzfz6SD5F5WYqt7G5ajh1mCCYyzcPCyEMrftO7P4YGZMAuEaJWIRKtsnNrSbt
F1dqWkrQf4f0YgaWkI7ODiwRhf6KIFgLZ9vr2Jon9XWu00v3987S7KINlyfUFnQFm1xYd9hla/Sj
yHj9Z+wrtX03/TwHzcR8IWQUQhLAuEoysjt9HTcyiR5mIMHbdaUvkgEki5c6Pa1jHoqvE4mY6My1
ATbXbC+gi9FXHMJbj8znEcaAAAdw2TDuhlOuuiZ0dBp1ibb2Ukc0tvmwu0cHNTrQArXS478WaGo6
GAJQaqM3HTm0n97yp15+EBWNVn9/rHm2g9YItXYtpeAUUcQutZY7c2dku4TnwhuRxQ33s1SR/HbR
rfPdvlOg7pPH2YSyJU9OOyx1dHex1KHGZE4sGi7kdBm6RKwi5aIeWEKWlz7Qp4rFkZ1wskzJeSAX
IRNf0AwQU5Yj+X5MUkBTsz+AzZcCx0OD+2aSDTS2mG5gmYzC3H0CZboT6IY45q/djJtymIEaz86q
9alr3+tkXjI9hQVxB5QB4ZwjesboLjkl5inpL0Pt9NZaISmGWEZCfMYPFCBvEeXaZItu+IVEJPVe
yVzGMCku16ihx+U4F6n5i40ybhhjF69NKa47CHpSeJ85WjSJZeI4fEihOSv1/dhwffZpzTlta4kb
BWeVDLdirLbzNTIT6lSHhzSTbwTH4TeZb1FYphzy+RHdGSD34qgwnviLCpAwPZA5zH4/LIr+MMpH
Z/Z473NtP4UvRmVY3sNkXBfjOlHONzmd3pAZfw7Zx2t0pLmTSNtCIoIKRuQ0ssDZPSYhNCdS7s8k
OWUMoXLviRpbJ14OHg3OIULSWmafnEhQZrgxuKhmFoCeZ+ASyWfKkLbYorMUaXDhptilyT5u9l2y
R/E6Z6ZjIZ9zejydyamWzxd8oeOSZEG6c8yG+otWLSTroMhHQT7K5fFGpUnvv0YXMg2Z4FpR25nP
DczP9tOqvwRE2nzE7Dvdp/H+KpLPAalReevNay6ciKaPfCVn3oezbznmS1VbGj2G4D+NW/feaWBh
feWUkBGyQbSPrh07mIKmOEMalvjD40uhfYCc2nHbmYe1TMBhPH/UhJy0d39UNslkUDzX3YxpP2Y/
3XYFBnS2QOFox3ZEO1b9kNKr9adS57UQQ74sm0sJQ774nv2iOkcnyT1U++rDVWq+JbKv1QBqmSgo
+9Fip95IX03nlZ2HgSftOIViZPMkfDlQU1FSE5Vwi+83Qrht4uNUND7rtsEI5EU7wVlQ77+yHWGv
9WP7S9jaw9yVHei8bdxsifPAC5u3wMbmDGJMxs+rKFqx7cm0y9jtCju7QA+4IS5R7fdyfydVfmYy
fX9syGa7e70vGDPgHSoZuOCgWW/cu9fFP0V3jIsplIEI1g6BA/mWs5SIs6AxAoYBhRHMivk/7oeH
anwzTpj2jV4sTDKGbJXmhDq1E3Drvt/rqRPRTzEMuAkbaIdoJpevZEopRWyiF8fpdLvE0Ufi37NY
EQ3X4yuF/IaK2TPyKacEt5kKqP1pW+h5AGcvpiAJdC5sVlLz80txyaQTKXvM3sgWeOnJ20X4v+Lb
Wfpxax6xpJE0F6shlSdqUOFTPfZQnTBUN7T8JrE9FcAMX5pYbQYSEY71c45FjdIULQZajnQ+gtLs
ghi14Vpi742/JKwt20lJS6TPnH67VDAE/Z5CvO+bNniq5zv0w2nPiurzmJ1kh+zoZ814ju62X6ir
r/uqaq9qfe6Kg5zsagAiPTY8PGyrYVw9G79U/HacOv+Sn+9YuVGeZceuPxrWkdnNXfn4LyJW89sA
p1J+PJUL1Rbt41PDgLT9TWqfGXaYWecnU4YIcv4OFLAqf7bCEhSRZXOOJLKZXn+7NJ/LNIOWfOxh
6BcnU98NfIwmilV5idIyPhXK8t0uywTZcwjKEp5Y4QOSPOMpa4/yHvo29GqIMbTIb5l5hp0Llt+g
+5YlfhafH5jxGq8YbDl8t34+4Bu64J5/w22asLkt9mz5I4N58rRjctYIWwQehmEesSC4LmGCARHY
OM134sgph6UMGMUKTayxj9icybk/4XHzeP6vcBgYCo2h+Vzns3MLXhaWXrnUSnLWCQUHiLEYmUBk
8xSWYY/Wfa5DiHbExINGiHELGFeezYYVJR+HJM7Ebz4WXEkcaxwTaGXi0SXtBhqaKD3FsCvWMYl/
VIhkfFBTmS7l38NYphYSKqd8/hZ/3YViBsOMN0gn1LGvFHcj2EGb/7HipkulmtoMvI6JvKQ8Q/Fh
fjIjN3Dk9nQJMJdXb7sZZtK3Mm4bp2UemzsUQRTxKSIQay3TELCov8M7Kr97WFvrgV/zzBsJ7v3E
Z3ci8B1hxXTyos4TU96ezQV4vI5P+fzoL2Pt0BFh6tFwpPxRyJNRmfO85lcatAs1s4d6L3O95COU
x4E+APEiYmgjz/vXcpjZQrQfyKy9CM+bOHzQ+1yY9dfD/GptAtOvIa0682RktKeXtFIkYyLdmoND
XqK6wn+0KP4mCtIjQHZi8zKJfgWgyzhoYLiDRvVFv3Zc6Ki+ZwQ4usWMvDuq3GIj4yfAR3df2zKF
99S0b8d1ightXDdoWeZsRSfBom14kqojrRYzt8k6wEvXzj9g/bT7qt7p+O7Lm5pfHvnJSPf6Z0sl
C+Yjcy1qV4g0Gm5xL35h0frqx8DKQ7mjdgjpTsjlSdNIBgszzECrBLbFlKj+IjmOBKbCE6ZuObKw
pbDWpUmu/679/MEKHNulvrWgamhburaVNB/lz4Evk61OU13iwPTnA8NXjCat+zOFKn+Lj7slfpyM
oMwnWuyFJ7z1EUQo2E8ec9M+ZsNZ16aK08ivmAcS/ElaqP4Fb+PF/uduI3jbtGlgG7vfaCbXH5L+
8dY/9OpDAIsComYjJZu7ssb+rDehqQffNOyCCL3nFLsuUTjF/vBjOIISMupWQg4o3S1aLcz8q5K+
HtKXIn5Vmpu77FjsIiOuyoFgclU+JK7i/5uB1q+gwMrgpNH/rhInWK4SOalEf+OYyucLlf3SfVcu
17QLMaahoiAMzWMbrTsP40efHgsXn5Zi3d5/AeAkSPLVo/Y47iFSXgSHw+bwXcmf/YzGDI1uS/so
qo92dveInqfu4TYwHHZgDEJMPTEr4bCj8V13c4w2OBfTh202uyeO3mjSLBBu9V5xPJgsw5wF5CVu
1LsemLYntL/llI6OyV2ixCJAJUDebgbMaWsMf21oZeEd5TxiJEx1+azhfpiTe4SNV1nG9oJ3E82I
TVdOZXrO+jM+TknmGH9Ku2OqHPL574NJ0hwcdx/m2VrX1s8U5OemTLc0Xobgzrh+/v/bCkZ5kIa9
BTJL2cx+uYMwhZCDJJEMU0CA8jQZyajbkDSV2YgMMVJdoKtY21l9S0svoleMXJHO39vtVyqn9xxa
VLV3Zv8Eif8CngjYU5oT44n0QLfTU8ypO19RR/UXc0NmTO4F2cNzHYWDn0RQpoNyRHEDmuywbCfm
ovuQXOI+O3rOcnCbiTTUaOwPeM231P731R3Eg7AiLJgD4uM5QtX7GIttJmwjcTJFZa8tfWbsEU3s
9N2n8nR7TsOQ/GiHkiY9OPE4/5fO3qLka6OwRzEnhndGX8Uv7tL2c3x/lZbLz+WRaSMubnf63iTb
0KjRv4nEgW2VeyWTWr4d1FS67a+NvMB/RjSKh1C1xRXO0+2r8Z40pUSZYihLmq2LWUKHmJRUOnLA
Qp8uNQjRSsO4JigL27UTp5eXfEvjT36WSbfHGHiGRkRbPN5Bz57TH1D6G8VagodruvfnRmeVTtkt
3bcYyqQcTfQS2E8dXAyCKslmJ2WVn2tB415VfnTGhB3WmLazwdTI5xd/b/ggQmpkuv8fCjOmDiKJ
eZTY5FjZr2AYPszh4worrbtvB2nHRvMq8UBhldhLRJdtjDKsX+tUn/VKIPE+m0BLAyudBmX1y5cV
Fl6Gsg7HT7ePXGtWGyxN59g63eXjy/yatrOOK/zwDFBVhO+KZCNNvyrGnv+l/cke01PI8Lx8TzNY
KGsM71NqrSqs41D4lvEhov63xXeg8ifeAWm5FsnMEiFiYaIeZSmMkjBNSI71s8RukRbekR66ZuFy
5pptcP4xeH79KtYXU+e397y7H9LiTRGn75vP9IXHcSeX20javKS1Uod4R5Cy2JL9QUFezkPVpX1I
G1Z3mSH1U5bvu7Kr3l+E7eOkPE7C4zSgHkhPqXB4jIf+sdcWZeEuEAbe0akdMFThp/A7tnNhJTPV
n0XYfldM0h/va7SHNfJHfUeoMWMonDJ+4Oo1jHoIBWFGfMy7U1meR+ukXGnGLqqgFbeSuNWuwkaX
3Cp2RHklCQzvnZEWqLwi7LhtVm/L6y0yOJZZfRzOpbJSGrjbXiN5CJNqu/VUFLCIpplz1mFN9DiH
Mr+D0P1Y3TP/K4fx6SgPIA6LscOVxinMTUYX9Ae5BK+l3i3TXeMmyXJh+K8FNkTZVUbMY5ukWht1
SIekgqLwXqjKogZuPRNH945HTvOKhPGXj6jlHQUqXjZzysIqXQ0fc7tt223a0WFA9jjFSz+zXR4u
JHOmCZgMfCUKCisQ8lDTuV3wI01CpsxaJKk9XsrUfZO4WB+iiAAxZBke9dOLX+2ia0NSxgUHggO2
9ffUXEnn7y/0Oi8eOG7jyU7H2P+1eqgePTF2YWzp9MT+ObHxet/kLTJAdJgDe+E86yGTR0usvGwU
4CMQl6XqFq+q2c7r1tccNTrjewSQgbvQUUloBtGEcEicAs9aBtun74IGOW3HaVK92AbULcjOdGem
3/5pePBkVH5VrO5HrOeSzAERmwRwXfebEfyN8e6gXJDpTD27P7k/yrM64QkNICzhrS/tbUF/BvE0
dRCtGELX0rdL7BdQmOU4S3zcK28PrgDDZ0CU92RlEQoiBuMzHLJ1025iZtELxaB5Bgub6CW/kTEr
MN72rZrfmYkqNLVJZoeruvp6lhcRFAZgITqIaOBd/OxvhayyNb79ykKq4CuqX0oQAw7v4vxCR0ou
8INQ54BoRhDXtGsIR4vPuJ9mWzpEM4EUwUNCfsDfC2FrR/sy2rA3PKpdNjOsi228AWrhDoSu3N7a
qmlAKy2zxKMjilQchAjV3Z+Cn0sADae+PZdb026akKaANdc4+bQ7qn/0+6Lgoa+d/eoJ4DJIvDEu
nTlOC2AjTKxpW3HdOZrb2PBlACkqNpENiAw4r2kIfoXqkRk2LZ73LJ2TaQ51YOo8A2Sig4ehMrsA
BeGqAEgZEhdjt0DvWwfPt8rlH3WmjLMHMvA5yxCuSnBSjjXHPhDfWa3xj7uUvZrzuETPIPP12Md+
MnmWRQkN0IKPlvtM58Vy/51cHv85HOyOMYidxgOPWUA+no/iqk6CtxAQASe56kxGmEFjuHKqSWtL
F4oLNlnlzTUMFBRHx046yxvy99ivzUOL7CGIozA76wi8Frj7mHae8Vf+WQN0TvPjFI9HmK5KbsXD
wyBFXreHA7JiZ8Rvnru16qiYCs7MnCUDN41bibvh/jFsnxO1HAGcTFmOkKXn8pV8BFjEHRyo8F9e
2goeLHvsigfJlYXp+k3S+Jh8Fw/hvF7xwKIWWuuQCqs9M4QU3ccpPpPbsGCy3c4D1NDInpWKCaQd
dT5lJdOiAJwUpnhYUv18SrHmnNPmLlTG2JzPFBIYcWbqHmxIQO3h81KiplPWMgqDhP4SLlduH3mj
xMdWnBO29yB2reRho2ffr7fbfzgwfl7M5bhqefRpNzDoviOJYH5N+Ad+BnGymJeSNKvSdN5LyP5L
t4Q0IZ10a/947KrHlU4rWo2avhUejpibHSMRQ1O0BOWS98ikjKl+4lTW9MBjRDXAkkw+V4i3Oc9+
e3g3BKeCjp4WFu4SpN9PdfHMQWBMI3/8J4q7zaRjfW0nEBACB3WDDZHgGO430EMklybDNkf1xrlt
wJZGsqE39e/MQ7cgmxz9trIrr8zi6fXPX05XHEljnF6j/OaW4o5E+bBIkvW/n4ADNAZy7gFUwbDe
Jpvwyym++53hbNP5i45xwvx1Si3GaUM35uXAm+rhTtqVyPRlKWS/vGEsu0g2xM7vro0cFGVoblL0
RQdOkr5gTSoSEXMHqtmwXUEf+xPfmuD2ntvg26Bv7XGLi1IgDB7iiMjTHPFH9iI34qLMCW/n82rr
LRAwpCSmsWGA05QcWvbihgjQxlrxt8nZXTD3qZlpogcnXXWlYDHhH9iGAFAgx1tEQbe1Mh49yG6K
M0NPkmnQ4EmmhRsA6AZ+AZIZHCsDk9xAtTtlz94+LAlzT4PiarW2Cp5jySeUVFN6JX5SnBtR78eF
b+1GCmKq7/+lVeYB0X0sgovHWVT3eYDNCpc0saywW3HtaGRZ/jOicrAs0Dw+Tvrj9PrMpPCWByra
kwXxD5we/3gDOEMy9EzCqhBWkONWnY3Sq3YCchDlowF9MLxdstfPm/NzNiPpM9rGa+h573cQYHUt
QASngaYTmx6BW8MszZBGXN4K72Vc1ff1Plw0hojVOa+PMgg/dYcIaa3NI7QEXmctmQ6i41sC3602
nRk+Zk9H7bendqUDJ8BHNJKSucaZQCYnYhAWnX+ZnAILELMBcdnZufBpdJ9AibSM3Ju8hECLjeun
TejrY8202VDp44uk2/gsNAV8d7xQNG5uCoswWtWiX/cDbaptE9kIYl8O2lYtA7a4FoctuZKMyRjZ
SWviipdkfoKbnvZo8TZWfqut0Ouij0pIbUFmyZqkOFqIGAkPenkd8ptwUg+kDJIQJQFcW/DcyBvG
jjVKO0KDNzxqTCWRNamTo4PpiqgvS+gfDHOT7mDGp4e0G9ND9zpiNh0W5ZWBXsR53yDC3OsWqk3J
JibBSHf9/cldy3cGe8XQUHrRB51WNdx80D9gHyKwemLfQLug0BXO5jPrFHnukDMs30IJuczkA4Uu
byFr8skkBbrTqW99FaSIcbj9W96fisYamRH9JDr3Yb/SpkmkiXGauQIbBlVecUaYgygp6g/OE9Fo
/XXXvouIXIXJtwtiMU49hy56mgQIh9GSsRDjE2Tmo86+h/g0GVOME2MlVz40EYiZwx3+sdwd2oc6
F6EqocHt6bgH4/wblgSqYr1ycKAw8oRbQYMTxjdCc/LMGLQc2BBw/D+xswxvqBnIJQhnPUPa/Y/F
fxrL/qdWVypM0/o0ym/qxT8WL0xB4x3EDcwlv0ISOPgduGwm1eRJqoOvRv6Yg273FGnZ5kvFscyt
pB9y7fSQrwppggdgBZOyTAzBJxOQS5kntZ+vN0GRn9b7q3dezZcufGKUvDfXxoO3gHHvPafMBiFZ
XF8sHspW+K0GYBiezDrCutEac20IxXxTvHbuhdujMg+41OACt3Qz+XgVaYW4jNr7H0QEqyYqLoRZ
OCxHYSvJOwGkQLVjbJSVzKs3CvQxjofwaW6leOm1Y78e7t7dWnaHGguol2DFjJyXGFKSCnQ77+tZ
Y5NAwmrEI1/3firb0XDIBzwkhzY/GM0+bvcC/u9yq8yHDGHHlLjZ3T0T7LPGTrIyxhXZ5d1aaTet
MQVMZR/zRt+AeFF8qM+VS9Lf2IUtDgc9fIP60EPBbqbRyNqCTFQysABQazwY2Vy68qLvMQM+XYdt
K6jTAI86n9dj/1Z2zRtpMSS0TVJuJAJpayjqwbv0ZVJtESpMAquNGK11kk/XghzWfBGeoxjgT5f1
TfTcwXFbdnGgLt/7F8HI7TxbwiLj+ztArCAXE7e010rEI0xPJrdQRfi8oyDDOhV/XvincIBgP/iQ
lu+UZfkqmTaS5WvCvrmDYk8LHVscfiKX6AinV+h7LfLahTM1e5f7Rjg+LEfpb3f18+Ecuudsrm/I
UBe/9eetSD9ax6XrQpFv3C/QP9G+EeJNaShsy2pn0riQ0G9v+JD1F5+zKW1jsGLSWq8JWfVFyIK5
/7jjQo/kfZkfO/Wk1pfueZUm8shHer8lC0NdC8RqN8w81o+wIkSUeaFb6C6Q/xQ0Ubccu2WtLu3H
x5uY1N3TEZJ5p3vNBkoyITKaFbAqXJr3RRZuBOVa6TeBqvlXn3898y8r+7K2AKEVyW9qZGurn4Ne
urif3t1OT3fgjCuDHvPpbjAvRc24E+It2STZnDQoVAv4W5Ev0DNlbA4sqiXlwDVutTZlATLQMODf
2B1MVXdnMsW/8ELK1pxIxCQxMF5BB8npF5TFT02KVR+Q6gkkZV384aHHx7rxBftOKhQiE1a4fhW9
VlW0Mvd2pyKx3RDFIpFFlmxEiMR076+kvUQSZvkAtIXp7AborLig4VVBCV9oHuk3MTUbxafqEjUG
ZXdsHGVWLImdaadYVCRyPH1bOE5L4qtkVAcb0vpedicz3lv5fvNyawO+r16D4ZFsU7jaJO5ZlC+E
GPQB/M45bGPM8vAPbhHoTbzk3U/V00/omW5NoN6BUVB5EFhVpEvefXfCtRJmQhBtVHIlsa9eXtYZ
Xi9M7PjhY+TnEpK0bLxvEY10jvDnDtHS4wiiWdmQC4tSzjeop/C1Kx7yz8ggrZjjpkceoJW48l5/
Hcx6Sw4aUWRyqCPJI1DdZhj0skkMsWPX6FYtefBf2tEKiiVIAcxY0gGQ26IGIILhEpP2O7Qqcaaf
HuJ/5JKg6nsan9F0hKcDuBAzu+z37xvEfiVeZwo558qHSXfa5nVJCnkIXr2SpwQ0LJuwlie7/9IK
kKwPJL78RQpyPgcUwMFiChfEx1DZ8CqJDJ+LiL5sFX5NYqcDI74FSjWThgglA7p6t+k3qrgjZErw
lZnP8Io4ldZPsV9HNr67inhF9QqS+m0RjyutZJdXwCQgtQeicZrcJ9dRbG0DfOTrANQ5U76JgSZE
Rf3o+GZXQmJfOGtafWlmv+IONnb38apXmakvoqdvcXTckY9YDhuVth22ZmknxftavyrV1GirGDH8
2UceOSy4DcOQh7g2ieoWkNyESRK2amCi9GICOZ8yK7A41fBCwEVzIto/43XSkQFA2t86MbfisEOV
rmRHgn26UGIAknLyCytxD5eIye/TM7avaIr6TMHli81/3ZSTFs8eNMCPmA2jhumxuUAMSi7pq3US
89hhl0/De7yJ+HO4bvm4y8oXjUUO/FvwUphkDIYkeBOrO1obZm4r0R2GZY36Xv5hhKf1HKi/I3xc
z5vVHTAFRZP1B4f+7JlB73RTomSyQ0tXDV81SsmChPYHDjFPn0yuAVfbfdu5OTc2qX5laCWv+Eu5
fh3mwqGc4njK0QMGjcdgUbRMAz4xRKKuc8anb7JQABI3YQuvWHTF96qVV6OMgX6VNCsB1XAyo6ER
7YZq99jruL1msbiUx3V1XwOyoJdJokJnD7AwrXT668kxU6dTP9LUuYipO7ZhxSBYeaaTYOWd0nBe
KuIyeS/zbe31Ilbjdc3GpQadp8DqnSQSguQZ0/mZEMf7E2Q7jMNTfyItoT3RXtnL5EB4RuxpCYls
vqL49TPM+pD4lracZcZW0LeJtTPN3eCLSBDouOHDVL2aAvwmA33TQlbJ1gho9oCFYyRtLkrplJQH
E8rEc0pKbQW60bTDlL/oUAw7sNrOQNP50j3ijm/O3AZqvSVfiWdP4wF1/y1pMUykzOEps6RLfZcR
OKY2QQHFZYC4LuLAqrH5E3q+ZcCrYxPhsIzGUfWJuIvMdULCGqJdBruK0sFDgCadOZw4G49Hd9iT
3aYp9N+mPxBlM0WaseRE9oRxr2hL3nASKvqpZYKs2SN5QhpIdEcwAZAjsm6xAdwdeiz43RtMVG9k
/YQe79A4M8nmN17Ed2BtBIdgsyYgUO2wH/gdjaKRrgsCn34BeX9eMpetrtFALpaN9BYfruGy0pCM
nGO0fixR6CmbsZlRm3+b9MqmgCerxJybu2Nks5JUi/ewfUj/Sbj0XiGeHsHcNNzTPDYPyoD+o6GE
k0msRM69thEIl6SYdj6msX7cmtJOOCDik1cvkBTXDpYDMfDyjTWdTIERwLKH7wd7G48ISuCWADqe
DzkoSZ+w1i12qPtmGDdMArg17+sQGGpNqIuHb0kkZSIwSfhY0a5+VLtXtcsBdgmfZvcJ7kvNVgp/
tPZ0oiiC2FGTW3O/cbJ41B8aapkiSIcA9BQ5DAiu7UTwRwkGxwzc1BOn7kVqd32yZVfDIywt+vse
BNSLQ5l4IhPUoo0iOgRVvp6n7nUY+nSG3XRX+OwbSucaxHb0FvV2MnvReumGGbG08Cu64PkMkkvT
BeMPEbuEjE3GedCnoSp7BJ75RravXwfOGbLl980y+uIbPd520fwQDdq/4eecuVe16IylH/H6Q2DF
mXDuK1+688lKF7ib0k9Le4d04W68PQc0nkddo5pWPpILiaFwA+rHldCyhma/g4m//o8USPsZn6Wf
qniC9NzVMqFX24qRdw+BXjyxgSJsF4jnxRQXfVURu9WNfCz4A3X7bSV2hQP79+2IkQO05WHY1X8j
cl5hy9iHnk1mTr4OaZzYDNQD8JuYAdG/o5RmSoX+zUKAICLCWQLRQ3xDg2QVZ6ssW93076KeQEtg
R/P0pClHYzUry2OsHM3HqVWOT31WSWFXhZEaoAlWF0zX/sq7/G/9InuQ9WsUMfUupZF62FeblWp5
reQ9M/4f3L2bAqGbP7qgNMPcnivkXxruoC3fMSq9lVryk/hW6j/QfOXm9B+pfejHlYlTdtn/DsK8
mtvjb76Yi7rLbz1ymjvvi/q84ksF1TjlfeX1xcyvFXqsjhoANWSoZuEyWZCoVVcXESBEd5YnmLMt
c3DsJ5aSBPFSAaDsTefCrJx1s2SRRUhQvCcSLmE57/CQE9J11LqjoRykYhEtOt/kReSFIfncy8QW
Furmf2obyhX9zodwqJ77ZazPLS+xX+HrV852Q7aLdYy5W/4MQTOY+Ruf1NfmpkU/d1BlsGosvKO8
y+VEBriwJhvadG4GbkHy4lxBekHISkxv4StOv6GfWRB8oTQR4dQu7+BfldYhj4wwMs6t6p33Q4zH
gw2H2EYAbOla5cx8EqvDsrskh+V0kp9Vc74Vz67oiTzmmkPHu+X4f3w/D/qiWisZaRrugBgeXN/2
HzFLYSlYNNFU6vQSOeUuoxhpSbHzAC5OMzCbC5lfi0SMhq2+7ttNTqes3xXWrjpJr8/yfhtmg/JZ
KJ/RxDbotPAFuBXdAvF8f2gDzhA/kS3WoOK6pamv4MVFNkVlyAYFk4oxykqIVuxaJZkEcJD/CoRs
vusRFnAhmORFdN0/C/OYGztM6zVHuy1YHfi2D98csAWc66Vgi5D0Vi2RKOm8MoMkD7tLo5EiQg89
IKSmKgKyawhxM4gmmuJweGSQJRQeP4GsAsz1+Ak6aW4Iv3r3k8U/RvpVL1G1uhzKYyMwnWbZw6l+
b0qkwJ6ZhXyg5GjyCQ3IAvvVzhivenYVIQHQ6leWBgx9RB4dAzvEtYAgTyLpcMbujoyY8gLEjG/c
KmYyb7TC4T0Nd7uh4Ixhj0RVPABIw8SH7np4tUuL8QbcB5BfA3U0qBNiL/smzIGbNx79HoLX+XeV
xRIrv9rQI4KliOZad6hXWByrxLWz+JtPoF1QdpHOyVFA5MKCs9fA4yF8MI4CdcAbyucI/33Kwy2H
vcF4SnK0hmhFaUE+L7Z+GX5Jw9CW0ihOzg9Ls+Xhq3o47/hbT3XODgvS20mxrHwNGFnBFu1D7IO+
Jz5XnM1frm/dvw2ak4eC7tMUnzKi3IxzUrtFy7em1pJH1CxO1O79if0Ju2h5dzRMP+5LYYXnzq1j
V9IXr/dCS+bFj/SZ/w8QR26VGoysNDwbqxEiC9vslDtBsjvhPuDD8CL5uPgoxQv5/O5s6X6RaUWt
rFDC0SCQ2wU3YlF+Q3yqsNyRzwvVD4GtiplwcRl0OK+wIYBooAXFSwxt6QfTJGSxgT4WneU7Y0Na
bRY2AlpYaCWnKQZlpH6kR02r0oWKDikY2qz1SQeNxiSgYI4WNAUpNTlV5uvXE8TuxD8aWf1nSOfM
dVFRPk1mhuVTQHzF7G8OC4peNW79Qcjm/AhvhUHsc2t8AICp0jusXGpNKlPX6DfJuJXooEGGaq4Z
1pFrVn3JKAsR0uPdrPn0paNCIBr2R+W5zoZNcmeEnZA8sAFzyRQprWyIVRHFCiKQR2fjfoDyeqfZ
lXE5KI52/Z3slrk1DEQNsgODuAwqume5c5vdD09FnRF4paIYAXHMsgNhbq6+jugjaG9n6UXvL71w
MQQWSOZKs3ESU/g6mp4Ka27xP85RX85v5qwq5884rGAK3tcStRHy5pmK65HaTyMTyaELzlCLO59J
F0geK3dfCPnMU1yeX+UZspwm71pCLOc0wM0H47N5E3/K8SdmkChfyDVZIXM6YW0TlDwOO41eWLY0
x0OZ7pVqq1Vr2j6lAvbABV7P50+YlLaMdK9KVoW5Shu/Yzz+NchOfWBHs2K4toiTPLnwWG0eOzNZ
mOxQADv6nzj+laLfMf7JXBYniJ0En927Mwu78tgat5cOvum/tPt9Rr+sRTH60IUu0S10s5MBmoqX
IX9EWGYRFACHNRI1KF8E3PdqUK+GRs3g6+4PKEaPiXkDywelj2x0w5aTo5p75svFjP+m66Gt+pvR
MFXtNhom+jlpah2bIEpi08lfq7Jett1nqdEEOD8rkrGP/3YTkwDIaKtLa5J6O5croteuNbpcjwog
y74mxH0OVGpE7/+pWYdc3D5f/Fr3OJnSYERGsU6OOunV3//H03ktt4quW/SJqEJkbgVKKGfZN5TD
Mjlnnv4M7N6nqqt299petiwB/xfmHLP9ocr0Sm5aEJahugQFK49rmY5Pp8qZJs6JumheXSQtNX2C
uboRe+iNoX123TUYlmLCJougu3Izb8o1yiXDu0ThTq12Aep/+FYJhIn6wl2s5WduAx4FJgYE8KDz
OSZbg3I/wRZm4/BpYcTNJoIaxBeeEiqNlWJV3RYDD9c4z5Juye8Ejgtq8MxBQG+qr4TtGhYz5Zgg
vsQqoBGB/EmIpRQTYSXdUJ9sapxvxX5AzVTsE2GBCoVUV3v/KupLqV6Y4SwS4ZRJOOEveXBBE4kV
FMHKiBhFREZqHqLxKGovM3qXovUeyeQ83dXSDkt8i0E1OxhTv3BIXCa9x55I5WfOSod7SHLML8Dy
T6985O49U24ZaTThRYDnyMqMSKuDWq+D4Cx5x2OHfD6wUrY4MiOojQQpyV3qGkC3tfkEZoOadO8z
q8fQyKrM3AX9vm0PFYHEQEfWKCiLXwUl7BNziYaSwAuBVQzcSV9BkL6h2tbiz7E5DeFW6p36E5G6
CRmrd6A5aykrnzZG/ctX6QuTOj2Rr0DmIgs/NkU3O94bdHyFvdM/In41R2UpxFj5l+ITeDlBs5bY
3ggUaTEc74jJyattTHeDGPDbSHcmYkDCEEIQyhN4GaA+8R4YCTC5+5gNBbJGIfbD1W8N0sBQ02zR
00fKM7iTQDMjKaY+gHVEhsLPEQTsFB7A/SdqEl6Ub9fBsn2KnhNTygDzRIdi9Tyrt+2WvXV4b+Rb
XN7k4SovzaM3vs/8DwXe/eX/7cSKdx4FDHxHrTi8e+sAfEFgZxVwjE1orouROnByavr+QfdX0EiX
M9JHlwyUFG/ZQwtrFqK5KIplJy+Zl5EWwd/BDAwts3zVUwj8d1usp9DkH9l0Mi59oB+sf+BEpMfZ
eMJr9WchBY4w1k5WWCX0lRUA6dW+s2Tvoh69SZeMbhohszme+HMSM1SyD4t9lGNiOdl74Up0n13i
LSFkkQgS4h0XIHzQhwnGveju5a5fAn4hOLgkyOpM4LyovszwnS8D3CGQzm4jaivKpZcdaI1T5HE4
RovJG5ugJMZgK934cd2POMxfChJJSwuejJFeffhuXl12bMBBcOTS29hNTaL611LEKeTISKwaJ5Ad
TiDcsDQw5gYrmstDhfVPvUZxpmUr019J+JuiZVcsK7jp8eR/JfmPbVQ/ZVHggFWzjehPDlghd/Tf
lKVYd3osjYPjEV2JCil3jM3Gx6nv0Cjb6szC7ZJt0v+pihNpucE6BiCCqOJLEz6a/G5e5qVxNmgt
/3f1iEi8ujmXd+Q5I8NRmZkRETQrDBWZ/HTJ4Qm2J2IcZsGtxvZAmDSGfOLB7DE8AwWF18PmPmRy
1k7IBIbvxFPPKxFU9QwDiTvHaWre1egnLeeYvEC3RWQRTGMY8Lxw2hTshZCOCptl6kSeI5lLi+YR
ocDbKtrm9ZYwn2OtHlP16KtHOE+wc/C/CPjk+ltW3HMTPsat6G6BcDGpH/FCrv+iBIjtAeZeXFWO
wVujWgR3GMhnG9/BGpr4ziyf3s02dzTPSfHQzOdK+CXGqJMtngxlDHhq17vbzcVr7H8Zb8zatXnL
EX4VnkMQ1x8yCSkT4WemFRpvCmebuCXhBvEzW1qX7Vi16tPHX7BnZxyLfA+QAGHLKnsh5BdcxziD
eGG2O4eQg6xR84DIIY/c47XJH6X80Ocv6DOjf8keNWFwDGYEpxYc+CFihjjO0QUHSpHBRPFXz8cF
N9roF/PwwzNfYvXwySRky3l1f3R1sZeXurD3URWam8x/lepDrTAHXt7VJVrHJXQ4nudYVn/nv35r
yeQiUImkV7U6g/2tblV38SosgeQG494hxV1cKuSvbPLSmRkwPTj82fDvs1/tsTACoJ0ciHp0i/ob
CGjjfNkQERxkl9tonGvjbNJ6eg5XIno6nmNuavHYCxGivyny4V+2IlAnsy5e9GXEn/61FD9Rv1/m
XMipdHfJq5Suvn7ulBPJT7NDmWyqKY2dis7fXooQ3dCRxyIY6R0kN/IpSACbXyIGtIexPv27EUQW
kmO5wAGG4E1AhN6f/14WckKfZls9xcqx/IzUk1tNVuta2SvfkbUS8qdWHS/yDGuI/feXkmElcMkM
O/D9/iS0Zi/w3s8hOREfIzAyIinlNka3HiMKw54PXfxssg9Zfa8/O5J4YCHT8bcQuBCtWz6borcN
Fk3Ipw3urbzG0X/lxFKMhygfZjD6hgvBTXn0IqeBHAsYKWRggOD3yhwWHnLM/Rz7EigTLVgkL0pz
7sGAVHhxtYoHC7kQ7QbaAkzIKbULeQuRQ03CQhilh08WHvY99CQ1NyEPvXn4oOwAm19OZcWmZzQO
fVfcECOrrxB4LHqIJMcQg8evFoWV/hQ+MpInhxBHrBxg5whxpuInfUui9yq8F7vB/ZjVn2P3UQUf
AaSbm2isWS2DOE/cFeMC0edxSMTbUvaWED7rfqIp5r80xTAGj76C6FM/YbjFSETeC+Wjjb7i6EsP
v0za5oyS47ROo20pbVNpGwLrQ5k4sxjw/iX6zq+VygD3CJU+PDIUypXt9V4sZWBX8zuTAaj4z2E8
zZ80Vzu0msISTyL2x/wnKicdBcpo1DJQTL091SNGMgTXgE0bDhr3WOanKLGQtqTiGmmLyOyAoV55
rmanQ2N3/VXpyRBI51Vxk5DZFLdevplcVKdyRB4KzOkoiYe+OGTVPm13yQhT0slahv//yQcKfQX4
u/c3dcB2PPWZueCvdcLRscqVW299eZuMu2CEIkq7QcDQPgVwqthqeJKUI2MjLWBdaLP6dBdrLXjr
MBS6b432vqayUJ+pZUFHjY0doy/3wGRo4MLm/sl2jCLYiHZzj1fP2vqmYjlQV0X3SPO7+iYab1r0
YnMTzO4PuHvRucTch5nFe5s44PKR3Po1fLCDWCPH3RdMecPVWB2baG/k10Rn8iqt2+bM2g94KhOI
nJw0fcL6qWRTsmG8uYuh3xEBgPOsq0+Kf+wSViRTWCwppEBQMVKyL2Subm5heWvoVeU9xRNQR3Lx
WDdjC1ySL+tT3iVzi/4kqFkSQ3rksL81kDmmyvHExoFlw/YboUD7mKQBkD4L1HpHtTj0EhXorhu3
sIPclTDS7E4fhKtutMJh4ogsgUtHczf1OUCl4u9McyfHh1w7xPHJ606BXf/zh4sRXxBlCt4RKRhy
uz9YNAzLSUCDqu1PgYcSRSWSG2nbdIvalT3NBRgFdDB90fQvJ2IRlSr7XbRCemvDSw04ODlfZaRz
2oTOnClbvII24UiZ8ZCam6+d6zk92uVLIN3i6kJQr0+lfDQYM8FtXLk2DPGGovYSsSUnXapbzbBO
TjR6i2fMFBTSsC+6CZZan4xvQTsnTMUW//x+h06q6ZwwoQT/RFZIXGkWW9w58lzwlvV8hQdGF+8k
yniruWAV0jVILmTouCjRTM4vm2ynnrhCcauh35j76ToRSGdaAIsyP2rny7TQ1vJkR9wIGMriwNUR
LBMFRmJoT82OGLTzT8h3QUwTrMn4nmR3aJAQJd96GbbdkZFFy6xh3ugrof6OcPGSQs1Xk8kNzbxP
thMLSTwDckIWiFXdxBPxxTRCohXrsOruoAol4T3u7lN79+vgUKN1B/PiV7HWlo/gu/vVj3CddNVe
sncKsJph3QLpXmODRlUUOeCVcGUUcET2IBB3fEYTmkPjt+Wjn4DjTJ+GtTpsJFKYhElwmmK+C9Fa
vE0UCKR+KKJTvC/uyZPmubdH2oj9o4Np6DS25n20i0y2uuGgpUes0772Wkytw0dZfOl4tEkvqVE6
DEtVmsbyqXwLontS3pryJqyC6swvIAlHq6FC+N+VThoDm353OdB3jaseQAvtdj89cJrCIXbW2+hs
FrtpsJn7DoPN8He0yjzKGCeO7TolimHtkgw4jfuHhQsGJ7nmybXRLpMvZS+V+yCGhLrD7rOI9a0U
MT3dxjlJYvOMqOBrM0xqISQ0RXipkqUX2AiGquLI+k9gRnGprWHpmSuD7JfZuftCsFuM03CIE6ex
Yfq+ATYpwsk81JOr55y8DRpRZMxMqRglAcrGX8Sn/Eek1sdpVdviKvx9hxBBEu9bQrOySdLwXAQ9
Th07fTxlxx5GYMQ7+Tciwyj2qqP5H53NjE94eliTEsq0hQ4DdP/Wk16BFNtmUsBnNksWzS8UV8Hm
QuMB5RpkDrD8auOdODEKY10ZaxYhrK1e/cI9ytGzxiPuraodg6iw2SnRzoh2XryrPOY/jFidKebm
WtTn3kO9sbfkRSBzCh1Hg83QFSYiCFJ/jW6Kbc7vcpg2ZJq6o3WCR5AQMFFs6YTZCDfwxJsreiKL
fqud8tyl5Mzdf8n8edIeYAsb4fEXWjwSM6luogL0gDMOTqE7CbuFAeTz1mhOUIdHBfFVt81+Y2MY
Ipc4B5kSb1uB0IKLyAUZnbOn1iyhL5/c+GXaqfjyFBLPJeEWe08xfMuLj1m0/f/E8xQT0pp2aJlg
kl1a96je98q2dHcmWwJqLMmqgR38rnZ6VMGMCdAXEgw/zcJypONOpTs/ZEn78ytxm9U99J5UcPp+
iI5he5xFKLDYx2uTmgxO/D5PP5PrrAe4fWuLe2feQvGlqfif96k1rH3YMswNH3700FHVSvdu3ZTX
WLik6aWIzhDnbJFJNhkK8UtqHyZuiuDxfY5o1i4UHuu0saEzE8qhe47Qoi5iEaEiU+K4lacMmgh3
p59iYWCCpujnoDmxg0iCY2piC73XLRqSNVe+4DCCRIjL6NLIjshREZIa2U1HyIlDmRwi7FXFC/I8
M2QFPbW0m/jh2cG9lh7CjL3o7v38oK8mWIfBkpoRMWNotz9kMu8FpSOVT5VjauCMBcQ4AzlHBAbS
feiRAxXyEnE5ynHkhjBbgfzB954IfVSA8Q8eMXCPwjxdkwlAwgUgqfYsCniRJrBbw2FC5rn+4ME+
lMfG/OZfCEXgAAAnOyp7GjiBMRc0CWUTd6TJ/vOUeacSbXFSlRWzE5JI8bYC9+ZwwyHw15g2mCII
2fhSS4g7c5LallU94SvQtZJYIPfvKNTNuSG8+0whrhnVDGFmZsiOCArQv5J/ZAPqCLznkiwtdsjB
qgxuYFI5b1yCE/wDku+InTtsDAUQMbLcAKvPEUk8unIio7DqIEVGhplRmnNAIu9uFiXTz99zBs0t
enMaYCb7ExwFetk7R05ZXbL8JhIQIz0KMCSd/Yw2NDrtXeXxX72a7E2Dk9YzfrzGybVMroNGZtQl
q86+f1aWgXSKvBNmJ6dWb1C9T2O91GPixKD9bMwRwMG2LHZpv+//5fHDE+ge2HY/VPU5BG9p9xbY
QndOioVEV9adYwax3b+cQbAldPPKxC3L5WSr8CCyj462JVvOZDjT90Cce8ER1wA8jiP7IdYy6Ma6
6mATgeKSQbFldYPmqyiluXoL6p8UGdk0QNqwj2arxOqnFIhn32QkZh8Ji7E8QgC4wBh1OqxyKWYz
b9fnUzHbs2JbJsl+Cm3KbdQOPvX/OS/mIk05SihcNbmjeqhzpt1sF+97HTbSrp1ymoA3cIDnDLD5
RwFRrxAHc86gXkgoCUmukW21EK2Ax5TsP0h+mbH04z8aHa8d4pJwRf1YpOucOsb/KrABQ1qi/ZSf
03oMMVqOxz1/lvqiDh5tZynxqxDn4B3LJ8FXqvLsFfbK8xbaeEw43I5KVkXSB/vqVvFZ4CYuFwUX
kGSROeQnT8O9N9XNB/x5QOuuuXOvmxfdSqlW0e/Gu8o3mrpJEG/3m07dcBYrOnn1KIOcQXdKBies
wSHCp8ipnLbnU9zrwypM6LRhAZ4s/DbMnJHIYxidwXVRFnl9CaWz4V+STQtsNrg0wSVk0RI74eUt
JtesfhnDhPealY86sMJxIXmrfDYFQpG1FCm7wU4N5LK4XSlHP3p8cyiWhY8apWfHSBAHppWYm3oh
D0ckKf0zfzChlzv2gOtpK2L3KJ6nS98FFIz8vpgCnTp6UaquNr4if6JvQpg8MKYAvwqEFRWXvPMr
7st5jO3mbEyJHQGkiMIuOspRHPSTtTiqXl72VuxwJJTghauFjDHAtP/U6YyeJhhauE5AlAu073N/
ZP5PtvmcIxtFZL1isTON5zu7IfMDaUQ5F9p7AC3At4Q9753Z3knB8sd3ZBELbA1eCr5DXJP9Edyw
CKMEzDl2wx2/V/+jth+i/4E9Xf2O9C9evAD4UV0IIjuvKbmK94l3k1KyccSGetop2Y8rBK6vK3f1
R0Uz/FXPWgh1ysAAFGPa0huXzCJqB3ucygBUeMra65BRsR5lGNm3oUE9SUTGbUa9d5oNc0kGLIT3
+tgKC9Yiyl8LyoYurL6QmXvhR4cn4pFggY03Ur3O5RV5a+4q6VapvtTlpTpC01pPxWC+oRg0G0ZM
KPjm5kOVQWbQn1q+uxv7vRcfCxC1ol0MD0F90qXml5rUZQKSll71VMpnx3ziWeEXZDtcbTvEvcpR
RyDqtIwlvTfZW8ftmwtXw/p7CGgs1xOmaAvc3BkmOyA/58Q8Y4Xim0foze2ZtE2AesofESKH5NOT
P4rR5n6MsUaSnYbiZ1NrzBwPI+c9VlLtlGunJljytJdyh/SD6T/js8J5q54oWNI7bsd12KOZh2f6
MKHUSltN2BKr1r0Z/hsLrFF5zjyMoDAftzptCMt/7mwUU7ZWn0R4Q5ZBn0pSqSTPxWhPXNUozx8j
TQh0AZ5Q6a6YRLmELISomgg0D4BaCSuhg7wElpiEAdRovXLyjUfmWurG5FV62TpCjEGWp4Yfc1cn
F4AqOom3IIzA3dL+Thqg0AqDkykdhhL/FZwV5E5yvQ8+PYULbqs2G/WbrlhvbrV7qaWrhJOufnOr
ucdzvUZGZ7PXn7j5yXzIVzjSwOIGy6Jdhv/UPyn2bxSgMrtnn0G7HNOPwnhDwYzH7AREgM5hds/b
WzRceFlkcSXNFIUypM5WolWUT7MNr1RfZg1/deJx1ryW4MHROiEd3pv1n1BBofFrYNluvWVQPhk4
uLTfVjDs5NBmJ8k2UjHeSmxx7r9OwT85n4KF74lJvvIt7m7oajTvrZWfM95FlN88yRFXzN7Ofrtv
hW+y/ojB4GegZJblOYvN0kMjsqp7QiWWKtVEC3V7g06B7WZNXlZI27ppEzhC5BR/88kibo4t9O1W
iBaa6YL3Fq7OeoBH/t6Ra487XLqHEC46NPfzHy7p0XwQNYicXl+5+boAG+KjNyVP88pAK1DuWv8I
qmfK2Vw+CU3k8NWhbdTHXDmUfODf4UrFSp8oR+YrgcBFhtH2Q0g+KUhbZd5G26bettwG9TT+iqWt
wBiG7RTzHG0aWh7dENA7g4+jED4QgSI9yu9rSDV3N4VdspFxNJMURvnJpsrLdhPbrQMq4Qjwv8jy
JUg6aBelzzuSUNRxKmJgDeDw+F9kFsVklhE8kwRb7duDCGXiz/JJwFjCZiJQAMJYRaSauATkiw8O
d3PL2nMvTP6pK0IE/R26IJZF0yH8BTsSwUT4l2ZSNi1hpSOJTBK4Cag3VKfdlR0pGohmOMiDxR4V
DgI7Xc40xQD2veMoerLBM6MXjslyjZnsl3rVIikmiKKZbLO4fnktLB4ILo346Zbhoce5mTxDjx1P
ZO7XuZCva5XF4SYKnBrbsGiPyl2tntnspSJF6oA3ELwLdm2ri3OBJcGIc3CXRdvYZlcpJ1MEB0uM
/td2HkaWnq3N5EX8axABOXKCv32OSqCQxVBc7M6/aeNNepG6eBO6vMObnEcJS5rorNXwyK2G+M07
ixv+nxIhNen0JEcZ6aQ7vU7ckRzAwpzPSOSPQlzowV5YAAyEXRKmkWUQH9cidswXE8mxvXl7yf8i
r5s8iVzZgzdDHmMuJGEDuEoXLeAlrIP4nnk5bo30zodroKgAbsMKZUW1zmwGqpaJ3lAiO6q0XdyY
UWdl+CPX8Wc2Qw2HcuPTHCH8cT+8sQMNeieJPif82jTLVqjSydKcAFsnviu53zrLJvkIiCTsFIuU
ceLLO8ZVyIfDVcvTsSQ5m/uz2asH755oCNcyhqQbH+iPO+1jpvEQYd0h4z9wQPl72vwTgwNvjdas
c9hAmU16WxhrFmlsnkuhg1HjHwEThKjD+OVfVBAjNnEYYzwuRZ9SjXvCYIQ0AWFSWIxgeBqRm4F9
aW7DR4+JkkEbIa87mMf5Eyv6BZM4rvMAKZOBf8NkDSzasHGYehndZoKMRXst2fUVgYdwh4FU4f5N
eSjz9J2GX0gaNz0VZI10/yTh6eFrYkt9V+Yohmbkm4BlxuaaPVDH0N5Fk8ETaqjw3nyVjN+6J6gV
mIFMRZTlCP5+Etb4bDXZc76Y9sPna5OfiGA4xjCxzf3XwAxFjfCIdoDMMfihAHNbdIq7Tt9USxEe
lrIk8VmkoUIVvX1WX1jxlCstmYlN6JCZpILhlAYZ27l7XGwhpNzsuDuk1DsUICafCFkRbAamaE0g
afoWxVNgjekiw3hUMXjBmr9yCtJT0HawgM5WibhMF/0BFmEsg0ZGcrZPu2PJ6W0r60g8FOZn2X/4
a40R/JQ0bAfDsxiew/Bs4yelVdnsUNZ0RHrlW5RsQEdWdE59cqVzmslnbXZilqSSqYGn6+RZbWDN
Hn4LWWwbYHrC8mv18BiGtZZvxsBpmRMtWT5gtep2njtFDI4f9WyTmEBXOKvWAiurYJX0yx5lqj2b
gQDbDhuGBoCzhCchLCifvwTAwuI+KFEUXTXzHhMpStdDMoDkgH9B4x+PViwszPoSNxdBOisB6Zdn
ISVkwGp/J9E4as11OluHSAxGy23pLBfduAylvaRMrx17LT8k0C51MwEoB7vWt9lAI7XtZSdNHMP8
T1EbdCuGm+ZwLLJjRoKee5zjLV8hv6r8C7iq7DueA8Bn8yEEm7/UL8rMyLd1luq/eiZ+1Kjbhjp1
C15+LOW3IScr6WWSOJtvxcbqYW29ZpKjYhgel/7Flx3vu0AacjObT+C/akPRfedNjOONWCPJhbG0
inF39Eumji6+Y4S87KBiSnGnjCfbhLmaFi3ybvxBumVpX7ybcO6VZuV+ofNif1Wb1166AZYsu3si
2TqCL/khFJOYaLAN7dKFlwSltePrLyzHfwNczV+UU6/ikRkpnCriYgm+i/8zagTljUhcE5adzIx/
qsyxdkZoJWJEcesDF9fgbWNWVfFOgM+gEHq5yekmG6cR9rLK0cVtZn760grNl4oQqTjVH7Hxoo+i
l2m5bIUPpolGMWmkY+9Mupg7OapLyZFgDQPZlhxaMCaPJF0SjD1lY5vguDf+jMEh0+S1aIezdfY9
sjqrzi6B2wvd4SPHUchHjsw2eKPrE4tjkOwAKwZ2ASYT59NokZAn7FFju3NEfMwVZxYqXv8jkOZB
djTMo/IFHRWXK59BwwByilRAkzjJ8aYIuHETGbDiJ2/LsJSIOaYnGsA+Oz5co2bO04Jh9TNCxfSS
U+Qx01Xz9/34/HBh4prthUUh2WWDNzOpF2xdajKKodsLVxUj1C7CtfKrfOwwrwKFqJGazGxMzXrK
rJQqcR6jRmJqj9tr6K34J1Mu/sPMHuRwN+TdYNc1CP4I7kT6NLAZF5QIHjlO/iJl495AtppnpQ0t
KjVdi7nvTHrzc5rQ7K3U+Zuv1nu5ZJ3VFQiMg4mYTN8Gp7Gw9J8KoQk7+Jzi3JHYxDe7pF4rTOUR
05DaKJx8fTvwLNW30SngaSau+Rs0lYybeQzvJO9CcoGmfJFYb+ApZl/B5YBhSPrapT9AJphMe2it
BrzmjMqs8MH/PrV8ynmu0WcBof1K3A86YkSOqkmc3WaHo1dn1LZRQSiFm8JfIGYcs+0s2+oZoxQn
YFzcOH7iQMMmTWSt/D50NUbOPLsKq6solyfZoV4eamtmLvCbFu4yjlfMj/1g3XqWiwq8X09Wq72m
7fUItsuBbisrV4G3k8F7Nsc8emTy3QwfruZo5dW9ECsLnRLgcbaWxHlf3EXz5tVbvd1r8V4dX0im
i2En+m9dTUbT3Iqu3ks7KsFdkjXG2ltWFiIRXL5dSmeeihNtoFMvanwFPZ4MzzB+lh/kWaJZ90m6
2AUzaL57ZgAIWMVVR9vnQi67cMYBAQYQALzDDDHTr8ufojgTIw0GjGcvkcy1xP3qoNlE49njwFmG
gUXsz74td18ZbosytNhg/dUpjDxxupchLMNmyc4mb79Yu4cIoTn64wgV4LxFcgfYZ8c7isr46LXn
mCmYybO6y+eI765mdcijs2g8gI5n7j+xPQumPQR0cTeQSLYf09/vSLPBrCQX84zWsNzWrlXKG5WB
WWc1wuafRPnlbv0KUjVtIwlZtKnnjnVfsB1VJ5UDW85JXnxV4lYRlxFzUmmjpbz/KyIQ2RxixOcU
x/POlkqgBtGMo4wkp/syjI/IxA+Noe+SEZH9oUcOBwP58yzDXIgN5DX9evFnPwQzcpvH7tNklbPk
loRHARWmces5mXgssMzr2BKexRrITqQ5WynuQBPYwJnxJoNYNJBid9VzK3UhmjMdRfwr9MfaPbUJ
wTyx9dQ1O0NIPeVqwcxZpHyi/UGp8KPhsQt2+excJ4s2fErmPPndiJn7ZpyoJewHHUAe07PjN1cF
jfYATvXnV7CtER54AaGMhhTtkeuw5/c4UPXmLsMFzffkPxsHFR/9++SfN6N5K+y6HFwIEQV4zyYx
MmpOCikeUrQpBfrkDhoBP+vI+1BJP9oOlglT8sq7SGQr7nPiJqdgL36vFeQcXyeUY+NhCkR/Aalg
xfPWz0+KbJ3I2gx4Kcii2FoGZcfg/TFbkWEVgE1GYhFjpT9QjwUzaKYt2eD4PenVAJTSLDHj5wXy
CaAf12seEbsZauvROCTDAal6VZLpvWEyRilIFkpmbPhoOWqAcjcQ/bnrIU7z4504Aw9HHiwwDUTN
zLlKlX9xmEOH6laQ0LQb1Mp0yECk2Fl2wCs6EnixX0L2g1VvHKYEluaD3xaUQoAjQQLNEI2MUqoL
96ZCSasMp9lZZcvVIyKJiJHgugENr7PhhgZBfiSB6STpkmjDkqxNFpiTUko9nuIMLyO43L8LO0xI
FE4JtpjK+JTw+3ANwuTOD35xUGd70caqhDvtwW9UCM5bJ8/hbOX5aqJ2KEszZr5khyxLYigWX1wp
AKY4a/yKwJ0zH5TG7qtyAtwwK1SnBI7+Tur7/KGuZuYEbPhDgpso1dPFtCLkfCgeVHYQExOuI2EH
LpFw1RaZHdOPZRWsiDwSehyw64lGRab5qmHa4QONnw/fI6v8fA+wxsTJOK/x8PKy0DdKu6bY/+0b
04/EXI0WtEHJBTpzbPKjAMYUIzLrPOgF0F0mnkI5R4oy/J6Oyu8kk+pOKf8b+tIdo0jPpwhjuOFV
dhzApDIXVJdsJFRSlq9ifqMQGMjCiZ5Yv7IdqQ+Be6zE0yCedKA2KIcmVnqJ+9SYfFvE9WI9Ja9N
Yoxu+Qd2qSLi/MaKpw8q/IB4iHiIj6rwVvVPRg+qvbTqReUwMc2hpPzLlH9dtWZPGjuGsZkR6W1O
1iJqnVk01ToyoYv0R/syPwCnobzquAbSFdc7a25e7B/6kR8CSyoqpgUXSI1qPAhnbhtaJ5uPBFBK
opA4s1GIanoAlMwh45pHMzs17Df+zfJvpsgN3SwGzMHKf56ryh2tkv0QW0HcKfRcENCJbaLuKIkA
6a/cHio91++dxICV0qcKAaz8bpy9PT/eCy6deHpDgf5blSv8+lwj5Vdmfqa97SmWgAod9xy1GPje
2YqrtBNoHx2JAwmcDy+QEn1TihtqYF233S/eF6pKlscilL/81C9KccLoKBiIqnWJh8BcVVQd0grv
SueTcLis62XvLcFTtPhgBPveEHrPno7tl0YMz5yyilxvSfwB+F7Y7LF2chEsofgbwlny7xMyi1FM
t+UJAhhs+A7DtVasOQSwgWDBQdcGt2ncPKUj7Wf9e8szRe8tZA3DtxvY6dbVHyJ5mwXASfmgi4xe
LzPtkoYX2LremjeVMvNW5d9i9q9Wv1X1u/qYmat9bqw7nFZOcMCrniA8a+f6FROqTB6xeajLjVyu
SZHo9TXoSAURP6bCX24kyY3CzOZPYu0ryiF1GJNPViYTALGb8C7BlMtoWw8aDRDiClJnOVfUV/AB
YVk153t84u5guVSWk/Bd+tXFgxIuBcfjHhkOLps5S/1NRCRgRidlIJvPqoUGWxSNxLblgt4hHo5y
b/kqZQtccWVyzN0GMGrds03fRu9DqT5nXNNzpfkoiq9a+dblfzCR8ZPruBam5JnUWJM8wzsgims0
syTSDBGDhp1Q7A3hZPgWaGNfXehH472b3WLpMbjPMHvL1KWXnzpSGasl4ZR8qYTX2Vt1i7ydw2Hg
EFIuATYJ6aasEEQj+CdxsshPLcmmoEZRsaF5inZytS6klXqMeHKoc7ag3MfGRkIkwcKBzgT8k+SI
OAQO5UuAwITEFdE0kmpM7FMHcWjGY7rxZIiFb33+5uqvcnwKysNQblp6hSwFUtLYFqmTgQtqtmq6
H3UW8IfYJgeoVDe5OuUA+YVT6w45QKg2iaLI2LUTSvoksEgyYHE6A9gEQtK0bUo67HCQVoQCmh6o
6apkl4cLn602W49fNHUZGkj/rZI0EZKXqh1MaQz9I5Y0dR6Na/tFLmOTftspCskpDXFQlgQnebNV
MFtVxB7xUR/deDErXvjFZ6YTVATrgYFQ8bctgweGahKbiAxTmUrCT6VKIeux43synzEIBEY9tWpB
oGIYYiZZroVyrYxr4J5cWLOShEKSlxfuvSd/btwLs38xbQ5mJC748jd0Slgaw6avHPJru51aOpLo
6O0257dlWhTx5FlnAJvU4YT7e1Y5BIBi+y4lgmAmVTvmjYRvBuHuv8gybpqAvCbE/FSxlDNs1H06
imBHBi63CO8slRoSJSzBkWMyOOJWMTCCvkzCpi9NfRm45cyDS08SO6WNHZ4scSCAVExwTc6SbiU4
40nw5RsPjHjHPYlhWN2JFsX5HAAo7xhQ7zxUDrFdjZDo52p/KGdMLTZ8JdbnlY9dnonsFSM+b7nS
2vj7zdoqzT3clbVcQuA5hd4lm90UZslshodDhu6nfFU/jXHteFC1Nmx3GW+AJp6jCBXUHRwHqWTw
ymfdVQK3+M27RS4k3oUeFiC/OsKF3SCeSffazvqD0ZO93V1lZmQ2RIlZjn55xU09ZYh8yMqChNUZ
gA94PLRq0/B57YL+qHZEoC59ghIY2VwjCd0zysknwlxvD7xWJ0a0WbW2POd3hXzcbn3uyeYjL9c4
w+0o3c6oAyJGQ3Ds2XNuTNTxw4Sc4KlDAmgzA1R68Dw0j7mlnF2iz4SdlvxTqgsjEOxzWbn007eY
+VLyU3+RNGqIK14XL10qGD8P71wQEm3JGncDOQo1O4AAyek+HA7RAK/mlFP815e2v0bpikdirl66
2Uob3uWXql6qkWfoO55T99BDKLLGL5ECLdyM4OiMTW1sTGVBNC6X9dhv5X47oJwDbewzg9l6+tYk
U+L/eDqv3caxtds+EQFmkbeSqEiRypJ9Q8h2F7OY49OfQXv/B9ho9K6uZJlc6wtzjtnvOdj4pYTl
xcoVQm5Vrd7yEpZDR6+t/XSzpynsCupOzlOUw6QE3Ytf25KMry5EGb8k/idTToN/wtQiChd/pKoi
eeCzC569cJP9a7rJ6A4XIgMQ3xVTJ02PAGuVDj/nIu5unfDQUWz5zyZ51Oq9925BdTWEC/hbghkS
ZotrTDCYNTx/FUAK61aYNcgrw6oxwh7UNiYgu37LTLeCWXMzYYYTcgCG/tuYTIpnA0RXbY/ss9lZ
F9Bh4ZLMgST/fQgzcH0DZd+mLw8BS/TGfif2AKfD3w/p7u1t1UWsnVLZlY1j3lzyVVick/RKaBgI
91C46+KEcI+Y70Aw2UQfQ4ZrZ61yBsS7mf4143lKLqJ5eReYJRY1IC50Qr8fv5pNH7+f7yN/T0L9
FvRvUB2WY2AJyAmFA1YBiWYteo2/zPsgvcWbgHB75NjYfxL2CVZnWinbczh3bmlu8K3huKK9Wetc
GMw6jGUmMa3ZpMpaAIzyhjWx4twMN1q/UXrm27t2nCyMCYyR0Qb31F9lBfPSLYrv3WC/cdymD7Jd
ZMjE8VmG7s1OkzpwXuTzVpxU4aMJd+tNdoC3StEo6sQNrd+nRHferWu0R7k9+inYfnrs06w7QefR
PyvzIwwg+T1Q1uN0Z6CPty07Z/pnchvGc9R+zJRH8cDZOC0ACzawvDSLgEVWvpZnq/698h/AS4Rq
rat41EkW4X1ARw22KZxPZ7+2H8mZq3eatxN3JR3VbFNn85n50mZfw2wZMSoDT66di+TicSZ4F7A3
o+XF9BevQzGbYosl7I3/wQp1WB924bXQT8G0PN5gqir9pQBBb0E6oe+R27Wa7pYFfwMuPDg0nAt/
f7TBuK3fN/DupriqbkoN5jD8zbgiwIEg2ibeYIQk3fcJEYRrTZGmv9q73uFK4T/n8nxJoq/pL4l5
BIdDMmV+mgIAwdTZFADYAGey/eZfnu9gesYIrNAggVDCKTZHm06RN3tiiJotycaIbNItiexKYhCk
80g/N82Z+fmIEvsiTxy4hfJNOjZR1vhbKN56/Xumf4fEP5tfMqhYl4B18d5SGLEjYNSeTOhuMr00
CltUkj4GaPIjUkegzGaqUJ0SBI50xfleVciyhomHrm4r87xsOqdu50PPa38ZlySu9NVVmJ1nru8Y
zYtiEmMaXxXBvfGL46sH3VPvZtQ5KI8uJXuL9JJEZ1U5adL/SOCQDYz92BIQuxVYBOhbzdhFAcRi
GwVYj97H8QDxUx6rG0lzq/hYtscwPvqW0U2p7OSGqU5eXrL3uZydpPooV66+BDTcoUAS1l23Ji4X
YTTxMtAK5WMC7bnZzORwASgYEqrK7xAEKCUfvXTTwqu5UOnBuYKn5GEMQ408GYbUYT5TrSb/SbQf
xNz+SRChxEDJdzvRzQQn952StrF0cnVRqzhNnnr6aONzj/bckeVDkNpdgUtxlxRLE1e0aIv9QeB4
uQX1I48+hMmAJsbr9P0Vn4SJBjTnCaTW8Km72XBa5uxWjiS5Y0CwNSRMLHYLTtxlCYwXkla9riwP
G1y4Lb8jUujKHcAUw3iU2dXj9ZauurjWDbRQS0M8zWhPGCS0JjaFdeNZlXckhpyAEiX65Ppp4ZSW
03dQNZ0ZEz6rsYJsTgGmNPNAWPFHUxFAsxGYWrgTFsyaIbvyMfSgCd0F9A+7mTRlgVP1wZv1LIq1
Bsn9OHUZFDumq/TTS1VDZfefZMD93RpJclNWxtsawJygcioPb8BZsz2wec3fv1vy4LfS7yFJA4bS
gehg09K6VaPAu1hnDFj5M007mkGko7pyothtNTfX3KJxA7cdbNxFcmZ3mS2S04DsogKrSA7hXIR7
ydRPAWRxfFcOknsp3YAmRlbOHn3q6swdHgIGKwyV1wz+mPrRrYnKcUDcEh9Y1Jd83Fwv3mmsL/ml
Legwd0q9H+u9LE9UbwXcjrCPlgFzkGFNTIjYHvpkgqVr2DGm8eOeyircrzHnr5Nive1x0pNY4ZHa
KgPvDu12cDpQ8TgDqh18pe5k3EImPZyav6WszBAGy8KzGxak7NyS/CDDbavYLU1FJ5X9lHhODjF5
g5MFVPMOIxOL+KGAx//njVuDsnw9VaAksnlToMuMbZClq0jtrLBYw5EKVhE8CSK5WOxiWdWtjpkT
1xd1aGfXqIExynEdDN/y+NUXn4L86ILVuzmgf0GdEgc8NhZnLg9o3H2OynnMrqLArPlEZzTPwCwR
TN5bqbT7aysot6Ej8djxI+k/HieeN7k6i9JpOcgb5ZoI2wC4A+S33mqpdkObKhi/yGyd84SCABmP
fF5kCsnRLqKx/EYMVm4M9qzwEsFykla647huKytHqYaAb1hkw6fpv7J7nO255g3KxGjrc1zG2zje
/sWX1iyKmBIIbnwuTQ7SyZdq0lvq1FwMThfEMxaExq39/L+Z9hMdY2VnJLvD21xLxpePOGznMRIc
CJzCGbZLfnz15JfYY1zBd4CEvNdls062fD8IR6oZFFdf+lQ1Djhu2b1AHfQe+/o7zb5pNYBYcXXy
DY+REBcrei7C2kdm9vUaOzFXKPcmtxFBSVQyPAGKN3XY2NRlvMNMNqfrpMX+e66xVgWHGJfN2U82
BV8rMQfZh5l9EH6Ifw1jMUmTRnvDFpwV9664p825X/LLMjBkKbGFF6+ZTvTeVhs7NPZqvs/bnfzy
1FNI3UW+UTLv5INLyNQ2aXcJuWfJVpVIM+Q4WVczasvew+k2L5g4usQoqO1ZDqZk5pw2C4TokkiF
LN01bIoTghU2cbohEzadrRSsDttgkeLTgbHWOVXN82kPxT5YaIEdDqTqOGJybOJ5M5w6pOp0Eskx
G04MV1sYjdtAXJIj0/yXpCdRP05eRKyL7l8uDKUjxu9b3j1Aq87LJaX9XpS3NMIM/g13Wa56sH2p
q5vHlFGfdE1zEmUehf5EH8Es5bfPL7n5nqFgLfkOaN3+SVCneeHxazJnyJx35taZW7BxLQiguXbW
sKjEg3GifggdJiXZHGHgeqDbbMmwGqtnn32QcUEpcUjYYi3pH0ERdslFTi680NlvDEaB5n64GM05
bM9+cJoJzMTnlMORtx3r6XN3l4RWQTfJHM6BZzY3yykqhLp6YIbNuvTXDCtivW52PikW0haTenIr
+b7c09aWgBBhksgIIXVMDg11/l6mmOhucuvm3TGbcUmdFPHciue8upC285sRUf9mRFyvevwdrTgR
O3nKOeixNsgINvZSte+rvdha+DVRp/+HBuj3Su6Ixw6vOFQVirf53FQPGhF3HtSH/X9rDUsbFqZs
Fyhbjzhk2UEnzgJHpEAJ2634gfwFwD22K4guEP+xhn3/J2HJW9Z4qIh80reI5KvmgOk4JEa2rmCw
n2IwOsHRoFudvG8Yvo40E5in2EURPrFewbf2PBzhTPd3gglja1vLm2PRUsKCK9wNlbeg+GgQwjQY
omjDMLLAcd3wKqLH+j/AO84o9igy6Tvdvv4nz77K/EfJf4Li5+OBlKQlWeQ2zVvZS0hrkW83D4uJ
SMu1F3EPdPyBnl2RJ75K7hiEJsxhBlkFZsXbu7gv1qyX2U+wXgYqzFS1oWaup1U4kS/UCbNNmqPn
+2A3q/KrBJdEy1pwSvnw8iAXnCv5KMM7HLDoZZOWYFavBtKXK3T8KDk26WpU4HQBIyTk7zAJQTVG
ebw1biwsQmPOkmbR/sKEN00zUW3ND7E5ltFRDd1AdTavNzWDv4ZOXd79/KOePb36OfpPlNsRj+wH
phxfPooau31nNJeIlHpzX+EOn0D9as2iUv314mnQxMvZihv5zynGbqfXwOXkc+EeSItBvsTtybMr
Yds12/5sjgQXujgQjiKKzikd0dPstzSb82joylGHA4tASZmCECtE9uiNQjZmaOH5Fgpcy/puCibB
WUeILDuH3Mq/YiSFNWukQ0VN7wGFBXxqqUBO44N49ElxXiPeIgekQFhGE4UwzWmioxTY4EZn9G2i
3fSHWeswSzAQm7PSKKxR2/rhLhx3aryXNlK2LRZxztLnGoYbYZ6Ij7R01Hv9I5PpeQhhY6+QyKab
5kRF9OaJRq7OFHBkZWezSyx23rAT432PoFE8l7ZwkX5Lu+jK1OpVknj6Ksslo18Gk6kFnzOTP5Zg
OcXDWLBNdbNxGmmOaFteYFCmM+YlyrtD3WAXeGjGrWWR3F/SV88gIpuGEnTFhX/qAyud7bnsqIBz
HguHE9wb5iAK1WJBV5wcR4QYHC44LMxNe/39oX5EsnkPtWtknMncsN7KUqgtrsYxtGhXoJ7AOtEX
2Oc7Az3kJaxukoDmgPUSVssNebuZD83KxhDJbxVW99abtwEAZZymKyGd/hf9RokbZOWQ0+eaMVdP
KR/9ffnD2lCwMifO95Wy034jfKR0EfrXnKA6orRJeZXngitSXs++3+ZX1b+MnVlOdFcBLncFm+GS
o4s563zdIMy5za1iXAiMesUpz10i2sryDWymJ1xr0kEA44ddd0fklDqNLChzOaPzHxmpYWJ/+W/6
362y1PktBkQSc0W4ddkFwsixwqimnoozrIdXX01B8XW6AJMR/185IrXzwEdj4RryIU9t7w42Uont
CPkVh7p0VKsVP7d4Fb9Tn6YAV+7OwrmEsuGngqP9hl/GlMkCxNGwIkM4FZC/MmVRrUzkShyu5X2G
MSH9hImQvS1peGjMXwQ8ybdUZTp/6drzuJSD59c0L0dAxVrFWJQ5izZnGBepw8SGuYkK24q0L0ZO
fEWO+fyLh6q3vrkAWVMeIN6WHBQHM7yFaGiKg+pPGYWMunrx6J0kSAvCYUAklzsjs5aSrCKwhcuc
z/Oow4OaI/tEIuOxjlh5rCGnVCtaZtPt/pnV09CfOU7GBdN3aBCqPN17zODjm4fQvzw0+lz+F1Dk
lXeaPJLb3+Y2N1GOL7kr6WeDGlXuovql/gjRFKedkrFY2/EbN/XUeZfb+N76r45tFjt27/j/JwM0
6SxhauVuxA/WEyrWQwi5vXZWucSDF79Nab+FQyYdKukgL1psIShr5/lwodiifdb0c/RTAu7y+Nif
rHRkfb+koyLkireQ7cPoud7IOnP6uHvRUUQnIijqnxDRfJOpNsGJFfZk/A/LhGq3ia3ne9kKs8uM
zAUGdgVYQ7enKqs3LcOobIKtjFeENOlqACYJkrNdg7MhYMcqge7I2zdrWNj5FDcDshZHVMiqIIht
DQKWfSzTK3VBCBLgr9rurDq2+9jOa4trmmcqHxi97zvGDM0ONXQrk226y5tdzEGhQH2biB1MQPke
jcL/ahMmmpThnCdFeS/Che4BsPhiL5RENw4zhvEKrH0ZkQtkmPmsejKjChZUXJ43EVqV4KxUDMFf
AavZ3z0LqxuKLRpYeAsQXDHA+gcfwPu/IFhq4U2TGWoeGNH7DnVaXy55lGosNLzX8g6GiIb+yfxC
G2LznvOYtO1cWoUzDKELcfZkA7cqG5xWE8qG924GH/jZcHqIn/U2MDehzls1jUzx1CEqwg/3kou7
X96lVRCd+SL15ouf6xlPJgmF5GYc/y+Z6cSxPAqMb2De7JXAjvXl8LYmQi+DjfLU+SemPq3gNoLT
+o4Yko1oSza4aUmzG7wlnZOvvvSFQbsR4GvciQmjnok/kvaHsXWUfUcwvEr+2IdafWb5C7MqaQ3m
SjWscvghBOx/RB1zFROijBI+Y1HIxuQ4JodBuQCMEvtdru/+dMX5Q4kPHYxz8llMeIF7MnRQzGxF
eKlOaBPEUMHAQdneoyqw0OQAauL2TPs1HkYSxrJdGMF03neEAQ5nNT2TOlVpIG+2DIYw0hGfRceN
TxfFfr0PMea+55IxxwHNsJT+zKnoAmbH3jz5+XnwL3V1qdSLf0pWxEd2BkHBdnbzgw3Enzpyvdpl
piRGiAFuakQaOgw14lxp7cXcrg7pZ1p/Sl+jeMZh2nSbt7rxaSVUGnb+Nq30lYzInRb9VwQW3kKm
3vSba7ceDtLsECRuqbvFDEWbGwekh3wKs10inevkqjxMePyjzb82BYw8q1dfRvpFlJewSFwBNmRi
F+kGrhFp0vqW+kEu7K6nRT8kS1m4x/rD6D4k76OrPkf90ys/5fJzLJAwZK8ZcJ3hmbd3SuLZGfoA
ABbYGzAMxJWoLzqf2cB26LZ/qZ+EZ/cPD3p4t00xkcIpxNV196RnLXwU76+C8RaiS+6WQ6Iz2Tro
Lcm3B2I3CS0u5v0UnJ3eCMB+t+QgXUVG7avYJLEGwOoUJpdAi/0UcGaUD099vPnnVsT4oU9PzEAA
gPHxh4yRP960lOLeuI4ym/31QI4mT0O9IIkqzU8lg6vnEDqIKZBTzbubgZa9dfXGJd0OsYX28DXC
Gp4BJinz7oX33Lh23hnTrreoM6B6+yhDeLjFU4Gyq6bMZVUfUOrtKcBzBlALvSOedJlI1DIUeyEO
q/fCiJZ6tOzHJTwdHESUHa2VtAiSnmYG5NwOgOQ2zpTb1jKmOmbRkQko0GW4M/URPFTa79DPWoI8
qexzxmPEMeUXMu0Uz5ZYeiifaN7Ui6B9JubHG+ZKeyeRDRNJFS2JBgdjVhqrsnaM0NF/SFnL3rZ4
LNMpEmeC1fzG3aXZFRRDiiTsEAJeaOZoNib5OWGNoChvKGagRCHIMdN9T1SSh/lyP+6UwyzdCzeh
twxvg6a/jE4yPrpNM2PZRZL4tmVXvxBeCZ/EihCnv4DvcAHcQjfPM9GSk3OCEd1bYewdQjsagAfs
ZFeYIcpeA0r2VSsM5ziFMVYP7Cy1fcqymbGidJWRGVAj/yp1BCYZ5sUu+gvdTGzeQvJjsw86lnH2
jJvnsNSfCDcCZt/DBEF4O6XOFnSBMKT8lWvXykmUl1pwyNRfLMKwNxW8DcQdbDVp41PwbYM7OjYV
dFG5qsiW3ag5WOXNUG7qf78ZNUi/hM+wRF22AdqDSqogek09I0vrH29qZHQ8ACOU9380bnX+g+As
n4o8Xn44GFzY0ZQq1LINHxyYnNV4VKTTEJzb+iz3F3RYnjmn1VX/Q7GCWL3Qfrxv/jZIXujYZP9V
QcNkv04Sj3lg/litYIGIiKo+UYggCf6e2tyPGnu2eUApFkgneKmmgVzgaPPrEukksX7Nrz7XIWYe
1CbLWt+j5xW0ZxF/dsWhlafmsR4/0ZsX227pm1/1S8ERsg9ZNA4WlgZC27BPMIL+hXfAacAjgjIW
5Xj/jwDXsMIXOhEXUC/lMTE9mvLB81ytQmOTixu0NK24SVDRIKcxmSyu5+ERGRLSEeZqaOMnGarc
kLCD8N5J8FWNTuuh0ZkDb+BXAm/wqk18RCD8gd60ZSKG0K7+X1YtZIgc2yfFjiWaJLnxRN8i9VoL
l2x2NqJzQUm/8Dgtg73qbQc2CsmeiJQBaUTigLZ+H/zpJHbgMcREVsFy3yYOfzB6NwwRYbCOoeMg
T72nyU0QLmZ7LucGW1o05M/SWHxEOmuIJYvFlNC7rRpPY8C85hJgWOskmFXpmrlliz19Gc1T4UYB
kZV2znp68ZX9wgHZvSQcvTTWRNWUi0Fyh3JKgngbh2JnvER8PdnhS6hZeUzpEIFx+PvpcTrvogOF
J/2GU6THosCncBlufY6mcpt9ThaZDHWJFVtmufbJRlNvQvVIog/T+yhli2ObPIkQtJY6TwoLmlv6
lYrPDLAWYw1AJfdYe7SAutVH3d3j6N4aVzIcU9g2mWGX8TW4aHjc2u0gcCRv8ER1LRDaKdIZx39b
H7XAjSBpE3p2JZRt7C2wCLwPAq1nusfWr7oTMstw0/EYb3V8+GS3u+MJRSoy4PHQfZu9FaIwpXID
bItulUAqQo15E5h/JPghbU08SRNpt2QEzfXtGv1KviQVCB077C7vctXuVBQQsPSPugl0kdkxsFkZ
oMBSdeU3nAS3xuWLaJkdK/Jo5OviWMID38IwBciOPm5QFnFxbQBBBstmyb/y5Kf6t8aAhlC9Y19+
Iz0TSH/ZlWi1bZO0islwMiVYIVrUY5sEqzLfE1gEpFtRmDSvJk4307caP9KGkUqP9i5dYPqQhV1K
48VAuCFLTVjTELHmGz/1zJU0YrUukecY6IBGZ/QAph58/UdpvqT+pU6xayJWhWoj0tOh4ouxM2ya
enI6qzz8P4uuXRA0d5CsmYiYeJ5P3bkLKKVT/3vn/+nVhqbq3kz6pGUeTO7pEVIvosuJjnKLkxt/
yDCFbzFOvlftQlj7H43KETN5ZCJMGhymCnhS7Vpqp3JHLLSxgP+BLQGjRj64gnTVPOqfT3MAVLP4
Y5/hGkBsj1KSDA4mQL+Kw5+JOrsorcy4KSC5D3Bc62FOgnIHdgaJUWT7THr5bQPC0W3+tgjYZfa8
Rwnwc046Vf2FbLV/rwlfJj+rY5rR3rpya0hLS8kXqKmRCUNj+/Pe8DNI2FK9A/4qXnECPBdJfsyR
AOaTEFAeHjKejJ2ffCbKB+kNd868d3erzNtg3oTuxuUz/kPxq/YPn86X9k1/1t6lItMEpeXBIn2E
cCwp3lSU4eUJWwhY4xM/e4w3iBDfHjs9FxoyX8K7n84tefUma/yMNhGuBrJ9EW1l9VQpbrQzwth2
dD0+rtFNry3gyP+CabmAncwOK/ydRGeyHt6CSyMJEDUpKQCoSfneoibFE4abxDxx6STeJcY65l0m
DzHetR1nXkV3G6yx2BenGA0I34KIduW9zgILGT++B55oVmZAb9Cu9sYCFDDTxj53pNwZhMMoHdRy
umSVRQHTfnYenoYxXdgMJYs7IQZIeJv4xtPUmLg3cHlNKlSV2w8N/6YnIeQflhBeBEk66DzYmGqw
4nznfDLwEHJy19xCdFDlFt58epNaPq4l/ynlP4lOJU7C5A6fjrhxMPCoBBStkI7GrBNJ28H481S1
c9CcgQ6l6XQ/++WBgOMRWtf6A8wcceB8wxUIx4556jCC1F9ExTXCC6iAqXzkBlaWtZjNlfI7IT0u
m4v0aRvEu/Siv64QHeXJxNubfDHDE0U497fhW8iDiXvARwLW+o+IzF0ZwEtOl6p588xbz/WonOLq
xGvrw2lJNrE0UYQgo2kGZDTMI6I5D5C3onckPkSo5+jGucSJOBfYbIOI0ebmp9E9gKHPtHmPCil4
BR0x5y+pezXhS1A+guA5WhjDIGHrKZEmc4luFxdjofXkIY5vR0KZhdOHEQzSh3DLDYtQXTsVdMvy
hzl8TkdQ8NL4Z/IZGXh44sQ2/zXMfvN93CJ/3P4B9UbYBmTurFMSl4MtYG1Ibkmyh+TW+EhS/PqS
YclOrrp5DXK7wZgMY4Lw3nxtkHLQ/5aLKMaWzXDk71OZc0Bf5guWKVv0cRkbe1/dqenOl3mbNxHn
Y78x+i0uhvQey8/GX7CzqpSTt2aWxqqC2QUcs/Bl6mcFwXp5YqpjfvNxqkh1NxWVirgxeTnkZZbv
cb3662dc/EzjGvPLDF+kpzCpaoUDaiKGQAkP9+p9lEngU06HNP9Pw6JlfGXTgHNZKR8SY3TEoMpJ
XvRofn7jxf+kpwEzmxghxLRPa+2M2+i9qIlJZg9A6G1Exg7YCtzl+N3Y40CbbvyJNo3KiQmX4B2Y
bCU4HJdMGvRzaGDJW5uo1F86k0Qy8ETn7TtVeNBU7op9HVqFSt7C1jSpYbbQRAdiWn+Zz7ElzYti
GgAhaYQ0+DtpEZXdzNyizjIxalGgzL7RxZqYFsXPsviYjY+quiOenDOqyN6XmblmWJkRZJVQ9+5X
Wrr4+4aomKsxgF+wZMVT/nhdrZn5aBjy+40fbNN+2+dLWt06Pb05hLLzu1x38EK6lTQ/DGjSORMa
u3qloFC8/42kCJgn3kp0RcGRfFCmdjuiCt2N5aRtZVyhO0p3DN6nEuUYSSb1Re+viYfX+UaEun8R
Ri5UosPPJlKQGDzSUQPPB67/XKnHdk5lokWHZC8VK2wLGC08CJw7qE7YmoZkQZ7LG8KduM+6uXJu
9VP0oDHDwITVZ2aSTEqZzaSePKIdoLm34UjvI2+QRxwoQkUoJQI+YF6F2Yai4505lrTmNuO9egiC
rQ3ccACJyDkAk4y7ddqc733Qrntg5tS2eCGK757kSCaGLg60D/oOrr7Ce2Xm7SOUl2px+LNqpkjd
MHswnMrvsXIfklUXvMQGqAE90UqIHkP/wM6Wd7e2uxH+PHLUeRc2PyX/LK4g0rjrw3TFsaIzvEfO
Ix5rK27WWTKZRiAAkDZNFNZqsuLAfiqXCPIpfwlq4O+GgFQGT2Llw2Jw+QEd4GTE3H1qFLFcp+i5
qx0AGVpPeG2ciDGp9BxWdFwdGzII3ragUSUsWg9EEyKZXco4FZELVT0ePdAZRz04R5zNbL6e9sCp
jvx1mRffmB/5EnEYpOp/VAHyN7a2jv0l4n6cTSZm3m1h86n56LBFTEPIYZip3TLljv216/c9+wjl
jntCBZvNkpvpHTmfiNwhVgtcDvXowqChoqQRQ+KnWQY0egkgw6EoD/IKmSJHwu//0XFf1pYxN55c
LOL0QSa/FDpwrggTCWP1XL6TDYsm4chNZ/qHBgzd6HYxtnOwGJtUKhaQeCjxtHgjBstotm/vaIWu
JYKuYaL1Ec/B/Xryvg3zxjU6+zUf2vwGfvOMx4eq4nq7BpsXEj+9toBwHfko/ookpGMcPxQCv10Y
9807mRwNdbIJuWSvpb4KBtfzlyLyYfPQY0DSGnnJ7GMs6eOnYPIa/w9oql7cBe9j8cSuRLxt1rD4
Yuy86o70/AwBYI0ZujU0VogYiyhBcLMFCbkAy0iE1YqVSABfCocQPeYhyhwzWY4SV++h8A4Z0F6L
tR0S+WEDOQdfBE5DzfK3BEvjIyuH97zXWArbmrafeF8lWQrzCs9WsJBYuMMMQ8/w+f51kBVg/Cmd
epyz8SVl8+XC4U3YFDBP/XXbdh3wALtDXoe5bbD4nbgKRWb/SLuJHNKnZxK8FVlN4c03pqWp4FlE
j+pPYzym2UeXfRjxZ5qgibUaxJJT8cBLRfGQMeONf3mC1Qb7rZcs8Fm+s33T7+tsL/PMWWDhtPO7
OdMlYE2GU4t7GUhtZ8/wZ6GD4zIpjuSjIndhois4pnwoUrs9kaX26h1HD89ac3YMInsHtAZu+hvL
ELIyO83kU8DdgxDjmjbPGa7x8t6xqZ+zwE18F7rfn+W/S1wdr15+Tld/0s5ZfJzpk7Qz709icmqM
kwfQwbzq2VL3lgkWh/5UZmd+XOlOJEp4MKHjUxIdhfDoV/uas/40FsQPr2kHWAfwjU0nDCTuKNKu
DOTQCNYiRBqkOG4BdRZsJizyVUgfxheDWfL9jySTEpBVg7Z3XXwbDOhZ7tLQ+fY7/jebOWF+GgkU
9pd5ySqNqCpLU/ce5YW50z4hLZTo5/vPqH35k8XKb9ZTN1dziXqHHpeZeYsVjo7wGrwB8TOHn1Ks
/2y9f5HIlMpk/nmceRwg2t7ExlDyFiJloCi6EBuARmaVV2fKo6QHrkEoMEBN2lXGESrOpfygnQZp
XBbhLSWtBMK/96ByihnGyfhHt8Rlc5ZQloOy4qzCUKd7LrVU+PNX7laqXSW2SJLX22rYDcY30Eic
UqAF2OPBzHRmmDB+Sc40sQF8J1eERzRzo/FU4ly9AtWk1k/CRW8xhhnF6WuhWI/J/MpwbS8LArQO
jNaCu3YIWD8Nc15q/OdKT3DETqMcKHBNo3h9O/hUeTd5ETkWdCK5/bMGnV+2eYXwf9EsYcDSmLph
HXxh0KtxO3C7QEj/n7nMFNmw79r+Bffw6UFmfzTJjYaRuRuTsPIwLIfmyZwvXbb9zYtvClvoFuXK
yShcuBRlaY+JpYKIyCgK17OMYeEKPmU4BQ2uymTdgsv6lJEhkdyibbxsm3H7U9Hu+oBs7F3AN+Lr
/UuvHqNvkpxkFj4MJhRSNjfFA6hQDnoHyd5YL9/+T6LO+/ajCj4C9aG396Z2wGPBDn9TzWxCheC5
JUwpqE5kuIKVMtCBncRy72eAZwEprHkBdG1XFJe/kNlsA6BKJOz0GkqWJK2kdmJBqUhP1GNoxFYT
sFKAAoHliKpV2YqkMbXgjcFI7kEpk0NHdJOwNqjAtjCb3hMpjG0ZnAyWJP8UztLxnHwG5W1Egdzf
S+9elY8xupcRBfAtE+cwjPi50ofEuxm6HCYLvVyqMCYYt5l0ghMXJP6hRQJ6MUs2gTJ9yEDQimn0
b9WLZNiiQCjdlzHZK2kxVilfu8LLOie8OWv3AhoFHfcXgM9lOZK6uffqiSo45hMlG6oglGwyLMX0
WTAFn+HNskgfnoU/ev/TaWufe5Ntyxbq1aIqLOK7Cr6DAEXJGzkKyxZoT/ydSl9a9D2IX4K2IAE4
6Ml+2nYPD4N7e5jNbAUmmL8D/ySR+aY5GOdbzck1ZyKpRm4VwTVyetUBETggOfdtESJ3e0ziI6Sz
UCPk7LiRPiV1PaoHUbfzci+9mbtsvXJHOccNpc6jgezWHR9qgfj5nG6JKPQ3ZnNHHGQER1F2EmRd
0W5M96LbP9h1SUyTalcL3QGxLoMw4EAVz1vPzsCZuED9uogSFO12J8zN8Ao2OkaptowX5ETUHrmm
ZIa4XehIZ2ObCptI2ST1HHT0hG/dIiFSm41hFzDFc0uMvsL//O7ka8dY2k8SqB728b6Ey22rpVul
7ht3JlFVlbf5m9i3HFsYKp/sRTomjWuVCb6+sZG6jPK2HnCFTWBpUM9yz/jVEunSFlD8IukqhI/q
/cHwZcaRSFoIw2+yoZJlB2bLZKeGlKmIQE4D75SAcy9V6T5qTyP6zNmoYvtz8tHVIEkx9/cXoXmW
lWXffxXIQFuJ0kCfi9tGpLeISPVqaX3kTWkSbbUzX/ibcPSjqEU2FZE5MWqQ4lAJbjWWvGq4DMFy
FjDN16RoTRsNbnECnYCCanOIg3hRSzbCMlbh/wXB85HEhpUkJ09a6e22u4cvOUcEzyxhGjtvsA6R
ZaIrBNdK66jfI/xUuav3XmU3CKWiB/qXmkugwfI7R4c9+2ZD77OAx7mFEw7jn0jAVmUJGPeiT0Ob
I/3r5I9ggos4DZWy9CEg4iTwkxkKZ2dwTnC62jFeYOrWX/1zdTeNbVltDxFvKkc4xWS8VZhEGxt5
MYPP40Ttc6h46yFG41aYtKImUnMN0x1ds9WWVkudEK0QQr+n4L91j2J0D20L+XyJD3AacrszZNrx
ka1YB5nPu0e8a+JXTtR4g4fR7UCjha5EYrO0r5FJ57ttnu9MAqyJfnXUaFqE5tqBkB1veAJbAAVm
9mcgUH6fzyHRtuZScuSfGL9AC+YNCjE80J702YK4bjRwGoycq9hdgyUJIKOyCTKyhzaFv9H+H1Pn
tdyoum7RJ6KKINKtUEIIZcmybyjb3SbnzNOfgXvVrlPVN3vtblsBfr4w55i/Wucw2tach67sXdvu
YkaXcEbX4xeqZ2Y6qHcWwsV4rRZoLeGyvEPTYoFXdH/YDFc7coHAPjS0DWzURjhY417mV8X3XLiG
YMDCU0KMhvEu/CLMYvnmSbdZIrKFzT7CscN420EDWwZfyAf1ox5dJMTiS8Dg3nWILlm7gbcGfJcl
2uQznPuPXoEWTU/WIKjg8WnrmjRryrNuRmYwWpGhBtAHgQDAtvHdJDG5umyorvDbGvEBZ9fzvtv3
Cs5FTqBKx6elwPkJr/+MWAiEdHKLfy8DXBjsFWrUzBufiSSOC/qQEm0rv5Ibz03TN/G5WLxL6tNM
N+wR6ONF8QMlhYfdjAjJ6VaEM+T/EgMlIVSBhDYSqGcVvcioKXCS1k7FPWo0RPeYjoaAtN35b6EF
ZQl0KSQWDGROnpEUIeJiOkIKT9PMxi5hcdCIcjlU2KRR+PBHcs3BacVd0L5UczsK61Q8ebhn9JcA
/yC1gL0Nb0nz6rktjxmxWhqAvdnwgq8rC9aJzKMA2d0pokWLieh405VneC3IgLkizR7HNebePP8b
B2w/MOYyqS3OuncylcMsWkPPUbPnAhXUPTLlWZZPfrdWPgOPsJwHsp062aGvw+aPx19ZhSWJ9HNi
F5bGmDkE9x4DPOoYDOLkQNd2G9sSIjaFTIRtToLfAIXhI2hsg1gO2EyL5yiexidi5Q4tDLvIYVWx
8OBvg8vAOWKP0k73tkVPm7E1/moGqTLz+MpHAFrQ4yyH7LIIbsVJj0999SiHZVLsomJnt8GuWeym
nbQjuCg5LRa3cXHjHpJbpIZOHDtB4wg1051lZt4F4170T0NfiyB5ySDNdmq6bOILGUTs+sf0ikPB
BI6gU2vCygTHYWtbfYlSxMHq21G3TkiZkVRvC5zhAr5KxXgMIWxfBkOcgr8zKZES0HOxIJOYva/w
iW/E/TSdQ4EeY6t8Z+FSU18J7VG60iuwdM21GW6o1g135AkCzp0ph+YM2FaAvX9XrVXRp4ou/mYU
yOhuQtwG+an2jkiT6myNIxEJi1Ycyde8kV5V0K6j1Rf2NRCsAcDjrQa9PWLPvGF+R3le1BddOiPC
cxnpoSPSYQmZfP42ljqVBRpMiY33LMjnYsNZzLLxBMsXWYwT84Gd8BV2q3iN5rpbJsqzJ105nT5q
AfHeh6I8uYIYwDH9M6vLIJ0HgWfbeaovwnLUnaEjXgOyiFvc3YBNNO4miGMhn/pFks6ScCrKUxau
0dZNq8ZbIsOueWfluSpPOIW80PWMlfcTmbsJ7EO6C3rgxEylNhEANG+D6tOY9omy1uLVECxV1ZZU
gGh7E+RU7BiyE/gHadc0jio4tezk8qyl9mWAcw6xac0XMgVJY0sBd2uf+/tC2XVE+DwXDZq6XUt1
QgIVHf9blfL0hkoPhu5JkJWXQ6jdqcpOuBKQ1vt7U5mZfQgY2PfVOFYQkSj2oNiQdFJLXpz7+oQ+
Wj4vqBoj4hqhOe5CkszSaVUMGEkdo2Dgyqmqyha8wzxJl4CA/k41OAIwrU23QsUdS4ik5oFClBo8
kldCiTybTDmeIZRA3026BJmMheJEIUG0RdzTKe3BFDGPA0SItBc5BxrxkQGxttawPm88Tu69f9gS
xJLAmmDOx0GrFlu04BBEOMARXETVshDvaY99eFZ/fKOM6FsEvGvyfZhDjPm9gYPO3jL1Z3IONPcM
hT72ZuzP1YYBGOFdUnCX2x0IR36G4SGyWFToPD+/iRMy013XVchTHXrXTDj8Q87Eut3NaZ9YtggY
R99tkFTsMOBg37lknBjVROboFWMMN3h2FutS9N9003TZkfemwbIpCUMg0LB3QPtQJOnJCrUFHq76
OkdcvBjVdCg1pGup48AkAQQRLJkZlYGAiykOp70G91pF3g69hYaWLGDGNeNObKEW2kwkPoSG9Z8V
CYeGTUPqdMkPZOh5ahL5GxgXQ62t+AVtcckJjmuLlXYLOAbKiufSS/SZ+qMxnmxGh2WF+OXMcpe9
rYntHDs1ERbSQcqf/SblrSxiGh2Uzxbw6CokzoFYjBUSn3gOKEJ6eNGRT6lfQeGtEFZoJQ06iUjk
tEDjh8sy+uuxx+uAsvggVdgUwK0CCrpr+K/ZmeVn46RI4JC20fgxpWsV1QguU9HbD/lZYRsCXmBC
xTDTc9BW/KOW1C+4QvBspug2tA+4aAoOFvhwTEhChwtRULa6eilS5BAuZjG+/LlWAZUpnvGRxUjW
eOKrwUaiJwxg/WJqckrJmbAUEEdIkWWEgFr2Pgj1oLxhPAhbt+4REm4C/oW5ziCCzDFTEssndSR8
6Ojb2l0F7EfUogd/ZMuLo97I0m0AFdJcL43hPJf4jaXNXdvMz58naOtRJ2kKDcCTwSz9wFgCldon
6ZqKXateaG+Qy07nAEOe1y8P22+Nkwe/LKdlveKLGNkchIe8cAeG46YLiQ15Trfi0uXytEDw6Jxp
zNuhIuuevFIQAP0hMRcVEsUS9xAvhp4b6gv1kIlwKNrXOHp7h4lbj4VFjuEG/VQohNplWmDcfczX
fnaMAvbWb7zFLrSbliDCty6YwVbsxCLRhTsX8b351wRf2IuWhisWEA3pwW8xrmHARkJuyeMZ8KfE
lsXD37+sJY138qFkT6BbC93fjWyXZqbTKkmMPVwWZAmm167gnJsnes+ebCdQ8+mWoRbwciHahbjk
McmdoifXDS9eXoA259ZM13CmiuKbsZBHzU2scO2vxVHbo1voddTpyB1Ul1PRIMaBkDE8PL/yCDoe
mAMS5mB9rUVLDuh/8YHRnLppUwDLDASAV+cKGcwbcnwYn/GJDhdZuWrBA/Qdmwe+Zj35CzOrLV/0
nGtGZK1IiMOaTzAfzw0wiOCR4A013/jbYEjbngnVYrmQaekMhKPz8sdN5cB6A9cF7kuczh1YBeAa
ezRb9FNd5vjUBQxG86PwoTLAnyFbfB2H+djIHAa0EmQl4BKwFuiiCNwR0OdtK+nCoUKAgyACT0e5
bDEMNj/NCSLatVI+pv5gVHjeGGf+CbeYKYZqTv0bCZ0er9HXoO7xZ8h/cGjgxIQAxomZACWgkSdE
cGs++uBMUtLcDvorwp4YXKvjvHTQdYuvksPHFA4M6LyRhlv5w0ZGBJnF9IsHh4BAVrUMD28MW+05
P8lkuwT1i8qd74xwIAA3IhP6LZSvHBZ+y7FmF5HNLBmKldlsztJVKdZ+bqWztC9UbiKdwmLbkggp
YNuFWEAvhbp8nouPuSukZ0m8c5camt2PDYonu4qQBFzpXbydjkCIZ2e545cjkyt6tKLHHqQXvmWr
G6/t4sxFU32VpLJlh7+Vtof6ffoXp4dxKXqbyPuL7lK6jDsbqF2WzY/AjBBt0Umi/XBhWg+Ia7qI
4aF+FRGVO8p6awI2Pb4j/+Sxy2ObXi5ER8lnMSwhenXJX5K1O3BnELSG5YSIiGwnnj6g17giIp4K
Ly6NaFwDNoU2b87TWcb5wU/sXwuYcSRsYcAzzyGoBhMDmKOPrpeeDOJOlpCqIbrqpEKZ+5inhxWb
bvRTcouq2krkYO+Y4lu6C37571Bus8RF+wihL0JqG/6qi3jtZg23hz5rbZLLPRG7uIsFRieV9DmQ
GKPYLckuHQfQm6+w/r7SVMZQ3BnfBhuOKa4kXnCPLoiRAZyucT5E0H0Th3crv3uiR05KaPtNudT8
KyA8FvqneVc4HIHqEUgMjvOX6rVlz884g5EqF/jwgWqF57GiWzLvYpHfkfEsg/yolauqwLPJ72FV
sKF+EQRCYBDPFO6IOfKfK4yrl904Jzbk/xwt2hYxIiEzXfeYfCIYWVvu22+FTMCBWXt2zqovPn5o
UTqpZ9x/myWPbZhrrOm6NzpTgkLzslxBJiQ1NBDzC582zWlI4XCaCs4s46hm5/rF7lJc/ot3yYl3
oe3gONHIQgYY/OPb80GeXwDw/e+pgpKTRembLyzT4ejlF6oinhk8IflE/41lqCWy/GmKF4oGzqmY
rD7qGUZs1A8LzsT6IJRfsNk4Lbr6qvKw4xHQO5wuPLpJYEjBm1DsSdU1NV1OcuSNYn9DSwQC0ZCf
TfzWCW9MoRFhGcYX6YCI/zoYodOmNr+SK+N8nvBe/4aSoZ6lRx+ojLgW6D3I1WAoX1OluXm9y7yb
Oi7zYMW3VFoke4XlveCHE/k+k0CJisqPjYkB7cgyD/1eZcsnHzHQgggu/O17ngF+iR6JpEIbCmAr
SdYAOEukhpkjqYriqJ3jiJ3jChNj3t1HBAD6nTKhFGw/YoDF0Gu5SD4B6f1vPgf4q3IKx1eOWuNy
PyLwBO0Xsr7YauAsSptrBJkUCY+PxLyLxUOJ7krXYc69K+VNTq9Fc+5ZloBP1eeBo2kBI1/0W9Ly
8oGITqZyIt7/aMezUosRod0pgoB6QxUTGUXosl23OzKM6uFoLuBvsbjh1uDGmCaXyzdHPKIy0Sfq
Y9qhjaXcirRZLzLrXCqU+fMpwa6B73XR37h2UdcxSNT89YHnBH803UZny78EGpl0n6hnUdX12jfy
6/5T7T8rToGPuRikmkMGlrCTmpnYpnSJ5AvjvJlhymKwhY7UwI9R4Vs5/6Da//ZPVBdS5hxEw51R
D5xn4a4Zd6Q8kBbEApG2D3O4sKEwJZEEBGK7QiOrGY8IwwUtP1Ya5ekxdfAecvyY1miVIOYJLHCa
Gam9AAfHZ69tiJPBGEmUR0yPUNNxbI0CvfkuLmxEPt0x0PCR7dLk4BlU7bMeDxo3KGzTwjVKjPFv
PhlrWd8n8fcswff3t3JMAAwc70E8aeJxIisxdAOnkXZZ6cBtYfdjBRhZm3kx4sNPwsJW46DYygW+
m907i2eTeQrkD+RZe1CA5eCgUqNg+l1Z55UrQgjiufMrIzLluz/eWKpPcEtiNIJ7EmRYyjMdlaF/
bEJ1LUEq/NVgqd6x+RyUS95tGw39+ZeyeFdhZh5YdPufaCP/kcrF6YhyCzUjTMgtk2T51mTnZhjo
d1E/7Ztq5pqOYJKKLCJBeT5+MokB4xWhciOTNDErx6iVKSTHpTg4i8FRMRRiFAP+oMzIaEU8Mf4N
G4yjW/WjgEX7QeUHK1mGv1it3noy5It7gfJPfoYomQGA7Jvu0RVPJAQku5jHCpZ2fjIZwmw4Cfvi
wrq4L+aDhVAaVTiYTJmO08hKGgPVuVsXKUJ/+xDE+Hbn1Ws3m01IMQVbmStXD7YnoV4+miVZ3w5X
AiX787/4yWKxIX2QZ9viynJ4j1LIxEBejAhGTnV+9oVzyPY2uGoN2cjXVkEyT9xP++Vi8+atQwb/
JQwNK9FKhM9OZui+HFbdZujfROmdguAXiZMEq1c1vElsI7RXqL9K/ZVCYfJfE/5QGztfnO5VPEeJ
nWEzSnfl7/yD+YLkbbpT2SF73Y4DowCWFvag2u12mA7RqhSOYnms2UJ3h7REz05rYneana3EwJYH
uw5BmDn1dpP4K80SlRnnpLKcC3eRugPnpJEqr9pMtAyS38pHuUXwnLqTRpPjqrg/NDeNj7NHonNt
ohhqAd8VlLCLjo8VaC9hh8KW7niFnti0hP7v1P+V/b9CD9ZwwzhCUDhuL2l+iGrakT9zdIO/x5NL
8G8r39L0qpKDFRyhGUnLb+IYmuiSBCczPRbZWWBylazM/BsgAbg3f13RdS+pGF80FSniS55p7BbU
L/onCIxAKmmgEk45wxqs/kw1inGCEAFWD988ovT5Cej3tzB8DBYxGiJMFPOkfsfPzDwBbfAhrMY7
//haIEWWLibhwPAdDlp9wL3vMlH+BWkYcKLjGeEAL69rtiBZ5K0ybEqOtsJdTAgWjvI4AxahpwQs
//ljA6WBDdAXzxSNMErqT+EG3AMWAIwAQt8F3c70r+iXkQSeDpIYM04mWxwX/Sp9dtS1iGwv0/dC
dboXA70t0DcDnPRaA0flrzttJ5WM8mcmnybMTMIa0CP/Hidj5hAjD01MX250/5OlKYrf6I1tjmQu
+3gvoKDoH2H5jO6jfGkgjDHYZqRdXZpmnSNoA0dQnqYVh4NM8NixRv8puBrCYztjsO/WQBzBjoZL
TiNWIwbMgn2Y8G7rdZZs2rW69D5G7yxLFwaNIKDw+m7UagcG46n3N5XW/xdUUWH9WPL6/ObLu6gq
TJxvfoS6DI0bCBD1lv8I0pPFTYATyf9svM+2+RK8T+5BDUDFcpCXrfKu6a+F/9IXT3YVc7LnEb2c
qwbXxfz0gr6xY2YMGUrKuUBmzCRaP2hsIiPwP6J3LMRjWB4FLKrPsrsKEoS9c1wdpRVageQRGNc4
BLl2CqyQCYsI1MeNIFgkzCUu3nDRyfleKxNy+D9+8Dcb/niSo2j7+O890T9M5ROHV0EOdsn1cukc
psB58Vh0dwFJ/zhcNqXla2TPvwbC6cL3qL4FOUMzW89sWSA8ZWm8Jwu75W7K94Nxp0xOSDmZlnH/
nsNQn7lKA3636cpgeZF9Zuxdyfnw97i9uSvLG/tKYUQMB2bmgFfywXxRiQhFW0I/rq34Ybyb8aWM
zqnLKyQ7A6eqo9QOyfBp976Ilps2fhbKIxieqvyYx43RutT2leTkeLQYz2edrVPUs+VcoFJ6GDq6
qGsbXYZzzDbn0KZIZPi43FCwfOWx6J9KwUFPw70s8kNaO2HttDkar1vmXYX2ArfvOm/VLQ/7BKio
6vYj7nYNlrcloZYEXZO8GTJXP4ebpHcF8in//tQaRBG3iAEJHRWIPep/iXiaD6UATrdL5blSZGeS
nZ3oeIIjz3JVmkBnFJwEvIXg6OxqJVTUq5Zdfu2k2j5kNFBAgIemzJwazMtOxF2+Fo9A5oUt8LK4
gXxvE5c3AhWI3YXpZP1euUdwNlzWiXeAavB4PH1Tt5tCYFZ4isJjG94TZpvZRgbFE/qAw8hsehTa
IdewQaLussNmmXvOWDmoEVJ6xGJbRUvpHL8FzF1DB5pOnNpFaRvJGiSbPO56wKRWRmKO6MwRfvS3
AAKCk7LECVzDdDkGJBSp+1G2I7bAsMQ/9EPK/28gujotxIt8GdoloLUsv5cRv8+KDpO4KUc2YD/m
3BUTvbRqJ7cZj07KvZ69lPTkPVLWI42bpO3yGbBqWzeUcUfyDjNhOzVuhJcyYfxZWEN+GbWVJgIo
2ZsHFiGtLctY0LeQ3/w3o3Rgy7UQJ01gxVQem2dh7hfVIaCfY92MnBSPCT7th1hdO06+9A9MpShB
kEwA9EPkRTBVQtUOlwVjFUr3pRb/LOhbLyuoS3l2nIyTTABkjG+BkpYY6qJe++l68leIPGR3mtM4
zwtXYQ629RFCAXCS/nC8gugaWGGTS92RZnqoVpXQYIwgGcvqjXDjexZ8PKFeAUvqyLbi0B8wsayL
eCNmidUwSGtIH3KU8KNc+8jjfJQ107IFqE7CGrxzxb8KMT6aM36VdFuj0MRaQH8b2gHK5RMkIBi0
/vjxip8oruofnkMtG/sD1XUFoRSe9U6/+VRAMXaPat185zwAyErj6WgcTb60xKqZi/GUOjTtkiNj
IRN1RV9Jnt1WpHxy64EMg+XIMHWyYYHOPE2+5RX/iscJY4p+sBQsTHv+ErNTN1Gtgn+5cBqBy0Cz
B2OyMlVfaTXhORS7coBMa9MNgDU4WPf/kH1PpbFMDWjVMhyXXPj3mORvbf3vQRqxidU/M4JFRw0b
JPvdj8Hc9wy+HZQNAvOvDHu5XeifI05H5vxozzPwpCedZYTE1iqtNjo+NX0mZ03ePjvk4JcO+Tod
Tvz1GLEQn7BA8/TMsvfG/EQE0AUEzVjgTaGEVi95+EgIWkUkoQEi4KNnIFXva/wneFNwoY+ncIL2
f+IZMgcmnIPqoryKgy+syYpiPHKcXh1CYIr9LaRbiogR+9naqyyWIdAU23YjpnYC5U5haf7iltGh
kVXX8veV1d56wdQUDtEPIEOwyj6xOORXLKdbXGDwfysEWxG2iwKk/IaLTdFmjBcfcELJ02zT+mo8
zF2m7QpmGaxGDiL4uNCOEFwCSyVMYgVPTjD3Re9E4cMgCg+ZlHxsfkNIx8oaTipr5Zns28Qb+F0D
infkcr9kVVirIE4Z60L7ZenFiBgdNv5GprLccr+I3DIF9UGA1f7fyrCdl7KuBKakwPKLAsPNlANQ
nXzGoYIa0WBwYqBS9kO7p+BVwXAmB3ly4+cif1ZMaRnicE0D+BqtVV1sBWHFvQ8hl4qLG8ogrKyn
ZSUbYIRGeEkOzwzMO90LL0ncJjj+wgd8239fAzSA/y/UZ1NNxZisB++Dj0+6TSdk/rr4wzkAJTv8
4S4HXlnaEeR7/Benot7L2bnqwYQFVsy8GWv2gv5svpjA1vL7oI6CouRydfVMXhvGsR5PEiEQAQUR
qlliehDtMULjYH2PP5vpzOI1ij/EcT7kKv0BrRYKXFTZ3NtGYUGrTCiefr//BDTyq28O44+XnxG6
ZEBhc5KkZ65CKLlZhQqPFpHfYJXiRzms6s/pF9wCB8NDQIxpDZirDM91qZ/4VqSZGj5XldKLPqL4
4xV/jGrmomBiebHCHcBJLjAuTScQIigCFoSM2NIGJDY8mIlFb3n0fqTyHUrixuQomEgwOyOwgjO4
53iBWlYZ23LazVze7auA4EaNt6+iw8AgB/Jwfh6t8JOlMhICGWlA/i7L7/B0q+SDDX1F9x7T1N1h
mQgv2lz/OvW3IXy0BSIgBTQ51LehuMvdg5kADi5Gb3Snl5L7Vbw0PeCgB/6wgzBsHPXWMTRIZ361
s0A1vBcvCo3PpiJ7lAUDHCGb4bMd5OveFrlVYKpzQ172oKXpyffiCgVwQdV+GtZpdNX9i1LSh5xk
/yjXLoafMXDCFtXenPtJQnzByIKAGI69wW5Vu/tbbZNpr+l7QrzHxim2AUPYr2B/U7F+lRgf7tbb
YUh/ql+rsopVH/sbgyhwULm/jQREzEuQUNkSvNOccQ0VH2cXYU8MIma/1XId1ZvhBxcjcbG4AEXl
ADTEJrZWhXMCFiy2ZdxVxi6QyA7wLSQ/JGG8pvStUO+lQXq8ib+lc8Kc/u4oJWdJP5fSNQSEaHnh
Ozo8Q/sYtQ9iEmtnUc85iuxHVpY5kIFDB3Q1UeMcxeZIEqeB9Cs7KKJTqwBZ7Oa9Ijp62MCcFBmO
/4KnQT13UCjnRyf9k7gxHnK5AXW5ehpM4Hk41xAwZ5j47yNxpZp7qVzpTG71bYJPhZFP1KxAKnr8
QJWhoS3wJPd8qwkfZTxT0Dl6JgxfFp1R8Xu1FQz5fkLhTUQAq71S/TWs8BS5nrw3f0+efPmh7WWL
YwgOMOygMN2nKTfeDDaqga19cPUbyZtcIdS5y9ktaS4iApYjiJdGcFvJXRF7BZdvCfdagILHiEHj
27Ok29NJi3W7VEH+K3bNkQ9HLNqLKSmpB0qniaUv5HNc2s22MEB+rcCU0/Ytqg1HRc/op2AMdUSq
Z1rkgsIxmIvGMpgTRPkTAnXc8gwnX3s14XK5QWpEX9CgpCAc1xLlkxZe4pH4AZxQEHeo+4NlyPCG
70IqX1DSJyoDic61TalD182rXMNeVJk6bxPoovA/A/nvvCvbxAtjWY4oUdzQxD94F5nR9Kvp5ZIj
0HJUuaXBpPuNJ47azeNSiQix2UOxBm1oEMuSmmd1JUauEEDOPfGkVRVmSCSCJJZX6YxINhy4lbTi
f1MRNWTOQkynhaYdmTGJvCo//cuRrgLnkP+Dyff7rnwprKaIDfwtHZphQ4VYzr34xJvlXc5p2hAm
o1kruUteYsKa5tSmjgw2kTlotipTxvGfvCozW8J1N51B/Dvg/NF2vDgq0xgzS3wLbOkEL5AiOTOb
pTzaEW09a4CKTSWyhnG58EpUS5RINL3s9zQmYGdoq4O/fvJexeHUFZd6DcCyd/hQDd3Chs+W0uEy
pmCBuE/hFj/deNmnTqg6kckWfFwr6TslWCULFkO3/Kf4lsodJWyzSdqLih96R4Gvs5Lm3OP84iXw
IOTRBd0VpGuY/hkXHjF1WKFd3p0hKFaKgcngDbi7FYU2LUTT0u5aaXHLhs2kAs4vrIpg6KjZrgQW
h9yb/BeQEnQQG4pYPmD+L/xf4iYBUzHaDlchD+SRdQhU5oiKDTqoxn8n64YVHJB28dlp+c7/8YnA
M/eQ8GPjNumPlp2G3e+J4IW/SvzpEp60gUycRTJC6+NCZ8F16Db5mh/Duy5eKblDLP0O2cv3CWb7
UUoUepR9+w60q/qV40lga7laMfrIESjxSZAssqZe5617o1ul71MfW5nQrPgPwG6b8qW5Mm04Rf82
VGEaoQCkzZVmCink/w7YMV8m6oV5s8dDnZVLxHG4qyFdj2Rs7EXWgHM7lPMYo1CnRQLlKt4n6Rk+
52+UykBgCG+ceCL+mwGVRAQQppJsUAwPR3k4kUCBhZDxjAH+pWB5aAFjzZj8CB+1yNIGEmzr4V/t
6d02fEV8+Chz+/0g2G1ql+2fKrOS4VVnwT4seHl6vyfPmPPBYAX1EK+18FKMmJgHCmljRYi7lr8F
PeiUbJlDT+7exfoMa9sMvybyDlIR9TsnhErFzRmWyjv5Q8g/eh/XPYIJacDh2UAOQzj8oQboti2K
cB1tL1Vgt5LLr3HBanFHp6NVB2aFBY1wdu8Q3egYxUBd1tjU8EDaHQsM8w/3bMUhQIuWdW8+lgZt
5Q1zX+E9SOEWl6q3CZCQzIfUjjNKhAgbfUQmRRiLv4u5uBbDTSS5AwEQs3IKSY2QAse/tpWyDOsr
t1+2WDd0mNuUJWv2HnYIQgx2JTuZqInvBkscVFXtRQysfso1B0K9mViguw3fBToWBwTPLRkMqS/9
NGApuRP/kUpb01+brD5TDtPfn2QUTyi8bDyxF0f4Qm2zmrNX+ED2yPECAMlXykztu9O+yae8jz+G
fAfWBmWbnfb8UkhKUb8X7Fi2rGX9qwftNnyQYRLVr1B+z58t8PpkFs2F0LfHW5/eFu1VBPy2HlGw
fsTGC1ReSoAkAIt/wtBFvlW87SYnaAAQeXMQvo3tbzUX7/JPFwA/cgDqedjTSzSYEpYvFwY7mjx9
OhrbF+ExOGBnQav5UM2HpOAi+W8UplfuR3wNphsuVD1Yi2t3kexxkfFZBTPsWZuxeR84d/vP9MjD
VfuppzX8XD/dQwuMiIs0d7m0+8rUdRY/NIXNA9rrS02m50a0hlk2SFRkV7nIUnHuLnSw/M30JngP
f5edRUD93b49Yi9N34QaRfK1lE+nj17AoMi17QCl27RYsgLyzj8Ar++L4BMeWzQDTug5ojucNS+g
CbuN3q0bZxSbyzEbrBgWNoeC1Jv0IzdeafDqEYP6X+IT8jqOq47zZOftBSABs6OWwaexnZH5LIc5
99Ylz0lkSNVu+G69s7oEnWBsqXbpWQpAnU+daxmdE4ZZl49aQzgpuDGSw8pNj5DSQItld8gu17K9
KuAk2ms/H/htffAERGFzw9noO9dBfO9jh4MkGh0od+kN4D0ObF1YeXJIeK7JVrQ4tsWxsOOjQ2qH
mr5HrWX6LeMrctgeKqt0h6kCRZT/ZIrAFg+ZF0wf7FZsSKodY1hAkhPO9wiO/k4gFfsCUTzlEr/1
6itGaO83Vw3BmrfnoOZ6RyPmV0tOXN4p3HiD55XB9b9jSt3OxHNaN3qAFYLRfzTd4O544ZtaXOYn
XmT/+xGBv+02UHXRs5BEQ0BIivCX24JnzZwCZI9WctBrxCghQby1pddzV99S+ctP/wjFkv2Jic91
XGcGbAcm6ULvwPWLhTdv5kEeubTYxUPyq7/ov5pmD5MOQt+BcTxdUHhsVgYm3+EDZSCDIIO74Y2h
nTNO7iDPZtDVAjYBIrjyEoXAKJoD9ypeYQ4j8gZkaU8eDnN1Xf7pCVyNHhJL6+FN/04g7RjbJriu
PDA9EGLmtCOdWX/8hpi3Ih3oIApnTTg3mNznGzE+apf6h29Vuwz0WgpDAfNWlHdEs6F3U9huj7cF
kbl7t32WydvIn+HRLu7DoS8cTdn36X4h2aK0gzpTEaAAUd1i/DKGe3niMgNPiSnuYPTugrkrS7cb
MUVukbmRDrpgJq4nt26xM7tNWyDF/qqUz05ijX9rhes12AjyZzatBm0Pzakge+MQCSCJll3tYCwI
HwLkGOU0Lbajcixbt9r5LLN32GVS79pFl4IoRs9KvGH2BMCeQq4i82xilZ4RJQ8YuD/07yG+j+UV
Q2bHE3aJxMe4m1cbtt4GQbsFgF47J4tdJEKCvSqYqhZ2TOG1QkodtytR4IF3FRv2Yq4NjF/5DDVr
cvrfxKSchPF1x5xLf8cXZugb1KlPhjEl3hMrstCxU1luyLavSNqWHD08jrFbZQdBWal0LGhYYUJg
y7L6ylFt/GLG2mcY3CLHh7MlLBepfakVDs5Lkj8WNTnbBnx5W15sC4B4EsOtgz+D4ncDmQbILQoE
q2scaAXDr99ZThShRGOghv1UJ5/n0nKn0V8emZ8ask2xN1AGzYXIxReXfzwr2pooe6IICwgyqS8M
OLWTQL1DZ4ObbMEoLoVSBk3zvUVTLpD5tVgKaNmLLSOQdb80jWctrf3oXo7M16EgrdWVlS1WkbVj
LE6Lp9gKHP3MUj3GpTvdvMae5dTzJ6Noh6Zf8hkqGdOK9dSuHaoK/4tx+CDyeQPp3hS8zcrhr6nh
Vgq3uf5eE/5H317AG/C+Qb4w8mLwbFb74qUGtE6LdGcGsD7nKodym9of8cKaoSVTMWHH3WWJ6Z8u
3tRkURFbUNrEMT2pvqvN3MU0BTSebdffIplIaNNVxqPrMLeWSWQDpG58KjdmYxyGMtMRuNPbHKre
zxMq+LChIqRspSQbU4cLAbTwcWh3VWtTXxMJNHP6M2s4D+dou1CRI+5ZGRN8bi3ilxk8xZYCQrox
dl5H/o5vm6yUfuEOGkzOG2PVXp8nm15/4h1QKjF9pH6sjWOKyqK/NWjUKBaJquXERREMpoWDNEY+
d9BYByY8fJZhwDzdSmpA9UTd2d2vtWGMAQWjwtj5lJopdqbJxhDFiUZ0L2cx81o6YwBxPCi4b/gT
2QQ3aIww+0cBbyvDKMAidM/P7EmWpmIckaOThH2rMIWC4YhnLn7sb/L6qdR3Kb4K/rm/AhtApMTB
Uu4aHjPdSm1uUXoHXphJ1yG5F969H+4Ey29MlbVxJX/l0Z9k+Kv3f/MHrEB58dZCDOyfuk/neTHC
M1K4XsEcvTX1DQrLmCQn5WxmK3AEY7lLYK8ut2THKvXRzw6hCAd5dggSqnOQzT2QOvkEi4rVKtS0
mVnwxlJ/gkMN3iCoNsinUCmNi94y28ca+QkNEaZvix+rn7C3UhsfUBs5JXFwwpbYsXuz3OatO5kQ
/pfI11tzD9oE90hmhVZs9SgPQwAZWwxGIG22TNW3NpK06iYwgN4Hxbzc1mf5mh0Ku7zbxd2OJ44T
ZtcovmRfLMbNApMONO5dL2zhBbUcZ9vQYlnmtJLDRtzj1QyA3PY5H8awxbAE4TFpceVPinvWkeii
BUJLjCQ4fYmMvhAF/R9R57XctpZ22ydCFXK4BUiCYASYFG5QsiwjEoHIfPozQO0+f7Wrd3Vv2ZZI
cK0vzDkmAsFYUu1e2LnMqWalkd5v4c3tEmbyTMEPpaunW03fYCfge4TSyPeoKB5q1RPyI1/W/XoM
pDwoKQQWcUW4/V7J9wNLs1fAhRRux3Db4LytXb6t0sSUs20fW+FLRdM5r/mo3P3EkT0sVxeNY238
1rL3kBhqhxAhsgO3U7IVig3yPaR+vLXoemp9rXxW5oGAWrAeAI0XkETRDibD9gGMwyMP1LZ7zj0X
iKLyStnAOonpEoajpG06wau6FSIsYzl7IpmIKEuFtnw9Jt40j6fFYGBi6NigbtCs0A5gIi8v6NZJ
6hVfEDGypmztITvf8MFj5fNX9mI43/GbAaZp1kFHqNdSkiEftEnYvgT9A5niU4YzZrPlXWshumoS
IfYmYBDp0mrbqQom9aTbLiHDI3BG9nCkCuPPddLkDUsAyhck6eh4u/dfohWsRCH0iQid6e/pFaJV
chmHK1S8J3EC2TUXzmlxHnbqqhWPJtgpELLNXldx7ULbhz/vwellVF+DdF/VjXvuXRWQ9oo8qKxx
q6f7YGUaqGBTIa0053G8mNYlHS+NdXHWD3NZseaINwOr5GpTEyuoelrvKT34e4/rGoGi2+nYHNaS
7hSZLatY9Oa16zi5cDKV4daDpJGv1ik+8qglA8zXY6se7+ohTrBsXqYQPelSYrszLdBiWzeArHnj
8ECdRta7xbqSrhmxjEOyFYVvzE4xNQT3JvcOdkHF07oZ6J4mR6wf0GfLdCk1h0zfqQsD1yu3AqZs
xL2O3q1R9fMxLgVXSNZPRB2OUCyqLZR3woIwtEgny4nNFacMDyEFiP2jerDpyRYQqLnIE1JoNiG9
6+vpWMlr9JFV+o5n1Z4jhnAJkpX3l9RcST7ylXxmLSFdqKB3ecTR3CZHdLyA9Fiyx4UH3hbvgKj6
+GKqchF2gUQDnzrxY8uDikGlQToPaAM3/2lm2rBZW8jkOSRI0V1VCJqV35AMiC4TYwABsJS8diLV
dl+5+k7D9+xm+R+9/hym+TMGul7nb5CPrh29HlxJ2Xd4hrcYEuRLatgorA1yzBd0+rMYG7W19Tih
b8V5goJLJ/3vpeAyj7slKQXIp1CJh8XH3UNRNfMS8MJaR8wZUD8QUwLGKsMvxGNQZkggxnZ4rLFJ
IrMXqw2KLfR73WLcgNMqCMK7LyFhPDmt1gBigJuhNcFN69/rYHYjkPyeSrM+3949pI+G6IdOnj3L
zxLzLXRPuDHxApzMx+jctRNRuTmZd/+YeqFdhuax2pEIdeykxS9LAjkcgkZ+PZbox0mJ79HfWgd4
ISm9oLyB6gH7i3BnAzBdYkNBYE5OwC54tGFReh+GwN0fFFHQRoGxeYhohmcpXx3NUr4ZyPfcTiDd
l5ZLBG0CrcoHHBPO2Ms7XyUeMl/JsTHZ92at8Tcs2iXB9OmXhCiXWFaYdgz1Gw+iBJN70BWo45Zy
M+fVyivdnn+aaE7TFtjTkuGYnSsZceeS+FigONNKW/KeciTOcsjJwzyThZthlbgUzsaS953nhzOL
kITRRsaLlA0ZL24dXoolJ/XAUgYkQ7EY8hOueUXccEPo2HiYum66gWN1Cy5iekeoqbkKo6/k6WvN
CTn0gK0bycU6Yh6RfZKBQhP1+H48vnX9e1x2sg3O9Tt5BOY3iwlF3oBUyYWlEe2XcgmjYVEB5feg
73EksdB9nz86qOWrZT+xnNhEA90Dpc4ilG6K9g5qMM/eCE9DDDcukmgO6YpqvxAwqB2RtU31YeCt
cMoek/gsbIs7T6g8w9xAvx7qHdJqAk1irPt4k9dwNEmIkQdSGD3MAu+J+Bn/hc99HxcSOcomAZXr
hCFwAlWUmEobKLoSu5/qLVNnXFm27k5/dHBSiVNwHJjwu2Wuv/XDJ88m2obKHE74tNZAAR+H1uQz
dwynoJKp7vGbeNlyADvlNeNs+YMRjeWPRKk0IlF7N02bSfe5cFNrNaLs6BZttcG3DaUa+naT+oNy
DjWKlsiu8j2moxkpbOcdB4ovZHt0POjlRNzbaOZC+Y2aJBzfVR3oUZCBLBA/lBNFBskmWnX+htrS
3aI+EE7QDgyM4u3hTgzzPrlWGtvLT1jNp/hxziUIfbxxbPztmMAPGYTWuOPej59kCPQB5u1OOWRO
N8yQ77L74GSDrMwULLWxq/7U1g3Leax62A3REdXV1QxPPwPtzx+3faPs4F8pMJlhKXP8x/SM46Z4
46cM6a/g02Qo/X0syikOMOd+NZUzFkazX6flWqYMyFlYHOJ8X/2J0wviZ5/acXbG1iTF7NttDdB0
sHlVWCI9/oR9AGnhqRzBEYyMalQX3yKHOIAjO38LY58247EdT+GOKyPtAfhpzvQ4EiciMHtWdeaq
XPex+Ofk8TPNdVD+Z+JdaLb98NfTtE++xbD7AKIhrLEqhH8Fh9JNoCJ6OHjhs8TXcf0MLgUmWVeK
KzKuRutQMfSxv01xRRVRWyccWPgN8elRtcxeKbYbXPNsKFsXfnGzsIDXZOcnCcW0/sNVT68wGSkL
5JVU/5VXo1PciptBniPtr2PhsgGYaXC+eIK04cRLiSkgO9t1l4gcHwh30o0NFYjkJFw296OvFP7I
32DSM12eFVyzt+QCuNhxgUVhDsR6hT0ILlo6e+n3Tbi/P4GoHYYF6N5RxoDHlb1RhY3J4kyZ6aeh
Payggo0OJR07Rs3W2CBKUKDesfBN1hf2Laxri8yLZrQx60rdNpqTlZ3BixYgy+RLTUgbSA+vEmc4
ccqCc57dQf6EOwwRE6IwLOIodJ+oA/B3nQ3Mw3Z+JOMlslf1c2YnmP/79IsROBpPHLwVboJsmyjb
Y7eHW0G4pC08iF50p2yBFdcg5g2L57CGRZ9sWpx/9z3eXFXe8kEt+fWTfMLPZXZvF6Fdg20TDovp
ppOotWF58vw04q8xp3r8tN4HaY4wzX1VXMvdTpq2cjWfE7pE8mLl30/sFX/1vGXu/ep5EzCKBJMT
D7IrBua2K6lxh2Q9iovnRXwGupMYh8zEgBn07ZntU6IfAM9b4mmqmPrsjAks3a7+YaQt2l7bvOXF
u/SmvJWj3VyBwrckppczFP5JJbTIhn3Y70MVnN6umHZg8fvn6V5+wbwks4CToP/Inu+MXtL8fTA5
My4McSbfWtbsTZ42YzrWDowrlAWwf45E/IxYoBLWi1t8CwYLpXhFaKNwBwBIVph8rJaWw6VeWz9y
ZauqvISWYoxskNi04SKbFnR8CjLEh/N4/qmoC5l9kB91DQtinbeW6Jh/e4h/bQxZHAvi3CBSumHN
siQetW5NAEHF86xjkMcDv0PYG9L4ZMjogLMxQrHz+x6ku1DjobgMA3KBJXZq+h/dJOWYgXB4io2g
Tnz17yB4dJZRij1y7q2aVV7g+wpG82yVtydqnP+5UfolLDoYvOa34u7we8zFvMY2875Mhd4pmQDg
zWhV0cGZNJm53eLsOpu7fAJN6ikH0fqBKFM8ttzWsHqKWdGpFEz7EOyy6yJC4JqblyacAxI4o4X1
WIBrIdbYw+ZxIhUJ8oya4MUAOexVaz0/CcMR7foDjuTesvwpOrXZOeFjgyASZPoM5ov5wOrbhoSf
cSs5tvheyUG962WKxqD0aNRhRZRH+dtpIJ6Wfy3whmit4Cpws2t/CUAOQVx7teKk2GkeKxGjEROc
EJ0TiVYsYICb2kuU99J0fLLZ+5MwYeoAq7LbXqSgSdMNum0gjfJxPtr2L4dmt/qpQgebJIcz9jWb
KU1B40JMl0g3puLsd+PmkEB2xKsaxlvMeHgoOUULDNmQb6rixnFNLY0zL9Q9+n383vT7nJ80YZyG
9Fe4VSAG60CB2MaMW+o/alrXYn7tyuMb9L44PODRtU7juONlRa/eGEvVk32z8xp9R7meDJsq3cTC
bvYWmscnC9s9fmVLujz+cTY7dvVP+MS0An1MZmRDCVXvQfqaL+wgXmVMELnxnwkiI6VI2ahM/EGO
r2JOC463tWz+gU6bjl/l/fNXliEtk+c2ibep7BmEe6DHr1BwbPp8CwALK9l0EQnGuHQGd3wA5s/5
fRFoKB40k1d4Ok84QChvpNnaRorYq1TPQCJnm/gAYjFl7gD+C+A9TzH6bDoMaz5joYA9X2KRO26Z
lvdvxpfpKyDgGx2F0xdmKmECx3IsKv9R/QffNcOjBHEhvHbhNQRYUpyTj2kHa3astmK0zfqNJiFG
8aJu3QyuDIVyNSbrqF432rofPbHeTPWm+HxWqzK2nUy4VPltKt7r4j397MkuIZW4+TQen1QIw3bR
X/PAFG31z50GxDDObf4TlRcTX/1WOknyOi7WsudmTo7neGWMJzigNG3096fqj3bq1yp3dv4aslB9
YPcs+AwJGF+NZRFusxnwNOGjJPENf9cuwoGLm0EEFUrF9WCoKt5Jn8jmhC8iQqPnRs4IzXIeAkE7
/6WEli5uh2r4sYa/UfodZn/EGj/UW0Q4iTtW56rx+/RclTcf7kG1ND0DYe7oUs8QwKkQf7Whjb6j
I8Nw5Kl4Ivj887+7fv/Q9hzMkIn2VILov5t0i5lU9ymQzgR+A7DSsAnYheblmpfWG+35HU9/o88s
u2E26+9kW/xEbNvOI7KYY5oeO5Vw5UNLIgumUy9X1vcew+KiV+cRFUN6yDmYa5/FRo9uNVZPDKci
cTxfl+Tu51jIj3J9KmDKQ9qfR4C9CYCeIPBSuD2at7h4r5KPJ2PS8svM/1gaq9uPonF67G41aa0O
YImp2HUsYfSA9Rn6hBMDfFMgpfZgtQf9wzJZl3zIH33omIss4C4m5SWisfn7GP/G49+MV7dwOghf
xZoikxcxN1dRynhlZRYrzkbOEhdD/IOaeT/UWxKMNM4L11pFomuO6yH2BM3TMM/sZ8xSfwSzJMur
qXSIkhTy4D4G9hx65EgA5U2vyTddvgEWMixL4/1RfXT0iO/5823F7pHUINhPjW7nso2oTpYvLNAe
WoJddfEQeas/ieJ5R3gpfVhP3ySYoSL+in+DvTL+mp6f48L81NM1S0O2ZYxvWf88H3OMKKHYhJaz
5L5/JRbrO3dcwcIJV6U4r8ZFt9mgVUEUApAYaSfbvih8G16Lpri+PN9J2U2vDeOkgUTxazJe2wfR
WBezWb1SOdN6xvROMpO+GdNLLM3zMWN6G2jbJM/urf7Q9cd48AEAi2PQjQHyivHyzC4AofLsYvrd
qeiZabCQ3CPHPDZOPc7IKrI5qVIU7TgSctSz8SLsWUDjP9y69NZVGEyCcBHKZwYlD/ZG5I8wKOlW
kWsjrD5E6TYbNw9GlHjEIX9RazDXEFF9Ln5NqrgB6W6x6Df4WqZDCPziVUdy+YBL8zkPGQbm6qo2
iQ12utYFmB1EigPI4wAiT/Zy9inE041HEQZJRuO3iMJNIwFLPiJxQsKIDum5pxMfudHIKmfMId/M
I83kUQpq9VRWF2CYmDqliVkTVTspLFxtGNWLYcFEA3OixnBlnkSYLG1WzTe+a2ZI43hsKqCJc2hK
XV3Cc1se3giKRmyExHhPiOPkOD8sIVvCoIhUysgTXAHchLAgTn5Gpy9fQB/DdiDkBgICVIdx06yG
ydf2YEYm42qxnUYGe3sLa6hesLAyGC5HUTklWHzN/oxB/s6eAeWFae4ltNwhJzGrMWbiW3yj4wkr
PdyHFp80ngBb+MHOrqHeQq3CcnhDrgnyRm2d2FT6c+59hrbd3OQdSnYWHvgld8/77BMrWTGCRHp+
6+m3F58joojnTJ1WxDlCMXSfU4dazQ0/hNRRBWTrdkxWxCZe1Ffyn1KDdV1MlI+2D/30LGWXNpsf
uP7BSsVuCIGWthjFaYzNipptazEPNsAP2BnDuCT1W3IqJWD4WJb8coAy7bfNQTooJxA12OXnYFAt
mMogRPSk9jMlBHKIivcav6yOY2BcKp844AXjjBxmKZXzozePVea53TVx4DST1bP4pXJQ414bAO2L
SfHx3vPFQnyJh29YBTxmrI+/1BCK8QsnkM0amL9A09G8ISea//+LGfvg8qhGocHOs8UwWRbs0F5u
32hnEk8LTSAwpVtFZqi8a0DFIEVFF1UcFPNQTTQ3q7f6nVSelkQb9w1HLY8xzuBqgsawTKjYVwnT
uYEfz3BriqTiwn8nmMmbDWZiiga+QuNAMV2dpKGK/fceSzOVawk1cffcdHO0DzQJhmo10d9UWogb
DLKbzxpfgQFh0Wdr8wwSW81JekHt7qFfVakYXyTdmiYUm5dny9/EnqqQ8xZIDK39MB0Ym5so5z7k
/qOqNmxQyJAieKyONubceKfTfzeoxDJhR1FGczF2fykvzZ0iexOLughvzp2XI1DPbGzgIiY7yDMF
46xqb+yfhlO+W+1VtZ8lahmXH7r5hnYgLqP4ZjR+FP7lSk21/eNNqs+q35i3NrmArKN3Ec/MTSmq
7sIq2wn9ghfYYPuz5D2GIVTw6o9zco/idtPhvsO1aqRvqL3+jej3jw8WfRt6XAgCvLJauoZMDlWc
iWB5mfWQ2PNThpvoKaQbHCRiLIE4sEgqNhTONc6eegWTrsbHiBRR/GAnkuyEK5suHelEfMrGc/ql
5yznGZxG+7reU9RibCVQgjkjfnkSYnPxP4L044sF0iuzIhIPEgGOC91m1lZNnx1n8G23G+bv02DX
dQzP0ASB6iM9wy7wah9MlNsGYhqacm01t//PAzrfM2xJ/uIBVq+4J4mDZImntip7RtQHtjWAYlhF
H+lRovcKR6t6k9Ubm57hWwKLw7JqDjy6M+qF9gbTBJk1XhzImsnu/g5OIilmfgN+zMSz3g1e/Yy3
m3N70Ufb58JUL2ZxjpI5THTErmQco2eQ6OeMBuwyCLfk5Zsbho+C04VBVv8RLtr4I1HfmDQRu/Hd
Uho9v7XpG+EAJrlaONF3mn1gLsiHbVng3b0YkKfoKAeAQTPZJ3XoOPjQtJaPCVVE6yhce+EqRhel
pUeHSvuS6RdgwHvUfmurDvCEEF6wz1LEnXtCYVGmZed2gTpZLrYZYjXA8O0OvdmE9EjZIUImul0o
j2l1xHrIyLp7r4CEP266erFQXLWI1v1O2SuLrl4JA+p1t8LCC9sIep0rVOsmBlngZXh7nxsz214u
WvMmJB9K+NGGH5gNsV4lOgF6H/f+oydlhqm925FuZ/9hOGm121Ceh5MgyZgpcESX15odz6IXtglQ
MlrpvjuUjmJ9NP2HlL+3NXDNRdPPO0T6pry/6d2FZnSeoq2Id4O2f1dPmnle2lhxgVxg86aHJKWC
xwpcvPzdhwtd80XNrzpQ3Mupp/pdKzR+o2uvONbvKT3gLa/PJ74NCuDB2DHso9r78cDt3PErvnYt
3mjHZmAYc1oAGhQVvUSxMx5w6je09GxWi3KTSl/GsKvFrRdLS/f0X7n42mWC6vldJv7uJdEsJusH
wlXUnQziBidezP8ZuiP3yrIVT4oZILtYNLqf6X7EwJIoyu3dmSjcFY/16QD0YK/le/QxBorMlAB2
Oi1k16ciC6hmIUiqLpMSIGY1yhM0EsXmDWIqOKxlnzoyucR8ic3SCy90iWWSTVgB6N5jMcV5PaI/
ctj0zsy0KLlB0KQ64ncwT6BSB2nFuge8ov+teidzoat+qxy75BBn+++fCpa2Hmgk0FoL8hpZEVBH
0S++brf55sr+sTlOnHqh65ReW4gz8I8asrZhVWX8LPsw3un4jrkp150w49I4UsMVf5DPyEdV/OaD
RoHKxFfnI41kvsk6FXC0xCWzGl5YGqnf1IZv1a7gO03e9ze0KsNaMiUopR28EGs8PkJ/dNThzcIb
A487/lq+FdVN4fZb3FNEXx+ajLrno1U+xOojxBvBwuHwEP5DLuj57he4gEyYXeC4fpJbqnudSWYO
/fe2sHbZ4m6yv9nmCrngu/sTP8ruQclCVKL3C1OXhiDJg2gxcEpjdSDnh59VmVERbbKeURGyk3Ro
R2C6bmLY5edSuEjCTS7es4Vh7iYyuvjz9H08EPe0bzR3RsnYLaMsa8t7HpJMbzMTHmqvfC1yiO+D
V8LtXpEzsMjbXdHuEmKpImIi1nd0nHOXU7TY0WAPrxl0K+ocxmlZ227Y/BApw2JQXHWvlxKxO8Og
0kJId4iBXa0IvMKX/orKsKb1Y3kisdBYnpj3h4vkitaKITYdIAHojJqy0YV7jOQAc+ackq3Ja/fP
9AysO7PAWyS/K+sO3fi2UwAIxMj+XElbj5UHU2Cuq9iUEmN1THJfQFYwst8ILDNoyhPnh7Fp8Olm
iC2gY3K5H3Njgy6r3GcTPSZ6NESS85KA7+hRzEDl6Cp/VG8jCvfPPH9/9LencYnQRjAE7OY4eO50
Hneu/6QK4uxMyUNQBXMvSDTMvaJxOxEKuWCnEUTPg0L42Bd0fybVuNp8EEAzwiQ/m0eutg4VDD1e
5DIwXr1VADDzM8ld4XjGJf5gcLShihzYr1hbQMeU3xRTrU0Eas6YbK0ir6rmNTEDxF/UV/MRmntK
t9Z6YxwjvcYxmbGevkkOMV8BGrzBYHUykgngbgIGPur276A/rAOGlOkVjw90G6b9zeOCCEBxyH8g
hU+S3bZ0Q9upyYN+TZYexnZ8OvmNbWtH24hsF2BPeO7qwGkwEtBbEN7QwyCE+nPvd+JSVakm0TQf
auPQmFB+TyIjpce120fja3iAwG1ya7eON1q1kar5TYot0rOvE2lybwNJliVCrS1sHBv9P7JmcU7m
7vXlUM48Y2LMB2t5p4JRVilwlczNnnReazmeE74luDU3HYbxiohoqJ/CUSUKcntXN33oGda6rdcR
Pt0EWf9aPUX1WekCdGdT9NEjO4Hy7CIpK7sV6IU+4Ulc30jC1oMkPiJN13P3LrJsd8X03OPYgIrl
dUwf5dl3sLg1zUFOyTDlFrGjfypItk9sw0jFsZ7EHvjntcRHSF9u9QMG7VRarSHagkI410CN4yOm
pRSej3LCizTRra9QrmNEeNbeA9E+M9JZ0D3THlBd4RTF8Zc/D6QOP8vj8DzWIRmJR9Gp2P+iI34E
cRM8QZEutii0oEyXjIYPLWlh+Cn8nnxszOxRYFZ+UvsNKRvVcQXC+f/gtgNJR4AK8PW16+ciFI90
4A27USAFo3QQmn2E9bzfluEuuaPZO+YLevOJsXwIxJSv04WDKu8rbfeMt/inimjRc7zzJWTtOlX7
1qcfkvH5UL+e0p8s+zbTb71cIevfgmet7zitPMFmustO6k2nqHusYZqgX0NRixD+l8iLEF50rFdN
U1SoCg7gFO71gTCiUd09F712E3KMRKc89rVdw8raWoLB7jhorxGV+9O9vx4cMm1eYNYG1fv/wKzM
LYgXgmPUzg9z3+6N/MhESD+ouZ+GQR2fG7d28peyNV8pxqaVl1MOP5vVyEcscHV8XSK7jrx75OWM
U2Hdp99D+l2If0CPSVtOIHORI3YdN5Q3v5pWBWUffv+O8CkPBBkAOjZIuX78Peqa2mbZ9Hva3Tnw
8E29CfXbPb0J0jVK/YSPC5+HLX9iW25ClvCM+L1RXrNRQfZBckrrkqdi+7LiF/TuuCmq/fdMPGO1
z18X0UPvdLRG96ONTpqA2zI6meUlNK5t+IaY0pUREzKgUlAM8DbY5BI92l1Ekl27Q/TAsBfZwu+w
F2egyHvDEjzzDkQdTjvapBFXs9/PHQ0pIHTWr3OqandPxwCJRmDHMqZic6o/bF5l5aCikWVGrngW
tDU8Rl8qpUF7pYRAkjuycSHWT9v3407nolpSU3OVpKwGFuq8F+3Z+a6ZyL6KIUQ4TBs50X8n2XOX
zY5ob7Ox5YxF9HCvuTCpO+ID21Lr1ccx22FhyrHvujBcRYbaQWye3/wn6JWlkp7N+DrCWMMBPnfF
RKi6lOwUTy1cM+mic+wTxM06cZ8zcIJbNq8tSRm7Id+CKGQmVxWQ8r8MsyVqweYFkcTVL+PR2Hc1
tu15zB/hAKwONWFj0IYfc/hiqOyifJ5+i9M8/R7vmwOomHOhXKIHWYpn0h5tFBKxeEyEo1gdZfFw
jw5lswfHFFEcbYz7hnyOGRv6ZAQz+Z16AlRJv6Se3iYaP5IsN6OxMNy3tj2J45nvQghAQYkA5NHN
X7F3snCQnO8ep3JzYlcxoc0mKgtlKU/Fcy0aa9vN+kCJoaT3tqg5xZtkXITxJDW+HB+w+0ACBFrG
hA3eFpBPM9nR+VvPWU7DKGuOABqh4uWObltLuGjpdKKVztEq227854fl57ZJtkzZMvCIljOwTNPn
/XZDS+lBvMuzDVFSyITEb4J7KHZ4xih2iHwSUPVtJrLh8ToztntPo3dzelMY5n8107attma3ae84
cn8DZiWiniyX7T2X4tC7fQnnezG16yGkDndTY4XY0R2wmK4zxnzslhn1OpK1e/bH1vAnK4ir02SD
XPAqcN48YK44veWPW+1lGEHqj7t266drH12KJDCiYzf6z71Y2I4zyE7/WdSzyC7NAdC6w0sjV1dr
BHJP3RGyw6gdwvSop8cF06XjXTtGGpFg/j9juEj8Us61euQ5fp5qIxBbGruj9ldmKglgXHVxw+Vs
M8n4Y+VUBXQhBhW+t19gnEWcARA4XB2kZSm+pfahacmBXOvtulfcO2pr/lTDHbS1wzSMOv65uZ6F
3NemYGrP1XQB1zvdYuE2am+j+D6BYP2jd35yhxP3lnNTL4II/uwhd5ZSfWhlkEK75rnd4HSXDvcW
o88uYqGaXqrHma6NIZzeB3kWiM2Ryi1cI8STh3l5R2vwEF2AlRIkRg/AklDeyAuL5Q8d9pqfVn4n
+iiungfSe5ARoIBmO7yNY9bFOoPOulzpOAlmxHWSbSN42emWAaGizzMioDf0gBxGlK6kdrgq2ZK6
bxHMgiZwWsTtARFvKdjf1G6t38fHov1hAkfBWBQPh+EwnYj0ydqFriuVWPn9GFa1QNaCwDXq8CFE
6aHsUWcdhwq/oOig6DD/PmcxIu2Xjzr3sW1S1HKbPrnI3g+4//RbfXw26pvHpfLD6udka+Yl7OcV
M1PuzKVbFubW1OQfCAXvxO2qbjnSuc9gWeaSNEoiDALZ47Djg0VwyV2gnEXRI2Al8B+4AyZygJa8
pBMz/7Odv4DRuxBZykFtsRTtENCW73DVsPg7xVqcY0JcdWHGW3b1TC9iFPKIjTn10McOL+Yuh6M6
bJHoYXRy6dKZAQ6POUe7ZliVeuLDY8ThdtGXgNQZ+Rdy4+dcLbM/FGFSXZYRoZ7IPtg1kt1BME0V
ANSEplXdEHIxO1TVeVhlMbCvgwcVDTGlySnvTrES5IQ+PgJSsaN3Jg4L/jydZa3ptTlJtEJ9q9Vb
BMeYT7g6Lzuj7NREvAzHyNHalWYtE8Td4app/g+iFxGH1m2tCqXezjJ3yeLhFvEZg3PvCzrPeGCa
gWwGRXkqzeA5vBq8QLT1ekMqDr+TVBwaQho4GsLmvq/cNRbaZDGn46xZSuPZkvYPaU+mNUIQT2Zo
Ou9MCYKrn296eK2bi1GcZRnc4XEo9+NwPKsLgLMgXO/vEFiZXFORMsJE+mY5NMBGbP1HfGZx/SI+
SyCEZiw2DSGSPMQ0RbRnzgaeUiF+rYQMaDiMPaejz1pauiOrRgXCsIHwpYCX+mGdW8Q8Trcg28fp
vp8u20b5zFHOggLOIuhE9YVOhIjHUoM3T3+smRsSrfWrT2RuSNIpwhuE+eQ4XCrl0iuX8nFJhXOo
n6qefj4QF2jl64Ml4XKwFUeX/EoNGtkvoqPm7OibnGYBoVtB30kJAgsPw9q0lIh2zXYa6cETdJmT
mpz0RyBFQY/7j+tQOvTyXmCTrCy+mAeOQMADgt3LGc95jYhDbFAtfBCMp+ye7U7h1mAgo6yz/Psx
/e3iH2n4iaJ/QObq+K/2/HNnbEK2iEs4CUvB7H9bJNjy5DCLs5SABc40rmip5+0SnRtTV6a740lQ
VkyQ+ZQBVJ9x28WWRHnkibEQOdQKYXFk6m2V/tPhJ50AOIRn7nYDX9Z0NvWToQRGTiba+nCoKjTz
W0nZmBaSYGdUgyHya8h27Mt+su+e4cm8Yzsqhl9NQSadUu0sjZc46LRj2ftJ76cd41iv7U96Ewgb
K5+vNoKfYmNVFqvkf+la16s22uXiySoGCAVNF+c4KiLd7ao1d5LKnRR5EzKg0mtKT0XgoHqT6hVM
rnfOOo3OEXMtdipvWnEyjUDOgqjzdWBDbwWDQtWNR1dJ3JvzHODe//ebUYw76eAJvXdXvbUCkqxf
i8o6KtchMo6Cv9S9166GBOPy//sncD0DczUdTb8HW2fgJSZo5Tw9XNHYSNOmynDhblNO+3ZbuIaw
1pHGCPMfyxYfDf4b3AndCKYsMBKfKDAZtLXlkYMcS2gbgNIsfh+kUd63kA8/rJHRDWnqcyBZKc4v
mWItQW/+KuXvq3I1FXtC9aoYi+0lfQV0PbLbfbwJi7S+WuwpWag7WekJAj8Wcui1Cn5NWQcjp3e/
HsxVqX1K03sXOrq2kQTk6lAbcSC40WO70A91exCzfVvs8EKJSHN3HceuXZMrcJH8vptNQiF7Cdrn
lbaYJsxXjKbYX96D2gom8fQsT/fmbDFjFE7RalqPui/nwZAHguZnedB1fqkeq/YYLov9/J5Wm9xc
Flct2miU2cCwhoNzZzwun8r75b4qniw7t3q7vUe7syNdJRZ08HvqVcLINoNLkhTBWJ2y9myMFwKe
gU+DpiP1tTw1ZpCZcFUCPQs032TU+Qpb4/loCJF4gcmUv62+Ay5qB/jMeF7ibAR7u4Lnpab7OzBA
flh1IyKXs1vs72iYVQBoMzCxUpcyyMRJ2gywCYd5Oq6R9Piajmv1HpwiMLLF5Azt6bkKp08l/LKw
69nTA3vzNa5mo31Y+EPIK0fp/6lBKreOyT+wREI9Y4lAOPUzJkq38A+e8uqSmldxg5SoxXXkYhCz
8KKwGlp2XG7ZJuRSdCukyPFX2H+Vw9cE2Db5MpWPvP6ARVYUx3c4YwwR4E2AJMSSxg+C09zEe8Nc
QF3yjj/XDTswF3gPhlN4PRXKc2ED92gCfYQ1GoGVsmm7mXuEPbqUZnv0XVqLDAJcKXbl5R4yArgq
/Lo41+KEtBgbZoA1+eP3YwagPF9+4MzipTwqrG5K/5dEVXCoI+XM31L1dn/ctOwqPC5NcW7U4Ilc
dtv3mxVHnHCO1hFkIixGxkp+mdRw8sEKicyDafmFemqLo0zCcYpQbAebsnlhnDQ8AETOeOrmnfwX
FRpISdqqZ3yTACOFxyk8PKojTtzuvSdbxNiaj1vbXAQb/iRAv61IpCa3p4s6LpvFCDX2FuMkn/4f
UWfW3KiWLtFfRAQz4hUhCYTQLMv2i8J2VTGJeebX90Lu2zeiovucOh40oM3e+WWuVBEwVwQPk1MV
HUuWnE28tGVEwiXu2Iw1itzJ5okwieDNNQUoT1wl8bLqvAyUyov+pVm5k9f7R+m14jYD4UBNRgZR
NrkYxi2T37r5TnWCvkQfTaedCdUvnpf2cSn0c0tl65J5/W5i7zNR5bjla0LabIFODNFOA5DHoB1d
50JSr6lcsmPvojSnkMEBPDkN5nucFut+cQkYA/b3on6n5tPyng8n1p3CzrnT76FlgUdg9YOxAOSh
q7fQ1fLHkTh3956al1K+2vGOq5R3XBQ3driDfUO8EZJdTAsCnjyonfIuDXy6d9R87t55kMxYRf2X
MlAFtQrO/fYxOhHPkCIFY85XE54mvF3OnT3xC0HF9xUTPOw9nT0IMy2QS/eF3Bizo00XSXNQm32G
O7xeTmRtPhJuW/Q85zTrnLrgVJTHXjgE5UF6ozzSmSS3bdi1sU2C9rFRH2uDosd5AAHogzYNCrei
9CyGRyOzYb3TKQs1nfles6CBfvm//YgO1wKIJgXKmSf/sHJEZIh81RUIvj6o3/zKeowFPt4/wlQT
WGCDEvotoPNmPHTUgFQQoNy5P5bcgrLBoAhxGvlTDs9Kc1a1s/C8pPp5IFhPp+xnclS2JpxvOhUX
DiRn/MWQnCdxdhdHtZ1zaselZ7qDBJ4GOrGTUewDeIwUTrOGF93ToKtvBn9JHahR7D9GW/vXfH0U
mEY+JeVjlG1YyyNU6PI4CftgOenrx7Re0LuOaVFcdfnqIeDJWCm39nAz4ZP5LZzpEQ2OFcFqxUsH
tQdme3upiJgu60t7MU2sHX6VAKvZy8khoAo2OeK2RcsUd2IPTsRnfDOemvCiPq9ZRbeqrcmeJAMX
8RrZS5VbIb638eGhkAVmUuMYLNyQYMp7q+C7PAcTow6jt5wgBAKzLYttUmyHYPtYwee5qNO5Y0ZK
5spY4XQdifg9zgazqeaYfBOSLqFSyhDXVtMf/UFzxc/UrcL+uigvtbfg2EJ1ClzQmnV9K/KZxSAL
A3Ox5rNsZDPOSGLdIb1iUUrTLu1y/Ilvj+l7yr66fkkwO78/SyvlTtSfeMwPBCXCh9JMCH1iSGFW
hjmZ6DHKnDjfcBZLyh0YWgOHwo7JYefS8NqgryP298Ms6yPocP38Hn1i3dPJ8hPAa7Vz/F/EVval
UqsA1NEiPCKobrSqVE5scIpBqLoPNia8iALGfnZH+0An0rA0Bhourdm8G1+7lplQwH1gIx+1s4KP
F4yotiU8yoGRqRjdSo3skFQjWxhJNlG/01Pz2sLHFCFj3Xh55wnOK+c02imfC/d3MDqp81aWkd+v
C5qt7CLdsWWdx3kXLHTV8/TbB5jHR8p2hh29C4k0m4WZX6DT/bZVsM3F58PBgEi9sMHCQtmIJm5p
g+yWVHG2fkTzm0sT5e+QT9GvmTmfH7vU61lqTT8f9/eXtqOt6thuF29FybJ3otkJdxVNf/EWG1OD
XOCJmHSe70RLNEpBkhOjyETZpzqNcx6TfvHwY9zEi3jkuI+RXL3iiEH/w/ak5rP4dWQKZY+Hsylz
TnGMVfFdk09q3+r0C7MEp+Uj9MUZNKAeBaw0Dl+Hg/gJgCDayCCyXw3x4WIPELdnFOgSe+J50gWl
8nic8O1hqx9GNsc3pMwhiZgOG1xoxkuKxGnYL1X77/PV0hl/x6qvp0hgt0iaE5/jHzosO/Zjv6JW
u6RjaIICIuHl3/zG4qhQ5lwF8f5jIRPD3f5OmKgtz0AhuysKi4V6x0kL9P74udRgVtKTCdXfzSs3
3WX/SLSVwVdtfAsArsy9joncKneLy4xK3z2GPcd1Kk7+Zywp4BjzvQv2+Fa9Nim8inaRvAugUT4x
TJznXuX34Mph7FcS5ghVM19s5jryJ0kFjLcHAqaquO/KPdLxVeeYVOx7wZcFX+LIG/q1uhMMLyqs
RLwb423qubKPzTJA4Zi1UEOctdBcmA/ILVqo5E80d1qYxnmutG209epXOp0AoBR7pFPO09hFa7cm
0M6fhTNQmci489g3qwFR7+mI3WbIN2K4SXg/gzWs9rZd5eCRj0V0yeqbILw1w0fVoLt80SAcrcV6
GVE7jjWYqjvaEuFgSg7HpifKBFuK31JiLJSeilOCKd5iOyjes9wV5s4AG5zQXWHp32bv0kvMdezh
LAq3SXJAylPjQ9UezNh+JvSkH5KYSlocyWRmZU4GndsJTiU4heA0OHIDZ7FSMXgNP5H89YAEuwpv
7JifDFo5NhBGjTygEck3w9L0XFMeJLgsYRPLP3gSe/qQcNcX91S64VBO9guNch+bwxBHLb0LrV7z
B2C90jL7G/bO4kHg7KYvrpFGI8K1LVZVvgYQ8YIRBCW4sTUdqnR9rapulSiOI/x5KCj2+wobg8LB
1DVaYnCO/faAIEypkeCOqRu3hGBcNjCPvzaPzmCbP0SeZ/wRCQnpJ8qOA+mr00B1UCHF4axzJpJc
GGc66hEt5Wj8GbijwBmDaKFxfnJ/uYATfnoU53h+LBGNhIrDAh53MJW2JdbtvRH+wEjNocIre80u
jWu8hFHBIQoahlotu8qS48/f4glmuY/6nRAe8nxuGb56EWmDQVUG/gKrmC7Zz9TdkIYbsVlB3E4J
a2FFUOdNBHKLCDSAMCxdb9jIQQVQL/GsIYjMXhVlgy8wnsU0ZhTVjjVDHo90NtEhXq/xQSp8iUAd
ia+d+LgyeMVcn2IThj/YbMVmSzoq3qsTpDwq9/zx9QlSKz9XSajspDdO2TbmFSJrhJyZ5IcAXGIL
w7oEsmM1Oxr9MLPS9rCY3nXVxhFdq3utwVLryx0VJ6c+Oj6f+jIUrQ20yt7PMIVjPKEmPLMKQskc
ym/clhjDWBpN2gKsAdTh2UOAKIKBAIsNCWtU/yQ9yy6UuPGMhFtHx7Y+5DW7hOPGpWKQ204Gnrzk
NiZ+TInPVwNuukfyRTq3H0N2iuqbca/0QxV/oJxk73KPXfvj+fgwzY/J/KjCD9b/h503hyjeY7Qj
svyXviVC4SbNrMoB7eXHoqQZDRTPOUsv9YGzTMtOAhcq59Hlzg3gtxTbsfOFZm80+/MZ4Tns1hPn
UOIaeNejA5OosuV84gWRR2cS7jxkUrQd4kDmiJOF4vQZf4xZd2kuLv+vTtJVknn5rvnHJN2W0tm1
O9IWkDgrllsOAPKWN48VlL32w6ce43dNVAAK8fd2Rlu6ynN8r+q3IbjGnJT8Qj403MxXEyWChQMG
NCrcXnNrsIzl1mCMblHUWjhm4IJLH9/G+k7OoYfw3n+Y3cfEn+k9WKfgMaK3NL625eXZMfpZJRXm
0FNfnTIec3zBFCwCOGaa8k+9dIxiuZkSALA2DccoImTiFnGrB5r2UhVN/CE4lNONdqKQhTkhTxLZ
jzvUg5PvifWYp2e+lu+RVPRqJOdDn85j/gkqRZYvazOyIbc3jJ9Nb4dfbMreYR4QN6JrLYBX9rib
fgksDbKweDWiO7ZUDF98FEN9vtERjJECaKe+TrZ7WRX7xcQJYM8ng9uLAbQ28pWWARgKapqcRfmY
wAq3pMeOxV7chekxLM/DrRtPJTMMDVbZlaLoCyv82G0kEipssdN1ra9KovXtqq1Wk18rq85cqf1a
7NcCqN6DmWziaaOFDldI+fXMvofkmNPlfYkTa6wvk3qBhJTQofcdKF/P/OtEcdUh/HwGLmlQVvvn
ewC/JHoLFwDRbfM1z6QBWHt5uR4Ye1GjfExtD45LVCV5ArvU2sugBMXA5V18hT/XaDgt+lP2PKka
WzRYSkTRyHxwGbMYsIch5YaZpNaWBO7IzZ211F3gnJqsMywRvGNYcwCCMNgwiGXA6dN2bEjyaEfj
IMcqZN65Ug7LN1ppRTDBwotKn3ZUkl5fNv/u1m/YO36jEGNy8OLVNu8f5t5duGzqzQjsYXDGWyXY
AekIpMJwK4dbfdyq47YxttQvUdMeHwgBLPvyNplXPCHUGFEYUJMHqC4WLn+YQxsibaLgsO4MikOq
hV3W77iD3nMhPqXRUcPEyw0m3f1sRIGedJdBZ789AgZRq61uk5DFFmaW3jz9xqyLRQ3j/w97wPBw
JPBDPxV27M5t0AeHXcJ6qh4N0+b3KNxbVcTpjbYH9oDse/w7Ly5AH14DFpxoUD1YXFggJkbtVLMd
o5uOlKgwBAUB+taER4jQuXnE2NFze6CoUZpR2T1IksC3NezidsekhYM1mVbNQyGh4sMKNcyQ7R9w
3IDfwZgj3AA1RRWKUa9mqwjoVFgtJhmB7LAYD/64NBgxg0memTxDs5U4/TZbo9kKzEDkLUDZot0W
JhW43Hvd559yAcfeSSRHW8uDHV+N+NYqV04pGG8FX5T8RegXEPjaHZFTvfAimN4pSparS06IwQAd
TOMJbfFpVWxkvKScWWBm6mv63OwiYO7U9vFaEmCW7Bq6EPLdk3+u52s4jT3ONtw6ft2ZvLCKtj2L
3ZVsTju+J0uXdRApPt73xooJnFJ5ej83AP79CwVEWArKoYgOeDtQQak0aA5U0TLYY/POTUUUPdhg
1hmfJMM88lnRYRHhS3rjcscniQtX/r/ObiQEpmC0ZELLWepowubbXIfbXVX58re681HDsGHl+Cuo
uuDqMCwAYTgNeFSd9feXQzNVM4eGfq5Mo13CJe9AMrHzVItHXAsuWVcZhhWWX7KJLyIHtguM/7TV
04EKTwHRAn2Fe0WzUdCvgRRfWOWI/+kM0wUT4UOorbMUnwTwu9dAnz+gR10G4rX8sWjB02E5vBvi
TZXmLJiMIxmfN4ZTchm/xYWYxerK+aVn4OfCl2BeJPnax7eun/PfzPjL6tpXV3iu5QdShcaCymc2
uAbLZQLvrKMNyn3MCGtXibbDE5DrTvV6/aCnp6KAX32R64uk0hdyzdRL31hG7IF1nuIZ6xxFa1wM
bN4flhacRuGQlIeU4AQT0XTX0MoALtuOK3oGfUUnjg9agPKFUyqdzeCSP6+R3deXsr4U6iVWL7Zg
6wTOhHMFewAX3sMmb5fGtpXna5ABDQJBeib/kBH0XCale9Srg1gdOvOo4kGdk51HRfxioVPF2SSq
lXMlELkMYvUOGwZhNTXHhW0V33hqCPtDQbB/VwWupJoz43k2wAJgwtrI4ZnzOAe8OSFSxnRLbMuB
3b9L4QmLusBeCHYAhu/WB5eBQ1KI/fMv7iilxB5bmLgiCkJolwuiShlRzGYd1TqzGmEqpvGyY2gb
AivKoc78xkwaC1+pPOf/c332eiojPCtyAb9uT/qIzK9mZZEMoIyNuNDQ3aTirUjujXBXqPIe7/J4
n573/GG10qy7NcK+Dzid0W4j7H/flSjdteH8rgTmVit3sfVDYoHAEMfDEXwiVd1Qr3YkormLH7sl
myI2wXdjXgWxAFdzpAGmFqdxeFrc7gM4jUQ9LBkTqZpdn16lPhDmNg0bXkoodIdBMTSMcBnCdTFu
MiC2yN1J6jslhaU0sSuxLQumwSO7Ll7FSnxM6I8dSxt1BlKSgpAyDzqFWzj5m2Dcc/sRuXEhehAL
4DGyS7nTkAXkZt9nhyKnR9OAj1tQ17Ke3QPl8l4Vb5ybzQsuTyaM6YxNmJhqA5tH9YxdDshqBlKM
8s3VYjoWwvGjWXWzOcpl/oy7EizqikMwhJIw9OPQJ1G9Is1CaOXXCMrsFL8MLBleuYfhDiTwmm3N
wd1a5doZHy+vIJGy31gHrk3BXqDKdQf2wf3f0jguhpMingfxXNWXKLiYFR3o53O+dK8a4LO11nj6
iy5QvugC0rgbBC+f8+lTdRmVSyKcO+OkUQOIEK7sXSTic9Sd4u8mhQXtYN+uO2+R+8cNCweNyoyT
MddDuoOm/hrwLgJ702T79kFZXXRPs4/8pSPcN+V7gD7Kf8kOtPLR6qxb88VHQJiOWOb9FTI+0LjX
fB837POVcjc3Pdu63u4rW8+xZsPTPGiLZUqcY5cmuxqwKuHvoXwzNxzlcZdVL1xDv3BwlxkMkWBr
PDaGvJleB/mugXcyH+R7WhBtJpjU4BWAn6cNNXgicfZ7KtgPuC1WrO+fdJwxgDNsHpkCZZzt/DT3
M3LC6lbZ9NlNn5jA0VzrlvqvO+rEc7Ke80JYdlsB5gIK9Vz45ciFO0RIMFtakMZrP749iYgQT+0/
hvqzqD9L/dN0BZzFdshbQyuZm+ZOr28xCGQbXfMnCCPdfOZWh12Y7x6E9yNPBVDQuhR59DSo9BuB
cCnWEljTi8M7ccIVvRCtOptLfQ+TKTBzKjTM/EqNCz0/dHhgXV2U3nCgFKWjaSc/adYb5tWIIcLk
qp90iQGEJjZiU3TDX07SG8j7WiNGSvtFCe47F3ZitmfMkMHUsPp6r6U7+yQBYYXbuEZRHRBVCW8b
rKDbVPNCl44ZRmHKzARE9Y/yPfsZCPT8XQ5jKNkyuaKgoZ7O9TeisNmdakewhX7pOKJDBhqbBLvB
YkvXUjFunxxncG/DfKIQmkwbqi8bjIOm7Dn5y/jTE99gGQ3Z1b0xEe2yNQx7kIpvwkyN5LF5iLUV
RPzVAgJnpe8y0eMYvkxYqVnJm3UA6fHCkwf6yAvZCOsaY26HRNwuH3+lCnPVO9PmZT7vLiA2ukAb
u36TmLTaEqJmGTNmk7Cx4zcnmF61a2+QX16sBHEHgloHmB0aq8E8Pyh5Z2IpnFBnOOVQxrp8Y0hp
PoNlZQPrj+pdV/iLxV7GH+aAex/Re6G/lzgflxrovRfDf6LYU11pl2e9FUKL2SYj5N7KIUNDhOJa
EGVtaZjY4ZZkp1sXvHZKxImfwZAn80Db2gGTHUsFmw1/jxrwoF7y62IsICDvn909gj0wMJg5L7q5
w0igqb60S1CH7EipJGqinSf7QCb5D7xocCZtcJPRQEbN7vg+oh51trJxaJPCp0WP4lovRfvZgbgU
4tQR92J9TLo/tXGVxWWQOQ9lUxBQzFMPqi7U1luvbRVEKoiFS/oCFeoGLrFwbo2TYT8SX8l2Ipwp
bculPU/mqHkoZ4o+2Hedob8Nix04O/vinggLJ/K1QgJihn0+uZMSS4CyyhvOg39wfB7W8NbHbF+v
3sqRi/tPQDR0IJo8f95A3DIPKj2woRkBCj5B88/HFREdGRoWL4GtIB4DMlD05H1HUiWCabXDN8cM
Dj75m1aRaQOTSKZj/phC+RfMLcRfu+0/jc7rwZ696+3sbKZBAjK6RYlC/Bl0X2L5UxZ/Jh576lFt
wQN+01AOdhwZeDd563U/n0DqHpLxMKjnrri+28Cgq8WGFYwLOD8+yLO285T4ETtBMjOisU2T9cY2
jYdw1b1Lki0/jlCDqb+TaXt6nQ5quFosesJWlufTwTsw68chB8EgQsU+9qsh2aWGVxteNnqfhYtp
3HifMPheSwoKGfb+5PpL7ySmq3hpRsDOj597SdvPKHj1q5W+w9fJtxe/Ze0zrD618R37Ri3dpg8V
Pku/jRQ3sRyzvXqtxdtAxQdzWGz4fH5s/oW+Dw1bb7p7fIWgLUeWl1INVnYbHjApyaSel1Q+6aNf
2HR+RGwCRPSeDS1iLHYwz6FnpxRssp5R58EgnzbCmHp7264xm5pfxqFsgHRcFPijtP6WV0jo+oO+
3MvnO4Pl36k6bULYdAfQcATZvFKZ+4QA7tTSTEYP8AjnGzmnqncdZ+tWXLWcApFFT2W5duFnhyvC
E+Z3Fn8p5YekvcXNVUjOiwU+jUu9HBbM6j0tIAC7E1DbnlSd7LNkGVzixc40CFf4Tb6juk6G48kQ
xBfhVshrIz5KMcQH3CqH2DfZHM8DseQdH0pFjLsnM79J+Xg6w015a+GOlAeq3VPy0V5Y7XTUCc4d
tJtbqS0bvsT9UD+I6SkuzmZ+7oJLxp9NWHwpMHz0z9T8MI6c3XP3nxFsUabRi8N82X4/6L4o72hK
U3cVdtqH3r0N3ZU+KirlPO1Y57ZyJAD5Fm+M42Pxgaml65yMZ1VeQtS5P3FzmJQ9H0DDLe9MELnZ
AJHwTOXO05Xi1aDcwQ2X0s34A9y4dPLvmK7DyJOO+YJw+lk5lk7tMc5XlcOA8Nz6T1iOTmJNH0a/
bfFSAvVJLTNeMSscmBVSk6jzxq3MGqGaHDIbU6cu70P0FkhL89r0y9PjLOrboODF2eqKi2AeaCQ7
fOlVP8OPFLVtjfcmtmTTKzjbbSnKSxIfzvICkazYLJbQlengMmQ61kTuKaGffwvX2qnJ6SmHmA3j
/DMesgvL+PEF9lcxzxGy5Q+bu9aFKgv2RCis8lt/uZ0Ya9Lrl34j2EnU3t+az2qJ+bZuPTWY5wtP
c6frftLtg25f4H74+f3EteL3PDPt37LiJvzhiQ/tR8ItQAeahNH+izxdcKqgitDcK+31YD8R4Zk8
ucIya5cSF8YT1H53UHHeWk/EOOiMXMjELMkzUVlu7uPpUEyHbpoDueLjINBcRnkRo5IZ9gIW9Ysk
UZswU/IK8kQModPPTP1Qp3sp3Coqg/R108zTl1ZfIcR4IRr5F80tlGPMKMgaIyhpzmbLdhFjH/a+
smOH6vTSupTx5yMLdE6hfv73LGXOnln0noFei2ADZpfUIiDVtrDkhkjTGvd5C76JsXgNDTFkvk8Y
UDpF2pnEq+iv6ImakY55fgiLY7lLlB2beCZZBdb7n8D8nlYJZT3RV1t+RNGqwL6MJvLcVer2thSD
YyLvpZoBANibbRc5uKQrcmvRNuaU3HrxKw+oLXaU3zyKeaejAsuFyjduiQEqwTYtmNQQ49sPTIrj
ffD0H8v5Eo32xeuSpp6u373ZabuOGbqGP50yo6GV5UJg0p844UBT5jVWrxBda3fJSyyt5r5HsM/M
M9+ziW0Tt5JdPnkhn3p2+o2/JCjzqU/eUK5xrrU1Db8bUE5zJepl8bgm6i1ky2t1kzXss9rCCV92
y5X27yF8RfHXuJPLDyO9Bw2u87MKUGEOii9mYGZnUdUecXhiOAkbUx7X4/r5z+zsmNqLbB+PBxrv
uZpG/oowuJgHHARnlhLNzNChpN6G18FdG7YGs9Roh6u/Vlf1dGQc8qCypznX2hk4VE4BA/YpGiFo
+yrhp/tK6HftnJFI/yTa2/SVXoXi+Dt/BHCbc8KV/QwgycLDt6c2rik5D2CBez07hRGz22su2mKw
U5JN9olxn2YtHc9JgyHF1zC6/MbyE8IccvVe/cuRFzB1msu/mvgFv8xIHUJ7G0IKI9BnWIb4zWeX
j8U9tDS81vCEYDO+FYHX4xNpt73kanTTAG7ffItfVbedc0SzqqauwJMR6CLWBQNU3D+P4VGqTm1w
ysvjCKJhpy0cNLuytj6j7ttMP+MPXyA9L+4XUH7LvVb5JKEq4iILT1xh+1J1DpZrGf+9vmowFFVz
IMqI10o/kzbyk4o7EH+NvlFDJyucvl9pXokmDsVc+AjKr7BkX/6nDkFtP0Gqq5dcvQTqBYJ/4kMI
eJ5ILU+TLYw/Y/yT3gAayhI7NoLae3OvKe5MljR2nFK+x464WLs3mbwa60ewDqlWGqwJxMWWxyvg
m8GphgwpXh4qMXfuSfuD4ZAfU4e5A7fTDySj+uIcS+dIu4zDVcVO+fr9Mck74jQr/l/6LhpvFhwF
nBpe+rdb69K1YLNJX8twt5MGqXAOyD/5eCt0k/qDsqONhOKTkj3xkZu1+SOZN9O85cMtUYn+X9ru
nKvM5I4yJoJNwAGAhleomCsVQ32/bh7rosap5EQR437HVB0Sj1BCY80NqVjdCvEBFRR/n6W2hzo5
QiLJ/bg7Un7w4rQBpETXZpgmY3Z95dWTDQGJrYGZlYSeOPNJFXXX55tYsQWYgbE5g4HGFU18ebl/
BntYo831sxL8IiVjtxqquTlFkm1VOSlrc96zBeYy4XP8gpOKTyd7lfaxdaFEHYXgutjSvaK1W/tT
LpctN4UvsdjLxT78Q+XMP+HA7nBBXyDvU8uxcvuA8F5DM3DDj4o9DUyLfga5A3POT+tvSAK8KtXr
VZH0zVQ4Av0PNCzYffYtSN/P8U/O1fQ3VS8Gw0XgbpdqAuhMNucQMZVkngyTE/MAtpQ9wKoG2vtx
ig7Ib3hPFrATys8CALMA1GQW4QnQpT4UmBk9JTj0NFTfwpkpSB3MU5AkoFF3jcZMKgIhDaOLlILz
hJHu4uDArBJTsFg6re5A0UTxCGFrxIg49JdB71hD4zGeq24pkwdeGhMXxWy8527C//Sz1aYt38dD
wpEg3BvYAOM6gPuFXWzHMIBpF9MTGN5IJIG8i5/1PCHBvCCO+9lVNvnyYVMv/rUfpCn0woIyBQKd
MLLEVvweJ/4D0h3txiKJlE2rWAtO3/qpKu5EYgC95/I9EXASbY30yGgZVNm55u4MyCQ0Pph6yIW4
BD8ewHkFlCgfY2ajjY/tzRj98qcPIPloyoY4B5wevVniFpqoZdUd3HGvNEiILpJscc7MuL0JwAjm
FCaEJK6YiUPhxEWvW0epvYGIKVAXDBf1jIz0+D5QGCa/hck9nJb9e/PvuVjq0DlLUJy/oYBfmEj2
oKP4zHhQ47pzpU0rfM6QuRGNbKSZhRQ7hC82MvSqa8/mLfy3CCvkuTdo/E0n2+k77DB8SsXoQB/S
QIUEu5++u6DlZlm+RDZEU1R8wEe8OlXCGxPYM5m9GOhlG+Ev1S/VDaXwQMYFSFIDVoMR5ssxM21R
A6fuFly106P3Ct1T490DC8DSbM6KfCJsECsnabn4Weg/gUpCjr3O731oaHdU7DWzSgXtDrvJGG40
nZLLecMjY+fiKTp4RaZo9oqwl/v1iiS2FDoJlN8CA5hT3UTreXoY2+4vo1bF2CP3x9metA20d9I2
vE9BDbqK1yt2UdtQ9fEL4NUxXn4B2GcPn5FoKvg1TgH0gq2Kl5Yt22OfF5RODk+2UacqOInmBuCp
pJyYhlkPwQ9qf/iaXg9d7mabTLAkuznNv+Z3A6htZAZInqJ6CmUm+9r079njqNRn8neQrdQJcsIx
k0/RK5XDGywSynh/klAE4Qq7o6czKL5zceyoLloPzxvclQgJEguwJ6uAc70Fl0nm9/peJMbg/IJE
oBw/g12OontXb2q0lRbbkIa9aZcOfv7cN93+0R6Sz+ySnthEv8fxB0D78K8c/PvNcHSNBZyUCWpU
WpK0Ioybd6KVgxeGAcoMFOIv5sLHeUGYhhUE24wT5mSq7Uf52bYflQO2I+j8BGnjzyhfHsIPEHgR
a9WiPXWmDXZDKmWoUdTD4cfHjTtxlaQUsqy7uraS3uqqnXxtUvxuWInsHrsc1yDIdHFxyGruacxF
1qC+yDwlGC2ZR2nMV6gSgJ8hAoAjWoKgtygdrtNfIyJosBpHYub1KET0L4k+nz3AOuyj8sET4P6u
CMhQJEKvQDwcguIU9bBtb6b/y17H1cEngHoHM9v/jm630DShs2sI1fFOq2duBNtj8V1lRIbDzYZx
RIC9XZtYWZRNTxN1BjjSD7KDpYHQxiTDT3ha+pWU+uaXe73mZPwY7L70anGbq56Z+Qjb4fNQUe3A
LmMZPN8sVQN2em/F94gtMgGqHITCqe5PMKMlhpLU4TT4Q/eFRlHkW0PBB5M+bpSdAwUaS2Tf2PNw
ENJ/elZMqq/xSFEIYy16dgWYmM3r2F/JOpBO/RCnd6m8w5lRP/Do8VP4/mQg2UjV5zX8DmZo/oi8
UVtj7j89eszVzQC5UHD7xodAkxYnCDSRy/mcF+G5wXrMe/KYvT/YQcK3YiSnSDs5ZeS6cVgIpyLE
8kfsmp2vtA7HsyCDzqId1tkwwSkil9k9bYqIWpGLAYMfX/aXMrqV8hvDmxrij3ySmjOfJfN5ydpz
154X0Tnb31lS8Qm9y/SKX7Cyq+tIWD9TYspUSB83bGBuSXEyRkZ9kFwZxWTZMcMgnR1NYzkwFtrm
PyznAbzvtVzas9MjB/lMzhojUzH5zHT4abiSDB+g/fkJu+mFbyEHCL4FEDM+gB22Jf1bRYYWoP76
oFrBiEUW12X/M0q7ORwdEyWeSRV5/FmMB8BM8dsCB8mBsLQwHJpweSdeHf8rwYYtNqxz3IAHyr0q
gjATVQmN3Swu2AuKx/FHA0YIPBqT6e9ViikLnrXJz+a8CJ7qoJwEnXuB1fJVcPFoD4h3ZWStjvXs
2REP3N3JTG2r2Ti4437FlzKWGsMb4TgofS+A1NMCs/cygi/qOcPImSP82hGqZa7zJS425OWMfA/P
Wrd+g88TEhwlO0w7aleI3ZTzLzmz/qYpM18jmS5VR6PUKQmO8Zxjq7WdOnndqdnXx/SPUC5Dx3g6
IO6XYf0Watcwvzzk47B/Oli8Sw/Fphep9yCGaaVYKfRNXzjx4BAulgJX612ld5MD6GMuNl/WD81G
tH69h2hxeA/VlzZQacyl94U/Ws8BZ0p60ZXbkLwloSXfx8arih2GbnmkN8wr4I72gPVdzNEF6AHV
JZLVapt/ghtyJbni9zPcjvfiL8jU8aqLVnloBr9j/fXj8dSbJ7W+aHjm7qMHjoE0WvQnIzyUn4UM
RdwKt+I3N2ubmcw0LMtLnvmddmmwlnT7PDmM2qHW6N2FgbcNnlh301VgnuiGpAih9hfqfIbNQ6+Q
3aBkZLOVLV24ZsG9+FymynFISVKT3eQsq+qbanCoLbfL9jIK18V9gVXUHe0gPkf1HA6UVljkE2lP
33LEjAWQtTOkqEGOqjkEnKVpWzxnjWWcAPvwcstMj3I30NyF+oqrYR7DwZ1ZYfodKV9Ml86taFEy
233E3Yeh3MfuTclv0oxaatgouUU22hR1KXMlCIFrGY5+5SH/DB/GtTSs5G6P+bbNt4wlTRvZa1KP
w8di1YJpxvB9Bh+Am647ZfihFV8il098EgM8LnqaY/bCurdCtr/NXml9Q98l30/sdO1pPMv5ii7V
IccfM5e1N/IfmLpRY3u0X1LbrbxH7IuoFTZJK5GSuqEmrCxQjYxt8S4S1Td8yP+EQfM9MUVtPKxe
EFzcDpiFKFnDKS7rblxZxPubbeM1ximPN/AZsGVATqzm2qHBIAc/V5bgDWT/jX+GZvmc1mlEGnfC
YI0dc5PdK+VADQulJG1j47kGJcB+97H4h3cpUsHLf+CkeBof8TfBAG4AeMqzHQhnkIncWkFYtKWb
AqpnksM/vM9cRdqCddgXDP2JjgN80PZRemaBT4GYb1vgWvk2oVNGA7xwZjZKMBsLilt8A27GcNID
pEBwuYsfleon2Q4boawcZUB++GkVl5aCdPEGZ1yV780LAPlofEz4Umx6jMLBB2vRlT1ChZog8oyo
GBx2dBQY+4dbiVZyw6Vl8ADQVF8tA1pxBx2snWGNWTQOmDIjTtb6DWAifjMYCzM6iX/65xeyVtny
os24IBK/f43U5Rt15K8X9YNr+vhocfYd1P8wdR7LjWNREv0iRMCbLQA60BuRkjYMmRIM4T349XOe
1DMx0bXo7qqSKBLAuybz5CVcwGnRD7IKcm4hNPC/Hyy6VLblRFg5spDfjV6BByjc9vyC+/CrS5zd
KyG8fmvmMBuk+kS1koFtRuYPxthuE4/PbGB+n/jITLMdKdf3fDE1X2nyoepvdnbTPS0SU3G5FVPx
UZvJv71yiWl5pthcDzPiwwiMH3h4siMPbPIczUV+/4BKG6bBgzUxnKLaJ0ysudq/EfLF+NFm7/PC
LVH3lwe93eD6hYMr4LnVNxnzExjZj4opo/3aNFciPat1e1857SpWEf2s1Dh4sqxlHLdsvIEWHf3k
MwDin86z9KudvpPxX/784nYIf6Lh3wPDvYSwxW2X80JjrD5TqRwN6us9dJbBwEi2UgoiQC7ZuDKj
AFmbgprN3dc2L39dHAttbZccNBvbJol9W6GoNbeJCduQRmpTs6J3Lx2PcNI5GKoPq8i/NOHKKtB6
H/L+wIQAsp4iYyjsdglKKs8M/+FEzqcv6/lZ3x4tJs3dU9+S1PNvRLvHVUBSkBgkpFjyAOQthXxq
MW+wtherebN4Av4sN6GzUbJtgk5QvKSOGK/HDpGvYWwVbgQWm2v0vfZldN3UPnYCqVszwFhE2odm
vEv2m0k8kE6/uVXf/vrpv4vf3sB11iNkWpvkuQ1Xt8bew6IOFxmRWqzXkq3ClV8cv9BqyMVFV65m
/Won7/JX0m6UYIZIgD38n6EBmgnRub86AJwEbwcqY4wQGLpAyOSKkJmWD2GEeIu93hunFU1RwW8K
aBe3Pe3fKB9dIwYxk3INHnkeLB7SAshLE/oYLXB1eFBEWpf6rvUQuMLBEXYXuKEsxR0+oEVoLxYL
9WwQLhGvqE7YhI6MYo5gYSipkgDdd91spPhmo5ScdvW0b5x9VYEpqJDyn8GhRdSI5grf2nhs3S8k
tJRRoKG0GbMDpDQLkr6QqIliaphTiUyKz6id1rfxM4ohlEgTbLvV4oYipJRe3gmYS+jur1ZzeRjH
z0dCKbymf5WDFktfjhRzF7ufzk2sd49NdI7dHqc2usDXNGH0/z6UH0X5kWWfcvEBNzsjUGRLCMwT
K8p9XRE6UjBF+A+1wWgEdj7sbmpj/CvIQxFRA287ELDtKCKv/XUrmcuYu5cJAaP6h3CjZkQhSYEF
ZPjLf3XO0Kow3Y7JJuMuTUTuIEjKrdqKkdt9UZdvz/JNDl8N/RoTM9xcwuFkqAdmyNkmywT82bG2
sJ/H4VBMsHVOlWeYW+VXU2h1uwcgFJ2VD1G3OzAZ2jlHv80Q6XGs+pkNobFnPOVyctyHBc4dlF7O
R6hs6KpIMgLQiqZnOcbzcMYEist+TEUmXWeJ5zN5K2hmbf/k9v21YeipMXkWDqAhXsiyCKgASVTn
hy7k251RMNMDjtg79ZmzFeKeBwtMYl+WN/Qya6wFp1zDKSIoeEjFeC851xzvECkvWnmGNgv0cFiI
nvD3uqpe4SMm9wMCKNlalT8UzRDWXGp2l9H1LuOb5OJqs8+0Z3CD/p7ZmxlK3McK7TUoHu4LqAsm
FbG1JBUK6gJGy7L6LpsvrePC+bAId26ucXspjWPF9grR3LxOxQogj5eUTajL0cqgLldwqVSBNgU1
eD0rwEIfW4GEyR4l4iH3cM6ZOGuNgxMf/GdQ4WBV3uzwY0Y/ylCfuJjplXCAjRm/3JHDEsAbLpxf
uIHB3d3DLCJAHhQI9DFZFM6DPzUshvxSQQUCSOHmjO+Qp8JusVkIIG+JzGYbblTQ0eP+TgHISKE5
zShWuG0501xAxAAWkI9BpwOBIP8HHWl5T6Y9zQBQICRaBiFSeCqGX08FY5GZG5eXvH/RklsDEMIH
DRk93/PhYxw+pOd7mL2X9muZ3boVwAW8qZWzjDVXv1MDLNJyQfKATEBeoGgLHcnS85g/L/1DVOsR
q6D/rdZ1AjF+q/Wf5bkj2UgmSEQ8FkfzwrGMdJinAu0fQmsEdnRXxNxU5Gt7jBUkbatyTygkm+0Q
5xOjgy6bn1g3PrWEaF5XiK1dwp/wkvjguuuZou1hyWDPYyWGPc9AC+OXN1whCGN1fCC9KA4aLJed
UOxRF7EiQykKBdRmH2KDGRYqe8W3UbsMa7yMo0di2mnhGtsFFjV6RKZ1nbVyD21+qLAa/tI1B+TM
d8L3xF+QE9ArN/1MbIiYXMQIXZxABBlaXAobSYK5KtJ/LGj1ouZQ5G1KwHS5g/PLtAp/mJb5Urkz
mUaF2FQ2tooDYG9VO7VdImnrN0O0lusg7NeVvBlYWeZHWTnJ+CCQA9guOM06WhF0TE+7qInkKZfp
uFSXnfSm6h+m8jk8v8C46AKCEPo/kfxq4ImpblN1swHqHrUYpAxRBlvyVooH8cHrhKSzHo0vu6tj
jqMFIdDxqOUfGpBeEey7htTwlFZqtJ+ifUNOLnKEiDSOE1IfgWbQTw56Y1IBeRCZM2CAI6hUDVIg
UpVqNu7XQqjyiZwkwQ2Z+msrY7+wQk7STUv/iAPKIgCH8BOGEd2lQZ6IKokwHFQ2o+IeHQTB6FI0
lPlLhClRMvOPVnwo4j2xsUa8e9IRuGKnaNdeVs7YYOusr3FMZR9YbEv+RndJH3P/+U0AC7myKXAD
fV3a+yavyT5bPlj8MlVUgvWr+Sv2+osMN9zB0/b9XGdkVGLUYBS4A72MYmCHHr1ly+dlLpGfHr90
5c0KP6jv6k2tXQu3cEebJGYc/93zXX/+Bh1xIHC1X3P9Wt/ZbL6o0lnB3kOnnrzkqmsTC1PsARGg
Z6csjLogQl9Hi/kR6m9K99qJqtOs2MWCgd+08IlA5fZeRMsf0VVt9AqS4/XCoiYxxEoiHlcdRqkl
kU46DJKC1AysU6vUmWMOum8ry8/M9RbB1VFXjk176sCNu4JPADezXqG1L1w/bV4tHr3OHEWbtLSk
JdY5jNDQPOJCYEvqcNkqbDY3VLe/8ogs3qssxO5EgXsjwY+IXrC1baAyIBxaP8kUQe5iVmzglsbF
5HxIXlEmqZxmvu/TPbYYOUpwlIuHe7U420rSzD3/wQATg4LkrpsOZMRMl2cWHJuYln2NJ7nY3p1Z
+5ij/kPz5mfA3FawH6617ZPIUpB8BR2iYP4yj7EamLMArWPLB0pA2T5PZ53sO+VJMYgJv0RIUl+Y
xDzg5O36bi8DXO32EaPXBHv9zsHW0qrUyy9/v1ElhHfvQh/XN6oKW1v1/SrLVxE1KkpqaYFoA6u3
gWhR3QMqaRBT80ilRwSKRY8THXrt5OMrf1NxfT1f0Zvk6Mrtt1jxKjZCdFM+isAy30QdWFzv+8o9
RoA0egyAZzn9tokD/E5M37BALYiWz/bEtySp+vd/PDATakCPfF4hxNp8ZbInIiYbw3UxX7MeSl+7
/pr2F8c5cVsQh7Y2Yj7OOYZEvA8S+lIku/Ow440jJ+VasLnvlmhCElJIXN/hzuLAx/8rz8dD3R2v
32p5vhLDfeS9qgy2gIh+eLxD9tlN+lbd8bd7eb3upu8x+pdH/5LmXZTiSsM8a92awcBzvVknv1kz
9M/0ffYl4l3NVvrl4dmo6PKlm5SzFM5OC2bUx0wheebKMsSfDftZqS+QoccNolt0HLxZT1cK90l+
6AP9u21whW5o5qP8gCHsHr1AKGLAHOX/OnsB3Yk5GxRIBBqqtWTsxdEN84CjG5Eu0ZOVvcRvi0gX
v+2EevBgyXsnKNkylu7H/dXsXoFIeiGjTBi5HXufU3Jy/9h8Khwi6scdYpFsgiSzrkJCs5dE7EIx
aaHxLEPO3HZpt8sO7gO9EpGwpLJfmok0R+yJLyTE5Gf5IVKHBVecrJU5rRs9jpf4fzc2e9emw3R7
iLu9ooPepr+REEU/jkl3ICC+R722haUWKiIHa8A8q67g5jNfaN2D44WW4GX+mYaAxOxlRpvC4M4u
sTZ4xOyxmwOkHk8uskDacU4b4ZxTNZ/m+cBRGbBpc7tuRfOeQSsCAuV+TS3f0VV+eyb9bCrYZ7Yu
dvh02rtgKodbq7yRcTdZnwYz6pM5nqEyFtN5hz2D9EsHLshLMr5IMLWkc5qf9YSRAe4x6quguK9k
Z9kz1QKnHK1kmBx+ijKsYSxmJnPZDVI5uEuMJTyZbQvltrl7QHS1DgXZvi20HIQ7GxtUu/+wXbZ/
j3VDJCIDQ3X9k3uAqHER5xC8D3p3mHQMNvufnxrg0hQsG3PLtHYesX1sFkY5JzYNCHq6eIIRnJHT
hpERCXbuqvGO8CF0MS4Zt0p1xkYKt29qfRdfHdmHvLG/V/nDow0PIaXNGF65UN3/LKfsdCUPoz3s
avbCD76SolLfvlnVmb+Nf6MWxfsKYkgFto/dAJOTN6xDs/rXQyc1qsuuWe22prnBMsRr++fyDUvw
o+0/MoTU7z93Bt0hKHNeP50mShaxj0Q1PSfysGfFwwr7hK1s6NccTMVlUK7o47XuYwSqRjjhLbJ8
+0weiwnD1Fw9LR5diBAW+AturDAtWsr/CioQbTcCZiS4W7+/3XcvuCPCepWSF3wa1B3ZMlCpe/vM
yT/foKHhUsE1gAv11nsMuW9fOEgoDykVVXtP+ghb59kXRg0GecNvE60dMyKAGAQ+l0SgExLRe8qO
NSo/GwF+svBVWNPSildiQP4AhCHwKS1dB089sVYipVFU7w80GWubLZMa3I3vyfkswk9EQcU3yVxK
hj9IXHqUxBVEA5CNnjFy8SkmbNc9xh5GxWh1PWUksj4obN5vQsjQRjPSDlfSsMoMXC2QAfcKhPz/
x7m02n2Y7MF1DOTa9csROWEIHFNI5CTE3dZc1GUaPNvas/kHplQZLgHqbNps57Fh2Fse7qx+Ylwj
Nh0cewIMUYCJkTlp3IwN34INl7AGmTMZkSS54ahvnUB6+fNmYNUmyKJj+7q3oTG3Yt32l4nZjJh/
1j3v0cquLppgsmJpfawI5a1lnuniyWg3oBuWBjuGp6ehx7hM1kmJjoqyB9/29yphatbelG8bxq7m
LubbADzvD2F2NO3jtHzIJ8gpvgd0hZPVOWTSemrWRwKwrn35gk9fUs966OIpYwhKP7LsE19h24Cz
e0Qrv+klLAtri8gT1oLUi/imNAJPlgrPLUTu5Jnk7sMIHn1CKuWSExj7IRK9o1XvSZzLvTUSyIp7
EtoIaQbpm+GPuRdhJuf+8Dl3NXdpMo0kz9HCvx8AgNMO0vBa+iku/6qbZ4lgqcQd3rRFziXpAbia
fScMzxPIZF6F/RVdNt8QJeczOpjZrkOF/ZiDMutkvrtLddtZ8zb8oqZpxr2yTzzkcCgnu2GTGJBt
XJhg9xRtNkM2fCCI25LlK1WwBQCIVMh8nkXzfHBLaB5kHSkbVORwviB1P60XhcdteUE8DTp7rMVo
kjovpjeVV4W88m3LK1+PTbD2ETFzvaWKIM0k2s7yH/3V6i7VUorwfF2vaDrvxtG5r4ppyZCWYDZu
RbRvxfOAs4pYZsVYC4jGFlxlsct/5+qWYP+N5ivGGLq8R/RCR0ZITPMFoMhgypMfWPUlYrREa/vS
G7+WKp/FITvE51GqWca1WJaE7bBg1eNsNzJkiA3b+eb1gApFORIYj26D1g4GZO6SoXaMSTx/Tivw
N2Lrp1erkWyq5zZCDYnSvDioXxsN6FF0Is1S8zQS5HiGAFPD5lqIJb/eVW7VMh5AisDjpJ2R98Ic
rOgYubn/V1Ar+iqxOZIFExtt1C/qBipp/0Z8yokUjF/ye7+sRXLA31zeEvuSFSmViba0mf5jrWJk
R4h73eyeHBgE9sbWBvEP6wMDP3hQZyuOXnQgh5KyRhiaQHPkgk7KVlTeT/s7BmD8mNjRyi3Zj0x/
DKy6Zb5j+7759+fCI6K3FLwEzJ2Zy5o2uZnfandR01MkfxADBLEKX5+n4C5t9rlOEsOGp750BUD1
t3tlB2wsO3DgFvPpkxmeleas6udsvCSl3w//0uGf0f+z468GWEK4NBgpDR7AulsyXEnzqJKdpG/L
Ef/NBtse7esYdMkiK7DRrTNroxYvOan3otxd4mGP1+T6ZIQ2CAmPWB8jl2FB2gw4a8XyHo+6szf5
5d708DTLULdcOGEd8wi8tsg3TPAJXx22dg/lfKukW+mUFku9X5J+J15d6BLfQA7LCalExwvwYuNg
N3tWLzUvYf0sz8RY6pevMF3z09rh2dbP0uNiPC7hjKQtwLox8lbcs6VYtQDWHUhguImvSX+Ue4ks
0le/VCgfa94JxF7u6dFv+Tkhe7PORwvF62ziXce5DLDEEVXYRMdUsk+aP80LFlMZpjWTzHCp0GH3
l2d1rsAGtwd87hGl7+RjZf8icDTefREPAfqCSTamezkMdEvEDfDWNsr6TuUw/pbS3Qq7LRNPllRs
XeABPcdT3oZIW88yRiOHkMcfvQ44vlmPKXTC1Qry9EgGDYNrgTHYbJwJmR/7ZL9TNyBWmW+YPI+8
O1pb9A/TAcMmEipuRdQw3I0Qo9hVQxb5Y1aDM4BE2jG3JWjzF5oKTczmRcEqItTUpGmx5iugAJCS
2e0d/o/xiwUdaG2/jrjj52N+kOQj8efInLlpDcgV8vaP5QN6Fyvek9BhlxTnVhVQEUUNivpoyodQ
OWTKQfFmlXwwpENVH9OQJwv3AmWiiGLunFV6ekrnNj+3sFnDQ0tEeSJwYZG1S2fJsM/yI7iwoj2f
Ix4w/53l0G7CKnhOQc8ocQpiZnH7hoVGtzOS3TL20/AcZ1sIk6Q1Ukn5jfpSly9NcnneT2roWt+G
BNhu3+fePQ84I/DDd3ngH4F8FeR1dKLXxW/jvEXP17i64Rjwf/IXye/0VQPvjUzzX5ZO+wvSwYNg
TqeIK5JlG1my6lLGirI5+iDMFFp4OP2/xQW0UZrBFnjzGNzjS52xxj/E8DhBIhEuPo9aPGYPV91l
ayY6YMrgkMrsQP8OHX3e8cZTjEAubk7ReG7UC5mBk6tRzHtYdF4RTP/adUpryaTkqHJPe4MrE9aD
y8x+kx+v6qmLL1ly7NR9Ph18HwRagvJpXybMvoUrwWSfXS0EDxaIUgeneZ3ogepXz3WSB49u5cSA
j4MsgjOICHnLEixaSsPSGcAeLr2eJOthVRWreA7XVXowlfLafh8Phyo7Pscjm/dpnT8EMPbeCcPJ
RKJSC4RrP7U7CUjDeWDkoB+n5hLbpzQ+OvWus7Bfn1LzTHCHs8ESlKY7wyDEi720qOQSvlyELgnW
vPNcPr2IbKoDV5smHRzpYMvUa8ekwn20t4KALb2pHKhVfFbTeAQoNx2cAuW6RIeqBbKz0jyLmB6K
gHoXYYSx15kTQPaw8+1ZCTr9m29Q7pL7Dp0hY3D9NYaLL+90aWtLWNFh6trKIVH2Ub2zm61l8xwK
Sn2NKyY/3pWThmO5Ctr0qja3Jn99gqEpTuUL1pjH2knWdoNJBfRA0PPvILvHwDhMZCF/Z+M3g1iy
zc7D86TzHMo5C1xpxXTIJtYKna/23zX2/C1gjdyDAYpY9fMJwg18LEiajgXLZsw3V20A7yzKXHMX
nqPiNA7Hejimw5GsRah54KBG9LLdAfjScMfYg0P9OtEQobSLdxR91D2PGyi9VFppl85bMm5IWHMo
XGqMocZNfGMsQIL2+jH8M4dvJ6be+BSXYH9VrYvlnCzt8DxTLknIT47TwmoW+esVTKrTU9EgajnJ
xyv+wC4wZ1ha5J0W7TDPNchyIu/xOKcFli24Cs5MQgDN7XVRK5jPzD8OtudRLBpkcmHaJ2BLxdTV
ly4bSJ7ygxhzgd7jxkLCoAIirGevBpoaF3crP3r7xlSnYmWWM/jJ2cTNGAYBv2XUqYrqnwkQtSKW
T1tbQLenejzSGIzymkp0UlfqE+DY8WkjgqRhArNiz6iKJ/p2oAxbvHeYypxs3wI4KbdgOkvN64ov
i24fFIocuvgPcaxRtRfbCsQnFWaQObcnPZdyBNzkUlnW6OxWmROS/Uvv7WnmUkPTmv1Mhps2s3pC
T0Ea5ntufWrGV0Ye/K7VruV0U+ZHQIgOTHcw80TQAu7XF1Cq+FDAfClvvHUoCw5NC7Rxy0spCZdO
KPHXDtPgRJlTu9szOiLaoaI9+HCzqFKZQTFVm6x5Ga9tD1vZ85Ue6q4vjqblSvG1si+QOdeAypDe
8JhOf3c94io3A9UMLCqRpfNmEO+meGDJlH4Fz7m1hG+5rmDZc2TnG7Tbn3xVrldCje+UeAz0lvGd
tONzKX3Tp9EHszryH89TkmM0gxnIzUC7kuAmS9//cNIKmDRETfSDQWOJ1/FAC9SCm3CV8F8zfcXT
l5KjgZhhzmIZzxYjJRt2i7c4DBguSt0W2+igvPDu3b1Sulb5qyG/9hX3bRi/6dGb8nxN9VslvMjc
Bd+O/6jPdsWB5nNjFECzsGnZ12d3kenETtaGd6zR32mbpAwzPD0TEushS+e188P5QcRCgcCDfyti
xQV9e29Z0i+eNtFml8EI8pydookTZNG+lRKSNkFHK+2rn8LyAn6FJATPCMINVJWEebJRyt06mTWF
5NGvtYSsKeKQa1GlkkYqe9x56HlM9jGCCaNowvuKt/UeL61HxiAJKJk5Ew4hgEXMJbDaqhq2gH0Y
zeshMDQ/5FTiS9GJtWwyAWzu/pYGXBtmJual2SdQXO5KDbVXJppDRs7c7KwzINCovW9PWxzDznQo
lGPeeQ8LRmpBinOg4XEl2p4oSva+cC4j9RvDct0usAeTJ+yYqwGTLpGMaQmh3eeGoFV70bO1Em/s
99ReZG7P9YzXptgKC7OGAXVOKFKVLWDaqhbGBB+fLV+zg5CIwDvOZqXj9iGcX2+UwPcgkMelTrBL
/ZnDvaw3WUJwxrLIvw0kQQQx8WbyRo8lP/jqoS6niSYvMM74sjXmANjWJGxpxDzxymDR8aanMhBS
QmrxFIrQKBNxyif+1DL3smb3EIGWu3Hc8dpw6aL5HYKJ+450pkNn7+7jvos8FT1hDUh8bjzmGQN3
nB5slQA98ydikkAgedCVoCJ9r2YRmEVgNDN+4l75xyuRtMGrZjxkC+XSz43Kn+69J99xwuOnwdTc
zmu0m9NWZ49bc57vJXvbefjQa5MApwVPYVSQAL9Fr/yk+DTW2Q/Cv1tNTV2vWTcxgnuiPTWXvnie
I5Bo6QlgxdDdO4H+bm7VrfqO21v03zyH5rxdBS/PnRbO5u9BGcpHlgvyYk0dZjueNB7k5DyixlTc
fh6D0AAEKj1ntOVNfuWNrC0SAh/Z8mFlMx0wIB8G73OBiwrhLLd9+GPbvacNDPixUjy/0/xFly03
vEVt40mb+NNgDsGBpjzRTMZr8Yd4GyLgBUlwnU7cH1r4ko/9vKPj7K58Uo2zFr9NRroFDRwNZsAe
rwHZJ1vwDE+FjJgZ3+4+2pTKv3t9MrexwZwCt0g1r+RjDRkTEAIchRiE8nMkpB3kwcpmicPafYYR
vpCPgBY4K+R4tSWAPZxl+OKXcurnGRFYDqRWCEZAADBsN7MRZzqnIz4QknPil6c+a31gI+XFiV+k
c8GHm9fpzMr2d/modXj93W2EYQk04uPcKn47nEmMx6y7jbOYTb+nJuE8nMDY0F3P5Kp1ZZJBCQPt
X5zz6Liy4TqkosIfH2dQ0c1fnnhfL7dJbbgdf1yBDMvL51bh5m4zmzudoO7QZQOYRd4fJqHJFtSz
UyChbmGVKB91ptdkMbAgTpbYziUQs8YrT4Ms/am10e9oOWDHjjkiZUR49ZcGNnuMmKcrcD+K4x//
oMq/I5SFqTorU36MxjVqYZxXQFNvFKihgZpwa74gU6R8yCYC0WfUBdQicnS7j+y60NA6B8ZDT8WF
cN1HLw2U8fxgby325yVZxyRJuxz1TJuo2FNu0EjnuXkawsJv5A9GUWaBfgBa1QwPP1ZykAakulFV
xx7fhkLfumQweN6c2AetEPHEUr2rgYdGWoAZyJIgNNZ83FwOgLdJhLYYuczBbHO1MC0SbxVedB5I
/AY/1cMV1I0JPI6DvNWV6pl6zBB1PLcYBmPHa0P846WAP/Q2KU1L8Ymx1X+/V2KQZfEWyseqIpAW
yZvMCpXsF4lwZGK1d1zKTrGtR8WrCwlKM+GMG65qC2k6CkCe5h3PZ8QvcuSWXyW42SP2uPygZ999
6JtEGfe+XH1aSBGq1fp5lnWSBWa82GryJO5q3uNGtYkHXbZfoJ8HL+cG1754PvtdcdNSttszfmnm
igkc1aCCoSpeaZUfweBpghp0AeE8q1eeyq3AGXSo+5YUSBwDuvyGU7++B8ZewmR/yGoXLklXXJX6
9T6+C05Cldycc1u/Wmdtz+XMY9Aa5yEGxTvuk2nfFYe2OrasNaXhZvOCh3WhvtnTOwE7Hy0Ckuoq
JRvVXIcnKCfklZFAnCJg3NQID5+r1yj8gFxSFm6Opzb1H8mNk4Q7xwl9sCgWserlseXZPe+tF04a
fvE8aDl14luY3Nr87XHd8uP98RVyQ+yJjZEbWWDgAT/ay9xe1vZSJTXR9t7lIHzuo/v+8cFbTgZL
taVMTBwIjwdtPzUnJpC0iSYEs8VAotW1g81Cjl/zGT4xjJBfK17zgCcaWsvt3n3wX+PcLAET7SZ0
QSiScDMV++d8Peb7qjg0A/H2nhp54Q1kCec7R2jpJ9ppii5Zz1bHomqkMrau1NZy81OqN5bSwGTo
LhE15IlvALQDxcoxFOQ981AXZ5l1HB5HOG1YZz5kGtdyNhW+lFHduei+EvcJyzC+ZvZlqM4qYFf5
BTjtd0beJmb7agGsNpSh1H7QVlvja7eG7d0bh6YRQO9yDNBCU+SDkhWk/o52M96har4764EP2Tcp
MOGOrsRSWV/Vv3Vfhl2HoxW6m7Q4wpjRWyHhsJuds0G6R2J0kPai3+fLsqS1Lnd6+D0CCWmzbNPP
RN/p1DHhW67dEk+hFDc3hp96KbrjhDmVaBz6N44q6YXJCulprEaILsNyw0fsfBjVl9x5mHe4qd9R
5BBwb9gcsmKbou6xHdw1DqYLnMwc1M+4UQ/PSFjxSJWGITZxgS2UX2MNLDqWhGyIolvCBL341Qvi
LCGxelphwHtMu9jZ2xg7jN+hEZGXwUN1mTHj2CNfvqFCsBYMiguStvRLpM+jH+bHWfSSZIsFIT8a
FajHfgMQIsPkLSMtbFwhtZKCAX2uvbPfAsLV8mTRg54wC5MNQoCacjwxYsVsqDi+HR3IFHdQxmg7
Xvs9PanfCgIF+aNwiGFaENehANanXlf34YIUYewzcfn+R9dGiv0YArSRQoY3HUKGmBQcyiayd3qF
VNHjmzr6mhqhnXy43UgmkXMO8Zpxp9O4EtAzSJUIqHQkgpeYtCka/fnI4xYSXtGtxGumfjKBgxG1
TGxh/M4CFnYYH8Yd3RK/QVk0B7mX10Jqlf/gY8xJu4cnE2+AgmFRKb74GAmQ+V3jGd3HBuFpi/wF
4spvKDrZ9GST98a8eh6U+4xFEBN85z5zAMFOe4zseELu52q8qSjiqJpIPCRX8Yfp8Jgs84xMP5E/
JFim/Gftsm7PDXe6v9/RW0gaS3nPaj5MntRaNeeMBtbPg2AqPH4Q6fkBse7RVx7IOn7hPsK4WfHU
pDAQZSH7qZgRkiKsjoTjdSbIq2wW6+xcb2yuUga+a7wug/2B45RLjPUXPlWj3gzKRsX81fO8+wRF
VsMitF7QN/ZYMIAFadytGAWaeUIpg0oszf6hH2elWHF5EW4YptQgczw8E0NoFSfJHBgYV5K8b1AG
TTsZPRDYtWnPNhESLLkeM4n2ZPjSmp0E75Tl+tQdjafbvbFhV/nhsWwOb1N0wPnIpgIjEdJKShxA
IIg4JBwT8cakSmEvkroD4w92UCdASCl7IN5QsDkCtIgajOcVP4DBh1oLXB3+JC4fTFpcR7x7lFoE
BCC2XZW4jNCuZT9Gc2qguhlr3Vqw6B2p4in40reW44QzfDpAd8/2Eef1ULEmopjwcUdxC47shyhv
9HHXpF71Cl2x8qV/z4REuU/jPUQlhXNY7tfaOxcjpjHWPCU4XMpLFXE9Dzaay5Tu/S/Li70MK8on
fKc7RJtxRmRiX33ygmqVlEvpKJN1pFIdcNez0yCRskftzIni/22MhdWK5FpNpHHrlU/3j9F4jwov
G4Bvbqwn0IDtfdqNzq4hHRYq4k5FXHXfheU+PkTPfei86FTY9536FFzdGWBdmdSQ6xDNqAw4Iaf2
1Wxfw+dN1q8qe/QUxS5X+jrrg+obpMgj24zVupaDmFj3eXOfV2jxeMoEhS8bqI7FzNhKD2d5gEt0
xk2U1i9oZ5ubUpywvbbtewd/3W2HbYVcfdhK/fbcTJAsUCWhJd84vjlu0mKD/g50mjQEWREwwBGC
NrBVgqJE+UctFf8ooHZRDEiIDhZP5mEgJrDfUL/pXLQiZ4deZVqEn8iQCFIK7XlGHHEAZjw7JTGc
nU+F+EvTG27P4eIQVlGzf3VxmB+N8fTvDiB62+kH4gCxaci2kAzbDjbSAwGiPJHYPKH0RtUrPhfI
gcrRrl+RB+NaaxOBxlOC/HGzx5si3RqCIsNXEura+hqnL7OdXV94ddWh1o8sinnQ96ybVwSHw7WO
Vi+6vZTkJRIuI10KHuLeUbedgfFuLcsbUsCkfj8NB72aWe17pX7WD3RYyK/cilTCQox+684n4akc
VkvOlozUMMyZW8BDA5bM7WRsf/x7syauCnMSk2NOjB3cOtnYDum27Lfq/3LrBqaQIyajRYjsETkU
aDTa/8nH62z5fXp7HJzulPSEoB2dinz7mW6dnOjYhyLQblK9kf4wfZHwyz1OY324Z54dHiabucVB
vh+b7CLrL3Zzi5M3bLUGlpMl7jccWdqwYlxk6iJ9LIkCZv7SiSUC5NTDpL5UsvtTSGuHrSeg0qAx
iUdiRsv1goyL0obrBW8VC27EkEkjVJtMZyDEIw3j/7AGT6xrQaqhm6MnJxq6Ozr5Cxt0NiKmtlHn
TRc0CBDTIFdWd3sZOxhRRZTavV/cowW5YH/SahxpNnANc8EpMq5kYzVUgW2xgQqs3zCVp7rOS+G9
k9hGAW2kMJfWmrKuk7W1kuO9pYnyxzDFoIi+N2FeG68Y/KTFS3b32NcY3lPbDfp2Sio3y7ki5lHi
fwt9IRNgBsnZ5kr7wZTwN/GIVDHlrSKkaVc9timKh18mW557DABYYYhxUgVIcB4O/ti5LL5oQoiM
qrnel8wlnsq1fW0ZXsaICJdDcYilgyCZYQYg42j4zTiCLpZIwgxQgxbjGkeKLkKDljFyCHtZoIhA
ln4YCOlTDrK8T6p9H+7GBpbIpqrW6KXYrY/zT5Z8Kwl/PJrOjTxyMe+AYcbpoc+OZMDrxYlZGhyJ
6kXv0H22SDrKhY4fbnwbWBqNoSefIgLAUzEJRoch+8Z3wVJn923ZV+XNeEN/94DGzewQEAx9MBum
eIc0MEchsUGbaULDblwNSCx3TOKJ7dATvgS0R3aUYBriuY2rjfcTETC3Ee7GZCfriAuZ+ApPH/zA
K4Q55tKMObjY0PYVMaJ7j2F3op4Tz1BQJ1yUO8uTr7yfPX83KqYorMSKqrLfWvVcKLCPT1yYxXRi
zPso/Irnkz03wH9z1w3HuAyaT7oD542AJeB5VON6tWDjJX4j3fbgJTFBkz3T/Q9T57XbuLZt2y8i
wBxeqcCgHCxZfiHKZS/mnCR+/W1UnXNwgcJeYWNVyZI45wi9t/5bvSF2jBz5jSyGmVKHfuASsOCk
1h86kHPxlrMycaJ5zrsyzwGktuF6qoOluFGeKDTOFWiymQ4W5hBKdhFT8xEpFJinbcEkWII4uCFC
LwKJ5rOOqHnqXuy8kpUcPtJ2owwAJ5jj/jz5ycFttAnRmqU78LNPpGHD7jSzg1iwljlPL6R9t0a4
RdLnc3xkGk7gLUdUZm45ovLXdv5TUdGWW7Fc5u+mAfcks9WgcgIq6mONNpTYW6BXBTmbI0to1TsN
lJDSgZOlNg5Vff54Baf/2Y1B0IJljPl0OEo6bJ8TJldEwbUNXx8HBKNoHBCNvpCFTSGj+dvA9DQI
4GE3rvtQy2TDLus79tDSLcZdzgxpWZjbxCTdZGsYWzBuDZkA0oZ3wfoRWdCg2A0fzO4JupMWTMqp
XK6Fcpniv9SA6EJfzy2I8y3RGBHZ5QfoeEzKWzKAUJPX33G2myFonGDVSmnJzmLWt3ga0ZKvGpsh
lS/msNLVHRvIYcVpDWW0/uaPz5EZiDNgrK/vU8xj0CseH5TW7xLyh/CS0YldmZGgcsWiqgQuym0k
sUxPwuxzKj+6+kW2oc1ronN7JSeeC65MzKrzsJpVFYcLXyAocBNp01zCQOv4ty79HOvWjM+5Pciv
pcZuMkznB4z1jhXKy/lRQfWjJsWiz21ZxteFjthCgkDPFYso/ugh5UONCKB3mXUTzyY/Vw2io5RF
v/oeSaJE0in+EDbMc/qRjM75XOwNm1cav3DRCTZhiDfyR7h/9rzGFCk2WoHSRwPFDBwNFFLeAnyT
TQXSxT+84HekKw+ZmZ7Yd4TqgSfDiPd8BOnrbI5bqb+Gd+vH+qkAlvNOGjZv2azhFTBqOye09tFw
rbhb2IDto4HyFYf7/ErCYY00jROZpnUaTnzAQ/AD74YfGR0wvzP0OVPduSrqx3Juu+leddKdCNog
igjRt81wSvlhfAXHlkhhVL3kOBGrIa1pkWmjEP8mNvMhJxmIINu/oAQqB6N7mP1NkS7gLzn6TfSJ
83Rf/JrfpRizpCsU7N1PWJTNYmmJG+n4AlZX+OXbcVBnS3bS0UEs75NylMrT1COjuyj9vMZA0g6u
MeMoBOepQ8xl4bkdWdY3+UJgvtavNOmeWGfxix0fYnWRVf7LY9YsDRBDHT4acU+sClUpgeDhtKcE
Za8ULV7tCifR2H4O47JusZFinly8mApIS/WgQdB57dEj0eu2+KI8rV7/1cG+rA0GP6hzhu6DLgpF
JFIq9JZAU6iQ6QGajcx3m0RAsLAGN7lLA4Js6PWDTFceNom5N/INDZFyQhXZU2gdpPIG8iDEQ8Ew
YEHuMjg6PF2AJmCG1xgiq4vFiq56K5HoP5SX1xLjh3l7dICAdD62jJNWw8lczO0o0z15gTAR/UIE
2cgraK+1Rc6cDR6Dh1kcrxPgIWQ9eJqTYlOzoSVGA0D2HNdESAaw1WxpdDg20DS6Ecvc/AyHZGK9
A6EDfpE1/Sno3asFr++FEL1c8sMiSCbKI+7mZjhdWMnnYNgoncXei5iKJDtskrxA9LI5KMWRqG+o
1X7M3HMFyptmlf/sb/u2KoHWAfCQMjLD28sySD0boBqGj3ENTls7pQZeNHLC30QamMXaWcouBpF5
rwtpI68GefhNZd+fX/IrYmvqKZBc/bYzNlHpAFAj+L1lGEsHzPGDQEewp/b4r2HFLcW/R9Lm9K0f
o0OeKeiIn1DUPF+LLW9CvAh3gN2fZ1WBmbaWJrslJiGi3VPXfy0VMtTSVJaouf8JQOmSAs7VbEHD
GkNmalc6lkLIuTOjH7p459Oq4XcChjRBWLkIjEGnWQs/IoRvsLZ6megVQKrJxr5lxeopzulTY+sN
KZHWM7I6QvsJHdBNpBn3ECFOGxxBZ7uwtsI12E541TRI8Ko7RGlPt3i63W6oznF3GS2Azct+oFo7
5BcBEqS2rKotkSLm629durkMcv3eNveoR+a+t9DtIx6ye/mCtNrq1ymWlHnmRTIfdYkCVQ5LMP8k
PuYYcgkZYQEDA0svlki8/EbuKSwjw3pFzkFK/gUSK2TtHZKIRZVBa0lm6Baeg2olrMirk+SPouRP
GJYKtuRiDgnSufBqB7OU9lU3pKouEICR+NAmMJR8CXH13XxItaMjdIhmAQNA7v/EZI/83hpuPQju
+u6dzYQtoT9WH5N5jbkVX2epJ3jG+af8JowDrIDVLMjrKVHNpbsBbCZLM/lPMi2RdCW6j4VeK32J
1fLgIS5r9Q18J2LAefbFI3vUkuPhFO+HZV3fJutDr28Ry0gBIx6a2Dk/NX7npz7zdYQHiZic1RSf
peYEia+jbMVb3OzUfhvFq3A4Q0MTWi+WZoJdFzgDbPLIqYBToU2N9rVBM3xM67MX3FDZsmUNnGJ0
5Mx5ZY5C0Hl9riNwsgvtdYvKT6aEycMi8cj4GvPv6bsMblVzf463Rv4Y0QOq+6nbW9ZSFmy8IJW5
bsJtMW1VeTNxQOzm5KbGkZp719x1cDkjIIrlnB5D8gZkPtR8aO5SxknaMf6dWsRICJj88K3VS95a
vTqctXoZQVqCmyOXIuhD/R9ddE+L65HEmSdHXVtAZPNCLGjfYfwziN919t1oX3ixSvRiHskHKj5a
LCk4cTa6MmeWM0Z0bf2nQ8zmSdwNfNXmm5Ipjk8S4HTC3DjziFidAHD5lMj9geLOlmXcVO1MJnox
mqvZaYXnIb2MTMrNj5bJ02Bn+RJyqGbx8Lo6MotKs42P6TXPWKCYya0PFEYeNxprIWOJ4ZxcgSVz
IB08t3h9MijE9tgFR1U9C+lFA55ZPy+adRlMDtcHftTCqUFZ4u+OzrLGlPOs9jNFh8nWa7z0FZbE
D12+Nel9eKcsjMg4FtgYRX7BYwTG12/bbKtUG0Hx53xWKDG4ZWdnhiwu40+DrSJ0AqAji0j+DM0v
sXFkeRsVDk5Vk7XepwioGUpz5yuyryHbm9Ps/++E0cQZiv+P2QVurJnIVfSbAeb6Rh3wY3gNUHWv
bPxXv+nqrQ7TBH35W5ologY/hOmh1v4F0R2xcpWlSyuZObGw0YyVFP1o42KphS4GrIGYFSYC+lfX
fEnjIljB1aWsjJF5on+qGE55DCbqhstpTggxJwjSaHV3bXqoFqjOutCrwnnykKM7g6cCJZEevtym
4+ylbZlGgr/sXD1w8sQGMy3KizhwCO1jwgF/Qo5mk1oKn4ngamUFwbzAYImQ8lqN5yK0Edxb8kkV
cL7Sw1Ot/lSywxgLNFxwSRNqmw9sM9P4wfqM+IHM+OyMz6D7nMJPef0P1lOop6Q5itI+UnaQPDJS
SUDh+NMXLmla+ZewzNBbXaL2Q9KW2HjeCQCDssFxMjm17tSBo8PbM71R8IEFZ19y9qWnWwlIaf+p
rq2W3KjzMMELPiTD96T4Y0gLUJ9e0bmH2Ja6+QST1w0yss8ds3QaETfHOmH6h8CT4aInoHqpZ8JE
0m/AOajVFpwDO06LVAC7T4/NcJzuNRh9CJMEl7yJV9lnat0qItco8odZ4xuqSKj2UbAkhYdom5nG
QsF5NR9IdeEmZtKCQB2M65a6E6t1b+1Fa0/Kh8z85iTKqI3OQ3PKlRPETE5DBVHGQyCcWbtZLQpg
hjiHqDz1+oUUhNivTL9WNs9w20xbhdea79pxl1xoZ1pOeZt1obbKQiKCNmO1iQZ/zH1V8gbLNQLn
pWCYt0UJXGrfHC1pX6PcKBDcb7OJmEQfukc02t1PKh96+D+IC38E0tG+Kt178dFkGyPcrkcnhBDz
BH24R57dOvVJIO9WWY/WAuRqktj9XGwdpuKkwU53yokBjttVrqG6+EOn0nuWnuSK0a8x/qLj1oVf
y2BesOFaw8Qq2nl5VseTCLAM/ItJsQP81IYLTrwtDRUWl/BuRu6A5LwFluAN215hd+5rFvtwT0WJ
uRGEQ/8HdGeMsFpbJT9PplbCqiM4cwty/AlWNzmX0SkKj2F4CORdaFE0b9SVMK5jEsjzZTyclXWp
28rrYr0ujQfNtOGzEQ5CdRDEvbZ+spA7t3+U+I8ofhEPqdsgP4GaP9Wb+vzI2qtYXMKN1l4DeD/y
bhywF9mTea6QBqCTqN1iuqG7pTmyq4CksYsRXGG3hcJt1O6ldn/mn9G64n+au1aTg3F7AfRmfRZs
LM0npxYDltEsCC+qzlPLoG+JRaBNkT5t8OXV8kZowXLx50MN2gRLcmMpE8bpM4AGHs/paEZ8pWQY
0ZhB+iRKeoDuR7KlcheaxW8OLM/hF5aBxn3awEN1Otqar84aGARfbf1HpOZR7m18U+Jrmp8rN8OO
QnYuuuw5EggciM7ofEVKWmYQoskcA0Z3gpmJFKe6ZdJnYwXqaicxr0196WcNEYJs0BJ8VsuO1oyG
Flos7em8FIXN41HlS+hhtty4LQnYWFJH7zUAy9oFRHbMbNIJtCVTVcqmwGUTyG9ospgQ5jXX+Rhc
0ce/HojthRJ5gjfwU6CDVp28Yz3NWk05kOTSGHOpzh4NYRB+/udJvypIu/r/wg9tYEZXzMUP0Ve1
tD7DbFGxMbQHNTRsXqZ+1WlGyg+Iq0rHF8tt1WVerjuYjxNivbKxNXJIhJifn1UpV9cuRxXXr1hb
OjQ2tfAXVTzEIwFQ2bgVFJBWKwqEFIstgy1sjGcq7ydNfM8EdBULrKIY05Jw7aI1H1wif+r7mCzl
+gvXZQXi3izIDRoYyqM+o9wr5nJz4vE2r20kL6PXOcCf9KwuWqAyfbRjbgQeFna+aLXQZMIZ+v8I
KyCOutxpVqyjonCXB/O2Y1hh4+N354UYH0K3pujopW21+oe6euaO/A4kJLKRvF39nWYoUuMbRHJ5
4DQAvMWmi6WL2UN2L5rba9ncyDgEslm/I2qnVctI/mU3/3XQi4I7O9VyvFuAL//U6nWYLlZybuSj
UZNZvMstxlc7vJGk4tU+Z3qebf4hejgnRZI34/XYL0sCSznlX05lfL30Y8zy0nKsegdGJXwuBWWR
9b607gY7YR36KZZzmWuRovdRpB/58yMmAXm6FMZZaU+xC5hJDK/6gnQDxfQw0ff46BH1A7ZoPaVF
1Omp8G/fhOmGazhzY7AWJQKcdcZHzXb+GAkn9Xcutb4bQg26lcAHQ2xYg/z71AgHjteK8dhehtUQ
zxPdol+Jq6iyK6jPxTKyXC436mNhcHBxtLsyPOQK8G6O8JEUIEcJ1vrkjLHbQVEnTpeqiMtuFRLl
E3ECk5nuyqPbqXCq6ebculxMzDnjBcdcIu2f6gIcckAJL7nQtflz9NIxdbviaQU3j7j3T/zygokQ
h40QbkeLqmyfZzhaDnDdcbcH1zK9MVIOT7q6lxkT9ftO26275MBi/HkztJ1CcA/6WbZQ4yJW7bD8
I2Cho+3h2zrsiIMzf0b0xqQRRhgw5zTCvPig5w47h8HCgKzMvFjvJOXxb1AvzXiGKZYv2tMSsPO+
tw5PQjpWkn4o1k+WBvBgn26AZB95XzlTChpqJuIP/MzAT+KnL9/Q0Xb5lO5R5WMjEgdEsOtiWnLi
Ge9sVtqlOM0w0Hb0+MY1D86/nIDyT6KfYEOiEJDZJ+yAPMIstxlEJIOyU+PvXJvgrUG44wih5EkW
qr4d2INYS0htI3tKac3R09lC/5OINm0h9qnwYw635v+kfWw0B8FcBVjlGgTQ/86qeqwRLmP51fHr
35iK0GU/hQVh4zWCINJT/MbwC8OPU4bbG52AQMacRL/7/JPRzpeDpPuQnTk96e0UhaSbfNnz7Ueb
y/uyNJCzAv6kYWV2xwRyFiww7jMOUnNmeMHbDoOEpTWLXsA8jIF49w3qUgLHEbaQZjvc4ieGdb/a
vIpFg6PT4b3jXcOR9Ww2XGGN5hurXrBJK9RmBN2MhUNjS4Ab2RuGTU5f9wucOSIyHJ9fc9CMfU+g
1pPsR6bde3xV+pH2KtVAyx3NH0ndCeM2u/N6/1nY8POFWyx8HWExAPjHt7eXLr2sPVoaka9xgw/G
56yt3oIG7TXDborJ22I6UpiTsbIl8VfA9JSRrrOEyjf/JAYn/ZoRF6mXWJkbkiI0JkOORfVcsWbv
WJuy++xXMJOQd2QCsa/A3WGNtwct2WkB9NC91ZyRsWAkFhIfijWqYmA1M7LKbsHOnNPqmpoz2Pf1
GU97EP3Vf80IHMXH92giAVtxukIzwk9YUkJG50hYjfVMfjHEXSzsEglz966TyLPcjVumJhJHkTn3
NAolcr5gCRoANF+TwFZcgpY2/Dg0eytedJTpxFqj9XwM1T10tFkAsDEDD2+z9cGgiDOYqwCtx9Mv
2xW8ULo94KlEk8ESrW7ic16+TsK9mlAaLfnqgjPkKaJEUo8VU7q9keyMYItXsJd+qQRYoA/tfKXA
BrUJk+etmRAhkCjxbknNGLDTLVVueAkMtxI9GEwDHlITZpnXAWOyHHxKaI1W/WfK+L85PGf9rhsS
VWUSQDx/IbhspcIP1sI+hdZlPhJ0U8MNYxpmSOjgDA37AIsHj/eSuAtxIf6QGaMuWU3vB/YKSLVg
m3GfsuYcHaJ4iIokCtGk9giWVcbY9ihCbaKeeFDld0AjId3o21y+pArOz6V+HJW7Zlwx5sluQYx9
5fQwLAoGT04hOuXfQtiCLiOv9t9oQET0w9IxWjO+5NueogqhR2eXJGwLmHyfsUbENty5He/Tqzo9
0TLzBg4fXXCH7yQCCufdF+5596ml2EiH/6wTzjpiBmFzOT1+99lGsicuAje6fuibORW7psEiTDmb
u2Kz8wOc99rK/Js3c1L8S7bLTxBJvUnq9Ky8qtUVgogcH4e2gdgGeB0CO3ijOjpLJEyUdpdd5Ocl
Cy5dcJmCy+t1YSyun8vkXLezS6iuZ5eQFc8uIWm+xo7wuyM0zf9wo5Wba26suRmO9v9NZa4WBmuE
8FKyhiSwL3ESgt7nzGoeKaoi14SCvAJLhOUdvijmh1ib+aJV5LPNjte5iB3zrE/n2DyJOIDwK2PI
X1W/ag7p5jPPPxv1Pv9O3UGOD6m2qwCYBRvWAJiNouoDMR4k0WCBtaHv9hKOg9NQrlu0APRkGvlw
9OqEkF3M6UwMvAJVhRiCbJdWXCl/8RQJwbmGaTJACzo9k9WIRGrJb8SwX0T//iEchy9wYYRRR5HH
j53AU4x8lmUvw38CZ+Mqgh4G4IG/mWy6es5lmvPMT0oHPyGJMFW80ABRlLYQ7Kt6n4f7EgR4zAx8
25FTexO1M/PiKL+UOrzjMaaC2JmIhzfqrNQ8NTJrKQAfNuPVuHPTdilSW0UnwuPxZxA+w0bio2Sk
1+DovrRXipuOLQT++ZP2n5l+YGPsjfMzOun5Yuw4LYi8d2rSpiYnrd0h8lB6B99wbzgROBMVZVeb
vxaZ0Uy563DVsQsJZrlcu2bKDleOwtZYGQsdmOxzD81LRM3VMDpuSfUCryXeCB8tT8l/T5G3YJnc
A31FwVoknwkT+zph++uSDlsSmzn67M7ElThSJE2LSZ1NnUO2hMJJfE0wbCQeQbJc30R2WVrmBow3
6jRki6gEZ1oE6qu+ccGCkVYCEhmWiBQc8+icMj0icA/kWrMUjEWz0nAnZcXPONyJPxjiOxI1VF0D
3GbRIZOzYd4fz7QuMreM/k9X/zW1v035W/wpsvmh42MKLb7wKzhutlrvYIZG0u7fI2gqWyXaQcIP
7DTcZ/IuGrYy1aDqC7lvZFS8NNAkFHko9RXxuyIShwhEaZ2pnoy/iCZL+0rJr7T/D5EaFV5R8ZKX
zlkfTqZKqC78SROYzduqy86H/kf0erRxjOJbhov2P5JUq16T9lpzfFPoulLnToETjU5RrL/Nbq0r
a3E3fq3nl2evo2NZ/bbtX7X/NsUvnovpkqVnST4KxCT9oWJPX8ACD2p2TAL8p5cWenFwJfY0vYnB
TYHKGdwCrpDQZxLOkAC7muSGuSuv4FaZYM6EXcfUilOq2ZF8sNAOYXfOO3A4jmY6KNbQ5Ie7Z72T
+fQITRB30xpuvL7J0m1EJFvEf8/9tqsJGT0CJejfv/hpO3mZWBDlFsCdvCk6N0TPrNWJTRzlLmgi
j8gTiFtGuyq6zyGi7PLV/w31kDOfuBFCPVLJK44MsoliGbp5BGW8R1AMsqmeCTuRlTnspAEg8w47
CSPP5PByB0qWinnMTDllAJ1W6/hpx+MuGMjRsLXvTHio1R/sf3W6ycGtYuhi5txuKFyp56ppqTPB
ubfVBw51pb4ICKv2qOn8bM2ciHF2ps+/VZzuKQepvSFXJtFD6faJRsEQOWp81FWs4ftzJyIPmmvz
AEtlzNm/N9SdwnaAQxHWlCthS8NtFW9AphpPhjNHbRUA6kNUWF6b8jY2n+2SAHPbmh9EhtIs17+V
+NExjA8ehvV4bsCgBsvJZmKu6b75Lrv1xLYCoAibOZKdvbm2+MeUD64J21v29gRzJosYlJ2LaraV
L6ZUcy7aBt0OYgURY/myEj/SjhC7lewF7axXZUWXiE6dkN5k4mRakcnaongEuW84PJc86ABahmjR
oEB/2RkayHWKm+dY/GfLPczERSDNXH+Up+oB2qAaHZvq8kuQxN48KcZ3X/2o1Y+RcUxtKo8WkmyX
Dg8n96lF8+SR7ZKyyrgyeKszTwMSlrsVcZb/250Vy/yOTDqW/kTypWFZg0SKWcHLUwA+fSLuN2pk
zB7IuMo6aOpZqa7lbQAi6gRfNSpQWyb7F+gWqPVolrMR+k1e1K1uv4XwjPZef0Eqf2PkSnPR/yf6
L8Tvq9JYQvqSEad9ommPRH2h9sZC6dVVaiIiA0+wfZXYfGDSzxJ/i4l8g27EQ1DPY7eVmNOrTDN4
qEDqqD+pjTch8sLJDZMZZYqASWvcbhnLiKr9DKZxvkqUrWDZuY0xgChTDAZN+1mUDyn9mtZG+ciN
z9H4bMNPsV1HjDDpxXu/lLxWQtPv8uwT8FQwFjfPaXtUTZB8l2I51tv2udOG/ZQeLCQn6VHVjwQZ
xV9pyulxU+QPufqAwVsqINfOiXFixsXUhJENC4TVk4eF7zgZ9TJvPA1R6TPkYtcSvj6pDjVjjY7W
o+w/mhir6AYhSQ9uhfltxSAHCThc7oRtfbwBrWACcZ8LRUZWfc9Ohk2vbUFKZJlMA/NuGhDSEnTF
jrxeslSF5TNu2YHjV0SEaKytPaEZhXHSPa/RfdLSe3Vpom4CykWK35tpzaaHryBTpnbwqntzz+q7
epS6owpLlPAw60GMMc/48xssgLmN8l1sbrVsx6nA25CO11y5AOhmOMUVwGtrCjp/55iyLkOiRlTD
vq5VO4mvM6nh2BPSzV6S+WaVXFPneY/NFbdLkl5H5TK0G51oOiT6IwtRfpFJxFzyxZdEsFmJYdoS
GKzhhHLJmNfjW82+E6dyvPEICPkH7AbT8cw+edxlYifYnkOBUSmsF8EVzvkMpELu/r6RpDNjQUAk
5GSQtPDMaMYOFHp73mT0AazGruIDYOJciR+KmGTPXbB96TOXY9a0LKNl+aEmt0n+eFUfxGBUHJjo
nV02q8MtKD+abv8sge64rEL5Y7kIwbsRKd6gbSWit8RKZCt75OMGq/QYJIA7QAAATD4GfI3MnydT
geGqWxhBjhIia3jILIBZepOlQ3OJdeHYo92J59x6Ggx924xzTeDyw3Gi6Uvh3ArnajqHONLT0y+d
BfEctBjPGeDB4I6pK50wZU3PnJRAvUNqHnIWd+ZFv4x/YWNhEIStTMCthEFoo8BClnx6M8AZoryd
XQ2fJHETvdPoGzPZRuSb2Xp7yL6ZlI76tiZ39UwsEu8u3dP//zvhjQBYhW3m9aX+FS//zBPVatbf
NmDq/KD1DSA4xQap/gCr9Hnp5JPQgR8+kVSj+aBpKWMKaad/9vqZEa5ylZtrPYF06sxleyVEh17x
qVzb9KNvro1wASlt2Qhqe4eAoHSwm8KBaABUIw5suV4whS9N/FXHQDyYbz6lMdjVT9jsw40iH+UG
F9NO3H0xE3teX6qfur0MdMiP1Q3YyvZLqtya3Gr9EI1H7MEoHUnTAulNxhgjoWTZ1avsIu6exalY
dsJVF25G8ZkIDzzxt648BNa+vmVegIGuumXKTUzvheWEhBpm97C5NerNoBxmK+q+MlxKri47yjDH
xo0dbfNa2RbEEs/U9/VE6BWcsN90k1ApZo6FlJxkI66xGakZhJ7FSg+NK5X/qcG/oLqS6rYfjIQn
iM8uEzxzZFC+qLAGMrsLvZLnYYO2avS60htHrx29iTt8Q63AhKt9IRHy89fMkgGXHhjbRNj0JV6F
zQxBhLwA4pbyetEUMy9IxyONturRGV96/l1J3wm5ucgFkw2yuNc2e21fbLbEb8U4MYqheMgI+EMo
sKAy4wjrbF2+dK+57UfLrcEJo9vdaEgi6FA2RgD8Zf4zdU9+XJPnsQtOunaxgiuOsedM2H5VfzTl
D5wXADjqhfMkRVUyD+9wbOc7FdBOun/CI5xZGPtQ23cz0j1Lr0JyzYUz8GoOTgNdFLZ281EpLlg7
SglhYSfyn7J/iA+qGI7c8eHpT/932jCLBH5dJ6nN0aQoRKwcK1waLKbAPw7QhC8aTsfhhFwVEJLP
+gAoNqonPLqF/2/aBDBJXWaNzaqF8WEHWTE+SKwFtZ2BN8idONfw0iMD43J4CCu2GM/4wLkjwlnI
7bHYcjpUPW4aiNnQp+dlyXSqcO9hUPw7iUto/6zTJn1ep6VPV0W0HXr6OONWxdErI9gkfhz5T9UL
fc58PiTvnI4eexKTSASBk2MOxINinzM3U+wWFnnCAvhErvGFw6ctzk/jpCDV746v+PjLXyywKf3u
VfAUnixrMyQnQhkQMkUX5oeBtJlahjebYZNRFeF+kdZ48U/csD7rp3JxZrOnkTqOsoHpr4BMbZ9j
0+93DDVZXo0xf+9BiZspQfHs4RIY/vLNdsQYOUkwo6nvzj/PRYr8APOz6eD2Ie8yw3qDNg2sX8sg
Crd3vQytQ1Eeewpy+GHauckuuQgCjBlEg6mMdvuHILdB/AP8CEI4SiXBminR5PUggNN2tg2YssIK
PLs817hFMHoUCOHeoD+A+RKkQsnBtBRcRuKm693rPW3TazRe87QNznIxrYLgMFbYu/cy5I5FFp1S
+YiPwHj7CORo9hFYzx0w5uGQosu1Tnl36TNGyNymH2+ogsBoNtkgRwYT8Uw20tMHhqKyroJYVF/A
Jc8SXPmi9acfa4ldr2wXGWVNfYmN0/RAto7YEeTpa9xuMAobq9qFzjY8Yip85T6w+oN9sSEyFw13
jyruJ5WaJYiDUYqpCL0gP4I2AeK4yPk4O9Y9BAXIAjYlh6AApqF05Mry7zO+slyTzpaI3Ydx2JU7
jVk3myA0gpjuGHIichuMBVN61WBb7Cow2GYYJ6FGenGApBVMx1Q8BvVpQgvEBPzKBSCiG/nblRv5
OfNpGE3Ap5knG4qPKwAzIZYl649pfD/lR2yREHkG67SQHAOvXuKCixomtyLqLoFvTa4cWaGwTv1M
9js6Py4UwW/KGSn4EvzSE5Vt0m8fAEsoVA1v/EsWB5VEXXu44LCvle+xpFnNmy6ZijVG5btgRKm+
49jM6JxUe8MZ6SJsEHPxlZqssfvlq/P5c6BAIVcQBSwJPtOZRPFfy0cN8OltccgkL+w8IfWwOPSB
w/eEpU20H4EsMxnO96Y+fzmm6pwQd3gw0iO9U8tdvVOGLUidRt0MzkpuvX8jXRwr+c8vps3KbxgO
EaTDw1/bkN+YSHKS54iOjG0qbVjeFt/miJbDqza0bi+NIvgnfZJjYduc+xEEMTAn3EzIyJ5zmAuT
dZYCJLMsRhAhr88Idu+7LKwXVQp86CD2h0o7IKYPYNagA7lRWvG0I5Bii08JCg7NekdhYMt0IdUJ
HD0MKgDrdXa44q9SvFZe2+drm5pbFUF3y3zmwJHRNl+4ovUEk8UfpPHM5LrDACt4Pk5D5cKSdULD
vTqTz/kd/krDzQIpFSya73OwFMIHm2mUFtBOWT8Uijexg7mzlalkpI0z4E884N1g4WnZSgf74Tjq
x+TSMo76VPLP8IvyV7GuwXiNLmSUxDHoJD+efBlsv8OtM7Kq4NZJDtw6CBMEc81mi036pCM+YZfg
ofbi/gw/MCLODFwVkKI8g+LYpICyrTYdOpW5JqbTRV83v+MP/sliB22vC/OcKEd9PNTTielmfIlb
ZHS3Z7Vsal+YllZ7KbJr+7xq1rXUF5F2sNQZv6t2BzvwIuua/qJHIWoPjBvXH2u0CLvOcLWaTRz8
vlRMwQf5SHgQSTt9vHcmw/Z4mRYyaMQWbJlgOTihfq+Kz2f8yMcH/YQSPV7kvGWfYW13Hce4zQyg
s/vxWjWXWDg3xsl+3rkzTX4KAK7vsQEaxJJPkU6JzxrlMWHVn3QDVoIx7cKL09PvxnxQ47PpAhBH
GYwNlkMExS9KMmbcnCAYKKJp9zT3At56O7WQbfisDCJqTfl/sPfPcj9Zew2pAg0vqgif84Nnj/MD
2RLPXnkt/kPpm2LzDWHFLNiv3Qo3fx115Uy4AKCYmR5MQ0EY5GQdreTCfJspwEwBtLPbc4FeE7Us
Lsrg2iYr9jgs6eSfrFxOYGRcIb7S2yn7NdFGjCewXjKhmPuUHDWrw4ZmOT4wZ449Urd9i5WAaw1v
rcXdJazVC8aMZt738+P2IH03dHQEbtC9mD/kM7KILLaQGWUagAFM3cgFxqow3otHnlcWPkhQBTv4
ge5nWx2hZDtu2Hl3swg8dEm89wI/YOiyEgSHNXjzmw1EGWmHDN+c2cW7UONKIQn2DWlOYO7wJRUW
Gvl/XoO/d/sSybF20R4g5sBYnBV7pN9E2TE1JV9OPYx/sUkS0oELz0y+htdX1H1LeFSyi5BdsvzS
6ueXfn4qJ0U5SfVR3Lako5MIOWxJHssKjirWQ76SbRBnQ4HLnGJyet3RIrdGMPRGq5Wm3Tg47caS
mbONqOV5ndLbf92vqnx0rJefNyG5hRh5TlgLAuxqNYEm/b7fDKRSEYzm6/C3XDO0sw+l+cqtRzJ9
5vX9pyWggMYCOcZGZhtbLuO3+117JLBwkkM/nVkUAJ2HGYZj33ik8bqpPgbCdIeddnwRC2430Y8+
gT6CJbVgeaA9MtROSwNg+W+R3Krqw01+g27/3zKlHsdUN7LX9kYI0GiO1dcW+Fz7Nd5JicOHk6Wr
7Ffg8yw8s/BKzUE4LsxkM0B7Jkarwj2dsL6EZB2VW5UJGVbWPTB3YzuU20naDNhnjpZnLTMCeI4K
/KWPBCjFAh+Q5UfNlhl8fylHFJaAYE9NdQ7aS1fbzaLZdc5APmu2GUP2t9v8AoAAJADLdMTQq1T7
5vGAskhvCWJxzglk6/vuKnmNAqKo+RqXZFIwTpFyelAD1dLxYRB3XO9nMlyzCxdDtdEQXuVQrP9n
NzDhPf9/ZL3XkurY1nX7RIqQN7fCCCNAwiRJ3hDplhxC3j7930Tur87FiaiIvatqVRoQcw7Te+uG
gyqx3Mgm9wxDROpCQnT2JKjkAPgOQEKMj7H6GCrOgl2hfyigNTuYa0jiL5F1NhlIlCcfTja8gYRL
iuNbRSNyba23OY/PBuERAXJpeGuKq9i+/RBrcln5FsrKfsLnQzqgsAKfHz3xg6yK4Zhd8YWYjERY
3SF2Ju6DhR1JRzSw7sh8X0HPbguhHWF2Z3d6CGYVAAimjDbL5T47MUoDnQg3QFm0jHdBhqInq5x7
6UAFSFMbfz+PWLlFAJBG2z53sm6TvnrulousjA46sbdMDp6rYIcWitETiiCiyvrjVFS9jBd/H72/
hUVEIUwBJvMRuIrVO2WRId+S/FblN/YFj2imh/Mk/ajN9za9tsMFu+2UUjtlE+hokoBwPJdtvwgg
vihLowDyjs3LLz9Mj5GIGL3JNyROVIvTVsxDgH9ghc0MCxH7ZAaPFuo8g3XNP93Xwb6u0PwhSeSR
2zwgXrgoAKWnj7RgqcIY9LR0qWFElXd66+qYIErX7MlY3HcPTySGvJ2siNLqgXtVvTQCmPx3JsU4
cA7CAEhgS5kwNZ/4vghW5PmXON9tGfThpGEQ9pkT5S4Z5aUwtSXE0qIlLF4SeXZZRH3RCzKVjt+G
YIV+bNKa/KL9nrDl9DHAE/QU9beyQrRQyzDJgK09Z8zTOCtR/zMoZELGWJmV/1+2FbKnYs5lBas8
sOODMpJSNXucKiBIw6YrLgUPaHFBWFJCddd3oT7VQXcPRiMpSm9Eub0GAaSFE/DVbqxlGiC0NAgN
1FYoLR8lEp0S9m2/fi4pwzgXMb0mTjQyZmD+uRrCldqt4qU8bKSvtKfwntKosmxG5cJkXW1v9MtL
bfhuAbzxvuKlJCee0olqprDRsggLcjIm7SrDOe7ijgPsHoHj9B642YY580+qKcZVlCt3F3EDaFx8
Pbzj2bEUj2somYgMs1l1fzNjZiIrAc3tRVr9MXqxS2bHp3iMk9lU5yVz8tja9N0c363iWlkEkhzq
a6O8AqbYxL5ac4b59OP5trxGDb0fPE4kTqJNTUQRo7x4tkH0HdIuq7uaD9BM2zsMLpnFRcoeOXw+
TWEZpyqQBA4ISRTMZHtrEX9Bn+F8nct03YQ6NAwzndJYPtgxyjOW77AeuPITl6MDUAiAsF0m1CiP
zhpD32lM/AO4N40dYy+gSZ1R72TPI1NZ7mZ+KtgR6AQqIIH4hAHrqHiq3+74DfkN6/092se968Tz
B8jP2LtzjVyixBPUw3H86tP3Ox0xSxhtR8HN86t7puY1rKFi74giAUxx5vIS1CbBnWc+g3wUK04O
EiAnO8Av34aWm7rNfG3vQPbH9Z7yRNnTUSMXtOGAbNW1tefux7xh7H9Z7LDVKdsfCn70B0eDgQl+
EfY/TwgAvVvjCtjyHfmy92lrWDMGer0/5hwfHfPzoDvrHq9HtONHm2whFa6UjfnDW69OFbq1PyfY
AnZDh4PNtr6k5HBPPK31Hqkv8l+aftD7One0lwu0mdNntOY7vl5N5sZhNePB06IzTUqsrAOHb5ra
7CxpQKhq+FmIM+BBeX41DOnu21K6MIJBUylR10MjmIu6ywgevAfONabmBOx+RDM4FqSjYuIbsJXg
Y98L6T5fMAtAymR95qs/egtGLUa1OMQY1XZcde+jA4x1SXZcTzZMuTJ29/SA4oVTgjk+tYT1Qqfw
BEGVgDkhSu6V0DrgeOBLJEzKG3VKGnNs2drFU5LPAcT3Nc0OcuEzHk2jYxeSZ+KBCYbRCiZ4ln/S
kmLZUhPgQdu7vWe/P75EOwR3oNgnVob8cBT70kJAUy8flO6g3/2oOenqJaivGbl03EpsD9d/MAIs
AVhuyZ6dCgpOQ0IR1TX+Ygb5GAdPD/nckKMg3D3UQ3SuioN0S6rcJwkkblrs+BhGAarVfTPuh3Fi
vnbzzsND0vuV5BbQOIlgpokv2cycyCR7viHeO0BssSZXx4JGXI5d8sEAMGf02uEOU9rfbxh5zEhQ
KZTFPkKxWAGgcMNiO7SbGsCs0+EQVwhScYid6vtVlk8mf3lllpMdINUdIt2VbiV1IPYBuRKQo5r+
v3LXGBsYWImXqLj37Gg5XMvgX9H9NtKsgfQbf2vPz464xf1qKiNiEs4nF6/UO1wAx1i9Gtx3qPNY
mjqWhzc9yVZau0rGeXjhlpiJKgFWh3gXLC0PQPk8ByDqN5avBKc2OPVk9CbnWMVKeHrOyMnWd5Ad
eLHFKz/Pcxcmntl48wF7kdsMbjG4mDRMenBoKi/PBhWf/Fw3X2xkMW6tS+EIA7hA1/Krdj8+hhGV
6ByCtiev0WQY2QSUdxa27xeIAdrtT+WVmm+xEptnvRfIxyI9d+qlFd4e0rvU3Zo7zoX5cA3z5d+I
SX+RSJV+w4gJ1ie/u9q+Sdkl7x2ZrFlSCYR1QYThHvJBTXsyCyFBADM86BzCmMSaXQBTsN6b4myF
uRqtjCCyrN0E0uKpeqBXZjquUG0zhEtcsOAfobswWNj/VHjdzmGwihg2hAd0kASDKUgdi5NaoZWj
Qp4r1J4zzL24azPjXItbUJ8QBCzpRBRF+EAAQ/fCIEzNetihduiYC8njCuKESPym9oC1/URfoGrA
POCPlm64aQRoBVjRVkBfO5AzYgaM5Tj9q1nBZgWfME1Csotnbzq/NA3cvOjdezmz7j8KQWSQO9Fj
cavGOLmCFfqfGGU3YNHoAP0C3AFG/Dx6A8HVdjbJuF5BSmHAeAfgVkLedX0AOgHNwDjTSoiG7dNx
DHcA0YsO6Qp2os1fWTpMrv5181wLP+CyHB6RkIEJp9ytV+dzdsnjcTD8H3xumE5o8pUVn4MSJfPm
fhx4eLJlZN2Krw6dxExqF/80WgMm/Cv+AO9zzzgk2IS7urmN3DnVDPp0rRRMf9b41f/K4CHAqHgQ
ATLgxsDXPMN9Ido64neSnPrIU/cI4BeIwdhJ3IvpCeCJ+Um/iu084RfRh1nK/9BvXkNUC/cbAwi2
hY5IGIF1HuzgaVsxgJvLv+iU3G8dyb2nUrVVcicJ5Hhwc5BJyV2W8juEfo0AKt8IvEov9rgFaoh2
fWLXQC2QaMNaIJ+zlcqQKabh40NF6zNy4WHmlD9ph25Rcp7zn/GnHruVpZwk5YRWGRYWctO93L1Z
lIox0VR83IXo21KuQM8V8403vzYWHY9SSCDBOx7sIL+OHq+awbiGBWeH4a+ZFVvahukVflzuRxWz
BZ9NelRICnRjYAEMrm11bR7hsfGePlmGYv26E8ZMsCOQToLqr3z2cK/zr+TpH1tzCxznY8efbkBG
7HWMmJr51maXDBaDeFF+iLAO0Wy8EYGHCT9e8Sawfi4mzlWPY0wqZyJBd0tm3IxR5BzFD+Z1Q3Gg
2VsRwAVlrt5lGyxakLFxm+bfCr6+PRMJMuoLIFS1A/byvfOEX6Bjptt1DpqOVHLr/kAKPdJ+ZuJk
ReJ4Mgn68O/5jrhOZq2Jua5w1S3Q+6oiac/7QmexjV6LyWq0E9szGlDZ+/MwEqZVYNLehuRoEeGD
KSwlTWsSR6Kw1BZsGMj0xCnI9U9kdLYhNJQSUxuPyQUJTI8U2VzEpxDfG9fbjR1XSrBX+VFbtwFT
C5OveIZTRAOjUQERO5rr315asO6NEEX9GGRS4PtkSCddiHGAvfPYleAYiPZaUOggiCYZLIm9AjoJ
hgkk6FNY9Yy/9PWyq+yq2GYkINnRyEuwsiYUIe+CI36qw6XKTigTutFP8pner5sIZ5mTBFcJC6rx
Ecpfj0PDGDHZTgW0vI2B1Bob1C/R4MgwXGJPBmnAR7d7qyHu5BezPQ/NLYWxg6ubJTWL5nUfHQLC
FgxXZLECagppG52Qj0ZeMG4OoOPgZmXmIlPnd46jbG4ZZ+pTKzwQsgED7IZwgSpPMvw/2XTMl4Pp
TyJ9vkgyF5QQIs7p31FMU1Ims1/yo+7hd12czOrwSzGWOEwuu5qkOo+uYTCIR1vhgT7SPIwZ07k1
4op8Mtuk98CmYMNrxJiZZRsNLeWTgEy6m3zzbAd4gGuIqv8T8JM1MDd2GTsCSAjsuGePMl10Hkrq
hs8LDzFPNbbzx9MjfUQ+FcaFHUX3mCE9Zz6BnA///N+IomVfbTsP3UfWy/M3/MAloFzxE/10Ly8C
BHrp3exusfGhaY7W7COkvvFBVfdmvJfjfQnLpt2ptzVNprCgkcTXN43jeGa/JukC71JB4G81swXc
U9uBkQKqEQaXzpo9H3cCJ/2+cozqtBwRWtql+hmqn2nybYlfCOvaaZ4aqNfAekNzYja7J7Ym4oSA
Q7i4xKgLYpt2CEUTciaU75gWIMYwQ8h3pNY2y85YkztDPKigbcNPiDFL6t6YKxv0zGtmg0Ke/ZXk
WJ+A1HjFMmK0IrfdoGkEEWeLJ0QELMKok9m9/UlhcCAhTJbFZQYMVJgq3+o7Qthu82F7bUR6QnZi
lyXFhneMEyaOZ98Cy6epJJ9SZUhEQuLPFqW2/8vgthiDd2uFJ4LpI4B0TMK4ADbRLrvE4hGMn/6B
LqNAK6Kq16a9CUdhn+5CKFNQfl7dDn1Nghiit4XER413obWfVCfGAt92ay4fsFjA1lx7m2WFpmC8
WOP/QqLDK9gbZ5gFLKWkIy8jlikGrb28LgHGAlAzDxBznqtS9J/mqZrfs/OdHWN8DVAjbYjekZHE
Eg1GUYFl0H2GuwHF30I+3Fey5Fbvk0OKhBvjjY8SQ3ZMdVV7bmJe9kn+I6JM2gYsKdAJriTSChbG
az4bctL0LofOVpjhq6Mvfk47mqZd1SsW4/jv86/jGJ/1+1FPj6LqMYwoJ+1N4neRh15TYE6EjQKN
CpKQFPx2vMjihTJtV8mZ4SEUFr9FfdCVvULpYKD8Oxow0Xs3ceildMRYu3BeqdfHdPNdhvaczpIL
qpO4XfIqGyDeWUis2SAwPGZy/Nd8Pyab3pLvRjQ5chjEtMhhMD4wHORBgxwRkIhMPofotDOBeKVo
clDgCEEXi4cCaQrRuyPzcOgsC+KsXvYvA4RVvI73lnDV6/f+cR3Ut7sNbgj4/UpTnel7UiDCeX/p
pvie8fU3bc+Pqz5POLynR84833+e7RuXyiTM8qGGOFbNYH/qvJUj4xsEM/mqrG2EX5zuZQHvwG9r
TwMYjs9ly6SDo5NXANQLcUpkDq+ZklsMx7mKaKwBl4nL5sYVZn3ShgqLo9W9/R3N/1NXEhqTHtld
066yvm5ZpPHlU0YCL9GDXO8i1PHAHF4fR4iJ2D1Av8PYA2S/dT1kVuMa1iBia67Jes61yP6/r4hk
nN+Ng6wcFR36BsgVdh+iBZNQn/NFMZBwNYv9vp0ls2c251zvO2KY7nMuLp4BgAE8eXh4MPBwpU7Q
lLVNU91NV65Mhg0wghX4z+nsoVDnccNYpZOTvS2irfpT0VKdcdV1LqHGvPD8WnnnsriIcEZgS1Al
xLAMOWk3XxVDVK6SYd89D9XoGXfPJjHZIWzxHX2bNYFMMsSKJh9c5uJ+oR37x8nsT9EwbQe64cR2
YFyE+hK0zvG/fS8ARCGdizRC0pq8ylJaSUDA1wNZ0c2KHLwMlCNKQ319Lzahnbxb/ap//X0/bh4P
NsZbK3dDyw0XVv6ZqJ+F9CXE38HpJKa+0fvSq2l7BqccZUk5NW0dILIv4Lua989EKc2OYGe8sjUk
lHuqBxlOJ/9hJXlAJWGme9XVj9HQPnYwpSCSkYw7b1uf2pn/bg7Zl1o6yxfWOUQUh2yZhd3fH4uI
Rg2z49j5zdWC1valy598W6m5WT9+/8pMTRhIK3B17IoonSMsKL6GcAMcSMcWEINsR4f/PwoLzi99
YYJghfAOZIjsJmgLhOZG5GodvY3ajPDUiiEmW3oK/Gu1ygryI/hGxTZ2Hh8iDkC8cK/ZQc55zHvp
CuxkWZepp7ZH13YerLMwN1q20FOP2pDtiWKyB/I+8SJDwEhr9chAB0/o2i+ogWeG18d7nBTKrVo9
dl21hUdM3GxJL4ZSEYsfZwGftatwJlvFJ7al6aefnZ/HanYaHmNlz3Pa3epVPxyN2Bewpa4aMH3y
KU+QpBk3S7wM1pH7XfTiKyqaO9I66phsA9RWgmOx4HJ7aS6fCB7KbfCS2nERoGxXdjhAbWa6PO1A
Mygs5PNLsWek3guBM6/ZcJVHk9BWDrhhqWjv4acyzBQnz6eBe62/S/p7+YbfKih3CRrycjckbkw8
2ksBwnSjBIJD8skEqeDhles1D28kOAU76I2yEB7k2Dt9vSxw7e1V7kHh0ItETO+fyEXOdzttZ3c7
uJU5e5ltmQLLWRdewYd1o1rc/+v8wdckGnRhLhmb5MZStkWoN+RD/g1OtBWDk05bx+MmgWuOwkhw
MmBeJI6aSAGYagY7knXts2H6j3ye/VKqIBbtiHtmSL8DTngN8QffIffM4qU1uJ3pJuEmA2m8Cw8W
snCYcetHaD+lryT9ihUm0J9R3tjlY5ooUqOiOrif08VDm/Rsmd/lxyg8RRrGoLNgnavikhaXO+aX
I2OeXaB7j4dPCXyPF83jqyJCXLlyXS1NJoupfTQNTHkcQ5M03EY8FpCIxuiC+I8tS2z1SVbYF7yd
x1VAwrxMlWtHJx55Etcc3huCzJ71bLpWcDmoa5am960pbi2uYhz2BjktLpU+hbbB8AMgcjCNI/8W
oyINPgNgRKH8p6yqsWNj8xs5Eout9YnDBUyMrXpZNwOh4yUOX5lNTOyD+THnTIn5nn+X9d/1iVOF
65OJ2jWsccoyRlkyO/5PoYXaVgRohpDih/cmVU93Lq/yVKIMVW3qbuklHZi2+8/VcRru/5/egN0F
7kpMoUN1kKrJFIqHPbe2GVtbm5GvOW8JyXhriSFir0RIArHqnEo0y4wEeDPTYxifNd0ntZtWq94/
aKqfK5Wy7molRJN4tEmUWyI1vVh8SDTF4MwVePRAHl0MaVc2Jdw24Glwt4kM8S7t6jEeQQZlzGyZ
HSgH+sCItC0df8OUVpcjz3t53YhEZdS/wSvbH7GXisoxls4hS3i/ed6EHeMBCMF3r1KPRX5GBuSo
7UmLrtUcOw7L/d43LlCu+UPq4BHOJ3cn8ySTBVHaLl55NsxvE1HcpnDjrtIhLuAjrzbBfSP5AeUw
2OAcBg97WdnV811y39ULeUS45aPz0eojQ9E3Ehm1cfKtozmq2LhOKiJSlnVhs9dRPH8o+FwncVGf
/X/apQdWy2Yj8tfrIkPugx9L0e0wXQW4kTIng4m7KoDWaCsSXbnL8sc2bbZD4CaEkdhauJHQfhYT
MZHx5hO7B2Ze/s/MothFasJYH6OtumZDXHHhcGuAyezZe67Ddi2BpkKkzL7jFdcwhTrYiTzDnxu4
dz7h6U7Ud/HHwxef7wULld+OjVO+xmTSztMlES31EixMPftbaeagAOLlowCfy+VPNe5YiVPvSssN
nsT97tJ232p0Twc5Pjybg+BpnW9p0FSJA/eKr2CJnxZVNUzhxDeG9ww7NKPfbcjshRUhevvX1C1i
MkfTU/+oCg3FoYYsbFvYhI+9uS1IoJ/xNO6rGrnkvjk0h65yHnDJdunj0OmH1vBykhPFo1yd7ghB
CRI5PrMj163xPNbQRBKm5Tj+Z3m2fKLgHN6Nn/HW4GGZofZZoKHj/uzgtrAoklegX41msY1hjW6D
55oQH1CYxKHDgwU4WPFn0pUJAgAo8ZL0oCnzAgAaxB03muv6R8Aazrqxfm7Q4Ykog/QNSoSJP6is
4Q9amJrbVTybZANetx2sW0uE1OOdGWwckfmAL8PRvDuuYYoyUoIvjDl9BpiM6Yw5vFJuc/BN071r
LmSWPrpLRYSpUN3lfD6taALc3pm5sr9USK9xK2Q54Nyh1NnGOU0I43JNRu7iTAv3AcqXhnPERlEQ
ML+O90Nwe0DiBHHWI8hxwnAjBBvj9cxlHA/tmhnlyH0PqhJpjLHgvhZ01wDdjE2h2QGNpJyNziPW
O8RmsQ1hV/7QfqznpbaOfeZL7amcHC/VhIiVyHYKjQVpJOQOVnygS7u9BdqmtvCg2qW+ehrrN6A+
9890yxTgT1chsZvEraEwbZlBIGb6CixQrj3Fa2dZdCFv1TyF2lIpl7n+DmjNPLTtJ1q9+p95KP89
8MUmAPVeH2m+XXJNhmv8XPzpOHG84prWwl2qgkXdCsY280BNieoUCI84twdkW26IBMifNBzqxlCZ
T0N63QPaYjGPPDWO1+O4RjBYW4QXHYL74ZF7Ze51c1BjRYP1ac5rGxMDgSgZISUPljuJfqfNP4ci
jccTMjFrzm6jFYzaOC3pzpkYPoEGbulIQvAiE3ujF8/Sh5Ultgc+O6gOo7Jr+n1qseNZcdRx9GFr
qlhfjTt12NcLTZ6alKLxx72xCBzEwIZvJbs7mjCURtFbrhwwqsGpy6+MeyL86y0CJ+GbWw9N6BR6
FbzSUO4TxBiqcUWQDWIQjcGna7I+GvaFtVdQd2beXAVxlKGiORgZhklegUOZQ1bdo3gsz/JMu1/y
6vxoN1CLzNCPS1ambEz2z/mgsxp+C+T3geXF8iFjP/oOhx+JHEBorceI5bLph+iMmecF/8Lutwp/
1OibdhXHGPMI9pcsKRmbZcr18dU08CaYXg/NpL42QFABz4ntbxVWS3UQqj0VIx2798tetWZyRpnY
bxTGqOtpREhBUcinMfZ1wGvJDsp/AfIFVJbgoyNkMMIlAksyUxfluL46CbllBfRqSB2Lb2LHNQ8R
dU+c2aR2p2CpYSFwwDT/20SPzw3JEeByMLz+zVwc3j6sIoAAGIXxtTGMprIbE5QAnh5HFupT2TcL
30DDdYuVW/f40Ix37V/RvOvqWzxc4uCM8nhc4PRP7lh6nYGNYea09TJ6Lgd9cYFs4aiA8yunjVaN
hk5mDUc7Hzcp/OUV1mkZJwSicdi76vqJoHxedtNGbSBORp4wvUzMGXPX8RYCOFEgLAc69PzRVrpx
6XBw0nkStOYpdJFHUNAsk8DyPpR92OyM1JXVLRz5rUVax7glSYtT1O8pCBhb5yeSpKfzqPhSlAVx
UKkNQuKc349iPOFqSV7TzF1Nlo/oq495y+nAck8TpvQSjfWxCvN4Woowd4djTzt01zbhC6OWkRpJ
0KB1NfoPLL5/2a2w4l2iJWCillcqFCYBDH/D4VsZv5jNNrdIudboIemtKXiIMz+yPKer4KNA/fQX
v+EAUuA8gEsmrDMMZXDFOLBXf5IeWKPVt7KH00MsCKJ2puj51DSjnxMu2TtHhvLcYyZGtS5JfuZm
BVPoE92x4RjDIt7rHFTqY4baXHwpmrVgF2MOm+gOFp3Fd/H9YBRKAFIyBTGA4cDhb5n7ap5MDc0f
W6BntO/f6S6mSZfM4dwfbKaWAJ8QDhSU7ygLARhiO9g6THyPDA+QC4AAwXNEdUwFrc/RWKACnaEd
Xif5hWlB3b5BQOJzxYcJsBNNgYNM+P4DDCoBA4xRXgFEapPRK9xdbfcrgZpqfOYNrbVVEbyUbjzu
yN0m++y+6fjwsCceVyWZRPK5iC8JuJ2ZgihsjW0II/Q6N87oD8cj6JHykD1nvwhTMKqFwxEb5kBo
uw0fhHK3rTw58/MBzf8iLJeueUbgiuRDgBBJjd685eFhyHbSx0BN4k8xBA6HIWPTtFkTRl0uQBzw
YrLeiFzmyoTT8xfO74H5BiL5HusKciEXbuIz25cwewa0SYcw9+pFOH7k48c4fljjh6bcjOD9mV4T
4cKFClbtp1tikpLvk0kK99U4y8Z9vNd24FKkeLovoLtyX1DYqtYnX+wTFuo4rgZjJUzp6+xsSCJ1
GURWr0Hk3xY9byadQOc2wkEi0ottvTQJKwPNzYut3k7CyuQbxdkM3Gp/sES/elfilXqgEgaJ26O2
le102COMxc2uSX5YE1dyKc0ZER6um8luUOwM34STu0Y2C+EDyqqwDD/B66gVSUobksv5twBcRyIR
pjMJJf+zWt7jC1L+rDzHwql/e37J4LUYRTFSA/HErOoruvxN+BBzMOGT+9zWeGKmISr7A8VkyOih
EArVyRnD9oIj8/cX/lnyPCbBpsDIwjqrhPG/oNtn7kaXgJ6nITPclmJKj718An8c462dMQ2jvckD
AFUcWKsKMa/li+SIf7Gl0CCtvmMnaoVbstGuOiuZwNVlEMfbiILeTXO3MN12cMNDwYYt3Qm0tCYE
jqkLJewa1xRnuu7xU6btguUQevr/5m10QAXKy9F+bOXprGeyjtqvei7V4FLdbPi+3VRDaAum0/mK
KnX6TcbmLWh2EcLA50bDEZyQQI8Kkzv9oS7B1UBYZimLbZd9mvgPdwUSJtFwCM4WgCAMtnyoN0ZC
sRXjCNtDS66WprkD2qHagSv0djsjP+g1tUXFwemEyQ8eLyjlfCvnU23BtxbecFg+0MCYrKmVIykp
hN1Ea1wcl35GTKuXdCeVDyHRTb1dDSjnVwrZddPfcYFp/zfnNPulpOJyd/QahraDgSJ+e+LOiKeH
vPwXfkYUj+uSF36Am0D6UwCKhMEhEhRrSlKJGaqMcMEPtF2EA3Hq5TnC450CY5vIcTCRaxaRxrDq
vidwtXGBSKIeDKuw22FtiRudH9C6sKIk53amyAetsr9HmUyKw/1p6+cSFb68GrUn26mFau6iKWsS
JF+0TgMydmjn6dCJSOeixzrutCmL7J8KuR8JrPTXN+JxEA55cTXprxX2i7eqA8KyHZkPLNovLBBR
/I1vLHXuN/i9rCIRTCn3LUPoaFqgAWYzDBsPHIUBNUv6UnShzjbnjGQRxBXt6jf6pTsf79sQnyp7
oXO9pWHn292bHbOO1jaOONrgytUrm8wZGhx8f3CivujcsdTC8GXRgIybaTaL1fgLGyxgPWz4kFa4
5Rgm8AwyT6MZZ/NEw43FiIExhmWU7xswOPIah4SY+eRFlRikxDNbH+b83wHPSbcJEGS8XmnxQIQ6
uxA6zddlWZH0NaI9a/0Myh07fHp8cYndihsBrzSzE9yuDaTBG0M40NPEJRH+zt45WAOTogFHHIAq
2pVzAiF3OfK1jJid6ZR95h5wY6gKFaE09p0iRwQWuR4qVMmTUuqOPmQ3uMFPUZ6fAu5SvVrP+jdc
Mpa4sqDBov88hlSawbKkIAJkNi4JWGFdHrAgmX4KZGGzAUyYuChe5J1pz/X0yurIs4wFjGdZcYr5
H9wOTx5bR9xRw/c47cGni+xPF831HF/l6v1evZvZJMftwaIG7waDKRaCy73gDOIeiEdS7eLW/YRk
/NPFx2lx6UeBV1mr5BZQHZnbrKVBc6tuT4K2fug6b0JYS0fk2ousP4nvMEpSuCRsViAbZdabIV0w
emT3Y8XMmuAdB1XkqO6mvWu1p4gxf0b4/FMgi6taGDRDm9nnc/vL5czFSsHAcw5BYSCpEZGvNb1j
/3nkSgp9/ArkRYEwq24impAtUliFlazKKy0u42oPnEv5sLHM8z6zjyy6DSfVN481zyDr4PjrwVZ0
oR0xGq0Bvuse7JUpyMmOGBXUnhgveKEnVCJbn8l+/XKEAHXhQXEMMquPXeYjuAMSA/YNs+s3hx/n
D0xi9qHV86DmfhIeIdo32Jtrtyl2Ctxyv5lT5QEVN0vCg9bJGSIS0UD1u4mz0zNpTF4T25jF4wus
wnsiz6tX7Mx/SPGIFHplWT6cFJyFI+tg2FaBtlpVh66+ysKthDJ+G4wP8p5Jbw4frHnfw024aMbv
RPrSh+86/jZuLB2yzxR6d34RzXPSeCE8bubxyBtQnb+GDsk1ZrNJVy81Z0D0NwHaHe/h6dGfn44V
/Cb9Txv+PJiOFteSeOVrAGqIzIsJW+YwEXrO+tiT6gOx9iITPPxb7aTZKbY/ZfQWmfj4tqZxTph0
2Aa6JodsHhKcWt5u961gFh/PSrKOnyQeGMx22i0RBcOwHuKN7JCggl6ddgjfUPut4U5tt7gNL3K6
7SO3nG97/riKTNku5/l8gK9BEpwE2MDu5EMvnULBnv/olT02KzJgyJiN1CWZulAxa1JFM80mnJBA
ClE+6KwkIveNzAlR2UVwwhCfyfL6UazRL5BZ/E5GrbROJ43W2KwzRjWoZiqH4NkaOAr2IAZ5bwNO
LXv0etZF8PY2Y7vNUIXZ/UF/LN7un3xxjTgrGTCJwxx0XlobtXRD990iJn7JN9BYsO3FPbOzZ7+E
92s/SLrlmEsPia1wLCyfyZJI186v08PgP2unWADlGbxmk1wNYps453bjTe+PmuJ1KOKTZaIutw18
NZvohBuDJLoebR4o6zlxWKQmKVCJo+28ZkWbLxCgBc+V9Poh35TH50P4TsODZBJdW9KFJFNGe9xt
5lGyI46XkFBeZbQhz2newpDn+c77va27zfgzeh2zYGIRFD6yPmmgJYySBW9x8A87A/Gw/DVCEvjX
bAQdK/RCw91gk+Mlli4ZsfSh7BBpy+7f5mj3HZnAvPhYIlBlv95FXtv7LzI6XdtY3UbgSGjOoerh
LdVqCEZb8aiAC77eP8UPC0HiroUES91WdPMIOyo2oiW/By85P59BT01A/PSudKWbEJucfbf66g4F
Jb2pBDw6NMEFCcyy2wY7aHdUx8/xUNwPC5Mox2szXOXhStzX3Sb0QJTn2XhS46Newfm1g/RSZ6dM
8frRfwAOvoTGVRVupmijisA9emKeA9oAHlQ4LIiGvKc3JXtj9YPDAoMwHCf0riMPkHka8h0cNpiQ
yUnBK/aPP6HbNmoslQkxzZbkg7j9ZjeKJqXiZJos4X/nFNtedBuEHqDbiHWMFdhUe8xSPhi/R30c
n7/3/AwAn+vTzsy1YZ34FV3FsS4U7H/UPbnmxmluDxm9AHK0kyuviXO5od2hKP4vK62S91SeUKOx
pTKdCpdrCTOkA51CVzzK0vCqEmaImGvbMVKjKtD2YCxolLi7pSPhmWx++WO4TrJkOc2LHqIPcrEG
rrs3nm/Kh3UhBVA8tGzScXzoeJNXvHr83uzKexvkhTVDIV1iGacYc0vhfQLzKQRETX46rheKW0QY
5Ee0m4ESknIu2egVhaQ9GA6g+fgf6uvnVirYlyMzMJJ/o5+FF4A91LU5LYrZbokFHB224ILlRQ3b
/Wj6eoRooEl7Mh08kbhIsElx37TgMBxjR0Rk150EBDTWIXkscQ6ix44n+sRhnCWWo5B+wS0IzhFC
mHWhrpb8irjFcmV98IaH8ToryaDYjORxgR+nR4vXRThX6qOqHQP9WDbHbq5gC873ErSLcmf8++sC
n8H52R2nceVuSN37tjvEw/p/UHfR7S0X35Og7YG6s0hcloTLqZ9K+pVKX5EwM9TriF5jZ8JGAbDQ
rf+m/kxgp6k/taKyKtFqbLW1gCrRbzVvGsv2DpLTOYHD2of/T0enhUPt0jC7RZiprtEk+itFOWXY
N8ej0frlK3b2b2RSISBAGkS2b8zNOU3HJUo+5L3Lx8w8dqvma9ZpDoP5cKGLR1E8VtUprU5oKh9+
8fATgIiax1PFlHdHqtRouPnULRHKcdW8cEd0lZlflXWPT5j8WJTVr7Mu0f0wPWbaRqw8jnQm60Q3
J9QaPJ4Lea8p84ykHHkd8Q+S/hD9055npkTkq5GibBoccZY9yGtNX9fFO5FrI9KElO2qU7+Xy+34
KZAq8X8RebI9hACrdilmOJ361RMtJNarPCAyGiTsLFygoIcaKL+y/ARP/DJNH4Bg9LQpsXAkGR4E
1xeeEE5fpq3TYuL0SfA12M/AfF5j90N4j93vT9c9wkLFYwmXgQA8cDsBoD+Hvp61pXRhxIV+uGd7
bW1DCceQO1iQj1ZCNc9Uh1l6gBkz8rUzp+SADEbHOjud3nMOcY7yDHQVMpsfrpe8dkTfoOon42DL
1fT8/n9MnWlv4lq2hn+RJc/DV2PAgDEzIflipZKKJ2zjefj193GqW32lo9bpOlWpBMzea72jRS/X
rEC5NMYts3fyRzzRaIikaKu+EMk/bSu6kdcUxJsm+XjJXvwM7O432YmUqguJUvnDFLcRCqYgubTS
dQLynTa756NDyIIDqr3l/Rt/lCblDrboXDl5fzGMW4uOSn+IBN7taatfyOtI/9NYyCUPMSemsBqG
FFX+gjcpIwiYVmcyCOttd64Lktp863ksglMXXfLxGqs3fbhTNDnO/Ncz3aFez/dY2j9M/SOPYrIZ
P3mR23jVMFxZCGgROUOzVN1Ms6hn4EkYMdqyNDppgCXhmSZh02cbISYmYrszFy4qX53+YGqH0CZS
qGvLZ5H2SXEh80vMJ/xyQQjshoYtACRCIOFVgJivKjj0nQo6KDbgy53MhB1fRcvRvrnRSzqRl1XH
qnkWR2dCrEQuoRQdA2sBaKztddoC2/nW/IbKkNA1kWYW+zwFYJXBQiZMCNYYDZSEGdLGFZrE31r0
nSdfwfQHaX1mF+hWDQ+aBpl99sdAVgD5C7FrrLIdU8vdqFm8tkxvGRctjUOMTCjrxWQ/Rcd5rqrs
50gM41lemzemKlXlRkZNrLs7nqtvjI8gs8FfuVxFaIJFeO81gbmdQ89nzNIz5y6v8UDyxiVEI9Br
TgN7Z+3LZWcwyyIWzzimXUGHC/GkJ3nSp2DaG3AQhW1IOKrehOoxqMvI3FAhLkXnsQEYUL41u4dJ
mPaxuLeQga7HRYdnu2VjBm4mGQOUdDG1i46P4pB+GMNbzEJI7vYyfR1nquFr8dKuTzckrd8Vg3VM
DwYvyLDSlNWQ2glJvbG76HRscAel9Ad539F8QBSJea6hjmISrW6E//e+mR6ez2OfnUoQI/HcimeO
OOy6f5nEQ2HRz67ga9dfQ4d6JErgWwfRegRhdUjJINQOOhJ69fDPLSE3vn5GPoYAHn8wPYLG+1Qs
tPAiEheaXlUU6kpAupwjR76UUrkArkMMPHsyIYzsPyHX83P9YrzdGosOCynhsORGdw4KTsQHFqMx
ujzLSaIV4IDwesulW0Vh/CzATkWUI7vXsnLJ3SToduy3RvHGVw8CgG6UGs2CP6klJ1iQgZgEA7L1
z3/Uh9pCihgEllBLhNZAN6CdoB3HfbJHmCsQWP7MyD8Qh9EBrarZnsBIniAPJOYnJ1Kz1O+CaZW/
jDt1qvk3G81NOsc/oxCH8CcViOHAVb9j+YKRDu0b8uBG/MRwX81WWegoEk4I49eXWE/TRfANRKjS
uqQeG+UwvoN6kzx2ZfJBizCAQoBi4L/HxWctdekSrsnur+RPEm9aNFRzLNkqQt2FoBqzGEcC7s21
hUUfvcXepJViS8kOwCLCTQBl2GpkH6S/gfZHR+GzN5ATjcUtKulqKGyUC+Zv8Tebso4GRrNR2SFt
lrn6SOcSL6P5N4h8YVGYd7m9qlcTedW7Tlr3sE67ZYULH1AwQ5FHUwFka0IUXVwsuvZYtUcknOas
ftoMxM3SI4/0/PvM696xIyk+4AqvppXMfeOvbCexuDCv02sOx/GBtvdfqg2YxRzSzCzbkBverAVK
nIn9zQ95uEeJF5G7os0tYtbzkmSXkmiu9oya80BgC0clndfaB/NetLK/Ct1Df0y2+eSHe6T4JIiI
lG9ypkEijXNYmDAS70KN65x8BlI5WEfwSPCDDO1FRCDULGyEP/wlKEdWqNcJbkuNZyydGGPm0i36
UWIdqA5fp5JX5UR7L49oOsBHiVIYIsS5B6M6W7eneaGeGkMCDRLE6CFOnl9gUtl6Psczckp8bGti
c/6Rxg1B7CR/EegtrtfRH6O2wbcSjq7EbXVXuEkfKm1kqFbFOQaSDEhrTqlhkBfGPZBq+9VjoyeC
yVrA6+WjS4d2k30DP9I2TSQzZIr66m2TIM5y0x81urDAGQmdRF6UeYa6DRBKavkX331XvFnNijp5
pewcs+MEcszIpwJbYkKVlSUNas9OsM3ipHx8QR8JsSuJLI1Q+U8ekh0g3FjO8UQE3BJWTo0TkzBh
5WFsd9pOvxCUTrMTPwlROKOLJIbTAWSNJ4FnAuyGJ8FCzgaxWLmMFdyan8pHYaWkgNCjMte1y/Ds
EzE4vXqO5Kt2Gi3uvYXO2f8FrMW+QmETE7PC0Ews6hz/kJprmGU86NADGkmRstf8tM5bqJ5ZZolZ
mNHispl/55QAM7pgu8146AoqD2ZpDYk8IggN57w4x9ymtLqdYd7bak/QLYneWQGAtxW/FHTsPBg6
GQ2znbBrZiJk0lbF+EYtVPN8a9W7NNzCmvno0qmnMibPaJWKc61RIy57Zdkqyxd7hMIqt37h8Y3w
QrjR4KqqKxabkSwgPoB/qvQrvvBZSX3CBgIuaIoJurmZGZdgQ8YCot7Z54YgIgNqIYOyB5/Rz11w
zqlh7Xnulsr3qWBAjK9y81dpT3F0qLf3DKPXORI2ig5MtaAeQSVFkxWVlSUq/Ii8Ryre60dEplH0
aXWf00JqvDKlX2eHnDAed9Fr93ztyhBPaCLvK6w0Ty+byHTZ5vImYlR+bWjGrtAZ7YJw3iaSgboZ
X9N8qqh4MeJvffh+xiT9fGfCzgBrPqdEh/LY8pNBlP5XwIn2+3dQwg7HYN5gp6YzlC4q8GdAJrtL
nAwldXoaFQLofTQkffvdDufUOhq0TuPG2dxfXxaM7kj32jwhPNFCpNs82A7QRDRMmn6iLPJHYPgD
8St76cDIF95NyFzzkmEuJT9pi/ijHg45IeVs+9K2jfjJbNM6RpCBDnn4jqV5Cn/daTiAB+niVjwx
cvIAM1a0bosiAGDiClYzEqwJDDMDH8tRSJwXXejURSlLWg5y70VCp3Lkt9Pj6tZEHPi6r6GORCkN
Wiri514x+VBonhLe7OoUF9KbxShi0x2Y7sE/RHBSg8sZL4dTLCsKvg2UJh5gDFiWO8m+MmM14Rt1
N6jiyJ0riFdGcxeivyNPIqEsFDBFJLUiZwk6gK20vKZICt2WDLLXOuQzlMAtIMs5okpSVIDbQ6L4
iQ41h8bOwWMI5c5jBTLEIUgoWLdEpgTggrvpT2ugUh4EuzPvmC4ZOIkINa7lrA9DmRyikUApI6nH
fLaugzGyga9N+HrOoGZ8ACbR4YKWYtjWbvlHxlUgkJDBCO2GgxeOZ16+CRvcoqR6D5UUcgW8sysU
PN2wbhHkG0TlLJiAeSUZsxFtZxuLGgDQvuQi7OBtFQLj9+0WlZB4I31sqJZUyum604BEGgeFmN6q
32boc1lRagJAu9YGbwvVBzW1Iixss24Tl/3O0v40yKsMtvFFqMXLwSgXMXGfPBKTMSDqhMh22DUD
twfdJI2g4mztH7hMeVviEB65IGHTJwcAu5a1BMKUOyeMEfe6O3l0ZSK/lHWQY2SsdjtCRv4MBEZW
wFuAcc1eKji2/DA4SuE5MC8A1/V5Zb4GByWU0m+B43hz7278fGD+1EcsQ/cXT9PvyocADNWz4JlL
HLC8sNIRfTQNuupewnPI8/JX17618psWNYRLG0S/Evkp0iz6hSJQg3WDBYOApDVCjhgScHDrXyGH
WG5Dk2b2TeqILoiCrB2iJQllqkHkHyWLuC/BWoiN2xSmW5pua7pdvvz/KSGyI9f7NPMkosbELb0y
n1N2rOXzNNiJXf0epFlNKd7/DlJEIxUhXfbz4yttrwSDFMan8lzmcM+z+S8V1syv4uW5a2W/4Dtm
wMh/NZhACj8y5aHRLS1s+40hkGFQd3EXSuv5kgEBMJnhyO5x9OpB6IetXorxaF4RJjF5Mj0RtcQc
0h9n1gIiSiT10v47EbUV2ogNidS7PIlvhCuOjpAdYE/yNzPhP2fLnPdx64xTTw4iElicOMiEAqpd
+TytGbbQYzGopZ1bxEd6rAQeb9uk6hmH3sxj83UmzNbN4fVH8GM0qnxaANzjgxG+y+YdDTL2xc7m
gbaJ+5q0D1Oj8/MhLC38iLAe2MUW+WtLL2ceOFiBKJqhOQU07eWFL+/XEaVa96q/F/AFPcC8S8Iu
nN+/TFziYSBIWBC0iTBExsjRpQxiLtqKaB+B8Z7NTawJeEcYRQd/NA/tV8pKJd1x7Q9gZKyvz0su
bycaR8qrmtwq5drcn/dEOBJSYAAg/amqL9mkC/2P+Sgkh0EhVr/4X0YvDcuxS6uE2tpI3oDGqtFG
9RYQQM1bGBC8RvHsbtB3A7ICfcd9Fhk7vtPX669Ur+p2a/wkb3Oawg4VHM0XReL8C2oTj8aZKtRf
Dw9fuGQc/M1Nngt3Ca/4TfygJwZ6ydq2zFOVN9u7wCl7u3ut13M1bx+v2R6odaGyRG8WaDwY38jm
rEsee6Y62ofZNQ0bpQ41Le07/8raAfHH6IYWi1mM0ZEqIYTIyDkDaPTnDERCmjNkaTSJr9AS8w9z
lXr5yh59t+uVc8PBjaPMLB9ZRL5wDaG8gRrnl+AJmTOFv0Jz47mP2hlZ5OU0DfLIcWl4WPRQnoiH
eZKkrph0hek0HpCAVVIBz7mEgxSSS7V8G3K/YHz/oWwgw3tMBU5NOcTu7bU0Jd0GkI1Mf24LYdgj
0wTB2OwgAnnWuCwzrGsguEX2joqltBpyRS4gmwP3G8Oxh+s3M9da4vZsig8qe8lCp2ZGwRGGu7cZ
lyXnBwhHuqHFiGyHCbrEbY1ZoyIaZDPM1BonC9xsBIiKwzzaD9E+ULwg9RRj19EAFO56dn1c0Tsj
2yby5qZ9igEeHtfcZcW+7/36coPvNI19H4GziaITPiSUafG2mbaiPfxFIqbhLKMtZ6ukO7HZKfIu
oD/+RVX6hrU7ps5imBbi+9i8a+eGV15UfDX2Tep34QsEnc/QxhChs6n7JniK6o13XHIG+sfgmyQR
SW/tZ3ef0Xc6Nj31iO1Q34qoAQmBDRaoT9Qjbr8wOZobEiMOaUMU+37dt3vG4HlYwgLqBN+YRPli
PTuU6ahH4nAh5nHJKv6IK83fcMA8pSXqKcRlItu4vKFFCF1hTebko2HaNlY8zvwjf7Mbz6FyFgsU
nxJAOOSiEKlYWvQ56Kc5NrUfruH56T3qECfOxSv6aZ2yUYClEBQ379hoFeB1Ndheid7yI/9Jb+eT
E7CfpOrpzMpKwBvn545MO6JsFfETM5n1SYqMRK8vGwg9cKiHXfRgar/lg+lhKCO+qkcI+Y3f05r5
elStG7D/ejblofTKGgcSoaTDb8SHHjMrrfmwWjdWsIJ8vJG3YZtr5JlzQ/xT4qOFQuhIqwyfFhpZ
uAQU3ojf68BApzJtIgqlKc5IzAX7BmJW1FeGxqa20Nbw4TIH17BgYcBwSMw1Qqvok6xrjiE98UiR
jtPZxWlQ9sDDeCdemv9ncodsBX6p9V46VhF7XBVoz/qbbN3K9DZijBQuST5zSL7204WPxexc8rAH
tDDvw6WTGXNuY3LrKAPjRPmNdYlYXpT3pc6sviWTsBx2VrSoI0dc6Rf5dZLSS7M09uEm+UGOwnaU
oJ+ZlygU0j0lDh5lulM4h688CxjLObGUNEPcS/2nDEZ6r8S9zN+Pe+TlVy/fnHwIh1HYaz+1OIet
DRMWdsiWa5Nf2o3xo1Z7unItg5d6JxDbCSrWuDkzTTQDYykWPgRAbJPpoqF9QtuotMOZWyHd1aFX
0ECBCOrlhJ2vJ4empaXs0P8xehCoI6kqr/e4fWTTm1LdRcIJfz1KkrSpnpvKVqSN7A0hPK9LCYxe
QzO7o+byec5W8OfjL39u/Fb1ZNpvVU+5rf6K6GxW+AqMdM56kSI3+2/WC0F14Hdtfhr2T1e8asBn
q+53u2MiGZRVjutpWo/6ulrIDyukKAOEc+5OsdYBb0GxS8ggU7aNsn1ms33qSWXKNtWXneSCEWKf
InUG8xSGAlJnipX+20CUUuUwbIxoq0Tko/y6MJrdCxcGErFmFzY7vd4R+oC6v91hb3vR/UpwAFp/
VGlo5HEKo4b9bmVXPPfJ4l+qCntVviiGbzJpXs8/Sv6JJw7TUbwjq3d6n5izyYsCJ2lJpZ1ZcmGn
+6SIjBgjEIa/OK1X2swU+//02PDKsCBTdykKqtIPGbfwJlkjxIVeQYvLbC5BssK3sRUQsYCUM78D
JL63dFgg1xDvRX5k/yfy2wMT1xx+K/N4tXIF/JggYGiFkfdgLo+pFqXuhCtry7gtsObpjlZJdsEH
UIGUSG1WpfD+PURH2fDV/cTyJa6lizMc1ee6RqKOGCCy9urZiH22iBxBMAiX7u0Ki5yR/cuRNj3F
WPDi1VIQndFCGaE7rGAWTMhaYmuC8kgkr0DhZ9BUvtIuRIHh6EFLau2V4ipqtlJuouxd1DH1HXP6
Ksk1/CoAjiFFeDVZLlKWlplvQmbSrw20XQhnT+La8Hp5I4vkZ3NarySQNGp7hJU4IqTD1e6Wk9tU
3ES2QtHmHW1G054y65g/clCgR/DJV4KkqqjxXjyTP2mLbWXFwqmzQtraN0E1ZcJ6MRPy80L6axPh
ReOvqscFa0Zmf/97Z1kwpdZFEakWSz1zU3HdjgC5tPu4ku7OlM1k7StnBBp68EZGLFT5EU5fOkQc
4NeamabasTnx0/A+BbzosHZ6jefFj7hYfREFQP4N5wNmj78dVZ6XIu9ygk/kDgI2l+NOuRhsdbyO
M7pj99AayWVsb1m+I2z0tajRqzIec7nMcO68ipu3DL23ta8ZYTjJJkQkm1e1gdmxX4SuBsdAOvVw
29pZgyXNLk/9XH62pD4crfjIh4Wn30TfttB9xOIqEF6MGnEdrckegoEY6CIoN+12QD9RreQTGzjz
f3KppatZ3K3LyFnf754bCLN5i0Q0DvfX8u4bG8CGbsWOyXLEMEdfN7Fc+U7Vdrl3z+pzYrLZE+So
/b7bcFusmh1M1o/QX0r5Sq3LZZC8fqGYB2V28Jc8/dsRvAHyLCyFbZut+2xdEQjOS5JipHDHyR0M
l6YgEVV5tXlA2PbOC6PLfbT8V3EooJqDwwjbHBy04BCLByK9iACyo2+I/tYe0+2LcAUiq4WtpS41
g2xPN6AjNd20wjJCoGFuVupJxQi3rJfyuoUp2Q/5ocnf4QkXQrxUrsrVGd4V6xyS1J4dJTJugVpA
LhkCzU9HA9QtHZ4hkeeeR7OdPwmQRTqxq90bunzp0J8U4SR/BLB+/U458AzIJz7qvMGy6b+moxwc
4waIEL7v9bqa+876pDLXJiHkJuuOeBrqdwHRR47Dl/UJaVayRVxpPpf9OBt5pBBxUFM6LPQKaV98
xoj+uClXnem09gka34vSDcpZTR9JcUvfVB/8wqwWpEMVyal7p57g12uFo+hJadhODz158uJ8/1ok
T1+l9UQjvMNXk8OrPYQvx1KdkqBmhzzYsl44qK+IY9HWASYMgKBug5+KQCjSP1XfiNfQr8hwZrXM
N9/9y8HopctEYJFRZVzl4fxC5XuWfQtBIzLBdtkPS57y3v4HYWD+agApqlWrzsYYE6CZac+Lw30e
7HsLNqsC08x3pb5D6skufuBPpAhgRyyvF6jMOlpAMoMzvWOCw5BLMPZyfEzWRZGv9KzryY1It3s6
m4zdYiPoO4aZcNyBEXK7Vco2O2riR7t5ngvj/FRPhXxMQjJKRfECuTXEl1K7vU5sNHOYWxX4Q+Bn
oi+8fA2dfbVXV0K9otchXgxLP4AOeW41kUFto9YbRJS66RaNqywSRnjg9YL2ma0gbVRqxWNX11yD
ogpb+Z3XCxND6ezA1wiTnbwx4935/4w6J/t8e5JzHzoF2Stk9VK+0KEO2VuUIAQ7iTNgdApgqe8U
zw6H1MoK71HgJuEy18n22ArW1oi9jkyBU/1cxcFnq51ldOTaGS7jlV1opjPasxaenrWNTfX5Buw6
LJXnm4ZWOdpP6nXKL8rgVBTfUwIu+1PgbdkJOGhv2k2It9q88yGN3ZeXPqejzJfTwwtli76OlmpG
3sJeSiHYaJj3yZKKUl/W5ry3pLQt8GSQV4lsdNLoftlALTnCBqLLI5E46a+JcpESdtyDURMqt+90
75v0W9fCgw7dREH9is8kl950sL4JFRPjawmiER17iEoYmpMDeTxhBTOWQJmFQcCLkwgbPhIQ/joZ
4JQZo2XykoXyLZ+5//mqAJrcSdxTIjYGZSmeEtQ88BlStQRSS4Mlp6uIg41QXXroD0/IQwgVyWth
csIzYC6k/b9nmhPPwEqr2fzhX/0FB+6cXLKKWBpfpwfuCNLqgNqYPRQqrq7A2/FBgdtmnRF3OStP
hSxxN0mevK4e1AgPPle5uhsYJsQT34rRLNAo9IuTXB8b2Q9/kIL9u5QaTKRkH/nteBhwt2kP7bn4
JbqHZQvV7UokNy4JHVHOhXS1pLusPQqqqLZqe0MozXbHi/JCpecH+XGG7/lUT9Y5+AQu7E/zgdhj
isJ+Os8FsNwG+cTVfHaGxMRZ/MDPB7R5H8ClI0lSSKRYcoFkPxyrDrfw6+vOqxsHJC/95xRAfjI1
65ey4EVrzDXXhAInfrFoMTjNrycRCG7+9cI4oDjtopgFfCEB++2GR928xfnRpKyORq6LYof6SRiO
KDna9vaonKI+s2K9UK6jxzpI1iFDmrripOee0p/OiwqvFG/ZbvrKzAWn9XRkcOTQ0mAxeC8wac6q
hBmLmx8NsNVxHYzOC5ZUmH2uER1IGJ8EBvU12k08zflKZA+cFb9LDnNpw6MEnlsmbsSOFm+KaVOQ
/UlyjjPI92Z4C/1HTjIY7B4f2QLB5EE/pTYyzQxdn0JuP6saWurRF8xDUrHgHUXpZIUYcLaKZT89
pXrIEkbJT7P+M630tY4D4NT0NGDACCLAqzboWaTfODZy/kR1Fkv8O8ExPSfJEgwd8BUIfQTYDuoj
UD2QL6j8yzxo3VutzjOeTnwnHqrYdpgCGPjScdn0ZFR4eu2V4b6wI0r+DmlwlAFGfnUJqKKQO1j7
PnnTsOhtZW3HLIkrHza53QAym5nb9WuUFP8ex8ph2qKq4MgVxAql+qSEC9oCUZTlYIaObq/QRfpR
kS1AHEO5bingIvOX/OEzd0BNsJPuFHj01rxyzMA9BOUPH1WDMsL2NjK0vO71D7ojvBWMC8xwjXIW
RGHBvNPV21picdwR4eQwQZqDnfP5QOozYjjz9GSrXXrAPEowBQ9xRgsbNc1zSjaR/nFQHj3KxMR7
bmK09wHRFEcUMfx6QDigXzFYhYuAlI5yDlxJnZraoshF1wAOjJaKhM5WRVG1KUCiyW/XgbCO6NCm
5Ngkx6E5iDE+DnQRc2AjfV345OBVIgQpDlOfFjs1bdyAUcQ3zT8Ls8hThXa41dKpwwZJlHJ0Zqqc
5+vD07P6t1ifv98nP8DkT8VBIYq0wDVwSETfsrtqv+9qahvdwXRV0U0a99m4qryeuvWH2J6T5JzW
djt8StnHGD3k8SYhqfIHzSsqKDjCcXz5eYwCJIiXFGvlNa5uenlrhvtzmBOQyQQSSYbfPeU5sE0p
L6QC4Q0kbS5bzPZa3fs7kC7endbdrETA+TQBoRCJtsQK+k94mSEvfkcaBh/L7SZuUzizNe2DBP3g
5RV1uK2zFb+V+Xv/wCyTkrT382zttL49yX79kLJTIrw/V5O+F1qfQDOp9QOVt2kONCPkl0jvYF0Z
a32RilTJMkF4nUF8IoKTg/mb0ZtH9vwjKUQUzz+SIt/4kRTzKhD7tiFRyPCtt6sE162skmAV4P+v
1vnKxCA6bfML9VQvZPHRnEsdEVeG5NaLB/tVIszx4pc3EAiD6GH0chZa9l3CkhGq/7dT0iS4l+pz
hEx8jKBsj+CpYnTTrDdK3R0dHoxQ0ehdV96o+kCCgS7jN80O88KAw51PB+wb4pFfuQxpcfhKikeJ
2oSCNvNUpm/TCsnnZ0YmLVnR/LNmlwM2fJTSyVDPIijQIbSunXKJq0tZIiraJ2TD5p6Ippb7lV0V
0L+dNef4V6MXpio/HA8O+nVOQO4Ii3rGcBnNZxLDH23nvgHIjFk3OjfKYlzo0vsK2nczVvZjPrqS
jTxtxHTLqS0zGFqQSL72+8gmr/nj9RJ9YO/s0iQYdZBqHE3Bt7CMMB6Xu2iRjpsKwhdCpfSafJ+T
mTcPKMsGSZu4MC5hkK04kRuH3VXFoUcRHDM7wWYPrsHpGJqLhMmb3nHMl7U31dsq2OZe9Ujz3T3V
dhpdl7HHnx59gxV69fRYNWIOXi5+4/LgQkQwiA6wRgvLWT28Davgw3idUP3R+din8JrbqoGeto2D
Xv8h+/hRPi/986I+LyX9ScgOUT2wE0Xkcu+zz+dGhP79sVqSOPaRdm6pbDX+hNMiujZObV1eXpLc
KDl+a/PtYG0ZbUToOg7GasUNy5xtQgZObs2Wjii3os5qsx8x49155wfSxA9VcgsQNSS3KL1RFqsW
OwPkT9gmkOrPbZxtC7psm03NoK8RUNCeXtlBEE4TjSHDQXCfFB/kvvmRxDelf+seWn8prEuGbqHj
+NG4RwBBJKd42g76OcYEWo/26FTVGgKXJFsLA6AwTxagGyFjdgAntObe7HgVWgDHNyF0ROm9HD9Y
HqNNre2s0lGLeXzh6THsXZW/mxQGF7ZGBjk3PLABB7ow+IwykXV4CqmjT/vwM7wjyWO3Ywvn/gzH
D5o66+DYcmEQ6+AFey44DS4N/lwcXTHexNNGQXf5YDlkNy5/mGvqZKujKYq9ietbcgK2vpY8ynnN
HhIvA55cBa97Vt4n5R4/38QFHEX9J6u+jC/+tkwHHfNKQFWsqoqnoNzrnQ7BhuJxt3r9cqTECY6/
PXPstspJDU9jeZTltdTZsuBP9V6liYOP9/rJ4RKuUjzegO/oCama6uHrJQAED+t4OBzq0UVroFwy
+Nn8xV9jnV/ZZ0mkqLwZo6tYrqphJbCiYpCe4aL0x9Qd5ImJ7JWRuoA+VmbahCMAnWv+rrefvIMV
Ptby9NxYkj2xWls4ho9DedoPj0T5WznMwCz+ZbaUjBkPmFAxMWRRCMZOl8CieJ3TIk6vVrlJvTqB
adI7MyqJCO2PcBnDfSZvuaZ4QLlZNWSDi+Ex1ny14qrHb7yzfNmK5BcG3Jwb2uW7aFiq8x58kWqO
fVTu0UmPIBwQzDtGuzil+MpWUoAfptxdHHmTxUpA44Dv3oqWrXCH8KG59CQulbcuJdj2ngd3naom
+Qab9RvlUbEEU3zQuS5zFAMgSKMB/V44d7eUbrl8QcwyyoeqdChPuOXolVG0qEckXcu7A7tddHdE
L9bzjIWHRDG26WiNYBxdBTAAoyzSbOpzqEbBf/xbZUszvZ1p89mzuwvVVsj57zx6+YOQmqgubTaA
BzpnsAPNWPMbGVPmGftbiHyZGDrTB9XowuXJys5aRs5hgmBq/b3LuVHjNV4aFLvWbx4LkBAjefgz
K2Lx8fA98AUrpkymIGPTBkuL4Z4NgbAOY5PjhG3YaZ2ks4FgDPvBY98kHvNoLBDevYiIrSsBEWxr
PNK9Hd+o2FUkTijfxArODYMVXOSoPoovxu0j6dzSXlC8tvVy1aMQ1dblLb/4fGvUu5XeepXuy4tQ
n9rqaEl+hC2f6ZRKZhCdE5lZKm0S2qWuboJye65ow+iC97qmzmNunidGGl0GOcv/vGN9um9jLGPk
psou+pTW/mnys0A1QHNky0wWRG2roIDYhmgTK51eQW+znKxlQSwQklNllQWrtMZPB4Le6W/tRKox
qoqPTP2MD6CiX8/0S+A4/I6H7yZCH/w5RxdzHa6RQ6FVftJ5I82zKyqQwiWqAdfWW01uVX62iMaD
W99EnKTE4VGVwKJLyR93NoHgvxhf+AOQWU/1MrCOdX1W18TCobEWyae5svwrOu6BZUBiJicxdmOY
EpZ/kFQgxj03rRlvomqj8RZ6eJ4YHX/47HD3BVjQonNrXdqldhCleUyeoC0nvKo8XFj+7Y5y+x8+
QXObJ/1PZ3JxGhDY0jUiO8zWCE3SEdKUIEjuQflDtY4KGFpxVU9B/Ja8runrjgZp2iTmhpJkPeWp
MYGC5YOZ+fmTCO7d6/FyRNLD0PL1oDyFzeLbTnsWIuDR9B5CkYPCNp6F7J7OdxyL5T6Bt/hiexPB
K0mwQc6XeFyZ6TQPMXbOMskayeW0Ff3GWO8y7JAjQvg9NwLirFudE6qD2XnNwof+fTLvIlocx+Vp
QRMPNSG0bjAhQiIdI1M2Ig0K9CMpa4D6yVjPNwO89bzqsn3zqSmxyCVEINgFAknuh0fJseKzHwaA
QAS8v9YE05FoUx/ryuNNAs2ftD9YyfAFjvBlFOzV5xpwEvWRQmTxH7Ydnhi0Rw7rDmu38Q0hMIg7
3B+vdoNgKxVPDQ3i4VKOSTzfqGTUrAbSun5P20KnHtETcPYgNIX+QNxNSWO2Ln4QkWmHbnUPTV+5
IMHqIXOA+uaPPTh6Nx7THz4floO/sCMx5D/ux+GY7J/aUYmPg+IDx5DyjYq5BYN7m1CzaCf9NnBo
gKDyZlr7kdFvIlmPWGp7q8XuhI8idGRbev7v9BU7v00PqnYY0mPstHx807vVnwAoGKxfN9W8joRu
jmdyx4i4k26tveuGLclQozInQ/HioAgC/mqsv3PcVLxTQLcF3UYRVTMNN2gcxMXwPFukCkZvaU48
UenonQPA+uQdbDJlEUL4E9jNYyvd59OS/RarrCTbpPbISDKlHz1AMlE+pMOL3w5RW52xc2gX1mKJ
XGZ6NEkYqkq7XGpXEFG2f6BKmdUfzJJolmBJT0qGT/v5wwYP5LACms3WUC5s6pjlPA2Zb3GnLOll
bAS3QMAKCEigeX7sZCI7ZwjRTggTKO59tNiX6UWVrsaBXc+IbrznARqHkmtt2qTBG9FCT25Flr/K
CGwpf1fCz/QzJyvEcCoH1AMEggNAkIhwcbT+7ZV42AbAqGTaZINj8SOeZDCHTmL9mFmheFxyyvD3
OgySymXsP9Db4bcJICmHGcTFz1DwPj85ga4NMae0Sc9E94LnDcSHX9/JGeKr2RkLHZDk4QJcvVcp
XkPY+xFkO5l5MX4Lcj+0fCD214nXHBCBz21iuOFn9gNTx3fBSwfykcv3SlmscFv8QnFgaTzUwBEj
3vhFKK1jaQ2EU1OTyUtGbdJBFrwXnwUNytEbZI8VpzkDzfCRwKM2fjBza1868XdLjB34gmDmLKCs
AV/nHyHzVP0dgihSvqCoYs5Z3I3Fl6Gcy2q+ZWFZf2+LJ4YkjC4aSwIh/385L4qkXccFnXRb7boj
cSylJNDLYGyiY2sBb5xwJ4FYRM26KjdO1LwnjaPXxLUzvvHkGtLbcITVIeXriUnyYkRHHmR4QhcN
5QQsYCvMx9Co0txvwdFktRv+VrgmXVzyX53pvaKsTd3zkQBoAUuMoKTO6VtOY2nL6hevHesa8g3K
myG/4cHh+ojja/iHpEBUpIg7AYVAhPjtxRKES++9CtPjCsim5y6igpnrsyOQA5nbL/46Z6Ux56Dm
HA4ORECFcqvcAVWaN1DvZg9s+MpvUHqmtZQuieTEPyoCUG0Lu9q8A+Wzbf33AALa5AOl75vuQuqR
PIHISahyfb4fDDmAvgTICc2VqafriG9FLahhrQCyxeUrB4sCMf7/MXUey61jbbJ9IkTAE5iSoAHo
vaQJQqYOHOE9nr7Xlvp23Iga/F11+kgkwb0/k7myfY+1Z5jfWZRiqIe4TSAu87cdx1Uc0/7tYcZG
JHHwiSDysB21eJIRSTE5w4qH3tr5K+1wGFc1Zkzk1WIxyE9k+UelTNcSj6e/DUY6wYNkcMSU5yof
fLQHS/33q4+AVv9Q6Rx9j8I6hk+J22Mu5lVMB8FBo7Z+OcxKlaO6lz/U6f0xzB6+cY7ks9EsKAC5
XVD3ZvqFp47EAg4JkpgxPfI95ulncsqybspv6rlmNNXeGWLxsFMYM3MdVoytumIvlnClJtOWL/ie
t/M0OxT2nNMuHTPkraJUDgJRKjNkWCrpsY6enEx8AVlm6SikkJROe0V58L10gmFYPLK3GpxU4HCJ
tqxcKR3QlFoH/izK5Jd1H944EdV1X18C/8n3sWM3uuQPFPpF6a98NWV5HduIFt0oPvPRauR3zbeQ
+1j5owOdWhfQHxPdaMPygpYF5xvfR9po6hZt5o4L6Gmjx17PVM6FcWFpwrrRydoFL+ONlSYLbUxc
1A1NsUcFnN94mzjIkEizcc2QfUVzjqR+2lvWYYSPcbE4OEci1b8VhcZgzpkm1LNiJol9f9H2H9pU
w4zd99bBsSi88Lmm/+jmW1IclHe2fKNyflUOQ/j0vz47xdYnpxzDAXWdzh9MUl9vjEH4uM61JmQO
qN8tOKPQtkSoMMKFRVO6xVt/RkP92PL1guYYdk/xS4m9NMN/fi/mozbVuag4uAnMewfeWtkVwlt9
YBXLTJjzmxU1GtzZVf+YVUtUXP+YPf+vPnxVilE72zaT4Sq+6pnLOkEsOXCo6XsKF5/NsSjjeMb4
cX51aRH6CU36tDGx+EIl0pD7edwAvH8SgR0g3R1MpxNFlDJXroVIFPD4cxSdPLg03D1rd8temHeG
sawzGcbyg+N62TBppaKzWds/bPruVIwCNKSAq5fCRAZU6K7or8mI0/g0hjh6LxiguJyUd/5c9Emx
881lykJaCa15SHaxIj785IEpANUW/TrxHrjg6XhY3fIZ5z3n6qW0r3Z0f1D8MA2O+MB24jnoYNUg
R3qbjpXxpVtPPiXuaq4UJgMjH+jvyBj3PXc5GFMVWBQA/b32PQISFz1MdGCd+5q/8boVNu0fTLnr
3fDNGByJxUx5KIzzkfoRQCCuwR4fe3ELrXunPrr6jTUE8jiXP8AciEl+zJqYp/ggoZpZVYSKxMQD
eSw76fx03hRtofXXqbgN4MGLx0t7qNwp4zMF8u6VnwqP6HFkMFY5NP++QVuHOWenz7bDuFU1L+5Y
OLhoSH13svkuLUYc69o6KxG2uerg2qVHnCmUk4Wt30fzWQ7vefNhd+AdqHm/XsqXIX8F3tifyRZA
4r3UEywTh9T4jZOPj358iNsDObYiL+SE0BdVKko73dwRhQ5RelLd6QAiCHXAxOFr7tIYz+M2kdwU
jR+uOiTQrKn1FWaSnVGues5YxgfNevZB0HvOqLMG1nQgATbKoRI56wTdz4WUC2xV/Uk+XSRcoPbD
h+KCshCg0UHkIGjqp0mSVftucLxXRFILyj0kZ+OS+pcuPgM565t9gEYX6xCj4/o7fobPCRckFIel
AGWXqN+1E/LW8Yg5a2TQockLFKgFQxFEpGrp4DUCQoi/CLBcsA5x9NlbsiJ4rbwGNT3O7vj9e3ND
6lk1AWU6xA+znbdvCFEB8BZn7awyrWdvTfXmWu82+7/mkDOFpqYwd72xKPsFPG60j4S1kSVJaAVv
FgS2DA9IfkMs/C/ksI3udv6IIOkQeTwf38LeiUmdXrjJWWInQiBszyidkMVy9PzAawpPJ0tnRPz7
HWLZLj/AOTYbzIYqrBpImpjHF+rST5+jzVwGlfnlJZ01QtSxV0H9APh+mD1Tr34dfOMQdUfNIKvl
VHWnmu1Fe8rpdEXwfTiPZ675QUXhbFn8c/H9Lf65xZj9sidl5ef/ziT/es065nBiHucalZuB0Dvk
bNzJVCsO0aUD3XfpipvCjsK6740jdSAelDOLqYr29cNGew4XbK7H12F25/aZsvd2WWXHTkfgejON
ubW0IEBoIrKdkpT7hZcyrOhY4xyTONICm4UQ2Rb5o/UpHt6b5MMEIUY3ME/KY6Icxnrvv3bq3AxO
dnWoET37Z7tfmiKQN/JY5TNCIheWVT5rb1b5Tb8HEF/9N0Q/0fRtMwqQvwbAbC25B0cM/mDaSKI3
FliZoYHM4iXK2KI5xkBp2Ci2ewD61uzGvMKXl/hmEJZJvlutfHtZUXfrwrUvTv32XtTL2BAdR8oM
Fp1RtSs5ZL9ZM6PkwSQTE7P+Q32AwYgBnpExr1+M/LV8N8lilsj04hRnnDIjK0tsm02W3r4XunTe
VP4KuQT2lYo205e0dM033SRKo0jx5OxEz8AbzLQ7x+72mJWu9VGMhzxH/bJ0ypD4ZpepcxELM1DG
luCC5opXgYIMGo5ypHTi0NTox+29MR5iMGYT/Oqj6mnGZUt/eWJAxUaV107VR9XMi6dBi+wnW1EO
8e6dMpq9sOQWCG5N13qtGR00q3ihgI/wMc96bYZpxcocJhVcWTIoLnWBSxvHfoGmgmacv+Dtr6XD
zYaIDBEqSwN+CCcQu3tQGAzjssN4Zo+NX2UFXKAJCdJALCUUZ/RhxlUz72zMpe0f3jgAkY031lpF
XzIsr9kNmVHZPuBh9/Ip025RwroI6fFOTXZLgCR4+I/8lwnIknwiFDiTj6EE/cqqXQNal7UxXhs4
SzHRVD9YsHOSZwAcIIsD3qCtitdaN9cxDVmxofUjyq6RHm32pkbvk/8ooyXq7sbVlI3vr0uGhKTL
hW4TeVbpMfT5zZAmQDovNjYicflUvVj5Pqbh3uk36Z/kL1+qh8K2W4Lu8I1LgpGvvej1BiFwp53T
Gj/0EQQ2WnXNmywnna41u4LWa1IPieugbKxm02nIoNfWJuq2iNWNezUsi0FQstV+VWDSJFakXofw
ojakTryKiy5fut+oQFIniAq04brnO6W4qyR8suL3L5iVu1vsX1gWBBYyUVIbddPDsUd6G8tiksKI
D2OIUnSu/ZP88gFwGhHVZ+Ki+smfLQZmZYnXHGU4vf1loFPZsq+ftqq8e6UH0zzS+8LMnhiw/743
PRPfDYmRbe6WuUvemrUkM5J/yIz8Q41MUOVjJ+SPQIzJNzkdVnIzsKN0e2LKwHpIaKf6H3/4tjGd
ZBc6jSECN+KG+QoWQlszQUWiQDP/7GGSrUhWNDAVrkL9OkkXMrYZU+IuBMxtRKf0VyhSsfQBGYoH
DPM65vLIedHZ2ifACydaCYYePPViuMasqvxKm0/KtPFFyApisnEuToTxwIwsnTY5/8Ri6ZZ0nzTF
SvIBO0CVGUWFfHQILc4QRv5cXPQ01CUMmqETzIDT2IBm1wWSa7LAV7xNyiKiKDvG7TGPmQYcTJbt
PKK+WHgvYI5iPkfHD7aRMYV4PTbxDc+Y65epy3CcIWubv+yAb9AZp62xx5aLK7ujMafh8L1ngq2U
phjsEYoJ7GhsKcbl7KP6Dds20jWOaZJ12GsGdPEDa0hmW4BoUT3jXWZUybVNO1G6Ku3EdxRecPeM
4SX7x18AXnVW72SVJ8CBwW8v8Dy8ZucLCmb9QORNAqAFyRVdIwV88QxiZ5w9zEVUrF8MzSkGDn20
qSMUmyKQWIF2MnlN6RnNVk62rHlldZsXOwX5KGfXOym/0ust0Z9W9HhZN1m9ArcUbgv99Lfohn8h
1JTXYnauiqUNMeN9ms1NLqaztJjgyDL/6oTNgTE5nXTrtu/kGJjBA9dA451I78ALASc7sh4z8qqY
92Pua11oQ+RYEUFgqCLwRkfJwzABNTPtmHynwDHBiZ1aaQ3ZMZDcclh9g+4euRlGjmkiVXkRe97i
vvaKbFuMy4zcil92ti2YgCyVsTfg9MkoWzl6rgSQxSxFoRCOm4JkrF3A0Cw7UEbx0cIoGpWHObtL
D9hIerU0zSWeLMhIAJAwF1mM3qHsJG9W+LCye0qcbbU1Mm88EaqFKShgUAWU/TygTAAMjWLEUxm1
lB+TRKsE3hiz5xw6AOFSOKT4qyALwGoAXWA17xG9fniCe4lJCsf4d2af1GuL4ZN2RF9NZ+gShbi8
oOastQ/QBXokaORA97BawWeEFpU0Tg8dyjz7q0oYXdcmNTWQp2PI1hoLVbWpAB7qF7BVlTF/hilU
C0jOxIQg15a9QF/6iDv/YT/H56Ss/8hVMWJYcLnKGt6s7Z+al2OBTot2+Dr60hG8QRTSbK/ZSSSC
5ATc6sWFT0urPHqIeuuatltbgFeekcu9epn+gg8r1y84RgaZL161gterIeR4MZbAs7Jmv2ndfcRq
RxzoMd0KiNlqK33m7EeYkmI+iT3L/5BPJZze2XIkgQbhEC7d2a0CZ3UDbK/id8KdtRjwimIgNNhj
rVRetKepoL8JpnGZEbqcBOSlMe02KbcDdqUfPYJ4hYAuh28yxfRSwVWOp9ojZhGHFnWzwfCD53o0
2dACKZrQiJ5s+0lWkkbnPrmB5aaVIylnIu14DrsWgfwZI9dgHYAkQDwtGIu2nDUL3tGXfVVYQUtM
a611WQtU1QuhKCE1M8cemHnHoAkdnUmhtaaUhtplp6fxmKBk7rcVQ9xiLxiszL+yo3aGUlb325ID
A+WqvO9Giss7YGZEzz5jUBCzyoTd8YfYKTgHTBLRsZmuMVJe68oO4UpbveFJ3PJJ8iHXpcsHhnku
5ZvAeCghn9FpmLHEm0JBxAmIxwW5wAMzKAZB5yd8aFJ20M5k1cE2IAAwngRQHw7AMCNhZadY6UoS
Ll0a+NXaR/DY3k3tgsdTYFF4ytthFae/nLBpD+EYJ1vsP+XvMD+B6+TdsvorypuWSE1s4RpMplWh
wwPl9EKgtVcuEEx4XaVylVmSlcjDBBUWtG02OtoeSKr46CFiLPj8K6YKGgAth8ZTWAVz68hpH/sn
ILpMf9B4Li1gFMPLibMfgPwRU4fYA0kmIcOvooVF2Ht2gmDJL0xOGOGcPCYTDxUFKgN34jbZCuJ5
QI6E6eKeojRhhc3yf4U99kW2GtcIikTsiBaxQ2efIdQrJ37yFDbkbDmwe4czYDujcxp5PY4nOdoN
0x5avYYJhJtj8+ewagO+C/VOoZ3guW2QNYJ+mN3N/kmhlh2N9YyVqzEPu7vfP2fxs1/xhBJPXV8g
ogk3YnGDLYGBSVHelQrUAt5D+5gjAeHKScFunKFYF8ZqXMHlVmSi6JjC4Pg0zzDqsvRn1gPPuwEh
ipe/WqNQWWjakVbRhi8n5JuYinlsxy8o/D2ixNbNUOWwzqQ5GjA//nDLDjl1AnM9xkUmA85LmR3L
6aSxw6tW4Re9HzjzbsukdEFTHon7dc5TFGdbCaMZX4BhAefijzdrkCVuLC3t2sh8rtdUusBjkRZV
ci7g33SPqXjCV83vY/45Vh+h/S5svQwZ9sUgQtT+mnvCbDj7+SwlIkqY+VGWsLQ3tnxpO0axpSDj
ZcOxYzEVcYjwQQDBhdMBsRtojoFYscPdZ+64A3wgdptBPcbDkbt+RLbLowU+ry1d6c58twRU7HA9
Ytpv5mbvEWeQ0GmnO8oRAxsFfj8KRNXNVNrJNV/9qv8AZjhuTnTdQJxBdij6Sr2Re0WiAYFd4x5k
oRJfud7g5vfsWPflN715HlzyHkbSDs8azPKdyQEP/AOdQgHchernxCyAxIkMZdPOOAMN122YRWp+
5tDgEYeyEhbfQKVlHtTOw8OIrYlwXi6aQcAMu/Ye1cseq/ECly04dOc3705i/rwH9Kcynq4vHOSc
ki2XAcS3YKlwdI5LfhtO1BZaIABokmpT3m5BArQ/EZFXxMDSHpEB0kMRCpbf46/j9i/KlhqMV6Ne
1Wj3wmLH/6kSfckZFG+IlMkPM1Ld0gUJgBiO1Th2Ahw41oHv25A/rNk90U/m61KGSHW9Bto+o1qW
Gp0D5QaWPN9a/qQde2HivZT3ASXpa9HRn7i8bxaeivGgjSI0XZpcTLd8d7lSFeUcJB9pu+bkgoFs
Mg9FykgHiSDq/+uqjOJko8yUj2pxLCzHnJOxaPtLQ2Dz2NY6mX3NDGsuKYzhvCRcatU8lbzBWmTw
Vxg92SVq8bel/Pbq76V9t/gZKqaP+wtpz8LHzlLug2QHjMRodjX2Sff16zYAR5IEsH/5VnoY6dIG
pLfIISu0dUJuCUWpthprzuV1vkqNeyxiPN677MtOvpPxJwv/mwX/SY6q3n3rpsc3AmdYhA4dcRqk
KCLAEqi1dgnYjqkKw0umKsGD6WgPTpwzq3QHkGKvhQ8+AhGUgM5qQMxHVAB7hh1RDc9M7xzWFMwH
aOZZB+Diwu6UKKPD3IapTcl7pLDn2bNh06mCaJ/XZuSyadSCpaRS7YHD32Ewyn/lbAg8fOVdnTa0
zfx7zFIiHUuI+TP9UECkjg+ERSPHB8DKiqmEHFWYq6AgGvONFVdSH+CnRF8vtZzLgOSkYQFMo3XU
N4qVgTvNeOu5l5tFNB6ea1Gs6d2VW5nhGzmafJd0vpHck4pnc1ShNVoUKRCUeT5sZ5MwXpcq9Y79
Ma31eWVdZyjd+6dtILhbqdMJL39wy5k+ieO6dpYVnDzz6I+gtKq3onhAqvYVx1hLH2R0Nsu+cmWG
u5PbWq4EukX1pPqTnBPOr/LNRKz8D1jzYrKFH50bBOYyRyxR2/GuCPYqLY/l2tJOzo7VyOr+PhQP
Hrq+Xu6SHd2OWToSTA2b7+sxGqEj/Jf1Tr0yrxST9CkRer0aZPIpQ5kBatt4k4NP5oIOBQLXDDdO
ijqHPb8eASmZAzFi5jh50IqU7k7KDr/2OAJpvlpH/hs/NUnQv63Cw9/r6S13JFICsW+4J81VRpdT
u6UrM26ZNiPfxnDOe67hWJJWOZwR9ghugnwyWXEkUDhwJPSYvSimUIj/H43IWAXao5Ge5HvbdwVJ
YsHiZKUeqfP+Zr3NC4ClAgXsTYSOgchHzs9VTGzxt6bcqGsgMvHGa5d5a4IoY+WwU1lNVW9snoI9
JIUJ2Gn6BokAvj5nPj9jBn3IHgValso3jp9W9UZ4xkitSXU3bV6xu2yDJVgGLhyqMcq6iV0e1sfm
1s/WHPJqt6VhVDglaV9YJf2zgktsX3nXOlFt2MNSVCSEent5dI9AOO6BCWhM5PhZ15nxJinv8Wc/
XCV+anlr/Os7fmWpgwV5f5/39EGIUSYBhYgfL1SesRt+thMJY5N4tOrfR0ulNngRd0bR6YGF6BhJ
Us8hlsMC5e8JanohoQr242pKnpCeanVu8flFc5ym4t3Pml2g7cxvvdxb5f4VCqevxYFJ9iZ26ElY
owfmq7KwRk/KHoPTxBWBaf9MmmjIn5qggP8W2Wb2TphjKD0h7ZrM6UToQJsfZZYhZ975AJFovmUG
RKSIsm4YoZrwHZyychRUjLg+3P5tyLaBceG7k7Afnw5Gim5ilcb3CFrZZ6s9am0HoJxU62o8Qkbk
HS+qVVN8E//SKk6j3Lh8ecDwvvtwGeL8FJTn9LVi3K0rgkDMCSCLevwREznJNg+N7MFH4/v5ytaQ
XSRmlP4Ri/mlZWPcuoWKTGfDRw6IrRqOmnx+/dOAz+QrPb+3hBmZZ3h2r62kM80i7nBXTPsCfsY2
Apse7KNyD+vhZW53PBJDx3TqXiRPc3gq6rtEJDt3+rC1hm2VuAo+YADCzP8ONYlLh65eqdJerSgw
d7W+00eMvduy82L28Nqc2v8W59exOfc/cniYegTSZ78hXRQ83LMZ3lUC0rOvP6lZXH9I+Fy/avCd
+nNkeARGZhswi/SdeMm0MDuPyqUzrqN/G/KFkpy65GS9zml3ErOq4Ucev4FlQkpH7qMx6WQPsBnR
NTYww8F2jcqym0Ec+KyTM5RbB5Bu121U+ArDOv3S2eLknsZ7Sd3VLkFyCiY3/mnKlQAo0Xr6aSvh
RNaHI4sFhu4VLekSeYJerFNgjEyi1SOYWg0sMsyFM2Ms/MJIEcsl4CRkWQx9EVchasMj/DevZ/TE
cnLGIVA6mKpN2bMbwKnGT507JKVOjEV+ieBMdrFr4mplIenk3GViI4FDCp3ZbKnWB2Rz+Cj4yyVE
csIS86cgkn+ZUkDYkVexjBO/mLnhNhQ/ZI8Gs4t2XKiok7liTYrWZmFnc5acAfudUmz0+R+o3i1I
89kJrfeb2KaydCWIKXkg7QGH35SfCW3WEuNHrQO5dQHh8mEEuTtj6Cdt2q/IOrcbefPPgOXRy7zp
c2YwMeTwzMlGJmlslhmL8KxK8wJgMNmNUu5UBLnozMnuynAZ7Z/2PcDpPQXBtg4JiokXCdm2NqOA
9wL3E96s2v/gjGMm0cxZrdESQqnwqwejkNT+AcGXaN8zvKMy7jkVoCPdOQq0FCbq5aXcWpwkbs4e
EwIOCwG+qjWiYhJQ+GIyqWPiiEIa2zsQQINjOMVkQOfPJEXGd146dLH9yPOMhjQV3b/BwTtbZNwB
knyrgwvfd86UQrC0p4zYWvDi9Y7xSFF881MKDDeC9eIxFSrOJfZa1qwJilRRwQXI5zbmL2ilILLi
pJrflvUV6Ytcf9T+vdJvmnQF8dB3/OCDHhyidNeVW9VRK48JdVA6rQpxmMziY/E6qem5hWyaQoNl
ZyH2Op26au5TIqAqk7rVpa0qgZ7YttJWIiEKc6OyVfpbrd7hT/vGukXmdW96QtHWMZ8xCpIllKao
cmGo0xWw6qIqMd4Sy41Vcaon4ad0bmxYBvte3P2Ccl4R4i7q93E8TOmSipnpqDCLr2dUesmV64wq
X642arXR0EjXF3Kl4d/klBzcFiBwtBrjPpgJ0t+HZ90uXrRmj6QUEQ/JU0ue9c5INgZ52FstA4/o
Rq0X2Vz6xjg3pg+1eH9pniJvNHnzSQ15NdHk7kZwEdJTy3nl4AX2WrifhThTd/lrJwdQ4zyF6s66
aNUpd0ZjWRSobaBXooBwA7ZVeFW3UurNXkSZu0bkqZaXYDzE/wxyv8cxekz6kz2wIWMd27vVfwRG
GMXnUHyyVevSL1/+an2nRoNVJPsBjBFzZJfJpvmjM7tEaokJCxqpvWC2yRAz22A5XQ/tyie1oD4C
2WSvTOvJJIEHHpMQFKjpohy+6TyMU/NVw+QedsKYBHJUWeUd9K/NXCK2Hd6uM8SLtFuCp6m2bht4
lwFt13s/vVlELlHGVB/xdNGsd2LkO57rc9SfSXcFgjWvqme4IsI3OZnxKbwO43cwT6EQiv/nQduI
KJwFUygnXbtJ/26H7/yZuaKzJHAjnh09fkzqHYZWqx961sTuMB/jbWciBz2l+SJIhItJpdDuwLQG
y+FpwkE+zV57k9wbUGBEoRJfsw2vugjP3YDb0ruN4GuNOsoJ7Ki/f7+vrIYtv1fx6dO4//buDHFD
0b0nawkvxW5UtkXNPbhNF6ruVDqVcoEtAW3RWm3fCakauxvLoAX26hompgfxhwFSRR1aBbjsNlj5
fadjCutIy5bfoJh3W6QDQ/S/0gEsXzqmxPKq2M7swtyWYKyS34oUh4yBEqHxyV7QeWxHaX/48HNz
d4Hjq/8o9jbtvYKTEbPsfqj/mZHTqcd11WCEY9Di9Lh8ZbRTQMtWHDgsCPJ4yQAuCpZEzlF6BiKV
UM6B03xwLG7jL5i0YICbfge5p8KXQkXazhmvMTaaQx0/NNmJsw9g/nQmCYnnKSyu9LX1Sjlw2kpA
RciSaH+AEVeNDqEIIiyjUrk6YnrIVvM2JWHm5KuHtPh4hcfZ7AAOVAwa1nTJTMq6xbztvZBgvw4G
ECOTHnUNAOLIVd1uei146XH3aMCZOnUMmXodIAg0Z4tQnOpbyd6+FGVJCh+gpBeTb9sB3hXypYER
izwZXnlzQ+2A3TOdV1g214a2B7I8El0rnGvbC488AgTAE2K85Pq7EMcOcAnb4S8ZKp6EefkNw5S/
HleZpTx73E8lH8Lcn73mFNOv8mv8maWIFulRh2zOXoAE0Nm+Y1O1l+5tsa/HQ7pDpMD4PnUBDqfd
OYhOQtS9Yh3Aj+FCYWjAXUV7pc/ThbQkH2oolll868orTOZQOyaL/zTNjSRwSMDoNhV0S5Tzvwk9
4+vT/hzhnC7+S9aw7LRsEwSbTocXK4ZAKkAmjKa1iHtoqh0/qfQpsTNGKumCqL60uw1xObfE3hcz
6dICFQpaSdD6ZLJkSdzRehEQ0eC54hYj2YseqFnP11V2wos4eHPaiAr0B3VBdlwQX6Axal1N6ibE
yi62MSsLLIqCFu+SFvsXdyCDOWY234z9kYkM9cXsr8PiO4i2c/hXXOMJHZfJjPTGrMdH4E0e22zN
YGxGGVK5+hFSGWPGKg3mZOmZRyZprM6IdDQZFOVvfGR/aYhZTPhE7PUBiliHWR/ww2FlDiLCSRFL
gcDFywL+PNsO2Hw1tvkrJtSEfFThgpaphXuxZsFAWZxmJPwJdu2QXCn1aUGz+XfB+Iu9RPtJkLSI
lHw5dAZcVNxSeiVy+4iFUGm5kX0sJ3SM0YVrZ2Awq5274KwE5648gR8X+e5v+UltmMtfmxahV7JX
IX0jxeHBRhURHvkUc2AwrLlAfrHpoj6CZ+w7JHMPw47t2UicNw9OGm8JL611J9Y2RcEMY/NfD6er
dRWGf9wLxoLOiIX/Mu02/EdT3nJbMPNmT0bOR9fvqKSk+tQHVKnEgiXASCXBpmNWqt5eTQ31mN3J
vYYBnTkxhG4Kpkx84Yj1mlFjUUCxv+TwK69wF33sm7j26T6UaW5qDkeotBiyjSWteXx5GX/YbLJF
SNniCXmbLYknyx3OYEDj+imJHQ5ACxP1bCnWfaqbrMOXILI1mwuJ5PWwLv9fFDvvCy+QxWszD8gY
vSflHZFOBVJRR3jlQlXsoSH1Dz+/a6R4RieVULJ2r/Q7BFHsxyQGuEvCv9ZoTcUeo+ZCIJdzthB7
KUefJ8U+1WoQpPtkpxKaAOBs1TM5QkVni9zEqneY9M9He28TK0JUZPY+YsPzPwPrq6i+dfPbt75y
+2taSu3FDs6WcipLkByoFxiwwqNCbtS4zcvV+NT2LeYT7KUjP3OZkiNN+Ndsr3aH9CgmlhE6Mw5n
nkwe1XnJSZwhnaLohPzN2MFkNSNjT8iOfkFCGBu2iCGfDhhNegLcLM95dJnB/K7OenXOlVNVnnrp
yEwCQhf/+IzN2I2u019wsgyTdc1AeeTW8Mx2y4Yq8sRs+tyE19d4e1X39DozT9EqXrYSZHi+DF9N
8p1O32H008XfqfylobTWD0xa890Gh8Xias4ERWtsti35qo2oLwsVy/S21t2yPUz6IbDOVfhjRN81
BglG6QrBBu3Ae+LoaHWHdc2ceR4aMOyO5DueyD6AeItZoh6nxV+vswVRqGnCEFYNzDI5cFd4jwAj
I6Bjtbxot/F99p5OTni/quT1xVvdX3DbKnjRFlxKLBiXWSkEHAlwqF+lBMZ2hCT68/9iPtoZUl3n
L5SrTW55cruKdcxp9DFbXWX9Xiz+9FK2JdAnFMpZv4/7fcD/WHgGdzJKc58NihC4VMMmDF2bI2kD
BABTj+sjxTDcak0ML77GwaSzEkm8ZuHFoReGXl94hLhogZfqIvpd6Yg+c7HvpdrGIkF7KyE4/g24
MJeGo/1EX3qGzRh27yoajib7qnHRk3Bio6KeeaSLFT394DZEt3KsyFSPj/ByQBUE7cFsDnG3j/cz
zD7NQWYr1u8E7FcEb7F7HVgvsKAR+pPoqw5XDlOhjvSIU5MDZtk6m8gJh0X4MbaEzR6k+ACDRxbb
jxwN0/b82pMP03X79rWnE6/4xOI1k1XdQSGC6IQo3xYrof0Y+DfgOebhPCXucq6SYuCCun1FXjWR
obkmHrDZ5gE2o12VgPXaDP0GGj75bG4VegQYv0IKJ88ORIB5Kfg/4/i9kU7Z2lhb4cVoLtLZkE5l
dbbkUxGcUfzV393wKacfkfxUPpXwrCuHTNsX1S7moib+ZTybymUY2UHMW8P9g8MZo9ck28SaN61D
SknSkFKS4Zs7yC1RueARD7P40BuEqpFWv4eAM89eh7pjrca/PdbGMf0lxVj68bwwayIc3nT/Xak/
CLrQxBOjaatpwrYO/GYVlpcovfFUUtf9zYllrG/Ma5kDfCFW+IttYg069B9w9EMUAxPjrW7+t4OG
LlAZ29ph4hxgHp7DIGflMC2Yg/Yzmi1idl0IVYfsGXQbnw9c+g0vjTBOzv3V9/SVr8OaUvuiTJcx
u8C3bXGPcvXg8dcO5KFy1Oa6I6eXF7nXYil1CmSN3fJitgzJNbh2ldip5dnFd1l6Ixke0NLsVelf
Bc1T2pKGUFOCr9PqQzBxubOak4h+VXusbzfqqb472/H5Qp1ODW5KLjcdAIAYNEx0ePU7Ct0M2c4r
Z0xEBYc1Suxo+YKSNcZSbj0gDyc5g0yRld+v42eElOFa6tdEv2rVtRljvFAfQffOS+oHT1pKMBaX
ocSl+UkXII9vUfRIFh2Rs2SoUybly+8eyqDLlSg5CAoho9TrweTp2lSI13gcA6zyTtaBCTqWxkGL
0SMcoxbY86HXSQGYF9U1rq5Bxur5jN8kQZGyRWOQw4SA/LL+rsLjN/kmyvHF3MzYGTLBCRDylmm5
0nqBYwigWk3rxlzr4cbqNybfAuD2/abK2V27iGQDSBwlauMfNfxJ4m9CMWzu8U39n8FFKaGGhMHo
SOG7f1oVMgmNl3xBT/fHH56sW7rAPhpj+vEm05M4TF022sFOGnck5UJ4AODbu2nvRr0b9K6WkQuy
+Xsomi0DO5Vc4dtUXsf0YjoXqsS/GFDubbId/yC7CGeoEu2O1Z9vX/QfOow/jRMNjYy++4RBi+Uj
AM2zecoXtbodGAaq21m9VTjIa/HIzHIvqD5ozWaXmspjNdXrep4u+/IypDdjfEjZm1ysIm1brktq
RfqsTZ1uZATX/0WkRiMhLNw68hD+ZGe5oH+5+sPNLxE733Ocmvwzz9eZfJGmS5Bf9OzSPV/I4M1F
1p7C9lSBfj4gX7LVzV+vjhbfdxh3L3iGKVzWLr8jTxQwjSDwTErtfRl4LZEjv0oeijMT4d8gynt2
pj+mk+kp8v95hshu+dKPaXMsGoAde55QVE4WfKXZimLqL7IUAQJtiRAX2bCst2zlxT94Z7CFMF+x
D8ba1JeinSQWhh4J3ux4bMDZWTz4XByCsWr+7ppeJImem+ZCPIj2uta7Z19t2CG1Al9BAdyvZPXR
OlF5M9Rb7xAlUTtY55C3TK51tbE7qLuyFPl846qZW9qlUm5mTcj2gvF5viOKHECE75Hl11oAGZ7U
JwRy9g4rxzBxXwknmfsHJrdqMZohxbUof16DY2k7RiDB28TGn8naMrgJQVz4j0eHVSs45NPTqNjE
HWxGa+ybZNBL43zCDVTuc6CpPshdR/+endPd31yJch2EsQU+6cDI/31EFL2FFQtgjdBN1WPp2SY7
OdlVM7IXdjoYJ9h9ABAW6FBssYDXPuiIByA14R02OYsTnrole+x6dmc1U5J2xFucn+ryHKtnLptZ
I8Sm8iqt2ci77Y79JJja46v6Hs3v3nnSY/i113Ric8ak38BODElD9TrVs+YF1Ir1Mi5OzPzH8NMK
P5lhKYsETK4mMjGAwsUHNlsS8AUc5+3OSnZzMmSW7/gUET6b2xGwkboLD//D1HntNo5tW/SLCDCH
V4lKFJWDZb0QKlWZpEiKOX79HbT6ABcoNLqP69gyw957rTXnmPyaw1TfBZWbumScXyXtZqkmycKM
06QDSoW85Y1yS+4j4wVQG0w6yKpQ4SH0M0biTEkkx2eo4z0CfYKXZM40klmxpq9T8lNa6FTjTcyi
VRWtgpLYpXWmUJCO7NVKWjGCqaTlC8zPtCEvx5afeTh5a8Q5TxnZcUX4vl31x/folO6A1Cne1vBG
uK3OGBeyQLlpYxdyg84Y2v1Wsj1mo/esdvWJ5DB02NJlTMcx7cjf7X7kJ5jzvjvp3UnMz2Uwa7xT
3Z/k/qQSeTNlipHMGCzSYWXcmcmIJ8YrXQEvh3qVrqnYJyPtUXCABcuCk64+kbG0DasHobFQyGkD
Hk1wwFR7jm6uGNvc1OCRCA/+ZlBcc4/O9aUeTpbzoIP4+6nZsOSF3CyA88l72X70qwmP6V7EbJT/
LfK/OdygbFuLW0PavMKNVbt97Hr+WqOzeI1fm361F6YfI4q6ojtarNWWXp++ykcm3DLc5Kpd0Uz4
rbo+MknRuBKEjfQRPj+p17QtqJap6cEwM/uJJ/RcmUijrYinXehNIusvLQraR4jxAqSPkMtTfwah
nCe+TXZhdvDfmDFOyAEpgGLBHdQb7R0/O6O587sv2VyYQKShFNoINphnMt6iqY5KARH8BIUCL6Fk
E51MOjgkuFMHMR3RLG0o2YDju0TOmvNo109DzaaIs+fs1my2VDxwSjBVlgscNfsF5RvNJPRQCIt4
5ZmrIhSkSVCOqhVeQFr5/bBnes7srIzQ0/qTvnK4oR0oBv78mBMREHDtpFgdYye3VsN71gAdQ5O2
Eu0QCJS8CTW3yNcDctGCxu46F111eXGib39au8r/QySOngp/m5QbWXULE9n8uvVWVrwyQCsvu3DZ
aktOru/QUdc+aKBNr7jhntBp/vKJ1xA9CLP74odPC7+6MNBsbWbVjNF6Jm6Y+jHoy11O8nQYGH/r
Ty37mzPACI+v8skDYjx1648g3vPmhmxH2lXFVmjcN+IX3g1mrLLP1OhmFjaY9OgriL+mwt3V+ZlU
jO8dei2fWt/15KuLHgCXludMRBjibss1VnM78SJu1yn9HyVeft1RmCjNxYAGo1xzf5Eqrl+Ms3Xg
7zFM7RqUAkOlNalUxdVSz16FLHRWVnB1dgp4hN+SKbFFVOnUldnRr055fO66c5dfRHTmpJnt1XpP
ovFQ7apq11OPALOKSJixgQfADsD1i6jcEBawSvB9mN3xb68ftGBfK3dIYkZ6R99NZC8UGuJXyIRn
ciaL8XREhNCvDub4WqG1YcwkzBDlm7X00Hk2yM7BbSwouUNqok2l46xb28ECugVGfNQpWJgJybMK
Z0QC+LMRybAr/KPGN9C53tkGF1Dr5DOxX0IaUWocL1OpdF6rNZhAgW0abq6mjAhBDy2XsgFOfP2A
Rw3iI+WRm4rpEDMI5kfsMow3Ypu29BQkQ5nwL0tBY5+bm+GBGAB48GPsr63xxi+z4Cope4khofh2
kDLHtGp+LSY4YUSUueyHe6aTNuM/kqtaF2gd7AergNMEKW85qlfeS0zMIE7BGDccMYhWGIPfnwwv
GRq2NCBC1yfBtpjhMApWOByvsFJb0cGlUuJAaU6Zf2zNE9OHOT5KPJ4I83HeFvaa0jNRcDjSvIO/
yNuKS4kfP6myQ6UeNT6u7CYwctCcehvwK6AnZiDsyve6shn8znDfIwNCtoMd92PD7YAqbtsp8p0k
chpcxMRP8g/UfZ4DdyJZN4wYWWkw5iCtHzZ4d/D24hJ4F8ub/aEFQ/CCqZhMMC6vO3lrtDcpPWQ3
7NA4gXNidWfQmsAvl1kxRYKEZMg4Jen2BmkNR65NkBGaEPFg98f2kNnJGjgRqOsRvowvAU5p2Nox
8vyFNt7ZHLhGv8Js8HJH4GVurfHIYtG/4v7GIBhNeNJ4usiiYUgLpAvjMlDL0a+M7MxzGEMRMdHg
d8cvM5I6iBtiYIvWiV46kn/pHF3JUVrHr3tE0FZ+gICSM9pCNrrc8FPBQXRjTCjRQ4t1uhSIv4SK
za0ljIqfj40Z1xkdz1+8l3WC/YBW186RWvN4v9QZkOfUoGEQXPCHVuEdMRYcHR7tyoONXM2HHQ4u
6KPYMYxuCzQre+965wptkTeiZrMxSTG3bWEMZmIEzvCbzwMjAqAVOT48GD1cDYTH7vAcf0uc4kV7
YvDGWdiaMEQ+y9toQsld8ryOEVQxuYSvDb0NrgZiMe4Vxmv8/XL5Q/oW0dy4ujpyOHj1e1Q3v85u
oMYzHO8wRkzxDJyCT7zBj4W/f2yT+FeM7lwQgqxK9FdIzTmB59I5IRUaYGns6ndyLaP/Ya6tU/jg
AvUTSLAEgVCbZidYKCw7YL75TiwqxXz8QHTR/aea7ONOIvvJalB/PyFOfJwsDZPktVbsiMJOsMj6
qF26CanekAegtreoR/M/qNoqQaEYkCcdlxAh+r8IEwxsE57UW4BiLbbxumlofOZa4maWw1JRT0OR
XJxF6Ugn7HWAHcRZTbf2C+ZozFDPSmmujIgUekMYv/iNQXWQmO7/YXkZvWkLxFDyEiBBR5lNviFp
VAHfhijUciQ2evk6T9jopmpx5MaU36glEDXEt4Dd19zeQKkOZOWFKyR2d7R1UMVBitdIxxDeISXg
ZOpk5gKYKwHzqDDpVGBIqee40fg2vAJoI3C6y7x2Y077lYc04fO//aN4aKdgSQjcGq3ozDfyOU8Z
5kGIcPKBOzL64nyMGbgCknXlz7KR7pGBV8C7B0KBgNM3SuLgi6ukIlgZ3zRgheClp+OjBnRn5MPn
HCbyJQSqIf7mpQaso3NzdN22OS40J/4/Vzk7eeGBJSMkUCWYKsTiIJ5aeQ9+XM2n4EVr5G0YruqX
Y1+tX2wq0g2gJUSkYiSE+NU70A9AgGGvhi9nve7ELs1D6T9eLFhxxZqwpinJjt+mDb9U3eYjgD8o
sBiFI3KHzQn6Ek048mvZn0bG02+CWYcyvF+xXEu70TSJfFCyMT9GPhgxs3QB7WVunT1Ncqjgx+VP
IKJldoVNCL5MXxiAvYWTfkBK9xoBWZYKrnNpFCPmXEJj+vDoHKU7I92V3vYOfJDMoZ4J8AkN5sa7
8ACoyBnkv3159K0TCzpLkw31mK/XNGxnYx5tOr5sJAoUoWsbyQ6UP2DFNwL2/GDTGYon7/fOvPcO
eoR8XBBZvIiihRuLQ5Yc3LHKhVxLHT8zTjHlqYv1to9OPXpCcdOm2/koKaT94hg8OtXxrZFjdQo9
GLxgnEZGqD7ssmx3G+bk0BbmCsaSWh1vqTaHRF3+0Ys5XCd/S7Haz4hrPrQw+fwHTDdJduG5DTlD
G0LtJ2H7CIRHHCKBub+9iXWDtJd9N/VtsMv0p8z+DcZTs/5UKznfZ0x/cvgwmxj7hOqUSNj/NRBz
aCeWl8j/kthPlp64vPczj4ZkcCjyXSFt5VlA8itjfzAr4qyBNo4f+7cJVPICxwuYnGPLCbhltoyz
sQmULzLjLid/yuRPmPxp04em3QXz2+xv0bTAjwvyFAfJumPQlrlyu6FmPQB1auozYQYATjAVxypY
lfR1PtBxHjAg0pmlCYQykCw1f6lDOOkWr9eiaqfWmYX5uzS/+4y2yCFgnDPKYqtwDdZYOVvu8MtA
vL43Kob4lNBZu/o1EcqdG6QMKNe65mCsY5NcErpElh3xp9JcaQ7elM59Rerrhhw8vrtAlPmEKAa+
/ktsInqxHxuLm7Q7onD68KV5OsY3BOuiSWqCA4uKd4bt8sWpirw4BL8zeB1fqLre4ZbVgNeG02AO
aYg9DZxnPfF5QQiXsM3yn55syaQQ5KesvSdgbaS/mu0rozwMD6FyJlbxjDZsaBeYFVGGQcDi4f+l
xBV2Y+7eEtnTTO6rqQri0R1hXavKu/9vlYGY0zHGgeEPtKIgskP8B8SiUY5ox/jcQre1CM6+NnNI
+tYSSgVnx892zVe1/DbwVekglqOTXBxtjGCzOjrCsM3gWToCYo0JdBoVtFF6FtgLa8Lq4Opu9A3Z
hc8C7AZS9Axn5IJzAnsbAIcgIBZoBgJlQPsZpVuJupqE4ffEvAMDhTb5QqZpbbs5UOsQ2++CAxiI
LpUAhmx649tyKlm0UF/ScxLxwvOaIm9rnsbpJbusBpF8VpsLIBSZOf+kjr7aGYUlh5s3eQWMoNkf
rC8OiCyDA8xk6SVOiB/z9njZOYHZGb/OC2znmf8W4JFeIvOkJN+c+TiMWP6Rr6NfQyV35fhUGCuO
kYwNZjVM7K2H8BUrBk7M6PQCLAPLi7NnL400R5vrgma8p+M9qb6HYpcTmWGeBuOC6EyFmIVnGmwg
9KVcOuAwhSj3Ro8c6mswMORZq3A46PAQxuACwmDZbG5QGhODOCTaGdGyABVJhi4/NbZ2efIDeVAJ
MCx7G1ziBStT9jd6/B7u+OycrriTYeS0OH08jOkEXRQAqCaCgYZrmqFEnXJ6ibMDnvWRoMNzjl4e
QlXBMg/UGYFi8YfgdNk1QBaULvyoW/eskxlKd2IrpGJJ5ADsLA3FsfhNljeQgZ4YFf/oGzar1rDK
I6cqZ8xliYJ1ORayedzMjcXEkRJU+uYZaC4iLdZhROr1XE2wLc6H/QmhjGMZb/qWG/u7BMeVY3mO
j7RqdoOZJ5z48uBtYpnOwFR7ys5fJT7qyZ6HH+Acp1stB51A+gn9nV00ksuKW4P9EJ9bJ8wVdGKw
QXHzc9Jd8RzI6jxgV3qNq30lX4UTmQuMvafKDkyJh0ls2GjtScrOyZXT8qpf4JnnclEWAAAwN1Df
P2kgtx4iT7LQQN+aCwCb7HnQZE/mnWOeZ27bfgcTNGKCVC/49LU53RhMb+aYLJoHID/R3xCTTu83
ya7v7kvg4TcIqMGFTDTLWhLmgnF5jevSA8gLTzx4LR7zHnqwcrqyySUosn83OZJRYfhxZAZmGBl2
dwMXyi4coGKn7KcQOYn1+FhiVx41mgCmOKxhC0MFzh/UxOYplM9hQn+KjZzjx8DZ3z9SAMGCAXuQ
tTjGrxSg8BUqTmXt/Y2GnJGS+MPqRS+5I5cBkVo0DdoTLyRpC0XSTFkTtIzTA4RmAlb6MpqJ0hmE
2ZvXAHgQvhw0fMXcyjaAcKAUYr/AJAbYoKLsW9/oidd4CnjR168OZOdaeLmFa4wvDbXqc5hrZo+e
zO5icWLSa0TP/QMVMaPHGQCPcCt5IgNS6NYpBGf5F8463IIzYFX7Fl4hQcSyCwhOlhztl1grwQqk
XVzedP1WuLm4KkUq61UvrjbyAm7USEqEs5aCRXVC0iLkg2yeqvDC+/Eiljf9lvu7P9zbmaqvMVd6
W6w+A3Jcqg7StrbSsFVRE2IC4LcQs32yjYx1O4tALK94YQ06qYTWV25ZuebvbxEFG3MRC48ifKTi
Pc6/leErLa9Kefa1g4wfhBLPhTketTut3cvZEeb4EJ/zKfOjF/OjTXSQmd1ybjacsnf8aC3ozgrJ
g9c5ycZ6naP2LPRH0s57Y9ZhJ27OeXK0yr0obxd1RyKZQ4KlL4xKkAK9s7qQjtVX2J6rtcbZezEO
oSfDrUi/c6KTfhJITDZDKMHl8AXujsWQOhDyPUsgOQQwgiDpvbMzCxvPsr/VD9CJSIIpOIaPR3Zy
Jl68SL+r0sfGo538n4onkWUfMpGZ/4H5SRGZF3NebY7qzdfYVYF0pS/Z9pAa40qkeb+nhj986i4W
M35WwGb0wt+BGwReUr/NiS6HYhSAmhTTPWvpOz/ri1r4kuXD8MZHyIVdcyxHB5CfEnJDoCVURATu
hnCbeih/3A+LJH2BtASQzSQXThzJvIq8JSZ2SHa6tW/BZ3Em6LfAOxtrB/HYAPtGa8LceeIBaCF4
pvzntQIy+AYVXdz07s4xUtKewVm3ttBfMq4mR17qlc9plpKIZoRWT66cOgpsZfoYv8QPwb1UPNng
q2xEnBZPkRe8PcEdoQACGUfKFucGAKOUVSyYH3YZlWFlQM05t1M7SL7lzS+ys387KsHkuma3h7q6
KMzRQZ57c2oTSn66HCjYWURK2rw5Q1M1sKa4MowFNTD1sygze7iloBs3vC46mZQ52hXUJvS19QsV
0mebYqFmbYNxx3oq5p6t5Xb1hK+lyVPqv0C6AtSGDCakB+IXuL1djNv/yRPg49XU1sGAkI+TxgAV
yRFx3DAxAlvdfGHXqmkaFXb+3hbN6XNYsXMwVxj0Bo0YHl7hakIzBcm8b4Le/0uPZGi+eAiTKrMF
8ccDqwhhjHKcjhuAuxcAupYkCTvF+skeY4AcLm7vN/LdGYU3D2ccXPh7nJ3aZF1g+jPIO+uYvWzS
YaN3u1C7dT6zX5vuFhJ8MJgi/3tsA/eigUJhW1MJQacrVjyqQNU8Bj146/BPH9iyWDfZzN67ILxw
dCEuSxndkTERHARbtQ7lI3YCHogAAps0oUaGWAMBnAKGC3RFsE/xnL7/Gv2ewgptI4s09VDS78Y3
ryfPGJ+RSzuFEdJsUOAwobx16MBxr6kiOzzzvzFYvLFUukO+ajWip0AHQhnjYubm+xlyy/k2vLUv
yeVh5bIpHKMVJgLCkpOHl/wltizksEVzhK4NjxB8NbZPNpaYCpbbFLo8PVFqw4EiW7HYFLUbqWMU
aLCUVKTsx0E9KBIHsbk0Y5yZkNS6SuplSQBPgO/KaU2al+vsXsT712wKEwbJDEyYBmFiO2v5QaDO
dnq9K6N91uxfzUhoktEe2x/601u75/W3scXv0ukHZdsRaTldHBmwsuC9UqBP+x5CbExPc6QiWO/r
5IkHtTsEP5MFOsSwdGJaUQw/Fx9s1xDber6aLHy438URyRVuXT359jEGiOIcYhc2cb5msYBp+P+R
hy2wtVW//A5iHb3TMOLQnLpyMGES7GhGd3Ii6/guZt8v5qxfonf5pBIFQL2GuXrG3BxRtHDp8Wr+
jhuZ1o7QLVzF9SXAvk+8GgGwPU7U/Ww48HNFgTPKaDMqfpiY4E3wX0SGjANfgS6ZiOxz/WtYgDZ/
AumVNU8d+ra6BpwRLvn0FbQ3307A0ic7y9qHLE3enrHE/mPc57fGEYGo0qCx9+O7CDn5MFgD4kX+
ZGwDMwzTvsdxjSSOyJlhc2JcgLGOEQ0TfKwOuC3UiQIjtfnC68YFwoGG7QgdvxYxOr510BDUmSCd
h+YCpEe76908uHrmjjsukVO+wzov0s+XkLBPsMAz8gEXgFGA6ZLV3V9gXrRnpD8V5xU7qrnyKock
K0Sn6DqZaEqc3AkJGJbeiakfVkcGjy/hq59bdz+e18qzyaYfO8fo1S9nBYQPoCMipRqmDvrdMhOK
EEj2UuW18Y86paIEjnr0PUTFCrtGDkNBpsvz1eHVkr+H6VD9sSoyMx9i+MBALNsBYlJ/wkUp+/2w
ZbrG85XeCnpXNGD9o4HsWjqQcvoEaoJ0t6yXBe2N+WhlCeYJZJp4hmccyXAzLWmPRicsfzUxhKiv
IG3I17K81fEc/5hnPcJg5sHmE/Y4H0WA9OdCXGGDYPb8HmbJuS2xl6wGBl3m0gIitGXst9LSrWFt
+3QXe1umnt8oZRmk4378zMwtDsYIon4Q06r0kW9hPMerYpaWXQxLrH7C5v3Tqkekuvz9qqURt0Ut
y/wZX7JEly289NakYWRnbpHNKuaJv2kgUQDjqc64jNxIaaxWFwKCqwm3vwWo9ottCMo/8olPA12h
Vo+FiETV2nH58UEarOMySEn5b21cag5te/Pkcv+s9MmEEZET3xLGBCwR7Jwoegug2gWZBUv9pDJ5
XBI4nsMiMxDI5VwaSiWHT0zKK8QDzHhBBeCLVhiAgtLRDniyGZihcsCb2sCrCI5BfCKlDdci9y3n
qQLxG14imLbSgTEZ2okCIAfFX3VkEK12J78/RWelvSDG5EdTYFtsjNaXQtvDDrmZCqhk9YgZDwkH
P0GU7I6DeHrFhcg3xl6ZsGP4/RyZgUUBssOnj6meFxh3aEen0Vhh+TNPdXhpb0RyM97GmduQgZyT
8vPth0ehOr7qoxgecbxr7cObvOVFuiLHVhO+eGbbB6RFj4L6VK6GHD3a0iupxxdNvKz5u+E4gPcH
Inlw3660mPY0SM1VxggC6Adkx2mHVAenGaOcn6g+oItAbcJKC9VlxGGU88aYav3GukCh0fol4dSA
LDpGHZjNul2E4jsOJu3ob3V9mq7TN5jaZOURW8Poq5sEP8hckPyz6vI/xHCWhcOItMGv+SJum6YM
ksdb8GX5O2giPoeVtTV8q82aSXOO4xIvJ035H+TJLPk+GXIXvvbCmlkJLlJeVhSWLSajrF+82+2z
AwonnQAnyaMWTj8rx49KJ4Ze/p43xRQwQyMeBu4aGlkeJ6YD6EpoMwJOpA2086wdAIw8eLzaRxsA
iv5HDrrPC0yA5tpEVxAQA7MYA8UBb0hMnVT8EYznP7p1LkzT3VlfeHMSFxF94rG8TTx0bf2W5b9J
99IheH0N2k0HMTzx0aKHI6KBx2LEM2ZTlmTAUN3UX3RHlaklM0rQ95C4kfSnZ9zmaNrN3NbMUx9e
uA5IfbCzpkiX8FSDAuEc81r55RjvbT6V/NoE5BlOkAXFwKmBjtJ3JfsSQAb9H4cVIMKYjhtkiQz+
e8IH4auAOFgbrTf0GgaH23Fr8MbtsZ2zkwNlZfSDqGCDh0InAZcPE9cPmDYDa8F7/SbPjlCyYI5w
AWQFZgQEP15+Yzdi4s/yxCLybjI4O3x4U//TWg/cYI1FdLNLxTO62lEw/aHyuX0WJv77FS3lpwmM
D7vuQuNY/3LlJ3dUeLygGTOczecYA3BsY9fW+MOZi34a5CPG75iUaak0ttehhdmztxQlr05GQ2HE
BTXlvrD2WKn7fWtcABTJvx+QNW0gG5LW1QIIBG6BEk0VH9nDnJDSbQKvi22QLxbLrwZ6OyuleZm1
8dQQF+ymrefwy7HVySS80zTzNyCC9B3OqmKZM7VjmGibnLoEFxc9pvLPqtPgRQDlXrqsrjHUc8n+
qpzat1NGpNIYMuWFLg4GgclVwG7crqE0fWkzbZboS14y/g6Xv33yjOvpZsRmmCegPESUSmfAMwsj
/4MTALeQeBJxl4iAgAteBcZBIwwjgBh4Q/7fUt8BfGMLnxADvoIQxXYnHTLgNOhIgG5xH3FFW0x5
8FKewF6M3qLfrZ0XkWsOjQfnPMNlRkQscsR+T0PsVTaONwFhbuvi2NkTO14xuH7wtqPhx+DOy/iq
h//8mVZPTuWKb2CipeWkzqpogkwgdqs74lOB4PRZi1Rz57MgI7HnnwrzezpiYHCMJcI2znFErCOI
+lg9WgBrI5n9u47uzawMHnH78Knqw0c2UBZcsBN2OuUTaXzfXUamz1RFzQHRnMJ33I859D8AVsPq
Z8Hhl6T6QZ3FTCHAyMjta8gVsXaht1OQOu+qDIX5TkVShJpD+TYxL2ZrQIWqtPeZbqpu9B28bQEP
aHMUgkPn76SNES4VQql0DhKOaOLHgDV3kP5FGlncK6Kt8xyN6QrdhdSdU3OSyrN3Ns+Vy/tfItiZ
sa+TQzBL47MfU7yeg+7sU/yfxOJ0kN7HdDh6U5iEpKhGCs7bJfxN6JAeSlzsOOEZ0UWx5twQ0osE
3W3tP2ccbiM3FZozNwjsFOuANLKcwOKW8w4V5gRkysi1+UDDePzZ/bHtmNUCRAUcC7ZYJTqp7bp9
kTPksFD0E8AwPY0mwEszJNEcS9GrNFPL9KfwbGTObSiEk3rjv92M1EgoWCPfRrccwG3yrof7BnHv
xsJqXEx5itLp8+JzBkSFxFOjn1ixckpojjR8iI/Lp5/H+XQibNAeheqxnvP3rLuKUsD8QmFlea7c
5FNlYxknAECcnDmwjtYNxyhBGbuoqGqqS4mEdXp6W6HHlrnjYgj/+AwUqQz3YYS9mRtOWgqqkQlY
VA9cKWxRKpocSCWIHHWW+YPvGr9FB/+Be1mfgAiiQkFCxVkc7AxnmfpmRBJAWX6wN0H6LeHF0nQb
fYcj+vY+JkkQ/WQJ+x8REuGBkuZtZWDy6U2pUihUuAupAuf1812SqHsJxO+IptkIJsBXxMo8rXBX
zFjukO9KY3cCkHvoIueF38l584xZWsKbfYE1B2qPS4wxEVlvVtRT4yJbzhvR+aynVcBF4bvS24Eb
pojnl6hOBHyzfLPuGFPDfu+9Op+W3dxETM72SVeJopgg5k6fZbMC53gRS0vF2rMwcx5M8tcMBzab
Ic8Iuyg7qnbnqsBTw6OsnyT2dTQV+lp8uZW+Fop5x8uMTIo5CJkB72+LPaj8071WWLpAooj1VPU2
Ij0k7zGekcJH4k1STDTZzv9mA2+Ka+/OZjwZHLDFFYftSlx5z7I/NclJq4+ScuiuXrkyolXX2eH3
CEAt7Z4wQmVhpIsX2ecc+NuFQJHbLcnSFdt5w3GMYWC5rGI2yYXCnLxZtAGClHkAsnACrHuOiFXB
SQaFpYJIOGpBBXYoc2W+LpK0IIi9maTiXhuTpEd7cx65ereeDT+tTYYw/+rRhE3XgH0Sf/1RaUrX
Nr706hRMk4gtSEcLML/EIl2AeUnscTGDdSoL9nuJc1StYAcit1wNopPeKhwv7SpvR2tv9CsIlyGI
vlcqbAQBObSGiAv8pTTj6CEcI+HYGQdf2/fh3gp2n3d0EogTQx6dB5jAOP3hUROqOd5WH+Y9OzHx
OHNWjMpg/wIOfPC7QxUfxPYQ2L4PO88W3lQEaLCXkrLUG3Any9Jfpv4yYu+cNEtf3YavrRJtXp0b
GbOw55JuZAOxq6vgOip5ENZF6sCtfJPtWYGZW1Y4pPzzEB0jeaW4dWeLDevfhPzg+N5loLi/i+FL
0maCtejjZdcs6nQxMAEd5kIyF/25YuvTJti2yT4NT/5wzqovWbq9he9KfbzmZYRudo2k/VWBoZ9m
uEmNu6A8BuVRKI+GpAOVR+SRpw+Z+B7+/U0MDBiz7xS+nZNO82jbROd3dA6icwZPCUfz5oWtxlv7
EsgxpxV4dFeFvMS+aoCBRejxmtEXYHjqLfua0c284fci8pscYGpYyTYh6o6r+Y7Cn0UVGg7LMXUH
zQ7WZuRChP3RlMIACKwyhiATeuh7JxYJ9ayDexZAWisspBj5Cm/dv11/0QvkbS0NVL/KQqRr+Qi+
OgbZPr2IfIIrkKNXKqLyWsrBlg2Z87yaIBPE2b8IcsaHo2cArx+GQHGMOpn1HH1K3BdbgdZOuTcD
who2HNrGjYaWHEuDccXQg3AUGUvNiWgmoaqy+g3cG04T5Q3qKOZfgBM4ZSvk9O6en19LJ91tFd7q
Fd7klOIB5gOwc+2O+rXGAch8lG3o90gLaEcEHi3OMZyw52D6/X5b6wAtBWbOfmwRxD8e2lZYRr8n
D2uY4Gqow4U2C3F2hi7HWpCUhrWGgq4qNrJWOikgNPFTctalNYCFh9XtU1RwxuNKhysO2fRBKAYT
F7JrLbtpvkEoirmIWAWkFKzi/rFiwGs+xt5ETGfAQQRArkK6fTMQQ12hr6NhG5MQgNYhhbC/k71d
mu3qbCcsJP8mCDPqiWGsktt2DXpmAF+2BO/E6SyK56yikA+5A7TnaFExnxMdKm8OMT1qJ46UdE1U
qukGpcRsLG+tHSC1YDzKw0tL5av5uleRU84/zmEO+RRLMJ9KeijmKiOueNsRACluFHHzzrboZBlO
o23LzsAoK7xQY63N3stEdxt2a+Ts0oEjIScNTr3tnHKNAZ1FXME+RnSfH5LwqMgHQT5IU99aRdYY
aS6XVJN2lG/CGj/6TJEOYQHFAOTU696g+tCeqfeoKlcas/rmlEMGTYHRdUyfgtJL7LdareNKZ+td
WskWr6sVz/KntvHIr/2LKxWIKr4gKZ3VRGYiOh0dmONpgq2Hs/xn46ntpDuN5CTdHtiRawbzRWzn
+a2z9oN4WNCxwMww+jpxVSWrGicWbG7oFczxQbV0gH9ZTtY4V4ctfkJeX3MrXDhIAlknhmZapMsO
Q+QSJFR5MoWjLBxb4ejZhnHItT2mKg0fZbUta3zOLi7s4e1AvKb/rawMYnqE2ydVtc3uIh52dQRE
qPWGlxmbMu6kPuS4vim/pdcmJ2KDxf9pYQtsNpW2aUlP7dy2I8VxhNS+TMRZ9oC4tFu8vzQIve+R
48ir0BVTNOXALeozFECdTALlOF7FIxZb37xE5S3Wb5yv1ejO6ZoxAHGdo5vaSayVNwF59lsrkOdA
DAJULIWoJRw6C04cnKtpBhRIz3YcpVCDd6T9IfGd9tWm7f7DG0iLzqHXGfLgts1Jl6chsO1yF6ub
Kpn8M8X1oDkUNSmyDOCfvQ1ZsW8hC67I6c1ie29AP/2DJ5sliQWG6U+wxUXM7hIY+G33ZYtbcZSt
gzqghyH+pQ1C8S33YGJyW0ZFybjj9zwMDzRuLiGjz1d/RzuPxSLhrpoL/B7QnaJw7NeE+nFGj+M9
mdHC5GAyUFHClE6r98wT1w3tvWUV7JTXRk4xiO9oDzbMVrIzpWRt17YflFjqQ4FTMKZX9o+zGB8B
zr1+Ss53BFTT7+IsjfD+RjnCGseby6uJ6w/WCPYiWtFBMoPXEHc7QhH34yJjXEC98fjDW/Qp8JlD
TqmdOZjBb6Q/SxHH96F2Hou4eC6eOGhyE/YBOj1xgVaCTL5f8BTlLMQ2msfZ4QtaNQRhqb4AsHGw
I/Qo9ooZNWInIFZDOGFzXOQUyek58t/jeTdnDOHzIolnngcR9cd7jR+b5ZLVJi/HrnJ3fL+cyIJe
V7fs6YRZ6cs2h/SzCQFaSmeOwxotluWLLgRzRSxKHpPk7Gq29GdYqWD30kRYYY5UmNSzKvGnBJ+C
IcVW4VAiiGOO8xr7JNYLlOPq9etj8pByWBcAZq0Nj0zJWKtIHtqoBQYNwMeu3q+RdIPrKTdJ4vbB
GrxnASSYg8im07fJ/INqx+ppoeaigotX0Xsqtgi38GBOecoggNTaNFtrv/RRiLbYPxhxcHLC4d7v
WYRwVSjJ+HZwZg5fI85CATSvO4BcSuXrNfzxla83hCv5ZIgM43Y5Tn90p7/sWXYidqWPKYNimAqD
6ZHnZD/0uoy2njA7Vs8W+VntImYQCMsUhbExH7ZBfQWZza1i/YNhmwNt/DE7+BhWhSKHCnFuVRfG
DQ17AsQQyvC8ppO3kgqMtUs5X9H6wmhPHwhTSjn2DGlh8VyWTtF107TvRgYHRUdL5QdEiUnhJkDf
EsAiWIQMepfU8TjCeFilOzkoXqUgjj1Z6lrlQ0B6/s8jS0My5sxCO1D8qwbbjOAGaLvWRscUBhF1
nPftP0g99gD4dbTEcGRRCjBe0Ps5tANBO6RkonAGjv0R7R3yRqhzqlmVMCGUq7SnUDsbS9gR+k4x
tyya9QqIMCSFonUbRv3WWPoJFwgInHhBuLEYg8RKa05Yc0odKpwcuftviwCTHRaxlm4FxRtvZ4/C
gYq5tP0XKc7oFZlujtHgJnYvDEw9nPVnqT+jM10ytq2OzO9jjYZR2hnSVp8WxGKGs4rTPNWbNYty
an8IzPPECaYpelplnjqqU3unoDhXbvR4+Qud2eUD7TfJ0YhqIhL6EHw0HE2i5Y1czfK1QhyhFESt
r0Sa4iYiNB6Ug9QeFG3fafvXax9Xu7zaelPitQmJrTVnDIntoQGzzr5YjdchwURkU5GKdfQQXk+u
eCHQ8NbaGuWZAVglpae67a3tDZ1ZipMANb2xiiCSM0amCJJdpJ8FhZq11QmsWxfsgqRsjjAjW4P/
n64TY21i7crWqeKUihNBYZBW72oVW0upWkbLTjy14aEfDlZyfg1X7fUdmPdY/kNjUmft4o4fBnMs
OuT2oFK8aPuV0f5LiKdqZvILSfAlaaGrnFUyHSKslHspgOQi8UK+55+T3R5ny7mZLEZmUC+fPsx2
L9jWg0my9UrEnBm6dKAS5eQrJwyiCDYwiCLY+LSeQYHweGDSAlA99v0RZrRrFnBD7il/xsHDbCHr
KyiAbH6smx3aJzqDxAcZTPYdbMbR1sKWHs0kaTrU26reQlnSX9tG27BmRwf8rGG1i6tto26M1oWb
3sGn/1tA+eih/q9jf+0njk+j91qUZ/N9UuR99Vd0iKRB3INmWaLrynqI9IdO8q/q5l2usA78H1Pn
tdu4mnXbJyJAMfOWiiRFUdnhhijbVYxijnr6Myjvv3GA3Y2N7iqXS2ZY31xzjll7zcITIy9R9uZ7
wV94LW+k+i4pV/15ydpT/bPAuUmdKvGNFPzmXKo6ollKziA5okRVu2MQ3NpgqTWqn2YkJUvX5Gfd
vyvNfTTOrXwsaYa9lOrtIb2L1Z9a+nokP/n4d6BlFnoopJDS3CQXP67O3RavNyvI87Ae5f1C3qv8
Q4QR2oeOaXxumYJvS0mO5E09H6KrLTlc9074cDWyWKizLnKOYmnLIqMzk1P5Nox3zVb7i30nNI7j
4jypl+Fv6RfmXhs8VfMSMv+WxBE5corIWZQEKef2Ii10JAoUVkrr6zEYhkOkemY6E6XBHfWqo6+J
BQNbEjiB81BYrDir8djql8+EBpw15zhiIpu9/sI5Imo1jry9FuG/fPj75EdZ8Gr/Dlbk16XpPQOs
FF8le2NcK8/MTul4Go2TMpyYDrfD3XuQt6SrBfoV+yBPELxwxwRc+o1wqCRvoyr77INpZt1W7GoY
fkncu5lJ9hpdwRO1Q7PUk4+u+lN8QpJJVxWLAZ95HXWbACC6L0XkBSqeab23L9Mgzwuuk+oO80D0
DO5dyVI5Z8CRnLvCidfgJCpfoQvKM8d3ErdzjS9dlx3/rKn9cOoV1ljFm8TZb4rVTx/e+JDSnba9
dA/vctGN/fDw6sHLBm+ydothB6Gw4CQd2vmt5P+c9tW0N/V9cJgyKoP2pxPYSRaguU05NmRI6BoI
pdlcdf38EMwz0MjYpQxzNdv///DogpxI+uk3KbRahf8q8ow4eEt2S/hWaH/rb8XLD9hp72PxoUkf
qfzBVVef5PpUgmMR/E/QP/VVk68SJ+/3ylqVwc1McfNYoeRlDY6ZffJ05/cyrFxbN3cpi+F+JRI0
wi+RuWa4p+939DIoVP2hTGd7RK/6perH6dF+Eig5QB9QYXtQb0VL7/wg6FKChk6ykmGwDPYmVS95
cBXMa0fkvWL3eYvMazVc2R7ixybTj5TS754wpiAyQpRcbALMDxrwKIrddwh7yflRH6khQCp9B2Cv
nNL6uKjoGTvQ0620NGS5SeFp8zXSVXv9uU9HeBgHTaUbzFc6Sut8YJyDDU6AXB0WzdxW8xkoANOt
E3aavs5V7znuDU4sCzf7IoTk5+0BkBfDOhlYNjAlhP7HjvlOfu0vyGKj/skntG9EC+VsLq7KPA+T
Id93G96K7OPM+y+iQJEuIAqy9mhIB45b41mHEkEHBukVVACyI46VVdvI2My4IiAUki/L+ACxtVx+
X+NA3OA7PID67yJl25fbQW/86QdGu7DlkP/UrmY7Y/tGSFhQ0McNkjBENXGLqMABnzmBAybk43L6
VNvMQvs7Md6qn0wt1GSgoC5r3X8G+NmgkTnV6R0T3ZOCYIvX3VwbSZ0e9msMRvzDmzBwfjtiK5yH
rH45UpOrw7L6WMHseKz4MzlHviDZJjESlp8Pys1e9+h/OYkDByPM7CJLWUy3AgeW8op/u3+XtlWz
598K1o7pBjObTPTnw1gj+Suq8wugaV4RG2onwYhq3kQY/zhxnvXmLyPdR/+3q5Eax6+AEvBhqzdb
OKYDh4CJagGnwz6TfArYtBenNAMTe2H4KPcmlFpS+e2+BCqdIuC5ixROkjutw/6syXNcQhB8Qzio
DfC3/TNyyZhT8DJsalSl1yP6WXIQ3ZnKzu7+yMYua3dZgNNlG0g0MG41jaXiRls+A1sAasryxHC+
nuBn0GYo3MCTgD/LqVA/OrfZ9vThmMgA3oJH+yoxT6Zxko1Tb5xAREzDqRlO0CECJrRfPgS59soy
jY8se5+bBGga0RFsCFIcxcYHzlBo+647se2EqMXsPK+1CRwSOhrTcvOYmhVFQ4rKU5H83E5vdkKz
M03yr1uJRTBiB0pHhCnsnHbnkT2/KiFgnFSIT9WxFfwJ3Obb4+U2rQaAVMeEiByAP7rfewJFyGN3
mz7AHBAHAqlf9BwAj8w83XhSjVOyeQ5/pfCvOfwk0ze6RLufX7/aF7ZKoEsBKUP2zEuSFxj66oFf
jmCW6v/SoiJ2ReOkOMf56vhWS/cgbnc5lIiQhzzu+M6mAYLjxxu9B4IA0moNwp28Z/rylAXM6CQT
cNRjJDd1myPDPx095eVBwx9P+hB/PH7fh+Z2abqS7QFB77GryrkhF9fhMPp1ySP9XJZXZdvUG2KS
S4zSLSc+fe6IIsMH788qV8RDCCPiVJ09idK+mWgVqVeEA0go4gZwxSw6jv9n65TV78EorRVfxuT3
sf7OCbvMvuaOpYLmJhAk8q2RvvXTW6bci/oujjehvnb5hTFc3fzqwzUkNBEH8toU4DvOkzhcl5hD
UrAh0mPWiAHbUtsS6Wm2IjV8xl409uWD9JAX9Ly/vUDfC2t4QHv7Ue7DdRKDyH1//LUDyiNXTBXw
MSGhwdL5K5xrOFcrCZWDCE/oLGQ7ye1fJzDMEnSPPvJVkE8BC5+Dgjdkj8JEo+UzbteSIWPc4uiY
bdGaRrfR3OH11xR8iVyUhV9qFdwG4JB70qo9vVGTH06fGNB5E/OmF9mcwxfihIxVKrET3EeYw6OI
ulrCYeC3T7GqLnV+H6YJk2WeP/0DfYwkPdqaeQmkaxut3pX0IvMQSm6mcXtucG/jEy5wIrLoWzga
/+Qu3xuffxmRu71vqPhTwGQfW45rQM+rU4Uq2J5laLH6UR2vanUr03uS3g3pJkK3XZFyCl9crbG3
fyip+xp21JQp+mliKlZZM/utfCg7jhduZ0FqPWbJMW99VT7oq7645RKrHl7qfrZAAztUTx4/WxoB
KW0k1sbT1aXTG1+Z+djg2oxMf0WC7L/7ogSsQlcUdtNr2ONAFcnTaUsKkBVKW1hBcuRxSRWRb5HA
45qXRD3XtKouef7i7dfw7i7i/YTlQ2R9AkMXLz7mMErQeiy/Bq9cbiCI86+xPCJXKtskOQbjCR4A
t0KFPobDzOFzlBBQcIWU8CkaSnPRZ7lLLPfBGQvS8pnXDMmCqbxrBWGN70z7ns37v1mVWFKskR5b
wNATGI6evGrxal/mdqtft9uD240r4FRmm0ESUPevinSt9y4jHn5Y7seytt9jCiuRM/nLGn+M4h41
/DUJEpmYISW2trx8gLowLd64W8kwPCJ/mjwOg8orNBFyDE6d92pNZqTHiZ7sOKayV8Qgzs3O5DjW
7EO0dQ34Q+AA6tSCI/jcqxPQD8FR4UOs6tIfSz8WDkl4eCZnkSW+ek8e2AHOG2VZUXehb6T1Ijrw
Sl7kJ7O9aPWtne6x9qbHH/FaKjCpnRPxbIIL6sj2/m2iHy3+HvI/5hq5BsxTS0zYXJUQinMH02nY
OKwrW0zLiIipsAP7WWBzeHETSwq9mCp+e83YOXxDWLlSTqPPdGy/af3/bbWicU+bGDjV1jqymNtq
q0F0URT0ZbGUxS9T+tMTkrkr3ccDJpuwq14MYBDbfw2wCjehvEhoD5hjq4ykK7OUS2sQS3IcRqy8
nahyYqcn7jwH3w+R5sXpgaZcJTm0mRcWfwr5ogUzyKqJj3IER87DlcGaGIlklHqLAgO0eL9sDsxN
35hg4vlbhfyK3VV7tpyo8tUU0HZDHc5/Yi77KgQhpFJrO31wFh3AHJiNF32hcOG/YtWDgzfBMi5u
caxi79Osb/wc7NBbOi61XbP6ZiONejnQ5fDSZpi2cH9kr66EcQmZ0+ZrArBFPEbGQjzG4Yk/VR7g
kKeXBi/fbE2vV4r8A4+7wFSKzYkHXk3Zi1MXLktVaXQhMU1vbfZW13eAL3FzHXOA3AcNW+cxmbXq
x3od8pSy4vqd1X5mWVaGFE7Ci1DPgnkHNYlo2vNIFdFaRsqeZolSThyqEsMCM/sqZ2CNyETTW010
ePMrNCEgD9/4YsEvaRZVHEKz36NL9ldhJKJzZJ12NJctipJg88elwEwThz8OuzDeHxo4xNzvTL+p
TlN1KqUTjCJKMvLuLAy4pO8LWOPaz7P5rsIvWfkA2dPcHY2GuFNQ+eoS81/GB15SVoYq7z5ltzf3
ae7RNKRt03IXl7uw3P2rlyGc+d0v+npZL+UBuixZlwvl29M1qm+7Qy95cux1T3cKsLZytD0+TwzI
7Hox+c47tFPsmBxGqltrXo3yZo9Wbl7ZOBg9zBabzSi8tppVLUAVbGQA0HDBue0M3pKV7e8WEY42
SmdvIQzinxN9hdYrT1BYobnqfKi3+9pRMles9nicKyc3iLzujXJfLT9lczfRWjXt5NIeYkd8OnWH
/sUvHOpbmN0V9W1Q31Rsh/GHpLzRgUi3Y0qlIc+Aqjizfsk5YkPLS2eEmRETINvZU3nT24MJsvgi
T2dLO+r5TiWQg0X9dcyIF5vfXZLCIlJr+MbjUyaelBVGgb358IjsaulB6A5DeuBmDEBorqFiywAG
e08A0DjSY+NGjWuqjqV8SLydQLQmJxWBQDr0uTOYDqmsFRToX+mzB55VyJsgwkWLvojxFG8bWNRi
K0YULvgRqI3l5pMROSOKvKysL2qmrZSU1t/4/MRXgHolfxTGexpx/GNevQnPS5+etfrYWAKd77dH
canikzH4j3Wt2VplwcxTZPyZ+85EET+0r5NrvKZYsin3qbrKUL2n/TjtjYK41z4TgHMDIlIO0PMS
2Ir8r+Gm7Qgtz3no6f/LQxfPGYqnRTBxcRJwat11gPhCCqPb/vhIj1E/08otajH2UAcTAamMskzq
RRzI3PTBsXxmha7XrjHMK/RGZbIhF7o9ksnA1TRvoxHTKdRWoiPFBMGLq4Q9UanXWNxEn6UFBWwo
5hgEjxBaabxjw/C779F5I5Ee1Wdn8O9eYf+mn3oCHNS/YwETPQVpRvSihVcJXhazr8HFD7G2tby2
vkbPy+fnovSr6tACEqY1m3X5tGNmNeK3Mv/Quj+t/sUbu8Qk9Tr89ZX3/q6W16DnSH8TdWQDni53
Xb5X4UkjFXZjj5Oc+4QDMmxYjNUHvfHyxz4ikQIxxSsG3//8xGg+gbxxPdwAHLmCzDFp0bE8/ts0
duli17e7FpZsQVCCHf6mRPDEcj1s2tfhS9a2HL4imkTng5MCmbNCR+fDtllc6A4uiIxa0tQ1gPmh
ea7FxAU4yLgKKO9B+rxYydXl7yO4q9JtlG4lLVIcQGYyHthJsfN4902i+9vNDviFJRbBS+/NfNi4
S+TmgANMi+YeOKymPOCDYYWWmHfcy46WOb9/m6i1Tcublu/MCE+AbE87xjJv2GnGysSuMmejW2bg
VWyABE8sD96KXxJirDfsh2hrhAHoGNLOtXY243Mnn7SQoMsxq/wnG793MzxkH71xzqPj5qvUt8a4
e5YcNDnZ8I0gSLuv542y/DWOINFPxX8SvZrMtEckemiPQj3THjkV5K+sP7RHHhiVowOHLTnAOMXk
pJPzmwr8Hf+b0Blw6gk4SWYleZ4qdnq53dqw6Nlj/FpvqONQFVfsab7bhvXOwsECGGwZ0Q+DlUry
qd2roqP1PUo2+7TFw02a/fb3ZUIrnAYmGW/8izaYPH1aGHCfvnCi9Dxtm5IU4iVQLlFwVc0rWP9y
3wsgxGfmJwDHvnHZSnH3WedmfN2Crz30vNobt5zv0a7LXaJydLfj0S5VW4wchWsHpDARZ92JU4g6
y6JYmhqVLA5socQ3W0L3B75mZJ6udjd4JfPKSe4OYwe+ZJ5bnqpHJwKGGfbVo2WhukKqf70vKETl
PmdDZerXODgbV96hKj2Cwa6ghYzmUCIT8T7GintvH+u9NUEkFk+I8Vj6uuiGq5rG0cbB9kAybd43
YYDH0MHSCgcFzR9rAIFH0Gj6ls0aDhFyB/PaETxBAJXe5UFQU3Rk/WUBNxy5ijPjQL0Ijlxcvm/W
/341/oS2WWo9MGCrfJ6f1DKoR0jXHaYB2izBoUYuAOV4FZI3SS6YSXil4rbFac5qbWv0LrkcCyvl
NnnMRmHsvUD/9cW1Lu/N+JbfCQ1ogWe99bn7Rnmaw9KJKQO79Cs8c8wlKMtnTBbZK1AA5TxMzu2f
4vlmKPdsuoXUWNO6dFLC44SzJ/MRd1H+zP2FCMBJbC9Gdk2yO+kQVMnUf1KwjGCJDIgeqPgxauVK
5nIYHa1wktAp6b4Odoa0k4lyCZa5mOkrIdMUpqUXAibqiDLTIkcv0n9122lzEfDc/1dobYKUze1e
2FH5QzNQCE49pAV7W47bBTnXFsmbpZED7OZ0V+Nt0W1+UTj39K0dHKKU0IaQCUgj0cQK1EjZtARj
nRUZuyxwvBBr8vjzmL4H65QNH4FJbs9i3d0xh2bLY4fzafLWM+fOwMwRf7J4njvV4iUuEdpArb+S
bI3xVelO0F/pfGR2g8xPL8GDG3ZiDQ2ogAAEjlqaT9k3cvPxklHzI/WBFFuBnimJibylxceUfhpW
Zi2avdrssc7Av6Ra63d3nQcHcfMsZvNfaWEn6c6HPR5Hdtjjv/Lpj09/CHydykERF4EvBIeyOqzX
TXJuaPSZL516AXD8nI4XSqVVeqY4Uj5tkQ2+eLSW3PbYFIpopXHMq+fgwP9yR7jbwtNjcWwWWFx8
gHlhO1fBdxQ9ZLshmG2QES8OEsgsSfCr7iqN0jBHlllwW7TB5yNimG0UtjnYVNf07E5KJ16N6SFT
D4Jy0JVD0aFxH5Jb2m/mt/9cgvK6WfmkCQNZFeE+HWlkXpjtWVkD616TQrN4mBEP6Z9zb4OFk/3t
ufjA6j1ygGZJ8X/7ff4u8SsHAae04u/1QlwuXhUyCFpjthOBX14V/cwVH9d+13racCgW9Egw0p1p
F16c5+t9uurpfXdZpOvJukTaoUNrwy1Haj44ar2yXuuY8VtnAXH+f6akRfWtwMWV7/W9U3/a6mex
JD5yNIsjAa+wPg0r5oVk4RVs2GpvqL1Y2Y8d5Ad3QhO49AhOEQD6Q49fhx4QsJ4JyM2T02fkbraQ
pftxJ1oJfl/rAUfgOii3THvLFu9S/PFsPsvmU+NiLjbmAkHIHSDu4iHQ1wt9bRwKeaeDR6EZktUt
+BMwnHtx+m+tEiTLX3gMuHLS18gq/PIEkEwOBWn1s4PZrtLMvIT3zQ1JVZfEfoG+L1i38YFYdkrf
R7yGLDVgb6NCa/QRTNzc+Mf/JM6cFLTBNbitAKygni7LhI0xT8q+2hV0OeWHE12NP/+ahpj0Fu5M
hQuGzafquf9i86PI3gmjzY+HGUOv2FIOBdfi1wyv1Q/fUEC/wnXxOCvJCcqMkrzr4gYqHj1aRGQh
buSNg7yjx/uBEA1lGAWqxSGzK801fUQZeAzzDAFBwlrM4Dt3mBgfHPbSKZhRltIjtj36NVx9dGES
AXYgTr4YN6m1QjepiNuB+5jhWCleSyV+g8WgiVclzA6lbKwTIrmAvRTUKDZUq0XrFVi/kOv5TEAG
fOeEC9equEFrd+NqWBJrLyrJ4rORgYUmjk5/Jom0mVQochBld984PaWDfINAYknPbF7EmoZX2nL1
A3DLbQXzMGjZ2wAyrRgto7y0GDhxfbf0XcowpNHFcQDwelxP6T9zR2xm1eU7AayNsFUHNiKb+wtV
qD1290utvkn1Ww4Cw7REUNSD3Sk2DVOGbvEDE18PajZwIkFiGWeEHTG/9DsRehyXiX5Nq0vyXE/N
rhWxnuwIqpXZHFR7Slscft37oN6N5pqppxz0aXHqtYuZ3VHVxl0y7tTQVgpbxaSs2oFig4qn2QF7
6sxj5sG/BKjwOzpRLoRlBsu8c45QoGZnMQUAEMv1vY6FuJg9w0bshqODklCxUjoK4hozDbBSFmOt
9vIrUSwQrJPmrAgnmlC6o4EfQvGH1seQJ9v8qVU/W+Xwx9NpvE8XLh0gHDx6XkpPDqYvPcQgZtyn
q/T2a2kOnlRByzQTC4fhxduGM60r2zP7BFZ0xTjPL0dbGnbTsKsVQDW7rN4+67e2ftPMez3c5WJl
4znGRDxagLTlBkSw2yXMWg6kCCr9qIXS8j2rtRH9SN/MbsPBOVqLdnZrl2hYA31XfJm1Fs/BLGab
uOGjpwleXVcm2to+5Ig0GOQqgw9mHDj15BFkBEZmHBL0dIDhQE+gmlJQ8ZQ4mM4FFfGRAtpkj1ud
etXZ4LZYEO15embIpqsPsiNCtFnGh1rMLBknOgISljy9Fs6dBuuXN1EZyisxRu5B2YkWbhxzspOL
DYq3TABfNzZDch/KG2RzvboIy/CE5yu6XLvFuxl8ZPqnLv/Jn98hlYLJMWghgvlm7D94t1BOhV1y
Gd7ga/TjPq9YMMwLwemjTZa4AzP9aqonfclq1F2oDnaelh+eZawYLMfw4zmdJ+WY8zOTPXxRH4SB
wuXVklB4EBagQTtjOVsBlHBuMEleDSZtDv7GZu2KqBEI25RhuNyydtVWc1IDo4+D+XHAHPqDmXI7
5szAUblKyd4CzX8sxHUAUlJ1QN5zHQ2hBPGPZzOLJD69LL4ytqqP4xmLZ1je/tsHPOyZDELdIAvM
eIv5vvnIpAesjP/KpEjFDe0soTX1fIx9GZLE79Yir04PUmtC9GNYNfw5vmrVylbFRd9pwFdcNIf+
4VIzVUG1IEU++USq1GXB5hbKaQg3B7mCcz7a2T3iG+waoGiA/3HvP8IdKg7CCF7wlo5FOs+09UON
1vqo7wdttqhEDzKjy2IUWVfSJcZuu0AMxaogESyC79Akd5TP3rhyijRW0uOsJif6s1Jtj4noaWFr
ZgRrIbr+z/M+JyRbEtcI35CLBgny3CdcY03/qrTv+j6yfFDNuSgrxZ7c3550LHNuDwDroLZ8jJhW
QFsTG6TsDX4SsF06Fwo/+TO983GDOFmhC0DVJYL3O/vLuasiuWgueRRuAWjjH+qWud4m6tmYPpW+
RBYftiUQk+OPK+/T+GaMb0X7TmldFr53+34twBXEwCXvP6jYJdqEM3r2b9fzILN4UlJkmyc5XrHZ
DPHryG7OcjMZDk127PTjaJ421TLR5sVfvI7zr45Wl/SbwrUh+dbhP8R4Cj4X4QdEgvTdsgdUGBwI
sjH7nST8Ti9LYkz9UAsuxA0W43zwIA6FQ55yQyU8bwH+Q5/mI+YgotBkuzvyI8qHvQJkZfSN/o0Q
KD5MqoUXTJlg5rymmv3gjK74wZV3mXjp81DipFwGgW8Gh/RIWS2f7/7ITIwTlYjT7EEvPUXYjAS9
pkNa+BDPLRLbsw6MgZo/mmw5x6DnK1tucPpJd0S0ya3Kzzm6aj53emIXtlb4UMgfJW0/h0Y8ZNXB
XHggyNv+q5S8Z+z1htsqTpY7OZW8yIedy3Z94rK61NO1rm/BeH80b8HjPWYbMeyEVUBtHe8OGo3Q
tLDkLVwxYMBxB5kc9aVVjiGPhwgk3cOaFpSpvfiw7gwr5qUSzxOQO1hNcn0GZ32l/yjhNsg+0+pD
fL6lwk1qrlN6NsJjsRJrJ+R2Cgh4HnjgnjLefnw/zRtdFPXNGLl27kb9VirWRGHS3yn31PI8a7L1
LV2VW0X1RXzjbBnSqzlcTfkiy5eKmoqVmv+Rq0+lfAvEm/qjD1uR/rhuU85DS07DOs0Y0SaiCAW8
3uGkTOcwPVUtC+6DKC5fzLwdzMoMDbas7ABiHdBczlPWyiDjRaA/dxcYG6U9iMW28nRIb6dYpkIP
mg0dDR+xPwCp/Z7Er3+7KLwYzzPinnBuhdeSTme7d3zGxxBn+7y6or31sSo18PhuQ+CCPBuQUw4V
ptOorkakVinuRfCmA1gJ/zBQJrby2lAGHGL2qmDFtC10msOwK/GkZWPWgj0OOYhsjbXb8dqWbQll
m2bY9q94DpDt423e2R02cDyO3a6EejhsJyJx4JBYRr+mLPZTrJSH3GXKMgUMTN2S9VU3+sPyp4/d
UrB7Eotk5lgWGvho5r8CFcepQX4psaAV0cMDopkvbxAdy3HPaqd2oLTQi8f9oz2OGNYRqwyulwwk
0Yc6vVf9XeiuRgBfoeUnSFsdHEKsfhpcxMBbxC5zWorPJsakwRJ+0fZb9o+TbgnU+Fh0+airyVrG
IFrokK52kHp3y3ZpPK6petOSD7n95EmsHrhqJvps+uMl4efqyQO37TmunAXAKtQ9mnF0J2zdptjl
WMPdrnyuFGNT8CFzZp4Am2TK3Kqud8Ac90PeLmezVr5MHE3z6MppVUyKvpj4Q0IQ1qc0qoRxlSp0
PIm8hdVPDKadXC8lKJfpu/7zU74glQAAGbQdofMMii7hUoZ4jt+SbFzOxGtl+6Pjz1G2wrD9EVj7
nMbhFKSnR3c08xzwkJ0xgua7vMfHTu/AiCh6atITq2Cusrj7Kz54vNvKAz2blMgcf15iajUZeteD
Ver7LnCfxj2koUliHfJYte3qTglV0N/N4hZw2tf449oZYhnInvS0DOo9nYkfm3RpmCCb6ZzExyjG
MLBPio2EE+qjXJLcTfGkqfYT+Ssibz3XHGWT8y/miHMplUtQX4xkqdLNI5z7/Dzp8/c8JSj2sHyX
Ld0+6fwhg1LnLBe4ReBWu4j5HEDRxlj/1LxVA3dAj8DUQ6sUBOABQHIMST53YuYtdoMmzrsnzo4B
EjGR9+hHj79jCbDdR7D86XCZyj6ITgBbyrCPa7ownYG3v7QE6wtY6lzGyO52CG0a/2qyC1dRepBI
j7xqkrqdxIerzj8xrtVWgAyz1fDFvPEQ4UQzHnEKv91JQnbXQD0R4GDt/BM8vyh1rpi0uGsxYWGT
Z2bgaOln8gwshhcclxc+A603d+PDx42FfxyDUv74CNobBNtF4fXyETuSIm8HggL13MWwKyQqQTEV
F/j5Vyn3O2zod2GTEmKADxzNv4ILdQt3XWjA7G8J/lAwh7WnvNz5fkGIBflqwR3LVTEe3Z+k8+CS
azee7sCLqRXhQTjZnqu32EykM+IWV2VqBQ+bMzB3Zmhschms6q5hKhNZxN+M5tByRcxM+nwD4x2S
biqJlhCv+HB4/jb1vlhLZ2Hf7ChSk5kBOUwwjgqWjEOhZP21THqwDH+KghAckJjvlksW5mu3cX+e
3bXuTilyJrg3nswhZJTmmKrwGylKpI9wrUj+vXDN7Lyo/dGXu11YCAg/Fl+4PqlI3sxgla9XB5Z6
Y78HI+C0Sy2wQ9Opor1p7mVcf6mfZMdwOPLkkNww3EcWD9L3JFzO8gGrNPE95C12YbAnbC70p5/V
UwWZDaDSJkh2HoSrMt2D/L1uPxv9U358iW9tcRaKPaKo5itXMox1SWvrKzbFIpWUIrsYnPJZ6KXE
5v6RNqOeWGamsxTfBChmmR5Z/6a2fzNf9NWT9cm3Atae1nkuSdTqw61Kb119DZ+XVD9TKf+QjhhL
JO+h7rOHxXJlYYVzcBayOXnockm2CjToDLIhQAf05jnTOwwW6qJXBUS1qEJfEdFFMjN+nrJvNgeN
MkLZbqiKnVHYhA6BEKXhPDWRiqbRi0sWeZmvqb6OVEWzNn5+V/cljGIbkwDRKpyGhKzJvHAq4zfM
sXDuMiQIuJgWlbXy+dHgWvEIUqRL8CqMvt89Phyuiy9WX8Yq4Hrghn+ltRJl/pIkHcA47Adv8N6p
KecVJpPe0dyYJpmWPZxnQKWY+Ybh41I8LhNL5Pg8yafF4ii9sMcRbZb6uW5PWb4RHsvR8L6UNcvA
Xjqnzyvus2yl9tT8+qbqB9pR0Y7VONuTg+HEzi/6maKfSPwS8z/p1qZ5Sn4tBvsJvNWyvOhfKT2V
53kXWK9FCh++dZhlw+a3kOvBNnAdY9p+ufVkzcMOK6aHh3rA/h75feKriq+W63YBe2duIaZlk+Nv
PR/wN0M3N/SOwvv0QetYX709YxopDnIPcGgdQSlWKfQFO8fyi3vVWwALag6cj8Uj4WX5oHJZkF79
EJby4iYT7ezX+cSu7cRCMY5dFPpOPh5RHX/I4P3a9onck/ngR0xsXx6hkSXs1QiyG5exuKtQ3zvl
WzF63wBB9bRH6nvyJl5GhB5jydKnyR0w3rTkxk1EU/FWPP7I05c1SBUB8+inkS7p4yyW0XeTlcTd
FrQ0h5v8rTbKe4eqgPMk47VMEnDBSbpZcNzz5dgfWacUCHLhbjDA5fML03FuQJZoDm1LsD9wXIuX
S3hIJpg5yWrR36fUOBmZ+E+zy5gXtmcoEnm45aMWN9SKrYRDn3lkMbOvRP1U0/eovwOklBZrlIwn
L0j9qko8R700P58VigDpO2TX8cJXtiBAioWrMbtEukVKmFVVLSLccB4OdnHnsQhkUyXEjaWqp44R
I1qcZY68U7icwEGge88roN/UQwGLWt+P496sXeaM9ghcJFI85bFntCOGhONWdI7kzyK8xsh/1Eh2
zTKjojc+jOJymstTO6/WP1I2ZSIXtRXTBCi4mk4v1F4PXDbxYTJv4hU6ePA7NsGSz7Kh3h4cGP2G
hiUs1rgrSyablQljEadOWLCDdkkIGCHMFDvobTLz2lHj0DWTsOb/PN4L5a1slg9OO+eJMbi1zmb0
IfI7uSuUmoZH3GwMdrmNgTpSocpbD5wG3VFTjx3yRg6woSJ0l7jZ96Jhi7hrVZwwdh9Z/fGp+8Xz
RGJdV26d9vYYP7hz6nQ5lX/S0cJavkh8QcHl42f8C0Zspm4+0XzJOg1VjCbAaNVHH6nylpp3o7hR
2FfFd0shIn4QQE0SJJZ2tJYnb9rroUXSkCcMDDZYcuzLCZN3m9/A7NPpqdt1U3Q2wcaXZN7UYs1j
C1vxLm3mbRzBxBSmw/Vh3B7j2/RONHB4Iz4K1wezd09fWLGniV6zsuJvqvwtpBWsGyA8/9tS9pCA
2FvC8ZK+hf4Wmrf8z7zISOZ/Jcc3VnfJvIXBbUKBq6/V84LHZ62JR7PEzuHXov/Eg+AkD0cxSYjZ
eUan7C7DNsKRYA1K9LAoYecengsafT4laEZf0+MTLkzEQ4suqrL76nUXYEz3+ES8FP71D15Z9sSK
hN2CvJVR6uOdOu6KzUMkgbk3+kOmHUKNQ/ORNtaWWJJy6atbWd12UXVTy1vyNwHPkWFqnhtcJQpH
qTvGqsuiY1uxS4XaNdoDrq6no+iO2LpD68aIEiuaQdvBlpBFB1vg6nTqwS6HWaA1UMjx2+Tgbe0B
eXz9P92eEXkiF0CMHdFI3Cgj1+qJ+h3l+YFGjUORhgaIxvD+5naMX/Q/YjfN26QK7kl/pcCH8UMg
1PITR4PFVCGp+rKUBTuXeUZKycISycRMupssQw4n05M+JvmHEUkxFti+tWVH6O0ZLqP/2xRpUChW
qfDRKH8YDx6Lrxh/gSZbcvPJqYbOTaHY0Bbqaj1ejrkq9P9RdV5LjmLRtv0iInAC9Ios8kI+X4g0
VXjv+fozUNbte05ERkd3V2aWhGDvtdeac8xetXoymX/nATSiSVnNEhiw3UbiC012tf3NudUY8fXf
WvOHc0vBs4OqW7k0nEHlT51nD6UwpKhS2Lrq5FvEU7gm8KxQVl62inGsOEtlWDnM7sdxC0nLC+3K
ouEso6BaNJl6cE4TBrntKBRSlGNj4tOuwr1C9YpP+8Ch/Z2nmDZn3z+hIGc0j30RvbjM8Y1XL5gB
63lYMsiZ+epFKi7ANurEVg0woB21BJKLOea9Lj4X8VljUiraaG2Qe0fzMl+2CgDBf2YmxxuV8rJL
4qPwHt+3aGan1wjJhnLT5Vt8S7NxI2aaj0LHlbciGX/0NGhgByb5IgZd8ZR+eY0OubFYeMA+1ac8
OE3talLMM+gWuNTwlmQMMHSI3D4J6KOScKe6DQHxVy8A69Us1Ek0bjVl0awKulexmC4TBkgtwvd0
ObjhColjwBkQlQzdPjbRtNVmRrp33mnjNNgMfArgTcFbyoxNZl1WmR7I6wkDQj0nk8fDLOvN9AQt
zNPonpAZqpL56hfLJnCuMdIRwpdWrzUA0LgQ9idYcPQ2sfYB1/QeevrIIchOfwoI1z2esooju/nt
feFHCbun50kmO1A+MjnhHR1caadR9OkzSjy0Aa0O3mwmwbMdektv8JpbNAeLwBkpl8rbH6JmZy8j
+fKJmRNUFpxMvbS7WTnPUNxqNLCkfz2sSlqFPbnbUNmiS1LtgLiVhtViqRuXYxCIH/gHdgqioYmt
dReof3BwcFcAVvgrhh8dYbiymd1TGdfMDlZTXYzQM4BU/XOnubYUXiL5OgHeTxjHLvj0nEtxb5cl
DB2wDW9yw4GRMIPTFs03q/D0DcAjtVCFV2O4EEFOAfojjN3Muz6w1TxsjPv/+Yyb2TcFO45hTI2I
p0hyJ3112LfSnwmSk9Epk8FhX/bNNvY/EoPN98W3UdiKI3N5vvrGVDV+/sTTDyvwBP2+6o7MXhi/
mxPCyqm65IPx09VQ3kxa6RN9CXsEXSXKjjI+jqBS85RiZQ9QgI3aV43eVD+mezecDh38q3ZoKXtc
zIZwblFqWwa59TvwuxJBbqxE8IDOoJegz/k3Kbtn4SO2xouJXgZ/DKRc0KJrFUbkhBsdBQOKgkee
MhsYo+kwFtM1zqKNZ3PFfpMIuTfCkduZvDMV0Tr4oLOOwI5QMNKbdA+JvAfLaMtT0orGeEWxWstz
QizhY/X9Uv2mkwwU6OVevWSFMZi0xrIjiXQrdluPtRQ3rLBxf6g461mGwXdPOm+c2Fl4bv2Tg4v1
Xwpwg+OL6eSof2HHnXL+7g84pbUM082oBeiwHdnDDL4LcEDOHVSt+hz6njRY3qfGc77mRkV4hZjd
2bvACKFrDGuD7Vq5M9cWwofzHQyzX03tICP3IiR8owkbT2GytplG6BVxY1r+6Mlct9Wa3RXBgEEO
HPL6jUwukIlANdh3MZa7I11YKTqkpMtdY2bZwj1bDeS5Tq8ZwJn1NDypzSlkAYRCd0m7e+TcmUJ3
qMxn6hfeABjglMXtq3ReQjtLeOYFmGGviFhnOeJRhEHMJ3KI5GUis2ctEpTQMAlmCX3PUX2ybCnP
wguh2gnq7/oYB0fncHGoZclpHrPhdm6M2GCX0gYOZnoz7qfzWZ2uIw3/K4tpOMsJjxnmrbmeT1O7
LS/+MfdfQvMShmfrvTTinA56YIbHfjtTw2PWHKtbGR7lybEJT3lzKoxFHO+FZm9M9ir95vCKMEJj
4G3zo26/45/MRKKzPjmlkxUSU47WcbaeMC28GfOTSudHWOm4uN48Acyn2hznQ/aIHjptRNg+rXdH
lUwBDFACsVGGcbN/xXyAa/3gms1gs4kJM7o7J/rQS40C2NRULJOjPTpuz706F9SVxXiV5b949DXX
2jVFCefL3O4wET/z6X08I7jqZRnMM+Xmh3cTnZcTbLsvNThJKuFDc2dOf3IhIAwd2d33qLuHzl1w
ZjbCzqjfeRg7abAzV7W9eRad2X2cucQubYxe2Ky5a/M/v8fuJNx30y3eK9YibH+AzdzsDIsk9G9C
eu8gjoGsmRiHcq7qI+y3nkMPKZ65PGJ4mPsU4n5KPkdjJmqK2nteyIiWXmhVRlfSbpJuM31Ljm0v
z2eJ2RtfqfDZC5+q/zksEuHgfaoAaYtRayLq4/rA/AGWBI/+L0sigxomroGBkYkLDAwWayZZdbOq
QE1pLMVLV1zmcNCIBqLxg1nPut1ixwIZ8a9pOydDvBhVRqvEXxcj599Kjyn4KRqJywJlq51NLmXE
SPTW40M8yMGR7PaJikd7jqjGrw88fasyGO/k+tEVH0nxgXzCzR9Ni6zmkuiLxj8YM2FOY1cut6qD
xGRG71wOZmOcD/Lshob9WhCofHBUwo9bbgvUUd0qp8ULa3FLxD315tTdoMRIsSwRJM2xBSUoltqe
+JId6jo++8R2m79NsOJk4BTPqfSqmk+l+RSXppYw5z82vRnK5vjxADCCktQ+q43aXLr6BiEPxM9j
sscaAPgXs4CKn3JBS6gDit4ycd+SLMzCRGC5gwngnZ9M5K0PqnnHuLpa6M5D7B4T7emkr5LkkpRF
YR9N4b7M2SLBhDB+ZseNPrUjRoGy2nDk6J9oehV3zz6w84Yj6KXU+Qd0JL6WIRboJf8nPLnulqBc
jhDi1NIZfuq2U55L94RqB80GK2t88Rq7LM+ufGpZ8aV1IeGKM0FvurOZEK2dBtz2SjDmoBySJbHx
UNNLXGO0dM06s1SKrGXkb3xjM0Vky+TfBUC4K24kbph+s6mvPeHix0H4l3qKGt8Ya7CNU2/JMyWU
62B4c5+0ZwRG6o4g5n5ruCBM5DHP5Kn2jwI7f3xxNLsPkLieldkk20rxpvypmVyNHdf1xF9DeJ90
VrUa6XaWOf2g5Ie4R+ILWyxVAxgaeeMKGzbE6C77Ny+fAU/nSpLnm6Tb5BNa68RZkE0MQOYvTS1G
iHxWIWIzHZjlJhyZiaNGccokGbMqITM4X8W9L+ybRaC85CWTAJ5n5+FjxJ6ajBb7Zet81sZXKHzW
wojqjtSXUT+T8g6wu7WH4hTiCDbwCpjU7a1z1qqLMo7JDGKJUAJw6nkXEhg04J32JwMIw+hFjlC1
njT9mGnnPOxmKMaZWQvTGXmGdLUPqnLy8MHupAN0wy7eZgv1mgcjOJn6BR4b2lDadh1tWJAKEBUh
h6Yt8uaxBKQSY48dez+DxUVCk6fUt242+WBThj4/OKfcs4U9Qk605uzPQnhpc5IH0x9R/emXTDwF
aKpYrvYmyd8ZIWek84AKO3czZG/s4CV6shU/q6y0C+g37dLFK1AsI2WLD0obkT+4osEpIqCD2flG
xIFZ4r8QqNKqotLjuzXtq4LeixkCMkz9ObKugYYxggbc/GZ+eZ9+euShQC7I2FWnHiAHXFynVspo
bspJfOBMtjCOinjOn1UoLXrpniaEk4zgOUqJ0CqfoOe8/hgEj056YZXlXbGOUn0yymXawr3RRwiD
TddSAIKTjRX91fK5dz/BoQSmAC+a7GPiLt6IWHAtvGN0BO/LUS1UUEQb7y88TfQrsJlLIPTvyTT4
10e36aidudlS8xE6G+In3+xoqbRBzRvtA/hQIr8oquMGKSbX1fsMx3MNiLeFJnz4O++K+YyglaHb
9nBJNHOY/LilSSjc8JFzq+pPUACY90KLSLgENom7rKxh598xbOeTZ0BauUuWn+JsdPQJwqKApKpt
5Y1amF1q8oToHKrWur4WuKrGOjDWibHOUOrbW9yBUFvqRQEf6FjHSEpW6V9CUGXOQozbumM3hYOD
Q/ETSx6ePdJ8yFKS7iTguZ8YBvlyjAv5XLg7FbYt3J1P40N/RwMF3aWfQl1YKSV1t1nN/0vAiAFN
Xv1P9xAWDIsJVyO/iJwVfrj4R3T4Bcj8U9NzXO3JzXpI3cOrnln1TE1GyDtxIxFKSONkJEXM5Bj9
urZVgl3PklEuiJYtMILptynUO1gT8jWXr0lwa/9C+K9nEz7RYhT1GyPmhiBVNANLooPIUsBH/Myg
2/C4qLa8cRjGMeQyK+piEAj4vsKNworOrVHhEKRO5wXpz4wTACG4N3gZ8SGYfklwmj91zrY7foof
cXEOsAFtnA98i7105rITmBXfyTuSZVB/9rQ2J5zd+5kCZZG4IBQPfIl7LKzxHaur397UfjF6LAnG
JXWQC5vRTKJKgLdD1iQz63DtARem9LACeV4mq8Kbi8hCbSRzVwG1SvE90b6d4ruBOWU22cvQn/09
KM8TchqpV3AGHhL3UPp76B4+qZ7qJkbrLq+/ahufo0aW77wAm6sfxZsMYzZahwyekYmuI8b/OUNq
y5Ws/l7ep/0S20OyGowvt/7CIc4LmbUw5oePX2tQL3Ns3g3xLD1MoFsU1264CIEtzZWYsKKdOiss
mDyFu9XrjT61YqSUkSU5q1JZHclp+emsfqHWXwpdOjw2IjkFxB7sZZ8Ur23hEX1r5skmAKDzsVSA
kmqWeoM8kpnN9SmK/yKb9OHQO5deuer1rBM+FUiu6iv3nlqCPmTTx3xea9JQpmuvXqcZRrJ1lI8+
jao9KNrRS85tZpd7/UuJrtFytEAN3qKZ0I4cbTFFv91rm6rYy95eYGMcLmljdyV64NOwE9ytN4Km
dmq+hW+ok263zs+lrYejJQQrTTDZVd522my6AuMN4XrbSQV6atsc28N0Cb0e4AapqhYhEhKetMOH
1sDR2EreTtD3qga/BM6SVYEIzez2Tz7rwDcXt0G5Fd19EM3rVDSVrdNvJHp9IWZTJrxYXrepvA3l
bePMM0KBpdGPQUMYPwZWDJ9ukUItRm/ddFXTskTG/JxqDGJjDngp8p5GPTmApou3eoulI/5T+UtH
2kI9ANZfbZEWTt7SQjWYR9OXPzxp7BfSDeAs+maOP0ya07FI7/JVUTIl3qqnVuJ4bfmcipw1vldB
WQ12UB6m+iFbyNbveAsLCujxvsfbPdP3ND+Z8EEx1qA+KIgpDjvhk36yy24E0wrBvb7S6RXvaBVw
kk+QpDVr313TBBGsSWzJHHOTG0JLYzcwwtdRQVUnPB/6jLFChybYuMc9Ew+Se2fhzUTE6b28GEOP
mc5osUfM3ZrRhvjbykKvx+923bVYAVfZB5SKdWx7yhEiKbRRIKi0fAjy6IkfIsiQtIl2Sx0ZWPEO
xiacaxDhwSdVbBb+/45BcXcIoUIeYMboTG8DTayfdPLjaN856aLtPIk2ABKbaOOSYx9tpBndQGEv
E6VxeKmwhb7p8ThYuETO7++GgoY3e1aWVhXSH1r3xtoxI4q//FBiU2p2CI4pK0h3ZCvZgQ0Fpz9w
pX/rAsoHuHicWZSGTvO9WTiXbnqQpoeQ2nY4ctLERzAKqpq/v3t7wy4+ndBsmqzoFFGWyc7egEZC
a74wZoa8+93/43Lt6OvgwPzrRlFOagBoP0Wfncqlk+6r5DTtuflRNdDSmZoFuNWMWMZ6kXFVIdHl
65XgPEmHAChXQ3al5SUtANVwUAVfpsw7RvTuErUhREM8tG05mecwJ70H1oopwbsTc4C5Ae0kkdSR
ZhoSJDBDkwiqUFoRu0ErCr9O1VvAVhnIMlkd6XOE64G0V5dUGTo4+x85+Zua/qHNfgb4a2jrNkG9
GeC07PLhI1Zevk3TFuCpOOKxctGKSqsVLVG08pDlLZEgeJ1EzBejsvcwmVq9ZGXTdSutj0tpl5xK
EG2OVUaWCO56N8wJhsUvVmFoB7oHJ2oBqlBc11gqNBP+RySd0vzUi0eyuIRD5R6qcs9Su6w4NwDU
jKAsjjvalC5htIk45cFJtYv62Q2PZTZZAFgBioXxr+LL3U7rDX9/GlnZySeVJjMH/nhcyPndR7+/
dUTZpRddPoVbRTb9ZM6q6kpHH+fG1l9/NJqtaHbTmLlwiZPLJLBr73xsdr625E2zIANE0otz/ZkK
l0C3lcCOZJBCH1gT9009mvR83n0FjckKpuuhgs20EkbiUDbiuvpPt+AcdTRQa7AOXFlNYUPYOWmu
HA5Xwxz5FrgBguGY/s38dyoXQvyUc4VFjG8Nr1YzR36LNRhW5i2ScUulqoqQ6UMU5VzdjuALeTOE
H277ubyPlUYINW8/6Q8daQf3OHy0fzOMYeygG8odUpR53g5UGny/7n2KLfHBY0Zwq5wN9zzMEfcS
cpgdZCZDwv6DG+NdX2QW4ZXFt1Z8h/iDDoX2bWQ/gvYdl99i/SUzQDKeEAkYCfqgN0j2YrrScS7g
7iV0acx9bwhGpY9cm1F/gD1RLqT+UHl29xw8u69sAH0aDWKrz+9qfg+7m6tetb+ZY+73Dj5eY9YO
BLmbqnL1hUs/zFRp7/p7Zal8p8KpJVRoNj0a8WKsN1m23ncy2Yq1OMYrVqwvJXcy/keKDJlVg9gY
M+su7eh3NafFWkbxDO6IOkgcL3UcgdQZ78CYRCJWgBWTCsIWg+woOgcNLBdoynGXLT/F6CGp9/az
zA9ZeR1iKDPXtLUF+ZTJBzZGhi9pD2Fio9TbQNzpWwaZIo87+2J7wtcdn4fpuU9nCeeNXTndcTC9
5d2+jg78W7sYzOmXCmfJA4NjuvpjIrwayH/id9YBvvkTtCNSjaFcwGj/lOATYfrgH8PgINcjUFxE
nBMswACfbDIVUZdLPeiIU/RlgOtHVu9ujJOCciBA/PBi3N3oV2fHMqo+Wr6m90C+GdakuXvGNett
sstSuo71YrDpAZ/b8qj6K5TP8huEDWGzYpmaCcko+0cfjRw9wMKDNoH87d1ILyc1pV6yCRqCbsrX
+E83fY2+8GDWRE9m8wgVfLTV+BU3Uzou3gYRuvtBHw27QOyyzFpBao3e6+A0QQwHwuum19tI3JXs
iPtcO4TRyQlPOqfg5kQpzWIrrFR/HRBHCtCnI7t19MljbMWwDsjTX7cdh1Er78AMYeTUPLJvNlAl
luWd58IXP4L4I8tfw5x1BB6geq8a1nZ2/nO/CJOLj4mpPA/5kRqqmeymw9YnbZmBJkPrjBPjRsk3
HaRFs8Iru17mpsYtnMGNvIufajfvrsGrjTdNZaH+yuO1jFLk2HWn2L90wjWpHk3wioSXlgFlV/0f
pfsBro5iQl6ShNhv8Elgqs2yTZRtgmxD35KJVsFQ3FTBpQGReQ/EvEvA/5ul5ylKxwFY4VZlKCZv
J8JWYRyY7Tpn3pQzHzhb/+0H38Xkg9GXoaB8AxFJtEmzxXzBiA5sATaQCRNzfSFrO0y6lfqBpWO0
nmct1N1Ng3KgiGd6MYsVwkGfxTZ37CE4K9UfMu6a8qDKh5h+Pefo9pXQnW2mcywb0M1C7ztmkihb
xggrf6P1IVj3P4E+AlmROIDCqNtxJlUSBMEYjW0vHBO3bKbvwI/BSOCiSzuGSKA5JnQucNr5wE7j
o6zYws25+ukS34MPwB+z5zi2j7jpEA7iCIAvIv6Aia16bt9+zl5K7wNPQIIg17sRoBRnZEYRXrqG
5B70CzNzCK8Z0y5w29Iq8ty9P/mmZZH8JWoMP+rkrF1cjIbyfScydaRlleBY2aKLQn5FSJsCQQf8
E78JmyuyGvU9B6SBixeFvGeO8yssgErBAiCZZGjViAGRNoLmpbLPZkOP9+KODQL9EzBZugUjWASK
G+hy0pHmer5VVEJx8D6U032eHBf4GlJIo1cMEX62JzvQpBqZ0JsFcb3i3alQ/BD/jh2ODROX8hvc
NMk5rKHlH1fcMkmKALjheOmOSLx4bSHBu7pxyRpauvvas1Ny7GfA0IHXLUkTSj3bqc3iLxFQtbog
IoUuCMcI2LDp+w2XcwNDHLTJla7sGT1S/vBaZO9GwEY3hvq0+o1Ch96VD5/EEVvWHNBnZ1H4ttHJ
dfeku0/buzG9Z5NV3rzy4Znlj9YHYEYZM/qU0KsFD/DCMaIx+ifwyNMxQXiU+cPy4GLFoOnSqy/f
CSBCkcYbx7rK55TRH2Byhw6/ZifluqIkpQ1FN5bUPpxyJ0E6MzDx5ukOviklFslzTDvpXzE8y+jv
WOUIbpkNBdKufYRfexSV2PjVgzeBjwy9bi0ndpuwIEPpGefprXLIaxRFZEIOc057mmRx1ivjtboY
YoZ9AO/MquROOQUO+NaL5FxDun0f14RAnOlZN86ScU5pwf1R0VJ5P370peYfdf8U6ruUXdoXk14c
PgB+w2jWoe+MtyQLpkThksfbjQEM5M/kT3p7pDTO+SPuAWT6+khTRDAGjmM8tKR7iMk0zMqOR37M
cQjeWQUENsQEpBPiQAyhmXDdqtXYlyrWkUnITK5bJCop2GtaZEHPWH4hPrs4H+JGx5e6lKDG4sjq
FtEz0SCoWbCnpnuCdknYbaVzP8vmon7Q03MbzQe+gW6Zbk3KDdnpJlJydY8tE5xsyURr37boabYV
wWH4vhzS+0Y3NJ0kCfmOsSJAeUpen0ULRQbRVm0QsVeg1GZUU56DpeJUZqc2A0S/IdRlz37f0gd7
w5d0YSMtqZv4gH0cXmv3UNM643mFctHBOh8dA427wHS5YEYVn8TgMvFuPizC4KNzP4Xpp8eR6E6V
0XwrjM09GwyXqZ5JhyaWFZaPf+ck49P7BvBsdcTrfdfDCJYjoVxDKDZCjN030YHKRDIsymOd+ERb
MMbCpisJmadmWUtvdqAY0SqYXujo6Mf5L4ZuYMSWBPceo1GALlmrDiE65kPR0CQhXc/81fEi8lXp
GuMmFZdJuKy6MRG4Z3kb8e8jCispLHVFCLUrvzzvs6BTelAPnXoSYbShioN6CWrn0OCzQjVM6zvc
iECJsMLgsjuTfqKvsHVW31BB5LO8V6GtFZBYdtV3HP0NVn5zn9RXxRTinaFuumZLaqxI4lB/zIYT
Mcqclw73YGqSSIft0lL9Mx0LNPI+fgYzSG/D1IbYhyFeLzYS9Ndyh/We1w5sK+9N+gBLgtvJl5d7
cd5uVAos6HB1rpjcb5MLUdK45wG7qiQbvbFgUMbAgoH9fSYwjPgcehbnfbnQ28vEv2nNzcnuhCif
wXLQvsNSS42+nyuoPYkRUE4T4QwSMBd2DRLenmyLE1hY+a7ixdKevfxCr7QiCDhQZkDF0r9+OrLY
wsqOo0v7dztJmejui294YSiUyE+nhgYzm5OCAXIWPu1xMjXnLZSmZEvdW60ia+to82i3DYyVCOLe
xJ4KNUawCmeNsxUFP2kjoQoqoNz8Kp0ql3Suc+EuuPGm0o6e6yzvxyew5sjpzn2WwuLZCawBq36m
kTluBfQRGUZ91xs+R0Kh5TM1PdjQs5RbwY6g3XKBLhuhzvuDxr+rfRgfI8Rw4B2WNjcDbl5eMCJd
veVlx4gyYLucJc9u2D/gmo6PoCNQv52M7BQIx1JEAnukkIxuynBJQluSQXabys7RUNssyWiG5iJh
QNnRCZO0owxCb3oOqoteXqLo6p9F5146d0BjPJ/suTsiMeEXjEbsX0R3iP+5HBHdk3ZbzdlO/dvE
uAXEpyt3OIlh9HCLkZPY7IDRSFE/T2FPc+JF5Lgs3pHiXGzl6KeI4g9if1SAFMGxHcGCIIQ1xqUl
z4EFappzRMZd8q/pmMcPgdYxWZZvzAuhwlbZHzXnpB9ZGp0TjNFoYtM+hjYNEYZRy9r/nMijplnK
95OcmC9ih/YJQcbFviF/62lED4K3/3owc6ST8NToGsLONWX3uXfcp1veXZ7RpYpJZKQSNpwdJ3bV
XYwpAr2rnyw4eSJ56B4CgQM4Dna5t1eUXWouo3IthB9J9FEqLyljtAkEfDPU4Kl4zLDrAqKxOPV2
wBKW0QsfxRjnXHyB16OH7HwgHNXq2zaGAWHMwPZx//JMRenRSbacubRhHVCBiXvB2aN+hs98AbJe
GbeJfIevypF1YD2WN5WwkRkj0AOn/4ShaVNY0SzDMkuYhYR4wTaCs4Z0Uz3V3hHbuW7sJRQ5xmHS
nxTX7sMLq3dgJdA4aIRHwBatafPwyA7gTizHqcXkmOywCB5pftPLZ6oqvcq/3eR7UP7shQvgb4Pp
Lh3F8dVwIubVPIVo9tsx6WqsID9h/pPo33391S+i/KUMj7K/EdNUmuWn88a79wtBs6OfbZBd/ewe
dI+GWdGG/af9SxsAeGEg0iA7BcU5m648x2zgpLpnui/tnfLjFIYXfjLM7kASUxSep4lnlzyEyaqZ
d8cqPm6zea9uszGGbJdM90539IE69WYt4edBZn8J8itNfX3NjUmfnhkM00aGgetuhP3ZnmqLlF6M
anpC46ecmSYmS8yWFRE5l7ECeUrgvTrupIwM2Acb1qL/da8TQPn+pUx1ImPtnQrGSjjIZNvp7OYl
E5k2169jEh9xA96BogA669Kvl1NvaxBBHkMJfK/ek2YLhbe0e4MS7S60j1BjCvJy+o94+GgX6oYZ
B0ikML4ANRI5jQW2giR+1/Q85VtVwdQznql6aTxTsW+n92au9Qu6S85t4J7EBZFbcfzHQVbwUZVQ
Uk80JYAbqkv2AGCqwWj7i/xbRGDpXC8kYLdLyK+q+Goo5xVYkuTFEZti4RtySSViLZgjtGCwfg5Y
Z7ch9mY0mvJsWmzq4MJ3cQHhPrJWVMU6psfwRk7uYxO2PKDKcyXN+43HuGj968er4eGNsGT0efMK
53m1w7rPBsQ+HLAnnSkRcjoLIX0nXv3IeHXTEX4qBDuISUQ5UwAY709c+cZ/KhHAZnZYgwEFvaun
fgOfXCgWLPVbVJfVfoiPDllZ3WHCZDM7K6rtdZdSJov1FkxvLdlZf/P0r5z+VfOffvGRCHzXkd0W
x7ctdJeoH/0VZMj9/S2GPJ/46+WdX6lc2MNlg7rxJDsnYOkCgVD34tkipqYdhJ6agmeJiWu0KHCH
WWxIGBeoEbBgghnN35hRoz8OT/2ih8snx3gA5skxxVqQnxsPkYjdRhe9u6gb4TKoP2X6R03/+Nkf
Zh6kA8DUM9btvV1MglutXEUFE+wVVu0s/TT2CqvAez3kIgaM4PYV3JzHUD6bNxLdVV5F9hqyV0Zw
mrsi6qLeaQCe+62cbanTVUZMkUWdDt8b3aEZXGmd0nOi4dS/W6eUZi39I2Pd7YRj6ByElLr2QAcp
OMV0U0Viig6Re0hhDY4QexWOnQdRnRlWmK0MhVYSNpdR/55lVtlZxSVeKwjol3rCCP7iljdVuNfS
02lfRvkxZZNekNGmpp91+plMX04yA9xP8lqeLoNy1gcLJRzzksBxiqfr9NHeYjomCxZeYybGC1cb
q3Oakf6h8T69U0OXPcUZuaUOVrqtAb6eqN3wpm3etxkbe70ayCovn3oKOl56/tJDXHt4TtVxzJoo
9zK/K2wryr2+76OeYOQHBP1A/6acfhb+pxd/5MaTlRIWWfzIJ9e6tf3y1Nrh9l8SSMHntvwvCQT+
cLjIULLopyo+J9OzjA4ttX33AtQUM5ex44na20sHDr9xhnucdOMzAfc4/hSrL6f6aoRPyf/M8THr
BJJs22zrNeN68du7fq8X5MYCrrSzHQHXXJENS34mjBuQrszE4ahBEssIPj1U4iHOD7DwU38/zDVl
bIF3FS1rZOirol05w4opXb+nNCHcfaY8hSNXki1METapZjKQdVYyRzvS62YSd8eCJcbYh19ebBvE
Au20fJuRFIW+MjkGw0kr7alqC+TXTOymu+D6xTy3NEgapuwCjhvsQK3rR8AnEauWFp/YB2K8C/FK
JL2TAKph7b1Ztj2t2BDJakgpjdOQOA+kLwGtWXjZ62pezKtnxVBHXGlAAdF81jOovWzbIJMpdJkS
MO9e5eLZl3BInfgxnuIIBYVu7fkJStTIqp4i6Tfybl/MKV8pqalgSWVhrJ4GVkNhROIlB5yje4AR
rnt2glZyFxFbO9c+kvbBRHb++6Z/aczsXD09cvma4WabqRtjQR8pnSPZimuiIMm8g0+6YJnNAa/u
Agp0/UbZ2uK6K+2GyNdw7eYzPbt6+bUc5cTnwLcL305r7Dc2NHKhOFM1dTsGwbTX/BkI9uRUG3ON
eMv0H4TdI/5GXNTI2eApBksCaWrESw5P1govVwK2cUbA6hzuoxAs83yZMeSLVvkwJnBU2TpcdO4O
9wtdv/4ixhdds6vAhg7vS//o8B+hTQsePJ/IbEQ4GPlBKveyQb94K82PE87//TrH+G1G8QdxBm38
aPtbmF5S+JXuUTRO8SI1Tj5Yp/jaF7egv2tvCGhBMCOqgqczPJkP1vRMypmBeZN/GvdKukX5xajP
UGFe6LGnMwGPhHJ0FXwcO40pyMj40uMtEAOVZgYUF3gX8gmdP4Ba78uf0a+h95hupm9qjH4Q1fnU
Nk78lTOUXgaJmCgJNpW+UYY5PUdiJd12kcpwGGfgeD+YAccyUcb/RrLwwP+LyMzdNX4DYl9E5aDY
V1GgyDMJw25ZxS9JcfEGW23OQzWi6hNmmo9GXqcCLecVCYn5PHnIyEPDMz2hHB2nUp3iWSTN/uD4
6L87gje9dD19t6qznAEFuNNaIsV3jjnZUiHejpxOcIZJTs2JNxSl6VwjVntZShY4xAsPAiU+7MVL
vYjlq2KMB8JCuWvhYwLFMnpEzs3Y8DHnJqMTCup6F52EEkzQuOoM7jbx5yw0FCrqDLSlZmw1dQxy
CZ3dRN+3GgkLJ+Jw4nPYHLEhivYgAmu5lOpFKC4K734OH6cNEE1vmItDoxwUy8ML46zD2Z9fHA54
yWnOfH9mcCSOR55Yx45Kxrf8Gom0yRqhmMb52fzjVYde2yntjlbrr1Zd4GA+7JsZvbD/1HBI4Why
DQNSxTGCFirOyzd23lx+YzE7bTNN/w/FnZiD+m5Il5IGa3qmlwl1jmlpX27g9k0moyYOOnBD+7Tb
gtVgcKtTFrNlhI9SQd98MsTTQAIzGT7ivwEtQWcIDtJXorz4E2E4hvVzGj0mxX2iXp3h4gzL/LQx
TDSq8NBSYz3ksykenMWq/h4Yy3+IyBMx4zXrtMUfaEbqiuBAeqk0nQNSwG7MXNULgZwQO0J5hytA
TY4RUi1QznS1AgowgN3ErqF4YDASbpDXGpaXP0bh7o8HIwDeJ2GHNM8Mkd18OYDSz9cmeWd0x2l4
EupJ2mYwwZj8/1QAUFj5wL+bWT8G8unRgoAP/GaIA2i2Tj/oVPUn8qTd5Kgnp0yCVnvRYz64m8KY
W5+7b/X+75haODNJ571n5gpWMwYFVGBlywhotBgjCfbdVcY5SD5Ps3uUjyp3VblPxjfRSCssGHgv
jENCYOX3NwqFDuqmBRPGP6BhEK0TTVW6fSmuI+U0FDZ96N/+Nflmozj1w0P7Q9+HHhWZkozV6WgR
MU223htqUs7J+1T6I/6LUDz9D1dnutwos23bJyKCVqC/qAEkkFBv+Q9hu6roBYheT38G8t7nnrgR
FXt/natslGSuXGvOMdUf8QT4RPs0XL02QTbRGP2NbSPj9TefctLy0T3UFwT2kXqG6aOEFk+OE4oc
w2kRJOwA+oDPQCFGt5mwtZUJKCgAbxFPc6b2zu5VvQPe437b/hB3lhU+I3ENju15HpNjPb/QWAcx
SWCZUXompqVBXDUb6xceZcLKmhJU2BzqflF+k00AEktGdZEbV7E9z5bBHQE5Px0h7RO6s+28Z+bV
uotdCN8myKzKeJA0umlpxLwjM+k3YZ/mZUyeQHTnPuGS9LuibYKsnZMUN49JxGC8sOByzUUE8ptU
PWIi1MuFeo5u7V1KPMPwOmQH4qGhxI8vtTHZOjqK+ck+E46nfDy1I/LIk94eq+RIXZozRV9kU/a8
U0pIQGwxsITCynRSlO102LWD3ywwXv+GwCTIjdM1Hx0de9Y8XHJ8LN24HwofPXIceM+QOYuM7feW
EqQLlLNayLQkQCiXfj63huqqjUBJPsrwQ45WN/wWPR2yYDMZcGiMvFCQAMBdIKt8fGWojsorIK7o
Chn7eVSZlU2UdKyWqNqfvGD0QMG/Ddt7vSY6Wyw91JP1svv+3f46Oh3DRikmWdDMqZHpBDZu+hhs
zS6eTYl22ugFxaHO77+/cdZBxyD4LnEp/PDAj9ISmBFv+Yv7t+ALE5L/ks4vXX95kQG1iAPTYJyI
EMktlNokxY8Xk92AfJwOf5ZHoi9basp9a42MByyYa6LAYDDQrn9qBkcsksqRLJ+ANTU76rkvPY9T
QtZ8Ij7+rjvhUznM39Ju4wTIFJEwviX02bql7pktQEtCg9P8o4E3WMY5wZO/UHb8GNJRA3z7ZraH
uvN4miOZQJrJEChKN/VbVgQOiyxbHj/vDdmuGC3h5C2B2ELeTlW/3MKCBVqP8lSr1hEGmLnfGKd5
e8npvyD1XWRM7ZYpTZQEgMcKQW017p4ryAFMPPp16j7GVb1sSe/LGjTY2wxcBUzVzO/Hw1M6Vtop
XpWRCZ1g0156ktD0KeMJq3ODf3KLPgs9VixvdWkVJCa0Nw40juVKOQkjhJCVsErkr9K4p+/3bZqi
jPcE1F5vYYvAEzGTFwbdf9/3Sbgl9RTu26SDgVZtkwyNDIbM4flnFtwk6a6GX/P6+w4vBHUq3c3Z
tpttRzI5TRPn6hZbFbO9+gPtEyBafkCefEZcuWE93pInxLus3NUKSTgnIMefKb9tESSrC8kkYALB
iXQJW0TLhdOww8bWxSkjXXstBH2rke5HfOjbANG9ZecqftelkqEyc4OX22U7sUPktBfavdj58dIg
CG1uFh+Ign7FzIiswyejyYnZkEgWquJm5ZagjEn9XrKo4HuT09eJh7Q/sSPL5aFQFj39Bqr+9xLA
bZUXk9o/j1aFsEGjQzfnY8a4a/J4veSNJG90LjvT8SFlGw0JhPMot+j/B2UzmzOYIKDU7iRbDay8
t+bK5BuN0YQz9uIyQg4Rll67sVwW2o3O7CTG4lFhIOFJ/YaRoqRaoRqfy+fXYv5fnPhT8jrJUyJv
aF2pdQMIx+QEb3MGhPlmnNshrEbcxozxUVw45NBXU3wIArjNE1qYsq1frpp7XH7afZNORqME60Jk
ll+4oxNA4umlFE7F6zR0xyai17JXVnXgGI1TMASNHNlczCKoCoB4dhKqjPFQSYhRznVwjla5/hko
XyNp58rX3MeAK789IMFqNNYQe4liA1zDGCLhx9kOMThKZ2idZXN5kh73LVSXIb3meFPTZTxcYaEk
V6CmzeeA2h7n2s9sif4OCICMTNbGakmsKKpBhs2/QLDm+S3TnzixGplGInPniUobZG3KHAXNJGtb
gMyfRzeFtsp0IjM+xmAK6JmhvYSQ0RJnNnbAJN28pI3LO6InHicadijXfA3HAu+ocOAw1L16rXMa
e6wdXv5hIaFetJFqQGljkJc4vysIEWD1PnmjbAKQhM2Kd44BPTo0YfTGe/qm0OMc5h8zWywGeKl+
/RPo1lTjvIX2WC1V9chLVLeLgBtZfwGKIXq6yDx/YsuX/10MqepiKax2RbiTaY50JKxss8myHLZE
QNgorV+WMti1Zg8Do4lN+doE+mbWbMFCyahEQqcvHEN1oBWXbmPQXHNbyBw681S3K9yXtD38my+1
Zj/TD8TCEzyiTLBXPEGYxjOsYGDm/xSNrWT2XLZm2HyZ+m6FHGu/DQhYYa0bEwiYuJonmcCb0Jj+
cLXZyrcJlUGdbOwwRcxLeK2UOO4TnnHhuwZJQl/BiQ8ST8AK2+uaV4TnmvHi0ebmPfz3RDUO90K+
Pq64ORbZNZCQpZqU3gPMVY5KgXnHY/c6ALDLpAO8703BDMu7kd4WAsTWL4/kJj7upLbhOVrIGGhc
JAaU/edfqyRwghIMs4BQ13PBvuB4wEuEGdLY10ucrg1n78ksSg+fqZncQGaCbXwVKyozheXznG+n
/xOu9V3AwoVOX/pb0ml/+Py8sooJGKcphtxQuQ7pTdloksW08ycPvnC1EJnKROBHOcTjmtn2zNXV
Te9zUMuTw8QsVyWqRWHN4JzA8KtCag8eKwYWeFVPNwkEkoUFmGrwzXmcBBHCBYUDdd1sT3CYhOeh
WrLYyIrxS2QvnQ0AWzmNwXGeHKgKyokBISza7lA2fqzsME7ri+OD/lOHz+suKjduxJV8soRVw5cO
vOKIYRzSbABt0ngxg2WkTnR/RLRU+/FgiYTUMzaVMXibQX0f39HDSfKfzBYhAZm6gVXeIy8xR8EU
i4sUn9P8KP8RcOCXWBJM5AloVSj5eVsZsFf9yVxBrAQ6GLCJR8eViXoDLUKImcgZCnof0y4OGLt7
TWBsGeogT8WujIk4a6BW49fckmRLka0WhFYEVm1dzBDgASWf/pDZe0sAE1/+69dDcitcEo9fOyBk
C1TBhepPwpz5trRnmgvQA8PK6AuXdGEgwfmmuKZiCNaIq9blOCVgGFODYdwYyTYcN2Bqf4VlZCRA
RwlK85gBq69OEaBbLhCBLQOLUxgk77K5L3anFg8HDeG1lFs8InXJAsiFdWmcqP+pYzDVwbqUHtts
Eva5ZeOOa9CL42v3+kf/0UuMnXxCQALT8UlcSLckLtVEK2MqihesrVBFZ/vUzSRYkD70m1M7HJQ3
eDH6l+qEu2joh5A19CdFOtfytRhu7RLeRjy/lNV1KmaraxxcRI4R9cwN+G34jZCbSjaD1hVzRYeP
E9IROmpuMOioqT4ISpy5qriFAl77AaouRByQJxD/TiKT2SnbWtpjSQh9SNzPHstqoLmzwiOGnWty
t/grt2einIUvELvkx3PTwieE64oX8vHPUh67X9tPXh1wRiWzD/2AcuaCN5SSBz358zHZDIdJdrN6
/tMCf842IR+G7GSYf/t7gaAGYQw8AJ1KMlsV0DAQEEMXAPPdb1/op/7B/4SLy54DcI1Vzn1WYkDk
xVxfY+AKlL0JLoH2Qo2BKYsaA+0VJYnA5QA3fPLwhecRWhQNQfQS6KeJI5c24XAS1RXFV0WeauM+
G7eDB8D9/1zWa4z/6dMTFVdV3LJ1DcLq0Pfywi5QKq4N8JgdfFrG/9JZk85libWDrPmNTLd+Jb1P
EEGcgOOcIPXTG9/A8dRPHieRPpvs56GvrLDOrPm4UHg3/hEkkw6AjqUxJdr2PZdlO6CLjCV1NaJx
HKYNj5AmtlUuQ5Rf7fqGpqsJbsHjHkZfWveV9F9N/6X0X9LiuaW0Dj0k9TOZAFE3e+xcsnvecNGn
ZhL1E09n++sQuuAeENz4KKt4lgOtAKruWD3iamtqF4/ns9gZuOZeO+gvqNerYN8vdckqOs68if2p
BDswo4HAdX5Xxp66TqXd01wp9Xc4+wm1P0L5Z1iVTCPrn+616tuNJn5qBKBqVyk8B+kRsiLwCXLN
TOnhAyq5JPhNBYj70zU+5qN8OS8i7NJNxewVXv1KRlycfQ6vz0a5K8q9bj+y/BYLF3HZVvte2kWJ
p762Wb59AFbVPb3bPxfl4OW0NdK9oe1fqd93fpQyUCCH+yDcWa2piUSdq/dQu2TbTz2CCjAsBffT
Tp2J80DpypWfTJpZRhmL9wJe0hJby9SiwFEoaSamSGXHWh7AYOZO2NkQOJIbOiosjcjvQU1Jn224
7IddXZwbUtsyk9XIDzhyh2Eg9UK7v+Dk0yz4CXMfWm9VHmC3Jj31AB5iRnB7kK+xqwvIzaloSBkh
fIj8hCUnNmYI+j99s/mlsc3g48ubuN3kLWnpnMiOIDqJ5AQ1okY7k+w6sKQVG3GARDjk2FwNxUrK
ViXInmSdgVUl2jGzwhrmj6VEdlHaem+naw3dybh5VujIcGluGQ9/8hQTOlI4uQW7v7Gj7OhLHu5m
RAuUvguOAGRSCCTLs/CZEJuRdabg8SrTmYnkybn6YKrhEoWApZv4ACzdY2gl4SGUfLIQCmGP6eIp
TKaLmeqKy6rbCJIjz+1YsJrFKzw0la+I+xB2/zskqyaHutsoqwsQ58Dn2oQJOvq6xZVXB56CrWq+
M8ynvOlkLtyboIElscIbPt4wnM/7r6f4Cfd2hdYvssRlp2xmLc7f3HUhNZYW/giZsZA16hCDHLqH
k5oM+Qbb06FaZvlK3mtH4MkUEvMpaQc96KtbEpumdEtKk6Cy6fa8D2oOAZZWMrWzHskCslmFHePp
oqAsDAZxE/c4MuiSwJdZQ2piV63TT1Z+srvHDqvtmdySORzcK0uyZhyyYjkV6ooCy8HuIco7Id9V
VFDhsaVk0SauH1Z80BIujUrp3Bug1hbBy6f5BV08fR5EUocCxHxTq0adHeV1LexL+GM8+dprdndI
E4FAX2Mb4M631XVEHpnqtpkryJboboh+aBzOoS9pxeoir8LorFlkkVdR4LUGyQdrn3HmtLSeyjpm
fvBeWlqE4XlaWqNqNwRQqTalZWRzSYlCJyycnsiRA+0Quj2rfj07kT8hP2gIvvRF8DDZyabXhGql
VZki+FhF6FyRkbsGfaKOPgcpoG0cqS9OnOyETYro9dfU9uECqL0JAr8dSmlBj0ocpx886Y5f+VnS
P4bwgz13T9Ovf+zrFyaRAwcXDiOukK/sZM60Yzqe2KqXSvOdtN/9kuVKdAfPLSTPqNq1tffsXNaj
TD232IwfI8NFR0kn03tdTBWT/FE+f0TjOzB16/8mZ7Sumn3OmfcaH8/8JmaXqDj1zUEJ9wVo/ekl
LZRVwlW8h8uyDubrbJMTjzqzyJUboilXToL626MhmH49rBRgYEvTxB8Sn7wHNd6LDYFoxDHgTJ+Q
Awb9C31NREI8Se4AZCK5Uz0gkoAq7vEtPkXRplUdLdz8Up+UjnEfbl9nvlTutJs9yE8zsorwepnj
NvU1nA0RV7m9zrtrZuE+ph+Tuw26+3w3m+113X+Vx+zwyNDp7fJ032t7EJkJsXWLdA8ggkeZC3tY
5bz5ub/gJYQaBrwFSz9X/l9UVE9wEPNHM9guOsXKY2vR+rQP68FP4pM+ntNlkB+68pjvQ2aIKwj8
7z+4haCnnfrsrCqXXsHdcIX7sklSk7vRSd6SYuNNKTxmfeqs8Ec2OY3eWTD03fqvZJjc72r70Z77
DyiZL+rfFzmmO5EqmFOw2Kfl3iyc57tWC9XFC9NHepHpvNvxHzx2/RJSSHXO00vxPGfCf2gAYn1I
Q5/9Zvf8mmP5QKRlLI2nxx0AiQh5u3PTRNnO9ZzrD038H9qzFEmCuMGE1f+g4samDi+godXNgGUy
tXyW3Zehfz9wteZLapFC8FrBa96tDXECJpAK4haZSy+WlzgYAekhkJ8aETkYJ81WsQysx+CQzBgu
XQbhOj4+lP7eB/ciuPe2CBDcWnR/K4EgmK+F/K3391j/fIDNmM5WP5n5UuKP6r5V93K8H5td3pgJ
ZEIci+RICNa2RXr13RoYwD+06Dp3E6vRV/n33Im46xZ2T1Rfv3iS2lfYkXCs9UMwXy6T0C4HC1HU
7QFNDDeZFze3AmNC80lzBFIDuRObLt2yHisu31Dfp5NJEOwJzKbYEqhixR4VzIz8E/sR2jI+Aqj5
sRXo67pdMxI/6gQ5cLvZVaqXMbOKtowDelMGbEyYBURFQK/nmlkVx0FArAjfzwteIihMs7iF6eGZ
rEBganTl13XjLzVHOBPM8eL8aL38ltbIADY1oynFiUOqBn6omeppMxdyLcjf6xJOtYKhQdxmYGnP
IwBCXJTTH6aYVXKYu3jMNzGjoCShl3kdxUVzl9FSi+bQm/Oz8nDFJ18HyLO1xaPmQxhXVOKtTWTJ
g+CM4/JR7wMCB9dzkgOGPy+ooclPIX+BVF9mlr7U7jxrnS+JfYgl/Jd/6pQwRdT7S/hzZKXIPGNQ
l15h7F7R5QlGHrk5MIPELkmr0VEWbQhzeTQbjjp8s4SB/szVP+RrjyapqeFOkl1s2kPlKYRniSju
vZRgHgkQzxop3Ux0vNIJWzdtXSV1e7pvqJIETkOsamA17eZxh4BelFeoq08TFQHe9IeLWf4CsWoZ
tZ5OLh/KgXw/zv0pEKa9lFAzdGzlTkJ2w70J8ZgtpJ+eOQInASJsToKng9U9qSeHVr8ysiVKICKr
ewiismamWDdpZQS3iLLvirXOyca1Iv8FDku5C75BtzJkuqQZfMy8PnbQG79QhUPTRciZTKh2orxn
lvRD7mBa/ulXPQZI8Jbz3aNAFcfOsQ8JaHmaHaipo1j6OtSTK/XbV3SuIV8vXng56Zqj045arCdL
JAu455cF9ADZLXXkmP2iWUeP/ZQJHB419Rhq6JgmzsCjInzgEkPmFqiTML1nTlD8kdQ/xuNfp/4l
moyxscwdQCZjGmHF6+kIJwTpHXisf/EVdTuipN/I48LAE3jAHFc8LHQo+OsFdSVjdyt99EuWAUFq
G+pTVo8wbAOrcfHmPc460nBMi9hUP7B79mg7w+oqpreO5XTMZkdS0oHyLqvrC1uEmX+VyhXdIzNC
Ll6K2ygu8256zBQYqQM9V0EMRbOce5FFi9YSkSy6r2LPX/L8Qq4im0jYYFoU+Y9i82MWO90HP8RI
dgR+1RkKG0b8dwyKqnzXIG9xpb8o2SckiUmZaie45vRj1ByG0JdXBSxGKzlTZM8vKSY/+d6+0ROi
ch9g5aFY7K9zEFzhtlImDSoZveNXJU0q1Eqyyz/aui3I17bQUrXN+unj9BdtNPFqZk9SjmWY26/A
WosL9EzDEnllXE1m1F7c6+JOrHZ9PFlR1cU6LqwUEVAbej24loAUjf9kLD7htrCzg7+Zph+TvR44
wKhsKprVdMgz5vnjV9dhQqf7OmWq831we6azxii4WNVmS77RfIWAROvXrUUQwluMgnDvQ/mYvxVi
ibgrxV1IWK+EZd/rVDcP1yikxHgh59xUjw/F/56bYnBq80lMEnbHB2Wi5OWxF7SuMG6r46cq7pV1
wXIFUUHcF1q4M55HlJssOSQLRHAwxuBtfCM55vDf0unzLp1Td6kirIZelDHTxNdGOuEeNCXYMAO0
6vLxWb1cOffIbijsoWdLh0pp9+ZJnH0KdL7nw3leTed8lC7RN4Aieu3jYB+faRqXoqMazgwMhfkm
Dr3KacYPcQheqVgSpDW1ew0MGdJeZBCQSPu5sJvVXpG7mroZm8UoU4V6QrZ7LsSZ1Zd2CyDsHZwk
Fs5/gpM07kkmBa7S271qP0Nn+g7/W94S7zr+tONPmdGd/9QVZoHXGVDfZTQDRbmlCSF+ZOWfZ/G3
Vv+O2h9MicVfofj7/Jp9YL5/7atyr5eEn3x3wxfxH8qijpaGacrdSQyX9Na4xdOAEovzTLrifzKS
z9dCqr/LEsqN9DQxyXdfZfH3JR9mP0N/kSpsTJee4iTgHosl5CALe0HcD+z5NXSvbY+lZaFGcMO8
OtvPUb6Nh0d0GrNzNQ0oxOBODVeli39Y+lCIVpuRriL86y0203fkWS+iNQOPMw2oDCRfOP/ZdP/P
jOq1YtDOamIEOk6sKnG+fwicX9M1JfRVpNogrIg1Acmxqztipr2AXaJ148zFASWcpO74ig4vaQ/Y
7jJ2DAC9XneVwQWGzBQ8HDai4BzL7ycY/PIm0+6AboCfa76E4UaaIE2oKc6HO1sPkoSUWhd3GBNo
xqhu35rM5mhOmDjQCKpkSBE/9tG4go4TI4XVpwLs2S8Zm6oyykaCxhCWMe5YEEx5+r8zqDdUsq3O
cnUOqnMB+X1iEoy1Q/W3AEX32qMmkRaJ+Cko+Fs+cu0aLhDMRlMrqWtdajeRD1ptPmYfobAvePxI
p3YKXfnU0cRp2EfeHjsTDfLXonbpBMQBN7eqXsblXmCn9EPhi/9nNq5+uKXgz3i8z4MiH1avAyBt
Ib6pXJwpIyULxlThjj+0f2f7yrgIyY0xe9h8oHwp9Q+CdbrwI/VnAjYlr1bdeUs2Av0KS+0sOZpu
gRln40EK9xDBqmUxXZTpdRwEDfbqpRivfX2bix/oNwoYIhNIF8xZ0jtR70z12sNZqNtW54PcAfEL
uolM2A0HJpKycaAx0qdn9Xkan6f6dazRO9x628C/lfAiHQi86JOzpi3i7CNPSouQCv3PI1m2GgmK
8XNlECpRmyKGYExmxDhQbWUskBTVNbNy5jxOkyyr7QwpWutFOq7hJZXU+NxSjGnvRJB+oXUHStvn
MNWR2hJudXgHU7SUlanUnBjAhBIk5r+63ABte4UkUtI1X5P1N1Mcu3iH/YU15M2lvqxvRG9Ow59v
ZkDqLcVUKF3S5Kz/0e5lsc4WaNZM7l5A35gP8bXCecDdvxVYxTioYYxC1oMTt0Dr9NhIRyKBH+kB
6npDv/mPqi1mThsc8w69Lpq5XcdW/Fh0EjxDJu7aRpy55XMKMZu5dbdlrvNL7LzRtrS7N/gvbCx9
ARyEDGgA+ABIJi6I+5pCN6z2fmQqQfKRfg6Do+g3W6nxhWgfNai9D1GxzGYH+hz4QcGFY0jE2Qcl
i+ABIK5c1LvHH8ZCZogn9IAdMo+nof8AkJoZTjycGGRXh1l0VJojF+8pFtaU/qnLWSWZhMQLfwHL
optKvp8a3fkNbtIcC5ITlfZQn3o0VCrxPidDObXo9iB7T/QWjMTINGIvYawCLJd2Egbj2uTeQoRZ
Lk3h1vgKe3YLk4k/venyJCs+Q6+YIktFsDvJx+jtE1fPCHz1UD9pnuMrnuCIk8lzJv4l5g2XK9bX
Ct8V0F/Vfyp7vyHYCP74pGzE0wj1FmkIShohtpEKYlwkNAudDQ2z1LikwLrrj7a4K/K9XyaR94i8
+6oYyWe5AX9QDk/l0ILDkNBa7pVqYtM1nYsGKZgENf9LU37GDCaxDjv5WprdapSb1Qd0X/RfCjh2
nIIeEatqs8Dn/FQ/RsWUepeorXfbshlt5Fu02BGSWFG/RE2CIdWyjpAo4/KSEW2FF+f2xH/9ZsvL
fYn3VPXNyisZf3d+zhvZc9c/qJo/ar5GfGEz4fLjZIcGPF0Q6gAdnu8l7WmDPRasskdiIx+JXsCj
puzfGVWoRyeMwcvDlCG8xGTe7dBuhRzWwf6u8Sn8t53D2TL7SM8EYcF8AVvIx8o0x9YCd4bhECFZ
HV2i+mgU5/lnUvDYDkBrgQEDM///GkP8Tsj2UCCMcyudO2LtkMLNA+R2fhzn9CIcJEw5HKTcfoDZ
KKxWXD83PPMRAm9kThq+7YzgKCqXbo8WgcDQ4a6XX0P51eXfofStZ98llTMq6alO+e1HPNKryL4m
kBniGArubBsAarZCa9DFm9drUxgbMXRfXFJE7Iyu1HvwHAMzEvcPcd+LO6qWEYbyqiOas8NhwT4H
/9XG4vv1oJ3wWKiz/xcDDuyF4OWMIScmY5Sq6LlxQOBKvra0m/stY5QRSOAbSKOSc7yiXfuk4Od/
5UmmQZt5RIrOX8PkZbaabWpcWJKjpxx7DsG1cGgT1BIrnk8QTc+HXj+kTTJVhxcGTzvX6FY52eBo
QBYgCFTT5b3WN9x+32XSiVu8TUKqo3MqDGwkC6l3noAw6djAIy83/+xUPD4sQ77o5aXpzxm/lJO+
TJp9nB7K2CdmCEtohctnAwNyDKy4txJ93R36c3GPH+sGDTVKamX1rNazfp1lVsqUa9PMdh3E795v
84N8w+Cd8eUbxm0Chekcuuj0W0GUZCeJEfXujODA5yMbtI1oyc1T2s6WMFo0N4HG/jbkqL3Sny7+
k8V/ZKq+bxsSfT0/p/Pzsz8/ldM8OBZwzVNsO7VNCJX83I6wBgQSuVZBblelNcLz9jT6WdiRa2KP
aM49ZiAeyHTGr1IuaYS9JSB0SXpkA+iz4PmQJBERCIRx7o0WHciLsuYPN5K20bCZM2dSnD5HJ2KP
ta+ff7+CVJ42NBOrlJHtES1qi4Qd6msCeTA+Su41BaBAipZgzePVKDtbuhAGxAhPupPFE1n0GULF
KVbIfYnEja1cP8c3Y1HRX4nW02+80lJf7nx+Uyp5mkWpP4cXsniopBp7AsHj1G2dFyzoC48/cmU1
2XchmvYUfOEjYTuDjsoHhJXbZmuwvIuNGu9ezLwmPfZGkPcMV7ukWoCLTOjWPJY6Isa+hz3kkbSo
Pi4SqGtCXcj9tkIPlG/2jQgtvaT9gTlxleyC1hsKuvf/ORjIWEeEc4coj9xNX/3tiRnrF2iUa3EL
3FyxSjZ8w0Oy29Hk1y0GjanL4DKXJ6UrosKmJ69OWRh7Wsl/Faz3ZtG9U+bV6dABjtv59cxHejHz
Qxpnrd+1vGT7qtl3pIqgJqfAKDZK7hCXsmP6ybEhIvKfrdRomzOV4R1mYtVMwpbOOBn6ZUimsaCr
HZgO6SRKTcNDQBWY63+3VSYW/Q8z7oE6FoEOChEMNU8bntYvZyrMF6p2DLRjlp/qGbBgk6HfuygF
rs24T8Mjha0KxoNsGsFGmPZlZLCQs4N9QiI2hpRgNwS7cNwO/17/iBLDWnHoxs+o+X423/B9IWdx
+4Cjg+EQX0fpvwh6Kv35a/98rGABq6lbjdsinIau5aRzceoGYNVaA+edL5SFitxnOTJ+KLd9t0lI
MpFsQ7OFwRGNzQtZAyEIE/J3flWoo9fP4B4Fd7m7iygz1WW3fZwgvHXNln+Ve5VXWWW1McaN+nYH
FOn2wb/SN0K9LRZGBg0Rj/dGMTaysp2/3HzwEhAvi6B3Ms2pvXNGlPF6rlyk4YrLV3reooeJWL75
VMiINLVtvWsZBYDCYKLLUHylXuQYA91BiUzV8AnzjTcDKW3KNq+QcXjCjKMT/d0uYZbk69mhmvld
diizw6v1m9Yv1b2AkmebzKY6DERbirYkBAB4S9NVtCRupCXuu5liekJUwIMbiFveDyg2tAdBosH4
X0u8n2S66yvZf7RQNd8oOTJ3BgJUQ9Q0ojMwUSJOof7bIGjLsal5QUed4AW6q+ouqBxmnOo+byYF
ith6ftcgc0AdZxO4C3YHOwPYnRaA8WA9+Bbk20M/Q3Dgj0fB4/MN/yUzbphoLvId1xLVF7wKfQVX
+6la6h+lxLy9RjqNHpTaaBidl/W3V3Yq7ghqpv7cJGcjP1JIlcU0ctPm2+ydaSN9DlB/CTncp5aF
MBuPGKJnRDZkFApoFh2sGWgjsGagjehRqS6EuY9oFhvUiu4Qhe0b4z4kRBwvwSgqaJGulLUFRjHm
Sw/0lpTNIO72cTsppolmzdQFHSCp3aS4t/7b/5HgJFIXRFaH+B6bbGaJ8HEtHYWiZkumMw6OojlS
tRF0CGPbQN4moduWbrL8ZQeSvUQIT4meNWH5eITwsPCNu5B+xPE1lk8IgKhXf7eDX3E/8p0EaYbu
oJpGfNJoWzRLMQZf4xJ9MSCUJ4HV6ia/KSGoUFcWSt+AZOdiF752D5MScNL2vWjNMHOHNnILaP4R
i/XWPGsWQlPUkzPaM8yRfx4K9MRz/jzPxpMxO/bUo9EhnOYYKcMqab/j6yzGf5MH0Zde5k9npsqO
QIjHNlrCiCIulSipowQ0A8n2p5R+WAZSKZldyfrES9cd9Zridp9EO3KWtIP4OuSrCjqKn2NwpRou
z4lxwSLdF7t+vsO6PCuvcXWN8PalN+hcuTQ50sXIUyMvrU2QXRJ/q28/4YVWQBH2qkD8rTd27utF
AOYm6rZrsl4p5yZMHOyj4s0+CoRrJi4j4zOTv8+6S3Idug8/JrVIg9OA3saZ26K4EfMtttalRr6l
bHMcdgz10JU3lgbIEhxJ7Gznw06UoPyG8rohs+5HCC/Q7RHay1PQovYOAA+adayu49wqPwgp03cz
MhfwQktndQKXPT+EFNqNssKNR/5cVVzxjM88hcpIQSj8QsbjkZeHa3hU16LFbd0FPY7Zma6/iJUv
Uf2XvFMMrzT2IGExltVHLHP5v+Yncsqf8kc6NTO7BOHOxQyRPMo8zMiY8mBv0OPGJtt94LtO8T68
JnoJBFoy3GlGF29zvELjWJhweTOZ9/oQt25ON+AKqUR4+RkGmmJPCJvgDzCbsdbQqSWXK7jE6tnY
SB96+plln032icuVhqwBSOB5beqzuKIhK0r7XEES6rb5Lu85JWjyHNPVjArrENGYmS0SrjcDRmRz
LahkH9DrJx8Xjb6bvFzRcH+3sCj3sAnlf6uvXv9gGLkpIfZ9fQjhEsjurOYy6/IDAWUBdjCgouAX
bSrk9/PLkv501V+a+YXP8Pcvkccfhvg4MSKqa/0FBNXlJ8+AUqBJBTg5d2JuCbWZdjA/LzmR2stM
uc2jK4CQID70h4xLvSzb8cMOVavE/oQvacNni2MeGkcGr+jlB5+Senyhn4gvAUownE4YEbKNx5J0
sGB20fEJniE7qTT8jUWA7ug5zVNY+nP0SxGtUzfLXAbxpwLkQoyceqLYBjmfkyNQgI+o9TcvAwqj
WShrbK3CE8iKVc4sMbKTEoG7LfY21LMpJF21E5WobTvubVWwcy8Z3dB00IEviTQoX8dXeog1/6/5
aH3i11VlN6M0S71j0BEtYbXJ0mAh5nY6YrrclOuHyKwboRy9vL12M3ovnKIPd622S/ZFOlVFwRuv
JhzjTTlfh4c8PAX8TU+bF2bhcXwcCUvINV9X9s2U7B5VgMHWDEtlZ36sdJcg8s50DG41Cw6aKUee
qbXM926BgEMrKaM8DxEQwgyacmXeJqVhg83hNBGoiO1oTOGvChtyhowz25YcGm8hM7KPlFbXZe7d
qg8ZEw20Urv4ICEF1XJNSM5a3WNiqdJ19SPtQLRm29e4LFM+nK0/X+DMAih1NM7/y0ZnB7colSGC
YY2ZoKt2hEJ6vhoOyTe2BW3/P2SdV4/j2hllfxEB5vBKUYESlXO9CNVV3aRIMWf++lmUbGMwA1/A
vna7cKUiz/nC3mtH0S6utwZX/0YnbFg46Pfm+qhQVdhmOMVBiCPL1RJXHLeNo1JUxFfmQ8UeVaf0
FeM3+cmFsGIbPh9FBPz4H4PFVLbIiTwgDmrqdyjPx+Kj1bjTt1q4zWtsbdtgqwsLmWa0GX84rojP
D+d21+WjYJyixwEGm+lkfzLcE9j+moXCPgk+Qzve4mg0e2UHk4/EQhhW+SiqLN7hPR8BLYpihT2b
l/2LPDJ0QvnE6BedlU8Iy4YutIaDEl1VIBXCFVMP9gD6zhpL6HjX/dNBZhy47wSVgILRO8E8ybCQ
H91F67tnCQ5XlTV9nW5j96H+vtJ/IiM6/TcRjs9fqftW1LsVX32qSm6voNhgtZuhY0UVoh/88JDZ
KuGCAAOiI6aavhjRrmhuMBDVzjX4NnB1JCtKYKJjptZaRDsHGLJdedrKuAa8XzrwxEi/Ws/7wOq8
/BpWCMhMp7+IfMb0r57+zfNfMf/9wp+IeO/5rczqfCeQYiNsOn8TaJxeK62B9eE2W4fVFeQJ9lAN
Ijgn2mjDBr97ddP6azBcO+bAr7M0HM3mEOWrEnR0oXkqIdwASN5mTr3ZkmYe9/v63KBpUBenQbbB
iUbJkSgLaUSHptKIDgWioqlMTu2XFw8uW1ZZWq7BtRg289Ob339p1rea/wCO4CK0V3uyUmMFoqZL
swp5auxKVzSSlwvt4EN2dXDYwtxxeoJy6lmrn57IovKFzkHQM+69PsJl+0YIPbQVRJio+daREBY/
lf6z7icAv6XHuho2qjSHQypOhtkH7g0cFsIBQBvgsHXkiuJC5pLzRKwbxkrMuNBjbuZlyyYMr8j0
iVxc9Lazp3/KooPEkq+AHK1aU1mZlS8Iy6iTx/fBD1wT7UDnUuL3wTLIwQwtDaLAjSVtQTqH5IxT
CI5zRJDivCvHgWKmjwNFMZw+IRMWK/0NfsvRCMSL2iD62n0S8D1hGMPJg27ZQM65eSncJ6fEOvEy
oEyg43y/t0bCBGAB3CzMCbt1fCY5BM2e43Det1g8ReYawdY8udVVQ8MTAIu/Psi/ZWYcXkwA+Ora
P9O/OQ80BJho2fs/FgbSPtRqpJqQobpGEZw+uIPmiFD1d/TCx7H0SYGvCT15S99h9sfmnB8Kur5G
1fkWJScoObxKnIf/0NdycHZ7QIccnaRI8aZolJTWWu03CeRAY8zG4mVhaKfakP2sZBOXUxJWwwvw
TniLIaFS5JxvE2l0mCPjktfbdT1da7YMY6A9CtRPmKDgiuyjZN4iu16GpAKw9n1jEMR/4oS4VdfR
joUjw5iR9vKc54j48Ead3l7s5EHWuzyfOeiPbgsMthjpAzAC0AO0RI2zsanGHwkv9PGtPL4l84/c
fvvdd/JfZ3v2m4jXXjvJ7eFh7oLJmKQ3uu4V0sUOVbJPZvLrEqS3E1VKL20zcDKtpziVMsV5z1q1
RPCGrm8gfgRL5YKsOJuPGsae5ASvQyLs6+EkVVe9u6vJn0T+owd/BzufxAM1yOo1e2hkyd+a5z15
3gmvlII74T89tk50q0QjXfrmVOTHZ7OnucNB3D7n9l+DpZYwJ4SNvzOmQAC5nPDFNHizwiVjvieK
XmsboddgaaXhCUh340G2JyumfHzn5p+RjtoxQI5GI7J45M5jcPBR6uP5ULFG4PBDoU1qMEJLO4Ww
S/La2+KG18/SVt4O/ePu1Db3LLh3+VVpSCti1D7Gv6JZUcceT37Ox3SxMWyMlIwmXg0jprwsl8aX
JWwreaezAHElByI8EYe5ujK79faR2+1Xrx/D4eLLN6ryMvmjRz9Bz0n+6/OM/7ThT5x+V9rXQMLe
EzHamKxa1mubt+napudiASs2JGyVPS40f6cGLhfjkdGmmD5Y8OX+YRxzk/aXbJm4oZpbxAUCXpdA
EZOva47JVZcvU+JCYHM8vgWUVuAYUY8PlYdX3Kg8hOMiYRaR1xmr3BVrnGPjvBiBZPSeF2N5td6W
1yEfp8XMQ1vRKfZ6tggpwzvG9MFbd/tJnGJ3jJov812Gov/T2hrCOBz+rJkU9lpurn215p3yUj74
D1sUyFJdbrgTtrG483gc/nN3y5wT/lgYcHdzwLASEmz7L2XSaEaHsiCO+nOD6mmCe8SmQx3RioLs
sgxQlDlvOwcZv25tjTi/wUAzjFnN1yu3du0kTLsuGKnsOTJ17ncDO85bO41fJEelGrrTdhbQ7Qff
UztGmukfOhajFLUu6mquVf5EQ5rG6WPsuutwcGmqVo/yhr2MCZEybJkQjWb7d6qonG3NDB6JrZg3
Lb6+CE2F77aY93e2up28wNeme4/Zk1p2P8jbntmriyeR0TJQ2GtjnETrQAgNDXyd2Xa/Q74kn/Xs
nLcnKTw9FO4ZRf1bZ38l48dv/siTV7lGY9Th/5uDi+rIF9enpjVtupnzy6AzlGaBNA45GYjqypxO
sReXBH7BA2HuzWIA8f7PSP4bRvjXzeG/GrEpeGDBnpZjjU8Yhz7P9ZVBMBPmksqb3fLLba0jo+43
Ad2TtX1UUAiCA7AjQzuE+iHRR+5UEB7Cco8lU9iGCHZ5LXtSgDYco/V3Wf65rTuSuHwEHAuMTI81
euQ3HeL5uj4A6fA/7bU3p7zEojDVqunsC5paLC1e1iJCOMvcHCYt+41kFk/jnmXo9mmiqz18CKCf
0Vc6qfR1oq8DfR0RVt/QWa9NaUa5yQo+njzyr8q/v5pLYZwkcQL2tkuW0CD0ZoUTKHzbPSpwS+a3
bUuU6DV8oSX7Kcxe+EICcLf8VSBMnon4kC+YppWSVbwtQAUw57gDcWJ5MeZuw2WDUSb32qfJ+zNM
ouC7+wdNXxw2+rB5UDBh7RumesQWwjPitfbnVDXQObYwU573sr1H7d2y7o3Eb5+zA/XiNiZVWN0C
3Ep+Hwj3+VcsI/ViueNRZile8pv6J+vlqRckUf8UxQM9zOCBeUMPauPl1c+JLhx1xAngOt4qHNGf
NWRbplPxRTAuZubpI3KYbyxjaKRESlmcHSNF+qVDw9r5xi7XnLZd8w1n+jqPNv7ebO59cw9mmMVe
HukecbLs2HlOnuISvHebezNGlaC7h2YDtkNmzk7ehte/O+GQzs3h/6p/Sda9J6tsuBX5tQN7iTSm
P1ilbZ5MhKD/TUsv2dqTHKpMxzoi7jasCwNzjJcw1i58beSWxIdB0iNt241bl06EPGazcRkFPhxg
0JivssQlmnoEfSQLTDwc/uP0Xdw1tr+mI/sfLCFZlZgqR50oSa08Dk51Nes7IzjdPSSJS7LhNjIZ
fozRGDVog84jQrxDd14ScrdkbPvcctgz6KfTYtLORiBZzWEefCoxLsIXuCDumJj42R98gom0f9k/
KO/p7cqnV+FETDYM6r1yViMtBBHJGA35PB3/jxEeC+mUtyu5mjNoW8uJx7Rq9idEL/0uIOmm4ieF
21hA0lAVGtmpI8ObAhLqDHNldj6tO7y/JJpYvqesmTUrCr8ucQ0o1grq5nFuChNlxNtkiAtnJDSE
0RqAsJJeRWgXGzxSc2x47oO+fc69ngSTQ49CAWhQsarbpVzxurucaaxSwVeQyYB9zZtD82D3fp3J
xdY3t/RMuOtbhnyGunp6DEJLtO5c5A88HujJjnJ26qzj9GEiLblUzNWGadET9niU0ote3FgA5ERb
aoe2O8rdMcc1Oe4EsVRoMvle//GdGOisOg66c1SelObwrPbYnRvqrhvCJMDVOChk31FHbuby80Vn
/jqHqwyFkeMLQFcG7GZTZZvRj2sj9jD/MNuVbTI1G6Q2qLpCVC+TQtob0bGyjh1kptih6YK8+Zwy
noffTu0Ov32AJLGho31qiN83wYxmmClkQ5/+3D7VjUCgeT0iyYoV2x1bQEbLfI/dUk1+ydqH8zj7
TFlZp4jtXMNmlK7lbjNA7NvPd3iB7MoGTpAxGTB4gJc8JoReWTikdhqlVXXouQB+aUCT79Y63/lU
zIXFRWQuClILUeyAoMBUjHfCmr+tfVQMn10jvrgFPgsENYY+G+DDVEjfibGV6Fts7W3+bXJvsLw0
4czd1NGWZSkMkuFNhCa1K5TmfGUsdQgfZ/2E9rgZtRuExyjGbGcyXmVVRo/PrMQaELp7AB0Kptwf
D4tCiUCln8W/sMif2CFBt8aj+xUgBxl/rLngcHxmyDhgBnKx0p267RaA+0OiK62LH16EiZYupTcV
CCgGLzv1aXvPtQmyK/F3QOZc0EMv+x2vKdwkMSZufsq3CUtADs5G3NMP5AhPqAjtOqEl7zZ6v9Mh
vlajV4vEX0bVVLJasmKLBeWGF7pgAFpMKVzt+cdqynabXImIGdfs/3eS45wK0GCldh04dzsTrp1w
Ne1rXSACclOWW/iiv9l75/QKwmivkpl0vh/zsl4CIJ/0xk/k/1HjrxTJaX9u0mOp7HpahElP3OwD
Quym1bc648p+b4oHuTxK6pFAcVbG4mH/71V+GcVXad3F/CpjfWPwl+0FxrN84YZjexkuOD6ftFQf
y2pKlaXIpzY8I9tDxGXmJ+XBCvmokTB4w8TS4FXMJqwC7StGaKoz8BHM9HGgfHzz+Lv5tAN/YmFW
y40tWJv/Le6UbJOKGwINg4EMnBnvYHCLMNiVpzY6WMVOi//jssD/rC2izG011wiWQr9Efd/9V31f
yauMFrlcmeXKklZiudLBS2bT1/xZHBeLh3mS0Wbd+2hvVqQMbJHcK5ktsp55r5ablmFBCIrZnL1Y
vCToaaYwlWVEq7qjnwdjvloBXUvrkdkNdA0OpkxbpkwDZTIsEds1jA9gS6BhxVEeTzJmuO1ZtM55
dDZgLxYnRHTNtxweio3E7EPdk2RYB0yJWNeyqN3r0oGI8FnCcvXthxOi+YvQ5LE8m1uU45OUsTLT
5FkwVfyjoh6z7hR0p2TOR9bLlRSuOhAi+rLrlom/DNlywVxKzzGxF+KKPbvk7hXDMx9AtoCEX0Xp
jGybidscdS1DgHeA/NAsuob3CEMcPn+GOIjkli/69hJY1A7DjswweacO5HHMaF13auyKSNfaedHa
6D5b76Eywp70wYws0SohyBPNrl08DrK+l3bKvX6sdM65dsmMRsGohRLuW0MutmBa0+1QOyhOingP
5BLFv9PuV8gJhKcj/QoSJ7Zj+ZNnsyqZ4aLP0zdW7XAAPfnP5/gYTiWM2DqWlzE0F0NSxg8m4MH0
nkcVm+v0g76vhdk7NIl3+BOahO1alC+BcOUNjKtbYty0bJd9V/5NeV25gdQTN0lvjDeJJG0TZT0A
IGAl4Ch/Fab/j30XHPXHKSvOgXB5lld81tZJYEiytLAv7bgwioWJDbhcYLzVZiyzAnEBNOWuCntd
mSLrpMaEyU+EEqJZs7hdCRsl+w4oJ4SWkORoqBzA5f8m1a7jyKzWT8krWR9ASxNmO+RzpEpA1eqb
VSt5Tw9I+Gshy3NE2IjBWW2VFRXx7Etynto+krfBJMM+8E5QszSGEsvotUoVFO6ei99cOiAwFe7u
wM5zLVFaNxuj3sTaxtfG5aA83mMBKcXRHrd8yJx5XMYycmcfyogZYpRdW+NG+TkFU6l2+5cF/exQ
p4dAPBjDQRoOKSloZCkwxWcfp1Ub1nHIH3SXXp056zng971lD1y+VRHxJJonZNpKZ6zKGXXi9MCm
l37ShmHH/KpZ1M04cQaMKThbddoqc61EiQaafpGNFMLoPQipGIpM4BD63UJRF5K6QIEGkWarRjtT
3z2XbGvSjoDqfYXKs92Tkleg874VrzEcLRSJztjMQf2VK+Zbz26ZKe7w7vdw8gMxyJ2HGwuH13BA
2t24UuIysgaeQG1F2zvWVuqc2mocpb2eW0QhD5gu8iJIEJyxwhanuj59apP0OeIQSD1PWPcw7SKE
w2+PAQHKYx4ZnKFZ/WY9kOONlZxlKSZNJYLXv849UHKH4HVkyGhO7gR5LPptjhBwgL6+gWimzAPr
qD/P/01Aj5TReN46O9k6mJ4AKjxFu+QG/9iO/WkhFOSIHFZ6RZoJ18Da+EKey/zGh/Q75enERxqk
Py+zm7zqi0qV1zWRE+WoyWdt8Buhbqk2KTt5KIidRIb31H9cVOvCA8oZBa6exunQGPucsSXTmSnV
NugJ1ueMB/yQnc2UGFcx+InCuYZwlieAQy1dmoLLmOnhdbbyWPG7ECaHtvh61PeH00sQX1afglyY
2ENPYrdHmB14hjb1RIlgixU/ZCRiVAHsvJvPP81j9arsVj4O+t4od2awMc6+PyVGLP/5+4CJI6GI
mtroOtCc6rQ8056Gut/BImAudX2iCGGPP/aIuOSJEflvGnsTLn1AYSCtc2cHQZGsbZ3dLgPfqW1r
wTgIkjaMgiRSSuyfEjEQ1lzEyDom0aVwlsgcgLP3Ru1huAYfhhUdGRxG0CiYanOZ2RQ+88AOGIma
G8pZwksgaTVjboUFqrL0GKAKrFjpzTH1rxEuRum2zMnVLaZYzBHfhB/xDciBt5fQsjbo3NHQINX+
XMWROuFSV0+p/0ePv8rm9m2gUl+U4iXlOW0pi65YjQN4z7rb6dAydrmDsH2lrYnAYA5DnfbB1vEJ
qGdYrDwk3qkxi7k1XaBRw2SqiWTXkW6/TqQRWTAEa42tecNncHqnU09Ncjz3TskphpXEKcuT0BxU
2JvyRoo3TYv1aFR084fVc/K69OVVfd7b5/3VEhdzH5q7j3oTmuVBfN/3vws/oYO4P52BtLDlhzmD
rpDy6/k8pM9D+zzITxTFhG+isXRzi+/dBVOX2dP4AUIRVpawLAlCnkwbdFcgCEFwjmSHlAgEnJDT
9lYrE5o2XjOGdcEGscfeqA6mdkjqQ1UfzOehUSAU7i1ysqGFee3LM4hDIiAHD7W1qJl0Taw5Elsd
BHq+a/Idvt7n22eOxBYweTWr9Sn6wRp2tcLgcaa2s/gxk51HyQ5+tUxRGT28suUw3krGDitqMY+3
dCt+OeZyY8COw/OrPadYLqxz6vYKKRHei7UW6jFjBXCixkeDe/+36c9hehSrfS5vEuBks4kcrDCd
wD1BW9Atcm0B8arX3NewNI1lNMOsqT7uTXtfyEBs11Y4un8XuroVmWbYrTDWZAJxR/u23i1UStD/
pAJdUX5KDtRZr2DiZG7I6qFvqK3vKv+50mn561AcjfQkGfazMhz/0Ylrj6pbOQ4+2/cHYPDJL8nf
YTr9+EmIUex1clwPk6ms/u3yX9z1u0GgNRo1tWrpjraFbC7+VjLe331M5q4xme8ya9Sgj3SP9NS/
c41L//sKj0S1d5q45N8RJp2k/pJ+KfE+zg5dMY/C37D/nblM3ZM3DbfT502GBwUQ40JkgDozFAAT
V6O4DsW1KMb+pGgvoXxmR9qshWitJp5UrA68NkRSUbveGWCB9WO980n7RFRbLYiohitn7DRrnxwj
Lthp76Pqdyt+ia2rqG7eQuBxK9WdsYU7mxmmiZMSnoLimBl7Xd3lT5CJ5xbdt7WK2+UgLufzoNwg
xgWL87Ln7GJ6EEnFeJzN/wKkRKPts8/uKMnX2dSwdpwutbVOSk+11hAkMMtoEHqG0SnTyHsFs8Ff
Uf1LUKT2q6V/Ze03wTISTFl7K6OS9QVDoUL0b39Uf1RDsrEA20k7YP8MjUN/9o6AhPYGf1R5XkVr
HaQb9ILEP9O+x4ATyIJg+qaVB66/AiJI4QCq6fvZXWQ62Tq+57sMgg1bd8LnqVV2UE3BH9K4NUv6
G4N5OjYYA4H12NTQt5GIqbKUEHepuFOEnSjuPhiIAK3Ov2iH8GuEfSTxFXM9uJhE3Euiyv5pZG5y
uBNkFaYb1sgsaRObFKhJVLFtRG2zrSyE538+caLwEKA4AfIx39Kmx7HMx9681Q4oHu++x/hCXI5p
WyDfEWFYm5c5MQw7+guUqUpc7tFEWQzoNahyQNFgKlmBFUJYMII/3mMsZs+jWZvCjLqd/PbvBnHQ
EYDzbx5ikVoQH4UeIGcz8545PfJxOoO11mbyQ/lUsmJX5wlBEvdPeXKAZENXNBIj/lp4cZNxSM9Y
a6S1vQUMkTYpDKQUo2ye61DNHXpw6gOPTQ8OsOAiJJvA2rDkAa51JWaUMoUJO3NkFLmMSa1vm4t+
Q5evPE9xfLCT63+i1JLRcK6lU1QS5Hv5wihw1cjimLPK57LlBuYBeapTrG/4IkIHihRyWJ5kFkfI
yiPJAWGLMFU0t8V0pxaseawJNQXYZpaORL7T7RuyiyJuxbcCSbF8jtYJplPp03sNa5UH7CPLYJph
fTN+6CWP5x5mpt/Dj1uwlJQ2TC6gyFVLlZN3nHf1zZXpHnxOwsFCUKGPnSShSjmE3wyc0hvMiBeR
Cthz8fYv0b+KvD8kLP0Qyc6zA6EItpeGbTi8VlOITMP6ZWFD3/Jw0ndrP6Y6Bstix0t0+3l6kVn6
+lKGL0m593zc94FGJDmhExXRGAc/uqjhhUr6wK6Uca3DUFw2PKPz4nQ0pSFgpoRFmNhQek7sgxza
O4y1ayNav7o3tan+HcoNuVfaFIgM/Cutd9mRwV36/DMa2q3qv4DITewPkopFVKx49hR6CJchV/7T
HLET/Ma5YIG6NajfTkAInsUJ5oXZHxkXWAo+vj0fPltBWAEEIL1GEECejyCAjorc7plJD+OAKXtD
G9Joaz5najmpte3TodcPMu8lr0phtZ/EYDSrlV+NbbBaYsVdVkCZu2WKlsa89NIZp38jH/cgDlYq
0kwbJ1SJWKjcPCO2SauMR43lkTEPi8XqRijSD+FPNZYQqGN8pn/EeJSHLjtVTuSvGuFID49NM33M
xWYu4ZQVsaSjMJjWNQ3IdLCmCPtTAMcllI05Nk2DPawKzYYeUVfOE0Iqv3S2YzYruRzRMH0wG0Fb
HqUb7kNzs9cqrld0s1rtGNkH7zi0TJjXHSkxbDwi8gWBt21EbU0X0NzD4YZ9gLnPMOfNZqTa/nhV
emG3MUinVL6Mhcl7G0YJpoJCfZdgIi+kiBVxjgAKF6p1jh/nRD31DqhAL+nODCzi4Vg1h5e695ul
/3ALsm6kBcLu7f9jXAmj0V6JcYX4y8cRlYsCcP5fZjOLxZwR/VrrTxlb/aNQU6ds2bAyuKEKdI6n
f5KJnJl2m6EiP6HQ3YyoeTjzZTct0B3OHjA+GDnvNNke4gn5u4JNk6He4+C2TnYyv47mIAYETm2N
2XAK7qW6L4udOtEkmsh1WuBZYUG+TRKSQw4ZAXJ0i2m3ZkvRRFtN22pA2P3JCdvyy9OzVdEsiwdB
84uAdg1zECEBmVvSBVAjrUt9k+lbREstGEv1uzennb5GPRs6rlYhvnLaYFkGy7ZfEt75EiZDfOsq
W/qDlIz9fbZ8BssuW5r+ssiWKMP5CgLV/cuFhFa8/Ao5Uw+4dQ9+ehiGg9shyhjlVYHT+svSX3Y2
igqC85poz5KZvYP+qxL+igzVLhFebwdtW0Y7TFB4m839QyVvZIoNin5dDOfS64YTKg1ByS155w8q
iT7p5jFGRG8Mm9JytLATFoHb/eumkigLFoDnIvtPFBVhHXW+Eacv4czmqYsOhr8Lu03R7fL8QF0U
TXuEPsaui8nv2evpIfePfBq0c91KD0flikQXpy//+ngZTmS1Iuiy+sPL2GuMwM5WdmT0EO5LebOz
le5QBjsWN5RloBl3wAgRXbNWh5qHWY7+cDo2bYx+iwlGwU8SZBYuRhXy+cpUHIo0BFDa36tqs+Hn
9AVJxNg4+2eF49oXAidIYP+EvpjGpBCugn5rqxuTcTwE0zteWEyu1bdYrDVpDZXVqL3JNPY39rcC
Fxb9CMZSdAa3Tf06a8kxFCdCwRRk+n9nLDILr8HTsS7E2osf4EoJPnBuBt8Nqi3pgcVq8iIMkK58
ZEPjg4hdEjKhnlOjAKDzK47cFbi4ArKAvrrXt+DSTFA9KOiY3mBqSocRlsoOT5hp4rj85oIaHjv4
TQE23VM74xpKqsMrdjrYCeAoRLdHzPP2oDfi6IcOxwYHSIv07r4YUBrGSu5XBiFX8ZJcimKjNZ4+
AOxm77XOX9vutTMJGZu+FGQL3pB5Twigf7HKBmvTfnQrK135/iqDmoti3BtNyupP6QjdVns55IOa
7ZHy5rEAtozNmUqknElf8dND//PAtfVgnI/6gcYqKka+DF8RO9XRQH75/OO/OLG4XEY1HoIDjGDA
xvzf9AFSwYaZOkxLT4Rm6GGlM21UP0y0g+oAiwlP94ABBFMZ8zSkJAaYLI4ehfpw3MWDwmLj+PQx
reyjbP0kGiqG0zfRO0hz6QR937gNYA5Sxzbkq2uO9uc/i2EGidduj7mxJek2RhQyReWPDFP3z/iB
GFuV6g4vICcW8Rgz8oKxQFBuYwb6Ed+k9kczMR+ujA7kp4Yu6NovfouAn5akTvhjEPvaKA/988yU
8gWyxGa1U9hXWGPjhHf5ibqnUMxRxwrjGu/xy8TKRsgKJcZAR4irbpWtPoqKT1glr0cLURDpmUNe
JZKrRzeTs7X389my8HSx3Ba+rhhD5fTUZuvkX0H2J9rvFJfDEjlKiqo3whs4us3ZYwwTqMdsweR2
oudfWN2Ro6kCe4zJU3WwEqELm88JX86bfVmOnlVDWScPio9XRar0lD+HMV7DCCLOMMYzVRsX9QTA
FtMfqdyx/u23IQRya82DBGUNdiffRwXcrbu+hKsBQ7G65eSuVDe1v8qzOhudiVm+eYLEeq7Flxfk
KwtTzwzcUPrmHse6q0HlrldZ7hWWFzmZfsUNaKSXErzdWZCWIHqFx3UgrzC1TTSQr69CuYsZNdf/
DYGDjhv4tq+N3K16hBVk2NZQgLzB0LTJMcNw0xYZtOZLiBAMH323T12lRRjq4iqUVVdUXWzlQjj2
yKq+HBjiI37eNOFGZow2G5RZwmppYuYAKVeFgvvaK6OJLzgW9O92PRDOMVGFVZh59Nm1QHQkRPGV
Iq3KctWkM5WBPwuCegYVyMf+zUifjVwySdUvpSUR2VWTZYMsL5ldnI+7QBAd8YvcLOdiPYmpnNSk
QhReNBBoozw9VfAsa1SHaOR2QbPFHmO+5iFObWMuIdf/YauNGAfLB9sw/gqBYyLwX5SMgv5hN6c4
B3ezbBCS84g/PaJ7ehY6NkJgY5fpzJon0KbkdO1ba14/uJ+siencPGkPiHiFpg+6H9D61p/KPBDm
Zkq9reE639FYBfJeqg6fsUukH5oazcqMX1pe36hJhGDkBaj9f3jkVJ0iahP6AFst5wO17myTFbui
2MTV2gwgorPhnvY/wtqu/mEoez6+H8YfxGoF8fHCd/T87qaQ+sBGBpARHeEMfLj9gYLxGsYznOUZ
acBsrUc+YWltBVyUOYkth9ppnYwHrL324Rc6pJd8ks3/AYOxsvYTVmv99inucq8iWk/7bbXfmOCo
iUTQoXqJXhRr81adWFQ+8q7xOTTXqQNTXQZlVCwLCsgZ3yM3EnNlhsoq0Uot+pBdmky0eKdN7UFZ
1x0k7dH5DcIfJeXHAs4mHmKzkE2qFnLCmrEhSGHCj+Nkiz6dHpqbCdcqe/Rkh0YTPi9jZ8ge17Y9
1oCP9+0P7HULoja6KO7j3LEQ3EqejlC53/B9QOXCbSLMWFnTSRvo372P5EErPTbxFUD9jwW4n/H5
zXwvCbu02Ev/5F889+IvwvcYZaDxbcrIQw705ZAHWe1/WtGPYrCTgCct9ZaZ7woJgV3Knsnf2ASp
iI819j/SOC4MALhZJaw53TF4HLPHkZ1mBpBxAU24d14Y65gT7JktVHzCER6LnEcdNl3G2nDTC2tJ
WqvFOldBtWg5VdAWPnxLsgbxi6T8MPRY1aIXOxLLkNe21LdyTJD2XifIRjyU7GC3RW4n7TrEg6AD
o1r7sESIdyCbleee0YKX0KyhDUiXxm+v77Vgl/mgXdDw7JVTZczrfpHduntq2H7/p1LsOjsWz3k6
3fexO9TAaeZGOZeYFe6El1vrFABLQ1kplgectHhtkmYbOYZ/tNTjIzol3am3Tnl00oAccE6GJ8vJ
ASSNw8b8PWxcsiI2tjk2mOBovgiSOxvRxXhcCu36nEXYHcuvHg3TcGtfN7ouNo+VfOSut1YN675d
OEkATmMFqqd8hK6YSsq0ijCpObk6u5E+Gy9KXnu8IYZbWLZMvGpG3t3wG8JMXn+WrcSEDbhPjwR4
NTPFTimsCLjbmuK+aY9FNhJ+qtsnVq9yqpn4jv7SgEGSUEpkveE81obX7/8J9V3ob2T/vsWQdQnz
djSHczLhnYZuPh4UCuMrhKCjETR7uUAAQ9vCcD6CTBXSpoM5Y9f/OswbcsgZrTwXI7HLienjMrfW
/uMxFw3KuyXqFnQE2TjTYjICR5HaTVpCySJWQsdrvbeNyTi78WdlN0vU2Y6QgfEKZEKH23YOahy1
EKhOJTwO4h0VLGIPxgk82dh9pXTT89GsDbcOCWWiW4hu+oYJSCKIGOZn7vddpg7HLtutnv1KnqnC
mpl2veTxzWl7KPnY3xPqV7nKlCNLiI5IcWJeiPbsazjaR9Ivhj1JpuzetwUsib080/71sCbLcVKu
mgtBXCAb4Sv6yEYsfZSN9Dyu/KLzmcmElF3cTGCKmR0G7Rj2J1M5D9FleFzk4soVWJPjbe6df2m9
Seb0tlWzXgDsXiqEPOGiTZfaTpAhdWzLRafCL98mlfOL/tQUz9xnesksco4KEp2/g0cPvvMpQI0r
b8TN4/sSTh6UFe1c/OLmqWNuyTFguUi2CvSH7PTmu/kUiVA3g4MOc8zGdvdWRMqAmhXPwehXKUQp
CsaCXF9xGAlSBLhCkPpKygUIqcBcEHVbyGD1bwpEP0frllK3XDxJFu89LfWkFLQjYbu2xaiwWQWM
kL7yymX+oZEytyqDVcZNiD6xXhkWRiKEdxugkskt7O5B9QXucFHFf17xn0j5huMgtROILaV5gthS
U1stNPzxLffYyNQUyackDdURD2IBw2BeE8n0vqWrpyflGJnJ7DRwZz9dfExIQjFtt8fuea4zcv/y
qTyPTRt2gOAIeNTNPZP7R7RXo30Q7kr2s9XGcOAFaO0Sp0WC5aDgeCNuanyBi3J50ewXCc6kxbRL
i6NImFNhDOKM15h4cl5j4sm1bkYstcS378kiRoUFP4AcVHHe5BDylk+o8ROn+pFIH42O6T+ymKuZ
UDqaycW1Ddxu+3jrYAktzeO5nE2iwe2JEc1u4j7GqDhKYKRlDm4ce4c82uyKfLR0aHQAsp0jctUr
O2i2n9yMRt8VY8U8ri3EelcvCEkYyyeoLAqeGUfbgaDDEfCifoWeS/NMxb/Tnruosqv+9qgvhnQ0
ITMABvLKZGN2vCu17V/UDaEYfDgVfQO/IYS5ubMipT3vtkbBDuco1xSbF1W7ST/DDweYioNXQJ8x
RcTLt0SeIccYecJ4CEIm5hAFCf99GwY5SMH7FT9Q7nSwrhNzXU5VlbnYWtoWs/9D1HkuOYpt3faJ
iMAIAX8BOZD3mX+INJU44b2e/g6kPt+NqDhdfbpKKQnYe6+15hwzHqzu4H9zDEsILxw3i75YPfID
r0ZbK0eQQAyr7Z+0zmTNMT5oIyEK6UNIHNZSkNxEIBrYLSM3j1w5Q1OHGGRVdlav0nFaNtOD8puo
tIQhSJHWQh9rwSqcgeKBSXueZrzMzUg/Bosy6Tke/5poDHIHxFYyJH/5CdXaEa3ub9J+Sd7XpP7O
Beh4vc1eRfLzYKnmQH4sMcIM+q2apXsiOQrW/466DBsRrDyf8a3q6Nms/Xh4Sz1ckkw9I9lcOiWI
Ul93WIRxknfk7Ysnhh3Sd+i0IHg4cS8AthPFEQgJtq/OKNRQsqxGxmC5CsCFVWNudcki+oXhV8eT
AHLAAxqzmRAWKtxEgGiK9faEkIYsCY4qjNbOcjzZOiECGf43ceZTtIyr4cBWPTjp4EBlEpDnWLHg
Lv0TfFsfg4QrRDOgLEh3PNR/GZ7/VYhpkJvmqNk9JVO9j0gknGy4qrc31EIWxy00UTkOrMiNrRz/
Nr3kya4SD0VpeoQ8tav/2E7oENolcp4x2KNf6BZq8klOs2BUkz8VitU50b8EZUIz6lxyZ7GwlMy5
SSk2DZpwHOVpR0DV50AFr/xOhnDI9aEW6FB5FqNvl8xr2JM5KWLVKPnWTCW1dNXh4II3eRRXsThz
3ISb2G97bMDprkkW+LziP/qt1aztrIj5vZkVp2HMsd6JEbBB6zHsk+dGZDnGhnTjXbVzmrFK5Txk
zqebqNgEYHAN/MpbXL4q7XJHpCc+K2klFHOy40vJbsHM1IvJqwR5x8dThXAb9g35Gh+y/HEf/qru
0hoXxbiUMRkCZ6k840xTSA5z2jlmWG4cShj+Mvcw2fNhYYXxjRTRei2BAjVMxj+VkwD+Ud00WmNO
iyzxM0noe7i8VTKMouVkWGrFGD6cIENNXdCeydSl5Qzf/sXirPJ9R0tuSWVFcCc/LYXt+o6jZy1l
IWyk8328JuP3DetTQni4I18cK+YlTrecgNJ0V8yq+FRxV0DUBDLKM7/sotWbNhqL4y2t0PatVh0n
gmrVAsGDMxSv/CWp3M/oWASHTNoVR8Fsi53hbzHxKUDtXyY+Tds8HsQwth1KvEOWY5M/PXaNGXjL
jtEAN+FrqSLBlQVdXjzL+yB9wAqdSgcJOTyd8bG1OJkilFyrjWX8xNtgHSJyJuD1ualRqKzhoI2E
UkG7hDLf/70X77l4nwasSSdjlU5uzZJ+PrK2UCK81szb8fEI8JsSYdkRCTGv5NHtVyXj8icucm2F
vQ8/eQ+D8xrIL/BjcfDlgwjP67m8zwOSBZ47vvne22XmJohJYCXw3aMB6dDi6U+dcYqKc4KIbz59
nILpMUlOXXOcNMcBSSegwmI/16XN55M54C4tdpK/jdR1UW5BMDy6RYHejtH8E0X1sqQNEKxQLzux
tm3Tg5cfp1Mal0t/um0uwXDNq1tQ3VAgNdN90O4NtqFm30925WSHfw5yVc5/dMBu+O1KkSGgYSOh
QfpwmZkuiIAqvgL52wt/n266k/vDwK/sWGXHjNaH+YaFshxJoI4/cKB+4bN2vIgIA2Sfd1+7E27O
dLXBs+gAxE2N1ZT8K9CA3DLzR3UuTJoLwnzILVmegYDKrVD4kPIvoqFi6TvgJ50pfiZ8fnRr4+FY
mM4Za2j+yGH3UF558/Lgs0jpYwNDfK6NfK0nGyYaA/qyWR67GedjjYYnLhRXYbsh1W7qNNBSdgad
73UoHQPsdj7jbks3zvkiUrddtFMnYLy2YbOt1E2mbnINpHOVz2BtTPnnUhjzA+TJKAYEhNlkK0CY
ZAfE/KZbCR/vCcopOgiTk8rIHM0eSLwR/LSZYidpt7UKB2N3Oj2mNy/8gDTZU+Dccu867a59dO3z
i28L4TXIL6oMJ/6ISyQ6/ArKXgttVJCaN89mHemxhkPTZCowWrDk/vNuq/4RdPHdD+dCcmR1hxkl
B6BoTCkdlaW2za3MacGD9st5qsCp9IOP0JcOA3G++dk2wm2I7j5dp6Hre1bDQLifCy7cB2LNXVoy
ayHbsMbq6d69N+kWQjBxmv+LG0/XuX7Ro5tezhPCxF22U83k6WNt0FdtDVEW/abD1swtMZGdTS7b
oFH5XdRw1KOh4XjpIveXYuZ0Ctv5CpQE5Od4suBI/Y3WE9GpEbqoRiVMoDCPKpTNK9ZDjm6eMmfT
8lFiMgkfmFk7hL94e5g6btnPiWvO0n3LlOxFeGbdvttyuNI/NWh2RIlADh8/1iRc5fSeTDaNcqkS
12Trllo6Cu1TYd3TMtK3pKNPaRICWoOzvOTwegeGwrLS4bO6dDTk4UB3lzy+6Mo5npwn/iERtqm/
rUKuO1Nglxzyp7cyjGVlycasYodEW2Pn1YJA4yfSDsZ5ZAcsBB79pYEVDu95O3IXS39EfCfFAhkx
iO+3jLgI5tS8yIg51jFoZL/lYWK/DfTxIFZvyvwIlFmgjv+Uku9hKdgtZh+GU+o2BnIUmHQO0diQ
raXJ9NbXukBr1YVumi5AtnlY8On6vriVcMalduSMc2alUBqGIzRzuOLxphRdn7mnaAXDXo7wuFp8
yWzC9Oe4F4PHvOAr48AYO+LLnkrwN3cF1b3jZy7k3DshIe2X6H1ZYxUHPen67ow06pHOSDsLz5Od
QTXOt51v5L3QjWBHzFQBnYj6Mto9hDnl3a7JD8zQWJOjsXKl3UOQXbor1XuB0mbyS06svBIs42Xf
QfWAJBT7Tj0ZVQ/YdxDvo35NDeSqx3dyW6xgoFqNQnXKR/5qePCgVK1KJHgEhYnOGiRQ5WT3nqEK
ylj24XRL65CWEGP25kI0IvN8sRy9gg3be7QKnqistwOHiWwnMQXa991XFX75yScDn2loemY+QcRs
bgkF7L9QtJARQAlHewAAYkxyPXKC1FSMseLtX41bmdV2yiO61AlH2KUQ0GZRuBSw5TLdw14507Fg
kwAwzVfGE66d6/nr1lgHPXvuVlW3oU3pB5KfqcOIEMyukW4RURMTe4aNGPbHSNnh//DOiQRx7DVh
0JRPtdpjHmnot2AZG0WNA85adMYnYPBI8cgphDvJUNdBXb6spPUz3c5CDDoMrfxjQy8P9x8Hq2E3
ee5fsxMyt5DsV95ucme4Apsry3eqt40I6sazT8Cc2+du2I5zo/oBwXCpE/BupjCVwqXaL7scMZ0z
YQtsXJ+uuxU8R/H+oGFscE9/vvofZU/OnT9rCD+K8ENoPybYj593+XFvsChIl165VT3RyKtCWUkw
H6BoIp6VVwk4m8ESa+iVu5QA2cldbd0S7gNmjPDmc4LTLLDsWr55RkggRw1AzOEUO8tRQiakzAR6
g9MlAIFsWA7xH4vug55z5cC6efqzONtCZO+NnfakOWyDmM8D20gZXwH+K5uPpV32DnEC/cI+9dkR
QCCdDCM9+oQn3UqDLvoVEouSXarMTr4brPbCQoC9w9xgMsoPMi7EX/8KcKeUpdbjLEg14s0euNmj
FctghddpnYib3uOAeX/T2KmjWKwNfO6PU2be+7fd8pS9It47+SDzS533gR0qB7U8DP7BiNeQCiYa
YBB3wv07sYbI6jIwRCt0/OE3kQcn3fgSqu+IenJKu9kPv+THp55/PKDWitsEkWlKl/Io0biaf3ns
9zwRweTwRlUDXax+mReiFRQDBCebxG7Sg1yfPO/8wKfbX+n2DFQn95ira6PeCORRr4FtAb1GNR1r
H2wLQkhrZJ14LtzbJ3BYrMBsMKiTtZXrQjiKTbv/sDkFhlOHe0EVxnuhkRSznTJwdG3r2RARvK5K
t+6cqkfgsqkcmgWuMl0pJnO4RU7eW06FtkxBFPbmsOhAKUnrYMKDMi6LBFmOR9khWfjoZZmvRvPh
uQ7GMZECEFzdSs2uBVOi7h7NTiCindgWM8yd6PI3NHuYcdgCfSf3nboFZkhi4ZKLjl0Xpaux0E1c
24RygAedYa1LXXmFJwohMV3XcIGtHkEACF0ogQivQA6KnVMmK3gEtoLYnljlbQnENIIGvA5Ux5v/
w3UP2gBhk086U1ntFyHpIlYhz6G3hGDLa5xRZMfX3yjuKbBxd2x1ZkvRdoi26WPT92s9XTOwI76r
X+NcIsoTHxrNaxd8bpKSfNdODxwXFyFTJZXR66plX1/jz/b5wr0lSjiUk6m94ANirU/nBFDBxp34
1w64k6lsSYcjcwipFomfIy8Xr3f7HIcTA1S5SW0jSEDeHbcwaDgmmAxF7TeSMItQW8NDG5GEUrwR
DBfJV1ztFGWjPcl5ZLFxZfRZtJpmWMNZCLs7rqPFTZ2RRaSKhzw+IUElTsemZVHvCDIULPAFhXfk
ezbwQtyyzingrYX/aR/xiCDeVjfmT+f90PfcD1hnyF96paTTnEVjhnX/jVwMMZvOxRfaTKeLZb7y
6gKCo6lPwrNOOG0srMQVQulsTCUFHjXF6Wn/TCiZLGmbcnfLK/DfJPkO2kLoqdkRlxmkmZwMjbB2
eGJTQspEfC1YRMiF3UIBn2gLEvvelFpACAmxbLSMZszPeesIkx+m+WZjoJoHd6Zs63iD1w7lG5+h
Hmz5rKs4Na5kYbIz+sxvTY4y8/8krx7biXKc0LRDI4ccIQE6s+CqoDAs4FB3DExX4xUnqBV+gniY
ZGf2JYSjK38BgpR7+u3mT53QIlBm1NotK05ozYEbAONdr2xw4bcOaJBm9vOPGxwXXjT5fEN76H83
3D3KHCtdx+DoMVvETOjt8Xb0rB+2cPC6zP2JNdx38jakz3AHciN2H0P16TtPt4B1O/3sKyiRpCyH
gHbdqCZjzZpOblPjWkR4uK/T9lyinFmJyZHJPDJCiilR2YdWS+YIp0hp3abbiRlzlgGiZo7afBSB
GZU8bpvAs9JkBZP5QXrqa19FtoCJUWxGXgG2CZ6A/5P7x/4M6DRhniPd2AtcZnHydIY0QB3nZ/Qo
xtZ/j9GDc8krHrZE2FInLrLCObBAYjTlUoJbNkbZk2uYI/z0bWT9+M372GH+Psz/1Tn5jrzSg0jU
HnT+oZng1DfR4fGn0OEhmu0aS8u2KB8y2QypwJmJNTbmwvx6k3/Sa/44zboRlYS+Up2R9c3nRMcv
ndXs2s3xbE7m0/b0ZPv8BBGNmqweZoMxihPXrPGfOaoFG9PbmKwMcIabOSYfi7eObjCE3vef3Lay
dX/2tPwLXiG43yM6hKWkW3A34Y0gbZA7GB8Fd3Bh+4015AfUIpFxeraXpxVdVfUuSB8Sma7kqNqk
72KHnNxniAv5PblqfuM8tsKnod6T+JNT2ZqQWbsxHEwwGf1QfWt8Epw+EnHwTKEPDfUFHgX/Fc1Y
jHQkZhiOymjzRRrGWFyNdi3l5blkANpTRvVzJKGID1rpoC5y41QTKBtdmI94u+kPsGN6yhumMHzP
HemcNIjuhnBL/fvzcWvLq9ZfNOGktkfGK/VB9ve1stFR6pvoQFfxHk3Re4hCWh5gjoAw1x3im0cE
icGVg1F8o063E7dLN/0/FIUR5jeUXhakXyKIzC5Apk+IPT5JDcrKsUnOSHRe5kHC9DAPUgQPrzQI
oB4UwQRCEFNE7QDUQ8CZyzkblVlhProD9kja2lpFQgyyu80TSnZmZ3TzlhUgpWBXDauJiJzqm8L2
gdBk7LCOSAqGcTXkEe7UvyubNZVvmMwMw4EMSE9sZsRuoLgSfrycef/oyiv1dZhsUkuL9jJkMLg8
9e4x2YbqRgPODb/TmgKVkcfSElSdDVlV3hroLBxanhK69FVjCt7qehVJkUUtPBtuhnA0srnSnf34
3Cun+Hk07EaaFQUizXEY2TFERfHL8ysvc1tYS3sdT0N00IK99FsZrm2TXNRWuxhsb7dODPsBlQjP
z6Fk7mYiTk1XDwE6xXJIl7E0w1kHNpStm3Vtz/r72AfaPkkOvnEI7UK55MWFxGtwy7o+4pZHhTSU
on0k4cLjEDsGXeJhJs6WLMXZO+IVhnCa2KS8hsooqVXqNfh1AtK0H9IsFTLfkk+5+OiES6+eczQP
dBT2dXgqq8swhUmNzeijTb89SN/hb0p0+1WIrsuTwPBCD1DJfxiwFNTFUNxUgJ76OfeOAe3lYM53
fP1NvSM8EcY1/Nt7XANRUn+MsBFGtJkHjGk9PDckjo9FNjRomEZV7ES140nOnfYvR9DK37TF5n6v
jFMjn0vsJsaFbw3IWu/W8Ot6V89cgmzadeS7leI8YOhxfFg10ip5rACYxsnSzxfByMPURHKboA6M
PGn18cWQSt4l1bYE+Cy/DvDYRsdeibKQsM6QPYJRYE5EEu9tzQqy6AgBOriT8tQKx+J5FLWDbSXe
uYSmeMzEoyAcPQCBHHLngu3LM2Z0xUC0z9oXXM+jmetG0Zid9Uvux+QqvlQXPMLB0mpWnY+jn5t4
nNmV8qpDTPRwJZRENCc3JQyNxx6UdwWR1zh04rHNjgzSOHxEtuT/y/1/QviTyF+V/hEoNyG9aGtj
9L2q51ZYMKvjFkeOgt9YPqq2iPzaqWNXRKR/wrrdxWcPPVWxOIhLSUWSvXuS/P46jOoAQ15PksaG
D8zapXmaC8eE56A9MFRQFfybhJJudGbyolt6S5czsKAymDyo7ekONWE7/XyXIPTM6QzQ5bdLG31O
T8uZDv1g3ukj7iKLG57Qvs6hdHlIwdgABjiTleYopRa8ecOmBgZih19yWYWriNY3tw9dGAueCJ10
+s/jaK7/IVzLa7567btcq9W9S30Y8yi8dk8PisFOtGRvO6XI3A9IOfYCWYeuDKm62RMViow2c1pm
UiAWacNwL0wWCkZ+LJUdzeBwyzOcJS6FIdQ3dBO2TlM+WdGsYhw5cJQErxDP+x0zSd4+65Xe2gXa
iqhyOjZfaGUzxgdUY3wVbblkerLuYOt4DPglJxq2Vzr85fxKq49pssj0nrngOHalnFQwhScf09Z2
KRk4Cqo0du13BRP+0WWfTTaUmNyvsXnP8QcfE4mmN6qta+bd+vmVTlZBe3yUOjCyydyYcrdZca8D
+JkWro/zb37g1qT0EZrV01vWNYRvSv+kMSF/+uJ3on4+oJX0awHnhuog9NKamR8Dc1/TIPR5gvux
QSi8srua2aM/iey1818xmOuz34YfI9Ig4acuS9IaDauCAf5Y2JRhu25C92xNR+nBi5aOr7oSfXxA
sbaxZCFOujXjzRrERn3J9R3m+NLYyES3IdeSzkV7kUkQ9kCAzBosN8Je2DFfJyismzFse08mWvQ3
M8ovqPlwFyrTpqVFy5H6mtZaWFBGwZeYs2wxPg72SrD97bNLWJymszyktMFHuOXKDj0r17Yf9vGf
/Jqg1kSmacvBuepskw/74c8EJmwe3DFEUTzT8lJtZkbANGnzwMoRcZxbcg1oBo+T5Y5jxtpLtxJV
90bewJRmJNEtkvxE+5XvhrmjGJ2G5qKaxTi4Le1rVW3V0OaX50OdnxuvJgOKN5R0nb7FTGCSImc9
0EzOeh6lZJXQfRhWGtm837/G6q0BjNWNF2+I2WP2WiBYpRqk4EVAuIjoIHzI+S1YTLgzYNwQUKfN
K6iYQAgcuAa8MktmCx8YZSW9V8n0dfqcsy7dxi8+nZju2b7DYfcwdkFxyCEWOc2f7VdQlhZP//js
TnekmVthnbeHWKF+WkDTZxMWYT3z3So/tGuz5pKpABfWTbWuUVmBbreYR/nZvpMOeXDUGJEx5I7S
D+Q8tbGhHVOhx5ZsqbsxJI7izyD4Mujm/4oWQhv1KKK1QtiTl0vAv+h4XrX4Ewmu2841aa1gtf1C
ubyOVZcfzAcwsrOeXSeDZXcQM3MS4C5yfp2SeupAaODhRjTEcEodepMbMX3uZY+5/ZEulVVg/vfw
th1LWCnPcWL21JbvfD49WhECN+IeV0WwAW6rYZoGs6a5EStBPnZQGOSNTYVyzpxPRciTbumstvnY
qa/zsxpeJJSy8a2Lb4/hJomEEM0fZwYtU0dFCQQ/EMkbhpng2M/j/ProefaZ8DGGrVAwm0lXzNh4
7Wz23tw4STGHRQeQP/dcrX4+ReNQwo0eGAEuFMmubTfhQPEwh2EnkWn3ZL3cj4sacF/CymiG9bN6
jqZAg0+27EntRMdJOTZ3Q+kMKozhry6sAw8D5NZH6jaOBKa4BOgKW8XsPQZuoT+PY2Aa7P6Wfpkr
4KpyRJkRtL59+ETTOWm78ouFZwnNEsg0xzMOE21Kc2OZTpes1PS0uDvdkGEx0mYC3yf/fVtiDsme
Ic+HGuO+/ywfn/kqRXtjacO2DY45zeb+pPUn/3hPe3dAFt+7KebPmDrETQDfaa7AW9oCATcn+VYS
Nt6C7Bemq/lezpEr7hmH9Qz2PbP66hAQlMGsY/60buHmxeuATYYwWfD/vqtCVL4y8RZ3EzJugCdy
8CzcLHX8CEGLm88Z62XB6jteSuvCRFJQ7n1/F9BlebpT68kgya1bB0j7YDHCrVSXJWjTpPugsVTs
MwekR4K+i7M9F18MLJH2e7YvhL1RHKLykJcHTz4QzzcgNThpzB7b47RZF1uv2PcFEesbxrNEkwSu
FKxbaBjAhx6YcvaKMfpSH7ZanaIHl/QkxWcdt0V8ljkKlKfECrEK6VesYRhwaAo9K/cdTgQsB+LM
i1YsyMupsACXo3Dgj2YModhA34xvhqreZ9ocBLcmSDRE/Zvsq/Yn/fG63QvjQazH+zzmouIj8YND
1GubopFnCsI4L1K8JUfMcfk8IA4sLdUGLyJIp1SCs2i4aWoJcyFgQuBIreuVZKGf0BLTlOssY/mE
3FauWUQmOhZwwMzQwuM/cTFu5t6/SCVcyuzpWCgzRklRfijDT3bZ7Ame+tz/sCRppnfhGvgPM2qs
ypuxGKg7ZE89ZW1/S5iIOtPpvazvm+Cs3DVUsaRiEu4ILvhnglutALi5UO6YQVGx0HSnDMfiFtil
bGpkoddOQzAN5vkDM+PHALiKIT09VKx/qCM+udPRMQToyQe+fBrxY2ZnThYVk1KnIY7zBzQfsR7H
NLy8FwS0BonZyB+Qyn3lQ9Ytojkw59zo+iK52TR/qukbJ22nb0B2g/7Td8kwC4a5p5+a9kLsKEeY
KfNwHRzo0jg9GsvDyf/cN9IBWctjrXM44xQP6GbBt5F3N1ZbA068tmBiKKe/7zciejfmZ49V94dk
g/Xd4aRDQQQojHbYS/iNxIFZXPbC9towE5HFLdg+RdoazCpip/UcBDRa53qDNagm+wSrCPTzYswp
tYXsbE8JL2Y9MgQgiLFvsjuPljwMnMqx/sm7kwyfXoLDhHgNhYt/1TJOqhBQyAO3DBLziKNheWkQ
LrPjV8esnHtTO1ghSeLcWSULqR6/hQgV0OmtSveiZfNEatHPMSXnFtfGk5ihLKpZ1l6MUxgv43j5
lvn5WEfiT64BUiFf2qQCJarFPTEIe2bnyMrEPVYpad58t8Gv9/zuaQc0H5Pt9KgPII5ncjw2pCfA
HeltJkefRAdEC2cGvnIJxSOwa5BfUBVO/U7aM5Sg4ClpmU0nFscG5qIUnVAKVgD8JzwQJRPVOTts
YOwSbh0DFmTQnbTszKWpszPXDnA+Uhk/WvV3SiOV4y/b3JHi3U/3D/+oZGcAgeQ2IxRDKcWj3dC1
FOZ2+RMwDgYi81xyAp4cJzQYnstAG/H7graKXrKzunZ6uAlTN1LW9CfVgbnSwWOjKQngJt5qnxO9
K74CRWf2FPw4loDn67ivsvCh/5GR/FZHGRQcKM8KI8yttrkvIY/3bKQUJ3uOHlP99Hw9lm1/y4Qb
d306ClgK5s/goWBmcYTl3V2jtT8wPB+tCYZDYVHa48m5McnOQ5pWOshMnhzmTA6klLKx+EEtIlGI
NIQ33eKr2t1UDiZTRNdMYwZwvfzpA3uW9EvrJR1JSCTtBdFCn6WY1KSTH0HT2j/0HbcZFQJWhkka
mXdW+Ec1U33bM/CSLeMHKcomWhw2Y8JP6HfNJoBLejB/+6o6on3K0w/jpJiM7IFNZpurblWJebBD
5ubNGI6EmIVLR+00rl8YCQ7igqKqgqtxKucsg600LoMc3RKOm+8TdvYXvY5x86qzPfXeDZ8bCPFk
MeWmsq8nexIZkGEFFPEHpuVPDu0sHrS06NGUazSzVJzcKj0ybwLQwhtT9tTYVdm+ZNGzhHAdvsZg
8rCTgfdyxxcHpkxpebgPC86Dkc5VP6DZ5Mvn+nB0YbdTrPcKwAdumfMaIFXHuXy+ZlkFgZwDVs7c
zFQpbNdSvuH0gq+EowuboZ/vebzoRsIG87bGcxuJ295+/jLH5h0b+qaW1n6JhmLX+kfupLtNOLR/
9f+0wLxy0AwXpEdpY/LfrIFecPfKI4+I/pn/6AC2hDknXPZkDds4otfoxoXKcB9444gNW6RPdut4
ZsScEpsc/FEnhX8tlAq8YVcG8RYvwsXxkxnXh8+IvqsjVpC4hjXP8C/qOkLt6YpN/6eu42exDo+q
OQvF6ntVprCkBsh6zEoTYlUWLHW5ZBPDQNUxLndUheNNyhzA7EncfB2yDbI2dOysbPFOx9OnXaTX
gDKV/1Gv82cpLMV+XDsLVG/BhVMbtTu19rNzWfH7yeythKVL80QBopEb5EEWYyqHHhoqQsN+zHA+
whrA6bkCdL9R+ZvRp/9l8wGooaiFU8bluCpARswRm9E2y86T7KqVd56lwdqU6DVR3O5SwxzFYYbD
iVYXgZzanOlrHID5GQblk4iWvYeZTT3KDiS3aFlGn4MF2gN3l2VQ75hImdnYR+kE1bhFPrp2bhDG
Hcfw83pfsZ7dcjTPeKyHZctTN+pGx32I4G6It88fb3zUTjWwpJFym5jskSi7iP+dugkzuMGkCmUV
0wre8joLNlWw6TlFe9VaIYXOfjy35XPrkz6V7Ygm7rytSNSUiKuMXV0u5xC8kQDuBn8ziBvN2wje
GC6ek3qPOWR+R2qYl7wcGzxl7zS68W/c4Sri5Q6TJhiLx0kYTeXv1hkU1sCk8ETAVtp8Dq40n4Or
MCG1HdXddeLdJqo6f4q9Wb/kqwjSbWP3v5wU9nFCxEk45jJ71CtLgx56ab5Vswi+vrx/aArp0ebA
V8D1BhZKpCE+KSyz+oUwmzz76LMPWP+x8sEia5N9zgBafK5aahQCV9Q53duXPAiAL1UX/RqIado9
9JFv3NvJdSivAifvZl2v/k9K07dOIq9CZiOc5UsnuHM4klYSTplkWWqL85NW1l4XtkgO5XYtFiN1
2yvWPiW6RXJAPd0ZtUl3DmcKSmVq9ckJ5l00OSXxuQJ0VRDE4gSDw38k95l0N6tGoTuKy7opbu2N
jJfgZZcn5c0DKQkOb5aq27IbG+CPbqUDjvVNuTbzbvPoNkK7MdrNwWqLS6hc0n/hvCtvCvLD2pxK
sylzln8+DAk7Kph9215k/fEO6okJ7DPe8rrpv7xbNs2WVpwajUg+7Avoen+jS03MqrIEIwF8b1WQ
pfgad3ch7Q+TyOJWX8vDuhtVPW8RnN25SYQ5gfnt6AOkLR5pa9oAquhKeyNnLGUG4qbwNk9ji2Tl
8YV+doSYyt4myLdpPhJM9edoVULIL22eL7MSVubs5faY+qQzrHxLrleqtJSgg3DE3xToOCEQFKRi
uiJKLnS268jAP7/BZziFvhAcE+WqLQrjInWXOL5U8aUrz6VwSrQRE8CQUkEp5YivV/UFVJALA5lL
vxLNvLoU9U2R7o/iy1oq3ca+aI+9NBw66dj4FHFm552hIyjelYxPzudXSCLa/3jeuOSCL3h4Ecxz
f+PDP4YIvx/zvxbVBwAykk8i1a1V1OWnXkWZCje4TkzsbsMvI9ZwusR1xmCKu/FhoQ1SH//2EXNN
vKqmdkFLWRq8l5XyyTZX20zUGEEyah1RKYeS4OXPUjUZhVEwQOmjSn9FkkqINaTFgDZfNmX5Skhx
Yw8/um9D2dI43u74T7W/6flFiDpLhLiJBdr5b+eywBaoOAAoqYpQmHtzPgM6nbcNmp9xyyS717ce
5aIPxsSrOGmc38NIfHVgUOBSv78fjUPvyyv9g2WSAbLI2eC5qWgLcKCpaNt/4KrrbwXmgnI1xT5A
QNbLI4QH3NNXTbXqZ/nUxPNmPlUTHReDdMhLmbcJn1vAJfKBUWGqb3XQ9AR8MJ6ezJXoFgGz1BeN
9/+nXvJz5F374piWzR7kuyHZ8M3Ios8lLJwji14koHOpso+Y2nMj8xY7u4vWXFZLXGF0wvmEORtv
IKh/0sTqai1Q49HCPUDaYlDn4d15hV1jOUxFpCTHKD4IWFSbTTyxC9SNxAprvYkyoS8RSW7Vfkdk
Ljqx4EqAj6fuu4iz0O4tBiC2QiEgBxS9Mo7sPcVuBFRcdF6g8W4ZRAu4uni7bCr/c+WPpsCD/KTr
aC2Aw0beDSs0M4cFxDZGs7xFUBcxpXTtaAQ6/Y04jH0qH2AkBc2xeUHG8E71ZFX9ipxjOB9Q3dbY
bRaJ/A8v+SP563A5jLcPsjAJFBdmC/g/EZI1HRy2MuPtIHwigwPlW8kl2zKyhpGfSDagmZabX/wY
AUCADeoBC7bTOnm1xycZwmsbSUviAdlEANjWcKgU5m12lagWh21kbHG6tsKaTxPEzqRyYFAGU1em
Eaej+FqJJEpSpwPXWcCbMcs/uEw95eZXUTvhSEYDLALjFb5A/sCD6rQPJzRWKqCBO/PNygAKsyKp
NZLQBCyNxxKpsMpoehFoc7WeqwZ983n5eCW1ThenbN6c8ulJfVCZm9PABV4U1gts4NFfpvR205io
nyd0iLnp1nQrTdSDTPOPcYt7+hUDhGiQEsCCuVeE2wHud9aeg+L0Vg9oVpDPiCAYux3eUjlGCiyU
lYa7VFiYPtgGUb4l9Bz8zuwRMQiL5xZueFScStD+x4ig5n06fEOs0BHKA6ydT2JqPQXLU2o/4VLk
NGI9Gra8HLP8mjpBwWk6X4DZFv+YdwMeK7xPPhfpxRD1qg8jgor5jURDGmp++NYwrBizERduEA4F
gBjEH8kuo4mJjk+gs9CwLLAu7EUM45ELQQXkpIi7GwWqD3Pc9P1RU0PO4shVt9//jAjBQJxO4ycb
mYSsk+gQQBkgJGEt4dHncWPxpex+2EzHw+r+dN40H4bjIHw9hCy9dIjqMcF4oBWXWKgNFNZduvrp
B/kc/RhLZBwgzr1wFBDFXktk/YfSBJcxR2jtXOY3MrOq5CvUmAIEVvfBWm2MqCqSv8mnRuUJjzn7
EUkFZ1oBq4rPCrgVCDowDf30iFYVK5mJpxgvyctZPVBV4E2sjzxl8PaylTrAQf18gpxVZ+FLvonP
Eb1aPVymc8+UtWMn7xWGMfWmoKWgMVMcNyrpCbfIqRV38MetL7Yjp96W0hi4nLPXIGvH0+jNcXzi
GUXf5h2YEZnvUKkgJ0AcMsSJcFQkQlkJN3LZ0xWXDvrk2NJTKM5NdJEjBNjj7jm9V+VGVwhWWffN
WkpnBpunGerL5NwFgP6WrbicVsv8sUyoOO2nvDD+BjtJPlv93ia3frgQHNViYkPT7dZHuunO06nm
0V+Pa4bwYs1SPqf2UI9O7zrdd/6xZDXHmuF/PRPyh3+C/DfP/kFuQ6r0Msu/GYXa/+PqPJYbR7I1
/ESIgDdb0MDRG1HSBqGSVCBAOBIk3NPfL8nqWdyYipjp6TIsCcg857fJdrxuCvJ0riskt8mqMhb9
NSqccDgvKJguOpErTQLlzb1vb3jgb/90q7Kb50BxEff5dVyoBejyghmMuYphJQkSitw0xI//NNPI
lZPKPx+rJrqYIXRWowUFjNXjYPa7TPqGtYB2wlsGlnSfm6s6fSvVvQIlBC75B1MRoLLpwNiphJNw
HHbiRy5HhimAbtgO44D6vDK3pRxlyLxopgRp9fgZnRwqe7P/A7GFAty9PQLIuSyZ0eH+7D0e95B4
6NRl+dAn0+UP0kJ+CiQLuh04EOUnld7xWJqzaUfoWnVUHofifnblMiQmi0E5JCC5azbZsCFFAQl+
/Z6TKqX88BOgC4CO1LWAex4z/jKoK7LHcoRr+1F3OgCoeuJfl8S8ozk4S24ZkzQV1NcfFADK448h
f44zRq1C3ZyTtaQu5QNT8DAxDwOJOc501CNnWI5EoglZHDlszAA58ruAGE5CLx2orDk2Y7x6l72k
HJDXqN/nyymBpsdL9t7c3+/We528v4IGYqgE3oRI5SqPg+FOpoHQ9SJxdpts0c3HChv5JIu9kSCs
1hvPnoga7u6iaeL+mLFsWoiEt49PpcTC/Xa+nxRnrtw8Kf7I9a9sSji+kq0Jx0eTmGfr8wPf0bKk
knmitofdTf4Tl1//Gkg95z9YmtQUtIQiNjed3dR1t/kmWdczco/cFJu2Bdpl3KZjDwlavAmaZzei
d5VLlNi+oQlvM50lPricdy+Ts6IehuyoZ0etO+KhWnQwClZ0GUjmdLvHv+zCs+KvzjljjE+pNzXc
4Y1Yn7XK0tKQDReproNBfPARcY8p915kJ6A9iPxwcCMvfLRROtn0O9taJ8lO5uZ6Tm+osDkkF7qb
gIL9N1Rqz6GSK5aG5PjmmwTRBDJKVZKfz6uuWHfAmzqJeQA3hkjG4KamQKEPSdZRKV7NjtQnlOQR
9px/U5eGJJ0NyScvpJts7Ok/QSAW5DI01IBMV7R8HLN6uzcIgyG3gR6Kmty3gJ4mxiS0yFDfLP1Z
QEz97mrsxol37teuM7FKoQakZbAS8q1vce9tfrlZSG9R7WVtuJsNVxoDpIX5fkOSMYJ7ojB6YFdg
aeXAaZnm8/89mdwvpjt79PvqeuiuB7pe4+tB0Q76sE9GIuaH++xy9ormYI5747yVk81NW96GZWGt
bxMuusi5LqR81Zsr2UUT4cxqRqt4Tr96TdmR6WW9f+79y7Q09k1+kLUjm6SyI3amyMhPCigJNgve
1TnNL8TOMGkhmG/m6lPF5iyp6UVQ8EGtYE9bDfHs2AtRnEN0g2df5greh7uHHLQvXjeUSVLKAdks
9xqEJlG5ZDWCAXYeAsK8Ic1+RZwoRVD8lxog8WTiNOGJ59Ysq4T4skOFQy3x4HeU9zTE+IYEW0uL
BP/yNvvLdx5Hg6gRnugY+iKlJAcpYEDgIEDLnwIZSnx4Cq6kYemlEy4DZLg9hwuFx5lryCKAqFcD
BJetM6Uu0aBwsiU97XwgSyvGr0XE1G0yOLuLxGnLR0P7O6cfh/duJNGWiZy4QDYFJsRNzZ+prpiX
tRW64NLipfEbGwSfSlgkYo01eTQOVSb8niYrDu8pNcKFzyv7yB8u4YtMdYSuEgeVLuSAvANSSFFK
JRUfGTExk9X59NKEspDRLMIsz0Rfwk5CvighYSoo3+e8S9oWDUh1SBdkIhPQRCvzINwfsRNyEvLw
sXPcy8hpuK5vAdUEqKVJjGnvOxJj7B4XSxmvEgqe+NfLQl5JbM7S0lEQAywfwf1PSxXMM46zaX2C
o/GmxCwLvaeDNHKM9/h3N9RmX8xNQOP8meh9tJ3u2YHbWZWPlZ7hKFsW7XLsF+aZ22DYNS3pXJtY
XRFmfsGVgNYbikyjEMVnDuXYUp8lauN2Y8pzyjl1kcbzr5eIE8T4TKF1bqTN+CxH4AGVJYwsBJvJ
KBrljVBkxmscGzYU1ZsJxD6uarc9Y2JemRLQgRtfjmlzUMd5PwDyTDRjy3enlkWPhTZ+uJS9X/ie
rEXg5Zxp0brO2VeAKiek82jlGwJ2RMfZ3wcGWNYiacESgUL11c3hKKGkUGlPmxeagOjRR3IfvTIo
1HnWfJuYLW/bJKP/7v3s934J+lEtpJgQ+4heGq0S3YYVPs8C16OP6NfsREEcwujZCKVszTlq9FtI
bNap+1DLOW6XlNvyx8rRzEXMyjkKX98yIJ0DfcSUHXU4JZ3FdTIo7yTc1/oXCXXXX+pZng2v2rjr
xx1JAs+ozF0wDNAJlFqFZyusliT26UkIZ0rcVl9yYoq4rQcdqMpkJFkCi/91fyYAsFzsdnaQ/lrj
HxqmG5q1002jrWyYni70ELBXKZxVcE4D6RdblEAinA03llqs1WGTLl575ulb4wVB1JYG1yZ0NyND
cL30fqvqaNQEYGDOD7Jswj6HDFn6pZUH8INUVHY3+g5nbv0sSyHGK7X8k8dsz7GkbfXbu1p+6MmX
0/y52H/a2zfVNuXjj+Sd64iUXlrjZIckagIp0I24w91X737FRc5KWcxS7hfryF70KqX7n/+Ixe/1
7aUMgCZgaoDBUcm3vi1TnVzmCgRgiMZZQhhjszyzhdLCKM8aKvhcN3svbdHslTybvQZjf70dHe1o
xm8Z7vKQ7stqCPEspENomGFeh+c6vJ8aySdZv9ZE7v+AZpH4xudjotFPnttz0l5JG6MMU8UPbC4u
wJxuZh8on3xp/p3zgcKEmiU6DbBAccZzfns049KrhG1C3xAUK0NxJ+txYDUIiIXz4sehNEl4d9Kt
KW279qRwwHefTrbHC7wgNi6XPVSosxRpDkpURgx7+RKSP+alL5OZzR8Hv4pWCiMoawssx7C+PDyk
n8izuwG7yea/8JZLI8JbRkCaS0B4S4cayvZTpJH8iD2Cn/qKomQvleekY5Kx6cZIcJNVrS7VHBwx
YukHvGjhG6mgXmXd2rKQ4uzu5ObMk/sev2vbH+ioSOfydGgOebcLV+TZ4NotSrGFhw9ghm5ec1CP
XjbL8hnLNX6y2m/hG1BBz3FhuC7ZwixxaPOHR1CD76b+mfEaxSh6AWuSAH254qwaSFsVEdOETt1r
hEErrozZZdI4odtAvoK9cl1I3uZXqj3uGTKGxcucTbgUX5p0fg95DeJVWXS9Ht1v7gT+RWa5v1yn
5AQ7tJbTdbPNbWpV4GE9uSeEbam0K/0yay9r7Y/ZAUK4hvKnuXynl29j+E5mHDcDER/VguMGqbz4
B84eegTKBpMJuWnCbu3elGOl7mPhZuSOLaw3XrkNkyhm/rk+xR5BOm5bA121ZdiB5twWTb3EX2dA
1d187JD0kdbkbECfDvTP+YlKRp0okNT5JOGtCh5doOgiuvvSofcSbcq0R9BhxmVDt0XXimc8TZBm
e3iD4kWTRl0X5kVwoWPI/KE4MVb2mBeYhKku4OubIFFzcaiQWgxwZJLIVt0mUrZn3soIF2G7J9yH
i9CslxvHOQ3fOnSMepBtzHFvlfZ2GU7n/JTob1fmlSjXKFWPzhTaokZTgoyIXodXzqNNMknhI+cX
1NFIVUfvivgc+fiM+CO1nDxabAibRFtZ2TKd3HysL/Rws6NJ2nLY1M0KswUaHH37UNaP2wrAPpRz
phE/45ifJEz2uIXmSjOlrkTt1krpymmIcGJCHoE2jfvlrVsp5loqto96Fyf7xACLOCQuvYzpx50O
ABujQ8TZ4aC0IlWjD/U+fCThlRQhRFg7mc9HMtCzi+FC/G+Bv32hX99j3/2tsmnr/toA7FSTIAQv
cctEOy/phQOVe5ircGg+uA3Bc7BOJqjRgku5NvfxVUwkrk0IP7Ima8KOtSDmUsyI0mJwlnS+1c1C
rpeU1ZYOnScuCdHJ9WCoBwlXjruQsEMhApI3t3rjSBut3iTw6dK6Aa0OHwBpBDn1QMLznsxU5quS
WUEkd9OgVxU7XlD9vBp+MG/TxzH4lMYsTRSgYlS9Pg0PJ5fBEAcfniGGJWDNzHdbGXH9rHn+++tz
lJA+tcveTI8WJZnaG4mZgH4uPoYl9IKJ+uL7Yn6nxs/5+jMjghjnhD9L6o9+5pFQ0Gr/Egpo6ShL
n3JY3hOsYHcwOjIAkTGuho8k3VDGeGNUZKGje4TiA+FCMghqCxj9cKG8moAZqCmUavTdFbqwJdD+
ZK+BVAmclO+EaIfmnTiB8AVhv2BGwv1Vfth+8tF9X5sZ3qxRRGoTCWUfH+rbtT/pzXv9ltWrV5Rb
4+DscpW/uDSS8aTQLECgPAhN2x0H52g6gt8464LfkKeavO6lFd8fotR2JZz0UafRSdo/rJ0CWubD
ZkNs+mCbjIMLeg+bmuN3iTjkz2Bu6JXP9px1Q0jSyeWt7jFguZoUJfUiCQ/ikU3RC3+M548AJA6p
A++/JDpkAPRe3cwKDvtJT2XM3S1+kyE0+5BQYKmi9yegpZCngfoYeq6pa8bAd4vkDWdr9sdjNpE/
boCbsb+RSEv7GOuTfv/gRYon58p3cIvrnj29VnPW6vRQDjsMfvS0XSbOjMHLmtFBSUvLoyWtDRhr
I5P9jlYM2TFmPdaBGxzS8jvvgBQd/PoQtsueSpzH1hKFNkwuMpLMidGgnYr082fx3rplgy19qpq4
hEPWcuqH0gU7GpWGLMHesBkeooKTIFWwSY7+v5R1LWpoAHnbfNPU27hJuXD08O6q1Taz99iF8r/M
Ja70hr8M+7chi3kIFoSWPx2Cn60zlqc4pMiTx5kkHfWpho7GoZOTaWWirhGATuBh2OvkPYMWXugO
0R7s9VTMwC+cVHX4A2m0M3SPmprsKppqbCQ3oqr2jv9Y8u4Xwd+i1lgItFZHg7WkTeFSL60JryQt
E/0W9F78Hbe/TCwAsnzFnQhHpNN+x+Ld5W/NqcIvAigGgN7zZpxYoJEa8BsW3ih7xdOVBjLLMY7B
sJ/Y2efjMbEH4SNJYjHws+JJYVtR8RhqVWRKYSyFHOROHpIqB2XBGGjv5SBHRoSs4417gznew0l8
WzA/VsNqwC+JdHSaTjRafARGUHM130K6gPBScZJdFvZieBBm5eEObOit+eSj/gcxkgNp0oG9qp3V
Y0qoIU6MNRseNErzzRV+MqlLJ6gBHz5irww0xr6+s7C9/m4LHfUB+R0CqpFENKRRT/hTFE5RMQzz
69mEb+KiA1LI/upTWaN/d4nZsw2ZL8wpP9Uh9kxa0PFYvEMlFXB+yDMooV4bYsumtue5NIArd86S
m/BF5WHgpBcH1AVGS0E61fgwK+QatG5rTQG0Z2BSF1entH5NASGdQJR2CJ/g6OETfChT0vioh2Wg
9PTzsdBnOfo6e6V3J/yGHfD8os7djtXpzoU6e7Sn1xebNAK+2ERBD6BCPHGI5ND+ZguHC9w+3mfy
d19tcmkDA3dXtzEWxMbPH9T2UuRopjuF8I+1zA+c2ST2pKS9LO52VOthBmUuiuVs37MZEDaEZDMm
wWlCgfKesUUDbOA2/GwfR1WBOoHrCdXrO28H7BJGArofsm0vT4bnsIXfkbIHk7g4ok6htxbpBIg7
r94IVRiIYiKsGqd65Ur59OU6vP91mft4kNkPaULS8NOPbBZUii5ifv4zsfCOtjUk2Lrp0VBHlhlJ
Jn3bIqDQ4qP4PO8V0kIY+SnM610rxB/JRUXCJ/wUdBm8Q4qeGmPtlpcYSIAkNuDiJ54Ab/s/0o66
D1EKtpDVBQ697rrUv1lrlIheV0K2VNKpxHaJg9rMSUHa8Gy99qmeh4hPHNx8MptppRAVKRxMXgY7
k0asc3g+mXulN/jlPPJ4TXj5ewSyTsjt/6qZ7rMTJV0mH2x6XnEViexzBn58cSCNzKyUk5PdrlFr
Vj4PlNT7tcGZOELZgGGmibkIOLu1IqCtAsHZ8218KD/ANd9AS7dO+K+VYdmq5Ko934+RpFmXL8bo
bfCBhq1bR711MPpd/fixAcb5G/Tizx5Ya3iTU8Qv8wKw6BkDbS1BCpDSTNKJ2GGetmISIQair8l/
FTzquBH2x63ekSIfkfms/9QZ+DvdzOsi2QnzMPc+m3rp29PbMwIElr0dAhqHeB7+mnjsBQ3PYGqR
ZsWKkP1lRkoYDpod7tK8fovv7DcriGfoav4AW307X99mZDBzJaHswYn7PpCn8yxLIaECfJQLyFs0
0yQ9qk0IB3KzRJ63yyMpE573fKH43ptwJe8EWoL10mB51w7V5XgtJhVj83M8Y/op/7ptqHBN1IcF
RfaLvBFPQDesTtwu8NGAR+PyRYxTs0ZgyGCBjQZaFrT1Tx7vb/F+jPf3Yi+n7qtC6v9xnmf6zOFj
qEnIdhR3MKzAiDoEzt4FI6q25Bt7N/fLzBfFOZqUBJrkgZWGph1ezjT3LLKZOryNyvtF+rhan239
VSh/kutMPgxsgiZBPSIsmuLPihnEndR6VJCp7lKfZBPkwp4uCnQWZN5TvbOwUU5S+3RfVBfSCLL8
lOq4j44mIWi3w73c32lRSDYJIumgIeFZn9BPZRJkxa1tQ+5GpXC7tdbm1S2qJPutbqwfbOzVIjOW
bb+g2Mic/uraatSXmNCZoum5Rg+48gqebyfiBteW0hvZw+T4NTKeO7QJoY4ycUsBazOlxee8dmsc
BFyTGqOj+sH40/4XBvMi62PqTJ8Ea/HOZDGB9eyegEupLxkSIGbVH5bLvL+4w23Nu3vK/vAaui2q
91XaLi+W+Jj0L70s7+ACPUHbcdAXEUk/wDYu0GmCuR/Qes43rGJVWZ/xADc7rgEM0Wgk0VhMFzQM
4dRW3orygyibtvkzAM8Ryw/2gqTiXG2UeHPFwkDvz5M01S3EJPs7scNf9rpr3vVv0XVFlCsPPmZt
hgHeRFWYmwHvMDeTdD/moZKHGtZoceB/VQfaCQriPFSqJreOvDYkQUaMraDqbnKYtFHybl1dVhTU
KY5rMgU1yYwhigOZM+JcRnw4iEs6AwZ21Xn9V2kWUIPwgoaHobsc1ze8ePWmUd38i4c8BlVsAtAJ
UDy8VVykmD4D3OBkhhTxlxba6MSeupK7DG4lEIyugXHhgfFlW8AXxRPBIDJ9hPk356SexsH/Etmd
XiSyK1pkJotqzTbZXlxfGT0b3KH3ixqx/Zr0c8a96DKfoAmI6Xk43G9vCR0M8ArX1bVZmvqiGqOb
DleNCUW8PG0KBXvMXDQi/BYnzVk0HHPP+ONed5n5HwskTOm4B6m66x/xeBqHY0mVrjk7q2utWHVr
bSTawOt7fwT/mtU90Yi0LoYm8TVk279R+sPQQyb9OVnStwcnxleP8QGceZjfZ7Apx/Pf6lv0awtB
CWffnaw/FwB9lLeMu6+uo3qGumaXEroxLO/9muDsfldw1z2Lw1kch2SGg31EGbk0kaDRZwTJZwF2
+OV87vDZ2zCF0IHqnzjzxlVnt4+hwPe9IimTmOPlWuZoyD3FBX/LF0iLKGtaUKnS2FMticqWltdg
IHuz8GXNQwhznUsdliiP1CuAiwxynEBmZJCECU+yO+zpIY8PdzRy2lFSj3aN5eoYB86dkJglbxYH
wK80041J/ecMv9uHzqxYmm0wRy0XAKWWesA/7Q618seR/1BSlH1rV0YKv1W/ZOKZZ0Es+TYGPeG4
RKBGqDAHpBA3UKmp6V5KbW3mFcr8/ixUgNKgsIhOhc15ehEfpQYCmGm2J918mcCAgXyBUzacLA2w
Voj16TUplU0/JROnqqOmRhwbNkUoAXQ4vnUHut9r961cUG62U6RDjSA/Kqi8HkkSXyZU5pBh2EKM
r2AwSRi7I1X708t/rt1BAgBGXjTeVzstJ2x8IfUCZGKHIn5EYXXiXLpvLC5HI/R2essv3jjnNSdW
ZYq1xtCjElcD6iVghHLl6vwHyBga8VVECaVxMyIuY/rHYDJlfUfWuRqHcRf1vI4z/busf1L996H/
5vVv+9bUaxIkin1i7YAP0smJ1EayI8MCVov+yHKDPIE86oaMr42KJ0mfkT4iQitesDsLhzx/jYFM
LXLgPVIxS97po/2vnxwdDmoa4ddfUGppQWzBAo27nDpY2le2acNagpTdM8opJ/4vmJnrxnMz+X6x
HN/Q5E7ErxwUflVsLKg5J2zDtSFoEpySb6hYDNV/AQpXCoWJ/qC9YHOZ0K8ToxCJ6LOiN/0yKSAl
qczx1Q/VmFx7r80mhf0mIyiYxlOab/jqj6+gmZ1cimSRRxqBaEJbXSXvQcwL0sYphaTgRMkvPE3x
JGXiDsvX2/Cx4SbUCR5cqXQda/vS2qofoFzLYpLlS76rgTbFst4UK8lc1+U2n5Zg1f2HYn3CNaSz
g9wf5OsRmVj3YbcfVHMN43uqn1KHSK/DoO4v5F6tQKwZ0yDpkHDpU8JhzivY1P62A7tBEycdLewS
pFws7hEJ0lOTFrV2WbVLgnySanGPIzWNclJkg8BSZvOe3ilBPrm9XxHOs8oIS3z+9KsFP714Bfqg
hgWZcaKEXynwcDBapUdWs8z/nnk0vov64F5EconFmMr4JomRnkgS4ounxMT4WbMqsVEzf0MjwQnS
56HPT8W/GDc6SYCpqlbEuKHLEiDa9EXgsNdyHFKXenk+ifSP8yQ209ceZvLcMZHxGNrm4lfR1tJ5
3Reum2trh2Gg/zM8ZS30sTI5OuYUhkO/e/DVg+3BV48jV4fo1GlnJIb09z8fthlQqdIQaLlD7gaP
cc6ChQeaUnUTyqfKLwoZMY3wrqboSEMSZx8C60NRZhIRZpGjBlnDmZ10e5Zo88ZUTzqagoNP2qA8
amc4r2e8GjMoCRJ0EKfQl7W8EPkdR86NV3PCcwS/h8gMOt8lWSNd07rWVtPH8G6fqZnfN48tXxOg
ijshZtBwgmm7PAdr9xsooySvb9ho5U/ncLfwVdxdBJdM/UGNref51wLnUrLTo3kf5vYaj8rMQF9/
3xle0UfXXpBwxWXB9X22/hcEr0yutB7JNB4Mzh/6Xr9yKI0byOymvRKovqKAtFeJYl8YkzzdWsn6
XmDh2BXTat7FFAFp7AZzUfzXhjZP/KpDianwDAn0j9Y1CN5/by5HtDmVZRyu4tvOXk4FwE3IElii
Rm3pfMG1cLahSox7oXrFljnhQVO26+E+V2c2AgvJm69beZ7j38kx+ntD7z/g9AkDN4IHYqFN3G8p
nxqS/V3elc1euu11aXcbp+Dq1GgBp3GFwB1xhYCr51dvx3FAjSIlPTTTXNLNJV3VJH9wNjyzfVAB
oLVzsXjNWT5pIoHVAIFB6snD09/c2yW0lJDhWirxIUejGXX4Uvvog9Jvt76c7P6k4NWTTlSe8XTy
ZDdTC/3V5XPmGYwJ4+pBpQRhg+PqHq/GeAUzq0w650/ff4Vum/spLR+t11Ix93HmayXPE5JuzdmE
jyVEWfIoRFmlHtlPUZbWrgtGgcCu0CAFhUFYcRjXSDRDAlZf+dNoy691aOHJfEaU2VpgbO49Lbgi
Sc0ukCIfUvBx1Y/sTDi+x81AdBHIHUWhYFLgZ6CyyRS7y0gaG65BXC/CzjDDbNYRUax8WO6VTFti
j2aA7sQ00Yt5tMwTagI+jBVql8hRI0ONYikqa6F5n4TWCIcUZbNKJdkwzHIURzTjCgkZdff3bok0
Xwbsk6JajZxqcSUEApIGD2oWEU7Onx1P8wlWuRlJGtVXX32Zxmdy/lAtN1/Kmk8O9pXGcWiJCH9W
xtCyJwnfs7MJIe+5R84F5CwNFnPp4iUNgJb3yszBHEwob/leL2uPT4GQTXTvVROppZRxqRvLvl12
+dLKZnV9tK/7fII7RBdifZ1dNUCAc159E2sEikmsEcN2M5XXzvEKEPg4Pih/+S5xWLz1xUx7SoZN
Z30ecfH6VPTqwFribZCKqDUiBj92XBP1qyK6m1HC8D2ZGltLkJ/0Wx7vLZfkwep3SgNI4CEdgdyE
CUAgM9Wf7dP9Fu0K1S9EZ8Ymgcpz1OX0OgpMtdtfUtfeD8q0ekxq2hUv0/P4rWbfcv4nqb6S26c6
vBurg5RvDXt77QKgaxPVXSeK5W6PzWVJ5EC2MR4bAGpfPv+cp9dsU+r4akU5PApr3VwMcvSgBsSa
A4AQETUBQNZWly/bYSRaD2RLPv01db2+4a+5rtQJb762MDSSURbMaHfkWCAZkFEAffPuDa92PkQa
Q8S7pL+1+VEa96a+jRUiz5ZDty6AFd3z9/3nLs/jZF6BDHot2aC/trnS0C6W267edb/t2VWNfXc7
xmDyzelhnArj1AMcskxGl5nUbhTfJKYwEWi+IUXKsIi5ZYeFWi0udIXuC2OazaGqL5coI8R4CNl6
3GII7SwCoy/rMKsJzEUMLG7DB5nsJ7sVg2/6i1433pzNz6L9kJIPG092sVRvn7nzcc/fs+uJ76zl
TM1g5+TvvVuN77p26ts35lu9DSSUkpSrt4MoOZdJ9Tg0k6s2TwD4RpoCsPd76hkcxj/X/mVLWXG+
0o2V/Virj3Wju7d2Uy1va93aXIftlZLCrdlv7WrXy7sKNi3ZmxKiJcraQNg5UNzz2v64YXcJqPBT
6Q7l+KjC2wk5DOQDRDx1gvVl2983+Z+WvtjaTbaS5jsM7c/pnXhc49N8fJjDe5W+sQgoc5FTiqCF
XFzCR55RalA/AMxkmLFe3y/7s7O//SUkqXtHvmRR9jQVen+oit9fph2u1QdduDuT+e2ZSCj0Vag9
Ghe2iTXrXIgLhmmCQ/eprUcjI33SJJyyVv91NyoR17vL48AgCyAFLWADZH+jY6np4hPGmwXndzM5
q0e9PYzXvWNu3XukPG/sopoPHVrPxRn/wUNgh5fJTXrHOSB3oksWChywm1pcQvoGTLNvjG1t6EHn
z6ABXsIySABhSRjWbbwpzrvE2HESuVz3ZypJDJdDgxGqRbqHcJFfweWDwgwfSsKqSSKJKnQfoN18
zV6WlBo54pGoj/wX+hcIxehZOuU1vDS3hjK1bQzwv0o7pRCX3y6VPhvAur9OubkpmHY9g4G/Ybdh
3/jRjOhCJzOfHwCecL+FjiVK/Sq8C1lWNVm+ROIc6JxUH+K1bq0DkzhYDEOZC+QGs49/hj0Mcced
fs0lAX6YaWHLZbR0uFCEwwM6kr8OnXKNWGAwgZjAKCA983Ozs/FoWkcaDB9TkmcBAMmAZEI2q+Pt
ugd6ZSkpUeBiBLOImiFgfwqBgW2Gv7Gx5Gj9RmCIY9+9JrNz/4nw6/ws3KGKON7T94wyCvwL0A4w
44VVQCAqfMZNHK9jdwFsgR0G2ALVxYcH+Qs7w/LF5gWwISKCIr5QHZROPuVQBvhBW9lPIIwvk7u2
1poVO5x1pQ4Bm17okcu2yfq1ukf+AQlGJWuGcRMOHnqli8BeUAjgbEK0Jf0rObeclfwMH46JBauh
BpgHam3bKJtB2UBBTmYmDUduC7STn3RqD/XDFx6i9Mek2JwGYITqSI8ppMp9sEQMFgUDF01I5oxM
4ttV4IOAg3egg9Qv5q+EuKoGXfEvwCxJQMj6KyEuS/4lxGUqVlak+UtDtMl66cHwJMD0bHFePS6f
zflLpdCy++pUN/6GAiT5TnNEgLIqDnSinFaUaWrx6iEmmxsTzd3/Mr8ftDmQw/2LtsOMP4HOqFq0
2in0g05Q+TW4jYHa7YPbZSunGyb/GgjR+ngB7ui+2IgQTMHuJOXa6teLb9g28cpL4gm6K4fYOrax
MGOtkU/BxuMIyzBIPbtwL/3JdK0tsLxzm9vAX15WC8a9rVHZbZS/VfqVy5+Z/iGPp6ycSpYoi6Oi
x6HAfNp8vFoJeeB48eTLHFOC+63xxMUhLWZjs9AQzYhw5pHcFMJanuKoqxQyFPYV+2dkVEw+YZlO
ULSgFbkOK23LCh93+5sDn35SQmvJYm9Tsv6NM2ZOVYm8Q6E2v1Q7Vdrp5c6ytgqepztqXjSETkYV
07pnBYvijb0hBzZZV8SjyqL1ViKD7DPWPemHZJZLGSRIBlo/2patz39fSa+rvcupfoaDU8aHv1Yk
ZbGQ+KR0xfLhwfn7LGh4DOslwo7NRdlGEY7os9bgVZt3jBED3439PT0OBcYkSL0VtRaUK4xzR/8p
jZ93gF/RuTPS+9DvJWNXD/um2Bu82P2x6+lD3o74tvZXHYoLP8aq0JZzygSICp02pCuTQk9HKhEX
7vvFgJfyTXy3911v7DRjd34mbFyrv47++9mqSLI3uYJxgb1lfZVWw3V1b1iOFxw/rL8sDryWJq2B
ItJ90OZF7jXAvEB7te/ovp4EahKMVXDGoOkpp8qYdh1emiBNgrNOhTqxKJCevipx6PuIdB78D/LW
p4MyVzOKffZVu03JTuRSE/JWWFPuAp3b5nlM87T0unAOMsopCPRsb+aivEap0+DaI94Yy5WLQiaw
npNCKvm/TQZ6c4zbg3bdqwXo8SbVVphjxh1o0KZ32+xgXPddu+2MSVIxVenOLsOR9JSZI0s2lh55
ReI60ilqQcp282lpB4ru3oGU3MdH7UQw9PdyxVuU/33p0Rt4UBxfN7jv/65nrprXE/9yP6rr5v3k
IeRGfNqHcHpA1whE4BkeMNImKOXEszCZzbqnFJUe8Awo2A4Qbeh20E1L7WOUZuec0qz363iK3Rly
VOsptHUei5VkuOOkv5xeWiRoiav+1sTHuy5oCXn6MN7uxiHkUfN1tHCapyObZupB4m+QJRrks0o6
KNKbXr5b3YfVfNrmp1R9VeZnMi+GRcoIF4tiJ+0+HSU3NUMSasgTdx5kqfmUiRidCDyTV2/sRiRM
BAwD3btN/WG1Fmv3frF7CW4sIRtnd0UFxrCNgqVkuRYBwWD2T2EsIHteT4v0xz7/XJmj8ZF9lcbn
wLqPZnnfIygkkeG8onBqqZrwMtsSVMAh8BnVlhARcmEjmG6vGEbAWlCkk9+AhecQK2/JP2MWzrsF
bGM7LqGbZWWKKhwc+uKzJYCg4B9gnYDtMS0frU5i8//jAhEFh81z6Y8bP20nsAi03VGLqdUR8e1V
HIwEcRX+hII7HE8XCGNtfp9kBdqprf6M8x5rRHiuN/yk4Nfa7hSw5nM15ycGMdQQcC4vWgYPEqAa
TCJLkPGJfMBE73F2eaOShCn23xtlt9xW/v/UKF3/lFjYcxdVax5dtOg2Uua8SMP7NTRIjLfCjkBE
NerUqFGjih9e3f9I3U8xCV6YMe/oCzPmBUXigmgjXbLy36JYc+2H6MVlgAPpqf2dEkcg1GZwoZGW
JBqhpwEfgG5GYIoikXye8GqRGj8TYg2Sm9myalbHxxsoFlhoRa/cfrztE5NkJwqlDyaSVGubLjVi
T3E4JaDYz/6CGsWW/03GRDYBBytPegA8ybuLB5FWb7VFtuGbmz4iNRxLTCawupZWE4MegGXMIBLD
WAOukBFBCpvM/hsIp+EqnsegLz7TL3IbvtaMj8i3FQ9sFCmPvqFdO6UaQ8Q5X4kwZXF/xv6zVVK8
mZ3k8iMl16b9GuYJA2wIncs374pWT3Uw0s1V56fH10hgujWHQiO01vkBybnkwNnZFC0macfOAx/V
0zaRUwpKHA9GZpl0f2GfLuG3IWtTcrlQN+jf+PcA6egwkL+NLWss/CoRkN2pad6ZuR0KoPWZ+l0n
WD6Jd45g7OGBW/MdHsWelOb7o/pQ1A9J/VAmbKs2IroKveMg/BAQ71I/08x8Cr+CxwT6jdTmXj4I
BWk/r+wv6g4eVsCdPT5tGhzByGjQZ1AFCkOPddFEn4CM47Kg4RWkjI6bqw8RnP0d0k9MOmg70J8o
RlT8H1HntRwptm3RLyICl5jXhHSY9E56ISSVCk8CiUn4+juQ6vSN6DjRHaekksjN3nutNeccrdXV
S7rmfLmEy3wHguL3YRYGczEMzkpm71G6iiHl9toIJ/C18Suq65hYh1BGfOmAqxE3LfE1VkqGFJqX
Qn7MNeTI1CRIRqS3yfycf2PHnukB6b5oD/Q5mbHmsCuuGf5GK4jf1QeucIudGS8vUwEETzd66U1N
jerTRNQ8lOJoyY3onf9ClfFczhaonx/3aX/nFJB+SLAYVKWt/CftLZQ9tMI54MWHj5yGHYgjhCzu
5MYao12Hepu9CQkBXTEUMEE0pzHW79mf2PY45KhtGJej3J48P92Uf+bpmHYpg6Yzj4fDxhR91Nr0
sKvIFu/0eVXZm25jtCTKa0rCwLDgco5HXUkpf6yn9yLVadHfAYY8B4TJNMcJJvaV3l601Vmuzq/g
lNbnR7Ng2GES04F7gyCO2JdVsozcgqGKFTDTISmWzqP+c1aUmzJ2sthRXaZ5ejRN8+BRvFIXHsVL
dhvZFd74nTQDeMp0goYbvDm3UFoabB1TZxgZB1HetK8nz3q+oiOEyhGRmeIH63ErnxFz8VKw9qjY
kMEQTKDGeL1mWL32CjQZtD8AUZARU1TwEDmBqcfUXbCeMf34GfyNKwRPVKQE+uETIHWvnlfylZtr
yShcfgPQq3hJ5INeFxWvuwYt6mnyagCTuYo1XmfP5eB16tvz3HBJy6zW1t97QGHmLvdWYFfM92AK
nJlyvl8WMlgkbLjKe/SrwoQDSahOLR78jzOYIXFJGONIRgvbFjKXjfolgVKrN+FzA7t6wzFB9si0
keRkWsuHPD4moLLio1DPcXMimLyTIt7rlyi4ycl7RnaA/hnVX732hY593L2CbVXu9GDy3MThFs+N
QFbFn0raKrKfkloawdZOQArPDcN5RN6MgJiXX+AK7VCF7iMC3+aEP37LzEVSd5QRvrm/HcNEZvtz
Oft/gIb0DCvN+W159srU8hyipRbtFL2w+h9ubiFQW67YAGd2FLsS5BU2EcR/sQd/L4Kdkv4djng3
9XjROjkYyvpIzBhKQ317BVuH2ramgTAxN2tyDx+Hq7glVFQefFfaGKqD9zRH+yq6kbAhS5tQUGFJ
bCpM3MlgigH7uSLxK/80kTW80PauNFiCmNzp3mlM2ie8neqXNrDMQSSFy46EZc9+TxRONkOTQt25
NGl0iU6trRnTxejxXZJqCcJknEBKbQ85Y0P+1ILdCYkyMoaQYngxI2BAa+FcvJZPFJ+heqRiQhrM
xs2myv+isXo0xFzGN4LTB5xuFiW2+tomkpOT+vkXRRZuExSTaCe407Kn9SSNGSc5hOg8bUJrpJ7w
Bn48mETZT5Tp91b2gD1LCP2MkwnEoV2Oz2NbntEfS9gDlSvXwHy4tcMNtG2BD7a3CX4wCWybPJPY
n/hZ4s1setF4V8n5QlNI4APZlNFxlp7EL+ILSt0u/46ze3AK1ONILrWNWAH/S2984n+Rl1X88VGk
G+I7zXm6eWQ0c7zZRABYNeRyYPeTsw/cdYjC5BMCLoyCWBMQ3HO1IegY7RY3m9dCxKdH+thP++hp
lwskTTI1FDL851FAb8mZwNogW4GM1S+DIy8kMZ74zkXdXYhU6IZFs7j9d3FjdtXagJYE/4Y2g9cu
+pgdoo+gId6QKCH5Kr9unXBThJsg3EDeo14eF7O/tbgD1JI80Klvc7QgH4h4mnpvLBdm+afq5sr4
Honvr2ueHIXw/iQL2UsM9Bbus3OacQ6xNy0mbluvLCTi2H60RPkTaC92VpX7V+EHmm9BLZIfcNI2
4WxDsCyD/NLJIieKHCF09NBRQoeoh2S1PqSDh9vCv/FQ0VnFIUzUA+ClLUM1oCVofiLIDugNpo2U
hccuKhD+1l6QzGCfYDlh9CdOYzZyEDhov4XUkUmfkydRTNxO+RKP1lEyh3QJeUl+vk5IdrauGsqy
FRBiOVql4nLkLRCJAl4EyZIOSEfdh6SBt2zZDYdXeVRvNVM94/0hf0bJny76zqLvWfgd9t/58MVt
YR0c9TctsZT/UYhJ0v7Fc1JDK/wa7OH0otrp/ewJUrF1OlhLkIQjyQ4E+w1H8iOPrWlDrWnzKdut
BB/x3GXWRLmZcu6pO0a6h7jaIKi8ljEUD5zBaDt4h2gD8oLnq5rJpsWttVwRDqh70TpMj0p0yLbc
6Fm9rffVMHjFlasvubXxT9U7COrTSTIyDRIi6UwzdBV6DFtjNKeH2OKhs3Z/40cwrBR/H4rFRALL
irbribN53l/aXWHGbQCosUuFSfZ9DOk+BYJfzjFI/Bw2iu72oasoTpc7ESSATYo9a01tOtv17S6b
MeTcwXMZ8H9+5tknbm5DmScFjlhMLjSIcc3y77sZx+aSYQBh/+Ea/xZ2F+k4/lifeYyFO1vQup9s
q5WN3vJXJY0HkstGl6/2c35hWioY8BL7iEKNRrNxpQ9tvo7N3NiobxA6yAYg6wlqVDdJPmHMpONd
VG6jPid0vH5v3HxVRPxwN6m7mvqZRiaigv9358SYiP7nznmhA9fTQ5zs82Ynw1ihUmheXii5SMk0
cCfr/zxRJXMYhunGbjVF/KCUgH/CUv+N7+FspQmYza0W4FZ88TAHcq1fxauewhD95Kka73V1y7J7
gd5CI/+qvwbxtTTOsnySGbxQ7leYeeIrPVnasJoHfVWmrF6Og12vj5EKTU3okOlekfY/86P2B3Ob
vlimydawu3WpTjIV/mNG8fOJtM5keeXHX0kNU+qSWFNlmugyn1bK0+t17MCKJQ7vL5bXo9ae1ewY
rpjLdwJpui6VTvg/nwwSBoMzGwvy94hNDhrn/0yJLU1PJlhojpVDOTWj93SGWYw0gNkBqkkd8GRk
ssZ4PFKA0OfC96iXp/4tunVzHZuu1b8ln6bF1R1l+y5R/e/987lDJIiOJJe8+TdPkVtvsYbYg6H4
cUdyyoa8mvODY3wnYQRbwySuyI5B7uUEPrUTHgd3z2whEBmh7uvnNrrR6yObq/mLJ4ItJUBmcKib
/YjpyjMtBCfUugnpDdqBA4HFi5M78Or+62WSQWmhKeQnx9OLGoM/yC9lWl+lG2RH1Z7s4FRVQuLj
wOaLOb4KLN2T7Ca68YOz9BmNr3g5gh5/js3q5s7JII/1M/+eLY4F05aJqDSZCP4ZbcoVo49fdW25
aOPJiBbjXazuPGKLVTgN+0BxkGl84hLYDdyT92110KJjhxx5azZHlOWTm87LdFdm4qa7GY3P0H0p
fHSO8FcRtk7l/SfVTnS30N14cJPSrdH+ISp8HtQlORrZnN5tDyrGK7ijU63wD21t2PZ+WPtpPTlE
NcWTIoLNPdBxbHexT+NnyLyAvy7bfKAJzNu1MVv3J4HsMAOEjWuMBF56Qu+33Rbugfw5zHZ1ui/S
fdyB3BpwfSO7mmKFMmVFqBAEUkKFYiSx77Joy6zQxcx5Q1AJLWZKZ5x0JszkMTsRmzDrLlF/URz8
8NzxIxuOxRELCEJgdHh0/BG5Z72dXKcvQCQZUFj5ORLlcRsF2yzYAuoYq6vQX8I/Y+RjGUJmNs+n
1hZ1CL9dn5G57yaqY+b0M9ePdo3wjoIpWRbIr5mHBsti5M65nkVEFFjQAeknardO4sV/z1XiWj7L
/FNgHqt8BIsX3Ufc5wit2UChTr5WIgYd1gPbpkWhzM/Gt8+WXJlkBxUpOBt+6V+YTd4S7ua8iTsm
Xv/12gkQkyWb5InWIA7EDG7heaX0HoKgmHtwCY8Dq1jDtGsxF57sHIGwiunRNLbEZLDxg9EVAo/Z
EhSpJ4lApEqRDQBSe4fjZc3X/WzcujXJ2FjteCoimg3pNEhqaGwG1JvzINrzB3ANviLAXQuUYdhL
YnOOtZOXlx8Wvbi3mi3mKzkjQWPRFIDhLNoMOH0wguBsfS40/YLTZ0lxqwxM29T947US9OUUXQBa
FfLPXIPCN71q45aOWmf1lU2XFInHSKBZZuNjWNG/JACVcCH4f1MixUYMnUTd0J75Nf8jLWvsqlu/
UDOt/7Os8nbiPzcLu0GAHDq4Pb9+TzxafkxqOw1QBuqbydKOR87MyTGb3luEyPJ6r/1hw9Hkbd+v
zA9GdeWCAiwethnPL9jfTNRK16cMTeDeaGD+3ox5miIh9P7LKmGaMEOPM7hIWLn/TS/s3DIjP6GI
0l1ueMlaiv0go9x21WCileiZayruUPgi9uieItr2VtScnYX7CVEghSiDQYFZinmSzNMzuVReEpws
6nAjsxrRFx5bcvivdXob05vOHf3M7CRVr0V9lWVboKLaIIMi36ACWpBg6COJxhE6HC4e7s2w33EK
qZdeI77zLW3exfJjyD8f+WeQfUbLzW8YjICWCEAdmQm6x+EaiC4HFwbw/zrktJCp5B4onX8MEuYx
8EKcbHQiebosrRlLfnIvYZagV8lY0MxRdrk0I8z3sDogx06ZIpDKdMbtqcBPoOsHID1ecYfChvzr
lgAc+TPSlYaph677YmgP5dLoN2q/aSOnipw8cqTSeazCFM2Mqya4WSZzHnNy/eHM+LSj5RhYydP6
Pprh26DcMBWP8Vn9Q/SGick52n9xEx72/H20FNjhuZSt5qpIH9iRN/SD8RbXeIx/Rrf0Eliuz3v7
1YcMKfAhO42O42ESIPAD4JXXGdEnKAMf6i3pr7p06bsz8+oo3jWqT7lovzICIp2J/Tfzowytsadt
yoA5wPQX0jCfPGgkuv4by9PTeZKyBCmu5x6sTfONBqzFOGd0YPLAPf4AvScmGyTYlPU03GCTnFp8
dKB7l2YFSvgFV3zMdYFsBR5q0lwm4mjbTSZQl06IOfhz8Y+SMNMr51846Z8VDoUVxlnd5CA+UjjR
W6PjTW/t590gFZGYGt6NuALXfaV2Yu7gMDNk9MaAPwdI9DN6y5i44SmalzeRjKb4jAsB7lgau6+C
PqdTYfQlFGYHXUhZK1hpf0TGz3ASGUv6dGHE6AcWMfz3ntP7mQe2UZEZ+YaYdcbd45+ab1Xe6Bbj
TuACxMYYDUi7n9v+rW0Phbl/fGEaqMoDxe2WR8YkBWMUbhk+SK6vL2cl0yrb0CgvloX4wRr4ba9N
T5aBNjECyTi9lNLqRQIwymDS7AN/crVq/YlqkPcQqdloDcGHhtSx/9D7D5StHt0whXzH7F3/2yEF
GG+pcJGIt560fGwEWUH3YEMzRVDcqZmCwugfp7N93qIFslIctkgmp1gjJdqkIJZHhzowX+YPxA5v
g/ohADMdv9LxSxu++uHLxqvHWxy8QUYVP0XCm7ZhdqBjdM3li/tXq24kdFmKciqF48j8BXXgY6kd
swUNt+2rmoYMTrYe2fmjTQ5djwhSYx3k53y8ipMbSt2XzfY7e3nmD15Y3qgb48w8zA5I7WGiPOLn
vmHTJ9iGzqGPH5CYfrYibcGNiRsefqQY4OCRc5NPvqT505IiZSXYp6kN0L5BLSOa6adtHXsBrMYp
4CigYC1sOXrnMJ0yOUI2GUxX0245IApAK/gbTPiVdydOpAcYO9TVxMRiDC92fMZEeb5wgVDbvhPs
iLsvajBtEGCKaRErTj2pEUjk/FUjaMbmxazMZkyM/z4O3Z5QDth2uVP/+O+1JXU+t8T1b80Vsps3
mwVqj3Jyij/O0KQIzZky8VBPaPPoA+peKa00Et+a4xMEvUdAJHZ9MidLGtCFy9NhxUnv5Ws3Egpm
nCJ83xsFRtgGGWZn7Usu76KTkUcp/bihlp01sgjpXk7T3l26iT4EX6QLtkiex5d0zrpL+LotXqzH
SZVe0IDhH5LbnFp28BfPa1K9hT1Cyfr6QGdaH8T60IWTxCG4cxvMuRAOU+AYkyhyZJlEBcHKWBd4
9NHHkItCKJLx8CWYS7iGwZU8prkXwUgjXaSQp4nHVKXw2z36G4FMbEbo5misEHEb+BIB49x1zS3q
BA3DbDn1HQc7HHjLpwiU7Kg/l4g1SdJhdknkJbPL1jZ25mBNalqTVvahWejcnO0X3+dAjBiWTzyz
5d9YvopfnkyLiUPhmM+OM/MkIGK6JpkzEpz407GAccAFTLKmhvop1Y6VdpTao0xT4pA//4Xu1XMZ
HRVOqWTxnVsG28kyshvzLe7eaqRg3ZVzipv/f7raKSxqGvlSXwTKfhStkTqE+xUxTNjtbuRy4N1k
FyGBjOQY1DkIASm4WO3onlBJ/V4E6Xj9jn/NBJEMHYBEA7nlFo1XN16qeFHkPxVvULxXNjflf30X
/SeXIHgy/dyE5vrDdKrZNZudGyCuP1pVJZx6L+SxEtTVAkxX58JwUKJTKCAbuhTCFXll/d1Ln5OR
zcbsv66AE5rL8js6CFAR7L9PD60yFYkKJcMSTV6GOW1zxip4qgLoVekpfZ3S5JL0l7q/dNVVNi/T
8yUJbNGW4JEItL4tlPqaDRdjPCnqQan3MyvqvS7gW2/JIK4ENvVF25zU7JyfqnQnrptvJovZWUeu
X11yHC50bGC4FcfY4FEfnp/9pmoOab3rFKKRd2hsfev17nwY60tzFElLpBDMp+9dHi5StqfRdMKn
mp4KE3N07uFbZGQuftGE587JA7Xi4LgnHZn0fywKyWQoCMp5NPMlCkVOmbdMusTIiFBKm/CCCWp4
OD2apHJOiBsmSoNM4Sk5iuskN2eMahsqyO1Kaw8Dsf9bQX6nj6lfBqYL4p6mGzW89I4KW9Mnmiyh
Q/R6nkfOE2bNPXOueq0nt2DckyKF8TiuD28MFq+VR+YClUTYQvF2FqxNlyIWVmbrfCDukaYsy1lE
s8CWRktYdYu3X5ymMV8xc6NnzGf2wFt567+eNpmeOg5IZ8TUMHMJ9UVSNP5EO3vNgvZTOaVj2ob+
mRufg/Gp11+Cbm8VYiZO6f9iNJtyW+P5PxPTkAinAWIsKSwbwkqoBQkrIcGoJ6kEUhaalePjcYjv
D20qJxVMZj/lZJHhh5jKSdqXCyRULGXDWCvZmpeAki2avNRBs6FeM8rN4yfm8rmL+y1WNBB/hb4X
1/WKmFAmwRuc11nlyh2JgRtsjl72l52fDg/OZ8aEAnp9uj3xxSAlX3oTw49GqOaEqKh7ZSs895P/
/8ENaMfEcbXH9RXCSpE8CVQYgTg79GvauBerQ1asUuUqpTcTeblyjeprWV+F/FQCzjsp1mM/CtuA
hDxrC5metBYinMgtTfsVuaW6MqW1oBPRd0l1FBvG1pfH7mRyja0cVSc42cHYpgLSW69JF7yp+d1U
GSbeuLrgfkegyQiABk3H5PDwIsMSa7E1RdkqR66SwZ6sjudPVgemXHP6lEz5TJTGYzMekJjQfiSf
p8bazvcAmzLJR8i2W6Sb2TsyZ8aEv5cbxIAhpfVjF5NcxjT0PVLesLtzd6IVYtWjRduh1uH6uUye
pAOjiwWebcHkcqECwmVmgagZo4SoX36PAxLBf2zYBbUbYCkmZO+P7N1clYQpT2qxGt6ASYrjlvF0
+GOgGOs5hzSOYU1dqNWUKvuIj31MY+yowjqpDz2YFnjG2yrcdrFfdB6fvIgBr+W2vyFxOHbk1o1F
bzS9E1Kx8FCHh0raYwcO7rQ78lssXPiU2vSohXsR5Fy/E4NDTZ3ivkz8B37F+KlCSYLuVSd4Dayv
yUDeZ+Mg520ozxJwn/LapLeGbkvwUfcfD+EjEd/JGq32rbALqx3GjU72DUJvR1frHO5X2QqdDH5I
jJCTTiZ2ytGBy7qWXm+B+hFlX4/hT5lep91JPqd0SKLjk8DHjAzmE6l4A43IG0UeLmHpdZGEU1ec
gueBpdb85OPWyiqjEc51J6OByfRrzS+Un03h2mi35PVGRUNev5cWfmnx+2UHGkRzwaJ8owVgnLle
k/yE2tcK2kP0iYoECYks3WjgIRtlxE220Xr+68ohkoOGoX7ZE+ws7hHe6UtclMRuTFLex4HLtQbj
ZnbXjS2rFngOyA1ximrAvdHepyz/KTpTI71L3sgKk2/yumjTsnDK9NTeBWPb8CY5L6swt68JzbRB
mVCLPnNnwvWzciuP2zcIW2Q4keQSXOPgOiTX42aJ4yRUT6S3GCjxhKNgGcXH5qikh6Tdvx42HQ8R
o1d3MCJ8S1usnrzxJiXCg15nMsUFN+3HAG8DseiPtwR8M96SYn5TcfCO+6z84+ELn1akQARzezTm
VsTQCqZZyl1l8vH03Jmf64Hs0twq0EMrpCMcfmnCT6BhPzTh8OE/lqF8VIZzl11F81DDe77Lwdtf
K4pxzVyGYZJPhcIkn6rLj8JKtYmLsAaiIGPu7vwnhSNTCFTLFjxcgS6+uopenCfTICSlmyou3Fmy
lZJtlfl5BvTPHgJXj8E+OaOwaQCgt+eWICg6bvROqHFgeiWnYNiAGHv8BWLVFm6fL0g3muvl4Y44
Yzcccj6XZTKQSXpqx2NXHIXucAhPYrtv1V0F6T1mqtIgbgyhHU8/kg2XmtQ/qhamV6MnGV7R+4CH
BTTNCYGax5dw5Dup+iGMl0mHsdPXbQrR1/Sr6fYvsWwWrPNiTVRvfGvnuXHW7axbDBicKCrNo6Ts
O65zzxXsHDE5uaLCSoLFzbpZvoY9YKz6DtjDEOl/uCnEq+cR/sn9DjRGNG+JsaoxFOlrCEsNl9f/
MfdkR1e+Qx5EsRCYJAXrSNnS/cTzxrbLd00guy1HeKHSW3fvrQzACnl7K0XehvTW7BpB1dHk8vwZ
4YYxAGffn+uiOwsmM4H9S95mFcPdpYLfEc7rsL6jVZjHhNUEC5esRqRC8lq7VOVEoX0ka9C2jDbx
CUOvUX24zi41VeM/HfO1H5ITA/EfCImprYGQDBbhyc9h/aKCSOdEmS3/JHCa5NPMNn/m3IAI+RMN
Pz8dA6In0E7MCUmuCaHKvzs0sQthDVX0BaiISmSXUjlFhIVN0JyCKVi+us92xuhnyA1/1KbpuMtx
qZf7V7BTyb0/FfVZzidsXrh+cu2aHYXXKc5PzXDqNIYWR5Gk0PBA6Opzvqy2AzpEuOdLZKhzH1sI
2vSlQG9jCdmsRT8zrLNQhdeEIX4P2QZIWENaWmZp4N+QKTsCq9bKcHw/do+ROh+SaZK9v+x+8QpX
o+Do6nei/ZHMTxQsCrN//CtaZ6e4esidGP3Q3PbDDgBgSuQXZ81cn+fln/bxrdzJUgMwJuxn4j4P
Dz49ZjJflj+01Blq9XL/EHfRH6BfgvMSHFV2FMHJt+m2iY/PFlLH4UnoY3joK5TNu0TazpZ5vZcX
bB8AIu74C18LAu6ZIbU+WE9D8WMugg5SFVpgwZKFYHDVRI9yFpawFedJwoHpK/MpN+oib/PaBQAM
svQxrAVto5wqAyi3LYh2B8KdYQ8hovxLsFfQQP3g6AglkN/E4b2OPtL+o+0/ivgjFd9j9S1cy6+P
WfUmza7D7JyuS68mq3oH1KtzoWwB9lGLLQQpg0AwcF9cTD8ezbGewfCEQgRgvJ3DwoXu+wqwe63i
2q2Yt4aSFWHze8GitHlvlcIyahc0asrl+Ufq0TFdIW6IV9SuzH1TbVizJbfSlcvEB6VU7Qk4J0gr
epw1/xHfgssvzEhFIVAiXAMtdmlRLNEAFW7Gyu4S7JeXdAt+jGjJBZp2BPXAl+gSbEri/MjaQlv3
Aw3XFkSKJ0wjEf7qG5Og3N6NZGxvPthRlInTPig9HfiAFSzcp9NyHASOiYYOWqwsLniJ+KCmsNUF
L6gG55iwEjqbpp9T3Q67GWYycR9vCfLR152+ZqmG4iYVN0K9kShqxU1ECP4PFLM4kxjTzSVWvTC6
JZKFFBPqBG2azd2IFBSHHy+FeRzzBZYmsqiXpWIlm9nceJ+1xHktKCopkDy2+GDmHNjj84cTk4Qe
LaVNyYgcLADRAQde4hpBPvA/EsFC24ZTB5RpbwBqXicoy/amtnCRzkT7ji3KwEDmBZccnm1iQRRl
1q4tBAb6NPORX0EvIIx+DRWYAQhUYPMMyrforWd8VuZ0KNq1RC/FrXsHElyFdyNbBNUS9hubl7jl
JuDmqA/azYx2OGlosERYz24ieyFBHIFvDtuCO+g2ERzpbitfg8VrjllpU04EqQYe4/huD1Zsbjtz
1/EIqkMsH5C9n5Te1Xcwk343iMbYdAzFM8AzRNA7/QL+q4AW2txodOcIHSMExljrxlq11L+C4vVo
MrKJLyuWHIBOQocn26jWYCVk11gIIwgZAoJlnBSdxPJbUtvp8D4j1BWsNCS/jucbOB3nATlGZG7B
tB3XkG21VUU6z1fhxR8C4Mf0feg+QhpEMWbPg7HCjXwxkluZIfg8VY2XP76ljImj26nfbGAmRd/r
I8vf6zOrQbQD+vgqswaHh2b4BSfYtHQPZunnMDIiO3rsdJ6Knc9FyeF5pJr7IONJ9iLFM0K/VDzV
uc9+AHIThYxTsJyWgt19sZ5AzRV8CqIPj7gnxfwHKS+Kvhn48Bf52jzyXwqSUi9vvVnqDbrbDe6y
OLO1yz9b+0zYzZbZXquv+XCRYKyVkt1PhCF1AoneZZYh0qFiB9wsqfxHhmXqkuf2CL9rEhYhoPKl
cQuR2suVc5ReROUcCifYspwpdcIQ/GAKO034B60aKpd71ly9wlN8OraJxxs0NXGd+hJMdcVcSFug
F5NRyL4WviZvclLX8Q+t0GRx4AInxkphvMPySx97RumS7TbmhMxO+Ex7+zkswHZOlyADqzwdO5Sa
A/oKpCmSM0iO1LsgciXzQ6y++r+SvlaTjc4Ln2wiQldQhxjr0lhrjhAfl/aIvlh3weXilkgxPhPZ
V64ea9G09XbaOaV+Yi6ARM/jjTxsNP/3gOalL/mM4LqB1JRZgfom7+1qmAOfMziqZQampLBZUXVO
+8sdI0hCd+2fEaSVD2WMDNad3aX4qMdHk4Yf2RuQvyd0gCqv+sfqFa0iEWfHsmFn1BYEC96r7NT/
NfXPwvgcjU+j/sJjakcJG+chg8Wkrc1p6xaHNRh2M3KRw7EmYb1WwWLG/0ly+8RZVdJljhu0vQzA
aKZ3dVSnd3WsDmZ01Kjs5nb4F9olexp9QrwPyVpHd7F5pE6Ekh97N95uOMPkV/M22MJOus++krMt
dxfduMTVVU5vhbmCUdgG2/h4H5fayjQuWTdvWujDxoF7QT7uAqDVvKi6+SGbWw549L6A5dTHd8F4
sD6Yc78nzGrV2Dq7Y+EqaGNpE0901Kd00NXjfXA4+V7jntNjRVsR92DlDw8amQCttwk3fmByr9OT
FKrhZM4bUksnmnrFUJwIYbqULAFM/nQ26KbKK2ANqrZMiBUvJlZDKy4iS7ETkAnaJhYxMLiRSIwh
9/zto9uRutkBlzhEJv2HeTtAbTziRwqKY2Qc0u8w+eLObSe7xI4X6ez0G3TRVpcIEBugSOUavy7v
RIK8brWnECPKALHysxpToj+jo1j7besVYE1MIEYb01iHNH1HK052anIO65OJomb5XCeO0O7E2Y4R
Zf+W9W/xbphrqM/UjahuUJ+Fu4zITdltBffJBU4icwE0vQto7elyBj+UtU1hQK3SEniJXIJBFKIt
W5h5KQodjNDG6fHXkBfJom9OTX0J1YsQ4DW5qfWtz+8VTl4uEn+N6K3/NJsdPx6EdvUHzfZLaE8D
l63Vej0uaXV6age93uEkKb702uE+m86vBnEXlZ3iAqps5XS9Ph3NXDRkO/746rV3MwIxepVndyF5
j5qe5p53v7IsW054/0mDzjhBEhyhc+G2kw4K91CW+C7mAjzuHuW+hXBd7tWSvt3uEd4f9TUwSBDx
WV2/J4uqEy/kqoqTYC6VNm222b1XrwvkQHGXC9t3P5T9PPaXOnr6ufRyuVMmTB9ap7+GJM9nKyzy
LSyFRfSadBhVt521O6mFMb9LZzsz2Yd2+vpTDV9m/DUWH3/w2fdwHE7ycAzTQxHvSw5Uzas7V2NT
/kIIZvUzBvmb7i2OSJbYRR581jG0FeikXPGhDCIiVY8arGi1hMqyVyfsgG23TrSqNSIc3dp0DNV9
qndILenoi7zKUyr+kjvaixl6PDeblT3bQUjnOMy4s0ywz/kvZFWgpQy9ghaSQlL0colcCYx1EO6K
Yd+XFojUJ5hZpo3DjsseR1tjTy+fGuw18h13CJNhzJPsbeJQgLi7YU+uAyfz5PT0wLIGm7V3qPdQ
8EkIkKTpJwArzIHMhUyG4+4lnsQQo8SPYjf1GkTzA8oZ2/ccPsBrOhag8vKlxHpLEwC4TRwuoErs
xVe7iiyJegwQHe203HBArEr1XUneU6TV1VdnA5Vm2sGc1NzFwr6VVlK9mdXTZSRnPAahTORV2wzi
ZkkKUrZMxmXK9N7Ck6fX5+V4N+Vrm97Yx4oNiQgnCpYZFdmI93rr9phMbJi33Fi10YfZipcq/PDz
efCEn+dpFE6+PgeZZ96ew7zkcgDOubLgRUhEjhOYjtfGFx9bX3S4Zw24RqsDZVxa7qf6aSqh7Cd5
WSSI9HjoeD+QStsq2IrHJLHsOlfSP/iAZmI452j0UFlShASvOaByrvANx2PRrPj4GgxHPx9f4QHF
1eBtD+/GoVsW5ZkXCeg3dGGsKKLVkqFOASSRq7M8uLDNZ7a2rZOFFG8H9F5M4KFsZMfc3Id/ORfL
p9Nklopgu1iH6grZNfcg+GXAfBFpW5G0fLTTsS/SdS+4ZNHx96+yz8otvsqvIFvNXjRG/kKufSJa
x5LrgcmecbWS5hqxk2QhmiczvvCC3/P5qPL3nu4TBTRBl2IpUIqbZYkkiWOWVUiFNQD32Kl018m2
Yiae2xqn/3OT0Rd6burndBI8SY821ua9qvbvHL3m3JwX5a4UtwEWXTgX8MRgN+ZOp1oi5veGPrnt
D8WKtW13ijdyccN/WfvkMahInLii0nLc1uH2KfuzzBPm76nsj6q3hMu8D6t9sIry98q4KyMij8sz
PIezQ03mANoPG1k98XEWkS5aTElkv4gT2+gupU25DautKvlmPe1DseHm2SbRjk35lrR3ObzL9bXO
Lvp4itfPGfZ9rv+nAIzxwy05oGmNsmKHW5zdquwmCgu+qBjZv6+qeq5YjyPRtqCFt7/H+r+v0lwZ
lYA2XYz6BaG/+l0XHI1PETWNaknqlWdDVtpQujKcBMbi0hSUFrXrBpuM/bJJEwN8nRDULe5SYauL
2wePRPVIOc7XpM/ZpXbs85PmjFiLq7c8uhfC5TE7j+kxqPc8kKf1wL2eLKV+SYhDFCyN9F+Iw0Ze
zLxAWs9ET7HLmpR0UikAk1PoIBW2YzJo+22Z7UhyKJbk0ma3oLoWwWVGtuWcyMzm3jX3NLybw21J
T3JVbHQM8OwAmfP7+ovMikQIwZv3x4c47vgAj+qqUSyiUzyh9NnpFDI0nbvMC/9cdEuQ9TTmuHI2
icfFnANqrHyO9Jqh7UJ2yOXHw+RRPnF3vz9FP9wOzVFtjlx38uD/qDqv3caxLUw/EQEmMdxSlEQq
UNGy7BvCZVcxizk+/XyU+wxmgLppoKvblsi91/rjNR2vJSL2/TReJUK0Y7Lbzya+9nWbb3gctiqV
SqU38Ux1NFjuRpWrxxWMLWVl5F+ScbN6TMpS4zxMTK80PcNfdWOy5Gym9pZVZ34vME+onxRDt7PX
ltza/r2UPgYfwcfeSK4pI91zl7qHpl22lGK9nMRyeg3HK8bkMsOVeWFaqmk3hNR8O0x2mL6l9U3t
LnNR+lEoZ3f1gD4+Rol/ntSTHB5tLbCe+V70dwFGQpZfAsEp1Rg2EkCKuB5O0R/wlSeJZisidez6
vax3Y26TT1OQiye4P5SxUCJJFN8snFnQE8EKbx7HdbbHbgMLTWtXbbhWDp/g0epSADP5Rw8nRIwH
QHtI2N/Ih5SJl5qDImHkkPihiYcOE+1BQCRyMWpevlNTzb0Qmjj3QnSfS2SbcbaVYcz2Y7YuJAcc
n2h/Id9s2xsqEYiDYIlp6pc4eM6GgCZ0jYWrltvE2OJ6P6mLn1b/ls0/YvaZThZQs7a2SExNTW+m
4AiaPA4578ZJLs8Zv8rsRIVmv3fF/SV/EKbZG4z8ISY4AA43xXzPyUOIO0TcLIUYWJlrl2R30v0s
Yt4pxEjU5ROLdznnIVAropGT3G3GcE6URO7/5tNDfpqK04J5qHaDH3jgPSS72QLVnkN4ZWajl6to
6vYyqeDb5+g2yyWByc14SHWvME4ZBPlm1DbBwokHx6nBnZxy4VSDOy5ckh9DciqT3dgQRDkE1yK4
ZvXVr65x4uXpOUnPSr+s4lOuHseIplEPnX+kOO3T2YGa53sDJ6cExG8BES0g/wS3VdyntO4TzJVY
BcSLvjdtNDMtWDOFd9nFvCXj5Zw7xqUKnMGgO/UkRN+mTRlSNuPywTXEoPoYow/BfgbXqL4CbYvV
VXpemufluYDyPZ1lch838H9+wdEJNdMk1rLbtBwe/UxQF+EVt7N0WQTXJL35ya0oLbl6b7NH+jer
OFfeE8Tn0tv5ucziuZeY4beJPd0lTCqXlppuNbQrkFX8EcdsS9uWZPTWVb1AWuW7RN2ML2A1fr71
5124aQl/qZaReqj7fS+79PTJ9alrnQH107DKsUGtBZQp5BsT+ybRLvnJ1T5yx78Igqe6KhAyL3Yd
4AETV2Nr9YVmb7O46SrlB+t4D8TJXMUEqJPYbXGCCRiPK5eN32i/Oljl4qfnzyoCYD/mgJtc9DRP
+/t8RjHLhQUamK+GU4NndnQoVefKr2yQl2aEnb3oV2J47HaJ09VCU88IOydF4J8WFCLB/vNPh+Jm
+5aOhzE9Xt+m6Vy3lJrG6YY5GrWvHs5qX7N3ZHVO3mgCtyZcs3cz2v56l2rquHc1MhtgxVyRUpAn
j8l/it9ffqPMbZuVwz4P3a0eL2J81sMTI62MapCsgweJDqwdOsx9vcVKwlgsUzgv0s1C9MTzBO6Q
Uv5BCAkSu/5KDfhkvI29bff1HyY5jkwmZz+ZP1Tle6H/iY0/LZVB1TdYIdhLqe9aZBlzZfCqLHaj
si2zbS+50v5QBJ4uAw3s0o64cyL7bCAs7kuCRZ8oM0onI2LyIGre0J/y8ewTQMh8cWdPDKDziZLZ
1+2eCSNN959UFc6ZDiX5tsURiL675OE5k3goPCPfdDbzEds8yJvczNs8XycOVsrTcahSWPw8lXRv
1hcETMP7hIA2/1Dlj0D50NvlILiDeanrE+wMaMfOZtCreBdrrxE2BUUGldWf4ZzgaeZEmfvvZsFH
mEyOuuECYuTi/04ARvnc2fLwmdd/tPwnAjkb1w/iq4YrV148XoXyJi4b7aK2F7+9FPXZpuOY6PlD
4QrUYwV4ArZRtpVMN20ACt2pcaLMCftNQpw5fBc5G+nG1BAPOMW6xauECIx0XcMxtrXx0IiZtdii
AcL41MjJyi6j8RizdzN9C2MrA5yKztQwjuUlmoiJEuKPsfzK0+9u/MHADSZK7KInBJ7KzbBkshBZ
2vRNWDolwW4DzZjbodySmQeHG38U+qegfUb8EKuFeZucQfsMn9b0npdvhYnO9EYAKkC3ZvEL1ZJb
egk3cupKJK4r7IKYb9caiz1g7K4I9+NwkFPMJ8coPSX6ieSalflN9byc7yj4tfy/4yV9oOGSj6Ny
KIejKJ53U7lLTFyUe40Y301euPOpXG45lTUSmpKdIs8O3oLdihaOYg8YoOR7hc5Rkoh3yA6RchCP
qbhFvg4PAlphwLjXqjFFG3SmTM7nSDn+7gLBPwmnytz4vXpCC+TO09gH11pAlvPhW8/hq80+ffjk
+j4ENy25FPKxmc6a071uyW5Ck7p9KrtY2UnFXjdm/rHODll2CPuD3h002EZ9T4Rcu0vktzrGyXz1
tbOdOhUd08MptiLjwBmd2Vy7uJW5dsOUUp6Z0OQ/uDD2ETEmb+UAvnJfxPcuvg/Fm2jcCKOLN2ng
FOjfo03YrXR7V4OmbznVv4oaqS4BzjD5SEf85C2obzmFM1ezuzQBRtT1QNRiZnk9K3azNrL1FGAY
skYfhz1qUFeYtigzCyopXeTjo2H930vRHGcDdfa0AmJyxz29r4WxT2VSC63QIKcCVft+0VuB6tZP
d6ZFcDGMtv7EO7DT+20juNMJUF7wXaLW0o8C6E5d1yMak3VFljbcPuLgVUa9+9ZEYCPPI+rvIgmo
psNitHY10kWwTUeiAGAnybKwlRiP8MxWF7Q8xcsmunftIXtX0E61LjyQqn6OfOG1B8OrtDPhhRdX
D3c10XuY8dA2I+kkBB8CkoQ8rIg6lmF8dqBqW/teDd4rNmfANYDQJ4G85nzoqVnlD3bFZJvI24Gq
Gt705gFWyNwt9wRcvemPzMB+65T1Ev551M9c0np9bBRPcSWCyF9gLFQcoDFAsZjtYClCjpWctcir
wE9CIlKh3oh1Qaf47xnvO3l/sFvpHDUXDiaKKWm3KBhd3yo6n5ptiVILPwj2F4ZFfpx268tbDYDi
+/MzYNmLm1UD4eWGHESmq0TWYHcjqs2dgH6KwbbeLXrcAktgtVbb8hYRKiQyuXSuITshORt7ITyF
UE7o3wYPSg2wA4p2Z6uXMLqH8tXc18T4kpdGBgRO7r16SCxIVijokoAAZWku/ixYld3QhdwO2yWs
8bIiG4XeSt/Bdqu5hIVqjjq6NldxAl7xnzlSzDbgO4NBaaUzrENs+JMnPSKRMJ/jBIZ01MZVeedi
EM8R0AycwmuNGclMqvfPyl4weCss8sezzclAUNLvuWAQWlntpn4GqKDqwIki7P2lA81S6W5JrNta
lyxDIGrpfTdQiILNu1zHBihWF+0zC5RiZs/b58kXz/32xZEc6twTRuZE62m4WrKFHpIoBUm3erMV
mi3kkL/RFz9a+bMw/yjZ52Tzim9lBaTfbRr3KFhiBiqNL8AR/E1F8eToBKObVts+3VXHctoM2qYr
KPUh9MQRA3fIed5cbJ3U0ZJ3oT2eIcH6X0b31a9GYxmFh4bVPnEkdt58F9D4BQyAmxP1gOmGjVtC
bQQSKRhLGOShBvajRoNncRu8TnG53CNcxUiSepkGtncEKfa1U5iddeNMvMX8iF/knp6eswkC2OKJ
MyF3Cu+TILnFTOEWIeFC16G8gV2P/pWL8nMxzux9E1/EVS65oMGx6QyNI6/AdzEOkS5ffX8Wf8F6
I1v9Iwzn0jyLIsPxNSW+sL5q1RVhx4KFK7OSxabEQ0ITTXrokBgpaDY99PLavsF/jJqvXTfkORCl
MVjjZikTrRWdyug4KR5idsXdkYO6/j3P1HHPvJ0aew4zKZ8PM4HQAOBlbavmXORbmWEn3oQbP3N/
2t2E2YfOSMVlKq533B/Tn9r4GJOH8HwreqshbKV1W0gWvPo21GjA497Ux0Alz5FM+lkSExLXAPGa
r7oUwS+LGPu7J/VH+XkOWrJtCZ4/GclRlVfXEHh9SV15uiMgXy+w58wXRE8DFTeOdojw4dJ/tHS4
LQr/Hvr3Ib478vhtyF9kYvi2zEIaHZ94QduD2P1IuKeU4y9cC4gNigUpxDmU5qhi5/GK0weWhdOH
8zCzOKQRaA5egJRhXMIVGUQgorViJycYNnaVF/YYeYX2bRQ/WfnTSlQp2PVXYDx88An/zVdvBcv0
eQj4H4OU7WvrszSXE6oTL13s0wzRzjYmh4Hsh+ch7r25ztvNBlcLt0U5ZwJN1HXS+oYRxirKFSlD
T3M915+dhrV+5YjoGSzOBpISdhbCtJstPAcE7mJ90JFkvVFj67QN7pajsQo3OLyxd8+nWr9hMhj1
NcKaCp7ujV7wX3gBdLojc7bYiyRLCDs93+fQDq6YHhR9f8ZyU9I0cgtsqSG/DnW1J7TU0B4yagar
XbvY6gLFDDKZTpMVxUtwzGq7oCi6Zu8+UF62IO52D8mTiYd48graKEwvIttkeZ8a4vU9jpUhuAjS
vhoBqOnbWSv9lpC6njL0XSsuUcAjIbhygUXVf1Bym/1tABMRNlj+jCNyRI1nTeXG9iTqKyJX+9RZ
y4mRyj0i3/r8pE8nG9crmCK6Zv6k1/UBHcFguPp3XJ2L6pxbcITzrdLRNNXbGbE9kMUK9P8249Ra
gYjVpcdK0EaH2thFJdgf45977OMD7QQUi2YnU7qk2U2s3krhbizeW+r/rnkzM2B9gwr3UCn74DI1
DziNnj9MLTw6xa4LdkI7H4xHZI5OB3LRbQIdq6yd7Ah9DfGG+2ti6fr1k1ag9HUyamScOH7v1MNS
LEkqmveMBQlD5UcovpeLW5lfU+WkGRwB17x+y7dKCbSOfnhXBXuZqXKipw9x94FYi+gnin7oVbSi
/pATIl4nXpZ41P0asZe9Tdp20LbE7H1W2lF/L7X3YPhIEstgeK4pBfAYaeBVDzsBGvSNyRRUKNO2
rM7+0tAJLbrEKjUBR46+45OgmWGdMXZ0u17YPwgvWy6apQb+p/GGOYrmQAN0CLrcjmyaSzxcR/M6
4WLAVjTaBhEm3MW1SQLheYFP5RCj8CaeAlswNHJCnNYMizGpMCnAuFba91h9QwrUFUFEboT1CDMH
DIi2K6Fxgf6a/VPZQ8X3bB/tJVLO0LpCNauNwJZ7MFHZ/sMC72dOLy75I1XHJ94fC5GGPIcmAO2L
BV1x6zSZ3ypCTCBr6ZF2UtQi6HE0YGGiC153vKiuB2ENfaKjEAP8TBzEFR1ms3kTq+EuNykxn+6c
Uc0BxVyg+oCf+d0w3+3Yzfx3VfqgcukaENebXjXzahDOsyZbTf0Z878qQvprgpN5LajvZfUeVO9l
f4/kNxa2/2cWUFzG6POP/JyHapSFaE0WeOzms2GB1QEbN/Jy6LkVjJFqeE9wL+SazAmUt4IZ3DL1
zR/u4ZZripyH3pVfrGWvuo7z7J0nDhUSeudE6YbuDJ2Mdu6WPXKl85nJZOhmny8DPapGBnqdmZ4c
ohombNZaKq9cmAklC6LdWXnJEDIdmT2EEtngEuVO0e9kotTm9CQ6leb5QzRxLkNKh82jQApG2nIr
nA4iVWPV2ZDPOGaRAfLjyrB5ww/mLtMNbOefExm4Esjv4GyBSPf8xuNyTRaHp76PN5LiDWQFYK0Q
d5A1jNFEYpChkgG84+cbHU6YRndx7ONNqi/j0oacaWZKW6Raqd9J8Z5ni++deSB5ocXzPNBZjKli
dgUuJiwSLD4sj2oJs8cgYR0ZUWesP6vunf8mg9l7nbr3cb9x1MxrtIHhmv3T1jBbCptzQLjlnoWw
9vEoPBTB8nGWEpAgvRmmzdSXdo6x1E/d4hSpx7g55o1n3pgysKXwjYHLPPmzjOzUvwvm/bzUp0eF
0VJ916O7bvMliSBdcIQv9UfJU/Fc+18qWVriyo7ro9QcgBXGag9xCJ+1VH742nLeiBufEVKw/kXw
MQQjhKESLrkyvwvEhlmwpa2ra656QEhqZDsYI6U42LYesQkeUH2ZrcXSERqsZFs12WZUPQnb9jXu
G5tEs3bCnh+HVzIWLLCifPVLSksSGipPOQJhTP2uwoJBmXpwGEqI1IMqHogjm1+WSjypgZWJqI+O
5yQ6BmT7wr4G1m86/ETlL6pr0CW7UawSejWDDzgUD+W6i9o7S0ye2sAsiubCdrfmyZSXnHpcdZN5
mEimqtYQtdw4Bp5O9I4IM8CqXLNyDfhQvHE18BuKjFnOwJFa3eLpmuqXqT4faLOBQBCOInGf8iFe
7FVjZ3bbiUps8FBnKNymcBfltp6YrecoQbXYBxaZV66Ug6vbLQHJI4U0yNkKjktyd6hSj6zFsSuQ
W5Voj3CWoQsqvIGdAr//CRGXyD/Zou/5haf9YzElUWy+UT3VPCXJVTWuCSWjMIv+O4DThJzmeoAd
ogF4MZ/eQJbrXw0v65RxVIozDDfoJTuBcF1UDFcOJze//5BbxTZAgZgeF/rJMM8J9+TiKg23wL8J
dkpW7+uB9GFoGVfyZUgEmeCMCkBxoVx1/zJRdEtixQdyB6TZcJK8k/nqV+VX0DHxKOx5v1HJxEBu
v0J1x1fZkxQBdFijvYNzVHfq5zMwrBo5J//reREfcHI0G7jKX7WhOuKlOyHZjNDZr8YXnZYSnke4
g74buGHH3fMWeciS0B764bIgsU93qsqNkcEZLqHIJdnyy27N/soHDmvEB94vUWqReyMS3ctmuzZJ
C4k/peBLq/9E1ff4T0iQS3xp06esfKCQyj5b42FsF+3MYT6x7KSu0jiSv0mx/0QbddURTmeu9J7I
pnW9nKjVmym3rJwpt4AJeNrw9wRbDZ3IWvsgmwU19Cye/GdcmollZVPMwCXjp2/u1dQbu+OtpdRx
VSP3RTAB7hC7qLiHNVgkFl1siXwuaLrKZRq/pQB7Fnqp7hFGZB/tW2SbzGzb5F9MAFdq8cqzZn6i
tlpwQ4HNrJE9Vy9BUkAdJXcwslCOoLX2BjAtx9sJwcGdLRSxXzt8KhX6oObB58U1yXUtVQ6rMLK/
ATkYz/SKwW38ZyyQCMwaADaoiVScbWIhexUpTxnnUZLntovemB/QYRZndYNUZNZLSeZxppUtEhTn
UZrkXZ5nH/tiBpn3UNolTuZ9oa7kjYbAAnoHN+YXNzQvUmHMolOAGSX5TLz+3yicVOFUIf+qzmWA
K+FUCLA1x08oDitngVzHf8en2whOrTilMt94CHg5ussS9R0XEyVWZJRbfXVpkcFCKaSC63v6idup
2CK15cZuOoq07dZfOv7q7Hv94tCYd1gQBKrcK8wQ9i8U1KJVrSggW/6c0fKL0heDiUy+169IJRW+
g9wufHzhNoK4lL9Lcmg+LkH9x43d9vsGDUu60uVlu2VaYQzjcgvdu6CslCty+MqmiBzFksmO4dSp
zb/LJI5mIYRbqFDNDSRFoZVG8DLLzM8Z0ASLRbYCDQH90OiSFZ6Wb7R2JBIDf4glm3yVJnxIQOxf
J2JIrKmzdZ05/bQ4ELWG+UqXbl331sEGLiVpq/VzR6Mc74PbNMdRZ4b7IV81XPUwAK5czLHTwXCt
5JuGjs0kX/0uK3dpuZC3GXXUwYksi1R1h6dLMGkF+9A5EtbpOUIpIjoIs3u/6ZlEuOSoR8FMgJO/
2rcmXvWrYniZefQDuv2+MKvTb8H/XRpXdKCOpOLGbs0ERz/PgrIQCu0wQIbvurIJzAved1n6+c2Q
a78JRSTMDVOtmVzDr75ycxaPZDuSr00byikTT4t81VKoNjp9ievPotEXNy7xCcPsu37ywjFqC/ug
PAy5B3uK+xf2tJuO07IiHZ9NRnQLBHKU1PHHcKbnKjsVlpdAOeDXElDZH/XEVdSPXHxfehMHzTv/
IK3ixa3oL4FySjB7wBjKl1q4ieM9sSP9oC+8kdC+tTMm/O2T3J0U7VQM51++rocfPJvwxyzkLYvX
rmNBbGaiUIi8BUa+5pRCCzYHAv1CvEvcU1ShkV2FCvrolCju0vO0OOXtiffoMwo/JOUdVLNBQP2i
oxf6PaJVCGqi9hwoNqE6ip8MICgmka6onxIstsP6jo6oxnRnHsrceyA/+tWZoGtcGG+HkcAJKw3t
Gplw8yevvgfjz9A7Q/YnoLEt/ePLXyOlDsFHJOFUXi6Qcq2qLyWzl+qj0R8N8Zua5Qk4lfZECo3c
BTATI2L2HZFCGqltRN9ufnlbam26Zi29rMIDCWI7XEnKnOpsODI2snD5ax7FPhmziCxVyd6fOtyD
eKaqek/TZ/Xc6dys8lzxWvNNkzokHnz/sGS5m9PiJHlL0zdB+LNjFa+3ACEZzKFFsN/PjLwIV1pR
HGjQnqtu835Dp+x+Q+EnfbzmYodjf1p2ve1fSeVTJieqZxLbQGGrMw47zZ0XBkd0qMw+WBx+Qrp9
Sq6PjXRJ7I9ZICLZhvKcpKBHjla4U0Q9r9GfppHX+SqnNzV3f2/1Zrhp5k1whfjbET4EwfqFmn5D
qyuemcVyee66D/2UdVYtbFeg8MAJc+Mgj/bsVeROFd2RKKbQJj2VGkZI9LomdGfmzYfEnV4ZeUPq
SKmT+RsaR2Ubl2vPRt64oUy6plTuGnWHQWwBPXfwg31n7hOdDGJvsfCS5NgvjuXiOFr/AkpDjHOR
X/T+HBBfat5hm+lDPJivxG1R+SpJ3LZ78yNHMGmsFbC37i5nOMMRSxCWtwdcQ6SfURJP4Bnpwjyh
PaKKncmYO7pZsqylP9HrYYMD1ebGIg75X/Km6tyQahHZaeKVJs/2LBhmrDsk6zHcBMLeVmV3lI+D
zu9oNyQXaBxOq9p8T6GD/z0xyqLw9d8PvHszK7rQ3/qXkjrQUI3uUTIj3seC4tNsnG4XpNm+xPtA
5g2JVU402PVAzfMte5K+funDcysd68pDDbg4p8K5nm5l8L6GA9hkkVPhvbEqdXWgHBkBvy1zhxkI
rgj/X/KLYi7pUlo6zoZxRWaThpdnuobHX+K9ndT3tr9n/Z2eo1S5Ctmldn4ygnHYA7iCiMRh6kIx
sr4TKrjKyCOL7VK/oTln0p9XsNBDMacvueYHfLvRHl2laFBef+JlV/Bk/29lqJpt92IIynw38rrc
Bf+rEL4i8ZPJCpJ3mAhgua9RuU9L/rOyhU79AcnQkiUvnSEa+pHYEovPToeVYYfAowK7dqgLjtJD
L6wq4WtA/pR9oqQasiVWqzYC3IvUcxicfMEzMEyR7B39iP/bOFnOalx98ldSL4lcxGbIcoYqEFVe
RYrLE35yjcFEufXPLZGJOI7IqmLJxFiXYPsynt5AZ7E57xS6RIDHMsnYl6zkziSFzWGcQZNZx464
uZ7BDRVdU7xPqYSeXQrpC97AaVCGB9juMTzo/3MaADuBx7dI5Rq34a1egzkt8kNIVm8wq/l/aQkg
i3DER7MRt/lOrU/Bu3hhG2Qj5iFd3NDat4RnKmvEgCasvOwETCEejip07FllLaoV+kWQQFxPyE81
JKcbhipgNJ++noscn9sQFcaBU+GGty6jrZvkzBUgLZQlWlZ+jl/Sikmds71mcrWlY05PjCPsENHG
JXknhJIBnCwgPVB67cczkVGCQzkEUpV6LlmxqsiT0EkgMLV4PVFmkD4LGcdPhjGOPvQDFGEEanvk
tipNDDUzSoytzDCCpfmyO+JJ6sAnVzZeJQEUjon+3G75soBtcHYhcWXOB7vCkAGFg4aLubWhTNyq
twYwxvCfQ1C/Tugd4YaU1lJBra7GS9ZZ5RTxzN9cOMywlIlzqplhKXYPdTv+40uE3xD/1Wi3WDSf
R3xo3YsoYs3SZ66IMb0zvxr9T5D/LfO/VJg/LVvLLFN5F34YJWdzK4SggFd0o2KHRBYA4JLtuwKy
QL30yjEQLVwe+I74PvgcyfnV8wO6i1rY5yMRry9LEd8A6EsvfRiLR4z93JoIvLwg91aL5dC/w7LZ
uTQbd9gSRH+l1sSgYK7Ks1VgLHOU3rytxS2MAanZ7LMcZYVVkDJo8Rk9BeQunKsLty+vCGJ5RWaL
2Vw+sc543muClUndmb+66ptSj8JElvX6zIHpO6I+zsL8xfGDVzBX7nQt4K6mw4hfhsfvBS4f2xws
C7cljih0CLqdBwdQAkS+CsMdWdP8YP1brdwIor4ZgBnCNXpe6+4yISyDoUJ+dhI9Q5lPKqyfqKv5
7QGhZU+dU2dXRClDrkF0Mh8zuOzANQuTX7BGkUSr+UuBwSTNZ9nSvrNE9zg/3GxS2b/8Hz0cC4hb
S41pRbpP0Z1ZRAFp1/YtNkDsxqedkfFMQat1NiTPhMaWbMj0j1lSg/SRdPcFp8MxjTw0vKugu+NM
nk6STMDNoc9Q9PNs6wRQM/iTLv8SirOmYW0FVSdz2J9dZYgN5dSuHrIHbTsUls+2SPgzodDpChkO
2dFI0xVeOeTYR8nljUKhgxuApTo2YUFxmxL5ilQHXDYjMuggZEdhPL2Eyk/jrbGjfwiadUTDzNZH
4lwqKzffUaSMsWPyPkJJS9vpfxgtx5hOKYeyZ5WyIX4Ro8zMlH/p+a6rWUuRYWUj0IxpMKb3d8sY
vlLG2aiJl3K09NKWz+ySHF68k+yS/gGelC+8e8FC7apC4c3VyPqrD7PCRVzaHX5Xu2Hm909SeNHD
S5nZQv0w848Aiw2pIqPDHayZp7K+VA8W1wnzQ0G30RLcqSRXnIWgcrO7grQLChoKobxXyr0IVzpN
SNxiwMfPwSvGUx6SlOVxi0E0SbDwy+BfUmEmMKYPZFroNHAr8kvw3OFM3AbYyFGuE4bJ85p7mGyQ
CqCo0WY7T0zutLarEiacXabv4nFnPkAMrWANsHnWomOoeinKxMYWGxI6jmXyyHI7CYkrpPjUd1Rs
SqWzk72i3xpYsgAIIlc62hAx/AvgekaESenX4MFO2McOFjEWJPTyyDsxe2k7afGd5H/7/G+W/5PW
+KPau8TxEGxy0Smir1ilOG4fqrjXqVy12nr3jGeWANFgD7GIeuGlQZdc4SdC8WXcQeI4rxDSCRuy
v33Utv/lCcMSAAZH/ukXWJwIvZyPG4p1iPBCO0UI4rAVjHv+R88usH8KUij9lsYrnnX5yCCRiRvC
yvkekTpA4Of3rn/nRIu6L6B08vsRHzwwNdiEc7+uXoBdrl7puxrelfqRPzFD+bSlkiiDPFM8BQFK
zFP8knaNq2rcfWL0rPeSvG/Kg+QfDvTZ7jLGhPHz6X9haKuCjdj86chQwLFu5cG5BUEQjr9VP3G0
IrvhgYmWlSb/BxIxcOnxWOnzbQLqIcaz8wGFeAnrg1IkqedxCH/A83lM69XwLRAAHr0LO54l1nyJ
xDZOGNrW2aNw9i9+hg/z9an+OuS4PvGNKrza3xwGIvKFyOKV63f9uMR8MnKebshrYTZ4URzgOVik
cxVd2MoYccp5Be5Natx6q1KsZY7tYEm1KotkGl1bFkkrtFSNUHq20EvSXPXhNg23VgH8eXtuHGgD
HV+xyn/RXZB+CORBxyUaLcURnzNJgMMJkgCH06/j3ubLpN9mzIBWNnWGZjEiF40seRaRxTlgd69m
GxJOo/+OFAMzwX14fnDuHxbcnCORkDMQZOQneAJgnOACwoeg0Fj6E67g+a7hNzWJa/OeD/izl4gK
TaW52GP99U1SDCzSBpi6Fugq8W2l9o53RjwDOikNAQBFe+Zng+4qBsTDFp+s0O34tIDB5jdn2xXn
4RuSkrMeix8CIDgNnCSVvE+M5RB8yfWfkW3fTu7wLvCVBXgyenVdfyt98sc5DlC1U/mSU2t7Tl5y
wRTKanEx4VYRu1zs9o4dBu1LbLoG1piH/kBIn1yyYlcrW/z8pg8mTFfHUWJMC7xnfUjIfZl28pd6
h6uux7dUvIbkA7ia5EwuvREqvoVb272JxV35DjtL3r6CAngL8pJNYY3XZVrHNearGd5Giv/r1hvw
AovOr1tPJBCv+//cejgnFAqtSmUTcsPghiaEHl/WSx6YMR85U+EIqqMFLhh3TlK15HS38MdnNSMX
my8BfNlNIB9nxcmvDAh/V8Fmw1iGs2EVNk7azDZBjUd4j4LS4hDGN4qBk3dSdCCLXstQm25HCp3Y
MUX39Rfr1BHMjSxvaoSZ4QZHZ92sx2BdWmJAsvN+DRDY2criwpHDKzO71RTxZHIg7Af+3vLp/qLG
aNNtsQRJw41kciAq50E6ieWp9PKvorPMb8G0kDDhTWOl7L+66EtejmS5fqPpHf/FRH0DThITFF1U
DNlEJlTnsSQy/IP4IzrHvuZr65toDfLkAZXRESMDYubKyXzhSfWU+b6RKdA5Yn/GA4ctBDJM22Jc
IcBhTpEvGLpAjOtZIj5H9Q7OaMVzBjDZaDlNfq94dB2W/2Cxi0f7StruMQG5UY01wP7mC3wF6lHa
SCNIINMZF4QX0lYJc2SVT6a5GJgGPR3tv3gg46oRVnnxUQSPsLaM6qxAspanDvONl/2kZMAD6LBA
1QdTswRj14jbsNrrA7ErFEKeivFMwEv3V0i8aeH58XFokSPwWPxZxN+L4s08pflXb/XHsnTkwpUt
Mz0pBOOHVy290QCJExRHJMGPpC//uv4Su6OR3u4WdmI/GYM2YCwHncIjY2d02ycnyYpsYz4ktZ+z
jYtpE9Sz2jmkhLxwpsBF7dzn7kCRbO42vds70Bi/emehc/VuVjsDAcN7/kLAHGnPYUMAALH6HGns
fP7X9GM8qZkEhvGo5GDjkONro78ZWENpYXtbRG8FFZX6enjOMzDSjSfDV73tmy9OkwRRSfmpJg8z
vBOuVlyr9vyrbjEZ6IhVsJlN7V2b2pMoLLkmVI2IQIz7SzzaEDg/NTUQX+TWtNptIPUFTfob+h0u
ApgRIkpw0LBb4OeDStIdkATuH3Re3D+wBZl96KZTUZ4Dj3neKO4FLRfKHRtyBlSGny6ghe/Qr/T4
Ded5Wt2a6iaM11i/BPi/5BNRAPJBQBmtLof57MPA3vjAdZicaWUGh4/uv7OgtniY8Sf4XfTC77D8
3CMGEDD/5wl/Ajnk/p4hkHupePzyOpAQ3HtM3p1AD9OmrbZasswI/lR2RbnPn4ff7z9Pjrg+02DZ
Rx/YcM3uQw4/JsL000fUnupu0/D+5xt/WoPshTsz2yIdBVwyIOL+iumxfZ5l6QInLparqrj49bXY
yNZA0IZbjHYYck6s9OlDNLcheYv6Ug5slaEJONKizsB68n1SPFrtjdAiKreiTxTWZO4vEKuHOXx2
+SlaXAxU6yRzKHdqMvTkvR9JynonnpjkqmklBGdl6anVrXhep+5S8qmWx1hh3N/nyCv1jZHdEgp0
KGwwYIhPm+T/UHVeTYpjXRb9RUTIg14FQkJ4m2S+KKqyKuUd8vz6WRe6e2YiOuKzXU0mMvfss/fa
2WkI8Cqy8JR6Sz0lU7xz7P/RQ0TT5/xh5Ba00SpIeADQ34J845YVa9pkWXfnkJ2fvBj4iCQWRixm
y0ZyZhIZXpe2rKK40AAEZByQmV87LQjSFxNKPurtVek/lBzXyJctl3OEdaRQEw/szJm8MI3/cSrJ
0YzLmouy+S3NfrcTUg7z0gLDc26Nk2SciviEgokGL61UdO9k5VM1WPxtqj9m7lTWmLlT3VXLFSnw
VkS/m3zbprtnxwt8HxrUx7NtOJDZ5i3OzaOtotAbwK8GXqlRJi0ajSc7+tvaFzy3H5y8wudPnH45
tEu6RZGzcftUQIY3KKs9ZPENlUDJCz6JlGvAvXpY33TegsmlbuZjgH9FBANYZQ1xXXI+HBqSZg3F
acu2cRKMnrFLVcWG30KJuQxq0g0GZMASo7/25nVjKyNIAGrx9kOJh2k/2Nn0e2h/d8Ovvvqk+Rm4
35NWOYvvvQh30CD53sd+p+ND94Usm3+ZPSHHXdZRwoafZ9+0+7zd1/E+WOIsJvPSW4iPN4Uu3Pii
+ic1O3H0NjZSuDebbU5VQ+SUL2PLBKcrkf6FjiGtEhv+1jO5wkayj6s7m4yWn1EUhYJHrVjZT7wR
4gj4V8VLnku6QmX4kMQGrHERVZ/56TkRl+yAUU4GMiI+OiBLPnpqp9WpyC7y44pYOy7U+azc+9Ku
J+2o0aUOyQMe68qMPIx+uguvHWquZNM0OOvmjp46gG/pMjl2wynz2VidqJhU61/g/Xyc2PnBOXCz
BeyqH5t34RUVvvQ/Guf46VIY/G5qaXGxjaLFPPH3NcsZ9k/PXUeoU2KxsfOtx6/dzlA3ytKkC8zV
THG1x/lBLRtubhmDiMH6cFxUrMQaZzS3RnQYowNVfXTAZu02iheN4j6yFbA3U/TvmsT6MIBZCXRW
c1ED14nEZgyGtMGKQ1/T/5bISCIYhwqrL485QbqHq9GQ68Hxz83zZvDS4jAg3LI6UG7yY0kL3SPx
osYzfIFe23yAcuSuy2CcPF1Zt/hUHboVbvDkPJEv6e1d68a1V6mAjhccAyoquObK7Hc9+aX/ZP41
J3z6PNfT01yW3JmJZDbv49O0Itgi3tzBXAoO6mP3zHbFFNTsUWvObQncE6T7LZgwTaI97hp9Z7S7
WN9NtJ0JVZ1F3HQ76fbCAfpyBsT6+dHbcu8+e7fr2Z0SlMPT7LI8CnucjZauH5r4EOXVvM3FwPDn
h0wRL1ots34KwmITK9H2abNPIPY/RI6RgBGMM2XA2bVHrNSjBYoGXCTGQAQ8qfotMEXjCh1GeKFZ
N8YbtKEY5QZlNVmiSWHwH6tzQOyUUeAViVQjh5mk+3w7lWJ5gw0B5RSODG+fWNlAFcLIhlGZIUWk
cYRu4QKZGqQbEbNJdzGqs56dGpYjg2Oie9HF474DO/hnmBwKyMQ5GJV/ltrrG24Z8WKbfMnkwb45
BDCGsVkXeg1FgESceBb/a1ZlVuzjVWGtmSt4sWK9fB0LrW2ts2AP67sPunP80rpfYHafu4SvUyBT
dP87Y0ltHvDWoeQ9BK0MgUqgR5Jz1F0RyvFdpua+fa7u73MnWXTOnZMz9is6Chx8IAjWFZWpyfl+
V2tPGO7YB79oAfkm2Ak//zoGfTNPmTdfkAP2FhgN+HUJfx4mn8RFlBeFvKBPZFamZ8bp52uc7qUt
cjxUm3iy7cudfmfcYNboSFUmK6WaBzwI+VEkRMpl/4NxiC3AANy1WJPE4fBrToQrfMTR9bJgyYdI
3s9IOtdbjvVyuGZFdwx+2HIHP+VsTzyOpxufDrIdtoWMcrinMHpgeGfH8KSo6St7fvX81eLxtnRJ
mGEpTcOeotOgzmUjKau8Pfp/S+OKh5XogxBzWF8i3cn8hqekp+/G8DXhtDX9rerf0IpQULZ3osl+
Ob8Z15m/6YKFwguYrkaZWL1wS2WFmGLZufgftXGffveTAyaSPP0iXS6Xn/jaGWCiBdVsKCf0MCFX
I8rhU0p417IuAK40Zawrfnr2iHalr4Ob8HJmtpJ74hNz+qLx3TxENYYI5C2CiXwgNkoC25Q9wdSA
1b9Eo/0mN+mM1wBhLCxC6ew30kY6+VWuUviaj5tI50McGu2tBE2h2cyYLZINGI9sYiclgu4uB7oN
hvKnzUSUunx547RKfDHBQ3wxiq155aqDMtPtJosyOcTJITUOBo0/saAlIm7F2q6VbXZKBJnRjUEd
5IDgQKnBR/tP38q/xyPArHX9WKt/Er4kns6ZVQYLZM1HtNGt23hSaYBcvV1D4CwgpbHI4K4VchhS
pXQEdwcz8DkeOKEj1Bb5+s5xGhkf3ZK7Ad0yDBeT6SoAEI66/RK4uQJr8P3D+ovzOMp1Bd1NfJt8
lVz0EX1U5n66DxVrijZhih01v8TnclLbPQEhNf+MfgFTxAnHFu/ZeGQs2OIxNbbVnOxfb29l7U+o
/wFvpep/pncihg/50EuiNlp61Uab2uYBOPXWQs8tHRUc4JS6V7ehlGZYqcSAt0m1CYbt1ID/upsU
7gS1t94Md3YSa84tIy8luiMOcOqe5NIXOFfptlow54SUR/BE7Fb/WV06XIfhknBAqH6ohFso+e6O
pnZgvcDTtl39UU5TEJAYMJBIemFGR1tEOzLsP+HzHlUfXXHNydf02NZdQGr4aLN691iSoVMELy6O
RNsgtxJ3BPt/6gbkI2akTODyP+8L1GsWAkCBoFr4Hml6wv3jPIS+zJU8nFvlMuBOswrOVv1VI7lk
XuUlq0HCSK1DfhT+wmgbOYnrY48AEv+v8CaNNuwkxGhcYYitebJBbMUVVkwBCuKYB1psp6zig7Xg
Ipqr8mXcSlSq9/i+sKFxSKI4b5UapCe8ImLRPufGRpqrMif5IW2QojKWcxczRN7scSeyHB2TLQvC
NFon+BJA8AwWQTIULtXaMi5JayG9m0Lv4kkqXgQOzDSuSbZL+A7Bv5rnsMKvRj3TF5kA7laelZ6B
e0+5sEgE/0a44r1rstckAd6biH8RX5Bkpuo/kbE3vAU8nl/cev9D/sZb4XfXJVCYx5LMMsfpPc9I
vbVUBeY8iGcq3Fn2hCcBTzH3E3Of+nsYkL2NTK0O4mk8Gda84yzYWfRWryO2tZyxYFecFLINyhGa
VKQ4hXosca9UB0Xat5Pdko3lk6gnNjDuh9eml2c8Cfdmo7weL02yeXJmSTYketG7Zt5XYM75StVj
Eh63WLbKxzEJjlAuhNLylnCHl4SrPhZE2eIDIkz8suDhPlYvODTDpxhZ+TGQMoSCARUETv+WP320
S423/uYLpRZ4jILAF3/knCHGhcG9JjkELDSxABLSbFQcmsWahAwr0RlShXbyCaCKJDera1zrxvEZ
nvrmRGB5pI4Uo/Fw3i54p6K1g6XjTcifj3uQPUGCLZCu1j9sRwgWMGbjYN8qHhE4B0tcE1m58a3e
2Rey9J2mS/a+0E6m6mZCPMobFkST2fnzpoy1jdRulvwmpL0p7RrCzvw8kZ365IldYs4PEiO8Kva6
f5xpVhV5unblzGV8RFa66GB8vdJZRLOKxDKIf/duo7kPzY2X0O3SfUria1hlkVc9PWIHxVH2L6Z6
jReXMcGusK6SdausK2UdNutmstbrdXJtwk+q4jhFh9HSojwF+WfTYrIIrKe/pjqjwewmrRXql0SI
ZVP52MUOlKF1mYW0Yfd4ztNtP90kZFjkNaXXgTgXe2Q8/fnhudbJ/2sfvnkb+huBBtTE5Denfn6C
eTE6k3xlsiYNLAPnm3oOivmQ3lNtX8vkq9ZF9D2xo+4zIyDR1evG8E4ZHazsGuZ/C40yqWWRnx4J
hdlDBYqcXipana98ri/OZkAim9e5snlZQ9ngo9QRRQEqgsg3AxBnSz/A/iyobREtmVMq68RpA2cp
yUveJMUNZ+ksnGNJrm0WCux9DAeosO/J31jTrOmZxbO+j7onmcCLumdFPjtLxQ1Tcvk85OEpSs8S
0H5nAhXxBEIx9X8RhG9mFBn+5kXC89TfAPuVdoaNXav5jOc4E9jvAZHlCBHzI5ClZuRgZ22B8WtZ
ejqkKvhXPix20RzKB03aK8zbXKEkRnkDxhMvnXikap5AW4ry8OBU3PaLWeZExr1QPg3n/xoUil+Z
LC5VLApcqlydxOafo8BHUjYh7xMCYwuasl43d3qAr4A9lLqGTwM2Tn3T6kvTc8A/jNP9UJ3G7PKg
BBJovVPDvChddSbqWV6a3QO/8bbm9Q4VEMZpu1O7bS3PK594/5aI7Z8fCBDPbtV1gnfKMY5kKEk4
/Dm8tugm+GytP5EPsdQy4Y7eKe2peYLxVnjO8f9cIZzTol3iuGk4sFG9xfGYvS29L/gQXPqjpspq
Ys7p/qJZmbGUEp2krqwOZi3YLdlryBBs8xFS75qu5NkZ62E7/e3r3zPtT7+IJlvmUKTZnvR2an3W
j4s/nn1W3B++f23rS9yfdvMxtE0Hp1rDczAgRL5OM6/MoFZx+pgHqtXJLpTzEKMRFYupoz5Zsrll
uOItUroRU3WxiodVoa+eoaeOnl9SHe+lybp8pZJn5AQNDyuTiAXuWEJn5mf8vBunmgMp6UtPoX0e
D09IYd/gCG4tafnpcs3Syv8s6y/N/MROhafK8Np///8Ma/Hf1Cn7I/tvXyQPDux6G5lJmEXJrucd
LTvjc/ckEcJ5RAWfBHx+nxyG4arOH+W6DdYgVRJ8hL9Iq25wZT5YldG7yk612TSv8g96pmmP9sOT
yT0QnUpoKo7EK4F3zMskCcqEN+13ZP7G1QqTeLLTgCAFgIgFGz+u1rDxsbQEdHIdeR6xeKqWwGQK
CjENB324L92ZRvFdOT1E8bIuF2Zx6qVTVZ/D4DylLWhy6kEi7lqCJt2WHDejp78Ogaj0AuY7URdk
G4TdaXPU/VNFG8ZrC4aHCmC5hAOYC5VGDRvsSgn2+9AXXv3CkwDW5sTEtr6dnxGhsVpOxbS8kifu
20hPz56CWSBeS4WXxZeyWwW467OVqNrD9YOEggocwMMQ8UACSKS0oMH9s8i3aGBRVwVnPZVFgAfl
hYUt0e5ustLbI0eT/LuXPF5u/RzCNaZMhWsZWzC6NhkoKB2Ca1wq5/XRbC+FcWRd19cHULbMQQke
cgAXw77sP2og4EsuzmHHSZsVO1w4AsdDf57Jl7q8peQzx+Q8lBeQYlp5MxwSEmelxerN7NuRvMJ/
phNkjlam/KPJl6K8PYEv+2L43XLzL6CVvUNmPI8xBzSAT8B3w9up/ZVOAtZu6DFT7acpVH8KdmGc
8K0+vvAOxsPW1IV3cNr+4x1kEJn0c1+5muVVLq95fykA8g8Cn5TK65mOjfKv8LDkLt2hC11e9zXB
FLL4sPbF3ltfGdEF1T23ro/66sef3bVuzo9gnmjXeHIDFT3cOp02bAFt7H/rxQYUJH9ME/Plg6H1
+Cr5Y7Dn+CKICduNePfIRb0C4k54u5LEmlKGIFqt7ow5PFN2ef4Z0wc0Fc4x+XmAOFJYN40lM1T+
aPX2yPh4teA1PlhQO5zqZukiw4yt3O4o4HstP8jyz5TCmv78zuRzvFNuffIRo0yPbCg/6uAYH2r4
Zr5VKBTnXdvqRnDOpE7p2iXXRLvkGlLJSY5Pas0GaK9QCiWdq+g46ynzPBbdYsiPWnieVrbffJna
ryL+o4R/zf7v0P/N+79V8DfZUnI2yV0r+jvZRf3R6mVOyevQ8GbgsycriZx9606ofzq8dXhM3awR
K/IvJ0O6P6LPiBbWZdPyjW6fNAGk28fvoXLqqTg3mI+1Kc07nkP9gpnamN558QwLiiDnZG8XOJkA
GwrfhGotaNHAtAXTGtWZoy/L7P/1V2GuUnzBEBiPfb7zh/0dhw5knvgMjptfZpUGqEO8eBOqCoHJ
A5qPPYBADC+MXZhJSPIw/D0fwsLJ4gULJwH7XiwxOSdyoFBqBtdpudX3WASRKDg01D+1/R5HcV5h
iGasFABDlBhm+Kf6B6o2+28+ZP27Kv8ISvvwYsnUt2x6j4J7m34o/DVcR8o/n+deIcfiaK/r6MHu
F/MKgubbr2Og07QZ581+/egpnsJ7Z5OJuYNMe9NcCfrCzGVDWq7gXNKhxSdmvcTd/zIgza6ILJp0
xDHGSUXfq3sfMFK0mtYef4ELDiuBXyO4BBmWP4vQMB6aSbGXl2kkLJ3Y6G/P5It4kfawiHKieC+Z
4FDJsh9pF/de8NNAbv9ZkO6SgPQ4PNgManQfFoMXW643iF+IVC+cHrTfiXbilJRWlyG+6jF1SddR
vRgMAhsfgCCBYIh6sG7AbvDEVanUpsfHXhzDHIy0hyOMIz+eRdCNRuytQfkJNycGQdxQIMLDxz+R
bSZrJtNmwTkeTpH0dDF14OiQgxX3/VP/mGX3UrqH0n3gsHp63/IVFZGDFwYedhkOI8IuozJXnsJ+
Dv0VU+Pzz9t6hj8W/xvo96mBPPzag678EtKAR5VLEG7qfJsO27HbsdJJ9ma7V1kHdIc0OQTdQY8P
SnuIK0vWD1VLE+beVHd/UlRa8U7nnw69lhcPdxcNThyGkLlqK1uTeE2wVlkkAzEF48Pgx9alHyIg
PI5BNjXQMsc5U4Sjf6ZTKn1tM1pXvIn4EWCah8vhs8hdRDMUARiUWFekL8zPuYk2NMf5ZEifyuy8
EOTJ2qGVgqxOC2Vqq6T7YDgUyhyCgK5RIWLJxu6/XXFoZ5XoAmqnXsn8AeWsWQfNelYTblfDP5n0
O0x/69UXx7ukciCv/wO6jrEyernOIWPLgpRE3KR2SKE+1W847uDpVVOUHWTWHR4qLQ4kldB5F/c3
qJW7ztcFjkNVNiO3BFvQ2g7pP5O2kbxtgJdFp4SY8eMY1seO3fyr0aBVtsv9o1k9TDfLUERYZeHE
VrV5oTrDymxWET0WIcRqrAo0c6ynz42u2G23j/sDoAppEEjjvjjBMzafJ7OmwZpZaTG4zL9JAeqW
iO2uA2IYbc10U4ZrmTzYouzWcbGdGTvV2If58UEqDz8gW8dzZGvtvtH3GVdFciiIImBLhLT0TZYt
8NqAVg9yNCuKyItO1J8/qOzIqG/ZG832YUwsqvh66a9hrBIsSjgfpyud+onkbNEjmEVfWeM43yow
kmxFmTjLxThzvo1VSunsBCFsoUTrJ/gcZTVVIDlQlGQ15rrt1pZuPwJrEpIo/fCTDwxmTLctk24r
pttJgkV33TIvqF5+oG2e1oelctIeRPCsCDMRtEnAB0BLX5FibNOkTnuOFvHH6H9EFNJ21xgjBzh3
LugfncPEIp4it4DyGRXhk0J2mj1Ofrfg4aGw9xv3nIdfONzspo0LjkR6y6qCxYgzOopGQGNrDjuk
QkZ4DLA82xDOATYwIRW34idUbpjLHuEJXw//eFj8TfhLDvGhlciQZI2p73TfcUO8HqMOGdM4SvEH
4UL426b+DaUfDKM9fTmbKEtQzT2hS8xrZOUwyABPpWdEXwYgDGcufjP46Y+ZO0quIrmTWrhcQt/p
OodzWuZBZUGT9BAedIhfqYc7JR/PKAwKo8N8O8V/6UN7f65QONFfCNkDLNUoDfwqbuDKVzUy5bH2
P8z884EcHeK7h1wkWJm6yNbhZu7UDY439Z4aJ0ZOqj8m/n5Z43O9QftEiTvVwb3TbjNPe71+pJxQ
1+E3II3xsZN8iEs72UppwCb5JaL9ADgmxvfkm7wnb1EEGxpfX7Zx3A+CdUT0hztM0I54IfJGUWQP
KPk7+4+UxwtjogEunCujRdZLJAnB8st3OC5gyOPoxH+fWDyUGIFjfR69YD9Q58Ly2M7Oo3wBwPwg
6U11xk++4WoZ7m+LHjDOt/bLL6BlVC84dIvtAzAJ7adoN6ZQwPN7TUHQ603Uzzmk4XnABKode/xz
7MusbhTMY46vkCvSleQN6lxELgfupNrjLUv0o2PQfAFKxseSQ3GlXMRmop2TX21Ha9J/POo7TqlF
h47D8L7hTM+bm51LQxfXEuLJm6v8hLK+QEXFvpb8u4ARnvJX4nL2dJ9LdAeDKWqT4fbCzg0WKnFj
/c8WZ2t8rXvhmTb6q0Sd5wUvGui6RwuP+iB505UiX4P4UoynPsaaMqfPNkAUgHJbrBt+L8Patg1c
IosEYY1Lwjxr38OPfWDxmcauupWAQnG1sYPI13OyUWSYGpK11Vb77tJz6J9bfw9s0D/341kZz5px
irsTa6vneRafnq/dMpGXzdOOlEMSHPLHLmi27+6oybCt0j0EMExC2UJ7ihN+MN2CAueEHyQiHZTp
+3wOhSsePZemxRfqTIcQtGVr8MJfaj5NSGsUAkL3MZAuIFKxXTW4gZePr6SZ+w9n9nAKfAcG4rsr
yrCc0D4HvBTHWxV/PsR/q742nWTS8mCVaQTdxLLzJ1tkId0RGzSaL1rVQS1SWNuSQmfQ3fQ9tEJW
7KuKU0gm2lx5yFbEMD3rm35lBRekhzUjQJMlzHkbA1tDPxG1wh1rCgREttSYtVg6JOc4PW/syuck
sqa/cFREp2uPP7raYtqy7Eb5J3km0mEO7VykDNuZaOdSWbM17sirjQ402UsAhlsWJWRatJj6m9Ra
0eDY9o7zF8XO6MWnZeHdWQhYwkTxPD05s4jOPVaFS/NaTJabgTAcD8opM9F+0O7TbF3WuAJsygNT
y8lKGsDmbeNkM2Qdek1d/zxkdouEShhY/FAd+jGyfLIpkk2/OEwyESptg5M8O+f9Yhq748Pt77pu
iZ9fiq4Zo1jhWaeERNbgzdrVU3E7xR17ZwYLBXPe1FG/KHt2kDpRi48aCEqWAinrb2EZYI8eTd2K
HhqcUTzRZ1hX+KORHSw7x+NDtcQ6iDc+LvTJ0h5JmktOtolm12T46GE4Kp+d/XjuuYRHCp/8/Scm
hjWFuRTCSF9++RmG90S/Kek1mJ3S6Gj+7Sr+yavuZl6HcVWzTNKWcXETv3zHqQLbxBI1Jekxlyf8
+n2qO9xudDOefVSGGwvp3DPUZzzOhPHE4d85xGhF5N/VDBfJig9avWoPFeUWTz7sD51EVHhqCUoP
50qxygm+Hm7XC8pXYZxm0alBWK+PRbb0TUdWnAcnjdB54/aaZplLdoV3lWDrwy4hDwJdqpZSD4pu
WZ+f6S41dnm3n3WHqXEghUeuVJod+4//Gxb0/bXhrwGxUs+GsVLFAL8pnoQQNtEimX6V5a8JvWCA
B+W5r3/F3SdrJH1201FN79PwJpVnuJjQGtj03xZpvU8nrHoEfd2Y7th5+s0VCBQR9D9PpOLCG14Q
C/YqHD9Ze08dSmqeLRa6LFyypirDA+kffM+0fBGOoknsLp5ZomEIfBGbWVI40JypDDF5Ly9zsGAb
TcwtZ7m6TL/h3ZrWHS3CMHdvf2a+0skB02KUeorE2WCe+xRus122xXgRHrD8cYgx/+Upiec/w565
vasWG3pOo4DXeVewRU6DX+K80q+fZCb2uma/itmAsfM/w8RgUDReS/Ra2rJE132xRJ/RJCxo0XV2
HrOzMr9DHA/Sjy0Rp1M/O98VDIZu/CIcwOOobfY792k+Bw7y5rbiZMScjWL15jGEzQLA1gIy1UVC
48k3VXyUlD2dFBJpCQxZ4yGuqTs8G/JlgbsQzQZv4fPx/7ztop1oBemF50VjdegIODle613Cc+FW
aw56vX+ScKEB3X2Gh1m2I1k9sh86LhaPdtuQxlw/iK7QE/oQe121+2CN3UGinC1i3XNOXb/RLjTR
H6zJDWBVILMtY3pZHpywoJR3VSpE5bER2VZNTv7b/GUd6DMnHJ61K6mAKIY6sNEsHHDPdKFZDRg7
8J8755unXcwjd5MEJGUOdJ7TJq/Im2GyeeLzJqtBae1Zex5C5fiRMquK5uyo+GzpGFrzQiR1S5hz
E8wo5PUwUtEz/WlLTIwPK6EZsjzklqiVjULiRefZcFaYUbmu5mG7ScGlAqiYCp0XFRSdt8m86pBF
dhEtHifkrYA+yhyznt0/7JbDkWlnixiXTrpXyoXe28a/xpupdvbNy9nthktXXX/OjXTPncDY6t1W
7uD/YqbbQgiPabyU15ML6i5jE5CYul1GxKpxUdvcYlLucdvdzA0H53QLFLLUD7OGDyR4K0yKgBDR
GonKcqclVkc6vLhioAin9u3Po7cAPSmlw+iFzJK2F75LHDGYUxmkScWw5IR0ZaEea/vZa/n/Zr2Z
xiYmFrJ+ROt8skroRaNZbFgyuOF5IOhnDPi5DlotVqPrO4kwH4PNfFEQ1Si395xDIoZ+mQo2/0Gg
jf0beiKGFiQJlm/EQ6ettcauRDusfHxvV8FhNPE1N69SfwUD2oq5jiwH+Ki2OkzKfQjTu9ot9yA8
ehkShBNBL5nrOmfF/TTfklR555C4FcPJFiME+w9/upjeu29CS28ABsYZgoSk/DjUMw9sFzX1U7CF
2ERTqwP/+PnVpF/P8nNKR/QUJyDHHMHQKev7LAssxIy8uhBry4iX2hCuVFqLiAu8CFdY0fvJLqc0
dA6qN8kQjIUXH1SvAcmeUFfkjrTFubnughIpgD3XjuAylq5sdcCgyCFb3RmafzIjOnmepCRxLhOw
fPVHq3/UCmX2u0AHrr1XtN0pYBP8yYqlv0jFUi3taHIyx1OaHNvoUKgUaG6TicUtqsDWwbC8mZrQ
/Vel6coLXzv+XvbNspLshr1PYe/3BAZSGB685CgEi9x2cJOQlMAqITy8bl6EM2O2UWabWiO09aB1
R9G9AS4rbFSs1OFyDY1jamB8YOW5xvgyngbsMDBm1F1J9nhdyPYMlUJoAqjj1FEmIhiayyJqWgnT
DIHQFDisSLiZ4wFF1N/idcIlk66aT1rtSAE+xZNvop7iCCjuR/Dr7YJK9CWp4iehzcqfpzFyIu1u
ANvcytWmArT0LoUjEPvwwKRJ6YJJRqFzRbRqoNXOXiYvpMEp/RmRcpG6K6mMlWai2n3xOOWfgoWK
S6adLii4iJ3sI+yIzQjBpi8pRbDQqggnLjB3KlAmFtR+Qv6Q96j9i0Q6Nvh4i292/u+6F/aKCWY4
f/tSEhfhIFIoJQUqLj7vGXv4Y410MA8wljyd8OmooctpV+/doCTqtDrPaaUmb5/qrxp03Mf04+b0
6ZFPsIPA5kmrcjDwWekvSbdotqwtP8C6ZOsevyJIqHxnO5p8S/2PWYxU8wtOJ4Jl8uUXn1X6RXfa
49I+LsHznBPTtPXc3s2f0n4m7dpg94y2zQ5rbKgKS7QmUc60mwGxmx5ajNtbPVhpsEWLldqvfKhY
oae9aGYTJA42Xq9YUqKJWBJGQzC/YSf4YCNdRebiNp9Ghz9u9TzhcmkTvI6HKAJNvPsDNAzrFW9D
clEGqhCSNKsAT56n5dreycTwKa0Ar+AkoQOSA8BCCpa0cT17ZOc5g/i3ntKXt/5VassNL6EH9Gx/
ydlTHV1cScXFl2+couGgrTgDZ5yWNXuk3A50lWBBhTr3wVzqV9PSw+AsQz6BNhB4j5fB2ZfhiQgB
pwo8HZwne6CJm3VwUVzjT6YdgnrvnExF/GflwEk9MzZTcTNs0nB+mA421uYa1YtDeGElFPJUx8ZO
NinUScxP41c//a3xaEJ6gJBEyruGAbHKMOkBvuI8fFGQaLDMoNKMAp7h85dJ9nzewXohV8zM4eCS
549XSInG1PS61dQdqFa2PtBs7Q9nSo7f7vS1ekyZZMiK5usZwDWAk6xhbjhX9eQjemx1Dzp0+hpW
6pnLvIJhNWhczgHUblD/OK4f2rFVDrNq/4i35WPTZDvf2GecEeEdfjyGz7L5qpJ5oK9m/N5CLw09
YKc8EZC+Ak9lP0wfFIMtNcnPk94dde3whHkc7UInxehxZIvFGQ2gHiA7R85KQWbHMq1N5zh18HQs
iGGRlPJk8ENO2YAc8iDK0UqyLqkgithKUixskyd+e6+5NXkXkajFKeR/YchDZsTfFDHwNJt33kLm
l1dxPtjKRKn2RnnY3vXwVxz9ynZ48Uof/+u1KBwzWSIXyAlouI+Ot7t0b3UH5Ccc2ARYtbyuGkps
V0O3IoRHalz+BJOGpc5AQjfXmAZ8wWJEFMUbm7KvDog+CAX/STx/gcKNRVRjvxFe7zD9xWMxMs+Z
col+ue5i1t/SChXd1VRX79yocN0jK03Ie4+pwAQK+ArHCsTXeJHKy2m+pK0Vjj3NZsKU+E0tHml0
UpmwBHJO3v1HJjtkPnE0NPop8M9hwtW63ZITHtNzoF4K9RInVwP43uMyy84ZTwgIBc4ALqTdPOi3
evXgLGuKpYMDOBfMS5qn9ae8OEoG38xNShZ4cf4jKfDbbV4VQrxCpUNUHWjKAee/5W3pkbgbFlX9
rbW/0/jXbHbX5h1RppfamuVewbGWYj91PVabdAEtfvovLb7MjrF5zBVb9Rd1cQoXgIb15+kNGuZO
TZ+nBCPdqYIVgkNFcbWJwxjN5MrEOvru21wwPOazmviiM6vcMkTBBuLqMH7LX6gBnEZHcJLY+BnR
GbpbkhsYv7Wlw9jNPDj9euIWoQr4x/gB4k953aQmQsjuj5zsdf9lSPtxsmMXBDS5ewpo8tNYgb5n
+kVNRduIRFrPD1ZmIdJ6UuhdIisYVgo3Dqz3imvbq646mU2Mly8xNcjJLx9Q92mSposLJapHTC0O
dD/J1bFWaMpmUGLvc58GN0JS5DZEUSxRJjo6ZGyGudtpi3H2masfgXwl+8SJEka3/zf7HZITzE7Z
GhwLqWEtdfhbsbOxmCEehMuNS1Xmap05bF3w6KLezCk6keVlQoAKnOu+R+0ev2vpd5n+nlRfUT3H
/80qHuc3gdRizYV55BRBgAsaEfXS2JUz/qYjEEISVjR44SnVaATr1rR3vJvGRtp+EWefB7rA33Fe
sGLEqSDEST1Qe9wSA8Z0EXWlFlZfEMr6r1JP3peLmDNo7MHvp2CtO0I07mKL04Jw65EcEVhGjhwg
KjnuMtHSV/yMNu9ZkYIHvMTvdFVrD3eDNTlspwVma+0YIFU2Jw1fkfLZK7Sk23SqUavLWLqlcrNT
rOIXNRnmd13NZz3+GKtOicuLwCRo9dIUgUmVHHOyWka1lXB/xSdgItA9FILq7B2JyzJnT1xl9068
iQ/Kp5BpVLNhPvB6xCLi+hpAFBgDFypE6gmLl6tKF/2Ch65UUmsjHrm0FmalNwReoK0Ektqtcfdn
lsJIsk4hCjh4UWaYc7rVkWF6vPn5nYsr/tT7TxXHiforJ9Z6l7WPfEv5AeBrE5fYuAlJhU4olDhl
bIUWtE+ZN627gdf3SVEyM2wg/vDah7ldDRvlsaYoMdyHLXtJMIPYq2GqAT4R+AP5FvZn1l08l5p5
XFyAVZCpV/Ib71diwWhcuVV/5Lk4Z4KBwR9jvqywcDc4lzZEVbizhShHg3H0G75DrS7gZGessQdX
gbVH5fZciVhnsHI+0ho0caTnRzK5SvWlT07BvBGtJEtvqJYjSzLuyMGl2YBWCb6uyvMgptlzT4IC
PPPAa1NXIp1M7axqZyO5hMNF7y9T9cztLIu3wH8OA2qd4m61xrMLDpymJeGtfq87YfnSajAF4Psi
gAiK9HJMF1ALWn1NAoK9NIx4E9NBITrFt4sw3we3BrgEnL/oSltat8VwBTAx3kFeNVvxKwYq3UXC
y1BguLIBmjPCgZApbN6RE5EtJx8l6lGhh+JPqezigwP7EFtTiTIvRJQ5WUlhYvkA3o/RnqAgRLv/
Yeq8dhvH1m77RAKYw61ERYrKlmXfEA5VTGLOevp/LKl6nwNsNHZ3V7vKFrnWF+YcE8bFa2UNogU/
OIqGGks1Tnfm78qw508+6xASGYfKOGTGoedUOyb3IyaTLD5ANDOJMmi9ARYHB0C7ABdqEfERUt27
gb7pAYmKu51t5xXTN9OIqFowxehnOTOCU2Hxy9Fbl2uuSyYbd0pcrDcjC0QXtR+gFDTLvKpAJFr9
JnIPk5V9UZ9mAuBPNLJALl4585xgADNUui9sPAskBDBt2JgnSKOmDhLEaqaumbvklTtmG5z9aFrZ
0DdT2wHRZjW7HMQt8iE6Gd/lWVb7jX7JIpdUQnTvrCOQxH2HYCJg31LdCmHQa7LDS/tChkAIIdOy
/o77Y7tiItNSWl1s5fwQ/nsS98jCXafmhe86YGXwxD+isXfYuvGSQDXACDXsiRoQfhWPfzoQrRDO
OCBw33JkQt3DYMAQerLFdXFnj2R/leWPn/0xwMy+zjg27EKyM+ULcsQ6NCYiz6A1BJaVf4dwCBcO
CVPPJ6ivsEsvqVTQWnN1cHxyA/gDk+KAQdB53ECN1kjGZTGEOiF00EVyFrIzkfeisLmN4P/4swGS
eShAWnRxnvMMkZ7EHnqwN34FyYcQM23RNPxxnp5Zlt/2TjuiPeri7Ut7xEIGXXCMdB9vmPBuoImG
QPDSHxtACIJjsZZmpXmTqyNh3/L0t2qc31bcTcxTidPqaXNc4kSAt6iWd7envwrRPaWAKFMooTwp
4MdmWDBFj8tbEGfbuEFGs4CpHJYUglMn1A4hCQh4U557TL4ZaA8OIix6zNdlAV6GzNkt/h12lTZC
Rv8dmxA6zSL8Uv2vuv9CdhGLTMRXipGFFgFY5Q4gOsGJCUB0J4+Od4gvGa/EeaK93Zv3Ub49zM+S
dGS3LraL2JESyPw7ud117a5qBWJci3c1qXPUCRfUy0w3KOOwi2hPuwhEE/TctenGB0A5X6P6YfG/
4CZBVNj4XyhJrhiyBRUWVWDGGcnrIpzMV/XXVHZwijmmtM+WuwCnF58Q/TFje/SqlKoOtPxKubIm
swkHDNDUkEGJo/lVT4aXKvx6hF/QWRvFkfuzIn+owZfP448ztfpBOBvVPz5XgEv2EWwF9clsbWUx
t6gZ+EypddMF6YnVDMJWZ6/yFIc4hq3lHUBOuarDdYsS9nyfXEZ0H9ntMSXGCDvBKNIZE3XZretp
+zfEf/hcSRvGbZJ/FMWHxIgIcYRIXcfuNC55h6RPzmKkOf0GqkRFIjhhdeXRcQd4Vgy+iJvATYIo
DUYSg1GwTj7xowxs+y2lxpam5XmqI+WrkfxSaemH1jymyfHp3NASLxq2+u9Dcrt+U7Xre7l2CTJ9
MUEeaNacko1IvHJxqC2Ro1DC8ODl9sHwwsLrLRBELASvo34jOjoXoBUG669ZHoYFTRc2NZbaBRZw
p6nWA7zkJ7aOrWz01DxBatBA+30bhHVKn4kmwifT+qrWInzyUyJIKiR4kUewhVHY8gisK+zerduX
wgHMOImgv8dGfx+LhdrwccHSdE0YKcU2YsevrfzJKukprFd+t7rnK60T4jKgQk7otJ03AW83Jald
Jp1K3bLBxfpUeZm2tUw3sNClu2SZQNiV7dVndcnqi2qetFlruXnpJhmQsLWFeN6iidwqNtW/1O1r
8xCMx8o+jsE5DzdyA+PnHPK/hRG7WuyO/HXYSMNGh9yvrqn9NeKtZtmE09qVZDcXv8SpQggFF38Z
fNW18I/hBbprf3CnyNIBNG0oH0jz9OLjmK8fvehkmW+M73S4O7kjkv0w2tgOVqhkSDtCJTMoLjsM
/2OCxLmeRQtI4dW4GXFrJrtygogRCaoaY7PB+r4O/wAVgvVZaI5Z74EKoX7whxOmSOpuLZ9X/i9V
ODC4yYdif1QdSuVzU7xB/8NlHJmkk9D0HvVf9UMamGSe5MYpAnIu0Vor/5KsJui8RPPH6r3hMFzW
KgkhtI20aFvkrtyOob96eZGrGxqPoCIvYlOLiwSSPlsMpENtTcjwi+8s6H75DqCKvWUIlroqM0Tc
nQxfuYKnFNIsykt4tbrCNAsJFF04xcQTMIOWdRaNZIU70kn/aMtl/m0zs+4uDd9ic7C3Un24Dzv5
nGasiE6E20JQYFYHvweScINzBh1TOeuM75dLsw2NKf9I/uEyr/25FTExvRHoN9bfWL2oCVDUW9rC
r0/akUV9zZRDd0tSvFbD7X/Ue0KBKn8/0Ow/9gYMER7PBqu0v8vLnapMyf70Qy+xZ/GMEbtJJDof
UCq+SS6vF/6oMtcON2bJvWQubQhQNjZItl/lAhAhnsEeYo1OCzh7YAY6+mikyz0uX6gqLJ3XfTgv
4Xc+fflJfMrroyGTILu3Sb6tPfVLsldduqoZXQwraPw3q1759So9oK2+C/vwA6eWsgxX9eVLo3mW
17m90kjH8ZcRnvOnMF2ZWq2bE7CWeVa3m1UbKdzaEBb6nWTsrfSoQAQpp8R1TbRztND9q1G9v+IP
VPv6ij9Q6QYpMgnq0g94W58yOkTMd9KeUjEVhbmp9ktUfvP7Mhi3Fg+j7xYyizQmzeSLr1G78ctQ
Pt4zTouNXm24+Sk+DdielHP+JhZc70EwOgnsc9kTjkto48A6y3n0jgYUriNnLoiKjA0du/IeMZaT
z2n5ZNw5Il4Z5crjTN+IOzDcEsbICarOEStWC8lwcHdRXbyMIc2NtcCL/AfiHeyf6dToFdegICsn
vTosXNh+lWDZmBbFK/8NLl2GZbna99Cahj17siSdU4JaHog3HnA8xuIPBylkBYJURjkLW6n5gMgJ
Ckw1uF82rBmDKyOrl+ytnr8MSy8HlrIJdgSc1M0Wcofso41cSIsm9MiuDo4v8LD8DDdtFM/Xtg/L
bQ/49xM0yhHRxJtUQk0HbmanJPtxere3eMQlw5MT4RFXWuERr1kiOOn92LeHUkMjt++jvaF5FKlN
tm2nK2SKjKyi6hxmJ0OE/jDVp3pmqn8ksSF34DpNFhFZDdGukc+/eniAAUYdpVuex4yeVLynVwZE
oRhhVSsHiw0d3gyx6oTvPPBQofJjvhUkkKVLxFtUixg8g9z1bqlyRIzmN6ekPckQxX9tLknz5x58
S9pH0d2s8a3NzwjtsoUGOgpotLqo6qVq8IRj6xd8Iy1YZ/r6DvQw3NjFhrugHTf5MlbfovItwEy2
YXwbzM32IOFO4wegkYJ+wpWkMfpYFc1OTjzDiRgecHEDn2VXoToJ7A7gZnsDgV/N3A742O6gcaxZ
uCyqKf9ONy5p5N7BW4m7rZfWhGtTruwnxOawRGYbhvxhqedAfa8cR9S2ermm6RDbZo5RQHu0Tgxj
eJgeB4JabKjde/gtmMhaZMcHiZGCS6Mk7ZJQoLDGo35BfwdMIn9WCtT82Dcbx//DIECAB/HzifpM
dERP/xNua5bO+J9Y+M8fwpq+iKSjwgJrSVOCFb7x2mrbG2Idj9iLup7PzPikl7vP7IxojLfApJA7
jOHefBKosxSSAwJhSBIZqWAbDj10soZ0RC5M0Ml9e8NPn/IJW+IPgfD9padWniYsDuUXVrZVNr2y
UZ7UJm3DEBC1e1oeqsl+wbJ+whXJiEado0AL1+gECduDn4qyqp9RcPLmIMyS9yzXMWtqYjQ6dm+y
9YaorUze28k7NCty3mBJ9DMqLczY9xv/HOQMgL52LlsEu+8fe/rLF5sV9Wk67mPlSmrVjY8GhCKN
08uQVVVoCOecEmxqIoptqH5rbhsm0NgqCHdp/uOxdijJQixh54T6fkoY7f9vt0cpYADAxT3azmSS
vQyIFM8VVIZFzWQmJdTpsPFp0KDtQltMVgV8MX8vFQcEfokkWGPRZFfiRV4TA1d1N3Xy1udnckem
GnAdY6HN7upBHg4Ee8qTSxS8a/KtbT477SvahHDH433dAs3Y515Xsx2aI7IrCJgTxk8yCR5C08+n
N/qHG0YpQtEnB1JUbSywzcnWT+w882kKJydnzOKNsveq3LSWVbtLNkLRbYhje4gwp5Ju+1k4Wuq/
wjE/LhgXayCE8iVF5uSxqHmAgkXBAm9e4gP8ddO/nKlM72Ge8hNFicm87aXEDMO5aCkBbZ0xAjJ1
gwcRzCfKb1hc5MmilXGukaPuWScGTFbiqdmWKUbaHAze5GjJJUDtMeyPWG+woSG5+IUbDNF2wgXO
+8A1Hd8wmnKjiC3eKlGsqVFt5Y5IuBW7BOuzYPSCDsVDJ8gHy0lGnHmd/WltVP2XpH9j72z+pF/a
5L0b39XxvdKu0vAW34n4ZZJ+Knlj+5MyV4J9mO7V7BhEaOwuBANApQSMQO4S834eNp5sfO9UV7yw
dNA8b2w3Heaf/oa/TaYDMTdiVMTLxRs+xsLhyMtFiSP/MDvlWEAHYPoLOvhowvUunBKCxzyDOGN7
d9YL9UmSL2SRkOEe3J8+7nER9W93+63GW1JeMVbXfPp5Y07rwCMjCRiaAJAJ23FZHOge8i9t4yFt
RYuToxZE97ImshmI1poGExf35Ifc2Z7/W7A9dr0F4YX8XhPc4H+IYe4c7djdWO8C6VWqhf1fxA+c
XjwZAzgiYr4r5qrN4KL4xO2P4hNRTjMfyUc0Th0ZTO1pVJkQw6PcF+XeL3dK30yHBoXkqj0hPEVf
y7EStxsodsxWtfumstefDFfVxT3YpYqH+/Gvj5hwatDpPml1eo2slS5wFckr7b6KCwxbJz889sG+
RaR0VJ0RAlW8ICkkobh5Boc1xrJiMcuwJHMIt5rwckwDnojuDasqRCpt/YBdps+UZxHkC3jKRv+V
dC68TYl+r10RMdikYrNNJQHG1ZSviEeF4FMMidJi7vdbKMIAa9mqU5+bxjpullCDDg9KjvsHkGjs
bjwJM+ApKDbCPeXoyBVm7WLrC9cqCBF265DLMKy7DlgVTmoSqR4yiukMHppylXxSyG72Hu9H0H+9
tlwkEydvQyUSdTJ2JVPUYgH4gtwQWckjqgpcYIZrLV8+bqXYyYAnZE+vvDsQ/lMaHuF3axE5PAl6
YumcqfDkjlV7Hj32SHcyyt4ktIpMExKS9xpMWrdH6UTpsmYWlf7ikGnqDcMx81EsoWrI+jca8Yo3
78n65SfUZB8sG5hD/OU5FKBdvXSwgRfR232L24cOOAGS53tEflbYXcJZZeLXOc7nuuxZlVev9aVi
74vJIZUOTOIfO3OCywpkubAvjs59+KqfIb6tfm12gFtO9mf5VPPlHOrVCuY/2iHMkXb3lfVfQ//l
/4DUCo2Fbc34fezg+FU7Q7pkQ5StzHmwfOAOTFcVU+l0O1Rb6WxKGxhCiAvRY+pHoz/fOUbWCaiQ
/XjrmL6f0Gc+WBDfknamgT5CYAZHSb+FyodNKfvD1w64STCUIWmBmTt/MDhFI1xvOrxJAG5jplZb
S4El6ATq1ibjvPSy0CtCrws9eEtVuwVAmp6L7hQoh7gi5Ws3UTzt4cL6z53RefAq8Zapx0d5sKV9
Ku9khTCyrbUA3YY5cd1S0lJ2hlvZ3haDFxu7TbD+SWwvZi9TUBAmTJDfMh9HwEbO3ExsnQeMxCsD
bNfyA5EC6+8uXZaWgJfl3NXK9i55lQQtexcWhJHtIEVZRCyxJiqvMTngqPqIphY1AhnyuzCY2oQB
/Wb1Tw4SDzbbW1o7eruNoQ4GbsyYY0En9bgW4W1AucUQPGBtfoqnNXsThIsr8xgNrsGWfWEiNPIQ
kqn87lzSR0TepI2pl0aF5HUuq4uengPzNFGPEuPPrT+KL4/VUXF0mjhWjvs3iyPWRRhBOlPY75Ps
KBdshM72cAlRrLp943aK2zAXGDd/iaAOFcAlCJCmM1TIaDGV7yB22DUaoTu56qMnS5eE4a60ZC8L
tSDCX0qOhGPBYuH96/8FueDHVW71Y5eB0jJXOJrvpGxgjpE9GWRBSG0PLs+V5+TZrUMSMOJPA16e
+onAFdUqCmCdWQAFminUD+h/4aaFyNQAcE4Oj9kcNJ2m/OKkblH7o/OHRQiJ52og+g0ReGFC26fZ
Rx584a2Z+cbKAqTNdA+QcPc2ldYR/8Rg5z9D6Fc9vHicy2Tf4uB6rPhvSvM7LH6z/E915V1gPoyB
Yx7jrI/eFEtoEIa/aHqHxz7Gc8N0DzyWeAq64a3SLu3jLHenmkd3BQ+ChrdZ00zT80YorwrodAsJ
Vs9c9LwSKgqsNLvyrEyR7GFJNfpF87SkRjUJAavaWA5/IsQsycE2DtF/+lm7F6kswaLvr1l8hTNV
olJ4Vw8ag1/04m711hTIlraNtS3ItLa25ShWYejZAwRBT6Weus8jeC0xOy2XGbMaiUzrHu8tG9Zp
dQxQm4frju1uuUkXUX7rms9W+zLTb2YnCqsJe0ELTkRrPW4n5nbAi51vBxnAgJsY5NdvrHnWXSY2
z+VhUBiHC2o4VwTOXAPc0vK1HaFw4u8w9TqMdAFFLizVI26MQxhyHaEz2GEf5KE/l1XYmpEI062z
rMIMi8iwTDxG4Cxn6ON+QHFAPpqwsKMKJvfIH73aIjzwYAcn5/oKblSnnMz8Hqgkrlb1XvnXunon
C6SKr3F8bVf99wt4QziZCZAzW8O8gTpGvJORreR4Gk9WBXnxz7wBY55pRDWcm2xWOOESaGMoEg7Y
RVOrTSS4BjN4QtdC3uIKZeNxFZ2/ejIgVCNYtiKRoQTfXjBfv/sKrWMynF5YTwb/LwyDo3yCdFen
V6J2rfy9kFzcjgy+X6gnafk4t1PkXpieimxGVhrLYRjvLE7kPbpKhQRcPEZkNqWgWObMh5/b5UH9
IUJ8oMEmro4ULtQo4I2VT+yMFvEeQHV66BsCtc9Mi+K/NB35x5y65byN1izm8AAQYABRBkRV4LH6
IJyRuFc4BwttKclHAqe0FJb2VqEcJTiwI/J1wcCMQw2R6Ew9u5jBKf9qtLV7AGHVj9nx43h3b7hu
QM+XD4/dBPQxRVCp2c3o8pUA7KF3M7LoqK3FZokJSrxll3ZnJqOAmgzmBZLyreW91jMd89X/h9Se
nJMre3DGasjlqFvVH6LBRIDkjeKdyae8oeUncNNwIyYcqnylWuUCUk+I8Vz44B2Wi79ZcdQxTpGV
+TioAZrfDYOQV4kYXl5+shi9pXKMgiP7HRSieXnIdzIsOSTL69ewjYwCsPDiAQGxHU8WrDtpRFlV
4BmjVhbclxmELp4WtqAihPsWE13BlrgrnVa6yHTY2SHJc2ElelkUh5GpOzOyJQt/r50BTQr+CgxY
Kd4yfkwyazK4M7IgB9v7K8W5ItK+eE243Qhc34tQ3YoM3ilrhXZzJRmEVFKG/JQ6EaZkUyCvxoxf
w5qK5QJm1naOjADjFwltn0nvjGTDoVXEWzBZ8Im6zQd1PoPFOj63jKIQ1koOgkq2guV8XJZzburJ
kf5Z5Ich9WCpxlvPN8n0FxvbLJ/b5t56QzVA/dT81BtOjiTboewQ8KJsx8fSyxcWiFP9zPfnQxVA
qpn8R0YGjAQJ7gkZAhakJau2AB7tdRPvAUmj8piVIgoy2u2DqAGULyteEDInqHYHlLVUSQxjbEeP
WdLkwkFQ8cIpK/8rQ3eD/J95IV99EziB/WGPN794r/I38zKgSs62YnWXAoBb5iuxgIv40taMDq5a
rIzuygny8E8y/LJsm0Wi/UuiSxBdQlbvTxZbEzi8LtDJsL2387zfMqGeLAg7xOvfpjFFuzg/MSqg
ExEntWvnIl2OHSwY1xXy1dqGVjLD3VAx7wT9CIiFRvUvQwTOAOS+81bZk+TIC8lnzeOBX5nXhTZN
O47sdTZmfnxNg9nwL0ukOxwZa9sSXRqfF47KCfESLMfzZ44s+3dOFUp/UGoj+0zSBRoWXrY4e+Vz
f3f4TXC/FziXEWzgJZbm4Or64TQJua83BUHT4l0ILdi8wmzZgOOqsaHceLv0vX5mTsdEhWcCsat4
+h7r1zAyV3gCybyGp4j8n0etFRoalBev3hPZBU52BlnTeGZekNmZqKPW/GjQwfJJcghzvLI6kJaQ
5P8pPtH9cKyPOB6GpUVhjyM0KOZ8S+Tg1Lt82GcAq1gsR++5/JHW33X5Q5LLMiamERsA+35eEd6w
3iXs1AMr5tTIBfhoCONgEMWenDX+jJtt1MRajgfa4v9gxmMkcKwRGPBvlmL3v0B9ISXe/9TKjHX5
pKFEfRjFeYYSObr20UVujz2Gi+lwcARQhLVRPOuhUfFD0aJLbxyzCaPnRdVelKdbMrIPDK1ZBcAG
ZH0ySjPQP8P9ZJR0uduBsEy6zkaI/USUlXnm47jLf8EuFw5J2312kPMLjBMDHIhb6rwEW+AFdX3C
CbQg9MTkL3yzyOsE04RHAjkju0UIZgzs1DPvcygE1PBB2goVBBNm3Z9y+PN1UkIIxmwXcbzkYubU
mCOcgyP7EPp/RO3MwkzhcL09Fvz7JVrUKVg+jbBXkVHCEvthe+LkfMrKNG5QyZNy5P4YQq090DiA
CFNxXRpr2jfspEvQRmAycLFScZyjaxVovG0CxDD8cJ3xn7+uM7j35XEIT0CZ8LjCaQ8vgGlCjH3K
FeZBw5CJjJHHOqI/t3dd5VTQxbK5xoBdpieHn/g626G+ASpos1/wiiKyllDEeb/pfoL4nZYUzRs/
qFXGmmqG5rt4ApwgBhBBzwN2h4Fg7/Ufu75lzS0uPnrzZk/T+of47S0kNmIvCSW2knPjjMU1Td7L
yTu/EGw6Kgzh9ymffp/BkVrUHl9MqrWU9dOlw2UWohE4FuArF7KgeJE1nj+WoL7IGi+Q/WurMVi3
wboO1j2JreS9gT/X1oCzUk8Lf0MnZzroqsZG5wYpIjZSrFLXCgOF5BiGH1o8zcllQkvdsXFd9hmv
wczEGrToKRJ1D2sGbyJ6KIIQjdXYKQ7BOTBipEFy1O5c59ehuj3oBo4WByEK2xNAl+KG0ooTraW1
e96I/uNLMi5EQ6nyu/TJCfCS/2kYn2ZMMHj0matJWSree93K5sG7ihAfalvsR1PnMfk5thr6nGnz
VwoJaz/pzcnSTxKf5bViXHSJkreHeqmf3KXIPEkxbS9g/r0azXbQ45N024duYiP0cUuJDoLvc9oY
u3g+lLDWEYf+DuEfrf/T9n+i/k8T/tpQFmtm8S5cGIg+7ROvoygi+iRAcoXm6P2+rLT3pL/W1uXR
XeIZGkBuirFGPuGF7SXgPMYJZp1lk4ydl8fFLAg9eQMrIfbxv68DDhlEGSELQhP50hVr3iCTjOc1
N5FhbL7x7A0aRsLFTZI3I3eO7OgOos3CIGJxR+1aDMM/jSExoRxw3aLfoPjirTUECYQhqDan/AxO
NsORfEelhkoyb4mHnmOfkBB+DbOXMZ45ItnmqX6L1zcbfTSaY+s6mpcwRXLzhEEAG9IB1hIb7I3D
th2QKRgm3NETUpbXzcw9CHqO+lE/woxg/ETpkEbvNpQW7iuqRG5qNj1PwYuvF9iiRcwHmeOY1vCA
MHz0/9D7dC7HfgFswtoJnhnqA+4onXQDAaPgcg1SEWmkEfszQLc9mGcsQBxFxTb74XLEucRGAskD
AiWBAIlXvX0A8kldKKi5GFOLC0Vm/sS58ArD0eeEAOfC3BDPOfcFhoWDLjGwENqaO5IR2/GDPVdh
Zohso5Hj5Tk7jr4f0DIUcZvCVWLNgO6QtQmYUGPF0dWiuUIwD7OGFy5FKOgqJ/JeOjSAG5oj9RCr
75b0Jp3YCNa2K2pNin3pGPSOSlryBi5h9zPs0bKKoJjnmRjchRGKJDo+aq5dSjF5rxxhmeCJYr3N
hI5yl8w5EMC54bb8rxHqnUqFwDiNYESk64I2BBKRx0oDWwQyr/sNJavVOX9fYs6XaPM+WUWq6J+I
KGMLOFkqO7qLxnk5DfHhIEYjuYa5obl4aWPRQQGKQuwakfFlEf1NRcpdazBnBg3FUSsGOFuFQGoh
DhKyhGzBxa0u5XLlgwlQGXcu6J6emUAsA1kGUZ1YbxgroVEBIsGfpjym1bBrxkMIF4YYHdIC4B1s
owlBGy4trT/P+HNDMctx760NEkXUPT/c2NjSt1lvV0JLzXRbG85kOHAvySahJILsCWGEwz3ixybU
NLgmWfcKMA0SHpa99YZ9AuWJgSiWmKSt/MNVD0DhThE/Y5nF0eaQCRkNZK/NrznlyUb6hARKmcNX
YMRO51CAm3ly+dAbB19Izniw44pzeKGdXl5XHiWGuU/8ENy/wdpzcQNt9snetd5MxiXLibVsE7hi
DD2dWt/n4AV11jHoI5UHaZl0KusuO+Hti/WDou4jtCCth3kPCowd4svk3EWRhxaL6W2bX+0Iw1Qb
rwrt9CQYT1nrjzx2jzNnNH92tuPkXIUkH1FvcBeju+/OKDw5iDbpX5S1EIeRb4nlwZVPmZ8JbcCT
wEI1CBGB/0z8l9HW5/rn299SDd9n94jIKa+6ofvmF/MhgsACyLLF98eukC/Gj0k7AgMDA4SjwhcW
dCEK5Y2Ln/wr/r0sUyu+t/OWJpUX5QkL5+JuCJi4cXUAvsHGpU5++ESxHjKvQK2NJgtNVEQ2Ngsc
tnQzyllO22EhkgJnlFfAbfieRr4k0ouOncECHajvd/g+pqhXiInjge2xgahOQ8QCeaLs4usMMvIG
qBHdPFtTNuU0PfEZx0XF8dW+2fKVPTVxRJCb+NnSltOpYZhE79pDQneRId6jN853junKGfbGnGk2
nxA/eAbVaBkQYg4LpHIotp9tHrwJ2rzUdFg1Et/4eIj9mhqeQEFEX2AsWfBUP1zbj87NJ9sE7BJL
ysza44pzGDcQf4R8oQhO2Dpf6wB+EvoE1dEbxGmOUgYiFIXGdsL7fj+BIKdqZBzEj64mfEtkUE4p
0kx7o0bbUNn6n2jFPbYG6srttWUNx4rtUbTkRyWyUZLFBHEbLS+N+YLe6X/qRiYDNR07517iabaL
jGM48NSxl6Ieo/WlXOGll4sjvTa0n9eshD85VC78d6JmcwCjh4wY6IfZx4pSAqfpDgwMBbeEbwWR
DowAY8WwhHg7CmOeLsLRwWcZDjoKqhgaV35VVfKVRNeEmJd+EDs+RH+NL2IfaPNQCdsNNCOgJJ96
+MkDF0eUxsHUpVanpeFMqgmp0hikrgbkDd8+XUjijTayk43/h2es+kGNCrb9xbbijObe+bernYfd
FFsajdkLGxzaHrcLJw6ivc4+Be8vr3kWzGlSkebyh+EqD99op5mVlQ6LeXZ2LLHZ81EAsxOn44JJ
HTHpbGYvgjDvGN4Kymt5ClX82Ra9cilRWJp0bILBtxCYPgyHzwFE/WzQrcyFApwNLsbWbmBOOEXa
ViUCsfzKs8twbK0hLLcwVB4zmU2GsUB80PVY/7/j5Ke+H+1+moE1czEGpL8G/rLADQW531GatSmv
kECxu/UXfc3SeTmQ4aOvimHdY5cjf+Jtklzz+h1TlJbeXkaBhiGmE0nfuf7ZtB8VkXSu/NSV1KzB
ntYSBou8ZVeXh2488qjTA6GpVdHQpX/JYmVZyBiIe9Eruf6TVS0vxcKol4SXyx/5+41vOC+6OhUL
L9mtJcEE4gC4RQEQZmr5YJAxileYcEUmQ7yZxEYSzJiv5HTLSMbksh4P1BkMSoDBvAz1kzM6N9qE
jvAQeB6BdyMh6GQ1LJtOsXEq1pD40uEt0i4MPapi0ebrIlin+TrJaZnWTDoFpdLtv6P70ZFBFsZc
7Zth2PgzVtVmi0bQFYL7Q8HgjeIQaZR20PvlS13Gw8VdxlPITeSIif2e1j9kXNO5TKYemK3xV6y4
oF7PE8w6VB508EL49sU6X5E8S/IC2UtYCUy8pvIUZGyWk5NeVrDTC1yOFcIR1/CyWlmIau1uGhRL
LMETXrLDgmZIZjqxSuRVx2h9hToyXjfjIlCO8HaZIbqEM+ooTpUPEP754xOFrz/Oa/9MscgghdIn
gb6Eatykwfl3R7DkFoOGDYKK/unc0Sv0oaKAi+t1zdYAw9Yqs1bEEfRki0l4CCCFrPr7Cr4SQWKk
n9lP+cAkXTQMXOh+UT58o+BaBOZ0L81JLciaVcPiFwXFUsox0gp1REwuD/NbFc/zCwAmWxvlCQBL
BqJ6vQiOhmNHHw//o68/B+MzZAgf/9jK10P50q2P6j3nc5usI4Rs6bqcTMkp8SaQb7vdqO/gfEm3
IvoIow81/OjCD7V8T+xrYS08WE8S+Cz+Gq94pRm4oorRfhjqcahkwZcMnjX0PQhITFu5KmFN9CgZ
LWbvzI7TB6tp8rvgx3PRiJUulkjpSNPAaBm5IUIUG9L5kjOPYgxtPuNLjjnSE5Bi5gs/o+rfV7NH
eG6bc2xvy4wsUhQLV796j/X3Nr2RxzZx0wnheWg8/6VJAqhjBWAiXm2BCbJ5g0vAOI0JGI0UpkLf
FrowwR4AP2q7QjoKz4mrgpOeqhAlJNw6Xq5hy/zkMVnrQzfzpXmhz8glDtpfGobfQPeMhLRy5KPu
oE4JqYbRahzT8ftVY9JIMjDxZ8g7KsF1xahFKiujO35D2lQwTIQOZ7sQIt8Z5wsvlJ94Qo04J5Le
WuA3pzlBFogDlKBZBFO29q2NHksLpuwUhsicGG4w+oYTRRqBfM5oEylJHtNmsu4+uEKhj1FSKp8j
vK9/Gx5sUv7OsoADX0z/ZKcnrJaPZ/oyex3iUSQTmtXxN0lZbD91J4p/436kBsuZovjzuyxixyXu
u4gcJyqfX234doLHtuo/zvFRH2aWfHqMl+p+lep3soATsTpET8z2sFDcTMG46WJG0bt54BT516h/
asGHbF0JRKMU4KuziJsT43O3MT0BbBeOcGXAq0w+Dsbm6/uhSJE+b3PbmyC1RCU1b9kUMKbYBMhM
eneAuAesdUWSVMHy8b4IDbFPhrQhsXK2yVYgim6qM0Y2xcpQQQKJHW9dW+ueV5ioe8Ca0VQjqv7M
HtiON7F8tJkXPtfYYbIaCX6na5m1netDdatOuLEhgKjReuQeU2dx92ZymZ/6aBm3i5apF3UeZhOe
KteQAZJjhcPjuGsfJDN597/4p8P88PAPZT7dEtcTqDM4Pi1kVobyiJ3hdd6Mc4F6Gab7Yz081gnS
Q8SmxClNNhnWohnr03SbhKfwfi7vCwOH5JRNe5t81uHXvf+S/8LWMuFSkBXg1b7X+14KSBkaguQl
6t9pDGnIcGXDTUnAnKYTr5x4/jQEpzNT4YZi3bJ3ExbfPxleOH8XSDvV39mMQT/69hbp12J8m2Rn
WzvKwb4zdyZJ2eV2gprT2PnJPu8Pk4EH4/gIzuHcT2+NdLuXuL7MBxi5W2VfzeiaWBfTYd6BxFb7
Dyj5armx96BX+8vNo7Ju82dH/5Q/HIxpTEpg0BSdB2b6HmwAGWOj83FYkKWDomICF5ImyT6xFRuL
ZW8zmA6X0HRG6N1wneyZeinNc/MRvHOLquugPOsXeCTklSuxPDPSVV5jTln5+pHaGzQrrXDYzSE0
0HtR3NfqJ6OMSe1wcOSQYkh+XNCPcUK8tOJiFsXEml+OaC9a8fbEmKRvxa1x6DupiBlscaGnfwmZ
weeT98PMvePnBaMMVHDd4PZDhVGK/7CRQ8EpZd9D3UlxmZhTxgtcUcAaqNtCbQ4PiEIUQxw1O6cY
xymFReV0P3jL/y1WUhLM1lSKffpb02CxMKJnZDYSM7ceV9Ri2ieJgwWjVWnDSI0ZByuDaH0MowPr
y+EwyRbWcBrrQ/tgFJDj1S7EXa6WVBTTYiSWM1xQUNJF0Ik3CxxE1ic1oPVpsqIgWmDYx8BOu3f/
DxZeRtx6R0jGnCk3hZAK5zl+cFYsxhKzvEL6nJhEP878mMwH+3fgyGJa1R/5k7MxSsHpQ2WyN8Yn
4w8QuoiwSQy//0nVYua/2Y96Ud6JiBFdcJnlM4rSCMLucwaE4DOWHQb8fsOC+uCb53Cdz+NgzjfD
b5v2UJ5o9Sv9m+8r4O+YLFbgodmkKFxbZLgtkCn5f5BhrjhwKe6o5mEUPKckzQ8VDoM1Y15JbvSO
6UgZPapnGRnBDeN/o38nfznJ6QlFiW3usxsi8IQn/tkh8/GQCI274AnfZljCzwmHDkb6B56zqdiG
JIvs1rM1FT0yiwUeHAmj9wJ3rQawM7spCOwGNJzOXemRVM1Y7yL/7niC+CVdtEVYLpqjGhUveLPP
gg+FxpgLd1zSYyDBlbJruA1YAlT5JSSu8+p/8ShbjyPNGF9CRXlfUn0yxj53E5FpxcRCKkT+7iyX
tGnUf6Jv50fHh4k6NVZnbXXiGuTnYgdv+INY9N8lV023mNOOmeYAS9DqXcZ2THJ5T5i/qAVOAyJ2
3wL/IKZN9NdMExGXkSevEU10IKoppfo7EUFgR4Iufl/SJvIUs/LkA2JkQEfBikgsVP/y+NUM6wn8
fOZX03W9Riz/x9R59qitbm34F1lyL19tgymmwwDzxcpMEhdw7/715/Jk69UrRdE5OwkD5ilr3esu
NOD0XHx8kBkWko6L0OxzUnPZZKRyzQJeV4R/CSER/THF9/DfQHaGK5tfsjH7fWXGTT7xJ1zRUUwb
6JHp3aCiM7xZZ5jfUTjT4IV/JRQ9G4R2Qf4NyN1NjTOQ342sHfvGap35IhTk5BPvbYLDd3CQg0+S
tmaI46Mqdoacug2NEiCH5MaEHpJgm20r4ZPWqZaujGDd3kGDoLaTDaNXD8g+FXzef1WNDocGv16h
bqfmpWRJjmxnxaE7mSfoLGvp7yu4A5oka55vlNsVqhlix/DUi9fMqdCHE00yCdNseJQQlLcYxcxl
FpH2bpxAaHAETFu5armcXA08dCOp3wxoDEjNzZmMBzAkVHST4oS/TJIu6q/0tZoIgMd+gzhI22Qy
/3YEkrAwHYCLLJP0sMdjBrtngwMbrhCXLTERPz42Uch4hsbkiDoPxQz2l4qjYkTJP2FLED9Fmo1i
2Zk6LSfQreKaiztQUBgKNK0sCD4J83MU8CZot9umCypTqNfDAweev4yeeSjxHDhq8rh6zR6KE9zs
clzw3sA/u+ohag/UAMVQ0ucs+GNYEUMII9oODKcEYFHxFIeazHEQnhnltNhxhosZHaoevHG+7Sg6
jxLD/xW0eO2AfoPJPDq3SPnDVCr+4DngCzs64yZRU8wCfWq8ITwbYWbT0/UMENHpTOGCaSIIezXu
eT4aIs8fazZAoXSBGzuSapyF5lifV+bhP2eSI4zJ5rCF9gghtfFhT5cMkAy4rAyHIB4DkmJEC5da
TRcQeHPTIcRjZhpAvcB3FGCEgItTmLq4e8OH58cpsAr7i1ZcezwHOvLQh7umnXFPaR4PZARE6vgt
nfk2xi0ATS2RRqdeoqKew91wLNE47yLS3+lVyVzHjYtx4dRvWeV0g/wERrp8QeJYLiR4FEzyMTBi
mPV2sTzNSW0zDyJQXkA742vwOqzOnb55ZX4o1HfW44A7OQuSZoVF/OYexalx1B2gcXS+7lLBWPV1
aY3awYeO6Z48ZvagnrviKlww2XrMnGTplEsn+XXhuyL0vStPOrqQt8MIceCd8B2CpHGXQ67H34VW
BfkxYB9OTdBXLbm2uXoYZJLBDr6oFg5tELiIRUg7O5WiHjHErIymYEC1G8zaIx0+QT+7h1MFoGJm
9EVKGOlQHDNAgs2S456mCUMHPhNjFTK1DhBeiMbC0LFz52ugYzs1SFdnwwufv1Uo34V+Y2zBYJZL
iHdUYKg+H3kxfilPvmAGLPke9OwuG3ZUAPZe1PP/z5GAKPWDb+ik1jnYJxsK1Te6Ay68FsgjOwJR
gxUS/jTPLlkcxMTJfh/u8DPDhgZeeb8YwO7zG8VTC8/ax2JdsUld49oDv4L9xO2ELRsIARULLBfd
unN48y2RZM3KiYatS3g9XYeWHsZkA2SCAMlURQZSH+x+rOwl1g3QuOyn8FtbCJDqwkVzR2YBMxAw
L/ld26gByfWhX0fiBFI/y6j+ZRpwijEkE4hYfttD8p+BDklKKsg7s9vVuwaTWBmPRIY6uxxHHHd+
YflPngvUJsywyp1wgRmkSk+NxPZN92PcjF88Er9lop1l6+Jm6plhJQwzjdPhlFWzqY+1Au2nHkvq
jdBtmZnhPIc0UYGpAyNs50KolhCmq+clVt+APbPEbMrxS6OpOsPAcP+b/WyobZWDSZQoQ83eN3xC
BWDCMNomLoPjBtyRmVNJCrcM8RDgGlUGDGTA23+pXCKWORlY8wMFJaVqpEJTli9mve9tpFSCtGTu
VmH3Jy1SzXOFDClonu4Ah1L0DMGvAq7leLded2LCpelzLJ5zT9AskPRZRP6pVyujaz/JeBSD5MDo
ciSvh2M7u0VhKZpyYnDUFL+b/I+S/0mKP0O9hM5ZQKCdh7IuLEvZ+iVwmpAYm9yxIn1FSDQOco5q
/hAW5Ps4YJXwWfd5foiDA4TLpwJQjJE+dVh5apoz/7eHUK+drfclSS/teJHaM6kDkEuNrWJsxXE7
6Xa79l/xWUK2Ep+x1uhlt0PUgehTYGpKwDDN9i2kft1kAKH0e/E6mma6csu5hbQU6MMeLPIU9hrw
UYjP6SNFhITiecn5ztY0vILemc60cEQOwYk/ENj7wWLRc6KBtmMfXWOrvCvLXUeTNu1LPyekXvJI
FAqPeXw2yE9Y6ig+9GtUAXfAKEWoR/rfOgeMRqWKtTrOuxLlIqGlSAehH2AtkZMnh3M0Qb4PXFt7
vLL1b5KDa+urXu+z9ypvvSJ18QnSjLnt1GEVOzgEccqAJ2J0G7rTKcEqEZdFRrMSIuq9RkRLcIRW
QYUBV4z/MU94bfjeumQrOP0jdUVWDyS2yYe7WD/KYVuNdlBjzCsBWZ8LCzvva/e3L9Hg2G+BGxJT
zE+l+0XdJM8uw6OwqeolkdUI6dvZJs14Y5umF4e35ZQV3KYbschd+SFbt9bPxLWAC7zyEVUfZXAr
VEQ1M7sW1+dklZRbsg+M9zrQViTMWtOc/V2Vftw4dYMbJLQffl91CvkFbn+QazzukLquKqc3N5Oy
fZfMg/1Xv5ygi4ou4bwVhybqyHahM68YZoSCMqunFDP+s6eOSLmHvmhemu42m5ZNKxN6krHSJhLg
/5qopCgqiN2rviK2YrKpv1/quf2WyONjXFvvccZrklMNN0c5RsUFC+VsdAYCY7nLxtU9M/d6dBMo
WInPwPoFmAfkkMuPKSwRzAR28kZok7IfIIWReIx76JwtBZCC8RNfU7dp1bPaX3hz6pNeV8JBgiwH
qFB3DOBUjc7iqY1upmC+t5bbVUm+Q/BQAsxy9op1hCWxVAkpYfxATgPOZj8/m2Bia1jYibmPkY/i
tTtBI1pa8BV+7KeBR4JyLZOLy7nOCE1xhjPFMObsqGPJ+Hia+cmyjuPvgjtuXLMUWcxsjHfvtjgW
UOwIvR3K8D5s/SKhdotAaDA0yg6CUdiJ/ASWYfw7IplYxWic5I+4fhTY4yd3uX7Mr3ZoxeMoHg1Y
VTJfJeOrw1hgH3n41RaHeh1fkRhAYWs2iAyaaBcgWPD+aQ80yZumVdX9Spqv4qMvrwU5IMoVv0GV
YaP60Qa3Tr2KEyN+Tg6mN4ey2Q2f3yPiLNQ2XqKAZPY4JUNNWSfyqiZD/KPGqibYZvU20TfYTleE
ebRrHR8VwWsKLwZtdGOnuusdYRlHuT4U6q5kOsawCckjtD1iweCgwiWptmK/MRAIwhOZnsXbbUuX
fPYu2+sMGosTc+499opyvsMgXFK3RUKNcw7XAzUGJ9nPYYbVHg/tu0B2ScO7wPS6jv1G8G0KW8a5
HvnY79S76/gYpgeTZjIKjtPocCqwAwq8f97Fsv5uofVIWOqgbcPRnu8O2bmtlF/a5zAcFO7eXccY
i+sMI0/cwRvShSDYo0sikMhVrzFQwi9j7huVc2txU2OYvdJ22G/LBjILxhvrtt5IXgN3qlqylDGv
njykOKxtWbLlg+5XdH+/GtER4di9FyxSI/toc9xIe9vQXRXSeu2bFl5srhIc9QMe58zJ/ibcgsMF
y/k+uVX5NuZKgyj15la7v1SnQSD49vsRC3JSYReaAs641qS1JK1CR+02jbxuK5C6LRLmHjPXbpYw
v1wl2mCnQGRab2xKYzOHjhgEwW3dgC6edxHZuQSNZN/NFt0lDQaW5EertmdHdBV2NaDKbH3vvDQn
J2eaaDV2dJKiPYxXHAkD3At7ZLz5RoVD/AUubj2ltSw4bP+BRoEgROQMLx/dBW7viqxS9d3yivRc
sr1Khq1rD/xUiO+aeUnCHahjDdO4VNBBb14+rouR6fhcA62NzgfEEo9zC2OiJZ7rSCCQW3DA99Xs
uF5iW22uu8XIXRPspQnRJ+hghrujuI9K1t6+YCmurNeaE7cOiPqDReaZkZfiROwM6nauCz5QQKD6
76T/4uhQQPyLo+s84+fMLrgQM2Jyd8mbQechfh1acOV+3fRUSOse7lni6uJXL37B0w0dLEibENTf
S+ol7GDzS63WkrjDbaFCov/eiYavDb40+MHvulvF4WpQPTMGxiFBbHYlxZM+iks7iGGk4ruFdN/J
0Y3jfYg/22E6mb9VcVvH25jgL1gOgG8delRbwnCoe5ooFvNV4qpYSOlH6X3q3qdAO+rasWmPbXPo
VqZiW4ZdcaeFm3VMGqo6W+C8kbon+7LbvTqkYXToPj4W8VFid8Tbsd0J+DAli1cOQeAsyAfpPBY2
t0WxjbpjUd2RLKcP5jap9ZGZV1lGdwAlxIkaFN/7YP5IpSekjxIFbQFcvIGwF4SbuKflJaV5PWWw
ONbWPlEPHcyUDCU4ZgnnwTgZDW64h5A7Yv7Pge7PCfS9wxiJeK0EA75ijqnHm5SNyp59/9VBGSo7
XuPrZ4cebzDLEHq6ReBwwr0wMLFhYh0Fi9AE034TL0kL1eKjskvjvZw52n4wri8jcmP1aPq64GkV
CVweqnbst4VwKV8rYHlt2zniMcJZGqpwcmlofV7mX88qcEyev8J3tCR9BpNDC3ysXMoHIbn03+w6
C/RIowNxNRx1Q7eCC8cQWrwSRnPPE2yfNxwqkkEeOlOwJYFhLXxA6BmjK/Yg4pQF6OFm/0XUAtEh
wZUp9ZkGCIEvqFQ67NfltBdwKUaEjeEgh/Vfqf8MQJnY9MM+5AZEUDg6xcgxROD7IX9QYmG8aEof
CfNaaw9sT8C5ZVMVceeIwa8Ws0mE4iDMS7KVMBdcRdJpeF1SUJX+ooN0mGtEUZyLlJVmSa/JbN6h
QgupfYONgVr1u8Q+FS9Tp9F37Wv2XXq9MDOefZdwtmnemNuEBNyFz9r8aIyrR1rqgF+NvE+qrd3Z
urxPqQwY5aw7cYOFgPCnpt9FvZ9s7p7FDoGfKuI0c+W+xiPWLpnKjEewRUAkv9AedueADcfQh9dg
KbCD5xueclWq/Yzo2h/pnJXvGdWV13DEpO76HqGSz+e1fpD7bQIKZrkFO/D95EsV3h6rzbqlxW4y
97yOeEzzJWs0lZbis9NPSn2sWwwk9yE6PcD4+a7igDoK6N4/yRQZW3hfnowDAp0yWTaf1GSCdW+w
NmCgy4xS4DpeG4siWjKOkrDpeC8GY3aIZ/ziD3BH+s2Yn9TGIRMiuec9iibukflD88ZbnhtDo5Lp
PDvXLhkLHLm/zWjbHxvdZV3EPq/W8LNJWFpQHozyfqwWPYw+wDCvff5zRdZhMGExerXie8Ug8UC3
8f6gqzA9Fct86voJ0RHPdGUCcmEVY1fKNa6uVnAxx8tbR6M+H+F8fkSZ6mUwLxHNIDWR6VnBQoeO
+hjkZ/D6TJRnnjod+v0A45hDXxwSfD6Bi+fUy7LeyW8fWmuTuQL5oUDXCCgPar/Xpk36tEi6fq9z
yArFWsLfiJTf0M9KP1n8Cykp8fA2/TGFAbN797sXv8tMqbTCybOnMHwCtoULplvWjgwr5/01BAO+
iZs59ak+yliyDF96jOsbxomclbgprM1u3QuUSpSmqBpWCrR8fDmV/aDuiq2OZ0wLrxc/00Vja/Ux
F7dNRgIRctYsXr/mWT6Gi+pcZw3RldrDnEHtVQOJP4Eq5VMDhdmBlUGChjks04l/mS7UC3kfAqcJ
2HgKC/DNksJl+mhgkQ3N6mTgMLfgIBGUpeGECTKruUVDzM6d3iwF+ZO6pA4+NQQ+jDQmzIZxxRJ1
glLOOUhit6XtEm7c6i9mE8s3dhTDgsiRuMC8AhiaxhlnyG9pXz9ff/L+mlRItVfQkvdNg2Oxz4fG
808F8NsWJE6Crb3PA1wIA5XSks2CtwVEMrx09v8agn+TVQ6Mlnws2EtIKWadbo8Z6mul/8iERZzF
J9o5egBnoVKDIYtFLcKPapV9hU8BVwWGhd78zVDn+jIsPeOGZRvDlGmVUoL7xHkpP7uuhYsxHQcI
98HCqn0ZaS9niokd/Yf8UHQy6rbysE2MbY3rpSc2HqUcDwSZLV8CZrVsu4m+Ey14bTNQ5XUHUiOS
lfFJSUc/HUNAoAHfNKNTuiOh8jVibODTJZPaavgiWYwZrJb+TpCOgYARdYL8k9mqhGi7dIcIzxp4
yb9owien1VeEqFSax0qzldc1tNPyFucojbd6t3iZDhr58HWfhrtQP2BFznJyfdsQ5jRsNQHdwa9A
eU7to07vDYbXH214VV7nlAQzeF14Nv4W6C8JOdOJaVy8+kPtdOYmL1FT+1G2s3Q8IPa9hvptD7ap
3KLhQ5Nvg3x7/dECoHxEj2cxOqXhoYhIQu6a3dgfYgY0DTpsB17f+1C/j3BBfjxlxHCt97MXuIWL
ebTh2ofpSDBRAQS9Iqx7UP8L607DmcQfhjOJn/RrLVsrympSVlG+ErvVy5PMZz8+wvgjgGmw1V4n
9h4Ff9wc8J7pMe1X3bzdSedscq2fTDjo/aGwQiy6sdCL/uxVVix7VVE9ud1xxArtR6/7ZbxlEaH8
998UABQX+YKioe4BAtZv9ki+UxnBRc57S7lDuEaO0CrgBt6n5gERRLBQDCel4NoYPz+WKLrgt1Ft
zxRaFSz5kuvRNonF7Vay4NG1vqst5ji6vqCz4Lq34hWrF5CGZiUjnbm3h3pPP6Wi3nw5Sv/HDP/0
4Z9sjryTu5WVIf4lZgBgxuO2Cah7IJV4LDmJ2TPj0cKOYz+EUQeAm6ya1CNRoVsLEGUhpwjbCV5a
si2TbT1s4hA0FFMEwK3TWzlQ/HC90XzRrrE98Wpmew7YFPOL2k7yINaHkUtRR/f9ExcNMaJgr60j
uHOnH8EydxFtT4n9wEymmD2wdhqsksHvCIalXcfLSV7Hgj435wbOmYYHaEBzTtdAcy6Rt7JsXaVd
KsbVGs6mchQqvlygMDjbnnEe85uJXz1MatgNX7p0gaZKyoff0qPy5Sirpv8I3DY7p87/Hc3lgCJt
2SfHyJ20z3ACXt+nntk+R+Vexh9xd4VP364iHj6xGMGyMy56zriABtQ1OmyNDkJ3VF/H0sPUXh03
nYFF0DYzNvFrK2DWi8iEPN0Ja9PD2Bzq5kAeoX401B2nYp/5+rXip7PYHAszeLgCynqgB2cRXRsy
lvFY/rndEa6z2IyXLVughV+c9eAtr56ZpE8fRc+ZC3ZJya/Ysrjk+VoNsytf7dl8O/m1r/Sd0tKY
7GOKKox/YATQCcz+gW3IabIyVI81Q22Lc3fx9fKMgsNjb15DIHflaMdO3rhp4xbNn4BNjahLhI1z
4ytgwWryuoagreBE4lHM4PXYAplBNtyLl8CnRhaZqUKXERc49KexT7uCTylRieVFYmEFjrFX4qt8
pAg3ARDzexB+85rYQyWBI/+GpcJar7Ml3g4UbjqDYRhvzC5ucFVkkeTkIwFcFM1CDHcBKUNnY72f
M3+1reybG1XXb2PpZhXOFquCOIx5k6lIJvDsDe0JOsGJcSit999QsMffKfEOkBnULWlfnNaAjGl2
AHekADAvYETT6xLJ1968BfIHinDRGUEVtE2krA28dpm4xx5Jvj0CpdwFIdMDKonAp/SkpivT57/L
EhotCixtS6QP+JMJIMq7XAeZzQ0PePsPJYutQz4dhfocMMAb90V3Uw9cCdzxlLB000AY3DzkTQgg
HLtU/S4fFFKSeALt/PcKufKbP5azpwq1HlkZ5iePN4ag87Vi4NqHHWaOku88WBfkyQlNMki2gkMj
Be9rddeh0sa3Krm/6tkao0KKimH9txzfBkKuX5hA3e22coQeo5k5dgW7sBLx8H1KQNk/0+wrcSfx
XInn3HtrB1OY3eKH6TxmZ+l1gs/UrdIQyGc+p4g1a3FEs7Y1ZDUON7iwDvVnCL8cDFNz3ua1Ds4Z
p4m0GMcNTEB4sePmNW4MHd3KJik2ONBzsPdkpMKjm182oZ0sUIW6jCCbxi6IQOAtEJRKggDeEBrk
pE3g93Bl8KbP3BQn497LwW0QAms2AUoz2eONkMMjj4xzvHyAQ4PrUI7cB9oowLzxoB80cy/2jBcf
avCGs8hG2L0QNVIlj5gPQNl1UizOMDSz0iMEbEAlQ/Gwysd6DoZhugV2B8a2ZrsrzMbP0VcVLWUa
w4wnMldrFIAApCC7EyUcFbhyiavPvn1iGZVsTVfurt14zrtTpBxevSNiAQB9qJ5re38kleXCO4/I
AIsAAlBDOtwqSrKjSkPlADbjqdGt7rffQDngbyPkQma5gOgzFsZT4FVATjltkr9Kxhl6ktVzOFya
cEcp0mFSKXkWSQ8WYj7oHG6hb/HMAJZMFb9EW4MTSrRLWl9edgDwHoM3Gu0fCzgTjjiLPvVDokJk
xp9rGrUgoeiCg9ZSwtzf5rKD/MDYaLLBbE3F5URRdbI6Nu0zx3cKnzc8ucdV54D9c/yzwbiJeZmY
2IncPtalqwnwN8MbDDweXujHOoZQWEQ1v0gnsSPxydkSwdJLt/z8SNpAolzNWCJlnHiFYNcRxS6X
D06Kf2B6oAb222Qu8RdEshSWA5ms6BOQt8Li4bKbYWF8e6t1hSvsix5ygVkHrWPPcN2+8+gwojGJ
4RyXVHQp00dkrk5VMoRyX+Sd4G7uWwuSEij+wa7BzdMHxSTvCAAOgJLPBURLeiC8rZOYX1vJ5eLQ
kkfZb8x4AeQeo41fGhY0MGgVy39HWY4caiZfz7jz+JTbdVwfamlZsWhUMl2XwbXKXSpzjUr5hxMo
vn/xifnHiP+8V6A7E9M31F0kCyeXCZc/mdO0iF0aUiJlhcYN4SOm8oICJap9WI4FEgzuAcTTomdx
UEPwwQOSoVe19quKNeWC61nxGticdELKcXYU24QiOMZJNcVly5Np8XaADYm1760D52xl2PxdVZpc
gN03YDvuPKCq8z2ozj0CawaWY2msYWJmlCWkUcxjjmCWDuxjpnFX0fh66d8SUtjyd3Qe3hvQQ6JF
1e9kWnvH+cyH+8QEITtmmOgicYGfZTE4nNPTOp5nuPwP9Y3YpmRUc/ZfGWr19WYsdv9mbXjx0J0I
O8yBssbnFDVCdMk+LrNwxF2aAiZqbGdp3LHEOvFUmWTMgfh91+khyE8MGsCAZqw0rBd8LB7LxNr6
qa0UrPlh6xozBAjSyjFJRz+IC0Wd2aa0DQ2GhKRGviE0EIe7UA+gKzRMOk9X/yqzZzQiMf2lld9w
XohiUUjs8XuFFsRnf+ovun1OIntBc10QogGlaP8r1SCekaxIr3jtq2uj26rqDugYl22HfcJTf44c
2wN54nPgBzVs+FPDMgWkv2vC+TCktmEIAFaRKMykVpTH31zqfwi3q7stZzx9E/AXKwdQ6m17XDi3
SF03gHvZGttIQhfCZ1fcxfZqaScqAkpPSst/paeAeKY/vGEDkXWJhAf5qm7uUtonsHmqI74l+uIc
ndZTNgntgk8H+4K5xOzMUz+I6eSMKyVfev+R2B2Kw9ehId11QjwWjlW9tzTI3JFvjNgtkU+/Zo9R
6PAD8wc9GJGvjEslfNzvzDxy1NzANbih5lhV6kpi8xWHfoQOAiUqq4soE2IwAQkvNXofpHOFtaRZ
5HYZThxbQJLGZxD7qcwX40inkuEopyogtullkvd+zVM6bmAZsVw9oynmNyVUHP6mqCFn5ZWe6U46
a4v+Fc6bisXDjaNx5EehNkTTAD9xTlPhSM8yBJzA7ZcRIwUGEjAhCRCUqCQJu93wVQlgy0jyg1X7
DOBnJhuK/SI7vusz6Jidv+eTjmvwXXz33xRJwrhmtyvm3lexSvjUtBOYL1jozC5+yvpCDKDNICKp
LTssThmtq5xfzaxfi8APZMCkHmNaGneQwGH/Kk5que4c5kRgeCzuV0PnPnb3QbyyhfqsIHXvWNTn
huiY2s9lv/qrXrg8y29CvSiV8muFg1c/Fz0zzVg4JvJJggtG/G5waIrjVBytaYaQGErvI2Hf/eoF
2Ah7qdgip1P9gkE8lbF3A1M1Q+ynfQd/pzcn06HSbSHYZ+U+xeau3sXPF2OEX0G545oTlXkbmQpB
Y35OTN0E6sb0DORoqykAlZu+WfcWVB0vKzxh8sxtJHKGbGNxzrlv3vupXzSDM9DzNjahR1gy4sK9
fhVreTUmz1x44lw0vb5L6SucvmXxqxa/EgLs18Gij5Fa/SQ9AZaDlHtx/6FLt9xcvslPPcFMrn0Y
4wuqLWFGy0PtOMYsAYfOJk6pNwBh7EqbbCZKtkL0obo3sEnd2ZRKcvyRGKeXA77/Qgrf4niOnMAp
tut3OddXEXc0yoVsCQpJzcItiactJqlMR/ADJiAh9g0Ga580gJ0EIczu8V1I/AXGE0vg7I7GzmTM
eerVc19cB+dtC9W5AwX8wBKrlH2PHWYyvrcOENAzw+3GxUs798PFwpEUF35MEtchkWWp+5PBvs6Q
8cqpPYhMtnbQ3ysTmd8eKfq+eR2C9jBpByyxo1XuRP0+1/dvyN/dUdqKBVWGK6rXMLwGkzOqJ1k6
iDQwgW8QKjjuun7f4H8OVrEYb8T3BRFZJcCmSHCv69hAJ3c6xO9t8NrGylYmda7whdEfTb82/cTN
5bkTxC1dxnsFmZK+4eDEMJ1KFXbTMD9JL5eWCWkX4vZfD8wclquew0RLLtw19fM9HF7huXzEMBcp
KrpbPNwzG73ercQ4GjZMMV8NIIuMLP/YdKs1NidMjMicUQNHMC7TKXpdqFhePmT75KPLjyV1yEQr
xdUOpIYxJLXVGusActAWi2fvCgBHw9bIsWnZBnZha+05Tc4KVE8iki5Shj3nsVI3qe5ES6n/aORb
Xdya5KqUF0E/Fc0xVOg5CPqln1aHDRBIHm7ScINJfERmF+0nipBuIVO1oIxk4B4d6fHAF0PbyN1h
1ap7q9lnGjO1XXgbx8e5WUXyL1lztOLOCOZ72VSX1y6KnrJy77qPV3e1Fh1ifEdE6SXaOrLqeDth
rgVhnXljs+thiXeOlrmUn3SpVuZS9AKUo0Kh0a6P9HIyiA8GpxOhaAuKs9GNosNaV9AVboF18u90
POrKmUcJdEL+252TkKuaeoF7umL5J7iYU0GvlDPjCXSM1UUNgBv64Gwkp4QaPd7PoO+k7PLvEA3X
Ilhm1haz4+QLSLSTD9H7DxiL3aYH4w1AzDwjOsiYCPce9cdIsLzge818u9BREJd00dsT9ofA8WP4
TaOcEMXLnTKujpCX50dKC8GInAK3WBznIfO8MKrCC2oPGvrPNdYu13m8BR+KkhNNypt57XDq5/Lo
wZXFPQcAFeGRxBQ49vuj+Dup9++tXeAq1OGjuOV98aWJYjgXx/V3nM0EHBG45kSRQzAlLcJcFNeu
3dJHYSxKLiuOr3tlPGhegrKglPDaZ5pLWcuFQvk3JSsQYWYTc1PwM5BmpGQgQzU94fObCpChiPGp
UC+Y3CV4SZAAkj0hESc3Tb4uMpu0OLcDfSt+20PhROmidPFlDhcqFM25mmMeSMcAcsQFDfupXXrs
kFH6GKHCzYi/UPtYr74vhLfrA1Gz2H242Nba1V+dUdvAgQAo9CP+MQnahf2mLmOfMHM+L9ht53Qk
JM/wGPi8BPEIHdQE134PBky7JOTHd3GE7yGKR9P2wZuhVUFZQ+ZjvTYCCsNms8AAULa7BaPrvQeN
S9A4QmZc2od1tZnnTWxO6MSot2M017+y5qs1v4zmSyOp8BbYJDP37ri8J8UHKd6F/mjz54QJ+w/J
hCeFTifG04GoF9SM0JkwRRbYJxuqQ3E9kK0lUtmuu9d6eK1lJIqQkRbADFh9FltD2eTdJqaDW4vW
KmBkzjcDM448YTR3/yVnCy+PIXeJ5w2p8sUqLlY9mVnqqlRX7xCX4DU58q/ZNN1K9kO3a3/sM2Qa
IDafS1f7ERjXdDyj9uqe6DVbZ8ST8xKpl37bdc9melgK8cSH8q6RAXgykxPiNVIYRM70DUYaqC8Q
tCDWg6gIyvEdmhesrKrMkfc9i7+Z7TISnLzLL1nHWypxJsQtMYOMJYYjNZGGpAFB14eMYs96dvj0
aN3hZTbfuFDgSm3QPkPPYEJb2S6CgGDR0hD329FBXFALfiUs4WRX7jj+x6JEDmuw0OhRkRZy7wUL
6LHwyRuX3PPuZKlHpT7oFJ0+8d/hVwLMf0KzTdIJnniW/I2W3gQo+5H1I6HGoYpiEa4EIn2MsBE2
Yz2IZvAtrCPd/+ceIaFh0RFVrxFH/rN3xVCAhghZycue/wPHMiaOP794XrPxCA5oeEIFZeyIyeb1
1+2YZeCxDo4rLD9m/SwN8ndBtjiM281/enzpr3L5QAIY3suU1yQ4D+LPBfctyTzgxA6/vF7ATLON
2hPw95yNAqbLxAdJ5ycbrQsXBR9qGH4WShiElvkK7xs8mGBh4+T2jj8h2dZ7eccLIF3Akb0DAJT+
4Ac2HNxOv6HtEM3QkS4IVKJiN1BSzE5MNzO+64WDsf6NdyfBlsgeyfAsjc/CM38iRpJoE0Wwzda1
iiBjg08ExFLy21TaQmhwxFnMaar/MvVYIe1/vlaEF2AIjAEA9Hz4Xu/ZSD2t7HYDDXY2xShetobN
31k2SXK8lcXHY9fW56q4tt1Mff/AaA0Z1/Rb2IoetA2IrE+DAZ5lx+KxE47dAoJoWa9Ctp25GutV
I67UmlCGlRm58MdUzmGkqtojfn123a82+CVz8ODlCXH9hRgeGdYD1kH9nQ2/JPGzAH1jKLVWhAv5
rUWxTaJTLB9raR9ggv+hSKv+d1kB8xzeb1sG2r8AFNB6MnKD42oww+JAFMgvdmVUAxrsri9AD+HG
MFpMPhvog/ga6lsaXnAfWssogkXvw1KT6OhvdTVH3mI/JCfnl3zEfiiM9rI7NUsjJGUA0/GlFjra
nzJYNhPe5V5YY/mzCnJ4LFhroPeGWrFsAwYiGNt4YrEKtflPo2EtRZvKm0jGmchr8CH+VqYfpjvz
vcMnFNsPLDHT6tKK6E3PwWJVS04dPavpEVkfonSrB7J1vPfgScdM2cv7beRJmWPhcyivGsGbUIk3
H5MC1JEesm8c4pD8sG6sWV9nKcfwTqja7JlCJI4jwkbEwvnHXAcrn+l3BNXlErVf7ew98dmYD326
18Kt/p1PWw3EB49RHGehjf74p2a7oNurrwPSOWZk2mW0V6Zov34OTamfD82unw/NKGRdrkgmTVCq
OomyVeDJhH6fsuTnz4+KNkA/a86CY9Tw+AsY3boT+Dgr/D+V54gW+CnFxzA+vIJtrSLVdywM2aRF
l/1qxgcaV4I10CBqV8v/PZJdAd0lXY+MI/i9QIG1DBSUG/h1tb8xecDX/QSzO8Ul5ufklEPLngh8
X04gFOgMEPPQjKNIiRL/wSBkFSZr9CMC5/KPnANrfIwZMvJG17lIPOO6sDzqa5G8WdLTsanh7yG4
X6M4xzv8HXgm6dL4rhJHvKQ+byJ8zHYvg0EbAo2Tql366rZEDHRV9Tu61u4Qvo9Gd5zSHXJMNJ7m
KWHBSA6z0oHak3nbCuMvJvUMEJmbzZN61cOM6IlMHyv+GdcIyc75CNF5AwW0ZNVJGMTaxTd8dJQQ
qrE3iT+wEUgQvIIXFBYh+ap5zt4kHjhpOYdyk50i6ItC7G0kWEggUZoV30SgIbduA0DALW61BIQg
KEevHKdrpJNxsnrURMqTDjE7o7sybJjZTokSr42pXraGH0pYbG4wSkTWic6TZSzLKw28OF5Es6sg
X0j3jPHfItADE1XsAGio968vlCdvzH3aHaoQljhhFWjtUETiJSNENjoJjKfSWeshFf9j6ry2G2XT
bntFjEEOp0IBgVCWZfuEYVe5yAJE5ur3RO7u/Y+uk6qv2qUAvE9Ya65PImXg+PHOCifyreuQLAV2
OUB32WNWG84sLqVmBvV5UNflvXBVXpkmv971caP0i6Qj0CbAuZm+x+VKZ8BYXni0A41gfVJuFK6a
eAMmKyZpeTsn6ZKnWDEePwLE5aOgdrRj9fNJzmLuyGeQUBKCYpY3xYoDGrRlf8IUqIk/I/DGyNrp
4hlwLIyN6U9UIrZcRquQHR3mbn7HMmzc8YToRyjmu2IEhIpldVlUqyz66Z1AvuXWNbRgUoNUvwhA
LiEbKgfYBtLNKG6jsoWH1M2BmgQvHUFhqjBrh01ME7yJa898evjUy+KWMImXIIkBTFi0wxm3DH5M
jkRpq8E35Ciq6SzWwRdVFlL2/ECRS1z1DOyZB71MP9FSMOnkiczwB6lPZvJUQJ8Ju2mh5auYEs3c
PjWP+Sh4c9je6N2N9saoL4+PZXxNNLqZR+r/qko6ztgFm2usiOmiNn+6544FmjovAirGY/xTjNAN
W+AAjin75olkSj05sum5DsVbo70jgNE0/OiHONzE4FnVFaNqrQeEc2AtzkAvQ4fItvq3pUBjYhmX
Nv9ApvKX3irhIF60xI9yHZLfbldMXBFZW243R2PHup0XX0H7gbZrVdiZ8mWxge0+WMKSJZaY1yrA
7rBnc8CUK4Rs2W90cY3khkkcG0UEbA/xhPSWLiV/T4qlIh/YvvBv8V9UDKbCl/AW3S3b4Fojd4+e
DzmvtZpl3dgrGToz9M1W7Boo2xkYspzOMK4a+Z6FC+CGZEk7VjPzR7KM6q4wD+jgFPbMj305HtCY
TqcgJ5QkcWhwHv8YxwPpRl5PgU55/fzHpFKuHC45BOoscUXG8ogxqJmZoL/3LEJH5ObLbLT5+c1r
WKclLkPxLkDVOZvpm5TAs/m7DwUXF3whuAhERXMLA0A3tw2JDsAAyFbAYSBuq6uqvlXZLQqvVUrM
qgV4RlyP+opTVgIuqKw5YzOAeqeihLS2fUxugnQ1ZQzrKbIXzLlpz9tgrnrtAGXlkR7jZZICX9z3
iEU/Cbols2qM11RMVuhqoVtQIMFALHZzAG1AjhQWdmPb0l/ndDAzyqYGUGK5tXEou+UQc+G6T0Zc
2+qVijUZx6Y8D5xmGfo4gksPE8rPF7vLJDVIPegFFfOO4aGtpHsGYuG2+C/5JSAkS3AI6J4Eh5u4
JSWQ+/0YqocqPkBPImiVR++DcMmYeRV18QaUtJoAAVmU1g8+Nirrsj1l4j/cxVin4XuVLFQfPJMZ
lBpbCF4TF8nLctuDwGRNRqp3DXcMrsFitC6yfM2IGzZuA368lnEz1hLwpzx+mNBQR/MbHLxBUi8w
x+GAh6FtQmmnAa0X/NLCt+AHGOKzMTx+28I+wAkt0Df2G57+QJhwhFH3w73DvsvTYzSYg81PZ2B4
sboJlM24weXP6Q//WTzX4jkJL4hzOl99XjRUsQ/Qn6fAJoMKIk4JzFLAIeCM6qZnMYo+4hWZWnJ2
NT7wgBnOsSBrjnxFmxyN3yqISDzqZo4Iim6OCCIhkJcugAh0rNBhCwjgGVdU47gE4WJntBZnhU1e
3EFjHRp/yqkyVrQRwFHFmrIfaREDaDzMOOY7TEmsuagKndYF1ExThGFQKU+SiqTgWuO/WZJGmoRf
OHcjulRg+BGmyTnuifg5AFE1CjT6DMyRWPkYJENWduE0c3xSq5lgbNEEgIx8xw046LZ44o+gkAA1
g2qApxJ3JoZAfLuzeXb8xEraI1ct9sVsk8K+BV/UHZmxLBvMrSahGe8lQlHcHtYR/AA/HOt4xn/C
ktySAhvKC0E5g/cTiitpXCbLGNY2TOx5yPCEVfLZ8wfaDsf045AXYBc3MojsFysOvSGadtZVwx5s
wICu71/NZz19zH3NwPJlxs4s53NaWVG0gJ7nUf1C9v4GvSABfDN4QunLRLM5bOhbn/BejMOknHHq
AWV4ku4N9MvYQjwAqzCA9mKIBjYsUmxM85EkE3uAi2VF2OYS1hiUSR1QqVul/wauEUP9zsAoiBAK
CsszWYegK3Ige2WIZBnyvrJysBhTDlPqJL2doVnmYn5gdp7a0/MfDzHCKYCe1E/SQYL4xpwmtm5l
9Ya8ekFcB8Z8jR2w/6flhecYISeMEmzc+CP0x/hnO064P/OZOM3HItp+adp+tIaDrhj7XIdU9L7r
sIAoaKbnsRExLdDOxVOhnuv49ijfaFIkxCOLyApnNxSP3hbP+qfYLo6cCB07jPVxHmg114RLkd1i
5TCdvo9EAs2bHtxT5DQoUB1QQkMbwh8lX9Pk1s6bBXNxT5+zjeGx2EjzIZmj1hgPeDhwET6xmWtn
aR4lLZrCq2XSH/386Xc4/CIm+Luund0b+PzodBYREXkZSRTOSLhgDy9nAwws5hteDuYxii+VcNWE
t+Ji9b7W+0a677T9U12UkSuXcy8rhHMGOb0sPSzYSlySQ7LPYGEt6dnJo+RUZUtAKgBHanzs6jki
HNsrvCAoIp64hw9CosmWej+ogST0iCphJPMMiqkg8Mcx7XjADGfrjBKh/+wJAeeq5BcGXlKLAb6B
b+AqDiGaJ84bjwaSz2TjAsnDAq39nMOYIK7DiiNvGQ/k8/x415nIMdwcSOwbYKmtuaUgX0Bk5Erj
wYyr2HsHsSHpTtJ7Rp/a6eOYCzN2mfxuaApYr1Vabm4wgE80/Nx2nXHDuL3W1Xe5veHLrqFWzSBu
IKDQBUiCqycYytDM3Y4+dLlUpBnEjJU12THYKWiteQDgz4QfmF2WiTyjGh+t/T4BcDTnYIH6BUn9
X6oYpR6LvzlEoJtI1ULQvCDwV+scPT6UfAHJXk99fCp/eQaXxC+oJLIs5TMwI/0kRUfTsqnVoTHw
AfC+eZhxavDo0LnRsKDzz60e5i3cQ4f4PViwCWNPHj6EfGeSUsjggHSq+9ReW3ySVUIDCGz5U20W
Y3c0sxNhF6SltvqnaH3U1kcRfUySR1dIeDrIVY0iC3+32CyKOzt4NGaj5SrWckp44NmhwRAagYLZ
nlgqMCfRKFEQPUhfbU3+xr6K3hQ4FOh4vx535u5m7z6pjI0rfzuAeNMTQkhgHzNszGV4ESJvOOOB
aPOvWt9FT/ZgN/bAOCGGcfuaUzt4x8CJc9vJzEu9B/QX1TMwj+P5QuLLGtFs7ALvKktclup8V3ir
OT8llBAzYAmtfS3/R7M/Bn5FxI3byaf0ecKj2j9Pz5AF5amVjmZ5UC08hAAZYHAjVSKtquKq9KYn
5NS13l1m5X7iq+XiqZ8m+SBfo/sDxQj65Zc+gjWX3CGa3ClciutmBnUeJ+n0aECgXsThghDvNW4V
hGMWnoTymAoHuTw8hD10CRxtFIBsltd3NGHo7YlxwfaGdhJ3HDZWRPooTNgwsM/nqZc/Z2ui/jiI
c4gRGyEKaEReIe+UZf/zPRkhq37pxrdZnbAZq8UhOisCwbm3GAx0ue8F/8ESjHWyo4hO3Di8qXER
Vz5OjvDaBr6e7EryE6vTIBz5rNIremeTTdq2MNk7U4qyqpv/r13m5I3TbuH0ZCTreFXnViQKZ9uB
CFXu0oiktb1W7UTDD3ukMkclcgywaehiZoUcxheaBeHtYR0x5kl7BOBIriiAzcKn+ak/+OLnrcQh
gEVZGQu2hGZ3oTquIZawbJ5TBDjQkA/benETnl48cEvPVojkHgf/BhxpBQqYZW2sKskr7yMtmq8L
Cz1ZgIOh4xfJTmYE0x5RYnZsO5M9f7ukjl0EBCjrs54sAENM919tYtLYjNW5wQXZHsOb+TGqy4DI
qe6jrPAovOXdlcudf1v/CDs/qm1rhGuBJcJTzrRI6DEfDrdEWNw6iwp/aQKEahZhAcfDY6XKrh2t
A1YQ+cAiBT2T8MNqgmuL7SiL+rq49tKbxLBulrGw/URtXvX3+vGBViFigjJCKtjSrnHNZc255oJj
6yFfrFUirVC1avopjGcdQ4Zq1/Sxl/CQgBl+xsgQuCJ4CiTmya5BG/4ShKBUoatY0GEhYBzOKYkX
SNtoeqSTUdr41KhZkJihIYek5wuTP9nqgRZF5Se1qOoOg63LuxEwYuXPMU/Qu55+8ST+kphVepTf
TYIhOm2wYMNFz4ntaeJ5/SddIQoXjWM+nvLyjImRoU19sdJrSrzT0kzelP6tk2+KedUIzkv2Pyyq
+ZiZ4D3nz/HJPT8LMNHx9a0zkCy3Q7BBMNLDvIjGbbNDKalwu+graGzqks8CwyfqJaRmSHdUImfn
bRSpTxOLGe7VCcFRI59WMItI9duX5b4r97WAXAsuiy8/mWzmE16C80NF5n6UpX3c+Obk5YVfLLn0
ZcO3u83TrqnFYnwbThRtwxKC//bXdenMIWvfEbKPNyX+m0Q/AgXr99BfrY+s+Eqen0P7AWM8lm6K
dQ5gEyQ+URwkS3M8UL5ZxSnhZX/Kj306HsrpmFQnQT2nKVr4gyLvhMBtKepey5fsVE94vXcD/FEd
h+7sbmHtYrJT1Uk8O3YJFkC3vj8IlL4OwpnU7MCAF3RpvXApKg7Tw1Zxhg6QogPimoEHU636wbzr
NRZkHMUckAOc8Gu9+yyTZdXsIRtG3ZahGBMxqkdSMwBqEHkNIgqee5Uy73qheyPhE4wXYDOlvZLC
BzB6hrWQcbVf8v+fjJUiX6SPh4Ssbk06Q8SN903fVhd3zlbOQcAbHlO4ZJZDkTGEzEarbIKam2LT
FZsxImhrHQApRzzcrh6rXqT2namqz9jpBgd1BV9LtDB4LEWM8twp9brUe6Ze1RDz7o2CB3qi9vTa
k2tvSGDTzGRRFYkMRRTgG/KqwMLR62kgovbg3hpW2UztjB0fQPWdV/e2e8vwUp7DmNdvmw8kjozK
SCZnbkn5sn1SzScA+fweZDy5U09P49Nfa0Tj7onBshATlyvolZbkddl3r33S4bbHqDmkuGpagpHp
4izeFVV/y4BuXoUBrZk6J/G7bs7ihD7MC4D8bP0Vc1z7q5q5Dqrk+Qf0qs8kkJ+gcJZFa4ZTzHuP
XbsVnlCW0n0QfeT5u/ki4I3lyuog4DF0rm5WsuSX1Pli5rcZqL5lrbvd4CoN6JA307gWZDUt59UJ
cvuO559TEVO9jok5Suyn5D0kT7hGocO0mY2xhC3OVajoSbdfInBdRM1e792S+xo2uIelbrZcMHnN
eUO2gOJTF+AdXjfruNwFxS5cJbx8VyKReHQbauBLSQw8gczNvmD6qB4sdTN7Ihl9Q9M0Vgay39nL
7tTxnp8sWDZ6Kdw6EEWz93lk1AEVvaah0yFTQ+t2jBAsK3dsGkgWcGp06kYXNjpWvCWC+Z9gqeN4
9YeFsMf80j/Ok3FCThUUt9TeCisB50fUv7XdSmGh+VfPccakOJ33uEnSxw4J34I7wFgtHm20yO3B
CdFSCsMfLQCT4eG/0GfXYG5vfo34TeCha9ZjL5TQkSzOiJRPnF6V+cYTH4UdJRb+/KeM0geO67L9
wF+GtgAXFFJSbT5ZmDJWZbW0mAlDvCaq/V34kp+HEHzeXPrNdDYcXpmN36yfAdGrHGgkhi/lz9Fo
bjF8ntwDO4lDHGrB5Gfs8Rfo1vhZ2CSHT0SZ8YNb9iQjjn3gJNnF8qxdD9EQwoSS3VxwK8EVWNZ+
pcIXup1ia5pbe2eWp8ldVEgtyXleRvNcboNi/3edTkheNK5gafLH1h2wAkc5MUYEWZ6x8SKTS8Ef
0cVuxsdH0n11K1STqDcrYJdvKOQl9ETlm4ZCw62XgrlHFbYTqRbpPdieg6Ko3bu6RNGHHBSoLLgu
DNePRVFcR8Bb2M/gZaEVAJOlve/AYPArRjnjEuu3YjBk3Po1AgKUSizNkHNSj92h9UBSwbsL1Oxx
kBInRLBHzQaDa2KOTF/m3uXohgxWX3CoFrgBsBjgcJldPig5jdGpZNb/gCRqiDJbjC8aoLHe293/
55glXLHIuwV7/QZN6/NPJm5LkaZ42ieo1IJ9MOdz2ug75XTHmClId3bKbhoH48s+juiEuju2F4xT
m3LWvdP4MgGdtZM4ji3/rrGc/YdcRsiP+Aqo1igALNyEmjcwzlbXGNKQocz2H34D88KEWoQ3Dr1i
6tjPf9QEIn/hv8JF8CIWu0LDCQwn5KS/lPllyC9GeyYF0/o3WltdONTVQV5KtlDuFcm3JD+LfcV2
K3VHrclhG8hLzV6FjNdstfqoxPv0PKZ2Xx+S7zMTYvoObEToILHWLaJvsT0NTUB/uslAVNtNvqU6
QAUCje55sPI9akTmuWjvA5PSBSDKr31V98JhVrHf4ax9Sd1X03xLzTccCZFpgyPXjo7+snaemTOw
i5I3z2I+ccxp/WwANzGR5m8SY7Qq8JmtobWElVNrnDhbmW0mMuJtYLijvMqTDxMJofH5KL96/TPX
P6cnK5ePpWbMA1Voomp8GGPoSTTTS3bQy8Auau9vvyBlxXZ0yqHyVtXABFwJx6myLVik6YzufKjA
k2YntvMbRhK2/8SU/uBdHpcGW3CLVku+a6QEWEsiSUT5MH2E5lo7Onr4EVb3HgOSsmf1R1yA08aH
otmf8synUcQFIHnAghu6wejwl+Q+BOT1rLqo+l0GKOWx9zwAlvC/1edZi275v6Y8wXgn+wPwMhkG
kLRj0yaMjXlekE92qnsVlgEiRirfx3MBSKZnIMoOGRDE12R8i6EvN2eZuRu9SXaZ9D/DctnE56o9
a0CHnqf6qxP3RbUneriK/bhDCo0+hBE62GLYGCstXjUM8xlOgcsMVqWJHZAlwmkmTfxlZ+bV7Mz2
RFb9HXq8dnuFprRjBO6a8hZsIuMokc0dgVph6QakgHXz52z91Vr/hB10x2edkonMYar2u5NH9nDW
20NQLIvZxecikpgsF1UDE5LT77Tl9G/eOu1UVEX4KIJLPSLEvcj6WUBddxwqFAD7VNqPNWf4ruHo
fLCmcY1qMdASYujfygIr6b2WEbAwG6eB/XD7ThZDE6ji7DfYIip7LGSy+e/5HICybbCZcnz2FW0f
dtfGwYY1HvEYpoEzKD59aEPrG6zTJwlGF8S7CXFw5aaON7/W3HKlXpHMpT1PRr4Nu+4uWNvL2YtM
t9VfeAKq/V3Q3q0RO8ZnTq4e7K3+C9Fpm+4CbibDS8ylQMIPVHTUsIrbSFv2JjRm2S6rvOThhtmX
8dxbA9jS4xPRG5JMoDPNIloOyeGZHEyKnp9R9uBVUCkoN0O+6eXNMq9SuQqHqzb+2WoV6JUtcQ8W
3wqsulU8nuLyLIaXrr6USIfqS4zoGQuQtJp0d3iJMNnyqt1/BItRtUGzWHpZyXYKW+JpNMAh7xY9
48XgnBknfDaB6FGdoCd85tuwn50R+LbYQUKY0PDLuPyB8IYeTiHsnU56Z7CyhVm4TkOGKCB/rb8Y
G18kii9WUAHDavOwmTAaDYQNIwcfAN2JwPq8jpUqFRCPaiauOqL3b8NizV7ZegpHolshmJzb2XO0
lB9nIz3Njqr4COtjUn1YFTmxLQvWq9FBUHwsoc1Bf9g/BWz+iZXfHhi7VdsYb+V+Nt5qjHUAbJQz
cgPiB8vxEJbpVu22RGIhxicMq6aO7FjgY6heIccU028qEUTAfGjsA8GPgPEocxYSWHG18ywNbujU
VhHlcruVsXpQTzCWs02SE6MbCr7RWHUF6FSmxvBxT0GP6LA7ji8eSa4fQx0xJuUoU4KDYM/dHqms
kqdpLsiQYGm9tKQTWYHmGvFnuhHs5O80rR+1Mz3ZHJxNJj7KSXuerPdG3Ks14j+fMFg0LaAJSMiJ
F2AxYX+2N9m690FoP+NXYjeUhIsh76zLo4axsYURn779xmTC5n+YW+D/QepOjZvPKH4pQ5pyMaa9
YX6b/ZcurGBocrSNl3zftucIdiUPM+TK5fUJlI/u2LaST8H6Yreh/dESHpkbQP3NcHmwvgP+H30V
X9m2pptPnQLhARe8VxQeFu4i2BcMaf8I+p/M+s6HLyLRhPa9095q7Zo6ceKLlZfCVhR3A4u8D0j8
lWsla6NfP7i3XwFpQYSHlUUqUzmHgDSttnuVO2X7LLZtv5UYGSN7cpFHiP1JgKuSnph7pM1B5jxQ
/QcoP3YaVz24xMLF0s88cwZC4kdPQ6wx3HThQnjACAEWViiZlTsh/eynT58hdXzOHytj+E9GRlx6
1I25jalmgDnrkSqVIrlsECm4YzaHypumrYNUk0kUOZFn0H6Lw1fBLg1wam4/xHuvXcWe8u3YxhdI
F/FFH68pjbe6MB7vUfIBSETQPyXlK0g2yM/aXa6tUxl0pRtXWFMGr4kXZMyhXf4alLcwu6tukW5L
06kRnIjIz/Cg46VxomCTxIxT9r3sRxoyTU+3l4R6yJkbiNvPCWwQ61fTIdeeLM4QDRw3J2AFkrKW
M5bWFUkwX4rVX/n1FpTqo97rkAhXSvkxviU0B8dB+6szYwBQR2ZuT6KIJ6IFnvaqtR9o5+cMvQWe
fgbO9GUC9peZ2Hrgkpzo9FEQQiqLzozUOVoBn1b/uOCq0GcybZ4mILWEpNXvgf5OQ5feLeUtgwc2
EKxzE4WLuAolQu1P+CpM5ECIcbYRY/zYlTNEYjth2qHYy08P6RyEl1C7SPdBJ+rZr9P90AJm8dTH
KlVPPXqy8BAqfs/WRrXppLQ3UbviU8KyMzGAuErNPbZWOMlIeEfkdZOrXYhjey3p89SnLc9hdJE4
h9f1WQuPEAOsbCYG5DDhUFFucmBJs/rLfmK9QgmFlBQYwKVUv8b8O5O+NfFbU5wtw6Kgv+ZUOOAB
Xg5nHT9Sh7fTweGM0t7YZ+lJrA85ZIjU15dUhuNfvb9m6RW74et5B2EI51GpzM+7MJzD/3iOmTUZ
Vm6tLqRxF5bYHp2JWflP4Q81/h/mhmf1LQ0PMcZPDKwzh8439IOOK6A8l5eWpXp9D4I3GfMtYdP9
NsG08JmnyM+3BhgDtjECB7ETdWx6Frn4HorvUKA4qZ7T2UxWfUJFv1TjN9B3+DKoR2g+c8lT2ppg
NBeuRtHbGm5tDBjXaoA/ARbkJA+n4WW+zcSzNZ2Dx1nloMAyVJF+txTObeKVDCyV7TNY0i//T2hf
dytcuTzZSbggHlaBGTVTAGAEaLID4UlBjITkaE0Tiy+3iQ8BAo3Ut/pdZ3wIxEAx6JH5bjaUD3RE
iwfnTPVZKHcpvqbyOuxnOspDmw0BOHaN/zIRQDHgDaW1roTFrxORAgX30HDGCk/b3v15GAstulqq
C8mnh/Ghnh7TfNUKDW6MLbDkciuiMQDDoHjaRMDkf9JDerZikm0Rlx28IVsii6N8fYuogRBgFjvh
bA6brvb4+OvwvUc2yZhJ/ZCjd3nVS4cs2nc5yfXk3vsxdrPHSbBO/W2U3qvmc+DsuqAvq3u/ZLyG
TEH3DSY8mt8TlzGDBpgHhLf4R6a4VPlAas40R4sPkL3iH/NVefBRq49dFnjZXSEkSd9RV2DkHRmx
M2ahtGO10qArWDP7oCumJUZwgv49RTM2q03QCLEMbf61BgMw1AVHnA+/xL6Q8xs7tebi8mTIoGbn
8ahIdnKY7ka3ttq9khxCbd8kh5S+W8axtRcTVoC+RNBG+5Fj2cBqt+cLZumTMj6gMaGyiqmf1w8K
6/YjDSQbUQt2Y3YmqQXO8GKganjim16S98yGFXYuE738wGvmlwAOny5zFscw/UXw4wyIDMChsBB6
MCuxjGsFF4zFk7DAPybtYREhmf+vNo+hNibpAR6kHVbQ71/kL4S5zZG72jLWABN4qwbGjYRwU+CY
332yYbYvjGcVudoDrdIBPVHEyFF2UOV0JTJhkg5mgzXII5zSSPZp4UGpQrHC44uZlAkDg3b8c/ME
eZH6cDGGwu2UrZFDzKaMPKnREfcU+DKmyw/4y2gDwHexXHnO77fEgogjcThAahBYAU6EEvnjOvpG
obeQE+x42wl4cX625Hm+JNFJbBvVx3LrsJri1ZapDyyvQOyBwbJZ0suiKwocXMdIuo7wnQa4lCxH
PgCcFOt4dtPDmIL6wUeBhwVjCFIpcIN8D3hPsZxgl9QtxNvHzg1KYKFzYce91/CALDcUnRn3N5ku
2rw0YFAOS3HHkNiZfXnuAmt7BF02cdCIIZliL56rq/4P2L1sgSTtzo5rbd2YFKCT4g+BrS42IwuH
B2LMdfEH9/UDJ0S4ROeLH8zeJInDyENJLrgBzfHYSFcQrRD8krc7W3RYvMkb4AMwmZs7r5uXETxn
TGiTbxYkNwMMXjORYi2omgedTEC48tcdCcQ0PKwta+Sajz0cQdg+7EmYokgE9b7je8KorkV2qLwF
wz19ARXV57KU5l0F6F0j8kHvFhmooNns0F+D0GPJpWTbvHVMzbGGLXKmJvOylcWx+Lxl2Zuh3S3x
fRLf0/hD+CjWz5imA7b8/WlDaM1QJ+q+qPu97jults+0vaDuESeSG4ItjF5EB6P9GjArW7JChCuz
2xYTFw+NftMhIGN3s0Ts/D+x7/hd92tTdfRiK3ugHNPKDSu0Vi6Pu8q2Su9XhWVJjhE7arnN8URM
rriQLAZ1/jPb9+lB1w6idpD0Y6cj9oq7Y9AeleQ4JMcaBVZ8iLACtn7kF9/MmKXu1MVHBrWoVUME
j2AJ4K4ni9w8/Q7IERoxIGfYbVYUgqcJLobsIvBIt8xNOtY+plNmXMJOkzlxsCkAz5Af1W2GYp7U
83JnQhXbVHwk0BXA8SG/pRUXtovHN9ZDFc+Eg33JUmZnPMWi5UYaYBUfEANqiwY/W0VvcSaXrPtq
o6+JoU3/JWwWhuzK648cOUvLd7bgCSdCk97ic5nEbVvPPhdWU1NKSyo21K8ezuksnBejrEXTLYs3
4/bH2tdQUh7/n6yD9ZF7bLY+8qJWtLfxVWGZPy4nWm8gDCg3lNmAB8eUW/CJJilacLFzBTPi5WLn
CZ6lrsldsFKkj7I5jyzvkBFhII+3rWbLR5oSWVk3wbpcGyUXjZMSBTLwc9xn5SoGbgO3axjGkIuD
V9KLGs+qKcUh1nnAG9ldWuaHOr6X3Vsy7IbUZxQco/ZAAZycUtGzvmZ3nhNDfZttm9YKMINx/r/e
vGdiY1U56lsBSkDLBGgHKeCn5yL4TotbEwFK2YAIKKxzasx8hpR5ej4sAb/y8KCnxRbNI6Q1D/df
HjRYPFio3LIYiJ+r0bjh0x1ISHAtv0gIjd6BlRhCfxJ9BU4660PBB9/bQo8lBoG7DwGhI30aNnY0
q7lJySX7N824Qsa0bIcVZh14rBOgIpzbu9birR4YDjNh5WRqwzNz4Ky7tfIbvilr1sESqkVAustj
YXJJTgJSALFOehHrFCDJyRZindhuRvO7Er6QcOWmMwkr8TWtqZIzs7wT24hDJh30cB9BTIPi3rkq
TNZ8mWafpfIxrPBuDOI8MmReyHUfWJu2m+eFLcLiaZ4XsqFiXtixmMRdDo5/LSlrFofdtJFp1eqN
yVNIvNTK8cnbx4d6GB8nvbnwGK924wRkYJuDp/F1ZO0aovRtXi7xkCLhTI95d+SeDteRubuwr2Gw
yL5GH6Cwz0uYgLqAWRWMlsgVc7/pZ/5dznoQ28c261n3gVNXk0ME6is5KOo+YU8pUpECw0Qvby2l
5ihEhw74YkwxqrndIjV2Y7LSt+dH5lfGrgswi3ic2IC0sviKBdOyOXK5e3HPDc8zLALENsJnCA6c
UgZJ7YRgYaGq51FdNfyP7DX4n9yPM2VR2XTjYREctxBcRixeLnOapHTr0B07VKdQoxyp/RHlSzae
GQMr5QX8DkifYVjxXKkhkGCThHncsFWwGUZgw4cAPDM42USLF5gCYFI4WphnU8CUHBQshF19xmoj
Qyv0eSECbiLc4kfetAwFx3OoHof6Hz6NaldzCKyVxktCTnnPGHdpSVTIzmTSV+yiQzP+Ieau1D7l
8Z1TXofV2hypdqmTqadQvYFL4NcvB4h3LcY7UhachboF6/ITA8h5neo8bjpcpIE9c6EIUrOWqOXg
dEZ3yjOy8ygbIZrKnlJ7PQaQxIvidXP/ZYLmHVryNd/Yz4/a+lLqx9UntzzULYTRMwiF/OuXMBoZ
BngAjFBo3Y+rBdpmqh/0JybrCXXWQg/53xRZhsH+bsmMC8Q6bL71feZoZDPnvZRcPj6NPYEdoFNs
IC1Dvt7MqgE4eNAFwwLlzQG3E1qT1Wb2hC/BU/TGN3iKofxrlH+z6i8Gpqn9ltez+/BvBJ+ncZTM
seSNGG1k6LwiORnrjltnWE3WyoRAFKxz+OjUoj9C5CSDI5XrJ2aBrVhsFcYb/RaZnIPQh+fm6MaX
PPgwuo9EXaBvb1bYjFjGjOaNhJRfuTU6exMJv4cVS532Q7k3sdy2rfNwBgRCWDoBMhI6M8eF/Mfb
yZvqWySY38nzT/f8o5rfJcsqrmMcfCDXX6VfZ+2r4tAWh2Y6tMHhI8MSWdgJuuf2sMZ2Invx6/vT
JY/f2aVAKpunImDROHgX0i6ya+2UFScRn1b+plRuhtcGA39M3NYq9noOHWxKE55yp42247DNY5fZ
Inhia2f2ZPghRdsL7b7tnepHSg6FH/SnRfz4zvsV/i3kBcm6qNbl/5kZmZFD7abfC4kN6UcXfNT1
Z8O+AiUZn58Gn8JmSU3pgJQiOVq4i8hEuyvSre7AV57rhpAJxEB233NDz1DgWWLSMpOy4w1nzESZ
Q3cCuUzfiUf2qbkttx+1cq+LG8WvedWvUKflnLnGkv2lypB0zSQaHqYKYtpp8TeijEKKSg5WDPMR
r+1Cb1ezTQDFB90J4VPKgtFu1SxFGsweueR6Lotzdt17cBhMGoBNLfr8nDTHR3yNuDdEQKisIaOc
SxqZCr0LrBtph5NXJNYGItiC92E+D3zuAcNsyxlz51k5OfN2p9MYs82fe825YjL+90qAowcz/ZOM
f9v4bzf8jeBsH3RwcOpea6gGffN1vpoiuAj4ncbKynxgARzlzKkbEHLAAsKZ7AtlJbjSSuvtiRfA
XczZrmCVYSc2x7PboIiN9u2hbpj7AzmbV7714vcUppCvkcMuEdBCJuLv8h3QslC/EEgariENoXqj
ckcn8+h3OkD2OdV3XSWUqn6IEp/tM4g69ukvvR9eevCErAg4jsl44OkOVRQvLQ2YtWKTLOYHih2Q
Wd3CXLKlLjoHzl+t7LkYZOs8E0KARugrC+QRVhKbcPF+J+1pMJifN9bx+UCDgCBtS/9lU1PwyKbk
Q071uNPSApWPAvzo+1DaBSbB6ocYJTaAl8cS0w3codFHUQd2WbpCBx9VrDnHBDj7yiQekj3jUkCl
Zh2hsr+AXsN/ITu/cRm/AB+RlCHbjFl27TmzcKg/8cVAVJmFw/jvQUo1/efv3hjECoCLSl09pjld
IvoqDZzBFL4zfhxHd5S5sbYyZtqdJR/Exq/MH65/NFbzXSDxmqF2Ycf57aqEG0Ktsb9EhD91N11+
K9N7I9wV4d4vs/xS62elPVstwUsnXToWFWImJIUto7PnXtaQsLoE/WYHsz8a5VnSLhPPuJfGRTTI
gMEYiEp31rgQdxkKZHP9sbaQBB9b9bGVH9tBAHjtIE7B5JQh+9lEqPySc12fAumoCQCX92bty5P3
dJPEzVQPyZOR0arvK+Z5+anNTzNg71yDQ4yXteVyKZUr4YdTmPKPRQd1oG4cfg1PiDoNpIA1XM7t
wH91sbYi8RyRPsK8mpZsex6LOAX8s41QUzDcw/rxGu7B/mRoFv905hW+AhiiuTN/Dap+FgglmKkw
omr+H1Pntds4l3XbJyLAHG6pRJGicrDrhnCoYpSY49OfQftDnx8oNLrRDjLD3muvNeeYJKByXImp
fK+MfEFyPmBy64SiHUfljKr89Q+kXo0cDkwQYBJYBLAwDizSpnU4ou6kQslsYtMX4xHobHSgH1Hb
6Bh5d3jS+Rv0H4gRMk7MRJxKUQpgmbUQJ/Ag3IF9AZHdcVghLy1iQOTJaBgRRcvfpryQxfmaoGrk
u2HgQLGCb4CjC61kRAHMzP/l4Qouyf6NPqL+o2KmthyCfVkcYNf34p4JeVz7YOtZxkyPEGm2xmSZ
UYWA8+fe/mwkED2zjqd3oWMGrb0OFMOfF9ZQgjWUW06aCtabuZ/btPsAnTLiJI3jIbjtX83JPKSh
SUcIHPocpDo/fHFRI+3EhgyqVFwhb1NIWNRnnAcLz0SFZy1Z7tWFSnlL+cm1CdYVmX76Jo2dhIPM
SuDgGm7lcGv227lBpxI65aLjSdlqGm+yAb/zB0BMMXtbpMILXSZRYrdVscs3+wqpDg6f147CE8IH
Ezmmlhl9EtqvCu1a8gjQdy2oo4r2xgpC3gM7NToK7YR4lAwQlgsVfhrzHZSBG+QMPH3RPGhiyier
R7DpLadXFNbFRYhPjEfBuUb/QETgF0ARwn2mLQTHtNnYEsnyMPgreFPEYC7lqxE9APuBhZjzdASU
LT4fpVg1ZF6Qq/M6VPlRnI59Sd/orDTnZC8HH8Nrk+jQq2ZPFwY3ZdZswOTKCm9VFV4bekEL1gGS
ChCKEkJXAIMIJCA9mWW4s0RXgkkVIOdepIv8eWZ2SLto1kP4lvjxgiNQHfReWgTr6NHGs9QD8CWz
YCZSr6VauZbqhTzlhupKeJSIr5gwFJPNQ7PHo/UE2Id2HLkynGZplKHOpRLW/gBu4jrQ4+F5T+6/
vZUw3AQXmbghznLNDBlTiLVFqXUiAJe+FV+IAADfXLTAT8gZOMOQQwF3AAoF7IR1nryZX3NgmOyG
RRTCVi8s1rxtXnLvZx5kY+6zf/0XVTp4txDd8rg3xgP5SklxfPHvg0TZMT6/PlDzGH/oQ9JYZINj
5CYfeOWnU0+h0a7YLW0Bj9VP34vcgOYIFo9QGNAmlsEgetbQTvx3wj8oorcA/Zm184ck6QXU3EDk
kP3/0RpLeXh0wiMx3gT+k63trSK1XCES91TiQa1mIWwiz2U+eD66cWx5eBCfP7stfTKuCx2vlNg6
ouTKE42r3PKt4aBZjzlkt54znHS0P7tfzS69KzUhCZcUpnHay9PenPjMSzFaasVeFXykM6tFlG9+
WEE1yusZaUJQVUIq5GdVfCvFd6t9a+QonoP4PCinUTpK5XES9la512J/P0QnhmLaTjI9vXNFwKTm
HCAivvze8An+QNyNYbPY4tBvWSZsCEKgSyAIUTFncCCBNe6UhLgwoHTzi6DhCZ2Tebh2E8TEZVtc
nxlbK7wi5PT0+SnShjPpTT3plzNdZVZiwaXkhK6ILodfQKzLaR8HDvbRIXFRfwEVhgjDuUQ1tiii
WCuJHBZe3pNynUQbYAzSrrbIZMdsu4GimpiAUTco1mjBYEAteHR65h87GS0bEXM/z5AOZWohQ2Wk
7XtRjOXEqBfEak7bN4zPVnNG0CC/ZcpV628mq8O+QaOEmmWdzLLTqyEzwb0FOJugr7Tnl3IKKjDB
R/hiaXnQylnSAf5CvDTxadS3+VVNb2Z1rV6XSj3p67ahv7UhdoA8E6pMwIdGsDJohMXkcGz6NX0h
yQWKXyExRfWsg1vk8HnUViKDXnx1yLPIULILgmQB43EWQ3iGH4EoszY6AzMf6zekYoJ8xUecCA9N
f4t4TPkX+RWqftGhwUGHDmUTHboA/U2zhMnYdh7v3JGTMyITRCA8vDTKf1stw8zbRVkFkp29bnIW
RzY3JvuzUWpu/LKlzsljh7z0W7KLRD8p9nR1mmI+S7U8p//M8VGTo5rd+umiLJrolIcEhezzJQkI
BJzj8udFzVes2awUPBlQ6P7Xx6Fhg1EEbR57Jr+MPZPA7AqWFZnZTEQolKbDmNvF3cBZl+95WaJg
TwAMd2fCdn+oSkwnZPCBSr8J/c1SrvAhpGMrHBTxEEv7tvZ5BYrSG1QXJZ7qJSPscwCkhyzzBAaf
xK9PHj6f+KMR/3TmW67dh/GW5ZciPk2MGldFsFskz/k7wtdpKM5RBKL/apQ3kgyLdV/O9tspX1Sb
TH+AxyEgXL3Jwz0Ydw3xOcPpla7iclUzx+1PTX8qkf4mrFILgwQJDkUUZ5swXQRknZgnrbiZyVVQ
oKt/Tu07+fLqtAS1Y6bXZLjSzUlpjS0oDCMKbfIt8s2UM6Zed4BwUJR9N+Kqr1bIhUrJLoEYJjzU
6xg6QLoJKiIfUJI4UHxgUgCkaDmyqs5sxlWdON8K23bc6VA34AVcKCHx5P6WkCiRf0tIcAiaylx3
ibAtSY4SqGrYCMwtyZbSXRTOqEAS7DuzWe1JpBLC4mFnEHCBiCpeZ+0hKm/4WsfqIrwWEhE0yNGM
Harpb4BBOUKdZv7hPTpcWl819cwq/awQsD2dAKytcimncwIDBlDQrIpOFYdQIyDcEBVejkFHSPSq
3iXxGH/jg3jr+Kh8T1CEriHVDDzVAB8PcdVhtFZHX316OqdoG3tWtBVP2iWi0eKBRajHs1h5Xezl
TvuccQ2wYcoHonm0zsbShOwQ0D6ce/mZxlFnoyP/XGJOnr3KK+gbRgTK+mzGpyfZiDBuIX9K99fr
Hb5Y4Movj2G/QgxfskuU3fiv19aVslPpIaChBnYxLltpZYA5j9bovLXXTqoP32a/Q44mUcrQ6kXe
raP0IkGc938bxlsz22DOW1o7VVxpy5gm1fMAQQf7qExAJrTWM2ZozHi9sHTD6f4kBoYO6yHpDmp3
VPTjpB/l7NRnp5L4IHoV7b5jXmCsZPNqKQ8kgy+k8N9cgJEmV/FIQYZ3d6G9duj1oTi/gEpxgl60
pIvOSvVX5xjCPO0IwDv8Y0Qu7lNxT6GrC/7+XYLbuGnK76r+0tBSPP88sfbW9x7BGgXaojZ9EV1c
t7TGk9xcij8W57P/093Hu4TxxBLnkcMz2Mjd3EUy9HX8Wvc6TVr8ASme5GinDH6aHaaOpPhjb52i
4kx/4jOWP4X4u5qdGqmBqgZJlpsXrrAMNF9I9hMS/szvUe4eS5UJ42E2/KmIAChQPPAV99bOJO9J
RAoyYRsdZsyz7wBwibL9s9uHHWKKw6UnJWlRD/ckxa16n5J7K9+4lm1yVcczc8wf74UFSwGxsQ1U
2i2QZA5uRFX83BotXo1NOxNqFoSXiuyb2GBpg0++YB5wP+IiLH9MixX1F2YyiuFq++YHL06MZLJu
6pxm6ZFiNkluhs2M7I9Zfy5TLGQNgI5z0BD7fa5/ZJe1cnoF9niv5U2UQRP0hpAurzc+3aHZDpZT
2/RDDgxoq71S+7rpTZGXgHyIdvKA5G/fzqoS7XlC9WHUlyy74vRRrGtHlMVKVf+LmRrBgkkrRaBD
/a4Yf8ziY5I+c1ooJUfIU6Nu4YhkznpqHKvbtPvsuaOoJrBN2eD2nzFRzQ3Ld44ZcPKrpeCEo41P
BV5WDbUiWEO9AgLWdR7G52DuXWhoFD9wohvlljDcJ6m7YNaou0hwTXbItVCZ37PylDfnQjtLw0UF
r8YJY2+Uu0y/CNUtqB8N0pjFGNtE1RC9l1X3bpi3+Dhe0vSnKohOlURICOkZUDK9Kti1/V7oDtUf
+vy/y2xezMus1s+wNJbZyC0Z72E3Um6hclN/NL+v/jomV50mN3Z8hYJtH3OdQP/DfOLxlB1F33ak
0bKK9Jcsvr0RaN8FDtginRx1SOTvtRMZu+m1G2GW9G6DWVuuj54nZGdQMsSJQx2IwvNbDvsPEjP/
cLNPDonFT7JWpq1/wpaSwN/eJIt/SvwVwuyoFwrcNtFLFqRo4eC3YSrFDMstXDGeZhNbQEzkFwgD
qAgIguvn5g0tIp5z21qyZVhLdq9KIUzyzJhRUY96dIgSYjuXbb+b57sL+AKAtvgOuAx8KrG9oZLg
LLbDBdX8WOoL6PbJgwratrAj9MQB7IzC595jrSeQWqQq6bEPz7eTdbRudrKLEGwYPJqnoEm27E7B
HdeLAVpuy16mIX0EmiA43ye2KrYOhL8JxAliLRMgOVuZLgLhPfV+iYBrBtlIWzacstj0pwpmCKgz
3M/8xeT55nTUKUP/gYh7ybsQb9xMj17fjXbLneG7MFrjmwaAhie/Agp5SVnv452iO2+eIJyG/JrA
RF/cn7aKraOnH7B4odoSdkujcmf0GCC0+6+F31tmVGFkUJEuSHMh/wqqcy5di8ppmJPSoM6PDRbR
xk2Cj8j87PQvuUJUXennAUbYNx7igeeAXLA5am/Vwh5fqa8jYdMSkeWIuLFs2PcMsygHNHnXArgm
VJkw1xx2L8kQ+7bYW9igBd8s9ujc4o+ifNemBzkzL4YsJpj9VU9us8TyzL0aP0cMKjrYY6ewXMam
TL3NtbXsaBaGjqhucAlBCoKoI4SpDaTi7kjCtp87HQeccZDifHGPUe0QijZOsdYmHxIhiUGenfvs
4HfZVevr/IqW/IvV87n1gkWJP6oihgPpEh/FrYlLa2fqVS+8gS/o2uvEcEUgTbHet8bFEE7eHd8L
2QxvvXFhGUFGzm+pDj0hwRd2UzV/gIN7GkxMLnK9f4HxS0BrgQmTLs3w1loz4kOpOKFgWdxXXyA8
Iti3CkCjWRoekeXEeF/dgx+T6FPLF609GdUBulS1jPy5WvnhlEXDxsqeABWuT4947jTeyn9eb2hN
FswOqwWuMQv4gkAfeM0TkJH/hJ9YuiIYN/emD74kQAVpxwN96Dn9m8fyzg+SHWLBCZ6GaKHhvOMy
MhQsgXU/t4QmLDEGALAiEDyP1mW9F+UtjI0BajPfhO9cv0mXmnQ724p2JlRzzDKL+F+zRlPyOjbh
ua5s/r0JDjSMO1yE+h/UEPN5XNayU7VMoU9ZuHpBxnAR8a+4rmQBRocYCTMk6xfR2uDs0L0QkTfb
/39f5NGFrkE0fUv2U+WYJ3VTWpcGdwTHpfKPDmqq48Va1dF6FD9ALcXRmncLyyG+kLlTspM3AApq
ShtMPrAr+sRBAjxqtg8KiqLO3IT3HrLSCkEXLQ66PW8K3dh5AUF1iei5WT7b9YAhkVElJdQptWeB
8dHYCWsIk7HXcGWe1MRMF9C3rcgQSHYpR5XTiCQ29xP1OJF3+Nw347FcyX9KbmTiAhEhZ5t9CgAC
uMUYXw0tbYy9O/kEroQFrH95LGDoQ9NmlzdkRvgT4V0rznq75z9jPI7QrycftXJxRUGKUhSHh/1M
/Z6nH5Oy6j3t0rlja6jaufpryUBlRs/vSjgQpLBtpGsm36PhEeXvVQ6D6U9Z7IXChutD1xAvmXlv
DVzh5/BTee7grPBJR+u4jNA1zRlIsNJTFt/nCMrKUS5WtYK0MjGd1zyJaWHiLAW21tRdYzp28ILE
CflSDJThPG1ZjsivB07WoJOjmtVPs9sTaZX+PvNn8MTrTsap4cmHd+YClZ9MYB7dAOKpCf3juhjL
KvzI8SgOl6i8qvI11omo8cyN+UdHdoUaIN+31l50a9GXAr+Z9s9ij6ga8XZEjVns45nW/aaodyO4
6epVXcSHF/zmcbeIPMv0GpHRB6gun6CCfq90h7o/JuMpEM9SeBnri55ehWU0nIz+JPWnGONte+Ss
MyOJGkIFFhgx8c2WZEuBQWMCjnbEWvFULr06OqiKzxYwUuDOxE1eFra4PvtH+DoC8OWbM0brZ74s
sNuw3NTHwrizU/+6geMAc8Ca00gLOoye3vJpe4BmVHMfVVswFzUiE4lGBnO9lbWM+muiXESMDMlJ
TUpOr1fNOsfqhqMOhZGuE3S8Yv6Du/WApmz8isVP5fXB7a8DQFer0sP/ayDtZGS8OFHM68O5iO7g
gOB1dnOQ1e5ukgiDc+FLPvNVT/2UP7eKvuKvbRlRzFymJ3o+gB/jkkNSY/B7F/zdT9vhHGPoIGaW
FHGst3r9Fy4FJhtBxDbL7u2qFqRulGXrfMWCQFM/d6XonqobvnNetPWVwrKbq37b1MznLv0pWfDY
nGov1l2Wesy6/N2c+7iY/OW/5ld+pYhMjn0URZ0DujM7q5Pd4RDFXRvwq0ywJn5EzArXXnZY+jlZ
9rzsMGhhhFIYcM7F68p+pe/pVWLtBa4Yo9IVKAi22g8cMH6kD3MRLjv1oZaPUL4J+U0skXU4nM7K
h7WVuvknQWnC6UU15QANGlxZ2cKdC8lW4CMHC+37yVyv2HD3Ss9iKA3ZciO+XLB9ODyOgrzXluYK
D9I0O02WSnWg0AVyy6EOMumTcJKXJ2vem0DI35LvY1t6YULJWNI2VL6AX8tg1VGWaLvGIm5mA30F
LQ/mVi+Fcivs6BpurSsH3aE+nMKSqPoT9Q9LIQusZ0IxUDYBRiGZqyhPy7Q7Zjq6smh0VQ76MOqx
9GBpVbYNIT2kr4lM3he8HVBb3Wo4RQNICsI03BZVR+FK4fw9Mb4ULs38nY447LIfeg1HRYdLon13
MSmhPqQ9qfH1YKf6yxJf7ou2iq9rrc12/vtkUj2qfgHcFdtF6KslmfB+XPlW6hSrV31G70lmed8/
QM7LSDy08/OmTGfxdc77k3UOgvNgn0EPCISZzUpSG37BRxAfSRL61bggBNW/I3ZNDLj0YJJFf8T3
gxjUuCFSJCp+TreAIwLDDlEP8ugfaWbNPv9jTvxVNu7O/C8w3zKTe9KDigXpDMwV6elNW7Qozx3E
OaZTDaKkarvaCdJJj85aczayS9aec53q/dwoJ2nRiDNj5DcYU1d3z8lrVMy32582VjT6NLvWCzSa
dr4MvMTek3WcvxORGXF8KuYMetF0m3LXWbuE5W6DwtDqt0PEAc69CP17DkBX47oTXfWmhWuRtw5x
f78uECdPG90LyTQwfE1HZOPidVSbmTAXanThzrTiiTcYEbBBaT9U6VdcLJW/bevp4a5lEB1uymZV
fOK9RnNPABnjfyAaxopZM0NlrVyjLgV+wdiCTK05ZmOFhWrW7P4McSGw680cEVmE6K+dIPaIVIMG
j1SPlIKjeCtMV0yXESiZwUFJp3jF+kXv4KRmx37kbHauNSx5JK3fOuWWpvfwZPbXNKVX5sDFTfcl
WrCVVbgGyqN0ITQXugfjCXVFdiQKQB+uen5GH/nzvYJ8U9WHTghh6GwbefVrblLidZoew/SYEhzc
+SZ5jegZHjpi/MJNbzFUt+wE8iJ01nyRCeMOe725W5f+b9Jikzuss6i7ZkLGYlLAy35ifhv6ezm6
z59ALBNRFxNKnAPLLl4jCRzs6TN4Jzknz8+VeZKmc92fGAmu6/yM4SCOv4Vg8UoO2UULlmX/nsTv
aveuTm9YeqX1wCRzKWV+6hfxOr9pma9kfjQSJrnDpQ5jJWJ1HVxmgWLsYffKX6REOiC1cBCUD6NX
FxpKJ1yiEEsTRDwH/AQRTTiahbgzhE0CVdNO4FEk1zAgaeIdBdGO+W3ECmousWnEd0AvwGCg3hH6
hEaRhVvkkRKxv20KegtrfXa7k5/UvJcgOGdCyGoG8Dc4PglVkMI1cnqF57XTT5jiaESmzMKsb+j4
QkQa8hfqEgattIEwn+ugF65Wods1dhX+m0LRuCbRxno6SNdCSBWwr0qvXvOj6YqX8QzSxw45nNBM
La3gTVshP0keMt6k6PiC0X5BiYFihREa77b0J8U8a333nPx0HcSSr9Foj0uExMaewSRfxezSuMmt
I2+1pxNuUJdLMC0HIrmQlTN8ZM7MpFg9aMBNesxCSJ/ehL/D6CMp5/zPaE50iRUz/vSW30FDK9FE
vpEDwOwEERsTSoK07j9ZZOcJKFb2lzy+KItsOT+NB0OlYSriT+Z0jWm3Nha4/yF5lmtePgzivxLO
2SHf4Dk9ToTNBdAp1xjFAbcSIZbYOOhHeViqnTdr6A+GAZBr3dizUqSlIKWM56w9Kzqgm9mvULel
KrNBvBFvxOdjuSQ6RGpuqEpi+VvrcPtuZ58+g7Qyv75QvFmL3gDNcyXSILMeyNBwy7/+yWmyNF53
BOsNhr50TWI8ipCXRrY39plZGjqJ70PiwFZldSVEpjS2iPSZC0v1ufiHVV3FV0KhStBA4mJcYH61
ZQoxklUoMMokjGZNPBEHN07yqNpe5KyC77PIKF72os4RfM2fXH+xQqn04ee1W/5+9hc9XD7jW5c8
iNaLug+t/hTKOYVK1b+q8rtpP6vho8Y3uc9kAGQ71AUBBQlWHvjnKFoPfArSgsBQkza9GhhkM9e+
GLh4QnWpVwEKHcvGSjkD3DLGZTcGm23bztGJ4WuHAKpQ2oWyR3HFGorahtto3fDAmcYhkU1AFSdu
RLzo5xUZbT7P3pPcmt0R/Tx/CZFa3P+OVAfqS/aw8dBLd4w7aPznoINtuGVQnGhvZtgug+7BhWIk
N9sCvkDvdCqFHcldM7ULYBVjIXQWBg05DixoJactSAjUMWPjig27BHY/sh7clw5P+ZKIB3mtPS9J
d27rUygfDWFPHA82zRAriV/m0EcO020qidD0UcLKtt6AAPY4/cHgVNZVRi27yWKINQ6We/NHJA+V
15NUZv2gS285uOOMURCB2qQhRqNN8jrSxuTCU85DyCPDeClCZUoYPIq1ozWeTUbrzXHGDVBhwinK
7ikdnpTQeYY/jzBd9n+Br8ufQfzdTF/D8B1E3wg/8+xTfn1UDxZK9qNwcE1e/ifFCc66lXVOQXV2
J6IN8WjtMO5AvPWIl+7QsbfHnuHF69wYJ1M9zpJ4adH/JMegBGMRfX12ygHnF6p4BBDQP9J4Tk+c
VxWVJIBdH90g4c7KO5kPiZNzw3RVhPl9mgOrldlLAt5w1D7bKlvxcoLVQs6CqOmMlAMnCBotRucB
o1qyORF7S5YXRF7+hTiChxRDFkxbFGSznkeh7uShmtMv4nqltTd0Dz3Ss2FOFZnNIqFxM9FjkGTc
3sb+EVdLXij90lcOZU3L7LjaDj34IBeeI5QQuXEnc4EWE6EVSdPjAZF3xOyTcLQn6ywfJN6UrQ9E
hXk+dF0+ZG3z//PQE5UKtQKjC8tyXMB8nXEaJHcSyidgSkl24heE3gIoPsebeqVAxlqVS8YcG3Q9
xJyz1rbjEefS0N6sdk4ZDZvSjifMKafgQvDUlF4y6yL4FuwqeY4C1VnyJGiwF5AlgYG0BA0UeQSj
w5oGllhXjiWjFesY9xfcMrNkhmOnjU8prXNApl7LL0WRBl1n1vnip8bIhGFrhgb/TD9fyeWXljUb
qRa8lwhPQvVMzKnJct/e0ExVyYOotwpoYrkFRHyEaNlZR1CYAqC2cFWGZzAtIl/mxou08Gf4cYWT
lvZuaHPznrXL8scN0uLHi5gg9zd1jlpKRYz0YRbXnMG2dastRt/ml8aM/OeFRa+Sti7Dp/Q2Vlcz
B9sJKVkYRGQ6N7RdDWoSjic8CGbwBz0hW4HEqd5RbZQ0LO4ElEn1E8SJb/yhRJNUD5UHYW4QnVno
/jfsRbTfrCjes1mt1cCT/VFrSan7xZ0mjlZYaFR6CKDVJfsyWT4mGYYxLoF1gI4VrTwbABvPLDAY
TuwvT0kHZrDFEiXK0Cdf2Fy4H1wbEJEXnPtcXKzVCzK4cYOxaaBQR2KDXcCG70kIxlxz1rRNGiBo
5iWvV7xmBDUnP4JRsXsgaSODXZfuJCXolyJ1iUYu8jtPW6quEpKVfvIPobehcOER6oh2BY15YoiO
mw9IKosjb4L6FSp3jHWqcm55dUcnul91nVX2XVM/BOkzWffpvQ/uyXAPg/vU3yv5NjEZhkq3lMZz
2Z2yTwO8oeaHna9vE4ytgUdlxomJlSb2SHdDwUlmHevdL+qmYnnkDcOfwRI/QovI75L2FiR/qu5D
fCNFF40TcnPoQDlWq+pMklswrIW7QWMNF92PjI1r+EDQkRL+EZ4tffmYpe0YnPA9YtwLHUx8s3cm
3iBmR8aOtKOo9+h5ERXU71RBlC8omhTqLJRb6Bh0WrA7rh9LNMCZpHUtmwXNVS6DgdTiMb3epfDj
f81sTaeZXT/JzDqb7VkFASCxdxwKaS/LPkkmHbE6WwLO43H7mkWSBAM4PT2yXeuTuKk5RbGlDMCw
9WMfrbq9qO2jFFn34aUdwpUgfkIpN+SPQftjzjlTHxZsle6uttfCaxzztYMQgUoW15J0Bg7w+vxV
/WrDd+gK/QyyaxnsFbegu+K8G6G8PM8EQ4F5RZC4L6v1s1/2ASCHc8SYaZair0ADNOVVS261ci22
NKvkYK8IviH4h9wONqyb1Jyz+OdQCvux3De1r2W7YvKUzoV8XAK+3Qkvjr97yf5Usc0jHve11ynX
L2F9i5pHK70JwbtZ0/D7kAp3ggNRuOcrZ4ysO6b6MU1XproEx9Coh7Y5TPGBPKv4TiGejGerPnLk
pTaOkkXoBurjVT2AryCodl9EyZarHp0p579TvskXWBAD9CiXlrG5eqtvgB8wKfecQ8ILc2xH6Y4q
2dg0zyBA/HihzemtVh+ldUdkTkwDcMAh39bhtgxnZIFmXbMn0nKfs5TckfthT5pfdz5YjGCJpHcd
bAmPBV/oPsFSDN9d/1ePvtvoO8zpbjMWnxPkmTRWtfdcPG8oDRMcFzjN8Epo/qt8cGRh55Xrg7m0
W2VfkLFob+uWcfSjIg/PycizXVirvPURLzf2xlqs5zGmeuHVWpjqPkzncWanYQZWjNNTO3KfOQzZ
nFSNFdHbHJF65lwhw4rtX4EQ7nx9ZuDHme2FoOvSjleIWvYU7pqJ0Pad9PRbIr3T/Uv3CfNO1kX/
tw7/ltF3kH4iYqeh4o8dZf+s4MS7XSebM9CM7sjp08pOKYtf4W4/6wR7FdDfvZkd9e4AbTy6aNk1
r27xSk3vSf0I3fXL8LNl0h+b539e8snGjUSnpnTNke7QbD4rU/YuKNpeGOFmfsesYAWLcXrLpzcS
7rDLkUWv0KAfNrjGOAEa4C0BFJF/U3nXstjlBUCt3TDusADio3+Xu/ftWv5xccs/Lu4Xp1SF+TJ+
i5329CdbHTcSR2CeLjzXOZ4lzAyab/14rifcTYlNyLoSH1guvl7yR+x3A2EZHq50tXe/QpUZ8X4O
N7K5aZ1D4GVjIMrzenr2hJTiCpYwNB4kyNHIr7tbvSSXEBWvUtyF4j6lj3x8JNkjVe/VhyrQA/oI
33sKVPFBZvBCn9YfyDinY4iPoTyF1Wn6h16sUa57BTjxHwJYVePzqX91qzxGTnZGJ2bGZ8g4k8hv
Po4/UjFpFVtOIc0I6BA1BDqFZj3BNycDx9GdBW7i5BnaCumXpGio58G6mCocxnxPWtiyZ7qfbO0d
ci9A7Kl4BEFrkERa/2d5DAj9YjodbqwNG7kNCn1OqC+quVMhC/9lwke5Y6GM+cmEp4vS4ZfWZ5Yo
C3UQr5qXi8d5BA/6j21pQ86OmzIEos2Pqq6aJbUU+cBlrfTSWZe0RMFwe8HlGR+ycgcld3+q9ziE
lWSTrB7lRyIQ7OY1a8AxWkeTEyWwm7ahuU1Rz3MgkF2OCPqXiIQnoTFzfVbXcTmsxB+sGbG1OeqD
lSRceuMcNie9JDBrn/RcHR8NvOoge6LVQ9jBipiN16beZoq753Sw/aI++alDbCIhqbTPnRvVO8zK
9chs5oBINxIYR4ETPSNsjNOdBq0KXe7gPa9CeR85takLuQKbeRE71hKXpM8w4DyznaT/kj4tfDjZ
UhucDtTkQILeocuOxXhKpXO1iRi+bLPY7XyiEFTrFDYXvb6kLLEU8V6Oa0T2Mnydsoe/VqwBckJg
ggzGPKbGlORB5lMcxoMoaXqEStY/TdioBUP5C44+7MDL7A96f+6Dm0cbPiFxqNJBDvdW7CdPu6Lz
SCsedREyMmOGYpYa2oOtSB17vHTR5TVeX9UNSBtpljYh5sV2pPsbudHkpqQoIo4/hij9h5Nonqz+
lGfz0ENKODSQJbz7TtdayrB+E9Cpoil9tUhaXW7oUDTjVvoTmWCyj+nrYP9tcjckEBIu7jAHfIA7
EL9RcVNm4PigmcCXzl71RU2Xby/Hf+qvudMiHu3C6zBISShszPVY/pnSN0S02P+Sk/itKRuaBBFD
NV/o1iWwJCwiu9hto79K/3fwrOqiADkVziAbrX2R+dMwt3INavMesR82bValJT06hni05sAtQb2Y
kQUwG0SC6M118RCozt2844bDYNpptLFg/8b5+i9sDqi0eNIYsu2BJTUeXzrsON5Z1WyUrJxq+kwU
JxFt+1OoAKNtCp1g2JlsIvdOp2JTdIgAS+f9N0iOanJkv9hI5WmNkoqEwAB991FBjGKTIYAhhWqR
YArOTVRGnXrO833gMwaUzFtrLAkyeJIdkntt7mERwrT7t74ryt0s73F1V9JbqV6biUf4XMlHomt5
fC0UbE5DJzpm8rSVh20Zu2RtE8g1bDt85pMrp97UeOwAMLnSP7RE+9Fl4rgxur2SHiQntyXBlyXf
qPxK3VXZLjW9tbp4WbTlHCnYZP3mcBgb0g5WPRa+H9cZpKIns4h6Uy/k7N7qIFlu+YfWLhLTeeEd
h0NNHNoPnafOHMHayAvTIGyV/GJXJmE320qWI8LgEfkJcGbkwVlfxWnTD86Lgi/a9jchuGLUTIV7
Yp1qHyLhD2KYHTugnHT+r9Egf50rVDbypeVuBx5IZ7qNc8Aq7UZ5PxvLcnopHrrUX3AE4tvH31D0
QDjTQBFm+zGRyA8YBNyfr5mqyQygbjaoZcF2oIHn1Ptb6LdLaOEbdLp1dM5/wm2j4PIKyPUkwxQR
4bX6MHIvHb2X4lYKIFRXtrYkudnN08OQiNeC09WveZMeFL9F8yFabo59fl0dCc8EMTOoB9Ilf6JU
Y6qDYcc5gB1RBiG3tuStemUSQb0dj8fd5jidlWzW27YMWMct8dAAH7t697A1YxHWK9wri68KMH3p
HDP71/eizg4ZhxMWbTzGczNYFPPDNMFW/kpeJLB6E3B0zN0QPSdnRQ7CEWrWCtAEXVf0yyzGIOex
2kineRvYfInlEvbob+tNtUgBmFPgJRRq4rGZA/KwU2WZywjExd39S6bk2IGOHm2yRkLbjH/HTN6I
PnpuPfDFac/iTZ5tZBAV48Wjh6fpl0YHP0l9V54PUbgN/TmrGeqc9Ccujstz7U7jCbyr6YatZzae
RNzahCp+N5i7J3Fr8np8MjB+hNUjpwEv2p0BeHrX07yWPCPe50ziZrHKrAsiJ/ODxLu485qFbhLg
ueY8gwelXgaOOezZCZvgaICj7L3+zS5W0b85memH9aKqCR2OzS8XgxCNYTFnTGNVgofPyOr1brUf
XfnVib5p3rLyzhm9rk7o+9sNZqHCFtettXleAb4rKOne6m2y75W7rtxj9S4EFyb8HzLt6QNjo2ll
/VjKpB8vABuFZtIxc6Ont6CVHHc50odTsHwlEOPPlRd8q/IlD87WAnln6NCi15fmFnyQsd9SWKud
oyIe0Y5mfMSvw0oKfRcb9koz32HjruAHGWdBmfFi6SbdYPoEof7/qDqv5UixcOk+ERGFK+CWslCU
97oh1OoR3nue/iykPr+JmJue6ZHKAHvv/DJX8rfMS8V0gBSaYHImAoYid04IHJliEKbemAGolQEB
8pO34pBa6FOsz+oYnwIdpuYaWvUz/yO9tQOoXLezY+xbZKsxtOM6wZdbL2mm+s3ycc0qJnXjq3gn
f+TphDtHESYuGD6cJL/RiBjSBn/FQm8GrPwHMCPlink5uHh/qWFxHQjp2HNcmLkNSwnMD0w6Xj1h
dAGeC8XsC1zJwXEONgmyy5zmW2poLqJ0TPrDpAg5RniNnAg69JqbUcyviHPGJwds2ttphTLB9ja5
Sc89ASOumIAd1pawPFQZdkpQZX+RsvGDSe4xxR6Pwq9ZiM++ePYZxCPwT1oFaRl/6BcN622BorvH
3rVCaJkTzNMP/A8NR+nxFA8rx7OAuSLukld2832Lqys7Zk5kaViHNjN3G+JhwKaBlwQTAPFjLpx1
xiyAzt6IYFx6IOE0L18NZkxl5Sg5E7Sr+e/fFwZZgPOKRm5+BwJTW67J0DBwzUNrLi4RPTT3OdP+
RPMvcTBd4BsCQtUeLEv7KLQvsfkjzz5U/aUlz1a96dFFTE7Z2qOcFKx49U/t9dStxvGQcWO3pcHE
n6go/TAlvhku54Ptzu10k4VHUPXjYPaMKyMnaU15zj54p/S7WNvNX97PAyJoN7FyS9oF1uHkFCr0
gZwF4RD4B8Q1eZPQKkWobdw0V4EBoHvu/atirHs+7gG+7IbdvrOpXm2yjmfPRr21+iWp2FOes/EG
NkTdiqo1qlY0/n8LqrnOxk28ZCEtWqxaJ3eOFn+mvpDDW68zG2SEN08vQnRuwIETCPjB8zUcQLFg
y2gVe22gHhoHumxyr0zaJte4fEnFW/cF34S7xRc3cQ7V8OmKSxKqs+jDgXiAVBflZ2RPyCQk4njq
59E1y28F+/QfhZbtOINn4yx6e41gVrH/DTZB+O99DpuO+s0cLrOb9lzK5CQBCzD5Aizwf7LFk2qJ
byuGgTaROPL8kfVPVD2HqW0sbkyH18YSwQUhhFtwa91mVlxE4VbXzzF8m0DYkGc4T/Kg2aIC1Nk/
cGF2J0TvK4DeLE2e0G96O53rOcVwBIZgaMjHNEDC2UPdbma7rLOluWXQqxWAAJvKO9KBu9qEADFF
aH7ulqcQXplssXIxHzWf7WSLexT5nT2BWFz1ZfosdwGWUMQbIsT+oXqzGiMsfo0zuwmcKbjs3x3E
XhKAQLIJdiF4P5/4Wk1UaZTh6isWie7vAhiQ9DtcCa+ggP+GV96owoq+mZvICMNJ9y4zbg6C6Ma0
CnK6fDoIhqW3r9y9kw8fdBB5mxVtzhyWmno6LNU/bc7MU2TJBtBFWnB2qGYH9YepXMSTkYDF9Bnw
VEsI/m16dkz1JoG6NJKxNgX9Gko3UAgaR15xUxR4hm7z4uaVt8V7zA/EzIx8suXr0JIaGiLx/u1c
QN/erk6XNeNPJDaOQOpW6On8mHrfFNgNj6B+ZuE7rj+CpapciabMolsTMWNlCnAtymvAZHoXVbuU
LG9mY0KcqkhBNsuTNamxQy4c4yTLFxqYccZq5AcbM5cXL7rSItM3B+WT3LH4pxm/As0mtz385Usp
eGQCV5xNlx6PTPBjgeUoJSlQDox3AmKoi5AZ+mRV6Pd0to9NClf4TH7pU8OXkh7byK4RXpSr5/1D
yEZMy7x/z3zWnUTY8sBn3QFlBl0e+gg5WEGyuPiRnyGy831L1CpCLBimDH6R30xQGkS/waH6JNQD
ogFvIV5CAkrbT+q5R+NAfikfj6TG/5sD4aMxCN20Nsfg5iUXQB9auA9EhyVL7o8ia3O1ck5wKYql
PyELNui5yO3T/FGbho/z4xPd4AR8lsHtTI9NBiPecJiN9YK7vAnuYyMBQieXu5b9lTLbjqiyZ6Vg
h3jExq/+2PgVxfaI3tFE56gaRyQi38e0O3nD2csvg3f9sT7crFl/E4xbWqxk+VPPPgf+KT8oLSyv
Scp4/jzW1E5wTpl0ICZK6IYMiShCLI0T4vqMK5JVRD8KszOPWIe9tAIbdIpaP6Gd82Hmm3THkM7T
GOfYRFQZdxDfZbqDzi65Ntsj9UKCEhv4iTGV5eV7tz+AZ5cYXaovVh1zinSbDJjZxjok+8mXTUg1
3KBAG6cJFrI22Ut2ViyBXBVG+BxeRC49+Bh4L2VHiK8R26jIOozUgh+i2ziSHT0m+bHK8VwdXGEf
eIc0IO+XK+cDDAEzokyxpX90lyt251oLW6zXBvySYl1DlyBBd3bra7QcxEszPErxpQfU9b7n848U
F5ajcezPHA7/W2+pNHiLTiVqbA3c9xCGB7HZ98x6F7ik/575AwzrkcecamtOONstMUHnYHCIHhGM
gLxBcli+9D0r9QmbfEARPJ+buhMKkgNb+rRkNhAsYYcl/6mll3MwX7uROOW4n5z8yQaDeswOhOLD
BzUY3mPU7qWyeuzxFWvtNaMVYMBPuXhMRegqFgw77MDhHTzSJ/rmhe2zpNU0xmhrvRLT3fcxo8Vz
XJ4G8eDLe4a4MT7Zfh+vkpkzaPzYYzI/CtFJZQ0EFKyfB2C4b89980lIS+aVBPRcZvkMTtiD7YKZ
U/Z7pT0QSHdv9b2IjlPRivtQyqehPLPyKaImL5pfFFLvgELSgt0cdrNgDVgVodbvsJBhYTuUCIPg
t38azXjjAo64H+sqPcakIYZktWzU10xD2jJj7yJnN+3qghSQHgqk8eKcqhf5SyJI037uXyKegSme
uXjkX5Sdk4NIkg0GY8yw1JYl45ZwxfJleJfXoy63MpFHAicaQ74eE/m1DO+zRQsd2CTmZtccr5Vl
L+7icCc0e7pZSNj54UbAIMN4yArSLUZ+Vv2pezZh/DrfygwKA+ow70vsJ89KfI/GZ6/9eQGKFcsp
ChTMrP3cX7yomNTvVfScDSYXwJ7KymZYvEAW8Cglb0BLCSP3A2NnmlwfRLqkBQHHrjtJW80n/bCV
lCm+wnQ9wP2VM/C1a0x94iLPFh22qcEuEAu2AZsY5l0I5IBQTkJ1BDnfRD8Q9fmqBzjJ3kpbR6SD
gdSmh+rHTS7pV7wJtpfyhTkx+zeen9Ul/MErzxjErjIuQs6dEv+RuesnxtXOe1OrIkOoo10Cfn3l
6CB0sgPxWrUggRKvnyZBXYIXHViKD5gTPBsilL/QYt1PwnBB7zmHLXYmTKqpOxpWJmlbnrGsmUBh
aG2gXAiIGLgmkQbjczHnWLeEbwWRjGZaaIUoAeW8W9IzMFd6sCOkWHfpN+sQuXlK11mLQUWU8MZG
Enm0b75nGSbcdxF/iAu9WTiLTH6EByO+hsm1mF9EsB+Q4nk4iwCkjv62F62c9i2Rq32TYFSS19q4
CRC/mPVHZu5bimqVEa0iK5mukWoV0ODEA/ZLY+dvoJWaAO5omzJ5T4zK2Z1RdTHtYdQ9x9MY9Aau
jxGXjHju/EvTX6X+qnNBulfYbMGnFH/M83fXvGbjc4jvuXdr6jMo9JCLyQkHcnFHqg9mb+VvrcKz
sGMCB7BLK5tZ85xfgklhDfyFlgnj1FYXth4Sant2QofFTmAZ4r/62zjbpdmuRMLi+K5vm1cHnYsJ
MaCidgHvEWaIeC6v7KcZUWjaxMcbKPSpdwFNVw+5fLblNJlqu0cUPkCGuNIVVCa8stRhuR46GzcD
KgicmWg+ocHq+pOFeWo1SVYibe6+2aw3gIDm5Yo6SAMfTrKalAlhPYsXz1OlH4v8XEZX+JMc7R9K
Pe2yZRe239SPNWeILk0tvpAnCbdmawxvwNJ+ZRgB3EVzVqUj5q+Bl4B9Fqnpjl8LGsJIJy02JUhb
FAPrJJIZSBvGkz0loBB4UCSjxIerf9IKJkFK4yRG8m3BF8mQHbiaa5fpLiNhO0yiI9zkz9Zf/JAH
y+xAEjEibX8U3FO9aqVb2N3NNxSliJFhfY7hyi3aa0CITj9p4mUYbsyIGEZVT0V9KrMX0ydqZ6ur
Vl7xFLbjJenOXoe15CQQakE5mhx+bIRwzzGLh0TEkBxR6RcB+AQ39GtkYLweOWg3uAKnaTsNfqzQ
XHoYGaAf0DxG2TVhfWxvSEncb2nzyaaZfm1IW/TKESuljfOJQatMVjArpO7ap7uT4l0YLUT+hf5s
cTiuipAPYz9mh9WTdsAEP+VsTztgh4Qq3WTbUdJ3pW2j7M3URKledFViQoptLXr+CiWJeyeFo7/i
5BlWaP+3tLto5ckoD9Qb4y5Obo1wa14Uw4QPNz+Hj9VpSI8uGtoG+65OFcy3Xtm4zE5qeB2be59s
eHegz9RzJT2q6tWHVl9fAIKkpsNXi/MiUb8GGkgYLEW2GtkiqN9mM3utnhzEKkpPKcioLyt06hWH
c54ev14qpDGHvUpZO847ja+ydBtBNESykwIsyKdWGKL3M2Gv4F/h2GYa/T2rbk1xJIzL3xMdJvv/
hA7Ar19KtofZOp4BLmB/wMDFSy67JTepI7ZLTUFJB69jjueFyd4JUZCdNkeoLD2G2UmEOOVf6pXy
QzDS+6coPN8b98Z1MROm6wIcBlyBUQE+ZKJHJC8ULwBNkBtoEkLC6KMrp0HKtJkGUYMdSv+3Q6gR
bI62kfM2+NplB3QPyRgDDe8+M6ZA/xjja3E4ltKvCsy1DhBDtkXN45qd+WbebiTshit2YViYc3Rd
urh1u/1QdJO1w4yDc8b6n5wU9zzeu2bXG06W7tP4ULWHLDqqzbFSj8NOYTein0NG53Rjc0LsHoN+
A4EaQn6mCN7jUPBQidRB/iA3oplswRrgpdmZOhLy4Tk4f4slbck+CVRMzAdZbNPhpDGMWi9DMgZU
08y3IpcPEabCynG/eJfAPbWw8UzMn447gFXAj3uoDXOqNmBNIarJmoItAGQf+2LdapdJd2+6+1Sd
4m6HS99sA/REeZXzGS/JAhSIOhCOpC2Vz567IOVFeknGiEO+3WQL0t68AaGOKscDVsTQVkkHkKNi
O/DA72+0i/MobNSOkcuaQAHRIJHqamBOEZ0iMPkcKAbD1a1fIKaFazReh/AiVefwZ8vn1dOWjzyG
/A/jV8v8L9w0G0rOixUYP87eEOLFi1JdvfhGzsbvb9rky74BDRiAFSFp/z/CqwHwax1BKvqbBpjg
QFnaZOSKYcqsDeG1AjjMdx3asvgtVvaLz1Gjo5wmWUBi2mLe3OuKxk3XrrtdpiAMdVc5uCfAPej3
1a35T/+DSCM11JHarmIb8nHwqbFaAxiW2GRQYfIKqocY3wN6eqWTvJQUNL8dpyalR4KYTk2NNp2a
CqzRZudvR/XYkv1uTxk2Q/a0dPKFJ5dP5OpzKE4vUOuN2eKXZiWDOGoo5mK0eqcY0AqZZ1bEqiz6
C4rIaqKpv+DIY7D4Kxp/ioPU8K526d/EW6et/SHAoqCjYsrIfmran3z+pcNbNDnzVyuSm2K5TPL/
ZrFJB0NqWHJlBaKl6ltP3Jb1lrz10SCjseuTxVzEmsKxYBpEhuF0ZJ94DaRiL78NdjAFJFx5n0K1
5JJxrRLoybUptnPAeKXdxjvXg15ACdrepZRwSUKgj3bfRAPy3PlezI1bXtyhPkTU2gXrAFb7T8d8
Uu1czqhYZY6ljLNiynRMNeiJpSgU0Dud3eKU5cfB8ugfAcz37tGHBNXvEZ/nX7AcenpOGrpg7lH9
DFd0kxrdtF9tPatENcymivmys/xow/mC6r80IzXNpQFWYleH/PJsvh8AZan7Ali6uq/bfd7ua80p
KbbTHF/j8bn627oXEgk4+tKTjgKqXByN1sUrgjI7glHEATNNejTj+l7FA+1pn672J9P/cLygRkT/
UzZ/lOCzVN6l/2oYS3g3cFvA3YY9aw0nxXB+jYTbKDxy8eVzdD23SIMZhLtLnF2M9MLmOp/Y6NjM
HnJ7G4bLt4D8ziDReHf+m11zxIdwohu+gIfOsBOXPaeuYEcNdN5Y3L9EXAtl6mpPBtwRUwAcvyp8
kKVXrmmzn7Ep0XvOu9NTqCoZVHmXBtEoMLlpZhWKEP2ZTopCWDv8HP4SgWWqyDuKoYcVeDw22P5l
l4YfgvgI+amYRmYrQUtXwq70ljMwDr5Dd5KEfVHi2HMX/XvZPQlB1umb0vSqm1Jusw0PSJKspKs7
m+p1ap0JvtGjrU3HjPncTtDkLa85zOtDhAcuxkVPlaAzqLbLqU4wOV7AA+AKdf/jPSc9ksNSwycH
yy9waJHWh23HNAkA1LAuvrk0pYfkPrHBT6evkLahn3RfcKQEqvsjdufvmJqrFaTdgXmyxirqGAQs
AWJky1Q9+Xe5PffBiQuXhFrEWyYq/vPAFNw1MVjeDCfreg3pQX9U2o3JmDbFTMGOcF7UMk4RWxEV
ad5ygjvFjChKiwjYRCUp1tIHHe9GfwiGVUsXKwHZ+bbUpnhkTDUyezJrsNVrLC/y4TCmx15ZxeKD
79dXLpK2kIatjDDlL6YPmcEztnji5hi06Vcms7wOcHKTVmj1T43KuO9lQuk7G3d1V2s8eq7oBynw
xdLpWReOBNPZVs9sj4+OWu4QT+iWNOPszBVC7U63yDhyGOaY5maF2tSvM7xu4QcZW6lygj9yvU92
LRopW4n+4CUr9x5TU4FJbRXQqEC96HJWn7yA8t5DtmU9K9ksc8qdbYRtGTi5uORT7IwnsXmuYiAY
Q74gKMoDn3ePlpEbZs9mnRdXThAIAwIEnLZj+uJiqxlF0DBdmrGyjOSjJh24A6QtTfcZvb2ETqGh
6P3KF/9TiS3aGUOP9sq/y1YBwygOeOVF5PkTL5R2WRGWINimf/ILjfbKoH7H91wBkknevO+K+QB7
HQzYZ5VMgb7RTNnsBq45i++tEu3BNrDBvtAcesp/B1h/lBAsw3rJnULyM4IA8EJE2NHgxp+UFxsB
vfiTYgoR7YB4qNnhXoa8F6Jcm7+Z4yngWG2U+s4HY7BIM3UXqB+/k30eDVvqj4W/IAoYepcyXkh0
P+oHTSVeRLJwQdy208gkrt17MeCdw8O5afGIjnvuFf7XtuKmO+g4fGEI0Getb8YvWdqw24LYy25L
8Tfjz14LYi9xMQFNT9r8aMaHSmUl2JVA6LK9nxxm86ObnBmanIOUB8i1iG+Re+vBJhV36ke1/B7f
G7I7FYe/prtiN8q/89UUtFukOyBvNJTNszO1jxzmGYAgsjKbVih/pm5ggLuQ7CaFz1tWcD3Nmoeb
oq/gsTM/PtGG5kNu5LZvn5yi5I8+pf/TQkscxcwkeKbLmEvzPaeQ1l35yX9s5MFsJdTL8+XfFP+Q
9/RQXJldT5x31xZBE2HpdrD59gvg3j8Ke83sTtww4pDKbc+ZTNvO0ONDulvZXx/Zy8+UFUcghgOG
tmBASSgFyl6F5EZoujiP2WOEaMppcY3fHm83JO2enSNOfpkvg2w38nXWmbQ+U96NSI4wxmOAY6DM
SWiB/53Wb4RuxAYmPbSlg7sHNNp0u2eYbJBK8elBECx+Os7Gi3cv3QmyiH2OgMHE1W1WI7WKGMGM
DpIAnt98QQKIom76KIDXFvIzFvmarmF49mf4S011yvEBLeNFMXil4DsdFm6299Ijzr0f6fsJAFpf
AMET9v6TWS2+YH4NliDKf2F89hRMW2Ji9Uh6N2/TRvNF/kO4RWBvOFeyPSaLNEdsnSwWfrfkq5YB
ZYCofNb8P0tpYv9WwW76gbN0DXKOPxPsIowFl4S4WrZicBbXBI7X2FoT/aGndxz4VLYBC49UQCsb
sJJcSA3tff0FO1B1Ah5MNWbM6ZwABJr1zLBFTwL5wdNij4Mco72x95E/eb4hozBq4ETDRUGyEx8g
bA7i8JrFlIkjL1/MDH8IzyYqEE03v/vGLetuHh1A1AhbcWpRPxu1rEeLUtmoRMh/RmtToSdiAd9y
8uI9Y5nnpBzJi7Q68K8TMBBcDwYBBz5pRB8krfwbw9Sv9MAUi9gqiVW4esIG/uygTcxx4jtoVV+l
lCxwgYTpASwjrGWJuqN+BTiSH4x0juuFgzx5B1CazVdPo6p3gVgbWV8N22fsCirj4BRkAXkfySGQ
OULDitc0yKYk013MoGdO6kKOSfaCS5DEqIVfBlw/5FN9iX2aVwXbvOkmlidW+PbKjJr217y909rE
FsQ4mtT43Jgjcqj2+iu63MtMod/xWiD+Cjpp/6OEiOStHKyjm7mwDutL0V8XJ//RMWIEQS/RdEw9
C9T54RBr6HV3PX3zd3Vhzb0ZxGvmbIzB8OfIwCbGrfZTYMq0eJAfYvEAuiiMx1U8OybCcTY7JCex
cQQN9PxuTOxPGyO9t0taJnIWhrv8kZre/Eu2FcYTb/yZK4cZtCs5aBCMFUYmC5Gj1Y5QOynnVY1F
cIfVHhiBeOKMkF6TiCHLSSwPouvE2iFZDunZLy5Bcusx7g6PIn0FKSfoV7AWMqdhvRFpNMcJumvY
yIY7iFGzcDErri5E0AsiK3CI9q1KB9miE9STSU9sxuYs+AcIJekXq14Ij4klDZM/pQv60cjJtXxD
keJwCRYM2Xv6V6l/SeoLD4VXoa9V3HCniuW0WwBxoK0bFlVXLjjV/mIuCKFDslFJo3hLJgE8kdPd
chruWHQK28wOfkEGDApYQfR8MSKQdLzyCX1W1I6PjCE7gM9QR+T3GH/s9zPJ7petYBn1nqx3QOB+
bjGJUAEEFJZHdS5431XNo7jbGVeZvp0pkWv+enQU1e4FazxBPiIsDz/oYyKFrIXUHLvVL4dpwEDq
Wbk3HQxCzwJ3F2M7F7ZaRnhhoiWrrTVBa2TMe3dDutLbXbuXv3/T1nKlrd9uMyaB60jZdPkG4JSn
TD/dF1hG53eWcY4t4l892RLFl7SDP6HYUmgHzPbSQ8PpYUYDH3mYq8SGfKBIcvkCVxAbGF3B39p9
Y5EG4MGz45A7XkPRYcmepQztzgB7JNxEot2Va8rlxODe5Y8yXiPuxy1kLshn4EQ21LT5u4bDabyq
p+2GvgCXAqqhz84FPBhjibMU/s5v0bj3B7yMcoiCGxwHtq68n3p+dzE6oouych64sMZgp//8/ZIz
S2pD3IEvM8BCIW63jtLTbHZGv29UrskJzwSUg9J63hqTjihZMpvS06XQMg40M8xcZJvygQ5XK/1m
oWLpwsMiTFXLlEVInKKt7ovVNUR3oXJhi56ML6aHkYkhquRBbnVjb8obuaKA4IuxLvaHmsQLUFhX
WrBguRqc8IkiOqpsX7e4febkY9ka8BS8QFJnGUr9NRks9hEbnC9kVZCJM4ZH0sEH6rslFdz5J9zD
Y3mZEbbrnrQgkU9hqtFS/3NR96QrdcJGQw7RZDmmp1a8zWAAg9bi5ERlLrOEGtVtzaIX9bBBzJn8
b5GippkHLukcg87uL5Ko2nwZwcmNMHdM43o2LDgJsQDBG8cvjSgIJJQpNhtgMDDIocjXo9W8sMR9
EHeNp1TX/IqJj0lAyUJfvHLx5hJpzc8sYWX8za4FOx45e2KASbdgTewQ9ilDXJOwmit/KsOmHJrw
GIYiJL6pWZtzhj/xWrFNzRA9efNwrjH/mUTNJHbv8qKobL4ub1LMq+7Kl5hRgol5TeV7IQX869pj
fMv7mLj0LBXfdEQA9cV35BrH/JEzmAFwBY5HBodqMecm8Mqsgr0PPigKtlhXCwQa/Z70z3L+0smr
2ojFIN6wqsMmYtN6KRq+5S0fnSSbxI56AFMc/CSrTAhzTDsS0kr0sfLBNj8WTUJ+0Kn149y7kMky
ifHNh9PEWLYNNnJfnQeu/Qox+QPxGsO4AWHpKuGtMY6qSz/1jfbxbDEbX2P8IohBiSw5+V/7G+2u
FV1fFbEKc/Dxg+yG7MzqFjPa5rSw5iJQgs3wxpZJnarowckirHHHw9MuEFhZbRl2YOeiiwBTJo0a
lcswv3p52bsfaKdY8GGpwxF6Od7/Cpc0CVdtaWC41O+rjR89Y+EZ1K+ifhEWvHojrRkPagwN6U6f
btHdRCiixTXVzn50JunKNoud0n/0Esz/kqmfL2n96X4ahUli+/0RxynbHkmcMtLY5kfmnjym1Jmp
wxw5bojq8WeWVpj/hPCZ3lek8j75LnK2ngmmkQWDNFvTDho7WAZ0PkEvNkUo/V+gu3mr6Chh84kZ
g60+4npNBJOTL/N37Ci3XwJyr5JW4/hC2RB4oImCoZfnqDq7POsPobSvg33aOppoeYuhxcppeZyN
F6l2yHVI31dVvZJ6IyHs05WhWrTo4BjT6QD+cYwxfjdr3Qnwf/xATpOB/sd/apREHLW1SryKPP3b
rWxBqYHEVVNY2KB5WyH2FeUPVM3lEjROgluF8ft4TYwTJ/YA/1vYMnyzWBOno6nK1UIh9ib6YayO
Haygrf/R6pgGnFhHHN6H84VEvud/FU+OwyDpJqApfq/m3eRPdAXwYARyJRKslji/c9xkrI+K268H
ZQ2JiaeuPu4RTwYO2cQzvwYCrmTTHc78+52rX1koehwP0sMAo9HvZnOIO38p325ohf4RTxI2d7sy
wOM8yW7e9wTqoR6HTZ28CJ3XGcW1Bf+DpsLaxgBZ6A9sHZTNbsfzH4SKQExwBUUNZlTAGwfrn38K
5QfIPQ2dnrpoZ46jn/ITdMUe/CGPDxPwUQgP5B80KcIJSZKv30KjzpFT26PXEbA99/1kDvDtrLqm
ynVeXlX5qjPPywHrTgXpdHfHGHXkbUe2RdiIJwmEDMi5fAPpJ37N75znZcCRLT3agzUHfVA5Yr7f
9fFiidDBmbx96fvXA53EG46Nv9jVX3CainHPFx4+jPwucjZl0848DNFHttgDGLh7CRUh4TR7aIbI
FdCe5nAdngCg0MpDzqUI8SrNEe5/HvDZ/g39DaxPLx3iCXhIYTAWImZfLHtXPjCW7YRqIvEW6veO
Fl34NNEfNjRu9GLUkGF3dagen0vWsm4sn6V3Zicp9mLoDIyEOX9iwMOkG+NkuC6leMVr8LgS1T/t
j1jfxN9I4aHkqPk+dve6iw0heXg6XOyFNrxG/VFmd824gIMLORNWFPRC5TIZSxAJ55iwwYgQ6OuY
Y1YpYVudpvhjDjfJ2i3BeyFrzWj0BFnMcH92a3XPHOlmSh/wSuvAib69Z5BfdZ+E/akFdseOTlRP
aL+Ku8t5hAY78gy9jbFamS10+EfcYSCPVDrMjB1yP5MLTA8zLjzBQbEAgteT+15i4kBRytBg8P1J
i4nLGBOYsdH7kDmYVHD5ivpev2fpwXuIzE+peqKMg3ojb8nmBV6cN9LxM0Hokm92lzmrRHUBigRa
iSOYSnN6nJ8V/hdKpWc3pQEomj0g+4Xlll+LOtRAH0ca6tBHDmzykB65AHoonTailUYIeVKt2MOB
uuQL55eLUxCNvgHAXza2lE7a5hzSqJQfWLvMXjT57Qro7odUIKoi2JsReP0fDREVpmuHdcLDmFwW
co0L8WdllDY6YoKQATOygjbtop0bZob9LTmq/h0ZFfFr1EkWO3+H/PnQV2yrQUmBwnKDbblmBOUW
a2BjuFbkI8pPwBB6WHFH85u1YluzOels9tIa2FsK5RdooCnA58wJql2Fb3M6GNQB17WDjCWMaLtf
Zb+Wom9ePKIrQqNMOY94rDkkeopZVQ73HITE6TnR7Tw+WxfeR/8hcnyu/owNu4eF7p4CGLULGS3T
QZvjAwsXOEkQtH+Zzj1+W06j9SLlMAMADD2a149WpZFmvnN55DyBkxVQQPcER66z9Tko5ZuAqYla
MlifW2wiJhfEENqCYaf4zfjgW5gfG+Qyz4UHcSkR9nluvpIBMWbLjp1/OuwUGNNJJTB554883sOP
pvrTQkEbTM379Oo/Rf2nK7/wrSRX0IJC+ibW033TTY1O2bHSRdeOtiieDlsNmmcFHs6ahTYfD9Ir
uq7A1Yj2sMZfhSEGJ2RH+yjHHdEmUj8qF4HRFb8cZ+n/mnzY+u+WoCvHK7QsmQE/E02k93PcXfFz
SRvVROHDBmns9/70sWyW43zLB9IBfIW8JW//nWl2MuAxQGR455o1KwAWHYCP3Yz9IsXSDo9scQZZ
d8HNXvonrtCUuHh/4ETGDYFxk0MZaj211jsFQAs01m8WRzjE/KiuZLd25xm7JO0MNk9FsbLllvXA
ydliDocEwwJb1uLcgeJ8II4y88xfoI5byiHYJ+BWUVZQ16axa0MBNd2rJ2CbM3h3NtpowQoYTGA8
38pfhrbhYMLDPUtWKiYSri3NKtFPkLO5hf/MsxWLXMrLhgDK0jBYcBoZC+BlQ33XNFT1lp1WsgR9
ONAAEtq8swYZsloV3ZKNssW6Ov01CF6Rnde2flb9C8rUt6r9ERSuul65GNdCMxlkSSljQosBhDwl
9hbe06fSgzMsnmTE1UXjH7NtU52kPbcxJy4uZGRYnjlMZ+ZcpfgH1v0LlGgMrePoS06J74QONqTl
dgc1VwosVXRqEBRAZcqXGn5U4iYhwmOnbJMJj0kUgNu5YNeC3dJcjtWGgeAU5LLL1uwBENDOwLsD
cXFnVsqogEtQiZc1xF8qR5cvkakPmiSRg5evbZloPxqOGbMN05M6uNfSo+yfzfyVwJPZvGAyypxh
xI3mJwsv2nKhRhHFagCMFiCY+eSk9MDX1a4bnJuI4qgDiOK8Ht4K25mRebeKu8K7tN1VPeJZLPCz
qy+sccvfqwDQbVuc22I6Y0olZkvGV3p6UhExYDpjgkIQoCly3M6wXwWE/pYG4BUWFxmYNqKAKx2V
kCrkvZocC/hITI25uQZY7V88QPjQ2QGg/SOVc5rOvemqnaG2wbQp1ymKcLzk3I2dMvtGzeA5wFCM
D5HPikueAy/KhuzazIYBcWw5CSvqy0jfXNMi4pO7UtxTM6xYf6PvnKHMowIlxeEJxQkMLwRjTnnD
WmrhCNwlvGqP+T4RbxqwCtA8rA1YX7Rl+0Krybj3v36hmAUO9r8syylbbdw+/a6Kz1Jzqn/qXkPl
0NW0WB6glrfEGZcIQqW7TbGNapv8i4PFiR1FMkyHeaQaTIEhV9l4mpNvLV/1cv7hhi6pTXbcjhCt
ja1QwTJbCGQqVgzpBJf+wIOEf5srEfY27Evut59nsXgsORkeQRTOQ7uAus3DbVhPVkhckDW/1r8U
9aWKr2gy2Q5m89jvxH6nkuLkH8H28h2D6maOqrBmesXHVIeOyBZGcmYcjbNH8p25J8yX2jXHNAjP
Ktlwt+C3LJmEc2YNn2X1MkpGwTyOzLh6hdnbOCrjVjmnxXkYVgVlXvWlVy9Cac3ipb5niZTY9sHv
KPDhnZeDvzBg2sxfsaXkj1h+9OUS7cWveWYqJk8DHgBsp7BuepId4GLhTazbNS5ZNC7AsiwQHnLi
veLkxi0rTS+/BlEIrlT0L/x0V93NbIH+O9dGDCvmOy10hNAZ6kkMm9dOTpuBzdx+xgDrPchvV3vV
4xMK1+w4CIfROwiKI+m7TrHHuZUAQV1MXenjBqGxmdrSC8MRqC6f78FdgEZA9FK2iWfFGdf8ggK7
SDvBamDaPy4+SqdbwcT1LolPkcaKCR7fKWtluB2xrEVrNsRlegR0XX4N5UXZ46Esqd7Zi3gvJusI
THY+P/djuHSl82AVarMbj/ZcQa66ZfmDe4AxI888+ShDg6VWmpMje8bcPzGvghbMkYaNmHzkpygj
LCh8jHxQfvYO/U+uAZDtPI4rXhlzO4aY+MTpByQqyCC333GdkNThKUG5we/1xi3Jc7Ll0uAlF3sK
TMplKC8G9HT2A5XjedQB7sUvmUEeQzgaY4jDjNsqJN47cfSFaUvNgzfvdnyhwR8v2rO5AfYbG/vO
5rbE+MLzmVvx525EZGW6Fl1xQafVK87e2cOIFw02NWs2kEM+5B7lCKeqgg9NKPhWtXdcYEcpXuK6
Zu0syy0mFc4m/0PUee04jqXN9okI0JtbytDIm5TJGyJNF51Eb/X0/6JycA4waPR0V1elRHJz7y8i
VjzWmHNR54cf9LkomPQ31uceznm4YJcbvW1BFn5UXL9sZya4xN7ibK0dWYvxf7AB4XuoQidnNcp2
Im5KUGCkyt7uZoGvjdglI5pxwfOJGMk7k1dZiwFGgpW6ZOfWw0sqLipgXfB13vPCXQuceCg3EgpT
Z9f/dCbE1i4s9pW4DxAXK+Crh6E6lOHh0d7KYi/yaG61W9Q6VnHme0+Fq2HzJubVknJGZOKG8dRW
8R6boBaPanIwzpwqDPqisZ8yqvz4exmGLQkGkkOLPzb1432qngRW4g1QmYv3QsYUGg19MjZgyeVh
w6FkfAQfCLQhOy3pzHYyT/1pS5vZfzd2gsjNwGjbZdOMMi4uFhvscQkhXrKbGzdXzaZUZvdpjHhq
ZIdNcUhyA5dnCNsJlug8T0/cFGO9TskRbkameOBleJGhVPFX7lFo70NCaMxVHQCzqeJxc1vHWibW
P/mW9Ae6NnaqvPmCXs3LJulPZvtxy0EckptY4JVgb8WTGP9rZxwp2EGAnUZIZoBXOxwTONKgd6Np
c/L704UFeoM3CVjtq67dSmD0PIEs1MrPALA7BSZBRRWblum0qDIaDRfBZ7dkWM+a+UdrNon0vhsk
8IyHD5+JUQD6eyNrWNpPw3gSn9jgj61OCwV+upv6vFr1WVlHvBMsr2vALrnl02V+quwLiO3lLGzX
BuWdr5kGooklCYfRuBIVtrG+8VoO9Ya56eOjDpc6M0d1fYMhAxW7PTbx1Egh8mc956ox10Y+/qkX
FuIsPsr/AidImQ6iPG3MCNfO+jW32lv4pWX3VL9V6Wf69dKOOuKOFtvBKoCIM1eFc99cEdXym2l8
Ro8fK/41h18h/C+DDOgb/WyGrx3LYn8v+nvU33Xr3nJmnbePg6Xt2+/h/TLF2E53unDWOOxJC0KI
1L7Hc7Olj3BLn3KSbh/5zNqboO6Hqfo9xBMvf4GL7vHkNNtXu8EApWzH5KC001uYpRKnmIgZ7WAk
23CZqPg2/bo6JcIxGI9MrWq2B34ekPP3/1+rwOhUgC8TuwhdTuZJ4rSQ0PCmgS2amPItQiJCpuCU
mGlp7dQXPD/9oXt3R0Q4btl1xvbYf2bFhr0fukgEL9rr2QvxVLDm98WMNzw2RpQT2BrYhqxr9ZOl
DidC0x566DZ2rXxE5BiSqc8kOFIQ40bt/M9MVeq+mk+SFEU+LSTnlniPcWCkVWEPDW0gv0R/WtSI
ORhlXXaNM4avsYdbM1kaCggL4Q/O5hbi8/tDMzqh7RTyOy0J1HW2bvgtEVBGuVwAp0ZaeJ0YCdAb
lAMiXFki+gd7XS9HW+P2niUOTTwJVsdg4kpz7jWUfQ4RNybSsGJkgB7C6sErjuMS1ZTNjIATceOl
lmzJkuT0tUJE9cT32McIXH5gRIwWRSTa0yutTIaWyAusGQR+vshH5CPThf89h99X9CvEP9r++ZoH
ud+u4ng5kJwGfR1O1Tk0IADc5hoxP4pxoRxpKwjERQOZiAyi6v2VU4AiSrZmSkXVmvlcSWYae3s9
Y8HMkgVbung86vUepYlEkPgpGlsMkUwufssQx/OlThHPztLjOB05CC64h2gDszwBZKH5U18NbSMa
k19S1CrH7qvSHog7RBfCZVVwVUHkrIll7SuAVs5QOGBZdelUcZ0MG7mdntcBe5eFEGG8IX0KlJJ3
fyYKtfFBV+xfhF/h6ECt4nMBk8fKfPCq+8cVDCH91OYaJCbIBROXpZofCO/BYwMONuJxmtZRP/q6
Wtm+kg4atTLzK2V6yAjau0KTWCR12ggvCUEH/GyNM/4itDTFog6O4J6GdRmvWlyiaFWU1L3TCSjp
IPLUE/RSHBxTLef8uRZ30TR6+zewfD5stGoc9ZpMFfrqDzpHcS7UZ0h+pu5BREOKZ0qPLgIok5o6
0goSrnKieOQagIHSg4cXAGwjvnL2BMaSkBvAJOpNTv095CciI8yEHNk925IW4COyIbWmYriGcLSE
Y/MYa8eaqjr5nMpz4wMxvpWY0W6ZmY/T+4ex1lTOiKzFeBF1hbce0zr41BxTDGJ6y8mcwGYpXiPK
oI8D50MOYnuhu6jjLbrrpK3xp2njjCQ4rXQBqAlIRtUiU5cOEVumNEN5VShc2IZUHunwK53Xu5xX
Jj9DGtTnP0Abw66w1/QDnYqQDSuwXDCjuZjrjnBBvIZqCgIB3Q0ooq7AmFs9rd8MjxspYIQUzkNs
MbPJMlAtnpj331XkRk2K01UpDSM+oyRgtBAHMe0UC/AV5FkejHHfAXtcIBJnXCQTeQZ6lqAhcsME
eMx/hvYDLiRf6jWwaGDGk7bKJMeMP1SYjgQGALgZ7vg25yiJh7KE8WmtGq7BiavGJOrltZelXpV6
g+huO+UuC199Z1u8KPUfo/pJre9s+JLEz4C8inYx67M8p3EKx3kjLlrg1Qlo4aUK96R2Rp02LoKu
bjSw4LivcOosf/Ueydf6NF7RIEJKBsDW0MtbndL0zICtv2ZIOluat/5EAfOoP+3o8d1kX9hQrd/Y
OOjJIWAEwpjbxtzG4jesgVPAzqd4OnZYJF77uHQoLlNlF8TQi1ph0X7kX4F5h+yarFiDhG5hhL4W
Qk2d1G41nzNPZ9X5m6dHG94mLFN/bxMI8RQbiAsw7IwrB232/sMp0vHE4tTEDi0H+sezZNi20hdC
6z7pQ6hmOiPhOyNH2lMO/DRUDaCtd92GBgJIRzo9PYwj/FbxTPJ57xY1zqbTOtYIdpYvDXVfkhB3
mBMrLHbGwvDYp151w05Ku8WqC4KHFoFsXbuTQb+8wtpa9OmB9VGj1wAuNj8H7gevvoosCpmHQ9Zc
Cp0nZt7I60hw6ysfljcTr5s8xj7k9aUTofDxNwpzT1f9xqxqLaVw6prv8+m6Db3HGi+qXq96Auzz
dS6sDGkFvQnTNMV3uDEoCJBZBj9eyZyoWhve9fhM2p3mi3hnNHfpzjCTT9ySTHJZjVdawSFr3fIE
lAx+N+OSgTzThB/D2so9sTIvU9yycwcVA4ujc3Xf/ZrymVWYpnKASlh3hP9Y+sgD/1r9WtHI/IIr
zOeptpfjPf9FAarp4yV9yBomDZDNO1hGQItKfFgDsfEF0JbGpg8YM7rJ8k//zSrFjp3gCtuI6l6Z
Jvcb/bkG1MGSz9M7BXCTBW3J4y+LfY3bE5mUSgINjWU/zLA1Mbhxi2gnsXzViR1VgJO0/meMV/yr
BoY34luyCGL8dUVy6EJQN7uSgBplgfVWE/ljCHYsXkddnUd8jd5/+SwTVnLI8fU/a/gJ/4N9aZEs
hAtLRxZ+r376XqYGehj8pNVtrQHMvWn0jaRh0ljLKsL9KSd63wPE8Z//QbR7fpjVZxVxvrwX5bW6
9sZCFZA+fInDCs5oth85KXfyHJT1jHOB7tyvZ/X5n6huoQwGBlWQ8+J1ZI+VQ8Q75bMy3XbtBAeU
tM2ApMegHMswPjvQJMrO/B2QWvFvJXM4VBMftsUG8j8CPgvZ1ZpFLIgYtacG7E5xgbVpmSuh1Q7o
OnZ0AvgjSQtowZDwhmar3qGzxDQRlixuDnmzV7Qzmw0gFFTcRHYp1xX16T3MNfjDFMF7zvtVwgGf
8dbaAXPYMZp82dLj0BGwUFyjXmn1akxWne4Do05ft8f0DKKwHhplh0OK1wGapHI1OA0zleAlayxG
MPDU4iF/pAsFK79nUJDYXyrzDP0dcGb2XaqMe7BwTm8qCA3jngSmbchu2DEMdtk38J7EkMAiPjkM
kAa6BT4N5zlM9zuFoew2uLR/xfKc7dawR2FyWuP8Ua8i82zDbEByPagqbH0mctMdDL3BVPZPbg7L
5zxDoK+FQL2GkMwFEaB1KR7uw5FlR5xViqt3B31SMrZtvGXFoI4+PfDVVuzCEfoSXIYX4BiBi61D
zmbBGel80Hx+HU4EOppxWIQCEDz6N5baglc+Bkr+TKR90qSYUQDogYVlr5DfYuMDZkGHTDaSCFz+
oZboxG04RFK7GttZOu18iLwbJGIPrfprRDNbo7hKIvd9INKe0hFWerzW6VTmcuIiBXVNZFEWlkSz
FAoksCpbO9wBoTy/Z+xvVzKgcxKPOE07OjF4qn6f2u/I/zgiNbc7LcaNtBmrTRg5VgbzBYg3lVCu
9HCrLVEvaQOLq/EH2Td/JNnXZH8RTYTwFRYBC0sTvo5x2d/YkUAUNj8wK4BpwjORPOfiTtxpn/Cn
8Qg2sddAQzBmWALKW0c+lOE1Du7RJisKZEpm0ISeTVllZZNnrep1y/Ye7jvjDVLVxQbDAG4XzAnG
h/VJao1sJNhxWWarZ/+57szKqx/LUaEVYFWSKYUCk66j4wsgTM3LxaOMexBxznp97XW84Pmks4wH
qd4MHGw7R4DMuMiNY/bOrqvlLsN6yOcSvsJfuIDVSIptB9UD4BX8IGKGBzJsix5czamRz5rD5o+d
FVAsrLh9sMnJ5b37nLNg2wRb2jzgKpuCnyi+QRAqWswSAeFwG7lauVeErSRvhBiuFdFI9jarWlx3
DruI6oWggaTt6hS0nkb6pXJvzL242zrDlEn+CZml8drlzkROEs+4fdgfadE1JJGLyIKSNOxAAeEL
avny2N2Qk/KNp5OvA75nncd9FZAuJOA6XeRMdKtLmE55O0M5PwRafPFBvl6Lp9fJ/uufWG7S5mY5
r1mf70TcZxKbR77LKQg4MhYbrxa5asyy6xBE3ANlxg6GqyDfA7zWP4M5a/JVL/jbpzxPRLeYsOx7
XF6pPCE7mnzbWUC2dm2+y4o9PqF/urRWzNMwA1uD4av2/w4AFoazuTQu2DQTE5Wcqj4Wk5iIywuX
GIxyTtcbEfq9eK+Xry1GXxxQDzT358Q1AouiELiFDUGwIjpGzTFnz22d1B8yyZK+0t7kIIKBDEHz
syhdcCOh1rVfIpXb+q1b8DBnzRETqTicSJViuxkCqjZO8niiwGL4AmrU6GBjp6DwZOCxTtbBSP3W
9HiSwJyl57I6VK8Z+6UvgbTblwlD1Pweqp+Ayd9Brg5DeCjKfaajszCe2LXhdpA3OMhh4fVOYizL
bAl8eA7vXmZt0W+KfMeI8lzAGiFvrtup+d1UP0wUIS09UDT8VrYfum2lbpVOvle2vMHOQtwk2w6c
mqx64vGUcKua45Ii5ZBtL7ErLzfd+l0hTXJd8HlGWQ6kiRKjtevIXAXjquymMBg+UQlCj1MajkgO
Eo298KrYH17+s12lc906COHJxMahEZtNdF4z66xZKyG2tvXdeG5rJsEk9Vy5d1K9sv/aYawceG0z
453lmMqcipjp4DjZ1ouVNYOQj5cbGxj9E+KOCzuwghLK5ugANYFI2pQwHRj+1TdZ48L+J98CmAgg
Putpk19i1CFcV3sFfipFcrrF340p5StV+N9j2rZo3z4JWxrE1HOAlN8cntWuUzalsROzA4Wepk8D
wUl+rYV+485EFgOw9aljVo6iw0Zcm0+2KlseVmiww4U6yr66qv2FRFGXXJhnnPg7QmeWOHnBQLjQ
SLY1qQrIoUntiZw2kAekZa8+2etbeHoCtoz2gWNJMsOrpI+0yNJHNtD8UwjgkdZl6WTBP6veKfSm
mJdOm9VAnMtTTTEoB2SBL9KplvQCZJOpRDzOmZJI7JqmpkHSfa1M6J2mLhyN/pNiDtZ1+ZpGeB1m
yYw6KJnylP9aKkHY4pNdobcr+FrNKfgL1Y0U7ZGO8TLOxvTGIQFB2eidgaHF1G6LMxkbLFWkw46S
wYUJWUzQbf5t867dM+bUjhGgSmYaBY/dmXELx4JfY/68MlKM94myDSiJoC2sm+MwwGo1B6EDs8sm
f5tEtCpTHeRgXCCFq6srZLEZQ1R+mNsr+mRTLH7m4+xykZONiLniH2YRrDgShsNh1+vzy+/Y7A0R
5WSTgV2hh1b2SAmF2R6rBY6KiFyXuWkw75TzeqdnON+2zWOfY1Iq3LL0pXQFlxXKa92sGpnIykR5
beNluNPAk/yS0eoY6K7kzo+Z9KDsgAtsp1YlrGUv/+GDiRHVD8aT+WvNaTM2jqDJUnkfYbeCeMD+
xanXfXPTGxxlVy3a0HTQfSVP1rAP83V69MfxnGgHLdwlGum9xWD9r+87bwiIHEDQFG/0K6dyIDTx
vQzuQncPT4//3GyYvWSkkunnzmTEN/fPDd27FgFDDFyhG1pn1TxrxoLOLjn3sQ1QtV1T5PqNztgU
H+PjJpgX61flUALU6HFruwt3af1tKNdU/nK79p6aDMDI0blysw0JLkCMhs6KgYoBKMBKSqRyn1u9
nFBCXF+G/NgSQtrEiH/GW/o3W0plx3kt4S73Os7LSM7UL0PMJYaduUWHa5abOv+okkXLeaNdFPpa
eK4Z1lE6m1HQk26e3yljsRhOxI45YCNv84QEwgzfb7YO4Tsl85zzN46uHijmDICMgjep96vgF8M3
wT1FosaTfb9b0jVET1I9sVpi3Vfu2MMzNsk9Xz1VjjZ3MJWyjO1A+PAPYfjQmkeHMptpaua/lPYe
SrPyyiPMAy43+17ZMRkWxRlbN05ov/SiqarDfDctHSw2fJWjutHmXCo/chLlGuUfCnHu+TRkLUEj
8Hu9OvL+J/prQ/w4uKyYCNGbQBZknMsWDufFNLgkkU0uhnNkcqjVzSNbKxid622O3PvLUPrV+8QF
LmyVeU7PFtxeDhaQOJj42FZzprlT/rTySVuQmGiZW7LpRnhE9tKkOe4JFFHCfmx+YHPmJDcZLm1f
+S5FDCJNejMJs31odUc/zYJBbk+KjdpNhsIchwtpmZmXV8yZd025HwXnFq4e7pTkPA0Pwrf77G8K
waLCgIGcJTOHbllg0A9/w3bCzTAyANDZ04SQ3jTO6rbOkhevNA7IPf/NBveHRrlODeWXjjvDpvGT
+bjUbJCQeptiEuRIdY8lg7lCN8MLL6xKXNPjDJFz6tlUflnNWGxYrwoyc2zQ+D3eNwbr5rBn4WIh
ow6LKCrFUvJWJzvSAGRgOcnZEs/ZnhAjMs50YOoaJgZG6V417oOPEcOE3RbOg/8fzjVlgW8PF8LL
3N1wtvDvqPMjeqi/7IoDUbDEXIjWjm+LsGfzA6+pkeZzHG8sVfg/sbS9TW+pRJZgqmjUyylRixcN
mRszB4KgcSKviTafMep9/wM0gcnwQQoXqzP2ffnSSncSufGXiTcGWwSZK7aBFBhndxE6HfKh4Wbr
J9RAafo9NWuD4h0REWUsQCMTmgLDTAoc7xqoQ2Jykf+qP+nSTH+U5KcVvyH5RB8av1S5cv/DVEhy
3nFOD+w/AV3g4cGdHmnOpIJDSa4Uczxa0vWtcPbCwgYQWzkLGHLx/Mbbul8P+5SXP5Hmyk41tpes
WnMqv/H8rEpgG6dHe1DfhdWGPBO0tQQzDZOG+G+KgeZE3EgpslnuM1vLDyQ7sSphfkOZ5q+TAYSN
PyDmf1qyEH4nf66Ipd9Tj5JgJwySpydP1QnZ7BVyaGRC2KMhv1DBvi3rvaV7lOlqFT0KK6BSeLv+
vnOUYMxkiISYydCdRaJkr22pLeFu6cNnRnceY60fSf3NRRojQX2jM/DoVfBISJu08z9a2Nhs62b7
mFGXjENLnyrqRQb/4gotBXMtVWbNdLfiB30RZzpQBllKZ0u6gCegFDd1Y/7Ag1y4aeHBehJtI/KV
yH+W/sjrzPCJoou3Z3w33x3aGiUdwVx9HTUI23P2Kk3oF6GvKh7EFqrLMZMl3VSJGqlzNCit54JO
iRIWmHzYlVyeKz2hrDFMDbFNP5SjJhzEYXf5c7iijpakSlz5yI4kkU/oI9gqebh4qwMK5Ckw7uhp
AR+V1VLdlAFyI1FTGETTeiGq7LydkHmIsUx4V8lLXVjRdvm2DqvVaRCOhUA0mgt8UJt9TODl9WR/
te+jncaD2t8CZYm6iros3DPxpkb3cFklP7H4LWJ7u2Zkhpyn4acGh1YshVTi+MbgdzRk5D5eZO5Z
GjB5LT6/W4Y3zCLeVlkcwBBRsiXbDxYIRpzkenBrYhElFUqHnOZTbk+pJzZlKpF1VGzP3LxOUUh4
ZnKkjuYpiz8emFeCPdYVLhtPKxIzf4N5hNS3wOhNvuAfCeCrAIpkY13NkSpAUUjzMd9quADJd5Wb
h/pbpJ8lB1pjHpBJLA8sHDwieJl4xl+EUQ13MubIZ8P8KHlrtSn+F+ZAn7hzYg7L8CQ4Zcj3/PX5
OGN6LKbK9QZXzIFGj5eHoaWzvnTqgYiD4f3MdrhcMMNIGPzCTQGPZ3UjvoxVTxdKWzbhcO/L5Fpg
z5fopcH45hAmp05YTANKplw8GeFXpch2hWFImWFiDh+YoT6L6sbrZjJfjItW8lv4C7hkQqcA+5VB
t61QjWfEE1teREDT+zkE93ubfvYVOW62cr+q+hsF20VyQU9JkXzGXYAX8C0sxdiPWDeK34aDVX7n
2Foo97646yTCX8viXyI5NefNAyIVMRkZZyHEn5uVnhbP9l3jYM4I7kgv72l6AH4ovoLdyblZmunN
VIVGudLw8IFV88tBpIIEmn4kIi6B7wjaylSPhgQH7yuqSa7QrXF//CPSM/ZXeKFoTJwo5R+GTYyP
nuQgFRoTptyOhBn5HZs23lVsoryuMWyEm0ZbkkSEutvPk/Y4K9ojwx4g069t88/CWwelKN8lzXcd
fcnRl9XPo3JGLJLg8p8iIjRHAedIAIJ2OjLprVNdzDckltkRpLCXcjeUu0XF8qzByxV8ybdY2DyF
TSZtKmnDGECsNk/qSh/r1+VVrDTFH55TdnJ4eGbg1D0ru/va6NnBUHkDesp4VoQLQw4TQ8Uxb06v
fKb1G1nfKOkWqb2SJ9oUkR5KHUj+EGyuIt5+Z3JYXbAXgJPbMZuST0I9hFRfPulqq16LpKrK/4HD
Te4JPn2xLYWNUmxBRAokNfxCAYjtZxK5Cy95EHh0GwrSqq2l23KHB2UqXBX4BbJHLC5apzmdLVsA
qNY6Ozywez12iTGrqaYo5ngpLS/JF0J1iTrsIus4mv7TkfPrUdjSD/NXw6GhD/LaaDeO2M/4P2L5
KaVEfj4GRBUumWdZiziZRxle3QWp2QQ0RuIyRCuxnk74FZ9r/YArlaw1kAvabbwdP/+8GO22tEvJ
TTkOdVDjlhZjZtfS3GAAHuTnftCR8bFfHFzGQxydHsuMnwPkz56quOLrJX1nIqYRzxQ9Kogqa+LF
lPoSb2aEFrp+POh3WSkhcRP/QTXGw2ufrjQXn66huZnONsVXUq7aPgoO/UeO7WUjxxvhsW6ilXkp
7gmFhbgCJPf5dL/VS1BxgrD12E3R4sEXKQulX0rw1oJlkE41CpXu6OlCU8Hbeq8cHLc30OKergpW
Ykpq0pXAIYBNuI4NzreIISgTYgc2+UP3A6opFE+D1g458begflQrkLbtMFk174oKBX04c4kxhfFW
WzCqp1ArgChMOylSF+eIzBfRxe8lUvKwY6hLueID7YX0WEEVTwAzfhv2uyQ7WNYhjU6pBub/rPPQ
ie2u0DiN7QRO59/Pj4oSJnUn0LNE2pKOu2PwPFJZI/P6IQbDgBetg8CWcqWFqUWUAayO5WVjNXtq
c5mjE9dHQh8FbwDI82ssmDs/8XGaV0KLFIYaD/Dy7f1V7ytA86XDpJdoxjCpB+HAdVrxYXJ+oxai
Kqgwh8AXGTpbTBaP7vJC7yhOSDGpYMfMs+UZjZMjxOK4BkngNcTCKFaKdig2YjZDa9CY/qdc1knG
RwrSni7VlgCYcZTQlk08r3A0arrVHd2wXIki3gWB28Z7I9rF7aazyLvM/oorW2yliFiJk5gUlziC
+JFxQFsClxOZ+avLFC+VMQ2AQipyDFK2axY9oATM3IXYbewOe3bmk1rLXPm5k8e9sWG4x8o+Gyej
oU/gjqh/3Pu9MZFn0QGWAjzo03QB2OwjYR+j8uRQdatkLkTpQf3/ROkMVN+TYj9KcWKakh8HtWfn
jmV2j1JkQIJB0dkH4+0JJAhZRtnRJsXNxb02dZ4UDqLGY0VXKx+D6VTADwB/Bh0+9iC8t1j7wUyl
bhgtMDGopNUv1fgZRl9qeWCZnJQzGNLNNGp8BpuasyW+Fr5FrCehvWzqLV9B0C5kz/SS8gpUXyag
I9ihdYnQRmGgBisEt5LTFAnEbmEyjCkocphp1irKcX3TyrVQcQuwtkBCkMl64L7491hxAxQ56Bq8
XInfl+CvZWZJ7gMP5WPOxTbK1UQhoISPL8cSp5IgKgqJ10bmqTNP+Y0kJhg4ncp1BpIZr8CNgDXl
ZySrO4FZEGT4QiDScSEnb8NWywa7QGcp3T74RC7U8kVT7+kzN1s3n+RUzpVsTOFMggTp+Q9ew7Em
cgh0l6QMNhUAFrm+/kHOkQpHyLhZ92J0idHN9HWB0ElfA8IMVhde94ayE/NlpX0O4dRMQL0BD0va
nR8SQ1K8cdsqvRHdRdg5qmwyUUDvsg5KfYWoCu4CGbSEHCHj4OdSYjPwUSseEvkwj28gIx/ynCor
6HXo2b8Qfq0m/ne/ZMqO+QAkAJpEUeMTnKs67I/JQ8IGouSwl+8TYW88F50xb+RDpNvZ5f4ayZXA
asCsgYEHoWMuktR9uXA8aTjnVpJpmFg8MSoiHrU4SUmuVq7IeQKLA3l+7cjtlA8TZbNjn/+wkYS6
GTwI6CdYMLCJwJ5c14ErlCs+kFPd6Q8FDsjrwx8jr439CXzgPjQ3okM899TIlyM/KUle0bGFX9yX
cFq5EWTuZBWO0xqsDj50Nwxwg/9ES31XmlqyW/F4slqN8xfnBtrcpjIF2NrkY/P8Q7UIz9rc29xm
iBeQKMYdDcpsBCh9Tg4gWChCiItDh3F11o1eMSBroXNAsuDtD7CH+QUVQgOJgiv9EHvqGgzVsRbR
nJRuJuIYuCa0wqlsnHf6Hu24BO8NIZjlnZwgniuPzr62c5P0wM1QmEukRFbch2K3hLWtRVkue2WZ
vntswtjtCrBzu6eyFIsj5eLx4vk5/veyDnFxzGkIFY+deLQ6Tnmz6IVMuW7JelJod6B0/KF8pOUH
D1c6C1lRzEPae3HvmQRFBFcU3ADRnSoo/mbesYYbhyKFNjOnOU7B30DcYx/BvZKwjXG2cQKYAQ51
Z8rx+DJsbmLeGIaxJI7M56JiA6G5xFGB8uxb1ayOpyIBFlbyyTDUYXCDZGTXBWNQtPOE/fderXcD
70cUDGTn3g7Mf+i6DVaQwI1xR/G7xhu06JZypHdrREviElnCU/Up+AuIF91OOtAFASdS1b/BSkrZ
6qGvCgQ4qM42s/pidJ1wqox6rNpuRVoe2A3KLBYpHiQVqnU+VXv0gfuj9nBvnbElZr4Rvbb/0rTf
jPyvRMB30Ul7E82y3IcMko7Pl52G57QnXLB/yNvxs6sWVrLMy2WrYNNbaW4qIXEcy9pesnfRFdJ3
/tB4/fZJq6ZGa9wxVQ9htQ/D3TTm25bJJqIt9+GYL0cd3I7+CQHb7lYcZoa8iJUlOuNKKf3I9E32
IMoqC9dc7LpYt70bH+JhJqle3nt/l1dgpkdtHSMPHAPzUQP0taM/pGq2hbTQjDPXUWCdfNvskHpt
YOqwVeIz/SGydYz1tUHwDb259dD1ucs7MMXMPTxMBuNeX4MTQKeCY0uROKAgXGXQiCEkjPMKJw7+
HJKkzLeKDx7PljPw6/hC3tb2wa8igi84WA0jRLsdD5V0fAFjHM4vW9Suo3irxVv1vA2u+vjG/ZA0
02bYtVTkAbcdGFc5MN8lKiqkJRYwBVbM9LoVLsCGag32DavGVKDSv0tcGhaKgBsbzIbCWsA7Z+pz
SOLlE9HZFbDmuWCBXhm/gpn8FJjH0gEvAUuHNXsKtob7LJhcDdjcWlL8EbjDBeyE9o6dHAsGI2yB
RsrH81arV8Owq3YvxTuZjZKxxi4wYXk1v+fm5W2gUPUSG+tnTobtg+phtijPwU/zJRuv/vnkaZjz
Tw1iNUY165N6IUGMqCbNH9sKHTTULaORMNoQl4CozXTRlETO/ahDv2+jKfJvGPdXpbPPZMbyXSaL
rNnzNFp9w3hQRrQgwkwXcHFqrSNboR5XkAush6JCaQvjqR+26OBs7Ebm4l7Zz/Te5+1fydMKibmA
VRArBTqOsZycieaGL6SecyYMiDVxLOxOUBqmpzum+yV41PM9lgGYEJyXctJ0CcXam4zfbMI1uEpF
WBSwvYdlLxnh+yQ2va90yHQ6WznGJ+yAkVPb1sZ9wC/uW/vB/cT9RiOGSA8JO7gPjAzcfbz8eBFx
ssXIUBId/0erTwRucI9PFPseted1l0zGBYgMtGBINbVmfNnrHu2XLUQ5B7WVMaZFtVbptLlBSMBr
yB1PqzA05nXIQf7MluQp/2L8ezz+dezJifWly7GjpsU3urk6LAvo5vs2PF75EVVzh0OilH/5ZOi+
6gmENy4Eyu5BInVgJHaQn2uoWQsx3/DJqKWmCfiFKREAVVtyToVGvGQHqm1wWVlTC5bR0ExLE86R
9o9GPEDHED7AP8Ew6XFhNE77Bv1iEeAjdbNrheERd6p0qbRbTA3oXD/xPUx+Byh6VGfX0gVjjvFZ
IzwMJJxfGwxiqPaAhsH3Eelz2R0CXcqqb/lEKYTGRG5il7y6OYgoaNKyZNtStg8pRZjISewlYPli
4eqpkP8jToBmQCLlGyvQ13Cx8NfebikfZ2aubJpqzbVFKtfg4dGdEnoU9LG1Ux7/4RvKDY/K3uiS
jBOIucCLm56QuSmQ8PaCuhKlNR3m9mPFug7+QXhMpcNYO3Hyalx4VfoPRkmFN2Eqe+oyTv8rI/0H
K+zBT0wXEbxyZu8TugnohzTVQFtwCOXJ1fFiDRQ3arkxHARzlQ6q56xFAJtmJsbIFBcZngpPHdI9
k91zldQ2B2Q2N9NLZcnlndZFcwdfhFIMKG1Q0LH9Tu0dHKlNDG30+azwM1N6hG+CBheF5weAYVv7
0eV5Y8c+ffz3Ta2JHGdcCqrpRuNgQUMJYjN9eUtgLGz16Irm0uPkw1mBpVkVDnV+bpdD4jr8PpwU
CWbzMIYmZccbwdqDBEutcLLkauCxZGGGW7eXohlt3QCxsPli55HIM1PpIznNvx6TSuoGlRvWSPYG
fSfcW4j1NOjRYWS6jTgp9HrtFg+3ebiB5bSd03dOGznk6ZfPAl4Wg+X1i2q7wa4uA7WBr+3QTOaY
JFs8vjq3o01vw0IJRIyNT0dktwTFimQCI6TBp4zx2g3HPWQbvmvOCXypPTF0LEqYhsjMz9mCAeXj
6uLWTXiOxB1El4KsDsmXYce3WBMl/eBph9PHl4YLRd312R0WtlJ/x/oPhexYiQB8YWxW6jXo/LJe
UCRFoRFUrTa/92/nBJe+WTAXizGsezztD/MEuo81baRrLd8z8EjtK20AlP/gipIYipDJflHM7mG+
sFIfkDYmF7OBGIIQ6zM2lJfs+xd7pis/YUgH5EnKLw/+0MBfl4mNl5lDI0YtFgVM1tSga8+VChkF
Gg8PCh+Gi/i3jcdqHDLhmz7p4FNcMqhLSVijK04tJowXY3wf4saSDp3kBBAF6M8g4gfRG6OSJEAP
mfOc4X6HIK7XPt4mvV+J2JuSqaKEeAVfEBnjd4M3DWDQxNnml4TWDJAZ7mum8pICXQCHVfQW4Qs0
kD+AVudP0VcAyWYhufH2g0/W357lQXojlSAEamwyZ9OxgnDUhNPhbsUkA0aJxRIvBRREDHmMPXiq
sbP9FUnxkWgSG4uNAgyJOim6lBi6Ram/Nz44ZQsPhxkdSxgG/ZZfhO9l6gGeYE522N1l5TogXvaz
Z3c2z3G85ySrJBtl3KynQ/0PE5ppqoA3ErMp50xuK46FJeALWn6Y0lKQuOerzPa8rqY3yQ9/Nsyk
9cQK5I4A08c7CbrUI9i/pDMDWkzyfxNZquXjBJj4PHvOKaDlrmPkeB66j1RmBD4DkEwRBEektQIX
goQULz6L0h1c/pJv24N5svILfT7/x9aZLTeqrkn0iYhgRtyCJpCQ0Cz7hrBVVWKSmMen74V9+kRf
dERd7LNjH5ctwz/kl7lSnUxGLOZadcT3JXiN8W3fZPgq+RUTFHD5zHnlH6NxTxr+GxJ2S628aupZ
NxA0D0x5yIBxNENHpu3jwIUO2lWl/HkGHiDh4TG6rC/jqiUv392ae1PMue6H1GXM6EvhtD5VUKIg
5PHN4PFeUmb84G3CF2UF8s4XoAhin2AChMai2dRiIWLAxPz95HgzKGcApvGEMrNH+X4WB2DuL+04
8JOYUGxW+LNwCIZf2viJSM3mCmfSMm3uHI2+fWIe8SVjJ31yXIDuT90VlC6q9vDwRY4CWBMdnmeH
tiLeKhKuEXErq9Vje2rjsFRyuEd2KbVekcOGDUs6dKDB6qMdPl9TuwdtW5umR80DResSedhQksl3
IdmYyUZjo9ELXK/VJSpy+0JXcDpz3R6NT+FSvfdp5usWlWdv6aAkp8TBhiituvhzML/C9yq9ZgT4
SKZLBxO139zHuZ/nPoo30/q3L/98M/w6Z/sUHbs/YZkU2jk3ecIrv+I7pNDXlJ/aqkrERH9anYOT
Sj9IsobMuWHFoR+PwAUn8Pc/volyQJtaiyaMoV1o7mgdYiLxZr3eF88jD1PMfsFLClysro4iAUBK
bp1Fbw/M0vPcsn65okoV2dXo88oOIZdNigSs9uktWCQDX0MluL+tG6kJisPwG/ai90G5ocAdiGbn
4ys6PvVjDyhvp0fHUjkMc/xM1I0OSLq1U0uM3ddCuhaDlfIVcpQUJ1PZ1F7EuJmgNyEpbro2Q1Gl
sMzyElS3mhKj4EOrPvP8y8y+pOyLZEGQ3uXihrvjv9hwkl8hwzALBj0wnqe6Us6D7Gjog0yof0py
kn/1cohuRFFD/futHl/WHN59n3sDZ5xF2S/0ePkuliXceMZLR0U7teVFyfF7WwXGfe2mvu7pREU0
zWsnXzL5MgJSan2UJQ6sMYwB5H9OGQAa+EOAHARuspYxywIGSCboo8m/xMn5mtMFw/Vg3XZbLsYj
iWwUiGKZPI+s+YxW2JnojUJ0qRdCdgVUNR5YGGGx0QLHr5BayQ42GMhaT8l2OD6HbK+4BbgFnuaM
gln3rVuRyZnKEStH5g9b9WzNc6yka2KEAzwnMGMHo9vL4vy9iLttPHiE2ZYXofSjF0NbqrTfySlu
L8ArJelDfn7FX8yo8BKyKYozZ6QlY56On+34mZyr/KN+3p/Q9u4KHpp+I/AKPTfMN0x3pl6xC8G/
x5TI1sIyyKwn3GHo5JQVYOs8Y4c0qyNFErLNMRsIXMdx6u4IChSXJbqcadpGtkDXm/r/lohxITdM
NEdcQNH+Xe9QT1UHex7nzpe+7RiIF8t8zZEio9RKnczpZCeag/HyOQJyxuT4yB1F2s04grKVrTjw
g7Z9qgtph8LHX8tmwr7DSYuOBXwr4hJlWQ+W/bGADcKVhdvDbpAwzk9OecSbIFqVMbGJSQn8jV+J
yhzkXh6fIpwK6XSNAKgHsbXXNltERZ91iIrWBjaFaen0YMDPYOihb2ZQsnUKkbe7VFj8lu9xbhAF
15BxNLpF42qpq9hpsUueOxzEzHrC0uaPNCN6se2gH79du7SElhLqrc3IeN7tO4MpLinXk6pe1GKR
9k5VuMLg4h1raV/GgJVM3rEotIS50i3SkZKQDfopUbmXV3de3nmkTSNS/S1wCa/jqYXuRhn5SgiO
FUHLbym7vLiM8ln9DMELSOIkKZpphA4ZCcce43gFQfztwCrEzjElh8gDJnTzcd3FTyGLkBAZATiY
/rBzvAlUOcqLqJ0Vk69SiKY6WnZWsyskDHgdIDFgdKc2lXLMlRMP9CgEqajalY8/nTZyzfDw9CTY
ouKJ10QKGS2XOximsfis8p2+jmQR63ghhvsU+rdJTQ2Z9Q2IoAVzu2yrISUhouZTHTJPE1EJjuXc
POlI1o39W8NZsU1HGEc7umHw/sb/UFbZ3XBtMNwm2vqcC18cJXAAA2LgMMwIgS4UMz5l3YkTwgBb
ML6xX3DCI4jzYyjn6sFLoUGtLbxY8jJn8ryjFla7SJ2jn781t/nY1zWEn3PCutRfyQg8T4zNAuGo
CsdBOJrGQQG41/gJcxZUIbsO7Kna/K27We/yTzjjMjC3R2kXiZvHqkKeR4UHBDrY1qM0mddQl4QF
03qQYUT05MyDQ40jictFlzspF11Og1TOCKAdmPGAqcIWwCLGjoZexFDkmX8aqjuguf/0Apqf3CJp
2YHHGOqbD6uWDsInxOopBZja5OKGB4WZCwqaObfSdsQAHweR7QMMVhiTKlPnbHHHf0+skjAH5zJC
eQAcWSZJI9zIJaiWz+v520eILIvPn9MYaqA1ZMDk6Nmy+59RjpV05zaeOtcF+yltZszWMLyCgiaM
MaHTmIVOwwh+SMTBoSo4ODCZo8pdJ/b3MyPtzGOJs6b6erLYaxsTTYxKAvXn4yBwuuBgldZHVriV
xDlWsTnUqWzA2e7ZrNDnD/F3TzTuB5DM3Q8hmcvoARmfw/+svN8woicBY6rdaO7e1ttiOB/SVWXR
8VBox9Xtv7XNZAE41HMb1S0sxIyQ56b0ETy/xvqoMnSfMeT28nxnK90cp7xudDYmeVO4iUjTxqPF
P9l/Da9PVEB51WarIaTofDk+CZ0tKzBpCNyWGG7TAGC/M14Gfc9lUX5usRUbHc3DXvrZdl7DOFT3
SvLnBNGT3S9OEBrm+xh2h1nty8q+oMyDARThUJbK5XNK+61wnWBvDbcw2gAgRd0E0imkw/1uDr5c
HaEhVFxFpIkMEWD8CtxY9M3iYFh0AS498wSEBtsS0IB85ngQPH9gAk8YEuYemM34tLMZIT9r/GIc
rkgcotf5i2zTSmVwFK2jYj3l+3mM9mXq14bfmQddPIrVqapO0RzTjqlOFZCEY8slx3n8VKA6Ypdb
PE4HM7f9WthKB45kMc9xytXEuWkeT0FN/R5OEvwkGr/pfRvvVRWz0E6OdwbaeQv6h0eMqS8xtTWT
iVd7YKaJZIfaCkYUQDiZIB5jtDXhLxIjCFFOFFx40QV4gQjrTTFhC1kHjcOeJAf2SIDyAusb7wuf
FP6zeGtRe8VYrFlaL3BGs1Mi/zV+brfyez+jTnn0xeKgF4ckOirywZAP5gpvL1u3QTw6uCjq2dUQ
tuuDJu1R7SYtfEktcRutG21d5I6scSFysRn/bBGmvNHkzfMJTmubN3OySLYxfurpJ+1Ww3hLglUP
mvTjV/CxeuxKc0bc6M5veO7VjogyFCnuGEBGoBMPwH/nLJO89ryDKGdsl60tgfFEDuNiSIAaZOs7
Um3OzcODWy87N3QOqOc/rgTC2vyIsrk3OJMDtxd8SaZk2R/KQzdXcLNV2PI5uXAeW7/qKWdkQFpJ
MV5YWBkIMqmcshgBzRyubBRlcVljJKZjF6UEkP5eC6w6OhDHIZQuLkX8QUF6DxZDP+LqPDJXhr9v
MAP0DuIeMxfSJ1oeUhZg9opDPKobLiq63NDRhSuIdMDy/LBM8EpYp1CYqM5wRFhyCumnc3NnSpdl
NDy5DKlH42yghn5IxarUKG/Z9v22DvBD0ELgqLAgO84ki/ZlGbLzxtmKLkYvLRSN41P1+eI4SAKi
Xyv+55zUNGlHXfGZ0LC2o5uwniIoIumRy4yxCTC++Tm/oLyAbJ/GjaGNaBbMUOvs30EyliBCDtNw
j3sJUE/QWdKZDwby+SQJUIJYYwGdT6jiFfB6FFHeIbS2rkO0Wwj9Z5ThgFpgnkkcQp7l1CmH/sL8
kFyVTCxFf3T6Iy7+tNXSDO1xhrdjHuyT9HPEGKZ86FQFbmnw47SrwKrsN7HicuIcmslRQyDCMriv
npvX8cXPX+1Igs8CPhZ+X3Ya3diKSSfxHM1yb182m0bZjGQpXtRGejrrWbvDlf10KuZkT+f1M1Ex
yOwKUAlQrULVadd6camVy/jN2x6ou7LZvRvObBQtoFWSsfQpr2ukZUtJO2BXpK2BKsoOfuE+xB98
RNZ5rFAb5DPTKcMWDQbLhNyn74rMFJd8bmjkunix49/QinVj5qruM+CA8a2o7vCJ6VibHtUtFGjE
qwWl60jYi6GlB3XKgSrEbO3x5zHRymkMURKY7I8Uxk8sYLV05XazWrHxTxGu0uVR9X1eSERvfuHa
p+bdVkzb2VGfjHg5kxvOlOhkZ5N+ZGfOAEZuP8jSMfqBrg37mgcWsxiOtoAIXX7VXvRz7CDr4nrD
zPXM908R4vxOyHe5ZWuD9QETh3qjU0z5bZv/uS1CbpBnHQMCK3m9lTgFw+L9pdirybZfFA0C6S2V
PT2yqmL/ISSTyW2L6Z6uoIV5aOatVa+5JyHymGyaKBFWa1m1xYJDLJOw74x2OGWBRM/oAAGc/Bbq
LCX1N3IwyhGxUKXu5Odypf9k97c3jUt1fTQPXHnF8MjPhI9xXbMF2b2NUMppkZQjmTZEOetjHNHG
nec5LK6VchWV60y5PoNL2V9myWWcQm1P2f9axLtK2dI9OYXexLVcAW1fz6q1bq5m5orpGOtSBl98
NerLYMRDvSz0RdYsWi5B0aJPEQUXNVZswcZpokzRHxTmjt//4Z0fy47ucRz+U6SpJp4cLK0Hj9yk
KSIaiquc4Qq/pzabc3569/0E8UZ1JkmN1sCEBPWBayfy1VRA0RABWKAg4OvD0xgSSQo8mVwbf+iB
PJTPQyH5rbgPLON1ehpHkrSvz0i8acOlzk5pBVHzkI/n53h9LfthahcYKp7eG1mQtPOiGavHB4bX
5mZyceeSxv3g7ZAoqtt1diOSAVtm1Oy0n/AyXC0khIKPIDrU2UEePKyrJSM58TDfYECnVFgyPdyf
2r5a0DKwKe/NDEzcDWZwJR1i5y4f6r8SGISQ5cyNQ8hJTpP/h0ZAap8pcXcQE9qT/QxHjsI7PYUV
MOFDgjHCnf6eS/y9rz8i8UfGRbnpaWiYBBLY9hBn5T8YtiNqeSnBmRv9jlob8KlzEas2qc1rL/8B
92hg18BC2BKhtebQNgGP9Q9uM3Mgh+P6FBAohrSgOMIfLN/fJt4aEizxLva4aK/C15TOlHov6naV
vi85vrwOAnVdq47SM3ZltmEZG/omlDcwAjTMBh8dwNSfxAjYgwlXo0zYA1letx/ECjrc/7wh3Yqa
p/yBXxpg7ObNwLdwWsZigx9h9kN7oW5uIu9h5lckS5vtQdVM/B46o/p98Jf/H3BJSH4BJGjpGlG2
qB4D0NAyRjqKEyZ02kBda2jxGeFC13kIf7y/1WCBng2nPXxiv9HppXDDyO3g74TaGkAFrQFOxSr+
v5clUhzlDYdwy80Q+jNeegzm4IzBSzXxGtwodS3lRHsMqqO0f/0DfEMnGX5tohkgXE1lDmYYdiB8
YK3dvNJ/4KSN2T74pIIqVI9pRKSDyeOWurGCB15EYZ1TD88vjC/LrZNyL0in9FI9kdiUR4wfEjVy
j0+/cymGgnDKL7yW5j1kRrLW5eRsxmNP+gEqd8I6zh2PcPG0Ym3pFBs5vNIDlsD44Mjr5voa0thb
+IRqiuO42JTxvM8ub+zoMW7JfchwbLLbfdD8xLfPh01UowH9xaEiu+pvH8YhXDEyV+lfupyy10oD
LAhziw+XH6KnFWAhwVgxEMvjm2Ra0VUmC50fFNhuaH9MH/k0uWrhY9dc4YyfHfIyhvjp4P4Nzudl
+oL4l7oJWg+hOD2vGrPd0dG9gCstCP/n4gnynnDBg6t6T+7atLzZUWupcfAJeJOd6CdGCHkKGEkK
QTxz6nqI/umefkGcy0HjcBWeYPw2IYrGVU5sthBvF2CV4bYRr+BjCb4ItAwrsE1j5nn6ApBURetk
YoF+Jm8yHO6go+aDYfNkTg8IDj+yRcsY0N8a0C4/IpxT4lYLvK/9jnwbN0xuO4bT2aqHsfcHhQq7
FiQb4RKK3X4YxQuVnTXPzlO8SaDLSdriFyfPAglNVJf3GX8H6EfwrVS1XcDNgd3k0eCnGN47Hnce
CP4l6G/NenNQBVNGJH+698w5FTxB5TEAvGzgLfO98QjljKoILoHROYQO9FNYaXjqKfgogd0W84mw
bF0FFiJiNfjhbJ6SpDgltwSVN7aTDIYqnkRMtmtYpyNDw5+vmsBJruDVeuMf0jygul+gz0k1/7ap
fNYS/rDCyuf1BBKffnbeqSA/mYo//jE0BuDzQd7Dm1L5msZqYGBuOIACk24+cDgHOg3rCzIy35EY
nwCeg/KiFCxnJmZ6ujf6Ep8P/OcPEiq8tgOV3TsSR106R3chWDS+6BngMnbjyUH+UZh4CQfClkCz
C/GDRAzksrHck4qaGu5AZmNPp1liSzYZZeCHr81HTuka7XfRP35vPElR/sAO9QBcXVD4QWiKvwBI
yYE3Uvd4iYH1EVMLg+Os8rmbsq2wvAsz79Vcn1S4n1QQgEAaZx5wZrXyE9PXWzqH2WrF1X1YdbJT
Ad1Ep37fgSs9+QEKq/d/H+2AshCG5aQ6OPoy7a+/WKYUZc7td4btkFtB9iCVQ3KRLF+OU5aIHTtg
vmjhPwigUte/6ULuz780nKxZkqMlWaiFm7S4p7hDpTmscfntgwHkR5rwaQIptunVh3coN5d5390g
+JI7hfxHdbs4EPh3WF5B/PXomDRKybQRrMBjsnCnW7pljDOxFuJ3hOEEtFHUgOWvlAchkF0iYSBN
l17hUKZqWgoSzz9z/Z7tS2re7lMTXLGmJodVgXrFik50Boog8xaEn3SCIYHNr3VsN8WC3rRwyQLA
KwtCscUkEJ9CuL682uA6NWOlwkd/Yj/AZuFDYVbOv48NsDQ2YXXwutj9/a8U0kkDexceykPSXkr5
yruSp8vgLzpSSc0fpF4AiiyUoNNx9aC6vfYhHC3sBNQVXNvnIsQgCY+ArCzLwOjd34+QoxCBtHLZ
A9QBK0Z2BGy3yTOzB8hL2rCOP2Hmi8HtKR+SK8RVzARtsCaAhR0N9Hq74RRAmi5iXeSgys4AjOC9
ExlDgW6kOoEqQvCOhS3xA5FjBHoGUB6pQ3DB0rb9pu83Q8bYfKNmm4m86oR/mvciwBlPgHxHKEmf
3SBLEk59QcD60s7DT4ZJ/GliYCPkh+ZVoKaKbctYsRSzdugejFy2WHZfYi93UznSnjNnQ+R1zzxG
JKx+ENl/92dQjfwDC9wG7ZU6BnZP+iN5M3mpWa3lgsTcD+883cILZw/Jcd+AdghtxeK9Yc3GaLmZ
z/IV/DyTdrRwyRL92+/Dr1xcsdFDModzzXpSkXV1Ke3oOAtUC80qFgHAEfBtc7I+FZMR18SpwMeu
Lkp5y/ZJiigl+gX9WOtOb7gB4Gvt/gECmmgZPNVhXDeAjFZgo0mPYz/mrassstUp/kFS+xhham5G
SypqB5tti2WoYbLLDvpaTMkeoJRg5GmspIvuteL5EuN1dDVmi/TzrZ20hFf3TxzCcQwaX4kZCfuk
4uhteu5zgGGh0/ZOzRq7bvI1x7EHwgUiIR6d3/kdNeL6m4qVTyYhuGQVxHpSrOG8MS9adwF8nN4K
9Tr2l5rsv+TDCViM5XVGa7hwEtrjWPKdomp6arp/sTputRTQMvrcvEWDQhI/9HZPPePsVLakOq5x
chuptf/8HdV06ScBNY4BoKYni8DvfU3gysbjl034ErM+1v9acXLBpPnuKXj6uCNXMwq0G/Ar8mrC
mV9J/KWh8WgE/c+z5CiROS2OemLrG+4laTp1LgMPEWYLZih0K9HS4b/uiY05eRNMzl8s/WXH/BAG
50bgfY62pumvRCelIjNy/GoJ8tVYJHZe+2O1Mzj+Ug8+eOUM27Y/ex4NdUk16RyfKPOZOqfZDePZ
BICrHtxmU3NOqdwjRbdrNyEKAwowsUskvJX0iZ18JVIir9l/MSY5AB3wVDfrh2CTckAOzgExYT+l
YJv5BN0RMGTv5ANwzYmKL58nEOHK6SDCWUUL837yr6ARE3iIlFuUXXCJU+IkCwdT/yjeNq0ojJ64
4a+YStCrgEg2N4YjyQOhtBWos8yrqJQWQEdbQKxZrD66jLvTPJiXJD4FNJs1CKekRdNdM2Dqop2G
ihBteoZl1Ek9eVHFM+YJZAQGTpjD9R+1BvMRak0/uREONR+kSjBYw3ezs1rYhgtsIjwt3Ht5JP/f
+kiYHESwXiw3kCpg1mAYvb/Gm1Re/0YXhYh062FllN/bsWScw3TKwdmHqPEbXijmwkKjWQNoG8XK
PQrFtokwg7uRscDvXrxwXvs0C4aczQgurdGfuIwiozJbQEbFaYKdDafJ20ItDo64seNq17z2kY3s
jy8gKPciG/X9FwL28M1gi7Qzif9c5v/XJISr64ayAnU9AZ4+eUkok1ryjLwoJKG1jDEPZ+35CsmU
1xPXE9wJ+AWToXFgizOcraR8Elgo+HufQC1ON1hUXCFoAAHkz1iICReVqeUCI+Cknv1MRhjCvzca
swFtw7V5WAZz0dhmGfUTmwyLdTwfIt8M910EaHwnxF71vqCECn+nv5myEOaF0wm7tfI1Y0g+HiBG
vyxIvjvsd4qKegaJaXK9PajVivUDPaVEmabxJJ4ZRXSxRFOVwKqbrmqXxqe+BObrdiyi5bZk13Fw
SbW2hdGwfWF7mD6XFdIHIo+0wnSPMnvDC0oJpb/SVCqLSbiejmG5YjwZ79/xvlOBye4q7qTUURmT
wzWhp2jNKIi3ilHpL0KFL4x/CTcl/sR6dZveRQavJfcUePRrnkfsb+IPY0tfrB48PqRWtAU/mDQQ
55mGr/qaG+jkznyCeWMG+NposxsWIdq6IED1s506WSsL6d/AzJyaz3wyeTGEewvErYQtGMYtsTzn
5o+rG5p+TPHjNPhFp0WbZEj/U9qaE55wIgyNP8IrFhg8lwjss4K2MwR3EqTkNDO/QE7mbYOTQF0A
tCgAl9JqpU7tbNMsuYe9OzlL6OrimNZcKJeETYXD1KJx1zfik4q7DB8qh6GjggeeE4BxkaWrYPDJ
baq5hVZcE0L2fw2nAxds6gyNy0ziZ5pSO4bNQoa9iQ+H6Ax+EmAkP5OAAlcI34dGkIJJV+zy8k9m
wlbYgifS+Hhwhf4kQn41K+b3AsONw2pc8YyIB4xnk3eFs/CimKMDM2Fo7Rgq72RApVYRkP0PRwxh
z0J15iCFiQTnIYKg5+fA2Rd4v1z5pHEfCHycRe6Nr+eweCo7tXGwF2cgSTk1JhYTRFb51eTTEpJ/
8eilU1VWeGlKjLXRBQ0TK00hYTSt5T0PPkrVm3TwD5q1o2+F0+oPrtT4hAGzQLf80dnlF3ZCCoIW
BImQ0tH1KvkPOS2oXvmCB1BVjnJ4wbeHbywloxtZM1yxsxXFwGua31pxFW1Zfyi8LdX7IG2NT74F
CkRX+OJ+rJlqeGGtxGfJGCXE5ipfQW1h55Hhe9mUZcGy4Wg2jYhZg/kL0dBxaSp88lg/+XPHBcK4
bnSZVG0X+pwVgzwZHlE8yvwNGGnD9wYJndWYAwKsrBmnca7XBTFzD78crgADAqnsQojKYHjt6PUl
EWPxTWGjhkTEBM7TlM+ZvJNiL90g5KLetm8E1wWrHz8YFimBx4YTOfaLbpoThfV2WBIU5lHg1/7c
1q5k+pF6RMZnTMGoSaummtWEbXvbuu/RY67dPWrtTrKoAxNgfs20R4XlH8XSWIfi+tcTipIJtQkl
Mz7O7i0b8fNbZcgY3jU7fJKs8aoXRziIyJ6m72R9LxkwGoCaHIf0TDOzVlySPcKcrDJ2J1HpVip3
aBdhTmmd2LPldSTBsT+K65lFYyokk9JrSjiy8Fwm4JdhbMTnJmldnS1knZa2ALggWrOaax7rG2+z
ejSyq4aFjnaY+Lad1M2Avl9aynEzUseAGQMBicM27CXRaVN+QEIPRKrXsNtqZvXiepitNXH99Z7o
V1gef50w8mz6z4hYSwyZeHoegfCliZ/G7F7C1+ZDJTKPpWv8T0WzqeFdsjEQB3QSTtYtmVy1xXOi
Rhci0jQp7QJGdeY+Ev1e8Bvmn4IfPg8SgcvDiwNh4feT4trJVubowVcKLvas3z9IP/xhvAtRr9qy
a3Na05K1WW/DZisn29rY4GXL6ZMldvxyxbn63GStq2VU8PKl/Ge5NyJbHmmZ3QgFFTte8D0r3HfK
p7oVcpDrW6kjpDjNfYeN9PeXsCUkG1op2CYMT2x3YboLOZXvYSC4ZnCtNaCy8VH7p9XfdbWEQpeh
66RuYTqVSf3NvhR2T2nXyh61My+7ADXo8dvgYyi4cKG54IBS+s8edNuuNnfhuH8G+2D/fjMCW6rJ
59OPhtPwXDFtwK3byhTQfiTpZ6l8iPlH1tzD160478Lw/tKucnp5d8dEXLplsQkngoo9iLtn5Skj
vTw2QfOXhvP3Lw28qCRUNlADKLg66LHGNVdQ++ATMjfs0zUuZ8rcOG+vTDvljNM40V/iJjEOpOhR
frf1zoBbOlkG2NzJLFMQusPJSL3U+gmNHEE7ZwK+7VilrWMWHHsdTjpI8MkdXw40shxmZ1KMVejn
4oFMRZ9d5fKOAyttv8qZrYLMq7fQy5iOMETg9ysr27QBibDgiWVEFl9GBczbhNATXtwBjpHsJ0+/
tOTKwx40qjzcJOSWL8WqMbyd3pk/jD4JfNpG4Qyy1VmGh9UAX0s4s4eHyXpvTNE+YHOY1+haIgfF
HkipBjL1MJ8Bs6j9pton7y2Z9Q6Y4YYiRnVeww6LbaKY5eCQ6Ihs0wAu5iZTogRt+GzmoOHEVbBk
1j1QNbl/USdzSfIrF+tMvw+DdZ9lf5Ls75sP9+8r+/c8etjcx7UOK9tYz2JHYPWZUfbjvGdragio
ZNGZqm/MDiruRou3obINCT4q25p/8PnvsgTbwLqerUWmLiLe/HWHc11cR9V1CVzmZb92n7PB0l1t
L0suNRaUpBiE+h/U3dL2keV/BvljBonCYrL8PGqsKAgI2rHsT+/iPJPP3SLpvmLhazZ+CsON8MLs
noT3pLpK1ZmKVkt4kuV0jdoJpLW66MkUx/jZljnpgDnX3wZ/HcUutFByRHl+Gfu72n+iIyfDZ9F+
5ds626fBvgw42O/fgmeOO9GGsvJe1fM7SI6XdR/cN+UNHLHBbhIvlB70/KiI8Du6wgiViy7KT45Z
2bxVi5ywHfyeSsPoC8T1C0EYrVKn048z2HSXRDE8jt2pjy5QYcjDH3Be6NjKR6cGcTdzIqxoM6dI
XRNTIB530XmbtCQ7MtAOQlSc8NbaUlbcuHVVyWlSvirxlJVWTQE3M2EcTpXH6f0CS3pNFudIxyix
11p/SPx433QfSfcxaz8GRj54Pq7S7BzMz93gRj1pic+k+uzXORrN1nh79b59ncX0qiV7ZVPY5rLl
o6VWeU47U+jQO6JNgTH0cWbUs1UA74xSIVemvekRz5wSVgbnL9mdVws1OUn5GULUVLmj4cCh20jf
dAZ3A0sx1pmlHzCfDHwQoU0HUpf9nWV/i+JP9RXqfwY4qV6NOfsqPEhbUFdJpYuTO0mzzZqpjyLL
N1XOcN01MGZKjmqn46ZvaaZj2sYvzJEjd5y5srJJFgbW9Wt2aPihqpuiAy7DfQvy66OoPg3zozc/
2u+iO0fd2RyOvIQsHz0wqB01pKkXOD1wKlKcP6m/QLH+e1gXow1rUq6uHvVaiw+mXV0GUBcJBKud
1Oyyv0/rXAZ4Nj4JqyU7DbsfzMDU6wwGT9uetoNyM1GbfYow/bA8qcFxAvXWYBQdUriQjDO27tZB
LgCvBNu6WAlMIefsglfuCCkmIAl5nLaxpQzaxbLwz1cIm8QADiFgYNoUDRvA6LiK7PA7LiEHL/Gn
kev4dcW09HbNcKOdOHVzLFs9HbxhwiWMbw2dV/kZAmzU35LaDWW3/deyjlCL42AT44rG2Tll7Ra2
bLjoJLhJOMly3yRlwyibyl1x9FvePM5KPA7semTRJ0cC2ZqldmjuCcVj//A9AzppqvtQHF6Oz82F
2Sw50h+HYD6ZeDmFkrDCM8/NzEwXIkdCdYkpjFMh6yrTaGbvafdZwibCpOP2xK25mhK9YssjkMTJ
fQuKAAm+R7Qgq3ti8s9xkl7jUlYtAtlvbpZY9KdD6OImm/QIW9jicZmoFrkBwgcSlwSuoe8NOY4a
TYYq+AMHDo2n9rF9BRAlvNHmfo+1FEQnGzNW4aDhquDVDfO1CZzS5zDuJmyKITmdo0u7Ggxi5ond
Tt/souTIkaFEhuJfLkE+m6snZ6/nRmzoPnAHmmFvanpp2SEVHF8HXPbmvLanGHp0bhdQP4pH2SUL
vOJgURakF7qB3Nw1Cy6v1zJhh+WIi1mkZGwGipHXjp8dVih3l//jQAacmTmUcW6z6TdCN8Mv+QbX
bLCnE+ymJLeCRXi4kXABibUulK2aLoXsb7NdvJQrxsVi9i3OvuPmu4u+eCmEU2JMBMQ6PMjz5AOC
dbq0ceVl1EhbNWMol2QLHJvtkJ1D8LFcNt8bsbz3RCZp5zTWAJTr4hHnf4ThU1xm6l/JFgQIThM9
MRA8KAQESZBmwg63/RlvNcZ6fIKmPkeN4/fGaUfA+TO74KDB2YEDKZddpEFy+ZVAVHcyApuy+7F4
cxzkvMnJYUUIgef310AzJXNKKO+E8R18CJxlMRPzefSyK1HqRbphq1vxXG/2v5yQKPFNFVbkXq/3
ZgQ2BL8XZSWT7kRS3jrWm/w7iDYRqTOBrLXzCNvrTDoBEc+5MdjJKmerVFdsBpmLD+mJStWsY8zZ
WA94X20DxY8QabCFSqSumn4FduD8JKqfzRZOtUrS3TPdOdFCzDkPbeuXpw3b9AW1BWvANjC2aA7h
B7F+BeRWcVOziz9pZCYM9saL+y1Z4+x1NOQ94O0Gcy0iD8WB7kqnkv1eMoLDHGc/kDImw9XkpDXn
o7IHuB3nTJzgCq85oygK5iRPPI03WsqKzonnMGLSRxT/6ZB4u3/PZJ6op55bbb3psEqra0n/NM2P
0fzI2o8i9lv5awDVotxi6YIC0TgNgWHC7IT8uX9O6hBeE05MlJeTQevdo5J4QK8UvDy7RN++1wZm
Du697bqTcMpuMOri+eK4GFHdgqN6zqEtPcy6Q6D5qgavYTPCogRWp0yodt1vgVZv6s2EEXQC51xL
3/H40MTvVvwGpy63fOF4XlenBFy8F7IWdk6pTl6murYgxr9WeeOrBJafrgmNQv3ARGzl8iTyRZc8
Po/UvThV5CfKzhyh2xzEck9iuCnmhs1vuEITm2zEHQe/aqWDr7uw1OEjiQkPYOnTbJNapQ8znz6e
SD7J76XarapolTWOlk4BSFKxXPOtLc636kFOscCGl5wYXl+2N25Pq4WCCMDLQMoxcC3ucSCsco97
MsE38mwgmfHN95jmbS5unIqzZDoVp1wHAXEPm2zYFM9ND2kJ0cwbACONm651O9jB5jolQAiW13lb
bXpqKAIfJqJyM5wgKqv6MW6Pis0tZSx2TeXpKSaTTfxmwXSa0n2jZB0Ias95IwUo5XfmZcsaRB8t
q0vrL0D24gfIjmbFPWuYtKn/ZvZY1YjSoCMAy5hu0oKrxE5a2JnoV6L/Kg/c9+LIlqjNtEc7Ks5N
fGEdyIurrFy5qZjdpUougnIuhZMaWab7le/exU4ATqBuyQQIOZwDN4bSYq55BBlFEoUmYqMsiTox
Q/RY5Mk1maSbFPfV/oeNhSNS4sVfCf16DJ10UduXZ3bImpNLExychAdTrD3O+Kfo841mIdbFx8jA
f/ZdNt/ceGzcpJb6k6H1qW1A5UD4QdtFtEXiQC9Cd3w6mulvnUw+4UXTy331AlgESAQ81AZDFupS
fJ2xYs37+SeB9/6UDqd6ODWvk2jf5fwakHcjHia7ncw52h0FN8OJ9AjKxyh85YE1AFf+orIuvfTj
qVIPrYx9eF/F3hBsxdApEsfzCuMu/6teJ7k5zprju8LtCuNurwo7pfL2hRWiYtZLGTc0YElbDLbf
VM9g6uSTZImBwBG5b5FomGe2u6bdF3Qq7sqWBoZ9D3tpn9ebVAUU9z9Enely4tjWbZ9IEeol/oIA
CUn02OA/hNPOlIT6vnn6b8iue26cjBOVVU4nhq29115rzjFXRAOCvaNkBI4b+AOhbaIfFXufA3+t
byOOJw4+4b0CX87unBON6Bo/IZSvwJ3anYTfQ3KGdNMEe23zwUWCW5vsa6pXm25Kyy/bPRMnHrl4
7hiLDjQ29yKQLeMoLa/1wksX3kL3TYq4ZvlKT/VwUsxTUGzCAlLOKTFPMjFj2nGiW3bTFte0vAX8
A0yrxFcx5f5FQ0jnGo4CVmHzTYSYAt6VZAmoUA50oYOp7AsSxmIfTBOzE0F2+h6r+o4OMFwmJhNo
LbG/0Jfjsgcdnjmqsq4YVQgbem7AI5JFgGD4hpM70khu87GIBxB1gPFIe7T+xpO0+r3KNdala0vD
2sxPiOKdv5JsAyiL+jkFAfcoVeT/uoX6XIz4EZGdE+XKEnb6qH19oexHZfurpl4LBIQzKSdmr7Lx
VIYvJycpAWujQ4nx2FI6IrwXqDxyd3Eq+lv11hKJUqwHY6niUtZ2wRYnBvaIZpyzmYZiVXcX2nll
5FHqpSNm55f9zsZ7UaL3/N7DKtCejLNuyfKdlnGNvR+XAZKf4ksPrPctjkWsXSK+z5/JB9dwfUmp
QZFXiP/h417FnjpJnfbabp3Z7DAEbJjyajszr5JmhYGVf5crZ2x+injCBKnehcqjfStHs/WSfnU2
sfnMaCAaXcCO0dGXV2oBk8VKV+woms/le3D9VT1X7GenmdyD7EQ8quIxgSIjHZMEHMs5rU9TeYzL
Qy4x0PYHfEalK/PjzbuGXGBOXjP2CttvBlIlbXT0JD8QqvKOhnRmBxkzeqhB4/+cZ44YHNj/suV6
qy/82YcvXd9jj9EVYD2KI2k4QD3IFVxb27a4pl6obYQ3Pk4gBFp1zvKddhZ1D3MMDVBawiy93/2X
ipvRAzMeOAwdkp0rndt8eEc1S8qNrH5XBMlh7KUv6iT0D2KnNO32P+A8G2kU7Dks2EgLkxN/B0hP
X9jyctSpqXYCaJeF1xp+pu+L7vDsjuFaCS6aetFjsnCvdXyVMEgpl0w46wi0u2v+4t46s5qtE5nz
LlIglbnmIUeuvCFXbQwPJ1c5QgJ+Wz0zR0OslDmTYM9eI5h87iJ6q4kZei3BGG2xDRQ5OlcuWHBx
0lUMCDSilbcemuPfvxCHTGErLiBGrr8WUH9fc5uKXrjEbXjDbBPMDUJxyFIoRMG1hRRusiN88jBt
oQMxljQ2De4tILriZ8nxG6GDDDevF2l6qyWYsSG6glQiZozEDn0lAXnuuMWC4R8trXKZlWKVYcAV
R0cF+A+9HshsfC4tjREm29YxUPfCwpLKi6CfNCROjE4jF2QEeUAZvs1qtRRWkPMWU7OM03OBbuA/
otkzRO6932riDZ/R3ETDOhlquy3cIVBZUXeCjEJx0dR72u7ZnEaU/OGH7RC7L1y+z2Lu9QJoCTdM
n5hAFx/ErvCFv3dRXFA/02EmiswFGlq0BqJKi8EWy2t8gI/GLsRb11gz2kZc0bZE26Cvl3/78AgH
DiRMhfjtZTO3IgiMB5vhzZrIG5x/DE2YaeMWS7PDq7d68KhoIWn3/w45ZV6vRV+tEI6VfBpkinpL
EGcHGJeiUlsv95p8EqPzp77E00B0+NJcEgG1q1C+GxYWEgwV/FQSt2yFMnIOI8LCmlhsQGw6JDIc
5p8IxxW3XASBRD9PR5xK3CAxYyYX7MsGSqIZG6p+lR6rR//mO5KAA90Mk5jZrTijMaaq+O+Mm4Lr
qHPZZWYoSASk84gQ/B3WSLLkIl5JO/mwJMseOO6+q89yf2F8lpN1EdtkrCGPJgNNNOw5BqKaJ8wT
fNXvqvwuakAIf4JH0Z2z8CQNFnGSP8lCz8ndHjtjUz8Yb38dqaoYDoHnYwwIOYOfCav0K0fP7Ksd
PWhfNjzOLQ3K+7KJTwCq4AXJPGqtz6mBzeY3Lw4PWVd5+NYvA6l7siPt8TwwXF0S/oMScjaY/W+k
yx2LgfR7s3ApeCNofXQ9fVygTFUYdi0IFOUqOE9PLg927qnaTM/3Qr838iOoTtM/fLIAP4t9Lfij
4MMsY/r09LNiz7/O6eHhnJ/7t/TnB8PdPzQST/XzWo9n63k7MvXj2cYoNEdetAznqhWpF6tFYis5
SK1tzjUTUfSpM1EGvkvB9RmfF+aRjAH9kmq3muwf86PL/jynWbSShX+DTVLe8sW1wQynXKLqEmbn
qTu1CsZCK/4j7+1vfNQ1HZ7UEWU75kiGTcg05ek8/yKpEuotSFDESM1OkLYE9G2Q8ZxxjifyIw0/
X/uI34Ok8gFrQLiddtgbVfrL8smcR2Zb9bCcrXEcvzK3YQqN+TiAUjGbYA1L+jmYOpzmv0wWof6P
yUJiB6Y2s/S7bDvOOJJDXhzagjGIJPk6Iw+KosT7fCYfYB3rkywdVYHEsf0kz0dUg56Wsv2reXpj
v9eSY0zlHl7k5No+r4vyJrKAMfkD0XeDQzaiFkKY7YLN714uVmBkL/N0iHnZnKQybuijQEIx4NYK
lj7uBmNXx24euxl//AcM2qiOzhU6XovTPVLfdULVEXWUF0k/QQZUuI/OhdR5gC9IGdUcQqubzm12
DghlbY7GfqHtVIEMtplIRqQ4cgPZPn7FRLByowtfp4CwOgiUA4ELR4QJ3CyAu3hHyg/DuNCE/26W
Gy7cgDijF5rSDbs/mzqrH83C8dmvqtETcy/ErQKh09zQdX+5f899+xCgQ74F3VUbzoN8GL8ZjYO6
nPttkacGFgCSnmjo8SAukDotp93vY93RJaMVL6xlw+Ye83inb9Mx2H7NfRm+Ls0fY/yRfVbdpunf
XvBGu6suE+57rmfk3QYyFmSp37kBNhhoQHBJmIviuZKsrjmJAUXtvjmM5TmarrRFh9ejEB6d+qmn
fyrpT7ALgosxnfXsLGZnLeZWNdtvRN5oRy4/oGTie0XDg+8VDc/MGR39gcpiXFKhMf2G28vU82Ui
X8UQvYsZrJHbTZ+FagPGAYImAB2snCWWcuOH6srhyS0We8WMxUJvN/tZieIu57oONxpzVpY9i5fL
EGRFPrgXPuPhwPw+QleyXdxwqc5CHXjC/nzUqKTCMn4FxfP+O/VGgUCijL5sN9x7uegqQG/IHkJH
DBh5yf3Hoyn1BBuzT6c9Pb77JD+mVTZ9DNNHozzU4lH/eGUi4ZYEZEUy/IlTT1J3YoUIZ9vOYSIi
GJ3kUHP37YB8QDJZtZXFZBioFGS0jLZG+UF9QXn7I0EaCNbeisd5gkU62rcEejXd5+mRaNhhRQB8
oF/U6tYLb0N216IH/fu6/mC8CHZf+TxvngFqYaeTVrSndQPWrVfmHv2jMy0PQWPURkYimLtZi6UT
3wLPnoMHAYFOQXOimcNUP8Jk1t7kfmaQUKuD167kB7tLhbHgygU1628y92R5OWmbvSdDjBZIjENp
4BfSPCuWQj9WvSdjls1+D5mCOKzoG3ZRD+frxCRGMrlHSYYvxIc8OZbGsVmcMlxFeKxVO4khy9qv
54Pme9s9ivDxtOiRlK/9rIIZsMuSvDJTP0HaaGu6P0gSwEIhR5JOBiZHaFDcBPt3M3v8bpU4Cyes
OBAetuvYvKXDO5solJDSkshPIssMornuZrrLmfr/ps05PiFu1P+4CuDBKT6z4m/LvFk/K9wzX5+6
vMTWuJC3U76NUF3yK9v06OTR0P80AMgIfSXbGFO6Tj1tkxGK4UK1f6O9msAxcbb1zjyCx4xDJh0Y
OIwxnEAb9Umut5vUt3ST5/dqeLzKT13608Rf6fQVRt9idelJkAn2L9kXVQ+0jRuW7oh+ABP8c5vN
DPvtENlN6OAqVktgRbvY0hAJ9nNIqaja/3CD0N77HCFBb6ut1ttSb7cqKet2AvToUNUftQ5Y5ZF1
j2y6L8y3Jnpr5IsurmK6esgEvTh1qgHPDxhIvLz0sH2BjcTJqvuvKJm0iOm5u7uvVQs3L3Jh4g/0
2Vd1dsRGBBq+i24W/EKKA/vloTp9IoPGW1vCJ2Xf9QThI5C2MdFjUKMBry9N3WKkFJq3QPQZG5EN
OAdZTOO+T9dmfGHOTMF8I7nmybbP6qAHfRur97x61xZvsFXpiN2U7jo8z4ZlonKLjtAISIrIETh3
boRfZPLJOzF9y0qIaM0eWkWq1F3E7gKqCfA9yPXAv+NcQZCsvt6Rs8ag9WYFbP9ypLvyhY7Rwr7E
C2ny5d2aFoc7pLvhY1y9SeORAd8dQh7/1VI/ED3P5oGmtbM7dxFSNEgy1Ha4CpiOLBLkQNayzQ75
4qA9jyCllmsEz9DZxjVqKBhZFLI6bXCGaf9oFD0kFK5LQlQc1KU05yPEzT9FK217WGA9wd42kpFO
/M/8BkYMhhjWtzFdNeGsLQ2aa6bRiR9Ut+WSK1h9chCMY/Q81c1FTK7188rFK8YKRT94X8T7tkVS
tydFu9cIfM0wYDf7BW0Fw5syb6zmHwYTwvSNaaSAKWyjikbF3NW7ZMbq4fDZjhD6dLsx5iyEwo9z
YgYPmXljyit2t40rFKdUyRHfsKSPPahilk61rYrPsPgUrHb0Tnbd7iXc3q85yZuQObq2zVGJjgPX
qJZoUC7lxDHvZAyIe0T1pIm3kC2w86FMI26Z2WsGmfusYtKb7M1bOTl4AWWP2CGB3JUPLBfFbB27
x/802g2C14x7JTtgfhdxbMy2+DuSf7+X6C5cC+YI8lsav3egOt5f47suvE/jew9sHyFJyYXjsCgO
C3GfRNY4WAvV6003tsVgU4rrHmkjRsNh3RO2zdbIxvGDRo9/0OhyaCeF/ULfDHh03QeXqr5EwYVG
uVIhEzj3FJXGKV1JTzKhXYOwCQWMv0Ox/dsqBjLJpI+jbsTUgkgPaNdT8mgBiOPee9XnubAWT8sM
1HaGAg0jdL3DdM/Erqln8PyC4PATV5mxd1v4tvV7wB73Vj7foufb+HoLlmdCTfHqDpkjdjZZm2lg
M4/MOcPWtNUR0ubC0s+G9/afy45g9FBQKIn+iw8KSE1EHXRbVPendu/HD9+SaeGRkYlgmsnhYinS
wmh2uTwPjSthNzKlIbvuTFpFVvlV5RsIDlRPiJE4k3i7koZdEexUAksyR3jaCR15pJoum5AKlosa
L/ICUgg3SN1bfPwoULgsLqF3zJYf5/na1Xj8MU7jjGVLCPy3CZ0fTEwB2es+Yw9YGxlH+D6ND025
7LvjoB8r/dgmJ+Goa77x2ncdcX++rT5dwtp6mBaVG7GvMu7oHeKJZd4nJgowVXjPOpvo3sT/FsqP
/I9GNAClmn4ywuO4xQSE6UULyZqCab0uUehJXlX4E+0YQvoMDAok1vC/FCfLuo4vdwtrpDz5w7jn
JY4rpLjDnjWOaQWXnHXXEYAglgNjBSJLPfsYEjZEXB0b5TyFIJqRKYTEAj3fN662vAtobMPV/e05
HOrn0XdxiPB7/Hn9ymUD15ZuR4zUMs2ORXBeEKHIcAOWHLd5vGNMfqnGSp9+8aox7AFrFUoB84bA
9E9afXXWoiex2SdDOj1VBcoOWBCXZrhmwzVi9AOxq78Gm8Xj3+lVfNbKZ6R/5IsHqbf0UrX5GY+j
A9wZnvGC3kM/HyuvnbLYvVmmfHgDcO6SdJUJDp834UrY0iTodMoazwXeRx7vdPkmtctuk6/Dwn/N
vIajgaa0PifDRVxcqtct2ou662PA00fY2Q6bg46AmtEoaLx2KVwsRg7sHdhNU/TUFkY/zBGMyVcV
IxUQoHxalU3aCjIOdgpkHBoJmiZaZsbLX8jjl2T5KOQc8AQSlvct1YdM2WdA55NzQ06izVlpgu0U
AB3ueRIrG6Nrv3Cf6g5zlGlctEtYobyzuw3hSbg+iLrSAOajtI1m00VhmajtgSaHqDX4C9wQa2DE
sV1E2xSbORTYYK0P65Ayb2l12J1CHPWgAuf/pFcetkNcQVgpRYwfOPTw5qR6zZXY1iNHwspY7zr2
R0ikloLuc0sUEg4jfKtYomQk5Ss2eDzDJFXJzAYPKqxZAgIHY8tjhuAM1xjWGRQwbL6N9aaBZbir
7Y2nkSrA5zPCUTliJpAeGPzu7QoTHdlA+JD4odXIIfdJMRxUJWzAGrvy4mAsT4vQrXjTEnZ5W2Ya
ydNBFU/DF1UgHgP8o/iIcSnaGOcwHGmXhsOIxmi2lwzHFUMs2B8A/vEQLZOILhYwi3OX06fdDFw0
uGXhosGRxnMo0d+m943xQ+cjwMnk9AR/rrUl25s/lzTpMthQbWSU4dpHGTyCjuV2FTY2xuAxR6Pj
6KnDkANQMUV4CuNpdgX3OLFoWOPn/MnskQqW3zsaK6QzKZXpi6Q7d2KNdXDuvH4kPe08sFyTy1Re
4/2EpmDNIIiB5lJO178RP1H5VpZvYKZ4hXZniQJXdRDYp5iRl0RneT6X1NjpP5OjqD4S8V0fb21+
YdC45tDqxfnQqoK9+BZ13mtyJYsr8dNBYCRKdp3aZP8Em75Ed7Rp0JZN5C/YhI4EDLQATp7T8DKq
S0E8y8ElTK69eilpa3DHvr/4/5/bqfpzOx25nWJB7RD8zUcHoRmQW+gHomyp8w1PjUKXdvUkNuxM
owmMOV0m86qkzvQzVqahOoJP+WRQTqP6fVjW2hFgWdAcEngwq+e3QC6cCvfvJAq2pNhitw7QdrgQ
pSOYKrILzyn3wLI3tVvU7mKPmSJd/YWEXQf28CT1miApDrbfVzcBnk8dbvrJ+wzEAoXOxZlQt6Xm
KAKbgzPyooStC+t32ygYXOZoKIqQFKE1UwccnQj0JpY9ftS33CYx/sdezRO0wGmqW0PAH58Ph47D
MweFuLTH6BC+9lkHGfuURUdzoiWxNlfCT54ndY1R7TDRIugnXs5wOMDI5IVzGt364k35MjvrLhpg
9WHnnWtKDev3MWZP06C04oZHKGRu8Kr36pY00efKzQgpMa65/ayPZvel5usE4wzXCtDPr7lq0y5A
YjsXZyKKtnIW2a5PU/45VB/R4iGMd/08Kk6QOWbq5BQWKnqu1sFXSjYoO1iA+aRY4WkMaq8nUmDe
YHmeSw79dD19MbIDSEpfce8zMp3NgU/xGnMzO52olzHb4kqs0fekB1x2gMkwrS/Cm55YhjU9mNJE
7hPfSOvIZJZkX8UXNjQMk9E/zSLfcN4bCRoTdwqdM5oG1Pyc9HgRxcmPFnuIR2gh3Tk8j0Oqu2il
NaJJR1DUbBvUbPCMt3Fsc6rBLPGL0vdR9KH2AQ0b+GHJuBEKD4bwA67j6QsOxJJiZs0mFiwABF3v
OXqneHev1+WaxTAivOeUINEWVTR+AVCm8P7Q8+5CYadveSO62/P13nCQNnMQl/Y1Ft9q/nfSvgvj
C1OZdGzLoywiJ8aXCuLHJuAPU57GrWSVwLKLd1gdKZ2YjuqLS1NepfJqlNcpQLexeyJ5aXcNvxZO
t3CCYJMdn7GDIhIaBs1pt8vPgRX22Ch9pfOnzu8T3+T2TTsr90DMTeabbFwr3gqA8T0c1Q3eURLW
aF1iJv81ZaZLYuJ+/yOPgWbiKztY9zlaUfDADHTo7/O9lB06NNjCMZJPWsnV7MwLpujrrP5f87oF
ylU4oH40TAeVnyg6wlc4uskI9sytFYAouzzdZQ3aQlR+renWHJLMa0PHhJ+UEAbgbprXsmTLBQdE
gqOnIAqLwPrs8004+qlVnVbyk9vDRVZnBma4DlECau+aeO/Ee/SDzQCaoSN8en5G15HGJKHg72r2
IM5l6D5j84+C6OdUoyVQ5vHd+lFQMoOqPzP770dXHF05IH/D0SRHg6+4bUhbsfWnkyF9xG238JRk
b3b7VD9AmWhucuN2BdZLTx+9V+FlJg0zT8m9xXFsj7V6sE9Vj1bguFAw6/tcu6x/jfoOotOI3lLz
Kly/OXpILdTDDRmnOj7jR6o4Iw/jayUuXFrMvA1sSQQQgVtctkQBka29gTiAX9kuD+bkpRmGu72h
7eV3Wfejbs7mSrR9dBlHb0E/SXBTYPzWPx390PCtsW9rWz0olnIM/PCoKzPUg6jVZZ744jBXwSYT
KzjVZ+FbIwv29XJV9tHIhYBgIqyN/0Q1nUN7/EkvhV9Qx37iS8kfyLICbJkavxZK41017ASSJbqZ
rLFo7Spy5YJWx5zGyM8jf7SvnQrYPPK4UhoLP13sheyg4myWtuaPmiHBn8H2kRzk/pgL1oCyKjii
zJ/SS6Jec/KfjbOOSoE5pvOcbyb3FkU7yfCp/8saw5n1yxrDmZV2fsgA/zGVl7I7RdGxq/fMQn4c
YozJwb8MuF5yoODoRe1fXeG0Y+CMeI1gdlA6vwCeVPEUHnCvpKWefBjGXQvu5U9YffQ5qA9eQZDe
ZOszrkFIP2R+uzJ0YAcbJUC2OLeczNfG7Df5c1OcWvIvQ9KGX6HDxH8lesa0huGDWIVekSbs9WCf
a95QYlBADbdEg1JycoRMymnIMnak67V47qFePis/i3jmZxVPouJpcUgaxl0CrhmdSQI+66DBWnCq
FCTWVoA9Vdpd6FTRTi93ManZjxzodOObZCCToWUcCLyG9xlvW30bTlsltPPCpvXU05JyU/XTpM6X
/gjJn/aPjAg2AfHgZbknGeuqW1P1j7tO29e5E34sehpvMw+NG5hEZy4+FuoylinmvURfhR+5gkqi
2GEaTkgmwq7iCcwXq4+eoFmLtSp1cODtLLDJlKQes/AT6+C86MZ1x2JV/dXnCwhSgsMQH9vu2OhH
IUCdvAzjN4OAi2jTBZeyvogimapvAVwODFvQbcLvBcMKV+NBBQczbHsecRJi4E5jD9NbIIcoBQBm
Z//gqrd4xSiUIXtANzEPfTGDoqHZsjrogeNg6ev1AJy29AXGMbNIoqP8092SN8R6Om1zmKJDzAxI
cukF5rh4ZWU/0vpQHJGTnIBWOko9hC5HR1M2y0EgveHFxFOH2nNod0blB7YQgF51EI9nsJwaEgS2
Wscng5Fs89S5FICs27y41iRbcdrmEaEgdhQ6iz9dYUeDnZ7i8bpQbmL8RkvgZcXDKdWPvxlawrkv
biimR55l9ot+LbeHSjuUf4OP+m8ev0XxW0AjfiNkzoJCAZMvvd7pbirvCsJHK+8cqixDtjN1S486
Jt7Zq9m7gdCswpGOxQqKuMKTJm4YDWPpZBCLJ2zmQc4Ab0pCwlSAbNb6DbwlM0aCIPA1MkyNe+o8
NCloTOk0OaSSIMEsiaKlbcEQB/4Rw20i4taitoppaKjbJ15mkko0TEd0K1d9sNFX8Y8myEwcoZg1
QbSz5xQaNw4dhR73IUqOqXGUh5OaU1ue6/wsTKBDl6EVLImtGXfxuKtYocUutHxdWI8E1CPE/fko
isYul8qmGmf9ehe4dbqzNjK7DErot3Y/Sfs/2iav3+rgGmh4I44tI8OfVyEmbhh69Yq+hIS/a39Q
ydjelplVYdVCn9Wc5J/xjpadrjB9+ZmyDRV8GPMDCQwfVjX6JLhb166BsX9PCB5BO7psDF9DcrW8
lgOiU2v8W+KDig9Bd5i0AzpFi/6U2pOeQKVnS/SHXtb1ZQmjV9464Zrl940WeNHsObISfGXBRakv
7XB1Nnm/FklGqT8m/SOqP5xzVN50uLHFDX7oUu1sSvCSVlJgK0Q78fC+tiTRoKlHzxaOpKUf1Bcc
tqvyI3Fo1SMqKXT589zWns4p6rrIXnbSn0ReI3V9dr6R+CiupsRnSf46hdUH/DrQf9UAeXrOf1H2
IguHaSzSDoyOH/hombenwVrxUci0xanPDviQ4UhckC+hXw+E/99vHeFJzEppTdsseRGHoTgySiUw
s6hRbSxJpMQgBstLOSnBqaeoIZwh5b7nzNtpY3+u0CCssyUyYlhriA9y0r/2Ey0yca8KPrJm9mSj
9UBTFy5SQiWF0+pELZahbQ4tJHR2bbuGrV0ra9jaNwZ1SEeYhMwnA8MIUAGLcEYlMAhgFBGuI/FL
Cv9Owb8s+GcIf1v5VhOtiiBafkQAGJQ5FzVt7+X0biDNSm4kXZiuFK0UpHrGH16pVm2YUB8Frsrm
BctfkGyAnE/cz/kFtrC3CEBAE78IfCThAaGvuUu++sVcNuaqit+l+F0TZkU6WfKKV4R+2Hq64jGS
Z0L/O5Jn0dRviXZNzfOiOsbQa7JT3F5MlfFIMtimautkRuZOpDmB5lQ3/maZyNwnr245rBBepS8P
XuU0T75pj+tLHbnzgYuizOUeVthqa45HcO7mRf9JHhF/Mvu6fyjgiZRgCo3UlWRX1XSClohALGoA
LlN2etFReWR/YN9qsx6BQ9iCvEUrsNA3aAUMzuZhrUIj/IazwALCtoBnHv3tFkpBWyyxmbM1sTGj
2YTXfwxR0AznZHFcjL54KA02LgumA+oEWikrfPFacxODr6I+IvVkBogmr3XyL9wLMByIa+y+KlwU
dkXawhOiDK2k+Ztn5l4ZDqF04sxRa7S4O7Wf8aWqyuQ/ipYGeTBM+8mreH08yfadkXse7jMiA4Do
j6QMUYejWgk/oVoU/WccfQrbNkqBfVyF7oZYtlzcekvnbvG8GM+L8iOqMMjpDeHtHoLVqz+/opNR
7VmX4QhS2MVTDnO9AE8kz5mAZnY1cx/3/ZOYo3hTmgdV5GWQhnCrSmKijsiOmK03hJUgPwNDwdVZ
vgAZD2jrEkNI80uA/EzAnNrQZz4XmNtGixMAV+pPQKNMU+VIuCdvIZ85wUnmFd0jagRjU7UbAp90
p1G3bPTojbbQBtBRIW7D7MyZgmFuCZET26nE4GA9vVY9CVLmGzmCJG2icyEIkg3DoAZ6ZO0b8Zpw
zjmRInoOSLfjoF6h6klSVqivkt0kCcTT+zMZc2Eh1ARLysoYSwsjC1pNnOHchhPICPL1RbbKE5lz
gEsZChkISOw7HzPS2rw8hQ8Iqf3rg4wghE+IjnRjiwYRlZAE0WyxhJAAJtf4caW3dwCXRcvrUb4K
xCD1RioihABHOAb8YdJxUHXCIVAt1KFmcOvFcpY8pFjxMvpWG/TDagtmc/N3jk790crjaZpd59Cz
NmSF/kJn+Q5Ztpcvv+KrBU7mFQ7sbAGdmM+dqKKarD/Vn+a/iIOZZ+K5iRdzQBATCE4YigHBG2YD
gW7hvwcyMa9eLu7eRJFjIcPEig9hAW0SqqGQEKsI9emPzGtxo85+STtSGrraC8mFlj0IC9rdGD68
8TALiPi5YzjwugVYHBEA3xD9vLSdEApwCadfPfko8EDdPtdFFFvN89hJJwl0BW3b8TAuDolwlMuT
iREpOrfRWZBP6wp41ZpAR0b5eMeRrIxkQZuO2uyKZM6fYbPA7JMMlibOOFxsrYZoC1i3Gxscrtpt
2Wh/dnCug4GwVWieUT5AjL+EzKywjM6qRzE+GPFR7UgKOFXDSU5OfHavQ9geJHXfqXuzwS60F1q/
HTwyVpV3KdpbAikpuwmXwWutAigfcTN6Re41khsDKMQ6hhSxxSlq9bQqJ6tAjQLBv7zQVkpe61eL
f9xpHgRdxz53dyk8KuE+jDwGBkCsyvWd9qlJ5F23io1lSVdnOy4sITwai+92+ULNQ1o7zfeVLuEh
GE58dKxpAABIyPisqUBxk/HGRgZhgWvwDT16fmgQCqP7e/6F2hY2+OImpUvOfHj/kTQ/p2gcNbKU
Ls0LhR7zrNkPAdgFfSFiRjYE5AAtP5NLcAGIgKZoll+YLlEuqqE7myjaGWZASqLc7ygl6UWltqKd
2DU0xQ8gS+Q+khFmXy+6QvkV8SAUKhgGI+rRc+oh6z9VkCwifPXzkwpEDI3xjD+A9zf3s3zN3POV
uGIM0nDY0mdd1Y7NudT+xJIX/I2Fs/J0IZMIlRsMO5R/7TXDkCwf4vH4BL+y2uLzUrkD+KBUCSBF
EKSBblsgwe9mIk/geV+JeK3gw/Fp98hFYVbkN6l9Q4sJ8ZIcDh/cNT4WClaklghJ2cawzFEdL3AY
AqsQ0r1J7ICXozUEz9i50wkoLZwIXq/usd2IxhZlkxqBmMfFCUc9rimb7fbB9gWhuNEwAMy45eEk
fGY1X2HsVeW1rGZaJtkc4hYKAt9Azk9oI9lEjiTjye1VBmoIueUhcXbVS9H8S8pda2y3s8Aq2nLq
CaV7HHpvUbrSAGm8J4XJZvseRuvVoVlumLKdiBiLIpetlE8YhfqQOhLwFC7pS9KENNn5jctLePcV
v+duwZ8nICcFEkbcLNJD/krel4ME+VueY/Yyu7BZScRd8JVwj0zMUXMMAUJVZGBIYuRv6shmOKMI
k+rPBLU3LuUFPtolMRPsTLN18ocSwoZSGw6y8tQTHaRifJrsUpgOIy+dYdGUAHAz+IV0nUsKgXQc
yRW3Beip1bqSruQOJW/cBXsoaD8YDoyJtAu4I2riFVzP73aO+rPv3fANLRR3OuAzYfaN76qvZ+Q1
VY5Z3U3DSX/KHKrSQdqWXKDdHsIZrKltW2N73YOIKuJLXCAt3igQt547NGaRvAQ1QWwKmVxUCP+l
KaVrgfgiFLbD5giqFusb0nZhTr1i8yQr1OILVMgp93J4TOonb9+A0PGW+8lhhFVfrolGpfQWzbWQ
nNLh9GKRa3tT3acl1+5PQ/sAGaU6TTZfwnCs/Y18TA5968vHkbUdb+E9Ad5G64yxbRYX8yy36xfq
F6Icgx0ZrwLqZXkeMSOSZsUba/2KYplrL2l/4ob1jHoVwVhA0thzbbbrZzrvBjjh0TmRY4awFTuA
yipGpmbzj+/sTRrdktlRoVbrOTP63ERXSD2L4KDnJ1Be/QpEFPpqNxYcspLD8CB+R6/j1L0hAVei
a/WTgwtnnuNRZL2hr1J8zAJmaeOJNRBxl5fudTIArTporn5T9cgghYg5C5qnmbC3kSnHSgf3FWCu
1zpm1RvcwjYzpwgN7Ivs3U1+N9MD5b1ucQz+L6kJ8kligDdfFeiQmciuAeyjaoP+HXglU2PaY2yK
vzlkcEoo/uYUtvzY3xHtbWtgDF9Ycds7clJIBQSmsJpCkrSEGYrSDvNaooJX5+U0tGe6nAOhQ9Ix
eIwyQ71LGPkcdGpxMEVm5f4QzUYugMr1N1YuAUsQDJScEcYFcZOkv/P2gTAbnGorxdtK2b5qGtCr
Tt1Bt5SxT+z01k1FrxvAbOP6mZVzFcrCTfm8jgqQCT/akD9QM3gJd1O4i8pda+Dx3SUx/p5dIK/V
3H5h0w5WJAkxnCfK6PU33BW9M/4R5uDOlcYnB0+OtNbXXgFdRL/idTWe59g4tQ3BZYdIJZjbK5hy
LnW2AWE7ACU4yKBlVjUcU0r2mCkrcxNIjkRmAqMH3kd31Yz/5qM1Lly+tFq8PdH5M+4tP5JuLZBs
HW1/eY85onuGdsmaQQcDamYdYAMbWKjgf2HUsHRjO3FMaZ4JAMkNmb5XJDsziM9RQFwnhbW0F6Z1
vbC1lHEo45YN7eM5bCjnlmyPhdNEu9LcpeZuDDyj8EiaIUzTnK+ny/L6Cu8A5AtXWUnojGv6QfeJ
ZlFN4MssEZLkbZVvpfUiW/fhtmo20rprgCBsKn7OfDa7cdMkyCmh+fLchJwj09zd+23toTMbVbuA
SLSvtL1K3xTSwOugqIQIQdDZY7goNb+Cnt5YmeHVg0figR+SP7xCESwVN414vuw8GnPEhcjwtrOb
/+PqvJYbR7Nm+0SIgCPMLQgakAC9kXSDkFRVMIT3wNOfBannvzjRHdM1NdU1KhHm27kzVyqHUmVh
T+neHjpnhMeejXW6yWAB9xZLLECaUDRZjEktfZ/zGgI+IthUFaQXVHZhVsB93vrDCXCIuMP1RYdl
ZVc/4NZFYLM7q7N9n+0NjCGYAtVvnFuYLnS0M5c6KxCNJTVxyA784gnNDmT/eawJAdLUS0R79j3k
D7tSvxNj01Zr3AfycJxXfdBetY5iVdOSjrMbqd6o7NCI7AhrQ7wJlK+4sBH7Ysk1UJdfIrIuIU2i
fHhjn8yiv47ofi6DOv0S58gWpOGlWXGLIhDywOcWrX9u0V9W/4HtJOWrueXiKprfJS/OW7HDTZ01
l3a46uY1qud4gEFCQN/CSP8/m1g6h/vuhLSDCDseW/pLR067PEbhYVy497pxBqAa/iZl7aqs5ZrL
nxbILSkU/yxiGLOWOcz7dh+gRmVeMnhjd6hfR3lxpLY63GnIXquWzvTlvZQvgNVDJy9YqDt0XTCN
ISIFzqJ3lN7ZpsBANngnDdGqgiXCL5cU5sk2d8qcvoddjhmqvmKuqXnFJOdks4wJWsenZC40+2jD
91f4ritPn73QLY1vUorf6zy8V9HBTF1ItSCx6nSfR07xlr1l0l+z2+M9MLw4wtDFFMrp3j/hSwyT
tTouefgXZ8rMZOmWGPccXchY6iz4yn/EDH4cQ5LK53ZeUCPTUEx+ashuWhpjxjW8Jea9JXdv6dbs
YWIr39nhzcuTa5n90zZwafJTFrEvXBsfOG4wJWAtSejefMAVESeHZZ62wbx+8v0TrjQeDKV50Eas
D2CQ/7S0YWFBtf4MndMAcRK2AeUnaPvqRsUfq68fZNmOzAYQctqzSr1ry24I3DJKPsH5M+D0x8vC
k8cOGQuCRGCAI1aPZOCy6KxKz+6lcwq/BlwPdYDTaQyX/OGb/p7obwbdzbshoW1zl5vO4Un75cqS
j0TQfFNwSd+sgEBAh6ndAK8iA6rs9hz63dKYay4BNmFnRHLQ0GuANIXlt2x+oi/VNpc2HkfxbfQ9
IYeD3/BWnqP2QbpUFxchQUdajfG9WWk/LRbzyf1I90Hnz90H8vpXpQmBf/yoNLG0Lf1NcWlr+47h
cstjsz5rwpF6A5YiCadZEmgyovNRro6y4Uni7klOkoF+ztebKw7AECU6c19iDlHg/jocH8efIzZU
is3v3kfxDJcjPJChqv3DqRJtgsSlxP6/WL+Kz0b5jLWPvvowTiatURKd6vtQ21kXfshswHmfCEgL
vQ6t/xw/yRGgeHA6NuyMzm0WrsJs7pP5ktItXCOLmBkHWl3xwmcszylABhvKpDcnzRHVE+k1clm4
JKjX/m1LmUf8bslgT92afKURRy82cfEce5Ayayhb2XzI2PwNpBkY+H1Bcf3foFKkTv++0ZxOOdL1
xh+Rb4RA0zRyi7gAkidv5T/k2ddgRzD/E/w60cZBvIy5hOLzBh4wWM7NJUUZngiWE4t+0FvOkc2m
sbiz4BL2eCf0BwUKFTdDbG3+piwBYLWQUckx6y1p8TP8yOIf5uo3GMdZBv4BCgYpjWjDRkDTQhvC
J8jDhUlFe7UMzMBiGULygT8/YTLwBbFEzUGaL2V0Jb4dXVaRfaa4ctwCyOTQDtLAoFBTmQjAfmfN
X05xTCMTDAu+kXq24wNBPtJsqT7MM6ewqbrYml8aa3QUok7DmZ0+f/HZ0RUMOBS5gmDub8iJWRHR
TSzO0uvavylUhJJ0Sjb/F2gDW0Bsk0pDAvjv39kWSa9LoQ9fSDUAZtVyL/4nB9+QWpRFNn/5evdB
U7pef+p3zRUGa8MHSvafavV5KgpvSC2ErfiAWkqT2YhSo1tfpHHJvUcmbtrp8/hX2sAOQZdSHNh6
Y+YmT/z1JuMrRFWM1CWjOmftPfpKbcMHYEfVrzcgc8t0yWUCaZSMMJ/ud8TUPy+cVkhzrGpAPsjO
pHqmuU/75WC9presfBqFpWWuzGIa4x7Rm3iJjPSLnuEO69mTAf6n1vYfo8pc3VswSn+nEBvj6wtL
dH+VpNsQPzHxj3S2W4vNCwDCuYxOdXTgEwfwAPYlxBZ+JIu5RNPjGyE7fIo5py7McAaSzxknLKjg
ClcTsMIHFZwgo0yvtsnFi5i8fr45IvY68Mb4F2NnsUE92eGBhTZK2GTKD4jMmsWFqMwTi9m7pCBR
/2q6D1HcWbnlt1F6YF/HlQ4mBMhKt+QfHLoH9r/9nhbj4kyWrYG7CdPnQmRLXlwMS+fK+I+uQjgY
usov6uEZLZHruEzgBFqzIAKMmhVVu+IhwGjN8ycFvqg7FOY2eNUpDJ0cHrM+oBNCVb8Pr180Drwc
YTjCQRkoItjwrajIOaNDfvOIeQYYWM+kAek4mn7CoCb8/GWpnkwZsjoaE5kzfUlXTRXvYMAyW/Hb
BcTstG0af3yXEkl4uKdgJEhmss2kYnei2bznHp91Z6qdRVDH34BUVpN4VscTX8prOuW8EKJ7Lz/C
1zMRntR+E5bk2U9jQ28v1DeFsFSwbBExBuinWxESUQ8IxRl7Ryc6QXVQuBuYJFUn4Oe3Pdmu1/kV
n0L1qCoHI2JdhR1gr90G/iOcl4LSBwTk/mMhzoXvG/cbdeoXi8v6kKAluN4WtBmpKoLr6mWYy9Bo
c7hDs/E/iwa/B+uMCP9x6MGEM/gbmR5vvoPbo769aq+JPDlxMdRz/DzKOrjJrXviXlxkNmMpPwEH
EjywSmMO0yhSCBElvoACUDsPQexlyxYXXn7N61OxVjHUaY487frBagQ7LamnnhuUdI0KQ6Itbpd6
I+f63otT7zeemYyunK9rDBTZJyvYCXSstL+QCI7iQ0XI5BbTzEiBZLYdgKdwj/zMyqjI0DNQkYdl
/WatRP1ufc/CLF+oMjf2+BL7kjmi5cLAJmvzP+opSJ6ieCz8p1y/ifl7SzPHFxQdAx/fe1m8K1Ql
T0/6Soe7Up4wiZ6CDkg9yWN8y5dgidQ3L7IwXSTOhGtrsc1YeChLHpPgU8N/KjpB7bI2ocvgiDzI
pwbcB1EEnzr1xKuO58gadWROrhubYbkS2rvRP+k9VEbe7l5rC/nMd3x3O0h7wgmclM/BKrqEzLDt
JWaMXZXO+2GMLmoEKeMckLxfdSUBrGNE9j44NB34fvTtXRjvclvtD6Kx85+lf14srhrZiORB086w
eFLyEu7EYodfgL6bsthJeEC5KlUHuw62AwzfGnsGuvmGTZivzzT2MQgueIaqG6knt2PlsNz/YKii
GiCH/J5caDmQPQj+HTP/qp8v0y1+WSNyyNa4tqms2F6jS2Fm4EZ4YDutjdsCOXTv8ySWt2eDGRW/
DMR/6W5EwJTmEgZwrfmK85+hH0o+3JGsgJtKN1160J2CHavPaYVcDuGlbWCG0s9w7UhSY17dh9Si
CrNxrOJvczaO4RWVnLBxQnN2oPkJVC3WjLzS1tCXgPMgEG8heaiDY5b8i/uk3Q8TCYCl/4LCC9rp
BC4jtjPNizWPW9yqQwIIK1o/yF9QzhHBRxW9vbyJaRldiz92vAW9ARJYD4iEW73ach7GFowRD7Ov
hgMnYNTAr+8t7zTqBWxGhy2g+NRW9BOOc7yH/0pHL+adqlp5iBZlgsNqP6r425clMBeA0kcGHU10
xf7ga8c0o7zloia3ZlgWNCRH773/3tUfW3olkvOYMG/P04dc74Pk/Mp5nM7lSqWyzZWtnG0FmD1Y
5KINbNubSENa7FGhKinz6JFScljSO3DOX9cquucwGYETmtdRvmF9q/u72N8V81697r5y+8itdFp9
cJVMyw+vcpktQpA1D5PZ94w93srUvUHakJXvaUE/VQgX6BZXd1m5T/4jHR7Zht1BGXOUODTM4ViY
Fl7EOnwgfo7tZ0ufc1Ss8v3s2IOdyWXIIUJzcE0zLQvdPq0olJkvvkH7wqqNcXJcEmHfTyBp2rNS
HcXNH/YIY3wWquPQeKK6l/j88zMdlAIhvZ2CR4gIbTFzwrcvi/IhQObRAUvaXDeB/2D0NJVShvVv
sYhK3wglo9J5caRx4fenF1eV+I5xoGwn+JejCeoH+fUPOylz9O8gz0xvlO1yEmXmO2cu8DFUyB12
qF7om6FD4jszLboRCmbvD8IT5QrOERctUKW7CmaErzXk1EjDxlbQIHE407f2upbybZhru+Yb4u1t
cWQkPMc64dB9RacNGz7MKoJFewhFEYzv1MgQPECfEDd72k4C4xpJO4pI6EMgFKe+vDMtHuml686K
U2dbf0LQP2Lj59/GyZ+8lTC8oSRziqnnpAoRC2iTMEY4KRMqWuGun7+nKdVUTintGu2LZgeDxpH8
YGZHM1gBVDTm6TBO1jWOdP/HEIxxlVzr2oa0SeVnMuyLYS/i+BVn8sWeWWfbyp+IVVy39VYh8EeK
Wj3VpAg4tCmbQd+knWBh3ySLwq6K/T/HGTxkOEIJomz2yBv4kHEI4+Gn+ANVVrzplIP8Uz1acEaU
y+azZRYkWUTJz79QXfEZ8PjKVwZqzGj5LzYuTr+jIKSybRIQBBFU8X2QZIuoApUVmYrPnn0b9wjL
xhhQxLKUbt36QTcKDmc+ZC4BMgfYGKyIkY5uHZ4MiduzhrV5zoGXARJDAzWpgB3lMDiBCXlE6arH
qxvT5W4cKD+y6UBK/3FZoMsTHlCxBFLIrl4y1yZXwLdbZQt2jgbQ53tt5b/ekojpeQtwBJ/lonUk
LBm4VLTVXLCjzO1LaDsaFb/1jg3K2VgGX4Q5sKHOBS3iYdyc+97lW5wyqYk3LhsRgDyhs3hHua2V
vRn3XrOFqrToQ3v9o5Ppt/qGVwLfdBq9qDMi7/KGjMG/srByGtnnwAQuad4W8tyD88DTvBdlJ6Ru
Zjg9kMZ6dhZr4+cXYaKerdR8Eqt8FT01xE3qqHgrIU8+xG7T+iSE6YVDxDqympu15de5k+7jAiPp
tmcvk98ZiGH1z0u12JM1Bx4XQLYZBPlTNlC/8Z5m8idMHZUzbIcy+3ICT3JguPMPGF2Y2Wejy4Rb
nqIJ0KqX5kdgbpRzo1n03kniMaLKYjHvcRkCaGfM5ceLFLX8GOu3CdpM/l67RWo3AGMRuKKLiI+Y
AYVk2JN1wQBCN3VqYp+ImJZhF5lD4UOAn48JPV+rzmZt2HXP4XZLbA03AHP2hQNoeYX4if8A+n72
TBpOrC+LYxPyPSM4jjCmChYKbJNZ3cMXQsMH/QF9jKMvjQcMnt8X/tUxtmJ/JhrlTDwpR0+3P3Ga
3TRMuxgh0CzNZUDI4DNUPlvUgfZdZ6vxWyWNlZ5BmEjC4uX9VQhWVoTxYI9DQ18yNrMt5HdkTlPo
0DudWOMPB/ZuPGjWxsChwx4A7ad7awKIz81gM27+rkU46imJzUGdXSwTJ9H30h4ubs/GjCLhdk1b
AgtIDqqBeumk2/N56vV5O2+C0t/RaIDnchnUxxF81F34u7EgHowtR/d5zcVego2HqFFwOJ9nfcki
hs+g0lhwTl6Ry1Zfm/0GujpXiQQ5Y/gBsn8FqY0UlsUMM1LuRvKFsetsvq6deSV4Dp1hOp6Ev/gn
gI2XdvyPID+GJQ5J9sRvkJ0QRYX6Eiwu4C0QOAX59u5OcN3k4eoPV8pkQTX+cIho2tCCzWhDIpJg
585q0EpPrul4zbVLl145ICjvr/K9SJ/FeK/omdw34rJULL59HN/ZF/FJ98FKkx6YLrbJguXdrg13
erFTOPYVO0x+TbFL7+RLAmP1+jvV+0bb+YslRSZUhVp/u/LZ6WfsZ4vmFEfHKbXwH2oUOyREUNPZ
g7b4KcqWr8JSYyn2UwDCFcSqk43kb1YTPWqR0fdHrNEBebmhhbRm+tsvEBnnI9UOZuHgVv4eFq3a
7zSbRRkkr19zW7eEedrAtNDvak9BerQpOIUiJOprOPvfaX1krEfVouECNzNjLXt1dvmwH4fmsw4u
/c80ANiXAg6SSuMBmP2Urp79OiDtWb9VcBLk995GlJOWSegVVgW7HS8EAp6JLoTx6tmreMbur/rm
gwW05zLiai1w1gxsGIXSbPJQlk9VoZR4iXWw8WDUCHNH4oGwf0X9lrqC7ilTrMczNQDafRXgYZc2
eAiqU1WTvs3sD73OUEB70wM38APzwltkwiHAD6Iv9Rb2Ib7YJlwyxLZovqAC1AbT6VUuYDrdTTI0
u8Yq31i2AQI5YzmhzFYMVtT+sCgFuIOc7harxiB2eZqqL0Ofe2Pf2ZTPuqZabXsdaVO1ntwKLGoh
DmBPMSiuIyIJ8cLUlyC7BZU7Ea8YYbrh4JLCBd4Gy1KnY3vmjM10P0G/MmzLpV2tMPgOB91kfHxS
ciGC9duT6e0qKxjXfA6VedAxROWnVDz1dPAdh+kYYVELbXM6ZofU5ZlJVxEaybpfu8OOm4Y/RrS4
FMkVSvBPR7bcrliIs2pHD0QhkjanEVr9YA3iGY2BdTcADTW4ZJz+zWM/nSTaEe2RND4/ZH3yP3c7
WA27H665w4M77a/UTzBbn1uVEhQ7sQC+ApxHTMnzo0gtmHymYHb80OuvFWSfHtK86KkMa+V5hQXM
RdCgEqKVH5n2Vq36/grLAdGAX4c9pTiV6O2c8Ys/VBk3/F1/U76uLVYGMPnwTRTui6UmExE7+P0h
H1gRXJSRVNq9ER5Uj42cTSgLAeC6r+Q95Z4+yqzMSZhw2SOLH/VXomIvPeAZ55qcqNPjXIEsT5WZ
j6vQ1Zcw85IMCXF0FJGdG41qVk/LxI/zGucf+2WuMFxGtKmkc3/5UK21akVDbCLNRSMmott9scKj
oY9eLGI0mutzyOCx4tfQPOy4+sI0UMJ5el35Hf6/rgMgtBKYYfA5awp9IXPqDTW+dFDT3KRwvopW
0mRhOMQFg9uDO2OT/IvY9f/UUFCCgVUHkBTQgWq0oH7seU/zwbxopLKwZe21Y2Ve/eImyTdAfWNu
/eI/25fbw/5sd3LxXhKWmJ6BQI4T/8xFqU6pfHi91lOygYPSRGhF854nBqHInoe/dyYGafEyBLOb
vlKvfnWVhEsnXMp6SZnqQIuP/Kkozy4CQ2PFxqrfBnagsUR9f/n2Yo7CyD42MYfdaodi7XN3XH1e
M2dfO5fNqdRvQ7Q3dPqDeqsf7RSw9wNSBqAFzB9EAsC8tecJZRApG/zHtvqueAjSbkUDeTWnovXo
Y8DaY3oK/k1WD8l6yNf5witIFaBGg+SPbpzcZWRufAfx2Ri+gq+m6G2Sx/PZjyOlRYqbJafkX9hh
kgWfoj1fVCBxb6GsAKeTydbEFtvUlKi4K/tvECmob6t4GiGjQXQ862SFaabYkIthOtNoM6FyCDFn
M+HCkhkmvZ6S949A+VQXH37wrvIqYRTVdjH3NmQjUlnDZawPBP0k+jObFueqlQwH9t1zdye1hRFY
5Rce8L3RgHB1XwEhef54bmeA5XNJ3LwOZUs52Bxu761mnDWOvtjF487sLdMhApSKX/+gXH74xvu8
z6U9ZXDr3Gb09YtNKJdWlbkMgOFRath52dkLd+ya3jyRyhrOitkhNtnvr9n5RuqxeK3q6in2Dx3y
0EHnAOL8mtwmnBfdnP8pfd7FnHZLpN4j6/k/4Uadp+FVoVC+/Q7VItwWwfozF5/BsuY4RD0GXaQv
8icW5x5uRAhuSTjT8hSd4NUW7VRTvme/oQq6aUNigxoaDkaL8wsGwRW8DC5M3hpNMrcgAWwSJ5vX
R8aOl0Fk1ncVpbOyAr7D+9+aUzZromiPjSvwt4ilvL8if0thWkqIPzvwEkHcgo3xL8NEg7EzsBb+
fkY4/IHWVI0XTJkwbrG5Zrz7HUhWlJ2xdsIY2WyzJ0kNwWkYNeQthEHxlL08dixI3MQTuJZ+lWGc
WliO6BlqCrSs66uDQE976ID52T8P6U1NHoJovbRDNO2CwYmSQ/Y6hq+j4ttZYWcMuItj1M7MrEW5
kbRdj58w34GszjIHZPVvRBdM4SJkmegFGyM8QHfOxxMm3t9TPw6Uofri/D17JAEAU8FqV75t6meG
9fY9S95Gg2jxDUY0Jw+2VuygoM5hvsEaG9O4q831YJm0g3W3KJZAvDlYaJaFXByKc2sPT6fwgLbH
k78XT6J4OrzHByT55TubQ6hSgWxHfCiU1h+NF3uSzzb5kJT37AC4BobyNmq2KWC3YEXbOiebYZwZ
QjxvOXiCMPzmAY5LjRUMlrYCwVGfI1089nt2s/81U8USy4f5JW9UW2naQuUKD2CFs8b9hcCDvuTI
Cb4seZrl4+Xfa/8e1Tbmi+RTLMBhbdHwMSzxusV2JKYu5VI6CCHN7oDFZKdWfPAeiAqPFi7fOC4W
e1JDFEHV67zwKM0ijdBy5PWwt1Py2F+1lpLj29DdC5azO87fcDy6yTMJ4MNQ+SlIaulUqJx2XPPX
WwvmjWLeJY1Nv5sNWXb5ObFEWfZcRO5Q8lavG/buoLoN9VoAnjNew+7SxzM9EId3iPUc1kB9G5Fy
WYzqR9lK9aM5ntXmGgi3fHwkwsMU39roHajV+F+cMR9dnadetw5Glwd9zpmVo3Gw1drOlhq7VI+t
geOLy9XVpq8Gotn4ZmB1FFEwQJfYeXTjcTbFX6nEinTmeyT1UelBD/QMWcQBRSxgK6KoJVA16sB4
jed2v8V6gvCFaaZ8osVOgkW5pY9yJu3TLzsZlqrqVL2T9U4L4bsEw3Vv+psa36D36YgG3q/gwwOc
AXkSNulAWVm75f9MIYiEh5BQv0XKTc+X5mtDmwOmdPlEaq7aicOpiq5FfS+bp7rvhvem+dCLz4GK
S6gJ3pyzhdaVsDagbd2t8jn7Vu/17nyGsGne4AiK9b5uLC2mwsnjpVdSWqhsX+SNsm2tbuBA8F4g
qT6HOjEgmUvtLnY2b5IQBwairSOxs47PCwbAi+RUrQPNqVksRWDypC4jXga7np4IzVFZLKwmZTag
6FyEP3D8zCoxwxr31s6ar9b4ko2vlu6VNyl5SsO97qxApamHFhyokmJ9jqsTRVQxpXuz485tcDP+
5weZTDeSl60NYhsCeKtwSP9U9a+w+l6QbX6TaekEtknNiritaYD6p4Teb+kUAG25WYl2HRymCNs4
W/h9sp1VWvQyqze3AQZY+q8IQ+3KGn7mRZRPXXAcNmRifrHcOJVQgie2tOeeadQtOatKZ47vOB8F
LPmoowk50nNFzYj6VylOP7rAiz25coI9yvMX32CxYpeDX52UTXCp+2tggEF7QLGzOL6Vxl2In2r9
FpispbF0HFukjYzQV7KDoBspM4a+sTAFEC6qIgL4S9B4L39HuwGDAQPU4szzBLYTDxPgndyZcfmI
blP+lzKF30NtFHyZ4scUvrGxnUic7eGr+yaUVdZuWDD2irLHFUcMtCvpUHfpi8J9wykscMTc6TmJ
h7uud7jQw3DXq07CdsT+F4tvZU7mcCnL93R0yRlP4BP6s6if0QaNg9acFsphER3K+fQixXbsLd45
HivFPZeWY+aEPQ+JqzK+cezQWYtbycJu1KvQ37isw9dMagKzW5YrMs3Vz6mCTHP/9aqek/mQ0Zyn
i9CdZRhaw7wfafolieBxvAzIj6q3QDsn5/EjjeKrI8ivzAiXraFs1GSDqCzOZBEabgH4wOrI0BPW
JRqV8dBvPB2oxNZkB3WN0icKHUEj099HxAFfD0mY2o1LD9h+fhDNQzEd9HqHeBCQybB79AiAVZ8o
3i9SxAW4wYeJbrSXJFqPVmFpTdKeAxH9Cbnb+vvUWOOklxeY7cBIOWF6wXqDIzBkTZtBDFngrCbP
Cm4otlELg4ZeviNZZzw6cbzS+TKL+S7u0tYa8FRu0YOBIbDjw/ENJPQS4zbk4ZC5i5ZuJjT3+TtA
2XXSnoGfcGTkN+Jc6GecwDhQUk3DOWdDJh81MBfPNRc57VfNPx4FRhNaHI1L1k88NSmhfrERpG2i
4MRr7QNqEZYpusGCENdSxO0Ifrz1FM2dxD28GYO+pm0d3WgnpsF64M852uXUwCHnVDVtgU7lMa85
BMpgJfRU0v0nmvD2FOvdqnwb4e0EF0CQeNjC5Fr/+NE6Y+kf62StmLSelpZPHKB5455oXOYMomGv
Uwa0DAQ29tLyoP/r1Js4XalIGeWTASc49lj6vPQj9UvCbaE9+/hdJTMDAqjcBeVsDe2IXupgGXe+
thOGnR7byb3Pt6/+b9lSDocdlONOw4uiE7b6u97YAislf9VuU/mOtco/ZOrTAD+IeDjZnD6T+KE1
P1ZGchbq8SUtlXd7oa/OAAPa/ZSDyXbmeDE6v1N1DhiPSJmhVFSQC/qqK+7bttxsc5Cxhd0Lc3Y4
F/AR7HsUyIPaUITo+S+PzDvzzdCdi+iExRGF2XRhnMm923BQdLhi+GFXLpv0OmAlfY/K93F6voQ7
5lmsogf6HNmHcEJgYP3NGDOjYwRcsCDIT41w+qUdo62nf7PuTm2y2d6rf/CEx+BzBHnFxtY/cspS
SMGIpzg4R9IpEo69KwVnkR+WR5+mhHJJ4l1YJfU3UB3JM0OvVAm1M0jsBWVOK06JE9DOZuXvRPmi
9DgYJ6J8hE6In9+BFA5PJvvuH+fRcFWd9G6jhxsZGTNYqyaX0UyZKepNZifJsU34opfVUaifCsp3
sAwJCvIR67tG31X67vXax/pO4A2KCJZddPI0yGhcAD//a/qiaWVZBv+KHn/Pzez/xOO3//qq0V1N
Gwi9znmCU2kBaW4W80J+24IFxZzYHdntBpRIULJmiWzTF94gEXIAmuwO3cO//frVBRZ80AB6N6Jw
uAeOseF0iRWERhuyjnD/RluidIHHKCV5wOWyA7K6GvF5BRRt89iZLBxFqj3bkHgh8JKIsIY+ptd9
UXmFY/rHcZWY7C+cQHIU/G1g9Rt6RvD9bRCxKgzBzbZVNi9i0v5anTZ9tB1xT4CCk6ycAPheD1ho
e8HgNd1BXhzi19xUk28yfZfou3Tc+bElFKuFtjOG+ewvwC6KCWBtqK/Deb0rcUhA4PLoWiYNijdB
2UvBbEzQei5MMGWe0B7oja6eweJZVU/VfMD8yYt7ZdwAJjA+JIMLk9zn5JsB1v7T8vTjuzbRpMEL
jfo53lREhJHqZ9iOxJn4LDDrPUEtVFur5fQGGZbt4eDSFcCcJJuXBiQQfsiCDphtZljtcM6H89Sx
irIb4yz3rFnmni6cIRoMiupaGLfev5TSusXFk7FEt9JuhroHvIOiDazcCBCplzY2vpGOKr/mbuSE
iDHhTOPM08PQQ4bD/Gj93SyR9PuYjsDvjiUfb5Z83722FoGBYrLJG9M4A/qXxpnii4ppDULRQaLP
ge1hRcp7rnZh9Il1i9nKERVbQoqNbuZw0ZhQ5SNxQfpdxm7uC0rYK/Nl/iFFhLtvIBCTbsU/iPvE
naMlS9zvTQ9aah4ttrIjx8Q99228r7Sdku/+Kl8DeJrXiSef5qUvCqYOCoIGYxlwkIkD3ZvZzQzl
UaYPBFvSiblOjL5icQNldeye/P6BTS6G6+ukov5HjI0eTwAWqgdhlZF3BGk3njVi3g0X0E4EVPi6
peq1eN164SKVm+7Ya1c/eWR48vZT4HYTHahuYIk9sSaP6Ej7OsTXIX1T1WerPov+kZK6JDOKRWFv
IOigKdy49xVHweLQbkOOCz8qNXhglg7q4ov3ToGxiLB2QJfEOjPtkjsuYnI9ld/cavpwHHb0hSEH
4yLBhBMjIKXOyPoTkoUyBz/ncRA/9g+ZYVgS+sLxomJPq3oClEJ8ZfDnFUZ7ToLHi8SFzfjGxB1S
MbqYmfUQ7WmexkOHb5LbnTVMtETHxqgo33Brkev0MEGShuRkwCWPY0wGUryAhL2lqwfL4P9x0QVS
xDjT1zEluqwq4dmzbOK/1nzjyKwxHOyIM6aSLXwi0LN1Q+j4rUFqJdtCuZfAHrG0L51cXUFMZoYk
AEK+jh4z2CQ2LU8jqJW/mLnojSDWRquHYBziB29mFinDaMGSR12kMyezqMVkA0SuqmCW0zH7b2ep
fdMTVpiblzi/Y/RYY2JiGw2bFYuybj1iYxOC6hB+IK8x3Sz5gc2weag4G2PYndshLUQhYmMwWTBM
v2XJOmbji/iOwLtq7A4+EiDwZBkUp1E4deKpqHAfnULpNNiS4GXgNZnV8RaJx1E4tLIn2RHh4+pQ
WryH07kTcf0Ba5vY4eEYmW8qNZHitVFODQOi73a4PLqjqp/WN1HZtyad3F6aHOJ+vR6DJUUvmcZ+
5qwiV/YUmZzY84jjrh93NceJ/h0oPmVPYCxUYasoM2JsmCljW26GZg/EbKRWK9/JsdUqzwukzsWH
2r4vpHsTHf8yjLTXV/owtKfafCQ2SozIufxnlwROoRsgMj6cNbdE+QJX6wWvgxEfhsRrEq/V3RTc
9bvAOrL7D5Ognlrjkeb3FEKYTVmEFZabIbXWeroWO/e4LqZ9lO00/Mzb7vghLnuRTRMwqzdKNPvq
UVqDndbfff1dWlH93VE672khSUjPYP5akh0QD5V40EERSF78p9IvZnxp5FMaHNeTTQNQjvcG8R5s
BC9A3/kKtm36rIR7Ru1Xc/7Cto6dXSddtBVxfKck3z36PNN8Xwi7lrBavmfzLJ6MAqMWJ47jSzgs
RHKfXh95jPSfGDnm/njO/LdWuS0gas1FQ+0LLtRWqLGpbEMfqW+zwEFyT8RrgIAnH78k2we7xLm1
4Q4Bd1Hu6iWdGreQ1few0uP1MbK0BHHFvRHVAlq17t4QfI0PkMDQMw0CFLgTUHJziwJQIbDtN7vH
JGBBEMvzg/Q9496kP69wjezbYZQRXL18C/s97FiTlU219R6JZGP+kErH+KGMEjSBMkrQREJyET0b
s2yxtKtv+IgYFLAKMJ6I7EF3gMf4tv2ihkH7BZTzFidxpAjopAonqd3AyqW2dGEeiawY5TeETUn7
FrTvxPwaVyUIqtbtRl4yewEeJ9/whc+pwwsByxD5wh90KyqaLa+CdvGVcx6e4+DErwxJdh376tC0
iKp8miHW0tA1TJr9DulKn1zJggiJ3oTUVnk5bZyVN1TeJFsJXdTt28cxSSjl3WvKzld2Ry+RbY1q
3MataJ1p3Kh1S1o6ATTNVqBF6Sywo6Nxsb06jvnJx21rXpPyRgUt5Fel2TXCju4mFTaGuSmcQNmp
ya5VzkH1Z+3p0WcLykPZjewLli/l9ub5GjU4a0PbB1Q9DXuIYfqbRjyzdj7oWLmowVmhaKc8ypRs
XJLmLJTHUvGqnLzXUehPfnEpjqJ+qotL2Fx9ldAh/JPbZN60/uY48FuKH35LjNlPIXvq/PoJINeX
qj02MIUOm8ESVdun0+4wMCMwPeFCXS0WG2Ai8dFHiYqPxjvPjO45LbyGlzAwrdzVL7LxyKQ7yedf
QgHuAHwGTLUmDeJkD7n8Z3LE919KAb9gI3IYSHESMPa5HWMsGtwfXOf8it8+MDaquM6JXMsNqoNN
4nSh2WQ6yTpO6SaUNhspvmrhve+fPb2eax+xcfncmB8TbejxE2XRMwTH0NyBOtKf9fN44vfniyDq
yrtmhbDEQZA1r4eyLWEnDLALkDk8TkiOva2/rlpxYx/cSZuWtK7mc3YBBhDzSGwR8gknbEpzpxke
zS4ptANzZ7EKczvBdXH5zcn/DDLAj/45+CcX4+RJN66sv2iwBpSEQdta5WBS5b8oMMqMx4bh4Zof
vy53kx7Q9P8RdWbLjaJbt30iIuhBtwgJgfre9g3hJk2PED08/T+Qa58TsaNiV1Zm2hbwsZo5x8TF
z6rum42uAVLPvI7z2IeHd4sn65yFCiLZ3LEGk36FMGFSM+3uBBrRyAbGZJtidB3WpzQ9K0gK+N+4
Khf8MhlPDFMp97LHHliGtSCdQS5dJr8p+bzwQUw3q1zfJPUuFPesMGty/zzNAfz1h0VJSFQHP3cz
Acw48WsEZurfIQEtLeq1VTninL0vAu02SRAA4vB75t+z7FAiZHq6AcYfjbZiUwvYDDe6xD+XLP8B
RRujHeZvUDyKz1b5TGG5g2aEpJ++0aJoxiX90nAv6BvnhGkCFwt0h29XfWxMiWZkEhDAwYx9e+jm
/3qGFtggd3DRzFv3uGo7vOeM/evmPxE6y0Um9qwaMDkwMWROjkoNfuO43aSWKYH52+aPHVHrf91m
Ir66TUjm4mqhMNJXbiK9Kcin50QzrISdSCjUKkndYrZKMjDuTjjlAJH1AonVQSQ7XoSBbMy3gfcl
EpdL7l+a5JYrsBJvcnzr5euju2TOQzkbw+nfqfw6YRJl9iRAZlop+QqCZ686Jn7hSegwpw2bQiGZ
Vco7ans09kzf0coDhnAc7cM6zZK3uL0V0QUBMk4QavRZQBGBIY2oCqgC+zyNmFU4T4SNLGqfLttx
ci4YTZVv4QCBAs3h/1YiCJVJwWANziizsXgKBWMu79U9f6mQUZwy6YeIkamLXmNx6Th3dC7wKyiy
qP1IrGUjxc3M/fjAf9bfg0shv/fye5B+PF7wuKK/0kxQ87K5709cFB5Q1r2UZQ0xGNEGx69ZTEv3
PGUmCYbpPKDJMWEOZdN2n6S48JculcAdbCpT0gkGSPdJfvMetcWdbeGkvZLMs0FiNQt8NtEqtseL
kLxl0Q1jDycW7gSABJxYpwMuFPwhf5lpDXqO8vSonRm1vbrUwRHwXfFR/R1O2I85igg5YSRc/zIA
RTUBUVnc4gBRGzjT79YTZcPLl2xIR9J/Zjtmq+W4b8e9NLII/i+mBgS4tDVIZ+SBsMGmoSvonltF
3Prsi7QFDCKigEgIakqydrbyUpx9TXEOL65eUl+kigWklSFsc/9uGAlJbDAdsAI+K2NpWViPWFUV
DRG6qwPGHzp1/ED8k/ahz73p3mCq/lydiurQxue6IfHvft+wtAFRsrHQUyGEYL6SyTdBe0tegS1N
+IlQtF8LOlOLtfFYC491DOMpWJPx+1Tnz/Sqj+esRndygGkASXO2CJIl2fJF6rSjE7Nch8e2TJr1
rCA6cyN1277blpNFmrAdsWFeZgX12pi4iygKsHHi9LA63at0TwVJDC/yHr5Mg2hRBTZx0DbwgumL
G0RV+uCvDN0ZnjFjOcAR3vXtGoy+yNACePZ2XfbLm60pNjJeu6CRrSZOrEzbEbkBbhawQ0TUcEQs
7W0FVGDL5igsD520C+PtM9s82jW7GUwlBADp+BWBSeJEdhvNfWouNVf88xx+6vBfAagK2QMb+yM6
62dzCK9wcpFZp0CDAfr1066ZUTEzTTZAAD/rZpVE7poFd0wEmBXqKyRmKFPhHqR2TzeHDplEA/Fo
Dqu3G6JfObXHxsaiypA8gRTT/Ys69r2LOr5vZrPDFLjHbXYRoys3l08+z2yXuRvEPjXCaIdwwz/0
1fCGsoe7ThKnNVpnR9V/uifS75qK5BqXyRlE5peVPrkUxhvDx95484e7kd5l/+pb43NXovtnfjau
a5Xtntvprml6MtFui9C6irmV2UGJRWutBhtxxFq51TqMykxOd+GCsBCx/9GH7274Ng4D21urU9iI
g6lz/8j4cbvSBMdmb+CYxTRdl8iSXEThPsOQcsVUbdtRswzwGZGGbrU0mSCEEosQBr2dJrCnAlUb
Mvzg9AAVQpgsDSCBKthmso11B7GXyRsBGv1jhz0z+DSNr7z87swvo/wuiDDtP6vsQ0VjeJPTa9qd
0uj4kHdzmmOIS0zMPDSNEFB8xOeSzTqZKmbSMv69+R7MXXwP+wlRLzLw2JerQ7fuf/lWvGP/4g6f
/VrFRdLMNR3Li/VHLtAeDBBIMVqjFBgaL5fc+cK3ZNlma0woxhzEwUyfHkT2UG24JW7WFzwjnX4v
DtQItS5JN3gHXsaBRt2QF2YUa+aPwV6Qt+Fszb7LY70rnLPxLMYnuToG5Ll4c2rblXIzxzOeFzXA
QLsDOd7tSpNa95QB3dvmH/7Dzdu9lhwMBkTZMccY0U/mgmCZZW/m8453wRfWurBOiw20SwiXzQHC
z6DumVurYKJ5TzdbxOXZV4d75P3HDqKlqTosVqdnRIWIhx0OF+QeGwIOaNwmOW0CF7iwf4J6VzTb
cvbPkKdgFP+fkr6zPW2TxWtDmWXbgD2luflddeVdUu9Io6rhe0CiE1tBeVZRLeDDmxjqCqUrbmQe
QwSWc7QewK+TzBEn8vxCnt3l/gNBPwYia415XkbTS6wVKU13uAeB5ABZpuHpxhV9f2+sJGP1xl6I
Q9wnqHTqW7jnvsBhY1hIgBN07NUmY78puyl50CwikLvPFgDp/zT+JcOAkcLfGzx1C5aYBx+uc7z5
Izt3mVOaQB/dB4PvdIk3PeXUBBeYbueCK6APBk8JgFxZPUebY6dlfshympqoAiUwoZTQJhFGoILV
Maz+xZ02wO1JNhoDMoMzMjHFfS/sjOdOibZRs4APB7hVC5a+YFOzLIG3Pv1lmjrqKup2Y0vfhMqY
S11qZ0LTpOTW9Ldstqwfp/RxCiE/mEelXUj1Xo9w5e0CKAoMG5r3QLr+tNHuL/okJWVPX8wQovM5
LVP0ZxYYbPZAhoHWDLMZTroPWlhABdD8TQo20OF4zLU3ui+QuRPKmobXtmOw47YpOg+mQPi84AUQ
tmK6JVy42utrL3cRyd0LBIT6OmJTA9NmzRLsJgmuAqLHKwS3Ks7ojKDKtlu6BuXetLe4BdVy4phW
xQnWMJ5hYp2x55OL4Dc3jBQ+0modS82BnRmn0KMEI7cBfPfDph0NFUIogj0Y/xLpwwaKI4ybjtQZ
CX3ZuuGgkgqrqPZ8cVDgZbOypz/Bh1NE67rzngN7ZJS37A/EjWI9C9ZVZ+4ZtCmse7IDoQYCJX62
KG2My4PoyR/g+UdGXYQHvO4lAF4jsbfThCt+7AHPyhj77ZmwLNnaPn6mFCDFcG0w1o4IOIdmwlhV
+PtlRvtWl/F/jiLMcuRYen6AcuKQM6Jlez1bP0vLRmurLAgJKomzTSwKJxqcub32P0siN1Cp6C5P
lNGuO3oVVkN2N7/hbMGdw/UF48wl5qHIFuw4x8qzebHVTFoYn5ENhK0yIrpqNuewLqUjxyfhcSwe
TFrDtGVRP/U8GqyDmcX8kDL3z/5L0iDlC+7IltSUJZbPnvgLYHTIPku3IqjnhIgKUhz2RkbSa7bk
GwprnL2AoETiS5IlnmqkwxM+iwZTAMzo43DI9+CHQA42EBPIl+3P9GVP4BCza5Rcw/46Uy5VvXgY
C0byOMul4jzVWvMYbUg4pbpbyKLBQwUs1oVvUd5h2ycdTrg17ZroSABv+UEOTii0eVXzbvKgwo6M
4OiaJZA6a9z2DOHRajGEt9j8+OFU57NGAONDgwPfD383P0QK9RYJl1pvnYfKzmproh6YkdS9mV2J
ao+T7YzcQwJoQeQy3wktMYR9ukEAJdYOHB/K9v+XvcjrUJ4XkfsMMIwyPiS2Z6NTkw8WQDTdcCM0
vPI/qAgi/uN24lmyVRgnE9whlo9IChJWcT6OnEPxqSs3f3YFOR4NU71oMgSFOFdZM+WIzPXBCO8i
j2cGL7LVAbGGASvtk4ZcHmIxNvKwFoN10npgyft04jgHgqNdw2w9e270fNvrO04kbTUL3JAcsYeb
fhTxD8BQs/vXdf/SDq/HrSNi0JyoOW2Me+IWqnd2+Gm8JuqiY4ecTaRuGRM/M3peCtECB99XAYBn
tJvsDfFgllx8FC2ixcKV3ANEObyrkPkldCX+vE6/VMOSiVFmI8MFa93RP/kx0VD7LrB4lmXZneww
pccTxFOS8Mh8U7BAWtFJAgHj7CFxQagT+XN4eKL2kSrnpl7nxQYlkoBhTj/kTkoVKH01I+rPqWQK
zkH/kwzfT/kz0D7kmqCM6b2ZSpNX06yskmgp8HPRVOpm5M6QLWM4nA1PxIP+YahOj2ExsgtyZj81
Ns/YiUx0hsuUfa++KUUmnQ7cvJJy1gVGpO0KeRlazQDGbXIWiv67rn/k5PnpH83sXSaZoffG3mt7
T0bxaFghnrN+wwa/UGgUYR2yVnRueMqKzlrZ0mPTPzYkGbfQJJT743mvqrkhwWov40PNK+OkdPMu
vij+KTKOqCsQCgDXVg/ZHTXU+PwoiG8Qr11xrt9FY9d44gljkoacFYli4yqIbFB1hnio7SeczAFB
Hyi9DZ956FQyE93Vejwn2JbiVYd8dXDb4kjQCy/2KUmNO3oJA5K0+sdxYumMW6hqfHL5Tv0obYlY
GoWEtrM2cUTtkbmzukH9oxlrcSALwuuz6V4NGFqfTSBHz5OZXXJP1fdRzpR3zmeY6nc/ejeqD4YO
2KG7LXhurd2iPhmYl6fbXrXVeG7/CsqdVDvlcVWji4rTwoajHg+ubiJwXAcQy+dU1fGTqKy5KBCh
egwkTGDnKL0k+/Z/CvFYXseDpzNx0SkCQNcxCrT89vYjt7dWsErVluRzEdso2wbcQ1xGYgjunfle
A/LYYatHKX0nVifMv7pxCvfT4u98m7yeiAgXqWDp5lJsgGIdw3/+w9OnJcLcxyYYTzCboMISv3lI
EIB2hbQcBt6Oyk5mlxho1pznsat3KiWfehieyJRyS2m2RQwsIEYZSk6F6gSVbsUxxU/J63ae4RSB
0WlgWbNS1R4DNs61VbDAlJY+uQegZKitNOcxfKcYywNLla6RiRx8ThgESbbk2hiYjaBavpcRQx43
uT97gvy4abakwpmIDJf8JTQcYCdR6Zk4VwQLhVLzD88gb+Nop/0ArJGiyf0chZOGLe3mtB2Pld46
oexqqWtEKw3I/LEKN1IPzZlWFCktYpptwxqb+tRSdWR0l/RY518a4jqSVenrJMg9n2gsmu4fWo8e
vyphJfF0dzwHGFAbyiLUHf6aclljaX1Av7HSWjq0Ze5JiZ1klx70mLzIE2uegrJmPnMOh8uTeBlu
5i0GktA8Y0GiP2QmUi3Vp827lNKB5w5r9bBLpqZosP2KbZvNMFWYB+xwG/JypgBOvFpVYM9gcIeu
oblZ5EWQLOt1pKzzs9DfRO1eafdEuweem8D2t0uW9wE0XOqEq/y8aoV34ffK1CHjJqQZtCJPkb4I
bAXAF2Prw1z2DBHReqx/EiK9J2UEuYMI0D/jpTJsgmKTmOBzNj2/2DX7Z8N7Al3vHsnAwicfXVnV
GgflJbTN9yfFzAejRf5igSY8tAL9oGuHksBRaXEKbaQSDMdFmk1ULsoE+GNrjdkOXYWbbRNsjLNb
Et+SbU1RHRDIdJSjgzC3SMbuNzmSDe7MeJ31nn+JtsaJQDm24fDZEWWIgvsPXgEyC5yHoC5NSg+E
Gk1ss9H3K3jZkyXRCSDLa/KVLxWbx2cHU+PoI51R7SlAFAonqDfeT4LLlh8vH5Af3FZdeuq4bKkJ
P4YrccIaKPCr3M9m9mn+kPJOYDvzLXCjKmw/f1WQVAYpeAOacCYu5IKtP8/RxP4FsTFDhxoztC/h
xkAUEqIjSgA2/GyXcZBZAxsmhL0BaDE0mgk9QuzR0mpPkgsw59NXu6BIsBw534EwrX4XKoRo3MGA
yOilWE9NjBQopVgOYS1fCF5uPB/sbOY9OCFTN5NWfU16kSO0Dhz/gjHcojF2RX8I5VORXToiTqp7
Jr1BYI8w9p8U8+gLNPXHcE/matK+g+KX2lvEjrFFkbGqY7BBK9Ci/7TXRIwpKhsKuN7NNsk36sWi
Kuq7TfX+JQdLIg21aIo0HEibXxfihuCWWL3l/nXG5O1TKC9Nfp5VRKYctGXHTo5ppQ5cf9Eq0zKu
8Jc5rNnU6XUMhyiwV5oKaRm/3UT94G0cT1kCqbYX1OkeRaIuRHuj3sm0Df5JojHgGqkHmDDG4m9O
jTeROXVBRmi/gF8K1plC1EGmxpqEuXWRHxLxFyh3RkEbswh/LtPMSdPfh2TXFOvcF1KHslfy8r4B
Lz2JrkP5gtst6s/tAJbqPwG4Nq7ST7O/J8O9UC66yciG2soDGW6IrlwBRZ9gVD5z0v//PqP2Qrta
YUMxHDppwHLVsm42M6gW+5rADqYt2g2Bdd39J7Dun6dwvOjDDY1fwbRugrn3gTs8XLhoOqyJhxuH
3p+IOexY+7scbmg0qa9ipv1T86qqWzHZNuFyYhdRRuVeABEnvyASXK9HuJQQhzAuPG2cIeFoMbNL
qm3YbkQ7m63keiX7TtKhFcJ0sxwqRxqdAcu86elrEafQcJRnJBOcBfXc9peivwi2iKZNWJMbg74N
ITP2nqqaEl1gm7U307igPsQ/01BP4MjBLo/qQLJsW0AJU1hMIFc8tE6OBxK0E0HsQH7y5YwwCmIO
iRfFWU4wGxbx8g070oIeMr5myVVe5pZfe9DJ2ltVuQSgvrcJcRsraf50C+sdaT52rQVCRBA1Ig7H
RzNHBp88j9LoZs8t3JeAcLV+DYhv0c/JXl6y8NEIJ7dRRqBZ1GbnBmm8xg01TY2kOe9L8uPWyL0Q
aTC1Z77N1D5p5iF4YFSrw6QZAqGEfzBEUvFi5RMiAEooF7e1uG1/fdPBsGA4OTOmcYoeVoodM8My
wTdJINcqwPxhTTaXWvEYDtc0vKmbp2hNp4uSi/OQUypYzqegF7PaAp+11aXg3FMEJ8/t5p6TWyVu
o8DBc/c3QMcdSJBzpJ9CUouak19O6QSDsDfEKda93kW+a5CGw9f1nato869d7cobry530MSwl+z6
YjdzxPIIOgVBIEDQslj3KYn2zi43bcy1Cbq0+Tv4f3FfCruwXjbIs1tnlAgyAeg2x14OMl8hxWy2
8Ka59ALRNjnKjEZilQk7LO31kG/9r3mRHQpuf/3cpzffv6j+RUQo/bHqk7WYbTv4N2zG/fJe+7em
vM9mt4K1RklX8rzbmZhYZfkxe+YgO/ddtCeXCBhYxWuCqoldSewCTNKOOEsior5RKJnzR3+m7Z3t
usceb538zRqkhYFdIuDbqwyDmS9yPiNJkKatI/J4K76lnAwwzQmYntHe0tkcAj5T+RgGR+5CRDT+
+TGcu+EsD2cDI7cT+qQfuXVqtfLxEUGBAm0keONc/34IHiG+hGyz4kCQbvpEUOyHYl88dzUT4mjL
trvlzTFdIQ6RFhEYIQ89hkcXFFbk9aOXkgry3LAWAP1JgdTpWyKo5uO/VlqpySkJDzFD3cUTvT80
K85eZRkQP1s6ZukkwIbqs/rFn3z4F4U8j8F7iKcwOGvku6BOxhJm5RzHO1HbdgghjU3QLofkaGJo
1+fqcJOkN2bswuAZ+CuNic+KIADR+YuSMwugDHpK4GWq2wdeTL1+oT8zFKsJ3uXiThgdqZgJ5xT1
TLgM20UtuHRyzDE1Uhxma8WV+9OoHEhJZSMBLoKNBIGZdnIjrzcZ9t0KnfbfOVNQnDOIQjP26kfN
+Y2K1/j56Syjtgvql/AdsUZxNeNLqZxnPiNaZgvTyPSvZBWaBdHXTYUFdCJh4BDskLhPSVdaNWWR
Rg/mKmQ8/nEVGAACXxBoh9byUUac/kZjMPJ0bY2fiQPTLPLYHv0fUT+Ckx1fyFhyTAHBYkuk4KWp
o0sEEoq0XZqytNhqSAdCTRlmJZi+2L4NWJcQ0LkCzgpQIcKy/m4pD84qOOkzRySKGZ78xwIA7TQS
nR1gnhABCltk0kCHzCwOgbbXVd6b+4ZT22tQej6mZZB2iKr1gNEweFfMW6Ei25gk7aaxTB42ZEmE
68z2aAY7GWubFdPj9sAkLPslCsdaCQ+XZh8/Cd8nQv5pL4PvT988IU+t+RO5hl+Iwl+tkBXPB0dF
qO6vELNjxUTOz8T4DT4sJoMyPzUJPqKDghfdMWf2n3haE5wZkZn+XCJuITnmjyXk2fxEo1OtsDwK
nWe8Yhgfq7+PS9Ld/K0HmtZOAWMNu9/Cea6OmvsQLVo12pPsK3uykztKP3zyOQJQSPU6/4ep7Fwn
LFCydI6OpTy4ye/Rh/RD3G93fAIc/acIK1mZegWlpSiEU2aPpN07gsTC4aSE97ogu2ORlNmcydUo
ZxYwSbGKWeIxc8QQylXJd/D5RschjwFl9yeBKmDk2fqy5qitP1kgpF2qQX65Wh4cQNhJNwcCCV1a
34BZH5kafpvKSWmuiB44kNQ9i1Yt9pqa+HlSyI6a6KHEZz1fWYj3IPRBKhZu/spfGgtpx3eGylP6
GLjbyk0qbPgyLb6pmceSmqT5k5yx9/4NpQuFUAjbYjiAe6M6LebVd99cm46ICWj/xET3Hqb8k3Ug
6qr1nv0OxyJkuoTvJv0XkzY9bieNJr4XjJgb2swlBnakjOkvYzp4qggZ8dvmO+QqE/0BfVQzvaFr
RtLjARf8uZ8zMi6OCvjEJd++ctKaK6PKsv9AzNLy/sVmCe5/5m8cRBuUyjgPJEZ7h0w9oRrJzKsi
vXNS14uCvY0Dl1C/AAjkE5l9AoqfoiVe8kmUxWiBCSFtAZE30hIJgrI3wr2y6y09upmPa7k2yrXf
eQMjZjxUtPnKFjADdtJaPDLc+7MHRe43JoUfvENjeeIDnEX3kq6APGEmfTUP4uSx+ltXwe+V9LWJ
RMoxAOuNK5zifztvfnwogVPiylYjwZmd9R6fHgYjxoLDcztXXYXRC2rfzqlpUAggmdSkjo8K6az2
DtbSJxOgGHihp+2o2mlk/nP5uz7qXjTN12qYMB/YkIhmSeSbvidjy+nKaQiJxiaBbrQhABFfoPzc
LhQvmV0XsyOK3I3+Ss0ZYACyHDDn+JaUEYKKVY2wAHYL4+nb9bh9pSYFFA4OsqM/zzksGAoSnVDZ
Vx1VPS+xclkwue7XZPd0yUc4fpCi6bU8KvunCp3DNs8mbNocih4RCmu+iAkRoN7Mgm0YslTeFuE2
bjaCttR+e9bNkwMhA0CODK2YHAiZ7+JA0OYoCqdynEAOvXKTn6xejVDLfEduHTQ2ROtF+TLJlwS3
oZVaDNm+zg/WXVdOhBzh33+Y0wcD3oG5dR0jzJjgzFBpEf2I5iT6afm7UZqJLl9HrFwmyAWu6vVI
CSkBlfbv4eyMdgijlzizouRjuqpTvcijKuurMF+zPRV4gflbfQ/RjlEnj4ayRWAF810fDozeK9/7
EzURQgUiN30x2ikWpivjKF5qjY+b2N0l6V0NPnPLQfFRs6t+7ONxn/n7sjj0xQHNhOYlFwrXGdQ8
S4d7u+JnJmoO+To70GqTuLho/+jvxRRsxdJxlxa4wTyBALUTKBKUQ0BfUD7/I7INwA5TDR+t9Vpu
jp28y8tTx64JfNW1qqYGF1YIPjfYAlx6GEAPyluaz0m/kirvTfG+s3DMQqN+15IVoBZpnkWf72xy
rPdK+JTALtxF9Wb0V0M4G+3JCJH/7Ssc5fbjsaURFC4i7krhPdA+E/Eb1QAb/NxJpK+QYUYyl9Kv
+PFpmu/aQMDijYxbsnRbjEzD0jjKAJxBctQb4hjFZdychujEVxSwd0nvYWbziSwsXLnNDK3eGiGN
ZXEOchZFmOlO9IHDslwgdgsahzwFirczu3ClYk4zFdxc4Zw+RV89Jdt8XCAUsj0R92h84EIAHwFj
wr3hMyzNFphoJ2W1Att/Dt2/wwaNHA6h6QCs3QIj8ngtaShXAZBQTsKonuiaOnli03OhcmrGmyDZ
RMTTlBYoiBkwaoKwos8njXexb1hi2/QqIm8G7nsrn2RXe9/yLSM4js+DaPvAfPatsPv8xMEjGNj8
WKB7u13Xcic5sOD9cWlmeArxjy0qKKTGCimENiPdga3dt1H8aOX3w/juF8rLv7ngqaATnjmAXwbb
IYPJ+X68sbekjAqvgbpocXsjjfpVCKVkrY+E73XuQIXm8dLQkITzeyPfnv19phFSd5xY0GnxY1HJ
k45L8O6LEM2BI447fdz5dE4WbWL6oY0fC5PZl01nTHePW3wXsoj0p98Fc0ordk8RVDQMIJD3bboC
ea/ITgv1ni2tvvSzpfT6If9w90U/BauBu09RKqJLW9V07M/KUXVH1IE6AgtdmUjBOzfTXCy1QEtn
y64lvuRQ6oeUIEnt0BM40ByING3rPfv6NN4J+ibpieFa96wrmLFf2ucKXBpvoDWGuHnr47aeV8pe
DvdCvQ3FdSQ6Wj2HCSb1O806qsU9flxXbMDLNdvwXgBABht10x/MOaHwACbiLXtcho7juvH0YTvL
9sZwMHivOxmpR94xAARwB/5H8TYwnjWWBKEOU2kJCK0utjcGp9XhsfjJMFPVhzE6+NXO7Da36Csn
N+a5ZkeJ95r1jk8LpyPbsYTHNsz3KRGgUBxZTybCZtbvzBwu4bFapKCKl2/Y4BcsVAfzHGBYb+Z8
L7ad8PaI3SyGgepyb3HHv3an/FpZurWtNOz277D/YgPkrLtlrYo4OzdAWTH/R998y35NmMo67+59
BYFDVBFTYbAE4FEcQ9+rl2yGgntTYkvbCiJVfr8nexvwGqf6yR+28OrGaTN5YCbLrRhPLDskBC3A
lu+ZuSfuGFmrnQqsfFYteALDZdF+HRxY/9MFrOBhcywyX/gGsMb2uDPvBtIdlQ/JaFYR+NDXxhv6
ZsholWpC9GgT1mtQf6yPtIAFzRnywott+VYvW9a2nf1G2oq/UDJuKBR8+a5nAtitYc5rwlLr1jAj
5WSeAdG3xKfXPT0jWavovgzvvOpqol4B6W0EO+4vVXKRuouknFPhFI2nJ/7e+pB9EV1OzUxYd5QD
j3NmFYk/C0GwFcsWT+tVpn/ocL3PXXv+bt6pMQR6f/GIH8KG9zVpH4Hm62g55z3xIe8w4JSBMo5L
8sQS0luPN8ME33/VZ+Nc2+YKhEqRW2IJUelRHGfqm8SQPJ+DZw44TzdC8juxF1pGusoJmWuxUMVf
0neYr+Z4XmBEQxgm1Ix8Li6IePxTSOrZOw4dThDmKyMaIBbir8QD5jUEKGQyAj0r1ol8xZw8boFr
kUxGBtIM6Arhx5WBE2DXnxAusrIG0IabCkVnDfLLQN/Zzilb4S+xBK9w9nwAEYE29eiwtk0y6vaB
4gAsLYtHGePrXyhbmLGxWCD/RFaZPWEveojzKft878XDmyIZmCKj+yfoDOIMz/KHLhyDjdqeW/Ed
0l7V3lGOmmz/6RL6qbOIK/zAJohGqxhzu/pOGRjz3Q+zmqkkdn7WT3P9sdVKQMzs71GVAaN73LSB
uF43/X3BK67jwCiXiBTcYqQaPaMNKwoyrR7f5MpIH9Tk/PUMsEVAUf2OwpBvAOzUc+JqUyaT/mTM
UcmGv6W5I2OIzoXB9IC3gqpt4vwwe7aLqSTg52LjX6TFEqTFRNwKFncgVz6bOi4bITXsvrAiZZSc
oMXpRLG/MKUOcvKzDnpwYvD6pwllvMqbgNLSx02M+DM8ibCy0Qssm/oNfTXmVh9WLNCNeKoHn5MH
i2d7m5TbXNr24VYKt1oI6XTzerFJz90QIJvhRGJLYz62zIL56Mj6Ml+WZL27myjhEWxQuq6oN1En
gMZSv2ks5HPNqIiNTYb28VDQUvnRIu5PCOC5LSFjw1Cero62Rm37KgGod3hXlctgtkdXbnwwW4Y6
Tk3bLJFGV7ww84mBTaWg7gnsgFpM9JS5h0oSVgSdTDhmIFOk+HRLROyB6SbM0mVvYpaQYR8sSCtj
pgjQADEc0gqYyJSPC4s2Dad1fFP32ok42ynetIrW8OtJ0AIeN3K8I2vZf3PhuKQNTm1hWdUObRly
eImkO1s5codS6frnv8jIgdzRcboF8K/xQ/D7R0L21mXFow+EYo9d+D463D70niLqUOTQ9BWzrf5C
WuuoQH1vUBd3RA19ccuTeyncDUBY3ih7u9qwGzvFoCXZ3Ky0rikfO9eUnjAmXmVeAjJ7ThNSZVgA
fqdYo8z5K9ayZEPtL9SbIdkgYPhFuUyjG6PhnAOlJwAN/Qnhm9PPl05pjOxdUpY6PGQ8GPkP15xu
EvkFNvSotGNqteyXqnlWfcG6GPRvHSgEjXd319QlCVgYCkBk8ZHTp7Gr+et/cskRoE8r883jDYLQ
yNsO7DtO32QJye1BWCNt0jf7DawXdNXRBoYMu5wA0Bw9N0Cip8vZFWHu40tJkIQw4dWYCzsbockb
TwcBhQqs+tSCcG00nxBxZFRbNLqPm9/dw88pQjFyKSSH7txFV0JzAls70mNRHzVY7uBtbuCD+aUb
MEwmwbSaOHxQEBksE1EYZB/ADtto/vC3wbi7Y8wfy2Xmb+XvZDMpzq2KeDKuO30Vqm2mTRkSPzQZ
bvMtkaKqvcXDR9F+NrZsXh+kShureEcOs7xRBsLKbbwkSPMAQfYTxqb1J0ojwLlxdn48L1AaTaso
du+E3aCEzrvPGtOcshl/oQUGB/b+xU82Q/+Dfhk8D8/AKjFXaGnrcQ71CU4IZolxkZpv4njH9V4E
ly4haPigZbsnoLfFkB+ZGEfC5TncQv0uiG9t95757wIwr3OVMaE7SY9THpyHGp+19ae94cTBWiJX
LKTO0/E3s/wQewnnG5s3njtiSoDQJUsRRSFC1hsnCPgo/o1bQ0XNvWd8wuPBmy2GLDHsYKqHJ2JV
h56eHIv3GajOs0KuNheHc0+K+9VMrkF16QzIY8e6hMmHLxt2SjpQ5exC82CQXVKfZf/iK1dUgSg7
U6JcbHQ81OdjNvW3sUwzOg/mhG61XzhylXoXa8S7TvjI1F+nd4PMPGhS8RtmVEq3DfmD5ezAwwDe
vRAlrAiJzDf804w1rCphjuqZyYx+5qcLXA6HJjhVtqWe/0G3yqZp7KoduDtee1TGD2Rx/OUUAEnh
AIA3wPsnnKdrbh8mPca8O+hoUnckLqZUMUQHi0exO6vWrDqN7VVjy39sF7zD3n1oB8lRrwh2nRzG
Qc7My4NByIyHdMjBZRfHhCgGWL6iV3pyI7JYSVEO30cJFxPvDk7LPvES5R9i7AAMVGazZQHL6HKy
R89L/9v+Zu7iL9aOSqGE0wTPkX0dCtRFY7JPs3ADsVaCZxHTc7k1lnv6r4oMxcmIu6FET39JUijp
EVXL5OWpLrUItf54MM+KinufuV7Lm7Iic8bD7MF/Z7XLicE5Q4KkYUfsHdT9nTcA0zNYir70C+90
o1oc5/eatDtoDZQyMgxsFg3I7UiQuxfSkYbTqCbgI9zLaSvJYYncGrOVCZAm5O3LRxL/cpzjYiLS
FOPvo5wtIVvKpHO/thzP8DS8+WeMvvXolr+8gBgXzGBmTuWEzyHnTYO11yr674SrF99hNkUVoB3j
rEfGyNvavEZ0ZIwcTQwtxGWWsIj9BRsvgSqgnLYp/ZxP6X9NMMe3+o11dMZIorEdDoWi/8BxbCoV
eSuT6xjsFjGGmIXIGcBWRQwwVTkhVZi3WLJkG+XITwytlCGeud8wzaPmeM1ieFHzavzDfuV8pgxM
3wT1DS8aHm3+KL7sxE02f0mJ7MLKYMt3xn8grEjP383gU2o/y/orOIhEEzFgqhd3qigqI/WcAv+O
rnwxMkdw9oP64hZ5x3sD/r3YymDuCWN6WPiQgd3me36GoHrz8/f40xK/da4tppcPXuBUpNyb+rBr
i5tF/FQ8zQZGT98joUTml1HI0COzHCRuuvZM1LWL58wxiUXiBcjs0wwW/IyKfxerNzJsuVOhok2h
fcoPb4nSZWn5f0ydWXOi6t+1PxFVMihwqqgIiEOi0ZxQSbqbeZ759M+F2f+33qo+6L27O4mIN79h
rWtRIOXJbs+7EubPpPVJLJ6xkNvWoI9WfoASeAD+2VQiKfynSpe+gtS+/jWcZLLFWhFWxqUgthWN
zszQLe7Fgs1n91XcV69Ta0l7ATOM4lRhcToHe0ielazAC9iBq2n78J2RbRs54CKL7WI858o1uM8R
gztnXYlPea8uH2n8OWyWvLNE2xEo85EJHxUDFppyHD2eO/yvL9ewqFasuGjKxXtEjr0rcM2nf2iJ
8YgSwzc7fwh8yguodS5jjaR0l8k6Js1JOkoKoCE7U6xFxyTb1IODxJN1V0N5X+2T0OS8xWOr8lSi
yJk7BC4+n/qeER7S5m2K2lF+Lopn3j50HyPXTSfxBnOmoYtMVzndtgjMWfIuzeXApbeyxI62/WoP
pNYJZMgcu5/sQ2sPZEgiFmnW2Owg9HFAKjQU8zCIZTCPfRJh+JBzGakzs/VH0d0cBs7eFbOlfIpl
7q2jCnTpirc/ZB9BqxGZHCUERr7ikWEQvtJrclIgL3RFv4GPwKedcE9Y1JQeWj7NMoPuGQgNGAGW
HQ0Qn+PpQpo9R50FdRfGACHKfB6qHeOo//f5pRCm7tI/hTknHR8Wy1F2Fkr0mXUztItJz7jjDgPy
bFK9T7hnZ5OfMJ4Cd02J2jZoQNEPz4Nd1BCDTOS2QcnRxFxlkzU8/D02w6yJl9K+Z6keJBYTVFk1
pn8tNTyaTVaJ87DhFDRuEx+JrsXdxquhAK9XN4b1v1BHjiyMdUhtKcmoj/CFoirmJ4m+yIFfOyxz
kc2ywUU268C6Pzqk4nHOanCtX1xp5afirvFOzXRqvZM8YXu+SIKF9yOScdhYuMQW7rzDfqKC4L76
KkVX4ncQIeYFqqydy/YtWIN2hr1CcgJWJLNgd2kDl4ODErvT0k3pz9vtZiMq72L2JirYjyHlsbBd
YWo8BWaoEy61FcnZc2T/HXljhdp6y8AJaplEVp68Cz3olVuFq73n3k9JMWRR/wY9tThOi0fUP3Vj
E6X3ijGnq8SncHXyunOaXjq8BIRS5VefO2gjGMbsGZr4gDr8cEEy/3ANuaxoauJtujyxFUSXG/Um
GXpyzhrV0XACXBVv4xvEz8Zb35CbkxaeTA/lrT/nTHe+JXaHOjuA8AqWZ0k+zfMhJECzr4jtJiQ+
+Z2Jy0T1dwtFC8r6bWpRmx5YnyKqr63Gmz1izDdJumMuNBGRjpOFgKuPYbck79zp6B/je3yvt9Jl
tJbrcmlLuIKRvnvnmCkZFdjySpie/CON2/6f8JYEPF0hoNrtym7BsqxsUFrLDn/djYiBAcYXIRPc
K9q+Zj7whtM+iTAvKCJS4uNUb1fVTrsQNe8OYDDcysjpINI9u1zk/DVLgT3gF+f3FSLlCnYw8wbW
BazR8eUNuxJIPkB9KCEXjCgz6PRScXwnJK0TteCQDTkxn8rP4s9wHtr5nyJf7lPbqxyGgOqtXD6q
7CkhENffsGL4R+2C2NRNxxOzL7V66NEnyc07CK5YDlhc5hccJ3ADMLZh7VBYHv7jBS7XxrL87MYH
biC/5OnNvHY2epEdDJuz2BSCs6jBHWDMGUo2isSJ0ecTFUYfTsok0cTtz4d+Y+gSj26on0Tv/FGD
MRhNsNV0pSugHnNYEeBnxgmcpMEXPL8lkBUmwMUf6pHpv9Mcy9RSnE9zLFN+h0GKDqyhUkBSQzvf
0uZQsa2Uq1K8D9K7r9+qnr3eTdJv0XAbDf8PhXWoXGOAgeufCJ/HYsuylPNsVnOVpBM6OY/iE5z6
ULqrkMGTnZ8/pw1dXO991dq3on2PRgGCDVEa8NnFE0A44GVejfMXaRdxxYH4vYh+0tviRcwB1g63
g+AA8RUcgAJuvSaDjyRAdvOZiQW0Z8eNigttOLtf49c8jnGWpYDKVIbejIQtwr7Qg6QAAAGFJt66
Z+mlfrPyUxPIkew9/SORWDRoHEBDM481VkuMNNcBLcgrEUEv3ADUmXj062OvOIlmozFUsMPbHTm5
0uwKXCZ2GjgySLBNhEHxmCXnMb2okk0Y1dBdNWR2/jnFsT2t5S0+N83QdoTebZDjsANlLfZyAIwH
Nd+XDAM4JcCwr+lWbL7+8lYpdrS2UtT70765oJCWWhu0IMGe0faN36OW9r5Xr/NE6OfzJNiuhntc
fwjGZvGNe8zEfnLb1BrtgyU92K6U8gynpmFnWVepdqfa9WhXIbL0q1qSz3BqRZRFpDEOPLxX7NWs
MnBUnZ75WKzcGRf2NibvKFKW5a2ICQ27L6M72g3BQEUSKoepm+GYCZpT2cy6eeEPDJqdP4eRxytC
yVHZpgoTE4VpbmGK1Is1PshtT+p5xO79XH+T4OODnXHQA8N67gdHPvvqBYU0IbMz+vOM1ajFLyLv
V1tgeYb/vTS449fpx69/NtgbYKhb+RRt4tyaV0yS2REkuDpUsHGQFqgzBSSfbbErygA69wc+BixK
cj/H1HbPVWoyYgYgvVmh5/of+3B1k3D3re/MYEzVGYJzlZ4k0ELedqmBU6+2d+ghOV2VTGo5fhsm
HXRzxC+8q+ENKBJT42QThHiK2gXZLPsE3SJoQxKis6fKwAlkbP2tlD89VGTm6gfC19HVV4mbJC55
vs1ftT31y1MWnwOybx0dWkXuYDlAaIOMHBtWeJJCEiHcJWMGW4PEipyEXQT++uAc14TmvSJiOvtu
8KHk8GaG9GJQAG1ghUzLTXE97tAi750P5jjrQnOZIKGqHmHUrol8UrbIC2gZqHx9ysfaojrulg9q
Ekfcr160gVHkwzh3WQ7l/hs7peHTWdNVIOvlGgF2Zg/3WmxvsILPgxmMpL+TLg4wukA6xJHLGCvC
hjrnifucmMaRbJjdB6MpOrn0tcfky0r9G2ztuc01kfJRm0Mnrv41W2XtSzMAocihmbjjjlaGdnTz
u8CCDiqvHluqf3IAljzJ8KVP7syNYLm31NyC0sU7lyXyElDIc0OcgQBvrgjD2IsTWUa0CdkoWnhd
Q/iAA+h4sSOr9sgYQLY6YqDFA+0TiFWDsHZn2Iw6w+J5i89rW6Bhq6BRzGUupdbWkZQ/evaPWSkB
DSl+eKYuwfH3a3J8dIWNYUrAVDDXO/1ka51VLCyvtcuFE6wdRnL13A0Q28orIW1tKn8S6UIZzWcd
AkaWWEViNcmcDhvrh4KuL61Nro9UPWiF0NfV6reQ/X1ma3HckgrCJJbh0kjD9P+pD1iyQ1XlbaE5
p0ifj5FXh8SX9lsrbgma2yLlTNjhTTMjLcFSQa6V6sCGA8JV4qN4ZRr8Vetz8N0GZyDLsX9lcApo
gTkzWZyLV9aDJxqy7qJc2M7otq2WneSc6fec46Ai/X3F1rCyxlfMghgWpOc2noslOH2XmJKNuHJt
9vwDfRQy7OZATrKP0unYgJBC1QjVLtpe0XVf0z1i5SHmXT1rNQhDt185om6zS1fDy1Bd2/ydzUIc
3pDyzCNWRsnsm0WKgQMNy5LdBkUELT9p7AN8wGqWXKA8JsuZ7f+T9TmXggkZtGt0CGiPMZyjQxBj
VA8magcxMV2rGtjyDiUCHXf1ep7kgV0QLTIe6ooA9mnarwozX4LyPGTDQQ3Y+FsS+6Sq+VwWX3L6
nYvfwhy1jISMzUR39FuXbGS3imZD6oquxdCiSxSe+9olpcuGG1ANxDRccFVG+fp+H0dyxxAjkICx
jyo8jWbAaIYMRP0EjzXh0LrIwRUa2C8pLEH6COzBowY5eRMKhlN1KFfrTyMpnq38bP1HBXMI3P6C
dtDWLI2GDNbijB/KOnyqhwkvbGria75WHSbB44Kbw7MD0W5wQCElmtbZp4TwMse0yrpuFlKHBg6i
AFd9d5S74yI5ihy6qpPkyCnXMBNGyD+eyT9mcYboDR8W+0/MqkNp2rWNQzkDitG+42PtgrOIUUTe
DoNLpPiSlf5yPfVv87oz5Vd0aBAWJ5slF6IyJxW6q6kQ58CdT1GlmfrakCS0ghdfvuiCpf/BtsOj
aPaksaxSzg1zuMHfzNRrsh48B0eVqJ2m4lJEn1J9TZEEFu9ad6tjsyjf6/6WHe48gxj2h06AtIet
WnZK6+9G/e6UP2X+d8VAW2SZyN8QDeOo+1e9f6v1tyi6PY7scJfKtaesWYnPltkAoZja9+MzO3TB
Dc9XwzSOTDLPwtBGT3lQUUGrh67G1wkPbtz4KbQr7bNN92GPi+5mrz6pWKU94X5pbOmkZNGZMYHX
4XL8FKsfhLVAoQe7cYg7ljGKuz4jApqg6aRY3uWRc1l3ORV3s2dbrNCQ8hFAnFMdhHZ9x88rymhF
bmH0Ec45Mcdwcaw89DSuorue7so5GNRTcQjAASy3Rfjl7RPwgh9BeGelw4SFL3PQNngDDWLykmGO
8vtlTPjfxDd4KXRjuDmYv7e8yWzuVZkDhIpfJYUeW/jiBm07DAlCetOSbVUIc2xjzCNh6mwPm+Jw
Uo6ZToQndNnrSt1wyhrltgBRTVjdkhXJaPr3ejr6Odu40zSdudV2qQrvlPvqivpm8xvmpkcsXeCn
YW1Gb34YY9ScZ/4ohK42YFKzRyr1HuHJzR9uVfUu8Q0a/asxjIrMW5GIWgYCBSQsIwOaMm+sWPje
FsU9jz8aflpCWgRMTKRpPXbdrp/z3WiC1FtSsOjI3UH/igEtQE6InLpx+sYpZKeRnTw4wga75P5l
WV0yAXBpP3z1ypNdvJMGx0F2ZApCfsXOSDX4IpWF5qKwo85apFafHE4dFvBjJTud7Pitk9N2DHRD
duTbJWDZ1kpTK2kAoB5QNcIf8w74pvPUFA3fhJiMh5mp7TGjY4c1+rZSLhpkMxmS5ymcLrp4nZaH
wANBuE5kaG3YkpwyOO4eqXhshKP6qP1LWp5nyuAvja5ivhQaCyBoZOyxpgLnBGAsdobBLmLCe+zP
dqa0PY7Y4VWJrNRjeU+f2DxCJHp01s7mNpRUYvv2NYvK4bjYWckC/OirR8KqmJuk6L4ZoAgWwdVr
5oHZ10QRIF0EqgH5kpAGTN7K9JGlH31yg6E+mwDy/zkzAiQcxHp4O6BRTf6WIN2gigVt/R5Od118
eOpnlX1jB4vnxl+JTovopLMrUFxyITnGMVe0RojMco75GAsL7nUABte3fstrMPfyYSXPBTbIGOXa
8l+SqcNayUzj3zhdp+wKOrxnen/1lM9F/MA3i/sVT+lwhkmQlYeI8L3HCI1TewuZehOBFN50uLTc
sYTrMWIFq7Omnd0gt9qQihKot7Da9cpcvi7yu9zsFfG90G44H7C0S1bKL3AdRkOIEmUnWuuDT9CU
dpgoczaMlHfKzKF5rFYPPX+WRNZPp6MnWRCkgoPF2v4kqudsvITilTAwjEaKWfmHMj+kOeDvQ5gf
VNxghkDsCz3BOOP5FSJ1a1sIbQgQKI45ISTJBMvdIypl6EanPZpIQn51Lz6OIe+sXOBcVFRghHyT
t+YW+fNIDLO1yJDt2CL5pl+D8idQ/ir5Xyio6mOxQAM83+g8x88891YFNqVTThKe4NalG0vH3Wet
PPXpAwdDYi4GoxFu2mq3gorZXLT+VJPvYdSSJbYsJT7b/qv8Qt4ZHCEXb3Tpnsj3USDf7CMl8Tv5
KLybhOV+neDkoIjzXDG8pjxvKmzj5yNgqoOIYjWxIP7VsPdgoiQWDGJkqdUFdNcEEFpwd+SBP3xK
mH+C8re/j3geSgyoZ9/0VBtn4pLchrc4pKh1R3cB6rSGrIS50BTXJ1k3d4t6vYJSc0lqw4f7PG34
YFfdhvuTqRR0+vZ7iI2quHr1m668+cl7aOSMsfqj3uH7POrovyNjsfheSV/qYex2umAufbP2mRm6
jIrZGmqYViSM8/I9qu5SfOudQnkvmMl18+INxFpCdAFherotLeipsVKIA/w4q5mYj9utD5IHP5tT
7GPyAP4babQJ87QNKjXkuCDMBxsVKzynKbdxqHr/MWNk8eim5+2EmHPkm8waSIb1RAc0NDaDvalU
Q44tarkWguD8+UfIwLoTeq53UhkzHNYiNkYQ0XJ9HQvQX++KdivufWPhnF7CgZrFcsNr4I//qMaE
bnSrh5Q/Q/BgxTO46sVM7V4Up0RwI6YBrVMnzF22sG2Z+c7cPjZKxZ01UI9YQTizlFdTqvWfsbZo
g0jVYG+5Lf0r0gG4VlTPVOqrt+AfehoEDXp27iyUDnR12T9mwvAMfrcSi5+RIdq78gd3ZGHixZuz
Tl7AOFi6LyYE62S6sBWc2/CW8cAZ5h0Ha/74M5s+teALGV++cHuZw3SvAsPeyC7GPsiIfDFghMiR
mMLASsvFv15ns65lth3cEVvTnTUQ15hgR9RA4gzgY1HPqgVR4e+qpZPmVYuMzpXnSMvQ1VomlrBg
N3RQY+h9ZiKa4haHFYYZHFYNTG0m+d6OaGEyrbKEPzIShGrzXCTkhhmOc+RCfIogynbnCFrVYejn
vIWFcsiknbCBL6YCyukvXfLwinXyisHpydI0c/z5slt7f8l6pDSF1OWO8E2iDUZUmVO52AbxpZJP
JTo4nZ26JWRWBWIhhZSzCbut9v57UbjMXBQuMoRG8sfAJ8GjIF5RyM789IjGamecd3Di3lGTrU5o
MBpnQh4CuE+ITxjHZjai5Atwup+02XsvkSoij+iukywxnpP6CpBg05NWF9x60YgT7OYW2FjmDWNG
jtiZrYYfOb9SX/ommYi3yW0nl+nPLMxUgi+JuCZly43LEokdXPtQ1lVE8Ngjjj/D4Eu2Fswz4Tl2
wBpReoNxg6uIBetXvoDEOqejWfB/0OMZOC4DQsaXW3JDu/Y6CVsvvALSqLobu7Z++NDAT25DpvqT
6x8QWbMm+Y2nX5CE28+qWaRD9LHsLF/fIobSxZcV10TMxRvU+/VOTGAAY7q/9auPInoKHsuhL13+
mhao9GdgOnh4j63uWwUIF7b4dM0zNA7neA/p5GfMvvL2GXQzJA+MXIb4J5uV0/hR0Yj8fghgv+fv
EroUxMFrvKkTD77piOIMlIieuaxHa53ZwPZ3YsgFnTvVOaheXdq4LXhNqKN/zu1PVjvzWpoNcc2A
5s7nUdZeK8xZLszHZtYO6dEbGOw5jS7MTkr61KDrSA6JfIg+JnhAO++3++WBS9zdZs9XR+3RsJtn
1UJ3DtmFhTmjDQQ1PUhA5hb/5doxb0hYS3vFBWky+VbqZ5hCG6eDz55+/Nl0X912Xvf63rGgH+DR
mHN6rdbYM3zCV4iqc3Re8BHtF8PeSrzQ+ApIyGtng/UuZA8/Ad1EQLbmoGJrxiLUo0/mr7B2jBFY
BNcmeRMTIIVv/pkRBPMH8h+NOthCAeNIxrDLvykRsePEkBANfqI/n6bPMfmkrFr6D8qqWQ39O1QR
0Q+TeOCLpMlccspXY5b0pwfRP2KH4AYm20V66f5ROA/bc66dcMx4DarFtXhFupAubKViC2nzUWR/
x1Z+AIG1NNrhWTefYfatpN9p/MMYcvw57NIVVpV1yEStPXctPptz2Zy6BtuG6x9XaHh1Ow9tMbMw
ncJNet0+SHKWRwEXGNQ1+U/sOGvU4ojNIM94xRHhmaYfQxRACBooJde/w67fgRCKCNRdAQLxe7Nd
o5pqRIaBdk4rkT0xFwRfKc8n6X2WTjT+0elRLCBRK/jtLEZCrofHMecBzwP94nxgx/+IxAuHP5Pv
AX0GW2GIv0xOyHZYr9Zc9+C1GIwFonCtWsCFby0EC718DKZmtY1FB98xMuHFpaXhDImhiOsHy+w2
/tQ8HB3kOCHBv22bNbG7A4sIBhZosbSvZF3yKtsN+ngEoEwGJxZKdIPVf3E6bML5ptOGGfrrbpb3
pJZ2AdlB2pzhNSDuWD34LjVnU/D1JOpiKV1YNEyfLiiar1W7GcFTqD9T+z0NX5PyHJf3ML312hVl
7GorE9lX7mpvl9f7asPDLnLkas1+1A+vOvDY9lq1V0RMNODdF3InLUKvvFvNqgQM3iKZqVwH0EkH
KL7DVRtwJK69/DjwuR8o/C4sWOurEP+XwbilzTCRpMAbRA6I25QxHLBMgINgLnOGeP1N7W/kMiWq
DRsoeLEkJYkjlxCyfV6zmHkr4+ttIyBoWaspsq15Ffvrg9Gl/ZTPPpiu2bGpYW6k1VDUkYXi5f1U
tUfS7BaMow5N59yC0m6ZbGHjBR4/ovpg1mdPMrvwZEITbcqBqQOkJVHFn+3pQG+UycixvUYnCTSt
tm0xf+ZfJBeSlrKI3rXyLRQhLZ1H+TQTbsAzocKHD7KHz8UAZUJ+Rlh1gdxtnlyoxRGivKivO+2m
Sve0nKcDdKpUvAvpsnuML0g2Be84rh+s94LNI/wqUKoQb8RCcyhuJBcJ3lWFK6QcE/i3R+5wzKcD
LY9Wu2DdcJ+inJ7BkuJhqf+FPeQrx1X38ydl1K0cazgWC9v+M0ZASeDwHcPMldd2g7I4P4LeYiPH
aQlVbO6SGBQtiRggtzFqjObJSiBe/wEoBK0NzM7i0wayCSqtaddc4soh5NyYZwsUM8q1JCT9vdyO
M/PL0PSt+Cbqs0D/cR9xiowsS00Rzv/ImGvm7RAyJBr5Fu25jAUnp+Y89wBdvgSBbeF7BZtkOnb1
LtAMXCBDtlWgp2t7UpY1ZgpIb6TlNX6vG+s3Olkp3yfvrfCJON0ydNUlQtYsmYNVM9V/gYDx456M
N+6q5UbzmYc4U2mnutUvnOVwjJNTk5yrjaZQi8/uiHjJpIi4evKOLLzAJCWBFW7njMm4dRXkS8qJ
UaJ2LcuPJchhULGAutCw6jYc0tpfY/4Xmw2wAmE2aRq5hkn9nKdblspEyMcVSisCsAeDbZdiVdK+
TT818ssQI6hXyvxaOmf+qVrHiMFfIWHWmDoDYkH45uG6b0yBZooQeKcpbY8H68ICN6Nkx1E9avGp
fJPikx6fwTTGbNfJqlSt2VOr0nnMhNXVypJW83IJmDDxWBA9+Ai540czbAd9W1DvyrsIBQiZLKt9
XZhlYYp8SOKzsCIU54JYP7iEMRwTA0ygoJHXdiDcq3wVmIs5XQ4hwK8/Wxj3/MuYkro3q1voEyv8
P7QV4XGjw/oeGJR6nmJb/t9MU3oFfwm+VeMa9C12+NAjf8OGSLdlqgiZIb7UxKhG15GqbPpYEMT8
JoOD180E6JZ8rHMMV1VCsC4P+rNeXKtNMcy41mXAM8wy1XGP/UX6rvZd8xllNGwMWO9K60rNmgwm
6TVXSEarb9DcGikbvm22Yixzq6DrENVWMyb9HOSZiojLBmNNX5iALrh1RAAgxa5koZh9R9EfCf8u
egjhrnW7VsEwdZbqja9+SqvPcABWbUqTkYbPDHkhnof+Hbd6vfieICPZnb9Zzdf6iru9+JLCJylR
GNSb2C4bO8U6weIvv6rM6rWLr11QPwyUcoipG6wfJgfamS82RS4WYpwRyV/Wh3SryglpBBeTqOBW
e+86/lq2PJNFpd3JKSRDC/KTuAAPAS/ala5JegWpxLGA0x28xSSAkCUlZoPBeVjMt/rk/2DeZqIs
NxuYYZO0k7271O2a2C0ISYldrPeM3tXzIJgLEYHOHEXWjZhuAH0QDCWflCuObRFG9FuVInLdVfpd
De8VU+8OK9pWDM+5VJERtVP/+NlhVPbAnirZ9RtXyHYDKTniLBlQ5dncffA2y/ZYm+W37xnBbXXN
o3c5va6iC6RFOD9MQViUtTsG6l2NfeygkamivivDFZIs9u5SMr3QNOB0Al6EEabX+2U5Y8JAKiIJ
AcMCSVamOI8R0j9j5WvxERW7+KSEu1IFKI9KykgZjNafpN3KFcFeT+2qg+tpX0vbduabgRZZAxcp
IhtKZYafx6hFuI88TU9lxHx80yt7eWFnXIxwn/OGpNBwriGPm/YP1qd68cUIHxgVGCwIWkVnEmLL
+cO4yweePkOqbLWfg9vITQSGxmYTz5T/rR4Cnz3DQfVMoTUrYR3x7wUUjOhPDwT2cf0go0H9AhYq
BOcVsR/iLm5wXm9gbjGfrU/Ak3ttJ3k2rDA1tFeUHqHLc4f9L8vmgNi4hU0021I+Y1vkpHvXlpdx
D1z1V1/C+Bv+IylytW5kIPZDM8eYOB7YtZD/hrJErfdQLFHfokpAL8Usrdk/0uaLxwbDZ85M8Kw8
UxXBgclaAinP7NI79zAw620xV47XmHp62nSISVEypA3+oYNSbBpU+hXUQp5Oe43IHGtSb4T5ZgVh
CWssXXwnueQoM5hqY6SvczY/G/5duYXwsgCQrd4ymrDM1aBwstpD7kqoLkOoeWfAGLtg5sTTRrIy
gdW4xcB/3HQ7DxXOZNasqLEePnReAEouZYsIqBneVoS5o267T5GTkoUNKJndquD25bNd3kH1VjN4
WtfsZmGNHPnZUU/cLjkjmrI42rPuFBu6xMV2msIBtmsqowMRth25LE5E96464f9mgOkraFlDYg6v
7cAbP99vQXPive3j44rqIV0v4VJ6TvHD7SOeQSeo7QHAaU1wk7yOl0edZIgMbIujklR45vbhHFhc
s2gPAxG7ZHKcuq3QHfsPH94WdsPRITyVc715ZYTqZ2JD+z/NfCgJ3eEfqi2JLEWCJ1ZWWUDXYJhJ
zb1TBHskoTOyg8XD3/k42PLN+N1Hsy9Wr4iNXuvsq/bJuF+YpGkK1RkFXmgqSzOmgmD0lcyg6T7e
xNhD0yOOjOMmQnNy1L4b3QnVY90RJOWGxnJ1hpCQDJdguCz7S5pcxCX6uPM07AsYx82p6Q7szgS2
ZuKWKEQVmBoJFpORZVfEY5gJlYNfWGS0ouNAWQaXwjdU0A0yKF5T4zrzsyrgGmBQgHFTzgtskbuw
XaPvr8d7RDC1AW0E7xtZilg4PlPlC95F1RMa/vSiTdSTUvWZaxeSL/nhOMZ1Q+n/8JxWMgBkVv0x
RDypXLyZSmbCAGlIpDl7DZaF0wK4D4e6sAeRzvmhOkApV4MzhmSdEn2x4XQSjCD4m/d/p+BPOP5c
Evy9b0oKoMDKvzkjqC9jHq/z62BALmSOCj5D+VgBQdpyKhMfC9NPWNi5fNhHsJdeodUoq7VXbhyQ
wdwIb71PIXmt1Eu8r7p7md/Uga73vDiAPfXyS8FUHbnHRgBBEs0OfnQV40NHo8bT5aiLtyR6b16J
0AVEMRpMJvvhqWnYAByjwekg8G7BrZA4dpbAuimnRJk70N/EsjZzGD/9BSoIyON7IHs2QhQFjH/Y
18M++1ZdhbN1rhMOiXwSqBbktaCgS6AcXI/xnhClSL8AHKvza0Qk+9XPr2N0Jnugh+pwCdpz2JwW
srtmdWFpRim9XQ/99JioBHFsd++AGMCLKPvr30xFB3/22kOSAdtxMuB/0OUYzI7OAeqvq8B9BEvT
Ha8+UDVT2EzlfsF91Jn8D518eZzipiSY/Nkkm+GtzK4aEaThOQCr/AzGq6+co9pt0xMhuMdwT5eG
LZ6UQsbAzNwOUOBIXkPQu//Lz9HXp53+8r8nOGmdmIx34QCIAV0YPq6eNnzcMUMdNoRhICyQ5qYc
vBdT83OKCJsgn01YvZfVO+RwcnTbmtXtZdYqkFG8YanB24KquPYI9DSkBeEOOeQiRki+iVJtmVti
bk3yYYk65HwYo+0vvEJBQoQJVdmTCk4sGf8pFnui5tps1/fcd7uw2aMC26x6Uwn+6v3fqP83NOtl
f49bY0ERo7hj5GbETv3FeWlIkVFG9pUY8Jz6kY9xdgCaGw4WSmOi6H79ZZpDgl0zHtbQRIi4VV+S
GRVh2Ho7G+YR/WO5QLTv0LBnzwSwAvsgwNOETPQ2Qx1+fWzreosRHsF70xvOlvaXu5maEGEWFsrV
T+Qicpi0Tf8U1V0UcDXqjIu0lPBSGYIEHcM9rwX1koJO/0v+nu7ZvWin2TXnHW+MkLoXkzSlbzan
2iAQ4b1sBcr1PdJsWMW/9rYs4C1hwGDyM2MtGVZGzBzcwK6Fzw5BEEqdUj8NFQXHFrHNZyq/xqUL
fH4Ggd4k5GA+wwibsNhd2mirUTzFilGgXN1r/X7CRotdmnHeBccnEuxwdJnVlDWmQjLhO4lTH0Y4
C+WjkOMdthTkekvowfsx3y/yfdvsMGov5hizPnzr69uQP2ThqTfsorGx/US7lKvW7aA8ppdyoKew
y2FdMJmOT+J3HZh8btpyvWzWkSHLgIaNOjY0Fk9LpLfkAq7FHD/7nFKUkeTYup5BMAzvfwv/J7cy
z+hVh8j6dJOqNEeOxpirt0qkw4aqXcLh0r0iF8EpJqNDqgzvAakyxbcI1le9dGsVeekmJh2weoPU
ljuVdCuLW9EwELak6D5Jt6X27vfvi36jMAQv31phzVsWdqZ0DhUjgcxERmO/j5aMtM9StJ05zBsi
zjVHy+dDYEEmDvGRENB40/tNdGK0Fq4IzDq30ZmownB39fhpaUsit7MhHyryW1W9RdN8DPi3iFaC
sEVtF8cu0ZHdh4I1Qr3oV1LYYmWN36Q/at0xzjc7ITuEPbaww4KjBBHEK/2t70z/VvuWip2aaW+0
nh9yuFXvjPH14kMjMZALtpFhucpvwqal9eovdbfdcYEQGr++0m+OHCfWLwMT5iLtas2cDzQOyyWr
y60VCI5zAKf4SfBbTPNtas/6b+/dp+pDgNcUb/yBX6jmTVWej7v4r0Da3dGbHrXycQhOnuoE1UdF
WCN5nNJN6t4heUDHTvynf2zKPb9QUy2VfVLuw2hPGOffJck3zE8alwjP1Z+/f0coXfshO3C6VvIc
scNL5G+D2aTTPy+b+UQlKLJqdzJjY54kR2Ega+wMISTWTkh8l3aNiB0fUb9eCGtCMnWYcLx33Fiq
09LFZsim5q/dwmRVQqa+Zj7soYDD3/EcgAPdQfuTEBaC6jR9cCdDsxx4Q3vMZRcBIebyHOFsayDn
7vHC9tRW8ps8XsVgh37WXR0UXNIscN7h1hHFzJNyy9FOqmS32NSzupj4cwdCU1/imtyT30m40BSe
AuP3DbrmKP7y6zRdO3vVHZoPPhzeTDEDy7Hm4ck3Znw7tig4du99eR3oCMf7QnwodMbkRjtD76qr
U5JdZJhsRuRdyuAttgIE8Cs3TM5afCZ1EIESjMX+WPbIYI/R6uiD8nJIfZ2Wd6F+V+OrrJ5A3C38
nbQwVeVeJTeODMykkoJeZ0NInlwfQvGwigmNNaPQGJKbl1ErXLLq1FWEjFoptL3smPRueUkIWQst
LbBU1ZJVa2rsrrFHyU7mO+ooBaaakgcNJRySpLtsiYd2eegWPHcZyrxicgNlDkZTefq+bmDNSP9O
/Z1AKZ7l6joHU53fVgc+C2H3rhZvKzobprvHZjip+uwbqnAZZfH7b3ZV9cquUs7KE75n2hrLGpKM
PdSsWQm+/u/xB4Am5j5966KLV50W2tEXjTOWeIG7crpmiGaJs2Ep+an6zxTwBgRrcZeV8L7c0rvK
0SX56BVW8qjV3iXZnWQGfLhID6BiBemgpiZZZVFFieaCBEJA3hKroO01GBY9whgch0eebYSUTeIF
4Yi3nVgufZTz7gkzBrawwKj+4eX6P57OrElRdduiv4gIGgF5RVTEvjd9MTKtKvq+59ffgbnvidhx
9tnVZirC+tacc0zZADjIDxFA0Y88GJFTQJ6QXGHnLrvf8xam5twPNjwyshH7sguNfTsctOBZT6/k
parpLOvhWdwQtxJ1cUcWAUo09AAq/x9M5H03rYWf8V1BM8WJ4K9gTvFUBaQUbzCrYnUlcvabekIH
9aIxciYcW0vOL037zeY4jmeTwmJ65PtwJ/TLzuXJ3FAflXFmha8g0pKwCJ9FdZIKE51Z1R7o1Uh5
pXdKonPfnT04hyvEBpCaKDMQpMBVjToetiX5GMtW/wvNJJOGm4elnFULW47apYOehdqDS56XAd1B
fN/5u09+d56bVMqEYkfu7qI3V7BHCSp5BzRrA9glyHbKaHJaRtUJTMDXJ12gkhR0v73qh3AfFtrU
WM6/Jv2iAlvozTbgDEYezBdLeuGzpE+10/hf3/UGPA7AUK20s8ie0gxDBk1eFjx2P/Sbgi2Bu0hE
+hXnEx9Nf14dB0pH2kX62VplYBi9cWsltDYcYPV8fpFAHNbZhC3G6mXYQb+6zgqcawlxjt11FqfH
uj7HVpkcZWnM+VbF1QhvcXmv1Ltc3H0cpzd4ljV1uPLVaC6GfHb1I8sX1dKyM50XElx5HorZchAX
WbcIaB4w+8xSWLSKp+qqa4eqO7Jt7UDu+qYbjoRUcGcFRVZXqRujxw0mCBSJ8ATDW9rCmIxih/YM
fxs0GxXTleK4s6bBHLVOEkfwqcVZp+IGMOcQ7VC1slPgnQP1HL/YG685oKegpJGT4V5BwsywsMEa
2+OafVH8esNwnFJZG1sdreW0eMYzl13j5LbjQ99a5GSJTJibX+QBiFQ20RtaAfDVcnmYeoEvip6w
PVfJIyGZYW54AK3RAIkiAoJAnIu9ue7NBP4POa161pUh6pMdhbiIxzd29FJjeYnuUXErX1dIcc1s
TqPIUcqxdexVYTeDn3rp2hMo6hppY8a8KXccwMbLtW4YRHiRluKD0Doi4NRKfngMVhOMEJ+E9a6t
tqDDuJOFk1MXc4vZeHSdIriyLwGT+6FNSdgfb+aG/CgylVn5Vhlzzl2q5XKxiLpF96LPj8ignbH+
o3b6A0TWPBsgcpJB5F8BRL6QDmM3vmWYKwrQADu86PB/0xVDiYb3JVlRSTtOQOAJObpyfMa11y15
fPIkD1n2MZuMpUCfMVoc8R71WOBrE+AGIdGDKWD3U4AJcEjz4p6gwDDFhcTG8YCerhOgDa5Ge1WV
i6BcBlSEFYzj2ZeS7URhK38YbNmYnaPuUepOrNnsvZYufZ0k9AIYvYecw56cxjAfB5DO+T19ZMJX
oz/LcNmr91585OKjiB8vZAx7Mvdle/A2hk4/z64l6KIfJOPoz8l5axAedsVlqOa5SSsCn1azzQ8K
fhdh18tbzceqvjYaZygc7mOvow9COboh5qfdV6c/p/FPH/8QjxZPxnDiacHxQeWfjj0LRTErA2vA
scsvGYlc1GTgzq/zE1UFFR5/D9HVbPcC2SttjQKeyKYC+3zNCfJNjq6Mvr4rusPwOmr9hdIX4t2H
cjYEX7r+bFhzhu9ieKf+H+JHOQmkpZt+q1NczfekuYX0cNN87u4r4wBpBQjlJ+yIpo8hiMy2nHz1
Dyi1CDebkraaHdadbsYpQ7aBLJJ3zVehvsoK3sQRJZINQB8c8A5+OTotcNv9Py2MSPCXWpi/51E+
He70hxi8JZT8q4Nlj9v2sDE58wDKpfGZu2zIpnaksmA91weqS+zNF80To8SKlHwHCjn2icr/qvKH
WACpDjL+HPpGfhm5O7Z/o0IrvvlMT18O2vCv4aCZj0+JfDvJtwac4mJMJeTFtuVV/e7xb+W74WaI
duZv2WDOyTCgvUszfWks4cnJry1uuNWEfaRstcGVw2PBA0JwvvrJKTJGygcPI54hWChIhWKhANHj
bgEI8kHkUm7HGHNRjWCR6Jtbh8tfjIfV2wJoxpLJ861FDU/XPeHQz4m9v+f9/WvD6XD0QWRHouKQ
UzBj6BJu0nJDNj9oLU26cQfAuNWzGn3d+3fyD0/Sps62E2MLqAPyGzn5TaGuFYGG3TFSPsdafbub
Ll5oGLL+2KIJ0LIjdDRCNche+4A7jXXWMwiZMIpgshxYBm87Y708FeXu8Ff2lxnrq9EhBdgSHA8g
ZJeaqxLh/QnJkBLKJrh7RFEOfLgxBmxg8fDjrnybtnB6vvicy/pPn341cyX7o2nv19uf3L7mTXZQ
h/0GcEQJwtWpF0toLxyHsYMRySEkzB/Hm0qIXHzPxkCzJLHIODEoNB9bRoEhZz2fT/PjeANZujhZ
sy9Ffwzug7pTobt6fGx0nkF6DG2MVgaTjLvbnamSG0jzgehm9lBurXLjBu5ORhdfR5i7uNDjlghI
Fyvplsljd562mMJzTJe/SOwQ3gqoJBArI7XwbUZ3JVsm9Bq6jCyHUOP+uKZ3Fi8bYx2GNN44+C60
u0/k2a+7rAbK19tAlCIT+W6L6YVMpKKaJw3uDA1UYDXFsfDo9yYKZJ49Aho+0BPsaGWlWkj5Xnog
fQyv4t71M/JHB1gh3GvBAtb6lbcfsH89K2Io5+NMxzw3jpelYVYmzCV+oboFDpS9DiKzIzjU0BFy
3wIQ0c3uDQaB6ZkWnH4Hwyciqo2BCybr6KYZtnAHOhh9kPXGhtrg01CbgYCBW4ADgRlJ+QAQFCal
ctEJc5YeupCbbb8DYQC3h487iE8gPRhIiR4xnoLBATsD/oVwFk1OOEEm0awydpqxd18IAAftzeez
wyIEc/8sB9dCGUPgEU5OFLfvZPKFupgLV628BCqwoX1AHIHb+6rxncIfA/WFshY+fZa+pXdM5CiE
t7i7GawHPtVDVXaltzW//8eQ70GVVa9T1Bx9ZQ/s+CYsPG1TizPxCWutg6rI7J3coOYlMLT6lbRP
lq7uuCTl2LtiSxDWVOUgHxXByKZnZwszun4RwbsUkwOgiPKA33+SI5rvq46Ly9K26C59YOMAsXrx
GJtrFK0xPPbh5iFqkPKdThYUfafmH0T+WnRYRq0ag24MStUunXTL+XQdcQFTDuZ159Y4a8AfH7Kj
i4BSN32xCYztpNunr0NB0Kd4BBOs+NklD1bMfTP/Fr/uwMN6VA3kUVjP8ACLmXiCKy0r3D8BnmxQ
gmhG6i9usijEOSjDXykaixIW4eQ4eOcXxTbtQp0CpLsN6h2AesIx+G/e/dEDkNcrWLMYtYz0EGSH
KVQ1ZcUyUqzHI1EN86u3gbJAV4poVA/uMIlGqIjRkoV2uEK9fJYTbOA+V2cWJjIeUjwKxrziBmKc
92KlASYUs5ieze5wdihdwNJjsjMnyoNR8qxIF/PO3Sa4YefE9XK/M5dARPn1GPUvoKXGLoTQLlkc
CfDDYi0q0jXYkdfo+Z1tQmXjeWPErfC2DMdmETlUAGAgnN31I7iuGACJ/MHV4ArEbla4vG4fW5DG
8wxnkLrQMNkk2Z9Jdx8oY4ebULw1F9EBqKb/XWimJuAEfO7A/q41qjhqJ69WuYENyp4QJ8mWslWw
CdS58g6Kd/bpe0Sx728gIhnb+zVVr5WCydb5jY65M/iTLuF5d+RPQtjkjFHg9UIZ3xbTw7l8HYf+
UkQ3tPBCImbzpZZPeqMAGFHNNbh/kalK70uMHmjDja19hAxxsrSOo6oZLKvk2wX5bQ6vm8ieCHix
+/e39cqLfmxC5f6hRBKQsE+vEIeb47SmpG7jvqucbBEqAZPszg8WXv5NdZZH0vVavCBR3aTgZhza
gjOApevzXj+W4THmi0qd3xgNCESk0RozTGzTohXXBwjc5Rr1yxDXoF3wP+FpDcYixXo0etS2PuUE
zKp7F/4rqc6BAoJFppohcE4j+reAW0AtWMdkqct5DEWFOyKQYMIl095UDHO7ht53qx7IlEGwqeRN
lFNkwZaZQumtiyf8tUvNYXoV5Jt36UgCwdTSrxXOoEuABBLcXeFulA81/XqIToFO77FdQX6duzSd
PwFfcnt5fRPsnYioKBtdwhhFxTZn05v7HWPRbq5bYlNHDBg4gTPPqVgTUh3Ph/ypF8/S+Aq9L0W5
980taS5uf6Lyovb2qS28Vjly6kgnnFfNXTYOpUC175aivwzSW/3dcudxrDUWIzxRHNTZZl0xQCbc
wDbaZFEH94gZT/6KvG/6M+X8XWZ/Gu1dqX9Ik6Wi7bPy2xBe+yW2Yzwa/vDSavpOyj8BpR4A/q5I
9l4ojmLwWOFF8wEvKksPcO+p9EVg7FE9JpGVJyM9wVtR+BtTUTg6i3qmK+Ao5kM8toASe7PBGQeI
eRuxfhjfB8W/+ipBfIoy6S/mrdp6wWYALnBW2zMvnBdcp9BnlNskvLvRfZrfth244M+8LTC7tT6S
wLrU1+EpoD6is5Lh7NPCHNmC2c/11ByBTewV1527FmpHMJ/TpbTo8z91+R6sbqHoP5H2BlMOUY8o
w79BuemkAvJb3l2bTamZVk5yqNtD5vR2euGk3Z4HBy4qH0dqe86M77wFSaHAyMN4r9sixnsCmFiS
g1U8zHLUOHFlTFdFuWpkS1S+hmwvE69Z3NY0o5KD4ZHUIAhBRTUO1PINq4EDFjMKhuXXPSIDNC5U
vhJYwpWzsCrG3E/6Io6cFzGrcvHUzYyD9Hii3mvaeuLA8NXWKksVInZ5dA6/k25ddCRp+Bh0+TH8
JqmkVScdUMYwIzunDXv90danEqpSicv2EGNLKI+5aQmQ+rDzfsIorHWHfUdZgIOVTBMdFxgMy1AD
1PaMK404nfuJ0wnnHm0m/Rs1OK/OqWllYOCcqfaYCPcgHn056y7ceKS2+nVuPjJMiimIhL2cHZTU
TFavyfLD6J/nP+ik3HfoE5vI49Xp//YJwKWC2mM4lT8iMuAK0qsAUS7Z8dBmPWFL0KbeoYQPe54V
tg+5kVRytSRsmPyV+zfOH/0g53ce7CXhGPfgd7toPon2LWtX79zR5jW5JsItTR64iHTgXOKu3mTd
NZjwM2NdZp5dmERT+V9IHYajqKNLFqBDTmJMHI8e+FNh1VFH7kTfnC7gOfjamzVEKh7a/BKjq6Zf
5DCA4BBh6MP/2Ac5uWHqVciJ6baBpWFDavt/fyQUZ4iprQW+CpRUu+75G8fxcM7ozq8DicV67cPa
YlECG9R4wpVviDZIDku6KUtBqHSfdPqk3xk8aXvyBmNtDbh1EHQKbtSIX4ZKh0+DdAEgNRuVrV/4
Kw6IEDTilWgwIRqcFIR72JgBc8E3JD46aupPxIWViH+QEsbs9UtwesubPuqBm+ZV4GX7o4HPzyjQ
WgCkY1PWpPOCQBIcRGOsGwmgg37qRvRw6UG10ZYDy40lpAECWJhFCWDRZST61CFuBhahHKn6WSfM
vOAr05+C9pRGLu13oD09KzO+kFdk5d5IV+TnlqoN2UaBjtEd2g22YmCu5WKU+Fx3DrkPMzYckECZ
jk0LTPVZ8sfH6FKepMBm5UGPgmYeflmHIALY0GJJHEYqP9MQvCh2nlhuedMholPVwyBthPe2v8+J
8L6D8s04IIlPDiTmxq3GtwNfdL8n1jTYANj+B/z6XwqltX73j7SIAZndfc3zzeSda28j+0Njdmz8
YDvGxdh9I1AK+lnCfrACpY/F58PVnLhzzv2T4eCKBzMjKYzzOIutOXVqsyB6uFeUs1NLF4dCSuak
Bse43OfqDLEDmG8LL2Ihf44hMPuASLHHjiQkVwAm6XCgFAkr/lQfzcZs3/DNm8RLDi/WAR+F1sCH
ei6DqxhceeDbTE8VmIwfJTob0VmslwYRs8+arSpu1eTS4hFtTrV8YPKRiVaP9e/Za+OIHoTCjQBo
QtsPfFKNsXMRwFFG67yThetY51S5NoL1lHwYJXGd05eIG6vQX9QK2fGn0j/iKfuOs6wdde9geJ+u
livtxy7pIn0JaINnZ1meptOz9WBcVj+Nx1P2EIzU2utepF8TeqASIFoPLBtUodBiiqkLG5tU7lNl
/2dKDgfvP3cqzGM2JdkhBCewzRD2xvwxdCDuPIRnCftF3smTaSaFHGAFJ8y1rJFBjHd4q9lNzVsA
6lPb87e5u2vYZUS0Ta5Zn8vIDbsiPhT5abgmDhttWgpoDJvaCoVKipUeKMEE9IhFB4wK2TGACKBV
mBQBdHFQu3NKztjKoDaNArTIgTGxOPwX+Aw3vM0CVSlIFOKxmp7V9AbhCxIgp3WfP9Ekr5MQMtgb
8TK5cQcDhsB5zzgjM6hLfAu/l+2vaEAlFugeeLxb0AcKc3R6gzY60EUyChnkM1LvhDRuYPDkoEj2
xvIhRaBaVGPTbx1h4D1hMWalAi3+haRfvmuu8jnSuAbv/BR5x0gCSl8Uh2lOnck2Kzbdc5qwkZtR
4vXBffYf3KdYXpKWhf+eV67sDqkF7jOI+O7n3NOz6NaXGDIeivhI2i9/kZDSgWKuwX8aPbqVy7BP
3nDlq1sM4KDYcWR2zTxzbY3SQWlm/KH+FWxZyjRyxnxHKSqxzvj/C805+2FnA8uUGDj4FlP14eYz
dd89otTEB0oYu16olO+Jc4Df9PtAeSIdPnl2ksnzPwRbtQHogiUyrW8BBUXlAZ/eAJ1NLs1bSSiP
UlKYSYuIgRbONwEPlsj5Vnm3sLJwSMATXL66H4yNxUIjRjUc9NeBBAwPH9hr7yzZidM92818vFFQ
E9/N74iYQIr91MSQA1+FFBD6EbCJWL6xH4NTqEiOAoyOTZi2pkmAZdhQbdRq453y0m6yXSlsy2Lb
SVv1HxA38ZMc6D4NGnR6dSmUm4U6+22IIyqnK4suWhKVGzo78Vb5OV6Eqi3iJRs2KqvrcB5Vz9Hs
CW6IOM46oVUVdtGdw/iQblxhTYGTJEBUMXk8ldg+oLsRc6xOUExAgbBh0CjAYEIzWS9IL1CqcskF
Pio3fN6qyC6bZf3pLRjg+X96C17xIqOxEVy9MD6MON+wgvZtLbNj6o7DZesuFZb9BoLNLoI1MdAA
sgxIiliUneXCthW2jbRFIqFgRKrHggTalbM55BJeSZCViHnT2sR7RSSTwy/wUZCjfNHsXdRgxbMC
fePT7caIobM0FraTYsu9QEd1mvJTTFIQ7+AwncDAgnz/cFdS1zpMjLH2cSptiE9NzHis9uChiKLQ
BhuwjT0+galJn2H0AdEmnygmDBGNNACjgNO736SvmArcsV8bPCLPOODbQDEHLiyIyk+klQ38X6P8
CYp3C3lBe/vGT1f/vEwfiwt7yvSvN8w1ahK1OpnhAZtaiAi+tJh8No3EDgHCT5QRzId9Rvaugn+H
Dly7oIFdJnoy2/m4ukORiR90g7BwoxMIQKncXXynVu+1/yfkn5CPia1yX7dS3ykHx43WlbvJZ1W4
V+hTaA69diiJSiFqZU78V1MPhFOQiD82sbq5hLOVKl1lFdyDY56wK0XJakHcvrby2SJ2qGwQbr8p
vkR/5jxdPLp4nLy2hnW6VNSlT/xbOxg1cLl5qFGfir0D595oKuubrWeZCbF515k2o3cMbcUYa0St
noRFulHDBxOIVKy91InuOJRw+pQ+7U1jXEuCFE/oMk4vIaj7ySnknJndmOUANXezZTyTvwSf2Wxd
1zR/bFZvejUbFr3459gCAxUTRwIkid2iMHFhWMI3/T1yehTPk9zm0ezBna7pdCQZOVcNU6dt610T
KaZqEMooZyKq51urm1J+tSrF1dYSRSbprSdsCa2JS25j3XCouUDpgCHA/FDZ3G6iMZDTKnvjgne6
Vp0JK9SXXff0avHw64BcS1bSzEnDYBkfiLMkGzfchh5YeCpzF/RBuP8spQA17ARYjLlAS8Z00yvs
+J8cWemwUvRVHjopUAtpEUwOjbDkQPqqRiFzLLSvZh37WX/VvIX+AIwkZkHDE1Y318kG8++an+UU
VaBWwWMAxysAWGHFnoByGlZJzgoCOKCpqm9l8kdM/z5IwQt374JGP37nAbozH2mqSaXtUGw1lkSc
znYYr4bJJp2uPY+ErKNDmKjtn2cBr5KmoJSyxUWULAZtLhvzMl8sFiUndSgvAZUMix7LDYaUqRPV
nEA38VEoZ765SnQy37vLxatm5XKq8qzeC+oyxv4YHrLm4JMpDw64J3ErEfPmcz36G9qO9q7R3ucl
K0PGySiL8H8cVR75yzn52XLkiapbcKsFGgtTsqk/yWznHONaLFsbqnwm8qbloMIyFkoX49D4gcX5
FR3DyT02bpJ0RRjsfcamfbGmmLgXlrW/LL+6YsYnmpl58pmZwfC9pxvxzyCvsgC+NV3vY6sN0ygr
ufaNukHnECwoQLRzaLfHu3dTI2t5d4eDAgb5AfUEpXY6Gt3wbMtw4h6B/KX0Tzee9Qvujr/BeYEn
DyfXdC2k69Bdx5MZWRQBqhEfTGd8FeKVh3t4bdBNmjg9hmqofL39snmLIHLNwZ0qwVY35ngcw2pZ
/Jognghg97EMbMmGHusjj0FY9ZQ1MPxmgT2MzXvuKQvPcyhf3BUjsqkYFUd/BXf1voAvZdMERP1W
uGLwWyLq9G8mevENehn6Lo4KEFXgO3BUgKhSHDliLpvjUfgqR5nmQ/flmYXVgsdVyIWHyi5tK2kb
nHhcTUsblNWLI+ZKar9r/zuMn9X0gStHvckRXdsnxkNc2VgP8gUBz8gCININSzmzi84W3JVnwuEn
mkZsYNUdec7zznCz4IxIeDuEn1XPSBALRKX4utizxHNGR9qhdOkoeieFrqDXyEBGMCc/GIbXaJiD
1v1tDEJ4+yZANRIcx1x8Xtk1OSl5icLS+vNol+jje5VX4D0OvzWfA3CpclvgFxjWxJii2Ezmv1wS
ZVi6D/5wAKueMsbtacWcPrL4znOaMZcpglgiVVxKujS0sYpranexXea20a1wo7fjxmvrRvtc2wNA
ZsZqjjqLw9o+mDhRJc6shxd7+ng89vmEQqmn33EBEiWGMNk+2ul1Kt8K1kr93T2k/X2q3HgS1vlF
zC/0BE2p4nRcYyRn6Z/WXhKQtPYmJ9p4BVjCK8FhyolHkW8lVyuoLh5iTT4qF662ct8RVsz+Elp1
8EU1KYaLccrZ5dq2CHcu7eTVvCpNsdx2zabJqV5cTW04rznoUBo420XClB4u/zsSY0d0Jroz0hwr
DthrbPyysG6FNXtZ7UCAq/5pcHBP9r6/GBqbsTVxuRqWXgAwYll/hk8/yM20XqytBD8c/vH6MFX2
x6OhnFnUehMTZ30ljI50AkvKV9dcKJRPuiWgo19gKDfj2rSt0rb/eM1/u8qJfiG0pIJ2JrmTjqGT
nBiTd2DKHWj+YE30mr/yMWZSUqSc/ociJEry6p4Rmf3IfMRmmazX67a+0uiTDysV1REzR/ic9M/+
H4urDmOPtmZvFADOfO2gHRZHkbP2CiBPk+0JOsxogH+604eCe+Pke7RWHJp8P5G3frAdvHUYr7VZ
B5Oh3bn6zBsjnM0XYU0fcsJafS0kMP36TG/OoZlzXjAL9lqQlcw/GV1mL9tl75mPtZBUTSrRyegO
hfVPVQ/UN02rnZF8h/UhoVOZ7JUO4W+v+Duv4ZC2gvcIE1KKTvJ2TTcpNZh/KLKnvDQP0DzXQevI
lIBM96J4HMCvWtMrURh9cn6Fl0l4EdqLEVhp/HCLe9reXPkqNRcF9AayFimExbGnL1NBmLMyuNKU
vpIsv/IYhjpLx9Cwp+tS1EwwtKObH3My6dMRV8+yrXSsnP/qKKY9QKdNcARQGGOBzZrQ5cCNYrAf
N7cct8zt7EEkaBo4VB6pLie1sWzIWlPD2oIkzhcceElecuD9BW4hfLVwVAyHYlQ6S7scDOqq9GaR
gkJVqvR5PtG30v4JLQymF0vLLTs/SsGwlXCv7IEQrNrqUA8/vPQw1YJmzFHRuNr3VkA/p3ZMZZvd
Ka+b8FrIpw5g3h/RWFOaWmoWMwUdqBgukfTYD073qbrOAcwS/VisY/zbe6anNUwel26bzgzEdYuD
9bNVjJIrzC4FXSW3ivRiKG++7YbvbPz+VgHm+3g1zjn+huWvSNUmy8dhm4fnVDrq7TkM7UH6W8GE
JGxebmRodgxfXO+NvtKzo0KNJdbtcuyLRaoghTUxwAicEPN8oJsdNtnpEnVDmG7pr05b9KSYCLxT
D9seES3Zi6NJYt+xKU72KTH7gq6JeeV+h7fG+GazIMGTjS1F/zFYDIY2WBnCdLLlUoXDeZAuhrlL
N/H0WmDi0daltKREezOJPXMiHQvdZuCT0HePSXLlvSNpzG7I21UdYLRDWp5Yy6cJSbT1hP2bjH+J
MMt6ooz1qKW/ohqrsDyAzP5KQyj46CsqMmttTvRZNq71ORy7+KSD1e8c1ocOYa6KSLHDphy8nc5X
MBZ92QF3V26C/O+lyvav1276D/58R44Q9zgZvDFcxWNuSZ+r5UkL3r2CjAHWNLJ2OTzxRSOxWR7F
ipCm0GX44yqrrDV7ccbakcrXYt1gFP5GEFUKh7eTRLQmXh79KQwc3pRBgi+NnX/H9DtBZ82Pw8ND
1Nm7mDy8U8nQVM4ZiN0dMzRsKX6gL0wU2IgreFixmudHRNWU2rWg/STURzPHMnXRdRScbzLVQJFF
9C1C+lTJxVMLzqMbIwEp5haYnMWHGFqUmh65RgaZAhJwLG/YrIZm196MTyVSikULGK80vWl05mbd
Tt7mIPMCJ/dmqXTRabxhcgHzxN12cpL5EaLQkdUVdkpGDskffEdhciDoytbUAOERlEejBZ2h8qT9
VpHDwHaww+b3fwjVU2EzvH0JxAK+JkIr5NXmnUr8DCQgGtuEHcHL0Zi25/m4b0ckINi/Kj5hvVok
XXdV37IDc1a3K308fnD2yNXF68hozlWSAGfhtXwdEq4hd6k1V5J6grwRvJOf7dJsJ+y9Q4WqZVaP
tofzz439yFmkSvdhdjD4Wle+cICtvihAVXgzFm3IMN1HhuH5MTV2EACI/cEHQ/1QWIioJ+xoixKt
wkcunwvq25j8CXceKgZjHIYLZC1pWZNjpGxh77I/Ae3BNDeHISgkrFnwgcU3jeyidMyr05Af+Y6g
jGWyWXO0oH8JxDPL8F208TnkQ1llLRd+LnfuzZ8vb5tLS50b9xxppwFzMzxBnT+3W59juDCv07+g
uPp/LiQb5audD6Vd8zuB7usrXm72lPwN8gmu+or3VrZl7MrQQ70di1N66Oh6OCtgovCSxMs1N2fy
ndzWoSE21HpCi2DtTAeEN6slB9GGpRXdKRua87iOu3GhPV7ZiGEcDSUmIP+UC/Oy/Y78b/2h9Gdl
AeMabNJ01bJ34ZdZ+miCcmLFgcHXGdx5V6C6AsNWF7K0Gp9AL7QXW/f+M/v12Ca6RfVaJFbIcx1J
eJ6DQTAco17L3VYD9aJsJsMeL119E+tTEJzkfIauVwWn0Dsawp5Hu7RpJVuvbD+jwmEpvRYB3zHj
r2pT2erbgWoLE9vvVpm6Ej2nBS2QOeXfnlALEP4aSsFOVbcRTnW6J6OtMM8+znF2BHj6tZed0H8o
MM8uKfky4TQRrTLwCy3Df7CVQWUKqLs8N/Hv/Csmc15XXj4uUiAhh5BbRX70/FPhLtkiF8a1z29a
fqvCqwpMgeLS4tbTICGcJ5gFEotyxYj7twQbYARaEHsGDs8OmbdM56KmbUifkZwDGePO1zzgMJUk
EhhVfeaGC7AKSrcdNHp0TDGc2Q4J/GNQXnXhVgZfZB6Lpd/sXnjxSe6oO1yvZPt2WDlcIK3H5FOz
rvWnrjlqeKr26YREwdjjyOj2v7mtnYXhec2QBk6TMs4HT6pRiZ/D1uTirudrftOj48se2I47LVR/
bpCMa9UmZP+PAKpiYFhl2ntABMv/SItIHB2Sfr6bStvQ5ygK5nktuGs23VglYtvgXA075St/bcLb
qPNjkik2ItA83IcHf3ru66v7ulu8IBhaOvHG9lRcMnamhtVVLEkc7DUzxpPXX7zPjHMjbJbP8Ibu
7oZHmnjh1U455NhNbWtXsrpatiTFGdcLxhrxScxep35PurTpLZe+mkf5j7QMeGqOfhTEvTv3FGUX
K1MQq2mlfgtcuoD+4TQZrD32ADm5i2DkaQwTRVQeqzVb6UsxvmOVEryFPuUQOWvyrfraopHWYHAL
i4VJYP5uib2lVh4ClT/t1Cg86U/VQmQ1mx3x9kDyAJfKv7GRhWevsEZkIr2InEgxDpFyNmGgJ/sB
l/UGxGn9ur+kryp8as23vwOd6RW4xmZ9bEl020bmS10YysYIkRzXvruw9D2DgE6mjeYkSHKYLI+d
dxLO0htSijxOhhrTyTBe7XgiAMJyU+eZkhVW2Xwrb3EWvByXW11Cg8YB1SO8RfrPoL7VN/fM7kUd
4Uplw1edptVpu+2BiCJqcwvBJAag3Cx7em52U/xFewTt4IXr5zCgFyRzZvFoM0QzhjkDNFY/Wxj5
im2RJFm8KmzD4fuxdoA1TXiBJhoO1cN+WDT9Ykp3DQmEBp87n9CCeztVDJNFh7OvvTPOTI4l6T2C
C8b29SQ4P4JoX5ANKb1yCqoX9rygZ2aa6qEWD9wk+B60I61N7wDcervrxow4Ta8dGUQYRhaGyDjb
l/wj7jwSNvvyUT+IhmjhopoA7YDAwN9fjPIqy5HfRkrWATWVRatgeMJDa72xNwlgF83P0Lvd76kB
9c52vXnAiZy9wk8//fHqn6Kmx2CC6yj/mg73Urg6IEuUmRzT+85Gcm0oSDAOrVG2fguLfV1tE30n
JsfYQoqVz/hUycONnCEDGDJtPGMFpDc9Cw0Ou5EUR2RVKU6oA6K2EesjmUc6KplV+tE5iiOcdCTs
bFlCWTxRMNi2Z3jrE1N6SrsI52O1YOMCM46CmT7+ItrJdpU9eumILhuAJe2c0T8lGdsdWTk37OZs
yo6H3pbzlRA4xB4JS4p7qjWV9AaznfQGSHVxqyM++SM9CtHV4xdMvLF0nl/g8al7d5Q3Tveo4mRH
fC6OsZKIYnH0WpIkqOI4OWvqmPqnqfG66j/o2LgTVdBA4iFyj/6hcI/SbE4ccQoW7q519yK/bUgP
+MoGF3DwKRc3UAHYKPZPowfweG6jhfKcmNmcl4I3mpVbQyxtx8oIN2QbPIvy54XCdvCVfxWuDHRj
fEQApvDLVI/mxm4hMwflAlbMg49pZbhdrYY7hkel0l7JWFZg3rvEIuVn4yIiNlYyfrWQ+mTcAnhc
XcNOJNuI7NfH4hqwZSboKdtUEgEXTha6uwBJ9QqoKmbB8iLt8aeu5mB6hH9xuY3cizo5plbnbcle
9LyumxQlLlj5JXzM5JviPe0c9Gb+oPgNMx7vNE4CNoD5qn7Qu/prUo6jhbFtswtqUdR863zH1I1V
G6QFzOR6tZl/GUu0dANTanMVtgJDzGusE+evwp8NJZMEEJRMT1/Hl1c0OmfdF3GjjQker08WcoTl
0h8FhYxbX7dXREAjp1d64RXmJccRgDlVeKKzyJxkqTD3mm9R/xEf3o4dXB1csZyWpR3y5fwTODvP
YWZpeIs+rbBzKTn0XKc59CCAWHOctvzE4KB0Z1vq0oFz4pInoRV3o76tQi2OFuALExKltOYd3XJ0
nvN2UV7lFkcy3J577Ivj9FFa4D1fVLRg0UKWUU3g7+nOh3G7Glf0ItqeOvs/rs5sx1E03aJPhASY
8ZbBBmw8TxE3KDIyymBsM49PfxaO6j5HRyqpuyoznWEbfr5h77XRHnDLJTObLUkLyIwYFSYgJG+y
SCbqTdnjFUOTjXAAv5YIwwzX7lt/CzbxHQOWsX/V/8T5lpV9DKqDpIPXtMZh0YN+MiE0mX5BB/Z8
me4hFj9ucqzQGHusoqT/rKL4tiEdPis/+ha6U5OehvIYvw6Zvper3fO2FaV1ht28tUt20kG9lp/z
8sG+zZMdOJhoEpVxPiZ23O3jZDfAm+SZhbAJF8FjMVRYLReV6mW5n/f+UASMsjA39h9G9NHnX6/8
S/goSDrGoLF8yMuK4Va1bLAGrhqQFj3N9BLxIKiIIidQEwXTZ2rMUQm2CW0/OB5bLBF2eWzj67uV
i9Ms4MaH2Vg5iXyL3zXqMLClQCcKG26rhPRZrFbRvU2AFggZ5vKVLNm6ktZ8TrVdKp5Q9/ELbfzd
aDvzse8QH3SraXN7YztOq5Mv4HjPsh0zo85Gm2+ETBtmBZ3Z5fH6aPAzqFdze1P8xyLCEE8i0lG6
u+SQNBFQNIC6a5AggFza18m5TVq/LTj5LkDlh8AxpsePtvWVhrkb/YZUsDQAaQwgfQrl9KCjIxK7
caQQs0Wq3I5p2T37IO/I1P+oRQjRf4Xl7o41pThydsjz+kE88XnWn5LqCPbK7pVdd+PRup6S0P53
Yjm+w8vSZtJaOxhpfI+wmP5LfH4+2+sgnDoaguXjFdQybj5oigsod4Se1+NCzL2bOoWea9mE9Yof
6+K56/vdy7Y7PfBQEGrhLF0bzfqhroUPUMrDGyf9+hmxuoh/4GMBYik+awSoeIjr9S/ky4ABLE/N
vQFulJRz9EKEbKZzFVcbsSY8xEluCunan1QrhZXEq95c2cTTviaonXzbdvF6fK6f/baJdkp9qGJe
ZgFnCxLdeINyNImLUGMiLhqAwFyj+EOGJfS4qp3VCh5ykgKdTOtJoAJehAytZmykqk2ZrLkazhDh
gT1R+sz1u9N3u+bCaG4DDSxPHSB3v7zX/Ic0rcRBVqVubK+++ZXCcNaHJx3ffEEAZeKrgvfPzRGb
9WsxIVo6Hx4dqG2gLb+oba6i/ybZ6PkkoUURpz3Bx3jp5ZGs1SdTL29mnbsqJMyYLbGGu+mztu8e
qpriQ+/YXO8EsO5JwFdcNMt7MS3djScR2uEANDkou/DFWhMrMYbidC3kp+bCWhllS3B7Ux3Ij9Oc
7xK5lyOKy3zZJeeeqQmaGGGRwMSjgAZmqltIrNpyFf/z61EgHdVE9tkdLPCfRDYZ/VwmMqDaT3pw
e5uhY8P+is+FIMnOQVitIvDVPdJOODnBh1oom6icLoYE6Au0KeK7CT6KcUmVggvcyQWox2zik54J
ewsjujImTZzeoFLhyQQlrfIVfd6MaGIijTXHNNYYmMiEQumColt4Z2eMiPzWODRyZtT1YsZeNcCO
s4CQ9GK/bo1HpVxXdj+bdntlNE969+U0qaUEMYoUEMWn0vwTiX67MmAGksKiL0UXEAFRtI6Mivxq
FN+l9i1p34L2LYt+Up6l9FQox+x1UCl6kzBtV1PtsGxuR+UrknCleCM0a4wkLKp7oGA4Z31VZcqE
FXxZLSA75CP+lJVsrF65k6e2OAS5HtydtAtZT0MjUB/gC73eM405+/McnXHOBPcIZKDgmuvs9k+C
pWt9v28Ih23u66QNWeTceRAdSgBl0CDSYwZWW8GNfYjnBUYLoML3o8SXvujkQwbuC3xVvMYuM+Ke
7gLtOL4CWSNpcHnHWnWq1WUSSjPmEptcCcdu1TOEs5mNOzlJxzGU10BqlrG4KvqwAo5NUF27iVV/
9idhvrTJ0u1D5d83yn0rKRu53ujJ5iVaiXWP5jFre+g9OkQk4gBx3mwynGmkZa8KyEOfM/D+cSDH
TBcZKTN5WWbpMk2XtxTWS8E5kQIjxVm8xDuuk1Dehi0xIHcHLuXXTP3EHom3Pbv98+p+hJsVm0f1
fsTorw/7CPQ7FO591PDc38hH/eXcZZcZMsA7AFDWzZo+exawbShzoEeO9gY7iK1fv/x8Bpjp74ND
pfVa2AjKv16hR0Ox7dJ3g+EQvNaLUs5Dt2P1YDppun0atHKrF8SpYSWABIuWL/6q+1LA8pVex3Kp
fQjjfoINi/z9zF7spKCiXildKHZh4gqKryt+FgdJDKuR9GziHYJS8eVboOZYLVxetyK6SZpe965N
LAlFmLg2SbJ9TavgBQwTLB4Fj1WQCZAqhaeFnqzimyetrERZEM+JYdNWmjNjXoKoMMlONTWc7vIn
Z9m0NEbpgNByptEhjOz5290TO+N/0tNYifIqo7kk2dfME7KG3V/wSk4fbd9hdrJTQ87TcrAtqzl/
t47IfZc9MEdgpbL4zRio+M0Ug+RBsaDGiFYTQ4kJw1WMjULv/CDJJiSpzgzbcs7pQal6J8pdPmPf
vQvQjI32MsJJGjwODWJKEVJikSSOs2F+gP0eMeY7ix7UMMaXBe4rbTLT40MRTDsaQa2sbqv2tdYM
0PIH1eBRcAIHkw/WDClYsyDHCRXVcO3UPdbB4rZwTXK1zZDqE946ii2Tlc3DqV9rWq4xt3sW5MIP
nrBbOSkxOfjYQFPAMow3CaL1egp1KurchgIfGixCB+I6CeGunwvyL6fbdT2FgL+De+/SFKr1muxz
4L5l9ZvK+O2Dl7rTJGjFQwPebM6Pq580M0jgYMsrLYeG5mDhQ0VMwY6f89kv8T6i9lWxVq+fQogC
ihTPLT9tLcMNIqmAt+nzw8yecBNXxH0r0lkpr3g7IXcQXc603C0BhDPX4qz9JkY6ETjZA3KYRjjV
vHcyXhEKQqyyucsMAkM3Kcu0C5yiBPnxbMFt8wp0ZUm1PIqQZSaXZSSd+YzzYSJKv14Lc4fMCZVz
42BBG801W3d8kvsuOTUO2erot3mE0BuqO35TglnI3FA9m1O0lt45L6bk6E/q4P6lKK6eBiuMLqtb
9a+zFc8T9u+qvmJVLG/XZLxgXJJ8WjF24bRi7MKbaNqFG/HC7uJFuc/qHYVIzZfUrRuSVtqFlm/6
Yo0zcUzCm52Ny1IJcvK6Y+TAYOeXfQHvNWRS4bDQb02cHGGh+nVYtOs0BdO20e4b8jkHxW+eV0m5
ELkW4SqSNtpciHf9bdMOYaFv4pE5+SF9h50jirApSkSvUjAVnPBIatEpq6C/EvS+gGlfmV6wxlZL
vunoEjFoNlPEYDIu8V6OGLSXGqlJhddsUgMqyEbQt7N8P3mOoGvLx7o74f5GKFClp7twKIVD3u6R
NEpeVXtVxFR/2t8L2tSM0hc0mGRiKH0nvbrAHOeBla7ldM3ZLUn2i9NaXqYynMIlgitOKenlK63P
GVrdvEZaJqDr6A/YTkd7VbT1fEHELhB1zlAjcbPvJrfQnQ0bzhtu3F6ZU0RwT6cynmTQkgOR3gsE
KRINunwWokvPkgJjDuDpZH+r3dUUPg8XmC4fQwLBQtEmFjddvunENSQEhSe2YsPCfjydNPsYmN7L
DsZi7Zs/NEDJRhU4r3EuXxHJVmxTiFHYIQVrTzwrxe0My/j9xCXkStoVRDPdI4lllpr9JMJXJXw9
xM+78jG65mzHVutcRBAF6C7LXSnSMYK8Wz+j04ig1YoFt2O3Vk8iQ8omtcLC4xqIAumsb5MnG0M2
KmztLTVMpujdWXfCdYlBPzsynSIiObmtXwkmKKa0S/DNsczo22q4j41QfmzMYUep33temvudynQq
IPkLml6fLkd5Ca8f1qrojObq0fO8W+sqUAe/v4Hq86vMbzv/FTO3BYFzJjZLvaPYPpObImypex+3
f/rbT8U87NT4M2E9yiFBlPdmhQEuuS2z21JuAsmdcQ64WuPhe0fCXKA+MrbadNkRFnMEZsDr8xMN
QakHL6ofHTgmarJAZZavBR1kstvEJ2sIgnthU/RM4IyrJlmijyWOCWhd7aHBGxXGa9/1+D32f2+f
phpGd8IWwgbQor5KEZ4S8lUuQTo82+PwAs+6zQRrIqnxXDxS72T5POvCylgBnePhD0WpFtmkuTz/
i2wluNRbwIoqIFA379kvTNBi+hw7tkwKZBbcfuRovx/+ieSPVMPgw4blUirnNjpp/WkcDxr3UbxL
PSNb5BgWXxMqQeACi+a/qISi97LeM27+DHtPXu6S2w6zcGET6ra7Zo8D48+2OErF0SR9uTxGjKK0
vXn9bFW3d8LZdZyY9wEzWGNgvjK/IiImEYElEpCJ6T9HMXX0KU6ZkodYovr0lO7xL0kiY/TPJ6Vq
jYsT07J3n0FT20gOi73uHfh025ePuYCEUNgKQITKHcAE1lkD/m5zIYPdGi+jg7dW2Oj55uaxNWqk
KbmpkjzCm6yoWG+QCjujc/8bf5R+yx6w2AzAO2WeSyvJqSM0fsHIlNIZjG2aHGrh+Kgvo9UsZuMq
M2F+hVG61tJ1pa4zdT3eN1mIAAmQVR5QECPavOeBMCMbxn+CxYDim000OAREqux9S0vzXTfNSH+L
g31hv6oLqtTZ85qKV1Bqj3Tz4GzgNAWbcr5FZ76FOxlK66IN80eoznxQiloT7pPPIrPz6CMjm/hS
mvDgtyOBHne7Kj+N5mNEh/Pa39MdvRQUKvGjQEfjyJ1NPToCdlSRCXxUyfn2+qrkg9D8JUM8fnn9
7LPNIYIsWlx3jTFzzOeW8Fkkv/TiMMW3wKyce0EBj5krs35g4SkfFHcaHT3TPt36LfG4uRph0evs
mZZpsuIVeoavsNcKgsDuouXqdqvxc7BW3RdX6iNCvhekEHKY/k7HNFKy/5ceJCLAfuDXDkhRAWP3
zlEpmiAzfRN3EdOliv+DwciOuWScKD6BSxI+rfrhjAvog6RRNFhs7gHyPJTA+N1zafc7Ql2pobQb
mxPkvJrQmxu5HiuGaWiVNY/aTMuO9IkztI9YGfIpf7xxenU5LvAiA0+irGhMjhgoiW75Sii951W+
A0L4VPbgvHhMENOAdLHT/YZyrgPLSDnE+obgmy3WYxhUl22bnUdCTZ6VWzZfhKdg33kaJ1E+u3AA
zjeiCln2TGp/VHazv8TmJZfX4G55OzURCDgqMGvZtLwu0kkm32W0paLjPVL1UbriLUrYqoPzgHhj
RLgOdJ+5H/lSACCs+LxCukgd+Hinb2Cc/v1lxoIUZjF6OxyQ78JMnBNwwdQ5nSLteQSROkyLuaqF
Vaq4PAlnCiSDdzo6kiCh2mPGqDkNUfWg4+TgtkglaOv9/atYIUWdAkkorfnhKIPJDpFIQMXYjZAb
+WOF07Oe9KRDEbqMlNVvTfnbOcVq1cxvzB3ZE41+18EqJESGSYnPf8wY0LKNJ/aTQTxRFHxYImbB
Dbns+bjJ820XbUSyHe1IhHi5ebLsFTd1sf6vO+Zml6Mls8PoEe7PXMW5G2vT3JK38pzyafo7ZbAH
EYXPB04NpnN1oYDLeCBYdMcEiQY6rlN7vxivj8mxYkhnSb3iY8AbMxFSc90p3cjYwO7Ct8K1jVHu
cuFyR92Zvj9Q/ttCA33yD2Vv9S0hnEEEU3pS/v2bY9LNcbLqyvxuTgQWFeqpVnq3Y+ky/ZaTk0za
FgYxYMzV9Ymkob7eb1djuKiPi9qf0uoYez2G1uBpLFxU/hA/pDcK5EFC4QtHIW6MRNySxcQdweYl
yY+0BCa7femjQls/DQC/DeUvWTmVH8M48vlMQB+z7pv/JqC0jyAxfZ3l4LukGZwX8twFrijlmwf3
a0MDhfUjwjpN9tprWbvgVEzup3GNyzVlMT9lnUr52szXeEj4pOlBpiCWNLigNa+wQ9INO00F+vsP
l5NG2SUzyD+/zrejtsH1k/NU2hTjesg2Ct96xMvAqXnYuBLT2GF/gP0A+BnvA+sBRbW4fYr/0lGL
cpqsC/m2kLbEJz8u4+PSludWOVb+byi2SVBtG6j2y+KLU6HL0ARxLFSEq3VLLlgG8dRO4jv9lqXb
A2XnwjaKEBluRD6vNCFmeE4VKKxREW1bgmceynQXQNsBxoHWF3xB3J4KIibYDmnX2mWvxDDqpTsy
pEjeNGRSBUGJ+hd2Tg4+w0bzOEXVvBcUhK0w4CKeiySdye8wrLvv32XVjsMHa04DZ2D0NYvAFNBQ
hrxijzLa3bjWsk0ZrQkDV7GeiGsyxHQpnIFetulkYvbtraWN24e8M4nbEcOBe4v9MmnriD/tOP/7
yn7w+sP9q/z6PNo1FDQfL48brwl26MgC5a8p+dP1nlgmvp1k/5iRMbWT2GZIW2U+PG0z0Dlpd+r9
wDENwoZWCiAdPDti3xVlDxCulY8FjUDl1dlPpfyAjqsL26SJ/8WCcAaQZ0tgMmySt6sUvbcwfD46
IHVfGXmbj09APHc0x+zF46+x/tN3X3r3RQRPHLbNSrKhus4+GCSW4SOZmhQ9X0YoByBp7DNsFU+P
hfJ74PucNmn9hPNacY0+EbW8T4OODSnif7hm9b7NfhrlJ0eSUPwdzD9S/8Ve+HnRHqdHdiiTXfqc
5qYpUSOqP0jXpP9I3EFdH+d1u1ZUqPsbsdlAcmu393ab2Udop5JBT7oDIYqe3kx3L4icKHJD+hVq
SMiSbFzvfyCW9shW4nlL/SIGOPHAbJGkFktHnhlMDDQyqreZadHB3F4bof6C4lxDnXg7slhpqtyW
usMyKkOpfD+9Zsd4zwaTFSJH5uvBo2PBoa0kDMwxeZNtcXMKlIloB2obDCCPTPg8YAC5yYkzZg5K
hnDnYFAqCf1AgwqRal4KR5wxDSGR3UexaNLlNEVbPKnd+d8B9rJPGfU7RYKi/MSEZLga2bhtyMgs
J+9d/hqobhiZPaCu08ktVXkl3kISTeWggMkBPClbOqmlPdxh14g7IiAfMAkHtydEbJgWG0O2va37
mR3WjgrOELvXW9U104GS++UKWdIDS70j2jj2kWbYGoMW+QO9njxSzvlYOyxEIOMGYV/EXoUY7mE9
2EtxcqvkOKHuHsJXpHXqpkHDqaC2sKuJdBpKAKTEUIgmP0iHCE0KPx2IEDmPpnFjsqpTXeKI+Wn4
W1R9ykcXdC8hwIfzNvWB4H3OlwDoX+q+ZdzGlCo5SfLZ3CARROeKtGqGqf8/8YndI7ib/sv0DdFX
K18hnNnwEmghDy/xZi3BHtQG8xRHwgh52B0yt5255n2eFfNXNH8gKR0XTyLoyMUg+QLRk5Wiy7XQ
EWsbTd+K+f5VH9roiK/qcaivQ7XPCVgvJ2o+ws9JMNLZCOtIk0VYl8o7hHePBLbtvmj2nUtY6421
tJvzcY4sxBhkEm7geLgk9WZySabR8m6/5chs3kSsFkbIotj46PJLph+7ft9vjCewkw3apnp+dmbk
AjQsOeyRWAkia0G/jOEZcJEr9pMj8lbOEWkImJCJdILEUiIO/VfYQb5nifLiLZzBqVSAk5NC+pJK
CnvMOpgtVj0Ou9EN50X/RR6mmlhPOZTaxfBVGcu0WPaRbzx8IfeVhGmWW28kxb3jcttAaaEkVObd
YCPAEjBJLswV+8d+rxXLf3XBv3lDkjOhehg33b5KtC0kL1XXPvuY8pt/bcQVGuan07jY9ojzTFYv
tIwoauzHKjLWMyhA6YE8AwSBOstrOUCHpy1SgK4imkT3ZXCjcx2RHnomQLdtbBSzKFeabIvUBnXe
zCBV1Akn7U3j8mEwyeLFpIDoUKSpvzJVFoG3fEvgUYv9Qdj2DkI9rjKEegCgbWALBinvVGQM8LCd
PG1QDIrgav9kM9gsAVsD5sqrTofBjdVuiWvTmUUbM9o8xY2UbxyJLBqaPjgn0yVbP+1GnFo4rVmN
3Nvhs2X1vMxjpji+ZmsJOhcP6IMHrppvYownXDUXtHwj3Gi6ml+E5AU3ZfkQ+bixgdNAbR7d3Kxs
td1KTIFsTTmI4KHTY58eY0dXw5nKPYZuLATKl2Srp7QEoayuwdT+jef/twsbgdhHy5u0nGFV8/Vu
Cld/sqqA/Ncuf2Fl1PqU2ML9gJihl46JcYKhxeMUwMJUQQAtyvzbzeaA096LiF6ZFhGJso7VkPaO
ZPnZPq6tnx8AskNnle351h7Vfj/KG3x+UjG/CRSEmJAOBtGLL/i93lQtvZYpGts3ietO3TtuCmLN
YWBEmw5Rz979qIZD/cTBTrbKfnTTx6rNl6h6tHEOy1DyW/TdDV3gQnvh8sKiOOEZEATo94u9ZTT9
30UZh0BjUYG7hRPTCuxRsSQTg5ldmKurATaZ+8yXca78eUZeKiwwDE6YQFf9zV1zkKGo20rdylCY
WR92//KJU3cczo1wPoqNw+1j2CNWJlCxTFhRdQQvuEtC0MKByJaaHKhCAIsk+0cu/t7Kv+XtTzGR
WWJXtnPgbM1KHZZavpSfAcsvyfRiYRHbZof3ZNtGbLcPcnmaVZhCLoZ4Hb16xqjxbNzPknxq5RM7
LcDZanFQtins7PuiJ3kGsMq++2gti3fXPv0RG/lGINiJcwj1nmXa9z+p/bTLP3T/P1qyfYhWxuZF
mBIFmCi2T4YpS0n2qQRB7+VIRNgoDLa0s76h2zdd8GssU4dp9o7Miccq/ZUxbHvbQsBBx6cxpJoD
GVzc/yGarkVdbX3Tw1nfhvP/Nj/ibFp3sH3kL+D33Wjo6E8kiw6biwQfP0NsOGpcJC0Ps2izNsCK
ue4KhxYu52mT+s2DHott0V1qYDw463iNAvX2J/SKi2LR+6pvRB3WL6RWlOoM9AfGj4ENWM532aOu
vpPbnr+ftnhCdCHdrxcrqwaTduhuDuEN9dRa/W5XaXyJc0WDRVReV+yYm2xLpP0IZeP9/QYLI2AM
mYOYAe9Tr+g+ABRQaVIMjvkaOdNznFcYuSa5kZfUHkxQouie0YJx+dAvgMiX0ZKgUykBtsbIaG3U
Id8EDscM6jZGlOeSfsU2T+rgx2BMLEB9bBsWBUMEbYpH8n/fPS03zSdNG/U0WjuYGJpFwhYELnGe
oLyQfdVFjANZhk3OieVE1k83K32kZrI+/uEyUPU5yzkw4DLAhX5dDNvL9terTBKn/lq76r/Bi5Fs
dzw38EKHM/0I1HxWbbdWxp60YwfDsnLR6nNeX8Xwm0xrIlJy03HrgoJhibwCzciarIYx/txwPREV
MWAvyafoRlbjtJFU9rmwhVZcrywgleCKM7reNf0TZDP0PdHmwwV8zGc92nm+1sY1HzXudFEINSFk
nHy7Fvpe1abhyWyx1WcL6elFLFLJFuR0ZJx+Xz5IunrXq7cfiOhxussSRGv4+T7IVGiQPyfCdDvk
Lso/1jdWM7OYGlWNl8EK+fzhNacgxhIt6QLbOZoQDYmRz46s5WLDQ6k7GFBdi7HMk0civc+7+1fM
Df0sKkQVRHZAeASKRN0l3KOeHKgDQMtqo8+ACyKAX28TNFIBe9Jx8CmYU2SZKDgttUczT4cdYX0l
G8ur3gkOmGGFH7IaMKby3SgH1GusAVDn0b8weurtOsAZKe3qCePdkjSp21JzikEuYfMYJsrpy+J8
fe+INAuN8DRWql2UCT3qG8IW0wmBQiRp+Pu4YN+EcW/NMANI6CBPYZdiFMI6Jshd3A4inPCtikwr
dnN9WY6uxGBmnCuFw1iEmQXDfKZho/RBB5xGX1jsZ+hk1f2NR4C2hwMjW70csGYh8rYt7Hi2IR4S
VSa2FwZmzyWTggGoFlcM1Ed+fCzfuxVn1mZAikstwIuR8lpW0+wu/weQC9MO5HJQFOD9LZh7DFCE
4ESHjNUm0CMX3fQKiU/bwRqUuxoqqoL6CS1q5TEdIg+DNgIJXpWcKvmsRpci+yAWKr24Kw4ton5v
x9qlV0n6JQBySMwymdgRY+SQUFjj9EITjzJ+djaZK0vhY7SNb3YhDC3WLmgElIcxgH+kmyaKtsU9
X7OT8Rn4AXNieQeXgr3C6fd19OnvTIaLkF44G2NHQWLNnlXdw55JhgPivJk6hw1O+CZ9LcS/9BQL
B+K/leiLvcus+3qJn7D101WeI88KpFkQMY+G3St5+dMjXgD8qAoXgkYSkzG/ZcleLu5DyELaJUo+
9OrT0D4JJBPKz8TYNX+UxzUBW+X7DFd52nASlOWy+7CmfxXEkyEdEpsNAjJZpbb/RADbE0/uATpP
Oo+xCGIDDfJSrZddCkJiozSbUt08+RHvW1PZiPdtfN/44n3yhbdaMPTBHl7RUfsgXpjYhT4L6pnv
E+/TENuGCbSg8GLztlJxygE6hTLSrwV9rYLou+1ZVjOyYgyGpnVFHTrRKtTpwYCHGV8wY5IPkFQS
kM/eXP8O6upxqlYQOyOGvVMW2qM0oSsyZVU8VrGx1OjJ2wBP7A3SEMGzFrSnmjbgvTnsgWyp1Fsn
m6CvN+qJ5EKp82yULodEOWlkkETnxCmiDwKayKSq2w9VsMhzA0imXDBERtC7urPpkAP1X6MrdJab
wQRnoqyoAOnDylyOeGASsjohTs+hjlQG42k2XSszX8Um2aikV/2q0rBHDM2a5EncESKj5vvaeXR+
lDkm7NTW54xrQaFO7tgR7UbrUWQkE6bPaYcrKXdjskwyEHz4SjER0NmAO8jMLeJAQs3G8lo7Z8Tq
hJph38EtxQ+jfvfK35aREbUTre8O+VjZ7bJmC3CxSDbyk3nl0uyCXvC7p4/1xR1ftoG4itBAFuCr
urHQxIntlOKGvVbVF7zFUph07QbwodlfMT3g9UEpD/er9PBa0UggkdeYT5zk/FykAHYvnZvEIS15
9HQxDZpOeeOdxYz7TrPnnnhBVGo5eSaxhdbusZa97sbABdtgKD7DmgAKDUNm+EpBnFtxdJ6Z51iz
yRYUEc291XPgJqfoLEQkyuRC3jWWyP8RFhGPVtZnLG+dW3GYNTt9hRUjwZI6TJbRLiiA1eLFm2Oj
Lcg6ySfO0tl5JVux4nAKZoTmEI5qQoddxau4g4K3AvlYDmv8qnRvfNK9aeHAxFGgWoIX4x7hdXOe
AA6LI8+AOcmzSl9cPckvxFPOIxryyxy5zuqeLDsZyndwlnw+6ifOOpUJqbXEU+elmcPxE28xR/LZ
K0P4NNbqAXNz85w+95Jzh1yHkKg3Jlan27kgwe5ATjO3ahD75scoTPFl2hOHoM2VpG6ZEv3Bm/m4
ZtLJbI5Ss+vkzWPYKveDGZ8MzLKnND+HGEQQzEM/BkDgwlUknSMLpY08eLAwaALTNLjSDC5q7P3/
UIybewBCyFNT43DlZkj85h7oZoBMEp8mEXyoSO+l/7Q6u6RcwmPfnKTuMi8drpWIO4aWmyIWzemv
ZYzeE8sYzS7mMEyOrAZZIIXw9xpUL2feO0xI/KVk8dGrYr+DgvivA48dCed4RQ/rv6oJgVgjXp8/
mCb0c5rvaLCNbPu0mOJkEHbWvCwgMo/WuAuSMxxEnDS8MN3zAAXHE988xOi1pMvANzdLP7HNDeNn
T5ZkID6CsglKc3KkvXlb5J1R/PEP76vjKwC4/u7I4YAOEJPzI+Zz3haWxNzwE9HXFqy/5u03ytrR
tFhmi+K+qQ61PBd8F0hDn68Jphig2c9/qcV5fM2rM0ai+5dgXBX1rN6OmQOkVaucJNvlySFRT0V2
bQQO0E81/Uaq8Ngpj12ubfVuR+hcct8kK23YjphlJs/DgOvlAjKIOTP7IR2Ru7I38uMKjwOp6IJ0
LF8/1BmT4okS7IX3NJ9myLqBfm76ZYgGbBeQibmz2OaodiMzoG5n68IQlNKfyoWyBXULeFyNUxnu
prsAVySy4LkKBjLHtj48h2OsnOT0XCzkjKfDDlWZqvhV5zP1e3Is3q3IxF92bvJTaxxNuGVTrA0J
SZlx7p9gUykk591kWpuoctVHjon4GwYH8OyF+LdpPEtmboD7xaLwRbMhlnjWKayAP0yA7L7aK92B
kHI2ECyYGictAVHiJ9qVXF2N/YF0I4HAzq6N1YqBPop5Hz5iJnGMBrEuAKI6Ph6XeNJPnHLlOAqH
Tt+PaGOkjTEXTW9Wz18uoYZm74k5FseAJ0NS23Jj3cbeQnof+ZWw16SpIL4rm/r9/qLj7/qeBewY
TzVpR0aJPpG0HjrB4CwPF4YRdsZmQSAE3eY95D0iSqG9UwswMHPjucn0CRkOI7lg0/itknj6BqVD
BlxNefBoTwuWRVgxqfdx++oejdVQ+qtvBgnsIYCUyIWjHADEN2Sd48XA4oLf+j2uAJd/m63goTwC
WFhGHUT8g6+oCVTRZwWrVL5WTTIlZDmIfnTmxG9ZzgT52Cv6ppP3inBs6osMVbH4EtJvGKTtpNn2
/hmij7LjrGHeOD2QyUqUzLNjQq8w98/4/DtT6YCYas7qG/JQUnF5BdAaEVwZb+QI+zg0aESwiXeU
FED3r2bBE2on3FEpbQwwuopDfMdsonYwjjCRpSeAdRZmMS8cXBGPcs76Mz5f1E8smxh16wXonSlS
DS+7tJLNcIve0qXVRupcTuq/alhT/Xbcq9PS7ZVeSuEyCpdquDzeGzeAAsZVuF1BVKotva9jYSuf
aDjoFsXGzV62kLnGYz/p+xK3OIkkLy2f/THqjs9QV/BhHG+NQ6AZkVlxBqyEqKWFqiwsXxj2ub5r
raI9PoZ9omxFea0y6pwWllwHwCTZoyJr4esH6juB2WKcb+xgBzd26mFFCNpdoKLAUvYvUoq4jgWR
uG8drJls0v+Mn8iw4iNLMUEECpgkcXLLjKL7fNkFJ5kV67tHtIxWiDklFHrkFH5xxzGX4qIlUTIz
NvRNus4CDGX/gXUOrG1xd5eOsNzZ8Zb/oEAmG+2Qy8eef6QFaHgx+gIN/8ulEZp9f4ZMA5fGNhii
kd+Hb8qvKupGrzE8Gvxb7UWWwJwxCTsM0eO0niMnXn/45MTDRZxhJFlo2kLJPWhwsGsePfZwThpL
00JcAx2clDzgLac2Crgb4OCVnap+UgQR2VKeBqFrrvV/zdtP2v8toPDYnmEcO8uLeO/djtRlGCfF
8jW7nHd3EhshWXcBYoZx2U6J4H6n+U96++2r2GewuB9npSKu4ip1HyPxwp/pMzTb0HgwRQ6HBwT/
1SubDClxOGt3Q72dkumVUMbu4D9lL/pRNb/EnEBU/Ulolz1xoXMmANC+JGAIPrQ0gy0fh9aK5AFs
TqQ1kA6A7oGbH2kFm8rmKm8klUirSbH+YKn7jX+neatXHzT6WF5V6J08dtlo/o3Z+1ICwBHggc0v
vY95uOi/uy4pnY555GzMPQZWtZl1e/hPyTMmgOQCRZEAOKWZ7e4kVmgAkbeGuMFew6A6B7QUJLIf
SV4NODL3xSSQUOGuRIJedWzq6zbdqOpGanEdQakaIUZOM9pXdWjTI4uFYWVmzBpsLmMkywPSYo14
JmbugUre56nlT/zqsY37pPOb0cLcl3If6FnQW1rrKWA/lEUBxKa4vF6MKKk/nLI4jNquF673NGT4
gLYYU5h8tGI1eGPbpykaUpUBsxieYSdjZMHJPM5Cgh3GG+SbUF0LFTkxS0EJZhww/RR7ybIsKaed
GHJfviKYh9YCrYDVljaI1aqfvqCU3nzYsutXuKvAe9YL+mf8iC57Rb5QhgF81gwDUvb2jD1lok/K
fFLISuyPGbrx2/B6W7/NOMOxiuSrej+o+/taFaG9MXHobR77GkcQW/fqX07Xy/qRqYUFlNhrecZA
CdJeAs+WALj/IetclxNV2619RFSx3/xFFEVQ1KhJ/lBJOs1GEBDZefTrQnuu9VV9VbPemt2z33Si
+Dz3ZoxrZMhfZ6E1I2ToQXVsrdPeO68y6SgqsNIXt2SCXzFTIvuBCQHZL/EllMsvC7E2OMWGucmU
4NgM3hQeqEwYLfJTizSsMHy4RhbESEa82FiZlneWPrnFH4iLgjhzaFpFpATjkgNmupHemWny+unP
1w+H2nNcxbwhk3f+vEL8mJ1lPBiIHdE8/TOZcUR0J7b3iFEfwzGeNA8yO4h4jWEVlNKDnPvIBaXE
9Vx5Os7FemFWKO8d4EjWt5l+jcUnoEUN3EBzasVDoYSGCe/T7Bedssio5B9uT3pCtUyGpao+rT4T
SmtlqisV4bu6Ivae/q5fCspBUQ6VsBeN3e6Yj7hgtomJ3W3/0A5i9GZcTvJwSg+3S5hdQiELTfKL
s7BXtyRDkJiUNtvxHvTDFAP36qQVAufe6aK3+rCxcctcZq9M3rrYDlZoUeia2wzzPGSAOZ91VCoN
eVbtuyFAanl3z6g58THquHMjJUyS7Q0IRT5xiidI8Y27EOijBBVmnMJj5zxRiG2Y2KjPiQ0207Ym
JDR05zgX3e5ywEQjspwHGsqeRji0HZPJ3TUOi5gIxIDFkjitE9mC/RDwjUUdMp5ZsIT7IesI0sfU
1GD5Zl1IM6VcP/LL5zX66qIvbFf3+u1RAxyZdIVmdFCLQ9rtTWXHV4w4WGpCz12ViejkbLFicua9
WF6ZKAVptpKVZPfWXMkWzex7TGcqvmWviv4N/9V0qWjLTF8JNceOoR7ZRJNYWuQbltFi9WXpn3Xx
rZZf0Yp0UMN8S3u+jwN/YnYjk7MLihn3cEswZD1lQ8KlNJ+3uibOU92vMzuNpNlvaMoMJHxyWfVi
ayFXY5oYzW9z1idT+lU++flx8O05WHnWy5GLZI/8bCgnSTsalStCqfke3lxfM0jjYifXsrBZvFOd
aKLLWe7TlE8Izuxv1vh+Qp5KqAs7MTka6RndfZr5GJOgKzPtmVV/MZ6ClQM2nZbH3tpr/5wTfbd+
mSeu0ZwiiKsAglnjsHxr3Awkg4C+ZkZpiWKPA8rSHQ6c6eNoPTVQfe2IIA/g1ZNT+AgGD0fpff7D
jYPm7PVd4pbIZ+6ZESTBm3FGeBTi+EQMHuUG7KlmTUIdFg8fnKyVjQk8S+HpA7mcSpn6+dNyqvNd
4ABeQMogr4+MGdRsdeAitpu8V+f5S06F4QKx/aqeNfo5zz7S+2dffRXVV1R+jfxD+DjAtaA1/i31
1BR7EGh7hx1OGy0J4lTFBU6A8Df6s+fdHZSViU1YXkLrqJbZdSn2U78Rs40BayXu5JLxl5NcPJdP
EMpIFIYgvvO/bTyHidgyNcCV2/ii7POhwQby+lHlEsgMWzhB3r0EMI3EJDpIc98w1rk1Ey4MBpc9
1tfEPepkACZuycSJyL/lTIORSOyesaCje6YtCTQ99YKXX1CZ5C0QEaFH5wZhPzTnLPgZoI4d2Tjg
/O28Wp/VQIkzJx/CAjTMIbodZUAe0vvbIqlYIa1uGjgtTx8nVxOs0opwve0lZj/5X8gb8ZbK8kF4
6BNEyv2Jh68Z/sW1ci/o14X+Rn376rumbQTMw6ko3QzXsElMO7+um/5AV8LUl64El8ycHItdnh98
IJIFAipUHKjhEL+vfCQGju8yeMZac5vXJtLNZ8r4yLUDy2iqpYkBRuvC8gMvHzf/TIJmZrfH9jdf
pMIpv74bxXuWfiTOYwl59VF58Ty5wqLdq/k3un+yeQXzgwjV4r5V2QThBRl8g60DXiRhpeuUvgRs
D1cPWgHGM85ItkD7UZweguSvZIU5rEl+D9OJy4JChIMA4RE7TaXhBCUF1EvJkIOYzdsYVg3m7JD1
Ld80fie+8BXmF1E5xsLKXbiQ0OHbHwb23PugDNhtsNdj9POk/ZKxPvB1WCcXfsiziLybb8OMFqNE
apxPSpQRcLMSk8N/2D72Rr3+iVi0T0Hn1bcJNROSi18TTk2xdN9k903TYm2cTiuOLeHLZWV5RgUD
FOQ2M//mzdv0Gi1jQgI7V0smBqkew4OZyzyJM1A6leg/jKDRN223jfPwXuxEop/njwdGhT/34c9j
JGzOYZ093qd+YuAv7JYpszKE8kTGpZItN1sJcjgTyGgZ8uaKISKAS80eY0tJQ3iwuMz/VE0wpkFr
4siZNv4x/SeQqCDSN2oejuNOppC/f1byN2/4vLl+V4mNJFtoNyQUpqiy7/YgrO9Q+Jq1Lk3j7CZj
d+gppXdx2dFbp8gRpalWuTyDjhFoM1efSMPuZB9zrBldDRLmsXfZ9yjB3XLa3i7aQF11NqnE05Rx
PfZe204LxHFbyN47bJG0QtYb3qPtyE4m2kYVGsPtdIweMmNfIlEER8I9YF87cEvsOCZLZkzs1oDp
AN7iqiAvYiNctivn1rtXA5Pcsk9WpVfl20cf1iPI8r3QHK75Wzu8aRYlcXw5qdmpz06v6wqfJd7a
cdh1/KnmMJXQWfRWA0xRjnp2Kmcr/rc4mneyhbuz3cwKrkw+/bj4YCBDJ7ivVXnSZF0uNnHtcfJr
v+EClIUpfLjudxfGSyQuQ+oVWQjOc2nO0pkWsdFmv2b9+ehOHAtEM//GtlpO5kIrtnkWShVrOq7L
ABISoe4UIVODqzMEx3ilLFP8DSXd9MGaoW7Zl+UCN+NAMEe3ssfxfdqoiy0giWDEI6x59i/1vKKs
SGWOoqXULhig8Nbhf6hofbQZb0rFiAQLmI6tzLvE8KggQ0xHemf/msjd9Z2S7YZkS41LUYqz2BqD
CFleMiOsicrzzIqaSYbbxM5UXWWHM9dg105qOcLc+ulkJPK6Q6xGsDNmfJzU15XcrTBl9N1SzOaW
GmiXIIOynK6NuSGvfjtgxQpYLQidfk+LgeF3AoI5l/+aNLos3SabDdKCe6b9Ql3HfILMPNgYg+QV
5KB+YHxklbaT+8NAGSHtXrJX5HpIEWZ1C8Y/8HlKJ23Bz+Sibu+O/ucFnWJoNDQh5eL5N+7mFC4E
/HECUMuHhcCI21FkKDzfd2aczE04TCjIwRjpc75ZjnLmJSWA3LfmPTn3/bSSVUwUl//KR512RliA
5qd/ySX37LKfjjCiGJOB6iLAgl7LnJHiifMzv2GvbndMnlA5vEok2h8s3EPh8hVgyNayPyFqUJ2a
M6jWdmjzmoHtUAJy7If2yMnKzUCpyj5RG7eaW3dznjlKsuJZktHO3DIG3hvDmj02Z8FiDW1j9umZ
EJY6Xn4m8Rvriz01GklMl+QXv/oMhklcTuhdnLOfttP4YtL44o98Ej3O59d2WSo3EsPJOVMxduYJ
d/gzRFJW/EcS3DBqQ4P66uuPIcF1c2zMfdaEl3I36Ae6QhDwT1xFq9E9Tc6nFDsFng3nMU7a0Yv6
y4JyCi9YZ+DIk2W6Kyv/Uvlxxc7VT1hqQG6ZVSnW6bAl9lvZ8Kjx4eivvkki1gKyCbZZqoSBNK/L
op34QAt7/tj9UEEyB0T/TYQ0NeFLmD8NAacSi2gF3OtMUqdpLkolgm7nTGMDrIxxuRVoBz6IljV2
o3nMSHkycT/8jP8Pvr0I78JhUD9a7ST6mYo5ylMYCkBY0JZqtbrcvN70MjSYYTXubtW+qxbEFZY5
8VULODmW5MYR+rEwlUIoOeM6qya3FkkWPvMiwDo4NPNDP0yxMiPNQe+wcjVtbGczu/Xl0TW6RU4i
hIePmwjxokLdvk4OlU/qRiN/SCyQF0n+ecs/e+XDNN71+L0ozsV41PHKL3R1Z0rbXgnGfitdd2Zy
yIW3+3gCb2jt1PjwYFjfHBr1cFEP2u0w3A6JUyd/8FOL9ad0ed//glNfVFBGhPUlAP0mqs61gTgw
mbxSaa3h8wKnS6BdqMhTajjN1y/TbGWPDw3A2IEEdT6Cy/rqP+FJr1OubqmHV1owZq6ZnsTurYn2
Rbe7zPYPNrHXJYQEpCSxtKA0lDYL/gbURXzieAL41DIdtm20lqubvI2EXYVznam2BwyJ+oRpJvYR
dUsi8bDTQcBFc2QP1ByM7G+3RW4ziXjVXKxsWyCahwKzFkwC6zjUpzmSShKxS4wA3GjnUj0Rjxnn
Rz21E+mz7ghkOg7lgR512LRDOATl3VE2PU7vdiI9pUyYDy7zwKg7oCCCypRdJnk6c4wJjjIZ4MDO
s0se2THsaIDHeG/jt8Gzrz32+hWzfKzPujxYDc8mDS34/3fMc+ShhrZmHD1JsTLxhVoe/mekI3ym
bTf1ffgsVIoLanfIUK5NJyYezHKXwpQIM/Og2i7DVYIHnZfog4kx+hM/zK8bJvE/5waHtbmxXevq
EJEa/iJyQ/GDyO3BjwMlQoOksHqsG3GydYnquVbPeX/CtRdP09yqnu7I/z2vOIl1Dtx2xZfgBWr5
hqSOreSKNHnh8Z1pn6Q/11O1XUoLZslU2wYFWTvtOFygSswz0RzFVqAMWx3t/LiZucKxo+tK7bPw
i6Yp3UrG5PmS01BttndOjJApwzTKEadh14U5oOhh52FsyzCAXsIPrS/XVnoiXVyJwLxxla9rBu6s
FxqiDlBKodDnhNakHUnoGknxaD+/YsslhQqOVryKAD4LSwKiZf4FBZxT3Q7MD33dAKTKYb4m+uXp
uaVc0YUn7sP95W1wM6beoi0Yk9buMku60wsDYqMXOFnGh/D0OTKR5pQDCkDxFVLAeKQ/I8e7yfQp
Lj5+BDgaD3jt4CagD6XzkG0kZAWGIpuhGcot3/V5wtGbEfpBRm19+cTiINbBFbPtnvCPObP9ClQX
0lj+KzooAFzYnF4juuxpfGdJVJmzUtujJIGLQ7C9Wb8p/MsI+fwA09riESa2aYV/G+T49TSIgSQG
TOYsyOO/o/ZnZmftXsTaZX4Xb1jWC1CNTHmhE1D1o/zDXH9dn12QTtxSqTr/gVNAWTBR1CTSdB2M
a1XBM+UJs1eRs3cjNcTkfi+R7qzYKPWCyztIp0HHAMI/DI1ZGs8l0YOlQabwi2oPew0df4peH6kS
OeSNj+usf5etr/PvNPRjEkT6hOqSMcFsk56F2Wb8xAfQ0KF1M4dJdwYNoUP1NJ/YaBGzJxI6aE25
2mlkbFLQpyueFRgCQJw9r0cHjdVlumihrVR8PyCk2ev49H1XPOMBrjZlxkSM9eK4HcowF8LWeUWL
qdm/rNeaGdF4EIrDZODYicygpO0obbIsSKx1ptkkqojLTpzCWshHMi034rXH9nIQjb2U7KJ6i46k
KYMMs+DyXq0VhYkWL8XK7Ow9MI3Xw0fwLhia5ExNBZ3jHrh7+U8hJDPkgxRbti0KLgeXrb+hycM+
af8iTiKpI4X9MwMzwWzjyazDR4a4iUCULCNF7OMOImwT8m7z+0jo+mrHLyYzWWusrn/5MxR88eVT
a76BguHPenqWOjCgqK7mrXWUrWM2HPvLsRIO5ePQdXu92d3sbDljE+aNU0I469ClxCc4XRrDUhlW
6A76zT0Pdbo2yATxQW4OknoACs4E+Bl+pWNyztYjndLgjVilG9sUdhHZ789xLOWnzGl8plBWQVRi
p2QoQsTPNcyBCt8c4n4Ya9G+Tz8k1ERyn29OQVJVfojrN+pUxIUIkus3PiytbGM8GnCeixuBkBrL
TYQN+cplvLmnECynwCoIBjH3xgfvENGm8RDW0U7RDnr0hp6nbs5sTD0d907j5vNeo9hYqUwzcJRf
1plCBcEQ27+iyKv8W+XnlS+O0LCYz2qlL5X+hS0CY+3Sr0r/Jq2FFEn3zKQ1BWI9uKrmtQQ2wecV
F9DtDR3y9JzDrzsUxJhAmiFhF3goPMAnjxwRSE2Vbp/uEpxy8JxOZ3ltNbtxpPbn0wnxx1DuwIMZ
jPVGmMWrRP6FFfnIPpmB8g/qjlMgxWwP3Yq1vHGEy4xcuLTvhDOPG6ewdTD/iw7Qkb0exclnIqIS
sUWHreujdDevtWspTjSEUZlL1vyhLOpoUTLQS5djtczxEqvk36m494BTke3DVAKQ/kRpSMUFqUUt
rIOIbA1nfq4YuCFGxd1CrWttKAGhWUA13LBxuE0GNzxfsN1QDZJz+9rM3b+QwEVHRKGpRmYzsnQM
XTsp3rIMGw8Y8dV1KfpavrnpmzwPr0aoDbumJt9lLjij9J1u7yepxDTggXdv3Ztug3P8ee2y6L+Y
LKLJDESmT/3EzdHGPe6n7JAtHgLaz2nhg+iUVcQLaPObOFGIYX/AwVFOhn2809y9ijpdpNy9+8EW
So/Dk+iTplvFsFg7KCBQjLiIyJhEF7OaVpsF6jnX7kpHV2yz2Qpkn+/zO13SgjmANeeQvRFdicck
iIFWcnKZ27NNn+X+oAnuCTyl5+frnl7XEpv6nn7Owx6Rbq1m0+g+RwtXLAcJuTr0R1RrHPh83pp3
TfSMYk1sIFZdpqyPaI722w8p4O/SLiJIFtMtlBJUsHRN/rTTRr3BmFiNHWOjK6jOgl9TDe8KflF8
ZcHQP2Y0fEAPGNExW364DHgRl+fSLrEONZFJEZjbTVmyv91+oFKduR1JT41HXWilZ/qiCN0ZPl0E
kodXZGPr6PjcXUA/twb++7oc/oF+ZOQM8pKFkaUg6/JDmynq1PRK4DJIZeWWduw9rxCS9DsxOOsC
c4wyp1/hduOvYx6djdsuCm0Q9ht2RsRLXkPmvXiLI3YGjxWWOzgUwgwIZUqF7HJNgT8wIR5hp7tN
e+hxG3Kj3jCyK3um45o1WQRhWjw8n5E2ovO5yyVqSmxFiL1VMSLyqaILf3aBONik8k8BhyP5yr9M
7DLojJ7y0ZrxxQPoxualgmZcPwXMApvyzXENW6Ja12GfzaVL4DIJaNOTkk7SbTlBkf3SbdCYIcvH
iYdlm4uRWxGgjqYusLk+4AfprDXXUGKyL/KaQGjHwS0OAJOqmT8Oh8dMz5yMXZMywZ/UzC5jLFps
FKe1BA3wq0CktUcdjgM/X2PYi6d1REjUDvUqBmfWEHwLDOtliSHG4sX2Yc7qT/WGH2Ly4NKFhoZR
HEEMWhGMpdgbr3fytKeeF9svxLzlR6z/kHWNmxLBJpczLIZ4lzHIm2Hu/EKTd7rkIKMPRrc3kt09
3jas2mE8o0wOhG4r9iB+9oW0z7VDGb3FeMmk2R0UjLbNWuyJW43+lqQQdXPRApW5yx03aDBeAriK
2pRhrGZs0N11vy0Xrby/gafWz/p3R7YjsVE5yXg8vumKTxIvMxMK2520TTBin+896nF+SN5rfkji
anSuiBx1D+3lUbHeLvWRUfVb209ajIf2acQfSf5eEWK0FwAs3qZJMUAYBgzjn1hy3BDRBdtQyqjk
igPoL/mt85ChAgVSckqNZZ5Rcb6+jdeghI07fgd0U/gdCGGfXmEaa4zuGHxF9TcNuyTQFZ9xQpz7
soYl0ebto9dA74TshwUQ9RUfI5ZHWnuMsQ0DfUG81MxzfS3zoEwMmCW0YedGH3BDlrfASMKhLlcB
z7sHbMES/FHdM9uYXBcyteAbpTyiagCq2P6BrLYKVhxvwGpD5q+MvGtuCkjpvb71xNa7SujeV6m1
rKSl9HXt99d0V8ubO9mS2HJ30XfMpHh8a8aTeH03048O30zzeTiIIOYs/6XCeOmAYDeO2bZPFxEr
+2xN/aENSGu9YfBUmmaObV5pNQQkTiSMLC/T6/LG0NVAPr0gOBn8dg8Mwdze3sfcMUfkWpNYUwLK
hW08B62yvMNzqbx89CzBFqxT35/0aFZYH4ZyvtTnR3kkg9ygVO4plVzRWBSGDTVTQQs5bB64XLW1
LPjr9b0KJCuox+3dIozRruOgFoNWnGK+iY6WHqjMNkRHW/a7RRY0UwY0sAVolPpNjA4PXlAxyLBT
E0bVfxXNosw9AY4s4dC5lz+9mjGBP2QfsdY5Ddyf9zlerI6benVhaGqwL/SLaF2UzkOHBrPWFMfU
di0+VcbGk8mRcBKrBpkyu5LO86a0gXhBT8vujE9TMOId2yi8kN8FZiB1EY+Eb2we5rb3qkAIq/SP
Ov604rcof6F/vmcM04Nm8JUrIijHmoK7FzWj1mSx/jP2fqR6ZebJxZqs5g6grQMxE1GnYTs6AFPa
RD5bAM/amqgxP2r8lteiRhMMzHGJKBErI35OkSDxXUyMcX7I6jdVfouVN7Aw2eXYzzNIwoJ3jexx
OFq3t7uxr2Fq38Iy3iYzgXRluOHGe2+sJWpSc0MuR1bjkD6SNmClDi8N6e/lSAzGqqfmjhYe083F
XVncP3WqxNqrHhg7103sW/J6YF6EdIaJbj9t8dEm9yp28VWtrhTVab+1bqX0Mz3d3u7bHG0FWgkd
mb4r7xvNy7GvTBO3BaVgxgFOhzRsomFbM8xHR3NbopfmmzIlz6jeIIg7E8idDs4d5FN6YTE/S6Jt
4DxACArniOAGUPhvD8WXZ45MsS+GMqkW8i7d6+wZF2Dd38ExOln2+dKwdqaLghUjs/HUpRJ8Aj+Z
RdRs7CZBdoYPYgAYco6NdbczmPanyPi8KPZvsxiC7s2tdbzATCWXYEtRy7fq8u/y0X/8r+8AkWXl
PWKvIyEOj+7dyTqQ3/6IPdfYmdmOx7Fc591cBxjb2CWy6o2aMHgjRuhNJ/E6D5nncSFcqzUuiDYm
/I159qoByQNiuqCYc2sKgvl9mN+wqzFnjtBSzdWBlMq3Yjw8ogOBooKXKdPZA/AlYaUvEc25ykAF
L9TOZWNa8PI/mdQdeH5c5rMSItwuwbKfM/oIVeLxwPY0s8Mt3+TdVte2j0l6YXcXQJuMGE5Kdopi
+5LvCF+KiZ2MHt8XbeLGqgylLnPp8Z6p58w6jeiPrl/q/lHspdDR7qQFeOY9lJVtlTn1JNYvBz+5
fDcqs17XUhwOFOLYL8l2gHB4sxUdWc+mveK7JetiyxtqR70PJji/O5G2M1k8PS3LREchdE02fYJA
yoDlPNPZ8d2P1x/FvgxbGUwP2vglEmxaCmJdiH8pngHBSWoT5/PeAExMCDjdxebh/nNHA7q9SPYS
7dFp0M8sKJiNFsFozwglJ8BWXBbFru9C3QRpuLuqdlZ8J5e5qns7ZuPe49kSvo5kfmCOZOKr1uQj
35hCcz38xNonD4R6CR4IhxT6k2wnAFCCbZys62omGFvyQ4Alk9pE59PyWTi013WkrTkayBgySPal
vhEDA8wwJLRTaQclLKdVJAYpObCtO4BOuwViEqhJ0AORy30IUURx1RsZYEPu/0M4NR1x6WvCB2Pq
oHnLfgI7ar9oCfDKJ0f74luIdo1+EFRgDO/VQU2Wb2/J0xQTK+s89tuKXZDPALk2fbgEgJ66CT7Q
wzF9+oIlzl9pDcKoGnxdXNuDfZGosCYn8GWYEFwvaBwTWAbwrOknMYODUAND4W1hp7iJHEmfCxmP
+KJaSNEu1enAj6NwerC0Tj/U5rNtPtlWgzrrFvU5ZbaprDRS57DRkqBGOjR2a3ENfOiQxau/f1Vw
CaOH8KitvCUpJntJ2PfMSY2djjZNA8MWtM9TPK5dHQ2svHwILrFAvTjjiSTvigyr20+OVpsRZ+6Q
tNDT+eHsp5d1ehDo6DmqnUnVXc2M68dF/siTry75ugFg92REgDIJlJNIXiXTDtJWschDCx4TYmlp
2d2JSHceSIyINAHDa6/TR3D/STC/jdsY4CFl/GP17rTeY3uy9PmjnZNnxn12uyyc1r4zFY+WxfpS
rK71iljkGpImlFcm2Lg5ojmpYRUBVc/EYnIehnqn1LtFK83zwYtEyC9Lkp04kYzeNWdRsazoEoYN
DCx6CXsgnM0KLw0pVEdm1sR2Xw5d5nOSYjMA9cBJujjxF04eGHx+HO7tDCeIxKTLbYUZxDoQ1EQn
robE69AYjN5NhaWx5t1ILmsyoJMR+YBHKRPDpF7zVnBw5qzjuVBZCGg4mVdXxsY9sWUO93GDcudv
SaZt5l17ROYrsuWn9LTsiombDYk9YvLp12sO3+d9otk4GsZsyj0ybisBEwUOiguUh1Vg2QUBP8qH
VkFmf+ct0dCrN28a2PV0BvaRpVBQfWa8URc2ghNQ+1Hu7+X+Wu7xDP3FdtOMvvIckMTCup38SaDG
u25565ZJvOxVgogmp01izHvLWTvmwyYyC7Y5QxKxnDPuFD2tW995fqldMmHJadFfl/ioAKPvLEcS
lhpRgIyFr8v63GRvYn0wgfEBhiWPq9mS98caktU4Ws3K1XMkd7Ob5Gv26Mqd89hGY+BwTFrLtbQy
4cTnrvjJo8OfhcG6omixROqSdUSE6ZuUhP0YKDbbJhbjmHNR0i7aASbUTt45FI7oaZ1+h5ZWe1Ii
JPxOTuJH4tvNwkkP8xm9RwCG4QVcEL0TWSynLp8NVQAoPVvhLiLKipgPY1b0TvR5X2iprwu+wsRC
9pM60LFK5Qu53Fwfm4jcqHJbRJsKTfNcqo5GOGjgwrb5fasoG52ZR5rCtAh4PSHQN5eAqNskXUv6
ai0HlkbonDW7xU71I972cTG/VkGNKQMr/hhS5OSp5+k1STk2d3v2QMABEnlpMPDq/zHC63KVxytY
iXG5ejHClXJhrTAQwSZnFFaj4WQuryOcnT3SMMKRkH0L1+Pd2p9OJUdPNs+E1frPLXMm89V/nitL
ZGwNSW55FdwGZrErNC6fYfxN0FTx8SIUPa2jrz9rrkMDObmx4DrrDNdJYJ7f/OJKnBYGD7efGbzP
VlCUG5ET4qsgTrr5Tm8/N/+irWGtrB0D+dbgtdB7b9M7rD9B7vdiG+Xz+gqVbi+bh8Q84nmPvyzr
y6x/itsPBiDG7gTEOxoMomqTiRuz2igC0TFBmkJc8NWZ0JLV5jX5qrOWxAUVOLpJGUiX2y0yjr+4
eyDIYBq6YEgK1ticKHFh6FPXpfIUDnMp1/eBQsg2mEr8x21pRHYEy1FcGs2SjyVJTcb7GL83+bIg
sTSfPpVRR2GOynN7vwfqPOnWmezwnSYhH2bIL6/cuk8mNos7/Z3ydqUYJkXhcSg7PAC7BOA+9yAo
wEnl2DOtIqCDpeuwalPvhv/EBtEyE5A1kNPNXOnKxHvGPFED0gOK96Ducr/hxO+vzBWWhNYY1NMM
mtCexYsW1IQ1lWV6v8hzF4ec5VcDshwmcwtB2xyqfJOKDs8YVksMeV+YkaBbwMZGRXZZl/f1kjEw
2mPGGiCyXuSpwXCIPmGMgGTq8fl4fIr5p6Z8GPG7+KBSPcbiIWb4NqFuG6ROjVNPebR9tGiaSdGP
HnGYeaINb+82LJNkUvZn82RYlRrKKQ8FP0dxbcCpm87hceJUbTKwfTuSWqVh+xovoZVDWQWOJPKw
eW+RPsbJXrscGvPYGNPKU8ZAw6JoNi/Mya9qEQQPuxfa4NP/Qn7rkMPUnRCEAg6v//wvYGknBOFG
m/AwlDRrD+Hx8jov0HfvZizz3IJhMUX4QOs/mUYrig5lTfVVETm2jEkai+k6lvd+yeUOxt9ie4bs
jghw5f+OTF11xcG/datUWb7SCzku/xD/MM2rmbINe00JcXJGv1zvpFtfcdGhC34/iRWtQ9gWu9La
KeVePBNQcOufXkxyA3piFlfydSWpTqV4oEHK3H8F/mjS6utLhhJynw8lJE+i3xa14mizG1MmUjny
eaPMPTPxCyi+xqwWfdEI7vqG2l/EE7c1ta3chZSXZj6Vl32+EzScaoh6IDxgIQccQpDQhob1MqBG
WHOfmGgmmg2IHLMGrbwguIwcsNfBSh8kMGCP5nR7ZnZ+l1YXzWO8XmesMFf3hR6A+XmlG5J0EX2q
vK3WoZXfquwIUUTOmTYdruOhLg58PMWWKTJb/h1GhWBhvePFf5yN6Hhv3szrYfv5UBlXgEy6qJ5Z
eKI1S+FKs1NOvVj08gTiwGRdgDRPbmGkbeIO09G2A9wFaL4LhTbU2rB0TWlSx6NBuz131WkMKnTe
z8X6ZFjHcjjm2T6epD3Lx8VRJHrAz1b9Morvw9/J2WfuEgbl5k7qd3G+67Qwy8IMb71P6od+Wxu9
1wlAm1eYXe+Ge7FJ+YqKsBm2Be2mI6DIsEAj7hMTob7LnQYRGjzQU4JNf/pAefDM7uuzKbCxN8hL
3zrvLBqULQbfFB/jM37xNi6wNfKHqDiwNSYK7KvtS+sGyAc4bK6e0gZK36zfFeLuBrRkDEn5JLr0
3q8HmBnVSUXNcfkce8dhMDHtPuIvRgHVuKgJUEeNuZetg17MxynH8Jo4pIQ9mGUxZxFCo96NWPXS
vTUuumQulbYiePKM4Mj+KzBsfj2uUnwvBPwtCodm38R4ORAoNqXDILdJHt7N1frAwFesB9jPks9S
OcbKUYX1Uh0xo90gTO8VIjqyTZVtrDZg3jIidQMbM7ij5ZhQfijb0GWgDSzWV9iCVyyTS0LqUpaU
NHTkVV3XGj9s5jP2tIOTwcJG/86AFT4CAmrHYl7Y7xlBPziU9emPkWUnx8G7EiPxpJvy+a0eokEc
SBQOwMLoh0jCmjIR7w3ZWNw4q5G0aDaaUw6Eya90W0ICcV8O8E7KiXLWJ7NXb+W855FHBmN64m9v
S3Y4G15bXlamEIZlO1LJbOyYC6eiOUviu1y8G1l4/b0U7zf1bDm5y48MBOd2kBmHoZRkkSKsGoWJ
qa2yXZbhBNkanQQuDu4Jfcqxjdg7IJKOuT/WLSL0H5ZYF54YyXFagorMrYQ+odnzVDxYpT1Codq9
kwZ3HQ4B43N8+xcvw2s6nMn/o2xcajUvbZA2/og1Cd0VdoRZQWymK+M+/dvg2OUvkacWUjiYcFhn
hj28DwuHtNDMXMmsU7HIkBz3NBfTqcxa8JZdwIJ1VsV/i/7X7H6vyR+WcVnYoJJQNl1L7iGJSLNK
m1XMAHX+/zbvsyMiF2QXWUzvPkAyHgAKHI4mcTeuE27DlRV7V3N+Ub5u5df19pkFgnkapeO1462d
GhGOZhznUw2VbvhM3hZWGbTXjZMhH18/4JeFEXiVo5y9RfVBHQE0Mxygpe6JuQAktBrFsE/tirCt
n+sVucfqYv1ffrh2WbFDFbbSk3p90XwtnY3mXjDDLj1ci9PFqYu3Xj12wqm/vsvpRxt9pCZ65I1p
ffRLgr4JhWHO1XxfIsLMVuROF8pSvC6L7wjtbbcs0cGTThTNKMrpo8RPxQyi3GWKGBmHpjy1t2/e
oPcTR44gz7hy2E/2VOzqQmNT3K8Z9xExSH5SfyBj9iE5YnoezU1ibS1WneWGoaBBhTJu9TJkavof
66l98vzEcm21M4z9zKJZlcFyjJa7XveaZq2W3m3wStCnXkPCBEJIeg2a7NRN0S2IJuC1OQ/m5bqp
rxgWqL3DQUViGjI4IzX11e691/OywKkxpf51eDHGTTEx/rf5Sm6+O2iCht8QRuqQFHQhWGDBvarU
S4h/VePFJwMCl3SKPiPpra1O6ZdgfQXDIorOo/5eVPw0AbtlPxImYFsP8nQuVifDxiuM2gpRHtmb
nwUB4Sosi3hOCuRd/aF/IAjU5CWcvb8T2qTZ/0PVmS03qm3b9ouIQIAEvAIqUS1Zkv1C2M5MSlHX
X3/blPY+59yIFRlr5cq0LYo55xij99ZvGioNQRNd9zAXLZfXLNLOsNn4NpNP+q4mo+NhkSo3f/Zw
cG9/zaqf7p/6CkJ+owRlGzvQonYeaWNLE+vWF6t8tuqnP+Nrna7yX6IlRY74YqyX2b/wNtg3Cne2
Ui5aq51JRdS7izFg7l9F0YeX3zzzsmtKiwTnSTqXBzrSmwDDNFryY1getOm2f+6D51EfTnLNANjP
Hkn/2ehf7Gz53zbex7Md0aFStNc7y055UKuPrL5PJg/GdumPOmy2hnWPOZM5MPWr/j6rHvrsEekP
bNjCNWIzNc2jDbkQOGH0r1nwcYfGzBgPqBACQ8ucbbKlrAl+9hDtFcliSIngO0JjqG81wiE9Fyfc
zDxjhkOUD1RXUhf684iOdmlpyfkYcznqv8jA0BTj7jO/VRAJCYOXU2lcml8wuUn7ASINOBZhdTgY
om8dASV8ZN5XSFb/zGWn3ryA3xVn3Pjo+z+4zHz53r8sZm2IfJ7A9wtW68YtCzi421GzYP9H6rVU
r2EpwPpIXHz9PAhiWwFc3iMgCwWRyD4YmYC8pv2Sb0/wqilnsh3UmHwNS7kgbgPEZOQfvWXSSaLD
6ZjpquuFhen/6s8Y0v6F8ikkVVOq98L1zXPSH45LpIoooIN/sr4UWg99vcwT37qPHCUEp1+EcaAa
wtE3PzNplOqFxyzR1V+2hCI9WMJNDQKAk/ZQrhrV5ir1L0EhF6jYvvUEc0RZMH2K0JooV1OBYy6k
PaMqPnciic9NdkdxfBaHbLJXqp1quF3glvLGa9zaJoxCDy6EUQSz/fxX/JQq3gtvU3Uiqw5Va+6D
TbeCFFvly65qvbBMqAoTa11bRwO6/KoHB/bq3cnHmGq7dEMbm9XJZHsXAn8s1cSPoAt+K6EZUYum
HidQMd4rHNOeVMdnv8eQYWS70thz+/DELWehgzUEwWUttAT18aw9z6ad3tN8LqTWoPE0qHKYS12e
qTDHA7xH/gnfT9WZd8NoBcPAn52hLfp5m16YbcOrYrzNoBxpFZUMtHNyL+d4VlcIjhAh4hljEsn9
IrdFYBwYTVrYLBAxZB2wwN3M2HHriMtk2umACELZUyBlqYzDEHxUL+hDcKMUmmlnaztDn0knSERb
yb+zQchAGkf4/pCEGOkn/yl00DpOsEsww04iaMcJkVXiQZK+A4ZF/9WzBc/5EXPXdEApsom5PQ58
J1la+BD8OeRw0Lq8hV1ycQVFZY/S8Vme+sSKZ+didjYeuXpq1dPUPxFC2n8X1ZVFxgxOrX8gAKIU
MlPFOzXStfftnpmjhibqFkwewbzv1gx16o5Qtv8MdeDuUOT4Cza7LoVMvSaLLRXrg915bhKyzjr0
X+rZ9qbJtpEvqUSa/NIrZLOLFlExV3YtVoHZypk80TLQMGTGv+aUiTk72pRQ6nbBDuwKxJ97fFgx
iNFFOVzUbkI5eg9oMGdbBEhPye2zbUNVULnP2SbvN2xhxnPNFkYC25P2S241kD1UfKrrGyLiQzLZ
sodNCLXJT/BWydR95H1hy0BhunlOYIbwjuxHihBCrxxa+bF8TrDzjGeDQ0fjpLajw2Ojs+7KlduJ
7r0Lmqfi8wPo8QkAXD5/mnQ1xUmZL2+duuJUFNWH7M45AEWUly9zCeqvxabVnPiBnoNtrvTs5Jgr
n94BLVL/7NCuIyZcJtKVSyTyBjaUYwWBdgTACbf7dEf8YgIsfk9r2osF7NVhxz5r0SlUSVfZEZYM
nxRXbXmRX0dy42mV6sX0zhkC9PpYkv+EDdvl3qDLAowkLZgy0Ezingy5PaJegF2KNCpe7Bw4O8PT
HUH2aIuC3PLb5MLJjdNAj1+2u8zYeWc7br2ypt/sw9KCA6e5Ba5ZHteCgmLzP4d6s2M0zbhwKyX2
oHxK8dcIUR7iTPLldjbRvsXcwc/sPhEGHqahDCdazAEHTv7pJ1zXhrhTpBzFzqC5hT173IOaTYkt
Hfcy8jloZhnrgJv6jDQ545DGLnIrCotWaPUwD8w168Os+8NkqrP+9dVXNxNYsEn5xULY7jKS2fpt
12+TaMntomh53jPPZgjlUhIYn0p+j+x3U/QNFQCRy+PMGdDsTkUiSFGMvrLmGEIixVUQ7uUnJzJR
+vAwKDrwASvtNtk8BzHUXBk8j+VhqhARt6vRrKJfGWqb8pI0azqhHAoEG0rZsn9yoOkuyZYWhMFl
T/kg5CEPg516mwlZ1yQfk5eyI2NTJ24CFMHnaNyi9mrkF31yGUjIxHsJK91bdCLKAQrs/vkvSmwe
Pv0P/ck63L/DxQMQqFBMNJdjCNTC3dAfKBxqZKm/yAGYSSMCCNcKWPny0XOU4Vga8WBZCS3LYTUg
ca54/xjmUK6IpHROrxzv+RLNawqSpgfKgHjcRcN+mFpKD5zmXqIBrubMRCHZTXmrxDBCFLTavNQH
iwz3LBIzL4odxsFe89FF9xRAv/KJrLBy2n7P6sHspYR7jsCSEF+Nboot80Gfcyr2BHAASgaQIVuS
SCco/l/lVtrBoJbKAwNAnaASc5NNXdojacdLvS2G+cNDTroBDaZx5CW5AmEt9dIk36naLyUU1N/p
SNfwlCARtTmTP9LU9sx5zZ6yLTQxCXpXWAYvEY7bybLoHNLG02pOVjbqmXDLu8UZOI0XqA6mjqgA
gV9qi4RjPzMkKnlZMKOgIxlMMwjOPPAicd9RsTzJQANBNHGqufyc83KJozhHA6tvLIQJ2qtjlf8f
jDZtVvoP2tIZPyOGBq9rALZLJnf8EFFQwoMxgQ4vmHHKIkV87eSd1fCGrt/XZgy3YLzoKY/DPtOd
CgsuK3UP3vaIfIFxPbe6yC8yc6C9rKyZX7DQA42GGN3Hi1CkulnBljuRsxPbHfVfakeE0hVuN3OC
mnb2jZs84vosmMXSSV/MUNw/D/za2MxgfUjpkusws4PXpe2Y1U5bQlRteB78BpeL/jgzn5goKaRD
U7ddtBQPsYWIlMeMC0nSvPo8hJy8ZjJ7oh1sJwdqaLEJDOtm03BDuNTSlsR4l3kVDQm6vYw3qCRm
DGagoQV7g4xuPMEMxZ2o2/DpWeQkYmbNTdS5DdK3kmbGcIQGRq8ifv7LTcyLWCMWGZYhPp2o2LY+
dCtz10yQat379BN9hzoeTYr4S0EUxGT5rqWI5ymUz2cBoOAuS/dyuJctk7xdXs/jPa0MHZkhYm+4
6MAB6yUP2LsSS3haxQKb9G5VbxdTaTHJr6P/PT4CMu4iNOnIiv7wMAFDsnn7jJTAGwAc6+HFYGCj
n2nr4af2bol3M81bHd3QObYrP6OpuprhmeGvDee6FXOmgd7iH6YQSEiRmUcb46UhkryvilE624jg
27k7ljOKH4N9rYRa9pw++Hlhsb1/XnhkMlFYEUKjFfFGzJJSGHp0SVxV2YbffvcRmR+5+TEAoyxu
ybjIxnnVf1TSZXSm8j739124y9ptEriTdhNgDIY7a8sFA9xrTeBQ9NnVX632LccYan99MhYPIBq9
+tCRrDlYEM5Yn54uYie9X6iTWzYcGKdqyBvBjtBYxfk+/VKbT0bmqPdBnvRLVDwRHl6haGbYKsvz
P2xWAipogmKgkpzfbghaFOID/jxNRCpb3slZCXxjLxD6DCH9M4UmTwIr4gyq13DwSH5JuFZPwi8v
rbTY9QG69HsdfbXmN4Mv+rOhdFfAdMweE+Q3QLV3TbAbCjvuHRQu1aujJduKdwkhac13CF+e+0m1
osWobp7wMpkqPzfFKxEqMldesmqvKu74GWyxBc7kHs1oi3h4N6gnwz9BJ8UehlzttZtGZH6pzM83
pECxm8rz6rlRJuuOXPN6hVv0auaH9rnIBOowrTag95QBmNyG5tUwRYG5KJFzOrB6EoIyCyuLr2F8
laJ5Lp3j8dzEJ60+0iA0qv0z3qWye2NTWTO3RK3RkFYAW/A2ouBC4ALXJFy7rqYuC7LBMoWHakVq
NFxCzo6qSJQmz8WcuyiJUJm/1+IckDtjCn3Z+qkV2T4TAGlZoK9hJKqs39NybhtLFSNH0ZigT2Gg
hT/mz0PgnzODCOnwOc+JNgIdyFpriY8XTuhYIBLpbELqRM/c+KCH495UtG/429GFYUhI5nQbmP+z
xCq7jNTFcssR6i0SeG8Ngc5SywuwVlhwn2wNG3B/aP0tOlnLJt0MA8eROdoCliNWGebYzPdCZjGC
o8mkWBst//5ea9lC9NrWwC+HW50iijmq5RFkK1Z0DVFCtKLj4PDbDP3ZIunpoxlg8kaDj8kbrPtE
2oyLcPxSg295/PLGLz3/bJuHT8/qgoxOngf1qSuPebCPu23zFHtuBNtwsummYsOkL/nITavlFZo+
Uv871X+yGzq6pxAidCeduBWE3TjVOOgbnEloAB3oW9LOheiXKDcNLTYQiw3NJQ6e77EwMYpEytMX
GOZGifiWcmbBGLkd9nFiEYtQ6ETZOGW96P1FKs+LRsxRKmAHJMuQCLrVdEBQh6pjizol+Vn1L0N1
CZ3K+wQGO6NjZ36ytI20FpOH0t48/ao72n46E9MT5tyMaJPHn7C4THKrRYhNPcEElDDnjExEbNEr
58b8NYToSf+nIKrM4QmlnVWYjoOcfOvQpN0jFIc9PRNPTDV1Ofj14hBGZ69Bf+7PIVIv2fX4Smh6
qo07nMbCIUeb3Z/zE4wXmkjKqYsvRG5gbDQ+VOMDNdoQCzVaO9x7J1ZPhXriDR344fJ7kn3oJp25
jfxc97IbIFz340Xa2Zx7+BBpDY2R2N99I9sBiCn4FwP6y6WPCMS0RDdQG3887Wtk+DE71dqxC0i0
xIO9yqB/Tiwn1OgPLHkbTdRICoG/0sK5cSLOtWMVLNLZNpJdtlu1ORAvPjHmyReVW6NvGGRSuWGP
8SHnRq7kCFJPcyy0Q6TtTYb2mpADxnc9XP4Z2gX76ewrBCVjfqbQ6JzTjLbkS8aKCmLVWZOp+Kso
CfmrxlzRlgF0eaJQXm+Gmi6Igee9QN6Af+TdYYYDyuV0buSH042WhWJBTMmtG31NAJzoRgYWYOYS
aMJC+TSTUTQR5zAnMf5BO7bAx9rvE9HGromk1mw0n27pqOqZxqV4Zf2Bb+dMrfyXWo6XnK8vwKeW
Wxl7jstwPVk6VHoebE8URpw3yFtaTl511mjuzFdvc9hgVXEQBbhCpxOuxdH1AhWUY7/qn30ExkFw
Jg2FQ9//TUPxTqQBFvK6kQk4Ue+9cQs4+vMquI7GFUH4661mQNslRjeU4qBBxNV5qzXQ43CAp1hV
l7ykJQE3+hoIvfkKLysN+91SUAfLZKj0Cz4LNfMgbaYsGuMC+1YLy5zE7W2quxyy/6Fy1vzl9FR4
YAT3qilI6FBbCEgKSVb19rFnTRrSXE7Pikf9CI540vvOgDvC25RzPbeNC6ZDjGv9ZIPwC4F4s+7P
qenSoRzKw+QLLl5NpwCXELMwQ5B8IPNZ5B3TWcPk0XHCWvfghqUzQIQWfVm6laGQTDcSYOVXisLA
A+ZCacMOC6GTDKqmY2S/ibSVSGA25iXz1e7UsvvzfNYHAJp5vX/6f1q0ROo+j3ewiRrzTKqySkDX
ZA6Kowv3z2iORVehd4LjH3qmMd2CQKSZdFSAV+ZWFu59Clz1SwAU6SSFoqs1HGiE3VHUT3geKP5x
lI9C5t6U695G0C6jSWIIg5ldXivGWgMdyUAmsz7N7qMwVuPpbcaVdYBDG9nbgITB9UCW8WfGeEPA
CzGbRSO9LPEHIIV7DR6Y9VS4Aa1appFuKWsNiMcCHDXWaA0eR7tOkx1x2LG00s9y7ZDbgCciGx6h
R/bACTREa/lLmD+YenOiknBZnrgjMsgIwZ4wULce0/BQoPoEE9AsJixEyirm4/MPtq6pFSPqwTb6
KLNbPn2YSOln8M8+DOd/8PxSSeOB3GkEh3R+GDGcaUUT61wSwkJ7xiIJQcpji9Q+/ChgkYz8FBm4
xPa1ua/9ncf13JR8I//csjG9Yucwh+Sr7BcKw/MBh60TTu81GJmZpOCZF7w/U6MIOpLWYw1/sCXg
9aaDPfYH+gbfBAPIJV4hvnX4hV9PYJwKB9s1jy3KDMLL6MnShSDWYAEhx4KtBPgLUCAMI2jtKqjh
Exg6XAEg/4gSmZ696bl/OqQDEhsw1tsJLFV1K9XboGEUTiPGjeGAueY/cRdXJDH0yUpVlsGqqpi9
bZPzqJ7UlHh0q4nmrc5WcQaOQSR4kvVW359xKHU1nqEDHhnM1jJXojrjRdNYc5rcCVHGcfItH5Ny
gVWGKEeJvjKEA1AZGFgJ2cNvUT0GSjQeV2Wd02zdku4MXMKlq4odBJeGjgDMOwKokrIbkWETWq2e
fcSHD8RZhJZI6i6J7IIoej7V//Yx8UeT6JhNnC0tVMBe+Ck0OrcZu+wowivuczwloP4AMubmJYw+
MglqQrzp6o0tAP82PDUg+mp2LKWjUZzC8qQqJ4wzNAvkiq3Y1gbCONFvnHDTP18JFqYi3H1yQHQB
cJRFN5uLu74Fe+7rhyw99cFlllzz8mMa34J56F0N85oXH1HxMXbXILPTPTOHqe5OPNBpiEGoIzH7
44fC+IWjmYcLz285HKTE4TWEIsjjkMs7hn7g8At/Pv0qakAoZENtcLVIzUfuzXl6JfmUDlYbaiSc
26RQpxY56sNkyyDmTTMc9DWWUCuc2niPGSOEHAz6k4qOqiKdAOa3g5vcw7lenkcAZySdNOZO5Vaq
vB6FDsfTyvCqINV1oQ2LJZPOG30QwsznkPpTGUL4ipRIAgA8EiMLRE1fLPq56QBuobvNj1OyUpq7
rsJGcLyDYiNfMas2EcaggIHWwKkaoDc+L2/OSy1Ptsx06J773NHWDamigo+JBIDCbR4N3W8GSxiX
kdtXj2zb4qRByMyEfU5zG6ACQAZPvPMlsgqOvIwwMebFwksPNIYnTmqd1tizW7BqC28vsToYNuiS
hjCaoJtusPbxxZEkaURpmNU57i/tP4V5xi7CpkFDhxqcT3WQPoC14OmioQ+4xfdWmnN8Zh+5wBHF
ktX4iNcqUK1nf3oc62Ol7r3tyN3E04FSwMLkCHpJfa55O3gA8qWGCBLN2oJ81yqyQAvyh01goXvs
3qCmlAwXyIIoGg9lCUsHPSKuGMODwmHEA9t1JNiEdo2xjOKV8lv093b2kLNPU/kMZ+ehfszqRwDQ
V9qhx8pcGCdmfcb2njcEJoCPIHe67z9q7Spjq2selfRRhY7RLrWYQPtDPZ6y5mImt6eD7zcdruFw
m/W3dnpPp/fh+QDaz/nYTrxt1u1DKEn68QkujuhYpjUnQ2f5OkeTK8uaHq5ZOfJ/UySdxp4EEW48
6i8NPG5iqWwC9fJ/SGNv6kUfCQnYpMNtI9xQrbA4z5nMqfkfbfYLAjkmgrbZtDcpc2PfxRJF2uFz
gSnqWTObXymIwZ6W6l9raBXYjniCfgXoJPxWkq+cVGb/UYzkvE+JPJ0cGwYbMyuYLfB74XDAHZ2/
orm1akX0Xh+vsdOZvQhXZ/RBVlO2nAUcsf8z/qtBlGL2FT7oN2cShEK4uRjGRkt3KGVfuepE6I5M
8FCm84Dv6/YQJMcRlEa+SDZ1ss/ytTR5lMV37tsX5mkswF/4hWcvt/CUIUpAa3yN3jwKaKQuTgxr
Z+NW9eHWHBsV5dM1Do91RYKVP+epzWmlrhFn6lYmrYdmxfSqMP/8Ak3tRVTJb3cj5kut1qqxmhqr
hYydRJTtT8I58s+yeaiL3Uj8WrBLta2hu7PEKoJT5B+Tz3eg0wyIbLeE6Si/0FkwHWMSdN1J7gy9
TU6zOfv/cpr9+UFO5hNrEbYCRBsxMfDWP4da+hj8q1qfkuch+Y3RLTf04Qnsu+cygy0ixhRzW6Y7
MEbzrH/B8kAEIzC0vQHa0VmvLlFyrfprSEexukjgYdzICSY/XvKTALoghjn7luaeh2t1B1zr5cat
at6dbVq6BHwBJKpN9/c8km03PEaEAOFxUu29ejctXAZoLAVWzghAWUeo4PFMlXMWDlYWoH/32Gbb
nABq1QXAELhqzCTfOEA7KafCN9zazD7tHBrm1IMId1Hhr0u3NPo0KSRzB85XkX/7m3X+nwZTSfoH
D1b2Hc2+6tqi08TYPJ3uMpIh+m3uMfF1pXRjjhYok8ht+g1KNniJtbr2W8FLBIMQK8y2j55+IJ5M
n9cvjlZEWupITxJv3RIApult9Y/WJilT5Imw50KR7sjIysWCgwUaLIQNEZK1WCd1zNiBT8AKnSAA
dthKhmNUndmBZHqRw74yRaSOQQpTcK6V0zM8t7h1Dvp4eOaHqbcfnNYmoyywfX/O5D6jqfIibjW8
7wylFxAOIM6EdGepJYaVQhgDIUYWR0fJVrRjCeU5RKewZZz7nv8qsw/Z3ARAMtZ384NLzcQZ5AvQ
gyCxjjI6bG0uAWLJT3FwluKLfuqKEz/cXyKnrL/K1O5IuittCSybHcwOGjpB3EnJqUQhKT+C8BPP
w2fkfYKY7a5Dd+0r1wBfNaKjO6fxaUSQFhye2NFSAUJkC+BILq6sdDL1vWTcE9zYCD4ZrNBOKc/8
e6dTe+9zlGlTl0MdZmKWo1gEgkFygbHxOxROnwisCGZguCPM7XuBjUpwsM04SmEnn01uc8vAoo1q
i+w6sFcywnOcODbbyrDmquVsUkzV/wkOPZ0yAdcBbcE9g0CDD4ZLZsXSkoKCmCe2suwhExuEZGCi
uSXB4DB/2YP54z1i+hF6x35K8zHFwFbY4ESQB/x6oztjwE6BCy9jAMALg/hVRSVW9viFswE7B5QJ
wg2OSCw2L5M1IpAhu1bdXTuI1K6SbJcFhD+eU7CMOpYqMk2L9dF/IsI+FNCfUQsBZuachO+l/ia5
p9qCMKUKGSf/KVPaDuWcqA91TuzjQV7008U8vS23DQpAmub5jsRmeKtPGt2kW+Jx5O6t8e9X6h+O
phwTKWUAe9TtN/+r6i/i/x9CddvO30FsPLvSeKjyg+TtdSgcjGqOcS3IXIKfYnUwKEkng/boHfk2
kQ44sp6c8gyO4vFNryGm2J4VaxEzzCGaR4ALBflL5dq8rh37HRna279oYcj0MaQ1tBikEK/lmxSI
OY06BHIIIaS1dAOP92YLJR6A2NZm8werQ9nsHcG467HAuJORs2yqzVJUw52LaT3hESEFYhSZxO+N
1AD+Ka/zl4V+As/0qOfHUDqUPAcSNeo+VXaatvVtTsyTOY65DD+AnYqm9pEvVr/C5QJFnCGKLdlB
xBG8M+EpK0mED4HtVOs5VW1xrPiqyOCKfVPt8pbOrau19HTtTl7IsAc4HdJ87VfZdIUyVAo2OhAR
fTPGbhu7Te32ilsqELtcaW0En+HzkWv3objTuokM4Yphat9C0t+Bge9i8FmHODzoziYEb6MumpdG
HRHOmzof9WtOJyfF3WN89DHiy3cvof49Kw4s6okq9ODydOXP1kZBwL3Qg8eObI090xgnZAmK07Oh
HbHGp4AOevBiAsQKeeUzkx8eo5HnA/hg3Ryf0bGHn1HvCYuEimH1TAYRL9KU3AT5hrjoVaO4heJG
KYGTv4su+jUjO8GYBPzC33Ttej2uCu/mezdSAlrZKpUPcipgDFBUT4Epggv1LYZ3pLyeho6l5iTN
nwyazyqBbtOjFh5L45MyXAldamdQqjBzwiWPFVqX2jqDFWTT85pV6vYsQ8JSp+Ah1bfGEWai9inN
5XZdqivDQWnI76YYcFy4TqbNRhvvo3ZfTffZdN8jeBei6vhv2K3H5ijXCMcPY72Po72PwgtAJ328
fM4AKrw9lYvcnAAPpqvYflfNvPEQon5F62Adtyd24QoAx372B76xfobwEaOEAKPQY/NYPJ9nVFFA
JcL6860OIy7B2ALeqgJBliDbD6gHmwrkLEoVKj1B+0msv2RheR4xWTjElu/2DjXIUqXZX23Iimte
b8j0RNYjFHn62rahHukbxJMtTEiWQYRbsAIoHd6sgJyz5VVOzpAb/pMl+G/JDwHGQ7qxcjJVbF3p
g5dlRW7cCwzA8YAijOpOYTOlYWsswVzNOL1DesXb8Ao10REURAS5Zy2BZYiQv5VfTf9pvO9u9qsY
P+GRM3HnAgJE1eYHcwN4Zei+oz0X07P84nGOpqOZZ6qFEvLWc/W7VJlNyIh/jsFPzvOFI6xiFlkd
O/VcNx8ESTZkNIqfRyYpWEQorlgcJrijWRQZ+VTrZ7UGLAdSpozXdbzm3KsscA636ma+98JvEIPq
8160CN6pvz4UkinpsEdfcDqmga0Xv8Xsd6qcIkia+m+h/xrS99h/T40HykmRhcpBvKpW8mK0Sa1H
Ssvi8RbSsniY8nqCnrqeq/EaRohJhadsyZkfRTGsFTtd3gXkyU12JTOscqcGu7bZ5qRmmvHdU2/E
wuTlzbPIQ9Hl1XdxTSbQJGHnY9tdNd4SR4ueLQtgQg5uZ0N2OG8UC9jyxMrPNNuvd5HpavJW6qEx
2k2+zsPN09gEievRd84JotqqxhakjPoROt9pdUunVzk+S+VRUexWc4MBF8JhAlfnJGsfRnWPo89p
97labQLoKvL26SiWJzklctl5qts51cGqCbaSKYg8Y3uI5s/a4SgEhp98zolPKbiZNeglLJWZQses
16pQGkDnWlIqdya+KUvH/AbDfSeSwE0ujXi684U6W4bhKpiuDH+tZxxa18l0LQ9LEHZgWa5D8ZEV
H2HxESxmLbyrRaZZPTmp3RzibN/9fX6EcxC+bQQM/5Cg02ddRWVhZ7anIcw/oOeU6j2sqGbPKjUx
riG0/eFctRz+jvQqAeIhwMsZJNFpFktbg1NG4ow0zzrI/AJKN1XBYpFTAyVOkIRKdEXtKdOYwonK
2KBtIvwZmgeO3C1Cd5puOHyjTFIvUn6f6Neo/VPGcJdZoVJtV0T6XNQ4eoFofCNVFV14IeqDniKJ
bB2OmqKfp2RX5TCVtiEoEEpqzhgjrXtjCfjVF4JagaVLDdtS+3MTHEsTU/m5eLzBaaJL81yCZFGJ
iB6+RsLt65/GQXBXgtkCuhqv8njlcS+e4BlpMqQIW10e4YgWnc+8dccD3M57IiTgDRC7Vlthdk6M
0xqLs/cZN0xusG+7E30D/1dmn3CKl4GFYECdbAJL608DJEzaZFduYeSQGRjGR7M5KhFdJJCCh6e2
9/nnY6Kuny0dhBUVgXKc5hciJpbnqvmc5He6ffTlGhk020ZhsuTPS4Zmgz15iTbZ77XGsn5pstKl
m35tlRevkYNrFn5wpiLqk9V1xLTbXWICzJQbylu0iIp58Mn6lPmJtueh2c3+jNFpHJyzppK4ebaa
6TGrD/rZSwWNE6e2oAUSg0dx+lwfl4grQZe/cYqc8lGwcnKmY1MtQDxWzqyx2sqelJdRKNd+jPTb
gjdufuaeA0m8RZPdIyN8gX+n6WqSrkZ8kSyDvEloi7SdQbZk4KqYHH3Ae6ckvvBpMuVWcrblBGgl
NaknO0Kkw9A1tgGln7GrrRjZknFJ/7GAvxdMBa36Uoepp4tcKpbMgeboWqs3s3pTspChLVvmd+hU
w6fXEBZxYGvh4lrLEUwlbEHamIUgay5j6iDSVBljGnuOcBZ4JQ7ukPu8+T36x4XncMh5dVZt8n9q
jOzuWM/pZNIH0aQ11GtEsRSj0vd7DDAufRra0YXUWs0/k68VKVcgsY0TBvO5xUgAvkwo09dt8dnc
0qdj5rc+vqu1lUN3TK5T0o76a8mvXFW9vMzUSz2eUySL62fkFpinfVEjvkDGdGY5tysdAQOCW2wd
225LkTz8gcpJ0KqJE6O70ENcbv/WbEnmEZw6TxbLEnUOqQi8FMQft9OH1H+14ByzfeftPn/hUdWJ
I+mXMbc5xpKX4/UL8J3Q69ilOiETW7HA6V/AmTl7GwXRr3emTXe+Ug9+kR4RJ3OEgq8+b6lsFKAu
0mY/J0aXStSwGB9Bi8rkPZm5ubXPGo5td21h/uOhY4nd1JN1VhOltdLqVakuA3SNjgwnwtwUwbY8
FdOVmmDTWEiDvbWQVHOkw3hs7ju68yRzYL8k6eVSJpeCTce72JzgX0JbDupTeqk1UGWO/8AVD0Qy
J9Z9CQqVlipLOOVKgUbNFGGuyINXCcg5mucYH+Hm4rcqTh5Du/oscz2+quTrM2yW9IaBCz17945N
ktM94OLCAMfBTiWeRTZVHkdaY+JE7jTlNZcusY668/xUjoF/CIO92W5xsqJF6tm6BZCFDCYVPu+S
9lRDZFMxT0aMlryg7lRh9mox+65Dsfob40NKHpPibra3xLgO0VxWLkuy5FBjPuLwFisXhTGoD3zS
hjfGI0rDgXYsUEXKIaXaWMdpQlEKOwMhoe8wvsqfS+v+xBA02RCVpdJjQABV7BpPfMoa+4i/w6oK
5TkJdjlb/n+xTJ/zYnLsJkfVTs44bVYK0dPJakxWurKkZU+/PsS8CiyeH4Y69ayXR+hIo3F8Kmd9
uCrDzUgf+fLNXQG6MhsR3Cxjp/VpOa7DRVEuES7LLxpNQ0qetl4lmV00+1Hbq9G+j/bJm8OirnM8
F/Bqgk267Po/eiDyqtLk589lxIn4X57WJCNExDi13cmIT+X0KHs4oPh7EBH4RlbfWVrpKtPNbSV8
XulWQ9eCz6Y+T1NiV79joA+GreNLq7efXIpnuSvKHcBrTxWEqtxSFv4fD/TIY/A+Zt6HMtK1XQmm
WnDylf3E26bz0Zy/o3SeHqGx/xulM/HXbxmXp4konffHRq+Np1HDqGUbxil0Aqh4j0R+mOMDd1o2
sTcy+NqXORnG4Qd0+wUmNdwga9hweDAiaV6dmmBtTjFqbxJjMynmJrueCpl3S+iT/qU9f1Kgg88f
H6i7Ovsa7/6UXPrR6qtLWV2scF4EG5jSE/A3BEhsDH8zw7f5wr2DaKUmWjJFeAXFdxlzFQZu2zil
dTTBAuEa3YaSY+ZMqX+o2kzXr7DS737PTf6tqt9mdwP6T9QMVgyaqu2a+odKaEDFbzftqkK3BucQ
ydaLdwvTmfbpcf1/zzMMh/qNIr0or9CwjsofK56rYm/+0Wu3LTfP8USLSCUVCizhLtJ3bcsI+DBO
D3JzUEf62OKj9bn4YNR2ebYuunWUreNu7XNSPGfEKdPdm9ghZW9CGjXhSKIf2ET7aCrm0/QDJzwz
3WaQXSKcMOTgQCAAvAKE9tsSaxA7WfVR1vc2+ixI5WB89cNFL/4++5PfnxhWp5iBJYwtLjXqG9Lo
5ZY2PPIWYcZ12p8tkTFMKfbeo/E4cBkI0SNnjkLn98iQUDePS0I1Achaf2fZR4nmZXZigKeshWsn
oD1ihcPRF0ei/VHwa1nuie6mLQIQnYHKLLvO9I87g7PNiMoFBw84EUuv9n8n7c0Mr+TESM0tCa9m
eNKk06/2JAZze6Rpt6Zx1EYiN55GWeFAmCMbhxWV3GoYiSLA+wnYOcWsephGO/qMzJsZfLUhQX4C
6k/wCQUW89dxQ7CVdaePiDWCkXAc0RcSoeb5HIeNdeT7AVbNUXJdp9lNtEUYVujMy/5bRrEQU9Yx
rPi0mmpe/gONyJ5gIkakGS3NYcZiqNClY1WS0XSKJ8fk1SSRnTb5f0yd2ZKb2rZEv4gIBIjmFdQj
ob6rF0JVZdOKXnRffweSz44b4Zdztl12NbDmypk5chG486kT4oszkFSWccwihD7UuZDOY6rlqQ4d
6qmtlf6ykylkJigAWT8X/MUrW6gK748FhaYfB2bmr3gNJfMd37JSMFVM4vGBtzCjM40qfKUSbJ9/
+4SeJGQxPIX/Ix9yQ31ysGGcrebhG618ZbdKpXiDZ3LXAqeMj8hkYJZfHHDEofLTdMSi9zvMd51k
1uJXpdzd/tp351I8FsG+/+KfLbRLo1/VXJ+8dQrzJNm8agfZXFvlgpV4FkpPWdnPys44YyRbL+29
5dILlq2gxWXdKsFXAViHKjMej0lFiKxyRoK5iHmcuDM1KA20+zjuC4HcSVCuTcw/pNl4RUvjzR7S
+JChFQ6Ntt/jRn7E8ycPEcLRaMhsPxlBhSWdwTXrZsGkqmRIVUYAKKlsD9iaLCVU/SVEEfzxk42m
b7Vsr45O1GmRwRuxuKICyTB7jmf/MIJBPT4kS7VaGzLLpi9Rvoe/8b7s15nV+gu5YRnFxZTDHhzO
4qksAjAgXIaWaXFtmktMgwiFq/xrF8BaknpID/zn+2+T2WUSpdwiJ7+1ezBORgOgxuqMmdzcG/de
lV98qAaS1ciSmgtME4mPVZ9cfxZ6hCaX5AiAu2DImpBESL+FwGlfGyGZtQHpBxM3I0AQu2jNzpTM
HBh9PpOaWcBQNh/oQcN7sGbq2ynCoC4MHOb3JMt6aXeoq0HygcMqQkQKLRCnTNsU2cBeYuUgHne7
YfEU4NiCCUDW9ApzMxNQLqeYK3zMJeVAnm/pg1VtKmG57LvAqOapfBlHVz++esolLga8vSSbP0+r
VzZlsm5Baxl23gxUdLdYaSJr139Fi2wUsPchsWK2qCkroJWVxx0kpBusn3xwAlZvcxGyb75fmwyZ
yhs2SpHa9dpa6LXv7tUPLWOww9Cevffkdcstzvr8k1iZfv5JrEzhWBfKfjQVBMeQNuVznRorUWRb
RhqEGBlKQNKvXG0lR7Ym2YG31gUYbOhja+7rPAzRlqRQjldxUQS/efu7L0xK8gJUuukTMGyyl3lM
sqWrnKESFOe8u1D0bKrXaFKOefutnvmKjGZBuAmZ2lYM88pqXTS29MXhb3DBMQk71JimGMCg+ROz
BYWZq4KQ6Pt981mT8r4Jn4vwBRFt34eWuow2YzyAGrPh1IORIz10FF0G44X8vl7x80Baz9AoJ59x
vLJv7NZpvTGYZK70LVSurf9y+1QrbvMLRMt0xFffLviQwnKuJ8yF5hjAcz7H9lMlrMT3CvovekOO
rWEfPvcawSkOqD3zJgIEaoP/cqLz/1+Esb4ZheyRWFqZcIP52wTEEQGS25zGWTZZvPXYZEFKH2+o
O5FFiwN85MRXFnsJsGBLB0O9/lh0QpeRdML2qF1pX5jHdHQUINnJdo3E9fpR1QVra+byeasf/fr8
XHMFQbuv+VaV68j99wM16qaBuGuFXYXA1VqytopnSkNkdWnQrexTRDylv4LtJNJuwOstg384iXKT
c9f8MJJF2taIUl+HLfxGkumt3xjNmo8pLXBLFQTRyvlPJzm1aMk5PQ2DsNFzoI3MgkCAdKncqzG6
67FVVqsEo5AyjQHjAgNGSWdMWRnSaryiMVgTl4/75ydiBIJzOWX23xPswxzvmlglMNCw6PAf9JMw
yGEk43IBfYW7bsyF/ItjP7BwI2AXwY2AQrCUxdXclN11t02SnU8sDo+Odm5mRE5zDY7l4ERbr/vy
u7c0bnzpFk9f4jqVMDWEq4Pk6Ef/JEdsaUiODYP85UXnsLgf7Smi83i4aUYgY8I6TLLGFV4Vyo8g
jXJPX0HvMECc/BNr1SN2oCR1CpZD3VYntJXtSnHXiRDbRXdr9NtQ3DbsJfGr78Tf1JJSi58+vVvh
7PCOn8EzV45VdBKFw0s4ZP1Qd9Hsq2gvBsOWvXF/q9EDfSFOVzwD6NM07ODna9UTryNlkg8uFkfV
tzoKnn8ZF5SBKbMd68CpCZmaokG2eNhePtsstbFh8mC64x0DUh5jEDvtQStGbUCbHeHwfsvF47dW
DO47fBfx4lNqoPTh4hMXAoLC0NXCCKEYwz02ITT/HiH8jAorAkIz8Ow+dZNcsMiXQ+GgyDVkHuB4
XsaPJ9w2EPlrSp8aidfZFyaCunSYmNg7yRu+1frHeMKDkJ2wgWWp88miDi9H0g79e/YpyVbMM+Id
LPaAfL9l6IaONQ84KJXNuxIPanbyMLvDlihv2YWNrEDcSOPRpdMXNtnCKMzoNM0IfVEDu06L4a4X
Hl7aT9U+yGy3/m3lZDJqxIr/fWMXYrLNG++xJmJD68K1RO2fb7VD1yMT3BXtgO8IP53h2M4NE2UB
oS/kgl0sdVSuXXtAwMcWSIkS5xF8XvoR0PuR+YppOyLr9Gi5bZGoja5MfPIcjZBiQSxaKF5c+410
9+kCoD7nM9dhXtUypxQdfrr8gBWL2YDf2EUYMnugk7hSVh1355+I3h6sAaD7KOKTVizPYBnleFkI
SYAzmkvueaSc5AQu4V6mF8d3io5RdhtPXeBq23G9LeJd3P3zpYslvT9HdGXvbw5OQzO9YzJnatLw
BjBKcWEiugLI0ZjA5VSeJ7e7GCNsPnfs1cpDjn5e/Q/s2b8LIcUtsc6pkU3XBjtDbNSrwTqNCu2Q
2/FIWzggv7LBr2rJ8EEmUnYcUdFaDKy5cHTBJt0os8GezDxpTiqeWMKGPIPEh/xDMsZQeajvTbLi
TxC8EBYLvz0lG2h3aWQVQPwY+Pxh8gPkUWarD/VU1TBhDkFZKG3MezOv/5G6nzb+TktL27lYH6jn
qS/o2ynVAEuuzAT1uOG/9kaxrZt5f2wYfxKuWab2XFdY5Jje39wIuMIVW2Uyh68z+SJibu2NcMFt
ouJ7mdYvEAZr8CBYqCFpkEEifRdd+F3uhuxDxxuREqTAjAyn7LGe7WR9rhH0rGiYPejdtPUfefOI
ySGBxsMlO4DOCoXU9/prfPSldT3Drk2KkpwkLm8wFGQ4fohr4IuMZkKzitkFYwuLD5W/wz9Px4EC
d3tKOIQsGok14obAcEx89R4tAUPQdUpC40KEJHnHBEilEYCL/kIbInzJ5xdgcnWaev7yiasReBzq
Bkg+fAhSfUy6YJrOsmZbvpb0v/TjlV9xEu2HTqNkNbQVPhecmcj6FQxDapTAFCDv0MsDjQA1XRrg
DbhuKfKhOwcbTGxDOcd4ELC6JCyPWwaqPM8XR8yoPLChRphE6Iow/SIWSHtdWo/fUg+Pv3IjVWNj
Vva9fRo8VI8SlRPZRSk0mR7w+0J01wrrFTi4d/iHoPVzzMc4FxIHs9Auwb1Hb8NokOG5xyHD+4/X
hFoFFLvmhgc0xQaAeNaZPMic2zzIOEETJtKvov/KhY2+HFXcLDaBxqxqq7+ESus9azYicjPMN7zy
Wa316RRLMKNmMlg15viwkS7L28cmmfN2yjfA8/lRsKhK67stgxkyuZLvuQxGWE4ZzCYapU6vFc6z
pRrbEvgJYy1CyJ2k3T7PDrp31BVKBGduvZW03Yhqn7Cc1zDYMtYpi+aPhBPMX/n5SuxW/WIMa41n
SFs9O0ZDxp5vQ3p46UOpJsNooc8wC/mwrNE2CHIe2Bz25S5pD3RAxza5Rds0B56qsGBb86yHgqvM
DqQjzW0hc+Ga/6bTfYA3a2hz+Cx1eOnrgfMCyGzwLbCp734Rv/JmPoHhd0/NYCudzTPa8vaauM+V
Q2tpFhPKYs4Py6eI+1ObwEnPZIVQigsw61lCL7obHlPQFFyiE+KRfvabpX9S5Y+Q/pmaaB9NYP95
slc2x9HN9S/u6CgEe3fWFmtIc+jRXnNcIzjx6ifs+r8qNv4OOOCjCR0O6PocheDBR2zQD6ph4rkQ
IERg8wLeECxxGrMIxqWjv1ntlM8NjTAsaqspdhgq8rAg5ZsQ/Pg7rYAbRUy3oPjva9/pbpwPDB/r
NRXgK24VWB2x1s5R9SmG5ih2G9tc80QAwmPFQBUSj4PnTzzJ5C6iQzNsKYBTTcvkrIrRdVYvGkiN
bU872Ggu6sPCiW0TmwitXxj9whcXyUMPz8Can8VJ7Y5EdoqL4p4/+P9nhdX5H/7fjSxogkozo1A7
KgcVUMLGO82zBTog8f13oPOVomqu/lMCeSM3CyTQlK09IU8YdZCK5EUqLwYiqbDoqwnJXlsOLkF4
Gj0JmZjP38wb/q3UipkkJuTEoVICDwxf+IaTuV/0fI7HWjrhYVJ+2Dx04aWSzoehzzF59zkOa53h
7DoU0V6udoIPORF+xfbJilHepK99W9BewDJ3jk2fYh9ucyRNdlf/72f9HsmWtKXUkKEKYYOhKozY
eX8H6b2J0Ly/JP/RTLrgoASHQt5jAcUq/2IXnMyosWzuIWADb0YTCSENA79YdqS5W0BA17eQPfj5
emWMhccmOE93FMujFb1bDrAIAdbgL2xoj3ovBpmQ3NGEXx6NpFusuQLuiOzeZPfX+rNi/9j0a9V0
3bPB0U/R26L8xYfL38ONT9r30NkkEwIiUwM7RMZnvf9X3eOaQX+VlMszPgvC0cdcLs3/a6J5on6R
pAYEKs88pPvduNuPx8esO/nxRW8v7fjaijfKX9j6Mjw0v7C4+nAiw9+2MMv0P334k4VcOx7Y8erB
azOWQZDO9cKKsikqRKqdsmYgz0Igk00DSXJhJ+Ekcw9jjNEOKOoXk8CbWiv5s0WwTdVNGtxd/671
Nz2+aTudgAyLPf2kBXSLbLXfRt6qNPYOsc5dLzkZwcXgCo5VSVYRzmh/zels/8bKDpIXf10icMbb
OUdxzC0Bc3pA1xB2eIeagDHrXnhLRgA2cdMTCTd2eXng9HUxI4cE1ScG/XjygcUV/wddEJDK3BUf
Vn9IwZK44yb7KRNHbbcgoOBBifm8AMVLwKW0XEy34B2MSVDhDid+BpKj4+dN+6cgcUAXEyKHfbIt
Uzq6dx7mSGmvVINU1ExbYTXZwJfPin3g7UfyGlKS+aWsCHI/j5OvJ6HliIie0oPTcySuS6IT5Y47
2iQVPiGydEu5XsKDb8OJpN8L+RqNzj7bF0gAu4v+ZhJqp/atcNm/MgCxKTcq6Zg9D0DiSfPp6dQL
9zpsKH8I4l1+c2X+VOZjwzf5GGhOQzgV65Q6xBL9lEd4wHcMSGp2j1QevXPuxA9hdMBlFvuNDeiS
YCOpNKaqkowVkbhJ1gApXwfeJsw3DOLRNHo5C1+fdoj12rrW1mHKShg/vnMRyB/1fJ23XWvLmB22
MWibm95do/46Ki5MxKPkmEaHzttVVgw1BHeMKRS2QtZlkBk0Bx+sgVGEHwl2wOKZ7qBQ3aNXd2+9
mj4aUQJ/wF7ZGx5VzDkkAYbTe5GQMSLB736FmAN4achT6l8B+LC1IgDls1nTrWpsF2ATygN0ofaI
qOm/O2slDL5Rg2OP9pvsvSRgKsBn6QZTSFYIEJwg0okziI/YEdgLF+zUGZ7eb6srJlBlIvzB9kpt
4XhTCeu0c6iaLgBEEKsZDc+9iLbId+ZPp/xhFOL++Nml5u8tWemi1Th57zQ9hag4iYa5ovouhUfY
PtLnl4ZtnWRE0KzQDLB4Ske9Po5e53qYrVKnfve6qRj8pH0h7aPg0AgrHMBnv5/gNx7GBdg49VRf
Iv2IzIDKRsUuHVo/NPAu9F+X1QNhqJdLiI5mjAUjI07iHRphDQpam9GziezXDTEHCzcVF1wNA/1K
IAjUzmICuhw3SPFUqNDd9EeqsZEs8BZorzOXpprbv3/wPK5tE9k41qpdRdeAIgUgK4M7FOcGrsqs
M9FnuNNhUCR4iH+j9jZNvunfRX8hmYSvGBZ3dje02xgfeLmgaC6qFgSiOrylJiv9tdg6Am4PDx2X
erVJNJDWTjgEnu0V+0aAJ75lEw4D2tZU21BtIotua3MJDyB7kyqKcOWYSf1wY0s1KeoS0l0u7ops
RynPx2f5EcrFbLBaJiXOnnlabspyUmITZXmnUMq8cu2VNlBWnee/8ONRb4+NP6GImueId8xW1Khy
2LvekU5UmrbjrRadsEIoy5ZjmZ1lszwEVBrt2npHfTQA1FLdffwjLkRN+lf+Zzekt0iTl0ky2HIY
9Ip0Mlb39Gtz9MEic9Wh2HJ3ELW1Z+qj2auzIK1UVNXU50K6GLR2Mr3DzTScrjq8eQcv5hB4lrHl
fgFn8J6TgrixdKFTw69u9aQsftTq2ze+A4p52Rbk9+551egmmsXjtarb+YB0tX2LzDqpUBKxKfoE
a/2fhOwnbwJ/yqWK16b3PCbqITg85X0fmKp8n8nCI3t+dfpNfF7FKWyBtlpuc/P1qSGgXA1v+K3M
Z3QQZFjXexLTVMIjYC68ljT2cpQupbdM1zTLqKWbcfhyDlu3fqIqjvQm14l88eJNzvuKR2IEmcAa
fywszyFWsespN1PI2HK/XLJsRGwcF9bcDEdDtm5HlpE/MFyn0hXCNW8k0kM8GoSVkNLQHggwfQaH
j9fwMzhUvIFMfq7c7JSH56dxxsoxmJQTc/3KNy01NpnjCZt7Yr7wmYfT+R8XHaidz/8U7RqtvI8G
oRzzi8E6k/yAR33CZ1+onRjrIaabJB00aYHDlcJPGiupUEDRUmCrSgQ6qE4a+hNY8zGck4vlH8m2
iFcm49QI6jjUXRzWc7RUnC3GQ2JLZxpHDrnybz/+gc+knvWzq9gDHh07PDnZN7DiFpa0g6yibgss
MQ7XORdpAMI3vd/EvMkAP45/auVXkP8E6d/NLXO3r2wnvqvcqUXsjsrzWFdTqoPkejHigpJgpTSZ
G4xyKwdOGYGhMdVypyeEqycpETmiKFOoOh3dq3aDdFXcCAS1szHeTErgvGmtfisRh8Jf4EJaNIO3
8+q2Tbqr8n22lr5c/Rpm+7g5wvOJwusEAgF4+i7Z3WwC+Hr1yPC7aOdJEJtVY0NhhMUxAgkXXiP1
lqV3KFXaT8/d860EROJXg9SJHSM5Ag6niT43N8/XOn9hxLUlfln589rH59KpR46r7NVLSJ+Tvsk0
iPv7ZDIeHXzhlMYXv7tkQETF24vhzb/7Wy3e6BrQgrXRrsNglkmYBe40I1NQzE8HajdtN9rMgBpN
HSirUnlK2IAr+bsatAVxMzr1AleV8C8yGQkEVwU9tgRUEPLov1N//aZNnRblC9tLOjg5k956uVul
tQlx0BgQONLvSFoGKqz54eqnnXWc1SqC27L2rehlGRvMokpyxymauo/11HCv9V9sVCiAqrbACYsM
jLqZYDvlLuNo2i3tr7pyGSun6eouxyvsoV7JisyeYWbhZbzi1aTvkM1BOvM24z7KzdWXF0Oi5Y6z
nhjwcFphNBvB/Vv+8EBizOG2K23L57Y3duFfPm2yFX5DgyPGPhIo60Za49EhdcjpWGHCOlIgRjyz
7XGfzsOLV2ASGS4vdG2y4aW/rnPWmsVtF+Ow8tw26oIae8KTrwyXKqwTyIcEyO1ktOfwC4zBTC+P
9ll1iJYIHtMrDYLNLahWmDw4ZyqEYOwHfGyV6BGPx/p+V/TzU76MECGjK4ynAOfCw5DvhX6rnphv
z0/x2FV73knettG2dQ6e+aQoZzcZUJ9+9QVAL1uxHxJL0CQUmK0+zRjGWyHcL9r+Jsa3/Luqp0E/
2XsggbZ1tRWDoWhpxJGPE6WwoTRUwlIjk43XfWG4M9n0dvDEcC5fucyyvUNXdptrqN4S6S5xt7p9
nHEePqS3vvlhtaNvYquvFv2lAj/hziX8KQb1gE5b2JzZV+SLFO2iI82zYlMSx3sh2kvkuYy77N3x
fpZD0PJAe+RzNBTt0dxMmhz3IJ4EuIwy+aIbW4idrrLnWNFpS3pEhv+WOoi2bATaZoLYbk4xcX26
BvlWmnOiHDJeerKjnUke8T9QPq+HWy/d9fTOCEHLaQzsjf6HrVROiVEyLfmvQxMcCJI7rx7Q11ZP
t80kis6yfPKFY9Afk/oQKnviSVsx34Zm2Q9JiIimyQLfmd3n6yZhgEMRyZ7mDuXNZEE2mCEJnJUN
W7olL2El3TO0sf8I/46BXpdr8b2kWrcrnHBcONwpr7StyksaHS3iNWmRZJ0OK37d4TObkpo4EqZl
7uRnmcwshlUPg5x0EcKrQselelN/UC2YuMm95Nk2F50GuJfHamZDIpJBhS5YppSuxoRrohdW4vQF
ikWeYvlBRihkGG3z5+QYuHsulllx1qLL2CWfjwR/HStXv1kExNmKr/3fnjRbvUFVjoksVLtxue0D
J9amnT+AB5/yF2wRuHJjffMydhBvDIgsvlWwSqkBdFswA2UIcwl1xzbsYvpec0JV5q0Apn1RNSfW
t2o9GbUO4ChUVSExYVizh25tX2PktDMN6JbdTWTrzs3tnLBXjs5qcarqgx4eWJx02/THIBBF2J3G
gH5jhpA0yz9YOdm+EbLqeOE5CmgE2Oxzwvu488ntMyQmdPJGdA2sBH7xbwKhnm+kt2ddEDcsCotN
Ntrc7720yjjDW3vQN9uh2O95qvPfuH1kRO8f0vMLWJvg+AUAwI3Y216zCmq7FAcgTTh1+7eTQtto
Y3D3W3G8LaJdEu26wU9AW4Ge0FS0GAkLUV508tDu8loUxDxc5HlbGa+ibwMkBg/MAOOaPznpv+wL
HVkBl9epBNbDP0F5VuyJDZitJ98MQIr+Jsl6oqYRNcI0/UakSdBJaPMWN0rq6PwyHOTrEDs6w/N7
RuQrSaBaWomWLQGgCc5KfdazSxnzHV2q4QAciculd3iiDiFUDgtRuCvgYraUT8avrTuasgGQaTxj
FCOfki6EiRSSLkbzXbNL0/1z01zF0QThjD3Peohzz6/SFks8JkKsppiIEObodhT1s0Y7enSNuqv+
k7L0iL+kjLfJLX5ey/jsWRVHcXPQZ6/eTuAmYSiIbS03+x7u4pBRCrIlDRdklFi4i9qq2CjtxSuv
Es6N4vp8+zeezeDf8DBjj85ugDudVLnzwnV475RNIZgAdeRf2s6CSdxsYC678WahDke2SY4hYl6x
kGiL68cfjWk6T8+edMRGSX4jv2qeafTfXMna8UbfSfVQO5piE5EXAzuXbM2bnVsSZmGke10a4yA8
ioUQbjLDJt1H2FOvSLgMKy6GOMZM7LVk4zi2irkbTgxKTN818R1faMLp9aKrF2zoBWAJFjFMenJx
Y+XquoNedh21pDwpX5zWT5vBkFQ9Jdpht93xfiF/h6EDYG31vldiqjLG5viL0M1oXg6NsmW2b5oj
OUC+bbx58QqyHs7hNhcDq6S3cIlCYqlWbMpImvEQie01uyTUv0iTFyfvskGkpT0ldfAO97x1mURo
GW6vI4Gj4yp1VzEw/fYR505OEOSFPfiKBVL1bP1pydTLDgzjiMrUi5sOy+CR6/C243d/3nYCLTSz
BrhZP6uqWe/NntTHebPsXbLBK8/iFVJ5N5liNJS25Mhro/Cxf/xHg6b72SVJ4lN1uBspW6UCM2Tm
ypDgZQIHeS0lfBXfjj2CHZi5B4WxheNgEdVkb0GIqTM2rCmRMtltAu6U+d7R0L5mTKxqTJKHLDzM
qNlcifFqs1GznUfd66yuTXj4x1Kzywe/ISthceyyfOvBQik30lQYOU24GTdOqG3Vbt/5x7I7xcr5
dfZVOtbQu8xOmgnhNhtvRywAX1D4gdg6hD9QgYRDSQgusTyDbNpZHbgnJCiXnbt4QWRU982LS7uJ
3x+TnvY26RniSftKm39Ge1+9xeNZ1Dufc3LIWE4ExPz8tyQj5PKkWVU/RYlqB7U6iA6av5/igUQt
PmAms+Cb1yblLcmxqShxURkvF507N9KhnkYDykFYNp7zvNJIU7WL6P28YpCR/RVmM14u0rUTDwkl
Q07oHd3iSENbza+EG+7epc0VMfhm/4bzPNh+2rWMkwzZE3KcQPPVnJdPCW5hVqFZoAGKwHRBwGcu
phW7mtTJ/D6wuMvBgsANCWsgK3yUhJfxKPKfRvl1t15162Byjn91MEj578v4Hlms7EvPxn1ej5ay
BftBPbjBoZX3Nd+6IY9ZBJuHVbeTx6d7UWMCjlcysMHzg1JOYUvZgMvCfyeWGw9XirsEuEG2G7Wl
83BkHw3MarfrKAXHeC1l2py/svqhat9x8UNNFpW44oKhhr17HC2f+gLzRYaRAvIQjfP/qnWIUoUj
+nAwfAw+RZzV7ZuEgrO6rQYSytlJntesO0+tZnxRQSNEh0zaVtZYngkRUFaajncZYEJa1d6DB882
YeLwkf0dje59AXTkH6coSeY1iWEKERgD//JfsIIBFqGqiKZ4CFbzFH7v+OezA1IRE/WBaJQ94uex
6Y7y6yDgXuNE8cijb4BiGIenBU5jx5ss2AaKM/jYzt7wAFp+fZFeJ22645u0CpTJ87XxkjUEH9BO
0IKMd+c3gKeY7SBRIW+JxYbLEflhSr5zEKzdFuqQS97UHrKw7cCmGKvDac6QwRmLFO+e+/bsFqep
FZQnnNgu3HVp0+o2Z4ziUhkCi2k1VLEb6+eMghQvWx4p6pxXRLvwZWcLV0HSXNITH41ZyTzfbUF1
evC9Y5geDEKfyUHlZ9fS3/v5Tx3kBFKXz8nDMwmy7Xc8kXCl0MHYLUNewBDhFGqD5pfi3IwHz1nI
2OBOGsEGhR0T+DdOvXxs01l3FZpTbpzKkheZaSwVZSvzHuNLqBChACezcZUNHZttsmazjlUzwuvU
rXR1sGpiOqCmFNOBKi+F35ijHUOY96fwf7sRjBdbPZTpAn8B+V3FtUaNVZMHulOmRJEOajofdkw2
aURlxWDNhI0pVxuYwoCqpZxL+P4lphb7fT5HkSCehp+BhNgiy+naAvpvKQynrz3EOf5MTrrtuRCd
/qikUwz2/mioz329LoTFmHbYWui5bSzGv+wo3Jymtt86/n5JDy3/Ek64JsN6qbJuoGvkEOB7a+aX
WCE+bKL1Q7J0bbew4clFGCANeOWkLmlXWFXCD7sQ0JAQKKmKrO+A5VxtRj3U+wMVROTSFYzKHpcH
lfLivARRqExf3pSXvhAMOiZxlmaGkyuPvrDmiM1RoNXCx4WUQRpszMGDB7KODxvMDbSbXVBud6DV
3YEx3xHNiecE75lhQQFpm/8slhidRcKYM2hbGVLMCMiP1XDhSUiUDhZocuXoNxD8drhlGH+fneNf
fPdKxH0eFvOmGXK/T3XnTd3iSyy+gvpexbcKnzz51aUgLQqKHrmMBTZBPC4ybFDxHO8yCBvIUbjH
w8qjJdp0f4cEGMul5hTIx8jCeb8I/rSml4OwtMgKPt/bZwAQQrjPZAZtk5x0E9q1uhLDiXpnAAon
rfQQX/cX5JwafWwisgtKaRA36QTt+baIU/UeDUZfnHJHdC8/2kf1lP/Z1Avyxcl38S0jkwF1QDf9
08cwV656HPGyOHiw35JDqzwxE+/137DG7brzuA/LTq1s3qQVNihrjZ/88ZfQHbT8yKhEmUO14FNw
g+H3shDnE3Gp93uEBT1P1aTSZwx4xBO47AZ/+BTD0mrNrLnowY8afeO6NMfZlEFB0WgYmHDWxiWW
WBakK1gTJMoFdZ9UEOUm9Vtz9AgCG8Nnk4j4XIcxEIcuYyBZb/R3sVnpE74asrLxgdhlX3z52Wgi
69JeAIUD3ZE3MztSXFHwIMBycVcW29kQ18HfwTYCigO0oXIWJvawn+bcA0I2JLoALwyxZxhh4krl
zOODJbtwtIeZ5BobHOOcO0l9Br+F34mrUMiuUlopP8AVWt3CQSV8SZ2jdw7iCXUiscA8uS4qR46G
f2qBLZv1rrpGfsau/7z5Iai0RZhO8tegLGFhV40VXoKPl4vnhdCmiU3TJRO+MDgk3oYU/kj3HkbZ
3CCxY6FnEp8DyGO8xN5LCA3mkGpnqi3etM4Svmo2IYbDK4mI2hRrHIYUrHEfxgEHDUllElVtDNMN
XjcrEVMmRieyBluSVDbEhQ5BJ2YrN+xdFX/OFEh1H+kY9q58M2lDphycl8DzwbOq+6y1LNo9eEQZ
+nBwviOmH/EX7xlb4+693ddxAFrte/+jm+aU3W+R2h83J7dGZgJfhuy9Aq/yWsua/Sl/ieqVjAYe
411YpJOSoDxQb17BwTbR9sprM8fzdudE7BQIVj+CPzOhzBCkHNMhrTi5txqx0qSHWQmnff+tuQBz
r/3ojEQ8uH6tQ5jwWVvMfx63EDSKcss1g0TGc7Q2f+JwH1k//3nENQNcHkLM8C0Djy6tpS0W7M/F
jC0HLr3XrJlVg2lI5iK5x65B0/I5dK9q+IXLwii/w+KHuLb/w2aNn17fTQcXUpcvcpWY3FLyz1wt
uO99QmM4DXjaBJXt9YBCxEPC/QKjgzn/g0yEqEI+psP1zhnBUh+2wLjcSb6TQam3fmoS/xpOgZPE
+pibrn4UlcOaLRN+EUwL+H/51b5dgaL2LeQ/1g4eG7QNVD7uMyiHmIwSrA4C7dFEO0EXwy8RBz/L
x+1Q9dgeCJ5YebWqpvxmWIOfbPtr0r/9QIKwC729o+JW2yJVaemORC1r29ZuWDalNlLrnSFjUFxF
Ju9NPdr0o02qwDqf5MraANHUkRSzQezFwFIW52YCWBO9I6TTILM/UUfVGCIm6myUzjVQV5ZnhenR
lXYBp0m81LNlcCMCoISzkCpwPAPvhnK/n8v+IvSPcfzz6n4XxC90dWNETjt28PZT1Pzc+M3GqDex
arnpRIo3LHhdqgSnaI4YJ+cf2kd/pmCP6QaolYzLhII5tmVkwch4kYUi48XiBXO0QsG1tyKSxfvN
ncxPrd1/B8FvT6hO/OYtW453smtryeBHz9s5uAjsuLzjWMFSfDIHp0B3Z+AM+9fK1KOdq+4UdZe3
+5L9M8Xq9b298ndI3qp7/zVcp4tkOHjyevGHcG5/8JhnQlNKDk+qGcY7lV7cYKuAIbL0SVg55WuD
xxXyEzdiZHVIFLCLIvRd690Uw7tWFod3rTLhyoZYdmfB/OSNBOQ0ZEqaSlsWtaT+fIBhW0iH3NOJ
GP1o014aTnFyU9JzPYQbSuIWVk5ds8niWOuoiiJPu8BBw883OVHWhXGFbHVUsdV0X0b9kECy5tYd
EjQ+xaHpZYORnR+m14Re2wF002jfSfZbp3/G6Z/soRU/+ZI1D5ibDFBTJm6VbFvlTnnyR0SL1kq8
jnzbT1YPJkXOznkAfne84vnHicNiwa92yoQe1Wt3r/wZyU8e/lpa5BQ6YPxIMHXCjRq0Wc6MHQe8
A6pQpFLSHfzrUIR4TPQlaK5xdxhDoAy2nLF/hgOY0wtffxmgEDrGEOrvE1JB6P8rF9YCjoxBgtvg
2fAP6AG74fEEc8Pq5sa8Dv8pn/DQ8sbn2aumUnKfwkxeEzCppsjTqf/o6M9uHk+shfGXl9+fu+rN
zEPpFbE6vKCoHJSCEDeueLxeD40N8usmEVDknlaehPog+PtAYn8OmWvbJXtfPYLRjx2xdvBPTLBW
iifVNV+/qrEIu4XsM9mtfM5d+ixAOMs4JYZyzkzj0rvnhumeZKAM8jmQz8113OyfMS3NHmw5ABkz
euD/As+pzLCbq5BMxxvMcF/socvuWD+PkkpDE1pz9taaA28I+QqfNAoV0FZOoKPATrpoN1m+tkSW
Ok5db4N3DymxJJuI75G2njFy7bU4Z0x9Tk/FM1a2KdU/H+LuSN4rIwLeg34ykjaelfqDkh2atHFa
Z6sTj9KEiw3IO8SzUb7u/o+qM21O3Oyi7S9SlebhKwKEkMRowPYXldtOC01onvj1dwnnzb23qpNK
Jx3bgJ7hnLP32o9/CXexvte5M780ZdhqCQnI5ZV4ExGRYY3AnrRUUX49T+PjlAzHuSv8wvk0aiCJ
Hvf1/gOVD9f6mVTOvs/t9d3Cl/CuZu+ZdbU0RtMgFiUud54SezijFOSryZIGZ6g4VD90MCPM6cqJ
ZIw7ejl9o1MpPIOKO0u9yC2UzXsNibJ4eH9XuQPQBF+IiSsnc6C3SSqn6OaPFcyHZs5/7MgR5oEp
HBQHCyFaEgdOYjlxAwZBK8byIR5EARrIMYqOwDRERO/gnPcdbxsGIXFXN4HBorLlL9oIDLOPejYH
ixrDsciOMREw2iFLDoxhLPM6SBfzDkpIJM5yu4Sjizf1lSozJ3//kNfS8YC82rietrRyn9h2cgQE
GpZEk1wBjoOxTuVNLxBQvApt/t/hlRquG2sEQI94h3SK3gb9dmE8yJ8pb8biB8R9w56K24upUUHr
fY9uiqSTtQhMiBvklzku7iw93Ptz0LMZ5NJRbbgur5rZFLBfkr5E9OW0rf6qTrukkY/kVtqaHP/6
/E4F7XL5XkkfdfQ12YFhOPC+QN3z65OwlTpaKZXLfBiOfstyah052ZBfmczC+5lzP5K0DuO+41SG
kY+/NdkQo4f8mjw8/ptUu3xHZGCX8JNZAR/1J/E/yfMAKz+G/mjtxRoG/qX00wX54XNKyuInl1ZL
PLOMFI/KT4PkT181tFFzX1Q90fnJrYPUwye5jPU7EfD6+MnbQW7C+9PaWr2nSb4CgBvQHuNkZoiI
PHVPZeIwrTK3s0NS0miQ6pv06RKMIjIbiFgnh/5+atrTkJ2JyiTFgzwU4RwS2Kl7JgQdecvsmOjD
uKQheGjKg4JquDyE5SER9o24Z0ycbcZlvyzxXi55z4OM6ROeJWv3cIMBzw8ingL5tBfiA4ISzACu
m1McCgk/uUuKwwgTGItpj4/U4WLK8oKhNK4GbmzVOmWPyvAOO0Lt6PdNqTvmsNFxMKIAjdxa3SRr
DE3pfRthnKE9v3gyL/WeAhNCKkcvPEAISNWb0F/N4kJFMb0L4kUqz6KCJpwjbaS+oPwkDmdzh3hZ
uFi3aA8ddBTaJgv5ZDVcNGako2K9hSB0SWo9SN0Bqnap7osEzDRux7mEKhiBva6iIpov1TGX3EpN
iutpaSL8R2MRL9W3ReMYzS3Sb1r8MQL2w19e0rFoIaxEkWvaIWqs++5KjUVZNszzE/WBHX6rZzR6
F0P2XlS34k9qHLv20DZ7Vo6ySKyRaCbGELkry5ssfKxwGAgxaGTPtC1gGYvs8sQnj8Sxv4rS5VFg
KzkxCCgUl9ZGg2BKaIPG8soleiUc9olN30N+tRug5Gv0i+Dsj20AB0ieXbIqvkHZe/DPgldpDue1
BCfh0nTzhlHdmuRNnE4IhZkjHPr4IGpbIDBp8IxIpMg3uuIQWY97oGQ8TWBqgoVlkeDNYCof+wj0
uHNly6uk05HeypNLTE0O7MYCcG8Tusn6JCIiD1dPlBQ0yKlaYAuSuJa0Em/FXibRc/2OnlLlyrsP
WJjkZt7DgNY+Dmj0cej2t6KjnUPjWNN0RVm/MlfCJzd0bsXUW7T/Ye8WCzEM6JRW95Wq2FHjcpkR
svMjP4/diQ4frVELpWR1KGhszz19TXJxS2rSpoE0UW1kMB2jSwjRQO/RsVIneTqV7vxmo+PAva/u
q74CBsJOuKkv9eUJT0c9x+tcPAkCyBP3jrZpVrZQD6YFxcoChzqlS/c9HHThCHs6VlcmYrYG6No5
k99Gu5vW0NB/UYTY2kDVRy9UPWNUzHTKMX2R6g1xn0vgWXb0afuKM1kPXWrDUFuhkv+fWlfQ56px
UuaqMRzIVVkXzdwNvMebDJhc5HJlNuADbH9lu0xXp/xdo1WHaN1OCHhKlqayrESPSolROBMa6vzh
lVL4KzMfbVDdVnMqjWUoLjX62SSvryBS04b6tz6GgiQ5j0Uxre/9F3UOUSWRg2ehFeAsHEkExLMw
1bOBfYyOHIctVaI70yGZ1xReLlB8OgUCNjhfzxn1VYY72CtcL5Vwd694aIOwJk4X8sfukdjSzrx7
0H46aaZE3yKUl8WbUlytoFLsGQ3+Gq5CmEY6TWk+6h423EKBdTHLHPG1QilDMq/Ramfzf/FfLGaw
jjqey/BcTOduOo/52eA6RyPNBH9+jOwq2o1xoOf2XXvTpktzgAmW1mh+AiJlFZBy2MA3DP7oyjL4
s+5bjb1uPV75KigXoj+j+hGLN2W69PWcOImaEdIrBgHG7jTTLGRG77fm3QHkSQsbJB62UI8hPpsp
UsiPAoedflTfvof7YS5ESfx4MQxMa8sHjOWgchmQKdKbLC15EMNpd/tHS45Fs5d/zDaAwHmAcdet
oWTyAb4wnrgNqVnhhGJSw/5Mq32icsXSioYxKa/UwFV1FMnxtg9p+QaBlNFEYs2Pr2xegAH1K+Zr
uCOr2davhGd5OmuMkjDeNUeFHtP/ZxhqwHq+olIuO8SoYfb5QHn3hKVDLCotkLvi/HKRpRcXGToI
XGSQI3CRf1vbj/Hf1nbtYDbgcY403M3u+QsCBeIpd8w3MX2ptUohquMEhWbjyZEvz89/pbm55o6c
O9UWSQtusRo8gBvFH+od8iECLShYOx0UoRZMBXXavqW/nKz0nUlJwt1pmJvG4YNlwokAdmVHck8c
YqmaN7YU+CrCRq46KEslzL5Omm7a5fUuuNep2REqRK6ORrtgCSDjOQtvWpNhIJeuWeVbE5MjLabY
h2ZTDDeEGX7+Mhuioirq2fyHz4lVQjMsE1bdE+36BjbnA/lkPfeacK0FPRN1eQHy5eEoWzTIzWx7
pbmFPOlXmkqjWNI82K/CZzObSu/WDnNIqi4oYwcq2YEG647kCiEN6hA50ZYWscDFTZq7f6P4ZUFb
JXwl3gBNbF6hF0OzveHTZzaMYktBhI/e7lin57t1BlG3JOaUjAmUYmwgKGaSbAZHTASbvYBG6QQT
ZQOkCcliPCeEudj4aYQLC9BuCUMz2Mj7030Z6zYm2GZ4e9Rnaj21PzrS4sEHHENI2cbPrQz2rOV1
+RPYMwS1fpYT1OO3kx8iEBe8DmNiCCU8ACIGYBPgAIxJimfgh7GDIev79N8Ih6E0RjBnYm4XO3ru
W193cSmpm44CxFyZl/KV+TaBwihR1bm/AhLGeJb+Z9gSPUYukwyShEY8L+sZ/GoXSl9/uubTbU33
iVLL2Ejhl0HU0fDVghLH1AwDjYbLQYWkWu3NCgA3BHEukFvVFkM/N3Zhxpz29GzPBngY9RILV5Qz
IPgWWb/rkHJoKK32kTbb3R/JnrBkpG102OvsXTWvmvEmfuClJqrWWONjn51nTHbGFZ4mgS6N4DvS
Y3uHWYGGPPfYDP5zsT+3C8QqcXwxaDOas8toPnDLa5x+htGX1n/17Z9U+0mqn3ElVNdHjengUj3P
LbNt9digtGeAbLdJoIu+OOyM7CBNR4HQHMFBB1DLe4SEMeaqNUyUNapXZfATrkDxCoYhqwKOHPYv
hAHGPHVwoee1XCPmXe13dl8C2SXB8yU8Khcfc8rLSmw2vbjRm02ZbepsE1pO0zt18X93IQKbmMy3
dFdi0hA50ddwukhwP/fNxdJvBoo32zRA5XyRaynrQfONFu8Z4a2JfeMZlKuOzuFMo5kBfX7z3Rju
EK1oG46a20fAmX3T9FXTh6GSHsp+puyZMGe9NF1p3WFIDq06I0/NpdZf7+ZbWZ1Hnb7n0MycaoBo
DeFALKYaFkTgxLb6k6KO1P0InOrnY9w/RbCjqLcvo43h3zxn5VVLbgJNz8W8ZcRUlhSehgsQDC7+
LC1vtyQz7ejmOKP9C8kXXqIX8J0d5nCOPprgKzYD+h/EA6vFG74GFjH63KE8dupJNVwJzly7UALQ
aWh4MSqKDlBlVJ6/5mS+DY0c6ZNuLeNPTV+y7UD3nh77tjgIn+NL+flYzGPZhTAuRFotM0bHIG5X
2vo6t0o8pyRBcYuzvtrqu1N/dF4F5VriYvBvRfd+EoWtIc+8/qbbLgjZPBvZmdbTTi+OD/MM2i1k
YCX4YAaR6vmrAlxatOIlPcn4EmbXZIsNiqyO+CTIxyK3VRzzqwHUSvnxXGGBbz5wE5Bx/OsCNc09
6JoFEuBt8hfSsSPHTvOwETdrCoNDBzsGL4DTG30m/kQFMYy0RSU3c/+S9HwzsUcShVa58Cm86X7R
kEgVV7ZfpSGKclk3fwhcDqoS2xgzGQcH+AbBBsyE262hGl7emLBEriyR4BL8x6SGbBrjwiB4Gm8l
84oZg2n2m5w9Gf3yTNG11CCEnzv6DRMeLAEoeTdDtSljF4NIGtEqpqXMXlDP8tybn1sBQSox3iL6
YN/ZQiUP9H8rHVkUFtffJ0Tluj9c6uHSWRfZunysaDTL9RFXQiXApKOpWXpd/gmmFUMC5shf+e9o
cxvEM4fVcLawISFEp/uc1br2Y6HgY8rO9/xc6KePhVRdzZeeLlHfqG0yTI5AI9xM2gzQRRQn7B3z
7lzMBSCK39FFpmxLZTtYrrV9OjhjtGSby3f47RhxGNIQawT0T/3+3bV4LQAREAuMr0gIBd0QIL3K
Bh9HSgkfG34axI086OCXuKTzoL9H9YZLEbd6TqiM2c0GziL6I6JsGq5BRz4qTixemmo6JH+OXvEy
eCgvg0eT+kh9eDqzLYSMuLc/UsVXpzWfPS+t3fLgK92lTG7j3b6LMwIEm2pTIA48Kw6iMy6jXTuH
zhiOyfCg8Eq68DtyAtToO7x72iqB+sNCmIdaGGCIG8qeAQ7J+zQrCzXqCyd+YRKa4kNNP6EFTMo1
NTm+QRyj5e6Yf8u7qQjGY/winDIQYz2z7iFgIVtGipj6PAl0ivt8BaycRxD6KsoIPj2Hd4YHm/eL
d4ZtBb8pV/j+7wJ44xRfMNEwDOH5p7im4pGvfTjLemGdvoxGdAdllDzpZoqxke20cmeVO+Mv4AUk
Jbnl6Po3HzBrhwn8DHFfkZRok3olc3tlgvQfzQTjeGxzQACXoLHNvZedjwMCZSo/QIN41Trn1b95
9NGBuQcYtM5piW3GE0z0TLkD8ThWV2u4ZOMFe/hzlZVe9VLUMOQYyW4m0PTFc8w2TDfycWaPK0/U
0DN7vB1d2OP6LRkDUrth8RjdPj2n048+/AM1DnH/4MnqqqR6Zd7S+sIxN//09TdCGenhlN2fPFxE
DF3uQZr9O3qxyMsM59lbzmCZYn4eipn5XoYc9dgRVpVHIDvBLcHWn2/fiEYzivTHfGKq9VZi3809
IGrMZdHp/54fKHgjmpOcEPOo6RdbPci++M1SgIJfYCWt1622RiED09NIZxFcrF6leyDxPV4rHnLk
tSs+ujvo1pxKhxiQ+ZBBZxcaLm81OrsIOMwRLaVAXscaplkN0fmx16b9tGbVDa8osfsud3P//nDm
v6jXySiKq7dpjemZJyKjwqPgC8EMzoK6pNqlzXIGXrbODV+zDtryVhNhXJEegIrGgYxGKBNxVpA6
sbOq3SxDeogb3l3E/xbBQy9WZygEETapzG8FyGMfUn6rORS43/tt5YX9Vsi8RCUELgCgnC6n9qyT
6WDSn0NXe42bm56/D/m7ot6iNSndufWRPN8185o4w6JqF4i/5gRRBUoEVn1nVA8xZ/lHUXspcNzn
Amso4vUHEISDoEFvQwp/KiHBaAeEnohjteJSVedBiW0jpkXm98ytm4Uq78f9AyxecaSTJB4tkp1X
CZMxw0dKTzsXOQhRgxa6I6ajGGBRc56M+GosMUGqaRAzNbO8ftjKmClAV1Ffku8qeZLkVXjxGm8q
tsgnlBkRhuxE4EIvrlMIuvc1Ul1MiRSy5o5440LCOu1hslHp7yDGVTbXaC/rW22EUT5DQR4Rgcfu
o3czJjt/NPeawtt7XFrrlFqHMHOKVT74ago5dlU9XNBkqbIZSG4gGcTrY68EXsYzAbqqAo2xFSyI
aDwIsyLb6BbvJdIiH/tnkZxHhZ4Do9pThTwh9yMaJj+16A2y6z0pN+ec8Hxa/CT2BLb9se07tyYv
kzb95MYcyhgovvvv/G884NclFhcpzlDbDAQUXCyUHn+kHxH4wLBtSV2J/cQvZjcRwbWrZrVsUKbA
YHQYHhTkb7WzlemT35CN2kdLVo1T5MfYOjYa6vdFFeIJY2wHX0h/4ze54AgxbC4Xnit80scrwYMn
+35ie0CHQF1kQJ9e5OzkNtdxzFK/k985s8rapgRfaR73GiwI6qKi/4z7oziEzRKpngVdZzYp7yir
wNUM65X+A6lgrtXuoR3pvrrEpoIGg4Crei3ucbPj1qH04qLFBRA7Oyk7VQDTZJVWQfmCwgrFbARl
NerPXfjc4flbdTD0Z4PUIhdcHuUVsQAA4meKY70HsoTYY3gdvpAPFW4+M44NdEUfHuC6k1HYIjzx
lMeWCz0BW4ySED6+XhL7mDiByOBEh/Q3F2iNhPDaYzyo/k8eCqlJZDOVzlV3VJeUtEa1JtmEGpmp
OlN6jid6gELAtQWjAnlQT1oTgFUgQc7f1GOLpO8DGonTt19htqD9FFFTRTAnTvnkIVYZ8v1MatYW
h4Wc71EbptxZMWkMGFMdfXB6Yy3h/rNWwL7YjLO/RJAR4PNYQzFGzgJWyySzCSQBOSvr/7d0QjTC
PBMnHJkkbe1P407e49aDNEehL3avgLTwQH7kcwfKFtMPqWqw2XOyy2o0UisOWVL+oCMjyKIRR6YJ
vC4RMCdRwNMOIAS/CA1BOPAgXINfYiCTWhIi+t+15a5w48c+wwCcnsPhXMN0huT/p7p/wbIAeIA9
bM0glZgXOJq08LpvGOe/TTxGw0heCD924VlGKG3408nMPWIjRiWfV8emYqh9wsHC7msmfomcmVyQ
El+D24suIhcJbYuj19xtD52wj6o9KCN18jjgnjnH89xy7clxiDfWuMmQ5Dez8pYJ4/3uCpFL5AbK
W9B0Bag65dKn12q8lkRbrM36LNbn7nliyzNPNYkRGdlmGIe90E4Fe0rfqhTC1CJSvrLiC7HhKM07
Xqxvs5E7wRY/COLGEbDNmk1PIiuTv89GvwdDv2jFlvGL7BHNncGlOQINzc8N1uJknInYrVlOOCUA
KnDy5fvO3LFHavpGMtwi5cqyrcmlQ+7DFYSYBvktHS7Ehw/VVcLc2JBGY0s1IdSAHyDudKtacMZ9
uuD0G1D8B+AxvvqOJ8p/lCDAfHBKzfRvXAk2OqtdJhfjwGhfprcfaB0Zor5RegKn2Kxmhvf5q2ZG
Ooua2dSdGhWt97T8sMUZssyjg7gMM78mTCVEXuf2DlrJuVlDelq2xA2BOoWukkaqZjC3+17KISs7
x2jGc0jEJ27cobAlnmVa/h6sNGIz0xOZRxqXOrkZxKtvW/ntOSyJchC/Bekjun8Z/ZcafuUaohna
QwOSdJDk0hu1KftZqJ70hah9i1S5YIjlqzmcS9645DJ1JPW5j+raUxko15C6Y/1rSecgf+bI7eYQ
llQ5jPkhX44x4I1NyljoH1mnS7eJtE1YuCSfWdhyqy1dwnh9x4u8II+G70uQ48G6oCj40yt7Q6TL
skE6MXywxyXMY6wlqnvCT2bipx3PVMf7YWiD6bVXaAG5XEQklRvZPTkJFpnYaV9+3Gn//Y9FfoAd
AbswoAPM+U7oF341byxiZ9FbXkxYaTcT6Oj+okPSJvdWfNMpA4VLjdawsM39P2wthxP2+RnE/3IF
n6wVlExcbhMjatkdDo28g+g/7v4N2EzPzZLSsowC9nQd/RViImKVntxJjt0SBvzvR0rZbGqnJIfj
gIXU1sCeLsX0otZvj8f52Z/G+7GX9okSCMTurNLeu0Bf35vRDqp8fajqfZjt1ccx6s6F8DZM11Z6
ZyQyRu5QuA1vuOrG52RYMZ4fAFoPBJQsQmZTxToGqmqCh5rJ1Vb653dQP5Mv4l0orlLG9Q+AUpuq
5DqyfOjzpL6muGYeylAqr273aJtEGwEwAjtu6SwfOKZjT56ls0H+2Ki4SpR56rrM7K68qS8xLfFN
CLS7dTH4bRbZhu6uf5QYqRJNsmU0+lXt1VK1GMaTMKOwnsUR8xcx5twqSGBXg5HEZCT5WFnVkyl+
4E9a1uyezRb3WCEdBexH1pkU8eG56cD5JyRhuu9BTV2zJOao2TzX2kKPbybdQO6ujLHMnJibTSog
byBZddeFkHaPgnqqx7NqnQGVLRvh9sDw3r5r7XvBOmdafUyYGOYAAxaPyjVFvjDExugkmoByLwKB
LKt+/aRWR2uAXC1x38FgMmaa3TmutgBH8kScRjjjpfubyx/69Jk+P++IWk5PwqZhsDz8etiGlq3c
d+njEMr94lm5+udg0nUkZ6J+J1G95zq4SvFwo5l53ahEJvJRYBBTRm2PeKgmSX7z5KYORAqRJqX0
VtBO9xDv4GboTpVyFOrjKB3ECnTxXuTAuJnTJUkW5hYqyT3a5TEOF4K6PGH22mzNa8P9jMhI9H7L
UFs8QBQTAx19lZ0jmJeHBUiAbYvpl98/d2J6i9IbTVbG96m4eNRuob2373TlY7I6hbUyV/PruIyX
IOZE/Nq6+j7YTyLEZzc2M9LiLQm3k7bI7+myhKkEodN09GQDkMCIwYotQyb+pJnpG3Uioxa9zYo2
7x2bxKLiNlUhlljwXHBr7N9TdHeeecGrUTLnnFOvWYSv+3WNbYrnCRwN7r7aDpU1t2QDaxW5Kc5P
9YKsGG9aN9vrGgCIXKFFR5w2TFpFTklzZz4OJe6luV220tm7o1WMJQtfkmzzQp57DeoKIl3yxyFJ
4X1aacr8qQGoJkxFhrOxGTnWaBlI2AHXNRYV/Feo2o6ysm+VnfaDyDx90Dxl9LjouPm0tqK7ksVw
bsGLJKM7QpeIzd3+lXhwfPaPdZEtn5DOplN6q4nZk93fiO/sfRbcsKuKW7X2JeUEPAc9dhKQqIDb
pls8+fSTI5w6S94Jmi8QPOzUdG+SbbVi4NtyUxy8JPG1vUKiaolvnbyd4MkNhyJ+vjUFXQn4LlCR
nqGAP5bCfhD3jbAr5KBtgqr3C846+4msyNpYpauZ2ynzumpOg2yyXU0PqgpSWhDPnfXcJSJf5ddM
L5AVOl8OEa9uO0C3kqt+iU9bxhd7aZs3yzgp8uHpyk5R4AmedSuWxaVxeQ/36C1GcKHlAVGEo+rQ
oVwmWTV3T5sNrpA3sIe6HB5RdHuEG3HCYYj7EXWGfYyowg5WfFCUHaaALg16nAzxXOVERCUheEYN
RNzUSoKwbC205dNiwnZYdtGCz6uyvOGoFcB9HJDMsbbtylWkbzvQEgpZENxGZj0TgGqhcarJtt5E
DqfcFTnsklUD3/zOV4SO9Pg20Na1znse2ga3X4jWbN/GPgWrgdYGQgaTA7x7tDZt8Y5sBeCH7mei
l3VH6qq7sFBkW+XGyvJKlglxMhpXFcImfFwXkbrX8RvE+7DZ8W35QaEy4dH4/ZpUY9JZYfpq2EAJ
2Xt/V8kTS9w/+bifRFyWZ824iNsq91LuXndQCf7wDAa4JG+ZeWEfyqqgDQOpWWEqHXBmdYtBe4+n
T8P60qvvh2v2XxLQruGrjL/uvZMcwDxPbBZ4KNYoFgTDmcC6rXBePNuAynKw2XMLvnOztaythj9g
XU4HSzn1a+59SBOov6sNS6PwvHqwsWnyRrcvEnhcL+gBtLw/wGasRbFJGbsozDOX6hQYoKRAHwM5
bAA5rafcmeyhXjM0DAMzQKMEGWwAx7tgcfff/AkFOVO94XmrrF1SwMzfP9nPADui4YLwsE/zVRS/
DeixuNq+PkGD3IxpA4IK3VAzsdI2S0W6psZSoh8vLWkKdNqCF5zR/Ix9j2k1A8yG1l1gnBFI3S0W
k23Gm8d3xEn1OMCrgMFRfrOdytOmEQi336kCQ7aZeDHRBJ8WXgu0gNnMY98VBx3nJhqpcGsxQEJe
SRcI1llyg3SZX2W+rWvhKuI/U+LrXtB2Cx4AUBtsDGPsp3+FO/HXN+nxoTqonfqCwEXOGOCcC2o8
dRWPnw9+cqoutPaGi5u4iNAnYg3fhcVugrTDc0ApKwTz2lavcGFEgpY6R4nYe9dDia0iXxCmMbcz
1F2c7OnoPLqlBjBOdY1+pmMND7fEJgu6GqD6j3pfx9iXgE0ZflMsfxHwseJ2eHPf5ke4Y4bCQjzI
yZm96+62H7/aNEbEI2S3oAOLAReQuBbaAMgtbLCcDOigj+OYec8lDiAvvj6lf+6QZrnK4U/W4NEF
ClsMR+/zACOFU0eBaM3evR2weA6Ect/Gxwfns/DYmww7ED5M86/ncB7jS0x7mt1pzxuGjE2E/Tmc
UxRDFiXphkfiQYOfy8sqL68KnTr+8e9EcCeh9p8QS1CmRRYUiwPXC/5Ya7A3u1gD6E2UV5PPV/Z1
Jy2we9oKzykya7qso2fgLig8k0zlUw+Ut9nc241gOROaM8QAhSMjVGG6N+/O1hrKS7XGWYZwjwk6
Dx7hFvqS6SrNoB7OZnEAiXJvtyGdxtHLRoSAqDUWLU1MnusOAuRpPHBrBJvW0XWu5hsbNFOW1kP/
A6OlH7x7tmZCyz0N8FDmj+88wawvQ/550j0WnZbEoHqTXktjfoVo23PHhAKnrmpeXvY3TrfMch++
XNospgqXsbSMSX4ab7n+3gDi+5JUVnVQCAcJBE0Y1D6yKPaxio87+0clGCvjRjIDYPmys+NT9isC
vWzz4XGWRSV+4p3QYCmzH+hD3b7Z5NfxnTUva15fAWpni2JegpKpms5P0aW7OenwT0/5rK9QhPNk
IKA8StJ+B+y3uTNHoFm4i8aDVRLffe7ri4yw1SUAmjLoF5Mrl9v7fXbd/WeShwcHC3fsXR53pKJy
tGikS1qdCyb9RxHiSXPQL0oRIOSiR0aHrCrhp4IeQkLJ77Eb0NXgnMIgNO6b2OXH1if3iRnCwpLJ
TAVH4xFWClNB3JVmtCTHl26Xxb1qS8+DoC66LhRnY8sgr1pK4gOrO3o4FxuFzBsAJyUu9nSYuelC
RgWVYX3x5wyiTDObwkf8jsYzxSfatsymKcbosS4O8vMwVIByjlp7EtpTRgfIWNKWf7SYhqBsGk5s
OSARoSo8Cw/QCKMHQMpMGMNFHnmtss1yLEMzFbtG0N5uSsWhO6+iGXKa5jNuPvX6s75/9F6nHQrt
EL+MXg8wnzM2hlINFihaKQe3MwY7kRP7FZJMAy+aDoI4LZFRED0/AwmQhdF29OBdN1wUvhlEUhni
IiXhBO5p/Ip/Tf5SHmbAINhkES6T5jvLkX3aMwjYJ8jgnOLJWS/eHslN4QasEcqHRgCxEgBpUOFM
lrBAMWfjgXoc6KQV0rLA40A7iomUFliXnH/B/TfZqENld98SyFHQoQiTBvAzNIAw3as1NMoFEhRC
XUkQRpRCxNqr3a9bYHxItLBNent8Tiyo18TNOI4TUqVPIogYu8EehV2qkR3C7anYWa8BQH1N7kFc
B1iJVRCX8aLzhdBu4zW5Nc8s6LNAGwkVtcOe+rSwe3PdvKKrn+TRxYcytJtkNVn/JLNshezCw8CN
RNsOJdNXtL+LwYwW30DJy8GP+tsAVYfLAxE0SUMD01byuUOJ7yDCMHITmgM5imJ2sjB20rzLe5pO
qFvhtNtKUi1KeH+gDtvlb3cwA+spLokKfQCBRI1rsL9xew8GA9/v35r0qB6giiwAIdnerzQt5eEM
pBXaHOMDmAtizUZ6lM8w7TBbys22CbcIC4TPtCXRFvXYDJUZOO/rxZ2B5apLPqvO5r2HbUv6mVXs
InmZmn9GqH10Dz/sx1eVfT6NdwBIGqwBu1dpic2u+Ek+mBKpjEE5BXCasxVNt9+cW+zD2N3RRxnT
Vpu20yL7FMR3okHiNS7fmIBMYdMeyd1huE+wS67YOP9o+I5bXk830wZmq1QpOVaAPrC2zj3jqeHy
tNUqIFsZIR+BU5lEKoGvK75C5lTqT6CK5xEsfSajPdGUSPVT2812AWSPbG20e/Jt3LppyxfekDHx
X49LALlR27giCIjBmUBATD4DZBAeFzSuKOk25d1VNZf3PIJubW6N1CNAI438plr19NZKvzd9EZmQ
OXfYismPJ3/QgkjwfvuF4art4ZtQJQYiAxXAmn/YDGv5zFb4RHcH6iRbCdPdjrksMmbQ2a48adhS
fuHcTZMjxmIKJcqlKedL+pBPommFGpMNOV2mnTfwo0S+ZYL/RYY2JwUxR05l3yQX5hDfl3I3z1Jl
uvXSB336X0IMvCvshp/YyCUmrPjApKXk3ErBr9H5SX433EIaEjDzwpufsgxxzfcXpb88CDfds9z6
9qTUpM9tn2AozvE0HydY39U7u7FjdaeiOSb3+USpdkMTtL3/L89Ep6NLK9YnMuO51dHSRT7+rabi
5gYqYUPcWafSK3WLws3pOsORGWycXEofDHROtwrQp8R59oFa3YT4WplvinyW0EGn38JwbMzjOByj
7Nh5RPM02VGrP7UBTZrL0KpfAZYF7Qp2xxZUnFj2UM4xy4VJBImXEYz1nN/EmDTrbWNsy9RLUi8m
dg7Ye+JJicdUcTaE+XFFufwn+yfvdny9RiNdJXhSfZAwepTT2TWiK3sGWcbPCEnqg8Ov8jZ42FAC
N+KStmLX3kTho6y+rPSbpkL4Vo5v05/6griaRJas9CfB+3XCWwwxBC+CFKHeEuu6VCNyudYy0TaF
H9r8G6knltRuE35K0rkWknUthqsVX4vkje+LI5xpmqSQ6eEXof0zxlcT4l5tDxhc8S0PC+mjFxaJ
toPFFeUBcu6pWiXg6VzCYCDgEBcHGnRi69sSflThikNhT/4RwWw46vtjh+sf+316bOPD0/rbvwTp
iT67Fe7S8rlfpnw77agIx/5+kVJ8Vqs4OWvFJy2EAjtNh/9mnq0BdX3P3rl10cKg1IVyx1hOM5yS
eWPrwFwSPBwZMVg42lVXiX0LQemP1dv0NugPsIbGjI4aXe6g4jIx2Ya1le6XGIirYlMCVrjKG582
DpemIVuKtZ9JpKWuaFQZ8aqE/jcdCpI775cIpR29GVHcrvTmPeMGpa0B+ZiXXwVELX88ASBcQCHU
iL9nmclAwzO9FMjU+hOkTRLjbNTJv+Mh1Mnqy7hVw0UR9+RwZRyxKCR3Uhw8Ta9BcUz7tQb677Ei
KpiOgdnv2n4f6fu7ceCWE5qk3enjTxb/pOMc5Zdlf4ACPPtjcXuYV4OUKdYPP7xAxXB3zfAtVy93
4frUbvx/9Em73dDtNHVnJXNQIMgrHlfDLQ2EQzwUvK+edKDnmRKTQXOJYRwWipe3Sf3EtAI3eJps
gpqyYLRDK3hYO4sRYAWwal/5vEVy8ZEAxysJflq30mwD1e5BrvrhQuLUNdDLeoxpkCIgjm/hIyBN
XSCPF7U55fz5/Hf5sYfdLdKpIvmP/PxWCaEDYLXAnKlbdNqV8aOuvu7ZtxD/PGzzTz1+lO1nvMT/
VJxa7ZZpkOtu0R47WngK5VX+wL8dJNmuSPdatyf3sND29/SAUbBAJO9Xk3/vllH+3mLaWjIeEvQD
2077TxvZVnpQAZbmx/r/EHVeu61j27b9IgEMEsMrRSVSOdsvhO1VZhJz5tefNuVz7gUKhV21a9kS
OcMYffTQn/LCEoFgK8O8JlgtEQL2X4nh7oFnOrAnY/FMkwj58qEBaYRRewkGSCLMWL/1EHv4OSp+
IhgNeTFka53kIGU560iNfs6kZ9p9+N7HBE3V+JTH52v6YNs2uPe88bPQWGKuALgdLeIMdtWd8VT1
rURXr7gkGjNJF5nd1AYBD946Nayqk+8/q2o/X0TNzn+szRY0+Fh5ML0XZG/IrSjIyd6g/8zbdcPs
HKcmNNnrrIAByN1znb3OWmp7nbCNBuxr46UEDrbEumP1goGMytMyblLxndD+wvzHcskR8ZvrCZtP
Fwi7totMS4sJSjgH3YXth1H1dLqsFgoAbBsSJvTftEWnIM2BFbwK4dmfVzcbGHwR4HGy7o+AUVx9
/rxiMhotyf/i4AxeK8S/fxIK4qa4Lganj906dpGjtIob10KOgpB+FfEcHhrEgqlNecX39nOnhI4s
yC0baAeF5+IYnspLfD2qYOl/gxrNbHgSINZFf3gxvv1RAELyhYcYLVwJ66zwmtC2gJa4eGaadgBz
InD71i1/MoKPwDFoLYcD6Dvh5eYXcEpB0ROcAfz9HSBjI+2YS0CCyveACMCME9zS7dkFL1KBl+BK
icnGSN4H0RjVm68wyYVFNXUWAgZgeAo3aDLxZdYTKwFmxTRjKbgGv2A1PgiIpcfLTr9MwoUxhT21
BafmyEV8K1/Wpkn6CP2gIIz7DdI5zJSsjElHYikmN9sinn223bxTN1KzrAvcMF3EP//wSw/lRdo7
DQd9I3RFvUqRxr0qMGigIa9eDjAF6ausPLI0IrvCfYxCr94BIHaDvdav/FgpfwTZDYySg7oh2i1l
PrJ4qefKPLbFZlKTSmhNW7vB0FQ61dlVVv5102VMfBX0CKAi0MzZpSaLAbAB+i4e9lv/bkgnGVAx
f3KjMNO2yRaFS6V0ok8GPUNVKYCqXxWNHIECMU4fTF1BjBO3gluN7XXn9tq3QeslVhzu8tiq4y2u
/kyr/2YI7hi26avIX/gPMMzQPLoEo8QzbiwNg2Wb7y4pm5yEc5unjSM5XkyAACAFgPctuSKQBbGA
aiwOUj/7AYcy8G3FjgJ3CmZ0jAH4I+Twqr6N5Suawhme6i2aGTgyV3wF5XD7SpGpEkhG/vYGBzuJ
qh3tA5IOaJ33PL8OyX+mvO1NqBrZvQNIlH8ZMvDU/PvA9F9AnrayAmZn2jSRA6vVby8c1hg8dyIr
cBDTm/7ZKhpv9CF37msbKXdg8UGgjJspgakET8KhwrrZ5Hw6yuo8yf9l5JlPGHy7qrEhUgZlnwAY
5XLNoPolXNLOr+rpJav658n126ANUIiT340kXty15lZED20G/QnEdxMQH+t9DfV3hGHyRpI28nIA
12icYRENboxDgE/v6raelXG5Wwnt6QuO+RLbdxAA/HIRR7AEfMKpSrsdj553JPoQ+2d5dtYYMr+N
mTHekva5tA+R+pB2c32VdmRsmOtgNv5aquCKgxBeYk+/1aILsxwePgH2xh6MMWu+GODIZGNYxUIN
boaJE+4cjAuRJ+AVs7FIsYLW0lZ4upPW/dDTjzz+TIOvyFz1z2l2NAYkug5BjdrLZurVMdq79RBf
AWZYxeFtVj5V2UY1YvOl6iV6Nl5hD+AO5obSCBsQ/u3fZI63iWYUnPGu5ie5fOJJuC1okrBkS1cQ
CKJ8x6d32Tismtxgojlv9Y2BVsPb4ZEIFxS7Q3Aob8H5zeiV0wqYM9/5xpwIycExSA7B1q0AdHsk
k0dUP8v6iRmLMwzW5EBaiyfQMvM1ZygZAhkxEMNrxBD4EkJk3t4L17TJbsdwdXrOcVc84boN+gwC
OIxrZYTSsFbeEubWZmJv3lTjG0xvANYbD3l+0Lx9KyEy2AXMWcJdYrioQCvLA40h6sdhgMCugTnx
Bz9DjlBkoW3t8CEgrENaDZiW2aO+0bPcAtfm0dT2hIfJqdoJVXKii1nD3x3DtcbwDtPl6i3bzX7H
C5ddEV2EpJvqcWYhWsNSjT+QMg7XbCZqKY7+x4QGu8bYx2ZYNeX4U8C2rPZjyCEzrEvCWcJk0w3C
3CpDdTWzyidK5gGqDgcHyQXci2rU4hb14MQb4oBvt/JuwosI5t8FsBHxOD7jzLfIMlwh5PVufy+f
Hfjkvg0GjFo2UEW4eBHxUpYRc3IkGCHs8VYfiDiaMwr41oN7M3mG090MbR+dRofewyKFafwHI+3e
muJ+t2ehzdn0Fy7KNCLf3ZmV/d2/cZLNmQ3zDwRTNeZRFAL1vB0rfs+hG2oxHQJLjDHWAOyYaMJl
KkIOVnFra8Ghik4D2nYbKl5boJZYtP2+/KFjZf3n0wWTCbYsiwMkGaSeIw+IFlgVtHTDdgOk5zwS
h4T/VQKzxk5bIwC1FG8BHUYHKmi/ghk87vdchr6behqQCF/HQ0SCFYNmOgUVCTZGb+QSQfnlYVKd
BHBF9lp6BF0kaYMdzDUwQ2PFnA/GDdVcYtFP9Nm1BaIeDl11nuUIC5ezy4TxjH+exhcGhs3CYDy6
NXbtD8MKArPYaPyo9z6sfllsI8oqSchyggQnrKcCNe2fMn56J7a92L8orvmL1fv+XuiqG6TVnEGY
j+Na6CjZHRy+nZGHG81HeNHkW7jjvyxxmdiBYjOC8f5j4OejfEWfx4jml1tl+skggPEXbAdVWnZQ
RbstV/uUOxj7GgtbMIxWZ/+o75gKE+FFWBp4ArMkzVxwcf1NqtQD/mNJNQ/gftomjlmqMBvDcZDR
FXM4RsvMWHObehBEIm82NEzcuHxA9iVjoZDrGjZkiqGm+G+Z9jKABd3lzEapz+qTiqVbyCWw2klW
ECyH1Z5Fk1eGxX7C25Bia0znGpEZ+7iBJQCV4k/7P+jXNEFhsTdTVEZuXn+MoRgjeuGJySAMU+5b
uj0+BjN0BtuMtKcraFYBCnnf4AeBadoyAy2Z0iyf/jByD7bhiLSMSE0Q7VO77MdjWZxIQyEOzuPg
wpPY1g8RiZObKTO06tkoH1Ploxo/e2zzhkcRI0i2s/Iu9TdpchnHy6Q6VeUR45XwlCv7Fp5ucW6T
q/QiROT5itB46z23NCrNLe0ngz1KSq3Dg9dNO4eKiKEgh3jLY5/QGCxLnkSyZ5g7wZqjximEade6
c9g+LG2+Y0FJjSXQ9Kzn1065Jt2t6m4pB89GA/YZLOztp6NVYiNXYznHf2vF4YZDh2kYL5Bynj3n
32suAcpKOOHhA25DJFk+3McQJx27xojNLniecK9L4XgQI3AoN3935/O9YtODah4C6fiSjkF50ibH
kr/PCDSYl0LYuiRlrs8POb4Y/6X6hrHdi1oj4wqCrQZNcSuKtlpcVcwMqEN3ONLVIrLXYsJP7fXH
jOiHYy7bxMaZ6oKZJ5Uda60ad8FGSvchRhmNJXcXyou8WtRPhiJRiFqMjJRjIZ8omLDIn1Eky6vp
7BmQXTFYCfm7WNrpNrMvPPBobwDIMC7p7BFWxeTY/DLUCZUP3j5TKMpOpvCdy1nLJcOtzSswdi/0
NNw3VjQXv/7dMONxJ61IBbE48wAz0PNBP65NHF9vcvfgd7H1qeHZ+rHiTLiqil2HjmVYltBJ6+3g
7yR/N/vxvUtewTyD6i24GaFwCUdDuf6bTDLipEfgx0AILMWxuMAxpKq+vexfPztnd+NUlBj/iF/H
BJMRH/RXZFsbDqi/l1fEaz/amFRNX9R+Tx4T7A/u/1Lobq/9R/9BYc/eYr+yuenqxD2ItIvFU2yU
6TJNP2rzqydZk6NH/l9VKlSdhHhQcPxxrWIBVC1SDMFpPOzShCbZi2ZQhakIlONBntHv3D8wPP4u
ylRGtWR7sO0GqCQbLYJhcMdwA872BG0/karSKe5sGQ1Kd7GZMb5g7Ojf8Rf4JwbgK68U2UoMMXnx
cJMYXPLVcBRVCH8oAcNzxoEw/QWDamTeLJ/iO10VBhX4RGNQoSBZqL/Jr/2Rn5zG+oW6KVXukvfw
xJGyacw9xhfluLeFzcdYPj2mxKGVKVfVuEXqvVTvwWzRJZR30HpYHFSkdCh/1xvOnwuOX0qY1GXW
zDyUmfErw90FLqw1XcUaVNw59AKeHWXVa6ObfMxhWBB+tyXFEQ+R6bgbogcj6smlIqWQJFniKox9
EJwZYhL6SM0dfnHuSVRAvKdo7XuPKcPfasEa8IdP7izJ4Z9m3LSQSDsXCxZ4ku2ty+/+XpOxr9wN
qHmdKn4EA76pD1O9E+/U4jMUbyvdTQc3yUUdrjeObm4GqLZ08E5lzisNEbWFwyBWwAaG+U6/DfHh
abfjaxsEgnIV0yI1ay3YBHPd7f9p90MDiQsPInM+5ZA4z0ZX1Tc41rD5kt+/u7R/D4b/eGe4p1Bq
8jDM29DdQgx5Fdr4Vdx9wnFRrwRpBO1jUjq+11ktE35UBYyhhr0LX4BQdDppth7z/oI8PGNOM16Z
+7C5B0h1OaNb1yNilvaS6aID+V6ggVxoqIbUJ5w6WFJEbXbNrQmY/s2noswsz9SNlNkwLShmeA/6
hUGvG0ofZFSVCYTAN0WCLn0MP4HO3hrugP3QuWV6iLNsXj4bppzhvS47xqHONFqXnCnVosEYa9Eh
/8PbkA7yBx4Erx5rlly5K7zShAx08CwXIgpLm1paf5uWB2jaUHXNOWBhWvx1K/DzaOc40p7w0P6u
i4AUFPnEdWEwJMZDaeaOrKTMwheDo5GlSS1WGOB7tH5rOHcU6q2dWSr3Rth+5a8l50blHZvZcxZ9
mpj3DDANONrETgyImEUnuOLUDQZI80sZoM2lNa2foD6UvNgciTNMWpH7qXP3cvgit5ieM+RUHBvJ
ogSCY7pHYAnNjbbB2x1/G+QZrGYBz0oOGScGhOfkl7MfkJPjBElJwDiWL0E2AqDuL5vddrv0qH0m
JcZ8cBpAn4QTxp6tKGCn7SCt8AeK8mt4h5hJo1A5UYl8AxQaHlJWiduWA0++aMRS8ZEn1IYk2gtq
Dr7+7H36+R/uygEN9ggl85bld/Zl8fuiSgWu3lQLQjL0W+I9EjFf1z45y8x+2QBED0fqSUo8jqne
3BHpAk5D2QaG+qYh0GzHxH3up5+6embFsVi929/9NumX/CoshbiZgYW4hZMSQcMWYhaLsjQOLbzN
YY6LDnEbHt0ilSHsupbH/5or4WP6qQja5prsOEgDAA3sMugG7DIWLucL/IQEDzJEVlRNg4BN6mc+
7KvhkDfzauGj98WLRoAnBVeejuhAgHT1Eh+DkDBW7NMWkpgvC//b8LtLNni7tB2mbGtKbxAR7RPb
WPUwLedAR162yCUXGhO2M9C86J3gDILzgbdAQeOT092zAUiefeEyIDhM3DExC1RzsV8ynRwxg7Hv
4OC6fv6DQKdY3Ad0zeL/EHVpIaLfpuFDsF7QYI7Qqs+wVjmY1XxXhzeoUfx4iJUUOKQGwIagq1BW
TbX1INCiCzyBcGowkEA+5BXZa8o93Ypfzl/FvH/N17RZOFEJxrVDYjCzuPz5pMPp+z3rkqp62AEf
KtxY8YW3QqPB/TxZN2gXd01JljGGywdadEBRmsxgC/UBSoN0Ymcg8OeA14FKYBqgFsHAJjgjF1wR
FwiZjAAZpsLhSSEMXhS8uH7zVWDU0m0r8pXuAkcrr9pyZVHjjD9cUGA2U5i+QPAWfS5LNBkW9DRG
dU6QKD6mxBOCXPq/CBCA4WCVwDWlLISGLE/PNUfSACYWYP8ufDsEKw7KcYP2Q77mwzJVtlww1M0t
aky8wrlfGTJHj1TD5iqipCcjYfNqdh0swTcHmyaS6ohIlIWqLWCtscv47fxs9mWxIDW4sBsHwpyp
/rBiRRKQgJ45ONh/DTMfmfBmSBqC3qzxZGdPbzh4N0i0PANRKOk2hQ1tHRUCm2S60jmozK/xWdvi
FueMYfYT3hkD6ZNTXYBZOBmDdB55oCGcPKrEw0+Xgp7K8+WzhcmKMWsuC2SNFpWJEIAIzP1yGbFv
GE0hS5KFsRjUJZsnOclPWrVVwI30W+jvYETF0Mt2k9Gl/Z/RAEMhSVbYPvPtWev8BrBC3iCHPZuS
Dx1tDPla4X1iP2NLood67yN88AliUNE17TygygRsgFKsfXCicCDwE0Gd0/FowkoEDNA3SrmMfQzR
il36WtIpp8TwzeWLlLiTdU7+J/XBKPpfTmDK3h5JHFI5YHvxjsOtMtlS4cIOwo+W/gjCI9UPbw0l
9+SoFxtdv4FEUgGFrwvQ+7CHNsYm5S9KHvYpBU4FZS6/5jijV989vNpkYadbL93zO90qvvAdOfWA
s7ngAeFyYwOgCAUsu2fY8sKUwU924mTjvEpXsS7wp/Ez2Q/FPfTxxX1gtLjd+ecBYVC+72Rwx127
nUprktHy/UgMxgRXJFTxVmnQSD1ynJv0Z+I/NafOiJpF3bqVOO1UJj9Oa5PeVhlz7jrALPjlNE99
YO/CALYkJzKmPACbWEOYeA/ugcACQGEUknaj2yPeehTWb3q++MOHAlfY8idsvuXJl0JmFdp/1Zkp
toYSxtyYswWdkDq9d1879lV+9zxRkeoYCLGHzANEOwhzloms5tVfJvlVBR31iLhYZHfqenV2bl6k
IbBiHT5494J07KTmBouPGZ9527VfRb2N1C1Pb8j+q2f/BG2xeXcUEJtNbwfYiY1Lfa77y7gc+0vs
XWSUzAUvA/+Ti+SfIF8g1eDks56C18jaAhfM9hS+PhLaERe3F/Gw+jNontrL0QM7rzHJc0pzE8vQ
LjdRaOdXv7JmT6BAukBeFvGg+WZa3Mv4NmLhMbkgF1to+T9d+0n1n675bvqvbvoRSQ9luDX4VG7H
kVgZJ2hdPZ6PISZ1i4B+9dB9SdMPLXl0s2trnNujD384hPMsoiNK7yRbSkspwJDDmu5hGNM+1x9E
sIJtwf0GgoUyxj02rBIkEpzOcPpiAcH/xalO8O21uoC4h6PuL/IO3xcB6XA7/vETp3sYzUAgjcSS
RmyAuusNOECYrFczDeYctAwZD78tZyvwdm2LZlm3izexluuVzMHi3v+M2FHnc0qwxrz44xxocoqg
ULmHyDMwqVLniDSqYj57MTVADHCBvBdhI2FsWLAQRHy8yjijdOrHYUEpShFKa8olGd6lk4KHR36i
VKCv5iiImPp7N+zTXIJiuZeIU2Vs85aIgGzB+qQSRiKS95dXwTtbjrXYd0+OD9r7HC/gGkcgomXm
8TiP91PAOtTYfMBKIL1ZvKnizedkWKrDo5zeg/EydvOydxABMyYCMvLmSnAAZQowxJszYpZ0azTu
TE9TvEP20/couiHLw2ZAl+SIOsgqs/DnN9RNi9n6e0CnnQVhfbpDSgJEolqglQlJaZXgeddIpeNd
RJZgRzIXlyuzI2AorHIodpn8A57vOlJTM2IUlgo2bVdfOzGSko0dQjmeh3oNAGLJc+oPfYh5YhY5
HJDCcwntFKfchWIwM49Z1+N57tD8U0ppn3duMKg58KxJlW7bdTs8ffmWQNvtz6p6BMOFpE7fgO0/
zFMuFmPuumQRN/0ZPCyUbuiSXziIeeJuAd7lzgcw6yncn8hAyI1r7hOEg6UrpY7pUwgLaG5gcAUd
HC59QO1DegT7Hn8nUkjn+v/5PA7kADP0BJh6zQkCOnCbTTBVITVJvs42mrLOEDNB44ZsnAomOZoN
YgaYXM60GzAFzaNK3BFcwXqexRemTRRDzB5bZVvafz0+DQJF/+TCjBH7wgr25RKCO3AglA3QKUp7
/jw3GQIkCiguM/5D48Cgi8I9zznyIOTqMJ19EY71j+kUSiM/4wHbM7TmNrUa0xXY6VURo+651QrB
6U5bwK04cUYG+O3Mlprygeck7SLFLkEAmFFmGMIec38lGL4NDfWNVok+5u8ELckdj26s3VB/puwj
Dnb/XEb2qz356mF2BcMkHvqvmqXOoK3j+ucnMWah+KcYorFgBJMrxGuiAYC6chYnvrMEOxLWS+iH
FGtwXlu+ItVcR/H1fmo+sx8EIuWTgoUO/W60gnn8GvZwD3BfcLB3ojCcyHd+LBRpLXoopUUnAXTM
ZgahYMBO5U3Bn5fCXzS5q5SkYOfGTQYcWOJUatB2lbb3ucwA1+cQgwRUA1dl7DE6+EAeEssOXYZm
AB0xVgFpC+ttfEl7YewKwYe4DmV8x3XEJyk+eeoB4gATU3ISvPk42ahkwSlw1Fda4aJOCID6P1nB
9MucIeoFYIpKjMzKKxQcFjS/lq0nH4DviaCBiA4hWW8sqkeyuSBDQ7WBJADazhCjAP3HNmDLqIt5
4KtzOTbbZVei86GLoMglCIx9y2xdhxTzbmPyZ9S5wyqN8UtYgFRTxeTP0hZNCL0Y/iTV4i8AjEqZ
2cgb2mm9HYXP23sU3RygVHHqFCjHpxanHuYNECglY543Jw8x5nBK2GR0frYJM27VwK85tOY21ndd
+78uHM3skMdHYsAmttmd1O7k7RNwXGhe0REFShUezBD3QBsamoCwJXi0hwgygWBE9sW5kWyVQblQ
aixL3LFeKw2iz4QcmcYZFwrL2yRFCnNsaHHrP3+al7qC0n53iNhdEv0ED6J1pjXmGOsKh9pgoyNo
HrFhcEUgISxjt/G5f7a6QRuzwwxkV5hLYs1TKBqHJqL02I9TDL32fbRHF4zGGe9k0nAvSAGjvYI5
GwQ7HCP0Jf7GyGdOyj7GFjRdkliSkqOERT3sKqybZYh6Ys5I5cmrBb2wXSYO/4zUQaSFRQKT8Boz
T+FOq8IwgI8Oa6jjzNiipSCONyA5Mv0P3EqR5sSivDCMGMQQa0YQlkh0jBAr/YOrxm+nl+xzMWoS
FITpsSDvC5VwLRZ7l7h/KwE9jw9XIiRRYg7YUMCGL7cc5PQMZnat2NR4nFgMkzyPiNZFOaXRyIkX
65wou6mMPz9bbZt0P/kMuYE1NEtYhFF78oLM9if9HEVT66EYV9ZavirZH+wKQVaDClDPREPL4xHG
qDyx3Dz3GWK2eJe4Jbka5JKJRwoCSmBN4IZpSPOzRrTHyIW1LLgCKafZSoWj9gbcmTfrYJwHgoYZ
TscOkG2x6E4ooyAPxIAjAlFW5vQRdA30IKB9JemrFogKEC48Amh1dHohagKdstAZ0cFcKLT/EHvG
aIDZiEVhdaHW0wjXiBzqIiAzBOd15/Iq6fnhBcR3H9lBcI6/0uLqKVdG/T12/2/v3mnmaukqSxf4
/kpE4QD94SKzx5CEa4FcTMiXL+ETDimJdAbqKEz90EHKTgIeBSHdPytTdDd7HeOsKwHWwWxJOHan
f2eTlxV0ty669d1N7W4JtG3/NMlRdh5b6WBgXSrtq2qXttsOLSD2qMs4XQ7aooNYEQk7x8xbltRw
qwh50dualKwiFAp6t2lRJfhz/DQ04xTE6P1uqf9Lnl8RHbR8MdWcQXNgWI36VkP0H7B6r7BBKh3t
201Pt73ggp+D9gRa0XF/NjvW6J/avxlsBIdrCdN98lb61Qzr/Q8wjlNp3BEhs7R45ajeWOscCxIZ
JaIo2mARPk8j9/+VTENiQbRBJ4moDr83eTku6sleLhAy74zXFn/QwH2lDvr6iEMe7/ExdODNSjpZ
a9h/fkahExqOGbuB6ib+FjqyNwg6MhS1iSBE6dl2gmkBdNLKbSq3ILaYaIBgNbRWnTzkBf7pmr+f
hLu+cGvJSaFtelvztVcKRztMZk+yznE+kp6R7hDN107cabZN+bvs1vy0yIU2T960Hu86496HV0p3
srvJAyLqJpr3kpVwc32gaBhfT+La+NfkJeSVC5WaqnKtq2vsOgzoaBXeWYeh3ZQiV7B2JX1RtXg5
nMhTCMhTeLtGjsHhzy2EgLdXxC50dGbwiAyJq6cWQTkCCNNdjaOsfIXlZ+9/5O2dtB8S7poJ0dgb
Yg8k1VayHV6lCiOWet6RzEU3jjODD6YOs2dnmcZ+8gklWgYjMlFG/38njLK4T7jPEEski/SujhjT
UjzXDga2VYEEdKnSMRNZ6h3wq2eRKvZkWJCfMA322c9Yni0+NG5vs5Tid6Njxa0uCEolyvcYeODV
Sx3Gkw4xIKJK3c2mLimrMLd9qtR6VUZrbMX0cIMxYPSL5YcOCr0mXxbHQ8zisPmZN9zN6bF4lgSi
riDU4zbMNBuhB0I/5jz+eYEf18h4YK1GJ9K4UZAUWHQSzn1WmoWJuJDH4/9gMDCLdyqusJtY3WPy
X7q5iT59O2UAt0TNgVeKzs3+429SxvIYqiOyIzgKOJYj159iExBUGE5ctH5Jikwkf8zgx2VQWm9w
zzUmmUzCQZmxhogIUNhMAAA2mOPi7Y8OKY7O8tvbf/L29vcjS12179S6xob9P/F3Hdc/XjekEoKq
7TycWJotK22OD8KLauj/QndYDhix5MZF0m8w3zmNWtD8DlKpgygCHiv+T1NOXSGHMGeu1UJjaO/x
vNVOkY7lx/8lsKXAIsxTUWL0eOsIP3ZbpYK3DkhWg8trcq3xz9Qeofwcuo+s+wi8D0Iyx/PLOJn6
SY1PfnQkr4O8pgbdasZnWWHs85quegLD0mXLVahhhnSBcxvNK5JE/I/0O02p49wpY3RKBWneUVrw
PgJoWDslQXvNXHi6/BnSHMzw2Bp7Sb4X6YdenXugnPSo6wyQP1gsOSahgBlvDzOTMRSNXe+2Cx58
0llKdgp+eS6Sxnz5G6u3FpkmoUih9ecQhANX3t4GBU9KI0V8uegTt+0P6AMjiz8TozHE9o+K9Tf/
xZJ6gppjldAgvARaz7T2xe+5hCyI48B9KVIT3Hbm8M2J3eJ/tInV5xdt21tJes6Nq6HuJ1hd9cKu
R5im/0WP5MI1Az8cxsWIWggj7pW18q/B3wg3pGdAx4WnHuhrhW5fGBu2svPKjgOMNoAgQsSwpDiu
cHIeKEh4h5MTUZA8MA1KnMA8ReoULxZ7P3yKqQcNBR9ml5/G9sLhrIAqx4AKqGaO3VFbbWUoYXSb
9MPmxcAsdDc1URksC5A2/mIonNHIg8XE22z6S6JvE9+C6TUeL8lxNJ74jMjDDZ+RoDriM5KHjHtv
3rf/OtSvfb0fPCsfrUheh+Z6qNedBxUMcoxVaQtPwXvmELl+vTNAFRmH81UTzqLljNgaeaeCiJWC
d40BnNoIA7hgXVYiAbHtzk15GHoSYy5pdcvqBxxrgyi371n80wb/DW6EQ4yxjQzhDUOhiJM7LgL8
R7gFcgp6jwI4icr6ZVWhNRvXIm19y/vGpQkkBewYFxPjyzMdlGMdDVREQNPHNCTJ81nFn8E+yo94
lsFEpx5SN69HlBFI7Oj5Kk7OTf6ZV2jPaivhgv2o8e/yGJPuzQQDB3K+F1XUWsSrYP951V7fuvKV
lZ9K80Hw9ktmaH1Jo1NCmNK4/5lQ6qXnyTzOxNkfvZ6c/Q0KLz04xM2uN10tcL3UWmlXjeryXEyP
NRnPs22kW2TQc8JKhZ35Z1ZCf1LNYxRf+rdfddwDaz9xrIvGT5CbF+RrdhlTKb4TKIrN/0jVE/bj
JXbTo9VNDu1kPyvQU4gUzDBdcqoqr3NA5NkCw0+yZ9CAsaYjYCYkR8NG8W2SaGsdFTJSFdyVGV6E
bq/gUHHKsDJL99ghHzH16n0L09CRv0tuZf5nNIsOnEvbFsYvZoZqss4VyUKL1p+E2+0c364Uu5La
xvmvpghhAqFfOt/W8SGSgtvMfJAFheMTBnsq53j0iY1oo4YoeYGAD5jlebBLX6iIIZEBk9HRup5/
yV/X4HUNTzPCj9eF4iZ42yGMkZlNQql1OMtmGcagjgjhSyAhcL+vxJYPAbsxeI8eQ8BxaOM1/ucX
TqIVzQ1GFmwpWIJzjaw0VJ3GIfWO8baUTzNU3sq2ppzNDgoBozscqrq3qWsYLDDoj0byphbKs9K4
Yn/M8qdsvslCw0BUahwypkp5E9RLhboqKT6Iy3m0w2KYLiBBFxcuORM8bem9DcgwMcak/s/EuIay
jpca7DFuulJEOqM+xLu05eTcVMZmRr+h3BOCfh0JQWgwT2eUO5WNrQFxmurKGAmaurfSpZqdXtmJ
MSf+KJOr7z8U+anqn0b+Ncrfufztn7JukxiLZGemKMzWEv0QRVG7JlRC4YwO7x3OBsYyHc49iSBv
szQztSdEpmBt3eH8eMd/uWvYArho4wyHBemLCe9ka34mIDzipQwY+2aOjHcDcRTeWgcU6ub/mYsB
xRBNVsi1cpjBcO9XWrgqkE1BRGJA/dFarEeu/wi1UQJWv5mSMSK8ElYZUqpyzhaMFbjZGH7je80z
DKGFbBsmbNkJYjK+27NTjR2C+lOAX8E23VTPKflr2qaOiNO61LjG/WKIK3EGFzYpSdQo6qmqFsFd
6i5SeKM/yIdP9jdySgjSlDl5ZlPKcU7EtFmYTPOxYHmsybHDnY3yXV2YyRFtZUlBAiOD19HcOtgZ
/WctHHJxRcXxvCD2cE86gpEdhMWzt8fdUZ5r8XbU3RLjWd/N/unpok0wTcW4cx1ZjbdJmjW6TuS0
nEqTKb0CnpqYqOG/NvusDUQgBNYds9mcT5uWyFtPfjcPmn9dt9KUOTFsPp6Cx9kOfV1n7qKOm4kj
s2dSTB+mbJsnYlgStBo8dkbCJ8JunqXE6CESJY9VfC9/20Gvgx+FZAvhnUteHMcoT4JieDJ1VB0P
a8Qil5CB8WfNaS2KM1t+2z5PhyN2bNiusttQ95kAJ9m+eessZ80X6dWkDcoONRrrnLKXmjeXduyt
KdurWqrk45bGHLfZ7CO8aj9cDLgN+leFPOmVRiiO+m8KwURzoy/s9/xmhRMo1irytaEICDctgJm+
IUEbE1oKEEw208yF00MteMHcj9eNmBhxKqDfXKlXXK8RpO54jTynmYcbeSD48NBz7644OPFTJx6S
A5EMSE4NKhYNEr3T47TsiBzRC0ay+XBQAb74IWL5LMgcyKrn8OSmVlcRVsnZ8VHA4wIzr84DdiTZ
loWJ78kCZbL6NlTmwFEZQkK+qJ4EAU9iZzDg/FlY2ZnxBb04OmQZ6XGNLuo35ZqIHvjW8l0x/CWJ
Q69wTyTDFRoo4VuCa7H3LmN8CV/Lxv9CaK5ACsFfE1xzZKhw4lKdoec0Nh2+iYqTBHaQ/0s2pH98
/j0/Qi2E8fZ2yuSp2LW/an2Wlngvcxm11rDEM89S4ViDplOdLDrKFX+3MOXTq94q0ZYXGeT7V76P
0gXOpigFFpViQbxCw0lqiuKEE4dT9KdubvrnDDiXOeN7bbzu/uxc9JeeWXC9laVdmfDaHtnwGIYH
scJ5eZf7G4nCnX6mOU9gZCXL+le7GhwCnJak9ZBYYimbv4AIzAHxW8T0tUKpYEDShK6EEzBM3Gpr
Jqtt6T10+SOOP3UMfhVHQ1bfESaEFdOnDiUudQENRs2VNTeJt0rvNjEmVi455P4JY8C6wNL+ICW0
2lbafo1zVPo+NzSDDHOFUH8Iz1p4LtWT7J8G9Eyc//tc2REqFwa4TBA3O59qWGnM8/Se43e6LUyn
k+5c0+3Lztc51HbzOAJuTbYZHOyLjzUNIkJCmLkmuU+r/ETtACsCxfD7yi6zewqi/tbSE9TMIKXa
Yuq67Jn7QurkAWQW2QAEGmjFMwCHAUUmbcNn17KcqWlHgfv4Non2irZGsO8pCfsKUcl+0h/yhUq1
zQ/x6UKZlPYi7ZvtwI+OjDm5wpQUVuYvfkJ8YnUoHUe2CxUWunTN7rwfmVJFtrxuhYH/XwgldphC
Or7HE47OGk+4ohHfmmA95YgNKHckFw2PKIDBEFsxiIPu9N9tuJySlbH0SCduN8GUyeu6VNepykGy
HqerSodHvih7NpQ72/vZjZo/r44dduZdTFYashKIGg4VhgJhC3nQUctpwGyKEZndUzt0GrkH5whP
oxPdLwgyFA0RqRBuy8Xs0+QmMb5YsrMIT6Y5RweBpZVxm9GghsqvARYGaQtLB9hQ71dR0KHEwRlj
gRbwacO85t2deu9YQvI6MxjYjG8w9BCO9ViKtjjOM2RB6lw95+yZ11cnsoE4TmgJ1BMP3GTDGCuF
oSGOJliSn9jftLfSUpR2cBg+sahv8Ufwz91PvFV33Bk0zK8ELy3Hj7Y5tFQU2/7udSc7EE9iD8tT
SJYMBUCve6ac2A9dPf1Gtgx5kuQMvzcXXn+4wHL1NHT5WB8CCYyWtyVs+JVSOnD/rf6HqfPabRxb
u+0TEWAOt1SmRGXJlm8I21XFnDOf/gzavX8coLHRu1DtIFFrfWHOMel4cDiisuCdZq/6YXb7KF3x
eEI3nVh3eOc8uEbJTbJuExEj6argX8aVBVoErSMQB4TG5uYNwCH/NqMYYJe0G+AM8veEBh0NBuoS
40vXvov8L7kNeWcPHjLb25TeVP3aTStRxmb98GlDslunXnxW/sMtOAbsFtvNIBKq53IwhYILjx+i
qM6c6b15NozYixO3cmfsf+CQgvST0pMcCNbb9ocBQiXz9k2Tb8wQK88u0+74Q5ptwwlfoCJZT7gF
Ibho21KDpYfcYkUfDG10RYH0gyMPf4LfzdNkHcd1+e0zBJ33uG+F9KK6bI2vcVx7WIxgW/28u7wV
v++uFMEx3XnVLrN5x/HD65CiJFLF1nRPCyJdyVsAwMrnl/EOMcV0lxJ+MOwg/Alia2lm2XInTijx
zFNZXOp3rX2AuxTmBfGan8v6gWAH+V58/40YislzR7p79s+MRn+ZB4w9VGKpqjvhGIl6+cUsxsER
zKIqHpDUh45oOpKyH6wDXljfcA0yPbRjDtUUGEblguQO1cPUcqcgs8D082j8u6Be2j+wyQuk7N9m
sZP4KpndTZuKQcaSagciuLGac5vF1SZdlETwkoax8h/E8Kbd1gfLuPGHjUnNI67peLJxySNIwkNa
2mJ+6PMDFLIvFNcqGW1VfNf9baB/tNUHg8RuG0bfhfwplx+h8ubdG+Oe6JemPpPEK0FY3TD+Itih
fRdMRLX7eqH1a6Vf/yD3MNYVjM9/dqIQhkYAUvk5Fc6sfmr5giD3Z4atDHtFcLAdCWQV+/sBmPb/
Iuhikn6abQjbQ5kj6NRVEpwD4aKl92B6mtK72Hy0BYCRnRx/s0FgyJ1cvJ6W75IkF3Lg8ugcqaeU
Yu6cNUeCWUfmGqVu/yWNw2svhgxIya0K7FNftG3S1RBXzJmsfCXEMUc9t3FwNmo7Ck5tegooajoe
RwZuwA3SeRISqZuqPuraAXBBfebIpizkKObI7tnkzqF+e1jBYuHyvBIkwoX61kl3IX/yyOun9HAg
n4meGkQJ40Lx5HW3IX++fXOvaOEuiR2OSQ1HFROiYd/o+2nxO9AgPgxwsy8eY6yvIrFOdpBv4Mz7
Rw+Q1Pn3HVH9qyUcOEuojqitQNULQAlzjni4pIsCYWl+mhGu1MHPUHlSNmEY74pzH9ohXyv8JD6L
5opS5DdMgW898NYlN+anhS0DtMS+Vt7F8l4JSKfu1gYpgbF8zcbXT8/4amTnQFU2WLe4vBvyfbWi
yoyZdIlnWbsSvEV1IbyJ49tQLrL2ULWHIlwk5ZEzJQvdHrmybwfVIsfIShn9ybCl1VddvmrpBSHT
YZIhMFtZZ5BKjlN3SvuzMFyav46mHdP41GunWjtBNRGisxadZfUEv0B+VAX68NvkXYnZy5XTGJz0
yDUIcQCRdgrQ+QVnSIdZtsjYsSKVp7ca2Bbu2KOyOIWVNasD8An0UDVW2BvZqRs7P52zGlUEgVTj
+XnAbexvuvgDvQayEaldvKsxn/mFZXyl1XeHNPfb7XAbLjSB5vMq+dt/4CRgt4Mma3+gFQg0rOww
gxPBzAKC3WGJZgkIWhD3W/KOI469K1pOFKA9ujH0cpjutD2St6dg0F2++YhWQJvDdecjRm2GNkVb
PxGCI3Un0UnceIgi0WRCNUGDGjvspniUSd0GcAV1EbrVdAS4icbKyk+5/WcwVkhYpD0/jNE7bAGB
SpIWiDsNNY+CyRj+8gFpd4Os9QC4mKVHvTm3UIzwW087bm5sqAUQjrWWHQ2ktuD8POetqNYF4v+f
W5Z2h6EWl3nyOWIbMXC73OThFnlHVbuSqCD9C4y9lu/9cR8UNHJO7u9FC17TTnrGMvX6yQ+OvXbI
0r0ogkkhe4KedBmxi3qF2udvJHU02FXvsoSNdTeJjwzXftENvviVah9GYTPo7e7sYOX4XaUygpg6
XKV2F7mh+CVlBLMjg2ZjTbYgFSc9514lKYZPyOqPxyz1sM3VbapuQxXs/tYntlq5aQqpudd4uuL6
h8ehEO1ew/XG5uSwdljiCsuIdHQtPlO43cAHVGhgieacgXOYtzHdsAZHHIWXFHIaNER0MrA5odL7
k8uSn0cTjSjbQpn2Jp0Foh6iCetI2uxebh/yRSFJgp5xI93wjSDHhbnZdW/Vt4rIdaIrZlFbwQll
RIs+ACfP7I7lKyJ7QFINipBvyVJSRPvOQLu+IudERDIF/2mhEVCzwc2Q8f+DiY3tFZUlEgl8d98g
++p49oP6GFYX8IbQWgJog0V6Qw/cfY/1VaZtY3FQrVO8G9iZg2tp1QsAd4L8HCBOyZcR/a/gYk7u
SlcWXVUkN9LtQYH+q0gvXWDqM4ytm5YLYPQEA84shIiWHRVgwk5rkT778tvSvi31T6b9QXECwVcP
UA4h1GJZPiuKqVDaT7QdOWZZIAGlzgpt9evM4VPKOSJdzPhWrxgAoukvcKb10AjQyCC95hYlljPk
0XyQFpd9I8kIGsgAszkHezJemcWsXsYFN8GnIgp7zqb10FgeEPzJyQ20rUb+TPH8dXqoHIiLFlVz
y97mGEuuSqtcr6bw0f5DPo9uODn05s1EgQivBascwgVhTRgZZ0EKIYgMofSF4INvQxnOIQXc4tUI
V9W4WIo99yxkMdowmjEN9v/pTDxrWfqvPmJufQWW3IRzYgPUBQwZowL+bdEaN9iWCNtjBqDMXSBN
INZorT18Tl99Ry6twI+IAQojD44GNgkMm3EVXQv13AaMBrkbZ1srG3YEAqi91OjGj/zrFZ+ENe8B
4mDUUiilJTi/JeHHq+4dRQ6/ckvkDbkzHFg8yhtk2NaPw81EqPS0gqua3CztmuhX2N48E7M6btWv
mP42zoxjlfylNJ5ZzAsYmtAaJzIpF1eITrMTGXpfiWNkj9efTw8BGPVoDxjkcBLgqHH4KzjokcTy
xFTVMi7+lPnfqt7CFFZOqOFhuU59sYIX2mu2it0TqDTKaG03sVJSXZ0RXbhXFIJbNeUMZ9qalW7H
hFEar+Bg0wDNmIrf54gHJecoVK8D0DDrSHpw+pS4XbhYLhVxEOlqIPPoHUvigHcWIOdwQkJfYDZC
pgx9czyCmyRjGfSmVNxVTOVzIfuGI6X5OcSV6Vh7xErD/rLRhkknQprBDvNezn9g2QYyopphLl7H
2b2P+wV1Gb99P207toLRzrzwtdRo/qx5eKJmaSmRCvNffJdxyOItwdqLl8GsrsFOf3iPjEAKcUsU
USHOUS1EtZn/F9Vmq/+LCBdrd+rmqNMIHQV8r2UyXbzmZlSPdnxGOhDR19C/dP0jXAvqsW6PLfVl
t+IB5p4sNTJ1GJoddGuZZVe/34jTXrbD4TiZ5yC81cI9bhbQXyDEE84pBU5YOr3hTKOTG07wUamU
6Lc8vo/VrZzmE9qAm+QB3FqJqPrYfR/suF0Q9LkKRLtE9Bju2T71cxIE4weSIMjAYtJIjZaeR+Vq
0jjTFcPr+m9E/aFs6C0LVF5JbXMFpvIhkDbM8kjUaTBXsbkiK4TsVF5LVqIzVOIiwGJlAXWKmiNB
fgx9E+WkAJg25rpd8OeinSQn2tSBIe3TVxkVb5UyXIfslm7sy+kj1Z3UrllTJuEJlN2guvzoHVgR
zimXDUCMIvBZ5g/duia4fo3jYJ39/saQTcegvdRZwtYOEEGNgWMCV3eG5jPb/UXcp9oiFTbjn2JL
xwvvHubeCDB6epXj2Wc1AdaX8kL/YkQ4mDcaVtpjD3Y5L9tiViIY93AjChv1J3CDHkTcldixOANg
bHwr1ZVyoQPJDzJ9a6RbJv8ViDXQC9FWIfypWvFq1T2GmwOldJyw1l6xJfAIAHDJOJ1Biowsvjvg
m6weczRUWJ+I4znHOedTvVax9M/aUcAUbov6j+sNVyEKOIpZPjzvTFNL3ov4o243bXmnRv2NOjXb
zSi4k+SOrdOQmSSsApI3BUZMO1RiSvyfSoxgUwOKVLfJaCAu7M8DKIfi2QCE7Z3a4iSQtxIzaFlo
OPgxr4PGBgXJdBfyqXyXukcSvzXx28gPG15rhmLtVazwy17m0Zh01kj0Hvcytm1ACuvKLuxCcVim
UASpFrkWaMm3Y/KIleUCkl4jbcWftAifLDB6K4YvWx1h+/Dwk0c/3ZTuiuVHmnF7wC4TY20066Fc
9/XG0zcwi6ZnIL8HLIcPSrKfSqbc7pAcQZ50R0sDCbFoeuJQz+G6CLZRzGM6A8o0aH7Jd94dBw3t
SmT7yV217klMFnrnzpvMzhX5yO6ifCFRiW8ABxTAd5zOevr9UzJWqJ3x8R51ZQcWSEhhBL4V8ZfM
pL14k85BT3b7h8ZKUp/JQXpO/OmuGTbAcAxhBxKI1AoCW9Yxct56YwKAvHagAgYieu7FpoiR4A2j
AzAqNNhGX5HjxOL1Bh5u/O6i71z8iqqPItrE2ibrfs6W8JxG975DxRueozRb+uY6lT6RFCkSEBzl
9FSPbcq4TEQ7tLkY56h4SN1dojzUHYhwUb+z0OEgqVlCQs/XPTF+2bbwt/zMFfzKcsMXDOTSVij+
2nUfE9zLkBSyzFPZAbjvx2sHJ6pdR27TnOJ6X4jvkOBKYc8yuItm4RCaJTmfZd4BP/M2ZJGRr9vm
aIV4YOYXRQ0ILM/WkOXADaGMQ1QHUUAEMQ6nGuIP9jQKFjRvwJ5pBdDhS6DEDqQnIUcq39p8iYpS
0Q/TCyGUzPzhbaQsFWe4uTh+jdEFhJGBNR7pwPBeprj67wkgosDGO6/YGF+gFG+AGlntG37ymKQZ
ePZL3ITIFyvhG2leBr1zlHdtxkRwhe2JIoJNKL8lipty3AaEruAkxWP+4zYkfIW7mkqxvyHABaf7
4yPHTjjxD/an0i1Zp8zCRvBOAutBPoXM4pmfsTg8T9rVxyjxLSNfBHXua/sY6xm77OYb0jUaRTM9
63NW6DsSwJkWspj8JVQmsqCSJLXJDEsnimy3TuceIuhXWrInBrobtrG2JQa6ZsgswWj50IpPLf2S
R4b8uxQFGknFmR2bhDae8uySAL06k8QwcAIvyPkrWLTPOdwjn44X4/j0nVkOG2n+jHHUb7ATQdGM
kcn1HDC0HeNqWcFAcEpayzWhhmE1C0qAjeokkfO7i1CqFiTSsYJgLk9Y4RjAgyIIzn5DLf+7EMFS
tOaOy/6hu6EZA0Ya6XvZ3MyBc7IzDIcxfyRfPduz+mQoLuFGFHbZOYD8yXgcWxNue6KtEDIddIYn
8ikfjmiRjrUCneMqd8j7zz30iu4isJKSboyzaX2zpWWtBGvVONwXMRJP79CT2vnf0l2IZm1Hl83a
DqE+MAVkoDlEb4r3lucvEY6PTUOYfcbsYuRLRnuAZHNe3qc5xPZr9NULtg7lcEYWLFTQGhxtEbz2
A7FO7NiT/NsX1jZZSGP4wV6qNx4NQ+xMZsuzYfFmGPWCOG1yGsPpKFmk09HErQr5EoZMpq9teJ1z
/Rbh/1fW5PcYMzarSX8PQzhjctXsmFmgnWTuKR/YXiYILJ/W8Cjru2pc9c42cADa+tqQ3Zzk4ZA8
cBamEAdpwlyAmsFN0W7ZR+GkS2alc7Aznjhm/EF93LBl5N+KHJbCtw5pUl3+rTfU0j4I6+9JeE3F
0iPrsbgmp744WPBOCahFRILSIz/wH/gxkujTOOdcnqNylctrD4+HD8Nil6nkr9qBtfbxI3ft0eII
g66pOxPyga+ofyqgIL5EaY9S0MgdBWcJrDrjUH0N7RmRoBSePAUnidspu3Bw2E9Ixosl/rUlcQJN
H7SPV6m8SRwc4X5iriHzwd5W43JQXM84kXqAItBYNVuRx668me0lC05qejgLzCSji16d5LtBSjLi
dHEO8iK6al+S5xTOW2uD/cNGERe+uvS9P5O4oMKYPNXegAlO6bgPDN5n9cVP1jD4XrZFKPHq+Wxx
UP59tATFRJtwo6dXsb9k43eYfAkA2MhgO/XKsWxdS1ypwqbUD+x6A+RSFKx/0T+h02Jqx48j0B0x
caHtghaERxcSzsqHKsCWgl4FIEe9NjV8bbRtAI/OVXuOo3MXnlJ/O47vSNzG8EgCN2XWXFn9SB4Y
CyJAJNQNtSHawxCRPfuUke+JtNIeMqphhwJWWnNvgh1xCQ5Cy1WGyEpnGVam2TF4tNoRTwU70vaJ
rI15o2y6IqUDq3r2PzUAhnH+0FjRJVNO1Ig2Wq7KsOt8PXj7FGyvnf9NPXCaz6F/ZvIjfFTaLOHU
sfrgBmrdWbH4o+Jk4U1meP6uhyucXCg0bW+A2HjjlQGLzlclAQLeXb4Ci42OoZXfRGQzxrrL3yq0
OC1xF0vUbISnKR9IBHPAXP9aqCo/W44xuLLqsaZdIO7gDXMbdi9deVO1RR9tvPKj8V91tIx9BNPv
5H1XKslNZDbN6W3GGl0eCjM0pdo8aL1OQEoCjA4HbXQhRj0CYW95+5aKmUf+5YX7Jv95fFMUI7jx
5zeEoS5B2hxbv1LLCnUMXddJYOfF89xvBGXdn2F5x8i8I8dOwJv+Y8uXgYMBHOAMwCHy8xzjxoaL
GfC045L6x0qdTT2LdhK1WK/abAAp71nERtVamCOPExRWP/upLr4h5vjRu1B1xp2d5ki0v4mgTk/V
KsdEIn0p4peYfCHrM8KTuVt3MLyvYX/h19KUXR5tRO/a0t9ghcPW9PNuoCgdW4KBtrPqEUmDuP5V
XHX8yDjxTvwWyGwm/o9TU2ij75C3NR/Snuiw/7Lw1HJHRa1yE2C6RWQQLA8+MDfcOTQ65kZIGQqP
a1alrFtQJaKvCLMXuxZTekbUi4g2uULof5h4cysp3HELI7qlIHCwFmt7VKz0EGRP84p1uH2LZ0HK
c0mmznzrIRmgCt9N6U5uqRNePHR4nbeVtY/Dg9Et0d8iKST1GLmSqV5TfJYLNvim8rfJNt+jeQqk
C5oLefYFvWT/UzW+2mUoL8d3cm7DYc+qKWarUJ/NAC0ccZknIO28N/PvggwPR0l9CppjE7txdmiF
zcYP54RWMhs5XjgS/GiV7IN6MalgkTZ00+EeCQ+fvBouGXc2ufKMarJ9t6jHo4y266B8hJYr8304
9HkGMdlhWBE/NbbD/aGXj+SC0+Px23bDdf4037FdHmWVKpUnnhoReNY9V28BslDxS06+wvxTZy9p
VjY3SOH0vhMsI/lhSI+pvJXe1TaaWWTECV3AHW58sr9tm1OowHAS4lTax9IhttxuwS2Uj0cB5EJ+
PhASmbx1wUmLSOZBrg7k/ZAjp/hXfaEMF9WzSUzLGoGfni0mZed524j9O0HWgJsEIHc76UdJ1YH8
9Lecf8JCZ4S8QyPoz6tpXisz3LTgZJdqdpBQ7WJfRFmebZHmktPIp1nArcPVCF6ZJli+1Zi5EHSw
j1JJU9HeI/mVBxTrTDH2rLjaYFcjup7I9t3G+BBUwjt389IIH0Kzzz886M7yXh4dgj0L8tx775l7
z5QkzpjUln0jMBHb69J+qGdxfaE7iOuF+c2fhVoRgq95xT5kuybb8WqHndsNiCb2bNZDPBdbBPM+
G7kBLPh8RenNsvlKKh7ya1aytF304ZkvVDSwBU7hwpzJF6dUgTODfOuMUk9D/i3MsmRk8mgNaY0r
tPXylsa7YHg/p+cuyIK0M4NlniuMSOXLNYt7DhJego7iocxOERugBtjAuqLfBD8DbChZo/ZA2sBg
zkFXL3N79fx26AYPDX7s6ZQxVAUrKRC2vEJRT5ovVxmyUa1fMuRoWFQTFAwz+Sf9nQiGsbysZrV3
dp7ybwJNdQneORsp1qjeGwOP8Rv9Su9/jsaXaXxNxR+xgryx/Oa6StJdwkWOpHYrIraYIy8dTSBE
kYKV06BbcEye5Mqj1Ltwg/AB4q/zAUKfwb6eKpYdG3Ke3/QIAyBBcS5F4JNurhy05mBh120Pr8qI
Fqg7TB4Sdf2fBuo33dhETmSkQCdWjXW0xlM0wZs94xgQxbNp8ggPq6xlRc9Wzj6jjsjf3+ClrjP+
E15VlA0VKatytSqTBSEFBILW3tZsw51owgVnKUnJM2iOBXpHni/JjEPNmIcVo9XYd6lYRoZraqSk
nnQ8MA88rqGtbJNlSWbBJaHwv2jidRKvpX+L/ZtQwYy/DmwUDHQ81zK7NjHJF+fOzn4qgGw/RstG
Wk2i3RXOsG00fFLrhllw/8ePvrXUlsy1F36LRAi0lIxvxIXzBIb5Ohiv7EGn/kBT4qFLq1RvGaDE
Is7SMo4sORG5asjGzylT4YM0HDpvb1R7b7ZukQi75R6nnPXh0/C95nnZkDkFnEi2FNY5q/sFNK0C
0PgzLh5JdG/IEhs2hbnmYsrDcwhkTj9o6VZbdYSMwOK89z02JTvmtpn/coS6prylKPDDfYYvgLMF
7X3A6F5neEl4OiHEFeFyLuxtF0VkVR9QNv4nas2QmlTZmS0UQzoUJoz2LBZmKTF/Kh+F7OSzcb0R
yChXpyA7n5ExciMixlHvfG1J3UfEOXAaDbE7opgPToLiKmhWZJgh5XxiIdKUs3XLQ6o3oDL/mcO5
NpHqMqLFXFruDdjw0KKMNbKrIFgr5Xqaeeb4BsidYP9Ln4dcSLDOIrbLWVr/zok4bFQCKn/0hiUq
Ru6APj2N2HZHmIr4bpl30bdRm+O/u4bIP7GLsLfKiDfZ0WgVof7JwYnMl4OTeVvA9m2mVtAdXKb6
KlFH+izjWbuQqpLc+MSbBeBh/8rr0TlyKFKbXCh++FI87gTIZqTqeRLVxUgJph7z6Ki3roLz25vV
Sbmw4zFd0IA1Lq6E/zI0/A0H1jw2hFyGnuhG5WrhiAZTIl2GBdYzVLuqeu0J5AKUe+ekST5zdDx+
65rpoe04SQ+zKqli4QF5DoNC/y0AbJoCa8EniTTNJH8aaK+8sx9c0Qd1QIywGuMzlsk9eVjyHGve
Y+iXcSYhleHFcbQEXNYukXaGcikNdhVoGmylfdAQIH1TGGzW8iEG2QGOc59DVowc2XJwIFSxv0aQ
UkmvUOhOiG0kSvweiQ86lfrKuMrRmP1ti+JJAxAsm1VAV42StHQV31UgP4iuILp4A8RgWR6khsTi
LHGomsL6PfrR5gvjByrMIF2SAR2KZ728hNWllG2/ePnTWlpwNUY8ZCkn2x+qUooxOqBwoSrt2ROf
o0/XRzgGU+oRQzuktyo76qxvIgiEqNLmUbMa3mQqyDrUdtm04/zvUakV/bL2UrdvtOVce0/dDQUC
gwGDaaKg7UV2Jwywj6KxTYQVVSuy2AqwDQFfeCN1TLqwzUTABukqL+9hflJ9jmuIuvHWRFJYMyXe
WhOY+S0Z7uo7/10bCQQGhXb5zlKYTCC07cTNM8RA0jSCJURkmVP64ZJECSEt+frMJdApoCvnXlLz
1zBRuhzEdzO40qAH7TVrrzncIhk5iTCH2Latw8g2SLnBkLLuxOVrjB+FcBM2poqlkjXJrY5R7Z6N
6mgmJzm7TAMXrMPRx/8yEWEOzjhEx3XfHAzfNUvXREDtDsWxrFxmwqgWjrGKqWS2dsDaDd5H4VHl
N7O5JKv85bc7j0DC0JGJsvjPCRkSWatug2Gn5rspYITiVH9TotMOkjkbBNPUJThgLBzDdwgpI1nD
OwbFWhD+YhZsxauwlFXCkubc1VrdlepOzoC/zRlmXu5gI2yoTe5ZDAFjK8VILx3ms8WmNOaxJ1+1
cTP9zY9esvdqvdfMc8HD6Ji688t9aPdTRAz1D/aBXL9H0zFPcyvyIzMwJH8lGf3YJWzOinw0tAOE
JQhVnogmbx1+iT21/74XHVPdz4ALUjibwA7VTfsDH/XwVrCrfGT019O7ZT6JvsNk9q2rJ6Jjp+Qr
yD+p1oX90JwYnyYPUdmqKi4Q9VQ1J2aaxLQY6gg/69XE566HfLgr+vl1YMz6f69DwhEJV491IuPj
xGbXw3cBRzzOM1+SMoLRIduekXMqfjFFHhhU+I6ozPH2Fr67bAuXIfL+sCU31nG7BvgAeqj5H9op
MjfzshV8xnAYEJqSrfGz7MNVWpBE1GPxd6oQI+Y6qLYam5Bpp7CeN7ZRuaOiEP4k7Ssyn15xk2GV
0/pm6yReKxX4LlbHJ3Krl8VAD1LP09uU+zJi1oKHQ2KctedFEfHoIAxQdqBZ9RyGYwGVBJuKy49E
8AjhA/7M1z/XyqkJj5nOdGnVyifARvxNn5Q/1AbgjjrcBRafJtbTDHz7i0WWFigV4K959mxqEVTO
tskffnnLmiUrXEs7iJjlVR5pMu9K7LBM2PiUAttxCPaAUyzTRqlrVAomtxrhiaxHWa5TV3I/wS36
oWDV//QPsKH4GnPXZ3/GIGOc0ZIGCDaGK0R7t+eoYd2+GserrsP53fNmGHDL+N/qlGWPUVwFmN2l
AwgVbNV6nW/IikzCR8dxAp+BMF9YIgmGxDU4D0a7JOzpHz7miRebDkPambXbAi3RMKicXqJEdFmD
v3VNO4+SE2VWLD/RW+GpocTDrIcQrKN+k7ekSyH1x57Afm0jnkQ0YHMPe0BEjia2ZSbSExNFHbRH
ulLp733+UuFvlc/eenBk698cHH7l4o5kfVR3NlTtbRcjHt9p4naVs7tlGV191e8pBD6ih+GljCCi
MfYskSqysGpqrAjo7fG/SCjBgaGvURczE07VVQ/kJFz25wQ2JpmthIMKBwY+as9n7ziAQskfVngv
cAMHJ0lkGz0beyOyK3LAUHRD0BVYwEOH2zAZ6No1TgnfWGn5PI/x6fuHo/JVEtRerKNbHDg+Z1bh
6L4j+87oO8wMLeZA0ZG+JzZAnaGPYvBFAJQ95E6j7EzMx3xh9Ie/Lhm6TAwpfG3KZQwD6LLP/MmA
2YhnySl9RjCat6BB0r2r2F3obkvoZbTCwYkGiUE0oblQInMXwbVunjYt869xWWIkCIDZbw3xUaPz
Y7IEEK53kLqLu4G3EoustMz4i0hnwMi805fLWUtbOpuY+2HjC1sBKQ9/oV8YRzpRBlx0cHo/Dyq5
cdUlTejLHN+bjkUVvxM2uelavMl41vqFFl1Y9IWnTFqUP0Jrmr7Q57nB3TjXhpYx99QMXIC4QjNf
UfHhcm7VZdltp2zbqXNzSKX3q/pm7+lt6xfKBUBkJZUARIIzS2WUDGueh9kLxx9dYlop69MAXe0v
R8tFVtVgFqVF09D5HW1p3NKvMOMkCkZZCXzSjRjQ7kKrbb4ybTU1HSS8fDwHHJA8Suxkdh33yHLg
CP3pN9J+ZYm2SlO8iLRdoIHxJiLKqWmVC4fJMU9BEoOIrli2X9Vhw7QwgqkSIEM/ahoXmdt27miA
LIVowDBhn32hR0XglLEA5dm3+/5VeC877uFUv4zgpU7vufrWvMWlHf+VjQP+82FaVuMhG1lHHJg+
j3wR3Yl0B2MwD4VxN61rATL4mOtwNZ6d/DCjFY3RGJ0b0l+ak68Sxo0YzI1oVzhShB2Loi32b4uI
IfHBuyueiQA+o4VnUtFlW0bGvBM8rHiZsvpIRxsuyJHr9nk0Twh5qk1hl7353d0Y5m8dVPsOs1R+
KYBvsEhjzBg5heQUOCOiAxYDakQa6OEtEFZywzKCdnZkwEU6nfHKhQ1vMjsfjwFIskKbnDcMz+ax
kHoS0HgEmAb4U83Kd3OEXf9hiv+CWRH+ZkGxobfAikNff8ZD2SvfQVutyZgPzCMHFb4d1kjAGHIs
lN1trHLGvra3ngx1SadWRJd5H4PUHQ/oue7uWMd8AlHlbSpizNUP9GMcBMTbcwjKTKx56kip32KV
p+TsUM0CiaztNGYjpR8QUK75q4FcLcye6dnGlnunZGZIYgsT1cxBvFDh8R2XPHqcAcABMKnysezH
c6xSv9nMJErk+smC1y0m9481GM0ZbRz7fKxYyPExUEU3HNYDOjbG7fzlE5oAOnB/N1HpHjtUtulm
/Pk6yMPxL03Z3k5wQDUHnDIF+VQQ9v5z3cjoWVfI4g2YHek/RpbBJ8PcFeMEbAm0Eh5NEPXnNuke
lPO45C1MksNbJbwhJ8dqhPkcQSNjxXmk26HemRgBGJA9HwxNfesz+HfWhyMHNrdLoL3zdQ03S2cR
/zwsQA/382PO333aoi6P4tkqURd3D7kDr86qkRlAyYe5Fj7hz2FeAF2AnVU6gkie5QuU5i2nP3kZ
R888sQ6U9H7JwHz8Dvh1HOHBicFrivmaASp8CjaEMI9s7FrIyIA+ssLgsmBKrReAY08dvypGN/Ix
0o1xG2mFsUAsyawpvp8UbigNpTmFchc+kdiFYJfYN85hvw7iVtIAJqCpF1V+BeRNHQi00LM9ZNxW
3wuMk0K7QHmHtAGumrxUodQ2h4wufzmtI+asi0p+xukSihO6JZ05r7kbhTOIqRyPcvNuCm8lk1vG
sIC6XP6TlEHEss7PaMGgdEMNz5urdUOvhAIQXC6CLSRLUALVjTAeo+kYA3+Y8GucxAmayskXT428
hFQoSm7X2X17KKWNydsMB6d8TsrT3Jguqj8Nkjugrx05QPwDk67lgbJsXiKRYX5OWty1T27GcAuI
14u3pGbIsFhyHIg4r97zaaXUJAFTJdLNvsrgvayfyStEiNZ/AnOOUBtSJc3JBCht0+KYe3M+OWxF
yXrkyVuQ0rA/qoZx7xcoZ6M49eURtrOET4D2g9TH5t3w2dauOsHtwCwGLr+JSntEpArkYpTUgpsC
EFEPUroANlV/wzts+NfpDZl9qr7S4F3DB5LY+LhW7yYPPuvW+r3DU30vaJ5+gkAkgUEcSgInVpwO
QKO1Q53vEfXAmlPadt4mVTZBjzS/L/eJ5axFoNLjXuIfFqKdw7TjrjqNAHnU4UuZsgOPMDpXxSlU
7352q7ur9y+5RxRHlZvKm/pTDFxR3GbRtarZAG6qnWRuFXObNdvE25jyRuk2UrDpmzW7lWbn4cpH
GTSQF2gbWFesjaEcjPhAtrtq7E1cksIpkpDYMBly2/YApqtZtfV35H9Vd8PcdoRqDp+8GEb7LqZv
AirQXWNtFW/T/cnZJyLR1a+VZ5tOn60CCLgjesF90KGBdupk11lbAwHNa/Yl5Be/oDth2LLttG1V
7BTuy8kRDMdq9syYSWbDgNe7ZU8PxhbnaHbu7yUZLNnV1NnVpNwJz0qwZn4n+S+jeBukT05TnaRx
dV4yeFzSHcQ2oMqHOtwz5mHQAheps4OGGAE3ZRdHfDsLmr1FO9EviuEgcT3ZDWP3uSChpcjZFbxp
XP9cwyxiqW+zeb48XVttYax0ZA5iy1CEglScl3UhRJgwn7EZlUTcyFUzLtVbUN289BqJNhCMstsx
tP8dgbE68JTlvDJjV9zOGz/mZK1iiy++ya/dHBkbl5Av2GzdgmKu9/RXkbzL5nMDvs98UTKxgrUh
bVCRKe2aUR+vADdLWD1kSFomAm837F3KAlYKusB1tFWUbdPYsXvvopOqHhOy9aJjsPRQ2Esr8/WX
74MBvh2ckHpFtGUF8JZrVAs2nkONzg79+kFhwMc2z2QQYWN8xjpO/cShCQmgXOLf1tny5k/5px6m
qMTcUb0ytNnatiu4xpz6I0hOeXKW0ktjXbz82vqg7m9RffMBHZUPSX5EAsRiW4ruho8v9Evxbepb
84+PZDZ31J+ZMXiBq9m4bF6QtHF9UFuJKylaKFj1u/saao/2/5g6s+VGtbTbPpEi6Jtb1CAEEqi3
fUPYzkxEIwQC0T39Gcvef8WJ2FFRu6p2pS3BWl8z55jbngVDsVVNnMz7sfzM6usjvcwqvD2+1G/k
PlCbCFYDvxDXBlM7bJ1ckVyM6ZnFhckyM7rT7SprWA/oM7oKYqTLEo09OUX7yI+00LLLTcXliLwJ
8ES7K/Tt88pyHoJCd0lKVmmbdGlb+1I63KRD8iC8hmH0/jccGe86Sx1Zc7Na7HJyeSWs/CCGpaVy
ypswZ9r8LvGcDa/Lq4dWumD6TwUVy7pXxQxU3Swir2K8owE4KCr+oai6UeKcIWTfV4W9bmSoTFxj
JMAt7ZVFmAYgvMaVSdJo3NfkNsP6MazjBBmCV+medNvoLdrkUz+cdPs02adkieTh+SN5KDRP637M
kaRyd6yibtbpEQtPf9qELSzlhdn4asNE/T/HPk+RzD6VD3A5EBbw483Hhgno5hYvlHdQKSbaBnOl
I4XwOmVd/xR4TMAHNn5YJcG91/weLonWslgcvZPY85ibxoYWKB6Qjl8m6wR3ZowPbLEyZN1LTk8S
13VQYW2QvAIiAB6vgEt8aLw2Ps/yc2MRk7FSukONe7S+lLPPYfY5KYt0WHDqlSfIsEWLKlpS3xPr
LU7e7PjcIlbaDzXF+q7VSWtgduXaHX2w2/FVcaa12ycx4BbwTgcjzOTD3gHHuZZjN364d3M10umD
OJxc23BL/MB7Qz/eFHpmr9DOzwbe99W8v9XSG+VeFiraLstCOsVK3/5uyNjt6TS7NEXkbjm8V8hU
7tsZEZjF1mCcMQb2EOgEPZcH9evU5+5oBzdetQeatg3fqUxltrvloZ2FzSu8v6CbhlYb9uiEH0Hb
MboRyhVe/ZFxltf6Vv2B0IIvZ7qtAFLN+j/F+J+xrdaQvbLKhUAoOlG62he9Lc7Z97JFDzHn7KQh
5HEmffquHhV6zYiG03xdODB7l3+QNlEGjcf6g03wy4MxEBNbq64ywhRzPAnus4Kfsi4rArfX6RJt
zmxEfhA0VsDxML5C+ZotmvSPPX5rtz+l9FUBf5o5zwa4jU+jrqEF/piSoKrWZC4Yu7wLVT2cuqjt
opcRDcU+NSJQK/J0mJlIJ/YipJzmSywfeUxBSGTsg4x9QTYtUcecFB5rKDYO8Z+ixpkMk2/OEWL+
tKnoHb6LaimB1cM9w93+p/jiDMbB2mXztDsVD/Qbc4jn+daeF9oWHdvAOOu15MF4HKTbPkWL+jje
1Ki4h820b+ZsYMfB02tE9Zu76nMfKmTpVsETml4ePbtILvb8DjEjNemrzr6Tx6duvSfn9lobRKhT
AmxoNNJ1zs+sr2fED/+82YXuZfVGlg6G9DZKbzyWyVwHj0WTaszF9osXjEzcnieSTsCD3jFcQZsl
IxyDU68eDXIGrfeDYV2S883cs9mZDDd7EXztP6egnIJ0GceXRr/K1ebWYlgPXhh2BF/AbyrfJkD+
viF9z8C5c7SNw6OjGdgrF7PZV0mkytws2x5hpcOENjtnORPN0/N5iiUEYvPMRAAcPE+8hUniENAh
FwFGx+mbLs3sGcMGBG3ZdpjFIVXwq4pGFq9xGFeIicLivlKSvSxHBsOo2U6DbbmzKPXQv2ubzN7k
GrXBdjK3LLANWjWqkbWuraUEH7s3Q+j18Oq/qMhKhGQEOZfe72oezsnIX8n6RQ546UnYXVqHh79O
vwv2y9YKhVF5BQLV238Ztdyor1W3uUWi9+My4d63JGI4lq0h1Ob0ebB9JGv7K+phyDBix39jhX03
cMnSu8PjAZHiAPlpHifCLtGfisyDOdLvF/otZiXwfILZmUcLsgxwInPHIISWCs/8aybYNIgF2ZxY
6uEpn4LYQCOKfZzHetrjrxe76CFkmaU9ToZ5VsFqokf3DGeYX60xYg140wDwQGxKr3KxQFnFIrl5
vt0udP6UBAB6CgdSh4kfkk407/0bJmxkVyNYkYA8tzeUTCkMj9p7ycGs+CuhgKEphVwLtvd3O8d+
nI0o9hUmysaabTs7FfT1ElumUqjUER2i60GnhR0ct23RCMSeDfuTHJS19UdjlSb5/TsfLd02tQAj
SPLZlXs4lEQ7OY/eB1/AjIE5oObwb1Ek5eDRYeHZnIMh2LtuCmmecq535CZelXu9srAW8e3CevX1
2jO3iJV5vMqYiaRsKhmBeZLQ0q9R8htHKHhsZh52KPOv1IQ6EcH7qqVYPIC5IIX51n9at0+5/8yk
j5n6rrze7vol00/yUqvDuGVyu4KjYd7mTEcK6yh078aa+w99UA2QElIY4k/+ZhQ+/OqfFJp4Gr9f
BCte+KjQJbB1TdmdbdmQMtV0IBn+eCEkryoWDAmYc0w/bgjLQP0+xz6PzgH1Ef00rXPrSKHMZI1F
bhQHLOWh3/BcZl+Z5oKnUsKGE6ohw8D0BNlBcm+ql/zVx8Mt3yevd5bMxs8tPmLtr5AvowIQuAW4
PnwRrMQRBAq3vwKjTcB2GId0aF0f+2mP+gJNFS+ACd/TjrLmwHwZMWvumjtLi9B4mJSeBgp0H6IF
ChqQFc0iYv1uc2oIlpzXEeM7rEa2wez30FMwVmp1/B6oVnnoGZ/2FrYCjOozm0bhvRsdxH78Gih0
G3nBnADiCoi9H1jcRfmOpyhHE1Hv8+e+/LzJW1zrtwHe7VwXe++jLJZsN2LK/UgJUa4BI2A4y1ui
8o42jUwj67l8yr8OEaYWNugUeMtPjxFkzXHJPF+gI9yHim8AuCH0e694Cg2A8dxoAm296EhAvfu8
1L+4myeO8ElgHBDzTvPX4x0Lcl58VOr7krYESah4WPgjebOXvLysBvU9IAbaZXRnKmQyykk1IzVq
C+1MxZ0L64FgMmWeWTuQewMzj3j53dk+eCPJ3sCmQJPCcu/3AxuTT735Yi2Z0qdFzG/SFxIkrkmI
uMfi3y/HBo4EIj3VhbC+cNB2ACjjD6XtUset+sGnnUA8ksSvJ5RZcnBNxx0DK15FGDcWCSfYWhke
2rsrOEr+yhUHCQqW7tLw4QLgM2s3MAVq2In024M/PHz54Rc7nNrEALyQvnpYsOPnurwveJEsSNcm
QE3hLcmYT1lrfWOlH1oapIH7K0dhmga2qVUeCP93/XefnlMkeRkgTi+1BMaogWWQb57KRmk32htk
BzLCq4SD+Q2h8r0QQuW+2Rb28ToMISA+PojfkfPrrSWNN16K/ohxE3Zy3uMfLhB7XgPcnMcvo33b
H/yHKGFSbcnM5qyhkuAMQbknfVf/MsHqzMkXB/ABYAs/4mZk499uBmUzKRt5XtyP7f0IcvKeHR7N
3sD2IYe1vOv4SC46piL5hGgAnhxY3Yjjk0UtP8ljiiZ5X6Jrhnf4waxQ648dsRhEwWFBJZtNEX+M
TGRlu5mhWi/cR314zk6DdjZygFGsKN4KftmoyUVBlXURBZWSRUh1GSMz1q+KbfrATv+jd5GEuEvD
CK1cBa0TXbD1D4FDw5yVTSjoqYHTuODkB7bDCWGfeeLBS0XAQ9OKSQfK4/P4fDO4+yw86ZclJAAG
S2jaBYoJFmSDbXvwAWpqwBF4IuZD/ae3vz53kv2lD5+29faUQ5xkNvEmP9oC5Ly4zRWh1urIAea7
nbG4EEKHZeXM2iCj1jB9uB0NtQvB7+rmeefR856FZ7TrGgcHAkFXLlwdvWe61tj4ky77Yyp7A+5i
8XQJfSvTZk4hVCcC9cJeiiUZ9u5fUgGEKufKKQCjMAAJpUobwFy8gkUTcIvcLjPJvX5TFKli/5Mm
y9/Du8jnsgVQzwFek+QkJUS3hVZ86cpn/vxgCJKcmQOwNGAGQpsKWD5ecxgzg+bmYObNoGHWCi0N
un4m5+IGZiyK0WAaDszWC98KUgM9hAOSlZ1RAiMlZAKhrjHBKVGXn2TpK/ZmB2vmDF8jq9B8D+wT
NqiKij3bKZCFB3EFy+QFcIjvcsSZ5GE7+pJFUhLwG3KoXJlG8/+MOMU4MqRXxqhtuMsyIlOzj+f4
wQbAQciRQDLbMTighkGBU8SRlWAaPD6ARWZXO77Cr2NVhkgU6SMsD2JvhyUacPYJ5TcqSxStMTW2
tCLPgijRDiJw7XSE72JYKXcNLB1KggbfgXnWKI7G1USARvOFbILHEQlSbZ5L/Y3bEeosz+YU6c2B
81tKlnjQUM5NzNpd6ISM+BEPDeOWTQVqKURRwseXHALH/Jh0h8Kryo8IxoVGz+EJmS/FIpJxNsNm
xtmGc2eOOlxnaP6Y8tZzZ8cvBqsrIx+l2FQFEo4NpMbc5kh2XxqUfdzMJ2U6ohlgwKBsBxZUz0X/
DRLWYfrp/E7KccmlwvA7Hza89Yz3Hz/6EwoEwiZ4kVIxd4cKqrqM4HuwiRZS4jUSo+npoCF5FCvl
u1mgy8fdkXCDwAV9hNIjfMVMhncoBPMqrIk8zgMkNfWunGGiQl/oMvwfCU0mgg3qD6HJhIfgg3Wh
ncgLhC62cirUU6ue8uepZqR4PybmQYO5CizQSfRdPm4SBBY/XSWyO1ac9mNzZw5VerfSY+X4LNfg
nhD00LPMVBwrgr7MRMvo0EquZ1TfybrP+Oq3KaAKyZ/g/q7tOS1dri3igM2okOr2/JtAgrspjJKM
rTh+LbQIJDsS91H8dyxxW1HHI0ZlzVnE/6dIvHu8j5R/z/uf3AZINJ+6BQLqVrFEWXR9fFOcmNiQ
KOSAPDJ9FDtUFjemdJqY0G8R73De8gqW1o4/nNvi8TZCh2JrwzabgC8BOZqoIZB1XuUD0uWCFVPt
sfHC8SmcG6ok8FziH5xBmU8ppV3wclSEv15bTeh9EXPX39zvmB8aYSGCeciSA3NEfrNAppGLZkNb
zfG5wN4ZnF9gHPqtFskhTlCIedWuqnYS9FnYNAakO4xE7WxZrZlPDpU7jAsEfRNcXw3sCsyF1Rh/
ABRsVnrxl5EVxw1r5Ib452Enu7xRd5tPQ3Jytg7xMkIwT2fFiId6HxIB2oaOYj7gbzkQMA38XqN8
H1QfmMZ/CiCGca9zy6sPDx9nk7LR8TpVF5ZMFUum2bVbVtMcoFozw8mGSfFKp7SZNjlEjgcBU2Ej
RW0VTVWkxWEmhbVnJa5D3Qmg7jOGxL1mgnkjgYpcajBkEDF7Hx3XrQ2oAWgPigkcDxk9kTyFShzO
JrjiKyCX+DtyF4fHy7p0rFeLgwvrlbL3Whl7KmZI3UxvXUTaTCxTnwXizJ4DOkWDYGBwA9MuHW32
TGK/PUYo3GV0lyQmk2FFYuq0nlESRbeZUAvL7eHuzQjE6j9jtjTb23R4mvupjSSI/9Wyu63Qrcct
PMMwXjTd9llsZZKV0Kd/lfk+lcUt/Lugh7f4f20BBz2lMV8QHzlfBdcB2o4GD3L5LtmfavN1fVmu
QPRA/xoBZxL/oK10biU25dxxOh2Dy9sAWplFKhQ4miF+/EHF+4dXiPDEC3q5uNreabPQoHA8fdMm
smvjSkS+DOTz9U11JKYNvLzIKxAX9P381Z3uYGfGBZpw8612SHOGDrNRVypeD9BE3n0SUV7s4lqV
3BS3fwYq819EH1C5ojeKwpOKPiiFKuAQ2JACq7gn2xK+ubS1Hru0EiskfP4mxjV6Bk+RvA/8fv9g
rbH6qsKntBuk3S0B4LudUKxZvrRMAI4k2FuYsfElrlvD062N/ELxvpi+K/JV6v3YHgR2ogYd7IJG
sMfdSAQqviZCb2foEfbPoAqwW+1nvA4210ho2iHhw5UUkfsVzyKJympbwwkDZnHb5ofRXcispM8c
89HLZKLA4RGpR9IDu2orTdvU3ukYZ8w1zk12bBAZb4cbWVtLYhxdNuXow1c5LpnW7SXil/CsFjkz
luD47/4QerBZ1P9o51CE4S3utJ3chqW2u2m7hOPrmqrrF98Kqo/evftom+R2y0e9mJWOIZ0uF7sW
efY5Lwji2g1rTtAUvJ2bGhUicX6H2joN8eEPsM9h0xj/icf2/C30HvD5fyh6PWKTmtJ7wN5S1/x5
BBRkDHaFmEmq0GSuCIchPkInQYId8sfigjyrY9tNYBt3KPvgp1ivsovdLqCGJPqqW0kbmBSEQLFq
JZKtUTawT4geU0gfc8a5fjtgbCUL1/jZYZIRhRXMtxlR5IFh+FVOlCRp874M5G4lzRXzbXu56xU9
WlC9AaBIEYzD1W0IK9mSvnkzl3JxoMR7B/vRIuYCCMFOGg0n6k0TJoSgupBDdzd8aZNMsFqjrf+b
G3wjPEYOFj68mLfL/SaiMFGDqZw+5E4gUyUR6eGsLm1/bNPzOL+gj5Nxwfwj+yobjrh0FeVUBbf0
UKaH++uQMPxPD/Zzz7DrVUfSMtMvE/2JUxaBOjKRXkn47RV3Oy3YZd6bS7pOyquin1763qoPzXSS
26s2vCvl1+s8lURDvQ3p+71/Tz5y3Lk9vSQOg89B/yh1WH2XQeb9c7o20m/hDT9NH7Cq+jXh4hnk
IGBWBDsQi99cepxmKQfyj2OFuxiNz8sGWJWuPO5rvVwjKEEROU8B4t2CdNwaxk7tGdHuK/mQtUfZ
nzRkPyiwvN85XJp4d55eSgLE38zNtavYWjX+09g4AlPoQW8cnINgOV/Z/dz1SMqW1ddsvkrJlvgx
d0J7ZsWk8CRmwqUSW5eMR1LfYJPCjXngVwMM4RyaNnRuqyf7KHhY1uln0aDrm5RXAhT1Cv+grlD+
PYhDE4awG+mTP4U1+mGAnSuE5FyODKHufKemi/kY5xbwvsBp3mziPxV7i0G5sUM62BKEv2fCX4Ij
cUzHU2XvU87lC5uv3O9zH8fSs/UbBS4yEg+fJQ3U/bAxo8EWjocxAWlxlB9IckR1ZHXvUvc+Tm+p
dp0t8c9onbgs7FsYHSaUVmkEOUI4CGrf/Ua/xvYS/RrTRyoNti+ALDniKVqH+agRV3iKUwEJrF+u
os4DhOfgLgwkCIgaLO8pecvb41+v/1kuqRAVTjTBc3/K28fpzk51ld4WjMGyz3441vVJyc6VenoP
6H/prvsWJfwGBmzXn2fsAsPbgTAjrFmuoQGAm2MnKth+znA5+7mLjXFk75wJXdNj2GCfRYjzoD15
nWb63sSR3vLOkuZFThhCLH36ltI/0/AnSf+wD9RCpQ1vUNwyR25JEyIzBwKNMF1hwnDSM8QP/rZ6
RXztQxpimHxa70P+FpdnKrHvOxCca158ZfpHXAb31/vduqTQ8lIe7/1ErIGQ47/fHhv1Oc/nGJSs
ICaUBUHwEJix38g+jyFTYvIBqmqZqFce1kzGukWRB534PVaupXmq1i4WWrUPUBI1r/1gvAu7+4+1
nbKy+XbYdXhoxp6vHcO12aG9stxAgE3cOAV9FiAjYb+1mVZ+C4ev2uf/OFM4s2DVqKw2Kc+BpTNJ
JUZza4bjvJ9rlP78B/N+gxaVpFVOH4NRI9E9IkVwduyaJTIRWAEPAZ0hSdEvmw2xRYKipgSai9CO
gFrHwKK4RCtjpkvUr0DXCISefgKktXI3gEh97NQyHOzw9S+W9317GIujURyT+/HOGMM4TMZBmVdI
VsaV/2QgZ4dgle1PmFT36g9MKjIklv7Dz9zbdk2kk+wzZ8xOanzYp/m+SiN7eHs9/Ys1V2eu3YsU
RZEs1s3tBuesyw+jipAsjEa/FDB02LrJsOGNtDbCDOn8nJzJyxQpcdTCEfqhLz6UPU6xXXWLTB5O
6VRhh6LHbDYDWv9kKUIpDZ+sTS7yhLCfOOykqF/qDqAnsrNJZOODR6E+bivGj+3nZJB5hKyAiG47
QpXbb3y2B6tfpBAfUf7zESkUBlNUz1AXLZNqN1Cl/NQqMGPy60y9DItSu9TPC9vM3J6PkFT05bM5
xd1Bm7/x45XpeSKsUVupbIFXKIWmp1ex1gM5VmwmIGDtRgfUvKTYKWniKO2l3aPeJZQZGlzSQIFx
6JpIRxZT0BCT3oh9Z8ZUvV2x79SQybkViIkBjyHIP5wRm8ra5CCJVN/ifLUCtBsdwoNlwqVjBc/7
Nocjh5589ZhnC73aqJXQRKKMTUfeBCBYXkyIXu1YUV2dn9lJHg9Nt2dViAs0xVUKHlUoVBDKbKVl
mm67nx/TTnzu+/xgJpF8wwKIXGmfG0fjebbZqGqOrH0a+beS/lF5/5fp/YtRCU6msMpCptpZOEtD
XZCDsJJtWbBKRCXpmwNb/go7/t1z/uLzAgcqZ3tbCc35CaD81nwhpt7h+M8WHg0ra9QHekeGh95j
njiPLTKL/yktYuSqyPLZKybrQ1u7f9trMr15ZIXM8S0UX1ylxEA06jUH2HuYfrbozEon99vhxfdy
AguKuWS6PYTLD9CYKr5Si/IY5YLfEyeQbIHBvz6pvRdDGc2k/bABD0zXgNmkgtzmIABxi3zNFFWx
zgzK8gFDfSTLB7s4GSwUSb1iL/9p3b9a+QtIAvvEJvvGB8s+ka5mCP7/rqEmq2TGHmLtOAbKOe6Y
gNUot5vwNzNTtEI4z83qiVmp2juPN8jLzPcQILJh+l0I9cC35H3MuFV+51LgRyQ4ayiOqB+IWcC5
+euufkE9InjI/W1gDoeaO3rAlBJioWcdzXIVdzWEAdoYIMJsZjF2sodBB1r3PC0Qlf9n0ITrUU2A
yIlp8vqOvTadWtld2EBhpMdhuP5rnRoSbcoggyKoeK57g+Qh+a9+Q1hABHUk237P5uyFH91aP+Qd
XjtT9ZrOy5D+YitISQ5EQMoeDhU5idhzeNo+YClrTw92+2NOXzfqJQZzD2HxJcMjvlMm+QekuHYf
jJRXc/6hyKnVXZGLgA9U2G5ES02+AJP5+juy21UJM9a7ohwXbl5Caf7+CkWMEpzQCmMjoRmVgGwR
O8FkgD1A0x+z7pwgov1klk7/m8Zkaob5KXsspmaHqw5hkZsL3BU/BWqTFw/6zFObv5qFHzeM6OC2
d+JUd4wwYQNYhvdDRmA+CcpEpFz8u7Iq+pFSMhG7YlZn6QBTBRGpJi/aaQ1bHgfslIEfyD2eP8LN
YX1sIKLDacdoJumHwCAyddtJ2yBi5MGqAVfqOJLXu37+00dasC3O/dTPZ15eE7G0AdvL/2jEvcwZ
Sf6o7pPq44LDwtyHOZR+Ew+AxaQ7ibfGSDIAqAsesDU/BIXK0pGGozUcr4zi2INGvIkC0m1omCqP
pDJZ51l1qdULIw+8B4Z6mSENeV5K7TQuxlloSuFdFnEoQxe0tW/EXkmbgTl21aqrAkDg5JYT3h2s
Svhw1iNKGy7lPFKNqDMiqdiX28IKZthBX1FiIWwRHiT6npKwDO6XH0tNjP6lXOsLmi1iJCDSMpXX
0rNknc3qYg3XIAjioy6/D+NHEAz9ggVUQJiJGb/fh/ksC3vcsC+esTBbMRQT5vGfuRitNeePqLM1
t62WqJl42UwYEjP3GwoMg4kxXotljQxmk9NHeKlB+yKWvKqw1AbcJUs2c6BEsErwnZMysFKiUoN9
6rNf/Nmywnqg5mfsDbGGLuCJpHucI5bVHGKPy6CM/dpc5o8z85Ek3fHwcWzUjIakTab7w4x5Pp50
sZDDogzJIFUClp8AxLMAyg5GupLxM2S1iUkDO3XV2BMjoVZHaDW/zApQJayNm291x8vL9sf/xYKI
RJFBhE5gSQIfcSQ6fWQoEjKBLf6BWQwg5b/eHXTbyK0wWTANSee6jY53nXRC5wcYxWxo/cLMjl73
sF5oUOR9/MkAj/kAjIAPpu98+4yUPQFN+bO05o1gaEz+B5uWPHD4CRi9W+TfiuR1gXFnFX1Fq7Y3
7A0zOv4hbIX0BNYRdTRhBSUyWfuYd47w7bWbABsZLm9SdgmXKP0Bmd4GzDZvQQALAnJgjCxkxa/E
rJl5GdJm1YU4dJaeb+w5NfvT4gMhVZwJhbK/P1kdGiFLNeU4syOSC2BYaavedviLocQ2H92EaxuJ
FaxrGiRMBM8GhpxPQB5K/tkcGeQ48xC3i8XChOLXJx3FWAiW84l1bmtHmgoE9sx6mek3bzDM9R1b
2iQNHClC7sM885sgttu0NVmOFEviXwzS231F9c0puLNRMQDRcKShikNe4fUGkE9HiDDOUvPxmJ8M
I2qGvV7sJ+IQj3RCCUgCWsRGdAh0gOj20mRj7l7mkvoa9R2EkvglbvRbuUaDAeMkBnhGEmXqqXhB
ie+AkkeGOaDQ+Jo+3l/5R/AOh7nqz/Qkan9+h5Pog5QOJsa6LuDdpfN6K/8xw1LlU1ld+tXQfGnf
NZFS7CK7XYEM52Sq52m4gEeYYCAl3u3hWTPxVqIbAelAYSB1a3uHAQbh0f/fGaOPwxkNOIdnEuLI
AzcyIpBY2Koe3zy/lbUD0kfKDDJMQeFvWneC7DCtCwd4CqAOjNxa6EaaIljbzO14OeA//LVo9+Yo
l/j/c4yZp9+ZGDEofa0JYLICEd2khnixG/sPBl7e4HoBhgORD442nPhEtNTCiW/Ov0t7gQSDCXrC
BOS+ZIGjJIe55iQN77vhlV95ekEpa9tIaTvnlYoBQfrjTlZ3fAPNjPzN+ey5wxuMcjWya9Nh+u4g
pISFxlrNROi9igUw8dfqzdONmJ/VeiZIMHw2OIP4LyHn0BS1jstWKzpwYuEu4UhC+RKvKmnv/CW1
4yDEvGgPkbsiFISphKD115IEk5FrtRekCO5V4iDo3GnQeR/FrkrE7hSs839Wt8XwwY+AD5tch+bt
L8/RLyurTmE70jAjtEHUgl0IbQOPNDsYwEZDE6gutzF9NCsXRBMDH1y2uemMHAL8R2hhAohE6Ad4
+bt5wGTfAIe0nFyW87LL7CNS1INxOxNFpu5l/Y0Akbb7rOPPbMfHxcRXMBtGmg0GyV63ZOceNAtq
PzbzhC6wCOc9d0SJxQ6c2PGvdumi3UXRwSfPxJ3Qjsn9ndYidqWsRPPDqFZlS4VPDLPGlWUlkxuP
uS5iko4mFcks9TESN0hEoPFf5Uo4cVazT01d5IQ3ooo09gbJWLcdZQQ7iU7a8wnykTaL2ZKqfhoP
NuywS5WeCBPjsCVE8pUsWqZs6pI/BxYBhKiX8od9DFMUtgS/hcWs/FOQ0/XEC+KxNkd7Nn408Wfb
fqnt1w7Glwga6VnCTNuri5IBr0+zcii3lNXjzES8QPSo7fpsB5SrR5HKSbbADgoVkJNtWz8CGnPh
uBo2oEufjwVXIjcN4BgWHIBjsH5FEeURsgj57iMtYTHxu48cRPwRr5tJUNUkxAtUWzdmfGRnkjQE
fAnJDwXQbTGaX1X1p3v8NR9/3+058CcNOPrG1lCPtHPq12+dDS+rv/BpX1WZSW61f+ZHEh/4RsHf
EyTSv5E7sfymMui/iRDgvnAqwkh4xVh+C8BYPltTMHVgmHbUoP9jhqGOyXFT64FS+7Xmz8rtipCN
cmsQj9qFVR9NPxpsVRIa7Me80v8rIv73udEioWi+z7NmfnBAqA4WMvNLZgnlb0rScPCNch1KA0oh
ngeWx6IZaF3opnx7rjM736pv1qKR+kEfw+vwS60LrrzNkulN8gbb0RI0UzIKZw7SBBKN2qVkCxoY
Ehww+nOog6QSrSfapBDoPn5U42eJk+PMm6cwWDtQfOF3Gjzemm/0pRztDNoErwK3kzqPgFkZeAg7
nzwCtutM3JZOpEqk4Xmj6al7Eo8sElAmVngiGIJRGMUAh0+7OdQSS3GKHGyIvxuOpZOmQTELonqB
YpyiFEEYVz8eWO12zpgcIA/iPdKdgVQNkdX1oHW3MbDsCCJAhFJ9ktV1F1ldbHPH+EzykDQdB23f
PaOaN0cn+GJUDg/moKcXg+uZECfYCpfvhg398Flq79XtrWouRF0o+SG9RXGOk+penUpEFOU/gy0F
rZHIfGOjyz4W4UNjrpHFKBTk89T4TvU/s+rPs/6zs00RTwVwCgMexTP7YPiuZB+0vK1CSAOrQHt6
D4XlzrxkS2J5nDUFgyeRQpRkBzXZS3JEbZzLu0nZ7uZJ7GYEw1oCMMs6lA8FBE2j7OIVnJtHclBC
h3u3rRaMMyXFb5gok0qeR7cOznXkyV/whB6H5nHIHwd9ohXf1/0ehB4jzVzc/VZF+unJw7SE3GNz
wLe4ixdM8oip9hc3WTD/beBjr6XOutTe1OAk5skCRGnLNYuVl/9hdGtDE2Yu/g/cvjZ53T47pBJP
B0Aam13b6iW5PtB/s14zwXmg2KGJJmSQNTq3EKQdigUmbFnACmHP8EfOAptm/OWSN62Sw7S937aT
GuBYet2PMrBtdV81e1OOUjlMnju92WKWVCF+BPeRTJOdVjA2gipCyt7xdBrLr3o+S9+l/p1qp24+
BmLXjM0BaW48bDKktRV8sQ3NLE0omgvE2bBtxvLA55Dvcz3S1TBLw1Yl1GFOS1354/vBWiCSVJCQ
7/C3MJ4kRZjO2SKJg/zOIaT+hT4DGZhEx0kSd1TiMT01xao6ZNZghAEc9GDgM2FV+3P2VIQwnHjC
dZe3FNARb+lLimzKTGa/yf5WR7tli3rSQg6wNmFbt+sc91PsKp0r3dxUYsmx6mk8X/AClpO9NLJV
R//kWbqn1SINOnkhvQnkKhiq4HXfDj+wh+S+jYutVlCmBjKxD3iN/+uint16kaxGaxVBDxR6UI/f
BJ0ZPQmDCPhHHA2PUwQzhlEJqrMEkSbbyzJkHYnECBi3vUHQSudBga3714g6HcwHgbDIL8F29khV
yW5hIIq2Acrz9saoAzAQkwhGF6gCXidKKQJA4X11LK6klXQ0Znt2nDD0lgeqFloSyjlGuZwj1Ozc
vWINikP+J6F1ScTQKvgG/0ehwXIf/Wy3oaZibSoakekH5oWgAI0UJmeAO5gmHktbA2AAjE/0ZUJj
Ei9Zr9dP7k22s0AC3ScGFyrecU2FQpPsRvbzoBzRvlA/BhGHZiHDIDsQBGuiXVlXuVBtoJxT+8X0
g0K18SQavu3GiM8aTMjChi+gW/t7s5/q6F7jzSXoYJveBZmcXHW2oQXpoKChlq8jclQaOFx5Fjmn
or3W86umXlLtUqBjGc7T0hzOJg987snl8d5iXwlfN+5Bgo3D+8Ie9/KNkDIwbedidpHRlktv9/Q9
WSWmwHComW9y9+EFQXoK3Ljz4Air4ksGwQbzm08iMddgURDQoeZDQAcTBSTLa1Eq7/BRuU3Q+04h
gte34LubM9glvHOMAr5bSaRVc4nxrDRl2K/472ZBbG8Vnh0EBc5V3mdkWbRiLVO1fq34D0WsZbCn
VZsSI0Wymame1HkVXX7pYV0f28WtCJ89Ix2iE/a07mpzJIe0OD6JW47fdfu9s98Pnk26gM+mDQe9
BIxO605TfZT0uZw402uFosU9oGxBUIeB7JfaKGzyisdKY9kmO1Mj+jx41L4ce7faM+bDLdDXY7op
e3Hj8+en4z6vDtz48C6SYw8VUzvaz6OlCmM6XgqsUrP5M98Du5tBuXhtITsm6SWWj50jXA9Zi5Dg
NPan7gocgU7mhVcuoZmh8/ptE9MOtTyOGgFjEhU7KuBvpOygbfGI03/E0AJgOGDPAy0HewaIsxhJ
4OxKlaOhRnZCriXxm3QR2Qm6QV4eQOT2afQ7RIPvx7Jj/utrT2DxCeaoavt4p+k4GsmPi09Bfu0D
9CnAPd0Z7jWR5fY/tBw/F+JkShZq4g7cc7pGMU5Bf4eHz1DiSaEsRgYI1Mm+Y7aVsmJ/elRgJkGH
HmeGyFBvXRDwVyjrZekjoalfSDcEXeKlRnRHgISyfzVrevzHvxmS92V2wdX1P2Ug/yS3LqfNSwkQ
6mJHRah0vYPqUdD2hg8Nc+KJ+656HjM+Axe9+y9vE45jqX1gOpe5v64Ywv5SkkO7NV774hbeyznl
C43J1cF0UPoc9RXrMJT7I7Ib9BsRvt95tURlD/LgV2XPxBSVPYmYIO0cnn1aIehNv0o1Kgms5tCZ
htv8uoTiAZqTmE1mbOYYUu7WAeFGaMOob9jeoaSdqp3O1kLeKs/tcCm6A0UyPf1PS9yc1XVcBYmN
GnDb91tG6q98VxjbZJlrR/V5ZKHVlwdsjr9LOHOPpQnnHxJw2kgsNh52PiAJOXjeR2CxftU30v/j
6Ux7FFXXLvyLSJiHrwgqAirOVV9IVXU3yKAyCfjr3wvr3Sfp5JzsdHU5AM89rHUtanNcmC5+Cr5R
aGF0cAtIx4ay+M0opvBE3yLfQQof0dUgri2rqE93z3b3sQBFxUR7n9FaUrEwZ5Sm8DIafmlV5wQ4
BOifbnZiHUvrSGxT/zX0pD2hyVNEz6AoajwJMgnqYpSh/IkX6nOh4K5hhD0lo7vkXMfZXDpW8m4U
DrFFaz/vYQoZn436NUqIc35ulV2IF+N1eb0umYqgaTmw9Ch3Nxxq6SJ+zVuWy/9FOvGEJdJpsNDd
zevZUPiivezKQ7t4DF6vebaN5YNjxTbgz5Cszrc+DW8RmCHvf+/h1fqSjZ+5x/zQPivmHlWtFg13
quQI/wGJkwxnS+o7fSeRIw777qiB58rPnXKqT9V4Hsez8s9AIFaf8j8li518zTYS9W2ykrT/Z1hY
mK5CFght7Gs0I2zQUZIE07acIB9kTDSLzNPIM0cGxwPXZnq4HSLUv8zPwYiDjsMOEUKzA3DHFA97
JiX3pOdnj4esTV/i0kc6C36au66QDxopHuYR3JUZh/IFjaFZsRjcozHUSmbhO0GJrGoL6Vk7NFd3
Vsa2klyy8gzWqkgOTT5hrcZ0LWPYWBrDUhk4MlbP16pW/D4JMivIqSLBJy33MTYpNla5c9c2Sxh+
/k1GPeKYRSgYjGPtFxNdxjt05E/PV/IlWzqYwMZP2/w8hy+5/AR7tVoXzyB/+Q91VchebC2z0bvX
6Dz9wrWKU9meG+Ejrb4EFjP5Tw69WvwGuZitR6ylz/BehCLKrnhKP1K11ekPMH8yrxowebe51Lkk
XgmQr1Dd2SKVNAD5tZqF44J4GvKsMsMj7IUklhTtfeKe4mN/2/ZRMyJzW/X959DZ8jhF8pBwYt62
Bpl0KiD4fS8fEJxU/bG1jmw4Mf7j/V1U3ConiUnWu7DOJ7jNLHu6for5IcqVjfLn2SO98VQQFOeY
LbkZDmy0xuVJUxyCVV4KVLP5WO/ISOpnDgkrVOC8BIsgTws04Vbbn353yA3Rg0j0ai80KI+k6EJy
1SS0uTL5qr3Svpzu8PngIYBEZxcAD73fyzzDHofxeQyJsSGBDJnWK92hACtmVueJMgoYBKROZ5MX
dgfZgSlFcax0DcXRJz+t80pi664BBKGZVhLOQ0jX7vE4NKNLZhJ71XHmGJLdx65/YxbWuDT6toOz
91NMPoRDnkedsrmxX18TQOA8n4Rk7MQsMuUN/3rycHXUIYyz3h3LKUoYxstISO8MTW3hK71OWw+L
dSgK1Cni7vHy8AsFW6o3lgMMADiUWLj8DkU+pMVd3Q2x+8jO8u0jwDI5ce5BxP0yO3/F8gWuCYDo
PiKx8O/AMGTCGd2+Yds8o8WObR8GcgOLKd/bDh7UXP+DFZ2MbpCIU/I5PFVj8b9tG7JFEMX2Dycn
R2jG9oJqg5F2T0gnaxqMXybZWPZ4P+BFYOvHDId86OEtMAZSxyuiGnMpvf8yZuTQVg8wcm/jTKIf
pQYet89Z8jgk5pGpbKFfgi2182+wOQVe4nWPEBKwDZaaURPKSZghtN+dukutvX49ugi6pdfk4CDV
khUCCxN3YfG0S3dMbK2MmJVWfIdDv6WuLZQIkrPexxYmgHiclMlithuugHJs+UNlPcbMO8btt9gO
SPx8Sw3/x8mB0G3IGxTv8oEZCDk3wB9BT+VE29ZL3neRQYPN7DO8CJzl1oYM3XJxLmyYykO+5+vm
L/A9umeFfh1B33sQdwYYumUlcNV2BLzxaH7NmIP85nY+RPjzDMOWsdd2EI23qbrZ/a0A+BwZJ1Pp
QFJ6qgvzwEcLCgEvkT12Yd1u7/DZdaqnhzHpZWTFYROTvaef4IFV2/61H8LQYXK3BYAld1Enr8W9
zKOYINwBQ5aUX+wWe6M0U6/bB/yqBG3WhGSiqAIE9JSnIAFWmGwkEZYy07LEiKuRoSh+u5TAvPua
kdg1O/bdjHxk05aaSdl/S0KqH3hgT/lDkz96J46/7sKX1X/hlBO7C2XUmzLYsRRqA+wfwvnjmZ8X
JHlD49UWjVNDAnotGYMaIeakvj8HA66dBbL0M0HydgCnhl5Hw7aw1x+H7MuUg1gOciUY5NXTLdL/
R47pChzlUClWHfyI2s97hhg8Jaa3hPtuBHdLN7oOFqw6TOOLjyo3jkSgVupOgdCJ4QvZfCHyakP7
jKB2IMXtX30DiASUOiCWnC9zrKKHjCV1wS8Husuv7pVg5hLkfn9HxnaIT1+2xavogiyZ23ilewuO
ghIym28YbDAqxruIRgZQDjmt/8F8dTv7Ohv30yM+l8X8jFNibC62hOuNz4bXYGg+ud7pF2kRpGsH
Z/ThkNVf097VxOyBDG0EYbZHqZ8qh5tyiKtDWR/UcW8UK14QkBYD0LevKCtDYVZMLcaMZzngIrCH
xQzWv7xMMfjZdbGomkXLhPmxXH2N2ilpD9qsSf9/cZqpvkUBWKzNfFPqm3qw7/J3kf3Jh79q/1eA
Puob9+DO9qnxE8H/xfnlbHb8JDvc4p3Rr5R+FZPuLC9bYyEMWyuexjYq8njJPmnp2jTWZC2WtR3m
Nqeh75M/luxVaXZLl1d2/7srMIb7Tn7tWgiLfQRNz7hu/0QWiH5su3gF3svYO6wHeGRQ8EDZdhPd
EGTf8Eb26ZyRXM6BCc47doUlGoVNgiUEUFE6U3DoGkcDf421R5TbXESeSfObtOzjBRlCqTFvxClD
6IpmlOXx6lX41xRQH1LUkMygJkd6thm1TTHMTOJZh+imA5KO7mjboBSi/PUTLOaFn8XBfdpA5820
frbSpZYuhX4pq7CvvR5kJtDunscEGTYk2Xi33utUNOReAq6R+McpFaw2ghvMsdgXWOeCvTu0bPc6
D1nq+2TqQBcyHfJSDpLjr6KJD2Om10FrhcQC/qYpviQn+SLkM22xRa7I/lMbACpT0ofcrWSLY4FO
eCE6Yrus7TUcWQtVQOv1LGcKIiEW1n1xE2cPnloA5qcch9+NJgMSrLqMal7x1qZwx8fCNJPZJCnG
yAuYTWaiF6Tt942AxkujwHMJYAYWkH2IVc8BAExX6xOWw2tvPHdGGrXJZsiA04d39qa866j+7MgR
YRD+3GTG1mJdP0S6GclmtCTpENL7eil4KROztQXAt1tThEnZ+vEMyyLkc/Mz3FfV53O8WOlJweWs
rVSi4uNlbLly6FvXBYFEJqK4SCGSo5pT3HCFdKh0GCeif6eKxUzLgjwUKUpea91aXwzJIVSkkw9J
f6xK56Gcehf8vzG16hhdcO2uS2PTx5GlvWcj44lYcLwz+UZCAaBtcq4b2Ngq4qaN4Fwfq0T1TMV7
Pr0/yX1ZA+tTFyo0jgpX2OLGDIG56cNW/hSEtpGZfoAJSfogr3SMKkQl47ImQ/Mi3rbOCYApK3fQ
JAUYOzeJEbol1Je6Wytku7rqFdryRiNjJpv9wRG3KzEoqPi7Nj4pnYPgUaKasyJzW9HXX7bvlLE/
Iqb9Lq/oSyFrMlqgcVu/KMgwZCB7Yq8G5Jz8EmxL6py7yQ+n1Epv0vXzCEcn8ArRPkrxyqLssJGY
VWGJciSeZP6mtb4ya4+nOL9nSi7duhDXMcL/OjSlsFWDtiD1xa/seVJ4Jhci+uj7wgCjxP4xmafA
Rp1nPIeTEmuOWDoxwaykw8GzFhb9Y4EgX5NRkLoPMJtWmAWyOCnSmRKPxPsZDpFBrko+zn39/oJ7
Cz8ie4ANgyTbun0Z1ecwXoBTt8r60YXpbQLC3l2nrxaShOb93F5Pt+eBSNVn9v3QA3qaGR4qcrqO
6u4hzemdZn0RVWaUFywIt8itOkKpN911Y13X0se/sYgMYXrEITgpoLX7j8wHeAsW1RK8DHYdggqB
/YiXICe0r+xwNvdsk2d0Xmu9XedaWICoHIIHevxq35MqI28IufSVg6QA9XKb0m+lwJq0qZPQkdyA
laRjpVgJ4slwBsbNf/Kzwi4Z4ZgBhmtB3meFKYG1HigN6Io21znT8tkLRilfY7OaXB3NSpam7/P6
xeMzM4/iCuyyebobB9+cRd1SME8jyvPrYdSjQbGLWVyje4W2FXIq8Oy6nm+CVxN1Y9mS4qggFx4z
zoEG8h+JuxgpgVMsktFu6SH/qWKk6OxL7eePLxYIMytXNmb3DzNeYPC04OT5CmSFYdloy1JbMoUD
AU2RgVvUF1v/SqaIQOkfZCBKWCOO05kFi/fdpYECloegk9yYUc1UkAUa22lY7AD8iQjDoxFZHALi
VP/TBfk8LJw8I2ZrxX2AU4t+d26WfhYIKUdYiaOqmt5CjQWglWd579yU2XWgfPF6/DykXPQL3weT
q0CVsBimzAcTHoW14j0T5zau+seE9K3YIDASVJH6rJ0Zh+vjHjwlP818rqz7issiisrnyeoOpR4J
VJfUYmSZ1mSi449G22c7OTfouK2NY1nyqjn5LMXh97/kdUXsAngH1tx3W0RZQSQKqiE5cCxeuuFZ
xHhSD805IkxSuu9T2DLubru9BtUrVDb/+1t8/eqbiNfovpEFIo2mDi9tkexM3U8MPzd8YfCTh38b
fRmRN4NpKmFMhMVSLZaJssCfBURpjvo19hJEQ6mHxsR76UcAvMawTr12zkXX0qRoCIrBC9P5SeKc
B7Tgn1799Ay/ZjMu9le50eudGI2oIad3HYtRl+8hJ87VT1KAO5wgb7l0LC7GFet815zVEJt2Urol
eJI1S2lH0nXBtzxApFBcC8msLfWLp7RvGBGWm/z7JUxfYIf6UVicSl/ccZ0TmsePcAKDVL79dARp
Rr28vOrRrdygc6pkHkRzCMXPp9+tHJHVoos1B/ygcseRS1sueTqKAHHhZESpTyF2rbCQ9QNWKQG7
nrEYABUQU4tVC0X4RWRVO10qOFHQ4zrWe3mGyYgCB5MRb8xt59TwS9jFT07926Ymv2LGU5rrU5t+
BpMvHAlzgRunpMszZyayLqzW6PsIIqYueHNZhM391Go7qQrjKDugasaB1QbqpzUtf11r3BrJLrPY
j67Emy9ZduuoC/p2kmYpqUBJI23HfMZwf26uGyOS263UbG7KWn/sb1dfJBiMsEPUVpZbOw3SNZQL
eAkj3pgJPFFfSuwbCQROGAcQY5tDYuQ6A/VeO7+UQgTwlG7qTnoc1HqeUETO+Euk28afeofx5ccg
ezL90p9fffudCl+hSoiqN0IHaFe5vOpdZZM/j3dyd0iTbS7Q56vQwvgmhnWO7St8BC2xbPSSvNDw
KoW3evJ6VTaR5Ew21AjZfYHJaDA3vF8OOSxszDBi6dCaR1OzfQJ6y3+Fuiseh9xw+O8X7LLt7jbs
0+rQZsfqlAaitdXRdeEl/Ydf6A5wUprupfJUklG7qXCHPvfUqyHPauwo1TTn4TfhECKVCMfee7d5
bYN7GwgcrknYuzpPRwc6uEDUXhJW76zA7t+lQE9OtYfTCybB7NYsARdeGWqFN8IQUCg4nN38yzip
3aoJOKmfFzlqf8p/yUjtss1P8kI31+1riwkh+5R+Qtb1r9uGZwSJBVGKmjg69aWddaHebDk/2o4H
IFL503QDieC1mbBOO9rKxW+VlyQzbZL7FvMw0E88tA73Jdf2tcQqS/AYuyCkMcaSM6Nxr6+dYZ5e
96PRlLM7DpAPEsbhf+uN3Yszbj+eZtyMJrfTsHb8gXtOjB50qNcjpx/9xvQ6cKBx9eufJYm15uL3
nK8IErc2l8wEzbMq5RWh3BIelzu7bhTI76xq5zWewRq1l/jzeUlOBZi57HxJvtUGKqEjiBMmPg1O
nAID/gkxqrFj4nt9RIqCEBGmwyM0H7NHN5MZaE4PVcySr1Dba/nc6VYGPieatr0KQBB7BGrfzC6/
qQ2GgPJegM2/JMyRp0s2AxJ3X2kdzI/lg/c6U2x6HJEMWf6PtX1MhO9Tcfvg/MGW0MVuZm04Q2Yj
i0YTSkzYXtToejI/T+W/4f1MwOz+8vC7YelnNeHIJR6+7cMBQ44ZxCwWxmR2NSJz3JU578Z+jBfh
dsztSL8tTVe+sYFZFqC3QF9fFwzjiNzkZycWfE3Uh5vbfD0OydJuAlDA2vmOahwYmaVwd9Wwsvxx
odUreQxH+rB4G/bNjrqRvBEHdl6/L8xjxxR7OL8usWZ/co2Nn/Lz6xV/ye23yb6We8V7Nl6X4ykD
9I9Exn4yoRaj0twzKcUZ0pTuMKK922C9dqcnr3howRog6XyfAg+ytm1LiJTEBOB6tDhpSCqIt1QX
yN0GkOAranHsjtTik93x5mF3BFdzA6dtzuVdAn0Rjp9NQZyfIe9d1wYifXQc09HBOdDZaT9rWQy5
zYs5d7lV6119wXWj+mRb4yEJ6m55TXGyuxgkkfZdR5uNFCNN9HAwn/QlGMdhHQ+bJt76FzGi1hm9
R7O6YmLhHEzl4HrqkfhaoRqNsEoKZhm7dNg/AgarXGkP7JOaXTFjk6Lkq2NOt38Yx3vpYrlVm52O
Xkk+QL7keUCqn6uOnslYm8US0WRsH+SgH12df0AMDTtG625be543T6jPNpcSVKNVUTvapvzHc5dr
m0mvZiAn5+lyB9psI2Ah0H51/SftK5fbhcb/QYs/iaU0+/rP6fqgfvqPYQ1qn98tbZS9smd4SATi
IzRQh80fFOksrfZpwFWcBUo7+9ORLiPNsS0hG3HYxaE2cUp6PUhVAK4ZV/glrsArt9KqUjy59BRP
o9QCr4EGrlicFGBgR+3A+Rt/8XnBM+xXBjh1DGW35atfNMb8tcePsxXkdcMpb3HVrKS9/Elo3bxo
NsOWboo7nWv8GrsnDEDohN3s9v3MEU39GNlP83LuY/AsvmkZXjDV3YQ5CFcQu2VuZnAILLkQ4TWL
uuL1+QI1hrJLMQCRKhDpnzygSpczk+h22dz3+X4AlM/GcbSh7vH8tajoKpfjh250XPFyyBRk+LeA
h18x+Jj2Ctq0xmIszKABh2LAR2osxilgmo9xKyWgrSYL2W1NXcDtZuwJfHcwW9ErCsouA6hzGjYk
28qhcij7QPvvvuCiEiCq6yQFyjjQVlm8ut/8DI7y3aaLy8WQK0WmheOrwiklLF9biphqpNzh4Y9A
h1YCi98rrG+bwto8Y6Cuyqx1CsAi4oppkPz+N7PgiWRiDPEsD1f/ThQM2T6s0RGFCF7JEKc9XiFW
I00DBZE4F8HXGPI90HRNVtwOYBZU6E2Naw4dFSpEJrnYJG0FUfpr/XSEPb6xDe9jKiQ8ZnTNdbrs
9U9sXUw+h7WCcGDPE/KSehq8tcTVaau8TsP6db078d2lPRKxMMrT8YZm/8ClTddC6L1yO5DNUKKm
q22yhDhO8dK00+ljKDsaLqYv3KZUngobE8YJe0ixr+WTpE5U4vHqYsJnY6Zqhyo2eQ6Hp4l4LqLH
4v7P0h1utxOlDy4x7XHAPH7XJwA1SoV/BUfyhp9AdDp+DpfW+NYX6CQId/qcvnT6JCFQeOZfupUF
1HUj7Yko1uJPvnQ+uJFSmGaFTqsJYgEdVNizLI4ud8aeM/llU2SjL7jxHIBjttTY0XEBjhFH7K3f
vxIXozlGP9kb2Bpz2fLwpmZ1rlfI0rjsVlnvC9Jkvq7ua85bXjiViJrOpusuj2f/64WmixS9v+LS
bPJFcgtk3Yxq1uLxxjrHcaasFezl6pyslTHCkTckjgQxgA4FAzcWSUB7b/c2j0eUEejr1bnOZpyX
Ddctn9pUhRj4m1+9PzjI3WMbiP8uD8ZQLqVwZpszOgs6MlzsVONchh2XGIc266t/JeVcSUT5krqU
Solv7Yq90lUHbl/3ilMgED8V6nCcMSG/Ww81Fijm9NtznMJykIjheGdIvFYx+JDsA57itfns3JrB
SECjwqdq8DERRziffg71mrHnfIZDPszjY4flAm0QV8ySiPEOhugQFPdgBNh09XWon4KnuyUhqRRF
lS/XzDk1loMzrFRR1u8JfaicrrZPJzLJGoyaK5RzV3Ovf/Ixnya2Ovkwc5JtaLJ+GwYwtd5re8Vk
cpuKDGapPGWkJ2BtDvkFrQYzJp//SU4jPBVE446K/CmeRskwfVAHZ3M5mxNVniAlpC2vF4PmqPHh
Op7uzbnVzjkuOMLTK2w8x6t10DMQM3tqDa0LNa+zI/oFiZjVYTGqi4QEMmMe1c+oVEg8CFM9YDRx
rW3nxM34RHD1SQf3rjqKxKWRrZuVStvFmYi7//0kCF/vxyjbvro/17cPjil6FnSBqAE1WALM9JWA
K2HSAs7T+uB89qJXN1OFMTQesk16Vwix6J8hAJUrArOPprA3nyi+oy4hwyfsy3VhbEo3r3a38vCE
Eks46GOWkZTycyNGb24R1zhP9E1qbA192zIjHpBlMBunYom6M0MIvtenETCEII+I75VVMQPeP539
BPWIgnnHSEeoNwOmD/sPc5qOrPJyybHqVOTZbZ7Xtbjrm7WgBSmwtsHti6mo4xYZKbGxH4GMQ9eS
MOfiwTPaIcDHraSwq8I1ceb6TqSDeT3nNpcPbYEl42uH9rSEET8Q/AoiMj7Di7hn7G4BedSqWwSg
HNC6vflGRCE+/ObJmtBTLeRrSyX1Sm4IdvJoQRejjhh22YCIVZfy3SPEiHH3ciYKxIGuk1ls98gJ
0wXyibqdx+W80d0HlejV7Wr3MbjPt3ziwbcezxXNKZjpLNAfjVEi7fRmPwwHMz+kw6GzDmV+aJoZ
twmCw0q0X5njLK0pRUquzhZ8f9ZgEG/JmDPsAoUmwSzdVCiM8vLki3pk0r0gRcI5iWMRPSJxMxeG
m4ydTOQ4YPQwyzkUcBz/teObNxZjM3J7psnW/fw76bqOvKZtR1Lge18uh+Z8oOEv3IYON5ur/bxW
sP4skmbR6AtWAGyL8o3+3GJAS8pILaJ0iLoiuhfRn5lWfxKz2GbbsbgwZGwebrOc+b0dzapXYJnB
WIadHl73TLWuqf2QgTBNgy3rQ/n3itdavNaF0JDCpAl7NRA5DYLry78BUpU9cxIyLJXrynitdMBc
0ZDu4+KQq8fZLNXPqXR59h+3/mMp3Wc1XPqVMa4UpgvG6sG1bKyuLUoKv2GmOQbkdw33AI83ba38
leB/zS9mdyrVBR8FzxzdWMvWtp+dqAFP8eyaHTRmf0hcsghOyd2tcKHRRoxLvT3Sh+TNrqexZOpe
BOY5Ldy88wvFbybDUcBoOPsjXf9k6d9q+KNlCxmOHR+QskyfH3xG/fNEr5F/SyL59UikfZzl0/wl
Jt4OemnoQJEXJ9WF+MmpQ6FtkTE6guUOqWRpzBhrUEyfmEt0K8IhODOzu00leuGpB79rxYNYJ3hU
miq2WxZwbr/koBGZF+jWfsiOuXIIi8Bh+kLdylXTsH/hRjQ38tUT4btWrf2qLwnNOovk4swErplo
YekJxQDSdgRNarxqUdnuJfnQZ0c1Oyb5scyPhnIohP3olGpQqYFg+MrD71pOWVYRwB3psLcvJL0j
eiIHGhnib2SgiYWRafUC4tvtmmwHclBhDn00jZ2Q4i/b9GZYGZvUToZtqu8fUfKOcFMSz2ITpXlT
hFu6QkJDRqEwchUsr4/pTyO7HWurfnlLvAw6FGzBGX89qVavcfUcV+04hZIV71AywXEE598Deez8
6sxS12DNla7alPi26e+JCDBH3PmrmG6qtcdzmm9N1iEoc1JY6iGBZp2PM7NBHSPuLMJ4Xrt4p4+B
WJ/Zj6HmwQJ480YSd5azac7PgtnJBrvI/TT348ZHeqo23Nyr6HbfVdnmpa6VbD1kaxLYMuskS0fz
eqjLXRnPWP/ciSj3dJJdgOljDibn6TaT+mUD0qRflqTbwV5Xl4awTPtl1jm9DGjjMHJBx7tWJdJ5
OpAlwRNL74qNSfYpfYYTF/v8DhAE9xt5CZJrZbYACjD8fU4x1JWBgTfMX/1q0nvPGeiqw045iLLX
JHZuaw4LB4Pg0r8tOzdrm482m54TA2aKOyol5pOKw1NGvjqvctvIO1E4pMk5d/RvK3e1dFVVKGlX
o4FIzq9av0QF22NVOWj9YegPZnbgWfnbsjyUcy4deSRy/9DQ/mbF8Shr79GIO5Pp3plsuEFZmyI9
pfd6euzWiv+C5gxc1m5BAMy2IadNm5UPF5dspYZo90tONORGmfuHDlrx9D12y7pn4HSJBUZ1JeXU
vOHjoukjzwk0Hbe/OUPFOclPbqj01pq17gvuoFCvwlQK8zoU4DTKq1SZaJAd0GqvYCpE3ePniX9P
fLVb1ey9Ja9tCFgH5bVM2F8s+fTvi3EfK/Y1m0SayHWR+1pucrSMw63ayx4md9LWc8y4rYMVbwox
flMGsBnhScTldwO6QedBI3L9BI5DRHKDWRDZhXQkzSAW/b8kF9zOQPQNPkQ88rd5SqBWYMXUex56
VYCmOEuxAybeEz94s7bKNY49gHQVzs53qrGhztHzN2SHPo+qDJvr3ApnK53xBrtdrRye1cxgk7wh
yzfDNSZspX+sUAGgMx7HNP6OwQJD/VDnFbM18v1OL2Jy7mtDOuDVTfPlbfzUiAWSV7HxXdc/9Qld
zZqPSdvF2u4+7itEhd0uz3bIx1VpK/y7vZAw2qD0sAxh+AKQA0hQiYxP6+0+gIxTVczsCHXxOgf5
kKJdLOi9z68u/uJHazvAwonySZQcY5YkO4Q3dzrr0X64d0zF0gpH3mucJUg12eJ9WwMzqAmoMF0c
lVM5BCjDqGupXfH6mfMkWzxv0IupJgW4/S7AdkjFvynkRfkHWyQKpCfdIUI1/pVcmcKu0N+/bmty
o0lpFYgq0ETRwQN0bVdEowsMXwfEAT4y0pIx8PxefH40wtfHTVxCrFTwiR6kJGIX/zPojmRtE3Wn
DqCBEVMRecxu84YBYzSPAryqsBC2AvOQ+OsKDXI4E0VIftnDnEng/vSfJlkIOAZonusw71aDO6Qh
UhY24VfCWL6SanOV1l0TJhr5mb7+xKXNBn11n1MOyT1Toqkc6m62eKlLh3C+mPn4j0azyxBmjocx
lk5PPjd1BwAZUiYJ590lgagcYh1AOfKsuVg/oPO9nmT2fLGlyFIiQHXJRgiVZmdU5kwPSQmhZSXS
CSSH93lvTlpzEOwY9ggZmX/MBzSOnf6vUj+E7tI0J9mtCk+UsO8sHlgPi0VhLFLGvqkn6QuQX8DP
tILDarA1+S/rV8AnHLaMOGKO0YL8asDM9y1r15bDTMT1tdUfQJQ3Mfqdb1H8JNSHiCQijrSfAU70
qjdnVu2ljZfk3q0Buug8MUsn4VDMC4TrIPlIVaqdR+oWoML44WL+Oxa4MQ2HEPpS3Qch1MaSWcg4
oy+opxeRLSeoTLqLpQ8EiGnqMtEw7odBYPY0qQDyk8Uol41EuhObbxlWOQlPVURXVMbbItDFD8Kk
0DQyR0++dCFg4FHiCSxdXaKs29P1KbUnU0ozxxS9rJleOjPNtvHKdffObjLTUOxwtQYytkHShmKP
5vcaicmmM9ZluYXwq44T4bcXTrD0m33zt9aQhM4zHZYswtXvQvpOH859iCSLkOdD/MEHQ/s9llQW
X3JVO2wwhGASWl542Od5mHwLKdbxFX0ejWA3TntYhiIMs2U4fV46RX/SVLOFwmLFlJ4m9Xl578xz
C2352tQRAhJDFWo4JlAAsPGvHTIsGcqgtSwrmkR1zr5JLpx2iukKBNPNBu9ercpqOplaTiYD7MR0
ague0aPNOySAper9P/BBr0ttne6ird9XquI9EMWAEws0ekHLd6JrxbMqEnfTeK6jXViRVAqAEHWR
//ufOLqY/lK1m+IBfcJlXJRIZqFY3NZsOGjSwbTl7a4e9nQqXuh0z6+8/S6/lOwo9kekBIa4NR/b
TIBMucmF9S1Z1wmq6eC6LMT90EZqspH7jRJHd32vqEehOaPhqVaKQeXkd7kPW+d2u4ji5fV9G05W
fyr/xtm6yU75sVPI0TlU2oEJQMrBMteTeS+6XTW36BVgiBSLZpYVm6bYlmMEPkxN9lKzHxHg0/XM
c4hZpH2I3xLaDngoTAopvtzr7Vstydr4scafAUtBACGgf8cMPig0aE3aZWst1ZnFMyYLNxsTXGNq
mwlDH9SBS8nWeu7DqEr3r+JAyNkrMM1gKMO2pJ0MMz0UtCnOpJxpN+/XIS+jK2ZznixRqXJ+ZvTt
zsJ7tmRgh0m4U+U9Od4PP5VIp5xhIcHuL0ukPiGGVCknIE0MQfJECbrBLjU+7MdjYUKsPubZnz79
q/V/W/5AI3rtUjMqZ+RfLD0u91aY6d0m56j4OwUJsvN/R2eoPY3rarL7GKvX9/UxT7isGl/Fi5j5
V2JpcJhnh+cSs0qs8pSxvZZMCX090Ivl25L6cS7m5Pshc1gZxgqoW53P9HwtT/p5u5d9RQAdkyez
W/whWB+S9VE9P7A6mKqTOnnvGRiJxgC0jInMA0TzJXbibMGLV287Qkyw/6mtoykeGVPAcqk0VK95
s22Sqw/b5joD4LkdtyzWmzW56FDScICIIPlDkraMBbaUjmULobmlR8R79ZXcvnu8Ca+fFG7Of6im
xHTzozksfgNI3/UOFmaHcM4RDewD9fJRtQgi2kIJQFraMHZjRmksiICtyfERF8Q0TkZ57RP/OKTY
jIU6vgwEvWS7uJp7tWbJFF/24A/hOfJCJrb2TZ7iGmYSQWpwGli38NfM1BtThJQl7hom/B9D/EG4
TVsvrCJSCEjpo5qmd9Y/P7rXZaDKfJ64VPD/Y4U0BSATDBbJl7NF9L4iPnZR2RI10r1zCFSfjIn+
bZpDhWZdz+ZeI5ZyDvJefu5JY8Abg0QZM0LCnoIB680nAfuc4dZ82Xp6Em7O36KZ4W4aQNSBDIj5
OkAHYNjSix3mJIop0iapJtByQuzVwhzpkzBHm/SpKofG8GXkwa99YexeTZQm21fFRAZ6j0N6SBsp
w7bt9oV21PXzS/hQ1C/r5Yy07G6tcsNgD0J/NzEnLBgw79gvLpmefGpCRo0ANvsznrTeirbKFG+C
XG29bDgZ/WnMTsAO2+9EPWvPE/RYvhRkLYsqX5f5OsnX0jtTi39HGaZ/5/FtIlwidVlb9QJjTAdk
D1757oOsdd4cJQ0g0QLp5xHDI58ZzhRgA5OS9SnOlGZWaxv8v3E2+X/B8z20RUrQD+x4c0752z+X
xg73HFRzMH+isq4r1vcRinQqUnTnEpd1vLwTFPJ/TJ3ZcuJY122fSBHqm1shQIAA0du+IZx2JUio
F2qf/owN+X9xIjIqqlxOjIW099przTkmaYf6qmTQ8/VmBjwNYescqTS+QAxi/sFgwg9YZSxcEwTj
ec0zCMRlxjOQoQoXMM9Z2moeJTQXHlqMO5/firXuxngIxnUMFpnJXx5qkPlLgJm7z4BzMran5Lr5
bGYhCCVdC3OSFda18NOGgKaRzXM7Qcsl+QcBHnaDeDqErEJ3Ti0v0TUpLraz1DL+sss7dTw09iLt
ZQ1goarDTtvfgL5pUwsyDV1+GSPoJM22EkHixc6m1IFZbX4ALKkYCVaLT/kjLjbN3YP/jWNVtufU
hmkwqOeOyaf58Xh+kOXD6T1fccgRse8uLl2OOU6yRJVZKKDHF8hUpYR6Bcj8FKiK/fnkI2wFTLjt
cW2B1T0mA4FLc+xm0NfLbkn8hvZKn8G7inG1qpFb1zBLf1BrAoPC9oYg2c4+VXp8z6BDEvI6cGXu
J54i6XG5akwizgr2dUR4tW878zYBizJPbpD22xxR7WyysW3opSSJ7p7Ktqg2p6Ap18PrpW6SyIvO
pTUx809lPXim9H2Lv4fyU8Phk576DuDZYrCn5W1R6MBWRI7P+9mgR6AIeExfr571Kp2QK4AVFT0R
ld9LUkSMIpIiYhQjv1c2N43dKoBRGueCUSonoaVO7cZLvD9pGShjIKVry1ynDzch4lrEV3UgUUzS
c0IDXo1YkzCehFcj7HXiqbcCM/ncYOO+0mj3MFy8cwAFkOgFOHmr8evZOwMEtgI8cR4pp9qbKIzz
s/TF2QZuVoJdV1legrdC3p3b9rqxt/c3jWD6c4uCVAkwVWj99uKa11mEWwwtLccgEkwuTfzFOavT
p6b7iL/gBsEK4ezELfl2nQD2QmRPDwnv83PKgQaUHHSH67bziCXiSMURM2MOZ6zoOeMe+kesw5M8
MabgoDrzZNBxKGc2XOpjxsxggu7i5mv6nDwtjlwqT8jUmRDKJgyzFQ23BX7NshV+zf9crk18JdcW
TOgio7A0OWuI5/eK41GZQ48O5QUhgyIABrQKWjJrcTGY9y2rdPGjpSKpB89KDqKY2tNY1R+4AFM1
GPnXyifqA2Mn6RqmG2JCC4opTjmM4Nq4locNFg1uZr1YX3T6u4u5C1GFBR9nzYfUbzvy2V+8vV4w
l2CtSOum3MXq7qZ6wD86+x8b9d03U2QekoUg3K4jPUBIb1kr+bZ6tPTSlp3jbwLEzBFZ2Vhh8m5p
Vst69g5hKD8uigUZ2oMfDx/cJUqHc6K17hsBebq04kyKrZPWwdsoNGdVAd461MsaSY8ou+mMLvuX
5QbmY6i+1q8Rox/l939J8Z9S/o71Txp/G/qnk15G45h7ju3Ff/vlD9vglXFO5pGA2zObA+k3oO3B
D40jH4o6nwFB2Dyt6+IFHCf0w6mEKzOmrsaVqW6lmOHViuGEvFPA5APMY899ECgknyx1kdGsLv3R
mugm8mtBPKjML736SttPCRPVdLQ/c43e8Qn7sfQNP0pJfREdogQw5a/tBUYkN0S0GMEisdrz8SDE
JfuXuM0J1muoKLHmc6Z/MvfpoSJhRiZgkVBpcj/l+Ry77ps/g+gc7C3FCp5fsU9dhTMJ71IYsHtw
k/GHCA8YW329B2UxZYPhXlPAPJA+LTItCpw9TA1j4fdh+W2KI6quMIpOVSyg9Xf1cwAG+tvA7GIO
kkEl3WQv5J/I6tJXsSR+ISs+gFEyeFWQHPjOVbIaHHdQBCyd/w2inbryXwYpXSBRtdz7LW8HdyVw
nqFZ5FeBRIwjEF3Ef0N98ZqaoalHonQ0yX+ABzgnFptoitCel8YaShRQ/JcVBg4baL8ersOkJvuH
zK8CXbFrfMX4ff8OP9ZriadGMcsFLwibsvyAAAbQXq62rROSyA3rgGdn3Fwjr824qYkRFQRI4gho
ylD/8QmxVGm7Bj9xoJeL3IG2x8QAYQQq0AWZRywaVhaqzprmAlatfhBkZLwquOJ4ynBi2zfPRg3Q
eu8HE+8U4VzDNip3OJQxvHT1B9FI5uPrrn3WCUa0z/H2keyl5JKj9uaUYrnFTYB7gThpMqiNXZns
TW/cQ4Lq1dSV9DmsvL6YqgRbDvumY2gYPEFUS3MNrgNyGnLn9ty1w698MI/cRqxwz9wT4RQ+mDEs
YrT0ZO4uy41MvywX2vqdAjRGl9ZwpWsnUkHwJc2bWWNx5sBllJ/byTuPSGtOxCC0KDjjZUirqvwB
bUlkfeuqEEExmC9SaT6UYkUbMmzIaF2QyiDzq5c2TgKb8JNllH5K/w1bM55CQ4MMdLuBV14AtYMH
Qq6s3s0JlmkWvLuIv+Us9SiAbWCMa50z96G8rt/UGhI/EIrq0tF+UaiIvqJ/Cp4RkG3j8sHSasOw
y3Mz7gC9UGBR28HLoMan1dq9dn4RGC4sXSaJEhaBPUeFlCFVmIlHzrJnVTtP9Y+CzoQW0KpSnXmy
T/UJ2SK17dvPOTY+yBH3DcgGU3gZfWxvj1pEOZW1CGdTUN9/JvbHMF4i6TTUx6zbmzcYF5sMG1NY
lftGOqr4I5JzspT1U2FeqrnxEDYPrLAscC8DcHw7KqjAJtBCrOLpipUUoSjmfAiyHFaUFRBp6CTX
z+T6aTmfo/PZcZzg+AV1GqSh1+OzQ68LVQ7oRyYgH9S+EBFvzppHtrU3utvMcEWCbx2kGfUcDzlL
d8giSteWqHL08fD3ICPJIjaPTi23Py5A2n/ge7R5N+PmB0HCpW+Be2GhZKdhw6pgUC6GGeMZbYnH
ix4b7jd4UXgJLRTKg4v3kTCnEmyUq95DN9oB0UvvPpKzV5Ih4aX/lwB8bzbz0c/nsZdYX42Jauwz
lz/09vNOrLx+SZ0zXWgJzPXkSti4T2+6JXklg7FOgjxoHdBTr/82yy++qqHKw/jRxcDXRm37H/yZ
Dtvh/51FWe9Ym94lzdSlOsfkMWBTBU19cNZw7AUukCQWwhCByoJZovB/QdmIl/hX7nNWBaFiIsWU
BS+S1uQjaCdYFhvyIaZj6wF0U7KzXk159GgQcw54M/Lu+Cy94Wc6JwCl9khN5OMgAY7QiwLtEQCv
YTsAV4O8DPLDKSYXHsOYtMSu/Ch/xhgXkTfOw6xagRtQHI9WWr/v7mHc017csZS9ApCvSkC0YsC5
UUv+AiOjQv5fOWejz7IOFPKWE7q4QFfs3eIJV4Ik+YtIbWlNKFngvD6iAGwkYShgI6HCsEZCjhfN
5akhL/t+y5fFrgRBHoVyQKw90VK58jfSiMf1+O5rGU/5j8R21oXWuiyt/ZPBgEFBs3/Ss/4hjiwb
prkaaGjyqBD+L+0sXQTGHPQGujwUgeUaMgX/LW454dyMRkQnE22YIu6e8mrUmLrChf6A0BTIr/g3
FncmAWrld8iW1bPeX27D5dNluHExBCaUg+B7KzAPb6RlN6MnHC1aykx7kcKmRjTzhwGCUvwDVeXO
n6r/NuQvZZobZzM5pTZBB+EjRYi+K2A31Kd4mltrWUUciv385Z5rw7oNn2aIdS6bu/fHJSEnBuf/
th+37xCXu0wi4Fa6bm63jUbL56M2zoVxfHb7B/XsAryjLqJKOEdSPHKxZeVcZp/17XuswenVnhJj
HfFLbSJ9BbbHwo9NE+sr57unC8DPf5cYRMvQFDhDGSQfQOyHOJsGn+VKEYBQRrS4pKvB7Zf98kJ4
Nl9ijnOfyLc9rfICEG6OuzHUKS3ukwlgUg0r+qrKz4n7IzdupPzdF4PHH71aamvtFY3Y/ACD7kRL
dJg+6REfulmoHogkeB/Ae3Sx95Mg7jprZcdm1JI4gzkeYfYY1jqJP6Ng5UAS8x7551OFk/YF7PGz
Sb7U5CvrYYssndsH79TdaASFOhOJICyc7s9NByzGDEAavxGJ8u/jhYx+N1JomhBthlfVrZ090EA7
6CKBPU5xVMnc+D3Dj+4gEXBE2ZNX9ym7iXnzeCydhKKBkpxBxEhFu3WGLdoIj/SuOYeYlvu77A73
9tTHl5L93+vJmepO7dT20vzUMwXull2zADxTvZzmJlvaiuvFuYWSmt0VEJxa8wHo7rMOOBtwr9sD
b81XHst3RAGZe+3U5GrANmG4JJoL720RzzRdMGdPoxKDNI3KEg0z0VXWv7NcO3h2tWUtA3VZ3vYd
4zlSnkCItksij9gTIiADeJYvEGSwCOOCzjnXQrF4hTBxtJ3O4UjRI6tw22UbajLmVtibqcBMRxh3
lWHbT/oJh5Touq4Ab5A3M2fEZ9TCbCwwyvL6XmySYlMVmxaDO4FKPwk846trRt9d+sXBY/iCt9cg
NN1keYjZc/jK2m+n/hNXP58q00Jz1T6DAGbJK86LteAVqZjXCyIVq8dC+9vYvozo4MX6st1Yncsz
Z3CrP8Sbj1eoE/iFBb67uk4sNLQUT9hRSPt9roGQGcPa/SEFV5wmyMDoXTdbRdEKdJVLGO1pUA9l
ii4qBCtfbaGG/MxJCQVqyibAygnVigNfpRCVTJbtJZRbzh9wwyasT4a9cV0b6RDYslKg/oJLV+w6
fV97BL9CKwHbJK74xQUdyTdXrP6oTKcqwPm/bDCssSIOjj2Ep9/sRYijTlXyikxNXD5Kqn3Bk8F0
HgWE9MG2IyHpPR1liRMPof6D3b/ovD6dapTRz33jRTKpxGFU4c4LG9JFX7i0rAyvHI0YDe2sklLa
ra9zTV0rbTCWq9RZpl5OVsN1Zz4PkXRspbNkXCT549l9RrPUXGePTfxg39z07fpJ5P1L9uV1CoPe
xSjGzmejYdo0T1c7z8FJIc0xISF/PCNzh78hbJe0wuQjYymUwii2vRXZCUg1E5ESu32yXMSH1v42
0P6thmgRjZiJmSPt5cdhLI5qezLnAyN217ZgfpIGG0r11oezV+Hf6ILVb9JOrV9MoK20uMpcqAUa
GlAlREW0HNY8rKSMUhA6VohakVoqxyteB3etbLF4NNAgeHhQg76EjIT9CNEYg3zm0/d9QnjUN+YD
EpMnLMJhATEhObT9wXLbDu0EtscA10p+thgvsZchbr2uy2JDJOZ1k7/MoThDexXBFQwxJNZouSTe
ZbooOQW/FNBgVRBxPFxd9dHJ4cRCzmnVc3WNioPm6BAYFtaeoFcwRAorHTqwB70c4KPFQZrFqJQw
PJJh6+3ieIV+W8J52ay7B/b+heGhYuCoti+7M7aTdo3vssMrmAWOLMyxwuWeLvLpb8pCGSOJWSag
wDTvPX+SrUmEp9/AIOoXH945I1+V9tIOC8etGd23vPLhYlerEFPdSV4KzHjJRJJvRSER5MSSUsyz
ISBr5WZ2ZZoHwhh3BfQ9oA1//MXZhWqZbCGAtFst2pSPNXJ5T40nHHNgg1rB3QoslnAQgtkyTzFf
+ojcLXNhU5yln8z9MGEM8rKgojlVPJVuWm+MyIuTCWpzkp0SyjdmA5jhDCQdzNc+EeESfyTXDFjB
LDYuVlVk92MBFoZD0QY/OmLglyKVNK6NmZ3rLPwAKtPRTmVELwhO7g2nccBSxZQeeuhcc1ttj5UG
Eas+APNy25fKt539WtpG19dYKTtjyY/6RRFqpAFzS7n1FBpXjyxEK03WvVvN0J2g/wIR+jJZVkw3
KPIOKauHiyIg+yBfpOWToKaHxufl0yFeSpyCXzkpDEf/ha8IwXyBL4XXZqOf4x5osKvRjeHTJCll
CLlmvXLO/0Z5aBESQvg1NhyUpWpAYU+N7uM7w2WUwSPjrleo0771OTc2kmPspY904Z1Tzhx3IGcs
5iEXWI4PMsYY1Mpcf4aw/W1vcKrsDm10+uBjB55ATaq49tpuZ9dmkxmbuyE877eZBFTSCEcjTNDE
RVsuVyn8EBr7vG85iDl2OFhTx+MHoQHWTa/EX+ZX97AvvZoQxjBSwoe0LaWtWWwBL5VhWW7vZNto
gfP8Y8H3mD8twQpAXmM2gPNW0hz9DUVG7eAHnhlTEFY0H2gW9AWngu3cBQzFPxg8RCsAvQAe0bmQ
MQFtQ+HQGDygJIwoHyaKQi4K+bDL6iINyHHI6vAKwkZCGHuDvlFjQQWGVJXy/NLbfmFzzV8bdfJG
DTnUPWKEYDP4trC4yX1s70cgwNHkNi8xRExdEpRKTuNMjciZ4MJGM+JBanX2QCj2XNnQCWmfS66S
oB5YO32QMi2VXDk6c5RCANTpIcxtiqX/rs2uZb1hlMG1wMcYT5w0ZENhcgJymAaUzJDo9BNT5bsh
/VvRYm3c4F8rl0xTwwmp8H/YPM2AEznn1hvCX1FnNz+ASYCbgZmrVdAfI/UgbVM6ZhQ9JHLMqYCQ
hw3sYgJC/3wsaQRfD5ihEFbR/6TYyPlHyFGfo6q8pTqli0NAISdNomPrD2KEiWswHfjpL1ivGby7
yxfSirdjhKH8FQz7BPgF/D8kOhLyHtXxE2AM7AtkOeKF+egSbAs15ZDTf5XWnwDYAycT+nvocRof
+AqhkuUP/Vd2c/Z2Ri50HWqOya9OuNldIGSTgwA5AfqzaESBZo8vvMF+wpSZGeSJPii8JBO8tuhU
4DTQJvqrhApui1Tfg9Al/ZuGBcc/ICjGHI4zHb8Z3Qz6eU4tkiIyBsyes77Q1qOD0xsfdvwFse/b
unFgOhfk3eGUT/fK8KegK9CRO4SeZpZCFMeSBaidx0wJunpJ9O20nkglwa7cVe6N8U60bEv8FEv1
sVKeKxWqmLRKi0CJmBCK+Cr5/lshg4CJqvypGMoyh09IR75I5UXnNu3nC8X4cuxP27PzE332Ot0/
GEN79LWeaLdeuaCM4WL7oGDvoTdMRwIG/7h+AEsYNhGuN9X91BH5BJwZ43NXHJsKr7mn/soviG/6
gUSNaoqJGb8HY7Z7Rog6cPMOlrNopGukaVoC8xR2Pw8EGup/nO8qvXWpf7iCBB9n8KIU0dpCmOUA
WBcl2bU93DPWeopveNeUscGzmhGgQEiM1HybXO5B3FqP67ZBwTNxHpduuDz0c8c8dpzZj9OtPrbZ
4VrvVL711OcHySZm45Ck50T9GEt0SH8eM+SNeNXqKR/mlUq5XEMR6YfpCDLu0cyHWTkhtcWTHkcU
ENfuqPNHO1TVIRn3drvrc6+KtqS9aLDv+zlD3+nY/Xe9/zrdL6NQ4zqRpk57HpUTwzGq1f/mOTNA
+EjYc0S/WTcZbfdu75sZHcXdY34UsG3+vMCbyrgHvAn1sH8QG6Noi94liA5G/7udCDOfdiIKQdpK
qM10TERifqrma6Q4A6m7XDlnKqC/OtLtQP6lCSX6k6/wCypqTjlpsVZpjhDJ8E/Hp6KphKfBYGUK
LpBjIUdAOI90mQL6bqVFmACPfralXkp2tPnCJ7MrNgGE0eCmJr27QOgkJlipvhmfm54aH8UnkZ3x
DsgnK7azatpVjf4EL1/LQ/S+4ViE0AkaVGucd3bBnMcopbF7pVrcVzizh8qlh8Ab4eGn2XjpyZ8j
KJueMU8bHCf6YTZPPJ78F4cXS6DlBz39xR8knJyVkHC+c+c4fPSG67wSY4F06plo6zDaJE0kDmw8
Yc/A5jesPX5vFkdU0v8T7JWRa42iwcYI585YNFnqJNwlJATSb/y0ClDw20LeqsX2WW7K26as15W9
uiHKQ3Tt515aeRaCs/M7hIkMGl6N6WxaHuvymNQzm5YKirlXPN7jNX9tH4ymfEP2x6lTIykSnGRw
OadpomxjiNH0AsLuvmnsdZKGMHH1p+C+ZMmZwcQXd/Qi+06HC5k1E0ztgYEL6Ta/Ouci91kbauf8
KE5ye+ysKeM0hKnEp0h1eL1vslVbBXa+DjkVW5gO/XnaEPodiG69WG1bzBrsvDytw5SsPOYodyKX
JwtmK0f9jpiaAAUUqtydPpPV9LZIdH+BcfWzq7/GJ3CzP3JM6MF2QHTQ4j0V+191gbQvVSs65o65
0381H0GTbE+b/9onEttJVpAUKGi6qbqK1JVRr5R61ZtLerMCprGK2VE5G75CGt+t9j1qgJGSXEWD
vf4Jb/NOc1HUsr1wSEpDC3zDzaM16NpHpum9UA7wRIqyQXNpZLNsvpRFDF8fysxhJxWHT/jRhNMw
umBvjSwEHCsaQQwmpvOBd1IFjbPm6Qjo2QsVLF1ZclysRVycJ64szQKWMnLivjjmk2letPC2/owT
67m3SXdp9kU25c+951B4sJq9ou049TFul06KifKOne8C3EwxPyTzQwNBeey1o3M9jLKvlJOruXe0
nVzvMmXLyzDz9C5RPWU7Q+bMAXZK6q4jBZML7SsWXRiBLMu3ck1bn96d5mwcMgquG6jHt2IrBu3L
tFmmzqJ0WEmYE/r2gjgEJMyOsfyvJdKKOih8zK9eLvnvoexVok/8gOGKMXjONFtrQjKHhyeHAwAy
1IxrkjMVdALT/4RugwNB5qMWcKYKRS46rA7hNbei0DTQDRV7vz79ocxDhE5oHXOF7NNovgGqVh9O
v+3vKMpO3IeMseiJDVD/PLb/MFmxYU26Kz/gX6NtPkuh8sH+7paoLbgr9trjQ5JPtnJ4IqUIIfNB
7GdqUXOAr2b0ohx7E6eYYRj9weHmpIaI4pAGDSPOKYLiZ3xJQf3SiudL79N+TY0FJKSk0Yzkt4b1
QdbW3Z7U2aeJwGnKjphhx2iHSXihbcBPolHEukv3meYBwVO09Gjg0iCEUUujAJbcLdva5iuKmzk3
JXqxS60T+yOBVhLTrSzPJ+SIiqYf090GrHg7oaD3kAb0uzZe3roV7eF2yTBJWJ9FQ0thvAkNUePM
tqC7BwXmy7YEu517lVkeTWSYdFfDnj6RR2e/5g1rbEozRtQzYs42Cfjx/EVFCppsS0eoGDHDT5iw
NurdbfQ9s0370NhCQs4NNT736Ls7OaTxQ44jN3Szj+L9o95pk8v46sgVAI0fX2z3Pgs2OhXb8hkt
TXrqB0K01LNdf6TYSZ8f1Af9pL1P2AIYB0ZCtQ17uKt88uvZlYbqXyZBb65KYjVmwZ1cZZVMI3B6
xBuNE2ldEAp+36cTu/lMkg8o0QCHpTm7tmPNCEYX2zGUYPZSItxLB5g+ksISnFI8lXDbW7OKj/8+
Mz1WiF6Gkzoly4ABa5cfkUoI8nOFwNhD+e3+XC2infd8HuF/icjylPQv4IhWcx6LA2lhL9p7a8F3
DNCiu3PAzCw4P5QyPiIGPmTU60/GmnT92ccJaLfkHQcT+UlS5PbukXDKyWX+fIr6WTcDyQHhm8U7
lTgqAO4QOuEMgJnEBubyTv93e1d8/EjpCQlh3WY7nfYxWF0dXs6aACuXG4TsM+Ciw8xlbP2eIFJ+
sdfiDdA7ji4BKh2mSqpIQAqc2xpR+YTTGoM6B/WWX9o+/T67Zn7KlhXQK8N67TKHFheD3pA2IeOG
LHU6o9WSACKmFfxmrFDMKfkpfLmnSynEJQSAFIMbttmmXWoJ5Re3mcF+42p7s/HRd4ALjog+MnYa
rSgGc5gXowX9PuYeZJtWQtZ1oXHtS/9xBakrqSTRdejbR+TOL7Vo3Tv85O5QA221T27AoIPm9v27
sFxShFiHjCmDcbRYDP4pap8EL0ZCnSVpIrT3LfbgN0Eq5u5JZE0BzLwUCAQK8ANHAR+ol2m3ml9C
GoWUsiRfTX+I8EEb2NZ7FfBE4lrGB74UZif5Ns2BU2zb6VsAhWoJpX4OJful02+bAH1p4hOWoKlz
QxXuxTGfAywedY58TDwZFDDn8MnYM66XMv8c4WQ2BCp8X+/fEXEiHvPQqJ2goeJlrg4nmPmTMV8u
GNI3FGWu+lxEDflTcy0SnOPIZE60zG08lfdomR+iZm4Sn3LOGAGI4Lzr1kg8vXH17QX5CWdGRv80
ytEa0W+jUSGqKow0lb7muOPu35tzBGMM1JsUuXJzlJM9vGeyfshqYrUHw42CzTDiCZJPtq10EBkT
2hX5+Q4ZFY169h0R7FeWa7L7CL6LyzMiMQe/afD/px0g03NMz+Vlt/bAeYOHGg96Qt44WbxYYXaS
vbPsXZnvj3vlEntNsx3jraOL8E+iP995QGW8QYhEXNh6j1Czzb3k8QKN73nUum75kDiWkgGwzX/m
QFRZOJ6vslbIMYYwrvcKU7wL4TLoZrnHm2LHQEV3L25lEMVlzRj5cBM95fkl/sM5gGMvQTI8qTS6
obGH3G2Ey6HXoG5hlDqsbXPx7Lflj3ogkwLZFEvka87JgUs1fQXn1EnFWXvft3lYl7sb3OovZ/ga
7t/2/VsB5/Dn2YhBWV1+tvePcTjV8kF/7lB9azODXLXIbwwfQ542VQ1owstkXN5d2ZW7sBoAxyMn
PZDI9lwp6moCwSPd9f3OfrEQdxjw3q66GCW45yBbgyAWcUm98lOuiFdb5R4+1JiRNh5tgHmVsKLm
hZ8WviFUcD7mPpx9/HnkC0nyHcSd/l1dqTVHP9pbq56cNuyzt2Wk+b++Xh4icp70sIAduJNIQdaQ
6c6jZraqANlcFzg7ddKiZsx2VGCVuixayYBm8ClD6KmzDfZIpYA+uAddZNIZ/hgL4f1PHcjCW89T
7Ll0eLxAR/ptbdXTmM6hnxWFC/1AwjDGJAyEnwN2UpCQnpHLFbkF/t3Nnl9K8W1r3w/iarTvZ/6t
Gl+2/emTun6RfmWQhtoipilXcuQ8Gr+KGXjXSS+5BtOS2QrY3rq7aHHYxyFXsH1uLQPB+iaONzdl
0mkLG7Gw6ls0UbGYQRqhNUinlN/OJGoMlvwJVAGwBJqYaxwH13I2sj9dp9bdxW3YB3q1gnMBCM9r
6E8dI3N33knHkczsx66PwoKg0Wa9SyZtgaMIH8f5pp5y+9iVB/rBrW9QqHXzPpoLVB0t54wwhW+b
yCriwJRAMoGr8uijiP8DoO6WCkj36kzLUysXkJi8uF6ePfuFJCk8m6HUQXP981Acei1klFDELkwf
RQNNf4DOUNGNbj0ajlURvCl63YBPRFD0Rvj+UGBDYdSe2qS14f4uFoOxEDftuFQeq/6xgh6rf9fK
n2j80eU/N6/zvQMOXu3mS62fEmar8izAAbswjLAigQksuokmr2pjCWaNNwfIECIFXuLVb9use1pX
ZOCNLlbr6n4G24DLt9+OBxUIISAGhAgJDq31SqxbbkxS5wLvJm/ZAFab7DrnM79/OtolLS+VTm91
cueNSPMrjS64a8w7XkRVCGXZj4cvtKSt2Ey5c0H6MIbhjn6WCy8FBNgIX76VIjua0WJencFCUfO6
73kJX4HNaVuHakbHm0sPEXBkE3I9Q+SeCCaIwZDxW38caufQqUfnvscVfmWQf27Ks+KceuBYXKfT
Qz9m46HMDvpEua2u2tJU6Agu7o2vMsWG7GH46OMnTlBwL93nIpRtI+vrEfmYs4KX5VRcmzIlOG0r
BkgMwj7oq+N6n4u/kMVTwzOiTf2ky4m3E17kArYCUF9SyPI1Y4axcdckxYrvbFlnNXT7EHOJ0S0E
Wwei0X2FG9a3U1+Nye9bq1+/zD4gcwG2u14Dx195cHPkfgoUg8lIvGzA583f/IzUVdfVjVb/WhMr
BLesl7OrbgC680oJ8g5Adz0+MjbyfgNXBJebOwyLlrgol6YvDuPIg8tixaNbv9CVV+0DZBr0ynLa
TJgtAOnb/GZzWd9qz23BA6xvnu1UIujwsVZQ4wGbWXE72doa3QIkSh0rlN9WJYYpYYca8yPFlwZ0
/QgjCaYWULR6CtmoIM3Oz0BdI6fd6t3Xs/yA55TgFCPWnqQfh2PLt0G99op8BzlRBCmD/SmqEGye
K5Po1j8druWJAf1QAO55HAHmMI9hZsICYnlydKxJ6pOnFdLtzENmNAM3EImQAOg8HZgH0/MY4exA
KvF43K8+fzmSPw1rDkjPnnJbN/oczBEonazeqhvEj/TOXqMy7mtoSlw4blYYl292V4c/YvZ7JdGe
aGXIY0Mx7/irVAAM/EwfoDJOsBVBx5ws0RY6LtwbUGNzaFZvmNNdm+Sc0GRhFAOYcIsXT49P+u6O
hJ3z7RSAFIuPx8GyTk/vduGJvhc77WAyIjb91YPgHDGzu6FLG4AurGHo4J2P2Ryylb32GGVKUZBA
ELpitL8jtcIt62zXzEHvlg/TLC53q4e8hsNn7rx1pZ4/tO6gWQuQR3q0YLglkDcJ7WREqCZzXDyf
7QlI29NbJUH/U3kyFoP2JMcXE5b9QnMroIxXv2rEjQkvEzs/xLxOQIGepccexudUI9xFhGxvwAsA
SWVLY3YGOwBGLIQiJl0898QdpAOdPPqYjF/5nzUPP2Mqrkn0F8Avn0nyAvyaeOTh4czeQ11wPZog
5yXNLnoh5mIdvhrsgnjSFQerDzW3Xqn5UmY3mt4VADCr//G2VeS37L3ieRI87HugDgsBEctWnoBV
Ut9t+cxU5l7PSceOWvkyZCQ1EDDkYKgDcweGEz4cwGAPk3fN/97b8S6OQlgjsP142P7hnRhJIH19
8ea8uxiosbh1ELY1eKS46JkhwwQEgqm23hnOlkz6Ipa/WUZ+bTp1AhOZGSSuTrwcN1IBIA9CQ7a8
IY6Olzp4unS+SuPdU91wG+YyArqDxu6Mjdf94AOpbZjoYaL94kzEZ1pVCIIWPdRpqnAoCMny8V2W
k3V0ZoJWgpZrJizmeegQ2c7p3COgGGQV1pvW70hI8vtWEJhTzc/hvFGHMKVWhdCGCC5S+OxFhwl3
czuSWYL+ElfHd24vHrII+XxUO4eRRec9Fs+p0HGNIltBqwN67AlYujHMhxkWIs536CFoptApoXmQ
/UWsJPVf1PTPv6gGSwLNCARECvFAqYnY2UPJSmaZhT41XfT8Mwtpjtg0yaIT56fsb7skAS0ppsi4
6yv9ZL9A3xSB7J7zrfQUWDez8EZ7RyQHwpWHKm/tiC9SOo/ePiJD+oHYLKSMZQf9LMcOGobQZ/4p
xa+ZyJd/5wkjbn2yZKubQXS1n7GIdISOLwR15M1TTzPu4ogmKuOQvh1tcGYRKKn0fsMBlknW+2iJ
RpUWMa6TnuGU5XN0Yk42HfKd3uLN/3kLRfj9mUvQV5YYy5orjvSEEjAByR60NPd0M8i/cZJDZO6L
9DC+ehnIsSmmvu2C49ZHw6QS/XhyiuSDpO/kY5ItVWD9i7r6B3IfnUCo0dxuDJrHNvLq61Huz7V2
qq5nuzvLTPrVU1WccMGirMxP0IyLdG9vEskvWlEysLx6u54NFFxwLwoIeEUUEO0ni4ae+sAHgerA
LGvopEco89fqfRXzlWQqF4sbb2Nc5s3qXgZOERgdsKK1/kQMwPDvTyF/YPWOpzB0OAXUVI0kkA1H
xZ7S6K4vTfbRonu9/1cRkmZsou5v2pEKP0swTW6dRZJ/x9WXMXyU7bn2Ldx4eL3SRYGyZPB7YyIF
OmG/RGM73q6QFk++gZR6KLSjvFrpVxfyfU4VhDgW+ixa2HWZbGVzeyWDtNjfnocyObb9EZhTgdCy
DFIvJpmr8GGIGLeFmYM78Q/9C/XxNCfXeMtbLJptE2815hBswPqmNNb25krYuF+TfzC98hD/A57H
8RymHcBz9qj+E60C+S4JGd/gMOi0oODmkBjmGATzyfN24LIWgdNsr8WyHwRV5GEts3miH/TqMIz7
QtrLxRTFRxXPafjxkzjAsJ69fcRAKyTSALGpFfNa9QVCCeMPMjCqoIEfc3UTnXQdSr8YfDH7WPGE
hT4Bx5nnyAwiklrXZAkpNO4LevpoPLbQuTl2RfG2WbW4lqBdvAPvQOTyL1bgaBtYPlqzlh9rVCs9
ac+PNfhhWioYNjrgRO30F7yzyWSI5ZwPzNoKmFJCblNQOAQcNWNgpmtDXTXR9E3zsQ2/pGYYEc+t
ipK0dPKmvVGaPq4n/UH3z6vxnRPUQWUoIY9Dvqscuw9EysxnaAuMtD3FhOb6avgh3L6Fw8xAONdf
DCksAXS/IlKQ+DGGjSFxOFvcdVB/1GMTn57dSekwk5407Shpx6j27vmcYDYc7IMwzqQtUV2LwfFv
r4YGfcRiAXtIbla3e9A7QWqts2RjAMb3JB09EKPZk+wcLXKpHjD+TqV2uvcTyCvF1+N5YEKb7qx8
zyef3Q6StLf4gMd9Az2dPvCqNMXp9H4T6HRb/X9EnVlzo9gaZX8REWIQwyugCYRmW7JfCDvtYhLz
zK/vhXy7O6Ki7q2qTKctiXO+Ye+1txTD4noSIBKYeGVYaazsgkG5fEwjfFRe8q1bESsK9gioVimu
EtItbAHBGyQ4SE79Pk9d6ZPEiMJm18nunh1oa2mMWtZPr54uig+V+FMKPmCnFPkblMl9HVsAWxEM
UcrwuMmSVRYrPmc2NBQRkSUfNEf8QGG17KmDdxwU40azW0JK+YQMc8BD6XbyISpW+hKB/354NVgT
yceEIKsOkiVN2JVsoVxkMKq0e4Il/NT8dc7+GX90DxhzaD9E+RAz06dax0qAKVvYjSSDEzNKNu1j
+vnrnQDZLgjCM+xJg0eSbUOOsNrETi9iESaduPWWKr3NPkAhnsMCRfngSmgJmkPWYgLAS+5GCwLn
LCm8c1WjAJM+yW8GASpxHp+BswqC2ZKDWsxQ1SmYAw6gxnDDcoAaPxITfZGW2F0W1K4XGieDG8OD
4vTsbhq2xYLp1wbJV2/SLPNy8fLVlUs9QS9GzUpUlXShE0KkREYr3GWm/ANarAFXH+qNA02MD3qb
C8kCOMi/Iv6Ae2y8MNTSzKA9IZVKoqMYHdTVX4BIjUMEzDnWIxbRFXFicMdJZZ6hhBAgZARWD/3N
6GhpX3hreinQrNuUXAwZLxlCkBNrwGSxDpCFIJNwRnXXVszs5Kc7kDmfed3zkAo27AOh36XLXVQy
UHb0wsm1+dgqdCQZrl67KlWdijaKUuM9kt4SsGa+m4kur0TV3Qr9nfd2xoviAW9n3pAdvpGpGb7e
8LjjqYaWfOxkM94AJuJtnJYWDwPKqQxSSrelKjUzpu76O2w+3EnaTK4NwnXrkC/B16V3hHcL4Bfk
Kn+kqHCV75J7iKINHg6ukoOoHFQChTTH+Ci4Bob30J9vy1p6i1nYu+FZxpWQPgTFnqlkgsvnWMOf
0Zs+QbjoLXAwW0a+5jIIYHJe+Q/I8oAhIcsDhqQx3BkceEh8bGmNxJapncW9kwGhhEjg31jeACLo
vUD1OCZETorOm7S9CkXA1vwLLwTUXiNypXDtx+dndAKNShdP5BmnPcfBX19DVwmvej6Jo5s+XDgj
wogWRCDv7RUU0aB7O7+KePjbNMxAyotHCys5s975an7sjQzrQZvqh1y/xtRACGNpU8mVAEPNtRE7
BUYcnHlW8B+Nd8spmv2gu0Ld1fxTKL18ijz6g2VsQjSFsAG2F+LYpL0BkC7HYzMPNWCRvtoumgr+
CLqkRv2W8CSPa4wzcHQBdjDQly9G+Jbl5gNdJlgLrTgD/Juzz/g4h3ihUa+unsGlFG/wOeJ9lFy7
f0ASlTPhHXRVA7oZmO7EpG7QHDZr+IFJjQtmT8urZD/g4gdqO4Uoo97u6z19XUaZLe1V0WFAN8Lz
usTLS7tCLgcjhfVafzWGNaxytouYkjgytbfavxvY8dYq2j+PRuMdIndfX8gK8WNm3CzrdgBhIAwK
yG5EJ8iYLPBFGAfW1ZppJtRWFrykE9AEXiHs4zsgcOYB3lDY5joJIicw1zCJiM3DrUXhWK9c5k31
LCqViB9PbZUdF/l4VguaTVm/g/0fL1nvaAjyX+QTGjXc6FDW1vSxPXDc8V6Pd2NjZV/AgNriQ1r/
DW6X1fvCjrpHL8yj2yY6S9j8CRQ4PvWTUFzE5bWr3oRkRl52Sy4GSz5LpDusOhSKSMVQODXsDN6w
dDEeFwCqo9ZhFSPh5iPlQuIMhhl3xUCMKx1HJ/T95j82s/NeVo/WjLuJeRZMtCG1+oYLJV0SHmnr
6kpVV5jScaRWLL4ailHIu2vCgxnmyhecxUSdUl2zi0FXRRZqgbUTjjc82FliXbFxXMIHeNTSezlg
hcTdNueuydjGPWPhxaIXg12YVs+IgaAX/KBQF5mrVOcKo6B4aoVj0OygR3blaWHsgg/xHYrRImDa
MlOMsmymGPm6U4b7yqqs4rkqQuboOxYafemE0B4/ns3nX/E75ttcWgGOi8t93x0kzUmPaUJU9pHq
Nb9U+cWfLgJhs1z3xSW//lEL+S1GwZm5jzSvIUf7wfmqT9CoPof6U7A5XmN9L6MiHPfBuNfxyYt8
zN3lblFeE1QLky1Pj0y56xfOMIW2mvP1JTCmFkOMvew3wGKBwmkkhLxEmzRolMckBDrktrglJali
Du3xmZxICuVnWMangDSw4m0q3uJ+Br6H2YVz3Ce+B6ixvGOcJtJy9hujZhgIoGrV+xbjZX3dEcE4
nQMeYrtgimpKxU4rTeN5yv1zF8IhvCVrBb5J4rIImGFzwbUN9sq9Giw4W4JddUcjOandid2A/3xF
UxHYrpNmbErKLvPf8+oewsIR3PE11idzJoxPSbeG7Mah3t8mBXA7TH4WivQxW7jv6kGrjyIZ7Pna
YBlyooDyL4zGDbiY+V5hno5r4KU+BtXglcouJ4KTi5Z0d32vaXhwN70yD9KZwD3jQyffOeh/h8qt
ohvCkEW7A6ZQChvWu4Rps97V6pOmou/iQaztuFsvcycNHLApPpMuOSKVGHsovz/odyNQXOMd1oqq
sUa9LcvrJL614hqrCxARGRh1gKjtPQU663UusBbZnyUqyCdkxbv06MADp41tdBCDBjDmF4n/qbn/
Bbgzorbq6jOa2H0fd3F7wkKjkC0oohDQON8QZWdfi/HxG/wuNPINdoOSYgumxl/rpwbgaHZJ+nPj
CviFoVqv6vhQfIfPc/KbAAEq3jredXFNUG43wCfbCqRsP560KhXpzTOso6GEozEDoWF2MJ6KbVFs
ZQDcH0o/o1TS4iupP5/qZ2V8wEaQGMgRtN2di+RcKvakbMJyM7ASUzYN+gTqTgmz9W4zBOaOkepP
M/xI4U+2+K6WHj+Obw8Efc18H13bK7QrSNx9V/TdkIKEAb/5+9vzaYhXcraNAtJy5rcrsXYXhuSq
M8Zux98Hh7cKfVze7bDbnoijXJ6C+CRYuxTy61bicg8cCDh1t2Przy/Bt0tCmnKqIAAdONFAAVQc
5THW+kq8oQhcYXQzjogCIdhVxbsQ3xfDHQAedp8q5/PvjIKjSY7xIgKiSC7M+PK1SvWtVG9FC9nM
KogvE3oc8aQtjl+F2QxfffmBf3ymaRD5jWZmE81m4HVJ3wum1YRC7O/b/qBAdeu5Qq0x/sjKL1/8
Dp63xfcz2aj9b9v/DsGvgrpwYT4359HE4xGp3nWmp47mM/yt+9///iMeLlyxOJEEJuqwwdwSyShV
0dyVuqlolbWb8rKR6ibs5NP08VNTud7S8fJUTnlN/o+/+F4+v4v8K6s+t61vGyfYwRVPu/GuEfgN
GvZ8jia7N+2539XOtcsMi39k00WCRoJZdph76r8ZIzx64XnppWOTHl37T9rf0D2xunwlL7nUvP6M
44ZdvoA6bp4z4sazSzds+oUZ2SFwmVfJRcRtFK0b7VQ1TL/NaXn4r9qA96XvL/ajKXXrxXeYmLgZ
giv5HqSecTiSehbQJXMW9zu9JJhl7t0U7TwmZ/USNyCYvGexjpdY1A51ewDyr8jbJY6NGB6im6uO
3q6X3RnO5MunAimZGqfTVj9skHqzR0WuOvwqzm767b8+mrObGlcHKAphVwEPauf1NVOu/f2K90ly
R2GGhc5Fdz2fhr3q0EbGbz0N8Ezb5ooI+LK5LX9oyhxlU8VIpExaJ/FEhtB3kHoccIY2t2qMM0Rx
jiOghRp1NMW7bnBs7UPbca4qMLp8l8APwrpGZR76LlGSk2zLyBcVnKuvsJoIBncbcSqxNTSwpTiu
0znKYDolRCBsmgDRUmy28Tkv1bnNAbzOwGAJZpSgcJTgh7Z7r8R1mKPBwCj0Jsj2XAWHxyY6FEuL
L9vwlkCWrkO+wyK06LXINkv5SUVk6BCioyMieiqJZGkxk5v1T3FD/WO1QmPjYM2IyUT6hhMfZT8r
CSbigGx1QlVn/A4DSwb8SrtKBJPnGPVYywSdbllDLxjdoDoQF82BtqzB4AAA47hj60F8WwWIwVxU
TGbX6a+c7dQOwOn2Dy20pHMGLzaQwnkvtZVKDMot+x5edm7QAA3z88Sr4Khu8gyDuA2MEzd9HqAJ
9ThTE5GMxC1eP+kj0lfIFFvy1VSnUJ3LpUluqnxF1VvHrsrlDu4qXyvtR7j0jMTTWVGaZWuLfWiC
tlt++4Ca2XXmOxhjY/LeDO9RgPL/ES0eo3IvlbuKQEnYJrnlo1bIQZjuG9aOMrq67TPfKt2WrX1y
1i6wwrpv/iWnIf9S6rYxaFv/kmlc+VssTOOGVBWoYtMDwFPAU35INHJR3Rj4Ttt6oESR64VraTch
nvNifsj8jeOdVwPlVBjdKBWf2c6/ZY0paqbYnMLoGDKiiqF2bwb5KFidftOl67Ilz2a5KfGGk3wi
sIM6VPdGOyNNR0kqN4dRwyKPLhcN2CXWP9r0UsNLyvYSa4DjQJMxmGhGA8UM7YmjfNjrS8u3C1bF
yW0IP/SPnuc2drlh0UilfP7mlzmhzGqQoeSzI72RtwWD927bwq/zL8V3Ll/D5yPS9mmHFjvlI81I
GmH369fVL9gMkKkJhyjbu9HOI4QQO5Tb8EFmeRUtw/CNMx3YBeIMcoo7RhbYXWclraLzgTiWBTfj
ZSnemu4NDecIm5DN4kF2JjwJuCiYZe+hZjCzfrLbYzWFvo0m5H8BwewCOs75BpK2k0m8aBBbtkOz
h6dBrhELsMBUrTR1g4ozwVuo5G14+NLGc1lcIKBFq6WPV/MzKb4a9dP/CKT/cY14larvJNqmJRxY
Nvie0nvA/OKfNlkp/aoC0Rc6AbZabQYLlv2KiIZklXWHMOFQtdOEXfUxR9HKNHhp31qGCb0XwjnC
fdCyDz6EKHwR0uBcQ9j5/2ETpWB2BgAwz2gZ+ZDpeEgVc6otOSJ7DV+6mSansDvp+X5XpV6WenHq
BQAQdmsgSR2Rlb0VQ4IB3/d6srjqi6UXP724qxESrkYG5fKxoEoSfYt3+a9uSMkqxJgjIgkWvyqR
4n8vVm6YO6WwE74SS5NgdGybBqjjI16++8otXlxDNu2nSJpBmKR/9+vyucnqDXjRCf0Kmn1s85A3
YPD5B/EfkE6SwJLiZ4K5syJSQVma+vLxTD6Lfb+Y7YUpUdIFApJDJXiD4ImCR+grrYxqzu2waDbN
hmXWnEZxZkc2LyHH4+xzRLJ6GaoHoRPJu05gDkBPtl3VDq/XI53jIYRhzeqXRtRPf18N86XCo8Fa
sXh/Asm/LixEQ1aZnxTx7ItnotZYRrXFj9haWXRpokvdXlL5rDpS6EnBucOQtThOYDlwah3T6qB0
QEAYPbspZPP+QAxodi4yT32XnrsG5DkSFPHYyt5INMFwQhyAZCxykqcbtm4iuwAdn9MMdJQXkAAd
uXBKEmUKJ6GPh8hd4OyiFln3DEozALpcNhthRdHn/xiHUoN2sEdyrNtYqOvein4pZ43yWtyrb2w1
vX/pup+huAv9HqnZJszt6A1+VE2dmEK0ZoQ0m7hQ/3LCb1tq3le5SFkfBY5eHxcBRcgdi0bd4cnb
QKvAr92IqzZwOEL+GgA9Xk3xTSuvY4cME/SNw3yy+s5YCnSdiRqTL9Uxik138kVm6skdy655U2yN
1ZSa/ExGc0LWHqIcvUzwLzgZX6f91JxwRkTdORcY+290RrkrBHL8/kr7wBGl9nO+uvDiA2hvWLf0
yBYWVrRR4lVR3mPVUeVDOjj8cPzZUUdJSY9SueJF0CiOmKlthRU/9WKYfxaZkdqG/gMVniQAS9qF
LHFR9DCMW6AbIpNuPeG1zgCEbGfkTkwOg0MyNlQ+TMyI89ge4sSK4j12MZ0A3n1SkUng1YtV1646
9APxOi/Xmb+uPwvJyqdNsiqnmWkZya4vuSr7A6o0GuKRcRDbAtZQkEcJ+Z75oqVXJ4eSf4qPaXsM
HDVwJDooBe4XXMnmm0Yjxz+rOgOzbmaFZNSWG3T5uPB4y3Vh/nnr/4uawiXVnfvoNBKEqthB7PI7
MJnDIEhjPrssG+c3JzXxt4DZcTD+8Qdlk234lh6bpXBJhEunzQ3NRINCZBPITOQ6PfIxK6gRt3lY
8FoEIZvfv4xzlfcElQPtqLRjF6rukfF2/NZbqZAwcFRu+q1G9sF7y+SZHRFfG4Nsiahho/4kxI3U
x5xrLCRGYY+I8MQX058XUCdojTXSAQZmMOtoD9YhrC2NgnXY0wUhRuSOUID2AJWEKqQtrA23lXIg
Zg5rEpnudHnMbqMbPi828gwYTkZtYuQQFCd9PL+n+lAZNmBN+Z5p7NcuT+MkXf3TH7DUYP+OY40Q
DmG3THcLf9vTKxsWX4lOK6KltmRpFQ07iRjkkIBdxygcVE9OpjkQUHMPZmmxn+5ddcd0Ihnvafze
BiDSPrWLH7sGrPwY+LWDicNv7P7lCWzc5FeLbzxuKq9HY2fSl4F2msH9NkGvhSQCrbBlsDjOdpQy
LI6pZhKOjPCHZ1vz3akgVZsPqUvn2DDpn7n6a4xXGCmn0a7gwpNgg8XYz1kyrag3p2EFuswPzYRO
kW0JoIfDzB6ov8rAxrePGSEXf6vR0jEVMtUN7LxXLXTW7MPR7+OPBGOt2ryOT/2WdzfOIdrZ5/CT
YpiF309jboGva7IdPgmKCeB1qM61kBsKFmAkPmJ7GsAgfuT1Z6ibvFJ9/E4VDhI43cqTWyPfCZlm
ePrz0KnHXjtFaDLXXOzZ84YtbQm6eJhtaXFya6orf1o6PSTq1m6r4669iM0hx9HrFh1Ew51obFsS
IPXFhrgaCMmF9P4c7tGXyiJddJpqi19ZHT6D7kte/isLmnWXPE8EAq9AFw1tS3HrSV11NGOmZxeL
U4e8XzhJxUnAz1ueMt9ciJ4q0qh51XOfNTsP5K5DVpl4hJOYxDMnsVa4eT1uEr07UmuAQTJWwj2s
+Bv1SD7MlyuA3WDggNrFy51QOFW5mgG7jJ5EK7Yhj6rKmS/GtcTJs8xQjs9fb3ziAj+1TOgYYLEX
7ue6uQ6d6Cykj3rxSBaPZ/qgbH6yERDfRtY+bIc5FTd6tAnEtQQ5dLH6M8hlWxBo8BllpnRk+fbr
poNAfpyWsAKPWXeKuxOqYbk9IbV/fYgp8bV8nuswMGLEsObUSMU1jpOWjVm77fvNZqStX4n5qhl3
iHj7wC4H5II7DFPP5U7qdzxAeThfkFHodIXTKDuCUgaHVOuNsioXTpkeBJVwqHNDMaIexORIg6Dx
vaTndjjL+jkYzoNvg2udpLe/p7hSnSq+ieW1Bo/anNSbwVw0JfDYVJf7skM3katb1XCYBcMcmb2f
JLSSLjRQz0OmhWgU8PjXJsdQMVfmkacy36pgPeB82im3ctOCmABj9QEVSmFkpdwVwTRe7VBDC9Td
uvGyVM+hzDaeVcMaNh1XTYBkB5YL/vMfMfYGlG8bDM0VpAFm5RimxpVyotzuF66YYUTagbgc0yPf
hyJZnJZa5oj1f1194rQcig2eLlE75OMJowCO7wTBC455fVO3O1+ITb+28UZDSxEWtxD74tOCdwkw
l2i6dLVRydUivxZxgH7Ui3P1n0rlNVzh1mN9bVCwOcYblD0DCU1/B4kWgYFBWgIwajo9A68IvPir
RiOLVugB0wfaYgm6De9Q+gB7yjeCSB9gjfQyKtYsIZc8Y9fk82lDE5Ow8ya3unzz+1tm3EIorDC6
hYvPqfD/WbybS0XIIIEX7TYk6KbxoAn9eaSncbvCXbGAOQmi6AH2Zw+8D905ngdYJ7yrENx8g6zd
w2I64fGerBOmBYwqf5xK+Hp34lXnkAITt0ODkZf4V2RzbJSghIpnrNaZAdpmNnIjO/owmYlhu4E5
VuYmHKRp888E9iloh1g/TBD6kN6uNjJUmwMS/HBcVelmRbMEqqstbehnmJtYEuCaUnApiucJwAMC
UdY8DzMZT6B+UuztADSHI5TEtF4hafqDb6l8/9YGsc/zZa7DOQVeudfQjWPXxGu3w6uy2YubDlWC
raWPib9whTpRv6OUAEapoLTKdrR/dAXNVolOSo1T1cO+QUHwBLbBp6VyVDQ0ojnhhWrfWm13r8Ho
gVxkUzSszQ3/C4cR6yMWKdPk1Wen4htOxyIjf793Agjqw5gdm/xU/RfsoGEfAiJZcdzARZl2uJdw
0lo8MmuWIgxDZtu0Aubs04gdTGDsQ7DB4nIAbAgNd1F6uMeWG1Yj4rgiLcKPqaQtRbYIjCiTfay5
IxEOo8v7J56GBZqUYyAeDvt7Ysx4qGal9uhx3Yq/mtnamsuzC1Rr9th1kjdNvmUCjIprqJyV+pwG
J/C5S0gTEEOJCoVjtnKscLEJzZXe7HI0dctt/pJ9tK2rB/vKgEHDp2NWEknfEaAX1YMQobT/jxAR
jk5OnV84f8qUkksQ8qa87WPGQLNegvVoQuU7oRaZqTNsl25xhHdrrb+h4c8XHwjYkd8NzTqlZtPW
IpI99MfDnLu+MIun2zCYXi3YXzmpTh8BfAzY/36REpPm1SqyFMsS7CH5Fxfr6jwQHrnvNU/tDqwr
SPSq2CKe++oo6xyhB9LLsH95UbipFcSerj+6oeJUlyFYZ4v/pYTpgl1Xc0oYqXPNJ95PPHsYK9GN
8d7VWALYYla7+CvIV0ZwWHT7RUlAOUjavZaRQGvK6rEdz1py7Eonmpyl5uDpv5mGaFW62Yfk1BKS
Ssy9/czMJ1uo0aFOIk72pstXn+3GXgCjym7+VeN0OcNoh9psHkTtkxdgm+NKsSNt/swSdsIZmPOw
Dtij/BPnmuQ7e6i9eJoTUikwEr5CSLLclVVXxgqfHxsf0/YhXRyETRAAqfD8ymuVWVpTKOcpPE/i
8YnH3FyEhyI9xdNZb67ZGUQaatsrpdBSBHxV1KfO+sVLNbBKgM/b7vi25JQ8IBgRZ5yR2PgJ+0CS
t4EnINriaMF4Jh/GPEXFGQRfSvKV9tayBn6p8TLThEMG9Q6d6+2JIyG3KdYmxMwRNfkaRlRMsiSe
GH5i1snoSkk01HZ4yjBKpvqbnBEXfxd8kuw/lPzjAzv1vguA8noTCj/TlME7FO8ajyvX7TUdr/V4
lf/D/0rWT2GuUjrk6LKILk/5fHiZODlaweWprckfMUagqN5bxp6XfnlRhysaQX4SivY5c0b/4tfW
wArgl87sUk6G5/v9GYP1evjtPNbJAXMK1KVs0ejT3I71AgLx04hXa7HtFlvY18Xzf76tIt9YosUT
H1HRyU4jO8+Uo2hHYzwoXq9ycJjPasYExwgMjBNetCojFeBSPpLsGE3ziW4k5B8e8J8XvObCCYNk
El3K6NJHl1g+F/JZtMaCgONDQuxE7WF5O0fSCVexZOeTO58IlgxOz1Mnt0GxPyDaOUzPU0NWpnhJ
mJOQqDHHblWvNK9nyBrW6QsHYVdyixh/+lZufKS1lSHoku9V9M4OYZtzKlOCvuXlNUsvuBzyrVun
DDq2BSydBormBs22nN+0aM46IQqWpPN4W/o767CUvHI547BiPmFr3GLSOYguQnN5Yqk24RxMeLC3
WEt9bfvBU6Z/g5dphS8p+lqtCA23CjMRkbgelYLBB8S/DjPhbWYUU19Ih3//ZNk7narUNOGDbwFq
qNmXhhTrEidnCNWLZj2RybVLF86R9cNaoFTEIlhvUgQrd2n4qEFNZN/F+FOHv9PwUwCI2MF7MJIz
s6uwPUXNkUgK3j+t3y8QgfGesqTewWC9ByYAkYHpwC4kf0zmzQTziqCc52KrI61iDsL/YZwfbWbm
L9nlq5nLvOaCARi4R7x/CzZTZZ262VLGAwlSL+odQ3GpkeYPpjbfmjjCi/iOG5HKBL6bos18t676
R/pTwKBnJZ65pwkJN7yNiGVlF75XANB+IbYF3ZYykeszX7hmqHhKug/8LVgT6juKkM7BwQlvJUdG
Xtxk6JHQg6ntkugNDzVP9RL/IqOEarfacKrORAi/uw/6gd3b5J/C5nJnCL1CEUgNNTD04jTQD4Q7
xcZV7N72JjbZP982uoXoDs+hy5BFfHKHZz7LUrT0K+nI+oAiKJPoM6qZyQaQm09/NX6WyWen2ekr
zI798BOkvPvBi6HWjIacPSJnKBAUKKE4H1VxMssXMR+GB3KMCj5Crw9SL3wtoq9M+dDbR0hk60GM
PBEIJOhLUfwAIB6nMC02YnINZkyMT1iA1SXOBwpjBn9IRVA8LDzf566a4Q8imP7K8/kv51o4iotj
Jxz64OAr+0l3O8VBWbUFYa43XmHgd9uXvGJbQDMAXpbsPWk5eZiob2hfho3e3pgjMBpgEsJgiPaX
ihi8b7DXRuAUB15YiKAasnxmhzVDO5O8BJ2kaagbrEGvfsBvtttx81Tnya7aeRJqBqtmjRy/N/pN
pq3orXlT+a9afHfSl6x/aOzR0XO1HuRpEsLkzMHn+Qdqkq6Q1mv6ibwnD5WOiCrCLoOvgUys5aV6
gtaBKCiqLklT6RGgJVzELLmyRTbsigFttGJOxc6Gv/M08kFZes0SMadHrazuntq5a05tfZw/hxDk
0m282AzkZv85TP9o3donKyLMlwhigmoLLhFBzB09C88bE/iksRvpmA+UrivQ20M8U5DxXI7Zi2oN
eUTCaEe1KbXcRMDDwG8R79QAIN6P+c8k/wzrERSl7yxCCxCd53ai3U+zoCjIDz6lVHgppx2aowcx
jyrFNtyf6jvAewiLIdlqJsPd2R2+9qnRERbVTgYTPWzmROFh/cAnEuYfSWmFXBhENZgDu6Ovbvmv
AxomKquMiVxyT4R7024M5Sdb/uDXtp4M1+IdU2uwLfTs5Tl7rgOJeE17DLyRC3BDPw/3vvR8/BHK
T5L/J0Jj+DKWP/J6sA3qztwNA7aVa+ER5Zu0u5RmvxoitobOCAnF2BXGTq75dndqsgvE7WIlCMdG
PKiSV6R7MZxnx4m/L/pDjXHHeepOQOkW7Itgngwr+jwWbKX1vEIInYFt8f/0APE4R37k+Z6Pto9H
MZpRO13ijR9/FH8aWVzgJ3Y2q3n4Bmwn6M/ahYmfKBOCOf9S5qhMdDI0ml2xgXBcOiqxkZpTUVxh
FCS2kVlR7CYMagT3Kbi79PcZH4Eg+l/4kEgrHoTUXMy54c6fizTczzJXOSLs8RxGsM9WdcgGkxwl
y71Ga18/q/oc/xjnF3bmwfOsJuekPWEBbT2AeLP8dOHaratGR38l/ES+/ROWZsykhosFTtBPrO2x
YY7FComedsad+YMzSz4m4uoayuDQiK0HxLfvdIqyfcbUeNyTi5qgMWKj67vabhbu1vgD/qfXJHNe
Rgndc23ZXWHaNmIixJc4chCeYVtbMOk1ZZTIEA7F1UBzbbs5Oxym5tkek09s/bQiUuOKN8D4T4WF
sIBxgfoCu4qFQ1FFRuOkS9cAYOUM/VUXb3XxHiT3hWVX2nej/HT2OR9t+/yOyLZUNhK+RzB5tQmP
jvRy7r2Q70p4BVG6/xPHY0lalLMNjF6gRzQGohGIGXW2rfDluzc9vufmmSRXAppLAt9pIR8ykX2x
Y9sQGLGK4dnzmZ1B0AjJuFZnseQSMR/xwvTsvkdCtpofmsoOjbcC66PxpvcYIKMLZoW4hYvs/7DT
LhAqs6dGzrm034fYROlq7LeoalbC3sYVi1x+Qt5J57L66avZP6qyLuqZ5D+W+i9mBwx+5HUL5wj/
VXcl8x2NI049HkceWVxksgUxE7cWR4JM1Ax6wFw8S8mVbPFI5QDap82ekLlY3vvgFkrCaDxm67O0
0q71K7sflZbT8FiRXEn+fvRWkjicGpxASuY+oMWizZxOIX4h6RxWZ0k669AwaIWg8gF+oAxwa9np
ZUc2dgzr0uduXa+CQ9zQGnyMFuazFuUcq8kVJMZ2BkEW9swoVI0VUjRjO47bP+pnlDgNsr7e5duO
mj0S0j3pbwJ2T74JXFbPtWQc0glXEjDhozQd9enosTdoN5Kznkg1nzWYuW6R/+f8pffZCSevxkeT
t5AXqaoeLq8i30Zu3JP/JvE3IQxwDa1RYZrJIBwGon/KwotwxbkIOTHl8N1XD2E4YKIkB7d4BXTj
+s645lAYjpA+7YB5gb4REbpWW+xdYelVOYeEV3Is5oc82wzwKGDAC6/ov5rwDuBP2OAWZLZbFea6
eBvGnyKBjIxP8XsReQkrn9iB6diu1E0/Y3WYlB4SYfXw2t4eZDZ9NreEJRR0o94iP2TTYcCeFF70
5hK1l6d6UUfTP/eaXUpOKzkNC1/BWT4GeR+07PbJ5HJ7zW1G9ilYgp01Y80dhRMBj+gnHeMoHB92
8yhgZvGyIGNFlsuqkNeWn9HgQRruHakfjVO/vvZCwpGHPHA+ycdVqbnZ6H76KJpwUqRMHJ2i4Xjf
CqaAsnK5XxM/6l9b2EPjdZFeDWA7ug2A0a58FKhvknAdtEv8MZB/iqwKpXq4UZr1CK6cp5eyeB2q
fDdO/nSfrdsAmJn2EROEFPewJ25ZWASPQnkflPfw+QZditosN5Eoryd9J0Mi13cG6SkkGRpzXvoI
ICtbje9/kTx/0WBE8izyja6uE4Rep0o6NMPpKV2aFOTEu5E9+tKskuMt2kaK03UOK8yMwAeMCYck
PfkjNLNrFbPqnefs+nBeLi5l6JD5VtXX8kVlY/tAxt1znDPuaMWBt8FxRLkGmAVTCNliyZnbRyBs
uvUiAsVC959hUcEsTsD2q8BkEMzw9wn66w8hDNVncnMgy7+EJ+rFmxDf5PiWsegJPp4L+px9IZJL
c2U+jQLDhzGar+Bm6PYiNpkRPt807cJHqiGTcWvA9eg3Gc3SgOptV7KIdVhWDyQpD1sl2K3lLdeu
UuxVfb522a+nLP17jxs3LU0qI1s085cegCYFn4iK1fXQwvvESBWDngnrq4bNSbg0yEfs2O6LvYAt
v9jX6KtUj01EkcybiKq6DuaFYhHEV4FOTL6iN6nKO4tPfh4UkjQOfBhRbijdTZWuzP+tZrtk7uow
6RQspovFft4eIZvN936Me2Kmc7CzIwWsxKTCzlbZEBW0VLB4b5ZARqN5lkdg2Dc7tyY8/vtVsnnF
P+Hy6PeEj80CoRkx4O3i6q6xPu3fA7SQZrrpXN9GMJkuT6NAKcFO/rCIDsueVHeXtBLNsIDlAXox
pDlEhWy6TpoHhQQVwGycMHkREStuIgvpB4wLwmfSowAAhhEnlKLsv9Sg4mcVQ023mRmc7WuWzBBW
e5MB91VrAsb+34gYRn5br2BdJtcYenH9bf0CIENRYlhMsz2isXG3StuUTVy0NX9FLEfZtp6Xlpui
4Bo0YQrBjmLwXJFNxqk5kUe11WF0hpkJxjMgSECc42czyDxYQiUi0l5/fIFCnwlWzwYGzJ03/hPp
CP17nX8s8g+B+yrYyqj8WOkfEo+OdNz/vRP/h6kzW1JUXbv1FREBSHsKKmKDqKlm5gmRZVWBqPTS
Xf1+Pq251x+zYq3ZZFWmCh9vM8Yz0LUKYSWU+omPiNSk4cyhNAbX56ZYNDwJGaeWi6EPoATPwGz9
49iTDvwi8pw9qjOakqcqxvdeiMYcXhHqr8m3GBYxxR9CoKbvMSmvB4ACKxrOHJw5i3BARZgFvIUM
md+gQhBRkKrOJQcfjZrNkhL3Jd2lKbRlGjNokKm9+CTY+JV0vvqqrdeStD6/IaMjfKv/UgoItVIA
MRHrRecYTZM5imD2l2S9TqPJmcxAe0ZVvyfiTCeidtPcRYLePoYfDKcGpqqA1fWa//+LWY4IltlE
ZPxfkRnbJza57I87GFASghffAiYkPlz4SBfV8JVvrigm6XClBhz+XDUSLfZmfXEQ6BqAYZaskXhK
3h1ya0OrBZ9xBHdumL4DU3Ze6ShgFZE6zBRftsUUv5LCdpZN/gXScOFoH7Q0l7CTCKpzymv4mDC0
3lzlldWSY+1e+YtDjHVRbG1v8d4D8xitELnx1aO2aW4bhzVN2REyNINRy0JVfJJ8HqvkL75jvLVE
Fj27lcgNA7qnwTeoBWGMZEQCHlyAW0CTEgl9fABT1n3zz8qp4LtyrQ8AwRFxrEglsL/B0vauQNTS
uMXXI0MLWmgXYRUS3VdXzVUNnIirm6Dpu9s0BBety4mYeA8T0svX2XPdmquAQC0iUgpycGXfskDF
A5Hj+/j9qXmuR3Ol84SNV81j2Yvp2uI4Kgt1WspzvZlfb/Mumld3rx89rVjcdMgv2O0gChyCDsaj
yJpjB6ugyBcTeeZJTOR7tmb3dcnAjDAZ5Mou6aqPYq/FhyE+sP+JIZwf2tvHY/M81h28Uf51i2S0
Pjy0Q6yJA7dCeGdCAQU6qrPGq7d2HSjDVNmbNnftUrg29rSK6CEIiaM9JcjpJnncPbLiTHgTgWBc
hDF6wsK6FMNRLpjuwq6mntMIiw2Fk6RC+HEz/YtSrVmJEcWEdbyxAjY1ybT8PwmRJkZRgry47/ET
7G/yKiU86T4NK6jLUFpX0LnIEdKmf9BmGtP9kIawyyLUnCtfminAbRZIYiKEEXCSEWXwOLiuiBEb
7GX6FxrulVqMp8PV711GRHVoJAH9OQu2hAQMJNkDSUrEunlc9DhMcL4L0tKUfaLUHIdyilIG0e3D
6/lSeCxkvrEZwRZhuhcN9R7luseYQwEr2B1EAPWdrHC47WYAYo+1EzoX/owdi0iitgGRMQriDkjr
/RAT/OQq3iXDmpQztRHXJfNmFX46GXqkMWr04we4YfnFgp4J2w0EVabs2ChjtoUvFBKtlQbIjqQ6
cP5YuAqwIbx8NjE/0lxQoPoZwS8kyTDukKcoDB0HPRASlyeHwg8ndtjhha9mvAbNOErD5j5ucPKg
hGVPVvOkycNnCe4O/N6k2ZveTZ26jL189dIO38qSLBzwRzs2n2ybbIk5atBSnObbZNymRVgU4ZMc
lNm1Auh2AcjIVVQyDbFDUs1AW5IDgb+SQZ/ACkyqPa+QYR1vE++BAMZxlb3vdaVeZ44HnNphgAUr
IMPnA7BzvV4bxc6u971LIAX8XiIP3vxeIg8MOQSiquCdFCZiq/qogPem+6JiN+PIwE+bTT6tifbp
F5jZr9Vy6lodv2U/6geM6geQEkcpOtWoBY/QlvN2dxV+yyDr1jegLMPGeGzPcPZ4QhKrJDLVwM9t
RuVDZOBwvLCjzaMlQylWcJ26dtfkhrF9S88zNZ7a3xAce/IeqNdf69BC3nQRAdQCm5lGwRfJjwE0
WSSZeh4aTqRfLO137kO5kkXBxtTpndnIXPL9vPf4MeI90UZmfqqI/XAY/HKk118mGAUWI05nLxPk
oCY/+kIzFsxQu2z7/HQYB6FmCuGaolOx+hASYZZfkCOx9Un1laz8UUuyp+aCSmhuHCcvdkCsi7/E
W9ztg0Eay77ugb4fnuWHWgJGO3zFmJDBdwAFKViAhPxxLLw5ONjDwkjlhrhpM2eibvsBlesMsJmJ
y5WzQj1ckTpy0Oor0Op84K9EvH7JzonHMyvyN1aPsBSgFV2D3hUx/LJjPBYtrW71nLbqR2Qdi+44
TIAz4kb3WaNqUw4PuN7KsIGexq0HHsdFokCOJAzq2YXpdSGtO1skc7CD1zHi5djg5+Z1B/+SH1A1
jqngIYNzzKC2spl6PfjtIzcxiU4Rb4+LOEzcb++ihAjVzhKcNri/7vUVVMpjltgUtCqVb+5uyZRk
Ux1aVU0hh3kK1TrNy9JkpgUzO56y2yIecig2kLPvdsCQF8O6TSgsWotpvPbsx0v/4VhARNvVhEw9
1kEQO17KgPeEuYPB+ZowW9WC9Kvhu29/uuinfUx5gNn8N7/kMaVO44/JKNJWXjY5F8/Iee3Y9nlI
v1X7h3wkNpF2IFH5REGUb9sIf3BQYmo+KfICIXsy44CVjtyUgDyBQLKPRgAA/BojYMWe5F+FaGYr
DuUUcfEMAT5PiF53oOH5VMqbNPlCfti1H38e7QdhV91LCuJwIKxSNGZPn1ktigwjWXGrQbdkrvVS
10DPZA8xGjspn4GrTJJtVbh9hUj5g+qGBT4Ewdnl/hdEKZWe+Adwz0vuSSoF4H/OuWOKw0KLbTzT
UFafIZcAGYpUO/Wnmn+RRJQXX1HzqS/fHGZVDnKa1usma9ePcSXT7U2jZveQdtX4UcRnYETGuem/
sJMk6PvVeaz93IufDEfdC+fQYkORoOo6u9pyCjeVTmr0ZRnf1zkrLczI+MylXljN+xd4wZr4GLGy
NPh9dx/6t/7YmwkQglUZQ0ggCUjuXEplETyJSwOVabZ4U4dxof0J46P1u8BFZuyGCeRT6IfTHspU
+42N0jwSYEppx3kKepU1DJeYAdDL8kgiWntNtY6szZngMXIlcDRMGIYKejdPo6Hx0J2c8eOQgUHi
4EvUqW4pxZiiK877DZUg6ChLcvi4YdfO7SXwBN4PTZuKDR0JOgUWBey6qyjkKTN0fK4cyCL41QCG
+zdz2Hkzm/4WxH/I/NSJYusMRX/kfusOKjkw1pH7vOQmn5x0hkDaVFYPE2MXJSF4FywZ5dXz0iaE
wbxHO/UuK3kjovv+mYRkM6dLmilG8ReOUwIXOE6JqWTJRKfAWiebg9E3j1G+K6yD+qIhsiRKjJXM
qRSao0OCwvPpkwdRkmSeLp0wUkmYFsxQpBwARgGfxsnemY0C81tPKSyM5IgH3BEvXJm+H+Nr7hiC
+gZo6WhO2FUDHkV8Xc719JBS4gIso/SRZ/KT5BLB4c0WMIFpN/gs+CBoBt/aGZKPWX0VyA2G4Iyl
+WRUn5NqfuPA28taaLtmTWjPBlR6hS16CHmZLXsC9sm3Ey16J3pshEL02Gh7kVFkMG8cLA14VmqC
+qz5Hwe9l23szHSHd0XHYsZ6cZiiXi1qlCIHigyqdH42miliO98/25NjJ4N+TAr7sWcYLVolOiu+
7f0vIUlsiFjW5Pb2Ue7O7Wsr74wUS8VOe2E66LXOPINYHpnVmtdWTklEJ3pbYId3nC+wsElEItEK
5LS+e0d1XVtSlb/r5OfOssGblCfiAKqdVe1qJcTUe7fd5EQbJyLV7ufidWIIh4Uustl1dTtONsiO
dBsM8aaVd4mCSYC0ZggSK/IetDmlGYpDgCYGVa/A6DKLYQawY6WUE3argAdjdUDLelS4PKED384Q
6YtwjNgEh1K0fcigIrdlyb6PnNX583GWLDR9iyby7NazyJ+W50U211DEYvRfFclayTbqPfio3UdC
6oIfMTl6iTwmDWEdXI0rSvvyqNgftnpE7uXvseqgY8XJkuRCeU7CqJC5s7mbgh4mqdYmc4YTl5jj
anXrXHRvNMuoi4ne9Sjn4QEGaFFBD/MoEW5rZszPI46tQ44B/lMMGa5wfxCOiACP8umW5a5pBMtI
1ffr2cO46MXvtPyd1BdYMMVWLrZVKQ7NvOaFrJNyVWnL1LmiO2PITr5D4seG/6YI3RD3T+EI1Uzw
wPCv2o6UgU17C4qb8NJlrqETWxu07QbfXkPzi+OZYcF19XSKayjXwYKUZArppUQaxW2jgUdRZr8Z
P5CnjlYt+UGVEdlbe2fQLtqrfq8TfW2ICpndpgdyXO6c4vxwjVyEK/B8tnk4u+h7Ux4/iPZklF+i
YCC/lIa5d4f4J7J/stKtAVqD3caduJO1PSll2TJKBO+ejSh3uhVjcRKHFrQtYjLBHam0XEJPAPnJ
+Bz/ZtkMZCv7dKlcDb8frLkNsTa8YLXCXvKSk9rmnOkHKIhkS/1cZAIKGxcfsXW89uebD6SXwQrE
G5PF75yrkoU1sySiGOo5gmN2f1RjIDHo65ntYAIoqGEVZPjsTpk8qQiKEuaxcw22AE6qlFSARcca
GHV1LM4AorNx4DI1YmDILxmc333fqsKfxHnCcUWjjRGqPKB8rTVUdlveWEwNhHqgGOAxws/PP77Z
tHEzpVLpZyE2BQSyfCXZyMUv/FmqUJjzXTCCmZRSz/+dzCyvGOs671wQijWktPwvYZQEGIIOL8eQ
rN5x9B+fBYZvCt99MgqDh9DEW3MmXnx3JdlKKI2wKLzGALxoLH9IE1WGGCLfrkMjsCRx8V787v8+
x2DkBqcpRL8KAg1VJhV6/EGb8dD3un0Y3Updtiol9lJR8SQL627+FGFC5rKVv+vyKxrPyk+vbtpm
LorXF3ZItbexHKLDw3OXzFFjmYjV4TkVSwwiuEtMePJ4B33/z1th68gY155zqPgtwjZ0cBt02Ihh
oeTz9biPMyENfvsJJi/qfYufEIAN76DbAAdB0pSKStt8BM1SRb8zTWQHcbKKRuWxf/+Hh7VFKIHi
nOLWyDf1ENKzk5MDvL2v1xFrJHkz49XfxgCgNCEuEezzQHC6HepIVqYubj0xM0QUYM7fRGuPFlWz
l4hco2pGgy3K5Ova5HFoHd/SqcZyQTYhpAEsHd/WOnyW+5k3EUZDgvy0EG1j+ZUmn2l9SvWPoiOw
NdRR1eFJdzMrHCerYW6qH7mvpsdJdzTsoz75QHVDeA3ucaTFcjqzZwQS0xczHqYv5vyHlNV5/Ihx
49G0PYEBqAuOP3RNBL2vVWgzTRC3G9x92A/RPaCtRxKHC0cCp8wqc7J5fA6FM0xCCk3kvzRFisdT
iHfpfrriLUmnfDu8GoxTamMNse65QCADfZ2ZyQOtjDhBKOpplLmUzGE7upZ+MbTfD/13p/+umQbO
a2Dx+FTHDQm9vHlUE1qAGT3J/r0SoYLY26MTsYvAg6AunqRTlmLWgnkupj2Amofigmv3iU4sP+Gr
qTH6wMEn95FOFOR1IwulWloEfJBNEXTJrL87kXCjE0PCKIBk7TFAOmIWgaJstGqTXCGorQMhEBud
PPHKGlf7/o77YpEyJW6ZArUr7icSE3j8kwvab4luKj9Rq/LEpxV+y5VpSqgykb0wDB1dunW8JH95
SEXMB7F1AoNaxZsJIj9gTpiuOKjQIQwbaNXdde0xrqHZQOTNxUkF6r5nv8zFiUe8Vj6u7yWKHkQm
CmErivhO1LO0PxHruJdmi0jwJaimg1x+GOXHtfqgKC5/9/Ulj3+p5dck+ez1D6XbJ4OL7IiTVgwP
B1feXpUTXTavhPxGihd7A9Se80HJ6L0oFJli2mTzPKGi8PO9IqveuqCObm8k4BQWu4mC4+nRWZio
DB1b3I8M76mI7D4Tuc1/crQUTz4iX+V3jH5h+cqniQIUje5tnd3Iy1m3t/V4Wz/66ePqDsw8w0ba
1lKQKAQmIHFAirnqtKU2q7J5V4r1WFOT57OYFItUX0Sx/0ENkVgi/Enn4dIgwuAARMy0Qs/c/UFI
RroUGs81+yijc1kcZdUBf5HW7vb/NlHyNWQTVWhiE5Xjb/G5WJnC37AagoChjkApzoWLx4tl60jg
ZUbHzcCgO0jPY4vcxPi8q1/m8I0WryH7YdlJS1Vazr4yeVHJC7leaPXCqIVC0bKJW/HkKWObSts9
1bCIca6TRMWaKbh328dUMs4K3Vb5k9wvj4yP/wNxj/KruP6epBdmLMCYJOG7B0/g3oZLxDxtzeTG
dFu3nM54TJJYJJYbVoDqVjOP5wwYEojRaAlAnA+hXiJi4jOmeVVT8gxZHK1NT6ULLkK6jlKfXdQt
l0N6E6R6iTQ/LzVWcb/KSP0hDHJNrI9Met59SaxPe1/29yVD4dz2NYQt/LIWibLII8+8c/d4tjFn
nKosYshhiP3KRZ/4JjEKa/KBBlrJP5P8D6LyD6tErDo3XuGgMkGVM1U9AZN4JDPk4KD7r9VU20aK
Q2LW1Uc6uzcO5YWhTcy8Bg3cy6ChfDOvioeAO4ZCurtgMqBfJjHrXxGT2YdK/ZDLnehZREYIJxFE
IuGEt6+wocJiJnhKUzRjbBurPfUwVzJDALo6xqVDKfog2KAgOwm3Tv6ivaJp4ebgcCgtj8SaccMO
hYMLtwhPG75Fp/zlYbxmQKooS/J3y2FOEAexHRojNj4mWDPhDcI0Oa/nwvgcbt+kBXdXBxEms4w7
MS6WULe+AyPiZlH7Rbsf6h1QM0liRrqpyVhhh1Ct7dv0WCLZQlxcggBAZs5WeWFp4BsXSuzrnQ8D
QqhNNR/UTJIsJR7MwN+2luYXOp7qAF4/a1zA/9m+6nYTVBI8oLEXAsPQaCPOegh2zA7h9MBTSDc2
I68VHIU32Q+lOtgEja6U8KPO5fq8F0dbPQCTKa7AwD9KevY6vH/25WKaSKT+zhPbyQHV/QXiV4JJ
YEnXLgaCDSFJPDFWL6pb+NC3wBstoHDo9f6T74CNfDLi+ARJh0QeqZDIt5zCX3jj4qDcI9yRgO3M
+VuYceCQyZmsmx9lO3gxjCVOMwTzXEIEZ+Ch6Gb3e5iZYRa7ku7cUS+QtLxNbr51McethEahIDwt
yMogUTcTWPTBEJPAuQGf9ExWsuHHtsAnqaxfD1J17IaTmn0mzsG8hbYRXh87675TrZ3d7Xhz+273
XHWI8UwBsQAgBxDN4gZgJPTwX7hSc34tD0a3htQP7RJIb8uAGlIke9N6iTS9nBKsoTDpHwkSZlbt
cFJhemkPnXm0v83N1ffKIQwdZm5sMgh45ipjk8G9PERLNN5rSuD0lKhHiXUyVo8Bri4mwWwBjqHV
vGsvXJpIYeRVoi8psWkM5YNBT/gQj8KuEBnU7JaIQBBqyJQIuCcxwK9Br50HANDcd+XAyLyZ4auA
0fllZV89YtRx8Zx66avaZ1qe3Ijxm9z/DFTs3NWvJKiO7OATjazDrP4lfjyf1S3ZP0wUePzh6lJ4
6nfzpDjd+nMjkj36B54o3D5Eb6A/XbKtyb4mHFmkCk3ZjTwQVnicG9dypwAs02Zwg+MxyBnmB0hm
N8mwFflA8ZWUxtb633mekbLtcKyQGI0olZMjuh7RwPNAxhmg00TzoANrk6/ynoRMtJhMglghUgoY
jtgrXpulsbVBk0OVM8QXIdhUsJQYq4S12XRSBIPEmFhUIYTI7oaBNe1es35oQ/kGtKF8A5TANCfj
JprC2qBtKbHn9x5M+WH4KO8npT5X0LSWib2r5H0q72/sWcPivutfOXPkSbULU/N0zctK75pSKN68
ZrH/wx9Wksbt04RhD26dP0XkosqC47ESlknnPo/6nSnvR3nf1Ad2bhIswOrQSfuEJibMtG3eUI/+
y9Wx7RUzeSJsuKqm93yJ7ZU5kj7xKqERFc9QEoBGeWfkH5aJfOxMcNFrosy/ptShuMtcelbTzVYZ
uQ971gDvuRDDNzKg3sPyCRyd8Fy6Zfd1675M+wsKhxQYMEVfgu8OMKuI9RVoo7cT2XYZsokgq/7h
U6xqH/jnsKndwbf+ZpGKZlXf5MWGFY9YF/BnF4uWEZu+Ey4M4IvlgidBxsBi8N+mI+Z5bDxUhr8M
5YUwwENfy4qH18fYqSau+MR8eWZu2JVRuBHvyVQfDfXNErWSybMU1iW+MqIW5vSkBONSalfPY8gL
x0puTN/6W0b5DkH3CZt6soRZzX2/ay9mYg7qatJrYFG3VFOV/7UmD7KbX+j9mAsydZ3MKL2G1yDN
YcFnV/soOapbeCbSPh0u+vhrvxfv1547nndMjFgni3jzeOmgdbCehQewTlWZgm1wDJKGxf1xI9uS
8QLqNno9byYGXK9TSM9WvLT7Yzrj7LH/N0SwN+0oLn5JWbJhXvNHbE0scrNr/jUZvrXbt/qK21Hv
3/rkK7M+ZZaSX7F8HqRjkR8ek1Duw/p5KOrjg7KUIGg297AC1znzE3jQj02JGqfyUiQ1WJmRvf7H
bAJDxJOqPAMT5UhNsPJLvvmhJoDQNqW9Ahz6ILW49G/cuw4cfWDCfVhMT2g1NoRFrH7XgHpcgR19
Hb0d3snJrAKzsx7wvMdLPcZSL3CpiYauF/JQvbIz4rEOSrSfoKeP9jlUBUY3U7fK9hjhnOy25FDB
Gcd0mL4H1+Va9mUKelQW4gZJy1/YMNlHRXM+OCakNXPbXVPv18q3GJri4bMOShawWGNQTLfNKxAR
rPDK+zzo2aiNW/aCZSQqNzXaGtF2mNLbSEXwCNsHqIWF9IMNH0soU20cADgRJ+IC0b/zzxlXIDxC
Nljm4LO+Sm+w2T6I4FPEqiRJz89PJkxPe6vk4UN1ihsuaJER9rbAdNOv2WzytzS4hH818nehfU1c
azy7s2fikbtUNXPrMa8NGuxZm89GkmWc6hFW5f75+DClk26gtD8m91MJMFs/38rZg4Ab+dOGrPP4
pGfv6GMOerS/geX5DUdJAcgLUQLmTbfORXrc/J2EcmqgzyIsvXvoHzHDEfSgHw5Pm37no+UXfrDZ
w/4aey8G0Vie+/z4G0r9Cuk7z6Hng8VZxuqeESfnwmscjdqIY6dhJa5koYNBKeCe7OJ9BRfzenxT
zu7SmfedrSxaUTlM4x0ZzWkZvjOag59xFjhpy0pkV8fBOMMUBIA2TTfquKJWy1lVzTJ+VMClE1Kc
vKYHJsro1JskCzJ/CPwZXoE/RQzP2k9jn5gUyb8/t1JDHPBWxN6kQZUGSoMz3hXUKpC+/0UVgEBV
+31NswmL4U9duCiPofXf/p76nrMOD7oLpl8kcj+NqZydrPtsFSHY4Hpj+E4Xly4MmRSEpBJC4FNM
NG3lt/OJNLdNlIToHJc3xhnS0vBMRPDJxiQYM19UMTkULJ8d+IEP5UjHoSH8YJovajCTJbFLtVf1
Qdtzas/uxe52O5DqoApd0mLa3rAU4nne3bV9cT0+itNUpc1fttEyQjxgkBm5MLeo7wkbsuINOsfk
BxU10wm+zzznsKRvQKC/04HqDyFB3BV7/mGLjLXOA2PAJLtNImBYi0xalvmqRceZE9Gw0iX2+8vm
uax8DXjmddNoYOBZv6+umiABoHsElH51o9uuyfaduSu5HqcZ0yqqXDZ2r1cIAmzClX6bQ6omlk2o
mbNLy97ITSncwG+CJFin2Zr0BJ2a/7q+NT83B9E8emzd9AqMfEDpNp36wz7Mun3e2tNVmSmS16Nm
mE9RphNDAlTsVgfRI+AD69wMOhD5m65FCrM/kbwWURRAlVnlmdaaETOmzhzkXbNCaq9vGDGPLWWb
C9EXayjoTbGXM4E+Qa72QAAPwv4uMqTUF5+NWt5EsnINJn7sdnE4VkGFjK8LpHtIoOd4kqxZ1i9o
UdP7xRgvTfInSf5M4j93b0zDJg1R7cvXLTRJML6mgRJrddq9c3ze9y6rq7CqtxnCFrRvS96KCZs2
70S2DXPvLkZ98FE9d6fyIc7t4tLB+kmcqthYSDLIbCDAixqdz4wACH7dlhENIm1os7RRes00mhyc
HWELHSZhS4E1aW6T4cFYHPHVfNFTEEy8kWe8sRiwd2Gvkj2uei1d2AoeykXqJ/wFLnJT5+IeJHSr
6Pwo85MOT5o/Yi5DqL6YMEnD16V5MPhUiqlU4PGbZsq1LxDZAIWe8xuCFdww5CA+VuaUACVo2Ayj
MfIteFxVQGfy5VOsRH2bmVq2wOKbz/KFTBfwnL/14zQvA6YYrm9880t5z34C3PYCRB0J8tAF9rDC
dWxuKV59mNGziLyW9TBA+Vjd2mUQOYbq1B+FyvKAQnsGAOpB2xL5UgJBgHC5lYzG1lUtfGZOtMCt
XSuGc3U12LnkkGhgYs7CJ4bSRxBM5Q8oA538l0HDeEOnG1P0kU7NF5AsUSJlGj3wca/cx/R55KmD
/OdZbAgqJpz0jp7yrDGzRwPJEsIpAIIUNDsekj6KQEQoSIZYuaL+VA8hPQLiyxqderfqq1/vSk2+
MBGn9JgVFVCbgKpEKtximLE3Y9jXB9UMkSmPPIXThBXW9UgsXnhhxaDDPuCYSFxGBvSFtKV+PSes
gDmRiuqGqfAK2Bf8nDeGK/sFrShufYBYb7cUP65drjxjyvIEq34HTvUKEmeeimANsWJjhDO4uQn6
XKzjdVQpuz491/VnZXyqmOhmzrpM9oDKyBSZOdhaM4DNrJmQe7z0l7woNinZic/9UPXfkn0eFZzt
jaMym0uXrPrZ2cGXMDfSEZs9rQ3jR4SYvTt6TGHZe5vupJ3GOYHMHh8XMxzmPT2On/LCJpdMEEAH
EBdQFZ5ZzdJFXnRQdeoWSSJ6kLRoHOI8KUXYaVoPWi2xaiFKb9UQ0kF0dMkbHDIUp4JtHOpIPC5M
TYkhua6YkCP3BR9xu641JihkaI4DR9CCt1vjcQt6ZwAEsiT+93b9pvIvZpcJVstqz6ZlIn8Qj1jM
1CS4UMRmKzbQUDWmQJeolBvHmqaK2LWYJujEuSXP2QPwAcDaoPMlYbhxkKiAKmxNBMRkd+6MqUay
Ac1LaKw7dAIGROXZhbKrW8Kku5m9g3kNaWjF0f5PDgCqiBeOIqCsTAGbo23G88ZUm7lfzyVT7uqE
JVhhUdchD0uOjMjP6OsY7gjZMI9IRjm3JUZlql6MyhDr1OmT+fSSudzLIPdmYhCRq7qSeQBEMQ5u
Q01BdroRw14QFBc4LKRV/p+262HwH8UuBVAupbs08dmlNCD+IaYsoGUV7SkH9IIeloSm7FisWodL
lsF+FLMUg6T09OngaXhkECYsiOBtIssk/0uQrR20NV6/ksEsSvuH9wBuCBNFs/kjTyMcQj8rz61y
BN5kvOJTcyEP9+UGyaND9iM8x6Q8A41CqI6EHIYtXCf2fZGO0GHbPFZPZc21SIio50H4Q/fNncId
+I6luYnrhJUAVwLhpGwGCFk/G43byEK8uCZ0YZ4zXaiFlgMBjkOnRt7w2dw8nm4vnD8fnXUcok37
13Amygd/mFPM0EDwV7qUEYUB/pPEpkvjBkL3gLI8e4kdmSrEDNf+U12p4ElQcK2FBZfIBBYNfguq
VwgSJtRB/MKC+SJ5oA90iHitp0wj6c8n7BPCrtyx97xe9+pnS169oJ5Us3BspxwNFEroEEoxgYFr
wWnF+UU3xNIW7aFDUGg8OwvUBcMOfptRbDThiQkk8Xzb3guoZ9tuqoxbZrLMoPQosCMxg8JvXlw3
lTPc1zblzW3/QLKdb/hezoUVEIIPPPX0DqPMw3gRnhGV4ydNlF17O5Cj2hMYIz77KP8or8c1f5dz
2hfpgXuRdQtAEiTVw+SC0qsVSgHnLG/fanJ25zAD0JHEU0A99C/4M7RyMWvRUZDLMON54V1QuXbt
qi3ctyYWS/D1XGdf9vNHUxlUTmm+5PD8BaVjxAHF1P+27qZw2k6Elejlqb4dFdeMgkQKrvir1I2s
rQtrxYZ9aJexW1bb62PbWuH1eVAND7pGY68TZ6npwH+WV4vn/sJEI+LDSGcTxEqPVHs2QU8VnSBv
1oW2uHUhuBcVBif0KBS7pYCT8IxhaIx4UbcOTHFuJkddPbUO2vbdyKNv00f/OU3/FvmJ1FLl+YOG
h/jW51Tj/0QUtucgxaXzv+ehM5Ooa+0APTm92gPdqUhU6jEYmZij2R36ce3fat9ykuKPof9u64v9
/LXm9IF3wqwZDQxjkc9UoB5sl84cwQ9CPFT/VxdNDx0Knhg2N3gS3qMxpl/ICa1jW5yIPrfqz681
1vx6hnyb74R8G2zfi1tgvFQjgxLGJZjQoOUNRr0J38fYVu3xaokDDgAEf4KMo60IaSyVQghOY2kL
7iCVAo1BKLZn/2ovumYhvwjNUeKh+R5BkUy5pu7FCXFQBNuNASF4Cd4EFnDqP3bD6DJb5aqW5zXt
x3YcsH106Tplt6BiYN3MQL/5CbcXDgYgoYnLOfFe2fKo+bL7b50lAgksQT4GrLOHMcii4I3j0HCT
YK+lx6595eYni/a+UFRvRoYvXSlb3vfXd1OMGq0shutI2iO4FvcpjBz0AcBWCbJlt9rBMizO3h/j
xXTjbO0or1BzTwBUrnlQ2UvkfszTRpTHLTQhjNKgDDn74NONJNSQiWZt5fLzmX+wjuAc0mwipND4
5VOOn5IhpAtPiZV0He/RcKto1RwgTadKJ7MdLP6v5i/bPeaIDm/A1Trqg0vlcL8fspOUh0iQv7zk
9rLaO3HsMVblwkLsaJgLO/UR2m+S5w+XIkcXe8HzZIc93aEUYLbI2ZXlAW29FIXDZ4+7n3xSVFrs
ibSO7wdGXkhF8bhTtzTGJ2AIc6epp+J2bqSzIp2H5lMdzuP9/IyOALsZjUtRUJTBIw6erFLlu9AQ
du0yn2oN2CLei70sfdTNWVc+4XQ/tR8W+lTRmg/zgi1Ep/lsIcDSP/ibVvCYK2K8kF2w26aOlESY
V+K110CwuBfxHBEheTWICMHkvAO/6MZq6DgzFbIkcFIsPvTCn3q1rO3QRg74PF6js8j3tJfKdd3p
K27gDZG2MYUYc+bLJoOcl+TOaWThPFDUn8mJFIEf9bJzSZs6Vh2/nRyQNp71jJlpFQpXex5VsiYr
jvRhi63cpKcudmmy5wae5TUP26uIFVXMo3T9fvwtZze4tt2Z9iJh0lzB3yflrYJljXW0+qXH01Ga
Y72UiwtM1Og+fUBcoIHES0NcLXLlev05bU3xSgyG4RmhLavPlpxdCmu+jGaatrl7EK2JkbfexmjP
hHV56GexFdAiP3XiQ1Z2vsPsO2EAxPJ6STdRzpgE5Gjjd1PjEfaTvfGAgeRJi85hxzgqeENxHAiT
9JPBbgtoxAeu+NivLJePhe4XgLcYxezZUuj/OZxNROKu0nibqHfYthC8woKeqp38EYrJ2dsrcD6j
tuaweAsn1jPD/rFrAdTojItlXK72r/75q3zQBGFlRq29qqjO++WYkzO9VCh/qEvUgwoYqZnuGVmi
fwD1ZYMOei0/RwvaY8jJUi0mSEfURUk5SHgaVbPJ4o6IcowUMg+qykUo9+5WJt/IC1B0cHuyTO14
njKYjU2fzR9regZ4rAshbsh3t5T/opbgYUsPBA/BeFXbAK8m3/UlY2SXnyCXVX71t4UBH6HHRBiO
bQZ9EM2DMkVEYk327ZI1PNiZrN7fANofeleoClRRLUKXfAiuV3dBc18zyb0DcxJTKfK/eQorzyMn
IojRNN7cyk3yIyMO1+eGNmvBGgznCPKVDk5rxiISBSMnzY0Lvp+zyLcQK0dMkv+IIli1NpNH7vLY
SYjuufrtfYp6NKscDVEqmhDFyBw077H9p8LL3XktbgvlIFxMpHn/AitaPaFzzSmvm0ZzEUDF6DvS
JeYByvaqhp1X0YUJsS3ie0owqgLtg08pbsCF/KZbRMyDLhqlniTUuTECacGJ2eCzcu41AzN01Wxz
3D7jabAC2Ha3At6BGsXkg3UK+VgHFbWqoN4RriIf7ImHLF9tD6P2WSBxQhuy5MvaJZW8Xs4bnJTU
sm8jGStf1GlvuCU9B5VpC5sbfudjTQnE298VO/6VSxFHvE1LpqvAYDTMz5gzEsHyr796X8xcZ2NY
lzvYRlYiNIO3D9To6ODa515x0U+BsMs0KgM4e2hvFmA5b6XTKC6iRlg5lKUlx+MRrXge7ft0d623
Q7Nh8viyfKrYcpBV3FDQkRQsbIli74DoDbPGmB7apdaSQrZEPYIWCWkTU7V+zjqdqOobrlV2JuTe
+7RKrF26Hu612DS96xxsTsz3NcdiYIb13gpwYaKr0TfPi3qgYgZBR1F84fKp51RJ7CN4WvHFLGVo
fBBNNhQhI3lNFN0+qhA4WBEu4FVse2xTuDDoLDHhvjurd21DRc4NRpvK2BVjIjBdPlWNcYOc75C4
8+2YtcYoEuQdDR50nOY5OlBJ2MJDcaGfoO7RM6yuZI4PM+cajXTw666xUdanmwmbC9ZKz7kDGk4L
Nf9pCH8qxRPUn4fDe6upAYBg+sEJuPbYQDDuohl0egivGW07jQFgo4jTUfJ5A68f5XOHkA8JPmdL
CVi5F0phmTMvm+NxLWq3J4hlwkcqFnQ3jwXU27BEMFDy6w803P/H1Jk1t6mt0fYXqQrR8wqoQahB
vewXVWxn00r0IPj1dyw5595blTpVOydxbASLr5lzTKBD5jpqRfVGo8O8YI2yiN3KwL9KHCg9snUW
viHzb0UTLToyCRMMrjKVt6vkI2B7Gfhr2JGtGEz8LrhQu00NG11LD30ZLyWRQYpH3aKTLNcKTRjQ
L5queCu6ZjTSwwG0jSzAkvYjJ81s91duN0gILTjJ8QVkPN/tA/b9W6QI3bWofCJeUGgjIlfua5pj
0VawyBj+7ZPRhiSXXEbEwQJziQg130o33abrNb0SBUwjAOxRPQfYw+Pasg6NOU1F2CrLoKJBV2Qr
1pE/w6ItIuRoFJs4bj5cqXLvI0mnHkRuopAtH24m4SaLNvGdfYXNTjDc6PTdDJVYx9E3ycDjNnIp
spCiKZiyFPJPunwORL4sX/KSx3pRJrYByzde/zqxuIkayGxnzbrStbjRc9sOQYue1TyCSLD76oZN
JDe+VO17dKiPmuarqOe9OzpTjd0JDS1OHlo2DLEVRiebe5bzO8zmGKjoeXlTTM0tbEH0/9BVrU3x
HzLO2MNvSh3HnOX/8/agqslIijhnF03o3BPMGkzsed+jqwXfYZ5TKFtsjRPGOE88ARtZPaC5ZfNc
IRLJ+z2qSfn+X1H73A9UlzjDG8WTPtQ7ndwyURevYsGh+kvHLma1tAxZUyBElHbFSX1TaEZXJrDT
l5WVZXnR3Zu6WrmLFU6OtSKtQwMHzi6776XikM6SPsDsf88Pcn7ICfkMYR8t4c0r48HLHY64MBRH
nEkOXr9k7/gbrkC4Dnj70lgrSDjhXpEVTPjfkN5y49S/DtYrgLbiTlGJ03MzQrcUV4lEsAYyjlQS
UJBERIC1eNT1GemI2Wv7ZGr02o7RueivxfPjTnuJ9+dz6P4g+YSiu8qfRPGsyUIjZiyUoQKN9001
Qo7e1P25sc7lyLtgr9PYlMGjDAycCqE/sTdVtdkYyhrEg7TLy21dbrN6E3ekyflJ5IfPVRPUb4Q7
GITuvsdSYRMBbn9J4bwFOODOI+RjG/hmkjIflHk7LuqRp1GwepnypDOTeLxs20bLZ0T8zrbtlzHs
jjfOu+J/F3dSQxDbIHWCgn1mCvNw4hIvNRPTAceIACqAcA5tZvnDejqsX2jacqFsI2qJ/wPv6AEZ
zJbxzIte9uNley8/cj1L29yT7QFIT3cF34NJ02bnP9xM6fzTc9s0tk/4YMI1+1fsmU7oEplC/hTy
noIp9Tu1BaHNyOESsMxw09c6IU6lei1Yfer9tz6448djKhYSd8sn5e7UEBtxJxL0R2NARKQTCwrU
hLaM/LvbswFIHJTliyd6ZpT8xjy1kfRxYzBPnpOVQqILjAPJV/V92AQPgl2fkBSM0wPDMztAOPRO
gZ6byr8QlajIk2weSCBcU5otiVlPGE4clQeS/0Bi+Hsiy4VQd08qrrIGbN1rH57+QDd0CTEPPNZD
dBW5eA7Llzo+peRsVzsWPfsJ4ESN/DtR6hKE/hF/ETbLt0pUqSZgPw3VtioWzCGTYFo8ljIk14F+
2ZSYbqMzLYSOv4Ojwr2wE6KneBNXypGB2BZIDLF8mu2m44Y/yEqTir2BC1fNW4cuBChWg4R72PV5
wArM6aX5cJ8P9aKKl3rBcNUrXl6PgwL1s7GaILwmNqfx/9Pro6YeyYCU0lObil3oVDkSF0S1ZZ64
LPus34dtoDcBu/KtBo1QXJHmLjYjNeOGcu46IYYKySeBPqV6UmaEa07pGtDCRawUxVKQ9WCbrkwy
AdHBTFbPlw8Fhv3ap5tEs/6/tBfEoO5NDIpf57tymlZEEx/DZZWdFVS2zX4aBh2lDbNBlnv6rgb1
PdWRuCwnOSQFr3SGvz3Buhpuy5Mm2dQitmrONDRhdoK4pgvuehA99smuDIVMxapIqT52X2Ql9O9x
KTqHKJ5PixmPxSNBROomtT/RVpVvVXhwwK+tTYOz1odgdMhV0hiDNNxhBAI4vHh1iy5ayPo8gqNG
iUtMKbuTn6mxeyDxoyKfnKzhUjrFfIDfn/kl/P5ifZqXncBNl85ofGrTr276lRFNNcudEb5rsYrc
STE7YLP50qSvF9DCWA9MhHWkJCQBw9+aZXga5GdTvWbVVbIEQu43E4bx9QSRDZ5dQ98nyg5nK5Ec
HKf6MohcwruAZDMPDjiIW/X4SoX/aeSKcAD8ovsTVYB9DxHuIdDlH2ZA6EOUbbq7w68n2UjER8QL
hhnYF2CAhCiXN7ET/L47hh3ERMpe569d5C7JYg9nmAg7zoSgJOgMM3m4MYyGCImHgu2ANKd6+x27
IoEg/IeEclkMDWE2CMUK/Ro7AgxDJI5OK2DlYRqYSSAngdrsrBg88nZstma7UQPlnaQjMcpn+Mw8
e8vQno5h8T1GO51AwZNkbhD7148P9J7STtmYLQE1vIwSVRTbvy8jHERkPFBs46zHqaoFShMk8W6I
hZ49qoRNFWM/JQISzs55OEUp/EWIpvAppI5MCdkLTxGmmdhB7rkh5tHr7N/fDzysI7r7FxWxXO+q
JfjK9QPwA8I+CKNv+7/xIEeHAdEfUwdvvGIPw2phjauseQAKE+JRzGIYo5lGJxNs7fun3S07BJEc
BZ8dhJvuYranv9/UczhV9BO7KD6ixg5UlJCPZcUemu7X2A67hZdIX4X2WbcftXnp7EPXBH3zr7Tj
7+I/+TVas/ExlRnjKwCVItTFgEEQmO60uIJCWpAKcJdE0h24Dfsw6GuFEy4m/xYjnY1SbFu/zWUI
2WmrMfc0hUMNDy/dAAL4dL4fDqF9VMIVrkQmBe2Sv78QRkW52iXAgDPRljJ7ZbRMk0GrJianfAW2
auzl8hs7AET4UDQZqjKzCt9AFnRXDWWoID7/jnY5Jmz1dQ2Hazlc++HKox3usfHeIb3sRmn3Krct
CowYMbQfYllexCBEAFQwJrf/lHf2ArNCh3SzajPfCNe103e7rEc7s5df+8QSsrqndJjgu4HAs5nf
J8QmniMLf4QIXxgSV7+DftzXRNlGu78kDeJpiNmMtBsID5L0j/AAleH6V5vZI+1luzScQ4hESXIq
ZYd5xxaJGdO3ySWKhBAxnOGzZk3C/D6zQfUC+GBQgB6Ip89esFWTaU4xuhfCoXedSggFBY2crQoI
G+SJmJN/1YPm7qnf+vRTf2uuTMjBx1o/SPohrvd5vVfKIC93k3Jrk0a2enPkK8r+meht2JJDyWt2
PIskwXTsRbcPNPxbKyW/c61CR0X7gKWPIIDK+b2jgoG3Bw0J5Q9WlD9wZBg90PjRuqGtBFasmFtG
4wpaMMQOkpjgPi9qfVP0W2TcHgXI2bQ6kVkNJf4TdZihfCg1w/BdMRH7jj91vYHuCRwEumfcet2i
rWboaPRkLvfz9D6fpIuwXvyKaB4F4W2UBstWXbLAz0LvkXtxZA8sLRmt98dMPmndGf45EnL9W9K/
IZKolTt1PpgL02hMqu/c+qoII3x8Ynjq6kstHQsg2LuIjTjtPvHh0np8bRod594uBbDA/bJ6PPbd
a1+89lWOjw2TCmDjfZztzXSvTBD4rEjA26Mc6B0GmULODEsRjtKyV5Ymz0m4zHg5viMBQ3Oe0GvO
idUANFAe8sepV89qfe2ft2n/UfUf5FWnfthAbAYuvBoToeGov2h86c3N15y9wPhWxWbThWQuZNwb
NjPJ4Bfm/gQOiVVq0dASvBbPeNf3/JfUiTsZrg1UovHwu31lNsL8plliGkrRCWLb68Fxig0sdysM
onDNo/yX1plNsmz+DSWfXVoZrzkD4NuyiYJmWnqoKOGq2EDtf+cyDMGZTbNlYWzwxm4gE1aTdais
8Ux9FIPNx0RfZCe9e/0uXRtojw/Ckn+KOZjyKTZU7zlQ9Jhx5sN6AHdLiO8G2SOMmpWxwYPMfMwo
HDYjSHLpUXUGF5WYk2PPYk6OgKr6ls0vBo3y5M9L+kSFOD6uZnbGWObApx3ljQYkF8hyoPW7YoRO
edQwQzXX5+uDVBkM8I5Th+tpsdbM9R3eFrrEx2ZCSCfBa/PyHa7+O6zeu62FPhQbfaBm+0IPuDci
6RZj61OvcX8B9QwogGBUO5yDqdSYI5j7fomw4pwnO011p8+DbggBkjp+TcvPpXtkfP7fYLf1kcjE
yjHVM9P11DVRi6p/pun3K/6Jx28r+qmS7yL72ktPT4F5282T6lNj7G9e4Ej+/KC3R0TiinoYf6ni
Ij9BQv9IN73lM75LNCefoTTZ5f1aAAZJ43Cq15xsQ4O3eYzFHVbpZGa4VY4x+HhB2ZJ859JXKzOR
/IA3xlFR+dFiCZP2n2TNAnhrZ+hKFuRCmk0gK7sw3VsuYOuKZCaGJ8YpLY+mkyBKYpU75TGgvkdN
E+ZkMlOBt3ap7BInlOxfQRGYzUc0d8VYmgyed5nu/hTdPiVJo97ynbta60GmzKO5dkKA034MxZWc
yNfkXwcQS/QFTGQjao7N5LHWIt93J7CfHOw2LQGsYtSJ63DNdExZguX/3UmQ2Z7EgSUjxLMjyW8R
WSw7IDUA+ONF1CyqOQJ0g8p+3nbbvNumdMvrqliTNyoNQrvKJ412VQBJhcmiCYmpEtz/1t4b3d6g
7Kl3bD2e7UaLAiMiB0kARCedAIiilkSfB4nxyXg7PJgxdDKPlG4Sf5+7nsXOFKLq8da4eboitvvG
qIzZHDwP0JPM55Cj80tMFdYZdkdl3RF1vZCcaXnKTsqPsUa2pDGtSlktSM6eD0cM/q21XAiGZ8jQ
9zUHo3JCiqn9wP28g9rlcjRQjIAtzwtsIJQkTC+tYIqdyDfQhIyb6L4B+pjkO1CPaPEefxK25jJ6
60Os7JVqP4T7bhrI0q5BFLPM7os5aWnoFBloki6dOb5vlK7LVmRaOhJEXctDqzyAVYPyPMvDRUdk
CdPBFN+gwE//PumsWpmdsO8DOlV8jMYtHK9Wdp3gsmLae8U7H0/OQ31ynrW9NT5HzWeow1CrvG9i
Im+t7QfRZe8Rdx/8Bl8AQyhmuJA5ne6TPagFLJBMX7FAmvFae/6w5Ocdl5d7KULZg3+gF1oFFrMm
S7TJ9TW5WpMgPQ3D1YJh5w212FYq0tKQlpa0TO9YUxaVPcMvZtZLIOuz3l3jzSJzoE7OfXka+3Oc
ngsCQM91dSomx9g48M1P1Y9pdEsf59480OkAgL7Pz1SzOI56v/8mJCXQ0qNanKzuHJ6mqw9ED++f
cYqDN9+xib4LFkr1v1wDq9iak02crf/c7XYEI46kFIOMSDVI+vXD3PTZLsM7uijGRa8v2gIhnYsi
HqO2cM0tf31THMOc5It/C1x1x0Ic64QBbFn3MyZ8wCe8tiQjep3BGJo4SnYyXydFObfpBYzDPblo
/eUlnzsmhIfyeTgcysRnEKp+ED7HyNN6eLChgLuznbgTfY0MvhFLnggty38oOqD5p2MQR4criSS/
+S28XGL5cu+vQrVAg8IA+v/u3fl2Z2KwzI1gAhY81/Klrm+sV0kZQU5QCcjMRVIuLFjgoU3KC1W5
sjbT9dTwm+IfDC284x5cak6Gc0ZAJucGIl9j0cRLs6Bq8yL7rIW71thl4x4xdIutPfnoyj9UEHqD
8PqHaXMauDnxSXpg0BK1waDuXs1OD21c9e3hNQNxU6TIzLxRWg4m7CSej+V0JEoHcRHbJRTdz+mK
KHnbJp8osKo1CnT8f2yNxnp9tVlUI/RvigUT54j9IpK5AJIQtCzubszNMNu6Y4tz8Bsl2O/s/bdP
wW5rJUtMENd1cgllJjLi9Y1uDXDR7HqfXlrlB4soagmc940JIBJwB57J7pQ+lqrTq6tShgPgxayZ
Ip6zdWNslA7c9YhJ6rVXpMNLOhS1GCwSYNaiUCfhk0SvdFc6Vu2c0pmCE4C7Zc7gYViYRCakPiTB
MvWVCTNj/yH7Hm3faZJyhQny2ccF0Z493bf9+JTM2VyHNfNaKljiqA5DGjevyr229zDu2kkyH+3Y
jl9eUa6kaKUithwEApuotjj1R7tZJ8VOJsZyrsPFswh88pihWraBr4QczU2M8L7YJpMN6ZXNO71y
mG4sTH2eKi1NPqts+VlDXZUXSreYIpRv5jJ4gnA+5P+iAY1eRANqywk/ZrmuEbfAplKdtA6GcV+1
x/Bx2T3danLqs4uyzLNtk+4Ubae2uzINiNsiEVRPAjuZkxoZv4MjByIaMdWHmBaFCX/ikK42qgub
NMNiqxbbz4KEmVWorFKF9bitRTOoto+pFzVemHnjGoO46ZuF33SrWEaEvpQYmhVepnu103JnZwsy
DAlAPxGud58nGBCJNOQGipbkoWfFshdznKgUeS39O/QuH1YTwiAHoWpDwZgASuTSdwKeqjHJaXfQ
Wye4yz11wiZjOdkq05mMGAAvEypoHZgAeMV/XjUFtJ+2YrbwN5CtA9ipGNQTsdHAKjyijIjGi/+y
nCGjFs+T+FtvxxNTDrG5FLm8YkFFfUuf0tgLPd9juPglQ/YwF0Mw2m5+Q1NIql9CgkR24G+Qi2fM
xq2wUZu7rD5wVFyFl4flFXu11+o5/eDdoD92yT2gcrbZdtLndk6AW5RyO5ypcHWs1fWdiwSk8fo9
Uju44wBxwG7wQ2Ix0vEPeVeuwLs5NOaMUwDK0V0vRFhXgMBSZQajwX3IN/l3AoRLQVw3M56BXuxR
wjXIhpDhIQsDJsn+rncCUD2BIAQCl3j+W3a08VlJsGPNkks1uwL0+F0uxAmdUSMW6S/U1haamlXd
+0LOWgtgBD571FUTBDgeDP/moGTHu3bIh6Npx8b3nxkwOP12zz+einjf8vZ4v6VScMcqbG0oEbs4
2vbaOnctZW6Mi3xONwBWB0UexwmKF0yChhBLqZVnVoJAGb8lTKYdaJ+ZzX5nd40dFsIozOwZ0kZc
ulxPJMKCUbqBhPO4i/f3x+L3K7Uur6tz/voXbGPaswht3f+8G6a9YEqhM+jUMJCL4YpkXF4Yod5i
Afh9UneMNSbLhCSueYOw2ZmQ/zkGj+gQaoeSHJwSTM0pU06VcrIWk55313moTgRGzXgLKxfTfvV/
aGgt5aNvb4qzRhIL+AMZ1wYCo0dEJKIhrDqCSvt0GEKhfebjAz0K0pD1exzDMkBM/v/MZoAnaPWx
X2IUBNhSwKA481qPeB/NUGoTKqR9SsAZXztkbZAGrzZvP9F4xR5G9l/bJq9hHFzxy2dbW0buL9Ww
e6u9sBHJBGexf9jJxS5a4nHLzq/HdRzOD/NQxfsUcQILoccpn0sgk7WlhXgVnbzmjcTycWiSTTJ7
DauHwfJcOA1MnaZ5ZbxWMZNZm6RX5TgQwgiu83kov/qG3I6NEmwb9YMdXyxk6o3J0BK/qmdaxBV5
k3GFUMMMsMkg9VO0I+ahSXqBY4h5qJNu7mDjsc1ewmOr9cJjO9WCnMwY9iiO+hRKokEVawYjXpSs
/ckL1WdWPCseO0T58RddkERxS0Tec57dmORXrjs2G0wJhuz4oveZYSJ2Xcp9hd9GbWluG5ggByws
mn2pbi+EReMG00k77JD1ui/xUqhnUyRV2i23fejpcbpUcLFAFqdZmUBHh+ULpmo3meyT9XS6bgnA
mJUzCwifQw4AsuUzf5A0Alwe8bIEgzF4Tb2SF+VsDN16YBy8Njemda1n5ETa9xQNl+NLC7kTWwU7
nKwNxPC3yMPrZuWbAZGbx7pHKo6jgp16r7Ew4SpggxMqofvs1gI1c7DgK4sUeQNHFkRkKyhR0PJF
MSXcMxqlu3F8TS+5dnuGrNxQEtmu/Ml64F6yustnzcfz6eAlQvfTcpRd0Bo1k/lIRYjmGOHt+xoQ
BJJ5JNmKuA7jvppgqGf2ov64mwfOItmVBg5xAXTvZy1uNvgs7xjoabXRqk2lru+GP7IxZGdT0Uht
WnPbOxdsNUmx+cXYD3fmQkszWY70R71PwzNN1jQ8+sJtZ31xUYuLvtAoXMAWSF6J4XvmJ/pacw0X
z4qebtjB4rqyU9fAL2+sZGM1EEEGq7jxG9kvZJ/pS/05WB8lTtTstkc1vLMIUNc/DXX+NFywWvY1
Gj5RNWnltzHMCiJzkLasanxTYOSB6lDCPY69fjCQiCh7679OWT0fq5k23ZTqulXX+sDEsiQcpN78
wQUpMDHY/rLjMH/avfozGi4771L9i4K0d1v90Cj7ka8T7g0JFtdOJpWKfFYnbbD/IfpfT/StlTNz
ZFYGOAw/6Kl8MhD7M9izrvCnyiruWNt7s7NM8/VYRgXWpQWlqzIuQmNBkBxD+pgifxlqAiqwGmyA
onwVIwXTcLlX1+p+MdSrYV3Am5XXtL8k7C+7E4teO+RkGFZqsZLJ7DRIXFtFg4i8Y3uYXBJmqYhU
ALMxS83nMhCO13pkjqStlFMTBa09yMIANaLwgoz//aMD2aDor3cuyz+eaS2GcjHHWETzro5ImW23
UV0z3dydiQ4Zo8jnHRXb9u5EuAvLq2qcnvLxYZwqTHXQnJlxXLBz4dtZ8peUJ9ITv397DYkskTml
aXZeO+QhPMYKlMwESrF4PkzWgTTleDvvKxkNg+JcajjiVL20OEf9HhA7HnZnwmMJS+iSdVVuNqk2
F4/nE8AFsMiKQ9+7AYlevMyFYcuvz8w8v+hOiGDjWJK8dhb+QenHX3YblHo8RJUpEnCmzLPITZ/u
K+3QZ0cVYWhnl+PnBG/t+GkUH117yx/XfDjn4UmegWHDsgoD5d9KfVGVHl7Jyg0fM55vzHMbiD5n
vwF4hVGPYY8/kdb4BTFH9ZDRsDYQVIVO7RIRTrGF+aJi/dN+BvVvU/70xncafpXJn0d3azt2AKdI
22fyrnsEobl5bSbDSR0uYX7Lj5G1tsx1o9rYVxAC4bPgnfT2qGDZMYSaHOG6FTOyHAIpPABWIjau
dQf50r+u6Jlh0WLN9hB1iVLgQOM3TBZ0fcJ+ooz25LH9VRsFwWgJmBjAzABLEPlX+gte2xPqBp6J
jNhARtm2Es1LZcss9GX5eFMM1QcgGQPvDfBT32s2vrAGlxRQfXTuNLoqoBNiwo67Xwhl33lZ9gLY
cWZfKeQiWNH1HE3TX5BrUH/uIj/cRl8Ty0dcKIwRgBczF8eDi0QONAPegG5wWJ/PKPXe2Z+890fL
5yd5yVSDIrePqmBUSRbC9vxBbFnM7hlpB9qrMxKqNdrELRhxIznC+VbJTADpZ6O8Rj4eE1UaIGyk
g0PXZ+K8dL61TmQ1o+uiBA2hpIl8JyDvSLlAKlHj0Rz2KrG7Yj6PRwmVCbLttW6buySFInNNm1ti
3Kb/Zdm1ya5Tfr3O09GBZ9N2i55fESGV86ZBpDvH+OuETiqhCZ+GjAXsNphms/Y9scf8ytA+ysjM
ZJBhfYUhRcAsbZbj7M/g3u2t/u6qw2zdD77COnOdmL5BBkuHrdxTLZRn3P9LvvLI9n/ZvcQmfNA8
K0Jpt5qmPp6+5+3VfxT9R3z/UK0PrcGNCJ89QKg9TnLB9dIVlz2epLhl+M1q8kF0B9MgLl+zYYot
FFjRhXUfKEwcFFwovGJA5t4fn3QUcF9pFRLQNWEstlH2iPxRboq6jMtPXUYfzTsYaTfmD0zgSPYB
SebfLBjTYoM6FSHperr/tXVT+WIAG4G2DzLkoh22buwfqO8lSajvzftu6ugZG71bP17D97wq6w8a
tXS0fc5Kk5p3Vz+JnTzes1NVnSGwPuorp295ThiiyGdZPvc2Nz5aUNYlNmzCKl51mOtb/0jlyDpp
h4NuXxSHCE7x6ZGdpuU5V86hclYZvvQn3TxZbhWuVEQC7NQR9rBL7ZaTfmGxDshnBBMH1CTtdqpu
tWQ7Jtv6qvuptozpFAnY0LycjtoQxWFtrJp01lElkigIh7q6atalvYYJ+CUgdJtQ22TOPh8PwGcm
90O97P1Md8J571u8Wqqr8Vqk1ocZkhe4QJfyMmZsTAqYJcZpGkyD++wudB0e72A03GIGy+npPqd+
Ge+MeJuUn1hr7+3dlhMyfpaFMeO/swVFQnU1AQCU9jhZspJp2F6CQ+mWqFUQqdRLpquTJdJ0fost
zbTbN7xT8F2SXO+HrF6WNT3L7NFs+TOl9jkdbvq2fn3HTy9U4MGdJq03VDTS4l3V4UNjywZYF4AA
M3j/ic4AXfZq+lrpTLdIkeq8kP5VJvrV+6n9AYZY51kn/z6zXCynuK2fofjWwhrks6sfENS0TfCM
A/C0v+QD/jksooQwPXtHrxxEKwZpbNL8YrKYQdm/jis/61fuhLs8Bi/Oeo+11dOmfuMN+mKG3Tv8
UXCTvQWnc/4gde0jrmzTyftvWDvtW//NYB799z3ZEMfJKxvnYuXEys5kCa/QZNOvL28/KdlVD1gN
n/o5l4FsIPbIhbwmf3g/VUvExZoi4T1YlkuRtqXYbpLM7spGfR3uNWt6Evw8HOQ/mhJkSPbjL0bi
4ZePpkjryRPy0dH7ZJuAYkjAOpGP7daIxFELvB0BUKtZr0rE461CzW/mkVe5xDPFHqDh0iuRXNg+
iENU0nhY2THwbfGdPzjQ2aTO+aep/vHvao1Tol9zwM3+KSZeg/8cwy67+8wtMFpiILI7/WwgmX4L
gQxeHmRczyqXOvo+eDeZpw/jTmjalPYklOf7khoVFVl2wCBMexFSUgU/lDYpegp0Dc9VHPY2HclF
g+mVEyB65jt8cAtgTmiIcBxjglJSF3d/c/8s6CAwHXkuFzCxYMvhXkyJoc6xaDgCwEZErldxNsVr
DFIoSo1d0q/6ih/K56dDTVzNkOrrA68iN4EuNyyfhGkQJTUub8XNslZdeMCnoGJmUedcuAw+eX5p
eHIw2O41jJ31Wt/InIeLJ9WCuQUzYJXey/Aew6ytQMjm7CQDqYKDYicSAyXchGvrtY2wvW2I5OPb
sluIFPiqXnSeDmVJc+uRxLGyHRCBf9BPwTnbsROoxC9fPtTGycgOAy75BqJhvGhawRgo8U93SAtA
mKHdtlYK2x2E2wupRau+T68su/qH13NxdQXN6Jo50wBpWaxvfovMfq9zWKvzB/MplAk7yiQuux8p
h8aiXZlLnHcTxY4Hu5sXrgnkH37aQKql97CHxYuu8S7i1vh8uQV6x79Moa2/ZhSMQtjFDY4eXKGD
Z4UjaB4zjCRhHhA8CO8AAN1/oAwuL6Ia+k8Sr+qFPmwu+myvhx/WT80mLT/38emOgvkpVl80cPyL
jXq3o/XFnN1JVFI3+OfHdt/I20FakfJWZ25P4vHgDU8sXXs5v7ymLi0Su6IiIt350MC5nykjeQ9I
qObyJp8leCdY5rwojFtkoWBQXVrKzCK5w6ZmfNjs57ZwCzR9KXpVhQaRDeHIbYK0ebIerU3VCwkm
cWH32MPUAj4ia1bldKEicsVGQTwaTSOysoq7hQvNCre/KoYna7fH8ElS5PApd3/C/g8hQQVRbLGd
nSzzq2y/+kvvyIvLRUr2Sb0zo1PTIotaUrrSdgL3kuB1tGfcNl1T2viR7PGnLNDyYK8PTGlldi7f
umFyIyEqLTDMqESpnyJur+mFe56r0xD4iuy8nN1Vf1ri4v0PveFe/XxM4NCQUwlyy5XENV0CrEhJ
SXCzWzSgXjpSRnf9VUjJ/rT1F/QUghxKWJ5LZJ+2QRYcj586KwzMFjx5fyGQ6c+fuDtX8mVUZ0bv
l7qvwLOcQTSY3irlMioXg41DyRrEniByqS6atG0+FcU3R4DpmyLbGto2gka66o1VxThc9h9wHxr/
Xvt67WebO+tY7VNrPzryeAD6/2NX8B4aA95EFVmn0kL6hO5aEDspxgw4FKoVXTzXUjxLnM33eI84
EcRFZWbkQAMwcy1jEVMvTta3523CIKJzJ5iKGcftuuqmvj6RmtvlgD/GlgnVnu6f2qHTDoMD4yVQ
yv0tRf1xuG9A1y3TGhfcPK/mentW+qvJdCH9zKCOiBi66BBnx7eEtzPPPF8rE9sVeilwXFOWAA5p
nmN0GJqDvHqi8Oa75jTgJkiWr+8c8tkqWkvJsYEOT4i4OEw0olNCgns2qKLmZnvW+iuQkU6+mPu9
SgjNlpdjbti/Lw3eeNYytfcspWt9D9IhTPaGsVM/lceugABpIzOFimVgXp8X8tGvlxQfNLB3VIQM
mDFtYk2fHi08xQu/l6kgFiAveBtB8uDlqMm9U3PNk1WZiUxqcSbg+MLZpSEGG3Zcq8blcByqg9H5
g7Ro5qWvw/iOA+mgndxGgdFhYVGQd/2w4QOsecxBAWRudXN7jMneRPcwvtWaz3uIxq7ED+W/CE+e
eBEnkJvzQljAf6nm8mHyPCPHHg7TDzS5Ift5/PfU7/87YhgTpeqca6lwyPGmbpCDOq/CNrX9/S/w
9Y+MuRcVISCxZKkmqDkxxKkHJGy9m/CBGZ4/3fG818J3xkPDgIwf+Y3nw+H8nuOgvEdgOmvmhD52
xYaHMWVA/fygS25uEXtj+aIuXFbOgC4A3ajSTM5nMqoQjlxlxtNZoS1wXeAZhG4+fPAZHOREXr6d
f+Jshrgy0NAy+aRET0Uc4bT3wz8PWyXS22nBhzjT1v5V3mbryJuKUwJdhsSFy5StBUoKE1TpqyqL
5xmfnDl4FSmaE5zuW87Bab4x32rfG2eisa2fQUlD3ToXZiWoHuyWwwixJ2q7RT0sLySeQDhjbFfl
pwYFNSY6tvpcgG/J3FYuroEvDR7ojB/UiMUPeq//dHQj5pbJAx/yLxNkYu7iPIjKvcpMz9vw5o4F
wqSkuZ9xsQ0CP3VXNo88MhsUwwzdLKJuiaY4v+bSijAiClj/ZtJizh7DjlGGWq8HvIQ58OhtDmt2
7w48t+qGMmAcXT5C/IMS5D0aSZSojvmCQRXgfTTTI2OKHU8nsz6N57+ffryYE9ZfE+NrnId/SBSV
c3QBW9PaTm9ITWw0xcwIX+GB8ULkadWtUTjF2fLn/zHgEtUgh9AEedt/NbxGfoabJl4/PN3ocZnu
CIPMquCVk7mULo//Cf+nz90w/bgjquZ3zfeIpiNJ5THr5s8nm1fCW2AZCzWEdkeV5RMuk3/kl2Ex
HimG+FConaiGCqiDOz4Kbr0qPjdjwFSnc0nHEJG3HWxu5cCbJpzuh3HD65vhr97+acvv9j84t2RH
htlKaVaVbHcodFFJt6s+W8F/OIa5TzKxKy0mssO/Q3XFExpfEAetKY2EdQ6BsbGoXJ4mRk0FehLh
V8VRWhG+86TEXT/Xig2ejLGUJTv9CkWhEJp3vZjeKu/pbSXqV0BAjGOprYBsYlxBsw33FIDBfYWL
NCxBAvlYSFGMpM0h3MKMhbllwDh6PQ6FGhjyVk42lAQJQHTlQHYsFXLjvBiljLzZAASD63E0uzAX
6eWVfFpHHG3Fhr6CWt1CKk265hDom8RRqh0cS+JGqxgV3yYbCCi/EcPKp/DgTqEYiYY55SjnYv3C
a+7wcuEI2Fjdkak3xSb3JX+2cSFUXvgAaT82OE2t/IQ2hGXn6Cl8njLb9JEgAM72Vw8Pbt3J64Jg
Z2lj/B+Wzmu5cWOLol+EKuTwCoCZYCYVXlDUaAY5EBn4ei9Irpq6vnbZEkOju885e69t+x65PqNj
5XPWK6CW+vKSttxf9Xnz388L1ydG5CMNnvHG/6SJx1PBgZw0e8BTIR2JwLPQASwn6+7jIUnuUnLX
/ylH3Ca4eBP8fIh7PBQ4sXVM94bBCHXLjceCu1vsymFXFDsPh7r9D9TSq559FcUbpSSzCQrV13jx
U9AH7c39jjQ4ee9W+DCkKxs79y/sBWpiA0Pm5IG1AOaF0yfYEj4cesqHVNw7Wkz6fAo0FE+uSE4A
cVVMdXnaZzFOf2ZR9OOaAsR6zffUBIZlTQm+/W2P/zwBTbpkq+mNJXsyMq+ITpyx4oqD2p8bHD0K
8nodlFS/+5FYLEh6ZuOF3TVByUN6w0VaaZxuoAi8jKwkZQG2SXANmleMSyR3wDgI/hxgcbbLhRTr
2cZUtyahoYGrF3B+TlJxFpSF2Xybc5EgfVBkUjHrKIwhvqBDkyE+s6/HDVFC+DQZc8xnTuNxOQ33
lEjc/CiKehLDsx23tP4Mo3+f0CVEF0ZoVLnKNDv4B0hO/QF3zfnK1oIHgwJ9HgrBauqHxTh6mbga
sUZmK6hTVHRddsxCZ96Ipfb/4ybhTnpI5IP16IzDYJ4M1ZbDlRqc2sbLF4WxGkIGaHOfpe2XSkAA
wQ1ADS/G8NL08OoORnuUmNprxwQ7w9KfLooARvCiEtDN8Xaq5edofrAMqM9fdA+ocuqT7AXxeheF
/6dS8/qG8cRdh0qpW1IEYI35laAl1EtU8ILNGc9HTt3hz72GWvUKhhv0gsJj8I8tSJ1nXoj9mDcR
4x0NRypNQzg344mbNOWNjOhb2/LvqHCCfvrvbErzGVryzKcBYQjbkNGwtOdASNlRiRD5OTyJTAN7
kAMyObWAL4obWL4wPxY+LYq7y/M8gNvZxACr9qI1tyH4vWjmpmvICKdxfO4Yx/PLOA/d2boNrVdR
FVU7+GkUeJIOA2dBma9XGC5WfbmAyaapJwqftPX0hT7ZBHFTJNHQ17C+iTtR2/7y0bistOU8ReB3
4fTnDC2ZXlGstTER2OvW2aXm0Yyv+ifXECzu/V4mYaJCzMpXfBzKc9qy0/bOJD0wnZntszG+xpEy
odfseSomUaK6vdDbMYpn4B3UtpYd5ChCCMpGKr0IaXlvfZmhwbuvrLgskaNgbcUDnxreDBgPeLsX
Sfug44B7n7sLnxvXWXnERnjSrsgW4zQHBsn+b6sy3IhdGO34UktXVWdIGQLnuEehv7Hw6kP2RU6Y
b16S0yITutXxrexwFyF5d0YSczP2yQfNt7p/vESmslL6hU5zoHVcrqV+PfSAKtbRMUmcOOS/P1Ng
2flr7giO8l2PIdC+7FZZ1/wxl4b5mIo7/q2xcMEyRPDNCjoOWAjZ8HnaN1r6RIyppwurIdL7s/UJ
GLERRo+044Z9Xuxf8jMX1kgscXUhsYQ2kPi7lke1grJAf8impRetWsPuVHcEeyTdY5Xh+LIQ7TG+
waEmXcUmV6VKDoHbp2eFUbB2akHhFntadxN+ip/WHd08rrcWrtwZJ7Wg+zSu6ubExylFbDUosE7q
zIPY01HyVOzyOHtF2ul2r60Q7iqQKfHWCJd2l5d3rbshYVVmG9wWQ93MBZwx2NQAr3JRmg8jfITy
NdLPLU/vZCeMSRydjNRgTcuS10CZIBM91tgZWcjLc9Mzj73QT86+sulP77tO9wIft6xrcgxXGXj0
ayDcXuOjr99CPI7vvnnm27DLdu8ne/+9ekrKh/ZPFzy98mp1b7T74lsB2hIcmou0KNMNo71GWeWY
s6HEfXbDwo+XFVB9ZUlbIPckxFbo2XF8GidpOEfWeSguCeg9/dR3WJtOVb8OE8Kv/5/pg6NE317G
p047afm8ZYWriS05WaxhtvJ24uYzAfnhwdbukh348TKcp4Biuc290Z5Z5D9/A181bV2Z0teL6sLe
mLh9eIxeV7U9axMbsB1gIlmY+/6DHAUBot/rSvBVks/eHZJYgvGE7pzsi/RNZhwI3JMaiWupS0wk
hnCMNhrSNbg/pKmyYXG//QmMQMii+njWPdgw1l207pN/yG6WcovVWzFd5Zg70Dlw+PisyBunXdBv
hXTXintpwB97SNz0tS+tvdEDdz0kHcnfh1w7iDF+vXWocSP9EywNwWbC2XAILPm4ewYga7XcJNW2
N7cAjPgJUe75umclByl5gLJL3A6tuLwb5HnYHJYEau1CGQvhrqCWok9OO7y+zsoCT+q8rptR4lF1
FRA7qTM/pc43yKmn3r62xWboIRd6ablc88Ml/6FWb6n/6BEazuqwJwi7b4Esxj0q83KeakI/fGjD
h5UsUlxt/SnQj6FxwtjQDGdxcqtVoq+kwhHVpyl9JSaOnnMVfQfVyimSiyqf0szWsMIyZkcTEC8H
rl57dRb5HWt8NYn76umendU3hjRTsuub+V1WwI5Y9cWln1wfDuY67TegW/JLgAxe32qxy5usU++X
lx7Uu5A5xrFqj0TQveKjgUZW/JLlZ619jswF6H3Y+C668DtUgXTYUHrnnjw9/W5Nv9zatG8y9or7
b7Oda5jWsQvd9egWjRedSwiN9gEfV3Tg1lHzfhIcOR/pQJDXmbfbFVxuzsGygtWWzWL/Gkq+vJzF
tfOyHgm9KbfI/6WAPMgN0m7z0hn7RtrxUoxN1RzRu+iqxx1tErCj7GYlu7FcW9/jeDHjsyb8kWtu
B3OvHgs0ZzguaA4Dqm1uTtSnKEKsb03fSyK301UrOXK9S9oD7Bwk/mx0sHPY6LhVhsGaAXkNSY/p
Vr6OvjoLTov94AdLdObBeFg7nJ70M6nXaRILO/HTrO0+34o0yYqFdovQxA9H7gGzGYBBOs4SSrKM
UflKu47xNo328vRBBQJWsxfINj3ugM+IMRHPV+50dB0TaJE/6pI8vNMORcAP6j6eW5LUWLNgxFe3
nIt0c80KPuqhyObLIcIV+q601rijxnR+90P4p6XLEkFl9YI3s0JZf9OABMauz8A/3+fRLmTjJeeZ
lOeQlh1uJWYUQD65MJl307iKZ1qxVMJUHEXPKIRqINUcugQI7FP1JMkHFSwmA5qZAP1KPK1BCwM3
kHkfjEO8OOgH+TZWan14sMFz8eD44HRKu4UpOimGTYvWHYfOyqLnI68jdcWQQLHYOgWuVH/K7MIL
pgcg2OnPDIo3wREQTEwNiqXePUQuBpByebaRCA+balU6vuTEXIZ3zZ0N2cfrkd66ZGE5Lxo53GoU
kFNBfQTwjAowahgs0eGeWZEqF3bFVW9AJ0x/A3sFOeaGbPeJ2GnF6ypOIDt8w7+jeEjP+FGknaBu
A/YN0BCzWsldw7iCZASNIxI+BieHGBwlfzC/Bk5BGA90K9gO7LKzTdqZ2Rk13IZVyvOik2Ni4x1C
WAkgBzk42kryNEbmL/i9buRjixlamdqumRvVKyymNJmh4EGyNO5s0g0VtnTeiz2OGM6R68vwMd0R
EXyoJOLIc+6kjI9OCuONkKd1UTGkor7WdyTyJusk2SvN3gc/DgateZ8IHiQmM51FN/zDoJ3DSiT0
rRbO8k33rNK1VS/B58KlEa46ybYon1dc5EktYcse9cXvCRnrmCDsA3saA+wc3rH36g99DL95lc2T
fXhbe1XZq8l+MCAx7Aa0tMqWZGzRraWDIbP/7eVwl3Q7P/eE9KB1x3Lwhu5YGae44/6wUH1Sae6V
x9Y/seA6EpO9+vgCDj2t0N1A29W/Mir8YiP0m0TbvBLnpT675A/3BFP88gFKORFeX2ltdjZliEry
Wf8cra/RHYVjh4r2dRhrLyC3MdypsF8jFHXWsBkoUMxtp5DSsM+tval7qg45hY/lsymfovLUiidh
FeE2IKkNEYl2FN8wuI0N4Y6b/MWwCwTt+l9Me9dV30Wkg8tYOTfBmZtgeRzEo2ht0mJVhe9N/YDd
ex3Ha8w29FVknx3KAngf6iNL74JAj/RCalF1CiC01G6iuJq+HOhMiotGZPKzmOjmxUu1XzI3nbZl
uuNj8xtbKPdJD2sB0c9O4EP1mhCMqpvABfKXesTFnOiLjWK6fBf+ikQajRwNL3cBNFT+MidAV1+V
omtWdwt73V+F2wH94Dcl+uj8Dx6swWauQGtpoSIzoCXUwOfYSK9tzPGNA0/ZpcFeQy6r3LvhMUbf
CvZQrw+xTJA8TOrWcaLAIzIMxtOm4rH2P7L6c1PKi3J4xMMjQcMIREY4Wv69q28q49OV9W4InlX9
D6OWeLr4RE9tdQhwXEEw7JyvFyO0ZYwFk1sFMea09RRKjlNzJF5Rt4hv9zL9IMImzF29mWOTQpR4
SPyHNVFLJtE7xOsR5m6u8dqUzdqXVwFAx2A57X3hEEAFAFB2EauTXB0602vPw21kxFPiZyBik7G+
k3Ru6OCfxQxvMYadZeul7KTaup9WpbZ+sbS0TffatndLoGsAKkdDDr6ZECGGDA4d34RKtc+vRrOW
g2NR7WUE5N1u4G7FM45mINqOgdN869WhNg5Kfhaa69AvJenSNNca+SfyBOFR3/3oW4y+pYIsrGUt
rSnWnoLvTZh30GiT2h6cBRHMHq7go1ovB2vVVR5KwlTdy+1elFcmWffp3vwRuLcHM7iJ0XmSqbbv
BFhl0Rp2BxFTAAmCYZODmeQdhdtssJvMKzNP0lbJuf9r6Z6fHApHNTFVHbGO9yz6zQCwlfF/j/1s
g1m+52BW1iPMCkoRWqPLXzW6YCzx3MNNhm0LVGgApYVNPgVedU53TTbjVKuGWLQawPMaPZJKCtHn
CRt9z/DarT9IP8Waz25tPbFb7sdvUD14NnxmVsadlFL9x8qhlU46LiYsY5Q/vkPO6U/Y63p8rV86
E2eQRNasS7E+q2gpcplP6N0fm4iApAXv1PoIww8iVPWYFK6NQUAik5LmwJtIJODs5JvYBmIRbpb+
o/AfEReze1hfGzQcX2F+rqRLFF714fZa5fWbVb0FttSAGtwEACPcktsVgiBvIhdT97QW9KfDZECB
03Ij/pPALg6g2J3mmEDP3ISlG3El66H+vZXyHUBCUt5NYHDZhfcXI+c4FuHWzlAf8apaGOSHIaaL
xuN4siT2EDe8Vtm73639jpHW7TckFneRFGP813O8yx8Zt0JKwWipRg+jlm18BxY+u1N0F4zbK3YT
zwo+xGE74mEIuOohe91geJdzB9f8OBv/55hachrJmKwDmQranrpl1Z2i5DGHms7ZZEZ1FaE8JDf8
GeI9SFc+hlz2Ip0veulDtY0W0e4lOnjYQXTGz8h6V4S7JF4VN4UunvIgMk+2JW2tO01/yNOjXi5h
Kv9salG09kN4Km5M/qiyyz4xivjt/0aRFDO4dgy1o6UeFSTSw4p72WFIz3y0pvBXb46ZExMSqp8G
Luewibd6t1GpLFDA5Ow0c1iQenohcQkfWe/gvCKxr2QNqE3tBMDjL6T6VXNd7iaFgwMFhE2bX0qq
DhdkxCCSG/inTb8kaTHM+KBfpwrp4W712vrjdjK2bUIIbKs76dWSHIJl/dcJN0Z7gdJTBrte2SrW
hslaDeUCpMAplg8v7Ndc0UHyXmrHD5GX32ThoeTvZv+RGp9j/RmUz6x1TRxkOvDDnTpszY82AMEP
hgNSEZdmfBXIi5TrRHdicvxiF5W7DHVsi11p9S7HGwgnYu82pK/Cn3dF8sUxAJC857zrcDNfzHrP
onxmXB0oZ6k659IpU2+Wbdlx5sjYmoujhLK54cc9h/CpGm4Turn61xqXSXZtWxKpuFc6NJKix9Rf
J5iO5cOQHwa4Kkc/hz+Det26dq9bi8dkXAC9T9JtkW7rFIYB9+pNaqHy3uj/dPiSgiebTjC4YubK
Gbx8T7JW7IMi5BPH3Brv8fj/G4yyrYYExtqUzYZNNOJq0K0M6CfN0sSgZC2Eftn4S7b2Ho3GsE5o
3uEbQhwdbnO8PcluwCVl2r+2vSlaBokbELJGNguqRFLrkoWkb2XierSVEHwkPGv+TtYcWAk63aHu
kX7V+Z4NEISVEIRuM2CVXdAEYDE1NCk/oIy34s4nUXUtMa3ILkSysnH63zVCKWGtHRSmiQN2g71o
PkYWAmZ1nIE2JFA3ir/j8Vvp/+rwGXruRwgdLt108bn/f2ivNz96lOYtZJch31L1amnZ4RXZWdQ8
lJX503hdX4jeaKpFt4GGdLSy6AMvFew4AzyE0tYucNd06y94OBSpQ2Yr4ZG9RG+9fNibGE1r2GuL
XweSvhERcqFOag6C6gHxJtHVQIdKvkz3yEFcBRSMPrqgJ54UkNrjx0kg4PwH0THhChhoEsORWeHc
Q8faRjtrQbYnr5/4JcRjwkZmz4gXhvAe4RsnkpHMSVJnT2O0wrvUtmuQc9m7Jm41T3hyU5frDzJA
ATm8NKfuyXplcz/9gclYm//M2zRcgH78JonXAxklwxJ4mmzmbL9OJmxQRCpYfbMdEBoVhCD++zWB
tohMX7PYdIZ7WDZOZpqg+6F4kxXXxJUkO7RorAsWRH5P+0EYLF8zFivz1pK1SrW10DFfA/SCjIBd
hM/QLYZtAIOiWwy8nWxTyFfoGpW2Db9EBGG5AT7vX1/aABznD6a6xJVNqi5mJw3xc+C+Cc8iWvEP
IQdw3ME9eQUL8ThBIRTP0HxRHQMHn8QVeEOxWZHTXgRPwasCrwu8KfAkcNL/ghmtoTbqgiiDUf8q
cFV39z5FVb4mni39R5QgsTlisIDZa01IcGzAF/zYYANwEFDKhTg1+ClkYwE0RLqTLGEyKpdMe7HR
IQlw/vo3+JSafjYJuhQ2glS5YbnQeqL9EkcHWyIRsNCT4XlBtcxBRuEW7cSTHJ7AwcxJCoS+WG4d
T/ZfUVjFxFIYS6uhGWOr+MeBicobcmH/zLEvS0K3BNnVltK0JGRTjrxEdBD64dBkEhJi7T9K/jnR
rymUo/ot0t/0/oMNOTlBGEq7E0eDLlzK9iB3nppfxpwwaG5op5pZdxUddXonONSAhNCxFWCf7yQI
EQt+O3UgNWEWLFbyd1zRjJtxhzwyvw47AdEg1yEQKPFcNIK8BCped1eybOE0Cs9YA1PAiG2dYY1g
XWJg2mKUSqWnhjID9SN9+mWcEhOyr36ARnADohOkJJxV5eiaSGW56UB+rLYxfrZPMKk8EtKEGu6Q
VnZNP+P6QtXBDK93X/kx2rzecedNPojMCCojnq0OGb24QxgM5twsPHIs0tVg4LOYsfWgAevyvIjo
4NLqYyqGrKK1SY/lf1kpuK9IhydvNY3fELkBuGZg9oTijfEYWofKyvsDFIPUMOPcObMs+AHCHXAK
ZMQedCIimgdZW6V5LbO/knlViIrCihZU7gA9aBbKzq7qiZ0fh87FD1wyJmD8U1Ib9UXGAe0vyPmQ
3PAhG/esXsyxeIqDFr9BpFDxxWzsrt+rFKqMZ1qqhnUvMp5gbMuglY2fKRtI/fxQv/MJ1W6cgXBw
iKyqIar8uKUDkEg37MQ6DzIPOycGDmgmxqgnkdjJ3bUGYRwBiVnyXvVr6S/IMQSov3g1s64/zHe6
ZAdwwAldgHD/J/1X9PiNbuJmdnRrO9JEVqzypJ8z0tCvs8cQ6q4zXxoXY38FHQlpcZQfuvxYJKT/
TmvVeuraH7DFFASfvumhhYc3Wv/pxX/cmtkIwLtKyT8U9Vl+NywH8/hvjtrcOCYVq5qtnUN8hYob
mtdQur16rmzbHmkG1xK3HkgleMNAXgSw2hsT9A87ARxIVkfz+pIRIzYr8kZMfR1s6D9rn3zOEN7H
ZsY+1eoCTguCcSFCHLyWj9Bbw2B+67V5F+K3ka71lkUCWUc8N+Y1/6cVD3E8yC8XxyPuCeIKwASD
fWXTCiVqGTJFVVYb3hJM69iswgrO5mzwn1gXEuNosPZYoV5YHg6z+Q8eQHuXVlF/ZQmm/0IF5skP
25JGOel3qNeFv3z5bORavCUQkd9Z/KmXEI9/6UxBtWEBGrP6YRdswCYbHpGMhTp/G7A8WXaWtJX5
bKyrGd0LqGvWsRFm+6UmnNTWCX8yThXTgd3+Mtc23fi5g1WBfERnNoJmmiH3rBcej/Y9i/dIFKHI
wK3lpfE4yeRabtU5dx0QUoc9hv55/pN3MELcdmXlQvRM/o+XKV9nJ4S6FICtcpHY85oTWv9X0Tpq
xUklE1Y4WaHTFDuyezFoKcVODBcTxsLwYjQXE6ivfpGji9Re/Oqc1WcZtMFaEHGbrix5NRUrQydk
6KfNz8X0Z7BS/gxWsnol6jMkIdDW8in0d41GpqrDidwyTA+WoJ3IGsR6UuIWTuiMvmyu2H3sspEm
8YoUmqRY1sphpDHJRJek1L1FnUOfmavCxk++ZBqKyht38bhwwy/j0HJAMP5QjhF0s/BEDRkxgKx2
ebGt1g2nrPJWDXvNuJHsPf/Qxp0zt+0KoWt35rjBPVyhO7XjeSpG1bRv4m2wn846jbJwGSgHvfFo
GmOsXM5sjP0v1Y1zFe4ApGsie4j4DotTD0nu/7iLlOC4ECKxJG/MfYmd1ZhN0XzTLTIJ1ChEEaO0
2KCxkZ+D+aEEdN09kUtfNIPXOBv9kJOuyTbcUfDGkEtEGil0AdJIddD6UE+WQ3eXKhvWKAk+gPzj
rrbN1iMjZUREzc6xjmAv30LGAOjnCWgqV4VggzLiKAafxpbCnqWGJ+GJFajJwLICQhoGjmcuOiuS
MSirG74lynR6enuxexuijY7/S8LeAb+WdYIS2oGNBfGt9dc4enmf0ieBOC/C0ymHzi8XahHLmSfk
N840noOJV6R5M6HEtU14sTUcq58GqJVci+E6yTey4DtySu+jdU+axYuAzuJQ/uNu91piJHox9KIu
ugJlozsAFkzCujirp89afYkGWsbzm8OEPuMxXkxV60M+HNkzia62PmVEbfPa4JyVPn2dw+63v4CT
qXiP0d9MnkpReeYxXnCnU4Yj4/Rzr14QR95a866Ujyp584e3ouOztk31InglKPEJks9dI0LQVTCt
qZc4vYaH5h+h4pCiFeSF3bN8DE4on3m4Qt2OBWTLl6r4+5K5yH0lwlPK3JQKit1KdqvsOuqXJL4o
ynnMnC5dK/Jq7FZDsVL02W0U5MsW+1Tkhv0+H3G6Hs3+lLjMMnP9EBm4Of3uVBufdXdguKb8jDV1
DVn1vkS1UTvAwUrSkdU54EsgggA9eI7jbW1syLaLivWeNIS+Iq2a7MWpu3O4NByxBM3jKJX38fM3
hd2IZ9QMVN5mrs/IlfqJINF/Ikjox5pz5MSEmd3afDTPnK4TLlZjxoY0gzuUyAm3A1WYtOmtdcBo
g+WJqJy6z27OMZXINrR7hj89PeplQaPIm1IEpIdIP5rdHDNMWGA82LRmO0Sz8wSSPlQ8xwUGc/vj
x1mTejWY3yMEYR+R84+7xjjPg3hziQ4p0rd4pLUN0ZaBfC/M2/i6dtkFJ6S5KNAV3EkE0GLUnsxL
HaXYTwwNezu4gqjyqYSKfVfsTR8SORrYLOKxmrUHke9y7Vm82lPZHOc5Oj4T9cioP9I8rWNCeNNB
wk4X2FbTsGK4bkuMS1Ej8FTMU7VSewu1N02dTUJM8/LklDIj1U8+brL4NMQnbVhxdBtbhtICL876
GLoPAuhejTMFjgSC8idK9NWQ6fCeLIXhPJlcNpxJ2eUvlEFeYNBUorA4BMlxaI/ly0blkGBgeSJx
G/B1BV969hk40+DWeBvNHdFpcc4UeI5O082t2O7Q9QzztyEnRyE56d3/09KcdTY8opK0kZOuHo2G
br7DB1PUTnTtaTupVyN2ccESKaoN20o9qM0h7GgkQrNk+uAiKs6uSr8uyLT6q8hcmhHE7eGIjf5H
+FlMfxL/QwArp66rn/jukSGgesidf6rmiZrX/MxMw3tSO2bhTvnFR04RLxtrL/QefX5JO0T0hObO
2LFsj2nBYWwz4oUVyxCBTnlNvNcq5fqYrkwdSNw609bNsMlMrtzkn++Vct/RYIajwiRgcJSf4XJe
sP+AWDkV/hmffnEskRMstXJvAEFHXLatszmZMO49cgm1zsvSM4H2InK4eAcgb2Zgpe9NhKHYkbpF
CACoo/O8qb9SBfHeJRFtZCYZwCqLgyDa7SZaTDjGxm16D5kaIxph5sq0FymIsa8MwDeMsDaAxZCU
ILOToxu0sz6zU2OhnFR+ToEvjKzDGLD0bBBjmKdCv8JZBG8jxDeK+vmVMSwAzIXRygeLbEqL5qI9
85iVg4rTS7ODCLZgqzITSHd8Nml3xJKIIkzQHeyvycpIVmZFJjzMl/VAV65fZ6Etlc8p+yqzr5fy
bHcsvJkY2DEp4hDAXf2r5hGYcNJvFdYqQBNhTXIgrEAUKTqaNuIRCtRJV9k4nxHhGOVS3qUDQLAN
ce9Gv1GYN9Ch+Qlaacy9OHwXw3d615Qr8e0mmPsf5YA67NG6fOMos4o7+iBRIW6ATX8lfRjEsdP1
4NPja/JGHtQTkYEmsCFms7s6nFUQSnowkyNCAQQjL+ucWOeRO/hhTpNX5+UYY87hMI62HQc1GtNr
rF3xF2aIimBeBV5Fcq14GojIMNdE3XMHHMS1JK79ek7vCfwVe31XrPpw3uv9bDkxeBd5qhfUhabX
9MerkZ7U5tqNt0K9p8IDUQzXNvXaqNdcvQrKlff7S5qwujN70Y/D+5vVw8YG8k5mDCvY4LCNls7d
sULbDmFQcVHERSOPhAWPHCkiY2qcNLhBsH+EzJNshISoAiGc+R0up3Wi7XAZST0NSxjQ5qH8g5NC
h9TUOcbkGK9DoO2jbE9cPAhJgu7HjTUxi6RG2P+KAvvu0P2ts3NmnaXigsYgEWkfI1fbZoggpkvV
nyvroVJas5qh4sQLHo9aBPOwqydkKHbYHrP4GJKrCzkX/6WOvuRWxDf14l8CuJe0dgsNkckXAi0U
VEbuiMoayyU7r15D7qc9h9PDPP+T6+uknwpa1d0phq9MGq34VU8XRGYNK0peIhmRxz+1+KWgTSAe
iPk2LVxXG7dG9pVcO84i/YSgp532U7AZwcSgQSHrZ8Fzn+leoINHP7D1aeWdh1WgUiwXYnzzabOh
I3PzT+yimbaJXpQ+2/izIqGkW3JtVTiP6NTGnBYMJxCYqW6L71M5aCpZGSv/W+/p7+yFenfB+6yb
DNy8ovdyfiWd0yMzCbOZiaYTZ3Q4/ik57NEUtP/+ih1w3jP97aS/VUA6iUcwpWWVeuVXMK6kvKUn
uyjLrRKhHqXJHfwVw+8LTRwZ9F2Jf/gKJDbTXPhGCRPBzzmO4A6+jH+3khdd5lXstiFAFoh/uN+5
dox7hUhWzZP5ohDNmkuGjMU6ES6cUyXBxB9Sck416oPLBB2Ra1ALSjRYq9Iy+AttuWDeYT6Ad77i
1cgIxgEMT/uATnxs05CJTayFjxp1Gv29luzjPf9HIzGJDr7qNhL/fINnPnZeCOIwrDKoaE6BsRB7
jgDHqJHr7Ua243hnMJ9RN7pAdoPq8BfmQJXkjOlXh6Fo2DNKYTAgmUtssp3XiDZ/p/mASdah+BUe
x/7WVNe62OtAno1zUDik+aTKk4+SAQ58JhTMCUVP7WhrQPlmgdTD1vhAB1rLKH2fy9YTjG3xqeEc
bnaxxkRtXQdQx09M2TImFjCdnBq937YhJ3n8zsK5x9vzJyZnwmECQWYi/VaGFhL21Y2KUb2gGFsK
01Jyewnt4iop6UABm1+FGOEBtIWbfBn2hxLFhbx8nZX4Y2w+o0XYL7UvcFbRdmJ2spG0Y6cRmcY8
5zQNOFyvsoB6xw4+Z9RYXlES0mVGkLb/HQ2mRxrkTbMrGxzjWGVtKFgguuT4j4aKS/Ps6poh+oDk
Pm71EYG+rSYHoT3kGFWzLz/+QxAkKLw2fjDx8smJCWgCL+bPamTIwOK7lli/rWV7T/EEXtU5aAAP
Mx87IvCdjpLMWipflkDDzFG+pLU83EL/1uPyft1ZphZnTD6PKQFu8e2B22JMyYKruzUZUD8LmI85
5ElChR78tfpvRX7GXDI7bzT2I5kFTFLaD1Wxqa/oeBvorSHtaIQUuJSiWX3UFC+Q9uCpseHTSQyX
41Fw0PFFTOHIcHbzr6ClpnkzwSUoVzDtEmezTNHbeisdZVtBnfPT7ZtrWHrDEdL3hMYTmGl1QblK
bQupm/o4QU2WqG7Vg2ORaGFlyxRJ9WxYbj7MW8d4zLEcuN0UdzUxCbbebqBTj6eRZiUj9JDvdybC
wSd52awHi3nvtIXtPgR7Mk/iZe6+QJ5FFFqsUOp/e8LQ2x3yK/fWbD3S6uYNAi5ONhJ8PnOtizxj
azFd6/JK6la5te6kQ40UFFbyC1fEuZROFdN/YEuOmWwSaa2n6wYdCg2FnwFMjlP8kAtnK7tVxyo/
G/FH7ZTSJfgZqI7DzbKgT92T151Zqe9OTG3VGZ8OrvnVLSbQS8qmZBNWnvER8JrBRh/vdEYx5UyF
YyExQpkX5kHkaev3MKAtEBEbjmb4qyp1o/v6O5lnH7g8g1c7i7/5q1oA5zhPXxBlKqLyNnW0zV2m
QnDwpdKtmms0EuB+F5NHdDagHBcA9mau/ciy3ZJoyhaQrdhjyNwdOYwQDSxa4dAEB3FRIZgJsKHY
8lN3Ig3b61E2icy8dMJNGR9C/h4NH6+VlHkyYl993t+L5PAbcDHSjaZvMl3YP7vkLEen+cQwuLyx
ueNMUdYnnwvVviF4eZ8ygkJCKl/F9kwDXQ93/nJiDDjuszu7lKF9DmxRMAgZV595PC4b7bUQVKzF
89gLRKBkzJNKRQStciUNhZoPSqAfY1OZJ4zgkeM/PYKM6toH6zgiRGDLiKoGvNyYH4HyFrw+hxjt
rEO642qSqCK+p/FPFv/p5KfvIvghiVjfMjfjm2JixLvgm4qJjiIew1yaKgf0Jv3K32BxI78KdOeV
pjYvmSkmLjQ273r+71kAoftiQGaeO/Os9ucRPhYV9NNCq0v2S7+R3oAu9uq10J2lJDhZ+hhQwIjv
XUTHPx2W6j38YC5YpBulWSv+qgEUHNgiHEN9CcEQBUrLZAlnSUx87LL/VAdvhH2QniAwpksdNGOz
qz0emUa4SeNDLpya4HD5K4i/6/Bv4by47BQXP7+EP+fWKz4lfzkuMl5q7NqZ+iZ0D7phqCYQkrR0
T8hRnP/weMvNR6C6OnwHlo891v8RdV49rmrpFv1FSCbDq7GNCc6x6sWqtIk2Of76O6jq2y21jtQn
bCdYrPXNOcfcJQ1aDcESz3wxnnZMC7UO1t9UAiwRSHDzjnXELyNnonFULruzjEjyJEUaDjsJdIs2
2ejY6m9gYbQFsGvV9DBL6NkS81uNFGNae/QHpEpEFKAtAEEGcS48/JLAyzvIP0bpDHTjqXAxXr8E
nxER7wLQyHfHX547Rn16v3yV+hzuCyNsofQ7cyPnFqLTLH6nQ7i7x/XxlZ6kr8BwnrXLnBamnrk1
zS0gWOWO8vziaeXBmRqIO1bHDPsPvE3CZ4xlKcLKmMrJMUDHaC6mMIAJHQkwGnjomLhwPIN2Q/Ft
rI7KXCTYwHieWHR+6O6pjtlyImariKbOK75Jr7emdLDmxQzmT4YOvoEo+4pIEZ6SYKEaNxwnxVeY
EenYlyZn31ObXZl3zQBiiVcAdLRfqq8t7VKdecxCiuSP9C6hKj32j+BImnyaCiMJAyqIbsXrDb+0
EGKWWAWkTD4f5G2wdhPjSG2bBwhcnLQ/MqR/tidUBXVEvV8wAQv/VXhrqbMeoQdUv8Db1Ar0NdTU
AzPhB2Ecit0jJ7xCxYO+J7VeQdqix5taLDJ8IqgYYXaFzwjwsAdcYN7QRxQc1jvZRoUZmMmmK+br
bOnFf/Dz/I5aU2qyKSgAC26J9jQroz1CWWraWjvpXIM2UMMAtyLcXfo2W8bwBD3NOdVniTFRF438
bJQ8GXyF9Jr+CYj+lTG2JLnL82r7yLDsLcPg0EEVWTb8ZYaDDU/rXBq3Cchg5Sd7Wol5gWSufYXd
hRIEWaMml7uX+BbzRLQiP0pXIApRMKVdnP7DMVz6KFN8QH5wUD+BMwN/O7PRfyAAUflnmAwKS4fq
LNQZZpMoRhNFIjhS3awudTXi729qrteG/uzVJPlihiRmHTkzA0y/T2/7jF0J1wuq1RAskRbwFMGp
ogHTYLWgWt7irUCmrfxZvknhllHoMEw9WWH1qVQwQrevESjwbKMNW+E9k61yoLl4IrijZEmoALnV
Z1eFXfwkd/C3wT1rJQLehHvWx3V0VksGOIvpug/ys5BdQUKXAGn1dc14bnRoEJtGopDZdtxcIpNn
0cZBWpCulCg6NV5vQXEOt5k053fpiB87DImRHKWnzz2u9Fsk3RiiMfNXad3w3KC2bgN9Xhr23Ig9
gSzRRRgjyY66Z9cAKWFzPib3amueyvbD0NlEbmscw1wh7/2wnhVOBWwAxOai+xKMbUsAl0ZqAVbn
sZYOz+jYRMdZYPPd0sdeZ1dKH6i7phOWHrTRbb5Ksgw0BrOccXUFOCd26I45fWqEiRnGrgdSqVPN
LM2bESWBkEMgFFj88mhpHWXchg2JX0XfObTl6gXUmkD2goUNFQwJDOGnjOnJ0C9GOjVB7sbH3hgo
BBJdhB36OMLMY7Avfan5tU1ulAYXxqdYfs1k/4GGmH/n2U+Y/ROyH6lac2vT9Sy7Fa7df93XU7o+
/QcHvPbDpBv0ZReAOj+NufELyCOIUq64IB7dyeg8pvD6rynub8pNCXVtT4JgK/gVbgY7o99gBIlJ
NITDEFTtSQN7dF6peQYh0NqnIT17I75kZbI/qfWQ4IclUppBKq1cpLBTEf8bSF6yRjFCxjbnHRs1
/SMzYVWhjKE38hMwK5f1bZAfhPiURJc+eUxLqMr6GUz6KvNypuVmdaQnwKEakuKSnPa1YdxTDinj
4NnxcpRuncT+XU5OfNvMx/n1WEh8XofNAVraA5Paoa2PXKpvfM7KxbrHjUNshRpVLvlJBLBQ47jE
uW3DAX8pqwa1w35voZuaRPMqP6GDb8XlH/Ht4BFjEaMvmBaEVwLNYd3qixtFN8yimNot+S74wLgY
eG7Bxqz8pbTTjW3Gjx1aPZFpjDur+mnflMhvYIkMW+5ZcQDzsDJ4KPyv9j4LF6Ww56odDAcjNj9L
Wa50uAZQzoZiQdW48dtTwkqA4FlFF7TOqnT8xwoLxhD5wuVJGJ8YqeCzBFA7PG8AxpvbPptKcZph
FVRr7BUyjXZTQ7tOaA9KDEv7MK3uQLduS5vHWmyectFmqRTY2U9SDLoHOjR8uRGQfOTcuKX537CP
bxlNJp3LSoaxBTUbrZYnxaTVApGFYc1nG5Z6fFNtFR2j83KWWEo117PSKQyAXSUJSSQfcaGzvbn0
8a0lhp+eRvOUFeeYysxq+ZQWZKhqaiLICdZ3U7jRM4LYieQRF9f4cXrW95d+HyrQ73MJlMWvQjDj
7FMuCuEj16bBWKEdjQbCzEl/wgZ3xHBTNxNzfBi8uj2+wgMZcs4rh7w+xhJ7xakhWhT2urDvwkXb
fSjDbZJ0lKVM0KOcejewGKBoPI3pczSGQ9NNd5GK85tkXsL+Quypv8zKc/w6te2RbaC4IwIFiRIg
K5jh4s52BXyfgIJtTKswoF16eap7kZFYfc/H9yJ9n6XvSv6mB/eBLuNjqhzich8GO0HaNPAoFS8c
NpzanldTu43FR//6tP4Z6k5M9uKT0SkmeovO1qlMBJHvLRNsgdiFrzx3IyQfyIC5tadNk5UC6h8W
aMmpXX1JMVT4dPLYLfudD9hcJZRNpvXXoJDRqAhHaMtSLAwEU3cUkVNGXK7L2OHZIJUTbzieTbxh
CZ65U6nf1J739HtVX2rzqc/eTeM+CBc5OJNx5lRj7NEWwudVBhv6kUzo9HWD7xngWeTmo/vQ6SUg
qWQOEzu00Rl1/Ma5fktbjMpjbEbtyvMujPfmhjgg1pRZbWf11sznnfEmJffHL6yVzrpvoiZBvow+
mVfCOSI2+gQc4BG0JgE8I6oMhob+wo5qzFNQnQS2fOcU9iY31ylhdMjYm137cy3KtnoxI1dNvbGg
0Mkv30Xt1sRvM/09fH1Kky3TzX6hvQJVgEwiOCuC6s7Jqc2J/2yUhvP4NNUtmm3YLMb0My/fFXay
wVpTbEWxk8LOxKUceY0OGKXyutgaYztLN0zia54fKKdWN++UnUrGmRHbeA/NKyP6EMk2c1XyUJzG
czuPiKQwbPfU4l2njTS6dspmaFZmc5b6IzAMvgJCXuNbuCFySc4JL3k7BS2JxVbVFnalMFsAHDDX
pJzIADey00unuLevvInnbQD3gQgQH3p5DqTOfjA7wN9Kw6Gwzm4V6layNYyDZByEfbjk69RAQVJw
49WJZ1DZkS+eO42Tdjel62gxnyk8cHii36XwrVRuElOMo8rPm7sP2ZkUDdRE3N7ErnEmFSd6CjzA
PEQoIPSsCdMxFdf7s15cGvnC671Jn3qCY2mOSAAt74UTNiHT5j2QRxDw8K5q7mNpMK9RFmS/yqnN
bQXLKt08Be8QDL7B2dZqCsLukF22oPReYJZvQUrHqi87wYNc4jHigMx/M9V3TfP/5uERlH5mbvtb
i9I2aybhZJYLdm9W/hOJn5ShIPOpr2kSXav7oNkTMiSHS9A6KHCq2oC9OMpKjE6cxuK7rs1/EpHs
aJvMQfnFLSV/9GNMjTCz0iNpRyMjNk0SdzlWmJWOvY3s9iXW1i8ebzmNzqD74tgOYzRyPGyrmNYk
pCJVnH4yom6GzrN4+qyBatNDOdwIX7bNjkxiqZweJW3Qp1Y4hj/omWF3aJKDSLcRVS5Ly4y2+rf6
xsfmGjXeBOlm8h1g/Zj0yyk9SaBOo8/QrQDxxctJsQl/yoY41DZa5Vj8f8tbRIp0BU8Uvf63I33k
25kw1s2GYsym9ArMfpIT0u6rOcADgPuN7fop8qECsn3aKnmtCEqSKALr1EOfdqAyjqM7U2nvIhe9
q/W92R+QVEKXlCSXXZoDOP59bYKgSLGoZvJ6Jn0IxXuAZGZcCV//kXHIrXGPKP2nfJ6JS8LR/N6w
cPM5l6AgnbrhSLiasGfHzWKN4A6RagmMtmuQig/uu2gXjUdkAqRYvliKIwhC2TR8dAlKokME6Vm4
kepIt0HdDWtj8LEnMttnaUDTE+ItXGQFPapdKxwM5VNQnoTvlukgvTsyA3S/n3nQ815YTV8Trk0x
97HfSLtGftcjAqJ+Y3E6IxAdMtqvN8SmhdEbDmQQEymyFlMwXHYWtGE8mY6AKsTb8oT/tFc5vKvU
kOPQ4LdccVdzecfKdg0y8tDjkc9pkvEVxu+G/9IsejGJmA7jwgCRhRreT2sdt8yoTuRw3jRrAml0
IwQ25LOk/VEECPjp3yN2385PsC++XBNS1r8C/+1fuDSmqnn7OFL8xLqo7weSds+t4l0UNA3DzWWv
Cfy8n5ME8QgOA+/zwtEWBpvKsj9lkMqyHs1XWSd0RnGvUJr68knVkRGp2Z0dp/NIN1oc8duZPGco
MXzrkMoe62dzrtjr4Jwl9UbFHyTc4gGjmugR3chTQY3Jg5GtoeTfpsMAHFskzQ0HZkYUeKU4EkwN
3TkGaAAitKwfv4zWm+144DcmheAcDVYMTioFWfa5hChfGqdHsfjCOMZ4QU8XcbbFiJNzkpvj+zE5
eLHqztPmno83/XHRlLMxdR3DcnG61FHE9Yx4JjFP6Bs98ao6d1TVqUY3G92hmA/dksn1LPfD0Teb
LeGCjPRwP9fUW8diKS2JF9UqbOJpDMeht90K8S5Tt1WzawkHx7tXvGvQ1JFM0D7Av29T2jcVJyeW
wNRaxZBAiW6FRMHTKNoFPwbrMw92ClHmdbRiRipW6OUE9qxYumDh1vV5OhkVHMxFSLo4teFrtZs/
W/dMtSQdRCRdEU271OFgvjGymyZ+ovefztHMpbUbyN+a1U+ZP14fjLW71nnJa6ZP6WPRULpY3ExG
N8UJ2/PTothbVOzi/2ddjLH+ijlJVjIDocqQr2aD5Y7hFiZsjnoNgaDKZfwtb5naThqe8wDcp9jH
ZrJAgSQWEH4YuFPisaf+gvBnxKWqHXLYHsKIa+T3nfc2EgCy1JHpPpLULF5grqedVMzhGnqCCONy
PQtJU28bRuTKWvbq0df6Ay0rybsqWk4LiOJxTX+zbWJ3zR/UUs+TCY+5aZJt9A79sGJwrIGABy81
jW7bz8JYau2bhpWPkAh+hC2iCOoYIpy5PSIrMdfkB3u80V0atW8taVTH2OPQZzFC9v/VLiKW8NIm
goAvyDjEBqPDkyIcO1S18chQlA8yb9C8me9iIAEKjgWI6AD/rQF7EyISlLL5q/vhd09zePRTfqtV
HAIwaGCoVbwF+lNNHP6UUFxi9la4npHicR0LUFUenjHDxeaieqT1ZLcbcM7n7+PTCRmkI7XaUrPG
vF9S8AAMdYkLPJnyAi37kGobAH4CypnaybBnpNW6OjMx2eY+pvSEWC0WNGDgCCGvCxtbHMv9UT6S
MuoAsErkXoBQoLN0FnNFk8oWSLd4rifn11E88qZiOK6YG5hiKARGyOrjS8Zr35OUIhFv7rHt+dz3
WsRWiD0l2CukTskfMEIzkGGXn2f78l/v+kLsMqzAdomTftRPr8ihWqj6aoKpPT17vXEKx+M1ncLV
aYYJNzodd8ljN3DkeWxfj21EKvSxZRoQaN9j9UWk9a7d6xFbEJu8a0DlHewkFjDOHRQEi7uKacwi
L0kVbwN9l72I6h+L+pSXFw3RY9XUHg6HaAEpgS1SCi9BAl82PR0zSrMx12AQD1xwuhrRIatHJyXN
ZsCT9gXdfw4+26WSadmexV7KGSD+z1Ol1BR3bIBvRN38UgKCcHu0n3yOfK+HTnRvbQvrJya0WThZ
PxXFijMbfxpnNGKvmrR4kEgWSQ/ck/EUqUuyyhTZhyH0+FVQUw1xKRK/SzhSY/zGcXoQpMNSCo9/
faZ4YzllagxsccKR9YlkP6KUQ/Z1TGeNJQmuKblF41YN4H4r2T85b84zp6uWtGJaDE1Kaar6SruL
QNM4Z+MGvCWj6d90AuOAJF3l+TV82VoHRefMsCFmvog7DzBUyRDAeQT3UL2KT0uRXcxLkOHm2myi
1oN3xQs3OnXJHenK+D2Fm9rf0vr+1O9RcC+Ce6tch/I6W84Kuit3RrENVURCf0ZzJ/WZhtvPFq96
OQobVdgI1fp1LhuX4jN49+O7NL6Lq6i8Nv2lUM4z4TRrj0PIr77ryi32Cq53p9AWyggCZB3p3Aqr
vL2Li/Ickel9Eak7DOUUW5XwFAK8ZW6Kq8irAHW8NoUVFP4DQkeyrI25ilWLTMtGyT9C5aOSViQF
WY/wF6FaLkjTvqRj+5xEJ/N1T+O3kmOS/n5Gbda/ZMaslyq4Vx8pkV3GSpqX+zkU2+4SaPNN3/CE
niJefCIR82WyDmbvkXEfm3uskuiaP2CxSRTmeE/dK/QphrUpK6euHKKqcXM3UuYEV0U5J8H5VR/k
YF/JG5NaDc8ofDK2JlgCt0i97EAO17w9MBph0RIWWJvrd1P5GIfv1/CdhetCvUXqjbhjXN6SnwbE
D1II674yJ/7GimbqpPQQ/K2EGHVvRYfnZJE7PH9eRAfqKf4xCNexuvXmSss/lOenPPhcUAMadeiK
3F/5pGOXVDsE5HVZZ5w4mzqhGYdMhcvPn0K5Zeb1JVoUcBdAciAncyj6Jpz14lEI2mKHtG5geZkd
dR7ayjpV1gGRGcy6+A3iHQ9ugaBpvK0LWxWXJITZY+JoiHbYJrAeILrXPMnjK6YI81h+klDFmaAf
lY6Ru0V7ch+8qccp8Zg5K6coPsLZlxF96/03IUucHJgFAIXMPjE/tLghI4l2Guc/Whte4QeWS4uA
Zn1DRh1aB9cIoa2eZXL8FJJ7hkDOY7pZDW9oNbGnkKICjY5HS7CJv5B9UfbSm4kbO1+WHk/2IbFH
JERlvSoCp+sc3lXROWE2PcMSY4kzJIX2Mvg0lgucpzF6SCd06YRQJTBrAj6vtcgJePWEnZVDM10Z
8sKMN2FsAQdkC7RRqzkj+nydS+v+SLBwYVpatcvkrfRGSo3nTWAjx+vyppaAxk8hCtj2ABgSumki
sDROOzrdPQf8mKLRj7FL0oDBn0Ja6bWVoXMiDfBvSBL9H14m+fVIC/iC7ahS7igMV5eBj0UkSmiu
mtRGPV/yUCdQ/JxMmVOg+BFt0etNGP+3Ibq+PmUmHRGww/nj/+M8TO3YncD2IdclToVbPAN5LBKu
aefNW1oBCNziNkfMYbiKAEfRMDpURy564Dm97wkgGGz/1nQyEMcg0jUNN/8+GcveiIk3cZuGkeSB
ou3ojAstwndcHGKJu2mSDqRvXjZ70R1RTngNpkm6uWfmn6MyomNMqhSdULPsgCDQ5JMjvCeT1s2n
mi6608F2KatwoEXYxxgu6JbwQ9Dkv97v8OrzPTI8a+jlLdeYi1l0GcUp5pzHqeTMTtga/kwUHega
ektBPWfTiwrtOzFwgBnKefjWiGoYb5lxFbIlDiz/VXqkcHm+M9EkBqFuaSzj7Va0uKS2ztTa3CDI
lUt12Q5OH7ujTbcXQh1xiNe/l3as0ltHmR1ZoseFZXccT4p1T5hXavdAvxf6vV/ETrAVKQTLr0ly
I3OHGn4s+9Mm2GaA9pczFzhrlEF5wMJ05J89r2F8MfKrhKdlyUJjgZw0CPIMKz3fqMPWZLyP3uEC
kQTHG4LM3JcRjAIgZSupPDZk4PmZiTnCIXlO3LuU6dcOhtid4QVVE4zaJzpmMr8X5h5gH0a8Bagc
UV7CXQHlAndLUw85cM0UgqnzmLE586oK1iMg3IYE1NEDWj5DoskgDOx6cydle7E4NMKeRC+dqit1
LlcTJnH8rU0tH5uGSGDGnAzsNp5f2mrWasJk8opReShvLzZsH3L5nrZvj+BNwWaK6UBYvyYumK0t
VcFWQNFHNkUsV+qWZEdkQD1fAOgZhd8WWuoTiMh4KbEHaeLZJADn28YBcD3+IsQBwMNJDx09vPTd
bXy9jXCml7RL8RWK437BLI6WOXO3gLabVssWBoTwlhcfZvKlR99G/20GPxAZw+8+/A5mn4DYIuAT
BdzLJcfnKtkA/IVbbGpLuqD+2LqtOL92BC8oSyBEh2+s9aD05fc83zC/Yf9XrLmUtUWv2/wEwGEB
O606ZeVlgHyMTYWnK0bghhhDXMy8kREdN3984xGSCx+++SiKr1r5nr3+EXbP95u2P+XF+fmRjO8V
jLL0XU7fy6eVCrtI2GbCNq02eYXz1H+Nnti6K5Oo/AfU8vJahPeiunbBWU6OmbQLW49Q222VSn5g
WIDsQ7amwOHIKrUTlTbUvsrw4zlnHwOiUwDHnv102c/MwizWewqP9MQPdG9mQdgYHZCuRPNn+xK/
6mz/IL+U70NxnxT7aoZ5J3i6AtumxAnNdTEnAbsdF4lyaMKDYlEPWRIA4AI3HLX+X167X6TTHxvP
9gTHSZWP4YdOLJwKn/Qd485wMlxxlYp7stbNUZIPdXXQir1icfjpFjnVtM4s+2nV73h/b2f7d3aa
75ty3IrEzEcaBnbjakhcKXFDwc0klyMU3LPzs+M4i5fQzihKaqgecoRTI9oCetRKlHCHe9phaC9S
fi0SLPsMYJzX9NFDh1vHBOQWoCbl8F0mwO5gGeK5yq+PwYLC3aRg5MmWH8raXYj62jRsQf4xbKrz
SKw/Tgly3kWRz4FyjsdTsB6uHa/dHs34WFEVPF9l+X6c7THbWpI5QYKLq3BihQEWrhMlyvZR7cPW
BTmOOMUDK1hCjlUwh8Jl8qtsyxJS6twqTiAdKs3rNK/0F3R/pT3DD3+o/R7xxVbQtPQ1DPyvmNZu
G9p+IL5xgeLdIWV8E/oVp8EU167TfknKSj9d4d6C3oWcPHaeYnuPdzlYMlj+a4yYIFbeKPq9uQGf
fIeOHlRTm5tmbA2mIn5hnEDAh+DMOYL+AuJX0P3Z67nPF4Mwb7AYfz3tDt5qsnpm+7TA17boRkrS
2FXyMara3yyg5Y7xe0g2XrZmbucGj31THcv8LEaXqXGOL6CXfJjKs9FRRocfXUtcIPKVNBECZhJl
al06z51F2J8ESpWWFQ/mVY/+AYufcZBoa+miNecjpwSJOxWKZXK9wu+umAQriO74tcqVEL/rYJxp
cbJn1mA9OAZwXS/Kcl2MpGWc4APiJgsBrgCOiNOCLKHMAf+MLiN7dNRLw6a8ih8p2PaypTx/lMN9
ov/iwpkIvxB7eU64z8eNFEtv2H+NeWa5JlA8r8YJqauJcG8/Z8WXrHwP3K88doRgydabUgFzt4ml
eV1sutlGfWwoY1XcAl9F5ikudT21H0DV7hjYr/jq1V2DtQpENNRJ6MOYNzbdYLUkUUlSUQgavyPf
zQ3M3OYOEYf6BD6xVvlFsOl4CuDypayhQPeu7hpUg0WBAI3PYCGIaCsbCNRNtg+EPSkJ8g/cKFCS
kWm1NUTwKrRofhAnF8nEoDbRdjVPA+JqsAGojol5gr+dV/dX9pY3dpF/Y3KkHyzbZ8KexQLuRDYf
77wLPqdYbDTU0i+YQSt++9iYfnvd3PHvQfd+pqd+6nbYsBLBgYUwH4y0Sk6FDDnSEoWF5vQMppAb
xkTK9IX9Deb3Oe0VqtczDGRWfeEpjJK2AqPeUSWCw31CYwNl7jyVve9cVz8pOOHmaVcUBOLz4uJe
DTYFfSmTDJRVJoTYHX7vkP98naEV1cesPrLUl8W5XRA6eE+pHicdTQvYKqPIdEMxwFTEAK+6Iozq
9/ecFOewU8hUZ2whqUhFGd5V4+752AZg5rkIn0wfYihL0x0wrVm/d4C5K64v584K37Ae9KgpfvOy
Z/WnanxuiDMeMGFOu36/afww9fvBGwNPk93w4TSpI8zf62pjKn4+enLrxs1/+osN2St3WjidkArk
fu1W0BbYXytlDuopU299eTszou7gRG4e7UZPNzPMifApdD/LfOWNwWAIqrB3FcFJrKNCDhN67SKl
oZZ7GOw+zipKVpQVU72/JDn72t6lqIthLFO+Zj7fY+Z6cLGNmzzbChvZjqy/hjHMUeyJNfjLfPnl
pN2TD/7bcMr2Ue++g/grlT6wIVIiW3pUnwov948HxBiRIS8zHV9fkrVETgWyemmNVb2OlkNxoar3
9MKLXXv47HEYMifl/GjsR2MFDkewxDUu+JyJrO4+gYTGHpM1gwAIWtgCR1+fHLRob1Q7KQLUChzS
e7Jb1Vevta0vTZqFZbuQ8f0uI8vWnH1N0AUsiKdujcYZpTUTtJqezm+S6a318xfkxGgs6ivdAi4A
RpVSnHNVL6Z+33BlWjPOHUvxiMnStMTydzzXMZ2mB2a5/5mhKjND5/8S89vwayS9m2cuL6Uv5zHP
X/B+xiqsKVne8CcwbQPCEED/eILwQGdmDCrYpnVMox3/kl7h0PNylUgYeIKZvjyW+6eMuGgn+qrE
LCivWibotTUkhI7WlbWK5sk4MRYq7DhWQjvQRsI3SRyOl4UV75VIBYEfj75kMP7aAEXuflajF5/4
fuN2b8R7Jd4L23E9Ta0X0bLL/Sr30xC8MzZTN4BTRfvFKbPDfupRJ8sgUJtnvmnNW0xDI51YvR0a
KzgqKAvxjY8I88fqQ+xVG05WdoPw9akw3wSmmx7AA3Ge09S9xOxc2b0qK1MJiLj6ketIRV68lvDT
mM7P7ljcg0NvYkg/OyFR9atkXkk4cN7mcOLkimO0DqSiGXT6gLqledzNV2DH67NZHxqix+kO3hcI
H2kAc3NNtJsQvc26N+q5vcKKXK0/98z6dqt81VDQS4VwtAZKE4UOHno0ASVEEHi+67Pjg3TVptqE
w/UBlGoZr+Lqppe3sbwpyo3QhPY6CvohR7yVLnV8nj2OgnYAsaFx5csOcWP1uQYi91hFtU31cH/s
D3jeCJIPhQNsdjrSzb9I+Kb0PwxbvDiYA/FSIRBMJhb/SzvPmSHHB1na2XakL+1aPyuNI28NqmRh
KWFRspnSYnTcm0vsq6my+aHIEUM2Khn/VLAx96oQ0EEtUvZlt+s63TDe+LPDg+bqMmp/Tyb14eYi
DnmQc/LH1JJ1iFlODYwBoC7oEf5TXoMJMiCQokHno3BunePxwS2qzEcqYL/rwdFpZecRXPk3mG6/
8WXs08q3eDQlJ3usZ8iHBcMAKubFOUIHaijxG7gy+movYYPdd3vDn7CEeGB3c3y3ykbsfILbLeoT
8A5JWzJ3BsvCGk6ZImPYyTmFYadcTjZCSCl7eeY2uG/wfHwRU5YhL1CutcwR4Twz+YF5xmKIT4f7
4sXMfW5LZ/W5P5LgZgqwx8PzUlZ/Hh4MiFiM+HGG7FBl5y+xxUS6pOBbfHr46FhKbwpdr65AjTQD
HPgvGH9o48MCBRTD4Y8rkMB+/W9h5euMHZ1nBXNqD7LiCytTsa4jBxNWDkEfN6C8wK4yNGv6IVaw
SsCLNJFfq3y3+CZNizi5Cl9z8YXfeMkhHZH8d0wAiiWH9uIP8l7KDtmdqwp43u+BHysLrM6m3w7y
V6p6iuiP9BrQyHG3pd2jttDyaiqcOeeDyrAiP1GO1HDtKKzGBNxaqrYIGPgap6cvdaflPKPoQvXm
SF0qMXvcM1F4VKmMs6PJpoUtKCGBDrrDIeD+dQSjE9IVrQHJnHRDhABeBRtjdyf0/briQNM/+2Ge
G9awIrB9ETbMUvwKaXYyQdU4tLQTr5jE/tOf49FS32mf1jc2t8mDicmKJsgFr42DjgvhP2ZZRjTx
tUJO1J054J41OFGeCwFYFd4fzQWUmPAg7E6tev9vsW5+7XBJ+SCF2QY/lz2+q/iiDhTBuIXgNgLG
NW8J1wWf5RPRKRNWJX1mxuQWrDkDiG/FwKlxLVPUVHwN6SqJjlV0BMgm+zNonrIPV5v5faRgpaWP
yhtzj5bc8ekOtUNIFu3Zqn6D8L5sDw8XAsvrl8DC2L6p3VntStjwBEhyCwKOwEcZ2WeNGx9DkGIW
lmOv54iZERbwgr2vJ+6bEl2q6p5Rnj5fDo+pZB23KH5gbdyOOZxwnNQbaUVyYVuy59m/4cla1ggE
qUu+vEzdNnXnxhwXJt40ysAlWlqVH5xMr/xHpGOeJ3umOy8MuC+vokeE/VvlP6kRLnB2TSRsg36W
cTujHy9lSO8EpiPPWBacHtNZ4ijGGvF8HsNEC6jCdZ/fQbTUQI6lTs238eQLUUgQnMT2GNSHUdxh
7EEgTx0jd4rSHVMvCDklcRrblPaTsOuutq1wuGgj6NWtoR+F8NAHu87YIBvrW/q+NRFh/1SQQEiv
BRgisp3v/7Ia45sfnbDMQ6skBkLd51OkKRBb5TlIz4i3a+omMSlgvMKyE61OGkmw5ancIMTRkTcg
5DJD3t1giOyxI+M6rBajzaLwx+Fhp1Qu/9TswdzJ2Ok+RNfJSJv1DhEtKXRXinBtxDuPpZf+Ticz
0MNLlOzr8qaZV7J3PE60dnqcwJ6YJNhf+Q/iBMyPP/ITa5XDllDn6RvQ283Z1X9acrQjtKM1m7yf
6OeDpefnNL4wIxEpNBm3HGeAWjILkIilHzYr+fcfozi8zEtTXGXzYpp4Ui+aGwfe2NB7BxKPHaOT
mmuobgnPssyOIBfXq/Gx6iu7iEgNgxpw2Hyo92p45yiWcqbPtvc0XVGsxWHqQTMM5w88Of0pHE4c
4uvh9DprhvVqXIQeqb8MylkcT51y6Mr9UG6BfJUTQCpiPverINTDtD+OxDsVRtmRpEwUnEwKL8Yp
8ZF1BwbdMrRlAqm3H2pkCfWt9WRTisQNGIUSYXRqSpfYflJRR+UI015A1K3HPHhOuHi+t5m4MgBm
ER9nk/WcpQRza1aChulWyxu3aNtejAcpSoJGxAJKR44nn1+A4AIFmMt7icMSsEtL3r86KOLenNHq
gki5qb4zlcOu9zS5t5Zf/30JnhPzOY9Y2Fo4DLWSDoMt6A226xm8H2N6F3hqhw564blvLyHWaBly
xSl8AD066YAvUCdO/fOkPk9FfPyYA9FIhlsz3PKpWHeu8r4S5tR4EdcmgWiYFymxvIlOjNYY/XqH
oBMDOACyDhQiXT5n/qDTwrZ9QmxH03l7FR85J/lNBPHibP0L1P+kwQHuh6Frkvsi0Rq4wYrwvSxO
4fsX+gWA0ICUv93GSwzbTPu4DkuPCgemkDHNwxBbYncj4zabhh9M+lSmJex4xEUK2NlmEsmZkGIN
hn2UAHUTzn7NYgSTeUdeOZrTJpyLB8zPSn6O4oufzoGW+PAjHdzpj3YKp2QdRrvpizOB755Y1Jfz
GdZ3vA44npuL1t0E9Z4l78/AHooN03ujwKeweZabrIRUvJHDDd47nOpbMOB1gr91CpRH9RQoH1Mq
16ZAOeAvcXK0zkZPVdxc8eIHL7yN0l3dz9t0OyQ7YvxKux/aPfT8p2DV2l7oDos8shTlKvQs1GfY
zvW/B0ftnBHgfpjtx5wdwA5FdKdxTkDmzndlQWBjU0cbKfUjIDatOzuLAZWSOwWmLedHSqJ2ebqH
it+YBxMhLDiVmiUBlq1OEGlwVz03gkNce/BBV/khEjYiEfOFY0pCKjkY8k6vdjLnR+4ZcPKfU6Eb
5G0MXjr1fQuPUh0QeFO7Zvh/TJ3pcqpqu7WPiCqQ/i+ggNhgE435Q6WbSCOI9B79d2Heb9WuWrWr
9jvnykqMPjz3uMe4huYFO9p70aPbgnYPNCfrD35O5410255Okn8CuXLSoOeR511boK7hWREZyZ5h
dN/BchlsTAXyuP6L8rSP9wcdX1TtmNurEHINAOQik1DiiHrs5Od2XFfyosTi9HC1q6cwUSh4p7y/
IC9By3TRa1wHGIPCSA2fbYhDIwKJuY2JpkM6WM0utAWnF0n/IIzwmTpiu1XTre9XthS0YCWIUo8r
PB3E9h6sJsdVKjCOgpqckIqEuzB2Xu6YZ2vkJE8yvB6qAB+pTUWbkrIy89Vsjqm/PnbNLpltlX67
7etTIx7UBthMuCD9pszBHOvp4lZNkOOE1moa7p7Tj5MKTlMtra/SXB011r9XSz5XtoMuM6AOkWIR
15G4LoR18SA3s14X1zn3UMhs9LVr+4e2F5J9nu61eDerwidt1tMhukWM94zc60BwlK7kNBSdodZZ
OEk+kLo16C7zQj0tFrG0JYYab6D49belIvmSQyJvBq/zxYTu2IK8EnnTN21h5Ysogd8CdmZf7dVG
wAeNCprIN3I/G0H04TixQTXP2JWTA8zswpEgX9/16RxPtIP2eLtvs3EXxQclPqT5Uc+OyXA0+qMh
kwLAiDkN+SRK2Z36+6zlV0RQXuh/igTaEZsoj5g9h3vklPx/U5avTk6SfjRpHLwiqNvhjR5gLHU4
LKA4UmMIeS5ZrUKQRDyneThzpnLsalZnKwcd0hgxHGYwrrsNjLwiTAy3Am8FXq24cEOEhRfHrtXM
U0wXlS1kzOjnIr2YEXMkMV8dfhak2fs0I7PBJpAqsuVtrNY8GSmbtpPZLhpprsANu+1LfR4+cGdj
7rT7JEAt8a2erWqyIRJYdwGYOPe5cQvikXxANxkpK9ElgbOK4DJRhtS+sYtkbTqrl09pubKEU0RK
iGjaY3LnEYwgPVhQ/0v4IN6r2eHRO4CGpDtZ6NMzO9/Gcz+eEwV16fSkxcUzTIyaeHLchpQwxyuM
f6rpudYbkkUszBqIREac3NThUnRm327gUz7r9MSn0Ih9yVrg6asWJij1GiAzF3FvuHtEW7XYj+gP
6n2l93mNABxUa14l9vzDfVniFdnJfELT8AF+h02ujBd8zYuS3+csmBleYXvVm+eI2sWSEVnCJ6PB
XRP1aTWNiRiZSBaJ8pw//wbjxlTAGJBbxFvcLv8lEwXu8c7/7aYhTbEs+TFZ/rmtzbUGoBJy8Kow
Nux4C67v6OWvAAIe/iuV1aBoQG19s9kE6Tei/0fcyw5gfGPI30Tqos1T3BDStmPzICfcqnoou90n
QnJUfb8nVNIV26gIW2kHPvwlUevWSX0VGKv11LnH7aO4qPFnEX2WzZf4Lx0PKIid8PlMPiE0C9o+
knfldXcjLWETYU5SxqIgo4ZysAYRh9xa1DZtHrJVnM1HQNJL0vlkY7kV0cy1Kx+hKm3yhqfYKjcA
FW7VPpQ9zk7j6j3uZLQ8SfH6eLLXNTh9et+q+8k8gAEOVSUG+FL4T0rDIYAG4zBljZN4iVT1t/ZH
qhpwKugLwI4kJpjE/wIvXFaYe/FooFv61i+8avQg4xjjl093Qr+N4/2Tmt2JtMY7tMsO7f1IrFGa
5j1iMuJU67YjVAFPnt8ksb4rixt2Nea2dfSnL6BIM1Uavri4lGIoCyEBrxUYuMb6ndj9bKYXsjht
uZEQjFWY9baFys/FjoW3I2CQ8/Ppx/K6YnIyooXwPgKTTkkhxPiVJk6Q3IrnI0DOioChH+K0aCw0
oJ9C/GrUjycG7/kvvowZ4E/cencymHxdbgBgG5If7fpD4hqqGCW5LXLohLkWIUbI3p1/zl13qss3
ziiDEd1H9DAnQC18vX3U7vQZ0rPX0JKKtGfDCnq9t/lph82Z3dyVppf1oOOZXvPxFsyweCx4T5fv
HfMKwd83oG2JbQEUvZ75pbggQJZITg+ChdDxVp3t7q20DU15O5M3T2UdHivj/zzmsDLDkQ96CcUm
MBygfrfkRJq90HY5Wv7rrgyKE+cB7MreIEe5AzY54E4a1AA5Q/uSdoSVJbd+eBjC8hT7rVXMjgy1
uWE34Czv0Vmj5iz+lPiY4K84FjKUluPtcVTYTGr7otv39e4BESL4Q5cxExMzqfsJXZZV3sPuGVZo
AXj+D4yk36lPXqmcErYofd2zb8Ghr3E83RZm7FN6IkNfoGniBX4hipJmbrL9lzijl20Tx+syV/Sq
8Scef8T+t+p/o+43G797SLh0pygfzr8a26iyGUGrpNhXptCJyYYmCnaJM6gb3JD/1TOlWxVMjrL5
g6OxTO/8bvKVT8Vl2uaHbTjrW+r2bkhFSy1iWljCOzKJzNhZvq21bT7ugIlp4n4El6McxvMDU7nb
tyAltrd2+ro1WKpunWBgLVbGnHTFMwnicvlscTncaezNWKtbUK92RrnMba5LhxYpkoK2T1jqVhJZ
JheN78qklO2zUy5DYvf5ShrfHuWB+BHn5LhOYT0Wu5m0187M1FSIxOMphtQIlzRbVE5FM8uicon4
/50XsuI/X67WBtSdQ874CKemkN+EGZ5SK5IPz8fh8ThUiKJzLdrnQGgbloxb9hNQpXE4TZUaHtfm
FzRRt78rtPvRv71DheUdXr3f6/3tfuxZSM5OxCUg4W1WFilkHmdmNt3kb6AIpuBcZLhXlpKGX1DN
YvhNvgSLx8bi/Tn/JrT1bYHsJcFvHEPDGQj1DsTGQ0plMCypgI+c8Be6gypv02bTKWsL9X3UVi60
AmgxpPxW+7R3O3GhzAXVA7+OZ0B43fhY47CFbHb5Y9vL674nTTbNqOM47XDYfusfmNxu/fxB7Eb6
MtJvLf9SZ5+3x0fGWmYbN9u82cyohy4IkQawADDiEjeDK4vERLSwdn5N8C9A7gCIzTm9AlA70sxT
+HZQcSfyJTHEifZZ+Vyj2cUzyExuIQZLDmIWiZXDLUJ7TMIkwiNDz/kbgRhjET86Yy7eHwZMMo+c
2Y85yMg+GMj6ctlgZ4mXSPfmdxxYCV0uDrMyYjVsWmz9oCd7F+8Qx5FIqScBzNEnxM4WCZkUd+ht
JQEXbvaVigJGuju4+XPt4eeif3mQXdccZJJODVZcUZahq9cWujJDANqaZIaJsr+z2iRUwNXMcnW7
pp008RHuYkC0qeei3FEuchHUXWGGYHfVgb+5h7zMtom/yLapQz7VXURpcYslY3I8YXcCZo0E+spv
aiuGf04zyoQA6BJsvoEzd41aQj/EtvYNVXNKXHNJhBz7omoWLLTZEVquuc5W9HlPshdQW+KtMKaf
nrZ9cgfi+YVKwDYUjip2VhGJa9IDqtqXRP9vBhcNjxlcWWQNCU2X4fHP8ZvAqgetrYFUn/cgUMw5
3TS06KWMB/kEe6Uog5oJFcHkaL6SXeVwcmI6MljEUE6zIZkFlrFBpKNicO78Re1ICUnsoOIlYTQ8
ywI/u1d7TryQ8q9H/mUYlzG+PFKaSFeUI/K8w0UfMFyj1/IROrIywN4/E1xWVZj7+3b3AOA0eiDY
kfhfTwReQFRAWAlhpU/Jc36pBEIMvDzAcMdNWbK13j6e25UlFpf7+JFFn4nxNfyLGbCFdQkTXVqj
4W0q/iLWHd4Hk9ZiQR89a5YC39mHKM0V4pADVDAmnnqFhaAPQPcSWGeqfIhrE6PGfUMrU7qRl48/
BUacXnHERlQPxEZecV7vW+MpzVxYii/dg1c8459i0cCGX97FpU6GcVhHViSsr7O12dIBvSL2J/mo
sxGzY0Smwb29mlilwV9SQPgChvJ1/iByzatVqJbnJfkEWof25e3YM+7V57Z4n0WXB+9YkKJzIkJt
vivzqU6SICTRMxCWRbOtm01Q2I1ybsxT7rbV+ZmcDP2YRvvW2t2vP7PnF4wIakLu51o/jsP+qq2w
VCnNT2uTT6RCvILUKu4c5zl5bW2sU3i7EFNwgjgBfdCT3cZcX/ExnOgtXjgONaMs8Bnm1e7Q6G9Y
QqT0431qAWepj70Jx9poP5S9uqXe+j3g61B3j+MizjyMFA3vdkAJqX+DWW53OOI+cHBhdmBrnk9/
xh8sZpOP540mtkex7d4fxcUxIJljsRFwR4OHXDtYIljNEF11VUgh1qlbBMHj+woYGnpyblO2ffun
xnsxOzzvx2p2fKdezv/PmMBKfmgmU0o/W9L9mxHB9iB1De5fH2YqLWgYbqn/Vpd3p6bDhNaejWEj
z+zrdAetT2YFy2QGieEf5o20oJ/dmSlBIqwoub6j8AsL5/0GxAMeLZOji5brUFuPlzC5zUuIAfxL
GK2IPslzWuZv+IbwReD1wbAyfalimdx8LIhDR0f8mv5ffBBoKHSrjV58ym7zfhlIlR8YA9lvFuzz
AfNiNK+V6b+MjccAqMGgmnr10+PlpcUT48cwTN9axF8211GxQXixBfx8OE138bjVga/YGurhbKUf
3gcMajakpWF7jfeZcUj7QE+Aba6N5/pdAl2KhfPlPJJgOFgYYCnrUwJ+SOioi+L9hEWPeDCOFlwb
uJtK6YitBPLa4inPJ2sF3hf8AOJUoS5AOLBOLaPpiqIYwptwQmzck/cxFGTEWRbrb1J/XrcAoVZj
4veiI8mB8aQQdw1Xd+Lp2nXxLiaXe39JogsVoYr41WKmht1kXCI7Jdcsk8pcDxotkKRJlw/2+D+E
PKEi0GlxI+vmZqLLCYcKSVLzBi82paxiqxaURiGAExB0dzEh9mMnH+pzrmwSdW1QeTuspjaEJhRJ
CzlS62EI5QvRZDiD188D7+a+ey0PEOQsr5jMlU50XYD5fHYY7ULluq0JNZGvK5aZ5anO1VWdhMbC
ncSMy4I7DdM07JNtxfNeWc/2NPw5O9lXOVvnA/E/KNdEIv/XJYxdtWHrN2LxQiJbNiZfM6BiEAjN
TqMKtiEHSNJm0bEshSKa66uK/W5qRTOPomtbbehmsZibENE0CBA7FQ/tc9M/N0q5xQni37gb6btY
DLVqFyOrzXbWSukP6ew42KBB2NI+0FNSgzKmBd0R/1mG43h6Zib2LJTJ/3TQSjrrKs3L255bSobi
TpORvPf/bA84IbjrTQ4ApT0q+Z7N6ijv73MX3nB3KL/v8z3ErIFcU4972meNzFL0zx8uuRTojN+P
2ScocvzcGafimpQTm+imWMqdc1dBik9m6LrYIsOzaHu73k+3+j0pL0+7r9gBrg2EnRbXnc4kdS3C
Rtwxx8f0vm81RzADoOl6+s78Ch3IpIUGGgCXGf6WDoxA+GVzHK/QHz0qSQg8R9SobZLGiXt+nvAx
XcK2ZhXo5rwD10tjFmAU2p+vtvvc61Vwa32h/iyCqX8L5zf+VT5bqJoz2s5MDqzPSn973X3wSyu0
DVizbT/dKzpGT8ZXiJ/uxPAIxXgPZSEtQyQeESOI1cNMYjGIfvBaD0IyAflTNCviPBlLxkWEEY5n
neHdDK9dEalv9jN1f94keEyF8IEQmxkAmJaadcZojySiCYyaFIxkLPrjZANTj40W0122+mYdnaNS
9NMdx1xL6RkiQ8eVmvzB7JI+52nmd/IlayEyFJtUuSjte6mecvV4M/bmI8xu0El25YJGwNogWhSk
bFaZ1npQMkvRkzM+7JElt6v+trj9KHEgyMsy8kWAdsx8E6s6xT8wp55em8uvvcQgA5SZCgzvqKWz
eeMe4OS6djOstW7z6LZQuZfmPOVZcsFu8NwD6eC+Dz5dc3yFXQNDvyXUtLCuK5E0xHJAJaYBzb/P
ZdjuQyh2B34vunlmYXdNWTH60svbL8PQatjRTktgajyU3+v9N1J/Rv3boDLhdbVgD8BC5e9iwUKF
qxz1vHzjDUUCXOX66SqX59M3LmZ2hGr2cCttIviKXmwvJ/6NP+Q+nO4nGT22aAOV6FPZOzgEwe4L
6z74LWHWalke6AI1PsrZV/T8TojkUOcJcpHyukXiAMptsgmpkGZwm+lYjuGUO7yZpNH+22AV6RRW
IBygZsv7bFop8/irfSGdrql5hiOXyNe04RgNL+aGiksrcoml8ZONHGnaouMnm/8tOWifZMlhvton
bTYOM3p4v2ifFL3l369pan3a9n1YjLv7fW/UB50gPXDBgWiVxbempuGTQ1HZds02VTZ9s1HbtTwF
hbRVLFo7CK5St6s92rAZm4rP2vOK9DvNv3TVFshyk0GBvqutfuqJ2UAJtxTqjgEjoF07Bm3py0r2
ZzdfxGnuyMiM9g6uAwxx2YuzXUse3L3S5vh+HS7y/TNWPrGqtRPnvE63jPJwbzMqqkXrpq6v3Trw
OvMkUO3UbDMy93UQzSMbkjSPlM44jfTHOhlhGMU1vescgnVd+mXpU+pLhzr9wykaaOHj50837dfM
IEt3lKJ96qphbnuK9tECCN8KzVakPi0htrRxGPRR3O5LQOmLR+zDY4crD8U5KSeuvPpCOPdePJsX
bjoLKiHQpWnv9kiDexrMyuUI4s/RLwUqbXdsvcSRbl+vn5CW4z+4b5xCsN08UsCg63/FnQCk30AE
fO1zjPmu/OJVfQJxnIKiKI7B3QH9W0646Dsvd+zdKjfhH2OiKfSPQL/8Ybcbge/qTe6OJOlFxQWU
nQ9Tu61eLChHV7kY3M6qL4caT0uV1pFlSxLpqKXrVFpVlPhyiV3rzm3ct+lOe3LQb8s5AlLrl0gp
YzGVEM/2suDTRGz2U/pB5Qb+w0C6AjOh8flp7J4j/rEEolziu9XfKvUdBzYfA7KyT28EVISpG8AX
gUhobPZscuhy3U1eVs9AtrrWOgVFb9cQQAkiiXM9mVdIi6DE8ProLhkRbi8xZmXWYNeVKB5zYVEI
i5k4fSUd+V2Zq1tFp1op7Ov9dCGsWbQ/vuMQcOYwdcRcsSeXR4hkxdM36IcLbxVETnfED5OdwVcR
rER81NND5aDzowPT8YKxiPEqrRKHA5t/FURT/45CP9H4klUanSWG1Z7yIc3BL/arpgcFWPmcx1pM
0Jj/gUANXTrYqc2lK2OqWZGyIIwwRX59Go0YwFHHgSshpd+ub9wE0AiGL555DM8tKGD+Iha4Vcpy
/aTiJLKk/WT0ZDEAHHV2KG+fUH+/tWKBgQyPF9uXSTm8rYiWmzZyi24rd6sGLdiAcynR1eeUsCH6
kDbLBCvVL9L9IO81/jO4z+7n/GtId117Gi/8tUb8rApWYlOAirqnGLqqk2OxlAKdJ7loS/oOCyz+
wa6cLLCYX+E1MboOXxBCI78a3bJ1tPR0Ze9moW8jbv8vg+2V3brSWa2szCnytH+Fx67aMl4jzoga
T6wVBnRLvIx8wclsxyhMFJCVjiS9UStnJkdkCY9YelZ+Tl7I/L3nREgtMokGKFgxsGqoH56Cr1UK
nnyHGj0rwj7S5/o0LzkgRm/pCbKAChIAmkrxWcUTLbfvbT++v13TI0VlPYQprv7ylqEc0bloLDE5
0f+JDK1nO4HNJP3ga0i7ij4XAAWR6osPmnIws+PTk7SPRvt4mpe7eSmf75Fx6qQ3OTnS6aaC75ZB
WhFcZ+vF52cymGAm1AQXWitRPKL//EP4ELmuuS4SJRxnsNTsiH41LIj3dEfXiaKfWli5IHiuk1EW
7R0TIO2VaUVCiWE0GGO/fa0aWk7mbftaNJQ0D7NomP+hOnV9V6l0D4WoYnBUn0PQc8V4e2Rva0cD
MwYvon+7DW9kPWrhMANIs3nEmzZhjY9HdQruRLirKbvG97GAqQsBWuYRO3hXCi3jqW41sfwbO3iQ
UF0o5Ltkdxf3qbhPyr0BLHRxTdlmbmm/Y1M36yd6we81cpTL42z5/NYcLPlqsZWftKOFt9numuzZ
Ct2o7wFQNlcIHGPTALhYBvpAk1cgLQbnlr0iuHgGMn+cX5+HXN8nyi6fhUgfm77akDtia9waQa2Q
qPGvCFtOj+TzYkffVThiU8MthNhHtVR1OFBg1lYDAOXbGis4pOX4jnVlrbDkDpVycSyUN2E40Ykq
3N6fxF8wsnDxiPCpEn2bFj936md7D0O/ujW08GmxcF3HpNS7zRVRHAPgEt4tiO/wMdsPAv1x5/6t
HHcAPK0sPsPDJOBsru7pJZkfOywg1VJ+UWvp16yy4JZxHw1AWViAyulvvL+YDFdtbaprGRk9Zw21
hr4OTpdyN+XyF9Hk4yoxksy8WsB6O8mK3Mgeex/a7F/Lo1kusX/AtuDhDQucGC1P2sHlPOL+PvP1
ZEepFp00ePwUh+HlCqqOroedOh+GyXg5wVmFBfFE5KRrtjyzx4RoOJIicy1M8QwdzAUcrRbIzj9T
H3cmFSXKAuV1lKqDhTzImAjDWjlfEdxeH8qxcdjccESxo8UqYQZZsopJss2BCIJHY58I7gD+Yuu4
/TihTJ5laDzD+ZlU5pldVbNI7F9h5mOUx3rfTgBYWu0wSif2fkBDsiOH92OLqMVsalwqCL+Ux94P
swI9ZUGilK1WBxkEuzmfNbZdyZwBjaI45FBWNCO77cofCTxES3cOPxCNhrhrfdGccDKvc4VyMb/z
ajOVsBSnOW1ScCdyJK3WQeUMo18mq5CcpzZgGgwLaTfYIU53lD/iACh/QPE441GC0aFZtmok915D
ENIoJYqvwOzfkloD8dAHoAHEdMUnAecnRESYrD5ZvupEG5GET4AqurckeptlbxtaQPZs/2rn7Mo4
au9r7FAGkdzcPnfp0jCXIeZUc0kgVuicVn+7Ruczf71e6h+UIZGGBegpk8Q6IWDDYxsfE6vzkltI
uw+CKtkyoTJ1ctOqAY7FcbaqCb1Yd5aJcBWn6vfygXF8Jz6m5vGiColIiZss3txq3r2r7BlkV9gQ
vmF6M+tvN9WBzH1tpv7qTGosxXYiXCr9g2vX4/bVlp6ZunL+pagfrJLMwubJMEz7JK5BVIj8XYMG
8gisuqygx/lvLkcsPM4DPO7NC5yCOMec5uOAYp2Uu225dB4WymOJlzsQulUOjdVY1/lW7MM42uXX
Q58fbfgFXsPZSyycViK7oHfbPKr98YnPgufK4xBjnOt2KMNPedMryLYUtkG6D5wf0F2gx62oCYV6
ax65CUrayuBC1rvi3T3tivJNyPeyHJr69oRa9M0FqFo8XhQ5k0uS9TPeXUlcFMNCiBaCZ2BZftJv
asOq85ExIHKZ5l66QnjcZEXI/goYPF/AAUrnVzMvPgvYKCuvmp9qlv+V7/DNUKzRTDdkoFKw7VLX
A9HB3fcP5EUbTnH90bMvKFwjsgE3gXqjEXW2b6ZfmX5ydZ9zg3FH9FLJU3O4w67RuaJjzEI8VBFm
LYNKkkMpHJv8pOAOtQ5JsRvu+1nwt2vUDcbV9b0HNrtOtLXerQVH4WDr1n3ObnY1G1ZjFESPQFNx
OTDlNJZzt03lkGfWyEsZlKzTSHDdV9zHo9MED6l45p9M89R+vXT8Rxo2zRbFKk03UrtWpyZPxNvl
jwwGv3cdh+v47X7OsnVgs+2b7vpU1RoLRrz/NIEqsXSsEA/KE844iA10QDdle9d96t3n0HzpzRe4
39pkssNu7UJXkfm3n6HAkfXNMgN0FRV7CLsJCm0oSDywdk8blBU2R+SWCjfK+nadr0zCa9Xk68Lq
+9SdBg/nJ/xiaC4PYqIRi87lk45UiLyxC+DpP64mf0pvJJemJ28Kj68qsSwmDP43iMKzLfiefhL9
uzS/tOTTRtzf3xHyRW9uZgwf7z3WocjSieOxQLBqlSpN2gT9XPJ1ZtgjHS/t1Z06XhKbKk87u6Ts
i47PxK7jsHtsmnRdluvh46b55YLJVOGNGWAtBmvX2bdZ2Ejb7Lrp1dWM1p/NG8VCwsow19AeY4DZ
5jaGxAJAVMR7EEcWJWP9EMDr8+rrXO/fOGjF5K03KEIIxPpdAkhTXpL7pbpfVP09e541BR8IgVQ/
a/zM9B5Yaa9Bb3hqvBOF7S2cLeKfXPzoOysPWGGxy7txiteT8yVh7UEvZHSu6nded5VmWKxJz49H
T2vYh5Z/6Mv/vNWsO+iQrvcgi/8YBegY2MgxszezZY2UISwlG0GUMH7yadwvd3Aip/jHqD1ZJBcy
Tf41Poh1l4CYWeVVMOumnqp8nHqq8jknjaljtNwV9EN8DeTMb+sRO9Pdq/pQNHf5zuhCHQ3ittOM
nWjsWsy5OUH7Hb1VLd3r6jrL1z0FK4Kfc2s2Tiy/Ies3IbN062fn4KrPFWPBTNtSIZIStZtm2lb2
r8SlEGix6JgBYOHK5atlCQu7VVpOHz8duFq7AMPTGscbHXvxpexO6g/DpuxDjiP0BrwvtXpvBnmD
YbX0/jFRX/uprA18XTKumPoLYxUb1mz8zmDjYa9a17eVOgCkBu4MTG/DlhSDAdezJ2pHUOnrrHx/
Yo3CDBbzdoIK487O01lBOH2p3Jd3KqXGySOrVW5PInAJ0s3kZs0YOwEdIcPhouwLr8a8nLiGbUB2
av3oNzvLrdfaPSloHLJBlwSyX6W7YbbRdNZeOyUlv7StonCyndmz/S3hpMbRvJ6OabJ4oV68GeqO
3sucapPjOK0LaVbj1YGHiZIhJMH0NJF9IHSGfQOGP51dsEITmpGPUbHEqPto8Ul4gvfDeR3V1Fpu
rgK9WeuEtchhFKd4bkEQNPWZoCH5kBEXeavNM2gY8CzsUdydUlpihUXzXXPQkHrFdo08aALqk/AV
pBzEzgRQyA53KM90mAtYmB6rgXBHEXbf8XVhZL/4Th8sLo4FWGHR7bMri/GPO48bQjq3aVxX6vDH
LN5m4C3a+VDu7uWRNGkxscsKKHEepi4R6F/lmscYGX7/hD9QU81Gva+jwI5jxSH+Y/fCIuQZo/Sz
vGCphsK+akSkXF4JSwQfAk6RLUNk2lGzaMgy1/DgoFo2At5XBx2EwxqxIkN1IhaFCfkWKLnj8AgD
V9YAB2B5wLIxftMJ1uW/ZmfXmJUbTAFWrKZ2wpXkkKu8aEt+2olU4QrGOntYWbqUo+/nBbKDqC9I
5F+hHy2M5/cVlXHXlXvKltJyn/7eVhCzKqzpr1sPhqluskyPBrkK5MsL/gKKIWcICyDBHiy9MRCA
kmZ7IJ/l7iTox6I60NaZpPTXuAzjf90E4Egy1ea17MyARt/Ig18e3bZsZ7FSctc1aMPLrKSet0BG
uGRTTDws2eLCNNbVoAfsgot14jM7UW7zpKiGgJvWOAR5Me/umN036n0D30qW1qWyQha+GsHVqygu
6YBg4I51JULALym4qdg9TVIwfWjNxzXxOHMiwBmxr5S+6AmIn4Ntnp63sJ3t24OQM8VvbT1zWKYf
PuV+bxph3x5uz9PzrXi6KeIBqmazIH+zSftVY4u1qxPFcThwuSFCh9bbz1H9zu8/dErOWlsWJmf9
bDzjn9zM2euLtb9hQl8q/FBlEJFa5h+BXjsOzKVwc+ree55JKdBxTUoBYgkteRxMapikbMa2d9Ke
myQ5ae0xhZXw2MqgVeahpUOEdtrZxv1mi0DNNaXQeFNdDXvIsK3h52rzalhcpwAbDG+gP4LsxdZM
9BTRM5YChh+O8NKlo2i4srxejKzFYiTNuZzMxXz+kOeAn+R0IfWLa7Ro3SevY+wnwzQsi9g1r8vZ
uMTYSj60IvkJyZcU6P/P39IWC7TwzjzHVBcRews4ArqJKTQK0yT23WCcqw6siTQHK26SBLSWcmkX
D7gFRAq4GbyIe4/2QCAOzvg6++UFiRxgTzqF3JQFDVxa+FROxRzkb4frdnYNr/XmPmyzO3tOgDSU
LkJzfUN7GkaGc7YMPsPJFRpO7hZ8pDh0KMOmq0e2dJTTOT053cuhbFwBMLjMzrT9ykH1gnmVH2C5
quZjwnJNzvDs+ht/mHiZBthX3wQl9eeXUn1gKe7mUhTQH2RyUPbLxDVhjEL+FnzcS9iNMEsJ1WJ2
iOR9Jx25DuCPocZ71mBlEcujiCAp28nsNPVA/I4p86JtDqeRqCsUuY4H3peY/KSzea3ZRRdSNQZZ
8KZYMv0T9D6+JIoBlcJ0yMKiwUGsBR2bbhIpULBVCT5RU7HlmTqttnjjMACzfoK837JfF90u4mCe
HBq4qEiYXZsVKySuiDRa/73W/Nck8avPv6bfsGQ/b+sGkkEGyW7Nf1DY00yFYgXkkF4cDpVDijnn
gjlx3eabhKfh1lS3YhYS9B1fVnzoiFSdQMp85XQheuHdBnuJHxK9aZ9K7CtDpd4+KUJ3pcieQrMU
7rk0slC2gp3zL149hUofc1iDmr56qh+Ro0b0ky/R6ZpyyfsOsCmBbmbaVh+sPqRjVyvXdIvvWdyZ
MJdGh7zofmBbSR6l/QdhUeCR6gxQHTdUXxTcAtnPhqSu89IBdYTtE/xhXeIf8HiV6TWSWNey8oV4
jDudB0LCQLskDl5zLB5xwP08dXC4XtZ5DzyLTO9G7BGQ7t+yPLzpoTLs9Agc7Xws9/S7XeGToaaG
g9WAwTVWCk1u3BYoH3IlY4ovoKLMAi4c5SeMyhk9a+r69hIq+bBF9RZJcIDOYyz4tZNoV1iigru+
eT4WdAoz4391/Ftdf6hzfj6/GlYrCsfFisXnXV1mIAJgKiyBdSGFsCB7Im7v5YydLurQEl1oWFF5
T5RfwjaRvefnicZWUsgRdMFT32WEtpPwmmw7EJNXGmEp2e53dX+U06Owp+ho3zW2kYdFsSsc4baT
zd3UGrZslJMxWqU4cXdMsjX0kDiP+xYr9SBuUqhPybohMepfuY1fA8UWyNNUQQGjTVyRLUs056r5
mupoH9339Rler3td2bcmOAr4GjLV3RGPyKVWBJU2sRmEF6JFZH0fSAMrkcAcgqgMrnFQykupXT7H
gJ4CYZ1I65u0rqR191gr13WucMdekevQW7gX/ij56kJi+dV41LsVvStHCxPf+aJ6UHaz6rHdRKve
rc15wiH9f9L5ZMlNBMjEK8C421fWWh089g9tdKksuguXTvmUpK8y+yZQj+MBdHv+TloAXbkwjrPZ
QdV2LNep1VPVZTHuMyVEaVd+eGNywA50XrPKZ7SmTfUVWVATX2EyCDVCuGx0+c367KlJbnMoieay
T1Y42CiopHUqSOGukRLAHXznDSu4rK/psQHDK1duRQthv+O9WzzO5Oyz9HRD7oK2kALMXBUYDdjb
9ODL/Rx8HN6vuaLjyPNk8tFQMrKlxGojWrKaLk4ydyuCmvc5lmIdWfiCNQC1T75N8IVWcJGOctDs
UG1XXB4mSurtXVPOSrykCnA0T0llDfn7vTrDrkX6Fi8qBWI/hNl5x6MRt8UKdf0GxZQ8WbGUKDVW
UQMWyIIbo9yl1CmAFWrRcbaPnDCLbxG6Bk1KMJ0/A/rIvxkvr8VkaY+BC6Zz2tzYTUjSPFvzuMFt
UuHT9IHXUvkHWVdCd4yh7U03I5KEeXI01R3LY+QwrJHVd87bUHNEPohs/ak4+arLTw4rpb0MHGzV
xzN7T+9M1gtE2tnUQ0zgz6nFdx7Q92Vznx6upEbGePkfHFAFZkO8P9mg3VFIwKkm/M+03l/gKTz/
H1Xntdy4lgXZL0IEvHkFQRIgCHonvSBUUhUsCUfCff0sUN09My+3Ffd2qSTCnHNyZ66E1Ar385Jk
F1YqCeqAfKZ1UqiOSZAAeGTerq6Tyq/U1R29ig1rMs+ZHrDFcFIEBc01e+Amqyb3tWgtjev4EQA/
pouuJDHtip2rJWyN7C77fozfz/6nw8Pa2QY7aHo+VlM5GYOS95ZAJSIQTVMIz0IEQULghEWtjYLm
7qVPpNd5Jy3Ux1pMppcVCxT/gvW831pn4vGluH+Yx7645OGVGhFqzEvDyX32Nj1OK+wog1v+w8Jb
cSQYptQ8nXwon1AIUD4h+mFORfn8BZtQd9L4PQhtjst+ErC76nmIQkbghzu1xe/3/HSh3bpYcSvi
pyUfPlq+lgYZTez9RjS3iUdlV0cx05JsPoGlecz4/Z3yUd6Qyt/rRcqHQgz5/CrPd+WohgcOXPB8
GUy+d87c5L+PKiEk1FkWEuIxKZYDNynsZEBOnOeDzWb58Y+eH0vzY31aj2umn7I9PJci2NVhrhGD
5Bhgkcvvs6MgnSTSp/IFxGpcTWkeCyZufo3rSxGezexMYFpP4IEGuRx0oZ1Ybkdf4NM1imUYLxss
j+AmaKaj09kNS+cV0234VQhwLD8F5aOIfLLp4uAniaNWH/WhkXed5TLi4TVCZX0TsSGlX8k8GsnV
otXr4Sv9p/X66km8qz80ToVMLWfV57Oc0nkN+u2UzyNmQtEm+TwmP5T3AUYuitnBEtGpAjNjjr8x
XljsNpG2eb5wSG3eHyuVo3yscniIjX2n7ljJKT6joYM3nwn6BCseGvP04ZDVAseARUZKKZffSQeE
bdL+XD2tmjY/7aqGLdfhXYUn5Bj3jZUzQaz79b2gdP7YffCf2Qk3mykMkuBqXrDXiAJ2ji3mPc7f
HVt2t9ExRHuQErDgjBIJOTscdhK8CU47nDPlUwctYpJYcFYgsYAoXnf9caTA5Z98+h1DkNNgF1Zj
EvwmjDaU/DZBbm3YitGDBvOcq4vXHXIj30i3x5n1Zd8F3tM2lIeG2WO3FuVNNPWnuiSVIxhiKrt6
h9Mc/2AqDbEb8Q1vNZPW4IVv8WxjqrWEtTUCcnO5vziG6YCYyRNWASZcQQxylj/TTcTNXZz0NE0K
4iR4qTCNET15Am1+kTgOxhnOetVwE+3HKv728/T1J+6/WvGzN2/9/WrmZ3w/9ZQkKCqHdFjsl4/V
UPPRYGxfm9dn75ImLvRtvaRSWmY7Dm1d80zVQx1J43eImDHnQt3SbPs2XscS0fKpkktmdE+dEFbV
eaSsrTf1OI8hSIB8uenEnNXLEJ4VaEW3R3N5aKdndyCYO2lVrgbFpV4N5iqM1vo4VbRnzu/frzF7
/G+IORM4cPNbrvBTWDKu62+4dHry0YUf9/Ajbz4jJya3xoiVlzQvgHe8Axgj4VeRyJpt3veZdDDI
oatH6qLJbnSEdNbRPaDSvt0p6c6iypaBZh/QzKxp3O5bzu3dJCXf9anDGMsOQrJId0C/ds2D8UET
M9XuUuuab7+F/G5Dob0iNCa/Rf/RC0upWyJ2PJjcVyYLwTwX7jgUHAovUBUUeQYu8WluJ+fqgV6T
En1JXab9sghniD2TvsN2AKqyOJ+Ujnxu0uMQ4LuHu8QhgqMch3zIsH+IbScs4en88XSEddqeTMA1
uyzdm5WP2aJCyo9PheWH4Rp5o5vRfk2/QXk/yPSSNVv8E5hsdWuOK6MEl5yf5PAUzxWNeoelaAvq
0fyxGtgxzvPPtNK+zwVk9llpQ85W5TKSyEtD+l/Igk0Qt6OxAw5U6rPxFyDd+6DmK4XahwPrSdjO
2BSR3pfEmV5vWS7gvoHBEtbjRGrYFuMuBZ8xeg1G/WzFYybUC+WzP1A3mGLEeJ3F+vZS5329uD7+
YcKjAwzTFFqKbBG93P0WUo3EAWW7VE69cirqkzkcrftxSKfqpCTa1cjI4K/4E24iLKvKleB7k+03
V3dcKjvulbo8WO97pe1PqnWK+xP+oMeZ3guBx2JrpLuC/UA/F/ppoJNINjVM8DwEVPXn6i3jTC1u
yeGh7J/K/iXRK7RrhU0mbSIwtFuDUiRtrVS+GCNiBkW+7fNdOueT/8303JvrU7vm2vV1v93vt8jR
QXiJf3CzPuDbN1zRW1JfX655J6BHSnXD/VnxT4zRW0xDzF4wDT1AS2TExtfk+bni6IIFFc0D0Xlc
PA0n+/isSJeQl4ktmkfBOFtH7ZhQaFVPWthw0BJHEPBMeUm2TylZm+5qvNqUjUiAYAXnF1CKsQbB
bbj/lDcc0vkTbzvXZq5A9Arn1byMDp15jNrzkF7z2hkO3My//xkPbY3Nd2adRAyehKRCFyG1mGcU
IpCr+9SKwLjTJzkv5vqddhU/RG35jv6kSG/IGvo6FSdPtp6zmVzi1RYxp04ov5XDgAPMdLuPpHny
3CnyZjhIuidjrhFXFpsF3R0IyeKDcFLswYyk39/igmZ5/2da5Kx2UXPIKdN8qIdHeYrujoSH7CNF
TziZ+j6bMlIbNQ1ghOsT+y5hmtr5aXlqANcTi8WRdV+b2BclCOpMffdR9YfWEOtJXfdtuNuMEjsL
UXX2immBCh7fIhcldVtp7Ruv6cPNmHN7v2PFlvAOOGrubC+7ex0hHkC+Og7DTffYIes+MaNT52db
rvgJAaDbi7jDsWSiIdrol4BYVexaS8ZDlNm9WbLPhTk3AKEBokqWGTK8QiiNuwMs2gqLMiaw5m2p
IrnApfw1m8sDvWGbNp/lhgehDzQmhD7QmCnEmwe9XA5Vx15395kg1pQKzAVQI3T0qQuuXMj1wzO/
NwxIfoexOL3iGT+ZuOcD0OKdqAQJbiZoazP+Ohz22LUsR2POCso4soUTGT1yu8nWJGi8w40nTfK3
harDqXiXjdx7FVyNA/IyFrby6VxktgrFOU8vYXupzEV4pxDyJkkLrCA7GmRMjsSCHY5OYeG7PsT7
Mfkpkx8h/nkxW4vRorTgwbjQzlT3H7VYQjdjivj76peMdb5MP/vy61F+lSTeMupHNimF9d1UVcQk
IqNPWDlSp6PiHCpWJZOQ0DU4vdDy/tw+UHA52dPI4/SpYykb3OZ4KZ+EFrHra9B2d0l1BL7hJ9U8
79x/5mNyJTLzmHoivpXHV0hWkOC9cjUpC+Mtr+wMYc/oFXMbgYOBdkScZ9xZ7KZovII7NZNJ565e
3EEa40j7IUAZnjN7q6kHsfnQ+ALx/X737gMe/SlsES/0M/9ncz4mmxjBHBkrYAjx4mX+8rBrtqH7
k12TPwq9ifZTm6HSMw7i3+IFrHmdYpKPqbJa9PQPveZgKAoHCDJ9T8OBS56pS8z75qy7Y7AIXrjb
bIbqxeA8jblJrKlfEinJgmcPJDog9mTOGb6jCZwZzrO6FM4/CyvYgjMGrbO6i32B3kU2e2scBzYm
tgPZxZeLzoJRZcqX22zG2GyCxAZEZv9VANIuxWQK2CE3CZcl5roBW3Y4qbSKMUNuWR84Mw4wNAZX
tcnfkeSHidXyFpMvJW5SjgGo5TKCOcgMKMPKpVEuBmOg6lLCz4BAKE5lfOAw7NJmvy0ibfRkwkFA
hc+bhFajXqz+LAhHqz309a6NtoWjN0t1PcSYBCcqySqG2T/FaLMX7VE+NmrF2LXlIY6PqXZ0BwYc
l6S56vU11q6PmfmCxzb5dBt1m8/+5eY8Ani4UvVpN0TErI6miNkdSa/1Ot4sw02LL/sfVTo/gRZF
djEcfgz4bewJaAMTvwp8cYnrc7GwnNk/PdHwdm8Sfm5wvXZ7qsC0ZDcqGwdTsPlacNafVLkMMgDG
zYmITm5afAVpv6bQCNX39dHJm+8dhzjxDfniSvDh1saxxwFksWrILu5GzgMc03e2/JxSlsX3Dluk
4AlGNLNC5vYbq3UI9iMd4hl6x10nIxFxk+CazTAo7uzufkifO72jXJvXyQ+oflNYooChuHISfYDz
D11MTAeO+qZ8hJR/OJDYTE9/DxwMU2Nv/0XRZqrCngV9AQ5z4ZD71J2GXgJAUuQ/HlQ9s1ea76b7
J44XS2LtvEH/S2wniKL61hCYPYhVjN1k5X7rUUrG59yoNW9Rjz0Cm3RVO6SvQwmCCH9acoiaCUTE
cFmaM9Dtk+A+Ip37X6rlMtE1QCCaKxE3Ec2g1R/N2kF/Y6TD938tphZXm1fDJh9go0421fsal2qe
XfX+OgrXarim0Y22lbq+JD+aOHnGmTwTbLTk5Qgf6h2zkynHQIpYxTU+y8AE1qG5be8dV6qbjBdF
v0rPT1EFMMSe+9l9DDZLRmh/6feZjscIdiBlrQy9nK5gFr2Nx70WHzPhVOaXWL+2EVrmFGNl5LFr
m4NtA3RCgUcJaqgjUMikE29ckRqEIEdqEEKZUmzEMMCUq0w7Kh13v7CKXqvZ/CExooKJRqzBojMj
PL/ys2ocque+JKqtrOtyQ/x1aFY8tSAJGK9SW3uCMmACvvuPBYvZzZSSD+ewUgmxCn8Z2DxJoAhr
mZMR78EEQ++vw4zdJRYlXIL/cIyZxhnqAUiKMeAUQb3DyL/ieT1VylGkAK/CtOul1bUrzuIHOhCv
GvbFY7FCAiZQ3XOr8JAw8t+F8UbaJCYInKNcnx/gKrWr8kfqAXZcpfpqqmyWrs/uAlcsQ9zDRvty
xPiniH9KuAXVp4xL1G2xRUWBc2ksPwZJCYBQWtdWQMDsMQLt5ARPTfFWgZJsAftl32FtxGGrjTuB
hbTak8cTA1ne6/K+mwsAG+BiNaztjIchCnumiLRk360ZJGOZ43F31lLCrGdx5gw0x9i08VnbsNhZ
W3P4/OWYJ8q+kleysBsXJggx/bs0vg2Ei/RrrD567RLfz4Awngs4oN27Qb7hHqgWdxa3fDnqywiU
cEkZqCtHHn5UmCRi5408AXv6nSLS97x77HiRMnBpZjBQafxSn1vrucETmrSBlQUR2faJHKEy4UqA
YPJGWoKxmpgRBsEvzktfFXMo8kVzPIdPdbGzVWXSuJ4pYeGpNnk0j3l7Xj+J1AgU7NbFrqr2XbUn
qGPWHj3RpnZ4KWsqSjD+8Zc2LdxdW5jVPnECfm2b1w4/AFcfUubIUIPRvDD574g747+TaYdPVz0T
QSLYaLFhs6IPgmiy8fCvc1m69DPmzd30M4Blwh5ExepQfEQ5tOSPjWmH6ZkjjaKcUhob5qV6Gvlf
lpF4H83sO4VBGbVS/pCtpZnyOuj6oWj2Kf8RmdU4AOmjYKmKN9pMRSMfSQe4HQqj5lFhWo88YH7m
QNbrEYNo+MtPz/7UVmcMaXF17rtTvuzTyevR95x9VnG0erQea7bwcl1Jub7aS97O1cO0adExbwuT
d0OBPAVXI3JVJjZBrVypnGTDcC8c4/RDXIrKigdpPDxTSyt1qxsRYhZi1OqWlwJKDPDGlAPe6BL2
4UTIW7QA8wwmY0GEC5oObg8Hm3r9JrfSeUb1CS58nOU5TpVwMqyKijMeUA4TCV+8m1GJTSbrn/bY
gSVLvIE9bXumGal4rlJKnGHH0UWF03ZecRiqz7holfAkKGcuko3wusClBRFQpbHRVzNQLovHsSgP
AkVl5VdVfhXTVbicmuVYrXB5M1V5INsiA4f9Pq1Wrwr46mFQj3lzFOojk7qOeQz+MHW6nap0A+Xk
gJCvYQ+Zn8zi8MvPwwQd2c0MIBUPCoCY+38ZMViFeVCqWVgcevFQvUl7fF9m2D05N2Mf02uE6xre
U10zUfFf1XqwqFlB0NgAHG2ukXTrgRomH1HGvUXC6qPtQPdK1VWYM0blr4X+A4P+/6HQtvaixv0x
E0ZSjRx/UQl4ELYSePVsV7e7aJ5lO+G1g1U88B2fUFE45mwENYD7sGcOFed76vjuM5NdLKYi9urV
kbQBTTcwb2lJE5VdLu4NIgdksFy4q7m0qhxLd/Tjepx8apS81Hd2lJMFGAgCutlvp++U7Z/deyz8
k3WBp0EAst77D8NPBn9+5yC7Br1pMXuang+oCke60bGlduxvzkRJOE9Ue30LxeJebIVid3/XmGEO
y8qP3rhhDruPV4XWiRwtq4339UHHcqqtOTXhtn/apjdix3eYBG24hiQfgML0k56eVsfobct/3bEO
KJymGrbkcwgt8HU0XLshXNgJ4BMhYFHihxPulNwPLB6MkfAhYyKYBua1zRf/Qw6ytR13erkHH5X1
x+hkaPbLuZYt7+mrEF67J5qqY+i3GNG4/GDrKS8g1MXC5pdQJ6vr0uQn84d2NWsSViVGGBT1sEo1
pLwOZFQY/2BJTheTP5wbIA8Y7dLj999J8cjhhILRYsXslYUPbA/yCGqXRx0SNWIQjtlJvQ0CA45V
NPeZWZ5FJOP3/IOGxYpGqmJlgRwPUXBtj6obim+8IV694pVVrrixU1QHJyX+fUkXFWGJDhPyhRkK
CyPOb/qVpv5FerB3EWyqNIAixCoAThOwT56S15qKpLI2iIHDvIdSoM/za+2S8XNe6nWa5knn0qSq
4sA0L0p2NX5Up2G3upSaDSYJ+SeZ7VCcFXZ6tN/uKzplFaz4gXoqiAY3S94pYK8QdWnJq0Js+76Q
O+FbFSWN5HDvJ0TVnhuV0wyfTlzw0VjSWUSkcwgID98VpAf5qwfz4HPyek4dlgXdlVrQuv8jp+N+
ld3q6ZSGfWBL/epWTzsJpo/5vcfFan+YZvHocMziQcLfuSw4ZqqF/bRbSGvYfj5T/VOAP7et1A1P
Ix+I/goeoT++h4XkejosUZSKQmN+h5/ih982E9SajZ2dAdinDRTyER8NJLMBSsVil9coit63MfnN
2ZMzYKOknTWVPR2zEZi7jToHA1GlaOLrlm0d8wlMxR5OJ2CcKu9xHpg3B4ImNgWD4S2/XxPhPDSn
V3bQ6p2FE5REzULidUdZQu/eNbfsPSteafGqnK3Q6sphnyq+egUGCx9W43WoEu8zwgvWsVnHOAPP
jTPnVPukrBPu8pqlUVfWLSVsg1+XtLP6QvkPpm3x9GSHvc8b+msolOAStHQA1GagY8xpU1vP+GGi
WXJLx32uH1Ob0ycTHsC6HlJ0y1nNe8FxUaaubfNPmlCHRu/cNpt8l6oeaHShvDZUCqfaxlJp1tq4
LG+g+hrKdJYNjRJoCIzzOngP3j/iARGR2XUz+gCJSiqW61UV06qylnoi0zupPJD+xRnD6oJXeVyr
NA2TKponxS3vPzrjM1O/YmaKc7GZ/f6NCIS4sxVhclUOitvRWcaphpVZZdCy5J3LBN0Rw1kmIXhg
htl1ZJmSzWWfk6xWA066dvwKXpZfzDvbRAQWXKOl03XyZ/KddIocGP7O9uQTSXDmrUt2HpVJLpf9
Y9GSOXOjx6Z67IDhuBKLHX4dsH+EeYIYx8hjjXMSpQI3I848YEkQH5hs9FuGSPC/Vs8PoA9IlxQ0
2XXrG5wzArTHJ5Lf8rmIHr4F2boMBHqmbCani4uD610QUP3Bjl7BJTwXCIMDUjcsBXsPTkCsOeG+
bOSFt5H+R63RPC4IeLW+RqJADpsQC6KvMCBvaQgNxOXlljCp6TeXixH74meezp/WIXldpDtTybn1
sAF9rJEI02Tn57OIA/9ce6yLtysUp2b/8u48x4MbG96lcPkhyxQvvY3GbuzqGVEFYS/px7vTAlHZ
NCmh7e0d7QcoHL4PtjIftvyBrYlpc/eiOyLjyHG8t/tHdtNw8hOVJxhFqXbMJmM1MmJ4vt2Dc8CE
pBhrNvmbnoo3GmeEnUz/kEzI56DRQvmwrQdlCBOeWtL9j+ec3RAhdJYQzMjK6po3f4SgCqdTGZwC
y9oQ1QAm/T/f4IhoSh7rc4psMNeaZlkdVMyvwfiT6N9j+dPmth5/mZQkSkFpS+DfAplB0bJbw03F
G27BhpG8Fzylvtgh5Ff9UZJPTXVS0/PvlreqT119CslpAvS/zKiSkYFPG+IWTX1ogrZdkwEhvMU5
MNrSIaoRKVg9VF/rCWJtVjNQZT2JymYCxGg9jkSvTDhSp7GXAUa56I+bQCq9+XQTGu/84unXsh89
4b088Olfo8WszuZUjT+bT4ZNljP4YonpA5quqQUqtzK19MK8fE5Ub/h3sG44sxKfoUXNuD2jm5Zf
V8D/JAAjgfb2TiKZwWp+erMPOdwK43ae0WXxDw43x1yw3iN8n/tizOkVuQjRPnaL5pRlByMm8bLt
U4jZLQeYfNkwsU7c2AalMNm9CZa0Gm/Ce/phhh+J8akqX4lzxHpZaF6GphSv6nilM7zAyVCuBCeN
/qEwQp+Wd1h36BmjIXCySP0eX5PU0U8AIhKf2y8fDqWLB4lonMttideC21LbUCW5vM+Svx60QfLY
f2nUbJlFZBtJC2Czsp6xBrOeseRkS5ZBkU74qZU5Gm/6Y9ZL57yn2mf5bC/iR6+iBjuoOKzDEwIQ
oXy1pAxIPub6vkNwRPedUUWifoY/tf+XMCVgUTqTI7fj/E3kxLxIxgl/BzEsWrKNefmnG27iY0Yy
K5SO38my5am/qiiEynI86JjCupBp0B5zGy3JmAFoQpiXPh6TaDrMy8OtMS/K4Bj1rHZNB5fJi5BZ
8s1P60XUR3Pl+3WR+kZ76dqTugPbl7T7HgYIBCv62dfySJQBttk2oFX5rHRXIophduysoyifdPn0
6s5ydzbfLVn3ZFa/VrXlaY1nNZ6ZeYLp6jmllMvFIpGDEZpZvo4qf1FxpKBAVcGYtGyYvrgRA5DY
S3U6x1bly1eidc/2fJZzZ2tXXbzVycco2mN2arG9pcs8O4nK0UP0XeEPKcupsiUGkIqhUKHnxDOd
Lrl08nFJ568t3L0Xb0U1oJWcdocGubbfNMPu1z6JRkq3Vu3NbToLZCtoEeO8FIwB/VDkCYgS/t+J
+8OmwtoFP8b/vwdzwJlLXpEslNBJVpiUai9pJkR30UxIrhdfZ6Akp7gDulWfT0Cu/1XwAjqIfTNe
3llZYCtMLYCLMl+24zJP3OM5Efbq/fSIrpZ0G5+fifxHyb7D/ge2YMGVmyL6v4dUxPWWm7nFPDat
hoxxp0w8rmpep9JCeTAm6nctc87Q663VM2GE6rBsRXkA0+Ue+j+8gjC5kZ572QVHdupisDpymNFp
+AbRE0w9ka95gqVmgjeupccGKApnjW5hBWvc6JRwM4Z97tp4G5JoKQL+tLmB6AYxYTLS5qjW1A3Q
QLFCtcLB9Ms+Q0P4ZZ91lDWnniV9qOayIzefTrRz0jq4AtAq5uaxkdc5tVEF7u0lySNlrx9fN5R1
Ya99YnUhhIgvjFyhhmDdYNez9aO8nWkPCLXAW9jBGc1kDieCR6xIBxsWTvjteYifZkWE5qlP60b/
nM5W7LGabB1yPv+T9l/4x7bAx5Spe/JvQTF78B9qLK0ldx/H10vZ0X0tHgvjrFlXaUnlBTEenRAv
OlWx+4WigBAVFxKJKOFrEL6y+2dRfZjjtR1Qr9fVD5zYaNumQWWCKNq2SxJsMP7i4/03I3aNcRbP
Yhs+yxKyzVKb3zFjOgQxMcuQtqfSRTi35kZA/5OguR7IXZRTk3Jincvq0s532hBMDFrIR+wtzE09
bJ/EdjSbIBPr2WXck6akGnVK/vAhOVRMAHEJOBM1AN1mqEGM5mGFynD0D426o4xVdYR5gxfJZSr+
UAMS+9wdqiO+S0YISVIygikEdjCBsYzGimGTFFtjv8ZXNK2wXC1mHiZoYezvWKx1X03XZrquL91t
ZLNH46nb/psMSSXyH9UGWLH59cxyb6oHXFtKeKVxorw0zOD3HHsdLOUzTqTklqaIJjnbKF3HUWCr
W52jsXzS2rNRXma2NGlVfANrQOHdJqeG7eJKoVyxnzYPz3k/o0+B+xJIUb4gtwaoV9sLgQ62jSzs
t3J3K0d3hh26KccTCTWDY8JzOS7VfkFIgT+JBZs/xx2NqYTf4uX88umsPQwcilyOvUjn+dEIXo9J
645k+LOnmo0C9T/jpiu2z3GrF0TAt9a4rcptI276S/wlqvP2n9GeLU7a4HXY/dD8CloJNa+cyhwC
6HT0biT3mTBwVvgQRtei8jDz4PQ80H5594juCLesmZDygJjJrz2L5ZRf09mBLmTEiTeoTpx3ygTo
N988GYac+PZt0x/CvTacNBrMmyu1uu8dfrrC2OkU0uGhHav8lHDmr2AkrR+Vbcp83PBizOpaWxcQ
IcLjy8KbONzS5AJCZcd4sTH2hrqDkaI3mySbduVt64tLanPXhIdMdpy4jmdyewl/AXXpnqmgKnv1
Ym/eKXcLZ8p05Aexosc8o5tXt7amoc8dsbefG0zv66nTM7rI3PrHauoX29S37E8UTvGZJCRGtnzZ
bbfqd34auWBGogqf69QlymTdwPWH3cvnHKvuwuIqNjuBelZG2vrdtYBpMWcUqwWpnHmj0BG86bp1
DL+kp+lgY7S+tO1mMCzeI2r8BpY+jaLxG7B3H7cNllbDc+hWZErIhnZXNQd5L+5hechLUJPvegIo
Tc/lDUwQR1gqDmjKAya9BYHWzar/tBg04bwk3MiZYWFpa3UIOGxolBrNaEPB2icufSBt5PNX8md4
flYOvfP+uJV49hbA1bDLPPGx2Opo+41L8PYBzTzxhdArHXAfFr+ufuCTAdFi/ADReF/ivjqLeAjk
M+neEP+jcrT4DNqLUZx/mG9iWJ0dX9Kfu/TnsSQK4pdBl3yoHQ2uIel2LZBRBZCcc4b6HDho2/Mt
kBdqgDkDX4H+7pEdf55zDG/xl0zhQrSM4nnINKi6EPYPj314fA1HeTgKyznFL1G5jd62skrcmAJW
4MlWhmkr8rOWzarX5p4iERd8gxUrjrtjslIwo758dVwXvGwf4ymPrvkqM1cUaZf9R1x9WWBs7MTJ
hh9+8kfALDhd8Oz8/4fgOtu8VIdtX1ot6dxGVpHiLQ6jErgz5+iSEVExA3kNwrbq6BRrM56fY18T
/T1gcDc5oL4N7oS8nAjqrrEuQ5/CN4R+fNW/cGjOQQzjANXaqtPTpjrv7/5AQSGJlvf7Xre/6/kT
KR5p2Rkk54q68Ng3szGbJfYiMq4YsPXtKde3i1PUuxgl0Vp7EkydZ2AM7jxJ5SeL253+VjrJfvwq
nWh/aCu0nifKtTTYPmczgghvMgnbWghe4GMheLWz7/i1wBfbVA7nNcHYXHcsS7T4scYzmSJg8NJ3
lb6zvUr27xxHOGF6oQS+4dV+xA6b9r2V7eWW5fvAB4JvlpQGk1j2HKxxLCnUZyuPVXr3HvXBOD8p
MLmvR/OaPnYCZcvfGXmgesrb0wDez3QbAR4plWAamNSXg4T4sDnRpp+d9SVq33q6BnvzsCG8P6VT
fEETWs4BqjVOMgPeDrUNT9fbFojBHXswb/BHNsWH51fRsoXP+t86/cf879kQ7zrG8gnNtpSnlRbt
PgrUKgirICZftlSklfTww84vdX/OmNHDoq46lG53OyZ38G1Zs1kxlrTAfzM9ToV1wU7K/h6tHRN8
WLnkmAEJqIanaLY2zBI8ZNIqhCDBziwgRvMoN4wJCb4jmOa2RBLbBOzDpthdXrXken98rOFNQM1m
BBSWQREGEWU84wZSKiZLwzXtBrB3ZgXLb5HoXz5jE9M/NhbbtZGBkl3R+5XMwkU5f++xauaK0qXV
bqlJeGYy3rNgsmQ/7CvrkBkf9G8Gl4WyZvdUxkH8WsuIVGyjpp1Ukp8l9SQbBw3Q/Eea7O/yJrXP
yn1DLI+pGbA1pma9m5XeoyddPdf/VNXKGFYaRKXM72U/z/yMScTTNxts5phJDhWAUxwqxv4B4PS5
g0GN0WLCF+bvkQ4YRxShFT4aTd01PJyKZxBX6majwDtqaSQO9pCL5bAmNdFHhssmOb3saNHpK+BW
sLknuBUpHCBYoVtgt/7ANsaqMFkZyfof7/02jw7+YD/pBsRWx0zfOof6dz/P+3OsnmqBDeFBTw+V
vEujbawED8S7hWbNI2JSDKHG6cgrlu5R4TbbvKaYtCDshhqxhzLdXStuS2ETipumCaQ5NVNxss9k
oHlAJHesxYJ2HNRzvaTyxYQChftT3+1nBWmP+59s/NbFP1q0ws7zS6hsGp9EsgiqgKXtiC2W6RjC
4th5uurxG4iq17mReHjM/vFlcuwSziMrvgNi21isG8hc5RnCl0ncS7eV7lx+Ue31m6WU6wD6amCs
VEqc6lNlHMz0gPUmAiO9imUa4t2G4AYOWd3jvYseoPj0NLuZhqHIS3uv0jxqr5I3QH2wKeOmKcQZ
9V3eg/LfV/n+nu8lbfdIdy/EU0hhAU/Gjo0BPlAGl28jFeadS+Wrycnv7OK5CWe4qRCwMKfhcTPx
Oz2XuOb0ia2KZ4dIInbucAfxNbKOmXxSmSJOM+JbWmzLYpuG20e4fYZbhfT9uE0tr/riXAtfR2QP
xXFWhBTkpnSdyMsBdreTjz50oLvsMaf6w46N+NX8iZRszRvSrH4qrheL/hE8jYAWhSa/KM21wPQV
Q91c0LNjrLph9aAf01gJ+ioZyFZ5//ta01c29pYls2KTOFYY1OGXLgbv+fVN+x4GoP1OnG+O1mvL
TVD2e9ncP2gFXivdPsv3jYg8+FlIM3ZcL2NvqTuFEhC/S04AVkX7WZwHxtEz14cRAu29SXnRM4j3
UQ1/u9TRAxcAQtm6ROG8zRYvXpAJcq0nYaEDYU2imSwa8yvDlQDH9t3xWZ6G2oaCRh90xyEOVvVc
uon6TZU/EgXIzAcd4izR+OXCbl0KNlnzJN6SNRct9j8/6mPFlgSXZdezDViE1cKgEyA9CvE5pudH
u+VQbzP9RuO5A1ItNUjVeDR+S99julbStSCvO4iVGCmUda+sR1Q6+zXPkZscTO6GS5F2wPN/oGS4
gfHCwW+q8yUUSREEhg0+0Wrfx4dxAQ2GpmFOSnbLQeddldygCtQeHdIax39qi4H/f1F/ro+fWv6Z
mbcovuXapW9OAlqC1wJvgZPdQDYIbk7+msWexJ6uqgnEzWik6qDuDjiQPc3w8F5bx6muWe4/i+bP
a+5oxDGGTWttJVwgc6rChWPL6MHacNFfBqb3jfyaSIwG4xa+1oIk3dZ8DalAC8JsOtwbaL/dqpiC
iAv8bHymYILrxQ9yNia53/x3WXJc3ZD37a7j40OKvu7ZVaXmkupvpiMsvrMI3xAUHwXvx8IU7amy
ZcZbRKjOSnip+svehUH4gG3Q2SkZ3mElv21bmNhNxXu8bVsys/O3RI6Tl++ZW3+xdD9fLoH7DA+e
YoufLWVODqI4/tn7tHd1nGpK3eNTWj7MJU3f+HvvdvR2qsbyOhRQkqj13N+fB6rG1TnyO9cEoGbt
PUGim16SryTT651a+6mqn6r5Vl9/ypMsUnwv0iHsWbUXN16KSiN6ZQMaBPLxyL3zLsrWvgVzaeDr
Ql+lgpQdeTBicxT91+CEX6wD2GxB9kn1nBT/XVvBP+inKIj7f5g6rx3V0XWLPpElB5xuHTAYkymg
6saqFdoBJ5zN059hqnvraEtb3b26KQrs31+Yc0yTGv9c62tdsqKHX4f+ZHdk5BAqE87TeK5mUbeT
5oTKEXHuQrrQu63b6tgQoYP+trq2jvYCa03Fi5kXqErNEm2dBa/h3Ljatknx+LdLlLiSRKbVIf9H
3hakTIIsyhHzB6R+S5fU+IC+TTlNiOcZ7iwaiWRNTwA0fD+Jx01nL9KzHn+0IPAuY/GZkkm2d1Cf
LLGjuk+g0/9sqiQoeeqzugBzSEMz+H/0+PoyT5WDuG6EmZOsRXwq6uZ/EOkai8xeAu+P+cO+/gAP
x9/TEcZChqiHqqlEEHBtsF812G/daKdg7wRg4ILwTuc67qDrGLn8ovVNah0HoSXJLYGTktXCHObF
o/HICgRgD3nEXBwwvtv5+qhrQpRmIHhbr7vJTfnukQZBGN8TEk581V5o5sxyPfRn16bbuVB2q+sQ
3noFD8NVkK/6eJuEm2hvWnMLRlw/t3eCBdFPAHSSLEPEI3BsXHFHQDhCJTTJMROezspD1lhbFNaF
8XEn1/L9Djk7BHKtYP7/LgLOGR4usXgoRIBszCey5fAPGgFGC5N772j4ACo+jwvp2LSnLjv3sCsl
YT1hq1xpMu3e3CFCqGjxtR2yQCuvZn0n0r4KWNHMvZoo+mrPN8qhLAqk7O5+NFJy+a9GikOPaSSg
emO+zidAAiwuxZkWRyjuUUfPg1WM6llfy5AdN88muFMmS/MrvabdaO6bf9rm/pQ/NY9XFjgBpEvN
xQnUsvkn2lWYHeKTOdw471MuW5E0XpkB44ZDU7qCYH8xIOFIJWOj2NxpXZtAQ+JbbOQmgPke3Psl
6n3w5rp0Fakv14jCoXjDjKfwTb5qx1zliKkRt26H51nTjrVgaZUno7SsLCHeLcJgyjcCWJODQeYt
E24UMMxtuQH3nOPP9lSrJ2U8P69kqAuIyHQ8SadtZX5Mzyt+3TTEHP1RgdmMDHu7qYYbAHkxhx/J
E6F/H9Xm1owtAOcqd7ZVkD8AJoerc2C/EpTMy4BOhFu46STTU0AQY89FR2QNjxRHTtcPcT5l+PQX
/v0efUfEJXFpIoLgvt9G+nFhOnzfVKeDvEJ7bDAQR4jBIzkBuU7K+DjH4gmrcPcj6q7eATGxtJGS
DSp8qVsb8prjPKE4fR9B4ch5+vNfReRqDyIScbKnSdb7UBandK0Xn8XjC5S+zW0iP/z/0e0VQL0y
ih9/5DEJZiP3mCH8PKH4KuaDC2B833oa0lfTYukEeRXHLaZZUG1APGeY/MB/ZHgtlMIafShcTndc
omVH2icHUfF3w35RFO1oj1NJLtYMrQG5MrRGWcUDgqG14c5aKoRnlfecrUMqQ5Yvul0yGRgn1i5p
GC5yZ+zFJIZNe0x6sPVIX2eyVrmHBKlNSrPIe9gtjD3CKOKCcq9+nBccpYQxHhfnki9Y+nyxj4Zo
5eXTUjd2pAQCp4qLvz/RskwjK0yQxa6d9gRaTtD1gDNJj7OM0urKuE6THPgAlmneWBjOHD4mz7BI
UpM7Zm/S3JkkrJBUsQIKh15AvoMjKYHJzy3qY4kdj38zLGbKU1x4lbrMVGYxVoJwJ/1aRGTc20/j
YUFYAWMKgIIokjqcowzNx7kcz1p8Sq9d9E1SFT9rkXZIm84Tg0NaQ/9nmMo8+4mM9M/n1JFvQB4q
5ojZMM2fsiXlT8M0YEuKvKi94vEUy94W1VNdHWQ4JNEcTon1iGn7xMHEkrUN8oYQOzCwEJ4fzOeh
xeJuCrdMVed8TBV+jHkbpc8OHWzumjmV8dXkA8KozaA3Pk36avFbNXdks9SGHavLNp2lxMl7sMNr
F6RqkfV+mzFX4V4M59lnU+1ZnTylQ4OkWNxHEtMWWwzsXjjTGmW5D9mqkFaQrabQiwaUl55OhzVa
C+Zw3gv0SO+Un+Fi3tcOE/6Kc9pYpKVO0gGR8ijsxGinJtsuceAtvfAuMxr6ki9EXxuUq+YmH3yV
GQZkdhAow6EUZp8mQVcW40BcJ7PPeGnBon1xj+Jx5ypHEooyE4kEjnhbhdkIcb4Iog8xJT/ULUdv
tprpM2cEk/2Py1Sw9dLPWVlhRk1wxEMzBfycbobUVaqb0V2MjELh8ABGO7tyUBEsScmBms8+72cg
AzKdp7iyJpIrLZ1HiwXdhWOxSJwBdjaBFy4c1QOSVAbWpk1c2GAp1I2oVD3I8tUK0KrOLw8o5Wih
8kSurmnrl24L+WyCxsLOoGlxxqaAHplxPEhgZj1qfGMTVCFlmMn34OYN038ymyfN/B+FBFdOm8WS
nRoeOC4A1mdp4bFpkFO2axYnI9FdwiF+2ljjuB5wsxZPW/xNanHEc1L2u9pRc3LisWA4cbkB44Pm
7/f0DnfhxWT9l9KexPsAsqqzGT4o2flxYd7A+5gOxT9TfS+5PcIDMgHJHyIXlHE84PXfkjY4hq5I
hWJn1GYPnzAxkaOhIvVgFUvsGcAhcbpzm3ylg8MfyecpCQwpiLkZph1Xbp+78OwBy4TRaZZ7yld+
ClMRGET8dT84CG7rJcsDDh5JuqBse2UOUj9eC3E4OzYGNbwffp46fjGxqSAmYPWl9B/PxHnzAv9a
ZxXm/L+GmO7BNSz2XOm6jN1R9lvBvb3SW9x/P2JHiucPlRu6bwPWV0obIOxFGhg3FqJG1j/jR4bM
63UuCP06RtFBgIohbxfB+FjHUHsm4l/ttrwy9MFqPEnWczoYb6SMWV61yBXSFUOwqXGJS3/v5WQO
JSpnbt/nJQy/X8O3OXwn+Zfpd9MGfCvwwY3cEYS5Fv4ROtpE8rM3HXvHl4VKvwBtBQ4wDxYMtcct
yzZpJV70aDnD94d/iUuyxkqYxeEqHVdaOfOW/v/SX6586hXE/XCEtO348Ma/uEqS9iw9XCwlD9YT
MSj7YzoeGTgDQx+Or+xX9RcrFGkfSv9plI4bvSmAebMGRx9mSzF2dJIsu1P9HeVf+QL+oi2/bgXB
eVez3IxuLuzlal8Iu2e0k9yOe+ptSQ5ft9f0gXvZrUfUj6QOX/LXue1PdXwscTuem/YokHjKiP8r
RdqV2Jnh9M+DKu6V53z+RBBMgme8kTG0J2TPNW/xVSIG5A08nAry2CpC3Fx7rX4guu2J5q+xiaN7
vMh4X4/4fz/AtkPdFEVLUp184JK3lQe/n1crqMIoVINFvn0KtoIKnXFP5csMfKkPbOZpJrDoZqOk
G0F3Uw1JH+KkjSRtqpR/aJEtR5wT5mNkUK/P4q9ZfTDvhyjXVh84w1Ab9rNsqo5maXSkbvVuKxvL
zBYOprAyBeuHdScW6wny3Gum0D3fFLq6X414FuVz7Dld5ev1l1l/GfI3m4OPWLRn+D97o+X/IAJd
4/mpZY7b57A7c+9vSTeIhl3fExm9EBxzXCOsa8/oeGEDzZrgfq/0h+FxeK30dK/M0XZI4/ex84B3
A3amOzTpgdCg3jVRp57K4rToj1J7OMyJjSN7cw7Gd74jzB3PksmO/6WcDidkHYMW/N1PwpVg8KfN
zxhJWv6PPmSC5H05mjq/eOww0G6RjCMwK2aNCa+KtFF7i+lrCIHynEQC+hZSCLYsnPq6EOiLJftK
bdq9EChBXuN0uin+Qj2pwo0g1TabQWDS+DEuLuM3CgKd2VM8pyV8cxGx8XhfR7W8/rYbzfXd4XXe
acJeEeZIwDzejET1NCce1D+eECTHOI6Zk6NGB1vboGL8l5ZGTYDViyH5lH5kysWOHh8lwAfbENDq
+ZUy08ZEE5gcAqG1ma1c5kf/hjZI0dL3ifpLG1biYIo8bE/xEW+YFAbVTDPEPAYC9r2JARAPGkKd
FUzQbEWLvsD7ufG54PVozY3PhIEbX75JA8DCVT+ssmgdRwwZ2KoBkqNMXMF2jD+zxY1QwsWuWsw5
Az9avNkyrPqd6msEDx3w+sW9m9+uzeoJ+QaKH90VYpzm0BGrIs2Ok/ZuYmtgQ/Y0DxhybJzoageU
CUcZrFxssEQM9RTtb7me9Fj2kXt3UPkJhdVkTvWbwRjrRmyk6nP9mNt3ho0LqKzPtYSudgY5+Hdq
6C+6qmHaT+UM+L5v6Fj63zn/Og81NgYhptCZK6TSgKE4Jf7nQdK2/8j8PPOfmd8B1+PT568Zng3x
VkSCho1FDM9GeF6WVtUybCIdWPen6l8SpDD6cCD7iLjGDMRT9DmkNi5gUb+YZFZpR5mlR77LiwMD
BbSKaGgLH6MvHaXEmokkZ0LHsTSmLv+Pdw4AwBV3f5wcKtRpLKq4lCu7N33F9MHPjjguyw2wB/xN
Q008jsh62rLF6rNErrG4hiGahFWD4+Fx0uSDz4OK8bfkyTXbGhrvcmdMu8B7OoAnXjCkyYmZjP1Q
zRrzFhT0azsUe6Tm5GGJW24UiVC3147ot/GFj2dv2XGEZRq4KXI1Pbv1moU+VllclOKct0eVnWy8
s7mWk5MMtWxVZauafHXZa3qvLud9uKQt/QpntmXcH9of2fz1TL+JYJO+uFVfRwIIOx2Wtt8XG8vD
dmXmXBeI8khlISeaS2399xn9jaffxuNXa3zKhS3By2cJukCNfojSKzrtWKLGs63xQQrQHuDI21eF
d4DqUv6DVr7YCFeyEGYf4V+jA2wyg+6oLWluRTS2q/GdUNxyQFClsN9pWMJ4sTiveArLpS7HXUKN
BYaDOGlqCSnaktyj0fXWIB63A1uoQ3Lof43WOoMtCy7iGg58yU5IVUY0i8jVuH6+cfI9OYKY7Rrr
kd+i5hqpmNBOOiq7etcQ42kcYOXEa1Vd7+kM6NBRJr4zxutqZSCQXXDwrQaUKz135e6h7l4gCd/k
lQk9OVPKbSKczOlUPI5dckBXk3RbyI/8+s+l9KW65DCx7uySOYRpxqS/PVEK1BtxeTqITOJYDz4F
tFsutjildLHJ9DpkkDXsJc7VqiF7SNDtm5sj8VA3ShNQLi0+WwCne2yTMf6O5FAkewEeItJ2fYkR
kkMfC0D2S3uH9B4IdCD/CeyhQ5ZPB+EKqnuxU8d9EmC5aJKPAtvNeJs5OQIC7rug3dFLuoDD3wxf
Yq6EgwSU+T9VGAk4qDH+pwqbnDI97b4j/SQox10XfoT1ZaKCWBwlV3r7Gl80FT+BjQoj8GUFZR5G
I1jBl2fGq44EbD7oaC0C3vak8RiZR6y1PZoE3dfGPwnAiDmIRVqQ7LzXdbctg1Ha5M0mxgVl/dGm
k+6U0WfYXWG61jjcw6XxIUEFB2W14ecRh0T2VLZhaaMM7uMP94r0Fo74nwB9deVz6O5USsmn+LZi
UOthxQjbGYqiVUjkONkjjeIPoMRGjAKzmrG1cr7tQVs7XX9o5wTa87kGTkGOLoHD824U/X0Pcga8
uqdvb3mLjs0jktMgATSZF72hvkZ2Z+H9mVebP7owVpu6uYtDUNx78k9kP+n8MfPLzi8pRVGzSusQ
OaKxyqSVnqFr98LeK0UkFktRI02xYbaAwoefz3x2WEZ4yx4ehRfxSVLMZnLVxyseROOAwG6dL1aF
J6ILBdtbMiub6yY42azZ8JQd4Zy0u0dDMAv6DnSnFgL9EEFs7kvog82VfjWTrc18hVyWr3ZgtfSN
dUD/56UczegoC/vnc0/jp59qiyUJhTd77N3/Z8ML1b9seOIyxaVOkHPmRXxE46pUV/W4ntR1bNEf
JqckPQ3SgTOwOD2es8xYbNgNBPSJNakBfAt7sTgaLWTLSzPNNlfGLsV9wk01fEbJp9R/htldzu6p
ef0DUTXdqJ8GgMQ3Kiupgd6gbgQGDRvR+pFwgc6hDbFcjh4232iJOXp0ry//6uXfovrb6b9F81ee
fuctA3pH4FixVc1iRrFG3GywUWs87EfZXg6xaJ/1+kMSrnJxV4dPtfk6j+OxHo8sBgdWXHw1X235
/TBJe/5syLcPeK7BhHkJawSEV6n6oFAlAmkxnZT8RJ4dqXvJbao8Z5b3A0I2oTMsvJ9ZIgM0iB3Q
NPozw+WytpjRh5TJJDqgBWPGnK4mWypsbObIgSRWB/th2m7YcbLlnmsDgMEgDGrQb8Umi3jwlxdz
TrtctXLwjCCwb1+oDtEvvnZltSPed7U58mLF4nClytiXN+idPg/rHLJi5BsnRmMvdMF/ptLJohUi
nIrxQcWzklzEV3dh2pduKdLL561Nrmm5hM/AlgM582JOK0KbxG/NL0ShQq4gcAor3WoL/CcegUoA
fnoSsAx53mwDMxgTT35ZKVbDHIMvfv99G53gCR/Z+8AWGY4JNjUFqsVI8gLPP8lvkYqqG341TrvV
z9bFoM9n+jPehPEmC0gbb/ySRDdsG9TiSkCpYvK0z4Jx2ozR5mk9Ldn+IlnrlPRMYy9Llcgz7U8P
gq6b/zWhWasoTFcm7MjxVhq2Kl+xRbAY2zLrflhOfpPETZlcIu2YmwcxZZFuheZBMPaNO48riQNF
9zWEB4brNa5X8v6WZIVDon86TJ8Ndd5SSBAQnttJ3OrhVgi3plU7HYQ00KWvLfs2dBfZuR3Phnk2
90m4k56XRrlkaPjDs5QwsNuZwjaStwZyB/tLpo54g3BlbfkDwq01FxDury+5ODOR0ZaxuBTypYzM
oHyviGtXT5cTqtSTMV2AN6bCnOkcaYyg74nbjRfVvJTYFDtWZO6U7TB1xsNB7w/8bLcla3RLJKJP
aopPaIp6NsZLEZI5+fEALPzYPR87Nsc8cx/dPgT3v9gZB4zeaU3ewCl7HA3HcE4AdBGIP5Jrm6AS
OmYE+yL/SmfIIXYpE/2NjTGMPOVy2iHFxIxusjj3mMK4N0KzaySY4y2jRXHoTQcPm1ltOomwbqe1
NTLTd0cYjCdVP0YofbgHUTy1sw6bARvxIBY8UQCR5A/UtkfnWt/y8Gpxz/2K3BrNWP+XiEYgrCnI
3sWX9Lhr8VVDy0eyBRSfaFn+nsZdjx+H3s/OrNNrOpna8fD3p5ywLpN4f4Ef6pwEC/BwiZeWTt+g
rLg3eDz6aMXNme90UrDXK+eWc5wGYWW6uEezu9lfQZ8aznq0MLhm96d51aWPgUSlGHbHHUm5Lq9C
p1HOEP8e7R6tbA9u4ee/p/o7YffzFsifxkvCOJ3B4GKn8SWkuwbt04GNI5uY5rEmoe5tWJeMFYZ1
lAVytjLeygLyBx8nQ9q/4p2e7SU0wdJJ5KjOrk8bx67enF/N2XxcFDTxDMA0OwOhl+/T6ASTnIE8
BxfDeuE5L0SeDOFafzkjiAzzxtk030ynfjgPteUgP9zc520ajp/MSg1v3t2xGicAnYVp//GarfaZ
chUfN+Nxy7Pb4Bb1pedGyM9lfwr/+YmhK7wCY0n91faf8Gp05Ta+04Xj8HR0UOMUaFCw8Cf4A8H9
zlLDDduOOWfNk3FYJfO64yUus7smr6l5qnkRMuh2N62oVX6ajVKF7jNvHEAvgVBn42Bse2H5GBxj
G0lez574uPA2yyoNwiaon9v+uQXJ057i3P5HFn8xCkKJSs5rwyA8IOpN2a+aDRF5z6+jk2T3gjfs
9kXQ1BtUCOCKktiGiz4g3E19VPawiIAILUXSr+ndJtXasD3jcaEQhINK3Nwq9AkSWGekaPU9pJAB
ttJeJu+ZUeqdI/r8cdcu75UzVTbb080VQxn4eqU/N+X1WWxyA0XF8aHsQwWruYVQCbYRYVmJA05N
UJzkBlSIuNweYZ/pN+m8mZWg/GFXwhIK+ep5JIfRhLYHCYvvn80lCg2ifTcOdCVlCYINcawGRUpx
BWB+xUGKYMo5gPVH7NKwNC+xQGDLueihdB3FIEP7+6Z9lZ8Ebo5ATwsWj+BctPas1B/P6SrAb4ns
x2NvrxQjqIdtmW/jYWv2OA63kG6mbOucm/z+qG8v8/oYWAwDSsHBHeiOTNY3ZmHkc38QgJKFZ/Jt
7f7IJ2II8OTnC0+PD0f0vXCnjjP6/rFFIlquDAVLVOAQzhADpTh0YEvOxbgDkBXl/M4+Bjqcck1j
tf2mnj0dGKHJLPpXVzvhvG58dsLN4MSyBcw3BpTXu4ywTI1tBsLX1WAs9YOeXB/GpQ5Psna8Qsws
fQWlUWfF/ZErBHZdleLEY7DILNxySIc0E28159OjHlwyZ9iQBX3F7RD5f1iknPv+uJicRPpQzNPV
UbHsoBlt9n2yq9sesTtJEzwEcPy0zpQ+8cRYifStd3OTvjHcFtV9bfNngnJwUHWEpN/ZjtJ99sqt
F6wSF5J8lrpjFO83RxhYC9E25Z3abicPalKj44yYgwgUxUH6Qe4ylQFCCxw3NkwjFNG8ni7vZOoK
i9m0T6g70B3UG8RYpJGfoNsEYopHbPRkeMyPLbVPIQWdrc55Gh0OJtyTlbf5g4oaEo8GSqXDr2jx
t3wYR0P1F+8wRsZaCW0VNtxVRg+HfTG58TynGjMHn+9cwnJReQ0sSoY3OqioWZbNC3JxJLcs2T2R
J0nI8SmJjx1JD/brT1Ij62GYveqV3wwg32kTuvOvnRNjKN9HD4Z3RCB4bdoDXwyfBoQypxJOREIO
x0w96CT/VGgJqcWSvZJgEd5N2rEQLBO4TLdE6kE5+FiW7rUDGwKj9hiV3MQe4UOOoytzwBBnFbOg
zoYWRjll8+7fS10So7lhUQ0q3kjBHc4Fd+48hH9LbmpbCu7+bcqTzU8iXZlQLvaLZA7okT6fHVOQ
E+u30yLA3cubYYOozLa5Hw1hTfhcvM7GdaOuJdyyhKVNzA43T52BzGZYPfaFvYK8eEwcbsrh5STQ
Kan1XYm/07avx47b9Qh/Dzgk9lqRR+mmZKj2ujOu7XuGbviR0cd55DS1lomo37ws0ktS07SBbmfS
Mot8GBZTVJPwNKeLFDSl3hP7WbJvB2sU5s32q1styMc5KsjIlsyYf7pQOGDSdB+mk/SJh1UdgNDZ
RkPZbfVzRhvuA0IeV2Nhz5p80st2sRYA5zIbL5osDLbQIEtjp0+HXDqGXwDKTMUhhV0EGjaxdafh
ItAQY+68HS8zJ/rVm6coApcZL9GzheHC4imDX4BF1uCpF83dCDHFBoqDQ5i5U8N4Hm0UGUWfmTYD
NklO7RZ70+k0H0EltzU0qoxfHT8dcQIcVopTpE7yS8zX0a8COz9jXsjXXLzcDXB4DzWKJSQIaz47
2CMo32GPmB0U8BWqVP49+UudM7EYtgGOSyPbbrVDoR3I+Ja7Q3ia1G3db3t9Vs6Pc5qlVWqrgRx4
9CnmgaV1rDsFG6TOmmCUAwnRNgQ304ax1H21weCU07/DZDi+DJOj5jLop35xlJ0uOoSR170DjqJ2
HZmrV7INVTds3TSyIluXZh19+G7R8udqjNc09saTBh+yUjt+yvqXgeY/Xhn7up2DogWyLeMtY1xQ
KfK5ADROrubrk019kwRE4+nFTkNoDC2Fxv6lopZnYx+dMFGx6Q/Y+i6JWWOTyJaelRkTQrTNAsEp
fus+nhcX4OMHGUkEgUiVxw4WHXqOVjBcSvUps36jCWhn5OKvjp6FbNkZLJBrgZ6vLE3eSSkfoq03
szKbKVOhWn/ZyoKjRhYX8Ytfau1IviiYLOZRT7JJmc11M4mlZj6HHA0PhraK8SPXy1a0W590PmWv
KhAVFObc5mHepIUyovmBuAHkGcoMfSYctbEWMZArm/ez0D0iUl4iB4iXdPZooxzoHaJOcBYBKYA9
zIIgLNlPB/iaUAG8eK5Pe0LXEbyTpI1wo9jf0EWeMx35Ootq4W8DDnuY3yCJThMNqb1w4n+6T3bB
DMigkjDDwlvNGLH8jaLXK5i1/UWznwT6Dqk/BAssf4PgJUzYk6NYHpUvOB+p5EfrVGbECdfX0pu/
6NWFwmEiaSbzEgOoez3ZqNYjNBqEUDhEcgA9vFarKl/DP9FZIm6j1uFDyHEM+IsLqo2f+AxD96LS
egDVxYpsDZ+Vsh6TC8tscDgkfEJ3nqM+UrpQE8vmsZpWren04ETAzY07VpVM4X73mUN61c+IKCcr
G2saL0p2a7tt64BkQWXcxxPlJJLRFXm3QuYWPPZuP7xlnI98F3ioHHIRI2E9088Uj6B2A+mFsXsR
DaTimD6VSPOcYemBohjluUFSSCs/g3Lt7WrDey26JTStrlvVEfAXZIFBwawRPO5iXpOD4p6k66s5
sZBv5336SH9ZrxTS6dJtGAfw4ip87mQbvnGAj842qdux+2BeheU1LzwtgHJ1vgEyGwACLAvETwvA
yW7N7ro64mMFLqNvm+XzTvgucPFwYkR/h+4tSBcEGXgIAPDZLHmjhYsLEJfrI7GGacdVlEH49kmN
rIVDCCVKPuKnh3uM2Z73RJFnl+JmvkuogPXdgOpwdGvV4nOMeJB2K76WRF8TNixljhYM00GbDlBx
9gqX5rWqLbye3NQQvAFRIVuRml9EsSFWuU9oCe4w4LjJ0eewagbfZGBYWyMLQAWABPtxe0xswRqU
M82JM+L5+wd6xksSSDwJSwnxnDRbNWQW2LCb3zEo+hqtQhP63BjCB5GTRb3kd5kwGC9JvtTUgDQA
EGjqFwNdbmU+Xm7liUPZhfahXXC6Mkx+7eJkHWrrRb8BqPgqf8Na48dyJvFjiZNB4CDjumpOwuPs
MoWeBCj+7GnnO1d1S7TONtPMiY3DhwgmFpWkq/bOb5GKCUsUgKEgSiyMUxsY3SQaSeVVHm7tZFXV
lVFab+P50Vh9FHt+AdySKd9Qg5/JJ1olToHWzKZGA1HdHai3kXxgDURCA8URCjLnEXaRwZFLkg18
o3aSgBuT5dkLMArdyjxADc+oByAOF1ZZWrNsp9hoxPvMwgSsy/NX+fMZD7/lagvsOx82vMXuDgO0
CV6Ej5Y7REw5YkZ4KULws5npJ5YzqvTZT1+P+LtufxXftTgjUkJj3TTr8hIq9o9Z6yUB6AOjoIsr
U1zJL4RjNpIeVOOB0J0Yg4alZeob8plMxVdyrAxrpAIJ5o1kJVtK4pvETudL9o/DHBxvYyvRl7Zt
alb35yfASTLdctlBJfBFAJRiUI3bOtsJKmOR/etxQOA30ydzYLZ3ZXHrCYR43iL5Qyg/JNwL2I/C
DVLl1+B3lvP/K1rkvypRD/l+TtDkic8zG2WeT8va5FZGBYMG7bnWtugE04XrPFVQDf5sK3nX0mzU
50K6nqX31Emv2T6o8RSvz+k2ft0V48punPncXLGmVlacFNUee/KTrPGnFEOQ0DDKIS3+AvIsPFGH
ooOETEqFIzQOlr4FK4LFsmq9PHdfZ1po+Qs0Lbu7MN+NXMk0jpxSaIOSIHrBcLbich6c6TTU55xH
A21sv0maILrqGhsylMK+jkvQRsQrzyfezOQla7O6K8qMwpV4zuhryjF6CRpKOWHU5gNqKn/zGWhL
UzlGoH80S602kBYrLIHPfV3PwYf4TLUCqYZLwiAojyg5aQrBdzwDr+F4y2E+ZjfTq7+fsgPxaCe0
v7rkexG7T/C5+QmN1TofwJquIwwsAtwD6sQ1e7gQfh3zXWXlIcDJ7tOCxntO8YFLBRizXukkwf+X
H7W49FQOSJUAO4qsHaOPCDwvG6FmVz22ZGH8mZSdmOxyNiebTlqCyZsXelpQo2KHyJPsICipivdj
ey51eDsw+DbQv9MrUQiUEubnEigZ6i6IYc+UJJ6/whickGx8oxGQEA2s6udtSq7qYkvitkwDSi+M
yAzLh8z3aD2MoJoCsQxiAkhDzPdz3kQ5cgzA8QS1uilTF9vhI9lpzSc4T4BJ3RxAx+SHjUDmEJrj
Iet6Io7LPAAm19d4im8ljYnuLRye3RzmnGwcUZxsZN96HN5adBIXJ3SOhQVwcSvuOaJYpqFbLFi5
Tnt9IlZvn7Pccg2GpuLWxQt9irRT3Z3G7pS/lotpHiEA3YTj18yyo58RwjMPVLsnQkNx6+e8W2KX
lTez2kd/eOl3JR91jyqdzEPiG9S1sFin1KVnCcuBgalv0+mbHN6RgjXLV831i3E9e/N1RyZ3uzIX
dv+nJLImWaXP1SKi9vJbg835RnqTJBIzUHI0/NvEl58fHU5l5SN6fuTbMf5Un7eKuj76jP62NC3S
B40Otf3sXEQ1onYwMfYIOzij/rMpjso+bS05RHy46iHi/xfOHL+2UWCRGMNyck68B0xAeKgUeJC4
l9QpDV5xPIpuIs+BZG25g9SGQbDxhL8/VDTKQQu1K6LK+iTuwYtO1K5r5AMKo1fYqPIx/w5zN1OC
TP0TSl4UHQXxkElQUw+DuFdFRJu7Rt5Wh7I+lBRKYJMxvMVBVjIy2avDYSBOU3Rk6V4In+0C/umv
lDjj2aM6kp6FFpGcymU4ej/R9SjXeqhhKyKtsLqO+OgYfKjgm9fEqxD0ozB3I8YBTOcBpWCJMTDF
h7Fk/zrSnKcHArykd5qTQsavDdoSipq3ZvtL0JQ0Bj0elXomi7IB5wW1iwF3vPEGFCSzJRJg73Cz
qvJKLXNwJdRowEz56MYvNFe1Zd0otAjg4kmJgi2JCV458VCkPxiZHFxxOlqZdm/Kz8Xjq3p9kVD4
O7tmVtDglJWpkfob2c6tRb3Y+2Z6JuKDroQxd4ByTPK736px9hbmtsOFU1sjYyJtM6FhZLgoz5st
WpwUWTpegv0Y7pRwh1k/Yykgbesdq0b0bxG+yt2i2eYAbWPKtY35DLRiO2q73FEqtlLneLo8Q0gm
H814fYxXY7gOK0EPMMGzq8UEvwjnXW2k+SrNIn775zn59WSW0qAim3dWdK+Js5L7OQMV2ZuYHc3h
KA1HVT281APlsk7Wy5xYajDSVH22Y4ywcLFTQRXINt2cy/JtLRe9zod4jk8OexLS/bsjKtvKocVW
dI9jv04I50AkuSLT+GeDSl5ihmDrJDt6RjL1vPGVDcA/m/oZ9GYQzxo2ID768Kk3XxW0cQNZEfGF
qb7Ry42A9r6itvL777HZZOADwZHo8wWBJEI5GfQh8HC6ZRvDJYBA6OUq4Rtz2JyJr+6xzEcNG41P
6UmHYjF/2RfiEUOrBFQMljY7AiJ7SGzBjMw/pSnxbyWZz4JHiyT8FWswzWDgGu0jlwKCnB7C8sAA
2uvGHa8a9puCGk8IrIArYhhmcLaq3udrgEop6piorVGxIu6OxTWqZtFY/1Q62e4nYRwPKGRTPKCQ
TfGAZtFeZcgbKAs/YS7/1Ztuzx0Emmk6IdtFcVzFeyUMfvO2KxPh6dYwtmSm81Rq0xUowGqD7MI8
QXo1n5wt7PBWnYZLeN2lmPgY/jkUjFN1fNbM6D5G9KFc948v88hMjiHP+Wnux/JgBbV7wyE5px3p
qb+wSKt4mHvzqyp3tUk/DlB/rjYPlvqGjdN8QHvl4zSea9rOH9ir/RtRRYP4aQZs5KQyl7iKrad6
ktqTmp3N7Cz9wx2RV3vD4tO/JotrjW5t/PiWoGLbDPtly96lCmKKWUw2vcVkyIIqCUzuyv5OPnHP
IbDjf9xJkKa6LAinTUwGh1tbyNiu9jfp2vwpcCDqiWgnN1iiNwM3WAqGa/MUg9qOjYNanZr2nE4X
Q/l4Pa6v8NqGV4Yij53abyPn2CjfkUNmET4nIFkf2rCDvtL8H1VntuMqtjbbJ0LC9L7F2IBx32fe
oOwWnWlMj5/+DOzav3Sk1N5VS7Uy0xgz5/wiYoS/F+vjszwnyrmqrk/1ipXBGEOVdAvzuepxaScj
hz+rt6Oyuckn81owGUwbU0+1GOISloTzZgzretiFyuHmQbbgD6TWKi2m04yA2HHFr1QXsZf4JTam
uvUutSUsxgEfiPT/gG13qyaLDoiQ5xFiJlGbIyEnohs62kO2W7MfIxF/bKiGKFcp0YIxKjWvCS9Z
9LKUJBu2j+SYtme6zzAf4xaSeG5ZTL4DdSEoB928aa/sUasepDF+lJvdvzbfRuWPAvRM/Y2oEZrd
cnxFUL+5ExgHbFLtVuYfovQR3j8X6x6bPeFO2s4wIcurqFlNklWTQbtY54bZo0qqVmE77zQ3o0nI
ZHEyprn9ylOwuy+EyQLa4y7aOhwlLaepjoVi/qO4qWP26FAtj8kV28U7aw34SLCiRV4hY1KK/RtL
C1X4y4I//Iovh1tTb6aRV+XLh8cigIhOGe5L52ckTeJbRoRbM7Sj3D5l3kCvAZyjef2hWmhU46AT
IQKZvRmxRnvvd8T7KjZFAfwBz92wm4nSdmgtqo4lklWLYCZG8xb/EQ7ml18mu9vvPQ3Hk8nNwYVy
gZkSzsFKEGbXfKum5+xPr1bm3QSHOqE4Bh8La2i+4VPI9opYCNSgIrVycQeEX8cpH+yzYB8+aJzc
9sQXwU2vpMHT5WXaMoN1+zsgNqeiIBCfYuQ8Q3fWkLa+e/2aZP1kOh5+Ym3TJVtNpRJIq2aDOQvY
1DNkglyj2TGe+F057AEn39Vjjoj8oiZH8lmwhOctSm+cjjLEm2qWAU4Dvpg5xhzbAWGse36W+gPt
DEm1KfvNsA+LPXUiEJYX1DmQF+LmTdHnWqbtaBIEsH+JOTERfzIBo/CKGJkyCnmYKbQxneojv/JX
pV+qm4PJnuDYMzpbVLU4he7EQN6fOznkmbqXH2swbRFlBockPT7So9Qc4hhIxl7EYi1shx4+6n4x
zLsHsthWvCSTkUSmtrbC3lxbNDQ7zp7aXJnOWUlGN8xGuo+7o3JyeBCiqun+G9UORA2uILCpB85G
2JWbibF9Fvt+YsFnQVnDolARAuUx0i4yqP/iVRjOwf2Q5/sgO8W8bvKd4yb3/j9L+9vZGqguHLuM
Alws7cWyK8bmbjkY/ZoRbA4PuiUWEC0bR/DiawTPORQ+TQLf8uoxpdx4+2lz2l9+sbFMkE9WkL7g
zPSv9hqLqhukpDH32+A6WEkMrPJ9lNp5DDJjwU23JEqrkmVkO1WMboeKYPF0Iy0JhD2k5aQmafBf
IMygaAyWH/bfqVtTKT9xtRfXra4d4+60blPueJ6QpSQdXVPk5X8l9XdhfD8JMMylpTiYQbHROUfj
m8PRiVfDfNAUZFPKHTI0pPUGzgUVGP5YrdkwvwbOJO4ampDEXU4QzyhmGfDqcsyYk9/udecGOa2a
d+ALN322Raq26ldrTdysMaZW4EI6U8vn1lBtqm4lhKtpvo5X3Gvd7MI5/dKZIVgiOT9n7QmZJ579
IukhNaJX9croFJrWa5mL9sk0nuCzfZmuauhnkosBFkoREM8Byo8xdqKX8ecAQmSYDyRDuKJj4Fe1
lGrTf6AQYacxFeLt8jaMNlWJ39WCuUN1EVXcIg3jsQO7R9VGsQLXCntfhquVPdFtdGWV/tRFX9D6
vkmmYxJTR3aDHHAVqpsoXCuWv+IDvhvITiU8BTTLjSYeerb4fnj4UpTQ1holMn5bwm8wks7EVMUc
1rylvBhxBcLc+3Hn7QtUzngfIzJSZ1OahcUkI9RdItnlMlBJWA6RazEY2OREn+cU9Ly90JfU5G2k
ueiebbVmN0hnut+nFx4WuXFq29PDk+huUpe/v8LpmTgKW3P/qPrHjD5WR6tGIFWNH08i4zuPZjSe
jOPr+uvNmaews6PUibbuH0Z6LZ5XljbU9n1NunRM9jzYA70g+ExY2ab4DIRHDyh7PmoaKVFARWCY
ylQdngrxnsmS80M5p9KPwJIWrcADcwpL/DVwsicVeXeeLo6OlrKJ/U3hb6Ji+/Q3+auzzmdeZVjM
AnHFMI5PIA04xOFI6VXlGIcjjkc1BpG3uFpADaurbwJOknHGoKxNQPsgHuFCoIdppme7pnQ4QeF6
Flx6gHPY0pIDIS//gfZPOIxpMpIGQUfmiUB/7N4kPUZZsfYLmbEOKUAwCUEgMbM9HnjBJPlH6QNN
gQtD2Qs8PBofnxwauSaracvSXG4lY23H/iyKNlDMDORA2M2wsnEImlwvfJdcLyX6nDRYZa74simL
0Bymg6Gwuk93OXyYYsbx9g0eIo0Y1of4fowep8fjhJ3fAIg5gg8Nxn33hR9+1YDtqp/muWBDS60N
oYosXLCDp4kzmg3wb8tRBpKNTTnXKCnEVjTZ5yrNGtUCWg7nP4MZ/w0izVVBRFyRx7za2Hx2dfM0
qWOh2ElNTOKfQbWEU6rRdDMFqz7ObvMYu81MyH7ehQXqGkfpim6Ed19H9wI7P4hePR3eKC7OHwCL
mOfmYgfiDr0KBpF9IGQH768FkwX5pbYY7o7NL1NCk4s8WYB9/B/E5w2MY4KNTBXC31lFEcGUT34A
0hVTbaSriJklA9r2DN9NupVUajKq9EKd9i+PgFEyeAQrSE7F6ZLYlO7JhRcSykOcOhTUAKHpEEp5
dR3Uodv3rvJYxnPYzEULbxH/8i6i7+1F/gCZ0pEf2OnqblJv+3q7dzqzYSs1YRIzmlQJ94ylTqiX
7Sg+/gIwdLWXCCkVnDU2pGF5Vq2ldJaKR22yAeUkbTt9m0sHYTgpw4X55NOWqYUNR9AzRlNTpWKQ
zXpbYPH9/6hbT0BI4CyZQ6FtOkbhZCHOVBIFL9fqYxG0XiUiZ2zI8xT3XaHvpj2624GcW/GlyV9Z
+q2M52FD/cTmGbeciDDdXUt60+muUNbwypLSY7tcxnMeMSXHO4S61BG8X/30TnCwucPCiGBMfCf1
2C2zQPLFtJRRafaDZwAWW2ldfvsPpqkCDuhVrpu/HuGPMsYiScsWjM6hBrvh1CkPLPtMiRhxz9Gt
yovLF/FAgmaZhDgJOXSuxXZD+yL7rCMjqlXZMwTdQOnRk9309TYZd6yrbH+jF8yIkFRgTWJv0JZo
yka+5EXi6ZzkZx4WrUtOBaJAPCcKfrE6/qVxsHhhOXgPb3FsqbhEvAnVAjXgBorLUnOP4jzp7Hxq
aTBVSYUzEeTXm9E7/8IlsCPjMlB+VwZ4AXZZMMeDER+LKRYrD4KAl5pKa7EFC1dvO2uJlV5aJZew
usUEx3MTxEqneSBWxHrFcUFKrj5rkny5K5dUXvJI+fOv4uSAfO/7p/h+aV7HKDjevK/Jpk6ge1G4
sA4gCcyba664nDXXoXJMktOU7Zb0xT4egvfjG9t60X5E4ceDQhqanlAe08k59/CfKAwv2AphaSWf
Ey6AcXhvD2+qmrheSe3UWOAwrRrQt1PQ3/H6rtNZtevlA8Zeb7C1M/Yq5idjQ1u/4zlNPKfn4T7v
HxbOKx/jPUYpkgi6TT8sUQSCMgjxVhGbCcqcaZxV7Fgp4v+c/P5DP/XTA0vNdYCbp4CUPHHNZf3C
noyfwp5s3Nr2prjBVAvW+l1lCVcAY8m7TDCDRlseOOxxKCx+sKUjJ1LKTQ0Insdoj9uBXE7uhNlK
Hol9HcNFgLm8U3hWoKNALvfEwW2JRr3M/PIpqs3xhRO5pEYbe7AONpvVfmST8LJ8nr685f8GLt8M
Nx2b8OBS/PBpYOB/90eLbw82Z4bnJaSY7T7Tp2gY1rDnUrcP534jE4UPTyEeMYIX6Et7bmkApMUw
x8H/QzSKX7eVYeDPG+WGVftjMhqPYMks4trmrsumQIw2A7G3FSdXAwopYdTgQAMn8mIwv1Sjc3HU
E8hQhcNikNdPuhQr6pIJys0lMt0AnVxeDH5kWAz4kQ0Yr5YUznhTuBjtBC0SE47s4onWO5tFXJyP
SKPqj12Fic4C8J/BvZ+ZIDmVo55SHeLp2UWdy4oX4/tjXeFwwnMdyH013xGKbun0IE25KGmou13j
fwHiqU9LFvleBEpJdyl/aqQV5U+luEbC7Djcb8nRE+h7kz3b1OqxME6v9eRjmH5J6g8zdP27ghxG
MaT+U0Ko6b+a9FM1bqJlPBfasIjUOUaKAQ+1vMo4WwtzLbRSvKCzO0Z/1aUy+kHdRMdACN4eKrG6
jRLMHE5AFj6mq33bKlv6GCKI/cFHHtt4fotoq+E6m3yVik0N60JhQe2xWH1Miqt/kg822D1a9VC/
BDdnWDhlSrrLvvsGoER+jvk/usjy9BClBx8ALo4Zwf5hS4I3LLLFHXoojWP01zAal/sD635t/tUY
zaiSIk1WXHvJYRJnBNzZc0ZxxL3QIWAG2kzTRWiGzpxa78/rQWtO/WApHKaoXQ3OKbpF69l/omDj
CqBpvq12AXDMe88Yy8RV8biDH2MPIM57kSK8OaVF9vCBrUPMFnE8W2T1rq8gyVrYH6psLCUJU9v8
4T8gNs9/z2aLuvkWmA53u+oxAGRrQiwtyLf0qag29dN1/lcpf3Hx93z89tVPHnxr6WcAfoUuTOdh
N2fGWNGHgRFW+3xqn1jlzIS3gyVZIYeznSREIwk8qcTBdriG1cPoJW5g6y3HDPQSnwvrL5xPSv2y
xQ+VHwbqe6vMwuEQKDs8f7iYza7Z/7Cxq3Y1HkFoMb9mfGXmp9iFI/4+41tZ7Qwc6ioJPWXXpyZA
gsD+o2skpeBJcIP2ZazgeJtbARDC2lOZQ1IfhwU0tpDPYm2Z9uyQvYhFyHcorkYVq18R2Jg5sls4
wfQfv04hOZPNDp0GBHDo/WD8UOdsTdnrYcxho6oAywWFXqOnOchy9NSYIfYwnGDBDxlYrjUfP609
PiyOiGsYxmy3LG44ms4eHltOJPMhPMt3S0VXzD705qvRv+Pi11B+J/lf8cX2VlqBXmQS/5BXudvO
yZqo+V+azj6qFaNIamNWyFJkYbKNqB18kwHHJylUB1GJgNW81T+H4mtIv8PJtyCzUfPUyjNPlX8J
lsLw88R+Ln210pekz/mLD/lqHoCkoy3jKgSiav89WsC3h790FkcLPTXTfPUHjYeGmOKMf8p6dPu4
XRy4QK6EfbVGzt9SpaJlq79DgmNgO9AZ6drjg8dR+SwewBz+oYv49Gly+Mccio1e4WPzsB98RxnU
76Fq9zAfSBSPnqVmvHO5Jygl5iMa2DsXdz2wh/6qPG9TrIrSF1x4jg5U+QBPJPbVY9jDPPL5GG4K
emBxTJrT0I1Nk+G/A9eeKkPelz5emiYfbNRN+BBopFSh2z+8u4fSn6WQngHuaiucIfDspfvHVN+Y
PwAlGkylVOIx9RnGo5tU3q7XlIkjCHn/PwQlT0Ix3zb+ltMKPWD+UeBAmNJfhMneJG6pW8GwTNfx
fV8yZaU+ot5q8gaIzFauN+VVB56k2FwV0pbg7Utvmqz5t7u2FtQ1AP/4+aPEP1X8M5G+dNZ2xDw3
8i+T7lJ3F66hzI0cn0T/oDRoUGO/IuD8nuEe+go9W6/yR0w8SHKcQWGL80IA0HDWlIKD1B2l6NwX
F1+6YE4JdobgnNiUKEdfZmZ8ROwaWwHobQWrR+ViDZ4NmP5cZwyhraRwh4spm+5WfwJPJ6RQeWu6
/DL0CBnN2O4zJYHRr4Sph+mm8EweC0a2+BPyMeDI0SYrjk98AqyaOB6VwxwqZzJsQJxP/B2Rj9Jd
oSCPtQAoaByjK84t9mgNHMbsXFKO2TlAomTnQNbD1QBYX0ACpDMjx9zxOovY8WF2NUqHKnRID0DY
CS9O60MVHYbocJdBKWBTtpXQypVZOln88Me7abVJm3WQrSYb/+k9S7pgN3oPMAEn8iHoj6WEkCw/
flIYoeqvof3MGW5srgT52YhgXcKj6S/fyhpmxenoFiIIuBGfG4McPBVbl7C8yLDcHgDTGHOckFT8
ivnbVrKMmvStLSckNAjixrmjfci5ZeKyCj9ah3MYqyKDYwX50s0QleHmB26C0klREXVkj7Nwh+Rl
HgLTiH8iStnlL14bvXO7vtmh13OzmLFVRb9R9NsPP0n8M+SLlvknrRFkpwLnjxYJjkqzjJyccZmK
s7Rlz7mYqMtOGBMweA/oxCqvcXzizZ3EexD5eLosuALJjE63WTGZJc/b3+EpfRFECZI53UocbuIN
jxFJX6Uz0HPxrhbZlIN5wq3oUl4enItkr9MVKDgRDgIGgpRc2e/OrtZ0JSqsW14fVTk8mnkqKuNr
VjNXpoiXpgzBMUX6hO83MbbSmQnQamYuFFp1+MoXimIdzHt60x/XuBsjL0G+eve3tJmDJkcpoMzE
AYM5XByCv6Kt4AeFuoUNxO3K2xB/itOvJ5OawQqvlJtSTYm3U8euvWgWVNOJyw7vSUdYb9SaUKzu
cFr8uWzv3vY3BpcULvhLiV1d54nxSpNWb08pgtJ7NtNZc8KT2q0n9yxfCiZh8sl4nJ7yCTB0YX4Y
xndKeNsdChhRmznzphmCG08pGsRi5aOnp6m6aPdz2R0iead2sOX2KLLP5bJpPA3ARgaai7qPTZps
W3WT0wKubv4NZpn8gFcVLLU7JdNT2Z3S8qgdguchT/YyaE2mxDMCLb/7X50zAfXOPEAbx3NAmJNo
yFEVR84JANh3xwN8DyFwjZzOYPcI5vZJ5Yqn1F4UgDf0imJ1L1bDQMninK4Hg66yVyehQVCfdzFz
IWcxHsZLjPcaoQNQB9l8HVvYUQ13NUO+KZ0vHAbnpFhLW0s51a+Hl+e7TUZwJEoYlm/Dx7p5dRzx
WsyK5P9j7cIGAf768C0MTPzUt76Cv37MHDLaY1+dHjD/KyENYXQAQLLcy8J4xpC3Q4M992rpErXr
G0b5RIw040hEwMZUDlUkkB3G61jxJQwvjUPbcyU5ClZ5tmRMRIG1L8AmWpfR2vRCleNramaA9+IV
vuiCEralECwBiICpnQRjaFJu3SefEcXCNx/HG7lZq9qqpTI68ihlqpvxvGR5zHkN5Irq1X6Oiqws
rHDYWVbb7Dnf4WNC7Wag+T53TCeYvJJjND0O7VkGqmiHJ3AHCVbrXWQBAH+3Z0/jTd9ipYLvt8aZ
3eEAdfHCv/MS1i/TCUCK4TaLNmj2yCQCsEVo8O9zH5XmHKJGWuMF0OK0JZ29ehbcfhbhxdy8ANjL
wgOQS2iG4rJYNcaMQ/cIgn2OadLE30wZvD/XKe0ZzVepf9dWUx96lQTn0b8fi+E/acRoDsPcD9dR
hBFupSMfBZ6SLuWa2JKz2D7VVTjT7q4RuiBBaGAJ8c2TrZ9N6qsC/vjaAIn9bSbzfdjtQ/IS0rHC
nVB6eW5JU4v4HcyMHaUD2H3nrbr77Qm8xdu22RbNFmZHWH2q5adiLOqOs+w+asaoBfVSMHx/hfSA
Ysfnh/Lwie+QDxlDF+HoaQswy2iOl5iccMPa1lmScbyTBlqCn21go6moiKsIh7tEs9h6jcgakTvl
CjX1rIzwJDjOl7SSA+yuhxhrobSHv80AOaAvZ18/dvIbLVat5WhNW9QoQau5Pc1tmc5CSr9eDUXg
IfA69849xLk/lrcxb/p9P/jamcn4NuL5+7ZQZy8LtfSLWZzDB6swuwi82DhMadfjoabgq8W+DTrC
21EYjOd00ejnEqtu/NlW38a2aWap+0dVswbTzMYOQ89I/OKDK0dGlyljRaQwCkXB6pbuuFgDcIla
E/fUVSxGxNXTp8bC/68QHPdxWP6Xp3+bihlJ1k/QXLDyRg8DQ2s8DIxv4/sSD0N5X+LWNEz8z1Q1
01ldTunOOhR8jwpjvSmUBz8887RH5+i8FXA53cZbC/ULLoaqssMku7sS1mEyxkKj+hbrt1K/ZcEt
eI5FULjMBq8LvKBdBvTT1RSfOyF96/NMWCkAk0Z7FEZV4GGmbNfXDCAyANnWxRd3oBKXy8s0vIG1
MTmnJMgYcGir0PcekXdoYktFuaPJqTXJt9bytok2QbMW4QG4NkLlMpRdg/PUgv3yH26kgjYosvCK
pYtnfHEqZmpSJ//t+zLjGPs7wv7ZBzSx4vGTpVYNdWT23jZVwvK9bVKEJWycWF4aZis6CjA7+jUq
WrrtwLeb1q5CeoEJBM/KgwH9OlhU2lyK5r4wMgfumlU899FP2G2f950/3dOmUcxilsr81M7sfr9i
776T2iP6xvtCTyOXnVxl3dmbPVlu3RQrQLKkkju8L5UajjibNREvZUTZ776Z7OBNRa/svzyT7qv4
4Qkp7mp3CVy8ltb+Cx1EE3ZoM5UlWzT4i2pbtGDkED6dsa1wpuYzfMSlvJ8E+ze9KoIkEGzEVf4k
K+SJviuEblUuFWPZP1bozccl7TXT8swIUGo3WbudifeT3p90jHfyOZwnbNahu2IqgtFRrK/96Hfv
8KRUB129Jcln3351vK5hrqOQ69Y2eGJ0M5/s9nw77OyE9YJFhGGDQ2VUqDEjWhbGspI9Hvr3UzCc
gvIsGquwsVlDUSaMEQkc3HnaLSv2kgtgOiGACCsrtoq/qUUkmrU/WffKKmjpd/IE0pWOXlP8C6fd
/i7U1TP0ajC69PriCFqL2qbVtg1lZb0DzbvNbm5kat04jsE5mCPrSvNIpYVzEVZHvRzPBjg/ukss
nUvjxBluOk/yhZlTr/NyxBUQophWEHF6zSkMdYX/J53iltqICIjG1p5Ta3PPPJkkzE3oP+klYDf4
UHe2a7SnhM+Fy3nxfZ7hvP8exOygW60SPhlmcQVDJWXkrL0q8uycfAU8Y5TRL5HJJHZE4ik01B/x
FCkP5AWSbQQtoa6YqBsi5nzcYS91o32OpTYcD9iJDdsxgJObT+kjuBMVMedBf43yD/xxd2n08+IK
5WZUOW9eEuUyk6JDN7X5sASB11+oaAzHKjm5WSmDV24YoEwRQcSjkhzEcMOPII+ABaJjDzG211bF
R4T/3JyH8vhpm81F2vh+Em2sn0dDaZg3FXOSRlKzp7Wse+XDVfp5OI0umNONeYjJXmGs/kXdDxb7
Eu63TinJTJDdoXWBdbHJ5Rq2uPjZprAGVWbKig0VWhxnGn1xJMVSMN3N1+LEjGDMj1Uc3XRsVKpT
BiefZfXNM7Wfbhr5bx5LH/LwCTtz2n41ofXszlFybh98mkbJh0sALA9xLH6BSXyDgYpT+XZM+CS3
Q32hzkQaXTIzwQuREv8GI7PvJizqp84/hfP8Pno0tOmJZuuuRTA7iuWxKY81oD99r9U7oqVI4uCb
SKYK+wGdCRpQD6/Eo0gYkhc/fTPj8TD/AkjzMBxYmxNMVeJYD0RNGfVAOB6h1Y2psU774diW6j99
8z2fv0H/ajYPg0Wh7EsT1n/uu0oN8ho93yRgokQrliJRwGGyBLjIPYQcOf5zOFMTUiEMSAksxN05
e1wG+SLRnTCFMfawRAzl+SXzr0b8qdpUXgQ8WnOPY+qqWpD1h+KQbfKRAUWadfTnxReOG7AQ7+wA
8NQRUcEIFa0YsqIFvwcPPa4aNO/pf+VKH/P7Y4YfZUt3ZBqNN6gg0Q+65/n2flrKo8/xUY8+Rxhm
km8mZLg16rsW9LSdl+QQsDah1eq23jtD4ZbRUkOPu3uZ7B2X/E8sezD6SpaKLj4/AA1Pz0J3vr+K
IVjBHpuNIH+IzS2lTl49YYVrV8IL6WKQu5sJd+g57hJn4PhIncpeIq7uS9rNlZb44wYhKV5yKhnU
baVu78lOiHcGY8V419F1RUhzG5vq41A8T4J2VeIPehSxSVup1WXrQttgAwo0KtlwlDidwuFka+RO
rZipYWrx9h+LvrFK03WGQ4hgaud/KNrYFilYDsZE8x3ekIR1/KDhd7XZyJzJoaq+7hfwWT3Gmid2
hnGZy62pgVLjQdxciR1+11pe3O/2oNmdhh+ZdC61rQ5NFLCLIMl38tmhLOGcVle/vN7VKyWY1NG7
VN1FfFl4xbSXXQypjNPIs18qOIYZAX28t6Giil/FNWYIQ6g3OVGo+IMwy39nuIgLRqGPnn4b3d9R
7EczYOlfYv/SQO2bzIHQSPVenj+Ii/ure7rRNKwqaB37pD4299PMku6kV874plJYqi9fGr281cil
c4dv8WkVnfuP2l6ItlDvWQJ0vApju2Y8LDWGqRQTXkXYE+QTsE5RJI1XY+YQlx3PLA+ePTTRFmY/
3IL2ov4C7Cf0j+OkaPDCr59UqMLL3ETDHMNLTsqGHSB9aQCtpFVDoZ2d5H9G9i+n00UNyOM4jZNX
XkLogStFw2+/RKIilNpJMF5M4PVjnJmmgU9MOCpBAFh1TL1/DLZ1/yNF+JMRwR7x2aMZ7Tkzakpi
R5+VHB1CBTvFVblfH5Q9+qZ0dcL0EprL9sml98oZjcHcY3KyS9K9f9+TPUaV1rv9aLakuVnZJM0I
s4bBQ4yFQKuLhuN7YyKm3nFMCpT1Y+rxc2+EVtj/I/R4ePGWSuol1UoSVpYH5jt4OnHpNrT+IYGS
xCTYZIoAXbECSMsKhqy0bIXlmhrM76j4fTAsVv7wiAzXGgsZNiIWlmIHUUb0d5q/E3BdSh+31NRN
LbXpraAjApuRSNIqdoVXT4Buru9TNMgzZwz5th5hABHtmoX9roUZiD4Q8R6NMRxdkRhzgm2iDUgD
Mj0pCZB1kGbyzf25UdHdhGsDJCe0Hv5xSkWsf5SH4wA8z4yBklYucJD8fxS2/kVhk3HI3M9ZdZrQ
KxPuJ1aMPWnW9HAoMJV/4OUMPLjSrsZenqISuNVW35oqVOqXwRR/1+ISxNdBvbXB13T6ZTx+Ch7r
xa+g/RRMgEYSScffMhxNdO61I46mHHv9KbKPdcTH5jObfgvCV5t+asYNDG7tRDJCpm3k5PcWRQb7
eCF00GzUeJE8Fg8ZBq4dTqAJmREew9DJ4MebLsO+hCKHz5wLJFwC4RJmt0a8xVawD0zNvyzcqeB1
kpcUBJypiXJFn76AS2A+1oJZKqvI8EKQnC32C/dZj7kPI5pNfM72gCEXU2M8ajqimS0j9SxMbpP6
U1S+1ORnEv1K/W8Y/U4/kJmPmOV7beewxm67dqeotpbg1z7y/JsGY5I+V91nuCwovn7+tOFftKVK
V8hXYE1J0GMX7kym/eGvmo1FRHI7D6wpr2p07e8ZybgT6E2M5nLHCf+azC3gnDOmY+4RjGZSoyCc
QxfHTAWupC/8L+j2lNRMjvQUqZ/gSJAeIML7vAH/EZoQudGjVWkGP50ODsR5nFivqYhcw7cGp78x
+u2k2KtkBFErJ3aUkC519JJsnTNhkqs76Zecf4T1fLy7CuLaN+yRulcM3qPwntwpkvX5BGaz7NiE
cUKoXQyLZO99W4CVlpPQXJTZovcXDYW9Mzk9TYfLPb+VwscJdLnu5boXD142jAkduRkTOs3EpRca
fMql689Pa+i/gCTF8O/BFimrh8EmmwblZUgkeFZO2GgxKPTYZpPBDEmWrxRMq90mW6RLKSNkterp
6oiWE6qWHssKzEHiiTUuBO8peYrgzeCxCRYbIwW/pBsp2H4dXXA04PLyWPIdLPi9gUhLYw8h0IFp
tNG1FeQOQB53wQX1QosG5BChpTOvSrGpdrP3Y0YrZsmLzykCXOywR8Rc1b08uVSTj+mxpATrsabL
ASjC437DnkKljs90f1yO3h0nsF8YMaG5Y8CAKDYaMCx12CWTvdwdn8RVNE8YNox3kq9QskoYRPSa
z8fEf/yHE/ShkKjfUs8wOfvRKR1GAlnw/bYTDnt/Ds2mla+wVCjRQy2ceqwbE9xR2ZKZCdUffD/2
SURYFr+4CQgEvutCgnReCat+um6pcqXjBujFWSwuKduFcF6SZwi/cHd3z89hHp46aV+we7+bHK4O
zVI35g+So9Qxv3ATz2HZI9noyxBbt84bj/fqwGdDjq0+9liqe6q48mXdwgxYNvkSE9rCSE5Scmqw
fMhHOXCq6YgMUv1/GGCGflWhgoh0mzPP1LDfigsYDtgc9k9lV1bUF7XdEnsmth4Why5yA/p4SLSP
Tkl872qx9uHhQAdPliwJ3gUHL2PEAsls32GxyE8ZJQDWbTIhi0NQhxHHNpBOAkkSwxXp5gEpWlox
HmwWiXnokm/kc9X6S24AfKjiaxSYX4Z/fLBa64bjNUmt26OzRu4Ye/FPClRn7/5JIEzgiXgK458H
8rrGtCoVM42ROfmNclFRRNJiJB+HJzsBEI9yUClPkuBsnqvu3D0uCclJdu23BDjgaGRcJvJysRio
qwKmvREnaw6uTPS0BpzS/AbSTEPRpaiSYXPlqbsq2UuM2epNAeCSkC2xP6aoLa2UDwfv08BX5Na6
yzDtMdDpwG9Ct/1McCyrGka4rYrnwt8BRcMFNEBUwggkUnXxwjONpRx46VjhIHqsnhyETO5u3Y54
ba+CyxI7Ehw2nsoD4/167IXoDZvn0oDzjq8Y169DACHYhIE91kT9i4rR81sVjOV2ukjnwS4WuPvn
TXn5DJyMB4WbZMdI2cP+v9NO7bESDJjmInMwvM84/ayMWxXNOkI3yj43PGU404802bCxINwNYdfd
fivBtkp34UxnxjVbWMGTvzeTb/HJojmookrhfuwBvUHU9ajqKGp6aOLHqXycAvk0jc/Tn5qCnvWD
ehRlrnfejVTcTdsDowLHN/V4GscTC29sCTxetAvGcw8r8a9sU2j8mAZzdfolU1Y0YmtJGi1yFDjA
g2kIhcdhI2Z8kg7RUk/n+4wIo0Mp/7ZUdgyALV7mZ2rjx3Yob0CvNewMFqPm+IzYYdHTNvvEyehq
NqMHUnXZkk+7rrlMUPH1+INb/3Dn8zZmzayk2r76pg9rdNYnl+Axo3plBpUq4EdOzU712DgEMDz8
9e0x56iEF2iAmSHP3xtGGW/o656esuS8wMU31YTBp7LCK4vLAxjy6w2v6BJSQ5o7CSbpThK7JSVN
i2FmiRUb2EOKsRnt2ipvk+jzgY/6uZb2fGSokbmRn2ZbGuKu1dmdLEW+pb9MKa8YZsmFyi++k/J0
M+ZEpvWs5sY+wR0NhnV/R9gUllXu0Wcy4WdF+Z8/PbKTM6j1rtyIVtxkpNyWHHsNB8qtEq7vyup+
X00GT5wHKGom5TxwofzMK1YVbY1LSnye6o8s/8WACpV/sPb9bVFsNX/TipvPng/dJkiX993Typ7X
e2gPhJXuZ1k/9K+dkpZz5rHFzKKTe8yhMGsrPcIkdYP5HFaOJn+qFrETuE2cmiUAV3ywbpK+QaCY
4I/gUFw66nFclTT8URa1ia0DeL2Nrf/TOiaiZwFIief+SMhWu7E5L7jvGcbH8e5eb+/5YtDN9IpO
JA1Wk6zf+KyJNtJyMM2xrXgvTzxDsaezdPyysPhYKs5DdJIb4D1b7GAsZGS9R/M6ls81JWURYu2w
5Xm75jrdssbllgtBz68vMG+Sxf1BSG1JfUwP0ItJ/h78rCVlTmzH/VIlj1iY/7daYt4sm5xcjX3p
9mx5rNF/D6OHbtfIKfH6DvjuWIGRE7bkcCjcRURJ0BGr5RQCdefpR4HZQ0UBEfUj+b6bFcV+op8f
8fX5o8eftb9um//H03ktN45kafiJEAFvbgnQgt5TN4iSVAVDkPCEefr9kuyd2LnY7e2pkkgg85zf
umbxcy9/sj/9gLx7k+b4bTZ89CidhfOBNxLnAy9luQvUHa/COMnFV915evFrItBK/gT2VURwy68/
Rf3dGxONqtrhS0u/rPzWNdfscRlEmP2BWIhyq5ZrOVga6cbmv9PN6kOEJK6bDwax+AvHWhi1r9R+
KbkB02n3G0Z/8+7XbkfqcG2cs/Q6P+3jfkDd9BVZX5r2p8a2NtIzPEP+Y/pqtqW+wS05g78l2RAW
/OHOK/otPPk+VUZHsM77aFIPS8tcKSYL13oYFW5d+1rllubq3uIMWjlIpI2pHi7kcNGHC6zpEdv7
kWjD+OQop/51nH6o6W5W2rucgvjEfWaQPYRhkj0uEpzDk4YwKfK06NYPV3QsitvjlhtlyN3n/GxY
9KGeEWTUvCFCMES4hjOSFb+sQOMWWNpxB4+fGIzSFfC+joQbVi9bCNyfUINb6jnBsVkdSVgjl0H6
JUYBBXM0lVBxwYHCSSqT+HWmx7NFx8wRbU2wX8D9kWnGgyQtiVoluCMfFZn3in0jnhYmZPwWOefz
+vARj/ay8B6RisaT6/FSMF0gaMxgJgei4Rk1kDLBfPyjzZmTlVIqRKJ/SupUnqIWFD6PvmiDWjYy
efoVrvR8GpJa5fg8z1a1AYx7xltVRTQ9bUettiEoip+dALkmmkTqgQ7EJ4q4sR7yGFL54BNDkbrc
4d00PTFL2dZOtQjF3aqgu8VFt44IRCvrSPF1RfwE33w2iewx6IgzD/lw33UL5r7Jx/HbrmWRT9JN
e4c0BJd4gtdMw2DLTPYeUuFdi37mUH8MWDgxlEOmzvjhMaPYTLKr5O8juiXD9a7+eYYzFS+SNste
5zY+ktQVTrps2SItqvxMxGJRhz7a0VIVV37+Ilh1n1mCGifDr0Vl4XiBuRtuxGaQ50YRIB8mUW8z
Jd6+tDVWFLLGQAEYYhNXw0SfuB1zejMO0G2uFeI/5k9KawYMa20u0q8BkT7p19SZKu27zvQ+rgmE
0Oc9HioxPM/pmrJeooWCPH/7Joe3CCkUb6Z1/G3xrmwGKr5dxUBnvc2Zs3F0ItvBz/9cPmOfNrbi
TnDvmMpsXEOMsHw7HKBw11IrrGH88xepUZcgnjExsY9sg4G3XlSM29nlt7bGzpEOWcYtciB2ZPhx
ALbv//fZqr1UOxQXoovjO/P19qVwaNESvv3NsoXRzBWR2rD3fnODkRG1z/The1Jz07SLYp+J0pTz
i9EcIbfv/MkBsmGY526pa5tOW9uouBTQ5UlBKATSoXbEl4w6lqvH5/mvoolxZD3RVHdI+BF1WNzk
KL4tbUbkYVUciK6eVMUmdOvwGBm7isRja2PaowhWUHcDZf3MpyejxCy1VkflY0tkc/M4DumZ2pEg
907KSUkBdZYUvT53r3RdoBl1yFkjPkOIEEpjrTfryFg3zdoIkYC4oWf//7LG5lyHM66GxFcInQa+
wq/gis3owh8TWQJZSr7+Ry+nzSYj5pZ0eRJWaywM1uuoFgflsc/qbcMbD3Y03/WPudLMfs8B0k9K
q1kso4ky71Vyi/+rdgCyMbqJ9S4pFFiQyUg1J1Y0g221ZgWD1TC/+owihsIFtuAzJa40RjhNnqQ1
pWs+qEbVY/7iQYtFCgzUPjauSB/TQbPJFZH96XUESSzqn+4+oQJUkpeP5zp+jGFl5iTGFNjzYFnJ
XAXo2hE1+nQ2AYKDCT21LIqMzYxXRByzkrJN4JdTSQw1RWVEUS8lNlEUwkx/+iAWflAuxyJLYMa8
k9ozIjTqJRHLRvynGvM/Mo+uO1DygL3qX/Dc6uCBRLjgFs+PheXp8ih+XpN8QkXw887d+SP3PyZa
yHCRpt9W8QVWyXmrCLMcH0TJ0vycFRgR0f++2+WZFJBsJGwdrsJmnSxwMNfBAtyypnzsHbw8MDOf
ZPR+KdTetCQJDm/ifZZEbB9jLNBc4AEbubZnLenqKc1yqCL6YJtHe8WeKi9SBKFIqHpbV+Oc+gtA
MfZo0deqowynhIqCVVKg5lQjMqmE8ACUrgXbmPpcpncxXz7+tYmD3IsqOzyGcKymCIcOJAT6WLvy
c0kMEe2IJCaOsLhR7NEvyIl5R4ITJU0rLKZodrzPMMyYSqZoDX+gEM4mvpXG9OPBxVE7rOTm9Egu
V73yrRuHNA80bg+d8wzLTU5pOaGXM840W59poag+MXCGkPBjUIVBBsMo5+J0ax5XOjPjVfhYdrjM
R00xM41ZZs7j8j/hUunQs4cdxwkPkn6AIgIMSTo36o6VcxzaY4AOrSakcKuVX6GXvm6OdqF9L/Tw
S7a/fLNyQJfUpjBFXTQRhQlKYfKFOPlQk2oXxz4jZcLvjlkmTTylPZLm+LavBJnY8olEBM8N31mh
lbYxpCnie07PcPCwsFKjqoF7v++emkvQ3BUzf9CElYfSYazzBX0aaHD2bUF+LrosfELgQSvryNXB
kQw4nCf0eE3uG0at+zr26nZVmaRrrMhjQgiLoJNiCXahTWrgM+VVEwdD8pfshQjEZlPUq7JfJaSY
kaWc78PHESHHfZO8Np8KbUpmZqQYFs5E0Q+1fuh96TXOoWyXT3sZ2qgKxh+UjxW7zJaYVPhPmTCq
HwmxtET0KfN9Uf8jC1IYdEloIacjRmu0S62xrM4w8gR9zX7HfeuVhWc8j0a0zru1SLKkmBd7Kfge
2yODOM+9dp9YhUc/JuPdiphhsgMAnwwT0HO+oqcMGV1z4l81v3Kv6J4jAp3wTNzx/fGHaNBPi+cV
ZJGlzapFxjB7JeqiuPXwmMTY+dFk7WoPW0rOG3IXfm2M2LyKNhWP5YzFEMt123rAOwhh5lUuTCZW
tmMKZ5wnfxmcjPdSwqfa+hxZxANQyVvRis77iD1a5GBhD7XXBaWg7aHDR/K83W3X7xc1xSO2KAbl
v/x5b3hpWKgBU9h/Xz+V4VMTyqrKeqnueNcGkqi+ct5p5EzCUm4pQle/oFqHY5A1vLBBLqI5NhBO
GHCQQhaT/mrgU0Itpe8BeABuHPWcoCftL8/+0vW4HLe84dU/0uEf//gdbEkkv8uRS4kvpzKfL39n
uG/tQzSnvDkmh2JlP3wT7UL39oD/fKLkP0yMDqL2717vWUTV21MdpfMQnS0EJu0IGAA3nF+fHmlu
EnnBV8iJR2I1ez2EA2t70G8kZ5NIi4waN/PKf4360A//8GEF2FrLiiTvecAZxIg849OmYBjnEq3A
Nn6YeA4ncuW0pFMo+FqB7WhVMeL7ps9jYGEvJ4/L4535Ty41JiKur+Bv2U3Cf7T4kIjKhUVEGM4c
0GSJETzKj6l67oNLRuBD6ckLLsCPlmJ4wyLlTld3NMYIF/zhs5zzrxEYzNXr0zT06SglL/kk1+uO
ffGFzEfkB8iopHT2P4HuYVEH3bOWvAi02G4iTOsREc/8rPoK43opFHxTflInEBct2y/fSN4eGr4l
nKv6lfeCA57HHVFYT0gmH+eDMOKJZGHXxMYyxljUsR9GI+4h/hfuoa71gxUfEwXMr6tUIggT/6uq
HNsSYSvACeBDM9VhcGgK2BW0QtqnGFPfaKCI8Y2J5MEKmBAYA199TGaQ97jTrAGIBv2/uFM2M+JF
A8DJIqLXhJ5PNkbllfJbLV9l2ZqqWF6Mnp4LoK3Rg1ZNhovepbDWRsb3Opn5+YsX70O/ASw/affw
5X+gU0N2k+5fdTQ2T7nX3SzlAKrph5eB3VGY2xhE/muhyEZKvnrAfKt/TSxZZKs5oj98KP/7ClXC
owoX6VxPOGyxIk4ho8pxbSO9qb87D55MX9imr8H/Wb7U+f34IW/yYGSRLqsgAdwPV7h2cFeu82RJ
Z1WkLft/mSFOIdqRpZ4Mpx2Q32vY5sWu7oEG/+PUHKJk5pF9so1rTxfXGP88H4/jrLR+rfcbAzg2
F+CrKiGwB4I1qVmnDBLNzhZ4NcZijKNqa9OJquzsncrPTPNqtmGdL6qJmHk2fb6948//VvoD/VvQ
pT2q6invWFfOybs5dNa3ZPwM6UTinA3/6K8/hBQUiBGKMwfQ0f6CB6VC+GHz7C2p8hIetHJugZJy
379/SJ2yynzbSv/9kHG4u+NqHrzWOTrMQjDAOj0xEBFzCKAKdY4mCKDAdY5JAqDtY0+VbTbWCZsa
6cn3Yc/mF+pEz224MNr7ylkyo7MemeTRY2OL4RQIzSa65LnssEV43XNJJEnX4vOfJ+0COytZ9dwf
bCHAzwYmFA4zXPbPDTH+efhHc/5wIMJH6uzCFHfOJUVEKoAYfiIVtHLOccNXQ1d09ufTFu2gm6rm
nTrqXXDxCvUbna/B6pGvRUe5nbHVueaJNyshksLYGoZLkH7dXy2xyESiU2jQtsROgIjyOZY4fGiR
qRaU2+ZEkNoEEUzTK0AP1Iw8vRIyVd9KnTVowoLJknX2St1rikM7wv4rMW8WF7AoMkdYsZ76urCP
lhet+JSL6PZkPVXcLpkGyolPEnHpA6OHfS7jLVkM0WP/cQKTkQgt/rLhrk56t6+jrfrFKALNXXvK
c2IywN+vEHRtsqu+nXhb2JMi3mA3Vvc1lh+qE/n1cFiyk7Kgs2fVzYolmGR+gugDx5VBAkqc9GPJ
B3VgN6DEXack9cdODuwWILZAEwVSlk14ZrDhuvfIaQAo1uXpHdoZO/Hkf9Am3UPPTVyjmjqUGND+
xQTvvR99bihtU3uOyZwvZk7uTvh6e+cc0mIVG5Mh2pcIgMsRNXJlOAWAz/7pw0rh1LHd1xUw2eCz
5np3ADC3tJJTuE5j+oP/ZL5VjRMK0tRd1iCO32XaTip3Mgwf8fqbwfuIh58vBr2FnM5NZaaiWTJm
1Ug2D/HjrJPMGXFLHuJh5PDwVLuw5DVmIQVjWpr64jEDCLQfa5mMXBKKwn3Fo7Ugop/WGXXK9ME9
yRvLs2mFY3TXan4ujAk0PF+dPiHBpPQaYscw6MXL1qVIgJrdZJFfI4fla9SW7qOmT/z8uAC23Blt
9WmDZZQg92ZMtri8L5+Y78fDL+wUj1VFROTrzGPVJSMg0edrLJHc905JA4bl2jE8hjbibTp1jSFY
RbY+097DO9H4qjZ3fuFqG3QoBG2qIu0b+Im/j6mrhNnFjVw8aNtz64Rhe2b9Ui7QAtc84VixnZNJ
3kRYSGdZL9BNCiEwz+JalZQInBMoimuMpydZnkGY0BfwaGHVbYh1oGgzqLefVb9sRJ0Gz1/zXGBy
D04M2S/1wBzN72tgUEYq6DrOfoddOqk2arIii4pGiVieBn+LbsMsB4dWetEcwqfFdkv6SE5x1fx/
oU/FP66ltv/KaImjYD5Hnbeu8nV5J8RT9OFEv525r4ZxMzBFrIySbWeZg6bjiuvcWiVdKw/Ou1Ci
tgACXLRoFTqlRnNKWSkLpcsxBFK+2sWFdghbOXUvsvH3CTa3aEMXNvZFh/CgmZiyC2B8kaYivpst
uwX6i57itucEOUvz8HkkZPZlYtdpcWIaYvuM5yjGbZHapFvr55XqC3zuKhal7Ghm5+GHuz9nemVu
VFHHrvQpQZwuU0/UXayROoUqqYJLw/79S+rTh1HtTBF4UmOPVo4JwXCbl4OlbTtcicBhqA8pC998
WEnmcF5ahPyhSP6YJOk6u+PO3QzI4qdptIiiRauDiorcHy4Mg92JDEZWMMVPEyQwgi395ADgkQAD
ymbtDgCToGjHi4h+eUOPPBig4MxujPD1T9bTtTpRe3Kv1yih8tB7muD9c7w9UIBs1RjjKX+yeLAm
nHiELg0HRgc7Hac5M0oxh4pCbhT2Y6anFMyJbbrg/RFbScvIuWH45hZJODqG1evaEuq8gAxgmn+w
NqeQJfwg/dqgmsUNCZRpFzGfFUAAgLYob7FFN4LtAj9+vjvQs7OprXhhSDcAEEneM9uzJxI7dXNK
NgWkAh7JL/VIMHn4sNaNYInEUgDTtgzQvO86qluW7DtXbUQeTuAaFQfnunpzHIyTToTPbUwewMfp
zshIdhoEfIxdBxeLVynjIh9nFe/pOk7ZEJdZt9SkOaCcXK3jC94U0Fk4koxH6Z7xkS6Dwid7kSOf
Ozf4G1jrc5LvyqtobWFS5dhnEmNyyP5VzcnGYG6LELYqP7+giat0AO0XYqsY76r01fSb4ZdCsdTe
qDIJGEdG5Sc2of3DGkkGgSKCoaFikzmXhAZHLF5jJRyjRTBYEnG7TGPFDdii7yvGAuBFPmTSMMQZ
E0+NyFeJhmPG4lWXAfJG9+Sis/+unsGqq8Y82/CbdXJSklMlz1GUwDmJL5uwM796T6wRnzGOfWaw
bMvGxbxKaxCEC5tFxQRAq807QaolBVgZf55LjljKG4DE5U48lyyLhLW8Nzf2FippNFpyINPTcs70
B+rUZusIQnTY6P3YQNUuz3MGUGkLC0OmXA/uY0y44CJhazGRgTLd/lxB5RB+MdPRPuZsDHyL+rib
jGkkLPtTGR4lfUdHHgp1IoxefhQsq4PZYrvYdcaBXEAQpvamBjfb/JLNr/byr+mX7PdDtvxQ6LyF
Hw2dvk9YBWaB7Aa9ADKoGA3cQXBsI4NrAxjAOdbtsdQOTrCPTsPryL8KBk6/orlOqVvFrceI54Xl
ATQcsLfA4z3NLjTAUfXzq1rHoNsDeJDhhDgDYt46+gM82jKkFaNc9Fyh/rAN1DmndoF6lzDkVXxh
8OPJeO9uhD6h7WBUDIi0ceVqSxkOnVM2Zr4p8WGRtaQRF7qBUYeEO+cIBgpQ4cOQhpSmJlvKJB7x
xNkKt1e+CNBu4g8crjTohdUlC26Bc4uyPWklHFIqvSAc2nuzI1NWJItasU+OYDJGdwhES2J1pm9i
48sgEPYcvY6yjGk02lj1SnksrWzVLmwaOX1alvLYf93onuGcXXP98k/gcRBwonrk1EH6x7/NKEV1
DxgbrDJ9S8gQ6muUTsBEOJtx+SyQGkgRiIMIrWDx4/CGAWQs+hReGcFCYkOulplyY8EaJAK3H/ed
Um2o54iaFdmMXNB0ALfPNfCexyCnVlvyr9BIEFBXmzOWRgQSOYkYb/ASeohHlmIseM1dTf08PTG9
h7AS+1tBi5U1RaMlukYo7pN96pYAILjHQQ3f9D5/B7cqiwSoRY8B2PXTlrD89VNHkLlx8h3Y5j09
2MaoQYvDumfNqvGrGg8/KLoie86shjFQlijx9YITcgvyH7m0hcteKDlfjxs0P4twAy5CEBBR23O2
AfLGUpTgCYHFS2YooryVfhueFeVsHViciUzhMOjFOH6HJvA5+GG9YBMY1PjTsRmCpgtmJxbMAoD6
henjfk3jc4MgydxxCNK9UszsasvX+J/aBiGkiriNzBxtGpLiEYjcjyhEnu4SzYF6gbSSj5Qg4ak4
tkSnKeLrTRhZ1SVzbB3tm3DlgLGePZVLiEf9ThfyiGuhdsT2wLyiEKjCL8SngDzu5f8P6EVLwzkF
HoVgS+J2RwQHVEpYSk/7j5+NSVrh98acCMRc2MRN7jnUC+Id0eOAP7ybIdkCoOlLfNtA/c1/JzDz
2WBvHohGGRLiEZqP2pp6XL+kuqUttMAXgSeGg3Z28rmQaYWukb/Ho460MjCvDYoaMAkeLLtH9jqO
hznfFc9W+/Rj4OJ6aWCXJ1v1GDlTOpuwlQQXEbapYHP+UhBl1eOHdnvhhiCHt9xFFXKJjSJt0hor
LRKbcf73gYP0na5pvPkTNFjAzdHfjMpdyNVuidqWUDYqpGx1Xqgz8uAFlfo6WkeKjdC0Wke2o9/M
5tafkVUfENlBAPRzJueYb9j0YMRK2Wc2Njnl8ESgxHtNSPWUeyJXSNlbZv0SUhCwMnNjSJ4CjGDK
387N+r+/PQQvln2oxuAPhVUEEdU/PHOQkxD+1vFBrP0vhUEP6u6Jrcp45uAGDUwy2ycKjIMi7ZsL
omrW65d2AHsO1o/Aiwmf/Vbhk/8yVRr0ESF0QEq3ZtFmRq9HaEPN6KYNV11B1LBMcCDs+ESgWP1E
H70g2+NznkybS04lFH9DeiUIizo6+0Y5mJfoF1b5AYfIi844PYGejfTRp8voM6yZ0eSTN6qvWcv4
y+RvJf22HyOkbSomoGwZS/6gCKq0+OY6aFi9l3cSUA/wblTItkKrwWlczSRvZ5vgs75c+S9MuIJY
XaAL7TVRHkAp1n+DIebZUCHNZV1rouGrRdYh1BE1GhDZTQmqcNDhsdUSmjaKptR2J/HaYQvr6WJZ
x8G2rfbyHVeuzfTM2JcgVZ3L6pxLKKnIHyPIhycXWUVEV6Y0sXh7CeRccT7U8Ck2Mj/h072zs7gp
ZKYkLLbBX/RfDDIl44G9TsiJ01xeUVPkDfFRT0iXNvfi96D3UYYqGSOL5z5RXkIWz3VLSGpV0y1K
FpXIiEU6Z1LUcYOBJv2Lz0s6NvEGilbfK1Dfd3pUyMDfKeWmk3YirLpbk3cIyMkVyT1CKjgqAGka
XqxfxJ4Nvnyacd9BQGjgOZ6fVxKVLLSEM+fIg285e0vbpt2alZLjAWgV76tHiBKkFmOiPi1PVrYv
w8OjOkgSOQTIpCZPqjJN0d6qmou7uD5FJRbczoObsn2vo8n6zl3c9RSJnOT4qEg/VJe+aBOA1bZX
toV26A0T0FpkTVl5CmiAc3I/t9/3t6oyKA+atH9JewYT62YSa/F+UvHd5ieOQ/olIZHR2HOH7mVr
R+I3PC4Ti/Z05XprUlWJzWJB1R58Dqpis3SH2vsk4H5o0eEXzQSPCoDT60ZdHEPDnSjcd3cb/7hJ
drya9E6E9QjpRMdeEeMlWfY7lJjxBQhHX/hWM88sPkRx6IsQPpfCvg/abALprs1gGQZjsq+sSnS1
oT8VmFa3NxNsYMsMHq/bwMSBihQzqANkhyhlnxpt7QLVFpI1yNC3VP/pYE3aUFyItI5Q5BgpmOY+
Uo5YD/1Y/dwwnSqc0Ic42QV/uX7BYbhqAMmhN2AiLXiTbFspO+Rv3OsQq0DIihDCcSujdUQRi9oz
PrO6JXP60o+DcsbGAQmpkRXvSULvwXD7AcwR94nxRLC/lqsiGXEtEsJeJBozHdIEDRrO9xW8zjlZ
cac78hgWDfVP3dx4k5ELIIxQ62qkNMwY+K9EnOdjxOLO1sPTgfEZmP45qRYow7RWaKFYhADMGiTa
U4e+BGASc5Yy9I9o75TtQ5ifz2dCzVSyCyjHJunM+gXPUPKRQVD9mDTYjPGSL/HDgH9Cd60lv1J9
Y5JBngKKEknof7fsW6TLcYPxYxXVti/3FrAiFOl7mnllx/AbVKSmcfTjzC7E/Ur8P6kjoF5oZ8AW
4Wzvs+EHvIlPlRsToLsH0BCcxE79ihGWMvsPKxSMfIH8xQS6rQnbhfejjZhDiL0xoeg39RLY+H6e
jVGwEi6W9UDrEzQqMrYD7loE20jfRBfNpKH3g2De1WvCMgqmhlqVL17xwHAhjOCTlGChPxGrcKz6
0bFHLL+uO183uSUF2m11WPyEmD0J/UJbxA8Q1gW36z2dVwpPyLQgEmcik+QOvVbMEPfasFyoMfEW
vvkSkAMKC/6/8fmer8GztPPKs5Brtgu2dTIOgKlq9nMKsQC97EM1RgqeccCMfU4CNkcocWBCsIeF
Fa0hGCS+XzHIOR4Z4+qcgSp4bMlNMx+/zzdBpWZnkG7oafLxoyUKJM7mNN+ZpidFJ94iwhcMoY0D
9YMjwzYPR6bhHrK8lJBDx80ABnAxZCs4dQiW3sZNOBEM3hfIClDKMzr18i5tDwzh4uMlmD4+obuG
4DCIBoX20yf3fwioUGQrcwwLbbUtnK2m7UmCsNCFquxOKxQQ5ZUou1foyWuBB7wlxLybsFOt6JmB
uGI4VhWGYygu7iaeirREbeHjWQmJzWTHg7pBg5yvtWH9lFa1BGCz7sqVNsH4Qolu8mv1B4dUDgAT
UaebBtNnMO0zitynCdVjuBjI+27IAxn3DgpeXiueFJCxKV0hXT6rMXjpMzWEkGHj32R3z0RzJ/5d
o508SVkt2N/9RvMnyrAM2pU0eF+ytgsjItm2urSOMX6MA4r4gtNDPzrlsXkerGpXhltDWVfJiqLs
blvFh9Q4lfUl1FB/kfy9oy5smFbxrO9mz5xUIH6b0fFOsfOudcYaXcLaJMHUf5865TRS3TIa5eY0
Faaap9e/Q6u73NMk99HNa2OuRgu7X2gXtTt22inHdK2dLPWkU4mOkjeDsTnGhOaPUqYD91Wv6BeO
B9Ev3PfHWj8V0jlWrm3jdfLevp+fKEFQzd3i9ma/bkN0I4+mZcip12THEaRSL+16GUA8kYPogwM+
ia3BeW6MnVHQj5ItVhdE7BjlMz8KfUIikcpqzaJQ5jKCt5UFdExeuA/bFFqCbeLfC9F2Y5A1kRbR
E04mp04+X7lHbc7czBlOT9A/uh81BmoeSeakpW8j4kWpHGJrTOhROlfqKWqPjAxBv1deu1cszlqu
vpqaVEkkv7O1obMFN0ZowKzQ9kJHmhk+BymHyPB+yiEBEdzdBc6A/KZN5rDJP2H/9Xj90Yuf1Pxp
x5wcwfsndzrBk/GT33MfJ005b7WFhVvCQYzClD8z6lmlke84vfu9A8a4lh9rjnRMkQO71SweFSjb
jNn/vkHNWvTfib2kRzfkPmllgg8mzAHac+/g/eaQ2GHBlbhdAlGomSRsEAsIJBbyZoQML0Z53pF9
vjcMHOingF5ezX8MS8PmI1nGk8dB6Rc4Fu9uQphcupbuU9N/TO6ePLqT25LPG5xQhegU7S0xl9Ep
ypQfT2J1HNP/sw/lPT+N1E0NWlife/W+expbjY957QRCIQfG56B2fKd1orxkETSxsMya1GP0Id+D
o5ADQwwFtUtQZ/5TanuhLdBRz7HmiitDFNVqI1R4HlxyxzXWzMHiUGdKk9pwewELTtElkJnd74aO
ldAXWDHbWinOwEg5v25Ezccgjtq024CKSMgXHqg4xMX5IBfZXrNSkqb2xdeN1Iv7Cj4efRc0DVt5
43K5spiDDWMM0p9bRmAgu/YBPjBCtqK3FOByEfGbiHi+iQLK2VGL60MWsUjqwD/Oe5lELIgyKr5I
8bhPdvzcfX6QJg91BlrAtQ5qzK7JZG5kq2KMcYp6rHKJi7CfoudmGAN0eiWIKia/LWNp/KqIu0bE
iiFJuBBdjXGJosERdOCObH7+Trh1clQYxtBDeGIA4HlnLstR5BDLtMzAl3ZDubl3m3IiNWMUca8b
OnTIERp9EbA9ODdnzowuRuSPha9XI4BZ4wgVz/xRYYkaMWPQPwMmqoCN8zUhw4Z9wGvEFcT3kYnc
1QnkVnlF7FH/sCIQgKJPrDkuOGJo6hEKRlTO/OgbgpSwLj/Lr6Gbin67c5SfMDQ9RfVsyj/CZDkL
WUc78SF+ys7kL3hAepSR8JYToYmN8Ylgp/QCiHVjmn8hpko6VLHCBFy8RJBTa2zq8EDPjkweF+Ke
wDOyJbn9d8lnizPJNyIAAvfCTGlnNE5AUTzwH+szGifYJ6Oe2F5PNb/C5ygxt4TZFM4toM2WP4G/
Nj1hYWK6s4fvjjF71RGiiNyqODiPPb3PFln1/B2kxBpsxSfF2UNAocBF1PRG9SDxn6n72zXzO9/E
E7c5aR1UDnuQvzwZHFA86D6I+UdvStwqG92wCb95+HnA+U4AhIhLfW82hPsCm9H0lkqiQRftaUR2
HoMx/5IoMJD4w7Mx5x4sQUyo1YTeBu2AwufOlf/LR8zPICpy8XrULiGvjCSM1jSGwxtlY8gBTD0+
RD9fN4okYJVQOao7/jyURGT2oJOhIw6cg1o5JBAxArNFfeMA4GcB4Fe/AEbH5hrFFKbtxwUyV2mO
DVpUjYgGilPf8y0HPW4YQJqesjzqcJMFJwMuLKq14ede1BktH//gHWTQZI41l7mbkl3C494TRap4
TCu66cFY2F/wzfyaCh2uE8x5rHhiroaAp1KYbN5+KonflpMKfIPpUtApInxzQYy+jDIcXkGfiF4V
506q5Vphk1494/NwE1KvGa7qD7Mc1GdgICF/uPDBAZuF/8CEkpz3GXrXXOmpBxukTnFpIgBBPxYv
WaUNXvwZGAorKlA9oxa/PWAhBgvgfupc0h6GeUR2MJnMuD7qKfxc8h75UUyQ4ahPANXhjiFDJJhB
G6yDhnax21A+jz4GtZXdjbnQPApLyBGM/OBPNkM+UMx45alVFmp2IoINUrFG8TfbAZ8I9mvE8BnT
Om83HFotaWLh0kzYb2v+Eis8OBhfDye15Swk39Su9xEcKZ48JcKjIModIGPUZHG/gGNT3sjEZU1z
0FTqQ9lxmJgjN3+62D/uxG/wGQbur03A9S1ol0XpP4wFIy5PuXlpk9vdK4alyC57rBoTU+j4fneJ
kAnNlWlwMwavv2AsICUdrsNbo8261wxNYxLOcsTzHQ2hEzgJG7yO5Hs6tQRGgNAQRvjdBTNAnz6X
iYsa3fCCfV5+meENiX1G1DQFDthsM69sReUP6ntDW2NUz2Qy/K6FL+t4KpYvGXcc8POMLXyZQ928
NxiQZZoiTGg1Vo8lyD6YCP5SYGC+v2SJME3Il1JP5Dmb78hlOEghXyvnOBG7K88LH7Z14NklyhEJ
Su1iJGV9Dr/FVYE4HSQWOgJEDTWVc5SflF7gzdjCCyN94Aqg1g9kZ2zvZXPBRxMRDY+UQYe4PCfl
F3WT4HEPY2rd4DCqQMSQd+k3UBWvNPKsUcL0p1/q5GzdajAOFyVpFM4/hyEeZ2y1eJw1QkqtkfN0
Kac2F2Xi86gY70r6j0GAspKBs07bqnheWUW2UH0f1TPPpEUf9R5fRoIKs122yvhpLckDk97mZ5tB
rYW0n3kEAKXpIrsvJdNPLD8kLcYiIs8nMF+Fe3yNBgbK12JQCK8i+RmdHtlem+HrZZGzutN5RY92
j2LDo4CFrD2dQ92Yu9VrbeV/uvtPRMBqunsIiWmzDvJxC+aIJj1ZJ6f2G2NFODFff8P+pymmBkWN
6iGZmngjKDLIFvf7DuWzAL3XIEB6Co2FLWEBh2JjYGhnmr0s2xUN63Svo/vkGiE48LGUBzT4bqqI
xJcmmJoRTR0jfan8aakTzg51vKOvTV6WDxKb3RS/FYdaOg2raWViW2GoEhEUr2Jk5JPcvNyTmxnc
YusLtTZlSaH1VVdfjfnlzFX1hCr+lWzxEKvxpq3X2TeQaqIdZES2IBXUqc9eSAKaM14HrhZY8pIT
xafcOaCpdNuppKkhzwCckXdI5KoxBAe9VqynSN50XLwjIrlZAN+6LI8FMIZ6W/PGDQwaODxI9prr
scAhM5bpDbH82SnKTj5FLZw8OhfCJA+tEVIn0rn5P5kzaGUCygS8eFji0hiUg7l+fAP+deT6dNR4
s9hLezl7SwK0GdRtlKzxWTT2pM3HSk2w/QwdcuUDjNUbkFuEGvS0h5VPFEbe3JhN45gcXh/7C1BL
S1D+GNBbuqI3BA0PXHwmH2oaeAFdJN1dUrZivSXF0CrmgEcSlXLKAvi01vdOSMXKpsm2sbQdCowO
k/88rPW3aYqNRuonUblCJ/Esj7EkFlMDSHU7TOLwypaoEVvcEGruE4fqo1JSV/hXu+Km4yEDMZ3d
HzONWCDsStakJ+V9mDqEt5ycg3V40eR8X5T26YNmJB3AqXABEMuv18v6vrwOaBT6hI+IUqExd+kd
bhVmBPbqJ81GQhgrIrgwMviEkhfX/u3VxQjsgfvz53NgZT9OvwVHQWoUJvPBGb3QwBHLY7udcDTU
PxgcdP0KyEQGqEkiu2it4e8DLMvzI/S6WS2LcAUa0sore1fHo4aIRYfFX/ByfAiFaw3b1vLQ4dZX
FGwQI+XVPAkGDktFP8N7VVp0Fo7sLyBrQqu6df/cvrB430fgPTyWTDNIONUv7Isw3NTQwIoj6BcN
xjOAj/gfXDbKZgTJNOLyaTTZTweukZAPMmFGkp2tsiHX33psgNPYoWTlVL6OWkL/SbSJEKAlO3iw
VCV7l3atz1MjaBMr9kgN6fc4sNqGkMcRMzMxw0RxuXJ20Yit4fFipPK555i+xLj8C5JnpH+ydvk5
0zHm4rjl1wAW2ohpITvCkAG/iC1IJqLMbRbcmLk1t79QLsSV8DHEKHAc2iaFjK54rhEyGHg3KQXI
WBza5IpAUO72OR4Kc8f7DNJEXwHwDgUD3CEqIGt04maBdUJ/oI3kHlKGviNBquV0+OAAz3c8WkwO
KMti84psKvVQxRqpS9A/j1D2T1zedEgrxFOqyUGh8Sf0inFKBHv6r3mua8Vr6IpZMpCh8+pND6pP
Cr7Ijayo+9vmyLrkI6IAEEwAoWFDpwXrH4AV38v/MXVeO25j2xb9IgHMFF8ZlKgcSqV6ISrYzDnz
6+9guXFwAaNPH7ddSeLeK8w5Jq9mXF8730HrzfuSRpB3ZZjN/0JsFYPWf515wUSrfbCVRSLevCNs
jiUUAae5PcEoStD77yvMBwiQYK4YFNBYiSm6G5MPgZsD+f3CQ9FuUfax06KNontgXg2XR+jeKnHF
RpyuYtZnljf2Mcp5CM88rb8qrzCjRVgPZ5x7RbZPsSN6W37AB3asyJZUFL9/+ZFjHqRktv81uYa2
lVNkqRbTVMpJloGoTyju+Cbq6Kn6DrsN5DbVVhRtngKOVgo91IIeNXBTIjGYYZfoJbCvdOxF0QQm
N+L6gvHWezeyz0jBTnawX7Rkp+JwRpVij45vWFGHFtXtfKapuwVDg2Q7ModghlkR6LAB9ikLtsa3
f4zT8yDYC/HqqTdv5tdZGoE61TpqrCG2mCgpwU4IdpO+2/Yf9UU3EwntjRp9vJMrQeprcy3FdWkc
/fj5HnEIoqgtv0kCXnNEYQeQOdj5Blnx9liZiQHvHn30ZO3Ec68iVLCoYTvDLN45jgjHarz5AuAU
Fn9YEknzhYKPbZbttfPkHTOw8oGrDUub/xdyIXYuHKVnkl4Qi2mlG6xrVDtMumnPU9ZDFsYvBgBK
spaJNx0t6jA/g9JOofNGQRb8eirYy7PjItairq5ETUg6SZyslemkOEB4GuVw75asFWfXH301jlFc
9r9KP/lGSY24s1kLwr10OAon1laqG3KETJdUWMNZ4DHW0FdUFO3khuSpy+nJU857GlGDb7Meo9qX
LiwQZuM1YqZ5CgI2ljf/tB2+M+ln0d16ZAGq25NaBQcXSXpqk41gI8jq0/+GF0yqssrWu4OsHNXi
QfWWUHFEuFR1Z4KbOl4hFXOQUfQG+SojGShDS/jrO0d437wK9lMKVrZ1+izko7HX8HiKK37Abf/t
JbFlQ6ni9mQXlO9E+Ti9uvQ60W44k3SLUd7is2PQwB5hvrl79htz2uJC26fiA62A/7UcJuufTlKJ
3uUtlKulfGAUJOEPnH2KAjZeegGaXS7fDsyeZ9Hv062SZYcXkgmucmYtQocsHBfJlXEQLQs9J8qg
M0OimXE12tQy7KZ4N+SQaC2aHP7LiIJzwVh13qdc0PjOA5kAM9MKn6fPu8fi80chmUxOAs4H2jLa
qd76Z5LnQyJt44iVf1LXxdszDO8yHsqmswUUbvA7ZqVA+JTP80/jhel40YwOfxznVLjGls+SjKnV
v90NyhbWJfSVOtSub8JX2JIyGcFugnJxdiggiE2dt3/WGiwz0nSYaAJRaVBX5aeem4GlbffgDKj/
vnOVjr0touJyEMnKylWZRf1o3ZPhJhg3aacA3pNeesxoBY7XFgNOY9sotpUPbhNOIputGN4cpbCQ
L59bPjS9/PBRO9hw6ELZs7Bt+6fT4OHNQVVAKWYNpOXfdMKIxSr5m6O8Fdb0mdzDRLdwws5XK7Lk
BMGkzZuX1jN/40zX5jKKlpxbuGBUG23ww2C5QGlfdw9hmvkrfH/IUMqqQfN95DyJxoy8mYtEy9ns
EaGDz9CRhCxJeVfJyDF16c0gT2634Ag9FckKWRxqtRECPFxxnQcJ89qT30QR1IoXFgvzKgG7kOaO
JBT8RTS0XN7mWLzfz84XFqDlZMvIV6+a6Hds+Rdw4H++0bjTc6ceJr5LqNso6FkkLcVdMLg49bX3
d7IqGHZ3JgCyfwwBAGQGtZQC+4Qc8h3Q0TrZNXuoiBABjoWASBL1H/wERmP2st3HSzfE/vcfCklR
dpFB8u5e+gUhzSytdXXyAk7tzQruqNdvRn87gXfPtxVse7sH5x0fg8Ke5igL7RcJIMubq44cMrpH
1S3moIq4cg4ETvP8D/u0xs8rn8SjhtQx3xHYovyMBCIU6+kq3QO842CrlLXKOUz1CQ1ZX8k1sZgW
a4ZuMykHCdlBQLJs4UzqbkGlwdvhNKTbNjyblYeHnWuLNdOm//2gTb/XnTS7Aq/PuWqPfIhyHU1X
g+EmCnvVIq8COD1Aztbf1IySPXfES+FvMg/Sv53ne5IwAnIy0cvq3ImuQGxN56TqOc+pgDY5krPc
HpY7abwP41sk2Lry6cXf9R9JcgtjVT9AnDlT6eTZl/wcUt6NWCjNDIlbsRKfCX7nzzD59qOfOviT
oNYJX1r3WkZm+gBdlS5dj9H+5h/0LGbNzVC+XHXeqqnXqrZOnY7H6g97GpY0i2oN9qw99Im71M9S
cQ14UogktXIEgRpaBavOvgzxSxh3o+TydehMLoONUT9DBAe1pfmQMtGH2Vq4KXULBWSyTfVV0gHL
yqDuMnvIQKiYCwO+3E5KGMG4AvZqt0/WCxzAw1YB9sioqj9OsbUMbu166M+JLX2qsEmalcbXLjBY
tgOKU4xDzPmK7eIpUVQX2+J3JYbdiijbCVvCL76tQFy5kb+UGK30sSqd9tGklx40cGzxvanevSKl
+lRaFYlE6xG+48jLsKtjAvPcGC5U7JKpSh56D20Uuv2ViD7bU47dZMcjXoLVKSP3UluzgOt+F3CN
flg0phyfAu2kxeeldgaY0B7z4RIOlyXzGMWUcO63x6q2fCIbQK/Lt/DPQPdujf6fYvxeht9ktkCF
rrLtv/j6CElDtOadLho28SkoNKSb0JL9bQpnHZUXEDA6jnHb7FjIIIL4aplAIC/nimkPtbdRU/Rw
9kj4V7sV+p1YkWiEimWlaU6snEdW+JvW+Fvo9+g5oNxlWhseye0ZpI3w6rTLcs97XFV3nW6Os1of
Iq67xCajO6F0I+dIhd2lmyCupR/0nhGxEpV+Wdrxn2DhEt5S1HOWhFreFmjQ7sLipx12MhMemyc6
Xvf5irAJMYeuu+vkrXoMH8qL6AbS1Ac+Iluh2Xi87+dSwJSpYLPNwDXPSJ1PXN2C+K5HiFjJWRUd
HYUzFvxxP0Zvy3Ph2b7ZRt8gAzx+uD7hPOifZLbJp1DjIHgt5WfYHQi0K/ZMqPRddusHzoWbnNxD
/Wyceg3N6h4B0FyoANRi4c0stYOKOzvfQEyM9Gyc1x7CeRTdrHvbx7/tW1DZsW7j/eRO4Jz+nxEf
yS8gRcSQQbvWvcQ0ijvGw6zackmSHmsYp8A7LU4cw1CAOIaF3G3rFZ0tVwJZ28OSunb2aPssEB8D
XkYJBMMmjhnF4nlDA4jK9YebEO8auM1sr8U30E0FfbAIen+n9qB7NwIjJwCBBz4nqWNKteLzc2mg
SEcmX80bQxxvGFpziSfakRNrwlFmIgji4sHzk7/RyU3fElUK8l1DP7F5z9EjSdgsB8dV72wGAsjx
+1lSUu3YlJVQteodjSzBaahcqJdZe8b+AftpPn543rPBHQ9g7JsLrPrVkWIYlHaopAnu67vPenHO
tG9ivYuO5cuaXmKJIrs8dN5hScZVgQLWClml21pv69/JlktSZ5yASbd+X0qvpHipzfsc7M0kwpxw
GjgjIkv2AMjXjVP42fuHrjwsJ2aV63L8iLxPrCJ6YvmLp16/p58qAMLi1b4h9Ib99c/cGoAjDBzD
+0wWn8v+Mxc+KKGWm+X/W93L3VrTVqzuFUsRMXdupGStZVhxZnYgJ2KdYLrclKCDwHNjpA83PKPh
TgJH2rppud+WJSiTQ215PnD0W6Y+muY5Dq8SeddNGwgOeXTyQwRKQx6EfoyGs19eNYzGFlIAblkZ
VC7JJsVeAROyF+8yYgEsMqB81I3xlECarzirJRaQLFL9DfOlqPtv96lTg7JI+W1aGIvjDWXi0C+x
d5MfMyvIS7JiyCzmaNuXaIEI+AE8jXRemPMCkc7/81kjW0JRgysbxzAqJeRKaJmx7bWIaaKtL8DV
M5vynns3vbwH1T2dHNBiVB2jtPvopqMnHNrimIqHGsz5mryIqCU4i+JkyWwPh0LxJ09IPlgZ1UXy
L9QjOtOY0W0YsMqAlTix3bCAhNUkrNoISMTWSU8CrQFJFs3eMJ1JkucZeNfqKyuM6YDIm2qRtzhv
s2L5yfgaKQ8DGlnb5tkZz1eEyXvBlgu8+qMeT3hK9duUnRqDa8BZiHuGiBxOf5GZ8FlgOzB2avrZ
QVEWbwhi0awMLZ8IACGTyyvJNjIwX1O+gYOoqCn1FSrpcE1HFrOzLTczYgMbCM9ZT4YGZGhc3giI
pzON9T85zCTt370PD9dMbDEbE28kKMu0aG+MKlApzaMXFNfLJ2MJtMvdNyOHqmGtU3rmd8ykY0u4
cJ+divEkjMdlfyuku7J8+MZjshbTZrbnIJs8xvkpmE461uWPRf42eM8FQ8S/tY5qf6tU20jYTla8
zdt1uAQb/SnhY+fxFA4KvkvhIE3HdHGoF4d+cWBSoq5SkJg+tTGxAWTuMfN3PMwvjwGacbtrAOXF
V4DicmBVJKFJ5t7n9MMBPG0nmnKnbHY1gDuq1cVOBy5QnDNA08EcNcgwxSAJvLK5DyrvGJL18icR
Nn746WSfjXcr0ltH4Lp2nTIHtptJZrfxKIo/cvkjDg/pW4ItwaHAAQOXfKNgMwUkwHepQzbaqshM
BbTf9hwB1i6/+GRRAIwM39p9jB8FQ9JdUx4j5dIFF6Ek5kmIMQn+8me8i6gdvRahw7Zd7vLWlfx9
bOc3lRgd7SA9mwuImpTu2x7CjfgINNuC95Seu/I6pnN8bRWb2FXLVYGdqLF2BQHL9doYLAmSrHjM
ZVNaafEjmIjz2FmLQ9u7gzVYIn2Dt/N6VwK7fNINjo2bUN4776ZUeCVONQBVBjvQDAESf0ODZ7B1
SsSLAHhguHW9Pez0HOL0szBuBthQLEBkS+b4GCTmoM+gReWUuypPY0XEtDWy+agACeABdJxwueWV
In3CGfU5kisNHOndrxF0mgoDyGhfcnl5h5pUVv49Wcncps2OvxJ9avzgVxjgoaaf2++euV58kzM6
rHVGtAI/d/7qnkxlRXwjgCkej+0cT/5RZAxB7Qg52nvduyLZNCgvq/dEobep8b0iSIQs7/oto/K9
fNGxN+46BTfaufzOMQ795mXmYGFzU6egJKZUQ09l59XmzF9roJbtPOjpH224H8LtAHjmFmBoIsD0
NvxGL/KnQmmfggNQ36XefcZd5hDoXeVv8oKjweJv+7WjMRqmeTyMCZsxywf9QqnRu4kpggtgWX9T
NIJStoFu6yyJF0wBMQebRX4sjKMON/W0RIFRv0/Eq09HcUdQN7FjBH8TO9bxnhfm4O+gPE5O1F1r
ZU86kHTO8L9Vxyg6KJObktCFYY5wVKg9638IF1ZMur8F4VLFpMjO7zK2Nl61zm/sMSX9A7rIKH5V
7KLUZ189+yeeGhlrXjYDqnpWar/ycraX9Yb9uL5YIyAm75g7ws83UFl+8NlAHsGZBEUPmuoAgyjC
5osPiSrbWthF+fCI1e1WE36k/p5jqIR2AittxqrqpArmNiYf1EKJcvTDVdBhX96wdFteUZizNkGZ
jRmg9jB8g6WzUQ/nhYNffaLTiw/wwzS6ORTM7WVe3uzxD6E8YePJUIxJzFvTW3J4ZNiCREYzbGwG
ceFA8uJ3sByCemiRp2fdbOGUhM92JODphw/QpJ8MYjt/M39h6N1FB+OSRAaOYbM9soDNpup2CNCP
bHCTlp+t8jlu0hMbNoQaeCiHt3yAk+cAtk/Ti29cuvwqLCGOt/DH27OsnitC1BpcmXM0lBSD77RR
RSOuwCtb4NlaA9KSKuaBgKUZSVikJmN5ZF5Nxqz30I4Aw3CFoIfGFcIyGePkP/3SfEuv4TBkudWe
R1AuOlkpjhKtkpGlpc1O76Co+0xnWHWuvUtse8aq2pFNVIKJ6zlqrJA4j0PzUVR7OD7Ccte3bkHP
P+1DnQzEo6ge62pN/Nu0j4aDV1tGgmXoVGaXSjuqwD28FSSfcpul5+kRmcPH2N7qH6ojNFZrEF0h
U/sCktiODy3K84dOs0OWHFl/jvlW0He9zi3gouuy0hOrUU+0+uxdCV91d/7bBLt4/NH6PyNhs/k1
6YnJWMWNFTlp6PjqPnBDjO9wmDeFvF7k6wRLKRA8w2nQrnpohtfTg5Qbo9zfckhgyalKzj1RLeM9
Vh7qwJoBsZelM7G3dN+aNVZ73kyKy9+dmINqR2kOWTksO14yAP6sC4KNCkr843+MJLHfQnWMz1l8
Fjwby0AiuUZky9Fbx6/iMUZscpCUnLCyLGkNrmp6TVT047RMT+XK/yAjKxTM2Q4PGwKjYfEtnv8p
BpgIUry1FnL0cA3LAI0OaylUXsW7R4Is6oXCDKI1M7cjajDjjl804iPpCCosRoqgAXl/IWbgXc5D
gLPsp1cOA6GZcI0BNDXzE8FwcjZp28GameOMRAEVTlYr80dpg1ecj4dVrlXWRvSFAYfRo2H8MBA1
vG90boo0r07QrrA+w4bTHspZSoK7oR+YgI92yOfOdqMwq7j/82CmsxbEWCJKgQCDaCuNcKIqLlvH
XxEdYh/G4+4soBtJZuLdhQZpKZ0ILRN0kuJm9RBUGVTFpDmz6BpSXJdO+Fc2ib1GzzstDy5CCObz
aGD+6SnLIp53jMytIQ4hU2FhumDvTWC7CSqRPQw+DARLyxIKAVIbHDrPwDgQEI3gDgiuC1OWFfPC
ID/E8YULA0kM3wSYqnudX8ROk30lfDC2R6UkxP68ru6x1XP8kBjN3hZAdHRrfzXI0rxC9AaHeT+o
HAWUOKsuSlapWqG9podk1YWZ+EDcNL0NUkD6RBcSrTEOJtpkvLA1Juk7pGf59A8QUk8bJqdedqQX
q6Q/dF8EIf2ii2gUaY5gIbFE4IuPMzchTBsmE2omJ2IAWe+xFCxvzGvflA94Q1SVgBdYoS2P7CF1
/yEBUTji9Z84FR5DbwcxwuJTSUEG3m2tmUsAawhEqGQJ1kZvj8ENlTJJ3kjgF6sQUUcIFnleaW66
4RSwh9UftfJdjpwp5lL8K9dXMb6Npc0FHWU/EVgcME1UBz5p24kV65swWfnNHM2pZ+6oOCM1KQE/
9UarHemW5eWmqnUr1bcZluDxqFeJWRcX/i01fv+tQ/tXMWmy+TQZfCBm1jYlTdY/Ol6jEIEkpcKB
6KHWtytQRdGOaG0PgZ8+x9qShEQgsw/hVdjl4b581wktz3EQnSglxnpXwWlj77kb4Oz4h0g4EPKi
5kfdmG9xLT9F7VWeTngjJXMdptma219lI4crgVJ0Ja87q5zOcXnJ2FypV2Eg7esWjrfBu4kWobRT
eovPL4l2ll9mPj7H8RlUb0X1NnZmXztC/S5q7ypdceZQhjf1SqAGCz6pbAdgcRiTCTFjxkDV6M0R
NsuTQ0qrhC6XVKdZBIXGYC4PBSwDsmIG0muRuV3qSOORAi7BM2Etc8mpRqfoKGPdtQcpk+0FejWW
3bLT4vVH/LVYjZyKsHhXUo/O7hV9KuZEXDKvhf7hBcgB6bSMpFhNl7y4rLtxw9MiwBZbkfHb4Gih
OMNrA5W7swOcLwsS3XjPGOjjIHDse8ROFF4JJRr3Ffb55rPZIetOz2J0q31HFNZhi0DxHniYXeQr
wej7/F0KHouQoN4V6ESwL9lxzkkfPgSDkGZUnqi9N4aGTMNMEdcy+8flkbmTaoKTgP4BBU11CVKv
pX1C34r1PD/W0zEpjvmW15V2JC5IvD3WQIEXB98HH7dPfwwA1s2qFI9L/5im+zFwY1yYJYT3Ax0b
GYaL15R9Bcl3Pvypgj+Z/zfv/ygkpBj3+gs/oKbDOLnENZ42cqieSvcmgHbyozsSJYUZOBrZfgzW
Wr9vCgLkIjuMNXRCs1yODS9wAY4iyBrQ6ZOa0INaMmF4Jt2lkoJb1m2wXFJQcR+gQQQEgkoMl5hB
HYRvvznPdBCLXM3gT1Q8gocav8XZex2+MgvVakcu3D2XH/DnAGfU4lcsfmnVTY2hsW20FVGFEVB3
9k8DCRG9HZMCGiFrkG54IyHt++jJefO/6cXCquLLGJ7xaOC9Vg7ycWDHFt6JkWYquDy38i2Yrj0q
m4XDaLVz8wF/Fpa4e1k+YoYkOCjRMOXbAn9Ba0v9DBSW4iMY4UXCXdE7U20NBIp2L41QouYURKdS
OUIR1pevwX9J4ZmtASGy/3+lIGlOzkFmKj+lCjvXiiZptwydqJKgx5hK9tAJkN2K9bFjRMidmG5S
MpQia8E+hEBx4rEjSwjdCUW2OfEyFeuKTOcts3NCeu8lmEIiHsRVAy+nYQWIr5S/SNUVOeRmT5i4
5tx5lFTqRUw3PVLLM/nXTIGVxSUJSFHkIWjLd9oSD+DMdOBkNQQipFyR8dbckxRIIVREPpvg7zJF
R4KjcZ/TsqgfEi063Yxo7jVtk9FSMe9IESOyd7TK3DRz2RJYvPlOSmMMZhrkCMFU7/V728PpMkPl
etZ+wvwxFbdvdcGmQsFdsg5Z2fRMmBBGF47kZQ6/VzYQcdwVPyEDIfdBr6zlDz+DQt4Ko29FOZPO
VUihIpt6dEmz1lxMZht8F66AxZtla32qngZSRoXZ2Rl33/DdLVkZHkpxtXBafc9+xmtSi9nyGDnh
YxIfvLHY4KgKM0TfFHM7aqF8Fgi4VnXyZSwJjvo7eVYTizbTec+Oil2C4jV4+cpzqUKEJo95I7dc
3tNkjfKzcquvTLRE/eIB3OicHqqPegiQJyIIDE8aptWK/2rOIXZ0xtF9AtmDOJwdUo3VMZ3MIHlv
gT1tfJykxROMc7ZhQoBqwLvKrKN6XOOi9SfDA8kL1kUX3SHRLd1+y5gn7gkDufLm8dNYQllpnWQk
PnFNEL0OTf2ioCkRuIu2ffvK/Beh3IOh2PiQ1F0cnst4sIpgJbx0mEQI3XIkRqZezBHJWTtHJDd4
pDFPW/1Lk45Jv4+yY788oSbcTrzLoD0wa8bxRL3DKU7GHgKcRLqnw60vL0NzHeMPsh1jAwPPXSkR
lBM5fBfTGz84xUBke+3ri1K+xOxGxKQmIdXDe9PtqyUj9zXUE2+bTQzRIfa+E//WvAlh8LUogV7j
rBE2lSr+HRggn1LKTIEkCioj0e6/FVp4dqItzpg5cdQQ1lQzpiZZVBm9xuAT2cBdZARA3UFgiriP
wcsxH0OCBTYwA08l7GqNUfvWU79y/zqwZOAen3QrcXs4RkD8kH6grUuubbsRfigC/NzEw7cJwY4M
Jz5TpJAiZsa8BP1+5BhA6kHMxT2M2A5sSBv3Vqxr/MauyZalLWOdw4+bUGo4yDotMpxr26Onay+L
6DD2ayIVlWrXex8+HF5HCM45IuD3CgzOdkLAqhKFvtN+GqgGDQRSnzL0THR1JgkQKiVL14+yQTz1
aA45zeGNWoWiR4FBmU1bDdPqcDSim6A/uIVJsPTnMR9l0o6c1nbFH5kwtLGPVgAx8+frnUdjCcnC
UfE1QnTI30hOJLOVH19xSHKwvxACT0W8yck0wc4KV8ADFcD6gF89V6XrJ6slkKhI6M8hr56PWd3q
Na4XZsoG6k2+ZrJnJZ28yg1zEvaLxKmpicM17sn46lbc1PNpyzuXkp9jDJEUdWOD3QT3FJGyB1Wz
J8gKE8cJ+xXE9HyzIztviFZoES4tVULfxVY/+0xXg4EdBnKkW6VbYZtGrKSogwHMX/LG9o0/qYEh
td1EiKl/hHBduEPKH46I/OLVW65iccURxWOE9Zxhz0bZKpD7E3TZ2yVNhrzpyPBhX2VWyxWb/yVL
q+i+KHFM7hcgfjIyXV1ldsIcWbUt5HUrS1tSGymTFEpiPOeATbFVCnMFmNBnpGtePd7aTLeIJPQ2
hXhPomeO4oGFDj4f+BTFoaUSY05XO0zZgvzYjSdeMkrqGE95cDUQUVLTMtKdzkzRMv+QCYfeO+DW
1B+BeK/7Z529WlI24AaiZDosi4My0iccG6dxFocBgOF0lso5JzMi5AVpYv7y4o9IfjXyy/8JJVuX
Xk1ptfKe31D1dxF//tUZJkcKOCC/vcWnLHyoy3c9ffpWqPKn1tKsEmGui2hDURlSuOpv1GWD2EH5
iYqzuDiPwjnwL3pxXhTndHHqhFO9VYRj6R/rGo/CvpyAOezCFtTMTgs6s2S73LpduS8X2GWo9g9j
h+3+JMYkYKv5tRau8a8TLChZoTw92CDRGwy+kRsCXtd4LeiH4ckAZFveG+/apFemQDF6tW4tdWsx
X8eULsSHESZfOaLhREVoLT2mGzdE22H+Xi5evf6hp19UPhmzd5OitXyEN2ZXsR1is8i3+i/tgXB0
UAKjPKMEEDlzxZb6lwGHuQKI8hFJF1onavRRvQb1ikRJVXMlbL8Dq9VVNVmM1Ud+VQdiSRW2oMKp
WRxb/9jXsKn2JRAlbztqW5UtNkbD/pTzlkWNuu2GTVpsR3WOhd7o6rpvT3V7mhZuHP5M43chfHXS
pzjs2Yg2p6E5xj7htbvu7jMSrMFzraPx6SfPPHlmyttyJ7RfkkBo2WtQ34i7MZhnzXq9BL+2t9Im
Cpx57ZRhGLknbLHEdyHmNNvh/pv2JN4W6SFBbZ4eQpbs+Gy4vMkvkDeLlOrUHSOXsCg3heuvmEly
apNz1SPWeaXlpyqQn7dWn7F6K5J7O8Bae5Q5RbW7qGECunINz38VQUgiq+/REWTbnuPoHPs7/arI
R0E+quFdrY/rESgibgoyFhTk8A923PxfiT7ON1VIOQtAfmakHLKAea6di6s/ysv7EZZvBvVZLxIK
sPfhLhGWNl2LZ9+cKBiQB1C71UzlEIrusL5O6eXEFyrXN77QaFUHO33hyuN+GvcdIA2skTEU6GPb
Ha7GgIjtm8Mi9XcULPXAygkGHlqEHfG7CtQDZf2nc8vsqnWXJTpP+eTB3uJr77nS0KiiWH432jek
LbnNna/9tOjI0q1mNwrZGZgUDTuOmKZv2+yhhbZpWG1knouvLicOkWxtk4zZMt8XjYlWhfRfKXIC
6bOmJ+g22ZNlfN9tQn8X63sUM9Q5ioaDzjVwo0gn4SfxLL89jO2lMVxZcUm0DZlaN+suO6oZ4Z8o
AFaI8QGa+Ve+mBgMFoRnac/gm6n3EjUlJx2L7sENjh3+7BORukVx1hfcGxtZQsm96frPpUmK9yXH
GyTMh4Te82j/IQp8AR023kvxvtPdcnRLnznwrkh3IVmgQB0+PW9rwHOr3CbbGTwZhhkzrzbcINx+
F4y9tA2MawfOJtNa7GH8rQNeq93S31WApPwdoTkOQiVRXUfpwYNGjkXZ37CCzK8+0aTZNbXqHuX8
bTFeI1qlbN+wMnNlQETNsSoI2zQ7D0yAVTyvfnQcIXl29zy91j366XmEoDBgIOK3stA2ZTLyNxa6
s74p4FreDFfqMnQXA/o9ijS/PmlUCUy4reEqwhqoueHN9ZmryYOfMwJeI2ULFsbaOPJmUl4t9qJy
TeK44WAOb4CrnOioapo5/6UFb7KASxt2gkPGMp2GYQCytUbjB0HLwEYgNo3w1cdEHkb2Nqif7aeH
y6U2pYUjV4d8acvYqZVXdvZDdn5HqTwifppcHa5iZ5Fp8ZtOvVKgOB07vmzr5PunCKTIXhahl3CM
7RNsVqRh0JCdEP/0xbU9TJKjDfj0tkkFicDV/T37zoXkJPl7s3gpxV74I/J7E6J9q8QYo9rdkgzi
w9Adu8IubhlnMnIA5J/WIDlKdf6XvRgKO0920fr9fkh52vvDwdAORXfs1eMCEPvSCS8qT6ZHorF/
Kw/+Tvwq+r9N/yc9NMnFH9fpQZyuQnaN4dDd/T8Zea/brFsp3cbsnhVMPs9G8RXiMCJaL9/1kWlW
Lqop5FMojJLGTZn81i7SFAEjk7aj4qCJSc0hXEnR95h8iYhUN7nF8diNe53iQrQ0aPL5vs73usfE
wY3UDx/R81FD6L+8L6zwD8Us+TdCd2/Ga9pdPOIGeP1N9YgiLIO1fBHjC1WXgdPlJxNMsbw1m0VF
lfBGQ1rQNsl2KR/lY4KJNt2XrJSrffk9YKX58NoLb7jxzPOTCy5rA8PuwL/1eyU/ZMtj5WxJBKLf
G9Z0E/+9mREGyM4CHMCBsQkDOzP6yzu0AZtk1q8Mw5yTweIb8b3tF/WRxoXzuH+JV22Gma0WzEeG
lZE4HEv8B76m0KqePFOcO7K6Q8FXRKAeXJGZMaE5w3nUP3PQscWlfs+ALftXlZ1acV8mbERHA7Wl
OXo7okVIM7Ta2qHqFec06M/S+xz+Nn9NRlHizqHGxMhbzaXYdPHnOj8ALATEkagJsrlQoFuc/HTv
uHzJGQhW9EmMmJRdD6B4cJaS9V325vgqoPwc23BdY2PFWDx7B5zFIx6xj23MvjDp34WbkO4TJNP7
CoE65lISdXigazBmDym/SLcCsGXoynAPRuuPx1MDYA5DEzALat5xU5eoNV1pqwMxdPhhZMYqjF0v
IjwbN+iOUKYpOXS1xTts0nbCsBtRYIEysskxolCNH3J8CZQTza3GgFR0wmFHE67ZrWKHdLKcVEQN
p4xXMkKMxRWoY3mrp1vJ2yTZJlDWDVozUwntbxohvp0cyRCCIcEtXFE6wZNebBlOcKjOW1KCP715
JCeiYg9MJqMkndOD+OFj/FZ1M+Rqbk4SEm3lgCaT17vUMC5xOxM+i91yE7IE0S1hazyW0NhWfuRQ
5e5oc2nIjHDDUT5cBFikW4HLcZFbmo511YL7ik0FOEJhVWwf2lWQbkuUbGNz8AR7/PHrHcRQayE4
cn1eVEda9MymFOfwmz/bT9uv5QRyzn64eKtcBe5j0yEEXyNijXalck4/9QmQj5mp9MTfEU/EQHvj
hIST7OkwtOWhXZ4YW6Hy5kfB/AJLZQiy8ZtN8iJ1iWNnXy2UrK6le5zfGdIE+MNv8vEsvXq8YUzd
AFYiOHhp8rMTHQYAyFGZGUyo9gonEj9R51EANBnm4y0jgj8LS0PQbdXR0UfkNiDJ3/NPnhmaDsTJ
TArwN8UHEkwNdggMeGDsHCaQF2xK5j6nyG05OOm5w6XE2VDmD6O4iSya7QLJquhSKdF+ErVuCi+m
G0n5VOUTl0oQk37iJl/EbY34Bhcbn+oHr63uqIxEzohgmZFEyUF6bYkAo7hcWKvwz5VWyfidr6SM
WABFoWksnKy26t/PJICrHNZMSHyz5rvJtihxNkG+QWSrUwelI5b0YwzhxGfcsx3yrdRvx36rKlv0
UdzcHf90FpG1Dcedj5TCXgY/AgJddR0IX8vyIzzw/lYyi0eAUDBaRo9qcOalMoOyomzLvPGkKyjO
qKZ2NRZcaUO3mDTm/xF1ZsuNalkafiJFAGK8BSEGIQnNtm8I25mJmCRmAU/fH/ap6IgT0VXVJ522
BXuv9Y8trHKIJJlvUMEKLrm8wYyLKBZRRcpnjnsWPEPynthsIeowikHsULETIPiqVimFjCIJu6RA
WWayAJKyBXL4qjX9kYE+kMF5pjU+6zCyvFXxZ36diEtiAyaon2mJ5Hv8abQzPskr+1EAfIvY9zrn
kd8K+VpFF0Gxc3WtLQ/iknp51mH3LrqxRUNSC7TrqPQg9yQeIGhaj6DkVknsDjnYZ8v/VBW7Lvz4
fVwxOvHHI4MoOm8Q3bJgrQVAW+N4U9cCibObiGx+wcsof+bqbzxR8FpamXV34Yw6wjfrU663lRxo
HQlum7Yxn2FOyQSiNnh6W2oIO30mqxhir0fhtBl7XwD+gQ3A1u4iHuntfhHSRHda5KdChfw8ag8H
aIi9UosPZBdTcsP4sWUDe54lw2mvYI3616L9ei0+peQzMqtiTV6HOZAAXe6ExXYSadlAgIItJIwX
+1LYj8Jumuwe5J8kFEZHLGzYDFNPJaSVFC/BE9ZNAlwHH823BgM2UycRhjFggsvTuPTVdYmma8JL
wBNq4tw5Stp3WvjRHZaLS8/tPKUKRbTL56I08wkwg97lTfbjB46YMfcx3VSPldTamIKXV2GVvYuq
WVHpEzkTKUD2uGo/6ZzP0Oo60hpDcPtWx2/KP2ldSZy24VSGShkayKF2FNC8PvmlJNNNkq+RQfLO
dpSD7u7kVIyy+DQH8XPxr+stwxeZ0diiwygP6mqjfQ7oIxJ/1iCjMGAZ26ob9sKJPgRkwWbKkwA/
bGfh+BfBcyStCU4f1Vud4j3/lMrP/GF2mIaz3fmB1d2P4r9C/JfcHcrzOA7G1MmlS6ufJ86hboZA
ZAwp7GD4J+5tOL58TlThj4wiuUk2XOoZ2SmCzavT+qDfyx2mtdJB2DxoDN3uQHXFwus5dunEYlT9
5I+lqEvpe7A6NMwZUfWkLq2fnZcTZpDsqm7LbMv7zXiTYSgg2VX2cRNj6pPXzkCUceKFgHIK8QVg
Tf9NwTGMETHMMwO7NgHbDQtwrxDQ/TyIHmFCKXb1CAH+AfQOT8alcf95fZPHHlYTpitLWAOpF5v5
PnQ7hdfSnsGJvBemMFaOIDJJdR7+VQN9M6uB8i59lrqlkp/RaUy+2IIf0+8W/nhfldO+fiIKtIzs
9srmZ7hS7EZzH9K7kH3wgE5W0OocZA7Y7APJWkqGqa3Xby/OD6wo33FvIid6vS3nyxAhFBjP40db
9COuU2a/Il5s9/k/wR3sUnpZIgvkRWNjuyZndf+Mtt2KOOvQwHIiznjv8E81m4ol8aLykyzPWWQq
W1RUrE89s1JuQ9QlKofBHkBSPoVcNBGv/zJMxjCR/gDx5an7CnuL2YPzNe5daQFrRTDtWsZ4To4I
nIZm3bnCHfhVIwpyMubpzjThfdQEmTL+GSgRmwEDhT0ttKPNBLDAUQi0/TPFKXUg9Dd+6IZsHoQx
De403iVkHdZrWOu9Be5m0A+EO+pEf8rP1xROmQ4HfaxWS16LK4OWslsepZ8jnWHnhS1vgHQP9SWJ
yJagOcuPdDSBO0UKjl4rE45FTgLNUrZV4wOB8ixUtYtKjfvWH/Td83VbGDcOPKjTU1aeF/wSSJju
rNj4VKZtXG2NrUocT3kepHOXoqtDZNlrq5sxfKT95/3hPK58oIXOPuu9EHqCxXsKtUA6TuGAj4Sg
/mOfItEi4d5km5bT4I5aE3hJ+V4IZyBDOVtP+ukXy21gcVa9+jZJ7/rzPSevdfmuaW/P6abLV4UY
M2G/XOyEhvyFQEusot3W8Ex7tD3LijiHrZjvlrgw7F5fdQ3tPUjKP5cqYe3rmJ22t9JNF+YMkolF
PdjApFitdJeJzJEkYsFMwhGKeLMbgALt+j1GwjT5i3IlDZ5WEaGLE3/zylYlofXWVO6NepslVHME
xrhJeIsLX8rRAbmvo1F6/GFRn1dFxM3yX5rfX2E3HkrxOOXnOj+r1WUEjcuucRnglRHv76/pbapu
akgUM4EZq3RB4UGYynRo7KNkt7yv2xatKtM6xt5gqOGgfJHcZOQn7VokM/i0IHAhwlmzgvDnIWS3
4dGGW5arlXNHu0h+MJUIvG8Dm4LF7K6q/FhrHrqBrNohlPuTdNIuTMQthvGTiqFzdsGvdLweiH9K
aHQbjwXvBN8GwIrGaGey8Cj24u/9xiEZvpCzhB1TBhkOJGUSi8ClxROb290SYHAeZnn0gczl02Kw
/3Lyjf2GvUZCUObz5fjjKNEbhzdRR5KD2AF8fk3gg+AYl3VmCQ+rRffBHNatHZ2NMnKhNxiN2WQ4
XFdaFPAOFrTmQYNERJ0Ek7xJuZ092JGZ+1w6HJYKifmcpKR8/ADcEAA5vbgcteRFGCakL2tFz8Rp
9bJTYV7+2QB6UkkEX8DnVSQYSnYvgktSK0ZyRAkFBPKI6GTPG1grplMmXkEqJtB/8tFoXovt39OJ
ndNPWncxPhAEkMpNKuzz2kbk2P1NlXUEh7C6JcrRGK27dOCOG6yClee8GK/L9B2I4VWZzw/8fOqt
G96z6nNS6MUysXJl9l3xFrL3vANpecndHwjRAGUBKhKtyf39j/2XSKyZL+oHHEAygSavwyDvH/f3
jPJ42SGNLv6b/H0a1wjgkTio5U1bJvB9lqmWJuSzOkc7EJ20lv9gaitdtslkw+8AiTyp0+4X2Qqv
wc3uczsvLuhk8iMMWtkGcHTMwrYPyz6896GBpLALBxR/rFi9h21N0gIiko2rJl6WM9Rq3tUZpQBM
hHl+ACYCqNss2SnrIF7kFaOwHrn1Ax+kw8LDNchVaTxXdyoy/lBsWN1S6bOAcLwBQRQLN1m4f5t0
E6chDr7uBztkUobdTGjJINZiU9CUSgLW7tfYpxJ/tGkRa674cSdKX4nmjWZaW7vAb2rSvpvpTJv8
2nc2sKbZ61wgC4+nZ5GAzpIHcGlNtkKeMXbSONmxxMPUV+RE9avlltdAwXt2zfR/BWbA5VokAsF9
Lhzl8Z0Roc3agUFtlh8Axynotef9lv0exQ+kGivb4tOwdGkntbSBzq8T7y+vU0nOlLxG6YY2jncT
VHV5BPxQqG/5KlqcResRbdnLwXHVvd9bEygPXyKkEl9kOIKLUGCBGIr3tOk8DRIYbvpozDxvzz6B
bnUZNsujAuOPXRp1F3nwzpKd1uG6S9HzUz++hsvU+5uYr2a3F/JGCx4+Kc+IWdr0lmbgmQPyf5wP
d/bvEDYMnwVOcXc63sFPGF7MGDiQ9W1+6/4+s+8o/Y5taXGUH8fIg4CnN85PT326B+AsEN9uOCGB
D6hBBoGqaJZZeAlp3Ggt8Cb/UJoIFV4z9c9Snd5i9tEjoBj73rxalfZf6HZDLmZwNXPGHojTy4mp
pvhmu7A61ar5S4pt/EJFuVVybhYQD1TAMx6dGNdJvDT4vrswyb9wlslkSbxhSYN2Bdb+q2LjoE7g
5XfvLX3y+VH4A8S6bMMH+ct4yZo9S5lQmhEJlng7o6AEe5kTe3f5F9ZQDvv8K75kvCE2XjN+oBem
l9jkDUi/cmAyYgDwdlp3El84q1AGpeR/o87osy0Ln4QUDB0+uWwE7Ak2Ty+UJh/LYD/FFQCAmfBw
MuHYSwNc0O66AxdF6/NboZsZ7fH/UJUGDzaxZSjj0PBxqJIwQdQZ6WcFYiLo0vR0v96vkN3yCalz
Bfa/Rrn+EM5P1SVattwCDsHC6tVKJuCLCC5ysJAwNeW2xIm/CHrlTWz+nwGsgidJXZJf6R58HJoO
uL0o9sEwxhlEUgdfZjSDNqE0aOnxYqukPmPb6z195k/SG16CguxfRHlYIZ1B2jN5MZZ9Y7ItNhKZ
jvoeDoBTfxq3/Ej8Z+APEELpD291KrkVHS4NblwCsj0NRSTifzT3zNPTAeYT5RmMfoM/DfsWXya2
Ef1Xj/eGGjQmJuWIV4Q5Oa0szCFVYDJpoXL6gBlNLP74faKD9NjjAcCaE62Z1JAPDki8An4zyAh5
r6bUHaYtuj8bh4A+hlDhKGjkWZXYyPg+5WP+j1s5arESzl8P+QM44fDYwI92aYDpJaqJkVmPYtB8
x4kZIflhW3B5xPjRuLuoL8DVsyXNDReTdX/sMKhuxDpgMAUQI9OMHS+dmbecrMpDPVzT4RrFqCeP
MArd66Bkh8J6oTRvNr/HNL97sfBk+mfIHeAgln/4FwRJYIiD5DEy8z5y8IgElks7MMY4eGzuJEEb
iKXXnDRKxuUPejk08xy+3DboL61+9BxQXf7NB6Gy85VdCk4tONgeKkKPSeT5xwUPbiXsNQJNRX9B
vIqxX0Zhcz+27VEBoJDO+HaQFUr3z2y2g769CP4v8E5+DQ8bm883u81AgAaz8DxV/TwFIJzDsUe4
cJxA/bloxbei/dCbjx+LeE5cnroF5ZH67aSQOhSgtil45Q4Ib0CU4NShosAquTWhvXI63OCkPFAY
PgUTvm5idXz4sPjMbGUBKAkdos5Q5n7GGYVLR9YTuvojtAlM32QA2B9yKgQqpxyPcRKO7wBhwGtc
fr8HuAxT86ewYvwHqKZdTvzezMHZwD2zrS6eWlhDAug08zkgv/CaGK86kh7vB8svSNgaZ6rzF8gf
RdReJIOh/lnsWihL/vlaIMg3nzGdGzQSwX76nEghbBBrcKrO9IOuhIuj3nNqelznFWgbB+zMys0W
2fwr6jwuHiYxabbsgtHDCgxHNCQZH7LkqS3+/Z3JMsONxU3DcwCW2YBe1CPotv9E4vUGdqlZCTKF
1T36T3bRqquKr9xumfQYwiTMnaFYHxHXcJ9pJOgh1BpYgqHD12hlOmKCCLimyXAw00eI0pF74Uck
y+j7UEy0ndxETM4keIN/LokVMVkEzYzHQcIOziNOeJHJSADz4PAn+Vt4y7h3W16+HXAVDKLJ7Hc7
wqlllgYCi6KdaKzOrRYO4ynHb6e66T8WUqpgf96WJ2d0jh4Pqysju6s/5m8j5E0FYGeyYBjmxK/R
eIXq4lCt+GUlNv+0BY3XQSh7kKx6spEX3kuxkGsN1KcjAMKgwp6gmRW/bPWwlPazNyj8Bg8EtGAM
yJ+reLnTGpNJAEO2Ee9VejxWoLHo4CrGOUq9td1ghLH4b1RdmeiZFQvwixQCMgpS8ipnbpBRnxmI
sQEtLacpCpE7VEa1FtAyWiPq5nJeRIth17WriZLF5wqvuFDvedmLJDCTdsXvlcncYGsYPVYTUA3G
CAZxG3aitimUnA/i5MUOTIeT2fscyCMNoqg00E0jFSQn0rDGAkNZiH/q+Trp2mUBXocGp3D01klw
SFfbeq7+mK16Yztb9QbaMCVfwLMn+YlBybiJsEt5bvrJstNsxg27YMpN0Axj+lDL94K0wlwGVdqn
t2/uFLWmnccCium1E2gMJyaPgK45AzQK90TbBCjLl1vhec64J94q9FKGxREI6RIpCKDUlcOjyAjF
ySU9aXxnykoJKSCo0DOMm1bCDQHwEQq4Q1SjKBt+kLZeG6Q6RTepPPfYn0k1CSVslqzXKNvZqMv+
k/uSf/gZ8QfW7VcTDOUfKfrE5jZMH8r0wfwdHxqRmKI9P8sYZGHUAL6aqeipuntv13eGIlfL6Xlx
SNRbqOsB5tO/pz6YN/4wT9kujBCafBLPaO067p7MRfCW5mTC3mQ2dhABVhgKVrHjpeK2FLf58qC/
ZRXJvICOfpJv7h1UuocNlnVXDxZjUDlat5sUW4kusnyWH6dHe5AJQ/crycOnrFGHp7tCzpjjRJIj
2It4w4KttRQauDVxQiXlBn6Xb4yNMHhVQiaXn3abzCaCHN8xGLz8ImrA0+gRfXnZ3b9n1nRrnsde
P5T6Ic0PCCwXTF/X++sq9WdZOkEzh6V24EgGv1s2O8bnF+LylceBDLFC5AEqWA5UzgXoe7AkkHJT
w0KrzoPJ4ulXsV9YMjmMpEgeC1K7ulBb7hF4lJu8X4+93YE/9u7QADRAtT7nRYcjUgBhvO95wJjl
WGdTLHhYd+3uiezH5u+DBQ97wRIgpfU96eqdLYHzE5wF8mdys1bCpmAb3XBtgkcNiAPvF1RU6ZVT
TWLk6azeEh1wQHRciPlR8qPdgv5EBqHHxyIAyUeF1fKPsMWhGZ3af4wS/b92NDUFO/PHFG+jnBZV
hnD0BLM418kzv0eHpltaFAImGbgTR7OntiD1gkA9leKhSAMeZ2yP6fW1nl/ecT1YS2praavFLjG5
ecqyugLIj+2G2IFsdru2/1T0oSQEaLNhU9WwHXj3zOPt7BcA1we0V0DlUokHbjdUuz4BmwqouxI9
ikdCSQrh5RD2ceckXp/S7erjiKwwFRc2emJUeIxvr9r9RSXFwuZGgCzlTYXqkBJMhkEkBkVyScvr
hOdUfbvvBgJVycW7FFRzs+fQHIVdhp5xcvZY87WLo5JaRSUd9lNTBWwh26cxgXOxMPQoa1zkuM0x
aQi2JbUmyOgRWPNrm0PyjC2eBX5uETe27nFSaYQSSr7UzkBrRJ6C2QQ4iPitiGe+Zi7aXpciOPMV
wqWZiwl8kdzkB6dkxAJtgctdFu4iceOAE5LdjElxlit+ABz/bmoqsy/yUA5scdbMZt5gIeuT049H
/8l5IizBbUxlmvFMIEsOOWPc1rP9K2Q25ZeF6I0HSrbn8z5fYWLAmvoQD2nmv9Y3nKUvtHoGMoH9
y9jnHA8v0gvfYuU2CGbS7dlq9EPzM0bqTCOzlrkbZmFRqq8LpObMpVRTODOUThvsj8Q8DgBHuR44
5TliM9z1uMUZyBmtuRPSyeNBZAZGs1bbHY29RC5tB4vyO7PVT3yQfDDfmWyzfPpOSVwmGz8q9XSd
qDfu0/JTLr664muB1gwVV/mZ2Jp+yIVj8TxGj2OqH6rXgTwdxNWIGvA/kksDiVlvECBk3C2UbFnc
cfwPHWCc5PHUJY2vFRsSFm0UG7Br7D/37lODkWZ5YxHMjVC7TEaYYMp/bUCLhDHEPBKxgCE58Ued
rLsDDyo/F/A55mLWiDYKeVnYP/J/uRnh9eKxIUu9POPjacUDisoHvZD3+aNseQX/McTQ6vbYYEl5
NAHKWJ5XlTzlmjUaWaq+i+tVO+7J16TJuvWx9PIIcqMoGTS2xau+9JFOp7kPz4SWSf/Gtf5Sj0p3
FJcH2LQdCHF1Z6rmObqyhDxIg7ottgimVPPViuZCPPe8QHTDEDP12JTq5iH5JVWi2td9YmCG4XTR
QEx3K2t9gGEMsPROHvn2YSN4gQwc3yOpiCedKBb9cq+u0R6shnEG2TJzY16Tw4KH3RsR3RD60RJS
bz/fwDfTk8FE4KPkwEqQUQb2Y3BiDpCw0PAY6A5qYqF2OanApGH2yA6AXYNZ6CC8ltdoecWrpDI9
xM7S51eSvmZubSRA6orTH2E4kDhBmejlA4H7fdiz043YDoq72bGXAHat1RPb2wvWheZPjHv9ZYLC
fZf2OHt+ha1T88WG0trZExXTh5p91NMHelU0ZVnnT8RddT6YhcPxVHIgI2omT+Of1LwxwvT/0ODa
vyauVmby41gmoXNk9WfjAoUC5FToJusOpRGmrclb1QOgarZGLDUxUYaFqoCpBP4fhEqZJSYqbxiQ
vyn8wSKFSoZJNNK3i8vw8BmvNQL/XiwDtHaSrmzlJqp7ebWokM6hhW8Z0z96sqoWjvAOaXKn7Y53
bEcoFUV7iCclLCUOSN2ynLEnvj/AhJrgvQeXxnxGPd8cYNOFcDBFIse5UfckF2GEzW30B/wuOb1g
4u77aTcwWGETWRPpRN4tZO22Qij5QGi3rnrb0OB7jm16eNz3/BUpJeWH8XlYaKf2eWUqYzUYrB8L
CmCQA8fRvlaI7ZPIZ9uG7MA3STTI/YJqm/eLSQxfSpVcUKHnMVvGduBxxBjWBC110OFYHUqJ2vJj
W6zGgYuc9Lt5kITIrTNP645ZuGy+q/QzeZfPfC48slluAaodewmBSRKy25FZvtwVagCC/CtNgVvK
iCqp7d5HOMSxgT4a1i4qD7B2BWau0VJzC43GovgrP/aV5g6WQI4aEZI/pEoqeNywbSC2QbMMPrPz
4oMLlesUCnuJpU5acf3Ohz43Di45nTQUzVUmROseORsSyZONFxQSIgD/8dwg8/39yUT0vs9NxP/Y
BZiquV4br88gBz1FcKHzp9wtIseQnCUrELF9DI/tehmvW3YEIAWYGKcjJ0I2k2qV26jr+4wAOjcr
vQekyt2vKl/S5poMijUeB7XfndI8XGY2znXROPeYomTUkNavJrWw2ptOX+bDq8kv7v+LYmK1QUui
2UYTsk7KeHTpuHIa5gx9R6wIsMAdRBjLhBUCH3APL9QVIwhjDx+odhiIUoL8ufKrvz8QBwQK/MQY
AnI237zgCxIg3sYX+rgAqRaKUBFXnMMoIJw44Xu2yx1bHLKyOKL3dcWkALJVpzeend9kibI9EuIB
cwkFwLagfMC6Af2xGZY4ke+0q9rt13N5UqOjUSMAXUvRUS6OoNxivYFfRrsBBB077PhRflSxDyN8
wj1+t7oS3M+N4yOyN67o9KpsMVcabIwAYwQbbFFp9XitkXqxuMBSJMTG0D9bB/MwOPOSTzEApoMw
ROiv/EyHHJHYqrhG6pQJyoPs0yhizFwOdX8a7Ru5Hq91ueGcwaWDLgjpJtTfc55JEGtlaH1AFB5B
hzYHHaQDiA9WUdMS/LLSF1jh+8JGK3yniW65A7yft1yJEF1wShBT6pBAia2yMI934dgSRUPDBJFZ
1IIAR6g+KV5zSFfEOwDW6yJKFSjskJ1vBKbJBamy9+q9tJmVjkZyJr0rGxzEfOChnFCsobFm8y2z
B6tnkBioBV49rJSg34ClAt+ntn5i4bE8ws4AXbGHGTs+ipGaE/j//+X5QRvfa9IWfO4hIXzUSI5X
8Fc8Mauo5qjiYITZ0uQNzwfiLyCm+3U65AThFE4S2/pzq2KhgXpfOCw+6O+MFcY+jkjwjxrmjGIw
0E0TWMrLfrgHsFf+b2Q77I6gh4xiULg4jYQTHz9mKMyxseZ9axZAwq9SQDKQ3ZrL0QMxYuYBgYlB
zxx+z8WbYkf3zeKvMFh6NmftSXdXuLuSTug9Re4caAiaLvf2ltnJ/WQ0Jx2yzsBXdR6Mc2mc0+x8
X/XQyUSlDogSA1RKYrSJ/mT0qtC6ewSZkLutmLE0bjijwaB5QRXCaKHJPRyHCNlBAE1Mc1oGuknu
8Pz/zRx4ThTApLcRXcjX0v/MDwkhhQjaMbro17E71wMAsmHJLcS73f1ECI7wr/sHafUv2wBE8LXN
UkWrt8kqDGOzlFah+KDfdWQwqdsnzkui6vttkdnqD0UmxH6K3XMDrMxg3fUzBQCsDP5J7KMOaen+
+AKQV+fGWSgvy/T8I6etRMztK06glnJ7B0SaPwoijTEHqCuDZkrtI4MtzxEti9IJPw9PIOSKyVvD
cGsC5gOtoO+Xu5ljgRSKtzyseodI9BjddygvgdM8XnXkjMAhSLVaPwRMAMNWqJMTDpgWU4AmzHrV
igeY2wXAZZE7M+9JM/FB19A1H9FvCXxTPYvkOxJF9Abc9vCTEAHPb1QCRrFRz0Be3WO+mkFVIUoz
EYp4B6fEvwEKsyQwi8x1ihW3eljnb+WX1CO4CI25wzScml2RkCJvogEsZHzaFLGHRuHOYBolRMys
NTZ+smRdhC2AdBw+SQCEM4stiEYn0b1e3+c0+ZeDeDJGNdv4rC90XhCsBNfH507wPV6C2NWjY8S5
mMxKvjY9c0yCtN5XfFaAHhD7g4/REjpPXxNmiTpP1A6MSCWaZTopjGt7q8BrtSARN0siWjAkdOdQ
o1Pw/mfQDiVEpbyKCAKRLop+Hp9rYTbCwpyY8KOsKTVGKWvAndq9N0uAhAs0NMu7NhxRGsvdIb1B
QNfjCqoPal15rH4FIRh0VXL23aHA67q1e3U1b2K3iqnnL6sNvYRmKITSWUcj9MIEwHYza5174QDc
D2xF6YnMjp5YzZPGvSuZPNhfFwkXMElZ1hkr22OVvQh0mbMyy/aEuiCuL+Ly8swQuFuocO9PAN//
dLj/o1B41ocSRcxVeF7gozJKSMgDWYs/RhDiC/mlHXGvqOnmSeJRIGMXIwQnmoF/jteML4Oi9isy
jnzYGNkQ1bQ5M/ORpcsBFzTnz3LA3WIzKYIQ/mqQMEOyexds06NlmljmoFO4EB/TfFG/vvmh2smL
NG/IfJt1mmw0fP/340s5Pkx2nAH7K3/1Rv6WzzGQCekcognrhJsfdHZxjbFUag6oJbY9FijMgois
f8yC6IoAATuyZP8nY3otMIn4z8J6ZheUbMQzjaf8SgwU26XmlnQJ45ms6G/CbYNea2vQcvc9dV8i
dqdpjZKwFL3Jjq1X77zuZOehzVjHL+fYJDshVNDw0hJ004PB2PCJ1rxjEqmkJpwrRy+QVTK/gpgk
yRczVqipERPFxvabP9X1m/RuaUSCOYQMIKLAa8huCR/Ay1Uq85Ip/EGINCKo3efm3291VfIJ+1Xk
Ij/ukP+0F3b2iMerXyHM5tjn+OeGzKwZaYpcoTuLxoZvYzhKLZwhigFqyECGCXtmfYDxfhBeMGuK
0RWBXHKNQCfh8UhRg88kGSmfnAq8uImVBEinYWCIoRvILzaB00mkQGuk7UrC9bfcfAQ03ICDYdsG
ChdTF0AE+AAWjGOhRXgMZMXKIVlsAUwwOq7eN5DghCGEnHrGKL42IOsv+waqOpNueAHHPTBough7
kCNzInp53FG0aKbjHpFbxkpHaTyfNkleIL3/m2dLgvzQIaIgy06aeGZ6hgMQT/yk8FADEnlADxA9
dHTCEomix4aSiz575NTMe2Q1gu22w2P+tp+4SQn6j+2oJ/P9wveqMWhxzYZJcmH2Y7tIC7iTHkLC
FQ/JjAJzKAQQE3DjUkIncAD8w3sAMQF49Gtl7iKfzK4UzyEtN/F2svJpj+MIBs+SmPb/DYwbusNE
/7iqynf5/JspfxbPv6THtUyq88NpG5knr6WYMhkcu4SXEWsn1tcqv8jTSZQPOg2z6w45QmcTN7S8
1MK2p4OPv64Nli0ixADfErJQamJA4KdbWtzS8ZLG55rBQbF7AIDuiHY43pRLH0MlMBcPB1Iejr6I
8kzGzRL94Vbm40bCo7pZ8Is15SKxYpCb89oBtqdNpHRMCwLJD4tFCK5Xx4csvJfo5fflYkfWRbIV
5MAoN8mdTCP8t9xyrlp6xUpN19Lrv16XnN5HlZQ+91m6rGwZcDLxartS2dXd/pUCvOwnwrpW1Pi8
MCHgYQegbc0Lwt8XJW+uNrjLwasTGGe/6DavORFPam5R8j693uWR3Cjr8VfxZSFUaeMKDWey2twf
qJXn+tp3c9ID7BsKmYv48GLaAI44btsfx61CTqyMlHeebmb5xTv+F2y67K48ZbBMUMKzAoKegR8j
MW/OD51ExpGzeHgRbTy7Ud4J6e6FaiVFcOU+fjaeiYx5mHeucWZfYQMyjQuJWObZgweGn23NAkvX
8PTTDNtmqK9mWggq6lcpxSXLVQQVRXQJZzL4DZAweBCYi2o6zKisDYmFrIetNFuY7P8tfm3O13my
XPx9kWFEdVJ/6llyHrtKPvJny2cYOLmMlhM8YbYW8MSPkCm+M3M7BNy8EOoHiUfkTgQ2JtLHCw0K
mYgThFlt884wiPEhhLtkQsTd5XQSiUc/5pEGr6mPZ0TTzCNI3KObkbgadN2OYxedyLz2abOlASAA
phQvHYiEIviksACYwv6xUSeaB8EOct3Fx6V+6nhBScIELgQ4CciyAShH3yoFKB3NvwhuZo3FDaBO
JRUdqQfsDJI1aL7FsAeHI/7GZPPg7p9ZbbRkvEt0hjI8/Cg8n/cLwjXe6JiLzOH8NRKKTLzARKuL
fAwnR7UKf/Rs5MdAA6EOEwjoJOPihQcrQC1JyA6C2dn7PHkN+BMLN7UEtUmRE/pxu0uOTwTodhNw
nPXlbip3LzzR4laqKYPeLruA8BgCGNGgC26ju5OAldFtc7fP3Y7LCuMwcjH6ZY6RFBr1zirNOnfR
Z38WrSusDKfLZuMiBwDGRaSQdblRO3B0T10/xd1S2op9MFTE90HgUpuSI9lHbh6ODQ24jkWXvGeI
nk+UG05PV1w6T80RlP/esn7y5U29RD8dNFOw0INkVZCa6NXWRX+F7NStaSK92ONXRJyN44PcDRY9
hWohPpaXY+KfC5Hede/dOxSmR+/FKgoWxawRQDQI5RiiH/Sz5Xr9xDCVnOLmIi+uyuMton61+Sjb
Tbke1d35i/zvdWVKT0dX161qf8nx2qCcLZh9f6+9wixVMXxum3wXq7s43yWmqOyHPqz7MO/DlL4V
xTHxuLyVxRv+LkQQD0/uPRwkvKiIzEiJ5kVF5J31Z5VTAavMHRwiQGuFLozpkAAL1dWQFa2ccc/A
xBjDWMhLQ57P/aqTKqm84b1u+88AfHyWhivz0qg9wnRiggeJOtbGqZXOVXopX5dxXU4fVf6hTR8y
OcHgFdPtMV6i6XTZPXTqCzZDQxDXSscHgPXM2Y3Ndj0oXl/58eQL2QbN6tNCq4dEgET8IvbyhZVT
4Bh7BOIbS0JdXHKtVVaxJ2ECA12d1L6Yi36WC97Tc1ccpRCmlxCBpjuDVoTHjC63H2UTqwQKoRu3
em46FDAzH1ocM7/cOGMOK2wIQkiACGMKsh0ko9iyEGh+a9SRPTEwYTGVQV0DXr1FeQLLlDBLrDHi
tCrmSerWwqTdAwIiAFsfhf4gIca6Q3tte5O1gv3XVoVZeYHTmPPphS00AI5f5PbsdoqPDqmcocRT
dxjlI6B6if9JMhHFo8Ftg1e1tZ34PqeR/mqg4S7ncEwVwKclyJwjxpfoEKSURqLm4NjAMw82Hxi7
urAXkjkQgasexA7PHjQU+AnMWCcFVCIDppj5bUoPzl8gE2QbRKmjRGIXi9a0LwQN3u+Hr9c+qtqH
C2CLDCYIcXK1j/D1c5qN6PvBrt+A9bhfGQ2kb7TygNaP6voyLpJxiYxLTbBsfZbWHAFN7+xsXCoP
orwB+/ENOO+OgoSeNN32OLXHJep9JPwZybzLoCFX6sfEPM8D4+bFCd2ZJIaWOMuAKunhqOdLPh9t
aDViz6DVutpTJu8JvaNjFPFtWoo/F80XZ/PiVmEX0d4e8Vs83fr6agwgZaeOfoVwFHc5POZy1RVB
KyO24NXbT3lYkG7gEF1YlS7VbUOM0cJrY5hv70mYUreanT7uJ2FaRP7NJ1xCXTWTNJSUa9BfTWVw
YWpPp6KFnSAfCleXoM/InkkFcAvw5n31CgXjkJb4UZiPTr18GrMz2YPDnwPRoI3CvYERl+8G9Twl
f5vWkRg1BpeKX/3pLe++iOh29MXRH0b/qfmLULHbJmSyZowEfkE7Fg0oRExUEfzXcB6Reded0mbe
Fwf8eK/WWf4kh4AX2o7c+NwEMhjbvIr00hnbQ/26qOkFlRo2n+xiLM9CfSZmdzTQFNu1iFLtpqsY
/r6H7itOP0fUhYdEohF0r5FOyHIRr4vvGrXFsC1WdXNpnm/j4r1/fJWYUcmtlD2d2BBc5fhjSoJC
vfxpRan1csX7nyJa1QfFCGZkV9qWJIO8VdH+Fe3lN0J86q1QHwoSlH+0BTWedHymzdbCwUOvwzxr
ggXXws81wZUF3L9uqDF9bAXyvhGd5iFYb1ccFs/j8nm03NfjbWxO2b5+vWfR+7356Pv3fnp75W9k
uEhYat877IbdWW5C0sOoMyJEVAFhztjI5sJkgVngQVS2XY1UY262lgx0iifOfHyTCD7/m/1NSKlz
8vvWMYZ1prC6fSXKh0z3auzG/ZWwykg5wGhB41TrzWZBa6q4Vh5rIi03fwYGKvgFmVicoEREDO6M
hOf/mDqvJUfVrdk+ERESTnCLkISRA/m6Ico1IISwwj39Gaj23ueP1bFi2epuFWZ+OTNHXikY+6sT
5aumhllMVlQjvZDrP0y6KhmL+w3lYUmwL9JFS/koI7JFlREcyXMnrFpOeniJLYD4xh9FNTfHVlVL
mNG57aPyzO/xNtNdSaD9gOETNis5WuJjxtOLOntiOAPOhXYpt0B5V6kZv4zDJFoHT+QuOsR2QHkf
hFnpHMa8lzx9mViFlb15Yhz9kFae8XH/C7pJ4uFlIxKxQ0YkIhXNMM+CkgANlcMvvBj+TBqFjbAf
IXYc21mfcDxar2AFAAfi5YtPYoIz532Jr/7nkuL0xqYYqwvvLp4S6RrHZDvDNfutyT/DP5GkCGE2
5hsdc6md0r7IfZ3YjCZsGYLrU9hORQDudCIauDTQfBBjG4Nc5SivMV8D5SItit/2Ka9AFjb2CJKq
tpW6NvDD4r8DrWDQ9iC8KNGrdlM/gZSBd6p0xMblNJfCF/uvqip5RJGKguLy78n9u558xdlnY6Es
ozaRK2WknlZQ+db7AuB1a1e/TXd+duc0OEvt+XU/v/JThxu1OIxmdvGw+sVMHyGa0K2KgQgQbrdC
VUaQ5ryNk4x92xOcNbYDKtY8/G7NfHzfc6zmOAAsmuxlOuy7qbci7WI/Eyf/x1mXSRFz6vBtHB/i
oiJ5qkCDCLJ1+RprPfwllv8yZ33s9KETyeSQbZQ0vPAzH12VuBs0L5zDbAV73SeMrAleND0yik6J
Aw17yZMAMSUf6P5ZtiPrO3PKmVNl81w6RfhBqTgsP17NzchoyP3/zhcsuWinmBJWhO/JeQjGyue9
ywLDIJm9rZNNSlms4qxWfxuxoHSk1F1xHkYZ5yV5z7aXCAL3sE952yp+v+TtOw03ExJI+E8K1IRR
iWmizXadatbfeKtWFl4mTV/x8OciiWoOWWRsds83anr2Cd0vYj4F1cE7kDQK+IltWiEIk1Bzc9kR
cII2c023ArfQNpPHbtZ74tRnm8HbckXmUAVB9t5Wtcq4rUqW8wpcIS1Iq5SylRaUGo12FoioZ2hT
ep0XRt6OVa/3FteQrRN+++7JI4D3Q1pGH8azQZIi5AR3SWfMTQQYVnShZSRNHxvWNk/9rE5PtWzm
jR1gnWvYqlBFS5OuAuYkW6swZAYzaqgeXEtP1idW4aZQgl7W36PkNVuK/ablrPLNY67FQyZwjN5c
dbZh/fZ6LUWoDTxNDtQRTMGS1n7GU0W0zxRqV+SFicAQJ6jZfqx6HB8otES3cC7zIY77LAwotlTa
JvOMO73jXGZjAzkM1gXgtPU/EDWy+ZxblXS6J+dw99DWRb9O+3WM0xRj7HSEb8eqM72ZxcxTZIoB
g2qbyZsILFnhTmFOebTFhnhm7tu0I2Fnahwr49V/eJEIygLYI6/OjjxfJZUb06bpa2gP/ZzieVFe
0vMAfpZfKzUjr0UCy6m0JxiNJvaV0re2RRNbZZzzAW0M60Fbp+mGcU5bv3oq+dx//FL/mbp+frVn
b9ZYSmMFHOSnyzJZ5CLQNuDfhkYQ4LEJzSE435XLPTgn5YUec6ne/TMjda8o+3FUcfA0D9eeTHp8
jrXjff5TS5d7fL5T93b3XDjeY9n8dC9izWxXVK5W1n2lUQwFXCKg49od9k/2P1wCZBaBKJ5Sxe3B
hg/soilhdvXRXbgJsCwdZ4Y1w4afH6J27v5Ul5crNMdIOkBsLhsvc2G70PHTrdvAjaaUEDlJ5rxo
BhctIPDx4kydhqMcqZFtbjXXUWHVxViXYrqJRBIF3OCiIaoPZEAbL6w890qM6ECpDcW4qhuqDqCw
BRfp/iHpn+oKNgWPODetXZFNUXjQaMQa/OnT1xjYcb11TqY6UejowMcwRLdOCpMktbV5Ee3y0FSf
pnb60ckX8RM+x+ZCFesTGaveSozEABlapztY8rzA2aUa56Kl++WV8omts3fr9xsOPMSnTjw33UXz
Nio7Mipy6D090CSxmw6ElI80oymRL9d+UPtNuEpePlUZZpXvpcl+NiFVugNc0R9mqo/RXNhNdWpM
8FKdUvpnJivXAnOq+qF2fBlWzNCkOjnrJGSWGM4wwzHhXTpB1wpIxHgsuXy86+PVD0Hy2+mRPjXp
ztZ43xotr9dbMP/3AguVn153UIUHCa+l8TK8B733pWuC8HhspIaTGP47AuL/AdgPXO9ETl5nIGur
AdEWFAKmGNr32OZMnIS5gRmFigIakWL3PufyC96fN+V6YQcdcqx31FMa5WcmPx92i97v5H0i7aj7
LlLo2LtHv3fNmYqF3cH2iaBHSme8IeGQ0dtkNOwvU4svPeOmNDyFdyM4KzCtiCNv2Dtc+zRa0ohO
g0vI8XZxpkjSpWbttTh75RQXFWVclsg8xWpJd/movBf95ZKdAagBbsb/u8Ji7sAHp29QGiNoY4Og
+HTgbAPJlsBDUwtET+rL4ZnFr3Cm4ihbP1kCU5F2m/DFMp7x+El8Foc+8Ngp23C+Te+rn2uLywlx
dSMwN90teeMq4jz4pU82k5dpsOAmgL5dlUCG8YRsWiLT4YbaH5H6IZp/9G1Hr0iwnQ1b/Xsa+7OY
7ZbXTPGH7NXJTi62PXqJ2ZYklLdJu1babZjuy6c3rQ9Ff3yYRXmSEQDdkEPewxZyCp8dDZFEcjM4
qQY+GXH+ML+oSJNya1mBHsZMXK3GijSD1YdKZ6+3fJqvDzp0RdaEveWKGxp8iV6+eOXPw4uiLrgc
RE7PiOb7Dg9661bVWgLVHYBsMxrxXHYXpaLL4daZ0+izHz4+JvPsczMzomjRmHlkqvWCtu27NHqD
wTRkID7mrbbJwNwEXpEem8e5Ec7P6ci+x7wwnecbywkEE359gQuRgKkx0yF/bHJ1WzY7PdkL6r7r
iJd4yCDtb9X9HMjsDCsA9Qi5fy9V+gooKOClylZ8+A7670n/3Ty+WvFzVnwwqxfIWPHZjBY8xjs4
LAZOHAE5qXjsJuqu7DmW+IfEbAtHmzly7c5El8MaO9AL3L2y+lD1W6/fns3tMVx1jXs5LZBGV8z7
Ov5+SlNc+emcrRJ8VcgkZeTd+9+9H0sluFM8VqIlVTfzRbGh23OPtQ6nDUoRWHMOqtl1OzwkpHYE
7XAXj0N+fiaXUrg0iyJarDVitcQ9Ti01Mb4c+7nkNZLXT/cTgYa77azYnjjK/rH+YCcrc2RwHZJD
PcrgaUHf1xJ7Rk+frUKc+ACYIq+WKBLwTwnfs79GEP5b1RHTUVkjYxidwqk0SMIxvEIPeAej/pAC
2Fhn/YgiB7X7R4/O2XYU1JzC2QS8lv9AgNWTa5/68Uoi2jxClVhjYxcjMzHqL0uSx7CIET2mWMQU
l3UGxkKRpaW2xmFBMgBn1t/2KFBtfeI0cwP3ZguKCeMobdYw3lWXcY9s+EAY2+tIwIqeLnp3yZN5
MWpGsA/Df3r7M7Q/QfJl+IDMWNcCE5tCintHQhF78IagAf2u/DqzgvsWvEpzAdaidGub9LPXF/Mo
/HrcPx/Nta3O4iIf3Gkz+s0b1Ua9b5x04sSy+5ys82UCiR+6RGiroY1x/anYd8V+RY5NUVtmF4Ru
EPhR+SxKJGsGv8x+8o9b218quYPdPAT5kuMuc3IQvjgMRvCEdiNlk77Diij0UIlj14Dt97Sn4Bfp
MnkvnAOGuSXtdLgHfn8xkVPSiIn8QWWcdCHgZzz0GyG/zpEyZ+DhxpvzB4kfc9DvmNT5syH8jxaN
qQSRepSXV0TD2ZDmeEdM8Q3PxUmrHeJ+qRp44HoSbLGhHqLgMkxvqmFgkFrXhtochtdpxPokrGzh
av3A9APkS7hIjz1CuNCiaKDnQQrHm+AZT873WoHNrkossHK6kV3zYgrB9EbUZ8xZwaTi9MWGgQzJ
6BdY/XJMwESYCTYoVEuX8e6M+1HcCewwhflU9XLIhCxs7QK30GT8ufYtLGs61jZNyRQXspYxHwZY
ztWE9Mn7f83/z/WcYYzLqAPePsELojDOVgagYLbtoITfQXCFBx25+NAkKl89d89sj/9UUMZdHAiD
O1snQyBBeiyhwAxscp22Hp3aMt7ZVYpUlqxJkjxn1N27dxLFodtIzmLbzdw8dwOj792OTRYplikp
DYqqcTKspMdq/vmHJejtpAXQgYtkqQyrmguv40Fol1RRUnY7ClTBZBSoyl95Oj/8m1SHfEM+moMu
+1yCoRAPsTLhE+HUzrbjPh1VZHYuPDTpustGcQ9XdxuS0B6hW4NkC5N5xQnCmz28v0R4/qBTew1Y
QdnjcCERge6jOjgquMQ67rDcoVsUbxUZ2V4weMD49XTBbdk9POiSweMrm9uv/FOSPoHN5EvfBinZ
9fSyjk4CvjL4JT1wyZT9Ria5877eJfIWEmE650tcleY8ey3hVfv+VPyMy49fg/Ol9LhqzCzigS09
vElYjm+NtFScb5U99nPuN8bzwjY0w8kx5mD/slbgdVlw6SyWjbVsfDOlrOHn/22N1R2xFcyPf5ZI
lqqYH2f4H98hgwf9YZpVaNZLs1AUOVdyqKQPTjlPHifheRBkbz6nsm/bf6cApczZdNHKhs3O3GvD
Q2iApglhs63v5kQ+JN0xaI9xyzpsLkuHsjxQ11rPPIEV7QYQFoQrLnksTZkKJdwpQyJv45WLvZ5Y
rczfzQ2SYXj2WGEhtpJeU+5OGoAb4YBzULKzcWFzVATOerL7qwIgKEUyg3+Cgsi1u74QjAxnNKhl
FFxhhf4km4GjT6DYaQKMhnIMW9bshljoa5UXP5n+BRm3TT/i5jpRztPwKNceBK50W3T7vPBlYT7K
evFmqrkajXH6XKQDdlzK0pHTa84guc9inTw3gbpJTFWFvTIuY7X7zjqk/DGR2THYLx6SRHMw9bb2
s+VwawNApmiof+2n9e7ZHmf7qPyQbvHj+kOlUT11I5w9PCx9Jd4GMP5QcxSHCIUyl2V69rALWmn6
Ib+umXJ2FpjTk8rMja0UbLHiTMnN7P7ARlW1CeR1JpmxZDSyw0wS7l7d/hEfXsJR7MlzXyOaDeXP
sRXn/EjO+h3wwrmIl8PjS2ohqF4C9EHViYvLnVHBTZ52/C454AzHKPCyQhnww6rbjeUwhjkh/fpJ
Phc+C2kvvnXIuTnntV5x+be009OKXFOLVq2ZKZ9k1WjLyLY1A2W+vVLR2WSkl3dShtNhd893z3wn
B9uPTV5fixmFyVq+H3heLxhuObhxirsTHWNa/tfcv2Xx84XL9AUVeeOUY6GocWrf36BHsc71NRzi
EunMiJ7secE84oD11PQYDwhYiLbes/eE8BApBzpY5mkxmnNfM6eYOZH36I5Ce1Tao25P5N3rkmSW
xQ04F+6r6uHNOPq+9t5rYoTLFiCpBn3sKIgHKs89Krhq1KLUoEa9l3ZFMG+TjWkljw0HwSpwRWyU
uEaPieq1E+adJbttizqvibyKC+xEq7HJnmJ6LOQcCMpd2W1Ffc8qbbo2p/qGCkTKNLtrHfmSvGin
c4V34ZfQ2BSEdVQD0ZxDszOHjfdXlKjGhuT02jyea7p+zPAtfiiqXfRzq4Fj/S6V7xEVhPt5yoWQ
nxp+IBGLJ6k5lrJJXeUTex/8dLxxEhfx6jXne6GRYA4NE8/WagY6iN8Z6i0iT72cheMCImiXGh0q
v+3Tk6JD0x+b8vQUztnzGj6vWXwTbF3w1fLQD34Q7zDztZ7eeFIMXHebNMSx8ffcFN0Xq314sQaF
XAhIgR1iEQ6FotyoEpQyhzfDI3N8Br+eNe3sKOUHOEelvo/+sXwklM/yMSxtjGQstmbJodYPnXik
XHGsqHktAu0Xn8IfCQ7s+Rg5xcL1Tczib6d9WSHx4qfqliinVT36UVcXOvCwwQTTM313iIdB+IlV
Kvis6y+p/iqET6H95D4tiluXXiKr3oai2Zqi4muKn6h+ofpb7LFmCAztk/+6jUltf0wIChzEu5+J
e9oMgZaRYEiJVTkTlQeYw/L4v+9KUcEh6dxJWiA71K5KcBNY2Tym/CgCPbqJaXNuSCTt29RTOi9a
SNqo/jzbTZJudEbEZtR0UKlCYgE/DSjbclWuCpFp8WeIwDn8Bs2/LvyVGT+7b8F8cn8kZ4F04TZ7
bTt5O3Ceb9AVmczWVJY85oTlKH5zf6A+IKHGZ04GYTJXVWi/joKN2STathfq3YzeN/3c6Ocn5tLm
aCL2HIuvmlTX0/p5ztGnQjgUJ4VMuuC3xr+gPAimqmwGfqr3Yko3h9la5kCPWhAt2U01zS5u94mp
8wsMzmF1kdOrLl9gjNfyyBhXboXyQazTDMtLuJxNl7NbeXd//r1cy4wJRzJy4htslnq8l25iangj
oX4rk3hXNi9lE3TrqnLpvONs1Ev2jxk+NmqycT2tOMxSH7mCWxaBaP4IOT6NNy93SS5t5WorvRAx
9pKhrwNpQw8VXXFoSrW2c2XREqOd+ZMxpdf7Hy+78DnG6O01WcytibaAt2+JnsCBlvasGfRyeCf1
qmNyzedtZiaSRTsMQoSrbusWMc1MEq+O96ayf963WrJpZnBJTStY8M3FPFBjACCJ+XaIswXZk9t8
bSYMGHCA75w8dnBVR+pMBsTdLkXr4QYDQs764kt3QJkbFYOdvi+xvC7AJeJlxdjIuxaxFL2xHLef
A4LW54S3bvvJWh6dcsq2bJPKazwa6Z6zHbEJXqiTaCXKc7UA87TpYbD2m1lhPBYONebihj4eSXZg
VAUamg6uWFrQtlTBsWaXT5OKPNG1j29FcBMgSPFjuHIJ1/kJ/U83Q7Ntlod4tlN6r4sOJQ8bxZz1
K607D8pFKy8m3tFknzR7AJPVx0S/5c2tf1yFHwS6CUPVtm6Oj4AsnDn2rrEx/1Ear2/O1CoqKL0v
exjFQUsx6TwijT7/iZ+j7hLB88HOjqLE+zG9tIZIRYjq/VCSAUe6sZPaGJQ5/2HPEYEKw651vJlJ
t+eR71H7tBC8UUAf0raYGVz/XmxOX+Chd4nCaPS+Zeods4LKM8QkudbYPNmpYuR+mZn/HnOLIOY+
lonhmBEecH0tteMoMk228VKV7Xvk9KTn+fdgzCHDAmhgjp4unuWHGN6C/FLiaMDQu/XuTMuCPUnt
XrQ45kfa+Uxqej485zg+Z8uztsguXKxqtHvh4aq2M0iun2Vh/lBVlV/6aPeTgCWiCUZdiMQZea5K
SzNTvV7cPakdvKIxVV+h+S9r9nGz1xiA7nsuZ2Uj7vLFbCFHe20NvoejEjowgbB0NFUmAkSpE2lx
TmsDHLN2DeVWxMi4J7qSkDakQwcwlTM7hfR21vxCSUoCWAMbMoH89t/8W70oghHcmSFd6dt+GKs7
84EOoUU82dKX8O7vpCQqKDdY8doH8pd7twAtRLuVT6JsRA+XcC0I0YNQsyvQai7IO0xhugaBGXQf
Pt6//lWct7no1CJQPR7GNHB/adrXnbzQu4jqUWz16X9+jskDwd9R5mJlYgUoeZVixykXAo+y3ptG
h1A4ZiQTFkWzTZLd30XhzVp7Yk1gYHPUaDcpjUrNZkY0gQd65aY5wHUnZNoMHYk2Q+YUTKKOgKqj
LfTGplGvWbRf7Gs0YtyCNQCwMA71rxVRbHIYylMtnGfKJZ/r8iF8HJMdO3IuoL+rhwmDL5Fwtsfz
gyPMJe1hkFiEh6KdhPxcvROFmnRO5HMWnJ5kPZacC4GZahRD13b5sNlI1zQsjYe/lKx9iY9igcFx
1MzaJQWVVKCii2W707g2x2KqbtmZs1V/z6pS/lnnn9HHpFlakAFqt0zGNspSdAWI3KKrVu5wd73I
SOvDHINaQXeso87IE7nPcI6l9D3Y4YlK3PjAO6JNr/+4tiMrSjhZf7O+Uu6rtAH4AGPiowwtZX8b
FkBVPxdqcurOUsI50oqmGFMI+hGvWYwLo2UGEnl+hzYhLbvHqhmP8pZT5DZGr4iUPgIfmgrVE+1Y
SwpB9ZYss9RDD8w79jp+q3lS6yWaFyQej5zXLXtcX81ZZIqx/1YCiLeqaJsUzN+9nNNv5PacU9rJ
Wuk2NGWmy8fDPcSa8yJGkJJ2XTftpiL7oW6eqwm2zfsuu0O03RbV3BNM3hm+PPjt4HdwpkA7rO/Z
uClhN0EP032BmC3NIuIEJ94xQBXtJ+ff3JRme1X3cBMloO93Q7KfqvtG3U8e3uvh6co+Vj+4/hr2
HU8/18/Cz6TeztgJgErhQNv7VYKfy++rvcQz//q3siuvZbi4YoZ0TemgNea035dmRBg9NgpKCWb2
K3GCqaOTMxOcvOOGW93Dwyu9DvKF8ov3oBuajEWvx276IAVPGvKQHYTWHiCyKchUc7ma3z/mlHMQ
m6ecI+OzsxtsVoOnpccoPdPs3PQev7OkPlSP4z9HaG/Z7GNyQUvNhXPxvEqT67O96c1Njm6viJ6/
i3JfyDPjn/zYJP26gY8FFV6ZP5++RExklH3wc4yNnRIO2Od84uPb6PYCh0WSWs5zaooEmCgznoFW
d4p/XQyc9aSuyPs3Dwhy6xms0besUgLFgxfQfcrFTTprwxJTchcuK5qiMhKhi+GxyHEiW7W2P9GD
WlWj0Qe7TqyMdp0KRl5rRwuufkUkz4g0s37k675/r/6ydbicvu//XoJ2ZnUQ78bNxIoJBhBh4Pfs
7IT/00+vzTmGsNipUp6Ca9Nkw0HlZ8UCUsD08p/G+Y61EyWXr8+ocwGi3ufeuVe9qNoF87w55int
ueriHGwH6XDfWPQO8xeexa7uwWTqh9IeVDkW0/cuOjV5zj60rdjvm8rXtYMIr1w7oUUR2g92GMMJ
VRuYBOKSCmWnTpDepmMHJh5v8MxRvn3mW3rQ/wjEi2EeJuvbYhZuMEXATC2lY5qcFOmo98ZDAr7u
CJCGdRt/Uaxb5dSKsFkCjFGXw/ss03QLqmrpcH6+O5zFZI7A3z22k2QXqrv6NCRuX7uDCEHHFQU2
l+5LcAXUT/66cl+k+e4u50HE9RZOjp/SW7zt6ScQ7O5lp6LFRkZB54YORZwAuZKtzQ4bzDRdK1D+
r6/YDjAZT534LMBSZPmLxY4QydQJsvO9uiqEFry0xj1zfXA13S8Pe6IfZPEYIPxJxyg5TaRjWR5T
4ZD4z2b1sXkEBuCgequ8NoqtxgziPBUUtpYzT0w8zq3PgNQAg+xxOge9RS05Zgl9B/6iom6s59EP
toZuZ8Gj1DFtL7g4Q1+WR5tm/HbkBWPsYYnoPy3OBvzl6YhJeZUbKaJxggfXWp/B8WJXx+B8fCW+
Go7+XKGbK0AV/6uw0PyWvdy/uUZpN9YcF20+z+PfZPItRb/T8F8e/gthrst21Np/rycxB0m7rZmC
4Ty+t8La3UvhkvgxZvKcROFSe6zMn6pbZ+T45g1n4q8KVfe9ZhM/qnxOo3PPsXw1WYUEoUsrJhdd
jr4AYWb3ibMxpzQOMNMAx6hXD40S1tHNJHc+B/VX6ZdAscmBWc8C/sDVAt1oyFjIpHVvvmCpoiMF
p/gxugGVxm/FfVju6vsm7zfPBaflIuCJvpqoKyGyXrmlyRZtyyLuu9aetm/vWu7guoEsgtzCJY/n
eMz3o3YxiD+SS5TvH/m+JWQ12TNCW8HMSiqIGwiBcHP+Y5Ju14DCSTRQg6tsM2pnRk6MT/ov+g0/
1Pt3e/8mJxgQPKPqApPH24wvzG36ibD3sNTowdAnq/wLa7rBcuKXQAP5HzebRzOqoJ2ZSoGec2dV
/A4aIqVOgNonm7JbrzqDowiGLGxNHEUAt1MABjP2VtdbwK/J3KcrBacTYxfIUyYvqH1/Qx72JTBu
ZOVImZDPx5Wqs6S0KN/q5qta9ZQRGLIog/leoEplA7YCKob3fHgRWk2CFslKKUFEW+fhmhYkkT0a
Z+J0Q6VMo+KcNHoWVvU1Dq+zHku8IT8cifRWtEimAE7tIOHPVlNbCQVaC5Ldj7Wau/K8m25DojIp
e1i2mHxdka+4biJ3WjowLhDdRL9Oj/3jXKiX+/0mtze0Y1hf+TrMCZFQLrGm9fBO60nlgndU94BC
FKiQgEKgBhGhZ/IdaQOYdmJYiCleGzjfYAD5cZsqHxPO1N36l7Imu0NCnNM5AiyQdjRO1Y1VhCOx
nw1LPIYz4aVhRswcDpg26FedDUu8+q1R8z0g2iZ9KLRVKNkonMcbwmflR9rchPD2LC4yB9Et9RsW
fxilMAfXQQWwR0vmYibc8sNSnTevg0Y9Ha6W1TJJt4q6SxYVS2jrrliCbMWdXcJL7bww99XMryuY
IJtE2RY9PE9bC8f9Eb8v9ke4yythdJf7RiZvSZ1OBON5P77IjC/G+KnWX3vtTEUCS74B7NtNn8cx
Oq1NnJB62ulKOLGPnOQe+8g+P1IprGrkls5xfwmmcF26EWHw2IrSusNgFaA37od/ALOmorMOGWuW
fxo5IJ5nYnMlTA35rIoAMteqTFsrxnooT8Z1+lp15hMMfwKd3q7xXWk8ymFMWe3DEnkIBKs2W+nD
chlNsL6O5vsKnAO1bNuy299Fv6SdyyyMWHO5lETw/wDJdGxTxLgtifzPglYeSd1BUm5zPzaWcX9S
hgMo7Wz1yrgPlsIAbAg447KYLJR4UcFAtoJuZEU1GnrFmAuOnpvXJmhZ4j3xAHGtp5s83SQtPUob
FS2I9kxipdyV87b+6OTPSfJdJN+jwC9N/Vd/fJUnAddfdRHSq5Rek8k1QoK8Fc0tFfxkE+pn30+4
+mz6gpS9zA/ee/Il0c9adpq8HYx0l5BpMJ7asm28st7v/abep0iSAHFfdi5av6Dy7r2vvbzvsnSr
1iGjW+DCAY8GyrOwiPgmHtjAoaIlaPM9Ij9JkK66aBddYEgV+g829zGjTsZ0CEwwmuMqkmsKawQX
OjOtFzSeHO/VamdHVHlRaEeG5eP3SxFG5nDF5eOk6GkgfNHT2J6HEDvdLF9nm7t0Ig89FU/koZU7
wdS1wp34bsmYbWUsJPOvMsCcYfUpvW4I3f/59Pl2JeFFvzyya9aNsP4g/RqMo54e78N5dr8JwDIX
5UECvH5+LHPxK7n/5Dnr0C1P4ST814a/r+hHmEMaxHtYCq42dQdD0DxF87KMrh5Pe1MqR2z2i0de
cvoDRfikAG5pe0Pcbr1S83qYPq2Xv/bhfV/HO5CsCHOBBfa05zqDpASqDYsyrwGSmBj9Ylrjopa2
Xkrj903qDUZMaZWrYQPEfvpT8YowKENMnVe2yG+CYpUUMJWjjaMq1i99PTVSTii5n3hSuhm4x7u5
0P5O219h8MuSZMSl1c938ZSsjvx2M8VsgpukfmTJ6Omkjk7M1jwLYdKsaKXrHptA4cLcDfEO2gKq
FX0gRbOpZu8sfuCSOmH9CyOSdS1kMVZjBM1zncyC+5JBpNlPXEGZx6cu6+s7Cox4fZgVxR7VhQ1W
T7Tw0vJjcr2bdxmnwRj/mEmWf8zxymdzqu7i3NcynzzovFGsvhsBb8Xg2LvXilxchV9j1airOueR
DXPY6vHrZ/Zg/dlInzPnPnNsqftRUVMjup++CKyVF1E/p/dzmp8gQLPDZmkcEaXD3djOB9Uj8TGV
MAluh1XE8ot0+WxVLUWZ9gMONqZ9xPBKj7yJKa5ZumXoC9lRmJ16MtmIuFRUntL2VEvntjgr+knQ
GU9PhQGbCp+b3QGWPBXdSSqP5XB4Riugc3lliulFeJx0kCODqzTOC4YL7gBjNwDI1Jw8Wqv6Wnxs
M3V7Vwnb7gmPQkxYQCvUPQmvEfSuCAiTIQ2mlDtFTxGFUzOp5ATquAE7dRVEkBLHTykSzCT3g8zv
Jn6L0mAcj2z+rLSzMB8oOAsUu40cEN967kgTg9q+FjPNBiBpmmx5Yk3QgvnzbK1SzixdJvGZz+9X
ItFbrPb2QxnbgNP5ffki44019RBlbJztaGnDdgWJOf7zKcLGkmCTMRgJekDiChhH7gTAMXyPDw0c
MHdai6gMHxOJwxSc7y4+Pe7Hujis6mbpF/NZBbrlqOtHuC2hYVdcJeEhkA/R40hlWXUYkqNRkVav
Inum2BJyveZoCd8t6HPj+PHYcd0paNLKRZYv/EKUwQQoXnMSVQ7LoxqNHxVoPy6oasPH0Mh4vbw2
87n3+R3N9JsdYhC871R5yyON3u0U0txGv8+XfAY7Qd7J971a7/i9/D3lBxy3vP03FVN+4+HEmGrL
uLn9LaoB9ME7ZVEO/1yfwLD9z4UMUrBlb8nbAwFDHj/H0JNkcqa7SU00YCvfF6G8ZXSjE2EOcfo3
fXypcESKgxJB8TX5ioSrt7CAsuwz0m8zQg2dQ40hO249tX2bz1uSrIEzqGSBIKC9ldEHMwgDIpg0
UBjMgWDS9hQgST2s2DVdR/SX1LOjb7zEA+1oCpVXEaETCpP7fg+gqk4OgNFe+bEyteftId5SZGlI
YsEmFjaE3/v6qtbXJrz28nm+CKvRiaRMRidSWRmdZjpD40vQwB0Fzt7DLlOL/KwA/XtB8yswO7Xf
1vpW6HdxsDMWAAPpQ6THTCTAMg4QgK00+HbBQewPCCVT1iT+YhuH27jabDU2t8wm1bFufYoZpHrs
ATrl2JiN9kAl8R+TUotW+M5EY0qRHLgPba9O/a4/duUp7s/wQ91I2pAdYt0A66lYVgH9u0wDq4hn
NzyT0D6MMfr9o/fCqa9Wh7BwGqaMcP0/IeA5P7DknBNZn3oqeVUCocGIXZp8t5EPhYD2U+lxIH2+
FAABFWPaS6p9vfYp6uE4kVb2bSz4udEzS/fL9rZOKou+HpE17rALc7ZXuyLfVZMtiidnBfn4v9NO
Ge6KejztYD+nKCG389iZKOQ6ogcquFsMVBKt2VcdDigxAbqS9KmJpxYf9UdTfuivW4qDYp/GrERH
8VC+Y11cjoLfE4vrIU6P+eN8iPClWQlDZ0Iiy6RLuf3O8iOMhdkCxsgKae1tzy/dfQRy5EOR3QST
Ca5BjJAtM/QRJhsU0jC7cajCGUZJEYgo4rtMjjTBap0b9q6xHWha0O2+ItVqixwVQq8Xdi2KZcwp
fqztCCkji1yVdqVFHyyl/8fVmTU3ikbL9hcRwSCmV0ASCIRGS7ZfiCpXmUED8/jrz0Ku0+fGja63
7i5bA7C/3Jkrp3WVYiGYi2CLwTOTeYV3OhmidXPuzAfSb3H6Wgx/un42199y797PnbWzs54DlIJ9
w0J8ZblbElGEn+kqFPmgEmizT0CbrKxxUtxGFNhZgkI3wOxCJAxTsArsdotuP3LbXnW9e1cdkVuz
ZguOfOUroXH6KAJbEt8b8T2l5FHb298CR8AHyrWP8ItW/G0L6l5dOAMzRbavr/3TKwQ3Z3qhkQ6v
DWAb8kFAhNyMzEmzZbFkN20wtMGvMJFwBMM2ccmqtY2bKHMLFt/x2H7KnnD3ag0NGc65L5lBSVwK
wdup1JM6nPXyrVUY3N/uPPxsVtNS8eaMlunFJ9SVH8mRbZ6YO9pKq7fihNGKfbCfrzpzKWcr8aUr
DzD1wqbcY42IxLCRZ2tEzX8KisxLZFdPPCXdEHeLCS9NxOAxdJTjhXgWFs+m/6D49OMRfcTRx4SB
cl3TXWJ9Y82UjY9pfK/dVtn9cYQ0xMsOl5DbE1IZezvRz3ps32yy7B4lDBq9ykzr3XXPkT/j0Uof
RIDxdDu4cNNv0g3PDorNCp1UVfZYHFTa+h57g2w3u//nfoSfi5k6Li6z3SJa6qetjwY33FYtsEgy
PWw/2Ha/0gCOIa6frf0EnMs/I1zNOsgwXURb7hHlGVCDoC+z7qO+v7PgqingOmR2Sy6BBkoN95I3
dg6OA+Fp1ZDIG7IRLHj/dJ0rZRbLxRZ7dUnbBEPgewXwEppZi/kTO8EcfkATVdiKFksc3Ngg5r0p
1PqamdOSgLcAidbX07baiJQkzhKmDpmpX+V4kuv5BiaS0F6eqLdR7+HClQtnYVoWi4a5N6l+uX3i
xEkezh3XyhwBBfYG1g3EgqHPfzA83z8b/V3R3yfu8DSNBmppYzgCxlMsLQ17t37SqwBeGvmfe76X
BVYPOOXBQIfJRG5tl4B1BPFb7MVoJ9PWAvguPkTVgW/Q8hfXuEz+D2rDq5dn6OYLPMs2jS3Ws/zf
qm6ReCzoxdcCQmdJ8bSMbs9mrxkOmnGwoXT9HeLvLP5Whb902KCwmLPsPxno0aGmIUbvdZlD71at
IKGsL44mvnXmUVGch+ng2oj0UBpCUrV20vslnK2vZgxTM8zuq/qbSE46fZkJzsUvvh3qvlL3KGFm
QRbTe9wO4sMq+RiXfIyCFowPy+w3A0XFkTuQOn86Apl81XqbwCWyillpwvkZX6XhI9LpugJa86dK
/ibJX+Hj50fw23NLQkKeXhKy47blVUovBy1c3N6F5DLOseWAawGq00nktXGl1vtBDrGdJHTYG8Qc
T1r7pujoOfut/4S18qQJaA7yRNO2zcPeDEUzrDgTbPLcr4TNJz3KQIu6sy6fCNEs9odD1x1k0yE+
w1bd5N5zRlId9HUPEOaxfP5lQXZ/U4BhFJsBCy2yCZ57ImKKSyylocKCEs7H8fJHUm0NAHi7bVmg
i34FGOLazZVYqEukAbyyorJwj5BVfvbxh3asMaSCQ5BdVqbTnmgT2mKNyLuUoGRrGIG9G08enFDR
RiHmypOW0obhmgskWN9zaytEZFP8aqDrEYRJbMWP0107VtpRSI+D04hhXoZCtZWnpdQw4K2V/bTA
LUBKghAJ7yx5lcTtkk2VbLQCFgQVG5vnGxuZ75yYEr1o3dtNuRTlBdQnizlQnz+LuWl5a/6PZEjX
nZysia7Srl4gCMphq+/k6JDTqaS67KxegTAltylB8mbHauom3xiboQ1TtYXvGT8A0IeOkPhcMNtR
rikRaybPt1/ER7mfBZiK5BPlCKoP/gp6EQ7Fwf7KKms49sqxad/w2CzwOeafNzCB2AKhZXanXn9r
+b+FFey3DAyhAYZ5JqpE5L51l8nkBW3VWLjiAWr/5Skpf6bibs4b4tRd/yCEfsAe+TsbN7pbSXCT
/ritwJa2X820FZ5hYtgzeHLBCL/Upv0iAcHEzFh+3Ys/Vf5Xyf9+rIl6Y3aAkYrZAfg4qXEYFQYI
W+I0RPVe4raEsr0gKhToui/Gvgi9dRurwZ1Clgej3WzkiQy8pT4JgcouhbMiXBaYoRAFRWsYzlP5
VpVv6TzU5NEcbyXkefflOIAhYTDe0/OngZoLO/6Ub8Xf7+9JfC9YUf2tzTMLlao/P6pTIhzj6Vgb
K2V8L3HK0PBUXB+/sZwpPUUYXvkKzeSj8xh2vXiQdrj2JslC9eZhoj18JQ2adzm/mNW7mX3q8S/2
C6J06CibyFFJESO/y8wbGIySZcaXtwm0cdlPX4/pyxi/3EOChZwV82xAY3BxGVwUnhzM84vQFdn3
Q7wd5yA9+Kvim915/L/le5PNzRxoFaM0SGiqF4s/QvW1nNcNxrqQP/TuF+AHHCbh0myCBEJnGzS6
z+TVi/OAnckzRgcCxE9+gKd7d5hH6D5Mh31SHu+bvt8vzEMs2+1rkTm8Fpk3g2blIzMoy+dMC082
i9ucJ9IpIZzSwDu1E4Sx4tez+NUrv+oCfTTIBT8F1ihx/0V2Qi7a9MDYfrNqyFJcliH+B5IoeCN5
Vy/oERuZOxj3uydrnTlfoxZzQJGMXgLYf/TH2L91mzQiFzwbpt/e2DzdnquOkBpk5WxVvDZPfCGk
AWRdmJjLqALOu85fwcwUXlWBkcQtF24W27JoHVhJH6X4lAv2OH0RKUn6f76viC+isSJdKdBRgclT
ejuY6cXM3/ry1BF5+E08Dy+fKq4a1Pd8y6rj9kHZRLOa2BnGqx8MCrM3YRe+pgMhVa9DcEw3xbTh
aYcjjZ1jdrP2cn5AvSjff7A7kNjR6nPAQhWmCCAUGENx6Yrbu7jFqo4zo893SUSTJhc0Ryh4ZY92
I903dbupTVze9Gwtq+74XBzuFQylXdpsM9MfPnlSPR9hZZP+Tu+7WttliKVoEvGJcP2wOKWr5Ebq
3h4WZ3k6Yakr8WYB2/fHxC9g55SBMiCChg+HhUuEhkPENZ739ayQf2ABecVYtcQ1ZGmq+4BAyA3x
tn+Ub3H5Zgg8Eo7cNW1SyZQ1ATKClSRQOq9uKUlBiRjmcitP+F90ucQGitOeONev4YHe0/JBW0oa
8o5gvSmstLf3f8tnUFB7JLzaOD5BhvWc8/DPCCt6LIfXO5fFW0ohl1/Jt5KdtOSt76+D9AHooiwP
sC1IyuA2tJY4ornCutvmx50yg6kBwUFWXpJDxw9NFP3nEAPnNrKed1c03PQPAJ0Yz768blCvQR/T
IRKHt0cgT/6NmC1i0HM7aaGKF+oFtmXb/B/YtrnNFgvOlxgFVI2W08Pifhjxpn6M1pO0y7wcFbCs
GYcHrgdkZixcry36bH7eji8rAtEkPXI1jEi4pjYNORcs0Yp3iHemQM78renPi+z8VE6MNdqxAzvF
ZsNW4OQwXs9BYe51HbUFMqkKiy08abGn5jr+dD8i0x7/+Q/qzU06p9k1+kyldQeDzdqmxIzYdr4P
9TICCEnkU07s9/chC25NoFtbltt9+UUoM/9QcX3KHzmVjQXD0XsxXbXqoq6Mdq5HNGO/iDy98e4M
VakrJ95u1z72hXw8L+yFtJOX39VfwF13FcRUiK1SWoQqQlMWlrgc3Wg84hvuyEs+qU9gdcl+UsOj
SiVbuoxSt3/4BncEhn7qSBzyT1S6W84j2UUP+tixYs7Hglu1GrHgUN1EWQfwe4mVwR9x824nHeqE
W81xZL3fYNlqBjuBmQBKzJ5uX5hiLI6mUWcDP3gyQWNZrz/sI0wEgAg04OkcvXewpnFmKULw6hr4
5lrmG3krGdEhuVX3kzyc7tGpik4AHweBu02o351F9V4bb/2qAudezQ2aPEtbw1su85IE7xnuhyyQ
Q7Xw5xMTq5RDWh+6chZnbhL5pjClBROsT7KuZyDOaqCVRreN5+HWnjTBNotj35wiCo1wwHShpIZp
F6YONwHQsOuTjfMY8xig3fgkXu8cvhEZqddiQ0lrdbzB2sShtr6SHr7jwN6TbOVwPag2b1JK4VDk
di2y7rodXW30Ct2TDw/r28B3qe6FdJ80u4wW4i1e0O5gJvu8Dofd/f1erGXSA7N9AJkG+0BDrS/t
gYStFi742Y6rKJTVXXfb17CWCAEuf6WPoEfjyej68jXWyPNCOLuzKl2bCXVirtDj1XBPVJJExBt3
Ea2gELZRcchOSI4q2n8hDFEmaOZL+Q/9abRnQDIcxjmLRkfC3D0jUHKzgg0OEl/k77m50+ReLVq1
Ep7mcqAQ/BSWE8SyEYwjoVgE0ln1iIZ/7hSF9TP3DxdLlHTHJwhjCWdnsua51e5/LF4/+R6ORLU6
53s4EiWWzcd0c4b73jDnyGJUn3IAntH5OZyf5Zv7jUUlfTmUBR21eSu9IAALXmUJOMmPyejkm5xq
RG73MKdYX8B0nhwsOHnt37AfH9TxfTAusWhJuJVJzRL6hp5RWBxop2opd06Mp0S3R165sY4nV9Bc
2m2gFRGTnijGPazoCA+rfLcFq20PkO21eUBfaD5mQ7uvlsBHeBgDH+EzSe7zkv5BVPfy1K4GENKP
IRyQCzlhJd6QbhY3O5ftup1HuHEKBtVZ6J/352+usnL6ei6s3jyX5nno+eqfWz5LHy/qTdsIgkeM
HfKB8XQPh6bbcle4LXaJeVHzN9wa2GrM55sBFwZ0bkF8wI6FoH2GzRdp7QcckfnKl8l22r2VKafF
eBx1qx2PWXc4gFpY3h+bxUq5uzRdL7r14vWxMW6M2r9x48eGgLWstiIaG+ZZtntsbvN61Y04OhCO
BUBmyVYmEjgFIhZ2933xCZ3wB100xR6kCMIvkCIQs5CZMEDJsyemFHxd+ueJQRzAV+3AeACTkM1H
1MO3mQf1GEh5MOQBaYvYUftDtmCjFPCc+GEq/Pnm3yGFVeZFTy8LCR85QY2NHFs0h/h4Wpw3Q1s/
U5eDS5J42RL/SPTY4h+Rte1onbC5V2tIQLE6uylEP7lZFQ3GBX0CG/N1P/jPKDu7bZ/4PFwM6sXM
OWutH6YBQYosWwLgWdC6doZAaSqklTy58ezw1yZUyv1Py7eZbsfJjxjtXtZ8tbQgPcn9PjJns1ph
I88ONz/7Vto3OiVg7leTm/yK78sOkfAwxEGKoZct2uxQmHcg9S1kB+KxudVZjGGEZ47Dx8KbJs2k
Ws0jmUuP6Hik+QpU71TvNXSUOQIINxv6KGevKb9wG6YDxTBRHB0+QvLgASr20P2iQ64r/jzUP6OK
N/2rsJbEUYGOFMwDfOzyGugITL1JW4W/xv+HBctoCGaT0XBYi7JtxrbhbkQpzIF90ztP3Wc6XxDq
4EnTDJ9sFN/4PZQWLnHRxWFJ9ixt3OHuMnHw12ITjxkDV2LjKZIbRbP2npfuqLoNgfFy425U9MHP
+H+nPXM4LESwBqciPlWLk+skrK93LSG+YVMTjREsTv3zEMF5mV0bQBfbrOnWCIt2mxEP1pb4dkj0
Dy+YkgbNdQTOue1YqjW24xREfe/2wJO2tPCNxt2+/026oP3NWYZLU5aWRuRz/yEAsWisHnaMPrOx
RAkC/JxmMO7bHNyGzqFwWdkgbs2g1rccNDBTqrc9Zsr4Mc9IYNYZCNqdsqApPWwW8yjwYIrUA/9Q
ZCGDjUHP86XX2Tgdm2SfpYHAdtoEFs1o+FizDRzudm87C/FcmJY/IwAG2mzr8C6sMWo/RlusArXz
dYrERopprUn3RgoVo02q+TLUE6TF21Ufrs+GBmo7fZzyx4mUv9Yes5pR7aAIO1kIU7eJ1vcPB5es
hF/1yl0ZIYS7Mt5xlfpr9k7bHi3emjofSRXmK3zgrfrYceWnVvFFjF3wWtodAJWtW6Wwny+WwePb
MRasXnyOoiptkWR2+JVeUBZmm746+k4xrAQy2C84g9RaPuKYoqMlE+2YjYhqfjZRE4rDxYn+9uMW
HUuqSIrxKMPPu9Q/cKbS5MgWn70Rd8am+oyMj9v9ve4uSXdOIN/DMtPDdjOue/ugnx/Y31uKy47U
UBCEzIqLRJHJNINdiVROmWf9FbWAKjlywVxqQK5BMNHPTYqRViDCWqTj6IvSsc/BGy2buUw2r2gs
4m13wFfJgDm/qKxhiqK7pi0OC/bT5u7KbWC0gzVhJJQKEn3K8W595WlAaJdJaHGcpPMjoNSGwGdj
LcQLsQ6JO8W2/sp1GPqbAloNFSYSlhmP4owfQl18DnjM45qktqV9x0/fpm+tfAmuhRlqligHQ7yd
+UOc0GRH56YgbtE1MO0Z0DxDoQh1VlwUdmzbRdBSND762YLYhhiTtg3fZmRVPl+8GFU3v254aKSQ
JRUntLHB4b6+lW6vMrt4i3JTTRuBm57iMzskjHszT45r5nnzbyDlMtzYPjS6p/20bXKofXMwVj8G
a30Cb7oe2IojlvxzWBf25qbv2uggM/pFZ+zyT4ttR69/TsWv4fE7lX6boLvlXyLcMw4Dr+UJyt9/
O4ufrE2cO8h9cMGtWX09d/3mlWhUNKCRzqJzLiQcXQggvekr1FCWq4vbZeGNfSsGymfwB9NN8ARJ
JcFQ8yPS3fmG8QMKHtAr0scPHiJrA4b6DjIbqj1f2B/VfsLh8mL4gMX6jk0Wi7soItm9d2rVYsAv
H7PB8EmNGR7DraOhjV21132sLNcV4spiTeaEW74CG9W6LdZjsSaSB2MJulCETLDw75RUPcPHuLun
1sUo7He/MNaLzP1peGEUr0FO5eEDZK2LXzAR3dhgIkTqmqlTnQjh08pNzO+ewRmx9rDA17B3725G
CaptkFRrtm82Pvhpsvo/rDMZdSfl36ib8Rhe/XzgUeOX8YwiSqegfmwBDuMDeGxPWMnxwifDoTUO
sWMWb1GYZrtOOQn4kCNb6s4dDSEYiVOO8VbXehntEPS7jl6zQqHiEOhRWDvNcj6tqDlVbtlViq5P
+WO8fRoW7i3LYs+J5hTjFZ5mjmXZ2ov7zFeHzGvMzBgP8OxoeAXpYINF1XwmbmsvTKuzEGHAONmw
oilQzKttMji1/kV0WBU/bUho9UEq94K4AxcLo+PhioAsSEfybsAHQK95rfwqYGKr+BVwQLRRMEKs
TewtXHOjk13b9vA098pnXJDrRDhg0J7blGixQvXkUM8dB4MnpSr/FTg9cXLwq773qfUhaT7jOf0+
7ZFNhZEe2VSwcNO/WUWypnjgTrTTyV9E1gL6Cvs2yWXhlWuAesnR+8zkSgJoujAYJk+3xxn9Y8RK
80pbqSL8ww/BGV+28X9sK4xI+J+Y2DJf3eMZ5ys4c0RerBAiqzxOEb9AIVRLvusXdhp7ngmRAtgy
5NmakANeqZTjTFCIfLMIJqqnSaroK/rQKCwBvIBV7L8acBLhCMd4PpvMTYNJCBLM3WYojTspR8qj
62VTsMCkngJZknDoYocdgeoyEcF8ZrmdY1paUFhu6xxU1++qPFmGQ2MpgVGqKEjRA/GDSQ2bgXZx
6OTXdSw5cIsXzBvaPDGROh9Q8OHUaj5no+jEp8ZtUo233CMz9N5qy7eirrYhXO+btL+XcwhbseV2
I5teg3PUdBVmGVZ260WwOOPCApnoJ9e//6DKJge9QyfaahQk39REgJyGINg2M0GwrvC4iweVXHK3
HYyPh3Kl0CUnN7auD3jWpoPenDLhXBHorq+x9P7P+YUBCT3ZIjLgPxtII0htfrKTAV4lH/X0Ltgq
O63qLFXn2/OULg5tcnjGezCA6jl6nrrmIMecfZdxBqiHJulgem7vzmgGTxJ5XYj3BdOs/DvS9ov8
OObH/69BTpKWoGrpr6GfYqYpPL2f/nlwL9ic/olcqrLegz9w5y6tfg3gNjXntlQq5CTg0092tYc8
Od7A0g6nqXdYwC/p0P1QcXPcP9v7p1h8lO178rjCgE9TBwDtC4LKPSnq1gkogedKpdkdkY2Nbb1e
aGQb5myEGc8o05z9nDvHREpafl5ZbySCeY+SwhPjqh4uUEH5mQQGTHEbV1v86z9542VI51Vzm0ms
ijiPrT/kGp58SIvKZsOvw90RHGsbrSEIwUxUYKXNv4tsPV506B6DYOcQL0NSUzkW+sVzUzExMi6w
zPHgs3eDJUy7Edd+de6EUzVjq8dmOU4riVTVdCqBBoRCus3Bx1ILQa2wuCmT4CFS0bx9avRs/cMO
JZtkiR5nn5ALABJ0sTfxC0Fw6b3qBSQAtqV9PrTP1vxgHXxgMXi581j5uCUfqnId0kv89A5q45TX
Wj/oC2iQO4KtPbyu15jHkRrM6A10lOTQdrFRjV027ckKgmZygLt9soFDKzGgqkcb30nGsCXCaG7f
4QetzXrdHx7PsH/uq3egaml09cdoaWzvWdDIQRnPkADAU3Exg6fKIhTtuPyz3Zo7cbRQr40HTY72
4bsXf8vyLwPgW3mVu0uJFyk6Qv0qAX8k+5qkYiBMPgt6R3xu5HwpCA5jIRqZv8QVj7/3h4EBOpwz
zo/y+cTDPw8zHHQouwDsygEHGiwHHI68FnuFjGy2Ee/TuTdmfwOgJJyH+0V7vqfZB2kzjpZ8rVza
QzfZobkRtJizIanTjQwrmxRT4Lj5v2w0Rvk1v/uUXiJmzvE4KRaKW/IhKFcjnJ6/BszOdLIouwq4
5rCW0rV4TNLw0QeVk9NiBfANFaP0HJ//kgKAJixv2xFwuDmHM8XIf0q+mvooIqVfLPaA5wz70DPb
9hZvlq4F1B4Q+3pljjkDqQ7nBcU6KLQkW99J78IpzXacR4igkvi+2/P5OxZmtWLefGQ+m4+a9xoj
b7YcXhnZe+No2Tb6S+L5Vlkg0/g4oD3Bpm1dQ0EkWJuuxB2WNdDr25Fj6cC7OTp1w/JtXuGqjyDP
NhxWJCnop21PTGPXwAgsD5F06JvjoB7N4cTCtF+qxm/RZi1135jNpmbHc998NqiQdMhZ0ef8ZaqX
ePiJd4nY3610RXCQWRP7S4Fqj3eBczP3Kp5mw4bvVLEI5QalccuGXHf6V+KVwyEx3wfetH7d66Bx
IZAVTjHDGdflEhxQ6daju7Wj2y7v9wWsDpfEBhrDT2Ljvxwuik97O+uMNs59TQZz8fSIG5LBwtMz
Ydh/uqTIVcX6Jvmr8KfjaGlDRuga7HZhtNhqIakstd7hEiCjOy62FQlYuHaBD0oQ+ZEDL8mLmJCU
B8DzGTit+wNDhDoBDJHckSG7JVEvyHLpWsuXz36jc/MZ7RtKLicl9mleK23q5U238qUzCbTXvBfI
LEexYi2/Ia6Uc8yj/tHigsI1cBesRgGRgyzqaXD4vvG0/CetmRJ+uTdsL0vObDZbsHpTvejBTLYo
Vd3dbvqTJp2dyx0h2sSVslOU47M4xFQzcOYmMMfqnBY3mQ3o9ibOKDqe1KkDsE91VEdoZxFw3r6/
vld8GsYbGp9J0FRzFWrEsg0vZnu5MVrwkD/cyOJz5UxU+BxYAtyIUNmUrXY+r55FV+WoMPfnYykh
Pbb3FE8n075mb3871SYBWSI21h9VYJZYT8DBxBVfAQwCKYH4kS+0JxJ/oyNTtXTJahy/p+OQAsN8
W8KaqIizUNi3ZPguvy99fXyMoCdOdBhg6lrxIqmTtYv+ui3JmxzqpfMjR9zfOShD6xNfv9HDunCS
lSillQ7jY529UknkJJ+gmXZCcXYowZYvBvWkHDOR5JVg+6CAPFDlwNGt9NcdZxiviCqZFkmFJBUc
SEfjr8atYLV2B+OCklNi05nLjwJKc7MIfGftVn8E5cPn+MJERFF2T6kPZsKZtdrnWCHDLeJC/dso
v8qLAktNgJC8LYRtxXFR2i6SbbYIaEe2OrCl4CCN20mggyO6jly4LJKNyZMnF3CpzlaAvTKJChbN
sCqTyLqJbknFJLy4pXILnqNf8Sf2R2VDukKlkMUr715KtRZ3hp3MJlDfdafmPldEJdEcm5DcR7dT
u/1qLIJkCmi3nL4y+g+wBJur2fD99LrrQt5pS39RrHn2UWFmOhIcbYdTnNp63NPYiI5c92jneng3
9jl/cUOD4Vm4XRbDhaEB200XXfrqKpgXABfsJNnAsoqe1UzUH6Ki3DF/dKIoWbUN+Azuxtx7IQLc
LJe0tkZ9wosOYzoIVeXvuN1ryu6WUryyJY4fu0Rzfyx2wFXBtEYE5zbO3ebmrqcvsCjX/BmSH7xI
EKFWVGP8slnERySbBe4t/241yV+yiMhVxTCvrA9O9no4+A48Tr2bPTXAC3RSCPPLjp/z7ToROD+R
hlo6chRMPPJiiqTZM+3Mkifpu5R91qx+HoSEfyOY57MhdNeR0Sz271n2FhUX9YsPNRe9UvQIy/Ti
HJbpavK9Xs+btV4ZJdEoKyXwSvsWaW2/VTg9c+l6ReOVWGTBp7+V5WUsL8m+jYDnhwUL/zKU7dzS
mqBMtimUiTaI1p+DbBkb/95Q87Ap79Y94ZJ4UL/k1WDMbgRsiLFu8BI98tl18/SwKh+y6rCQD5EM
kfrQxode97nNlPttjhmGff6Ry+TRHo212q5xDiwX95Not9jDir0a7YRol4s7qdiNl8XNu8nbyRkT
Is5vnXh6KnvCPkuARvp7YnoLjtCiF4mestLWw7gyd2ZyNPDUjog/M4pVK/apuHueH6k9OdNKu58Q
4e7niZ+vQN06NBCemmXCIowfswimeyA5Tkf5CW2nwnaUthIAg0UQu++ZsCvRigReR1jFwBqWombV
hv+gzGRZsMktfeZSJ7utFspKVFbjNAc/oADGiSdg3oi9ptx4JCR6nP5J9lHon4L2KRHT4C2X5Y0m
b+5QSNuNSTw85CcvpG2cboV3nZ2Q4X6WlrJqunVDpGA6NbejIUF3D8d+dx/2KxNT8gKif3AbtqTG
0nmbSQffVruHFGICLF/Ky6xB9YaUhKa5q+1V0nqC6gIMVQyUfiJmZ/l+aRJL6vhfdnkZSOgK1r+g
1N0hfbavuSIPcnIiwvS4Xx7CRVavYL31EUX9PW8dylbTW8j3Y5MjK2v20yAuAgSYu0CwOpe4Q5kZ
P5T0Q6w/y/ozSayqh+dG8EElh7LLdmDCiTqQ73iMG5NuDsYHrincspE93N9JzEFw7yS6KU7iB9w6
5Vj4xx9zO1G8XFqZS09m+ep3/tP8aLjRG/C3LjCMqDGGXzlkh8ghs2ONn2Xhq6usJnHMHcxPEp/0
jXb3bqM7Mr07UWlpg9emmwYMgOJPcdBNAWc0NgfPxCJIUYLyZldv2rHBq/OLbsMht3YE63eWUsNi
PdTz3TiWKU3cIY8qcaO0/oh9+Emp5Sq1ziJ4lubUj+divAz11VtREsO7kNx2erZ7qrtHS//I7pnt
jmAhsl2/CM0mbLOQYMpGimwqkhN8Px8R4asjcRfA6Tj8ZVozQWu8qDPEPC1KleR+Lokdm63AbTax
kVARbp7VqufqvCNOnOoHYDkI3GFcho8yjKRtx9e9C4TRvy02txifkmtG66qn6WCdoTkm3k9ix7wO
lGosiEK6CmNZ7smspRZezonvQFgjJ7dh0PlKmnUVvWIc/XA+E04517iyrAp/AzVvG0nfkOAaHnOA
cWIrH5+e9SmCqACrSDhKNd7wDS/5p7Mexl19SodzczsbyskjgBJ5kA4RhMj94rPd6Y0VI4IWQV/g
GQjUMSjJ0LLpMgLSa8P4dRd/a89f5FuEZVLb6vGvVxLTyHzO1ZHgqce6t4/HJ0qMtiG8kXZep+MY
CEiJPugrRNBzdD3sR/Awx7RgS7WkWPFGb+YhHuZg2P1+kNU98bGy2TW+KFj8JPJ6bI8oHtLO9NL/
0Ccp7CG0a7Rbum6pfnoWyzb1F39I7i3gyxWBoG7jG+S7kLAW0Sy+/tXTywX3hj+8cwV2tdExp6QG
MxuZXm05tkt6QdBZaMSm91oeVgM+BUjTOJhnzi/gjmDM58VWmQe8PLIpvQ4Ghee42z6Y/DhHgKIQ
1pQDG8EXlVgQYWi3Y82dkgyuoQe6aytaUQIMRUYYcN6xHAsqCs0Z14lz4xJm240bMcE8i8mUPAcw
tXyP9Y+cQwoKqafwfUPRQZRdht9i/Pd41tV1RjHVNVWvhNg080I95pj5Mu7mV2AWko6xIlRzz93m
CgKsgOtwlspT3R00z2i9kcbCl9Tx02ujla7IhgNpN9qTnDf6k1ycySMJ2zTBJuHKJm7+GRB7XYr1
crmk8d56WvTlUcv93F+/NCmYOBaNofbcXUFfBt3tlME1695k420ZsKegPfsnE35dqtFy2lhXjEAT
NEQKamatfxC3koi4Hwi46vpfhqUUe5PsOC0+xe6OcBiHWH86bWU0S21YU/ZECbWZrAwvw6tcnsru
gI3c1vVzyscLJYQaH9A/IMBNh9wglE+svJTdR/mB4iETZDlSdrTvF8faCWqnxRBLfbYzGaF0eH73
ALSs/Y1iy2EHktQKUN9a3Qv2JlaT537g3xJT0Zk4py35G4itpHyoNcROAqp0ZP2Dy2R/o71FPrTV
Qa4OWcnkvqdJzJIA9T7WQW7/lzIa+S7FrrTgFjE3aqRgf/Vzbx6pMh7obCKEp2yLpVTRKmKRPuWT
MhjudW8Jzm8F+FX5zL6B+kZYUTd8g+eK02o18SXGmgURR74I6jt19+OK8j+FqTbzTJZFQetcrbkR
RHcxk7KVwQBTGl5vsDemVscamt9m87sVuOJ/RVZhvMeNJ9Rz0EyqT+btrNzO3e18PMfDGfiweyfb
tmKEFfhYyIbgssRxSRSysW7CURiPKoZiuI3DplI85UE0HvCkh4mn1C+8SEg/5othWzrGY0eVY/2O
R+fKNYVsu4K/WZq8dfJ+0UJwCsGDgdydFVOQJlRXMcJSdZeHfuNM/VWNlwmvgHb2p48hdItMUR6w
O3NaGulaJy/O28ByIUMJIrTmZRBHVypWEoABFi1eoVyEDFtavI2TrVBu82T7xLCXIC4FJn/oaFtK
BDdiX/mA+yZ1TN8ziOq22KrAunBDYIW4AOcz/VZz4u9nGrD0YOJg5116wGRU3TNPmefge5/ytxvk
tnOcb5zDo51xgrMIkob6H0gQg+jn6oaCiPTFW3sk9h3PHfZjYy1nbgJKgY7wjBdA4tVhic7t3C1Z
2ZccsxzWN+O4U6ONcDKnfVSx4IO2vLmJ3mTM469qeLrh8UJ5kGHyHrTjFrumiz8X/RzEFk4sw8ZW
0FqvGAmlCFQiJBFTmQc6xjQ3KiEI6r5W9ZJ2o1CnGrnglR8futPhx1nHv2LdqSq3q9y77jaV1y7x
tEzlYetM3anML//D1JktN6pt2/aLiKAWvIIkBEJ1ab8QtjOTGlEK0NffhrzOOTfCsfeq0umUxJyj
6L112aGjFtUlnSOCMBRvSU0/Jkj+u0MvISpavy33wMPZ+LnkgLY7MIEfPvvme5NwY8LDPpu7Nb8L
6cD9WuohnviS7G82vCZ1i4F6+iPXPskkrD0brwThmpAe5L+Y6BG/WW2IV5jHX/mV1wm0T4axalgD
U89O0XiqTUc2QPKcEMeP6U1Pb58UBeMiFBbBIS73zWs3iPtXsMvOZTN1EU3qjuJqMFYqQoJsNSIh
WNaRU1lzOZvLh55BhsDaZ1qjYZHBFUM6QsBcnbx3HsLE7RNXq13iMoTalZB2Ez8ILJYn7PKE+VSf
i9fJ8Cbh9zXJ0HqekvT4KRB8yu7GkZgPRg7G/girXsj6YhFc5czJZk5EpkQ5uT7T2Ks+y2RppGsR
yG3ou9xvM09O11I7WcxNYa2hIhbWg8CIfmlSQCAFrGG0HjtUpf0BtdRFsOej+lE87/LihcXJWM8C
y2x3hxPKNbxZiFVQrhGY0DFnL1yUKtVtUl6/GCm9nRn0ivB9inDi+zwkWA2ujudNsehsibsw8tXQ
TzlOAPSxkJFwgMStRiwJHJG1yHL2DoMKv3syoKb5TYAxZIYnRf6cRYQRdPa6J4/AnjM+NMUlgxby
D0y4/dDXEma/KwgqsjAR+KvFozkm5fnxvKjJbb5hYa+LDtOQ30eofL8fL64oxWY+sd68jItRXmfW
E1FgekOPoMuHUIHkMjVCr7nuYYBAq8wcBq0yIViGyVuNELJE1mmtMxqbahJfo/RSaFPT5XzNv0xm
PFBe0a83a54n0g4SJksm8rkvDjADQjhodg6lqxJs0hL9CtKJjWjfaWuNgzn7zuufvv4BENL6wk/A
ZUlURrkLc68+fy5l4sYmBoQoTgyIDiktlDCWPjaDsjmjqkX8/YvD0y/MyuYhI11ijeTt7xC989L8
12o1xdDk/TwCPlYfZoZtWLHw1Qhf6Z6F33hbCNW1Ua99cCFPpfOF2VofcY+wVcc45RrtRNvOAfM6
IIuxh4awTINl9d6AoDvEHhoAJL6N5VwYEeDMspscXFgrKMUpbQ+atGObD4iuPwnDJur/0yq1oR0N
GwFd92JSVaa7AKqYtiu7XQAWV7JTfGDqLe0BpV/M+bPHWLckVqaetgn67DCmh1m8R3MDY5D4gEmZ
W3gscvmosHRXak9X12VmzwNxmiwZn23C66VsCcWJWyvq5sh9H/Wp+i4hHQBDVPjHW/lo2CSGvGKc
wQixT/E3c/HfT8KUZoZrzn3E51A/PGGyKAvpJPgsJ2VaUH8WreFYPamgdhyKaGYi9yVdVYrhdWrY
fGGVY6IBnoeNfcVHECW/WXvmqhcPSX/Swnn9M1SuDuWYIAaLoVmAEBWbCscLn2jFzkz8M/v8Om+L
jzb8YjAmaD/o2YUFsN4o+srb77791ttvaVnWm5E7T/G7Dr0bzyGgBpePBwc+YDRc/tUiU49MWbhi
Spi346dsLKts063ibpKc4hjrVcDCItO9hoOCcVG7RYU6gih9kdn2Jg0PH3iUCExSWBtyzbCkCY8P
6aw+riMtoxOmK6VecVPPUUDjXk2kCXAXKZMwUNCXOSsBO6Jyrhgbg0/zAtzEyppk04IOfjnrN1K/
iZ/boNtiPqC7lp3nwyEnHGAZtgE8A+QvNySPAEqcJ+Mm6xEPT7i2kT71ARl+0SFFwjUUgxMHjzy5
cZq5lSZTdUabzF74+BcJvcE8inOsWLn7qWlEkdst/2IFL5Ud+vlY9yUVJCyO+FP5uAKAnFS/Kyl2
60VYkgB7kZJb39yT1w6fspp+xtlnoIArYnUOBx2ZA1o0lnq/8bDIWfhjxCyRhIvenHE9smu6hOkF
alhVnwOc3a+TmBzL6CD6oXiaqQdB2o3Gptthm0Pz+uuKQPMKmW/iEHLcUyNe5OHKerEOrpP2EwYB
KJ9iYjZ3eITtiBmisOLjyIO8f5zqGcXvFBY4su7x5Ndc47de4GuFl5ig/kZR0FmKakmEtyrTJr34
VNJFfx6f3uwdIB2Nbl4DXV8HoS+vKAPfv6ZBw+MQ6CVFLEBXSr8SMeXsOg2Q9wRHnb03DyMW/3Y3
kDcXshWsogmUqj+vvXTJv5HXo88nJxBEdTRbaOdfNBwbG9ZqMsGDNRB5knQ38BperoQk3w82iMzE
cTe/14lfvOnfvcg0Yxnqlhls2O0VwkZadtmUVPiolw0b9359T60yx0N+UD9x90W4/WYWpyaxVTCm
Zl42MrXxwlOaQRY/EC8UJdPx8Gi3w8S7gepFQNAV0p8F5TKjJGYr+DyQwgWir423he4b1Xp0qBjn
SFlOxWMZjHOGnw9lt6I3OOnpuZ3Z6H0NXOaotYhXbpzixS9wmndAJ0vVgTnZe6mKyrXu3dGySYEq
YFrM/5XpNjQsjVS95If9pFZ8GVu9XKBejf7E4veKnGj5MqldjHMGY/wj7d4//RT0sQmaiQ6HfcFA
gAvepnSYvkqnZtjp5h6/zY8QXZjNd0vA4QVBU2h92KsQlchWE/GvNiyp8lgsUKDmsMvexeB8jkmi
wqSkTJNdviuT3RnCLNI4rYNKQUxLh4ytc6fgx63Y41pbczS3S0NdF+WGpSDgSoczjkJYxXE8596u
sZYw2c3wHkiHKDoStDYrz9TC7b3idklusOlC+UMePwnOGKgUYHX6aKnV1jd/QEWOxtlgOjYe/6Dc
jdknsr8iy3tisv1Wv2nusqcZSJ3BQjBsNQm7yC597Nf3SvoQCaW4Uoen2QmPNWuSjDzz7CAgPuwP
r/4gafunti/bXcgcjUDhFGmBjz/7yfa2+D8/xYzbbtjV5aFUj7NJgEfu8C6K5pkL6RezBfFg4Ezx
dVKw0ljIfm4N/Y2pt/SDDY4BM644YtdCCkfBk+mqOzsbSchdm/yZhDUhYAidG+gWg88WjiW6qoIa
QKVEbM0KxZb0B8tdwiV1A/yJDjHJj7gDe6+XEcst8QA/in3aHONxUYzbodjRzGg00Sb+i3lEAS9f
qST+seQZ5bOpLkSvzZbVbC5Ap5ut+MHk91pFUBeP+oca6p5TR5V7gQ5N2Jf14SGuUmbelS2YlnQf
W78GiiVwYn3XwheYwEfn14DVl927NjZmc2ZwYn7S9KOq0G3Pezyq47K7Zo1rKggk50r2aSgflXGP
tOsruyQiVJRDWe+SnhZ+ssKAfrDV/BQ/CRuDNVoxyouncfbDWIsLKXIScTlbgvDR80Ul3LL2rnT2
EOxMa0SEGOxyFJFAJEFLhNsMJ9dSV7wx916sClgtW12O28ApZo4+rJa7AO6ANJGZQnbNg9sjroBm
060fh/RNxtLBYKXbprL47t2xbhfYBfjUs56e/bdYf85cUSNdTBKcBDghb8W2HbbPkWiVTQ4oQrpG
8lUM9nXEnoDgpFNSnWVvMIBGXQeUdc29ugqZXQMwfnwY8gcjn/pg8t/84zWPr3J60uLLA14mK89g
U2A+6BxQg2CNYZf4d3JUQ8M2P7T/YTP+7oVeynTv65xyN4m0Gpabw4JTgGxWVqvUIkA5+WXsP+OM
Ra0f0lqLm/HBoGtp1qs7n3AqnD7ieMPjhDBQmKokS2F609scAw/0sckBRzgl6uQxqH2dd23YPXlK
CEE2tqW5y5Gp8skgpDPmeb+jlUbSKM6o3n2E6tLZoLYyYYixDmESNR377VyUPLkg7svSmOPuOTHu
NJG5ecJspSN6wvnDGOCZW5iVHnS1vILNvcko57GxJW7zj0etwglsbnuUcemnKlWLOnR47gwZGwml
gC+cGDbkwk3X71pS2rSQM+XKKEF8rLvu+Iot47Euz6K4acV9kfqRjIVtz1+/RGxG+9J9saRs7zNS
+Kr8RIsucTFBCq3Pisz+slI8/d+khCYxu7lK2SUyjml8iLCjQDsCN+hyRW1Tmn52SwKH2bornHR2
l5YqHrYtB2Ch/wz6j4BA7LFNX7u8cLCXiFhs5GuA9Ivv8MSYV/wLin+D+rerbDU4KeOJ5yV9Hgfo
i3MEcE87fB5fT0trMbQ7YXZjg6Y90I3ZkbQ373mxeKYsV8g44ihas1MTX/b4b4ZmeZrefWJa65UP
Y3bPDTIJLILenuZOeU2yUxZeLPA4pemGXwxroSxjtPUUgdvIqzuvRdbWLE260vpc8mMU8xHXNzF4
vgGpEZXHBx9Lo5/cEQmWJCdnuJs5gE8I+alwT77BJzVDQbfS3MeJlIKSrUJ9eZgHDAG/hIH2lzAw
Z5U69tcyucbxki9gnq/gaBDrqyBg+Q3/S/H3VKjEvYD68d3NZT7PIh838qlHi6+iWRAcmcLrKXaK
ueMxNJrvUdiLr1URfNHQ1fFxyTxgxgBzPUSuKJw1/fYcPgCyRAv0YQVI0uCqs9lVbxXz3/pW9ddY
vgC1DbkIefucGGClsWSCw7UC+SMM2A46Ccrxx2YYJn1ToR4LhYf9MbJLt3ucheOOU6MPbrNdM7Ja
IkIaJdaaRWDe4CEYkaucmJtxuXJRzOXUm6EV5dEgwsiW0Ug1fsn5PdrPxDc28gT+0GiLvzDHj+ri
9bwo5bVOby9bhMW6LS2rLpznoriiaGuGdccHDoDN/vX6FLNPtfyYhffnl0RAOmhdxuPN6lcJDDk0
43IwViiBQ9WGdKOJWMhcnF/pH6xBRLvVFUMD/BILYnrB8KY00Yy/irUJL4NwX0a2crnRDkkwN8Z7
+7zGbJiHY9T/sAbIQQUfRLDWc6LgA8LQCZBs9r0MCP+rozmPweI0nmbun8ZWK5FmLw06F5AGBFmO
XAR7uBrKadCmnUM382NMpN+DdOnlU3ZjWNkFKyaVPVbmhW7wPqDQvcqPszq7GPVdLz6M8Et6ftU0
YUzrXa26ZmBikNcx9ClOenKsmH1WO3z7LxZt09TUmUrBVY6q/mU1rfuUVgXDEsUB3oQHeYiBH69C
GkP/ZfpQd6DYwFzSUqxSN1Rh8jfA2vICALfbUadUbA3bddquUR8ZzRr1kah7vY4MycFXoYYfmG4g
yq61x/p5JSZ6Jrp6NG+4Yx9rHNF954kdpInla6Gw9rYGzoboIGCg/0qf4HAnhb60EJ88Ua7iEH2G
gJWQJCb/8lu+SsqwWm0WrD8wkrMeZIS9DUjODrZSsE2ORj05L0VpPxN3o18vhtx5oTaRnB5pyP13
eE3ovZl6/8tgCFpPwsl+y9VrWV+D9CIJAByOYXt4Sbu2WiNoDMYbxC3It3lz3pIyWU8xJ4IMv95/
MgAI/CTfAvKu7V8OPD0K+YjYBeth02YIJnaGtpPkZU1AOBMyiFJXyPA1bnUXqzaSu5KVDTCM0Rvh
zuLSZzZWeq9wAuIHykQr+i+RmIkqQTaLF6xYUhkK0LkLGFRg1Mt3GxWS5ZhiGd48+03NV8eWfC7M
RWHyr/FeYf0Xm6msAzzUDnxOkRwzxD8HrMWQL/3XfSS9PZtDFYnJlOpWyJ8p1REuFUzc4lWS2XG3
DL4CoBvq29NChAHOF9wHCYKkIlkQ/POHUHpIDQH7Aqsyp/CnEUHD6ECEzou9IXoPDdb0NFrjDGeq
1kzTsuqxf8r+Q9x0FKLgftpjeMPGAkE+J3RSR0bk6s85YZ94GphhtA0qGo/BR+YbLFr01Suco+Kr
NE9mBh67pu5mpsUAlZAipiD4qMFRVcsnZBPStvo5JUefeMITfaGvCn7ItY2UZ7Q7SjfiQ4u1yoeO
moQCg2SdmVstOvY7AjB2hwkh0inQ8mdV+T/ESl4vpaK0yLZN0G2MlrrJiHJm0g1/iDEOP8aTSMjY
fdTUCdwQXjSlw6/oSST1B95RicCKJZIWWMx70VWZKaodvFxMZ4zTM0aNYj/Dr+f8uQzHzzjl+bWJ
eCGnfk1hj5opFjez114/oB55krGVI5LkPfepcihUzBNU7hkvQULq31vmhjdj3dXE/CEbnwbqCoXe
BoEt7SDZCVPoF0suMrHF72f2TUoVmRulcisxcZYnpq0Um01JHMI07oFUg2mb1u1+5dsjw2p/BunK
sCn/h5z2yYrlTY0IMtKn4b6BIFhJ4Vf0tLjSmNvUw0k3T9VrV/upckZjBjnhrYWM8e59mcWHXDPE
+r9NDBBrktULAEf7SNxLtIjJpTQvYn/R+8tTtrjuTcEDgWxknmxvNGFSeMTxtG/fyNU+lHZBtVWa
TZb7OQfguUL7p657p+0nYK0ANvTlf0aBM9MW6VExVhqD0Ywr1wlkR3w4hr7MgOWQ0rFU5hL5AYcy
2sv1cXicJxXcmqywEv0auyB4ewdkn6NtGnOjBSBERz+Fd8H91zGiW+3LKrWDOpDFdcq1S+uUb2IK
sykldDlu+42GymNRl77ebdPmdJqiM5ziU+RdCqeANkygORMRaFYIQuYQmpCFBkznTqN6IScQJB0s
WGNyrRDNIoPxXbeQ0/qF2p5a6Lgp/okVv1XJQTSNU8Bw/Oaj4+WO3iQUEG4A1ODtQ0JB68k8Hlsv
lQPSWV3dvLoN7S66LXJsZ+q8Eb+hpWTpgmMmFdYAn/CgNmsmn7O9LB5T8ofOkac39ms4g0ZL5QVO
29HSHscGIOVwoEHeNmxlPCxmsHf0cAEfvExcqbbKJ1Pu7+KxTqOFJDnmJwRtUlTj1jMpy5E3OXYD
+SY7mZOdbq8ON4FxI7VJ4UD0M187MkxmBM2JU4ZJ2myEzpfnIabgdvIFM3bu/3R/GB8H/XY6fe0k
szge62nZPkaqJXRf4+zbrH5e5R/1HgmLVtjT3qPUwnLTegtsN1B8qDJy08Vv1LCjOLww/1d7AmJT
hDgbmG3Atlqi5taifByay9hOaKqUqeKhM4lOPWECZWxT9ljk7UQ95ekZDxHpUe+4KuR1wH4FywzJ
IrcKijD/9ZhwZS+JafAa3zVWRtYjUzknXZge457UVHYtn4b6RWkqUZcuyv4j6j/06OP5/NBBhjcI
ZRwO/d7XozV5A4cZSxRx2QFvqW0YHz8hNMx4NQV8YnPEo9/ZMxtBYUbCkzOGPIUcqO7IlCz1wLmz
w9fjaYcfGBeIg03NztKtrzfSyl7g+K9ydIRm2SFEe+BxY6Xq03sbxIP9510i3xDvUhpYfYSThHgd
SvOdluwSbRcvJOIwlnn59dQ/jfqzRfMffdQZLqJrTsrbulB2gbwNdR8PYzXndNIpVraPdGtic6so
fz5q8wNlU1ndemmZS+u/LWUWhT4SRhseVMx15P5WXqkdOj81NE/m/asksdVoXUn+w+Tm2tULAyCk
U6+aN4Txl9vdLF/bzCIs8aKbR2v8IC2SgNQGo2vp/IBLIO5SXAuqN4heE/tFbRG8ipqD4FXzE7CE
SRCvdMCm2bCzssiNgP5NP02NNUUChTFSnGO92BPY2hvIExfIinT+WlhO7jC0CUAfQWDOXpuXB83q
BS0PRSO7Sm5Qq1iPe5JYzWrdP9fx26PFnyJ0MA89mAkgY+Z45lqxs3VEY7zAilaV6O+9qexigfwC
n3oDSAqFaVMQpe0RCENX9C6p9HYqqUTYI9B8R/I2B+8GJYRm1wJmHUcX2C8C8Tgscd7sFybbTwPt
7EVE0lMdQg3RltU3dwLCWBUXuC6htxK1MemmeHmov5NxV+Zs6t5KkddjHwA6oEefFscSfrZJDJPQ
WbMEpXetl0cI/wFTKuD5m6UKWdc445mCSaxs+WwEmr8PLZRtpol4EJ2YoawT0c/mhnYSifYbr4Z2
08X7CEay/4gnUvgRWmyXwDNkWz+pwPRuY8CrFPn+6JQ0aFQoyiuXqNxl2pNf2sfbLN3kUBRNj86C
x4ZHQ2IYggzIb2Sfd6UQNwtGD0tfyYBdsHZ0IAvlMWuyVQwlVvN0mlK/YZXfe7LOtza/QvD56pJs
0TpZIUoh78xSdZelg8NrtCAYOibERLb3VgYR0biqOEcQtZEj7hvRWltkxJP+xCqagy2Kom7c35C+
vLOo/uZ2bcDtOo35MWv3P7NxrsZbfntSCxLNs/Z6vfuZ5Uh5F3WxDQvENTipj6FsDTgRDUQhEDgo
rLHmovqhf/vFGdKAoYZNP/E6tcqHxDituyf5LRQuSXiWFhjKnm8gU68vLkhzgykqcJhfkL3DcvTT
1H+8Y3r71Bf523E9Asc7G/W5mR2JVlIx10Bp35akTtR+TnQ5xz+F83RVtIt+2S6UmS1HF7Q3gbEz
oOg3RFssdRRbFjagcdOM+0F0JBpburARlQFU7i1m43y4mcGtA44jfxRfMPThxFaNW6YupilyZgmd
wGOTHfPMJyJYnEfzIPpTJT+RyG7vU7BZkBHzjL0VxAeF8vyvMceAcx+w0XIbwJ2gXkOvvdIKyMhT
QMKIbto15q3x8eQshpo0Ow/DEcNgvGCvpAz/SXPQl/0+b9NRwVraOiJugw/3wtCjLCw6RFSdWMWD
BaAlPhxaDX/JSlE4+JxcmrrGlsYzWEjnBG+pdg+Sz24eVmcEPS8M7ssSjbMTO5gYsbjNcLfQHGPh
KWwwdH2xHI77tNsM5vopejOVCAcaxfzYR/uEiZp4MGYOWDzOBIRKtFk6uhtwl0PjV6g6ikmYlgh7
uTpYAvQYUkmY7j/OunTtfzgFxPIcxBfSDSAQpzclvYlLKvOz3S7kn9qwBXT5w80YbiQ0t4jD5Gsk
3AhmF/R7397V9l4qB/x2DuQnhjZfGhFtxJVtO/1H13+qp9VGG13wXplHA1qZrt5MJmBIruwIgb54
psN9DaRLBAbTuK8rahucwk6Flwcd+bFPeKEP+GLZLp7i9EjYCfjfZ7KpHgRQ7hJjz0J5oYyXxjja
kj0Dnkz3OoLj2j2MvSYdkf6qz11FkOUlJqAv3cnpfuRL33f6/qFTN+4T7B4X02qGS66eR+HUzo5I
sE1pLwi7sN7Omo36pbLRDGjUnQJJKNj2rlq2wfLBYEp34ngFfDxUltly9kDxfJbUy29QhxZ8VNEq
Gv421eWFVLwGS+z+1tWi6CYm0QJEhN7rN/nJUM+Po6Qh38UUcDSMPeTvGMnqVddv/eT++O1HfqU3
qE7eE/xePtfJBS9GkcxBv7ISAO3QgXUB/kdHc/r1zpH7wzasSHw6O6a2jbh5AVGEAbmWdcKC19Kw
Rkxl8iUgx57PzEm8siHvbisHWz3YptXWkDYC00vsbOjkjfX3Z/z0Y9XLVQ9G1TTaWSsi1tpNne3E
bC9AJ5FAnAP/JwnjuVxagnhUGlyEJy0llO5UvyWtbX0Stk+0vMIkDWyeKwmlCWbgkjPVcVxJ86IH
Y4op36FA1QuyaVIDOGxln3aqLjDlCgzNHMcamNPOEKOdpPEoqnvqEOdvEe/kmJkSf9x1k1iCaf/w
37saSr1lm3iQjFoNb9JKiydhXgngzM3CTf6+s2ekn8tzCgL+MZrRRt0TFKGeeR6dv3W7j5Wt0W5k
HC3hnAD1hVtHk/NYfEsXBxIpcW8gEwLiQ7wUwMb/TsAkO5UM03lDXdn0VKvQ1j0qMzpVc2swXHzs
Q3FPTdvPTRRh4uSij43VxweztjG2TDK7+ABvfo4vzWsEt0aRhzkrsVKm8+Xmgd4TWSbiRnPzHHe6
9QpuuvUXmTRa8f8o6G9/NAJLomp/Qrjln0pDzLhdBnM52TIEIxPhNSCFnlNf8Tx4AzEu73QEggXG
wi7pO9DLIADollbgl+rmh55HcFrV4chSOLsg1Sbf5nAMUWbPpoPrZw9BIFSsAR2QaKPhRXJgIZV8
DcefKXelK+xA2UviImSCB0+fmgvtmeJSrhH0nSS4+nfj7pgTmdadA3E6ct2fZ3yexMMrM19NVbJV
khCOj8tcl0w7Sgf97l5v6YmIOrC5tH8sEnk7yXeedjV3cHMHsKo+gv4exS4fBCFbzFJr9pzf+Mli
V8HxtSSwSm687g0L1i186O2kLe4otKgTgo0xbvMHRlUiIHfyPdQWhvWySYBpy70q7olqGhYzB8ft
sn9tdYZii4fbw835l2p/Ou1PW/3pZz8oBZ6QhWdr6EiK4g3/Q0eqIc3lFGMTs0YmLqJ0vYCZLmrI
vSnuMOPbnp5dCrb7tZ0xMO53w6cwuCJQnGwNfBr6MbznufSlSRNNKOxWkuJ4tfXSzmF2hLBgRhRr
cBHXz/egsUClo2PL3KXL0p4KA4vJGpzDPD2K8j6UmedN/Mson/iXlD8vQIBEIi6ZZYd+HvrhC5KH
/8g3/8DPWMEd7GP/NWafVKLBLZE/+vSzi76S7aiggLuRdYlHEKhI7RK1pqTewx+nSqXLlv9Fy7MJ
0f4E7Dh4lcxv2wz2kXx4tdA1j0goHjvptYvL3aNEJrlNEPBjFCPdwB7ym5pdssepjA89kG6/JwuO
23vx9SBWeOYIw+rixTkpICvkYQQvkVzgSZLb0Xe2qwGpCicmaBC2tZFraG4We6nhhR2g/LVUTtCJ
yIOwpqN4p6XX91V20LR91+0fCB3QzCZbOB4hIOzCzWxMfORqpqDfpkT3CJaHG0dW2c1joFEP9x+D
uBY8Sfi4l7D2NHC5n1r+nUOqZjJIyw6Nif/FloVUVVpjyJysXW9SCJP7Bem9eG//CWCIFHbwK1VZ
CfRDE/vvoW3ibHNQ7LwhNICfmk59HRUEaK6S0YVRLl0q7dI/7rLw0cjf0QL5wa+nm5B5PN2i6hIy
j6jkH1KlY0Uqh3qaAYOdV5oD9LMyP6aAyeoWZ/cDCPkHIcL24YlbVFpAuloxIQV1lQhY1+0hhuK2
faib0VxnBLKehuoCL28c/jx6sLOP/J5tGJuGtlVpe0HZyfBH0C2gpR7QBy45TXjWW+iJRHlvYtt6
MYDEUGnt25VObV74/UcDgQcBOWYXo1jGCEnEBb+GPobKXDS9kV07JZiKrl+czubxvVCYS/kKbKYl
u4/Jb+yppieyZMD9+m6p0HlTT2dA7QwHNjjbDD6gi368RwlGpT9/hYVQg5bGK7MPN3vcCco4R9A2
OAQK6YDYVwbiZtbpsdNaoKcMP/UyqLg7Nd0XNNDQuAyStPNN804kIeUEgpy2mWnQftDz3LTqZrgB
g+iPobopxHg+Lk6KGmoeOxA4Hl/946urP4nTkns+EXul3eOOiJB8cDUgaVI3VI28BtAoAJZz7JXq
MvrHkIBbEnxJ9PqPswzO85V6EYoyV36jS2j/JySIJVHCE8rbfifvIg+K+e+ZlYPBsHG6TzAXtNfi
isQ07YAOnYIfECMZB+jQozcCBaix4pWLWluHsq8yEH2z0TkvA3Nio+dYZjgvLVkl5/PU3/No/kwA
P1sKE99syVJgxkv2xVoAQPIvmrmfA8wBSPe3LP+WluL0/U3R7tlVS25CcMNlZKn1gsSuGtmBDycJ
1THeMJJMtwQOimyJKzsEEPvYdY/dg8MZMgJpesGULzEsyF6Q37Xn/7IINeJsXtaTZn0lx9fuuYpD
bCjoCpYQMVoMnXRoCugr8oCOOWgwEGX3Fmi5dJnF5358onT0R3FdMIDo3Nj+q+b+zbR1KCLiR61O
kcMR+JDEI41uRDldkF62xVpTBDdN+phqdxwmvB7S4wrRLRk/mboZuxxI9DQ7ugz9RTQvQn+ZeVG1
H+tzTgYPBixS5QIHHJ/8nCKyU3AYqO7CpWejyKTBa6ZsbGhLgnqI5B3l0MuZDSvWlQHpjZWXo2lQ
1iTAngpLfK47MmYZKEMX95/BYs+0hlwmkLfb3Nzd8DT6Q85mcyLvpm/yLknI1LNvoDWZHga682D9
v1UKnogRO1UDS9uCbEWtZjzRK/vyjjEjPfnAhRUsaMth9pknDQWQfE6UM77T5DIo563BCcEnRsrn
iwVHP4HLD5EMoSXmuLrdug6RVEa87bsN0NsiJeXnYIa71twHz9P+bwrhiHzV9JBeyBP7SyyG/wrW
PMMgXNxjyng1dIXC1YUVPr/nRxF9BMptxFoXLeWP4bH6jb8SUQGhrlKRfe0QYDT/VZaSSewdz8wc
TaGOwbdzyRBrCw8RIX/QH22RZ7Zj/c7Dfpv3mICW2Fdem6DclKhBRPrVBX4X7d1rBugvLKf6GXfM
mfa/ow3xDwVll+/S8Gg+52kxmVlaaUKbjHcINiM8g+j4lA9VfOzjIwAftT5wT72Re4bpBKaTvSy+
4FEAo5B0woaJiIGyKbWTMPOXtgSusczQZS0JTa5OJtwWp3yAgVtzqPBj4ASz+o/A/NO/+e2Owyjt
Z+pO2xwImGO2y/1fDDzO0wqxMHbu5GLq9lMpuQgIfbimzzM9NkFbrFZDSPvdGax6zLwpdsMGIB+j
tK1BIreEN+FIYh6y+tqdvaaTALDsFqpJMC+UL1P+SswPtfs4WgQHDchU0UqESEnd33g4ClKzYLPp
Wg7KTixd6jmjqUc7Ws27AVEyEyQ2CSf+tYxK+dh6IJExFY1IBo1pBDTWbGnZY7iDXesM6dcBtoPW
zwnVbf0uJf3LD//k0h5b0AvVdLlrVLsl2Xuc6nmuG+hC+gm2mgWGrXlPxhwaDOZ3NBhG49242Gzt
M8VZP67i2s19vDzwGlmHjuzpr036qT2/kv6LCirIloZ5SQN6UubQE8Tl+eQ2PtjbUN5n0q6HjpZs
7IfbEJzDwf3iyncfDEtcUoBZ98pLyKFvyetMXsmC0wluHm8t/t/572Fk/DKuXrHbz+i8vcGTNDJZ
8TNYAyCkmJwuf1atQ5/+RsMHuuaSHPgv9JVJ1fxmYC2cfuJLCQmsr4loBwAWop087fxdcjTQYKFH
eEfdvPgcuMRC1rpHdpPczvEf8q7RW/T5sVL3jgNNCbBPKyO8mQaiIPZHpOXwa136DroXrnrY2FJ/
bftrU150zcaBZfBpsgLopMqpEo5VcYzqE4c293XqYM16YIthNyYtQ2kyluH1UxT4Dxtn/5rG0zlW
BLqwE5MSXGH9UpK8FhLBRuNKeXzc7GGc3o2Fn/SXmoVWdZXNC/ZihfSEg4ST+k0VjqUthP72yR4D
5q7x9AjyCLq1UvmVjOpjQb+XaMsW7kSzYNQOoTypf8BjGvpP0vzI5Jsf0mZaUlDbkwfykjd8G0Ax
pJtvUSizqnXgok0oIrssbZuObFJBl54tbS5bIEUVjol0iUr/i8W4xgQDlujs+P9BZ6BqEvUcsJEG
aUEL+U60iTIHlhiwejbk7J7ScpUuCSAm3gnITFH6gAcEDk1iWB7+atWv8uzQd/sVdqrgWhLvbjDt
XMdYd/cHQDoAENiMo5uTbLZU8ntFFT6mLdX8X2+RRNhftfj6ep6JhW4Yvf1/9AvUGTH8AL9LvKzx
2AI3tWXws9IgM060g5ttF0QpK87TtJN8VbIEj52eagCIYwPMYPV0qugq/nkRKPjw2twdIX/l07mC
adMcN7WxxTHIuFTdlY9twOqg+ulxYQy4kxasdN4t2/8j6jybG8XaLfqLqAIRBF8FQggJ5WR/oWz3
NDkJEOHX34U879yqrqkJ3WNbQuc8Ye+1Zwi3yoPvY3bfh8Juhk8sMn85SZJyBE+I0qA+BIkNmbSv
Tuh7SP2u2o34v1SFM6v/Ca98hjlYnarsIi6g7GfZpUlvT+HW5o80MI0IVewfmIRkOAb/OA7MpPH5
iWJbrFYsgNp3AEpZK4vU/OOQDwCwdqLklABILQopJqTg9rrxAJ1dDP+lswfDOc7OZXbGQCEdpm9/
XIBYrP1Fndk7OD5O8sZLqWxMX4yqbJXjP7e/rqCfql/0E4FF0PwOcXUah8v4vJ5BwJiZFfksvlcJ
RAYGbLVyFYn5Xc9SU8p4lmzEQeGOtdKvyocpLZMKzh5UPpCQUMFDQvolsv4y4AG+IuZXzXZ2oCOd
34rG08Wtyapqo4TbQPdA2gLPV8/y8/oSbkP+MMRH50+RSbrx0X3/Lr/T+FA0yIs/VP0m5o4grHrs
CQUSWxqp6WmLfEvqFn+cbPipwTnt1NcEnOqJtNKxFYV4dzet6uKIA/+XvIMr0u6st1emF89HNnwK
xpcx/x4bd7TT/pgSkDmeIh2i4Kz7I0c/xw58WvARrv77/yScrB7OFqkwM+UaCzdaqSjDaA5NeBIR
h9oBETF8HhTkFVDrZl/f/0rPT0BZgDzi+JA2+67f/u4MoR+NEOvB6+wBrr6yfTMcQuU0IINkYc/F
hJirXqpmMKWcV/Q7id1hy/FtOFCrpndKRpDlOrNBhbyjWepw9cWb/l82i4zBzOxkq7CAwy7l5czW
yw8jeDyz+5BewWS2zbEiRxp66b6He4YNTrY5KH716mpI3Q/+YUF4tvQQxIevH8XvprpSaArPQ4/b
ntn/XhiOvI2RcCH9SlDvvI2kX5nmSFRvccrfr2huVhmfS0zDnp56SuqJqfeL70eVHN0SfTomYqJW
n9DQrFxAeWbyFmM9k5hAvS6wh/xg2fPwvRuXj4TeYWkgEkGKFHgjS6EtXUYtHl7vYYyPSHOnC24p
7pVyn3B1rktpHRhOQpKYvxr8FTD4GNqbJWdIx06vmuSM+9h/9Pm3kPxkw5+IE9YkFYKEuMSSVGs2
boOcFdQEg36p0BaJMNwPUAxW9fMuvuWGkFCsv6yFwU37S/jPmrJa0lJyTUJPZUWTL5ZqPbU/JdoE
ljaT4TpFKaltXn8B2o/D4oLoPn9U3QfovUIzA/Ex+Vw8aM2kVkJrrt4T09PC12+hfqlii+1RFB3+
WVGJgkFQLgkRv1T5jV31dgjad/IXbTtmL4sVdyE1EZsLVoNYkWf97sAOxhmH9Ri7Sbc5lKOXDURp
bw0dmfL/rw8oNLPoFBzS0MPyUn5I80cfPGbK7YvLcPlFV6gy1EonoB2bGX2jBRuY/dPLnMKAeV9W
MPch6kmynVl5dE55sYXbiAar+ayUr0D5SgEvg+7IvtUUncEXdF2S0tJ/OGjmohdKXiFMFL1G8mSS
Hqxuq0reXIbbcwiCg9kFu6H2/BQxmKv4awEoR7uR3ldxgNyjeLTCx6B8nc3aOM5e1KdHnuLzuQoX
DHmKYKvqiFa3vb7NMq5h/Kjb3Dz+qsF8za1Kd96x0DmO6iGwhMbKxO9a/Rz0j1y+b/7q07h5D3H9
xSQefT6zjX5l/M+WC2IL3xhUoNnIHTFxrjBMQptSqwlg9pwj82GFNHldqsRFYvTELziY0/rHaiNb
6ohygCF1xG6sHjToW/nEbY3wns9txv6/0EwoQLjifoVaBWCPuSk4m2O4AvOluo2whryF/AqkVFxw
jszemNEpN9KfMKNB5fQIbMs1sRvvdjBqN/Nyq9zJrxGbTRBs0b9M46lh2/GLZDrHseJ2X8R7tSFA
YPfHiQx0E5dSPhM+oYU2JuvjkfMTl8YsOfpMzSXzxee3Os9U1/ql586jFd8+vrtjl3glSPRog3Ua
IwbLC4PCs1pnf7EtPEq23LGTU1KPDi8cFg7+OtlIYqexZKRZzMV07Otu8nJlaa2aEK3Nsp7EiyX1
w0ZbqMfkiYfjlKknMtp+U0wqgoKKDQrUj9/xh7ncdk901B+x/FGXH7Pyo1yQeiawwPKE0EMUyUOt
D5tQcSsfTvt1p+ZnIzzKOJYOBq7H+ZR6NdMXenPmNi3TGxDUxD6Ta4MIiGeMcWlbLYM3MjJDISiZ
PF3nM/8CcKRlvnritHdsymhJu8kKFPZrrt2EpPDK/cvbwkRSM+zXKQkPQXF8aWcBLE3xyGyHcZsj
cQmE0+AyswkVqEtHUxyDmd40fJ6CaIDITckcwWtXrsprHkwRkb8DSQBPVG7oi/D71ncsZFQjOH6J
68PQxPWkCutCnq6njLvyQjzjTPZkABz+Eqg59GzUgEm2hLYdgEgCmGCAKccnyqA4dhnjTKmcdbBl
jEoqJ58wLgDA5mVx6pKL9oS+O4wWYZHBufFNYsBr46ZHtwgqMr4SZwGgoL+rHciBa1deg+6isPIA
QNW7C3IO1wnaKHDF76h71qeU+3Ak6KsZ+LHmSDcr+lG2CQJTP9aqXwwBfxURtH4oImj92P6z0UXC
gABAg5fsezIsY5QDN035s+1SFB4vF2shzQKtQjLb6iDL2PGvWLfT8kj8eldCv4wG0mGZUM/HaULd
8kvcBcEunHll5ElLl/PeKG8sU9XkXg/3dit+BWAOdYyQbvDE3eOJ2q7X9qVgVcOxeicC5+llWpuR
EdxflO4S7iVyHAjt7VeKsLD/qdJvgrGYQwdOzlA52rMlejoIooduat2J7cDVCAEXfUJieCHWuJps
qo2kToTvPJi0EPy84JuVn6HYV/40YJ/5e1W1lxJSRtF7lrsEjPdXGjz69K6mDH8xDr/IL6x2UuS9
XtCzgANPx+08JW0EurZSOrBSQx7Gfj09wzy5lXs2h+xYZ8fZnXO2zbzwUykcnoOpEFA9CTwtaMjV
b95goEw62OIuiBtRdSEt6JwK9QIuPDY2+TkBQ3GpPR8xsvjoCjLeVBeZ5OJTiQnaCTzNPzwaJiTG
eTa7FNPqdxHly4fd50tWKd22DTZ6y1Qc0uoaz/OvDDuhtdir+qHXzpF6ldm6Ch9o+NXkhwQs8Gxp
cDaEqSgcxtOYn9LuODlpmkP+WqIBBq4GA1PjNMsJrptM7AR2PhylXM14Kt/4QDzDkwtt4vzhq8Gc
GEgXSbqVSMnbr7BdPeJ/MmWNFpjoy/qOFf9vTITqNe6ObXJU5H0U7SWwttMXKVo7C20FpRg3K9xb
kbUcKeJ8XteIZEkImwcnSTlVxlmIrpRqkNkrT8VMVHmR5KXEzT2919PzXqktnV+IgxARy0uyPmE7
oIZB48Jculqj533qENkJ28Hx9lGy4U7Nx5gC5LkLZ4DpPeI5GyMoLWRUOlLHqhRQwDpTHJSLg/MX
l2XQbOCxK/WmeuE6BUzK5ugd0TsQS6FvFXWld/+kpNVvnGdxAuEt5Cd+H68EK18nZif+vv1K7HgI
OwmsTyC1H4JoX86XwEx/sQGgDtNHzK32tuxjhBdADMxKs7HBHjY2//oJU586aL7y4zOcQhQTxmI+
3+Odx/KYcJsUyxrZzwqqKLJmkHpSRgfsgSpAVzuQAT9G23pJfbob8oNVUdYdmuCEOQrVcroFL8q7
sMCkML3+cGUHkol2mY9Lbu1Ha1x2iIoJhuJeV+GGS9atghBX7CR9BXXtyLNabsN+Y+EdR1bc/u2A
GY5OuW2oJaDX1UveBrATLY7JudMub8+c3eMBvwNIsXv/o41ohnchM/Zhz7gLuZFds03OLE19DAi6
q6OxJ/jaS0l5IjWuMnb8Rp/fwaznF7cHRWEBJ2MgG1repvLk4Rtt9ArhF99hY1yVDvb8VWcsuyDH
yt8H1QE8nAy7wIGhBZtXSRaNTY2DJRaB9YvzTN0YjCrm10x9KKsbEnCADb8MDUC0+qpHv/f+cSh0
xvBUp2cxhRlwxju2kOKr19tteSPsMvmK/X3cPKAo+OqGXC0NwxExA4EXXirSyLjEBbcrNtP3yQE2
7lsYH/5ewy4w7ptyr/u7vYSW8iI/GQeeVBQls4OEMSPc+a+tDMVtKRrLqrI77M2WLSzShCiQA+ni
yamoDy1Wgfr6au5685k25+wznH2XE+1O+Vu2rGIBmrqJtC6ktbh8zYmjPzbBwZAIj9qWujeme4MY
bUsqnVB1dPrDfu1zt8NVrty2MAPFHeBx2K/IijaAHpRtM27Ul9vOIH8vmvk+GY+Jdtaf10G4FbzE
pA52H6P/IYHRAoc/g/qxIXe+YUDa0ojsbMyIccKmyY6yWzBDoPMpU1bb9T+zmS0MW+B1LQuoYSuk
3nPYMhsnCxdGxxSj/g/Hhv8BATy2H7/vDvZUGCfANZMvDLJBfuCl7W1cvLPjRGBHRs6+3neRuGOY
AtDy+75w1GiiB6ZmrDxYnijug1VD8I2+H0QY/USuX6cwAnWDHCVo0Nl5L8tq9YlHMy/xV8NOXqTo
MPjKRyC8z3FnjQ8VYIxxzuMrx3nbXWfd1e+uSX9NhHNvqU8vO8WNU6bYhTZqsJllri+tJcOB4UcS
jIxQ3E7giixUwc0vneSJPLQhWRVouqc/4ssufyREPuMjVV7F5H+i7iSdSVsNlFUET5AGMb2FBieb
aD3DRbSomIYcw5gnxjBQ9awHySkyTsJVxSVAEnHl2N8a/U5LM700Ylb1du7baY3DYZVaXYriYq8n
B/V1iLOjLDEesVPDHv7ibS6+kFXdevnWLUO4He130H/lGUxEsnG0U8PE0LJfA+oRUH2bLnOrBW/3
Gb9hBJXda+Xj67XIyk1VTpRTA7ePtG7QWEuO7K/6dZLz9K33xXO7/zZEspZ3Acly/rFezNO9lB/1
EEf1pTzPFH5KcDlEv010JXXAzochnW1+9CW0qwjiRVLs6mW1FNCHuhys8vwKvUJTCbDYgN+WZ9ty
W2ubaEdTehbks8ykdjzND9SX+JmhFUMvopEJqhWdAPQizdhULF5Yq/xGaagz2NuV8xueBio3Eiev
w9OGYWfC4JV1T21Mg22LGZsYXmYiC+2ftMeav1FXtTqF0CvqSUjPeXautZPcoiQ5oQufb34jM9EA
EJlJ5OxyjoURW/ZglaFN6ZiXZ9nfDv0O8hsynXq+ZnmcYTrA2YYUESmAq0EBZYFKfGm/Yfoubz9S
XK+I9DjXF4gamE/QtrJVjUi8SKbZPOYrMiHYn3b0Km/0O4lFUbTkUwkMaKmn193X/J0WkRz86Kur
PqTs7qfXV3fKZKTHU2USLnT2iAuspPLSNUeRg3hPIdaRFG/Ks2nJRyplnG1IpdRyr9cQ4jFbo6PQ
3sz6HhVD6OrlFPcLBMHE3hiYfQJbIjKONe4A8RSIJ2U8yfkpUtZ8LbVHzrSTXvvX/BAOR108adi0
GvAMW+2d+h4hHY4+2Od3SBrmxq2JbxlcghdTUv7njnJqC3J3JkKVQGE+O/cZe4wD+PdWO84YdkEc
RA+Kf/7HqqSrMDHUjupz35qTG9ngeF2kEkM++g3lUyiOQXJ+/cA3FpMzsOXOZxpxgjXmCO0RLvnR
wu6kZSQ1zmEE8vB06IEaO3jDuJAzcz2/kdAYlhqry3FgTSfQBDemO2SChL58gZG/b3i6n1ZnShVf
eoNvKCTlaa0arhRtwV1hC+0V8oR+k4RoU2PfxXAyFQDRHbBADjprMe9wla/bbA3bGseDaJVWwvfx
Jgqlz3eFBaJupFrIyGV3MVAjo14+InQxQLYkdyAyIgTKfcfCPAVJ8kKZOJGgMmQQ0YEQ+QwR6MHq
aE3ZgdQ+osXyooJ9Mjvug46cPTxh2tFZ9jeuR6nwjoahGFCxTdMmTag1oo9yFL/uRNzZRgEeHRcG
g/Ki0bqmrMhvU6qlDGzuue7fDLL5QjSH4p9uCTa3SbYdeXaT80yVthIb4gURVm8z1u9go7E7FKkk
UTQTL4wCRuIUf5c2L0vBqDC7RPKlmooK3Htum2/aRVvvio7FA/Eua/ls8ZEWiyVVGpk3JWp2Suh6
SxwAJnIQYnipMlZO4zrG8py4z8k9/Xglnw12sZi0IvbBW/zHKM/e9Ii/cLr4KbTVy5orf7LRpHKA
VICzm2shkF2BWNMWQBV+JVKzMSqJS2oR34U0hoe2vMn9vRXuinD3hbs63J/K7UVexwGKtH8t64sC
AQkLDukRPL6yN2TE8x7IoqqnbAzk2dri236xoV8aTKl08LmS5cMtgMdKTni2ya1sPGbaOcdAbBxb
T84f3PWS/zEHmrsK5et8dh1n16q7nDLzP2ykBKbovefT/pS+yaaPVRm76Kdh1bjmyUtgmWxukpSF
pP1bRFJ18R5wuw4M7kU0+7Cy/y2d5GIqnZC5mS/l/ky/LUeFvFqY5fNTCz4CsI3A75pd03r5e1jD
Z6PUcKTYN8sy0Fub6csiX01caFT4NLPEUF1+R+MZo2/mHP3gvoaJvZKbuFfZIuFeVYFg1pN7tdXc
Ef6ttDyS2Hefv4fBbXV+Zid/ticNEze058R0u+YIeoXbql0S2oocqZOuCqim4fRUTagsMZh+Ddbe
RPJKcTKlJlN+tbvnA1Pz6WcHa8HPziltZnjmTdrEvLr08VWNr/K4a4Ul4P8UmNxwLtcDqQALCyTH
zJ1XXix43kxAsHiIgqPAX6tDLkDR26vizjYWncb21Hy+Vr8QYw3nHIyUFyNX0h9sPbBDU3pyAgPt
3kpzT3zti/QwZscmO0bLeNy+GI1nOOK8oPOMFBWzp823ML4Wgn6R44vvn4Kcvm6lKQexBkM0bWnZ
2RZfasmn4wNdkNiZugVsm3YniO7D4PQaeimrqGkVSN0gSAFX88whiErqVjRMxEjxpl1AoXGDftcO
gK1KXgPvhol/O2YYnnijpY3y3CQoX8A5UO85MN5a9P1kMyh2tQRhJ+9gRkwo/9VvP4UOSZnKRLhu
Rb7DUvhjONmEVCM6A8BP6+JfJTVAfjtWFXDwvvuETBozZLxkxk6RPkT//nhatLPQM1ppOhpeD6Mj
evGCtwRVmElhZqbFXkBU9AXwoCoPo50scJ/6V5nVcTUdog2nsmU1EWEUI+Jh367FlUCkFni0N1fI
qMH7ZYEXfYGnesAg0yrCzG6ECUUTOh1EBk86Y8mnuOlyF4IX0QB0i2ixcVW9pxD8LSm5qbJs36w6
JVozYlnPa5dz9BdnSfkD3ktdQMSB9vVZY6G7hMa1eP5MZRWd1ay6Gfxzfx2W5ftRArjdBLupWB0V
khZv2COEvWLS/8NfbF3C99ThEFGtkAWg5H/CeDsDtRh4T4oPtKnsOY1d5O9gpXNS9cM9VW7F8zYz
R93RREcXCX0FGruSXqvaMF8XYCmRw8jioxg+tfo71L8JlAA/wXBzrwx7pTjY0EvUE22X/roK+jWt
nexrKP80yj9F9Weo/ry29I7Pn9D4jvovI/oa9Icw3gv1UhRnzVS+am4FzLobSQfsd5PExyx7tNkD
r2KqLBzcraL43d7JNyQCjSzPmT+RfIhAk9EsyFyk9XzC7VDfEV/MZSALx42vuC1A2GiLz9fe8LDB
Z4QsRMzZ/KzUJy05t4jLuF4mYgZXgW1xcKfDvcY9fg9xmLMtT661cunHsxCfmtkBWPRr0rIHMyca
CGNba+NEepkzt1ystfJU4dS8JtgyXmCaj3FwIEc6c6VmPfDjofkSJneArDp9uRYqFxfViJfEi+cM
yHaxBc7EiTIn7Mh7Xf12JD0rVm1Vwmg/iMNRLE9yeplI5M+DLO3kbRlSMky1edbtc6vrnbRcx+Va
hzc9uv7gaoPbEwrjhPV9rElA3NBMLuI9ikKfoEo864ObwwdT1qGybvK1YH7n3Q4rRNMdkuGYlCe1
PnfBeZ5c0FWQSHPSh4s0gNG/B/1H0Hy25VdSfl0IyKoOPJeiuDfEXTXzhoiTaVsr7myZywf4szie
tvp8QxOlwxA8CKPdGw5+CV4RmmuYj3wS18bCbri0cJ8n6xDC4PshJH6hY63FfYndseYROijPndDt
cgjvkkUb3T13IbhYUuLI5eidsVzXEaewm6SbQt7Im1Q66cG5wo+REXtEgVU8XvFHUn3l+A/yBWT4
sTGVpZFObbTRTF2NKNyk+m5EH2P0EVulfI3la7CMULw44rVdZUtw9m6MNNjips74yiS0NrR4Ec6w
fYQ1NYIsu90T0z2b4J3AhnAhl+UiJ69NW0raUojtEkcyWd357ARlPhUuU6sYszLsyMBCTQz88N31
FYQ368vYfhb4+9YSLPFujWphw/Ug51jWF9rAH/0WFBOp7W+vJDHhoj9B2hkdxOgi4nmJLX8Zpt9y
9fknstg7d/oEr0rSo58cWTpHCrOTPWS/LNrLfBpCxCTTGF/c+W9uJ4si/PcB/rhuQ2UJvMWJNeTc
gKdIyibdRCa+99+LFHiVuthIvhOxfnqa40H2qPrxOzGqwSv/5m8jnp008ttmCXVxIXP4DyaJlBXC
BZzBzSlX7axdDTbSLvW5aP2vtPuCTqmiGbfQyQM2mkH9ZYZyLHxwTTx3uwa801vO/NQnOTPhSUgJ
RNstX6dYwS1ronjJmiPhdEsQFi9gEU/Y8tsrudvKsXjuS8QhhBxBYS7XgbYmT5k1V2KFkaN/S+p5
5qNtvcLV48wQT4U47alV4ZToR+k95I3aw9HxqRn5CIbrkvbZUjYwvbZF7sW9Z6g7Wd3N232THCp1
L1jOmfSsfH6Q+2NiHLmAB1cp3XJwg/mU2kSkbFYC3XG7hduJ5zE6JsKxEmnbMAQiGNx33UFjrhCe
abWy9OInl7S//P0bl3a+KmcbI/4f7qPedO+CSQHmzsJF8VmynRXl6tf3p/SYY5+cf2raJ3Zk/tfW
X0KLxGbRFycWL0xVC/0I+FWn0CEM0+g+UlqsZDdyJWF2R5Le7gTiKYmRfXmY2vJ1t3C6DU+Watym
hSwD+oagWQtsLMrvXgEQDDPWafrV72KSzSd0P8Ir5T8T+JXp1Ho4TuCJxdwiRwp0rETiDknXuEmE
BTQHCVwWD8TU9UGimzdmwVT2abgz1iIw6ao166VwUk/+i2Pmgh0yAK7gzIw9k0v6FUYmdXXLRKec
Wc0WllGxCGZHaGUKEIv2RBMF2IBuI4Q89Lz0lgddKyQG4jz/UZI7EKQivXMxeONApOSpt2Zmbqyf
aOn4ALrC4iHNbn1/ryj/tUd9o3EQoNXM3ByiEVLl1G2MtVFDll9o4l4UduANYnWrwCQjlfY5wQ0g
YHm1+U3YNuvgyqZgxEphrCjAycybn4bw2En7PJxmhy1BKd1uIMLiMgDw3Mpcwr+lUHKjvBDzzbzb
CN0m+QoAReHcUpbqG5BNfs98nSSucqScYsDGGIYBG/DM9Kz258w/t/7ZtvIX7eTDU8cD/5EZm0rt
MO7AKLakpBGXJnjx4TcspyinsByRPBX2dNI051LM/uW+/OmmNNTpppR02iZ0Y2uobCL4+WnFkEle
y3wt9ASZ4Jodg2J7iheRn56Yw/p2BEDNVDPFilSRMdgpkdfucvzv/tpP1w2tNqtOBMl8ynqv+jT8
SzrcmvoeE5C2LACGtrQl6+BIHAKasJzcDbIs1rUJWpnvjVFXuq5AjbwWhr2vFklj8003y89PSV2S
Y4CMU58urPxFE02Fv9YkdGsrzfxkXFZkvCcgCXnOFnLjfO455hXN3pd//qZePbuKOurkswQLEgJy
vX/Kuzi2Xtq2FDcE6zG6Qs6WM5raQxW96/MLsPA6PsqXGMsWM0gYZU4bTexXnmZZutGiJVNDtgaF
Rheb6kzquNndeuZ2yya0hL0Vlpd6yTwCkKILmTxZCJsx2/fDAX4Ksc301+V7nL6BVg/tCWf0vZo5
DWZFxlW8KuKHPEBBsEbCsyZWy6KN7776iGeLofopyj+itrE0wPjnzZCtyJFKQKNRnN5qhLBQrScm
8cQUo3MmIq2+pQA5kvV/n/faYQGGFMHRCsLxXFFep/SjplRPjMwo8ejGdH9b5TsFVv87Vx58FV8o
kqYvREPGZDcgZGIx5xplgNzBnXmwhPCpy0PvJW9pxvi6RQqpxRX0tU2yU78R+o1fYKbf8NFsZVcy
1rW0tnsIN3+6+oeMm4bx6Hv2WWesVk1Rm8aKLxbnsQOcunywm6iom8I/sReMp54B1eXIyo0fCyqX
A3zzkKl7orrV+JCb48sbQOam2O+3Mao8srqjjdG54HbwGuMna53fADPZmFSMc4lJEnBGMD9TYc4s
u5leYN5nBha8zwwsCGg1Q/VUQOlyo/fR1VY3Vb7NWJltIMwF5SYOgNEv+OzzvBY18RnbanFjMhbS
2w4HST4N7TWCkAmQ730gtJ0l81W1TcFMvcEAtYVmJ/4tFi1kxwbTwRKr54DbU2Ch7/bGSn0eqc60
v7bF65gGm1qmw3OjwJarDz+7t5LDxJiRdvQeaXNoyNYQXF6GIzTOb0BKwrOEAS0/2uRl6XMCjU5l
c44WiwE/WXrI5oencYyNY8OtKp7IOQkIKkUdLqFM2kQyn0HyOrcNOgS307e1DsDJYx/hX0iFaVlk
CGZE6gwc1GSX6xxoe6FBcOXlqkdPLFL6WLC0Tv4LjsFhlPfqLr+TqK2asW5nqG9KMBx22dqKpVmr
U1/vnt02QNY0kM0gBtbLVF/WD8ZN/EH62+9dYL/3/GxfWV153C4K0GP57uWiDp/HTk+vrJOpPfns
keVQw7AE+SHuXjjmi0I8SMKhFNfIzqTyoLEhE/bNlwL1Br1SZOrhct5uzRV+DgSo4a4Yd4iBSYzp
P0sonIBMQkfSjxlKOdJoKd8XwacBT4QqnoSg0tUPL8yOE9F93vDe86NmihUirS+uRN8o4SGtd8ac
F4d9x4SrkAbu9gnikC5831FPJCl+nhapNnk6gW6o2VvpjS4oW+OahC9SaI7KWfEWB2TFIh4nsAOI
AYlfiVs3LpqZoXFBwSXVpdrifHyxgomvEtXUh8kg1lW6zf2OIDxMnDRxfs1To4nmO/L06FDeiXHF
4QXZoNxglsLYTgiEKC8Pz82Ijl9CYb5BxGuw+Zo5/DRwEip93wZgN0pi63fYaHt32ROQwdbo7T1p
rRoM2je2up4dGDnAmwhuwXrxa/vtUYWAScmc2dpmIzMg0SU9FY1TuG570FRuhizHmiFs9MpxcmX1
mcd23FXZxMBcgukTuhTlUzLFRo83PUD5fnJKRyj/i40/lTGE0pnz6OuVfRrjPY3AtCzmfLdWTFZ8
cdRiSJJXqbt3OJtIeWC6+96lPQCGntllibNL1l1jPBrao5g/ZNz080f9lclMYJgHTmcaH/tIcjLJ
0VMnkVe2j7XkkWfXOmJZUxbHaPFJ19GJU9fBBhM/ekb66h65Ax/1F5vRrbJCNZqu4xW4IDSUcJcB
DVKZ1eFUnNFQk9aeEV7A+mvDbJsxsDl+gNCt5L1IAChQGkwAwjaf3D/7IluygHlOjCl4WNwUxd8C
n9Y7uWPO90YCIWtoviD7bE62sT9H/pl+UDz4RKsEx1A6xALiln0m7KC+VruXXeUb1kWM4fGlc3oR
eyGzrEbjPDvWN1i6ik1egPI5pFaN3CtaQweT3yK5sH6I49p6SRbzeMMACDABGuf7snH/o2eGmUnB
M7Yr6YeJNmEAuXyj0pvCPpltP0mYm3GfSf5+kGGZT+73njiLjmjoETX1gcqR4WgGqeRdk75wyILt
gmER3VU0QKEJYGqETsSZjguOeeqw0Iqdt4FuKuX7cTw0/ByuHG8r3CMUpO+tus7JLCyDfUVsQ8x7
dEIfJ84nhQf7EoJEZok3lPeiOQzhXo+99rnNH5QMFMBsLjDy657/yYrH30jpSnzr9n5J4XHkDtVE
Cj8jBV4bLJhJZDCfpqqZM8R71ZeR3LJzMfzB4OrU1VKabcqSlJNtCPebUDPSp4QT3442P4bdJNdD
cCKG9sBJvx4UDKFxcghyOoWjTBPAcaseiGscv9Xqcz6rFsUbms2Gh0QFNC9zEa0N87g/qCF90Nvx
9HMF+kcfbaTONbbZc8OFOazwOzwXEOwYzPH+anNTJmUiX/fv3Anu4gp6777CahDtJJAoax5b+JhQ
ZufMS1MT6wCFBZjwaWHIQJFtYNqs5uRPsOkFMQcFV3Ihh9edFdz74qi+NoYTGp6An8o/GJwtFMjD
Ar6sEFhqt+Fi1oY9AZcUIfonkOaBSSQc0GkwxpvI+sB4rhOKINLd+Xt9DcaBTD4KeHEfCbuq2uXB
Dsky2wiEyLcOE2XzCIIHywKExjUC3F1e4F8Ge7JnpByUt2j4TImoRt33k5ANkS7QAT2rqQgabfWH
m9xD/eAfI+xO75Jw5vKxpu8gPg/AGgqEYaljvevN+BOJUs8b2e6RFnbPlZB9t9J3ZCWvgxGjWMVl
V24yLjN/nbXL5kT6n+KKvGYg989+bMvXluTSehJvEfMQlWsQq4i3pNBtS/YUH/N66iZJe54rOwHb
oKeBxXp5XerJsZUh4/NP6IJ7DI1bKWNGNuU8z0QzrBGaLEvuZI2Xevo0+SNamhVJCzGBYZ9kLcTy
jyAcowHGkhv9RduVS9aoObqGNcSKSw+FoX9Fk+QPDrGoLVqcqIb8fRbm+CDvzCU5V1ltjHzca/in
wwLcHYeCMk6HAloXAXMl9i0XBl80c0MWPgMmWWvkfrPZkrVLDfoKgbUDtxDY77PBuXMzqkmNy3rO
T5eKCCAelyWRY64CBxTOAt8VazfS5IHPG7u42OcsxJut8UTddawJjtFNsfwjaz+l8FUs6vZ7WArD
OcrPIaG37aom+TG1n4PN1op6n/0cOpZn7YDie9lPm4RUUI4cs7wSiCvZeQrFRd33IN/Zrddb8nL4
nXJ0lQyu9+XgpuRys05hiAd3cuk12MmeFt8VOEFOSZqKZ0NbxEdkTc2NAkk5wh6HYnXz811u7Mef
vkQfw+uR3FjUsaXjHxrcvTf5B+ESi7s0tTOC2y65fn3q1/GHqJPB5HcYkoVQSRn/jWfqnxanoPQQ
VW7kybPA4ci7Q+Ry2sL/WvDHAUjXo1fwbxjeOjl+uyez1nXSQB26FwJkqAVUkphZXLOlReHzUtzy
9Tw8yerUxRftqVy3S5jLvxs+1BJs+AZhSR6RDNeLc9kj8gkseM5+8tMfPuPMlMadEX6ll7il9MXd
ca+0x2BqBislsBuoHnfIhWJxRy4goaC9pZPx+WXo38xXbB4Toqf43BM91Udgw5ZCvRT/VpX5C3Mh
cyB8J3OO9ZTMOUvW9LYMH/6PqfPabVzNuu0TEWAOtwzKOds3hO2qYhBzpp7+DMrdfX6ggN67y96W
JZLfCnOOWRrr1lgX47p7zcbb/xrLihEz4Z8djYENYjW6AvrWkQ5S67MDW7OzTN47S/jLL/75NSOh
qDMXKnwz2TZAWg4wBN2s8eL4JCpH2VHIMg12zUVNFimW/3L96nhALP1wGVJ8LYm7fLVrptHW9xPD
V7JjHh1AxHGSPXBKFbq5vK0OJDeWtGeNFy367Gx2p3YHDlr91xtr0nLrgnX6SvRCMAIWZsxpMGrm
YKlnVTbryxkUW39mrCPRyWhPhl01ELF07EL7u3+ngtaIQTXqLMagIA+EDzi/R71f9tqu1nZauyvb
vanuSC4a1V3xQhdP7o/9fHlksv6+i7yG4p3Yi5ZFQ0d2zZicNUc92A9n8izL/qQ7ivUfSrvCoLxa
ia9V1a5htKer1NpY6URp15/kdE3z1pDwaSiIA4fJvIwmfQ/T9QC/wHu6Lj7XKuO6tX4LGzZxm2KW
Fw6xSRWkSgajDKSMbZZwNx4M+DbSKXGX1veooXufK4uMgFdkUcykg+AuS49OcMzSro8pob8RLwm2
Bu7buYa8kp6Wnms9YLIk1rv57FiVFAw8nBJkBIGb/DlCzWOg82ln6lf5/Imlb0Fn9uKWpV0S3KF/
RvWncIIMX64ElqrFgt/AIGNS9loiPSkCxhtqMK2xDWtO6mtcT5h8si5lr64OhrSrYyg/G3FL0mUb
Ln+TLhk2584gupk7iZH7g5YeywLHmYuC7OlBUQJigKWwhXsB/n8ORRwuJ3FWzPIZh6NJpncUNSI/
ZwIyOnO70uS1IgNNWFNtFD3aZHQhk/gciSg0DFLMiTD5hVsG7kBQebTvGy6LLVhdU6IKOxSngJrX
PA07J2e30CxkGtGDSkU1GcnknpzBQ54dx+acoVuqruIarLAr2x1UvJW+6EjMfM051JJh4ZxTFyOl
FJ6hAL/m4WuKMUmRdnnxhAmRwuVTXwbVqm7XjQL1fOOn23Qfll/K8+efAwam/I+gHfpJT7RO84li
0kYYExcnWTw1wdkJPUW7KzDs7NF+mR6SHQJWni6mumISRMeeVWy0HnwQvdDWRLXX7oj6YOD6L3Vj
j2yclqVRshvZE2h7tTuM3cFMYCk7DcF0zuI5/knCv0bwVwv/tOvFSIoonA6C6FH7CycBZ4WT1Z99
NPuHkoeNs92Mq5jAehZD+jR9tkibHFZNsFr0i1jluHz7DIW1seSFamdk1RozwotVXlvlmjxvVkxS
5a2Xr/EVRZBPDQbiRFikXOodP3FuFnPXx944T+8CgLxD7BwLlNxMTAammOuRGO74+OcrAisWzGDL
iOWHkd71WW0t0F2nRIdFcweeDErNYq8wkWFsTvnB1+39ekI7592Edq57LGZW9x6PW9N4vCbWeLj4
1kW2LgtE0QmsoGOboBLGsidZtyS+wVROY5AMJz0+Rsqe4PYbwfD09BtCpDDF+PT9L3u9+M2qZl+5
OMZswxe4VCljKVKCnMP6GCE4oNjYm9VJ31ZIUqY0v1/1CWl+HF/M7TJz+XhUINpBXKfAN74Y8wBf
H2Zb+j6OtynZIQco8IHWMWDA+kIcvKv9nQjH+dvvvz7JmYvB3X5ZE9GfpDwg9EV4eiZndDJxZ/tY
4c2p9GQORqh8MM+fi9F51P/wUdgqERAFAbzUa2vK1P4fmgb0bG5q+wQ6/3+1hxgvn+IyFRnUJhZT
gikUQy0OZnEgEuNV7IlIJBIjq7eyI3pG/J+BdKRs94+icjsCTcQCFeqdRk9GorqatEFMMbUzgWMx
RXDvUilMo8P3UO9/sY0MpnuPbkulTEF9McVpUz4Y6IUtxpjFsQNFSfIoD2Y728hzNKDU5CykX8FX
O6XdG2egzGyfPa6uSTeG6Vtld7LS6Y2KbaI4fX5rtQfCacP6YrD2juRTedtpt+cuKRsyJJBx34Fl
Ji4eGfvzMwm//O5rcF3w+XTyZG3sOdQlsoZXT53GjIgWA6GWQ+0yNXbv/yJvHRmMrNUnrbRIJody
e1a3flrcZ1DVPxL8QlQmaJctRPvPa/W8Fkut+OjaR5re0/GaMzx7nrTgIIWEJLMrlgqU4avGZA5B
Cph6Mvoz9RLvoYh2iw7GX/GBGuRC3twbEQVxz4CW6Clxju/J/8wbhICT7VNb/Or7Um2Jvq8J326i
la9c2bb71V2u7tnWUndlDJFyBygIq1YxMc1f5P12S3A9LDt4KglzQ5gfb3i08pHNmtsJ7GiWHY5q
PPkwvP/dBigYS7LFih+1OmnhFXrHsT/ySfjvhB812yF5q09Ncem7K5dKqNyMYVq7m8KdioggCmk8
f25VYZoHWOKBeQCqeSKY8Ve18/CPGm6pVmADgnjkzzskcWRFkMMEmEVrRpEpYrSOPTKehDlnVv0+
sxT8U2cmjlFy6PCXDEcK6z8XNTgP9Xm2DIRbr9219DHw5850LWPApiLh/YhUOgdclyuYkdGbI2Gl
SxLCRHb5sQPjYshWrzcu9jX3h104wt7cWsJm7oU31prtQ7I7KgfJrkmnII+9WAjqQg2WMmrLfhlq
S2k9M19eaWNvErbh++yFnYeMlwhtIwCSsqyVOfC8dUIZJUI2n2TCe4LbXyjwTpzQZbBnc5FLC8lV
yn3yVqyn1SY24dlP81Y4exdAz6+V+VwHytqU1yQLcNgBVE2CjSpTuU2p0M9i4+ebZtyoOUQe4GGL
oT30+cby19V3m6NJBv0C+CFfVSqyEpIoLsiLUmUnnXrFPnQ2LM2nEyLxcVM6ZXQgSFs3wkkmZtnY
KHiZ63XBbSkYl1OzCFWCvC++euhjIhqK7xCYYjubz1Ls5LWDpxWyq4Gvu/uQ9JVEdJkwQTnhOdgB
hMmZIXkZDkMYWNhcgxVbPAI41Z3B6LC3YTqEJZwR7QQA+DnMQdLJXHNsf5zIqUhA89d1hMtmGfmL
+d/2Q68/gAcDYnGCBuPUtntuNWsNH7ibEKCmO9iAB2FGmIVtphM6kNnhKZ1L8hfJ0T3xS/E61FfZ
dzGQTTaNJ7PYgXvydEhCn2dNYL/q3Q/YE/RC8i4h8irbNXbkWPE2s9b+ImPIXyoUb7OxtQtvXnHV
RJ+QhyXmaOYcRkjtJjYzTmMLSlhu5rXrmeFV3o/9uY+udxv4MdZc4u0K8TjmF9+NicqO14JDknbi
rwdtVQrTALdssVs55XN2IFS7kkmvBjOU9hPtWFDXIHcQMUMn6XiPPP4X5mBI8zNSdtc26cxnSEOK
9KEGX6/uCww+jcbOsHadF9czeyMyMJlcozsyOviewFx6dxvMQorOCh5puraZBBCyNsziDOzPOqsU
HCgeJFLUAJLvbZrUy3ObeTJkF2BMqlczpaw5+HkCLuK3L0JZ0AiHduI2xUJT8awtRm6kfsluoO+X
db8kRshc+E+2j5lv/8ZjpjULOFK1tiSbkhjSr3+PPwuk9Xv3gUK1p1H8K2jTTkgcvkQPxTxB089l
ucujbWkrKtUFs2wSgdkuTSvEijxmmmGe2ySczQ1rEpgVmMnFQ1PBK57mP2HNSm2a/4wiM7kpQRY9
VTtRPC3/CsXTzM5BRDbhfjC31NB0VCHwEyRpk24lgLvHnVlwgTspYlFyoiS7CjxF2jyUwP2dOnAQ
sd5mwcsyB/2YATjE4/RXmun0hx9ayS6TjZDxE3texOjNCiMM5zFyViaaHJi8YGFLIx5jfCexheAd
bA8yh0xQ/Enzv+WNL86/BFDU5EOSA0bul8kkehpGY1BGpzfs8UEFKZJr1HkEPPi6m477PD9k5XGY
zEo05wJWSPyDCi9Ov9aMXHKq8UkgXdbT7EU9Ij3t88O2MK9594UQuSsnFxpxfbjQ2DPTq5cYMYhq
9m26bktglrQQHnwwqmMhzmQO/l7F4lxgDBSuWTmb5JOGSwGH7VsNRAvFu5q1uCBwZW6CqS9JXptc
g3HvQe70lB8+MlaXDBQIjSOMKDDW7NdyYx2P037NXElvUVz2Pm2Q9CBGoofhtOl3EcHv91rw6hvo
AYYrbBe+mvpBFeenTNRZmj+/TLSkv5Vc6WTCtPSOfTsD7khRJHwJ0ddQfsiQCZ2g2mUagev/kfo2
KLu45fXd0wuLZQduMJ7FjA98J+mX1PU+DxblzFBNi72hQx6wDEHrTRugRYjv8+0pHFE1K0uTpSbq
xmiNdUL6I3HquK2FhvKCsqPrl+l7+KcDY4oP7XqI1xqj//tA/T+s4mA1bWrRp8sL7Q8KO6Mg6Wuy
lP8qNwgbAbg9zPM1glFiE2Ms78oiLefwNDKyFtsZ36MTuNZ6yDoVlksL5WMEeQA/W1u9hOWkfpcX
2DbYertyO9P1Yxgd4ggcPFZX2+1J3skXOGT6IwGGJNjl9VpITxX0rQyLAXt12s9px06aYf7chuy2
UVMTMlbvzXqXAmg60OlI3UfTfVSvBzqUBIuJf4qMY93AKbehD/JNv2mtGXJKcf2rI6zhcZDtcyOl
hFOrx4SAut6kYdkP0WY8tcakFY3+BfdA8rR2+t0rBpb+rFBOv55naZihQmRozU4AvekkkYpA72/I
RDVF5N9TXnjvEM6BQ3Pg7RFd1Zj9kkfitzIZW2GFBDZc3/hrQvrkT+xyESLd0h2MK73FMewWzzuW
GJyer8KGGFlPiTEFVq9hBV0R3L5/OoI/EeOjtKz0jV+uUcuo1SZUnMLVwl3PnCKfJt3CeGgek5NT
cXi5/JKMWRHcJvQN+SLRdrAoK9MLnzbmD5ya6dRzRlh1u4OMGTO2e+ui9JfoeRlw73w32sGKDmGz
RwfeGiwEwtsoPIpo2hW1zvPl5jqCeqasCzz52ZQanbwTyrVlp+xK8He5i98f/44EahLptZsB4a4m
Mgt5vpBZpMaBPPf2a5D/HILCey992DMJqGrnvk/6JsqgAXUv0u5+rdebqnVYOGWM0ZNp4YRGVzvF
+qluT51+sqojYzJJOiDKCRWXtLMuYWpihwexPQEA8cqWImYtM62bzgbUH8GaZf9dmbUvJzCnx7pZ
IT25aLPij0FAJnNZRgrVA3kHCZXpNDbWoS1Aa4CQD25xY3XrJ6N+81yoJ/TMFpaN7COQPyAuy9UU
qYjkvG9OcnMiuK2AtWxdFesaDdc283pM6zYPRn62m5Finp63XUgk+5H/T3nQfrAhYPKbZxTFu+6t
9m3IjHjtGHJi2WQC+lI2irJhMYkmic3AoHnZhRUFw0mkl52LP5JOrJjkPwgCVMZs4TYPtxKC09SJ
8DGlboo33WMjNy0OBzRx29eDOTBZHsN/thk842TlgqMyfJ1j40S4ZHdqllTsv3MghMU8Q3V9ijXv
dC905HItwRkatqq+e+l7i2urOAGEBoyZL8l5yR4GSozkEq0G2RO1ndzu2f8nzLvjvaHuzWYfokbz
pPK+jN3Y/xAkbxmV1yR9sEZ8PYzALtS99oZl6oU94A8eH2l0M9tLph9fIPaKOVC4+gN/RIyo+0vm
6NM+6+pT/yiahSrsmtoVkmudn5/1Ic6PZNDUcwM0FhMjbZpcPodlpS2zcoVvM0GP/N9yn1rFUBe/
5T6/irRYEpMHnBWFuN0Ms0TDoDU9SibbDxcvriyFxsprHuNpIFT4vdukiWXFgTAGH47MkMpxuTdw
vfBI/XW9YO/BhfS7HRnIV4ImrTMmA17/2eJYItEz/nyZc/ZG7b/mwdWGrZi2lSij3sEFjS2e65CF
hH8YNRtrkGbzQ+R50YPig3307F2WlYQsEhQkvkiCQmPpcJTrnyrtCISYYYcuFIEe0X3S5okUf2WZ
++x1oEM+QxVHTtRYX2X542d/LeWvMkGP9/Jr/9w9aOFRvMf+l2B8U3K8YHFOttyk2FfFvhF3AyJU
CdT6U9620Zbhdfaahte5zAQdkQ5yLvwzOp4zBgz+BXKxPs/cMNyUDHWHbZ68ce7a7qXtG23POFT5
jpOLZV1y57Wm06ik75hRKKgElWgBcvN2RXVWxzmNWTo47VVH4fS3DpbMg7N8maiLXAX0dVYFKMkn
MWMT6p0S/RN+WLd4ARBDuEKNAcXWulQSotONxbLLJ5Zk7UdrcJJkl0iwx3JYgzgiFiZ2RVC2xRwy
bRU7UCmwFvpIpitH+ALAMxJjgm5E2oz6ggYhQqcMkZFHS+GAM5sJcI5iD/N+9vUyP0xXhG/ezqZh
hfqH54CKzqIhdYoP+SlsyONlLcpBzFoUQsKNJQwTiS2rNLI5Aw8rup5N606FJ1JuE9pkjvuHyaEn
A42bbuymwXfmNckn2atGQbTdQ4tgWLoFu4snAr+pH/9fkUQ/zg0epXYUHTOZUwBcxtFYqwDrUbTh
Mn4E5b3Jr13mIBbOFw0Cz35TPreNv8CPh0p5TlkBxSBFAwIM8P2yxcHDGaJ+ikcUWs2szReyuo9i
0J77Jt41ZCs3kydD46BRtz2IQvCq1RrPnXkMzCOhd989DqsVNiJUsVWwaoHjeFLAqMNNZOLil2JH
dMsRbjPaaCkHGePk7ZTtW0d7IdoRNi6gQLMhsBqXkBri3nQe3KZnPB20SXdMaqzPAa6VfTHsNIVm
fT+p6kBeZ+Bgp/yxOuGT3+tbtoX580yGWcDYiLTQJTCX9M1w8aG5GSsWgOqZ4zYpr8KHPP5kQB7+
jsmjLO8jMPZumTGUcRYpon1Sxy+Zf3Jf7Za57r8m+IsKTd3DnA7VHTntSruN6EzFNZXMWMx/uRP+
3wh7zLh9EvWmNI4mHF0ruGVwoJq5YszVcVFYNlIK98bjhG0jWa/GkkaqR6/2bqNYxRUbIpfx/DJ2
3MIJYPbHAYAJH48NGhXjYTWP8HXfknn7XPa39ssPHoT1zsA7lLDkJvXrUG/5V1nG5LTpwrVUrYpZ
2K0rcTI+tfquOrOOUsMFAhyzXyB0b7faOmz/owr7reI7Y1UZq5b5NbBbY4UeStNX5rDqFp1G0gBE
vG2Qb5Z/jdQWWofDXGS5sFDFBRs4ksMG8GfdfMBwcaFciiiK5nIwm6JlvVd0gE7NVAE4DFJJAidg
4gRAVxYyME+Cc5ClJK4wQ/ppQK6f8nExgWY/fbo2qw0yECknQmxReogyCBvDg4N3klsLr5lVHDOW
lZbd/ZjbQoWlSgcyv1EJFPGG1fKjQ6+JRN7msTq+tuyQITlUfkI2pzvkFySh8DVU4oiyfSO5BJnX
2RTdMMgkwthBYqeopKNlxJB5Ru1YFk6UHRKUDBIB23ON5cUIyGH6HbBkgltQpKk8war/tCO0OtWS
2Sp1Z4IDZw3oQhJnVenWHKH9StGXiFdVctjY3n6GrK3h4jCigK4SuC/J9stZRFXDwJbSNbNJCwfF
QuQciqBRnaX/8C9u/bdjy0z+4UMVNTssjwWJIcPZlD7Qkho2e+gBL12wZQf/hMuMeDmY99L81Tpg
IPgKpiJv2ak4emyyiaVGH5lDEF+V+VogZZ5FwR9rpJje/uqUh4pdw9wfQQB9deXHa4PJxL+GJOkh
aOMTRbI0ORB2DxSZbNMJIef9Z4zfnwk2n2IyRkcoeruA3iptyALk90yMpdXPg2+IM/JJ3qn9RgjX
z3jFh/8qXW4p09jhb+2jJRGDanRHg5T94IZ7ve1s43w8OohjfMrQQxMfugZNEsRpp153A0sy3CVL
FVIlpt/4KFT7Id/6xk48vsJr1t+JG0TK0CL846BmJMwyoSMtZjE9SrjWpkDEOcGIOGBJHMwQb0HJ
1dnC36zqwQIBe9mL7fY/sqTT5Ex+8mNEHqA9kCkFOv3fZHWGnGHivSW6NJiTL9zT3/2z9J/E+CGD
/DSMKLYYbiDxzZmTPBF9b5PG66ppq963mziBHjFhBxBaxz6dedUcWYwKmY3bspp0G7wkeovqXQ1T
IiPZ4FoYflTRI8TSaLfP7ma0l1LHpzI36CmTaVNkZBtgP24cg8uZAszl+oCP/2aBNHPxfDWzAeQL
o5eV/nYARz0IFn4QIgziDGgBVK9DtElDhkHxB8kG7VitsX7b9068CXEuRJMkFwlH+VpquLuleWpC
gUE2cTcYrq0FEcPqlLTri0fXJYcYi2kjrrkrEK1gce7QxgkEW+2Q1nNDcitDvECGUWzQpVoo3pHk
7xRr63IfIsvm3q5cbGmoOHhSdD8Sjcl0qzQ/Ja5cYYbj2jjzdujpQa5O/pWHMpbF1/s5zGuTSSAO
T2hUSJc0SpcdSPfDxyyzvcLHC174ypfW0pE0+po50X2yA0TXKekQcZ4N92V0THVtdecmoD+ZRHup
hzUyZaDzXh7k/wRmjjadCh3r78XDDWoeqRDxZk7vFzMcvb1SDf56C8ne5unzi/eQxQnvobSTZirA
0TMgYX79GHuaBT6scfIs8K432NTjM+6N52tbMdis7JHPCj8oNzUDVpIk/o8hfCTgj5UX08FLhQYx
zyG37+p/GHYb8xo9709+cwY5rjznnJKlFZ5UmpN37ujv65OAV+1eioPFHeELT2ZqWnH1DiYHhhQB
9+LPjfuFnVqUnAm9xPdAu4MEW1Ij2//soJj8PIRyGd24Y0Jy77P9uEJhE4H5AA6dekSQws7DFmVx
/odXOmjfcNZkgOSXMr+JKtNxfiB9oKG4crZqPo45slb64eDDb2/DBy1zf3/Ftyq+lXTcOdBbEl/1
5mC8BxxZuxUZGau4SFbFI0rn2pm8VKBE46IrlxlQJxS2hcMD6kzllD0HZxCWJZtJkgGAHxH/joWD
N41Uv3z/wrH9ozTfycuDGos4LF6+XlNAW4q9ADDV/TfAKYwcwNYWlgSYLPOGC3Tlk9Pw00PO2Ccp
gSlRv/6FnkHxh47MDwCjH/n7NrKJhTN3SnaQ5nC7o/AU8JAvLnnMU+xaWtfRQhpsMoi8AQb9FvI/
jcmI7M43pnjtx7sm3Pvx3iT3OuXIdMgEIWOSQ4XNXzpP+c9pp+wmHct+bX2WMKjORe8K9FFTJGTl
3w3Ok/FT6b4i4uVukWUP1mHg9C6XczXdkz6WYWUQ56S+MRoEjRUvyHoTi+Oonny2bDJ0Pi7/a9Ns
ggFdwh9T/aPkf+Pib4Sqd+eHX3n0Veg2Lw46GlmWWen05oS413oQE2e/vGj+WeBPS3F46uujL+zN
16x7ZwuAfwvFPfg3eabUeJ4PKvnyAjznlVkvXtA3V6O1jJplCDRGdYjDenPaWzC53bwN5z7kpQYV
xWyknzyDNHylKxHZULuoREKu5PTziwTCezUuY2YjCdxA7OdHkzQ+YaYNe2jBfeD5uI71BWFAUzrc
scFHMKshk/E9wkaLz2wZVMLi/cPA48StScDg2wvyjs51dM2K2zgbnBfyEbR4R1n/FilJhM8gnuB3
QbNKiFj41cHnRINTEzG5jxf8+F6CobIErR0zfEYvzwvigTPtPmJMH8+Zav/UtLqNSwNEcFqIcU2d
dXDxzkp+CwiBAfK5EpAdnCXpMqJ3gd4xR00ON5X8Ua0TiPfbGIbDD3xadiUeC1yHFOPlQ29AsR87
yM/M4vCJcSgi0IM6NHpVtvYntT95T/K5HQ8ki6P+ZxPCFkYydqNkA3oRx4PwtPP+ru5FIr+NHWM4
cT6nOVNL+C0raV4j/idVIr8JEyHNNskZZ0VoTG9rW4I/2JjpPjf4mBxaOJICiVlLIIHPxLOPUpt6
g00879DPk5bNiYlUVg61vDNBmvRnFD6+ueWtUbtzES+6kcAvuIKLJxsji+XNSpKXJHoMg0e6wm54
bg1rnUZrUiXbbCbrOMRm9JAvkdksNrpFgGCN9GayShyzOz7x70drs18JBKTcyVIainMeHoqR95Rh
6bJkifJe3BBbqTO4pFF1VPBOzOZGh3QDVkmmchD/EMIeJ9snTQVD3D2RIy1OUTICspWIREPYlC6v
ljeRnKYWQ0zkpd3WOvn5VZ2w/+xxcIEfMuKv2dZpyG+++4/gGpdzkfRaRLMM9/q5svvRyHBvtgRb
vapT55jKKfQP7U/hRZtiZDg1s+mm+Zq4ZqRuB/MXc8f2+OslGE58T9CvGfqEw56/5mIf4P+ae670
iIOBNLLnuRzOknwRjiYomGCb484Rt6IP09bovlrzu94Ut6T5rqof2fwOrO9w+BrEz8F8+K+75I0h
buSZgtUXvv0sXozyIf9ogr2K4/SVuR2wksSrBq9kB1YCvJuB0hYmlHYEEP4qMx4ctoq+M0tPLdyS
WetOfO7Fag4WWn5ozSdCIeHjNxAIua2RH4bk7HlkgLzQMBOfAtvY3/c+scs2sRYroltl1MAYERvS
ilbPdorac2xulszeECqmsa9jdyUcWje1rjqMi/4aDldLuWQCFfBZjk+cmvLWVDdNM+PJFhqsvdEB
o/Rxas1rvOACDLN1C1gCPL6bRxw8DA2/Nsb35fAkeGohE/Z8Fs05N2kQekKH154J/o7HT4gIg5Me
vR8vkAOTEzJ0nuLhJRwU4VBW+OiPkXTIpUMj7kEzfxADKFwRwHHyBR5XNxCmGDBYdZoiDm1iFrnX
qZB5ZrBShSszb/u1CuFmlv0bf1oufMyX3ZobvImnYLdgYjAtX3B+YLjfTAk5xAMO7NBdeR2qvniS
pUuUN1bnbEeCriJdUvPKRmxfUlmX21e+00nMc4lK5K+4XPgvmQTpsU2i/kOwqmykZtOhpV8ppkOo
zXQCnYW/Sej45KjgDnMmOeP8RYDBG9j8G3H3G0xAxF2ck7NGugHcUk10bDv7npwwARxESut1WJ4L
/Zi1N+LWeMbUwywSZhFz1J2RHczSleqT8jxn8sXA27DnzM6FFcerjoaqsjHyDIiAvDh0bB5m9Xjo
HOI2O+lCp6raDMGQz6yEv8VCdYXaTqo1eWmUvOmarBe+P1hizeGpQv4tZyeRFVrh9DzlqikIRiDk
oFyqNKs8tIMvZc5PCan0aYz2fWtzAOsWy0hwr7sB5qK527T4v5kmZHtr3AvEURYHZnjRSZGPY3Qi
UyHEegZBnCascAhNeQ17mQqaDucfUAbDOWDS8qPJpBVwsiHuNOa9vuAzFlIyWtc5jpMVE0hYXfVG
gcdIliiw/B9Js5/yLa0fqjnXW9u3gArtyB0bH8K4V2kZkjNvmEaGwFf4Tt1Ioy+FKcuRgI9W2CvY
eN0iXQ3g/ZC9SgvVn4fMCUgrZ3/tIBiUT0l6M2PCmr66p/t6czCDNwczlz0ithV9ku4Rqk1iGLYJ
Jk9te2B60y7+sCaZdmXVuuTDdthqoTtDf/McT/5watFa85RMl8PeQHrxHTWYFacU1Nqc8pderIu3
JlsClYHChrLDKh0x2JXEoAfflAcizJOtnGzici3y/iVLGQszc2t9ilUIDQdB5Ihb17QbcuG4FADF
bYupN/hreOOfXzMY9VQKn4gtMLDYI035lMBVFU7+nJmuJV6l4VRZIB+Qnp4N/Uh0LQdi3l4MpMH1
HGHrtGqaNdlONPcjRK2VXpO3ht5juoOYSYN7HM5jMlPAm+gPP/8ovsLg2Bcf7UZQLnJ1yVkuAJiz
Fry7N5Xd9HAVEVUJEOTOiYq6+Kh4jXYZ+lMhY7aD7+wNn12ET8qDSVDCmkynWBdqR0oc6zPlUWDz
02Nk1vFG8L2EniKagOZ1dOIiVKNTxZ4oOFqCFyLTV4/RB++imGyikK3kypyJm7g6hMFekLdWtxlx
bO+y1zFqz2F9faInOsvJZcBbYxFZD+vHG6ey98Bnxu85zpQjr2T84XytkQWuFALT/ZXBk0lf82SP
8zUTt1nNaof9TbOR/plp4BDApGUHwmJ4wJUPmQZwL5YuZRR3t0HHOAyOSlf3GnCJEW0/1bxtMw/Q
HfXyLB8Q9Ez6icjrpO/n88cQv/XeMeOdIn89WX6Mj6q7Zd+lsiOomFPUr13lZT8Tp0rcF+Op2EnB
QU+z7zkhj/JBSZeSvCBApinm5oYbETclkjho5qFdunI/LyyXgqe2rQl4uzXTTeTkoBoQxnmc7Hj+
4neYLeFk1K3cwnK3vlvJnJsdh6J1oHbnVqdGIU0TR2aLbqYn22tM95QVPCZ3SQK9mj5+XKrWCpMv
c2Kbc6HB8SFcc8Y99Jv6QmqvPXoBDk7pGNOeco+7zl38icDybEY0C/yChjuIW7X2wuqHYx68scZK
riIKB78gGhz+8TfRjNO1Dt26JQzG65oE7dnVRChR3pTnXXjejfIWVzBKry9I34sm87rgYSV31b9q
6kV0ybclfiHUZ/kIXh6/Mj7mDR5OsCfqZkw2DVvI10LjkZziBaIAMefqOcIe3Myx3T1KxhS4WlgN
kLhdn3L51uRTlhmvjlLUaOFCgsklxOgfvQyvF+ap6sn+NjOdF5YUENQhqXxuxHSCtHFmjBIwe4gI
m5GeSgO0vpHxr5GZgNcJTYa4hRI+mZP2kr8jXLEXd4a0BV3NI+aJruKdOYQ0EfVNeEwrhuaOwOxF
X6rmSlOQn3n6f8Hx5IgpxcYwNz1Bd+m2mGfFl5V/meaMxD55FvfbIJ3SH4A+/1/qj1WwDkEqcbbc
XgfAielj9cuOHhkEI2F+gpBaC8zTbbOAb78drn1IDPc+yI5DcYrAEau2aKx+vzpXUQWzPPBvFrl6
LHXyL4nwr2BibyAVQFahNa6g7HSCoS4Y1CQ4nh2T++PUZDSHQtmhDRZlrxnseID7YfciAqBNOnvK
TgMbaPiQjc84+6YAJtvveZDjvfjf+MSwXwqxlxe4vteysCZMp4WVOJVgFz++EOpCyEFINiCvFZ+A
sWLtrusrY1iNiBGHecIseqUqS7AtzMsEnZGdLahuqXw1ZCKc/GifqSCeXKYQqwCwTLqVwf89dyaQ
92LFMSQ9D2bEaPMPVrByuBX+rc/xkJKN5ijVZ6oBf/LEb3D+rP+BfSTtPtvyA8g8Af0Is980jgKK
uNd3EXMpnDT8o6FyRikaZUvfuNRvQpiwAcxU+g7MATYxTxST8gIKMGcwbBAseeCUq9ht7WOhuhm+
U5R+9qKK16U+cQLCgGPPB/arLg16A/4y42E1my6P4YJ6XcQ3kU/USlStEQKZwSbphm294qBiQ8LO
b87cJr9I6V8GBlSZ/cM3rhqjTrRTSPmXub/q3xf609/+BlRx79QJJGDURscahyqzn2Bb3MgrJ4g0
whUPhyGnsMa6uQ+Kfe/qyYzg3YK1POTGW+5fX8M1qC9oeeRtF231ZJOU6xH0ebJMxqVANCrlKcU5
wJHzcKX3Khb5LCxPGBO0FgUnU2v853YT7i3HPMTjJMBkg4j8MiY7CctlDawHg9uGYHs0jFOwPeFO
FAfznvWSvjDGZTt7Sq4MXwDi8zilcwiERRQ3w7+r9cMEjmwsSIJLiNewVby0obPBiB1/ZcwgyuMz
OuXRidQB+M+Sew9v9c9g7gJrT+dNKZARrmAs9MDbjBFmQK83ryT90BnxhIjhgrx2TbFLUwfA/5RX
3HmDoxzVemUCXSvgPGx1zgFKxf/H1JnutoqmXfuIkJgNf7Ex4HmKneQPSnb2Bsw8D0f/Xjjd/X1S
Sa2qVqWybXiee1jrWvTexeRx0yH6y5g0J0uuPN36w53MNKCGrIS4HAjGG3b6jDp8WHPuI4dUnrPn
vIBNaH5V/5g0iJzjkoOJfxUI67xxwuxnUekrhgx8kOlcs8wznlZaFWytVdQKn/QEdB5UnMxJ0W9D
iO/eJCJkEdGdiX4ACZtl6HP+aGg5OJx5OTfPS3+iiSYnJX9nHkHXnoGanOa0w9BYytecqpHUwlcA
PCcz/QR3DtesOcxNpVFAINoXaCXxGY7HirAvWzZxF624SR7IL0mFzw1KyXOCL7Gck+B2IeJo/MEj
C8SjuRd7whG+BGiU43u8k5xKumXPBw9yFH8Oimr5dDW1C0qWrzZ8hUJnEFQuheiOppMry9C8Vv+U
ah32q65mPP+fr5FOKJu9peuJTMVwOdLp5CcFqnt+4Lus7vMgDkvekmsgAJPC/YfdD++pcGrI2yVP
sDorMnoidlJb9V1409EdYL6kdnvFBlTBPpatpNn5ZFMB3Meyuvof+uApHvNbqN4KIs0XF+N5CV1d
JVhlC+YqsyeFFAuPoro03UFyG9qHwqkpT1tr2gfc7OIup8K2U2MfMFW2AS890XlrL1Mzb/diM8Tb
vtkOxi5PPj9EhSyT/SR/xDHhn/V7ah4Vmn0ZZ8saFAF7gPd+3UkfPY1K/R3pf2r9j1D8BIs/Oa6t
laFffKsdt0G65AM2sCpEuBPQCe0VaKiQrMu9+i7/oQdGEJvzR0YDit1U9J4x5cpKw4Rr+cM2Rk+I
vTbYykDB+QtwkNWo52DZanak7lA3IXVEw7Oc+NdEl7jOKXF55WQ6iq1ULv14xy9BLoHfbtJoJQqI
0skowBhDQCA1Kz1nwaxSoZM6BBX375mkiT6DvbGFu9A/d3wVnGZ8FUKw98v9gFzmDuIjh038G3va
+lg8TgT3VPu62kvhfoEjiaYQj6IlI8lAEouNkIp3BRnN2OYkqaQMEzzxRs8zlWtNeWWuYZjT3BRN
TOFN6CyXWjRH1smWlnht6Wqhl+reaACh22UkMWX7hFNRP2rcjx1A+nP4abxMxEL12ZsfSo8+2oo1
J/wbkBKnLUkbceLFZ0EzUHBdf5E7DIm0Me/832b+NjWranBQjJkmemDB0QuneVpwp5JhAwn0my3b
02kUWAz3Gt2cnSXuIaFOUW70DYQTxckbE9VoTn9yqrsKCpa0JZElqNfuROErTT/r8sOYHosJq9GF
/Gt5l4eHiOHnLjTn57tOeCc/fCv4GSZcpauEOJf+Q+0+EmELssOG1yFzsb2oe6biVZmXKe5Tcf0f
enrTRrGut16YuUSX55GTQSQuXYmjxOZ0M2NLL6lBPZ/WKeFdf0zCLEoCs5fk56q9HskoPMTP/fda
8y19yVYdrFRtsX0MOd0vWnobmkfTr1OCvSFa9HtNh2eRseDdyPGWfsCI/4zxnzb6CeOldINFO3Ps
Ndw8vGF8qWADZhFT2J+K9Ly+xclBRh2oHcT2+FxFn8fjtxLZMXiDU9Ne4/Re5e8Ts6rsm5+rRj/l
W4bcxhqk72wiXl5QZ/GW3hzl5qj2rK3x4r7/jUvMcjvhpZzBGECCZ/9cZfG5j06L8BiRoe10PVo0
BAPEJe27DSdtajja0+XKIGyYJUHznLNBA3nVNht2CSVTD2HzgFkyYga3TrOK3phTKXn5M9J0QxHw
gNeiyYRkwhaKZErg3KjwqJgXblzPLzLJxqXhNlCNXsl1PCm/yXUE5wXwNV4jeSNdt7yYwapOloGn
XjGPrEVpR1LWwJ4p3jjjcf4yR/f3SxykDUwULh6CvRgxMIebo32fcMPruflTYB2vun5FRDXHKoN1
Rrbd5NmEzaROgYW6vvTFjdlT7W94x/k5IWp2Cv6R4w5tHhPLcr9w7HIHaE9ieXLHP+ayollQ5TeX
dqVzph8Pp9+8GsZZTD4W8++gWtxtZXbUr3BUhGm+ttnqPBKkv/OVXXNC4XNhjcbaqJd3GRHbRumq
Ft1Zu/DketP6G0HbtuCVm7l7eLKByQhlRurPL6A5D6wLVfdG7fCMH4a86xI8C1tV2tHKLUx7OBsy
w29bHQ5AVkhDlRZ8miWsQAbobUChSGCIo7Jdx1L2jwH97sTYnn1OUq1J6GaALgprZjlxYDO85p/X
a8dq2fpoNmWBrnultBNJTrC6+jQeY2lH7q5sYNw5c5nrxf5xonduk+XvfoDLvAFEeDaEta1aO3Zl
XJ/cm/aSKf5szTjVvDFrZvFUKOY4rxTID7IoZCg05KNPeAurqHP7hwmhUb0b13bNOAqLEAuPbNpL
xiE2yaM4NVNm4dz66JYFNUJ+snd8XCxRfhPhKJBkMDbVihUVP5dnnRqIY58s2sVZq9Y7EgXeWlAF
FvQbYqK7JZ8oQ0uDAetdMA48NIy2MvMQ5UcueabEpXiKqzPBluKaeu1jR7U7rtn9gfHpaRjZ15JH
jc1J7Z2OMBkKsOWJsXzdAqgCHbRngnfqsHyIZ9r0iQQV5vrmqe2v3FJIV3htkvW0oRG1nSahyUkt
kqzL9wCVieGADmLY4kvWo2Y0J3MpE3DN08USUuefRW/S8xGHK9XqwebiupuAwiCkWpK6yk1l0rr6
B9uMNx/MA60ddNNdkZ8W/imtVjFev+LM1FHmi2ORL21MacPDk99z1Z5PTp20XZevMUfKwNEO8wJ9
BJBSDgD+dhl7DF0A93+EnAuA1Zfkhp8r1gvUYMWNqvc3EAm2waxbAetEjaPizycZV9g3xf2ZXBVS
++5JvpX49pClbUXu/ltS/uSLP635PQxfIxPIq9JdyBVi1bmum/kzyTADM4jm992rwRxXyPvz230/
MquMP3P8iEhzBJzbm1FASrhJW+LDsSFvTCwfN8YHSbpRIQI1XsY8Dwv0axY5OJAwh3J9ZQZNth8P
Dc/Qb+ej1TuTehC7c/dlkHlqfHdEz0LEIUz7T/zfLv9ZHpLaaqfHc6Tkvz37C+mQXY3o251zDGiJ
JmAZxanlWRJPUnFaFMwgTpA51eJYHBaxl2S2Yb6Ja23xLgXvTxIL/LdnMP8kpTqNXqDtJPhFWGQK
J50ZjzYBr0SPS2/P9EAqpxkCljuF0bUEey7cZTfTH5n03uZeNVh+vWSWIPQfSvHVFF9Fj1cBTjba
nqXQzxmMEG3Ug7HKm6OuHBQVn9Ia8WQPHpyiJmKPtJpHV4rVNHwXl2lBYAXyaC8i7hvHUeeaS9ZO
SsEacM1wikWaRg4Me7vUEcnXRDBpXLPujQarABx+ip6EBBx1bcf6mLWmF708ViZ5GF7A2Xhl/kZL
Qo/TQ3aUrHAB+2YeOfNe0htk84IzCfYpSUxO1X1JKHCa73FeOEn+NSegJr36+mWyDXYraBU9lLkb
9ukF6cP9mwKPP/b43sqCmfChGFaCsYyCQ1TjndxlxlZfU0//pvpFkVPRUfGgYf8Ck8yTQONZrdri
pqNoAD8yXAcWmr1bMoQwdoua4oUomF/THbY38tViZ47WzrF38c64AR3PvCfoBSuU3ootslYDgEu7
DgHK8kkN699HffH5e0rychpgKJuNwDqXoetchtJXkLPB5+PE8Wfqf/X+19B8d4Kd/ZviKxkJCBz8
TaFvY3CWZ568tHaZ77lP0U0I8MPRgwhC2kQ7/jwL/jwvRQKLej5OMC/sqPgrsgI2SM/5TufTUv6x
aeZ0ExKnIWtxdJkMkMadPdQf1bz04alMjxFfMhNx9oQT4M8lvdn0fCj+I88/piWJl7p2MUATe05Z
3gTo48qN3T8bYeaP7Xc3MeX3OvWDpDZyhaqTjktT2T8tEUiRydRzPShoAmb8ALhZIvFABzHLYFO3
XUBeQmfynxTKLr8AWTIeRWzVVzd4R2NWuBnFNDTpcDPTnCaUBy4ZxM02xut6wp0RC0sgCmO3zs21
XC/htkY6k46Z2/osrejIEIVg5owcS7tFuzz8kFlZ9WcMHODNUaOIqgPhnDwxAP+E1DKCqYQ59q8a
NuE+xoEznOgQShe+VFkwg3E5NNmsiD0lm10UtsfMfF4Ei69FcMcMevssGfMiy947f2vAdJeu2kqX
OVSW6dQx745md1K6UzucF8k5Gs55uxoYWQWbqluHR6PD5HdJ9+TbkXFQKlfDv+heqzz4UUJxTZ5n
D2Omq7YuC/oKjw5HJj3KXFv0qN7Hg0o7lJ8Moi+OFB70SrZV4j1rSLvhDzNrXvqViFUfA12y8QFa
ouZggG169GSFlSgboGTzE/ZqdqVxqanrOLywMNYth5UCiYEMArigB2i+862el2dBOo9rvglnHj+P
XsKCgwWWv7H+PHGCoibD+Gkb2g6Byh80wvNV6xDNEEE+Etehul4kTE3nojGceGw3HBq8qQxTuvwQ
TAcuKDZ8PYz6ZE10IKVAv47yj0r+IIqHAAvtZ9Tmi6djjjN8TepHKj7EXZS+Tf0lDU+jfFGREBOU
LdvS8FGUX8WS/NMILlhcAyKna8JORnyiNwWeRm/ee2iTh1s2gEa5leYtYBr9KPu7cSF8WetuxMR0
+qnCdlVaRKm6sLmp5fPdv2hFmAzTTEaZho4uypLxF6tHE2pw1+2LGSH8LzDxl36IoNckkG8bv1oC
C/HwuwEAUQQXAEjdWM+/K5ef2Y47xqOgKRJnHlvmWJhHMJHcrBYJEd3Lu4ZQOiIPWlsasgvTOsag
ttySAmOATwHhtVWsbjg0BkmhtVu7IpPQAjk+SZbjxbD9xvV9RwiWFSdkCcUJeuCh+qyGvdzN5A1D
O07tShVRzF+LgUHGddGz2rpKyjWfLuW3L72lxq0dL6p+RvBgK9mX+CQ2gEiVjYaNjpDDHqXyxYQf
4g79LA+P4dcRyOOSToDCze6oYZlEplQHh2GWKa6Mwbrrdi275NeQT1fp7tZYhgvbfCn78YPoM/l1
dFZP+RrrZ6S9pEWbMy0ZUWtpE8RAkateZkuApLu1DTd2z6bLxWuGvFA5IjvsGZi9olhG9uHlfrUK
ZWtFErq3YlnrMXbGGdN+AJxq5wOC+axdPB1yNHgzM+/Zucoru30gUEFcEwIhIVkZjtt71zsRzYc+
S2IHMhWkOXkBiST5BBLhvBw5l0m7IAW0xG4ltni5H+bT0gSo5p6I9VtxJdZM3WwWAyD9g4a6/BzG
98K4l9ENA5wuexNzuBWiY0IVGzx35bpV19U7xAFsqTFrkfCCyLgnyOP5hnw1diGqgLQLjm1N5OkQ
eCOrsMAbek9VvV+iHU9esJbXSBhkw2UkQxYTKe1sSy3F4C0/xurBVw7RPnzecv8yPc9VeGy4CY7p
eEIvRVU8C4Nwhl0Mc6+dRUhOAAYtkqknuBMUwJVX3cPMbjhiajQ2ngSfnKTQV2x1JlIcOkLyHq40
4zY8byqh1zQSeBD0M0HOjSUggnhUbt6dI0c34amdzK+/bQ8c5q6mO1+/m0hHFWihu7rY75jgAar/
wa2PyUQS7UuRvHfdPe1uwnDprDi9KPXpz2Bpw66WthjWrZYU4+epIbVYgT2zN3u2/tsp23BYzYGh
+b4TgZ5ea2yTxhX1A7diTvzNyvn/D10a1RoS6sGsL/FwZdJIJ8qkkYrlV2kiLaflwZLrd0l/1/MP
cnUNS2q+Tf7qvwrxMy8/ivC9FN664EaOerCeznKwsv7It6lbNaPLeZy/oyNjlktbPHf2vCWUU7w6
4OHokTx6ZhbOgB/HufVJX9ISTTjV1TkJzsBKqzsTb/67/cp0+I/35pvZv+Ue4/yiuv+O89G/FD+R
9hOWP0rmMAuS15avzJu9ZnjTq5skXLncp/A8SEeZ+fbxaX2E0r4U9q2wn8K9lq64Q1TI37Fnim4o
cZC5guzo6Plu5bRVOwzbIFY3SrJNYfubuyE5sN5okvtTf0CWWg3h+1TffWoH12goUc+Tfi2AOOfv
DUuGmWhkKG/jcGfiOeinQj9FhuXLb+23oJ0U7ZQwRXKCtcvZDOzPb09qS71uAXMsqytsyUV3hsE4
4WHp3KABC3WM1P0sta5JOuk3ZGxwaM7hpYXT6vTnqNisXHZJfFktFvf4gU6Q3GZ/GZRICdeETRPF
ocmHRbrDfSCW64C1MyG6HFkrTi9B2905t+rj1OwLUBbvYvkwujvB7jVkSiR0K+oRa3aFyvBIwRhE
9z66bXsr1JcgLTOvE1zy4cg8cH9KbB6LXbZ4QQUj8POoSjyCZlAvsRt5boCWYrUk/NTcA91E/Nvn
p5xlKIIjefO+GkzrHedVbRGcyD2xbPER9zto1MpweHdjze21eceohJtlvGpezHziiZNhyYwyQub6
oZqztzgPP/ylmq+qbuY/h/kuk9CTb/Oc8KjZPvLs59UX7ouJ4MvSS/nPpc+NyAZMYFy7x3sR5If3
YF0n0LdWAu+kfB1hbUT3p/IImsMs/b1IJwJ2fNkL6EdQ0ACcmxM0JWnHn005ps+HwDIjxMKP/Bna
wf6OfRCn3oRecPEGA6dNnfWKHDDMfTgfyLdBw1yD/9kQUMzAS2aWMOtrS/6/hUcKvKHYtDhMVVgw
K1Q2jWM0zgjX6B8Nu/waKTPgoY5qmXHfmhlRfVv0b2l1ewrXcaXwdnVMzrUSmchBDQ6pthOnbZVt
om7LBB/itnArm4dokXtyw1mpY7L2Jn1ZkmrVcer+aaKfLLaFgIiVTQltV2XEv5eeIOH2P3DA8i/y
30WcOgMWvtVS+SsAAV5r8TkueBW4TQ+aSv7CjqRjmjgeSHye+SwPMgdrkmxOueAvSI9eWmOuoDUb
L0J9KuoDHcFC3SjVjpK8Wv9qVDlb6pXFjqmg6MM7APb5EyGtwke5Z7aUM2ElSsX8WAQfAoHYL9b0
BLxYWnN+Zs2hB20H9VJcpk5C5fLa67XSVkBASd+J2T7foH9cIJeAYYqfZDlTU4ad+jFK61Ti9zd4
jp4UTXtJ2/SCB5S5ZxQjfoU+sfH8zKV+80P88MsOU/e4V4ZZUoN4jVERS7vqX0yqrmIzVuOPRI1q
mQea3CSDfTM3udoBEnZFx8vxZOOEzWQIV2u0pIJpIx9mlyZlh8X+d/TEmJUpQs1CAWz+LNorI+uv
Hm39nhBzD7oIrGn4LcoeuQgLDwFZP95T4C6zQA2RL6oFm7EdwgZWUarP5UsZIfBe47a40Wbz+/xF
LKT+FNomSb1kYUU6MwYPFgDLAMUrcQwKTruYNWWLJd7e6iE0J5PLnybV1iDFgZHmkCCkqHMhtyjZ
LFCRs2WtrmhN0NMhC6LfcDVyd/Q5YJOOo391HPFw9vtzuG6I4yBk+TWn5+eQjoPQhTn94kALw5/z
gsX6mERHi28vfzoehkm3DFxFdRJOwJJsYZawa545Y2eJgWvwGHwbT4KxVjqtEx6/AEGEB50jupvR
bWz3C9mVBSdRnT5y2o9mtp8dqS3Udq/rsED4pQt/q4tbUDbgXBC+gH0JME3u+KZoEhDDFHiQEBjL
rGuW3YYd5e+NyAm8koQdKm/dyrbjT/gN96ZIVnG0Y5swhLhKVx3hAzJpAXvWkDTpoXQrsRl9Iozr
/AfKEebKGXT4aRmFNrte1d9HpiOxMNW3JjzKxVYMuTuLcC8ruzHe+aj3QRcpG7HdCP+ET/Olp80N
RhaM1pVX6UPTHtVeWs89eM0wY2WDNXgtmv3inIeXBcYwMgaWbK7QUnfSGbF/mVDS2QBimCqOjMIM
j1YfZEm14hlkIsDIrWbUFu+KZJMxWpl/My7fbsmCAKF0BWKmuDF4njBQzJvYulqFgh0zSBM2Nbl+
bDHbpc2WFo/7a5cn5kedwOT8+DsLE4rDuGIaZkp7RiqjSt47Rdu+ko6t6WALMdyknaXA3UsKXIHn
Fmw0kC++e8mCr9216jKRXN9SQ7umzLyPbOHihyUJc9R7kTygJ5oeAlf5v5WCILpa4pqy8wys1HTF
1SJi67yV1E0hbpBkvKB3tUiIs92DRElXvekVkifEXtu4Y+P2MIVZTYROw3tylABMttdeuNHYLaq3
IrnrjO5rAoOYgW2yQ2G1zBNpyUwvaP7fD3kqjgxC21sQUCU4wuDKAEkidMWbst1mZ/DRaF4aryIh
4zV0DJaxclr0xCqfn9PNGO8RoUvNp1l8iXQATCEseGQIZn6VG10MLIuxleGmBsMm16hWzRdLlipx
m8Sd7m0N7PuUSUcj4ODfTSWE4m0v7sTMagm70jz1xVtcwJ0kgHXwZHAv08aMt3LuPQFeacfftSJl
kbB6oifPrGumXUv/NipvQ/lWxDYzxmm81eqbWLNVf8BO4WPJ3bKbiyV0mcBRROqll6sWBkmS76Qn
sioXjZY/bgXagfA8mq4arkTzWxM/1fLDTB8k+kb7hbEN+k3IhG2JtEm3B4xqgz2YdvSnQt9RXtL0
NlVoFu8L7SFGH2VE00xrXcc3emR4J/Rf88o0f61Ma2PTeglxC3RTRNEzXktWGUi96p1FPl5v3s3a
9tEEv4vxpyI55M5qWJnI/R2vQ3tJff6cLmrL2eXSz9udoNxjCoqmQ3b3zSMJBQXjWwGWEXWAXBHh
57LzpzbgpaVZYXDGMiw5JCyjF9/4h3Ksog/f+K6+9OTTt2LBQ43dkSVoHEvcY2ifthLSUXkXsSUv
bhxiaGNtHOwT8mBzg/y6IjjouNjz0pvvZu0q61H8xKOpTracuAWxmZ2jhI4asaG+pvVJfWsCZm00
HTTGKDH0VdzOzjg58uAipfEmMOc4S2q8xbEeP0fMP1ztH0K5B8abUuMrH2DkYPWAQ9BY2VQu7F6J
ZR8Lwxmr5z3ZxUv7QthXpHtWe4FjgacycWu4Q6YzRP3Mh6pT1OoEENk16XgEDEwczkjFvKR1/XuW
n+vpVp4nD1BUsiCLwyOSrDBmCFGO+/IocNmUFoBd4Kh1fGr10/Oal29haI3tipwYPtTAa19EK+K+
0t5bcEv3HjLxcljWb2r4lyAIJaM5vk39etQPZERm/WkwzyRpFET/9i5eORjfAWI3D0mg76i5swid
33xJ1bQF/rU5yVxqiY9l/bWvk8PQHXTtYLSEaqC0v5CHHSpWrzgVhouaK80dNHeGv2pePW3Gv3Vy
j/WHjJP1S+DI+Yk4kbB6mhyBblW6kAutRPegL/V7eB4jKR8FvmnrmbC4/xiKj6R9H+0oR75IhlJc
bGH3au1G4eyRiJDxCBYhZlu/t4qTMErw1zpO8MHjx5m2Bv4dk+55kd7qpQlbl/9N5sg2XXtIxAzz
ivcfAyxUzTEVgCPf4gIeBOpzKrxrMKygMQcJHOsoc2CBR82lGK4qW1FshOW9ndPKj31xGjOnC204
/AtcjMN2/LdgQo9zzj/IoKA3U/xGWHyB94p8sfrcSv8Ji5fJHA0xJOxTm135msSZsCOFCsGZJ0pA
7FZxYKkS8wxHhFW6nSFVGhlJM/orMzZQdX3DRnYz7MEwG9oBhC7gE0s4AolvQYES00IGDErnk1LB
DyPK7DQIR5lswTcpeZM4fuH+8Is7MBFrHtH1M7LrA8k2WkryTQ/XqtiS1bRoNxm1Wb2CMB6Te51e
J50B3iWA9SzYkLXqYjsEW371yBWmqyKffC45bJvycuE7OYHJL7Zi+C4P8y/PQ1FOm0Xl8C9MJfmE
JHGswDRyPUpAX6iOAYW5E+souCniujupwTrDbgV12/T4iGJYWY3beYT8CekaA34DfR5My0852KNp
pzhk2DRyj3MldI76n1CoNTmCZkrU3bomaY6Hh3VYusm4iKCBNW6ausErph1WSeHp0UZMtqqCFWnP
pzt186cLGi24jsG1R5KhWvwzUzuG/dpH40jIClHXwTV/82ELolFbl/Eh15eL8U8IyP2gstnTAJLs
4TaALD+3/Vm4mM2Bkk6wezofvH4b02oZHYkMwVy4ZQg2+NXBDZAWBZuqOsgdPLJtjFvZx7AGqoC8
lBNVaXrmXV7Q79VXUb226jVlwhjfFsYa6ojJgqpHqHYa6DYfZLkq0puxGrszXBspunX6mek38ShU
yCgC2ZLP5XvqNCWAKtLY9vnCbnuLXiT8lrjoxNk38lTXOCroDWb7Hb0B/R6rjkjeoVtjJ80uH/VQ
E+wpulhzsHdF4TQtYIFTE9pY72TSt1GBzfyli/iHXTXz6HiaA2wE89APRMMCcnrDFol8D4k7mj4C
AIfJHZay8UZZObbzvhwVXL9F5sA+GMUBbzQouZcmsZPPEnSa6BKiJUTVdIs7NMKQgGZHkyhsTCe+
Ma43K+sZLVHW4QHD1oJEHfW4gFnY5BY+PO+sxTXpA5/6SKggJr1DWMAGOlD2oW4jH6YjEX60hXHJ
3qsl1DLCoH7sp1NNRAdeeW/2jpBJhQKbId9inyJUFpHEOR1XKrp00rrwEVYWUpS6Yv9wBYXIj8H2
mpMDBIOBW5Qekh0v8o4RY7K/IVLRWFaEvuB7Mb/4jdi8D/8ibAbNNxMqXKHxrVTtRX2JhiualmhJ
tQ/skR4U41OFsunlq1PwPlX2RAKBsBsJMgCx8FIRGi8ZCV6KYJg9BAb5N7MOLrhplOBoN9Ev5Mfx
JWfFLYb+TLnRu+vjdZFe4x8JXPTdt6Rk8+HzIAsbn3AAmfAdyiv7dykiMAgzXI28ztdACzF7ZS11
KBDGkQsd2QTbeW2yhOqA8MJgXpgdkn9dfocTeUKryt/CnDSkuTnJ8GZLH+xihOej0Naas6i/hYqV
4aZ7fdNIDNHR8R8X5HnjPSLy+qLS6sL3XngLt4gqya9tNiPTPXITipOAjg1zbXHMhANeF3DjHItu
HLi81JvfNGxarsjJ1RNDW7CcLGN892lc8QZoM2/Dc2YPLH+XTS9FJqoPJDdwE522ckemrpQLrUVR
M8i3pH+r+jcB39qrpWGWS0sjI+sl7enYiWhlvOJw+EL3l6Wo/LwkQQ/sNhJKeUfgDoycGPkoAYes
ASO3Wg6Dl1AyTJvA2Cix/TSAFe76EUjnViP3x/di3yNvJr8+65M2oMZgJXVDX6JaEazp2TGAumKH
eqJ/oCQRnzab7CZzVRpM8Di/e9mQzB2k0gyFD3FxLqmK2UxN2nYRW1pK+tKOKStNE48yqpjm+ahw
oCCTmg7oHZL48ZyWWb4td9H4+LBpY3SeK2FvjOsiBQq0/ptQtXLBLdVmjzYZpyXOW0HcIJNR2IQz
9yZ35d0ENtZf6e9GaYUQGNfwQpq1F/9ZB0NZfvWYcrXSkAOhkfnXIEVCRMzrKwJAZ0OG2+YcSLPe
ICtP6A108SD8Q5PVegty+uiDG080XYwIFk69kHSvFSazhWiLGf7DldDM6zZ2v0yyH1hRpJ32Octb
xA3yGZLn8LRFHhNsHM5F+g+RFe4gjrnprBo8W4ilLbbYJGDxz9ghyn8olkn45fjxXfm1g9QSx0wP
WUSny1YaqzyxAONsXMSKg6dXXLw97wGqWsTPgU2vaxwZ2cT83cLLjTfEVayjcfr60sxjZZ3NGBvv
xjDacGXp11Pq7BWHTw9XAzEZIznVnucL92B4sAVs409ONJtXHEPo6B9lImX8g+Lk5nGcTjsixeTw
Mi1FFCtgEi9IviJzfnNx2iOmMSUM45CR5livIfsnJVdDuzyRU+iXlMj2efQ9tLtDnn6q7Xuu3TPt
pnfWM4UiOD/SprIW/bXyeqRnPeiaaNQw2vTlpi43KrnE8azQBfkfnhN8258DbxZOWIJ4tuh5FLzg
BH1TmRHNztlY/uHOoRGZlvV0CP1D5uO9OAz+IRUPMg+esPetQbj207VSeZpP3H6oZ1bYE9m5lpB2
hB3ObA4atXoPx09+JPICzHNLxHOI8JrJ3cXIAxcM6WcxHd8zojxUdChqI2VHDm3TfENL0DZZ8mDs
X1UoNd5aSiOynsOzJB215TABQbbQsEiJE6NO09xp8LJoU72cINrfwrRnkYK2zj3IBnhkm+TBzxn9
t6i+TRnFOlpglgEyVRfMIWJo1xr9zUsthUvTPwkwPTbDRbgnmLjxvBsHeTxx4+TjoXhpxkz/xE01
NRcRRYJ2YaEhnAzxhH32WSLems/CrjyoUBwizEQepjdjnJfIJdk0eIF8Aor2UclZ74rs+AF5BvOJ
iRfV5+tcrOXCitUTNr+sRjC3d6gilj1aMjy8brnCcIXGnieV070gYTw7cvpzaf1voWWfYgga2pYj
hSOUZ2z2DwRfeYVp+StsvnPje6ClfC3CcsOtmGEYroTOsnHjxpUAe8hOl8NuwP65ZgTUPfFTeDq0
3YRpCDcR5F2um3lYU/OXeJCo1qz/3QVPSIBMD07pKeiWk12VtCTbFAruIZYOEh/IUilmSTPhRxIM
Wd8yZrbKBim6wfpf8hBr6c0sRU84QGtYW1awXKqoASkEVOZzmE9HnjpY6AtrUPbVMLfAHG8s7Mvs
Q31+totvrfzTrpDtAIlAYoCy2HhJDBQRwTdUArDDbzzE9eLCQxwsCzwjqVukLuL3+W2qHbyLrYYy
FRHTqe7XUrzq6fdeCRQqRpyfqrcDzcPjk4WbZwjva2MGm1r1lGAjaMsUKbfsVKSyIE+WyIJ5mc8k
ekOdZmieTnSizbnE8rRf1/6sSinoKVGLPNjPiflHCNhrp0zH9L8SI167/+mLYvIYpquo3dFEG2tj
nYvrBTmRps3PEwtvOYYHIzky9DDDayRZU3JQ4yNM7yVYfGWvh7tkJD7zmNbO2yL0lGiDETUIdzFc
Xw/+lrjpeiRS55QESyJf5iV8QIhybJU9I3+bCUxTkam28tWlznCox1t+JPCjly5qcnvarXkWENCQ
hFGDcLz61VV6ZZmRWNFDDHVCtlODO5DevDHHsyqxEFwTdaG+kp/z+hGthh76n/sMvFeKhmsorq64
ZuditarMJc6FMiSXnnbGQlglW5j7O9PG3F8p64Ac9xh3jiOMTissEajp5lqAuJ4io9yL+l4ieKYF
asma4MDYJ8pIYxbCn0D56gbseEv840uuO+atAjp/TITtxYgufnXWgjOPdFweF+VBrPc65Ko1O1K+
Sin5z6BJ79eNso79dTY5yeToD7FYCb1r9i477y5AB2Wh7aHj83SNa3kTGZuht6MGzNysccAnFnQH
BCHAE2Nb1vcdHX08J5JE7IWcNjrNM/8Tbbi/9P4wxmeRoEaz9EuCgQf1aOcDaLL+DOJSebKC2wsD
G/pZKVNxxMM546nnVM6OEqjxiT5zhQNHhhM0zHMrdvaLbYL/YLHFBJEUJK5s1HZWOTYHMXkL82sS
8SEc+wWX27lPb8aj0g8FVNbNAj17sIsDbKg7Y9ypyFBOyj9etaXmGMdkOmYFJ8CJa1Eh32I++46C
f5hsKUby7zJ4VRKXipYVrZI7qbhulpVVdf/H03ktKY5tW/SLiJA3rxIIISE8pHlRZFZWIYsscl9/
h8jTN069dJ+uqgTE3svMOcdWREZHGglCnpX1IC92AcFstkUIOYEem9R0hdblDpRXA8uz7YIQ8z9J
sSa+pQAFPwPh31eyzX/P4PjRbbFfF8RW565xRhrNxG31xoyaqx9daqK9l9KHOX4+pk/irKMvffqU
5Y979TFOb9jLtMpK+JL2zp62F+4yPGJgxDIySsAkF2ABUeow6anQbDTrOZAUhA2IJaaz/2WVavS9
o9fqXknkYOony4ixOSiZ+rM1P7KIZdYclRqrB6PZL5qd9bcUV0OLKGDeb5BWyX5jgpTYWCdtMSdz
UBgfOnP2+aK9QqPNJVUZ++Z+Eg2iTTZ6zpzkfRF+GA3gUsIsVuICkbIfE74o+qe63Mgq4E2mH66p
zBHvMsnu6Xox/cnGnyL6a9z/bvZS5Bng0kcIbV6B4fP1k4eJf9pU+bcufC+kL1n9lEMGFThivAQW
EsThxBqVw0PeW3i+AHDaWCw62NTyGi96wioqcS0UvkhrNy26LKLXfsZZc7UhFl+Irqr5Jq8x4fK5
mK+zEK3CQntPmWTp7+PSpIO8++Vr30Gpz8OZZPM0/MtmFI+TpGfXn7leyONzepi21FDwHFJ1qyOd
niertGP4hT5ewpButufSlSIxr26CfGO4K7OBX5YgMGBjA85WtmkGXgr+lG9vpeSKXiG/hNOuSa+Y
WOLpnOsnXPGqXZ6+MJj/SV9+/6J7r63FtPKmkRCwU2v36pYzNy0CU9uJ2SEOj5V4KuH6lMuSWAjC
O1WQkL7Rea3dHRPOiPSUYC6/SBZF9fHBvujTburVY1hJiSMxUezncy5kCMS1YcuRm4Ow6pnBuE/F
rebo1PnwHN9i4RQVJ2E6tf3x6cMYOR5/dYV4bYtv5cG42cLBE1frnx/MofqyaQ9ts78rqCi2fqHy
xmyIyiWYkN15p1MGrIDxDB8mCpjokFociJ9C+q4J187Er2+NwipFbvviY5KJZ5D7FHq3gN/Z1E5W
XqruOkg36God/rfmXeaaKz/Ir6xmKB8TjnTL1E19V5EInSD/DfGVwDHjuMy7ayfdjPCt197JHpSr
YBEGUR2kjI/roNwQmIjVtZqWv3qFX+EkLw+dBcKlB3iRGDfnbtEGEfvpZk1c4K/0S8fDYD/DVbBU
W7sioYi0xWYrUcBOAT+GlC3NF7nwgTWbjqHZ3tttyyKJJmxc6aZF8lpCUP5Kwrb+/JYXX73wORrA
Y1cqyTFoNCOwakTIz8ZpffS61Mc4XbX+6AoFjpj1eZlDXm6BCPpa46vditD12QJFngujF0r96U2t
b9jX5Vu8rnrydYTDgWWE36BnAwPr0+k3ToqF1CeuFtMkW3P6qw5jOFjGZF2ITv/Ykm0Si854wOnU
lYyYLfgU7HgLVv/neUTA6hG/9KeGx4RBAntmGqw7sx7i54p9Pe0VRhfhnhitotxjRX8d3dlitwst
HHZcEdRtdNpVu6HNpoqibpOs/63Noq3yCFIqhHSfZYcRx9lKU/d4h9flelz+fo/tHcIjZXr7FR7F
skW+wwOJzsvOzi4nvzzub7lDoqN2TtVrJL2Pi498n6zUbF53ZR7MsBRORe+Kvdu8vgD56wuwKJxF
NzvbswDZQxBm1HJM/7Z6YlXSNZaujOtW+sTCrib3INCZWFZbdIngXHZ9uo+6vaTu4yWVJ6FWZLZA
eD/TdK0JvGGjkmFroduMXzLoTvWxExUHvBGyOHtbn//drPl4JoApJcxyW+u+loLd9Ku7z3tGlkm9
Y99IKoG01MUNa6346VIdMcIcAK2d2CwfmucZi8k6smxKHL76Qu88ZGf6K5enCUwdIdjhRU1vsxwp
vAnoQ+u3LDATjGLBLJDpAmHY9qG/DLNtIgd9vm3D7SPfCey7HvCJm7WgrY3vt+w11HhbCfGsvGYc
Gd5PanpGRpYmV5gEzbtUfNzLj6r8EPX3eHpbZG9aePVEUO4nUtcqDtroqDhVtec0Fr/+fx2XvvQn
8hCcv+p8VnkqzVqEb+084vNivBTtmyi+1+1no3zJ+beSvye78qu+6emcR4cu7FHfjPQa1pfucQ6b
I6d0uNaLec2qto5qrmQZ2Pm6S62IsR+hMu3ZrK/T4iY83j0bqxjpUFjFGjK5cqtM5to3UoF0Hmvt
rFZWB3Q64zqZ9d/1emzeZFaSQXX+PZ9hmunVNeZa4Gf/pmlhEHNqV2kVlHzvv37tOwIoT2mOfMKf
+zs2G5fw0yxEeLV5DvGxPG10eBhesKt+DFwye5r8WvKsyZ6IXcmcCuX584SGrVgE3D3POpCc0irv
R4KYqsVeK/c7xSF/pSPXPZob7n7zNFmxu1XPhT33vzKrDUIRcBce+/6gmDOQLVLPaXYxzBnIRrZx
kq4U6dpbW6m6tPJlrnE9FuDkTbE4NzdYfF43a4+MIPO4WWu2KdmGPTghy4Ufjz6TliXdP/z0BSK7
J4pgX2NtoXhSu1FjW2whUP+vBXlSAIOJhqMZuwKc21OnnqPxosnXnKC48BLviXHT9unjyGdmIGTx
F5Ivltt42uYLu1jYnbFN8+CB2y8wVELQg2HWLD/sB8XE4eiNRNprDv/r1l+q/SAoCwiAc73bgrjL
kkAMGvkwxPCmrnq/QumfrPqW4cblrlwV+epqTk98CupBq0Tgxd1We2JG+i7aLvxxu2guao08MFHw
dztSI1qkx8k+QrejYGrZgSZGcoTOLzk8WoQje/Rnrov2Py1mgGLSbx4s7j3x7sWl1909Q95ADCE/
uuzcn6OObVY61/nJjBD+LxtziUbIHR8Wcudq+xiClDzmbrdgGfXc168oiziyyvjnH8afwSrXw8qg
Dwuy4bbobzI+XN1S1EP9PLTfzSvV6vmavQrF1VQ9QtDj8ITaRSCXUndQBun0T8gZcOKhMwLjjtmM
DM1pjpPEF7Ndkc5nBjmIG7y2VdBUATUSM0DSBupy96G8Y3zBq93otB9f1QWb8lDNNmXijYrJJ97o
9+Bubdpaw4f32IODgdxooUYgBWq+AfTh2BW2iPrH4PMnVtPv7/h5txG3yZYHZGAVl+w7Xj1G1+d+
gfY32bfKTk0sgkLAHc7vJh3hjiALIsLd6HFCTHnEP0Ed84tLgTyjBE2/deV8q2VzzLaJGfpFoCYw
VpjTYX1ljUvGCnKCokmkmCCd7mA3yPBtw5kEWG5q7VTp/v28kM+qfM7whB919HwrDBc+OJenf0bm
QJhUnx0RfhImVfNAJHOGeWiHComsgY9OcR4CW665lMnJvOOKBqeZJXNSeDpsQdusm3JF0tnrH+/Q
sogWhHTvLFVSb3zjwZZt01VuSeAFfGanRBOIxqwmXt6FhTxOGziF6EGX+FJt5PeDaksn3gK4KgTQ
L/EovHAp5VKs99l4UJKz9LxKa+SLMtf98V0ZPpvmG6T2C2xEBdZjInVAElCfxBvKtjhlqrHM2dg+
9sq6WQ24NUF4v8DHCtJ3oLlyMObbfl+iUoZrl+3Ubq+9FXpAjl7S7eX0wBp225bkDRCptC2N2U2g
E0FyjMsNfNBq2jJYWJJE5xXqJq08eZxT2Svdw8MQMbd0QxZxxPTwsBDZ9TyAO1k0c/B825LcfiAI
HpWrrq38o35Z/tw1rym8xRYWjwA9jhKQIVJvLXXzpMoHnOa6BT4ebMwvPh5ayJPsHdU3RSvtrq10
e0fSGaKo8e9f0MH+vS9HY7cwyPU4Eq6rYHY/j9Il7XFNXrFXMqTR5/R1KXubpOXw9AY8geImaTdD
iBTPHlp3YIlLR0OtJFMIYQ1jm7VvmCR5hMM9dk/1HYkpEyvzDIRPeSvqN9G85f0Neczjq31+/M8X
1OyYONkuD1Y1bNPQb2Of1zsk1nKZi1f9R3+Qjp6jaWt2bPgQBfNVRwID2GCYX+40OMSkN/l6Ygww
Z3ARNc/j0xKt9EJed633C60a57uJlZ9VanMUTjLOkNK89OR23yW+SHBYMefFNL4cH9J4T/o/gdxM
JaS9lu9Q3Iqv7xq509Dejc+I7fAcLUzkushfCTeyvBjd9V7davnGcoAW8Q1ADCicpbbWsVCDyayF
w2KvpG+/TMeCyfcyuGeACDfv4GTE6oK0IKkRl1l99tYptym8CsplfJxH5TjcD2O9cyiv0tMCylzJ
tsFJKPKzNWxhXSPKliW5rSgWv5aadOFjBA/Zy5fqi7K52tT4JYCi4mcrSNPdC3Put07G2cYklRMB
pugZHJDUjRGhSDMhGiI1BjQZgdPlUV/08Rx3p4JfqJS+EjBm4aY1XbMlf9NOnq4kgy50R6bzGmGy
Xp75InMT7/uuWqUTenJDZ7jvLo/8KhonZRWkBrMY696fIjtTt8/Kbx7grT3WfmtNnlGWslPdj4/L
1NC981HSwLihMJNfoGeF0hocOFtWH8VI13lStnk83XgkPHCT1PC4yAhzhn6nZIfGdhrmqEaAiMYY
jw+nQGZjjSuNfI/3Dovq8/RojkWBtN0OhT0CEmVbQQgh8yAEbF1u0tg2QO+GVzG9qnw40/kXWAon
8RHtFHs/SwVcDVMHiEUGy3bsloyCGcyo277yI/tTrWGPyO9ydeFZCal6DqkAjnQ/CbtqdsUGQElU
h9zdGlwly8ztp9Zt5WXJc8/QkyowdFAbzaopwnW30nMb6r4++qHsAXYcGSiLrrKqkc1sVHODcuFB
tU0JJa95SAokpL5K0Em+S/t99jimq8oqO09sIXu4PWsWVk3sGOg0Y6+x81VNUx98p8ZhlnzbjYXc
J4a56MpLcvKFT7H6GNRbr17mcCC37Nem43QZG3w/VQib2ijkeORo2DYPMv6XWcS+ZEsKl5/k10I9
SvnhGZ9LJ0amUeCdvgnDNWJtMZ0ZodFnEVMsug/SuWrbecKLmrE+T2Gl4EtbtiBieke529GflNXI
iuc9KTfPoHTas+5P6FCOURO0m1ikTt9NS0dcElw3l7mNTI14i5fwysT+ck8vHffeB600eR5txzzB
XcYOPQbpVXRUz9YSOKO+zQPjC12B/X0YeXpW985XKaRoobSd7VGZ01nlBHAH8ix72ufaHqKO414Z
+UYW2+3j/XlWlOu9ZVZBUjsrVjIG58qgJscjvTyU+foV6vOSuaPwfWSUeiyyI40yAvWUYXu34Scs
X/zjKKjKVXR3FTYMO/AmGA3U54oI73rYVY8DXizJOCvHVkF1tlYfH7H08Qi/CjKnqgCskhwGy4X5
ZVR/8vpPc4tDOGlv+njtCpyPFkr6WdDkJBahIvO0tMzPvXb6WOXyTU7hBLzp1U3Ml5XhDoJrNP9J
KmHYsSCN1sIS9WLTeVXIzMrNyeNFioTEi/5jJVkyuprSQn1olBsR7hLqGVIlQ4S/0rpBUArhRZtD
qAf+O43/vlaP03SkvwnJ8IVEHzBA6ie/5IcEmKggdd8S09PsBUuw+Dh4+8kxsLV0tiF20/ExXTAE
LJ/qrVYvALThTLjM1eneH4jQuDB1B73jGDo99NKYJXnZ4Nt8awe67iJ3+upDn+YNjjxevZV4yyaC
c8A+bFsqvsi3vxYLwNLzHwcbHH9kxRiddAK8XL5YbQcUQa99RGlz54uRx50vjhipvOJ15y8S/9+K
gBts9Pz1E1P0EhsaDf7mzjGzPIuDnUu2rB8eI1HKJwEJX2qfGQWM6CGAOhrAxn3EqFQTWBxUZq7R
XFDw/4YUFDKhQESuzgWJNs4FyYMxii3BvOo/SLoh4/cfcln70Qe5cLoLJ2YGRuMrDdJ6f6g/Y/PD
dfnt8bIbjholSXF6GsfjP6Gxeyt2CLMaLIyXZsKsCMah19MX0J15YTHfm1jpcE3exz9d4UiJTZqb
oTAT3IbE8wdav81rv+cjpDy3CcX1YVEVUyBQfwzOr58GlMBSu5ZosLdImOwE4EviLRPbqJki4n7Y
PbDaVz4XTug0GMY4tchlBS9DUChG65gHDQ+gR2ZC8/7AUZ1+ptPngtLwnOfnZ35WnicnAAjFRKuo
bjDZ+vlq5F6LF+dfutjUHBspUE5wChXJTR+uihkFvNxm1G25XwndLqP+U/dCd4jh5LA0OsTqPlTI
d92rLSakvdLugAH9mkZ7meW3qzEdfjK+WbeyNZQEpVlYKWWLvco8Y/yBODjEO8yzuiM+HNAvFDV4
L8d6C+lBY/VHavqfzKY0zNp9wa6CkmSHhynXjniYfkF9DRdZ4cFJZxSCiFPe1/IuI2bz0PVeiXcJ
uAcZtiBYMC+Tb4I0y9ihbvdgpnTxtSnn2eNzVRszvXL4D/zdZHxWXC2eYAOBUwE1IMlnhx0FM6CH
iQkp0a33JEJC8iTJu5+G8c2pnXms+j5/ikNx1IQLNDE6ExlsAVZnxDwClYoLnkaOr2N5W0i3J8rI
g4yA6LF+1MeuPk646UTszod2liM+9FNOMGtN2Oz+LgddvpUjnrEgJF81v/QISO/AYt/r5CNeIVoV
hdNE3fXL3xSdGX/zMNZxcQiL2xOfvbhOtfc2/ZTTzyn6UlIEuR4vFJYOef0HriNLQyJGVnB9NOsj
5gB8/QjJhVly90ABDzSNKkFzHEe+7/puq7Gso2axqVqMChX/Nul3sWVWK7IMkg8FqXpj16gBpz+m
JbKJ3kjDl55/clUK+oxse9C7IiFYlRXcby8GeKb6gd9BvVFOLcOV7ro4A4XQ6eTQsGCwleaPQbDx
8xII7Eahi5FX1zYaLNS97ZayQ/w3mRVsCLGiTtktfLynCTgIOMB2OIsN90Kyp9Nfqsoufe5oPIdk
l9lP4yJV57t+VIBsw1kX54eRChsaCs430fRSi7m3Nm5aJxrnjmEMD4CHxD/m40MYPxWehYIM/mNT
2W20GqKlMW/FwJjt0hMfpUqMhLATqt1nTj+9gVCeNrepuXTp6ZsqmaIcddbCGwtfJhkRjizh4jIx
9AiQzpl+kpNTXB+6TYiBoVubbBR0J2Q3Wc1bKfB5e6fIDwnfIeATzbqY1l3pym55lhXSh/3i4Q21
Zz59iav7ETzXcQSpcGNEnoIdjxQp3WsYW/MrUIcfVkPj/W85/sFHsNUzRDazx0ouVyDZWAQRn3hP
fJZpqjc8wWfXnsGELdqOQ+Ag/kKJud+Q6HFBTa+hAD3UOcSWo8RBWpyK4pQXtnF3Zyf8Tzb+qaUv
pfpc2H8lOMGMcQavGjC8eCmVERPtxPp7mkS0O2d1XLIbnfLNInfZM0kUhqNrYRIYPL3w1NwaGDqR
gqttmYeD+yZ5/y9bRPl8ihDB8h3xNMzssivhh5qsXDs4erO6RwFq9ox4Nnnbgsd9btWIvN8ZwMYD
T5FtWvthKzuGQNbULvikSDMW59mDFehEy0Z++vD2gEg2VN4R68nKdb7TGE/tPnm/j26F2WQnt4FY
BNCE4DDUzkz/wvonzD0TPVozuffdzx1KNtaixHuAXw0dwVymaQCTEFse2RJdEGcBvB6GH+JBqH0s
mdNzwy2QAg7HIx3v4jTgHwfhL7+5vd1H3ySStrIJyCPH5lcoJ9tsYCXksi+BwsBkFWEw7jR5xZVe
BLq2k6G5j8cyOqftuQkvGf7gETOPzXzMhbxxi5u3BZGoaApvmnSVS+zXVyG5GBUKx5P/rxb9KPH1
pdACDN27vy5TfKnKIQUc8NoyVSvpZS4Y9NlcEH5Ckq7MnUYoo7mnPe2KDy6rLPvsss/gfWJUM3Fq
7GZTpCc6sfDJ1sUz+iVljWWaHsQcDm+JlDISiHSXRrdDGWtsOMNbYxMAt8GHIFbH5+KQxSdJOtJ7
LjKbo6WfITsd4y8hQK3+QIpO4CWIvxGy+0zrjNmTkN3fXx3d4kA2pGNORDn68O2T5TnDfcCl5O4D
9iMtiHFAhs7evVN3QP6y70R9zudBKVkAkCqkT9NBS9zfz7rW3Sc/VL2R602KLWSjynb8VaefJSdx
j52UHSMqlDc9/d/7MMofjB1mArZ8EfJllm7hhxrtNt/Ry32jLHiskdrnj7Wq/CTqT6f+NNVPfxMi
5uBB8pNHQVj/ERdf2d0fVyjWjX8xAbMBb24QCgHvLrHkwib/ouHlXH3HvCHK9pBcU/kymdd2NmlY
8WmkI144Ae2xTJzTuiTSihUSWjbcXqBvtjnpjBetdmREsajKmGJ5xeLApQbxyiRi9T26QzA8PaYd
LTrOmPKn6K8GO1/9PSFp/XlqtRMwVkpjDDBI/s5afo4nC8uAPvj3xjLCs4KKli4sn5dv0o0pwuuo
vOt+yPOhOtI/Od0+Rr/bYi9Bkw/Mmg9HWCHe3/NZCTeVK8mi5ds8cgcKawxUYXzDSCjMHOyQfTDt
rsT45qtbguEzSOA+pPdjWOKVOpSXsFsCoY3ItGPRSaSc6OnzG9GcF3fkNGrkVmynSkfy8/6wGI6V
eRRYzEKqC7I+ICXG7IJm4RfJPOislZ3W7lKVnOd50pOHfqdyTm3unG5PF7ShBiIFM6yV9egxrstl
XDsQ3zoOjoWzJPJls6g9NGvoyBnwmkFo7PpxL1PpVMecDK3oxG1po6ehaNzo2HWgcONHYO3wcs8L
dTDcsmq3EIMHYQvd1sTEcIrhpuaexvjsfdhp4YZY0GIJ775yWL/Q4WnkQ9MnDC4vOCz4Y5070SmU
2K0VirbyTlAt/vx+Me/VRTEwoyDP+CjIrCOQy00/VPAAzXFBkBXqGim42wtxr+a7Mj8IIRNzW7bJ
ryrltWj39OgOIkzlxp/rVFuW+V15uBvuAxcbljcMAIioUaPBTDBcm387NvO/RYdG8uR0f28ACIfX
xeLMARazEtwiJSIPYBF7BiYC2R/xLCxZomj53F0Yzbn9m4cUaVcpO45ML673fZTupNjJ7pvoPg/8
dTI9/svOIEGzai2om+XdVhqu17PSOY8Spiz0561OZEqxTcmmXPhN4wtAZximydwNLoEeBom5a5V4
iVedC5qrWtV48HlORi8b50lcRZr0a6sQyhsZYwFBxYmPdV1f4HzZAPeMHzMdm8a3e8CkcmRLf1xa
8rOYHN9XI/wlwmvJnEUO/g5e8q75XTIj6MxXzaRWAaUrhepC28B6pnPA5iWSrzsF3ftEXiHmMavH
GWVeYvOiJZcMjdO7SCxGfJNixPMIvNcCa10dzoAjjQEjVpPVKorn9Kxa78boAvTi1PPfGcjPlRLA
lxc07ImSn/i5+SEec/KF53HhPXUxjXWciDDkdzWai2kvTjtQtkm5z4QdhRMndi/NVRE/syZRhSvl
zih3nwrHmxjUylZ7Eqfl63f/m2T2+0UEzLo2ivWCjpqt4FdXr/ZNdeMk09F1zHPGob7cH+ffijq7
/1dR49JzQcCL3byGMk5xwY+F8nLOHTDqOXcATOgzkEw/rn2SBpZL7mbIrxSt3eu9LwjZmgnZEMl+
J+dhQ7ZiMEJdFAIsEK9+IsCSSxKX26OAVk8NyXbDuQhpyojE9VsOdvxEbCNKn2Oskb1e9oYt1iLs
cYyEatPdp7nb/L+Dy85wAFBrZYd+PNbiKY7OqrofZFsBJ1b+DNqfADFRggPepywVMwIHqJmRU3AK
5kRqsvj/KxV/J/XHVH+CDufG8o6n8Xl6L6xI+ZsW/2Tlb6L+lez81YY8yN6mN/inBS1xkWywP1WI
R4RSm3sV1ggqWXOXT3tw1/ofritC12MbFiScQLF/U5VTw+VqnhXS/4Yz2PA7JC+UfldMYMUXk9UK
hcKXHn4liy+NpBL8R4ilHJ4YQJcMmLMt/DwtPYO861/D+SlBkHIVzSsWLYRhiGDLH/5afgAYaQYi
tKOonMbIZiY9NCs/ISQyxkq9DdmDLUX0yovDEzB6s39AY8AHvh2IZlm3tDCKn/4DoUdO4loJpnjL
ua8uh30/zME/5OA0HEo1F/0c+QBtUS6D1NzxLPNde/5LDfsX9mtgtxEOTb5MFh7Xac9O7TR0K8yu
QsiP4hPIJC426nMjPl2DISWEaILGunkvpnFFEGruhtEHmjwSk0aCPm8yv14ll8Ldp2OZ9RHDVObH
PfoogP/Gt1HeP5njJasWulPtm+bPbxISYhiSkEgwBU6WeFPjUZJoaKY2T2T2ZA6Q0gEToXZLHpEC
OtYuLnfwzdn6Jps7ivDJzhB8z6pTu3zXApYl9wJDCIXiqcLhWUA62Edwkphc/lOTK4NyQ18WX2h3
KKvj+WZfxLMbbiJwY77Sl4JEr8nVrlTrRrAaZW+cVJQeSHiUt5LFiGgXjb+EEIq15DuWVovlM72g
L+1rpvSnkdCe9CjJe5lgQJ7wJ2DPze8rXUJiZiD7M85WHqccHFZqOWSgweKT+12P0AtDV4UGS1hH
nOAp3UTGRsK5xnsheWhFS9bBuwYrU7lrF7hsgZUFRhQMS1xwyGA4c/kW6YijjU2EOA2pcePmOvE1
TtSy3uD8c7VPHfs69i3oPWxLeIKqpWa+sYlLmBWMK0CrSmMj4ELCgvr1tVCe1a+j8A0JgBVYTVLQ
8zD1FrtEZHecQavjg3mSQs9wk8hdWpuAPJlHP52utHgwQ3OF/INiPreYsXQsgoX55fvLUl9B1qS2
6OYZzPw2NeW6egEOyXCBSGe+sRNDVW5+tUuZQHg69OpoRicK5gXyln8MceTxnRRoNGB6dBvM0yAf
wr+8sQRpcd30oNMyG0gqNTXMXGpqAErDWTLPUGS/RGUVzlL6PWV1VR5Y/MSnu7SW8jXAySwMQEiO
5i6diGZ3qIbDY9o4HFbK4lBuSuCn02cjf0jyR/18zw6S7n/K+LGPfNM1LLLVz0P/A4A4AWlTzw+w
QHSmDrnFKwc/Sre/848cjwDbJpwts2CfcwFy3y5nvlX6iq068ssQ3bdO8nC0u/McVp28qtAhRZaK
NEMKesJUCdxGWzr5SeSHGgM2Zpz7UAoIZ6xITfaiF2S5WyClvkZwjO5H7Iq98L9uv23mThHCRTYv
GgR5XRJmTwQq6x83MJuNkW4Wxrw2+X9jscFfqfKBH8undRe8cBYrsWKGMWebk5OoyHfmgQttdxtt
S4GKO6i0HQtOxdUJ3TIs2XTU1s9Yud8JL9k2hV3mQcy889XMy1kACIFA6IL7rSVakPjXpVi4Sbm8
pz5bMJ/gDyHxH4WL313Zkw54fy5DAC5W3M/WaUPfttK1nZb8MRLkG5Er0Z8SGyVyz2VBEKc/8CcM
RGn6cuFN8kZB8IVKNHQBybHz/imMW6lfBiIwedeJez7k62T8c8++CVEJc0TKRwW0O6SmBD0UNrmN
JjNpvME7mk5Su0T1dhFBcKQExzEPDe7puqxW/cvjPb2g8ck+KwDDb1LySxeutHDHhfvb+ku9hRUD
DLaMJOO+UfoZ2KOzZlA2FQpgRnbKprB16YpdQVoNOo2O/5QcJMItxj/LLMgJert/LhC2QzWPidCw
WsAZ6a00yJret+q+IewOsxhqzUPyOFbRWcwupHjXV6O6dlTew624OtU487WxVedXtn+VOO+Q60Nx
308qbI9tZtCJ7EP9MIinXj1Xtkmw+Gr81BNHxUxgx/nNfIseR6n9JA0828+z5UDOSXRZYYaX+o+W
ytSE4PCplF8L+SsTv4sr3neThpPwPwJdZHeQZ1/KnOkyrMliqbpZUPhLShtyqwXSO1PQ7DImuPda
10tlIvWPjcmmKyxiAGgeEWgSyVXuwtqqMkCsnybrt/uKiwJYNol4MHfpztlFdwQDcMHQW/4BwD2H
CsxkhMNAb566s1ZD/JDvXwpHNTHjwtwYswpeDBz3nwJqbagI5W5aBCLYoDoQVsZwZQjD2q8zN2lO
+t2GgVo77x1j1vDR+vHBPrM2OZo3CglhhpvEyzu9eUZEzVrv1pod5l4ubdLR1cm8YH6a+SbfFtFS
eP/oHGzWyHLpVgN4vU22FNN9l7KvPozpgUcFKJKaHScCNbVDyP3rhrAU1U1ZeSjAeQzCdKVFbgmK
JLWep/4EsPThdMx41wWZMP2es0U0rFJehWgQtR28Q8L9XyJy1NiiPymoyjet4pbF5gFMiibk9SB3
ArOOQ58cJODWaJOUPZ9d+jjJTyec83hjsDSnvONWwRUVaER4lSu5c2Iw5MhxjKPSH5PsyGPt9hLB
PqL2WTPpS3Z8Ywt7QZ7ZKkJYapWLZautI6bOLEDNbTrQyO0Y35JlID33BCGkKeF/6A/2hE8Jp/h+
nmXuSyFy4w41E3CRuQ1p+Xvn5lW9r2ZGuXCkAUAdrO+7Ccw0icVv8e4XcI8VX2zfnzc+4p7WsQ7C
KMgOd1d/Xyy8AscQt665Icrg1/mOFV11onz73CXSbiGw2XZr5ILd/LnL27jmlewrGfGw9USuwi4q
B9hJquZBB1Q47qfX7XZ/rMATE8KRWjTWVJjUcfDZrZJ3E3C9smyBYXD46mwejrBkyvESkyxbrFi1
7NiGXomhjhdfKoWqhOb9kimXDkyajo3EakHHbmPsYGgk54iCtcx6VGeM4rbRZrri3UPX3Z81Y3bk
kE5HN1qdJai3til7cu7NWrtXMkxVuVO0ibWN/NcQT/niYtQAv7ZmH1Tdjkqxk5x2XZAGkR8XKd/H
ZYOjaWIVS4Pdr7D5/PKcyFozx5nQxPqNThUzCl1jepjSQ5gdO+0gZMcmO5rqYXweUM32pVcB0FMI
Bp1Ivoh/4tkvwLwZ9fif5vu+HxanZjqJHVPoTY6vwV6ARNUoZq2GEqZYApSSYJW2u0lfTQkaSQfu
Lgr+Es4B5Ue84gVKJlMm8n1dSXXZPmarafLKzK/XSeZj5EGpaRpbIQ9aXqsWJH1A/ClrtwRwUkoK
2Q65oPzKLWv1banDEd8sLsi2KItZASFdEWie6YzvrsyYmnjU3UN566s3eBYqU5XBA3wuLzb/XzrK
F4qaJ4jeqy6fjM93cNrpv+JbVO0oQN2lABBbajuyRunC+X0TgMA3hFuKtKmf7jhulhMpe9U6jT6q
7B29vRzPuhn9p2dDTQSZYMcA3Vi+Puwo9k3MxtZtSbOy14mpJbSW8NzEIzcs5JJwkq2jMBdlcuS/
5/8UUtF2zatTp7GWQcWKR3IB0QRR54+1/1Tpk3oTG7xzfzoDXK4dYZBL8VxgC8YmG/0fU+e12zia
btEnIiBm8ZZBiQoUJUu2bwjbVc2cxKynP4ty9+AAg0JNucsqyeTPL+y9tvWHcMNosPrCQhsUcWTY
GokRnTM+Zs0Q0Bdu1smvftAQEboO/W4S9u27vGXvx7+6I0mMMjqyyrteAETy+/68xHqEIVfajPjz
sNJFx5t6NfakzT87B2iqiHke9NxOZKIUzKjCAl4UalCivCen0+wqXUXGQRpJVvUWjS9UB6gLCD9J
4RJXJfMOG20TCFa+m5Q5i9Gh2BRJGnjrZZ/9+Il/DZyU3OWbBIvrXM0TX3kRyE0YVxBsehFigVc6
rGqA8/HJMoDAv1HbNts6eyg8tG9nqbKETbM8aoUXl0eDuom1xzHaorJowFbsG3Y9bQf8lRNct7rx
dNPB8qerzuw6INwHymkqGXFlDDv5D5k0lYm3YlDWum3gPd2j3BohJ3bb8G6M3g11sOzxtvlWGbZl
noCAxjs8NDMelnHIYyaZXge2bbvCMBGvB3Mz8UuRpdWkZ2FdIE1WyehnpSOidIEIPhz5gXqInyGQ
Yr4UidwHx6nAFkrrcOlfizOpurG3rHqnvGvxtTPjhRmVb8vSAZ0L23fbDqYee+W3wAOdiONrj/8g
cOuHO5G2mTiQJYdzQwa6idyQzopfqNZGFNkzTbeADueJscelyIY7ZE0yXzXsilHgIe8lUayb9bTM
0nTkkP/vfj3j25CKzaSsAVye/yjqDm1nfU+MG+Fr8Z5cJVJQtH23cElJ1R4n4lSNeuUR8oxCP+R2
rK6Ysoma/l8KVEwCQ7gmPrN9HliE0qG/kq/0xRo7uITNxBqDe6a9y9MndrXgIADcG9dKsS9YT/v8
FhNWLs6QObVah39BxYXJcaFasOf4iuxjyJoWrvJnUK1ehZsAvcIqlMPI2ADEdOR1sh8TE3KRMwfE
H/9YgHHqAdfewAbRcLreLSePCRQgSCbHOLxN/mdAbQJr2+zNfR8Rq0HENn8TK5+UrkZo8gTUYPEf
OKpwiQK8hUtVN+/JZI7Kqo34h+CIWZFwhR2MJucTW/ac10E39k5obJbhqGWS371lPbvMdMd5S/Yt
nlqs9B18fpQzK0HaPIpNxUzvpR0mlIvINHgDpE88NnHs9hL6TYvPCIMxCobJ74keAYTMgLQgqKPr
tnC1Wz6BHwz0IFJ+ZKpGunoZkuqbUV20a8IPEIGuLUnHqTx0vGnW1jk2+4jAEMSRe+h/Kr8Vv5PU
av72KJTsZvFeklGECMkAdHwrpLdlfw0kHpLMCc44XQoAKk6vHOA7Th8F7Yl8mQK/qpxfbLCBFGUA
a7HFBqNbP4VI8h8MHKg3gDYciWmjAanHkUdH5dAbiY0/d4ofMZyK38Q5eOC+HO/kTZGnLT7o+0De
EdNpsPVVVktCrGUHNjlgF7guIvZpqdm1BRMkV8BWNMcQIKY14YwUpQcfoWXsFZOOt5FIvyV/IDNj
4+1R33QRMPR31H138VcEl9JeVqfl4viQGDkdsL+2zF8CPv3t8yB/4RkZyS9imPAqCHha1pQP4R4j
roB69EtNf4bnz0ZPETf7ueT0tRV6UOAAuPT8J7sZ97ELtJ9o8UnIoPAlLj7l5fuk3ohzRTLUWqWN
NOvp4pMP1uEAJBZtySzPicdV16xH8ETZ7NIWUc5Ba9iIMP/GbdOS77KJenuKTD3zDJD8947S8bku
q01ecX9vBoVdzLYKt5vks9EOs831BE036Lyl6CxLtpue+pH2PBchNO0N3N/tbDICfIfJCJZHGq9z
CPANVQ0EVMIxEQh2yHqIQ3DrfgdFj1KiXkXsDJaHKTtpg6fjmlEvyXQNZGIkVry8IK10Ju/1V0Z2
5POnp6aBS3zH0P1NRWELdD2PNamV3eMuDTekubjoGEw9KHkKXwtcFpsx1sdxl5SroeItniW/T0yB
J2/2LsY36HVGcxqWyIIOhnosSRdXT/2EnNA2os1S2WjlFnreP9r37GKis3i5mAJ2BOKxlVBx7AtU
n6ySgdEtSGUGbicJV127RzXDR6yFdKY75S4vHWLY8Jc17RzM+ZDcYk3Gp559E+mpJvb8Qq0rpghj
nQsWZHztaXZ6pjYkBTGgTjrGIx+73wi4GxC8XRcoDP1IuKVoVfL3avEuPN/ZJr7O6vxp/0NNaPBQ
Li18a8/EDVeLp40SPtI8XeXQ93KqIsIoFRAI8zYrgZLF7n6vL9xBRUO7WxzZYETGTfjDeT8inkr3
snQ2pPPicTaPeex3DJkkbmhfWqmdj8XIISCA5Y6cUaFhSJqdw8vlhv2R6ATPy5D6vxrERj+xNEo0
eE5vkVmukuZtMd1G8b1C4qF/hsoXXh49IbuUBToxDDmUqew7Vj/zb7XYSzzdVMQW2ybf6vslQv45
w7OwkIVMyWxHwAAyojBM7PIJy/OYZoeACdc2ljfgnDFHCsNajNcq5C1YT5n1h/V2JqJUgl7KZnQe
ibGByc0ALUu6K4ARLS9dPyt98vT+fiC7E+QIK1uWvCbkIXH9bNgi3DFL6iZsGLIo1V2UOAkbHw3V
O1rWHcVCDu2NEduE9mkFZI51Oqa0Pc7Ggk7Q15aXbPnmMu8+8MLxnZ0OA86QPD1yPqrrghQua2Fc
IhTZtSUk82yMdQDL00Pa+U/Gs4RvyjNFzniHgbZYnDrYFiE7MOT+0N5cOdieVtPSlfvd8GQMRFIA
Er+ThtMVB6UXYbYS/VK9aOM1CzAfvaUpAUFmnyAKQ4V1jLrjQz0MeAIaS7CMdzF4yxrgtH7Snp+h
hwxoFtCGC7ZlFJRrpZ2lLRH1HLtHvJzamh4sv0bCtcxuPS8pncfYRyPTU9NaYsUTyc8iX2v2T4nP
5vAMDuqP2DgZcjhSKiCVA2IpYdryMTDfbPkO2ruya6Tzc8UGRiTniHElsLpGXQUOt4dlSCTDIEBC
+3p64KPrDwTXJlDKBsbx78vuViaWNPqPyItjkJmrnGfBaSiOKjTI18Lif4r48f2BuIHkY8mMc/uh
f/fKn6Vx4bURMzCBfno5kDzMsU44o1jBHJ3JYKzpui8jvv0zmn2EQejLRmF3YHpeNit2LLl87e2x
fc/Dd2O6Tzo/matuC8AB2Ea/MgM4LYg2y3b9TUWEgQVRf39m94VyIyy5bK5dc6gJgDvHj1OFxQPK
AGsCxITjhjO9HWyKJXg3Svq5iL46tK5EIR/hx8AmBnIDMWxBUPKTSLcNxjdM1+inAMowGDLIpzIX
KLzrK0+hVv4gpUgO35fKbUH1EdlSzJaXUuY8id7whKUAeNAG5R485ngd6E4BenCNXKWZNhI9biCf
Ug94qYGNg+8RvJEaQMLgISoYrs8c0+RxrNW98nSzfOaYRrPxkRwXVspI2kifcdhcS9XMHjfC7WVh
psW5EX0Jc80eYwpNJgSGaAe2QWY8V78V9RvilqZf5ckpTPC8HB/JkQUupy/mtj69FVbNo3YY/6CP
Jru3nn4wdCp3zjnNb74l/Sz8QfWJiYMUYY7CPABqRtT8OWRjQavmVgZma1voHGYPBDTas5CU9jnB
abALq1lGWoTzxpiTShGd/HHJCr/UmUJ4y+iUK4dhQKJEDqEzncNoPn8EgjeeuMPOXe7a5MugFGVh
yWapRRjHU9TFss2CYFmvavavK0FmuP82BQ5TeJbGNDDalrAMwh6iyWMgUs5dl8QcfE5hW8l8ggrd
AqLVxWJHM0fHyB+3maXTA5TXp3hTO/IvWIAmXONkAHvMUpaYsqVLPPlF4iyGfbZwH8auiPfJPqRG
Oi8Ix2BTO+fbWXi3xvxEf/eskcpbcEDYtMMBWcj8N1zV22e/LYRNiZSNYWWB+31eoCsVmuF1nZxH
6YhaQjK4RGYKO33dNKEcho53D79YcAUoLoNdXGKmwRLq6GQrYEa6xaiY8Ia8JaXFaAEDInZaNr8d
jlq290/7jPA8Qw3mPVpSfU51e3zozjhYao4l16vgib+eIGD5aXtl2YujlbGwH7UdByiNZ70pB7ds
7OJ/4Hep5vQ+WtWN7D7DuAxY6oILcDgVTct0WWo+HCEJo5BwIP2bK3sK3a9s6QZwJRFktKDJ+tIJ
BBs6AP5gJVlBQfnVOP7SAUosLxWslQ11xS8bALpK/SYMFlr9xQx3QSHOV6O5JuM/U8hw+Ww5spYH
o94LiPa1Yzd4LXLryi+xb5uqcnlGMVOCU3yieOIFsJTPdQVgBk5Ylxhr1A6D4M5qh+w7ga1T+oKN
giGadgZyvHE2ReKF0+TZFKnbc9QIHoN5gfVCEYTLVUKrhdQXXrJLxdG/MmsUWsiEoRFktjeg/alo
LY+4WaIPVb7H2Tm09cFi6jS5w10O/3bTT4B6hiWo9NWwOT/H6bmKGSkcl40pD/PsYoSTB7wEAuM9
IUAHdrnOtmRPpgB7tT8JLDXGXNyycrWKMk9PPUPzUH0v+MB4lt2bAjHEPspuUIzj4r1fvMcAUfP3
MH+XFTu2yfIOMcy61YAqZqbqq2wsWR/0tGd/9Jg1vINzMU/PoifHKMxBw90xbeXdarFwRGwckmXw
s+rm3zOM4fYsmW0UxxBQYuAx6umgxFlEwOjk2cRzBEwKuofD458ADLr7S64bjNkn/MRzQ5VcY8YN
9APOW4pPMt8gk/cjcqtzrfiQUPbaBxsWMPUREzNpk91LyhuGZvADXix0GltA6EO9aeptqE2m3tuV
E6QJqWo7Ld5D7e9pX1UXhCXNjiLh6zksACXMwZgSCoLq6BTd1132f/tJml/6SSj12YtS/yQhFLXj
i88WYDxckt+xA4hWSTsskNI5vQLBz/cTQX3J/oHKWmbpj9EXmeWBbF7WJFtpAn9wWJptcMmvYruX
SMj7JzqS2TYkbx1T8PdC5+nMctXW8+0S5bdyEIc9kC2Q7vRzZENrr/ZNGueA6UFYGZ/01hLIL+NI
fCfQSPI4wSPkPJslCn538d4uzJFk4ZMao20/Csrh4YrdJdLXi3FTRhBWtnG86xn+4y9qXbl1teVe
We4x8CaXAkgBVIL+oKDhLC2A9QyGAe/3B99n0UQQF1pY1es7b7vN8vdauRMeoJ9L1dNbryDqILLr
9D4I92LWqnHsIJ9gObulY88RoLzha2levpbfvbX6nPfWUgVRtwnfkbGWo20gexPq62gjnETo/bu3
XkDMeq4GRMrOaHM5pPsk3S/XRrsTeOMdsRjwQBHUfhX557B8r9RbFjtZP3N32WOuhHZzaszigyjx
7N8tCjanccng1S3rfW3saXlN/E+sVxbxTnnuFiGWKhP0rDiswOwIj3W9C6azhIlduObZLQcKukvq
Xb3OeOzMq7J2vFFEhiYD4/TG3qwJZjd0aUnDtUtuXfUW9Nc6WQO0ccBEDddGvvxlt4U3bbmC2WWX
Vsp5lbqCttM19lCuNu4kxMXhrrYGAnmfPwG3+07VdnxBeX0NEqwfmirhwRxX/UYhHykDLT1cn4EV
2YJMWu+ulf/NQBBf4QTAB9kkQgafYwqW1yb3fyhxEa/ZS0TNDkqNM1m7o3wq5WNv/s0Te567xPQd
wpaEinR5W8im+Qw/HtXDBNS0m8ZdoR6izgvbk0ivgdbgI7f8GP6lHQIx+pz6w8RUGy6h/WygrJIv
ehqTq1pf2nmHx19g8m7CylplSJ/MPvhoms9W+9Se76HZuyNMN99X5Iuk2IN8CQW/1c9LxVsa/xgE
YSFhJjlN6q5ddx55Zo7+OrWAFYXrZbcZBETlDMIwJNrZC4tR27rTGrZQ2E08f8GACQDC1fpJmEVX
53i46N0bmbq9lTfOk3x26Zp3aLhd9KHMWAeXfFXy14zKgqxZ1+e7YoKngHrHTQn1bg7YnYBCbpif
wKeDlvu0/grSdmC2k29gCiEXQIY4/UmkTZXsfnQWiDgCsYzg7PRIGHkYnpxcqIPN6J6CiLRM3oaG
RIL+HZyWHuwX4/HJTNgBVD7TNSMsuTYrC0QU1yI5m8oWEBOnmd6Y5IEsygPwrZBmQ7ySZvpU3+tk
n75YEQzU5BfnMmjp7o57wyK1Egoqkcq1PYV+Y6eWhHRCPwXaNrUGhtuyEzF+Z7xBdthPZv4w/xuM
Hee1YXhMEoo56r6xyT8Z+9vS1n0uh970CcrKlWOeMFo9FOM+wVFOMo6wLegmWTpn6x8zao+iYf+N
+63KIQ+pFLVIY4Jn+uFor+ItsY5G7jKJzApXfgHl+dwJkY1oR6Z/uaF64cIN/Whso9k76/VP0hxH
uLiskFyJwF8DF8qaqGPjebg/IPPDaaYt8fi/4CA7GxEXkDYuhgVBC4yvQSdrc35U+tiixdnF7StG
lkOiPpChrpnT6g5r89F8d3xMBPgBHCZeRUB8+lk5nEgKkvjdRBBl8QfgKVzJiG7k//H2YW4YzXfR
frePH2UG6A/VR96918+7/rgdiQFX7IBKQj7+GChtj6mGRNMUS4d5bWaOms1MjyAXxqe8q5Eil7ye
xwIdMuqd+dX4IzCM4zSnHWaChzr8lXpYoW9GGr51eFoMGJzR0YCfYgk3k/65WJX/ksdyY80za7FV
d2YArPUGbUfjcRkcU9THnNYIjR6HZLYUmK98y6ABC818baNnZJmvVYhnbLW5fVmg8aQ1RWe3sCGf
DFsQagyPKKc28bAOuU7bFfBb+S3T7B0whtmjONL7YdmZ3Ew6JP3+sXTTyA2tHtckd5K2lQQ6KZNN
pGrsG/2QzWwMAF/CVRBuIYFY7Wc4rCDVDZA6uiM1T7HOnOp5jruLprz12j0lm2gONCTxLSRxaCCK
YysRyB4xK7CXi290TWKyHl/W8pGzFpeWlW2G2KkKpza+neOvnTJogDmtw2DdwRbGP9ybD6LWHS08
lureRD+avdXNNU/BapwlM31lNugkHACbgcbGsxgqKo8b8yKZTAvz66/ntEw+gmD2/S3lr0H++uef
DDyBiJENHtmuinbxqYcLU81AO2IQB9Qy0570wxETn50aH2r30cQnPF+7qnRHENk/qerMkGzgLlyp
wnpkA2ZxGHFMTn9a08yFdWx5KZamegMYcwLT5raqCwR57wGVrYO5fqLOgTtbLA5ETJgO1w1XynwT
gGOC3y22vpxdjOySaj4lsPE2pG/Ja8MMnQavaaWci4cniUceAz3BD5uOaACA8bJLud8UB8yRj7VV
WZpxjttLol7gsSiBTZxvUn2p5VdffoWrf9ThigCPGexTvuRPf6BxVUCqeBXpdAjPZOlS9ee0ZW9+
xKEnyPYom/Q79jkh9/dP/5FYsFwI76rzQ54fBG/6bQeQQBPpAyyUOd6CZNjFHNLGHC8SZwKgIK21
lazNLtdnuKo7R4mdAGKdCYCUFKyg+HhOn3L/lQxf5Qy/nem4YufHia8xR4u/uvojXNyD7M06pu05
fCCnN1trobJ9OpJ/Jq8qgmfxk7pkPnOPyqW3JzB1zgqOxB0/BqC07YvsWyb7Ca2aaJNRT5ROg9yE
WR3UusTUOgcJbrTKwPGV7Aec8dygfhxX7JRa8qY46Wvb5Imz1Ih3mhc0Gj262w3IoPbEWbdOWH4Q
ZitMn2H2uViBU+FnyI+3Pmsk8bS+0PoFjofOZ/LJO5tstfte5AR+IHWzuNIA2C31DbL3eLmBFYbm
vV5ugLfSIOPRLC6Rcg5JBvj6+uhUxJ6OovmyDA/ojOA/8cfoTCZuHh0ZigOCivSjmnmp/bVsz7if
ttiqdAnW9vwU5NqFWM9W428TH1OLbRZBXVPvxhXCXkIHEPN6T/HczrBojj3yuePYF6Uzc1vGOIV8
7va/RDwLwiaJ4pVnrB3o6IQHNeDemfW2ftL5VedbH8CSNajJtoFVA8zhvyTaPtvgwkY1Ae8RpHgA
mURbBfkM3WzYUZfOg4/fcBA3IJaYOncJSmQ8ROOhS+lwjst+hZIycmjFRjNyrG66iXQBVqwy9r2G
jjacNbzl8oWvcsitR5QuugKd5USuW/m17D6W0/ujv/lUTVT1KgX/jiiwcM3DdE0rNIdQdhCJMn+9
FUeAEftUdKXYTYGOXoSHixANROeSYxfYWbcCzg6ssQVoG6x4fAR0Y3M8Os6D7Z1029o4jRauRGZZ
M2K6whkE6rYL/bi63qGmImtZj1h6p829N+uFGwREOViGwcZ1RZlA7JIpOLwq2WARCdsstfpu9Zxs
BqqILluvVLxEOWjSsSSvj37QXrcsyMh+WFjruQCiClLVnb6wwvJtPccF6/oHb7yYC1iqWQpYwMRQ
5B4IijSSfBn/t17QnJT4yF8a4mOj7b3UAnreNkevoy/q2P4xj1lYDfT+hytlvp57k+z3KGxNWNvy
Yu0tPIRW1t8lz1gTZ5+SIx8BjedNVlochfKMylvmzfHWWdma7kLaNtO2A3moz0QfGDWYxX6JPk9i
qdBYOz1uvHVLZ/xkFsctvRvyLT5QTV7/hrgySeobmg5Wdoc8OlXjcbEuALB4bJtE3MlEgTmPcGOQ
z9RCzT2o2l5cuEXsFsHmhmoiNaWatF/Gah2yCqg8cDeTzQJx6n6sDrpxUIuT23F8z7M8TRBBxO0b
QHrFcTmCBp+jUcMvPWTANzWeoJ+i0M/FK+J5uDpxZobGJZaurAOqfct+YZ+2ex0yeXiQawYyh1/d
dLWdQHKjQX7Zk5TgHkLSINLnXSXUs/oYUEe17xXc1tZu0sPCcIthxyBhQkOxDynCwEUH3s2VHnvs
5Irb86cZ9sodDuTcdOthD0yxdMTy3NZE0WLc790IlwAyDd5/Cgp0J4mz10sYCNh1jZNElRYePucw
xI+y/wqPneYO2iyzBeeoQUx82RfEdP851NanjbvKwHMR+xiI8VuFhiWKHoCGYE2eSgcMT5vjRiZW
SiGXmyM5auzg1ZDeigwu9g1lWHCGBFMHF4M58nSZ8ouqMXbG5XCGsx+zfCBsyS0VYie3IeZy9MLa
Nkdrdt2Wi0/JClgkSWbT+/Jq+ErUW6Bck8WFV+sKO7IMxJbDeknZAME12s5BPDU/Gjd1fikyRrWp
1E1WgcBeI92rdyEQBzt24udOSl1x0zBlvLbK2/OVktNx4JjLYRs7vBc3pf+1Vo9XQBG/6YggdQL1
Ij3eOuEWqHc5/ujjjyz40PoP2glPZNo8gBu6BoHPoqvcmVvtY1yuQvQgracUZPltW8bBJPcB86zM
PD4SR2sE1MJHiP8qrJd4q1bWqmX/HSZmOrL9NmWOiT+57jTC9pHPzVKubWTQ7c3OW0eiYzzNdTju
/PIVw5fR8QrrVU8ELvJAbffQdlkDvmtPVCLnIofGVFh/U9WTc5OZfo/+CsDyrHXtulOYeinSwMSL
7F9d6fDinXOs0Br/His+31nd8XooCWD5j5P9NFyq7weWIO/52K/9B/SFxC2ZG5Y7xMJVffH5NgIa
kX7DdzJ9OT2HiUfmCuGPIhGF/FFa7pPGNRjEMu1mt7lGovCuIz7iSU0+Kroj3DamJnIAitwFlS2D
DlzFL+W6Qdqh4hC3xqQ+PTRYmvvtkpSX2T+B7Y4YqtIsBMSlWwbtKvThdCVySMm9ycny4J4gwEXa
q2YuAel/W7Laq2/wjFT5Fim39HGTBbIdzGZxMsyVZGm7tD4uxcPhINE8CJiOZj/p5OAofYizxd+o
TgK2++k1u+GuX4iHz8P0ur2kdt8JTsi0uvdq1MksQ1Kv7L3paRPmqaMG7bxJOeGiUBKUGhetvvwO
qV34WV16sCOsz6iq0fPEt0a/kmMdDCd7plAQ7oy25x+lvofSW7mcdY89AfBE3jBlfIEmMOdniN3M
GzmwUnNUbYnEvtzv6ES6rf0HGxvjzCfJlnzGs1rKvhVwWdhxEHbx0pdhl+Fzg0kVtF8S8amQd+Ex
VzdRImHqvRbuevmR6+/RizqQVh6fz5MHxkwhgLjQvochkp37IrsPj1uSzarfJPUVC/7A6fOB1xDH
4UszikPjfzggxcrVa7EEc/FUbnLATXqW4Qj6knJWxFkbmmZ2VduFPS8XwRiy94o3MSKdtaC8SMnl
9lqj+TKHg4D8lrOh3DKciuodom+9wsEBR2uVtW4uzaxltXHFxh21XcsoZtyNlUMkCoWW6QtIB+Wj
qOCSOyTfWxI1VfGrmd4VgbVkci6Q12n7iCrCynorlQ5Vc5DxlD/dJ1gim2Nxzm16OKQ2lUzrWd+A
Ps/WXE+BfIUJILP3tmWJedKO2baZ5zsUsoR9NQhPbdKhkoGF3moJPCZYjc3a0NbDuFmdSCkb6v1k
IAg4XMnGat4kJt3jR91+PpSvUfxO0x8t+VmF5hBC3d0+XirkZqDlnuX0KMiDnm5/ltOP9Rqz/OsO
/S0hUstXlx89VRYe/9FEeaYiop5BA/q3WDucogtwb4gY+PBGqx6vsnFdDtcCu+GSRPctSaMdujzk
+v0GxiGnx1NZL1FRnLr4SL/FwSagybr8XZNDu0BnMHDKb5sPSXPqdJUKKxKFiEL9DVpJku3+LxUN
RVJqoQJO1n+pCI6C84Rj0Jpp4kKzbkkFBm0WbIh5ihRCMkxCTMR6xcQByG5AiPzj37kFg4L6QTW3
KR/gJJncbfMlsZBEI+6s1qmE+0js5H7Z7shOSrtdbJB7sAO7yW5z2WyBlGf0mO4RE9mcVRQh6Z+Q
zrqaKaY7lZGIsNPqc1CfP0xio3plVhcxdkAuNK1IeIrSjfLYFLdE8ArpTBAhmvMsm3OyOtWLEy9t
55NxG9X3PL5t/zY9CJvNyIfH+zeJZNtngbteVeLbGF+reW12ylBShn46XNTyxnaq9BZPlt2+EvkO
mKLz/l4EjoAeymJIPgm4B9eJOMcVE1BFz7R8zLtf9Ymsc0OsDFlBBEYQaRTCx3tRR3Nj7v1E6ydS
d9pjx8hvIe6dH7VemaYafkjL29o3McY9lL/GtOrtT3BkwqEU4dJo6HEf1wZBdT9zT5L/XJpsB29L
FE2d04yzRwcKVhGssgBw6rq2vtHUPy6a7rWij2WdKd1dKN6b9nNZfaWfdUTs2IpSbbXUvUUFJQkk
Prf5NPxrI0ln4c6xJTAAP0x3zK16OIvpmXuYQWxw/S2OEZHBaV9vf8ruwL1bLlyVwFMmRi5Bsb/X
izFtmIYx51rC0sYDJu7o/N4dUyCzJ/DSCMWDL/1Iy7VmMkTZVmQstjsl2O0fPEqWb0l962TiuVlW
fonDF+KwNP+UunfteU/Ua1JepGANL/ypH3/TRxOCuVwtJAmaS898sscy6ZE2sAsQNrAdXlfPtbTp
jT09U6C9lOPpCY9hrZ5S9bRJL6zt/rMfN0i//7MfDxQ0ZNYd9qbGDfDYfNxVkqS09ycaSulD1u0Y
i2e6JW72/2eLzImpiLpzoHqwm+byn6kitwzpJFH9o5ksVgi/JUpnjqPCpooirf7DuobO8Fi9rN1K
s5GM9bGCbmfMYyvoWF8wWt8Jwkg29LVpO7MoybYQtGO09MbpPIu9HE35MtKfHaFriMiO7BCncxtd
pOw6YOxOb8OIu/SWkSa5bvD5KFud0Sh26n5Gi6lex4yRvYtsAukkoB3n72ATo8RtN+BdIctGWa4n
Znn0vxIyKyeN/ejV1ioxin8/xNe+zqGuReelcFKFoywdxJ79Nv6I3Rvbh5XsSKHXQt/Tj0nuZbVP
TGlH+KZwuyBVkFSCuLdwnlVqy9SdEHHxZLEb9ZSlnpB4S+UkYfaYfZJGa0f4e9pjYAF9Noq9GrsS
FBYyjEnfecED3FsTreRiRd2DQ7nv59qfnWJVnGyaKeTEyI7t98W0rYh2C32jvBr625Tc9RN7SC7L
59ZexQhxZ9nS0L/ZGBMlcNO2tryi8Wcb/8v74IUHM1kvCyrL3VDuOnmr5dtfVTjL18WxIdMAPB2M
Hvg5mRIAjkFTgeF8prTa7c8txV6Uo2WmzrL/gDU92yUR8C3k/UNW7BcPMnWs278eVsg7JloAyPaA
4JADPPoNGDiDzWi8ziJaGZzp3eq2sf9HBK0IfrZcndbVgRfzOxlf6OslGso1p2unczDvsGk9NvOS
gfA8mlLWC8mcgIOUZU9LeH6Ss9A4xM10T09t9o/w0GPoDg75Vj3LmOtH94Fgy2Hec9KMU2cbrxC8
X44ucUrx4qjjW2KpbyYgI5pdvicuua+4HO+FcBdYWO/ZYertXmgRfTlKSdaJ2+tuAV5knRWXTDn3
0dmJwpO15ziJGGsap6E+S/U5jP2ndM5QzfHrPIjpQ9IgPDKHm/Rtkb6lz0tRXLTELyUvQa4rH0q7
yxHp7yXTJx5CE90OBzE1d+Ia9QXTHSU0n2N6TEkjYcWEGIJf9Tk1nbFHCA558vXkXAUWul4/HNdo
aAyfzPCTIllDDxnWVPrLo0QNufF6tFHIrrzGmNOUJlK2TLRVxSnHKx54JADWKra2f6ecJOM9DiW+
H2jZj1cuA8ND6yMr3UfpTiOrLlZ3rsbMFdMNYA+mzWdJ9IzFKRePSohuYz89XZAVrYXPBttOwjPr
FWVM6huGEgPFZLgnbUWovkrlqxO/o/SHmfdg/TPYaKQwGKRvfGoDTEuBoafPx86nxqcu2SEb7Bcm
h/yX50yoWinDKgfQY1qQAgn1AYItQcZwisy1GFZy8O9E2a3q/YLD2H+incTNlV3F8TrIb6U8y4sw
cocrpdhK2GUoefp/xRFZuFkoa9dq8kOpHTjG21ne2Ey3CXqVnRvn0DhfiCkcDmV+iIaZKIKyQZp+
SnUto1PVz/iFSSk1saHo8r0tO5ObEw1Flrhq4OvhH315e5Zvbew9Y1cedg+VYMkjowCBiwKgYHl4
B5MnfdkYWbPv0P6nCv8ph7+Mc/Ngh0B9GLhYZmg00ZUde5u58pEXc04d7ibCvjGLlihC5vAOwspB
jCc5i54tit7fGBfAg4Zm6mDJ1dNDxT2GRTMMt1uaYIG1K9CGzqsgcCRew5wGZnLARWXJ/Y3GVlcO
CwiXbgo6gpXVLhr3PSS9gQRAjuXNczavnbhUMIkL0E8gxTOXPcOEilbCEd6Ek2vW6E7JT5n89BIE
yM9peg/jWyhdhu7880BL4T8SsGtWmDheA6LukR5StKJbELSJScoJc7GebWBb4KNmsCXNy1ADo/pJ
2sbrv60KDXPe3XY8VSC50Lu+pPUsD8Vq/aM75t8WjXWxHzHmI0/vtuZWKGYjQddRL2ymEzEDYrL7
3ckxK0RCjjzfkhRvaE6pjr9OWAOdYqj3l989/4sa5d6joqLw1dDUt+twuS7hf+ibu+nRtYeU5hU+
khU2W6bZP3/JNW3RFcinoD0gy8/FvTAd4v9j6ryWHMW6bvtEROAFtwJJyCCfSnNDpKnCCSM8PP0/
trL6OyeioqOrOysrJcFmmTnHzA/p7nhml/Eb2ZI91oa8YW1hsecr/XuxZwfLPjuaA3T4ZhZJkX3/
a0Uvff8qfci92Gao6o5iYVzOFdjlJHXjniF/BwcosDcSOmdU2CKJ0GZM7tpYN4bXhUkcCCjxDQPv
Tt0gUh+lze9iZVhACjmazDWZ2sbSGXp9iOCORkBa1ECmnk1/WUBkQ7Z50WQqVIxxrrr+nuvWTZtd
Iw407ch3KCBiutDQSaBp2Z0yXFhlzqi7NUls+VntiO3m0eHOM6bC4NZ3Ed6XePtNJJrkMRSZcs+S
VsYej4T1/CAFXH0hgh7TJffZqo9J3zqwPcT6c5yiwyr0g53lZphY8p2tbwiWazZHaRHJX7n6+UdA
75fS4sxvuQCb8P3e3QiBo6hsoiXOBK1YiG+K3R5fP2PV5ERKXKgsVR7m8sJghjPsB/v4AIRILu/F
Gq4BkkXtBd9yWV+i+qJLfIpnANDzCsntJewZAwshQ1KIUYrNt4Ru/ViZ6zM305D6xNbmxiZ2Iqw/
i5FLwvL78diH576/5B3MtVs9vE69KzOOG14fuDTH14JCFWzrR7HO1lSqw+MWHhcZkVMXVlGySIpl
qY0/AhtLrC9KOiKWqnMZKBuJJrmjAL/8yW33FX+xgTKQ6dIiJhX3FrTXOXakW5zcmGcDnaQ7ZqTz
WNmLdVae1fACgvQg9yia942JC2Cf5MSv77pxV2FDL3ZsbRd2uTHKTU2DPm46jgA2fOXmXm46D3i+
LuHM/WqsdyV9gyyrXuRW3PAdq04WvOvSSxIcvV4VzuulsSi9I7D10e1Gl77wwYifk362KslcNXh6
7qaJ9wr/2GGCq8iaxDHs/Xynuw/2ASRuzBAQEH7E3FwxkbwfEA8oOF9wyhKzzjuCg4cB1V8zFL4T
Hik7Uz/r5XWCLfyMHCwhQc6n9DWZoT9CySmKiQy3q+R/WnSxu97VtGsNy2a6pLNzvQYtq53YyATY
cUSw17RYsLRq7i4hpk6RzHHecNFy8+KNKjOCcx+Q1Zc1UTJIs8gQXnbKKdDPg32Z1CtaKpKQggSN
+sszd0tPd9MCiEXoUtXbBDzRCULueVZN/cwbZx5VU85oEKd2syGNUyRlEGLADu+xtszve/1ts/1m
jpV8YjzRstfGuA79WZ1Likc8HQ9O2dpozwdnlvsxzgU3dXl0sliG/spieZzLnn13U1pkPETKJgg2
oiGHp0GdfCZk4x5cUiLJs8s4XmTzXIi92q+l5lH/s9QQDVYKQ9MaPfcMy76jtyISohrIPt0TCREY
B10wTYfw0taXSr+E9cX1JOkMl6lpSODyRQUV7WKLhPeD2rNVa8ZT0VxyA5QPChzYJ3DTXgwuYZcd
srvJUYTokFhYk/nZsijesOuoW1x8L6byhWOnin/M8bsHfbCEvN4kW3AbrMe3WC0JDeveq+mNR3nk
dy1D99uPRz5BZxw9sZEijsHXkBENuxau1H+uVxhTZeKGjElZ0pZz3q+VRKoQ8tnDWPMad1K0c4f3
tNommFuxrQ/7jtCgJze5XgBEYTlARzTHuUKMDJtAWSwI9HGNI/UebCzfgp7TO7PoxfLZZjTBJjCe
hCmxp/qczQBZMiLOt5YflkRxvmbm20N9D6cPnPwA5x+oXzc1g7SRxHdhZUFM2sFMa7aMNYJbXaDK
FuAX9uYb/lc93KrglgS3GSYSFzy9RbKCvo8Nf4tfG49gcmiTQ0HOnydEo0Ao0Hcxuw43GIB/J7o/
uZOEf21Xtt8f0Xs+vUnWTSle9PjamyctOg5HTBxgnMzHP4SW9lg3z1AE3ox6kc21OarebH7KZzB8
U8RfOfBgGMDonISQE+HvpAlXK/NOFNFZgK1s6WPPnK0a0/PG14ztpPGTs+ZbaZuUZ9ifyLpm3TUa
z1p97JULTy4ywydYWgMg9FWJnzW9lH/nbJvJ85sx4HRb2AmUquOB8p9Qv4oYUkhvGCDUE+U/YXYB
HrbDWB7CcN889lUsdB5SuTWctiPUe23ZnmV43GQzfFuQOkV1+hKHR6TzSeJL1jbrEInTYviz7pAt
JeWt/89Wxnw4w5g3w4n/QuZJf32kV/q+Od9m0LYq61h7x31BiEp6INWjNQ7Fc7JAzzrO62LJPiOQ
E1fRROIdUxMejEG0be2NpG8L1syruHWoFjhWpE+5X2XpMif4jLSYCerdi4kM8OklYV2bwljaa+TE
POWTtCVxseuC7bxDA/V0aWLepEiLcQYGDhsHdgjyscSiREI7ivLcm+krElg1PXZVqobRRTyIDs8k
hucVOSynQe7MG+MDLV5v3YriJczOMUyNeRkfTJiJYpYGPfXpCWWqJqO44lLgQSUv2nZdt94D6M9s
PXHxnjoHjVhJ/1yeMG+apdCykfyZfNJlkhMewMjAg8MOodllmojrkbjlend8o41c2fU5NM6ty5dY
7BioKQ5FTcyYf4/8ijm3tmt5dZ9s20PpQHmvbcpnuf2/RB/SmaLMI63XAkHnahFTRaDJuFF3Ffy0
9RBvemsjPj1Pqs6dtc/6S9S9FOqtqN8G9WqsZOCT04cZfZqt01hc9WRt7NDhlpHPKoiVX4r/B0fr
tgFRxl8PjA6wmrJGAR9ex/Qc4orJDr8SIRHg1bymy0JiafmhKl9l+j1aJ61egiUlWIyUxwKNO7oH
b4TjUKyS2bJ9eg97aP88Sect/aXBBYzNRrRz9w1aP23bEqrg3j8mZ3fnR6atXjT3y0O7wXiWj7p8
JIVSgt0ok5QN90dESlb7WjQjoAjIlOTvKp8UdARThraEzz6tAuTxyIjQEBlrzqlk2iB6VwkVbdBu
C9BfOVwjDE7CzywOYY7h1zAHOOujjiJHCLB+91zN3E8WLIVuEXLoOkEzkC7FlyfjStf+WRvCghRP
rww9grj1Fbp40K4c1L+i+Ae8WiK15UWMQe1pIyiMLXkVbJ5h9Nn5QcI+vAeYzcjjn5WNzXXVejkG
iBHuPxTZrfUBpV/kuwDeYBFtwMhzzbsbfPB7vEkPhNifWJJu4XvdrZQbUclAvrKVSvzMN237oFxT
9bYzL2gCU4ie01qbkLYh+Q6e16RND4hMonczUqIcTREzbSSDCLfp64uW09GzJ6FhkZ4ylgwli+V1
stfuyr1UoUUkM5fSE++r/NF8mph/Su7vXcWTAs3M/cMkhCxdL8inLt9l/j18a6dXnZQKWUR9FvFi
oqyZtuM1CyhI1oxZGSI35yZ9VdLXArE0G9rX5v6KZ4hE6PA9C/cA7HXSHicBsB+DNbqpQMjFwgIB
wF42D0F2YoQq9YtH8QbFc8ZhzeJHcoQFwN4puIQ4cxmGzKdkM1/V3fah7Dp2sAPE2OOsPtvphfJJ
R8aovu92JVci9y4bf4DQ7MFxvVSnBoosgCgwVI6RroOntRFJVEvUR7SSzGWWL4GB4g2wCVRePoLl
RkBCqIvIjboPfuVQpaB8ITmKPaDnzNg5L7OUlc4Br0aSHkPjYD6HhTiXTqC+NiQVE1JldGthac3X
j2esEtw7G/ejtv5xZXJlOCGvkg3LTZhpOntTflcEE2YLuX1Jk1fVeJvCz7c3OL2aLTi9d/kYY9Gc
HBsxkpembAOPRrczHN3YPSxqt0Odn2TljH3oW82u1nhLCzZ97wW+kgG62YLnDRLZYJfg6r9jImXG
dSElSBRFA+EUjDm64pzKZ2s6o04bmVcip14n/VoCOKKvyX9sGABKnrVPMX54DcOsp7WEWoe7qE4c
GRcVSvHk0H/h4MTRikPVgEt6lUy3Vv8MDpyjNL7pEIbEM3hgI2gdjjwXfgv3CUQxiNWEjedm7LfE
yCvKSauW8ZqGlwxF3f5UZ1+y/kPnSsGrbSIsiIPoeZL/JKQonSmRGSyajFj98S0okaq/lP0LQtD2
DkTwFJEgsQuW2NDxIyA95Y+ikZYARIt1Pm2zDipgLs0cvg97lyT12Lswh6fUZunCrZXx1MQdoTXC
HSFrO53jud1ZKfrFbQCGHOdmC0Zqa4XbLnfzOWCwQAS8B3PGjCPrVfM7N4lXB6M/F2KtgsBlSOdz
pm0Kbin6GUosYMcz0mlEQ1GWIgaSvFWiIDjqSfieTQu59kPGCKSCBlj4hegMKR4zxjLbz/hoc0aS
Z5ysmxExxX2hEL5ME+ER4RzXK/KTMYtjTMIsjnhU9ozwgvHISq9yekWsOv4LJgKHyp4ekuVKKXY9
j88ju24IMz2mYy5nQivBFI6XYry042Wg/geYXoJi/vdwejQe1ZF2s9nOG0tUlxqJJo/v2vwOxiWt
1SAtbN/EtUsw/PNNlutFaW5NWHbNbmh2vMG/A9qk3SWIaWUP8RpS1Yacm6dUleQOlLjkYryjAK5u
8f1Fni72JORso3psQuYyPvdFvjATMTz8ffFhLV48zGBevKwLp3zDspWcC9rqYl2CWSOr1+OaN5kQ
oqfI170GtcEbcCU8M0/TBmXDokyPMGtDMtBPUn6239V6W/UnqQR6v8ALFPaYNbdytGvshWqgf2cf
kC+4QPpxG8f43+Yo71LOUnM5ujOsp/K6dccC6NHBKqB6HqRJZL/b8HMehIEvShYk5+p+oT6gJkDG
aGnO5DDLxSkazL5a83uqvu3qG3jvN2JvLmGWnSzBRr1e3v9mFiMNL2eBOvPaak2W/a/wclbhvSRI
muM+CgDVbOQO+SCPAn9UbjJyi3z7O2Tqk+eQ6eGrDx+swfMzne7zIHQZzmcPtgaTg/DalhCjabNF
UJ64cRMwq/YF3x0NYq5dw+qaDTbrcdw+iFJw2+5nIFHrpdJ9dunr9BeSSKD/SOUPCYoMpfOhJeBt
ZynzPj/009EOjnJ0Fv4xEZk3gq0t99ieFDiREuoO/z9Kgdbu2vvuNz0RpWtHKPA6GZ2EGOmZSFEk
1hK2gunJBtkh6yomwB7/v4jJA35EijmGu/49nH009ces+DSqD0ifGOE07XXmhsTIIvkvNrG27pGh
Zl6HlhO5XERZQFweu5qUYXC0YNSdKl+m/NUziIPdno7fWvwd4oMP3yMUUPPiC1hNWnIBAJ3j0mFu
stYuQCiLO2Fp9QUiVad4rBxRW0fVPIYW8xRcNzFhlFjNIhI2q5eSYJb8TZLfuv79zq/6o8cVfGvV
l/uqSB05fs/7dwim0p2ifJvkmxjnZ7Uxn913n/tmx8Yu/ImTs/Gc7JO/rhEAc1QfhzhC44Ree16Z
bgw/pOd9PLYkTGbXWn+ppFukvEUMzs4PWTwyZvTq6aL6Q8xok31F2P3vXzZe0nzNpJ1d7hxJj/Il
YVnU50H3p4ygW7l4WVa/qYMslujw8JlC8qHJw2E64fOniUE0CLkCI4zbhH+j8C/PpaBcKPrrZN/u
yS1QXqD5MK6uthKp1xK0Bxxj4UaKbw/r+rCW0R/uyezOHOIGxxMBEw9ItC4HRdoPqj+Liaj+jYbG
41lMwF+2kUJG8CF8HNoQ0BcBtzveOrPbjNSDlDPatIiGTxVkSHkgnbFUAWrznWBd/4ZMC9Z1u9XA
nw0AW+flyU5Xv25REBRTJGygCk1z70WLkoWC6Zcp4w/fNPyp8/s78w2f52ryB01RwSajE6UqC4rk
n3+zJRuxPWKj7M1FOVuSrwverDW8EuhYvJHRy1mb1M2H93vzMZWfSO/zTLztgfpZVR9KTludf/bW
u1q+WvJLFW+VHyKfBsQMW1eXv2bSHItl9IeDPmBEqrzkAyiFU60d7oB5Un9cQWGUUHCAanAV41i0
x4itgZh6vMY19r05VAg0J5RHj01Fwnm5aUg4Lzek3UH7QOHPjlco/EfYBtWcqQGQ7iTclJ2Ivya2
R4KnmPpwjYxWhPd0MBn0Fe+FjCCA/1W6OjmGlniVs5SEhR3xhyEL+HGnhNjO02PcCcQJFQiA8YnC
CD5siYyMBc2fVOG5nRzN9jg0hhOAL4iMvdEecKEPTDYJJDX9VpIwpcCxyr4stuP8yHaZu1rPyAxS
2SWRzjr7jAd0NQhLPRMQCLw41sNDYTEeM+fo8cOMa8bXiTbiBWLyG+mjHsxHCV4RHZiUfGvh3Sli
4LDdUer6RQQcIXssni8gXIM9r1IQgOo2UbcSKkB+qYkb2+3cRPSDNgmT6xjliyn0eBfTRwWzewl9
P11xXeFCzkNqNZFQLgHW1rykde9/0PwTrdqKsJXM8EODi67cDOPG0FEbIOOuWwaG6HtGqEEv6kDq
H1DAelm2ruKzbSNyFhCNgNA7dzSbxtqOxCxJJ7wEUVEjZklBXrhleOEkwHnSxH8bn1auuovAoqgT
gUWKeQSPkxLKbh57pIAJv+8iTPeka8Iny97MxytnQbgMnolQKnH3bElTBTE0QAYfYz+XDWT4X6tI
Yu2oSdJxR+TToGwL7HhjOZe7W4l5+XFJ9GP8MOfQ14j7tDunsObwA8r0Fg83s7/NuHYFN5VYb5dL
N90njDhc3mwDmEIISBAmQcaAu9hZNAXcjSBZ8VZLa4Iv8wqNPKmBg+1M7MWsRTv8xMNP7zEEC9Fw
PMeIVbfmiiZ9iXFr45aR6qoRNxRQGRS3Ab+7Mz3Qj4/okJCH1Uagx0xwcIteI4giy9zwdTY7qNU5
ixEZA8O7W6AizhVUJbXPGTrtMmsv50ct5Nz9eNCr0gvGuzwmeBrKMsXvKNTEmfFmYSRESphooxMr
0JiAsUUxIeBmbi3yBC5a7vUWAajWMk0fHMy0higbLIq+LHfN8zhQigZ/dfJevVQXVuuWWzmaR+ni
ThIvK0KfxO/fYSgW8pR0mnobcWRYS4qpWNzzLkPEenI93Tho3GJu3R0b8xhzy7Awt9eJsp6lWES8
O9pelHNPy5VmbWVbcJeM2IO7VDnTc3Bihbv7gx2ok73DoOip8vgFe/I/30IlC99CYvdYgU7VdJWb
V214D43P5P4t1R8gxPs/uAX6NX0NBV7Ur9kFo0fpJO/EWADfO8+3sHnNfo1L+me8HOIfeBPp8FMz
KZa/MuOjbN9LCzknYClYGltrb7tMPfm0RciA6jH6xUhvdKeZfvxFnIdK5TBXgFagFgsw2YwrAXUi
azXwFlCX/GEPDXi7KZb8QX08xzPhpbcB+rm9fS0Q6KUiD4AjrISrA6wC1T0RoXAxAm/Gbk1aKT/J
6vHkVJD+AqdCI8wHMS23Fqc+g1vrsTK0SymdgSrZ3UlvMAocrHqfcdBCkBzdJnF/HsFWZhfR+pa9
pSIZc5Y55DluUmMLl7Be4BHQmlVwd2eX4cnSNyp4vAL7jFO9x+GGlZQgY45xKoYdM+w8d/7xsVOX
Fp4pzZTuyVxIDJdzl1HOoxURUBYBa8k1rS4Tm95uSYJv3exVhIMN8FQirbYweXjqKPNuZZnQqv+f
ukjXXlAXQY8qERhIZ3M6A8iccqLMTn2K++Qwqw8ujJOzoh8lmBxioYuhykGQe2dChOcClMVTR4tb
QWAco+UvDSB4sV6y+Y0MtMT2+w0j5to+gt7IFffNHVfc855bpYuYg/qS3Ki17cTLIFgmr8hL+uLd
Nt/i8r2DvjJ7C+ZAO062dGweTlwe3vcITt658F8qCiifGB3UJC3uzhPSCiqTGcwVZW9iplpT/iHG
aNqvZvjcj+2GoV2piDHanMCKl3t4NWArEkul+VN/SKbTjBQCfR7ZiwjHHtUBLp62WtSakE7cUbFi
ckGT5nTaFsVakPkGjz3TKQ2XT6bkAzH2kit170r33kfv6v3tAYVD/VQeH8h9fmyXZGBN2/Pgy7qb
eON4K1N/6xpXilnikNE8oZQQGHjMG3z0AKB05NHtsZ8TA/oZgEe3b3lyi9UXo7ta0RLFUUpYXern
+a5CBIpVJVvHQBieyXPa5bHQ5oQAGOkcOGZsbBnuE7xiXdri1jsudNHZsLmvyPqYnsf/7xHNXZEn
OBDnaoZji0cH6RVrZnm2ud5mcE68jpVKskmCzc3PasQrPhGSc8icAShU0/vNQGOE1zvTjBzQDb4X
wordIPFwzhAg1GAu3bjEp8zxyBCoFE/CI8NaRi5gjIAKwRTsz8Z9b+9BryfBoQwOPVBCn0cMShtC
6FnT85NvbWKlDVY4GJEG4eZQ8c2Z2zIVbg68D99Lv2Mn/8wjG+yVCYd3Vcp7VfElSWRvcNC5Oi2V
fn1IIqFs4uGFbObYKXu79r984mFLUtip4rk6jJ0m7xLmQ/0BlwXwuGkTUSRqWzpQ7zHfdpGwyuCk
gWgpUrLcxsHWGdAkMzuISIW0CJteXJTynDWXlIEt42G+oAAyuW0eO3Pa8ZyPwP2U8AYemxLDhraN
tC2Z8+m0azOfDeJwixaejvkTXVAPrWlu329p8+qJlDjjIgcCGTfxeF5SlHhNuvI8hmtae0CJx3DN
8cb51IOn2zbI85otHLCrCEpJRU3Wz/+yX4IDxJQNlC6jzre7/GZPb8H9TX28zlDUUYy+Bo6b9Keg
OZJvPQCUIrBySc4ccj2ApxBr4bsykLPMU9Yc3RON2ARpzYB5ebg7hra3471G/KO9NRcvlEMAf8Pv
h+qAN+LF9OYhH08RkZmPTT7M1fqi6ORliIDVEGr4ifjy3/0h8eXJM0ZxRJf+DFDAECgiKIB7n0K2
Fg6Fx7bqSB7YQUUlTaNx4XirK2Numu4NrauHUWICiVmutu0cg6jS+K65uEureoTwu4a76moEepHw
4tBVhC6yUvKlh3DDGNLSxBgyebZaDCB5iHiKetFNvKpHQ92XCdyZBRzbARdqvQlwz96duHe3fsvO
HIU3yUzyv+C033uBOAWiR0x7PxV06AeihVkAlJjnjxmhbSit3/2PmKXzMmq8j49S31VXfEjyogCn
DLw93d8h6ZkOR87dT4EpQeBWMIZsmV6AY+AJp4EKmDfsDY86bnYiQEE9KS8d+InH5WZVr+Pwo4R/
yFSxNnq4A9qX2Dsz86Ex9k/L9EjrdCFoNFGXDxbDufAv1h27LAoRSlcKkopd5td9UxoXPrjUWIfA
MVAtjCIg/TcaKBo3Sn9VgKk5I9l1/hi4o+JQMUrJnnU1QG0nvGTWqelPQ7Ky8YX7MMtgI/cURNRV
tEoK2yDxunhVMIpx7v4mUFDq28iV3vXonabrrr/ScgWL9gk9QnBXrbiIFfbQAzuDc5mfi4YBw+OV
ASxj11/RmoV9a1+Rj7MnoyguUPowNxTq1Jmr5E4I8q1dE1SvLMPpXHWL0VrCSc5mp796cpWCM1VD
mp6oGiDkxKkfIRTZ4EzjSjQYuzACRT4ES48IMqpLlcWmn8q+Wuy5uf4/XLxmrQ1LxHJI1lpZDuqS
SSI7fKJDivQatS4tv8k4Gcl/uGFfrmuiOAaYBtMvlOdmdDBcfqSqOyXx0ZrmzbDiyR3Uez06dE95
bVuueEQAwLVjFqHouubS/cyxNSJ21YuFhaEkQTO2j/8GsmNlwponJ6cefANDtfj9EbxLbs6YHvi6
y4K/ObDQrvQ9Yl4W2riQ+NjTE4tllkn0g2ztwFFmbzOGDDqzm8ACq0cKH5nnOFkwrjm8/ZZ2yJo9
2tmow0pxNhofYTZzUbS41pKaktiuGd1fY7zq2VubvWXZW107mnGs22Om4xg48JeaG1VUa7vh6YHM
EoY/7pAv8U9KE0s+52ZhCl4ZR+lqJ9vfclV9DlSYRzIZ6DrB8u2Tf4hE9uMz6fn+xCsUvuzHSami
0wLTuZV1Xz2XxGoex+QKOLPpYNZR/BekerIsZse8Rr/rxjnj/RUC3kxeoRi2CCZSrp3iBgsuKYsA
Jnrpxn1oHqJtYNUJ0kPsk3ObbBT++fhow3c+AS5JBdWRsZETB+LfrSpe8JjEq6oQVV2wyEMPGFVJ
lgqqun2wKNhYxwdI36PywkaEZ3dLeBclx5XXwygI1dkaPhgFCY2glO9Iy+YX1Gr7asg0Z+6scSG3
Nd0z64tp7VzBfhfjnJyzbeF60DGTUSavGex3a+1YIIYghifeUomql6E9mS/sgCB1IJ6mDGyX46qv
2Dz5yiFm9AbSeAQOuYTkBgE6xuKJR2B0Q82zFlsvrpE6b6km0U/8LhkNLusCMRP80RUrxuyx0s9T
dqb+zBvX3rXJKWAt0M/1SnSnLBsBgoN1zu9OVPpS44wz1PpiQMi2H8U5hT3VLCIylTH7GS5izAH/
DhnRPDfj2yz7LAJHIbIJMLjMAmbVPxPC+KkRQriI0FNpJ68YFmFnHDC9n1TusHxZDcs4gxtDXIAl
nyr9bClXNOfJmo3MnENTFNTVhYI6dC38SPw8hC7Aq39evYnPJcA0nMpw1FeNhKhnMXWI3m+EoRQv
bLmGxi2G3ZDvWjwo+WZbe3xJUeAjeI17cH2q9T6Mb7mOFnhjvEPEe5LjaaFArFO+EZ5T6z59xJS/
SNFeD3Y9BOrAIeHH2EDKpgANsE87SEPaOY+DLjuPyYln2AMgO230sLjxXQbEtuSY+8XWSnzchBKx
YdleYasKHnNO3ZrGV9M4AcijbEVCQk9Gld8bc7CeJCaA9SQvQd3cdVdqPRfL8z1xucHxPE9PvT/y
kyxeu4yGVONj1r6nFM3drSPO51kpGAB3lqO6ngBB0HERr7I2gn/P7y7mWbkkKEgrfFt1wld+iDIG
qSYSqeuaaOo1RuDRaXGwEmCJHWLyRnTyDh6EsiAOTOSjBRgwlaUgo+ri8lWpyvERLBjIVOm2xHEi
Egbu5lHir6cW50LFqH6I9H3xZcSCkw88fZxdzQHQAz0naYw8/nBeibqIBXeKhvpOMiwZkMWC5R4S
IZ3n9rGu92ri66NfurX8yeCC63dsXqR6NY7eoOxI6XKVd/ta0cXuIowKuMV3eeu7Xo63jHtiP3Oz
+ECOfLS6J0caC+6S4fHB3awtU2r0aF2X627aVBOmpm2ibbVyR+bn4wXCRs4L2o/pwTIOZcpOcaGZ
R4vUhOHU8lpHYTIpYKDAjMVtIs+ZT8aMKAH3NPytDQf4nmBATi/tqKsLMsvRGcyoKUMCyhD/74Dr
kVkuucyXmOAxX2LERnYYzTdD2VKhWid90rPOycqwbpxV2vpfahTzWWVLTgFn6YMyizXKFRqAZ3Qc
mM9g7tkp7G+68hL5TLm5dNPH60N5GVt6TlJeVhgqMHGQMcGpTH7AsuhvrSfPTlw6+uNympiDP59W
yKvqrYr0CTVuiXV0yYvk0QTsTpLwUMx504WvlXWfkDSI9hZSZbxlQITQPH/jLmwZAR8fWzSVw45X
FDj1wG3mIF8PsXOdo178nVN8ZMonb5mo3x3AphzEwPC4wgwXBVv7RFI2dAykzFHcreiXJWFzh8HI
ORMfeFwBAWbGxhivJwXiSdZkTDLwgwldxjHANyRORrE5tpakD9TtMpotGJLw52kfswIi56Ki02M4
bHNSl6DX3d/9Ca+BWXHC8y+ZU0tkyZVz8Q7zq71q7UlrQY0v8dhzdNcb/LIkVD903wYA9UkABCjN
e7iwnJ7RTY6b1KsxXUN0av/lgZItwFTPIBaBQROzVPFUMdY8xBr1cs/Oen2cLujPYn56ZO+FL54I
1r5ZjsUrcjbTXhCFQCKk22Ix3DLq+YV2ki7RO1Hict7zcI9fSZKf+hWDSYzbS9j+nEx6Ld69YhE2
84TRd7aDcABDQM22AZHifIm56GhVz8aamfh9tmB07xquTkw8CIl1+gVHgXa3Q4ryEumXmXZpqwsf
Z71FlkepD2I4P2Mzpi5kwh2LOWlXH8Bqc7sPDPIIyPCD5MR/w0ecmGJ6g2AxGH1kiDwCcAHJfG7L
muwr8ZroEzkqtZCKYctZr6Y+PxU/kk441g9nXv6m09bQjNFvf0yo0Z+NMqLFvHXU4Bj4KolD8koO
jsQSjg4cZq4RHE7FUybBHUIbD/TzQSDCyrSv5eMlXIoh7UHiVrl/5Y7cHgUkWhRFWIATeugNn2T0
kmOVx2bRuCzajOiW1JgIQZyw2J0Xr4XyIgGOZr9UOfbu4amza4KnOiMi68Cnx5PDfFERjqLEkU9I
M4nTJJCBd56LCkeXGG6gZ5yxztqr6hwv/eOYPQ6fYF7mi8/y6WBhGx87eyxx6+i+3iwCTJkKc3CR
SaMHqwKdHQK2GtvKZF7S6Rapb7H1kalf1vQdjz9q/wf1MV06sjyxhBe9B62bS9XKw5fFD8NGx1oW
bgwv3lxHsoixiUEPCdluWK5rY03oDF3ob+jMY7a5p9u/xBaY4lHgeWwKJHcsNz1S7XIjDc/EU0Br
mugNGbFTN7VzVJA3vlAdfqToR4l+kuR7tlZ65+diuxJ5DUuEAA/9wKQOIUCU7GckUIBCq7Y4z1SP
z914BsKjZwVa22NErDwzXjMWsqMtKY+6T31GEAsRekzcyOYA4MzXVmJOrxT+NOwD+6iE5+0b+S6h
sqkhXkIReJuZ3mNaT9/6K8t7NqzZSZfPPOiqP2LvUF+C6iKSCidRscTitBw58lufMiQNYNAiVRHJ
IqQtyEtyfVlj8YK3rQckeP7DY8L5YQ6LMuzO77nSkK2MOEs6n2QbDso+2CaKGJAiX4VCj3x1RLtS
8TEdDe3MOd+eZHAYr1sXmq9Li+FjsKMHr1MeapdJ+8d50pgLM0n7N0oojM32hH9OrDrlf+PHX1Zw
KS23TKv4bsNBlkWEygD5jizkj3488FbYPil+KsnD9mEJ52tlJt7/ZlQTmLPKrTC6V+slmdikhllr
tAyNIFnX2Ovjd/bHqcuhHjF58GxWF6yd2Jo6PFcTkqR8EF0sKGvd63oPqWEr6Ow1yy5Ev9vh/iXl
nxIJO6ffIoJGbXt3aCM43IPZlXOyT+AYHIRSLmz2p8ChDua0p63732nPecZpz3WA/j/w5PPdoWYU
APvAe1C+ywZ5FceuEdeYjY//fehOdXOsuJmJnjAXCWQEAYuBrp24nIVau26xBckOhyrORzd+HWWy
eKBOOGS2h8XGUteF6t3UGtfIPowh/C8EsmV4sl/jta0J7TDzeADi6uk3NQ0yWMCG1XPTOTmh3t8p
Obb64S/BwBIR5luqKbpZBXTpCQF+b61LGVwUzR/asnVd4+PBgf0gv3qOye6I6CE528S1jZd4dp49
nGnRlVtww4G9JrBqXH/q9bXphXxzZPEzl8s16VNMNdAm1Eh1mB0/DtJfBC9DIVBNREbXJtrnf0Pe
9NtCWTRuSaBtFsbELkEIY6Kt3q30iF5OqNs6csDcHPAxEOT2vEern5xRs6pv3eLBWYbWgtnmGwC0
enefDvzGmuHPhE+6/nUaA8Iya6+SyfESwldrHh9nBjhStj9vCH+Q5pSDm5CHIWxF2FEffi6vY3Sf
9RqSFu9Ila6blHcKOAm26QWSkmaRM/NsdhbqkkYIXVtth8ECme3McjIgxEf+lLqCpRcnn/LjPZNf
wabDqrVXs5kLpBxnYjc5FsLns2V8dyVib7BPYArl2TrHIgdHZ4WgFw3YxBkI1gLWuupAHsQKImCP
1a63/QgUVHiWrEtFiLyhcHqCBPTASCG0OMs/U+Jn3OEAFJnzkwlygrFuHQh+yVqnmnhVmxlG82BT
7JTHd4POiZAASL0zR7foHtdVvYsnjPGgvBB4tsFGYB6lOVE1ZOqomquDYbqDAdrVzUoa14hu6mCD
6KYrwKMAniLpGwBSRXwjyG7hk4VXZ1Vr1CHw8vkPS0U6sl1oq1OoHDPlWEiHgdkbcSYZnE9/lv0f
VWe65CiWNdsXSsyYEX8BSSA0z4o/WAyVQoAYxMzT34Wiu76+ZmnVVl1VmREKibOPb/flF+l+nGAM
5iPKyGfhQiYoWb9dyCzTHilVLkCLV1CfWKlOls2ECPaKRZ+iHZ7SPnnnK8JFFVMZOEYow+Jk5Cfs
CfmUzMDv8SuWqPMLGsnikocnBwtsb2LTfFwk6o/UDSRvqXIMKlOi47jg4oyv1q26wker0otMAWLg
IzRga/SEZaJakBveT1+sEFlCU6mja3Oe8Q88oV/44dOYgpVtwO8ebWmOZr5GGWSMBQ2kLxiHWbVj
dpZFup7bVayv7kiB2oqS2xzWovRVUuqCKyL7TBXFFifHUDmwI0J9omrindUoFwzZ6JMYjll1auqF
zUX0T/uFbsSfxayBeQUVBKmNfefvyB/OH6jA0ii58qXz+HoQfprLgZ3MU2HszWX2RfhV61n2JRaQ
x+FS0xVgtnPV9OmNRXNguKJty0yxCG+ocQzBCXIKOnChuv9SuHr2Ovb4qE+cl4I51uv7zUPjGX8o
mAoLsDn4yPFFk1u6tthr9RWq00u9oIKzmH1hkJ0zTr0ysG0VC3zl1KOZg0fYCdleJHbDS3yQYyr1
DgK1Pq9D7ctgtHvwTDs0DbwQbTOq2QwPovjFK4/NSJ4czeYoBXt+fAMqeYvzxpduBuC18bKD1jyO
YhhDcD4pIJZOaC/93cpV59ktC6bZrQaVDNmnRz2znorHmaFsfmCLFQez3t2RtKoVejhyRc4rQaSp
cSp4GBN6M+0oAxiETWKUJtm7JJ7MlMknJF5Uk7Eq89WR6vF1nepYX+t8ofMnyKq537FJ45P5Xuf0
dCi8POMFb8oLeU6JHi19LObCVRtyaVgqM62y1aePAAgkq/MT3WqdFN9aDruAH9QmU+17corLo9Ls
a3krSZsyXGP4l9s1DtN0NejrKtlm7Zb1wETcD0jGJa8z0Mu/QrP6j47MOwbrT/ceNTD8jDkaHJZp
46F5oJ5JW45UXd4g3TAYOAX+dXgANQ/ynaJPnaG/spLmNmRSVsRFrZ1DAMhw0T59daWi7rSH/HHK
8nPCXAD7B9TpsM0Iktm8WtJr7P188Atu18TLksWEwN0sOdYJ5ZwLXYRW4CklTc2eHnv1ww4YbVnO
V24TzCU2hv/XGvLlhwhxUDhxwfKTw3eAz0aQ1912ULiG7YctPJltqtk+pgDYhCvUKkPAf/mP3P78
2uOoWtQWtJIhs9ChwDiJv+4eucWUIbGlYNKVsTUMHiUrdJdKxFpJRtOyPtOMr2jyRTex+vqOtqkk
2LXckMe2X5wHR9YjEtJR45gukuiw0Y7cuV6zCRLb9HcC0hh0iItjAL17Wea98AhcWDThRdHel9jf
GwYIVW6ExEFo/UHSIIm/7bVFRR4lcKvaRQzizxB8qFUjCWvaP7zfOmo2iX3K55yLyvKJqxW/jxVj
6i8XJhcqIt6OcuuCPcIW2gFiZS+7vH50zoGrL2YCWXcKySAo9C5DcPTCc29Fb3FKT/104rEiSOw7
agqzZHyRTd/nQ6e9JfQcLwIGc34/apSa/+NESO04B8OFYI9JN0a6pSe0aw8d9RT2T6dusaskb54U
4vH7FtdTRUdI2hjjaFC4ZM2PvKKldGEqNHiUILjad0Zbc2WkG1pf9GwbiduIJIzX5TMaL5Fp/qNH
Fac2511yVrQLWbPfUD1HjpnNcI+yLou2GrT1ZoYNmaMke2NRYo3Aw5HbHQJPtBn7QWpW0VgvCuhl
Oq3Ti5pQMjIHEqzXIEMax0dx0EuoL5scdv2HaG6TlvXavzus4eVSoV5HXouHWfSoz83+mspeFgg3
rWmV78yNMWxDkcjAtpV3NN+wkDWrhQ6IVl4AcedxQZ0tJS+mN5PXMEB60xdK529WjRvKli94Fco+
e2reOlngxOJXpn1U9Q3jHT/nKl36dDN081SjldFn2RTGPqoJtkBKHv7nRvtrj+NJ0BBRMo73fo9u
WYcbWVlhVuC20PFkFDg6nnbwfnvQVGkw/TwsJ8rhFTA7stxYcMECBTZU401hwi+VxectomXGPITH
JvhcrQZ8C9mtYJgzrlF9TYfL4MQpZ8bReFhtf0rFw1DtmtdGcVK4AfraaLc9bgziBv2RQHRywF2h
ogu+K0x+J2r++H93R/F9ZR50dMH7p9x8DsHni1NI/UdT/wnYGGZ+rCwq0D8Ed8f9CM0f2ECGekWD
iy673HrNYM/sQAlmQZtLzhwzR6XhicIW1MGHPUDxi7ANH1h0uTtudoQ5R6eM4o2mtanMwplU0t61
W5kf8rGuLqJwSz4CEl7SthA2YJ/v3LO2+EKFYi07JpkqnnJrCkAwIRn/BNGsU0bmBIzb8OG2ZJY7
V6NgzRbT6+Rx6y2oH1/q8E1va/74QUB/17bmFGunn1yOfn/y5tEpXRY/xg4dP6QwJkJAWhMIrXtP
Fxd8lExwkSSyT0VwSctrGE45zRwo5ivxvppROLS+jkXzB+VBjnX36i5KeX3w/wnbTGZ9tr/XezwG
AcmfGJik94y9grF74opkeEuX3nBY5tG+DHcDwbTXejgWyDQIvuPO1iAbATPSM+hz4JlJwlk4COrF
FLhg/5OEPy4myp7rPxMBf0kBY+/tMIMl4dcAHjofY5rVDR8atdGWTcJBssX+ID1JuO3Lcnxt7/ct
SGnhsZIZeLeiwVViL9Itdb9o0hXLaq1+xrN7vMGNIr8bwfiss3dt1PGz/vdfn+y/pSWo4D1TxIVl
EGsINgcsjLhKIz6zicNYvcO0x0zJtv93w4nqFrEveuAYXb2c+18+Omy2IRbq4vx6RryW3glUiR3o
JoUhxSwuLURad0ouluDDR4sxwiS3Tc0ZLStPF9sIYwkilxPOd06TjqNeBfAcJIKyAcDO7onVQRGv
yMEY9NTMuIHySKqemzDfyelaX/lnzTlH4wLn52c897IFfbFghHSiSG/RCQrqyGMFcjXZDPABiPV/
8Jgu87Mmn7WSXPMl9TpSdyJclm0kbSNhU4sbRVy3xRocZ1asRXke/O3UpaIuB1Av5YoSZ+FpEydm
nX/n2Dngp5em6v3GdjqRfI5g/XHEffVCaXyMXFjEyZCJBiPJOKeyW0q4y/Q2/KPXY52w7WChVXvA
TOvcnoiLsPWLcqlAbD3k3JISu5jqj0uhXfVyGdfTCZ69tw//SX5g/tKvkLc73QdmFsfLLAac7P/m
X+Leny7U+ETD8yslFr6703qxhKFuE1Zwyp+GZk1kVDoSrYVS7NPhSMuUyQ/HJiIuse2Q9gTEDzb5
FubbQT1U6oEmt/d8uyOIoZFg2XKLYB3sujtuD1K3+J2+uJp53FMMRwAH1M2dv6h+4arKpjgLg+fx
OZy17tbQa5h8l/1Pvqruh9+lGYT2PZMpb3nvN6SCR5GQBx7FyXMEb3Nn51lETBSH5vsqttDbdfjc
Gv1OrA4BuLPkHAnnQbuIX3k37jXMdoe5GAvJoG2frDPUjfP3lXyV4GLcuj1HEWLdCRE8hBxt04kH
SJy3ezivQzp+HFY5zDrnsxFuKcurF9irFGVPipyAGQ3l0vzqN7OVU1BqOhMjkKw2iHYkDsyx2BZe
WHBZUmeLPls4OAXqaos7ZRcrm19+jT8xbYRRPFoHpjRmrbPDuExnknF4GbC3L3r38bR4PnpMLRxL
YTXWQj3khfDCSJVQqzbu+r6C7MdQ/knUfybzjgDMsMnzjRqsG3HNu/cur6DOfnx0yWlwjOSUT/bl
Y6e3m77YS89ji21DWvhXGTU5cq+MeGfnf5dpgC+r61QLV1291Axf7n357qO5aKyDz+Qrnu0cH70c
0AwyxlBL0tpjNvFl8zf0sfE3eTf6ncmkkp0XKYC8Qz3fkDcd+e4KdsA5WfF8ZqsDkv1ywjoGLKvD
Pxu6YzVmVv0E9yOmlGaFXdYcV3EQfu7KSCNq+JWfUHdpvNQe36U0xTmc1LfhxhSIufMnHqX/yJj+
r4FUCy3XJvGaXg3x2rtVYdGfhmYbxmf4B9SmGNp2lGjfFVoI1oQF2E3hPTHkA3toOdol5UaAHOr6
VAjjHpBOZ1LaS/01As0wkUi1x8RYkaOn94nEh4UtP9lDVB4Ob/2f+fa3ogxTUA1gVJwzUjT0IruG
9QLbsUak5OH+nqCUYse5olzBi04wQb52grhNABILm1bcaOIaPuj8ym6E/tf2omvXsv/Q5yNfelTj
sTgx8LBzUSga6jYUTTePpVMTItoKM+OFSrV+9Vtq1epgCh86fk9uyKLigjCks6JiSuHRE/Ps4l3J
rJTSlPGcq+K8nGpW3l5e6U2G+1+gMaxxteTD+mnB9Z3M5bH6eRHEC1RTrVrMnOzs+LzN4tQPQe6U
WI1WT3GlZutJtjasK9cPuljtV7Gqkplh3Qe74dCmAA0XzeBF1WLS2yWFSuKqF9EG1s98XZL/e0Nn
TcsxjFMzayWY/3soDgM6t5vBQIi8iQbt3oK6OC2ybVrshnDfVvvVdVJ+BbuJfHwoR7k99QodQ5VT
09rSr/Ns8xw2wyzO13GwLoJ1n68752p+SwgFv98UACzIEFw5nOskdsPtvV4O8VKDI51DBvBfd19U
Fpvrr6EnPdb5P5Lx/XEdv1Bt/6z37ZSUyoKSKvHphKaXmN5EHK+IDwkfkIuWoCwMkwuaVyTe80l4
bh4TqoJBh2i/FvTNhlf5/tkW31n+Y6o/IoV2dmY5j/YEy7cyT2Jx/kjm9O+x+CDjU6MxICr3+7Ec
AZMLthUyIfSA8u5AVn7MOSLZQZ6hbsVXmhM0usRHl9BbVccFI/iZSU72UBmnwLzA2rivnOsD5RY4
GgLgIYW20p5y89Q4szBYtdm6nipE8uMLvtDAEcV9Le7TtyUCVyu+w38V/RIXxDu+gkuWSZMFf9i4
XML7pzdWvXOxyqntsZ70BmaAM94WY/Zn+fdgLkJl1MxxUHDCYGeYkE0bXU3Ka0OrXkKdtj6OIzSZ
5gE4rz1rXxn83ngZpl695tX3nsiMyIP1lADAE2MgyJ/Zo17c1oZ8a7CZf9/NL1HAAP7ZTa5NeB16
9sV72eEI0ht7AnjawR2sdNiFlXxMq2YjyO03mz/Qox3M2nK0gfIUxAYqFRYUlVd3i4pPECopt7p6
pCQSuJmomwenwziAt9YISJHg11Hd2o11bzx6sCpE3QK/ASIRxqMk2CNnsHJzfrjj53xPMIZtDJDS
ocqAM87Ip7onET61wYMUHFuxSBJfvGMwX6JyKX/bEm39SZSb0uLipg6XTDhV92Oo7UquJ+0G1TvY
9dSQ9OdKvyR8ydVHl38WfNW2oK7Lek3nIFEPPEU49eKELhDW4FiDWD+Qdx2EfWDszGiavj6YifC5
vN79hxyv+EzwIzGhAcxvx7ee+cA7egb5EtWr2vTZ2Z59KMyRji1r4WQiRtLD8y9+zPHiaVDsvnyh
VRWrTFxdr1q/jrKxIPWRb2kSLM46t/di5Fhn3UmLT6V6fOHtXabBPMAC2syVcN5XsyQF0zCVKTv3
qxfTqC9ZX3d6HXMvfC2aCXceX8IMSbqvXSVOTU3Xg3Hyaj6v0eN2t8LkmKFsdkedSJP7y1B+/KOo
dnsnrbtKqa0DdLuPy1NaXcz0OtKJjQ9B+aQgjFyRyvvGNRXX+G9XF4irfeBQ5gXtae+l9doz2Qas
o/s6KVf1Y5UNlDxzucD5unqavgkKtoJ4qXO3OKXZtaUq2g1a19uodrVVGpouveCx0Gg0K5ayuXwZ
qwlecq6BqYuAiQEP49hviyGegYk4ZT0Ls4FsBZ8sPdCsQhzbC3j8sjlHVh9AP/FY/+FxYgR7qdm1
FQ6JB93S7211DNydLOgcl5QjkxzhbANGqow77pwlRboe1UZ675tTKp+xAyVeiAjY+TnIu/96tu8G
F3ifexc3rpTe5N7CSbnuhBUschme+Kw1xudqRa1kvVDtJlmGg181MHw89V3ipoZeqnsSCfDV13OB
8bn12tHfsv0PWKCm8sFq/Z3dm6PvmbsukYnd2Bc1ylO4JaLNI9pMWLahl4fNKiKTM3I8/R+30dZU
B/0WLKdzHJDMdk9hXF/Vb2sA6gmY8knPDTtiURnsMQGkj/Fa/Qr2sr6LbAdLi1mP9kCldnPn91YC
vYgteQQoByTVZJy8GPOQtBDmumCUtBDmrvjv8G0gaQ2Bi6Q1UID+HLsiCMzyDCumOfkoHl3oS3en
Fm0ACJPXMs9X8mTd2jKVEt6L36uFmOjfhW3ALgf7RDFrUDyqucSSYwdZQ9pI9HxB1oBxmW2Bp6ra
aO1qbjyB8fuU+g4DGZOAZjeFm7E1/Iup7rfwFS8qch4GEyZ9PC6jo6Tk47jHK5LlhzDgSUs+yfnN
WlWQOd5CPGf6Q5rylKeY56+WjokTOd7hO8COqVejrQpnU6MvaeoZK93mLwUfih4s2RYbhasCRhht
8axaiH+ie/1Ohq0fP6+T5Ep4GNdMBX0jTw5ZcYze0WkC0eTBISMEB13fiw47RDHaC8U2p4TXmsII
YP+XFbdK5yCcvcpzJjKc8ups2o6I5kF1Y+bbct7q8+4fhfzif7e+DYvfaW0skKDQreLK5x2FcQcB
ilcIE4JdstQJb3iG++b8nMx+Wuz6Y+jzx6XEKOatqBzwxmrb4qIrXkR/eb2i02O4ofH7P6x7wX+O
iULlROY9X6j56Klmf0CKDGEPawPGdKLX8id+QChgprNzIvNMVhem7ehr7feD6LvimFNa4nU395LC
C+xFRNO//41ftOQ0vuX4gDLCHT7oPZo2amlx9XEdhC9Pe187qAVpub8jyC2NiJ0lTL6fVAN++9MW
P5QXSduXMJYB6CmqlD1biYmboG/zzEXl02cJleP6dDh2kdPeb5MpTJpLQBT3YhpLjroBmlHgy4aF
k3KdYnDTxqV3Ucx3jTQbtQP7JyCAZ+9MJ4q2SbUhK66iY5Wb867r5j2nz31kkAKiwRP74/DJYTLA
wyXjYX74KMyc8SjMiiUax9pyWIbTBfUzfjQxeNcWGej88oO5B0MPfaeoCOYShUzmYoOO8MOnLPjE
EvU7PAzFKG2w3tN4xRw8GgYdcXi91b2QHcPJKewuhuTkxap+91sawSp7j6sMksI3DcBifniiMAOU
Wp9/sHhiDQQ+HKfkmsf3uxnM+D2pbanJIT48nIwTqLD0VYItZadj8XN46mgMtC48LV2DF7FiNG5I
9UN9WVfDemAMD9Yl6IMj2dQHCQsVN62XtuwSXX6NQcR3tHVsLFad+gLOFd24cTFw4LolL/1ASt6F
BEyT3b8XoV9bPc+jLECJX+B5ogQXcxzpDyjJxgtUi89ewlxVNKd6zxdmxrGTrOiXJEGJnqKwq2Mj
MgmK5J2gYBLFFRciDuxq45iDh6bES15DNHvF9AMseAXUdwxzQJEFjSufGetNdR9p+6Y75Kzhl232
zwoO7uzKCFxgSN6r73Z1ThKm+qA9oeTpPomgpF6YVtj7+hNQs82UXiq0TC9YxlTJ0uh98+7ngfdF
W+Gi40yZMh50CtGMsb2gxVOZzCMmudBtcpfDVr57kup2mSe3Y8XArG69CDvBNkBosLXSVWHMlB7p
/MdKpWYKoZYR0M+bhf7E8OAmtXun70LYSbk3Lpu36rDJ0GNH7alZBrt8tC+gQlDyN9PjXa5t2XwS
HQvnv0ahx4VjvMK3avOGR8lFsuBT8X5JeXHYUcg07VmYtChGIByMcb1dvma0ZQek0l0dcyf7x8D5
fZDQ3w1ohygYD5JfF5PwQ5+Ggq2bnS4fLwqJR6c40LR/o6Bh9IOnXNs8m3F4Zd98Fw8syV/aTjzS
4Nclc9sGo0IbyXCMSOJKCO8fRUraxtcIOgu+DvUSt+ip16BmLRVSwhltQsByx+pkWkB2rl4TpouN
MfUe6AsVCUVfsBLGMVJ8gRlY18M6CtZTDYsiG4Zgo17D5JInl8n1l1PEUjFVbxNqFIWTXh4XkNLk
VdIs16f8TRhjSA9QeGglBmiZzIF1oVfoG4g+XbPJwVfFs0SzmnYTDnwODtX8lWyTftdiVilHKaxT
x0UvAQ2++/+PPGCM9cwonWgBLpFxJVpnY4ZkPAHahqjjkQc7u7kmcLFAY13v5xiYB2k82bitOGeW
LYHIw5l9g8N2iWsZ3vkaoDsFxLVdlHvWtvKw4va1QoS5KNHHiq8zvUnmZ2d8hfp3yVu8OE/ii1qc
I/XcLDvjW6+/8ujzbl7zLbJ18Vo3Gu3xbuzHuR13hKlZVVQm9yH0Je+eeMoT8w9FUsMGTz1pRACJ
5yo6Z9T98Py3RC4rzVhYr3Xwa5042dTtdqynnyzo7wMC8htca5+r4rlCuxFwGf5HvRGTlYaUknyF
ydduaKlWmnFirRgk2Dsh3TBINLiguP7J7hMEtDrneHj78Zl5kMeo942t/9hng2TKPps0YiYtqtY3
DvXgIRYkoHnptAS+dF9R/bRCkaUBkUfAPBSQh4GP4DH2W6KBVL2Vs2DYPNdd66JsEorDss/ltBxv
zsYW1wy04fE4YiS8k+bEXyX6zcPHdsCzCiQlom8y77UPpb7dk2vyQIiGZ4++zV1Tpcbsv6scrJ7k
EgbBxVTdQE6zu8Zzd0L8NRQfBLSk96zpOJMpsTYiclW7CAWPVGU//6N1qXRvlKK2JTdNrZmXNRs9
3k70bfjcGRi36SYJZ2eH5Av7LFiQr2/NXDhnuV8N0B+PhfHdml+K+PG5NpWdXE3/SM3jqcUSwnIc
sVT3+wHfhsusUbuxaDkVJHh58Ufu1Kp8BSpfdryyCitqFo87z5rwBP2AU6AHTbT8M1GUqB9UoyQ4
wcgzoxyrrMZmrEqfQlowoY68puktJd0jLgnLGps7QdvqoL5OD6vWDrpo43vu6ZtBkMqo9oI1+krO
0FFKwcZV0Yt70kTdT5qBKH+OZhSzWWnNqv4SbpSW8+gCq8WL2mUzeTNoFpmodzXsI1oWwN6I3fQu
EiEin8ZcuEg5QsGndjMoV/J9Kqt7yt6axPnTBYXRZ4peckO1MmbINeQudu6iP1N/Jo5CYkFmAWRF
l2flCORr4I8yc5S2Gc4at5D+Q3aWBc+0C5ZazbbAVg8r4+42QEjqLSXc9ehjX+dfZUq6Y6feNw23
uGIfZFhpE/7DB9LImFsUdyaxwpkofXHhvrMQi77NLd3xoNBMUGW4cZvtoG+TjgsMCrwJT+jdfvE7
DfJilBi757/HLG8uQ56huyK68n0m1p9JWndh/dAaO1Jt9lnPj7y41c9L3Z+olGgWk+dCYctfu/zg
nsqCU8yEcrkUsIxB3poChWA5kgnjckTDf0ZfubkOs03QU5q8HRDvzDMTBdcrKXK0RSEAY2H4nJZP
Gwk5IRNDBmlsk0ExyZoFislAUpsd2u0lAv32M0C/l/xMKev/NK6/WgcU02+vOaXreOvS8x+5b4uH
ZDSljVeFkWQvEGBZvy6BfJg4IRH2N9da/hGU+etuAcMsGlelK9rGCoPHXNrwSV6yQiKoDv7LojXD
GTY1gUduTabF1pfrE5Nxg3qUMI5c0TUt3AYjkLRdx902KjAkzu7zl4HyaI1o1U2DXJFZfxJNyqr0
yVcGrU2w9QeIvmWWLh+UH9I5JWJumNJbgYSFDtpPzU9FhXyxoq9G4E02hR7UWl1HA6avcJBA5eHL
z+eSAQIBIyIeX+aDdfVi5bSS+Gu9ZMpQer9BgWDpKnmbftpPg4mth6tUXcr1snvOOuAUykntzlIw
Jv7rkak0SUd+g8vjuR+PWK1b4EJ73RfcRNjehGDqpmS0fv7yj91J6es8/JmpJzudrCHB3sB5kYQo
wIkbpz9JXwqvJhtKO39Y16sYXCYBIP8bQmmKpfozfHzmD2g6t2xCJPNS9KfifvyQ+BoOd5YR9uqu
0DW/rHkl+lVzEBM/hPlJXMVYkbIGkj/Mc3hjoVsXvOkhYh3vFpWVuj1YkjXoqISMhkyziAdz6DPK
tFg8p5NkK/e7Ttpn/bGjSDY+D925Dc7eAFWSGkC7qrBP+qWM78aPCTfKvoiFIPI9r1E/peG7Kg9Z
ewuDWxOQ4iIiuxC57zJBtQyzeBAId1qPBIGWn/s8auy+2E7EDdTbcKdKXgqZ4sa+Aq5Cujeg9HE/
suhqahxIQ2HCRgGeD7lug4R7CPLQjanAiWtuWa78Bqtxu8RR07SjowbqxkhxojhOxs49Um3IR0KW
Mz2V78D4aPLP5vlVQwqgTPsy+t5s4Y6D46Bztsc+TvaKbzP203kbOMItgtPmkAXA5sZi2GfJwj8T
ALp4SWbboXjVhiuZ06LEq+pH+V65H17/wDdMYurpdtJ9ZIpWPKTYKAFhaghyrsMdZnL+kBeZZNn/
fcPwZUKh0bul1X5XoV2Zl+Sv+GT4QGxhBbnOg2m87KABUBnnhhjyoK9cX9LRmBygfEvHgEd1MJUY
caRb2HyKxtdD/2YhVX31k6+QU6D9DAerQXpjf2Eb4u6pUuq+Leku5VH3LPNBUUsAMbsGPyr394Hs
qxtptCAmojP5K9udU8D15AZgzos1AlOOh55GlIvcfdBkcMcTh4bb514AjYml6TBiXG3as7LgExRx
tknAEiJBDtQGXSRh+ieXw3sQ1w8ROdTKH3szHcEkHEr4WP/kuRIKXYiRdlBQ8zBILnvRr9tFQSk8
LREoCXPOqmEX/xMRJBqISkwB+Uv0FWOZ2qm0KVa2Rs91skHVC6Op4xdfT9EK1A/nJ+j3Mp00RILg
+7/BEDrsj5AW0DldoNigerQ/n829/iFyWc1pO8eks0L2aQHDSbtQ23c8vTdXJxzWCRXf2aYcoGZy
bzrk/aF4HloIhaL7LMabPll0okoR1OOddPuNUAelRfnNgyUY18HHtJO4VSs0rz64hVpY9Ycfgrii
LxKyIWlVe2R5aP403SHbse7UDjg523Z5j3YEqAk7vFJ7Hg6u8CDJ5gFxFRGAyVxGlGeusBjXwSoU
Lqz037U3Rj+Ny6khziHuUWX8XEqYO7BJkiHgmH+NxQ4ZvXTTBLy1OnaCwaZUrcRc031ugeCrmhOd
yhWQn5Z00mlctzKSz2hxpxtBVbZht8m+cTzL/ZaWxh3/U6h7c3Lgv9MTu1tE5z/1U8nuD1XDq3kS
G+gZfq8c7h2MPzwP9uOjrp3mNf/59+47ZgGjqfLPBBVXX/8R1EkqCiL/eSnNIkBVFa5qGo1XjbZ6
Ic91yXVsftO2MsnD9HMieLwddKrTMjd9zAZ9MWnoEVGIJ0abzk3asyCdKlcVIJcun3Y01nLx8CG9
W22tjI2k5tXhogjH0gGlmaXKSZBPL9V71s69HWvyJEwRqWdpGVAeP7ovy5yLMpP94oqtXxwRbFwm
C9UFlRULtIn7reCXbIoEP6Q/D3Zd+sl8f6+3cGQwtlb16iF91vWMMqSBzxiGV2JAwMNx9nQj/BRF
mhTbBNDjhhS7nk3DaUMBAN2mwRHntGge+Xb7b4duh+dO6XY0ePdsTqJN+hEmazNeN7WjV9afYpLF
w1MmJZe9bL2agesw7PY8TFyFImxwLLf2SSDO4mHkYc2YOKotVZ7KrZA9CovYzlU7XJr0vy/E2NFS
S7czZBYa/6atOaXKUGpnERczWglJVoXuUTBnMmY8TEztTQpuSYw6OBNIq4vXOxVS2b6jo9KPkp1B
RN4RRwI9GvDCBFmq3hLxEj1PEqtjKqrXyPpKsCspcHQj8/RIia56TXXVqmt5v/bTsNzp951YsMjc
4ENpp/3wIWHB6q2QCurqKxE+G+EzfH7EIHEWj+fit1eR5s+sP4XioYmpT9oQL2psXV1wSuYWM10U
fQ64tbZBOpVynkpuILqIdwOV1nSYhfOImm0WJkzKG6Fd1xPS3/txK7tIaj9TEOUp4vDML0onc33T
4h3JrdRcMOvX8waTdevgEcQjq71NwgINZBrdDrPs7+NvAe2lZy/9YUpn83X99bblwWc6+ZLJAYxt
ZsCxCJC6ICK67LN7fZAj5RjNkitR5mpN+P9OSJo72a1gLYndS75J/YfRfCbtp3iftyWC9Sc/OOPb
qL9M8WMIr3Svk7N4IPsY/pD7hkIE2M3ARAasHvgpX0AgixnXuY9UuTXKzTCuxXCZ0Og2MoM7YV2p
uxJssB3KHjYUCWTTLJa3QQWazZI+k+xQbsWl9Fx0OkiwfffapqToF4RK8olzv1GMfKMjfi/Ue00h
KYMBdA6Iq8nm0tvk0hAR5Oo0sjYtE/hmAXOLG9EcBi39pfwY72Ds99Jrq0whERdEbm3+zWbYicEu
qWb6rNgm2Tz+Cd//atiO/ypcbewhu77cRdKmltbJy9Y6Z2iWbTjWvDF1AykfPu7mosSklNLkuW46
y6w+dFqOjpSDtG+1JafVOfyE2g9h908vvsImi5SSQ5I7A1yHba5sCkZddH07fnwrg98Zm5EovZ/N
VLsjTvM8xZhvNzmPUwGqo02D6ZPaJ6qM81FZY35T754C9iz5NjB6Yziy1Jj4r6/Lviz7JsZgAfv5
8p4vA3T0yUZlegfcDWCLNOWoFnpc4JAdWAyMlhEd5YGFswwIy8lRAAhB56MkqdG4IvhIkhKJNBaV
DTqDx6r0Ac1tlCdrY4eC/mqOrJWZ2HBNqsZC0lBN1vkJYKeufyChop9x7/p12MLoeJjH5vepJ1jt
xDLuXkzxbTaSHJ+bmK7Dck1sRUJir1cCghwoSGGu4jR/zDMSrw+gsgvVXKTYvoQlN9kk27YDvNA9
2RwqB7PO/6MWRho2aiHZgl1RM2xVvNTU4Riy+/hMxC0cMf17kv8gf1Zw73HsYEpQluDigxPyTr8z
OlpftllvFVMtO97/gmsKKLHDtpzvOnX/pFDMILiBCnHoBy9VaYfDDgH51KaSRf+WgeSClTjV8Ym0
UqxOf6vhJGmx1KWz/rq2VxNJHAK/SI7oXayS4fkFtw79LFsrYE/sP3Het/qQ8sYJKChjF2wpE0Q3
bIuO3u6SCarILq9pg4duNfZXdv3eiNgKzHXH8sRu3hLBfbcB0a9Dh33cTBPkAz4Kh8IWyQbcD3l5
KGqn636aHI7e2K/TWRg5fYp17qH7bFGYfJn1Fguniw46Tr0IzTmdHIXH8Z9/5Oc+p46+3OjVii9N
mYeRO/6AKFWtYD2Mb7It2HQ6xfrJtMR4jIjG7od5l60PeDlYqxANsVrjSaEqjuCaHbDB4KbAn2Sn
2iqj+ARC4MuXNJqjvOrJ+wRatfWdwh8qxiKtO1irx0f7Leazjgxe5nFWozSXnNWcz+FigBFOvCFe
U5OU7aMJVUs7Oqaf+ekebQ1skyjpvIYQQCIrCpyMz6eDeyrwnwitjohhAshX5k62BpgJNqOvD50w
TuMNk6OOuUC0JKIj+i7u5gmanDuP4M7w6kaQONmaWUweL8WDUfxzByCGcFd7DbvJfceGmSMUCAy9
hjU1RF09oyLKnP4/ps5ruXE0a7YvVIyAN7cASILeipR0g5AreE/Ypz8LVPWcP6YiZnq6qiSRBPDt
3JkraZyg3tp7kwhxzs4ARXlZZjIG7P3vZNwQvO4o0sIAvq7ccGmwJeXYCpulWRXNItW2On1Ug/0l
yZDAphYg+kWYmzlRy+NUT1GYezGwO/1To6p3sFa8Bpmx0JSjfKaQu8EDrZEacDqKhkkuU4fEVufZ
KtY1876fsmwBeKxoHWSA+1wq2GY5b40rANPl1uBPXb49qyVC6wABHFXZ0QeS3Jd5yWuB3+TCIY0S
bGzr8zT5MsevLviRux9PAdXsXLPHhr5ljyEo2sx0uOdWcKCjWMLXDAL+gdhMhVfEaWUg47nPIL8r
e4Fqb7KX4a0wri2l2NrJuEaIxiROcQN1S8Jv0nerLwKKqvz5rKfw1I6aPTKB+j4z3s5LmRmQJT9r
sn0Aa4bFP6mWYsnHu1/XQPUxw7SrKFuhN/AvC8qDZSsP949uKyqbaLb9bVrq8OUJS2s+dHdZZRn9
0bYfW7F9MduXVL7V8u1tHgCPHvc6INruJYxfZPlKbUXNcpli3sCmL4XZjGaYGnTUofVgip6IE/ot
n8t5/liqzCHeMUKsCLfmjJjxjttEJlAVMU9zetm3rbYBZT4+pgYPUOaCPPV3SAuCQ52wp57Sjo2t
b52NmdujBjTxFxnUW1DfI6oFjn58TCe8k8U7OODo2FDVG/E3PDDA7rg74trKrkzvebPFX8AgW+3i
cGc0sEGnhRD+glDCS+gGKFfbcMCZhq/gGLCgEWltuir9Vb63+npAXNNh/G6uKXDa4WuIvgrhc/HT
V5equpwf1aUYzykth+FxeT6n4sasNl5HZRy5KbsjozNbLs8PcGooZqcH0BVWTGsDfBebXX9tssdt
uUW4AMutH6xGdz4w1Nv33vT3SOEmCQ+9slv+CNHcOq/U5FUjBNJdKcYUuVyVo8nDXnIp3rOmzz3X
03Ilw05j2cpOJLwG2qk/H+kO4+LDSbCOh6l3LCPh/vzyqV3VRLbWU709NwOIYhK7GTeg9cOm1e1H
BdcChOPhiPqVck3q7UOAy7B2um0GIIJeArxSUNp/r7KKTPzikS6FxzJcqWwxvF07zEu7pCrgLN8L
8zQKZzSXaGYn1dK3yKCtIqe0feuannzrwCpuak2ul7Qmc8Vo+7I9zNSDpx017Vj2p7SnIP4UOVxq
3IW5PH06bMivHLySjMA2Sbdmu47MNT6jxcA1NL3UK1XFmrXuS8IpG84a4TziNALUnie84maKG/or
DDt8xAJQe1QxtW/5+FqU90C0aYKOW7rfuFIx0cpg+M4z7cTzg95FubhI8jEcjvnrA8n2ee/jU1DF
py48oh3X3E9Ti/eFer6e3phs0R0TSxtBD743naOkSxyMxbDIE8hBjIKwHKSr174EJhHAW4dxUDvL
DVVjs/4K2aWPb2X/j87bR7ciuqlv8n/rXPaFyPtAUn5tPw6rlVWIA8nppcugnbA2E6KAWKWWbv9E
TXR2/1j+xrjZuYJTUl/leh3ewE04u6q4yqJT0hIiOiB1eiLeoEz5L2l0JUJN0jqGiJ+sUzrEkzUm
SCyO3lJJd1J98blu4uvkwomvGN5YtPQ+f3Ti8fxCyIkbnFhA8x3/wk0yccHQiFEJP//NnH3p3nfY
/OVHgXrCv5jMvei8hRVl22ndD29PtHOgJQPpJe1UpWeju28TfKjimmhyom1oXpKudfQyENIwX+bh
DIbo1KUwFylYrlcyaf941cfkz12dwoTExRAi26Y0gXKlAMzg1KraafP4NU4PFeduekKUl167k7+g
JShVPoT7lLU9XAAtJ8Y2XKCETX4QCMvgErSJ1z35wbmUjgCRtXR1OjUWiRvfPXEKnjag0RK8zekk
l4wgd094kQp0PKsNjnXKXhGrKQ+idUOATIK4v0u8HamWLD8o5v750vfGCqAcOURcbhNUThJWirAa
69UQr0TcVX/9zNktRMnCUqXXUygxFN2YAVh2GI1rOoZEl1RLiv2B5Vbo9lAswVuH7jSWqm48f2jL
B5VGwTrjuskRUxEtFO1oJicRTmN3YuzV1R19V+dFgVqcnY03jigxeD/rzC2t9Nfc0pJsJRDXCzGr
XJtqUcaYG4ThIOXH2XhUy9OMfX5FbIwJ6gR76uSXR5SnujzuTFyh+1Lc4Q8bq53xFLlRwFlASTeP
LcGiFl354Zac3WiQFxAQ8fLaYmClOreVdZNssoctxY48bh+Zla5Xh5692meRnUqbuWGZ6wtDBjOz
bEJ36N0CKki/KvJXRpSwn5b/gr/q/OlINnSr6UiGtQJAnvk2tG+P4I1CTnaGoCPb3QMRP3dScIPS
5UFpWnSK68OR706wkv6n8//G/t+o+1mcOaC27LGewotBV/TMbamKkd1CpvqTE1klzs8/DSfffazj
ZoSLs6GCdWhWypVCyq50i5DtLV+J7dsyNpZl5TbVVF3eyDalg/QfaRY8Okeg3OosSgdZ34+opF8y
2zHs1fFaq9fUtJXSTfbuef7WS2/pqiqOnXcQCZd5NOdMHW0R0y9tGnNZWurSRFIglQFJwScLimEi
J5jxAjS3q+br9QvPIx5QHBGXP2xleBUQd7JFTJ0srWP+8shtr6PeDwdvsOC4MH+sxXIRUuoo4PNc
Nl/IdD2BO7xow+HBh8I7BtKJShrIl8WtqV/1HFjrUqnnGRb3VaQvhd4tg5WsrsJwnY7s+dYSuvaC
w7OlttOylM9n3J9W/jwa+cG/HsLnKH0E7aJ8wPvc6+DSQKepNoREZlqX8SLvlx4kQJHG4wUnUvTZ
Cak8nW+zZhEFC9pUTRNW2oLXHalKmSucdkofK0NNY4JtJvPQzqJTLe3T4WjIZ3Gp25VKqaU+59jf
vEG7rdsX2p0qh2babeHtIsw7r+3iBqW/toBExVZjh2SMaCkmuT1garTIA85CoLDzWekQ/pjBVYhW
TGtEt4sHWZ+1AjRfcrLZelzAkDMnh+wwzJv2Q7eyL6EiaOp6LzMgMRktCGB4p1gJBntgus2c3SeW
YKuGEzkFUsENid3mEW1FaYvfqHmce/UsJRcvuXAi185Nc85ljMinRW7pxkoA2bFQ1tH1sW3lbRns
Ys5SzZZ/WcfT/ac3XO4/KEyxaXfx6dumG2TmnMaJXop1T0he1fAG/u5Ex5XtdJYgfcygJ+9O3DKB
GKQP6xd7iXGIrLuDBASBLdw3Fl0xFODmW/6MB0iHEwtI1BU7dsRWrMcmdUdHIzgQtSLBBiUHP7lu
8OJR+WpH/StxnCdZ7WmL/8ZUg9+F0Z+HToZAS0S8OpDhlYZVwTOQGSGdKyc8Sb65f5gHjJU+48d5
7C+65Sjxxbn9r09xIjzFC4B0pIK0GTvUHe+HNsUrxpKe7n95wy5bNsW+mu0UEg3iDpnSPzUlYctD
IO5H8n7K9jFu1HbNtqw7zLwToR0juSndvEyOI91tc9lNyNqwNUKUJX7tT7ckji0+/5uirdsQ3Ybi
RTSulfShkk6R8RCsPM+1fuIfDllK8km7kYV0HEUHMwSAvg+GLyP+/FnpxlvNWRxODCw07F6YXLPk
M6UKo3nDMHc6IaLwilMgAFddx/dLij7H6HvhVaOSZWS+AsMuOPC/n7HBv11/AE70ygKiHmyVZEzP
u2eHd+AyPQ6Y2akUOPe4ouYSjWknlDItVipbJcD1u92J1Dv0RyiQLRsdUDUpwfgzgBnw4krE6dOp
ZgtwvwppmsrNdBf8DAl9Y1yxGAEYjYe8TvlxvAqcB7QwkH7nUXTQHkl/VNHWY6KUsMjvBIHY/84T
dgnvylonGdjYBpKkeKwJ3RQHXdgL7L9ZrmoLIYervoAzaQe05uibHjqLvB4QAB8rhFP059RV7EJY
ZIBJgYv3C5wAk6SKH1IN513rTCh0fT0RSocJKcUe1tCtXj2yZAUmBcQDSCiuot/uHAgRv9l+2MXY
EtX2kDrDcLNfoJTnCGreohiXtmAJHaL+on+BnaCZp1A8B+pFVy5Vf5XMq9ldfe4N17a7tvIlgLCR
O3qLO4ROs81cKdATLlJxDaOXgEyJ+dLJNwTQ4qh4hwjA+uzwoB3M8l7V5lNFVWWJttJmO13cJSHJ
Fo49G8/fqOka8gPMLieRnj5a6dzNriQh/HoJk6fUljRIAVGfakYWs+rW1VdPPxsSNRco4fuHcZwF
uIqEaDFMdC5puHnZa54x5Dqe4gb9SslXMdwOOjCKtYY5jFdvZglTEQj1aFeIBD5fYvhWWuprqfJ9
p2+qS04lSryKhrMUHwfoVd4GniMcLghJyQveJBWKPuCAJ3+UM1leLiu4S8aCo7P6zS4rBnz6iksU
mynsVC8j0D6FR2qCAoxFe1yq5T0Lb355mSqHwrWccGFsRHNb6rtI25vqXqPIwb+kJly4S+ggLbK4
LD6EX7uH+KlHtNj/X3GRNSxswfbpzwMQY8J0PvJ/JMkngXhIKxCnAHmx5vVZw8ag/7ljTBkNkr9k
NKApG/u/kQLWhE0GjEKjsajiqsl6ezypNkGSAEWOM7z3dtFfBbgBJOGKrZn/00np8m3GsxJPFFWg
vdyC88ce06wkWAM0iMk9L36q0Vdzz3Cy/zN78rI+qALBcSp+esInuBPE0VFxeD8hTM/4bRdMqZ02
FcfwDRNN5hvOCKfu1GcdBohOflR+cmYYMIK4UgFgqQE29KfNl5P+pM1uHfAzRnkxHkfsv4w4v/bf
Mn6FacspEsZbOlmxSCoyZDUYkl0YD+GVHSMBkzx3mCAy8y/Rk87cNMIahLupvUAfFICuGcuqcgN9
erxW1SoyVsoS2ryPdUxjV76FNm9oG5ILsb7BbyGtKt9xq+rd89/AmLLWEhFmZ8teXOhO6b/NgpvY
XH3tpLJzVu3ahRwJUqLkdoyehjilEkSZ81iLUmbIOfc374flR6bcu/IOCMaPrurKwB71gLz+Cxsm
TQBruCyW/8ChmqvpYMBuu76j8/xdNj9EOQB2OsXZMjD6FO2UmIBs75011zMW1XfYiDc7Qjdg2EBR
jt+mzzJyEtIrHnXQKYKNKh4eMjTufZRitOTSuURzLj/6JXN1NQbr38tvshcM678g+t7E+l3S3mvt
HdyPeOrHXZTvlWzq/5XzI7AqD/qk9GGtAlyoJIbgT2KLQ8B5FtZzvDqemYvRdMIj+lVhvM2aW6Jf
6+YkjtbyHIK7VTZblDvlqQbSBP7bNkzNWTFgiHBrx7jMkeCXwbMTj+JB+E2JLb2pjIsAIMCEWD+Z
+l5SNCPvf/Qz6hysSsw2pLbB76BDQiKBAx26BvLV4AolHwALcRCVyrIGcStme6rXBUiP9Ct0Wy3Y
ZPwmt8KrDThCXGfZpvjbVgv2ylQo0lSovXbxezC+UxF6b+NLU1z79kUubtKznF6P75gPKACcm9Ja
TPCqzuvZxxB+7BH6qbg8zjBKyyt2t8xMeetalpF9WL3VYJPnvsWO1JrteZCX/k+DwIDYkH1QFW/9
hMjP8qGW93mz+zqjfcb2GCyOqOZdZwUKUpPVamszX7PC4a/+mc2HmbXiVMNFZdyE8v1HCY/oS61C
3dGO0wIe5HiXZ/aP9h3zCvCaIUDxmgXAr48txRYuCrDEOs5a0Z2WbcdqU3Mk65gil0eBGAd9VNYS
YRk5X2bKYrN47+lUs8dqu0zR8Jc93xPCmSwizqyFfo14jVJpBQ5vmDC8SiDZQcjIqwFYM1yA2VIF
ECUs6b1s7TD7yHoqHDeUG2vNaeSh0y2rdKNW29yfM+poJTQ2gI7rO/ultc+HX9xKxQ6gWDwwnBxC
jBz5cSDLvJuZe/oltXFvWGcO+wNPa4uSJXtJ0XPO+Z8rqHRLzLHD5Fr5HaD6jNdiM0Tb7LHVaGy4
NOWV7SeI7DWmtYJfOf3VwI7e8+S9KabNIiu9cr83qum5OShb+6OrT97s8FHhY07vUvKSCpfhcVJ9
iAcAKs4IssneT7DlHoX0VJsnMz/zFCnrC3xL+J7cj9bET7SnX5o4PkxQgxw+Nj8aw+oN7ESQx/Js
BScKbKC5ZVC/bhyMtuORu0lTLEuOSaBSvQVH6Ao7K2IERDJQSomNreT7b9sCk9o9cDn3W7eQaK3Z
/P1LKgX+CjXo0gKzNn4yYmB6vvAnKy0Q1XQ8d/rJPTlJ8UIO9eGdtegkgZY8mdVhpF7SOPAcMA51
fY5s+nROk7+2sU8JxMyNIrlubGFEb6bqGRgQgGJuLn/fiTCni2+1eFbefTNuOf8rmiIsWeJhS6fA
FfaXZ9R5vET2Boip43bPMAl7PlQwTv5MEydjipeA0PLsBpVgSrg5lEbpyrGRyVy+OJDbOXc5UNWx
MozKMWYp1Zw2MZ66nRlsG1ub58xMEFeXmxMEfunMYZnbODheshEgA/itsGgBynTG3s+PTtTeYaRT
DJguJ7+hf46UOTzcE3lXSqut3yQklM1sT4Q7p/A7v5PVFsxjqoKMx6ND+cpY7F4rp57fdg8GCzjX
UNJs6rM65qEcgloyYZYw3KCUnfDz0RdgojZjqsbFC+D/5JbSnBRZ+gxRAe5/xuv1yJKMhahjG98S
x/mdoXiNh8ylU868frtxdcFqlH/Cmm+lS5Ge1amKvuy2OI5VJDHHIVr7qNe7Cb0mHx7vQXr77/RW
Pd5L/T1UPqg41LtTVloqNMx++ZuCKu/JiUZR4Jm/jaLFSx2+Bd2b2lIa+CpHZDcWeKg70iq5CzHA
ME/xQn6WAnLY4zwxdoRXVgmrV2TbfOqGUGeuPHPJt5Bu4SgxslTCD+6vsZqTD6J7qj6E4QGS1kPb
FoBdHZVlXmbVJXaao6kdOyIIJkPJORbO3nieOX30VQqfMOUhKmFro2EQHgInrmOGEXNDX+Gfhz4M
Yi7GEjPTC9J7Ro6pYw3G/sjC8+UPtta7AXDKcF0Yk4kilTdGwZOCys2LgQs9puZzipcW8TWiuYq9
4d5btuGHP8Ljs0s2YsEC/mYwQxzYnEhpg0W5mbKTqpRnc9OcmJzgBYAaVU5HrU53ESAFxSujnspf
w8dU/oqCA1cDxuWvggNXAwUH7YbCo6qfp45ebuV+12p7cg9UzKjF+c+QmNlsVsB/fOfzY/2pgqBO
ZmENM5Mcnr+dYf4p8KFO63mD2PIAjNQeeocI2Pifi0TCGM4X6eeo73q0aORFLeOtXeKmWS3Q5kLm
wnGpb8Jknvdu3LsaOpu/MrpVoK4Wq2Lcasa26XZlt+N5p92j6M1/vBdoQtWSCE76Gaefkfxh+oTD
rtJ0sOVCIJ/MhQAiEXiQUk3Zpciuq01f4L9bF8ox3/Tm+fGmg/tU4L1RtUkpZmpcuVEN1JkPDqYk
2Knd+hadhPEreFfV++C9NdXSa/YEVQSmZmX/dy7OLmZp39na5+WJptXxcTYUmPh3Ob7/plMyfdPV
IConfVkyXFNwZ/jpPOA0iO1wQbbluKmDTczhmhztAufhOC7b3g0bzIz+LNeyxCS4PayRr8roK6eV
snzXqAlDNtGvmuNH+xZtpF8q4fR8ZVMNh7G89+KLOY8MHmE+5tmXUZwOYCbFF3y0yHpRBlEuWdKa
GIwx+gAWBnDILgQL2d4slwPLJLCTfNpmPHCnPyQT6GYDJc6xWo/DmT0vEmVHZUg7N89sTfmrVWVZ
w+b61MKNwevN6QXoe7rVZiDiPuL8Q/ctOtZm815BsVvm1JLOflKsNK9p8K0dRwYw9Z6/1B1U3q9w
4Lha0MSwyGfzKjwbS/8M/ZpwnehNLIgZWyQ43ng2zskDzt3OzzFYcYGuqyes2MBjIixB3+XevFN4
gCwB4OXiicSj/9GLPoei7yD60nyCLQeIlALldni3FjxFzec07pO69NftZI9/FmQg9xGAaDx1ww01
R41984ZPng9EPyB/MGcAGDFsWia5WdXUxmRnHCUKWyGdC+nFCw8atxy6b9RdLb4w2pg4QqKNMZ7p
p3yhijw3dr7vgHRobaw2pFZzHLg4fTatvM7StYZHN1mVJm8F1USUb62xBstHlv3uQ0QyXtLKnRHg
tP7I/UP2koJ0Rpwvpo9FxNBzlMSTRzibEDlLiblIz72Kba5MjLHqyQuiF3CvYFXgkFtDTU9QA8Ub
OC1yQd6aBGitEXHdvuL+5lB/jLqL1mCCdDDKw+jDNGtBmUbOB1WDphh+EEwcYUuC7FMWcUrsGEAB
KLVdqeJj3vawjcQ3f3h/6J+m+oVmScIfh/rU963z3kL4WMjYDUfCKls9vujcPguQmS++ieJxMyx1
dp91js4I287ZZUtAsty8PUXyQdyzpnwwHskLk+K2yBV4HoUrQV/VsFTdYnRrwMPVqmVnZawaY4IQ
K68sp03qesZV3G/mZrzOuNNlqZTWeoYx7+F4V7b/rW6F8n5mV3yVek9ehHSIqMwBmQBCAQ8plF9l
8T3kP4VE264jZDvBklTuX2saEzRmpZ8/geiLpeqRDhuvbU6Z3D4AG+DIsCJU1w/48quQyMLBfO43
o//ka9YrVXJqH7BKNyOYO1qzwdPDf2km60fyAPa1O7IM7yeXifJ79RVzo3FxG7XFcuDIzdtAno1S
LM3dYhaeTC0xhHHNDVdWLtt39t9Ltge10xjLBEM6e1XtyBfFMBM4PI5Yi+JtvJrPhUcVvAlTURyR
HB041oYkhhkR2QKYEm1n0bRtVwA2WjviAIP2KuZvUfKegCbeDR0Qy0MlHJviCHtrJvMzTMBMk6cv
Zu6PYE1O8e+FyZJzbaZYw+hwuiSuL/EDa7QbrCmL7v9VQtfFXdqffsEmyrP7GAcpdE902weNzWxH
CPw8AUcM9TTZxfkxKE9VgOfp8roLyqsmXZUEooJDwy4e1pHzMhYxcdOTj42uUnnxMdmscBtuWOZ8
THWTmPcB7az9bGdou7Tdo77QhTVx1/DX09rZHIh+p6/9+Op+D9mK0qnfzhchm2BrMLFArd1ssk9o
N5B6XDaY08FvqjigqEmHK7sBxV2q4DsWJZfMYD/PUwws9LKal0S6IqXsx+GwvWdIFCwBMFly2Qmr
GQhpY5XxUi5b7xJW1/m90V+67i5F71H7MSyoPYdTbfSXcLi8CZTnYJEkclstxGVXnO4JK5qlZRI6
rKarpNQneDLkZK4SmUG4vGHI+PMYskrwJVQakUhVzVwAsIRK3h/8W7iRsCI9kJLpmHFXmJPrfJvj
PmqvagrFfoF7IW0Z8ZYNghuFH2hKmBxa7C2rjII1hCZewtOQ2XhFdqy8Cho2cDt05IlWGaBy9tT6
RWo3YJ+FMLJj5RwXV+PCeoy/T51cST0RQkdjS71ATjNODUYpfS1/4nk2uZtPp4XKe/PjL0I6COcC
LsEYmNVNT06Ti0P41JLPLvnkAcm8A/ZoE8w2Hi4H4zpQZoPTvj2ND7bmNPFhY2THNuXDWAxV1Odk
iMjuMoZl115HgBv1IZf30+hrbkjv9BhJ+sNjtsVyuAdh6Gri2tsteJu9Y1ueSHPmf19vlFxAYzdK
EtW15rDXYIazT9LEhzkZbBX1bQqfWJ1AFSi2gCpGHj9Y6qHYDC7GPvMJdSI/kd9SWteF3e9yiRVx
n6PDHIYRgN6hQELd6DNkU55u1K7SiPRXao4t713LRcGc4IIuxhyJ3BgOX+QV3WjJbzMwFHGrfboK
kKz+Et1Pa5pcpwz+89ONOGrYzF9AKx7POiw/sKVdPE0yxLt5EPxPYyv+09iUZSttRzz45fRY39Gy
+6IRe1dfw+G9FEF77yV2WUTb2nnbutNXItdgCcGC5bkA1BOomsfQOgzngrs/HLeOQwsirI6z8bj5
DvDddP/YXDEhti68BuHUxCNIh9q3euOnLJAhOCcvODsDsxfjBSSuY/pM3BrvrDDUTSBtNUBWNds2
yOgexUx09bLT3wz8AsBuEW5mCWV3HDd0GFnQBvaF89tpwqOvoBYjcrPnTxyCx2cA7OasPbhD/XJh
1XAbiH+5zDvzTilKSxYw20tL5Z2mmJzarBXUQLm9kIUXFyQ7CN8TtZCSOTlTcCu0L7HSKgcGASt3
v1WKhuhYU3bsvFSHn3HCK/xykRFR9RpZb58rO8HceMqaWgm+WsZECXOJnCScrwGH5//n5voj1t1p
VdjEbO9fMKawAP5SWarA2nw40DdWDfZbAS8wPDxuZFhLhTX1M9qLUrnb+wMne7TaYtVrTSL+h9A7
YK2f/kMt9yTbVaPb8kTW3YAD3XzGxrpaJcJqyC1DPduEx5eZNReRyuJ7QtRbs/xw87C+vBY0tq3O
j1+9vFMsSzfnFg/HwT5+kcr7IpyHVrMkyT2ZCKvC9rzJx0lWSMivR0Vf3lPbgIxiVQgBT7MfV6zx
jdFJYlYmhpeuMDTrtVVjSkTuVi3w9Al0Bp8z1kYRpzulUOw8c+dLVi1tK383YHYtv4rie5ZiPV73
sPpAZBPxX4nexaa+7vSw+JvjyHkMsTXAOem24x4LUBKtrZ+hmySthqCLjahlyF9t8xLEHmojPSgT
1z6A1owJ92MOgSo9KFRtXEbxmku31PsXi9HzfT3uA29PNqny9r6Ajlg0n1bGrduGzJ8/Jj0qnq3r
nsTGus1RFDZyvkkfJNE+CuEdEEoWvNpz6JH5sKlkrF9Yk1ecO0Nt/kdIgqEJQmjx+BRW2QbbkL4M
KpfCw94eMAWnzvyPISrJoygr0ix2qO+15JjBWwtY/jK+XNPqxcjPtbfRv6dVK/lu75ttK1U+PAkp
Uep+Kv/HYA+Njs1Z4oTcwyqMsSXiNHVHPn8Luey4UXBfK+3KFXlsYBB+GqlqwHfiN60ARnuRC/uP
Mku6tqmm7wS3DXfnBQFMXJ+ke+R38j1BQuYBkN3UwVfJ9xCpnfen4bYy5eOmJpNGsP7kXj7kTUC8
cWH6e8Wuy43srfwIe9NaKql/gneyX4ExEOWL4zucT6AVaFBtzBuVe0ygDQtqEVzgxnFIt+NqyqpF
GtIUscM3oJNh9ygM2OTRtpO2Jemmclepiz+DmKTBLBL45uGm2A8u8GzpX/4YXVF5fsyrmV3Gi/H1
p66MR9urM+zvxR5+EpGR2XDHKTNPP6YmD0DY5PmJvQLC5ibB1vUXLtDZVTYf/GVquA/B7etFKm6b
HArsveLwS8Z5jmVBWSiXP0mimL44pnAAedSgh9Fvza39dZPPb7ihWH13W7Jf0NrGnOXp2lMia/un
H4M26Gb8KczlPOEeoAy/Ho/1K11JrsyHpnLhR7++MjmEeD0dpzVelOL2+hrU2M6Aqqd4CoxVLbCK
ZvziAUUFWk15ycQIUr9LnV2uLcDAlC6AioS9TyjbNpVjGx65hM90Vo2WwDMZ1y0Hj5takVcGNurB
77c980HMF2zlqmpQ76iNlfMA3zrgkuOfwlcbrywDnEKDJVLQsRbE3vbFXSruimqn5pbqL8mr6hvC
g5DdLCG56CpkP5izOlPrKsDpYLjwgxvBrf7jB9eJS5BaAs2E+JIvCcyTltc0iwUyXLKeRhKBkqp5
WS501rfw41iQZxbGv7FaAdrn9aCKJhdWpfCvMFRcPLQzglcQrAce0wqV8peQiUE5/JYtUI6O37zf
StSaipvvkzxVT/zfOtUACs3UvI4uSKdTl1ruht0evKkWqh4EA5J7A42A6xvc9+nj80pPGRpm+teE
8RKvG2JyzFOo6o+1yQBIBW7Xfrz2T/KvjA+4uxvqKwaXaX9GhFuamJDEjp8ektxin1FCLqS/CgE+
sEX1POsvvSPELnOD9pjKnEV5u6gkR2cc7j4gKO7wy2yN4WDAcxTATB21GQOr+wAK+6T3Ym219Nf/
URV98R943xfd6uFOLDWDsskNMXfzgb3c1VXObWttXLOqf9yl/m2mfETSZzF818HP2P1I/g8FcMnJ
oAL2c3PiqMWqzsc//4t33zhtODURYtHBPSngaVpR1eWkCODXTiI7YSxfnSx8iSkPUL9KnxvWDuVC
9jDkT1ggnB/FbNcH87DZ8knB1dfZ5pNRP/AJLabLJqftb4JyAagc3Yc+XTBT4wL/bIbTxZKj9zJd
cCrybAYVutzyxzGjpFm/SRK4eXc2joux3XyH8qRPzGDOWuPs+GYml1g7d07QO4bVhOdAPu05yuMd
48qXREpw9yZdiuYh4mPRMNRFW03a+vJWKek32SXE+cWdBj+ZJMtOqHZKtRNBxDZbbdjM5LVsyxIg
wylk1CacWHZVsKur3RjsBMkRJIudHD05WBOaZQbYFD5ZeRKlU1md+EYq/wRWfJyDvia55InH3nAG
bruLmquVMC2PHcoA0nnnfwz6p08wpfiubv5jblj8yvIfFt/FEUaFBA73P/uaIOxTf78HtmTNK0ur
rlV28YB5S0ebVc+9HV54JvrHNNgL6rb1tkK3N7SDOJwa8VwtYSH/lrn43rUkLukU+VmTXmKTM/mI
cWpSkvfERo1t/ZYrFiqdDlifKZUYqud4q7QDfnVVy0tEMCQ8iiDo4Sd1VmFufHHbDlBXNjjfkk9s
cgQNkOJk0FPCnGNHW3Az3s2oellq7WkIj+acWILhuRWWJSxKoNeIKBRLgek+csfBqSiQSs55cBQr
pLIXxnuCDZPxLGUNd87NHVbXdd6RQdmAyRhMq6g/ObRE+U8IQ5gMuh1xFnOydC4u66eX8H9qiY64
Q2OC3eoOnUdY+2Q60vexhpVtk/NzZHt6e3CQmO1oxd3ah5hfuiMgMU50sOVmtMif/vSPcJYlSazY
QrxXzWtOFQkbKQrGp5mHfUka4HOYP/x5qM7r4d7PE//VqJw/StUF0Sgkiq0d6/Yas8zFD0RE11GC
Tfn88ppxsJZJvfXE7Z0qkuYM2pWQJPk249XwXxXhvSn3AJHjdlsbm4Vuyc9iL0laoz/0lPEGim2j
wj4kxKF1Cb5k7rB1ZId98nmiwOqvQL6sWBHMhrWkr9t4Q/T0j+n1sR+pqWI3mTMkqwiCBmTk0sUS
TBaTlmaQtl77kXYfXffBtyMjpsA6Dn705w5PAjjy6ucHczhE4yEpjtac2J0w7hU8gcVexhsmOX+a
XMmipmwUSACsqHY9gSKbHM+MXtuDHh5CZZ9SKBfvkucmtGKl7XRokueGak58CJeaBQOtQC/EVvB9
QTtgOF+tCC+RUf39J1bCQz+thEN/bSn9mmpEajGkYknfHB1/gIABao/5R2m+hcFb47bqUdbnTyzQ
4XRCJf1dq9GqaqYfsraFZ6PiCEYkars1N6SWP4KfMl7cGN8EOz1G3JDHTaJQ3LRSTHcINmm/+PMw
zJmcKvnDpu3wjTG9i26VNLnYQvny/4g6s95G2XXb/qFCMq3hFrANuO+d3KCkqj56TN/9+jNI7bO3
VFpLX5RKOTbwPs2cY77jzexumDOBN0E3uxumArnuxjSHn0J/6uzEWlq/S0Kkdl22v+EkJFPALNnp
uTieoxArmBdWSHi+ceOadXU3hofuP4TqiY5s3LnrAcKXwuyCQR9WiV087RaoVgKrWlzq9yVMLMz5
RMvclOgJIbv/QbunP3HR7PRoAJnXLOtNZ3jKJ2y7FD/3ZqLJGglBW4/pzHYCjhjAqEhMJqGkFjAJ
1YWdPu1b+LnGASEachP1t1+BHR6tcjR7Zi9u9zuFVEjroW6LeDdIO2QxZlQzBnGhRyYJZYqnkgce
iCuo17MfX/WWSNqcqpypf8vsKF8ftHfApkrWRMIB72olHg0JQNPOmiBY7KVy39sjeDWoyPLN8K8r
XsnHNH4a46fkf+EBzaKvePEZlB+jLREFJPKxzSPpSnTizIkInIk2GK0GSN1X775EOC6vsPowYTR4
lZWrHYP6VY2foverSIbaT7pKsfB8/DNJqfVW1HDPej56IMF8d/u/61DkUv3tn6TiPpEUjHJhCWrt
rT59hcf2TvcgJxv1PLXmjG9cbY7dOGvikZKicsbEQxnbDc+lfp9zjfT/ifKbFfLUmNMn1mm9+X7j
EDbJq8Qo+6O/LLV18945Z4b4bA5ZOqKaInibqQeCMARIM4jPCzDF+I6WoS3YSrCpPfT5ADjT8QAh
uzjH4SUeriOIZOhTK0a/1Z5onzl14Vkwt+bwbF6Hldh8C8035/9utcqpFhdzLa7UzhwXlzpYj31j
w2mq3A4eq6PyAMqsEB0CjDdpggLL8amjIePBSpiccOEUJgfO9T1eSZPwD6LP4GQjRXjV9oa4b5Vd
mxLRu7V4OT5XjuMbTLgDJaq1rqNMt8ScC3/T0U+hcKN9ZrsTkli54uzwSbK+jLgf1zqOB0dmshpj
Z3+o4lWLzqpwVj5h6vDAioqj+Ss0wkWkRg3JeBQZiPWpmdERTod38Xcs/rbTiq8sKKzfWw4q7Xv0
/MHM69mS2qtb7gWpvqTjWqRMrwuoyKsWXTUI83JxztlTMLw3NG3XqsQ2/YwPmFMyZaCsUM8K9pMK
u4zv7QYrfR8G8eNXrk1GO/mAtPQPRDLoSzAijPT8mV13XyUpegbtA/HbR5jfwSWv9u3qDRs84Yr+
WoZf4Lql/itafCK3uUKxlR+F/JBfgLCvmXQT9TtLEYKJ6hTtkSV5TWUrsdtUblXuUQlzuA7XYrjW
CWkWjricnTJ4712Q81wr/MvTMZlgp85/uf5vMTmqMWuxCXuh1tMM0J7zKzPex3e+4jy5LE1Ab0WI
84Yfwz2f1q/UDZg1MJVCJGLBYFfgqQdfanSv0jXYyJhvpuQiIYAHjX4Q+R6K82wjp5bmr8buDkSS
4VtJJqFoKvHM79HgwQtPTXvlVIc/FJAOmZJ20dtLFV9U8aSVJ8VKKnrz4z9+T38hFwPPXEXixnbw
1zUT7B/jiPGUm+uiIoDokR6V4awiU+o/xvpzehoLE9AymOW8hZS1rctdKlnjZE4V2NytUnK37Gvt
oJKt2Z+i5SldF/UTkx+3/5C9JOXZKs+8f4TSHciT3zIFsegeB5Tz/rVuvsEo0HVMzgu0sXDU2Z14
U+NJiPFNwOUzNtrqLZblymJmTDcsPsi9Y/lVe8DqFzxm0R6P62E6oTpet+wMxQ0seXrZuYXV6x3C
+5eY029teNbQ0nbQfwgCvYrRnb6nkS3edTBZaYgC9yIUN42nAdW79pnS+wL78FAgo+I3RFCiIlIf
OwXOD5a89qQULsOurXe4wohnw+VDMkiKU9rR4C1390p6dLVq8nyT+DP7tJbjQdZhA68Umoc9fHau
VN0dlgxn4LqxQnGMylnQPywdLXaNpRNg/klcP3EQEsmLV3TkxlpqJA1sC75WWHimFNo6djNct0uH
FUPWbnSpNvNs0zYbaeam7qnr0FEm16y45cVjAflddxNGXhgNPTYSKJ8A5Yxr3LnScG2EZ9m8fNlq
UDCcFhh9Es8X1j1NM0uo8JLUTsDaIL2G2fXNpeYfR1tt+TL6P+vNu7fhgShKm7bb1OGcDEKaZ9Ws
5dXQrCdipLVVL88aBo+UCfZ8cCuUD1F/9Sokyxtpapmn4nAiMd5KM7OCykCk5s9OftT551dC6i0M
TjI3a9zMcMJsXqiCiiQqiqkDokD++vYd7mRjN6Uktxwi7YjE/wfX1LIYe7s58nsYBqAT3i5ZwWj4
un2+Ed5fb9hM0heQ6fAvYdwsCUObf5xYUMz0PJ+jkOB5sCCWvKkBQo8HcTwux2OEZ6fm4c5sn5HD
ftF4OkYf/0vdRNHlHV3Sdm7cUmLlGJAE5xDrSfsy0qcwsCJ1ys4KAU4mlz449RgFul3lzZ7d8Kvq
vwga0tLPpCNS2UwfSeMxGRyAA9CLcyVPsKW/y9IE+YLjvCmYnnoST8zACxUX5Sb3eboXVmW3qvAq
Rce8OTCJi/iELiPa8Arn/rzpyMjpOeagtpWVED170VbF2yK60/UtkvV7PPRcpNO+fi2qF+upKVsx
4aU9hQyCsR/MySlscORjNSFF/dEkT4mmQzwH4Wpc83g3qJWm2YLMoeNPB7GYl8alOwUvdC5V4jDl
RHWXEo+D9G14rthfVckzGJ+y8OzHp89hQOhSM65+NV2n6GqNE1uza9+JrAH3P67YR5fOq63L4ATR
H/9DhoMmbtt4Xru2gyeyaZJdOrFwAZ3g/SWwVfsf6+yIbtGNpbvS3aCEsVrNcf9aRvCBasJYVeId
4xs9JlwEjoZ5o07YG7SlONnlyU7HQpPMoRKFSxzRVBwz4UDbktf7HhQU1XK4Fbm6G3DxjnJfCvxy
7vf6zVSy8yBgEXgxrBqqrh+NTQpQmDiIaYNxD3xtXrCrdpTewV07swrx2K5l4+b3N5XsZzNMbipu
AAlAyDyjwuEQLtaqbxZwOeGVonf1AT79aaI/9fCHiRNxN6zTue3vwD2XKMV+5FnIGoj4lLtbX84k
WXYtZA2ThtR728eIOkFDmWMu5ZUiHANLZ9DcefgFFoaTIJ+IHAWfoeZWzHwOOBwUMkgW0OXPkn/r
inUpwSVz29rtHrL8oYLGmZ6RQACF1WVe27i94RSZQ7CRgoAGDx/+RYxaO7AmwF0zIDXZuczO6vsy
vS+RzbHONjdZ/cdDB2ItCdf7AxFm1i/qIV3xVQaM2n//rB1jsc3IkjfAcMEIdJaNo/qbFKBzutGm
TW6X+snglBtvjXKHOtaAWgm3BcLYnxQxpoASvieE845hktIBnFh4Ziwy6t99+11PK9XYrO1RPitw
Ogn7Eo+Llbo+rnOBo/kWqOdEOhrrCPvW4P7zMcLQGF0HzJugXItiDeB5VvAbt/YHcT8b0U4keUvR
kSRvsbvl77XDMvTRdTedQHdj52c8u63wwoqYMl/NWHLDbj8X4dlaCmBiDtpaaWY6Yw3gOgdesmVr
grW/zT8ybr/8uMBQs3Q4KuB9vCRSdeN5ZxPUbm8n6mrX6Nb88P9Zgkzk/v2OmIj+TJo7hs2LWY5G
gTtJmzhjpHP9wsonP/L39pc+6KNWLsg97RYWFRF/Spi4WHLbXQWvfeGGGnB6+5evtv2otEgz0lto
hodfQ9THQdzyoUH5SKR1kZ4VlZDJUxafOp1B3r4bdpdjbkfmd/pmdU+U+LEfz7d1wvz3fxBP3DDf
rx+gNiheplLhZdFcjMoNNAz2B6v/88bZ/T6X7TWaHiLgkvijKb+KwYSKYl97/qv5HM2sP4FFTEYB
Rip7A6k0E46OH7Ffyye13CkXTV+zZu1zTlEnHZzub7u2CBdVt7/6WGrzSKAiDyubGk64ErTyzuwH
ILVsK8k8Wg80k11AYDtZbM3a+FxOe0hn6FzUH1cnOpd3a01LC8999DbbGo33tqtmIBq69l8LQxuW
ooA2SPhSV2pgzpida+lfauSt9bH/8NH+Jyb4hMnWhavWXbTwHBIPQpHrkEWjl5ZRsSLieboe0FHn
pFWsyF5EOYHwmLuwbZjlHZGxpVjpRFOuTp28/7XIunfqd0FjjSzmLWAkxMyi0ln/6paKICk5E3d1
242PPP4wog/c+PUzK3bZ4LxD5Aq30ko+l/Id+6za/+36v9k9lb+W6mdofBhse+kTtIPYnxZkl53V
9LbWi/W82TuWyxMEigChECGBFg1bt9zoPmpxL1HxOHCe4wckCiZr18yw1T8t3lUcCRYWqwj1SORK
zbVLH9PbogSgHMNod6r/iIMtpA4R4UXOwvqcOgZfqE7RsH6foE337vSl4N6rzZVGvGi8l6ZtBmWp
gs7pleEuqzeUHL/inmWDoQad1UJMQ49+qRsbtuws6ImO6Tc4UEEhEMYOweYh7VlTbX8PmB6182jY
snGR5dPg/9ZYipIfy8h+3MSNjZQbObJ278dTCs9HWPsL/N1HGeZGaOX5aUy4JO1fxVIdE2laKFii
H234Vxz+aMFfKfxTITBIgOPy2Nm+N2Y7nNEkKNeALQgtY1Ldl/AJOUSGh1w90fE1IKM/C2Z/w7G3
FqSBM5xWzf5MSLxKJhNAno3xIdiV8qyMRxVvQvBke2ojH39buq8nWytWiX4WgXxxwNaMN7YNkVsz
nLT/nqrPN5WUm+4jO1gDrywV9x8St8PiKRCCMysS6uaAr56VIj4nf6WOLxYbTFN741LVp3dqLSvm
AZYAp1A7G8GRYW1jnPzumk5uxEveV7EHOTLDEssKnOI/WNX2L63O1VEVWK3BccC0gl9iKbsyvqvc
hXfRbBdQnhGypuDZgaw4xlPdtv4uXx4BYyKG86KrEXjAigls+Acr/udNRb7+R54d8Kvgx0JNqhBZ
mWI6F6/9tZWsX3FbtMskJHkDqrYOnn0LE7VZ7tv0AAQaYZjc8SliQL5xhoukzpVgnm4ppLz4Jsd0
v5fqmcsODT2aOBr6je6mERunoy8fkIqKyb7Nd1W1lXMv5jK3uN2lCE3AqTN9L711klmhzqvwkxzw
UxnSYTYlZ2ZIREW2i4wTn+30EUc70SAD5CLTYtaekrHk3GEdQj8BnmsKVkSMIDqkX6pXTf0Sa3Zp
HzpU2PSzKT60JVyZl7yWALBAoi62YKYl0W2Johad5hRgbj/oFPb+WgL5QWzo4GShG8PjRB4Gj1/b
pHZC8AWoF67VmvrzYkQXBjiDeJLy1dtEy8jmR0mdwt9IK+jnle8WubUcTssdKnslO5079MLn5eKo
R+a/HCSFiJlgLYrOIG8aq6qYIB6CJWOBM/ruzO7SE+KveNgHy31z77S1CiRCZjK/KWU7dUpigQMK
qlUwrPUt7yHZlOsGCbFrlCeZm8etUsCNjuZvLIimzarMaBfv0XSdEGUK/oHItZsGN2uDZpvWgL6E
WnbRmXCcRUjp4JlOX/2u0F//gpuU+qavhXyV+e6QuhGOB4FX3WUnhUWIiRBsobuB7shIF2jwY/eX
H+id0klCazHXXIybRphvfcRPEQvfcAOSsFVvnX7JwxMz+7muIVunOmJcNbBvTg+FoNHyS94Ki4sS
XIf6ukzIurwlylWXr111hfZwCZLVzK0kyQqh8LAzRlhIFjILTFdtbC8LIAP3IrbWOGEbmUH2im4r
2k/KzmjAorBn/ay6lz7eB/3SyKepvRbqvXu/ZKeWt+7b2DEw8JODkmBExORIiDt0MYTPZqwRJULj
jBfpov/3GQaHLltzZRJhNOVH7NrydIJQQPBbf9ebi7Zpy8eC8ECEYqe+OC0IcfWxWB/LxTESDjXR
nxxx98E3WSIkOAOPXAMNyjCzqc5Tde4XTs3sRAV4uxOKWWRFgB/Z3W8bJX4RANX3imhH8HlIzxZa
AuCGFUXv7Asf1mFkkvuMnpVeWL4h3icmrvwj1piTPmtiED6E7Ml5ElhxNZ8dgj6fHf1VRiCPZhmM
Y+QZE6PsnT/tosaKZBA0p4kNT276qkN2weifu72mmxVO0zXAwuhsPIIWEeMhz04j4RMUxNohsZOP
CbZ8uX0z8GpXheTmxebdkYixK0m92Caveske7Vwg1Uci3lkp9cXovitvSLdac0058xaQ91Afurru
BFbWcZs/+sXVb87Lv/KDr3DuhdsFignNERG9YMneNuePJdl8y2D/QYOrLZ03nb/u4JiSZ9DT4Zcq
FIVUhG+MON+V8DEsP+v7kO0b+H7ZPur3OOAG9Ng3ecszgHgGYjoO/B4k3jrgOeTvHlGfvjP6v0P/
N+//MucHIBDgV3+06rPtneTHJB/iZcRItJexZpxBcjT9X5Acav8H2ioQIRpAETKphC2SZR6SWChC
ezYogOXels6WsSaTjDPPm77jDIL1Ks7PeDq6YFdNO5kEhE3a4HW/ZelDAhh3jrIDjqhVlG5UwTK6
Q/4Hp7hgStIeOtFAV8e72jCl23fp0V+elOKSQp7mM3P93oVlEcIpKrwZ2lp4wWeSbOL6GilXwKLC
ZYFRtoYPfA76cx/bCZ50kU0szh/bIGBsplh/pMa6QjRdMyCf79spub03XbzWhccovmTiQcZNlVjy
E13BzNzuE5t2Ue8d+TuQt+/AilbgYMMfHCxuj0w9iO1hqK2ydxt+lJWh1u4fdfzIpXun34K/WnTK
5xbkAPCwnXl0lngBW1htl2T1cqWcx97r+fEdrpa/nJG4we1phMS788G1AaMlAhxJfrwVKeNw8tBf
4jI8oW9G6vlP3ywsVgo/X9kvJ/PiR6ewxoSHdQr3xamOTipybXhA+Q78sZ0YD/19Z77ERut9j95r
PjFtes1tvgOaBqJ3kbucmbqdiswMzkVyVi/R4AkFCxxez34wtgZyOURultYR72pNMXCgeRErCbPN
MX62H2ZCFtBeHW0cFWxy+Z0NKrsZ8pyVblR7RmcbFlj6Dt0Knarrg7PciOB2FmshWAeiDRGQm3wl
y/vpQLnemMi2DWVbr8H4KNvSBidlQgkO4k0HaO8A18tfrBf/X9kEHW4Es4Vqx6yWJgWPD3Cb+b1h
AUo/F8w0Lr18KlasTlEx78BRdUuzwOgmH1BHwTbjxwGj6mg0uDBP6Gl/K0RZpS+heIK70vF4nIiZ
tfr3HYUu71S9ZQbi5lj19QevSQ7XxdvT/gjtOmGFiFa9MD789iMvn3X0wIbK9F2PHqJ4h7goa2fc
URr+UUnm/8Z41TyRzvK+o68tZWIYwtyMtNMiPgEl+6d4fysHKHej/JyVwYCH49PYHOed5cYgtrpY
sTgaxbWLYsNAqOtwIy96d1He6/LeGTdZukPt07y48OD8sQMAr119LIs5QU6ZvEawY6avz6VDPx+h
+HOSEK+yq4e0guS8edroRaiFT3r92fgfk/ZZaZ8cd0uA3fYQopz76NKX3D1AfQqGXXZOvEBae0u6
PRctllm1gjYP+It1OAw0M9BOvEP1+yt6f8Fh7AdGvK9kg9SeszKxUp8CGDyo2egbY4CntGECTLTp
9MO2IAIT2Dz4HmYpNvpXfpOa6m7PNurPongydQk3ZCtGyj6BLde6Ce5GWjq7Z7IiOcFwDINLwc7B
awDnHVT9SMxUwFp2fOj5a+bK53zuhzo5ZsmxS05YTYf2WLXHvD0SLa6lOHYuYn5J+zOZAayAx+F3
iOk4OqEtzdu9rrZmjilI2NQYfqM5Tiv4FntmBvP+13qT8ENu5/6dHnvtWIxnHSs2C/WSiMWDTiR8
9FH6H0geh5tifPQ4DcpNoa/8GiHuFqTWEG+zCMPI3Cq8MQW8ocR4KZYd2NjoNiVHbVfS7MTEAutb
eDHhkZSp3QRUultD2ibBrsF4V+BcnMmw7bgjzaeMjwkoRZgE3R64euH16f7/AGV4ihSbrqLl1/Xn
pNJB2LxRvUUbYr070QyjHa04PcoTaRr/cvD9J/GtrDkBRAEjo98LlfN+I6gW3gKiZfU1CP90I04v
VTBrdU+mkzyvG0Uu22BeN7Jr/Mc1wPOP6YiVY/T2KpTaOGFJQDhhh8XIluNDQp2qMdvno/xfegHL
DKAnhNB5CmmKLt87LqyS9F90IkRcaG7xm4YNvdLiXK4MhG+0z3t7H4NVxckRbdGAWWS304dtcEv+
syzQCcgnXXKIZRd4YxGLoYcq5nw19K8OaqOidHt0kYbHKuNPjdcuUTYolf9I/S4W3H608S5ChaEt
xKcY/RdU68Wm0xxeRURZtc7+4zKUi3OPf75/LvOP8/9+uj1v+mnxJPik0KwosXJ9xR9IcrSIxEfl
MSAYXNCKuRy8GZfxY35Gezkro+RjR4gqWY+0lNDnaUQz7tzuw1GXp3iVLfdjN1/nijpf5wRHZt0p
B2nWrfxi1YemsiVCY/LeWDyDXT/NBIuphyu6n5LD6CjADt5faCJI+4v3wXqhfmrBx7LdE1BLNCpZ
UDpi/ooSzSUWMl5BnpB7TyxMroooPIbcd4sz8s5mQw4kBhXE4RmOi4nnEeo1j4FbwkSUbe8jAFiW
7fv2oKt7MlixY08/8S+9md7lGD8XUnQPDzCTM6XcsL9ON9G1l+fdQ/skhw1TC2iOdz2/FZE2vxUY
pRmuOclTx4yHzO4gcgwk+0nbVQsmYts+2IXGztB3GqhnQso/jPrT1z7D4itALClaeXlHBQX9uOhx
O5D0tCIePrB12flZ8ITSGeW2xDYWuajXCnAvPQnHAWobGfGspYR2r+OhN8vi6Fdnnx3HeShPYuoE
5P6Kh0W9Hzr0C1ttztalNdbidV6upX7dhqZkipNXY6ItdyEi3LcFuGb4CFdWzKhKPAogetA16FtZ
8QisMspd7lmldKgydKiXJcMkwRbmNRHuWue9bkKXT5rytEkh+mwqvDJI6R16vWZEjXbJ1WuJc+na
6og9b3F1Z0iwRO06kyhyH7cEk7fPZWL+avs+ndRUp3DFQY22UnAgGNRY/7qbXF6V7FIyZ06/S1Zy
OEcS6wIR10Crb5kCSxT6JpnzHfL5e3cxy+ozs2Ro8MOdOps9bH0egbEBHHWEa/e2uoGNy0xU7J3y
7c4ZHzzJflD8xky5maPdsEqR6kJSZ/PPvyg7ZXkFzs+Hza0+kiqAdDs9JbGJA/jXkMnyckxVEhgh
BM8EBpEwmB9WLFKbggc5T8e9lu0YE3Sc83BMf9KRxEv4tr+b9qqUpmZgAQamjrnFUayRt4gcvJ/m
Pvb/p7k3/A36qEXkFBX+BRYaO021lVWu3nXt2fTIQYFzOsXProKKdQkgqb7K9WyPVpNbyUwq+86x
+qqfE2NdldkGMygl/i1IX8jtUF/p+qn/FPJ9NN3ar+gHht+KbsKWHIXZYyF7Uvl/dC09Iq/DCvRt
ghhJYYrhLVIKiHmPrapUAoFq0mvgsX6vssunvtz67U5A5hhsaVKTzBFwOON5ITu0NUt/F6T2uz8G
+qmFdHQowyuJC81EguldHB5MzAZHpmxuD83bcWlZdeWgqnvkXIRJ/XTNeOn48P+ZmZBbh9yjQBu6
s2bH37Fk1cuTP5yDYmakk1/TFW5b7lBIhVdOIETEP9v4Qd1l1U6RYWSeYybV9V0RHlDxMvS1UKp2
ceOAqlJkD+gjYTWd4QCqklaLCIHhlXThmrRlhP1gLrgvBhZN22iwx9W7eiyGu1Dd2vzagsInmVg8
FM0eQy79YnYwtGOan6XiQrqXj4+d22RNk94zGSbIBGXyoYqPCxBj7WGMDxh6MYfRPQEhwV+LYZzU
QM4eREs5XldXwxOerEhIkB2tYx7D2NURqaGSG/qttLHh7vTVrswPtbJeFBZhcPL75o8OEtrXA9cv
GZIk6aHCCtStD2mLyF19U2jfLNWx6mTmfiCAwDgo41F7n94wNi8vUDxoK2BH3t/xs7FtZBR55UKp
2Gjc4MvZ2opl65/15/XCmuSTGiKdjfBSZjb+RnVco/FL1VUXrkh57+WPciJX+RCVB13ch/V+grZk
S9ZawQ1ebBVLHbc+xl7f9UU3lQHNWERRIBwUVdDDfcRmnx9CYuWWuYeR7dsZfLAqmUjHHgnmr7O8
WMPsQN4fCmtYaIuFJ5IP/O8IxlAk7fYPVB8RBp4fmJG974k6tHPBjX3nca5Q+fgAH2bs2qQ5y9KF
9LqsPUySVG+quQ1wE4peD/pI2zLbwKe7VH8vrEcJukLfbF9ygDyZrS7fa+c/IjNtny/vTfWC3caR
rgN0nIFDWKEdTIqILWax7Py6/M/htz39gGZ5a6dqLmnrmOrB9SeXhmVmF71/2EVtcbJ/tEKoNNvU
8yVcouIHpxf4VLTqERNODOfL9YAlMDdj6AHtlhMhNXbwxa7v0lMZInPp6zBPbee/ur5m9bVNbkp1
bb8D45b3t0K+auPFdqgiyYfFX0blxSQZ7Ff4g74ztJW0WPl/097k7ed9Loa1j63497KchVC2ja4P
a/nD/qd9R58HWolfwTgS7IzkBrFBMOfD8l7B6rD5VhEA9tEI7O0LeYgt6dcOb76BLAABEFemEX+i
S+r/4x0bPyv/i/3EUvmTqn/wGMB1Ne1ix5fYH5PVs39BEwyjyx6Mw2lazH5a1PB7Nov2ev+5kD8i
/eUHL8G/B07TOEfD1IGuWV3j1FyX26GbxfARaOeQt96bdI8YL//M84TgrJj98vBgDYPe5k21U2y1
adXHTz5OKCJsH6gpdRB3pEtjQMe75gkR0d92kc3dRYhwjWZUWA/0sf2TpMqg+5Lqb4kniSNVFrJQ
OhE9QnXD9ekm4qy6CbHB+PwGk50qK9lIzTFytdgrRa/MIQ2yybVwm0/FLRiP5WopmovNqB9C44iv
FgYsnkHpQxk/o4O2wdcrx3cjBmF3yxG3MWM6IJPCgoJAC7kVnEzSIJWlnWOAHIgu2orrqtr34hyt
liqsaMwMIou2FX9Hkgf9KxW8atgOw3YatvwFDJTZYRld2LSqa1T5IGvFU1+e4vL4rh8twoMf7u4C
PQxCD7ubrmp9bmDcBcdEnuPck3Hva4fcNlQmoF6qewF82oKwGslj65mZseBBVC7f22kdsf98M538
Kgh6QYKZfUoWq3U4vKMXA79jrnr39VsKsMG/WBBP2I344N0hDNh6iOvbHDOuiWeqPoOE5M5tj8Tn
HrI1CP7OdmoKuPdXx6OZKJXnsHiNGROhZ3qPqmdnPIhkNmLzjfYjd/EzNz9LF0prKXdoDiaeWorp
gI/5V3nTD1JtAA4iQQ5btipsoqdIR3cLs8sUnmAHkGsqN4gCz0pnI4JFCvv+0cGSbprQCNgDmD9t
r3wTW7f0H371lKqnjT31AGxDVWa6XWD3ynFojvEPwO8cxbfl/2Wts72zuVUPBEg9qIY1LKs/ys1i
2HQYeX8SxqlwESQQm8kOk7XaG+Eu/IL/tg8hO0JL5K5+wahErWUTp3ApgEm/eZLbhA6NT/Ta+b3N
1pF0IkTcDw5pvBcRgYac3PvMLtPjlJ5C89oNbhx5+eQtk20CAukC+09VrlpyK+6L4Y8c/HXO/5cY
rnkiWDK6WOTXuRvuxezyp5XuTXH/Z2edAZxMUvQZJuerZ1p57rQtFuimtB8RLvHFBputZMy+1deW
RpA7LyOiztRwcoy4lREOm7YcAMF8CSwSl243HvgKnlfx5zbluYTZ48c4vC+zFR0kUSRASIoLHjXp
259+XwFCP68AO7aKsHUgS7hF76Y9izYXzcYnIT3E3cryk+uZDiS2cebS//b1wSb7Cr07VEdITrZf
Mkac3/hxaeUvoLTx23QUrl6ZAvIq51Y3vozwAfvaj+D2HtPgQvJrhNKx3+770cFok/xHiolt8zkR
W6JikPQ9fi0SsfHNEJa93g6/K2VVi2db6K/2aKU4dM8Kyy4fKRfS1dmr+s/VO7txz3B6cE4itRyP
gnFMipM+rpZkmGorEYipYNvkc96Let2SKDBes/GqvQBQNqv4EE1rKdiYFhwKmHLMEmZex5viqvVC
R63X6sL1X80XSqv3TjCudCs+Id3HaLarpJq5yvNVSXDT8JWXp/dNxnDW35f9nKYgyHQMljCa/G/z
RWqR+pNaFHVeczBSJ2ZBdSEXk4wYSmS692aTipuGb5+YLWHbpjtytd9vfh3X+Gy6O+I8tIyYVFuL
bZA2nQIBTvu6C/Y5+VLBPgZ5+miXDl7dEY3gjwX37SrjGg+rprsNGfY4dS1VvunjVciu06PoLuhF
vvpxrUq3qr9PP0EQNZ6m1Bs56lBh3jX6nOo8iqdOM2n4iIsoJuDChxqhyAKPyu+4/YZ31817j4+m
mP0OPT8ARoSENWmxdJQlTxZGp/Db3ERH8zzL5mQwRZ7/OzNYCJFwFAPaI6EoZa9COKMlTEfUXR8J
nkDsvOeoPnflSRKOB9hTz7G+KciHZGZNh7E+B8FpLGcNvLySdnm8rwuzxkzHEw0M+ckQDkF4YFlE
kM6CG41lz1HUT/fRFYCmU2sOiNq9EAIOH9QZNQu7OpHkVODPotNLJ1k8dhdPjcAObwLVGt17e/r3
I9qrVTWEfD4Tn5bABXSTvBmXMP4654xJNuoPDIRtZ6e6FfiQ0mMDcItW8NaTczlhVLxVtDKTB0hq
KWFhPIvG2Q+uEiE45Qrp9nYKdrClAmOHvBasSGauwYRWBIzZZXiOg1NSHQQq0pukeEsUVoiRtjgS
R0YYwRpTJNbUzEJH32GJyg4JBMhPIhSTyKG1CzHO0X7qJrsJEsDi0iPaQD3U/OmpMOpnLb6iFdkM
/TDnFGOa8Jn/S2yuztHqJ8LhfQ4tPbx2/Xrp6BDtxvOiuHwj5RFNgbV58NTEl9Ta63QOgQSnRhgT
QHbzHaBD2NaWFLrawPwCiVS/V8mzS0xdfKEWF/kXTKG+sitJP7Cr4SgmcdEdWLBXq3+h7rWp/D+i
zrS3UbTttn+okQCDga8MnsDzmHxBSaqK2cwY+PVn4Tw6r9RSq1NdlZRt4Lr3tffavVmWpya7UC7K
rKMWNuPOvDSzaCUVE4CFrQsNPIQwdSQNzGfeKwX6a/YJsIt9ph2K7Bgbx/SMqxIo61xjt7nCt8IS
asAhHk1dcE+K8ZJlvZ2gfwc5cdKFeg+HW50sddau9V0XHw0ap/gQeEgiq8RQjA+SspebvUKy805n
zwzub+wKdCbGQJl2OpvhdbQEtpR+Ky/0lPV8ZifFYrzzyjblJmB6MyFmafW5DlfpnnDzYnQJWbGb
iY6pbkZsW9Y1q6ScQBpkIRt6MSOYRfx5MY4nTTui9f99xTvMjesy9/j+fW7DheRHmE94jzpmRUrb
EU/ar2zZ3Z/iN/+dWRxcsVhlSLLGzXBYbY4//fgTY9dXztGUvUHlJuZ1jpBu2ebUyPYugEf0bqJG
44yfyZJJKEE9vsO75NM6m3CXAau5btquoDuI0XKOExGcHontd88IWkQxfS2OrfYjSxbE5mN+JssA
1U1IEB47XY7gHbX+M9e+i9Qs6QZnipPturLln1B8Ewb0dSWuxUVUbZ+EFBn8AJcfJAxqhBk1V4bv
Buoyw6YNE8CcWc9o+0o9o3DrbsMduLLG12leE13z4DYllRNdOuy+0AxKmMl14oWtV0CJHdz09Go3
sbT+kmV71nohulQBfHhTRxw39tx2qs2zsrj30JZSPA9xffICfUkPsk81KuwE8riO0i+q0NI+JWWx
pKtn0ePfJ2gkXariVvf3VLhDQQJUbXqGQnWlNdIiVuImPHpPQorOi1XuahxXPZV8RCWYV9931ext
2HvX97TVBSdCop3EGrfXIQywZ0rVIZF3FsXDU/0FPmtM1m3rSIYzGsSVF6mTZrc6p6fws3t+x/Gf
hmZdVlXqwthKNSxM6QkFjCWeB/5VD0+tvsaWkKYbpcUOYdLSB7m1Z+yfu1TwycaeLzlEW4JgWSaf
Wfj1snvh7vtf5GmpH+OB8tw9d1HMOGY+R57K33r0RUcHzsXa9LkJHMpyrwQ7I9pqkbULpbVeT5vp
WIII7ZD+nOurnPpx7jpxt+C14IMQiyyw8HV+tz522/+Brn3MbsvRwrr4q1pmLQowBvDN7xspAt5m
L7nBdSpJVNeucZ3qsPWQD6fIE0Du+WsCcvvfqgEI6ayF6GH2L37hWVp1Tb/jpx58kfTnI1lk0Pr2
8XsymPhXTmaguh8xiquUGTAOL4L5KQO6Pz/xPBNoK2kfr7fxNcUdCinMpNzdx65HnLclh/zV3/gx
XwawgXXUrJMItglS3dkn80utj+bqD8aNXtxXPN+knQRfcIHbnv4mPCiyuBunsYSxZgaNfFrM6ya0
ppIDmzNrvBl8A/Zc7FxMQ7jLw31M7y3vSw2nQ+UoeuIpzajwa/MkQM6woEHNXpZ/y6WaPdbc8wLx
8VLuannPYSQIvDks0i/F8K5CAtUMHQVjrciC1hrwT/gOlVEiRXn/CJJCca39ze8nJiQojpQAO8ZK
DE55N9G4auXNsXJ9sphioNkxdzUpOacpM0DXIvfFp+34ZqJ4OYYTzeVKtGin3oYk4Bz+Tx7htDI2
+bINl6QLsGfBR3S4IKLgQPmFcpSDQ2DRejSBWTfX52zb+5782vnzfWXhEpqp57l/CamxZxrars5N
uNGLDZTUaJ8Yi4H6NsDPxeQH42FNnAkU6jdvSU8VVbPSpvlhKYa4yaZijdfc2VhRtCyo8H3r1Bb0
Z+e6auhloeY1XIvq+oxqTc3aa8G1ODzNF1Cj05icqZSjSRBfJrW8wI2553rMfN4dJHM9TEhmjP5C
QfDuwP2hko9ZdHKkYBvNvHm5jcMtvBARO4ZR/Am0H2e6onWic+KaihzoyOoCY5KUrCnJIR2i4BI8
/OcbiS60T1q5a6siLt2cJfL1dCQD0LqiQFdLFxAQZspCgnXFtiab0qDy1o9W+PcKB+s4iy9ydpzW
fnN2hKFcQD8IMSAcCgY7ndeFGvtWsu/j+/Y3D2zvBfWf4miSL/rSw8SzHYad+Z+S52FUVYSZeYo8
70Fm06sEki4ssaqa/8WGNvY63AwLp8EQH5gHXscWxll7UHDcxXDJt7gGRNH9AV5YEjHNHf2PijcO
EF+3SeR1bRrvOqkGCw5xEG1rJMSAzOqAdiz4S7TjfUSmu+QxQr31rk4PrXbojUm4lVZy8tOMP2P/
xw95OLIOsKkkZ3h6tXtkUkHZI5NO0fF8Bee5WyndSuCAEqyAaZrtUpB5xC5CwskLOSQqM/lL+vq+
MEfaaqJpHvz1GiM6A82Usi0jozj8X1cZ6XQDmNp8Khrz7UlaNU+avjA0biJTjriOd31GuXrv8RCu
go8evlp7EVTsAxCVCVqXxlZgfZwfEiKOzSnvz87SaG9jcdaiYzs7+bKFEzk1f8CLcfHy6pI4boUT
XWgjQJeOTaEdXBtYYcpSUpYQKOGj/hIo/bmDXYFeGxmALriR50HPKXV7RPOHEHwV4dfM/2KhM/t4
EXH9Ubm1/Gjc7bLPNnx0wrUSz8qXkJyK/JgA5afCCC8FggrtPeE669e/1UUI8ooKvXMvs8rWHdyT
oyt1i7VIUtmO+0NQntLsMqBeDzcmtfj5eImPeNFPJpfIjPFXUTTTr2VU6HKDCfOJA37Y5AkiOXvQ
Rac489oD90D6r05WLV6fdr8C9N+/kc39kZiNeIoWoisxjr073gkNMWqsOGyr4Qp/dAmS5rWqiLNt
onIzDhtIeGCWk3dThA4Ab8EN5Bc0w3YHQOXvdgfM70iQrn/ymXRZw9S4uXccdyu7AE7jdP2i7xdo
tzc4n77D9hXdEpEAAqkdjVusnvTCIL4hNrbrAVJN8zFJq8WSwPK4j7Gx4QcdJsWz0yalGB1uhswL
lIi2Pr7FHAab6QqL4WSELn1V2N8qY2vzDXaZi7k6Chcjj8ZkgeRD63ed3zoKON7AixcgbdBElU3b
TNJ4iF4O770rw+rBmI8STkx9Q16uZpqgEoT0M4QtwxyCrX4k00bpWLpe0LFCoFKVAxNiWI0eJJLK
/R8l9CnbCYa9ElP3uc3OLNPgCLTVbd5f5yTFy4MyOgqWv2gr2ZAJGPkohrYK5UY2oxN3eblDvYcc
gCsmfEhI+LF8yKV9siI8DzP6BL5EVU/KRrR+VUfhrToaJoB9jCdXnZMxfRwdENCPpn0Iyi0brt2a
49iQL5vgUJr7PDziUlg8Q6Kxe5JA46KDX0HRAUxpRG6dPkJcB2SSD2F3rIC4U7A4lZ+hMu7nNfBX
Mp1s8Zcs+JGnlW0/QzQpHaXygHGVzg0PpsUWnfTHXKYEbhUR9IVmjrOTqOYG8ZaOoa6eXmR7rh4h
vxC8VW3+THYMmjfVs6t2xIdC/BfZeXcoONxJ2AEnKiOrRrhH3MBZpM7OR4DLk617AAoIJZmQQXdp
8sWrAHQI+nTi8faeJroB5fWGi4NCvWARmQMZ+FZDrEDbPN7IxE2GldCdJe3aS/ZMwxO8Uc1OORG5
lX4ohCF0W3jkORFIQaPAEiI3O76jtURv4fZkoxXX62SnC/dxuL/Se13dDHyADDPvjut0qsZdUuAy
ny9ezSIGAcNk2zPTOiB41BeOwmU+W1AmNnYboQGUuqrm69D6Ho1V5Gbyvs0OhisIlxGC1D7E7LLI
HITcfBPXy36+/JazQyefsA1xpn/UyBKu9NwSb9C2WrJPSQ5qh8ip0gt1Fhb3E/yF1T2r7iztESO3
DAuIu697oXt6dZarc42TqMGnvG9Z4X4/eUSh1bHMvefxpSeeBUUDagukd0J/k12Djgx8IpVqdR+a
XdFEIeAA0nez2KEsiQmDkAAEntkqIegG/ydb646oL57FtdKgHXzQPqdAUM43FGn0H43PiQgUiTmb
O2xAsLOi64LRM9KTPd9lPegPr8bFKqw1/k6xicAHUPKtrfpU02TL6oGzA+4ueVetsbiDZJmTKqdn
cdFYy3kV7+9Rw35vokqK0kYi3ffC1zPxZuvGq8itm0bKSXoTpRsVzSvd8NXhDABpnJ90bOPbogaO
uhDUn6H4U6h/8vJPK20FyquZZiPzkwRFDW/rZk8w0NQufsICyPw5Hg91ZfbNhMdVeFT8X6NeSoW4
cW7/6fX3k1UkZMDPnIX/hxR+Ub0enfANG/5WgW/sASGmKwisaUnGXpqK6WIF152Hiaez2Nig5ssA
gjeKvHlyEuEC/8MCnrQNTARuZxtaQHiVuYBB1sNdisRrWSwz9NvZaZbtYy/5N3Kcq1BCJLMpH1m8
Cm78QDOa9jz5syUUljq/SRZ9bifDHsApqWVUUF3awNSidIrYuWHsn7IpQiKk+Cv+zLqvef0dVT/v
15ZI8jtmTk8IMfMX57ctVuMKrUddlaI9/i369avchONG0cAzWAD+Ru/Zb8M5xdj2+MJdZcPKGYYb
JEwODJPgjYVMk11Kbsafp7obEycYvV4nF4Z9ffJb4SDDlBKBCj/IOfcZs36uMULpp1ymAXaNtiwI
K02gUuC5NOJD+Fqzx77Ps4fwMWD7Uc5ida6EE61Q8pdWfhbdmvIdtsB7mNx0L0Jwa/akEld59ugg
RaBMRLcqXxTL5Pmo5paEJD96FIbzM1EYjhMC8HwvLzDWDhu9c9ZpdhRoDAJTHy2Ap0TBWcc7OJ4g
ZGe5lSYX7O60LPvBivYspZnaswCchupS2zXfOP6SLZObgP7gCQ4mJMS/t9yBLRJDBalRjZdKWErF
8gcNcKlgvkm2Ms6byi1WQLjtCl8Dxcz4zQRWz5SbnSrtSLEx3SORYv814mMNGjTdsaB7qffomAfn
WCSpdtbpm41ttaBclZ7ChhpyQNvKGpuuH2yoGgxARre2LrkAhEXJRYXB3xzwSzQ783Cwi8J5ludM
OcDWGeNtG9jtB4Sd7FH0MAdlyRz2THXg82SQKE/mCJ9P2VnLb6gRAwiCl0vVJj0YT3IF25m4pUwj
EbY5bZPDont9tTzQdoqAsWFTc0ZtN8Su/Xo6poaQrQ9z9m6jWykb3OpCuK4xZuqT0R0DCPG7er5v
toZ2wE+FabNfq+FmFm4g8bDhbUAFJ26hmAn8PotIDY4W+gjxDVWkHdZ9tGn1zTzw5MALAPdmjOw7
+Rs3mzwZArvCq/jnb1FSZ2dJwaMekR2u0twEX2IY9076KECR7oTgQ5zdy+iGKDf3V/77uDoRaGj4
auwIDYwKrz+lflP81QRneq6kU1y5il2FC6yf8s7I6HoNGrueX7EQKZcYbiv3Q6zBmZv+y96p6Co/
GP5BxQbH0kb2YtqV2D7mbtvzdrl1yGLCRV5KNTcaXE1kbY5zwsJL/P5poEEJsLsNLEOokqvwH8TK
V34RoNxR54oPr3V070VkgF3IHGTUOmSwQguZQFFCtI5hBCxfKWdNqxjQY8YDhiuNzi4W9CakJ4lO
FWNLEXp4i0j9d9eXfHvVj87pea9NGBua7/BqQBPkm6PJpfQ9awTtWcEvS7tnnfvuYlEYOhyCshuo
miUABcrfqlXi+RU71j0CmLp9UtKmUOJ61qOr/ENXVeIZVzE4dcm5Z7WwnQ+73tiF454VgQ+zELSu
f9DqkwEW0xLiu1I//D0aAs60544onPmXqw1lYThQDjPgevhJ6k3INK5hzXwM8SQUKuoPBLE+/wvE
Iv/rqPlOyHdeaobSEtSBPOzuzbBvDeqUjrF8FCHT9S6pVd4Vbe6mT2bFdQr3jxUCCkiC1sU4v0rI
8NjjbBN0DDYLbF7p2qrMnAR3ulaalTz1pPF5VWfL/jRgugGvEm9S6BDqdHaP4a2JWzL/sgmMAb6C
8mNkBBg3waVhvL2QId2z5RF/lL0geD1eyojYFpjf/xVntuni9UgDnksYy751DBwNJfKYG6cq3OJ1
7V9X6Z8ffqEcSURE69WwiIzrtO9CC2q5pPdUv4XipA69xF0q7GJ5W0XbyjTmdi9twlvxdAG0Q0BF
WAPnAMJS9An17dJi1znPkW3zZk4SZIulu557uOibJ/cb8sr7POCk5RS1FyHjGNsG5ggYBPi69FEN
E4cs0VZltY50sg+Wh/r5Ko59co6N89hdVUg8F94dYysTWZu7Moy62LvzTsW8WeaIT+cjTz4lqNf+
FwpiJnzV0VclfmLbrY+sg3L2PiUL/G2SoaduCpG9g11xyuIPXlXhuizWfC5ZF1AiqzEsT19Lqdcw
Z4mdEaHh/DdOz0QeJUPjSrI7oA9s9HYXc/+Z18tMozXYnPsUYRE+wYA/veUV9n+A/srm5a81om7m
mC7H7YB7D0EavIKbiV5lGeyK1bPiX4Tkltf3Tr0r2cNgIT8sg0WdM2E7RurO/sbmf13oazN1Tpib
DC9FUcnSGE5kel+ECNAQoN3ki0S56/jLqWqsXeq8m3xjiJSO41Gnk5yehidTKzQjjmh0tAqjSa1D
iSeZww5HDv4z3GszKhGxo0/dkEgkvnJ4RYdga4hXqaD6wuVP775q3RL2q+QbizMugdalyU3uPeCT
WuTm91k09W+M8HYjtny0D6ntZQj3ekz9kWvk22gwlbnNMtvA+MUnn7ItY5tCEOLGNE6NjiUHPQYZ
ZkbT2Gv+Jqd5BXh8eXxWR1G3cMYU9bqpcWmxLjSjUx1Q1354iXuj2Avirpa3HO8G3UVEX0QE26Ul
WOkuJ9cVKn8b5W9S/BWw2NQ/KKY0MCk89R6Sb47Srl9nJ0CUPtwMZGcBjzI3gF0m4wJezNMVRpHP
+MJxo2BbMNyl4R4UrmgFsw/5H65cApovnBgTHSQG1xlM5TQMNqqwMqAqe7+UzqkFO7fF7vanLc+0
FDGXd7z+xR13hU+j+tObEArCxHQsfpgFIY0RCC7IgOtnQ7sO8f3p8aJqDy2968pNVS6ovi1VyH80
Y1cijc5uUDU36NncGqd7FBgFFqncpvDg/nbDkEdkhYrEN+2szdq/6jj9xgmTWEkT/uV5A8/R6btp
uTKDEl9Cs46nx4UwXbmdsZMMDEl7EJPwqEZu/N21lW8tj4b5I54Khb/65nucqrYdkd+a2VzXv4o4
8JPWHmBEwbDfySBr4gkk4GurOFkzOCDn8qPCSWHRzE0scBJ4NvWmRXzAYLvQEBXHdZM5/1XxLI61
jg13rdijsvUvTbKNYlumb4RQ95ZW30yxUbCyVfVaqvXkQYXU3K8adRWZNOal8/XkgEpdNfCmdO1H
Vn6VREsmD6rU8CzmxOeySvMlJ0sRew9le4hBpucLXBu+YUsfDY4x8nb029tadFBme/oij4SZi35D
v3nYredIBJDLuQTnHufeSDRD4PeXuOMQuxCVP9rzX6v8TYu/+ozspBMIXxLYwOgryT6t/+QgyiQl
4ww1+cRcpmPN+q/Wy6GUNZxkvTkIp1I4vc2SAK4mon7KeZHFUHlOaLlkcJl4jXNPIM7uzEQmXbef
HhrYKnY9zJX8oC5l9cecpJrJcylYvduRzHBm6if8kjR9MPokHXyWU9kC9GQUtDJh7UcO0SixcxNQ
dxgxNatvr7J2zXjSrLV8CrBdOgNao6nXngrY6kcZV7YfAbNY/2o/xFhaB9I6XFmgQNIEswoBuMB6
ljcPLFeNB6/oWa9/eRqUCneU6NQ0tK8ws8b+sqdqqFtCLFHmCyHDk7H43PPvZu5UBA7omK6c+PGk
9a7w/MHrdAq5vH+TGzCpz8dzTKkQXlz1HUdnwy64kuTW3Czn+IFNul/IljcTnRVjrkMjmPZHEJZx
v5zpPff8MwmbfGr7gvXH6QzlQsUM6Q3jtqGdnZzSym8O1E39IeCLKxuK8Z2AAsqdzE23W0ezFejG
wsEoBW1RWIzJEqgQnVYt/pp3p1VTksffk7/J1H2g7oW1UX2+jI8u9yplpzS72eRqQo08iTo7IIus
lrWWcnuOr3taIWPVhmrekt2ud2myTUS3NLB+WGJ3ZvZpOZ89att8VlRYi+uII/qw7fGQol9L05MZ
/9Ibsub8J3SGOI8UpgIhtMdxMgH38mQCrisshZinK8TxirgDblpHY1gtLW6JPbdnyBaTNZajM1/m
TK78q2SKn6+QQlXOKcJeEqC9fD+rwxN3XENnDCFRHTwPuz6TIb72DMEbfmbvPQaD+H/9U467WRi2
1reqevun1RDvOx1re4Cjc+urhfOfEahGMU/ZNGKzxRXSLheiJf+LIrpcrOIruxR4b1gHXv5LsiFL
4yYEKG+1FAuKXBpOxTP035aV8EmGALKHWwxoapoGlpg5ysV/Mz9Wn41KVR395kG/PNC+DaVZqCZq
NQ8DLeXbgbnLyhsEPBQC8NGdsO2g5YLP/Z9CkEfbp7EOOgREp52htoDHYeU0ZeFxbESBGcH8UW91
bUoNiu2hL/dCsCsyr/sjh8fyhH2TbdLMadn0qywaMUdO7Fr/RZvvkf0Qdux4URz1u5Ai76/YN/N6
goUShJ1eEzZYEq+IaTJJLbaWrJGU1yKlM+kc4WHr9qvcMJVzr+HjdMJqQUtIKywY+72Zvkt4SV7n
im6gWw9/DPNxuVZKW448eBP/pUVQN4Gk4zd+LtP6yCNyq3K7N4E1w1rVZUz2ZLU3g4MoWtJGVFp4
GiUssPW3gWbB054FbOMJjTckXtzblGOWxro21jPqiW7vpwUgWqd6QkhEG5qYh/PHf2mVJUHWGy/r
Wa9kGXfPMQuODAIDeJbZpvA5vy578cBPIV1Lf1GNS73c3BX6n8+ygfhxmNcOi1tGYTyJOk/ItTgs
/pu3rRIZsfCy2mUCiYPmYSQ7Gn1YqyQu8WG2AE3jtq81v7avkwMwxg99tpl15gi2qfNgxpfPTc9g
o7hP0Xv1W4MtDoaMLyKvbCZvA3+rtzQ5pCss4g0t7soNWUsKnfkm779KphH90QjXrrYpg4OZoG+k
7HMIH6Nw7cVzHW+ZQsfjMEfTurWgEaqMPNlxuAFg/KWG/85HTCSDpXN4Q0cOT3pyVovLIF/wr8fs
4o3rQAfFT3vTyu3skfLWVD/aj57/LUsyneD+qGe6hum1fp75u83VBSNRmn0W5Ueb3Yvafg3Xp3jO
o2NX7ecW8YlvBbdQtcGnNJA4h3LF6ni8BziMupOIVZs78So56bqlzk9Jx4IbGcY1WpYbZlVv0eG1
evVkAKmPM5lpZ1cS6lGgkLtF6IYtxwIwi5unXbS4uq+FYCsQpRJ7P76m3gHCCMNfEtmz7FgoV3Zk
0oo09QdpaGH+mRRfGK78mxjfhmBTL8mNrwEgz1wcPoqrPbfpayd3+4FZf0MgRVNWkrGQ0TKAZTwE
oKLDPQ8eTzwMKeDHjYCx4f2J1pmfuPj55818yu6JekkCkwugjazPqro8gnaie3VeklJm6WaFWwWu
1m5K/rKBC79gJtu81n11CbUTl/+gXIbnOU1OHZ6t1aKKwMxctOyzB2m+e2XAZyakcG931QWrsZYs
WJJIk1GSWg8ww0va5/VxKw07HPzjeMCuMa7LcTX4ji5d6PMQwYgnd35tZsn4AgMUsXVYHWlVA3SQ
cwHtFHEta+zgYNKvw/hrzCzMzfieG87cbnur35pnKS9H5RZTpB2ZzM7il9oui+hLn3107UMa76/I
4vMiFR9AP6LsXqXX3LDK3SvEtuWk43248ebzGU2CY/ke3Ftxv+XlGuofw/h+/pln9sy/yhYFcqZM
UfpZgJIJDOqgpgvl2I7rgWY3pO537btUTZx0cK+/HQLceV6OXN4E49onV6m6FON5Fp9KMizSXrI5
J+768oOQjrTCFx8B9MAalS9pbS+ei5BOGMHO03VxgIbGroCZoobV304zBU2GOeUKez88F9nFlx5P
basqK+1b/fZltwBfD/bLzByhWAm0kyPCXNrgbsQfsfqFp149k6uXaBOU3dl3kVg+H0nHuMP5HVmx
IY3LuO8fQ0AOTZs2HBJISdOIvJe0yTkms/Ciw3Y8yEu+kI0oCYeKx1XG1AgVaFuMu27cJf4OD/ws
XUQMTaEj9S4ecq7bjhTTmY+YxAsRErzbF6PLHrYz2YXIpWssst08d/3cjQq355b9D4mdRVlEwqja
tTu8ghgFS56TrQMGp0RmmzkZfVVHBVzLMafJZFxK82VP0XvpCN+/DveQKBGBFoxn9+rtZFdDOzkZ
6QLhfA4W8K4Id7z6LHDqYpd9MfPhTqTRhImhAAPq8TGnDsfi/h2N1rN3xTkLSJP7AhINnFbO+uoi
7u/PZoNlHxIm5NOK/+TeEdHZ5TJP8jvSN2cvePd355qL9e5fqT1ESNvBsoUgaqxjrDPGWoJrUdNd
MF3KRbMqDpUw3d4Sdbq9yegAkS3VwE6h7c2eps6dbr5mBcQG/mlf9o0+ZXeS0suOpNlGILxODVow
hBBu6nQ7hxOkdMSzKmx/uyV8Vpaj5S+fLHL2lCaQh9H5WHMsHlczbRWVMTaFa0K/MLY2EzM3YzLF
C4zJSU5O16WW/JVPwYQWrgkDCP0CU6+S+hNzH2f0hg3axhMRFM6rdtbiz16JONufWF+O7/Wlnp5Z
kgr6lQ0kLVEyZ7lxH4h7Eky/O1DwLKo00enoBhx9k+hYSw4VLuT0OcgCUwedwxatXAyzRVUv+fAL
33wE8n6VOMULQMmxMcgsnXJAflwXbgt4rUErhkTvCrUbyYg4Lsp1v2rjnzr9DvNVtyKPpeMuPaTt
QZjtGxbqK3BfQ/sR65eqPNO0ms7WY7aOkdHJ2Bd65KDNZlj/O4feb51OT8KOdNvLX/BnGH2iPTSn
QLnD1jKU5UDiIEy3OtVdU2USZ0UzREQ/oPuiNU0wDdR3rbtBl+1In1O8wP+1Y7quaJZF3VW47S0h
rUdTD6eKS7OPUcXdbHiM6mTSrGhHAoqLQduW+0dBQ1m4CMfvgMibaxg4gK12EmBsPXKHl9m1f6N+
Mxfdv6dZbPndUWsOEhhmyZqScrFhCnQe2TCx86UxW9GpCaiSgNxkEXlO5ZvALXSbFUWjbgu6TwlA
4yNtuGhdMXJnp17dvKCpmEF3NHAy79B7oHWi8gceBCh6cUQJgsWLZSgP5xdGakSgiKX1WZmBKsBg
xmFIoTbEQ9JWc8dXqe1a5fhVC6dxaX/LXkcSr8AzKtwd3Z/geYrVrdhdah9X0ja9w06H5sC2BJ9J
oux8uyBtNJ6SazA+FP3W5tfKna8hU0BKKHLbqCm5s1Ocqhnk/HcokAHW+ss55ukSloYxhunqAD9X
+STEUQueSgeGlc5Aqt4bnFMxXQyrAYXbq0p7xvzO/zRYMmhSSs0cAkqk/exSmZA8UNSJxkmESrCV
Lnk6Jv/wRsQcdXqOUdQuORi801NbnZTeGeJNS20b7kdquUncWTl9WcKiw4P/5gh31YoUNwToviLN
lt/oyIQTLA57kaihcEjFQ4YxuDgMYHBlar8PXNVca+0t6a9oV8zEozClkNRqK7eer7n/PygYcreV
VsQ1ETBm9RIrc/94qqc6Pb9ozCBQhW39mA1mzKWt7yEEs+/ZhJlLq6/Ub0HqM9nr39rLaWZugNTx
p7FG3QVcxVaRHdxFqZHTDqGrLAgaRP761YAXA1hlhjVkvX3PGVO4EH2pl7hVaEEUXqusoJBtVUDm
XVQAcEEQ6UdFB5h1LPWjj1iHWSGxVxVMEi7z2AXiMK9duZ4gDi24934z0MAdmLn6ySZ7HB59TLbN
JkBfdQ4kw/mEdxDYLfsrqd7DXqCXl1MXnFgrvwdQ8tifw7U+Cd1R+EN5rySfweMFzeFJGXZs6cS4
aEuj+amasAMq3iD24MOh5gZ8l6mgz9YvDQvIZI5hO0wSXzXVC91wHHg40ogberez2oPsPMbLOS05
QXMmEC8lh39nnD0wA9LErpZF85krXy/pO05+fNrFBWoavJfpd7xWrCKs8yp77xuL1/b52kbzrfEu
3R5p25tbgCYqjur0Q3EAcjGUZ/JVAx5bnjUbhSipubOT+HQMO56dtewEfWaZa0eoni8dLNMt0C/U
4Rl/1PVAK0I59UsSXbSV+RGUg1JZMXotgmTOO2pl34AbtHaFMkJ5DB2GAjwcJ35tsPeMf0TR4W9d
o+Fke5r6SM0G/oEL4ZUt51z4LoUHwzEJLdK1YYVnBG123ZKJvXasR3YveVVQNspHs1yxmOYVZfnf
BU4JncRfsZdrdhRudx9RdOENiWqcZnuRn9GLldMzuj7lm+jf8/nD2L/SMzMe5PGXTytQTk59+xKc
fG6CppvOc8GRIyOn6BCLDi5jjtmzYw08NThK0uF5aBQv0lHxaFbG52YLwicJoYbK28AZ/Q1XdenI
yoK2PCQbnNkW0TTe8R4T+2bI3KD2cAtwOygrPhIcMveNneQTN50hEzYDjUf18MnAUXlMzcmLtuIr
42j2xEcwdTTFmUWIrTVTTAbKKS0uGRZt4CW0Q8Iz2I4lLVlbneWNNIkCeNlGkism2VAsForiDsPq
xke2+VCwbyVbmHWEK71CdMG4YO/BjtWCE8STJXHe7vdSfpHzG9xwrAz8MXoE4xtheXJUMUV0cOmJ
AyXwayw9tUlO0iklV+aLgpfigo2G43ZS3l7OnC9Idl9c4nKbU1Mk3/TuGsKqLW84mHruJ+ofTf3T
Gd9p8A3/kXJCedmEyz7E8r4wskU1dxgDGIrEzovqQ5wfM0dl+5Fd1pNLBwv+vy61ksGRyGtJduoR
r57yl4uMG/y3pBJ2PT27Y4gKth0MFxbNCf8ZIWWAJVy7D+6+qbCEdEJizf/LXZ3CgCbFzjz50YTS
FhhxWJfJXu3glOBS55EA3J1bvDEcYmUqgI75EFSPCicpxEKLbw1ABXUdTEnNLsRtWQwoC+jE/Ga+
CfY4fjPvIKXRGFPQKpX2q9C+G1Ta2V+V/SifdfCm83Xp0LQnLnBTkQtuxWVFew3b237RTezNpdos
O2LYyeqFVUlfJqx5uaZXqriV46vOP+nCUX5EuCzUD1OHFmBaPiv9+emfG/9cD2dx4JZ2ohFpEjBI
x+6VRaHZ+jkoj75yKvuzClne5A8oUlsG5tLdaW4ryBlHCOlYtM7KOXsXAdW2xAUJnh0uJ93Zxi7P
9y3BUtWkTU/n6YiRioStdAyb0/BIdDYpBOGuT/+OZA9cHIOMY4g83s9IbLOJM1UbaFQmYQSJLLzX
qBjiPHC0VU4X3S7DyjbuM3z1FjaAqtj1xY58GKVRI2LY/2PqvJrbxsIt+4eMKuTwCoIkQDBn6QUl
2W1kIif++lmQ79yZqq7udju0RBLnfGHvtX9ccQzCHITYhfdGIrkQsjUCMLIKgHW/wAW4kMLrzNlC
mypaQg9W7KCFxk6o246JtpF1T5l2he6S5PYeDxWTesbZEOkDlKdHTBLMHYVtVOxRBcNU7xy+i4bG
yCTuxMocrdlOZCA9WV+P+lMuPgT5I9v3yjWvr1Jmo6CZXwuoVvA1ifG7GNZlqK4v5Vr0dlefXuEp
5bCpjrNY7hBz2CgbsdvIltdCm7Bc1iZJ7sqOmlI2HPSSIF2nvXfd+g3aFASyAZLfRmp1lf6mRE7g
A+DoqP7IK/DGSXee4rMan/X6FDanTjiIwiGW9uHiA8sK1iUSt/6WBpMIBA3rLTuQuCbJjb6SqvLY
NmdS7pjpI/XGfvE+IdtgOPcvnmmw5hDhYLhIdLg+G4TifXxLJ4wXAwIAEO3k6R4eBnbLFALlDeEd
+ue9tHnkbEjU2n0Xf3jzC/Mmq0v2tVrwiHsmn8jdPkZ91ijkLOp1H0GLO0SOaHosklUMB3+E8gis
nhcWG8XswfsatGUpXCLXLA8GNU41mzeiep9r23EfIlJlzFmRcItExNdGqEv+IK1yckpaDeXedii2
ZAuz1dSVB9AtoG7yiw/KVjFsGoWgOYCGY/+jIbIUaEPXvbEiALsl/zMnbeNoQMOVTlJzZmNsdF8m
nvvqNFVcbsugs3FBpm/yqfYhiE4mDMVBwrXJIpE0T3aJ3UbqvhXx09rwFmr0cfmFhBKJGQVNk3is
wxPugzlbs9xbJXKXnRXtpnzBTpxucdPGi5JLradFXkHyTAnTmdgEd99ycGPvNqEQre98rnAi4WkJ
12lzKkU3tJDIuFhQ0/jMDk/9LQmU0mitHmW24aU4THN+Cel4c/JZzoqyPFjB3vibvi/8r2VloRcf
L+NZKx86qY9EJzBv6TYWUyv2aySE/CzdqmipGHiVgen/YfuG/QZFg+FjY2r5OyxV6DxoIn9sEqJD
ok3cP8fm3u9N1GVw91lpb02svhjG2du7GEdf+aXPLyJSPW5oZG5LVARlNasIhG6LwR/c+Ffl4byS
6x2+Kz4I4PueZvYZVx+9cAnUe1mQ1HEwQPrEOwCtOvQCpBKkyQcwub1kcnm0wt84tFBSMJtPMY8E
q9fSTFZqgiJ1laJfJgtGXqfqAuco1p6+41PCPQvn18fCQ53b84U7humLkd8uxGvV46DehqEjKP7s
4EkXuH9tXpmBdmi45elNRkzanRvp+GGEJ1U6Snc2W/IGeqskLPG4ahVmvxvg+58cM7QbBALOidw7
3gjO2ogBzPuz2f6L6eG3WMazej+M+j5kN9EZ5V2sbS0AjV9CtMNbY+HiveXqGVyDONsdkrsFZgJt
NZN7so2WSfoA2MYG4idSlMhYfFVZcVRI0LqoJUDfq1TT4VmXJEBUSyII3j6/bmiHLkZwyQObHaOt
t88+fA5bG5+EKez4QrVVvyyUO94aipm9zEBpyfbnjUFaPAYBoNTDhIhrGzyJjMR/hYMmbq7j61Kb
8Nmcf0qHTJ7dsiaJ0wSbj7sWtwuBs4vNV9N6Gltyp/05J4WCWAvis1ZTsPqnPnzh18BhppewDxYx
nemP5qvRPNLXDEbvxiZC1H4dK2JynZe1hGjaDEcTF+i4qLNjPqwe2nTQiqNQHCvxWAQHRcDSe0zC
U8wbhoZ7jfFaj7+wSU31tck/a7vKbvr7UqUQNY9DtO9M4JxHazq90AJXtlWuCoOGdt+lByU9jumx
64+tfsyi/+LWR+yBxEsFhb7BW41eqxA2OMsKZdso25LwQ+imBJiYCxJ3x2VscUd4luhxFDYB7JZj
mV8q5AgVRuITTipuGK3wCQCmHiAhBAlYNZKP5Wu6jxWhtwcIQ9stpqx0ehCUhx290s+Tfra6c96c
9NgGKZw7/BU386NG0NoSy2KFCKn1io/0tcLI148Y0VbY1fAPgSRH7FkdupedKetF2O7wPOeYdOi5
09XAtiRbjztBc+gJtFtkt4v07RfmOUS1bS/qO5fli9MRgi47HuOZlx9v4zmCHplsa03c7YIvOJ8e
UfaI1TtZkFjD96+vf2eVxpAy2OPy4QQgSZKCQA79yF0MjdsrH8gacLxxEqioije8gOiJ+DNqxPvp
jZN0SM7Tj5WbtZa0jKP9oG1r3YkjJ8cDT/FFoAiYD5yPby9l9XPCv5ID0HsW4VdlfE9PMnexkc1i
RdGjJgDjC3n5x8aG9uAtAI9exDlK+X37lasM7v/nCxQdwkhQPbwXIiV9tTOrXURJX++qn7DLmkH/
cuie4vtRTrdYvNTnAsL6HHjBWyBlUD/WU7yMK48tJEmJkaeMHvuoVzbT16ySJmTLthDtDj2090br
SE5WSZLq0iCpCVNgv1Z4XN/Igm4vcJKK86vuDSkR1Jb0BJK6kKeCGvRUJN3GVgsgVCyq9txll7BZ
6dOSZsVEvfEjXy6FHcsN5vpWPGc86XN/dQwgY3Pqhvsk3xrzjG9gzZ3Nc+8BFXi1kgYq6lXEDLRe
1zpqJy6GpU6swvYt+qQVBLlrRLAld4IblZiG9rsTnajUnSrZ7YzFgj4enclGHPwm2eLm0+BznPvs
Yo7w/i9Zfhmmy78PtLzCb/YPMqxkrvFD3VaKtaCv5H6BC0+2k3NnfafhN0/SqorPw0/xVConiWi9
rz2pOzggRZcgoV+CnolNlPTznh/LIYEY545Bm7jAhlT6O/LVM5T493mIREIM4l71MKmz9N4ljAT2
9wvOW933k2lMDeOrR87wrV4oZ5oqS9527TZToE2M46WwHUG+7/yKqohkTQbhw7zWZ6V3WC7f9eph
B9OxlE7KqSP1pyZJA+PakBliPDUL07PP5DGCYcMkjZILRQvXq3RLqovNCvWoKYcJQZ1gM6jW/04/
XK7WOBdwCf5LtFl5wuDg3e1apPm1z5wD9iKgym5CgbJJ7ftUnxvW+mQsy3RRG5AN+FuhKbBlxais
LIhyRWS0GJl685rJcteEWULqdCUxGXLBwZmIKGNQtUwLUbL8l6yGpYEfI5uzNDM2eNmGryyYBQVe
6Mpw66p92+wsdYsEq0M4j+Sd6p3if/VyDmKwNdzc2Efj8ZoDmGS/N2d/Cf1+NEnIOGcSn4vrC/ae
A61cq+f0v8C6y/hH2d/1nkiOV3ItipV21o//ZUQOSFxUH2BrTSdfYGlDd125TbMX+XQuCTTWuVkE
8JPii+HoaVTPNL7gl0j0grpIXPFIYWUjF1XdN4kDOOYLD9V42XxGzWfff7z6D1TruCggnyJcz0gi
6F3Hbb6xMsLTMRXvXxom2o6BcAIoOH8UYe2QlvVjdRHwlRL1Srge5y8XF33j7Q5iP3xhoUKvUHO5
LZgzimvFBuI51IsUwE4KWGSLqB4lvTnRPc9K+mHaMhTCzt978ssbyQIWAKXPRko4VifDAyiDykS4
VuHHUD46+wTBlEFa9XILPyzZW6wMeS+1u2qJccw63yWSQ+AxrybyfsZlav+Frqmb19kv8kMdRuvQ
dhjRV4a4BDuc/OQDgh2O/hr1uTYvxD3RCCIJxXgvW18iCb0Y1P/ExGpof2pcGcbvOPye8k/LfCau
FGOAWhXFtpL8ViJQaqYNwlRWBUbqYnfN5YeR7FQwLKqfCMh/TYQrg486eRgu/2t9X9KqqavHg9Ri
hK8knxBqlbPmMNwWlCb6UWR5+nx5bn+9ejHv4pbP8RstNLwdwTM7L3tww9rEDORL2FT5ZiWwOsCg
bN07d/K7bv8rUV+daQYpwqtbzA7t3g4bzXGy9eJVLPdLzeRYyco4rCV+SXjTzlMxP6mdBpMbGMdK
x8+oL43bYOH5h7u81T/A2SFH4sn8MUamp1g7Csvs0ozXfLzGmBGSQwxuNzkMYJmcaJ7qQ8cnw8UL
ICNMngWQlNXicJAnIg/ORnZ9Vwy3rhgCViSfj6fIOtXiGVMAv7HcFuwpIP5gm9muekggS62+jO/z
9DpLgB/g976+eptN17VSLmZwzoxTvEvafavuFOittb+mrvZb25bM00h2reKurjL8+CViiPy98eDQ
2TG841X0Wq0oIZzVSs9ReGAkdOsKmp31k2KhWttm3Ck9hpA5xULrjyRRRSlV5KHpDhHyplOc7oNk
ryb7pt+dZwNEeqtjO4Ktk25jqoZ2OypbafXUgh0OHON3xJbuWaleOm2BnqI5bSXf/Qv1tC2+6vrT
AA8hUrjZDiIUloUbMLCl6sAKDoCPya61lWVowe5Q/lDkDs1G/gw64DiLMfyvj/5k2bebyl88SgM4
T1SZ2DrAXgmYrDY+mzfqw72qk61ylN1qFRbksV1y7BXnVLjW2T3SH2QKLsmBaBqqzSXBeUSFVMAL
1lbkRqPLAF32jQEgo8dhwwBdxEb8H8xxW4dhkvlx53fhtnpvDR72fFcP5MDZeYvSzg9b32QybAtH
ARvTw7DuzXBP5Rub/VUtIqz3G3FrZPv3TYYej0DsTSbfbMzRZB+5MvTjEmAQncImhKZTLn91ySR2
7YS88I2g2b2+8A/7GGGa8dQRmWWeauyWOKWHU0w4XPbUj/S531Fkw9YWh2uUXjtiINh14octjc3L
2CTGRtA3MTZBpvjJGrsN0sIMk3N8QGAoswTDhYZFW3G5Rxf/oCNJM0NPdA+l+xEAidyT23gEGL/A
E81RwRiAX8G6rO5RIrIDW68jBxC/ATBNW3fJnpVTvPPA24dol6iWNxL+Fv636uvcDCcWgHuY3Xc9
95PBF6Q5YfH+xs06PETtqeeA+fLpszIX4d4hx3FkQCrTyT2y9llOjzh8amTHrd8NGL5Q/GR9HVb7
neinF/lbGrwy2vD26N1e7JDa7aN0n3eY7jCAM9VCVedYTINOaXc0nM2su+r9iJsv26t+Fm824PPA
avuv5aKOT2xbTKTJ72u9EHWMmq4Rehri4cFLER9p3jitSzSItk7+zuDhFnwNHlEzPAkW9yEeozMl
+njqi/Nrx/CjO5Td4URJha5QBS/tZSGmY7GcCXJu7tyo/tNmLURuV7pQBQzN+SXWZi/UatsujPe2
+jQejNdwSGs3VX+MyUdafWnsJgo3Gq6SYMcauRw7c8kSk3oT97jko5QEXE1QrLlIsDkiWig+qggK
k9MvQ860L4ZMerCJGRl5v5JEC4TGwvYNeD6nLHF7izvgxMqTqD0MSv9MU//hGlzqnnEOrsEfVq8R
+ly0l7cO75hjnVl5ss2VtQWfDj5CDttUpfYHnJHA32y5u4LLwrYzbPBkqEcFZftSQC18DOT9kQim
f1JJZO86fsdZAc+q8X8lk3xpAS3s4r9GAliy6SkA9iHg1ugnFJFPcg7K4IPMHb4sWPdWuWZFuUdq
/3r0xpVNb5Cdw3U5bMd629rJoYHdx4OXOBEELyz52S5Jr1K1DiM6Mkw9m4QF0p/W2DYumR5XruGU
zfR0nl9LIoTa3rX+mOVD5M+2zhp87H1tbV7xtrR2CWmgB+OCReVUZgv2BOxhfEC040qxLacutuq4
FeEL8SBpvCsbHN/sbtgsg//m3VKOcnzV/kjC2hjWf+A1PFLlwCGJPdFnEL4YYM5jO6+R9jvCkQjA
0NGBTwOWLmeKHT+l/khbKTb4tB36lh0zbb5/Ir3PzzkQiAlTPBZaNRrpBnWBHz+SRbL760aR+6t5
t5oWlhbFJu5m5OxU0iVsvf+kZ/j+LN6Y/bgGT4glZNTk4Smvjkw4flRGMknrE32e4UJQRL+GGhMt
Sd0+w/BptM/ojdDp01SuI6jz7olgyfwrMcuzPI1uHP+Z5H5j2Je0vfx4Dx9d8BGdXCZIUbbmwO5Q
qDBPvif6Q2ONPnzETr3g4VX6wys7JtMJT55jfKrs3ZbYvFKUqMGSgXlWEym+YhRvHYISD+zp/faY
o46LzmErbR3r2sb+JCUuJItHTOHC0rgGdobwHWLyKmxc4z2npDAzRhXZlnvT/mVKL8uUhqZfSIGT
pnZc24T+lJtftRjp2tBa3UKsVyae6d+0GoQMoIplJPQrTQJTFdq5kAHtpx+wlMJ1KHki3ImaQ52T
IevCGzhlwFcFdxRyynDv5Zsd2lZuA5/fRng2A7+TfDItER6Q9KO9vwX1sxrJjfYBoOVzZWULyzmO
Xt21PEhzPIRiXNGfv7Z57PMMTbN9JME5XPvSmXkTiqC1ER1sLPIEBoWI4OZHMFLXLZqkr+7Hf6ba
sJ8WDHCtbP3gj+h2zWtrdm6jLb7/RTGWq1icw7IoM+hKMbH/MyGrO1LZgdz/owMblyTZqg0I4Hll
dE+Eee0bmesX/rNpGRdHERvZgZtgWjwz85aT0/DMig99+uyjr2r4kt+fnPzTUhF2UbSe28QYscW8
b9RLX0byLnmrHX51+cV0ZIHaPQu+pGcjPMr2+c8eMjpdeKol9qqHSgBSNDdGgkpsjI/XHbRUh6B+
AxlbshlTnIB6RNGSiOhXcCA+BEIfy7fZTazLmx38TNS7G4U5/I8vmgDrLthn4t4sZ+ywUe/46sxu
i06r2RWIDitYF7jmPaH06nqjELq8+N+QUHho12+9XenKauQuIE2ayFDNzaDQmbZFROPPTg3ecv6X
TVo9+KP+PQ7+vzT6DocXLhzDye1nWOxDay9gBmCn9T4+V9NGkRxex1T+aPTnwCJwBUq1H30dvCrm
uRGIgK+QimuiQr6Lw1zJOH9jQswYdJI0QlqHeSWPIAnd/91wV91qbl9+IgWi6VgBinjzEWzxAB4I
odCcf8fXZFCbzm50I7IFHRScW9MwkSOx7VcTLGi8D8Uelu7OGawLUljIsPO6crhZyCrenwl8qewz
NJ+fO8sO1rysrbjXJbKIVrl10rrDuzu0lK7pcfg21P1fMoy+xuLrRSBs92F4HHZYP6gVAS/kD+3P
C+HCsCYNI+5WhYtdnpaPMMfW2kVe8RdpH/RgH+DtK2ARzScYUs+yCRDOfEKMZyEbVvcXrKPqvtvF
UIewNi7p4VXTY07/xgFlf9S45LvNv+kiu4MBge2R7QO8owoK5rHOmS/R5bvkkCWk0MSnt7E3X6e8
49Yvv7p0FlyDiMpxlm7S6iPU7jkBqzNnihl5wOyfDAuUfbGr4j5x9MY1G84AV9aWTOdQIkJcQj35
w04yCeBaDnyq1U1Vua9lF20VkDgZoW2HQj9c4oFl6cq669GWQppoZYz4w5EdUESyhGf8mHtdEcfV
fbBWor4b9F2lo4jZv1JWMHtV203ajmD6PpnNGv34P0KR4IdxQUKHoDhAUMrOS06DckMdbJ4EFErm
6U0dmJ16iD/JMWsPgz0iq+AH96i8aS+uFRdWLOQhdBSi5YyBe0KRdniBCMyfaUnNsqgtiBp/w2Km
7KYS0zYvEdzfyXeJF5czDZ1X9M1nsFxPw0aRvV5cSLkL3e1F1HjiEsCI6VaPtxz6Cav5BgnMhkWd
sHv9eKdDZZsqkLawIcQEDFffv9cvLDn8aPFC4cVVXx/iBcMX+j4FmTRbMDsStvq4r54Zm9Nj9jfF
N5uuKnXZPfPaa9NNZo8LA2Rl7LHyy61DW+DcOInRmbM1wUB2E1fr92mYjlsNupOFyMHLM+/NGx6s
eyrPo1nDHSWq/kTQ7Uu4Rty11UZ6Pa+4H1zAgxVeGO3xej37+COLP6zoQ4o+KvXxrh4WkD/p/5bt
xWZKbCU5rT3WdHV8OMdQi6uLftQV+78Sad7rPPWnlprfACaxYM4kWb7tUcaBPRRkrwhcwVo0Hd8K
ffDRqs+ldNWKu9nZFhhq8HvYzwCOf6XBV2x+M83FH/Cx1fqvyvz+YD49vg+lbcO/Gp4y1/AbGbYr
UygY7r8EW2CjWHmr7NO0lwp4GyS3n5n9WBvCvNlOg92y5XCbDnFwSLG3pG5bHpluO8slIReM0wi5
SLvNHogW/104avRnwrwwYemQVcdWPEAS7OeJdSrzM3tL3mn99pX7Ec7qFd7TRiNac6Z7gQ4mFEdv
fbmFpMD0t059UEA1DEdhW3e3rn4q4+fwxHj7ywgzMR/rht5NWvDav6OPgWiZdm+Ettbfh/462qAN
CkYI6nCFXzApl1d9aQnrQDJVASbmc3SG06j33iC45lF/fQ3dRxBjawA+sTW4qPlQM9giXwe5hd9Y
myLevt474zOIbknw0E54tB/nEViNsPYKGNQvt1Uhma6tRQtS/rWpoqNanPCiY8JIKHPcrnaNp/UD
zh6FQwS6ryJSbNf12xURC2BHABiNxe5OYqu6Yx4GN+NI0kiDUqz70MvHq7hV/MSwjWu/WDKzYtZc
z7I3Z1YfVd7d4fQXq1nVASGfIiCpXYqAqEbh7kRMHH9EemIKmMPTU6A/uPw2u47sYnqp5P5O7nVy
l80rVxDBKak+pwwRmFKt7y69DXVz2v9Ro4O/IMuaxJK3vEu1LZjYmgQDccNxFzxeFX2YshgCNIVz
mnxmrNJ0RTbuaC1/vbo4SLtoIvj2/J5tW+d0LqLWoTQPjfpyHa5l1dYj8ppckSdscZAVv6poxrAk
FNm+7feytle5gbQDOSprrCgk1SmiDY2K7jtMfY//mD/xEdmTdkmnq6XcmF6JwZ3arq0f0nCnHxd8
0uKqxC/1zZxW0iKChI+1U1IcQmSU9Pb8xYXFLVAcXd6/az5DAGvznVyQ6+ML8Mjy7FgYxzY/mcUZ
JO5qUldcX+BGYt5qFC+pm6eu0zsEJuR2S/Tha6+eyIdCoYZQzzkJHfH1h9KpLPb9W25qoEUAn1vJ
QRW7NdXN/V5YDssEjvTcHyt7cdHSdb3WX884+Sj4COqfC4i8J4OcKm2fbCT1ovIZJy4kvWrKxTqq
8lc43Dt0EOXM7B3QPnY+6TEy+517vSZazx9BsznaApp3YvmySEW3i4YDKUEBsNfoEi3lgvJhEdYo
bwrsBelm+Us2hjJLBRlY2bjmuWEesMxlvxV8rfGJiydPnRFW//J40FAMp6EbM/fD5gepCVcIW+mb
zqM5buUJv80d53WprsmEm8gPSeXnVH0Nr+9++kOTGBCofkuUWz0Hts9OT/HFaC+ig/hQE4chB/U5
ex5GJMLS49+thosFgS5MEYfKbKx2srjrlvEwF7GYUJAFEnI2ugsEs6vkvY7e60KHMeeOkYtj+U1H
YLtD8f8YZTwUIT8klw2WyFlhcDmckuGEubFVHYtuGsnFHuGf7UQjj8lkXNXx/IfwGUyOdILg4Oex
M/F73IrGikQuJqjT9FsKXe7UUPVOFmdGctTZtMw4KZICCkdF6S4xULEluF9Lzvconc93AJ7SHCri
KSRG1CBcZaZFppdrvCNtNipGQ7MuLMzdHIT6Sw0bLdTTksfsgDWmK474AuB7i5Z/l2AKmhcN3V+z
QRnzSwwawndHfu06JrACTIbtMxrTp6aTx1FjOiGvZObtqvf2rfwJnGv5Mj7F5jMuv4iDGwlM1vTP
RF4yqk2d8BOwbfxn/A5UZ/4pPTnK8AbdEOkFPfGhTw5lcjiHy948yUSpqUB563JTUmP0y4aen1fE
9VQVGtOdyYDcs1y+eYFDervqmCxhPhij5M9YtXsczJp47gDfktNGQPDcFt6D5E7onVreptBl/mZL
RLGYuyZAiGPT5ryqU/YjHp4yNACXJrhMwaX0DFvUnxotD4mczKRnjlbmKRbGzC0bLhUghbIdO7I9
dvjuS9nZ9djV/hvV/8LRmQBxl3uGYqq0s+pdTwZ2Bojaj91PRcP47YOvl7Iz7Pp4PDj0/21zENg/
WL5KmPK4hN1dzbK9Wlihwyb0DvP/v3yQaeEHql8J2Ldntr3ImY4h3P4nrlMYtXCZ0MJ9zbrM6Euz
QdRNQDR+/zvkydNS86VyrAJOGP80ZE/LvOMXGteUehYhbga0lRVpZQhTsfKSqRYhLNTdSVwPcHhB
mWDs1L+F8hS3Z160HnXq9dlTOVBwsO5jrhTuwjNNQwpirpuziJPkjPUxZOd3HV6XJD1jlrWkfZcg
QMNMsKYDmqBcvtZpd666c6qcjJpj8IQpcvJxdMkLWg6h/AijZ9zcQ+0q2EoG1HHu4Ir/r4NLoi2d
YiReTM7U+qDme8VRnOCTHJcmvejSFXtwzTrEeY/u0D6ayF42rQtDXoC8c+3M83BoGkcbnTcg1PAQ
KTvIFFK4KuVDj3SMvn9JkBdqdTQUnnDKs080RGL5UXTPyYmNs5icA+jqZCGU9ZyFoOApZcK1EJHl
6F5jzmNsMYSbPMeJyfku53iHS2GdXmAufiIR4hUrNiK+N021AegjGrO4A5QwZXJ9m5RbeYOJtoDU
Q24f26+3uY2dDIJT6w+i3WfLGN/+m5TNeW/+srYJih2fKanGBHY5Dl4/eGQ2TExGcfqp866MNO5U
W1sfIdyb3332nUFYxmy9SdbmnkwebacTsmZsmfbvuNYSQj82OPzRoXOO0V6QgEdz6f+JlQPB6nMy
dkgcNXxyxoOGo23M+tTqDJ/OYXxTLZTE7hZJTi/Nq2518DW8O+GSmQxiz4DMT28m2dqPJLv09eaw
GpWlkKws6LMbiek/1/24S8fdmB50ba9ocL314E4kSwwWRH1cz2BE2+n3qq6ZWd3r4V6VN0G6kdop
m0zI59ROQT4ozVFGGIEp8tjGnpRsBGAO3NLt+p+gSITvyMKMYpjpE23lOh39TN5slxohQC1T7U0v
b/ocwNgsSJ3QpOpngc9tczKlWbeHWCjzvhbI9xhiW6bfiqxZfPO1K4Z5QAajVTq32sUaqfWBf95f
JNqNdyW5O5cIJxCKPiTpJPSCmd2cExVA09ZgmsCCwrX/K9pDG89LgyHZnwlLmm/WLplLFuSA/JNl
Dnw7upScdZ6LOpTSaX1WiDusfXHYIK2JVgoJ68gX6mUKeyb2iHoHsYMA0voEm5PChH4fKe3/iVZD
BHRMczd1gXl+VkrpTCoE8t+Z+67SY4DO1v1HC1agZ9r7kjcb6KtvpttliDp6OQmHtDqgiftVT2Gv
JCOOTiZWyEgaG68ttkT0d+99cErQUVl7pTiI70NUktu8VzlAUcPgFzedOl8hyfjnF28UQkttFunK
e4UJFUl8ytX3u7S+CcMpfTzkfXLeVXbP/Jd1wBo91ZsHMSfb2S54PghaY0E354p7DAdgfIh42wCm
KBu+5D3/3mGw4TM6U4mwimt/+R7p6y3cr0v6+qJBRwQcB3UAcIaBPeA+KY5B6JTFHubXLzkXO6Ft
YjKikdEea3nfIDzHcbqikRSRJuFtelo/3wAwljHcyzGszbpf7CADFH819T9Mj+l2djvfUvVq1Nfa
OLceyE7rN57Q0VqXnlIAjyGDac8RsxuxNmYbpOkSXPDxxm/D2PkCStCfydmBUcz68V4T/c6FHK1F
iFgglcWfJytZNQDCLgHBzJoz3d7CInMOSrVMSSQIflQGLeaE3+EsYVxgqtTRidJIywRynJCyvept
me9HqD00bcgEdV/5Sl70fIxtmeL7rmrieZwfCkneWaxRMeU51TGykBc8IhfywdDsIl95L/grFG4q
Vu2VUNuojiPhEr4v6Jne98Y4K3dz8iM+t+oJEHsX7d/5vnDIKGSXqJbEE5ICskoVp5oDElESSZrN
ARPpPucJ0S0uOm7k4bY9NtzAu0gkcmff/k2YbrUE/G4qwhhPW1K40S2F9W4K17/ebVA3YsLovdut
vkm0wzZpK4SEOWGxBC5PDuw8rJScVcV0omNvsOkkT1vJC2yk4lJeyBERlVtlpbffn7t3i8JqHrqP
wQ1nsClcpgg3PmTahZHereBOXWIvmM8vqtJdiDarJ10lrIckLg8d6jBvqsABlvfeXLzabySlJZrJ
7POlg5j5DLLPRVU7BRrj8ZLZAKBRtVOUw5SpIPO17XnQzttfTaU3YhcO/aIOjyNhGkiZ8O/OTBCF
jO8l/t1GWZHKDbgzJ49bROQarKV+LfEM2TFGHEcuNtjQU1SZviz4k+B3AvNDP6fIl3zL6+eUJTAw
oKsR71nyhyhs3rmD+g1db3obtsicJ5czBxV2nSOh3gRua/+uOv7+q+1TIwrUsV8EjjosEg+GbVIc
0tea7zbCP3fG20qNAdx0zFaG3U3gYGcGt5E9MJIOj6qBp37cKqd0K+KisS524/yazEQQ9WjoFhbC
LX2bi35TkczplLKbwhnRQWt5Zc0gXjCu69d31zp4JbN2Lx+TwG/Z2702We4ZN+yT3bjOqjUzG9Nh
PdYYy5iDVnbJ3sb8h0SAZGmjsWvO8MU8sgcti+2WK2oVku/GrEt3zcrD1i6uDXMPeXDYlN8qayhI
kURIAdcu16OxAlmXsCQBf3LKMBP84OCYEIAX0vI1aVfZn09xoXJuNrMvd4YlQFDxe0JLeNN4D1pv
klwNquuwJsiYKVvlrlYxuVuDSqDsXHcp2rbL99Vw0CdMQufykBksZUknP4jaftSgZB5f2oEkjtGl
f7VXGG2ucXZHT5GnThNtzni9Dpp2gBzd98dicZ2ijUB2FuW6sekmaheMNLc+cALtqONXLchzvVhk
h7opE3xzQwBjLyxE4JHhNmGlX26rHaeZxt4Zs+I8MhtRDgF0UdFCLpJuL5Mxz8LJvCJSs6vdMF4N
YtvdQnzG4pNfwphV3cvk+7KVxV1OyIgXyjM5p7Cf7fio0gfwhzf6+/bJPKH5H3ZODZkONAHydBDv
COkCCH3roZh9PPjbu3Zm5yD1m/0yPnmWab7X9MPBcGfx/1JWVm0Dh530DbdbH17FLjT2BlVFcFIQ
eeiKL4AdB55g7MoDeSjao2I2ui9B3vIyd4fEoW4Jlyuot/EfMf7zD4JukjGSPXP1IfR3RbrFqASM
AEzsOiHXs/eExQv08H524/9PMB0yl0lfRPq6WpOqIB8i4dRfcHsXsNz2Zn+IXnw5Seeb5VYiEPL/
EHVeO46q3RZ9oULCZG4JxtjG2ZVuUIVuojE5+OnPwL1/HakvWnurK2DgW2HOMQMj27XY75+Dj/1C
e/5/3PnYlMm0YRFG7Is4nwQGK/YnrcgYfCU6dxhplRVDlUHadKRYkqCbOkLj1A7UU/lQ/ISjZTyF
ZDQsmm6TXyeqm0Iikja4Ye7BA8Mf9KHLzsKWQlSXvMu7AJJXyES8tGFz02TMIi98Z3K/eSzA4wWF
4mKqw8MloEUBeD3ZYfqWCG9YRv8NqCYyEFn2fDXMzlroAO86/ceuq1aKykbB5hxaBNGvyBvdURdB
WAd6R4INs0s3ao8jEJl6F4rbSvOlfAswSbFz+CrjFQI2wEuXSCe1OJvxUX9tLotwN/CgVLNiP2uC
fjawv4uQ1u/nMaF+t4kEqZAR311DIFnFvS8J6Z21xDDzGm+RORTni/G/iaYELr2a2bBMNJGxwYRl
VNOp+3/ahMSJo7/R+NvME2Arh8XGifeB4bJU+EhfRd2CgWzcrCJYzPtmZgXMCCZ5HsAbz4Q3YgOY
zCUEhbOWJlFeCZpqnw6nyK5hU4UzTlRP1ot8k9EvmdtKDzJCO20JwzP7T2V1WzbCR1x9CbfvNvvJ
Hj/a9DOI3zfx+w6ky3Af5VUJ0TzPLk1JW4NyQp9gXMKK0CWLsAhJgkdnczWGe6Dle3W0U67PwysY
U8MX4zXg5NpOyA5qdrjdjvloE2EsdI6LZFkiq2Wf16QAbEmSq5GDkKg67FALDfP0yQRMC7MILysB
N1Q0s/4jVGa1CdESKdIPmP7R2jwI+lafNSbg5ar7Cmxo5EcKW/tVJ1opL54ANR9Ba+Ag2HJJj9MC
Scw3y3zwtfDH+jl+PGS/UDB/9ohwiwkoR///RiDmMQYuxhuK5N2roOxSogqUXUKQq7wSv+mv6s4p
MgQpM6a+3ZjY+Kl6UhZ760F7xnETDw/lqrWqZFkPxxaxW3Lgu2QIITxZtgZ09OycUfJkDCWxR/m9
8Na07yMuRYgDWKb3tYgjled4V0hBFXrdBbH678vtnvR3LYLddDfcW4a2hxd9MCJGQZx5Rxp+wLHf
9ew+A3KVCwQraOGkzf1PwzQrOusPCKM2f+e9+gc5OzBY5nac5Y/36fEOvbdcoDzKSLVheBitcHw9
vwWBvXxN7ePmFQofhpPG/BrzLbpJvT51dHknf9y5E5nKdH8XH8K2tBPEVMZMHiPFu2QML18V6Wrw
E8YfptMTisJ9OD1j6Hnz8+OfBKahF7W8Gumlls/cg6HdrX6bNwn9yw2T9ccvl97ILul4gUwUsobv
g+47v+rei9IvDF0ZFzPQShRYqnm5uh5FWzzEdFYw/cny3KH37uuALbYRB6WyZYUdcVxOxnsAVijE
P5OvxtATei/RYdsuU5pxDIJg0ddisGAlfOaQQB2+pKr2wd/AzBifZ/O/wMuQABYnMjZKualQBkay
p/deqC0pxPeUdLetpqwf8dYYg6W5mRIYwutJpibe5s4NhzFEHiQJebkaIh9JAutPAE3bPrb27b55
XPLH6/3YWNwitshQA3OY6j+IIYP6OQOZgKZuzWTJy3sEVS+5DAyDRX6huJeyOYTZ1+w7A9J50U1K
hMjgM1mpq2k+PRYkEFmxtOsmpiD7u3G4Javh2YJbA8lYLs5SUJ2UbhXCEFcMQAYCOKqeyMAl3qzR
5Rnd3MNtO+xEor/0AwghHOTT8V6eEteHhkdkGqVDXK0laZO4yC6YJzbX/cMHPi8POM4OgupLsHHP
g8fJNwU9LTSHVngcSvLCz4l6XsjXZF2RLtYErWHdMkv9znbi38ENYvXXAF/bEaDja/o7Vhgh8x7U
rlf8P8rtOJlHQzw9ojPvH5TsaXmSxJOysCPWedeb9I2yBfxRvLp1AFNcGuxiGbH4fmYbDdKhH06q
3bRB1m8S9vLxlvCbSN/L07Hn4/FSdm0HUOB9fNa43n8QNt7bI3E59tjD/g3qfguqTAr9cvLl5DyJ
W0GxkvGgTkdVRXd6qb14ujD0ITUHH8qj+C7TX94NN9EptTdG/asus+viW81+IobiMXgn547XywRN
jmqYZmCbiNtOD5R+x+qMmGTHFF4rzVOv+p8QkHGIFHeWYBa8OR0JVD+Zb5xPmJOeEkn8a03o47sa
iRn5Xz9Xf8YT6mqrNMh2Zbx3edTXcGFn+N9ugcB114Ko3+XxmkL2TvjIqbgmNFCqX1Vr8+lTYtg/
rJp2c283pbShtG8+zdTSm2WUOH256fz73RqiGY4c8XTqfmcihJnEjdj5FOwR4Mgbvf5Ma8ybbTbt
EojIw1sBSLp2xmLzYkRRO1YG25UF4NVorcv+AApW4J/+t4VD/pZ+KwV4T3cBxJcOJgLTNHcc4E2S
P9Hnrdsn7BX3vAHhsLC8WLBRr8/ifYkOV2KeH62hy865bBweVqkfH+ks4jHjPfiV4ntkV6QDyF+L
8m5klShbKXwU/RJXZ9DUXWoV3wjhmvvVhMYd/6RAC09sKpQPYpsThxxhVXYS2TfLT6gEiAYhZbLA
Twd7LGyCDBDMI/QATqBdiePMSlc5dQx49yMiCKDJ3TJONyzgC3Ax37+hq39wMINKkFVb573cHboO
eIw1PKsF2jQFX/k4H2+RsWTw2yaMkpDUWXXqpF7S7hpgJRBXk03+fhyZH7GIexPhsWTvslnZv/xz
VbamiaiblSywkEZr9d9WgkixxzNeja0Edt4Meqn/0pVxFTb6ONnqA03YRmfY/atQKNht+pnq34xm
BWGZo/wyd4O54zrmNryCYQLsfFZzew49jr5S/F46IKqZBQXgKmKOg/KDEb26vNc/YNuM+qcwv9WG
/dKrMl6jwinaFcV9wcNLO4vM8CQ7AaXwtvaQV4kW+zPAHfYC4ReFAm/QwWdayqgUNakQrVfTKqEa
Jox28LXCfwhERfhcwwdVQrcU7tepOtNxGq+VfsHtIw+zWV+2DERxxTJj+ZvilSwtrt59VTop1v6Y
2m46kRDR3fxa8CYOPsFrmM1Zeuraw0F3s9RdFEwbZ1ED21pLk+f0Lz5vbQ7/g5SekA7rQNQZR1d/
WEN86CcfOPkWqiW5QapO1u3hTVEnq5yAtjzY264h1BvJ9sbmwkr8+sFr0X+DcdloK8DkVuXQEIdG
gH+c6n90iem5bXqeJGoTpBanYnGhtgAasNOMvVIeJYgO6FnbUzctX/SbVmjaQwIq82DF+aZ5ChDr
iu98hu6UyRfwFYM7bz0X6O9dAyr5zTWOWcFJ0V/LzgYQQOR1wurgKwz4MiWPfviZ69goyqPWnPTI
Te9W42KnIo54xwob8EzWbMme+SusFpETtx77UH8O2z6riJxqNxQvmuY0rtaDCoQfhRoADe5qcc5B
QRS7hRrybNoaatBsiQBOu84pzNWydoofVFIPMs0ZxHiaTMD5hg/UIOncMUE5IahTcY4HtZPpFnHv
OR6CaoWeKvan7proDo8nuJ0cJAMf01++6+MsfrJ6T1sU7+/QGFjcNKQWyocy4cV7h/hi6VvgI2x+
NDIsQhcECdAFgsJYyGTfane5r8w2CP/wdFZIdQkPVQGMEsTtPX675lAv+Wn1bT7u5MXvnY/sMCH9
2aHKGZI9BB8kqdN7mrxW8B0yIm+5phbqK/qwxTJMLjy3PPz4cpDPkkSefHOnknaT2r9iuzPIoSJc
R1/q5TlSDj2JSoXTCCwyt1Lnxm9wsQXM/eYvaijwB5wZb4gctEsVrixBvGZ2hSVJCdTxxOT9B/ST
htgpYf1vyZRCNtGVtbrux5OWOC24Ltb0QGSbfZg4aNTAE0kgro53jtgQSLLT87YmdvE5v15QhBBA
Wy3J0xLXgrIBfv/wcmHbw/BJLIjqjFyQxBDJgCBDi9EDUX4BgQv4WmJp5fVGkL0q8VLzILNrQxXx
PUg7ESPu5OviGsoziVwgEw4oVYUtdAdC1qBC4FsRlgaObbaxBrQRw6vRHkpIpGHIvcGOx8xX+xqv
LpYs7nhPQSPaMklgwAYBewLsc/mhW6AaApbsNV/scfOy7VB8DNEXQUUM7wiFRUmcLWEZjLTz8EaV
0TGLQ5Hhqt4mxV5bvE65rRBowDql2fIzvCSNdM/yifSJPCFGkQW2hw0F9m8B+Uu3WQEyxB1rXpmr
mPU/Mjo4LuCG5b9kEJOLKC317rSQjxhm2cUogNZintOt8ClkZ8gPWuRaL3Er32LTBFhi7pMHqXZ7
hMXqtdvn+TkHZWZ4Ko7sl7Roir6rot5OYflF65bov4hEDCY1ff2mKnt0E4ZLmGXNOT07wKaTuFMv
IShm//X2zTBnA6KYCGe3infUVmaFrqcwskd9kykostn4ltCgW/jHOQXzH7bPVn2GVN3P6XOIRIwR
KjVSEOV+wvuTZBAebCWzHrXbLkEcvfPqreMDD5jI61N2tYAqRDnG0n7C6Dy7VERuF9vguZolKgNF
uAYNVsns2PoS1gqAqcR5CadeGIaYH+meuv+iWQl88Mh3hofNAMUCXDrN+Tc5YL4kcD4rhk3EAmav
9m3fXtVy9rJMt6ChEQpeNFkzukeVgBcljrc9jyGCjWt2lJ6/QnU/mY85dwUIHAm1hMSeTqbxkbK+
TS6Ir/QLQH3JZ3mECxngevQOX1QIr1l0EfSTQjbmRn8qagVjjacwF7fE/WJcuuMV5/T9SKqvgqqT
WIszr7bN8baww13UL1HdT4icw40GZeSUjNtR3JAfjpbwn5aoaLGarG5/44Qe7pUbA1FBGB4SiWL3
pLUnXeXqI2G0EnTEzxUyxBVrgazf3nSiBztJ1UBCks0moaXckgMqZp/mcxS/dW/aj1z+MlM43KAq
MHp7ihwYf1NOsMGpIM3Di7UBOGCjvj/emNvIykUGyqock3qPb3301gv2H63/tX7gvQ+9avBM4pvJ
MYBfS2pzspYgFY7+QLD0M9bnQd/ETIbqb0n0T7rK2KYnfuVY4UpVNlJ/bpr1y7jQ80SJbp2dEEZV
Wj2ttYLBMn04aeSOBNGz0dkgkhCM4GZNTtShoMZI0ndaONYdMH/H0pxiQ9KvWH1ar1zC2I+WZrqL
luHuJXosFBWNBbfCnGIwAfTib36h7Kt23xtLA3xfjoYzO+IVsnvKbkv6lLUr51/l/m1yVtPc/odR
PSBURhzxLPSQDD+IwSLPYFbhAzCGVZP4L9Eii4fiPidcENrKhUjW8/rfb0afZbqc74XhAGnwts+I
IWlOLCwZsi3JxotOUnYmHLIGt4D4gRX3SkWtbaxVedMVAS6P8wR3ppp2pJeY0EbgwqXUGzbGRGSY
L+pNE4QyNDo7Jhut3tT3tXzKsY1e8+zYkgSSHG5P5Sjljb7gmVyld5xSK/yCE+ZL0qho4vdoJZEq
pLuJLIGWmNMgzQO4eVEgSKv2mZmMbjJKcecylD0YjSef9GLNMaLPDl4MLgvhPcepoh21/MRSAtof
vs5Idxnve2nplm/takSpCZVpsBS/Uw4JmZito2HCqgltnE7A3xEJWBUIwaOy7uHnm7jadmw1o3C3
eDDzJfxteSs2ZUgxeQobCiarIWcK4eR9I9VL/XG4C4dKOhrtqd4KVL/ZSmRqKgb3khYlKEHgydtP
yKCPGsrpEmxNbwNFBa4HTOsapuducXGi13750FaEesFp6wmYWfDE2LzbADCF9MXTAcBjkq4oR8Ka
jJ/g9jfJ1sxrlWJ3w+35t3LBmnWAxaWtUIKB31hAAJCADo4k/qfazIQ9qs1C2JEZXzWBiK3b03pP
vXt3kd+QObIbwaQalmglIFHQdObMDZwxP4QgL8uTGZ1lPJ35RTMvExI9afO38JLYKq69J1RbluS1
DLh+nxTH/srsz70Nu0HbV8MhGw4vD+meyLUAx3zS3VNKxjWdow9ml8wgAnfEo6Tb7Y/0mNPZ8O8W
4aqhagmX1WRDC+PVT6HWAllHtmYR49D/ZeHCOAicKPUAhlSd8yFdEw8Uk7I2YbuwXrQsT7tQC1la
K66Aa8W+SxfU550rDY56HkUC6q62eqw4M8+1e5sJJC9pLQpK02VUy7i93X/6H637f2NEzXLfXKlb
wn2ig4zEy1OSlRj7ykg1Q6jbhuDSqNpiY71A38r+ap9IN9vKwdKUlziUTdBxgCsvZNvFo0dLSKjk
gmS+7XSMREuK9yIoL2uWlrWU0uxLQPEcYYPFANj6azy+acDlZtixPr5xv1Jal+MbdoTwNqMQhOwT
lZ76m+o/rf4jCF+a+GkYsKFepehCIrW0JzAiD7rCB+hPch6G74kUPMalz6i9Rv8gvpDlAGUmlz1S
llDyqGdV3dOmlYLkAjMA6QYzYnzLHA3d4a+wzZNDkexibduR0zgFDwNY1sGMuEB4r9Vz9LdNtsgp
tYBtAfmdZetB5EsND9/ibV5Kn8alhIgbuwUeBuQl5EVBf063cro10y1hkmEMHmEL7hHdjA0B58mr
It+53NgSUN9urWH5b2c/QH5joOXNJO+txBTFCFRtl7qyd4tPQgBQBYZKhSr79GhPqnfbqmz2AABy
XL8V2nstfcSPz4dNy2vjKAKaScGnWD96jtfBC9E0v6u8+OFSLo5yc5rKSyldNOMaQ8mRXyX51cU+
DBtch479ruZvggepYXJ6q5T31K6RN4fQZOR8e4+TwryAaB2dFsL/lwhNDJFmUQAKAauib8zoZCyR
c0AHr67NL/12UPqzEl+J8dKsIVw/npnkJThgrgpKtnYbx4Hybqk3dIVeNS4jLEEtijAPaFrzzpuc
fKXWtdJX5A40j/x71sySyTzBLix20YuPMPpqwq++/eYpJZ+rhHPPnhV9j4Pm2RCOyVacDlN00mC6
oZM83ba37UtZN2pbF3i4lEM5bqdkQ6a6lTb2u9oRcLLFQoNNCQ0n1aqpExx/mrDz/FYMFPLH1EZl
36PNxSD1c0pshaQPAuxWleANg1dFDr0ybUJL6wlqFG1fMce8NrtQXuJdpssGWuBTztCu0eHJule+
26J+Stne5rRg/kuVKGoWNQR6sSIuqFQ/enWtS/4tXBXTSnelYmlgzEd2Xbuqa4k+JTZyMKzVyaXp
johqSQtOto0Z3AuC42KnFjakzk3kUcDRVT1OMmZUhAlRR1T4eH3BJeNYplVjVFWhN3M5dNL7WvF1
AvQkwYoqq67eODTTlhUrVLRdauwF3Dyvr/VP5c7K0gV+DX3ZF0s1gbXAYOk2ez/J0tpWxc7ZzNmz
1QxqnV//UPrqlUZ7ovP7LKvmG31H9xf0JiMKTijiTY8C6L+5wL8Y0iWRL6VP8CTo94HcgifrPWQO
oDjhw+IXhYm8k05m/Low6SYOi/uxs19v8p65TrKZvCPRp9hj7+M2CzcYLD9G43UhW+qsioXqdDsJ
MTozizcam/GtYJ4iEjsY0txWaN/pk3v51HXXKLeE+2ViPz6cg9QWlkw88O0DurjwdfJ+lVnYb7la
DKjwkF3goJrxQWaaLTKTodmul68wJrmBcT9wT9CCV0EvBh89iZ7M1Q+NQyHCGxOc+LBpm+2wtHp0
3Ki3DI/H3Z37KXxqQbf0hD/h0oq8TrZItRMYnH+a8INp8oWlyrV1+ejLYIvwAY+GJp9AEZLeNSin
1DxrydUaluYjgEHIM0SC9M1fdtBIUV7YMvdoGyRYQsEJWjy5nX6d6ncRXrX9oqbCVBFDQiU5PCn+
7NTEUyye1McpxZzORM8aV0V+jPNjqNpV5mJNL8wL6dZN/6F9gMF+rNi8d8b2wYJsX0S8JK1pCPT7
avE9ZLsFROuUPi2m6xHmXGwFlTY7rmJF4gsHT0iiia+cVsViIycHoJWLDySBcmkBsMV9FnWH+fID
Yr4RjE0E+7ZjUsaxiTm4h9ljK/n7UJALt+z4vGwVyzL7WJ3kZUzh5xBQOvThecHVJ+wQt+rriyn1
qMcafmODak7HKLVNpa8kWt9Ih1x8YWbGcYTNI+wv3bju213BDpRFV7iJF25xe2+UN8Qw6OVS88PE
hhOt7shVJFbOz+gvrZxdzvy+go3uAGd+zE4v3Rk+j2cpr2RKxGI1Z/7Yt2iF6ZnxrpTsYOqZ2DRv
FnZ+Zd8AV1uShc1GA+P/MP2/8V/DESwtUTPn5XqI1oLs/4ksRtRImVltgedr0aSsUsMlzxpJ5hhh
3vTVD4EENcBvpKGTADiTd/jdMWXNeJO5PyNmU7Ee7T5LgQgg3abUcMNd/YzC+feY3b5ne3HpAs6N
kZ8jng+i9PIrD9aQXpTqHMH2Vg5MmlnZhbOqDh1ns4nUYPGB2h+4ZOnm6mHAPIMLQmBUR052xnsR
nv67sQtPCT9ruyfBRws3iD3Q2ar7bHx9SYxqMLSIuR50g1S6snFswfRmx0aDTyrytv7T43kN7Qgh
vMv3bwVGjB4Q2jvqGEadZSAVO9Uq6Bo2bAOj5boxAinf5+6LiuEXj3zV2+jKU8OKBjf67Nk+Isbv
fZ8Az35ZjfZN25j7cXyDQ9R7eExIdKG4jJ8GZrYSLIFG1Sm+3JcynzJVkNuerfI+M175LNPQ8Xz8
vAsaCeKEa8y8RJr37j8iA41KIfshDoLFctZToqHq3HDJ0EgV1/1aDRgbma6HR1fcDP2mtQ5kUKK3
NOTZBK2QPo7cFGJd6w24nOjizs+cP/cGUhONsR1tOrJ/zM2AooiFIo6AOTK5L9gNEyuz1v6UIAqY
fRVBY1MsLkn2oFpMzK16C3iCaQdrOkJyhWmYZkaKxh+A78jyswvR7PnjJ0p+YWJFn1L0B8FslP6U
0lebHaf+MieDwfpQAzUlv3IDmL6JzrfoPG+IMUmRdJ0fJfVQPjvRnMkBw/PHKRuIs3cTgCm+5kft
XpLO8AZI09M6X8KfVjj9d/d4p3Ptvyf2J9GcycWhhygakAMugf6wNPXPgk2g4aqPHyn5TSsXkVCU
/8iPnyn5jeI/0FZweHT9R03nkC0VZnQ68zkvr1cJLrfax+a/+C8yGdIUZg/GOw/dYzY7JX6LYDOx
IO624Rrrg4rH8BzfP9rskzOtHLFg+zEdb4zVc5047ADazgHhrSj/rQHMp2Jahr6gWzykd/OjmB8B
3LgM/w03jlchFdnjZMID+JPHv3r2XRkfGhIEEr5by3mkfL5YgIA4Ar9x2GA+IUTLO6tr1o5u5BTx
700iO5BY33fl5t+L1T9/iIGoaaNvzcbTzI1w22Jplnwq5aHeYjEc52OceTJC63wDKJAlbblKx1k/
yDoD7bc8+MZTIcE6A8oF64ymXAPHmJXfip9yj68RdYMpEGUfmex1XMxpX4yMB2gIvxJj2vCUseVa
QC/njX/z+2Rnyo7u9Oh4Gt1qVTshxA1iYbccS4AXr2P4KtbkjL+p7JC4A5/kMJVskGTP4cCikhfX
/fndBzXIr330p4x/0ZzLuhupn4uP3KveUpK+iOj12J+pJKKnjnaJSzeV99pFlXwSW3MaCZaR55gs
kYRgyPcu+jKocaufsfyF2Wl6sb6JRyf/0n5c6UkXhkqZtMzpTrRW2ibdmdq7TvyGtH7R4oWRLcoM
2aEIeHwv2XHOMAZK4/rFkMVOv3ULFIRI2GaohjA/GTGfdn+UbxZSQOBJIURqKl27XYVObAvqqgS6
8ViP3cZ8bDuU+HpwWVimCVX1nKLH8B/3eds9Db6qzKnEUbweFf8EnupvOf4Kw6/CEq4D3XicIV4z
67WAxZMeZsAXaQxKclAXXwMdfSe/lW9/Quqm9Mg825ZZQiJzCf8ojHl6SzZWecs60MaBakFY/32Y
30AAcaLoG6nckM2EUX/IfUIRSiTW/xkTBl4h4Nlp27wzkZ5DuyFcu36T6reufiOcPVqiZ+mZ60Yz
4kL+gH8RaWsIGiwBW2Dz8/R2zA41QsLsML1hOBjK2XDAB2+ymgDDsrh9Y6oiEBs+jKnsVKRN3GmP
9/bxnoMzg2KreEXvs1cUZTTeGAk7SwfRVJyU7FiqBwQ0BTyQcWs+Hy/9s1bf5W6GGC6qnzCHU3zh
QwfAOBnfkf5zV15fVHEom5tWUuKhOMpnB2BO2D25zM4DqOpqWNM8D7qVL5YNuZ9wckRXTxyz8zec
gVTRPkc08qf87xS598gVzAOLzHTahwv89JCOLJAV6FizXjIm7dbbgmAv94AFYnHbFkGX7ybVUWIa
/ZU2wAFc9WCOWDsqmOH8eJnqMyHIRCRE7sW4jrlgKJnwwDkTfv5ww4Qswj0PbosSltY+3t8F/+Rx
R2C0xq5qmK8Nvm3nPhwf2dFImALvGFlx4zBCbvZ3FHdZMOivrDyaxVkvHM8zx9OiOXjlKrudFDS5
YnexEgg5ywOJzkWxyhWP5awOM9Ka2iAtduYUqJP/hpnRsQ4tfcWK/9gXh648ttnMIQPBqkivufBG
j62e4u5U8Adi6y7CjoVQrV/R2qgKI2OHVqd+K7+naX0nOaA/CN3sCMvudh9/kNOama9i8srjSLAI
DBkj8Zixs80DaLOS6QcuiWb3j5OeHWuFIPDdP8aG5pf3dat4YoI91kOvpG/B0MjxMqLI07bGJcYS
Onuq/2bpDpUvjA3CQDI0SZ76NtIX4keZlSkVS/CPVv/Mla+SjBGmPhuDXALSibT1aPkVZRe1YsOc
GNsnBZNEIIqhb8c8gMR8I8J0sQTNRx+rrkvZV8RNHy+tEzJfr1ssTzHKqmQDe4dOVSaKDxM2MtAN
WmAt2Q3s2HTg9V7aHjCZ/oGKsmmG9Sj5dbpWLL3mN9rxsY7Rx6J8o34t2kMf8178M4FB7AI/a/fU
sOh8skD8mFXPPNukO4QrQ2Nuvj4cAIpHxV4sj/Cu67uDipm8bKNY1ulRq7F57h7mIersCDaR4mDg
Zw9NjiVOPdkiwxlavKtM78xdE5iaw5rOVOr8iooymeO2b9k8NSDzOz3Lpd0sD5GfPpjn7PTPTjkx
dGj+/KsoaCyoKHBv+j6qMh+I1DtiC6basKlO6vA6SlfVuDzSyx9Cbd41KHSsjYaV/Mx5GWiQ6ZBQ
XjzrCKX6VMs3dBVJeGp5gkk8vW2tx8mP0WmHK6QjzDMO0oHDg1H1/0o2y2IPKYrLEI1m620Pw20/
jMs8Bqtt6Td69O3iEQBMH5Yeq/eBkgOO/c3rfjAKCUSjgIg3ybm1Gn22YaJ2wIZp1LMNk6mpCpYe
JqTpFo7Z+glbVdUaMU0m64eBe9xFN5yrK+62VkWK74vxWpvWEiCkZVd+yfKXcf+a7l9DDYPto8zf
eRBI5hly5d2AfUnCkL6FZlqIJEWeOYpqDuj2IH6U35Fmp8Nr9Cf8MOiLEMEIjMGpteYO5p/jVgl/
yWTHHgQNHHuQyqiFK3dPHTHZwZGZpetOkQc3+9SLTlEcwVrW13p6LSOAsHa0eB/Dj675FMyPhflB
jIQaIIz5pyrkWErIxM3fjeTVuF+F5BIbH3wz7i+8SNwgOWfkH3H8j+YJ5rBrOdt6wpiskZu5u2Sw
76Mrz66SbOqQ/GfQK/grqXHJVLGMC6N6jUFSvJt+27XGrO1ER5tPP0n+LVWfcgYc12TLt2kIWX7W
CZm2+tfHZ8OmQ3Q3f3LxYqaMZv4sTMV59TY178pPZRCbjQlcFJjKXWUYU/JZDE/ER5/YKtAGTIC1
ECyLG9+DeJWzZlzMJABYDC0GAddiUGMw9SjPqAwXosukTt6LHzzzRPeEf1pzXSdEdgWSsSM7pTKd
8AvnL1NpNpBMedslFFKDqfNzQFoRANyuGWGSa6V5eCBYONx/eyeDU+LFrTfDMcfOrZcoBuTa3XSr
6OH0AAGS/a/pVCQ8GR9S9p7erw92Hgc13sFFYsLFssRDBKBwWcV5POSsbhi8bT0+iDK5lEFVHKLX
tPgvFVHLziyTeXNCnNhV7SGWIRIGd3NjXBcIHiq/JJVmscaUQ1YQtmRpWxGc57G2muxgEQIOPT5A
F6Ci/QCYNQ5zf0c1XrmvOf858ZscgegsdyB2CKM8kT2MfcEOLY64PUr1ZDzFIzJjJ0+qf6Lmp3m4
mUyt+dUpH7H4Jk7X6n5G3PlI3GUb+lUeZMq+a3eDdczTTT2uSctpZF+fhVK1YLG6ZAY17ut2SdT5
+ETqAwcUzO11KgIFPGnQckrDcMcenR16wNbaTLXGPS+wAntGVSvQ+p5ya8QV7NVyuzRf9el9YbwC
IJyo+LP3pLVQVAzK/p9E6J/Miu0bimxkVuliCYwSTbzTVEzfX8v+kkwnwnnMaEVZXth/i+qKHVBb
uMJiCevMdIzHd6J+Ktzc3atCUiBLr2A4FuMuI9Jwh6kcuipjL3Jzb/d1L/iLjqbKVZBjIJtoLES2
OcJKisw9BS2KbeBk5O7eGiy3fvUc4DPWqQd7oRyAOCRZ0AzbWd0fze7znkIZ9RjYuwIpp43KCa0I
JBi5W6FcUkHK125n/6JN+wdMRfxiAFpkd2MhTzHpYDEDLWEl9c9AqfJpZBZodxKrYpF7c8rUUVCz
0FGLLmE9aE/q1GWGiQtZxDcEZaP0yHypZUtAkYgWcn/foBeak2jWA/+3RluOUMxFdV/RYVfLFC0H
ayRG4E9UWVM+2ZJIYJ9kSbRdsds944k08VuGavk3u70f/wr9h9x/IEKWcjDYb4/klblhHp5ocRru
/2IdvWnJ0XkdoX8KfoUtUkIOvpNMtpAnNiv6mXRJ0tnNszntijvZams84izx1CoQqgBAVbEzDGgP
CuY0Ar8Gn1asU/yKZhJD7ugp6mc0j6Zgiu7ilAFcEI3b302ywLZ+jr4LnLzpvOgqf3DiowlUB48r
M3YrRUbBQtDVNnnMbOmwOAz2b3x1kFr3u1bdxUepXNfdHnJPxaSIuLF2ZzptwbuNyS5P/t7QGEgG
GlsjBWr3PCnu+w07m/J+eWcMi6cOdXqHtGKfpPv0Tzkcf1ej+Xon9DtoeFOmlxv6Qe2YWbAsfOPm
x+gPYf0O3qAvgS0jFXDAZVo5zKnKvzGbZUSro3tjbfocVv97G706cUo0lR11S6labn6ZILfxIRGP
Ye7+M8Ojmvpnhmf3SXYnNxCCs/vBuKOLP7RkMTN/Iyckwt1xTBeH0QG9PHvH23UJp/Ju8XcnMMfZ
4C9Ul3E6ZyesVIvGR6tdopSptsAfHlHwIJaIeBQYV//H1Hk1t422QfYPCVXI4ZYgwACCmUo3KNmy
kYkcf/0eyLPfbtXUVI2tsSUSfEM/3afLYyXQuOQPtf+MbSE4BoKfhoy0D84x/xYadAjPUvYVPcUI
wCHGh2NX+O1wsvfwzG3bKBbYCcU+WE4tZ9/0e7Xdpd02xm1FDmPkOr2vMw8XhX7q8Uhbl6gElIJZ
+RwZ5zS/SDhpN/rwpxv+zOEfdfhOYJy/w1lixQ/J1h16sg6kG6j/Aj0x8WY2HANd1gCaplRYS4uP
7VXp7m13aT+81yk6fYs4MH4+6+vvpKdPZMvjFBMW/kArXT7GS0kYVAqdMeX+HX/z8fkOhyQavKo5
KKWf7Kxmr9OHEtD8i8Jnk8wLqcjMHRoW2/G/AsbQ8FKSwMSG1/TbDnQbG15TeqKyJ6kmSktS7Rk8
pvHRqffueeO/pAWxPvWHefZcYaXauUIL2UUMT3J+LMez8NY1j7Z4P7lmvAfSxbslzofQ8HXdz3sC
DyczOcnQgtdh8CFbHy1S0fxOgxp31At7gzgeAizbRys+rv8+VcoN7uQLMslX/mrZ+m3D8Q5XBEcE
zgf/QOQgkQAoYX4ygYe0h2TGgrs1jW0iLlR8qkhqcduL21HcTnAfr5pySSJa7E5kWAzdzctVgVwT
UaQB9Usud7G+68z90yFsJvJxX0D3vPtwAXrFgwswcP2mB+a1at5ilB3x/Um6bX4P83e5emO1xc2h
nAoKA6ERt+viDYLDTGVifL70ypFrN4kSg8lHsaRX6nBbhou9F9Gp8tgc+ETK15QqwWHzukj5yZ2W
qay/LMl9PXL5GkipTM1oT8QhA1xG20/PPUxuaxueJAQuQgrwrTbMviB5dczL+OIKUL+jTEuAEgy7
+S2pvjCAWVkuLEwnmw/rWClvurCbySD9EA+5SyTIRm6cOPOVS9FyveCchk8SSEW1plxb/nkX8KZI
TMYIrZNDORDjxYzWOkDBqKjmneiBy8Nqj2wtOL+oeTtZk8z4UMYS4IvPzcwwMz1EE2Rvr5y8wdHe
0+p7qL5JX+vVd0i8/w00+vp5n5xPmnDJWf8LTHfRJcEYyIeAOst4A5sOBilrEWzEJaLBLDrGk1lc
/oFEoXf+ox9RrWTZqzKHUPf/IP5j6EuhT5eCzgYwOU/lTqESXHPxSLhZdkW6DjC7c5sF3VHaMCnb
3EFwoKVgRzHVPyJsQEdb4dGgEWElIQEq+i+q1JTRs0bGmO//y+7KjzSmf2ULl0AVie+vXrS26lHg
ORxx5eX8zcG5Xc0kaeizcCVqcBBQwoXmDt8j3bwMktqXxVPvbBfRwPwWqQ/Kd9OmmWi6sal9FPmk
Xmv3+8nbyKuSOCgCsuKY2OVWL7JWPPtMoyajAwHJEscHnEIa0LHnknzE5EfvBEgM6aoI9mAdCEWS
hVQpCe1Ocnda7v/aaeyBqK9gduXwQOlDrfYuiVS+orXcWXnUygOVePga1UNuekHpQdV2Z95yEvmU
+5i/xO6q/u0PA0ZGEU/31hS3SbDRcZX1m6lYIp0QuYl0jrrT106D7S9xtcHNnVm4a9NrVLwrxicj
xZVeblT6Pt6gw+vJ8vnAyECrO8DiZqEuFcNvLUMJJPHnZ+/T9UlJ5dLSZutAVTBCVAHHUa9STl3k
xpw97/kbRZFIn1d29GpeS8KWxZaOGlhZMKV/bbejeahNbDeeCFbvInq5+tXnv+L1mK7AhsDz+IcN
uTVLs91e7bA5H5Jo97yUn/xoz4vK66quIBYjzZN+Fdbl+FFR9f1JbNwGJt84VXKAelcci4NsPmIF
WWVnzVsB1fz/W8haXjbS3T+wA9PaNP1GkfGkb2bdJdQXVR5EKIuGxofxvDXfRewEMFcnv1qfYZkl
Ji4HRqU8yd3vBGtsTjuInQur9rnvKIciP+3w4f5nPItA/C+sP8avie6RzX5pB1lsDIPh3vMtZnoI
cZCpypcYky6jMcb7RWP9KJ1dthJ5Qw9LWlzM/I4n8OkHPEneS1uUyiC2BgMnYvCEXYJTW57m8gQ8
IiCC3jok/0T5QUvQDKflrlLgynAAc1KZHZ/bJF6kEe5ubXPWhQvf6Uv07PVsVEkyRppPxgMmJ5DD
cZ8Qc5boOT0q7ZHfMVKfpvBVIN/G6aot9QoMtuoAB0P5S2nPKG/QDs516aDOVJ2PRxqduAOSgXIs
n7qOEivem1hglOc+RZzPzDDx7G00MqfpNYrOE+mppVK6VBggLE0jUYCfa4NHNCfez6v1EbefEVJV
uc4HFF7f7An9+Gm1kstHVz7IqwjM5YovPojMy9iV3MY8ZPWmIOEAra+/zus4Y4y3jSmcwIcVkV10
p8pVQSqU9p3d1R1YMtZtxG10FWm4mvax6nU0x9MidY/mV8aj4QHStkJWZd3oe7oWGCZMyi6h4WlV
DttY94nlqZovZj4nyDo5M0yEVMlhV+LgS5uyejHls1Ef5+HEt6BD0mAVu9SI5dM9qR+y8uhGUG0f
eUNny40mVVn8peMVf155D7sjDarhiXRGVNi3xISeglfjwHGVNKe1Y7T82VgfGmrD8Colx0rz84yj
+oF5aMfKqeEiwivEOWdlAZsK3H6zxHYDNx44/K1JpjLC3D3lE1B7UloYR7sSwta2QhNmFG+aQzZK
Inej3A8vPVOq+iZcKR2Yiis4svy9hZVJtSnwFHlvypwT9y12owXZscslkDe7SV8VoYupLwjfm/yt
iS4KSDsLn7dv6kgrhPK5eC/xYJGRPAnYJVQaMqT6ph1JgG1dXwDtpGfhuemiLzaaEVJCARs5TKMx
agvR3uXDtqzfRFJQDdKmNySexTRsba1YIAm8z2s19of+wHvcybuxXt5g0zqMhk+DN28u67nXDn75
aIdtznBR943hYhSHQuD7EGe6309yeDRiNASo7erskdx9/iR3a7wKsqwkiQE+MfotT/cm44ERct/C
uEtETF1p4Z/uTczt+tjCXeJ/aMVItfTyCUwjd0ME0hyfyY6Wda1Zp1vKtSsd+rrT8BJSaK5f5e4/
xFQOfiH0qgV0si5nt6KRUDx1ZGU5Vhablrrz+s5SZtDykG4b+ZLQVL8XcHvQhXUPs/2Q7DrRj+iY
qGxhOpa0NgI//yu0m1H73avfgwNrd3GqW4FzoHgS2Q/P1ygzk7qbjVPIq4+q22ihn8rrptsYcFPw
T1LaMDv0SnN83T4jv8VjpRzoeQOHNj4McUvvrGu+941rCuDdvVLZU57Y66u4uRsycg1cfDLKt169
9MdhdnXNIXv1tOy6ea2pGCjvtBDiw8rbPe2S8CU2L42hJK0+mQiiM3jmffN0iAqxVTmkPPajm8r7
JuXQT5zxHInkBS7UDDerAAwfZz5ylHRZcl2SDjRQav1aVX6/lFFRdLGooO0IV+oLKOqF488hXWp3
s8UCuiH9Z2obST9X/flvJ9tjvH9pamEWlQQzWDE45U8Jx3KKxAQFXxNfPaHDaJWa56W6o71pwR0L
guA8g1UK/+V5A/yFf77H29SevFv2oER5sD6y/mMs3IwPgr2aw8sgnctjQJ/YD3O3LzbSFysKGk9A
kF136PcadIensJbTWOiZy4zRii7bEoDPikcsXgl0NRXneHj0rHFfSkTF9pc5f2JAUnOiNYjKbu6C
cwcygofpljWP52Wc7rk7pacBBmu+xWimZZss2Q542Sd0xZb6hGS7WpHtecGlY+qTgoeUOtxh/tTn
z8Wgb38+L0HDzXo39fuZmw5uDtpklva29eKfaMZ6ptOJihK9/kQHjuFz4b/h3vzcYkFhLMKsnqam
VHI3I3iBT+jMgrDn/DOay/kntmxx+7+Ci6w8TBOwsOmnjqHqjiKLoLb5m6/JgDI0Bn+YsSUDInBf
Mn0MKl3BCd0t2aXa1ppVp50rPEXamt1FZnf507fIroeIz3/4p5jfwdUqxd697oSr0nhzQ5GVN2EB
aFe4dVpmojiR1s95jf9FN5ZfyMM/1vhbVN5mbQOOVQ/3T9wxzEKJuOFYTxzZcBp6pglKxndCAvn/
A1qlw6qjC6hkCIJD4DNgLaM0gLM4eRvh2i3TFw8YVsw/4dKXUI2bCdjEeFAEeb0gJeMN7amFsCFj
pwq/SRhlnPN4rnc4wwcgyRBHqch8Y6qGzEW26Q6Nklf6ZyLmVxpTJfJXdqCcQ/nNSmxF/krrTyn8
MMq3gXxRbbdez336Dc6lcGUeR1iDvD2vD6M6oMNLOzy7Mto16dF2K1Ku8GP24/uMTFQCtOVlopMx
EyzW5JQKqucjkDodnkZMSggVuyQ68dcTHuW6lReuodGyh09kXZbOU3osUxllBzv1XyYFbMcTtrkt
MQsCosz1HsezemY+h6/H6X+BSeuTO1q3gILTkyji1O1gRmz6S6quSeOjpVvePBx4FKZumzOCszwo
zlz/GjrC7Ng3yHddQaQyBedxZDRJYswkrzZ7Wrr6w0vXqxsSuP8Eczz3nO8UA+9Mt+E7i36FtUsR
F2FDqqDqFf+uua/o6HXrArNFc8zeiaRy/cD0IHANiyi98kCELB3PFsQkGykZB2TS7IXeo/uZwnsz
P9bTOTkkYIwSvx/pP3VlomFuDe1MdSaqfwcOxBc0rmfotB/leKwcE/sDhzEwdQ+44aVjHZ6xJz73
uJjL/NSIF/HJOmM3y+15z7eAjR5KibzBgKxegmRrSO5Wjk8TsVlEBv0gcxha3NHADxZ3tD1wzd6i
dtadX7CDO9Ubc2WrOWk7CHIEN8cDYhhbBOMRgbqgFVBfAnlC9kX+NlU+5WMtLKb2hRcarw1+SC4q
EAm4JmC8wsOxgPmY/kPg5g51oPB85hYuU+rutvJR2MZv34thdFpHF9ItE2Y26sf/0zwTTnn7sffp
X6eZur4F07VN1gN0299W+gtPipi+dysvw7JDwo/QKdod2S0R+NwFs3kL5NpjwjFyImKQ7Zj2vyED
agrYEioPuruuBet1UTois7nhUBH3GPbVIhHvjGaD7w3w8pLFoJp008eb5Xd4g5KVhF7Pl2AcHBct
kBzRcmxb9Xx+vdy4a2sKjXiJ0y7EhAwg4bEgXOjsIwGJ4wmLnSOIn1X/rgoPkO2spzJ/KkrnkQx7
E1zMX5H83ix1FrDLMvAqR9pWqq/2+StKvnvKLE8vqjoogqotqcolinHiRMExQ89WwV8ZRufAzduG
yUPXm7UTAOIIvi75Iwdsv0RWBN/RUDRHZ5LTd/sg21sEoTn0WRj4tn2wASwx3gvqAUkn847Om+lT
LbaYaMdXK3nFF6eDRJOVQ9YdCsybaz37zIBMfsnyii2POxqY+VF3i3MY7BoSlJyNdigLGooU0SBz
244PkaL4JbpwOoJirPP1VLNbrLpwQ3UmZa602onvVfpJ8XN0THe182Llk2Q1zQyTzTEab1nPcXOq
p5ob+nQQAq9uvGfjlW8qrsV1kDj4Cli+G5tpxWGkmimH3u5LGtT+fT4tpUcyfsYdW8CgndnD+Px0
JzU5EwEE2YoLkvgOgJG5xYJIcbvza/haGByt24dHSXmV5f+a9MqOOtGbWX3P0rkOGL99CjTj8paq
FwWiGTPB/MidZOJ8Hu/FeZ9nzPztbSpeM8Jzz/9AvYuM1pJPOInYBPJVVax58BCrefCGckPzuQWw
C5nZb8N1T57KPDK0K5+nZOeR7k2TN4ixWDXym5LSb4+jaJcj6FrbKN+KwSYm3Cq6nKVUzjUjr5cv
UiHkykR4JF4V1+na9wpbTuEZCKaUowIz3OShRwYhy8E8Y0PfFRyn8i1/0rQDoqPGjsU0QzyQRNC5
nm/qGd1/cXlFiqtFqJO4nJHat+L2JRpyM8lTrbdz55/gkuT3Wn0k02vsaDh51RvkrHi8pyDl6hUG
1fL+NB8lZ6DpGApvWk1d1Gc+f6rEaY8B5nN78Ia3cG3gfaxW6S3M7iIqhbGfsK0Od/RnlcUOhCmp
k4UyNxGuXCh6WeTT82pVr8O6nU/zfBILCmH/cO59efaF1I+KONvxXrPus3WP4HFD60LKcSPqvXCn
DY5cPUoUH/b3CAf2rmZ4hVXKdP/HuwTRjf1w8V/R44chk4dnXaQOYdP8T3arNkW6yTjnDf74Jm3L
YqdPZH12OHOf2L+36Uyz3FuAGYchR/pZvPJjpyD1OJrNn5rCiRtP3Y17Rd06NSPWGcXT+6c3g6Ew
cIFRo74B1/eDzhYIcg7Uw/lwVqX0iKupHrZU4LYhpEtHBRVNI824AJaC8AAeJDX8LIPIWpwGQGrp
We7PHJtvVbWWLKf+6aDNYBvemAtEqxdRz81RkTT4l9PKRAntDhYdp1SYHZhaEKoHmJivaxNt2ead
nOsdbMg+OYQEHVpmCy6TtrC9liNERbsM/AJFsn9oKyz/jFA03IPlaz2+4fFJ94CN1wZ2JulVqN/D
ylap3lhmLCQExOZqDTf+XFWhuBhfuGu1bE43aq1HrhZH8T1VXjvl1dhIhEEsbZV9KaEPDUk4q9Ul
0uFPK9JH2X8pRKIq5HJqC3bqSX6eBuskFeeJul+Ji5utTTCG1iRMEhTgv1m6H9xn+ZpoLmJLsjeg
i2HBF9yXIu+6NBeF2Y7KVSqdWuk43gPWgoO0nvu9me1KThLGRgVvbU/KJqTkEndktLMMP2DjMFdt
4Pq+0Ti1wNR0T0xVTnay7nWEFkUett0g7iYROXHh+XCu5tWudzkwbMYAGnXBVym6RJ6R71EHoGFG
09YmRRxvdW3b2r2F69AVB5fbg5VujBQ2w4IV1+gHBC0+Yc7do96ZezxncGwBTEZX4mOT/JpA+vyU
8g0/PqFyIJaVufnX50CR4wycf/9SjWMzjwNXN67s4a9EPoe0GdidwqR8LD+08qMRbhTjtMytflKD
ZuQD2ie912/c+EjdzDh61M3IrEGbSHNyzRWsE5/XS0xpCrCGfD04gnYVpDWNjkL1qkJZRYGLfJNC
jrMYOdrfAcJGZdPdHpwa/XejfcfG77L5LWyyq8IB5qwDdP0da4B8HjTvMWSjUVhzyJmnuesQhWqX
dhaBPJm16w4vQSMEzRDmNI8BVfEoCtP27a9RwTu85QSFEai6Dfk1js8DVIZ2nSeONhwSyAEyf/Ie
0w4WHXLyKUkO29I+Ow7kxkX/yLJ3TPvEaNLHIC27FohTdId/FWULmhDgP9sZ14UF2dKuORoTGsDq
X6jrMEFqPBY4qSwvH/YT1/+a3TvdtSb0nUVmjlq4j+CdKglzsdMBb6do5L/aOW6tROTGn5ZETijj
sCofc/NZNp+V/jlZH4GDhzib32flrZEeXNXbcfMtIbsrlC67gEOYfwu6Q4iE5jgC/K4JouEHzM2E
nZm7QrKTHzm8GuMRjAUAi9y8tev4F4O87qfDEZ9IKBx0B8yeEXnAISKB57K7MGkR/2tbrRAdS9gM
i/1i5HSsOo1TlveouhAKhBiQW0d1Oqlw4sVzXp6NzMYqqrm9O8aPpnx94lH5+T2xvY7FSVPsPrMb
Cb3Ba6YV7tQkswkAkrukZlax9qAvOv4i6pDI75lk6tea5fdusSSmIT1usDIIWHtBsAkb+BT4nzWR
pK9b8yXYoLGP8DMVCWndbTphgeHn0Nhn8Tjiarfj+lLVl45/Dk+Pu3RO5Bco1V8Vj82pathHvCA+
ADm2/M46qfM5E86lfKERvRw+U8uH9zBeVGMJfRv4Xavd+a23uXkdcfNPuPaB2MW7ztjJzZ6gnaF5
b7PqgnaQS/+tgWyxqNv4w3CHNeZiMJJ/OlUmN00eCR+C4PZc9dWrUr3K9C2d8DIP47skc9Q78m02
qcvfARRiaDdMNKVXcBBma7/Ek1Ek8tQM9iZTtvikwPPmwDr7o8a9LtrD46zoB2LT/COtpoppMPiz
Y6wfzZSBi92VbpJfrOxS2P96MLgtcyBr6WeX3U52c2WnO+a05sKgiD8XhnnFbKMAKEgUyA9/9cq5
Va4RxXPMRXnLpq2gb+GzZDXfMiV7AAGxYKyYZGa2SN4Rr0CC1LgNk92T1dK0Z9pN5i2oHvYm9iml
3sl7iYh/+mlEX+r8KZUfsfk+d+/ACjR35JxQ/AnLP8Z7F/l97QvKAY6uanjS5M2hN+R7I3cL9BOQ
XjTw7pH5aLZfgXquaa6TKG7dWuZWzbZQ22JlkxHyCmkJOsLuVX4/Q7okMNp9suJ3PYSMd2Viooyk
cyYaJK6b7zmEA7JgHIMfjCOruJq4GEqWhTx21J/OckvaidZWvCvYiFJXAZ3WbEA9yqt83SjL1+NB
WdTjwM3mDX0SnNBguVNeGkBLZb6/74x9Zezhtk/iaprXQAJNMIqJJyKdB/aRPG/6MJR7JtzS+VYY
V7m5wJRPwhMpq2wxD2jxgrik507C8m3wnZ3T+Bi3cHnJOS6TDCr3wIiwJLaoUDgXWRn10YU0QuiE
0TacjiTdjpPTuBIJH4IuZOgAV3EDlaBWnuC1QBKyfrptGul/0cUUg5d8IKvWBH77lxOf1F6N9hpo
V7ryGvelGSI9r6MMjiDvjeqv3D8AMyiuZREUNhQ2obyoIElCd8GtOP8+ao21UtJ7O/wZwj+7fk3v
TCfvjRYm3B69nAJtjjq4OCbHSB9oYcplDBmWr5ikTfKXtf4bwW7bN6fnvmg2NJnI4WIKIO9LM4QO
nQ2GxVH/sQVwom2mAzqgZcltWbHgUsuBofg+DdcMr3u4Srd1dDTEA+w56oSRBdP6tRM/p9fOfO/Q
5bFSLTSy/04EJlQrcy0+V6xlYK3DY0/BnHrIKk9e0/UV9HSP7ROVN3lNpM1UH89xRy70rGeuMDy6
9NF+td0hkrm0208Z+oT9ohSxEA1RiFJuLqUO2KT6+Ty6cbhBYX5RBcEKWhXRUtEcgCJpfwgrr1D3
0jowMYiv9b/cPYXaL6hPJeHLd/cV9NcEqy4hK8xT7a6WzmxaEwH30YMi3rL3f2XpYe42ndPwcluP
rnptlcOT6idz6xervn2Pw/ehsqt0x6bHMQhcLvIixFwA0QyqAmCDq6y5M7nivxi2LmHcYGWWXqxC
xYGtujO/KF4YvDo5EE1muh1dOYnWi/fvafnRAYVmHI+Fo0+7KNgDSgAERS2RNtyeGcK2q90aiJ/5
4gBLjNd0sl/HM1qNzIiCCSmsH2hKCQGgpZyCIUzuEAdikWL54S+L0+0wMXODNLwpoGdDlJ6hWsDA
hl1LRhavUZa6+VLT4xEX5yua36Phhc1aET8V8x3qeLDKg40lb+YC4K+bf/THDmAOHEEWmVUfHOfg
WIjHpDqCw+fnym+TfrU6iFVwvi4CW490lBtfs3MRGNhyN6wLBlc3A74sp1bFN7dGBAQQyz90mdEO
tatsbtTkM6Z6/ekZl4B4OTSswtjSSUL8mbOO/MEpGkNAgjk5rXzjErMt/+4UO01I1b1hIRglLDBf
3OixPjmhtDDrlezPM7KjqoV9UZinKrzq0YM0OuaRiCkl4qeuAPA8VeMxQ4YTLxC/5okRwjljJ396
pFl76b6UZ0aZmFpNykRnxixI9+TTRfUsSAooOxTxaWAx9UYOZ/mORtn7jFAzXknXqGtilqP6mYwH
vbTn56niXsAlhBhFuw+PQ7wTL4Z0mEt/Chx2kAEfBDgV7tS8OXhDhYOCZv8OSua5/ERkCnfsNkln
yz5noTJ06v7GU9J/NTtogorCN7BvLVvvV521rfPtCGmh2Wh0Ba8jlSnWoRs2hBj6aUsLApcL9fQy
SUUohKM4klEk5ZzzbnbX/lC8VsKZ8/EamBoh+ydxzj32x0Zff2H9EqQdCzOWLkb0sNrS6awq1xjV
2tc+ZUI+GyDgabt5kaw0FBPTIif6g2iSdRdfAoimjodoN1MZ2lyS8MymNc2+eKmtleoXpPg3Oc0r
DzyUlMG8s9WmbuNwzFOio/546tsp2Q9cbhBCnzZbw5MwiqfA/l4mIGxoi4jAB2qV6CQWCPHac3Oo
h7V4fjb0PfoaFH/Hss5xQ0b4TTyl5WLXb5srs806kmRdmloa85L7UtS+nCM58zCipdZ320GMHHfF
uDM5gmw76d2kKxbvRrsWG7oU0WNtQuGZcqQy12BGAnAdh1B+mL9bwSn0a/v6VC61gnxz6aszN9wq
WMn5Z3NXGwpczghaL12uD0UspaOtkIiMzuM1ZkOKD7LyZtFIWOy1EF/9cQxsnEYDKF0qpaY1Unpb
3dL+EhVsGSu1OeXJWsNmyytLVZp8Sxn9Yku64i6XccJ3OwgJ8OgNHkSaZgi4uEv1WITTDLAcEsEi
+8MvYxJSewb8WHxXOKUcrFADs3yvTf0eyRKXMUYn/SB+AynLvARWINoYvn0iGDUIWhLKMukv5L3k
v16xKr+m+2DYoU38O8zhB0tfIajnKYKNTdcVic04XFRuo7jMxX0gInnMrJOscW9EUafC8TageSt2
M51qoAvCgbIwo1yRO0QCRjLuwXfaA/GRlIKzlajJNjUtixOMlQIxmUZlsPP/GX3MB1q8diN2NcfE
ny+dim3bNjQeq9fYvJfBNcIyVqwnvC2/WoMMFKV6ygonGh7xESzJk75GDshHKo3FhYS4V3TYhTQJ
odgir+EqROfRSGlug/ImyrGtsSOCjHjE2UOxO/WHz116X4zF4I9q2e7ffZqmkPGcVYvP5aXUB7XV
hQgGGfXgK/wD6xdV07JeD0C5mvkhiA5niAytRTRnNecI/huiB5RW4FsGvQl0cdgUvyv13BHMfNbe
jEVFPi7NkWu46wETJ40cpZsiF7yKPCoMRnjnwcpALWMGFvzpFKA+friQG0LllhiXJUUDcJb07Uro
XTKtGf4eoP/Wwhskn+qR0vntJXaBa3jayv5rZdDMtwAin/KNFymQYWTy+m3RwpmEKPXpdauQALK7
VWLjhpb0A9XQI1L3sH+SRyMGANsc91XljoAG0AoOFxzJcr7lOoRGzjXW54RaX3vSD1zHNM/8NP1X
H4Ii2C0dsk7pg+BSiGEunb8c2hN0nwP3q4p1ZNqK8Y5tlOVe32LxpxQedBEGfzZwDP6KfNA3wbxD
LEzFXSHuFKQnFG5xUbtx03JKiL7rZCPwo+VXAy7BLqEBgupplfTIORb+A1j/y/erKn/tQV5TltOz
p9d7DPnh+2bW3jOkcHNBN8FSs77U7tJhmZVxriq+DpQFvzXnh8CRU/clMHo9nUzozxPCJl53MNYo
hulKAAad+YRldkBosLBK3P+kgzr7jWNq3igfJJmaQn/CpR34Aq03LIumTY0XB6Gmei2+9HpjDWTm
3QoJz4a2qxBNjkCN26N1Ls2b1j2ewZuhUWj8OfdfU/CV7wbzVzI7GPUmySz0aCSwaXMhs7STTDku
gUj9rGSXcbmTybTjap+Z9RHP72R0cuOA+pAFHgsG2w92mnxHgGTphuhecUSdA905p0sWi9VGGa84
iDYsZESs3Dn+yIePKPigQN1M1oTopOydEB0DVCJnJH8I0UnWWrBYP24qLW8arUZUUflPcJvzThg8
MtPpl9yvFwQKMJKcmr6Vslo3LKhcxQ23ftrth4GhNYEoc5y5tWbA9HL6bIdT9bwAO/0BFxcVZVp2
07ylzdsovotkt6KP8CYVh7E4tPyb6jW4qcpOYj65Sktw9HsDzOq0h7w2pgt5rYIOjCy1bjU31r4Z
U7zEidabgcauXHCOetqlp5EhNdycD9yywezC/Do3zADuo+g8J0CxDtQVyG3RicRXSBcAldvZW1G/
9sGjwNCWvYH4E270s+CwkJ2aMCGlWjGpkndtfg+O5SOPP4LoQyceYToT/Zs3s75xR3sxojEdVAlg
cGwDqYTKTyXQaXMFZ9vxrvF81gvml2QV0MqhcYeQHrMJ0KUPO3RM3UGFoeBq9Bz5IxYTHG8BT/66
Le7l2sApTJiCVYDjaZBtuuxPWfGZ2q89jZ03huqEE/HJorr8YgpNm/UhwVWWH17pqirPaBkaFaur
lWrtS43c37lsDoZwgPcjWG8FcJ569xbbJMS7b3g5BnVfgKCp2arwYhz6PUeUSniO2RNWo9XAljNo
fjc+KfLrlS+DoCUJyOYHXcNThgrXI2T7oEZIJZOJJphcpxfjmBWrjgEE6Nb6Par85EAZhCdedMZn
i/hjitT/bbVTx7GvcXJxM55E61yDRtPXwXOBqjJkLIylHY9ZKxwzGmXD9KDpXpEemhT7qFcaXmuw
inkTeJ+PNn+Ts0cuklWmUh5qlxX0hqUroNxa+xd0cqyeOWdTVhIvQabbjin2IGc4vOTDpBhzDi6C
nJzBtgj/w5VObIKcvWppI8CU7miYr5on/VN0L2EsSr+7YBXnlNY7L1OsB0bZ83vztBSwcIRCeIf9
tlwDgvgquy+J3BRPrUSmtp57TB44Jf6hMLBvMLWYALNKjypxyPTWaFY2wTfACczvOTwzbWevksla
TdsJjJlR8/AfkjccAPcNHi4VH1y/Q80sQBnBI0YrpfuBHRGHg+iZ32G45TDD0Yfrt0kYo7vn+uG8
UmP2Z0SUI+zWxYBNtoWZfEO6VMu5tTm0QBABcCXYl85ZqzbCUTL2o8HJxCtbj9o9bUOjKoHYZTqo
7zHzJK+YCPT+js+xlpwI38P/pe9hQcAMAPLuPYheW8zU8TL6r4ZtICysmnkJ8F0EaEwrc8QS5FW2
qHjafIhHXyCF3h8zZrLdaehoe5OGP/Xwh3B8FX0zR6SNxjAvknkxh0tpXoBT5H7WUk3ynx9ETDx0
rkk7T7RFkgay7pg1rOoNR0bqk1AU+X498CF3o7pVGP8wtyc2Fg2M7jnuyee1Gi5SehEIvkk28UmO
hlJgZ70r4yrUsaxsRRUn/qrQbUN+zBQkUSBMFIb7ZGGryW8xA3axbdTVU93GJVrRugF3jvKLVZ9c
6dKWkxn7yGC99kKK4fXFW8pDOBEN87QP8JHLOa6DDaHvq2JfKDuRzwVPcErH3r79U9ogbChU+NdR
WqnbjI0g3MU/RRcaEHCaA76T5Lfy/AIbUxPSxLSFLZL7Gu2TsQe2gZTIGG+kD6agsMNNR7gb6hpr
ELpD748LtOUg8rnGrE++dyHpeBzeGMgTENjm1U06G3ew4wzsX8GGQ/xLvbz1BNqiynXQeHrjqawW
oCQY1tkSOn64fWK+/6maFEiD/iTtW/aVhH2mf036+0DjEufV/8PUee3GrW1Z9IdEgDm8MlRi5ZKq
JL0Qlmwzh2Imv74H5dONBg4u4HDlinuvMOeY2GUfOqojy6fQKd4NF5uKaLzWYA5WDHyI8xA+wMJo
5f7fvcK/AfamhddzNKdrvkDZ7Ux1N6A9w02Ng5ZnpR5mNBmo3Zy+emPwDmSgxH5+bdrzEGIY5GhL
zv8wFQV+clK4fG4pXdm2EOSVDWASChqaS4DEycWc7clnlh8CNnWxnWQaEoDFYSWMa4wyB6tfUijk
7GBt2+T8xJW4EXC+481HN0mOlO4EFbhAhlm70GRY4iGh3QFVCH+seToSYmMfIdcO7bb3qKRkur3u
gI8D+2RAku41Gy4l4qpjlHpGuOOFIIRrceRdZeOCr0ttz2TAoB99kmU2xnGtTLqIycCNHbM+nWle
tCPG7wabzc/RwI2FX7aQaZGBBOCVDmV0KgCsvBaek+UCvYRzQ3HNtYo6sAVo81s+q4iTeDtq45Uy
DVQAsMvNGlgHxLmSShW2MCtS9F+wFDr0Wx7Wa76+e9hoo+VaouSxzGE4iNPgX4gWUroiIgWW7q0G
TwHIsbDPzBcwmE8s6WtxKX0aEaMl+FneTAYDkKQ6OBK7dsL5sAq6V54aH0FtB4BmgXLkW55aNa7Q
bwQRfj7c0DjVPgDqY+lLqk9K7yZfCGmS9XtZrCjnlEerrKGNCTHYn443vLHRHFEZtwuBfNdMPFo3
MlGCUGSchPJCic05iAySStteOvGMyRKknAUuHIJJMm5q/Bgh8nCnKN/xX1xVVeFMI3s3ezaWghuL
3WA4+GGV54bpBoMOoiDcsQP1e7KEpe9TTs2uAAaprqTxWH/j/FuwyYQY/HQBxXslP1T5NEyYBovl
UafoQxxcmDLerGm9pMw+cHXx3CYgtgi4RYaPrOT9yOKW9rhzA3WnyA6/I/gW8ONiOtPBzLDzgOlh
yoJZUtgTRRdebOs3P71wMQKzX2LB3dgjcM3MIZmAC1uLv6gcDW2f8gvBz6vUM+H5sR5BDwFSLdjB
esdYREVuKQjp7KfHNUrBeZYgvBVnCz/p8AmWnaHgaJ4IZlAWg3Ri/lINJ1K9rDhhcSyKD3Qla5ky
dl+VdngfGMuoKwraPDxUTwwJW33eYsIc2x3ql4sRXUX54zl/ptFBrJiXO0J5qoRfsfiZ5Z/M8NVX
Puvzqnke2y1JNCyrKaVOuXqxGD6Xa/leiQ8GMwLNCr6v5hKTKqA6CclRhv88Ch2edrttLhbalOcp
rpdd9F/yF63WC4erCY7bLcRHvJE9qEvvcn2X1VdtvkkqwHxyJ9neJhG0jT040xA1PstWZqjZJlXY
QTpMiCjhV8p8K9LrqkONTUV7n4OdNQDr4dxiwXcleVdlHd/b8MipPJ53FijWaZq6RRIQ/oQkjHRq
2WKDLCJKq0NNltpP59OGjH81Y3Nom/dc/kgHcq1gxL8yMO2fl1zmOLlq2tWYVmayw8c6Si4vNx1U
67aqF2DjTld65g4EaDtjBVKMlcUei2bPI3y6XeGHv7CIK6EXJ9scr+AMRRSEhuQiQmFkOtQX5kBq
Q9/5K1M/ZnltGP5cEV61S4Ntsqntuj5XIb6Bgy5yAh0D/ST95Lks8SpfiGAE5C/qslQnUtd6vnX4
hcA35QehPxj9QekP6FTkxu8Tv9MxaOxSyZHiO/R7soloKcf+gl4PICG7Vk1YIEd54BicHoUzC7ir
CaSxDTcWbVVBZrBiDNLmV4vpCcK8hxmtojf4SRzUgA2bDTgQimMq1gvf5R6ShKclG5FS30JeldOB
S4Rc7IX50JfHeD5KoFBtMDI29EjrMSSfT1bYrNutE1xAkeDhQ1Qe/6kkjAtGOGtGZmkjgyBIty78
4Vtv1+J3pvZ2qptezv6Wb38GthG+sycwF2as/OStBLocOaXC7tsPzbey3j7rLaIKfv/Jf4tv7SaS
psIHnz2fk1V3yIjRk1PMHmfiP7dZip2Q8Zd15A/U6tWUXB6pwRAWlUffMW3YYleULhrJY0wub/x5
ITH43FFDt4gJ7L12afmpE36aVTk++r/YB/bSjgUI8bqpsKtQ9HHgknl17OjETS485lYqboKzLN9R
t4uqJ6uxrcp7wkVIu1TKozJ9RjFEJGI+n/tWeOjfxb3W34E+jQ/Gnc9s1T0PLFdkA5n2YuwN5P0/
hZLYrT2w/elWH48I+HAucVYXp34H0Ub5jB4QeEmciNgTwJC/6AgW8JbDW8g/cvWa3HPez4ls8bMV
nOVvM2CCtIcGIhlOtcRx0ANK8ga2S9tCVYSNVaAnFoZT+T6DLct9YBQxwweQIKI3dDYdyVUrXKZT
qtt9qJEvwfaKnD5enJXWaLeZK/9GuMvmrEG9LzCZdEQ8HTbkSUYC4v8mIpzDFtc+MUgriX962E/i
qkFTG3r5+3OE3Ub4xbRpWH7wUXvyIPdxRS9/EoozcQPl9wSVvnIYhHG6AGhgnL0C3dZBEiEwC+Rs
uVBFKec35bsqO+wYX9LMqKsuJDaJihng3Ji/V/m7wZcKta96Qymulitq/JpwHX7L7DdF4Caql/+t
32XeKhO/LklVXD6+BE+T+zFzaCVoXzfNcyOMfMOWtYiWnXN8bj6peaG5S92XTEnMVlOo5pgH8OIa
liMde+VTpwYxPkYJSWKqnauvljGkec+ktyn6FgNoRZvp3I5Xq11iOStxzZ5jktgGwNy0LJymNuRW
A4FIbvLxv2kgFGK2xPTGR/ahjcEMlJaYUwgkNi++4lqlR2PxAMxkMav1k8dInouMI99dy8qShmFG
50H4RmvlPpN7nNxbWoTnDT5eDxYIorzx0dODoH8D1VnFqy3Ni05mHN3FuKvB6z0kc7U1R0QPZ3rs
iLN0EyPARJH9SswMSmdubojXQNhaBoQDqniPY9Swnwhi0R1HA7AvUkoXJ/hWEdYVUvLnppyuUCgm
g3wOn5AfzMQQHs1u1TF8t1XIIfFplnw1PpFUJ2MkE2Km/rv80SknHMN0DnJywSJpRXcq4aI5wfXE
NEnHLh9z5qIgQs0/Ecpy3F21aS+MBoyhvCrMoFelz/8z5m1hXHnlRIUdwFt9o+M3uzsgSKr2zLwv
z4eH+jLVlVDJs0HvzXpWXqWdy2dq9LuB+BnIRR+q8gj/NGCl0IwciaxMZCfP7sz684OU/4dCbNJj
mR7j9Khph2uCepfc3M8iORWpgzAwI0QQI0kCe5CIqmkJMP3XlfGmMEvbXom9rKGEYcRKj4TeYeWa
p28NYKL2KXYfMvOoN+xe0x7yEzOQDFdbtzJwcsgZ8mMmc7mGhuiUdojiT0qxtdRtjRGGoPcrQJvh
EhTXYKujgE3/azbhJ9ZgEm5xf4Eck6hrylxmNSY6sjdEr/tpPM7TZglQAWok3kRcoR/kzCJ4saAN
aTarPVLNuVBypPkA/3M2w/sk92AbdQyZzNtgvCkkfQO0o978PE+QCRqbcp45CRmeXBLWoTBvML3q
9CZkrq7tI/WdHZmIGtZgg7zD5GnPgSddiu5t0jc6kmPrYFD3Lhk9LCc4lk/mfF5SRIB0c1SRthBv
McYICRJXIoHX/L7Zon5bc6uYPNvMZgmuURZgBTyozy1x8aF8R3yurthjj3YYM79Edc56xulq8L93
OO7Dhly7fwS18FOdiPiwUY7yrkLVk1Bo+bWxI/COt1479t0SiJjhFNQOtXaAb6Sh8aJxAjMHJzZZ
l4QB0Nx1q2AB/UzmHTSYWGAwQTvGMp4/0OE872u8DSOKA3J42CMEG/Hc2/z/QI6xA4U21f4MbXCQ
qC4gKiQPhIGFzWnmzKh3HZYNpl2kSSG6pIniIz1y7e1CRiJUu/vqgVaN5RRLqQjcd3zkfdHyszYd
gNjnJ15JdnWk3vSsw3sfxLAU47K0MU7ChbGuqrKARmtGTMonRPuMjgfnEu+A5su/TeVs/ZLhAIWQ
UJfPU12TWGMsYKWZ//WD3xki+AQ9NDP+XfgHoW2vHSqAZsY+KPYxH1A+rtsaoUqJXQmK77Z4MKkG
/9XjQfv8R2UaiEBdXrdVID0m6xob3npSz8yzxukrzq/d+G4cJcDS404USPdZ4krmKwo61kwqC8V1
bN5p/hbPCzqUKaWO2eWGRy8IIneJIttI45Xbjm5TUHeieeDbUUIKjnzu0Se3Xn3ly/JU7AxSiuoD
6eOuNRw83ZeGTwJB4MaGxDADDEn8BkgEoUEt78tw0cTKMAxCF6FrglSptIlESIOHNvgH82DsB3Bg
fIlYHgDIdpr6VhfXkSlQwnh8K8DiWPXR72D+SrXPqvvIv6oly/PIyIHsOx60wFNaw+OPFj80lhnc
G18sazDXh39zRGlY8ZZ9rl56mehznOvBHkp1N7AK2NDDkb3ORbfhYJ3oVif8BFwPHoeqKG8xzNAC
stFjXMIvI76OKfufEpLA0pKxMxL2nP2ivJF+EmVdTvaCjLgERuPOErYCiyTuejxlfv4lFPsnGqBl
0ES9K8gPpXvlYfOvBzk0QBcHfEFANsrcFQxT1InSGcHEsqFZkeNTAA7wMHewqtLlE89lcHTYDhz8
qd3kvsoDh/9kpwya1P8kiAOIOMtl0Cv40kIKWn4m6CIe+9K6wlsIvH8jc5GMGRsVGiAGNIvMkWH/
8waKmq2uLzSttNFDcnsmG3lNi8hmFC2IVB1IEBNWLeChT5xANKkLqyhzecEGTLNXfgzbUP4Z2ktS
MpjMM4/GVeSnaAQpP9ANHkXjmCCvSVh7ObTQxbJ/awgptuA7O+pnMTAZXOXEfDNcYE2zlAvnorsE
v8AzYUGylCvhHJrd1hskDSxB6SpYu/JyPtmG1l4v2TlCBfcJRZpiTXdJF4N2U0anvnBquEvdZV72
t5rb63t2hDmHzzisGZp3SBR/9Ra7E1vhbKB4WlwKxk2x8cfgEaqJqFoGEDifiP8w30wZLC/dN7QS
vCPDiZ6c9WEOIpd7gdTUNRVDwzY82APcSaqL5qIZy4+ThexhU1SXZK8r6+lS4e7Borin3CiGnVHv
eOXRXsTkzCXwkU9C7NEpMSktaCoYaqCxgjO0Ap8QljuXXaZlLbCradgzn+g/conza9hjHwofjFCk
2wwj/aAGMNOdis06i9MYPZDHqwpi1tAXlSLaWEu6pfoFO1PH94qJlaM+qBKHJbuvjnbEAdfyqqDP
31lM1TjO2LZcF3aocZnSy8Az1dW1n3ZnplDKsYdqRRf4bqgPDnxjn057xWCosAeiIiO0sN6q533E
yxB5esf+901M39SaQdMNxWC2z5BeAU3AhrRvr6XiRsaqEVdPblUMrjcHe4qDXDBmuTtya+7VARab
lxCBOG5y1cFFEjRw5jdatjGyDWkqOrggJIA8yZDQjyVNpQKL3ayTeFONG+ABpH1Xm7La1KxDKTP8
F1JRxqqYZ8ZjlstaUOEbRm0pLwxPffmw+ANXGvHGjP/6LattY1oyhfhlDjNonR4m3VHT7yWGvNxk
4DZIxLxp6SuQgHH8rUzfU/S7zL44MnuSKO8yP6z4JTAU5FUKfMa/KE8LrmadbcSmI4Z03LX9BUKX
hN4g8EHEGwggtuFzsazxK8jwgNlilE3RSgLITm077rUPAqz/sdJg1jD4VCFuAJ30K1bs2Pw5mlCD
D/YsXBl/Aj7Hd/Kvn8f6JgOhxDg2oExdfK6JuX8yHbbuwDZIa4ye1MPnDZsc2Rq1AUd58eBaNzgW
AyR/aGRYiTBnQUmgbnv9IkfLRYq0IQDPBoCNaflXMX+n8e8BVDYxz34FU0Uj7ekaATRA9feP8xCC
21t0TnbKBuZY+XQf6FIERy8cRV237M9fJYNdGRKoTezFD9Z209r4bYSGjafuqUrgkt3xY2SqzpQh
WQ/k8tW+ru1y0miBZuFbB/5O0nTL0+KVthvY+W+iybLqbjDOYJ4reaXkqIyPJZ8/bvx4drX+VXze
eAdawe7EhbwcXIFgvMim0miNOuGvT5A+3LUPy30phCiThprfFLvt8DPyQ0aKDBAbZOml9GgFTAQC
qFrECdZf+ZyjPVWO+ivTfPWzmq7smPkPss+g72lCVZbwPdahOn0H5TyETy/sXzN9Z8QnC3wb6FGm
vFzyyVE94ygEEsZek3/NyZpTSRHNRJEpIxNZjj2E8csw+ucy5Uj5xxVTP39jc8wSNytX1bgkE0QI
dkIiSYudtRe4R/kSAZ+9ssdGmoKZkYJHWP9uKiSitNfqYjFkwW0ZXKSaw7mQhZuXQJGHauxZSUEM
Mgus3deiuTRsfK8uH6XLJk8+jI7d8r6gNCZCQvFeMqs2+rIJoEriA8u2xW9pf2jRsWTboT7r+Pn9
hSB5C+PL9IO0OiFj1ViHxUjGV0xmhwvQPUbLIIaivVrvOZjlaaPZDTUPQK4aNNpymovJbj7JNesB
G/YdohoXXSTMauVAaRBOK726FPOmnrGabrV5u1fGz7r58gjMoKBm6BOaW4lYaeI72l0p7J7CbgZK
cc6Fg2N/JL9sZBUTUiEyJX8w9Tky+2+8KJmEvJY8vw1DlZdSMQSrE4oZURNLs4X0bl1ZOYZv1FLG
XlNBHNicNZxBNRV2TAajl7au/rSbzB8UX0KiWxwM/aDoh0E7Wt3xeeiCex7cw4AwtLth2PmfWaKX
OXI9swI2pwNOvPp9PFNPNHiuMUcQJ2anKVp+/14x43cTBzUTgRjXSsUfSLYLb9XK4uReDcGq2KXG
SZsuYnszs9fINr/KZAVepx8PlX5s+xMOrnR1e+n61Mj0JkeLJq2ob+vE0RZwLxoMngYya/E38wYG
MXRXVLJqB3rM69U11BpuThQbHuODnt0Oigv0zneiwtANmfGZliL7AkYcBn//tRQIt2kpmCDkOHWJ
0vahYGnirkQ3xOhHd9lENonHDkOCuZ5zpSPkO0jclRghXIGdGZwh5LGvpnKLgIfeVTznqQfoBZOm
eS61mzHeaYZiZRVm59jgjL1kJ2vaS19l9Ys0ALQn0PuT5MSoIe0/RL6LnC23VLhiVs//VNVODHfp
G+Rmct0joseDu/7DmM7kNzWxX7PbMBxalvr64ZkSu+GVhMCw1mXl7M34P+OPNv6YGycOyZdnY7jR
BV7FjUQgBLYbctyokeGodmdBOREQv1LBwBI89RO3UT14SvhlSK6g3acz+qqg7YhMY1LuwVWiETd9
UFlkQvT8Qv6ObyjmV5G/ZuPEQFApvTLOgIHYsbVMezpqHM5PymubwQsWe1XYkk0AJbZnk/XRQ3rU
L9GjFOz/owMjITEL2yTvlcRIwkgJPnSmD7LhFt9RTUC7PYXfufWnoNdj/kHKgcM/wdIK+nA/7AFq
hvbVSg5r/hqjNMAOfGIQAPJu8ra32o5WUqnobsnI+UyLNwIi+KwtG3kQI/SSGKsLh5wJ9nMsw3Jh
m6EfE9Y2JRCMjhVwMqRp3FF8s4Cpkc+6PFkqMtY7N0HchY3XosHUiT7ZFsNeLw849c/YpsbmbBqn
zC4eTCjZnYk0TPGaKZhy5JkyLrTeQmQdeE3K3fINvpJ2zZAD9C2ifjL5IEojuSkBBYNx6rZV4kh4
f5ZaYOx/gwzgmNeZiYS7OFyiWShEAG6zBETpWDwUQAWVh6WKF7ET/amygUjlbxpQVYjOcIoB1HC9
KQsUIWanCZeHTkTbmchexHU42SULSuzDqwRfOOHYa8ihnAItdedC46qJJiDpDWJxvlEnEJf7ClxZ
DTiTo2E5Qdl24ZtSbjQdaCEbhn2vmIxYgVMrN0iM79PkEqVdUgOInvvkQTrhAwqcbi2H0JOzmImM
6GNrovJVwF41O+Q6kS31t9p4gykFvVNwWaiBKUAw2F0G+aTUO/HKRUb1LcwUQ/sOEOgIGN5G55wz
xaHuNlaV+5sbqpJvNIuQk2RgrwNtpz1+zNa19Ja7fgshANTfrVBuyOvYDhflCh8zHL/FNvbj3ilY
XjQoAP0L7QK+rww4sbVj00ajxb5PKGid8JTvqTxoOioLZgZAvGUzJ2IWXQw+XQDXy9UPiBigdhqM
efmUHJB6TTRUT+aTO3hDiMInu0CdDLAKU3B5vMckDNWLMYj60aZ7kPSNCzxZ2TSP5mEGfkkADSoH
6PaiM2AwUZZJ4WD5xTcdX0khxuSJ9lHFUbRk3EXT0aWPZds5XZ7eIF608pUCZ5XPB4Wzh+bPYhiF
7UghEefWh54UXomCMhaC4AYeKx7Wjrgw82ZhUf5ukRGmyDd2JQbTRZJJcxgwmOFvKcYbsqzKPDF4
Tm2s37z8Qn0a2wOducSKEx+z0zFHSHYIp7N5SwJv0Ow0CdGuH49+q6M32c9AIag+Sej1YzzdJc2s
j4pO3FYgikAAZDscAxrGkQZB8FY2Nws3dFW2mzJAJrmWo8VYMLerhRrkYfjuflC2/99JFNRozRcL
aV5t0mrZdHVEB4TbCsXmNSEkqL4RPjLM17G4JgwV23PMEmoZHwLz+TDDj1nAH/gqyTdVv4Tt2YTy
dEYgNSKN+aNTgFHQHotyUXtQderKaUS0HcmuAdEaPlHF4H+llh6qYJTdmnQDfowKKuwaG1kKPSHz
W6xko0CunW/wzZTHyYYoiV6Cnk2HsQfHwwkgP7Ja1ZxOZyNj0xHBj1zjknzqOwFKxLmZcZpvNbQb
T4ArxCtcUpQHPtap57xk5Q4/WbmlfkBhUTiBdtCBj4sMF94H8SsXv1SA8MlrxCVWbHu+35mDdluz
X8YGVX8gINOqNlwNZuzVtJft33DN8BhqNuaYXW7L8TbFcIARL/vTMRzCwZe53fM2NifQjrJB2OyO
TRb+CRPVB2SfvNaCalRaqiDTKevVu1UTPrDin9WS3eNFSrKqSRUWL1z4skBnigeUVJfFqN2b2xR3
QbZ7ZqBpgRY0j3rwhODey6v28jKKVS1HHfUVmB26Od3TeRHhIyc3HrkefeKedTpHOjEmohScMhcb
ABON+C92Tr04IrkTPyKIVCVKpPYXJxSTFEYcSspBw+79H5EZ4TAoYWY0Ld0H891pO2RuCRnEQxDD
CEIxCX1CWnWiEv13UDAxKHOgrOvBEdecAXngAUWJJyZyj5xQycFN76RNHDOuSwwFx8w83S1i/fIz
pwXaUotjG/UGRTaQP9GOIBjR6hIcw1QstwMOUpEG8ZWtF5u0vUx0Gw06xhvPijct1sPMqzBBeBEa
h9lwEMZJujukjUv6XjSe+DVAPf5DjMPsIVjQTIayoJlKAOuVAwgez5n4RAQTJZtuOod8h7G8osBJ
4VAR/M2FlArbiF0Jw8Zj1L1RjVnkOvHtD3Z1zvDICfcvWTJWYdxg42BSCYqIBR8LP/Y+BD7FjuEJ
vwqg0YIntXgUo+BNSt+yng1737zX5UeGzcMCi/Tox4eov2vlB6pjy0J5SISxo39mE3msJwV2yk+a
0dC/je9MCyaUTadwPiXBKYJtChq89DQW00hIeaysRKnR9ktOMwYF+D/O7467NvaZCepYpYktWnE1
+ixxmDMS707WD0R3MTpdZoax7ZGPx/Mxlm8I0rXuotWn9p+0Jb3xIThN6zhfxl58Saj3NvX3hUsW
3QwjIYQyLgc4R/dd1z8kxWU8FB/R0wNK+JozdjwXNJWheWNAxcerKlCxK9+VyxCo7i6peFFHbz6F
fyHZA+tKHHQoXFmAp/gM/vtkDGRdMeKsHFwwE/Pz54bBGPPGuPZB1HIRSze+rQJiI6KNHJEo+BXR
Tyf8YeB8cJiJl5Qtqu4lww5ZbSbttfF4H/sb4neykwRSH0jFnc5oF+61/BuRCR5lrb9Fe5zGXGjG
czsbWyul6L8a6pWNWhDsuU8R+vBouMnRrzDGJHYe+MWKmStlyjJqLA/jDxEnVXKHBHZO9+UaJe9U
U8AObhhqoe9hX/f8qsadxNKn3IfumcxJPqMKQQDPbTFvewfRlJP9tXGrIHpSERgSt+DPo4dqF2Pn
QstdDTSSc+6zFGaX3PWPoV+08fSkIrIM3IOxXZCRSszYGhdNw6q88R7qj+iX1cDTZXCO9TiV7k14
VRFq3+XhAapBDX/hbWQWvbKUd81TATkNe/U3OwN8MZF+gU/FF5Nv2zcZn1qOZtQ4koo3o6aCozLY
5BdG6ZJfqOE3qO0/KUVkiR2K/QxZfVS1GGYgqubH7vmeAUafzmt7WUAxdfFkigIKEOJHl4/OGuJD
oG9iY8MuHOIwT+6foVW1yanZDIQd/2ynKB3q1Z4IUIn35xA83bB2UU54IxGPowMwczoLxs1gDzXh
t9sSKeHFODA2AWG1LmcFdfAyrMQOg993zd7LbBbxLbsr9l4SIXJuQicbXyCEWuKrap+Bm4q9H+/1
9sBWIqluf6jcOalVvnLFztyjl7NZMnarSMltcXznrCiMD1YUqbBMVNjOEU4at2u192WJRMMldjis
OaS2Jn400IT8VzDz9XsPm6702gwPngdCJ/ulm1Wzq2W07tHNTJa1Vqsd/sA4aH3KdxKwmczhDsYk
5LFdQfw/5rarpasaRthhbjKPibq8qLAR8KTJVpy36kzVyTJ+J++E6IrMuFyOmxbBBSJsUFBkiaAa
/DHmEy9KUQyoa1GkRQ4nQrTldE+TDTG9z/kQ3mNcmPVCFdBaWIJ/uW9i8tgg0botmQXmiSEFIhcE
EHqzEzGXDD5sZ1iK8fO1A3BenbsRfpw/lr4++prpMJEQWLult1l6RXaiiGvmEmvMi1mzn5PNyxxo
VTz25M+jvhAsh66HWBOZvMet0m472DxE+sKq3ockPJtMiGE8HHq88unp2Z9S4wwfR7yq6m2CC67e
UvWm1LexvlVQqjcCVN+f2CIkwsYxAt7/oD8q+w2hKfQ6HX+DySrxDVxnFZMk+GUrUmH5SBAMCOrE
5cKN7gqCgsa+mq/86fDB5wNfS/7c8mFCD8m3qqddsxarEYoOdrL40ByruzeL8Ha5yGAMBriDSKkN
74YMqHufMjcodirCwzXo7HRwVYwsrDo4ZamLKV/MaWMqvV1Xl2bBRbA7CUFU4z9gISLiMGW2RKsC
zrqlH3VIvEIJIFWskRgwrllRdDgEXsljBcHGnNLl5oCQtuYI7Q8xi0EJOc5aJKihKmwNT8YPvMFE
9iLgXJIGG7GUWvv98Eq82/OLgSVaXIZrNfJf1aUJ4JpAC4AEueJbzO6EnL76KpSHxiQpy5YQOeUn
dTz1ErEnNIBII6ljuEsI15CJqXhoWITXDAK5rNSMHS7jbux9P20KLjlYBDQuXCWcvCbCTigScMWU
U5Sz0T+4+fQVpgf96aPB5DyXbqblPyPsuDYLnmeCovbCNoS5Eisj5m58gKVxxSvPYNkNH/eZEldk
w2Wrx4rtQ75lg4amNE0uJdQ3XrfxzA4OeALfEBosdlY1i9h9DkXsCWbZponkfqJ0Qwtaar4o4Fo/
FA2NFSoxsuE/5QP8aB73aDH6JtzB54myBsI/V7joKk1cqx3KSYmQnwGLGCO0Q5QcCUSbMcH1lAQO
+WzmNSHZhO/tVvsYjMszvVi//8lB5g+6TSaPHekiDStCZvNlexbk43guwl2D+wyv4ylaY3tj7jDL
p7YD32D9XT6nVEcoTdvDNx/w5eikm2SjjYAGHsdiGjAwP2xDPEQhCDmWV9i31B3uJfl3JrwXPmk+
43g18rMuO3j0GuS7MSyJFVHNOHsgL5YE72mXinB2LnsDEOuh5Xpgcya7IvRfyA2+2pITlCN24oVn
Hry1fuK1R2mBvh1SY9s1iLCRQukcXgiNGw+VxLMhBIt01WtYhIu0ir+p9zcpwxPllc1uvGCR5roh
8rfX+GL9rmaobadsZpC4xTajLL3fRiG5HEe1vJNb0DMkfHzAQpJYzM9bad5AX52RO1inYD5XMJlC
PrQrbnRAHj25pjTHf0fakSqpy0gocYkQw6ZHtgz5aI+ykgOO2S2QJSKMeHOx9RUwh/nuUVfw5WXg
ixRWtc6+dHuOp243Bc4YXNEsVhkrt3VLD5+vUYgE5WWP0GC5yTgB8hNqjixfCoaYwfqLLsWGrI8V
XnxprzR4P+z2rmUemJSXvE/nqNIXq8l3GhyfAVK8YyIeJ0g/d+Ielj7AY23KYwO0WCi4mvCSpdxR
dv1XCR6t/i7p74b8IdZuik95R1NMsFyEBBAfkrp6UfW6MUeaIi5pRo1Lqc2oM3bWzEkLnA5k3wlr
JAAceyZbE7QRIay1LaaY7Hn7Ex9GZZkoYRLAycx+lmXbtiDTc4W/leZLxr7S7Pka2mQt0QlxCGg3
vwOHeCKnRbvdWVZyQNTuBIplPMwZ8qZThcbxqGjHRvZenvStcqww4GChheE403Zld3mSe4nJSr8Q
tfaNo5f5F4c81zonNUlPiEFQ4pR4JSkoN8l4apOblPsV0/p88ZrylahwdfSLqk9+Ilv00HVAHAfP
8eTYmw7lO3ZhCgX5o1dOGtcArQK6dXgerKB+S2hL3Cpw4z/LepvzkHqUT7OHjPOoWywWXGTpfF7o
8MjHHkBTNstKdR5DNIhHhcGTcWwSXmw2AUdOIRzzZKvCOxmvcXJRJDId+cvHYYd3lG0vptUZ1Hi8
ladtheZ88OFblrnXDrcI3WhmM/RG8b5+x7dfGZuRhQLyTaqj8NdsfEX6t1gBShoyWwMFFB7yu451
Od5rZ7nYRNyi7t84dTrzMnxhUVFxSAvoejaqYTMdyP6k2UXSzgI0oxkppE+4klnusMDUUPuUkyXf
Lll7GgV7wCKF7MJcyeWByWn//KITDMhrxS7CZNiV0oPVHA3YKOqZWG6QBlXBgRPb2kgGO+zodEVK
N1/30vwl9G6UksW9L/6W0t+nxlyjXE6LmoLLhXCECz0xFaPPI0Lk6SfJURW2V7Zxe3qxVjzrwrmE
4gw8ynyN3v7qpG8xwJRculhZ3wy82bp5Wr+0o9VqWtBPOLXtd77J7N5NAC223jo0p4gzzy9VOjXD
bCAtiOZzxwJeQzo98ZDjR8X6FfsXSpl4HfwCKRa2Du52ysjp93Ow4TaMi9vgBHmAIBNJfD2/6LGh
ZWrGT8vnXaCBQjlJ2qnXlsSFp34Gl5fL6FD/s/SN+q7Vufd2MOzXoQ1yr1AR0NtCesmTc/2F/id3
ArcW7fargytf7q+oOkfbSl7ZGeTFtSJ2Etb6Egr4vZULp1wcRlCssH9LxEjGSLMY57HYQqHBp0xn
lJi5fEPqPdb0djojU6BoUeMtnZiOAsMiTPHYWIBt9hOqY+uUBadndR6qsxRQQJ4j4URhEQGZOlqI
vPpjepIboMfpzWmVVe5mMbXGJgb0PG6f2n/ZvoOxk0Wb0244qz6QbSAe9bHKH5NxlSachl1AagD5
l6cgOA0VHo+jLB4zul4CusRtYb4D436Z0sFsBo230mYh8fRfCtUszFblN/64lxchNfuwEPkVw/sV
SiB0Tqs7Oew7skoKfdRCVtAiNoXRR8icMFTdc7u2M9gipwev0ctKGJoifynX7TH71I330VWaBUBH
nmsgMpdaCEdKv5ZLlHWeUm/a4BD1do6OgZ+iv4MRRjyAoWH0OsUL37kieG6FdOB5JXtPCA9JhAng
QEYuRkXqYm3FFMtCLNpd22aVmY6eOS8AxPupD1Me7B/wODX5FvEtyMh78OHY1+BD98wzlPQzyj5z
5QPR+kACE3dCkqJG/1tSRsgX/T2NPPX/xeak5qYWN7BJs2wT2KjLnRpoDR+W0K+VHUhNVbZf4uFp
SZ0pzWRO4BYkbGs1woJjG7JBUUxka/Gjx8zfBGWDrDMmotMpaH1SP5V/bIlAS78KgWCBReBZ8gMG
UDDHuoKSSxLzsAFH28m+JPjEFOKVjj7iDhvj9yj/0hhyoHaVcVdeDBZQ/vg/TJ3HbuRMs0RfaAjQ
m217mvZGam0IaUZD3/T26e+h5sOPC2gxRqbFJquyMiNOMD1cmcNMFW04OrRu1SM/Iv/WUwvvNc3I
U9H0QE2m2X5yBWIq26OkooQ5Gs1BorXC3qE5oCxxPpPJ9xNjDCQiRNkJn95ltpeRjIFIe1yz8UzV
O1YKtn0ZZHATnV7KId8Vgs2Ysz8HKtZlCKNg1ufqPp9sxbAFipd3bqOuInLYLkw7OlSr1LhP9Cjp
fDT+h8jo6ke6hQytHRjXnEGy0XeBsDyFd0zxKm03c/vKF2Tc0R7rkKDt495lRoGXV97yXvprsAFg
2vpl6UonDgrAJSB8hNmnVR397BBKq3o4zg5alFbUyDzuVM4rPM0e+nakO7TWDbr2aMBXUEywQIfT
sHAxPiFl+5cOFzwCYI+UX74T0FbfJxjS8Tug2CeQa8O76sS2wFQA/bjC2T5b8w1RXjHZQSzG+QYZ
UktK0QfVUiKqDIdEqpec0DGv6kAm/IkAUugAGKjSd5ANqGQ4GfUOpFcozuahJt2Hl8UwgT73nyjc
CKJHsygg8ZNOD3AVyalWKjR8MEUcXaUFdRBQoGAFLYFNuF672k/SuHRkjILFRQsupuD5RIjyulny
a/8t9aripkT3ZiXs6n5YVhyH+discCZa3BCnST7kOctg5I36Sq/mvEiNHwR91jrueS/57YcZRY1B
Zrun74RpptlKV8IJRWR5Oio1DOFoSXif+2L2agnFOxqxcbtioiF/KFxtOrivUx29cf1aPFCkoZFH
ScibAqVqQ7VAtw2vVuidiXOWZvSyTSdvjhoFYTJPZ0oBHWSCWg4qqLQKbf8OmimEOZ3vdjGS5Qa6
LZNVuiqf5g9QW6flUgIaWVB7yOKWpkOCFhN/+E/GZbtmdAtidLJpDsTEtO/62P6BxL0aCkdjNzcn
qo2gXkTn3+V8lwnRdSZgfmyODQeooymdme9M1mfSUHaQGNWTI2uzrg4fBuOwJNkZ9PKnnYSy09sz
EUxRCxAhD/Upy7YMFlVQsWJNkAMc6yXLlm/sUnH3L99Lrud8r//F4mBOAt/U4OfSNwUny2yjb3Tp
IGpewci+RUjkTeze8EythfVR/GVeBGsnMHZkOlEPx0TTxG9a4uBfYZEMHwB4OvEsxASdHLfUyYPm
JpWtV2vhPg+SQ4xpJ59GC1mo40oybrQImFypMnFQ+4gfgYpPXk5UMHTif/iBRA8gxf7HDAVC2CtL
hN1qB6T13vgs4DCc1gWCZipTxtGrhHlN5RIrTeU0Ia1AYgjqEvGjbKMbY6CcQx0o9uqir+HyutZ+
OtPBYSKW8BTmaz6ziAi+dVLJGYO5sE1MCELnwbzm0T0gSUNd69JCayle3i3A23PiD+ZujORej23v
xqVAh2JiO9gK+WkOZf5qzS/Z/KqFTxxw1bkYOEmYyHI/6/w45hiijlHxDEdGdwQqgCxaGbxUfJ3D
F6YUnbTsueGP5ByRvEmDjyPUD8AKlbPc7PkUCTk1WEhuHjsUnyXHQ6e29m+YfsYFZ1CWP6QVDBQI
xq0PunLC/RIbM0dGumjyUQ0PHd5OlzYTE5acE6DdM/uPdqlbc3IJ8DwAXOtR6Xwxy6cHtYYC1CH7
2AOIQG8AR4geIV9dFYxy6GCdzYjE1E0O4ShE3kRjFJd/yygkrPslpRQyBb7RAjl6pcIY9saToexh
IP2MQ7YDGlh7gBKFP5dcx32AC6TyEqiaDvnk/rAh2U4wr3J0H817Kp/pHQ5vk/AmUXIe/OlAsqH4
w6bWq73SemXqBUuFXHhAhwCpfmCDNU7YAfGiXS3hIP+XVjd5qeUB2JP1PYUX8ogCB64TCUuGOtM8
p5TCeU5ZaVBUqbTvo3LPlbsQP0z0HWDYKcPAyE0r+etv0J9ea+M7y/d9f0jpkB9/1UEvp1NdYtZO
lvNkGUXxOoVV/vglSy9f0uoQ+8k6LOdmG6wmnW4tXmACqGWA0MHiVKEk3KCVuSgjj6MXXtVsPS5d
tETjNjOJ/T5NxVnpr4K0CMT9mB8g4C6BDKXHvj/pZGcVl6jY1cXiV9BOivoyqcWYdYb9NkAii8OL
iAtG5S4HmhntX2wZr5CbSJMJwhEraLPZaazm9ZGSfbRWfXluV15BLNYCtcs2dVtArsnmBRqVgzQ2
W0bSP/3tdNEt6W7T1fd+hWM6lcLIHcv9CF6NZzRUbI0uIhkXdxrs/wREaf/bFDfWGr0dVBT5SLsG
I8BwiTX8vZnHGAsHaDVeEYeuwnYOIBJTCm+ea2o8Ry2xRS8t/1PsP7voU03JxWssgNXvbfb2Ko+K
6lmBm7xWWXBL+osWnKbwYKF2to1dLqwtFkqPdfiFC/Tjn5oe+23l71/JhxR7ZeO1jfdSPBBjEZqR
cNH+zXIcrsLbS8a+suoZlZRnpTxXGCMF5Vs4Ir3vlOWYzZtBLC9UbTGbeeVFaS4BWmsyspE9PWmc
qSO7iMHgjOShvVGeReGUANk3t+9NeBEoXLA3LMhjNdvPJvbmMwRVRLlH6gbwPrZBPVvUS7EtlUAH
UCH83kybJv2AdDgytF+ZyZuhPAoEslesAz0/i00qttPB1addYqyM+AM6YapdGnKKw+U7HlvFd/AR
qPkBsy00SOMrK/4UMi5ejJIHDZyIx15L8RLS6Dc50L2eQRMtSU3OrfmYo1lHzjhJccIjVK/5Dch+
LrSLNFyZGFISViuk981Sg2iNYby0hZLoBIfiT365AOkKj0phwodjpQvqi3BBTaIPKBm2PeZLBmi0
epHIs22DdBpHkLkVOO7sb5etQ7OemXCknWMDDH1GhEiR3nCB4v7JKjtl7WouYNPxfYrNEtMjyMGC
i8LM0rpOJOjNrtvY4etDi2TUetGwtZOghInI3IbJLgpXgrF8Sc/W+kwfFpv3sh03I/IKOpqCV1c7
BIsjV8+8a/5bobth7ubwKWPMmdcCD6pyC4oj3iC9oZvrNKmTtI6UAjR0BNHWa9sSdzVO2xfC6ZnD
mOobIZ1PEnKz1tKF2W5zi+qdAGygNU7x6VuLl3/gWxJaCHZkni8AuM6btQGuduTOcWIBNfp78yL3
aVOQAtt9Ymc5CvEb7lvICA3hSfCx8mdWQZqY/0XrPmX/MwELjr9sR/wT7lMsTf8/RNYisw3bDzSl
Gf6pCGv4roFx4RaIC1eVV944cRvc/yGCY/CSAxXArZyuQ4di/lw3tlwexXrVMxPvSLLyUAMvflVl
XHW9aUq8rcSNHhvYVJvOThmg8SB51u/Q+F22XxphEcj9Dkl5iIMDfNBJ9ZQMayihQy7R2eAUZwcf
0oftUG/VbyChRXAoatSNHHHc+jKRcNCiOkcmvSNhYSjsMnIK03mtcLgCMiNEFklQ/CceFmN9bfJL
Rok1634PcFdTEADpHmn9wIyT5fjb/IqQf8qs3Re9vibprRpuxT1OXDKRI7ZQk8P7ue63Fd7DJQGu
i1bx4oih79bYEoXJu5fV9lqTzk1zqbULDmYRV3Cw1xfhuCbEdcBidgSNCYyn3GeztpRk7yv1EhE5
NGCD0BfH2uRYFPUYtd1hZ+ZeuJLcQv0Usy8l30npWWhPdlyu832SX/ynttMHe4o31R+OWAUNfUYZ
tmCLHR2mHU+N+B5Buirfov5RcvDc+TixDjJNBfWcijQWm0hvgj5SlvlnIqzL/l761xhMbeJgyteQ
JnEvQyowbVYfkkQksm1YReAZ17ae2JG0q5oZaax1W4V83LdXPdNf08lNQ7cLXd9hoQ7ozIVnnWah
skrjhSoBcSZHcJuWO3XY3b5IF4mxcjCtf2Tyu1h+VvJXtBbqpbSSwm0SnYvqqC/JktOPyes8FZe8
uapfxBrM4bodXUm0P0u5BS7NAZ/4TkR8C4tWHJpybZv9ifQ1iSt1fZOQCeH3PBnDio9hW10k062Q
KcJA6fAd2s05I9RiWlemm4RuzPFD2k2ADlbZbQ053pwOKoQI9VKOm6n+kqxDJT+F8aNFpGTxtJk7
WgiZSQD9Uq12Pv1ySntWIUIbacFkRRca0C+TtVS+BUKwSCOoBeswfP5zZ/avz+T+wgzNZA8HgnpS
66NBoZFzQoddJKrUV4ywga1TDZPyybqBbXgAo6QcArxsb/98xBBQQJUM437exN/Qn1JthLNOc0tL
m8nGIK4t5ia7WrBJkWLIUY04N9gzF6PxQGYivGhCA4OFKYxkHUs1fZNyxwHCvDEg6Z8gTYAy6bpt
IAkmwRoXJ2Mka0J07CI/wnyNXBgd6pifyVhigEw5zD9CH215fpgX0CmQcP2t+fdRWzK6LxmXoKrF
wQZkn5EwhC95J1PjgySWcbOv6GYz0Nf7RfeWE7EGPq7D2b8m7RK1vtk+ozuYaDnfjHRsEepCRsOQ
gfMLd59io23+sTYYlLI5YP59Ed8YjZeLvjmWzTGJD4jCqWJmyFbuRcpV6h7ISqFDD82pRryyacFg
P8vYLXSHqLG0upY9o9JTFJ9kxmxPa/Ag+ks5U2bOEA6ehRi1mA+uxB8WyClRur4zj6OxzfzSwFGF
x++Aqv4sXlAa6eNsnZ6e1GwE3XcYqsttnMMSWhn55wTnT/sQ2icR2t2ZOCYOWHyexMV1zIMwvkvm
g0gmGOlj5baclhhNQQflzsZRwefSRYdWyeo0BzgF06rqdqnEG7JWuht0TCKbDew4NoNPQJkzQOlZ
GzzekHhQLdM7OFcqaZfLf943EUu5gMsZ5Nusq0ky1FmLho5NvFb+yIRQMiyz5v9Be7PijH4Geb0w
lyjtAPyM6LaY6zU1Zig6g3RALB/3NacUpqGEaNE7jlm0ZBsP4oPPpE+g/BD2tcoJvdmV6nbiN10G
K7j36CSwBBM4P55oeFgG78kulxwRyv077OZB37UQfjAccgBEIEMtIi32JI1E6bWjmsPWNo9NqVew
9jfFnp4HnWxK725Tuii/SmNRydesOVnyQdA8PI9zeT7uekZzKV6lEw0UqsGI7I/hLfpEEcQQmHZJ
TvcDIhr18mRbDEL8dfU6mvuKQ3/sUU3pQHVUVvW3YtxQVvXIEBhgUEv46+SRW9dSvmkqZzvCHN5H
+baHU8eEI0ucqL7QUwNCB3w31cjUGw/jeOS78O1aj7yeynCHB4MncXAF3aVwMAWHyNzZ1Yy4RrpV
3R22RRXsaxJwaJDKzzluKb432Qp4XfxCErFXWxRTJOEdc//4r9esFCcDyQUpR4qjpXws0kOtE/Lk
aH8HZY6ygmFfnnTpZArHl7QrpB0JQdB9lc9fapAZYqoRwR6zYaTo15YygdbQmHnuVz5UtV9hEcYq
bFR5yaEH7XazwVaAEmRPUXlCzSDgUwPPtoTXFNCWx+6Kb08V76i7+DDXNcYUmjnZbtyWN07kHsHf
DK+M+29GW3G8I19BuWj7X2bVx20cMfadmEo0ByZm8gt60pWUntYNRa957Vt+s2HRogM7QAxu735y
0rrTv4CCbJiRmCbz9OFB9w5viJkcBrwFTOZGh/jIOl8iNPCT38kH3de0P6HaIKZn2QsP7c16iytE
Fuhg7/wEhZ4/dusfq4kyUV97Fgm0ySHuDuQlCOY5K7xp0aqLNDmK7bHQjlFyohQyF/6TyODi0jEL
yLAfr8TAlnJb7m2xt2PcqR9J8VnhJtU/cKnkGAYTgNTTpc43GZc+ctTJgV+Xlx5wJrjl1d1S7qb/
SILlDShnd9LSMzHWiX7ytROpWmV8ggaM2N0iLDeFCDO/gy5eLB2v7LoLVhKNyCOPRoEGIkn2IhNf
YPrY4swboDOEY8oT7gxEtRhFOKsmcBq80e25H+mQeyHdnHH5R6qPOHdxbBJfnTarPzx8jJ0spP6v
zYScnoDF9qzfmUuyqCIIR06bvQeQZPFyMPpkiUaWj3Oj+/HnkURIx+7GsoXPpg6PeJMQ49X1CUHC
1Lk5OpMF0grE3Xi5pHzP8jEZeCA/aF7TTKXvGHr8lnzQOI1nGxOxfauaRYRuBVxV/v9zZBQPWB4g
e+2BmyEPaBrXbzpnru5TN77S6je3N9OSEpAe/FJ/nxaHibPESRZPpniKpFNC2I14fAkHUzxUi0g+
1dIhAywSbmvNk8M5oNZ/7cv+0L8W0r3Sr0b6kLTrq0C8cEghtbzOo3RJREqYndpv5kDgettDvQ53
uC9VdQ7dGg0HEXbqNiRxCc1HsWQg07qB6NUvys0Do6mUdrGrQFoOrxS8TsEEYXLC1E0VwFseOzoR
2q8T0B7xT4N5q3Z+vaI2EbpXhzRswj221a8Ip+K/lK7571/SS1E189UDPSOAHVZAdwMT2y+JbBHU
35y8wfOW4t7MD0O6qd5Z2dCHmkvCYxjDYadDssL2gil4pEG2hHLp+5TLqCYYK7MwMw6ARaaAX0gc
hAFawVKw5jWk5laskzWCIfVcyF4S7MclUKeWjqa/k/otQhnzBx2MWpLBxIBYzuABtGXSHtaZi7KX
vTAGHHMw6VQN3oBVh96YjuGZwR8Of7uqFiU8IXq6ANSH106JHSQc/J1bgOI+xMojOfGjP9FsDCmV
qIBaRAqIrTsIEaDFgKk6s8WGnYaGR2GR3ewCuSg0gDtQV6+pdWVp7ghFBYahztCXpHa6JX5HQVW1
aaIrZ1CbHCPppkgPg3UrXeISsICrY0Hv3TFcjngXsGzvpmpXGYitFz7biroFIGegcm03JAkweWiG
Ddw0xgs+6W3cyvBWgDQxPicSZD0h2GS2k62VYIXOVG7vIkar6J4Vj6ayX9VK0DatD97i3k9XpbuI
Plq2tVru+pbgeeKa0+8qQY03ka1kEpVMmV1IX79qU1Fbveee0Y4hA44Fh8RgzdFQjbPQ0qXld4s7
7wn0AZ1M4Jnaxoe1pDhDi6YZQC2KyzP6bwb+0NjYClDurVav7Ch/zIsI5NmZUGDu2b1p4cNvgx2s
oCl7uSYM5XeBCQQU5ZWaOMbi3ZBWqxV9hhY0CKz89l7Gb6s2pB535jwhejKRdBaGjbEKXxexOVXR
qSG7hPCRTUBl1KFf9gws5WCxNDd6hNaxl87vZJmAsOruLrkQ73B27Ya7g7cEVTHMqgzb5zLdT5wg
91VMttXsB8ZEgwHBhJj5A2B4QDkgtXLnBlhkdzBp2IIEMKvOS3FGpDSWbTmo/OH1QsG5Uql7qLit
E3Yq7gvjIFknFAHSWV2gqUWOuu4WwC1ACwLTQLJEJxdTFV+qgIHcoIyt0EZ7yECpxxH4cJsjNSDx
hIQepMb7wjx42joq9sCi0KXWm2Q5f4duOYkOpXzIcARdi+R4W3CMr9dJEs+TeZW2tLOZZy1OyGPh
QHHyKJstJghlFopgX9Zv6FW429q1CFgPxWS5qTciR77I7ukX3TtUZnP20SKnpxztWkZPC14jMwTu
srmNv/0la/Ko5mYmE38gy1c0iNT5WCSiOwxU3Iv+n/xOxl6E1b63TeJACVUXZsMWZ4Fo76+S6T3Z
2p38adq3qUNMMk/6KOS6d9TsKcqVa4A3FKzJz6CJpRmQY4S+GkMBrgm78i8wPi0PZdr/tN+MvXBa
tY5LjmNMPx8x5HxPcqtEANLQPM2qAv2On+k1zNNRpmMhyHVkQf9qREa3s+kL56zKs1Mx3mNFwPCU
opfkaQ29WPeqDfTztRAS1uKU4nY6Iueu3iXUZnTVKB52BBqcIhbJfI9qfFIumHB5ECwUxzKhJhYY
7XTTOxkL7zsngjzZw2pAyQ43xNBwwpjXQXow2X0Fn6gID8Y1UmwISZmYzuhJ3NbYVpk6clpbkNfF
4tF98JIL7assvxBHIB9kuVBR+tAq668SfifWSbqI5OHRe9A9YmHJWiAii7FrCIUnOhivO1cQzALb
s4wnD5RVCfUueDPSluNSV8DUwRi4mMF3GMN98S4XV1Yxcm91Y7ZkZC42jQQ1SL00UBw+8dNhIAXD
AaQL5Si6eArlYg9v1mOpjhHLkR+Gp/o4LHLhgjW+Sc4BKz6jgf94L3gjCVVQZ9zQXyTWWA3VeVpD
k9oYweOseURaIstI85Ae0s+qHco3iajC4qH+VkHC+ftI2DO3GBDV/ot765bBlm63iKSQQ47qqitF
mR+nLXuIKaDUwbmb/uQOIVBkuhLSSW9oDm6BMC+Am6K70lH+pusFi5nHYAZz7YIk1dgFdDNwKcqP
foRURpP84UvX8Auomla64hVDKRi2+G9nHjqnXPEds2ZL4odFlMh4SMdjPZ2y8lzQnhremrU0HvVj
i/1Dfkb1zjoblDH+5zDHYf3WnGn7G05YQjTB2lwhGQEbpImfWw7mpnwwNU9lRrj8xpBfUXoD/BZJ
kGHdmpmoSC+DLTL6ejgQ1D7EpCUB1Z7l7+14QPverjiPw81j3Za2mUd3TJWIlBzlpu6tQMaskiLR
JfnFE5VzEJ5pxbX+M7r+MvOXWMtTOJvjFhkIOh5mSvXuZGHYxZ1NfMdVTh+t/vaKn0nzkSPuR9G0
aZ6G92DK4zALUZU99R+iAT5WOx2awbKcLi/oDai5lmO+CNvLq72ECjOwi1+dgUeKH235JPWeJvYv
QW/Lqkp5lZq16b/zL5c8XKgIC1oli6Td/nrpWiiVUkwiN+QHFb/OQYwPQMnpWsBcAI0NYBvlqism
qxjAXX/MAJEex71IgAIFHSXQdAuCtyF+1s2HhgWuhehmB4P90uwxdJQ31fSabHY4R/3e7yiswHEs
lHSvglHOwPLtxY7O1c4eFkJzQO0R3YXxQi4JBtkf5JffHDFYJ/equk7GOfgGHo19kXurHeApOPhj
caBjRLxIAdxKMANHBFeTSWDbnFswQhCGwfwWi5cov6TmOaMfjV/+pEDdGMrtJduiwtKAMNVuqDvw
qacGSI6dlwsL9HKMDdGZdEeU3LqjibcvhR29l5D03qhHk2kjWlr6QMIdJJURq7Zik3qoXcaIeNwD
1iYiVKEBAUaA5i2ERwaVDCPDgqfmPJEczqbD7TeGpzo7jkf5Tyyty+gAYRw02SwPhtrLsEt+6r3D
RjmyV56IVMw4orj8wOLNXMXGORatLUp12xTs5J4tkRtX5HQDQ10EoUNssMro4zSO5zq8Kumt82+K
cu+GB4dErG38rj7cduTNmMpxvaMvt27dGzHyISCPly3MEfKm/WKiYq3aPZIUcHTFZbDOJN4qd214
ENShL5tyF4y2GDl96lqBB308fs30caaBDGWlC5ke7f2VHAftWGnHF/q5LYqiDgo67RHbR4cIfP9o
X3ywGOImHjb68oXiobAFzTZKp/7Qteut07ecefXQeZWODmYucRvDAaceJW68yvKLMV0EujWr2DqL
ORb8C/+Wc2ODdNiW3/ERtKJJCm+yTOqPlHPovRUu7evCbRWhrXyKvGnhURXdEg/mF7VJQPsJe86T
UzrtRUxvdblCNk3lzLoHS5Kh8sRyTz//BMGAvlByLqNTHnPJ1tLlW45cGF+7ASI65mKG7NW8PME5
M9CVXJQDizmcD2zgDGhf4EbW//J2uCdY4yFwiCcmlWF8JmPphRB8TmOpZ2e4912Dw8QDRrEZrBTO
RyYeT6TYymWKmGRTmt4y64juiqaOeXwRO6W5tewVnGx+DntsBHFxQF/Mcs6oOwJWlyHrRDVTm3+b
YkumwWhs9fIHpmCqI6DemltkRZOEcTxxd9IwA83QKWqag/X/B+zGxWIrMGcyNYNj/oa0HQkAswLN
YmPA8OSHJP7u1QwF4nlAxX/pFjQy79g80gYA04z1N03UHHeuh0Wa3L0v7lF/s8qrCfcsXgd0LzAU
MyyptwbYusB7BWSSeZh9A0p9PFULQbXL0MlCJyJgRCBkFx4I/AmCqg+9ShoPwcJ7mgR4e3hj6Pyi
+B+olTdJx7Th8orPob80bzIJrHR3SXnlU7UPKXjmyttgEB4+21Kg1asnWHA1QqORP1yM/WjcZ1ys
RRcXiSD2GOMwWaftW2fcdOmq5WscUgV9sdeNDTadD2ec8iKbfEyyeUVs0+a9lx8WY8P8WdLDuwry
zYzvuS2q303xPRq/hfarjj+V8F0V7sG88jgywni3RN9DEDnDOLKpsjWmKLsnOcyOcNkQzMZTAfES
0fAX7wQUkRxLCe/WQm73Pj6fZryYsySCsJ6kOdYtUWxUoU2/xE4PEaO6isb6kmunBcnSYf/90rZ1
+qVAkeDk5bFya/STcUvawhwGoez6AJgI2fIwgMcVcvNOJbhpSUfI7OdEWZYYcsrpYNL7VmZD0Njt
QHygwt3nzRFkY9ocEN5C9mp3McI+gDKfMzWCioJQHtyp4eYUKAeDvyhbpBu1jheAxwR5corrBOnQ
CXsfTEEeDSARPGQkphF3pep2/SRZR1mfml0YHWnGC0uWciAr5svTKlfhJgY4FOAnvCHkIZiqJgQW
rqGNanJCjUEIYoK8fT/hECNusjnScJqagwWb7pLkGzr0IDdyAfrCDNGsXLzKoblBkcJrZ6WA+g4L
CRgGRjfYtbgjYNcSo9oxaNi0vDS/cira75nLEiM0rKnwwEMmlKuMPXwSbwUpVUSASo8RnBoxfw3R
v0sFEO+Sx6HNnv+qFROVG4M1xECbiKe/u4/on8kLDD6T/OhbRxqmfYVVZc1ctRUc6S/VA/6wnthm
mYOKB+ZXIZpI3PcrZqhKfzfKB1PWWL1lPxGaL/WsETz1kIKb2ZwN8zTtq+gqCljqNsk8VF/G0m0A
y0yQNVWTddQXMa5GvPizjkJitlFT3rd2QBmJkyC++uHdlx7ANOkxHyeUS8LpJZ8LCLFfDd2p6nfa
fjFkGj7z7GMy32vtMcN377147aKzZp6Qcut2wLUjpD6YIyv9jHnaPGoTXUkmmshVBTdEX4pu6JEy
SP0Yi12goSokq8fONDvQtyFkfciKTgQ5+D3ynwGu4YsyvUuGl8Hg3xNUXnfUQ4fQmYpPVQXoZPfd
KVotTbItm7cC1lS+VIKlL12s6t6OD7l+Q/ci46CA3PvUSYhbptw3bhMdX82hb/es9Vgzgm1P+Et0
Ah/SPyXGc6i25/FRINjgJNArshSdyyWJUcBJly0T42FXMDEeAHsSF+moCSWZ21Xbciu5zNdWc2bz
1jAZ4e/T9NjpRy07T9bZEhGV4yKwuxpX3oK6oDE5TKyt+DmWn6Gxl3bC14tf5MrWqw2nNrq21rr9
EIpdhp04B8GwUcG3WGsaQiMNFmdqGTF7vUWNsidGV9UOKLF8dBN2DPbdon7YBRlnqa2fAyndhEtB
2/GV5sSgm2EDH2QSIlZM0RGgRGicUtuE9W5DYyP2ajRtjUecZhQy7N4liW391seFtdjH1X5SvD7c
G4pXt57IIGF0u8Cl3SPZ/MzC2kk+pJgNQ1vBxxq/pYDot0Z2iycOHu9y85F9+JBpfyi15LBkCJ2T
We48Z4d8UIWwNolQwZTdhQY7cMrkLLOPEyz9x9c9BoCsZzBX2KQl/SzIR7azxYVqDoQpHhS8ha/s
DypCHCp+PtutDJKDaG9xFvv+V+V32Vn7klgm7cjJZ27VugFYgy0bgds7aYCTsApgz/bHyFhqxS7V
dnHBxAx5zbqRYS39eQ3fY/A3ltfh9DteBRQEG95phaC7h9A/5FkZdmnEL8aPYH2N4EkBj6GAWjTp
1hzl8AQpzBSwDxy1dfoGcS2a2aPIFEuSIV7LaP4MeiDQEhBA4DUGmDqggIF2TN/sXqGz2mij3Tn8
rrRP8DzDw0V9xfKDLTVF9ZE/UGK1v+nf/CYxq5Wv5i0F945uGttzvkdgaQy0a6x5TnUI5rWaOpfj
Jqs5ZNZAXVH/IuWLbmN7np1fyGDiZaOfjfovPqDxCUImwwiwm3Oq4HbBzLDz7haOVAcLAjMi9pxi
y1GMNtCrYjbNcf7WsR2r/YqTcRms18phIM+qPuGoA/TNl0kXNg22ZwkCNA5mILkR6XdEd27B/+Kb
BoAOAXSpAEnQvsJqU4q8UIiGr6N0xpJk3AdmfPjlcc+8TrQvcdUhPtZcbCsDDAydUFUOcQvfs+Iz
IR/A7WYIUbxgYAUOaq4KalzqxEuhm+QQPbu3ieYEtE6bADk1+gSkUrtpskmeJAd7iUgPFFSEybxi
aH/JhItpB9M79DcDtHR0lKMDNylT6gkoD/UKgFyY1fhE/mCkbVBrRB6uvbnee017CBEYfjrjKt/k
OF5hgPeNT7YVhXQLuINgFZEbP3gYiFPe4EHnxraGNUCohWW+8UvSCIY2UZG4nR2N7gPcO1OnaUF5
qkcrBuE45Bmo66+bn/Mfy/gLrcofUEw4d1F8YnjnekPTpSXyw0yeR++zCNenEwx2CHGOhEwX97Tx
OTesG0ya1/n1xteMSFPx3EoTnevDRGqpmYeQJRDq3sqVIcKeZbChfUGvzSG0oOrFz1PlD7qOCtf1
9RTuqAGq2rMEL/L3U7WoN9ijDS1eDnW2zmYzEFYw8PvA/zE4YS+/8tr4o2ym6GMWRodUn/a1sTVa
bgKdptEbrw8PFLswc/BkgeCgyLbKHEeywRZ4Gk9cQjqOMQfOZjugVqh2SJrRhk00T3GtM5IGYn6I
8xNee3rztHEiVDzXmph4+VHSAtHfEVQFKfOzJxQhZC4rMSFeyM1HtyjcOnCLzDEtG5VTJ+1eGS1F
atjtBDAWOSkY4xWuj4i7cjtNW13fNgPyUptJSlIszI440g1p3Dmea39TzXR2L81Qgm3y9KgZp2I8
Z5zimP+d8/QmlXfVuiWExLDHwRILmWjbFhwcJzw36jVVr3p1HStkfxcovwgCBPUU426+RSMc+yVR
QDFjN8JDnylxRMopqA/5cJw75xQJWP2NNVMPzL/52u2UBV11fDcYGQ49TUFc9TgZ30nOTLt18hVD
QYNCcK7SNTYm6DJMVDht15fErvHSFX+q/DtXv9elR8KBcA7G6+Bf2/Eqj2B8LnV8IWDYIDgVyDeF
BBYRmixQ+tDhHH3xlEgnYVtnS8nJ9d+4PD1VXaNWM1H0QSYivbq2gROVNW5Ze30R1bemf/jMleLD
CD0y3moFfd4nK3ULY4QQ7UMHOztlg94HJPn5LtRspXIRftBj3w4g1fWPxnqm4RNpDbawwUMIYgAR
Y6Qrgm3wJsQaIwPIH5w61KLu5McnPT4J6JYAWOYrdoAeBJHEzU37Fgmg40PNUWwZcj9woeavBgNr
Sy+jpH8Unb6nYn2pvuCEcZ6j9g06PP8aOiXojChTF2h/ItraT/w9Qo7FbylZT40vwZvTqUd/NaCI
cFXJ5QfmsVv/dGS63AELCmuagzFCCWYGtD6ULVQXLMNH7cIxu1YOGEA5z736hyDdg/tAz4VEGESY
6LWXY/ccp/dAfQvwLhYQUhZlcaecGiHefHPC8P98ZwSVleqhjpFV4Vb2/BvEPRDCNEkwN5K3tqab
1McHviokQYpf0tzE/oouwyQThPlUVCQV4LZms17WdlsVeYpxS98GmaxD4s7ideVi+v6vN2DWx2bH
G6X2ToGXaTl3oOJuZujxo2HoAewojTUzxfEbmyDnaKFzusoxmLGHjOqIDMOJQxXJIgklQU6oqx+Y
sgphOb2VySNKwBHcx/hhgZcyb4ly9bML1AnOZVzBMTrobM3wop+YxpFLEZoy2iTecdIW6TzTnaSw
o9e04D5jGmFQG3mytMFsWHMf/B9PZ9acONJt0V9EhCY0vIpBQmIQo7FfFDbu0gBCI5p+/V2Jv7gR
FdXd1S4bhJSZ55y91y5RiawR/CAWgl/LBbJwdUn2GH2CU1RoXOxDKi3I0BOfe7aofdCiCXGdgO/o
O6xL8llm6J5wrdPbHXCaQ6eG1CP0s0vgHRRm+hzgK9A/4h8oeNj8qejvFEpsmcwNDhybCIjNyEBC
8ckZ1rlRgwJl4Nos2f6fWPHFLqUKLbJT3kgRRrWFQV05Nhxm0RyJZfPGd0YHlk24P+/AUpVtm7IG
CIokPAfGMFjcZUdIuqJFxJL/wpDFRuGJY8JLZHe8AS0wWjiYJfEZRwalU8zaLafHgCkQ/fjRimYL
DOwUYXjZi6mPHtck/HWltEfmq53yW6HSHoQTtUVxuI2hdjDwefs2RqZ4Nb2Izb2kX7vlLkMpjZC5
3FjShvRNPDHoZJUKBkmng7oQGP8WNhEjumGLwncin8CCNtYRVskg/YPRgiMXTMv7IHFmt2ukPe5o
LjkuKXL+kjlVLWOuIRH9aDZ07LbdBOdS8tG8USt2eRV75HPLq9WYVuCT5p5l/kYI+Uu74TNJVuqX
OALQfVdoI0OeIs1g6pMWU1q7vkZob+5K7XAfliWz9VsFnVreM6CgvEvJw+p801gl9VWYY5RLPPnA
ivLni0CfC1SmXCFOLtkjeRkwp6ZfSgPRcMGlxgpjGEeM3u0z4GWHlpew7YFrclqP9n8Fq4dUJHPL
19EmGXUsOzN2yGRtWrT5zQpsV4MYPqXlI5pf0Zp2KlUU1hEmIZWyY64QLmlrjezoAPv/nCx0Z1El
+LKEtpcR4YmrxJZ7V2fi9CIhwEKwBdfAMI+ZeR6UCwnx94jiwZEpVHRfAd2NMqpZU5cr+W4cd/Is
2dCzSs6lddGf37352aCrQ+GHKgspHouPjp9x9sfCJGaG7gWsmie9AjxBheVPQuonSZynB2ggwD/m
jKM7c1dfaejE9PD0lTqsGOIDXKg7HyX5GAZSNG/qg2UeTU4MXFGnNp1cuWB7bWnGIkVYQjHpgj95
kXW+Nw5XUEyDGGSGs/91MN6RBFSlfcIseqti9dZxpNkiHY42pbFMWVA6r/4kEIauZ6iFtlGtJ2fG
qR/40hT6N465LuIdrvuHzyaygFSenO7ZIf75qxzQQZIDziOmt36kLRzElcgyiFvgENV8c4gqkg+a
GxHsAz7vj1up2sMvnUGeSBzoSrnKbzxynLulWuSSpY8l8d8cm8LgagLg5bT5Dt4d7nTWTvwJokzx
reDOWY2d8Q90F+j321tNshJ3MM4BEphvehiYGMcXRBe8ZK+kBp1V85rDtukA+hy20+cOCRcAO9Ke
R+xBIBHKxW+hbtOXUOLc+Z/V7JrOBG7NL5IgCvndB2cP16vRNdIsvDc+DsQWVhuiXFALwXfvVWqV
BRNI84Gthe4TTItFewPNInjLoVC6uvAB73Tn3KrzymGlSJ4B6WAXPf0LYx+oA8Vcp2/UUe4uoGzl
/+6vM6bJmmE5kK0/7P6dh3jSb2E3kAjHfXfDJJ7jyUMYhEXzTu7cDAI9cqHWWPloDqE4JCsMwAzg
PR1+PuslsedzRI2ltO9fdvcMQp47cAx6u8B0USIHfwNvyCTL8wDo43MMFHwMzSF7HHMbJJrDVU/O
hXkO048i36XmwjDWbb42e5SJ/r32CcGZUrBdAKSBB4XrqQwbumbEIPc7fhLH93phzhA1glnT1U0s
C6jCwCrBwgMjUzldJcHMyP4NnJoWj+wTDCh8j3h1hbLQIXAYKG/PmDqEoxf/lgV06SORHZP1JF0X
xg+kBayReFCMatXOJfxWy43ORrdHQsm0wTqMauDXViCShEfyBIGa6e4FTYnhpJhuxUvpYBFPFgy1
mSNPdXdKhw5rK+3cN0yTd1HHxBF76F1ol9n4SXjxMkAVYV+h8dn6vYz5M3eJKjA5mWNSZFXnCHs2
4jP3LjKPWtBDpTfAZ2phUNz2y3lF4cBzgxEFRE/lTlBuYr4B0uIh9OCVqEAJu482/Qo3/l0mUIgZ
5Wm0SLaaT5EtxGeJq5OulXp9BRqEZfd+7IuTwafFi5keIZYm+KbkORJOiYwFspVb0k3cHFdKOixR
jOSji/6TtG8IJgMJyyyX+Hi5i9Ar0bObAy4l6LAyVqXs4YHGh90u+UkguI6/6Ir/0guZ+/N8wRyp
5rhlUbAd29eKEA9iHP/wLNPWB0/KbUzcOsorYZxmBUpW/GTtMCn2jTpr1W1NFTCxjY4hBZCGpQLo
0ge8iJ7gjv3wfZ+qDD62hbV75UFT7pmQODgxDJfpHKR+y084WGW8YNc8o1kCGfQnNuLnYQq6TG38
bSri2SMqVhSsLAyjtSMwZNFw9GKmh2h9Fw8Bok/USEkoVLYY4TAlaw4EsLeIZ95rQYEqvtkQ8YiA
EFHFFDXCHA0iVEgJ6sgC0QUuYdyzCIVk9G5bZHytzDjtE3FCXO7xKvEhdk+/AobD07sGMVXOicFG
zIXilPwFv8MxjLr4eUPp6M+M3kvwEEZeEZEVGzYB9Kik2b5Qi/CWKx8dM2KKUiSC8LrRANHKQ4i7
U/Cz8k9h/ka/Cg+FAG1B04fHhP4ZghWnuD/h4ZSpEOyXKwhbTrxwKwM1OgCN7Ukhquaog1ExddHG
ENKvgUUYBROXhz4LnBvQyJs/ZNOFeQjCe8TOrc8HDXAFRZlY8oQ0Sjs8kjM7ISpGOJvovKq5P9LG
C5mICe871IvXZI1J6/qatflpc6cqX4O74vkW0GDWBbS7vD1895KD/EysBjttQ20Z0jkWzwpPLbdU
jVv67pmyZ4Qe1d640x0yz01+Q9fyFP5nUiHzZq2gyEIXMWyxzsmTZTcDiPPK/pu4Ce2P9tjNLkC1
UFM9zG8e2w1uujhQSfs81B6ixqBE/9QepdfZR0MVIxo+9eDqpWWESRr4AH9PLFXeYw029Y6+aza1
55LDhQFnxbKBGoa6DCgwklY/5UCEZsWY43pfMEDjENfW61xBo7rp862Nk2zhhKwoVtA1eDSdZz+x
1XFT5NsFKXminwBPQ2ftqFb454bqai8a8vNIc3ECzWYEkY4btd/BgytkRNRzDaVT5XY4QW2rWgvx
FsS/Yt/ejwrmkoKPc1OHG8wlrxzf3bYfd2G+s+gYCzoFpm+E3Sa/W06IdQp6J7/i/5m+w2xZ6ouC
Kj9ZwK81N0236557NT5G2akj7yGnKXZRpx/Fpm78VuF6MKnwU3r6tW/IfkdGWDO/V8dwOMjtfmjI
7bPZSTN8JjRjjeVl30+DP+QNMUKlXw8IjoBN7+SGe+YyBipoOYMKZtlCNiAyNec4B3yBMKC/mzMC
HMgfhIEVHbT78UoWXUscxRpau7HqKRAAn45iGf5D/70WPo8GC15mC6oQ22eJ46s7tmRDiU8WqaXe
zl+SczE1HyE+2EyAEAhF0TGyJaMV3fA3EVWBRLhn/+nGrKHmQEUOhhyOoP0Yts0TOAvAGLHwg0pA
ZJU/tyxVyvN/KxBhyXNu+bhazQkDktCtLXmsfbImlBXyppZGLh+gh7gSyB39VAdB19gvsSXoVDEg
I+TPBggDbwu1IAeMnFZnGJR3ENAHxKqYVFswK+L5vqrFieNTiTIFNiiPJeBf3jvvE6zRmH696p/R
+CmL33hK1fSrTn8b48Z2jODYqyyOWKtMXlmmy7gAR1YbYgi+Zy7e4MxAhrQcQ1B+Tp24Xe82R0M7
d/pH3n9mzZdUfA/ZT048lPrdk/N0rcDRo/ouwW2e/7Ob+POvbTDKTFSPo77X4kCPt7f/aHHTb3xH
UhL/hamHXq4ToLRgBk4RSQNUXVBe5aIOeIuo6OFNhJXBxbN5A3tLqbL+L1N4lvdxvEvM3TqAU5VE
h4dtM9yGLMx0ju4lDUqjOqiUlpy6B0QpNVuDfFKmcPDSD0i5B9AP7uuGTwl2LuPkuWrtjN3kaExv
0ozzBXZTUNwIX+lEohdGLovV1klZ9ZNzJc9J/u3R+dmdJnSBMm1CRI2callHxM0Xg8deTvtlTa/d
xPD5D9trA9xGW6SqQuYpQxov3Lxmarxl223UQ5jWHM/XHHkrVFcAmVYNbpheW/RLiO/7MNp1OhpW
lx2elfXvsMlrSIAyEEMM0jddc1c8OEtSTB/Z4tnRoHcgeIZRweORvcmY4uDNJqbR+ba6j8nzE+cK
SmmyJ68syfC0uOk41TxprK0AC+7Y/+phAYjigZKMIpsY7w14UHX9UMVoCFvmE7e9ulbvYhg0LCy7
lHb3yXYqbTNl0yUQEP1i9CNEVKsx9nV2eDp166nB+H9Xk4U57JGwnPTHdnLf7UqMH3az6lunjxlt
MHCGaUurf1GhA32IMU1nEUGLHZ4mEjji5X10ktEh2C/2/kZKveHRKFuVENvqVQegXHLxikfbR7Tt
NYCC63T0c827Kzhd3XiW8M6p5ImQGojKoR95elXnbHJ51h+lg07speOlGF1kTCiLWiFkkh+b/rFB
3VPP8s7ViUuMWdN/CFG8OxaSaEcfUTa5dbx6zhXenHzIh1MfngyVQJ1LFyKd/GBzTwMpDbo0oEtW
zvCAZKofqeSEr9P5cF8wNtOX0WRbllvT8PFMA9hWzZVhrl48ty1Gf9JNd3zBKG0jZVNSAmvinckQ
/Zdds2w5IgFeqxaDBe59+VKXtbpMaycbkXM7WozT0JU1surcB6bnzf/rwpiwawi1aCYzkw/ybp++
AvI+FHVL69IqaMYId4lJtry2o8mH0JQKp7tE3an/1RaGtE7NTQZEzv6pbfl++KEMnmGbW0x4ogw7
loLXJBhBCB6q5JC/Dq/XwUoOk4qrFIyT3VexjsvTRFlTDPLLBP1Ba5/mD7aCkROjh0FclwEEcbiD
DkQa+BVYG8SoKWLFCqfyvlQ+m/hb528pn5ona//VxX+jcfuiu5EDOPBL1ZM5bc2TeF+UlIDbV7sm
M3vNnVlKXhuv0WE//Dhel7heDJBSm6aFeUTnhhMs4NbtU9+MxC8y1rDx8qOaTzDhd+c2PZflZbTO
lLD/wAMIu0KO3MeelnN8WJx97raMrHHAziFYDepzp9eEE2I+0EBZinelORfO5OwH1DgcNPgGnPth
xjyVf2F92JB1xzn0kgy7LgyQjIzPz6n1be7legFRm6Pu0M1TbFAx1xlHw+g2HMvqa42aSvlMH1/D
+NWpn9PabacLPbqqsG6v9/pyn54e5sGsWEK3TU+U+PG+UJF3DvsXntnpsXqchv40lGfZOtHGGhl2
1rZWcopdWwbEjG0941LtoJBcc+OqNtf4BScc9WZ/FNU8R31WDXAD4bhSOKoCP6goY/JPaAdh/ZMm
8JuApt2m5k/2+rn335n22ZafDYrF6zg51/mxS/Zpvh+wjmSXIr/CdFf9BoWBuSYT9dVtKn3zl4kq
xu6bMN2uMAP9b4LcEdLSusgap0QCRu5k1pkX1ENMFxf6cJ0WH3mOxuMQhOwp30ipkBDenbYXwhm0
J/SYAaKgB2BuR5e1vrccHATbGINGnG9Hj943cz5CcubP5pjht7H2KbaJc6Geo3cjeVTO9IE765Jb
l8I8jTxCzYxbmh3jRUPrvWMAzALYDmf+gKM1oOT9O6VSAQ0UUHtUDhX5AN1G48wFaZdsm/izHa/Y
Oq3n9/j6rNSPmGQehLdwRWgiRDbOdJqy2Y6agvQlUi9ipDDoaxCorKSnwEZZQFgbcPlEeKSW7Uud
yNbAqDnFeWjupD0mHbAVxQw8vtHMFGnf3mjRH7JPjIR6Q6oJBmvC9ZZ94kaUzFM3m+McalU/Lv8n
/QClIt+FyzrB3rsz9a+Cs4L63eTf9AfHQ/E8vIiITYIB9W17uZSM+7J5RFvNSRUH/3MYMrpYqNmi
Z9MyICqScbGi3TN8WJOPCrDH4wNrjOnK99Wd5InGxYgP4MVyJf41dPLCjsl+WOl4ymmZ9ZsKBZof
RmsdOWTP1If43C2ZVxHETKx5J+l+MrqThZE3opxwhYgKR9B6Yq4Vgne7TQ1XCypf5UxSm8S5NJBZ
ARukR7uYsS8ZoMuyOk7CQ/w8ZPc90cJUWdhAqLIu0Q8OVWwBce1RlkRIS0wwKzPsC207sW2kfVnt
afZNTIYtb3JuMCbprlmuCJdtKH/ofkOzyANHuP9LrsORnHUVKyicTBlmnmiBquMOGXmN5IhpD0Ip
lyuTNC5XRlWcLHT63FH1ZUKxg149WjJUg6WHPQ+M2ehUiashMSlWT6TCJPjaDFkZjCr0qknqzk9p
+mFW18fwFYXfcfOTmz9jdcPJ1qw1kAwDiLRF2WOJ9w26s4AucnizdOfFl2sVBwYCBzCD0Wfnja5y
fpmuxT605JXKkqtKbvtgFErCnzOgVFFshqAyVbc/tAAuCH51zWKVVx6fX/xwzA8FDt7etshzH77a
8jYtb33xi6y3TA5dctD4Ve2jet+UgSoB19wKt8Eha/ZJtaubTc8kNQuMYW9NjyI3K05c/U3IMaKj
AuqhP2n306Q7lfdTdJTj3zi9kTfyLA/qcJJImyCUGQnZGo6AgRDtvtVf28dUUCHq19ZUARlupgbW
btFpU95hgVbil3jKp6wUAc1FrIpJtlF5DD7GFuvoZkS/Z6zVTxVU/P0sT46DcYga9F16uasy17oM
2VrQhB47HZNoCDnjqNUf9Y3IXfW5rWmI0PUIA4RjpA+Po7t43Ris9x48EyrLct56zevMCLudAdK9
d0dyH0aW9v2dCJItX1QXJ4pH6WbSY1oDI586oweKYiLvcecrpy49t52QoImm5vsTN9W1yVFv8JvC
7yI/ab0aAlK5e1b0itZyKcyIVi/MiP0jABNNI+BcTz4H7Vu+317jrUh+1fT2Gm46YCrOD/36gYW+
9jNzqR1EPCBWgAwCG8VjpGOuCpJ/95/pr16gYlq07Xw0g0w54ON7J0giIjPzVdwLEVlCoHrpmYWX
G16FkMzwQtz3hWf13rT3MIsRFqiuWngipChO3O7pGgAOesfqnFbCSe8RVlt0dh/gNyWe9lVg3xBh
SQT30PLTUb7tLrRt0FUxPuhsOsrAkegdQdymhZIhEEOV8GbC5f+ybh6eMYxTQ8JD1HRw8QfQhGMB
YtgFKzmn61XTsOMxXJQwZfUVfpfMCnDJJhQKTgFrFVc7x50MmkGAQyZGBmIuy+kXMI4p3oqSUdh+
PgVzv2nRsU29hjkezj+qHzRloaino9QlWJVn90rJ8JDn3TurCRcale4IerqyYZC37ZFXD/ZuoIlN
i5Q+fWIdh/ZM+jwYxNGFXUS3VgaNS4CLzlKMdroW8VHY5qnLqYgnzFCW9MfHz4JIHcaT1SxVPrqn
lyFUR04Bwt3aYMakz42FkG4L+8+93z3R8+jtnE7Xg+kUO6PWfUEDossrpUeJHEJMh3SFqMqvNJNK
YS09YKbAgQEQKfkKcTdN/RJTk4jGDa1ZprjsYdTWBMo+B/jfs1/Mxi0xStaGHv6Aah+BYVCaR5x8
j8SuCGLgCr2BSNiYKnh6GbKWECrTnqy+iv7WDBcTkMGsQmksyik+XsLrGofDGY2Sedxz3oYBEJ8f
3QeleXhgTx7y+YRRRQqOeZNwlkAKxbD6bQ1rovkEVFHo8mE/J0y0prayUTjGsmHjL+726ukxcXLo
bOYGqOVYzpkUZPdjM8dXWSkXJfyo9eu0XnCx2ZjpQvNK6aFBkiDilhAwaZhXxKhxNzywICgu2APz
XCFC/5czM8fb/MZLkk7ywmPYOJwU1IDxBLZX8kTwO6vHC60KZBxEdKUirLd9uQ3hT2QiWBuKTnnV
SR7AZlxVpHOBc+Bew7NHLAArzQzF+aKf2m3zLcVnavG3hgjJ1khPAwr5ZI1TlZvMubUYlibNcuTc
6dUJI/K1drQtaGkJwXROmzKXFa0x/WWHxb6MD3l/7PpjWXIOPWnlqVVPKLUMPxnoxPlZ5Dc4HzOv
kVe9zLbpphkOPhxHTkEP4+GoI5ZKlz5cjROTaHJkyTzcrq4J57PRrQaMF9pK11aIShHQQO2xIq/U
VoSLWuBsT5V6tMJDbojeVk825TsR6OKTRzMA6+upwpC/L3gaSgD33kTnouyYTnHzk/XJaWsgjZr5
j9UeSa2Ixs28zBjto51ehIPIB+i89kaUDPn2nqR/4ivk6eV4BiC7pW8QBuA++Qx4knVM6RrF/Zyg
GfARgCMwDoj3dWCNyZ4+6cPpRmOSI6Mw6nc8oiwd98zJrA/u3WuHrD+hqrjxVyuPV9XJOVCxM6sT
hvUHmE4r2PfoKWYkC/Akv1CvMf2aAHQXCwW+PdCm7yeACqpcAcLAbm8Fxa3IT4A0J5wU9/wJHmbW
B7pqdNHV/h2bYXPmbWuPaQwPzvgEexiEYRApXNGD1hyMKcrYdf7dITg7FsUu5Q1rx6d2dBEvSRXk
gWM2CvFShs/ts05POZruFI3unk0V3FV/GJyimMkUuWTLo5TTnRwp1GqYrqzYm8aeBqDP8Jo7cnLR
wUQu9VREB1OvfammleaT4fUiXmLVtKuUhrLqwleZYrmDEMUYdvYLJEV7Zw7BYCF4aiVyoOuA9iSE
8kZWBLFccgQzlu62RUZdtqBnmBAg9e9KpFRP39KYAYqu5t0MR2dx5Wvot88Zx2Ru2yEPdLrBbW59
fqJhxFjpr/Kjn/kaFjSTLtQEzA75zC2e0XIOgCRe8X1uLbOud4K4jJGXwRymYppObDpMCDnRs0Sw
JXHvsexefVZdQKx09+OKLuEH440KYnVkzKmzI5pNvDi2OiY/tPWrYkMRgNqBD1kFE7+Mqp+MVrQt
7xhsvsYNXbAyPTblioGfKBAi3hwzNBQRInsD+gskW1bj8fHJNsfLrPgyYJvLuf83FZBZwzvmkOvH
mllA40xKF2cVAJRZCbGUdNAlqagEDWLxF2uMKmLNX7TyxLuOmDpze63iyZeoceoDb5SSCgd6BZCU
Uw+jO5Rq+SJ6BooITaeOISgvp0UvSvLyHyMH+m/Mmq9ceejwAgADLiCFmLAfCBmh5cBg2txo9QHC
HGhT1XrPDVE3GmhxF8qEPhV/EhTKZfr8VMfAGgMqGfspwseB3dBv5DjwLt+7yuarDLtZ8sqa6EBD
gMtAuJ/59deWK6pVZs66GZFjimj7zjc0vGVzV2g37qDr3e5UiQrxRDABwWyg85DY1OxAgH/ElsQC
kJqOhVZ2YWlBnwTMyYkjHDHB+DiLhXQPSoK00LKgVw+Fca66j27WiF7zwHnAmPl/xxQsxJjtBS2Z
xvWVG+YF0WhSldCGMKiXomBknk3XccxPnCWq5csKWNKYhzDvp2neLoWVXezZC8i8depNLaYUa2IZ
MnWYkxbFcI3W5/NTeX3PL+w/dM1DDb2kiHhjRkhvQMVF4SWvb0O+cH6CyCDmQuJuc8EjMi6GdKg7
hs1RZMrU2GR+uSJ07lFzwvCqetXPu+yo6gdF3Vf1fjph5rewQBtNDiEeVH3GKVHGklR68DpF4tWh
lGBiHIzJQRkPKlGD55C6/74PZ+k0oDYVA05to3TrSIRuekwLmlvqkBnzXIFAKt9OfAmVMzptnjm0
LhlrJ77hhKDN3JWUXdETBIVKfhGem9uenR0uAceQC0VA2a2foI77gAEiBz0y1nvNfy4GaR0amwTG
JX26R4CbJ+JOnTFieuFUBk38j+wPZFZYdHVSGq6kVzNgMiRnmrpG6urdsYAbV7pCDky0HtIfcBR8
qgkWUyQeK80QYUxAKMiWGhg+iFw2oIHbSb/rHkh2c4xmBGYygYdbROJedyRlGWAV7GXKRtK3+Hko
X9iZPOOLlA6EPeh5MbrBqJvwHMtOZzoabeRqxazr0bDBu3fuAYyPR8vcTjhu3QThIgMFko/BCINA
RqIChoLQ7iy9UUq2m5pjSS80mXjaSK4ACRKrIKlc7Mp1HDylPU5lAvsqt99LR44UuAD/yKMqh28Z
24f3YuzvwV75QLjO3rz5gBvQc7SDPqot+SreOheMcVpmuJTUTboaSWbZxUVQS0EnCfDKtKBTxw/b
DfPyrertVc98eeFb1VtbrhY636OJswp8I/wBhnR+FuMtXJuYXuwCSE+3ASmLXyVqkZvuqBKf9Bvm
7DoT0Omp2HX+H++gMhlZykKUJBQZk8ehjQPOldrzwhHQJ7cSxMCKwyMnNLLaGJJtQZZirCJ9kI0L
sWbu5Q1brpup7h/Fle6CFnTxLvohjjN0f9M7CsWvWv8KsbNK9pSsgeEWjj/36ddvh+vSPPXKMW73
RswdScdl2b8zgWCRJ+WPjlD/derJDgF+Em/JpWOTZzMSh3eSJSBnroz1gIhjqWSk1xxeyo6KwthW
NwQ5PASTfA98h86X37ygJjN1oWBYQfJiIecUwQg5/8cKMEDNgPclLQdHpqIxTsQF1crOmOxDvAo0
tFE9IoTZJ5nD/Di6ENYVs8u+4RpdTVIKKwaGlo7Rl4JnjCmQHX5D++DkxHGFwRpzMXYQdMwx2q9X
YCUYt5V36lNUOmw6cG/ZdAjXY9OJPnKQw8ZxQA9yokEWMrgU6bydNa9IGoXGpu4UCZqtrQLrxeFH
kUgQ4rlt5hwW6GdZPO5A2hiBMtYit0QS3xWK/Lgjo6j/J43b+2TTF9tE2s7Wk3HTLdWBROsd4OhH
EThTZoqmw9B3wFBMN6Zy7adtFynx6yDEoSgTvIlk3AMDqpl0xuAMysXWKLbKZKNVmzjZTF/r12P9
/V0oG1Nbt6af0+MWyvIWVMmsLYGzADoS+nOlEE0vKxLZEvl0xQpJKS0Pwo31wNB7d+7TXUgGgCDf
7Uq0uxN/lAWZZJ+mviKCE0XCqlCGm5WfIDdFhKphq9ga07W/15GkDQdcKuke/BP1oI6Ag7okE5KD
ktMUZ0Q8ve+yGCEH+xJzqDE6sKODhJiy3Dx3lbag3sxPCGOs+zIfdlLmJJw0noIs6RjF/hkfrGOM
pNk65pdi3Pb5Lre5CjaaMp2tnzgjw91MbQlSNmNTyt5egCggbnBSEscgNi4QL8z+of1IRk0Sr2Dj
9FcfIRSbxawXQ/aGAIcdtHfAvAgtmDtQNG4S4nFRd6yB+sbxdx9+A2wMpY3e/Ojd95h837XPnuTV
bRVtmdHk7foRIwH2wscqpnfQ26jUkO5EF0klw00c87XhOa9uWm2jy2IVILiRGC6CR63aISQAgQyz
6uaW/KPZK4lzDTIKE6npsDMXae/QKEEZY9aBhq7mN3puW1hIWByjg2Ie5zy44UMUliUSGB5N8PnE
nvLmOWpQsoAGf1eIEQoEy6aqfI10Tmk+0PrneVncm9CGHILgBYkKB7kXJOB3/gGfAkAhMdskj4j+
sQmdZGTU7IRE1bFqZOjn5y/aKYspFSX9dIwpD9QVxKEhReIvk4mNayeeleY2rw+IWeiTZMzdEP2g
mIMSKz4vWBGIdPn0iTEGvsX/Vn5hlo6rWFkbR+2LfgynClLIOKMK1BPlqMEwD4IAm1hWr5XHPwld
7oR4YicdSbE/Pqcwi7fJM8iFEtLna2jRIBFD7EPYQUeX/4q75d2uR/gIlK696hMsqg90e0j5AO5D
SpPEjLXVf9Ba4Uj4It3NIGWChpAhr8m+6AcBUiFri9dL+EF84K7lbiSSAo6QWBRooSOCbWbUTIim
9Le4j5tOPdIwQZFAeK4dDQtKC1phoOL1RbXkXuDYEP2DCsNDwmVUj4j2TCq5SrWrJcda8htMnrLU
A6aHgoCniTfwv5GDgd98YcVn9Fa8N64HKyMpu8YM/SE/iZKRfFM5P1nkOHZz8DGQlW+E3kJhbqwN
hMJCnWmbpwFcctbiM2Pzj20m4iJJgZwhGMy410TQqKgvHjYpOCjd6MilM2pl9FUc/gHOCPHoWogf
hCTLECBo7mQEcH11ba+PNTFNWvnDe6ByNIu7DWnR+kASitwjfAYIHMgp5oc/WOaXEQrUI486R2wx
clshoZDyS2TO+EDZF15nkyIIDVlkbS2hsSPG6doiaAEalqzQcUjI66h3kAq+s0P4eFld5uAgETni
G9hdUpnaYcs+BAETvxIJZ3ebp5ZNLe2ONNIKTk88asDCapIwgactaTDpXxa1IX0omTM/azgHD0Q+
CAcSh94MdQeNLP5vLM8lK+AT+bu2D/L7KBK5TKLs4mwNH287TESsSQG7TAAhD6KBvxTBZsKmDcSD
Xj36hnQNPMOjkmG7+7srprC/EKsSPsF3pMSirEBfioKFjxUFkyz/xw94MaHnbuHWYi/lsnFV2JJp
MQl5CtHSBav5ARmYSpUm47SaYRwlKE2ktqQefTHqfC4FgVt0AcVNOtgUmAw9WU/JAdTRmSMgZK1E
wHEUiShcqm5iP5HqATjjQOlxg+lf3CTMeBmGookjZlNjHRjIsiShZAZS6E8xR8+Ln0c1R7nLXItv
wZ4AKxMqGdODCdDgBbINTun6D51DSjiOsGwwXJ3Jkmd1AGoIadylEifLhfN8SAsyBL3/Vn6xF5AP
xkGCqCp+bl294MIFBE6j9WPDUCD/xmew9TpJqNsUSX0ial8CQoXETjDv5xpnAMQliCm4W+lpkZXL
ykoxmf9rbpB6XPonPOC8Z55xHXGvWEjTYtNiCKjzC6+TZ4iho6tVB2lfs7LTMeJhRP3D9Y55PdSx
MTmDG84i/y9PhunE32RnkIkz4s6mR9LM0MHS6mRVRUYc/ePEJLp4PM1c3PjM3yCFZYpBhabEAdov
15TtjGPVjWzb1zuIlzM96GnYPyaSIrSz7xCxjHvprXPDZw6I0q5FBhl4+dgO8T3hcSCV3Eau86wP
5GTIEl7U7D8CQohR2AAXEvGExizhTmWc+qQv8gxaTy5/Bh4u7PONg3EPw53OoBWGF36Qx/OX1tcy
Zo2C/TLn1A9jDMUjWpcnLCp/9D6muNaT8+gZm0cYyPVBkpkrewZ8rrRxu/hQPZiXLACw170Pt9TS
+YRdxbrbkKzuJ+xH4brmtUfWIVTnOkKAt7cS0wNuDrz95BVPzk8eCITaX8StEb+hovyCwXcx5P1C
IePK4oRvjxCdQ0FN7xepzLqCofVssqUx3DkpcQBg5J4I761q4APZNITWMDGAAMSCTahn+loUT7A7
0RKulSA6PUnhA2Pc78a9Mtwd7K3EFmfX8XmZ/Kd1+gyEArRSPhQsu8j7c2uDZxE2G3S9JFMWZMIX
0v5hHm2uWo1vHaoHrClcYmzLN4uJOrdXfhrkS1PZvfWaNyiJcShSTvJ9ZBrTtmR5XcJt8vuiNw+o
bUJKefEMemnGFeJFIt3Celks4ucvl+mORptC8M5OxYfz6mjyHCV+f/rty5jJyNWmfgwdnI+lPT+I
BEX+QDMQRjijQmS88Fw2LdkVr5lpAZDwyfWSdXzhaFid4iEg+ZFFgoc3y1fTYsv71vBnkGdpa7uP
MhRz0jJdT2pOOZs/v88UcKQtTz6G5trQFEg+ctSSBoOYFdZavDovnLf/Huz5yDJ4gcOmpXdXe0TX
8caIok6nvkkQ9S2h0wFwDgXelaYs4njyn1xBksgFSYI7O79VqGtReT3o35KWKa4a4kz9V3udBjqI
mNFdMnMtP3wclGpnfYuXSguDUTBWdmlZAtgh7habs8eBAuL2Exmw5Zn5JuKYohAbQXnqMSKGAUkK
aJv90pJ0eCjlLoPx5+DYUb/gRnL18fVQ5JbGWcebe/rLxKberSdLvFK8vnrZ73VVKO4o26nCR+Bv
SAw4CsmwVp0IZikpcftOO6TWEVw5biPYERoiYDQfuS3BGe5Qou5C/NH1GjKwnV7w7FbWFqxFSpLN
qVlkL4eRrPDWEtsSscg8g4nOEEjgu/o80McAdP16MFxzR+XPf0qkiZgrZQdxrLcCLFEw1EqSl4Up
iDgbzZfxJmeByeNaVJAzxfaOPCpDrxUMjxnrBuMCE8U+e5q1y9bKbkr5NVmRmfwcXAHOYWFYPDlV
aEvWOQVJH+scJwVMXiwLH0otvLxm/vmJ2ABPqamsI3W9AN0pFaf1cOusb7QI/bB4Fr9N/p+a/5cW
/xWvn+++vhHW+vIeuFVleLerSnYVggZUJy4cQP8FIOsoMB60oFelvlJMSDjrqlznxqZ4bAv0hVyZ
oO/3Y37gFYsExXUCbZWFTN+iPXjS6W/mYEXBGwnPdynMy9Vzqz4Du/ppDBwkAc4zys2GocI1Lj/q
+w8uVuJ5CgjmSE0kIPWbu4QzqMPzCRgVxMAjORk5uHoSsNd411hkJhfuMjhDEjYxkHIujuTYTsjN
dMjABS7Av2LiZ9PDg7isJSpnLM+MWH7BuWOj43N76S6G/uqFCMrtZPyExxy+pXnm6uJGk3WICtek
+EQcmHAy3tKFIYZdUg89vnJgecpRn9CUIPMzIjkJjs6DGjqW/o+r82pyFAuT6B9qIvDmVUIGkPeq
F6KruxorjPD8+j1UTexGbMxLz/SUkQSXe7/MPHlNcKaDC2AhY6GR8yNLmY7O9331MpviUw2FDV3r
xsCUvJ5bV8yetbgimwbUBUzctHpj/fyGR4rKHzJugnhU971I/ZO0kerfjUghoQECgNDduFWlkP1Q
dO7BqvIIDK07GbCRbaOOa1zatAT0GI6zkOACHddcHWiEK2ZudIcwQkJ8T8aD2p1T+RLWGxPeb/78
6f8OlYvUXXvloiiX5n2JxrOSOEJwNEQIJ7QQbAMSiQ5aP60BSrpK6F3T1hJejMitaWnoQRQdFe38
XiWTZXKXJ/sE0PNn33FW34fJATcKb5ylHTRhVhDuF06asC7fBPCWMufY12N4Pazu0hSuzpiTFHM3
K+niXOf2jzBWYt8pHFEDq+mGo6skntat+4B5k1PlTsuPQTopr9i+0+rDen8Y9V4On9ZhmAndMSgX
wuhGutMDFUnpPPS6cQMNuDSZHy8GsGMEKNfJHtJLXP7GYVHM/6niqe0vEYTcQ16srW49qDhioEg5
BT+1wxHvFMOKb650Ry1waVFVpUXl23K6VQxKGjcZiW2M59q2jXFAOCg1M1n7CN8fjCMGiLztRZEZ
3CxNZjvSldRX74b8Dfx7Gm3brZdDRtCygbgxc4JNNq+0bUY62c/Ja6zTYP0qV1G5SoJnFDxj6g2q
3E6z32mLX2Dmpw+5vPvcZEQ7AjDnJairQwSGKOKj2cr96ScwX5GWfE81g+y9ctOteYwdxNcxLU7y
9PKP5GN4M8jhqWc1fMYw1z5e/tNon43g2z/iY45gg/SVCqceZrQpXSFj202/mbj7zFkojaUsm8oK
nkMof1CcGJ7xy3KEmh8NyKbRJYvt+Ctpl4m2yissv1yjMFz+BDbvqZ8cW+1Q1Ht6L4qZr368h4fZ
3CJ1Fflz7GAJmcqJspwvftoPeR3BnXkgagxnf3DL7B6RAHAm0Bt8RmhGC2J7yV6fwIpEu8oa0aEs
iNMtGQdc4WijnZVxvUigd/c75pjjGXjAMpXvleWxxwbNMc5CaWldJB0uz5+xuZjakQzalH6BAwaA
pE8Z3wmzoN5RbAAIHJcVujbDNuqqcGTcgO+r8RanfcXIQaeDcv4GvGK56KaGHU9B9n0VAT2bSLY0
WTM1nugSwXtdBdmM/Wc4rnVqdqZgRueNK6Ae8Iv8R2qRk/9DfJWyOqVY1fdQZeCzhxPXEnjNrzm6
PxU6+QvDJFszOqq2AMriT3L+iojnMJkL8bFXVxaOEoCBqOsGCCplGur/MxvqmNdZnM1/rOtGyWBt
Irqw7hFJJXaadx6xU8IlUbnNRLxDOwk1VQdgNeuTe13ewvRulbf0fev7a4+ByLYMj9ozS2Gj7PSp
o0lriaUlWgvqNCsfSqcXnwFxuVZ9jLg52D8WWzgYFHXVhHO0TzYiVfkAgAKug/04a2+F6ZFje3RH
bRjTgGn+ryYJ28SyGqL2wTxJvT6Aj0AY/lSnl9S/WNbFrAZYW8eXfnjDwtdYHUnagMK138l8GUOy
10BL1gLhIaeG5dQ5DXzAWUd3ROQpPVXF+4ZFYU11BfYglO8YtNM1Ny9dec5aRo823qHpL4FF9m6J
RIDxlUtBWhikJ/N1Gx/6eq89jcNaVuaMStXa1Ws3aJCY3E2c8C5Mhrn39AfWu+O7JEK5/qUM9SCP
embO8Xon3N1Uh6h3qjpA8YeinSokAqHJug3UGNEN5xQzboNuP3aHcjim0mnygaYXgPzBGXatDW20
Sm7/ywVCPsYwm8/9eKIEhbZaXDXzkitnY8AJ69b5mhDNrDN5Mm/LdsOP0lo3bRwzco3GE8sNZRia
k0RuaLpm4hm1l0KAKjYVHQDrYTruLZKRzABRbPLelzo50XIWeRX251Wy3lvtKgBFw7g4WHZ8vsqy
TFfduGJHZRxwqsei3YFcSlE1H0L0lPwnHn0q66jC0yfc/5gea6D/thnfJPlacI8XVwNSiEUR1lUL
ZnW9S6ljNJc/Ao4BGAVNzFxK4RK8QYI4iWomcwBftQXRlyUYSHM79nsMaY168hGxjbXFY/YI56AT
GIIv3qItvCeLfzCusmJNSw7VtO2u0XaJZieJnWi7PuYcvRNBplJ28R+sIoTfQBtzdNDC/aBwUU2p
9K5bpfCU/5HG9jkoUbeDLMAIhgOA5AY19c5e39l/IObIwfnNUyh3qs6J86lv9weap2ROaL9jO20v
8FKkcOKlWCx1NbS/YNYWH8z2NTC81eTEwTGAkKIdqny6OpFGGH2ykDH9HL8x8yTpgJIzmWByM0dv
FJV9iPkFLfcmtZRIraxLTyWfglsI9co2WJ/VrRF5QudKPOxXuUr9+ZyHE0uiHy7/Fqpt2dUaR6GU
/a5gSFyz9pL7hKWZZc7S8E8W7eJ6ksU5RTcLqC/sn1YWcp5X6a6au6LiZK3zE4QmvtU+CXdKjVP4
65t2SXicELqcEog8J7vZdBXuE2lhtWszgaV8iNS9Bg+CmDBP8xUiCCYhpWHav8Ap8wr3L5Iy7ylr
ByCbp1HzSUpS57ZqDjV7FxhX2WTME/nqbP2O8dPMovLetLe4vYxPauAxB+Su9OTN4Bn/BtWd29OD
69SIfIIb8bNsD+yGhhaq7W2Mb0cW+mZnpx2T8Y1RXCUmuebSSD9hTB/F/q8Vr5Izvp9cmNPeZ56y
6qCUJ1/fkxXN5zqBS5c9Tc5NF2x6kHXEwI44TCD2tONE7Cn6tfCtmCihW2+xj9I+o90l8VGDr5MX
DTZSKPeMTPdGB0VwjSu3Y06gHJFmdB3W1SPRbhqF3e+ZmvvQi65qdw9fNoe8Erb2Nyo0J0sZbDnU
os8qxTxGIIocuDoyGdz+Q7d+08KYlJcU/vJWfjTKTVZuWsmh7Go+osArFPfngJJX9q8gk5WgSnID
DMf2hcfJsiOVY/0mim8iBnEuMwfcWf1dCp0fC30fd4egtQUKxhtPD9dURL85lowwVrb5vK69PPHS
2gvrCdsGn1eMPfi8PrapHcATS+K54LC+P9/WicaESP6dNk9GL6cwcARhxr5QU8+9ek4K5q7bbFgF
II/YUq7V2kuCTRBszGFDR5dqHsP+WMELNo/+aaTc2FUUOj2Zx25TlyIKU9++V79epRoEdZaBQV60
vv360u5vhhHSI1pYn2JBsdq5nB/fLRZB5/VJn2Vs3tBJJOsk0snOQJ8H8HsZxvdRe3AyxU/L7F06
UiEDbeGX39XlKBV8d6OH6cPU+BBtQe0YikO4YeJrQ6+hOwoGsvCaON0Zt6xlQ7wuummkRMdMUrnh
P6YQZXe+s2sANsch471EiJ/kaBRxzhLo4xklfvomp18lmXpQIWpwjqtfToNq2S753CRcSsETtE/U
Opp+5GexvvXGDHKyCb4huqnKztJcVWBpc1j3gmZbIVvyjkPCkIhGPsroVhmoN1szvNU84cpuoHF6
b4lz5VK9PPyAGEOYEXuDm8yYv+PLQD0gafajHlhnnEbYfzSbyjkZDk6+lXjzegQ5+gaWsUolNlVq
K8XRwpsindn2EV1jq0gVOJk8Jq84nuRtHd9qHhv8vlB2KSov6LFYJOkDwzQqoorlgneUerVsbkVg
JaYJcMYxGGY9QBLYL7Gr0qWisXCu6HpusyXJdkVZAFOqD9Waf4JnYd40ol9rn8ofamhn3UwkrsEa
hasjwWYw63F4OYnupIv/rURpdCbvQMXN8qV3Q6mzvgJHUuaIGeHbeUypQBKI45pgTox5oJuic90c
pYCIT6EuBHKcxRaNksUTICG6GoEi68BQ2ybaXVuu/t4Q01z7Xx0Bzhzo7yyvFoBBpkwJRVFMSGm5
Z/OHQuYkBi2JjlgKtpF+jTB9IX/4yonJJAMpZnVUfgRG92qbzFT5PeeZCsPNCVVo8WtDwWC4Ntu1
2q6bAMft2lBXJ19aplCdgmlZf8t3Qv+YZnNQh7D7w4o8w3YUjiF1zI5OhYfodBy5fxv159icfgl+
LRfpqKpzhhvYFTAuayF/vwyQCfrJSYQKZ1lb66zkHxxKcuyMGVWAtuGknD0mtpqy/WW99VwdxInA
YouKZwSUum7DbBulu6zd4XSS9kqbzQcKIhGp9n2MYWCy7L+W0iq8/UrGuDbroSJGaCMM4DPGYHtV
wNlEvABwjAfe+2RYEIocqOb0XYKLJi5bJj9HJAk0iHZJqJ//CZTCj8bL1U9innd72A9kjJHxZlLn
WQz6hmX/IL3E8B9oCD3rKG5YnMBPYEGB8kMP3aqcGEm03NK6PWX3f5QsDkfv4IS6iHeZ5hgUMHSq
V/8B18M4g4mArIArMGrRvo6oXsqZ9nr0HExuaLE/lklki+iGRktPKHIWohI2Pf8LjUUlTBLP6TPB
vktLAlcY2JCMrCymsdsEYCDdMw1hp0j1CF6SvfswJ8VuD6tOdkx/Ann4X3FJmNMdUgDdDPA9VJ7K
NiejDwpHoE70Nr1yKxXw/D6hfGdYwOJR/Hs22/B4GvEOA5rkHZgu9jn12U0zI22xEG7UINDVx0zI
nDJstKIcMAnhVJJLG/g9bR9TS1B0fz1+DExlhmlz2/U75qYcxkb8O/paDE5MpSEV8e3LoeeUMtWY
UBxCYBcED9n5wFy9UJgA7MCUian+/Cr5L5vIkc/yHoaNLhyH8BowjK4Z4+K0Qw/ZMwk9yBeFplHe
fb4zSEHUopVASvC1BleVI6OIF+XDb6kvmbfDtGDjXYblLH1wSNS+8/gk75oZpyUNuMnHr7rVx0yu
Y3OesPg7b5Cv3xnPdz9lPHMM6Uvtngu3Inuo4qMRH7G1nCCxY3Ue1HN0TPoLi4slfhoSFW+HAHYt
8zvYzsmiN4+m7EWu7t9ybUfSs3d8nMpg/Uo3IbgV7zvyJ8NGSi5md/Fj4PWzpf+k4jMIgMtxrPLU
fJNC3RUg/0xMty+OMD6rY8thcM2//ywKXQ+clVLNVTL/OaBCSspJSJQ4Qlcj9uXBhifdg1cTTqk0
D8/T4/6bUq8oE6OV1QVSdRms8wAIvqgyrpul8m/KVbRw2Q6n17Ayw79G9zcUP8Xsd3F/m88+efgZ
3HumdfNXcynu2im6CsZR+2Y5Cyqo3012n8xfAkZbWjFAhaKcfM/CTeJJ0/RxGu7if9oASdWbRTSX
01Mc7g9GuBzkc/U6wfW15m9PVLFDUn+1if15xZQIcY3BvbKveUCGhzeVcH/hunE+XwCNlulHwBEY
nONl3f9twb4HX0b7hZeSl8pj9jtGGFxV+fweTiXkcXknOm+AHtGmRCleRkAlMjdkt61toEhN3FM8
LpyuH0hioKRDlQwsdoTZu9u8qbej1IGMi2pDaDcW7wixbWMai9Cmq5ztOBVQ46SkzU2yQIiKhFjY
obP1aLbUUobVHBifRWgdjLq6lziD8SDfvjS7MNxqcIHpCmxK2I/xdewhqNTp3a+ez4saA2donSJz
qnadQ1vnRKKuwIP7mwToguVVqtcy9Wd18GTFG6wNhRN03eXt3tL2cnIAXJ/cBv8W9zeLnXZ3q+Ur
VECzvRSfVfMcizsXDfMPAO1QlE3GMGRqxKmYx5TnFPkwVCi+/8itXjo0eFAtaqGAnyKSEvisbdL7
9IfhNgRRRgFWjqUSNhTiDuonrSw1PA6sJmDW/TkcdXLgnvJm/4GGuASpXodL3lBEmmLF+BvcoTjh
yyUaiV40Xu5pE+X2RlIJuYWhxb7YZ0yMtGoJHhaNAK4aGkEorSJ0cdqtsaCv0ax54Mt0k7qoAJH6
RV9bW8BcYnn1GJ6/1jEmJJS96JOJczS1QpjZktoCzq9QuSahKJ0YckzJ2Yrx+wzKofyGpDFTsq7M
2dvwkhC4nPVrHUoTbqPwqaWPLl8Kp/L9UUMiXDHgz6Sr+vptRiveWvGQgoLHqirOmuEhJYwvvQKC
gt5Mp2t+Rpctmd6nUFReGHM37Vwjka16DUgf+GK1LVUHTu7Rl9g67wz9YmuBlUyPU0npF90anAfo
AfTtPGC77ZQtTveFf6E8RtHc4pM8rcSgcPWaB9doBU17UDm+zr6s10ivIBLSoecpWu0SqA7ivGBy
Iy4lCpmzJfQ1UbGjLSBHFYth5GniXELhaI8WRXyA4jc0D8j5FSrlV8uPAEmiwUM2LBu+e8fexbwN
kXdi8MZ8Eiq+GRE9BHTkCsVZ476iOIDXcRehe3/F+jboMXN7eoz2i2HB5SbgRvp5TSrW0t6tadZq
JzamsYDQVNypkbWaGzJJ86Tlgc+NFhB+cxywESj6ORtnFgwgoWYGj32lkrGXYCjtDnF90L/7bRho
tFNinRzA/E3GUnBCkYzrMYOV1P+hqWFgOTNm5dEabmn+GEpQEB959pl8kLNmalaWKB9XMlH6R9k+
w/CpKvfae0d0O24TCY+Pv56xavNWvOZizXDEa1g9PKpwDf04RhdGLRSd9G+YN8t+quxdFVTiGYB+
7hQ64Cc0qGZyfCAk0m8xm6fYbF9gugToGDO6TA7vesby0LVOONLQfhiiQ1YsonYdQKSmVpNVsT32
9JwuaP8Bo0WL1oX/4dU86dSaFGaNM4vLRVXfo3YbvERbGu1W+Z0pv8v8d2w94WHq9AHOq45Z/CHS
7LKx+/f99UV3SGr346ZJbApiTReE3NDPhdcxk05hfQ60M5TtHtc2g7VZcmSwNkbPkFJjY9+Up+Xr
u8JHqGet5uihK4eYDN3mS6rO6Z5dRHks+3UQOkJOJYNTbfl7c3DlwW0xgxu8rok/zpIZLCAbWBiV
XM73VK1kzrtd9tOjjrYE+TtMbjAaYQQfunzjchbKn4r0OUR/8+gvos77zLMksa30yOgznKDw1rAZ
mX+4EsHEZOFYKniNrXJPiDLqq5erUIGg2yJpBtoRjtDmR+nUBPNM34f6fgw3ar8GJdH1jlK6ZJxa
gJcnHWiIV/qkTCny+b/RY6KdUyTd7SRavWfB69ylmH2JXmDgB5Qz0TBGSC90b4uEIQhO3CLtEpon
wlzs+S/9RXzv2nr7Mna5eajmkX6W1OuAQJg98n5G3L59TXF7EAhBR1XFf60+pOJw/xob2niA4urO
izBW4HVMn19YcHDoO5W0hilTKSth9sIVD+QGnYBe3f5s7WN/X1AeW7B/JMe6j8R9LjKAYZC5HpAP
uFtcq2Ev78TFrH6U+WEcD9Kf2gDwwyBpLQNfU9k8e2HFjOzadUxRaLe56oRAvRTj9uBVissvk79c
w3LetdMwDfdXKYm3aGUyz6lW/yH9l319V+KnZXyM6m9t/CNG1JV++eFfjFnDHwOTNGUA2kfTPE2b
diQ+5oDo67Q0Cmj0CEKUiTDUhPN8YjOodmsBjCCVmuqac1ms8qAFvrv2HTX8m8R/ahn7+FMJZlPL
in+q46P/3jMsaNfR19DyqJiW3ZhmaoosUBRn7az6HqD21Q7jQH+qnkG2Ce8vQjN4DtgfI9Uo9MKA
pYimUmt2eOxZ2Jhp6qqiUfW7CIM7/Z1sFcq9CQjiDHxzh+3E4QAQNZv39wiL3jF+bRNzY6RbIPyt
1342EIoRx6DQ6W4SuODN/cjTI49lEJGZugONmz6c8bgHGHXDLsT3XBfwT376ERZy9pmKf7QKeMZB
6L5YDaYzKsVUH9Kn8Xrk4kNV7516HzMESDwsX3LwL1dpIAB86KwV6vmSCyEtjO49RVgMOwOm5JsW
0rE/x71emk/GN4G5pC3Wsk6MLbUObj02iiW52nQ44DGnKzr6NFBhXbC4bgyBFJAd5HTqa3h3b1l+
7aGFbnTxWgjkHxYDyOfsBLLKTrVDSwkLzOiYhXGP11lh0IWlYFV0RxmCwWQF3aLJEdzxTzJIbhRG
dh0vonEGmd85U1zGInRjE6kTq90t95/+eMKBLzhyd3vHlNdfrfZiyWfpdcKyD6kOhyEQowYbJBUj
uDRntHEHEsmFnaXc1fbmw7OUzwgd1BdxFTPQ9fpn+vWTcuYSb5mPo4FtrAxUD9tCIt8nlfQ0ZG/e
HGJua0VZ1gRIdLzC60Rbh6HTaLRlOuHC6hyU33Ubum+6nVhFIb4MUxyy4g8lFhCnK0jk4sp2cSQ7
iepIDGIZ3LbbDK1FgT9ma5GXk3hnIg5Km452+r/Vq589EorJCI3YY7JLkrkp/pfkpk0o3OR7I1gq
eL6+I3wZBXQsjrtG37fGIRyOIpFprvNPZW5I26DaWg3CPzgHr2mRdJxXs5ahI4IxcGKaBU04VNOA
UB43Yb81ui0PlHbXa7ta27U0mWn7tNmXNJmRypgPSEuVl86ZpDblduwIsS1f2imW3ZiObJluM6+E
1lT8HbS/fTnXAZYERyU49uVh2PjiTil3Q7UlCVKGnuo7QkRKxEOEkU+VcDGEW8dP5pbwL7AkREA7
HTHa3TvBOXZE4fZT/JH7V7xXavJeu4y7HqQcfQpbvd3F+s7inkF4QUGjrrA/CvYwbN6arfa3Wrun
wArIuNNwlz3oH/48JjE7WE5FTqQ5lKkUBB8Zoc7Muz+z/sUv26LqqbiJ/Rk+PAVvp/wbmVA3J5wC
8OuzxUvFYEXMH5p90WxaA1abR8yf3Ev9ckOYUIc02OfhLkWw9TeCvlPSw4jdG70Q5mg4afnGt5yP
dwAtPwcdR7tHNUU59fe5B5WRHP/JxpEop14fpCeXikDKD4TkEz1cXb9yLikmtPQzObqyVjhooi5E
e4WzaHEdVRg4XhZ78UrPpjmuwd6qdWQALUy3NgyzBgstxKlYjjHNzmBEkrro6RcG1N7PmYTOTB7I
+oo3CZCDlniWPI2a62Ljc4cXm5pyLJag+xAA4dqor23fbSObd7cVH5n48HEhkLY2kEg/XtZTwm7B
13wHVbMVcBNf/i1qH1rzZKKJMJNpxGqfYffsfNuHs58sapMBzzOsPsibNRSudV/v8K8+fgZ8lTKz
m5zNgKM4gmrn0AawM3zp2HySI8OzFxB5ToSCg5I0GBfuZFJA68aCQrmUOenQQGg8dcvrm3XNplDe
ETLvsBVh+qHVrLhDVI9uPW+7RtTfKUD2x3aVbLGGsXnMNhlHr+cg76fS0S/C58QSMDDAPiD8ju+b
h3s8h4ogHfL7lDuCWcExBcQFB4jR1tsbyzSRJgsswfcvHDQT8TK/C8LKQMWDsxitANPoC5ZwI7ol
5oWWTj5Fy2bDc7KUmUANVsIYeaOJnqgf391sZBiVOc37zLqn1rsxo9xBmI2gIgRPY/sr/5bNZ1zv
PZEAQHvQmwM9ZfEeK4iUw5fa1fGOt03Ir1hBXtICRcqgqu3tkd4OOCAwEeggYyApoeUdA2UvcR3t
CUQE/97fAFXmy8SVzfcGmzSG4wkVnEzFKtHGHs+IYMaUCsTb+LbcImKkyxnU9X4qk5nnMfdcjN8d
vYYf0UoxpWFV0rvVijGijzVcI3oxgj+Uob6keDuY/1x6ZULIVGw0qjkUmZHn+0qvdoUOh+arIWgo
zcbnK6cV02mEB9Jarh9hJ8rbgYwGeLQVH37QY0nkcsf3Rv/JhnQBM3F1C4KQ24MxpezThT6PlROz
9JHoXDLj0cceXlnpk0VDEDcRgfR5ZDz5pZHrCJNmDWu7zZt2nAoheMoi2zJmERfYelcj+k5tQ9DA
x83Nx1OPgxJjo0u/9zo+MFRRhMfo3kwEDdmpXO2vyCZEcOJ4ofvyZIUfVjyf8/WLF12x1KAy8JFs
aWpNbP91VK2jEICgvtRocBTV5E4aQERycPixvS/+43so7QKnzItiSnBk7LMuAe29CmvE6hgqXvU6
yndd+uykz9f4J4z+duJnnX4awMKbZyISsCWN5AhULWRrC/YYFx8VOHtolYir49OyU8lTmq3IJcjN
dww1XItn7lYMotTUExzriDgpe4pqU7xV1UEEcwupFPIRF/aiI7DP8xcpmGDiOp2/tK3wt/xUhkeL
PgHaHypstzkSjqF0FClXPsUrUmnsO9hSqPExNRaJuaRdQ0btYRexC5mukrxx2cuQCtLlNWZQtIYZ
jicCauFXyUCuXJm5y8vgzzVnNx5yFGvmSxRUuf4nWjbx6KGiqMaG7owEgHmGi4cLJ+t3yBVEhoie
1ITr0lmWk7Xf6eVZqCe78U6L6Jp+iJrryw5Lwk/6jVTgy3u9Js4R8AIRsAwr0SL3uFYYgY+PUbkL
OqAOotDn5HNauQa78qyDGcwaenxtmd3ddwqf3/r/hGgZtZAXjQTEssVL00+ttDx28YVSmK0Q3fCC
iDRjCJNkzTozZvNRA3blTNlvEEzRTpX3QBUI3SFrk+aF6jKDB/MqXI2aS9UZ+a8t55U10csxntXl
B10mqOvV1OS9S6hDf619Pjkawaxv3APTPWvGqsH1sjgmSM7aR908ZSaYfyt1RbskY5hV9V6opksl
2niDVYQpri9/5+Iftwo3Us+ZaVfpe3HGYwjz26uYzG9SN5nfsmC6tAfydjctnhRsHnkpvr34Ig+n
tj02s39ZsgvOoXq2nq9hk/OsYIdFqU7nGpnLMPNn5INTlMEZxUVMyaR4MitidLX24nioSiCcp0x2
/x+UKU14Tk9GmCzCPnOoxb1ZUN2xM+XZr8GXwqQfSKgX1MTvsVMyt8Q/GlyzjZqxn/bi3ut09uf8
4pss2UjL/LdOwMhaNfUMiR/vXjBAj98IBVKXl+guD7JKcQBNhO1FcngUFjNcziJmaj0/tvCVXxje
V1EF8mXf/YlvANTdYPMrbN+yUGSjyaTa0bpbF7MVXsgxk0kKq6caFyaipnBiEv4W2PN7P20oHFt+
2lCoX8H2xOgc05ynVNRE0AvjQWbr2sVrq57M6PJWSc2BRAKq/ZgUw5jaqnXLA724p9RjFmfC+OK8
9znU2UrkJZ943w+CSlkpHbwqcGWuoo5nSW0b1T40Qxs4PTZ2H3Pa1U8+xpwj6Vz40kD4WluZMYOb
/TOpMLZKszLqRNfncrxqimvQXThKi9lJii+m0/SsJRjuNzEnMN5QXoe/Tu9S/U8Am0vTVTYNWttg
co9T1IV9NyNMkFsnCihpCcjicpbECzGiQRpHOsNRc6OcmEvRIdNEM9TjSCIYaX0lbAkYFHOIZeDl
R7b1mwLVXN9gSaMGo7ZsacdYtyDQkJ4qzhG0fO38cLMa8RCLDhWXaUeQFYvvEs2Zr3/zLApEz6hm
MtM/WEgUOhPlgt3bXJlUYkk2ZurrxECI18ZEJZnn0a2NLj9OeeaplBDCDEIQD3cBr5jMDBUI9Em9
8fGGVy6QGEpVcp5M6kSDiS90U6vhkB/p/pLMYF6TAwxtnP0BAm6Pk+6BtS7Fx6ZPJWQFqS1S7sTh
yYs0fOygvK27zBoxBKeEQT3NzMriDQBiHXFaY5R9wf/HnVahmnYz2cR54ICZBXMj4eYXZjAPlz8I
BCI/RJLeyvz9QMiTjKuCWEvXx2vVPkIHwKpPIo0UNaJlQGB1FtweyT/Cc8ASfEDCM0BxBvHvo4gr
aol2qPPSSfdvyeOxrmFeN9akc+mihxwHZ6K4dO0V8+aVdBU/tEMWjfA4X0i6sl+BTcMvBhl4pFyj
3+c+R4o1iSFCetQyEMDlq2AK87v0HLpRC0Po1piVJ+gGTGJ+A036EsUjHHZimeTAyqn6IMgPU2S7
+S1j63F5lTJW8yl02Lls7F7/2Z0CTI9gpRUUVXYIPGjg3siDg1YJEYZ8GAnqptvUrSd//BC43w91
mwsbwr6QMiHBkhoAKLuQApvMYM0HNEFN3nZRHHmPod5wxn+JR/Djwa2Afv6HtkoG3OZOQ+jNJijD
cDTnP2h6Kg4Coq7l9FbkmkcBAywmRUjnyLoJn6wWXqFyNMOcBKTCFbXjAf7Gt0s7jUnMYiHtEW3J
TZHA64UPwnxskgkC4ouF2UkgrbcmKAohS7hSLOHEFajxZpNl6+KTV8vGcjiEGw9LsM61qW+Ngpm2
wLvHv90Aswjk3FOkONoovnESuCUI7WHWh5HE31Y2PtxW+gsqjHdBNuYkT1MMPLaUbxIg04SvfUjp
Lgtsl08LrARvzokUp6Pxln04BtccrjPlYA6N8d0x7Y4RbFeFm8PJ70q06/WNbHkeFafYUgiJvPGj
XIEzGSseJz0vkQThgMHffhUX4SPxt5SzCACpTIf7iRxN0uY28Yyk0hBHpo64EaCqdUAMrv5kJg22
V+sDFz3+KbeDFTasGTxpcJ1xOBg8f9yYCEq5XYBgs0FWwKsoMq/D+NoQXBnHqQK+R6EnHgStgTsI
6Ou4VmJGDItScHsZtdDVZIideLa4RV0jddvf1Qj02+sGb1SYp7kNFDxQKtOJPdIIY3jS9lckWbIe
lFifRtAi2GqCNUqogH0N1QHZUZxrCgLwPGLgHi8aY/Mix8eWClsJjkJtjusxTY5VdDAWg0rr15zv
wd+DuGJWxUbhL6UuxH9YdgP/FOe22tC3setpxqPTT/qQBmI32SyAfSKwWtPMS8ZnNuIbpIEel101
e1Ofiw/H+tuHS6O5MYR/vX4jY05ymQ472c70YxLeaAvLINHOO+msyesYsWgxaHPsxdTJ5LWdabwv
DgIY8Q0q/hClvdHy1IuId+0aRJ6YHwk40aQdHek/FOiSYmcurCQgh1Nw2LfuLAVzcUrJrzs0dgWn
AL6RcA5r3YIzQj5OWQT8jwlYyolhXT/k7QRFAHKKV3xriq5qHUTsl8Bq8kt3xA7ILR+zxyRdB01P
8kKec2xlKIFkIBAe8IlzvoIJD4NI1DBZDFOs18wOZMBpx0iYpS2igjoqugE34aahOqU99/A/cKnO
M4D5+U1ekQjFoS6zepHp2rB+Qu8BWMFxxq0oi2nWfYlP3QXOaYFmwD5uTLSK4MZJIOzmqb7RSw8L
D8QNsqBsiE2Obq+7X2H/nBlMwh6BdssPZb3GyRdyvApxmC7IwzHVCJaDspBnxQuh8Ji6Rcsq46oJ
cvbiF84ZyWhFGvjMp+9cYkrYS9l7yTwsPV/ypO+tSf3tKqMwDElc5RD2SbTnzQjv+/mMIIWURqUh
2bMoOAniRZRuC5llHeoUzILgVNlzZ1T3InO5H2GdRx+Vv2v6tnVhRSaIHcEULwqXKwToubXgGlaq
XQi1TvTM/gCLp7AtuCPpCYhGQVdDuSTy71+n5O2fHOFuGdxBBqoT/gIvK4sXyDL8LD9J3pL85Ie5
rRZSTwDAKB1PUiaXy4s+CeXEF/c8pykuohnpzKcFYH+rkSh68XF/8aRSxZUyA3ZOKwMZ94mRsOOA
DkqVoy2fFuH6cgErC1daSlvWGppZG20IM6d02GCZW5J1eHvvBt4Mzkrd2qbY5n2G0c8o+eih98kb
sfyvFQw1l4whvvDgO2P4shy5ckLJUc31uEjDY1ltf5nBuzNiE9tSUeGz2gfqLoqnyqZV0vOhzOpq
pVqbAoMxV4+xI32ozvJvRUqGJR4/k/oDQ3iie4AimkXy236ArEbCkMdJwvCRlj8gVovfjOaeaOAS
FqXK1H3h7fD2E2gw/igUj/uc0ImSrXVkHGmNbTSYGyBOq630Pzyd2XLi6NZtX8hEqG9ukRAIEK0N
tm8Udmal+r7X058he/8ndu6KrMqyC4P0aTVzjtkfhfCQmHuzQr23ZoI6aidlZVU6MG/SGs8a4G4b
rMc87RUC2tX1yxD6wirIGmZ+pdP9F6ruhNcn3CfhHmGhF/fgeuC+IAY79/FZ+Z/CmixEg1Ls2amv
C7nnMocnFG704dpnoH0aOqSCxaKj8DwlqT16qG6VryGKqNMPdik5YHfOvnPJ2XNXGCoGB7eQ1mp6
J25dnz7D4StM3JdIisVRbzPJUjnX2mV3lJRb51PJYLu4qr/uCNUctlK0E/FKrWXiHDY9sQGxow5O
6XwT+Vc6SXZZiTdDvUv1Wz49INA9xeijjT5im11chroRncS0Z4UROy6NKPgMxxk10KVeNngsj5Pk
pDBK73F4e8ie10FyatHfG86thYM9beP4vIrON5r0Rfw6astumVTnZ8fe3nLHnJ6TQOIFPj3j50UU
wN5boudP3lmm/9er0IE8mPHV3WD231665uyupc6LkZgKPPr2OcR0h1cgqt7vim21ccXpmBlHLZVs
aUD6gzTkRAsEPGmrtcurwVIwvxsfbICStzY6MRtkGSFx2xC0/tAY63DT6w6umejb1u2O5RCuIZ50
BKDZf1FtwkOtdqTvAl+3qERo1WALyS7DLBtZpqTuHz9nNTL02LqiWP9LnPYi0baAeQY7qbDjt+tV
obuKD+jKcV71416+GKHDkGVp020yg5H3FItzg7FE8cyRoPDFkfkhy0+Z3b/+atmBgdj89nfGAKnu
r8hUnGZ4wI2emVyHf1d/G8PhHHMGltaPRHrbEScJfdajof+nGa+AF52ZhS0bJbRLbNRmOw3/Nizf
NrbVrnYdH0vu5hYBPWLPRIY5iWkzPo2tSeZv820y/JcH//njn0T64se1FOiDNjhIgYnkDj8VGw++
bcFQN1hcV9UhNx7EjHGxsyGiEe+yc138IViPskgGdEryDj7rn1jC6CeWUKO3MN6IVbok1bULby2k
rHMg2b507AlHDbxKPg7yUSBloVtG8cXspMb7Zgb0PosWlt3RWgfxsZKWxJlfU5BK+Aud2PUl0LKq
K5RGsoBALBcH6zvKlnnBmy/Josaw3zJ35JppRauCxbBrFeRbbsbA3gICN++15OBLB4wlKxplYZ1z
0rLDZuJgIWEtUcJYDH4xCzDwWBvowAMyc47TGr7ijISKvjBj8e/hmTauan67ttIB82Bg++bCLm/C
jyl9/7szlLOknHe7+PNFjgatFaJasoitUwA9rX1b4Q6JnTk+z4ex3CvBfx0fiOuCU2eNv5ZWNyW/
Cf1mEHaC6GmiVyo0E+faSqtj/QPfgkKRnoA09+qC36qHXYT1iQONNVoLh4vr42We1WyOYrIHx8LW
4cadFCYIdqhfF0UDaHii2PHIRlt1E32Z/t5+BwsTaMwwQEgeiQkHKWTGp0E5a8gzCpvQ1+4gVkcW
DS/ZqlFLKUM7bQLl/zIxhjlpvnkZB10QhzrWaEjx+N+z7Jb8iGASXIRE5eE+E3ZTulOkrQbTguB2
zenIbkfNs5HqU2t4cnr20Y1ifdmRWpCS3GRN1S2aX9scKLWFUiAj1Xzer/Q9etX20yi/tOx7gL/u
sVfNE0vvTlxE4lOd7STgNYD4PIyrg99vjHgrGusg2mXjLqGGcNXClTF1qW4X7qtwz9NBRsVgbIRp
H9uvAzbG4hYlNoDf3HvtAWLuZhUfmVtF+9LAt0RO3lErj9C1hg+j+azKrxnSR/El1Z+5+WEGHyvL
YLAi3fPpdqlwXhBBumiGCAtBSCWyPHS1YduB0opYYNoaIy8ThsQiryJYG8kpEd5s0aGXxa+oSqT+
dZuVR+D7t6B6K6xRestInxhe9fgVXUuKeHCbC7esuCmrW2xcTf3a70rh8EvQbZ2hPsJfIh5Q6u0H
eecZKO6LtuH4W3RMh3JY4PkpeVc189aJkWsfsY/aIEHn/MTUwz+GCUra9ryuDiuTrT7Yh1d2JxWa
dmt1hBO82rHLZUxUB395NB6uCkloyAsX0/ZzJmXj/wBp7EouttldK43BH1J4xv3LaNqF6lQyOdsG
cLNRZDXMmHEM/SzCWA7I54GBcXOGmNJhREKOcqaipfGsAdDQkrC4YHB8V7tznVxy0t6X9S4rXda7
KyKDWbaXexjZw5qJMEG5nkniCZhyGlmGWsuGMsZl9cYRufGHU+HMsjPOXKFbgRnJD0EMxiIEsQIB
CiHAG80xHA1dhRMxn2FENW5E0tYqhwzsFKdzs12xMwx3IR5nvCJcboMrDi7jB/+RJpfwc6Vgt35e
7ytygLEJxZdCOU/RGbYy43hG57JA1bcsSArhDRw3lCoU0svqDzEAT5qaocZhefb9qJ01EtdAhizo
VGA6JkolK+gf7AvV3MGkBBqZbQloZJjcv6BLaUvbHrpMHX4YdcNeEl9BeQJhnpt3YNjFWj+TsDFo
7+K7BxeMhQijBWg45Q/TUiLlnD71UwTOBFfj3xIrCaWaTRAtC6s1auFuz+qL2AV5oQfTB8Erozkh
ulD8iYawD2LrMaxAFqlapmwnzxrXF1M1Q9lDz4JTpy/Llt/vFR4hZDOVYPqj3jEjkLxogg8X9+89
1ohn3GykbSO+CtiRp42E6/Vr/gNoCYCSgZhyIaT5XpDsiKMYP7F7LKOmkqpcuopnpiBtuwXDRGXP
9Ilhmgn4paPlQ3eO9WFJS+ThRjQQoUI5wUWVVxJI5fOmEHaoo7r/BtsgHmncRlhueAKXhCHiK4Es
9YTsmV/EP67ML6h9+KyWwJDJah2GRORu4inwEXySdnNlHoTcXy+994U+BksH9NiI1BzPP8R7kpzm
XbOxQeX2+hvfyIGSCoiLjwQFPS0qxCgBvhGTLpBQ9A3ZOiVJ7WhwW/qeOp1WdzYuLDbWpFXi7qD2
Auq/7bptmdPXfc3zp5B+anAMuvc8eyarN7aKP9j7NPbA3vdUQ7YM2o7JySZtTvF4Y4QZwziAIdJO
KHiEPVgOOrbfQGEGi4BcvyLxGJieDEt1AukITJL68pQXl1y3M5kZj1fjRzrn847ZCArYDRYhAb+y
jr0V/ILLJJ/8c5wajbQGsIKPkZWUaxBDXDFg5reI+OGtEOhivIXJM1899WkzW9Xx+RuwC/Efbeux
aTYaWK3hkPNci4/kjM47apfATYzt01/gEwnTRiz2joJNh4gGFA+niHnAD0hzZApAWU++08wW7QsO
iwQrBKKwYWnrWHXG6TMLv/TYRezkydggtvN4QxjMcDgTGS87uXGSAIKQYJjc5W0euxAVQIgukMOW
PsGTBa8L2cIxiln0VjSxtMLBInltokPGlIuJPEOTk0EeVLtlcCXBmoK5H+FD4koQPiSj5YXAo7m0
xl3R37ThqeUf9IGNHRluZrgKS+6K58B3wgSciXUeX4nIDrsHntGZwaFG2syOgU2wzXAqQmkxbf4E
oswoucy1/cLDzkWAMUljknxLFWgx9NYr9HTmJaA1eyuGZ5V/mN3XaLUbZlnkMCx/Xaau8TPU3qvk
U0g+N2wDAiywXl1cTP8y/Cxs2G122xd9qAo/7XXNqlNnJT1Mc00I1+zk0U2TrmRwRckuh8FcvgKv
qv5F0HQKnG3Hut33kxNlNjGjYXxMa3Q53Pz66LwTqcrVb8Do6r5gaYN4gRNV03LvWvi6RBO2RyJ/
OUIIZ/S5FVf75Gt2APGWiNTBMeG+MO/K9lDrb8sJ4zL78eMFrs9cGlKYoePkPuYAVQSv9D3fxyt/
MeBxcWYmuzC6sTDitlVTq00tbtAlrRTOASaZ0QHDxRdq16Z/E6VHJ70mEkSNQ1YcGmQ5x24kpSYR
9zCRpfxvVFwE/6KfDUaxNKOco1S7znJktVvOK2xZAeGAVbLu/AunTjtfiG4aqbrVmzzeIw37k4ta
sp7uQmZHzZ/anYL3bvwaq4/ZbsKrKa2bQyke/BqU/9rUjgQOd2s7yxmvLqRwdo/6q94xVN9xNi/j
bun0S7v8TVuFQL0coTh9QXqtJS9aUTCjsQCac5k487CzcZUyI9nBTgO+DV6bBwC/oH+twT8u4Laf
U5ZISoKLl2E46MXm5hv3hkkppDqgcD9fQAIdZ/hkHXpHN846ky8m1+tSdwtxP1hYDk6M3+Bgc7QT
aFmYp8nK1iphcuIHPrZQ4BmNa4bpu/AfJ7t04i9rLHu1I8QeMzDgxSjtloQOCQ3p5i/bapbiZPhc
45ze7NqTFJa58zXDrcymiI22tpl4rso2QonJlcw9VCBZA6xnS4CmIIjlPUBDmDDF1ejv8sS20tWT
htjhBdBb/iMtvYjeuENiwUN5ssOqPWC/U25Ts3ARGBy3cBcw0JGQptgsJwE4gYShJgnfOthuhMvj
SftktKykFkHqwGoMnuquQbAgi38JqOdg46mVFWcdPvjXYQgl/DHQRZx9f6R2S0RKBm4Ko+w54Li9
khhI2mf3B8CMCQtcAdwFVMy3cqa2Y0XnAsuMzL2C7QXRojYpU8zESAO+Dw6Hc1tcVv4lC21xOmM1
HxGYvPNzzM2Nn/XnHIi/wq9+Se79SXXhG3BrUK7A1KndpiZScC8nzCqdLgRj855mGx4XHRua17J8
mPGCM6qOzP84Xlbmk0bxufoMcIwdSY9XgNQ3e3ghHl8jsySqvzERKoFdE6kGttHfr8AYQk+LWmTx
BF2CGw9vc/E3wwtYnIz8rPh7GQrmCPLvpLCcNc9ycYnzbYrW/yYndyhR9eyW/RtEL74owFjtYH6j
5ACVY9zhTvMervmBeUFhAFDV07nwMSmQiXEJuCFnEnSs3rzP1ngLymtsYOh6MeVK0yU1Y+Ux7IAp
5OMj8R+y9MZkBs8MDqeqOJYN3/SQIegv9shcE5GZ8/8HekI0BF5I/jRHm4Dn1me0s2u5a+DTkEbw
c0rAfaVcI/Yw+Kqa76H605PA1d40OvP0nnU3dtpRZI22tF0QlSvHDG5LdBfn4GTZFFZEQYqIYEKL
cAMyBSeiv39rKPKvzfwcFmejuIT+uRYuUByTnWB5c+0yJlv3fwCVsq6LJQLk1iKexWXMTf/wRbAb
2/V0XLbrkoYcEWzTpkaqlxwz/YAXyL+rGl3GrW2uoXTRVqcGss36Og5blnFIjXptZ2MRADZLcQo/
kP/ZsGNUtE9IyXCAPzsrthgSMY8F0zrJ3gLwLztk3sfoiXpu2TllZ/JPmN9Dcyc0lTbHl52CzRSs
qMqNuNAwDkqcLCZR1YTRSVeqT0LdAbIuIbq/bzwPJ369ExNH1jovEfQvy0dMjUm/BJsAecHh9D+w
DNvP5fUtkFZWaa2xnf9kgZfjbuKQrFj62q1jCK+SCYbnZPaVNZgXG5EHCQHMp/FPBiQhTGcOexNS
GdQRsnf4R+xHORhHVpiLXTdAi824mhBjFUjJjXQdCInMm1lIEFXQO1y/axaRC+N2T7W5DLF/q83P
2n4sPFXQu2tOwr+G1SgLdJegCHzI7Ufo7+gBqefZc1Ybm05S+uyEKxZM2ggiyX991I9mA1PVEXly
UEbQ3LbLshLgrlkQvMC+YvlJiSPm0To2+xIC2UBaxVEPNmXzzgeFZerM01SursPqMi3P/2tfX+f6
WruS/BFWH+P8VFfn9hV7CRwyj7eUR5niBk4IggX9RL8od9tgBz+JWRgamOkHvMDPglyPhrb/YGXb
wDQovApSY/S5LEYffCoKWZscmNwt0BsJLzPuMHbD8jXq3yR4ptW8U0V7/kMRnxuuef4dcKvU00SX
EbW8fp/fI9FardzyCi0qQdL5nn6CRVLLL/RZ8Pl/KEjSz6CI89SM/mTSV8hob8PGEj12c1DaBZVh
NKfoO2NT5/ixN5HADclrN3ZXrLGVACzgzma724sV2mYc9TZCIQFeBpoenGA/+RJi7kAoQqbE4qLA
Bb0hlmVVeDwjeTKnCz+9Srw4u4XxBnmUavP/5tyihwONPk12252nA0j3Jj6LyqlXTizPy/S7UD8F
4yOU7zM6C/aCT/UjgacdkKjB4Ba25Ws8vqIxiCDesQxAM7mkkPzqnwYN7t8eWxfGlOZwDc5oYNHQ
rQCSfdQAhUByakwDl6cqRjktPGTRUV1AaPD84AhgXeORFPpP2BCK+aXo36tFfLD+XVTUPiseGfcV
c0/FQ6dRa1dVciUX6x+DrmrFboua1urQZ/avnJ+huCkVr4diAL8SickyMfw1iKXdpY/OLQtGYnGS
76ag/LtRMVPuBthqf4zrqo52BjL44uIt3nH2Nu+RVXW7wVyWlIT/9IgLWZKDdNavGBQYiuM47ZTL
snY1D8zEmIZRO8zFJmZjlB3ol0wclcZdu+MJTq46k5nmLEDdQq6Y3abwspIdvGOY0WaOfvIVGFe7
VOtoVjooUB2+Pg/eZkKmkzdlZ194YIvLQmPd4AefdglQ0WwTsh6kiiTh6QfuptIfMjZERkC/yhac
bJs7nLcWMERyJ5VoltBnvUkkR8RvQ30FISg1m5ZIVX79i/1T6Z/CecOuy6Kw75whP2fASOPYQryi
rC/TQqpGcSzfpMAOhudAiw0Z+ZLB0ebLN9gDh/7gGx49Bag+X7DpcPx6j18ux1pwnqYLbuXqLtKt
SOgVPdqqmtEZcLC1wFX6AUOnxZMiOGa6le4pPW1+0pGEgmw+i+alk/5SJfEWL8g/ha0zieILVzBu
T65pyRkIiR3DN9yEvLclfTa9NFBFWxPXNH+ELBPRodxK8Rr4XlucWvNEigJreUQCaAYK1J6QS3hY
HtnfQ2wNjLcOkgKxrA4O7EFcWY3012wdXz+HRBWzHVgksnjEDzWQTv4bcLiwaZCP1abYBjAzBGQW
7hI0nlzHHUOT7eoL9VsWHQLkTPwGMPq6I2wGFDMwWv7TiBnoZNk6Y59nyBsDNlhzkwzx52RS3//B
z5l/0XiGECWIcuctTehG72iBZkjpMDLF17R8iMRvh7ch/yiAOp/NTz7/ekkZgBEiksMCoxm7aExt
B5OVXiEEAnUzlA0vbzqn8xmef11eZkBXJ0H9Exf/9cV/afGvrP4iZuumZ1a/vkxp0CiCAlStN66s
dhT5rorwNx8rTJ/961jdsUuO+KfrA+o7fNayhc6bx91wzxG+7XzUSfJdYk0ObxRjogJIcKuh8mRA
2jDyPQ/qudD3L5rQi0VZyhRTdLn9gSuWq6L3Yv2IbAQqKFkh+OApzV/EVhNSIQQ3C77iN3c2rq4p
TzUQGJRLjJeYpiACDMeDGh+b9vhOWTcc1GjpLyh76C9inB3mOSgvve3Zq+CmJXf9zA1LLQ5L3UEl
NQ+HFauCpRWh7xARzoQwgxbUNVOdBZPuQmgGdU05O2dbyk8Rgwd16TNN11x8jbHtAUHQYW0o3Pko
VPWncCVb299Hq31aHIqGd+Q2lo9mfKoF5kvbzC8EbEbzJZoc/XMKbiMfJKwCuOzkXw8HpC7dH3Rd
L/OUFn3SiprVNpsR7RbMEWDrpvjo3336FCRQMO+TNUh0kgHSo8faGvQEbSmbOQ+BAgM52qvaBjld
pyinis1vGzWiRJhZjiMd0tjUyOyuEwKSmLdxEmF1Lr0UwuoNdASDjz5dm2RZ3GO6NBT7g72hK+GW
Iw0ihQvPOIg3C3zlPMJpOIvpfxnIbhDMtHEQ0S9+6VUM6oSz3x9KUoJSZETAG5DrmAgR319q35CM
WWdFgYxQndcO0pT0ntAQgynK7sTqyMyUr0J18YVzLrKH96b+2C9Z3sONuPjmEhZXIpeiXQtVMnRF
1Q2ifQI8CS1ItRGIkLCV4WP0P7rmM2k+w7Nc34fVTSdqx0Wk2Tcg/A450qWt4N/GjwnEXoQx3nk8
mG6SwMcFAPabiiuiT/rBrevg6afTio6kuAQkBBg/vXS6zDJi38NIcB6Ki02dEaVe3n2ksH66VxLr
ZvJPwRWSJoU97IckTnaSFJOjBriEMSDf0ZjOFFhN/CTkvPIKYZlj+sXJN0/zzPp3dyhHrswro/Y0
OhHjg44lpmrnmK6PEqFrpAZYzNqOIRXSP4DxEUzb5rgMo8dFubNIpIVPYUuoG78DwsFYmk+fsbQy
exkHKI8I2oroka0fVO/ww/l20bPkUlkr6nnqL7OG1eHXmIX+/Wdyv+3oDM17vjbOY+ANlQcPyve9
cQN/mVpnUYhs4G1DzR1++L7H9fiT14PNHYd7y0EFaeqoc8HuUxC/ga1x8tauLL4qpscUsCSQCu8Q
d6h66KQjh/hINx2Z52a+EM+XqLfwNFo64SXT2V8CN7iajwkpofIx4NzTpQ999dw05UcbvDPXP6Vf
yp+OvsTRQ0vi1WK8+jfvhT/tBN2B4IEl37bh3Z7PWsHhcU6QIxMSyfbkXq/uBau65lpIlzg4B61n
AQvZL4DQbQgAr9GOo0m82w5ABBPY8On7TgZgH3YukBNuRXW95TERNBggd4O26EPGM2OGl5Uwl32m
ZpqlyJfIkg+g5oyNcaI6xs/T9ruXoI1FdQ5XmhVs3YUMNysLGS4Z3Bt1yD7EnmUJ/UXULkp6nahx
P15kbTQCreJL2LgVmI1hWOW30aWYG7aZjlPbyaEcHyRouziosOOFLj6h4cKMFfLAxa9RV1TjppY3
WeX8ht4HMAOgu2pb/fvX55xWi4/51QsMG/H1ukifSf0YxrdGeZUs0uO1fJMaR7KCKC0euvnQP+rh
tf2/UEMZ2I4MeE5nMDnDXwH5vyNIE7+yssaBQU7vCTzthkjU4BuuA+n2p0A4QeEmaEZyrO4oWpn5
bay+ZOEzIB3DietLICP8hQvkNdlx3E41YjzUzOuXTiiKeFyO02WKsB/wFQZ7XXYzq8eytTAH9FsU
7AGQTKqFulMxn8ywVmhx1yjrLnp59RgcEefl/DNyF8ztAq97tOUbnoCA6F0ONwI8GJ6v14qIAfIk
oB+d3RfZ9PPREATNWtOrdv/+RuJGekVTPs2rborqCPmTY5Y7vdzlbGmvK/NKorc/vvrV25LnPT5Y
KQKFiy+ych6Vsx6djZbkktPYnoI3jOhsHymF421O7qKbsSelAnzVRhK/314HWja0RJZfkzi6w4Yt
IWB/KOObsroL+b1aO+q7uaaOrazZEf2vlf8VdN+R8Nnwy3jvsmc3vQkbBDfTcEvDyzCTbYZI+uGL
71MLHAJFmidqHsqVGmN5B4b21HYn6vWoYyR2L+t7ON+0/poK6/8+08sgbVngo2NCNXgVWHXewvZK
7uHHynSrFAr0riI/s1xXsQOwltwo/bPSP+WM/L9vQ/hW0++8+PKND7RzjDhwZfeLDAL+F5lHNu3k
bwzV0k6iDPsRlywgxNtiMSkJJHdwHuEqg75kEWCz/ouxhZwkzKwzOAl9zbou1HYa9226bSSDleUS
gekxe3HJe0IHRo6sgXFkZLXEcGH90Dbgju4h9MXgNVavA4gP45JH97R5E7UnU5fmWYrv8vAhN59t
8wnDWK8/x/oTt8/wwCZUPgxOSiuhMITZoL5n6PSBaZ3LmZjK8+CfTw0IA1fmV7KvDHdq97BE0Zsa
7X6wPwL5MSbPZHpCYU1PWvvuT88ystLyIPlvMnegflPDqyqe802Ia5IMOesjrS7tlyjs2nRH9rUo
UeRvh5DZ9bZm7WURuEPk0y7dmddFDG8JFAdu/u/PGqd3Jx7pma7yJwL2jgh3IqLe/cpOmVyx66H5
N7Yv2myavlSReNe8JddBPdX6Pvaa5CrJ54rhBIk3e307Wy91qKSKOJk4KqAmfMrBB/GYUCOruxxf
4T2UB4SjIR8kdmrhjZ4thakvf0XZt5J+d/Vnf0iGa07eE/if+I+PnUoEbPfkW1RW99+YeXlp5+AN
cFFiexWtGiOO5g7RvkkPanCc/kuNzyH/Xs1/0ukvSC9ZcSsMyMpypNaENTOjQGiDPLk4Ym6wenk5
JIZ+lwW7amQRugWFQncHCIRLO2ICdWzjjYpYoOQE1NDkncXudefj7MY78RMyreNhUpWL+TolNCSY
tIefoC6+BteV/6+QLCVgfXlkIg63MblkGWlj17qwyhGH19sKiUR9F1e3gRtKv+IAHYzXlXRnDt7j
7SQhobAYQg2uEjkkgyMKSV4BQZryPSysob7nq9tEt6tffXJ6xy2SjMZuiy3x7JyzkYB7wH4JVSPt
hkHmwKBKhhejNxc1fuehpGLSk3EuIHpa3D6dDu/4LKwYPq2JtEL6Vd/ppeVyXJfiJk6uvEEgcZC0
KB89JtNVwmzATvJbRXZX39thd1lN+L9O02DNfPTyLnrrd+6iKZvfC+WpEE9x6FnA0g+jmSIWdVg0
Fnyg6CgScFXJhQORM6b1ERdwVX730pdRfep08j7w+9W2ZpjEtEVwLt1g6fprPN3KAzQUaCIlhFA2
a7TmSIlv8FRAlQj521hua9JBEDoDjgYz+6qegnEP/kAhiZhdN+uVDjPAOn8WDB1y/G7XJusYIQBy
6vDkcNyEQNr/N1TDyfc7jRsAsiAsDTYDiU8RziVyx/0j+n72w73Dcj0GLEO9j+dxPBP98mPExafI
QgfwaehE3zwiZZDa+muJp+5QK7Z6yfTr0F765pwoXmmTwnyeocs0ixK/ox37gGUYigcTTY9OYXgc
MOCJqOsXbR3yBEaw44faudIt+g7YaoZOEeNuvwdYxt5+fY2M6TDYI7pAeTbPkGKeofkgqc/YmK+U
tkjwsPMFkYOSDjEWlsEWRWDFWfSHCxNaAaTDGY5qfjSFw6xcdGwa5RNG+USOIoBO39VpxSYKxz0c
Lwh0bBoGt6/WhvwmjI/C5I05xSpX8dChCj7t4BNpJJ0Fmxe9FHU9MwMytwkNWpb+bJnBcDg9CXvL
rvAvmyKGgXgxHiErYkAIYNN1Ak0c9L6lLSSA7GpA7SykHbjhgfhKHhSyAEpx/B6MjH1+Y0AmXhLW
kMmK+iKTBWoiXMkpxb3BBJdWmeKdL2JsT1IuDVrykBAAs8zFTECh3ufnoriMdF7GGwYY5ZaOz17b
Uapr9Q07CTE/+YW4ueCbOO5OIBvhiGqShJxkicQScN44anltmfQxQtuxnWN8rlv4fAlsUu1VeJA8
HXrItPs1/ahEkrMJZkriFfRyVLUOTyyVkxY9fYOzctHCiwbJYcSqjeeyvNIsZv+4Ck3ap+GOxYRi
p2CqDS9ycunYKloFKB2UdBt02PhDSNniZ+fFwfGrnpPxAam+8Q8iArJhgWUSI9ucRLfg9ClsxIoF
Dw8XecC0w2bAOAbaFdlUrWysidRh785DBLqWTH4Ze1TmdHg7yNVtjpGMcNglLmEa7on0j+6aTqEi
DkQ6snHSCGaY0IoJayhAwJgY2UQs5f0bJ1X3kWE8r5j2niQSiSpnwCa0EJ7hfPm7ClkLXppovcEk
ViBwJbqMdBAEln9bkG64vapdRdb4P0JUSCA1CUgKyaq+MaRiU6UyRFzNRIg5NLIiNhLMEcyugFrJ
n2AoV/qJQV2Nfbn0kBGyPQq8n51TWD6WlNFFgMnSKfO9uThNi3ReYVRcXpd5KnC3g4kuCZLb+3Yk
WD46ko8DfFNV3gf2sLKFpWXFv4Dc/B+czllHc+di2hBJcdySZtQzFT9ya/AHQ7dEKOF5Ud51YJ+M
aL2chHB/w4i2WZTX6eFlNYxR1SaTadGuxTgmMHyffMVewVMmXTZ3hdWC6dM5wMhW+pgPprlv2GIY
eIL32BvmPyrVyZaUWKr1dFwUVNLBcKZ+P91f4tVYG6XB3elG4gHEVpAEhDO+NfFmNc4sUDETMg0F
D0JJFnx0xqMbmLx8KeB1+we2FbwtPUg4znqwAjGUeY/DFy9g5OfkWq95hFCkh0jqFFfpN+MhGhAb
RwkSEnicG78HcQLg8V2ulmcI7srohw6/6ABHABSkle0gQmM8DsUjB7rVfwi1dR2FQxNf/2IMxkY5
XEX1Qs2SekXqhcUR93LoUWKS04mAueLjxU2d8UwAq+zU5mLBZ0nNHcecYFnMzNmt5TEvnVR6EMxT
IZKfgxoegM+y6fEHrOvTBeMYx54yufqPq4zNEFIikJ0eW9Bf89XIIscGRhAjJ+uuuNtZkykxBBtw
5iq6WBdyubVwJxD3CUfT8LCSEWxAnJSPyXRhgj7smOc8kHEMJcw1BirhyuFAwSzDZMhW2FTmu7/A
7X8gFpGyBCPWDqsoHgZHIN0B/tP/2w4FBNeUMG8OSKkihBIEprGWmJD5GGd+9BVjpPUBdcSA/5W3
xpWyJWOuZ1eFkTrfR5k7XMHiR1uCVCEAZLwAbtR60+1ZqrGRWap15N+8tbrMZp5wiegUsixb8/G0
4l3LTgRSmDvS1MCGEc5Z7RROgpmT91hMJ6hhmG7JkE9s8sJ8XHioDrhY1QNwTrbuTKHQPle+l7MK
rACh2MJf7v9lOEGGLGYgc9EUQbnOEOaIV/KOMyKLwXtJZ/YKKcsmTtZ6Y4wn2WuMM0fWX8a8f/D2
ppRU0aKeL6ITvtLWPHAkrOBLD0fEo352ZFMi3BmOcVsKWEZIrGM7C6XXOJEWhoaahOBS8BgNliqh
3QgqtjE4EpxJli4wwiaviVQiXMr4PRVzv2R2cCNX9kusVmor6QXkOiSxwT5mHBPsTdkN/iOfR72V
Lb6zryUNfY9FgIZXwx9QgKDco2PCjEPVqqjME9+oaAye0eoevWuZuYLxH6eKkH7wmjGYdphYObzD
/LC8LmJtKPzFGO/bDllY4tLSLgcpFl0oqrhrNZLnTI8/QtkNLq0WbnFzxxddTsfsbZwZY98wKIjQ
k7ZB77XjsfRJxDqExV6X3I4NDWoTYU8mAP6nw8rqircpguht40Cd1Peg/2ptrpPKq32P6S722Gaz
qt9JYUR/R053bxCpFR9HMqbdKzs2WBHmLgKzganrqNtUVSvZxmiIXlMPHtivcIEtu2n6PTC8S7wI
9wbi/UNpkOdHbrhH7ksEa2f8n2tgJklE3pX9DrcC60ouOSKaAT6HP6rQtGeluQun9wTvHTFHisdT
e20eF86cA46IlR8hJmywcXUB9qVwA+SgIjMWLG7GxdqNqSBzw+ggupCVVuGlYNEIyRBcLqxIHsXT
tsMi0B3wtncc7Vg4eIlETyz2ildEv6Fy4U7Xw1NUL8DnGYMZwUTRMVsf4umSGHfWuiN42kecnzGc
imxJCB6zV/h7S+OLLTMSUJGzyKO9FY8UWOqdvFbWAcIub9YT+6I6tADhzsWDhZX+ya7CiI6hYc1b
wTgTv6bcC5RUlFHTooNLKYmIUSchEBLzz5qLODaRlEMcUMrm2LPhQgzEvHDCFvnOt17ys9mbT1hz
lqQ9/m0mNfU7ko15/1LmQxmI1cqwhEsXr9m8jPkeZTa3Mf73h+KffP+UVac4OFHphMklOqP02qeY
CvQ9ZPf7yzglei3EErVjbqNvD5R9qB5bEHmIvkHgMXs+1MJR1L1wQNp7TodLDwPQvIq71YRF6Jhn
Hl4EGGWGAmZjS/yj9mOzxdJMtiatVn6WSkppuEcQoADEQ4BaJSdcc0zsaCwLKw4sidradGjpNGQk
0hsDsRiMbnUHtSArF0gSHNtaucVIxlJfxfttLlNohFyAGeDCrqvqPsG5xMXOkIOeCMD2kawCvLQq
Zc5P7jPpJzFNKljSzTUPkFDTjYF5uebRpQmdLr5SdT4a0RJ4zkNVQSyXnxgtKQ68Rmo23AHESxhn
8hXljDCaVMbx4po0JXC1V+7IMdFB+d42MqDqHU52DVqbQH4Eb9POpHIU7S1BaNsS9Ffwlk3kRN3L
jIXDQQhZR21ZAhK0NlDicAi/M14o/iTGmf3H/2PqTHsbxcKt+4eCxGz4auMBPGE7HpIvKElXMc8z
v/4uUve+eqVWqdWdVKUMHM7Zz95rS+wW4ekbTZT4MpfJgyr3LcPG2L1nwMjudIl+Nrd62EWgw4qZ
ptjEKxH6eAluyhHnZABlDQhWw1qnQ+UMS3AhXaP0PdmESzU5jd056zk9ueqID2avynsTpI+wf3+n
+Ujaf3v0TdOwQC015nBM+wW19tSJsk2cP1gWD6k94jOgeZUC4XjbA2zna/dGbufE24K5u7pdOOXC
SRdOvHCyP/7C0aK9qjs8sfTK/NY8OTLxlS26FXh4Hg2wO9I9LKGq1cRPlGO1ONEoNhzz/oS13Qcc
lV5k87IYLsSHLYDWdAap+TumsHSiN+Xia9dh9TaFY5wGooSDRrD84RjBoL6DiDOZco3Lt8zvA19X
+UilaBPV26Dedvq2KnYFLVioIxm0HDvZ9PG+JiZHCwKDk2Yv1HMolHxZwUnV/AAImpXPOnw0nDi3
RCH8Ge7sge8jebdlZyFWhxCWfLgUSOPgn6DzHjg92A4mTccHjg6DoTLnAJQgiN3doZWw/ay9aFOD
qUBzu0n3HApQf6r0U5K41Xaif3JYkh8UtXMTu53uBtqJM9+oXCkVfOuKNAiUkBUBtD/QgGjzvkEN
Z4uFZyYYT4JxNo64ThcLO2rgbDrtX3xPHpNj2vwG4lP3/PbsnNIk2jifN7RLW7zjVtblRxU/y8BC
jQuXb1EuyKM2aSa32gZBqCU+RjKWZ4GMRTcnWpEUZsbFb6KVwjxyscDJGSLMr0VajJTK6sHrHE3B
8bZkhmBMNhMDCBKemETvbQ/5bX5/EerhtKly2mTyGNl+bONBSj575cNbvLzkKaiPLqH05qqrF50U
F+WzTvzE88kRfq6OF+eSdwyTw+xH2jd0zAFot9qVVJ3FT45+Zncr8UsfLd9K1GfPMY4OlMVloSL2
rxi6BOZt1rGNk8SeCN9essEVN0y7Ft5lRB20FULMLNymcFXRDQarWZOGp1DxXxoek3VIeDW26Tci
lZ18Gsln3b7G6RkK97FGjbouKrdZvWXjQlNkNeIFL28GwaL/J/Au/4RraVfEEOmWj6w4NjMPI9qZ
GMkaqAfsP4fPep1toS9Fo6PrM00nA5kwhz6BMs6pvt8+JgVKSUpCBnsTBhraPThxlJsHr2LP3jPd
pxBTdTQxYM1eWpdF+DDZZ6igk636o+32icAL/2SwIP2lCuQq5+8K8+L6Gi7IJjmaehwYcA/bRbHV
GHD12PDmSk49XDPoYW/aiBe+paq+Ge3jx4IHcXyL9SzUfbUUVkQZTl63UsvVse2uuXqpZDf1z1Fz
1FcAZati46tfqvIFCTz9jmHX5l+Mnpl9YXHEl8+EebueQKbgA908l2s32btvopLKgtw2gbUZarBZ
lG2SFqdxXcR+cRkRJzGG8HGaS+9e/UzhnEVXzuED11yasFV9evj8g1WSn8MvvihGuKiIMGP02EcH
2ELGFwoWcQW6DYgzgKHA9NxgjUU2obWIulT6TzHgIYhMtog5r76iycCfYPzY+Ffm6rUA013aYujm
U6Ymlf8LYIJ24GCtUDCD/yLjRcGkfYPUTRFmj2kFsWAks+EII5ZjUPqYVPwvJnuHlDkpSH/t1b/k
94ETlIirZ1/NjO5+gwNpYlKNx7z+nlaVfPmYLtU6VK+YKaLiMXnPcaNNNlp6QMPE/CvdMksGQm6O
8v9bUIpz37AmKCItAdr5FUbbLcQIDuQt/rw1sYjD26AOdVappoChx5aBkAVzJIVPLLSTegZk/PPb
0XEmHHJs5pwX1m/o4r2v9Z6w8smIMgJhWOWf25PQkUXa6s0milFMNyIH62mrcLbWZmhwPDCVMw8K
qfCNQrSfx3yOCm13EB+ByQHYFkk8M4E5VQmUALc3L7p4LbbDcKmJmzH8oAfxSgCkpkhyBZO8YWsR
7oRwh1mFPf1bG4We38aSufoRZLtKwaPNHimWscWLjSnP2b4uV3TIcrtvsYP/C90IYDQoOJmc/gd9
xmjY/22fb76kD2GdlB6dIhvNtDcCaLDuK22+G+ObOrq18vpLWUX3kQcfLX0rRG6h0EI+E7ZQ0EyS
v2gz+4n8A5jXA5gejNUuAo/HsZ1WG2CDiKUNnR0naox7OhkOT9xRXLG3JJnCcFIWwkrZtMlOlvlT
tm2+Fddj6iQey5EdwCfstyCAJY3fytZ2ZTDHFcPfQrPs/Cmln2PwwuHZ2I25U7xtr2zLxUai7t5c
Y0MqdpvMMgDSf5L4IkVWb8U/2CopXeXnbjYjufeanr1dP+wybddEG8KMJPQX6k72bbC8pNzF3l5g
gFTtMHB8KNC+g45RqOyf7EBFczp05VMOH7qdYyV66P1de1UWZlWCCXjmsR3g5gVjQNRhhvzgy6wi
Fj860E46XovcLURXFlxDcEP/IoguEvlXNdwqMIA0DH9jB42dzkIVJj6G3NzP7+MSzcLhHS0DXdvs
eW+oR31Y4x6la76QDu3hS0JWgu3jRCnubHulQp5xKD6mA5viY8ojv/rNU2B+f/SK9w6H2b3o7035
EM270N+zAVb5ezrdlFWeHNRxr/rU6jqmNFcDDin9pey1ll67V8qDuMAkd+q6c9i7bXpJzUvgAER7
ihFmslXc3CKOI8O7PFmqtg0uuCDxQAbtmVBt+7z4ySXrL4XmLkIXVpseHxdbFoCwwmp4GcNr6OYH
L7yX+ZnZlokb7EEqNjgWwbHB4hkcq/bgxZRkk3jbSw/xh4bo2K4JEm8REUZSaotdS8DdjeSLEVw7
+fLW1EZW1xPOMMg8xSGY+eHreh2yTHfndOMXdjVAMUvjdswnHI5Amw0gdnzA+qHODjnkEzD0irv9
wyoSd/aCriCSHFxkamRXwhf+QLMkQ780IhCyMwo5REij8ns+OaOh+flmCN/9/F5oTvOaMzSghWoi
3FZePMjjEFPDIo09GosQxTPGEcLvgqcH7t9iAyuvLqBX4FltfIt9AqiLjON7dc0kClvydZGeeT+i
D6sexbvhU9HtkqzHGbgj9hVOkbpuNT+VcSZPIhKi2kKU7D918eI1X0W/J+9TSxd8LaVJMeZzT0AH
Cw34FSN/CD1z5WXxArSUShcid5dfUIoj4h6sDyTvyPvl+Jg4xApbbtOqtMYOIXu+WfnK4kX7DNMV
hGm0fuzYaQrkcomszsGaCCUtOfWOd/akEH8OD7HMAmmjtbBY9bdycmX9MJP1TxNcS4Y+aE4JytM2
x6hCzQNpmTrctNVLGz4P7r//giyD1YmOQGq5SGcs9Ru7RYFdbbMlxaZIH0wnONLYKK4j7d6w47Ec
Knim60ODwMOmnF5x4pukF/MTvTrR9FlNn9L0GV3F8WYUxJFfybR8WySd11QqLYAtk7ToA6fsXC+F
xdiogJW85wvsXqttJb1juOUtiLiXjecthcZN+MRLyuGplfM+EQeQu1G2BJ5B/wAMcKLPhf75L/oc
hJvJ6hn9BdtApAFwDnhX7VoL1w0a1x/kkdqK0ElWik9/CyjSefGM4BwTj0NQACK2PGfioQDF4hrt
QaXu099Dx9AaO2l3erjTtF265kTGzn34RcuvhoxjzVHpTnDlF9pZ6rgG9FNfEK2pGmAN4bg0Oh4d
3a8SHHeJ9eKeopHQl8H44VKzQZVPsMKDM5UOyXBWIPr8HoRq+jLG9ZUHqs0OFG2gFFN2EFR7zLf/
TpnU0o/U8Ih/8aX2xexTo5Aeuygzik3yTY/a1UxeNJ7IEIAoivptJ8kopZiPvPQLxNgdPXqa2flQ
nXGjLadNvgX8fp+S/0EhxLTAp3Sd8KEN/Gzc+yuEkMJjXxZi5CXNiYD3G6HH1ZBA6MvX9bAezXW6
TtOTmpBguTTSNQ7guoKdeO+UO72dxVenf1LCMFaf+sc/lgf+FCXbxf5u+gVEMXrm/EUXB27UyrTc
0TVC6nfWtGKDz+oczojoL9y2S5aQORy4lD4hX+kNI4ylNC3nXjhWB24ippAYVWmzlx569eJWLrqv
4BSL7iC4iuCagqs5bXWRMfn7l6J0e+Hsl+cks/BiKPaCQ9eqelK7M5frFKQi7iFzv3xNayeedGkt
omi0MzuKKjnG+ZDyGB/HWwGUoc5WZBcOnK+31TkvDyGNAv2x6jCqMvM7L6Jz3QInwlIS0jcEYUM7
1gTCqZgcDoMHBZoNs02yf8Fu+ZLGPxHln5fC4CB3ETW31dxAPTe4ZcITjh7KI9i867+NGICM/h3Y
MBzy09ChMv3kTPFaWJ9L4ZbIy+zQKSsUxumVike5eFD4RV7zbxEuo8oiz4hMRpYC45xIxwnvL7Ac
6ZZ/10A/jWcdxyiyKq9nyrzYYVcI9WyOsz2tXkw+6LkV5+0wmaBAXnYyCfKjcNPrb2HxvZgf6A3j
R170YXITTXoUboSZb1p4l4y7R0/MuBnjJ8HBuW+AbAxjSgIOPyA9l6W0JSq5iA5EdsbmwFuAETlY
+rXAEvPI/K3ZrAgcqeJWJZ5T8ShzeFoyaJhxSzQ1kRCRt8YaLeJfglBfAGugyNQmycCEkDwKk1L4
ezFOV4IhfEIAuzHAr2fh0CKaxAyD1ExKfiw7N/KBHGYsbeVPpCv9yIm8BhTz665tyUPivVVIn8mH
3j+KPilm/KtHszziqQ2vbXsVBfKAuEQB0z0JhhraPtT3knzQ+I6/vmh3BoRYpxQZNOLpcATDjkx7
oMyCBryDQLpz3Ic7spf8jEjnn/gkY+Gw/yfQcYThkCPTqCVdJHUdRHckY2PEEv7u93fZoX0ajyKu
Vl4sDLRISXkDrsN8yaF0FA4iMVGTECMH4fcXiW1cufWvmdj/IgFJvIujPNmTF/sd48YnRRapehEy
NZEFKFc5YC72i4dQA9nZ4UXw/BXAKv6CnI9efJT/PiO+iDuFxAsjt8VtOk+jy5SIg10uYTSaGYUR
1PSCjTe0KuUHVPSiw3qyIbVDAIkMVDuJFr8VOacyevYEpEE15qc4tQbs20TkCWmL0H8t5cVFisVj
h48+YW+pyCDaFrRU7P9ZGF4V54TFPKhKpXd4gpp/HePbyF+Y/Yn/wMBBfJp5DoPM9E+DIqpR+Upb
/CZ9tJwkZdqzDiOHvvLYk1ciAU664VZwt+YntgaptkmUFfcjnXgwGoPwgHWJubW+m+GH7Wr6j32o
XKG5nswUMqKLCzqcdoTk+Stx3uSRTKpX0T8Hc75/K3VNZF8gui4/QD8YN/oiLf0O6MBsy5Wh7hcH
TbGqwEUNIZ0aFZcBcEN+GZh0w4rD9xcvUav+Dfe5e4C9ZYTykGOgkqNwSrPPlp/Cj57VT4JEqJJF
/uGzWpD5WUKiG43bKDnmLdTQ7xnn3NiP8JBJrL3ld9veyddiZwfAqSBukPP6l+8iOMb+m4sLKABr
OxdEk/4qAEuJA9AApV5DVgDJAnUJ74A7iiE/53I+IDAJmUvYjokDTGRMbpm2SphNjDQwooJSQ8uG
99FVL/8Lf17teCGBTBJyOwqMJnuMiSwueaLyv4N6BQfql6u6WmbtqpQ+SCKyCGJyDpDbBTeoLv2a
nCmZRYy3RDQ5dOBX5tCRiS7uCBacFG8XEzuI8cZGsxceheY7DnR+486jl44+0O8Rumszzxgf/z/t
ApgalocRnQMkxCELrho25N+VUpUcTP5CP5N+wS8a9F4zeWzmw8SSZDhRRf5HNuwFyA+/CGBP389i
694YyXLsiANggJaSVcxWUrlCkes+dAIT4rZcp0SaGP8w4wjuIAZhlJlzKlkmSjG5KHEDOYrmOm1Y
Umt93xorvzjFxUmaTosJZfY0GitWH7n5znNsQ8JRLeg4PcrSsbJDk5Emk0JL87c8chwYOHcZtjZo
1qJe1xny6yzuhTH3F8l1qOy3oXnpMrjoS+tf2FH6264iowkHhdDbUmxZ9ixR/chcKbpO6SqvH7X/
7mvwyV2FMS+j/RPdtn5u014we1Ndk1FB8FGoz+jYaa4w52pIfZ2ymB935hxSV6B9NIsDA26i5ZQh
FKQQoZERYu0uc9Ks5Sx2wK4TIdp/5qZ1EVpbor4E+AFi54mriEt+4jB9MzBzwBitr5I4WWTaypHH
044Q0eb8tg4tjULG95xdwK9EyZTN50Qx+1+gFSiptTDO3YtHp5ScdJxtM8lvQr7nqalfov5KmldU
sC1ZotryKbZIVuOmpySD/8jQBUQNIV9ikhjniC9JFw4Ylb6K2YEYl9a4KD2ZVK7AJW3nnugyPBMa
r8ZXYDzmtPwCb8dm+o/Zd6huGHOz0GRUXmb7vcXITJxbic9Vcen6G6xbs9nK0oV7LzLso5GeELOZ
ruG7z8ZTyQ6Bk0u122Ooqb01ixf7QfwcrAScq6YjVwkAAuWgsRPO7xgeQKV4j6K7adx5n8MUA7ld
Uf7U2UiZ/7piAxjv8g6P4Ogvc3W2T3lfpbkHG1mQRKXEQFGWUfgwwENHRDDPeAfG4J05v4D1nGUK
4Wy0OTpYCPF9aBsRMpDDj8nbpuGA5h+V4MrFpZBg6vYkXSgdmFME6ZZOC/mi/4TjLSGMkTJxuvaW
rx78BFn4MBR70d8PNEhJdm/uYOkjlfRbCbAOAtGwqwtb18hnOvoTN3c0sVtnwsumhBf+PisOlbwP
IQX2NhXZAZbFjBS8VanPwnxobqa5SugWoCfY4R3Nd25Y/vYlON9+zgqH7aYsttkPOF/e7CF/nXmp
veOJHs9HlhVq7z9fDxLFZfSix4Z1kCYeFm4OrW1iAfQ0ZUxDfJtxm/xrG98ai6Py+iUJW+syfai4
7ikTASu0ZbEyd/G4aukarg6AIglsY6HBNoavrLTgGvC6W9xSDLALXKi2OjH2tcfI3id3SaXimsZc
YG2zKzmakXAzr8HgjJKx85oP4jgy/q3VZFmz+YmhOpU3bwoVBhNU/tDhkUtWpK7/ZZ0ZxxY/jGpT
DsYYNHdcsflL1d/v4cVVkWyenwXeX6jmvCSHH+TaUHovLF5drIaEi/ntKRBGUWKDgKIHDRMPSoff
K+r3vMXog+AFxuWv03VWvDObyBbfpJ/Zo/ULiwY4jfg6k+B4IleMSYsd97DM/HCF79EEQqSyeZvz
xCwN3Ikc5/36gKWMTQ3uPOkmV1e2EbyMnlJ6YErh/2Uyz3oM/D9CnfThZTNxWPrJVZou8lIu7C50
WsPplL3sowvwyLG7O/HyxLHUntT2JEbntj0ld0j+dLHH7QkYHw4a3K/NKfkdylNlAaqp1hzc3QvA
4O2OpDU+PBS+/MifVwCa1WEAzyW7oohIPPfj9qjzoV0QjCF//APIlZmW3rr+ucm/qF+hVWDAa0xg
tbwhWjK/L/HM/CKvcDeSGqKMg4dJ62Y5Izo0mMepkKijz/4l8HQpq/YHdAOA4QKEwSzVNEsQCxBs
JkcjqmjTtUwcsybOxgB8hcskPwnc13hZ2H8zQYfcAjlH596gg51TQX/DZMZ3wr1BB2/754x2CJfS
CasdlrWGq8+BGcMN1Q+INqg3xqmbji3T6jMwhn8T+RRbhXhMbUl+l8ZlTLMgWjzKl/yYET2adBHh
9z/q/EPOP2qfH+Ws4kiHy1IdjbJg2PdhShi3/jO0/+hfx57mEAZSuV/eJXBmxdr/RIqAgB9itqZy
Qf/NX+RwkX9rzMQVfWaVdP/jsyiQ5TlU6TGc20QncJmkXBpKoAonKZwIFCJSGcENDJMQzfCLZZwi
typNLyBxlE9EAg64s5W3Yipw6mqX6G+qgLqb63fj7CyQ5mBzzWDVOEO/mC8DG0qY6bB2SdqFKpO7
UbiUlpoficcyaIw8N26Bu7zM+krX9dT/AXX5S5Krq8+Yionc0o0H3eYTHH/9IgMQFjAl7or0PwGb
orQk72p2lhQir1PGceeyCcapWCC0s79n8iJtnweBWOiSCKcGeye4ohnlzGM8TBXwp9w1L9p4V3Hs
Ee0BYozJDWJ3sT3E7PM307pv1n29TuJdN2/p3DH7SHhkX2SyVjgMuZNSCMSDwLzWUplsvAvapWs4
zVJmSqg2uGvp3iMdPZ5mxInM8Xr95DPi5yT3K5EByn/wPWHhaJxJvORoX+09lx8gILSlfyhHl15i
dIYmtLEuZTVzrSvMDWweyAutSYr/nMLr8Fy+vAK6ehicTLpoF124SiRELNN4V6J3Ybx62KOvqupW
yrkOTx14dn/ZN0fuYW6ZbicMhwX4m/8bv1Y53pKZMU12KaKFj5kBT5SDo9tjUl+v8hJe8D0y3/n9
m6f5+52isCSLy+wWHKrq9vUZB2lEVbFVmg8jfIgdLJJrt6x2iLEy/nbKTMkDNmiJxwoMywGBj5NW
uQmmIznWgl+BUTH8whazahBllE3GYN6/kkHnljLSD5EtA5APUC+sL9Wu+quHd47wJNcmKl7OYz5H
PXJzO0F55xRo3HPlQVZ+ZXL4C64j2BJzG9Wb1Ma/yIV95QZRZUeI5yRIIYC42Qbs3suHVj6igSwr
Bu8jXWrMzDZVwksXy6YjJU4YXdcMlkw4ZBhejuV4aiCaT24guDJbgOie/R1B2zD+pjlAfjchKijY
cdZETohsqM0cOfHb//39ytaRIClftHKFf+EUkfy+tJJ76qdNp2NUPC8Uh9lAByfnCV2dYuz+RqAv
HzfAW/6BRzVGKzNna2CuTMxscnuEA27IRxDZvefUFl7XcSmSwKoOPapKdgZLM6TULSemK3e3+kcT
L0V8S7o79Jmo+8qTDV5hPmcMQSArmNPiMyMguu7xln/lP2QQexwtc1iTIh0cyesGeo6254mLG5BR
ji/MtWupAGdxPw57CjPwq9Lt5h/BSF6E+hoQrDdvhzWd2wfcLAfI89olEi/1DChDJw7BG0GwmnYk
veH8APc6pMNzcv71uT3XmbGi4I1Pu9euqnaVFtaoPHTlEaqPYrjTLhFdTf/y9WFyJOFLOVsIR51/
qmOp4sc8RAZT0L2WcjVsbTWCYMA7Wh60AWTwqUnc7LKSWBH0JSpdoziiiWPQzhu7SOy8srwbLF4M
7bgM+AeAm7KKsV31jG5w5wVW2xPXccErxM3Z+y+kyEiemyWJ4gji+p83EAxZiqmLfdSvmRHzF/3F
5PGD2Cl4VyxsDy+ljKjDC7GCGjc8g5SdYb6EHFRSiCE4Bf0vEgZCrsA3PwOfdz3sm4TxwjWQjtPK
w/u5TLRNDxom22KZEQ5Qe/BVFNi7lauIcZ6nKH9viwuEi413MJqjN+2ZE7KYszug0tNt1SvcIy60
jz3GGSg5YEOAYbxkpi2D95wvOjd+Zd6YV2WANSB/LVmGdGnuZCENTOcJI90h3DCeU30n+33neFZP
CgWbgIUSSwgIJTai15KKVWTYaBXTOpIe1GCvAcq1g794IUEP1C/PQIrBxtcvhU8PBZ+QjojFDmUl
pM+GiMi+0hwocpTQNLr1r6oZqAZ90MVsE63Hk19ZJMuTv4ALIEVVLJvxrUArRGIWeM04zXrBs0pL
t2/eC5C6INfKh1I+GEZsWEaYdOeBpbDRR+HharA9xPrH6M7/qhffhvajq//1Vtpu/XrXEkUelr10
KIJVQd5dxGnBpbmn8oOnBIywejNGSvdAYmwZ+srZOUIyaLf6TQeGBQ91Vxrnlj31wq5/V/yQ3zBz
YVjxUPNQaER5Ce0DDthqxiUg2eg9aNLpC7I/XQY5wS7oQ8LAlmG0YJKKSLqhmKWxfmaTv+zt1OAh
ZM7Y2nU72/UbJ4KSw3gLXA4TpegT23771S++JfQxhJTYOXwQnONfw/eghsHhEGgf86WxXInYgaof
U8QHfvwQh730l2NOq18V9NLomtcXXXID6azotMRsIugP86BslxOcDbdyTcqYYT3H/O+u/fbCL/9D
pht9G/HQcRR61MDbRYysu7DZCanlLZNr0l0Fkuz+pq7fjcW1w4f11Rlk8ngk7BBGaOWoLW1Nh2o4
Vvj7Hd9w4k0pL01C9uqfAQ2ACd9wN5ZK8hyqB3hGgToFTJyUYvEO2vf4jBmHdXuOBotj7G0MAKQ7
dZf+dmwm1A7DOw+cxego4+xRG5eYrQrnrW+zMhBDg3HRN6/CUtxDFZxtVp9S/CLCJekz3kN0F7Mh
X7oCNqEFAJfxndIcn2oyzenxDZNkk6l4c3H1d81pQeUCxXEm3d97v+Px3Zf/h0rs3fHcs10xXo26
KmgDRsYpT+rMJt/HbN/U9WBC8QB/s5PNm6KsQumCfBnVL2VyfSCdCc1IdmHYKMBIQdKL0Gr+1WMP
ZjsrOYAQVM9tgmvdsIOyw19qH0NxY4SuQvsZxpgdojkBfCbm3jPXNmC2xIRg1hWc103gxdx/NeFX
kH5m5Yc/sfqfUqI2lHgcjWxeZ5XuPCzc5JKPj75+muJLEl9QYf2bL15BdcOcTrbEsagNrKKTyaoQ
v4xqr2oQBGeOLv2QGT1I0Y7oTkmudqlPbLX3CWUMqmMtSHaNPxEiEqXWLjVwdUje90QjtEg4fWXS
lQu7f5l5yItrJjORf+keSQ0f556cogmxDvoPP/bmw5As0qEdxlydvNI+ytZ+8ZG+LyB7Csfgyikk
LS9k56NyhfFGIrQkO4W2IVAHdha2E0FnUkEyq7s1717y0+SEKmHiK+O2pT+31WyG6DayyEgHtjqY
8YOHX6/lGzsVRgPJPG2bzSVDYmiDEPAUTII1CO+G8JCBLgkfNSa7PYzv8JNMedA8a9YliwFZ3B/6
9BQsGKJcxD9TRv/fUxCXVIAUuwaXTXcOejdcuIuaT+zW1bfQXylUqY5rAk9kEOrqwFg75z2Ej7y7
JRBE6nnzfZspXLoFLwpNHF8gEFjUGOYzKPbQwVDse7pd/kW9gJgyNajXi2UrX2T5svgZ83374O7Q
BBoQnVhxjASuGYK4zZtAPioqGuMhhsX+gehHqrmR3Zj+0KVkUz0JIdlrHzsr+wxwtHp3lgAzuwXh
xdSxex/Kbs+wdqxp0TpSA4vDTp63XIvIrg+DtqEegn2cZ9hlcW61/3Ttv/bQGjuDCffvAkOEN/a2
Y8cpdtN7WxAIGT/s8L9bmLIjn7rTjW9y8mqw1hXoj082Bx2FI47EnwLasnWia+zdVZqrg3VefujT
sxTuqXjjk11rD0H+jdJ31ps6TYNWRlwokm/0fKwInVJAlVhvut8IvZBWET2vxNC3LN9QnIAq8evs
k6PIDsNodPTDPZ7hyV9KwZk9OsNLONozaYmABM7miol6tfbYeliifOy7Q13OFsdc5ObjfHJAnZic
zHBKZYZ7V9NB+a7FXVW9K8TJbiY8WdM20b1XBHKHkVPQCVEeg+gSUdvz+mXV3wByounLHE6jJ3RR
ieiwQ5wZH6RHY+AcYaECEnyWfEZMpwYGhdOjbjI+tvNcvFtGv6oTzlbUtAqX3afBH8U46VEx5Vgx
B0E8+X8ZwpwhH6smshXr8fCLTvaoK59LSPr27lNgRY4wB2DnFtWLpydiPbSAKKM2QHCG45fzAib+
gLcc0ke9Rvyfm7fOAoKT7bPV5fhB6xo4n56mrGKeC2ln9CJmk3l8Yxip+esKI8+6wDLMiAW8Djud
NTnD4oUuiMvCq/C64cFfwgGRt3wlkLy0+OHdlQinCqafD3+NIATltHvyx+8xrxhygNd+eA5/US8q
2IzjKYWU4WGrKSnhc/7tfqGCsKp0fxcqb7GD3zgLwJIAhS4xt+YZg6zP1fo9LkpbUnBY+M+k4rxs
Ofxa7QBSMTzPpPfOWzfxzcTwsPmlNZ4JFICJFL1ZKem94xJ7Lbm+ib/dIxvX7MEz9kewtoUDUgg5
FVybMfbVya4V6KJbhabiA2fjuDy2HiGvDUshUoCK+E2J+24mEOFPEXC8yI/gi1WMrSYspmSceSOZ
eSI+VPN9jD/YQchOa4nnATgMtVtsc8HUMZf6ectFtUyabIisbkdHk1SuZR0CEyuWXWwF603pmloe
1DK2akqTGgs3ZMznNK68dt6twut6q1MxKaLS40ugOK+WMaLWNvquootc0FAu7/4AU8ue5WIt/75e
walBInY9awrPcTSbjEaG2Esb5KQM68RDL0YPRnFH3/PyB+dwK9VeIFyL+ZW51rKPlwbvZ8XdFjKy
ME/DZjg1yrZHHMf5R3PWp8qmB4J0v/FnEBiPxfItVIJCroZgFqfWuMG9D7n7qPlneplXUt054e1u
3s9ROMB2NyImSLyhWIPXH3tHke0/yxSrFoQ3xMPs4AV76p3ygT9/yVYSHlbDqBWURrPddrSbnjEo
JlO+MqOjaOvkkfqvUpzf1HnwKutH679LluG/C81Fam9jffcXT99cCzHv2Mat61NE869HuBGnNMvI
WRYvzB6Z5upFtRLRSaGIP8vxvyb4s2P40H9M4utvBTSo/jQtPePItCMwQa+HRIjc36lUIg1IrRAb
CKuwsJ0jBfQF4dv9ngyXQNcaVH8rTD7hd/fFh158lNNzTFetv2ewVn4I6dNZ0RsmsAirqzevH1U9
yjMmIjn+nMNUbmXEMWFXZDatXk0MT/FEvUrwnyJ/hdVnuvLitZh9B4LFC9HQ3RLT50OrntNy7HE4
cEyxQx9j4W7AL+AagOxxo3AXwjD7ldISbQsGBUYHglqK8wbKHqEiChME4EDUQbip8bAABjNcYRk0
KEzi3lT39UigfitUa8DA2IVNxO0NErn/TQWB/0Rgxa7UxJv0Jir34LPu3LRzE5rEI1dsXUD6pcoa
dZJTsgmrjoRmwYGWS3yihZmi1tzbQ9eXuKk1tve296ddkKe86DQIaO9Dfx3wljja6p+HUEoAcm/9
mZN7ITLhv958Oe27UWDMjXRUf8TbvLMNb1ZzMowz4rrUD95m/GrQxc+KT8acceOuwmKiHw3tGJuE
GHravay3dhA8X+mT1CpuTXoZ1HmUSc/wMN5L9y1KRN2vJC21AiSKfE6ieL2dY9oSoTbfVBos5M1Y
QHL7kuMfkkOY6BnRjf/FwZ+q/yMH/2kFDujvujnjcWK3D416G00Hk7rS9Fgah2hjqE8932jtmhTb
DIus5nAaCn9FCzKBOFqeHGHfBtNmBAPufTal1XTxiqlIofzUzMxFAP8I+1iFw7SBU4pRmPnaqgIS
MWwYE3D38z7EbMpbhzjfAiSpXYpHZgMU/dKS2T8rhSrijQAYqeNj3I7lRyw+/fTur4wAKx4Etc0A
GUjhULPV9a1KoWy8AhrMIpgCnLyzeWRJZOmMHpi/cFGjoUQ2UJxZ6YZUJrPWnspp7o6BVyiAE/1f
iSklFto6bHG09YJuMH5i0Gd0JtIAV8/WUyiTa4m0Zl6ArN686XJP74xR5VaaQsNaBYE7ngpishsc
LvjTGXAXdNs4ELwLwWmhsk0rrXyXvZvwEyV7pbXgtck8JM2rbF4mmdlr11796IrEVSyxnHuje3gL
h1hpghBM91IkMhC+E0+O/y8GgJksoC0DyzgmY90qhWte3KvoXVFg0F2SjZRA4riHjojO7S9pQ1bc
2e1MPkrPlmqxTelPBlHmRqUtNSv1GMFCXqoTcwGsIqRpL1BKVZF82C2k6nT9psVlYgQh+xafRpLq
MVkNvRw6TlE7qufBchzb+f8wdaa9jarpFv1DQTIzfMXYgMHzlOQLylRmspkn//q7SLpbVyq1dE6f
qkoceIdn7702vbqG2xjIGq7M8OASDueqPoXdwYj2/W0LZEGys2pdVesxWgtykCgYJYkL+eLo3+tL
rp7WhFXUag01iJZF/Ll+XUCx9d+Nf40SYBMMy7k5TibB2rJHBS/Froo2qkoh3ibMdhzhn81RduV0
G6Y7nVXgvhcyPqXtZEwpDMdH0vLt71JatPFbGr4JPQzagJXzzsVA8PtsTde67kXFub29pd0lHQ/J
3PVL+mkr3EOrZ+sho9GecTdJuWARJf7CyoORg+bQ8u4wLEPfmKpDwZWv/RowsO61HCDE1dpGwaM/
EF1qwNSzaivmHYgmb0JiCd1a79YKUCe8ZuA6hqARYQ260ZoEDOFaLUjY8KqVdiQnU9pq7FEkOTA9
X3IyYcgxkmAgOCEF4m1d3eEgzRPuT2n9mkhvuNxhxCOUxGfG46MUVLrNwR+pJCvnUbHJgFs9N12x
Cb+EJlDkQEkDA+ryNFad5gnPDEyEM+ucZ47lZpli4Dy1anBmTl8RsiyXGc6l6jCliWvo47TPKZh/
cZw8J/S3bB516aR9DcacOQhyQl7ty5sDLg3OHzPj9ErDE48ysHmWD1xvhSXOFsoJ1IHC4oMBjNpT
BKW7Y2KhwBTLcrgdsICkkNykcBWipWhUQ/rF3X7JZFxTekcv17046JSfA9qJv7XbT0chAnzWbj2Z
+jIwnUHX/cTZ5410cL9H4MmTXaZs03no8Q/GW00ADbloAGVLZhvqxEHW9oK0VWV0d3sKStAOwiF5
EaG5ElK2EXg7oBXp/I9tBloLtlkJHWsg4+YbzZllFBgIXuXIa1f9bJ/0Rz93H7FPe45NYPexVH5b
WfANsa5iDOC/Zs8zgMQHpDsr2wasgbpv7gqmjRbwS1gZnLHAwtdBFtyLqamlxPaLhwQL3yJcK+PW
fEKivEv75BzlH0JJ/earcggBnUru8Ma1A/VUPrXDwe9vG/oc1dwRtKXYTG2OHdpKOaXkKJkycK0d
infOZk99c8uxNRzN7EIT0PAWKh9R9pWP31nkinshWXGbh/vaMoEs9225rzLriiLDzQWvHvZQai4S
l0bOGqShAS9zihOqzstMGc1ZrxksLs+5jnakLjUyB91Fh/xq2lXhaDQYusAcX6qykctkql/tLHMx
dTuahyLZf6VzykGjz1LlKj4XlBVcCwAZT1id21zyqQVPtsM1q65miXf0bIpnRJlJzfutiGwU5yeM
v0jaxTJg/kPb7e/xTm1+pNZrJPeLufaBQRWnwIbH80wQ+EkH+TOzdNUtqtWY+S2DtMc6HdZDt4GO
0bttAZXjoxM/H+LnwGJpnoziXPeoHcclhRKdJ4Pa6ybgU+ca3sFSOre9ucJ8TGyrWAqPdZhtnhqz
3FWXQ49dcGk6g92VEeGnlrfs5spv8k71/lUqC/sumYO3gCKR7EQ2Cdbs6mcYofRFmCh9WWLG5tN/
hMpaLriUC35GeqAIWPsEm4REsiW8nLRbodlq+I0/deJ/uEUOob5v3fZqGCfyQ+pub3od3hZ111v7
qlu7vTv29D1eiuJcJqf2+Ukq/dmuCyxe7DV1O8WHSAmasY2lHMGbEiBObq/Gor97BkmM0aYfyMA0
yaTZGnbZawoYIsbPsDJNqOTTq1IaR5o1cOVtJYoNWEJdZV0uZMKUS/gM4UiWa6txzbgdaB7KF5Q/
4fn/7h+rezKZ+2vsCh5lZcJ3Kbvmt3TUzZ36nuHDxIcXzYkfIo4959YjmjdMmdsz4NWCASjm2cpF
8Ua86H/bZ1AQNIKclbcwdLf5VUXL2iusF+U2RDf1fs9tuf8hwXqHQ+CiO9O5nnd3zvouY3ypg7ni
6g8XZpM48QQcyB7LtFjGUKUvYnXNsSe1U+2kyIf+SwIbE4eADudkjaavnrZzwmKUv//ebqju6yYK
BJGOECQdDe7t2tSJNCyaGhnJ5k97yB8l1fTiElLDeFtxrG9AMGT8bCzYJUjeRgcf1GMIDrWEr+0P
NEYdcEQpoEiZ4omsgnWX8UWv8/YURdvY2JpnSzZ39556Bz4woaOkZiV/dnf2nPVDW9/gnl2r6qqY
l6q/PI1TZZyAZpfdPsVdM3U8cv+KqWGhVuxJYUtw696K7LUL58vOPA1X/XnofBHPdb8HtZY8D/fb
Sibt9sbd8hnSTw7r2pFvFnoqwwWf7rPIXDaAaTgLLtXIaXaNtvhfroDF2Ayhlp22zHEGHSrs5qFN
szxl2HMsmOUHfO/9GwAXOXrjx8S7G0fHVD0+Mlg459xpZ69R/Gb80l3i0joUtIOSAIWGSaoBGf4H
J9W2VjZ0ZdI8S1wmTr4K6QN7wTAEZuUfDjmmKkax9VaOT3j6a66T8tpxQJMVCzY9JlFwndve0e+7
GkOOslwgfgR/bBDA2+z1iOhs2nQe1uV6Fq7ZrsfnRsENSHs6qzGX9FawJkDN8Jvn4ZY+/T2xD9zi
Wf8DOtRJnpyxUpOxvbbUkYOL5iC+7ZhX1AfkTyYVxIwwXqCMotygYAw07ZE2XymvyDmBGE9H3JTm
6gGr0YowmqB6ajnNxKKWsCVhjCB7BgMPACdxYrJLyhXbfkLbRTmd4xPeZ3qgkbCce39Sae1GXD5G
yGDm22C+tc9XEmi3H37O2ujUxbI8tAzmiQH+a4czPYdMRTs5CJsgphiyDexGXay7JeFS6hAg32L4
hUxADzRXE5aXPjk+GhQyJ6umFG9SYVbwBHRCJvXUWzE7xDbHJJ7jCa7LbJ4/HCoqNGFH/+dzw7kX
CAaIH3l1l5n5rW73lWiS5Paqbo4dvTqp1en+OOrJ4V7t5HIby0hcgWzPMudZT3k9An5FMTGBh3Ji
Aqflx0yxsiWx/qfidor7v/JJrsk3bsopPpWVR355Tja5n9EsRYIaE1hzgvBf09psyR5O1ge8BdOG
IwKfYfZYtZLrz9RVJ3gt14/fiCaXtcnm2HywQnJQ1LOdWRxE9ZiNJzO9SBpmibMYXvLh0lfXadR1
kouzlpwe8rG6YdSjPWtauinak7+1elPCmDN9/9ZYNoSF156dmFTKQZLcFvftqo5o+WauuDbSbUak
ZDWzbqobKq6We2DVntrc5H7Zr2ttrY3Bv9Et5mFjHed9Mf1H6s1Tcu+YuPf7OUwPeb6XtSOq1ZWN
Lnhe4Dc+jg0j7Whfidu7TDxyKd6WFaJwu0AyiXHkTMWTAzK03WrbjjD3uE+KA/Ou5+0oQgRhSF8f
b0vhjbY/Fe6qwql92ykbo9k0VFjq+3+2kswLdj/jAumuk1D193CPIofmwpaOwU5fMGkBr6ILjvut
jq9Pdd7KyE423alevBSSL0iyfoGr8Jj9RgL5C5rfWgSi4Vrop7UvxP63nf3ctnd4Lgf9thLY9NkO
rOZ8L1eIYlSIFqkP5k/hM3LTh3XMzb2cH0jRprMDSZj0YoYgqvC7T0Wj6X0N2dZ1BRKpODeRRjWw
tVdVsZnL9ZMPt/+cIRPD0w6MMej4Hb/QD0M635bJ6DBPUqBvdF5Hza+4UCE9rRmQL9X/UiJoZ8SK
2u8V3RLCgzYe0nTfyluKFswDFkCMVDHr3ZqPgbnGax++3Vl+y3OPYdI8df1JT4h/ERD1acGthtUI
9qebCCEmbqgHrbWyS78tqhQgwGfrwmyCCcLXLigbaiXu7VQrcVvSC+Brta82W50/JZlKEDUQiGxh
shc/PDN0K33xSOzS/Y5Lp/S1BPr3FloVJmGfiwKzS5pJYcgZP3C3INsQwR+2OBfpN+EIHRkOo0js
jYyip5Ek4WnssrgWedNGsEpk7m39WBNHpZjwb7JOJ4ss2nYtvuGCg7SNXzsno1TuO5vLPfAZC3Pt
VBfGNT/3188j9FbSjc0XHRozP3KwXgLPfvYObZbocLDhFBLEVAPhNTHPkUj00m+4Ok04KSykgUmj
HNFBakwWgI+I3kvVazS+o41V4/vQfcSSzS+WabYC/JALql8t/E6IaGQFmXUQAcxLEsswJc+T7QIB
kiIgpGj5YqbXUL5E1SWqLVlYaAwa0mC0X6q0NEMDXqhdY4LF3Wt7WJSETaNOZbqDlVHU/gjIV8nF
Nc3PDB1JsoKonFfuTd4A9JgYurhXHWbpGHfM1XWADAHLJVvcXx0yp63gmDJVFwR7Fz2iQY6fAxsa
vUOZzaavgmvt3FlHM6/b8t6VDlYH4mZNu4R+Hc712fwBtlkhtCNZYcyZkbaIhZ4truTG62HJxTE2
1wCzSMM5FgPFzFhGxhKQWwPPkol1u6DDjqsb6CgKIzSuazkOa1D6GFTjq7ng4IOIxHAFc0X/ZvTc
1Ja7WrCKdM253zFsKEw0hK91XhmCBaOHVlVwSjnSDKHj6a8oj6DyArMDTgVENhBG5VJdZ8AjkAr6
Yyie6t7W4/MNpyfeWK520r75zZxKqk+LpLYnFla9puO7vs24VT4cnVbVmX5SzYO2mEqs2yU8d8Zy
DJNvdDJNPlJOyDy5hDjWtjFAHJ9Dl6ri4M8vDE0fTzjgYSPa3ulAuQcg4ZApccEStbWxGmcAwodl
RNPPjZm/y2wiRCN+elMWggBHdvuYiXukygRjbDQ39hkiEekIigtI0O/C80AvplnSAgeEUbe0RUlt
45Sn5zILewq6PtG7ZPHnhZ1uARuU5RHa/MPF1j/jqH+Ni4X8WwrECwIyOZnTDjsp0HYNR+00hAfV
E8ksqyuiJnCqWC+AU1X6B6FQ0gTMPVmxMaWVgfHZNseEwUR4EtNL4czLaiUZJN6Dp0l6av4ymsMd
TmBU2J1h9T+3ATB1Hq9FhRC1f1dWpfU5Y7NvPEVk5O6Y+Dqhr7nK4HHeOVE8sYxRjWvn/nS01h74
WrtTOBye0W54oKN45F9mVvZk/3DkyM25/xeu3LsiY3FwxozFl6NfBtGmhQCR8aV5uNsMw+sysMpK
tcfO1os7cbaNy+0s4MHEUnsDXmFLpfsiG3EX9SbXmMYi3kEd44mWX6C1EYgo/DyfKDBNMykwyRDE
ZL8Qbnju5T5grGIE8RzGebuo6muifPT3T2H2KeS22u6SbF8nu3uy+/v9u6yhG2PVS2tm1N3Try1u
D3jCZgywCO54T8OVjamtGRdFDzP+5j+6Kav7xLLuPt4KDkIREa3AGNbjGkf/UdZomd5XWFsyi99T
8St01M5RLswk9VezeY2eVywPmRLIS0gziXD+hKUgbIbbJj8IiKjmPJWdP1pFHe9N0zUAKGDGzrbd
A8z0IbqfJOFC97OS+uPNKx34Sun+JORutqQbrD5mxKbdSmEU704nrv3JkPwE6PESclOhT27fBHTS
7V8MK17ZUiYf7uKVmvLhHhtsxBXdKIcWhr1OBcpe33QkWeB07FBWjcssP5sLrMAY1n5Kacmf38gf
ifauqu9EG+V0P6R76yCmeyPeCeIHCfpSsbUpdu/8pOaljsFBspKC8cPdkkzL3c8yLWmPCUQ3Hk8l
EW6n1VbwLCwOMPJt9ddkVX+Kw6q4rTJQDp333fKArdi5IcrMaD+q50JIbheH7GFM9lRbEZ9pC+dy
u3PEdJBAMiL8oDG1QNLJ1s1HdVUhvrD4BDbcjpQd2K3OdeMnqdW127u67V3qcuBCrilJjnrKQdcM
cs2LaF7y/gIRWn4jbVDhpxIs4j5Ni+/L76cux3+0WOGLR3nBF69ETA5ZdBc2wwsF8iPAbVZbFEZx
yaCA9YJEwPxv5fgrJ87h7sCfztZPWGXJhPC/cTdeuDNtdbPNXc9BFDLdg+d5F2m7Z7LruYQ1W7D0
DgEchB/TVrLXB19pfLnh9YVcGu+kiBnHOpr5erWyLwV2dnJTTHIRQ5ulfPoDRokszqNLg8m9DnD5
kLwkXYp5L9yhZ+CFWc/wlDIyBZse8JFLqwcLdv4T4ZpqHSzzC+rA/sC8SADPhgJDb4g+WrL38cdM
fhvswXClmSvN10Z7SAKGxXJ/vJvHwTirsJnS64xtOr2+rt/H8jLEFoD8p3YQvrrO6lNvBrx95oYz
d5a5huSInTPLHdG+0ObV3peC8SoJZ/V2KvFGWcDhi+dpbK6wIeAdiYcjjLKJdTWzCtnXi2AOY7ff
jNpWpixd26QatSm7/L7PCxuqUnOgK7H8minfN/W7VL9DGdT7T61/9QFfh/o1Kt8Y92eEjaV91B6i
g1GenvJJGo/heFSod5ZXoTXafXiOs3Mo2REByfQgftTpQV5EroBKkNH3OdduE6Gja3j3WQymsdif
Oe/AnXtXcrB2n6FvcKtVVyTAJbqeyFf0q6RdMiuO2I+rgOILkfBHICPmY5hgzI9HFOV+wP5HyuSr
Kb9U89j963PsI4wvj496KaTXm3LB+VrofqP7g+4XBXPfZV++iXeQ/OfaOCT1TjXw8+OAPBvXJzS3
bLpt1OZ+Njs0t+PjNl01erDwPJzsXzl2woOtpHuRUzolD6wd5Pl5LJNNfi2Y29EcQP8XCzQgXMQE
aSM33JFAF2+i2T/yOQgL2hnAv1Ru2a4jfxZ6hmu+40qgshL4/TC3ADqh/pilP5kSt1A1eP9kkD8s
cVNYH1IapxhdX9ICVkXbJ0eWx2YcdzdP2oIyCsULZv1ifMeLgmGUFE5yNY1j1511AiROLHg0hujU
N3c+iyCP/1S5yaF1yNHUXuKxSfuZ0RZ2OSdJYPEhXF4kaZzlUYVNh4Wv5Tu9rdSOZfk0o9gCtOA3
ZthcISaFvfOQfJJUx1ppDK80sQEjqVh8qJAP3Tuhs18kMoQdi/kZiY2OaCUXBroQ6ZEn44keTlyr
3RG0ZxwEeocz13i4d/uysWeCA+CEYx/T3AoYOwKxuHy0IFdw9y7MD05kjFhQK3BvQPLhm0ermI2b
8LGdLCYo9dFS4ZxiLhA12AcpNx6W2DPiyDX54T7IbeyFjc6cLd0LDYD6La6UfkHxlHod1eudEpGn
nc9eu5i6Nww4wHGdyXpHRtgOfwCJQDNCwNYp5x4XmrGpye2HuxtXCcMZljgDZRoNCACjkcwmTe1R
e+PMKzzKL5W7/YANEW2//d54M7/r8ihp+5u8NaPNJROnNKXZr2LZa7U9WrI/xNRbT9nzg6rsbs3m
W6o3ZtATemJiqKxEmSUPWw5JYcFVuyOhVdKQOT473bb33PPtiOvwvJlN3FIoLEDTqfiL4Cpa/RNv
1tQw/DdXyZpVgV8fcE0OD3fVq8CW5/Qv8k2QOK0FknDH/H7sbEOa+hrVal+Iu5tbl4wntsJsU0tr
UwlGw29R9CQv6S05CupsIU/V6vCM7ZyBe48tisjtShe8nNef72I+0BOUri/xsjb2QnE2kLYNBJZ3
sfgw5I9R/iDmp/ao96d6ws6+m+2bqs6fpRU3RzJuj08x/eKDH7e4dVtWaAxaGIacR7ZCYwDGrZFA
Z/EQQSxShsY8n8YmX4I6lm80MAMsJng6R4t/gx0eIMLTFaiU56bV0qPjAesRFgRoVOntgbPzWLUH
U7dvsNDQQwWAMMcnligipFMZgpg7urYcmmVP0SHetOPLQ5KFNBnLhx16h4MiH3PhUD4OTbpP6nmk
rabzAqMEyRUPX56G/+bkhHZVHZn8Rt1S21FP+OS3XSk3vHcnc4ElDsPLjSq8fMHlqZV3s+4oHTE6
z/MzjlO7yr0i9wAFEODg3FFHqzJaqcUqjVZDseqKlcb1m+NGPSd+RW/tAaNIla3lIRAWHlfxFrif
6yUsnOdEZqp0eUKC5OVtd32zZf3GoZvqwX2u5pOgxk2y8gEWy3hMMFNMtv+f1Im420usl5Nrwjqo
B89JwW4zoWa8OuvnPyr3geSk0wx3P/zQ4PG7MIDbNsZX/ov2V1jJGWbp+0NLZcXjENrx8zUpr31+
TsojLQl4cuaWFG8qJto8WHToAcsbIa150hESTxYFj2V6u46pjTuImifHyFfPhAzVZc5T65uxj/NG
Y5J7P2DWe0obIEHV0raVx6poPVXzRJKGjBRJ0NcHqcQhtsnheXfraD3SM9KdHveDVu9w+Wnx3mfF
px2GaoQZgV5f9O7JPrW+qdV965udFm0xo0SOeQ/g6sbJHHy1XNJTNN23uPKZrCEpwZoJh4dclmv+
K2Gh4+t+AgJPlOAWPbVfwR2kz6HHuiBPKjX1A9wZh98C4HohV6/LC/lIEAHNK/49ECGgNDCn0tFL
T71ON8WCjKa/tt1EvhrzeARpR18C3zoKeEMj46Ybd3g6jIGOO1hLOBwNqzCD8L5WtDWVh4pb3byB
dN3Nq3rvb0RF9rZUifidNbpEMGYyLO+8jOn7bycr0zaY3HLs2Pdml/+2btf6SY92UWKH4pwhoi9I
vmwsFHU7pLu2Y+K/G31UfJ1fpHhRwM4N4m3i6zeAvTUIj5VQ04+2inhjcOUwdwL9jQtCXkaNM5S2
rWe2eOcY6jxEx/o6WEwe/jM6YHrQxqi76+jK1oAvxLihD01gbURpxuiKpYGgEO3+q4ELjr2Eshzp
P6kew4rlIMfh8Mv7itqgxllCMo65yhQgcKx63NVU3hWnhJgrY4N5EGj1agyJV8AMTPO3Nn/T0gna
ROfvS6t2j+ZxEx+2xBCGoS8whtJRTTiAU27N4UJL1MP5scb2rZSvJqL/4ie078ziisXzOIAKpX/I
9AHIRwgwdKNaRm1VABPuGBKmZwtSwT2aK585Oz33XhcXuf8Ig5fs0WtF2LK3N9YY7e7DxqRdr8Al
sLlZy4T1YjjFwwkBJ0ws2HJ/6tWkefEjo41lEVvvSunHVSDo60e2bY4PotrFsth2NMU+VyfC4seM
vsp9Ze61/NDAD6yPoXBQhIM2vcXUsZwsITnhGms0fLST7nfPvxiA6M2cUQUI4capXpOaPYrIsQgb
hLil5pK0ZymHTsQ3piwx6cKDwaRBn8S0A0PZeLwRnb8nHrBuB261SInSVJxSLjSuqJGTz5YfOGkP
8n3XxcemPq+OOm2esq/dIEKuY5DNGdhSUEHbmAfFzgDcJxMfDh2Vy5qgWPqwLmsni90ZVF3VpaLo
rm0fOt4Fq5cWwkV8B2R81z1UtLL3nauEs4O4PFGxcJXLcx4Hcmk4l4zH9iUXRbmpBWabSbccyQvp
C0q4Zr8yoMql5rGCAIHUrV4TYLynuDyHnXtboFl5JRVu/dpU11K3FrN1aNOIcA8qgnkV8DmnWeJd
XNyuDF1YOSD0cXEWj9MSBamVp9j7CxHcPp9HVqgy2cPgzzNbFvaXqHsTvqGZPqkNwSUBUbjb+99N
vFOiLScR7H9cmuMdB1VX92bEN2o/GlYTDiK6lMrafu7LgjulrXc2WdCGtluNz2rPzpsGFN2anL2Z
dz1WHPGVuLNo0GV3NmPuFEy/7g6egvprvB1esmTo9Vtb0PEIhsBqeiv39VUfkEN6EcziaT6ePWVl
Tp3uVIbVdJyZ1Isxrz5l1dEcD4N16EL+//89vkU9Z5LyZAp2KsEz6Qc1OcTVLq02eJ018ES6pyID
cGXDjdh7M6qD0gk0oAj+6GPZiFwwzKEGyXJF2TED9gYQXw5lBUTYFXI2N1EobapDtLJvVlc8yDAo
hN1D2t9iVLlDGx84M0iclqwXUxBMTc+nkc0GJlk6f9RwGddMWokHZIZbGG4/c8eZa9ZugkzVWLgz
l1TZuFQrT7LIcWbpkfuSP/PbvW1STu4ppw8EHWwn1EcxzLtjsmBEFt6Fvi4qGmsIibcwuOekad30
Pid6+pI8jZkwZiC9bo7wsFFyJYbbGGunRPgjiJPPgSElVM0O4tM5jgOSebjrk3+zo0SrNgZAMHcU
Eqtzzthwwywb99/UR82dUIEaOIl2YmtVxZqj8XNqstvBV/uC/BSnK4W+bxcGCxdJIJSsuHRBxA7u
ApyK/BnscIxEWcF4xSXCFvTMGYeo5gL8IlZSLiR3nCWcN/Rmh9ic3d606KLB7c4EuJ8ntd9VSHpv
Tbl6ZWj6pAHFar5gXU4BfrObS2v/ewSUeKcCzoGiXxYw1RcsPhLkk45GaY9dDHsBteLRGmM3CHWv
6G16qTXzAwuU8PDzgdRH0A9+ngZozSulwu756DJZrfm5Rie98gT015mnGtOxn6lbU3tDDbtjmrpx
3c++W0vqLlQyVdJRmc3ZIqG1wyrk32Pk4WWTeCvdS5uuFWAdPTppf0rWQrbATDSB+1wOtVeCdszm
8THKvwayhcVSPszeeAlrOwJnzb0rkSGXGccXzdD6oTV4WsRmJ0RblWBCH+AMLwWHomaxs/X5Fz8T
rpiY6WfTry+OosWx4mM/Zb+4VOVIoE/l18T+QkRibvw6w1OhuyKSs+6uX2/5T5n/GFB4VnznAh1z
2QqoVmZ6Bp9FjZThPTDwgu5ycFIzZr3QNzBlJI64SS45RDtv8ovs2b/MalHcyB/ui9u2oBs6DBJ9
Y2a7PNwX87mJG36+A7RuNbxR9WwQhpoZR/JVWycpngw8kuyrz6B8t/e+Vlxv0ACRHR60WSz+xlHs
JIA9MPrFIJEs/494DWKyqFe+PTN3YXLExQoCmRm+Bf4Yk/fsCbt/oz+2r69juIPjhjUexFozHAvK
xcMttLS82ID6eG712c4Mt12xnU0rSYUqSAmse2dqWTmxbQpuiHgmu6KAfud+/7sZ+wKTRLsL+Tt1
+lUm7ZYbH7UyBXZj9vTe+dMJsPi3DyYWmycZT/OYeiT94XX4YPEpyCYEColSA2SMwcSrp2V/gWYj
D1OR+WxLXdLUB8TPh/QNOzmCXLObcWqLqNtaP0xfCEGTUxnOiRSvzReNS5QzIGSZZOPs8itRsW+u
SZVO1SiALm9wCPGKkNuck6HlN5OtjT5pwMasRTUSpeez77EiMzSdsTIQu2olt8bIigT2pEvew/bj
mwGjSZnZrkoslVQ5CNLvmceSkgFCjsBjQCubeBMvffyQpPiJywtfVkGCa5wOGLrmlY+dSCLdXN/U
VwwBi1ZYwZSQhJVFWjXN3gv5TZVPL4/2ORhdwdD9GVkAdmEjJ9BBMD9cRWkxefuQ+Dm/qPqqiKzm
8SrGb2X/duvfIhsrDxmMzyg7MUpmN67MU5aemuooyOgLKzhWkK/T5zYhYiCtytxvuDrnvsjCkPvE
vQT+8bEQY2tppx9NZT8YqyXnsT9H6fndVu9vaJMiHDYpt8Z9eIYeBC9ovWfS8Bg2WKCg7oVgmkHx
rP9qwYxwV0Jl46AXeU9w9caqbv2sDDitm/0au5XkqxjEiqDAzVEEszFox0DNwXDM/47qI0Vs5RHK
FoG41qcnDFtatQxggoo4ecaNxIdOG8rTVe+ItUiTOrNJ7GWT03qGsSLcNAI/1ICDsIS3VMd/5o+d
9TBoXKTsdIlJPp35FQ+RSP3j3xDv8fQI8pKvD640PAALNAh0ufw1CtYsBhC59dJlQyQrg0yQL3Tu
txNpA1BL0eRT1TVrNN14znP1Mir6I+xEiRf+fmrGS6xd9fiNfoeovvaYIhSL4T1eFVN2KXrAVwga
hfjbzBMrm/JokPiB8W6sS2rodojjIldebZq/R0zhMftTIEs1EzoWIsuMxxqgODvjesIUgmKYOaSs
It3FZYcvDH1tAve8+jf8MCSNli3JcUrAqulAAaCP1gDztogJWkv7cTYx7JRfSGEm0BSMNeQ1Hc5Y
6ZsvnuGnubZt1VzRQo7kB5WP/ZOqJJusd+/jqn/UGL0sIbVSjKJkl5bgGOKA11E75o83KXnv8LTk
mzdHF9+68X32WjVBSPFJE7BNGZSFN5+t8AGFHBBWu8qTw5x5bv7W6K9G8zrcXkXNfoAz8CwDtF1/
7FaO1O5xioFLxfNZZphReWuxe8H+9rgihdDm/ntFYrMn9MieJwUv7RiKSmjkU23OXMSMizvttop7
D061ibo+8Z/nDIUxw5FNeWBQk38pLIpzEHhAGu9huq2IqOiAxu5my89lEXIZd//YsFLkJZrXOgOR
hNitI28c2DRWn6cbrfAZPQRneima32qKR+HWa4pawMxLayNe642n1YRPkS6m9ii83VpyvF1QRn6v
TEp6o7BjDUuup5R7jqkRWwNwoUF3+tHrR1SyKbEH/4rZXHcekytEvVTzUz7gBuISC/WCl38YfF5+
dfB5+Z/Rouks3v+sc74hG02WIBkWdECpo6rbi0VYYdZy+wwSF0zuYGiCN6x6COTrGCK2sH6I60ak
fnStg5iGL23d/8vAfv4ysGXR7e5uxF1/fkeuj7yQw0oMP49Upt/eArUIcnqvJgLq9gkMVd0Wvzca
wm4tY1PKoqaqZrjUbTuPNhrehMkjOUx8BTc+DdJbmL7nFEhk79KSnF3l9r8caxgs0cd1YDSCa/9Q
SpdEAxWjbSmpDxp+0/ZF0dRRFGf4eol9U3Ng5gspO7Rv0Ql0eAaBkfIR4KrWvbxo6VWXL2V2LYez
yorIqQ+lRj/2iOzMslsLw9dtM6XKemiahBnNrf6cPBs6mLfKTgnmS3v19XVGWFledKX96v5/fwn6
NKI0EwfSP7FzoX+uc7XHJFrNFAfPyZ+1lYIlkjKxQksbSc79fTmiK/eW9l3I21u71k5qso5F2ris
/w2diQxyEwgnm4aQcnU4BgF2aZNGU+bvfXEaiotaXILMonbwCih6fgtyNZxAz3BwBLwcbvKc0oU5
Scenlxoew0uAKS+iGsZqqGB794wTVgmybrgLKYlIoHRjncbEndlweqPGJ3zV/5jdT5ns0IkL3RWO
xFWoU+AQAVPUJML5kTw3FU3CJmv3ds3tYA7hyrUzpFJqARLLHFZpserdtoZSuMq1FfhFVbaEeDNL
18ZC/22s++sNyBcZFU5TfmYEWwYnnMqE23pcMnmm7L3EmuIV6UqznpTauOz3oqqmfd1PQvdugox5
mjOrP7Xyq9C+Hup3fSGBt7bxNaIuEkbF3fjF4OoB4A1+JrVsgUD5xhdZy8BSmGhEFv1pzPawuyXv
9KsNKc6wBWlReWpAb8ZZMjxC3LIQN2aW2F1MFFE7j3dau68fjNyo+luRC9QVrKZryxHHqQLu6tDZ
yKV9Z6RuBRGp9si7mK91G0QZQfApyaLIq9Gg+RQygadd+n9l9SUanyH/K3zo8Qe1u4eOM7v1r+nW
ZbbGbYY7t1sQ3L//H0/ntdyoum7RFzJVIsMtoIhysGTfUG67mxxFfvozsNY+VV2r9lq7bcsS/Hxh
zjFBOYRX9ydGhseOMlsY2SYR1nq61ZnbQgakmocZFbFEWCFmQrlkiqj/62FfmQfeL9SDubnWofD8
I5BZVK7q735NVE4Bq96rj6ijmqyv03MbLlRCwOI90B7j8JkHXzJwudtg3oqvo5hP+hpUo+S+tU00
5oPsF3hdTo2PJu8o2Q+t++rDr9FpvqDk6RPXkz1oLPFqN+wBiL3svszgKwm/2vArNh5i8wif73Jy
4wCsSJ7byqObkAw22xqyi7sbCL92UAp0nQiJVm3hCB+ZzWxf7CbK/kvYnkyz5P2MjDPm/6ELCw7c
SrNOJYzu9qhPgWnRDik88z4xs8Mt/lh2gMpz0/7uANvBQuaqY2i2t5QPHFlYYArpRET0EDG0vtXQ
zuPbhw364kO0safk5P3NxZzd9Zm2XFPPvnbGqdU350o+eQ89vXzsDYA6lVPPVuo/U39AziFYF/5U
o6OAhVXhDt/QfMlK6rNgJteF83fsz+BFbVTC+KBhiiHwRgwjW0RNtsECvwHMaiBiGpYm/OmGcMKJ
FlAyW9oWOliBdCi21l1zSJiAuixw8JKIXAkepNT3+B8IJwR62nbEWI7WzmJSWlz86CT0R1E+v7uo
SPGHK/IOFJ3Y75HyrJHpTbKA3zrm5Pxo/JYbA8cJz+vn5KGe7BlBEAupR8MU9Ftk3Rp8y9opCOUC
DTZV3qG+BvMWiRtG7EI6xQpkGdgexmhHBa+9dKhM5uer12oN2gzwLwmdkiWpdteeKvnQWmcl3JcI
ULlriUiN7jSUXbZ4fqiXqLjS7lve52+CJsz/nYIopOcGtKDppcyBHkp4n8R8QG0Z771UeyHUL2xC
JWxTGMqSsWe9Be8VCjamZ93WUAPSFH3XE3SBCMuvejzixoW0zX/AAFYjrZyHX6a3kb975UeQ/1bK
37D4m2uW8J1bj8K4CcPePPp2ZJFBfx6rY2WhPeyWT67LchH2CxuwlsPVgCYdMyXjV/xMGIEtcR5m
07Knns3rfs5AK6EUX7w1Tz2OByGkSD3U1f3MnMqqmqWJqghw3dZ+m6VD2WuhUDjoUFkoH3qLScC0
2euWPKiKyPK+jMRmw90434UwqYjegq431HZGHFSecxnteho/+7W083OqRkI9liI0XurN4uh4kuXz
6v1JbtuyK3Jb26feCNczjmIyGYv3t2ejt2ocG5VzZL1cg2Hpz+KZaAh058lWUx+e+EGyDxxVDT/R
IsM6nVhZu+0N135Lx6HPzMrEOBoh6JtAagMjYo45bQ4fDrCAzGjjeWy8VWu6GMLUCnE5eepuUe+f
LcFCgIB+8755F/Humi7ANIu9r9QtYygKEhFqC3JmGLOzwvVIPMES2E9xetKk9s/xuKgHIzqqbI/r
gxAe1PCAB5lI8Nb4COW7dBxJpTQBnxJxTlqsFZF3Fy5VInhYN4KCJV4rumBO5uFTAZJpcIRW1juk
HoGb3i3MTYQkDp835TjrEFixhbhg488zkR0POhtkqp68xBHO6gjMJzsjZgoSNwyDBtnxRTsjYZZm
/oOvCNgNQfo/VZCtpzlzr+4NfDqnJNgUwwZhM4lUebERqZT5Z7t+ok5AC/SfuCYm/8hYTOIaJmSI
YyGA7mEPABDwDs/g603uBFHOngQVwOsol3B3EEvSiPlLPdtkvCKbRd8d2X6s3IWJf3pjo9+LWAgv
vXaKJnoFXvtlz+4rcQKpnTKWJQ8G7b+SgCqiUenBEbfOPl6mA4VNumzT/YcVyjc71uepNiWV8sUv
1agaW57yJ/gjR2SGHIPmHUpWb3wJw7HEITalWV/SePWc7TqyS71dj4FX2L2wyGbDwI519MAflmKQ
v/BlcU8LpGugem2/xmEhPiQqZJlYGHYwrq+D/pmE/jukF5b6aJNPdDk+iKDxLng3T7l6GSre0yTE
P83Gk5BeSwbk0UdgfMbJdxj9hHN80yom6wHb8VbLtxKIwW4jqFvJ20LZMgD0ADpFq/xb/rNH7lyE
vEvVgkyDtH5iQb96NtJoG9vtbACsrNefKfFsS6fZKD04kFP4jjpUem53sjVUiA1v1Lm+eHIfrDOS
AhXCxE0HvYrVAf0DM86Snu6R3n2KGfFi1jsmmAlaRYB0KyK5w+yY+KhTWuIvWHH/YZRF89JA6KKj
dJxKdHSQwYCtqKYJFZH+ycMeBkh9npFjN83ojyBBaorrdwJ55a2AQOsRJugK3NngqvIm9NblkdNH
w7uywQai30jHos9M2i+25rSLrenbDCLr7GdmTsISWDQmQQwnKB19fcbFydIM4NAwb+mPgp1ab816
m+xzA84X8a4T4So+zowVttS0nmypurSU2qndD2cLyRJocRI6mtVL/SnLrjFuk4lvVelTTJWZn3uD
pDomhZeUJVN1EYUzhKzZn5LswALm7jTCIHtOqigrmC8RO7sGiyPw5xTJH8/io45Z10xNEEy7GtiK
j9qXv0cDE2eabxQR8aCsZmiN1iGkgdHO0O3zYNrwExgdvEWSEkhpHdWORx4KksnZNnPK7mB2x8Q7
zdSL7LEXvck9fs73aBH31968Ssxy42snX2LCYg41ChQerRvBtKL4JsnX3gEDrpFe0MImAZmw9XRX
Yr6SbqR0I9CdL0PEQMQgs7jkCekxG1nKpEgSeYaRh23BzPIYaa9UBT8hBOR8y66boNheusy0Ewvf
9LknX7FCFE8MDqvPBWUEa2yUrzIHt/tO58vMMZ/H9wYNIPYJtBlkgbLabtSN6rhUu0OwaDhg7JWC
oeVXyQ+tfVIC/8p/ESMXFMRELUf2yS/vbX7j9EqggyNdeB6RBp8SBkDxFS3gKF8S4RxBFT7nWKOV
Y/884FN5iQhxG2IplLA2rzEFWUH1OZD5bXWWiIqimhSEZXwC9CzK+7bZGd3WRDBL/PS/uPurdT++
w06a0PKQoWYoOswA6TMgH7NeWFXRhjxkRhrks6PzhhAiUkkYB0CEzDYSCN1Ki7F+V+QU4/uYKI/O
gVvT606MpXUrmsxGp2QXRuY88RDkBneZbw8Lq58zcGWlDPuFBkNDla0CHF/hEmB4Dk+ydKSUBLwp
ZjoYDgD50uAMGtIvr2l5FaQr/lphh4G7FP7r/btvfYQuZmEwQHy8YgEgD7CTN4r1ZtRGbMot5VuC
uVJ3ZyUrKUvbSz6r1F/hUKosp/mQXaGqSMju/u0DvBXZqaE9HN4SSQ0asWufTrgctO1CKc9ZY/kE
O0V0Sk6LQk4/vqVZEjWJJDydCZwLToQAaMyLf/N8UcNQdTQEfFOy8R6/Lk8Snt80qgPWcp7fwZK7
S5vnEBi8pfbeEPaG6qawYWnzdow7jO6tg5ZKl89atMmfW7BDzjCbA6tg1zvS3UxiOubWA6aqRTDF
DVDyTJJ7zjtj2Blo21K3JQ2BJAYs/KQy++U60feQarsFILsgWWZTS4odbRV3C7FcBNB7SwCAE2yW
lOBqztKLNgpLus7rWtg51wsVh1qdteBmfnKyieojUBdvlUy8ki/r9eQTR7PC5rbpWSKvhTk6lk45
JvLBqKfQbX/mpoJl+nhF1t8gcgkh/M4nEOzytbzBL+fI6Rp89m/4j3SVjF2kPDx2az7ZNwOPivz2
lC7SEdIVNsPCdFNxW8xna4/Vi43QJfTnsxTp7lHcd60rfoq6bYLT2nkqKSuJFaKDBMDKyK7Dskgp
NxG6i2GfRZ/mRTx4afHfk4IgkxRKFOwp3SYWrvA2TebCNdPZrFvvIA9EBRIPhyk+8nlnXsxDsq5Q
yRx1qAjT4hgW3mW2QSE7eHOeM4kH6mqfQXTatw4M8hGJ11z8xkQ8SNe4uz1TB0FsMdyTlCTR/B+7
/Zf+DK4CQTcYdljE8sMLbxfScU4JMASneOEa3BqtKfz7ic3i7UzIcgwgEOjmPzmTaVQWGnX8+kHw
lu+Ihwi6ANUcRn1zyrhAK8CT8RUwwy/14tfroiNoq9AkzumAM4KU487hd0XCyzyet+85H4uTb0w8
rUD7g2F/JK9v3NWShJ0awcAC4FXcOQWmY7w+oIxVt8v20bAH1jUM7P6mS5MNZM1z1ZKJ5uFiY3fS
ua00BQRpzFC0FUvnhA+M5BHitAk/kTA0VSuRbRwsKEJc9ypRCKdKX6HnQVZMio3Ad5JtByaFSXS5
0XyN6vdYnvzuFgPxvU7xAqAaRCurVlQjZFMIIofHxmdWqbkpj+Dy6gKGf8knBu6r0AJDMBOvI8M8
3gHTCt/FAxPoRMEfTbCrhUCIFR39WWMTfNLmVzh4jfowlIVTTnAw7ZObcUo5eG4I/fToYzeGtIZH
ohW65f3N5LNTN6uwuFArAZBhKg3+PiVEI/vqHOhG/g9Fsd2xUkM0givLqrh8662E8cm7lOYNPnEN
KoRcQHE3fD9BawHO+WoWWXurine4xjOGp3wW/T0FLg4GuKCf/IwrEIUT0uvVvMPdhcQFd9Q/MztC
jKE3Xw2cYwoqS1520NA9gL17AkKYZQGz7lyDnFNjb0g2wOBSp0VcBSSfMIgA6E5+jerm0nbi+0bm
HiorAutUPcPn1fM91t6OwVuxlzGTEdBBAAk/y0wcWApleeqe82Df28/i+iS7QflJUQ40tvA5gxFB
oDEAeCq3aqE0FvQbj9frzcH3QCKQj2V6ELFsDiwLzzGsZfJho02SEb6wX0LTYyNMZJ2gkYqxz3C4
zcDpsiyItkm9BdY4tl/eYStxtdJX5r4NBw30e90hSJXssr+jqu4WsHahk4ERrIA68k7qK/+KQrrc
kTyngoGlVfIZHv/hY+4vETk2o13nroJoB3Ak6tcN8uYX0Bdum0nKSngTorvyzSdaUwP6O2RUOer3
+qGrC4ZxGPgNxFP4knD0MTicDXFVKxmyPiu4s0jifMMqQ3qhTqAIrVzMdPwco4Y9s7j/nyEZjVKL
6gxg2q8vH6HhHCUnHRoks4YkpvDQKTu8sC2Tl8oOOpvgbHXdDGeuijlTk7qzQ4odTuF9h/sm236z
vKJdbckbLvw0GWciRbnozrKvCmc+1qjycxgecbuKl0a2VSaN7qbOVvSwsApHfdFQT4FTURYR2rIL
3XDM4cHZDaOuA1dHP0RkgPvriG9Fm4qQjWJqv0PxSGnl18ATkCZAwDn2R089YSAmI6CHjgGcqDr7
4tV/J1LXbTMIGQgHN9RIAefNTbZ0nPCEhGLTbtdNNqVHoGUgJBXPRGQr0SQ0hnojmRD/tmPjqNle
KnZv2myWympCKRFOEJhrreDmPWYXQ71r7JLCjyj88NEFKhdNnnw0iFIRcnrl57P5gM3I6vkXkWV0
Szl6EBNbMsNIHMOblCLjiU85HvZQuKHgWXMrR7fZbeEmz/JTtvJamGorkBkCMelY9/yV/BLEnaEi
0MVWDNOs4zM9F6s+INdtR74hJgGLzDqnx0u4WlpGt6GRBRGH6TG7/8VfcsvkmyDdZOkWmFe86pPc
FA+svyrbVQ8jON4Nz0OoOEnuHAnECd8zVIVIrB4TB/TKAW5WSKpsKZ/XH9ixUaQQtYRgACLkFHfW
uQHRqRg7v/GQsuBj5iLV5+BqaA+SefjbVbSE6oEx5rVjKEgA5G2aLSA1YfsDaUHkM4dhv6CqGWZM
bx1V3OKC74fpaZQPnyyhBhvnjWG33+wGw+jeZh88ZzjeU93y+bfJ79cTgZ7hRT/24R5brtot0amj
wnEy0ncQTqQHdIBE0PT+Wb/QjIpUj9dOuyogbqiU/knDTmxdrToT7sELEE0eyaw3Y1ZAPLmphMld
2mn5vh73dOkSPGf5apbXmXyVhws+ydTx9ywceEZFz9XDhH6UYkpUXMI2o/Cz1258d/+JPm2nXkyG
Ip7NyKQsMIWyjoW0ycSE5SqWRX4+z+s23FIUeI4Zfuvxn05ef7S5y0IfX1Owa4MdfSo0o76ZulRC
ZMKWcYkl6+hd/pIbUa4FjFePJ5S8bdE74kjmGtyNk0hG/LmoAN/sC8BnAWlgu46UCP0YzcsMn91O
DTbpQVX3bYC4ywpVe4Y6xD9HcKom0URPthshUMo5D29sBPEOD5+Sjtbhm5YQMvpwMeMVqigyEVmU
En0M5J/FF4ES2BWQM/Dd+hNLjFfNWYkb4j115BRcQv4ORNxo7lW6jNbCqYfHmvniEQb1W9TXbV0X
Q+PopkVGFgF9CZNtMsp4fpnkl9iK8jed7SUiVWldVPetaZXMfMbc1twXMLdhQBwKEnVh+crvPiZ8
p00W2BLYiSNRwpYQeJbJ3qhkfuySzzLrHEpoKhJ9VQNOH9cZgUlzgrkYLiJS2DxzdyaxI3INRk/S
pt0Kw72r3j1hTklm5FPQl1Cekoo09p2/rwJHWiKWQTQTAL/tLjuCTQqDwNgzQzqu+98JLjUcxZdK
ZALbR/ZhVjiuO9VNpG3o7/BnMZmdAXkwQb0dOipb4shW3q56UlVSr71eaUDhF6lnSszAhMtzi/fP
8VOQbfBc/J2SvM1FDb0ZKYNBc7dB1Y9dU+vdxH+Y6mKCxVnpVcyJiWGmfKzBflhesojNtbypSnJX
3zFah2gzelpfJyN3i0+8+n5WV6wBe/+Yq8Tk2gPL9KuWnGc/uIrzcl0njpIeBPP4NC1yMfAfiPzJ
3BqkpEUoAfUEq3RGsdiOCTHQ8/cnxDxQike/PFFNlP1FJ5envHbRDekyyovxHy6nLphn/8j/AMwV
BhjwICG/k/OgUVVpVJvbNN4WzRmIWMPlBbA5/lSHTyhxif2mRkGvjvKTxHHPUSZdy2H4TZtGAOOH
GzRzCGAibZnJe1PaF9xN2aJ+Tia7midp6QqjyxnpABtIu/eouKUzK0SV/bQzKsYjVihGnzQiTM1d
tpVpZn93SHE/8xCkFTlipGX+pz9ij5zqq/I3woElDuvvfGtAUcWT1LRSMzYKr1Hdg+peviXmkELf
RRg3OsOXWVgOGRNvYSzLo9RnNI8ze3aU+/NMPnr41dXvFFiOy/SyIZ9wmNNM7rI1FzbBX8GVVBAH
vZpw6HjD2S37U8EfAWXlnmDFQ6nNPISJt2iRkwTTUWeqwqj5UhRXSmO/PiP5wiA4Mlh4Hgx5xylE
UNyxUK/d2gdRcwziOxHoXyiuTJT6moN2Inh/ijg6QHATIMwOacYui4pOELYGYe/wDvs7eLXlaAeG
bYKsHVdvWqAns2zqy8mIj5NlPi69YMU+rewtl744Ef+yKmHELAvrlcs/GDujahR/sD+pkImtOzCk
oPymOqY0fivzNvQ989cocYnTu0B0+srnbK9XobxM8fIHkFMILFj8ScrD6O8LcwUOcv1cdR4PB3qS
CU8SAdPAuKPtR3nfTIzBH2xMDQCkfok1VZ8tGCGxgi9gd1bWbFgIp3b+0TiGhVbMKQZbTl1F3PYk
GA3TxftSyUrlaVg8y+tQXrXy2stXjvp5DdCGg1dYKPWk5RcK+y0qY9FTc612FEYNkCTqgyLvZWVH
GvPf40y6ZOyZH47MmMVScdkOtolWgHmMDtR//tossnNl7sWajZhyZAYdPyJd0urRWfULWMeY+QOb
DrjGm7dj4obiweIYQoMwfr/If+iuHpqyoAMbPEdQUJgttnf1dLcIb0bqXSMH8zYEP7/GRibFO8/y
rT49y/dgHAAOf1gtebAmKdyWxpjRVLuhC4LGOTNDwtHTEWtsI0ksno9Y+jAG4oE+aZ1hUs5z6OT/
KAAq48YiC/250K1zdR2XmwAahM0NxBCLE3uAyeACn4h92oi9BKe2sYr5m95Uo942OmnJvathgJWu
xKYRN17sNeJi+nv+3gnHwbBnMK+rdTtVOuiPYHwqqsutInnAYid/CmmKCF7IkQ2Lo3AY7JbGoNgH
V6RNHoEI1a6bG8mlNW8yCe7mzWNOL2+0YNdvgxZixJaR5sBm3XfHLQ5ypkLAnqBQMtXMuH60eaEv
yTiuYIdHuN4XSm+X4aYBIJ+4qeyy9bgB+MGCmO5WfcweHa7ODvJKWgNfcb2nqyskLD6yYeMfdH/1
9cT5CdecUN7RQkvc1KeB8RByKPyHi+65HMcljDCmf51J+Mid4Cpl2PMBEaAT9hOLsMT5ATry/kSR
LU6SHDDew0LrLzz5W+/SDJfw2OHoZUL3BI10UsRjfjwaFwKgcC8UZAguS7aPa9IHWTzBAy9XGNK0
0hHTlZFZtXnU5LN4Yp1CXEcO1tpGWac7b0ona+yZ+Qyu6dxUbj1MhCP7eltX77PwYxWENlFOHS3T
6q1VCi/BVNI6f/1oCRN5Wv7oc+KV+3MvHWqER+hGZssp5go1hMBYg6OM7svSgFhPdRKJUgc+dkKH
I+YOdo9Mrpp8z1IMJmqDsFEAhbkosfd2DtqnWv9TYenXHrrVTWZcFqPuKzZYqrcPxkOUcSzq1Wn4
RIYrNwyrHCUGyTt9r7y0kaO03mH0Dklx2DkaATwWyH8Db/S3avyJzD8Z58GPav6R08+AGq9hxLZC
HS4xv4MXvFHZvLg1Dyk64RsxpTWxcJTKr2kXU8TwRt5xXNoiELMtmM1qwdCRFMUXMsogvKjDUnb4
vYZnwgSN+qwcyg5P2EI06cFrFu8hZ7lw17SHTL3AoKJ+5P5jmFfmn6b/0r3b2FnPFfN2CXvN7IZC
53mQSF8YdmjLEMC/FtjMnDBjDRu+ZS+9kzfLSIw51Q4OJDz2F0xeRFPT3kj+RVBN8i8FmtjjRF44
j1Y9q/0l4BpLL0zPYenS4nzo8ac3zHcmwGnedgZUyacQfHXyh5JsHsBDiKZlr4l5JukY/kzhka9f
m80PIQGznUysGlGk1I+a+9qgmajZddcv4Cm4Gbcmpuf1YmeIuzjccdhIli5ZfYvEbCmMi4a5broo
aWNoYuwq38X6PjaOmcfe56J610C5qf17uBGME0EtZX4O83NGYgv/Gp+ICDoT7L55Baa/fINRhnRi
FbYr+fzSoCN3UueCaaNghu0fYQcgLX5LKzIy+UtsLqEnVxGKT556G0XaaBKqb4x7GzVwhOrUi8dR
OPAo08r9+Nzh9RNXDXQhG/QpvA7yEGYAnNdUuFzldJtnIiDQcbYV6jmLt4bWzE0rFzIyS13ZRBm8
c/Af0azw5KAJZFVHaqTCA/yTGOf/jwzJkRyPQB4Pjx2xnA/WzYB+fktbvq2POAViMYX3oSl+tOKn
V3/C53fwE5cEHB704pCattospX+m+tOafxJ/uvSf+/oKwjO/5pQWTHGIK2YZS5zdlZRTFbam5tJ+
lQx3ECCCi5UZLG6DY7Ttkn/9cxrnRmtlRwfGOI9ihuBxbsv+2ynFq0a96d1xLPPiMsNj/fTJaxw4
F/aDcGxnR4m+Sjs/mzMPQEX8QMnKUyP6HU1Waw6PjNQg8n3zdygw/3TSnEeq7XiT5j/q9PwVixOP
0JZLO3Mdpqn84R3hifo7Ya2IkyZxck4nHbEDOLn4uPDijMSi417kinJwAAF/XvB7Jv2dRiIZjx3H
JBleYexE4Y2YYb16mNEnbUqaXJhqhlDnUb2ZB1g36PolkH43zObA9ofPYuux2jHWxRZ6U7nTZmwO
kPTtUgJ3q11bTQDjYY7lBuHXji1NNnF8StImyNb2GFERuVecKrRDe+VEg2QUNgXD9DF4sA/3jLcj
6Z15eFCegOIrS4ktncMkHVnKbDiU/lRg8m2ZwaLQ6/kFeyZvNKtr7md9TWSkml/T6A7+lf+DfBnx
VEhbx7v545pc29fUuGhsh/HMu3LqcJqzVoFbXp9zAAgHb4f6L6sc3dKRcwMpqlazDXNdxMrEi/KK
xuyDmULPqc3v9i9GdWkpyDGKHVPgDMs8metWAz5lPfXh6TJBNEtiuu50NCDsvMST19ymwJPEdgYy
YE9wg8p/nP12Nh6j8iRzXo5TCooJe2I+g1MVrXGNg5N+ztY7tMGMn3+xWkTqiMMCjAaS7F2As4aL
UTzwIvihT/ao1G/td0ilzba2YDN6xnjGPPyhiwGSXF66xnf6YuuAvMd7bh8tpypEL5Sp43R4ahgp
dxAI0CI9RP+r+cevme2dOjskW6m5qYRLVQsecGl782csVxe8bZzHwgU9ZHmK6zMEx3nDPiSJtvyE
hEzLktRcdodL71QDaPYow0bcqovMtB5u5WO9//EZRJP/qSyQcsf/QvFadffaceN4EjvxfkfGTYnu
zb8aYeuZ2tT4RDPDkKV9SKeKSD8cGQgLCPZltGTx/OGV6QdUHszxuaxwD5I5Jnw+54I8T381gi8r
Cp3v9KSCmsjk269Y/qwrdiQUzZO/iovEfpW2FbMebsHpsLDIw2SIwS0S4ii80QpddHRMeCjQmjNv
zvZCfk0e6exU51cZrBrVS0x6hoWWe0qtdWJrYjBtXucJrtPbbHYtVase8J+sY3HD1mUMnjYuZALm
UxHIz46JUzpmllR8k6Vns1DhFUjekTOF6xnVjOXK1UZT3FLYShkChdlKiPcj7rgIffaharD7rtju
lRFTS/A1I8SI6AiDoyElSdn1za7KtpCXZ2c6MQRujPvTbeJizEUuijwMkBj4LvJky1VuWs96GVOO
VVPMnsF6m2qLN26ekQ/yzWw/hGQ5g5BX2ChF6xmDy1q1ileUWfENkYz/DTyjY//4a4Qi+NPo7igv
iZojnVI8xWvlIHzqzzOS6kUOOXGIPms4vcDh/aXIbOglmX9Wzn2KMsMv/J5wj0jv8ODoCEpADqga
T5Sf5W96Z42ZCKYAortVdJfW9eCASJMJgaGtHtbqjra6jjZdiFYVdxLPMMvTD8O0IjgpwQ2tF5sA
TbJH8NLkp0AOHxBeH9NtR8iLSjltv6AZcBEUcl3wQUYopuCkXfLiWlBa0n/En8se/7yNpgctEAIq
HTCIuB36/biM0rm8QxOk7grcm8WJSD+atiq+xAhYKVGOnRRYz1/ZOGiORFFt9t0CN8Fy9j0zDwGL
dSveskhhNoIliZDhidLRKgtW8kxEUr56CeJj/E1IQcLJJWws2RXwATE+g6Vq4bem1cFJgtqDt45Y
AFYXCfHYAtIodck8bZVoLssP9jK+RMvGPvii8YEN0ydPHiuOXJIWkaseeF1xP/1/k5QdTATTiY4+
CLUIUqQGviRrMkIxMXayPYCEbpoXogdbMsAA4W9yYYO6U12Qi2Qyaxjumf8YEwwpJDN61bXOLrVy
evrHdm8sEH3CY8nQ5exm2IK7KVKQYc3M/xLS5ZbsLXJcGv2PilSasfQUwKWz9eMPJWuz6RMsTrt0
XNTvYWqjSDDQt7BOaZYKREvS+8LiQLInCxpym+rRFjBShedZeB4YHOnk523NbOkVH0HwCJ7vgXqt
MjRfy9Bcq7O1OeM9RIq+1oyVmExEH99OieiQyXCZi+TEroJ01YTOcPWCZTQ4LSq/ZJ3Nw2YdDXzR
RmoIjoNyfcmeRwEum1WVtvIYUROQ0b0elXWvrGtl7YMQUNYawIBsTdALxJtm2qQQHQJRS4EnAwwH
az9SO32BGA2lbDus+hD9zoa3jI9u1t3D5+PFUPQORA9uPyDgf5BeKRwNnAHSSZZO006RaAgMS/OP
SvqYJ0z41LOZXPLhUmrn7T4b7b4gYGTt95tXFqyQgsGeTJERoRYcyPUS0wsdNOZHjo0Zz/zMxdcf
UHdHTNjhiXxl1pQ6qTs4YmYjcLBTXZ/57Pp/WDpA4/PZ6fV2juiXBMcCoXI16ZbB8zKPQikVXzh6
ncTc39HpzkvmRoTk4CbcpaTp/sLXNWtpcpOLjoyxILyxTapw5BW7YAJXrQKsxwMdnc3wkEt9ejH/
tkd4OCQ+DgRWtbe6eG8IErUVIJfSqQzPunQC/qTUhDjdO+V99isuF7NLTG/sHxNaEDdJ3WG2xfOe
JoeuO2rpKRbP1a5JgHbc6vg9gWYavYvReyfdFOParCCxwnghgwWpEJEMADPwbU+azD0u1nbmavPU
PWlzz3RhYZx+ivaEO11CUTuryXTaw7aKwksEYdLWzygq8gloverlgwEHSJ9bfxUeiDsAKHF6Vn4y
dTNK6wCAh7b+/g5n7rjPRQCpu0l0Mxzb5/m+VcR3ICVKYQU1julDEu/Q8qFqEpBVbZe4DKuNqdAY
QOsHiYQASJgt71YwgvHdjJCyCNKetugnlqXAsbLiJ1T+qvnffq5uPj66wPmYy/Fd+Z0MR9X7wNmy
/BjiyRDXvgxxDpIU3WEV/e0ZOx9yw7Kg4su4Q7AATHikjKdfbKEW+kZhBl8TC+U0sIEoml8V/UYg
KkM8JbzVc816+fE4jBCzBTyl9wbgsnGvjftpIG2N+d9G/YlheenfH9tithuoCOHp5of5nC+dAuKM
G1vc/Mj3YiGN6Y5jZnjg85FxTYbNkqxP/st2+OYKY6ZMuFVJryHgZsd3rzNM9C6Gha90Q7bcE0ej
sJmczxx60iaSNxFgz3UgrpFFb7m0sLsThmlbPQFL4RcpN71gq7U74IT1Ca2YYN+i4PqnVDv6GsXH
EXIhQt1XUIOcb3xksKyIr4tjGC3XYsG4YRqsl8GxtblD2J+Sl9v8PstxoiJJHlcZ6TO5VdDeUpCT
sEUsTO9ajTBJkZh9ENrT75dM4qcPXf1En8WKnfAXAJ/sYsj0Up9bvph3Ts33Kk8RYw1kldziSEMO
9TEHnfDex3d5U5AcxVSkcnzcSx3JpTcqgPz5IK2Md5aZwfrpIJYUnUlShs4diyztAeOfvCGT2e3t
aTLLGywW70V8/8CXub/bEuiq7LBdYjHQLIvXFKBKRKlAGccHVU0GTAx2Dduc/6GJSOXzha+K4wu6
VH+TFksemRI5V3fW/yokMPmHGTuPcMbsFS1gYifJhVXClgdX49jVv23GfqmUNV8sATZkl8VnLeHE
R+TUVHUYlAaD9Qjt2kplULyU/l6JXRccxuKc6eNGLzGZLX6mFmeaAGNgD//kH2Dd/OXAZLletTw7
EMhKyzYHYcaPGjxZVruxh2JyBHDe7HFoBpcI1+bM0b2Pqpz3s3MOf82/wOcyIgeT/Tx5smYh4Juw
1yWbbqVYyuYZEzeL2b5lG3uBDzjPwssgXNvdoC1jhxO2XzfqmoWeOYBr2L21WVJLcsVPjm9+zMhi
m6l4s+lK11CjcexApFrRzcXuKl68RV5vBEHJ31aBc8Q2uWSj58T5OYYJskBkGLAQQpbsjjqIOyYE
bla7JYkMf0TRTqQ56Mg2s3Cfmxh4idm8JMk1QU4muE9jLs6cqD/SxZyGXehttWQvtQfczI1PohaV
5IqkCbDiTwwOWzKf5GGbG9tAsPlDxnJ6k/wVL98gv3ptnqPa7snBzP6Y43c/fseqE4M2Q0hO8Xc2
iXaSsCCTIuz2CA//mER+5V8KDjzK+/Dda66ZdjK2EOuxaDNiwaXtI66a7gom71xLItcqGcGMFDD7
09IU70R9G94ExNEZkrP3jbf+cOEkpkeO7i8sL+frBIMAbKHKO7KAmwg+LJoR+6ltewIQTcgwx0E+
P1EqT/nKxb+CYYqxn0yRK44lpJb4D1l9Yk1ktM4NWXOzSFc2BFPQ2iLJ91OGHs0YEPjwNme7WluT
tAKROmnDxLiSSoKxMUIVdUKKAMQian7wH9bSpG9/frSAoaWVbGKQXj8bZuVsHC9GAeZhhx8+BpcM
cCWikLKGaO8DFSkvHQLEfFLKt9rJ+z+azmu5cSxboj9UiIA3rwRA0HtSlF4QKlYLhiC8//q7QN2J
mIeJ7mqpRJEH++zMXFki59kU5fFTUhgN9BXXTAD1gmAxRmyw7B867Qsax9Yh1rbhvKzskWRdvO7e
VkEIoWp2zVr3VKGcSHPQphUZ7f1QfcX+Z9v/Eyihb90Ml0iysFoPWCqyTJjav35fWUGN88oKONBC
yhdhDjaMXR9mCLdWXCOevwpeqPk+A4dUYa708Fi+21LZxoX6/llexecNH1W8V2JIgvs6Rhyesici
GPV4l0h2Ja2pORBos5sL7KpdDMoC9WHCjIfyMBWpUDoFhs93GNsAFeZvUGGALE/r3qrFRZMSmeVO
ytvYi3pP5rZQTQ9gEiIqu+trmruYvQ2U3YUZrbE/pvZvp0LUUoB94l/DPGuN468HBDcVn7jqZfNl
VYGf2pOMKUc0qwwX3pnh5lQE7zKIB6JdQJQAesDvdBFwRaUMguvvf/ol4hc6Vi5qXoIDWZuuMCug
dFOid6mmtzyxK6LWPWZmoblkZKFy7HiL17AgU2VhxzR3LPuw75EYAbcFCYtDnsqhHT79PrGpJ6DH
RKLHpGK6m1NTwpfF0RHj/7S4QfD5sI0QPBgI9sI4mgOBLY6VWdLbZf5N8zEqhbEC/S68c5hkP2DL
6MoSuKtIOJZ5m1gmfHfSjm7fffbVV0qZYPkVOGOLhYHd/bY2NtohS5dPZYEcZ0E/UijtIeRzBL8s
0y4YX0b/RIZufJ1K9ZDgc8qwq0OMXz0/qun0RrfFOy2E6BDs3WbGv9trAlHM8UM9/zK9sQx9ait4
HUXiBMzE4z9KDRoRKgExLDvFhLWJyKXstQNU91d8wXzOFf+JG+SRymeNbWTsNOFeQkU2PAgfgk6b
xAwLk+w54rDAiqicww19vQS5roQipfNEAMGz/QJyMbOyY9idx+AUkW/nN8DFftziCv0NiMArfOJD
oEceSc3fsbwxbYWVDQHu54o8iJ2zkGNJRimi8ZfgqajN2aHCicIxgCgRsJjrYE/jiTct22znAYV7
ynelfEfKdwBbdw1/rO8hOaywwuMAS9slVncdgEy3KThgecfNGzyO3SYXZgv5TREFszKQignIPqMd
fskvyoL49gfbh79ibZ7SjK6lkeLF5BFCadmWGlaOXf7cWeoua3ZGjKNmZxymFND/7FvQdqvMwXjc
SyydFgX+a/NCJcEi1m3guFVzYBOlfYnmZ658CAjOMDlE+KUrdqackf6CLHvxIk66NrItjqAR6PB7
Wuerpize9qM6AfuB3DVgl8kPlERj7j6BfP6AyseZFMRO79bROC0mumxf+HvhyGCU5Z+ScX8192qZ
XVLhTNmDkro0VPaRXbSYT5dlstRuELjM0HuBPNfd6O7nFIetxmRd07P0JdaEeudVPMejXeieFC6g
bdM4gbDZGUhFrgylwm14TFluSpGVMi+VeQSKi/2DezY/hvizrb+S9O/4fJwnpKk+Rs+idzz1kONO
p1TSMxsXCBT9OZxZnQSWYs1x9QSAwmRlZy1JP9AzGGHNPc28cPDAOJRvtp4AFFBYclORrFPHn2v7
1v6dP3QXMZxUMLcZOpq16ruzVmY4m7YVmYvJPIdNTzsvURxKAs45u4X8ItCwRlpqqcQrYgekxf8I
ifrsG7PsHR6ksLFenF/xObLpeTlxVShfS2kHHj+Bj+4Spp+uRCp1FgxNbM2dCnIL0J5FMaAozjXd
TVNUQqcjuY2YGruwvjwi66wb/qRq2VrKEwMLyNU+ucvRrV4I5RrfoigsO4G7vyt+Yq+jFSvm0LCZ
/F7v0jOxmCWiA0cx0z+C/tMU7363lPQtyDij2SnNLvrK9MNUEBo7SkOG90D9Gr2UTy8hUM5rjCx7
SbvbkwfXmn8kxuyHWXNy0XdxuHOf40qGNX5r5ZM6KaeTZ4q8WA4rwguVZcujm+wHOYvIeXZ2DbM5
nI8iW8t5ARVOQe32EvFSIqMWC9acbgp4cioBXhSOgoqd2RqQLIXzeBNZG+W1pdt4FouP5r+hP1rm
8dUfe/PYg9UqmSMnHmajHbDPwEujlGSjfvKgYjvAQ6wv14iOMtjvfG5Ag4mc7ghvWindF81oZgkE
woa3VhJX/shLEwfJQvxKoKkRAwbj7ZPmxJeLT8hfx9Ka9gyjW/E3+oeDJl3SpxG2iwLlQLSFZFpm
xsJyPKvGjiZOUeeLzAqXzG7d/T9+sVGXYccjbCmD1aT6zDFHNkZTYmxqCx+ZURRcf8+ZgZSmu9TJ
kKjgs2QdgJ7h5kn5BYB7onuL2YnFi++0GlFukN/7gVWrurPqfdTs/HrXLAAwgnAlvd12R/15zMSZ
FrvQZCr5SllYDE3WPwWVHZN+hu2GDUXEH7aUm7mlOgiy+grKwJjN42uQr3755s90Cdnc1FZCN70K
v1C6gZYSBzqlAYqs9zRayvjG03cyL3KBzn6q1elR8lS3P6J1qawpP1R2F6WzFzzwsLomLJ5n9MrX
zRV5HcsV8AVKhZlv91Ea2B1eSWMqtQCUhTln2hWcVQd7Hv0VsnjD7wvLUTniWeWPsdVs4V7NyGuI
YH6/wBEpW2OYXB7sfsVo00oXXOPYIb5eUE/q8WmoUSq2DlDIqYlrwcwiVLM0mtKWdXxhfPJFqmnx
iExuyDyFxn6ne32WjVQs7no09IkvRf/mRioQTibpriKJwXQxgdX4/fWocPQOBy44c8jDKr0kZP1W
wkJRThaRlUzzQDkE6tJYtsZG7DeghENIp9iSATdTPwA4o5wfCOhopFbfC7UyWhb3am5gzZk+M1Pw
m03x/6ztDP/CFqTYtAHDas7uONfuOgZx0JfmlhdV3qsOSo54+WNovWBYcdw7XAWEGf4enaPwKnc0
Zx5k/YzbND0qRIu1c1dem+tTO8v9JfQvQGYDArhbk8JMRkDMhhEaALg4+Ox9cTRCFBmqphPiS9kt
jLm4LxWsdOWCDqUZniSea3WEN8q1pigf/KtpVekzOetz7kc4JKJtLi3MFkubR+Vsv4vXCXTFwNZs
c676S/qHzGYtFZshpUtyVxN4avcsKM7graQv+KC8N8wgtoX/WsP+Y2WvoM5NBCFlricrk1aoRcyi
aj/mFyQVeO/YfX7QOJu6sYsB1uvSV192PlKdbP8qHsZe3yYd8bU5Ehe/Y3I/6D78WMU7akMWmCyN
hyw0qVTgLEegpLgb1IeaOAI6CN+Rr4rQgzkXky7ZG/nigCfjtPxR+VnpjsVl772ADJBBzR9jPdkP
yBMdeU8RQOkfIctXp2ApnP7T3qwiWCsh6n55l5vvqvpbqv/CC/6DtkACmsy+6WUbQFNQLgKlt8qF
1C/nbnNt55CmO2KuwYsGEiHkhgcTk3ao59xP2KrksyxeiOAVA4c/KONB4CVN98ihGhKEgKt9Nj6/
ovFLC7/l8UuaYyiNFDyl8eFVPcTmbxx/q+YdiCjVXOUuiLf6N9kZ2sYd3bDRs6dR/Qkich79jzdY
4zKckxQjfBOM05xDwIwpEkmOH74xz8yPv57TdJgPtoNJGeWKUzsH/5iuET2fIE5YxFUetmVq7tH5
av7SLeI0t1KXsXTEqgPFRf7y1bX12g9kxmf8PRq7EVd0W5e8ItES5QzxLrGQ8KCWAOVl0ZddfN3p
bF2DD1PAePRMnhlyFjkvCuSBsiNvosdr95fkgS6ewMM7Bn8uzCnk5SWt2CkQ1NIlLFdJDM9cm5kx
R4kYGtUBYDjm/LonQtGD46J0p1oYERsmigpdb+509eniBbYQ7jvlnQ8NPY18QXV4i3bIQOkOthgK
ImlnILkQmfsdyKPQ/K4/Aao2qxxv9YLBoqz2FnP8JxyjCaMkHDEjoo2w/yEllB11tkbW1MFENqGj
XcbDRMUKAWoDiJj6yks6vgKbA44blXQm3VdzZsOkgaTFhiwlOCfhNMQte+k/iS4O3PjoJnrOs3gF
Gw1e7msB3DUYaLGGoWImfKYRTycQ+5RVSnfc5pRF2y7klBZxj8QDz5dwMijyhOGnVi5SuU/4lS9f
69dHpnpP3+5ZFjCZn6XmOFDjzviDnsXFD3wdY5XuUFqunJ1U2vCOQo0H36yVq4Yyuekbq/xOF4T2
n6gb7dJX4NEtuXZxF+N7g27n8O2F5ZSQXXATNCeYZAFlkzokLtLEZCENGLNfzGPOMOCT70YzJDQG
rQ/I8BppfBoa0JYt47sjAHTFf0sashHphLnyyTIowr1K4RevoGVuefmVI2j1rcEtiyIjzEbWyldO
UXSd5imDDZTLeIpM2AJni4gWe7jGafqt7gmJkiUfzQrukVdCVafV1jxLXpDNCgfUB6qE8mWQtFzR
IkDYyAwcMEAUBPgrPjP7JHuQfCW5BHs7wsrNMfBy0QKnpTqj2750s0fFW7VYivsUse+uuTG/7lyF
Mkrvw2QLrhz2l2DhtKNKlzdUidVwsL5NLhEVAu56CvJye8fElt3BHGrqmnG7JheIp5gwAQhL84O/
Av/QFG+v4JRV0yJ9yzgg80p5jyGhntIpwM7mEM1qamfcfFig8yrliR+e4NHAwPBcdXP9jF48K3Hh
A5NzeR1n+lneV580VDWY+mBpx5SyUMzarTce9+HwJ6u94TmvCKBKt1f6aW2Rc1C+v3iVfVSt0vxk
iccvPSe3OicvzAQ7QFJ5tyKT4qQ2qxkORu+OiUPAV3LaGP7aVA+UMnLGZPcX+KhJfP6miYo7WJVo
0/Q7yJw9SUzx6PFi/WO+Yep94eP7afu9CAwCPb1acaD8gNglyYCM9WSfrC+gX275maXslv8gkx9C
SqWGA5MRhmUj+Y+XVEppBl370eajcngTeOPOiI5QrKZYb4hNh2HXh4/12k+ebbzsChjV1390MfDV
JW8iUe9D/1DdOfjPiOYEadGbSRlTsEbcg3XrzjLmU6NDOOFCQvFKqQNryNzlVV3xsr2ir5bBI5oU
afUM6u6d1u2km84wFi3DwVXPHlD2FVIZeUWV7k08SjMpcSw7EIDdOOAHY47YEAZDCSeULWE5rTQ8
Yhh1uiuFjeogLPIPZBRvS7zwJiSIxteucDIR+OBbNAQhgtD7oBktXpnturjDxOz5wLjqzJrkdxrl
K4zMqxY28CLCFEX1V3DCRWpodwEMq46OS6hBOhbhSX7QnjTsu/FQ859n+D5c4Yqux74SxQlVEcUJ
VbGnr5Ztxow/EwCopBnlTJQPsALdy7qECX9Z3cObWBX4tc7EUVCJLFTslcy5cAOI9cT4KF2S/PZE
174SZEd456/HG5h/U2LcHNhRb6r5y2BOXafMehW+i0n8TimeI3SLlMZqpPr7ooUL3+tFWRVOwt/g
LvzHkhgrHgp9T5o23wbyBkeEyy+Bd5ml3rE38GuKf6jj4LKLjqRzdAzhFWSXxnMSdcZ95kcV6xE/
dmtXc9hBKV+vmf0JpeezCZu6d9RP6V19wgKxnSlsor+EaskYgCXbG4VvujaSD72/JtVFTs9xjdt2
X4e7Ytjq4L13ZnJIU+x/Jy2hcOxiKNe+vz17tpOX8Xk50YjBkxF3OqXERHPxm9UPRYItGVP8DGHQ
9r9IzIIojoipj3O5XiS0/EVeil9YmfeJ5+uemS9wxaio9evAX2rScpQW9jf0iqH1JGpdPAZQ/Q0c
V+r5gGOQB6Q/J5nxw66EluFXeUGCN54YR/HZbYV8p5bICq4/Qzb508p9rHdDMzpc9EfVliNbq7bN
ySCjJrq/lktLcAqyl2DfY67A85TjYp6d/Hxdc2j4tKMu8mah5ctEX3bJuuJ1OQivY0rBVn022PGa
dgyutqDnB2fo5PHVqbR/roxZCTnLwwxLfqcsj5Z4KMF0mwuQaCIFRzCpQ+er+W5ZoCbXoJ7/diCN
ltdU865gobnPgq1CK32wFfGYFlvcwqb8+dwllLLq92y0y80a5MiD+ZeXvpEmoz3OpBqvVTQbzauJ
3UG5ycTDYS/gOhuXYnVq5/EyYsx+MzXTnLhFdyYZRzq6JT4SL7VyuWXaztpvgk7Z7Vn/hSuYLGvt
BKAYa14guCEKJt4K2IU3ENUSdtZb9vxIQvYPq1JYNZAahclCqgmThfSprJQ5oDj6M3AFPsryolje
s9ill260n/maxDchPXrZnrO6n7gvxPfggprbge6/d2iJ7Ho3uDkvgA5L5Qtzc4cXYZiTvVLlixls
4b+2RLHQl+/ZdwIW+WUHuxBUqbUnQVXJx23zgzm5zfaSdlKTc+GftXuVrILSe5Uf0v/KukQqiuJL
N5xS1HTgXP3JKvejCTByxqg68HSDkgZZH7fZdAu4vNhCPc/btZRt22CixljsrL7Az4KIIXZeSZ8C
8ZH96z2xZT9Bey2y3ZByp5wz7hTxgr0YHNqSq/y7peZFA4jCLXRJUihii14smDgh8grFXQZOQyYh
XXOHjUzegnSWb2BTacQp2IaTzHUVzAyM6ct6MvsxLPJnSryRSLGcK+xo83+W+i/zd50LI4Db0RM0
wK2947wsPkJPf9LPjlV7InuLJ5AjNdQlAHT+BhKa/gUzFeOzgknC396zgc3JTcXsOtp3vgHw5uhb
Mr2s9NJtX8wyck/DSsHYaKyeZ2gR1Nqa9B3TfUtnSrjyUdUwEvpOPUBLdMqALub/iNla33DRLIcR
xUwvLFyma9en3nLW8rguph19A+jtoSoOd8D46aUfg3w21QNLNy2E5ZpP1U4Z8XMVPzCawKbFc8w2
RF4+rVPNNVVdQ/5qrK31pQIg6s7kvQbcju3VJLFynGqdwhnHMbYrAcIQx357LbvJh/KqV/5bq0u+
aQzV0I7xMz2A9Rjb8d2UlGSIbxlWOLyjXH74/LAVWsFs5hDnR2KQ4nBGJYcwiBiIIq3WRL49vnr4
lz0lZC6kLEYBlsuMDDaDCX+bUTwSk9TfwjpR+19ObHfHzkDkEWbtwHMGe2MxsfL57OJFLo4lqXmS
32AksMVAVipnPIf4H2BHmOstXgy4EIaDg4v4OEAhvdim364ryZ98Y7CGYrEIf/L3cBn//C5WE4xV
0DDilQ6tj3kQWRNLGc8sfgw8Ni88qv6Bb0Em58Uyu7GDS3D5jWAO2b4d95Jt0gYXbqOKguN/mfZP
JFtqPGLTgRmM/o8rc0eQUCcPuZHKh1A+8pmmIUFuJWuHNApQqGULsGQHgjNl4PpYbgjqF/mxe4DU
bp9nHvd0w+L5kmVqJGsXld7wgS1QFrGFxQpvJsZlqq8zSLc/xTAHDwqiCMqhaCxiICAlvAAYuH/b
7hufGe4vAvg92cy5DF+1uyrc1ZVLNJ6rpay5HTyv8A47ltpRe6qUxWpbTsRRPInCsA/zAz42TG4q
zolxghaYtJI3HvbP5pTrM/KGQ/7Jit9go70meDtSpd3SH0QiEbPSIZX2iulQENcJ+9GtQWdadp4s
tP6qCWfROI343g5/ipb8WRKXohOQ4NAWQraM+qX6dLW/GI+Em6h9VE+3EnZWfGr+TousfDWyUKRX
aOSgpUz2bxTkbF85yMiOzsLiH84XF+sT0rTAuMbxHdryu1U9Fdw/L3EsBlnLRKcVZ3XFm5rFAG0V
tlWtA3ktIsmi7CyIJfj0hM9RNZ/xrTYvUnGufbowb2l9UHykUAstTCGutfTH2ZSwvrw0UIxN9yBv
Vwtebtz+Qe3TLsgCskiBgh2KGGI/pX+a4nSi3Q00Plv/RkpoE8/xvxMWyxDYwvkv3Ei5xNKGSaQ6
j2zVZcggUPBIPNNQZTcYXzkHpRtvnKy8s89s7slfbhDsyKmM4wYxpcU8RlhgpiwpsahZ6eHPMKSZ
VhT85LPZ+k8n+sULK7048WYCFzfhkhWE8e/PKxiqscnM3tGP93vkfwzSp27ks4i4y7KvT4AdXiV+
sMr+U9Synrwyn/RrCUR4blrndBlfhicC8KZWNr2ymTuadkLBiq/OfCgfASWHwrcWTfNaf9WFs9qe
1PAoFNOwNvgbAiOAsnQyLtdBp8ng3htfqfElvv4Wr7/LWfC8ad2N0tNkqxobC/iUP4k2YbWGN5R+
FIYb5+4gLPvX8oCZeJGki5B5kSZrBYs2a+MFAEtQBuX6JKhbbbJ3Tc6LnrOg2IjJLXH2SOVSN0cp
F0qPfhD12gg3X/tQos9xNuJZvfKepBKnUuDNrLLXCjD16NSVIzCUBvKWYfYysms75+NZiU+pfBBm
X+YKI555TcnqFTawXcJDjfDRRjMh+8yUTypSk+YO2qtvVlKzGi1ocsvYWhTSQsIxE7nRmoEvmJOq
GcAOKO8MXDcnAxdTC/gVhcsM2HW/xICSFnwWV62xKp7raFVCp5f+msnfIfkr7KTkbrW3/C9LnGpd
snw/Ufgc62+9C0oj2gsN3snaSi70klrKVepv41q5pOQvxFUI5qRdEx+xyeTzxO/sW0RIBqKFOG3a
WDjBuispnTKu0nPeg5GMrrIn7ZkPgFozT9wNp9c3IpLxTJjfHHoXSBmlZApmkCss4SiFV8Y/JHKA
T4DyWCr1+zY4tRDHuTD0e5zo3NCdMiKYaef9FPYijAsXgKURykWM3drENnxICHUxuUSdI2c3dJmA
0iqkeCHFbYuNbt+ZO8PcM60oxjXzP1j1cOea6fGZuT+F3kAlT48avCb5cJMR6oQvloCZBEJzjff/
eWvnEWcSRE6u5B2lxevauUnSTWJ7FpkzYVqdKe0Hmz2LTRFbLEoi6v7JWEqmclW5GoLNgteM0Smu
Peq66jeDgZGWzWsM+344KJQWEOLnpyVogvVsU7lI08RNAMcHu2RjnJ8ZecBdjkdax1OPDTWlzdOV
JXUGKIKt8/MmS58kVxlNqFepflrtEeX/CER5xv5+a6Qp5MeaeLAZsLjUENXgIYUzLV4p0oYf7Hf9
+xs+YDtN2pqZaGQnskNfV+EwajBjiaezAHguQDBKP/XUh8HqFbQQAQP6UxUu9lyh44VAnlai6ICQ
Qbhkh8j056cHgipkFFhw486DaUtCgNBUEotu+3B4C5lfCkxYf86uEidBROIErzwpAtbUWLQfTukw
IoIDIJuiov8tBfqxhTm8qGE1Tduk/RADeLlYhyOowE3sddMlQSHA66ch8A4rgwhH3X/cgTM9JTeA
m2CzRqsf5jBpLERrVhUVFfFcjbmiocz7xcomqjnsmXe4P/OQxiDOnZxUrZI/4ID9zg09L1HgxdC1
97XwMQofuXFPME1Depqek1JwHMW9tRIfLUhm+ROsDhZMBb8uvxwGqbd/OGXtCLQWyxPdBVAHwcCP
yXmUuSEv6nAqM8cCT70LW4lOPZndOaWKRTjgC/TVE87jD59obn5J6ZDHdTfXSIGYSw0aiXhwkZ5F
9sPy2cgn881EfU1+8JTCzfaQvhgp+RFTOuZ911LaGYoWVuFfI/rUkaidctZhyHdkzacnC2CejuGF
6MiUg2IPKs86+VZKWKJ5N22wkCbfAfcbhrf2Or7chiNyQ6FHBKeBiYgBl+Qj/ayWh4HRQBQxFpG5
SHZcwGZad1Ujluq46DZMJgQW5Pwo8wMTN8sezI6oR91ae9v9X+RxABCJW/hKCYglx+VvS+heDInf
gjnhLbeh1Tn9SCWXx50kL+hhHuOjhVJVby3RbZpl0Sz6YWIcC4SMwYOxH8J1WTjiGT4tq6IShgdn
judnl8C8+ogX/oHURlHds+yzM5ceeA+0MuEblmBYkXvcj56anLCXKQrcH/t3K6nOcLjl/kGpTgb0
AJlw1zWAxg2gyxBnMdDp5pSwEFKOg9OIuyDY9cqKkzXaDskmCNepujLrJe1wN73YP+st9XxvwHCJ
s6CYD+AcsGZYf+v+u1eR7e+a/ZttLkqIkrs6cRNo0CMRVN5KS11bysUqH2nGXBfB5jk3gBUAh8SA
n68g0IoQ4POVEawK/s9MVRYRBn3M+u0ED6LOL28Xr49qOInxUXMoxzW+kF30w/N19BPCecfBZO4/
jt0RujfhHJPs74u+i1MlnuLg7I8ndTwN46lPTwAZG2o53gj+iVFJ78eqmJDVS61hyWAzUIEQ40Hb
ulbsGdrUAZiTeib5E+11lRIEOlA2EqZuaWqZrvDhkEzw5ygBSDQVhAlC76XNZZgohDo442eO5lLa
heQKl5e+Ok74PzBkvH4y0Qm7g5b4wimPL1mmh2zng2EbuWDiNlJstt51bqMBPqmSs1ZCi7GXA4Xq
HTCz4gojR8Im2wnfsoWDAXHaKhcTBAbbh2Id0nHLBtwS1Zl01MhevjGTGh/G6rRJkSBFUjTW1khZ
uHkG3sVygVWblInBeDs0FM5hJB2gOlHcIk3FH3SrkRlhlUaOnHRC1e/gKhT6AtGbfIQOTgdFR5r9
0dpBNeIyHZxXMevDz2q8t8WH0t4ij8pibLfvtC3lnOaFC+dIr+2643XaBOaPWa4oXoaMCbgElkq6
YzvN8oXlgEpqRz2NtEhyb1n5/V54fbaPhlIkFoHZDje6tOLYBaAAdBBnCl3kMx47rG2IDU5sPzDb
yebVfIOu0/YyGHR5wzouBH1C6HBi6PEwJBcWDF+Ceko3DHGb13RHs5HSpuWc9X50DQtK/aBEUlvr
wAZVExekDNsNpMbnj6CcGulClI9g2TvJDQDNwhHsb1kV8SRG0eLch4ynRx8vyNbIncVDqtyKQ4nQ
6ZPP7Lwzz2TUNHQXNoWUkAkL5ny6nQsZkD33kHVO7ZYMHuY5o06XLg8zgfm8po0zklY6KLYNaN4s
Pk8IDOgfeDeQ0SIskXOsHC2WlOmNtBYRBl/pvyq3JYvkspMDhhwW8HoDddsqh4hTGw3zV0qj+4W8
ILRWFtfGte4+zMRp74wKCivvBNBvx69/PbX+4Yth3wjj7izw7uYzaq2YXcj2hwRWwWA++KsxjYx7
PisIsyYbfIap2NrzjKZe3QF8CFRwIhsTpScqPJ7llpXXu600kdh6HbLqND2Afwavudf81oepNCTe
BMAY20kyV/DEIoaMImt2LndzI2XZsanJovP5nHNNCVSXjx0oU5UdJjlqpoX3nqFAQSmWJNd4G2u9
i9CEukLJBVnamZI9ZBCXhi0rD0wa/LPU3HFMi9J/crRhdyFg8NS+aiJQLp/ChCUVjyIKu08iYyEL
DR/dqE+cjJRlUjks3FGbeBJyQiOHgNUzttk9/IHqp7DJoAfY3MOCaKIvmot4cMrSDQ80akTSCTP8
0SwSNL4YTJ+Bh/GFTumB9x+u43Lxy7Qh4CMS82a1KjCsbQCfEYeT/APbjoyzy67ZT+QY948cM+q+
ogWiWnnWVTzn6YFDhfMHxYTLnIJiC4rLwH+z/C07iATUHLQ1UbohzeA74VnMxqAiJc2SsMGosXyG
31b7LRxVxR5pVqF7/uFxeBXSFFj4E75aq8zFbsBL6L2HPB1+P7kmQsLI0bHPa0himidctAG032JU
Id455lwFqbOkZwYDtXAt+XRbNJTlLscapdaDoyrcuCU9HIJGxI/MJR29VV407/gFYSrOp99JYtIc
Ae1x0+fZyIgleUrgxJVrPOfMzQSOia5ieyCMz2o62CkPAGvtlZ2dxaQTX0Wg2iyz+DEh3T62Ok7A
pvprUndN/zPz87LUTr51TtoZcAPd6/S7+l48dwOpWyLMRvfhb9lSF+KEQfCz3YRBYNvBpYXVGv9/
PmEokOvVkyDM7yBkchwdHCM0YuYthpVTrB4oCzYw73s0d/Dh5oNUmWesOOMbJENAfvRX+Avu0ExB
TgjByZQu/Z347bS7An3I2oIyacie1ZK9crYf7gEb5rMhX8RkTvG0WwCVMPGxL0pxQRcFpGyTys2V
bvGL9KrWa1qvzrxRn/vj3HzhwrBZwhRrqgkGOoaaRYOq6xILpZfBVE6orYxv6EZN90EUk6jMC3AH
S8IrUhASlYLeb2FB2vOmzknsVicCq51/wvEOUg/7dP1aNs0Ci30ISY4TtLbZvLHw4xOFJU/PjrAZ
JC5cnJpAt4nGchl4N3uB/jlTDqQCP5rW9HOKCM2oiwbdNEeak3YvHT77p1l9Ffk3cOgMV/DyyWTS
LWVOXW6Gb6QjnyHlo29vinER+lP8EQMRoC+xni76am1j+sOB/7up7LknTA9cD3yK5Ls8Czl5hG8/
TYkhQPxxIzujfCg4FdKNI4qDIP8ZvaDkFbvy6jDrKSR2gP0hyfHQ496G1SIfdwqZQe30ItQEV8tt
8v8k45EGfw20qQH8wiwGCE4NarPsET7dMNrF3Yqm6V0Gp//EVZgHBX0rwKnEtQqEJiRat1KQE0k8
H/3v4xNwNv9ts7xpXJj+v/4d2wD/EM8C9Rgs1ml2D2dKDcGEA3NR8oSxFTDLkdfvJ8f0Usmn5RRF
PZA6Ri8q2NMvevZr/xv7QmX95GkEm/TUVRTnnOm8pZqqnPf8Uvm1nROuUxTtCVZUZE/TGuDD75r8
UHZrPDHtI4DFX/7FRlSdLNSbKSqfaxAgHdQkaCKwASk/9CWyyrM2dGHDYgDhloVHDL92NGFO7iT8
+ZRkVDXlMpIbHzLpVt/xSk8OlxkvlEIXwBzrhbxjlw9ldGqE5djqC1veE1Vmv80Fg4cMEjMVch/o
hkT32Onyi+LqohMJgQ98J+rUISXJt+DyG5PDp1y5lngkb8Jbg80wfgdTog4iO2j5YxrwJxP7tiKf
JQzunyQeBOlpDKLTCDtB2AflDgUufW0yLFbs8yik5L3kWMGaXjI5WdJLFtp6tJDDSXAjG1Xum68E
/GE1Ibv0cBH0C0VdDMRrAlrVx+o8qOds2zzXNdLk85ZtTXWnqruk2YXNrtS2z3abGTwz10+vaI+s
IWHo5uE80Onz87oDKj9OAJ6REAZd1vPEdQb64pChHpXD0208PEOScifNWuv1tvqcddHOoH6L+BRv
qdfyVC+UYKarh3Zmtq4ae7QhMutPnsVl8Y50VC1egwXrMyAB0px1UmTdjBCbOw2PFxqrpX4jFl/j
806q4/U61SggisNeyImigyDToMc1dzFoQIVW6uRntoeGtc+lknewT61iHb6Wpr5kyMRFCeLWZBNw
bPkxlSUW4HFwsAJj4VVxajps/AzjAlw8/9CrvRiRiLWraBekGxT9wWH11yNWnLpPYrsE/RD58YIc
xhPVppKMU5isT4X4O+dSFvrMzV72eFdU0koxtV6Yjpie2wviZ/6WAWlug23IVd7yACMO9viQ2Qbi
+tozOrKKYGVA/xvdM1DB/HGCE4rc6ZeWZjtJu+U+gBMIKy/LUco7JsTsgs+28g80GrROUXTJh9y4
lXBStNNJoWOSfS0STHhMJrwJ0W0kcOJESQAxPOcFj2TuM+GwY1Au2bmx7iAqdNK6M7BFqkBJkrHY
efFeBAvgUVeKiFVPxBVIGTAXscSwMib8SzkwXfOv/dM/AHixg5/K3DGTNsynBG55in3Vnw3pbfSk
Jz/ukv0LTkHgTbgWRxyzcjVjfcXmq9z7Ede0FeiQjk96VG0C/K3GsUd/3ICYHcF/9hvsvyMuRtIt
Ds5ThYudAQd+N/JOT9wq4J3iqfJ+ULZ08TYz7nC8MuzNwWgY7G6ZClNg5TbFsHGxZCuJ1+qDwRVP
YabO60+OPzI28hdeMmI7/nVgHQibac8NoMe+MV0JqPXlukCM5JxzVkIP5jNOM8mc70DhFkdx42YD
ViCb72eY9InOQFVzvpbcsodD4Q4es3/+kPk28aqelp5QfQihM/n2X/RqkETBv2qcW2mDexf3nowG
Fs7WWbfhZHZJx+ADFskaY6JBv8ttfFm/a86CSAtSOZtIFW+Khg+OlBjmbYWiysn8jTOQN4yCrxHX
4ZaMj4QJ3dhw5Wy3eb+q6PWmGE6sdwH/nbEZ083ADa4DgTQBg3MubSQLB7ZYPO0mpAoHbv/o9y9M
ZrQb0g8Nip6OUcHJ+MjzkE2XnbKooAMvA+vTGu6SeSuzq2k3b12VQl78nMHPyFhuHbgQsOSUcMfw
BOOXGZl4xO0xu4gZlILZ/xF1Xr2Na+kS/UNNgDm8ilSicrAk+4Vou9skRTFn/vpZ231wLzAYzJnT
7SCJO9RXtYqYlHEZ7YuDrFd8QXvlqCdtES+5UkR4VpIPh16m4He8H0lR63/r8o9a/tE4wVxshBCB
LYdpKgV+LN179m9cim76m+eSCf2/57ItQSW+dQnE7OuL2VZ3zvVTUh0VZa/OZUqOaGFq57DjcEfk
2NUIlWgLzP924iXxqnaLdpMO65IsNOkhstsjrNqFxXW22WbaFnRSfcMTwFWxyN+L6Pf4LQ2XElru
nN8Oyy3YsxV3YRvyJuynessPXIB++OHDMK9GQLVP3Mo6sjocayekVLZGsCk4p9cWN2OyizFBEw84
OyArWhCqaf8A0xXZy44SbLcHKc8o50K+jEe+Y5Dq3IfnBydh5R2ojtey+OKB7055c3wCo905Yk/a
qBU9V8uBsmdeapnyle1jwhIPUgj6of0hxR+os8EHuvoL/HLAcB7LqSd1J7s5WvWhobUh2T0zWnjF
sST8pnGWezSXbjJaOhYCTBhYmLEhRzgsmTIXJ0wZ/bQGmQVhqWN6qp76b9ZaXH9sTRLSxg5rRCcI
mkdsBkV+bZQbj6gmVHwNX77vYFqsfkp7xzlfn7/GVbYSmj+narYg3Jw/SyF0IBufMbEj2+UQgRoN
c58DNuAF5BKD48ucz3iFJn0QzyTgeu663KZbg1nkljEcUlCIQxLfKiAoCB/avm72Kp1qxey//AW+
0Io1QpvV94rEpwFOxZvyNzW+Oq1o4c4yGOnu1L4HvKKrnAaGBjUWExC4AE6aC9IVlFXQzozETz86
Aa1yZb9h2eQ3AKXEu+FQpcLPoUQEX3fwmGX5hKsUb6cBU5ESHQYBA1SRBT89egmxay4UFgtD4vP7
cpUQ3B5TkEkZvAEQg77Yd+I5AnoGg+LEskfzbGkDCqDI/m3EJwJBccUwYNF4KfYXc8NuwH/D6RQZ
pzYVJmUsw69HZQo5pKvFYk/BAlsHh7WG2yrbDkmWHaoAAQWMQfwcMFb6u5S9Y6shsYGtjUmX4w/k
1jnto7t/8QnHttZ/lODEyRBgbI/XBd7p0EMUYUqD4f3RIey0bg1mazqqo/viSXlyhyWzy7BfHNZB
OzVcIBRRdguxOr7xr0n78ei0nEbnacrn1i2pkHnEtJDjjC+Q0MWuHH/LHybdw9w0y3Uw7ugFBeiI
WY/rN9YKdJOp9pvHPxwWV8xoDQyNLZAfUjTJMRZImcF73oBYUezYfjGq12wSbkewQim9jJs6+ky5
noh/1Gim5wfvoA2j41ARY6YBtUZjI+GAviNuqCwivbJ8MJR4bZni6mL3UuTvyj7Qy3ziAx/e1fMT
d9Q6IwYTo/qtn9gwFAEWl9A0MD8xjQHohHaziv/AY5HkVaSsaIDEYWZ2S8dkaLKo/FF7sYIe7PE4
1Wezv7wo2VBnDsSo4gbAoChdAAZ4Rirn0qnYHGCAKGgqwhgB7ZsVx6LFhiZbURmcB78xAlBCqzTb
UcLy4jcUHShLk9TlReUUkh+cH6KpOi5m9gxcNVYFJgBT+dV6gHh0nbOg+DZPJH1rtSyZbBc7Un8H
DqVLNBn3y3JYnxcJNZ8p4xUMOKsQQwO3Q9xHj7E40WOJMs+5UGHfFOg0UawAJChFjwFNPu7pQInd
56fc4iCi6hyTJ4WsPEJ0FkE9FmNxLM7/vKSCo/IDE8LPW8MQ20bs1ZwYBF5WqPMgeGyR58rZgbf0
6VhvMi1IJIlZhjiHzNEpwjnBdcrrinRTGDOFk6x9eypvqAvwmEhF/thhsf1gSuYWqcRrkqIcFujz
1heAKRjVbJdUSTBg+Pdqj+MetE/Ag0YWJz9ORJTPHXdAg+firMbnQjt1TASUo+Ka8r4M91zyi1k/
Lcp0kb/eZC95n1AOSRMaXK0JyQhou2/wbuOiwztqbuJEIGcIC+Ub8NYGoG7Jd2y3fsClxWRTfTPo
IOIf06XiqnWEo8l10LWx3BOOcny8nDomYhQcAccYw3nJBf+afd+xB9ftlXw/MCoZVoB9G2ZGfOX4
b9VHPdoLAPaCrgYAG0h0pcOFaY4qOB7s7VKqj0EkIOWd4UcKKvW2FMQWfOZBvYzdo5Ee4aBwM1cQ
kv6o8SbHWoVXVxFGB9zBVNv/a6eXD/jF0cb6RmhjKOnwt+B+oLeF3QwjEYCnhsw9vgEZfGRIsXfv
m1twL9Ybej3vN4MdLoJNAtLsOnRv/C1oITKIcWxu/EA4nbPgqNRnLoU8IcCibFbDHy9OlXrGMqxX
qfmFPMOFq/hmJOVwRKbKJdxRPiqXO5gsMaXN0S7Dpo5h54CLBhEE0FVxpAaNRpAQcJO0C3DZKDtZ
2g23jJx/tHPp56apniTtFAp8PV7Q4D+Zp4+WmrnQlv8HDkJX5Mmz64dkPtrm0VmPJnwYr3tRAKvl
VeRTgummxZDASZ8r8BHweXDJt8m0rxGb8oMKWYxm03CnEksqTwCYDbh38Qw9Sn8A9+qxbn87lUCK
8cAJzxYna58XnOc0YJV+ecNJ7i6gD8I1KiH9KSKQAjtMPHeAEegmJgeAH15N/rucBuDyZmBwB4Lb
BJJRTnE/M/B8tJwn+XXsNXNh1hfjPAG8Qa8ECNdtnOpMPoFaSjT8BU5+ddgn0gdTOz6cowWHv5kV
jldMHlVqoXQOs/Mr4WyCVCCQAA1PLXH1nx8naZYhDXTucAIihad8yvbooTiQ6W2kmLfc8D8oahqY
i/cffUtNARdqnod4OxCsojT0h7tEt9gc2VPiLztYM4/BRb+W6DYjDQqe9FqiEOe1P/tqUVu/RI7i
GCxeo8vLkdBCb2vCKE3A0IZ/z0QxOlffBjjL6AxfBx9kRdkJVCPZR6aqKRCAMF0K2hUqh0WsJ5yx
dAqSW7phbFREbv4ggEcwj4lQYK6QtoGjoRwLNdsF6cHtlvBwHS95ePAn4kcESA+HXRTb5MK8zngZ
nhVpDf6D2o6Q+6w+kbaDBaMlFKEnTUQ/sG6HIpmJHsozW0hI/PsHr9Y3/88Bmrgx0wbwNZR/eufT
+u5T1OFZk/io6crTpykHwUVeExyw3kAeiTeDtXL5xYQMC3sMA4+tCgs+NU2HIj8yzgWhJbpiMHWl
f8kWMKqG0IwC9Os56S/VbPKJlKX9pxyWDh84v9sELVZ8TzL87DN/kl6ZU0ULMAqUWKMva4UyKTfM
CbydCX9L+tLMCPzM8Mf8TMWsPQii8H0t5b7yJO92Ga25NG/jG+tbS7OzAWtmj1s6uAbl27p0X9Y8
a3fUcN5Mh17oJU141HIiyBlXLro2SVQQ7+pvurQlKBfGTjd2MpiGbvekZAH6M1Vnl+mn9i7LEKsR
XTcB77zhOjKp+Q1F0S4H1fweX4L26Kx/aa82zsbYmbxc5hxOpei8LhnhLlJGOjU6sNCZBAj7ODmn
IuKg5iefgbXAZgbmQdKOlJl4dj0zaIT975oZf+r9Nq42RK8KL77ruadap1XEtFBaKd2qvjOnpRGt
5ehJNGjgqCZEZEbyZ0O5YjuQPqqEaZ+rU6KUbaRMYLI72/3VtqVUjkU8eV9978FXsDl8cYxlNgji
mPapmpsXIN8cMn++V4IdtSIVJsRg95RgOuwaaTdFouQd/f053LWvzmAEzpQ+795AaJKdXMpUKkGR
nCE1qFxS3zXCEMxXeNP3A/o9IiSn/tMQnpqSXYVaHyhXTD6Y2zCLpbNQdcnCQDxCNBZDJu6toBIP
0vQ+EbPiiMFvmV+Tlpz5nFalbDx0xkPW/mB8bb+Y86Ag3n8Z6ph3qSZPXvF8RHDbQAcgXsChARBh
iTMETJxies0wf8afTuY1sxdbH/474zPmoteuOlm0hGSV6mI7YAiWP7KNCbZS2xfVhuoEGYADMwvV
AUuxt1m5sJqqJ7rTIKpalLirGBlNjsCMr9S/AcmeDrCI0EO4SIhUsDFLvpEmiPXpp+aLfzQuCFfE
Sblr9CyfoCKJmzJr+kJmY7PGVBx6j/Am9A6QJgyzmGf8HHVHoJGNx9l6aHaxjFZ97JldmW816Bxi
jry/3FfUpbTh6qZZS3rMHRGfYwrJ5SZ4g6F5ILVMmg3jEUo1Mgn80MH4NIji5jPsrPq4SNcOhHOa
y9H2zpJ6YughGEDqNmvO9XAhOC/rfxL9b5Z/Z8Vf2VnK+pw0M5ivbfYNx42hX8ZtY4RY85tVOMac
pMyOI7rOr0ZPJ3XqLfIUNS6b/Ws8a/sXj7l1DbPfeoZhXHCn4+6UPEUXEAe7ZDmUF8s8TdXGmav5
W1ZemHrpGEDj25pu+cz0B7gSEj7atQkVziOwwstgxnvZ3BL55u4nI7oegc4xPeFgskHczDXaj9yn
PCu7VSAtE6oyiqV8DGRxZDV5qIc5vCRqY6JPGbdHC2BbfH0UVvWIFBqgWMX7huLJfP7vDG3ME8Nt
gLB0rumBT9Du2PpUaakUy4ohQffFxYysMEIDR53Qq7EdkGinRDfwuVDLwZzOyC0dLAGvnbB874T3
rjghOypsjYuu2FUjNRAH2M71NlJvNsfZlj+HP/pYf1ceQfWfRAajfRIVIyWvlmhvQbLMqNLdczpZ
2eglTxcdrVxgGgSVk+CiY6j4crmH/fv0ZvylRTnHUcZnjgEad2Lzg6w7kVuJwnRirv8+0Hrh5t/c
SwkASB+9cjU4AhFXCKkzQ/uA0glGmXFbtWh4gPYpRKrV67nr0+3wEZAYONicpmuEdhjZm65ClmDr
3Jn9Xo5m0EE5J9igdA4yEbJz31x0WluTW0ZsqL4Po/8CKyY/XvLDmR4B12bnFnQ3ekhervWBcYgI
Ibt1f8SPKzOxRqsLxBHlV2AFSjCq0uRBG5ctVMiNTJ0Mm3Hs6u6r89uaQ5HHxiGjXMsiwEDOE78j
6PgeyQbFOXLBqkULyFiy89tRfEzOjIDzYYP7Gyk9cudBgB3e1lzMZPxHVW9Q+7BrEzH3fo123wdp
xCwH2auQ3jv994sTyZ8y+jt8RtqbHP5lNKGtKN8aCKz+lG8Z+jIrl2eyuVgOyNOq8YxCLEu+RQkp
BzbVnRkgfb+jHSDyYF7QP/AuqMRRocKnM55wFbyGJJ2wRELU0YOtnHyTWb2Fdxgr0yVFRH9zug26
FVowOcDX+9Djn1qmZECJEHMuOTrWgfgK+m74mUGGzE9SztlgDzrAvxnhG4otQmtOuZgj+EA4q3Fl
OK93/KJ4QRBr0Xe0Od9WHteF+ocVhzwzynNJRJXjazr4oJnQvlnBFEt8UxLfE74OJoP25Sniejfq
kzusA7FBDTqXJv2J3+c7xNcW31t7zx9gAUUO0/GB+8TNRayZkGzjBtWZ7DdSm3ZBNHimlKoyW2Pu
yFCd5bCJPyp8jTG1PKRmINwONCfqT2WOqbIg2qhvGq5k/CAg/F/hGb15IufHj85LZ5kEzdgQjoWC
2C2C24SgmQmQ52R0hV0Y3xRHQShVioe4hoqPPxcPAaNmMFvyiZ8C18dIItxirOmhLWLqQQQxSVk+
yrnn5MTmtoi4lN684XEpnF1N5xmjLeoToCZayxffKmYRXGNRdWofEDcbvM4M4WcogrcHAmJ2Q9pG
6nag9ZgrphnBmzmKqQbfEoh4OutJ2hxR5rSAJW7VcDC+KemhxEAo6leYg2DvkeP7SMSzWqHpMX5g
eRpPNzQUYt9sJSCwTfkEDAN/eiCKnXAB40mBCxV0wsQiY2IIjPqICIjLtXN2wL8JACXfrH+kztj0
SsY9xCTgJM9vKREXOmVnoLsz+O4PLLGsQXiULDYyYq3jvv62lfeovIbUjmJtXuHeWUhbMv8UEikE
6fGfkcblVWTJCsBiLfGX4lbFFdv7vNvsjrAYWE5xw3I4mvFYA3ug4Bzgt750iAxToIAMNnsAajcg
SbRzvh4cLCxHIyVdPosmvwdrL9IQC4Kk3BBfh+JqFFe7A75y6+eQ1pOXb9hryyYq6VKNmqinCSdE
c5YY0rolmEjCWPKOIjdE5+lLcQCiLE2mZeqKfDulOMiXVBtwOjAuCG9Tf2GmRDFXtsX3kcwgs2Q+
9jxTdpVjoq0rTmWcEDnt7l85ft6Nri9xSCQlog7dROLoGVlzHWG0hbwmIvtouoy3zB2nC7xhvC6G
8cnrElKvKfsFiFVWkJer0yfhCEcX+wXLShCQctXnefXZw+EElYe7flczBGLlLdcE5mkkBg7Aqomf
nI82n34ONxxdAJ+HyhIRM6g5R3LadjFkgLZAkY/CpZ7OR9gcOEioQ5+psDgB8+/JhoFqj85BclHT
ucmgxCZWOqu6bdjsDDen1zffPa298zo6hdglsvEa6m+8buGa7Iapr3UdqXw9AmAJ/ahfO+t+1c9i
52o/rzJUNAorj0X7fnrGN4f0BlET7W7PVUB55TIsEYsWoQjTevRqRW9Rc6BlqWvZpLZlu0jMUz4f
3oHClRb70YamG+e5sXjhmdx4Ftdz+IIrp33na+afZr+0hs8WxVk6FXiYMBFy+OMeNpcpgs/BLfIg
0VcpcHocXGmqHHgTyFIzGiBM4Xhk47nmM2vlKzkEpx3sv7NORaDcAqnF3cgU1/n9tGamDPAawxBz
W5pYVmJo4IXyBlaKzUmowtuKgYGtDZ1lNcB30ij1aqwrtEgwNFBwaaam0JSTj4OLju/BFpLGdGrN
ARDGxtGuD7Psbolp8E7roVWyoK+knmU3cxt1lRosvcjfHxhZyaK1CyQlvZ13mS8lfxEn1xzDuXY6
mEPfgENOKAbaR8GIjbPp3PkNmvL5PKEj1vZfJ93Lw173Wu3MBZdbe+OS9Y/5tOKFan6bQe4iNFYQ
gdizmOYxcR0zT6q2+LRSli4F2o4fgvDJ9ukDExexdZxeBLZxFMNGRyEARMCN/vkDnuUqgoRktzM8
giPcwgV+79cGK6eBPVE+BYzVLCYX4m3rWNcox6M16S/6XEt6DJMLK2Kz4xxosN9hYh0WXLW7jCFD
tU3gpKKSjaGnl0L+YNLOq5BI+EN9SWd2wN1Xm2eEEL6HE03YeEYJ5c9SMgfK94Dl1Ep4JO5E9KXy
M8IqxC+QKN8CmZRuFP49hp8XIb5xD+M2hrvEl3Jef/GJ8hqEtEcLygAuWAVPB5HANuKmwMaouvXX
S0vd1j4s+alN4DxkwMWSuGjSpaWOHkaOJwaiPudmXmJ/ZNPF/ZHw+Pcb3OERnTj8TKATq4XRvlXz
iigFlo1kBgyblt7BH8Q/PMmTKteSliyiHep24szEDZCVp/bvvKzV69vBupodZQgrgD3YusK52d35
osQW/6m28EgRbtEd0HHv2IvQMITP90EOMkAZdYE08NvrMzKNE65h3eCeRtnPuEJVxexIZj+J31Lh
iWypOv5GdsR/YlLPmvj3XvvCu5gq3+Z4VGu01rRkTssuUa5nSG/cFyk3k1Z5JwCaaBdqAZxrNzkb
hevDgpeVj2Pyo+Z8ITvnD8cRH1ODZBrxU0yg1ZajqEaUijC5J79H2iETi8e27jaI3Oawl0NvWxHb
7U7ykasmd9ZXdCiHPR8TflWEcRs2gBQDVVrzM/XkPz5IhmJpjslECgkOMASF8sT4FZIRu2TbL+Ky
9Op3rJs4OvhoMeBjvBGee7ZbWBzw/3+wH/ipUZeexHXi7QTO6Y5NNOwvUBd4GL5UiKRMG5ZoW1p2
FCJW52HDpEFgm/DiNS6fT3qzVK4wUHxA09bbbUmjH+2b4nUsvlHsaDB4GXx9BWfPjWaCklPw90hn
cbv4lZTT9Hy+psnrwpkCcAah19X7mYIwND3aYVl9Os0xiw8An9J9OMx1UpA27aTESN967TqoQG39
dK/7w3ghD48+6RfjetoNDCy1jeVsm4Gp56HqDlXiqdWyLee/TDssO+v1mrj1LsYO8joeFzThdfZH
s+iWF+yCmgO1q8k8T7tFPaOAL8K2SwUz0o73ZMwGghPKa/OhwqXs0Ptdrdha9nblqnf3OV3D12FY
5oSLjmF7AaHIfXdIBztHgSmp9d1wy3gF6/G1/jg49VWa4dQj4J6i0a8JtOXTLNSZ/ok/8ASk1TM9
W43Ed/Ax/VX5taZtljEi2pnGPktIyno5Por2MG0y+RzJotbJfs6icEMdVle+R/JdHd8qm2DDkexj
euzL85Be9dctQt+Q3hMojfpvWAXJLUyWHgl+mzEyt8hqTY84XGr1GvdvL+ct/a0AnqJ0nkBAsCJc
Pv0Bfwc7DYfK1JKSF7ZmRA12espTGnupoINUggfQk5CFke5HmmhDCmQYULus2jmsWhtL2ybnHC71
Iu7OTX0qZ4ukpI37SPUSVq9S3cnxrrc3RbQZ1kG3TavtE8Yv/HueuG5fJwfVOHTJsUiOlXlEpFMX
vFfJsU5P03BS8nNH0RWhB/ukTucILme96U2/Nn06Yzghhlv3ewjXnBYKHDWLrkeb+g/l96QMYen8
hB2q59F4j+KdOd2r+pbL+PJObUU/z+kFfmo7DbsLaTNRWuf6pnSVZ1XsZ69NoW36kGjAFm7m0O+q
fhdh7YLre8jcS2HPsx19eP8CHmlBlsVt72D/3Lwgz+6T9phQN+Z2d0vsK3sLA28aLgw3Jvq2ixKv
gH2d7E1jZ0lAnrZDvl155nRO7JOEzlrwyBvyqe0vbfxWFDx61Em8x6IXgetu/rfU/+7vZXGl6pzm
cAmqBrPzpRgqUInJ/MFeLrUlZGcTCyoAIsZi6lUjhVavCAvZIu9MyAOM7SyAbVH52zNeLzZ6XMXU
pecPyvMCqk4QCLJ3Gt1p7aDPA5XaSPxIXme16zC3D5G0IQ+jGP+rxwMdnBDW3lRIb/0MQDRVve17
LS1hxLCwshTWC1YnNpraW0I3EaiUb/nH20pMQ+VqMlx+WcFLzvUKNbo6jM42HXb5a/9aGOS/LH9o
No2+Ysihbl7NZpI2ibpx7EXR7jG3dvfOgG+/M9+l8Vzgn2qOtFEfba/WeNB2yhkjL8eZGZUzByrQ
OCJ9YXBm6G835171rcaXGlIOvrLQNDIV27rdVuMG5xX/l7N+ERyisuM9UJdyDtgfasni+VOtiHTs
UKroKcVamTn9PkmPaXnO0mvtdrpIwHYZTXaPwuK+t8p/Fyrv+9zJeMrd4fXZAg2SzjhHSuYs2iFa
ktzB4gbbSuSgMxdUF/fQRU7rN4ItrmJUsLPhv0K6I44osp0Mmvwwlfs+3CPFqJ4T7yx7U2VIo5s3
1ni8npztl2UNgHtVDavYWAW5QLmzA1tEH0+cLIeTbZ+q/Cz1LjSMELmbc3V2Vig9j5k4ndwVyAbj
3ukXM1wGxJPbbfzajuMGXgt10eSApH3951dsFHXQlThhrPvLi2Gk68KliUWzdBeGuYtM8RupO6wP
/8q/uTB8c63jjvnA9I1zi1vRuCJvsI5rMeojjw4HADABIsnjCcFV8n/Ffa45etJN3mfHK7+Qd9dP
DnrR2Rn3+ASsg+zQHHYwMUSca1xZSwZ4ZYCKvJpeKzdRRHksYmbtzH51hRJZqsQQIANtBtTsHlxb
zgrBeXT+Ilr2aIpE1Tl/+glX/4+QTzwX7XHFXSmkyoIPojvirCBdZK4RZ4lzwN9g84V0qxMBRz61
SDU5u1FqPZTfCUiHcmsFs2EzPGQxzF06xe4phpzHB9dXLlR8UWz7Cs1DBHoBs6AMmspJJvINt1Kf
WzPOSTMZ9uatBft55kbMsk1OlPsvNXFE77YJGITkYipX3B80tpE7DmH26TyN3DBWKgSzCX/GXN+N
8onUsHXhCghesCsIaG/NtxLz84Kn3RTdPyvWDFgXxXRAQxkX2YQz4zBMBw3zplekl6k9x0+qRU5S
CNrmUJYHRd2FrpycjXDBlCx3vgkISkolDO+Wyf5DSYh6xEYbxxsWdEbmv+FNjAfg49GwLQlrt4xb
DiB7OVDE9aFI19wsuD3xxJKH4PCHK72gRJU0K8lWB/OVL8PUuiDn1WxVFuvIGvYFg+NxMZxaklbF
idO9ZXq/2vw1WkWDT55LEYuUMLZCyRWUQUQn0vulnbaxkvEHmtnm9suuyjZz5FT2zipDr2w9MPFY
TsnJiRaxvti8iK3TnSnPiycjYk/hRvApqMZMr7hczZmwAcYgD0rY9ZfltOk0xiHEAOqoFvV3U55i
lbEh0xI8yxSXn6MtAhQKPmKXUFUQXT7IwCZ0Cg1eJM2JMkTaVQcq0niOcYrkE5cKneHAy/sVNWZX
6pMsk/FbFMQPdXzR3ATWMOWtk96dxvjIKgjXHZOvjSet24ycyhLAwNswX+DbxkVQIr5nHi5hRHQW
71e7gBkcC38vbxMrBFYzbW1yb8JbiunRcAOuSyXQ58VE8sJVrBOXyzj0x+CM0K+vVXnT9z4Xxqe6
4k7EBSVG9psrnNS33Pk6n5aS1/OgNnSQ7e3Mbbt54FXJSdEOgzWjeuF50Ap8wX5AccmIIYOyb9fR
D9kPXb/W9wZDm07YqzPsljQESDP0feYOBQkB1k4D5vuR1vnXZ1TMC13cy18VBVF7ky2YPPbfVkLl
5ga643dpC2bUay6+sr2DPzPCdnVLolnhnAvIv3vGoPgOcS6GdgzoCMaGu62JKdGrqE/zHXXNaJgb
IdsKF3VgeySmiGaR2JKwf4AzoyiMS1yRXNi1y3ymKIB/CTwdZKqRSTOUcE0MXpIt14wRkKMmU/Lr
Bc/BlQEHIhkM1qLEw+p4unPWCuYGi1aDhTof0tmUCqAzTxQxDrwaAawzQvZ1vGHSCv2/SMpZ+Xco
fDldGf0+TI9xeZ6aSzleGbxCn18B5699JgSBw8xkIcSgkIf2QpX3wmCPo0/mZFmHlo9kyEJ61P6o
mHSsRRJxGNoxAs18nLDRG0xzlBdZF8pLtGy5BsDLx4Me/AmQDkOU/73ceS0T7AuEy4pP9Ywv+8La
ksHlZFbC2TNNJg4+i56oGdGA3M+tq+5sMMeyrgwHvToTROkvtwKTEWE+JCrsnU69RDd/al+4gpV1
3PzFLIwHvMSOjEwPmrhediUP3jy8a3QjMFDaCpy3s0F9QwTCjg4MOCSkxkrIF0og2T3kDxzE3cLJ
3zT1wlxUowcTA4S8iRmIs4l9hDm1BB4g/pcJeWNWFqjtV7xy8rKgVJ32C5W+M5cvHH/b8vwZi+JT
1PTWp2lFnoMT7TEL8S7VexzUCJQhofzPtg2oyBPZFjAHBDewmJPhJY5r1e98KflDPuOsRP1LyNvu
SRHb+7y8N3DHCZtgGxpCl6F0994SThSHhww39kqTlrjDB+ZZE/hDw98Muvd8blrIcc8rCWRpq8Gy
l5YGoj8hIEh+VAG/nsuASIG6ynCNAwzHUZeuOj6Gh/Cb5e0pMcI6WtIpsS92fK88BtKB4wqD4IkR
QihtBdmqmBMvVpOdJm+KGLeXwLyrxCZec8CvALVwVTNHZ6SI4GthW/rxH7KBIlOT3ARMAInAPKXQ
FhThj8QfLPu8QTBocY7nlBRpFEzM+dnUfesy7FcNzCAuPfWVaxxN+i0yTjxCCkzvDi765k5BgN7M
quURDPFrjh8H1jLeefsblw3J5Kj53RGHihak71j0DBp4nRm62IK5MmNEzrMQ3V8bVDiyI3It85TO
IcmLxpNqG275i6wADfbPGf62rN9CdI6FgJK2J/5FXWLnQQPCtSLj4pHfSRyiX/xL6VN1ZmcHazxg
nrJO4xchRML6EgW16smMgI2e55BVGjGtapufJj597oAXIhZZz385RpRkYZQq3rGJDiwcFd4jApp4
dujskNpbRddT9sYMte3dfFhGpaBkVcgYvfu8pxQRYB4z6KBac+bpSC3jJNmnNExwQfBG1tafjPOk
0JV5DBtiBhQb7PgTADKoxfboVoreiwxzritKFrcgE1TCq+deP1VHLsgtMeiNNW50t7t2wSw2rpF9
FoVZR7Pay/2hto85p+9LJl25qxIzMec9RkNNXNkbOP9LYTX/yMtt7fCazoNiGzpbudgSauBARotI
wpuFtArlC3IBuU0muLMgPI7WoZhOXJ36g9wfq/H0irj7XbThGgfXrsSyL7f7ut2X7V42dhRE0FyU
vnbjsCVuolNUZKxikH+DOC7nJau+4JlVKMU+KfxEphHovxR+0Z+eJPVboAYzFW5OuMLPbMVLPMpy
s7HkR5YcI8LNb0WORvGOAmE4t77eTNH9lzbVtV0GSFsBQ6aPJy1KS51ltdnBA1Z32oxbKEs8xibf
Ov0yXsUz7ztHxngyigtczmHGHGvhkcBJSG6IA2uDtMnhE9Fz2Bu7euFw+axxMrLG+wZCVehTBceQ
vqL6oNqQXKI3A5Lqjz1QzxbWxPB1haNCxqlSerZn8WbH12g8q2t041C9tGKBclMTNsWTL02LsuvM
+xjLJK6ENREpRZmXzUHmMP0kH+D/pb0mIxESzvAaY0nPEd3Zb3T7XmIt6Emq7TUiZSInDZu3AhCD
03DVoN1yaCUDMfM4Xqcgtui07QeB0aGLhMWbFGVGMAdx8K6nmxirL4Zf9I/So9dVf/oMumVg2rBg
7L1BsvnE/0LgXeOSwEWuUfRJ3PIuQmrUELH1vm2S4cAIljBqNotho5hrjN1MzLmlqCemX1NCy5IY
jY3IJAQ259StKIfM/k3moIIjQQYfmzbReobr5FKIIYzLFhWTyYq1hoxyEyFyIpGMgMdsb4HJDDD6
cahjctksgZRDixn9R/VQyueuhPHKAIZp4AdMAKwDDYkF9aSBAlXeAcngQKh5vr1M+2Mg0PFr8Gax
8tJHSu4DT/eWJRRGOMEqierD2TPk9kkz4b0fZ7tAuab082QHPT8SZpo0OE5Eoim75Xly6kdgPkaD
xMtmJ+nzVvUbyVdVXyEsvejn1rSP5D395jaLbS76zUvNL8v94Ky5K1vGvGqoAKb0F3Pjm9Jd+/IS
Bxv1XBH2Li4nsDiYes9tg85IFdCudjY1FGTOhWSjs0PvknXkzI7fpxPBL/awiS03Xcucq80tOxwM
a1Pb1RxNJWJE7Do89YwIyztVMk4gSh8UaWlxFl+LW5QbBbxMe/iDz/fY/tDRy55/Ikqe/jThtwON
o8fE8Tc4F89bCtSMTlRrBWnOmNZkeltnRhKV273LlZFoO/ZNqKuacs2Km/W8R7T5qdSuXF6/W/Or
9zAqr+3QHyBHc68VZZz/UoAsotLcIIdEHgl1cfjvaWMfoZb9SP9VvD8eQ7p8aflaoklnGBHdI27v
3Nl1Lt/XhjA8rbtpvWTiouL7o3o9EuYW6S/naqL+w1OQzahZ3j5lauEvy5CtchnGN57XiJEMsgQf
ZfiU6abBM1JzemUMIcOCYUoOCe1BL+OWc8zVqs9gCJZsLyIHL+yJ+WFyQ237TnoZHX884OOSwULh
mDYAtd/64a4P97QR1tlxvFfhQ3vd2e/SD8V+tMbNrK9dD87rEOenPILQt0y6nZTgpIJyA/vXb4EL
WxwE6j0U7ZHjQLzvkl1owRgG/TaeQ/2YM9rSlnbNuZMYobgIoqvLBOjmVHryoHJogMmcrMAEUvu7
pck2Fp9o55DAXZtEk1nE8ZmtFw8tsjjzDSfb949fQyBrvSkNsje+KxQ28arGc0AH0l9KyRjyYJOl
HFFRD8FCXTMHS2edDFoRqNdWTcUQOb4x3wfeAVaSHu/Nv/NGaC9wMPYpCdz6vcUb98ZZI97+GnSn
6gfdIAfbzS26PCjQNLdPQGxchzEZrRLMaitMEYx0ic67VuPWPlYfru9YfXAZbDg4guPUhr33xPJD
5Jml8bkXiTco5v6/h6XMuAuTd5wpSxLIsCmZNij8Ss0CUgufGIY0EpTNcFtav5vZr3F6aaNdvqgq
hBdNuofIzVFcvwkxz/mkmmsuhVyqbPiZ0UJSDxH+T1wYGpYfjFk0iWkHjedY9OvgEw7b3ZJBS4sE
yAoNTBMT/r6Bck+BOPGf6oC7GdB46fGtuIVjNcNCG/PKLzrfYnovGKREMPai3qxnXLWJf7YQE+S7
QQAGvMGCO9s/kxfawKBS4HjC4zuVscuVWMHaYy+Uc47aulfx6rY/VjDG5h/Umar1e+LK3NTTMz72
SiO5dq7odaLuhixFiP3xkFu/wdOo6PZMibUZU0aLpkAEDIhh5LA8anIoyHnx2QQ28eB6LB+TeC+u
bf2SDZMhZ5PdnpVoRGWBAbafz//H03ktt42t3faFGlXI4ZYEE8AAZtE3KMmykYkcn/4fkPc5Vaq9
2+62RZEA1lrzm3NMRr8s78pEb4EzZFRv8ExB71LdmMPljbnmumZaBXz8YHRHCU285WzEuMbTda8e
zshwwzkYsP+cxf4sa17Veql66qITBPT4lvvMhX5q5zlyUjWurgB9cZTCHMgVowA191cF0WrST4hQ
M+pVOmvJbGkE49bX9MYBTKbv9icP9BeuGzP+er6AfmUl7yeeTrgUjCt23Xh+h9dCu2rDTSvvVfJI
lLsRA0VbqupJa04VoWvMYvHRaufK2sx3Ja+JjgWXOCpjh9B4xLxW67ZkHtSDCMP+Qj5TUG2z9WT1
1HNObk6qsSD36zNWX2H3FTlmKbu021Is/mWuVPxO/rYTUCE3zcsizI8trduyNrAKtQfpG38E34Is
GodSosAcaOYg7JdZLWuqD7KF5EURVtWzRVY78oboWG4jbdPEhB+ALCyQ4X1C4pNNsm2S1qp0D0ze
YLYFe+NWmuvOv/jj17/b29pzMOoZ48/npF1OlVjPKrkbmz/YyzjmcNSqGVgvYP1pN1t6vSMvxoPM
LVQRfT7AKFzF2pIULifBtrC15Chuf2Pm/k8WQ2XI3gQYL51lh8mBsTyrAkgNm9sYQV2o/4Br5A5j
mhX7gNCva6wQB7M/oLKO2hHWYrGnnSI5lvryf50bmDj4xDFW4f7BtOR+a/l9kK+BuMBbAvlJrOnL
OMnxwRg8DszaD/mJhx/BXbbZ1pYEJTuWQ7xMP0JSqOMBIBWIDlDjUORI5rxPDQxYgvKCl8vnMLow
qonCV5l+GJFnqlRb0Qa5JwPL20US+dtFL+tqczHiSBQhiFJJoy1jAwQ3uijva3iqScqSUkkGfOY2
7zB6G8oAYhvH0E44a/LywSsu5a0OnPodPjjw4lujGVAjVYs9jTOmzz2nKBSqQlAi6zsbAck7c+zU
ZnwPqq1pPmejWbLGLoPqZjGeXX7ElIdH+xyFU1kCa/54SDCgoh37Darnr8AWu+oDoyTHfMvhbyyY
bcwtFtnCJWmok0HG8CbyuINHyK1mo2P85DELdg4LF4MvG9Peehr63RfnWo943qZhoQJHlK/YdMbY
BuDOcTZGLGGlXgP1hviMz4vM5KJB4DtXoNxMZlB3IySJOc1TuonJX4aqi9FJWXCYXHXKsS84293m
XXe7rZODbLl+eGvwb/CGDjzyPiy0azbavCYDVXxcfPTVhayq/bA5g8A7k/Y1q+QS5Ye0NT8n+9l4
/2O34+yLO3RXhV5b7XEQDaAYC7xobGVXQ/3CYOgn1CexbqEhXR9wq3420X58TTGyukm9xxRl7EhC
Mm2sR3QJLH6nrj0l2iltT6Xg9ltRPTUwHJbckXntIlm8qeGgOY67HhmSMvNN6S+biAt8qdoFdlfA
ezxsqXiz7AFeNM0nypFpPFqZNDL01ZaglVUbE/bsa+FMzwg+/0gblcD1il8y+A+fAkoaGqK/hAnL
IpNHNdZPdL4SD8GOEZnomegjPn1cFc5Nr/eQE8PhxAJUs73a+ZaTQX3G30HKEoqXvCAURFUxlBfQ
wCu2bhXjuFVW/Kr6/RDe/Ihd8rwuYxZgD4i7pw9+c36j3hr+S+yD08BnRaEtyiz3Bz4qKMZb3DHI
tSi5LFD4UWZc0DL7qHCgZy9G+oTmMAVgtac7oSl5ne+TD7pgXExnw3pCpiFLopJDCLMl5etm8LO7
FdaJkgF43QAuVE+Qoto1tDOSM0nAY/ckWB7UKIJeOAEcY4Xgydv6e96xMug7jKzWbGSx6/IlXg1s
MyQnN9iU2HVgx0C7x8/REo8UzzmoBX1L86AdGCsUlOligQD5OTwi99ecPEFGRkQyDilszuAymFey
NzOw6Kn47LZfOXazG3CUN+DlV/lezh4nyBDCI+muEwScHOzbybDYDSh76RcBn5KKFyTGZjZ5IMvM
ZYKw/odj9X4MFz4N/g4++GAt/aqD3//+LWNQIhJ99/Q5AnIIy899d/1Pw0Cdv1NdsWWmtsGrcusB
l/U6h3SMucpY8RPJ7awJMb7VUHzuSXm/xOsg/ON3OFZPiPPw41hSkRu0Q98dRmMvrCKM6touwd55
MrKzZJ2F+qphSxOXDBeFeB1+vPWdFK/lP13ratM+/TEQVB2qxTFy0t/NTWL09winua1gumUk9axt
53VMJ6xVWa57iLxPPfVS/0zD8Wh4qXThW/jqtWUlp/PNuqn9LXD6+FHJd8m8RcpVfg0iq/MCY0G+
eVukznYI8Y26K+jIW3fyvaWCzQ0LOydI8BStx1xHWNypZBf1pWquIlamtZQsUwah6YOucj/xAsPb
jcOiV9yc88j5jSvbkRNXalxVdkXZ1QRXEgBIw5aAE1EwIsZYDxd/zcEPmRoIUJRvTeSKCQrpB7Jn
2t0e2B7la892hTEDRGsaHqINsAVMWA6ajBov403Hcrbvwbrrm0YHnUlEAGlsMxHxYbdN94RGM/Ul
UT/LDJM37VYHP2UD8y0Jl0642MtpckqT3aI7IvI5+ZW0aHo0qFuh1087Jdydh9CZjVSs4D0Das6T
Pa9km5SraoRbhdES9ZAjZv/tH8/T9CGXz3Y7x+d37+5FQajhnRvrYUUPImcKdI2tqyyVaanR9dA6
VH62N/QetJTPaTXGRDKZs3ijdKQmBxinqxSuoDi5vwuWLTaStzPqO791OWqJ74PfHd/6UX366ue4
yO0c8XFRri00rclpUndQXHlC7jr0hf1fbgQKyuFMnQFMeo3ra5PcQluaLjdRuWbChWnS2NPsxc1w
ZtcvIV5vMjRGYZPexvAghnhRV3RZTLzqhepoomf4p1BgaTiRux7dunBxilyidh6wlz8D9nHF+I2R
JTkmnYHFnrU8L7xB9BQKLgokZhokFgFRGN/NpGUBJJgpw08TlUVT6JviyPhMZ8KIFER0BN8hcwZk
MPBdfef0/s60tqa2Nd2IGqubXp/flVdVR+ifobghH41xgoMjOUr8BwVI/OCQYunlqv8F9K0NP03/
s91Df6+jT0t51bv/6tCqu6x6ozdqdsW9OO2H7NBkh4wLpz8I6YF7G0HUbvPPPPwu5E+4PloFgXzu
GY9KZo6XeLIViB8dQ/slDoepoyOPEPNp0k514r07L0AuvPr5elqk8/egYHPC5qsDOAIscRQ0SBfY
eRfZshO/qCBXjEXnKws0fJz+wZM9JzXHQvw71pexvB5929edEFD7jzOlC5wKKul713Q0hn1YkVsj
CXJk8pRXp3uieR6/wpqX/KuUlrz3MgYL9RirM8hBlO5muDZeU7ctla3O7jg99BJ9OKQUmlOknij0
jQaeCp5fnns70b577Tszfjf174ho6DiT7ns6Xjon0lf/1ZwvtKHNNPqFHt//BYMZl3LFL9nr8V1o
1sQTPX0Pr//8yIrfgZCr9vA9cRKfmJtvc9gL4W6CuYo6S5nDzsQxDOcMl3DhaJSH4cIJnXm7fRWF
S8/X+xL15wRPkHLqlSOZot1ASdeOjuk3mVwv3D04xpd4+tQPMjUIbtjvU/mREtdb57obDy6UzwXl
LipBzHnO7LxBHKHIz0YozLOcxUFUL9ecbtj47GcRUj813WfcfJXhKrgxR6cJgR4EbWIT4IZAvn/S
yZwuhWtuXFL1nKKJE8PpQBpDc9oa0VanNFaHVYjx3c3Wcsln5fiNC3O2rzZq56aL/6APFoX0FmSS
URhwzIj/b0UcZFxenJYWC1yPKo2OP8GohQVZC2TXHJLibf6N6I+WS3yGiRNjmIziKgJ0FHhNbw8d
Bkqv7FDDdZDrr4+PQd4X5eGDcxTCGqm5mHoDct7WMQGAac3ZukG7GO8123d99diqOrhsb5u1x1Gj
oOWY81htyOp7OkNeEnDRLRov9nfYrYThQy82MhMWCPz/L7pDfoU0CUOw/s0j+2ziFCY7MNKV7EWC
x8aa7Fq9go+tQFTToY/QnrCVpy12NZVXZ2zDehckbDIpgqTG9GJFlzi+qME57Zaq4Y6FqyrIx/AF
doO1BcRBgQutS0zHmU+zq4dsxpAKHFS8Gz7yYktzSVTOzSXT6Ag7taDbA1+z0xZgQxw8YAMKjLo7
/+U3lMD5V2H3j/nL3cK0TlR2DCDDmTnyYnZMdprZLil6oIJPD+4sTWGTeM54aweMCT98yx7Px1KS
mRxJ+bOrAQZ57GO0lTYeQFRUK4/qrYH4CIAHYBxvjARuHe9DYBPr2u7jX2ScQlhvv2U2pTxf7XSB
3DcsjVkNao2N/r89GDsWRAp2Rf8UMlyl7Pb62VVqG9ETyQ8iJ41xObU/azzS2LbhTcAZEPrT/r9J
8lWpaRIFwAZZreUobMIvU5AXOh8dBTzLP6Fd9zclvjGspw9Q5nQPVU4iyfBqlGci3WMqXOoFSzyD
QLddRF/fWImRpqZGEvIutwy70R0pOvXQkwGBKbOZF9kjjzwpPCXZp7USllLyoYcPXbpWNeM93p85
y71c0HaM94RhBj9tyBQA/N2MUgBiCI1sCFe9uYzebM3wD63z9lJ+mgjK4sn0j4N4pIgASouP7bnZ
C+y5xRkxpP0mOZoLwBlcUno+bPvBLXg0cIcnTxp2xuJbzf9M2rdOYwguFDt/jM2F0iGgS3yJyMWC
o8zr2lzNSeUpFM5srci2zu4h3YrpVufB0M0+s7ZZp3DOfhhM7bCivsCImfvPDKaYMzq4hldbfpKi
1p5B/N2Gf6T+jxr8EfrvEHrZsUcZ7A4ZYM33/u27KnYMYccRhEEv1DbK9eIFeQE+eDHZKeY2bbZy
un37lOFs1GUdrGNx9rgZ6pLtJOaBgJns+xzodmhuZVgYuWsJDk5V4r+gMmJA37ZinSxCpMvpo+Da
WSIJ0DnLI9FkdEJWlTxitSWaw82aPKhESstDN4IQXvC26hs53umUyNecgEH1sP8jVTR/8fdLB53t
RUuJ514ZIXDiZXBMaYf6z/L+qT4q8hC4BkoOGmhpernHbiwGy7A/GskpSb0uOxfWWc8vsS3S+lB8
RvUvtfpFQk3bUD4tcVH1D5blqTn6JCf+2cVJlsY8rWxZ5tInij59+ZFXcRUaKyO6XSwaYuAS8sBk
XuWm7LYsQmiHaFGdut7TsnNeXPTgihdi2lvjvsgOpbkPs4ORYhzdx+NekVZFdeWy7rbvZlEPjrDM
VOahJJOPSXxUEhJ6e8TKIZ49UeKOxCz7aRY0C3ITIf3VxHIT45leAs617lSYzz62cTOKmOVeIfde
4agBIXNnDByytliYKrIFJBMRnId5DuFH8xwi4PTsMy4CSgEJ3BFNLItbBn5RdonJlUQuv4lySU5C
O5AtQPL055KiDEo2wgWRA5w28yMBKjDKKMqm8CmSUYrg0tlgsLmCrCWREXAOGf50ZmP6NmA7OO0I
vGN/5ha5IJxi0XmrGw6NdZAs0G2ET2HiqDCP2tuIgZ/IN9wztRZ7B6uObrevMvSm6jJqXxwqUyBw
Px3LUr1nEwcRRjhQLqstOj445FKkU83LYi9WT2VOhl6+duMlo4B8jFwZ5jRbp3aH4aJacrzFfKN+
T/WxQ8DwyMjIaA39hnM6Z/2UEMqRByFOnJDSF0Y1/8YvM9+UyVHvluZGLAUbUy4XDxU3Ckns4ULi
p8PjI5qajW6nt7vRZyc7D384AcN6UWqMBgPGkEuKL3TAI/Fi7kAQZc62E2Ll7E8jGmkCwt/wcZP1
b7LLXXHldel4UPgzMvRwLykOigaR7sc39aKcx58+apWxGPfyV9+tRJLShGwn22Inl9/h3DVepZx4
ScLbMeR5J9AsiE4zCaD+KbAj5ZlBhDDWFrb2H3YM2goXgK4tsTwGr4QzGA/wtU5RWP6swpPE5BrR
mJAKqQ14YRbxLmxDc+bEODAF4CPGh8teg3eTd6A5qLdaujZb1WvNB1eh7A3mOkrs6WvyKR7ZDU+8
XwHLLBR9LmIGAoGD92fAtG+9otZWNU+O7fkYKn5U5pnDdQUHd+CJdRt+TrVxckv+qD0FhBgiAHrs
snwJHPTdHptmATRPcP+VF0k4y2OAP05P8Ct35sHvKW7mORRuRTHaVG7o2yqehxy506txB/3hN+Yp
5YW94uypnAiTzu5MbHwSL5F4fmMBs4L0fEZEB/GOwKaIJaAWaNWnIl79A57JQ0JkH/3Vg2cOa5z+
u1k2k+zayVmO8XfS+bw0ReAX5wga+VVB0+55nm+FaIU1AF+O+bbhoAHCVKOzn9HxbWOMAlxQSOvp
1ZE3RFxJL90LZ7npwy4n/4HC6WoKoeJNy01HiozHQG6X3RriSeDQuyt1u+Gnq4De3aLbWgIEGZoz
FnTPjJfoS0bVhMDQbZVdUpDsmLduCLZBDN14iXQ4FihTwp7Xwd6aYDPj7wIgMJkjeY/oBwYNp2Lv
hhYBAIrtc+A7RB84oQaH4A3B+WioF7gtwppgpgiEgGgxMfgUxhnzcdh/M3CPfgM8ZRdmwFil2CjC
ho9/OH+CeaIkpaKSc6UfBAIzne1OXtSuFX0OQuIliP6yza/x2ERP/pIe3yzhB4cO7w8yunJ7n/qn
nFyJ6GM7CoNPmd2C9juzrkJ0DzDDWsfgyGZgGK5ies38a2FthpSR7EH5aGysuLzumU5Iv4lkAzoc
KGvhtwq8DUh5jP75fhPa8AtkAK+SVbIqz4HsgDDMM57FByRd4cqfTTHJsZKPR+k3tmad3TXdauxP
9AWEUf1Azhb3m/FJnLX0aQamsFxli3NSh19QFM37OJxgyo3t3beevOORRczmnmjkuW3cxikPXvRk
nuLRk0QtIjVCM04ryAjD/NkRD0dqxtFASzwkAfbBw/uEe5nNNj9P8AnOsEEplx4AGaMHbzUjLvM4
8ndzlJ7m3oWKUhlK1asdoQFaPnqbUjUGgpB2xOjX/yy88T4ODuHcdAK1jHLlHqQZOJ/wEY1rA6t1
9RXHz0n7aImusHRUs8cXwgVn/SvspLdh61ed5JRKlZ+LYyrjgjrhtQxBZD8AyIOkD61rVp7190vB
hl3kR+bDHPnBTFGqEibXBCsxrEIjfwT1h/l++cFnDdvEPyTlIdMuwxLcUyZ6koAW4YXBOSCtK3mZ
cFKWGJ9VyTOFUy4d9QDn/34oXblyMjvJD5ZOa5QXMZ6RwDpfjQEN5Y71NIR054QhIBvGnTa+tFLd
IQRxdmiEbVzSOrdH62iYe5Jy0dgl7jJldj5IuG1wCzKh4UbHqdlaHr5JeodgBvKUIehOnjgwXprN
1KTkaJjctiMCybVObmJ1rYQLQQOrO4eaR9AAhQx44TC7lbN2/e/Jgwsc+2fxEUhORlqaOURNDQe2
G6bRRvaastec2p8z+uJZM0+SdaDjsoB1/v7JC3MtijiNd/MUbB08TFRTcQOvYm6COMlkyp3kAbwd
OUzvHz6h1HFvSeum3ybqVvhxYfyt+z9B/0frl2aCa9sTsC1HJ9yXtXQv5KtGo8XRjw+2C2GSdJiF
4dEjyc9DMKuPab94816FXNQrvEUBqIOR8T2GRAboZJ8P+dtjdAHvm+EV0xWwCiAmuQMYEGbtQ2tv
ibphMhV3K44jGSdXH6hTRLaBsLYs78x2PQJfvuBnHPC9QSChVZImuaUazKcYEULaqxk/rPAhvO81
mvDT6LbmQG/W3uZ5m0pu/hSw2bGd4sTd7oz9eGk5SP9AjF0RW2Jy3BabNELh3AvJKk7doHXrABwu
nLF9mx3q7BD3h9Edx72RY/PZx38EaZ3BUBv3fCOjgYB5gDakGuda/kykZd8cMWDG8SaK6IBYRh0T
Gai4wjYjHa1sUUw7bVmp3nfKola51KarF03YILRwh6zrmjCeTszDLmqsuTsax5j4kBPg6nbIy9Gs
VzZzs15BHEfmwc6zwGXqp3XbUUHDZVnaFsGWmsFZ9ZmuYbDQaH7zd026G61twuEj3b2BZvL70hbi
u+XK4v6dHYXupBmeP+/Xd1WwxLGn4wz/1RZb3VpX1M/fm2kp+FddvxAbU2/txHPNFjOYN37jBK3T
pU7O/0qHePj0FxWjeppxzdMYXMJHsCcaWvGTZe7/54EpzLXXSrZl//dzts14VgNNZARIwmg/keJi
WyWRl7GZJL3pTVoQqtKtE0+GUvQmc1n8VUZY6i8J5iPVCdWWrBS2oEzAVe/Ex1YAxbauy1s9uOPg
ioOrcmR8MwU61cXJ8o/v8mj85VFShqCnFgp9cxj/TLtEvmx4pdsQE/OwS6pZsdWDfQbJHVfNM5U+
pP7lV08ORnDTpqseX8z6TMgsu7cm21tPIYk03frmKcevqvyMuxMaRhc672GZgmJRVyWVFph44i3F
IvDPSauTj8YfFP2MrxJoUtZcpwXlTgI+Nf5K+08//MypeqW0CsLGZxC4qeKM9BdnjmjtQlKPKGoM
3dgt0GDJkdLn8tsU7HB8JiQbv9iWKFrrt7MYKBK4Iyz8x6x7EmsfWhSkckylNLTT16pwS1Qb7amG
UM/mar46cd8mXVLbNz2XcN/nZoPtLhE/BH/e45MQkGjke3LBMuVXdhFblXxrxUctRl89vGE/x9Al
XoPyZOeTsL0cPxTzUQ57BvxAwlL5yvSArVgWn9laQY/xP43bWENYtzEYmK7O2pSwDUYehhdCv9TM
3SS4T/+K1w2XMT+XtLLmD3Xxn9m1XZNN/ESSegC9KDKlUj29d3aDtrNUmKNzlbb2U6UdXwsOfgNY
1K+s2Jc6gRE76/nZdhUi5mx/w8+wAnbzVkG776vbmD074a4uM2nLx4tUOC1gFgvz1DtaSBkt3Ova
o6isc5J2dx93Cid5anEVqtA2AVM4bVuEu2bYhbQcblidQoIA/rw6zY6O4dH6thWAHX9I8eY/ZRit
d2v2ur0x2j96dhFVj5ivVVJudraSc5hzj29C7TuIGAC6lC4tLO13U97Q8fXiOym/MQrmyc76sJSH
oH2PjILZkZEL1e2ydfo9N3Fk0J9w9oWTBGh8n7wybS/aZuCigpYTm0NvDI/D5j+rnHJdqZHdNZ5E
PX0vIIFOuXqMVLzKx3xwoPJUX6bHIhX8EenEs06gLQiKLqOKbnaaUJz+q07PBibmdJ4M8Xagae3/
s6wiUMyRTWZPxLQllHsKyD2fBPUUtCefAaBtfSGE7QGiqNPcysQeKKiShe5DOcGNLoKPtaO/KRQa
u4bmBcmGFm6Np+HsvEweke4We3xjvnBAUzfcrmDz7XQZpNG56jxotyVmRSpZq3WSrhOwQE+Gjkiv
eOGqExwF2qlAnlkqf8aFFEkhVVZolprXjWF7VH8yJ7qJLf7m2RfIY4xHBk59IhkLfAhiv8Gaznlc
sNwu2+HtpVWNSM60oWkG43t15Wk07lMUiWL1x3pazCBlRplLSd8MxXYwF6HpmAkT+DW7egUM80Yd
ti27cA2rrRObeLex27mDvEp/OjS5USuDdk83blw/dvXYlZkgWLeyv1UcuphKFLbPbA7XdHqmlISp
SPMld9tG2RpvhtvbZMl/R81mOzhT7gxEIoMFZuKICgpAIoBC7DzCdeVxJOXDFxTS9g4ddQMxpORQ
v/fq944MEemmsqcKi1jGJYjRUdloUgVSLdPkwGlfwEKUOwle0eYvbQgN7dFEn7J4RWkCBDIiUVxS
onydNQG0ysaDg7lINjFrZ7zJfs68lZhCJl5guMckx5x9/CD9NM1lKlg68dT7FqbSM4d40dVhDYXM
MldCcU3jswRg3xl/WoyB8MonhvX9OuhWveji4Ie8IYgrTp2sS0zjZAHNcyd6BOIk5VCmwZKxdmSD
I8AQ2RFckY7jN1NwfsUCZpSzqvuDGsCYvQUVINyt+EplUhTd+98F5yhN2LNPH8IlpEth3Orm55vh
uvbxJgi2IJNQ/BVIp3D4qv7nKdXwkMzVZ++FGMOLfkjSXcccqTlxdNpgo6M0gsAkeYl4HofXkYcR
MH5CDMItF39BWhsYFeqIWTYBP6QcchRIkASDEdvonEEXAq5Bt5sW7fgHIhM8RmU+dEiWkXnXkqs4
eR3BzsxFvlWvv/kxceCVNpYH616JuHleARfX08fwoR64CNof5YwOWxVB6afaRvgDTkEuPygnlJBS
5phWjD0jpD6FQ1TGB7QS/sRroT3im4q0o68eQwHR7zJhUDDOSgLLCWgDVKCvVPuVk2yOV8xV+Jwo
IWe72lD+EYGgA+AjzoMVfnJe5YwdHTjIUAN6XWFswOBRFr8QyUUaWWTSb0ui0XRC6uTGiGyJCw1N
b5GurY7KPy+9dtopTzyeRX7sDa4ugDPaoVl2zxiDerAL+EpszXoN1ksy1yOpHYVG9o9+2GisZdjb
GQsyGyeWos4vjREQRkdeGrxhVfxDUo7VyEkp3MEDw72wM7KdIm+tJatwrDngaQCkgC2tC9xDGMBO
LcyVZwBekoVwZ5ZUHdGwvekAliP7QbIKLuyS2FQQZpFyz4KUK3gTPVKcnuTzEboNyFT+jIxAwodO
EFfqQUNRmdMUcxGfwrHTIqLNdUa0cdziUCYpHnLJEqOj/vwJIsPErcRxlSrwf+00dOguTmy6oAgB
xT6TI2k32vjo4hd8hKZcqYQH8fzhXKDPN/6tEwhEwSY+eY5bz4QfwREDNyJj7LkBBQuKlG0XNbT/
F7RC1EYSDXSeZB8UM+07avNcutpRrwx1Nq7+nj3J0F3z8I79CBINoxMYJ7h2RF5d7bBtBCW9WEln
3j/6oaT4WdcftNpZi71Z8UT2YIBy8l1MG5rYMmPHG6uapwyjVeIQOZxAgR7edABlKylxFvQqbDRx
Q3fav35DzOr8F7X8oOJwoUGVpX/H9wzpzHaCWLt2UdKrhTk9u1bZVWLI0V4kAhhg5DZS6QniSROO
cg1sF3uEW4mOvEjMQ5ueOLni9izCK2PGd7Ko2auU92hN7EUA6Nw4ncjKwEq2bH8nyhIbL0MhBgoq
62f4d8blZNYBERCn8XybRnPc1++WEKf1fPY1KW+ID1dQ6TyCUF+TCACvtKCThydriyNXpXtwfupR
rYP2Smo4fBbFZsHTLKoR6DABgkUygzvoAi6mYB+Zf98zFfcokNENjwCzqbAHfwQpBXpK/QK/bMQT
xTr+Rv0eKSYg6AnZEfzUMLu+3tr/BsdNvsvZbcJuoKyTu2aL36WJKF51xxg+Cjt3hxBUEHsUmEcH
y7il5TV9+vRLxGcE4YgLaLRZfHkMs+XbVzAkTv8Yk5PqEimlcs+CcbGTmOGfE4hbq/7Va7yPTLvV
4dZynMH+1nlC62Hse+u/LO1XcgckaHq9gV17n0kuB0/WJ9gS7VzRjeEI4/gAMhU82JPOoI4UjzDb
1jG3kV7rCdHFjqaDn7Klccf9VEp/SMUCp8KtpNqVRpHAkrgavi0yan1PQi+jT+7ERC6kzWY7kYnD
PF/ve0++TTUYNTq1uVLbM1551pyBjR4od6XaM4bUGppqXVg5tKRQmsMR7FaDFAT0Q4aWGyJXlgsk
CQwF62AHtEYS9nBe8aCRsm3XHntpggygkyjDA2Nf/LXuPcl0WHR8QQoCVxaseGbAqFEUdkQkTotF
seKpgoscEBOs2YqK6l/Q8ZX3N9NLiHeoWhZyyBZRitY/yObAdQ1jqcx/GwKSBHGPBfAK0cgov3ir
kINUWLnkYqvd3AkNJv/QQVTLXjB1ihEY2qWHu2FzquR4+EaYIh9b2e/FbGDX2aK5/BQTLI47Cy4Z
cGVTQvEvllX8K6+/qDbKqKSANXcmvtMBgqtgrKBrjcuiQiHdKv11oDlCczEdlOZclrSBQoj81nyQ
7gE+SocBzcw0UOuk/1ipEQYYuRwr+a/Bd+g+ERCzh0XFBayI5xT/aijtOsK4I/KE15RMkIZEip2b
JZVzMWASpQO3xJBk9MKJyVcPaGRPqQS3IDAo7OArSIPyJudUiFxLVTHDcHXTYd3MHySpOoZk1CzF
zC9QieiywRHcRHu0yAdVfi1GRL4v23Lyt/+rZYBpa4WefOTUYu2xaxOgJ+5FORDGZIh5/3yiA5eB
9jE3cv/Gz45Ki4YjlQh/nJIWI47nNco4hEvB/cfMxVLLKyScxzhpKW40+02O0diYxjFmeQWVF1yq
4gyVUIQ7pjOI/ARtR06wj50g/fvmMjKUVcLlR4G3soKUSZi1F51mDe8ylB6IwjE1A8ay1D7AKqB8
8t2gMhoVTSUzxNEm8iXQ6TwHxxcuAwHMvhgVWpbAK8orda0JDAvpVXafkrIEexik19G6Ggvi5qx0
1K5vjPycEYBjHalXfAqVLbiIvK3DaQknHOcJauPCPeEsg/sJkPgZ4Ou/64FuR66Hf7YUM3G6n5o5
ypv8Y1ic8gUFJ1J50KlmFA/vGQZtQ9rE3NKOpwlVXPBUgJRvVy5/1wXJ7u+GU9qqAwiMNEONzlpB
BCa2bvGQu1s8s2Ab+oe5FdQLq7MueINd+8feP+rFsRKPqgQd99Co+ybdl4tTHx3SieGoOwGaQRjQ
aeBwJHQtCGsHqzu23SlIPeqble9W3gZP41uNAbifiHdZ4Z6mKoLX8ZIs+UhUpifW6IqgTYj6D54t
7TLN6cl/VI7Rueovakv82EHERqQm+U5SDLXP/pcgYFRXuhPbM/kKLmNDOZOk2mP51LtH190yaXV+
kzHAqS/Mo5C5eBY+tys3NH8vQLKQO0hGOKDwiEVSOYdxQ5QNYvnY7xPiBnMModH3OmbW0Ktg/RPm
/EPgAbSmBgdyrVvk+DOajJWFtpu9Vj8lZsQYGhwSI44I7Mkl3lfjlVUQL3fo0f8QKfxr+I01p/d6
A4+aixm08O92KdfzOINy2mqYtc2Og2JBRWx4D0bsM3PEklQ7yuVMKFVWMD1JLXJdVTbRRagjlEjl
ab3gE9Yo04FzQCKk2ZTRs+FOECKbb0jVVmPwWzteAr07+oF3d6qdkkRytaOSiVhiMufmKy7vuTG4
ueONn/3f/MH+3BClYFZUugACuLu5p8As0EZfrWFiPxoeiRybM9TlNLwjOwdfegwEZY/rE+gMLiFx
gP3nmtjmNIfWRtTHoaXzB9WYkJ4Wr3A+uF34LUS/28W16m9qfAsmIEYXn4YngIO72Hwk0Y1gvorB
oSKtBf+UEVdLs9qVWjYN9mDNcJirAlM/FU1MAwLuOV9lsEg3XbkDFyvzHJcXpjo33hyweM10d46s
VHXuNQWME4ZMp05/fhLoxDC0qPcZSa7vmCP1S9lY5oy7eGyM20zoF0yx+BpJbC7md5nnHBM6uM28
v0QQYK7W1QK5VR4urXzS3jcJwgZTDnm2tKJM8+p9vP8/GQYx/ZObx8nEH+5kuLwNqj3wMBII2DBp
5GFPJWsn7/+lMaYP3Cdqc9HTa6hflMFtKDz9G/Gr8lbF9ym+G/E9TPgY7qZysz709Cn5d1m9ye9r
kVzgqXXsqMZDRB+bv8FT3P0Aj4x+NqLQyZhPFGVt0nU3PqQKAX1tRa/Jfxk6690vv/olVr9w3Xcc
t2dWR4bQrxDnnFl8ALv1GyeP4imhvJebZiugH/lUxxC1ONIcG6Rzh7RS4YFbmO/Zf9fZ9V/SGuLb
40cHZcs7OkV7ZQFEJdrUxtrmENctLW0Pvpi0EZFYfz140M6Ie2RfoD+hPhTcuT+JJC2CvQZDxMZn
NnN8f2ZgybgCv8EDGO8fdVydABS+uev3uRWsw+hOFSA4Ha6jfi4Ko92O1Y+MHqgrxsQ5+TlCHExQ
SYRXmucvs/JZUbnU3eIMmzuWgP/j6byW29bSbvtCRhVyuCVBAsyZlHSDsqRt5Jzx9GdAOv1Xubp2
u93eYsBaX5hzTHtCQsLIkH90ihAk8IKxOxsBDC5dO8cWEeRFchEUIQaRo1uVmzklz2Z5EeO3HNYk
Ev5idKcvKB1zcjWBcIR0NTaxWfwAAsu52R8Y8NBQr552mDdIdYIqU9kYQiXFDqIV403ephlUq7sN
3mSkY/5Kg9GPlFN/b/s9fm7PNVk6/dhoYUfw3RMJBRdmyJHR3SgLWPKMF/DJJQ0oNz6RRSSHifNl
CyQ5UK/EXSdTsywob0mckTdwe4jLrBcxor6fJwxBX7KC5WBx88Kf5KUBKaK9aZxYcsLYheY03YB8
QJPmeeToIJqMNWcGhxIQijR7kOrwxTNGdcXLY7uuRzd2tzJEYPZMfvfgpCPpiopJnDYEoJN3lZEh
0qHPZOn75AAFjMt7Qu3BE0i2Nx4pma0V0FZtkVJXDrjn5sU2H/c4H4icc/xZ/qD3MK1zXV/Z7cK5
6M0jX8VUewuL55Bsq5qkkrW+MBFCrYPyWSvPrnyajD/LZ+49mNRPqD21p4YWz3uU9V1aVfpaX6+6
4qyLZ907+WwU71jEM9Gd2JzyvJaXdrhZ1BKtExCu7GqTWzzPrXpluSn7K1QCkxvo80azZ1xSPJVt
yt64/MJfFfzFMYZCm/wlUEvKwFUw8ycwClB8Twfik6YRlyz0pI46gqKX4x3Gm8jUc6Obm+ZphkdL
fJjSDdsDcSp6tSXwYRpRVs+LAozERNEMpG7+NGLGJoKvymfSLl7Eb/t2W29Je7H+17A38TZtthBq
WJL8vg6AdMpWvQ3SHVwSbFEGoMBdx9/4b4tA1pcivev+X6H+rDIHzknNfgBf5pQhKrnG1OLgTFlY
8XTkX/QO0xHxSqCuRf2RIes1T1h9/NsvLK4SCI3aBeumusVo+41LEV8m5WQhImzRHeyBgdDWY8VJ
sBTNN/lGT0kzQHkFHX52D9PgA91UPpg7EZaOGKphfGSSYk4sM9lJRIo9DOLZqe7jmxDjg1mLJNKx
WrFeMe/ruJopqnzlebBruAIb1WDAsiCSxwJwxiIMdRTNye9f2mK029CA0C+xkALBCaiHthvOAQax
fieeetay0MgxvzqtsVkg/0lIraND2qOGYnhSU0T/pC4zX5iCJS0OY4Vkoip/MDdQSVW8CdIdlhFz
CjAa4SzZIlmHvwS/XMIhgKWKJLzGoQXik6yJwWAk+CUC8DVn1qBI68KGWUT9ciT9187NjUGESbyN
ku20lIkh8Y6dd9QKtBJHhe57HX6bFbDpPZHoxrVTL61/zoOjeE/MnR/A0d2azSaQXQzV8GFYxQFU
6NexBxGSn9updacsXCnAGDbbLPJ4mZuLwsd6STOyGd1QO5nqyUKIHs1W1CaarahefEC+4umXTj2X
0VLnVAV78rMl7i8t7Q8qBa6KbeRkBk7ZHXtQkcGXsEHNQu1ANmteflIDhOlqR4IC5xWMLmNkGrlA
o5PR9xDHJzNx/QdEjEqieecv55hDcxPCFjrA9YFMRC9EmScJF06v8QItjHqOsjXkQek/YELMhz5r
ChHt3pbDdEfhUqB5S4/cXxyqE4cBe3h0KkiDZphEceHE49zTGrqd7It6E98D2QC/+iGzeeRuRvLN
CZZP1S+Q0UMP5wyGgcS1guWU3shjbUDOA9Fp6g6URb5G4hNLKzgNLck5KNvamTT+G/5KClN29B64
bIDpePUx/tSAeDBI/FleozgcD4VJAhaGnzVvR/U2gzPIstR2JAWQbctLKhHbZEflhLJGQoqBQ3Jb
+VdFAdX4oJkqwXfN9zCEupmyQxGxUr7JA6LA9tQtuBPO3lpaZtFXK/81yo9CealXnICdwFTICfL1
LvNdlMOguxUXA3y+a8mA0La29c0nqn3j/kW8BNTLfw87pmX3pr3AZ9JZPUxVYlPzUhNkpH+0DAZZ
d25U0k3Et0J8K9M3tkQTGdhvmYWq5BE4FHMDcFrHoJ7BajCQL7U1GcpMtspYM9sIAL87F9kGGneS
gwx+TM/1Uhd7ipKDHzj+SuELYz8zLlqQwi8P4d8yHr/U6VOMlr8wyAq3sHrwPxEaFO2GCqbGQMvA
qYPbt2yjC19kymbaJMrY3FVIAybqRF1IEgXrDoA84bbp51LVPjzz3RjfJpOraFMTdKoQMnsogW7o
Nh8OX8KKqRq2IQvBAw8bAb6GE1F1RVt2XlSUZfvgq4dnFdw8pBGNGBLmNYxm58kDfH3SV3PDHhHe
I/tJ1sSXo9o67Ezio+7mqkVQieLBc0eebLAQMylr1vU3a7n+i3SEoiJmWWeA+tjZ2RctOEZbXgpi
rdwVJWMRhCghnjw0VCAUGfQ0AMRCNxZhxB6H7kYFrUEtnZduQArAQq9DhBVhCM1+iam4Jlldv/DZ
5uwg0LrUSOLWsYwqYTOUb4hEeoyW4xmClDL/f4lGSE0S6p6MS4DE4MJmYpIj++aijPbJxj9WBNOC
AqeYp/bGdjA7FOjSxZ/AlfCJ9V6P3DL9R6ZDZf2dfkKaimTdEvU2bXxyBcRN+ZSFc1ZdWmGVFe+i
8Za0b2byEle5QHjTsSIcPVxJoJJEtL1A/JySHDUYoxn8m70f3ZBm1NZ5nqooc3NlZmAlMeryI1DD
kEBD/ZrnTzOaY0ihQ/KhTf61TlcWwb1vRArQ0lrw7l7oDd7h9h28aoeuJmedKv8do6XRHmTprxi/
1UwYUSlHKwhuODMAwZHMymCkxNBLjkd7R45D80a7iDaZLTr0LWy3aE34uC0QF8knjNOswp3zDlGM
3aQM/ZfaDBiOjRmTFToFCfcqBYk0r1LwFnLLUX1mNjQPRN+7AtBNuU64bLl2mClm38z/VRCixF/R
Eoizl5V/zlsmWMvFcEU1y4D4dwBZrRy2B1xaFvM4SlMu6Ioy2fYqSK0sUkkd1l1yqRi1ox2WNykE
UoaF4R62CJGWMF/4d3FLK2CHwnl0b5IW3j16EF0IFK2jCGcUYcQPqJQJEoEY1aWsLqIwKz9IkSE/
KxcOhUTI09GSnDr5kJMPvXjv2zfEY8LNjK5WggyHF3CKFMQ97GAPgn6slnrhyoULfMovNrW2+T/4
VGts+fkBd2sf8NPbr4JVtBP9E+CAY4lyWCAqKdqdpUXnHO5GgfH5hvKPUHqLVrh4oJWNNJ5tFDVz
sh9Lq3lRpx5w9cLNCCDM28YcbeOwCWVdBOictdgv8YLoz+Af49g5J89zFwPFirFCCG2yZ5+h+H7j
4EWZIRe1M9MTdUb043f6FlGEjWfWGgxxGaH+Gu6EjwjXHWuiemveGoPAq6ZcvLA3DxxEJyeuXNII
Gfnyp/nUelJNwwWrXy4upLEAUMG8k4DGQIwkXh7KZu/Je7k8tOKZYTJUMNGhhhSJhlgDd2TjxUtj
48UXqUuYiRz18czf0i0ZhLMVJqQKHxQ6c2JOQWCyzaDwinXXm3Z1evIZf5UcSZcS0/3tK2DIrxDX
o298h+U5VZOa3ZWf2TNjYgsXGePeEzM9NEdatB35/vW7Gg/lHAX6K4pegJ5B7x69BsTW0kiu18kY
5tISXD7v0MT50Ti85tF0oLDi2SE9Fv8VM7zyUNfuH0kwS9FLUwRCyZwmPLkRgsho01Sbcanc/H90
jBLI+kUEG3o6U34q4UbKnxi///RjVIZK5JuERrBT/pUDzLZ2xlQzbOGQiztZAUi+muBzKSs+cKS2
dMwMIx2FQDbWDxHKk9nv3FVEZfB9WE/X2cZNitYSFVK0YmdW0mDDs2L/EG2nExMeA09cdc1ADRFj
weS3OsEA4RQJHKH4UPqt95PaC7URQgUS3ZlBFaczVRGNnvhRcQNXq5B50VMOXknPBHFFu2ugMvzJ
+eXyiFm0EXsFpJOIifwMUqAmz633VoB1FjUcQ4HZxJaZHAZ0dVVJs2QUIdcsUa1XWr2HHTQsySit
lW99r+YXviiSeCcDgoUgAnzCLaTpnZ0KGR6CceO8EsYNl+AXK66BqhyY1/KPntZhO7Yed+F7goyW
FT0p2gFi6hlROJ9kZIBs/6hNVOZVGZo2pJUnpbhx+OPXytRZsmnYxacRv0XdcwF5zkPCCzroXmc3
dWmH5lH/qJiy41Zl4cr+4udjD8x59gvDC83ebGS7wqcktMWyyx8+p2cQc3BO/1HtkFTPR2KKWzPd
EQ+E3NqSWPwtGe/TOE6Hwttm+/QfyXUNtz9qkiteHYsjkniTZBkhyGWr+0Uu778KMNWMpuD1zUrm
fwycjOydMHq5+6u8tS+yGgMUe8RsnieFgARuY3hSK31aD/5dbC6Gf8p0mxOBXYvsg5l+SA5cAx7X
iej5S217fHti0hOXmEp45plPznmeEJJXFkA7Op6UwGl63ggq0GLP5rlDYu2dF019VUmZgHSioG1Z
dNwJuNXxNFDc54gedq20Y1+vuFDpdLBTBAeQriLfVOU8K2b8K0AsHhW6TpPdCUTUv5ozbRmLMB6l
6SHA5YzUosSPZqMc+OM1yC/GNsGOIm/VZl/F+y7eMyYT4OPjgWGH23BxL2NuguL4O9XKUmK+obve
Y/UeTgsvdYzKbVhNsLVdM7iIn6QW8TizDdIv2AHNm8fG1LcZj7AQYOvAygHENKRovgJMKmSnAvW5
oWXwhpeB5uo+ecxNbiYDn27HTQjos8Q3d2TxGkgXhgatXWIEX47qNbEIxJxbuIr0yK+k+PbUb6RU
40ts3tTx1apPs3b7PWoQ3vkh+/7T6RYBJSZpX1OAXMbFtlfoZ6vndGYpi4e3D4wxBZNkkZVubAs0
QJhXXk36li9xZgNEPeZLZGPZm5a+delbQbKLyu7spZQvQXrI3d1/1N2dSEER+AA5oZiQ8pDF07IP
ztFwaof1QmMGZONAEZbIfogNZBmqgkxXbaQ9qFIK6cH2Fk8VQ9Nw5uYSZe3tuZuma0HVR2or32j0
MbhbWNqMLntIBhYhX1/anLkc3dPvaiOy5KsxF4KzE5MNn1m9gW5adUTSVDZFB2knnBnQ6bNyO7Pp
DVIed7zeWt75MbrRHaAEargQlyt+nYWiufp/Q0ZO+TUS7tRXK0VdBiSvq3dzO8lASN8kbaVXzy55
6Dzu6sWTTi0Dx/5UmueaORo/9LLwLn1ww0HwX9TuknW5FJNVVW0Vc9uXmG32NeqB6lGMT097eeKb
AmZR3inCLrIn1S2dLHvrpq8y/NbGr5nbcEyXKTHjw3d6yA/+JZV3Ro2pcd52txFS1VmAFWMH8RdU
DQbvNF9bEE7H+TdC4CwHSlYOY+1EJqN4ZcwS2bHCPA7qyErQNs2856mnLfIxfrvwZ2Zn/bA059cO
F8BdXyQg1jFqQ2oV566XHrZNiYZ7p52TosU3/YyouAodPH+CDk9ajd7sXdHpUWEtwSPGNLqivwjJ
IlhqUIP32Ui8xjEwz7F3aRt4M3dPeagiw35GhkC295W57xFPm/t83McjbtD3rngI3R1WkcQLr254
dptshvL3w74vVpXg6ojLhG+AtiQ4VIMjz7pt4gbvDBWs1h2A59oJI+72XhuLClV/eFS4AZe/tt9U
ccdsXi5JnDEHvz+X6SVYNcG2QojLf2JoCbZ4hutii2d47J8IxxFR86J5xUI8Y68AIOXbtnxpjY3L
nq2WFaLi37AjCA5Iun+BCH7pqP2X8Y2nWlBsHD+9fGKKAL6JkPVpFy1C0FEDheWmC7etOWdcRHAx
kJfbdXfMu6PWnmr0RtqJSYqnnlS8cvVy6F1+RYH7UPvZzoAoBDuDBnzHuojiteVzr2+CcNWREQqY
xq8WVp1dFuHI3iKYZ46cTjd1ejXjI+qvf+JAqK0+xrhRLmRlG3Q8Nps64UcCB2oXwU7xNjlXKzyd
BCb8OezsgMqNE+BSSdcpuYfVo34M/8MhRGCoyoUAjEBwBX9xZzEcOVr/bKNn89Ln+DSO7pMWnsro
KKDyQXQOJLs5ootCLWjx/VGP5jlKKMJYWi8abyl5jIP2hbcDsYVXTleOWsDeZT9me4+4oGNQOqbg
oPTSqLdHn1zhg5ru296Ba4ebdswPgN2A3VgP0I1twjdFPqlArL/Rv+UNdmjlQ2YoLpHocuLHwYgZ
MsAw1x2tKcGgpMaPbzMOv+SSJwJxTk1FNSgiNnPR2/kgkIDKUqJsiN5gs1BSPi+SfFtIq841MADB
XCVbjjlG2kMwpHgRl518TLW5CMIoxn+lqmLwzd4jjt8ki08QB7QbZHuL2FNgaXXHgngmW7MiYFFQ
Wd/DKWF+nArUy1slBdq4tQWXVaLTBE+D+DHFjmbLHash48lan+kXKJbVTEdLN1kMfbHBQ+sS6Mze
3tjzP3sQatqLtCkRyByNO6y2AgT5aIvXPN+y5qUFZWHbZu68jgWSTV0QrDG2dE8RaTjjEIFFIwZr
aGjGfAKQ5sYdSHggf9ho4R85/Bj8IaY+ZquitZsHD0yViNxtIDml3hIedQ4x95xzjHUzpVy+Mp4g
e5DFM4YQP8D8xx4dXvxp7PiU6AkgJ+/ohEvUokyQs6V4/Z2PWQhl8orJ4JqSdEj+slGsGI3PcX5n
AXlLQ8xOIGIhQezPRnGN98XFJDfvavyvOeJ6PFBEQhtCbQMVn+bd2DDwBdiQ1iccksh5gOxTeqZY
GH5a2yrlxTh15faVm/6wSpneG+MpmE7WxYz2Q7PX9J3W7P2zp3/54y5vGJ6d/bvSXEEtFEsve8fn
ZXx2zV78wlO1z/fFv7BiKnmlnUqDqx59pG20euknvSWe5vnrjur9v/A1p2me3OPBKiBfTEcSU+vx
yO04S91+wtfbnCgJm4ztUDMkIzcxJyIqncMCYDAuepG8KbdM3KAhNiiVNkFD8e52jeslzAwYpjgF
0nt/dnPLPwhoM7ZFwmjcqXADzWXprtlmCZcBMTEKl3fN+KgforoIRDtMnhVaaO2WGAcPNlJ3Glu2
lpDwnimz/OhAuCEDWSQodCepdc6zJxswMXuOdMNr8iEWU7eTmA4wpmWkpBpLg3AxHhIKGYx2c9kl
WWgEe7TQ++lLu3UsAvr6WoDEj9w33gOGUY+hf6ECSdlODh8x5ncatAbKvz4DfOTyncI02cvqUmV6
dx2Cy6x1P0bRYSp3CXsGcR+kx5iEpP6cn2al4aE0iE45Jt0ptL156nuB0ErvnMh36mPRfJgskfPj
YNjDsq1XiAWnrcS4XzhHMkoZuyY+Z57LLQbJiUm6BT4gOdnfxHu1/l/T+qsbn0PxXQfsLhu2Al64
V2V0sVhaNkxPEDlJ8A8Ml94IOGFiQiFe0/7Qq9KfT4hpOfYefyoz6FIxjYFF1wtgmKWwoAccv3Ue
f1Ih6QwywovI0HFMNnxcptsA9X+yzdptBT1V3DTWxqo3ZkweoqsnvGFOrDgGs9Ya++vBCPa1t++S
U0aoyQQScsdRPKd67oLuBR0VEh/sb4ZkmNBqDFD3GozoHHg3j4YZE3P8cMZJvaPc9WlR/UTroJ5g
+thuB8xk8OwzKOjokQlfzAirwX61hLWKi8xDeURjiXCOKRADeDovviPsSlmnjBxDfbhpDLzQq4l/
NRM2dvvVG61E5BKkyyTRaFdg7zkqOGel7zED3rL+nVKOuq0BVksJq3HJhaV3RWKlazvACC3P2Kmy
DsDytNPsywpOcJLHq7UnQ4OUCQgpCqxAjlq0YYySSgblrzF7J6kpeHIq4L8sGAhEG2EkHtBJEJAW
y47ugfzJjgDC/1vcMTrThg9WaOqstlavY4LwMvyAJNw31iIi1VNiROEi30vQm+EIhFDyzjwnYR/W
ClA63tQC6nQOmmgtDmu+GwxeYjlY/PZnDBStU5OTpIYk96RV6+5fJG//T5eqvpEkoxVna1yccdVM
ZzSy/a2Q77QjLJU4Y/4kTeDnVR2Ztsk8OFoBElqBgL3CnlK4x+A++ItEdiGpMlRkJdl/xflauyLM
NNsL+ABiSEgD0c1nP1sB5GUDmrfboEEovf9SpEviRwukeLAt0wVaXXkO3zztJ95JbtaTvkIjD8tN
WHhHP15q6tGg+o2OGO3Qj7K4jSBXbWX4U8om/wROyGC1xTKOcj9eqT8VUaSW7HbeDY2dqTOpt3p4
ejr2cO/ds97//THLUM8snYEMRTXw2g5wHPGyIstc1DqtI7JGvzNr1dCxW3b1z5JYmy9TpFjpqm5Z
iy2n5bj+kwuFPqiNZtpWe5bxVmhgN2ZK7BCeNBI5Hv81n2K3ut79+Ah5btAOVUJUFo6L6qUemPdr
9LQlKXt4DQ8l7XO9V0nk/YI6aSwJmAZVCRaTdUCyh20UbJgjwONMhA0MdmbyUbhHC4eD/Pfh6Zje
J3/zlbVnYj3fiqAYUI24OM3eI4zvwFFfXe7klpukrmyPDessoDtL847Rtj62iEsRsP6sH7kUgdu0
/io2HWScISZhwxW0nebAsq+vYnEfmLvGH+9/prIMJksRTFtqEBYQ0ARNGqKnSdAfg6GLWV87YI7l
DSwmsSLcyny59yLqJzriNVOYco0TQC43QrrrtkzyZkwOw0w6xx7lqbFRke+zC0EK/idJe7+P/Vnm
25COvBK9awtUtnAoxoBO0neCRTT0dxmwgnICG6BdmbVqQE01DgwPd+2QnrLwIyAUGs+YzRvkEU9I
ljUHy79kjyedLYeympcaVDLlMZIPVXjg4tDXkb/4E05+4aet5tlNblcdm/23oFujDmWR/orzZfHd
Hvme77tpJ1tLSHZ2Z7kq8sWLMpzb8FbXj/6gG4zJLtyc7ER9ZGjHiTo2PQbGacoWVXZRi2vT3CTv
zp2aTfvaIR68d2FJAt6f7FxawgioM0S9rLpcT4S5h+mTloXWjeVYHvLaPRc6bzI4F7vrQP/tw3pT
eMecRpdrUTxq3jE+DwrjIPj794EcQez9nTPkHPt2Zu4Uoo/8E3djm+4blajUBQmS7LVd6ammy2Ki
tndH/IU9th1oQdOYD74qezSjS33v+Jh5+XayYJBelnziy+W5PbpQXmuxsFYSWoZwnnLLPyAsb40u
lABtywbUrpx0Cr95bXpgqJA3P/hnbHgO3o7faWCFBs54TBZjEcVVldfUPftoRTfRZ39hWJOy29Ir
eDtooSFBGgCRrX8qs7ldMJHC+azzB3I3YmV3Glqo3OaXQeYATJa58FcW4rvQ7zEDjcZTb6C/3QGo
IOCAbvhj0/DoXPA2DerhN7UBIxTfuXhkaHa3ojt6Xu/c1bsy2l3p5ePHRI8IxCGb/VVsCMYOE+FV
u0464SJn9hocZripo0NurGJjVZDGsdSOfv5o5RdBqYJKWbpQxR0nk7DQz96vC0s95xSoNm9TSM/D
/pzV6SEZSHdy8/TK7gDLP4FZ+WzNwleCRwjGSx1Be2vCUyh8k+EGmK2brlV144et6Br12e81kTMV
7nq8b9/EjPDzxHI5N0bG0Rdc+ayGx1HfK9YOg0pVn518mUfPybzPfA5i0WjKF80uydhU/iW0KsyY
S7jwtgSgIfMbUpAfOaDxJz2G6dlSPRv0iNOw166pY56V3IW0nTt0CjuubYJ5KN93syqTGT6JVvK8
xQzVgwp+1GXgOvRbDsESXaKxyndI9WTSs8RZmYlky6UJILN7vvtLecE4tsdmEx5B1pa5nSqnyPqn
zPXRp8xgXd9zNjpVhyBlwe5aamBUopHj5L8nzTu02V754MdhIY8GiR0oYF0UXqi7bI5dWgojBfNk
c/IK7Sv4yMzZI86AY8r3qgTjdUFBDb4nOTTGPsj3UvkhhRgVr0M762pN+CQ2XWJBewNgDIYwC2d2
RUsJISOQXWPPw6sRwkBBFTnMcwX1DN5JcCEBDghn40vTvrPGqbxr1F1oylqL/d4NU/xFwdoAsMUH
lPdXKz9w88e5G/bPAWwLFqvoaFp2QR4CKCJAuM38zz0fDtYEphwZfc+5eVeERdRfEsh9s+3vJMPe
AWqVb1nD+xjOwZuwQZgWkEiSDsL/QbTmD6vN0bo5vonrbk3Lxo6fzwOHP3t5D7Dnom2QPp+mc/4a
i5e5zOGYMLfkSAgd2js0wSQoq6OdHAblNhkoZg9F5JSfiERKrKfdRcJIQpwDHxLTneA0sthGfooZ
V9t+gxOH5VD2z1B+BMWDW8e6k92V2/qAxHPPjp/Z0h+PsLkoIPXJBo1D9y/c2nnCJNzr3P6jNU04
NupI5QOHGEkBzfLSm7kfA7etNGPdzQPjYOwEiFFsMBC4j34u2pDY53o7w9/7hWUjnQS4xVbVRRMU
jeiEdhYaI22B34o45wGsFIuiP2lQGZJn9vzrzumSWLq8fLbsqctnbOwS4yv4joaFYKvDdxR+i+Ln
BS0G6GxWCqRtSzbwIypEbmtsUn69RR0FF6kljAyXw5Ji8U8tjp1VSLycvF9xQ+UosGcej4+qF6AD
Gkg+fYe9ferMi37W8EXmtPoXIZAWXEuX6N9eTuUY43atIrvbEDzf+4dePGjewcKoHhCXtgFNltWb
zHTbp3fxlbtS3nPRrZ/BPVbuPYEsLpDobB9IO5oEb/kXp3xAqs1ByJ9x/SYcRnYeyS2EpIiy6Z8M
3MJIiEH6aMaT4Z1FOVj+8U1ZCuouCVZB9TKSt1B99UxK83XfbQg8nnDGV3yVqAt49GE89MvEuABK
yl4RhZf5rsRvkK00Zp3hM3z8sr4QWLKKbI5XhLKGt2PUCmcVgpfBxcrEhMSMh96cgLBm1W1U+RBo
oo5FDTr3aLYHTrK2c2PfZZiU8yiB4rH+wZgasK0x7hgIn+ec5Lep/pkpIMtcsNVqmAT1QPf2uLje
jRVgo7y7MFyC9sTetH8H0MwMgtArCu+YtPFjTFoW51b7btFLc7OXjnac7y3LZiuIuVVHTa3ai8i8
xN179Ynz1we4Zl6ScL0x30tU/M+hevkf+H6bepkhFl5jYQygfyiEe7h+75qdq3cunvKkXk60XGmP
NIxaqFtVn7GzEQakfzeTKW9HMPiJt0gOQqQiD6Z18X+0+dH5mv9nRk8xerLs1qRVC3Z4gRSe040U
Aoz8zEhJsDPkY85WY80JoZwlrKLVrnQxGTDgTeMLKpn0s53l/soRIYknnyQkwVZ7mfqtTmjkjoaM
p55uscCI3M5egREbATc6p0nKwA91YpEtBoZ8zAdVdo9gEWlEyUgkLnwveyj4+ORsgQa5OVt3mSTr
dGGi3rWBRILnMFnYOOlL4JKnduI48gJpob4AYZBeppnzGPuXVJzhErRlHKstttcjqIOwPbYa46RD
nJBntZLLG3gDmX1i/hCHK5Ft6POv4HI5LDkDOUp/l5O8JVVIWPA2D4jb3mkk3WEoUI6xckJb3m/T
iuGFsgnCM4Nl7du6M5rj6OOGA50wp61tQuPCzYFgi3vMpMwFu7wUM2R6AB/md0rv579SPiIoltr7
Xoaham46ceNbm7beaOJmiDcTWS0T6utHWt+N7qoFF9gRnmy3jRvs/nRykefC0Jp26LsWjkOD5fKx
5hdoL/zI8WxOBoFSfmBjHVDsRqva02zyOofSkcz3sDmly+pz5v7Ly9++fm518ooaf3YJIImjARpT
kuX3GHjwHmV8e3BEwcYgWIKum9yBfPYWIYGhKEDBh3iOX1Hids9JYkZxyFUIdTt1BNKxA8QwJBuI
W81GXvwZ8ixSLYULBnZjZxwYYwzvY/ORZ5+DdsoIJQm/8/DbC77r6It0eix/jPoHjBSngsBLYsrU
Y6Edwv/hHJkQI/CA6MitYSHd4roeP8dsXVrXkptUWVcibzsuNHXBFr9wYbuBhcVz3jLLmgjj1iVX
xEIVuhI0DriJHBWMx49Vvw3TjVBtydPqRefJYMVLVl51Rc6Ev9VE3237T9bD4dNUqXFWzMaYh2g3
ltJvGg2ri4hRnis1ZCHUreignA6RJKYr9FS0lAEEXX5Pzsj8PJfVmpxbX75j2R9Pwq3f1kgBIWoy
w8ze8xGj9N+w+TRoQzX0HswqAE6Bn2LUu80bzLD7RNmbjs12cK7YjwFnITXzFbcYxhh61AjVk3nj
6c21N7bUUgCXxCWYF+kkcCL04Z26qvMzkEopuOKTmFBJck2YcNtWWAOc6UTINIgHUkmO3Eg1OiIY
fD6mtTmsS+fEk4qLhSWNu5hIIWzqG2bdsw8OPR2iznllnZ/N24/EWi/uuvkIrUe30gFLlfjnnkH1
zI6yANx5gc8/Z3P9jT5bR/6aYc+94MWXpHtSPJEqAKYOp5nE0gMQlt9rvJTayIzHlTKA7hfrg954
AEI34TVD5vf/cwLlhi8HXi7MtzfjQlpTgupLJIv4NuaLTt7GI2KyW29H9VcCLQewi/lmZKs+WFkO
UvBc/1KIu5+lvL54lLz5Z1X4rksHoiq9YFWyqn8Lgrc2eSjLgax3dghrENDmKcp3rz+d2U29KSrw
7z5rgIXYpcRdyq0j7uisU5lVgAvGAO5JsIbgB62wVV+t9fS4qFRYVyv9PWX/yHCF7ZrsAmtgCYG+
kdIaP/tPUK3vXLnqOgsQ/dic6H3b/jKZ5E4sUVcgz0O0l0JvlffZZhTOyO484dxVl0A6Z9K5Fk+j
eFIgSi/r7qrUl8Q/x/4paA7GtIurfWAeuAeybgn2ZtuH7OYH7auzIb5SIE2Ii9bT2oo4xsn92evN
PjR2wM1LgytiJy9lYaWskfUp3kNlBZTd9OAi+eearW56ZH+u7K035p4xINN6nnuOf62vPEODvdBT
dk/PMX5l4ytMXlBpCQtGJg/YCAR8+wmwlV8f/sSEkSSo/TDu4KJ68OIRXks83BtZci3PEZi5tEt/
gNZwT4Wbn92Ss1k95+EsAps95c2IkOZaRdde2ZbpqxwfAqlry6ZxTY41z9Fzh9mAj+cOueC4Ydes
/hfVSJJcdeIROpnlUZQPEe25Yn8k5pVAaLc3d6m44v+G5y8oEcFSADnrU4Peb9wkgESTHZthZdqH
w5xZI7GR3I8FYGlkhXZnwjzPdEfvQTe4Qk6UNlHzm7p3qRVQ9EQVOKHvPvrC+xZD3NjO4/3hbsR3
YN/tf9G0h8VepTOLfRLRNnMlnoA9Bu1Riy86BEyM3PoWbDY9p3GR2fGG58plrOswUJBW0CcJskR0
qlh3s3tXgndPWgvmOuw3XrepJN4ZHPcbGSqnsY//q6H2S49RIqx1WQsu/T3gLd8lqVhVX6P6UtH6
1jthNbhdvUz/GxrkNLixtyaC8wJ28BKAA7x4n41GtFOjHT/dpMOftAthp7HOBXj+4vwnNoJ20LDW
PtwVFq97rz+kH2lxVcTrUN9g9ZetzesH+Nn8MF+zH1wmsdVjtyFbmRTGSN/GS6RAAlPwcBE/oGny
hLHgrD6V6SqCjCBm+b+UXTM/Rc7QcxuV2z5fqo9wATGuOQ7ZX83X6Hvculhx1QGT7VwVrTvqP24r
8eEXBFjQTtx/4y99/53cV+2bldwInJ8VHDJZHJnfnb4PaIJhN/LMM58JHX0Co8KNPdpyD9xK3gkj
sQLObzhDq877ZwIVIn8zvopxa0U7U9+q+tYA+uJvPWCdlCaPqDkpTN4YZtqjhnCBJ1qbgWVo/iuW
gpsAQ2Ib60ubLnGqZ3/HqfxhnlHNDT2a3zva6qpf6uAvYA70DrqxCDoHrcYS1TstudZveedXWfue
FwNmowsvTbOudHz6cejxlxa8dt5y1sXRKv/UaDYVduKUr0+aDTaiNMhy8aIWQ9quLVEnZ/ljpJft
LhhL+Wums3Ku59lZbNKtMrVf01DyliVbSWSB48aNG3rzgIzZ6Riwxl7LNvgg03PAB8nM5/4fU+e1
2zoWLdsfMgHm8KpIiqKyZMkvhFMzijmJX38GvQ/uPYAfGt27t21JJNesWTVq6fdM+fY4OFm0KT6G
dFeRr2WJ1x2S59EHegTdP8X4PrNYiwQ4YT4C/aOlq/byii+cY4VHjF8kZ7x0XygyKue1mWnwkAMb
ue5nWBIydYcfAmMDXLfpgFeepWJl9Y7ROxEofpjoqCn6Qc7tBBLmNVy+atTGcxycU/VsKWcKNYbs
VPDVIOxR/IFveB3aeeNQq1g9sTrwst/KeziVwjt4d9kyqXje/tr9utHWJ2uoLd5N42ssfobqOzC+
qxbc+Gf7/Njo47u+AoFWB4cnwRJt2/mAl3dGehhfx0CamelqKOeKvsBT9i9lU0O2dFiX0PnYV8TZ
nYEhkkWvvDFJeJS3l3Jb9imbAFfRXUN35cFVzLk17kEMHjjAZonT1avSaRIQl/bLtKNmep9S7szq
PBZ2/l0Qljwqg7Ui2q21pg2ha7+6cSmje4dovI9xGeJreNf+i36qdosaqtaObALl4UWBkIvjCEqe
g+qbnSZ+Xsf6zuk4WX5mGqndVSNu/HglynOxXgfDKrgnkByUw/ghsM7Lq0VlMLKtCWXJF6G7yun8
3aA5ObEJYCl/QTICWDrrPcPWNupUWzRggYBEdwJ+WWsndTi/oHn56MCcEorgHo3vL//6TK+WcH4m
J1EGwrzDeqNuCpV71jZMAQtBzdiY5ebZumKxeGsEq8hLs+W48JuEG8bP0H+A6o2fx+g4ATeKDcji
jpvc380L1u8Lyi/ltHhQJufPp8i8G8zaHV785JRDOs6ORXtOCN26RrBtMLiI/3XFTKv2GNNQ6squ
WhN+qeu5wTYedS5sL4wwZsuZYacKnl55ceTt4no2LiUsUHcjuA+fusgUdXkFO0oYRGmX2nW01KR9
3Xj9vitXbxgqpDjr5XD5vGJO1YioTPrKLhrdt1rrmsz3+W/IrAUt11s1O+mdgy1FHu9Keg8IJfLY
tW6UJDdfgBLzUyaexhoz9c2Sr0Z7kNoDPLNK3QtLJvsCUCNvq7cnaJun63rksUeJF32xd8v4GNVP
bfzuZVfspwdkoTL9O4MdHCXbKDb4kR2JOgK+3vMEo8pUhBEA/is2Bt7/hPHyqtHc8SuGmxckUl5v
GDkFgMOJG53gR9obf8+oYUYy/xn/vMLfNviv6X+rFOzAYaTtDyXrb1LnbTJwNmElzpxeAm+5H3FX
fA35QkKsRi4sse0vpkpmPqp/KZiYbBVHinaFjOi3t+6BnMc9eMHSjOg9YNLoMql1JHn1JZRj7CIG
9jWaA/gGrKswY/01wIjqmtvyAH2LYyDad3LHIzJJtuT2mJiV1SK7k8imnZP4EyEKy3fcV5LMF1J7
nLK6iteQks1pi5nMMDQw+Q7aYND8h07Ihmgi/vVbfpDQ//lXTKAvg68a8TyXlhZFA+2POpzU/N36
QQ08poCy4TGuTB6NNc8RtMufVrqanYpKOhswMeYL68L0T4MNd04eneymwYEO6oEhGytNAN+A6/lC
BR4DPxNzbyC114RNXEEgIRCtab7r4yNOk4JI0ZaXk/wPkEKykGzHJo+GsMWvSCtXJ26Gk54fpfgM
TCshmPcNKIdURJPtkOkKAn+ljcGRogmyiJEjhwefKjFeNB4hjBNYIvfgzOu7Sk31AcXQlLbYICmo
SKCgINLmyxfpiI9Q2Prsr5NZO7GOd+yMl9QqiDAbiECSAtPuYvxRGl9S+a2qPwm6Qf7blD8sttL3
rrol6dUQzkmC8eZg0u687dg/LKBEKiMBgKXFxxmCBz0vDKiFA/kg2L7Grfn0VN2LFm+1NMqSlgCZ
xAK86f+iDqDt1icY5xWy2cIkZL8zZpq8Vf/AyR1XP/e52PFoqYW5Q+vEFsL+Tzgemnss33Tt3tAZ
++w+/fqLz2MeM6p6DBHj95RGJplZ2YNhS4at4MyNHYson7zJZ3eaH2iRsJIPI/xsLDaIm7G6VsLN
0N6T7E6K7PUlCm4LqwSkB+c6ye25vnn2IWLA7mcC/WPTIBi5VL2BRBIpgrdDpBNtC0y9feIAUGkz
m1niBtw+YivmdLNaUs4lrHhDFdzQ5jqpl7z9QvRO+Vz5h56ps/2rulfd9U3OtDGVRh0rznNJRA3Q
4B1IdIYDCI2D79nOK9MZmw32qdlTPnYLSAazF1wKlvczkl3wFBg4sOptFkhegVcH3vTXxMXl2V0b
Za5Lmztxzic4CCcYbkoMfusWe9OgwKIvmqKzZbOG22OSvMCDTPPXPLD2HZbnCvrrpvkPCboaPnRa
uf/QO7QDtHfCwu33Uz3xi2C7NYr5cMIJNe7erPSpKkXEez+IsxGK7boIlu6UkyI634KAXdfa95uZ
hXnVv2RzAbOlznf8nEqEVkhx5bwNPPM4XHPDU0A+UvrqrMtvuIo0GphwO6TtdrpO3qJX/1SNkaUg
u0ZygYQxCm4gu67dOaP777jN4ZzjNsGCZoJR/vMZGnRv0EliTR9GIl5gsIhBz26SuHpBD7QBohOl
6+oNbZN4KdH+VCJUf0FzMMb1c0YUbcS5erhTkgmSdduwqAbHnTHfHlykOu2CYQ7RilO0IC4W+OmS
2U9UngXl0OL/mwpIYbz9JdaxfwbPtfvTAJuazZveCQNHEHiqOsGqLKZSKHYzI3Y9TDHi0bqi3AO/
DW9Ee8i3UA4i/PrCMTXP5If7wtMtr1+xOQeSyRKIQsnZ4dWAwtoBruNugWkaJz9Ns3+RrDr45BMe
XNZvY67kWR+ym42Kax8TGNqYwkSb+4ex4sMuwjxUVjOKvQ+zGQM+eD3VYcQHWQcYLK1ccth0UdNa
kqz4GdtmjbGd2iUJ4YAssNNyRDZto8YVSWHOrMZg5hNURthgOPH48EJLwowvkT5/Lip5unaFZnIh
pe1G34hYkSxHmcbwyYcUSDaeNHxIHH8RQ2Sv7bbqPJCdVbhdqPqRViNV+cDcgFPoJTu8aa2+KL4x
n8Ma/GtPHXQbIKti7kMnlxcmAQ1rjR8HurjWwZP/HNkUTZKKUkySivQnqSgtcOKtMu8iMsskZiFO
bITU6QnTznHtGooLxFnc1oYn0+qW7t7CIZUU5VmFS0FdV+/DjHmUEj4d9SSwITVCKkND0djEPgJz
iemj7jwsCdk5s47SF77r/rWp/8oieOhTtOAPU9FCwNTXTc9z1hAExhK8sbdn8dnoH6n+AT3IuhX1
3GkzTjHycFTzU5+fUmRlc3nJh2OZnzrziAXFBG2OeEBu5Ad3KMM4u9VcP4TmTA6mihpRcn1wmuZH
IX8l8U8f/lInDTER829sNzpmEQAVwbDXZj85+8Xo8GOQ3HNV0tka/phj2noKFYL60v0ZBVZdJK7W
MhvORcHe8p9PlMhzLlOitQTlXRCRYMiw7FdjdxbOAJ4Sa7i4NI5T54y0MSxLakz+IuchZKmE5RPV
Levso6muqXDL63f/edetC7e4KHcsPsCZoyt29puxgdY/euuRdo+Ycj9WBkj8/kI3jmxI4/DHl67s
Ti0Fj5oHJD5bpvL+GeCQ7AdFlUPTX0hcuvrRqqZkFV0aIvj6afW5pqqH5/I4SWz8//eiWPPkLaHs
Ie+KLINok1tlmpv0Z/xPHkfxuyRvDXkrnLHbjf4n7qGwIkPwufLK9pQogI1PDU1vBCr/t0tHCVwQ
wtJCRJ9o3IwEAMDW2pVr96VviDio72Z3i8yLzqlMBex2CjmxcCyhgXzyxdLf/pB+4ONm57Y5vpxH
On6Y4WeffjDZ+ICQq46+FUH1F/HF4tJL6XScJZCXlqSWb/osFJZvouhb4vMl8Mj+DY11TaQrdNrB
GTUCuhvD2GjGRmKi2lKkg7jTkjh8TkV7kbk1je2JPPtP9frWCpTcbU7IJ8aR7NSdczr9K81m6O+7
RxE+ZJz7w0ViRfnTRj94ZXgoAMkZS+xHRx7ngrqMIM2V2CxXI54/4vHTRpIsOi0Q7OCGLa7+AUJr
D4LKwZ4DmoTEcIonr+GDvK6BAwSnqewDc2w1UUdUctCc150+2SwyhMi/J2dVTjVSL8KUHGx2ZbH7
UD9wAYIR0/6S1R7IpmyK6xKYXeT/meausKbOs6Y8LpCBW+wT8yfkbPH8Sk6VuPRVnG2MYNwihmhC
hJetS6njdFjSp8OSbZnb19OjyEGbGnbD5GDFB8z99Ov60Z6B3p8DQICThYkN5JAGyxUUgDpdUgSP
nlvAbKqbjRvfIOKEO5HG8K0arQpAE98zxeNgIj73eXF8X1PwCsSVhGqnuV29tYCv+N5jPSA+k5+e
kOn/Ww2IzWsE0wDyczfd1rFCW0vsITZk5wgnOEUowzKiSWKg0OkkXKvRY1zY9xMSgfPYDh4H39Wo
Tr72ZSypy+GZwL9QntOTe5jQd5u3wC9rM1NAxyd4Yk9+cC7SS2Wt+oRC86nydDXZrIguT1geTBbc
SLBX/EPRUWgsDTvoObBpphs5+2yEiAb3z9qkLplQ5msm8znOVvw4MDgMTKHEVLGseRJJ8b9w8PI9
TGwECyQFBAvCuvnDTD7Q3t4MeXzWWZMIC02eRakDgS+X7FrCRkXR7DphCGqmIquWsW9elyeq12bZ
Y8XwgSS2VjAqjWuuk0azq8JJoo1EJe+9ih9+8ckppX+Iz6/8V9kGPRaBrU6AA9qkw3WKxMZ8JJ5w
m2iOCT9A2U/xeBv5jo1e8Z4YFzzxLFCkZsLsPeGu8fhlc85+UlyCt6Ad2tCvsHIgPbBH0c68LiQz
6Wjk7w0IfmuCg3/C5IfkVswI0ywF5RhxvI+IeO0+YzD/3bYB9oFIveu17QAt8eV1/KrsYrN9zUl8
SaRXqLcPdgj/Qq8G4LrSSyqP8AMD+t/j0hQ8QCI5pCcGYjuVpsieKKze34H6Er3NgQ7G44RtZIUS
jYf2/iYEflhEwovX/M+pJKuHtt6X9EnoS+dXJMwqLX1EGTz5wMQ9o14c6Qq5FrU5I64KDgRnB/U2
hIEAbj4I+hCvwYDMpLmYkdP9f3pKVNvGaJt/ekq8w0w8xytotnJnTBFpdRFnGJG3LSu6BkjSKnyu
a3Jys1BxsMkAic+vIYQHwtyYJvStTNVPAdMB2orXhgf5Apa2MS4Vb6Q05+02n19l8h0k3/lawxgg
nMTspBhHOCyM1v5Jffhs91FENI8esA7xWsQ9fZfKdxmVH7P3sA7SL5GNqfKuhzeOWcK8Vt7xpj3j
RRQdhnD/jHZcoxQk+ytI4ni7qdceqvk6/GLR/cWGoSL4Yqxf3mLsZ4sQk+IN2BXzeCifuxZdc83Z
CI+9Cj/Os4YdnehacUxuEBEFw8kajPWbFTN1YtOLkzBOyZtqcKk6AfAkM7+2165/N2ZzQh9EhNlP
/pmfBw6k0TYsPC+ZmnDEl13C8vCAEiyUxwtngHTF4WFEO0kn6vWFEIwL+yWipXL35rP6wjzWb8QP
gskAVW6sMQm4UBoygphED0jX4CnKJRHAvzJygbUSO9hf3DxFQTXQbBhpczwUzEnykUqb0LgXxr0t
Hl1wz5+rWF9pFceFi5Kdq1P953FtlPWTSwIH37gOSrvW7Lp13xorFWpByfhkrAlINLMu26wHqtj+
MkH4NfAj4nXusCOnlLZN0QiBdES2otP1EHyOdOkZdsPNhT0dpZKEpmAhOpLpeAb6yunZnsboZPBV
HeP62JeHsNw3TqWBtriAUIRlemyrQxHuAtnuDoXpjeke36dZnOp1qbhPa2s8PcpnB53z847y2bHd
BTMsWvI2Er2n6MUjFYlTKZGS7w0Wk0C5vaLymsqzlO2wWPnyUWsJVTqVaXNOn2Xph/cqboJ8K2//
mJRCOTEpC6cSaC7xhsqTKjrCaFzbss+ScUeSvF4J40p48jUf+Ogve8iE1bIim24hZK1Sf5XTb11x
yazV0JZDO0VZctTe6XJH7B0NLewP6EunAjhfUpnDDMO2ll/pRsGtMGSQa90GyCAmix9yQSqr8myB
8UO36Kn3+mBHWa1aXwT1KFSHl7GXrla5FVImnj3umkDDAXXsraMWnDX13MkrnW6xZPJkxMnuqEzF
ly6riqiYMDHhNWkPpKI1J4fUB30NKALw8790Mb594FcTMBZYkAOmge2ssMlA2QyoB5tJec5demNZ
Lr3OxvNcs7X7603oy70hewq31rkIxll1U5+TyvTzjcaBHy7R19UwJ4laswq/mPQBJRejvzwT3OCX
vDr7BILsBUs2YeVHH7JxJf6sZhN0i+NZIh4G4aAILOuPdOshVCsXKbH/2TdGcbJvLK2YcifcmALc
rnsW3NWcgW0FxaEbPYgGYH5ng3hkyEZGUgny04mAjdjcN9KRgj4KBEPoX7o9tU3ofRSLQKZV22z3
AJHL5AAQmRAx2+HsNE3NhZfWWDsovdtKAMCY7XBHDD/9jAUuiXRGAyeFu1ly59ue0UtGnpQuqtoT
X/nsrbPU6FV1ebhM3615588r382+Xvkqmf52qAAHI9w3RKJnSJgt9lXqzFig8aHc582e5KDCp4Yk
B0uhaxVfzB9l2CZrRF1GpkCdBfntCWI2QR3OZ/KHMnPBDhXNo6MqCJUKYXVhLhGLsFbtX80OMKfC
8Ysm++4xsIObgXu1rdA2VVtVbXGGeJ1RILd60wZdiQWZtfxkgmoPoQoidQeaLehs04nLd1LPPDlU
tE266mDERFti8oBijCsa0Cv+IJqFeQtnr0iZwBfGrn9sDyoHAbf9G6lJRKcXYdylLPoFADCeUXlJ
5JntVi2ws6zKHQdgbVmp2/2ArOjo4M5Mm1VxVS9qi9d9NVBLXu00bctzIpzt5WVkayuAVQ+znHPQ
KSVbWnwoFVAs73WT4mnhXkr7Udo12jbiaqu2/uDJAZLUUWnOXI+rPLh0yYmI2RIgcpg/5NeH2X0+
eWhaV025PZkg1Fs+XMeFR+NqxXKFdLg/y8i8FW6rcKTFIbNKu/soXDsmJuUw/Aj9LhsOz/JUPAli
990+7g/mcGSWlXPO0yBkdi8crM2hpEVj/U+ZoSFLcMmIVSvW6ex6XwsjWuCnIk2mQUx/2RiDosUi
hiRQcDhbmsMpgbQA33BFnBBbJn8qex2qb/FYifCZVyxD/1hXsAWFFQ8dHFUcxPstIjYrQZToku0N
bl2amaQriNpw3T1PBQyzyiUHYiLUWRxAbCU9GTA4SW3u0nvs26w7+GZ5vNE6N0QcATLN9bJVILxJ
G/GPVyQnG98zYR0HnqcX+FCn6EEL45uFkG4LyLcGrasbJL3h7mkj5jYw9NA2OZfRh/RJ21t3h5QK
PQm2CX8ICkt5xCVFSsrHPZkRNfoRip/IoGrimxULISLCYsF4QPCDwsPCTQGXWq1AFlpAvPObBNnM
XHN6bk4FWPd6A4/O0O6G9JApC2zXS/5YEzBqTfmLNJ5yThT8WTO2dlwco0PYTQdzlLnW6GCP8ffS
mjqNIN6WmD4CLzBhZVOqY8fJu3yv/oM/hG8GfA4iKzcnyA7aH168wptvzmPr3CWgsGAj2xVsKOsT
Ah/UZtT3NvmoqQQKPCHw4nA6kjahl7bbot027fZ5IMVgygs26gJo+6XCmP/X5x3biopHaE+LTWHs
lGGmDaAsNkXqqgEj7bplj5TCBlwIFXayk1kdo/ooSgdD3CfSTubxo21JRpAvW/n+GmXrABVB2xZE
dUG0kZx+2lpky5odF3Mge/tqPMrPi5FSZm4D8utYCwBeW79l4hhYY1vw7XZDfagfaHvGNaHPY1Id
iB+3HA8Dn/kVbezcUBGJQR4/AkQA1tnxYepjCWyn/G1lNwdyENqd4EJUzMALwFWkEu8U+4uBIP9X
kH8Gv353fMJj2BGSiWiZXHRT94pr9hu4MzGpFQCfi/C17eg425xo7aR+sx7vorpIy2XEkx6lhcaB
ftkXn09tl0cbWDOtG/HopUP36UnMtlyoCdHmXX7FHIKLlJ/YUOzObfU56IPRHWdlMovCc5NexOEi
lteyhP1KmtJ7JjtL804EVCwY9u2jo7lNWCN6wKBouKr3xkXFh9sdxYYSlcmd7oN4ZeHCfYB6dX4h
eLy/AcEiuFLV0mj2Vco582OK5is7Wr5ZCplPp8Omp3osqTpkXY7xPfUGFGc6QnkQBOz2aAueOLoV
Yy/VAOWso9eknIiHkc8IPC8G28IhOzhC72TBnDYsqu7LjcayNHFrtnWM440rxG7aLnyMJbEr69NB
Iyg28AJUBYvGxAhoXZbtPGhCD5pB0zkhHXHhKs5JvjjTjp8iYBIf3RHsXI09ZIajX81sHNddqGZq
gs0LPhSRn5nUHAQ8rsGMjh2oHANQGJhDWPb+bhfAYjiPdny9Vm2/kGHxNGtuI4a/CQc3yt2ETbg1
9WWmODEBOuGEIWZ4LCsqlffZeHxi/Dl3nk7hwu5KlYNJXrIKF29tLNe1VYasY2XnSU+vv6LfYzzL
3Qn1o3AjcVn9RBzbJLuBw0Vacr4YrFmeH2TpON20jIXBhf6nnXD7Cmf8WOpVQdNjaPYfoR3MW47W
2dL6CEG4+u/chgDRkC1T07lq7d8av7CyIqDeXNkZBMRpSFixQAAlumBT3QabMtjg/v7XTf7ExCys
Kcmitygev1Qqt2HuFRyS6CPblvnWd1BYTe0gk9GLON0/Kl+Y0fdgEeEXZxJ5g5RRaSss4aVgd2Jd
PlbviX/r0MMzxyIRgh2FXN5M4WiB4/u9JNNGJIP6JmKFc1p3IV+/NwQ7+GdSsGg6EacNtk1kdZmI
YLMVTG9YW3hiEvswV+xVOQGyV1XVNd2AAn+P5gnlRxs88A+TSADkQGTBar1KXZTvo/LOAtOo9wH2
c6aUcsVMU4VONzhxtMnjVW/+tgaLMDt8zd5echP6Q9BEy4LiJrVfa1xJdCeqMhCEBphkvS9cgd8S
4zmTbUX6BFNrnADYmO4So+pR08wUy80DbYHCoEiw++5CeOpXbz0c5zA4AG/Zarwk2cl//JWJq2DW
yhx6vPHGm4tUnIH8iRVy92uLCI82jVi5eauSOyEocsDvoNJCPtwrUAfmfyOrW6DMJP2wHL7mGZMJ
/ASkwYz8I4scdMGJi7gogQRCQcRFXG8hTYGxpLhdt+mkbfkj1LeCB86mRK8OJJc/8pdWEMUprcAJ
5hzTZ/cr5Kt/imsn/Acc8jXRPfYFJhvM3HD5aDLq4PgdXy+3OKX1LdXQnxGzDjvjswOILrBaX7TV
pq7Xb4HSNqFRIldS8F36JyU+9kDKo5v60MsPQmfP6Ca0t1+ZKKqyb14nsm9VTaDp/y9C6k+z2GmC
p8Ksi7w2mvflBCM01C2mYT2at/osYCO/Gv1rdQk1cMfX4icLDpVlt800pHV/XfUyjuxuRqQfZbJe
tJLd5udCOcTCMQCrlfE0PImvS53eynkICCPYEveplX3ybsKpww2QL2IPEmZrPvL3njqtSXyh6tet
BsgTeLzHE3EgbtwSx/p4MijpxqxZUuyq02FuUzzkoyQJhyg6QeSjeChUjlAQ4pPfwlH/ToKv0ji9
FqF5TzB6HDRxPwq7QSa2S/OuO6qbFx0FE811iuJX47oXF91gJwWQGccIN9yEVWPzok2ucRPgZm5u
bJK/2zBBHjqeMvDd5eLN1IVRTNuEglJksZqW4bml80gcRuIYi77hvd740RxFco7ruc5ckybkvw8K
/RAxgyBp/mkPZKAnRPPgp/av2nBNrfmbHjylVg7zFL2qgEpwil6ewohEVmlYCf1KaefP0Gtv2Qvj
8btxT9KNIh6ogUj54Npcq23h4PWHJdScs9clUq/yO7BnZcleGWwJi1rLS7Bkemm+274lfhSMujB9
rBo4BRcdsD/7Fmx/HggULubxRL1Phzoj/ubSdqSKY0ApdXuwTbR4zzHl57AY6PR+j1sw3Y4cbUaT
/tttXm6TwXtOLrVdtEzp1iRAtipqLiLcd7ag2jqDPD1TvRNrDjaVksdfuMHagk1l+Ero5ptMZHu8
8dZppcCVp6salat2dYiV3eWE+V+Y87TSOJshPnisBk6oXywJOJwYzeF0coz4Ag7Rep3o8CLzScsZ
uJdfBQYm/iN8Q4wm3jAbZiIGFGGKprDR/XW4aXNWQUnA5dPjZcPTo32MwePFw1NxuMU4vwE20D8o
I7MWOh5Cmvrc0rT1IQbcS8HteGnqKazbAxunDDyakPPLnPAyoYphnb5PHxcSJsalC/fhF2SZIWPP
vLTmxCv9/n9b1MHS/d8G+idxA8KGBKmlsybvgZ0rO707ZtxbKS7flpJLT11yxy8hjAudU4SxAdL1
pNpvwYuKX4g1YMXxYRYZl5JuO9KNDRFK9ocZyI214Az9xTQvlXK2/FP+npiXQT6ji6rgT4i6FmtO
SNDemWEirlruLuiA7SMioENrZLzTW2qrVoQgSezJwADpfTukyk6Qd8w7bb37V94LhobMOacsooKo
0jytQLqwi9ABDEbEJj8oUJ8qHUC2xmeVppV1rXwO+WdXfQQUoXX/x5wIAaxdTetaZY9ZBgbMtJ61
GcysZQUV8cy3BRSjK545zGLd7rHTDytiDzD9idORdu9ZYhSwWGcFOU3hSexmRu8DfiAWQbRc5VBN
tlMSpiE+T6YmRS5+sbSEVcV8pxMqecG9JmmXzZEcGRpjERvhcpIdlxCV8SaxR5rEpjlWUgUizg9r
e0AWoHRYZpavBY/emEA1zAHymtCJpyZRW+LhzQMdNmuswttyCDcF6gfZBxyuGrt4n27hjA4oWg/+
CPb86gFerNYuCPVgJ1pl6mIknzxLyk2Q7Md23+CR/sUU0Nv667uKvzXCZxrtfw4TVfdfnT864R0X
R/VaSpzWJures3LSeMoaFHA8F0qyAdfQ6G7TTPAZqcF3eYZS2gBzVPi7oKYTu1Fd+HrQbHzfkcTN
aw9ZnPQCU1hQOfg9dMOJmo2AcWDbBd6rpEBsIl7KeFP+kegnG6yjiI4hOvKUGbLZgxUD523qe48W
FuJyD0lFkJw3QzGsPDfBAIA9jeLvQv4kGgcGsA1/zOgbcSdvgS9+9vnnM/8UggeOBFGYYUbwtMTD
ukGKGXAEgriZr4jXhxaR6guJI4U7oEYkeQsQqmrrmVDvetXCucNac84X2j4oTPnniWREdPqU0EjN
tCbwfu2EbPE7ynaL0pzh0ZqbIRiRZWRSAxDOvnu8TvnRVE7tN3JZtXxy/sz2MvUh2V5PgZRew/5a
cUkKB55pFnCX4NgvAGeYEL0GW7zhEJEmkJbR2PR0IBKHc4VqOmM9aHbP08vtWbbkXkiL1HNndvtq
rxSLJDo/gTnAmcWvGU67Vqp2+8SVcQFHyKjzcO6PaxFPf+iIuIpXWUYN4qnVaKm6qMkNsE7v02pw
mywDj7Z7dK7MNCK4sjRlrZ/gMUD0KU5DhQ6nTpeyN+53J6xZ+ZSXPFbNYSImyGcQoxPjDx/fpLhh
occ6KBC3J4AIDAOABxF/jqGHwqb0jFwjL6Evup0C12vZRq50yvs5+UTcJPSxryu8gSq4KFvWt1MN
qFRRxHKqKK3UtxhJQZkWdEa2h6DZw9TCBd56+gV5jPo5GF/TPkaaj8V7kF9HvnsGgMpTYOWZONd9
FzsjlL8cG9wCVpjcPOfcssmktaTUw2hvzfFG9oJNHKBx+3xVlO+DdGUQiDpHezpWv0WSXqMsGsS8
MCpQVNNdpp9+3vGj2Hyw+CnIr8E5IdfSgs3GF6ksaqDjsMmV9aHEThnjm2IMcLHgsQJ7qXjATnQj
c2uNgS1QMyRXrnWpo4uZ8dBckUDHB5EvkacmSChMjsaD60ziC2xW8IUvPUiORJ3ptkFhio+Yi/hf
uFn9axgi9UYRENorSZcTrUDImwX5YyJc7IfpOthTrULclUVTi9hN6GrTgV5Yv957xtdNTcxXdZ7Q
EFVMIyj9NsSIoluOGMixlneYi0/GD/9Hz62sc5IvPdxD3gKZrl1a44LO1b64wa3JJk73u68C8EgB
jqC9Vf0swuL7wEvX/C2w//0NOPifvCOUOVGybDNw9+/BwjC2irGt8OWSFa0J+bnxsMkpJTOW0ddc
30nmTTYuwcD6mGlnEbBfQwExtpqxbTguzKtg00gu/xonh69t2HRWvFQ45rPPHJ02sPUpB+5Uyns3
3T7W7EFzl/eDlwSf6JOP1AywPLdbM97L8T7rnUWue0l99quzWp17GLr9vBBOL9Z3HbrmJgw2Wbfk
q+9+Kjrp+YB1N1ZaPHmIoBESVxZ+chThHihYL3ZV+2AZmC9+/KWO/5iS2oWWfunyJwl+Hotyrc8m
vRnJ5erv1OQItkahaokeLn3DP6fBhretlJaaSj5pz+un8/EEdogBqobFcMv7m3HAv1pRy9QyQaPn
9HOzeG/iJShE1EtSFtGqrc9ijmo675MLv5WJhP76LtIvJfsEECDCAVB2EBB4btKlBHRJEGmun+Xg
ApeFCb2S2+zawADZbPRvVLZiNuY7rEojLEi6Mmy/cvCph4mTk/FGfTYWb2qfV3rqp9GSfJmEe4He
itcXjA9VOleg874kiMMauY7sXYpQt6nT+OB27TcxP/0HEyZXXcqwvM7U30b70bSfzvh+LdOAhNca
ajvWLKIeZ1BPvk+UGqTtK5xDxmNhSL7QGNZx+gXWIA8eQXfDNGGWS0O668ZHsjhnxzCFv7LKNmaw
7awt9Mc03Ym22czj/96aCEKxGDw5xT+6GQfU1thyQ3myuNQ23FQk6NqLhoH/lGBaXHD69JvFwAx7
PcnwGpI9OzmlWvs9iZNNWG6wcxGMD4PtM4HsR30yrbbT9i4knTtTyPO0bv4RDXjleNlnxb4THpL6
SeRqZJNKS+xJDY+ytG/CHSWez72RHXV+YZOtzgUl/jk4oHCOMQ17xY26OY3lDm/FhfovbV8Vl8q8
KtZn3+MKYgTYSvXy/ppmY7sjF8ghaFaZaxaW9X8vnwTMQ319aMlHXOG8uVglWttZeXGSPDcMacrR
Rx7DLr8LQB0uY5J4JbcDDLf2COt02Ix8YfJhitc8EZRIzTqGPPDS4qzKdQSAwnfHzjMeXCDVbxb+
WsFvK87gvO90/g/Now6e/YuUUtblhtWc3ropi+ybnEscLvwX0a2bTMihvsjGiRwyKYCW3h2vV6aE
zaBQdLqym496kgFhS3kN5bSdO5lXib3mu/TP7aLlh9fK175B6ubaT1z8lsb3UFMF8impD3GhFW4J
ZoiknmWztdNGCuf2erB71QtLXyH2vthTK0vJWpr9qmTJWa91tyq3Zeb5ufNWmIEpVmMVLZspV/A/
RJ1Zb9vamkT/UAhwFvlKjaRIzZZlvxC2k4jzPP/6XlROdwPBxT2JE8sSubn3V1WrkC8JmVO9HK15
wgCO6c0LnkDCk9BU+CPL634KthQS2nsd2XQRPA/K3LGwU56ZFdgEtvFsFLRIyQf2w+Zd5xQW7khy
PHU7RDcLQsGI08ZP1xrRFrCWmn6TC4vhTfNdL9xnTl2MReZaDfctM1DxzYRbBAFV+JEWG8pJ2QNh
EBHkYwmJccAyBGpRuvJwV7hhq31MI57AjPUIY05XLCX2iONpnwFxOp4XhEBeDcZF/OAfUQ6UVQUf
6vTIOlJMnFLuLQBXvvWPXH5yKxHu6nbMqtn8FdU1AjDDoqqe6O/WakRZjwwqrqOcxwhkeH9VxHMI
cEwvPHLpFVd5O58OFjIYMkyT4AkSh+cnaY6Ml/g9Xk2T7WyWklS+ZnS8kDoZTyAVBDecO7bphVky
K1fA5ZJiSXn4rXj0Q7/510YdCA8l8nDyGf4mCSCmm+khxCAFsuY0nJVx11QupMcZRXVVZ+o4/DWP
LXP+E0RUci2fkKJLiHVOL4FxDp+co25YvuXiHAYY3q5GcTPP7NvbVQsQ8EfCJDyyWXZE5TJCN0br
1eDyqS3njs3idX6Hj883gvou/uaMuVXtTncE9tFv0JiHkl6jMxNfFiQez5ltQFrmiBWhskG2nM2K
OGhmCv58ODpmEJpLmxpjWHPUK3Bm2GIFU8ihLvETU8zE/VLqu3HufCZ9jMKCofr9D23abLfY4kTM
pVCyGOFiVFLW1oKOGdoVu98oEvW8JNA640nyTr/NG0LBTkhpkP4ZXEaEOCUwTbJhy7v1GJ7K7qz/
Tpid0m4A1h5YEeWNv5nGsl2E6USQg20bu8xscBlW8EjgWqSsXTpIihe8moSBmXDt0gtRIKeJzuyz
zKk1XOvdTSJSxHOzg+txiiMetYdHIHhPTL3mYVGexVe5R1OdZexKg6sfgDpAe2B3A5yGCjpiJWh3
7Gl4vNaMLPaRtG/KTx6ONUzlzOXhKGF2ga1GA+aMcmFbfaYEztgsXog5mbnpsceX01OT6KpeSeBC
xBA7n5pxa2ni/KRaY2hZFeWDClP4+BS4zI2E6wirAVY12Gr9VWstlZP2biC+xlgzo21xz9ONLw2K
GyxDFnv6Mq71Whed4mHOeR0uxZc30i8UzsPMrgjVwRgW4W9B7ofESMtju0TtxkZGBgfofChjb5tb
z7dtgR75Q55nUE5oqNCJn9kpZaoKcHPibJr90EZDjEtlIRnunX8Ph3vg3wEil/Jbu++Th9rdCdXk
JdYHBi5L+VKGN7arA10+mkOlywyCRaHBCfhvaACa2bzMZWHiRmS0uThE3DPZoSX+EbyF0btQYlua
p7MTbYmya5yjgOCmzCSSd/p34J1b46wnwAC4s+e9I1PIOnn8HhauadxpjGo/KoCwJJykt4oLFFy7
DDjZmYsB+Vj0FWQ835yTTyHnKLZIF7aKaeJN2RcWEObnzEFqps6AcyM6QPZ8CRtJ8GnM4JWTqbuU
MREOrXe8IgnqVXhjvsJ2nh9xMi+8yTA9TKhGxl/SVLAsKU7wv8zAxb5Ip9TCZaNMqICdfCDueU3Y
sCrqBMclChv3FOUWFhOXQECc2qqo7+//RjfSbz678UI4DQgXM3cYKR+i9IZLUJA2bFIZDoT5TuJw
FUFGm7e+wo05NS93DpaW7eF3SAIvedOnaxlfeHTiL2jXfjCHVH3DCoinAM3QV7+qVlAWQ5gGawKs
1meRfo7GQ0zfzeRNXhv6ZiQxdtInKuqOiyO8N9+iJMxMHYgaebvLYO1a+gArZ2/m+/C5X/wVjzJv
u/VLEPzU7NSS4bi/kcdbm9yh2BEvTvUzVx2YDwR4xWIjv2BKQopmv+AWfMOIQxIHikJe2fXc2Ati
yMa5joYh5sEYCUlIF0/9yElYUNyZNuthSfsAecktvdS//HCY1LTvFeRODegy+8p2nWSbXlzX1lV/
OWdhkKeZ9atQ9chPRo4z0jt+VI1kY8SFwyYe6AgHzSA6AgOCbfLsvD84YDIcMCQao6MOFAFo1mzD
uvxLjCtEoQfHX4mcb4Z5/yhw8tMcytNHyZ5k2lqP0Fe2lf5jFL8bd9p4MNh1Lju3XxvnrLx1/Aqt
0r/WyrwN8/0roc5lK9qBz/K7FMC01LbJlqhcQs/Ewvyo1Htb3Vv1BkJOOGogKxOwfrWdxvgGbNMK
iMLMYMegILO4NXZpt2eUXlDHroM43KXaXGyTDHZJb1O8Rs9cjA7DHNWa5I0fzfzxqj0+j/Iqlg8t
ton1c5l2zhs17bfcwMR+EhfHlaU2Z3VxpH0aB9JZWdJlb5Zzl73I+JAEHy+ichJ1n8INJX4i977Y
mgFDgT+Vatt83MWuU/mmc3Zy2mvJeUjOTXJGlhMw3G46Cni0VevJ267aJdi5UTUrO2ppxHuDzJC+
2FhggNadccQHCBqks0iSSqdKPKrFkShp/TzoDbR6C79rVmJ5ReSfeFPGnTkg6a5/aUqYiVkGzqmx
DDfgPHKK3xrdYe8Ac5/HXrrMySbcmKcxa7CMLaZWwYslLz0U7pxsoz03IfaFJ3C2DE0ETL95LJ/F
0nF+CXqamoEMFJiajV3zzcplHH4phtDWkoKBJPiNQ0//G17qL+FIGkZ1CHrJVJbQ+T0dq4d0/PgX
Vakw6dfRW3j7VUqlVMQtpA1lj2TTFzQHu9rozomo+CZgI+MgKlyMk/FhfFCzoy9LbBsYwl3dcEVo
+70X9+DvPb3z8mX3nv8xgw99enTvDDyFoywcysuCVyIcZNlL87XmY+6AxuzkFNSJnN49oocurrpT
JhwjcOobuf2Ooq8Ac492L07NDRc1RkkcJ8EeYsUKpbsAG/JiUJbZHOlnNSQxSZFW4Pmqp5yYcj3t
eIMh/vko0vdgR6AieROE66SeZfn0BLDo6P5sJwvUvZwRhPF8pPAJOsExXikAF0pHGR1pdNi2vT2b
q4ABcLhleA2YvuAyZ1xO7sHOIkwEcDfZ1R1W2d9hpgqvdAbL5qFBuxwpCi1xcXHPJY5sEPd2CAxx
HAlNO7+pVg89ev1LWpR1M6UDcTaYyLpr0q5sT+/1H3on0FZzAmmSsH9+ll4KopHJ9vDZrPRz6N/0
6r3w7y0VDt1aM+9MLX7Vk1JkWR2Ti12qgDuJBKYWZ8ml3H3U3UfzXn/Wy3ZywmQftHu9cGF0TKkn
vz7GcAZux6euO/X6qeRetfLtxsTSGDrx6+uVvcFUJSXBWFt3ShqE4ATyoVgR6AjZRK2wVJc7UBqf
i+JLlL5L6TtjWjRbF8nuYYXB0OKoBuCa/WS62eARf0rPwnDe/cqKoBGCZBJWORcRLg6WTAmFBrRh
53GABuSIzwR7Qe5k34VyRAuJpyUuU7ypLt79Bcim6aQyxn56+f1OvSyCLowwdkNR+DZJKx1MHoiB
iVv0SlDWi4a591yvvwPBKYb9qgGeDFPuK7WUxXdb/J42On3awZI7VD03VAlJ7Pa5JrmQLPNqqpfe
vI7yreMWqjcd1mZ9PwSrUPJwvFbV7HgNVLdvMVa6/gKCxDIwd/jkBADM54da0e3rKUeiIMrxb8Iq
Ybj/NiMkjPTXICuI9iuRIFz485wu5eJMbTYSQTZs0fuZZk3gdjSH+kBUBSYt2SO7T+h2Ty+8RdMy
t8ucPd1hMLGrgnhzNXQqcEeXcLhCDOhX46ZeaTRHVY9+YzzX48OXUA3ObXCR8GOxMU1WPCwnH+bs
RyN/aPym1eCMOHbNReYsMnCst2I71i6lxjDcQZSVGF3rVrf+iJ9bwKMMgq3JqSgRv8IPHCQH4Lz1
xJofWWJFvdrZ765K+4ZEMKCNFh4Ri+d0CGSHH0Phl+gZpfc89YJjVhbVWLrQSAPhK2XDKKGrz42N
RaTeYEBMGptOR5nYyIqo36TeB1RWEkQgCvZRx2HNIprkxzuo5KQBQe0U5pwGlLN19SDcE8HKIQzw
XfanYDxHxUUWLzzgsoeaPnrqbdIHIwaleIOlsXtujNT6gXBEf+pkcuO7ZeHR+lWRp43eozkhiWl7
Q5ec4DPpP5TTYWZ1UQHmKxcltAH8Dn6VLgJTWE0XdSVW8Ggs2r7qdUPMCN8bfauzr4ZK7F7fc6xa
jyPGl9FRUdhxaFOXpmKdIIkAueo71X/aYBUd4DuHrlFybPylmYtIrVT8A6Cw5i5TqxmtNWnj9191
3xaymtIeT3Z3gmQ1Whr1gbR6dqbXEEGdS8cW8UbOYd/wioBTNg8a3I7snzDTZX9pTq4AL88pTRpy
NXHLselXpqsVTx5SECGmH6w/aF7bxXQKsBfnls4mD1ySG+YH/zMu7mr0zk/7JA1yoRkVTOWKwa15
DMXTtIxbEE97hSJ1bkXmS9NckYZRz4rHDQYX4wrKsl7ovRzA6aIUWgcXQ0f63hz2wwru0niVdI76
l6o+QzGGYqTvP5+HWHg3KeFzxSUBEI5vtn5mmPdZRJ9q+4UgHxi2QUWDE5Lk0fYCBM7Ck1H2xk2z
Al4pX0f9xQfM4Nnb7K9ZWfolTUTpLV1Jf6olsW4d1FmwoqbwnQi0AeekmeyQXkjzqOP+IUIC2+R5
q1cDFHmP24BooEU9c2EeZBN7PVUoVqSRIJi3paKCNYgj7wrqeV47cb8PCf4B5XJG35lIP01DP5qL
Wli1GZgMIG7OYNrcAdV8mKOtkhZr+tKAbg7C5knf9qtyO+Y1ZHuhtdLmQp6bkgNvD7ONTzyy9/9q
wch4k0bLyvMQXHqAadpFTa7Pad2h7OCinxVW8hOEMmjVNLu5j9vwZK/ZxDAenHLh4CVrjwXK/aup
l1wFETS1OcSal+JHwpWI7ZU5wLvJjMTcN/Hf/iT/lih2Mv4M4pL5BCDkeYigUSK5Ri8Syn20sIbz
SHRjOExn7ZPmFbr3QHvXtVPQEqkhQ7lklj8Vakd5AuBAqS8UXxnhm9m90QKYG0dFPEcZ5j8XX8/r
qyhz/hUkTSWpXR+uDZyZXGzVWRBPz9p6Up7g0SaeYP8i3kx3Wnbi0BzRWJPWl1IGKjEi1G2i+QPM
TrD9RSS9/jpVj0Zd825jQhseYgXYgwrwNf9SgW2Vv6MZWy4ySu75vxlXOx0Glzy5FuzrvWeBX3Cu
EOvX8VfaY2W8C8dnTDJ/x8a7oFLjiw+2xxDoYtJV11QuxM13YXxPxndwQp6J3hnFEg/FhjQgq4qe
4OPxmuMXueRlYMeHxRulrmpoA00HtzclMAf4UaZdyS02Qr9oghOPEZpz1nlxbIujABTuyVo8o8mn
L+hvVedGu2XsNsF8i0qI595726N/fYzPr+cceq5hQnP1vvY41Wubwx4nnrc5MXSMvT/shddhrlBw
HjiyCXLLFlfxK7Uru8m9lf+ulbMUX1OYPOm6WVNgQTM4mDpR/zEJU/mbdDhY8VI5jAFgFTt9DRax
5IA/ZFpETwATxqfpLZamSeP6khBlCS98SxcYIHQAC2w+ZgAGWnHLeArqLqFGGDNOkJ3MCg3x5kt3
C0a2yYJiRa/f1PMbBSkgYumqZEXyBVgxC80U0sKkwodaVCwhmCT8XcbEaWS7H3dUtm4iYs8r/BrP
DOsUGOj8DWcsFzbbO6RPzFmDGW5SlDQgUNTTaY4JlBZ5GdVYZUxiuHP7Jm5ebzBBETxU6FInvb3p
yUW0qURIQlttOJKs5GsVkSPEv/zar+mnWD8F14xphwGx+4w7htdofGgEGXIX+YHjI2BsZpzAYDH7
oHEzy4U9ZOPkWdDzml2S5JEDr92C3aShiNksX4Y3RW9Ey1yWYUm50Br5lzgINcjPmUyL3+7ZMXZe
kUjzC1fL7UQjcePUiM7FfwAgTD3BqhH2sM/+KcgYeYoXrXvAnlotg1WpL4EvGKAw+d/oQEDWuIX9
bVFejfTyXJBKPXRMIrB0vHop4RfwXikLLMi8HJbwDQxz3ouMQcqCS0mCRPnFzC9Ccd7KHwAJZpLE
6Iq5i35NPh0OT6LPFXP8EfPhTF2mJUNNL8e1uzZNG8W9MXco7q2yTZCq622Be3/9Sm0a400a72b2
CK35CfyeSg/F/xDrz8gggA+4ro331cLBTB3GOKz3JqHriA70jwXdiQh27YdQvPfGHewhGQ8ZbmpB
F9KG3CCOH3KDPUUjAns4Ei6h75T9nv1R9PRifBOvCCqyGUsSkXl6W6gm2vgzFnAXsEKzUga2OpBP
dvJk/x3BQsC/ITup7CSCM22YXurC6fk8m+Ipkk6FdGohZAgH+jBaTrPHYvGmm+9+QgfffjC/ulVX
nqXyvBGCi99c4vZStv9FzYdVOXzRKzyuhokk+niSlEuFroFJsm3yb3p0gsiV6zlNRklzSp8WJHbS
ED9ZcU7jqyzd0uJeZ9gm7h0oI+Hd0B/TRlLuJr9a8GnbRrKThEViR56/UOZ5g5KtfIXR9KXXiVAv
xfgtnq5Qn1onS8lAzgQA+TWeiOfk4obYtCWETogzAk4YiS5UTvMsPK9GzVHurB/hZinybdygSda8
O7IzCs4CyyRZxdZpWye5+PR6viMXMfNCLpLWAp2+3dYItrW4KcH/D5sWN/e0VfVtMyDwU4hgR4P9
f8dHcdeTzuZ0XFJksQxTQECemngyCF+AwQu8KidK3+DbUSunHpTwMODhJZS1xYZOuIQlGTEyZZtF
EvLMZBeXFIajUAWhcaQZUj0M6tw43kXUCnn94JY06HEsIA1EK0G1h+e9p5sGOzD43ppUaL76K6sU
2BzNFXy9AjW/s2k1xzVOq/mCDjncZ4gYlKJyTyJI/+5TOwYo+dQ5o52mY0EhG7aX+RGvqwyy5kf8
P0crBmJ5vBQK0CRIDlSjT/N9ZcO4wWJGJ9chp/xDXPpMONi4EpXprzla7ENXkdId1TyF8bWiT9vc
JFgCe/ZZVpw+BvMeRHco678FW8guC8HCBa8xFOO+hWBBXopXPvOjdoKwbQE3cyMx18fo8RFgJkXC
pvFtLnGBvIf8HAK6PnKS4uvL7444An872qpPIDZMYU/6RqX71O0ug8LHuRZXRXXQ1f8mBdlrUjAB
uPwEBaxsWNkHY58H8OR47jC2tKiWlJzY/hWXbSBJBkKKYmxIVyAv0a34hBcJb8OKVkpyDrpTlZzB
gr1c5kHhmKSEcSxQo6TscAuCQNUw6SWKTZKezHBOm8ENl4yKmFADRrOeBILpjWNhfolffCFM72IP
oQwgeX/GAKOGJ87BRMiQ13R5ic4zPhkrz8TIA1+E5QU7R31cBIfQPGFkS7ZVc2RR5LIg7oYaJJNa
wsWHFqGK6xY5yYfiviQjy59T/YcthNgSx3/xguuEfD3hJFhg47n4obmgeMTvUXoxlZV8+dfQ5Cvb
mtrpH0K466o9D8c0oiYQLEY+wNhFGTz2PEIBi+xKchmY8SlFohfkuvjI5bnC0V8HJRz6x4K+HwuC
fOetOpC445EEUCac1vTbv0+sIctaPDUFoslJK04LY/mrLEy97QLk1E1gXEz5RK8pPLM5juoHeNDm
w/ln0DmLJzKvLa0qBpH1KcjPVXstmqVvLMGofi7sZIuc2r8HTuEVz2Xzh1KV4KyWYN3w4exVf4a5
GAZuMbdaYrf8ydS9nnkyQGi6yuI54aEi5a2A64RUlLYWum9px7Wjw2FulsWa8uBkqKOJICAwuIRk
xzXpT/5w9vPLJF60btPL+6yZAzpCvR+sTZBRzcRD4KoR/nQG6h2Hm6Z/Yrff5HC2CEfq26IgorTT
ewyrFNHaJUUv+AbC9fSyhx5pgAIMcIiGE/WBl2Eg+XzJVjElaiTPJha6Ha4Cv8fGupt4rlN8Mj8M
x4OYouQd/8vyCbc0uXf1OxWk0nse7LhiP1LY2wM9EfuAdHcC0mHZnZLcS9ODph/78cwVI3zkwG/j
H8wNecGJ5Xc3/NaDmfcBUK9cxsEupwxgOzFBmn6M6GeMfqgUqa7ZdBkW5yo+a9RsxOeGGUqPOZI9
0L6M9xL+hznnt4ZA/6lhwL+MwRnubxYcYnP/LQVuzsNAPwJO/gOVGrEcy6EzLrvNGNraeIql8wjD
WrO0Y79cSFbzANLRwkR6QTpi+Sw3F6O5hO1F2pB1MbakCX6y8VCOR9WfadP+uIRirZ5F/5S5eAaP
wcRwxtjS/BtUvLXz9Kha2PI2pT3MWE3lnuw4rUeQEQTpg6FBTW4huUpiZoXVefpb9V9PwFpeXXlS
4JFGSy6DOE+h5Qk/NYcXT3DE2gsp+AnornNwtwvJvhZdrjylO6abZ3rL1bdMuEvau6KfWuWtKd8y
HbXZVuU3JLAXt8zMllcFzC3OLWJWzx3InlULpBEnHMx1xq0w1gkgIX5nS2EVBZi8nb8Ng2lpGW9G
Gh96u/B67chj7qPHj75s7ipxPf/AYaIXD0V5CGtuaJeeI8CtqiM3NlPzId2VZCVfdBMJDMl3gB8R
pPnT1p62nDNdspXergJHfOcpmpLv6j1D83r632q8XLv+O7l0yU6iKt2f0al0Pr+UBGQC6CkNv4Z1
DSQdCnoPcXUT1lAXGKHxnN7Bq5mclGFvQArw2Jpnpj69eIkzUFpMQNlLdye/PS1IVE0XH/LPd5s/
GMUXDItsbCXB5Vdb5F1YBWG4lllUci+EwruFEQ54tF8Zn8zp8OxhvsCmu8f+C2oDskwHfoaevWL5
m/ISdLl/RC//S4icut8nZUWWCKVUsp4FHr7DWMJUxIh1WHyyQjyjaFR8f7WAK4B7kJK0KNicmBsv
wTUr9YxrRo/s3PblCDX0g5ic2vHcF5dcu4brWHpI4UcEn7pZUsSOFpgj8fGR1t19XNzw3qWLG7BC
lFwCzdKpjL094a53M3vjdymhET/FT2GOGYXY8GhUtakRxQ1u/KtdFD/8N+XaczReeEY3E2oFYt7p
eWIRMwgpX0ZgKnctuidb+gUJ7tg91tEdWbobJUVgMMLxJPufiU/TC6d6EIaTSmoeCGvhSQkgI6f0
HbHfc7voFo7z187YKLyw9PzrtjLff8mDPxqNFggrhC6rdpTPX89xERSLhEKtkMHKbA/R1i1znWX4
pabrxJ7vyUpZchIGC6jQgyx9KD8SBjD4kXiv3XUin5/hJQ0vT/3yPP2qozbrs+oprIbhG6TNiD4k
A8d/BSU0kn7DaCvAP9nD2olKrmCOL5L+AhOtEbsEckmhhydiUXzhz0vuLeNDpaki3CuXOL0oNT5N
pk8ry5ZkO8IR4eKvxoKyxUIKbBhbyu1PYNxy/zJ+dNW+Co6MT8rW1nUbtwoPl7J2pC0XkLXFlT1y
/naL+JoXt6K4i/KdqRv+uXSfh26H4LokAdiaTh26Irb3f8CVSXskIx3p8k9FpKm4l8od0jzGVlxA
pQEg84a9ZiEzFvQ4mCbvz5RV9jRcou+ELQ4GT9FRKjex7NHEznAC3UISnbEhysiWeYfMFPYa0YSz
n4Z940Yu9JCUhpvCa0YClkdpOi1gg2Eye3CG4OD90umyxe4hPMlEOyoD7HpNrYAGPOmvXywX16m/
NqugfqDMFXj3nRq6fkXI61aUwEDniSP7m+gnS75z7VMaH8Za+cBvILg9o8oXlHPexGSbf94Ko9yM
5XcTui2RI8HSupvIOZSED2WyBypo+cIwwL6ylj8Ff0PAmq8zwB4y1xyPrEVzngDvPxUKxElOBLfx
a9BLgUVhkR6f/qlnqrdKXKFat+DuKKd6wYd4QvTTf+yUUAZwzRWKb0xf6Z/dT+Tm7wlo8WVJixZp
Ddyv8m5Fdyi+ZlzKrkYpEmoABABEMR1uCqA7p1zzZgGMsIT8bHb7XNubGNkKbxoPBB+06/S8yBRM
dj1uAOvMTd6Yl4Hh1FYiSAQ7eWEDumukFeSHR/NT/eyppcJlQlECvZYQrSpuRX23uOpeOXkGFEPf
YQSWuNLxeecvB/wEHdyiaNdt6mrDJ8OHxz3WWsqTM/1KEpiwgiZBgmDRwutkvIVMtuhSdmt6bkuv
UIDPk5v3JMX97NdT8qkqH/29XherLt4M3TsNnQYYCGBFvjNs2MW8nBL/jDAZr9vkqLVq64tBT8NP
vf73KGfInjMjzPaMv5/9W2S+iUsGZk9pVmBLaWacyHyS1PGp7ti62Ndrr2QMxgf23EsrJdzPXmJY
Sja9y/9IjY3pYJAJgTHSpHoiIMIMNq6IgW36dJspy6rwyODrETZctBc8sa559duvvvzZrITFm9C/
z1DO+ltbfMfVz6Mzvk1lWed/6+KPUJ2L/Aatisx/Sw+U+N3qXtZ7FZZjnofxQda8MWE+56mz3f4t
j24DxufFGftJVR9N+g7c9B1xjipmnaEZbc3Ob/wh/oEjKHaXCKwazvc9GZTfnAoxRNOSjYge7XnY
//MkKZytYJXSLHC+E7QvroL/oyqc9zzwkwIFocYBPhoQrYLijGKpejU5m2jnD+szd4r/BUZRw2qY
MYl3heFA28i/a755UJ4rFGfjLSOQBtiUDsf6IsfXWL6p3VuXWyl1EXv0EaO4F8o9Gd9xmj7XKhcU
Mz28PdWOOtWIyTsIV7QRpd/72iOLP5k0VORMP6eKab0lOr15eCDWpesVDiwSKMvuwQ1AEg8yrCL/
TWFmnxsclvDj2JndzXJXCBsgcSpH735VVbv9BiqCH1Fm7WArGjbFikfe0zj0HMsdncT6jskqodA4
drjGJd+Rs32OFwOweOQKkQuYcqH8LfO/ZfFHLP7ExGL1C5HL9KsGGZ1bTXgpp2WH5PYzGN9xB8u3
+BCah/mQfiSuFtmVOSP+mXJLgsg7zRSHoHF8af7JuHQIFSG6EI7MTxlxQOH0b22t79WKSKuEKcdt
kHAiPntubdYsf75phZtIf2i5xZ/Q3sWCsfl5rC4ASUN6v9YMKKieq7dzUU7GbPxSSzdz8UY5Ymws
GWMHLvegQqjqtYRRHsOnD41Vu/a8qmyvplvKWfChgZ1gAWdxYwFvKhu+GsrTa+uNe0m2UmOZ3gmj
rcydUHPsPtDzy6QDfDM3UOJmD50OsdAdnmsThUtwI9/r8eFSgoLSmW39br6BKTQby7uxJdGbH+Pp
iMvwE84knxnLA58Z4lPK6IxHi2lh9kgMG2SoETvPhCmds2iIs7OqOiCrgzUNY0iJRbqEOSqK/9VZ
i/JWlrcDfP5gC7aofiViG33dMoRcRemxnPDoXRfq26i/99IjbT4hoGf4Fzdavgs/px+52szrTvdF
z9/rJucpqIwbSBpEWyM7FHcM/GNm/oycFMsgdffOJwMwam/+Dmk8rI+kFxZU+FCYArJGd2skFKzR
/TZqPiTlJDBlnNlWALPE0A5sgLKtf1rxMUIOInew2u8j3RUC18y90jgos+ineyt6cEAclDs2g0/p
xmKpsdv8yIx7Ht4Y+uhvBjHZ8aR/xsfcsKLzIX8eytrTltpcCmdlFzLALz/Vu7bNEitAKN76V1Fd
5y5bh0V+qIHOFIfMpwThIKFziAcehTjwn/tKcaJ0ntyltISzqQanTV+IW1lGupme0H7Gf/QE9iai
m646JEVHUvYDvVs7DYNAxnbbW2h4BA6jdhx3ReCoqh28TiYLAg/AoZ6syra5wgtGXeKQz3GPQdqn
NbNJ8jtz0oP3WDrBLIm4PQ+qSiWMh65O5D7a/q2eaOgUk4A2sgl1gNUNens+I60k7XRGXDK9NDuS
5uqkc2JJ1HTPI1w2OwmypKvaxMzKcE9vbGvBxNUIsqadh+2roTtrRVscdniLKKtWXglwF88Pc778
Nov1iI0auimkV2ELAJHJcJFafxJpjcuZJATJ22LL9yKmaNEawTCstUlHYPUgGtF+yLZy0X8T38Rf
WwGRd/i3kAxkAWW+mJGjcrMkyxvzaCQSa4/gY5CCZJ7q4ZzTo2YobhzjmGgbwRPLcyVjhL1E7SU5
MC8zrlL7pj9XPeaH4tY/XKRJAWM8YlcL0wHeM9fQslwBrf7nt6PDXj/WKwPbMOTg2CkbJxScJN+X
OAby/Tq0Ee1wG4h08EAE2Wfjmggig50nFr3G0bbCyIbpaKAU42EIFXcxrsObjnLhphVtgb+FarMw
aWM90GRUmlsEOhwDPzlQIf8d2WbIT8jLtEPMrUWnrrJaAx7brCyjoPeL/w+fsOLSKYyNma5geOrg
tysWzmiHWgjNRrdC9K1j+7xIrPkv6pJbQgvecQSBRqOMS1Pi7TDGw+JsNX85nDxQxlTzK/S/Yv2H
oRRhNfPYrkYKDfNDPx1E+Gr+YSoOoXgQBc+31P/tLoATHBn7QHWU1AlkGsaKaonf7dBMy/BE6t8n
SSdtKqpIoBvA9Sv3tcJeeeZs0tQNdewJFkO9hMUtNt606B1arCNPp748c5Bp5LPQXJ6+Vde7qr2Y
iM7GUiYP6smVl6pumriO8XuaO9Zm1QqsIe2AWuSJVypm5CMGavqZrGSulY2IuoVc3RvxSlJcKeZe
5OEymzvsP4nOdzq+M6jhftiURNcT+KwHgHJQ85xU38WYn1ZmSOiEtQ4x0FnX/DuSeQri63axBEWf
g4PmOatuwFX84bwmEo1KiKA44VK+cRnrxMkh5RKgJnbJf2t8h8V2Om9xOszN5uk+qMn0neTWYjPn
piYAL243TK+WxAIZOyn7QdObAx1n49q+OO3zNf38olajai5Ncs0s/yg0d2XCLcnbEfLuLDMVq88R
yj5cM1MEdz5Cx+He2dVAI15q88ILOehtSX0OiyVq4nxAg6MNPYDTma5cCumW4YHAT1SjHK9qwEqv
76YPV8KJ24bOaxsTCY4BgqzflPuEHqlWjonMhaOGWz4g4hWeQtLVkedvghWVWOahkr+6VwEl+Qy6
H7vUruRd2kPP38rm70E+cl5fAgZjXAASBxqX4dU//QncKkmFISJy8IfrxpdcASs5wNUBipSCW9Uu
wQ6+esdIAi9ip5IZ3TjiRhNO0Bd61tZdbm8XKGPDJmbP1GzVchXFV4F1ArdPRbbL1i0i1KRp+Ngr
qteuhWZxPHwCi+yvZvuGb2ZY4q6ju4QU8lbzor9Ddgok4qgOd2wg34J0fsqkcOzHdf8wUQrKH9Rh
ffHtHxV0jw2EcqG6GPktuOeP/9ZlzEfaHva8RqP4vFVkT+4YyGmhlapr0jy+6Q30jLuj7PpAgGnh
YgOw4uEVXLRt91dg5RBnOJ4ongxrGr1fXSSoRpUzSIiOz3P9ppZvffkWXcs3CdbR6DajK7OZfimM
o7TPUP2U9+H5oRTAS28szgVdmpemmDv8uHTHYRPCp4f5j0fR2hidTfvUn2C5KS0GOWLnDsH/MHVe
y22r4ZJ9oY0q5HBLMAAgmEVR1A1KySASkePTz4J0zsxU+cJ725YtkvjD192rt6XoMVgyDsPztG5P
GiAILtHKOg7WRPH1faLvg4Qb/1FnrjecsuE0mad8DrV31kGj/pYpJpdpRDzI/2h4GRmo4CNDWfyK
tXODDQ7VOdip4i7/9R+0pR2cotTLKCNLZ6Izhqkx9XTRxTAlizCNtwonto+U+IPEsdIWMchG5wES
R8Tnmo2QV+swAWZnn/Nzc5up3tB5muUULe0lLgEEFillLUEEqzfR4jOBWYFtGBYSA+YSuwQcSLIg
pIkzryUe08zC5oj+Vzpk7XR3jLy/Yhgqxp5fAWThFEzFRtE+24XkDseenfFIbsF4kFTEFupModuF
LlcAEDxv3OGfb4/hLtTvXfEhKx9/dAFdezeOjfb/lLgOGM6T/QW7nff8gqIGUeCVVNfi1v3786YF
BNqJlDFnIM44qwEIEJCROJGbGCPf9PwurkkcuaQ8F6b8qg430hn+nx2sW4Hcwkt2tbUTX4THKpU9
SokaeVYhcbuJAk45u5rsx7DEC7Boo7MYnZ/KyaxO41JfBCnX6sWQXlQNPAjEJeIJZ4nFvD3DKduP
S7M4rD7q8r5vaHErDqY4H9l01TdTqtb5q9zGVn95pRHXfM2B7SNrFCXNFOhJXYzWSRfPIiEBlaA/
xNqLXtF1dV5a7ggnTPdoZ0ZR+1OJDLh0iG/rv+wxM84otodDMjDzPfWYLK9UIzyKEwzXbU4774Jb
cvzL1AaJTfByCZGTG2lRug/DxYiWm5dXVojYe+VoxFvb2HjX6qVoHczpWAlHszwxFNdYeKqTOL8a
PJvAnX9bS4CcKDuyVZO4Icm5UwZwabvz0wGVQQEB7RLWdTJsmjPxg2iRG1Xuf2XbBYohNsKy0nd1
ssd0ypGxd1UCmeC1FIdMZqc4WB3y0FGP0nj+WYQWGCkbbona34fgToIxdOPcpe3NAquvcNBy/v5g
8xn1p0Q7zjJFs7cILm0FPk+Ptek/ZScgCbJQY5gRHjv5tIx+CJZndohOvA/i2fjaabsKjAiQJgzO
jGtxUm/kYtOh78andNjnK5hFOReicY/LjzlD8C5inuE1PcH9n5yMcxTL7wQ41kHnEGPXgPrwC5GN
a7fnma7pVtyIHM2DPcd/bVsL/mtP5boTXC1r9sI9CM5MO25c+JhGa8/FCvPcxpyAvrqUh+D5/0XE
RsE+C/aivU7R7i3wip8CML0WjuE1G65Kcm2FS/685PzDfrUYcK8msUtl12b7z9JEe+oyzo2zo6Lv
yfyvYe+rjEoVB5dwt2pCx0QanOdwqC9HxrrOgBAccvlZ6ISk+5dJWpM5pGgi98iJm5n7Gh3NN7zY
GfcJkH9QyrKlXKE1nMbY12W/rpZqNbuyn7wMokuGiIkLhophKwofjfj+PDcfIWlNr/Sl5DbZavlS
jxfJZl73o6o/Uvk91V9l+Glm71Z2y7MrVUT5atjHC8t7aC/SqpEOyYN7ia8//MTcxT0F8esch1Vx
Luy6mBGgyBsDFvVDegrju0QpM/6R4uNRQ9F8f3bQ9inrtIFE5jfBXYYH5t0MdQ8EcYd99zzKjJkG
8ggnWT2zIbbL4ve6hd2009b/GVL/bIIYj2CJrMEtfiZ60nxR1MvndxVstG6j5pvQWBNi0T9YYA3N
kQo3rrzOxFJMKtcfJj9dZ8YxXNA55YyhO/wyd6vcVX6xu3nPXWtBagXDDl2IcG9QJYavh/aeUCPd
vhKO4mWlxYG+e8bfl57hwnQadUKbr6H8JjfvTF9MexSdcSUU96lblOX+qb1G2otKsmwXtPMGEpZb
hFuh20TGWm3WFeyLYV0zy6WJA2BEvalLvzCohtibGpGawwQHXzsU3THB1B4f4AjRsTiqewAfIaHJ
RSSvDY5L6VtJDjZ6hRK4repttGOn7iQ+p1RcQzAjar3BSDdzjDfU0Ir2XJYb1n6yIHC4TgrkWWEt
i5sl86F5OGRCjwShtBmnXch5kp4srKI0lL7RNcRAlGZ3jZLphdTPFKiIfE64YwbFT/gNwxtkxN8K
E0w6tTzPIxrBG9gDMEI/lkwjSN7wKv2NIsx/urQyy1thvZrSNbVP5KTjbvc0IEH6WD9EihGZDrcu
VFNL8xVlVWoLveMGynPsJ4eAGJK2jzVKbA7kuSZ1H4LYhUa2kps9MJqH4eesOL/DZKaFDJPJ+Y2c
QtJlFfks4FN6jkSQW3T7rWDFYzRlyIli+n+Nps1S+vrWx3O97ctLk53J800KdYumnXzSokWtBFGN
bEsAsrWXjC8I+YF/QIga50wdL+/Dx3bJ5auqfTrss4aSO9kPy93jowh34GM6cVeTagIeejfKr/LX
HvgsvxEdGS7U4j4u9wHSPsTCV/OLm87/ltx2rHKoputBdCbRCWonsDZhsFHkTZPP2qGir6ldrJnp
6Cv4a1I6K4elsqJO0fKNdI+M/0yPtjxHnFrNBRVmjV5hU/ExFL5Ik9R6XDCLiJJDVkCOF9cUe9B1
kH8drYZP3GYCj2V5cQ363RfDc860LALw4+IZfxLbZlIJ69t0sVEKiRf/pkW61V+vllJ+azTDZu96
yTLx2osXZRVvbRsRVZOckPsPIqrmRLoblDN9FEzFtKn1TV5wZHO0HsaSwzSjYKfSqAy04fvkv6WI
bXkqMFEfVPbV6DzJp3uZrpsFutMXrtsvfVk/be4RCjHfCCaP2yApwakvNhWaH4dQtorSgVdKTGLG
8rMiRdbhv1IxxbhowWALsJDO1W0Y/Li2BzB9H5SsZjOxhg4jC24ifMI19SRzbBYyUsgxefPMjsJ4
eugXJbeFh5df/kurKVesAEc76n6ENXNNGmYS8CRv1Ry7PA6iLTH3bR5vCz5jtnHOT61+a6W3hFXG
eC83xvA99D/p8D0+vrstFCX5I6/em60S2LlyUYMz3shGukbdS5SdJZlsyRoEi3+ejJe1RiC+vKgZ
1zSQVgfaHs+QTuXWrcGYZE5rbLrRyaUlL0GJrs9db2OJGxxEi+SnjF/LggvOCy0w5jJw2+ktUG7J
RlpCe2+4RfmT7gpYPUD6SMOxjC4Ih7AzN8/lIWDc1W7b0q+eu9TYDeipyUHRDuFKzz4r6TOIv8z0
MwD8RTdfPfuC+sGrB49ZE9H0MwrYo9yN+V609rSkaV+ttqYijUKwg4h57Gqpt6y6BeUtjl9pscni
GdaixidlwcK0r5MdYeUHqoHAwlzgDA5+an05Vn40kaHG1HB8I3TCyvB3bpisXT4esI+bOCCk0245
d4hVS4Ru+lOQYZ4oRZxWCEk8oWl8DManWX4tl4buGr+6FNqfuXMezWFSwC6BpWd8CALH3RqVJ3KV
Zy+4TMYVaBeDYKnZgJxgVUXiEz36y+Rfk+OAjU/2KsHrBC+oFslNwln5XTpBceHcRGkFtDOoN0Rp
tXyndkz81iYcj+jyqK826d3CHTXXArgxzRBAEcQPMCDgf8s02TgseMZ7UXwIS9vKtmU1Evrj5o0b
xY1fE44WNF3vkhEz1SFk0sIAqJLuIIZH7WtUv7knqysThmEH9GQ8lDnCuEfW0G36q9RfDVSoAYf2
C3zhBFpHjNXQULy841/hipbTES6kCa50NI7qC3wM9HHQKt449BxlpOVpTkONMDZB4ZQapY0LZXzp
x1e1vnG0sPIzx5LQzkGNN306TQoQ9iH2MaoUPgEHdgqMCePmuxJQEU8T9vgy1acoGI1whbLMA2vD
zuPMtnSlL1rtKMY8secEWKu6bCrKUXyssg0PdsAtf9Xc+JLxAvBbsnyS2A2fbTeNSolPAOwdGQoW
/jvD5i169wPjcesKHxYaPzs7UTlmYzkD53XDz3kRweJhgd5xJTg93OcJX+X08KISK7fXJKv/irpM
67YBs7ygTINcAayFgRuCneeXmX+C6+D4Ui/KYcXVWenne+cDvZaml5PVnog0mDUxTJrZD2lxagX6
hRw0krfmzgvC5bI/KcQR+H+Ypk5TtmGlZnYIONaIb2L9hqEYp+jvHBPvKLc2VfDwjpatR7qqmWH5
4fd/hRYnY9kCsdFwPB9wdMntUsanxOLzSRqkcArNSR5zI1JKYAfdeQEYszkO9YEgfIwRgiJtP0f3
JRD7twWNGS2Xp393BeknZ6bImIrnwHBUwxEmh4DRFEvj2AFKzOzee1aOSQzgZNbnN1gcRxS2bbYQ
JF8y3DtASelEogjzEJhucqg+1/qgXxiIqohsnnz5b4qEOtYj3Iyg8+kJyRxdthZivtPGnWUT6NhI
e4FhZfMN9ZXZm/FcbmhT31j0gsBFQEyEeCDaC/Ab0ox52pDs4M72YM+XvrPfQXT6T4u9LPDUg3w3
MDRsn/lMkp4BWa3DQFHCVpOsTXrCpbcpuMOHafeQ3GnqC5PZLJ78pNpmNHxCgjA/KEfT78KKWTg9
Xrjm76DKQDs0SmWX8aYXvofoIOyT/jRgkO9WMi1DCzfy3GlhRt9jNNvQqJ1yJwdffT2gvH6EYKrn
/txtI24jSF5rKKYPelXE68jAE38Ds29bijYYYsrM1eNd0y8AWGF/xWBpPfavJr1OnGP3cffrcCwv
RP/p4xFZlZTdzJ0fBrhCayBK09PvNc+0v8FSC8IXzl0wWcscd06yU+k7+8UlAhA04UnacLD4KQe0
xybn8lNsxs1wx8QhEDHkYi5AuQ1swCLzzx6bDN7qvLBGn/AYc4cSsFO2PeXFCsTjdC/Hc6m4fyVY
YXHDDbHdovciNNGDDbyw97NPGUFobu2zu35m6Kv1HlIVoEXK1F2NuqKZZEAFOCs3RlMFIlTgwMuf
7bXjUoVwv8xuLFtFuVU7HmKOPF68GH4LhYuTdtrQ2sze+ceRJ0imEgHpPHUBLYrNeJ0zPO22mxyg
B0J2tGJ2xnBEX+l8llA/dNZJr1iV1k7igrWmPK0Fh7H8L87iUBFkM13p9xzgF8o9NmHDT3augNVm
3jlhohDM5lnpYL15Ge5WhqfATftFDzydyLa6b7YvIjDKED/S7KSke4Tieg4jpK1CxFiue35l7Rqk
aeuGlaLrKJQDXLxASGLfgc+YROtU3YPp6gN0raURf0XKB9kY8dOgA9m8z8Zpv+Oui//uOfuZMTNT
tcOHAu8Y3A/QE0mM5MvNbSUVVzV+gdV8+it0fHJQVkFxLY2UF3twjnr/xumN/2LWHm4SoHkjuBP7
v1h4mp05PZ6rL/IlxQ18nkhm41c+wrV6g6lqwKywiURUvKOwpW2iKozXazyf4jpqNoxXXDmcmwR7
Thn8nnDBeUuPCaJr8lUtriOk9/jYso9Hc6MGfqHuNyGjEFrBdA0JRMNojwNLO8fTUlM3wBsJkJDf
OANYrbFcxpxEj5Biit6H7lWuKQpLUWIQKmM+TUv98kdxoAg0wrNhziyHv8m0WmMQuQREU78ASJvY
49uN9tZVJ6U6PaUj3XjPcNtNNyG4DvWLwDbLt4d7SYZFtVgrIXC0ndVDZjm+fHbBumSk/3B7gCP6
ZtAPRnaSrNNLf57YQPilaF63n4WbD25XetHkpetU/FIfP0L/Ez3o1fypw5+cgsDkM9ng625T7laU
0uyeHfVYQB6Ubk/Va0EBhy9luyHblRgcf0P0AiArlRE5tmfzJetfHtVFbZZZvAcrCL0yzb1uoS+h
9aAGzHj/Bawfhas8gp+4Yu7D3lh4f9WlvEusghCzi6fbOMp4bgEzslQo8GUgL5yy+qC2qx+iP8ET
auail12h8jiSJbVPJDKYR3Z1fKnb7+EOyI1OMUu6mKI9VttXUKPxz/h0O4CIimN3kOXZV9TjEBEc
x5iq2QlJ5jke+fXN5AZePqy7PDpoECnh+u4C5d18ejQMDmdcImmYUORKCRyuo9UjOONksop3nCcy
TmvU2cBp8NDj+yTWLmx6qpBjWnxYUQxG/KxHeNHz5piY+nKGARQbsCl0eqCJgz9KoW05PH6JZIcT
zqEVoD6C81hI8w6mD0GnK8Duvt7h5qZbHlSsXR/7wKV9ryAD6afYmMH4z/F15BBPbrchVZ3k1E1v
psCVcMzmQ+OUbMcGRNZ2kLcyWSeKFA7w8miaoNfek2b3Y0GlF14AwHnxl1yseOnynOcn2FLYem+b
HS0SyXCMyzO+eOGlSl/l+vZY6co1PoXZyUxPI513z0WGhTvbPTfx6NWUCQ2LtN8JnMjSOVzSO7UI
SREH0c1wacTgmVUv/z2HQKstsHQrklppuQGXnha8vfDW3YVMDrlzzhq9C/29LT4UHffEe7iaxM++
ekfW3Y7dAbEhw8IIhmt8A+pIQ2S3Br4obSO6ImI8TVsMwtDkW8V9dG4JZllB+TsW8zfzBzdLxOV/
kvwok+f4BI+6ITZXtvQF+Qk2MKJDXLoJdKmbQnF6mJECuO01cFZ8klgcHUt7T617NL2p5quxZ1kx
AHAZq3wTUXy4jCjaDXGM31TM4MSbFycABSExkYlLii1yjG1d1lFIwyB8le8nuxYXthREpbEyQYdJ
W3Xfw4lWDuzCsXJrx9kRgfV/JvVorcPI126Jrq5AyrSOiF+KDNkvnLKGrLgyZ2/7nUVWAuT6XxYY
RhiAAFl9GdoJfRBpWTmDKm2MBUTA3Es2QyYRpLSBlSLuYayFBsWkhj00k1YU1DJo5Nr07wSMHzyk
muz+k7PsEQ4GL5Lo1vhA7EdOq/sLXgBUWHKyxp6dq4aMtQwXfTe3DJD6i3L/QdNMCIUQF9sWQHQh
reJyJuXDmlaJhlT4RkA0bWRG5OzGZ7DTbKS/a4uinwCpYWGQvxtHU3cQVlVxS9SEgxmrBlrN4wCK
mnXnQRWOS6rdZoEPpAuZ3k4LV+YysXk3wyugfoIoHQok7WdkmeCjzcG3J+XydCMTU5HUnQiAVVqR
4EujF+l8LFcYC0NgxMay/Nczwk08LJEx+azFMNxk/U2jS1d5JS8GK7S4S8QJPvLho8veoSMR3iI7
RjvbnTbXPwQ/sSHEC1q6DBxBttp/m9NnB98zvAt+8ct3YvXTx2V+m+pDy2e3pCH922pf8Gin7Q49
5DMdXkBfltbL0J/CZQhWRnAUYHTKb7sCS1927jpMzldOQVhKpd5Lwbkaqyd1ebovfRNvUY487V1z
mOMsTMjCeG0xVoiX7PdYOIEYLrp2KeCeWETLbvTEwouIEULtPhiFzbUSrbhdYosYpeVXsIYY918u
PxpFVAeYKvWCnZ4GagixE+Si//Jw0oOk4JesFZ8VBHpB2cFym20OHJGftmqsKA+Yg5vs904prf9i
rCmtDLhgapBgmi/8ZDajG8Ab3Nj+yti7DPrfiSEJlJKx2xr2MUfMwCJYLNphD/8NmRNYMgzkKlxo
KluJV3B00ba0kJVk1n7McaEqL/iKwKARovaw0nY4qJ7H5F9tXhTjqvXwqu4Cn6D8W1K/Y/WnLfbQ
Z0mQJjZ+3BPGU3CiCwUS9hLK7aWlN03bwYU8OSCvyaeF7LO2qR5OaoeNB07kNzgralBCvJLSFbI5
cDBuqStDPVbjm/Z4DfIVJ/bXkwQ/MFoq6pYus//a1KiSMcEUolvfbXt6WkdsBBu8AECgxTtqjgLb
r7jBOWROBiyPhxOrTbiRGKU5+KDHbxY0krrp7GL4W7HYvQPrDLsELDLMeimfGcoJiSs+ScgZsPt8
gadBvjwa7jgrOpoedG21TLKXz/QkJKfHOuMjBB2XkqQbQOrhQyvvivYaNy8P4sHTSdTBbby2m16h
Tgrfg2/pO7SHj92k2BqCEAWMwaEKDkNwkIsjfrNyZaGsnobxOIRn1bx00XV4k4oXybxa5jUpX7ul
mtzE8jVPb3Fw7Y3tk+H2CA1k1ZqXBHMAXIp+yx/LrEtIrR/e4NINE8R1jyBNQ0PTlxC/191H1HxW
vpQfUItqHDvFIeEIJuBpQ9X1htazHmh5i5HcFleiNx57Zjtl4gTiZnzSWbjHlIluSDdNMh7I13To
+M87nroCmBe6HhS/cca9MJV/I4AaQFC+CPVcd/XXU9P/E5tz+U8Z96Tz8eDi0YSJUELZ4Efjj40v
N77e+AjVR4VaMU+V8Yh5oUI2jIvHgS84mBv1idBw7eNbqL+l+b1fKSxI46JaZxCWIleOPdzgvAC6
uBGcP793gc9hWM+l4TiGEOTCwk7ln4r8NuTyzaBky55K7GxlMokekQq4GyUX0ZgxPe4bBj5j2Gsm
z9sSrqcUnvvkomWwsDJ4tIup4Ua2gR2iq2uD3k0VB5OLv3pMLpH8InfQOo/dcNGIzJW7+p827vlp
g+if76dgZ9Rvo7FE4wgfuzq4PEwn2mfTe8wclFPfeWzPtXKiYVKSjrp4EOG2bh+Bq5Lcp9YW2Yie
VqIUEFzA9/7Kgh1oo18DQZl6obFFBiljV2YSDt8kXwgkPHO6Pkhlzt5/+BwGmJOV1YJapZ/0NCJy
hydFIGh6kEJK8HbSMtNOORPZ6fRsL9NzwUC0HHZ1ivt5316fpTc+PHn04mWlcr/Yldptyt5C8S2u
bpVkDzRDGD4FCeTgQSdFW5CdZcg57JTka44Gvdv3+FuWbbEGu1vaz8cihwunXMvkNUpe9ZiGliVm
D5ssHdhdonCMIdTeaUMaJx3ITBmne8Mj550hwZHuUy9T8hLl5xpGVn5Octjdp4d50gnJnwrzhP5E
Y3rU74JuhmXJoGwh/NC33DK32D4fdxNG9QBJ3aPdHcipDglM/JzyJU3XJOd7/CW/2XX+T1T4ARMO
8pqqS/GEDoi0c4EK53zq9jS/TsnbzDNnJtEBDYXtQ58eURRXb5Y/ZO95QULtmGAfvMvKpZjOTOqb
5KRQDq0ctH06LbnC5aRj4Rfy14deT/VAuotTjP4+m4FFfDPsXsaejzu/DPabMaiKyWZnWMz2NhwC
EohQxgq451O6NsGWRpq5JskKiMKDD5jTrn8nAx5pnJe6T6EYdoDAwfpodnbSXSra4bzh+YrvShg4
4i802a3rcYX6ENSz3WukS373YAQLn59xIpXl1EOyi+L5jJaRPnclWrjU4ezz4JTrYrRL3cFThhVs
HI8UWpfPg4V7/Y5rEx8ariSdEvYlOa89YFt2tGegLoRXiBIEVI95duisoxVfHiwfjpwdat6duKQG
guredWLPVnUglP6z2qpkxzUfG7sMUTHd/KEddBzVLVkhyou+NKwSdo1DOtzAiejEaxixd66Ao3Im
gn8Sc6oCrSv+s2pYespG1/z2ruQ3i6AmgSNeojL86vjXQZFlNxoqWg3YbtNVWEAV43fy5VExOmCe
OPaegcOtOx1zOxU/MiBCQNYB9bc4qP2Ma5ay0zI4t2N7CjAdQalI4K9j08Kex/bFLbyYCa+yy78Q
mt146PQlL3Mb0o1Zwr2gfGlJFC3lZPXY9/TUjTZqEJRY7J1quyg1TGo5YjyH+mM0SDbk2p4DyDzz
VYmaw1uwQeNiSRE9/ugUlTb+tTn8FNtEiQgq4azjF3DvUWQ5yvS7n5Pi5RazQhItajh0+xOlxxbf
LEZIdltcehlRIVjEFz4Fneyq0ZI+U3kvwjQVN33CrXmo6RBOVjK7O1UeITdsgokAypE6/PjXv4gF
sYsvek0f4UoUfxqv5DuAMSKaYLgJCuNQMjUfQWx+H3nFLU4GBbdaihthfjQzgB1ONqeFuVzAxhU4
zL8QqPWmG85wfwOxXER4v8x+AyTEIAhNYRUtBVobLaDelgwPFWYCCx4GapoZshYAvsdvI/AxgJqC
bhf5UgQX1BoVPWJbkSzdJ37ggme8nZN18wOAjr56FPy4gfwo1B183EdS2uS3OLd/MTfuvZ8EJQf+
Ln+zHpyB3+r4orG/EG751tuV+UKEnKJvweUCQ4lglyV0VmyM/kul2xmcM8UJtPBWCBLz4AbmAh0O
RL9RohW3MxZtvrbKi0WwyxG7E0QRcJ/RsYoOD6RT+U5JKx8FM9ryL9eaf7Rjq0euMcyRHbU7RfG+
BtGDC1JgLDoS2ov3rD+KSpcoj6x8STkRieT3FyYFHwTlBbwitkzbVuhRBizN6j7zX1AflbSa6cGY
mNPdXFkY3mvzVbyLPboGnHp1XzJgOecw8KPtpADyX1VbMB1iu3tKq6hztHat8THA5qAsQtOfVCLB
/gPbfbDl7hyU79RhtNK2ndd1R8CyQyCM1e6pYdYns0grHCc5wHHc6xKOpW5dXC1GY9JVjBfN50O+
FvFL2971p18wRzGkD5M3nhvZ7BMyrdfRek3YjLoXvhUmk7XK7Ijw77xCV82exPSfSYmBnHl0mfJX
73ywcDf0GBF1apu88JrY9KhB0SvzNaEOOr7c+gGqZFX+KFw0HnNJEIMj6sTnrQJ+jHFit0AejZ5n
ZoJuZ76wzL/3r5Gwr8v9I1rKdHxhZk8J8GJuRI1qnEDehMpGeWyemD+gilCvvMJl/YZdsIHwRShf
PEJa2inUjE7vunLPzbfnYyNOq/d6XwUYsOeCaL3F5w3mYPsMXOX/egDXYop4MFeiVIWrgb6PvIfp
6bBWSCbQ2CN6zQNXp/8QfWlhJYenfsiNY8XgjpvktzB8M5cr5o7Y77/eGPyyAgPdefj4pBYCGkG8
CFGDCTPi9aIgnTSsHSD1Mor67a8b2Fb01fPT0LwheRvvsbQCto0MjCgihAdqocCsUyglsG8rF1Hh
HA6i2KEJqjJ5rv2IrRvsr7mm/xukNf5tkWwTDXaU/UJ350NW/F6JMVJjgE6yjzim4/CQp3xExbv5
+0zTMj8U/zOQxVRdr5+CTzR22hOCbzJX/ubeheqYLK3cpT9ActQ5HrGX20Pf4o6ZKwcFCCDtIY3x
+G/yH7XDa0q47X8mBmBmGRToyBWg1nnkM0izTi3gyR5kl1bl3lcfW/GiHlkhdFwJa8bpCY0noo1i
M8Ds9osMpIidjwj5b0L6xski29X9y0gzC7QThsPU+nHnKm7pJxw7lq1jqh4ipkfDvGAwdU7mx34p
AUMWAQPx5zjBRcIZPoYCROnXB02nVku7srjVxdlUFyjsaABCliitLOItXdfUVe+syMl1p8dWSAJ7
GVOGWr8n5oqmRTiY8eMucigbHGUbbrP+rIVHs9qP/cFwouxYBXjVqMJ6SdWrNbymh344jeIbGX4q
7qCZORNRH+EVu5o+brTPWZta1DqrBS1xb5wPNemsC69VfC+6PUOz4CWvrqHwWsirqtrU8pqRr16/
T5/1VcjeEu0WyyvGvvXDabpjLeP7tbnJ1dNLTScYostZ1C5wjs3kVRpeheomVbd4CSVCZUqRHGId
HtuRkmOgUo/sZJinZDh1JNoQyEwfQyEy2RmEqAVa/aVj3li95x2ogW1WvWM5vNI4bRW3Mr8qZ2Dq
U4WB4q8vm/fYfLxKxWVgV0Ro+auUxm9dLo0ROC9Fcx40MLTDUoWUdm+KV6hVFdnT2gt9DM4FdMvZ
IgVrsv8i6dus4uOU+DVXyHGuca546TOvzJhoYARYKJmt/sNqHOLlXYqsA78ERyXcipk3QbijijAD
Atsgbjja+u8KIgQcwDf1oqLYz6QYdTty6R0YBuybbh+0B1oUcjc6m3xI7lP7Vme3QrgWx+C50ta1
dCgrGpN8a9pCp2j6/6FTwJGb/IBhfLpnXN/yBLUHBesEBGMMqT4cqXT0WdwbUD7CfLLmpmGiJBzV
8TpgzlnWIO5+cQB6enwGp665JI/LS1Zd0yUPowADOj5EgH2bBR66tueSi/E0xym3ICanEq2ANOYQ
G8eISmbcZLTeETDwYnGWjnXGy/J2lKl2K7RDrB14oGnL4xoQdA4h5p1RMtiB9emWgzuUXlN62Xtk
+abpGxJDJlhmh6dgxwep2yf6LVqJxf8gfwtUCDCk5mxlDwz/J9/NY4f4EOMam3llL5nCRt52c/Um
g8TOXI/Surkl/YuwOnNt0XISWm4ODWx8s6wlAlB05Xez89O8x0bPAIlw0pLqBV4Emn/4Hpt/kL2g
+CM0adYWOdllZSQQ0OzVIxu9Gm313sMn8MN29vhfdjYzTYq6MOzRr8QNI665Uvpate1imwWhiF5Y
ulUOVc1s+2WV1ADVQ3gjeUFGiVv0yP2Newn+w4O2ilUOrg4HQ4aonB7Nx6ICuC+9QLrjXEqMgyMu
fLdsU6O+UZdELgPvsuHUlatMrvKwgVWmI4rG/ASk8ouwU+rPiNBP4lgzOIC8Tffc1IpvNX6QghlZ
yImvJsCVt0UBQM57SM7C2nFN0hH8sCXoTw7ivO+bIlvgG0u44POBH5kCr/PKiQm8xnNMi1TGnwH9
KXsBtSzQU4WdgJVf2LX8qHZjtTMeO0tY9RRuYBp0csPlgazfLMNW4vm7QGNV6hmNB/b4VzBN/r/c
Fl+/r+iI68UfShOq5/FZn9v+MtjMwDjy12+Ay76S4mqcW2XuqE/ki9yeHjduCXM34Dr7DfAo7/x2
rgsQHAXrSFU4iFGmIeDFAPpIm3DzrPdjvkOslJ/rcGNsH25ROZgqY8NhZ6kwg19wXhIybYQ1sybu
gOG5e0v+wVBJgzlMDaosdt/0+ixJnOo+2FEZrKjESt66EebL3ngeUiAAwU7P9wV+5WmfEBUDTBLs
TYpGRXtaqzGqvVv5CLkI0I8r4ts8aFlqWAAGoBPPrRSuUtzTlC0QGpU94VL/4y/KXmlbGWOXsdoy
Ed3sA+23AF5WueH4blgzX8KsP02QiSvr0Czj/GBgD+phaTBbXXBa/cc3GvElJpdkbEI3aH4YytMQ
kEFfDto5CS6AmHakXqEU9BdwBnLx+lDmLLSe3KL0xkROihbY3Hw53D0UBgK78V8s7OJqJ9p0CA0Y
5LYC5EWB0qltqXjYbAOopUByl0p9KuTjGsl1AOy0Ecnr8n4kzgTThnvB5AA1V78fdCepP1HxwzLb
ejK2RJtyXxcfVVv5ubU1lktik42w+IZOfqm6UxodQUYxjxbXurWqhjU1EM1XfYPX9Qw9WqtJsway
88BTr85+9jBf/uEU8pTOOrdaEygfoZ2YB+MiSK91MLMt/0ochnInirtuWeZYw3Z/oOXGl776aS4s
4n3A445IoMyTvErxO8WfFFrmfSXxjcSvZus6CcRfi+2IYUee53spHqOWhWsBbksBwy7uJXKP0k7/
rcmt0vkgahZbuowR85pdl5ELgdWMNf8g9UfBOmGMLWZEkhi6PWGT3GWmVHPPNlGz3bNwqyMPQzV5
tsFNBld9eMHoQV9iZAWtqGi2MAP5vYW+y/GykA9NsFIfwRSC+jJRt6Y3WuaSjS5fLP1Uq0cqQ2nH
VBYGrXL/h6nzWm4c25LoDzUj4M0rABL0BEmJlPSCkFRqeO/x9bOgundmItqXukSRAM42mStjdjIo
d/pDjJtJXuum56JI0+7uzCabFRk7A2KKne9pPAuXzTS9TPXr8CrrH63yOSTfRfINK7K0/kqrJ9CD
/5VWZxFq8G2+aeQDoeztfFSG0zQgHjnpMLnnBdZY4FRSR0/S7rkz5lcpvIerl1Jhtf6U1Kck4K9/
jzcZGPYLWsBe23K/MhKG02BiH80PAaM/KwAzfNSRDqKKyy+ziSGVwdO5LS7NfMk+Cy7/6V5l7E9u
snYT5KtZsJTmo3oNjJsheYV0JoaMZ3a80eJNKy/x6vnsIn7FALS1x+gara7l/JIHz/1eyK96SGru
S5mex586sLEHIY3FHrT1iy3a2L9OX1ZGrGyFAyQJ8aubv+vozyr8s1UY9dFysLyu9uE1mlDE/KjB
Tx/8/Lmnrzp+BJhc7ANj5sl7skAwLfwrSa9oNdLhJZXvqz9Xcua4A2juCGMXWs8PLz25NVR6KB1C
chT2eWr31TJAjsE/d3Zg2KQtOaoAoOg3k6/iGenx+Duc+vIUFGeu9uTOoF6/AIf9X9QAIRbY2pP/
DmG7dL8y2IYxj2bggJF8pxpb3ViatdL/T7OGnCpgmHX6unSg3iDfmWt9YKXmdC4ssGpGAOEmay4F
aiI9OxnJebY+OvVKjVoSm9YdDPM4jCedmiu0ktSj7VLGa2pes8Duo/dGeGPWanQXMKXElxXjVTSW
+pR5KB3usLrV8y2NNmT3Qiml+6DVZwTRFK8GC3+O4NZBG8L6RPO3rpXDKzA2i+6h25SiTLJn+KeJ
v6v0K6g/fnYCq2eMNGgSaNkXuQODFFaduCWRByZLACB+wbMwecg382yNxn7DW5WEZIdtRP+i+hdt
3zs1oNvk2DOW3wi2bvFsn40drjiVNrjZiu2bOj3D+TnVDwiNKf7fgyZTYLJq2I2/RarAxM6+0FZo
tefX55b0K7K/XB1B9hrJM+8q3oW/hDUeH3QhPD4grC1j5YLe1gXIpxbXDPRY7qVHKBQAwtAaZWs0
8ghYYUiVLVJsR71XrExeJkDuwORR9U022HBH/lMPS96OBl9rMea6BZ5V/d6LD/miEdO3XHwFe778
2L5ndFzRbqUtwJhGPXQoP2CxcwQ5PHVF6dj/PnXfWqdK9rK/VzHTML93BM5v/1SZZ86sYL7gJGSC
fa/1V998AkHmLMFLfReHZ8RReAkE60/sBulJ/bUpjPSXzEPkc6gdofwZ0wk5CpunzWw4cuEqIX3q
Rg82grYmKbjea8Z+ro5DfjK+wINJyWVILlrvtT99uDdKLHj7TN+X0z5FEMEIQ9sHTO68CkFhdFnJ
ZxSV/YNdP5cT6jqAXCJlFsAiDnl5sRwgU9Y0B8y1dSf2YUyAUx8I/ya9RnLE8mDKexVafLtbtzcC
1u2hemHi0N16+SUhK31117N73t9CCO227E4mw7QNPmLfJJfoK68h3P0x6+/M/MrHT3NvNDv+f+Hc
RosnT/AtbHndfJDXzPFuY4jr9dLXZ9VOGy9ZXbVseXop8XtbfZb5lzZ/h3vG7JN1N43jOJyYa1pl
uFPUnYCCdN4nTlMt8mXEKH/ly72Ep+mQgw50t4BDzdV227qyeYzULf6MFNHDJVwb6kXqPSQmWnoV
0muXXov0ak+dh2DLliBnOXF5DMujXkAmPkKMk5l0NYvmQ0J58GvLUm7gFP7kLjGPqW1rHWp12qYz
gBpWs2oMDAyXzkl3Yvn+Z8Dr8+yjR2r7Nmy5vwRSUoh0nAyKqyAKwFBuiX86m2ZnMQiqkj2ylt/7
TIOR14EtWi4WwYW08wjYvC3y4wVvQjkFaCSJl3KK3SEq4ge8crAzfn1sZgKlz3N+ISWirq6BdFW/
+9wJSJLKtnK0nRNLkiz1NzG+6alyt/AoyLoBJju6bBmtjgDJ6k9jfund16i8z+FbIjuDj33kXoBl
3cN/1EkBryAXWYJkRcGXKXyQj+i7Y+HO6FSEzQjiN9j85dLN5v9x6coZK91yaOFaVZ5x+ohXj4Sa
KXsTVPeOCXf1bgCPzewcvWh9TL7nExERxbXp7nYJztTC51RtzHnJ1UBrQ67GtAKTwW+I1+yvDRax
AXYzMH2GsuuHneAzCF2TwVHop4keN7lEjl6di5md/mIRDRic3BNGkxHzBK+M7on6Ov/UhL2Ju8Hc
Lu+a7OZkJp7TzOMFtBET2vugvParRyqSKPYWAcA+l2DQqlsA8b7caoaVOSang/9/6fQyazbIkepz
4IL5iTZ99VpWr2H1mpgvPtiml5rd1GqL+Q+lBDLSSXFJYEVegeEUJ2SPvnmwJEbvlGCezrRvuqbh
PVXvhf8iV68KF+BHJL8GwKl3KnqN1eIqRA020FWTpRFsrxogWGQKFlBAH1ImtLaBB/B5lZxH9dyq
qIzp1K17ii8g3A/lIsdIfyLtA9ewcU4pIeA7E4QcH4KSp8TGMN6F4D1hRJQfeaVoPhEMr3aSqFt9
+45eFm6q2e0q1mM17gpwiZkKLmc5+xOCGlkFdbu62xbZnxgcM2mIUPK+YWfNVtr24KrA8TOdB5L7
ohC27on03+O+IJnWvWb98p/9iknRokSBJ7zTbuoObRbeLpQPJHmRPgaBGLCuUT0HDlIGhESDoys/
9WwiR9c/XwmpMVfPNHhLvA58NPgJFsWFF6+8HmIXGZGFlxDs8N+s6hXpdcE1rjzi/oQLfxeISCov
YGLClOk2oakv+owr5AIHcjK27adh8nhHmbpLGflAOhC33a6PTq1xSMJFZieAbpR2nbYLhX0WHnlS
ySpxUTaPKjCNYrDTICqf5mFdAcgcvEH5zEIET+ehedaJu/oQUQq0+948Q1Qf+89CsvL2ixWrDcgA
mP6/SUmUekZB/SOVL0H8SgaY6a/x/ps1+smTBjn/OmFAaI84J7zO2L27PfP0+ENgrKp/leUfolDE
8s+q/BNA72m+SwvHGbB8RMRgL1XxtA4m4tD/g7hhs9ScPufqDKiz7I/on1fKFXtEQUj1cU7JUV/n
4B+IW7AzgRTee9psJM6HajlalMVzqlH8yldNhIhw0VdnmQSl7DiFh5GWmY7JBR+qzm4AHuOjnC0z
OsnGQWZXJOy78Ih1LRnOc3+J10wPtEup3hv/RZBfwYDGyUOPH3P8yG293wn5jpuCCOdFyMmqRnG5
1/DzRy+NRiKEp+hnAmJzL2pugnEPygdDiIuSuuSt+SzM1jyfFO0ULTM3iNxnLIbdr8UQ85n5KIZH
Xr6uULVAXCYVDRdW+IeYxAJb2tbgkU8gh+kcDBxWxYZo5SUMebXTu510054jz8LNCnjp8D747y02
2YYPg8nqez6/pW7BQgTfb7FvGBCjRKLYQ9VYung8SwruH/Jk0dopLOAYkDFAZkMOZtnllUA5Fj1d
OJjEAYibvx2pzs6ZAEdoxZlOTg/i9W3xBRsIQDfieLAAEjztfPn1tiOb65gbLdA/K5fIkDE9anfk
Goiw1NAKXSXjR1heDfTkuEC2iXZV+g7kCwr5QEUyyvxrQ1wiGigMJ8RVozSjHe58G3ZbLJ97ETYf
ZRjE+A0vsw4TyzRvBEFGRAXPX/ruP4LLYr8ILpWPXrp35dMgMoDJiWXTN1ZP8gt53TlDdDzHO0nZ
Tcpu4I1gi4sfJkFmdq2YVbfksh64MtTqtU4ef6+MpH5Wmxp7VLUhxbai5712YPCjLc/yRN12uSWv
R04zGsCAQssh3MkodxxCI5DsaklFTvQTqcjSQUwOqnRoOQtGvIUHBKu6ZmucTz/yuJXoNMz1HO0n
ijz5oMx44p41hl4S6zV7MUpjPy52Q/Gfk+vvzzCJNqVMEm9CnKtQKVD7HLTVgTJlRagMmSsQHmEG
UYU44bgrXR4PBfby6D2L3vX+XQjf5/ktVJ4ms9oXHphtf0U/bB4DeYfI6FV/75Uz5vKZ5AHCE9JT
+iN0Xtd5RU2qxNNkVTNcBeQSrRNs+MeRtSSPW4afOAxm/1/5Hb2x2jpEKHJtFwmG/X2cf1LwnOPh
SppxnN/E/tqRJIsaM3IZzZcuB12pH/21ykdPgi3IcsLB+1PDLDQ5qZDhF+bgUDjSdGvBiDMS+A1A
k0tL/1Piz+MFZGhv1zg0gBSKnjrs4+gxiLAg7nO8HqabhnAP7SXgXL6r/8O9AAK97BfDQUkCJGm4
EbYPGh6yeAGpd1gAfDvRriYqakJepV3cyg5l89gfFjZDtStQtgXIFTMXXD1oekCIETg7odpwmq2I
5vSYFJErjx2C2Jx20wWMwUzLkZTDpHMCMtATXvTcQr61apwWwYLwGHTbYQmfO0DFQQfie4hr0aor
p4Em1/zaZsDjI/COgEmoX6QZcasa0q6XzpFBBf4C07Zn13niNDWQbrOfqxebYrsJcm/0ckZSuAlE
S7iBuAePmbC066Ytqs5ass16n5OZ9E2TVYpHfB1J+i/NWMeU1ln5OFIlu4NdjiMBkVZpP/hTm07K
h0hCLrm+07alNXMEiBTjIqvrbDovvoak13pTomgZN/AvaOWmnvfxD19BSJlM0987ufo1TFBQdjkz
WYc4zwa1ykTK+q5gXIjZaiRRzlKTDQp2bFtW+Q0734TsTm4XQDeyzJXlQynaT1F2CARtZWM9CHb+
XQ4oPaAdRnjkc8vsbQmU72vbH/gUR6mxwLVPgQSrZwPxUL1rCeQ9UpemLXC/juWMmyprOOzprVOj
Nc8w3vAhISd+3Bjta0wtXsnWSQ1e++BbluxGv/s/vMHNEBKgbsuoo3w94GXUvHs8FnO8MdF2JThi
DegGlgn3gnYcAEVRnFRkkOCmYuyby7flOjPRBNgTgkJEIiHaqX+F/JzBbGzdfsOnrmZHTQZDgy14
M60OqQSyAsbpAX02kxiDYITleJCwGfYPA3auf2viK8moBKfyEelcDMkyn5wWG5RxJhkAQSi3UYAX
HjnBi2I6lJpI2TUyEGYv1tdAV5WZvfqO2WYbfqMZpRBtSfOkx+lOGYpr/8DX09ka8sKvJ691uv5t
rGluh/4Y6IT9ovTQzjJIP8R2yYmfPXhye833oXtEWK9ewxg/5JZf1V/gWWD98rEAsilFcIpduN4z
DZhA19qjzjxnj37eUhn/IU7RCWRVl29vh4aCeH09erxQrmUuOq5ZoIqSsEAt9Tv4VRiaADRjtfMw
PGK/2fBQjyMIL+7fpoHnLt2wMT50/8E7PJLIlxAmd266MzjsjPwC1YMPvso/KUEb3yG+LqSOtguO
XeRaRcRu+l8CIlrzISXXoPPUyJvlM0eug34awZl+lb0AcofB9t2RSpaAdpTYFNghABMQ+uWekAqO
7AAbgPxMXynglXzHqYlvQkRxFFjiCJNxOc9hJnLAlb+SaWh9xrGZYKOgBz2mAbCA+TYPdrAJMQnI
WPAOYE77+FBjpMKRBVKebaj8XOFFIHwGE0DEdtxjboD63u8RPt5U5d4A2V/ZYbjFD9yRYXch4Cro
zlrL9cii8NQQNq3yNtidf1halPyo/9GIPmlpng7ju8YuR7ZqDDz4zLwRujgjhPFFR8g8vEiIKjhs
a+ipCKCWQUaAlFCwhoMDpV1H04J/8bUc7ZXmqZqXD2sx+sNgkidvk7xI9R0SytgvDNiRGMjoW1Xt
GFvIdXjSya9Uj0aeo4uX4CTVNnPIgZgC9rxnmQaJAJwLUabj6mymlm/uSqjsqAZ8V/9MliheETNn
eMANI1kpQSDRp5R++FY2b1gv9d0xYkKe7OCZk9Ir72kOcSzHRE4qe7H0BkzRl1i4TNT+ArHjp6Q5
SQoWcjJTjd5daZtKWMY8UbIR4QBguoIA6mZs2wcvn65leWt/BGXL0S99mZEdjefR8BpYK9rdUF59
cBbmdVjZI6DgTcIDPUFSdipwIJ0ygl8fNZaIvZjtmdyASehvhrmNp8XBQ4oH7U53BNUSFvehRWB6
bu2h3qvpIROOZIFCL2fKBL2cKVPiSOMjaJ7Z+MDP8IQmuZWYzfPbkoZ7oJ4pT1TTYWDTq0uUJYWd
OC1BsNF+4PbB+fNb/VCilOWx/KFsKplB16/cWKP6nNA+3kvlHiR2iuPEvI7FrSxuPreHcZXzm5Zc
a9UzHWO6ZUQeYHn0bUZbY4u9Dv72mbBt8TUi2uW2CONNb+WY7Ghj9IJLysyVMkjLd39hOrS93YG5
NCV3SbtIJAoFMBeln7zVxoMqItjUVFJb+JMs8ib+vbl4Mkaf8Etp2eIzr1cQvW2a/sXIPrFvz3j5
SB3BoexgJfzLN9IlFLXuEK/97LNDYC9hffQKBQkdT1Emgnj/pN1i1pZ2moFgET0cs29PeqnEO59k
vSAzu46yY5urVmHe+M185QujMfUvlgTMIxpimQ7rcfnlUy7rR9KskA2oQLARZUADe0Fgw3h4oKvR
NywV03CDbHH1aMYzeVo3flvCwgLU9yj6skP29gQcVbUudlFwj3IogQW2UMaE98B/SLQu8WM0XjSv
0kF6H2eAixJ6yi3fIeMBwdYIz4t8G9BNhCzWiRQ5csOM+6Tf1oSkDjBZNw2KPwh86XjJa0uddmDv
FLg0tuYgPsQzINPJ1WtEiVDv05qD0FU11JnI8OOn6D9r7U1mr3gwhyMeylBxewZk3ToZ9tiJcNSj
mM3M26JeVIdlmx2D7hM1K6axTRAQswKC4y3uM+T/MX4zC9xnKrybBCizWdZdno9kDLbNLZy3ArEk
MEryQyIdw4AryFZ4t9ZTcBsnGz/mvOAAyM3cYNfCbMi6PPQX6qQ0LrjMcsIEc+BdHNnx83ZybOMS
X2Bb5bxwAIcN9nL250LrGuW1/LdWrcG4hPXXaqHl5Jdo9lRGSQpk2vij7Be+X1p/T9q3Xn83yWvx
Itopgwbh7IscuxyRl3IdIH8Mlr20csmhzb5hI0+QJwfL5jyuD9PgRgTVSDsr/pqlS5VdTPLs5Y+6
dDX2KlW1g5dvjmvW+8QkDvaSwSW7ikEeMJoKGy8xQYwmDdDln3IQhSxLy2GNmiua3KigtsNBtuhD
CpVr8hJuRnZjikXko7G6DfF3KXz16kfUn0hYS3Muui2XhRG5KNUcRPuQooX8oIPrJL1b5lz4JEhW
WWTOKwy/m9a8wCnHBsNREqxb6NIVP3T2L7YHsikBbRDvBVM5UDeVDknjKxFdCfSfaH7yCxQ4qtXk
B1IJo+xfnFQiMSTjL5d6fGsghg7+c7I78SrhkQ1vwach7kt62GmtIze7EnZUsJ567QYgFy4E9Wxa
S/OpEXECOHXwCUc5WnlsHeiWceKQ477qrCODIZnAgGS/IkEx3aePCvh1c4x5PUa99eutylZ5tc52
cAoWcGRvKZ2dGNsuOcK6i8J1MR6CBMXSUQYBnxyN8SDwr9NBTq217t8NAlS6t2p+av6rrrzMnxX+
XbJdirXU2+rgtNUjTJ+x5MZnxlgKuZ7sa4jHJEvv1spXNbhOq4tsR7GL1o7EPoS3A4a01kEZHOce
gBu04TwI0CxxmSYRShAIo/8MpVaJUsdbkEGcI2ph/U+RtXFWhIyhyl2EWlE+Vt1x0g/yBtmSOB2E
8mDIe2RLQ4pbAuK2G9q9weTGi4ZLtUcIHxFquS3LXTNS3+yTea/T70IbUV3RUoKdzL4xDIiAeUXx
1Y6Pyn9wDWRvk/JEChrFjxQxKVJW0DrICtG+pE81vETdiQSbDc+WCuMiBX/klFuetmMMMpB4G0fC
ko/jnw3I+RaQ27fGFobQcPIQJufdHySJEfZbNKqAFMf1lN5mDSlNeitcraCC4VD51QpK8KaiC44A
9Kahgx08LBc7OBK9hOgg29Sv4GjQ3YKjGZnNoGSVTg2cVcMTlpCUhCRxUnbVeza9+MnD50HrP17Y
oonKEcB+ekyqg9jvVy2jSGdWGbtsRn/TN66uuQv2S91Oox3S94y7mox50raR4zCPqpEoL4E+0e++
TvyF1GFsYbuHbaf+js2vofuayDAx3lr1IU1c3jfRqeRTNG0vK2YGt1D2Up4R+RXDYZ18KP3nGH5K
uLxUu8l2UBFUaup6DRByxfjD3BOpIKyO3BngxVlhS4WHwuPELUne6l9Zglzv6iVg1AG9t6p3FQGO
zQ6zUXkWQ0SnDJNcWlpkX7C+mLeGKOG3SE2gzAPwE+ZdrW+BtUzBCQa8Rr4zvsf/550hRL4RT7G6
hnmjyg+Ie5V8xdwj7mtnMM5+7unlNWhvUNcXX61NTjYYcqD5Lbffo4aw3960JQVl/OZpBMFdxBCB
o2fD0wamvyHgKNzJ+q7Bi9X+2qh6a66ol64ym43qIeHIJ/W5PnGm1NcJbD38qOTDnz7aEET+vfPv
3QO4qIyRC9b6L1FUyhxSmAneFb//2q9Ufj7tQFYwlYr0npLysBc3vnBSQMX7l2E9EEOrWRMoVula
16Q5saOySIUYmLJ0b/JmdLASRtXZEE9hcxqVY92QcmX75UGj+EMJutFoM/DKmeuq2rDZzv0N61fh
J5ds/zfi6u8CVoTI96vfgDmq3KsfTGfsQcvfawu+PoIfwG0Cn8F3UfwIxU+OcOcDoD/qkb+KRp3P
kFDCW+9o0jWQryM7X5j3W2hFCGtEBFfzVv6GVtSCDZ23gCoSmy4LSCklbsN3H3Ytq5nfCR0dQIOQ
ExXncKUIxP6IsKAe99p5S3kH3dz0dPpO4xrH3zJrunJJfgAJqy/BDwYDR/ChrjnYFILz73ifUVZq
D3zNdIv0axl5HZEJ0RnCB8NMPJi0wjWZT6ZnmJ5aHrL3JtuYPNEQvzQOaZOigkBTJE9koegmIwvc
TfwZz6BzvLr0Rv4624G6VqDw61sKll47kGE5awcZcxxTbsoJghxER0ttCIwJczvY2cZuPX2jBus4
KMQ9XmnE4vPubxByblE5DMNdJ5g1v4CDK/ODitjrwReViK7mnc74SLLC1fq9AXUFrc8/5eU5DE90
Kg3XdujAHAby7JqEB03n2jxPbyQz979lVYLS4li2BCMcMxloyU53dXRD4SnmCc4M+BY1V0EkTOFS
VJdROukRi5MjuwlNQnd7rI1D9ruw8Nk9lUtXIXQHFFwppiR3+O2hmXDy6Qq/s8uqWiMhqfoziwjq
ze6uMQcodxmqlcMUsAA+jolbhNY8nAZYpBrBdGf2TlHvGR3IIE8mRBAw1MvKZy6yoU/VPd8kMeUI
CEDvTyvmhoE1hnBjvhENsNoZ7XR498N3nanACpoBfs97nd0HyTEnO5n5GvDuJwOGxupUScRsPwMO
+hamAHO8Q0W1QGJQAUFcBRb0HoSffGJV6JAvr5IvLJxikYTJExG/1U4MT4FypIBBufsSZDYHeeJf
Kv/Sl546X0xp3/xHCcylZq2QvgA3as/4XbGTBEjJ4zUUc6vVkBF5Qwm7e0thNpl7jaEaHziEHJJi
EPjRZhK9TMKM6I4sYXy2hjYfopB8GMnHgGkG0+J0f183xpdkfAXm1xR9To4cXOfK61fnTDxPkImz
Y1sdynxP9USZwwzN5ORG1ELAGeI8r8qu2FBHDqaXtnrd4vmWUU3zh3xP6rtvm5F3VVqP8U2jnA5/
ul9lQYwPEiqpy95hhvxHDJNx5+lD+4RAo+SAms4TxaXTLX5xUdpkPki4V9z+zX0Fh2Z1U4lSICOK
o116rYwXhrvie128SrdodlApJumb7BF2KUL+Mh5ANx8QAg2y3Rtjx44qymwcblTZJfJE0iy4TakC
P8nKnr1w5U3VVWxvokZwDQ6eT25eCq28WGot9ff+LFfPaCd/0AaN8XY1bSETQt42ylPmk4hrSd/Y
3artxMgztV146DNE+OyC1xsZeC4uMnBZPTzB4MekrBBQLb6P08dS6cn2CPHyaKCZ11dHnQqyWT//
meI5y+tW5FJjlXCNStyqXrxpcHIr91Dfm9/Til+6AKbNwKCdV6vlwZ42p8w4zIwV3yUYeEwGd6q5
ratt+h1LT+bNhbTVqoORf2u/ChkdYRiNIx+NRnbIesWrI3dgPLzzE5FxYBKHniP7pkg5yBw/66TZ
KRScdDJ3aMqjDB3lqojYVS6FeJaaU3sDvIgqo73+M2R1kagzA2Y1s0OiezMGIJsai1xjYX4BcJtR
a2Z3o4MfYtWmi1GXsCQSOUD1Fv9OtHd+fh7wBnpYgss3sgellJUR42ISfpDBlt65OzLXX7yzn7mw
rVmTYxs8+d8hBCUBji9j2w2byMR8peqFABS4DG0TUuEIBXDqeHdkvYl+N8xdFLcgQPTdP5Hsj3qq
md36Mq3n6S7BcsOM0zDS2TcoAndCshONbdpuY9Seviv2EHXdj9B0AYcX1FQbVmL/okzC0peWooXS
dTxnOZOy22TcfTPZLimIrJ5W5l6Pjsq1Ud80QXAqdFbNTb20RWDryrdOs70e6HOxDWQ2B598HOSj
JB/T7ljPa5E8LGSJDz0/NIx2MSgX79KbT1HDQ2vRdr4Z7ZtZHPL6IUgOO2WdfLh2rd0rkvQMvm1J
TPQJ0F7JOx9uVtG1JFYAxL/+aiaYB0IUCehZEvMa0ty4Lo7P8F96vX+kyGj0NCXShYBr3GA+TyI8
LQCFHREuBYDE6j6WT1HdS4RaysTJJbYLumLA5rqoMY1FkhYw+jPJhHCw4CX2D2wj8hp0jCzT8qSL
mzNjCDCgzSqjaXoLoofJ3idaUt0AndGejqanVW9zaWNObfhJ8rOQ88Z5qXWkteUuw2Jrw5dsa/aN
OK+XQIvRfiJlowP6pSVxE4vwJ5fAwOOOlwMaqJ8c/KY4FL9bC58m3ljQDAC6FQQpLo7xPr8UhYd4
Gas8+q7sYd5H6WH4z25ddu4ba5SC+IkznOchtZRkqy+hLqz5eYvOhPgGJFDs5W5fEOfSIpPDs7VN
su2lfZtUlEcANpbUHnyWH4iptWgnTKChU2sUnTJ6bWpryNx5LBwFOy5aA9MapSPhPgh0dEumZLFR
+QClhgo+R8esuQ3Fo1PxdztcQDI95a9Yeda3IevwT6psXd8aDBj+ZNWfXP8Wui/zjQrx92mS4FsL
zuDpZwWbw0IXVuyiOgwKOmCeeHv6wdqCWcBfwVdS9s6nubySXVbO3iSS/3ar4UuZ97bi8f2iVy+9
ROwUtR1VOq5Vp1Df0uCTEDo+oN/3FI4TyIC/kmqz3gYzOY3fRHxB25tsHIJLNtgbdxSQq8IiQY0b
iG9P808jj2o9+mydKDi1MsQly2HdMjJoaRexU0qOyQ7pWhOhG3f9xIoJju70TTlupFOpbUeQ6so6
zAnkvKdHR4G4i7CP+ZJsK0Br0TrF+4RPG1WA783KLT/GmOrfpv6h3FBiCeGmYlj6hqAb3NIiygJP
R74NoXfIP66cblr0HGx+TGIffhcLzMqJEFsOC4UGv+ERtOXg1tiGZVx5D/Ok3AFnEr2RzjtB38n8
lIGzioGnEJy6b/QlkCX+NDEubNn1KBsAtdgrmAZdmPbM+8aZJ7tV36rgs12LUA361zZ5NvJDIhcs
fYb1o/BfjRCs90sz37V4UdKFhy65qbWnZudOvxCoWjixsN9zZDKfIIBlcDwZRTcatsVhgTsCRxM3
GWWmqB6GN1cel6Fc2Nw8oyDiy2kXNMOXxLYOcXp+tjwclQOWU7cbXBiw06UrXgTx0Zbf2CvAlNmE
vRqugHXg17OBYQTef2bs1GTPjATev4W25S1IPnpioTBExkeJp7d/b30kPPc+u8c3ObsXMaOkmy96
TXXpxPMqOpnGgeWrAPngqI+8sPOgXUbdE8yrz06TFcdrnzyK8TEU238KP5ikpGmqdbQFrR3BOenJ
dNgZD9A+xT2XiUPGVxnrYIS2LVv9cScuhC7SsQ7phpl6fyE10H8BZDcy6tl17vQjWnn2kqzHGGTV
oiWHR4uWHB6tKHxN6ReYARxBWIXgjQ2s1SNPbBb1bSAcpotuUxu5NRlx2jETDgq0sVfGjYP1vbBw
ocUtUGBaNFIiaNHmhb3Gd4R/mxFApJ7z5CJ1lyLxUvUSqpfshzUdD/IW7sh9Gl9iZ0ABisAeZs5H
ZqzrXxAa8wk4CkCuzJvfvQvyc5Cfkb6w7+AZYYDW1wIElb0y7AUPOnDydesPtQLN8LLYkLqTHFgM
nTEp4VBKVbZvlNaMYs/istq9DmA8mn1PKcGqnQbnmeL3ZFJ90tszREEIo/qhDBi8ozPZK3YFvzl4
0R6KnapA1g9VTit8YN4e7rpwZ1bkXuyjlJiro1Ye8/mYsdyL3rvhPfffkdOHK7uwNWIsi88V0lUb
Rxc7leQRO1A8kV1Pbs1RZF4FqK+bQbMF1kn6niVsrO8DFkhMjLbpr7acILdUeqTNWyS9K1RrvZWv
9uTGDcUB3witPC19+nGqy/cRL94tjG9pc5VRFawu0uosSCdevwKh2Z1fxt3QWKIj1GeTqC79HCL4
rW5zy9L4JUofETfAsfvZUNEVHTT1VLHn+oVQgE17NEqvZbRrJZ/1YjFe4CHosRXdaaOb+ib8C44F
Jfa0XkUH1muyB0JTxkKuuGPEmG6zCA1+gxdLXE2uQeVaQbFHhG1lcG7e+oGzd9ND6+EKzNDLYo1Y
l0RHMuPB2HZgcQmxzFztjHVQuQA2EyBNgxti81+5CbmeOMWiHWEIguACUtXxjjX7jucDuJsYnfQL
KZJyfGTAM38zuhn2NTPp2fNPU/zMx2devIsMQ65N9sMkJmLvmTPSuCDrLt841uRbUzzYxuJU2qDt
d0E6xo7Dmi5vL/8rOWKBUy5P3wS9Q7hJLN9upXue3WQLmZLBrBoFlOBisKCGRE7RifuOn7zeYUJi
epQDi5q3JoP1itPUwVjga05Vb2D/mpbCPy6ETggFTpyd2bvJ+rJ3C8O70RBmR0n3gvy3W3S8ccIt
TBLUWQNhJq5zto36kSjz6plHj6C6y1zBAgbGk1yc5kvD/p9JE+UWVBu+qWY+VcvhFRJ7TBphZ5kD
iPsdgsd8Q7o8Qg907cK4jn6h8ugOItQNpDRhsfudPb2BMjpMNd4bi7lbiAGN7czaR6Ox2hwcVb5V
4ssjsyL1YIxrWSQTwyMcQ0HYgUz+b1xpCXSHs/ygWuKFTxPUL7OZUN/yPq10duz7umUqr/NB9tIx
B5UjnODj9I7qn7CMyZwW5Vkoz6lwnsSTxB+2KJz/h6fzam5US6PoHzJVZMErAgnlnPyicmgTRM7w
62dhz0yVq+v27XbbloBzzv72XnsibhOqVbJVzj5sFWHKe7K2uAS+4n0XwX61+AYLgoYwJzA64Lko
JFJm9p//YEAQ5rXA9SUQK1oNxS4XD+JcO3NgedKbgF84ojVAcarc7mBFwEQEiAG4q8XUB5C6nqk4
XxmfMU+YRfdQd3HxT5jf0DOwaWbS4vmBoSIS5onOznxaGLvqy6T+D8ea+TD7u2RcR4/GTcivGlfA
4IjFYctZhbeMrd3vhrvLtg90dJ2uBnGvenOBaFzzEdEghCAEmLY4PCacrr8QB1rtGBifMWxKC7Ug
9z/8Gn461k3bPNTVMhaWSot1hVCkcDBheX68iPqDa7IZiumcfUKmWAjVS1bZknNoDweH0LylNmQr
jj7TiWI2Z41uSR0XLkddODGvsaptHN0wS3kv25vXE6yek9SGKX7ncycR1ZiUROLpMwnc4VN5dvvK
BHqF4DCTJStQHZKgvnRoXqeh/hC/mId1+EE4oZiWX64ZapUUmki2l50RyaC7U0itekea6uJxtd7W
8trU+FJgmPlhuLv9dKsccPpRJ8uOZdFlBGAWar6g3btAVmFa9UJB1VZegc5tQ0V4eRa0kkG3E4Lq
Bb+DZsthObyDRhwqWH6tRQ6fNH6ZrHNCsCpkAKarurPPTBsOrkh/Y+TkwTrltN5v22RkxXEogOYs
AoUC7DaOhLYWBJK6djPGcdiExCUsFUNaD8NGt27PwnkFl0DGcn4P0gflKJT1lc8Nn0a3npju6NZT
hh0FCvS5h8dA2GHylcVtg1+cY3lDsRHr5VKbttpv30m6qaOdCuy8P2Q+bV8nBcHDg53lMOJ+9usk
Qz0bfXqjSQPTyMsRo43XrzMS1aTetn23LmGKFIzGQCGDZjNmmrqkWXvIsbwwRl/V3kpSllVM/9Ki
NF2jcnHFNVOxoBv1FmhXUz2byQl97tVAwV9l5rQ4EryNn2THp83k7tX30bKMOUHYpvnj9Z3XS3y2
UTqXhmnoH4R8X0pbbRxarPnS1TTR7Uv064r/szjq+jzHjFafsvKi6beme5C5wO6YnsTkHkr3/vnI
nw8cMLT5aBsSECIckPCKYSMvbo16a7LLqYDJEO58gHXhDreh8esk8Rtswm5KIRntQDOxnQkHOQQQ
b2fRcqAF84fTsMHHFybtmmOS0wFGHDsYXzyn0u1LtsQvjv3sMg0Z04IrFq5O/2m3qvRR+2gLG4GO
dhdEz9f6Qfki5ThvQt5reZ43hZOde0fRnP7qVwsvWoSmywzLIPDarTRvjtoOdM5Ur7p6foJn9+6Z
sGuEXSls5XzblJuWnSnOi2ap2GK8b04Uz7xTGqaL74P9fFGh6VTnrnK7J4srxOzjkPEcOpmmBXus
6E9df5L0Y6c5/PmRzhPzTs0xwugaZkDYr7J+BcIXZgCER4DqeOE9eaNBwjk9hykFNzFd07LjiXax
1UlkcY3ESwESJGYl5Ml6rRLlBDvQoFeNVH3sLRo4ETzux6a8tCmB5kcy2ZvlrAkYsmC5WAmca5nh
YXsDCJVfs/w6Yk2WWbatsm3+G7TGoy3W01q5Cq8bjF/loBaHzjvU0l4SeW22rUdjOIWpE91SJjZt
Xgyp0i23Vp3uqmEXnHkfkDXyxqJab8rT8i33syzxJkPiEFbRrJEeQkvrOLRhfND+Bo7lcEEm7elP
7SJ9DCOELh3es+idhmwle1B2C0DG0izmWvgmR4vrWLYlZ1MsFZrFIhs/EdAQ5vdB7xCbgbXZS0tb
h8JryRa3sleTc1xowdLsICnTsmrz9YPt0K73izrmaezgrYAhRJsV3gp27yCFHeQHoHTZqGIMJnPO
k1ZfivDG85Fa2KH5cNayvKY/zeDYI5/NA7z6xx5iFccsjA9fb/kwlPVkYmLMC0EV7fIK4JwlONCJ
BXWeNP9qbBXeyEs043GWaR6BiAH8KUpM9Rix7CFztOY6TufDlTT6vQH6oLMI+S3G5A5v1XOV+qdx
O2gsmcW+46ABN9WWfXDufrHl2dOVFt8pYie8g5UcsOTSf2ISPkVJhKkw4/jN64cZAycSmRZMuQ6C
tL7WAvuvMkDB1Fh8wSNmLwn7U2RHaaXP6dIHniK504Af28gPT8p0P3vj0+BX4eNpNZNV6q0G502X
RENUoie7wX0Crb0F9yZZwMXgZBniv2Pe8phyiDR2AIHL3TP4xEGyn2cU3LZWlNmgubE3+w91uIPC
Tc2rJl3a5pzh/P0O6cAjbArGloe4uMXRmBtTQIh/uWll4iLyaSbbjalHKSl3/3JggPqbefyb26ni
ondSK5isYmL6/Yr7lPA5t7dEgPpX/ZkFrBb/EP3iFbbRkpSFONcp1T48kXZ+2gOQW3YoQrMiZwjr
HhnRJ32uT58V5uLkmtnBTd4ojABuOpSWWU5Zh+hMIIrMjC8SETWPiudJ1Y8leOGjz2Na3GnCNgQ+
dEXcRspOISt0K/0uTcUn6+C+zEbvGd78rsbIy4INQGyFKYw4XxctKnJf9CPPOipfn7OBmOvLelMm
oRonAasOR54dU26l2voabjGCNmvSOv/6lvwEXiXol+HeJM073DkZApLNbozZ0+cxgALLd05k4qx+
T+ArOE9Y1elM0jbQoWCG0OlGleVzOoRT5iHNypL9s3ZGWRHfnzAVIfCmTrlkR4yrkyJ5qZv5gYWV
l1yQfvFN7oNj8lUug1vGlYcek53IzjNs0IQDG2/TxU+tNfoU6R/6vujQyJdMX59i9JoWLU/dVSWk
tklmdNk8j8WYj61xd4IK1MaHJ0xEiH/JVNHX1DV1S463bLaE9xi1Wt1HPkdei4ENQDKIs9BOo2Dh
0dI078R5sK5J5gwMO5yElFB+aP1jrh2dZAUSZiTUIcjTp2QSXqen+NwU6ySBUbBj/2VIvPKlFElC
L9NZLe++gC2V1AwAD0yJ4Y50oZCXjZIF7A01aCCHFhT2quOxS++pEFelQ6IdO0iX3UnYgXiIELif
5L1PwIHLRWe4qujqtI1FbvSrbvcs9mx/mdbgOkd5IHpVOP1v8jl2snJMPgeBy3xYBrJnWKmPZjUK
I8Lkv1YNOCwCiQPb8rNFpS0k1+jnor8sMsRWfJmrYrKMXxRG2Hm7iMfc3dbUl2q4ev3zT9pwVJNj
pC6qz3A3G1mrrjxlaGhMVYw2eEUmnzGpUfU7077hAhy6uxedssJGF/2VChPq94IGaFywLrMv/AdE
6BEo8/IzNab4eO7P4Ba3NisHNTl42vDf1xifnpEwra5t9C4pj9C4h/GtXGTSggbuDJNK5PZPTFDz
UpwNlOQos7akqgNTqhtrrg8MXxtbr+TVcGFfEjxn6qqa+409/JukU/M194d5Tl/aQXsROBsDH0Qy
sDxG2brvqR1fh7WNSZKPTN+3N/4Rq+hcYnemtyCiIbQLul1I1z9x8d6iD0YfXsm2mS7c0cbDrLEs
Nkwaq3rNzUxPce+tZG+17Gdhe0nNC01fhQvnGBwXohyVxXK6Sb8iYyv3exxvjXQW0nGDG+l3iuDw
xh20g/k6pd2p+dHR1JkIvRZvaj+ZhFHrc6VCrq2ndB0Cl32+lh2i4Y64kbgvAFY1jDis/qe5PgXy
vKCtHSCVKXbUHbHQ6ZNN4A5ISwQ48k1Pn2lulEPl4GgvmJpTUWhNxh7luNrpJHYmiF47iVgrNL+B
sz+WyMnYsjEDoql3d3DMnbnKzWUcrEk1gJcg5HmgWDmekpZngYSSN1T7nPuY+qqJYzy3/nCKvr9D
b9S8Nl5HK+1o/SLuxJGXgRW1TmtOpmE1ntE5nxK7YEr234wHzw6duGQBuY4K93BOxMj1vWX9C3X/
NpyqvxvipULphfCCW+jWH215O32qGzIqVMfBzk7rf+3kLGVWoa+NmNCxQ8VwxKZDmJlmbUNs1J23
3EuKqIqligf/VORQZvuflA2hXRSl86SPLtU2wvebqPRG3JpS6YxoLX+JnDWbmIfAP9G3kOGddRsV
o+VIYqWHkxJOuEmxTs7gobeWUC9wtQp48u3X+ATf+BuNhzG+r9/EGQbYVHJePN7n7ScF737L0rQw
+bBROEhZUqxTrgBh0jhwdIN6rlBPTLTrnbqnCYn5YOxLp0BY372pnqSJqVCXzig5lKBmG9eLPqGw
Qnrn61HBAeyE0Aqo1GXArsJKTjQAId6NEWiwdsmC5B01ChXUgjHikzSLiEyXa1a2mXwA0kxdvu9Y
tKLDm1waudqoeemk9YYi7laY+5MH+wIcmQOpE7pSoqm8UL9lal8oO2FSVdkKE9tFd0TKhKUAu8mw
8YzhH/WFi4cL2jia8l6xB38128idPahTX1vn+WrSLAdGYKN1JrBm7WS7g37n0sSrDsuRKe6W0/B5
KKqTFNEfdhZf1/J1jbqr0F79WUHgjPYJmBfEC5tFkSwyxc0bd+yxQBtVNxNk1GKlseqsXhxgPSeL
p52NRqj/FAPzhlXHgu0YS0N0k8qVoxEvqDRzXcd/OlZXMryRdx0dA/UpLi/SayrEhzY7ev4p0E6B
85kp1hmLgq3YfT5TldFBRq3Hn4MszBYNBESiaOoHSqj9MteD7GifxGnoNUSCQrZhGJvp1OWssZgx
wTL7LQ7MMH3UMj0E7317UZcq1fXjuUWMT0/0Drtk0ReoKjuWpDCl2Wni/atvwQwjjoBPuD2HqkVc
mAzDE48czK96LwR77NgknP0LmTFSB8/p5PEaxngDDskZkXrBJnf/lJwu/Ri45fVlS2+NapOHETCt
6fuwdSOIM5dk47cOWl3NRwmUdOYq/9RkQwC0Y9vgoH9dUs0tuoWWzbDwR+OBiEfoEC8nEnYLLnHX
F+eRw7AkCk41naz99fnbmKxlHzQm+9hdSUar22d7hTJLyoLGCfPRfsYGE6FDzaimGw/xfcYMYhF5
ZNtuJlsU7AvShWZK6hgmayqrJ+c4P+VytqCi4ZqmdrnCtG4ZOchrC5M7zgrI3fVCq107mkPZr+CF
PeqdwdBhuIaOHj48471IPv3wmx2NI7VjuSHkb1rLtVuGp14EqwZnZlkCPG4WOOZNYolWyC3IgI+U
kjKnTT7/4k6pwEdAyRiJjwC4emHRUNp0Y0YKiJdS8wkKozpDjlLE0R0Op/Dy0vY0+vrVtgJ71H/q
0imvD1+a43+yH1LJdyfLQVyqOQMgws1UErFPgUb7u0FqQnfyPhHndD8mg1sMbj5xOayLSJC4ksDg
bv3ndhh2XoZbZ/tXZ2kImx570Gz7FhtBaojlq3aea0zC2PT/0JOAbQVLhIPfkBbaAlBlTCJasBJN
2grDLQRTfjQgqVRGwactTpQy/jDuTfIDxt+2OnKmAW31P3diLY7dwEUJ6GRRGdhfFn/7JlwBYuQO
zegKGMl5bqrMTboBt5q5yKqFBEOPF2omf/RTeOBwsehQ1ZuLjI3kQBXUF93T946Hxo4V3+/GXChm
qEm9k+qdDgzPfpG8F9yfn8Q7JepJE46DAFGDnwumNab9va/tD7ac2t8HTVo9Heq1zEfqP6LpD94n
cj6HH8+OlY8s/XBqWuEHpoo7YaoAitXXI5OZY96e/jLaD/TzII7FZYGw8JH0TuVrhhqW33VpLZsb
SbMGHAi85bTtMm8Pvc0r32TipnIG+Swt36r2SaaIo6pjyrbn6s0xqg42x75sx+GwdPBeViGhGFT3
XS3bCRxm6kgzQrx87qQfggS7u5PRj4XClEM0mOEJiZV3Zd6Yp/n6LZW6pCkp73XoLYBL4mC8UFdc
sPKEzaErY+pBw85In56G7JzLZ+gwSJaECUJad3L6c6ALLLPnUvCOSntSggsTtH4Frm+qerZyyByG
VtXrVGbnprk4hYOMDNF2HuPQ1t24WNyQc8slTv6Mxlu0pfe3ThtKoTeS0gng5yZuKlgDMQR1jnmh
9r/YmCv0nmGAIq7Y7ZT0LKfXfmmY+8E7pj+tBOAA3b2P7Dx08bvYxYzoYZht4K3RCNF++OK7oDw0
DM2lFf5IB40fZvem5K2X9rFYOtbLmltviSF0Sh6KldOt+4+XzSTn460cesk0OpzMx+PzG9HGgMfH
gGz5ZJAkLZCxBMMdZSxHi9YZEEwEwXohZAt4kUq9avO1QSxRvdT6Tbu9mA0oVlluJwwjmX9PM+xW
1Ya4XyV9q3ljwzyjSQykiN6x1I55SXJ4I+ffoK2QPxmQG0hncmKDVtcz4X9vZjrnvdno7omE95bC
VGZU+ujwDRcMrOPvjINcsrKvODxdTk1xfngtBooJdjQHwcR60iCPCr0ugdvFc2DaeK14U4p+Jz2d
0ZJZyleQfNBmytGaGeebGjbm2EBaFkSrT89sw5BdwlZg7ppwoYZrLHrQECX603koLqIPWf2O1X+C
/Oi9+VqEn/VufGmjUiXOwudWvZuv21O5StOvikZAdP/pW9kZYpBM2sZRwy30aksqV0256iyfkrNF
3p57jf3PsShOeXKUudFysm+jUgPxnSljTkxhSm0YWXDtfWI8kvxmPKANS5ODOpoYgx2Fi8U9pFR2
RpLN/FYe5WdOWZM07cHGKMRGlRtFTsT+8MNyjC2CqySPvYmCXervbNf+Em8rk/frFKm3kiN3a4Ub
7DsXhUrKSSq28UTPSErTjDmGB10Rxgjd7bSvsT1R57HnwsEOCEqxlHG1EDqas0+HZU0fhsWgdmmq
+PPhRi1JMqQfcvpBPVHQPKAIQz1TTyql5CTFlVM8f4X7UN3pypZnESgr5DMWmAU5JVVfwxXmPAuu
PsNXVG6TcCqVe6HYQvIu90cWGYYAlPDCBu7mPPLZrxnirE9mwXQfQfMAI1CfE5QwCskYhKgzTArP
5rQPcCuNRMsq2dYz4UMvll1MFZeEw/00pNdgIY1Ne7kxZw7DKrRO/wX1Ds6ncBTCc1KcfLjFjHWq
vVjuFGB+rOFO4u/Q9vDWA8T/xUqz021uBVvrdKpO1vQNwe+qVgTBE+pNji1vE7RqkUJQ4xHwfuXv
UI/H9Fg4dnXy65FUlf2P/rcwnxPZwjuFWwvyPUf7iOEsPmCw6yh5rGWD8UiVG0ucWW5jQl8wpNSl
cNXtbDVQU8P0UHaF2K2yuRbNLbbceLY4BpIhS9x9POdtNRNX8GcTUAzdHE8WXi1sWdXvl8QZ9Zo2
VlvuYKNTQGSxqEFWJTM8QvOhsM6TVfvP6w+aeOy9U1Uytt4pxoiapZ+l3ef9IZGOQnlKIgLGZ808
D+bZP8XvDL1VUKrxWOuWzvN+2f0Ctv+a2bjSQgp5FqXgHnVt2twkgqmK+9p0vGycY2FKW1R4h482
/2hza+a3wEEO0irnNrjT0qWW77R0eUuhOGnFaeANG476Q6W6E+NSZYFT49fgHyu+gNWLEmYi0jUX
h/vqj68bNTciWlBFT6X5c6ibayXCCaLteYHHNOZ2IGcWfJX9MVShuNrEj2l/G5soBU6fRkZbV21p
Cw4pFCgBDph8w8lgHmwSkOPtVdB/iWIqu5grvl2TwQeUTLfsTCsf9O4w2gYZOaaazRUFicGnMINp
7+a85cJczOaBOie/j971IhiBPZegRe62oCFB5OAaFGadMFNYn5kFxo5dKTdgNz0Ndv6O0+3epIBJ
Pn1jMqdElNOHsnjGC5G+OHUvwvTGDUpCq6EsgvovLZkVM1qaqkf2O+5XFCT3NSAQICIvmqs++4Kp
LYVrlJ1pbuQvYhs4crStdMyF+2yyn3QgCY8NWxbvBInLoBjKd8TKqsaDMvOgJWfTU/06py+8mCea
uAgdkz7uRmIJLxlt60TGzerxQrdADAQDJCxSt3uEVE4p7/3Y6EnHXf8lZg7YiEjbR/AolB2QFP13
OkbUHCjERLHHIluoOT2T2hFoRpaf0HkxTgSt5wf8BbPbD81KhYP7Sr9M78KguRHII0/lDFvQKMGE
/5NgqNetJ+Sv8QieUvHolSd9OII8ovgqu5S3Ul8SRODxqzw4nJXTn0Lf41J/1nvzEQOi0nZ5s+9v
QUYw1Hny4FPHpHSm8TRqNqEJ0NU4T5ozRmbcA/U+xOpgH1483YGx5CyQWALWQ0CbEBR+Ikm8KiUG
wWr6JwYH/NiK7QVEMcotUkZLbUS/oeK+iserRKBwoWMF15aYIda+xDPW9a9scOBz7S2GsfSDCgiO
4Q1Nk+dfhTOVfF99Ye93U8/yOZZOcb6Y/M5H2f7cykfR7YYDDZQcAv7fuCnN28mikZbhVYY1teKT
Y9WRs4OsHtdvT98vwljwMBSLbsx0/WuDqUXDcFyNwNHOVoKjXB+F4qB7BwmpEoBIM02krUQB4VSU
3Mlz/in++My4oC/olraD+yqZu+fTMce1f2xBk6sj22tqfZ7mSbnj5wfyG50qJr13k/3sMgV/pAAu
rP0pdwqGmJYiITIFeFkY65RLs1wSbqnsLtsE6Vadh+v86WDOzJIdED15LS51wosLQ5nS52BYTinu
sZh3w7ivfmW7PNs9sNvzoX9FKPL5ubo2TqScK+X8YFTZfgitrWT7eg1O8fXO3mJLL99NTx5UDMFc
5QP/bgoRZkXuwrDQ7FUATITxLGqUZWGsUUZZ4ypcNMN7HHw42MYxBDI76393LcO0myZ4o3FHUK83
23vrFKu5eLLepNwIVVmJyT9KNyy1evTRC7LFZp/DNIxYi+jWd/nawHKQu2Nd7pX0MGlOd8j8RBMR
z9t+YYDiBCHcu7womu5eX5DjJjYHNfIm1G34W1A+HLeCtdLYBJUZwlfJ9a2u874Ms4jjmT3Jb357
pTqHGomsnfqF6XSPFfKnS2sm9eooNWaLHzGYv4WvSI0qOamJAU9VHDvGApco355iEf4fKWXoBARo
UEOXXGueypSoDoMmiavOYe4p67M/A3ql8zaNGnbd2BhQDrz16w1eKkY4E2NhGgvfXJC7MsSFUi6K
hfalpY94cs+yh8DJzBa9u6Jek+jieednc1TkvS/T37rJ4Gxsw26PoSuMzwIlMczwo/G3+Lva4hKq
F8D2YXmbxPeUmNPeVHfxJaZG4yClB884cedrAW2iz0ugRTSEn5r0zD6YIq9m1tNLnvDONf2+uA8c
4KBjIuaTB4pGygn76Dr6eeaferjkTBOtOwCX4bIxdk/xEAYWKiZ2IIRMLD5yx5xngYvWxNNkfJQC
jHbmoIzputx+/fqKxqOWwKbdIefGWMr7uGYpP6sNUwTflrKjx8xup8/OabwjHnfphLMVq1CRUb6J
RCRhUvGOaBEMjYjwqHdcRAr4F3MPGIsemw20mMq/NPk9FtapP82iKV+6ENJp6DlPCoh5qohL2C/B
D4MwHd++3eTIezS/bCBziBjy4nDJGvT3AEd/Kuy42738qdSsopbI87oRdSt1Xj0HHOePA7LCqsZZ
GJWMAaVKBzAvCVSptt/kHAfF4shSwJUcrqvQQoyljZqrXLH8ijMhQ3CKFhmhGxuDnr4RDdN2ToE3
TvpOXZX+TAYtwOx5tjJD+m1LT0ustDNfdxuKjJjfmJzhCu1pSTiU/At6uQlyZwZPM6Uu3ZjL4Rh/
SwcX09iE4tilwMlpZyR78gBktfyxPwj607IJ1h6nP7ikoiMo+0Sb2tyjlE4H2lJj97qj24iNSz3C
W0CNbqQTbzqHSb13eaB5jbbjJmtPAm5jkObtzdDuwgkfP4Zqp0TAieeJMeddB3lC/JFEH1FRJulY
Dpl0Iu0TFSWhyG0CKhcKNA9eFhjqdUYjOL8aG8YpBU+v+uP/gxk1/YfB/Dknzdg6zYx/H2iRzG06
UMW6UoJ1BAFrHMPjMeMFKMBPc2w/yRuMa1zaf74wrOzqe8KORv4mtBwl8xH3SrR62IQJ5oF3XN7G
xpcIhZoWGNgDgj3XS80Yl67UYrTLMR80m1MrrMN1Wa4hhYslthpm/1i8BfFf2+1yJzdOEwl/9A2T
4jQx/+UwEqQZaQmZTCSH1t9BI9dJrWJDzMtj157y5lJmBHNvdzD22B30YYvx9awIN06IPf/iHJ0E
IoewoNsRO1HPHIpmszm2AA2nOE1C5GQ7RzBHObqcaQ4VXt76t9aKOm+MWxOajCRLPqXl8tUySl6Z
wlpgjEUeDbcd7ghbKGaTedHjUrasbkn1c6Pd8TVhaOmZap1IPTQUf1UEEoo7gG80cl5ilmXM1Sgw
joSBrKcriNHKfpLugTfsinSvon0DcF+jdND7RarxiYGXFZIcfHvqf01QT+/Ysnv07EnyTa2Fz6H5
pAU3bOsh4arC/qPvGx7le2MSMvwoo9kwtV7aEX7xApj1GqM34cQbu5MvXiXpuVekQz9rEJNTErk7
IIrrybvfY6gic8HYzS4hnPe7YbpnDzEpjxbTKjzaREDcdhZjCR9bwobeLtkcPl3xO4BUi1zOY2Y2
gPORaAPbBeaOkCOW+paqyYCAk4rJY5n3TAXtvgtnJFMCKzDmeOc8LshiYWBfMht4nCxsrr7DGydM
tuUM9wXqGMaDxJ0f/XzOxLVw/w5KWA0gUFa2X26xbfPW+l5r8T//vdoptTTaloj5s3ZllNQFNSyJ
7MakX8ergxDfIKx1czOWq3XLEJsq8kgEoGPKt5DUl97YqdJaMugmxJZ7w/5NQm787nHOUzGDJMf2
36Cljj6iKc4QW+cTsoOqHoPutC7tnIeVEs/jdal8E/5R+y2pKStHrV3LwnugHgk2wqhgcKPgSZ3U
F0aPgHhYliYUMzE5jPEJz1MioskKmzt7xbFLTE0PeFkCwhY4aoX1LRJVKk5nbAbVkAo27tlTRH8m
A21JvSekVOOHxg0o4PpamptmykgcJUtlEeMO55OqeUuQZKOQOsQGbDK2uPCHbFHHH6q2Ch78BuSf
g08gm2sPvt9vvQpOw/Ye5JtE3GikzFO2HySbCggnvGtT43RTWIVwRuZUOEwWeNE7iYTSqvgRtDtl
sZkO3gWI9jI4KweytEp48z8IAq7Lil6oMQNI+u3PONGCXLDE/vQkWGjiPHote/zDEFSgM9dzGJnE
feNFyjPS3CYDaXdYurvq2s8U/e5hezKmnb7KQOv3o0uKcEba3wz2j/4w1dApw0u5bpxfqfvN6ES5
CuIc+d56OUnNOMIRbtlMZ9huRd/itWrmoPfpgCKvoFSLdsuMXlbmHpBBj17Mc+nd9O5RcIgzD1D9
oeLQ5UpvEx7s0QqDGRGBtQZ98y7tWViq+GMQRtN4QrcptX3UVnPgQF3ipCrxULlPunf0J0oG5wLa
mTFHNWsGt+MWnLjixG2cyilf72VgpeIeUf2LBDI7wgj4RmA1P7AiuOgqc2v2O4/gq0NO1sg3z3zz
KphEW2+RVAxtWjCgUVxfOk44VaknBVHeZG9/bjBam+f4omJ5qnZGCMWLssq9V+0YlOXGFQ2bVJmM
AINawS3HltOjnpseDwRJsiA8uDkTk/qaN7XHNTqvXOOBBYoWx5A56mujooBL0HrB2F0afzZMHugd
GFFB1ATzP2EGrcNPXLbMsbxEJ7eSaMZKuGb5yogRGiNP+R7SzjIPaH3jIQwtZnClCfVW7tifATqV
etoZmazwd7DQzfCs4TwoWztkZd38bWqQQlmMtaGa+hlTxwur8Us+q80F/AElrWJ27frZXxJAqpbj
snznmcV3w16D7o8AfghP+ezr5W2IR0lfJUYy4xKalzK/9vnVyK9xxyDwkm69BObhMfcPobdXMb7R
NCAOGwOgC9cuu7nynrzexebjfvf7Gb56H51ihqZLS2tbX2o2jK/lSPwAk4JdfskBZW1sIkTUYV/+
pBxveJCP/0l5RrsSpUf+Q9UsR5K5X+JXatm/erbeM0UZd64yObiQAefmz1hOJV/p1vy1p7cD8056
azywX/FtI+0PSBtEvH6RAeoTEP+KSN5ffYm5K7iHWuwXF729BN3FAHYonDxXFHf5duhXqrJs8TzK
VsaIv9uuQBlGk8W4ge52jAyYCFDRi4Xbkio8wrfc3KvhKVSmIdfu6DW88/6gXPsLkVNtBlrq4TUf
avnp61+V/lVo3z7I20VX0k87OmpwreCoYTSLo4bJEKNZVZ+1Ff7pGUcRiAtl50Bc0KfyRbI8YUrl
o3EY2oMXjUgDP9xHKGnKtmdIY7IMrYZ2KS1sxnVnEuXVdjym9R5kIFdqCUnODbL1B94Gc4U7zxcW
ESd1ebr6U4fAOk0RpHKeF2MHSYZyuZS7lZSuzPm8vLPms8MInhuj307G5ZjHrdHNguRR0iLDeIJj
R37IKhZxLIqQ8Eunai7p+jaU477kiSG3+Wh+TOjC3Sr6gC6Afs4DkvC1D+kmAuC8rJg60ERMR8qv
BTQXdkVnZwaon62Sjy7Qzlg1W8j28ci5pAfAKbAUEnSK5sUw9wMXtn1IIZm3kCkBaEcoRIGfiGK6
T++16wAMOXHM7hJF32p9BqZ80dWrXpn4qXHVFBftdf1hoydcKu8sv46RvGtw4cLfVpw+5BhwjWd4
lMfR22vH6A255jS0C11dQLeGOgHZLj2SRWeWa0wO0bzqabUhdrNWbWmLOSPBcI5FZUGctOOogp94
WbnxRRmOcnJUazxSjOyGowmFKyGOcq2Dq/zAq0m3dSyfWAmbA3KvCBW1W+viipnR0/yHuG39e12q
26/qWXou9bzt79+S1DnFg/6T7lBbpX6g4+D3wDuQdGuMNJW2nKCVxy6EsArlY9DPNNm/gm1IdNHf
Z+KhO0ziVVKuO6zzsxeMMeU41JcI7ecnla/VDwMSMZr6OMwly9K0u4/n6KZbtW0ByWILGPVOMY4L
mQliRwnXtfnRRTbZP1qMVAZk4pxTIVsQgRKOwrLmBcut9+F/dC+Qb8tfB/Za8TbZlbz9U16zdAQN
fgsnImxf3aXffXWTbZFKcv3Y6kdp6ig/JWUSFh+Bfkz1Y60f9ZQQ7LJdj7Roa6LN6nLh5/h2V5Mf
/a4lc6LqZn0kqi7le3MZPW+JeXobSkNQ+l5qHI7kDjY+W7m4b6ZQJ6Ecm4Mjf1eyi5OIQV6u++i+
0+S5SpRdqU1fCKDakgwbC0z5QMqMNgThFJLf9aM1rkSZ225JRflrXkkXKThHtz8LCv9gM2E2MdYN
g3yTCa+TU8Z/OKMet1csMyR0uwoC0XpiXaqU3VED9glbFMDr2GsZ4GxoLZJLpxdq9WgwtmoCWpgd
pBWXhvofps5ruW01XaIvZFQhh1sSIAmCYBYVblCyLSMSOT/9WZBmpk6VbmbvKW8ZJP7QX/dqV6Ed
DSW/EQmRG8TnrypfFPW1HR4MmrL0LtYfSN3hpdpicuuADgseeblY9sZXVHDmb7l2mvsNUycSZB5m
yEJ8S8N/TblRoEXQ83PoqPUUPGTZ0qZSTVFP0Wl8LbbFOh58etqGFNaKx7zJ+Isvo+j/SfCPYFgg
9ITvYEYxPEC4jL56yVO46UAAq3hG+NWxn4YLypIa+lHyno2HqUrNdzVjib/xSOnkppM/K3CPdEVK
G3jDwdzaOEBM6SWXPHppj8kXjfdycsckhGpbzm861jNMbGVyhAyRF9y4ePqOehXhOsuotBOVaInH
LyXj0qk+MJgYjK5aMFyeyosz7OXvrBse8FZcPYViFei01FH57OnpWwkZkMiF6DXxKSloaCDP4Vt2
bxzQ+Pth/UuLhunZFhVBgXQLDyZ1U2mnY8/J6MmhvRiI1MYMN9ZmqDbCALpjO9AwFu8qRv+IzYUL
ifAFq2oy3AgjS8gRwbVKLhmeK36/BXWczTTHMDmMT/wmKWR1vaaVGz/WSjsLLO2dX0gvxM6wtVny
0ebfjgLvF9O69qt4xVPCVKIWYDE8ngza+YtXPIf4OL4PGpGSZdZNwKcLbfyoONOCXQOMNTq10QlH
q34QFAiCB724pMIG3Zd4EeaPRHqXv3PLeFUbqsGuIrbNdD9zZTHo5WXiRq8cXdRcFDmAE6tQqaAf
vOIQYyEy3OgBheFX0OrzME6p5mgU0Lk9ICO1u2g93gxhq8k7BoIhA0EwYyR+TM57o05TxQb/+qjs
kvpmTdcsvXTxGZOu9FxFym40Vo1yFAVOZpwA1/RD1c2RMT2uMKZcxfNaAjFaT4BWBB4V1otpFfrc
OlmkCZ9hRSr2TyxvrNK+yhAEcMH9a6L5FDGsZ7TKJG0Ajb+QGdPnlUkl5sMs2efN0qkb8rUO1kt9
b7myjDuefGZuXAGx9OnRmfY8loMtDYlVsrUq4G4kFvaDZofZ2epB757UaT9BoxnFaxXesuYGNY9+
zmT8WyR/Aohbicda82XRchxi51m1r+m0X/GqN9Qc2ENLHNqjAF5rbp2O/EO9919r+JqHr3z4IvML
VtQLEi9Ace1OU/KHxYIGX1Xy+HODfN1X29R6JFjwpDXgiGRr9g77hKNHO6VyniMFme9i+Vl9IWzG
0S5RXmiDx9JGsXxLgo7/YnKam3UY3nTh2jaUDh+m4oDtUDPvGi8OvyH47gB18TOnWwS/t0EEa35j
6EdLe1ZH67B8if0AXsEqGx5Sexx/izwAatUJk6lbLJfq8e9IpDnweG2tAdeYG1N0xtQKV7dk/TXH
30PAqzvZwOyD9h/CskEnhrZWCddg9VGhXGSIr56OTbtHLd8o1r+lJTxg03xA36zVIwDc6jftSjzM
1dJilS9FAM2rOR6y4lBKnhUThl+b0JEZPVHAATqKOTzkc7N/sBrG3L/CL73E3OmFPERaC27BdJV6
uuXAGpRY2zfWHWpv8vXUtvwn54SCtdUPhmpMnCdbS3xEIid0gcII5Dh8tWyWmeE7A4ZZPf0dF/tq
N3Z+Yj7S+C4J5K2LxSL/fP6tpVM7XOkooa0NF8+wqamrohleZ464E1KnfzGYbDnCsICYqD9RhgWz
xYFHVhfM1jq2Je21fqkpqxoveXHVYG3lLj8yM9DvlpA0wFLyrkxv/LLS86rFfCSU3bHsR+/YEJqS
78uG/wkAPq8/Ku2jqbbUitQjFKwVtGM7W+NhmAp7ao+CfDNKdIqr1QD/pbqSit1yWy/cD/eRj1tW
5lhxmbSyFsYsRSmQRzAVhIX7iuUVlOh2hNA1udBsaD5puc8OOD3sJD5QcTOsWaS/I7qd5pvHUH5R
vsdshflOoKLklTbuc3YFwZ1IhwCZ2p3IJDM/WcFwU/2crVVxnyUt5i7/5yihJX6Apa0ijjgmmtgG
CU5qYgdJS5YxQ3G3y2VMEeWtJI9Kj1u6wl8FuwnVR5kW71sOeoLFdfPLDOI6zwX2i3jaR7itXL13
R8wgODjYCvod7Fbak7UjKXw8eIYcr6f3VI8ciYZUTEUqDc9wVCmVBLYQjdim1/xzkR5xLo1vBacX
BeanT0K3kmBU+nPt65Fv/ut4825df9WaC1WvKiObyxSeuskXOk++tgKofwbPDIcXnH4PQ2/H916N
OSYAZzzwCuGyZMsdvxsxknAnveO55PJSdWew1Gl37gnqsQH3AnXla0O+tf0FPPofyigAiitng4HS
PRlhEF9hEYBozykc6N6Zdj4ZqW47ryRLktyN4Aq2bcphx28lfjggO225xruOtCQX9MaCoWYOahOy
wpGIm7op7hVVJyVs/oAXnLgfx+qt08hf6EjS9lett4ZslILoAKzT1qziHLZ/zAxUI0OsbVcpm957
ol6JtaNdI1X3G7+iaZ07/3RMrFM1rQquN0+n4TsLpKUhMkbEg38EG6U4T3t5S5SceQqXVX6oAzNW
bOYCA1djl02bwF/S5ty6CSdgn5UxnFFmMwUEHn8vgLU0/kzEj4RSn01FAm4izQiklirFlv5ar6VP
Wt1ETw7VGILcxnDVdAOXLE4OMG/YXJvQ6dXNr0YKCuGpN7LjZuLv1O+pMFF28Lq3dJUL9TrQl5tG
vTMR284EyloOFFQ12P2uKg6cLN0V1N7CHq33PHrvgWyRH9uZuJQqyxM/CJo3TGTw3mukOV76+q1x
Um7PU4RGA6nkUOTHkbGQ/jGJ2xF5czpirEwf4GxxYdjc/fNgP6zfytD0sbFOAGWpHCOOpCCwr5lG
gZSb/9N7Q+Qu+MbIAad+2oy391xBEACJGiNlj/uampuofGQh7Pib2OwPirEOJxy55m2E5OhYn78K
TbVaKWgkZ3ICtDjNKdS7DveUzHp1bI68Eu2Z1Zw1XLXsXXQtP7X9O6rdu35Ksltc3elxctAYi/mI
ymVdfnWpLIaKlMkU6DjClZvv8FWEX/FXo9x0OBnWsdb3YCz7pY+XW51Ue+Z9+PzuF02kY+/2B836
bY6f3LcAbpp2pNlLLUyCEQM/70qvXnndqt+hDfDoov9uUfTaj9vTFvSjPpzpJ8koec88K/XU37/i
EX+Y1QEZJI2lK9xQdst/s9+E5eLAwt/CWwjXvdXOYUdF0QoAClUzWgJe/lf9FFJhEPB4l+qaznoQ
V8+Ql9kljzq3NEZQJrZNsSjlmwSRCiv5PZ8f3UiSZ5+l4kqT/kEr0ki8TJtlTB44KVQXJknBvkYs
I9gN2xnpsZldffal6djMPE3VmVkN9d1s+YHJFAWrAsJRHV19+Jy4BzEnbQULSvIR3q5mnQzVAQja
ZLcpw1K/UZmijbfOeZrrKnFnoqMJ9fbnTji3pFDqSzDYg3yP7gG6MOF5pF88MuB3JaZXmBMZH9GI
xvSp+tf0LzOBYPnCfJkWVBItmBIGjF/Fv7D8Mt4yQr3V3x6jdAsaI65A8NhEk/lfPL68+Ew5oQxO
qp8Cmst130iPIc3mze15D/7otQ3YBlfhKN8HGjrtTnogN1MvoG4s2USzvJDAIUXf/eHezIwCn0Rp
3frBxqs4QjlFRMQNWbtYDtLGLRpX24sKRpdDSdiHFIBMf+EmDZ0v1E/I1/PxJ/cufEHSCgdPGD7a
2Y+IeL5r3ecMMzUE28RMwgviA7fyDL3OYw6SDPO66XaqjRvOqGGN+YYPVlKbfXQhfVq02wh/Q3Aq
y/MSA2dA6cOD5PfIu4OZHiTDa0tPWcsW5g/3+V0QVyk2tx9X8QOaIAMHfDf8AECFReP0C7DIW4Qn
n78+Bk5AALdkWv1KxsAS855YBXtYRsFKcxrerXXHLTVmD0WDJS3nWqcOb7Z2NXB5ZLcx3CbCp7hW
t/ZgvTLJLlCVUQtrVC0m4ah3EvMClmqstt/dqn3jDM3v3mY/stXMyd9ULKuVnQkbDTstHSuMgMPn
1iP4RRpyAKT33DV0Zs/btNrVazPHtraAhWidjD8sCAPRC4ACJaTY7qAlN2ni3PGv4sXNbK392zDL
toYV0O1c4JfC6Ttgqz+YAUTXdYzz8FekN30QSKPFfHazlI6g7SOpHAqLZOYxoCxQgzBySuw6eB+L
3TK3JW9O7exSjkqtDDN15vS8eWlxrpW1ZbYrJrt8ybvv4a5GvSwxp5BlKjnK+l4ZmaTsy3A/08/B
mla8Q8g7ROg5RHcUk4uUy9BHY0KDJ594NE/d2LUo1VR6I6CYnTGavUaAcsDeyPWh4zhGxjwCabaK
5czDRiJOLvlq/APotmRExFHB3Cr60uJiY277DbwmgY/PJa0BL+9z3ZOTgw6oC1y3tsJGIvqYm6lU
nPF274hDV5HTMlNLCFk+Tx1QNQE31/7XkIZVqSWDRpW9TeU521e4wFQCTJ0xNdArk+Meqw0A8Bqa
cb+CgwM9BZucqYOcIWqbl0wAjv0ba8Pi/I+ucXtNofM6ivz1gyAvmAG1C8im5U3+ZvAYZCNq3BR3
UpRBcNP0q4xEyrnSD02PsFFB5cWpcAKF7t1LTA5I2MkttESv5Jxe7LsI5C4z/cSh4jZ+HTlkPDtu
CH4pVKvVQFAU11ZJo8EfkVbdBgHayXrluKAx5H8p02xGWy3wdhrSKGZ+NOBbvtvD1ayxOe7wsf0n
QlGsdKxZtcOEjTmaWdnR42fYBiKeSbHzpNWZ+QRTPGnL2gB+tqbvbfCG/vVstRADbQy3z+ms+b+m
zoxyw5g51TYi/OcNzqBs8BTMjjQIYilj5kMW1nAF0jHDRsZ2X+u+iUcIP3gth6ciDnEUpszjpuiV
Yptp0ddbkTAPV+ZgLwECrVZCsSkrbNAvuvxCM0OkrzkG0lRjYez3MckF60jgWHSdyRHH5/R3YxBt
QYIex1UeYQMpCAByesZJR86R7Fgd2S3Ab645slvLOygfhAUaSJRkdENpydimDU1N+ZqDOaGUijFF
7pWqCP/HqY1NvjDO66ndTZABiUE/a5t5J6d5mfMKpwtq3yWsJL8G0chKtUl1pyrBPTwy2B3I0OtM
RnVjHBP4xukJtJkZN4OESvN4Zjw5g4Yd+JoLdYmSI+w/mKqoQcx0LFuYUA9dftT93niZ67dAOFTz
YtBgASRAQvaSL6MBC5u0NLgUWKIQIJ/2yAmNm4U7EQTIqAbd6vMCgAxSjA9elNvPt4Rc43eyWA7t
OH4Jv8kmUGyfLojSBmAsrbY0pVe0eK8qkU9erewWp/2uZgrAl44ZOe+lZEOFm6vftNfrMOzXPC4a
LJjAhwJdvUvUrgUsGTjJv19jn2it0RU80GCVfcG2cX9p8tiYuTkYzrhSTHxG969M90NM44OrhvtS
JWSzaAhcgtKXsXRobUKWzNYFjRvVE+eYz5AmIVBg7Z5eTbYoXNhviReVcIq5yTu/6mZSn+EoEKBz
nhRnWvflCCQ5SoBtymmBaCh0im4lW/+U+uW6wqV6aGxrRE53DWnXGFw5d0voXR2CpxgHqYGpgT7q
3WBy4Nt307an7sv0i+c5nC+xTsTNNnoOk6uIp3HU+5M4rlnDEcT6Uxlhq11p+h9G4mN6+KgeeB4x
nzUZZdagG2mUwip0tbK1IB8Y7sFLNPOvoN4UQIWh5Ow6jbZSlwNfag9wla5qjEK3jdheaasWd624
K8jwerRHoomvAd/ck/wmJ9c2uqADxKynWPx7jzxZvVdNcOheMB9iwJ7ZMJl9mzKBzHr+s55MOcke
dGzZ7YzSlUcaUGg54MjBV/aQ2ULhxqOb06hL52e1RE55FhDUZtXNN1EAEHAbz1s12gGvJYOqDksG
tQrpDmCtXzKoEVV1VBWhyTD42Eo5AcodPu+JbCe+4nBXjFucFdnrdKHHuWPoSbS+42RPj2fZI57t
OpVb7nY+S9ZVUs7cQkKiKTNaXf7ZhO9eFD8K46506L0Zf9S41Y2NJW6yYMdFFPG06TbrFr4dGo6E
7d8zgFjtEFgMMIVkip0wOhWktCRuMmO3FJXxZJh8spnJxhpvknaTjwAx0GOYdUElBBaDkhX5Ro3s
tYwl5u4aQiU8pKEndvvkCW3YJUPOiSh67koM82BE7Fzj0r2qKnuAFXQYhmO95uNlbgV6SRd4lkW9
Dvloi5BRYWX/koVISiPTZL3oHZ1wW+e36seVh7UKmTiIFBP6eYqtDS0X+5BPBpVhT7EH/FH+NouX
Jrhi77wqpDd6xMyGiVO+gZGHcrcr+qWzJcSfhB29OfHvzO6iAPhZimYwE3PN3A8yFlEBFoewohNu
hNALLa79KlV/qavhLRl3eoh6kVh3Ii4VLTvTVewvY3umeIGU9uKSI+MoEEPv0WQR08nD9FTgUhKV
HHvNrzW/MQ7jeGjp7sW8RKv5pRkuSnoJE+JtfpAf0GhVlSn38u2CJtAGp7x8j8rNv3/p+DBlBr+P
uXxBgMuGy5SCLzkjoDEprVL/p1NSxqm2ayvXwxd/LJif0kILas0AN/ptoUeHdhkwmxDj/muFoziB
iwU1BZ3TtIdMOYgg95RDCwhmuumEW7kNnEPakzB07NMniu9q8Su3bm7tJMBLeDJYkQA2+pVxzMaz
GeF4x4DGfaebTlPBAPLSFivVutXVPVbuWnXP7rP2tzT+DM2fPPzdsmRqDyl7IYWcxlRunsThpAQX
bWfKLpsoqmfMfgAN3MPJSGQuwZxLQqz2sHjQyJnF3mQxO97SIGg+j0V+ph8NUx3+Qy5A+A/LxmEw
T1A7OItgw8WvEg5JvoI/ojDFXUr2xjM2UeR4NBHGWPxJnlIQ2zoGLzBS09yLkgMY1v4NrSzYhJpH
Wn/Iz1J41TN7VK99eTfiF7l84IUQB1sYX/X0Nc1eB8q4rkJ8FSGQA5JuqAPdDtVawCFAnnfb0P6g
XJ7KZQgvrXQeqnNUnfqQKtsH2Eg5vIzCqYNvgjXcrqWjatogrXtuE/w9aLX+vn5SEoEfg7rrN0v6
N2hvS9u69alXf/wJydzGvtDaUCCwEwA3XuGJwwrBLcO6GSRSzS01FUYNLPaiN7/9Nw6QODvARwzW
LanuiWzrVLNtgiMh3P8pwqwpEZKWQD4X/QwbvvI8CMYpOkzjqS4vOHDTlWFgOt9xLoLgh2eCTm48
JPyS+JufjwkM3IRD4hbjBp+gBK2l0TNGapQxAe4//Ej7Mqu/5T2v3rUZ4fKlCxm0XNuaUzEP6XrC
hmib47pCQZu3zcqdxh1FKiNgwPxC/JtpbheuT5sflujwgblo89tCbBM5ecMdPSqlzSAirM8bX5+d
iABw+R+XEQh4iLprKJdZdaqrE5b8qT90ldfkBAq9zW8z3quZt2RBcAUwDvMhk+rEgKyLIV43lg68
66inx0ajKO8Ua6SVTqp6hEKtfSxht/B9UhZKDHYcpJJR21cYKJ/uUO1ybiWTO2c2hw8cYQOXZbjP
8FKDM1k9ymFtB4DAoftj0cKkroPpZSpudXHRxx2wFpOEmrHhfM3P0vrXORkQRMvHQ04HY1Uyw/N6
aTElLybrVcv3PsEHQBPODivzEri7kCNXu3NocyI12KhYML+bwvRvVEKSbJWzdN5dqvhENy8hDbYH
0SuQa2UXF4nW32rL5yOXLxkXX5AxSIrf9YIc5ey3CBcgWiBilk5ruSfqnsoPCLLcqbMPajy4r0W2
InzSzTKZbwKf+t8icztpJwXbjGX4/rSAp8PvPKrZuePver5vWnb5zMvEw9Lice0AqhgQYM5IXCMZ
oxhVYJ+ie1KLlR8w97fEU42tVu2An2IlR9rmHsu1iBdCvTbWDR0lHl4kipUwz2erNz/h2o8IwV2t
2YuYBsbXsiCreIeSWhFdEFBPvKrZGOLZLIHsw7w8BVtfxk/cuABnZnP3gcEWY5QrNYvlXnizIjvB
K9PuMFbBhw+rcwC+c8+/iyVXM3fVitfe30AWcVr1MQcvk3pXaIVUL0N9FkgLa/DxVnwFtQ7W5KHP
YXD6sU7L3UlNz3Q+hHhcvKI8VNOWFifAJWO7n1vsc3suczKpi3vZuKK4RLv5DelsKahnWRpa0tTV
MffhvNr1Jm6ihZXDrxph67FDlHP4brIv9ocx8rgYPZnjBwcunNKJqy9zh/ylM9YZ3vS2W01bkrOa
jP3ub9B8zuNiNIIjH+trlWLRZI/hmK8cdeeAVcf4g7Ryi2Y1s4qxsyyplPAz+26aEbgx0zIyejxt
nZYC0PxrfVvI+0reF58FO7uwX3ioNbGzchWp16S8x+UjGl/9tyS6kqZ4w/4UrbDTWMNip+nx0kQM
4ffTLgtv5JoImY/kzOHwDBeG++ymzNCfIQCth3zUm/MsH9FJtOwd8hcGf6BpeMw9Zm9LF26+fyRr
kNg1ydDYsZplOhOo3nCB17nkyNAQVQpVrsotqK+NdLcq2ywe+M8WmxjvQ7aemt8WZ1wtugrRNeBC
TuVI6kYlez4L6akVj1y3k/BYxH7YH+KdYSypjIxlkMRTdtrM+YWqKKBu5qdyUqSHQJicwXPucb+f
VaflRZehruAaIQDozYSGccwFcNgzFK6lV4f9IN3Nmwde/R+xkL0SKLtk+Rk2DaOSVhbsChqpH+yU
rpBd++jMSk/lq1LccZRbFLXhEGspwXaD2U2rdU4oyW6cMMEqiKKxXTbeMHi1LL+13wbSNCsPALnO
3Cl57SiJCD8FWtUp53ak8q6jiczA8Y8EmvTi3AjnyYAQ/v0WcgJVDtYf3hqlvpTSuanOeN5Qtdku
xZjcVBJ5PezV1k2nXYgws9JHvJ+eFR6adZn784qmvfGWBlw/b1NwG5yIK4Z4DKujJeCX5qh56LOD
MEFyjUlzg/yiiQoFObxr6RXbsXwa5kvHDSh7pI48UjjzCWHru5SqWSvJJre5b+N/4T4eL81ePLtq
X5v7e0UfdnjQChdeKBBhk0ft1Kpjz9KjJFEwfhQPKeUqTwFlNRyN/mSk2wmwuHXJyytLbHrSVGqD
71QWEDbkuDhc0uwya2fQIbF6wqLBZ0We8i9uEzN8F/uHEINWeAzx/ecTa4tLYq3Ej58CWS9ZD+Wt
V86Y6WQiaoHTIFNumCk/6C4NkDakPYapyh9F/9AC938MMtWJr6P+Zuhvg/0Kx7WV4YxBGzsHweez
cbOUJTbljnGTnjehu2rKJYsuASuiRFHsRjDWP60k/2sOyleHsMO3bkvl44DfeHHpE0+3inMrnPER
G7oXnJr6siYhZb101sv7IUt3+n8FNUcn5LpFrkPmXf4oftfiOFpLamAoltqZH4LGkfHzI6oec/pK
hF3RCB9f9fgqLVf+oy74Zu2HjW+RUUM1UPfGc4+xyPTqfB8hD1cHZfR7/Tj39NdsQplOz1p6M4b3
2Pgoy0+r+JSgsdQfUf8efXHZmmh9xffDvBoYAlew2ntq+7Jzl1jOdyCmRW7F7JEf0fzFhepo1+qV
vEbyzeCGw+cRyCEf1E1rTJgIvD8pV/WC3IEkAv0RSYR6Mw7qZFZg9b3xTzm7c8+IrlN7FbObmd1q
GfuBWzxvvY4jD8VObjY+x9aEANB8Zu6gTqdU2+gaoervqjQUFvIvG7blr674SujjWFElFhpeaiyY
P/ao5pMRHOpZ4zwhHnbiNqp3NlSp/+3/3E97unoWKedMQwN9aJoFdYeP5ERssRAW9vSiURHyQ2RE
tV2urBCtIXOnZFDmJfVE0TMZoLb0Id3htGVjroqjAc4WgO+3EkSrG8RLf6wdEHj9a2NR/MfNf43b
H/Jpb9EbccR4XQQsnecuvlLo5GPk7ImNGPYonOESG9mNgiC520aGF3DWpP8m9IK3Yw4Qpb5Y8oVl
03jrwzcje1XqxwQCYqF3Di6NgXR6heh96zo8tYlf2CY2ppH9az+YqAMb0BWwdNRvlg5wUS0Gabir
hq2SbZ/Gtth01S4t/G44FkwJluYhg0WCrYmL706J3PiPNFOBsYPO8yxp4D1HR2PexZCTOazTeSbj
+Fk5lCe22gazooi3KICCbJuYltbRJ5GXmX42eR/zbmYrxoUHs37Dr9o0bxoB5woFnmP4MTPXFG4t
kQDGSemHxVVhAir0Jf2zSoYaKwnpUl49tes03rjLkL9hW2baNS/yeMdToLqAAzwlZxrMgqNJd/dW
S2+5fO+xomU3w7qN/8aJ9xMv/NA4OoIL/m50bb62s9t0a4fUSYJWyGeTfxGeoSkKjBYU2mKW7J7N
iqiTamBufi0oq4OvDJ0ADdccPJF9gHspxXmbVt6HLikSRtEBkoinD16+4sCMX5OIRYJBvba32DTh
pTVXEhJkMBA8Qwyc3N2POiMj9Yrw30v3VH7QVsRkYl2yoEg2Q1c4zdKWNhUMXywUhMlmv8vf4+pC
I2xxNC0c5D6/l8LJnM9G2yyEGN7L5kq+FckaVAyqfgKnmNhQ7VJvDu6ZriqCS3SnKezNImXeXkPD
M55CkzTqXapvonLL5yvJfWG6lsalxk6zTlH6pLUgrMnIWYfWwIN3jOf982JpJ6U/q/pZK/fVF2XD
6R89+SNnv5/FZ8s1I3yve6hKL4Yj5ItSrGCR5dRLTVeyjwnVAAfnzak3JH+U9Namy28lghzsmrcy
3dHUS+MXDmm+XuBB+Grx6/L3DOZlcW6Cz0JeCRo+1pYijKUKrIvsNPvI6TqixRDuLp6VT1C4IQdY
ioemBdepAxlcRVdyvIryHlbv0/wq/Hs1ddgTrmm4aPwcP7kfULdXeCRIOmDDzEpGjxeVP6RpgH67
Ez8cTc1diueYn2Ar7FX1oGYHMM9T4KaYyznqTh+psNcbkmfH914jWLefmJR2VzFeFv9auUQV08PP
pnqvj0O/bYFA6vzlNmxUM9o9htXYmTOnJgRqORnFr/hesq1FreW8RRp4MQAgqrtpM23khp4xPNpE
ot4s+f1ZvuvtGx21z5uuXw0u9c0lRGNUL2V9lqWjCXuaY+Ophjtak87GMeGGlauMq4SuXuZS1XQU
aKyf3ZDjr/SfeiqQc0RQ5Oat/7e82dz9AkAngNKsV2Q0dPrR7IjDiyvcEvJtUJJV8QeZH6qu3gIX
pbuZchhjK+o7jNCq5ROJ0/OTyKCZLBwg2uoC6gpwYXGKKWcAlbqJRDfh59vQrrNaLNt7wd3E3I3i
TqKJKtvFLRVmW1JTxfL8TB7evBnDTcVkgAas2DF3reqZyQZidzMwjDvRSyyD2EnXgcVw/T8G9Fk7
9oMvpUcdf+tyXz5Set2UeytZQUHWpK0Abo+Y2Y1GlBTHMIT67lrySUa22OxmKuD+Feof1hgKZmYw
K9ZJIEIICLX0f84bWu6xxEDMphqIlDnbXYNEuZ3XPW1WjfvztWoJMqSuJu4McflaMU0ogq3kFCGt
dFQf821bNOVnAcjiqGTncboY0U7f9PPa2DecQwWaLk5sFF1D/fqhmb1R3RegayH9B4c2Jrlg05qH
gkqprfZdakvIqnC5LvXxaQDKgNPTycWLMIE1OTHC4FLOZ3RrFyKdj8dDsM4VLh3cH9V8LtiiqECI
abwWuLzTX3FoYPbWxT5XXOmJxW9nrCthW9L/SDq2wk0DIGI7JizBO1ba6Q+YIE3a82hAgkcsY2uj
+2yAjaL2QTzBKqPtJXnhYhlrqb623Us1vNb4np6M1UzjJTVf4B1WAXKjb9C3PB+Xz6retOY6f0jE
4S2fcEW69P4wBOdj6d4IV+CEpeAxaw/ak6Zlm62E8J35oqrOmsWzmM/UOlIVXODAfimKE00/+ARG
ZDfdGwAWsUlgaxde1eI9I7C+Stc/3GmGMCpp6X0rbmETQaNmx4pdFpWFy8hXR9pH+ZbVjLWFpreo
8Gbdm5C5XxnmaMEyGBsp/W2u/fon8kW0VOYGxJZDGxEjQ2KcqGuNC6MgSZmb0a7n1ilroivQI3IR
uIxU56o6lRkZkBU/BP4iqeAuuvmljGGYDXP/3DAioyU5Y7r8rX9xV+o4kVQoBb5W+YngG6s8OCH1
jmDLglP1CWsdunJMqYSyT/6G5Hkad5O0C4y9khZ2Ol4Valfwj5IKCA6hcdSzc5ZfeunaaLdgvM8r
Imm8b8Kjz6F1vrXxexa8qz1s0neyX9+wJnw7/9/8G4NvWIZvReJyptS/L3O96UROE7ynwbtpvU/R
e96/Dxh2+ofE7mJ37TlTjsTNngRn32ObDEnC9ZppSbivyr0Ucu/ZK1j9GA/KL4V5Xw/VLf9GtQAC
RNqNiWlfrGBDZJ0BxE9mnIPmsH4Imyf29IQsE5//nvNl/N3x0mgrFdNTc2ixWlGvRdvCtMHdvSrL
S9NcvfpN7F6eyatC3J54fwoHwJ3I7Mr7SNhn9E+gaHO/2HhS5bbsO9NJC68/GDUSaOGR/9fACZUR
k86hwi6n13F6/Xi0oRM+mIwQds/Q5JR4Rc5crH8ntPly7Gr36BVoW9m4aFuccqG1s25+UxcmcaEu
AM6GujClrsz35y4Di/1/MEvqAjNxY2y0dqlH7uVr1byUzzsnNLJ5TP0GcK1eLd2exkq3HJmvLeF7
yr2ANy7GIjrECorycvpoPko6ahfJF2zTFcFXO/F4MhwHzaHiJBz4seBEGfvzmY+Y4JQW4FKhfWI8
8lh+OvyQJ2pbjax1heKOPkMT8soE/1BeOl4w7H/5OYzhZjs48DiawePAMsExgUynQFjUpBnLrQWn
oQD028fDGss7wxo7mDtFXDYOrVobnEdbh7oRihiC9i2dX6X6YYpH0isWAdJVqWAsP6obnUs8Gw8j
Br7y8lYqtpa+IT01EQRddZ3TAYBjlDQs+am0gaiIg2sXgEg9chUV2YP3cuNy9qhUzpRI759RhXFy
1W0Ia+LkZ5FQSGfT20RmVV/6EaZuzdaX8bYfxbdhAyAIxdWIX3EqiMqfaTpPIZeqVTd4xFQ2hJcD
o7elCwOorHqt4kcl3+LndUv5fCpB/DwwfwJpBc9KKpa4pjQu+GtK0X4SwSyOHFc5GCacuhhp17vW
KeV3YfoIs48g+uTkQzQXnR9PUAplFNURvc7vAnh0TgvbmXOq6JsnMd1QA7Gw+pZTz6t5M2+StOfv
1f7LCO+pVAOQzF7N8ntw4oQWST61vZ/mgDp2jv4B38/RAOgogxcUu8VbFV5n8yaf2H/BWMYH/mBO
alECicVFHsgeP32iGFZ4PhMXPaAzs896HtqFtcB14o6IJZ3sGDrqfyXv6LyLhiU2VUErkbCE13Am
rKWMoMAiL/FnUAGWtlsG779qxTD7LGQ5aLsHCGTdFpeixT0+/JBLgn6D1CfWL2Z0pwwQu3C3pOKe
2inUFs5QaMuQ3nCyY8fxfk1CnT21uWJpydeS+EJriqALK7JO9dOt8cyLLzoa6n6gwADBne7W/2Pq
vHYcx7Yk+kNJgN68inKUKC+lqRciTSW99/z6WczsWxig0TPoGZRJUTxnx45Y4eVzaqID/RFGmGrY
qLZrglAxqVluWUl9JBxCMa0p25gj7Wm4jtUpGemyuppkt3EWqMtJIZN9pMyFSGO/qZqzgrGPohK6
Oxe9fCROVQivjbnrD2zO68FRlrnnfihgCCD/zP2Cr1b7XzaVTq4meDc3hGBbCj9/2BQIt+jJv02d
isnDToKNLdkGLi4sc6C4JC/lVSWupU/eSOK4olr731Iv1hchKD3lTSreivY1TCl+eQ59ZO+ryoIA
jdhhI64HDl3rEf0o227uWXe0coeG5cU0mLmevM9u1vTZB3+V/q/u/+WmXjOb8Zred4SNQAFWG6Fc
mdVDFJ7pj8teQwkp8E9fo5ScWbXQDomsz580THks5nPMJCy6OEXo9MN6Do/K/nrQVyMWf2vGsetw
HrgC4sg0yl2a7KN27xV49+ZutL5n63oAuFe4pL080hcgGIhrWauh3MFpF+k/4zn5BKVe538hdoSh
XSXrgl6k5mMwPzLhfW7OoBJvEQ7LylXli4e2NdlKfhLyE1Ks6B0poUWK1SUKKVkX2RzRoUhvzEkX
Vt6DBFMUPlSwJPGSmrCxpRsXz+FrQvsFOXYCWcO4qV7D4Q+6JzCQEO5JtzTGc2ENK+zWsviGfy0Z
SnsyHCteh1SrAPqnLjcAWFJtcQxh6aQZc+a7VwtPezX9ihCFi1kLBgHHVUDlAS8wbpfktYODpFAJ
4Jata8XIdzNAWVZ247vi77MOC5JD9V8LKY88LX2+gWNwx6InDEWAA9st+nXW3AbWBN69j5/DC5US
iuoQlBN0gEx/S5+P/YtYXugFSwBHZEBpAL7mhNw+DMXB4DCDE6kxG1yhXQN7jmnnKIAnEDyrTwI9
X4TryBOqmFqKF5NCEQLnTPLQaj3EwBmQZ/q7ecu+VEAc13NShy5W4wimYBWkr9oPVkmTHqp8o9Mi
V8+6fIR7BxcHYr7tlAc61QK8uPzwVJoQgE30tyF8jBxY+dnifyHRb2zDic8P1Np/exw+9YrAbnVR
TXskywvPliJr6Wdhg4bBV2/bNNuC/e1lYNkFXn+l0x9hbS1vU/WbzNgk5FMKx4KIt271Y5mcS9q5
hwu8csoyZOUeCiAVb3l39bGKuJLqBri+1d3/d6GQ5a12ibQY3Km+BEwf/kk3l1Nny6vAprCtkLGZ
83T1/PkWunin5ExnZODBCGzO7rBf4v7FbjU3boxb6qbNuWPYPPbVWvbOqnRpyPGDgp0Or5Z5gr06
byfAUvx4AbAu97u2sNWKGiHOqTXNsDj7KY/nseaXzmhrJSoATSzFuWcLHSraw5C+Vfy99GZ9GLum
PFfC0ZfmOchT5zlI73Zx64y3G/0mFealvZquqyugaZp3Ogq+jY2EBgaH1WYgrNaUTv/SZ7XLr1AC
oaLSSXDC9cMVcC3Da6xfI/C1ysWrLiOjl/fwkwe+lNeofo60e2xeo0WYrXt91VfzAM8srCyV6jwG
Ry85Veb5YSOzFeG2G7ZR4MgFK1Z4dVyF1jYtokS99Ct16e+W8paW5AFeCVLH4i3QLgSpzS2qQK38
pwoUytx/4Nf/dR7ktFgXWwXflLqtcQGROfIdwoA4WlWwn0fq2qWIpfAh6g6UW0lvZvHytSQkSuou
RBe51uF1DK9vx1+bk1pvzXq7Mr4jc8n9xeQfc2u/97AwsF+kOySESZr9ukkxK4zsabBxxbpj97Jd
UICw/heB8jXopI6ezxuwYHELozeleA/XJiBK8ISxHQQ0FJNe2ubtUdQOvcb++hBTKflyuRR894Av
H6uFzWyc/0guIgl/uBw6zw3R+XVjo5a353Y4N+XVGu+7R5CeW++iYlHa8nsTvmL7Fi8N/SU/5fpp
TKlCvBj5tdiYqtP1DgPDiBMIOws/NydXHaNzvi85Y+r0MWTvpf8muJihzP+tt2H/4dZoFwwQo7z1
KBdg5W0tqVzPsC1hLZJY1boF26LGDQ0ikj/av6k8p+qz9t0Xp0A4KmSHlAT7GOG8Ff2uvJ9k7tEl
Qgdm4R0KZdBc0+FmVWvkySzboMNSum2WF2VH5R3yKCITwqnAcLvE8e5bj6YnTvVs9JRQPATlLld3
UjnVc508tOyWNxeKOmrgsfg/2A5Ts20i54ORecnGR+LfDfXSZctIgd4OQ/UwJictOccepXm4xe9Z
jEi4tC6muuKKLXvvSvNBhKanGlj805mv5vSir2nBUetDrrljsI8YmgLunocJp4O2zBLM6tuMXpn3
lWZ78jnnldmfkonX0yKrH/6GG1JC0HINToiwa2xuQqfvX8bsLRv/hN67b360+qdUfZbVAe0Fc7Nw
OPqqq1eHkn/LiyijLmLTM5FW9pPaTd1kSUmyJqPxW30AJForNlk7g2sHmBBII3AneGdhCuKsBHbz
4kN7vAIVMmbQ9dI8C7csemATDCgFV1wmahNXNk3LQDTM2kVa2XVrYhNgDolNGNbpsM/FubGRHERY
HA9L/jVNR3yqFhfes+rdXte/RoP17/abS9TAqnuWMbeWtWHPrXKJ+va+q+TRk/j+ZqAqfn6vFp8o
/4jzuN5DaF90+qfJtOBO3gljdF+vWZHk4inkwRKPhX8s6oOSuLgM6+vv/YbLDa9x64sgsxGiD6yf
L+14bdQzDRnG3SvvsfHZtR88HMLKDvmOKzu13ZExsF+i7t2oP7IFAQnEiMlWqVgcb7wHe7gqtSPB
3wKuef0N/8OQEo48CHJ9iFMOmZ3IgcI30XN3DNjldVZFe/ar03HFoW2zftOLexw9kv5Br1kNQkX9
K2pfnvY11Z/eK114T4EWTVXRTQk3NEmc7ReafsJ8QS0MIlhAleBWUrc45MuNP620HxePwfao2Hcu
TqtyXIGDmZhwWozpuQrYA2equPEeXPlwngDBC50UAZpz6GfJleGomddcXFw7NhbcwDy6B8FNnjGL
UJ8q+StsXCnd4O+/IBXW2X5xxK5hlIf8eZnDoVc5P07DkTiVjw4a7uT/OUGz4VAkZDwQXrGRXq1H
LqxJdrMJmCexBW5yiJL1D7prfF3JjCAeSTluIS74B2XTECjxVkhbHFbwnJQLEP/+LFo7k8pgFlKG
QyiL4He1SljKrVhpKvnZF2lzv0zfvtN+mjkD+AyPEh5YzY1IyBtZKaP1FJ6E+NVhth82ae6WYLK5
OPlbnZxodFEo+upYn51a81tukY4Ia4YbjI45mdnobBLxLG+h8GUu80MU34l9iRTdsdTEaLHV/H3n
RNM+V3exTDPo1tK2hQ7tbje0YFN27J8JaAVulB9M/YjfrjvJxhmgUtTcspsp7+VxR8ewGO/7mCsm
isGyxvALhuGLRzgB9IDZFkY9Bk5/AVqw8D+33bhRqxdywUK0j+S9Xu9JY5jye4gkxFUPf75OtyMC
0Hil66ElKIAxFSThG8G0fCJQuAWDkBPu2PeSrSm3urrNYcnsSsxZuKfyCoWp+NMZZ9bjbQkFESjA
qqftCxIV7U54hmcVm0cYezjIfUV904LXSbsr/TWHR5ndk1WorGhsMcKonOKUY2MDroCZqXojkVNw
M6ZIeNiqgyNoTnUrkz3A0y2eWrpq6c/BW2Va9l4+fhmZK6aLehuWG8XbSvRZQ00mih9dSPVmwiKf
+avc6Ggfxd4z4XuYCH8pLNMW6vBRp+hCc7kZ3XGToEOnwAQcw6m1+W8BnPAC59NCyq1V24CFpeg1
W2xpeMu2OB07+ajcSdYwPiP80z0upXte3zyd4g28hkYbKxo0vi+DjRQazU77IaEsZjk4OzOOZ+or
xDcrvNQUkAV39d4Ic9fCOgHBTeeevw7J17BIKEY7pPuE+yf3QhgaDYbHor5qxAL6Ja2t/XA0jfe+
dMhpiiQhS3/FruHJj4pJCweUBV9ZI0p2Hi+6R6c8suE5IiHldCp9eCvLbaGKs9ukXxCT+SXkH7zB
+9/KqFbYlyNqM6Qt1o5Qx9imPY2iNRaiBBd//B7E80QJ0WFQXMaelACpo9mavxaxOP+kwduT8Qil
Zc6kBLY+7j1vGmTNW/3B0HQgYzA548Q0vSvYQGEqkueZoIJydueanK71YosC1BpfT3UwyHoS8kub
bzBGcrsaPwf5fYBPAczQiau74N2EzVPWT30axSNADwYz9W+l/g2Lv428zNk4EwMq5v5K2vKmaZ2d
W8kpEHXfOjq3ZjDnHD7UmxmZ0YLeqTf5TuSCSxpEe9O6u1jepvSaNufpzL3H0eWtODdYrxoJfg0P
B8dj+KLdoz9td867c6GfI/0s8GRdewYk42ItI/VIFoowutZdQlz+zZna9vKm3kR/SXx9R94hmw6L
ei2SzliYTNz6dlBS4LWzYNXP4ud+lr4QOjqqUBZREYMqJxyTr5IaBp9F0+Hrb1vKOWHQnZN5Gwqz
efI4CoqLWUM2AIVCHxnO1Xj35JtKIw+j4q9HYwWzjOvoUn0r/f+E6QIESbDuhTnmWRNqIpkMBRO6
FoGnlpUtCbHz2OGjXvjKuRsPT3KSpmUQjXQV23J6LIZzDvpIv03qQ6tfkjV2fn3cdcZuHOditviH
DmEywq7D4mqqtw6OhHrzVwgILNkquKJE2I2H9uPGwLVBytkj2Pbt/W26fVgtsqzc9PU5Ez4rPoce
P9feF/aTtP9iiS66HL3KLlF2FjlLRkrmydgJrS1Bm7RYvGs6Rs1ZzWRcQcuU4KZGs5YpwbtyG/I3
87KmbWcoIyHwEsTtowFSeKDaqVgRu1PzCyk8vpUwHZ/6pumrVuHMIvUnsHvvlyIE6KWxCNm5yK4M
jM4/UDlO+q9iRf4jLRBZY0CeggfzYqKufv6P/6ite/2ASN75q/S7BYYFFfFVhaQku7OrjKwdPwhy
sWjf7WpPEq2DxW53K7JsKKlcv0PMWnPRpw7DTd5pMrnUHX6LkVQg7yiWEzOsjlNUvyFdNtmX1HOo
+EvKCipXzO8jHc/QIePF74krtZDfKBEvMVatZaICWZ0aTSYq+do5DbfMRCM5jQeDbjuRGuBTnsBH
uqQX3jqlrV8Qu28TxU5MCHyU5lEYz/zdPZCNpG7hwMa3sl9a/UtRv9ZUWn8jwwxELhqsgCAI+TuB
LywnArZH5FOTZSl6qkhA+qgKOIh4Y2/Y8UcU2GLnvv/bNKKEkxg2MLOenrpc6mtfQq1uTWu9QCCm
PQKwhw61YK06ytXkaJkW3j0wZ4JSiBEROEf7N+y2CWweWC95neKS23KVVr/8D6+B47UACA9haS+y
set3HCcxRPUovU7hptCFJWGPJDwKLq5vod+M9ZGaUmEvXqdi0W5hewhf5UdmR9YzUmmkJEoXDEOx
rukrVpejuU5Y0K1ZT9vJ9SkZ1cJvOU7WUmRH9d7kts5QBvmaXjPg1IW6UYx1rtkDRXXKgrUcvB04
mdAEfm5Mn7BCKfPmiLCiGzDXC/wGXsuxHbcH9UtXznq4TAVwY1sY7VcCpYHd80oTQH6tevKi0Vrq
17my9uKNVc3ZGznAPbOVOKMvBlbmbLvPqFHz+S7tPFah/k5WnAKojbeNOmBPm/maAtNKICC7sDxn
D0iIdp9ks2eZi41lg/SBquITZ6NzHmpIfxm0czpDHk6GIzfnywUGC5XUewxX98m7YofOpQd8IQKb
lnDWxbNkm97pSVTLtOlT7svONH7imCQqCYbaDfhnCYCgjjbSzPdvHfZbOl4CMKQIoZslHJU1TrEa
jiexToZJOi1fwull9B4ZZH/3Sa2tQO8M3m0REVCBhnChP3V2zivTUE+SehLCU6keNepTJDTzFal0
pqVxI/l/6/EzFD9QHp6yzEjKupLSNS9BsrYKAJsIP9NJpnfsqIDaok8i381vYOrnMge6UAwJoyZy
+5CGK5/0HL7OV8JfnRyYusXUqJNlg6kS7MrNT2CMiOOs4qWHyTxp4xmBaHgrSM+BpUHp5+Ns1+Ce
wuYc1LAMF+qxIS8zbKrwDG7KK25xdDHg9q+NBuP9UjrL8rYKj6SWTLqsmHeU7cgc2SCnsAXfd/EH
yD/CTdQ/MFv9xqDwv/MxgwtMRXaJtErEKrh+Qg/PRcsKc6tSsAihBVKW2pwBTE3hHJSRvpYyNrmB
YcSBgEISBJO8MLwa7UVI55YGMHtQbRfeVrPORCJJlcJBHjVbCk5CdKDBbqpc+lbiDG/tGQsWUgIb
bDKSr5Nx56KSOrDqLIUYBk4vUKK4I9Yuu6TNYt4WURiLo7rnjYyH8KKoe7Lk8/clRtGaeXOVdLHq
ax7StrNvl09hleqjGMozsdKNA5YWc4cKTVPaS6q9dOmrrL7wK0p0m04Tj/zBFA+hdEh/6ChddRCY
q1VXBkx+jOrZXVya+yDYI0haPw5acgL1RlkiSZKLw0MrLYSpKMlF4M8qCNELsM4PY3UIVRcAkcAF
+ordhQt8jwv3PGDr4f6ib1NJJvez43qgCC4L89BBR+lfaOoebglowJGOlD968K5Nfygk5X61GH9C
fU13rX5CfSKCouaaEz5e2+eNki5MhpjAuTXZChdPxeVe3uA3LXEBMR8nxVkRMAafleLcBAduGIaU
B9LsC/DdzDhM3THuTvcPc1qtmzx/HX4sh9V49K0jQZo+hF/lwEmfaZCyuuLd7h9oVAqO3FsoedC5
D5NJ/TEtTWViY7LDGMfImC2e0robim5s+7U2uaJ2a6sHRKq2WGf1i0x3HfcYlcVcZa07EA+ahMnz
Mah3W/kOqVZYm7Acqovm04SxfGpL36/kOGjWxHkzXhx7IM3QlCO7ZRfOlUP3eKvg7CaGlX5Btkhk
fcyafq2DE3HqFXrtnI1H3iUIbhDAs4slfuh1nM/T4QKBhVBkP5SK1USoNOsw2QsNvM95pRJNdMvR
4+7G+NP0Q2uutJZ42ZEgmx8f5e6QCfseVB+Sf73HowY+DEyYkWJN3QMvgxQ9kv6XrjH3IT4ujBqs
2sJkmh9y2n/CCIiNfLTMe63cmr1sWn+tipcXQGMm26HfNS1JgJgHeQZn7RTdGbggNTP+HThadfLU
3cRciK7VDW++sBTGnRF/DvFnF3554ycK7B5Vgg+TNeTRbI7mNZtdMrti2FnUvXXgCLZxtg3BKOzF
nwYanLp82YsfoKc9tNsGHq4ZLKYvpaFuZjFe6mQ5RhPrPnbTL6XwZow7/kpSRLbuaCWAnC8MV7+P
OPbAMpGdWnbxAUp4WJ7SKunkNsJFGV6sikX3S1O9eIYbq0BkEGNq1tmcxd7804SpNjMu890PR9sJ
ZgM+/C7futXzlCY/695Lr7+K8puJ3Ux56wp6YrB52sr/AiQGQdlmLsn0Od7yDfy7Zt72WMCm6bAl
1z/DTlQgrPtS3aUytzhn0h02QVLhRD97IGAtXAKU/UBy1nJLnNunKD7lbMlIybJt1WYSQsaIodtG
9RINz4OuPPgfXnew2L0mhyk5VO25oj4gu1rGpRAXQIG5Z7LCwtEbBUuro7bsGEYnrznm2oFiVsBi
pbeHXKZ52YozYGopVGrVRWp6GBHEaLClOGOOoKfl2ge8pCl7F48aHSDekTeR1r+P4XuiviXBa609
C5OdA7PoaQE9C75dB9mMC2IdjrV1xBDHLaOhJwLUEEtybQ9cu5VdFuk6PyRw4wQWZwfx3HwH2qx9
ANQ0tFfVf2+Yw4FQgMzcYSrsBcB5e/W3qWShEuvD/le8ldOLUT0H22FYSs8tARre9/SVBjCdeAUB
pFs3vLKV/wT6KNwGmAwxzDhm7ohbX1x2f+NyR1CFEuQO7QWpY9wlIy6452/BaYsdhrAAf0dxeCqD
JhWyRJfWqAZejIP4sw+/huGrGF0WjU2/H9YmTEJKKFp48q5Mzj6k2XKTuF7xgVYOW8wcIVSvccQE
3P/HPSlejBK/7mKDH9iwH9C75YUfz+61PIYFPb8ZkQ0xSD3FjaGrWRLLayq4n2sgqMz+FCr7YKT2
sgEkx6a9YS97r7yuDN0ZGTMIOhcrah24rRoHLokpRaNOlywn8LKrFCu7crCMYwraekYvRt/8JyNk
NXfVofV2ZHZWTwPugNjKRWUtn6Vr0JwbdmQpsCRHlbY98eMf9WYqnJqc1JaQdAZdpbgp5l/91cSc
gxNIwS23I7g8Wk4lYXV04J13bqosn5o6kKugY04uLBCPFK6tC39VLZ957/qgDl7T+1M/RVkoKdTJ
+ts03lrSkglLBf6zAJY1HJRpFwHFWFk0ZDw1TSJNhimMa5bvS7DPMfP5e7dM3w3kVyDVBYbPI2Xl
Gbms7/CakjZbkMwM/mcq8lEN/heYm2aa8QIkUF1/KNpnWXwl6l9150vszw5xaEP9eW3Bs5wrgD7l
l2p91NE7Tb/z33JLYqJC8TBwuDnMKC5CKjmuFZN9NMJaBUR3mQDqkkhY04nJpEvQjHFC2uCII3wh
TVsoJTjQJzLbpMGTxfSDuUlb+2ky0smrW+JjyX1oN9imaD3KUtjkc7C1/Enq/AZbO/IWiQvxnmAH
LLdWWovc96MPvllMV810YroaEHP5/ex+6fbWe4QfiyET/jeW16M2nojuLUAQlgciKrJ3iIpjQmkB
0gNojWoNKU0+KZunTjR0o61LhECfRDeZuY12VEFHmFufDT1ATXMxxUe0tj+bp0YcmkbRymltnXTp
kjgsEvDnsUMAap7FLh9yxPgHEY0LxoW0WpaxPjljr8LKwHG0n6wFoS4Tzy57CT5qEk0aHm/rWMp3
vXjO5MUr7qsSDn/+RuaVAJbyHIwvkgLs/AXvgQUwvpjzg2V5VOSFTC5eIzv0t4ZBBmeiQhmeez5C
gkNM//xF6UWwTssyP2PXG7uHZD5KFl3Di38VVLwXC2M6/+pZdbr09UWd7wVW46dKPCOZjcXZEM98
P6RDaC5xF8D6pjQkKOkTnF1iPJYNEy5FtJR4wLlxm9j9Z0lMiz0p8Eq1Q/kQvAmtLeAX20So7z/k
j2I6ZnOVbAEMDN13P34XJMkV91eha7pF+sJcT4V48cKR3rUHs3clB0ZkxpUfrOXR4KVNySTdqp3t
Y/oL7C9a0BRxnXPts9PqIpAKg8GfshNfFvJF/exnRAj3RhxGNMT9B+DGL57zMgsXb79tVYZ3jMqj
t3iDJvHPz4yHVxXeS29hQbSDQ0BP6LB8U+S3avrDU2gCwrFI5O5wnlvkOAlxYvwEd35tJEcaiBAv
RsnVsmP2DQK2faUThaQEYiXfM5o2S8DgoiPT+7EDzQfBhuuA2M9W2KBxf7Ib7BQwe0NR/HmwMdhD
TvLIrPcPzEIGLYjarpOdhvQCPwhh3dDpMhzZPhAPRh3iTV1BJkNlmY0cj9LAIY/7EpmMbqbLnL1o
4VuXTlkcDIyu82rin6MWk76/7LO33M2Nj6D4si54lJnY1cbWhlXKuy47eeOZJhTMZ2Vr16+xy5Kk
GFfKH5mFOIQ1JuhVxKX+DzgZtBnLQIteIuGwNMn7l6c+q1VNHWt5He4W4Qqqk3iN/Rnwqk1UFS7x
2NBF9S/8Ok4rlR3aiVAmZXP48CGPCdtE2XMk+hJW7OugXBqOaPEEpEfsx6nIwd3K+I2pWXLlAnLH
nlPAk2Cmxi8pG16kk42RvTPCNyuRnMfwAuzFAJam3AvwLBxrdbV8ClShV+WhlWmkpZToz+g9T9VL
QJ6WJm7iCu+V8h4p73Jzojak5z5uR2/Tsjf3ebmPs10+4ulcdNWcyNVRsweq3vYNQG0iRfTC7Fqe
nmTHaw6KWHBg5Eo4fY29RO4IbRA4lv0bcI7CjQR6p960IRrPnGZnWg5u9XhP1Ic1PBsdLT8bWdqy
ntDqjRgifWy7wjE0hzUO00F3wnICgaW2carpgf3P3DJiScUyeh2sjdVC+SYetpRdJrWAINq8boa0
122KwKHdMCLOVO4a3zaNP6H8IcWfU/gVCwgrxabUyI3h6rOtDSaMcdmJ2xYDWj3nAbpkzgMwibXB
RnkeCeyLty68GOaZ8MyPGyEJtzJAVpK4vhMMTq45eLr1800UqWC7kcb9DhZqchcGcIWPcXgOT9lw
IZR+4XnWjrY1rlrtiz1pVX8C6+3meMX0ji/EmjfquDwlWqoBkSTbLNmmqv2UqvGYSao8rfHXc1vj
0nKgPWzlp+tQsZUE2kgh5mMwDuIaO9NEHegyPbDJEiAWvLTWsx89q7Po/gcUcsI1Ftw2l7cCkan8
U2MirLpNglswg7Ny505vvk3xqyE+huGa7McIv8Cu+YEn48mfZJjdrA+JZG9Cm3LpPYI7bR5MSE4g
cyThr5rtwr8mP5Lw/saveaYOcnDoW5d13jTuxWJvsheWHGLA9eFDckbRntoVL5VjGPMK2EfhzIAV
BkarU+udm2W0abotzNJRxV42OyjK/9EBOiBxgDUa9ocXwr3zyzY40hFJKVnRvVBuPOhbxHbS/Kxn
J39lERdihnw2syOGoopU33QGSZjckvIO0mMq74fMNU6vuI+MkDyjaxUzDYo9WfQygMLYKI7Gsmwt
6HzJ5+w02rmJ94f+MczdNCi5TI507PzCA3BVR45AR+ZaPagW1blzrjsiLEBr8L5wuQ4HV7LVK+KM
mdt3j8TRuHleTfPG9cauQrfdmeleC9299MPt7IqDQhnPeqleROmedw81eqHXCmJBQRvGSJHOaym9
RfClOMhlV6H8kP4HtHLaQvavhLrFcSuGDoO1vClHrk/uzOLqlj4h/dep3r0CBIVh7M6pxYV2o9nO
0LewwlguMenrD/xX4s7o9jLBMn2r8ivBYIt32ulZFlymomFkCnQ5Qc0Rs2IF3hfmlGMoVwKjOQsI
9VqFD4N+GvUaaNdD+R3Rg6LcQvNGpwdYEhhLQNvYmePFNpZTc8WPUvQP9vnVc4TkUx264DAFh6al
Ys2N+RYUe1DT+mKcvTws/xiXZspE9lyx0SPOj8oyk3/lvOAsOarUghAqt3DMneXygguGwAd+Fy96
iPwW7wRqSrIjNXYMO5JBG61pIsbKSyADVokdPEO4ohjYPAvN0fD2ireP9J2g7TyQHodw2FyBsqKe
1/t02KkC/VGO9NNDg1Kms4Kydr85lkpwR55KPoR6NulwknEzHH8ygVpgG/hAkl3pcgug75rwFD4g
Eh/Qi4yNwhUJUuJrJr+F8I8J2v2hUzK4llCzzooJCvSPZrzC1uM6gOIqq8/YByWSUcu8uBd0oN2g
hQ3+oS8pbjp0q6B/n8pn4klEUcribVgVHEuFjXMGkQgUr2g42LXxsAnwcLZcuLkLkATEv/ELuFS5
VoAn3YWsATkaKAuJ3JHU4ALLsapen4xcsKY0wPwcyZzqLlQgo9oDRhZsLOVZtS9pOCIpXO1MF/Uw
iOZxFlUHymebk5dlkFu135ErhXzSB8M6aDgREntJsJY+QWz8fKmbV8ZDvDTeod/Rn6dmX3uRTP7E
jGb3JAAEvo7unvbDUbyo4qVQ8eoQF1sXn3n/hzkOmbzfoXHZvXXuxQsEW5sCQTIDIHNyVlL0r0Gp
GU8o1S4V6lUHZZKfIakXx4TjcxDVNY8inVrzNuqAI2N0snqn/2E/Q0HDmeser4gy3Q/eH3rta2ZW
rBrlst0BrMyYjqRv6vFoEaTknpmrWz8P+X2p3Qg/7EFcxt+1FtnGQNLtTL5sbVCNrX/40/aVXnGy
1TL9h9DoBv6zwJdzI9M2vmTbhYGyXik3gK0sGWH3NmQp+IPyW9MQRoeeRqMgEjb9fQzNmCQn+j09
KtisY51TizXBqND3vrfo1dUcjEDKuEvy3ZsVBTV6KP1D6B+ackfi9BZ8FcnvFeaR2jNMUNSGEUEi
lkQjqN9s2HTxtLMIY7/HDlCKXpXoUAHAHx32fuz6PykiUcRLibvV9isAljs3ZVPh0Cuap6f8syG5
ke65oSbiW2Te4BEydt+Ed2I+nhux2Q/PvnLskcybg89vX6FEG5tS3/KHYsfGftEULoF0p3ONIVGE
LJTY9bLQdjSLp9hj93zPhQTw00GJbmyDu/w58F7GmU5CroYeS8Yj/PD8+t46JD7DPs9aPAmqlRRl
qzJocX28p+o9zm5adJ2WibmVqkvrzxikUTw1hDNo9t636U7Gads43Hx6ZZMXm3gfCZcQE7Gthjt8
LCAeRsu1rDXlBkB0pGf+XRGQ4W+ikEGZvwLgruBR8DpmZwlc1RDYIy2IH1yUN4P9U3ygY1hPEf23
2p0Cojx1qnZblE7L2pM93LXpb2n3QITjR7sCpwsEkjLH3zCXCrSEhjTbnLbdMqY/xhV5w5BB51NH
i4az4aTthya8C0yA9O2scI1pKjH7NYdT0N9K3CzzLEepVIFPKLg22hzkN7Rrv8KW3FUXfiyZdP79
sQhAQfzjBCH1P4HP09dJNjdtYFyhZ8NX9zLMMEbHjYKmygp2WdGyxerJ2Aq3JP4jj3/G7zzH40Vc
yO39gyG7OCgW2BFcQD2J6ZBOq0zugqvA2picZ8EVfSOl6u1Vyv+K/MlDW0aqRgN7loBaiXP6kW6j
Tj6YiUtzbrMl2ZqCRJk21JJhspyjQcxBvJ6B+2bUz2Lj4Dc4EnpkWCId7ijRi7bRLnPJ5bTlKaNp
p/APDYkl8KiKLeH+YIP7E8SrXRf7pWbdSOq4Tf0h5F9Z/pcEu7gOjlX8AupB2U1EfoUdjyxVFYQ9
PRjGV0+7divx1Sg/hYtGV13xRrq4V1wZt3y2MV+LH74vBMmi2LdczlsiGztifbW15a/U2AIX/m4/
iq5pHIIFHMqNWmxTbRsWuFuT5JwZ56ldMqqxm8TYjB+HN6SBtLSwxA142QGT43f9WsU3zluyNEDu
OF20C2ZH37/CkEQXlyoeQ7dI94XGeb7zuj3NjgX7FniprMoZInlFEBdClkF+YaGC2kziXLoQmCFh
h1qCso8UTVUi/+/aYRBA8rM89Fmgbq0/5N+fxk6r1LyPxDVGxkn/jI9xtIW8wdnIcPTk95WStGkl
oWzBLdcXjCoEB4AmEhzonKA6qdWROM4zdzS2/228y8A4gh34EalmTI94iBWU/bu0lndK9BisRxLD
OL131b3kCTSusXpJwmWo3fXgohlblC8NpifT+Q+NRZQO5Cxk+EtbUZ4tmW2+YXIwebLhv1+gVC7o
Q2Z5x702f2k9e3rz7C+PGy5Leno3t8GBunhb4OZCSVbGZ4swB/7wy1BgZx7pkKByPn4xs3nNAMHn
F0sK4G90inpHvftPvTxWDzDf1q0HXvjShc9U2tfjNYLGKjhldBnl0/NShAzxf4Sd2W7k2LmlX+XA
10U056HRpy8YM4Mxj9INoVRmcp7nePr+KJVP22XABurCzhSkKsXm5t7rX+tbNjDbEcOq+bhjxe+4
HuB5ySauFA3aEjyDrwo37asq7/lTjWauBcjrK8Zq743i57BQbWtcI6tGs46LpOVMReXSu/IO5B+b
xCdnKNXGRzdNF+XkTbzUwx6HbAKvml1jPLAeJHjiqxpQ6RR7VVZo41TnsKXblIBOzYD0nWpbj3dM
wX/knowtNAXkPE5Or++Y6wzPxbhpJKeb4fLqHI6FsPNA4//Sdo+VF2xL3ALULdWgZhdYGL30oGVH
CAJJARiZNuWIMgOSJrPSuGXa1KKIpKBnHbXIhxi9SeCAcGRGHvmnwj9FdFSZhBSf8DU+7MahF1F4
qUbccg/bDMqHmH+U+QdVL8wQEvXQgE3Nb0N5MX/W8iVOz+pVo34svIbezzyeKAo5hp7CqQpon2Si
KX0JKPboNtXD2h8K0FPvWc9Z9yAJpIcWJf5/N7VcI90pOjv/3mr3qbZ/tXum6Di6xB918gOEwqp4
s5a6eTS41H+M5RKeqoTV34DaOc+TBXFNkh8+MB8G2OXZEK5Ra/PDwtaV2zP8rFdxiIV94iNN7nAT
V3jfXxNxaXwdrOgWITXhZFplDGugGZxrBeThSZKOUYkavhCCxYhhUbh14qVnaMTA/zTql0i7VfmT
2fHLrTAE94s4uMTaBfjooBK3h6K5SX1GZ3bYoxjixnaEwvkeyZfjNJKPzUWTzjprQ5o4aDYQHdSr
YJzhA2v4gw6vypHDJX78IHBadaMR3fWpPVj5cwY6r6ehPCAL1dSYqEDrbZ46sPB54cC7b/czxCR+
GPxSJv/qhtgvuNmh22QQUGfcoz6H8OcpsMVHCgFAf5eVj1L5GPKP0+n3rMdos/VNOx1+YlQQIKFk
H2b7ywyWpzntgIz9K+UR0QOMYeHOo30c87U/Xw+js6YgaqN+9bj06oZ/5/IrQUB9zek1S4OPPvgg
8Zh8GKThj01xFHn1FkdfOGTiYcS/o7rKjMOav9XIm3qblo5Ra617K7Atar2qZpWTGytjWPdkVEKn
A73RbntwUr4bz3nWAxD914icm3Krhzt4TiNip7ivKdH7Fc7NeqtEgO6c8cuSUitr+uR8UJKbnxnI
k5lMqOLjU0wP8gUtDTJHPPmb5pwDwRfQN0iTKEAWiBhq5ELEQHOXGpeejDp2R6Je072BVrjS2kTS
xkOfjDd1szbYNt2R1h6e501srcVmDe438Q+AcZmhAySgbPCPVg+seEzqSd5FI9zX0a733NDYq7/8
dB8lhzo5puOJ8N5zm9/hIYB8IXggObqEvsb0ZNYtYU9yDILpKL42YuxUzXQMgssmcSWAhgIK2tvR
ydcNW/RzT98SgyJcpRZ7SdhJ1c6j3hGcjtKAkcFEtnoRlZsqLw/gfWQFQ98joM2rlfndr4aMgdmi
AjT/dWRPOEoulLcom/DYrXLIlH3JfpB9fSm5FOrHuD0otlbMXvHF6y/JvbMuvN2oexakq7ALkgtd
tu3nJ7/0HHvoNPw/eMUJtIKK6YmMPh5/uELRmgbY7xscDbDfN7jwataAw/jFOkJzfmnLrD1XLW7Y
Wdb+QFqjgBl7M+gvCw76lZlw/EWawSnOGQCrAAecb8Q8hyLr1GNUJDZvIQYtYNBqDWZiHHyzPxot
6BI45/QutWcwgLTx/BTnTX7xtVnL6E/qLT2LNf5eHuapsiJncMBd5b42g4q132mCNXp2l16SYY4S
21TZ0FPCx/AeQD7ReCDru26dz86bb4jxdROM93onwrmy30PMIBISBN6TbWBTb5+eROuUXgg4ddjY
1XXhb/IcFW/2h16KtRJbdO2WQP2KdTuQ5gNgtzEDh+6KeEsrIyOkc6hdovlVl6nWw+K4lnsgqWuA
yZmKz30TqWsP2W35vfeX1btX8GXjTV5oOGPRrb6oauDucECa52lLTBA7ndRwAhycuqNFW6XbNdFn
LP7QMlJSb5C8wz/5Z0p1KBhx+RAkcNw5ZrJA0anmXPw0/J2cYWp3CpN4js9D1mCEh/q56yEzeDtg
4wRI6BQSiz0rNw1RrG1Jx1BwplNFLelOOvjVXqt3urnFPk6CNaX+XeQh2C6XvBi09Jr6DyV6q1dG
/QiiN817Q2KOi49Gf1er98p6k3siEcy96bWhq2KrQwMlRumtVXK48+MK6dB4URhz0KjmRo/Hhs4o
gRNlgWecxgtoRl/95oAXm3OXXJTkYiWX3rpZ9LSPj1K9N9W94aUpXEQcOvLRJ/axn4XixLpp8bLj
5fJngrwoh11NCYO251qJE0TebmDAxts23lbNVpk6ETe1PstX2AOHdm9pO0XbqdG+S4hU7KTB/YUT
JB8cfROVq4kjgjWw/VP15HiXHii1TmgSgn9D/sfG4sz4FotzeQo8yi4fYvLovFtuyzNSuM0it3eV
dyvteZnC2b/o7RnEiXB4h8hLcmCrM84SnBY+WbHdZVdlORifY8TSTh8S0jfdLpwcdXnFq1fW4dlg
glo2MAOqvaS5GSkMY2/0xx8Ax6XDkrz4WvFWQbjKjSUavPpaCTo46DWg0VR+ms07r1vwrmn0c/li
JHrAzFNph3xVmvRkcrE/fpvvKhH/O5EFaAKOgW0ZPZPY9Em8FR4xKHtIZ981uYW3GvNVd82UOed1
hrbxrXtdhOgs0lTMIvqZ86nsthgiacjTj4F+lKItKksLBYZiFo0AdH/I4dxK56klelNqm7R0RoPX
oTas22KjaziUQKhr0lM33pMM3+un+Eh4zjgeqGvGKqZC2816LglrKK/WnOayKtq39qysyWja8P2L
am9iU4Lzt7EYoidbR/n+1qUjl85lJqo3k4o4ERARYRx3fgmqWxM4r9HhucSzEBoA5BxTd1R+F2Q+
buNXlZqXrfUM9OZUjkZmwqedkJkNhNa1r66mel/PlYZ9AMRiWCr+mVAqPVNROaXiC0J3n+q4mJPe
3hmkmU5KcJYbduwLFFPAcEjoEa3ExLrmU1u0+LtVrkl19YWLnl5K+1nVa2tDRpJkxz3m3908ETMQ
ha2Quwb+G2kbg3zG00S/J8Vd3SLmCNRtWqrwMirnp6pO6rl6dQUIE6df7+jyBkMSRNPkmcM0RaoK
3Z6DN/kza9/nR+11LGMweQEbwZK4cU9X2UnKT80SrAbM01JySl7upxchNrK5uHUvKsSG6m4xzQ/p
J5uohH6whUqoYNJJ11gWVklBHHGt96sV0Qy34ioT4k3erRqR2f6aECPXANvYAWWY6jRGaA9HVFsV
uCjXeN5Xv+vmmWuYE3CdceDCbbQNOUzo2zciGFmB8nJUxSOHJKE4Fqgw4kHlWlZj/Hl2463zr2KD
RW3Z5Quiy7OinDK+t+9m4/1MDFYzsD07iehXsI0thEVXN3aDvm/1g8xodf0dQwXEyloBxKoD1Z+l
6poDJw4XwE+RzvF0XgMCkNevcWPb32UViW0Dj3h8QzOGr3p2anvReYFhNL+h9eBNgNaDzuuG7coF
xeoyYW2Ra2kBmvGqFpE1EgeWVZM4ocXBaBoa9UT0JhBZUt/F+lpRc7sZ4essq5oN/gF6I3KV2m0I
fvWe4/ay+yAAtOpmdJSBfEOj4I84HRTirhF3zFOZqfm7qF7+0bdBOPQRzlBr8cv7GZIMW6Iawkbi
VscVXM0M328bbeYHzvCDN/am4XLrOxo9p+2yZkxEgKeyQ3M/R611NMvBazlV3zDYiaGijgeYoXH3
oRg/6uJnry2f3mn3LCf6ng3M0UsXojBVQ5nyyeL+RQB64qVCHPaw5YMFsM2VxbUcsrl6NaorQpv5
u7SXsXCJXpeyO0v16YWtDjPu1sRWg3FPpAxwVdLBvLeyJXGvMlgyM6qmGIaxxD3NAa6MyD+hwMFy
2hiMoX3mApdcvmrmLVLuyALtaOsjRtYp0ZcWR64vypXiFgD5+U2wzkyiQiD6eAK+v59Qrkkl8P0g
pRoXq2byhZ8Zc0bUzkTzIhg3ML8NY+kM6zDqyqcuUmtBTAiax1b3AQS5Qk+mbSdpe3GrmG7V73Kd
gO3O13ecFqRu1645ThOkFfoPNfwoyzeCtMN4G/yrPI+rQ5/vnA/WNDkNnyhVYRfIryL8tvbWceGq
aAWu1DVXruSr8sEU1pvQZLbrss4NULI7YwBF4X675ekvSH5ExWJFehSf58H+9dqnq8G2wkOq7vOI
mPgOgygNBnF3SuuDR2KdT4RNcbPCDjJhY4hSTcHDT0I4KDms/rDcLWgiYjd7PgrvoZPluyTCMZNP
RMrz8PyaafIJ6l2inKjPFQZeQdTUu+olBnHllKiE+FvhFprsPMXV6G6ULvALbZ5sEiJEu9XKIzgo
QUjZ6+aBwsDEXuE594RTY6t2F25wHPAw8I10+/MlnqL4otrHAN5NucyQzadMJfN6Iit/1H5TJbFP
wK8pF6BD0uDX8GMOhYEh46ZRZnTMj+WniTin/uyxPQCzWVuNw/w8123+gD4wAqRuEWP6PBUMhs1T
tuKD1BB50tWCKORU9BX4u2Cy8U3EL1wWDwY6EzN2YDT2934xK9rAJSrw6xEk873WKFNSC9qZVvKg
XAnG0j6HgyNT74ICQdtEtY3xhVapjTsVU43t7WDlzpnYjRiRwNoDRBSOrXyKKiINJ3FGF6LTL8BU
MPwc+GLOkfzoZ17s62KKInfC7iXwwqK5Ut8Sl4V4TyxM4uEUZ+KsXWAMI8q/HStbTzl4Q8jhMEJq
eOb/LGwflRb4mLiuEcvFtZXOUTj9VXztBCaqV8u7mOMl6ijBOPvyMfTZBPY+GEn7jzqUNSNqfHXG
Vs7xx4Vvs2U7zOeIDdDGOcoGp1f5pqc4J0b7hyzMMsxgdO41W0Pehr6bF3MpP2f+JRTPJo5NbjPM
VOlcdoVsb//xSrOw7IpYhgt/UmqcBXSS35PwWuKe/yWJTsNpElwC98Z3isz0eC2/3r3VABpyOtu9
F5vlE95KvA/9Z+k/VapRqvtr3mx2/JJiY8KhBQSjeb+/m/USccm8fc+OxmgNJCVASGTItgpFzo27
1F560D2fTFXxItb88/dceFowndr3Cwrv+vLnjp8ahB+i8kZz3hxz2PLdqMEl2Hh8lGRdkglnQhoQ
I1jSiq7g4D+a8ewTYNJ3z9v/IO70ZqqWYqDKG4FPHucvWCYPdh95ullT7DNUzWcrfBTiOy5VuBK4
VBv/SnEtXAnZ5lWZ6xsunrAE8P5U2epv//W//u//+Rz+t/8Lh1cy+nn2XxnVB3mYNfV//03W1L/9
V/H955uf//03Q9VEXdEtU1VkRTdEUdH5+8+Pc5j5fLn0R9Fng+xlIpxq4dQFty0z5hnjwLw+Y8zl
BvSE53Ic67PSX7Tw9qR3/M3yPyrvQ/LwKgKIr9uzSMDlIqcXSz93JM6DUywdgGXOlmK4G81tETDa
3WCSUbN56dshA8qX8/oyxXQGDypE6gMHaTM+FumJayBH4mxu6o/Nq1j/SIfpxqjieh2dlzEl9Lh1
hE4583r6sABT7ANsyPNRP+I8viqs+PjqqxdVufg2GemrFF1N7yx3p1/h7ldmXs/HuqN7cNWpKwJT
BhVXcJw4k7eLUJvp7uqT+SkjKbPbYup/2IZ1TFUAI7fUvC0wC68DEsn8j5AAHzM1IFBaSjR6lvE2
Fh0dGfA7EUlq/es0gkkyiCeEFw1zo/HDKj/xCEMRw5DGsJeBx0sk+AdjcmI/vGJOH2u4ZlIycc3k
buKaxeIEz/RnEYfwcE5faz75Z8ThWLeX9Y0ryKz8IgPfLhb1FsRpQWBJM6PfjARuaeFxecOZI0Q4
N053CRcT/pGXFi8j8uSiTe3y754koaup2K+ngy36HL22frispG1Yb4m90I+Oc55XT70/3a3rnTAM
bVGt3UAkopSZihl1NyOUvGgfbU/z8701r2l0be0e9O4t665JCuf1SFk9n+1yu8VSMmWW1/9+LUuq
8de1LOmKpQJB0kTZUk1xWuv/sJZLo0vFMrDCubAlIBSZhz664NCYc/xgfq3Uf5YIMN4i+vgEmwR7
9ZQ35wqqcTLx36MRdNBFd3ZEdIHLj40rN64OMQSLW8yRbgv+05hqaULpveqeSToVbWgD850L9l7v
RKBUrW69cPf1hxa+tf1b2cMBpILLEn/oyY88/0ird/uMEE3nU5Vt2o5rzwzekWRcjeJC3A2FS0G1
wSnSzYPf1rh5MPJ2egb2gitbO9tldqvjKGHyi8mWF6m/IDXjZW9Am3NUTXhwj6DYA4SFuCdAZW+e
avP02+dUvLWBLiKbE8uUFWbIq1c+rTA6Cfyr2ZxS4WSm12rWJdtBoVbRDbOdp+/ybj9oey86FCzA
t98XC/4d0Mj+zbPexODt9WJ0/tS7u8aFYk0Ii1gdmX2rX0nhCgQL15x//znL1rQn/dOeNX3Ohqhq
uqnqimJJ//w5K+PQjP0gMyuq7IJzoZHvchMi+DGVTlhugn5bAqYTcLDtn0865nqhZ+o8dZ3iiWWW
CcKy4OFjPmtuGHYxjBL7W69cq/j2TWNiGBWqJ23JjDnwNnVC8ena8KYZs1JjaF3TAEsxTXyrhUts
zRhHpdzWpoNx1TldRynwOgO2isO82Iz45mJbHRlMv5fK6gcIFyezJubjUuRxr8G6r0PSigAZoAae
q+bUnpNrQB81b7n4RknvKFxexBscw9qI0qay1j9ohvys/B+q+ualD1G7hlv0C/FFGO1KQCN0xpeT
tczIXbNwfRrYUujiOzIA7JxFs40ayElbC/YCupK07MD3O1Tem5HdBz/N8DPS3vP2zaNAXN2N+uQq
yXuHzREuzjelkPETFy483mxxUArrOaDxjNpGZpqxw42IkIAL6Qy4BIHJicNNxgLE67cjB8KuPrFW
FwvR4wrWxQ8lftTjIwP0QvbwXn9qOzxw9G+OzNngdEXrsZq0VsRRWLLCOJ1T4AIeVOsAdw9dy7ok
H3RyPeL8bYzfseguFpxULUpk2lngPysfKixAFAg7wFn/gon2GAa6QkHfI4j0TYoPTVqDbxcGnhRw
6dCw/7wuXAo7E/Zdua/2RcCl6ZAhjmtuYG2jyvXznaZjT75MU19t7RfoFvM6sxX6/L70l9ZwoKv/
/1NTV0xbcla44ujOAZw177n8g5NFfO9ittRHONzL6qFY91K+ZcWtB7s9W58okG/at9M6bfcKogxH
rW5XsHGTqo0WbMSvcCtkoHXWL3iFxeol/ocHTzKVf33wVFGVdUnmobQk9S+HBdPQS92rah68kMfH
Jta40MBeYSdWl964waaHkwZDRVZttne6TpDl2+jybabpOAmhdWNVz4+9BLXkjEuQ1IPgYAcX9e1A
/uKryYUznZlvd7sA02bLQgZW4gBda/Bs47GmUuIn9JLsy+bwP1xDHeWBwtJ5QQw82Hxj6/IELy3O
InbMHTkmJymd+L3Inl34loVvMdw6ZlXNwUqeUvkwunsZrQzlMCr7QV29wmuln7iKFZemPtqYROa9
Ag/UAX5cfREzPnMi8JHjoyg1qyFCZVj7kHhamzJnyX40UwsuWGCHi1lv3FyLgS45GyCY5n4YDzIe
mHRhUt1FA0Jzdk1ucpvW3LzZ+NY7+STJJ0M+ySHco9Pgn6qSGLStIoPWV6hRBiesCtgsn/4+Ho7V
LCfi3h9161QVZ7O+WJAKvKtqXYV5RrwQbbA5EKoq1L3a7ENIYwbLjzzNvml3eu/GRHLExU/TWGID
zYOpJGoUF9SK2tDagy1zl+o/rCQOl/+ykgxT0RRVVRTZkExJ/uctPIqrKM6Nvpgjf5jlEtNUISz9
+1ZMt5LkNgBVZ9u5lCJkOVSt8hWg7OLfJZXX+M3GSezoZ83zSQiPdC/h2BUlO/lE9VuP+O2jqV6s
n21Tc0+nFd8ZqgHtKg3lFFNnogclY18yqR43SnBr+keXvXX+B9N4BlQwAA2yMv4OcwuVGuj9VJYa
9q6D+nUogo/IWmkg3n+zWMk/+K3Lna0t9sJrGgR8j7DwKVSqWyVuj4YrHH6k2Vyd7d4r7Z5qVxVM
+4o3AaoydeI6CnUNu3aVh2vhBwM2AIFKehqs0yZqLth3Lp56iZJrPlyBT3j3qnoUGhr/oozu4a8h
eWblQ6K0a3Cz8oJKdU9kJiFXU74Y57RjeLLyh4mwhWUw07C/bHyTRAJ695+6ARcVNvJRwN6/cm05
v0r0EFVPRXqb2e2nQGkHDn1ao2LeJAWjfFfN3UTYsjsLazRtLorlQ89vZXct0zPJUyg36gpvF5hr
+p45D2vjmkwC068mvljSFe/jIsqOunImQ7jDftaY1BPzhMmg1aidNaEwsBCMNUDzR//p6dMjxYvE
wFw8Hqrf4ielBH1wFp9YI4fkMqEV6O0ZL/14kSmcA7Q0HaPxfFMFAJeOY7RF5BG7mQ3x31N/dsh3
wm4ADCXsWqBl1c4Idsx7LQ53tlpPWzvB4iTaGR8pMlC5lmCehk5rYvnZyi93fLn5BY/6K3C0cYri
1V/jpthwhI3gr9fBVxFPnpw07UgRT6oeMvIB4SEZnKY7lYTblf3dSl1SPIo8Y/VjGSyeLFSuWR4e
IQx+0dqMplqX3VYzJmBj9ykcGaCb6O7RZ5P8qKHLtG9jNPOzjYchtltLyEGctet93rv//rAl6dq/
PqmWIsuKaViqJWnW9CT/w6E6MiNfknSdq5t19JIFLk68xRRdp6+NZGA3TkFWwFT79G7Kl8pHvpBG
REp/CzS8E+cv49ZHD5+AU/xOoWvhcq7FxtCzIN6r4MOwMQvOKGLhqdvFnMVhdoA9wxWGxAFhAoXy
i79Z+ie8boVwoNrJEPd0vQt7yd8r9U6lcTrZULhUOUKLx5JAeliede0yVrcwuYewZrOnkT4hleYr
TfxBTKH/GUafmfzRmW9S/PTz22idjVkr75PsKBAozK9T0Yg/120KU9YcZTjbENEh5rl8AD0mvDqz
vlI2NT0PsksM3A+hhCUXylHs2v/QrY/KnOHgPqK6saPTeFjsFYkM0Pvwepf9lYQTqrpmwoX6egkh
eh7JGF8xCLphwN3F8ZpNMq4DzDczMhhmPyH/quAiJwwubrJyk7x7CIPsnnh3Kbp3ArGYVL715lWQ
LwoP4syjxpXjG9CAYPvvV4Qsmv+yIkyuWQZ/YSgKa2K6hv3Dinj1pmAKYQbZD9cujjZ81OQqp1rP
E+gMxZZhyGJQ++pys3BaVpgJ5vhtOZ3jtGxH9NOjBZW63KGDKd4UpkMFw+s10h3N7ym3EcJe1U6r
doXq7paxeBiKw7iw4psoXDrjDGx1sgCALNpLDQnQQ80wbRfaVMkvD6V8SBcCjyucQ8tFYMihrnYH
1IUXaC1MtE5iOn6y7UDa+hiiXNV0pR9ivG9jZoCrMD4O9vIbYCHlE8BCq2e1j9g8CbrTSDrfMJIm
DKIK60aa2ToxigjgCn1x9sZSiS4fxGgr7Gu4GbPUuivdXTCu2XhWzqgNBU0EYPbFCZWBta8FygW6
4HeLLp5t+37LXAH4HkExOnHwhzMcRKPKD3T7wC/ALTUUR4giVnFMxINYHBJh/7oLyskqjwauomoP
R+xR1fdcvDCPEcw5vHSZFmHOTtbGIc1GxA277NR7u6rOkoS1Z//yXLnft4covNTp1RDuhf5w1kpp
j0zE0lM0njzxjB8iufrAf4fraF1bbdXBW/Hu7XAv4vufd0HrrQ7ekBQQAIxuEgBe6Rn/7Pf+JBbo
H9P1H1/df1iQ6r8sSFk1ULFUyTIMWZXlvxwmhCRIY0uDvNYxv4fDgEmDF5l0n099qOMhtbdV75Qc
x6IpbOHfiWwArmVGEcJOx7UyLl/VWqnWqf0nuMjI3oR+y//9jolELnkXS19v52RCnnc1fAykkMHG
05fBqofdUGN10Z5W9J5snt9NCRSlgiFkgWN4YYFDnFRek8zLAifOKFA/6eQKvaFOyaRjMr1kyXRi
wFLpq5Ol8mWt1QUOh6i3aWtn+CxTZxquGT5nxQYnxVA6NP5oAKuQYuVt02x7eSsxjccc+qYEb13w
xrE2tu68nUX5koDke1gAqYKDWB0ijO3l+kiU+FjU+xKsAt7m0C0/Uea/XQRUgngSNZML1076eUB4
hGYymBGXkrRJuIHWYb27QntDe+DqF3lH3T/bx7bdgEHXKF3AyQ/6EI+h5ErQ3Pl5B8IP7sozD/gJ
QaAsjh2h6NqB8UQwF5UMjJS2BaFhcSbobnRR8ZYvGe2OC19xDX+nfyaEAs0Ns7oYajC4eHGSzUhf
mhChkTvwVU12p0BaE67H7qR/hetzccks+attKzYYLU9N4ozBaRIvpkl4BkS1umnxXeFs1c7TfJN5
f969cEGoBzU8BCrHgT0fkAKK9JCOZ68+VuIW4IRk7rYkfPTFfI7Ctb7zdteuwAAJMzEEQ+L6Dwtd
nISNfxI+WNyWaJomb1wSavL0IPzDzpu+mkQYC6mfKlv1isPxrsgOxmVOhB9XMqHt31m/xWBqkANm
xJDvs/ygVZv4o3wdKhfOy3cevKh2LVbaYNe27ti6Oq3DX+7xrt4ZNH0AXDfPFgn6YF+nx9r+AfFw
oH89ZI048RdlvfFxjbob3PJ3z7sH9USWeSWn7yMikAGOiJDw8ll0COQFR0gngZZOieAdF1Gi79J4
b2i7xiNTNAMKca5zVwN9PLg2Qz7DhSHCn7TSFmOEaG/sV/IUZl530pqjWh9EOmZ/wBIpgqXJLxrH
F4VGBE49otBLNGs8ctlezGiKgeh7HMsTL+AwPGPMpG8SUyX6l7me0JBkV821jqxfr8c55u5BccB6
7Ut/H76h8FMrIX8p/CwhaiVGBXfUkvgTtALTmSHPN8ju8oQ25tUgXF/CXaRRJXyj1YBuTI5I0DHs
gUeTKckcrvQ1+9o7g/Kmvs5ROz9xYXTwKLVUNCLG1NvT7y46RjcfAHNzEJT9CSCacYq0o0QiIzz8
PFHZg0xzShW8oPvyPx/1/joL0GVuZJYoGzLimiVL1j8vr35kd/W6MVrADiLdIoEY0bY96arXrvua
awFKj4WjUp6sg4Lc+HrvX++vBNPmW9M+hxfOvJu40Mv9oeyoFCTsum3lDQnYKnDFEnftgguOaByX
friOMU+STxl2cbLfXPPksxl/Xpc0Zybyj2jOjlYXTJZcaWSVpfHRj49mdFTUw4vbbHiIVfzKe5OZ
HxYtlhpV9uG2yDEgbpJHEc0Gnz4sHKtLWV8cbXWeB8eW1NxXY5Fq14y5o7UIVpYuH6jvXyEss9os
FlZxH+KHhoSaPEL1nlT3YbhhkqKuCIFOnu4S33Pf4ZtxLS46qBQBaFhcl9uhdF8cOZI9LFlPO0jx
Qu2OsxeOu0ulzaV+jUOuZLGoeNQ3Ahlm9TKX1Q2Uaxyq/8O4RoJv+LtZ0Rx+l9Zb9nrmX1ZzQWBJ
PlTx9rNhzkijWbVVMydON/9+l+GD/ssuo8uGqaHvKFzQRV6q043gH3YZT8giKzGg7nu//OQX4irD
2MqeU0T61Qn6jYCnr/d3WE3UPGDwEg0dVO1Q08MNHaFH5v6y0Ag7LXsqxsSVL62+37A9WRikPHiL
8jXvb7u59NVW0M0HuACE30TicMRbeTcT4NnQVtkFiwHD+lNruJI/2+ouV/d3nAjqrElca4T9tC3o
VOS43K6rci0j/sx6Po8vEfR7r0IEpRECEbS+9fGxIag8IWqOenQUo+OGCGKFmfxhAJsd4LY4abc5
n40zyQ6JGMpR1Z6AOSLvo0EMwWrmsev/CHF0ruhub1pH//2SjpJwWM7pI8+EWyLixDwpc5yzVb6T
+r3QHzPv1AYXzbum1W1CpD6C7KmlzyF9TqfJDTlrbcd+KAFZ73a/sM5efOEMI4PF/HfQmgoFlxNU
CC55yUbz8ygwIpuIYA32opM87GmdsY9HlvtrigH0vBBw+mT0RoFUuYykzbqbJ98fb5b0Z98VBp8W
vexukHlQ7sDJFwtT/YVx+FXjiAO89jGm7774GADo2x0clGb9ghxUr1I0Fm0tDRu9dERa/O6DdqER
eniT/As3LvVDVT5a5SNWPvo1Dq9pO/M5q+CiX48QZLKzZFJ4fNnE3Q6kkcnNwPVE2CufSe4wVCsg
4PaThAA9fTx2xSzADQEX2lg12pYoi17wi90/7PZ1rAP08vPQnKcjSOzotbNyp2yDD7txPGDUlf0F
01txKrQe4w31mq9LYZzr4JRWx9g/pBEholV/jit3uKTpvkq+ANbjCf98ql3k4RpAibz1+pF3W6wf
PY3lcCyjY0afjLovfkTRtfTOFF1lbhMcKmvet6Q68f5fgO/GBlJPdFFgCqnLBj6niC9wZV6+u3Je
sVM2Uy8n9iTb1mXO0Q+tsq0Xgb3pNRXEmwKexNdQn3I9w/lgNH0gGUAOzmdUc6BdzgMM4nOonPko
n50rz/GBeVRGGcsXwQQFOYTalymNZPUYHojAb4V4a7Cvvsgpu326K9OdqiG97Md2j8YQbfHLQmQe
oq3EJ8N26juR76hnj2Rp7ryEzUgWjpiVQ3ltzK04As3i1IRIjNkU04YoZiL7Y5Nevca9QLbUmmw9
MDJMiPQqZ9KnvhQ6Kq35ACYXTWkcxuxkNpdQuOo/iuQ+WsswWpbZNGHKwzeBdMhZ/Zox1ZhMepyR
F32kCfuEAFMfunDPDdcrt+AR0aFV0bG6rSFN76vhU7Nxjk8ZzRpD2tbcGeZhPg+9qXwb+Fmdrshn
k8uG5quMe5pvx5mwoY7hBXaQl4u2S7UdhF19j7cPQG6sOyP0yG7T5bewvIhnqd1QHE/pNcznf78B
M8z66wbMXcY0oNAwrtcVUfvLBmyM4qsLqlybQ2LSOWAqC0qP2HYnaBuh26+Y+FbCNusqqSsErrAu
RZp1JpsVUXTlgHtQh16FNEMIdui30OpzY06NJ7FLnqr+xtbbKfeXdfP6W+DxzF5xeiSPhtYMyo4u
fXfWUML8oyJhQNql9CGRUMh33cXT955xjLzTqF1eyTWubmN8b4Y7bcP/j7Dz2m1cTbPoExFgDrdK
TKJysm8I2+WSSIpBzNTTz6Jcp6dRM+gGjAa6+pxqWyb/8O29167eo+r9ab0VtzfGkn098iab6MRY
UtmVxuGmb6N6RqBjfa9XbRLk2fIKFoIAbAAq2ji2+iyqvA0chEK07S80UPHhwFRsexDv26bbP16J
ayE+x8I5rC5jcmOFgeLBGE8IRL7KQH21DkznOGA401Eodg1tBXa/NhdnVBBg/hdnyc0vYOggurKk
FbTxkrT228dSSGzzk/iekYyCjLUs+0BuV0OyNrW13G4UfdPrMJNLdd8kBwt3QUJ79y567qpkK9fg
kst2G0ebEauq/dcZ3N8XXMXSZdMQTVnXJUkTjb8mLlmvi/devT1n2Ve3BQsaMyLFMv3abi8DUaO0
2nXSIZjRF4QCQ9m7MkYmbJ2kgwV+N/EWwOJ+porVb2BEV3mEWmdEMJjAla5AWx3lZmRFJjN0mC4f
DUi4qe8HwNl5s+wMn76gEh66uCqvq1RycLDfl3fk7Z1w3cTpGjtzNkvMcauTtXGruwFW7v/cDJhc
Y9+BHhuvhjao2qAzQM8u+9AvsNXttHj7qNaWEqTItMKofUOXzg23eAb6w2XPYBPreEeztT7JcwSW
CSYzmPoa4zE8VwQYB0cQ3yBHD1+Qx1OOEjyPoKw+xviiMHbTPoXNcj4yy3RfekWxkQeJy9wpsR58
7bfEDRyJn9sQ3sYQh/w+SXaivMnEadrM62lWkQ3aZs9DV58t6fKDQFGfX9jaVAKxnnD1iBlhU6Wl
hJATJzhrVir7cNjlBsDOzZPHrXGfoAT5CWO6V21Q7hDY//PCoch/C+Ov54TLoaJqiiJK5l8GCEu8
SbebyXPC8A0ulN7OLHozAOqaK66IurVRoRGa90mhO2RqdDmd/ugtJ6iQOHVWnNYYQBMR5lGRyj+9
4ggiCtyNkWV/iodzmJz1xwleTHcLtGSskrqB7ZIiUm5zRDtp8zOmJakt9h9MuBlAwblGv6tH7TpP
nWyED7PrVv1Y4ZWzU3VQJilAt9Onrd8ccidhh0XH6a5QMpwyH8NrVede5wdOTLJ6bviyYK6cCvPQ
P/aavu3TiW5B3t2SRuw2dIDCoh3KscaFAZs9Zm6Z4QJmBcEw/+qzlZBAIzk/ZmzMUrwfqINWpl0R
EAOSs3Vnrec0PKNX8LCF5eWs8rQ9PVIP6WP5wBWhgNws2tW9RYNddc26atYc4cq9Vu6f5b587h7Z
rmVViMbbKuzuyOa2qmaLkFBFtTFvvoTaFXtKCh17KQlLZHR0jshwlpNW3CKF7G2mKEa4LLIV1qt2
JOtyx6XO9M8dV5o1i5Z5DL8qijXey+rzof4S1V+J+t2p37r6HZYcqClxnwBo44KDCTrlVXHo4NMg
1OCHWCTxOzlNJdmX1j6Kj7eVfttxSTYpEdF3HKuUN7F4A4bXwvORNqs5Igl4EIOo1uBP5ySL55Qs
0/gzvFyweJRIjIwWWD5xZS7jmJ6r3aJWFsmre7HRqXV3yCTIn1fxK+2/9e67676T7ju7fltYDux7
7IPhpPGhUlw1dUXZUTobWa+9fmHyuOIp7N4FkY9/w6HDFA+9dMqyt9r6gPrav9PZbO1Rkk1AgbeF
ps/LOzP6tV7uLJ4Ca/YjbUrZAp1TV+z4PtXvdt6vldbHm8+26V+zURDkhJaf+vJyIQAQd29x9d63
bw9YZsrZ3D0UxtoOQGlijiM1ByI/qRASaL9AGd5pfd3/59f5R07/93HP63W2TEVSVVGWRfWv11ks
ElUSMnmY9RLMqmQqlB4vcP0lWF6Hz/x3kb2VwCeNz6T4dQnEene5jJt8OQmIXw8JIHvkKL/SfSte
3ljtaIOrR2JbnyzFKYDix6+h+uItNdL3jBhIepS7XWhu4CiwKVMQpK9vGYLYDiWyJs8YHjITHto5
0UZQ6R20UXeK4tOP3NhKxz5z6swpgfFEBCXHU3xvLKhBydH5VgSWPbqpG3ON5errCr4i2+RwBZmd
Rsd6rqV2DcfOW46Wepk5uB1pOwSV9HFoHoe7cqiVg4LQVx7khXY/6+opv1NYts9ZpzmnlKvGDLI5
cRRL8afTB2ziOxGJZZUFZPAhb3EAIOarrdJkHMxU2poIjRCzocfJStWCQQuaO3xWmhdxrS7N0rcO
FQl07LZ+KQCGxRu8EsX/ctLDlPb3yAUfk4GRTbYMS1RU6e+RSy9bpqnf7vWfFbuhwS0we06qV3LW
LFT1WFfHsLozVz6NtyFTPETriFTKUilGaqqh7ooBTEM6kZ/BT+0RZnpKKzC1dRj/+/3tZWprh/1A
DzuZRGh1i+45v1WH3hiTRe1106ECALIeAnUOHTTkf7YXC0U4tPW5Cax0e485cswqOMv/+NpS3g5t
HaJKcj+4ejIXBcK92Zivzkn2FngDET5X1hQw0Xt2fTNpiJaAjIjKRs63pYYIu7BZn6my7ml3Q6jG
ieiVqhtSCkxA+PU3JXZI+wRlEp71Io/Xfggp1lo181mOTiIs03yV8l/JD8RnhMWFwlWFuxby4z/V
BpfnZShOxG1k69xzZICz14O+HQ0Et8dWD+fcUnplOrjTaYE4/vgzyeFA2GRBDtBBX5U2d9sK6tnr
ZjudKfmuAlgn7q5Qd2JC0P8qcRtvDfcgM5a0v8AWiHkV/TAb80BQQxKCOMnCTyHkcG5Z0KX37+MT
JiR0Evcmnwl+cudZugPXQExil0E+zB7aJThBewp8Vix29aoB43R+otpLvJNHxbTldC5Vl8vl+VLU
4IZKZOteroRRcCBYS7HKSSxP9+qgPPeiiqsECvaqzYNshmr6JM2pHdv8otfvhvpBoO0+/Mpv35h3
hmU+dYXbqCn8WGXGenHoNvIweeesiDuS8EgKDIIFhjOi++NYEybylgsW5RBD81HKI8MqpScLzzKm
eGEjPLbxYag/u+6jBoByf8cwRNFChob3+uWBH4G0NVCnSCDw66mOFZ21+o1/m4ixvGWyscGhDCoo
IjULV9BjgP+6cWrwUh7Bc4G7U1ugMHceN1IFqaYIsIFj/4sBjJhums4E+fRspoM+lmT+uDzx2TMh
l72KOFS/B8aZh/uA1mOIXEJ5gbd1jc+0JlfSm4Hqk3SzXLtgKeGsBDoGW6EcnvGVGjDOkJxK64OF
+N6fn9UFZIrMjJGS3WGO2b8KV9SF3einAcX9GK9h/WxA8LbG/lZGFfgCJdPRTIf+VhIU5SJ+HAoo
wr8xovAtRysd9e1dAxdbbAB6Ul4m/9aiHfsxWG2vGgcHqwHCkI23h3YM7D1Z581mnDpJEAmw2w0b
TpPO79Y43pspGTM1AQN0iOOjuW1Ar1uTBBn29pErb/2swR7RLIHCi4Y/Y97b39/V3wBpiBmZ1efN
/FSLX3L5da1oJPm0og/QZ6MXLKSEl9LJyhvAoIZeBKvVnNYvgqgx6nNcA20hXVfZL+6zvJl+btGQ
slSD0wA6MfZY7Ji9LpLU7kAICVRgELu/h0t1dIyvy/tGxisu7ZTrfqj20axMvpInKcCvRvx8xjb8
aKxO8KPDJEC5aZ1762gvUyrw4R9TKqWAAE6o7Hv/tW35B6D+q3bW29QB8NoqrxhfLjMiXsBLos+R
b4Qe3gGHm0u7DMRcyiWMFeXjWj2tHgZ0jQXAKlG0Rc6OMyaiOFF//nEKUPgcGsI5+ojWoaCV9ai6
0wlyQMpIlgaV92MD8hxIHr8YPrzaGOmxXOO0H1oezDBO4y9vEkdx7UuXD5FysOIjwXnwSFk5toiG
6dgiKpAXUUavaPk6b2u0amNc5YdQ5vp0sS7KdWOsOpMrySTNbD9WN+lt3WPWNbmSbzTuf8omx7Mz
BHz6jTj6T2Y0Swmklby74ULwKottlewHXKzrHs4ezbLzwc4TUjFc1tjkwzkGkTzcXI1Z0h7HV66c
BcokwVi2FAkewCSz+VTNu60a+wI9kHNoMynZxwrsC4BTsY2a1B95AJSoYq3ksYp1gB+wGKaDOS2X
0XPaJGdqHGYdWJzj7TrvIIzG+wynyTShemdKAYpIxY4VKPuMklwL7W6aRaMPxbjOZ5UXk563sFBh
S+WjGidYbCZ81qwhbC/hsL6QtZH+MJee2g6LF6uEWBMzGs9P1KcL3o+GmyqeMKFQZ29uifsMJCox
fJTb55VHcDxn4RknjFzpBLVhFmDcWounn4Z3mpmV1qbhnVpjmpmfABCn19j7cS5IWSBTVU6yQV8L
7SaaN9+IbdLFMt6fbEPJVzwj2EiCXjSxvk7BrUMmjULgO2cSZoq5uM0OED8PBy5TIMCV3B2urty5
YucadMqorsROe/XYu4Wd9NwxlFW7SZu5eL2u+4dKv+VeFHa3WUeur1418SqGxm4s1Wx5EyeJOlM7
z87THTJLnDkYJijizXRPyikCZq7rarJjNk6s2jkMEAFvm51ewkV2BYGwLBY/nS1x+KezpdTtQkdW
ceCV3IqRV9J1o9firhKacAXFuc1KzLLDKAtiOXO/hednLH9kNdcCBpcB7Xy71thetY1erQv/SoKB
24OxUCTow/o2neQZWbWt0Y1rXCMfZE/Qvgr9SzZmSPIsxjcanAtw27j7VZqco6BWl5h1SbKUaF3c
DYM2XTYhyYkg6tb8QntXelD7DdjWuyo+VXi038DYBlqLs1shkcYXMGlqWAHuw5JfSVUASaW/+bdu
IobLxFitkSmUoOwB620jfV9N3Wc9jk1i9XgVTp12zrXzVTsX44V3xa3SJSd6EB/HTDkmj2N/NktU
EJDyF10535nC1zMyBBm8F5vrpvCcFCq+lyUBNpmIezyltgvLH/EkyLxY8qEaaL4ljFHBlP4Pyl6m
AjPGraKsb9G6VvmB+b25j5CSZvAqTkEk52cmg52m29sSTi5eIh91v2dIs5cNdzKX7GbRXB7qfML7
ONqlsH2TtdMRfP2CLw4K8TKlf1pZNspyAPw87+9eao005soaYSUkX0ITjIGj4fvawCbBhkf5Du7U
ZZaudH2dZNtyGj+B0VFp7iCsRQXB67FWF1nN2Rvi5SleuLiZt7cOIsV3fP3Wn59t9pE+7Daeb/lX
I30dthtL3/zEBWVze893dxUL9VclfoZzCXa86SkK4O5lnoEwWI0d8RP8hadauhjdm8GgE7MxJp+x
WV6oUSTHiTHmWrYbdHO41UnQZYTp7Ua1lYhVDj/jAUO2JC7SEd/1KYVMVrekB9sOi9lcH1YJGCBt
p5vHVDlFw1lWTlDQqD1U3vLm0tD188Sm+SbdLje/lpx76tydJx40mKDzf7nTuDh1F5jP9BXMaXLa
R9GqKyA0O2D0U9Y8zi8NZLwlpWBluSAUedaMKVKJQd3cQrotJt+lNDeGWRdtDMix0kKosMoSu/ZJ
ozLb7dq3GwaJj90OusMQr9KWA/LSZI4r+WKETuxmEWYKdnGXrFM5hgV44JivNBwzmNhp/Wj9MN4x
dALBLBMvNKAROAq+J2nGrCdWP/LkC0ZLN9ZFaMzejaXMWZqkkeRTgQj6Af9M/YpJ4g5TXu4wXDOR
6TNmukE9WN9v4EuWaz2aQthiIIEJ4z6vlbEoKn0sKqj8d7ul84HoI8cJfeyKMrtx3WmuJK2dO57q
Y5KcBPmoyEex/d/vADQpdxpt2Lm7/MrixMhxlpkLLidi61gZwi7li7vdd80SelSQSqg92UVXGr2p
3lmAVlLcUnH5lJ761ryBhJvcDMYLq0e/sicaZsaGyhqur6ORgQQhtC2Mue1UtUa/OEaGHyeh+hiN
DHjDIddxDqUaKfdgguhwUTm7Ikiw7kETHpz08nyNvBq4jyC4OXNol3h4t0YY4UhqHRZzGXOZSNLN
rQEk0BESTvRNYovGfJdDlfPbT1XZ58LuTkFgu90lVGzKe7OgKWlNLEQ1e+oPJr2+1Yo9My0Z8Bs5
9H6lBdUL+U0MWaLYxwYqVgLr+yGkUtw6ny9N+VQnZx5yTTjnOORdCq0sbTHgcJ/HzOe+k+mACtV7
w/hlDzzgHybVUWtmz1ToNlGQtsvi6T9b79agD/tG6HKDwWJQLHrhoA0nWbpkwlvNk5Z+FtJnmn7e
ZvTGc0c1W56y8Y5KkWqhOBVJJR50bLYHMZu6xTkSHIYYpsA+be8EOkR8oURhTaa5OlOsWQiH4tBq
3sgvodCAIDZ4Vw1g+zI2g6RbLyRUSTuJnLx3BHAaOAXZcm/4lb1ky9Y7dOPWyyiTYH9Ln3XmFqpL
NXxghfANZxanFuuUxCe+vXGGaL4cL3ITKLcFY/2L1SySK6wH5/la6C2Ksmc/oTG4nib8CI9s2Ib8
bY9BaxgrZyNSp0QX8T4zCuSV4NKrAeD15hOGnDwKDMdLeat/tcL5DW+GR+Toudaea3rpKD5+bO6P
jVqsC0yGj1VV0f+9fJD7fiN8IIV0Jq0Kk/DBo3BVjZE7osK0o6dR8YkGkwuuiyUL8zhq0dZRGlwX
BBHuATgNceRfrfpXmetzDMA5PpnDFrtP5UdQQQT33jIXBpe8lTsKnRvadACbTZVmLjROTtkaL1NQ
DsE4NKUwyzmCFFk/1k3jC8X0fE0moXVSrVMan/LiWMSHLtwZ+paMPewZ6DksamOSI3URaTtYFNMu
WtGxFTVBRqUSS010sPFd0uq07wjkVRM7aR1s9MTZ1NFAZwNkFGSX/XXDvHojcT4oueqP7y4J+E4f
h828ea3kWYFEYkGyAevJDNXLPz0ZiLy64cSUurzsSP8qdn+KDnKmvisIaldbUtqdtJJn4xC3g5Ug
eyZoi7UxvEMvk6ZkYfDTalABwI6Mhhf1vouEyUALW4/eshg5gShF+akdpjDwaJoLe7vqtlkDMn8T
1WscBqzf46mOMjMKZxnCsFeo9oSln2k1NlVWJWyqrOM4Vcm1MjVvQQTrznlCLTgDnAy34CWhuxYF
RNzJV9SQvZYAbyZJdzCVPQc3tNv75cqvIz+WfqSc1ZpBwjpqQW0FCP8KqSXN46hRwnpBGnD67eS5
S/iGQQoyFIb14agEbZiQH8zOawR3o6mBtpKiww8twTbS1ZeICXlwRCIfxhhBgwH9zHyz889YjtYd
QHLyArfdnN/JTx6tRx/lgr4iQhYCry4288nYMkIecD7Ex8Y6at0Rh7ahjA7tONvL8Y4C7Wwf1dsY
ICqN6QpdRnOKGmB1kdqZz5VyMiHds+7ZWMaioPIJtnWdMCoZhZgF4YYSbIcL5xPH9Jtm+VU2vcVb
83rifNZgXRmc5kEDoftgHAaYUZ9JxopXupgTacd3ESigYEbcwvM+u7bz522t10Eej3WK/Lb59eAi
FtfgHEF/4ls3zH3ZHvEmTyYT6/12wqjZx2eewmXdzWLOYvfJckIsI8Yi9/q8OKqxDycuITvrOWJZ
+ane5p22QzAz9EuYv5UGvKML5XTWZ3T9vFtTMoY0oEzO5dOBaKzZNnkP1bCZ8TLWTUBzZKsuW5dY
vcONsS1+E4OOE+ccTRkRZ6fbbdrwsxrTZ/oL0Cm1EkAsBr4jgHKmnZMZ7HxtG3Yjf8Jqj08MorOQ
t+6YBoW5pT/q0W0rbfO9G0agY0MlIfcExWmp73rlXXB/0Sg/hmkxow/OZGeStXlJMApPtDj/oWSP
Z1oIc6KNBRX5kJOJDRKVPyqHqQUXDouqDUFicsdRJq8haj/LpQDO85VZuQ4LtbzcT/ImzBasLLds
pFrx5Kb0gIs2Y02RcaLh6nuSjFrsdOXIeAOYDklshbRUWWMMbMKs0lNDD5wf+iRlNq3An0nc+Mm5
0G4zE7bpbf6csjrjf51Wgtf9e70U91BqJBpvznERsWashtctN7VwLzlq7SSdPV3dwaXf7Ac9KeNn
MElfsNpbujLadXPDpbwsrKXV8UZypFvV2srEEtWsC2LL7ciYkrFHxZtwpzPUasfMISAoYofMOG+s
5ZrHcue3gkvgV7R88mL60XIAdnMMgmgk9PZ9qmDppNt3BXu11mZqGvRdUCY+yOuCt8YcLb0k4a+k
Yifkdic5zPgC58+miwjaT97geKimTacLzVK0DGHUEzg2eiE1PDRDvxj2XfmHYa8Z/orKBw5IjFJ8
cPZR6/UpUc4R4GiGtg5YbBGi5K1zaSVWtP4tvTtPxBws4FHx+LsZHHkm43McaFMRhPJcGya96L6d
88cB2heDBwRQ5dTA/6EdRVV/CdlvIf+uRvZiYTDf9e+Fj5tUb7wi9VoabGamSqkGCEDu/3hK25Eb
g2IWZQvq6+j3hRR6qeesUGhw+dW2ttmER4EGEvHS07W45Eyv2BSdpSPhF5oENAE+eibFDhQTQgKp
6UZULUyvOM0fOM12P8A33hkAR2y02uIpkyjxNG8uPXB6UYhUBhLUQ23xcMdVAehrljhhOX66KiFG
w7mJjvnVU2LW+1ruG7n/cUZFJ5goXywxeHpl7M7pvPMSntcn1po/RCkBtoUXhl7qCoEmbX82KOm+
h26f13+i6OFw7udGOjO8iKVhLwyTYfFYRiEjozUkzmcxQqZikZ72olnehNUwC8sRUndNdmW5Ka/r
vMZWv9S+8XLf59Z9k4fbjkr64SAkp9Taik6rnVWmIQuyj6g7BiueFFSvVkrA3cAVxl22fc7xh0Qv
fwgy5h80pLiQrouSxvpm3pTz3prr8eJOgfxWr7HkAVM5hc+ZmLt5BiT/LQ3fhFlHAqzwgKa5aeFF
DFZa9/mimxrkRdvtUG9MiC4FXPqFwP3vtphNYwPh+0+fYZYdG8a2ogcmv9YdxB0g+BWtyul8COfp
hCHis5nQhZFIXtn5JKsiUFKPQMzZZlYEEp8rykbDtbAefRvFhmsSBVtkxwvCoupBxno/kmYVdWzx
vN/QOTlFUF5PhL3UGTN7GfBaBiVBh3droKi5od3QzGYD55vYe4jb+6viTLm/MQMtKHGne4lwKJYk
vT4SywSWSFVG9HukdbmA0ZTXj18ITqqMYDQ8qz0FxYQP1M0DMimSIKvl7AovS56O6E4u1/hExa2V
AbEZ8IxSv5tuMD3JBGgBIEFQcyrxrTJXJqlB/hMD9AhWbik1yFbR7z4/DPkpjqilp4ikXhDM8B+j
x0vWZ+rgGA+XnAbzf8JoxfWDP+b9mDJOzvIJqGp3JtuMcsOIFL04jeMl1Y+1vhxIdXPYSPmbTuJj
IYSLOHonokpKj3AqI96SsTGnVZBO0zCDvriuZ+YcxUfrvJtNieb5xy4WTstwF7dbAgMqGzgFcNo3
uXJ0Sf2JZBKAoaqSNZIkMFIenpmOVXLwisHjoYrhF0PM5Y8Lbzvge67XuMILJnHxCi490mRTwsBH
rXPM1EkmTlJBHjvIqs0Y+/qwLYasfMp0R2MJpVUsO1KyG8G+SQHcbiP+H5ujNvkdKkeF0sYBcvU8
GU5Up/eJL6Lsjt7ApJjdkpnQBgaLPtooOEdjSbelsMPZ8mvbZx+P61tmnnIgq2cGHCTOeZJ5YpgV
d/UH+hYO4Lial90Z0QTgyowNJH+JrE3o36e8HD0Fwjx83ZJOzdsqpbZhlpr7sYiEzQPGV0HvAeC8
2PUZPoOmSSYSdx1adlUg0wemXUH6+ydzLvFLvX5cTlj+xtCZyfUBq4l/c6clzhJ8X0vJIjG6inWc
G2tdW4stecZtNMuhIsikJvxY9jsQvXl6adWz+jhb0YnzZMzYfryTPBQXyV/jzXB4jFFS4mHDQyr3
a97YJ/P98Yp1SKl068/UucmQEObGdafhvrUj6hj6dXLGNBgL3JzHYGFlHCuSx9KbjFJkfEY66+23
QN8W2kDxFjWX9DnK3PFwNGGvJRyvNy2Yv5e3c0CirezZ1Kt0SDKe9ppWDSY23dF6zo8nNOs+2TQY
ndtNoW+u+8rcyk/qCrZ6si20sbw6j9ZaBOB3muRMMUczY0aKlD5OmlX6dVZsb0wHlp0ndNO4WRNW
qP0/4OKKj6mmtiX088p/GnPr188n9GNxCitiPSs1Dv6LG0L/P+EXyZB1i9i4CPHDFP82N+XV8y4l
cYiMX3pXokJF0DyDy4wivJZQ1+96MZtpuqu8in1ExvlWgDwsvmBcOgc3F+UE3kf/U6nEbhlNDZOq
pFF3+7EI37GzzP+lvAEZ4K4MiikZszAMa637OqF6Ut+LNG9hHTriKh84qpN8id6ojQ7H+WzzOKaP
Yz4V4TNdv8Poy0w+O2nxVFx85YbsXIEPAVS8gisntpiuMfxEyw1tbmHoPowP8n22VS8eCF80/FzE
gXzWjtP8gEeCuiudKbt/I0mG6LhMlGVOVfMtsDB1VAsdnrVIjR9lPKtVfoV+4ZmNl1Py6qbJri83
V3nFrZ2i02b/0I5YHaXnK9N8xS+7NLpA6fBzrSTKzag2xsbmQNMekaAGaUeFiLGT5I4Wc2qYonND
4i7IIBfnWJ3V0SrT6aKZ8VIQw2+ms0ybnmZ1PGl440X/3nn/7Vn42yGr8SwYqqxapqhJumn+5ZB9
PrNMi+T4Ohu1J2IJ+Hp/KBSDusAnYRemHSLuAdGEDPhy+NK4iK5zJTgZYijdmLDn56G87Rp8Pdsb
XEMJk+B6YNRxXUmz68OnBdeq3Yhm4QJHPlVtvnBdNtBlwu2ilHa4X/X+IAH4Jv+oHK3uhD9Ngjv8
QIH1C8NLQBwnvhn7ekyOqR2+HvdPF2NUEIcz5u1RvkxfqZUs92LFbULHmhoxkwSILbBs13L6dg83
0j8MvsmyumTh5ocBXtPCaK3SfH0N1wmFIsWGoCpZCdRjkVGgSyzuJwb/w/ohugKzjHPnyPqJptUv
Tp4J2NtphyE2XAyVHRa00jp5QYgRqd9rj7W2J2gsPI41P11i68qHBbpI+TC193B6tx1Hf5wj+Xgr
jpq899ve5qiDz1G/jau5v71DBtC8NKf6DjU7aCZ95LPGPJgypM5/fhZ05f9SnwxTVzTJUuBImOLf
1Cf91hn3LuHx48CSikCulTlWrjY/BFY0B14BpCSnSJbmKSxzFOmYNtK9pZOwd/HGxnRk3SfCsBL5
RJ/4WNfi9EfDS6603GySB1OyNbodofPnrG/H2on+Rkpy0dQLkdNiM++IoM1Ebr9P+3OhWvPmsbC6
RX6310q2DW97KYE7vDHSrWRx49/HC/w8oFBKxkHrgDvKlipt7ZKQsYyOT/mk3HbF0qguIl7k9/v9
/aG8KfRQIUGm7w+sXdeLfj/Hv4o2kHFSt84N0EC0qZWRwkUj/VUNiIahPYdwpbixuXDlI5Fb3ymG
09AsLHHRR3Ybjbt1Mhm4rvoq6IqR1qTyg0yi24IP0tIhX3h1v2oHiAVTnOe8WfjqlYKCl6XWnUvA
J3gani4ra8kV7jalJmlrPLadvC2jXTBSsmF7xkKQSIE4DcTkXAzn5H6+qyd4eg0eB+5ppqMgX9fO
D9EFPVQ9da/+RCkk0UPR4R3EY48FkffFZS0yMwqpXDhlCjmMZiOH00Gazxxujv1S75di6F8rn1KA
Qp017Gnm6YHy0oDd8DjQJijUoyFWa33fbzhpkxeopz8hyujlB8J/wvNgYFeQR+kZMA2Ueg7WEl+L
Hx4NIh88mhI/64tHYyZu+Fss/M9ZA1b/Tv2RE6UOvWn/+FwZMT4WXcSlZMzuappb2cSScmTDYhmS
PH+xmR5dkOkBCnr1R3xVyn0j7DpA9sY20jZRwAHa7a7ez+h6EpWgEt8G7uSRH+JUaNw+dRlryp39
QP5DwjJwkQKxp32Tvpci2eOef5jHRJ7IwGhvU/ExkkDTaFdFu+WUiYIi4xP2BLT2ZmwOsCjjqdzp
SgFOVTs9NY797L4v9IA+DMJKtL1Lr7ASA67+CzG2e7yn5kkaZmpkA9QTudo2c/nQgoGCQ7NDhyS3
BP+TuWTTLygsBVfOvK4HdfFw74kX4UqbNKSu1cUmMhwrUIsJKmaubkrmrTk22jiQD+yMcEUokDMp
X+BwT4wbrzeIqUsfbp4Sn9SuAR/B+KScLJfcj8FGEfEj35fVS4bmxbATlck12ujyihrVe7fUhuDL
ltVNoawb+FecpZfXeD40Ti+7uu7ak/o1iKR2i0EkbmHRXLMKD+qORNV5WfEGa5PJlYFV6RCJ5jtH
07qa4EcwEXkdd4xXJ3iZ+23u0wlOvaw01QVUcq/8uKpUACylZizdAyZV/y9Vsq0mJm2ZnAOysRZc
OXLYk45GRWplca1dIXEzQs6hPUqBLwyVBJ3jzRAnFgWZyckqz4/wdPWEatx7FHR53Zu4/QQBBGWF
SkuUFS33JMXNW9dE45026lj5ZSjk0JeJRXGJ88NwHSqvzHxD8yvKq+QlM86lgd14iXQMZvknyPQW
MzirPKnGSVS6z6ebmC7JpjJxWv0iyW8yFK7XpDsTHSbdarimSVfAGyIQz12VjxXoi7zC7rCEpiuO
QN2fO7h0n5eMG5V5RVXLPoV5GzKBtu/E4AtHuZFpcjT6Aj6fTK62hDog6hRQpovUIe2t8o//k/bu
e/f5fbvPkxk2ZP5dAXP5lSISt8vdKnd1Apg+84KuPOflWbJOuXy8ykdAGm24U4l0FefUOEgi19TX
DQesVYsxRxlbl8nk1JTvSjNAAqO1UPK0zk90H4zQw+Jmu07azfB578ZwJw0kMq7GjG6hka+Im1jb
XLUgJeGH6lRzNdreI+zeq5u+lOppv/7P+6Ty/2A7DIAdqkm4SFZEXf8rPJ71Vln1gpxB+HSBkt+W
flfusFLjjMylN/9yNacGOB6bKjR8MLeclt+1YK1x20TlVwg1T7LxwdDKZOXMzNdDuMJnVuOdkDC/
8yucSC9KbLOS5zGf7Yr73nNzEzeVvL2VAHCt8AO731V8Zx8zPbk/GqYzXGlb28NkyufEIUQRmxpm
Iyzc5Glb/4E33grqjJLIjR5usDNjb36YU7BMHOYj0U1fcPcKYrfoFq/0Sj3sm3SvvJoYyoogH+ys
sYnBINDsGbVrnpRoXj+cxWerzM1vK150CtWtxGPoMiE859SFA/yDztUVSFIJ12f2iTJc9VvNxKy8
1butEE7JIatEtEM/5S19MZoTSIlLXfQZI7TMATB9mt+RAH7fzag/ipZ0VD6kGQlGJLm2byZ6R030
iUx8bleyn5MSB90g+yY1ATFvm1+SN+umxmP/HHaPeEZAUu88rZw22dR2m4buRgDvPnpP2E7JElD7
F1fLJ69lbaOALM+9+ofOx8gQKeBqfdSZjxorpb9x/BOOcJJyZmiXgW4R5vNg5n/XsMpffNoM36gY
5K9gVS0F4UQoViblKFHQqMuGFEDhP1oPFe46jeDzk0yN8GK4Su+GDy+7++n/EHZmy42i67Z9IiLo
m1uEJEB9a1s3RNrOpEe0AvT0ZyDXWad2rRO7LlZErWqcaSf6+f5vzjlmRznISYjc8mZ+dhofFO/n
PWKJWKqnHSipAWLUhj591GXYPzQ0H359mPpX0nzJiw9E3l9pfhsdObjMchyrxUkCxyhR97N55tvc
2OVOo03zqvyaV6vIfvZzJV3J7UrjHn8zy4kgL5fTLgV+/M8uxfiA3S8h8bxad4pwSjeWDy98ESur
wr2G4cf3kMwDkRr7Q6XsyFg/AleCAmU50MxDlXnJzeQTwWtT3hnR9n//hEraf02yKnFrZSLrSBKu
8Fcw++vXf1i8uTWWYzYiJoJ5x6QJzIxoAuRSJ7D2pXrE7Ns8LiNdLRe15NJxbZXr5l2hHVbcRPU0
Z5Gep0ByWqqe0gclOCxLbmL0roIuF0/lh8FwgoFxAvX5xkoOkWttSaeb1CWNb6muHHo4xUDelOlM
Tr+a9EvJDveZXQ2HeECMQY49JNnBSmm82EfqbnnmZSIOfj9gmPF+7rjxwy0L13vYQTClAcgtF7iw
xIXK8jNls7AYLcogpgpL5DiyXSNtje3/W2yzhyatwh7aeGmkpk2ZKippQim36bbsdkX3pZI23TuA
/qS5FuHZUA9GvRejLYf//u6QAPixb7cZZ+k2eexUTuHHPi1Y0MxOLg04oz27t6cxOEsww5d0SlfD
Feai3l+H5BrprETc2eF5X8fCii1HkazYAhWveIrQeWEL4cjjycBQi3Hyf38INHWCLPw99KHxEHA+
W7KhmKpmvOCnf38I9CSJk1GuZ9G4VxQAOi4WzCldz4E4gBAsthyIeC8z7OtgFKdV5EJL1nQshZnf
McYxwH7R7E2CD5eiCUlxVM5lfX7UZ0E/Jt9tuDI69ssYc70F0H982wW+7XHV/RoYaYt5TrY23Uv6
vnrsqdlOiD1q+7HbW0Tmz3ENSfyYGwdsskN+JPHYUYiebMjSUn5GKIEbwyL8I4BzxnCjLljZ0ZZK
o4XGFhtYTme/O/ig2KoG2bITl8pJHSZAT0p95jtXsxIhDmfKqzwKF6icwsLwY2EuMRQyI2ImbTxn
o4IQHVbg9wzGcwc0r/AFfrpMjroyle+An56OfPomnCo+ZLiMnwcpPxPWOegRIPxzlV1j/a0mZtx/
3PsPCUyJeKzNA1ZIFHLxvsBimGm330faiZMn9kk/DicwgIVKPTpSMnl4tLkVH4wZtXu2beST8Qak
Tqe7lUNedXLLKYn/oOVkGlPbfE5V4SzPPAlNLneTfpnjgMX4mS3h+hSOXiEHghTaWITKHrsw27dU
Kw0QnA4Z1nwAlucx/PPsfyuPP1X4W6UP4IE3jQD11AFML6wxvXzahM9q9/Es36iImMOnkhQoONz8
2dvMguCIfylJD62yU7+Vo2WtIALyjmIzzVpQedPN6/IY91M2X2JQVvdHoXyrqltZnTD6FCuZg1BY
8mqj5bUpFrS81uIynkV4eA+JeTAIZRsHghr30D92PY8cBXQ0zh3MmOd4l7RbGtLplI7PvXWM3rgM
iMo8pnzJYg8za0Xb9gLl9Kgn1xHmF76z/6i6UAztpcddh6bjjlK4xwG/Ew5PFN49ZsXn6GDMyBqG
kVkiHgzx3EvXvPhgySpPhcBoZ0+atqksf6XhRuiNXJDcao0Pw5xGdjc2EdGm6bQyJyDMB7s1gstX
fVxQDrp96w2qvT3KRpEHcUzV4mSawrkEwy4/fSAK6nhCVzmPob5KDDbVK+E+CYG/gJOchoBWBVBY
J9J0Zjr1bCNM0iwXPrideT0jCddfp44PWr8zgwNcBdm0TagK+lsxfFjlr+QQPrZmt820KaZv0AnR
bVPgZyh7yTLv9vAFn7SAhb5D5krxaMATom8qr6jaa4QVaBlD4slYUV/zGHzx7o/8O47JGd7tq8JT
krm5PSSbrL6JIXBZWA0m6yiJIgcMa4r3/Udst8ypFDTQyJG3BLKXcjF55QWgDS8YDRsHMs+Z7lKV
CQ8gI72Fm30vwU3HpPzcm9KBnQbxtPyX9sXLlapFy34nlD4QlQjnEGXYPYj1jLa6wpEUx+yWBaAP
mZqjJdpfZxxb9SA7cX559keiuEp1HCM7ybdF5CFgXxC6T0p9QZ0boWCQYpk9Ip8RoKBKZuQ7dk9O
/9hG82nnr+16upPS6WALur3aTQeb67b9mbPt4MDU/ZEnrGLt9py4HuV8NBWS+/up+EHI0+Kl8m02
ewJh//vRL/0315qjX5EUxRINTdd17R9c66CWsqeRZuQcdFciz7joWVfVnIYuvvxRnJIQU7pbd6fY
CTRrYicPqgFqz3z+RbOmHQu/vMZOy36X6fma8SKw6DxSn7d2imYk4VSM1Sm+ZHk7h5XWWNH0jNly
fUuVpRERvocEumjsxaPd5Ma2MvewFGsMvvsu5AFwfxrbsgyx9axY54d1poW197TC8572+DqwujvH
5jEqbKM+SfWpZZWBe/BxwKA9xnvoTcyeiWPDX5rqTpZyu1GJG+Y7ddwbN7E8iOrRfsv+AB6ze+qZ
oUkYHm5RYSMThmE1w1JG/6ueyOAviDPO0ed/1p6PFA+B9dw17OuCLU2Ogb01rWVgLfNvBHlTpqlj
lmXczlwxIMKBWW+ZD4u7w23xQemX5uJmYzUeQWMlhqy6OjY+PHx3T+k9eolOgBe5K7IhZ1bnet1M
ZrY/jBTfLKGSCctcvxQu0E3hrsOhrt/a+iaxH500gDf3bi5ojIUhUcinKjnQQPcvz5Dxz0DhND7w
Pzie4pQdNP/BcEpLLTXStK3plHIpXd9gHJnJqBOVFzW+8ECyAVA0iwj8A0G/26ueShEu9C9gWKL8
7sEhGQANvSmwRGBKJMjjda/b1T0FZe+xuKPFVKWmQMRIt6RrNzrE9X6QtoG8Ca1Vnq/uNEbm20/e
bZEByAXOk+t9slkbuGcck5yS80u2KEo3KV38/rAVx37y+8NW/PH705dDY2vwmF5f0d0VCrcK3RSq
ypkSHAy4yikujll6aOJ9g5oWn8XuYEFzGfdvFgrZ6kljMH3p08sYGyQ7DHposBOxw8DrEJteJE/b
mVL2qWLAT8NqRhT86Pj4vw1QFhSixlOgs6cTTW6+FZpF+CE2h7u8j8KdTH+CB/hbjdbxfWMgJ86H
pz/rdHbwvtitkBnLYVNn2z6dZMaYFMzkqtG7LZbxkTD3Nku3p9ha9NzZbhpG/miCPGn72lhz7mCq
kTDUJLbReWiNxKCvVfkvU6ZkiP89ZZocMYZu6aJBxPQfyETJ1JohzLJ2hnaW4xnbqOLhnp6cd4Wf
o02qjhZPAnN17cmvFk899e+walqfFpuH4Msy5ls+ToBgGPz8CWJ227EcqLZRuN1tIu16Hy/ld4bw
FO4FnDbBehcaDAwL9Egu9sH60W/lbE++2LAAm0/54goh59wM5H0vdtCfg/ISpUCizjF000ve7lRl
K5FMSDfL+MEct8f37Ebqco813MdzPiEHoRpH9h6xDr/fZUlf9gSRH3w2VBHhqadHwNjWaEgONrj/
0E9w/6Gf9B0HhI3fqPyFEwkbEmcJsYQfCYXHgFgCloQEsvbhgSeB8gqqAmu++tbUd7OTDHRWnJLG
KPoT+w1Vv5w1j8lMFae7Z7drgcElE4b7TmTAIcV3Sx5szd4183q4f/JWJYX2cr4Sf0dl/nbqATTH
pDlTPa/iHmnsAY4zXGXjXzjckvxSyv7HdYOLhq6LXDgMRRN/OjX+dt1o26DLtEoY5v2hzHeG7hk8
E5VnsD2TfPRziRpUaBpUj7QyVie7kBygcLF01qQrl+t1lqy5iVDD17XIFqZ1irdWwFcL5q3Ddh0x
5j4XjW0Nz2nkPOwWNWfQeJ+lyaxDLgw8/WI+bqSx5DSycaIUBDyxf0j3zbAXzND+ztlO4fud6Blk
x5wD9d4/DofAWDiG0wQzoYemOaGJnqRsbRrI7snsquynjH65lI9SdxYW+hxqnqEnc9r2VhhhUhB9
8yd2DXWP24XxpaRpJ/GJsP2gdgDaD+yZlYetYaekebXYxc1axFwP/ymwQYrzj3XicdhT5gJvYvqu
0IAc1oFG5UQEfCODvrVVp626Zr0B4tPZ2gkmqarjJQTaWL9XBPTDzRD+sqxflvFZ61/9fGPi/uRl
/pw0FdRqqfXzzDfGRYgK7GVn3P8LenTrNb4rR6ZAeIWz2LeGN1F4a8c3aXxbPIFpTBNAU80AuqRc
nAmEsmmLNk/9GHTTFSmmwaDa1dJWlYHcrB/fjTgf7/MFKFLOePvpNIrfK762eAAr82os+o1HrLSn
oYareAs7hMvMWK7kclU8qP71ZMmN+NlTQbmWY9SPEWY2lNLYLzEYObj4Bg/l46/QFClu7BYh7YRr
CkENH620Gv0IxXT0Dd03+byWvvnxNBfCXNhaAzUea4WKLXWp8REYEPAWmgZvZZ+NGJJzm/1Cqq+p
Qcchu5RyN8eAnUxxFxWL0C5/8m46JO1x9nsofA6JPfDd5iO2bPtoNTZ5MUpLXhGAh/0Xea3QboTW
f/Mm1Dc1soxfGH5i+AI2EFZHNJkOfoTrK/RbxS2zd9m8PgiC6PGUn6hu3LAQFDSkEAIxbCNQ+zFU
c0cRmi2vqwGUHmZRYnNdT/U2iiS97g/aYx8gOmQXZCGFIxSmsgV84ehsXH+v4lCRyvkpGO8eQYrg
/b7wPuyCY/44GM/WVrYimxZ+LKWNwTVYmA7p+1GbGbk3uboLinWXuhOdjGyjIEGPFBKs9cTmy+CP
/4Go4CuGUxIbc/IofA1jpjtyMSE2ey57eW4rIKXjSTcxGjtbwTL++acYzlv7t8YWFMXfgsN2iCqC
CWOzG0PDZlU50JEEgoNqTDAZ7E63S+1B70a1bN2l+Ti35oJciTAP8eJfk/4qzBtpleh+OvjEW2zd
qxkofufxle+7fBMIn4fsYxRXnIoaNopcO+WLLmU+Mevqxm694Gcg/ELNjEF6rH+bjpgf8Zl3rfOY
VvnzyS2PdrmsV5j1ruP9YmH6WPTaPuv26es103NvTabKtwfHFffU0u6IwZXLdAY0bIsUZcyE/D2L
P6zoI8vfCxhA1DRiRM4q0tib5oU2EhNbixZ8+ek5ULymnx5U6Zgx9YnzL/BXumPNIsrPNNJ5dhNv
Zc90tC2xk59IlVSvoruvbFXvi7OTSk9CyQPhn53uJECUbw/9RgiQnuDAs0PamedES56l/x8kA78l
QArywzNCO7+vJTCZnpRtfhJV5JnCS80nDLwFWDPFs2bxRleRH3bkeiAFz22p3U7PHkuwyl4Cb6EP
NVjVzSpPVunyqD0/edbR1FrcQ/waw3P2pKzaWAjyLp49XBO/f0u8acmfMz9IizjmNi1QkESReQN/
u7YN74sqmefAtdm4L3vCCcOykhbAPKefO4EMY060YXQetkX325QsBQKLqokNWbqEjzMFHU95h5uc
SMJa5jJ67sRVovnGbAkKJ5m3bifY8VJ/5RpGYQmP5MuaR8N6FFd89n6ox8bAgUj0yNHAmY+epq4S
cFoFAm424wiZfOyzDBMbXC3vq7FYwa/35bzUCIl4/M2KC8pL/VNtEimvqlUKD8AMre2oOdJ5qNxw
5j9e/D9W8wZDKTUUQDC5vF37RSJj26XDph9O1Mquk8TLJvjfpB/+2L9Hpi04XfZ6vH8Y8kf9vOmS
QxX6zNhqrHEm85xjkKfoNkG7MfN186BK5UI1JCdgJJ3RV4lr4Fiq34XhZg8zVbIDyEBowpa4ZO9K
jXlfnrlYaQV/vHNwQod2rk4tDM9Xt4/ZLuEmnvieiFaIhkdwD+kgX08lqB3X7JmNeCsBdC7oNl7Z
/LuB31JW85N2ibbYml8uZZVevreBnBdB7nUbTkV4+JvfRJw2waaw+Pcap7xvzXFrjTtdnYvKjMGs
fLnApXLP/U5FSe38D+HWyRNv/z6ciNMgMrIqZo0jv8fpWgG+0K5ZwCTduoZUZC0NvxlXgKFtgcUh
r7aGb8DLSOpSuDf84o0fzUVz2udgnQlIPJi2IuxNu0MAu0XP28c6lp21bTVrVHN+y8gjJE18hBIZ
c0OwEWltxNz46y78isSbgE9jJom3R/72q22uQXNu9pbELXAj2wQ3pI0iTRqK1hGB407wPgqX+tXl
NipOr3uR6OcRrrWJPJeBHXyR56Y4/TkGQqkwDF91QonyxTTPYnKOLtFcwnomvtfiO3lXwZHZZ0hz
tteNupPjCSBsqhtLX8cEKG0w7K97hTnDgVCdiuCYGfNYwj8N/XKl566AH3N4TJuOH8JR494VZELv
7iJJNv06jGbJDF+XQqkbNmf3UiuLQllY6fInj3vXl7TAk8eN5mr8gTu6bW5cb0TrYwDBkr1X1RsE
MeJz8iki1xbtdQD4kFhsglKUh4zHUt0nza5eVCMO6/mdPR7dB6v2hYBg90Gbo7xkbJ+I15g1Runw
ztS8ngzD5PgVe0VxdM9SKsYhvyAm9hO8hTePnwXJVq8W0GnvfIyv8GkZ3FRicrULENHad/c3daSJ
x+7SjW6tnILPFO9mwetwQ4+Emm2JvNS+iXZR68Db5S5954CbC2JFVgEfEfDxZYJ9eF513wiryRyI
gq2UdjwelW+DVgmBV8F2XHbAr4v1kwUSWYy5OddonZC3w52Fy2TA/D1Ii8Mdg7m5ICyh7XFRu91K
5o8b7PPjKkqXybrqdoVbABqkdtIlZsz/i1gvxOBFF3y3eKrR4nEN7ppmK1CGqfpX6Frx9T4d89ss
KOYYEm1JsL8LSgLtb6Znu9iAQtLVnajukt/k8sgyJ+q09NMIM8+5mphnCHaBTNXIAeUrDGbcSmR5
msexwtLOXUHxMZZYyK9j9AY8GioG3quWEFm60ORZ40ftRxrM6BbqxEuNhzBfw0nGuKKf+T2ySRuK
Cz/y4GnrA9G3fZuQYJdOIPtHmT6BGT+q0nbcNjgOPIGBy68diHNB2SfJJ+O7qn9IulexogQxIkze
3KeuObC+iA+G5TwWWxstL5V+4XY159SL84ioxseTRwd7UMC99ZOyjFJfN5bzgHYp0Lba7PhFuH/T
JmjO8/hMRXcve7jWk3idlLcWMSNHAumXsCTKaI+5ulUSjPobukmUzRXCaEu2pv0os8JpG04gEr5J
MaPbudd8kFI/RcmS+ftf+xBU+b8u99zp2CBikhRFWVX/uUc04qJUmrId5vJmREWYc6XBrMCVRjcI
UU6ZAjBnj/pdH26F8dnNQ5mcAt2RR5PK9BUqDEuhGgiMvSqplmMuAe1o2Ck/j5E55tYU2/SP9ipO
GooPLjC8vQGS9Jeqv7TWpWTJr6zD4fJIL8/6jOuWQBJak36/VsFbN18RHsBMr5zy5yYjfs4rqeNP
/43ShTK9jbSlWlsARtp9h9GguT6179r4ipk5kyOsMlGdqmgTmhf7o7WQolVMJAtahr5VHztQVXjs
AhAWM/k+i4pNs2yKTz39Ki0KpHxl+F7YRbhOQlJc695cK8CNzKnVKDTX+WwBYVxN9hDGHyreaCz3
W0HdIK3YsQ3toZpBvZfLtW6SWVrX+aYg1NpvhGwzxYvd42TKpWMktCvcs6EXv9ZZ985Rw99C/y2A
wR+yAyJTfpG6fZfs7wl7bxi+tAnTxbwXot00U5fMRpY8RblJINdAKj9tJkty5RW3TAh0rojPyjhP
syWRz5e4Iw/AX8G/HMm5ivJJbHbHPpn/tkVOtMc8T9AMwLmto2DVF7NQdZhjn+kG/Yd5Cf0HPIRs
bipzhwU1X7F2BY1eOUHEpsomiP7T84dIbM+QcblmKSpqx6LnEDRoYvCbfpXfbe3AbBPzXoY/Rbrt
Sc/9Lgmovdjx38S/7vEv367Gtyx7i8im1Ffqx4r57COqtvPSNkrwmjQm7wgbq+IE4H8A4TBX0jyr
VlHh+xd6diXyAOFCsea+3yj7IT5hYu7v7zOIEZnkimspOsyWbeJOxrAbdINcXgvP6fdDh8pMimaN
04wLbflgtVl7diRiOGuBkCeX1Lo01kXpL0Z17dJLop6JHKUXRTiNxjFsD2a1q6JtzZ2bsAFYgZOV
XSX97dneouqXkH+26VcdfxdgZoEpTyGJPts8DTAXbrIpJZBtqwFzbLzigONUMVmREoTp5gfer+w0
Opumz79sQYgNcjKboMuCezC4yeXHamro2AUKqOyjG+i0le6TmfE9xHAkdyuAKs/PVP4l53bVbr+/
gTX3iqeXb8AuHrQGBm4PyEac1b3d2QcGB6Ck5jHs9lG7y+NdR5T2m2DSN59zXJ5bIXYclb+nr58f
P9vHWsD7+y/LR1n8J2Bes2RLZuWkS5ZpIHNP59ffdk6NlA6CoujDXHr1BxLXICrSfiUBxSf+lMJp
1s4COxJ7EqnYPSxSpHY5vIXC20DHo/B2e4fwFeI/gpxlXdTqmg6XG12BeDM3t5/e7CKwaVgxM3JT
0+ETsMm1cFm5Dxgv1/q56lXAQlM1gdGtqCYYCno5t+m8AHnY40DcI2XI9yNSBp6f+H4MbSZqVnhb
Vd2OwD6emI2ncLkFGOfWje/hpooxa2+FZMMnpN8jalrVYi/iRNOnMHYhLi0VkuC6euf5LJ6ezHao
gXY4mFt7z/DM2fq9vIMMQYfAHVGxUrEzya96riqrSl7PwSm+yUQppUPZHrkvPLNTBFolOJXK+Rmc
DP4CZvulUMESn5DM5vR1To5CWlCU+1J2cNoo4WK4z3ktPF/BNuicuOriZtnrS5xx1YQJZ7UGN8Vr
2cbvSGjeWcqQ5Wdjo/sKUHCsgzr4+JlqQIeG+2ebLeyHnULULV4xMPGcuTzEhod2iO34p58sJ3ev
H5z88+pi1uUzEbrN6ueDoVNJx+aW+yBXROzIL3bn/66IKNaUBfj7hlOXjUkI+ak0EDXjH6pamuqa
kZZN4Ggmh8qOaFmxr4C7jnNVWxFzmhJgU41P7/PmY9eJ/4DN9ztvTJqriIoRJ2jJiVGITLMm1uL4
Gj3OUX6Eer5gQFawQKnTEFQPW5m26OYYledm3qqk99gRAgKDp8uoOT3D3Wzz3iRvGV7+9BY1bqUt
pPe+XRfK+rYxlD9P9TcKHi/QkZ6RzBdaXx/ZmX6KAlXskT7hOs0/j/xmPd+65jqGZ/2KYFdgmSRI
WiGoLypcFc8lpp4nRkfkq9DT7hOCIsEoBXGiZK3Czd4GJ0TCV9vBcLRelVW89Bp1i5lNlhbYR0NX
KzC9Tbd3KuZOUGEenZ8TjnCwj9BqKG8dHCbUpepzxqzccmgtWiTtsoIbrJM9dvjOKVzkO0cCpsqu
QURKqP1mjeiumjlDSDluq3HX3fdBsH832MbaYs22ZLLhq9a2jshZfVAwMj5vnfJBVlAH4XBUlYMh
wYTf6cJWwzP6WOu4hxZBuIhwYgaLlnaC2JXKCcDRQ6ukwDVd1SEJ2qnly3q98ytzzZqEBhqA1Gay
pXFhskecc4VqgAPbK1Af7NQSHAsszbKjlu/FEyyFfJroGNyXVrGHnxuPi8ym9zYpr1KAE1jhJtxg
ezjF5qWTr28iyTN9uhMP4YbR/+WrC4XNj6+ulDb46pRoU8YzUz9af9hz1ATOZ4PmV1w7ML7n6GuR
DWYhN3dwJX5axY2bcE2qz4wO3KGe4bA2rBkuZbYVkjHTiCu+2yTXXV7N8frn5VzmdFhMFmlF8rma
k9gfo2OjHT8GHu37vjCZBPwft25d3WcG/S7iPqioFz30zvyuf7X1V/VgqeVzPf7pKddxNYdQHf/q
FWuxvVtuf36y8guWvq9gxpJ2Y7Qtje19QfSugOMQu2LphpprhF40kBT3hsgPK3xgk0ZvLgrtIBs7
qTrK+bmjikN6140bh2bx+cSF9vwq4u8/f2KnYF2xD50sty0TgiRZmmXTLHV9SVeZNMwiAmul12ie
FpGlrB5bdDep2+mvNHvW7apkZ7S7nm6qaypfGurJcMRwSaumuGQiTeWnvCtq9iD/0qhCEuX/cwRZ
tJOZgLkNjSbF//nC64Rw0BohDBygdxWPEEUlsadhat6P6Wn1/hNYUvTP2trhlxjek275LkBPDPys
9X+gibAfwYGmRHygV/Ke440PbjLFXXTRHxfBvJTKdVCumnINKmoBL/Re2rdM2t+rfS/uKmFb4JCB
WgHza4UVNg9toHODPqc2txvmVbUw+kXGdXewscKmJBfXRbGhnsfSNzKUa20rdjst4UNhhwQX7hha
V4Ww0qXVg8BFw0To/x6ScwgESe4+MA417FVLtDFPjvZ9uxEeN40cxDAxQyRxCV8b83zxdNl39Yso
Oz2tkySf84fdEGN2ePk9i70cHuEfcVMJ3jL9vUtvRYGcbG9xFqQ+0fZ1a53C6twkl7q/gNEI6Jja
EYMjPP4hzXCZD83ioRwk5SCEB12YEv+SvBHijV+z+PaUzKPhMxpd2VZin1xu363Kaj3Rgg0g9SQc
tuWyjSgSnJ5SsfTH0u9Kvyp9JfQt5z5+JdlnrN0e47vhhOaiY8/9OhFZADDfUXJfL64/d3P4NeEn
l8tc/pf0kyL9E/lO752paaqkq9qUhBP/8WjpdWLklcFWMBUP2uOE13pks7ofg70oHXhKOgaG6Aj1
lHS0Q1fuqSpWrQMot7JOpHk2dKSDPAQZTFFHXFJsxrJtPzhJ+UHlzmbD01ZG87g7mjIzLNr7YWCV
7zFYxfDaUtra3JTK7MyNleVm9+SKdkUVSsJ9XhOje1pul7uhuCzpjIk8efCoJkcTUugT81rNqyvf
HP0dzoGbJBGU3wlEYBAo1oL9SYVU87SFfBEVix996gcYr/ULgPHklNs3GX+U+ivOvhRAspumB3u9
rcgvahtv0jm0TffYBJ4VrAa7r2/K3QnVt7J6k+8XPG3KMRyW3rKL9+B/4mWgOOkMQvsSHcNEeQ9c
IXexE+z3+iuoSbHYuA/VY18efkpofkRkWZ3rNvUzdJLzWDLvY1CbAhMF1Kunm+jv9/tHFf0yqbR8
W8J6QS2Rde+Zr4R63ZUbiYIWkAseUYoYAyf5FQeKTJ2dqurcV2cqVb56ijqqK3eTNLjIKS6nU/c8
lephy/ts95wti/v+TbfD19UrpmXQ2q7nFQJRSt/LhAwBsfEkOrrlA8MqGRIEUZ+48y2AmuiEwEPY
fJ1yA6jbMan3crVLo631WONuyJ1q2HeYrE27Es7jeC30tzD5sJpboMPAq/9vaBqLmesG0UcO5DF7
F6s3pkBS6wGBacVrASMU3n8IrFJpH9r4KrNQGY4qgDnBznsu8DYhe7U+onBr59UMjbdlDhnftejq
pKhbin2o3r5dQvAZGx5iYC7BN/lvWXduMVrnytizsBi89k7m5TAquwCPMyvD9ZQAK/4lhqro//zw
TfRuivg0C3a3JkvmPyIVnRJHip4OjdMfWHPFBdXee/3GSMmC0SRrX7vWKWiOwOkhhNbJpSFR/Ov9
XSB2+CKc5nhQcqd96bxp5j8caq/pzmI3CTWX0ENRHYZoUtYZFLUvQV5nyvrJugo2UXV2CoGA3hRP
k1NXeWdwLDxhQWXMaqWwc95YrmAwmh/rdgk9vFDnVDtgywtf9ezvDhFpgvWWZIcWhS8EWFd9xUXW
1quvsfzmLn7/rai/u/J3DyN+btCu0q1vt1sU8uleIRCnua9YXtZ6BbgXyZXnEC5NE8KlHz1WrYhk
C1FmV2X7ZrCFdprCiidm2jXEUvysKamdfEMplvUhP9+V7P1RcaPeCnP2JwpVgJM+RbtSS/pBxWq3
U89a7hKTU+q3POCN4Ggqpop92DkjdiDhiMhFpAmZKCqmSBNabnoncbFKpVWIm2ISuGRhKb4srClW
xmABNApzv04SE7MuYxB8qYlZJSTn8nm0thF9Di+7LBc79DkDpTZeYjhFoM1Wbb5aUlYCKg4oxkv1
IcwWN3NJWHfjVjlMqbCJ8qNTgTROoLWYM1XYxzWPyTRY8ZksAG4v7t1yQNW5zvv0JmpHu8tgdp3k
MwURiE7KrTS3SrEvpIOUnqgapuhhqL7aP0OPKjG+4EqiZUNfAtt05yP/ZKvo8MGX2+mDL8n+5E1N
XaE9UuqQPOcBW7USoXgjSRvfzlSAJqe6OOnNQQL0BaUA199fRQ6kryhyKAF8MPoGvKGXxXO6JSop
yTs773zgLco5xDDIu+JFyBrXlXBpw7OcHulGDJBSrHnN1j1Y3INF/VxiqcuQEQdXQaEIodevDRZw
5now1xkPA9BHemE+o3FiXqSl/0DxY5VBBZrgEpBqXItwnuzeCzcHKxstgKrzNoX9y9kxDNs0X2I9
nUC+mcM4Refcw5yI6o9FVX1JDV5th3eyAWNRnvEfjaJd6Pso/lYIt5uLu/hpFL+0fZMeVK6zYGS7
jSQsA/ZwLMXi+b/uaGXpv3x6Eh49S8HvKWoqy45pZPzbDiQStaY1omeDNXlOVctPmIw2PRp86O4B
Bz/6oThNebATuQ/ddyCzu+euDWBB7jZ89jelsHkIm17aqNEmU9dUJQfGqoV3cozaCe+egywQAYBv
IwNv5QFtoGWjPhFmreGaNG8V6lH+rqtvbDdSc76A/JuIFGacVBqNIzezpg1ICeZ+zn0pPLD8KBOm
6S0SNpujba1tMm1zXJBKFTAVPzzs2n3CZLHMGKerZS4tjmNPAPnK10egfjIkJquWKCIGcUjBP9lD
kAjp45CTP2x205jIpQHIHcGX2CMZCkTWRM54wdzCYaWixt63+LrH5557jBodR+2oasdQP2b5aeiO
w/wRHopqX+N33NbC1sfLsIuxn1Hpqa2758oEGkm4OVsRB9SBAU0AhKz6C4Cg6hsj3Y422OG1iR5W
rkVhZdFFKqwkCkqlVTE7xJPc/1ZYVwhYqejU5TFdJMbe0CeerG4eRAjq5Aj6w6M/BEeEMh7igU6E
AvCHy1vQgoYczNLPFYmadWCt7hrLPg+DHwv22vLLmOT25sf52/urFVUjsnE+XBuSNHiZXq+3OEFl
/Dcj2MsX+vcticbzaJiTF0wxVJEs/f98Hi25CJREa5spe5RTqfTKHsFlTxm1XwR30uDO+735fH+G
jnoLwZUVK81+55Hl8zbm2MWmj9wTNnbtipTXO4a1ezi0HwPFbsp9wPHHQwTaCVSRQ2sQOPkBI/z/
IezMmtzk0mz9i4hgHm4REkIIzVPmjSKdtpkRiEHArz8PyqqKrjod1dEZjuovbGdaDHvv9a71rNLX
mnnx+5Wv6oxJwXJBTH+ZMVaJcV8tyoVVQCw8Wuo5a66eKN0SARTdZ6R+eaSSan2Hpl7yxUAOtLI2
iepjvCU6J3anjk1eso+UbYd898MYJKyLfR1TAK4bKl1/U6sD3pBanSFdqDx8woLEAHPxq5vZLoaZ
FL1895I3Rb8dxf2Eg4sB05jHPD536DgXQ/oww6/q/kVmjqBrN0fjHoZrrl5avqQd4+c69EeUSMsb
pcl2rDfLRnHNRYU0SBT83aXIHquI2TguqiMFfTM13w/WPioPY3ikf/HlNTiQVa94eXACV3+R48Jt
pX8qz8+s+2izWyP5tbGXGwTIqRKvE77RpAgnOb/xqk/QKQ4m+pxpzv95/Pj/K2o4c6iqZVEXaoLk
ELX/2AElelWXyePJ4bwik8mwYQmY1b9EFETURH8GHLqM4IiPrqQ3Av+ukUVYU5PQVYEcBkGFFxdU
jrwS+ZrBOLjbhcch1rLOHGKV9EwdXVUcXzr9FeSLdwDC7u794S624uugsT2Nj219FkMEoqlZti4P
kXQos5OqHqv+NFqncNUNa/jhIkkewYcf/mJTgL+qX4HN9qI33hbjC9OXZnITTcYsrFINxTWSbRb2
vzwd7rwND5I56TtKcgVxPUyr+4h+xbtoEb3OuXUelAuANau6lP00RuiF43zWmkvCj3gay20IojTc
jHFgZuuy8uW7F6Pz2hCnkUkqKBxXvXQQSoTQu5NLfnjdH7qpdaJp9QQ0E9SrwhcB5ddFLOfEN14g
fJTN2AYZRbp4L6fJAs2M/11AxTn+H+rFdI01UVd106CX0BT/Y6kyFHkYlarAI6N74d8L66GA20AA
Qf8ukujMrbj3wzeRxxyWiKiQLRBRy6c31dIA7SKtRnz3CZuuOXS8sbOjxa/wLkDWgJctodZsnEX3
DCjrzI+ysm9q2HG7ptoa4Ubs1tLo6yQZ5hwAITlr2J9eiwJ3wK/ovuh0FyQmWzIkvnKdjW9bISdB
cx2zq3Bismjdnzr6rcbf8HOxJTEha/PDPdolKZUkPs3naBNucZ9pL6rKjzV0ZpE80zGzd2Y1oVxB
UhKpha5tUWQ+zBLdF5N162AhX1N5FTActktrYwyMK3cJ9+cMW3nPPS2sRGE6ZgFVSJQJqmD8ZVVK
w42O4DDOk44iA79Q+Zs901rOYM4hzZN3Z9NFlK6a8u5su8i7TwYLJM1yicFiUEnoeGXodS+PEuH0
4YUP5rNe4WrWZf/Cj6ZeM+siS2dlp6a3Bngw8zXpyPj6v98WxFH+l9vCxDnMcsGcWTf+g8FjPmTx
FeVpBFCUDNUGZhR++yVmcrHYhANwo3mKcENrWjL1OYjp1OegWQyq1qQZ8RGtxPv8Rkenmhw741w9
efHPq3qdyExjtiQAgbNQXFji1IcmkOEcCAYxaBtQgVMxSy3M73SK2IlMFn/26YzaweqPYX7Mc67v
Eb14IAuI9EP0Iw7uLadlAD5+1s6fv+XMK9olUVhF5NZxwAg12VaZpjb7dN4z+ESkwMcfopWtrTxQ
cqyzAEw2j9lWij9Q0LNjlwdP/vOyIixafqUUhS096VpCFOC6PLwIWgnzj5enKMtBWA4hXGnvD6L2
Yy0ceqbJU1zOav+mya6LtzjlxDZ4gqTegmFgfG5rQOVuRkKnhI2HMWd4WHMGd8k1jBtA/qYyB5fK
SBY/lwJnNZxfXW3Z6dvytQuHfeZY9ZGMTttPGR1elrS01M9vQ/+OrF+K8PUSP1v1Q8yv2iIp7fs4
T1VURk+zlim43cgTkcPQATtHSWdbjLtKxWgEVoqvp/M42yxG28KKPJzYRxJiH+4XiS6w51W3Lh3D
/WXymGIb/7L1sR3ETWknTr989r8BIWXDt1p8pS6Oz+LwExCU412CXZC7FcdGjEPQLaiDsQLbtWY7
7zk63a9Yn3E0dExz17THTDvr+lUhmb2+v8hgBKK2ibqNkVBlsA33PU2MZy5AFDGhmqL6FSUKKHRM
ZY11d/eNp593c/aequBCPB4NSBszlvnY3Aoq331SKVOAMguU/sy+atZVN6Adoi/TnhTQLd88ds1f
OJzQN8GIOPqxxRVHbhVKAjO5aTcBLDk2XVi2r28OOtSQXCqm5HTA9OyB/Z8eSomWqmYdGT4O2nJw
ht9Upcng7Z6osmfDutLtJ7RfrZPZGQxSJu3HOj7jv4vE4D5sRmujAbXCpyh6oNzjH5S791E996a4
K8N9Uu2kWdOu43fkcAh9WKhEDofGk6Tl7AzKGEzKmFwVBhggVMBV14d1T43F7G4F+utYYOpIzkJ5
WV+lGoLYQlcP0ZMpBfXLVylz+KEqQEDShzhsmHk85VPLuTR7i7p8EsqE8vW0dGW91doOu9MGLnJ9
394f2+hQVL8r4xtvCj1W1wYu6ZuFjT/PJubdv2PeZQZ1bkmIuEZz22XSFtrJHRG74ur5g7hmZgL+
k4q63pPmmxVY18iFJtLEMIL9qPKFHOypl7Em2Va/LOYh7/MelM2EDYBXno0rvZmYAR0Ut/tHaHzm
1Tz6zPMgzqmsWwvGevk3SjH84qQOCHbdgVxuWXSjZFp0FX3dk7l9TUuu/1uPT4O+x8HWdgstnCRi
aJjs/1mpQ5qzzAuhyWwmEB7eKQQ2EbLUDYDA4XYvr8/XrG52z3qbxRslXzuMU0GdCwSJZ1Mgg8CE
RkRpHTyuDCuaeOcz78ceICJv4f0s4TSvSkzGWKOQKlf1qrMmQJ5mExToN7CvlO5YP6ZeQ2Rf/qic
Bmp8KrF1tvueWZMHeNIlzy40wetJMc4UP0yfpB+PifCpJ6semm85S84Stt4COix+uGT+wKsAUadb
StLL5sTsPxp87b4Q+79rDFagKrGvN04o0YFt/15ibTOcfY/FPOQkP9WiviSaTFxzzqFeHX5xnoRy
kXu6vFz6McPIGHjWbNRm/cuOOFvae2BWw8MRu4sZn7DrJfdDE8NtmUXWXzqd/JcNR54SpyjEhuJG
jwXZGQOOj+C+UPE/YJY6v2vAxdGlZNA71crCywV3ldo0Yl0AaY4cHNw02ZNBVWwnJgObe1jVflSD
/752/pzu//20patoh4yEIJZp0n+m9OpOinQphNSNb0wN6mHZg7o0vIzuQ7e+78z6cE+PL+v4sJ0M
zPEXtTWd8wAOqf4utd9pyZh4esB27ZxWLeag56mRjOIoM1kNeLeGDb4Jg7Ym62iUp3t3jqxzR/n1
xsBRdd+w6ZLvG2T89GAIwV0KiKa/10hh4LNfdcTWM/I00woJLBVC3OjSCFij3mjLO5uO3is1L3NO
ir/ozaVQT5kQsoCCDUzk3Xsj2J8Ihk913UALGXwr9EuWl8ZL2qUFenUv68c0v8TyLTE/NWP1es2t
8XuI/oTzPDxG9ZHk6CAcmvGgGPt8wuTshJleb8mOlmkwWn50NTV8WEH4sFkKMSmBO+FVbZpfirq4
nor+Yi+MZNFiUb0vqtFVlpY897DMz5l4pTiD50IyMdoAv8C/FeQ5Oly57MppXg4Ew3xNEIxpXk6d
bwSalwYzJxdvP92zxYtX+frenRiMHzxG5bjXf1SPqepDWkAaJzRQA2enba2ZcvKhsOjeDfbWgJo0
8a406VTLUCeuMJIG0I3BnUhauelLXqR21x5KZT9WsyJbUjNiU4BZjBNEyazgL5xidUa89QWBhzJm
NpTMwdV19MSQeZGGz/W16878Tzj0KQME+RQpp3tybi6q+mesfo/19yP8BRw7RMRctd1M0SEP8BAv
O0qJkRhq97yarbrnbnxSjMnquphrr3PUn+cbNaao6wCH+pgnB03Zm9JOdPLGK0n/5JjT3M2qA2XF
S9fyFMl72mYdPPL1A1lDpQcRzMBm0Le9sXu6Mi498VBAICFZqx7/ljNKeR75HhHFNPfL45huVFrp
/Sg8GsJhIpcKh+K1j6AJNDsLcyteuz2Jrp8XJjp3Fh6a7wo/x2OYBZiYfFSKsXL0oKlXOewCTieE
zVuG9Lcs/bztpWJWqnZEsU38UeU3ZZxkHZVolkTBju8vAe2mVc/dtc2bDS+UpJuLoe3rz8nGhZlU
gAWPHgwVJvo/pBjjf5EGdU3WGOdJOKRk6z8JIHelf/XZvQ+dCuYYJ0TeVNKpfF2bW8lZU9pH2uGR
HQ3OVm17Nj954M3m3Ejrm6+KU0GsxpbEn1h9NlhMhEUgvMD7UGmwY8B3QhU1bL+Jdlife0hW1orP
TZDWKm659zDQ5ChjbW+Ng/ZYVgEb75D70pzpxd/08ZehgKD9bos5siPNz7D9KAus+A0lihsnuPjQ
O2Tedg9rZ3RH6DWJQoeQzZcMN9nCJgz0LfZoh7t/8opil8+M27qvqN1LPJGvGau0vsYojZNW3qpk
B2FCUepGjwQz7PAQqfMOtqvtJ+U+TtnsT6MW/mnm85d8nzsII/rSifCNLdqZSKGatUoeHIHsqRsO
/3hRbLM1f6IGNv3466d8jJMr6LlQYyTRm0pdpfGrXAs40QQQlj7lc4umIqcwmVYBfpVWwOnGOApk
+eh/dC7PeD1KdF9ucqR+EHETNoEioQ2WYonVtVgYvHYIG6KO2Dh+ghxyXj/h8/MrTvOGyo4niNQZ
jqJ7TrULCOU5tul2hdmWbjrwKMyT7sMSaCSc6qSdlfdVJX1Q/MvnpoFbL/zOeaGZLgglakcmaHQb
/5gMpk9KuoS4P8q9mLsGkBZScSQ9Xv6NsT/VmcaU9uZDdybr41VOr8EtOS1ud/3GAPhl3ITm9ohn
Y7mNhU0WbnI5cMroq4++1NVPFV5q+FI6FX+mQO9DX2lXejG//zXe/YOttJTu7v8Q84Rin7XHtJ7E
vEG6PZpPufwSlC/0OaxJ4zXvT9BzQQc82w3jW3qmqg4sIh0q6Yk5TypMRUQUvxntAilCWDLlyX8l
+qdBYi/6kHCYC8uWLUmBhDt1L+mQUSQ48As0TbyQ1ZJkTGpASXUrfoV79qRwYgm2r3p6a9IshF70
aVrmilRlhPUc7yvLCnog/7VqZ7YkndjI58Qt69t6TqBHEN0Hu6y/ImYGG47+8RGfs/fv0FyTcLG4
+7ChtcaPrZ7NZjiCEsxeDQbHuZJj6FoRvupsddc3uwfmfHWK8DT1rh9ohttWTiKddjuDiqJyX1EV
Wu6fjIGcxtbXebtPK08TqX6wH9bk1O3eUR94iB2ok+nUwm+Lp3KQdYfPdcn0TAAIoC/D9dMkVLm1
PvmXUYaOrAs7fZG8M0696JIv41VgBaKw2AlM7nrb1WjAaexK9Lti1R92Y3/oD+TtO2vXzYhBxUwz
mVa+/L5eRyGALupJZiOI2nk/AAykV2T+beXLkgmaMbViXL+nbqBZN4vdMpryhczEac9hlEbDOZU1
0rAUt6otR5sfPjKhTmuXvo5UiEkg3+lsDec0pWs2v+tN1yFmpZ84B6ylgyLT5hsMBgevrSLu1eO3
wshwHapzPiVKyBy9m0Bp2gQxlMsAlVct9wZNsnAy6/mEaIO3PA4zKG24hNbwJ9rnzShnWXdeN7xO
lw9kzsAQVwULSr3WOaECnP1sMbxp/ggQnr5OMUATYUSXjxuDZNO4xRnQQioO5zrYyhzG25prkvJS
JAAYGnO5pSJ+HoYkzfhIC/No22a+hVqTgC+YsJKYA7LM5kQFuwC4Iieq7IsA0mvcEEAq7xvGekq5
sej5nWBtPxrTS10PVKO9BaZExg6B0GhqS6H3jJGbxj9+iePR6vCL7xrU5IWmrlKyY5wIq8b7V3dI
TLSjcsagzyAMucAzFL+ppqg7dAMBjSLdytq2SZH27L7dptrUiBe12yVGrxU+GQD2QGhkaa6QWsHz
0S2LcKkw7kn3AForZkC8K3MULEgCXsNmnUYHKDKuZLh6PvH1xTEAFgeDkdY833ysVFjJUG3QEdyI
5mVzgW1r6bNW30HQ6Gug+Dpnwn/u+mG2/fd9u6rL0xjk3zbuMjN/xZAkPMySjjD672OSPNQLqdJz
cyZ+Vk/Ibbv789B9G9L64oSX5lszJ/JNWc916dRY25CTfrIWjvlz4fglvan1obnVjLPYo8Pik9fo
QPKlx/ZBfywOBsbLjaM58PqZVNIfZPtLQQJYZevM8qL1Y05f6R1IIicjzJqcQmnh0wJGUW2/ru4+
ZSykmNCBmSpNPJ0mEDsMm06qLjKQq+d7hwPoQq4qki5ZyWU4TlyxQXfuZw6ZmrR2LtjFBzq7aH9c
ixjN20CG5hoiZbBdXnEocn5H3bwgPv8gda1OG6A7W9xkJee+f+EcU8ceWXic3B1V18LaL/sF393R
jU1UUiXvKIgorEf0AxR+XP+quZffq3+KKeXh68NnF32FbG9WVbYSQHWAYQBFK3pKDQvMk2dpHDA3
A7rL/iPZFvWnGn3cGZ0l32X2a7bXH47xUcnniU2tgF46JDMg92wnVHiJ2kpn8mLNgNwTKyvhogRg
Bl791qf0AnM+cH5gqBjzHlCYNmKxi6V9D+o1mlmv40M+ZWyjTRS9WV5dXtVFriar3cAO6yzctFNR
tLZQkO3g1M8h3S3hvGBjqyYKy7SDIcMsTu3LHYe+YdeFh/xv/bQbR+S1SGRvWr0xzeLRgO3zY5qt
iIN6F5HaRF5DOD7n5NiEJcmy6f+4iHDbdkJ3HMzN81bPwax6nAHPLTEb7abZMfVQuJeZhLNHYf5C
MwYfu2Zb8WdEgzHnXwUb4uD1qLfDdFGe4HUoux4JxVn9xoHdrqbpLG2nDQnfmaqOOyiIgBqefWKx
D3CeodNyLNsxe6vIOKAO2vrzILoc0qev57CDgvA66u0Zl8kUkIL8l+PBnA043MV9a13Zpwrx2uEd
E/K3Y0Ccl3A4a+LO7lBOdgGT4wFpGs2L8Yu9rXgdOEcMecNkxaN45bVUyrNunobkZFZHHyv2Vqgn
6QDvT6lsknbqlmA3uL5XPsktrnug9vPw3UwBq+HHnc2mWAJKpDDK9WgwOufJNb1wzZXyZCCvUTr5
dOKjALT6lKenMD0VwiEeMSv9Y+jGS8doTxfM4MgNDN7Yg8mqz95a/WzZdEaiz/9LLwUPhLRNXse+
3KvvqUg/7rrokNqptUNtqebsjtnp8RDqg5dKq5p1FDAP9fQ1mnnOPGqnlfvX036Nnoi6xn1gGpvL
RXzT9CTkGq7VPyhRTGTNYJKAUHIU+7kgt0j5aFkxo1/xz8cUFJkTbW9AnltgM2ByPh/wmCbXrvgY
47N5Z/5Csc5Bbg6adhC0Q6YfXozYHXHFzjHz7gFbyBl4QmY+Btg7SODf6EvSu2PXMlEkFLvVnThC
NFvwk4ni9B3ji2Kc2W8Wlq1IlLysmCLL7h54IDk1+RNcSH6fM1PmwMKQhXJz3lhP52ePD2sDHz21
vhJ5Zayxnol7R53TWYPwtTLViReLlx9zubKVzSPOUjhOTKjffyepxjIwaEkjpsSWL/Hw+Ot7YyBz
vJ1qRXIy08Bg/nFr8A25NXBh0CLArTHMUI6w2Ty9W+nw0pdQbQYvJx9e+DTCV3+5YvPImp72J/QJ
mtywW+8b2sukU8ADzrZl2Bbvw5uxFYot3xOybgpxhtM+vkwOptMlIJiQS+yQZ0zcsf8aPB3kP+b0
o4guHzS3xh314Olx+RPcgvLKH2ZiNOMf9VwETBlcjCScRi4l1TdBSxgyMhj7olDmPquHZQa8S7Qj
xyOBnxBdloreVT7MuaHoSKgfE/O3eGz5xBnc6NrtHnAHtPNqrj/X6V9gJjzuggAX88Rd8tJuJBrE
wsc4xlmMV6W6z4hcvUFStBM9iCcEunsx1qxmQz9dXhoaADNeOEAp0oU/Hw+fzs0g48N4kNGZONVn
i/K+fO6NyYJaDZTb4NqbatMZGAdwDrVF/AUCeOT0gtdz+gQ4OHJMa+f34XOMvqin1/kyZ+p9IhPn
1WYiE8dB2DEW5AlcsVzpCzWc2rYpREcEwvWMCFQzYRsnCah503+RgKQ3B1V8eZWr3R3Pq7NNqG/C
bqto2zbdvfQd3gOh3fXXiX74ZqK22s6FuVKtFlG18iiZOFjiQamPIE64ngq20JdfwkLhBZvw7P4c
fHUO69qh749Kjx38GB6opB7KqZJ6xNszzhQhUHH4pN5DWvnP98o6UmE+FBteBgYw/vrAkp0su9uP
vnHLbe19qOYGAUT90OGbzB/NerqD8RTyadbD/GcCr8mQEILbDV9i9ToD1qcM9LkvysX/BA2GTtQ6
znIYDz3MrdnyGf2Osl+h9pmHH2RxE8r2Yo5AC86tUHJ5ySC9lA6PMYku5f0YT/yc0LEqJ2ZIWuBE
ghN1URNQICtUGfBB3Ola8inWv2L5IzDsrtpTJKA2hwy56SaO26jc3sdtIW5M0NNCkHAMJR3odUiL
oc/kygJzu8j7r9EZpZ307vAwq40eB7Lpd5EfJ6t6Jpq7ND42wunn4Bn2Hxw8MZE8gjrd/GRB5A4z
k/lY62h7AEiowH0b20t9KvPVFTvvVzHN5kjU7C9D20bpg1HB/l1t5zgKgaQYkCxpq1wavE3K/Vo+
Mkh6Ei+ybI5ag7DAGdzwNsQhkzlUDdouoH4hc3fXx3c51ztSW+eM98ljIxdbIA3w+rH2/ZAHRjFQ
kGGEoCk3mRR0UaDcZ3rjFISzE58fTRfgvHgSjjjYjC9XmzPXfrDeIXiz7NgYmxmoVRwrnusCqjav
MGIIzVe/cq8NMAsI7+/TpSFNNQHN/Eqx41WVLhA09QlnQW3EOdL8TlgPiTj9czj7RhJ5jCUTce0+
X5d/OTvzXwD10fkd5Y7G30qC7YNsqKp+cyiFrr+C/1CGwfW7p5K0PthY1O0OupHX1nAOANI6NKu+
BD4XuEALK6O20K6+dzg752OxqqJdKe53rpwjzqxH16xdIG9G59CDZs3/4PqE8pIaNwLDr3mxtho3
iLyi+KBYAz09649+sX6UFzOh5vdKkPBH5HiWHxHDL2fRpFRy+ZXh17otnIBvMXbgKJGSr1d3P80l
ZNxTlo98fj8jtGvTelzDIWAXc7v8rL1QCqA1Pv5CT0vA6JHzY6V+T75NcjbYrxeP5/do/jL5Vfh6
9F+EueqI+gIaSEgyY2r3XplX58tf0OTFldb58WD7l0ca4IN+cDSAtanl63477KknewhEILjNNzz1
LKVwgu/iXugXOVKRdMLUy7cO39nux0Wob6FxE1Hx6GFniN6iIaxbYwL/VqU/KKuRDAMcbr/sVoj1
krXM2uXTcBWq4mzQfWAgpeZo3U/ZcGnq66BdB9rWKTOaHp+fPgiJcU4CpGgC4FBvM8SX0bAPh56x
GUMfAD9auxtbiK0wMbahuomTjZYGCXiKF6RH5wd488/sMzPxoXF6ADOqS6XnXVyY4mS+BRrL1c5s
Yw5g53n3ZYZAWDhkrxXcgaF+4xjq6vHdtjYcuHYOQuZFzD+68KtQOG5Hop+GgO8GNOZUIhHAjFP7
TVUDCbcfn/G4klNfanyMjPcPkar38uupfwqhfaJ7VH6dIutEWExGS0zIIFO6R/TrGseXGPupz5y+
mfK2CwQVSNeUmhLNNfGuNLvFtlbwjrnKHSOkG800c5VFBJTXVR9I3eaubQxtKxHIc0aG6vEiTfEJ
EpS+vsiZvqOmMhUBsHTmPOyN4oVkhlG0/vmsIJ6g1AC/c6Nr+1HX9ijvotkzIjrKBt/TM7+IOAOt
GyPIgUg4WXNMNSggJ7k6e6e+2xnZXgKJ+prMdLrGiB3gOAZrp+Js3QZlvy7uPsPM/GDlngZ9wTrk
xRoC/QNdVl6C3JIG7wFV5oWvbiNi+p5cCHLxSzFWsjmXYSyzl/lThX/vwp86/DO+focgjxM3PtPw
mGyYzOcT7X7o9k2Dc3UzfOjZoaNzlUhSvn2BdvwOceZhOCIAZhcUrNKGSy/dZky3grZV010CMFnf
jUumfpuR65eXa0nwHwH4c30DI2I4qc+zVkOTu2XHId113U6Dbs4fwXIeR7C4Vo3qmRS5Z8sxPUvP
U4rvrDu00b7rSNdx89FswAiJMAqJKVrlH1ijMUjfp1b5qHbNaAkg9f6aKuV7dTlVytNv7qapU5Kh
TS+t4uoza/QlcZ3nG00nS7W3rD2XostOo31S1C+mYClkunKlcbihAHBgoLJ6QrIHVl+uhE2aXCB2
/ekpUz1pFT8dzYA74BZ23K9K33SsaFukQcjLD0PH6rVz/7zyw5jsbc+kDhDDunFyD+C5QH1RNnDf
Jea+4pJLM2rebRwqYrd8Kss/wLGQUB+ILPQIGguXdO/JbPcJ1U/vojKLwjqOuB56Vvjy7Z3wPOiP
k2uXc77psCvqA/IaL/RimKcJ0WVyz1rBtgaIsE8tPIYpWIzKc/FH4MfMfdIwJQsCO6GC1+0aK4bF
DJr5BjnGEEAPTdzrKUZWEctpgk5HAbW/yUojaGY24wAXhtpAn2rjfo/iqo7XyKEWzXzGuV3kCKJU
kjQrWs+TaibCECdJO2LL86AqTfrdk7EHkSkQzwZTqyklaSBNjJuwOg3NSkBmTOAOnz/+NCygFrEn
B1/KYG7VIwt7unbF59S/jOODnufnPJ7l9KzPrFkqeOFbLlSZrzg/2VDb7jmWdFMXM56LLgxwjOXi
bhRIS+3xgD9n33Sx4JwkoNBOZcIUgu2kaFtRufayp4yoDrN33rM2fiGSo+gzhBeW2WP5A4L4mUUW
Fdd4PGC5Ak8YX8viA1QJAcnNdPb0jRhv85qOD75aihUfW5Gww327uCTP6WzBtvr13lmjyBQ9Gb8V
jGiQ8s0Kw56EQbNdZe+kPS1Id1wnkmfVXigtBcjZGYQWSqRc9tjGIgGr9aJPa1/pRz27vPTro//o
jU/ecN3Oyv7h3Y31XZbhQpheN3c2ih+tcoX1lstH9NxeXpaEPqA4e6K1cl9v+fhxo1Uo2cf11lCC
qJ3etWQlqBRC1UcyRdJHMq0d4dO+mumCfRbVy+W47PP5dZaRLUH6/SXKa6n+FerfY/m7YrvgpOX2
8UYGJ9UGHX6ybtbGoQMp8dWqs/Kgj8e82UvP3Sva8NQLlGCdxAaDzkfTf5Cuyr41ptf9n+FKKoqm
RKok9TcbmLw8DpAos+V61b93SADAQJH3Exl7qoOHKv5B6PFoWEfmvA9mEzOrWXxbs+ED8zjFnapr
8IaKN22x6EqXbeY3LMJO8KNj/JocZiaNq8qyBVIND6hbstSGZ2NjH0zzIuJ2/KBJ6fBnamVgSk3X
QezymbFTZX1KcpcYCUoYk8F8sipRg47TrFipjqpc++6SNEBtpqWGfSVLjX6CXNfYIMeg3Qmu+ULO
+hvpe6B7ujy7AywJAZKzLeZHfq0V1sPXqkiQym0ZXePt6TcCqcJCdqE0UZ/lOcEgT3F+3qY/8/pa
ISRqc47lsPjTH/qvozjucv/GmZrl3NrFeLBtMEsHSKQcth/3nVwfNPWATPfgbkd1vTEYs2D1Kut7
GMRRkEdBMTlMw+elQO9MqW88NgYMyH0rbTVpo7OQbUSg4v2uv8NCPXXquRwuXXHLFtyxzQSu3YWp
8zDnHhwn8WAKHNYOGRURHxNb4ERiSEVwNPZkZYs1n+RAh2zr2X+aZT6jnvzRLQHZs5ehI0sxFlk0
WdB7cT5QG8BU4V3W9T1nd86UIxm22YNa+q7HMnxYf1ukBa1AMze5tVVcXlNMVXhNPeF/Juswn72e
TvoGoM2FaGZIriHvpRkx89eHmq87Y/bdIe1DRCfECl0EpvJMJK1BjRodUImLbOWwJXnttiexOqTj
yRouY/JRCh+9+iVJv6r0OyRb5eUvz6K2CGOjPdkbVcRIZSoY6JV/QJoBdOpeLCzp/tAdwJ8Ur45u
o7OPn9ZFSV2O73URQE5CO9KG3oVQw/izldUNsz6rgZkbMDJJ91BxdGVzAHHZV0f7T4Xz6DcmQgwW
qTT1uB+A3pU+j8fYXix5KzaBHeLLmz0V8IidLf5hYS23Vf8R26OdlUv1xThw+VSXD+wrbzbPfSpd
si19pcK14Ncey+OqwrhFTWFH/PPA5ZpwkDIERpC2rwnXWFNwuAlpS5Znz2LnUkR2p6UF+Sv27Gv6
fgPluPPetOGfLizS9ev1650IXdtyfI6+fvL2La5Wmaz/xJ+mZhujsEysr12NCN/tyshW+N5Kjk/0
oi9Da7nZ1NlUA6u8w/Xac2Nm25wmZekgjHOzcwV90f6uIyw9a/m1CfudMuy76KjDjlPPz0BKd4q+
6/VdQpXe0qAaIPm+Yy6fWYK9j6t5EejRhzbeyneyRaJMAK9bGmCguy8NcCZve9mDzpNqGT/th+ga
1RI5wTbTEzdO6sYqBpBfofKVPb6M9gNTW9VNkAzanQjVow7AiGACDuOFOaW1auL1UEL9WsOYojBp
cZnON8NzFuZwUraNuN3MWsuFqqa8OczguKXUS3eGuMybpZTh5XEBudd3V464s5DMFznvRrZkyKDs
P5c6QnLmlqM7ADYBMM7lV5cygg7FLdd7jRTl02tu9n44+GHoF8rqqaySyQ3jTu1ynr64j0fckcwB
seoMyOKvieQwpxvwUFd7TI2DMqseW6Z7IoPdByncVlk/x5n6dEAPFi1PHL24U/LDqGaCNdPoJkuI
dNLg6JqcIZ9LqIzrQ6IiOU1Rg4isXwB2icmnCqedFfjbMjfdsJVxeFX7cfpm8JS6cUvGPSy3/wLc
3znYw3o6FNEed+QLBnsdWPQnEsCk72MPTiEv9l2QPm598ymUX1b+q4Sb8HIi+vDCQAoDFaQhwgL3
yIy/eLxv+vlhYK+ebB89EaW9+ZpKf/B485A2WyW7pdZFks51dyqkM1RS3Mn2oZTmKajR2E8eWH1c
ELLIIiBkGUAz1lTwEXNx3dKw3cOo71UPePcgb4R8Q6T6ic11WGYck990yXGFpqC+18eXQTTPLeS9
ziCesIA8hScFeZ8plFU7KoUIk0RAT65mzGCtlRK5t+Op5jFb0WsuK35VTQyDyAiSF3qyDcYgx7qd
nSzrVFdnqgsK60RRCee5UDgAoO2Cpl8f/lhpUPRrVfRrjjcCiKtlytjcQNN1wHD8sDyhZwowCZ/L
H5bnOJPNc824apwVdvJymFDb30PldCuqTQiHG7xGDrZdFiAODzCzUtMFf/AP34G8JQP+5AP4f4S9
V5Oj6Nql/YeGCLw5BWQw8kpJmSeKzKwqQIBwwunXz4W03/3NNycT0Xt3d3V3pYPnuc1a18ocPJ4L
gtonTmiNttxY9sQ73CZj571CmGlX4VX9YxR/Re1PY/zWup3y+JaB2k5Rv7rl3V/JBhkN7meibPN8
Uz93lorAiw/NdTQFgGWnzEb3yto6DRPnquyvxbEg4PNJNU+A5Vy9f+bpF0LeUlzhbgDEmXt9tQp/
4zN6QWewXM5dVpdL8LvlIQHnO9JZQzOkBr/Puc7ozlHzJ7h9VxKL8yvKBsdYGUSKOfSv6ie+P64H
IK9k0mDJN5NT1Rb2cwihnRkQgiee7IzHiubyWTsjs6xsYfNyEBrFyyEQqiP5HVlmxN5bB708dv+e
41d7pSDGphkUadigR0GVkru83hgveL3F1l9/PnTbqSOsxmcZF/4l0U5iBqplyxAz2bHobqMZg64r
+0mihlaQV1AWXpVZhuwZTYL6HxVIBp7Opsz3wK6UDNvdW418f2X06/hCqlZHgAut9YzaoRGm2gG/
QNV/Jj3ZW59JOlMopl+OAFetfkU9EMAHlH+i8q8EiOl3bH+E5LtXP+X8LGQfTXG4K1vFfdSzWpmc
L9heKmV+o9evARUtah3F3vK/txsxdWDn7txxiyTF6GZrcO1mNwDWzCNHZF8QLVb2/AG5uD4bFcs3
kMq6L9+C2C3H3zT70auvfrxMGGKWu7cFA5ZePghEw9523W3Xg1knLSgHXL1oK3cYPVobOQnp9bDL
8fw0fhq+MyHfIQs0W0Z56tJzKZLTgjH5HKmnQj1V149aPfJUpAhHljOHa46I4itG9GX/WI4Poh8W
VrG4sUWzI31plrwA/oDFp+K4mSj7lrZOKdn/PzNMUXh54RERixlmyXckHM8CAGePWynBj9+AjN7o
j7XS25lTubyATwaeLk+RAJ6dPVProNcw5VCsVpqIa3Zl2p/mA/G4TyjEkPmkARSWJ8C9aDxGdcNH
HB0hw6Gz3H4Ah36CJvvgSqg2Txl5F3bSoL77MUq8ikCslWhn8iU3v8rsNxJ/U2SsnzfGO+iJFllD
oGZFwCG7odsXMBTotnJ51PDjl6chPYefOsFDrO9tbaXgV6HQoIWZgYHqDkNxul3RLH6RUGB9axjD
ha2s7Y3sgNu70PfPdp/c9tXVLn4HFtqz2R4fJGsHuDpckYsOr1O7y4c1Hkix2D2Z3zT+tZ41htcb
BK4crC+k/FHtmqDKDE96ehzLZLNNf3AksWCmXamO2TdVDHanqlnm46EZD3xYGViTr7U/xe3bMi/P
5qSdsD2m/ZS2IuO8byDuTEp8Avxyt++3OqMba2diPlYP1/SoUlb0R8G7jb4wTHZwZPTvWKIOmISy
zH90dZUCCeCI1nz3jzRegNvmP7BRU9u5t59w7Zyq/Y+xt+Tn4lujP6RB+wicuNsM/Sr6Yy3K5vcq
fGviFyzeRHEVfdL+aOah7D44XLry1A7n23ev7RW+oyO8sMNZkT6fPv6qNdZrAjEYKci8E4Cx/JZU
miKglMvW0ICbBFXbZ1F90phWmz5aD/LqmoV1FTSI58kbSDiwAxm/Qsg/duXIVZik35apsVQlWleO
fY19qsPrkysnJT3z7tyzyVbaDdO7gyXieZC6vT9Tm11GtLtDBp4ZbUdz1Qxb8cpe8zhkJ7M5L53o
vhKxURyq7NgNE0i4rOAdHtHmXKGhmkeyoNiZu8Qq31Rb6x34rz395Euug54eFAcmZAs3LnWKBEXz
P8Uc+zxXR4OxStR5BCccCeaFEv1YXvfmax2uZXtM96qyIIiGQIlTahM4beFpY4DyXJ3QSTTyMiPX
gon6v5obEKGu5Nd9IMPAWDCJwALGEmtM/dWFzZnCtsqJhWnbVxRBU2D9cmvTGx4+FhvkOKMtmR5J
oGTVjORzNZ4KKonkgs6W1dWVbDDcEQxpgcy10NOZoSzA1bKpZadmfuXaJYu+LyRlAWBeXb+iCIzf
yhonGhnWe0LBsd4z/0AJo8+eSiBPHs1s8BLRre52UfkiInbDbww/9oWTltoRC5+WuEGu/qlBQLTW
qvvYOghsKZ3Z2Vidt2i8YvhP0QxoWKvO0nHey6e+uZzRkHXFOnquJQu89K3cNuJ2ZEpUbmcMwyZa
dUFIx08jfN+G7yL/es7ieIc/pq02N6A7XSiz6uwCocIfo/wdpywZEEAb4TRPh2mcp3ECxHMqT2YJ
ss7IroncuzqvYNVhL3uBmdIEvQY5jwcw26jI7zZlDkHKVGSwM/FwpOdGOU2lThHci4Brl2cfQZ35
k7U/70+qrZhCHwnK0I6FudccKnRRn72REA2qe3Lv9AkJUaAsPVbqRw+PgNtSZJnyaXWfxvNSJfPG
+iyfl0K0RViVHN/bYcrIPcmQ8Psp7WyMPvXybPz5D+IFBh2EDp8NZApokUbFPMBTYeHPNiZ/Tn5U
tjGka+BD5OYk8+Ee0t2MLxwv3U15d+RrGLiDvEa1hAcfBXbQij4KBoyuPcnyZs1l56fNHnUBK5fu
sRgrvyaur98K+jZx4QaAKyay/M4N1Di57BL+trZnCsoCutFyo13XvQhzZRXDoWrDGJv9Gpl8Fj67
sI+DWvT7GE5raGTrfO5LA8POdaNv8h7JvP4I8ihMMCWOoT6GzJmWdzPEpnRr3ZQ4gPoLn1GRXYof
1HHlMEHNABQSjNIglhVnub6j1XojmfnaBDY3NuJnfEKtAHPAKo5J98HqH512HzsBaSa8jeIrHCqN
VphQ3hgy01rLU8pkzaEvAG/0FcGPFJRhvs5N2U64zULyys7Jn/bNWl4zZDULoVswDwRA8dq6i7Ax
+zmxu1gv2LqPHwry7rlazsnd1VSm5wSde+nXCpUJu/IsdquMGayn8ePzqxOcG9b+URH0FHtFcEtD
UycYIXglQY6vcHYCiSLJMxqPgGH4VI/H8kkQ3wJClUnENJOXFy9RtqDMz2NHrUKVnkh1Wuk/KBtO
4Hxe67MaRy5/1LNqmLXWLJ+ZELyGUCNphBuU4ve2A/UMcZvYi4bIH+Jj5hq06vyl5tHsU8crXu74
Lr9Vcc8rIQnSibBlpZj3AB1mAhuux8YVXKP7FOMXKb06R+4OVB0Cv4dKwt8aGZb5GWXETZys9ggI
qTNmVUeoyAtjjfSIT0ZksFcuUOIhycIM0TNTl0JE8qiMEHew93ddwnYgOxC6WdyWLqDNx6deBSbR
VRJ19ApAEMIBGyOAzNNQrKVx7XIOm4iKh6+2+VkFEqqCxtdf+vFoLZno607kzoCcQwcENuhJD2HC
WfUHRKpI9hZQjEMzn2lU0+qMoxuo4GOfZwe0DsSOoSYbkAeUjvp1zdcQoYkLvaYYQtfXYTMQQX4j
CmU/OvroPFC3s25F6zQuK9Qo4KcVk/GYfUs+pn9WuxdJYSD0gd4p2t+8qnApAJIfUrvru2Mqi65f
QGJDoSAiZHs4Fo6lSWKK8E3DXbEzSfPobcHtKTI21QMSMpjfJg4jyvmFkq2HbnoB+3ynDDuNYDtQ
OftbdBAY/wl77b43jV3W7zJtCw91+d8Ar4RWeIqYdxCGpjvAv2KzvukhV48lugFo2wlMj6/AzKbP
ReQu0pcdpRda9/J4ca3XmB613sO5R3sdaXC5ovW9f+JPID2RCxFph4J4Qp6YUPBDH0pYxCtpPhqX
NrrAZzNiV61PdfYR1ewkiErY69IG7ZQWNipSlONTPZvV+XY7NdDdu6M5cvCRqeCYDRvd1Z2MDNEP
YrwVHzdnp16DZkkQokWPP/iSwJLN6+VlLSxS2+0IR0kW/a7fWc1CqyBvohR+5UC6BDnRwF3nKHtl
6FaLcY+tkdKBo/XxlwADM6zy1dtwGR1G+96vapN55kpjDmiEmhE+EGQMsKSYiy6xHJbdUhAWu574
GJu5f/R3LGemvqrU7y79zdLf92zrkf1U5FemO4FAdTa0jzV3DKtiuMvWdINrOpUXrk9fyLyHc6sJ
w1mJt/n1bv9utXxbVj+DtY36Q5R8yP05Dw1GVfDcmDBeVzOa1az8I1/Ih7j339poj8k+FdeYgOud
FO2Yx9V8PmFsBuYYxKqv5YDWvCFfkqulBjHCrGwjY9O+7u7x4a4dtOHIN0IOBpl3j0kg53EAccbi
fpImrhr+0fnyGrL65rIGJQzNfnbncsscewvsk9Ex/M8h8c54m6aZCuoTtTtYKMGeq/6XYSQjYyK+
mSswcZAj2JkHJB4mVwAiMzZdgl8NQVk5XW435Jc3iLynhVpTuVa+hdnIXLN7fI/F8VmcUp625/Ks
knCFupRaAfemo74k9S1E/UV3n6wFC1CkVDz8W8/nyrRWj1ndfUgo6HFNSPrF0i9349IZl6i9yPCl
0BluFRH853qMiE8MJTMYVB8XicVg1af105QpU4/W752pF88aa2cU+17cF830GmrC/inspUmftHsb
a//8629HgUwk7BXGDPZVNxlLJzWHOtlBEYbff6/fgSJ4aDaB/GO8AeYPHuV/SalYXXtBQyehAYL4
0e/ffftZKGfLsXgx2mm5+rj7WzhzM7QGNNqJtu6IZWUTl6Dqcp/TbMvDFYbUNPqHgENCVg1kbCOL
ux6tTEJ6YGhizsIzjXt73KTPTQ41Yp4/nVv4NDyNOtimfIynnIWEOJvdW/PPeKmGKuFKwraod58Y
pGYCG6nfyPqprB8z+WZE0foynJnv/3VvOn0Yr4LpdAL77AWQDKbwqI6YD2xw8N+7iehp3Vivw2yc
EMBQgftTw2FQfpiQc2wtsuXxcu9OnWETUmR7xWOjs+unS2DkXyKqWOt/7lL43KAsLyaAcjXLSvai
a8HcAJ+ETKpkzn2g7TiU1fE5v5s/kv6L7qWiLxy+HznW9kvTnMQJPlCDQuGa5Ayv0NaUzZQhS2za
VQhv+ByKNexg4C8b2RbQOCe+2gZpHLY4Cg0U7ognNqn7LHE7hE8z7EzW6yvOkNgMdcYtrCGKXeF2
sUe0bpn4uenHWdBGYRVNBDL/n/wj91hCv/tqxz6FbFG92nWz81UHIS6fWjdB8WwusnRJ4MwVtpHi
RDKuzHrGEAHLB6E6toEuqg/+H2YDWZrgOf9/s4FqSgA2JFmWVP73fzGZkvQhFGnZXR0WXifK0ApW
6cjKdZKdnvCMTRKhlkk6Lr/IPbW3w5NLkMUL42rGCIsp3lOLQW2HaH4h3Vrsz/EwkjUiXTE4UlXJ
S31GkMm7qeMNqBFi8xitOkIi6OvuD/oFWrFlet0KDwdDxh0I+YtPiEwcrkeSu1Rp/HR63MhMe5hW
ml6FWt/0rAfJu4FcBIbgC7TIylQdRqSOf8v3WZzMrsJBM4iz2rYROpNVMnoQKFRHIjaExCJM+OS8
sWfwQFAhVR19v3+cpeHTVL/j7LcY/zyTP2M3F1jeRH9fIvB7fwTRzX2gXUm+3z3VbaasE3q/2+pq
OfW8XRqsQ4ns4P+TI7OGfkHZRBIL6ul6mCcA5F7exNJVhF0c4hNu5ynY/GmDgZ2XdcDrJntvP3r/
aW4mJTwKb16rEfCeg88x9k5TWPs/i5z2l5vSum+E1lb30RXp5xSlkeSevKILbtBpO8Sw++67NAC9
/6aI31HxKbOO2mjXlbascOCsBelPFRh6OP0uLGeMGdhtfOlgt8vIxc0wLkrXGiYJObvRZfJT0tgo
W4PkEs7RhLiSFVBYa9xe0UtjIqH2er+08uSCZFv38c7XqWal+yxW/JheMmiWF0vcpPhBONnQTPN+
NsQqOzxWo09Yy52S0UX328wiNuDlShjWlrnp6Wl9tK2YDpAzyzu3GDYxXVU7uuTSOWQLMLbhS1Da
XSdP0JjKM0U/Mzw+Tu+UDG1t3ThMUuFhjkCf7e8liJOQkUH965of9bxYShzZm2TYRCbH7uz54rSj
F6cihPY3Uw63kGp1MSi/LJqa5+r+Io3rO6TcPKz45YvMBq/g3fOf+wK8g/E/eIeCJI9iimDVksDN
HAu+wz2s6Z975A8Ms//zKFg687LZiZLmkU++Yw54mOc8p+8S2Q0YXBjYHvKFyzga67jf0KGzo9mj
H0+1OcV/NP4W8vdtQXZlEux681NOLy5M9FfXVowgO90/f4aH21YHEPnC7We42VcifRvwtivMDJGG
Q3+mQnwfPb518dXv6dT8RMNHnXj0vAt+FedzyTSFQ4r18UW4fbXdd/L4gR1obXLDLTDgck7LO8Oe
Ji2LRkJ/Ps16yM00UAkw60EoQMfWzuJxK98OCl5h2KLqlz6u3v4YlPbmfV1whxnMwd3gkp7MjNdn
fnFrTASWfV0lhDhL/srgwXiBDQ0s2PIpq12U93ANy4KARgTBhd0+QvER1grJLPMBcwkvAbE1D+2H
l4uvhDrJzrDB3HGJL2i82yv6vyUBtRhlYyYXlk87IdM6YOcjKxOPxbx3yHriH1ejM5JPhMcXsMKK
8dIquLL5nPSd6osRgdV4oH6lRS3utqgGFmaCbGYta5dd8AsIwYvLja7oQBGCG9FFpGqQI/qG39dI
g3tgU19c+FbBmG9WRrP3FZac8OoSMkCexSCHMPL/qWrjKLb+wdwLr4D2cCocZB9YPTjR0ZPmNxvD
N/+xQiAuXvQT8lXNfsxROxBbatZ7vjEDGiQt6IWwf65u3i28YTzG2/xW5QvQhHe9c2NjZq1Mc60u
LoMwx8dAG9g+PcCzpkR5kSOhCzV3gKegT84YyIMZ7gXJLt0msg0trF32x1v+mjAn/FtcBBhG6LVu
0xfN0cMLQCFvyE6pL3nUxB3veu9j00Fb9nLlYWVT7ChdCc9ArMMMjnfM3x6y5EPdBfSn6gpm3Zyf
nBVT7LwvoHr+f/z2PN8YN3CvowLBD4LvmZ83X15sLOlKST7Xd7iq1D3enbh2mw5F7rmwOTYdRWPm
SWrBsiLCgESvHt7/61PpHDiLozixUbC36ff1KlBwNY5LaWMOm9tzy1vayWFZOPfFRAfVtwZKyNu2
UlnxbCwqHnXFjDmXPnanoV3xTj6AVjbr5x8HPAAX7JDwpdmRsima9bgnMe3dD5UXw5hy3HldEF4u
+BspxXKwmnK4QRB4hea9efhX6OIGaic/NXwSN7A3qeRgMv8GPE7I/TrVVlFGEkyYX4MuCUiRwrPG
hBggDd02jsyQy4DTnSwr3hAmeddZ7Fn68uKm/3DC4MpjoKMRMPHiAIBunBppqdxJ6l6z+crv1aom
qeC60q6r/GXq78t1DyzV++IDn2P1lNanfvho1CNMPrkD4LAV10ni0a0gB57BHm79WzQLUB5N2S78
JQSC6SwH5Tls3iKd3DqUIz8mrTwKZBmSjsUYspqbH1PnmHj1JcpxvAhBTsvPEVt5AZpxHj3n7aS3
Opbyc44+XEXYYqSNkoTAC4DbUDhj5LmRpRPkL+cDpLEG5wN268n2hip9QNsdWLdwYHYAT6WjBBLa
nVCTnzjnaaTpqhkzYLXTHKLxGnUlA6H66ZstU2ytJodhGlYzNsbhqOqu2H5U+RR0zGsR8mlnNuaj
DFOVOYGfeULx75F7QZZv9HSk3946YCCMjzklwgRbz8Qtdb9e2/PAOBKOllwxAxMUp2yfByEOYZpY
PmpzeUEPfp/MidmF6/zZBelzus7V0sEryMfibXgCovo/yjC8vuxoWCXcPIPpC/czACl19qD5Yg46
XVP4UYrij8zd3WNc/n0qf58UEZghn8O6mhEUViNmef3uTR7DTqcXcPiCBsZbnGg6Kn6mcPDYsCoU
a+I6ABCwexK26Tqdrhiame+711hrhq13hkIEbz98UonREb5TTdDbj4jhBV+XJzVh2foP/v+oC5Ad
vC88kddzKn8O6ZeRfsG7Rry8F9R9PRzu1fFRHeFfNwpAgCOCfYj0JZzNamshX3DHat1F66ILy2eQ
Lqsc/oCXox7ECIDC6Ymua54GGijY/6HiassWhNS4K0qUYIeKEfi+E/fJl+5QHhIV88HaNYX70E8i
3ytSl9faVY4nQi6iIrlHn460btq8IpCK1SW0guE4WMfYtIezd2/OrXYGdDbD1CMDySD2Q1iZJH+o
ITxtbQyA5EfrpgsfT2CvKH69nANKDXQrxCqU2bH2VzJ+JdnWGg+2jpgxAnHikh/DQmM6FS8yca4n
dCSbwQS2QtzDPtEPTwbqwmm4X9DvPt30K5m16eJBefUC0DaotMpFcubIKPpQTRnUwpyxTy7pdnfG
rlOSJPOZfqenu6TdXjnPEOOrQPCQkAfSH+bIjLFwasfGdFfRq7nV7D1zdKcTVUDQRtYchTAqX7gs
7olRW8RrgLCF3f3Vr0EmuJzCJGpzTXGzDeUqKdZIpEdmf5to3f4b4P9ZmxZAE5Hcd7STxVFKQoaT
GORw5iXShDGhyRRxN0bfY/edxQihvi/uexpGHcE0THREx0DueyRip7AxjTGehOiBdlrb43m801ta
60sNKMbrmil7qusDZo8UivzmCrY/ZKPG9CZJl/ScpiT0uBREHHSC6DI3rXpWt2tAMwU2dXOdFlv5
uo3x2Uu+cfUBiKCfZUotZgcqG+WS5IcCuuW/BlmetJLqCdq8gTj80arH9n6I0/18FQNS5ZqSvCTz
MmspPRh6TbjTB/aHxxxMOTa+V9gduFMj36UjW7+DHPHgNmDwWptK8zF5I2MSZfC3TWhssIoLd8Ut
RxVFe042BD7Kd/Kfov1K6p/LKv3GivgQt7qw1cStmLsjcMWFpoSZsFHKzRdo+24/3PZFvMulTbKs
u6ljNx7/YUTdde+me20WJDaYC4Cdm3RWxQcpO6b1h6R8eGjkj8c4O5akmCofUfWhlljOjhLqPomf
2k57bAdlw3ylDJ6s1hiVATpGwQVEnxakmgicIXrA2WL6pTtKKh1sB+qDh40ollBeg2y2cnVevCEW
KKwGelS7uW/eoy+KOmsT/kXinkuBmrCyAsjpkeilfUX11z7p4NissJJcxSD7IUi41pBXstpdPibv
wd86Biq4ugH3R4wJQ/BDsM6D9HnrvqXqN9V/W7CK1R/HHq0PnUCymZp9xeZFiC5Js4qIolaPwv2A
xiSX4fXNPmI2cI+5b1YumD9HgAeRhPqB5a/1Ev2QGmHsxttECWldhOV8uTBI9bcsbI7oCP1wDNf8
pR8eeTTpvG8eo0ACA1tCjtmxOvhpFNEBcYqWvBCDxGF/YufdUYDbcfe1Zhs36z6fiMbtb0Lv8FvT
VilOSBpdOkcF8MBRPrvKv1XlPajn8SXTdYu/9/FP5BvWMRmOEL2ZHgS9HDRy8BSCFNWzDNmCgUhg
7VGjC7QSHescyhC3604kFg6MbAHpJ0Npv31zYHbRt0tP+7m2F6iOf/dpt9SFhQaMjs4WSTN/BgLp
QBcbs+UQlg8I8EDZFxJXoj7lguDk7MVZ7KR1eB3IOFyPL+fJXdpbHXHeSxljhiPHHkBLHk8yQ4xV
wUat2wioeaEsQ5Aedm2xL3hiiB1e/1eHWmqriRQ5hH8JPjnI+R5FL8/nU/WiktArv5iyIK8MmEzM
SxMJNO1XKG2sbEXtDzpcCFRAUk2w7zVC4BxdOT8RzQ0LM1kjmsOwhEC6/4zg1IGY3hLfzFeKuSBH
NoXxzw1xyE0RzmkfTKCSDSm0M2QaizHeStcLTzxMkwobbebWIha92/qdOh4VoWeT6h67ubCP+h3c
NEnZtMq65PC22AgH8IZydG2TOOs2zpTSeUi+nXOlH4C3sHi+iasGYvcFw+RCr5cqtCjKFHH7ihTB
DhG/IkVkk2HNYSCF4nrQxwOBqSJKHg89TyxNYYxIM/VuoRUL2ADxGqoYvHaQZONwVvTLbT35+yry
0vIpSjIpwSmtr+bGAOOLZY5S5vVE5XKQyEGqO5K60Xuniv9EvJzVF7qkUT5UGJEajCbrMofgFbJx
75xFZ0/EVDKxkzWqZwOyvgMzlV+WakclhbcHkL8Zh/V2ccMBMf0ZG0vLNTYiOJ8j9OryxQDLHANH
PefQAJdU7jIDkMFMSA/X8hivEcSz4fsnww9sfCT9TP0I5UMhM/yPHCSrnDo9d8JZEc6CcJYc5Z+D
i6VzBtGJ401J9fhC5hBiS9VKKVdMQs8eXughtJwHD7K5wrSmET1guVdqXOzw5Q5j/W04QAHES40f
f8BRcbijSXmxbvV2Lyq7Yl03O7UCWrGJ6rUBJvMJMN+/dUFJNo3O4tsXFQx+4eYnGpfm4PVQXp9+
OitA4LcBqNvEQj0Mv4et86pP18+H/SRhiusnxBaLJ5anemimpxpPrOBMuaLpyuRpFlknoZtg7hE8
RrdV7Bt93GNCCiGD4DTuXiAb0ESPp2dn/56Z2whzVJKvpHutDnR08jDwsbNhekmWqP3o3bB5vb9P
lt9hE7bb+ZlFJmUSs4R1PW5mW365v9mcdam6vccbgwXu/LFEQkjaxxMUg7xE8yiv4SehvE0bn3BT
NPTsdDJpp/Mtebq8NdJACkqYsGx5SQ/Jq5LAcIVGhQ8S65mEZPUBW3HdaT5aUB5ceEXYCnng7LIP
Yftp2cwA18xBjQsW0Sf1+euJnuLRp19BDllctHqfSUeuJHUvmAcAfc/ydPsmpScWPV4pVB1tYkdX
W3uE/Xh+ZOeyPg2nK2xGRiOI1uI5H/Mt1eIa7F9eI+irDy2w8AogZ+BhzBxqgAkQe56h30JNO7Ph
td0/O3g0//KY7Z8rqjNh1V6xHeGYXY84zWu3q05KdYqQ5A0fyR/Dd2bko2v/KnGtSJgjV1nCID3I
zKDqplWWcZKByLaelfixSARcoFhhY6we2VpGG7JQx0Bn9wVDD7G9f7v7hauwcjYW2kBGe0kLIE+S
OmTuhA8h7I7RCtiSc0W01B3O+QdrFNCLR3Bfe4pm9dz1p54AhiJ8U9ttXEKJig1uMo5ej7VC3jxU
7LtttrO9LXAc0PqyegGVgfEb19SLvVi8dPpq/tmXqKNfr5u1QciNogWJosrwS/Qy0UOlqJoI7r3k
yg2FIBp0+cfd1u0BbZHPaqB+hFEaFpSWKe7iMG5DMQ0Nvw2dhtFjtGrJYIoWZjfrez79GTjkuj9l
8ofeHY190y0TKNAqSXMzFOHyMkq2+utQMs2VCLffA0mmszJT55xBIMegkNUzdDc1nAovv+5V1FDT
f9F+PkWUC7OGue9AVej8J+mPQIZbOFq2UDrnLeriN4cX2R6/oE65cqDmgggIy/H6Gfd/lR5k7W/0
Ud6O6t3pqgOhh63mxOhFUOe+gkgFwiXB2CzFyE36CXellitQv7ba2ouQRFOKsyfqJg9NLtcIR2GO
g5rFgod8jTiae85s+vx4nYSWcM6PzuypX9Tis2BmeZEfl+vjghp3OFX5l9leyuakN8faJuoXRf9I
Mt0wu97mJcl0gwNInAQahCO6I9og8yvuZsLs1nK6SYhsNdA679KDeDFAezCAM1ZVtk7sNnJ+vJ+7
yByXdJl1223U1sVqm80Nca+BNFvEmvfOI8pYQ5sh9/fVCHUjHGxPvFE+MUTfsMuQ7HfDMUFYbvIJ
rO2rP3jj856oovgZQTlvvJs2i/ZJSlvkFanXpNjpsOEtVdidvixubtVGrdZDsyLorGvcZMkxrZvB
Mw44pjvMG8Nq1NePfgvZOlt33QSceGooh7geju3kbi3+Fib1w/SG/BeIh1kGREGOXT33npHNuX29
/UrjryF/DxiQ208rvWBRjlYK82M9THB0dMF2i6nyet8Pzz0WUCndma7yClC6Cp5+XfKAilST/aLD
bAjdh+EOebaLcYsJ9Iah47WKftBUiDgPjljGZ+DWqv4A2kBm9sS+zOb93Zv9AS0lyclw1ICLz1kL
Qw7g3wAVADMPBioPaFhaEyHPtFDLbO/lVmOWIEK62VoLIiffB4XaTNrb/E/auNVjqWXL9hhZH2F4
jfdAMl4CTSJg7sBMG2+2fojLjrirkOw0VTmZ1gfZaWr6YdbH8n6o1Z0C6c83JE+RkOaB016Ahx6I
j9Q95FvJshwmfd9t8MhgyCuf4ZyEGZdEI8Ke85+r+KOBwHAryRHvXl1+FLoPA1nCMoS5+GNMjuw2
2FCAaGK58Z6esmBhjeae1NvBdcsBjO28UGHyTEgcmAGoPfCZTiG0LSPgdyIQkB5GnyJYGqSnuEJ9
pCQs566DTYuNXgS4Y/qYRZZn2qbgZwpBb7OY6Btxo/Bxp5yBOlnV6zq3cUfBym3NTfNiPPTJBzeQ
cDuPc/QMcbme2WhYyyJIFdata7MAt7FOxLXkdJBHBMBjq0INsSBZU5GnOGV+zoUPuTkK6u7juySt
hTUaRgxjkdD4l94AX7vyH1NsgRaj8V0a/aTU1pkr/DTqsiq8++qunfsa/OI5qs/4e5XBryOfSGHS
4ljRwcZU7qG7FOSDOO7N2w40dnq2HhP6QPyCCIqJaJDCNov5L+ePOQP9F/3yv1Mr5m/MxEqCfNOl
DlJjCFq09rcwTkOZJUMaAntQCvsrRrEQPv8H4v2Wa3X5Z/6vx+4dHW/9XqlJGlpf+3VtbiN5jwM3
YrXHnNXO87kEPsFGylcmK9IcUlKluynNoWDVGHv+d/tYWujfPh+Qih7LGkRuyThmQebLI/aeg3dD
S3IRhc+s2zQmGP5fI/mj93+t6O8Q/aVbkhTQb/v7fa9xNNtZ+5mZqGiXfLOCunBu/WffOCawIzim
5kc4g+R+0y9VwTLpy6bgnOIBkhCSITT3dIpBp8laMz7YmuVOIKU4I+jp+30BUoZwAVLWIy4l67Vq
PGshZ1+CcbGiS6Sd7k9bWTfIfEryEjubAFqlmuq78wQ45i+xf3p2nV3wjPbFxwQHuM1GYcFZgZm7
G/bVzc6GlPdn+dDdHLp4NIMmMoErwbKyPuPzwtRbT44bCl/KvwjpFK/MbbmV/3TMqOIAFIiBsLNc
qYdBCBGWhDb0x6hGcjZHsgstSfL1q58M0FACSI6IgaHNwnKdgt4omnBzwIlOCrzssL8nBrMk+Y8Z
h9AWow69FrAWjLBvZw53JzdZA2mp9nC8ovWwMTXJ7DTE2bVzJHgkhJcPUyVWZY6YhFQWeMlv1npw
lNu5dUmWf5jOnenm09Hz8Pd30oow3K2CQgrLWeX+nss8wEr4uPmYY2vAbd0EhkwLdAUYhiiF7TyC
jGnrFjsBr2U8hd2TlS9Z6PhCw+Yi/L3qCP999UDn0v7yiYMybVxCMal/KB0yutTBfyBDY9//yrWh
esWUxU8swQcP/nXSPi6hr2AC4reg8ECM/P6G4j/iG9M/t/28c965lwPqnzB1HpZLZrHbJKdGhuE9
ATcNJ3WIy2yRz8ZbqJ0pO4WJ7rbK/g0+AeMIaUvHQgT5i12Lb1r8jx7sfxN2ZruRW9m2/aFDgH3z
ymA0jJbRS3ohlFKafR/s4uvvYMiuW+U6OAYEo1BOKyXG5t5rrzXnmNADqBwCV+WaeyT7C8QLbliO
lRIf7GPJusAphA9NAw6Od/qgcfnut9xgE9hbabxGdATItTcPoGRivLC7iQ6T2V/8CJADfniaJnc4
EjSpUqLJ0gCJhqiGFvNHviHERVoDtmU27XtDc2rKixpNVXnAcTHcUd7DxPqCYRJvtWUgTCJ/hM5N
6Pg9lJEj1IuyXFICocXOZwWwv7/6UlEPtn03Wz7ba9/fdXCgsUvrKd71w367xFUUbPuA6/miZRD0
wRWTV4PMd05SiK/8Rg0knH4TxNt7+YoSRT4l+R5M1W6FLXU64+WVcoLmYOCOIeeSYtfa8FoGj+lt
wUDYzbhcjY+lt+wQh6BBZ0/WsZK5FvLUuWDMtnaYnFlnMFHTP2iu1RIMoFTb6BIO1WoqQfF40Y4B
YE4ZiLkvc1O+Rh7WBDogKwsjnI07h2wOdd0ypHgsuV0BgphaFeUOzImBt30yjOCUzEKngyE3UBic
za8WPn/rIcnvjj3SPHb1dkexThpXePd9V55ci4sHjxVvpZcnZ5C8Yzq70yGS1A33ZkRvPaMk5cQP
SgfQJqv2qBaX2RIqiBdNWdiitdY+uHN6YU7kJegP/jTN74U4LCpIvvpKNK6D9qbHHwqdIYBAkUcJ
ChtPsCWWcrZndaOcnZoxeJyK0Ut5Ey1mRdCJOGymi54InBlN3LqG3gi20Z8jm2+/Bv4noVteK+9j
dpjXNZB9jSYkF9+kdukRYBmBQpFri1pdeOYABGFZfCHXAz72tWQxvnYVg2Cx6WHaS5FzAr+PCsm3
+MJ/KIhr28NPz9LHl8Z7yxB3YgoufmT7d013pCN7mSBecKyJzOyTBR810eBSjAQHF371RueU/S9E
+tOs63xDSnmPRf6xJaU8c4sQlbDdLLLRM2JuY28BjND+7LE7hXRGxGWgnlSTflJk99w0y0vivmRw
s+l3zj1dmSggJcLA9qtHO7dsJkngj2uJEHIWn4nk7dA4+hllMt13T1ny9KZnSXqciwZwWSEOdDJ1
jl9w569+EAU4KGjnygdaAPw+LwMmf54qsjGXNvbKKQhHPf0selxLlJrlCB9oiypLPC63XP4Cc/kD
0o3cn9s3LGYD/oYOw5nbSgMjUTtxEGbVrqp2o79rnvu43JsArCSk0Iy3klUP6w7HL5L6VYgZ2Vxl
5qoyVx2FfbPym9UjXXUUpd1y7JYdBIzn4mrfiSeoX+gTiL7GIQqmJgBmrsGfl2hdmZxNUc1/1r2V
6PXiVPcOmeMrt8nqc9NxEmUfkvnWajduo38lWOMwG4gPqzFKbhoRl0dcQWnERHLNxluNCPosNmcz
uaTDJWd+dcmsixWDcD2W/ZHUsKD1jvwV/xFLyMTT+GYupJZsI0SLTTy3H+znrdRm6tP+Vo1FsQEl
iLgxoeY3qBNmTXvFJAB/HlJgvQL95zB0+JHuUIqR0DKVtz9je4F1WeJFPSXpWbbOnQNSfnjuQ2Fn
4BrFBUQKD5l86Rz0QxbOfpRnMpeJ4wbK6gRH5Tvq4jKObMSqoBoD8wzpdMrLXR5vo62Eq2dI6vBq
gOOQ2GxDumemCPq8Pj1W6VFsPULS2n0ee+apfBwmYHC0x0SWxs63M8u7S+ifZPLi3QG827vfeA3K
0BfeXzN3IFwZV2GUQO7SASzkpZW1t56oyDymR4m6bYX4W3r3ZyXc8WFZDxi+CfJAL4FzShGWcrlE
YlKsMvKIiRXx0VJPs+Qwp/tx1udGP8lPnt9IwqUzMn3+FZapUtK5d64ZyHJKrCHsJqNd00pc4KJv
DmWExgAxK4PrHz0ZCAh6S4uIwLMNQ/EO9Zp/Je6U/5YnKiE174hqPaDRAloGNxDMa/aOJuHhCNDo
J/iwQjh1MUcGOxQ7/qsY6Dmjoh0pKBowbvNuXuG//xi3fn5+xIdq5+g7c2ZqcCGPCgYpnGANU/J1
uBT6ZaYu0eAj70B6T4qm4qAFR/RROhnSwLmczov6hBofEQi/r3JuZ82IQZbXA8r45AfQbEdIT1ym
9GsiTtpyRnVMEh9wutmLpEvslm+qMSutHSyBRzBnkMh0cCLZWFP+yTe8aVH90w2DqGmD5ZhP3Z/h
Bvt+xLZezKua6L1zxAtTQ3itCPxQXQ02Bjc7kKHC6tGtRLBEhEchy1K94wYRVt7uRAuk5iYbcZau
aBQ6ouzyo2MBsbrNjn9lj+obIgzudihXwqenEWUH/s4rInzP+0bb5d1OHCaxGcL0mslsP8MxAAG5
8ZLwgDaIPOyB77sB3wrZ05g5mx/lPIo39J484Uy6aNJN1IgJ+yhsmD0GCl3D9iPyrgj73gNwgECj
LvOXnAv3Xh/YhPyYxCizGI0lQ1trY2LlfqGOmdNi/tHIPDSYkrhYRnq0DclRizyjIfVsL4FWBOuy
7IhKfyz+JzATKX10uTCT0S0HABvs/8nzvkp0raCvGy+TYqaoEzMgKGZJf+niizKeWs59tPuYCV7W
+gZW8iyybO93UVzpXNQxYV8TWmA8dbZpzhKV4JMzUhOtOZL9mAWHxSEOGTYRjLAyQxeclon0qQaa
dTEzysIv54/avxnxzaD3BjWNK6yASWEij2MewMrIw/iRtzGLg1jJ6/bSMimoHlnvCJH8+R84I9Hc
BK8Ac2cVoDcUbKE76g9Paw4ob1p1+W0+N0p1SufBF/ACggI4oQh2uS/LyOWwlY7A5Dg5oTmWKCBg
XKe2xURcofAXC8aB3v8tFZYM439TCutkhliGqsim8rcsvtxPqrIOZZ/PbolLJ3fYRH5eX2SVzdzE
WcMWhqWUY99f4zLYFn9gsak5ailR/d2TNsQIgn/eyxdVvuQWImwgFRsf9KqxQWbhF2SxbNIALc6m
sj9iLGvj5qOi2TRXKBiuWXB5JCdL9p7hfuwRtR/N8IxxEpfNUoJvhKNjv4jstJ4vLpNP3lyPyiap
CIfZmv1O03ejtq/Q5n9q+kenfLqS9T7WH7H1DolINm8PBoM0yznSZ9xlYFzKeHrYneklGUuuYOC+
aOxTyKuH7ZKGapc6Pxc+KiFzYGLnQPcqE1y3dpmcqVI5fYEtyBAnAVsBpkQzNGxEY1WIXgB/VqCD
esTg+NMdj4criZ5yPWGh1JhtgIBKO8ggPpzSxuuex04n6ORWFG/PxwfV2+MsMSL1LzqzUuVagQxE
VR9f0iXR9Q2tPWWFsfb7nImn3jzqpBwVgEcdC9bnZ6t9jC9XY4pjdDfo26Te5P0/BNdLhvy/rRdD
M3XyflXDsv6Gsa8Ds0glU2e9vLDd/9JiIBmcUj0RXiG73Di6yLwX8ObM6ZTTdNqT6QhNjb0GPCW3
rh6o3wYXEjIrfVkyCq+/LP0rab404VMUP4ZqIhnIcxaMhtZZcgW7ZdQaLpvHQv5Uo1mtzys6i9Fc
RG+JjcALv0ZkBPpZr681DKL8LZCAY77HeAWnXKhAnXKhkt2AG944dsnReHiqx1D1t2G+qy+/gk9j
cFnWmx9sWNCsPftnZMP1hZa5Z/+rNMd2D9kYl+Wcup7CUgXzcOQuySQUSF1U4YHakaJU8OVy+evm
+Fzp/Av6JjYmdEwCXoK4I2VNFXO2snP3WdN2a6b4OTndRuFm7NYBsq1xNcs5Gup15lj6Xu+9yD82
QP8SR27uhnaXo/cmei9xcSpXja2r5B56FRTbH74S+VMqrprbl/cjNQXiXNSVnGPTWY1qjjlAMf+H
reSVYPB304EsKoqmqXxZos7S+bdg8jQo0q7pVdRo6oJDqEaNjyiJMkRav20qc9KRo7BlIPnG0VQv
kI4SPZQ9d4831PpRgfvcq8MTUOMRCimiH6ghOLHNyROg0Uo3qcHdcS6NZ6Jeo+70aHjbDpOspN6X
2ladRUAfjX1Puy06Z8qCdv4w3rT8LZPelF8/UM6q+QDKGSIePDX9seiPcct9wybyufVPXb6qVyZn
FRoSvJ5kH3df9u9Q2xkn0ZyECNZwkhqvR1yPIblatNwMuS57wXaJamKeWkysphXhjd/JK2KFu3He
bGGoEPqcyLenf4/ld1wgRHAQ3GWIfwZ3lRJJ1zsl3An5UoU6rW41QkcrapOZGmy6htsjrXFXtla0
f42FlC7HFweh0aZEwph5mk3qbzxX/UugXgX/FrxSf/vsjTapZN1W+cwIvwdkMxZ4vGtvXiz5fHQq
86KgUAgXhj8JXjmktX6JRJ2C7B9WhvHfdhRyqRRZVCWDZWFI4n+ujKHu27iJeuLH1gigKBDTAOwL
2kq62VJ2yKnvcxvbCFYKlJk9PtMNmHeqTqyNOC2hhKPoRtaPOAylJD4S9GFsJETENv6dE6gDzvic
9JIPVstw97EaG06TOYVPeMTBr22RHqXo6vCgGleonYcFJN8V+N8vk+8AYkJZ6sWSQWe9T/pJ5Bdk
Xp0fR8RIyaEkcvEazev0oldXGECpcrXkq09xm+4E89IqZ2EuUigEk2xFYlDHeMgEWbWoMYIQsMQz
1SekEb0zfoLR1ckyiM9L+4spN6cQV+ua4XZ7Df37nVRWojZBXtiaytx823y1bD28BzX69p2Gd+Hp
Bcxk0S9jVdsm8RUslHJ7JvdiZNR1T9SbIfKyzMzkGjQX4q2rfdvsahuA6Ezhwu31gZcrO4BfKsAv
4wDwa3ycs0WmH1IDXPExsSjIT4/iFInQC09cACE8yDmotxfegbP2z8BEqiLjG2qDGB8hDHMVk3q8
+ReKvH9YP/q0Pv5jZ1FF1ZA1QzR0iX9ofytSTN+SG8uIm2lnCTI6WEs0gr1mo33/IYFndCEQoIBf
IT3ouWcQYGePLTJePdj9QPziGr/1tkrcbJ8+FwzXOnP1hDwprvp0Ekem/rJHdmI7egW2bdejqww3
reyGiObpIIlb6OjgoPYP/dAYXrpAyBn/RYdzZd2rOw8MbqJ7YHCfrdfEE5cSrZP5rpFiI38mNe6H
N6O827/NaBMM65GLNQW2sVDYa8KFvUgiL4v2aXyMQEdVr35UNvXW6FiPKPUZOX9JRB0P91p/64FQ
Jx+h8l4r75rxVk1+SBnPurgqYAb6S0Bnz2Jp6AtmokpAhuC8x+9izc2eQvVPxlm26MJzaM/SYTeb
AaYsn5c6uCvDu4x68CPsDpVpa8lX//ySh+9q+O7Hr0z8ZdHxdoIO1Dva5kMUHRA7PxgN1gyR1yVP
b3Jn40hhkhWFh39YCP9dfbAQTAKlTVlTVcVU/xYar8dxZonPoJnRSfi5xzfaW7coMYYM97R47+V3
hL9p+iE/P57lu7SoH/OPqPIa8bDAML0OnuQBnQL16FdehT5McfiSq8BOofPaCzM8VnTPF3U36x6r
jufYLQNjEQH/D+iILWTQA85PinjKdbRZglPCHqmGDGgg40zw3u5FCoydsl6mUIVQ9pLG/nS0+vx8
nsb8lPRHu5ihiRm5//8Oy7VVrA2Fq6sbkzqsrB4cQirIlNsDdh7dU0Cm1OHsgY+pj0bnO07OT+li
ET5d3pLh3jdvbfEO4p0dwEjuiECE6taoQPROo/MUzl1+3s8baijLbcF8Sa7OdLtbPorlc6LVLQBY
70wVBp0tBZdcO8rGoZ2mVQQ2IdAYk5kuz+UO3+dB1w4yi1z3uOwidE64ea4MYYpY/EPqj1F6DBw9
JmbyHOYncppwzuLpoInhENm0L0ive9hpgJLIDZQVRw69DY4cehsY6RQ+h3T2fy8WWbb+625jyZaq
GYqskpRKufq3WlWz8rJtW7Wf44TrRk8iZucVk+JPFrrmOSUIxq80jEheN0Q/4Kq19jQ/HArQAzlK
2M25NOMk6XSEHNOk1RHjHeax+os8DExB3ZdyGFn1/MGKsJ3XGUUPhT8ajfM3kAqNcabtBf2whheQ
ADVcxdE+20j1oUodfArYMDnosMtx0IVuO4N8N8Fxmnqj5mRvdPlCR0XORV4nYxvrXOngI4LQIJaz
KR/RXP7Yfgf8GfkmdWmpYPP0gY3QgKGlUx5Trirx6uGQ5WtoSCRiHKGTKw4Mua1maGcm21zwBz2T
yVwiQRlYcY+vHYcBdM1PUpJLkK0a+AmRi6QjndGJAgHTzknl4e5LC+DtCU53Cm3oYQuxN0v2jTYB
ZsechhM/ab6v8wMKZ3+34a/AW6Lxq9Yuj58IJx4/gucpKQRbEgD0kyNciuiAZJyjf4tmHBuzpHN2
r7sIa1FFPDj4PWrEWfgKXKKIsF7XDNHcxxbxjI/yIq5x9aB9sxFc00ybx8TPdZu+PjH9RszcYiAp
Lmpx0/q7kb8znBI8IzyF0SloTyHh77SLU4LOTg20QLwol/J5bl8w79qzuMLW+0Hb9vjxZ/osImyn
xNi0tMoVSjEe5K5hALdoIQW5P8FQibxC7/48kFyElt2hsQkr68pHONl4aEYRC4ONlEPtaa0tWlFM
7LFvWNGcRdMbzNkWEr3aCE1f4tC74RvAkilLerUkADNmmBx0EtFpM6xOwQjmES12D8HgzN1cQUve
k/RCK41W0nCX/XtevFNXF6x3HOHyWvzLS+HLk5diJKoUF819weejgDxwf/Tkj8aBgmIgzAyn7bA9
6RwpmPtm8lr7yl1gKnyrvkDOC4wUEfRc+ALr8mj/P9YlfnCQTkyXgDTBbsl+ynTc2D8GtLa00K66
cBult1B4r2bKcBPqe+PfuvoulPO4/631367vcIZmOLmc0+CaiHeraTN+ALQrV7gs2qWKI+Toy8cP
WbPp3zk7vL/kg4jSu0owUfM2jAtyYqhiYsZrV7W/FvYrMFl/BSbrTDGbebnNbjHHavgpvcHMj2yH
ESFWkkkcj7Vp3MM12dHFVZtoRk+aywpUEtU6h5d8K+BdxC5Y21gLcJwQs6pbZ5NhbujwsPU3WX8T
ko+4fB+cJHgzxvug3tThaq4HB/UP7Km8Qe/jlm4JPl44x3SvyNib78JgH8i7Qd0O6fbXc6sKqClm
FCiCvZAcFM1iMXk5xsfEpmnFKZvGipH7P5opeDmLVqm2CkI3GdwAcUW4JmbGsR70YrZxQLLNNk/A
jF4UWv3VtXxBLY34EtfnKD89VvB4s27FtYgbkTX73SU7tJo/IPelbb2iNmzJHiS0yudqls2D50Ub
bw0to2FGRFO677tDZMszWX1/uLkXVgcsNma6it/bbtvY9Hxyef+gBM0pnM5+fRWFmwTLaZUn6K0O
D+2Qa4eiPeixR0cwjA/uJUXrIP4aRLRZv7IZqT4rGaokDCHJlR7uYZcnfBPW3+BYdizuf9J8dAmR
vo0JxhcRdq9wwKCfsrvkQ/sy1O/nsFHSRVT+7qvvFrJb+0vJPsTwTZ43GrN4wNCH/nks27Of3mT9
Lj4+mMZpZxn6hn/pq2tRXQ35GjMqMS/C/EGEXH/R3+vcTQCsw5zjCarcaSDUzGRgaOKCChAXPZ0o
rJzlkgaTa/BwbV7zeBLIJsE6CCZRlpGB8V6B8YYBWUw3h1WPtHldJbequnKB6i9R69QaWSqXvD53
K1ObPTaHNlxb5MfPRzDz6jlRz5QeQ32uUWvlJxof5R1dr7ZL0x23Hph9nj8cg/L05Eg/jsUJgb5M
ZwGclrqKeqDQ72n2ZqVvUnXXoxvXK2Q1TrYsChQH27jZ/BSzCGd7fyW2K1vUt0DoJyOE7HpuW12j
Sckzxy8rMx0QllbwhWeOg+2ngSyZh0Q6ouj7C9iAr0a29rF/KP3DCDptDQGfju2sTW0zdn3IAYmb
MkTT0cdeh+Ta5/NEX9DshV4ufUTWmyJc++J8ME2nf9q+yUVyPYigYHaHXyEOI7DwHLTsIeWiGtwM
pVa49se1ZKwHMGwJUs2Noi2TZBMkG6FBWgdc2cmu5B1YxjGwT7QXa3hLRApbNx1V5XnMTumDMDY6
1jvD36bmXrC89utfaplsOBMIoMmXur/qMS6PpN5x428B54bgErZRuhXHzbPcfKqSJ4AwfpSbcKXI
f5Zoir4YSJ0KFqVIGTeX7cpYzq5miOAaXfqhyo/ndXNenx/NtX3cZ6vRtCHVPO4LPjmxexf45NK3
DkuF+/RnMgkBOCUUe6jgGW36cluVWMm2aTKLkk34gAm+0eDOx2CO152+hmo9JEc6IJBtiYpQ94K6
Uxlh5Nsl0k+yPUwUUBCYsZNmboX0E9DBHGn8gPO/mnQDxkepvRXBp71EVN3ZX1UDTXMXLBElI28G
ARNsSwByAvKYJfNXvCx3j2SGQPV6GZ76IUJwdDXiKeOnUOHSuMh1tL/kOnIzJ7VXZdWb7yeimC8J
c8X3QLn/do3A9oma36WUncgySYR+R+KINFFD0N+6xNpCtPzJhEFZ0WMAP5fhLFAY72AeYDPfThm0
B/WJxOeoVlBeT0V0yikQlOP7XB82/rCxiokBXXLQKWvRQg3hhqsf4VbPYckkl21Zn68HTvdhMXzI
Oai9kzReHuktcYxyy93LSm9o3VrMhzu0v4X9nrhWdw0p4BUoATdT+VNenauXEHuEGz1cUKc5G4E7
H5obFTuKVjqiTgX7bS8cSQvppl/YOGFK4rOxy18+MNz2d8w9rd0lM/upQlVcgkKnNWEiVoXWgmPL
0T0EFsluQrUo+16wQZj/XESw1EinQnDb/FpTjcGWCu1Jl/NKTJhm44RB7qrRo43eSI5wbZB0mEuA
QQihAJkjhFJeag6NYoEmDXTK2A2AK867+Vgc1IL2gx085qZdRuRjv1snuVs1wdRKUdQlthc+UgPZ
yARvD/jOt9q4uNa8rM5Bd1RDTydZ5TEbagLTLsi7XgroMpvnvYPCY9yJBMCQQ1Yv7rgOIm8ID93o
SJORyUawkeKgf1GMUfXh+ZpkaT9qBZVaDtPvTUROxLia+sG/o6ifQMISC3wg9nQSWHAZw8tR+Wvb
QLC1gsb/M8TBGOVzAwCvD/3YjqWjwsi0vJRsAZEOjYGxzwq5cdas4r0ieILgzdnpD+XNOrYhKXWf
Q/+Jhs5Q3kvzDc1kPV7Z4VK3QxqvLLN+SRNQRB41JamsytAFhipqbv5cm8ZaSTaGDPJyUwNqgvAM
wmMrFFuj2Bbj1pDIdNuks3HTK59/APkYt/LI7sOmte0xXp2G/mgmx4fmfQskwnw/iWz7XdRnKf+E
8Bxf6levJ53yM5xcm2025FspKUmpCCE38XJirML2BxKNXWOMriMMnOGeC3fQmRF6L5Q7p1g5GmvE
73DOB2NTBeB0gPGjyXTbh0s85UWbfdYCqPx9J+9AOjXPTZqvSyQr4voxi4xDkx+N8lSPF9m/+MMt
a+61dhcc2Ty2/L5XhZuoyU2U1cT5l1yOJlj43SDukGUEwu6d9VLtxMW2alFjcYO9vmtLFbC7gW75
EioXtbp0/BM0oUSiovcZPBdl+VupvmXrlzZ8tj5TgKWIfxYeoLjQZtJ8oGfwrTa7JNum3GCem2GJ
lIG4CzhayA8q8tuc+HmJg7tpLaBZ7sZuij+GrN8Vs17fNfou7XcRxplmVmo47hh5Y8vSdsnrVU6W
v/tikexcohJ4N36scbQZeT3SCofSUAC8mBLNjRptJ/bNmwX7+p1INz2DGFuerejIWqczzRDxyxPk
A8lum0E/qtwtwTHjpiLEqF+rNh2McG8Z+yz60Ib5HTUOkLA6coeUXASUaozMfsRqqo3UyXctf+sv
jCm+ju+gMzVEEmfuv9hUqlcdI8HjDtb1hm7ov7acaIYSv8TOTn7RDBrWlIcwAq91Ufn9pLD0X4N0
ybB8lRdmn485jQ7I/AdsCRbJ37VNmHVPOV45GdoHMpSvl0VtrpUAKv02sbadMNOHY24dZbx5wdm1
QxC+xFckMxp0aed16dF4ZYl16oEGnfTY2xrQLBy6U3HrEIqUKgeS36OcnQ7x+uQQ9RKUmkiqQCEh
Poi2CgQNyYHvRl6dmTgaQQHDVGQLhfvQpiL7oocr+oPwtUmtoCGE0Zv0iJwe/SLqd4K20xnhdzvV
2Iqg6sAR+5vgSnCEoB87+MTdMWkOtg37EVjHlLuCNTOD+0DeCpfDeB1yAKLSYNhE2vLTM3zElpjd
Js64L9mYQVFg4lBpsd3Hk0nFROpaIzf31Dcj2wHB6l1BBbCNuGMtMa8O12awVoN1uBj74wi8rPU4
CHDqBe+NeWO6ThWKpJ+AJZR9sPjR3RX4VnBIWc8rOjnUaBotB2F7X3oWe8Gsf0eb+LUgfYbK9aXK
NcF6AuTgnN9lweluhtcn0jDDoVI4ERQz/Yobwdpw2jzbb9xgcXzECoaZV4JITwO6OPYFoRAnIqX7
M5pMoDSYhibcf49kMHZl2B71dLBomG3889OH33p+ZmdjTSTP/i585DZknS2YuiGfkmWQ9qHE4fUh
nGzQ1vUqVncm5q0cjNGk0OWUq1GtoQTnmj96WLImHRqmdAzafAG/e6mF/XiLzh/xe7gDqpbqtqhs
Vb5AiyZbNN6ybA9EAuXnJDl1tVfbn8Vzg71J5O0JXYOPwgQSu/Wf2zVu9JmKnu2upte4OI+R06Lu
CQ5P08vkk69eAak814GJAXlTBFspmaviaRQx99nR4g8+l9Ft6xffTCSrmBW29431g8LNCzlp3Z58
oN7telcmi011095tCQkiOladWvu4EZA7QG5mwKzmk9yhuPcPr1IOt5Um3JCbB1vB3MrZrs92dY8V
djdGi1y1fW23ipyH+NZmb2Ah/eouw7Z/vjnBQlExvcIg/UMjmdHOZ2oDJBmiMCSN9YrjRYK1u+mb
TdNssgap9zrT10+4N+xxD0+mcd6CSrmU7fHR2r41p7kGQWg4AZeBB1mIDk/jsaOmKt7y4T3mUqZ+
QpGz4bhFTidPOMRc3nDuCdJGbDYjkZwxpd2VKXrXrVY1jqrORdpR8/dxwf2G6QPbjMxGpV8iYVMb
W3LRjEpXBF7JL0gpfbNXLjqeBWkbQsCBLAKOM5p0mh5yIz1eo5AYJCctL4wFVyGnAMhyYwGuc/Ae
/Ay85g9HVw6DQkAYuqWbAmnmoCo7/aroroENfl3Mw92PAKyUaKftzH4b/ELOGvy2HMb8OB7S+JYS
VUOl46hA16RNGx3CAI0mL/lG1SDruqisNNpz+axZdfHcz1xBvk/p4ukpsbxxWX/dNEcUZ98F2zMB
ijYKRPnc6kcl9J7mjofdjmjtp2TvYeIJtrNYcnrLA5StrfV5fO2MrQo2yO5etQJiJFSUrVdFNEz3
bbKDIJZt4D+8ZeV8tYmUlUXeE7dcILLtHI0SejBmfbRGSzwt1DEiLjS7qCChwLwOH4X9EOynABV3
LiNSw1OmuCX/bx47aXG1eAZndTwdS0bd/UzmvwQrKCB5whziVAVYygX8FSBYJNub4SJYTA+svGra
TOb7dKxyuynW5rxfFVCWo0W7wX4TfifjlxoRychccs3fQWtpxdBU13b9SgrWz2Dd8c/O1RU3FRgV
rnLKY+atWFbJspGKE+DmSvoVSDAAfpnyZ0FBHR3k6KC8pzMdlhDsMCbiq5jAo9geon1l2O30ug3d
Cp0Z8CyIWhN9qFRgjEFBAg2u74Hsnkrl7M8jJtDtrhi2Yr0Rtorr6KcHlXG1jMxFLi2gNDckQolz
mobB3Vq1M8sNFuek2/Nmans9PsTavo8PoIEldY+S0UTiNYsxqfEDQrpUd0ppF3xnc2446bDmAfFT
BtJVY5OXT8IietgGK30CIyXS/BntCzrcE9KofGkfIQOSTLCRwt9N/0ce/GEIv1mxafhtJL+66kOB
i8NIdFjqyA1BjhRz5bGTnwgD7f8ZUzNs+9bq53waJQ1VIbs0wV3nhTY/jAnS8Itgw2I2Hb5zWaMJ
vOG3hZTETmIiQemP/on7g3WMnIQQ0vWTKqb6lO9zQ5jz4TiatcfheSaEIDDhUK51c5m50j9oYpA4
/G08qcuaqYiirugMKFVV/pvwoa+b5JkIyF9B8lbMFoov1I8gc0hFR2aK6AW1lOjP30gKAC6/TkAp
0Wm3dgMks/EgFh5TY04SjKGAM5StAQsU3d+T5NRZpW+YYmJAAkYEmuQngjVpt0Fjt8HxIXlt5QkQ
wu23pNhAKOmGDf0s6UW11ouNWWwQZ4nE7EEHnTAw5O2p6Yq8PRgwi6Eifo2jYiuFm8Pggj2oxHUG
4xeWyzJrrvnj3gzv1eOjVj9lmHfSLz3+wsnwQCh4sKKD9tj/JgMnU84l5AnKlhlJrBynjYDtdMXR
TW2HPyamXsFaYk++FBoBI2E5hzbafk1q9+xQgRbCveAk9QqjigJhC5BWsCuqXfyJolr1p9K9LPf6
c1+hkij3orDbz4m6odDJxoUE/izf+OeseB+Tj3n0ulq17VImXAmtbwki9dA1i8RyGYubb1E3U5qF
XhJXzuwVROEGiYWUraf5l3QgCMt/BWGZGwzKEQrpYad2+zE5mGSsvrKw6t9Z6ayMhFNoisYqh+Nx
JiVfdfIVPb/U8esRf5XpL4E8lOBdc3XjEo0nrklIM//v8Zb0X0NxXTZFWZQ0RVEkWRa1San1b3Kb
fCwiqW0ijtJVrV+R77Fr6wME+WOOOOANkGcU7CDVwFqiz5MwOsCZMpI65cFEL/1Pyf9snghAc+Fz
4GC6YEb7xNQ8XWa+PtAHTItGpiHRsAGvanR0r0UD7CrYq0QFVJsK2FCAh2k98QBegADpuRUyuGk7
M9nnOQAT10ATq7r/qjL1YJ2rrpshmvxq0l+ubZgES5xFwc6reyeRqnPu9GMSz2mM4h/F2UGkIc4O
pp8PRIeTYYLeApcB8i40Xq10kW2JjJEQSsrrcWTcu+0g9ihk625HZD72fhsr71X5jjW9Mr58YrZK
YPibjnSfbMo9Sl+5R+pjxS/iPFSGI3dpvNJY6U6GtJKUZcFsLnS7aP18rvN0I9I4h9NCw/Wq0Ie1
Fg8TKdg992+CdVP4Uh00wKj10I5STE0aYHUpCLBnHPn0eDhPDLItbo+Je/0PC0J+7TP/LpPQFdNA
wqlrhjVtRca0T/3biqgq6xH7HTEZI4NLcq1eAizgPRkyiWM37pWcMDDPeHrEpAvhqZePdXTq5+LM
lN8z5R0AeNy+5c+7wWhCvSTBpZIOcP3zd4ubZE3vbCVC1o/BRBKPBm1zWXWfCSHx8jqrvx7bfLxD
6U2tX4YwUXpRh5jTunnw9Ve4Z8kBECxUa95yL1YWRbpsn8v/x9iZ7jaOZtn2hS4BcSb/UgNFUvNk
2X8I2xHBUeI8Pv1dlKMvsqob1RdIFLISmQ5b5vCdffZeO4rWfc7SZF3ZzE+56qSFq9DgkrsZzSuD
izSZzT3K5u7TEhCDPu7mmEf6k345L5Y2JqZMfyu8OjeqlITS1D1KZxS5MrIK1b6MdrMcGFpSH3Rm
FpUAJ0CmKW4wEQItc9FDC9c3g+/FIpoGJa+umHg9bc6AaQSvfh0mOyLwoaV0N3zYRbvKpKvQYgc6
9/6pVw4xkfwl7pl0K/UbgdmxxEjvJZkrN5NnP18cpWQb9X+ZoBWbefkgZ8cws/R6rlq/pn24v348
12oH88DimAk4LorXPd52i9UXEtfyn+FetKWbQudGvn1kO/25h8aG/6X1//pflNIax93D3+kEJdiC
5Ds/3yniVi+3SK7Dlb1SrJ8Czk3XQL1E3SmKjqm0q/RdYxyqudkd8Dkow/G58p5IXbrN+ljBX3+W
MexZHqyr+FZJ15lxqeKLcAkqT37OoRvyAcmfaEvwLp4ndJiSDjislgthcMfEa1HXE2/2VbQHik1W
vnkZ1rm0yjs4rl9y+qVIn8DXg+4mRzeiU3hJzjolxMoBWKJvmbN9uNZpG3+4nxTY+NVRncNpCA6K
uBvUjTbbJAYGnX3GTECB3bpVzwOGLfnaPLYxGcL+FvU3o7vxrfv42ce7IL8Jxi0wLq107rSjJu05
m9LfoWZHwtZSc+07UCwrqkGbJTjfnBUEBVBLcZ/rsP/Z/nfJGVyoHl1xPz+EQyEcVltd/a5GjlVz
OIVJfmhnh0VGEhNW+xlMd5JOGDv95WTsls1SydmWvXXCG7eOuDK6a5lcWVzVm/gw0+8paANuRrbF
nDM50BJuFiZiisuJ6wey+rOKT+8VWMxys5AtCK/qpULjMd1sdpzQZ+KtUe/3G06pqSCn2lDJUQRb
4Hs4pUjStItS+x7Kb+pN9Yzt8W7wd8/ZbuKqJs2pJ/S445G6ELL3sb7zPXVTQ8Cb0V95QCjPc2Wl
vjOkMLil6dSMMmmL6lrpnYoqPXC8h1nOduTMuswvrhIrRnnieMXQl+fUdK0EkmJsNfahuqfL06j3
ZQXd0VJ2x6LfjM9Np7ps0bkDDIkevO2P+4uzVczoTxgNWETCzsad/fUR/IDTyt6TcNpWTkfQdjKh
m8j1mRflXia7rLWTh6vCCgT410TbH+CftJR9O8ntQl8NqQ2JQsb7sS7Vtaw6ewAJywcpdTJ3I6I+
pRTroEeexvDj9Jkz65yuc2RecrzYMPugpQQdOZO5si0B5lqe/KAlZSRZ0++0fq9aHPx4FqvP/Wju
8R7I4EQkUv/HblnX9yi4q8ObRNVcf03Tqzie0+TEAGYQHnBBEvaaE0FPSb14tsEb7yi08b3Agnn+
V2+SOgR0B73pL1iQ70hYa8JUvmq06xEVMeb94OrZtGgcGULBav1sBciGZoKl/OK5ieJPxMJmWzmd
5/4aGn8KVJVfVDRKzZKkLASbb7sTnFMC0wdb5/Lk/6Om1ubERYjsxKJYUzdgeRCwUICwzHLUyyCi
c/ArHfKeiaOyAqxPjXrSiHt2i6y+kyIPFujwLNKQlKBfx19NsyY6a4aXkEG0dNVanQoizWFbkjLT
l6ymY9VVlyS+v+FNTyoVvIMLkXKylWDLwMJl37WFMZN1goFoyXho/yTT/WoKA/AxKqsp8qdwSD0h
6LeSI85cuTyBWGke77i8bbSox3P+jXZMgG8OigpR9MfB+RMO78UpHM72++nVJL+xerSTBVicChWM
fArT9/O3XrXs71nhVN96v5fyo2Kllo89qTpVC5v8ga6foQQ96S/BW1JudBzVZexyTjafN9rC2VLJ
0Rv5B4sucbYLD4wL8ZuElSXiy0ypw/jz+bSH1fQBV3wuEDE3ow8RZtqeEa6m8Zic9Qzhap7iH+FA
TJvySr/yJ9r4TidaUDH9psh/dtEGB6JkbkNz97MP88cD+7CpVJKzoiUbZ9muFkiv4uKgz6XsqBVr
su18mxz5O2FFtqVurlX3NqlqxDDJvbLtI2Vs0gULj69cLw9U2VHyTg8g0Xpyzz2RMz5G7PTzN0Wf
4q9IblRONBQoQwpzhcSVGOWo78K7xeoghV9BKN3cC/4BzfMnkEEzhah575qVv06EaHSFvHmvBsTp
/MifRo1qRFHY488j3lAptOq4JPWJjTewpaJt/aVBPyqmqnf1sWwocoaYPJt01PwF+8kqp59xuFip
FBdBEN01s50ubuNoi+M2XeuSLbEnCFkFpLTRH1WVSOgBgXZQTlz0NWU3YAQSFyQCP+WbdK4W+lzH
06LzwbglicHv74Cs5pc8vpNE8LNtNM+ADBJdXz5IfnUuF+eAgd4i/g5jUMm2FVp8PLvCext+6cx8
K2ArwFfo/WC9mdKz9trMBWCdknMpHqlbJFXcrd6I/PO7UACJ1RbHa2hopOhh96igvgBo/sFsmOa3
p77o22uzqGgJmlvqR0TO2ArIpeJ8PxKMgR4FkqUerBxs90roWYmlLJumvQF8ppofX50oBX6/mpV3
WEPkhxnyJGlTFdsR266/ZTuTCFte5+YVppQgX1h6ps+zFiP5HaViP8e9VWyFYIvYOgTI4haR/A3I
nzn5Cpvlmt5e4+76LG7dQgCp88raZq+sbYPVd4bHep1WVpReB8wCCadfyu+CEr/Ebnzsym4v/8ZQ
D4IEQ31kuKinP71ZPXizRVN7aIq0rKApsmcqBF6lk6b4EjYVBuF98zWqhzQ+POt9Fe0LD1HxR/lC
BuQElBnvbM9MijBl53Yue8uvPSFhEUzG/i/sRFIm2EkdOFVGE5HznIfLqP+ddX+q7ncb/EYxi28G
/mC8xZdZcW6stbGklPLr2KwNXMbDvTVuQnPpUnGOBkgIlZyep5y0eIKg+PI2Mz3/t6Z4+MeoRVom
8vQPxcdG5TRMlw11U2OxABDOGa/Vr0pzvd9yCKzQ87Y8QAPE9qnxTCWQh9MNvIS0bkocinM49wiZ
/icv6P8jZGGmPHJAeBcqv331EKdHonILZscW7463pyWwXLf3J7VE8ir4VpJ5CJ5ptN1zJyza/2Uk
kpXJGP7PiUg2VZ0kyswUJ4XGePVk/GMiSkNZ6MSolBd0YCA46dnWfOz9h8fsuqqQ22v7adi68YlG
Y76CSearHgnYM8EkmC+dugrTjzz9qPN3Q78zLZMhMDFG0lOVTpVlYQ1GhPDBUtfW3oJGgad+xcpo
bCk5GMn7sjni3RZOfrAO1pB/zvyzzo5xOJP9tfAtV3/A85Gdk6RL0V1r8ypy/eMLky++naXrD2kG
Z3jyqMe+3eNGzpaNTK/LopCnTgzOMoSjqEsr4BGxKoHTsSgBaXQbmV5Zfc8ZvgvPxXCJlWtBEOEQ
P45mekz6Y8/pPD2y8JHUg8Aj6663t9C4dAzgzB+LE+91y8gtnEpROzmVRE5HFN6qrvW7DvciNliB
Xvg5rJXpiY/Ps1+VDxv2AMXM1YltSZwd4Kr+Ke7KMHEyIKTAXQB8+FbdZWOXD/v0BuwpTqYljlGu
5XENkFRhj8NCZ84NnFGVMrNtP4jn8PxITRQMsmzlU6v0DxsGwZHXqRvxGOAmMKZMP8XHtCRmh1gg
wD2HIFZCURTeXgSxQvik9Lj/wkeGdlUouwee5HiHr6Xwf2dcm19UHOooDuBytaUfgR9fZ4UDe4OX
FucC0IMpSabOY60fB1uqfBu6V829tjfV+zPBVboi6Jy9z7J3GmBjn/7dSy1fHuUF5UEhEclfps0j
aJzaVeyunezXEJHKQxrsH/V2kAmSWXPSXhmj2c4ELe3TGUYPztRT07Q7odkPFmFnFM45ysPQ33r/
NpRvRfk2dLdnfBM53MWLkvJaskrZFVGfoWbG24YudicMluS5ae9LHrSXugN1xbFbK99Q3Z/SZgtc
/ynd9IDc7l8AcSy4W/QiNEl6wmJ5E4TbgMTVuv8ge+Rrdt/j6sL86gihm2l7okexuVF0XmteV3Pz
ePAU9AlIH7yA9Jrmmv1Eo18H0Oi2KO11D+/dTal0ZkPR/B19I4xn/x/JtJn+Pz0HVHGmz3TUWc42
k1P8H88B49mNUTKLFEhlW8LR2JblgUoHhBGvpjgJhLX6wIpyePwBNV35h2J8jRZ/aLsY5jhpbGXc
Vkuszmi3FBxidaY2pP+ekeIW7Ye1lWZTKukJHYzuL4l49eK5uT9guz3sh3TR2mu+YQgEQJ7RRTdP
HgvVuudUYkHLx5ow7lrGQ8nVLaAEw0cefibdpxl+brc0k6ocesi9vQJMKzgLr5zT4s7MKZxzoH3F
eiYtIRjQaix26wZMFttmZZ0o6zAA0LPuPDXbPADt0g/GnM6+4I1NW967FFmMRJgiGFUb+dfA45xe
VBm+zo7WgxLU29Nt9PlwfDx3uN3VYuH3eyTsc3kHncWP3z1sfvga0GsyIa8fCZ7KHE6keEOQoSsm
vKJesBcj/kdIpxgsdX/3yjuA3tiDYxHvDEgK2saM7PFdQa55btr3/Bonh6A9aM1h1hxEMuBc0R6X
i4S14XW5GNKay2UkrLZIo+nSZh93C/o9AxaLK9ppaCJC+5LFX3TRTAzr9M/N4yvsWmOPH76amiSs
otpowkYwJ08v6W8nDhdUG3xGYD9VTz/T+kkbQAnekZrYGHqwW8OfxyEtuIutwI1C1mTAlvPWL+Ly
4vtnczgLGnPGMZSQ11byA67wTpnvV624M9fcczP4EwYI+KmHgi9NOslqqpPYnSlYGNepvp46FJMU
9zfCNHMDrQBcIs1zVwCWSs5P+gqV5V3tzk1+Q+gi7KYlLmG3sabjVqOYgS6+nQD7IFhm4hH3t5xf
4vjKz2Y4ueFs2RVyutXXYgmd0IF4jmf7fo9DrqEkeZtpd0O7M31ugVyVCBb3obuGyTVPrm1yFQbc
wOep6HLpTa7qgpMr3N//gqOZLzhat8TFHPAmHKxiZNfv8KX4CrzJSvzMOQ58K27nqnLL02tdXfIE
P9AhlvitbJ/6nqd+epCGI1ZiNb30/kVJbqW5Ws2CFSlf2jRJ+VY6m0LeqceoOD1Gu5ZwBXjBq0C0
bVyfDlHToUA0SImcrsdXos/AhEdhH+9ZmCQURfyOBrCzO1nbd8OxFE9xfdb6S+pfaByFL7FgMEa3
1rZZsnuQ0WmhSO6Gdtu02w71BVdlfIHpPHucnvVB3pUxliN80Vp4i6PLN/uDqzPmdDwuUvWjDN6V
aq+wjn1MzljI5MQPCSTAsjGXAvU7+KOLhX0Que1InFaWBH67Xh1sXZq8Fjhzen2Fa6I7QCLFlWYA
w3WJCNpyfE7/DOINS4JSuTCpMKHApNq8JayIJggxQwZTk1/eFdbXjNuY0YQPDI3MnmNpmaLrkwqg
3mOHl77SN78z5S3ubkF+VSQOJ6cCuS3cA/6LyB7P7d+M3yTciT5Rf0kMfWa/PViAC5vU4rTr9g8P
5w4DH8Pxj/suYHUfiu9P8V1vPrU9dEY9OzD8PC2mXBN0yjTQEZ0fE5dRAWdsFV+tZRFBS+UsADka
QwdnAfxxOAV9tDCLNzGNgj6VoHu53xvlEsbRASBdNRDqIbQ/wkIUbaBu5d2IP+gpNz2lWeZ7ATck
pACqHN8J/9b++6h9BNVHb77n4Xub3k04tdcyX2IlXxEGr1eitiRWQLVr+TLPi9h38nVkOVH41yec
F5NPGGkanzDSdLTEno50hT39Gf9dicn1Drusv8DNY7LIwHNY7Q6nAg4EeBQ21s1EK5ZHC+lAT208
JoQ/jZ5Coy28Jx24gonZ/PC0Eh5MuFJwCdKMBq9qo/KRZ7vhG/8TpkqNj4t/r2CyLFFU3KZ2c8mt
JTe60Kj+MxjryPKNK6eummIZctKTX15IgxnVkdFHE3d1vEU0nQEonM8arwaMakJhJfm4U9Wd3uw7
dR+h2dxyf5JNR/LlMeihzz8PZY8HjsyYQSXYe+KUGpL1oWQJu1QkD7Jilq+yfCMimOebiRzLPxQ8
4IbxrTcuSnsZh9OMpp2YewdHLp3yLHueMXgG50GlFw1nYLKYWg3c/57Ij918yuPWslpKu0hMmVvO
joCajO5tdKGIWxxSIADZfFxUVr5ZsKuUgAmQ17irq3DgvOeNIyZnNC4r6mOGlcnlxbX14jFNu6IB
tTPZVMmGdL4JKOe5fPgWduNAX6OZQM0z/UM1YFifWi+zHmc4MSkMHd7PfyKtGlariAEAW401KcwH
Dx8O7/4kAYiZncxwk606sLQzzu4TmTZdNuf8Ns5RFvqaz+KkfY/SUZWOUmP7BhZfB3op60q+opg4
ClsUY0FSMDFvPGPMaKKcxDVoNwfDPa5rzuD63Bdw72ORWopsDdS71YYrlay6tOto9nAmzJo8j6tN
QanFQHMWCLFFRAwdjhQrgnHvp/OJaNjPH3DGGOo5BdUU502XVF7Mn2wPxh1wTzHf6WxgQUWJU069
upgADebFpC+9IZUsZ+KiTOhAYE0/T19ISUu13y06EqlC/arzX4n6q+PIzocuTwzkZ7PBBloNgOhg
/ICQNlhRY2Go141vG1xlIQv1lUnc6OjnTlFO3Oi22FTPbRValQYza0dQtb4KyjnixVFcQ8hVA7SZ
y9hd/JiiCLzVNs6E4q0nvRBdEq49PPwnUT6UqwQ0XTHxkqjloeJoIVLph/9xSqCfqc8lDkf1lOqU
oZtv6/D3APs4+F0GBJKsYNhovoevJ6o86WH1Lau0Az4KaDm5gD3hDAFKLveqBo+E2/BK6R+dd0QJ
GRE5LLbB8l5rRPD6/SLDeA6c7Js27rHdtu3W6DcKZg9/Wqp07U2KLsFwkqpDk09bQ3Z7M/sHs0ED
PYcrg8LbK5Pk4l6Jx2OhfrTNO8nLUl82+kWixwTHlMyzf7JQjUxuCzrRazST4uMpv6XKgkGexdMs
h6Fi03dI7vE/LyYlw/xvU7guM4CLsiTphmGK/3b6NlspeITdo8GpuqRkitmbKjbWV1Qe1ehuI1W1
82FOEnHqAFSOxLfIBfqia/LuUq2SqUp6HwxY2V4vuKLg8uJ/Ni6Yn+jGijuabWfZLnXK2uUMzeqP
kvH6VTI+wwBBMK2YxyRfzSn7jwnCtD4YnykMAgLAbhsIQCSu99Kcv5HmQPks8/4RKpt68PrBk2R3
tXhSsxNhy6TB1utb/hDHZ+MxOCv2JZu+2ynpIX0ecS/lTvTKWT0LNy6m/eUwuA9eFTbzdmscJdyV
/zBYkqB4LrqPUINa4HY01Qabh7nBoSl1WyXZyTOwdbckhzJLzwJpxVsvXZv8GtBWKZ/pI8Fw0cp7
yMxxgmsMC5rG2WPZHdCKFdMFLcqzs1xOYNDqHSMr2NT6hZQzRGusTrF5Xo7PX9hGmcmz8aDpzoGa
zL2N8OvrkwyORC+zasl2CLIKzg3xqALSIvw64KLf924x0tFw4mFRkI3LJtoJjn5Al7N0NQHwMFMz
A2Om7hvkgDWSJ1LTsDdRnGeHND/gfK94tp8y7cS/oTYnOTiawVGnz1fYjZ9NtZgnxZ5iXzliDPKa
X61sJ1jqKIoegYGuy9BR1Ems097mjeE+gH2/P3EhNIs0/W6GX3LwR+p+G+2foPud2n1+DbsLl30j
LiEDV9kixs8lrfESUeRllvtatrjyk8iJAaZSdr3H964C2N1SA934nlZOi7eWkWkyVq9lcs5Qdpc0
BCbiSejeTcAi+We0x3bYDRtamEUCUvyvOPkbwTybOYVM3If8ORMEjHZvNr10Ha+iGIfY4j/fcaI+
OY7+VffSDfwBIj4AwxC1F5DjH/Nunw151xczyDD9fqYtmIO44+rahoOXNnPyz0xujDJoVfGbIr56
f3idaV7fzCncuuuWUnyPKe2mHsOAWcLMmKJXyL3qsiM+mlCsOAHKP2Yp+WUH1OErJtthmqiOgvWR
EWDUT5HCUvnAbt6mfIUVW2tr2orWKVaFJBUJkM7MZUF2k1A9aQZ+RxrP+3UNDLNbzwInhTvmNIFT
417tnKpzis5BVEw6h1WW3zoDPAooa/LkiReGRXSFvEFbzU+GPschnyMS29jTBf48SE6/44fN8gng
FucEn6VHYu5lH3P3Kqvuyzdeha2504+xdBTrE4EFXz3lzaltTn50auVjyjt4tNCNbo1y85NrVF3G
5Y4lAG//jkRL4owssmYTg4EFAC9bw9Nzln+sLigcWo8EX/u12cMJF4ajVp8jmsWHW7LisCVKKxjh
QbIv1H3OpEcU8izI51Y4VeNpph/N9ihGB+EikmMqvQabZ+P4n+pj879cNuq/G9lkk8tG5ZoRFR7U
2r/LpZpa9HXZtc3iSX7N6oYpdI7GgGDKxFzfiSGPcE2VE+11qrmNzN1s2EvZIbsVKeCq83Z7v6+y
9tOvvmZYCWUalb/qkMmNCNi9m62LZlM1G4noBw/XwAtbN/SdKnUq60OSIHtvusITSzIMXuRvZJ1y
pf3lKVxqPibtrX7eRx8R/T3o3v3yIzzLyO+x18Qe28ymd0lBkJlEryRXBkNQnkJeOpJoZD9fAAU6
2jsNX/xUOtCKbhg7lHEddeM8uspzP5h7Kmvoa8iFAzyFZZNfGoOR6FYmbxFtA69KFoXNLAPp1G9h
lNuK80+68QdSMISA2AVZjbqRAPKXUyv8tY3WzWufkEZuzklV51jumZIHjl2ZZJpn4JS/S+7QzBEE
YHGOio91IY/3LHzvijcxumkUtyug0W31VxPPfdqfnlPf5Q947j//6mXxf/rVy5o+0/i1q4qu/ts7
Wok6w+hDziCDTa8bLB76Jh80ChHL/4PitdDgDjTWlgbFjBxE63FqKc1twUSZcQi8UpI7SYNfuMtQ
JgzKazk+YsmSXElyw+bV1eeEwr6na48PcLZb3fu7X20UfyOsf1UYncNVeufoRZEisEai8hxu0OL6
bxLtaXhK6tNgnpPPTrvz80OAjB5O5bamW0Yb7Nd8KxAAtDSwbpQJ9+INOT4snQUWZqItxtkQsW7b
aXWPs/d2IfZv0fgh36NwG9YkdlnGbGR5IyebRvfKwSty73kwEk4hDhgQAss9gb7QBgOCkPDV7VRG
cW3ZcBAzCaGsOnmFOeCHWHcBWaftcm3PSFSbxxlC++yUY9OfncIFyQ/plfxIrkMAmnEj9xtQ1UT0
jAVqgV7tKm3zILZnqaMVoZ0am1m2abLNjLe9sgAx1LXrR7DmQZf1toCfVl8R42GTTUnRkFEOB+CC
e/JACk8z9lp+ZJ3KZpOZkS6QOnbMceqNYYH6pGnbjSpHM5x3kLRUH1jpYxG9pvFZjLd6yqkKn0C/
YWuT1GSFSGVIxTYDZ3jhFIQzEBbYnUZwmDZCtVm+Yd4UWeRWG2C4h+ZuU/BrmZ90P4AafiIVGnhc
p4EWxnNROoSWGa7W/TjN++x1YRs/rbiYt3+WRJp2Mv6UPbteymYwclIs8GPkrIA7Es0KvCTwhNT9
3MUt9oLjrDo2xR4L52OcQPqzSzgslI1erygC6ThywqThHcO4Pdr5yDF3bSgwZzeZZqObhtbM0kZc
fa32lgnvZv5JkkCq5kruxqEr0FsWuCq28He5pXDekVun+jLlN9O4oXRUgDhn01osyFxO0NCzELCN
Hly49Z9vUFH8bzQT2cTaZ0oGtk8Mx9yk/6phK7k8pnL46ABbeQ+UgtIaeJuTi9LWLE5o3lwwtqRU
CFUniLegOEBEyGj9E30t8t+KP8iyyWwbjqzady322AypYS/w8dp33d8SsNZm24AdNvlkKGTWdG/Q
Ap6/Y/sxAzvdMvbI3Rxv4whS/EUiJCiCXYdmW12YmK1iZDdUT8l2DwgKQka+BfXLy6NB/kWmgBr9
4Pe+ePS/jO4Xg0gcswK6POJLje7kM6jcHtGFIyyxAAwILxyYt4BA6U0dtRROeownagSdhWA9YDB5
CdGDVQaEsIgSLZBg+USnBcCAs2YLXoU2UwcBVHk9kAppahFVa5psV2k14RYgjNVfj+arRpWcOm4/
kcITd+spdD5/04b9gyhhJVI3cwodTaohKA/migWRRokpRpwJUIdED6AOgAMSfWg6q/tIRbUlMtSn
51A7rUpqzpqT0pxo2sor+EJZexJmO8o1xb0v7MLYMh9TIx0qZ5ct23LZfcjvMXZE3SqKM+5hozok
kGO/oYFA1TONLY3m94UP8nATcKY3t90w53GHuEzbDFXNGKL4nn96JFnjYArHDoU+K2y3Hemo3hP2
rfatat+x/t00Xxnm33ALltP4IxWHgG+q2PFOLg/VSRP3PVDOx67o9nvqp3XM0PuHG6vzW5sdgcIw
OvN/Bk2w8sZhMEVyF4Sj+cLZwPQb4eyHc3qXVze5ttXaFkAEJedEAjA97TzhhY7xdYHm6mzvpMtA
W798nFyfdbZfUS8uWXdNdJkG+XF8eoqws2OIB3b7Aoxut4lmtQs1XX14bHAXlNMOL7bk+HLTs7mi
vlPYc3itOKYB1/hHt05vrMUX/ouCQEWaTqjQJakHjGcr2qX/qyCwfeE0MnKcULOqvwYwTqg/BrAh
mAxg7ZTrc4CH8xxNuAowvC6zXYiEka4lyeaL/6ArJR6kVFUsSuV3kv82EUKq72fwpT4+pPCePq5G
v6hoeXi6felqqZfPNh3Lv3QqH4qJOxUIMe7Ihk0nvjyv1J0a7yPqxeLJOjcoO6HeDfHO6q04d4XM
JfDfMOGwnpexfhGis8XnOriW2UKiWIM9EsLE4slNt6RKJd6N4ufQbJXc0iLbsRXZotVMinZk5gJ2
facHYU1MZNOZehbZ3/DFnIS1f7gTB54XlmS6YUXxAN2w2lr4jdU/DvcqOx4X5HzgUDgoGjsUaxnU
/bBkGmQJHAwrivveDrVxpoLWPbSzyeKNL0fnjmbhyjtFGLfGsBvNnWbRyvFOuBEPUoKHO0Fms8Xx
R9ErpaNZn+JmOq0r0amUaYU4zsQDSW+u5zkCqaJ/PXm8qfXJUJlF5+T4Z9FJi05GeUynubMvDsyd
D3HXg1qB/FZ4fksBWVMuC3mpxSupW+UAJbkGRjscbUGiaOrjwfh/UcSv0Ho47/Yjn0qMCqog4rdu
5Z83b7ItfJAXRAwLek+JN3jTURp9ZaoXoq6tB2hBUYT+Das9iD+Tev2MthTv5IYXFh4MUHMdNH8d
6Dp+wx6rnNuObn8diLSGRFot4Tcfb3b/WYyPaJ3CFDn/eX3K5q5lpfzdad8aNaPVd9t88UT9VYtL
OHqAcavsmnVzZ1Dnab7IoP1lp5QQdXdUk2Pa4Al4Ph0AMP1zQmL+flIl0C71nSE4YElw+wE0ibmg
bHokRLAz/RJ/l4l6zilBmGpErN+x7Hw/4Occy5dK8dA2hxW+QiohDhGXnxrSwEFCxxufLvoJCUx7
1FddAw6ZhjNezmsLC+pWR2R344ejP7+J4T6LrwSwC94Km2C/PLvQZ0A5S/PdfB/K7gPb0hME/Dhd
bhvljBRMNwm9DbCU2YmQJ06DLbajEqv0jNoVKzKvWMT09lMbVgV9hgwAuIg34SLlPkNwHdySm+lk
CFbxiTUe52tP7s4zdG8MPEN2FZENnKOI6wEXHJo9b0Mn1Zwu9QbZexSorROjGF28o/6dFT6yOlXs
O18hPYUMsAtBDNvJR2HX1fkRnAXGPn9ukmUeblQdBnPDWEbtXkoOvbpnBkZbr2iXbw9EmMOFSnmU
5va0vQduFrjyiyDn++vSn1fSmVvbIgyeRxeb+CprZo+tg1HZdtdRWOPwiVqHGbKHeWAxw2kfANVL
Q6/DOarP1LnFuUxfT/U1k/OindMqUtGwsCi5IDoQ9AvxFDYr+4BdAtkJtGXoL+mUG8KrKsOkt3+4
GnxdGbJSJFMl4VvTHa7i/TbsN7vIt/njt3VoYWhVLkQQq6QgEyiWQVh9ARUcHHM9/11XfGL8x1vY
zMU3h1A65dQP6Rw+sOiu+HotvCeAKm7VedOPAJ8BWwqut6nhoqdkqVzRaxN2CzUCkcBTy8IpgqLF
jZIUU6WhTjzmhvUEgIaExp3tTbDuGD//DvWDsf5/Qz1gRaL/uPqk0O6pLwpoHJkOmNlC6OdXSM/T
4yLlJuimZ4WQgOqyC82mkzJ+T3lg6B+V+BWt2MsDKoi38E2wTfLcww1aTvF8KkK4mG0rw9dZEStY
sdPAxFmr99CYizg3EldRTiVzkCNzCC2+DdPKMZnnhzE/aP7+ccGLSMalqtk1YPHc+7NdLRHT2/SG
hwNLAVg99S8ajfcIN8Pzbw9eydltPfIuC6aYMO4zTXHKbooJw4jIEy8FDQMPp/ZUuDCQ4TWXFC/5
yai7hVgL2NDFSBmnByM35QLm73jesiKNDvQMUE1PNYDnmZ1tzBcdnbU1dkiobMwDEyXtwesoPwfx
UbtOlgAPZ8KQIYayIbR0bYNWYixR+vOBEuibKnnPYB5Vb7n6ls/uMiWPylvzNWhuw33wCm+GMdAe
NG78aXn7/hzv6iFS9gu/tRJpsvmlyFcbId0l6b7pDulwDNg4B2cVOrRH6QMUCUofYEg0NfiqSYuv
0i1avPoe+IuItknlIx/uxxthjqC2cC5gw59Vu+zVekFRAYqgJ5D0dKijoIxgRn88uWBqplpWBRuK
FPTHnoKjwia2GohzFgfEnX9sggRk88fnCJtlwsY6AeZN3c7lb065bAfkM0PrjiUC0T6ctfsF3EpI
aasnMDKudloZaLbqiDhvwDea5L2SbhUu5eSgagc/Pab9cQ2u9LPSPuTyozDfBRjG+rFLjnJ06OI5
uwKoMiuyMvw0rWxlPJuzrefl/1tISVb+uzJpyLqki4ZuzGaGoYj/OsU8jTGXgmeHR5P0tLLSEd6f
1m2wM9AK5QbAYP3teY07taTjWGJbQEwHpx7YX49Sa7dTPS8SXajSAl3E0gaDnUgcBQ8Tx/5aJ7Y8
9wemxQPRYCv5fBRzIZ0T3vaXHBBBBo++m1Do1k3s8Z/zYbeMh7f7h5L9HtVfpf4t6t9kZNqvlppV
a/+Te/tnfgn4HPklnj7RupprFXMDI+xc+kjYu73K6vViwe+kGxZJuKKWA4TPnG2TmE3AUviTYbX0
FkgceXbBrYImm/I7pKCI8aXiheLeCVdjf6bKSeOeIwzasfY1d8m4z8Y9TONavg3FLcOy6HxsGxkm
/iUQzpg0hmX1CjdkD/dZO4/UaQiw+XaQ26uP5yulEcJxkKdea3NZFauSWF1qV6MdvPJXxBrSVU8r
JsWRmaN07ystuYn9jfgeXQ2R+rayeHX1Db6HPa8uJd7VwJVaJodtcDWara/RAfi3nuH5cDgIBrw5
FjjI/y9jZ9qcOJpm7V+kCO1CXyU2IQkE2ID9ReF0ZqENoX379XMJV/c7UzEx/UY4urM7Kl02iOe5
l3OuUxeQrfcoyBdnUJfrgpnRZME2rdlels6fpvcmCLsjaVhsWMjvUS10fvyNhzf/nfzAjQ3OokvY
giNiaFY/hj9VXZXPQz4d2KNyn5P/aO7ZLyzoaH/nzz8P9c+o/llYxvS5yD6zxW2crqnwLtZveQ+/
MMhXjOrGyCsj73vFnVi2TvshwWoiygGOBnILchWlS5nPOobW+OVZ3ErcON2uvCmvdCbL66Y5FbZe
jvmHeP9qui+h/C4Xv+C8h0TCZVaMeHz8VHr47N6i9LPIf0D9ypEBXkv1ouHH+oud/CP4gX310Rz+
0zR/w746EkbWqAEzkOb5ETVg/HjTwzdEw4p2FVmYeuoL3zOvG0YsbV46etB9wL//OxAxgunwXBaM
iojeeI0Pm+aDI4bdZNQsgXj+3zMKdTGPIP7n2mGhLERT1yTJkE39JcP7b2uHpp/47D/1bhmLx0XX
WnN6xPObrSeTirDDoH+5S8c2PSdOOx4kDM4CcItjhoR2J7F2ePnXgkwMBKBbQvB5Q6VEs4eheaSJ
pevDxcMjzk4OHe7TNWlulZkxKbW7iYjJZhbCivAUQ6fNnMHc1gQn8ptPG33AGWuLg1Wsf/yGz2H2
G+oI5HqHEOAqWR1/C60jPxx0cAwwehFz+Yad6eWJDAvS2d/YafClyyVHOdT6gnyuZzCYVn5nWfXr
XvzuFo7sku/YTp7OFg9YBpiM7aLdZ9p+pPZT938tTeHPPX1DSdG6RRIgpZgBDsn+d6zvDMRCDPgj
8iM59/axjm1tr2o0JH7T+XgUl+ay3WKPE57vDAdgPnDNLrdm+wYWw1Vmn2EpbzmyGT4pwvE2ASzc
AG+I8awhzn2NhBCVoRIz70T4uHq2vLna/aQXxLB8YfFkPJqnn136OYRfuSNop0Q/VfrJjE8y0+db
h2X9V5F8GeXHr0+RpYZE2Mv8Ghf9Rqk3mbEZtG2xbs6/3pIhyJkmnnTtbIZv2Xip6muW3wyI9Lb5
qzZRWvgxGbzafgJjSW2bzvxs8DxRsfwhDtbqFeLg6aS/8sNVyZXhhWyMFyuHkamp7cKeOsYhgA0R
hIBIyVxmDDpmbLb5XkGHeTWS4LtadZXwWduZ+HKYnb0gOgiWqAspsIgQq1YbVfJGzihy3x8bHWuK
5o7fjEvZon8V6pcIw5Co2tn7DlNOAMlN0MPfYeZEJQ6Kk3YsSpZKcpz7ItGlYSGpzkDOEm4JBSBt
hDBBBISmxahnH2wUY59XVPLbDUyEDTFnwUps4f2ED6LKKItldo9bj0nZzBYji1s6yuopBiOYvEd7
/Cza3Tdx8eFnKVOvinyZ00XxtL/UmB8XOuGtFt6/JAzPASC6e7+J+Og3a7uPKN0cIXPLOflLoZNU
3KwkQtcLdWZ7gE88zkGcTdTvQVATh+gW1xhEWer3uTeKbp3bQ3HuRFvoD3O3N/qQiGLvnnZEhM2+
7OgZ8CI+zIPF6d2M/BpzdGJCYNp40NIzHg3odoTvAiKu9e+h+t5/qDccHK/itSwOfXFY7bsLCmol
3aZvzHzNidnH4flmYLpZa/db/sAq+X4XzxVNy07KCFhmXrBVSEWNd/cKP5srWmryERqfVf5LSb+R
brxwNQKcEqI/Oh+JhQQbhKUuyqNTmR5FfBDRIe/tEu1UexwRJtrUJqrqTrwfVHPdGWrNynzDj9jE
bpIsU8bv0HdWnKXif0Ddy//LHmZhSJq80BRDAnav/DMqQVos8jHtibwdSX489O0Dwc4+Hg/V8kak
LysRVMYUfCk2L1INLZJUWvntVicO8k4/e+GsI2H3Y4JGMfFzeDJLM0bcRVCr3kNsBgg7kWXqa2I0
FspRkILoTjbH3qx9aSKHfddvhPDY6udFdllIt0r4mNQvRfpVp99MbR9+9PCNzF8YXjJ6AuUx977k
/jndk0uxeIuStzsxWL1l6U6i7zSIVrBNdskT8Y5ToXfkm8czP88YHcPHC8jAZ6WjnkcGNwZ5fZIP
SBQI3iGVnAngPA9A/dcUdqCZJROguV3kA/58QSMRM+HViopL2QJqmje43lViCvlJVOeid8XEW8he
03jcwFHkT/Yo7NDnS9RVTGMAN7Xe/oNeT8p2IloQtiJIWBfbSNoi3yKoI+OkdwUKKpmI5200Isbi
E+JWNv2dmeJomPs7Kdo+EAoW81avemeNW6QBMmYzCXT1QLYWMmZwMHeiMe1n83d2Apifh7Ra2LRB
iTQv9oT14uXG0UefJuG2rOCgQfnAbn3M2w9iXJ54GcGzIyQt10RDM/om6k42bGb77g8vPH04//eF
bmhzNf6PC91QFzK6ecI7uNX/sXPo06Y3mymbln3lJbgAMa0Wx1QrcOn6IbUaABNzn8loLg/+BQW8
ygQP/pg0F7I/GT/+7ZmwL8Idu1KxZoBgFgPMrnl1jO/Hx52DNXhRp+PHFWP6jzT4Hh/lapYGP1Zm
aouRk4kevUJUHEnzW06SNcLvZxVqp3+BK+q9pnNplmqo46vmQRT40SUxuLE7ZKMCHd4b2q5wnPck
OLpb6XhvTvErS9B/WDjouxEN+LwpLEJMPUuNDXG9S+y7thvFXai6NVM1hofLsYC3SCga/d2angWn
FD2YSFxUvg9RxZhzQdOVR6kEfY9Y0YkxCCG+BDzDjFpNr6G0UeEDqEQLrIG5VgQCC/OIcTBX6mvE
mL5mBj8jRlIJt6QOutzN2V7S9ml6mNoDr++haIkgPKgqD1QbfcjZLTEvovRehy5i+uF1Ri0A68G+
jY95un6ocLPafMcb+BMd/kBRjhZfskSAGkhMjVmQvlAXlC1bThFg1/O16I3t+4APEFcNR/sEZdV6
ArpOkB+9k5ILytJ8V5SLXl6S8J0HWD/JyrGpsX8GTUli3Z5t/nyU2AzFDPiUQEKAZyDPmbwsR/bv
1zBQIR/O+j3CAfZKwm/FnQFbarVe9n/NCvnRnlcdzfdz8vPXe4QmD0M1//OH9h5RJRJo9NGPn2L3
NYVfYvMrE74W/de93CPkCjc/Q/i8s/XMYg4/dfOQX9XXbbM+pAv3rvKeOyIh29JWj7fhwFrJKaAp
4fthUsRKaYeIuO9XFRQh2QWXW793OjAm0h7nIV7M5uLVCZWdn74/infrR+s6vcqDHpTSsJueO4GB
abcq46CO9xEYCNGNYf5nm0But2NBImOQYkaRbcY/+GaJeEFM3T023kmtCKuc0z9JqkUPgy/2M+VC
en/ir+CTlx/aKfBW1epKOIHDfItqh8g4ok1A7bbth1JcG+NNGk5YoSfF53wlVlQ8XwPspB7OLubi
c/VBpXTdhMP+yjUuWN9W0wQbi/RnDnEKLJXqStn8yJXzZPu9SQXiwLn+XDFwJk7nx3ZkuFNvSITu
/6WvoBbgpxvs4CfMBgEqrlZidqFJNkjt08GettX0LYzfYvJdwfOWv5TFh5nesu6S2s/Wl0z30cNt
3pVyPUfI0pJ1r+VAgkeCZ3Il2IM1NPspLa0keavGE6sL4lTIbcrb9ZjPtKHv8QOSoGlv5PZN0I6A
tqltYhusTKSuiR5m8BYDNeFOxckM0iGzVQv9PDVgIm36xQaJuy5d8vA62B29wzzX7l++5QfrwN4t
E69NvO7uT3ffIM3WVvayQ5bLM9yG98sP4JiBOBNLGl6MtZRI9oMJdvOlKqcN8fGBKaIHPJvSm+VN
6XkGXl6mJ3fgegDst45B3iD0HLcooBinT3Fpie08aiWs+odUS/HIdwGlstSfR54O3h7C0MlNx8cE
cwS4xsrpFfqpI0nWoCuxFYOuJBe6p8XwvZVqvDfJVc8/hvEzjb7E8GsRfk39F1EVGL3EbZ7NntmF
ucGzVj1nHvXeLkmmlzfRnAfOtnud5mvjvlbMFZppVBuRIwHULnfPxe6ZrIc//d0ribxnHHuIXwdY
lgax9vf5pXAththAz5FwIjLEUIMQEg3JI60XVVBx96bslw9PQSSJvbtaLZK1yh4Gy9/KRGgWHUNp
Ly+HDVLDVwi9SPu1cDoGt8u4ejPC82I8k4KCPuAuB5l06KX9nW00lkU7xLVp/n2dD9msfS9zH7rZ
S/2OoFikJdEOcErSLgjb4K+KySNfqqV1cw2pGcAdEWWs4L0c8WbOU0K4LwxDQfzJeEOgXDO2Tn2X
jFTNXv5OyCHMbaSDShhbxOKY9QaYCMGR7oVenCGS+iCflLhQ6qeDiiqphBO24TLtqi2HLzcoJ/OE
Bo8B9pc4Wn2FTwzIkqVXJ+n5tmZmgAgAVF/KDPt0Xxzz/lhogREHZj2HaSCixxrYW+MD/eK26/+D
z1Z+VaX/vU7QJEXTVcOQVU00NVP5Ry6POozqI824PUF0IBxKBfLL5uQu7cwlgn2uSD5Z/4afGpHN
4Ie+F+/yw50F0IsR086urDOLcRnHNMekI4M4DXfgSkiLQ9egzQyi4tiop5pbSm2/CuPvbluUNgJk
NfmoyscpPqXKEXGvUh1negkb3x/Oikx1tybLQ7wfJ+rcko7bzrrbILwnzVsbH3V7vSA5ZfV4uM/Q
i5kRZ4cB0fx4fBYnsz5nB8klNahYQgizckjDTzba/vrRHQztMKYB2U+9HkyYahm1agHrMM3vXLVz
aFbR90yhCyJfjV0RKE49M101fHUx/qUD2NzmRdglfB1djV4SG+xMrLsvrDnnAngFYEOqTnL0LsTX
Ov/wLOT7BIT20sWrgentcOGTLoevFisQgRJzYKXVzfsvziqMsphkmF+Z7VdXfluARW3Bb0xsYoc7
u4LwUBUBTpHmojAtLQJ5LUCQQ4mvzEDzrxXGkdJ0in3f3mLtsv+S5A2uho4dGTlpq8WdW9ubSvdh
7vrIMwZ/0vdSd+BWj4iJ3QI3px2rMvBqnjjhl7Af6nuP9bC+SuIt0ZapscvHXTbusIbCWNTgzd93
CzR8JK+qS+E3JGnGV32+VfdtcU3UoKQRWP5/2UOVFyrtH4+vLqryLH1jKC1rs4D9v82t2lHPhfuE
xxe06EOz0L1VMPJJaxtWP6E+7gVgFFMUvh7V+g6iZIWdPPwjVl4Wk+rhM1eJPqXuTEaNuYTvRIIy
ogzvTm2u7TLBoXKkdKce64+X1qZmZUgzABoafcYzDPhJtmtIEDGRFPMnxBKWCPvWG3WYFbOFQGAW
zmRPsSb4DsO8XGAujiYPgU21VCz0QNTCdAV4OIlsjv+CAlf15yKmKrkQ+zLVt17+0J4ftHZPSDQu
EnpD2H3CZUDcazgRNkGYGt17CETBfL8ZB0yF7V+EEOSHHGkkqTIwb7+AIx3GF0MIh2sHLT/00WpU
+EKexCHte6hjM0uux0fq/QSuIavTc2TH5Mc640VIvU/49DOOJ7m7j8Jdu9JhnSvfc5lNqnRMT71Q
Kb4jYyXuu/a4eATsaEBg/usVWvgtIjOLYGMqntJZkhjIbLHJbJBAeuzg200An/jzmUE7QvmKuyA3
turGr1GbEyGkSFa1vOCH7h+/YTpdXFKw9YyZzJwNVNxPs5goJ47hKNOI1niivtryu1N/C8qf5E2a
9oQUWJ3EteYTa0RWtIazGvnoM/hB+RBio3g34QwerSjZ5TsYfzfoc3oXTQo7B7AC8i6JT9M6c8Tx
k8GnSjSCJ8leK5LX46NKs2jicT7ETxfLqa9v9E3FSK7lxf4qFr/UnXnI7xv+fngoi6Bf5Q5pp/OP
IeUf5fhZkvx3xH6L17sXN61mNbgEH5ucgoVk4eQ6AQBRbOHcLJs1g1pms+XKbRGSCet5pVQuu8LH
1syEQTs0MyANr7NmTWceOpYxtF0/gepYN2j0uJ7UjUtFrHzTMlCkD/mB8/3mklvNN6npwfHTWt2a
ge8Dz+ne1/0f87DEbYAN5l/mYeRV1LzDeWGehxKg5Nv9tECuidSqWd6/RgBM0gaPsSItzTPN1pN0
rXqFClkGiD3uAaCJuLRov5byC6Pwk/BDFgz21YdwzqYz/ZaTCvu23D9l/3lfPxk88trV6MN4SjBY
bRHumPVWfeEW0PDhJX5a7u/7Wif52/Cm5tAA+bDuy5LdexIIv6G8gYuD8magMEUk5cgFdAYis5Z/
N/T66kepqj/26id3/SCxvhe8YoB50drwbxFwj5VHXKsNWveu8BI5XbtNYbGO47KsXLH3whIdyBOT
9rIffW5HxrnjZmayVVjmuSlHJ36sFIuR1YXRQs6V7+D9bNfYDeI7QVdxoMnnobcybuA51xtHEZMH
uLHGEmd7vs2HzXSP7R86KyAPNpn8DkK8NLircA2RhUY06JOBV2IXnGKwhSNytcQcg4uDweKVy5VW
a/1z6QKzQyvOz2Pyi2a9G7HPF9mQmD5nDJ6eSr7kw5X+jjSk4fkhHPzQHxQbZanNqbKpd2VSUw/4
JVFeT6uEwJNcheoWpZ/wf9vmtFwr0Ynz2cKA3KazZ4FPiWGll5B5rY3sDnfzVvquy+/780/5/IPO
itPZA3+WXqJmRxjWIncTcjsODBTgIoGVxgMu4aOcT0BoRTYFF+0wusEG0yV0oIVTLebdBI5uGLZr
xM4/GLW5zjH343hQpgDw21M+RvGJMqSJT9IanOZd/CzFz6m91Y9rIbxn4vmuUWd0WADbVc3kFAsg
LEsL5wO2h6TedHzKo22FMLXfzqIyqPFPjIcO9s9oB1fsCSLvzm0/2x4y1Zly52FbkgtAbfg9uTSq
sApZrN/PACOW9WdtE/sBZm6XR2Soefm6eN7a4SMtv/T0e5i+8+k7jn9P43e0bqbToz8S8mI0QcYq
YsFmCJ28RwNmghWCrhl7kNJLxRK5moAUYQVmRaZWqxRS02J/pTnTuzPOZGkTPfcyKEIYQbRRKnVf
a2ntl2iiK43sx8i7GqCJsntlX6LrYetX79n9hfWSZsmS8zVeaDCQslM9HITHsD8BtUdwWxA6Nes/
JJsslini03z7QxlbxJtYWvP3kCBBPaIzgurOZJ9WrVwORyuA9s43mcRZhCYz4jfnbV1p8hOmzvwP
DgAU4yt4LnxNMcuo6DQQogf5Ydyrjw/mizEe0HCnYFkusWNuRmDO5HLy3BC5WtG6+6CswJSRc6Mi
izeAj3OfkgSNePkMM0ulHabhq09M8qGFiMIaBy8vCuR+BEmMycfkE0t2kjj5eEDv1q87m5LNQ00g
bkTCBLF1Kg8XJ9eVz3aypRecd6d4YDnS4dRMgTAjwwgkH1828DHxssYzmdQMLvwrlE3dX+r305to
bCkT8wftIApdKG+ss2YUP9Ie/o22DB7HNm2QUWSj4ydlwv/TfzIfAIF/R77DOc0u98c905LW8PoZ
IspxvLh4aPq1em4mooGsbgflCdxZtWJGlcsr7NqsVcSd2LmGCBjPjWHTPjaMN8hy0PxqFv8VqxGx
Fw/XO3MQGakEh2QEGoWZtf0AfsVGR72133Jrrb6Bk2UueiUGAmb5q5SWwsOtn29YhmHQWGjknWy0
kRTN84Zpr0XXYmt+maVbRHNjjhmIMpwAoE4GJblpum8m0SjN7pDjJSqWdQfaVPpTrPQSXwYqRt4H
xhr3ZRJfRyQlK4PPLoNPNzBBo23umyha84HAXcRcBoPtyAabPAmXujy68HoPO0YyVPTKRtrUazza
+R6FU8po5HlhbA1LhkfgOlhtMsNokNwZx6EJ+pq8Yb8nZ7olBByHtEbFb7XDvlwKPObzxkkhs6Nz
TDvdPAHOnsD06f2uFpz5d2SiZEWhHXro8vhQIM0jNgKQHVOfcvmnYQLd4aOaP/N6HKToTegQLhry
k3bNq/Tzl/gkoUea193qGhoQc55I3TRg3BlRDhYIA8Ya0/EhrHEa8HCg7K8xD0d2WN0M6QObwbyd
D78yYEmR/QEgztj2a4s8HcRXcJtR/nv1UuHTOAWTdMybk8rHEumi6BPMsyo09JWIM+fkitlKyJIf
F0Buddk5e4I64LEXv9UQfj09JFkmcP0J+9pn4QyJnop9Ku4fOD73cuXr+HScCebpKx4ZUOhvFJdd
/T0NX4q9sLJXHntUuFnh3utlVwaaeIhfOlD+KPt4zaqgwz3bH8T8GEKyFN4mAWwXo1Fb281BNtAu
wvfhIomzTmxk8rvSMKdbK4P6Z1zzlHMmKoDHcO2btRenn8AX7gLrELee9iLBEnARouw8mWdv2rWK
nTNRopqMRPuKNa0GT8egaakfMEywxURNasIW1F1eoEpbP+4b/m2YtxGw8WKFlYOp44P9Wnjw5OGq
AHiTdoWxZHVIolvx29hchfC6qG/8w7wmK6zFNfsUFs+1NdESyDtdwDu1yways61xaTA3hgPk0wai
lxa392Yb8dTx3tleJn/giHAq1A7y/6Mutyxa2jkEYyQleDMuxTXH6ipqf1Xtr2L4qogCjG6t8F6K
Z9Jmn8vZ212uw35dM0LUN1lMTbIV7s4CW1TvPFh6rgfuwHG3KHbNuKNtJPk5OWjqHph9p+7h9AtE
Vx36Lhj0QEbrpAfZO4uXKZn5MXqzT0ihaH099R/DvEIHVtuGtsqs8fmO9owp+XOEbT13ADMWDQGU
NK/Sc+E/DEkk45/LFE3SF1irWOqZpm5q6j+A3UbYikVCcbQk9RXlPvZyPd+zs2azYAOIiRYb/wLO
h2hroXQkg4g6+35nXEx44cwIQhJPPK3yPIjTYSBWsbx08vKebdntRYstcqD8VcqWpJCARDQRmDnC
TcxXejo7nFPCo6AwM2RGnuqgBEKyCq11MWz7yHnRWk0adP1KOKRMs958ygV196/y8atQvh7vqrCF
Hqp37Hi3gyXV8wqcmB9m3CcnVw/PuTzeyy27aKKAtgTGLN5G0n2LmeLNuFXI5lV38xrhtmtMx5QH
bNrHxUakkUDlOF8zSENXU3Y2QDiPZ2zBe8x16wm5TL1e7QXhumhu9krF2b0aIl+J/Fj1JgiAr/C8
tAMeEM3sgL7ZCpD+lI1JnLeI62R+vppsMyEDoZUatqnGee/UmqNEO6SP7QE/3gNzYBckxbrS7YIH
SA9MLRiSQBOsMXckhjlBqc8QItSJMKsEr8XJi7wx9WvT/b+Xbhjj/7F0ez0nmsrCzVRVHbvP/5xG
jICrkywUIhaGVph/Ex08Jrs4/00JSuPAmGA5AAM0CeqwpftSRPl3VxkXbWOw7uya4AylW62aWd0y
UDVjq+FaSaDh4uBlKoYJAjwPIZlR8O8U9CzA8tYWs929fuwKvNP7MPb1havOq2CJhJoBK89hzALz
ccyl08zzVc91BNbsU9M/B/0z1z/jdEXwOflBzinLSG0h3BNG+qu2VA6jgjuBqA0UZlRN1n3YWFal
bgjETG01O1Xy4WfQZfi41uHRkpq1RvHKM9LfFpBRxhkj8xCDCcVQdRQEZsUBiEtx1gxEwl4W9/bH
3fwVDV8d4c2LWzhdp/H9uWAoGCQuPjCwG2RxAR3MQPkS3E1WH7lNJLirs/SVhJxoNY1QTbi55oyc
8ddINPfL/PWk4Kb4VsnAc+rcYZrM933ryzPyG1BiBCOps6LqP8feL/73B4EFrGRKC1U3/vEgPPXq
qfdiRIzHsK8WB4Dn2BPKLV3fz4g0iS2XgGDojU/sX818ghTVjJiiixknNFbYMJbPha2HV6W+Sc8P
E4wzxq6ndY/8RvGekS8hHOELeJDhgjxA+lAcxHLf1Cz4cfK5Sod101nEO+72aXeQI8dI1ouJACW3
RDuSA6tDJrsv0kOSHp7asu5RdfuZ7oegLGo7yi2ywfqj2B+F9NhrwRqDCsDRAc4BTyohbif5cerV
YIrAP/u56cL8A7pHkNSLjkP5yXrKU1HaqpvuVX9YtFyzvhz9DAKCHi2AtOuBnFHGIwJfwK26rixC
NyVk0tGqyixvvCX6LQchgRyTVessB4h0NK4r2C9cV8gAxtTTFQ+QS7vr213Evl9y0gYKC1lE2x8R
TWJgWicxY93BrK/no0Tl4WHVfarGt6Z6T4SLEV7CB7PNa1gjeLZ7kZQc0fwoo48xu0HleyzeyHEx
dfqN2cTd8Z+Wqh9j5UBrnene0i05G/P1Em2xLG/jHKDbf84JkJXZyvs/pp2yrpvob2WiSiTZMP8x
rL/nQjdI4qjY0eLQ4lkAI/tND1/Wnjz54WeyeDdRpToPVrBowwg9XzxcLfYi2Vsgz6fmmAniJdDW
516jhWf6N82g+c9bLe9gb7Ro9WRijcGZozP5pJkIz2p4RqRq6Ke0O6Vsbko25QfVNjoAXev1Acb1
cA/ECvKQR3axsuIhUygJlDXNcZjO/bEagWLCXUtM9H34qIzPFjnzA7/xVwJyvvosJBsfhEHKz8u2
kijbDkl6dwze/mYzNXuq7MbNXzkTSvzWgWdKVnGyum/YYf7oTwKLZpPlrDTMWnwYJPUcecd4fkKt
4o88axDi2EvgTYJuNhOG4NiyBbwiclq16wAuFmCvIXYElN9zHNTuuunSc2SCKapnVsY553F83XhF
OruXyC0zpxl5mYjbbtUob0p4Lqs37UF8j83mra2PMSnJ0kH2NLZtBCn+kISw25izr/Xf51lPIsPr
PFPuTnG3+eJIg0QwHKvh2DxPxfN0PEdHAaePg+M8fjohA/beUXNnwuQjbKM/XYLTwr/j88w9tWBQ
6B3Bp8y0PQ44aBUFiH/X3WIF4Ple6LsfK0Cv79Cb6s/d8reMcUgLVOWQNnuRBuU1+84FBzn7f7gi
deWfdnVN1g1JkjTJVAm7MM1/RF1U9TNVTYOWi8rt8S/ltYbneA9ZY6kIG9y4T4LuoUA7PT+2yqgc
w8m4L8dD/QxGO6aEfk1k1buPMhX1NYMzX6a87t2HdVHNAO7e4y8wB9M4j3rAHAhTUEMHQLA6r5hS
UlrLWYq9gDjMtOKsPs6f/k+GNGjuVTSd0/w8LUW71daaYhvf/BETKp8Qxjc1ElbAGvMNzXjVaDbo
txAqzauBZS36PU7cYv8o9kK9Ulq7L/a3TJjZNnjq+XxNwk4RdpqwQw6LIMLKBP8h+aKNanXZLSfi
Un7B/Xl+PI3baNza+820ltrzIE+Hz8WmU7yJs9/qIW2yEN4lE8kD6AW/8vLjGd0+oaPjTiO/Lp3v
BRCH9VGSAkVggLEfZT/RPHXhmt1OZ924nkPY6030HdOqx9ty2ALBIQexfX92Bz3FHBQI2fE5HGMI
ONkxz9D1bpPkUKt75yQK2Nu25FqK3VYxrPh9sCBzaZv1G7dIn+65RSK+liT1Ku+V+aYX72X/9qDb
fIuVs4M91cUY/0zcHBWmNVnd+Dubd85/3a1H/PsPWU/tCdMRE14jPkXJaYQkuKtMB/DPQ3Lw9yPu
/8Tgj7p/jbBMu0SPd1LJiS1wQ8NV7u5IRAwi11e53KCjtOV4S7xBbRMwJjO56rDvwcxkzVO5KcyU
1GL9eecH7M7q521JXxEZzuW3KjtMbEXF5xo3GY2CYKclvC9rZFIaY9IlA00srgCPYgb+F8RdrFBN
anM6HVuAZWnNmIU5J2Q6szKduvMznWxsJdqwRtcUS8cxPetHVhWD9j2ov+vnn3YlGNslm5UL5gZ0
Os/sqlXLaGTb4ZKC8GTzwgNy45GpUi/7LPMbZ5zsqoJLXuy86vaNBIsErcBOISsgqIr3evE2GdDF
rGOPXnp/13wNW9ngpddMWk89DycMre3yaL4xb9bjN+13NGyWv1OcLsq2zbcaVENWJWsBoAAT5Ofq
nmxZ9oLe6gD7MmdmwPqiQjGF7dZwoaBi/iy+DYscLaZFPQTx2Qh88yNsW+N+MR7iiYjooBFhYwWK
GMyL3o+ovWWvDBtQk2oBucSCNilWgW6PKtwGZ8FSsvSk3O9A1eEj7A6ZfihtjfRr2XXwTJDNfhvi
j4xoR4qi6k20a/GgFQeDXAxGArEvMy4j/HUZCQ72bHN1pCzEEE+UoJhvf3fhSdePJr9peyyjQ323
kJKz+dMaW6Z1eaXOUMSTDOYqJapNfBqzST/3TOzShFlAhZdn2ijGbcTvlad//lipQW8O4Y4TilUc
cWEGYwE0jLNDpOhXMVb/z6b+7LchuSxklHdz0aEo11F6TxCtbTArHal0zy0b7fu5T99gjahXIgUb
80JFq3RvinymGoni4LdLZODlL3Zqf35y7+akxNzRHKqX5VErP7vxRn6hKZ2PFw551gYsOHnvQ+Kk
ZSBzu8jDqYRtn/KF7ZoB0Q+uR7lVYJ9Oc2M7w06RABJ4SYTXaz/HGw3YFoXDD9a0kLFfncvwDIs0
k5fLPqQAcQmASxWypCz95YiPxkBRTpCFcpJ6j2J6nuboxUn7NrVvtV9Sl8jPPxLilPc8QejyXpjv
A6I18z0dZvVrKZwpL7L3iQ9VdxrkoL4fSijpoy9lh3yZRZ74h+l8RUfS7dn2q2kg8qUHj37VyoAJ
gZExeHJnzh7ki7khFoedaqxCxXL+iOqyEElg2lW/0obskr0xkq3nDZVLl4VXHoRtvhPFdUX7k+4T
xpi3lglNg33NNWvswjiQAYFugRz9HJBib3PMMf0LBcdk2cSBQhnMsBYKCAkZz9XmD3nAQBVJt2ja
dWqH8l5L/A3pSkEc71P7lAuuslgvPlDSc2Y+EvfnmzFHDN8wdYb9JqMhexEFrQ2+0cDSWwhLf4/9
CLrAXcsIGrUBE3tkaESA256MZN0iZkCX7bFz2QnIh3JJPrCBztsHJ0bYBLCxZoVSjQKoak5NdlaR
so/nItyTFMd/W5aqnYSMQw2P1l7AEdgfVS0QTvygjBj4WUu8faKFrrh/zOBDHdgJGVohE6+ZasZo
H5AQT0B/9iwcQzqjdtNiaqbKnm7xvir7R+vf+Xzhf1wqoz8Nh3pNW4HX3Fo1GvQXG5I4EfMIjvX+
LAyf+H0YlnXF734pvWKr5Rgx3rGw9q3gd9y0lW/SO7VeF9t3opcfjnOi7swIo6TuzLeNuqHDRQym
8w73Huo5Kslv5254+esZGPsdDnpSHPglrO/p5Z8OeBJY3TmE6EWHIjqMDfrvPbsXIkRIyIguVs68
9MYfp8lnxYBGRMHuNAUVuPPyyKTDfB/Nd53HfR9JdnrfTurmwQffWN9faxL1TVYC4RFo3ZKJefO8
XC3G7H1dWsjUkO5JhY28pFiV/fU642OaMOgk2jbcpn0JyeuI0V7XTjU0rHAvrjMFY/dxZIPsMBU0
xG1MhM7LIItAhGLV0NeCegzvQQl0HzRE/H79o+aezrbHx0zwiN1JdvQ7FRSelTn/+UfjR6Y8ltcr
+dZuSVXhYDGIhs+4Xhm+GTspA2EuDFhy3JfhPERlIFw93QY3kA5zDda1a/J/Kjs+GdVlr4/nEAeL
cswjsBQ20rXpObt3qaRx72p3cj/myYCMHW2/0A/woVv33LUzOpOOwDBoRBOGVv/F2HnuNo6m3faK
CDCHvxQVKCpLlmX/IZyKOSdRV38W5T6NmR5g5gNqMNVV5bJKIvk+Ye+1q9X8VHrJTBeW3CZitCRb
A7tbBlZnTYhwTYrOhpmXUc+mrBncBFz4wNObdbOI2Hs9XDD1NYtPVpaax0hX/grbjS5vxmprMOG7
HEL9qJNtPm0ScEyzfJgRQ93jLH3uLAxrDkcHBg8LGEWcwHxM21NmO9otHd8RvGMH0E7zjWztAenC
4jOsHa6WfZucR9527oX3ev47SRbGGaAfKdiK1Vavtn61jaXtzmYETKLJ4wkza/m8WYdTNYkre9bV
l+jBTXqfYeSjrgUoNO5kVln2/QFwiFTWaYLfhacypclZmpXzao/F5QGOOl7D2cJwbUD/t842hYtT
p46lIvzY8raQPeOzNrOYZx4aRNPycW6b8btvfeQoTCHUI7jH4sCgGoRLOivuZ8U6W9Z5BHTTLU2k
yHjn6gsf8XyTbR4hjJaDjimvoA07zEd5g81/qKYASd/fRlTIArKoLe5uczUB+Qv7K2QTgYyEXCkk
tEY6p/lrpPNJ23EjWqcyPmYzKSIlYwcgg2Nm0+WbuobKuQ6QV2a2sl2ehGoKCeffRPw1zF7WfCRy
K0Q+zNG4zpZ44lk0sibEaBS4LPMYWeR4kUC5oPyC65vXiyIHuTIJd7F3G3SMP0V0DfpLTRYc21dy
Tt3BWov7A5GZARcThgeeqQRWrkqGeiwVOFLXiXi4C4ekPloCYzGh/Swf0zfuMVHm++WrRIT7mpfA
XnZzMOpJT8y+DUUtMLzfu2pkc//Ewd6tnY/C5LGvfHjpk7EcIBKgmHLPboILzCoOpMDEL9Y477XF
YL0Yw4u1JGFTMBxRP5n6SVOOpnSISdOUdgLF0sYwPQ2ltYrMBOORme5L8+BLp8d4KWdtvxeSg94f
6FR9dIv342geqT3TH8HRHrf74zZWr0p0VYqXqjpTUWnh4fr9t3+c4FvqSbWYiGB4rpFdxc2UFMbP
qbX8F+dxvjpayBxzQiYN5i5D+m4b1rrRPDgID4CgfxVVDpBEPr4DGHb7l9oqLqt5ROwQy8xxVxL1
AKIUpv+rQ903aWvw8ub1yiNJkUzACyMSh7QVSd8w14kjAKWIOWxsCRVyTmUq+xAFx/iTmcxtw3gD
/R+OdIEab5cjnnrsCY4TXvP2dm9vGvlX46uevg7C2fc9nxTYNfnR1rfUHwdlr4f7uKNF/KDsChhM
6C7dLfPghtVhtzDyRRUiBJsjMgPhj4exFv/wZtCK/Kp3GCYgyET5H024+dhnsgvxYNq8iOW0fPGZ
hd5da3BH+5ym11S4Zvmti94i5g8nSzgNq3NQgwmdzUzkuOmSgaqsLxPnbk34aMNk6Thrkr2s7fvk
gIY26w+CE2RbM90OtuDky5xt1VdNkmzxQU7qd4Bc9zz569Nth5fIzT6RzjkJ3JDoIB3IrkkJlra/
zd0xcEwNo7ZTFxN8N2s8IfKOHv4HrXjhK9AzPS+j9KhzJb2E5YdUfEj1e2a9yT6azy1FQzspYqN2
J2zafFNi5xJcPqmGjLkwnn97SXTxriWP9hnbXiKHT0hfmCT06DVBAqVzMhT4nSG5WflLdz+h4OOS
49obl0i58fj+j12AIf0Tnfucc5iirJiWpiOy/ccI2Iw7c3gYlNUE2KQpSSib3Noid5t6JrjsttTO
svt+FI/tF4PTmecri5LkxslDFLCXb06BdVail1Q74VuRrxhR2lPu3hgla7YHZKCYX5tmysRsytnk
KqpWKOpKpOcpiCGvRc7EZ28A614BfyTRDlVDvrtDlm82v7sp0mVvDjqwOyDfp0zZPNbVX6NB5he5
S5QANTe5AH35Vth3p4NGjlnXIvTR3aLB8stDIe7psCRxRyHkyM/l1ZjPx6sxIXmHOcrCCnGhv4vF
nb+M9W/N+GqDT3yoQf4qa5dOQ+B+yvhzEzQSRFWVHhrjkJUnTTzdm3MSzLpkHi+qJZm0JHmJp7E4
AdYN3n3hpD1OsXkc85OKdAftqd1799V+vLtZBOF2HZrMWIiqwiC66cpNNK8ZIbZeJXuZ7AGw8hoU
e/hCzE0AAOVNgSwfvknp7W9WdzqerFlkABOfQvNwqaLplRGzK/Pcn7+e6vocP056fzTVwx1OQTTR
fMtJCANf4uPrB0FO0l8QLTwy9g/k4mxLy4PZ7BiWl9Zea/+QWIPlQQwPdAIIO7AGYBvYkBbHwu2r
U2BtHzrlhIDEoqSxGzqmehpuHr5UPAak0eZAKQ6qDPVl+2uffVj0Uw5yg/APVJZ5DBN4EuD8bZog
zpkwHzQzmUly0wryImAvGjy4qiAY5uU8cOXigq32a/wurUOIxINcqQnhEpEcNgFTbBL8cMXig+3F
YyZdBetQARUt4fMSMcaZxnA0t9v5Vx5Nzg3VSaC9zVEyYh478s79GvSlJfa3qSlBOz1A97FVW61c
xrKIoRHyNA7fFZbvM3dMLrevX6ruLg8tsQqw6FF5zr7ADEUWgsQ96XtsQ+cPJhL1CkPIEksLeYFT
GefpTvx0Loafv6lrB5N29MT9pC6tEo5RMICe2N1XYny4Q8Zv94m6u7e4vSciQuhTNUbK7lc1UrDx
ve9Uc49ICLURJAM0t3jT/HUI2lr3urungTdLNiblFolrCIJsysqCGbU0aTNa4lUxscxTOCkrEpE4
w5k742TGMMTpjkQpYkZPQO6SKLf7pODAT8TvpfYXMpKOiVJu8+nzNSm5Cslgk8DN36SMLp8pLdB8
iaDm9++SSZFolwQ0yUg8Ad+BzjemabWCQywGoTqJBgBH5okrL+rgWMCdEbY+iVH7HeJng3nzsuhn
mXwYqz0+jo4AyN4Tp/Mfr1v8ROQE/sKvlz4vVbVBMWb6UrRQrX8V47d//wa2zgIlHte/U6ioXEv3
dRmweHLL3oVmJp/b7BS0ByHcOTySLQ/hsJPONPN6L14k9Gq45ZFrWri1Y6+NvTKGnbJkQA3yJIn2
xNj3+qZkB5NPGFEHvrrmL6COePocgIuiuw4SKY4GJuAx8Q0NMdt9+Z5phGe4xZx3Oz2VzmDY8ug4
K14VgnVi3qLJbvHQkd15xjQW1Oo1x0aLbCxeC9a6nIbLHZsKThdiTpmzcJBI6XSQKHZfuVfDWXHI
E3nFEYiGZx5p70Xw1qHcLCeq/KM7JuH+QVjUeBDjs27MjhF61HYfLldWfxHkc2Qce/WARm0+2VGA
dAWr1ZTY8MQMSGA65pyBvMxe2dXd1pxNllSYWxSDwDTJYiFVdDN9awY+4GnU9hBEqA12zipY+MVa
V9y+d5npCf5fMz0OyJFdVbKNRY+ZU7m8prNHdABzXalbFKxMSI3I8ZRDL9iDumzUpV4SOLhwVorL
+LmbDCmJvcqZQsgrXV6xT/09cNmn1vcFxytiHnklo31NZ1gVAPTamLWpuKYQupp/arhX2i25Ts4x
VA9ZuO8lnGB7DzG5Fu5i5eR5ozj7Tcr972sIXf6PTZrKwQzmQjKwDkC2n2A3/+IbqDO9ktWe+QGK
jnqRmbvrsxoQBEdC96bMr+hGZwkV5ZhjiFrfWRdDSWA/C79iZPQ1UV8Y/qJpzTispyFuZELCHxAE
T0DDgNsMMaqzDfoXa3glZyqi/emJ9UFGWl6JporaE0e7os7Z76KpZeSfKG/viGp4isJlf821L/Km
rHEnVl83cZwn5IA7HmJqnHWkUz1c8+EGoouCX4HIOL9lyGZ5/xCWmwJSqAPh0RYhLYdK3CvlXhN3
wq1s+TAQzKzEYqkWy7FdiJP9aL5PyqXiLyQbMM5Dg8PhGhqSlHVsQunw1HJzWYCYCe4TcmMM15dR
PysmYRswak9WemlqAuo+1ZnkBOJ8/+6jRLATdd1OLCVXzCYTaXafyy8Pc92gAHRUzYlsDrzf3PC/
eRJsoVtt33X7WNtb6h7JrKZtdeR1y99pHQLZbhd3E7umxLQ12GXj1TnScCyTF191snEJmk0nHqE7
BBQNZD2SF+1kMzcv12Zsi9qh7A6xujeVnclLvYUM7qxrOFxNx3fM6Np6gR2kn12OG9VBzDc2+1zd
Ar8LURBO+T88lUk3YWqGYEbjtrlv+tr7OpW+p1j8BeixgS7bYH19fa5HzihxG2xy38NxST6d/Rwi
+VMqrzgANPrDhAlEbyvOtMDOUVuQcR7uAb6hAOxtFLUiE6VoVw6bbJXNP7t0KZSrRb/P6/WYek21
MTDkGtss3enaLkVGpc/A1FUYjp+sH96Lv98vpZhygzWF5aYjx+AA3dafxdU0cEx4kSE+Rw8WR8EN
/KZkk3FUqQl4mYB/EyKyIPVtX1BYPGcY0zlrrAzpQrwK6b9iOKX/Suk0GBz9/QROPN5nhmYfTicB
AoIj1u9p+KYrr4/+ikBuoru/Jj22gIVuseSZJWzVK+LANrS8PdYVHDSEFYADxLrMsMKa4BM64oDq
as85wxDKvcmXZtHAMiYaxV9DT0wHJ/Vf5fxtbo8sF/BUPEUnRMZU2zcbOYEmX2AjE2rwNi+edKHS
nlvMGCK7/Cgfs0rY1tJ2dJADqsnLXTg3xqlWjySUl8G+jLfaS607zRMpKaOhMLYVRrP04FuUQCdo
jnHKQOLbH34SaxHhjqrYeFyS5EJa+ZhufS6CYiP7XquSxErKz1nUj0R7KOlpaA5ytaAppW6nKQ1d
qGA3h76VDEr/ndr8dk1V/C5AlkElLehkoOfCJtO3OTYxfBYYamsSyBK7Debe1VrJhDod1H6Ch93v
x0dxgosWLP4kX5zd4eM45NiJvTGZsXTG7QU8Tgqgxa2Ax3WFex/caLEa/oWBkyxoGEl7mmgjYQVH
YKPrW1HfSskunCPaE8mhtP/I9euf9ait2tAto7VarZOOOZ7XBBuJutuRkisdinWUihPCwp0e7+V4
jxCwivdZvFfiHU3hI3cCdk8IRcdtP+xnpCdOOD7KDeid4BooN6B3Umswkgk2kJ/BP4NtIDbvMawy
ky9bzvDa37n62c/9aYM/IcvE4Qe/Z4JYPv0kM2VsD9LbiHgFXi31N4GuGRsluvwlY6nnUEADkR1N
a44mfsWdrsgbOZ7duzfnmzM1UTjqAEVMB6HEDF9eFStOQJ1sC9w6+ACXVbyS9JVVTWdDM3ewxVoX
OuFUgfC6/T8w//8ZjYgOUbEkWTI1TSZI4ilC+pczTCWbRXgkQjtjUoDTqg8c8urgHI3xyqQUxrnz
9EfkLdl3UKLnmvVByH2qf6VoaQkd5ifG19B9dveP7aIzvHKkXYJ/uYZDNkhui4wmW23DmdAv5Rbd
34KMrZBRJquVZsnOuN6TY96lWLn3Sb/Xes5BxD9HhbUx4Z8/0vg1hN9Z+vkTLvrXk4kLAMVzutX5
TF5i1RUU15W0d717U8cbk7PanwFGZwPCE5RmA8u0HuHcmyt37AssJGD+d+oJvP+jf5HKa6Rc/fvr
gLT9hsIQMFfweJ3vQvE9yt5r89ZmryJqgp0aTKOsvvICFp141USyLrczVgVb5YcozAe3ccYW0JZX
a8XaPNJdmwJwAnpzsPSDoh/09CgcuIs681iYxyg9mskx6w4C/hw+102qvLLWIodRLM8Nd/N2NGYc
0/WUwfjfaxYYMv9U/+BzFGV+naGCqAHh+/eaJWxy0x99DSYC7ltrHpZbKO71FOjYs5TE/y6hLdx3
xaGt0J4ctzeUD4/qWLEH4b+cXwUD+TqivCaKh3wdoniQISSnUZkMtu+AF94VKJu6nR4WaeD9QulI
qeViSK2V0k5QOnSorDd4I3lgw9MfDnF+JJAvJRZjbkI4u19F/6qwnKxfTfAW1hUt4Q8HXPiWQNp9
CZTzfTwZ8XE5tWFsWzgZsf6nk3NizjYKgTqEJXxNhJ48h5wm/dLyd2lCXp6fTzE0jDkL8TB/hQlb
B9skdMynDrVNVqTQCo9VKK5STPDEVmCq10+lQtzOcUAJMWur3XxmiO9Jf5O1a9JeRne8zNhFsSXZ
99mhkk9KesjXgnANilsmvJVLI/nSou8++jaCHy38LsRP//HJKvXRX+Kni+zXAobwGCt4T1tLnDBq
Mqy0/0OGrP2HDFmxdMCLpqxbYF10Q/3HBWCotWimYv9wYKVgIS9i5Mar3xUz2TAT9HyOCdbry61z
k0vUmU6Dfceu5mjAGJ8G/qsUv0f9B1IwXFC9xarDKeSL2b8EcAmrK32Q/zEOH5ML+65cyTO+o5E4
cY3gZTEW38lrBhWUXHA+swuMREXHgMgZxw4WANGk5sEFO/DoYSGM4oqYAbgxT0Hj3zh3MmoehN6h
lnDIy5Mvg7Qs/Y+mxR2pFz9F9W3ZIFPZM5fGBIXEPyYn675d83Vo1AxlpsU23QztpFNp24TB5H0T
St73Kmk8SGxNsa7wWJS29dQ+lcR98cAulxLd9xLLHlSSCWw//rW8vw8Mylp5gyquozbxtz0RnvDg
/+RoSsG/PCEwjL1EIFbQCa5S8lKoF+cd+XbtauVb2930+tqnL1lw0VmZSfsHNCQ7r1Zj6HaMoaJ1
xuHZeWNFRTevqdgc637V/auV3aT6NVNJDH1/WG9dvzUM+57edGqqF/c0ButQxSpGRYq7+yTl7j13
O5bK/apUVr8bQoIk0s+gX+U0ZsMUOilfIgpLlcSjeWye78VVrm+sRLEzoKLM5Em9aRzR9fpOzpuF
trZY18Vag5xHS0gMAIGYwzw1p8lZG2x82dNNxmZKay+cfmN0M9m4DQHw1qvmv+zJlsFUwNt+lZpL
MZyM4NDY25KRFvVvsOiqxedCsFaEbUXsCjijOq+ZlT5l7jl7hlrHTpU40kYGeHseMPObB/qKhvYQ
18wqCOkZ3FZz5XAtJ/MyZB6/rmai7I0M7mRkVJ57iVD8QdF1FY1hOisB/sBv2owUvY3NewUUbttn
2wKEM8mgy6x68cmSsni1F2E6w1HXnsb+2EQHECRImn+fQyBIhkOYQZEj9mUiuzDtqwkD5uETbeB0
h7h9l0XEXGET5svIX7Orwx1WIEkbZ3ObpQxIEtUGJl41tw0FVzFx0NMHKRf7+Sv+Dz8GvAZvAvTb
rBpfxfG1Z1+gXjG1CO0m3QmPd0N5Q0XItrK2HJxPss4SdqOI2Lw9DaLmCyMjlt4z5DFIYfa46NJw
gZCAh6dPlDRr0JdusUH5SHFHcKe5IyYHoHJZfanalw5HcJaRy+Hv50l4YktcIbmVLyMyl5PAjLk7
oeAHsR7FfwHWOzeq9lq1GxsEwwAAF4Qs4UYl4jDcGoj5001D90emsQqg6ZgHe+VDfEzn7e+KFrFj
5ZPUtFxz62pkKbmdPGthsGqronTrOzvqKWNHN9YGmgxCssn4KNC57MF5PMALlpt7twFkUI8vQn7u
2mM8OvzI5xFGO2XR+QskvetyvV43QPIea9TU0VkZL4pwVfNbELNCeCPhSxhm+utURII4qO9vo/Eu
ZJ9t8jUTWIRjgACXsGsgPv7IKmOJvRnt5RY3oQ3ToLNp6yeUo3ZncHlUC0ZbzEYO4foPoZMBAySb
YphtiWgeBXUXOH8KLutxmZabcA71qaPMVXehvEji/apiSDb8lMGfYvgxYkfhhIyvYjn/LVLb8eZ3
1wIjxGmQ9/+jgjD+k/JpKIqBO8HUFVEXnwfMv1SMUSzUj0HQu8nHUi+umn2ljmjvC1wJaIml5ynB
bIMK+P6F9bd85igjayKgD1nTr0i4sB1KDKbLsu1sQZxMjtsbj2pMC0rNl7KYtWvxAAUUWVcSUHiE
2jfCdX4hCI78QigdkurQiXuDpNcbYj5tUTbbMdoOppeHXgGwjbuvhr+1NrywA/H8IgvXTroJ/ltq
vBtkwZYfBavfs66c2/rc5Ce/P5bJ8aGAZyEcdVY/a0jw5vTtzRtGQWQKmABB1LLcDotDwM7aJOjZ
mWOPnZXxK71mYawG6+MXBjuzU2lyuGh48Jmasuyd7m2B3M1qm9M2+luL9Z+1Ex+73N9Js0w/EYSH
piIizqYlGe2tfKIc+wC5IzFLk5tlVKYrljQ32KrxQh8WMzQJl7HFtvPuqx/QN4Kz3Jwl9ayi8Bou
VXLRlHNXn/E9Fas6gHCA42H5rXaLv3eo6q7R1mgUM/I2/pfpCdPKP8pNUmtEU4UJaxmGYYE2/Pdy
M1M6vTOq5E7wh01mXpIfuvueAx4MQDYx1Ab25pN06/hQGRrjZyB6M3xJN2JzkrWbmS19/wBm4oan
BUjAQLy0PqEsjOS9e7yPj0nTmpb7sty/b6uE7BPXCpbKgnQP2F8Px1fdMlyHNNeaI5ZrPB1NuSbN
x/RnEYuqYSrCg+7AUHTyxm8MUs+1tUESi7yqBdZFUzaf/sJEDOhc4DzyD+mN9ECf5Ge7j3ZDs9NJ
ogr3NaAE23rq3FSIPKjQyC0vySidcR94pQH/7LXBzSIuSfduWb0aoNdcJnDBLkheveT6+Gqt/cPa
4yZXqmO5GYXDtr/9bUNvklU3j3bU3kSQU3vD8EACTO0Nw4O6yrq1zBzuL3njMB00j1WKb8ijV3Pi
+1koL5EwjwFz/H9AWg2cVFiXHXM5gHfrgIi6ZqLnkputUOoGi8VWCJZY8G1Kejijb48SvvEtyF4R
efHdMElIVDVuTTXvQ5tldbzMVvF9ga9dwvLPubbq7itik4vn6YtbfjwG5UkST01wzptz2JxV4fR4
nBanNLuBeq2sa1S+PPyZiVDL2JBqkuPVnQXHWnXvnpRu7ykaoo15qNp9D0qRWO5uixqDiRNqDI5Z
BkwYR3490ni0Nwc2UO2YT45TNhnjVy+9IfBlZ7fxYaf5W2CQuo2YqKUsTNYF+TJHEYeMftvM9drF
tho8bZHApO78mKvBcmj4/8p/Ue4vymNGfI4TJmd4O7V2M+7viE6IvcLJiWv8d/aEQqfEvm9MKg3t
4aL75w/gisWe3ZGy/hTgBESkPPH9nCvs/oPbI30VCRcEcnS7Z6+7UDgHj3Pen3AWx8s63SbFJig2
Vk2iyDot1hiZk1nDCMJfYUhxDXFNsviypcyectFc4eV3+QWu8ddNFcP/pLsbGFFthwAqUD2zSAIl
VoFIBGIQxC3aoUB2+j+zzHS1ZD2SlsSPhZK8Cslrmb7G9bXxX2r1MkAX5mSnO9gkoTf4AOtdEnq1
aP1IvT5h2zivZ2W1aa2NMMAI31kQjZO9H2MS2od37vy/KGBau3+0hGfvRHZmfKiFYzQ48rYsZ+J8
43+wVvjv59d/IlZVS5aZePBUUngk6co/aD/xIEeBoUKe/53b0P0wcBnWsrmbeC57Rz2awqYvL5l8
kctrRitRT1lQ0+XGieLGpJXRW8jrX2o1ivwhBcuzJD/8KzS+aHbKvemTDLnzCdNqGFZCqeeC8xpi
gtdW65bdSg1dmbfKXINEZAJbzQzrCGTQMNaJdjbV8xRIXw3zh30xkPKt5ftFsLCcvYTKy+kCi9h/
Qydq4EhExamvM2B4pfhp5h+uMDfMN1t/e7Q7S92iTdR2TJgRphnlVJkGy6VWLg8/DVU/MQwmqp2F
ni9+l9MSMhoXoSJb1ce4Ypf6xTj3dxOqVjid7IONvmLeLPiE6782p2N5hKBwGoZzF70MED5sFm97
3ZpCXlEkcemU32H1jYKoZiAAHPL+QeN8D2/K+CKDKvKS2M6Ug2aSFnGerQ0LzcpW73disq95qRvL
3EjjUv6sh+2fGQNG6qSqcNvBPefLXvYAs43jxoqvKhLm8qUvX/QAndm0pErxtAirWlp0CvoYV2ZJ
la86G/v0CxxV7yzTgssfIuTB7m3i4ru/K6iwn1ZQxvB/svQpxj99K6qlmZYlarqm66rCz//9OLzn
Y9V2uaHOfGuatj1Y3ALohODCk0TA9b6UeGKh0UPX9VSDB/KkBo+f3g/U4L3znqs/fvGD6VfRTvF4
TrJzP54nEwihXq323VTfhHrx35AONxX3oeuLLtBU/yVsLpVtri28wuAu08n2QPKYOguMBQ3XFGtA
MtFs8ZmXtrIJlYMZ7Mk0nsW3xsbctxCGResvhsdS0ZeTz0NbmYEb2Z/DcrEXensBL6aemK17we75
m/ulFS5rcUpMZODX+5NNRLI/G3uxqB4EDJ1zpyWGpELNuvEHhCBbzr3scicHNfU6NEfSrTcAm+Ao
fEv9N71/Y/4n4iacFjqKtqXXJUBx8aOxykXOM4vodfNJGT1FyqvLGKwSyuh2Ydv56uvHaOxMY1vm
6JXJW7Oc1MwEvJn76laMBxvWImoJce+OCSTZdW7a8f2nmYwklzu5rHYQuFbu6sJKxrKSuyYi1LlM
cgdROCDDyB0/FyxtUWY5Yj7RJ5dfiuwirriPE6x43tqIOkFAkrmx/FJtntM8mMtmo1tbjIfDWY1e
NKYnyjW61DLdtDd/Y/gUsV4XGUuvxAj83I9oTNCCUHrfYQxzy9SV5qE4j+350M+q7wgxRwzKZgqu
iqx1rHpqvtWYqvb70KYd0nehPcfpKCtkLm/MhNDMTV16Q+D5Hc7pWl+IcItWWjoFr8N21J/B67Ad
aY+om8KJ8Cbpu0Hfz5x0ni3KyRC8E0ghSw4ovTBP9/qh1g9M8rHokxVzJDYRtJsIABoI6u/qPrAF
1sL4xGk48413bvEFLdRxU5ub1JxSDDLil8YNkre75KWzgLghl8uyev2F3gfEzKyK6nw95gXlzolM
wNW18x2+Z559cj+T2pKhyRf42jZY56gIZ39M46/tCa4tkDxv30em8d9/BoMM3gPsbxbVV8dArEfP
2wEI/h/jNny60zzt3+yWkAAkScHAq2qKqP6TjdgmD9M0SpXmSHd1jmhCgHdEnTfPXFOSz9vwhCGC
EJMFl2fuhYhA4ILoZO5sRFTC7aZNNt017dbY+jEwcTtH0pRcTs/Djfxehagv9vLHgMc/3i7eKwlk
+uK7aXdHJAHHxkslz6y9olg/UBGVNj1hH0KOmVYWIM9EJCAowWAB64xZbFIlHQ+rTvRJFKOpsfw5
muJFR+JyHqVLwrzvFt9fCwhOybuWvMfpe+lKPlGjB/LJiTJ8RuKozDvDKbTwd8I4Iuke3fZpdGly
D1wTwa8T8eyPbO0yQk0eUxBlHTLUevUnGe9U1CP3oqjHscSwyExfF+8qcRn1tlU3kQnH3o6Tk6TO
GFybiHQeB0lyZH+OqI1HaGmiDl7Bg/qd/uEqoaXsHbiZj9i756d4mHyKurK/KztkIOpTpMDkNcWh
5G/Y4k9k6edE/Jpa0OKQTcJE7vHETiF/6MonohxiN3pXbPaY+DTLBrle3j3sKr9vzRQvG36U7sAY
kJw3irwNrzBL7UScwup5i+sJLd0uqu6lHF7JvH9GV6b3s2idUxeiFDbDAgOuVLGms0DqlNuM8RAR
J2j/arejobRvWsCQVbNv4O4MDTCZd561+u7e70vj0GXHwjqO4qlC7rZifBA5YfQ9jl+Z+GnkH0dk
nuvqFd+mrLj4urhV1Hw6MDFrEeY5hAvuCa2buiAGn7Q2QcaCi3sy3SIeEdXtN2ss/mDhz8pum+cb
8GU2EaC/6SKE+Vapw7Uj16dAumxxYa5Yi7HRKpBnQTHx11zpsLi6uV/sLNhEgEvELVpYlX+kXdDL
A3JhupTPFea6wwf93w4bJUht5SYUb3eF58T8NyZnyjyyERifGly2S7/4RsMwFD939Qd9REqrnS4y
/UaqBSPsduPPPLJUvHvkkdhqyi4WbLS02hRayr8TjQZgDliLlnIKCRQfXqWvaUzBQy09326s9TSu
YuJEcWzNcEDrlMvgZsrJAY1EcSx3asklBQIDZdsuq3j82lPElXDjlsDcrQy4dJdHp1LpVeYmkqP0
BNKSJJbHuZGzGYTunlCn51Z2IGxhMvYl1tmIXvpuFjFUdx6osGgojJXJEjsm99QF/EEeOwy7lpNC
XAnNitzJIV3FeDGA0ABY9PAqBuq2Yr3UO5S9gbkDD5kl57y8oAKt/vTgyKbYUEyI1BuGfYyFFYtK
izqITxgp85ZSPB3WrbWW35WMzcnBc+AAckt02VJENtoui4G6+Q7PAxgc5Jvy2t5fE+FV560Hync0
5eO9Pmr1Mc6m3/e2I0JqlWnxFg10DNyn2IdASctD7SMEPWxvYvspLdRmwydI+88bzYUS+Du0oOaS
C+Kevkfie6C+KeaK9bWPKH4vl4dApPDc+/6O5Al+78Fzw6ov+SFiwMx8fThZ8qHIYJktxQFw1VFo
zwOutRGC+i0X3vTyQ80+u+xTED9T5YPdhLJ6KBPzRMhXBh5G1gDg82K8/7Yw+6HgEBgU5JQFSwkt
oLjoEF9TyaUOpCeiN2aNYgMQJqNuXSE0zhhSrjCVjGgrR3s0gVcck2YeyNfUcGgVLektCD+K8KML
nQchnHPaOYSbK+gYBMWVzLEHODa7eNGE62JZeWEPUHgVfZJCRi7474UURc9DhlzIZmNI6I3cLpwV
UD3vr6b/qrKH1b7G8pt3dAragVsKF1NhVDH/xflzC+Kp5KGsjIuyn8fxshVskbgzBCgBzJmzlJ36
4entrj0sn2y/uYVCOjV1Lb4DiXz0HnhMx3wxim2BYSmcXUEFqoi14nNRXDPt5t3QJ2wVuwxOVnEB
E2kAo/T64ayjBjFf/PhVXNNd8XwbR/43S7vlrakXYB+ZkaCBEv25StrM9ATGM4iGCUhfa7oECIHb
3xo2KxfJBHfC3qVJ1wI/bRbZDgQpgmMxcblgMoDL4j6UdoO8bfrN4j0J9nG7TSwvIbud6KltOezQ
EQM7SYgaCM4aAwv1XG0xMif3ozkcsajF6dFKQAgcYN+YTs6F8gTTWZx95XJS5CIYR5jTNDYtFQEw
UARoqWy7ecLCqic3qxjO+EAgjsuEWHXrDupE6pbsO7LVsCtDZMZuweoDdhcKqorja/G7K0+YAbpa
4aYaAbtrQXWNcp1bi3gvlevTgpSO9IFW40tOP3sP2hcrn4ZWSFn9nBgiNMbm5EYC03dUJ0dExwiG
om7bo1hU19C9fhWiKEcBCi/x9k2sO5SxMFl+RaGg0VkDNPVkPhnDE4PNynTfbCWb28+ZCgatmV2P
c4DquJNM5ICEcsxhjDf+h+x/BMJHJ9sAoYbooxXfZWI1H6+4e/Pz6BrVElN38sM95xMuNJkU2TDJ
rSMYl04+g2zQ5H1rH36QVOX6EdBZn9lfJ4Bo/4+x91py3FybrG9oEAFvTkEPgN4V6wRRbQRPwrur
nwWW/n/215rYmghto2hFq5oEXpNP5koY+yrQpueaDCPUoW+/Mnkeo1iWZLJBU1J7YK4AlZGbWqzG
3YEXdjgQwsQVLGW0iS9My1Ejrya3xTSGlK3t9ZVXyF4sbit/G1yKdPl6PZTSDhTPCrZP+5FbOzT7
v3tHTGsf+XsaGcPUYWDTMaKcGWR/zQuXFkDQku9uWCzfI7n2ucF0xgyuatdBMPEMm45H0q015/vi
EAjsOLPvVkhyPDRYphIdFtzJTkyJqOZciMJqzFcyMeQFtvVEOfvZSaamZbWhjnH3G5zRlJYcY9Tk
fXjvn853WFKUvEr6uwvTxPlUOzIQzacLxasFpfZXx1dJ7h/jVOJAHKsXJJL45ectzH/V+a/x9Vt4
/d4h8k2oNR/bIHvfTE683FZ7V4EgBtlXcYa5BXU72ZhTp8oaZjz3iup9r8DO/oZYDLAw+4VkLYDy
MNfJKo4cfHIrLEXWGyANl0cGgxlMlZRFsQDMk/+W/TlonjCcwDyVCgTPMYDgbQLBHcm0Vm6io4zC
UNtQ5RVIC8sjOUwU9i5I57o5WszCPiekUm8/J0TOBiuuVhCxt2I37pB1FrM5WLFRpYwCSZxuiu1A
TVDvCaKrDvMOXz7I1wiT2SZ4TjyeFwGJ4JTLoZ3gYEvObmis2UjhibJKJahsNkyextx9DOYOlLmE
xd06k3QPMVbUJ1a2UvaegLzeie6s9hqI/Pi27TJat/06ozVD21D0G46kitHh3NAxdlGw7t/Gc4Qb
UpSKOKNtiqe4q7d4C9ky2ny2onyZXWZcjSus3oAksXTz9kqvW/nGl5DFbSb172dRzh/2d7WeTPSa
M0Bk+8WRyOtY/yiVCxh9eZgw+oHxN0YfEknyqKx1DEMfFpgwARimi/DOzv05zPOWR7rJZk0/VV/g
EGyVTfojYtz8Lo0dDbazRnFxa2I4VLWd9KOh12LZAC4NznF11oWTKJwaUhnGMeiOyUr1T117rOtD
oux+6sWMy04aHIRgx1VHG10l9DKCTasKG5G2fuabZpso8L6caHS0adQbCbe4uhfafcw+gs/Av43d
rexuRc4Q11aCh2jeBoqK2NdLZOXAkaSvUwzdJCJUStHSBjW1PlS8QerEQlXnlGDrG9quub93+daM
PIIFgQ+3iHz3fgAZa9tend+q/p6i6b0FVBnbAVYZ2dFkLG3Oq3HiUyycreyctydiqVFwmFFNgEle
MF3ZHqmMwEU78gNNT0GMG45Rp7ZBDQODFwKUdDrDqRApEjdO3Ai/KS+Of4vKe2/d8vyKjvpKPyTz
xmP79E/kp0pkfv9qqAQ5XSaEUC7JiGQrAPO85yjtzO79ZiEz9Zc3NH+EkxyovRZmtAiC/5NVAT3a
5Me+OlX5BcHiSdzCYEsepvhmyFROZcFsimNbn/zwpKXnmDua8ZEmgFXmfv0xyLaveMqMYlo/n4pp
q2rrq1Mxrdo6BBUKzJeL7weVcPk3Ho7ijXeYk2gov6dRn4rolOin7FJVH3ExIw5aFBc5vprxVZql
0mS/BMcI657K8qmOGH5lDWoOaJBFhdk+fx0M/xBnBAuncRxfz5PfhGBtMW8osi8hWsagvzV3pC2U
eSTWaHMzJg5/sG8R/+6p40GG44PQzzC8s/bK6yAWx45alf6c+ucaes9wFpeWTJ+kUzWOwRlk89RJ
FpFw3qTSWgTqdtarrWp/R+jDd9UIheY9g8+Q+ouJCmSQqnlTgchZoALxAarRHCCWXUxhELu1Dqu4
2mkLQvdNQ3bXsTJXh9MrwJvfqgOenJ1JgYLuUhaHT+CleJTFETlapua2Tfc/lOwSjlOxVy080vkz
8NLAEwbARAwovcKcKrDLwcM1YpfNTmy3dH3KvSMsZMHGNB29vExyDcy+j8Q/mc2xe7zYup4Ovcut
PveW0EixJ1tY3mFCLP1oQYqIxYkvhPMsWVjKCZjLFCZkpyUH35WdJucXGbX8JpqrAeANs1WEf0Ks
JZmdn/1iqNY1fKR3I0n+biTxQSO1K0pJmpC0GuyzpZ8tn+Ki4EIJ42g+jqDjL8l4E8BFmZ+Z/ANr
bTD8ivZxt33iO00oK9g2P9bfGVMm8v1rmQIp86cqkuMr3eaGVxQroiYBeh8Nzk9SFFMyQQECVoLc
zufF4uYm9+8EKqRvI1qws0jCggJmKYX/CX5IcSCKDY2zY2X2ePwHvkynGdCs3SFw68yJ/E28Rruj
Eoof/Ym3pbj30lUjT5qdXoINk5eoOedICq05ynwDVznH2Ek+TaGF52H0iX+ciH93/fQ22A8OHjX4
LdkZZQ4TvNOOwPKTOsC1BwLT47luT2V4LG0huzu7tCSEslVH9wVlYFH0B1wP2nAZhptarkRbtAdt
0xSTrYI9aM0vrdRs21CKOP5cV+pa/DGqZzG5NMnllQDoWTDOKfGMqzt440QoGVP1DtcUVV7/kq05
bBhh8535UJXV/9LbrnppRYW9u7AV61jgqXJeoHziOd9CYlCkBfP0WE51of9StCfp//C9TrKcggtS
V2RZVv4cTBtdLvSJiCzHYBqxIrZs1yUB9MLDu0axGgigg22WSCA4KFYRdAHZG+n+csILFydROOjC
oSRwLR5kSnm1BW6Ez62SXI3ykrNdxqdXedCK/Sve9hlQM1IRccFFEMDRZl8xJGHAv+yUZYJ3mInp
uDLDddSvL9ZrOtiryULHlayu2R+LAKzj5vnaxABpAIGj0XQbSOATG0QFEsL/adevYC0/ZMwkBJCi
HVWOtbwOALPETgcJgQTrQOBLmETvXLOV+KwW89o8C83V7O6C9tGAlNwylJTErSFOYXlW06e0bcpt
SMNxcZBzJL59X+y+AMWq470Qrpl4HurjVxW6OYfokMzNhMaDsplT7gdlM99A2TRCJ5nz8EiJO9R8
gq6OODuNt5FfNt16nbz7dSSic/GhUelBJkC3i1luAjsM1kGx8vMVt1tqZCEP3CvjMnfL9siexuhd
0Lz/Phmkg/qfUq2i6KKFvwVXtKRPv/4fzpY6S3ItsFAiiRPR/miKDmc8LtJw8Qbn28pi2OJbNO0N
Otid9kPrzihwVuRp+RZcfiwsp97Iiu4Jy5ZXsblKbMqqX6hdAEkq7xVsX2/dCDmDfw9zfmBiPtH9
4NjPn6CJrR9d/zUWj20n7HQEpGrbtV4d8mhuMgpfVHz3Nt1lbEPnMLvkKv0Gt7y6f/NjAqc1jyry
5vtumsVTUEVXYHlyIajaDXrF7xM4Gv43vz/bm4nbVODzhYs1cdS/rS5aOu2eALUn8YGrE5emIwFC
QNzsMsKVxec7u8ElhDugMlKZ6HABbBfoFvaMcGPJHpvaoEN89QS0ISkuug1W96ODP6l/xMqjyB+a
8SEFeBdv6rJP18EspBLPmjWXIVwFTDIYG1HYIC6aZlHys5CVLZZyt6Qg76ksHRrykuVzdIzEVRL3
bfeS73rtckSOAs8U3GfugbGiGNl4eU1FjOSgENuJD2W9p4MR1y3030C6WtJZ/Ft+++8PEq1Hfz5I
Mu2dWKNU01QsRVb/wNPFopmkcQdInZxeZJ7nt+ivD3fgJm3T546ejG7NuE/ZS8Y1Q5WRaHn51OlA
n6NZ4rv+2OJ92X6gYktwXB30PwbRaKD1ycovKR+ofNmm5o9e/wn5aVykl7La1BUSHn7HuabMyb7R
E9MMSB4Mp+doigBCfeqiYmdqW4JyH3tzzeayMkEeQY3FxHG6uf88VNJUj4gOHRakmy9jfDXia7cQ
wi9z/MSrmmdLzeIHvcfCVRgZVR/lhdp6cuFGpYdwouq7UZ+Ekyo/cfxOd8921031x0Q09q+GZNIe
HiNMt2SxCexOu3fix0v8yLMPn6Ha1Cdq+cwqvLRyQx1aipNzgyjOqbLp311zXbfiLARQHvAPHB/o
MJY+1+l0ETr7IEUb8P3hrfXJAU6exKo/a9kiYnr6cgNrJQkHQ6DqFHfhEWLFy5qI1F8LLTgO+K0s
O1GooLmX0sNDkqEoAF2LTZqcgmdFf6NnOBFyZx7UhXfn36Krp5DMUsFxaqa9z22EY9uFPixfG078
QTOd+MfU4WMjunkaqHu8lJS1B8evVD3GJT/Lnu23ybwayXmZwNsvJkdj32/iyBnejsa1Y3HSX6jq
V/r8kQyTh7zrf2XWpflRkI2Qv3CGvE1dsrrC00W3B1XfnEqAQBj4lblyPf9l71TEf6yTlqJLEIoV
Q9QYaKt/1IKORRAIvkKe3cBg107NHzxDabk2QOm/AyNo5LTY5Bj+CKIWBj6e+avefUdja9G9rav4
OEU1YXmltDSujGIde6G6gIY2Gig/E5Sjm8mCZ0CRkubMnSxKdghGIjnjosJC1Zbreo6bmLejdS0K
ARWOoleCppz5UaZ5uYAYMKwxp94YxjTMCD4gIlQk0Uwu4ZRI4vfoqhMCqbY31SWvQ2jtP1JUf6aH
eKaIY8MKkW+I2O08QT2MNwD1xAPZyGbx8nfVG0mg5zt5ZgBgnGondWfgwZIOVr5vhF0f7ORoa1E6
FLoZe7bX+N7Y7fT0kD75p4gIXPz+UqxM/SDrByOdGIl0iCEt6tqhbA7ZasOQ+wVH11wGv/H9/M4J
gMd22C4pFfMj19AoCVqKEZ+/I50I+nVQxXYkxo9+ube+oE7hiaIr4UQaD3wAOCoUo4RYICPy9Lk+
RMT2r3185M1KIgZjjlbfaNpdITCQQyRSAVpA7VYZfZWd84q8Ip0p+rz4UJ4HHTkjOcv5BbC8aV5j
EJhABjfisps/7SaiqIE+QjoRUj5g85y215XEOhNdJKCrKh2/u9eTrWJL9YJSnlLpgjYx4vY7c89i
R8F8NEmKqGjgreDUel6qu9C8uM5w1erSpRBsw3D7DLdluJWDVSN8pf1X4dvPHMqna0J5zJyvr1De
5tGWL9w4DTKOeC7C24r7Uut2old0O1Hfm/KiHo51forqc5Fe+p5ZPvi8S1xcg31agAOaqcpaVtYC
Fg0CzPb52S1yXrgzEL0AwaI8i+OpGk8YervkSN4aJImP2k8eXOEAtBDknRlvDS+07H/ZY/Q/rSS6
bJHjUCxDswzRlP5EoAqJWkqtRNY476fwX0d+jNrz1S8x3Av19mW5JBVupNYRq6onDNnAFln1HNZ5
3bp/wEZlMD43ig0DgO8XmAld+6Qi0boTRa7HAxRgKNLYnXLP1fs9r1WRnFXpwjFGlh5K8OVXP2Lz
B5mgZCrkYShGIQ+3mPhKhVhR3Oia1qxr6F8D9VIJZwZ26VrTFgEx76mKdctC5WqDm7aOnDlSvdGl
teCvclZA+4eYroZoHc7G59EiFyRcavVqVROkMR05RBExf7y6B8mrZmeqO5/wekPuc3pbkLf9pxfR
VbzhfBOQbHiuse+9T8G8ElyjKTqlfa+2DijJcLWosrAP5MQU8C6/i2Izxg44BLSdZvlTgl9RecgS
eOW/L+y0aqzMNxxNG2ZmvQq0kweQizMRPS5FufFAj1y7YEEVTGqvgGcE+ZHHE6YGJQ39BGXid+MG
rOSz6oN/RDrSIAPBclXy5YG0ZqN5PhgZA1rhV0mmlkzEOWgiwzKZ1NzZoZSOuPZwFac0A4jbuj4h
3jV4UsoNFZjiUmygt02+RXqtrZUoTCp7qT5Q2b9rF8romGX7jN3+WOrs4NekplwQW+rVSm6v6i75
t7/Omoh0g8A0D4CatA9p/KjHj6a4y9JVeui4iZ9oRrfBmjioT3EiyTTijLB+CKaws7kOV6wU5elI
kRtN6QCaeE5vU4rG+JfNSNL/9FeQZ+Lh12VVMmTDtIw/LFVyF6SFUOo96eQFbX2R+GjNPU+0GTuF
5BBpMs3ziDktv7X9PXq5JhxNc6PQCGVuPrZtCTFXnvIUG3OVJ15kuFbv4juIAL7lrkjTyZdqftAX
1lZgLC64oxKKujVvP6DYvRf319PpS0dPXRk303Mr2aR14sZtA4+ojm96fbadsOikR2bMZVqfulav
iX9K8tegzqXkaEYHheH0exTQqitqbMF9cPPX9Uk5ibFlg2AZRDp7bJsBY9bZHNCReomRc0DvxYfB
sY79snMVBhbNDEFOkI6qBczayeXJwanWDkft4jL6Z4hpUnYG02UodMYeheJQ2mDaz7p0+EIWyKW9
KKF+g/p243I6lhBxxFOQHtqAsIbd9myOJwvBNr20/QWGenugqLqYFMl2cCZF0nB8fbL+WFz+V6XA
y3tKZ0eheSBLdu1NNji+rjNlwjoNJ4bS/31dBAH9x9n7/TyYhmFKiqKpmvgnlEGsDEkprH6ubqOY
kMZE02Vx7OLpeIKVkzwrs+6PuaGc2uDJGPYMXuG7Bwz8KssdOQVo2ulZTAl4notxVlfQMSn+xBjj
WBiwG6dtJtv0iLmOKoVFNVxj8ZxEx5zC5hiL/74x4Wacc+HSpDft+SFED8l/XEZqt2f8VeRelnuk
Hd128HgYIHOmgpugUZ4K7TA9DsrepMZHXXU19U5YfedJPG/RqXdEk3tOwO+UEWc8eISapw1b0JD6
cKA86slElMqkahrr0JAzME+VbwysSqjVI/Gaw6i3diXbC7sEzkQzlPmDMzbEv4olZF3Lq9yG5pjU
a2iOmb8KZkaxk+RtlHld6I4jfU+4o50CP5iFqxVQwi7R9357mA3lKo1/cT6Nezww24hub2Ce8a5b
K8q5Ks/JeDLao3BBmK5fV8vi+TsY3r/6rVBu/m9f/xQ6sGRNJ+r4x3KQ5/1oCEpIDp/JJeFPfZ2R
5F7UWCJ9JgenzDrjFNluAW2DF1FZeMt1ycBdChbEdILpsoQBo4bITTLeM860DH67MSmJS7FyH2Bo
FPKRDsc8OvXRqSHpBAdzQaqPnsHseTZiZkJc6PeBQnAM6Qc4lZVdpPqu9o8lfGwyaTqBtNCptheG
+mJImZ4Tw3uYae0Ugxa0vUz+nmC8fmDczHVJPAU2Tjw3OP6I2CWWDU59vhwMK8ZSosd7XFXH/s3c
eEW4F52wcRPFLRF2R4/fOPpVhb+D8Pez/+U/JpKC9TCCBySFCpcxAdTibFSHNKTOco7iP+xRiTID
/6JDmlW6hPmtBmdOLPbNAZLG9b3p7jjqu6Uff9btl3cfx02PCkAks3a0FWsOCmSLLxpM+VuBpFQI
PTw5RATDG0dunDRzZrvRmIRQLIhBC4JhU6c8Wgui/f6qeLBDBa/jqzlb6S1o7IzwYzCRAwTTayz+
/Luy5F7p6aEXfdTMeIE1QaLjxBCtA21C2Olw7ucxoItZrNllx36n8YkUFHp6ebrr2p2i7ah5brS9
eNcThJRzhYBpLqtxvl7jJo6sy7O75Arjr0mJrKNDzSRFm2Hawdj2L2uWNT2U/+kRnE5xEolcVZNN
A1f6H5ncLlUi/1VIJVrZrh0O9U+OctSZEsDHcPTxq+PozsZu7OAYxvlEYYuG/fZWkjKBHMn7npFb
cbFSYInqnq7SuUHtJXTByR54e5+wQbLeftOi/WOAJWyTVlMRDLKBDPOTxniYmBRYVRss65E8WdZf
DGZmmNbNbLKsB7B54EroGyzrMtUfM8o/0ud2r8FSiGgEXzB285u55V9S9crQLVpETmC3yczSt3kL
04xA+awx2c/oZdoLKjwMRABSlJp5eSlnozg3ryV3G2M46VCdtsiYpUpRmueHrrgRAnwPS64Tf7sm
KAuiprHcLLjATNyx4mXD/rSkozchUAPxMM6YHtAbZic1oy+Hui0q8dAAFB1Gsyv3bo7GvOHSznSk
zOZx98W0Shko9oNhNpFQ4VqBCdX+UsM5LFRa0Ft5VQRurzjOg3iGDDlra+CjHVwTHd+atbQrKaQ7
2WiWST8VotNo9Z1XVPqZlB64ZbT5aUgvGleM/lIp10S5Rjj+u6PUTUAAP9r/Ioz0rPcQAQwk3BzM
4Na0JsTEIG/+5YF7Nxr/44GzEL5NwxJlQ/5jldQVSRW7MCIwVHqQLiLsiZ4srnAMuTf4D3Tqlpwf
9HU5N0FSQIConDzPbeSoblxTFZCAY/nKbG4JUDGBaEIN4NLctVcxv72Yigj3vP6oh7s03P1VhVRB
9VfxaEJGTtdSPCs1Lpq9Piv7Q1Gcyuyil1ejur+kD81/9P4j3lewR7gSg07QDg0mmxh1Z4LuhNJs
jBmtfoTSVRE+wPEObxwvzwjKJYAze2N6DJpF5QB8TrEO7awxrvB3OaGH8TTUE7YSbcLlNNlDuqQj
Yd2OEDuuOaZW/QMKSH3iohkpXvaem0kaXsbPWnnk9iywNgq94uJGrjhrr1Vzjb1BSdfSQqTr7K1d
BvRY8rgSIQO82S96SARv7RJvQ0Tru84Yd62E62nyhRPtGFnHSjyVr1MgnoTniVCaf2K3LJ+nJiEF
ephslrFyj1/XwiCFPpn4/vujIJv/3DDhR6oK6A9WIVP+EwBiZkWnG4VYzmmgB0FGKTBuV1D8SCUT
6XQ4plC9n7tk2BPED0jA3hNMfZTNF5c2ZgywAfOovBtg5HzXQ4Hjb8ttEG17SiaC02hdLS6JS7P4
Kea/fOIgxk9pSTFvX17YMPWUlJnz+WkpQGpuTX8lGg8xSppOViHItZo//rzMZgAiE2GHc4tDVyFt
opT/XsePUPNk09Wg28obmH3aOtWnyDyIKHwGEcv96Bn6FoQP1ekecQWNDZG6pAH+3jnS4Jteqv6i
WJcAmn+5ksl0n56D921s6CRX12ZJPCmRJrWRwkb01zEhEmHFRZJzuTSgwhLhRA6Zp6adZT/E11dF
I431CMaP04mmxEWQX2N86/5kxUmqvVhTqzWRkIo590TLunteBuO+mze+47Gqoao/pdXEZG8mjSak
9WgyeiwpUKON8243jOkEjyqJeE29qF+A7tq8+A3+SpAih7+Z3Zp/iPq74fObh2T24YINnwOuQgEa
7E+r/Pldxadip70awllroapA7KawfV/UdKRs5XQPbi27Gfp9EB7tE1bFRK94hr+hVzxXRU6BhNMH
TpA7/5m1GQxcT4e24vywi6kz4steaZPItIS+po5YS1xcBdkuoseM4lRjJhVzuEfnYPYUZzmBCbSI
0lFSN2qJtE3ngcFaWzcGo/2LYrhFgbvFWsBOguYT+RPQpzOBt5MIXUm8Ufla6SaWD2PJaElUO86/
CuUr0D9V7dMPHop/AskjTaBYn93Suf2SSFRi6uH2qv0LZUWW/xwAEHuVZNmSFdWUJU15n1L/Y5Jk
mHU4FcrzvepcoQs7BnyVz6CyMg6ahkQssFxIoPB+hKQx7IoiDGneMooU2fJZhJ8fSj3rlRMfUTFh
jbvja+qW9URMG3Ac8fFajkjxAdCmPPImNZMqQXStaeXOyh/kC7B9Qnllf6xnbXjlSIt0KvPUvCsX
uAN954uQaKkWpGA8D7/GcLJa824OZwnbT3OK2pNkkemzBQkazN4Idrjscd+rThQ7/rtGQ+x5WjhO
7Ql59vhj19QXq92mfcF93TTdhvLi0c2Cv3Thd4KyuhUNkiSe4rv2CUuBQQYe+7my0RX7We/6ZLs5
AFJQqh0L/XMtdm8jXzRh1nEyAVI4jJOmSc6z6fXZnaErLqzgJHSfYK7h1VOie8fCIVGuSNVmse2W
eDdeHwNqqPg6wjTwZRxOxtcwHOiNlePWFvcBzeg8jXvFmNHra9HZMk5kbrKj3RvVTonAG9QuQ7Ut
tomwNW1mC9RXML96xzV79fKqAHWdRPkgzwUd5Zmc9iKgLb1bKr9DXBHjREge8nXar+m15GiaaZtI
29ShQ6slXl6VY8cqmtPKFKhrU1krTHaVtdau18FcIrMQu9Qs9bRLvJyYYMubldjWcxQYmJBlbCvl
v4X836mU/zwgaBKFcxQs6QzIVZHEGifW/3iAtcJPmzSo0znI41yxuUZn6qQx8tTCsBbw808GOhoH
w5Ma3/vqo5EfyutRWteSnTPcUjGkKZ6heJ0B9YWL7oSEkgZXpZM0c1Rp07ezXjxb9VEcj8V4ec6f
rDraWi7Acx9T6WRV52d6afpLU1wLE1vHCXeY/jyJz1M4LzV8/SyjnskRUViVrtnBN9/UGQamotqb
NT2yCO6iizWOFuku23939FJXi5XVFkouzdMCynUZoyPX5W+bY9S7wzLurhnMmu4qI1721y65iuUl
fp53krh3oBi7T36SfSHtFHkbZnZFx2B4iF7HojkL6U3S71L9GRdf0bxQv5TsR5z8NOKf1kPVtj2W
kxTs21YG5kZ9t+QKxE41B/BTK7rHuWpcAiDndCtE/w/T7X/2SsqkD2VLV+FI6yr0hv/5lb4SqxTF
sjFnVTbR0Ce8UP8ElQVMYm1eh/jcNNfvyDoHOllifXHlbCEArYxxhHq0ZGFrYn7m71/5ocoPQ35A
FhFzEhsfUv3xOfp7DSP+PLV+ZCTV4i+hIayBwRyQ8yXRjnF4GIkB/e27V9SrKNyk54flP0ZOfHME
sqjbCtrW0LaYjoh81ymhF8+fg3sCuWswO5jlJIOtuWQsf69M+Vz5CEiz7olrlz/RpmgYm02JOwMe
euVhORrXGLkoKdGaq9rdDe0jSz5JYIv+5HRYYCCiRGinEe7+qOWHJD+S9LNKP4f8kTUfRvChLlFC
KLVACZHb1W5GswWnPJotOOXRH8F4WkqnJrZsHpkTzs8wAOaf0vCcaueXfxk44s8npH16/D7nzzik
dpexu5iZPVRuVp7T50lpj33E0rWfym06R4eYqHuvfz3nvWfO/+ONVkVZUt+cN+okReWP+tlcarWm
CotqlnC952Myd9JwmH8f7hh9cbhLbnzlwEXVJbEOqtTmjIV52UOK0V7SEZyoSbdz8NUsQutaddcO
ib+4lcm16K9SeclH2s5k9SIZJz08jsGBNp1KdeVpMGjpkzMWB4VCfEnGeHBX6FpBiK0R/pk7TTQx
ga0Ic+S4BBpT2YGARvMKPoQB6sBL+Vtu+/9PfkG2Hv3VnkE65QxbY5lA27LWtb6B96ErblN4r35b
pTvO+O5yA8gbBil6iJx71VaHpQIRRttHFJTFB5WrhcrBbN8yA7/gpDazkxAfn3cpPprhAdUtPr5w
nOCUQL8G0LnLBy6gZDlQ2I9o9nJDyOM5tai8PsD8vPLji8MYbI/35VRkVkndtfAJZwzFvuGzHHey
MousKxC5NQNjqhTAzw31R3YhnjmGW5xibeNpmAzFXSxvi4o9Fi3ZprjEwksozkYmFG8Tfux5nEL3
+kjy5aAXR2NYBOVxwQ/Tfj1JyXRMAb8WOx9FO8cc4WIFbRVHtjZZvWkuAiyR0RWEyQKG+RQLWFbM
lcjJOIUprjlO6X3EEtL7iCXgEpPAy2chKVPPz5j0b4c3w1EHqKqRNt89EUfcv4Tys7MeafuwlDvM
o96hMhdLtp5hMJ7J5HOh8L/DVv/9HqMof+q+gAx1UdLE6T+WyUTgfy5vnWl0Y2Gi9yf9XjwS49MG
2mj5Wui7dRhRSdNwiqk0eeqBKT0F7xgNKI8HC83U2O0WEptVuH01nkUnWoDDcSuUW5O/HdxPBRqL
eB+0S6EddWypWyXdv0yGiidVO3fUf2KY0+7Rgkmulh5H+5SxoQezKtnZ+yq9VcLN1O52+vxAkUbN
6x5G+OhD0kvQfH6W8pdAfqe9tMU5FO2eax5lI7FtKgiWe/oov485B+nNbmopmbS2NJ5kWHc4Aq9w
j+rlGuuo+EZ0Yx21CIfRKUk4zFy/zMk5mU/KLt5D/6r1V8fr0P+bE0VzVFQ0E4GgsbjugtV9EdS5
BuE50M46iZf+EizSbKrhM9i12u3G3vc8FqPXUZinfpmwj8afQfIzcCxl/Z2Ppib6NLE92KfRL6Kf
3fPr1TwS87ZpbeU9eI7/fo0034vNXf88yMHJPsSC1z+ZC2M0O94JTHyqz0cPMemnqP6yjkL7JdU/
yEUHx/pGT01kbQbu4NWUMlCwvUAVTNcvfyXIK94SNVyNHMLIGIiL3JiZbulYhacb216HzHg4X/F7
fnI75zoBH7TEU4SZ2KsMEF87sI0mecpvbKN5jM6hNj9ryNgd2M51oa6fwSYm+a6Sj1sHyewvDT8s
uWXBJbf8YnVlHmwcLfVAU4c2h7GdPr0wgnPg3FxaMdnxg94bMcx2IFg24xnYX5/t4/wYq6dndKV9
VfSngG0lP2hy9s9L2pqo23R93TV695OajLug3JbMwZuTzF/VMrTpptfrMxpTvMjT24DjnUK/6IEx
cCpFBynV0YnRHDBC1fGhUPdUqjy/yuZBlR93OJMQaDzTpWsUX5AbBIGx5WpOg/NDze+kuyheydWD
8muSH/6t7dr6B01KM2VFtyTJMFTRQJ3446BpKkIpNboGGaVaEcdQ+4VI3laf31yARJWTdTAgaNvi
dr3C7wFMPfiLe1EkXZ5QJouFQiTMdbNskw3sMpMYSmNiYpdLI7QFn6nkqqHwJVq8wGCvi/jMKTax
50R9q2HdpvIC3jYaOoYz+jEA+EC5m+WW84y8hHojc5c/94B0SWLK1Ym4iLXth5047CVrT+t6OG/D
04tk6HaADmzZlnnNldsWtq2bJp5ac6F3KdJ8Ge/axX4OE1OeLWlalg2SI67QOIK9tRi71FM3e6SA
xTSljSqtO/wi4krR1iNtmtpmGB1Y10ivzapt3M0n1sCGs+foRip8xI1Rc28mNm0vf5hoIhyHHxWT
ZkqjuqXALoZ7fC8oO/SEk2/NSyyjT3pepi8Z6OivRoF1yx9GPhNGpcUys+ZxRP6cGtKVOqxlDgtI
DH/lvI0Qm3SC0B+GegrSczvnky0w7VsQjBgMTu05yV+0hhBx+R6fYPAgn6Xw4eEnqKgbKLbD7CNq
ryWgEFLk8qNaaPAd7S1YFbJ8Kl57gDxzmg/r3u0h//Quc1yKfIZN2N1pTIQ/SWdimgIp0fAOxeOs
tH7lc3NWaM5rjaxnofHPyUD2rUu+epS8nqUS5YpHgj8PeXcMD+wIw6yBEThB+WFXMuJ9k28hHQiT
LW/8/yLk6JtL7tkK1nrJ5q6e0FVYbkpGiKTb3tFD8On/m7DzWG5bTbvuFbEKOUwBkASYMyVNULJk
g4hETlf/L1Du/vs7g+4qT86xLEokgPcJe6/NOhkWJetkqhgTr4fDM5RfbVVJx0E6ym/YEAU7MnDl
QtxebSViHcqvnHHRAhkxhXQoX9g9R5WnvrWPOdHsxQtjxURemugPziPZjDRPOW7PFYGkTeL1ptvJ
S2neKet9gVdSWTM0ekyrZ7Cr9r9z2htULfN/mxf1+BL2F627CN2lLc84qTiZ+1WK5wUQP06dCKWL
hVwCL+sB5ranA92fIR9adoxw6oVYTDMo5EMU3Mn9qTi/TagU+5E/wi4Jdo22MBJLVjYRi+PHGg1D
ue9kjo19YRwqe//jt00RHJTXxJHjPZGKentI0uNPQGzQT77K3lroCsKdX9nwrfffwbzvv43Hdwl9
WfiVqR81a6v8rjQXfU6vRxB4oyNtdqfAtEU7nqX2JIBD4Mxch0QfpZvM2KbdPl/0PBPmip2qRwXe
wm4gKSbZz7rDrxyuCSS36RTX/YuJ4j3wRPKR50pHegHnxbbWtsE8D9+RXjMkPI2WLNqRQwYM69tH
PYU1PhZR7kod4wq35HhQ8CC6kYKrz2UiMp6U7AQxkz1/qh6Cej/IAAK3hDqHl6o5poQhsdPBueFR
NwLP6RekpVRAqobd5BFhJDkNG1GtkAdjGw+wQmSnYkbaf32NypqUOcpOeZsxrn0hz8FOtTaYgQw3
9DGh6CEWvSKbzrpj95kv2aHwpWT3sjZ6bYpFcaXxLj8PP06WdnYogqXw3I9gJlEN4CFAxBiCCmum
Dd7T9CpG4DAmIST7+XuiLSImtRUpfS7mluYiJJtPO39sI3YjMgU+hp+k2M1EWL+bR7vJjXXDqJZH
Fpm6zLPJw+3Zf1qpE9j4AjmzV3PqZRaNjQ4/bK4fR/tZHFEzjAyz9q1dq9bXIY+3o7kmzbFNodTa
irnKVYLVXGQyxSuRu4iokHCVTLElrCspi3QibMRpD/SjBSVo5WcPRGIgzJlk8kfMCf/xd+9zWXsb
7d7uyVu6+SAMbRLospcsjW3BM/74iVvM8LrWEmOBZXBRoGFq0JvXIxInHa+sFyEXBDlB9nw17gbK
fUZshBjNttLs7zuJL4R3ssO8WHuzmOGfayZuIi8x1j3ffer8YMqal+XFc1Ghev7XbnOK52JY1E8D
pFj12tcASctX9TCx7QKMYTmiC6n5e84jeKZsHx9nI7mkytUAGivaGl1abfXDpNeA1ZINf/Uaab7S
31sEVDTeCNbQqPjMv1dmt2rxeWcuQOpf36b8PjRvpFnraxGBTLuK5KWG8J+hJU75ZcFskjpoEhbp
yS1+vvX1Rxsvy3j7iFlbrrncU80luuY3viFZ2h+GhkS3S5Pjcj+cUGrBoG243OsF6TSpiPJqR2/l
Lx7ocQ3wAMf5CdAPfl9zPsVsvlJLAZwSgsD+h5hE1I4k+oGuhcPGNA/nsmreMRvhXN6oqCMGaMG/
G2X+UAXu45WcQVKbvK+bzexKTCPSdTxJ9xnYeKIMJRvNlqUylPGnMMBO2qX9jul9MFto6X700Tnx
LfMv3byrRFSOpaWny4RroDsTu0hAH+2eSBjj6MX+Z2z8qoxfcvllgAGVb3O1uD3KW17ejPhaUQUS
Ff44aovU90QRsagVwh6s2O8vBdWVe88oVsY9zo6VeCrVs9lf9OLaydcIe2iPgRXFFlA1AtvGZl/D
+lBJiNubnVUontl6uGS7zDuex45dgfdYJYxZ2q3ZbuUJGLzpkq3RbxSfHvF6xnErdh4Qf0WB6e8N
itdguWWWW1uUj01zaOt9Xu9JALPk1sN32xV3pb3V7QWzYRIeZt1SRJ5i/PEzTP0NOxwrw6r83KJ9
b2zIWzhwv+Paiuww3BMs85OePYhExmb/QyJpKlPL939GHoYqiLJuaIYA8U1+yfT/Y4iJlkxVzEzG
SACZqZ8jB2k1tzf24EgoAsKUJ4/4rjSfM2Ib4a5EV9gHsEeVCNOiy6k8ImweSMreyj52YItAj0X4
+W9GDwt1hGM5zznWhYw4JVbI91K5Cf21US5T8nsqgiytHTwiaCmF0YPcsgVHU1MsfI3D4m36D5//
7egWY7aB6JeqI+xqSqZ/1puq3mzJEMBPzD+Fn8qsfsYaQVub0abjtWv2a86jWfaL4QG3GymtS4VE
qN9HkC0b1CxvFY7HAGcaTEh4D7ySwINMd7UXO4SSg7KEggN8CAz3ttx+dPZADoa0CYNt99xByk+X
Hfp3A8Q6zIXBlpZVdcrzSzVPybLpYVJg2IOFQpocT79ok3idzZdOQYlkxEnLkHvgZYjmF4APW83f
ysepf5zyjaSucT+30gY3TM80joROyCnjjkUr64YQ/OeG2tCacDuLmQxsaypHKd/45ChH43hlVq/5
5EgpN9hQNbXEARX+8JTwDjWc70A8nY+5Uafo90qM2epJMc9lcemLy1Y7RtVbsDMJEJIZH66NahM9
sIVOoPsObPdn0H2qj88o/Ex8y6eW+1Rmc2RffjJtJp+iF8DoEV2aMD84yrO9NNv5xU6xUUzklPjI
jq2E3J4fWAwVLlSV4MkMfxo4KEiZV8zIDbyZNTltPJ7nzByyYV0PjKjWggwFz5ux5Uy8NHVVUnVf
wTomfepU1KfFQuwWEcbKeBljE9ZoeN0kd5VuqkFqxWVhM0XdQYdQXCtcCfGuw+2IPLbZAXogECfz
ZGL5ZuwxJ/NY17pp4JLpMlPpTFeQTUi5/TK8qLjXrpzf0YjDGijXk0oIOni4ZPj6Q5MWzoHoLGeV
hXoorh0BGCXqcsTP4ZpnMr7FOqB4R/QzuYkoUyLgrSLQZYvU0X6wOc2ZnvOt82WCTj1yD5J4p7zB
RlrSaGh/Qf7Icw954hzgCJ9DNgDtFJV3AnAKm/UzQk9XnCmSnar8MJr3Qb4XIQExeX1g75b80iEo
RRc8mU6rfojBe8HfP6+aY9rmfCTeCsarsu3eKbLqfPmFwg7vevZZDW+QJVjVXBnIyGSi14elOSe8
WGTR0HjZ3fKK2a0GC22RlVRs8myr/6J8vIS44CbYOJIuZVgJw6rkfNVXkb4ac5gmWKqWcPe74Hdd
W3V3i6QrYn5IEJjl+b0GEOK8dRk/mxc5pf7x0D9AOw9ocTY+WTeKFRibx+LB2UgCm63lDGEvcXfx
fUJy7JQhueJYxjsw4049wK2zpsnNAnrkgK7DlqQ1WYXoDkPcUbHdK16tePBVM+ghT6fLrxmDdqud
kWS79t+H6CDV+0CxsvHU68eMlLZXmxDBD4rt1PbDA5ZDWVnGfmw3gJPlPbHJkzAxRKy4rIvUMUg0
Mxa1scAIJGL+Qy6x4fdvD412GDGoIXZJjh3ziOjgO09bNI6Y13Lj2HUTWCWDyhsecOXrpgNqJzBv
yhNiuTXGb6qAa3EaxhLF94RUNEMiMDE0LCKYwp2ibdBLlpFNwnTK15++rM5Hvz/5GCb1bLxA852A
YgeD8VEz3N3K4RF7MkZwdG8NfO1cWVBMt/bSytWVmK3iAhwsN/BkuoWsO4UGPauVof6qyItWiPEj
1YgMsNb+okPCJp8yCWi5+W0CCa2OXtpkWujE4yHk4Yc6dFmqYFWO+C81/ap1d3b01JXp47N7fIq2
ZSDs/sufTSviiUhD/CvPHJxnSiNmk7JnCLtS2mrKxkg2tYLM11NR4VJ4Mohb9wVRxQRh7h7azlf3
sTNTzo/5u0Cw0ggcbm/6O7wSBq6rez5cQ7ZwyvFZ7lt91xsHdFjZNCeDHFjrh6TdC5YmnAREKiAa
GMiNDrg9u/DfUYbP6JU+x/Ijat8f4xsi+PvQ3fRo2m002sq102Le4iUnHBMJ9LCJNA55YghOSnzM
1YPgrwFs6NlGKdfxc3V09NwSsLIEOouWay2dCdPt008/Y2C97t99uwY5EbjfgiVNw64L4bR+f8MZ
L7yV3Xvqv6st/CTLjHYqcUDttGgj9hXGplsvfYtytcUVcm2KPYs7ud2MxTrC0fiaC8bJnlgqLGvi
KV7Y6B76/r2tPwLpV61Y5BTl6o64IajsjtLs8njHyyTk4EaW2rsNik5HQBwULwjEnZJ0E5zTdhuu
xJGmiZn7+pyy3Zwzp1M2dEiPYm3UruSQpdAtc6R9SIP05YpAlpPZTbLHZLysrkm3n+mHkKwD9Swx
/ZsG7rktOCAjEhB/5c5gLTCuk3QNndHQt89F6vCa47jKkuk1mdIb6Vbspil96IjaIeSTJGoxl9cC
irx58kEGEp+sioF7rajLkOskwGTh32yECi9rJYbKlqMaE/j4dT4TaQPvkdmoiJATmezRIGXXDkm+
4CiH480puu5chK3RlMtUASNSdi08FcLX1O2jJXkwqNYGhBu6iYkWFziKcRmiywNgSBKsjgVrPyzf
6qGIj4+O+5e0pMxLsDen+ODtEjd8N+Uqosd8LECm/Y/9gfhPHZRKsahIsqDKhqpDZv2Hqa3sH3GX
pJUw939j5Idt75ebchIOb0uGgKUlLJltPSR2jS5e3pjIGMwXLzQZ8XmgydTnHti79hXpX7n5azb7
7FNujLd+dhWCi0Rfu6sGkJzT2kB/rQ1KZVobIBhG0mYtRJTA8FkbHhQrJV4LMY4ndjPrTlqLQMB4
lKf4DfgGW2QUDRTol4wCIjSG3g4wQw25Zjt7Lb2jeym51q8aBZo8z2Ws6VPJ8HiVDGa5lNczghLi
tSGto2CzCK3IP172dX1PHGlK1duP0HhCV+hdYjHyhVifZ/4lG251dY+PHCMmkgB+KKg7d34gL5gH
2rRBq6KDibYFwIqBwp8b9MRi1ggntTo4LMzFI+GfyUlND0TmocpPlyOBpS87McInumxUxJmFbOkA
RiR9sA3/NTT2qK0HZGQqk7HNKxmVtfs0kNjY5WjDNxUmRR6rgB7aELvm8c5DzZ7P8m9J/RZtEyLf
bJtbO4wwAfYOj7yJlor3IlOZK1CLzP5qzxEif4JtOA7iYZjtA3GH6F0Ot0G66ZWVZMXNpHm3+92T
SeqcBLe8nz/lObFiQjcJkXQaXLtEqHV4WNeIm5mGHUX2S+pndq7euYPiIi+2B0uwGA0Bm99nyQFI
Y2UeJYERPiMT9wkXPTgf1eA3hdx48gGUcgqqB/sb7HxhvK9x1S/LfklIjeId/zTDRmbxMFvL4vqh
WFq9g1c0a7bEdz7F+ZOUcqM+EMQZ1CT4bY2RXnUxZgtnjS/U1OZkVhOpyXXeyhOh8YHWfdhF5t75
hp1UuMemWXxjtXcHuBfiXMcojmeD1D0Ij3DNou1/v/mMl8D5Pzs1TdKZ8aNHZRHAFu+13PvPTq0T
Il/rE8PBUVqGmxy8hbl1ZIy9OYq0XTHs6WVENPzShYf9Wd6PyqkfD4SBm9AROPE3j4jIz7WJQo91
MYmRnti4NwTtCIzRVDBtQH3wjd8giyclS/KSYD0GqJLrhhnZvpgnOpqopUEupzVJYEOkD+k+HD18
tUXwHrQ3/snruw582lwShQcPuET/f31rbOAxZ3RtYYpMz9Y+WJzrUGWoQaYZcyyusm4tPW8qWx5q
gIWTTb+Cj9xiLunnjowYDiL1F6AAGpeuB1WJnJs+rJrr+sSbHOJpa4lRqZhLYDjZhuSEoWZfDYAC
9vO6J2lOTmKJsQwmKau3Ngi4cDWOC7InHBxOi0z7FeEMmsJH1cIDXgDWIrVsvXVlfEdP18gI4bHR
yKF1x8stXvNq/1yHdz7wxk5ww2xb3NlYVYjTpfNvtiFEM2HN2F0D/Cx5Dw1NkEf8x/o2AtOFcM4w
aPBGQPSOI8vzENb1vgdvuYjTOU5C2sqUVvd5iIqjRh7xizwZA4ebs5bNN1tUHSCWKrIx6cNZs7kN
CcSj2+t0uR4ETFrYbcPSboVAjt8J3/BLqcxbnvS7zjzwYabGWWFfwBth9osjx0efsY/dYj9Gjlg3
r4URwTqsZ5nm8q6uHwba61P8p9VJfHCwheAL4vWnRrL/kMAmEVJZnwbeRb3fqca+D+bsNmQoB+YZ
X76e2HH+3U0uEn9KgSJ5rhspaJDHFHNMyxgus2yaNpQ6VcX39q3jmyXnceEDD6MQu5sydfIbmgcp
uff+9UOA4E3we3HIZ3t/WTsjsn5tDSKxHBaxSiwoYXX0+2RiYLfLdrTJesY6q7nGCLKy9zH4DGqZ
JdhqfKtmB7M4CgS4bTN52kw9XwqtGJVB/Fehtdiq9VvUvGXjXfavozMTdkrx18H8oLPNwjlKXGwt
oTyREpW5+JgM/3my3/+gEtk3sG3w2RovW/bF5OAQi93s6maKEB1JvkHZw08rrg2vD/dhtJPZDwu8
6wsDAr3i+Mnp91LsNtTpoKeYivvP7UFxHvmZ9hAAfd6k1u9cvPrNhS/tJSwFR2CbEAuZgpNpNBRe
joF8+suv2BYBAjYkiU3tJbuLEZ94uVHOlghulcWv/bgb6ka/ZqFH/HWsX2cRBq7r3Qq6M5KOAiZv
Y1k/qaLPn9hua9kGFkP4meRxvMqpKxRuw6xe/poN29pASXRoQB6O26TbDPy44aQQaV/4REr9r6pB
+7RANZwMtjzwUMOssWGAeOe7AorQQHwomA630//Sp8QoCIyELyXpvC9tXg2vNJkOVbUiOrZn6o0V
ywEGlUescXaNuKnMLRPO5oug6j5jW2VtYERh5yFvXmWe+QLBkVchKguEA5oFcMsn+CD0Hlj145WF
Tn5zEplRL7tuGeE+KVwywiEoAiGE3CSna8wXHNh4XX3N5cCxYtJ49rl4nNLGBxK4cSM2qLfnqrC0
6Z6Aq9Mlxd0aouKAdSqGX23n3A2IFLgklwG5VQ7wuwVgdoKncDrS+GusNvpdId5mbPziVbyZ6TY2
owUWt8bY8wNhocX2GHhlujabBYOLArdktPTDJZGPZNAK0NqZBj+ayS3Zn5a5S+1x4D9je9n7NoUS
BD0yz2Y5MWaLvFkQe8UlwasL5weyUs3lt5G+/eCr4RzMKf6fc/JFuM6mEfSXah4wW3KBBKUXN3bP
7AtY5GBteGfl5623i7dOvJXqGzsW9hIJ3neWkriBlwF26wBxjaeHd2TBB8UqxVXlr2J2duOBJcej
sAngaIrtDCBuDvz6L2Gxm21DQNcNFtS7Wt6GgHijBWz7KluQetKYhLFsmFZnZOUumXROgZcgK4+H
Q8tl2C0radebB67qILzSj+p0k5M3sB/m9R+2AKeQ/LIF/Ps8cgXOhtCLwKLxWWE8/vMjLLnbUjkJ
TDbLjZUkv0X0aaSWcoigATZXcMd+Qufr5y65Pfs7pJfh+a4939/taHbASG1cER3l3wNBocV3W3z7
FtKTIjpV1VEvDp8NquLJpa+L3ph4YeM+uMgKt394dDOMveXYiVUXlhAQPPmxSouVOiAkfSHwlnn3
nlUfYvvePd4xKOvyZFAu28saL9MU8f6MWc2vc/ME3BnV46NCa7vgpGQ/naG9dgRh6RIUJgfeGHhq
N42+IU1O3dCC0frghi2f90FS9nCt+nriE4WYzAtEpNbsErxQ2So7OpjOdGjH5xT3vFNJtjyuv0EY
kWheZYh5J25Y1JFb596AXzVUUuvH/4o1waDzj2G3JhmIKPiD7VXVJOUf+j5J7vO8fDx0p8jtBpbq
84jDVUocFukLHB0lozcOMzKqBiuJlggAgLWDCiFKqGEFdjJ8mAgfnKhq8SbkNqVXbCnIgQR0+u0Z
HYUgHKEAdCtV/VWLt/F1SJoxTOszXPPe/Nx2xRfuq3w6aba35zx42D4KH3NLtmzXXJFpNDz5zjBo
Eu6Zbp1Fm5S4RKbAr/lvM6/HXejvtosZ02+Q9IatvfgfajYlIynPg/NkgPoaixs42uyuQ9N59bur
Jl/wkgTZuWpPqXKEAhcstordKMemPHTlDrO27LTynHiiZ7FowOCxWBkphRj6EUjOFGtSrfdPrwom
1Xp07gKbyAUNGRFMSVZSE4iLv2O5+2RNO41WCYR4PKdMCGWGv9UVZbeHEZG5MKIZi8GI5rHEwUYu
No8lzWEUFdD14m8gpnQVow9WPp+M1n9hGcnkz+L5+Sw/sIw08r15XtWd9q+uiSkoCGkJVfPI3GQl
GNuKz+LVPP1ImROLeZKBbh1H+A+lAJB7flT2crq07tzLuIHtSDz28RmXHKveAFW8BObjPtqWL95k
9Q1OfbCtim0rbB/M4O1N8dx3z3097ht/L497c9wXOajqPZoZ0/vZ9/rGtO99sibHTMMuKNyAcCdY
Y8OxIRU463BIrXg6lp0jE3gUbR71Bvvx6AbVlK6q6a61KQh5w3QvOrz2yKZMYLG2nR1ZzM60tdGv
g2E9owT9l2jxcw4pSpaWqgSrjxCSiRKFDLeBsWyrwb7R93VxapBQKtdSu0f9+6P+eMzD4Vvpv6v+
ewpdHb4iaKQq5HArCs6NeXH1/Fp3l6S7BOV5lp769ojvrqVfogwp6SfmVcCQZmO6/73fEcWX2vb/
NjzcrYZh4g2RFEPQp2nEfzQ8pTZUcdBi5+C+gwmVJNM9y91H8iq4f8rFIQUDsAz5E7uR90MvYKRl
GUd0M0QCWIi03zThWMVnViT5scgRdC+JBHCoc5/hxZD2kkSwAhPLepI2xcpCWN4q06GMigkwM9cB
AQ3vGUPDl2ZKgnanruNJAAwlRIhcCPulcmIDA4aq6JxhmG5DGdi68h0/f/vZnwQCJQEVlNjmFT8X
7Dv8XDBTiBTrnfYNzv+WenGroMHM3tNbkZzF/uz0X9WAiHBaTLGWYQEmlp464f/xlno4U1VIFtgo
PcDdeFN7llTtsil18tp28MThsWmaM4q3OvqgafuzZX9qFZxar37O+CANgq7B2NIhVCc/PnfmGZ9a
2l3l6Nqb1wTbmZNchBeovxO3H076B1DbWgaBZW5/0njoTvA8stwiDIJE7ib0CHDrGfgi3J3yC9ix
/eHz8Tmmxillgv1Srbv8FuzX3nQLwkSOvEDj50RTymvyhIr7vwyUBG20tDQKWyFTeiqq6+Oj3Bu3
uIbx7LA8q6HITzYdIH2E7zS2aj3r36O081OQt5zCp9K51QUd0MoPJKttGcCJF3gutePQs8Z/fvBH
dFf8eG83XHw9Jx1LtJLwBTfXXd5yiOlPqLfOW/pHFzdjvjUSFFc7NoPdun+DfwiMSdeXaK4gaOSU
Ch2XRER8pkV3++MAoaeiy/wBKdC6NfO8mBD9b/hB+NIXYiF5nBL0yEjtxoNRwdc55T29DgvW57jP
/X2TH2C1lzPEBSiE1xpucaTLt8S/psplmJ1L/dSBp+Dtv/MBsQkU/9DeclnqZzM4bUun7NaM4Vgi
PoP/nxDQkqXomeophK6rnYTmpDXwfI+yeFBn+w8JFDkWMC+rpyTqluRRNk+LoV5owaKFgGtORwRM
xhS5RbUcNcCJLkcEriZUQRwRxVJsD8iV1BerCb6WaAnsOtdyA0vYwZI9suqaEdKrT1Q3FTHZKy0s
MSZlG1J3dGIdfvh69fYmicfqj9ReTenGQpdNsiPhQpiWlsWfMb/AUnb6ggti3ZLVou+l9JvQ4Yds
0z07sjWe+33/PJbPS16tWnObDTvk+0xIhJVsfqoQ/u03Tlip2nA0G/FZzzH5X+roKr7ugii+otrP
U7vN93Gxexa7R7Utwu2YbIJi3VK62r8E8BZIU2p3kJeyI6W7zjg8pJMyXDqQFhUN5psM0kKLmaBw
V+7EydDd+04/Elm/907/MHFAP5+Va40BzTzy1y15NK88hIxoGG3aptAnHEzhEk2whYV1zw3mxr4V
M5+B+6WcLINQVjKJ0/3TRIgQrVJ/dVesn6bNorY+LOEa/5yABt7aqXXDaVetmq+n6tTmQkh/FSlM
68/m+Smr06owSd4Mh8UROhIWnio7Voo0YjH5WInmws68sligeQ+eLQRcbAlOQ1vrEI5L/wFSXkxw
RiNyoJHyeuUtpO/p98iq8pLsYuSfqxnjnsEWxSM9eV18GepXgmWCvWqyQhikQ2HiQQdNDj3Vj6V4
oSd3ubzJykXOzrJyBFhVy2Aod6UthpA8EOqts2IT9XTN1mwJ+aXZ+BadmTM3c8Ic9kK+F4Td4Aiz
/TjbCcFODSdwh4FIJ1qZLAVsAzrNK8SJOWS8F0yyfU5iwJ7lQL94UAkyNcka446a45DiV9J64nUW
neiARdIFOk9+U95n8EWbA2+AdeiP4gdWiBmJVgm04NIidD3IIZZhBN7AzZPHbUZ0R7anP3lLg8+y
+kUGIvJt4w+GPE2eAz7Cylpbm9lvdHwdGZvCqtecpBkt6gp2dJQWAJxp9oO5wYwJNSqYcvMzIlnA
/PSDT6ClakBe5Zb5MOdRe66fN8BJVs9yWZIdEe4pmfBGfRmST4K/0jf6YRjkPFsXTUUQ5pPez206
xgSGE7b3EmI/EAoacBzPFW4USAu7uxpTzLdn3qTHMH92VCcLMf0dSxukUOqbLr4D5wcMQuTdH3Q+
Y/3LrH8BJfMh7m5xcozNRhjWY742ZUSJq850yfB6LOtTepjeYfEmqm82K8KWSLB8q+1Z7PdEELgx
eZjTFGOWukwxBJlaYRJhlhwPg2vptjlsUcUtJ4gVPMWRDKhoSUImCwFPVbZDs2W1W+1+RiotQtH2
PrngqpUin1SKeR7+LCL9OT087uPcv9PLGt06uT1usIVp4xEThqhVhj0z+U3D7HKc2ng+A706Bf0Z
/VsaXZ8wy5GqP9/j/B2XfAYr6I7NIEiuw3iWWwKIDz4YXIhkjgGamXQf0q3GQ2VcFen2bJaE4DYv
kZzB/oTUH3+nv4b2s6URfo7GWyDcc/Wig3oOHZICh/5QSafUkXQiIneFxlJLB8fnVqjGPp/MDuBa
WRkDXhSRUwCF1b3WGGG48skNAGMcs05ZI/+Suneh+iiI0nisiE9/nPMXhaevcH2un9GanTxA+JiA
gbnmuwDskcKOpPhEkzThKZ55dDF3kqCV0fnPg5op5/JnucxohScPvXFYzQ2D1REhimyw1koHzGsh
njqSleZV46KEM+trGJyeuvd72pLA29qGQP1B7ALq7rnmT2V8Nj90nMKjS70MCRkoHrkM0FiMvZZf
Zu11ZPxneA3Q6Rkr+5VRr3w8Li/yJKpGFJszwXvSDaUf8x1MCYQNzUZsNs+ETKl1D3gtXfUv+V5g
42f7CdvWokUrL1hl5PhtWWUwbx6OsXjyK0q4S91fMv5gy8Q376jZaXxtdNlVCDjAQROW69q4iXge
sPd61StcGGw2HEok/ikW5C0S/TVFbwFzEQmTJnuEUIUc3P5r18d0gU4KsEOO6+6rY9rO7RrMEXAx
btfLuXAUcs8AV13lngYZH3W8McFg2WemwSYYN5rv/PtnxG+ntvMwfVOK+yy8KeKVHJvZzPPxI0EU
bVyH2DL9cYvDS2E6Bb+A5I48DuTCoYFt6NTxPOOXpJLaz8pVrK75Gwoz0SSL7FQ9XTFARngCETjQ
B7buCHAucJPAjYtlWCy/HQ0JTXPBcJ7G2wh/hu92hCfUi//RUWj/1LpNjnNDFbHtCoZqmv8kevRi
8VC0rBicqfGy8ElI/Tz155BmVQqJ5y307w6sK1O/4oVSg/kDID8m6XozUKKbO2RvpEr9yN4ehvuj
DCNVqvrUrZ6cj1fA1QOpt7ATZ1udP+VW5ikIWOBtnF2r5znj5hyPg3aO1KtX2Y9qaTxc5El57hqv
Frp9ddG00DTQRTc10LCs9cwjVFGYuSjPxXWJKZJI0+fKx8wre4AqZzh41hzN1AtMUPMcKeGcoRdz
21j38H6D6gsbO0vnGfcBHwjqs+hDH2xIkh2ZFhYr3ImSF1zk4QNuP59pH3kogt83iTRRYZ6kKb/U
wD/5JQakotSOuV9a6yfDBHfRT4YJ7iKlXWoEW2rYDSd3ES5vEkympT/c8EWO+IwdroqyeroalXoN
mpj9ef20y3yjkJUxo6HdVKzsnhgK1iKT8ACgm1dl3lOGiOaqDCGuuXSOUXq6Icp74K3MaDpGmtf/
frmoyj8Rrq/LxVBVAf+NImvi5Kb7j/6zKMWklNRocHCDsoBa31peCbtDxY5xNzbEucxHpDJoC5UF
+62egbaGS5j6P3+DUYCNglFSJG30fOssWLOwINeet1n5RuxJHGFZ8XBISKS9IZqW6CwXJtLblbJq
itsWV54Kio1DAEh0dWogconLKQ2OXa825R5mBMrEmzbe4J6hXyN1Ob52s7NAGg32pWMpHWRxF8tb
nHivsh2aOmX7z2QHmrr/+Fu2S6+yncmO0HklrntIW+cw/iIaqRd+wd+ryYwZ3wzjlocTFDtupzCv
XFmKJ/qnBVPploi2CXiOtM4h7hduYMozFb34ojSXdKg4OgiWMi1nVr/B7JPf2+atSO8JN4Totq1t
KMdQIu94B4nXnDN9yvxFgpyZ5+A4TZ+YMDF9YsIE5x1mAqj3pvOSp/fEbLBKn7YRuJlxvHTVR699
ZNpHCEKQuK0EgnyEU0BekKqqa5SuqOU9P/Di3iu5AMGJFatWX4lrc9g0yK4MYg0JTkRluBm4BJ+E
O5woGbjtctTgr/uOzJaCkAdbjbcCjjW0Od3qEZKi7fwGHttKrvCN7I/iiG0Kmwq0UHnyB4x8n/x5
MOVhiUbZaxVvxHIHyuGAsnaafXHggQnmgISuSeVlQL+W7FqwZ/JUyYiMP1Iwy+NWHtzSOD+q0KbK
M1nGzi7lcBure5m99eF77r/77XsKS01xLhZ6unhYhQNIopXWr7pgVQWrDjXyE7fMtu4JENeQJgVW
JmO3sCJlclEwG//XzsbjwGV8xsJmrE4FewiTbgp1loNaW5B5ONsU8gywkIun0mY2btthHpm7kQOa
KzSaOLTBJRv35bhnZKVF13g4E50jEBA2g39Wx/d+dpeSRURihYCbwck/JxfmLekdrXKzZAJKpQdI
tVk6kWp70Sthn6Wu4hOjt+yXqjmHadb4C8RENewIlhi9awYeOd5EaL8EOF26zZlgHiQkdMnRRmm1
Fzb94xgF+/Sx69KNiPSHYMxj0JwV5XpNkvVIIxSgiNho6VZKt522HeMdqL5smQNVA3oDNwlZCeXV
VTAuKqFb37OYldYl9S9icX3KJNReZ/lVzq+EgCie2L6eXJnHkytHR4qrE1qNajc0d5z5wlySt6Qq
8OTAl8dmOLWOmNzbEC2ql+LlRzb6Dg4UvxbePNLi2LZrQBmyA0vVViXMFnpJtn5LkYt+FNUvTbWM
bF0xAmYagIdvHA5FdTK2M5ZF5RvO9GH4EGVUIbuMYc+BeOjoVkjXWXt5yGc2RHSfJaIVL5Q9/znn
3zceW/x+r5YrEeOzP1c1lD+I0Kla6UvixXot+Zu1w3PY+X+Mncl23EiWbX+lVsyRhdZgeKsyBwDc
nT0pip00waJIBmAADD0Mzde/7crMepVVg3o5iBVKiRTDHW5277nn7qPr4w3GD3ARF+2cTAymqLKa
H6faOW2IEkhkeIII3TDvE7Towzr9CllW/bt86mdny53DCO97Yc5Dj6B/aPbYz8kJADtx6bH6QdOE
V5+MOFw33WX2qtzH3noy9UsjXvPyRzT+3MefNifAKfBfV//V9pBz0qJ8CS/L5lGHDKEfREH42HU/
XA/LlUXUVfu/GaS8/2GQcnx8Ub/nC5Hrh5H81ytDVatubDOXqQzvho+tvArNK2aC6rcf23YgWcSu
8wPbOdIlEG1Ukbn6rqLv3AWBen5DyvodNbhv5xxTlCFcCEQoSKZ+wdmBzSRgtG8X+zbAVGXf9h1J
j8a7GYtbz7vBIT3SRYXXfnh2SDsmRkdb2tNesPh0XKbjhA48HwJ1AAxQcAJdb3mcb48WGLAmCQuM
IUf5/EL15esLbBMyOhQsTAnwgPb1glWzP0pMwcUNbgDRY1I4tfPzFp4dBiiyjIkwcPzDG09hgZGe
y00fnI9hwtd7BRgDjEEbM9wVH373aYLP+ky58qz3Rv/s40q/Vtuzzp+G6hH39HT0gUfQZlLLRocQ
oNHvW0GRvCB+F00dvNGz5rT8vhW6Khl/aywquMv8OyKwwTq6+Co1e1+3Ocsc/7SFXW6GgB+8+78p
+uQfj9dm/wUjJeTRD67KFp0lCd17x7t9ONWs/TKTZhrFzDfEr3QRMjUqr4gKs3+L9wBwYFGJ+3Fm
Z+jh8Mr0YDq8zl6CS4vclJtX1mvgFdMPivASJzdK2smhwpR3ZjunQmHjWiC0069LDFRn4WOwCa6+
yghoRNk94MWa5cUmL/KJVdwzcRTUhvmN2AjYKZrO2r79RAs8hE9z+QuSMHM8+xorL4186V5gs7ve
hxtvPRBVwcIP402HnfnD5gBLuO3PjxlAkoex/0Zm0xI8HpLTzQwL9jykP2Nf2H0LAASLa7Avk7ie
phvgferRc79182Pt4Wlm3eYBU5hHWORFV3yrctI67vLpllxsXYJjuGkQ78WdRvW64oRV8zXHaxHP
/Tn15JcN/GMg0uA2E/f+wrH22E7fiw1objE8r9VLV71U60tkgdOlID8ztVjUMfnV30tC8uuRarg0
zBO01Mh7ePkMZlZK793b/+2j7Trn2eB/nUacrVfSdc8thENN+N+rwcXsGSxcs7CFhyb0lJk0s7+Z
5fvbfyq94KK0c2KXwUJ3hZYgrhnTlb9LNfKpCTnuOd8eRPhW769Kvw41je1TzRtIQvrwUF24rJAK
KKLsW8LTO83/zJEXgnLgjrBWXby148uYP+3VY+XeR8ea1LrxZBEI2F10AUO1yzW4JNttYCY8EYNy
bfine7Yi7sTJHNjPXC+QHp357FwnFj6Pv6L2KvAum4aIwAuSWpFU8vXEbgJsBZ4i7Bj2JZ326+Xo
3QXj3b7cyOL643QeoauDCO/bjzhvbqL+ejPXOCziD4JdURd44P5up0C82VgX5rRDGJcnjIZE86Ku
y0sRYYkAeHlJR17XVzz0S6pYlc3uWvtutu8O7HFeZOO5EODJF25MwNFMCi5cnez+8GO0H0z34NsP
GZLSwR0vYA+K+mcp34riTVnPBRzq5TEYHlr3bkqG7GZZ7oS4D84OxAQCkRt945IIf0IgKg7EXrnr
Z79+esVnWX6M7rv3OwFFJrmTdFyP2eN1YqAK67go7yJxQza7/1jlP4LipShT+mEs3b+C+cmrH9MU
OqXLykR1u9rXmQvEmffg73TKf/9Y/0/+1T78/bkb//Yf/Pqj7bZB5cX03375t/vuq/k+DV9f0+17
9x/nL/3PP/q3f/0lX/mP75y+T+//8otDM6lp+zZ/Ddvj1zjX0++/k5/h/Cf/f3/z375+f5enrfv6
6x8f7dxM5++Wq7b54x+/dfn51z+cM2f43//r9//Hb969a77uYm4QN7f/8RVf7+P01z9c9y8yEkFo
u3YgpPRDmrXl6/w7jviL4zjy/D821aR9buOadpiKv/7hy7/gWBbBGd9pR38HHY/t/Pu3gr+E557O
9qRrS9sO5R///Mn+5dX/f+/GvzWzfmhVM41//YO4j/+mLdiAo0BGRZHNv7kBTLt/vfnzcixLvwn7
pDYVa4adBxi9Dt584d7qrr9vFj+7rIuSBx651Z003MuePDXOQ6sFh6o6K09L+idfV1lsC92lZg7y
tJfywW6z4VjZUKnsu57rplzz9dAQnLoFs83ycJfHuyBp3c8zPEU2SaCtKWN/C4bEFlN9aKeJ6HP+
gGMVL45f6XQMw4YNVwpI05UEkpFYFdXtdCjr8Iw7ZoQ66a0gWoJBdb6vedKyu7q2RUFoLQhab4Os
BoLPkTAIV4NINZ8TlnwsnOHRUkV/KCL/pxotA8eGpUazKJlqh/FdlAUFQMPNEDtpvqv1OfPn1M7x
YBkvwgQ+JaXbwInOAlCbHRD3nhzcsAACG6krv24gYXaOdaqqnmWqZsOEkKufaglvqqZYrr3cTrbx
VwRL40pkqowna7lYhy28antdXKzzAuIfm6PhNOASbH222zzXLg5ZqIN4O6cK7MuFLKqvmpG3t2wd
m4Lze1hrJynEFqTUa5Zev2SIRrvxciTV9K6zzkqjIPozOy+y2sxe8na7jPxIpZWLJaRkvTPM8yAZ
V+rCLrB/7Nh8PGB9mS5OXhYQAhgB27V4t9kStDMp8D0plP01KrF9XTndyPCwBVi0UXpXgs05m7X4
rlZAdAXo3KAIWAHHW1BOTGElWOpFmaRvMYtVmOWdudHxrgs7yb2clcSCWniu4SVu5tUTTUaeZnST
iwBmkkTGzHOpALnvGayONu2qgKyXbfnVDN6ffhDJxBmK56l236C1z73imao/So8EbD4Z06GT8rBl
LnYD1FzrzEU+UyjWo5itKTWRn/QO47ZywsZvFsHFvjwr4KBTVzF9q9tkW3viluYW+6j3s7bmNSkW
RogNDjtXQN6oXHYfh2lwDzP5TNFsvFgXBVKMu12vg6kRNV9VI81lQ8DjOhRfUjpVut+bVqhjZvQ5
YVOuiesoj3fUS9cxeO78CnSU6feY7OjqwZ1/levwWYw9jkO16dRniqzDXmLz8djwFOa28n+49uCm
jh6uOrsNEmu16N4bBxP+shyqaYzXSuB3zp3Xus2bQ7Oe6SOS29QZQp1sU49tak66dfklZf3gykUA
MWxSM0VBot2GaDcYA4H1GWU9rIix3ZN9AD875/1LE6z6qB0j4jXcoTIWbHL1q522RrmpWi1s7C6W
9LDAlKSNH49TR0aIVjrpdvlVswrWT2x9blE/EihYuWke7Etah0533PIoYv4rfgVR9T0rO3kUtl2e
6j5AptkIbB7pRMwSFeQ5g9qwibbwvBe/AQU9jRLBKoC4MQ4MFzS7W/hr7aI8NPuieJRCMAfVxoMx
sqgSyeLFB8J36JrmvbbqH0suy6QIicUp1vC96nQ6lwWG36Zl8RO65kDVkgULyT6zhmpqoS83c5MG
isycruBVPj/eK4RldycteayJlnXWu3C0coykFgakMt2D82ShPIUFw3xcAW3cLDgLm74Bu23Opxns
5t4hLXhvIp5O1k4NVidfDT+9zPETr9u6gwPAY3CtMN1mv0mGpfbjqhqHdLHEs0XJVc1usho2D1Xm
sKkiO2Tl/ELa6m1rVBDvqiXeTBPr6eY77yZdfeaGsQhlB87F3Kw20lVrqvBwJpyH2XZTmedKifnY
W1PA/t+vvaLtV2PEVKrtP9VMMF0TPgR2DS3Luoycqr+RbLQXZgOfNta8TiZiywKpM/GlRwiWKti8
ZkKjI4xt21TVh2+zCyQmWCOeh8qxktaMuCbAWs2cAfNS4pT1mBRCaulrIpvKCOVYuRHGBPXs6f6U
Nx0pRGpYSaKBpVM3pzN2KF/SXbpvrC97sIuSOrQQycOPTNLLTRPL9uGFNYk+ngL7DAVY8Bu18iva
F6YLwedsjbdqMjhlmM7tQIDcYIjx9PVU37UbW+aum2Y/1lk7YDZmAW1Ta0zlfh2FDvb/YPXTXahv
lQcYREmGpOZNink/WDmf6i2vqQo5F7wgJ3IpcN+q2gSpNPuhkeyzWwvrKk4rv60TeuNmxGH2mpaw
BLwQq/i+dYxHepnjq6cp0tub32Rs6c6fa6ZtWOg/ams3B9KITp3bAYMr5yGZmKwNHs9Nla0RDt1C
J02o7KSq37LC+S7LmVSFxZrisRl5HKmtOU7qtB+6R3db0Hcw8p8/wrVdJXvFK8ZxwBO76hcpps88
kGMShdpwV35sDoudWbZDKdvcJM8yzGVjTk/Rx4UsA5hYK4c1d3q95pQLI96jzgou+o522p+w3awb
htd5vHUivuE2qU/HloepgxgxLbY5P8NVUtYcjkH2lu/qsAHIUR1rT7yVcdebm6Ztno0qo5RZS8M4
mHWVKcP7V4cBVrz26Do1Ug4zd24nau9WZIngjJ21umg0t2wg8F+5TpbHbbRoqCb7GMsFcQKHnPTU
d2v3viI8p13mEVgBR3sY3nzZWbHt8iRWESHIFq+b3aVBAGGHOoFPQX2MChDnk5V4MmrSZZ9YfPRv
2bjpD5vdIECMnZOs8ucg6j3Oa9MnUV38Ul4E1JeSaV9XD2oS3SemL0U0dlHqLB78emIxuAT11gw/
OA6SxaCvIHiPcy+SNcPZ7Q7T45j3G6vURezmnWZODhBG8aHxwpewZ2m5tUk2LFwGpBsSZDGoJRbd
kMzjo1lycywWJ0MsXi9bF2d8Nfd93LUzHx3rwZomzn980uVM7I4L8cVWWXnYBA9Nox71FgH6x7nS
UGJEXhYmTUFnhm8mZOTXtBzIoaj2eCKZud9nvq/nD8Sj+QQkAINgxNRIptfn1zFYxtfI0iU3URCP
gIi2s7WeHFrqYZvVmuHGyvbHLZyOxVSwkzEHH+3KOrskTiwrnTjK5G0vFbgI/dOtWX0c6xVSVXBj
5S177k3EPrchhTEYORBxDDec6ckE7Er6TRFn7LyQdO5zLSfhbrqT1bJOnLMXZrWKaaW2bqPdvQwz
ntJ9e2tsguDszbVS//xKLOBq/DWDc84rq/NxTMoNh7kEsL2UGHiHy9aOBNUSrAPh7Q741wKl5KkX
QEubrL3wtmLBMfLT56Ri4pC/yFlfdj2cmGmdNesEMolQhgH2Ft5sxa7ZPkU+8vyOj5GTNG5BGRFk
X5WHWTLgDIl6mWB+Wg1r5DY/89aRv2ApdhaMKCh7QzeNnO57tqi0KxHIMCSP3m7Sc1lTivKuKfA4
VGFadh6rxJTFuzMRhRUUVA7L9GfkDgeRYyu1KuYIeO2CSeC2mKha8XfnC0EubsuCZQE4bHGjmzV7
EnV5xppW77tXMsJwL8Zwe7XtgHkBgyQOSS9WwzDGfU3Wdh00T+17VHtfW8HYPVLhlBYTNw4zYGp3
0AvAbbpZMSewM+J55IWqiJKQeseZtJUXJbblaRwYcNntm8dW1ehBOTfn9ZW8hQTsdoetLn5W3Yid
SxCzENZnTYGA9HUen7xW/6g7lSVWVB/pd9x09sJDsHfVafeWMdXiDQ0W61+GNbszy6Fxw4+qOd+Z
Xdou+ZiY0Xn3q/17MbW4VuT+Wf6w61AlxZqd7JCzse9KqCSBmuJCQwnf7PHWW7PrcRwhjo76ymRs
YPdudYarq3TMgq9Va7ZNeYAuR5yUelzxQFDz18zGupqjwWo/ZG5/BrT+h6LsFjA2IzcRf2wjWd5R
wZ6OZIHKqlHHdsEjbXv4t3VRHxzxS8iOrWaajtC35lPlz0HS6Z5bqK2Wg6GWdbeCtOK9ro/tme5p
uwS650TXRPVUJAzWHAXUyNLsDIXFTRuxbznvqw96gpdpBvGg5rP1f73OQgM2bWSLKiC4bPYCNI+y
w5L3VLZBcCidTHKbIEDWTVixnLy/B1tLdU3qXdY1C0oxRqhFvnpUvoHKHxaLrdRuM7Ervjlr8KeG
52tZOq7d6GoTrqYf4DMaaLIDh5KRHe9C7J7/wZrxEldmOXZy+cwsvzsInd1mNiFPy8iLN/ch4dMW
NM6Bg5UAqkxgxtJNFST9mvHUMLSXLLOowE2MBB9buWpNPJrLQpXfSoiEpuYs8Fqy7sMpJONtfSh6
/VwtkXN09uVSCrB6HQOjPfLjNZ9YA63Gi1qbG4WA6er8ugRXXXbW0xg2GDbVT5e/J85YYQjpigpy
yDVSuq5EmY4zn41AqZvACBEHn1rlgqU7/TlSSyQyJCSWeUrJpKekRRzE8kHjyzldtU+79JyjqLJf
wxL+WuUKHpFNrIUTsZow+ucwXRZB171G6AFzxhZg7RZWMpXXQT/eLAHU/0jyuVc+gK6wEpyXNgTO
Yp/ndMORQ3eKmSOAdbCr/hjx3xd3gTDH0s01lW599AbWAtzNlRBHAm49qCzdHB79sbUP46qStTMP
Uz4QNtQFSalEcFh6tow3HSVLSCFiwXFWge2mqDcQ3jBlRyOcXuy3jeHisQrWNLdm57FqnHvfPSdP
lPnP2e3zQ7MQXkDRnxYj4VPhZn64TfQrf/W8BRZ+X6i0zfo3f6bCGQUhMUNjknAgQl1v5nJ1aSaa
ZbcTMlp1sqPF5Q76iNkDgvyqgMlLwxPRlOabu2MF2YtHVXNneEgT3NW7S/JK+cYDf2ur/MX3wNKr
+X4kR7w21x5GpqKqb4e2xyB6tRSPblZj26IlbzTvNxSkgYRQbA2cf48ecH0Z98x/Icc4cCft2TsI
7LUDgVS3GF/xODRsZG17hvUWvJxlyCY23zAVZqP47q4o9QVMrWD+U8wHiRuqrsoyhvWUx4L1tH0p
jkN7JW0EHdGyjy4rkwox3g55hP1sOUYr8BePe1W3xZu9tr8ylw3gtrJj5SESWPRCVenWibSiX/0s
vZOTXZYuNvGGdtiN+VQebLdP7JyAiR2e3+r+nHpyRmgFvs1wges8xA4m/oyobf1dH3qAuavUAEqw
wiHsGgbPFdehR024R9PDsEXJBjAstN562JpzPZLdKu6CENZYKB9EhvY0VPpF7PmZdx5B0XI9ACim
OFm2hY3/2uMeDKPwhjNui7sODnRu74i7yxBPffbhA/hddwq7DmwGJNqeiz+t15EdSoDR5A5q/djb
/XWQ9yamDn7Xbfjq+HARN4ehuiI/Z8HkQIfpt2Yj/86C8EGPjImjYMW0a/LrmiKhGrA+nUI3Irij
lSft4fBYfMoj15LQMLn/BpfYhsKyBVUHpJXBxgXjY73LlBaHwOFQHyvSYPk3Sury2snIDmjX6lET
gdINRBNvN/7y6O09CgQNeNgC0BThc5k7HjdPS2PAtcVSicII3PEYDdpipmJ9Li73qejQDSaOvF18
zqN3k7frTbFER8t4BuoueXWNm/Y2W4bSzX90vnsVZO7PlRe/bRjrdbgStno7FjVMo376Co1k/axh
puCzowlYtsh+mUj/udsIOKHLPNXiRw56WBS+FwePjVOVfOfsO6XadTdNkpfFeRFwGzavOKyOvBWj
xWtFBZVmJJrpDmKdpUAyhh96YyepsZinGELfJI681v9hOw1o7IjRHoQ8/bz6ALzqao7Jsjt47Cdv
2GUY3jBmVy6qgJWW42se5HRF9nJhyY7ex5QXls9yrvW1420uHisPALIbvjLJJSa8Mam1txBWXCGB
k0BlamxJhC/KpPG+FRFT197tD6WcX1aRA4CFG9zd5AUlvxLYPuvgtO6a01fqlz2z2BBrWfkZaArL
Rqc6k0nhDG3i0WXZOPek18d51IB+tV7MmAbm1G/dg9R5Fo8tHOgJQUn59p/RLDiL+4CJURQedI+i
iwZPj4IQNGSoMHJ9m+mGHTnSldeY9exhaRhqjDopItqogBWt2YmGY75Tf9InHqty84Hc5y+jE1Wx
pL5uiYgZedaEDFLTz4Y90z243DFeuBQHccR6idzPV4EHrLJzeIHp55JavYqeMG5KgrQdl8dOz8fW
QS4a2838hOnXCgwVLnDP0WOlSGJnbAz9yVhTjSHr1BNBVeiREfYXt3Yb4ujeqzVY4yzCHEiaifLq
+ah8gzwwRCjeOf9N3uo+jzpiZ5rmMwv+REK5tjXTxmmcPgbBxyzfmWz7VJNdK2byOTX+msGEZIvP
a5pZGDfajRXRbN34m+b8l9jP7iqwTHvA2+9GNj9aS/5y03SfTgW8B+kWRH1wmIeNE4wj/qG2RvYZ
mvK99MYHIegBKu+p6wO6UBuNW0fbcNmX4WvebGBSuen6gG5I5QGUhoHUiInLgGUL6pWqUGyzeecL
XWHW6pbbQLYytSt+lFy7+qIYxvz8dtzptboLai0BJHUoy0WWBjk+vmUyQ9wEQZUaB9K90wfRxWiv
nwpNLt/78jiM3MRDMP3yFjRUowKkpLH7qMfZg8ThpeVOOCnF9kNn+PDOtc0qv/rVapMx9EIEdsvo
U/eEfOE1tyVUsYEzwxI0dRKdaKmz4c7yqZ71DMDYpa4dy/Fzs52nceTkygg6bRtZpbZgj7uupip2
WNedFB+QXdNg1CV3SDCuGdYAXtRgYKhdKw6wJsuTqcVMWjVeBEc5cw5lc8hEeUuF9mdpzi10tUMx
axDysmzZ01JjSFDdABOszvQBvZr3iLa2QqA49VqouGO8b9kKw1GLaLJUqP+rvSE+utivonUXSSYp
cj3z3FaF/83iAe/AIPlbfmeFGUaMgZo9rGwrQVhNGoEwZKHKnBaPO6LvzMmarDrppwYjlmZcODni
WOfiPSfmyUTZdqy77t0N0RNt/q5980yslP81i66mm87x9CsAeWvrjsBT90PQqad2xw/Vzt0WT4a9
CNe1QXUjNYyiSL2RJ3Ku54Nf5R99WeDgEhMkORrZMQv3VJUezfr6S1QVX5lXZE/P9pwo30siw3p6
L5E+RMlR2vv5vdSKRdzSPfLx4uHc0MiCYZTElAOWpm0OaEa2z6jJQ6o3wZJz5tCI0xVWYYXv3bor
GAAgeAwVnWcxUF0pQo9AARfzpyPEbdUX90tPobkwwBfcvvj+O4CsC/yteurT2qPFaffhbvQNnygk
vsMs8OZ54JtwCFUZhd84VHc6sPsEToAvnSVZRj7USD8nXiDX2f0Yu0ZbZUdBQxhbEy/AauXZcerr
B49I87YzST5UDCg44elkLcB3hX2DqpIOa/eqetI3meludo4Bvgqjiw4H5r2tJHD4sJnZ7ybkLwRm
IbT0yAYJmJbshEEGIP5nKS+W6NQoTPUi+qZ61ic8W/2wKqoXxXZYpoF49kOy7OQ6BWrHiN73iTJi
TqfaMVe9IIaysrz83tnFo1s6ivZsbLFLCOdyDNW3KfIXsKDI+nmDZFn8VBmJANYCAc+5riQht3mJ
RB3x0Z82ZikIC+zGbDINIoMC5LZ3lgjgJLcG9/O5VJWyTFWmxFl2hVkLj3Bwhv40z02UhIr2eMhd
CIIzkyMjYLixoajA/XvbdrWilXaoqnGhbp1J9wl00UOrHJgV3F6VDaVz47PXL7TRqkf1DhH/iSWf
7wNrsM/a2cOIk3X064UvO0o2WxyIjXYzLAlTO3IlR3aES2svkt7wOZ0L61vg8Vk1DWsrQpDXFQ1V
EhiGqUUVvM9jZK70bmb+g95zDxUetWi90DbAZ9c2SWZvTPlWfiRPv0XWhsGBdGmzv5KVAbAvH1wU
W9CmROMeHR7iuF9rgLqTyxUFcXp133c6uXNr8FVNAv6VVRexYl5hi4GOB1pf7RsM1AsGuL1HIV33
6lOSj9Sp80lOEViFe5SU3L/rEHTJGhGrW1KKB1P3gxPFQjLIWaVQkSEevMD8B0WpqXpg2tVynPxw
ZlMGRxUrAWutCBO7mrq1Z03Jf6sG/N/7Dv1nD+u41RsRGeVwH7VMH9RYfFaesk4THdigy6/ebTLI
XZdOX1l8yEOaPJ/hx751UeLk1l2pB/LmtrzDsVE852GHAGiI4Zg7+7CxabaJyXAd64g23D1mxbk5
K0NMLK38WTkjzV3Go9Ru5HRkYXVT2Fl3ZCSJ5jvczlY/Jb5PoJ+iY491U1yrHawDUkISgFAs86yO
C4fxd258xeeZl3KRhw6tKzfdmyPOqwXse7ceTeQ84cIqh+mjmVBNNCInws34rDJsRaMDjXD3V/gP
hkXVgkKLiTFzSiN6fZ0zodBjfdiaiS1hObNLWtAK8MwmFs52nXd0NznCfDCwGemidPQ/oqWeXgYW
FWSR09Jn+qhmiqdC+VbqNedpNZ/ei4w9IZ66CUmyEdyuVdJknAZzx0jCZmXSCCqvSFt1HAnLYUEN
eXK06VWrOpNH1xTfB8u6Eq0jbu3O/+pUAUmQPFyYKPlVqZrvMseG1rvyp6lRZmVgGhYm8oPohymp
NgFCKw9/jBSwi2zxR2b3gUNXtMhnt2RI6W/PkT/fb031GBZAGIejdhdz4CU42CaLGEVx8FutVcV1
tENsTSOWRHMwYzIgpiCgQ7aUeqwoOMnExAiQc9g4y0MUsUVBpVdYOjhs4X4MW5fLOWS3cGT3TbXP
FRZyq0EoZwL83E24hXbWjOrp0eiWCKvyGEXFRT82ty7QrVzpj06YP9tx+Nyc/gfydDyJ/buLak/s
EZqWL/Y+7ZFcTQ7rLfeQBrvAT6euzZJyYROudx0aN7oMagLyD3tOc4cRWlH76IaDsk9eXb6UWfOt
svOXde8uClldL8M2MAhYRDw6j2Xf4yrUa8BLH32FvK8uOBnjMdLwM3oz3dsn098hq36f3Y0gAkEN
vq6Wy+3sVXHbe/vBTGJh0DIwjtcdjaOoLhShuJbs5WUSVWx5hNXSAmDFHlh4GArc2nMPhW3WeFRY
y8fePRnGLleeJojFCxmea5Spe6dh2NtanUzUuk3XYyFBuhTTXTZSaYptIHi1I4feCysFZAJoUVWK
m7D2n+y20heaqy8ZfKIcpk1Fd7ktEv6v1MIvcyeWPtETySsNU8nTNMOQ3P3gjgMCoEDZXM65bgj5
ADiuovMETs7s0OidHfSqO3qN7SPUUoqHHoEvpRp2wlyn8zTQhndkP5tYamc7iW19DTfqpDHM/BQ9
95Ep0X60d7YeMkgSglkGRel4jDTFxU7s6DqT6qm6Pm5DG7ghffwSLo+hUnPaBEPGUzkc9lLYyTRC
3J/n05gxCES+Z061ILdskZkwr9CU0zusPE5q9iACDtZ7GQqmtF7xw6U4CudoQGnn04MBn34S830n
OsLwfPAYKxWqpxusCHwy05r6FwR+5B9cHw9+Zhl6f+Q9VeUYSoYaBI+c36KKIvA8m3Im1TxsoOo3
04AKUZf96HEz2xmOVgcTd1Sse6xXBY235gUruEmScA6ik8iwmVO1D/VRKDd/yvPpNXLcHFyKX6WZ
NN9ateeIResTQxlkGAYI8kxwK7DweXUbXIgaYlpPoolsxHbt9ivZBLo7mTHXL23+ZQmsmbOqKTJ2
1reXhg53IYvU6RZDC70jwUbFwaAPJP1CrvNg1zvHjU38o5z7C7kRtzHow8CNfSlz9xhmc5gGUIkK
OYHgsrrLfIWjlEWUrMPsPXZ1B14knG4W3xdxFxbYFjBwIafjKhJhCASzYrI3rP19VmrowSPxAN7c
ruQ4ZO71tHObljPwqlw4J69cUQjW/Ebmy2e5ME+zIDAVrEJWxIgw+oNN6IB2aAfE2Vazx7S23ZM9
okYFyG9wVkoCuHMcVFuNclaPTH8LsEhFUR6xwFYeKM6ueQmy9XnJomdv9imeONSd3Ise887h8naz
IFnEhKI1ASMQvnU7UzvUJQE9eQgzO6dKvqiEukPGNqe1aMiz2Omdy5xZEjia7hjsWdLXFBPaLa9d
B+SLtsPgwmfKelMaoqdyg0PL92yLySPsS9Ny+yt/velywQZyNv9f5s5kOW4k27ZfhDLA0frkDgKI
hsFOpEhJ1AQmqkHf9/j6t6BKuxmE4jGssibXLGuQqaz0gMPhfvycfdYmLdVQMbdzjCLUIXO2qTp8
yTryj3HcwoDE42gJZ7UGMqOuT89DTQHCr9qPQv9p1UnCfIaFK5sgPjR+l25ye/JSQ/mUKDZl5Jq8
4uhPL0mGppPvqtvFQ/DJCoiSlTlSb9KKO1nGsU++lkYGLOa1z4rtIFS14gPZXoXPnwx1h09OH6R4
K45YAhZkfSZqz0rsCFpg2Hftgka4EJxWWvXIjAA0m8BLIlNisRIkBkkUz/d74U2iQ22NHxRXW/41
frjiQxJWK9LTlUkA2wO+zqJ2oCSlXdtV3pFNTe9Uy99UfWtvZ9W6ajtOOErURBbOREKZzrNUhQRf
qTc+blyj1mz1yboaqTJM8Gsmx25wCbvRiQgRXzXf5nLRG4R452qczFWv0PLjHEdBwL1EhrES46T4
2aKTcDTMmzGgWVmHlBX0VbaLAyJQuchOhNmoQJDDV4G36UB7+F7NumeAjUpJHlwvgg+OMs5bbeB7
1ZoHtXaQ3CJ1KAdkNCkUMxg4Go2W0yDgNZt9fAw4nMO8BH9ANhzPieK5iUssyPF0tTq9I+vnSC+l
iq8WiqT71zz03XiV2l9idoYqCjhGmEJWjVfMKu7zMWAvyQ1qVtD+icjM3LivKU47NPDa4ReZcXgJ
g6qE2Y6Ol8Q2aSyoQCFULR+JmxtGSudZBYYPNXkuo4AAHA1eq2gvRP2lO/j6LzUFvhHYCS1gJHjy
CcpUrFTT1iTvQiou1+Kdb1iIxVtBh0Ey7fycFapGpPXmEmlYH0h3VBXSXyYpvHkmgRFPlE+TuDsG
kPumyfzoQ0moJzijqOR0MwYgDGisLtR7XUWCo+nmMdHpWuvbZFv7zQfKRASLpWlSlGr3SkIp3ZST
N43Ka0oBA+kPP4B2oMnwVeI2p/IMLf/V6uZjny9utAZCOIQTXjMFN2GKU0fXJnuhVlDlU9QrBttD
aH3WzLT5FKrkSJOCj0IdaQ2iS8Kqzb1tgB9XclifoXPX1Gl0m1Lp9XoVn62eGm/WtP6hiraK9IG+
YO9mpMINO2nxXm1w8Yb9WdqsAhOGq5XHysYMQ/OQYKabRBSMrdxBklKW2Z7t54MaFM5mJvabHQQo
KeFEZglxlLWWewVpVMLTpkLwVEe7LlKQwVAacXogOCU9qBjvFdzONT3hZj4pcOAX9Ug/0j0iP2VL
3NrFBjfJpP8mJVFTl1CbQ8W3ERl4wZZCvlpLyn0KzWGO3mNMBTeg0e6VEKH/gHJQZ9e7rsiXEHiU
d90Yc+lw/TFJj2MSf3NSAG9+zEVXL3SfGlv8KZNJdLDbkWXGFqBmBqg7B8i3ROugZaRbhFFzolvB
E3Fx6Wa0kiMWQAhQtbQcwRisRPhDLenayKlzRuJTagPfCgdMHStHR/1QPU69ep+yo+6oTR910lJu
IpVmC/7B7yzhtars3Vl1iKoou3ksrR9tQiGXG/63wk++1JEOhqGDnjg5hEpRY2ueAbapV6TYxjMS
MkkVVtYAaGfJIS4RiO9TX083A/dq9Bp3JZlCBA3kcktJeS0jQ5CrwYOV2VDLatF4URs9a5UffI4c
7IDhrPFQbtcP405t9YL23K4kwchr5ya+NUe2JifM/evZourZ6CENpdbwktRVSCOlagLMrDGuCs3B
m4gI3b7gKysSJdmHEui+xJkoK3C8FOwrOio47pTXhCrtJutF58mhd8207K8b381KJGnlBAzSSPqd
pGJhTr5KVE6CWwus/Yh7QzOpyG0oEyRd6wmfb63UKFMXfmhujcKiYJP4fMYzJ8UAdDyzOxor9Tl2
VT2llDFmdwTSpZe2Kiny+Iu2CI0bJFOW2dF67gPCiJsNJdh7mZWjO1kEjaWPqi6JR9PTjOJbrvh4
3C32IBpow6x2KDWx/Q2YKxt2jxOJqX9MZhRjxqjR9p9gmKLgx6aB/cizxT27tMC4hC+TX5XwXoav
6RxFbpcgMsUyidx85LIZPBjBnRpQ2shH+dBbhLbpgHVEpCLdrvUA5RukHSUAO+h/ysOsurEjMiR6
n94nXaHCNKK4RsYkSowPZeu8FolxS/UdYYAwHc+q0eBOCXKomNYlSvPJfgJz1eSVIP+gb0dRPNXk
2FEx5aRIWUubtFORPEzBUzf5XIy1wEAK01FF0up9IbUPRgczMwim6NrIuvgxsEq6f1APB1GyT5W4
3fStgs+x2gqqC6QloiD/atoEEpGUiH5scgdKvoFF0oM0m8rpi6l13xqS/ZvRCY+k0L411WQcixrK
wGRcZUU1vuThL1khY0hT+0UvIDTrjcNSlQ2wiLx7mlE9akgejETsWxXi5xQK4MsW+mQmHnXmxm5L
Beg/qeBEV4EUxKw+3lCP4A5vFnOfWyH4ltkNsVKv50XQVCu/hJ5QbyPgEemtrIC2mHPN6ed8nUwV
SUvh2dr4o7UaVuvATVQH1CLsF99JEdCR7zZ1bn/hTD3MOYaNBHqgPKZoV9gI/MKt4gEVz0Atqq6o
zqSUkTL/Y56zf8eK8NBf/FD6jO43MlxqzJe1XOu10riqcQrQR4l6uPcr7JnRkfW1PBSCdoECoXRh
6GCiovxLaIQ9Vl5gTcPuWUlx3Iq0OEUbgRljmtXWQ0olUhmXOofd3s/21g6N+IkaPNweoAyhM8N3
Q0/Pm29bL5uimZ2dKCNrO76okLlpHNHvB2Ehcwak7yfWh6gjKR0ENIH6Hb63OTghLVaeLaxDO0th
I5x62LzoQMl+CGQt4Nck3EVrZCdkirQamYwuyob2CCSDTsUWHpgYFNvBL0ctOy6c6hcF12/HIKAe
i+aHkuF/ZQ+4AWn217n4ppTmD1slDstyajqDitXPEJD5DesPmdV/LbAybmnbhOZcAEBY3q90dvGi
EJmQCNRpHm9Jb7YFhjBd9tz2Ksc4PgltgF6BmcUDA2VtM3Xfg9oM0BjiV18ZP9MxYZbRbvMPNuEi
bzZmkn8SdEPbmYshJ9egpIjdZXsyu/JXZOErYZUT+PKR+CDpPhgRKG6ns5EeBOWnJePTDMDGQoxi
qvkwhOhe/T752MxKSe1N/+ovuFepg0kSyW6MKXzIvMFuQuOUTHJkBhIAu2GPTBngj4R7BI9KkOOM
DiaKdFNinhxwqx8KFPlaGRFPYneUcgNSjStWbok0boZCa9XfpoKazzy29N+i16fciA2OFnxVBroh
0ABQ6NJf/WT82qMRiItSpS9exwOn/uEXTbPpmDrKP9p1nGrPiA3ghpfpc6iMxdZUxiMagGjX6FS/
Fd+idJlOR8OcP7daAmhMUw91reKkME5XVqpwuQuiR8fsPkl0WV6iSHIFfVTuk6bb1wNKxXpSkl2S
UEVNlMhyOzndt9TmdAV+UuKTok5GmuokX3sVWg8iXRBuiawOtajsjR8K9PUGysUyzEav4IMuGkSF
aEzVQzBR0pNF46lN/GIL7a4kV7MxMuvVaDWuHmX003ByGPGRuW8ygi9nqLhDzE+R5oS3aETJNZY4
stuHQVOeMqD4uq8+KkMdbvUu3gUxAUwZ0FTTcG0dSbJRIoTxUVYUeckJAUcORHnVogKdeiTnU4l0
uwUJlt2NRf40ts73UlgwZlksBf/czALzQLlxuW6r121DUlnoXwf6mbyukzgVzRA+sdYZOEcjM1Ig
TFOiNnVa6A3YC201fbON/kM2jl8lqSI0POhBTXP0GtO6CRTk1GFmfxMTADTFFkd1dOJNpcgRX3D1
tTQKosgJY75wMveGgglX638VoQnAW9LzOEWk6pLKLbRguqLlzZuV25lM2ODz4Tp6yG1vmI9hGau7
XFlY4ZSBdn5dfShM+/F3b9l/1ED3VGT89bZV7m3L3f/cRt/roil+tet/60273f+N/jobPsn/v71u
W0f0Cn47ba9b/g8/f3fXGfq/NN1eOCemo5qWZfAn/+6u061/GaiZLMdyhGPB6KSv7a/uOs35lypU
w6F1Q6qabtl0zP7VXaeJf+kmxTcQO7YtVVPY/0l33aq1TmgmtUH6blVaiMzlr1VrHSdfmswU9ooG
twEju8FZ7Tqagh/h1Lgnc/JXY99pI98KEMxQQuUY0Hgk2zQMuSBhTpAvZt6LWklsYzMPFNZj0scb
M63kv7s33zRvno6iLYbN/+7pXBoh2SV+D0NkKekDY16XPz8ZhlQ/PUoawxj79oomCLT5hQt8+iqh
v9raIaSDT3Ble//k4f4edfVwjp7H2qQIYxP3WNlOVUsjYCu+vj/IuUcDrkQvlC5YFGsCQmx3oTPo
FtfxGhDMvEnhmpQXxjj3lv4ew1ZXC2IymnmqC50HqfCP7w5a8/39h9CWqVi9IE1VWfOqJi3dFHwP
py+ITal24oSnMB7M780nJC+b7EgbohVvIH3sLWysNtZncoGBJ5/eH/vMBGqaaZiWrdqaTsl0NXSp
5mpFXm8DdwqTNNN6Mepx89+NsXxxp+vPtpquKRkD52Sx1B8ERgpp9w+W+ZtHWS24fohNSXGBYW5a
D6Dozvf8G3mHJPgGHM423+N4UV54tN+vZv3qTudv1YjrpwThQcig055+ip2xrW4r/qZws33lzbhD
9Z/wpdiCQXFL139Uflj1hU1kjQpYPm9NWIapOYLKqbZePX1DR50mTGoULk2XhIvHbC9dEg7b/EG5
+Flrf+6PDMdaYRdegMnmappjSX9tmSLn5lKxRQOrfus/IDqboMVuKY/vNdyHyDztk128/8/X0enI
q7mep6K38mAyyBrtBsxTOnmggnnhjZ59PCn4HFVhOOp6s3TmbkrjZRC+eVRDJNEgc6NaGLHmef9x
Lo20+izSkIwy1W56+iRmdHXuZch7XHrItkmtOBd243OHgKarQufFGZauWXTHn36EvtL1so2WhXrk
YjJ7ule51Z4cg+fch6T7b+imujUvfZNn9s7TUe3V3tkUUnZDwagIZ7ZoALdDcJhfwfoy4mbwhFfu
Defl/XnVlkdZf5NEEUIHvq86NBq+fdRy1pRmDjnvnGd12sjOjV+0g+81nvYr6TdYJ+Cq+mK7pIp3
CBvJ6ONt9v5POPvYJ79g+fOTHY8LKT3xzvLYi9ROLQuQtUF14ZWeWz+6oRKoWHAHhFitnwBdK40A
DBIkiachcRlLShopdEb56x88jkGMZVrMqumsRupRXHexZKROPGiZ5Qbx9E8m7GSE1aZSqU5MJZ5X
psJ7XRJldCNc2D3OfwEnY6y2D9pnxrpdxlg2rtnTNkp5VGYP93UXNciv9NDegn5xtu/P3fm3tASU
lmpp0OXfLgUryn0tyxiV9kR4OcfJuInTr357aZyzQYRu/D3Qas0VaWMWzcxLWqI81IEL0MV/ytLv
hbNtQtY/mqKtoOR5bMFARt6leE87u+hPfsAqlCgAT4zEaMaGfgRvxinZJeXkTff2np7Bn5cOg4vD
rRalivyNU1Fi2+I1nxAiehz4Vzp+npqr3YL1vL004rlQ6XSCV2t0Io8Tkljgo16UaOwscf0zrPIL
X/XZWcT3UIPsRUpjfZpnDUKgbukCqszYjWvhFs7u/RV5fn9cTBVpYda5aq2OArMbqNsg7du034df
4Q/nJwJiVz4j8A2O5Rbo2ba91Z/FtXqwX7QLm/MySX/szX+PLVcHQpcYAfl/FolpTFQU6KxQ3a7E
mzc2ogYD5GkkcWs1l+K0s+/uZNhVhG0a5J9Sum83VvNaoYOkfaZ3bv7JvC6wGK50jqGqq0E6O0jV
cPr9AfQelgI0j9a0KOD9HO2VZ1JjaCVn3Gl1l4oDTiauf2EXPRub6dKENyt0KTV19U3Us6/55fD7
m6CPywVQ8YolinQbPn3VS7xoB0KAFilbvxDLXBx59XGQ05KOWTLy0tzUbdCiHSJMnidlH/iH0R28
woMmTuHsJfr8/rSfXVEnz7za1hGNNtQuebUKoXcS74MJoJuP9Xts0NFiX5jiJQPx5wI+GW718fjz
aE0QETipjrQlGJ96ur1uBJbb8KldzPv29jHzIJN53RU6Xi/zptdn80itSj/qLjJL+kQu/KS1T+rv
C8DJW9dW39RQpn9tGdhB7kba5e/7Q098Jffp1iKse24O70/52T3q7zlYw8naDkhOqXIjrrrhjhj2
WF/yn7w0gnh7alZk+X19WcilQd4YBBktGe8/w9lr0+msrQ7mPKNDIqgZoqEQsRFbVDNuuXW+UzH2
FC+98JIuLJvfp9lJROhHpVOGE6NRHxQmCWdaYzehlJsM8rOR1HjpTPv3n/DSHK7O4yZEVkXQzwOO
dPtFNzm84PdHOHsGGxqcLOJsIblbvH1NmSgjs44N9hQl124dgRkD+j2VXjMrpllddxLE17MKnxKY
r+MUEGiHprA3RTEqV10XN+Dsa4A1ttNfv//Tzm34hgAYQxbPMDhN3/4ybbRzjZQ2dulDqWzrDhbB
FJuT19DPvn1/qHOv1oB1sCTwHMGN+O1QQaNnkI6YBB3Sb+yU7S5NQNzU1iPCVk6cvvmigZl8f9Bz
YeXpoKudXp9bRaEwwX5bOTsDTnxW9dR9uGzM3/+7kVYz2VPClzLjmjqXQfNdToqz88sgOuaBCko7
T5A3/HcDLvN98qlEQRu3NfnSDQyoAC1jNyPjJ200ydJ7f6Tzi+TvN7fay40snGkbZ6SqunYUTmt6
9VBdvj/Iuc8Q9tty5RYm5IJVVOCgWaUyTiE5GlJ120VxB20/oNXh/WHOxv/GkkgWiF0WI6vVtPnV
oKSWxgX/Ib+KDt3DEn0nLvr2x2mH6+0OvNbed5vjhXHPTuLf464jOolpVieWhAmoiv3sJfAPcO1x
0fZsuG+AaXKHV/uD9uH9Yc/P6v8+rVzNqtqiapnnZVbxbiu+R1Sb3x/gXFiBIhTbPiI6uHmrr9qc
R19If0BzXHVPvWJ3Hr3KOw1JwM5qMggAqXEhLj/7SZ+MuPqk61SXndPxSLB86qTcphXdOzRdDRDS
3n+2sxEDl3mpC5vwn5bht2ulHNoiBLK3JIPohD3ExP/lNr7zN+ja3cBzLhx+4uzb+ns8fRWhmI6i
l+2yNhE67lj6CaGh9SO8j27RDYAKRVPnTl5/NyyW97v5R3doXgsY0Rce++xOffIzVotmynIaQ/zl
Bkc2qjtae+uYv0zPCEvvLCR8hGgwdo7zz/bnpYjpbPLhZMZ/u8+dbGp9M2vEG7zcZeh53nUP4zX9
l9v8USO3v3N2tZvcX7qSn/00bdWyLYpsoAVXz8u7bxMHDcSmBim2Uaao+i7yeASqio3n+3O7rJj1
vc5wOPwsBCfL9fXtimrpvI6HcKRq5pBj0HxK78F9qFvfpsq5l9NCQ4mj+16EF875syGIqYHA5AEN
Ta63vWSkzmg5nL5RiTEsNW41o4Qs2wc7ULHQWbAnIIft3r8TZOUHDSs7ujpRo3/VZmW4sNDPfMJi
qbLR6WmTkV9XU8AjtX02MQuCrnEUexa821p22wQ+x/vz/TvGXk34m6FWu4UtCqWjHk6E7OFM5pGU
O2p3007f4ohzIcy79FSrCCB2ZAemiqeiTXJjduZHyvBXkVHv4SdeCGvOReWCe6vODZrXiYHq23VE
y1TimAVHcvJJ29m7mYtMuTW+BNRPIJZeeF3nbq2LM4uxlE6WEvJqHzTM2uhk0fG+9vVN9a18qu9Z
JM5V73JfztzmR7EDjLK/NO6Z7/J02PWROalopqLlbIm7iH4qYD7IEGlYH1GEbN9fJ5eGWs1nLZLB
0omQNx3aXB8xRPxN0rTz/iBnzso3zyPevjTF9GM/on12MzYPMhSHvk13QaNuUjP+jELkwun1O7G9
WvqcFapmmVw7EBXrb4eLkjqSjcoaSYP5l6hoLLPAayVwpvM54DrekYKxhvrF1GyarOn5o6byECGf
3reG9mKkKXYSfiI3kYqwVQ38uygsuqOE87URFo5n9ETD7Wq626iEyRCaOp3WOEdpflVfSBmdeTtE
FqThhKB+x9n/9kk6rc6CalD5iGO0VOqhE5/C4lJF68zbYbp06/clDW3FeglovTkmTU+6T6PDzArc
MWs9CcZbV4O974sLr+fMWf9muNViSK0gb+QCiFDH6WgZxtfWpFv//QV3bt7wPlAXFYkl/tBoaBCB
EWzxSKG8ysVzoN7N0ad/MAQHma2rOldIbbXpmSPCVRpFjI2tjkjriuTnIBzF5Z63f38gsQQ/fyxn
yxC/LwjgAFfBEWjRkv5sHkbsg0cAQEd9l3vRA33/dDTUe83eNLtxCxEyuFmErh+7Q3HhEP19B/nj
JyzFskVeo/4R7OpWYhdBwS4hvvq3zgNOFm724Lz4N+118YyWy6No8Avu10a9ju4VOMUXfsDZJXoy
/uo7MGm3z2mQYIkCpUsjZWM7lgeMgJ7bu8ZqL6zQ86PZELpRXNi0Gb796mSmyzktuTvP/ngTmcZP
S9QbytpeLOvbBkD8+y/491JZz65AvESVXrdNqa+WEql2x1FmbtA1B7UUm+kWeYDbbiwYy5vqRndb
V/HQhrrW3YWRz5zcfB68VWOpEFr2aqeUqEKHouZbNPbBYbrtnh0uafHW8pZwm13wFalnS9v0Jnt9
f+Qz4aCFTICY0zTJQ6/DQcVPp4kSLUFnWbZbxc+30paeEUX3SSi/VbUqaBwWrz5djhfOonOBEUOb
9hKJkpVZMPCn6QPRiLHnVRBBUObzj90eL4sjBT5XHKzH95/y3FZ3MtQ68WoF41DPzrKzliZmGBE4
PngE3aX1c+bacvpE63SraFSGGf9aP7Qka17xEAEj36NkdXU3vrZ24R0WaF6OWeGF6Ty7gsijsVGj
UDPXZ62hxr6oVFZQ4wDTqejlMroSvpRhe5M53b8/n9rZJxVkllUD9wtnfVTFczr1zbJeaWLapk/0
hn/u5+vioT8Ymx5sIRkuint+vyl26nV4YSM+d6iwYiUlSpW1a6wWjk+goVgLp3BOzauyG6/LdPiq
OtmFYc5dBckqcFvhf+SF1hXhCvwyjbdsP8o13Uc7gDg7/yn5CUPYTT4Uu8gLn/Wr9yf27KOdDLks
5JPbZxkpgYaOl5IAbfm7LLEXSmjd3NcS+5r/bqjlp5wMpZgwZ8NU46Lrp3jp6h90ZTpCkNYuLMxz
OYw307g6M6q4sKMxZxqbLS01PS5XbvbVB1eyb6l1qeFNfARk9f7Dnd3WCNMcFampgbLy7cPxIRZm
vIypHqu75Fgfhp2x628vZgsE/50/TozF9cVa9E7q+l7iCC7sIPIJqHcgQgN3UVYBsYCM4rY/5VXx
+f3HOrs8TsLQ1fJIYKEFilaRBx3p84+n46wurUrl7r8bZrU0uqbQapE1Bi10JtCfVKmeW6vP8alT
ikt75vIm/pzBvyPr1Zk76w5cY8EjpVct9mIuXWgIfqDolZv6+ZLM6dw5wIXV0U0byRh1gLfLYpp6
U8QWg9nKNwMXPx/+8/tTd24b1oVgNbDo2BdXjzPYAZGMuewZXY3rN08xVT08W2uCJ1Jd2obPLb/T
0ZZt+uQbTh197IkTqWhsem/aNmAfNolLKzpKjhiA2/b9hzu3/E6HW01fl44jV5MlgyxTKnGdsaDf
r8oGfcD7A52776Ng+t9p/B2KnzyYGQhIaXFNlmqLTaWL4fxTcqx+YjZ069v77IpS1B5oSz5eWo5n
V4igUGZb0rSxhX07ozT+arllcuPHFXg33+Bebd5gGbdX3GGHcziSv92l5N+lIVf7I6XPyAZUSgWs
8wf6HaOP0r60cZxL1zChfz/Xal1mfQu7YGIQIH93xhZn5+20gyC0WdI13YXXd+mJVssyzDm6/YnP
bNC5tVpl86Mc5urCUXk2Bjl9pNVqbKqmTWfQEzxSPH0WgCcgvuL6iZw4cocvQFAa9UMX7PvybslK
RZezUmc/v+W+blp87pRz3i4W8Mn2qGT8gvjKKK6XyrR0+Zt8G/2Ybur9xbT42fEQhSLt05f2itUt
Afq4lhsqYSyeMPVVvstuW3LT2Q2upx8uD3f2LVIqpRaGKtle376Ivuy4zBnND2HWzwsNo/e1S1vY
8pvX+79+MsryzCdfOsGBj1icUcpiEzwGB+0QPZNo3zhf1B10n/3FI/vcgUP1V19Sv6Yj1wX+UC80
LJnYobvQFEdRTsa15tA33yLK8xRDQlrtwdjYSVbfltzWtkZHc68awo69sMmde50SiBixLJ6Q9joJ
jXMDsbrN7o1RyNYklzAe/Bt02jgiKx/+ydF3Othql8mh/olhiVSU+iWTjwKM5fuPc2a52MKEA0on
CY5b6wuIAkTV9HteZLE4MekzgNj9+yOcOX5YjGgYHL447qSrzy01wtiMlYgKhTqDFtM2FtYXdJr/
x6Ms5RFEv9KiB2d9tSmaqpCj6ROu1s+VOW00ehHs4ct/Ogi5Kt3izk0l+M+iZRv1AJ16rjBVh4uT
eJ5aDOa1/EIwsmzqb78tRlnUrHy/7BrrslJsKhg+VDW8ikjZQskL6m5L9yCBvtfhxvcPHulksNWH
rPgtGEu9AaBY/oBPHBiPqn0prP8zuuKBbFVqUrNtR1dXp3Mlm9YMJNOmxFhrjnKaPzhVEN0FirO4
Klwqcvy54HQ62Ci90nRD+XVdfaX1s8qtOTRJ8IHhR4JuigdauC68pT8/HF3j6zcMFht9IWsVPOKp
zKqblofKUs/RMDXpLwVuZxbC0rLENUXncsm6frvJNiNlHNwISBvaM1EvZutTphxSx8YSd7xLEv+S
NITSzB9rT9jCQdXjYJDJt7q6gWF4m5EhAP+RNlq0bWy9+QJ5NPw05CX+4KqFZVtA2z1toxiMWQVL
JQhLMMS+MZTPThJqr2mvVd9A5FsfgTDFH3KrCl9jOn3vk6ICEoShrkvz+nBt5vBP7EDvPzhmGn/0
BbQ4WtfFowgMUW78EZD/U1Fg5WZGOplR6CzbEYtuR+LIJzqqEqNRPemNkUWbuLRAdWpKvfdhU9wO
Cm7PXYLl06xiFAaYbTtMIOjHtsM3FccXUAjmc+4M2DNN3a8kKjQvt0oIoWgBNjnoYog0prN3sgSV
layJzEf5WFcjdPZRGe9qLcUIaZzvEi2D39RJ7ARm8zscXe3RgVK1zWJMlCOHRu0wyuyjHKfa1eMa
brsN4WMGgrSZkMt6ygQJl1wb0VwBsksd1MrtBhyyyt5odlGbfxLgEW8wMMWIbggDuBMz4v0kH8Kt
rKInC2FgUmDzJh0cbvCkopbnzMN2wexiENNaGyMfpJtTIjjMbU4nIlHd3URF+yrOqlfDLocn1Q5T
KK+hXbrUSz6XCMZQWg3qRoFGuDD3TEKx1nIxrQsgqkW/6KWDsRR97dpoO7SQVEAfjnC9yh6rBRqt
YZEbNKYDkwCq1+2yWcy7wjGi2znDtUAdQuuQJvrXLu/u4xFQZGtm+7quX00QW3HaTYckGPWPKezt
Y6aY453UI/1j1CFSTA0Mv3xuT7ASsG+aQA1xuNzGZs4imXB+Kewud0tFcB/NsaOw1PKqiUrA+535
ZJoY0elaht+VJh+7EkxLmXWfdVF/hdRxZ3btyzzm/oup5Fh1yFzelDA0XKPWvjeB6e+Y2OxQt8l3
uwKPDYsPXJUTfQzMKb5Nq1jz9LhSr6x6tj6CWdNJO+EkRTs19jkelGHcmoth2mdWgQ+r79teO6U1
HlqwoRfQkgvGnSY2RxOPYWlUt6Fa4hg8BQMQxgDOnOAs60aRfk5jCxQK1OQCn5pKP5hQd3Bq6EqI
9+WI51maQMYwJ7dVYOE0VfSaDinewKX1sWhgBftt2N+Hif1EahkwYtK+MOehZ4WBuVP9orgqxwKZ
bZ/sUj8BDDfnO1JZ9TESU7DlP1AcJ6VXsDWjOb43NPgI0wTWLYtocvItQHNTZt3qjf6Sj/3eSIGE
UErvb+wih76T3PkRyKVBD/RfsVZhf6GO2VVvDNuKyERuQUuqv2ZLqw42QsD7Sssz0gpl03hNCPCC
OqFTjZvImSA3WzqM/laJXlQtk/fsVsptlcPpCyEnYcCJdfoiI9gagwlb2Ulh15VNee1HtbjytVq/
zkDKfPBl7P8o4dqitGNHBLRli5t57sS+8ov5qSyxIYHnJw9pkcYHW2IMAgrKb3aZbpY/p5ZGHe5n
Patyrmc+8R4OWqS1jXDbNC9HbI8UhJoyrnQHaJxQ2m3r9NBPGytRPjLneeoG8PshYxkq1n8yQDmy
BSTRAxotnf5Jyws8fC1oYJY3FQ7cjn6s45so163PCnL0Qx2q2UOC2+deDlbwo1UwenEghO97NnJY
hBJseqFY/bZpRrHD+a2EdaR0W8DIwQ7DPfVK68zRRe+VbMrF9rkQIV0DodwbQKs/JRXuE6QajW6n
h5q/q3gZH80oH34UfhpvAFZY7GlaaF/1tgxecS0sr9Sg7j/JQekxSbTi+lmU0OT8tE2uaqONHwVX
ocOkyZ9VFcFe8LN2uEpKMOKt3yiu7KTuoX9mU86n10FhSYI1LaOPDc6D940E1aKM4K4wQ/yQA5PZ
QdIIbhJtKq5AkEFAlri21YUy3hsNrJWxmLttl4XmvUm/tGuoGTboGJzeYzZTHHEdsTBu0pyHaGYv
GeZGfZzKrH3Ap9G+aqrZumIbm9xUYBaDj6pAcYPrHigtGq6nEPbWQLH8oRTAm6kQpTdjCyYbOgY0
4d5u2XfnYo95FRf2Po6xRg7sbWfYgF3wzaTb2IhBsvp6XZs7kbchNX0TMygnN58kKKdNQWefS6UX
LEoxmw9gZYOtOvTBFSegDdxehFc6vn9eEkLJB9ABbNJJAi9pANcVVT/c2PFEh3NeWXe8u+BORrj/
6Rnnupiy79g76LsmBz3nTkau/HRMrTyoWa/e6GAAOT1iZwGCFjU9hTHJBrX+5Cc151DYkyOrxp7X
Uw/dc1zoeu6BXJroVk3b1xYM//epNV6BJim/fNqdiZS78LYPxghK9egkd9JXfNhxeNbXIH1wCXCa
Q4CLz23ghDQRd1xZI8NJr3woWVDeIGMb/oMqk1u8QrhKhIvhQQPoPU2/6AAgD2NcyR2Ef/UGo8by
I9BbVr0S9sp3nFXqGxHgT+SAQ9za06TepmEGuq5XC7nvYS9uFKkOm7xQX0Klmw/KBPxc6YzQbRRN
eYw1YI2uCCKN9Vo730OA4Y+2kZt3U+Xnv7pAlVfOwgmqw2YxOAs+xyNcEkUrCZX4LENoqZGGBVKE
K2UN5Q2Oc6yH7cDvbfUPYtCygxKnAjv1dlg4ygpGjRhNNaywMIC+rKkJ7ibYBNRwq2PnU9+PabYP
9P/H2XktSa0sbfuKFCFvTtW+GQcDzMCJArOQ915X/z81O/5vT6sVrc06gBMiyK5SmazM10zZYUJA
c8thBd4sSLatil4/7rHyDug9+oq8u7a2xgGlSpGJhrYyIPPdOYfG7vMTJ5HCcqvMQ6JP4dYsQ9ww
B0xOiw6CQ4Hcb4jlMPbA4Onl0EGpKYL2rDojaVsWHht9DPRDqfm9vNcKvD0HM5cx8Gwt49XxS+3U
D3ogH1CTrZuHFHmElF2B65xkN+qr3mtIDCatrXxxkPX/WqpNfSDHtD6QUSR0plgoDyVmv5tIr+1T
Kun93YTQppukNOeqIGxQEWfbIaKb35WBGjxHdlpuc9SB4EfLE9qDOcZ2mSYHP8ZMLQCrNFWvb3Tf
oE3bQ1LcVonjYemia/5DTC1UOdZhaCsf7N4aP/iVJSmf1Y68ZcMVWf4m27MlV5MKTiYzDh1MCSVM
UsGTYOlxmsYeRfOcegSFLHNEcSb2WzAmaoTVrq14JHMpFQ3UsTMJpZpjJ6UTYuCOIp2kJkxfMauw
Sle1LekJPWDze1aG40tSj2WOcCdiQ/Z3ZBUdYdGSGnf4hVU0RFg1e6Qx+T+loO6+NaqSn2Jm9SHQ
Sri4ZS2/SEFZ/fEHKbmPjYKrWbVKYBZZU6jPBRgVSumVWTxVgZ58xTlBCs9SDp5/Vyj9iNBbkeg9
JCZlqIE26u3ntDWrPyYKe69Y6XAK9n6GUFTk3KdB7T+xcEzvEysvVY5kIpm4nrQXp45zLHAj62tH
4vbdYIW8RrUSP2MKpCBhJw+oWEVyeWdIsIqMelROSZU2eJWlI8ZEI3iBspribyaeFR+5thHVpn9Y
4iqjD1gkY5EVcIQ6ffMoGQ7JHiQBGu297kdCYCoZvga2XT6QVUFtyZLQOkbKkPv7wYg7RD51DjUc
yRrtZ1TkPnrdTpPej9EYf1HkqPR2WSicWfSa+w+jhai8G9UxfnTkVEbLL07xcDJRaDlb/WB8GsqW
mLrf5LDREKv7rWFi+CRVmYbwsJGpxyGgq4FzXDt1FUplTdGqp04tmv5FZsuYd2xf+bOtVPVHiEbc
t1os04EI22iq7rNCQUkHfKnyvWrjpju3AF21H7IVK9xvdaRlHda0RWBJj1Gah79rM/oJegdPmtqR
d5LJTmgbx3rEG5pHTqAowI/rJvM2reYk1ZZeZYx8YWogVtZ0ymdk6tK93w22fEDT0bhvaYHAxmx1
JNbbJMelbizj/iGVbXJbB/CQhMpcXZ7LNEF7sPSLCOJCpn9NjCJ7DPOBOxLNbRy6lQjRTjBg0xYw
2XiI/b4+O0rZHk08ISCTwe7SkKYFKCKVOU6qYf+ka6N99gJP2qTdaH/KM9s7o3Y6nQ21xAM1Ce1q
L+lSfdKhGfzjGSY2j2hQRceEQuGu0oTh7jhUYf7ie8gTFZOHQ10m8VySWx8ZQL+q7lqLc6sKg4oz
Ibw3zeGujOXwrgwn/Q/avgW2oegfc4cit4D+JWJg5XDm2TSRhkpShlRvktffZSmkbtIa9QdlcNCL
QzaNvEhPs1PUpP0PKYrKfaan6U8bXBwiNKiVP4BYsj74CL+dEnYK3h2Zap9IFDFR0qQhOwj9wF1q
9CT2sY1caWr1vEgk6TQib/dhghTwu47K/mx0AUDnPs5fdD7KfkrU4dx1QbWLBix/Oh0x9m5Q4EqO
Sl7/QVbXuktLMzniGdST1FlZsyNPlr5LTh58QUqvQI2xiO0XHD/wZbOrAlcLlGV9zeiE4avuC58X
PX3IrKL47owjOZiPoe8D1qDx9wajpK2kIYiFJp0RHdsaicAWcOip0NL4Rz8kCn7CpX6P8a//wF4d
nR2VyeJnpCnZYWwbZXAhc8Rfs0kLum2D+jZGFKUSHZVGHRC5NzDc1nArQ6AQkGeGN8aEamOZjPKu
QKIKy9wUeew2TU59F7Su3KD04NVWcWicrtpJWt7vzD5mXWcOhi+DYUanwkuxNPdCIVivIiJbS+pn
HT2xPdqa4k3sYcGEYJx8P0XyeAjxg3jpxsA8jbYSPI6h4m2p2HU/eEBlaNhr6j4bs34LXEh+1Zug
+eiP+JXQ8EDSLErDLXC0oN5YRcp7T/fYP3njvGD6131uEA3eqvwyEBJ6sSmRiXzm3aE+ZD2urlsv
reNw28em9qz3nY1DQYownJxTFpbjsnywYn98LnmPHkD9dC9S0vfHyKjVFvP42nxK5BK9m1TJi3NG
QSD/pSCs6fG+JcN/0HOrOAUNmd25HuLce1SxrEBoLZIcyblrh8KWHxXfVqNdGvfCbiUx0hLHH9UM
InVXTGZgfgoR8gk2oWm2434qEHXfNxhaJodajYeRcrzUlgcVjygAWghUI1XnOL2hIsiLYtspSqS8
PQX4XRT7usNO7wk70P4HnaimfoRDYuVbW/YmdJ6HNNBt0kXNPALyqNIPugY89n7si9RZqVwvFcN0
FUoRRA5qYbqoz71rcth10NppRt2y77x/KAH624zsYaWfcF2txB/oXZBZ162Raq9U0OyEyVO7fvMd
u949F/JKlLWhzIrwQzLxyZFV5BAvP7eJfaRFdH+7krzU2Xs/krmyV2Fg4KIKHLtBW9vaU0dyXnQf
fxC3vA8P1P5ox7jt5+rjaKF1ugb6XsL9EB75LQPwiHbF7B9Y2jz8aOu9yXC15GEbzz/Hh3qr7huK
lZsOeRQ0ix7+Rd/0IvCsTJtysqRRzLjHGqOeTsMEAEN0f2V6l9fJf4c36yIGXl91hWCAFPgSYmp1
0kI0V0xld/srLi4UZMwsBQj4tVaWZ5kTL3vCUEXA/JMTtlpDoy5xSix6KAAFAP8qfK3LfYXwfDNE
GV8KZ6At1ZlNMfzT0dqWDvk+xZd6W9yvldIXV8f7LpSY3nd7WeNwkoyEBw0O37vsm/rFgBclbfI7
/6Rs/I0W78bjGkTguu+hXnS+xL+/izl6eahlJnM5lB+tDpt3+Vetfqqx47v9zd6adJcdo8tAswmV
Yz/UGgGmls9CeCUC2EduDA41PyVHs9wVX9aa2mtDm51a3eD32FmL6cyqT2ZQkBNhNJph6WzYa73m
6yUpmmD/bYPMVv5Yom5KJUh8Opwuya5hk4dnH4uDNzmsTtuHq+iOBcg2QcETC6EJFATnXd4m8WVL
H+k395tpjw0ylyjar5vwY/kdsaMT6rqAxlMon2DGTYrzygYG1FrjbHHkNLHYLIhOXCktMaed1aUK
lEWaJQ9T4ZmfIp/SxMryuTpaTNliG9JGFmRz/rpcp3qKyVUt0MT1DpQJPN079ItRt/D/se+Mw7gl
h4LaunLQrAWdnZqjatJJ6kxBAECnJNxlzVMmf789srUYs5XTVzwya7h7rtU620DGQwGkVRv+tVKU
mL83MDT0AsN+uxjf7fM0tI04G5m/OHn2C+wsJgWv7l+TXbn/YjzvAs1ucadOsTquuVCzIMcwJXpF
6T4c1tKeawEbMR5TYITp2XOyzKatdCRYFDUbzmhViO/NYVL/jBGchehjQq3GDz9mYbBTKPZ3vNpJ
uXcNygS+jiC0J4x70LvEZUE2MzSZk5XTQAzx4qh7+22g48CYW84Vpcz2JCdsdbaEgNzXB5w2gIiq
x7X74up8I4yl6UKNS1GAK8+moEr01s8Fc2hCYlf0kIXucyOAXlT0/v6jvg8lDoF3q0cflCxpfJtb
gjZnmCPpjpWlMSXb22EWv+r7OGKzvIuDrKAQO2PmglNxGk2XXH0nPSDLoe3Ls7+zoaGMPDI2/WPi
7HhKr7ElxCU0/3JUuphOS7NZxLNLqm+NvNcsTlSb6q8cPafTj8H8HiF8PfnafmWw4vvMgkFwFLei
o9n2FTMjytSuboHBu9MvdOk/5htv27jGRwUZsuqA8P7pdryrg1pwXSwUDfEOpOqhzMY2BK2ZtJBo
XQiqOASMifrVCsZffx/EgMgmw+XQdHueX+MyoNq6zwdsi6w/k6P5H+SyjTe3oyycmQ67nyK5pRBk
fvFVCR7uccvMYV5tjF997asZrezh69kSW4qrBv4IiC5tNluRbIR5SIvbDYWhgJcdkHxaWQAi/7j8
/qgKGLBTUDvWEfKYkb7sqklDJRf5Cf6esimdEdPQkmlbcHgiGXfuo/jwt/PGx9dN5I1JnA1jzgXC
dG7IR4HyiwFs2H6CT6e6ie2/fmyA33sfZnZaKJ1d8gMYWCWQym3wSmlnZSRi+udz9z7E7KBQ8h6P
eJORDKGx0dsfuoRmILWDkqohLia3p+0aMzwbkDiJ3x1LTl+OaMwQrT9X7SH7LI4lOhefo5f4Du11
nNBd88Xfr2l5XR/wJFU2YG+uOThq1myQqR6UhRzW4D4VgJ8t/m5GB8dV2w7RCmPjerUb4KtsGayg
heL2XPG0ZiWKfgGerJFJizeDuKtZqyLUVyxHkyiAqyDGs6ngyF9Oo48lU1GiFeTqEoRbluAojcda
9Xn1Wl8p6h4UB8etrLm326+3v+Di+N5Fns0kpkNdSHOND1j4wm/N9TCxuB3i+tK/HNxsjVSkrGE3
lHSjWqwLKPv1Q/HoF6LVbd/z0DyFQBLkQdnfDrs4MttAVoZiLHTYWbql4+Edp72wMWysrZ76FINX
gOuqyHIv9xoj44ISlwZEcXt2TmWDjQ1jbhqk3spe+YxTov5FP+ubbG+fEHjZtKd0i0s04JddtQnO
I4IzhzWtg4WtILTLeedwFNvqFWrfLr3aqVIqCwArDqWT4wwD+GdbaV2zCyylW/ma129xBFUBtAmS
j0jkjNn533aaEScdUnk5Lnm43+56IAilBIwuVHi5Jvs+z7a6jE0LhfG9LkWPdv+7B9RvO3QsQPfc
/szXz+e332PoJo8ftCzeCPHvjiC5VZoqoPlGTln/6JyTtp2O6Fnts/INgr5eqxJbYvbVkczAL0eD
60SRZbZZoyFvK19s1lC+H2t6R95jUP1YGdUVYlqM6l2Q2b5MQ7yqPXBpbJaxoXvsOBkW3o38q1Ek
GUhbpLoO1xRYkUC+V7UffaQ6azO79htmG7eJaj/sjJwvjXmN9SvR4zPoz82gYVYFDiHDqLjsfsv9
gzc1K6ts4cy4GP5skVVTo5fNgCehl5vNIa9YXmWLsWsl+SrvlNDGToUsV8o8oJuqEqwUXN92zdU3
NskGxa4yrljQ0+DbDWtbPKo1fOKdg9IehFals4vv4hNNNbwThz/ma/Ip/a2xuQVF+fYK0K6TIOCv
oGBVw6CJos3zLFUWtfyOKeg3oiBLDcPcKOZZ1re6vs3PwXNGJ8FlDw5Haaef/HtwJAgleE/hd5j4
e8z53BSnlM2YfFTpcuBsUG+mnFoL8+bvI+15tFY+2vWJK/SSkJ4AKY42gDz7aG0ZOe3gFdwlcTbs
wroKzpVtrSnKXR94JqedELcQRQ95nq0bVVMDzoNwq6H/dAr8od23JiQ2xVfabVtIw8qHuKbx4Hjx
PuCsWgYAbqo7FK34EMBmt9T5z85O8L3UbXb4a8qACAZyF4kyYAOYX1xmAtlEU8kyQwg28h3iOFvc
eHa3F9bCusIGhKRGJttAqH52sgxZrFgOUrMQ/DHjxV77lwWN2GxyV/LvI49mj9N2K3fxYkzyJ52y
G9n1/FnSFbZmDX1AvmZLe7ByG81z7mnEA5LH+h28HAWslcW4tEwQqteYQ4sdPH9DKIBdjcTRDDdM
5GznUT86mYM5fMJjG7cpPw1WKvxvfPbLIwMNO9mCvMyWVbGsmH05yRpCcNCMUTMeJkRSutEHJfap
aJ4bdHNK3uVYi217PNxuf1CxrS4D825VeCrr1AGhHKiXgVEfbEJcMsmvPDQk61jJjhPQ0GejbfvD
MFT5YSyDNdLe9fQSlNavAOmbkH5nVcfanxR17GkqF+EgvdSSpfyS+ql3JW3ST9jv/X2VTsQjEUet
S2iOzLK5yap6r1Vpr3dt/ytQsGVTIi5Dbco3lj1KK5IbC0kF4Vg7Csg/nBzmFaQUNdIKhI/pDr+6
bXhM9tLmFx3o+xHN2vWzfjmcQ+8LWx+EW+aLFWhMM9mFyMLPzZ26m+C01VvvOO7VbbTzNsrp9opZ
/Hjvws0+nj2hOaFpcFS6sjpHAHR0fEsxmNS7f24Hum4WYRLNMf1/A5utTcpjA6KRZKf6PVi2TX8I
P/5H3MN+FWp62Wa1kbg8Nm5OahSccPNr07OiCooREb0vDlLL55T3qIa+MgwGEnEh4hfBY81/hj9v
D/X68hPpsAGbhL8MDJcud+FY5KMlkdG5QVNXn0ua28e4Dfrj7SgL2fdlmNmEoliHYJfGZs+kvdIf
kpOxpwj4pVOPfbvji454Fo3HEZ5C794OvTbA2c1khDJMi47I9tButAD4efZ6O8JC1nU5uFlmPXa4
xmFmLtRJvPTgHWBbHvAub1x83vdogbkNj6rC9TeyG27b45ri6dLS0RwbKp1onaKXd/kJ6eEApYFA
5toW3tJKYb2iSYjBee39DAxl7b4QX2p+bL+LNn+4tbEzSHIpFuq9sk93+QHYJ+xgTNK3/8O2uM7l
IW9Z6N1AsKYsaIuxv3slVXigd5NPEqMf9D/9wT4ph/ykbcwP/wNFd+lCeh9rlgcqjVZ4dUos5bkN
Nli54z0APn74VLw0LkB7JH2Ke+kkI3i+crCJLzSf0/eRRR7ybpQeqLviLXKEsIHoL7T74JjurZUw
IkW6FWa2UFQlbcMO9S2gS4Piln30xcjHL6kZ/7q9IZa23LvhzK8FtNvrMLFJ1XwkJ2B+YeK4orH2
li3fGMoVZSyJh7Yp+Vblbtqru2QfShBiG55bkStaChigb42nrqdVvG/W6KtLG+79+GaH2VRFU1PZ
XOqKr9VHcHqwLfQg35We3ByrmFrY7flc6KJc7II5mTs3MWT1W0Zbn9ud6EBF9QY5XutBp3+i77E+
js4BXlXDttmXL9bn2+FXVue8ygesqoWCRPToJDjX/+l+rXPIV1anM0vwkzBwaphEHCzlVyX+kyQH
OVupfC3e6zYiYbryxtF8e7y+22hZ5qjgp0lYBL/B2BuvouMsNADQMs2UQ/RJ2Y0f/r7UxdeDgWpB
DkVvaJ5htxE+1kVH0EGtrF1Tt/kehOu33ICfVZtWvL39uRbn8V242Y0utVpYWhnzCGrVpWWwa6Uv
I2zJ21GugVekSDadDtug4oO60uxkNnMtNoKaMJAOj8l2+plto218MA4+xssb4cTknNM99opjvjW/
3A6+NESHr0gVH1nsK+xA6zn2oAN2d2sPi10e8C92Zv7k8bBy2S3EoVSPZYvOCxAu7OxiN/uoABA5
GC48UWebajgyO/mUC9/61dR94dC0KQ4QTMFR6OqlEPtSDrcCV2frUdr3m/9oSGHB7qO5LSRgm9Jt
V7KyhY0N0gQGO+aYlD+uON96a6UAvUUDsdyDFd3xKP0UmrxrpRjFlE6Nn+wk/CcP05fb32/p+KZO
RumTRBe9LGM2sW2mhL6dk0Q0r91WoiusfCj2w2eaBTgaWZWLwXZOg915WpO9XToBHCo9lNcdij2A
LC+vWimq4qagQUhVZPyTmq6FW/0m2ttbWHLJuaL2FK5KZS8sIyojCn1oxstSmu1IS3LKLvGQHNX8
6aPc1edRTai5G/G329O6FIcCN2UY6vo65fXLsWFbnjhjBy9VL+oPmY5lomXt1E59vh1m6dlHyQBh
Fs3gJCXpvIxTpgFisJOjsfUH6IuBW+kb4cxYbus7WDYjFsqrPoELd+5FzNl3G4fRSPKOUsxo6k9l
KW/9cjjAGHDLwN/cHt/CTnTQiuNooYh6LaQul6MUVIgxuJUqf22lHt6IWuUr5+fit/pvkLl6utUV
Zp9D+Ob/Th8nLT1wJWxszTv9m7GYQEpoEQuK/eWnKpLCKTTojdgralvg08DJ0pXpWspOgFXi4E2B
DHDMvLIZg1ZOLI5QtE5pJ90pR9W8k5BvQ6IxeCh+iHpuCDB3E9wb38I/Sru7PcTFmUQCFx1D3q+8
2i+H2Ndek1udxgNPMfZ+8pA331pj2t4OsvSApbKpO8iV2AKgMHsceEnt91rN8SyfuxN0BPm+PIhD
I3moHqIPwz0234/lSjlnaWQaRhy8z03+nmtK2F00FGHIftamFoc5S57+aZ0O9q7fDCtXwdL2QumM
2gMiI6yU2SQWmJs3jUA4GeHOtnYGBH7UW/ZGHa0c/WKeZok7YqlUV6hmgHCaK1iEFkycVpE0Km7p
Nsmp5QSKa/eIJmofzNV+zOIMUgczVdoRZAqzExGv9HyUUqIFmQ2FY+SGM/Zp3+xWVsfS9HGukxGh
0cO5MZs+qU3HbHRattkdYksneRfvgn32wbCQWOv39mtE0aitN2uKrAs1fuBomGOD/uAddVVD7aS2
ieK211wrLJy7DvfRM3kEBFwE19qfpq/RAaJsd9RkT/7Y22PwKagnEyckFYWIUvCAbk/E0jzAgacW
geQmd918HjDE1Aaq224VW7/RmvmuteOvPsz/4DS/siOXPu37UOKnvEvlUQzJg7BoNLfVMzQtIncc
n0wYR7cHtBgFVRLqcsA1AFxeRrFLFMbVrEYtfMqQ9/kVIiMUy/HKZbB4o9Lu/78ws3xI7sNmkmUh
HrIPJ/SdxNmC/gB8WKp/CJKtG4wtDszEU0bU/VQyscuBDb6E8IQxMX19/z2cvC9l2Xru5Ch/jzTk
vQXWgJ4NnBNOz8tAaooCA3IhKDGV8XBymjbeQlxtETWhB337Yy2uPoc6NLgC5Rr0YkMPrDGt0+C6
eU9N7m0ku/sBTf8uLtrD7VBL08edhgQ7o7vucpqj04wtWsnu2MBPTpWi2jZtE9+NZvX6byKx9sAt
iO6k+CXv1vmkWU2vOaxAFAjvwPb/0hL9IYHleTvM0twBkTQEHmOhPZnwvo+ykicVrYnXNI8eUcTY
abLEch+mb7djLfScLLxTAcpxnzrYW892VTiEdZ4HQs45G8Nok6py8BKltn/uSm36VKu9dfIVNTjI
Y6U+pyCQtY3n+Wuqtou7joYlq5N7CNnw2e3Qjractp0p3gL2R+8Q4G3qPNT7DqlZXGS3a8tzac1g
66uKWwIht/mXzGwlYdkwaqksnusKK9AENluUQdK4Pb/LgWjDCmQNujqz6VWTUYlTyPLQ1qqHRmjr
6IqH7KcEQ/d2JOXtR8/vc3JkRcjyGbSA1cvl2VRO1uStQQto6MdoI+W+hidznMrK1o+aceOEo3qC
Beo/wJqXnuumwc88tdoPUTUED3ZjyTi7yHJ+GpycXi7oOEXdcbUMv6tmsJ/IV9RXe/Sk3A2gpT5G
topQNNTCo13IyWvoFHXsmojVwejUpWGHSIPySZ0UO0KNokx/IA6mwpRvKbwobdmeizj0H+xIUtBl
GqSdr8CSMdPRfvHM2vrHjgbtvlTS0NpIoZY8AYgNJcFzHcggomn4asdm3LpaPnhP2LhmxxR/p9fE
kEcQH4PtPY1FN+3wcENXKcULvAZLlOnaTo/M8JNkTPFeQ9Ll3Bd5eN+ogfRpGArnhBJV4ypQfg+F
F2XUM+Kk+Z3bWfaZvDps3F5GIghJHqZDb2TnB+xg5RSpep25bdT7X9A2se6VeqL2yCjuUIwKP4y+
kfOvJZAPJOrCs4o4/knyWvuPV5ro5bRj/tNLAixaMY79EFijCc9Xw5jW5PMZpSxBGXVQs4EU/iGo
MqqMhddjKFU7KNxRDNqZuf2sjT36zC1qjEDJu1eJB/BX2expW6vZ5La5SEw830QnQcma1WLe9Sqn
VkLxgCIUUmWGObvBinD0UqRrOO31yX4tzco+k4QB+/H7Ml/Ja5Ziwe7jBpMF/MCeXWJDrqYTrG4O
YUSwwoi9JKc7S1pz9RAHzuVmsmUSfg5HoHkgiGevtVz37XEaGx6FGIv8qEpsl+jgIIuRJ056gA4c
7UqLrmBjZtbZ0HEwWzk5rrNzfgBtcWCHXG7gYS53s9WR9CexzxseRu1GTaUvsTliMOPjoCWHJ6QL
6pWIC4cwJTaqTxTzKCUS9TKk3/uJLaNO/AZT6U7jF2FwN2xsN/qgHv+HnvXSEMl5OIF5rdL1nB36
uVWHSj+1GPeepEeEAcL78gGE0TE94Buz98Odg6Ro5o6f4/0av2PhpcxYRXlP1BNhPYhl9u4uDwtD
mdLOghr03N05PyGR95/G+2CvPdjOVwdbP8SYAXk8p9LG6nfrdt7XlQ3iI0KLG4gKaPeNf/Yufjma
2mQHJn2EQtmVIR81LHe3b4TlENgvAu0gYZnr3BZaX2HuQQiOi8fJD55Gy9/fDrG0GYUvp9BSp1Az
L+HJYdd6hgHIQY+NH2mNeYle/AiqfqVZsBgGJyIeM28v8NnClKwxtbWCbDLvm29VauJI1Gio73Ur
D5nFGXsXZ3aDJkEQgRBlxqLayJDN9elhBd/+xZQB0VIdqhc6a+By4Slx4FnZ2PFVEhcBNRSRfnfB
GnRpcWcBAzGBLuN9NC9zmnEEr6shiCq9tPEvLmhIaTxh4E566hrScnHW3gWbzVqcYD/Ao54aZDk2
e9KbfDOoyMTcnrfrrFjU/3WFVz3mI7YlfsW7DdOlXjgoaGO53NG9O2Kos1Vt/4dSDU/1YP210xw4
offRZsdDGqbov1QcD9gH3TvGeCqKk2KiVK0k8UpLcXFxC41fioJCFWJ2CrbBpLDyuZ8V1TsacuJG
JDpev2aTs/iV/hvm7SHwbv4cO3AyOZNY235jnNB2sXZyugoNXCiDMArx5CMTpS01f0/EjakOo8bE
ib6JHG6KPWbZm/yU/la+ZJs1hvXSOueiAi5HNgAcUSyad4Mqyzrz7ZgiRxrI8k6NbMi4o5VAtRgo
R+vqM2oea8t9gbFCgVMHVkvRHQ+9eSUrUJ1e56mpueGf7G7YTlvjGH7RKiTFNqqF3IC2yffJAVix
vrYHFpbK+8hzBpjtlU2kdwwXnSkfI6cmOlXVFJ7Q0VirvK+Fmh25oC/6Ui4Hykd+p2xGeajuhLal
GxTZ8Pn2zl4LNTs/pljq6AEQKhxSN+06KDmPtr5yfCw8dC++2jyfiqTSi0abKMmpfIAJfPw1bXiS
rSuVLxxUwjATdhEyxOSPYrjv1uSIDKznT/0b8Bs8RIcV048EGJJ/Fo5C/Vb7UoTHdcb6QsJqKLaO
1R0Ax2t6pVTQ9w57VmWVovNqnwN5QI4mOZl+9XPSygOd1Qecm9amdXG09PHplorUcc5uKvOxk0hM
tTcCS1q76c4/o6uLjxA4JMxun4Od7K6pDyytGJI3anSk6DS9Z1NMbXXItV68L5q7rCq+jegQa1a2
cjC/5fizNwBvGVVHpYKWjTFfMgh9Tghup2LJNKdw1zWu/I9NzcA41t1WLd1oH26EGU7b3DeIhSGc
N4AFcddssJam+P3PmN18sREpiZNQtisH5dGJUfWaniNVS9zaWvuaYlfPRyw8VlTq53AG5kebqhTa
mAr5ZyHh0uFVIJyhpk1/WseYLKAWuMj/G2t+mMUYrCpST6xur+0lhFPSLxm9xF31YdikJ3Wvp/tK
3niy276k2i7cr+E8Fy7Ei/izE25EvTXBGcdwY7Wyf9QyQp9h1Qefbh9uC13uy2HOTrcx6E09rhmm
8GaO1IfY2Sb0uOttv53CTdkfcjG4tYvx2qaNLhyC6xSduKlIM2dZhZdMse3H5f//kvVBfEnbbU/q
cc2bYWk3OrghiHcy1+G86YhiTBfbkUC55E6wDazmXBvSMepW+wxLGwFusng10T+iEXd5sjbj0Fua
xDNg6ivnzuqdb60th0hPKwpKZWG0vf3plhYIVXlGJoMbvyoS5kGjKcCF6I/5xv3UVlvf91dCLKVL
wB9IIxQ8LajDzk6y0cnSMBMl5STpeN6EpoFDDy49kjbEL1FTN98tJHlcxSoRDYbm7CL/+0/c+N6z
iivSSpNzaa2KVynkA5V7Cwb15QTLeBlWXstzrvPO4dfiJBxnvL2PduIP4TX/v6CtFxbPRcjZBFhD
HerJJF6QFGF1P6BRkO4Te2VkC5/yP2kpPE4eRPMcm45kFFoTuC9Zq07UfR6zdvxrgBK+UbyCBVvE
oAE4e9dlelHR+qZeYyoZiorVpN23OiCTyBmVlVLvwpxdLBqxT95lGB2lobr2ZPyj2ui+ioaD1RqP
3PNryM6FOCx7hd6wQUZBRn8Zx8nN1Csp/OF0MvJO3fLuoiW9xQvurnLr58LZlI/rtfmFbyVMnHh9
QVq77n/7FvcPWm+q2xm/tazc9qF9uL2xF1IlwehhKZA+ICQ+W3N9nWAoRjXU5bJrvuD/mNIRG6ut
XHTJQ+CZ9hckUNLt4DfaUe7rf5FaE5OKDGuFw+wN3/Du8ylmUXijDuKqa+sCGmBaungmSPsaod3b
A126Y7FyxXgFnhZksHmfw/JrtUIrhteYnx6MCOVTbGCjFx7rFLgcBeJ0G6j4TvY/J8NDtDAoz/2I
dotEY8rVzOEeqWbMpgDebaqhfQ0q+wnBjmqlvCNKtrOsQwBBKVQIEjKlpMt1lseWSSWEhpdeo2js
Z9IRYlfg2pFxCBP9HvVn8sraWEPLLCxvgEWKoDzxLgZhdBl2muq6rALuLVwpN7363JrPZr/WzFtY
axfn2yxIUwxVKyl8bKuASK3nyoQMWK0dBknf65l6luP4VMTNXTQOa63shY2EXwCdcpJYpKzmH7+f
HGkq+JJuyrvgS6l5+anzpHh/e40tfDwb4AIVXINqk2XNLuUsoRtiBgAz9XDIN76C12DkddpdU5fY
SjhBdYS7T7Xes9Z89BbHRyVNaIgIluts2ZRV2LZ1Tb8Hfd58Uw+V+SGtS3MtJ17IOoAyyUICAE9s
ap2Xy0R2usC3U6QTg7vuF8qlSEufhGmY9YDc6vhNOah7WpSntZboWtjZIW/0cm40Ccj23KlG18bt
2y3N9B7zsrtc4uy6/RWX5lJw4mg608JBoedykFZiNIXsUF0D2Pfk9N0zEITT7RBLA8KwhsodzEaa
vLN5LGAUFlZe8rLg0Nm2VXkwjUxzHb3+6gfa9nawBVgr711uEF7gjknQ2d2VOEWRRQLD2+3HnbbN
D1OwR+fd47KE2W9s4u0ou4mJtDuPSDdd694sDZasG+wNaD+yu9l8emWQl1IkwsefZal60mC6W3YC
jrE43h7p0pfj1a+IqcXxbf4At4UwdYSbqVuMUvMoDHzutNTxVuZzaTzgHlR2gUIrYc5Ns6ca3ZnJ
AZTWf/Bl5ayZvPEp73l1sLJMFk5lXi7UxkVBD/7d7DwpuqDXQ0CUApBg3kWS3u3bujGOqjAuuD11
S4OCCqqBtyYRuAIS1k4WZNIAOcYacMMIjR55Fp6kd3EnefdVmKorWejSowx2HQ6ALEhgOPNvJcU6
ytQhq0I4lZtfa7yzjYN0rh/XzRyXpvF9KDH2d0lGb/tdYg8UDaoOJTrNaCHvO19MmAIrJ8dSJ+1i
ULOdlvptPfZiqQuVAf1rQSREWj5avmviiLfpNsMu3+r1BqWq1HbDeBM+rr12Fz+kUGsT/Vr0kWbN
2jqL8qwCeuBiuKG51DDyLdQS5Q69lfwkGf332+tmqZYIUOW/8eY3T5JVWmMQLzrln9q3p/W0yZ/U
478odF0EmhUPgmGICh2/bBpSebLDA+AJGeVg64AMWBnSwnohCaK5xZFFE2K+wR3fCxNP5oUUfgVg
XZabvtwo23AnoOSSsMWgoCfAw2siFUsvYBzsKZiKPhWKg7PlM1U+MpCkeah71rx9d+UhPFj33U7b
dAdp+y9WCk5C9JupIYCPnuN4JdVLy9xDFGVUyj++pb9mdem5OEPswmLtwluaUoRLFUtwefkzO8kG
yKht7QeUXXrl0ObSVscALXLW1BgWLgByVygcKFTDN5+H4QYq4G2CkW+N4BMFi6eyy1Zeggv7i3uM
Rj0KU2CY5m1ekDRhOJWAIViF97zOdknw0v4/0r6sSW4b6favTPidc7kvX3wzD9xq6X1Td/uF0VK3
uIEbuPPX34OWr1WFYhQsXc/EjB2ylA0ikUhknjwnfq8nETWQyBBb60HUyrK2hSQMYGBAebxYtQq0
lBlWRPamehHFLXZ2uFfH0aLY9h3YqqeJyD2IpF3zboFKPHwcnCft5T/DeK5u0sEX5MIxbcaOYkwD
92cDLpU6ABBOcIJVllKcrMcEogF8ZqwQx7kbsgwTxG2I+CMIXDvHdW7sfX0zueZOeqoxzX0HCWYQ
z/isOZVlGE9UN+0+2ySCx/XaFoIaBHPCuFJVHLbjz0piOwOZj6G503xrZxnOluOmnenGqqA8zwID
v14Q9ALAoRg2aKu4/csyJV2KOcaMcCrdSt34imfVN1OOr81CTcKkgrsKYuTaF8Z4nYP3tIZEiz8G
ABopEliW2bBNup1A1OmzOu4UjLv5Qf9KPBFKcc1p2LQBhogwGYaJh+NPCUwhqJooon/TSnvKuJM0
SXCVrcUogKhQuGKwn5PCGCgHNKu2LJRU9VS+sSE3vZktnYD5oxRlW6cPRUykMDgTqi6M/otzjDmT
c4NYmPOyoaYHmEWYzq/SnPt1R67SDCOmpizwkNPFHVvkosnQKUlHWlQ/MuuKyozq6s8RidB5rzg1
YrOcA/MTUDtBrYXLBSBfWlios6NNstwutRnIAIUhrfz/tMKC2UGwKvRZ6+MFVgb6Uk+tu9RQ9hrf
zy/l88jwRwp1X6TdBv6Ld9qxlW6eqbIQHJyYQBkzqHdFkIVTHSQPrHsAKJpPtpCS81WcbDAp9P4S
dBsV8mZP+ddK8K5Za7OzIvTfPwz3YcF2M6jQMGTJMgMEaxfAY07P9o4GQ5C+x14WxMCGFe6vczhg
Qw/scp8axQQFwjWwmxRVv08qS7qIF3ncgdMYbHXO+P38R1875GjUgAoVUeV0ItFRydICQYUOgAPh
LEmZ2zAuW/PreStrXoqiKp5TwEqgT8OFElWOTMcuUSsBYy4UWfpeCesy1wM8CFpBIfwzwh97Ecp4
qDmhCY3qDMrHx15UGcVA4kllT+94i5Gi6oNeDF57WYVx7tENqCkEV85K3wJTBogoaNWy7I7PIaER
tGBmCquDKpyvBhh+tgNMI9MLbcPoWronR/eXXz+SzCgU1hnMClcQ++QHR1IZ206NoPTpFk684LbT
PiAiBa0kNFf885u3UsaFKfASYolA1pxIW8iRZY0oHzJIQbRBhx0dYFctw3G46nAqFc8MnSsV+uNk
04BFPRU9W0+d59g8dyJqG2V6g51ERsCP+VJ/uizDfNP4xqbdUY/ciWdiTk+Fg4cIfBWlE6TOfFR1
BtvJsgJDHcY4mwHaENQHaJsI8tqVUULMqJgq0ufPuQObe3xAL3RARg20UgI9b0S76DWFVAnK5b4S
2Dezr2/FL/PTvOXYJrsnD/ymjDDDpOnwmx7drizdpMZ1CvVeshRQ6roVeM5pygJjmEeDwgwAKSjP
csaImlQjwUuVdrP2tcqW+Co303iTlXl+3VKoeEJbwEomD3UfILc7id6MdV9/mADmh2AFnb/YeOyG
gp9qZXePUgHu6Kiss6Sx1ru8b6+lGs9MJ0AJ3mc6gT7IazZkI6rDr7wzkQygDoh4xPqsfHo8agoq
qgTJAKM/Z+m+fbkA2mx4SSDGpa1bw/Qme/mhG3jSOiswHDFmuK/HvfUt3TYbycMMyOxC49dLQ+Hi
VrYZ78uf5jifMlH3jlvW5+m99JrCkZNQv4VmsdvsSBCjlRKc38FVHz5wK85eSQt0qlGSdNNIU7ao
wmZelMaNm1NzgAqC3bqTUt2ft7l+WA+McnfYNDk6ZloAF88BTul20jcdlEcOAOrWxtjjmRgmgahc
wNbBX2V47oLtiJVyT2ZxMx1tXDy4NLQYdK8bTDdzbD/VVbAiKK6p3hva8/lFauxyPGeRfyiOSQoZ
0gJNmzgfLqXUUfc6pvg1G8zHE+R+3KSCWqdbzDoIE5pEvjHqVtpWIEn7CtFOEEHJdVwDWDyAi83J
Jje3xvalWBr0ahOLjQ+09q2W9fFNb+TJo7zQcqumULCX2kYBIKWAGB9uMHQcyqUCefSUQ689HvR0
V1fa7PWAjLbe+SWv3S4gSUAHEAT6GlBdxyEqwpxi11s9cECQI3MciBG3j0kmCISnr1JI2oMgGzUM
HXBRjfOd3kSPz3QQdMfBfm40yHfmZtx5SjReju30G6fjwJjOpdFqpdHZxGsfqs7lELtoxCVXalWO
b5PS02v8LE7Y2nMuuMxWvuNRDOCWGE1mCf1KxADSv8zJewTi+8JIBZu18h0PjCDPO96sxcF0rFIB
RTxmNKxqzGd0rw7kuBdHNAa/gr5DwP47piEDOTYFqm8gozOs5wKvEetGxfwa2Ekyv/CgnrmFZXcJ
9MsUzNis7ipIudjH4o7hkXHOKQF3LYpOxksozRyIQFZ54hdKHpAUuu6F/BBhBAuaocUblLIF2dbq
3YgSAyqHCDl4Kx8v21IgHhmzbRyip0RFmx5p3y8fODTasTxQuaEvfAKjmkiGRj8sFNCpjRSc7x4w
hOzLeSurz4DD2MmlHrGCPlHdInbKe1p4VvgZq/cjZJPMsLxLQEp53uDKh0PJ6Wes5u6kQp47aI4j
l1vsyC37rZqMAqdYeZIimzowwR0xaEksXVSjtjV6YwCSdsinImq5xQasgrYHcWIkE+2FMXq/tzbM
16HCi+F3HqpgkGkkjWXq6JbG6CFCkxbbd/7zrZxsrO2nCfZ5D9JSPYEoeAIooVtFw5VmviGjdG2o
yecQjv51S0xVi8FqZbDzcwc7YmcLGtxIHrroqpDaOzrN12yG3G276OG8rbVEDG3Yn8a4g4xp0xiS
JoDMSxedH2/7jbmTdy1o6Ugg7i6sRA0Z7MSAWqDFhzPM+ccA7uUCpxpnF1gzbzBz6SailLwxQo+r
eo4GT29IdlkonRzEdPhl7T5G/PzTPF++UUcjGqYRyX5ppstjjdbGziYZqhaCb7riKjqTxGTNNtZ3
5kKUY+fEqhhLd3I5AbsL5sknTPFCQxrNPvZyahk7o7XT3s/bXbvg2DAm+rWMUpdvdNgSSLtJDLOo
w5HnxG6cFyNadOgQO8uyOW+LeTsX/w/zBX4UUm8qk5ISoA/VyS3XbKUbm4wCZMnKejDBiloMgJZA
tPL4nCkdkyVj1TZFjsElOJmvWdHkAbUsEfHD6mpYUQtKcpg841/TktQUWZygCE/ByuBG1nRtQ9L3
/BdbTc9xSwNyjAOAWMQ5P1ijpwX4XAyn2ArNEYFbNSi1oYZaB4SK3SWL6z12d7rSACe7dFCk97O+
eVvKWH+qeytGx6IHgZALdGrsy5OqCfKjtSoK8JkoI+saYg8eJccRLlGgZ6PKI3IX1qiGwt3Y+80E
wQ31I9pZmDhNLpDYpL1Lct96FYXwtUjE4KE6KFTRRzvRv1LUVE4U9nwxYj+5ZQwHaOR6kAqefcOr
xQ/elU0/ssfdh0AzWLk91iZQLqZ9PUrShKHxSbbvJ4hP7PUMwwqQVOlRVE1NG8LYk+zRyqy2ZunE
g2ups7KfFl3fLIjKghxnJYAc/WicqzQA/k+Firumdapmk0wWWHrSRvNK22qek0imRBCyVr4FJkdR
/mCiYA64Vo63PktHDPWzApqyYI65qNxR/3re/VctoH2O2TeGFePTNi01zF4ycKnZUvc1LeJAH0bh
5NmqESDd0KUHTAuEb8fLKPMBQvAlvhsTv9NKV/0oX0nooCJProfFNSUvvhGNSbBPw0VC4LWQKDIR
TPQ3uL2q8igHCwLaNhmEWLzSwhjp0qYvRmteZUmDeTuIJgl2a9UkUOjA+KO0iim742U2U9SPioLH
WtXFT71D99RQEt80Ufsc7cZLHSrK7NYcEhEBgCNwrmDYn1tkqnSkQH8HiGq9eFoceZ8qF3RuLTio
qCm1FifRXPnbFn9L62rTNlPDnB/FXJAbPxS9T/StnoH7FHU4cC3GSu7GN6IAtHLdME4xMNc4jI+E
D39l1RCySID4UT3rt2Sph+e2zsuLtLRLQda14qeAPeBDApWwMtweFbg6JQmNSyVuzE2dOckOk4vq
+/kjJ4ioJ2yuaW2lUp0ios578vjjgWE+QBgT4L5xK6qxrbkIyhM2pk9wwk8qqW3llOo0MGpv0hih
NFShnZKLqqZfBuhT+eeXpq4UnkBZ9NMaF7yJZlTaNKCjIe9VD+jnO+e6DvJH5atxDVKQffYVlVLU
FFu/3i54eHRe6qtgOIs8sMtO6ANoj+d/oFWvZUQFkDED1hZF8eMz2UbA72omvIdJmECocmgfQUxn
gKuhDqYgox/tAMCOuFq+1tuB9jp6V6AsYU1WLnTTlgAxniETw0Dx9EzByQ0eJC95s4lXlxCnxdLF
9dSVCIS3CUCIDFcMWiIu0FaLVAFqiQL1RDzpwbzCbNhcBON3aLfgu+t+0dzl1lYO0eoV1hxXbZus
3YM8QUcB+fhLy1JsJRIBwreeq/hKKev5zopI4VG1q4Ic9wIqdKWefzm/wStHFijqn1bVY6taZGZD
YoD2LNfRIHArTQPzui2Xvx7acYBQMgXwHtgdjf0YB6/Mksp10sxsrFhR/L6+Vqv7gV62ZYV7U3Aj
s5jNXVxQwgC5kwJNFZB2sQN9YIqmrZaqGSZT1Q2IAEEgn2KosNv8OpM7FEYZIhasaqjcWZx/2hWx
rAatWxcTwUhg9C0o13djPAuqGyvRWwN6QgUXqoFuMZ9fZCBuk9LZNtzFsd4sKWrclraPWZ9mgh1a
NYSnK444CqUnrxIMzBSmOsboFIM0KewNkBmhBlXnYTc1lSgvW9G/Q1qGmix4Khh9G/9owJhOJWUZ
5gM6XwkTz3meiQuhtzmw7+Sg9JNQCiwv31DEmCr1UxSTErfcmMEvOz8YbzSmxIZh3xOgDa3LpEgN
sC+DCC10Zt1wSWWJIPZr19VR14s72GpKiGnVKNzom243XlXe4JIvtktRNio9SRCwV7z/yBh3niWF
UnxXvGckdRpfMtOsLlBQ1fZF3iYBXSZlk0Q09me9xLhdT0SUkCu3pc6Kl+iugtQQHdbjwxdLCRhT
o5EJv9m9W0nGprbwkJ6iKWzm5NfPhgHoKEhBgBfH84oLKo45Ydg1R93DADHs9RRlxdNcZqkfzVEu
ysFXFoaeNMKyCXlZoH244465tGxWe+QcYDbDcSiwUA+0HuCfgnBY45KGbM/75qpBzJ9jBhXBRea/
ZN6Mpkl6NISWssWXJNGfjpJ9rZ3utZ1bEQXUyi0AKANGhhglINokXGWHaqmTyCqFuiwOg1LGqG4K
q0fsz+Di8pENbre6uJeKymoY4BfMxLdT4pKbdDMBX9y86hfJ3a8LzSNiHqyJc0W9GGkFjU3QwhUg
7QLdYR7USlWELUaWw/N7tXLoDDZqh2kCyJEBmHjs9V3St8oodaj/hT/EQ/6ZOPkK5B5LwigSwIGM
C4d/rkAw3OpiDXaynQYYHfoT7njdQOPa8rLr4dnCO0L24Y3d5ELdKhYqC666CXAon3VODHxzh2DS
81onBp7TepovQaXrg0+0wdyc/5qfqd2JpxyY4XJOMkY4gSVr+PbNDVXSfNsmmeTJMbskyloLWrl7
z5z8ZcYd4nYdRg/qgr5kg4Mhu0RX/agj30iW7foYVcI8qp4pyL1SWc3cdjSToFeT0oUQKfX7Ocn8
TLdLTC44+rUyD19Sp/RJp73Jff+UzXEAkORbri3XWh4/T+jduEYNM4D8SGC7VvfRkL0CMvrW2bJf
kupCbqt7pye70jK8XgcbTdyo31SFfNFLWdmUC0nDJdUdN+7j1O1y5UkrJnOrTvoXqQTZbKkkN/0i
ElFY2zfwcuORi0LgKV1XE1ny1EZMZaDIfGrW/tQK8KQiC9zhnhdM/VmVjJvU6hAXMQ09fRF4xUr4
OFwDd5zrpMNEJzbJBXs1hAo0+d40ki+OlkmCpGCt2wNGFVZmgcQhqhGcpaWPMbOJ+Qs3/1JDRQ3E
w+g+mpB5ySYIanQBA4/k4T8YiVgNIweG2ZVwkLmmiz1VugPD8p16VVCwnvnxNfjcoeqR+ODIme77
b6a1W3DI6cbxRfoXbF2nx+7nurnTjft8GNTexumebdeKVXQ6JXCWylUqVC5Zc5fDT8yd8KhADQgB
mtVCJj/aN3uNbpLQAqJDDwvfyDfoI/jn/WetL4kMGgV3vCjxkOd7aZAuoHSCAChYXYp7bYtSaOdH
jxpGTsxwuILkBBVUO9e+p8rkHAGxBtiMv1QLvZAgYgo4AE2rnU7j+6TXt7WsPp9fmMgMd/SS1hkj
A1KOrt2rhaekqbMrlIGiwzaLeoVr23a4Iu5kKLOV00zB/TPPqUfQV2jnITi/mrX2P9JxyGeACQC+
yH81Pe16XW9wCOoX6ca5SW7JDuWyVyYPb/s0aFU3uSZf8sd2h78LfidpOLTOf0ynpRTjshgOsdu9
Ehm39dg9DZEuCJerNzmmkaAXB5EQkOFwGYNjDSn0nHDFMbmxrnSdi2W8Zsd8uWdw6/kx2bY3sxp0
0LOT8fIRVXdXnQbE9aCYY3SEfLGhclKzrhRUV2Sgq5EQukMNTeTp5fxmruWwGuh9AT9GCfIEexfh
JZkxxmK3H7O9ERevdj2/U4OC9Kchv3HaILGB8S4cNUy/c9ErSpKoNRo8+9PIvGrT5brS5AsE8vvz
S1qZ5UToYIS3ONMQNeDrUmlmRnVWA7ZEdip6SZ/ZV8DUgdKwFSxprQYG/VmUg1D2x6uDfwOYFBlz
pIEisA3mQHlsN5Xn3Fseq/z1N8WDcytyi9UgCawBuIMYMcIJNatj17UOWrYfVLCsAllKeIw7CMyq
D7YE+eI3EIXojvxtUOGARaPTUaKPMKjpX5fceOrtjwHC9yhI7k39TbB3a0+QwxyCu2BntUK7g+VB
0LoIdYwcMkwRDRSgCJN976aCyPyJaOBv1EN7nE9a+pKoVoGXvwyMg+Uz7Ejr5Y1b7eMAMNS7WfHl
8EcdIAqQrnfueCHa0rUzyF4mADECEHEyfg/JmHrRFfBQZXHv0h7prjL7gA4H6BsL3uNsOfxyTXCb
oJqIk3ESui2adZhWYTesIn8xqPrs6OW9RZxvbZ5+b9p8c34712IYYL1A/gAzzoRhjtOlHPDFVsdf
wOBkpoduQ+vJpfVnM2eCc7i2LrBpQKQLVQbgiLltbMoev7jgdZzM15h63irjjNJY4SZS4oOePDy/
rNUzeGiOS44wVzp2PUZGPuco4gkIgW0FZuRiVwblsrcqFL5FTrJuEz1MdvGiyHHSKI062x5LeOoU
xvfNfevBQR+BtMOIgfIhhvmvbh16CkzQG+V9mTuIlUzMoWRgt7o1L0jX/mkmAMS3nQgAsRqtweKh
ACEDpaeT5leFlvKU6sgmqKZddOl4Y0NYF9n/fVsqYYMD183JbdbmYF6VZreaRJnumuvYGIjEk521
xfjJf2DoJWkAowcYYBC7iYxJ9WRXjQaepcrYu61QNnktxCE4AliCwR4mc3B8KJSimcraQZWF7KZL
+039YKpg1pO1gQQg3Yj5rNfCC24oPHXxUmL31LG9IYfcRqTgiooGlBWpVD0YoHzxtFGtL+WEfDt/
Ntb8BggkFUEV/E2YnOKs6Z0SURl+U+H53Zet32cvsTwLSuFrTS9Q2mCGCQOmrOfFfoyDh9joTGVh
6+hW2FfGt4i6mi9/xHvHG3AAkV9gtIiiuiKaKFw7hGw8HVHaxOJOJnmLWu0wmwc+JDbJi8sXyUXh
pZi3YbtXX4n4+9QV50RTEyU/nEPgC/mv6dRyNjVMwxF0soU3Ji/NPYCnjAGb3VPT9lu6szbZdrws
g+GNpaTV4OWv5L54H3clUCMbUfa9/gUQyg2GAThtQmSgvkknu0c/Pva7S2gSutGui93ogXwHM0Aw
b5tCsNcrTxok4KiJsH4EHh1cbNfIXC9lj/MiS62nFVsD+s3nfXbtRYPBaEAsWXkVg1xcsFMmtVpm
BucdppBRCBlfq03iW4FFguLS2nSO3780O5TjN8p7cmm85qIe0uoawYrD9OGAVOHnl4vcMKS2aNDV
BLL51oLA6zYzxlSAs1qJBIyJmY36ItNAE+D40Mx0LOe2StFDUerOTQvnHc3jxS1HafJrNRL15VdC
AcbPdDYlxvj8eRQdjm3kGKMFPvU8o1tV62kIroXyenGoaMR+bWW4GTFMBfHY03ns2FAkvLCR18xj
s7WX3nM0tKhmxNX57ryvrC5Kh6PgWlwhuM0lJdWjGPGNRPtuucTJ9YpItJw1d0BhHO0ZHDG8lbgg
Svu+RppvoIo8K66k/2lgiuc3loG2HjR9EM1OsglNHezInoGXtnqLXsoqBgUsBXzVUxyJhJlX9wYr
YaD5zxL8sdcpS7sYGat09Goetoo5g+kuerFJe9+U1ub8stYqg3hcAuLCmrGoD3LBQu2SRqc6BiK1
myRyFd/apvv4SkcbI9+Nfnfd/Tlum0DErLDWQAQYCrTSGFBGX42/Y+U+ZhO+eLa0gRKaKEZGvnKf
7/RQ3jr+dCtY5JoPHlrjSiD9MC62mUfwwcpNr+cvrYspoUB+SDdjaOwhWvEgBlCv2kSdACNzUDRG
WeR4FytJreMlRfPZMAao0cY6wKP1AMQZwP2CcLx2uaPn/NMWF47jupqSOkLppcODjLR+8q5jchiS
RlmgXTmb4doxvfG5kAV21xyVsVbY0K5E7sIzrYG8s9GLFpOBthrvF1UPCtK5kk38cZwF/Aeffsg9
xFCeQCUEbW14KQ9jiVKjnlU2xcKWyAZ3k3CJ3dYA2tPLMf4YQdqXbGbZgy67LiJYWdtL3N4AvDrA
YVh8ndXsU0NXF7x49dydE/WGxt1WzVXBWVyzguYe2AcBvgQ+iAti1TQCToxfRGKdbADRwrWmfRki
kbrWSqxkfJ0MOoxJ7xM1nqJIl6VLCeohUnVrFPYlAoMo71vxjE9aYyBJwG+G2+zY+aVEG0vM7GFo
M9WLrSk3tezqrBvkzbkxbamUL1/Pn/E1ixgLBt0qSlmAdnKPBDOROm2WocnpNOOuaOf3KnJ2EAmx
vbZMBfFkZaPggJiLYJvEiAiOV1dhFk0ZMpCtmdaS3Mjgp2ZDjcpOqUb5132CJe1wCDQPTyml0qGa
W42gPG3PktuMqKZk6kOtqOH5r7fmE3hcgc0E9wCjEjpe0dKSOa7qFo1yiIW5s2bvLbtZfv0KZa83
RskOcPpJ2SZWC9BQf76Q42uVFK5q7w3ry68vBN1kRhYOoYUTJh2bSnEELloMhA3za7E4L22p/gay
AMtgKBskwKeIOkuOqVqxCWWjGlwD9LNJQQSfam0/bBAy4C8M0OOVf7wfWUrzQs+x7SYdPnKjvFcU
+hvcFtahDe5SlEqd6EnGbNwtqmuFyzb3lM0c1tf9jiERRd2qtVMD4DGGzgBgOwUDDlPWoEICe+As
xqDZMl/Jo3SHpETgAixj4W4KdAEAMcF/mJAbF3vUiSyqxLSANWV6MLL2PquxNId8tZfxsTVmwejL
WkUb702Uy0B7gmFEvqItyUbzgxuNwRzebTLTa6rpvR0U2qw8zylTrVsydMTNQc18AgZb18zaYgHp
jRTv1DnuJ4w/U/KnaplxcP44rHxzlBXwc0EeEuebn4902sFspxTfonLsDbSmr8q4WkBqKGJVW0sj
bQZbwlAhm0rhP3ozGF3ZLcjnZgyk4GGkfklKr7+C/NmlsdFTV/o+viuNW29+w6uQQDJyAgvZwUmP
hCS6hJ5PimQ56qZdO3Vdg3QZXLOzVNNRkPCsfU7oGiH/x5wTysGca5V1nyktE+sokkzd9Zhe34Ee
rHDjVK5+PQIgqfppSj2OAKpKFyN28EGVCK9pS43yrUEGS1AGXlsQI9SAXpOJaglfI8W2ZYs8oZvV
dfH1HNk7YtEHg7ZP591wJZwBf4zpOnDarNA3T6kqtw0raydqMbjpIF3UpVBrdgVqwEDOmArDexbd
Hi5mqq0zNQ1EXT8nStpNjtxeD8ViHyuJBipoMuZI4O5wOc4H8lLqyp6FZqOUHgYrebbUsXItCdiX
AQrBAo9jhXEumB1Z49yAtEsBxlgFG1TT92IqUIUoB7+C6vcUgxZoHovaLeXq+fx+rR5nkA4jh0Oy
y+gvjr3PmdQ80QqUQNl0ThFADXVSg/orw8dPG2r75nbcli9y5olKIGtfF8EbJXs8DRmz7LHhvq3s
dCaYl6kL+UaRXiQTUtV570eqEp5f45rrQycYjwkFt/mJVhm1S6dgPG7wSQnNaqrIO11O8700k8I/
b2rN/QGoBliJcZijuXO8qCRuepLFMGUYrUtBeNSS35j6QSbCUMeM/h0zMccmuhl6qLmMMRVnblGI
L8FFU2Ufiabc5VXyG6cZpWSgrphc2QkBV58wvVgDy2mSO9J/RKi2/sb3+mnA4HL5nCC5Hhm9L9Ev
aTu5kM4VRNeVzWcaveAYRa4Lf+N2BByWE55AeJyXS7OT9OKxV5tdZhiCHGtl4zETDrAM5tyQI9jc
rjg5Cg9pZKOBn47XxCBfqFZ9O/+tTlaCUKSxEGGCdg09IZYNHdT1+7qA5oqFQmgbDS9yOt3r1Xij
ZcX+vJmTpApm8KEAFWYiUkjjj82kahWbTYy3qYRRocxNukze6nFl7xajpYVLtELFSzz/ZWIymEXG
CEZd8CyC7Y0Ltp2qg8WVEWcsdetFM/E7TLF0soi35STqwAxLX6DICDoljLQer86Y+iGxowjZS666
zrifnNZV8OAC3YnAtflLSgV0Cu84WwOLLsuVOMczddA799C9dh3prqiG3VKBt718WqrZlUc1TLKP
thai9dlXOrxEmFHo4IKHA6k3Rki4r4hpTqk2Mbfvog0TxBesBVNvGfwhCWxBnYa/r3hT3H2VayhD
1TFM9Y7sgfHTM7R8T0aQm2jNvqfD/RKL4FX8CeBNcocM/ifXqYQnn2HGroxruB7ulVrkiSfwJt4M
O+sHB402TdmlFVY27/uR8TtLJAQV0fynsjV9SKelQCO4+W3xqAJYC2osscjwZ1H03D5yzrPI2TAk
A34EJkiJGhgmSgavDIsr/dV+T3Vf3o3fkjfQFsB8EhCPhvKF4zNWYEtx5fsoIC/6NeD+QtmsNa8+
dDB2vg6+zVxbVB3YU1Ii03bR1G0z2xCzSoCtmaubtAIZUjzdL3QWXKwiu9y5nXJLwbA17DLIGZrh
2zFUAn0rmoviwzi/9Vzw06HOGy0JzLSAM5tR7qLhfj68npQ3eRNc3pMobQQfZib2QzgGi/9JNskE
igCY9cxtdh97spv6yi+WsphdlH3A9wpx5VOxDJpAfrNKHOxcPuShI/VmkIOqF+RgcRII1sgOIu++
bFyXdWmQU/JNGqeBkobNqvCjN/n5Pbg2PMkjF60PfWo/it1ffRpibSgAfI5LoHh20nvO9CZ3HLZt
5UC/FVX80krQJ8Lo906wMP76+DSECjgGGUCghjTs2P3x5SAXXM9ww8v0XvbGxWWwR91P7pMYtHX7
p3+iNrYWkFDf+tuqxWVJ6B01mZ7DKuOAkFI3f4MkcoyaOIAuuYemN3WNBeMT9RubIp4vRJ93JdQf
2edulbbJBjsrYV/+U4qeynLYWLTzaH1ht4tfOt3m/Fde/ciohoEziInM8V3tQTZB12VNOCFO5qUV
pjunVzt6Su0sPG/opGP/uZ3ovrI3PqCsn2f1IJpJNqyggvzDT2XT/UthdWYQCXoFzldPYHAljLEW
HIrljG3kpGiJFnQjNwrzn128HZHvlq71nKA1ZWxi8CNJbrdvdvp2kGs3D6XcbxLX2YleXqvLPvwp
uCA+ZugJpzI+MNkZod77SusxTnBrk2z7W7Ifn7VOEL4/YQJcRDhaOBe/ZWWkUwUBMbcJMIBmbqKN
5lsXyzbaDDsCIq8w8TsXKtL37fu+wngCxNqIOwU9pNpElAIn45ts1w+XzwV5kMGRQpqYf81B8wWg
kaR2jRcTGO3IR43Ujdzpu2R56aV56dxFrvxoXlijK2xVruRqRz8GF0uiqFZply/MF9Kt+vHjKINO
NHXlC5Eu0wmNDLdmjQshVd10gMfC2BSa+/Y7Ud3quv0Uxiu380tRQBJW8QxcPOLvfdIB5m1z4cPs
E3CQEdgGuTL0WXHfJWHnGhsVI9SwJzxkgg+rcZkpCg7OUiewp2/IbelP2zqQQ6bsi7F3wYWwFhkP
XIlvbuetZSUqCyBdCSXv1gKJpQk2h3n47nTO3UBA4TUNwuLkSReY/6J8hkpJZTQWzDIV2jL20wtW
BZu87C3ZIiHcK5NLr4SE1YLgxTOc0EFSos99TL9nqtsugaG68cVNs4kQPNQXDXMwofLd+K76mGIV
X/In5Xd+1VzY6mlitmmFfa2+J4860J0M5wnTtuYtEKlyofTii2KlaM1c3OpiUBFqLG7pmMdnHxlD
HP9AV3gl70QsABaY8Vzh/7iXjVnnCyUKlla2MLA0UBUX9bJWHk9HJjifqeY8b+KMFYCnhz6Lgyl+
SRZZcMGdwMVQz2M3Gyj/0CYxT4r0zWBZej2CkYFiNB5zNsgv/QlzpXi7AAUsh3aYh8WOLC4ylVB8
wZ58R848F9qLhGa25MC81T0nZekNQyfKGdZMYLQHI15o1IKalXuaOW1nLmQkbIWTr0AWOdo518NF
7vU+aHAulNETtdhPjztWdWiSc/w512m3DJ8m+0CF3wNE8xpvFm/2cdbCCFzQokvyNEfgbHKOX+ft
2JoNbJpX+Rvok5iskuR1rky3JvYw8oT3oejDcnsnGWmkGAr2bvTMxEtU1973CC1QKx99uMy17Oeh
KKaxL3eUlnCr5O5gqQErIOZtQTemZa6Vaz4kdn3SZNDWE+3iqinAZwCjZiJxfN/MAO/sXA3IZisn
3+ZNKnlWbMyoFw6hETeCF9hpjoOFoc1jgfYHk/8nw9aFlSoqlbCw8jLZMOJPOaC+uVE9FBNuWK4V
U1+7rlLkWKov7TJP2i6vgmR3bUMPfgZ+OkYHHxBJ7E+3LXfmd81n40Zz7bJ5o3pT/ikGIa9bxFwY
RP8wD8C/HHowIKoOwTeGspuvk9cSE2ifi/o/36b/iT+q2x++0f73f/HP36p6pikYBrl//O9N/VE+
dPTjo7t6q/+X/da//9Xj3/jfq/Qbrdrqe8f/W0e/CX/+X/b9t+7t6B8CVJq6+a7/oPP9R9uT7tMA
flL2b/7TX/zXx+ef8jjXH//541vVlx370+K0Kv/465d27//5A/j+g/1lf/5fv3j9VuD3PdE+7t/m
k9/x8dZ2//lDMrR/Ay2FkA+yOuiOo8rwx7/Gjx+/ZP8bxJvoiGt4pOOV5WDXyop2CX6bJv9bxpFg
v8i0ftE0+eNfbdX/+DXj3zIaiUBiOsAwWfj7P/7f6o/26ee+/avsi9sqLbsWyzlO1fC8c9hfOBao
jOKC5RG+I1HGxB5zLfjkgmKUSFcS8OmDZ2wU/K9CPZSUkCRCGsLrfPtuRMer+Jp57R5IUOEb7Dga
oLaOtiI+B74Y5tROW5iF3jOATIrBO8N+aO3JjaPRWyj1KltQz+fXDUuYOHBYKeaT1J8LcbMsp1ra
YN1WabV+HpkpxkKlbpNgUHwTyYQ+NL3aeZqtirB0x6fxc40QR2a7juFJDLBweX+b1N1YSUQL1Dpr
fLxpH2kGgMCBF/61z4f7+hlFfobwUytctg9eUEqdnHRBNPeuOX+V0ReetSujvmkly1cw62hQkOjm
AjDIcTp1apbL2Iy5Jvjw2EBIuFxHsXZJ6/km600BLn39G4K2BQNwK8TaldkNuj5KaiDpM5gbgE5p
nuR+0URQQXad81+RyegyZMUKvbYyVO1cO1jOPGRZ52KOMk9dVSf9xtCb4tEpKum20Jvk8fzunRwD
1JIN8MSgXcoQHfz7qW1IkSljTANaa57ZhZKMEzA1bpm8/5IhRCVZc9A2Q9OUjS3zvfwqYxxeHe0C
XMNeMlxgaioYlk0n7c7b4dzixA7njVJTahgB6bogX5og0q8lMw9UJ/XPW+E+G7OCcSUALNDJAlUY
f8/Vo0koIkgXWApEQyvUVPX7SlbAASuS4161hDEFnGGIFJ0Q2TkZcHEyIm4AFTm3ACOInkpbI/+/
zF3Zcty4kv2hwQ2CO1+51KbSvtl+YViyxAUkSIAASfDr59DdM9cqeVy33yaiw9EPllPEmsg8y1NE
6Jlvcj+uwPWb0OGD7zG4LKuM5jqyv9Timoa2KmfjmIFblMKMO4F28bmzYt2Uv6zyNcYKS4FzFSRt
saFOYvB+6tkYLnM2mJi8rrr8cCNawCjd+ht9X8HrcqvOqSKesPjWC/Fj0HWIf/mwWVecOgRBl9dV
HewnWvsVhfANSZ0zNf7fzNaH7ztJ2ju39tC1teasglMMiJfmSzMe7eD2z6vv8xpH4xRwEViYA1v8
SWewFY0QoyiWTKxS/KSIy/yKWf9M0u1nHvEhyslOgvONoT4podQjyi8llgy6TMGrzbpzmHqImH5a
FvCnAmgDwDJgBKDy93GGckfVfVnXS0Zk6dXbeoV2JEJXoHKzxsrrx4kH6PoVIgBjYu76F3dQQ5G1
YDUINCCHfLAAp4VNBvLOAfXEwB2CJJyFyYAL8LMpNM3eZQJ6gV5BIrUJaGupgxxc47Yxx6TZ8RSO
82Xv8Qne27N1U05e/+DAGODQqRY2YBIgw5wZ/aWqF1D6FLP84qIuqlB/HwAZYBkTLvSYYbN7p0vW
XQnbkBco1HUxHQT5Mgyq6+JOlsX3IVL0voGuqXeFrnSb79zVQ6V3lX/FZPiDTAHonQ2blkcx6TuN
Hu7S0LgI8MwMTAonyWQaQWugdl46Gxy06lD5U/WtVzJ6hK+Oc6iCqc00DZptMCn0vOUo3DCdXaKa
XbX+ue1ZNUS7QbSDfuRyWrt6oRAdNGF6Hj3lMHHPr22hJQrTACokzTQ2z3IupIhHcJlJzEox19/d
WgVN0kGxrYiVVjlAesq6rSDr5magDGIMoBb7jVlcfLMb17u38fa6qScn3BCkQxfcHzFfM7B370E7
OwW8JFx1weZ+SKk789TqovLGMcgpprKjGXEm79gMtn9Uve/tpKs6mPgVvN/2OhzgHFSX2AjCWnCD
woPjWJu+28+yCFPtdnRXsxFnzKLKrNZL9KPgM78qSMPf+771Dzya2x23JyvpOjImjqcglwp1p6su
4Gzn6LDaj5rhEe4Kx9kJMkACHJbjG2MafgQ2FuL1tZmcxDVWCCVAbS4ERCDSQYkwcQugG4aBwcyJ
WOJBObze51Nfp0tUyGOw2MMSl/Xkk9jqCDKYlpltC5e8ZLGLsY+RwXVvy+jYKSAV9ZyVFa012myj
qeM50EU6lERaz6No1dQnZAmrSwLT9Wt4cjmXVT5OF8aBUCIUvZeriJbmVlQ0SkoNSlrStCaYMzar
5rtTOx7U5Gkx4OHlyKxikmIlqf6xdorhbrUPuKWTbe8HRWFI78gBFs/KJc9NEei0t/Jpp615hZ2q
AX3VvtY/ZC3JrSWi4UY7cr6CkCF7N0LpIywLgydn6sEpFlN7R8aSjjGF8fgFkpRo64DwvJn8hZYJ
xm/ehlS4KRuE+trmhf+em466KXH9bu+gJffoF4Rf5FMHKUhpV/uKhpCUhf7KxbTU5NGyB5bSCl1k
IeWSORMkDMqu93dzbzdHe3Try7ZxoYoker4JSINeftvm10jXi4Tir7wOwBwex8mWu5bl5Y9CiOrC
CcScOACL3sBCAHuncKqDVTRYw65fTpBoGMPUVmN+tI3tXPGgshO5lMt+du3ydhn98qJHvnltxt76
BheVMJsIm686zwyxGQGMi6Xk48FxK/ei8tnwAOVTuE0Dm5RqZyZFErarxOqAIzU2Vimu0QWEQ0Vn
jVkYmeUS/LzpcmG2RNHIeAoDapwjw0q7sKeg3c4Oc/eT6TlUMy2NPmZfFNeV40CMcAzD5jAMRbiD
VmH33BNOd1pCBT1pyqW57IGl3kHZG6VRpIs421ik+fdB2OrFFz704/g84fcSBGIHDa6O58F1vYt2
lJACcAazER0tMh+Dki1TWGadpYNkwg1zCbc+7IyKlveqh7JNPItQHXMyzvDwG6ptg9X4ECitk7Fe
nEPu9c6PSA32oSxduql72V7OUukrLgS7iZjynmoc+TdYbPZF02O/GbP0qTEhjmkfZxbTRX5wAsYP
0TDxQ/ATF553UXS0OwVMgFP7e/RMUNgOSf5uKfTHKkcB6iHqPnE5LR7cAY9GOne7wqEy5bZo06go
3JvaxjtoQbf20Fp9lEnpNd+RqYXbAAf33oiFHrXqDUDaXLsPSggUZxeSH2lezNfAq5dHWFnBAwNa
28cOYNMYb1e6rWpmfzWyaDI83KFR45a9jI2X2xcOXeYtF6ULjy0bEsOOFjsRGv+60ZWl4oVA/bwc
qH4eTdfuczNVG+GLG7RFIAoZtdbl1JoXpi25t0THMzr2M3iwMB1ImBJkBxvyaVcVnXMtw5Fcw10B
UifKqdNAuf41XhXg9dm5u2Vs6RM1w/SrLWeCOy+3XiegvFA5dNuUM9tPhs4mP/yG9FcDA2wuQsXk
0UVTcl+IrttakY0d6lGecm5FW9NAH4NUtfsVNfvhOEIvMOnbrtsrKDJknimha+yNbVK7ntoDJzBu
Bqec1Kb3Fm9LFqVunUjDfKmc2/WWleMcd71bPIqy1lMsQcuiydRHbN8NDXzr3XqGOizWZCxxRYQx
xVq7I0HdXrNc+V9FQMgutGV01arGemr53I9J7+l1CSwoWyKx6R5BHdJdGlQq+tZQWcQEG0om+eg2
D6RARrDx5RKAi2E639rVhRE6oVHnvg9N6EzZHEqvziIx+yyFArrbZsIYGxK62gplAuO1sUwYbVse
88BfcFpazvA2VYujU1OR8NnyJhCLJ78QN1bRdYduGeybtqvNknh5xSD/MVoChjJ5EW5H5vmoBnR0
pJuIjhyJjcXCzVAu8geMj703uLWxVNImcg8LSqQPA5P6gBzDvWZSrOT+woECYlsFY9qi7BPExi7E
ocAxqPbtVEL0TaKaXse953GT+GrmHBcGdKEvqCTBU1AIyySl4vJWRbl3kMS3u3iwRfEAwl+zJBHX
AO66Bud56gNitwn4FFZJ3jhdv5scp5jjyA4qnAZibOpkcgdzZ/tjdNUglXPSRjKN1BicMpnoaCge
vNomeGz2LgsTyS0O3qZdVrdFnTd7p106L9NuZMq0gpE8wxsrDyAl7EWzig2g9DTFj1j+tivhlpgs
XW+hq+Hjot3UVtheylDlgKMrO2oTF6kopnicObxWu9D92iOHaXEsTjyPjfQ5BDyAIu03S0j4llgB
eF/Qf9V+kgfdqtAHBfyHoc5Bc9CqLrwLX/aVlTB7RXt0Mmo2BtpmF0gwe9gYAsBtshEc7Z0hLW4F
beoJjuYNh/BBBY49mDA1iuhELUHml269n6AEvXGirrqyJ48coCfCHkVj+1/GpcSCQFVvOc7EAMwS
YZleoKwTXMOJZrjoDNBwcS3pkAm0V7cAAUZJ14/9lPT2oA+8G7w5rvo82lYFXAgzKmcryCy1MByO
suPzZuBhdAXFdi8zhFoqqWEa/oaLfTnmTj/hAYgSnLlcwgHrxvMmj+6YtQiJeBIny0hUEpBohjVw
EQIZYCoHc6SoXNARgX/X1wYPhugOp10tE4OtIzae32Hxo4UEy7Wgq0acC3YwHixFrAsfnakrWs1w
jHGUN8UTG7DXuO/rOsZ7e3iqkQ4RuGU1xX0pOfRQJybyLfTmb3kg2j1s3qsdLSqR9A3PU0vUKhsm
YeN3HuvEEMI3lDXefYTjgMSmttUzFD85FKpovRtoWMS90e3G7oLm2QVn/27hzaJGqJsToffEzHyI
raiLxkxA5/MykJG+bnoWIlFsJqWwFH17OHTNTJ/c0rF5DO+bCmV9CVs9J6qdpAjy6XlpvPqatJa4
IpOsEuHV6jIammVKNXYgoJRzAOk4bJnxDpeMHwtngGwvpp++5kO3gFNEOgHVwSqM/yswCx4cXEN2
ojX1pldLuO8nTwOILM6BnT7XIdbHIMjqqFyufPWTx+BScbsJkBtnvlhgMzO1RxtEr3OViN8/Of83
inuCx3A7Uw0kx5Oz8fWxdL0HD+7ZWFb3tMy/65BfuwS8SacvH7riHPv4pCKMggTe7SgoQu0KH4r/
/fjcHeWYB77idtbVJRr3trh2eQ2jcivtWoLLcwl37qyyPxcNTrr363se3VIHBEdQQiGhH51Ug6FO
xMTcunZWhWhHreps9JkkryaCTpOTzJfnefknuLm/QkJmA2LDEcqLwJZ//NCW9M3Q69xGyX8FWjYp
lKjmuL+vDng9pBMcjCBivmWv1XV+ZZ+BR5904D4HX9fZL2UfMKTCEiZEMPYGyMrZgbF2WcIT3jk2
Gz/tjuXO3sEDAn1wO65v14bYuYX8m8ITWoCQ/QjxH+rvp/JNBLeniDhqx6tnCwpPG5kngLqhZ2zt
eH2mfPe5KLQGA6HYRa8amn8n0yuqShrtF05WFA/oBcSeuLP0uWL/5/oWgkB9AJVqYOpRe/o4psRv
lnzuSydzi8sgQKGlFsDUf1OAaf95ta7/0MdC4YdAp7wUPMcG1aJxgsmTe2cX7ucDJDt34gwp73Qn
AiYBg5DIRb6AfAB1z4/fUzqdxA2AMMgps161ad9CnP1xGv14Vq9F/0/3IOKhugqpYVh6QdTy54r5
ZU3Obd1Vli+djNCYboD/iuedl+G+r5Ju3212yNnPSSSergvQLH7CHcGgQ/BPyhGdQ3Jw9TnaT4WZ
8ez18kvU4GhiBnfc/HnSTnASUH3EfQr6A+zioFOxVic/DmdADRKLgnjZgPcJ6A+q3tQgfGXR5ZTC
HkTd0UfoTqbnGt2fP3G1fAciZKVKfbYNaNhc9Iz0QdaTy1L7sRqeOvv7mW87adDg2z4EOQW1lbYr
/KrnyKUul431ZB/mtM2AWDy693qzKt35Fxwqnn9P3z/qd/+fXewPne8/dsX/H/a7UTv8ZQo+9bsv
O9m9vna/9rt//sTf/W76L/RvoUYFRplvQ4oCzen/6XfT4F+gy0E1YhUnwLKPsOv/7nc73r/AVF+9
nNFmw+Xv4lL4u91tW/9aedtQ8sJ5HQKj6PyTbvcJ5jIEEw1eKIiP2w+C5Z9onZM111bhWC9/ie6s
BcjEv6HbJVPbwj7r/nNy1fwdDtB7SAVipUJQ7+POa50GMl3e8hJcz+lfJoH2vt3jojkruXoCTEIo
kOtwl0OODGfmbyRsqYb+Yl+9rGDS1dmI4cn6t4WnvOWXwY9fZv13/eWPPaO/4oHSGSITXO+104vN
zQO4Z1TBd+e6uhqPgA0kahd8MxukbhnfnjsuP08cOuaArqwU6pU5cRoOzLdq5r7ExEE0F3c2dHbc
dMxohmf71jv3cR8voPXjEA3UX1yn4FLDRu7jvM2K2UaE8kUfNBBCfAOZx2QQMbnKH6AsmxQJVDu/
NY/+Fd3/eVg/XrA/A0OTDOAk/Am+2mluEgDkX3KyvKys4/+cwf15XaI9taoBW8GqePVJJHAQjiis
fHmBN95u+FambEV7ZPLbfwCYW/tR/04Zfn7Rh1An/aq5LtqGRcvLX8rKigHrVEF5mGcDkryzIOeP
dw62NXQekFBDHRQczc/swhBY7pZ35q2Orl16raeLvnj48wydi3DStvQGU1DjWBA0LlMPAjv2lavO
oWtPbuy/P2PVvcZjC3Wq06avA929vqnom72lG2TKG+5CX/TW3huwu2DyWXrpJPDwTeWZVOFjIvk5
7snHlSboAkj7vOXBveftjPhWID/Izd2fh/DTZv45S7983klCYpUWd3VP31bSGhBp4Q2Ojsvg4O4M
OK5tfA75/tsp8yHyBxwVCFanpzBBzZQqh765/pcA7ugWgwhnJ849XU8XOj4K/zSwrzAAxgY+1RfN
Qy1MYNO34VAiOeYbJMd3M6Co/1xJZp0nvMAhjQMAGPqykHz4eD61MyifcFB+h7JKMnj3pId+sHcu
tVovp193LoLgtMXJDto+uoOnIJSo8Mqo9Ox3lY5pZMfObtzpTXDoQfI8K43zmyWxvr1XUCaAaLjA
Tm7KGS2JGovidfyppsmyfG99HXCZdJsIpaczpyzSiZMvg1bbSvZD7mhBluBk+OppmepiNq9+DRJV
/Q09gDML/FyAk300e6W2rNG8WttRpuFhvfqLA8MrU8u0u7Hj89pCP7mDH2YLt+MKF4RAI+SsP4l/
lNr4pO6Ld+uAujLYD5viUN2+gA4wbFeSbLeP3sUm7OL+IB/l4Tyd5dMmO4l/MqahXlA8Q/yx/tap
Jx0dGgT787B+GtWTECfHhkdgNGUQoqdR7PcPqxDpnwN8XoUnEda84JeHIJRGlpxL80Z27MrbrLxm
+95srLQFsFvs/hzs01kLoA34dbAtAc1uBY18jDWJtpBD6773wW6enzR86nQdpLd/DnICA8RJgSgh
NB5WUQyKCt5JlLFyRdRhzMxB7tts3C3b6YhcNz0HiPr4DvscZ527X0aukHkF5VDy5s4ij9FFfs6F
neqmO0B28lByega9eVJG+hzvZLnBr8GUZVe8Ix98h2NWhbc6FPjpRbvVGyPTxP8y7fvvqyZisQHm
+TLPzl3Sv5u/X0f2dI/nI9C5TfHuthUg8ncjfH5z1iYOfzkzhafJ6OkUnix7KVQkJla8A3m7NeBX
3Jhv+UFeD48MKtLLez+gRpyOl+WhSaKHM7F/s6s/LJ+TDQFujKkjXrx716mNXBFoieQ1v9dgZLfp
7jxP5Xen2Id4a378yzKCQpowBPEmGRdX0PEc7vpr/2m8biCPurq6e9+xvIY+JrfzE7oC8Fc4x0c4
s5BPK9AKsJbeLor3ZZrAHt43kY4hcmst78I7e9z85kD79WtP0ZcUqJx+bv+e2ayEXNgMwgwUrxL7
yG/PZ8efHoknS8ldc5hfhtd03V+7pjnWD3/NJuj1mxpyDTDT+4cksU979BRablnQvlywR9c0rz2w
rbONDvKsZ+unx8xfHxWiogZ2A56GJ0fB2KrBqAitbZgZr/Xz4TGA+0e967f+meL157z852n671An
ex7t63AuQvGjT6N7u73g+2BTb0jCqz0qlCWG0Y7Z9bls5fd78N9BT/a/mS1gXOriXZn7vvpaBdD3
qM992Kdc7+TDTva5nReNv/jOuzuJjBbldWkVO+ZcwelnbeRu6vlH1E0AFKzZ85c/nzH/x57/9/ed
7Hm/LBdv3QWgpQKlASHG9SSXN8gBseWrh+gw3vVx38TdXjy4R3dnXZwVzf/Ydvqflfq/v8LPW/SX
fUF5rTi8AN/HTX3DwcN1YmgzbCPY1bZHsQ836tF5snZ6Jzb9P/cI+Bz+JPkN1j4pxVUyZOoIWVpF
kvVJPieQrfe++0ta/FNT7M8hT04CF4g0z2DQh6z7XsP1NEy7g3PBioRkMrM3drkVQ+peRCB1nqvl
nJvwn6fUL6OdW/DJEjjk66OLrMTL42m7Kgy4N8W+uIkOIEY8X9ED/PAgIYM295nmwonSyN+fbnvQ
SwzhiQwKzskhWCvjTTiW2JOXwgF+6yI7r1P7prqNMpgUxfrBf67+eWUCKdj65IVDHpTgkZd9jMoC
LfzWtt+pm8zWdN87sHufy92f99LvEtjIw9sQXa1V/fNn6++XoZV2o23jBm9rfRPEsq18Zse1SsY2
TXK2Svb5YIJA++rVi1LLakN0kls6LFRBGdG34N41sdvEORQMknJTPAaP5Bu7EX0sZ9icnW3gfb42
P8Y9yTU9VUgyBPSNXpsghYxokxaHNlmubB1Ht8H7dM+39J/BrtdFs8aM8GBcZX5Ayfg4fV6k7FkM
9pu1XC7DA5cvZ20C1mPu4wMO0qno06zFc1gunCYDzbjI2ivd76sEBnAW/6F44+nYYb5W33H4zKLK
uDKsPn6HdnpZNZV+mxnqqG2U0HN35Omi+BkAj1CwfFCNDj+9rdEUaJ1xfAOd2rUvxvBeTV/PLPJz
IU5uYdotQON50xtwJzso2K25IfxE2Ba8f7DQnTlmqQZILvlz2HNRT0aOOApYMz6+lTNMLQs4qOV8
V9BzEtGfUozT8Tu5iamQLVtm/bM25rW3ob8RqK27eyhAxqEH8cnGfz5fpj33cSd3MLc58ycMaStV
LMMDQJOxm5+ZtzMxTrU2ylaQqhrGtxAPpsp6YMLORn0mxm+HD17GcH+nqIJ8MhMigyz7uprfYAOq
7or+CojSi3wPgMxl0xwYe8x/PhrOVRg/JdbrrK3iNSsFAvfKqSC6iUg4V+WMczffWlA7BvITogjO
tnswQ2o4Cj7nQv5uNFcpO7TYsNc+tSg41AasMsCM8Tpe8oeI5XEwn3llo1P1m0MJGn3ojIMbgOrl
yaJfPELUbIrvrDGRuWAyt8vLJncAoItZR4riKRprr0+92irz3Nn3fjs35osbjLXeh6z1/C0Y5IDF
aV6E6gE0A4KfbIHxJBGEg9vCFHHr8EBDX0YMkXguQGRpHDcVGixk+OZ1BCbHEAGbOO3IHXOk24lE
1Br2X/EIcgVtN76GhOW4kYyX8lpLXg0Psu3FUx/Oc/W1o0Ot7ruoGRowEPiYfxMREK0H1ysDkxhO
R3s7M581MQCa0JhRzHfQ8496AmMFKnIDvGQ0zZvOocOx8gdgMM3oQgUN1A/SboKROPtIsdVvCeNx
KdyymS8tuwdqFSL9uty10zpYYRf2MGeITJ4wOXAGSkTUPqPZM1jxJE3+TYaL/M5Dv/het5MWyQAV
70vXgl5XCnDt9FVMkBdOpl44sLglyM28gYtN08CCNvZczlWMiZgo4OfLvMRAufNDo8SSsaasdox2
PD8w4P+DTeQaRnYlt3oea78RV8yMYbVtR+WEwEFG5YEvvkbuORZm2dq+AWpSGoWKg/KrR0Mpv4Mu
rgW/tQicE8+dhy4GWBASzQSdkbHcWjLqgFyHzBPkAHvA5qBWxUELsW38Mkvp3wemgcdfzMZZwsm7
osoqn+uqkTK2l7nMeMkcgDbdsKAxC7gP/D4vW6OzUhK3XyGJEU9kWTs8rkEivnMLsVRPeZ3zMeuL
coZe1Di0w77zy/ZWwKuxSWbwPFgaApv5Y+FOe+9WPHzzgw6T2aBp6sO4WwP9PauwftF0IQ8jMeVr
iyPmlau2yLM5CBaV+q1Fq6TusZbj0bJIDpsPSg56xqDEQT9pcDPyur+UwRQyACE5AVj3vhlVC43i
1gayLVVOK+1j3nVlBRzrTKiX8VUNAABXIfIfgJSy9gYsoSK6aadltivAEUcCDvRMwmHcCVil2VtS
tgyeEk5p3HQQVOZHFXSM76OidVESkRXlP3Te069uyai4b6d2onnqRwOBwU0fwsE46UUFJd5iGFs7
pU6Z+5kFJkJ3PYDy413PVEXOxnCm+HteuGC5VCznfJWiBYxYdyoI4GvhVMBX1oOKYqeShb/t3Rpa
h6NXyeYYFIGvb8quIhT2amiM3NSk9MovclhKD/Yk3ELTp/WBq/NwgHkVFNkrWt1XnQi9Zzg+AKCJ
erIGHg1We/Y1CGjYoEE5xeBp6+ogaY5ym+xNBylHuyPTjUtn5e24LBm/GlxftNcz6Gveg9VRk7Q8
lNhClbUch9CtzA3Ee+1lS6T2n8WouZ+QuijGnYUTwr1AoacAw6ew5ldbeTgr8rwwX+vOBwZ7tOBK
aXmdBfPipbYhFzXqZtg1IxMClg5hTWPTAv8NPgbi2gFbfkg1RzDQAiB09J6lYdDKZpZ2q7R12Ahe
fVdqB2rPYE4DpRz1SilM0tJG7LmznL7pE5oTH8VhPftxq9DqUbFDyFRmpI3KOZ0kyBgbK3DEAEHu
2q8PHLaPdFPB+5Htuq7WekPaKpouBBkdmCuTaACRh3PSJZiqyIuroJCXRWBGlTCy9JDq60kIne3I
19KGhN7EwKKKdYuCWMMBdpY5b00MeH+vvywdZ3WVqrwZJ/z2swtaZ6IKkAqYdEHs883ceWk+Ag68
xKTm7LpvFOQ16FTz0odGasAHBTVonzQXzuxPsbNAv9RZQr3jFYdJXIC/NWIlxkPhH4jurxZ/fsxz
fgVD9/se5o8Zyelt77Q8K3oLFYvZrxJ7oXeAex1LeMMChUse+DjjXjZ2eJyKEA+vidbb2XZ3ICUc
Q92X9x4tt/nQvuAF8D4FcABZfBHFUVOPRxqBglOhhw4xFNrtayOH2J2hmJD2vtVthiFQSTFGxwjb
9o5I8RhQyIoM3o6Bu7SYdgvM8WGevevA04/g7pSxdn2W1NQ/TtgHsRjLDsh53KthfwXCD+AbrdTJ
AkJkpzvcjyJPytaF+sLSbduqwc8HzvfZqK8Ddb+M2mRlSVKO8nsC/mN0bUjR3bk+6WGvYGGv5cVb
mPMb3cPxae5ecG1c9hUW5GwPZeKKECSKEbhh2x3uQDFUsY2u32GZuAfgcwtUTLsctFM2L1So/Kp2
y+WeTYymoT89aa++ATZaJFD1ktDlw1zNEVRiJqD3sta1WrC9BPSEayayovOfoAOwbXSUdVRf9drf
W1W7JEGEK0ybBpswD+RbJDQ0FGGatgUQH4BYoRwCKSvDvgyT1RzGgH/N86EQW1BS+wMJwR7oOgiy
Sy0ObSTHHx0IZkflCvuigmoODjk2uHs0zKp9GGlQNeBmUx583VstAOtR8zBONXrOQU4rP7aVRW66
AE7osbBZEcVhxGawEUBB9KrOTeig+mQyUQtwarlCdMPG7WLVTeYbn2eZKBdYbU8GfZZ7ORAxeTld
oJy9HEGdEVBe4Y+DVdYxF1WJIh6HOlcJ2oRGdgMLlTqIx4KBRAeN7BSqdB2w/Tz84jmzRgelv4u8
klgJaFx1DKhy8VhDkZoBQE48d+NDm5fsoTnJh6x2WA6F6mkAa9ZvlzYB2+/OYfOLoo1sLsbKINUH
V1HIKz4FZepoVh/sMgwO8PYsn7UTFfvaglgpfnrKxww96CEJ/I5dDYaPcT9H322/He+8on6Ej9KL
b/R29kg66/BWgYzAZx+fH1yiJbQrrQfhT5smyEFHAJOtGdp4GfIgjorlTgcR7jrNkNYge+1cO98g
4bWyYqQp6HDfiwk7iJt1PdTuj0WGoEB4xZ4ImFARZg6Q5y93fU8hRlw2X6cp3MNVqr2a/HbbEBwZ
SxsUmQ6DtOhxXdpOnQB/6OqoTyy3B+fEtzMT1js9iiuQksENgukoiBf4fWALkBJhH1oSfss7CqOe
Mc8qvczQ/YbQVKEzX0/NM/UakYwcrPm+MlHiTc5RSPIc9uCTDYpnRvVWwh1gHxktLVwykmXOMN3o
oOAxXEmutOVubc1lLFVkdwkDW8zP2mrs9zh58dtUbaVX7uSulYF4nyzuJCBNR3Ps8xBE0bCA3Zfb
+ciiFzc40HLY67q7a6JK/vC7Ray8mPIyHJ0vS8EWCGwDTfmlxk4BhROYVnzdEzT56qzxqiKrajLs
h4m8WkjOwQBm7Vvj89bd4ktBtRsnOEmQ7pL3+dEfeAqL78uKWhYuV33nzTSjHru2NZjbjd96cdst
N4FTOKkCQwlkQNfb13VV3ASU8NfZZUBCj43cUjLZqIeBfgQGS7oMel8zB0wSsOAwDgxcU2oVFx6I
OFuBBHiPvt+P0ejmG36xHa7UFyMDul8K1eaYmgYtMiFNklfioiodkEcGnC1ytN894oNUUUxt7NLB
P8BTwiABFev3Jl6gNk3rbB2JlGgaIYRhUUjvF9ZC4yjXAIfPdriNwhrAYGWSaFDPOKAZXiw9Tyuj
dBq4fZ2hBVHtqbGGrBRdAn4wEGoMD5s87F97ZVmxTxdUlSs14Cc7J6HhBIZd6M0ggYP4aOO8SdVi
7WhdgdYUWu1N5Sv25FARiMSN2iDWc/lWkaVJpcd4qgfabfspBz5CMFXsnNwuNmXV989j2Y83S2e3
4CLXDbHjuRmCx1aE4zVOpf5GMF7/N3vnsSU5kmTZf+k9asDJYjYAjJtzGr7BcRbgnOPr5yIyu8sd
7uOWte9NZZ2Mk6GmgEJVVOTJfee57xnng+YJ21yK/dIdhDi9lbTM2tBvVTli2LdrXcrFO4G2703Y
VMKGHilgOPQld2tB0Ku1WuU0AE06B38lwVRXks4JBzVYp0ZBHDTUYC2z8d6sqeZZvRgA1xIeA8m8
isa6s+PetBxVoEm/MmTQW8VwY+XJgc7328AkUFHrPNgGnmQlj7Up4VsotQLmH36YOGpR+/WeeFOS
HbwSlPZ8kL3qOfRwlaBbpoaAqEFLEUVPdoA/DD13zaQK3mVFiZvLTPeTq2BQPU5wrRlfs6lI37Rc
0wpHbvPqzwaMR2dPZE3UTugOOM93kWhj7ddYveXoUNDHVQwX5i3CB6DZ97VQ+seikLmTCH4kqaxY
i7EzU0JABRFYkPm7hMZPgjshqGgaDAN63wS/j2quPn6DK5wZesaDyIvMjpoXaP1dDcEgpBm7GGSO
Aj8je7xLRCGUpzXWWNjLuZ1HnLvvpUkLjrz3PN72yRhHx9ZrRe1QWfQq7n0xVlqNzQzl/hy3BPgD
2XlZC8NRKJUwGbDzoyhIRonLGzncOrBkH9MtVSDqESk9x9tAEUxtOzGYuqW/MksPBZpJFUCrKhaa
E5tlhKA2bLgz2GYVq0Fqx2pidG+d1JWUMIjjonorJID/r2VBE55KD4Q47U5NZLz6RqdmyUZO8C71
nKoSO/+dSF4UfnNN0TBWkMV0Gs6S0EvrQ4r6TmTvL5T+peF6dD6hhentHJFD7KSJ7Hs26VWvcbwB
+kPuRL3gqTdV6XNHQbGcBjsC8nw4q4jtjRtZDgTvhdAqDLmr42xkJwMGDlw5aIY7K8W611aCAdpa
dKJqKuRbyoxduc0zNRCuijRNo2M/Im9cdUZf1/ed2dLWZRv9UG84zFu1tr0pxdYA7Eo+uILOvWIn
dbGR/B7AFtBuxh5r9S+iHGTlY2lo/lsnSpm6+jlt+U1J4I/Nwv+kcBYJxbb1BQNVy/MsH+COUKyH
bYjp9XDfXeN+cGK0ZXoZLTjWULOxCG5KSMDnrNWH+oORJxUkh/apHBOn0wa+w82J6SzzXn9GmAma
6HPBIy2FwFkq913XyU8U614LaOOzq3Wwxmiea4NmGxsVCuMpHOLXihXMbThsdE8ojIq+9PO0rEKt
B+wkn6pH/1xZYy16U3mudT4dBKr1w6o5N8ia/OEEg3h11DMzP/Fcv4hN5h8AtRCtLqk+ilaffwA5
qNRI4+g5C6774N2T34Rkcq3JO5Hw+7pYFuMsSisqTvNTx0RnnwzCXSilkGTX4hq98yY/Vaz6UnRm
MHR9yGQo3X9NmsYeWCjVjJ+Tnbga74K15XDnypHHC7v4FLjzy7KZx+JDAFEvzdrnRSJT9AoIDln5
nHvtKqpmY9hkn542Ez41zGKhQATgylG1z1J+NkPEk3XzoFxbz/mjpNHPNzfWnQY7f7s6wUPN7CGS
vl9sJdUqIuJrWr7wHm18Avfjmhus8TKXcodVJM4i1M22t623onUVzTlZUf1u1kjW4ehqOFZ9yUX3
fh3rWdc/q2dJ4Pq1PR11cJqemx04U/ULxWlZSfv21PqZixKfKmazY5sCFIuWEY2cxuKdGnk0FeHU
Pv8Ryw92d1DfrOuOqI/mJif5TXv9TsThRVBdMpVkAkbLPbEZff0s6acC5DdXBlFdLpXFaVSktczE
m8QxdVdF53me70vHoEX1Oj6O5Vl4OUtrBFc7NfLXR86BJWFoCABPFWln/Lwh+HFTZEFi8M5n0Uvg
ZBf+H0y7gY5ftgsnOfuPt3boxR9HXGxBVWxYXS5lr21/LWT7GsuwEw/zy9mxGGCx9yThREJzMp7n
sl68yi7yu+6gXc/0ycrOb6LcOWny9uUh0iIwfzIyrbeSjoPU54eI7iQKhk7lIVqJMyK2WM9i2b6w
y8QRzmbxsfigc2G9PDHTL1UVOoxZM/TOmDjBfjHoRIUFDFrNXudqUXMRrT23WHW/Z36wsRNPSXvm
r+DTV8JgKuMhTad2LS9LU9YkZVyKqtf4Pjiqm+5oUVAM3OJBulY2WH6d55exS3h7qhD3zRxnf8gZ
ssk/vpgsywLQFsr0r9rFyEmCwmKt7vQL0wamvz3Fd/v6HqVPYy1WDn5cSVrK9WsdVTYVHbeZb/Nx
uvoPXxu5B94XZb65fM7Gs5Dp+Fwv4BuN7+nvzp1r9H9EOpVN3o1d/dSBtWgMp1dhHk2mlmlhccLa
XHxvZi77JArld9LxruzQ0uJ2dueUx+J6tsFJNqcKisvP7894lBIBrRNroHH4/DFYXEOCMUt+J/Vu
TGJbJMly4vnNh9/HlTiPQLMrJzE9aiodBZ9HKJVUsQqppjbbr2ZbCRNmmVMzrR7ZiKudj+vRTV1u
a1wENOfE4N9N7+PgizUCPaia1CL5zV1/J1zI2cpaRxfeUTjLki3N5tvk7NQD/SJM/DNfPm9otvjG
fUFbi0mSz9Sl97g+ghpCKWhy4TzMPTzx+pSETVoeRX8G0xUUTbQAcBItXt8g1cCAyua9eSzv+/t0
G666B+xS6nW/9i+b82xPrWvTnURHLj/z5bCLgAc+XUfFt37Pjt2Oj9y0U0d3xcfZd7R+sd5OvMR5
hXxeQWwkIlhUXJQlujcXk2ylfCwaNpXmMSOrcfyLgx4fDZwYdznI91PSy28+wlkuA2WZ+yLDyXMI
8uE+Mw6048VN855X69o6L5DQk+AVHIqy5p3ylO+yVbAPNj/P8uubnMf8t0Rn3u0+jBlmQ6u3SHQS
/9kQj2rS2Za4DaUTu9nX7+HzKIuzrwGFJwpy857W0YuVkeWAWXNyx/z6vti6PogUFh9dkklCUun9
u35m3HibdkOK01GedFtcy+4/IDt8WYw003L7JCaD7MBOvdigg0DM02g03mZ7rfxa2aYoMMS14sxa
6lM68S9vaTHW/Fs+vCVQXRqhn/E2yEdkDU4Pl8xKBVLZp7xTv9zJoGF/mtVi29QlD+TcMM+qX5XX
2TrezC4x6rq8OT2rr0KWxWCLNyZKTRtGivEW7eJzyVUO4bulXhSHZkUSdxV6v06hHk7ObrHaZY7U
rmZ2f0xwbufZ0SXl1rvy4h/o378s+sXsFou+biu1aFkgmg1Tkkd5PVs3ZPYvYdOd/YPhlhfcv94c
fpqAtVDRLHePEmaMoTOcuMcb1IYtgUhN2QgbGSnxz3vG14nR3jNbPyO4A5jx54r4YTU2g5n7mUkE
hFGsL58r3Ylw7tTfv1jtEpBtkQLga9zVwEDL9YTg5OcZfAkOaF7/OIPFKp+9Q4IybF6j6iJXkOGa
lwO8JtVyBLFwA+Xx59FOzWf+8w/PKyOV3Uhx81pRSBQHa63Htz8PMJ9En06qmavDnZAkGOwX2vI+
D+AHFUYh5fSaIIodVHEvWt02GbSjPxeRSDCdEjV/NyEFN25l7gyVpGUThJUOmtbk4uvoU0xSqyOW
Gk6gjLYXQdulZ4YYHYXSaFdcjo2mX3sTbUNZ5VrJKZ3kwutmbrJl6h9+yuIja6yw7MuKfgyYrbni
u2K/9yOZKkXzFI1PE0WdiDamXA7sSbvJ48QNkUpk6W2drBPB3xXDbQ2dfprLqdb9z2/lm+3t829b
BBAgbENdaMXXNnDkcfYK1B5IcaHOefQk1/g93WV38Lx+HvSbV6OrCqUwOk0hyS+buWW9sCJUdK+W
d2YZk9N71Ymj/JtPB+MdoiLaCFXgGYu1BgMSLpXQv0Zxobso7cj2N78qTb4IwmkvaPm+jcebn+f0
NdzUsNr+95hLEpBUKXHZlANX2JFYHp+6DIOmJjyOPe8T7XK9EwHg+auy97ae1a+FEwYA87Gw+L74
sExiMv5BC/TiqI9EnapSJr0anWSHRO8Pc6vKiTnOz+2nMRabnipPRYbi6tV/NjdzXo0K+o35bj1E
kKoGp7m3Enu8aQl5b/rDyeTol5eqU2SGRUZqgrZofRnPU+gGUNkatBAbF9VOhpA+odqbE1skEn0n
ORf2KYaAyeZU+Pn1RF6MPP+yD3ujFgZaTpnidb6mqU5MI0yzxa4Zi9Ls7qSWf97WPz3jeTAogGTx
uBWSDP48mBkZkQS1m3X0152w0DYQa535jBQQh/36O1f5v+Ce/5rJcf/nv51gvnB7NtV79vz2/JHb
M/8Hf2N7dOlfnDkwcbhbQdCAe/I/2B7+CN9sGRAKl3cIPTrb+d/YHkn+13wbQzUgIoMj+cxK+Rvb
I0n/AuNjYVxOwn3GAMn/EbZncZpCA5Nn6iA/gsZ27mKLr71XBl8AJRW5BRZ+cBHcqIlWqkhHWIA4
BJ0LJDEcBTMbiKrtd/U2oqI8CEgLhAe/aG86fdwUUrH98AQv/1qlHz1WFhv7l1+12B/MWEhNq+ZX
DfqzAWJZ8U4mmOe/4sPn8fcQ0I9I3enQ+hZbuwfQ20ujajaLQ4k2u6oV9nQ9R+PVZopONiktUxbL
8ZbbeoiiZNQp6Lq1QR2LWomo4wTUeFsUzg6x5ya2LnRK66H8YsXhr5+f5/K2/dfos9ic5aRLCLE+
bwaD1pWRZPBAjba0fdXfeUhdYiANXTZdJ6O/rYxwVVlzi2KzbRM8+7xwP5niygj8x59/y2Lv/+un
6PO6xiSI1tLFvoSzAFRwpFZuVfyq85fEuLJarGDNW/IEjgmuuOjE9c9DLo60L0Mu9t26QAhfeHXk
KtN5EfzKxfMmu/55iOWx/WWMxRMus8C3srHB4MNpObnjc3+rHds7gU7H1k151U7+D6xlSc98t47p
ouLzVb4BllC1F73UZFxVqfcCMOdaUrbj1PxC/SwhVx82Ri85wSACfEZtLD5PrWjH8oteRAeWoT2A
nY/j3q67cV1rV0ER0g1eGeclKPSp0m6HwnJDDch+4W8KvdrmUX2WqQY6lSc46K41ZId6esmiu7aA
DA0ntjV7l87ayyIsVq2cbIY6u2qQ4waqtxnVmyGvr7VEvBDFveUbh8bKtx2ada95ieOzqvd2QijY
Zjahyckpcquv4WAir6RUgRwnbatdI8sXY0l3JR5WaRTeGH16Zum5O0BpL6v+RjPjTYvBcBbJ4AXZ
0LJpC4x5P9XFKo+1u6RUkdZoK/rPXQF9SNSWF50C4JruEtVDyKAoN1aqXYaqscXYbF1Xw8FSpt4e
9aeiw5ghCNGE4RiTIDJU+1WepqCHM+/N6JXzONcxZbDqjReYu7qOtrraOGKQnaH8crqq3EeBtfEk
cQVU8BgGJL280BURjliFaZNqt7sgcMYYOnGibgNVPuJldq1WOEyVQOktUXdMK9qp5b3ZJq6W5uve
GDYy5bfcqBB00NAUZttKFtapZqwQ5G7F4T6AKzOF7/HUbzPzoaTt3jOplpbapd5bbt8mq8jzV31C
F0E3Po6leKfG3QYa0zYSW6epCzTNOTZ62Yn6yZI08dcnA4uSfiIu8l9yjqrfZ0KI17drJhhPmwRd
7MFGu5Uz+cLSvF3HAh7z0KnN9tBH+YF/v5rGMrXrUbhC/Od0CPdnxwvI2mHrIykbnws/X+dBdOI8
+vbrnjdPmZI6HJ3lTcMUhsSrGzYtzcYJ9nd2GUB/8dxcsAFFOIhj1gqkx/+0N/LPE/o47PzxfwgY
83YYjXFg2LKXUO2xCjrFSVCynti8vosCPo6z3JM7MxnEgA1SvgpuxZV5X57r2GLZ9EW42h4pZnI+
3Ok1xZiT5dbvjgO0JlANZ3GLtnyyAaxDBI89+9emgQgdrvT9MJOJ9FW2g6yvO8qD2a3Co/nKPmCC
2DyJOfhu8nOhWcVGkGazJZIOeyYI2t0QuaMOszbkl6jxbiivBxFAhZ5tfn7W3+3XH0ebQ58Pr7RC
fpzqCvOdxGIlaNMWAPk6qYq1dKqs/N2TpT5Icy21NTyGFnmfXqKrUpGZT1AR2hSBSwZ30zY5lHe0
aSZigpEwL7r9eX7fhW4fR13MLy7yWhn7lI86kPHuQlzYn7iU/7mgLUM3FTEGvbxITr60mQtx1tI9
R5+HdoFT7E20K3aCXdxohm3cja+w9YMtijPYpMaJuf0RWX0ZGe2VzmLBWXXZXz93blkkaEK3Atoy
W5vWDvu2ea+sAyf3nfBOcCyOe8WpL/Q1vtirtHHUF+pDd6eKmN+FNNwZUCnMbOIvl9hREtMhVnVE
Ud14Fo7BFqYv94/A/vltfrvxwb+U0JzNAMxl+rOjnahvFXYgeRNc0jOBGJWW2ZREebPK7qF7MskS
ndiJr2SOyJYPWiPjgnrJUCl0LNZu1LQR2j+Y0X0lbbX61k8HRycrEOsgKptrjKhOpSS+uw9gIkqD
K3IFDGznB/7hu/TSwG/7KCbyL+jvyItdoYaO1R6qMl6hziVtSmI72JN1xnxHPEN4eOIXKN/tDJBT
deq4lFNxGPr8CyRWdaMgvXE1eiO1uHjClqKe23bslA6OPHaMoLN1tdjiVObUlbQyopzv+lkt0h2u
Shupf0uxogrqcGUV3m7IzirrAUtemq+yXRfR3VI2Z5HQcYgMWytF0+dr5pEU0C5rXxM8RVSjuG/m
yMqgKm4qZz8vJXn+/ct3qovQtJFMYIy6TNxyOe6NDHcOt2WH71xxpW010Q4441dMLL1OtzQCXVRb
ZeNfVs/UzTAnjV+jK/1UqP7dFgXvFk4dY/K2F6+6G4QCJSpbFNZF5zRc/eF3HSynqSDNyCjyTkPk
FmR4889J/nHMxUlullOeG+l8kq/SZzSrdrwirHzJbmaFJc6X8a65R+5wHa2QrzaN+/Oz/263YI+A
z0sRQ6Nl7fPSKmuzw83ACF0fpwUj30neQzCeeL/LBvG/p/jvQRY7f6LJahMmDKJurFcACC0es6tw
Uz6qj6Or3Yu2icz716k813enHBIVcVYfWl99pzOLFpdB5MG2repmfroWm8GRBG2vcQ/RBsUecsNG
pb/6+YlK3+1QH8Zdgm1QWGMgmcxfa6HZAi4e893Lw3yjouW0htsbH8zEd3xxz6XCnr1u6/Ke7wI/
pWvNEDY+VxYJKufPP+vbpY1eEcEgaPIv0ZQgqfFEw3joxnNPEAr5vrBOHQmnxlgsZYvUgCTFPHHt
wrsa/gCKZx6ycVUf/5kM89tH/WFSi+h0NCGy1EkSuZl31nhUgg3SJBmeMTjSleNvlS7Tn5/iH73R
l63qw4jzL/pwGHTiIE2jxBTNM2+Td65E3O85CgBo2B7kwq5mXZmxx0finFTJaqZT5Tf87zrb4yyx
mRWZ4zY48YGdeu6LDENViI0mjPwoT8ttUaGrurz7ed7ff8L/nvcySQVUsc2SeZdq3Gltbkj/bLvD
fNSPbnU+ix//AZjuu2nNZzyKKxAPEBE+P2v8EMfJx+iSmIqd8dhc4uSjHeqr8kzZcmhp1wZQY+AS
qAUh8dU3FgXs6oyuH+/EJ/3tD9HgqOOfSuZ8GS/7CRaCBV3QbkyTfXEnFafKVcv63Z8dErH0/4ww
/4IPy8qKSkOuyJG4pX8Vy4UdxE8VXZah+tr0w6qYdMwzUYP3GGt662m4GCxXav2V3DWrYDRdVZ9s
JbV2ZiC5I7SjEy//+/mbIoRsJONfNB4YDYx+mvPrxH19Hl576AZ24T48m64U2nXevEN6c1Jb9e2Y
VGJmT/KZdT4fXB+eSN54qtG2xHnAZmQCgdk0RBTs7IDLoJ1c527MCnj7eaLanFj/EokA0KGWC7uT
xNliydHS1tSlgUnyUJ0hcLRL41wcnoRmG5W9LelvI/f63MQdLdBdX3yKgwsjM920ea6a/rqJrduY
u6jXYwsZjw48AFsuylXce+40EDu2qUu90ClaLgfh5EYW7bg4X04isRm+5zpsjxrH0iK4N8S3LtE2
fk/rfz+f+5W6rouYmKjb5Bg+SdrrOE2H1PRX3XCV5xdZqa3F9l4t/XXfQDUsBnq3ip1eSDeRlKyU
IXO0JIxs08A+DOfDYIAIAMUHUARpHXK8T4iuNplc7MvsuhCNMxX9dpcpbt6KLz3LLOqDI1abpKUA
bppxtaWt2oXisctTA/W74Zhq7ohKZ2cp7a2d4Mq02prVmz+oXJ1fCUVtuT2a8o1Ix9BkTWviL0cf
wEJ3Hf2LhnaT9fdCP27kIIF/V6xzTXR7OpQ1OTrzS3xf00f8O2xTbVwhvfHAGCjZxjPIQVX9gcrk
mWz2Z9jo2Sa17mGfhsSIwV1nVI5iNJc9DBMZC0AAiTfwOZzU4n006W3oWauOLsDQkGigVVaBJLkz
30MU0aZk4z7xW1fDoTEhd9r36i6m5gDua1VKT7HaY2KH1QZQnXKiox7Zcp7GttIKO5Nm1y7iuA/N
J1GLnUwDS5w8Vfgh42+3V0RMwnDvMoyXrNJXVUo7d53sxyKmf1V36KE+xkTAA5dY4yUwsOQzaEcL
aFsWvH0KPyJJ7jLgHoLqO1FarnJVsIfhAZOhTdHxwYzG2ogslxb9Q4Qf2SSzIiKQ5gH3X29gx8Qi
i+zN9CDhlEptwJEhmqpSuYkbNDN1et3Kgu1HwrqTLuOmxivy0fAxmlTfFf+gFPW6U2W7paG9SO6E
1rKDCVqgcB8o54L6HBu+y0pxUjlep6phN0Z0QS5i1c1lY4ws6VbnYlhu/OCWQIlXD0BSRD2v9/R8
9W4fPMwvJ5+MbTXwu/vqQNvayoxkWxC4vVsHMnrbVsYgcfBsj2LUKP4KhhZ5oOlkYuAIpucmwKL6
Du6MsRL6bqVA86h7SLxp7fQ9NQ5lUwz9ykwQa/Q1qdXBoZBOW/zvrL5qwvgGZ1fH9Bs65xFkKW++
SN6+OsbxsBrIeVX+sGnVyy4anVhv3UiY1mWCrMmYXLCGrjlBYUil9iXo5Js41C98yfitsEqUoNo3
ybjPzGcepV6bh6K8biLxqk0w/W39s2B4w66Sm2V3IWjiA+PcDv6w78v2VeQVd4G/SbpurU/TS9rG
7wVN6405sU3MzdHjgyToK7PPflXddKnVytXUxPseRoGmTHedWe41z8c01r+VC/VByqurFvxMLURO
2jyhpbVHEqYjeZkKwkdV4UzesSoUfXo38Q1QO2s9lMIeV143xXrSrMg3tv0e2MtREjADxcqOusKz
kDdnjYlza4kjoz6wzmnQo+RzWdXhNolKW4/TdS9Kx7TI15mVrocgdoJKv5amib0oNrfeVB5ymY5d
jNcEwfLpMevKuXn9gE/pWhXK82wU8IeNtJ0qReveLC+70XzQuzSwo6x4H/PoMaz9GPdZXH7aFIem
dN00JGP16IBX5hO2m7fk7flSPVRPAGj2E/ZvaSyvimS8YxdwiTwOSfeScu8rzb3S+auxq/YhEbNE
D7jQX7RCT2O7eavRtu1jSVjog0Nd3fWyiWShb3dTvyrgetVBDp24ckofLH3fnveqcNGP6rEWLUz7
8g23UFchby1hTJxoCi56CDUr02lID3lGDaNBXYty5ujIOprpVhmjDdxQmw5+UuIXOQ7xni48J+pw
iLz20bMER0eA1OXAkjLvIfN1KCWJI5fJOqSnWwZnYWN57fgRJmSQeLxMvFEtOrNA54TGU1+au9Dq
dsGgOwMbbEHxo6EkaClwMXJQKBMfMpiTQUNgpFwlIRUJCsE0phITJNtGpy2ZTurRDsA12Rqro5bE
jV8/Vnz2oB3WWlVv+RD2EhWhYczWIGFsVbtoOmVVF6bjab/TrHqj2f7CQP1m00G+HfIHq35oZRGz
W0AoGpKh7FpMVEevn+vo1uCz0LTAhsC4nTu3zRcma2u1sS+HDhPSxyb9hbmz6xXPsKt3ufYoAYjS
KtxWaRzWOC7AYnJKY3VahjY9sKu2Lja+orOFWTaWEE7Lqw3T+0qGANABKeGNmiRpTeGYAwgxpHil
1YnTdu+ClLsTVMZKwYpeL2cvVbf2xjODhw12mCIMCn/AJYlSb6UwsTNrtHsAx6ZlOEnDGdxh/C1x
WsXrGP6C1jbHOuicUcVlUDtRYVkKTv4KOCluI1zk9m8ue5mwFYXD0QqhK2wn7C6kreDUawIOuuVO
c9O+zRXObQgajDio68u+ijYcyj4YTLIMTNIH6DTQ1B+2MyyAz5PqReXFWBOLtkV3e5b367Cftlph
7rN2ciJYXkSJFz/HektK+58nYNKJZBnqLKhfkjRNrRzAZPAEMAo6zrplNoxdv0tO9szNMePyyvhx
oMWVERtjqYksBlLhltC4w/6KaW//ntUvQ3jKzOabsFkFMjk3qdHJ8kX+2stlWKYTh1ApFLYuHsD/
nLrlz5H3Yj4fh1AWfpFxT9o37eb8xo34e74IToe+d4IH1ZbXmPtGjvkPUK7flQQ/jbqQo5SVko4p
5pDcB8bRhi9yodjA5Fbdbb8JmO1W3OFEvgeWfJzOMIJ9oZ1s/fOS+eZFfvoJc6L4w5XEwrk0FXpS
KIH2mhlvGfS0AiduNb0t+1P2gqce8iIvp/phlfsTDznS3rIhIlx7D7qrn+fznfbj04TmxfRhQgr7
QlAWY+SKV9mxuCQWd9TL+TnWx2mVrv2bU+058jf3Kxoa6aimEYKS6fJ+VaSGXpU6b1HikPehyFQ6
fZQqHEWfzDYtq0Lw4vN/q/guIQRrvWsj0g4ByLapztal8D7R861DFArLhwCeSDl5dki9vAYONFvM
eKEjNvJfK/5/9Wv/Nad7///6tVUThHkRPn8UsM3/xV8CNtVAbibTF29R9qaHbVai9e9183//S5H/
heHcbPdiIDDEWYY/+W/5mvovzGxNuk650uM+Ny/Jv+Vryr8UtuLZuZA/0Chc/Ueuc0joPm1TcwcR
BROQpHQtzQr9L2rVBKlJow+BrQdybd1a/lg2o930cq3fBIXYe0dliI2xIjoaplBwhbCP5HJlZbnU
/IKig5mbmJCyXUWJPwNfAhmr6rtBAB9jw8EYqq0f6iU8NSUTxQsVJgo3TSEdpPOqUBJUILFXE+x1
chmdhdg5a+cdeCP/AcSeKihOmvq6CWYc9k1Y2lUr17Jk97JcG+GGPixvqA5aKQuBSoYBCbVbDkA/
bRFQlireRBZYuduxJ+E67eW+DYyZgaXFkapuskFoxPaqMwA04aDSCUFknWupSgrrRomxR6nfMlG2
EiW2i6Y10b6YNOjr43kbZlbQQN5L8vHRn0SjXqd6qRSHvirrfAsJsPK5SiQdOpFG76Pm0qpkUmGt
XuXVVlArNb0MaEHlL8YdviMKHoYoijxbYiPTXO78RfNkDZbijU7el1a4tSCypNtylA1zC4hZRvvq
V4Oxbn0YOURmWe4TE2Eb7K8K8ryUv6JQ2Iih6nUHBe5ligu4XLwZXWOIW9H3M/HB596o2oXUpfVD
XxTRxK1/mBDQ4UI47ALsuc19KmtVctO1uNCv1CgkXOs8EwVJX7c9N8++r0U9cSpJwOwEPqbU96vQ
Ci3hMtCUbshXSNTElDxF2GvrcDKSYh0nQt7uvCgXpXdBBpXy1ICI0QvHbPIpJ/wH2KNfK3oQIaXJ
G70YN6jTvfF8ysqSOldfGjSakCTqeuVMY9F15wFeNR55gzGQAsLEURQQX+kJ1u7obuptjIFj/C6j
huTUm6zOu9CaoLmKgeI8ggfidjlwRh9lo9SYZMXt7Zfa8SCcmuZkCn5qgHJTLXHfmZ2dcZNvYz8o
0XuZSB2GRMt+lYMYak4j+GO6TuqQJNJgBal+gM+H0b2qlVK8DrUkLXYBvVJ6tpIiv2qxSuvlPHD0
SBqLnVYZNT3ymcArrwpd845tPlj5IbSwXL0Rp9QL8oc8Tyai4TaN54tIEb0L9IkIO1h5CQn1lDTV
tvCGRF5rZjRFb2bTdeZlC4IzIi3WCJAbQejhIB1S+z03k7LEeacYa3MzgYTV1+Poe2rk+IXcmhdq
I/Wzbw3fDa4ClaRQJ9Vrq4Eb143l8KT4fZ9zd2Xf0zZiQvrCBQ9YiPcxVKV3PnuT/gpTCmsXJqE/
dI4eQNeFxeun3IMinLR1bglhIIu2ZAxW76penDSgNi0zxdgghOO4rUa4drcihZrCTfuG+mzBGh3P
/SA1iBAVM9XhMRpxMbl9POokvxUaddxShtI6YsSi5t1KKHWooGLeVvVZLQIv22DOBxA3ZL8xHQvD
c/4Db+ZrqmVS+c/wxzX5Mau9qvFXbM8dkOscL0knA/wGwZZLgr9pNMvPn5hWoz/rbV+n+6gWI0iJ
Irg0FAuqOozTStD1iYl5mv6axFjIibnivVpKgRAP63WhW+dI3aJ13SUI1swmMNcRqY1gFQUtT1YT
x0G1k1zOQkfrrIDbU1SYGNNP49QdgyCQpfNWQ79wOTV4T50Brs1FW5Xr6q5LdalZT7U6SWsQtYhl
TbEc6jV4qlhZmaZPJS2YShKtdTp6vjNIIYwIcIHjfTgEcuX0mUnKs+9GVlcJkxH7ED8RbzscqzWK
hFWODNFSq+JMS9QGamYlA4wdxhioW2NK7NnZWFokKPU6Nda1AYPWkcqOlGTWYosVV/KU3o5CVfnr
NK8QMlpNMIkXRRd38Aqnqu72FQUN73qqg95cNZ0leTt1AExwxHzO6o9U/3P/vi9wL4ZbF2TeBhKW
8MaWpvkkQDowu3Fk1JhjgA0vUOvqtZG4cST8zqCxDY+aXxTjlv4NX1s1gKhEd6yNYdhGtN/lGziy
QRLaiVI2olN7mpYZJKmiotzBdyZdITcxOQ5NhOF2GJNpDA9NEz0Oo9gArZerM73l5Nukem5Gr7FR
NcamsKaSLLbfxoWtlHEcbUatU0jSW9Zk0UJbN4YVb/JarKMboc6H0jgaqqcPlyBNTW8rdoBnAXbB
NLXy21Rte0DRJsKW0NZzwMYEhaofZWdTYaUdeY6slNygkPy7Xs/A9/GdRs8y+CgoX3LON2JT9wwt
FxxjnbtqWlvteiikOLsCMCUF/4+9M2mOHFm281+RvT3aAASAAMwkLYBMzEPOSXIDI6tYmAJTYMav
18nuq/f6tq7UelrLrBbdVmSxigQi3I8f/84xG3k72SWCuT7FHTBFk5KhQMYj6YCa1ley/EGc+P9V
479hCPR/Khvj7+6T/blm/P3j/ygadf03GScbth0kMJ3+KA3/KBp18TfwFuACkV9WG4qFun8vGon4
m4ISUwdDCEt9WLTHfPMfRaOs/UZgQsKTpxFwG2DU+8/sPICI8E9FI5BwyIUDb0r7SydUCvWWjUvJ
XeTC8PNQ91OS52ntLbyDPAREJN4cY5xrXNXYfnqseBfag8wHVCNVg4FrL7b9MQUW2C3yrcB0QECG
QDf2YV0X2qFSt+prIdPs6hWVQFUuy/kbkHD1KI41QzE0yQgX3ddDKlL6o+mxe96n5RDn2AnCPGWU
n4pStxHEnBa4vGWN9DrNrjtr9mO2S+I3+MbGoVQ2NKRcrKhL2qI6G2Jd+Bye57hcwEQws66HkFJz
lZ2w8QHKtjqJh7Jm7AtRQOW7XFZcPWotlK9lrPVAkKRSNIG4BaBd56DPqA1R/EY2Ol9DjEDQFMr0
XHKJ3Xu5xfE3LgaSbFDxN/SAfwBPAXSh80XeV6hk05QL73LNYRwdmIS/DG/3wt3VaYW9vKhw5OPT
LvpOMKxAdZbdp5oy2MlaXm5A/JD9Y27HMahrvMgmY3XxllKou0cRr7wj90NxKWZaP8kqcwlzjGwL
S6Weflb7KIYSeKzwiwuybBVoLY9sloXTVM0SHI67/mwx9vjY1g5XbmGUSm9SSWSqpUrAEJgdKTDd
WBUKW5K0ye8Kqu8SMO5hPOhTK35kho7eHPUO7tyi6i4YJGinmYlIoNzGFeJmNssI/dBqBnr3Wo1r
a9JeQrCnnKEoNsHakz5x5M1YasuMcbGUGZ77RV7YU1nYdAELnJ9xUkN+3yV1qCyABccjRzF6KNjS
V+ZYbbIDtBYPO0XIqCWsL4b+vAO6CzNPBYhqnm4+BRzeYZKytEdGSCvZuTrlKH8KLMyaAp8ZrIgA
ClgVvFlvNbAoFrKC6HePmS9unHbD6EzS5j07pIAoE3PQWxBH530Vf0FnnqmZwbcG6zohSTkO02HV
GxUiDVN3AAKNNHXoJPJAq162ua1b6Ffftcpbgc+K4HkfvjAeRZ0NXncd0XSsqPXq0SiY3koREAUk
QYCCZ1zfpTxswZgVwrGDCo2iZcI9bdXd2nkKJ9TjHecYI70U6VplabDmSptaGMiw3SoWhD0dUT+B
i0v6+YliV2jtnowZaPhiVgFcq2nZzwLkT5sZsniURjAa7RL1M7zNHC4jQGBF5Un5TiFUdKpmWFWG
dsuaIPeqgHHiErTBLNaPqT5P77CFd24jKPPu7/jPM4iYwM/mPUc3Jeu9dBYMbHNT6KIJX1T1BlBj
cTCEXsety2sjXlNF6Y6VwjHZGUBIhO8MbP7UYc0y/qIcKBXOsaloAh4FyDdb0NY5GMTJ8Acs8JOZ
aibPqFQFhIwcRb1pfy77OGN4AsHRBkp+vRlzrv00hl1WvbbI9MIqGs14skLvB7/iejlZxawaZ23H
SM6ecDSXVrfJAuZfM2Qbq2CtAXxlCwkbnQTZgOJq64SoE15KZAAUUG1BM0VAwppP3/3EKtHcK0I+
i6Za7k018fdWq2tPMNQm7jWqQ8lZZe2itl15retJXcwGga63Luvb7yyvZnufQWEPh3rVfNjYuG7S
XH4dZ2pbJSLgxNkhE9oiAUYSHfvO9wKBwDhrM1NPcwS5VBv+SipfWunQqy2/SXLTfhfiyN9GpBef
M/T7kEoz/YfC6vqBlIzmB6FSO5tpM2nY/URjD6dlPe9BX4AdfqBMlFe76Gfwaud6XkPQE4XGUZQF
3rYW3YV0KAQtl6xJlwwFj+68IKEk2/cfUj3PgoeUcOWpA6YazDUUOBPXIk1wc4gRSNTVGx9I7zaE
IWmnQaOGHCne4aTQVJAu8lYfcm+jwvqJ7AEB03DEDsiWhERh3ZJYMcLcRlXeWHApZ0FaGT1mxK0+
w4pbzfvutPswBzDRgnxfZAqaOPSZW2W2Ai3zw56VYIlnLFW9qu27DhO8srwUOmveq7EuejddDSFU
tdJg4MzOmF5oYo95L+bwKTtmCp4leEelwukqjQgOgB09yEl5PQnWRqZmwnS+RB9qrtiqLjHjVfu3
SR3aD5V0zXGm0vACsXM/F4Xq2WM+YeIykI/jmNMvsdmHzwzywbvWaq2j5QTRG0WOwb6ptqP+yQxj
vkoSB0Y2n3FHHFAqdxDbDdT0dlHtGjcRB6G+N0rbfAHdh7NiqQeo5FtfpF/l1iBWvNdLjIR3ka8/
kTGAN2isNx0IKHn/ljolbZBhXa92XQ/ghnVa/Qv5v2Kkr0t768lKjqJYbC4DkbTAmcGwdbSluvEB
6/QGMHfTfqroXVAWawW/7oBPiwdjyJXDjm/JAXZnAqlJmFGVr52m/ZAMTl95Jop0WiZsFFmtCKS/
zfapvfTZTJ+ZAZo7F+EtlDLYfbNM2+572XdfPeC6AE0rQ+mUBlGOwoQABMSBIK7WLKcGJuYKw2B8
BM+bl5031Y89lVYQ4psd9G0KJrpQrfTAOq135kzJE2HdoJlh1mlr/QYw5d5KtZkaWv1Z0h5JP+iL
Az6WegD0ABBT4y5dVzSXBwH/9OMOukmodJUY1WMOCtQirjgJ5wlKfit0PzeFw1fVGNKh0bi8oKUv
s0jVCtlfWFbFlBYiNOCZghCuA+aaIkykxICzg9JL+CBzc9sJDBDoYCAP8/ot03rmSQXpnEHvZA9d
VuWqxSr6SEfRnNxgeJG5mMKIIVBgaUcGYcBKZY7RXoZ7bbXXBabnXNmGmNB5skS1qBNln5q7kjez
jjJK4r8WGS0Z7DG6hJ5+2B0yqE1qqXomfIiSQJ8T7ELHtVdevEuZl9ZeGcSre+MlW/UazM2Csh8G
WGPge8VgLFJzJC8A0q4AYo6H2c4FcbDQwzIbokXxseXjS/nW0Y7COSI4ebWUrlzR3cnXtCCYOKf5
EerfHqtdvtujQijI22Mlv6+1BHuQhE0upeFt3KpamvCMqnE7bMxJs2KyKnlbj1TpdhtmhyqSJKF1
iLEMIb4nYljVImbCSDFBR/Vi9pcrXQ4kb5HUzJTNhs+0s6d2Uj/oNhmhzjr8nSZjSTqSFqLVdQOf
A0nF8waPb8MZqrtZ7S8zKcg78mRorM3p5Cko4Sw8DcalhXdis8g0qacWzzGMT1WOIIzRyHmk5DpL
FqlVAmkx+LthpHzzq0EVSxexQAVSHdq2OZdcFJsncpHzR7GzfrBbsat/ZeAXI6AuxeJfu23zIZeA
v3dm8EhEa5cMJJ1ICp8fsjopR2CkN/xcq3GHsXCZOoxi5VU9LbTbdphfKlwqsoY0AZfVY4ejD2U+
3BspUnuOCrDW7gLqcTiPBswhEEJAp9YF0QVmeEBbPeo3LZ+rS5EPUtwzabJQJGdeD6fya3FAxFLM
2BOsK3b6/OjSfvZWloEmVqg6NqzGIj8PQKhDDMDoH5BsTaCvvwU7pUtOTttY4GAsRQQVhMqMLR9r
wageM8dl0TpzbWbDYyTFFUZypH5A8OglS4Octts51IzDhNidSyn2aI2bVe5d3EwURaIIfBTjzfjF
UaEVP4GMpvIRP9yhPkgGZAcTj4kxokdCRpNZQRN9TN2gPnGrLxwnwLb4kzLhgsSWnDeLwhBCL04/
h3FU/Jlv4JQ2Uo81SY0PIH7VSrgD42+vPK9PWacpd+gC1YXODXjcCuRmhEAZTHnTs2Hx8k1cI5Da
FZdmOqR2PKHBkE7kXmZzZksIyJFMnIj0nczaWMDJBjIWFo/21FVmrRFPUiMM4qXnynQxSui3Ch1n
J4Um7hvaxmUELcF3MpfpeJjIjkGTUbXZtVq1Lj1JrNFuO8n3ez7kvbkUGwypPQpbaETaxMwZuSvm
zAfVEooVqS+IlhnuMq4xrCiuHXvDpFy5bGMrPHm6V0d4lnery4bx2CvqS5ItsYJaE2178rqpw0Ux
kMUqCGkVtLSvDzUjojXj1Qi3YU9ze0JP+y7muvHcK6hGEhleVzKvtEvWynT0jFzbsOhF6wIKTbFB
5kWyxGZO6o7MCkMpb1KFYxxlROHBqZN6Qz3CqCNQmKpoX9VQEqEUDoZOkiYlwHqXEvqbiqXnQV6G
25Zn6QEqZ41LbtNamK206m3t9tarCZ4NpK7MetxVMlJU1uY1HeiaXZytahqmCJliS5QhbyDCGkTW
uW0v4YkiuTIH++tUQxhNp0Q44hGSQpE+AkwNECFWsRU0kqEWDGYpr0pI0HwFzbaWUdVN+9HIVVR7
IuXXLN+qX/oybh7l/fKVvjwaFPzRREBT9AnmBixG6FbYgXAJPtpC6uhtbhn0TcBncaQwXA+f2rJT
/LOUPcVK74D7U1wQPGCRuSiQFcXa6rnpHD6lHF1ltPF5/lQrST6XTMLWfoUhq42J5/JW6i2lFsEt
gf3biid52qY15MFikq1ZmAUYGtm6OXsnqqYMVTmmg0AOerk2PvjwtV0V++DOhQFZuKX7SVbFIVSQ
HeWJWJw/Engv1v+HweetrfHrv75krx/If+NFlo+/Ey/+4/+c7zb+rL+Hv37QP33O8N9//+3su31x
Mv7pf47NiBCH8/TNt8v3MLE//vx/fOT/7W/+l+/f/5Tb1n3/t3/70U5YwMaflhVt82cpimKm/78f
eNpFwz6bn3/9hD+kKyL9BqMzRZUExNQ/VKg/pCtZ/A0badjOkjHA1F8el3+XrihULQM7zNitgYn9
32Ur1fgNHwkxB58DhAfwTf8Z2QrDzH+SregLaSti0IkvT3V8ndfA9c+D/K5QVKkp8v7YgC47+GW4
Vvai2LNgS6OTSc6oOwWSCnZX9LvRr2S/lf1B9rngz4K/tYEm+1FU8ptoRSmyUCtPxAwhHsHjFaJN
igiPOiVUphC2OAFtTKwU0bgHm+InEaRwHap8aiPcqy/cZXUbBBeo3g1GrHBvouaggYploTrubAJF
mtjdACphpp/y9MzHa7HdkLw6fjD60XefK/nEzvxYJqICr1y8lXFx5+rHMr3L7zlxx8b1vkkVlWu4
lCaJcRGHixh8n7TpjBD3wtFFRKjZinZ0nEwMTjjcYAQO6+xoiLd6eTLzeyytizkSl3+t7QGKnKQ4
7eogjc+gdibZZpmixQtURPnVXmpP1OGFt/XeNPhLhhGXO3C3LL2eewAOVLqnVj6t/Pm4lPfBuGfV
va7uU3Xf+K3ar2J5weaW5DGGdEO3rF3LQhmSd8491pSwdOl2R82QnUh92gBMGe6G9qz1D135xLQl
C4s9dK94cbgzqR7J/br3N+pfYTiJRC2aNEjycZGUXSi0YSkHpA0rAQVmsEtBUwYHt1ISg8Q/F6Br
8Xt7G2bC6/dahDpofrP6FEM2GNqGpFWi4rktoQ5PRm4ZjdmqZhCkfcAJjHVRpcfkulgBasVfj4Ow
OOjvglLAYqlrCI4qOEaodY5MbdDjivxvTDeQef/Fww0KC+wEL6Iy/T0v808uFSXtdITwZP1R1TxN
9Gs1EIWQHxQgFEqXUXAnPGo+pOyw+LLoMN0Z8SOibl168u6t3FMqX3PKHLb6Q78npE2MNjkEy5mu
p261M0xyQT+SQtkZu7N8ptlFrq6tcc3LO/khG3G7J12abDuagCTdk0JM9DRemmNL/IH4u+ERw+tO
O70o+dnokzGPK+Ax/JQFSh9ua5QM1lDHiMuzbWR9EFvnD125CfuVj+eGJxN6Q5oU+xnxPsJNDYbt
bDRv2fqejR9T9wnNZETymJttvpz5JaSMzGeI6LMUPcSN2y4Rq6N0jrQ5IizSaCjA3PlDbj71w40b
N1bdsGtnigpG/7d0uWXKVRuT1OP8Cp+/PmNdSW6xm4xrKlDhCG99ZfJMKNYwHj3FwtFEe4XFyzgK
37PlAIQFsPtIvNc0DW+1gCr5iK8s45fgCuWt4ciT8afyBJlmGxNldSS9MTUBOI4fo/yJfYiOwGnY
rj6KerzPw8uWbWnAlU0uuciFI1EgJWxZO2ahTI5TZYsr2jpbTnbF3gRbGR1SOyqMy1AsD5ifY/Nh
wg/0nPFzGJa/MAuassu0XNvhqKY9wBwuzKARBr9bdtGudfMOl1r/prc32j600Vl09FIu1i8K3etH
fwXCevcwdBZ8OJ2XNTi+l12cCdHYxWsXW2t63bbrXl+F6fIZN/HR2gd7qC01j4w8qlnYsxB+CYH4
r4AkhlSFurFF7Tj3dgo8W2q3A6aHjti5VykqzU+2XFhxpjxergv3NXdjSa6fROkyjVeUDhr9yOQv
ef+xFj8FIA+QcPA5Ge+V8T65pfGQawg1kV7cqu1CvCUzXVnogHK+jcqTG4+ldzBsFvqPcz3bSCKQ
90tKz7mCFuw+6TcqX6X6Ajgx0cIBFnvzUH1JJ0kAFMY5wI0RgN+6lnGtRg0NUb9P5i8d3IXZ01Or
VZ3DL6N8SOWDdHcFPU0N89a7JRDz3OxvxvY2wxAouBlxXViUh0D10uO4+iLxpHedB4rqH+CiqwKj
DJCRyM6qepqmU1Oe+q+Kvb7gkAaGGKiLj4S1dfKY4PzpXj/94Vb8M0YKhOZ/PlUUeGiQg6GDv4WI
Ciw1/cXFqGSb1M0yoweCccx1rBPJ8JXN44PfLIGoBm+PXAtzzc0NCMTnXTLX7PA4sPaurBcEqtE8
Jno0b6cxu2CkjPWL9AMOFVE7tOBEjU6fHmsOb/o1q/yhwbF74EbCyxDLGb+fWDiatN3rdCT2+tLo
F8xfjs32zLK3gT258pjTu8Bv+35FBLD4ieUJKRaGiGDlpw56P129oo4heUiVNbETZv1GmNMoY7Go
xkKZbFMilUmLIdahWjzaeKTxNsFd4JKc3W121cb9HgNdfwj0tiofXoF0WuKqYL4gwxnpQ3gsVBIa
JJymMGfhugUy8fPZz1PvlS+HFSMbwVcDIkRayNPHzTiqi01g22WQF5HxCXUOIXHuipTir11xmd2w
W85uNwRUnbG1Jr6x4n2s37T9rVfAnXloxWObbzoaDQxyztWQEBI17ssqDPHAxz6NOHlq7cIylELY
2Cx1wxI7ghHtesQKkLOWrq65Ffc06qXUM2qHSud5vCzqhbDrcpD7G17dZbvK21XTLkN5KeVIsY3+
lFlUiBmP6zqU+qCsA4akNRqpc8KxHxXC35BqUT/HdEqyKlGmuD9gY8CEgmpsWHOI1ebUSWdFuXDj
WqAEgIXcuE797T3UubfpXgPXeTSRcCM4z8IGC1BVuNMAYwBiUTGRBKRoRZWKVMognf1G9MvOErBg
caimK2UP3+D3kT1K7ZkW7/vyvg4fzfAh8I/lSct4MV0seubVQ5fvooyYQ8jIftb50OchyGAK0c0e
wu7OP/PMbVDjdI5O7QbjeXYZiZkqfxNkAyDCv3inXht7KnmxN6jxl509cJgYWRCSfWhLX4XuI4Vz
Fw3wWLkzf93UHXWjYBTsVbCH47wEuhrMctiM/nQc+0hKIxn6dxpROC1gBQLgIG6ESOxirYs/0KGd
QfzJZ8dA3sCpE5JNTCh4XVm8FRHWqps8UCxdcrfabQ781suRqoSLHgyKv6de3nuj5mEWq6wuov5o
d9ggdrKgnIK0C7seLX+Ed6esEqNMyO/vTjUl6ZhgkXh+7/e3wnjUpdPPR/OCR3Xsr388qOt6YaVV
OVlz4YgkikvipoKj4RjtnKmxiIEFLL8p/c3wtwnpf/aEK0x0CDQrfD92lJOYMXtHIz2aod68G+Vz
Rd3CvVxE8JiXDVB4PU330hczyltA+ERSgO5KlVeNbju6NTbaDitUIfDmeZwvoaWzUDwMWI+wddQl
zJslt6mRiO101N6Zo+4Ot4bBaQpX7txKdWF51J6wxrUqBEr/ily5ykkBkkcenuag6IR/XDRwI0ek
itMpbhAE53ebv3Q+zfy+8+vOXzNfwkJo/l6WJzYmQhHvU7RVkTF5a+oaBPlwCGIN4Ve6ZI07yG7z
d8e59Psu8H+Y0gFswHGuIpQFNgENsDPyl0dvxwaaDrckhck+GKVQWOOuSbByyI4Sx4KfjYYoewgu
KUJBCpU9krZYaBJ9S3LxBCmo8VDjTd1J7E5qmghpMncJsiL7Pka+Xgkjzn7EvHrG3qSjaPgZgr1q
z9rxFeYaFDw0aNTh7mYJfFv1mUkXYbgWxxUrKa3HW2/CWgF2TxZsD74OYx376kKAsmxv3WKJiuLn
vv3oRFx9X9v0Ps4PtLUPtbs6jjrEsyl2pnkaBG+ZPAk/SQ1PDuxLSOIMMjR6lpKYoZLM6UlVEdp3
T5eg0wKlDNMyrEkojSGwN6NwxAkkQWI619KpFRL4knQxHrJ4LyI8MdwcIONL7t03JE+V3AxlPR4Q
YDhWL+197ECBnqB6bPeRWIrUSyoHkhzoQtB04S+4tdfz9qzHQFjOA4Zph0o/j8tZqcDeOqUkkUjM
gbXAKAClxrKZ5ZBI49+swKMP+FeHj4JHADqUpmMAjN//c5uQY5qnTYgEqsRzZR7Gyn7kesKySyvd
tPYx7F7fnqT9NPZnNb8YuqOmUIvivouRcCzhtOEHprtt5XHd3URXhAeDAXiIOERnxg/+95+9rNnY
WBMze9SOmKavkN57Wyb2mNoIbsf2VdFfGExg/A7TmaY+YZboBIvj7HaxyjcLQYWXqIx3FQdWhDBP
aQ3TJkTtfarJVS9OKkm0IoYuhpAMjOvOnCSYCCso/joHhmBQnVUEEsouxNvXZdgh/LL0M28nEV8T
1Tix6rojQ7gJtiUYyhBiK0z08N4tfST3UZpGok2rZ8melfKo07te3XdEm9cY5V1H5YzcaQl6szfW
7k4cTEmOMLvu7DgAIFTarLc5QeAwzo99Thg7CetZXc+ieJnESztcBeGS2VRwVcGVUGcQF1Nb5kiz
22Wu1rjpdvhVLEDO3dOjtv5IlY86e8/1B3wHwhgFOBPcEWngGGMLTtrh8XME0ZYau8OJU/7tw/Kq
7v75uNBEQwIjXIV1HfrMX/w+C8ZCkC0N5bAmMLI1miv/z9IPObjlDnvpOa2wKHwte+gG94LcxOWe
n5BXFAl7bIxvW/a28YcdYUHW6LAOGM9ZvA6RgXcpD0jqIQ6z9Csl6MRXDzho8TQn5XIa6/NNGoN1
DEQZTgA8D8FtxWMhBxwnApx4oS4FGKFCuEiIkug0FLs70W9zeZPTi9KAL47vq4v7JV0cEy1UAs8r
SfE1YnNZY0NEc3icFXvCJVs7DjaBTQfKMb1u0oOrb232iSBwBFar7enYmGn2ycavXv/SmD2LnoEV
Zb8wPIAE5MFTBk8fPIwu+tHFcp8gO+Q1dXX20aaZvRFc2Vj3gRU3m64Cvy/bQ2nejOWdDh9d92n9
yjPrtc4sWYIAmcBF84DHgi4mRj0rWoMWx6l7Hn6vUwIXVf+SYs8jkFW/giMdFElUmRixETNYITmN
qLztofUJSsHa2wCfHg9zAbH+b9QGpFb8r0+GhGUGibzI4dDV/vJk5ISCf6ijza0Kbyl9WGIsw/AH
NcjlkHbRCA3BHbkXBenmjdSbJF/Ffq+jgNJ6NYq70j1K8hCrp149K/YslUcLNkjaxqkRQ3ro0xiy
8xpUNIgKRLzKfin4DdrNFnXRS4kT20AVfEPwBWhzk4+RTVH7veTlBjJj3d784OylwtEsaGAetdYb
w+ovYpGQFNu7kuouhT8UPjJde2sgwbqH4x7K2I0nGYAvobChIgoHPWz1sNDDTA/ZFkIWwbmtntLi
xIvktd/czjfYVHl53uTYPK3IFsX3IFDFY/7VbYducZTCJZ23d96s+zAZsZhWCdOSmp66+gyv/1xb
ff1c2X2EtSsex3PHE/k4wbBlgE1lL8Ru0lezsGrOrDnF6qaLSxQXm9lr6+HOVBWvab0dIz09nLeQ
b2EDS5cQDG3Ih6CBgGXlQ2Co/jeWDPQz189MP8vzcTwpzKs2l3aeXGCAHLzyH75qHjaHHj048CG2
iIdYs5lofyRy66i5UyLvusFG8rE+gjiAD+OpfUv+ONGJ5oBgTFxdeGzSWzt+dPRDIJ9D/QVRJsev
wyBchuZyoVghTAPvW1Rg6T538qfcf+zbpSySWYl6wWRfSw27sW5Xks0nO6NH09SB+gGis8CS+T9E
j76yO8UG8nPzHKdMj1sFx449185kn9oBgeTBOIS1HAp71KaR1MZ9m+j5pRVPg3ji/aNh/oiicfI1
08DHasGqBVkVquwqCc9tfGPZ28qeIzzcICe8rVNIabB3gQoZq/axhbnMFsHlbxlzqOQhOFDq7sNT
dxi3ZDKSXDht/Xm38BWr4tIWl26CZHNpyDnlZzU7Y6eFXphyRjkq90mVx1MdKuLrj6kPTX/p6xvh
QEU+1/xXm4UAjM3g4eXgIJ20/jzL5yU/NINNMTgh5zE7o+oRUf1j7sujXgnN3LiK3Q3552CRteRB
qmfOnrR/9B5JsS0Rsz5OeUSncGEhdsWZ4lscKcyvckZC0HThcmQGO6nm9Krbqm63egKgMb0vYIh8
KPl9rx4cv9IHBjEGrEYbKkV7+oKkupi/5vl93N+GrxHlLYmhhXD21cufhRptaQAXj6bC5+UVxJtk
gDGcmTqPw4gmsY0OmEh/iNm71j279l6WByNc8mScIDQ+JHLkKE1XuxOwoO40uvNHq1SbZz6jTT7A
Ry8vr2t3xHsCo1RSL6epPgvtZRMvHfbzsmsTDct3sXyP+U+1+JHCz/HekKeRPwzpmimOWzqA9Fkt
exuLh1zcsu0i5SfDVfOA6UmTXRZwSvr6uHSOSw9TihrOr1s8DK9/iVa7+JfAinRAsmx7L/ormXAm
/N0mrv4vz1wViC6wE5G4Kv5Fi6kBRUlnJHWADnzM0uO+YqJpc8HeR6fTUfi4s21Qj40+WkUAMEos
BUEgbwOcmnCeKO033WNcy0oXd2IsSxHlUVWgvgpHr5ZcnbkVEmBmp0D329hlZed4qVKbD05duHi/
MaCAa0tovWL1OlS5diU8RBRv9dsgvhXi2waNQnkW9w67WKrirtWZkmQj8TdyU1h+mvazWt9S9mDt
W2OPwnvWf2bN14wgkv2Huv1YkdTMXsGg8ueqv9fkKYj3HbwQaQlrMVC4/z8Iu67durEs+0UEmMMr
L3MON78QsmUz58yvn0WpZlDtHlQB6m7AUNsK5Dl7r9jmTkc4JRxYjT8egYyW5+IhDs9xvuy0Mywf
Hf0CJFkTaIC0ltbeCYsmLJ6wEsJyLnjNMepTPGh9PFlKRRrIUBhOxYHBjgbKzXlJnypjXHSG1sdM
XzM9QYRTrR2p1iFq78Kl/lQHbBLOKCOv7tO5Dr5A/YJrAGKAkzhDNrGVZRaSK0bWZFLMNWYJ+r8f
YiiZ0GveHVDXnEhJu3h56SeFP4Gdf3czcq0r2uYKmypscrSpzUIRfAMcO7XGgnBoVs8KXcIJSGlc
g3RejSVVslVZ9LiPKI9HGPEGQSTcGrU5/Vt9DyWcG8EfQyAFYR2FkGGSA4P2x1Xf1M2y79Lyv49d
OpyP3YjTttbBLIjgetT661IXl1vF3Nv+fjB3ibkn/V1Tpsla8EAS1kxbO21thEURlohoA3wP5vsp
ML8qFh+/2+5XwX/S4092+6DqSze6nMYsOpXpuIOwRW6Ah2cVAQi4edr+vBer8QTRvu/FdDvvRUxn
wvsKi0kXlfjZOXPn7KLD7M6xO6V4Xo9k66w4s1qnQ1dQYQNgLzcrXUwGP7imNbA9IgpynM/tkdrN
grKKxk5y5xFs2B9YlXtjm8TdInaI2nEnycsPD5l16JEZjOkwZoR9IVsa+NpgJkhOGE0oIw8Unc9W
PltHZVGV1UvmiACq0UwABTuZiBpau18sejKpytzg8usNWpY2sxysG5SjQS/o+A1vYlDOcTbe8umx
Uc+UeHU6tb6G9WUActh59yg9oG5GP+DY9osySJeAZ32axQaJVckvWG9ETMzJZhWLScxIs5QnDmJW
g1n1UfiX6RCU6n89MgJIW7SDwG3AITbgPMn+vmRC9jMPCLBUQIsxtT904cBGozpSocBGQnfN+isE
ruN6w7rASLdV3XFHztHOhGKKWzFIKZ9KPWZ0swtTRi3t/wC/Eg/Q7hxhe1xrdcIIcujn2ILphWTs
VXJy7A86ziUa72Fv0bu1A35BMpFgZfjo1by/8d2tX69Uca0vwnJn29tKxwcf8llAMe64eSlsbrux
QnhPL1ksVvWB3BsYKfXyEMA39DLSrSQkruCJzDSwPRhEqlpv0OVG6oO64iSu9YzCa6oXpcEPhogs
zsOgBYMXDFEwEsHIRaPG9iwavWjQGj8aSBgfKiOfDIrW50VfWp3i0YCkJV8HTz+fu2VCKNgtW0a9
VCpdnPdcnmjpqBegkr/wJ2E18s6YUnNkDch86tYsWawOJvaJSu8Jm4amarTn0e55C/xCBm5sMdkK
X2/jUKQNpQ/6irV1F3+jrx56HW+aXWLBfMCgp8ercQA33sb9UKTZ4BQGkE6uH/9WMcDy/+nlP7Ep
mKGBSogwPSO8lTydyn97aGoE2qxwvUnKTlopZ3edyzfegMs2EMeIgA4Ikw19Fenrut76ykrhqdKH
xQBqO7M6AzubACpIg3npaLQd0nSsXqWW9OdphUgsLa/1ndTF3UgPowAvfUDubCEQcW+9XfKG1q8A
bR1AiHzp50pCQenTCDR1DyScsQ4JSFqwmd0WGYusLehpMmyj5ii/xyGYB4/inBbuAk1IwpaP51L+
fazXpLhOTJyiH+KCYHP7Io4I4LKPwl4Ku9x/Vmu4lyGXB/iBQ0MzCGoyes3skqsD0HnezRxCQPwg
RsJR4Cmw5tpeKKc9kFbsl21AJ8GURUJipeWDG588/8yFZy88hem5ps+DvSeEWhUfovg8uHs2XXlc
gSqcpxKhTIM6MCpTnFwE2JGkPLmI/NA7kG6ZISH8qZezziDxWFkTrqvVLXg3410W7CnnsoIzVW50
buGZAs3WBcOXOWYWwn2Zzjo6K0mtCYgOa2Jlaj/S5ZUeT1q8i4RJdY9BuLJVNNC4TO0cwxxA78II
RAgySuugLAYfDTTmmZxu9gOR7bdSvLXjs+OfTa2MorniQzl+0MV9o28dDS3vFXhS6yyJLQw2g9Aw
4TUJsmzyjcMMNvx5ONUbGCuYANJ7vOHs8E7A7jBxTURlEyWfR2sh1WV/8tn96GIhD+m5VVbJygC7
E46ERx+zfSLcluRR8E8MGcT+bo53kn1wxztPbhJzTY+4aGK6iKYsHCg/hyhpcbhJ20VUcorBksft
cZ/bJyzCm8Gl+NGZaIhBFg8NyWlXnNi2cJggVQGhjYCpKf+9FVGdhVkaJIQnjSCunUaygKHWEPFq
I6NVoEkPvT5ODonNzuvPRDsCv1sdrD+lT89+x/mAUyG4IzCQsT4IbRo4vZJlL5p5LMudEa6toLKr
BdZooI2SgMJDa1Bz0RusPL5GjJeQ+SKYCN4hX+ZzlRxUnlHXr21rY0/khAZKry+waZRxv8UUXs3i
VjBXZj31HaqXbBjt7Ty169QmZ0hFrBZVlJVcVGZ6IZV2QTK+TS+4Hc2VB5Zv0bPNSM7lUpMQrkA1
K3e8V/N+oXZczG3XMrke/a1mbgl9o+kb1d3C3xX+k042hB3seA5Pv/cj2pqoWMMUVCm6kJdwyQM+
8wvI6BJs9+d9R7PIlj3xbgwzEACBaxFxgot6UhjUYJC1ygzGXJibYFCCASXhwVj8EfdlRA0BM3jJ
6k2rXwHEVJn9ulT3hn/EEvegk9cxvrPOyQFLju8U4zjmVWdqIesE3G7no11tADEsvgj7xmhZ/YDU
UNCqUqP784DqJixEXRKRRSjSPv2vCdJfsd//McuheoEElYscHwYW0T/LAhJ0WiIScK3U6gvL60Yr
b+x7A7sYxUSTcJvWx0q92uYXdOhT4vKtNxxemnhl4gGTKTr/lJYmtNXNFlTbYnUiLxKGmfJEXpC8
1vs1ck7x7EM+m8IycKK+5KGvhz5vRsUZSWqWm4msrGvT45dvLYI1YX4WLCB8uKYlGvpF+rynJfG8
pxNlpOxitH9FkAXPhd2DCN8sRIL9KKgf0rAhPOp+0Le9u+XrVepjsY6IIqRJO3Un+N21kQYshvhH
FcghN9rMiBoMe/z6S5jWOhhTVAbqtuXXgQ9ZbCnFE85gTH7fKAImv2P8C0VQ9eFvuwdPaFkb4MHv
s6iq4rK/ElKMB39NdU5QSI2YfuzEx2tGVYmASIzh3ia3BjcrEc9C9M1D8ZSHWhEIH5D5BYiwR6ai
3GOqrXQS+vvcKNQdBLZgKZeidyrJ4YBO8S5XeuLsVZyXcV6j4xljUiNDau7yqiAoEO/f2+vMh7il
ZxZcoQEdPGa8Ac8Z/xq0psS/hy5DjQS5lsK2cs/HBz88CPbBYHcbHv16T+kbuhzIzakoGyoEabWG
OvqkW+Bu59yQYXSgDeRCI0w1Z/VZ0ChGId//LDxg/7CYYhpgGA4PKgcD7Ffo9h8j5LiSObMNRKlO
koVrT6j9XbJF1mKQXAwCIJKyG0HdsZVjQTy/CGEEuegNIiIswr6M3RbrCWpkSsjHgGRA8NS5dOM1
owoEXVCmTT8xdECjgjbOWv+1Uh2zihKn6glurCQcsvHS3cfnH0GVRRkXDVtc9deEvpYMfCzXTanT
MKOCivDBsmpDjQTM/UFXDwDeO3tNiLgqo3UICMqTWvjiUp8UAwiYcqier5UyCC5V+jUoAs6UaEV7
ryC5vySDRAUlM0IIzZq0hNn2SUY/tWR2z7qbiARM2kMs3IqvO+HUz158EfC9ejhLoEhhSC2dwWiq
NfvXL9kuZQEi4dwBTrABl929HLY5Cawd+K2gB5xEh0/UZyjDfOn397p8tPITmP73N4thKwWmPzkD
44iTA81D7ZWzMwr2Ktgt2HmNF+x3QjjpFCkKn5vZ12CFeBSIwbs73d2Z7TFDvT09l/2RsXCQWCR+
QmAbr5UQrUtU0QHV+/3giQu+a/sKK9PX6VEt9kY6ae1VlU8KAVeHuVr3HxL1g88/u+PnCf4L9XOr
n6Y5dkhJdAqNmr26xGbtiSD9F3fiXG5z4KaXtWl4wNt6wqS1iKGlGx4QW0mQp1Aq4lTr7tYV122P
2gWgmh9EHLTUjfNrk8nCPniLaC2htWrQt5B0AeVMILk4hnOu2OdzW5z467rYFQEdp5ftfn0EBxWm
XDRu8ayU2Uc3/fDUE2AE+FA6c+lUgo3QuzrBkGX3u63qkF1xYrznt6m7Q9w+WRWOWHy0NhqAJyIA
7FcPITC/VUFy40VOSY/CiUx6IuEKlFvlLjE7yW4PkCkBItPSRgMtlXIXJIYAdRz6gCJ95kKxL6F+
LNyVWqPNE1Y/aULY9R5kGSFGhgupI0QI5QYBzFk8irYYwhyYcznm0Sm0Qvin8wnAEP3ofxC9JmNI
OFq1QArhEA348isES1nw6K42C20Q7RSTQ8GkhLxOXsbfh1X7//62mYAK9vzbWsQrsgyCOjQYBUdC
KzADjRG9xnR+28VbVT6W8nEQD4F4vGQOuoRe0akxoFoVAwncWMymgsoB/EvcYNL5Hkm2S087KxQT
JGBH+EVwb3kNQK/EA5lTHX7TBVMX0GSwqQCIVGzwWzwl8bjHCyqI6jhbon4MEypg4O60PsD/2uJs
QSfQT+YNBUuVlUGsSpnjlYPBFGr9OJ/CFbt65pFINvbGLThrtfZrqQA+BRucAR8ubVKmO6UVXFEK
yyluewgCTJhaqBWMq8my5rCazWrOrEko1HpFidYJHB3RKIT0FMygPEevuKDvzjZyJNEyZt6YMOpk
iyEhIVKhu3OSwNv/dc7/y2nM/5ESBYaHhKj0bJ0QqJM8PjPf/rabwRHZcCxRjyqOVApKIpizehMx
JbjbDI6HfM6Es5iApHrCwWUljb1gZaHCeYroKWKrOMkuB/9T4n9uSCCjIOP9IclvjnCTDE7ObwgS
A0RPGfTlQM4HVs/eFmtLgilDMvjspCka2EvOqbcYTz7kCumBAUYEowQJZrc1CdYk15MRSeXrLDp4
1dubiQCUk07MhYDcQmDKBA4tp+yg1HJQxEJAUQdKpFOK7T4Mjw10cNgXdzFgyhD9ZUAvScaTVLCI
+abLELUADtaiZgNcb0+c1RJmsMhBhPMgX05pJtXpkQ4WumFQJ4LR3migcL0EAcG4vLM0ljhYgd7P
BnQKegs+O7eTxMQf5pd+07IasiMdu1Al65vogVjtTVowKRBnlOWoDPBpgNY6UAVW1IEqoPhIOk5U
oSCN4b5VMuQvks5Lt2a7Fey1k1V6s/F4cwBCUZBqDbw/CsEihTP4bG/lPK41EBwEDQ/VGkn7YV75
4p7KZg2lxeqKy7nsUdW57O2CwwHwviTQJ0yeHIm4gl0+D/DD2eExZHU+11PIF5Hsk5YyYgDc/uub
Oxqr2ZUUobA+5H9y8JOoDfKTKlyevqSUArXpChGqhuq6TN4xahEOK7n77lWy0xzmcJjqT0QjZwgH
wn+DnW08ECxLi/CsgD85WW75oJOPlPhQ1az/RCvslobzIk/bRyKrB3USIi3rAGVjLgh1FRj8IE1y
Au9jwGzfCnrdQ8jRwMjeazWubhAysUHKqHmGzOeCJWqDWMWDB1Ca/Z3zhzJol4AoAuRb9Teuuw3r
lSyu46NoHZAbQn6SG3um7YOdNOAkzRrEQKXXhYGXhelNLGarrSjotgCHniAkGSLaQU3vm2Cid3Bt
bFuZSLvkLPuOu3xDUbGgTQAydOYLx8CighscqCsWlYQ8wX5oSWW8ZEVM63+JKalZxuesX58DKwOW
mfk43QwLpJT3dYoOLuKrGAlbdR1PfIRQtpwzmOk9NT/E42euAZBesDbO/lz4xOSXeDRYJDNd+AnI
IkzqrbNR5xpT8hbWGNDMLHpzcB7NsjAbn/wXcw3Omlkgo1VWOSygCKue2eRTLx67Zmu1jG8b636S
RlDab60Dz9lmHZvFt9Y5XyLIKzUUReAuZ5nY5BWFJ/HO1jgTSi1Hv8g9W+FXp8RaH0GVnv+L2pXh
/ltDfx5zaA/izlxQ/M9/HnNwELdSQo6jCkkMstqxIFKbVv6uR4c83LKFjtHfIQKS4pW+5nDoSzfY
pbvpeUwn7IKzjc7c7JNG9DWC2zv/3UG+LkTCGHZpwFHA0Bwhc/IdBICSnmoEF9ALI2eEViaYS7W2
1tO7iPG2C8s7O3+M/U+OQ2jUr0MboD6At5D4yLePmXwz83OvH1x1o0HwxMwUUgI4kZACNbEGg8+D
hd1eC4KzqCe5vsjx3Y9vLONHxBzQfYecEJYuTHYRTkt8sbwOFSq4ZWhQTzEWa0CMBWIZAS3JHaMT
td6n9T52N3G5ojAwGy90HckbfKCYPQ2BhopFhv3sWJ0jgvyUyI2ANunJRVQsidUDdBIJ84DuTLho
A+n2fdIBVRByM+GBjZrI395Kq3Wa0qAOQ6UwOW6PiXjU+6NE9/p77V6S8JznpzDc5+qWknE/hYya
ghERtHLT9kSjgF7lBnqZ5hUdIs1mwguCa1faLRIrZmmPEzSUNjpFOqe56ekRSG+UBlHGysrfFoGu
dnFnHLKJnfH4kpoIo014HMLeAYYhkrrwSh3L5/CY55OdQqDHhJm7A12mMkAUoN+DpQZdnyNKBpNO
pUW3ppyB1DtgCjAM5iYkR/lgTocpCia+XUc9ahVTRyu3lbalLkYlhnS33wttgTOg6JMzgEZqj3el
Ge7HdsP2KIFA8WrKI0eXEm1GHTNvGGBw8NItaCxCCJgu6qc426/gg5dgyPDLPGVntBjmfsq7RelR
i7stLrZSvJ14nctv6RlCBiaPZN1kdRYSQfIyp9iI+fBHKOs6YAOKojCfoTCbe23W8EGdp9v3YnbA
I6hnoq5QS9y39xpClFJjNk1ZJHfJDKhxx+RVJi/o3xpY2+0UqBRMtDBUsP5vZc9ebPUMgbnboLxE
b2wgYjeA6u6NUf4Qi3AYgWNdyE7P4GayOHBcxmc+Xo5C5hpHAHaN34WfYtP9/FetnPD/Hwcce3YB
ATRhxT+mnp2rxgQ5BSiSRx+B4IHhPXpztSiIqA+TEkxhtFidpMKCi2q5hn5I5+R7XetYrsEXIwY9
TwImjZg1ZvJbZfaCAiEVtrMJmRi/0UiPDLUadoEAvEgy4r1UCAhfCzNJHjvgTnM7vDrxUMqHu+iB
P1x/0ymyX1yhhxcUT5fbYXQSjTzCqTOYQKn3GVSXfQBvO+QlO1WY8Ah/K/EA/EKJB+D3rArwWzEQ
priorwN7a4n70Dy3/KVFM+ehhGCc/XqGCP80l+HBlyY8+HCCQQ//q778tQVBnQl7sImildTVT8UJ
QG1DEF9F9YwQddlezOsy2QKMVEYHdmr2CCxjnFu7RPVk+ocZwZyzMQbaYHnhyc4/WPIN1g/WnpPM
hhkPrCKr77uPSErpgKozUMbyQZePDidC9WjlNwpgIG+eSZ/rfOl/5c1C5SAmNwOhYS7B1Gq4Uz7z
RCETIG+XPveF3OvWiwDhMZ4nhOvm+rZ2cnXpthMKqH/Y+xSMxeWkE+CxAe0DCcoDlzD8TyAQVlK/
FzC3GKDNapvIbG6wsF6zu3tXoNUEWjfWdk04uOzJELJaKAUTy51WREE6/OhUvVuZYBoIyYdXqu8C
WKexVreZe5yMNAALRyhPG8HY2YnF9lCq+KAgkBxVrhGyUaB18hnBEARDEgx4D8vS7EkDnYKHiodA
GIHbG+OXFJOmTynm9wNAKXwW8pQ/TO6OZVqAljdkJuw611Ltu8ik5HK/1sNNI8tgW4KdD0Y+aNvL
dnZ4mAN47Masdch3GCEEo89NgSmPTEwg0f3G0zHMpVQR6mZLAD82MCEvjQHjf7npCCVYm0v1QCrF
NSciaY8ahG1BC+qvOTAEF5z+Qp6cfnW4TOM95HowcBuMKCw0agwsggFQvBVPUHz+C/XfaOsVEANm
RqDPkPsAfQbbBu4VbNt2nFeHrELzs7RoEfZPzY+MEhpdwgxrphMaGRTkLQmNXW4gfrHX2wxvw7c1
/BTFHx0ewfyjY5G2gFSZ+5ZeMYOMsnUp0qsHeTgCgwaI1l0OwqxIGuy80NsEbywi9CGGdztj/7ro
sBufhIa1XOB+6ERPPpfTYtD4TQM7iK/320yFr3dW2PTDkWCh22IspYxZszi89QPq80jmV50Dva/A
LqcFMGzOBsHopCn0NjU4a6pMyEe/4N+SQDkd7owOjtzZRgdEdFda+WTxiQVhk+NwGGGsFrt0irsG
CNidSR51+1pboIXvunqrj3YwF/AupQXMgQOh6JcJxHe+x5AoMH8d/Hvg3+ip4VxocYG41MiNcojJ
axcXHu4aRFBig2Q5OEtQOcmuOEs/Rpwhbpo7cH4EkFaKgCIyDaI4plVXrIEzcITdgDMF6q2qsbvG
rgtnph0o8E5TSnUnRb0qjQS5waORjyd12o5GKhqkBoMIMTkXGek+9KhWeIOgRCcDSZ+HkBxC6LbR
YBxzdZzid8SEXRaimRqulaJwNx0zP4NxvDe2zKQgYMmtWrTK2Y6NPXUKyWFWd1vdS3fJle6CxoHx
0TZPChac9UUEjbsi7h+qdHSHoYWCMGAiybvTRCIyJsvAtvVZXQzmNcuXfrRb3lrlT3q5f7JIApng
0vFsrJm3zxmiJ2OBnhPXYigKqCcKetYPlZV70+JL7B4ldTug/0egHm3cDWL089wHjDvxDu0B5lTo
aMw0tJdI/IlU4lYCwwnKkods2ISpE4CWCCVdBI3l2VK73ZcaeXqnHy7M2qjSGcKgmVNzDLlxGKaE
jQGgHu2ctzizWUwhMXjaqLG1BnxjDbNpY0d5da0KfibpzNsNTRw1qdFOPfjTjh+Xnx0hP8Ulce2q
+948L0COLshfYyebo+2pc4yZ85syUOKeM4/MyoFowwexWy0Af8FKBau5tMyH8ZvPXnn9bNhHJd3F
iGhvNrCkXkdSJmOmjYmvioITR0Kanh3ikXGK3Ebqb7X+izWHOhMa/651+cY50HZwdlqxIEj+WAC2
jGompIZ+3fiQWOW/WfjIOFt5Lii5+bLMtjCjqI0zDIBn3SVxD9zHcrcB8GDaF9G+RuFJCqfuOake
XHLj2SsyYMarpoj1Y+WutFqtetnpTKLx4EVyY4LGrjMZ6KmUNLeWHry2RZf2gXkVAaOwKwOz0PPu
1Hfy7SlgaS+gh2x2s2hQSan167RKZJqUXEyZJQyoWFDBlLUG0RgIO1s37JEqcYkiXrzv7Q2ncp6g
SyesMl+CNU5vYBidkVwrY8G+n9Xp9SmQ78ao7K7AAzJFKqBABtV2juQq+hmtnID/1Z43e2rtrcUX
YgNioC7FcB+TWwJb9xEnRURloYiXj3FbhWOxFzsCklsqj1n8DWCMFCZkhLmexYsA4bvZskaRmv+n
gDYMAGDTem0PpZ+Db7tMP3kh3joGlQ1DXGLReAn7E68M2m+QU7siMGSw7R5glAM/DUQNy2qFdwyq
2EEl+5/hMABffz4mDEWfEQIkh6RNifuvwbCvSSGl5lIFdsRE5Bt5AiKaV+pPeLnWwx2gUQN1sCrp
V5oA9m8wieg6QtRrBClz9rElH/X6URHIzPioyTeQdKQjU8dDezfI7gOOC7xitpAsvFMmcprq2qAU
agqr+lzyRj72/fXbUDHqAn/K8wrOSLOTWqvAmhoMaF8IYVbTvNJpTLPxysY9G28g16TXurzW45kw
Dzq/w9Tc9HEyh51xwDoBTgHCP1ZzEBmAAK5FBeZlpingbgl6zcYQV8Ru6DQMBz3kt0Cc3G3zxy7s
IeqhrssCUvbelA+VHp8MD/vwqzWFHU+i10r+1AaN7PClhj6vvHCQXlX27pi4qrzipyX5jtOd0m9A
O7i5m8NvocZIfAZ+ctxInV8G42xRl5X0ht7LR5dknWpxoF7dQSJj25RzhA8MFlPZJbjjxl0qr+C9
lPdzpUFSyhaWMZfcu+zXuv664KHWJUh5pPtU3CeQjcuVB4y1R7kAGtDeWLwAJ9pAQZlbqSHk80IC
G6deynes1PL0SuBPr/Tnzrip6MHMysQAf7IkUpCH5g4NDkibbKx6/F09//nRg0nwvx89hqYRh4HC
PwFZrn/wYqi72VeEqoEe/BKBds+ic0FVEaLfHYGG2o9a7iQXYiLObncZ0JIN/zNsnugeoq77gniu
CyeXyeNA1U7WYwxz6dZrDm9RROjZEu95aByM8FpZPC4IPOh4J/mAs+TMN8BE49OgrJ1vIolpfETc
gy/noDwVDPowXIBN2F8U7SgcBr4aUACM42oU7SjoIGkDtg3cZwNGvTCLWce/eJjPWVCeCuLXnnn/
M+Gez2+8SpO66/MJxc+ImjoyaOVZZSUPAdElbv0vCxrdBdLPBkIqtNF82ZBQyEUFYx/sKivYW2qz
jEVIJkuZO2WMtQE5PjZvMZjmOK/vQ/tkpzcIJb78CUIpVWfoCvpbJ10L6dqu1wIO/T0iJwWnp3TB
KyCB+wBbiFS3TOPhappVAiybhORGuB8v5RqPbKQ/puIhcc9ZkakkSOLvGZYcTPRFOWq+yDLLKPIv
PuhExGsaG16oL2gZ2nYEchQZxBYq1GyDCk075kYQIrDzk5OO2W0W9a71dOTLDrUJVxNoah2Wi44P
i8zPRT/tQuDGIqP+lOF2OmCkzB0ZFXeBDARiKAwHPWBye8YIyKYMvhv/R/DdKaaFS0C9EeGKuGx4
pNh4ONx+94b9fF/HPqSz6JgiYUKVlNazv7Lu19J/7sJPJOpOxlIZnpdkitchWhA2Nwt01jpDToJZ
2xooM5cMCkJlc6rMVTIWRqdlMjGb3bzA8KkmCD9P4HjWM0ypSN/OzB1MKBS0MoR+diM5JaLqGrC7
7i7z9Ul+G5k8SA70s6QcI3M3PFEeuO5gSt2BH9krDEOYOpC5i0Sxk0qBl+bbTkPC1s0YMwM1XFXY
0EGurTUyoF0UuPp5yW6B3NLmP7+p1Bcn8jetBWrsKbypEuzzkgTz/J+zRJZkYi4cTKGyOC0hXp90
AARKWhjEYJWczVEOJbm2ewg3vI40VBfLB2DFarMxTbS4WHlbhC9BsKXNJvAnSIUA9gdpYn/BkvjW
iFRn8Dt5EfNzIG4dGZdcCKUkLQYzLgicTzaqk7vMoXAYCi6cJ2jLK4UAKR8i5t3QNGk8iEvQn0m8
SM8Nthm7b9DAIynCTWY2jRkVBzQhyAUP6dHXf+XnRVBQtyG/ynqWgC35y2Z3FmAYMxRcX3rZAwcP
7eTYdkmX0xf6moi4ZO5Tf+ehCZZu3XbbBFtsZRX8J7pB6/ckPmvEoZkT7Q6L49GT8R3/0iAqRd+3
YKSjbrwRxB3hTsrFQnujBf+mdjDacsBnqic/SERFoMcSGJTP2pjnsz3kORz9NBlNabywccPGhIJR
c2o/aO4tpi8BZVob3EMm0qsZuG9nxMDoEAdBSfDPz8H/Z/eG3ZbiKQrSaZriyD9ShwaJRF5m07DK
spzwgH3PBBPCG7JSWhQIdeAoVbKMCaxpy40Tb9PJxetPF4fssnvrjsQFWax1nJ1UjySxsMojUPQ4
t5FjqAhystwy6Ya+OsIaiFNffRAWA8078EPGmmaLvjDDtW5ioYjWLOw+oagW0faA7DhenUmVllQJ
SqtVq9Uqc2jJgS6h5L2lhIbfp5YAD0l7uQrAD89IAiSoCJxLLi7odWRUtx85xH0IFq1lLaovM3GC
RCvsiYUqeOfpqYOZg/zezBeTo+Fuh9r5POroz3a1ooX28z3ofzJFvAo3fa0uuoxaRXyg2M752eP7
P9ztgnlBegMUGA6jBygAFnuQcabC/F2QJlZ8dovB39b7yd8iobG1IfdvGKtjYCY3ITnLYHWSjA+1
oNyGcgfKpYC1XOcZRvPzMzqYxr4+g6iMHbxQB1BGhw8cEZfwgadoTu6M0wrTmbWWSAiJjPIpZrYr
1982XBhtlGsi/T+Mnelu42jaZK+IgLiTfylKIkVRu2XZfwhnOpPivm+6+jmUqwf9LZgeIFHdVZ1d
acvku8QTceIt36jmrY5vifSm99estQp9tp3FvVN5w2Nd5HztFJyjuRM1Xhar//czJhr/7VSAd5Zn
jMXG4Bd/eSmZ/zafVdVRejwqtpdn5dRo6hNT9O3ATj9PibwfC3apnMvySsMIoedmhxFyw8asSrsn
TIFqBgoIlZ+IfiH6o82CAzRa6NA/vGe37eQt4bpOdJPUXX+m1WHBIPgkVwesr091py52seEnA0HM
I4Yd7SBnp2A86YvzEF7ahr2R6OPFXRvxUYmPGBF7VhmCGBcjOGPZGtujBR7g2gJoYSUW3N8Z9X7W
H/X5i00m/MhhPHo5AenxPC6Wj269OZIFg15lobSuH8o6xL+nozX8WLTqVYV7r3YgvGOtlJ9uBrXG
mFWk5/Lx/FQeX+LzU0o/NaYK4b3M3qf0TcSBsNcaEHpeSFln5unVTtH9Uds72y49KMORmlkYjkDD
t1nnDSEhx51g7BYZAp8/JvuJCYgF1zB6ua5/8r0/d+1BdpZ2N9xm4rgwb0IjKlnvyEc9OyuJPzEu
DZaN4tekvme5wLaXab+Kl2I0m4FJdjam/Z9vusb/tOjzxMiaLjHpUkWdRoD/MtGv27SUo9yAOoCe
X+/qu6lv0trx7GolX5hFEbTiwivFTvacGVHQo5SnG+456AVPCmtcs3af0BYW86+JF3FjPD/N9DPD
bvx8b2Cjtqsi5Ch11sMjXcHZvh2PYnCiS1hU3irtvRLvavARE+u6Xd0B3wM2CAz2izlJFGd3vXq3
ztxTxvROeDFNT5J6tNZK70o9UY1Zb5R5p3rmVRvExgCYWbRRvs+bSt5nnf+k/XbYDkc8rJsNTXTw
YFeLbjXVs2VkPA3irjF92dinxbH8y7gP5zUsoi3iYK152UscfLa7LNmtWB1ntkScuCONb5hd3hbJ
mwQ343kZ+3P/OPXinOELl30G8WVjjs5Cddpoa1TbomO64sVbPPrPh5MAOud3Me0u/rnxZoojDIDj
Z5s+5xQC4VLuIs4wP+UpOVUqflWbFBBWj7b76Ptrn51zhk3CLE17zGvMwOFUvR0QD0WoX7uYmOQr
9UscWl8DpZb/w4BUUubbxb+daX7WGZOaRhoKmIu8/vd/W2eMPqrl7hkpdjE5puG3eBTi2UI6qZ6H
OLoFHKEwx3/6wNl/wBHI3bDZpdOjPtV0okunJylI9Lrw1MJXoLp6Jgdo0mYo5nnFA8xQZsHNwase
lrQ/nbTqPDVvz/ZdFT6a6quKv8vpGy9y9F1F3yPTy4XxT1g3xLlg7Ajrgvfqip1AdQExFyJ6dUBs
fkNEr5ucLnK1eCuMcJRrRwASgfka57XabbjITJD/ns4EWYSnPQZAQVeVmzDpI3wfv+XJm4btr74C
Qn74s2/F6MgVeUbptf02lFyoKo/lD0FFSr2pwjq6K7H59fN2mtrki+N+L3TghfdghzjuC56i7NNu
P6ss17S+CNNZ6k9K53M1wFfBnUPVGfvfhwHvNNwRvh9mg90qD1Y6DPtU3I6qt/vNsjeYvmrM1+xO
Cq2NVPiNcRDMY87QjbdVvOKm4m4eC++quZcq3wzpFPATxkcPhnS+Ie/abgcmqPooH/eyubWUHyfn
rj702TGPLpmtASbnmFDiIbgsgqueIAfdnsEtVt/JruGpMwjJzhN9CCfMy9oVGzbCPBs2oSjzOYei
5Hgm/ZQLl+yt8eK0iKwcDaNQ95m4yvrHqyGWnhZ6YjYnoiTTCYVNU5wwawDZGEqXF+tnAc7h0BP5
mStfL7OwqLritDXKbUtKFVVx2gbaVpHrTSJ/yfnCZmeuy3lnTlqLNyb4J6ZZxadR+g+VsQTi/pd3
RKHZwFBJOHH4/29Tw66RsrZ6AE1AFSIaL1ZubROMn+VD5RziHejfnsZbuTOlnRJyHyYxKd0WASjg
+7TU493Qsjnfh+YXDb3covknQrzL5V2cLRn7PEgQJS4XX4Y+ajPzNwRSRFt5sWf1tEwreZxY64R9
UO2NCOrdrrE46cGVJDtnDv9kyslOPbVNwxWSKdo5US/SeH0EV5Xrr/wWVm89XrXYOwvSlwh5wGtC
pwphVm7yaqOeleawYJBWvpuEbAKqOlaWuwC/MWyTZc8kgPF75ha/g4beZEvsbXj3NhkqUlNs2UWy
nnSMDbPFep4AvB5ha5kYG+u37EvXzebHSlmZPlZKcC2jeErbM+kCzHWIDK8sFWuyELtkqVJmYK8s
FflNklQ/d1KSVMMrSbVgxrLXo3lTlxWIDVuTTT2fN/W3KWcv17yHtSS7PZA6gHcngKHzhcF/pMw3
sJEeFu/deGuDWxrckIoa1Cfr72LClOrzuGPtj/5l7UdD184zvUPJnUVOZnoTy5gXSHkf1Sv2GK6a
bPQmV/ul6dgM2FmRCA0/L8PpPxwEzf9FwJ5TVDpljppKQ+S87f/bAj0abRJ3ol6v0KeqxaaC/ghr
H8faRu2sZ7pkN4cw1TL2qXmIgLi4Gf2wKmFUJ1TX6B2sf68lkOCDTpIxdh+NmzZu3rg8dogtTQLN
wJHIy/41CzAfBoMHeJPukOBjcmV6yRdO3jqHzyzbClYh+bqy6/6FlwoeLngpFsfHsn7p3s3ojtU2
eW51fbtIPEXyohX+k5IQW+hGIZ15jL7geDiq7LjcdWZxW+kdCdMjQFJ4XdUmrXDdjbI7XzI2o0UL
ePgGEI0nckAXFjChZGyN6tbaxO+taaPf/N+TgMUPfUMvuEmA8x8nKcM6hosM65R2Mx/ojhmd4KzP
4mlsz4/9uzl+SuaXCp3028CXU/wRij9l+UetvnU8jYtPZQ0EpAIuXWyUxzwt+UEbDvKKG+soz2jD
GvY7BNjSMRQy1S7YUmAQ5kkuzmNxJqoePM8KRp38TLVJX74J/fWbQwIHy5OTLc7O30jz9Z5HkOub
tQAIkvplsUvJtIpeg4zuRNUmZHZCfw0lJo81LS1khf/Dc6b9L04pgLy6RHWQqs7/8V+fs34wAeBn
QKMijt/ZRnBGyGHQlnJPUj0gnBnDKKU5a8klxTYPjcCys/K7r64YpmBdT5eSC1tG+vIcdGdFPqkA
YgSuFdP0VmPviWat24ScraHD3Sbtfa4Pf7+6Iy9mf+j5zBSrS451f0z7Y6Etg2LNzWJ02Ey73nfh
SJ6UAY0jwGYGPMpVX2y/JyLQi+3HHTULnfCNq6mZgcxD7XCSeGVIe0Pdbc5d5+umhz9zlCBMnCVX
l/102OX5fqAb8aK9wmqjuH3m3kPzcs1LW7KSO9ay5F0U3jvJGuRdmb5Xyq0L3qL0bWImAo4NOYzM
UxHM0MuELGXkzOfF0q0R8i5A3HvtvYg/0vbzWX4Z8lf+Z4YFHSrzit1wlJHFLidbH5YhH+WW8ePJ
CdTPuv7UIJcWtkND6D+bsBF4BI7i2BMiPBju6TulJ4AU8KaCtYHH/f8DLPU/jobz6IyFBxrMPBUx
tZnu/O8rTzv2PezwnpXHXJExoTD9xSe43WRpPxb+KFK15EuYxacj8FgQEjLDZGbD5xSnfMqVGpYn
t+przbPhGuq6sGwRf0yx13MkkIOGHglZQzgqwtHYiKO3WOKAqUR/4izmi9pvQfudNb914esRfynG
XcnezYZxG0qHEq5ROsCqUIbExXwtYiK+J/o+M45lcFLUC9ERplOaL6n7Cb9nfBi6mQpJbi44/jw8
ixcVsljG8pdOCpwI4XQ/n/8dCJO2+ywmu7XkyUlrb0N3+bu1Rg9BHOkxX4GzSnzXeuZuLzvYaVi8
5hvM+A9WecLhNg/Kfy4qeNsxxeNtf9TrCMUjPyrhWRlmskfHWfGdg1zY3gvm4Y/lqqJ5zDoO03H3
Gx06ITEp3VChLYIo/5zBSKXvLDnZQmGudjXLvLRV2tllJr9cZmTYe9C85VEvj/HiUC4OsTCPWVLJ
X9j501otOUrnAK/EWZhLhg3CnC6vxxTGVbfYMdaL0kOZHiWYbuVZWXBgvzBFV9/h4N6e6ntNMi67
D55gYywtjFPqqzqER1xfmAjRP3fppg2dGnlx3BDMSapNZKxzcQ7mYCNlQk58PY1hQfvfTDSE86K+
NM+zpJ9SWjm+yu5jKt8L/aqtSjxJmfMfljpcofL/WO2Yw2gm5zmJzdWQF/8NmgYnv1XaZ2PYzxpZ
foUZN6rXKngMYY0ZF65RZi0WqfWEBzds+mizqBjIrtN20wBIoGuyjpa65lQcxXWXcAyIDiP3wsJL
CubG5LY2anVq7Wf01htvSfJOaGYQ3hXhXeSHHN7l6ULtaGFpwSUUyLhdNPkkr3XJDtt1pZyK+piF
hxRx6YGrGL7EvlnGz5saf6wjqD6LbaR4+WI36kDGfyxfz+Ydy1e0nSeDi3vQfwQMBNsYRua1EM7p
S/WV2yNenULeNxq8bMst2kOLE4wL51tcXYAeMUEejps/NSg5UfGp/ZQICCrLp/7bH+RT2pzCxwml
KBf3KuzJftc/vDj90gNXMLbtS5bGxqfN4R7RJEd1VpuLolz05BqN1zUGxOT65L+z2soXRT0iOPba
9mGT6BEDLwMlE3kleTSZOxEk6C3cBpz1KbMPzT5C+ooNGKQ1hC/sZBAqaidHxuA2wj0EQ9FEtPWS
Q/fZ9AKBsUMs7gfJf6g7BYHH0/stvWXTk7OETTcrqGHtwnEFl18qa/i9sCZEUJXJPzATtAe2M82Z
JheBX9RcpbHAwnInXyQ+t3ENyiyGaV+wAZAP8SEnabwTix2NoKpgYcFo8IsAo9C24kclrsboKCpH
DGgC20O+DqCMr3Ua3VkYupVEp7Jgy/VKJzCjf2kZWhXT9R5QHJAymtcIxDNGeNftAdYmaw5oY8a1
+8KAvHdulSM1Dvg3xc4ZhzkbF/4VL0G6MSuHFAfo3rzdxAQnLqL+poOUYaOBJGZ1mctLNfeYvnTF
n00e8u+4RhmxsTAOy4HbDVIi9dPdck7UT6unycROE09Ne579MlapE6TeCQtOB8BRNjhcMNG10Lgi
nMH7ONolUEx2YQp+2aJzKArmdwwX6Y8hUH4ZAsc7tALsA28h/kjxI+m/eruC2TRekuAiV+Q/yXBd
eFlU7bxYcUWn1K0w1xh4gscHPZS5TwDf5GTYzAF87KbKy3WO8SVYZv2tmVcQHSu9L2TYtD2dVg1z
9TxwkG7XNZGqfZUf+/C8MKiUXGZ8DcF7oNkZOdAnXr35W02+RHlpP0z/SbaB8OYSs2HlRrgGF9yW
vhlvHTWVNsSPLL2Lxm2BaZSN4GW8NZboOtm/jP8Egn+IBZ1qyZDDsIPNcEahvocaLIMtxonBJMOJ
+DwEH5L2GTefifZZmR9Teo/zMznX/qbbZX/K2qMu4b7EcA9Gcb/IZ0Mqx/zgqKhWwzvRntvxopkX
jmbi6zMU1+D7Ojy4fqH68sc4bvjJlYoddx+pdAFRjYSvr8mXQh00MSHNCdENBl2yhz9fdkwGgbwl
+ItPtO7UJMQ9C9I/D47eWaVok7nWXjmGvnaaycLoaYZksZZBfs+Ej6p5x1atfBXir3CdG8AZfW5b
7BkEqTnqBuQ1f80nG+nSgpjNzqfTz5GXLOe/H3kZkNv4nQ5Ru7eZvpD9TnzSAxkSM2PUcf9DpX6U
V/g1r1OGzZdYicjmZfSWlTdMtzlmOWohYigDbz1m/+ENafx32m0r+TStQCh11VEoDw/wbZIv0P2A
blEfYz7wYZ/rh2wlhUttD/iK+CaU7lCGnzpvUaj0OLcIpeuPYwy96KDo+24BFfRio9+oOA80wjBe
PWzhOuoEnohcHRLiyq9kCTlVLduX0xGeRW1jOeme0EntkB848GyMXxhNEPfnV2s95mvNXJWv2C/O
5Ic8zwTeM9lVccl0DhLhk4OG1S1vDMu2qGPIFc9mWwbbHjrEu0J0A6sEKYZfjXav/rYSQ0urs7T9
/HTh/12l1R5GM7Lo8xIlZxXPXbTqjHPeHCPhpAnXAWJNf2i4b1dfifTrxa3BET4x07qXi7uDvvz7
gZgneFByn+FMyc2AIcrWs3cLvKfy3J/Q8a1rpOaOhF8xI0w1E0xfGTGJHLFqbTvczkdBP1C4GKDw
rr35nJkFR0wPM27wQgwGW8IQu8/XpRbpunjp1n41fMXRVxt9BfLH52fb3bPs/XPd7hbLVsBSnTPM
hkCv8Pjv8hdQUMVXsKz6XY2kgOaXuUa01Y3toppHZ80SVP9zy/hsBIKdHLHUEjEbtGNc2sM2SraD
CKBhOU3LZ36wWxN3y3GcN/4FYwpksnpWHAXTuvD5lOADqMp9ycI/tj0m2IwSOCWhMzTlKmuWLFva
PMLsAAqg+4YWPxHSOtF1zJfcCRTjI0juCStbdF2g2hyxq0ifD81p10W8jLr5wWA0zevKtwmK4CP2
id+osoVIFsezI/r50QtWbNyoSf1JBfAvbuJT9gCM+WlkgEv4gb8F5vuwLIrj83k0xNPQnjsIIouF
n3eubec8v5rrgTeYiH+kvqDvnL+KtoWCQvQnKLbqR8MaKKN9zySXb4dAgvDNdpjOZHy+M2BFZIxU
0nWQispNW9n2TRdOtld2Lv9mbFcYUoZlbduqcbBzcaeO+4dC0YiDwIuzxMAiP2fC2+HiqRZu7BL/
Yjj7XjDvBQQYIUAnb8pa6e7B8z1Xr5lxTuSjyjArOC2yKzVSqhOVLo6DePS7ZPkcVjMa7UNoPnsa
nsuvOPs1Fl8s7EL3AZGrLtamTCLKr8ZdEnjKXjfPWXxa6Pt8OuIXn7PqwfoB+z5m2oKmj0qEifQV
qRjqXZXTIhLTdCBeYxTb5j6udc7xT4dnl4dEhSSEe6aZdcCRfs312lNDmxoBEyMW3/Vy0a0dmz8a
tA9trPmwZM2wbz9MGdL/BMOTV0CBYEp+iIrjIiAmcsaBc/ZtJX35h7giR5iNXZ5YEg58RDqXY/eu
WioxZetujmtSHkHkeDc4GjWfuJWGK3vMDovFSTQOTW3dVKuLHRmsxcbUZtqOrrtEQ6dkawZbrh3N
yjihsfPEC7yL1r0oj21weAYHpTxS7yxtpXTmS7Smm4jESme+RAtedR3Km0je0N5WYty+FvkWeixG
Byp0yFINOJSoJhDMbZJ7Q7PjB50GlG35/l0VbeESFwfTPMQ0+y2OXXmUF0f+tKA8fiJpjbY5XaL+
HMin4nFaU4kB1doEI2uLQKgyYgUL2ntgkHHyitf6sC6xrjSziMqf+sKjt+FuAgm+EaeLknE+JiaJ
AxKM8iGCiAG0xaMxjAWD8nj0LxaMHlNxui+Ji8/il5SsAp91G3BZuw3EOUIbFbMTRNK8cfTI2S/v
pnASH2/RLafQYzoIooW9UCdMgO3B/XaG9I7lWCzwMV06S3mRFtNlpPpGgsGeGa1Hio79rwam96SY
wRt7j805Fsn2DDhFSGDyf+Nr+O4scyd2bh44yeLtIVj2D4uEG41t8xOHjZBZJvlDWo8xu2tODd81
WKkX4g7PwQtUL2x30xJd0dyXfOYHpoXZYv6VcCCD0mcjXVkO+MWbw+ZHlC9fZo27mN6N6Z3AaHPS
CXeck5iqknq2QI3ZbIF6Jx2K6SM4PtqZuUGHAEZ+XbpO1VXh5CdfDWv1c58dU2ZvWzXdCgzuRFdP
XJzhAgmTx12d3sbiEi6Npyctdss3JT+F0rmmpOxQDcfLmzLdOINw+kLC0rd94qXhsijtqn35iiSO
ubiLiuS61LmSYJj5xUdftwfnRJnAQAvbCagT8UVs3lCaf5a0dCTotvkhU9WxpWsr9m/ukaq8shmy
29+w2Df1K4ESGms+fI4xVTdzrH5+64/LmyiidxM5DwiuR7hU8ITGriaHSI+4y57+wtjzLq+9dLhw
3o54JW1KifLfvPGJRS0IB46+cnPdHbYx/noDotlc/qPjD/h5NX+QkdomHN5S86013xZYdnaZRr/A
sNLKb6TexV/qsdL39WzRmygdp5jR4uraPmfbIEEloYASv+cWODJ5/BDVFT5DEqZeJ+yMz/BXz1cx
bCS/yuY1I6stm2tMBr21XIoHGhkqJuzxvqneF/3NiBhHnB/K8SntWdijGUIyszYZgsVLBM2xW6mG
3+THm1dAywp2MAkXG24xXLZ/sugVPifeInHLA62QerDu2BWH4ni3a9y4tSvC51ugZM+PpUg/lTFP
sNtfOl2M7fIWwMbVnLv3cM2dZ0v75WMjmeSF9ovJJhpkLtZEg2Rtlro8iDQrMrq2DVKHeWjebNNh
nodCxQiePtchiDmUA94FFBxMqOUVk9cdc+w+LDFdPtQVe4Zx7qIDDmcSeG2+KzyzW3lOmp0lxhA+
1jTT7nBkCU6wrDBn9Q7wbx4rogKE3zwPxz4glhZ7orx+XhqWxMX2ddC7lQJBPj5Gplx0Tcg9pjLb
NOcvsGt2Yej7sE5dkyQ/C3ODS3u5yL17hsvuAAG+r2YCPMj/0XskOxahMtlFLztazmyfksNoz+TZ
Iydwu4FQnbFKk2/zx9PfSmIWZ9N8NoMOYESu3Q/vYvxJePahnvWUU8TSfByjdyZwSbPnVouqQgb2
mazre9Gcx+HSMxarTuGTJ1awzXDblNtCISXjRoqbLv8G/Z/y8a08fwFMD7Vt4yR8euq2Tnh9Pjln
4iLUkBWIdC8bhoOPOQYqT9vIHhNeit/B9Hsx/aYZ5IGTZ7gmtD7FV4bx0fr0t0x/mTYxDvRTeIkc
Pb+xCssWP/jfbf5VT3f1cessj1pxrmzKPpAORbP3MOrPtyAYDATGQgCZi42ub0h5t+kSOy1moFLe
2zfaRap4+ZPiEF+8GZYCkgZcdzm4zsHjTVk79p2cuGerFaDqGZ9NdytNTRZaEw0BSAPaCtrnzZuz
0Or2ZLesC0QzX6fiCmPqVolcCU3qBpiFOgFhQ5sJB4yYOfhrJEkjuDI5tY18kFFLAKyD8NCnUPpl
MFOfcAPfsUPD3RNP8uM8qjwEozGfmeF5Gr8ewlfS/Rqjr2nVtyuWHKvtCJvMC5pC1mo5UtRp948/
0oBfdMeKydkeAqF57IH597637ON93PvUFxHhpL5oUrd8N2PndsvCtG+slBnkpskGOEpqSDgZi2s6
vGfiR+CLA5L8DtvSFPpkISVapfHBCf6waljtDXfi2MD73Lih6EoJb7VzKKyxmSdWi4T3nE1yHk7N
5Z/9BhpN6ozBxnxshMemfiFvOy77zWZ9wMuU5yeq9wb1kgIg8Az4YpInCJ7rVuo+U/dP6K3xoVbp
BaAuel8vrMd89JQ5hBLDj44pUL/EfxDp5ydYgbGYbRLVavw9tJdyqeX3Mv/14HndTJYja0dCusBW
XgSQFJqe4iq5ix1kyl0O/fZfptddfBWDc+X9LTI/nKEF0JkbQC2/sM1ig6VxQkzI3s42WBonFHaI
D4ZJxmuYJOZnTT8tEqzsR1JFDzwxV5s1FRizigvb8lAKSNrayuuzv9kQowA8YlWtsEu8vGStaN+4
svKrUdZVthnbjXeviDrkBw8zY5gjZPGznpc82nna7YDPwNwzz2YDIRd27u1C+qiE98pJSf/NMNQK
+509mb+q8Bdw7fwvtuPKPAjlspjWOxx4HqE2QZjxWwLK3PodVkXwDn1vlD7C9NNa1RwpcA9wkWvc
OsHeBXHYra65Ya9WTbs1CZSDAX6FqX+OBdkcIEhMd9Eg0rkS43Om6aJTBLRQbRBTjfOWbP/i0kIA
HI/P6pzZP2OZqLgzlrEv+L2mbC4UrKAhhktp/K7G73D8juPfc+/4Lz3/UqtPLbkrewkUIR/v6xBl
RA7NCbHuJtkKhQtFx0q4j+BBLG6Vysyf0zSqCKzOV/I5x/6jzC1EPxvN7VsEZLiYoRK54Barnt63
as09ImOkWzm3b2IwQFQEF7CrPYJdsr6hwpCKWWgs30cKuOwbfAEOccv0yWnBl9ZRfE6akxmeFBKl
wp4h+djvGJJL1koN11uQGps3JP7tFg9k//JA1pGTAWR4V+KPQPmK099C9N0+/jwef4rhz+AIZH8Z
dPRzXQFlamQpFmzTqFsVQBJCzRucST9NFbzZyWPNjom0dj8Z6om3AztsKM57UmbZkLvK8mr7Yn1v
VgkZkf+KoVOLuRqAxXHLzo39LOOkl25N8qHpNjZdkcvsoVkcMmGfh/vPypoFchCdxWb6qvu7LLxN
xaWVjxqX5PkUHj/mUzj15tHL8arieHWGZCVAAlbfE/XdUEgqJ4OT/RHrS0/mSD+FwBOgpJCd6fpr
WV3G+BTsGCsT3o6RfLfM1DVoBu0W3rHabhfSVmiBHWfln1b/TdBZGmciZ4DpUL3q7clcUw3WyjPt
Hw8uWEdo/49mYzycNW2Akk+7eugBHH227tN0uswJF5v+AL9verC6AcWYwz/P0nmojhG6OrZ31Z3w
w6zIKVigkJXyCzRuqR0K/aiNp9Q8JScFapz22WufRs2G/Bk/PuoKjebW0g62e4y7aeHJ+fZYxCvq
kyPlmFFNnW/0dssaO0YW/tC29sH39LXfdLuh26XpDg29YqfbaaUXKahHrrQiczHR4pku29KSgVQ3
lg1d5yTXh2SOx89ReiOGdgI4AXBeSbjm9DwWZOm0uWCTywle6Ru8vgvXkjpd0ip30ytnipDdbbnC
tmCHE/Wb5bCVNT6c2VLPPzMfO2Py8bwm1MkPG89Tg7WAgNZZLQeRyfXgp45gZpYcFDRuPhTZrTFG
vPTwxNJYVZX1bQass5tx5mbMg1bZZf9k0gn/iAy5OTVPza6WdjyexYITJtVB48X4l4jayFcluATB
ReMiSKrN/zzE4T7h6Gt9iuYvoKxqxfn4hjoXHhf1fhHsMn0f0uRdnTX1ogdXKG8abBC2yT0hM+08
iW+jdOFyr84aYoV6HpN+tNB0KR2ty1PXzBfztFvePb5HPlbba9c23YAzC5fkJEDXC0pD1B5VaZ/p
5FBmSRGj8M8PoRG31Iwpzc6+s3/NWKeUZd1T6xUX+nHW4X8+AXuGG0isO+hDtrYihTnkWw6WQGq9
W20PJUvZjYN4qvNyHsYSaQtQLRKcfWc4AA2rP0heqLwp400Mbg+cHtjer6eLCZR5uIZMn5jsvRcp
V2of0VmrPdZRpoCKtCqrr+hV8viMvoXwD/te4wkiAcSvvp6FF1F+L97R1OP+GoznXF1mr6BsN9mD
xMxgA7th2L4Ul/Dps6Ulr/kdDWsTRZnUBryaf7PEwVEPU3Ba3e04srgstJubirAYX1iijMxTo53v
zeLo6+PiLFLCAa98OfCjcm9sYvU7qr6fkdXOp7mf4QVofmA80xZG+riuG9Z7nzs3UTKeMG5AP4NE
fitfCINEfmu+a/7eeeIpZIpSYo3WI7VJypB1SCMH5wiEIj10cY5kqjs+tuErVEvdWIbxDWbCrkNK
BXopeJHAMX9mPiMTOibGwhZm08FouKwtf+6j3DC5Sj2il5xKJVS2grb5z/fJ04SiXHGANeaPBw2V
nNedgiied7uGEWjFyjlmsbaZG5FsmQX/yA3jWeuZycrIPcvBuOj620AqKv+YloQgEbF+dB+/fXwV
w9cwfAXPTyH9HLs7+cdUeKNFdjMVWBg3Q7umdGQe3o9ze+JaW0b6PNq8Vgs0obnBjB8lDWZknhtC
9i4zq36N4tdsW2U1RWulvvzfSTHfvQHdBMmU6fIPSZ/niiEGl0nGapzBb7b47RmLVeH03YnNey7N
+Zn22iwolbE3p2MmnrgdeWzlyIvt2v9mzktErnIDLlwDDKjdxDZ0gMzsrX+uoUNtxbXNTfSHioak
M2keUt3wpsdvpnXvgNuBILB9O8SPSTDh4TcPP4BF65Bq05vZ3AfUYSFtgDqMPWzQNeVaUD2mcLbI
dsVKxTBVrwDcQPNLjxbjqn2vHQb9GE2npDzXM/gcce2tUa79k4jJGfW62dPAmxB8P0jZfhgQ3k6h
dokFvBc3yVgVe9qnQ0/ttmaHZu1WYBS8zzVD0hEQcUQsYx6R/khvlPdCkwDFrm1GivKoqPkaK5gf
yEOgD//hcBvVGjMI7R2kqHNj4/VrnB3glDAJKxP1c0L82fVfts3Bfgj9sfLpHOt5ExGO5A9k4BSf
N51OwmqwH+U+LVny9sZzL5Z7tdw/Kd4W/WX0ko040TyFvfSy/anGXBa53T6rtUo1CG6FyKmX0WP3
NHf56E/z2npQ1MNItrQ/Rpjs/ccwW6u01H/2fjjtjHGX0xm9CVbyx18O5Nw+OZC3guMgU+/jP3l8
m4xrFV/pceUE9n2iuRVTtiE50H3xHv+UNXDNw4BF+OfmIaHF7YYVElMeF+Pi6Rb0nnJeuAst9zWJ
WGbDm7WddFuRPowNxwfiPBjvCoOp0HcffZvYlgj4Pr7z+DcjzEW5UtUlBIITEJojL3gYHcgSMAug
f7V9HDE9s8qzJ2B6pgoqXfrM3QAdww+joMm/DwgnKy79+kD3xK7RvAcsknZXCSuqJVvoJBS2blv6
82jJm0W9oLyV8m2UWbzmfoekvqnJm15fPw28vMk/d64QjF/q8B6r/aayCPN6lcXf1Zyyizl8hJT6
yJfVu/zxTZUq5B/w9OUKAhYlWrhjPpLubs7XuWWg3FRIqpCX21NCXBFinxuj8JKQ77y22pUjDApf
UPfJHPIVE/SDlbLAd7bE9tvvtKdXs0gUfr38IT5IFWkgL5WJISFPzN06DstbuRspieZsP+1A6ma/
5PRXWnxRR3P6O6mfTFHE6R5Ht8cG/FFPB3M2j897vO69d7/heb/3oqVN/jQewP1MDT23zbkuryB/
pvK2mFacBwtpK76OhHMI3Gc1xWyODsVECrM5TzlOS27XBeUn8k6Ds9ruIrB1sELpQJ0YjHlPW38Z
5AyIVA1F0lxEnLncFoYKpU1zBnw15KTYrvbpZs64tNmoyujUoaFLODbpiTpitUDcGLwH/YrpCfSE
s0SvDPaScTWDM16cOL4F4ltGDic4x/OwVBQ2f6XUt51iwgJCT6mHsQy4xTydgdk2UXxsNU4eHR8y
YevdxDAAw06+ZQGAcSfTp9DsOGvdhsnvljT4sAZweYRhxzP4f5g6sx3FtazdPpElcO9bY1pjwEAQ
RNxY0WS6xR02bp7+Hwtyn1NSSVVbpcxNEPZac34ttyLcL89gYV9y40213uX+s7h/E5EzCrf81Qkz
oEwgoDxbhPImxTfPm1C4dEXQ1dhsH8r2QZJqu+kdviiSc9qvZlzIs/ruS5Mds11zBRG9ivtMwmuE
ktJv0xMeaOTXmnypUqSc7yVZ+fMofcvqc12fb9IpMsizOVaR31eYEwa8HQpxiNtwmBW1LRL4CBdQ
rKNPIJqAXF7iR9eZcItkcwG2qiLGGytNt5kEDKDUGAuUgzEG+tecMQSzEzKRvLKzkLXaF3CF9aNa
tTOr3rwyocx8F5g7bBCGPX5IlsBBlfM9tJMZr53juoQ5g/TxRx3BHa9fcb8VVUA0dc+uzQ8t9ABO
EixNN0s5X4tDEngJ2TvGIRn8FqlpeKr/1JSWRhu55AzZvPA1KmsgYE+OjoiN4fKx9p3C+gjCj1F5
r+MLxtklPTQr58aOULsr5zWNOrIsEpEcf4LwrYO24SqlwYG3w72onuvc7ruA1GC7mPiP4twVF3Y7
aM77Rgk2EqIwSAMWYtuHtiAei0zMfMOAS4/N4EP2vTTMhI2+UMoJostgQ9QCxG9zfGhHjbk7O8UE
Gg6nh34E7qmtbyv+ejpLXncmzpIRZwmp3DdxZ7KHRNGuuiE8mLGOt/ALzfLqNqHjTnZ4GBrv0e/G
/Su18WHgHtkUf3UeTvzpxe+t+JM97Fv5TOYadwDehW5jm53sdLyY8B1bp10BYkPSduGHD85SDMff
/DEfieTq5y1VVtXiQZBptkzvS/Is9Pcu+ZDVr7v6NdiRbT52zWNvpYfIOLBlkb+nvWfae3u73ur3
oHq/deIl9Q0nSg5Ey9AZOqTeL4Q8up5ARMMWAkxD0cWED9pOU44gUhdC2lOvGNFydW4ijRps4gVJ
WnxSk64Iy8gn7kTxmn4nkHn+dIX7hu0yEfGVfP30c2v3zX0e4xypBKkG/o/PX5m1UHlMhK/5Bklb
h20Zz8afRv2Tln+G6ndq/OTht6x+5JN3bZHd3oa7LWWLAPWbsumBgtpNMYUdXI8Ou26gbJRoSfaF
tCXBAKHKTF5Cdl0d5kire3csDoWCBeVmx9Ol7uNMoyKcmcx6nC7YHF1nqszZ4ngbXuMGBjbKwght
ueGl+JyGX/r9OzK/q0snb1hpuV11ecMpAuGIWba2+BTMW5K15ElSpgdzsl/wFL0qbZm82kbUmlaT
OaXe+4UeLsxwEaULjBXU4bGN04QXUvrHwbaB11sv0JXG2Y5NjsDVu7Zr2z244UOYfwKJdOnLPblQ
W0mr6fEmrW6zNan0MRoIxojb2l5Kul82h0AWiUrLP0EMtDvrDj8oK+zjkjQoTXUPooTmNnWIcu2C
S5HuClAPfDkWRs9kjaT/ml05IGqmN+dyQVDCgYH/XGFfJtRS2saEZVk7GOVm41xvj7eHfNGDd+V+
nRYfFjlRJSmSH+Zgf3oiaq4BR30aTmR4ZtGIQseiqWwAKMwpUQsrKVhGxIh7RMw9csIDKBM/l+pb
NFyMwHlQTrOcpExduyrdPVqyVb2p5vUazeHeH/JqaAxICs/Ud5PsEOV+5tz47+5QWwK3kIQFebZI
MRTKB73e3dkFzEPuxOYhw1aIJzc7p/Wb0l8eParrSzh/eQcMCtuVld0TfAJ/gsZbeTeGY7o84mXX
Nw0hpnRlYgC3XLX1J7/AJkQEJ4uUGNhiHeDMk1YqzjxppT+E84AUTO6FQhwnybOYigcBcTH7Ce3u
NHPQqPLKKKaYqtGXmUNZ2uKMwrHr5sbj8GhnHMsIxszgAOfaiHuN4QC7P+btx7PackpmrwTbteH1
YPqXrcU9hOLbxuO2vXk5fPONTky7y/wq8yftgZu8oAJ1J/0t5INc7bUZJcWqtTLilRatV7X9CCG+
UD7tSr6vTdCcjPot6mHP7El+1WhL7z6K+OPU6Z/hyUIISgeedQkeF9/HMEWr6DSZg+UhU+tbTynt
l4DcvYwMGy+BkXO5Wy7E8NW/ocLkLGAgEXsll1xLllayASDWpvYL4ZtO7WjO8DU1/41d8c1DF4Kj
xiGjY92pa3K2WpJqEseglx38O1/XrAAzkhsmBZWfa5IbLjTniKxKqk+FjjBmtF+i03MJ/BFW/pcI
16EdfvFrPsc1rmZOwUuKCmnN+gZFkneuVQmFeVHsrHyvDyhygDufJCksGUQicfZSv6im/s1wkmyB
cscEA3jqdvPelWgMHqGUv6Toa8w+K8OVhveuvpj9m0rTg/NoVtALC7UQcoVF/hvcrnX1FkeIKP5M
o98Q7GfDj4bKqVJWqJzwDTHBIa6j6sdTifp/VjNxMMvyGs1Oi80ymFs000ww8kTJHJUxGyrzPR+Z
itw1egxW21dPXLWSWij28aO57yV5R4s9aTSXAhek4IDAd86Iw7TJ4uLLqahJSZavSigCwCCXWi5I
KMZnIsJQLuG6JpOZCEh71iw8NxjNWEIgcSWz5TbOr5KR/u/yQeN4zQdFmOrSkjnwbwLtEX+K3w0X
+cUJ/5KJpvv+RfvVId1hhNFKPxmzy2+uQCcSvkhE3wJ+TLF9aYEy9elh4XkqHVLPQxI9buw6xH8q
OVnoRzXxc/gMgoHdyZFP+si3F19MwpBxkHhPFRxaLhAwncBbfev6Dts/TtSDet+FqZdMmGm3CCNR
WUIfs5MFqAZvwyy/MsAAKYL4McUisNPJ5M73ghyVt9yAwH6Uo5Tk5oyiHKUIdtPFS61NA8RUvQQ9
5pKT+TiOwZK6d9oPWatfNdmvqQSzK/cJxwjVEQ/CIBgrGaWXyR0wAqkNTJfWufyP2+Xq6lxiPjdv
/ETDOUMMGSHNSQUYdPLSrdkPFIJhNiMe/WatN6vEDWOosx2mdqt3zNssIYSSY9ZN6m12281mCJvM
4ZIWV2NYjulS3GAfN+OTRuKo/ArTWXW7PtT3h3WR4kv1jV0dZxvyrBwtw++diEdJtE3AdWZsu3c7
0wEwbaXeUIA5NDuQFoMyiH8UPtwzY4h4+4TCkOTrDj1AvtPsATEAwhPM532MokSlaOmH5KyHOk8N
mFgwFoFE4Zzk26BnqAF2BHl9RjFbILjDHuwAV0j1dIXIjBLL0LRNBX3cmoQ+2IgHJnE2FO1TGa6z
1y5fT4UnhndNgRS/E73Hus7DzpOI9tbYKr/gcndtg0PGZc9DncxrFaH9m10vYMLsMJVm90+nE0JR
xGTxJQu/0EMYCsSLC98Cm60bnJR2UgpsSvanyOaF4KKuV/wawYPueM4htmV/aI485S9lhppskmDj
EvvNy0ryN0raxLLRAEdk6uNVRo7NcL9Jhh1Cr6tTZtDnNi79Ce4DKKUnlJCzQpR+2Byl1q6IXXkG
g5TWm3K9k3cwfmrZp1Eyzl8j7TJmb0F+wmgLE3p3xnNCFCpg8Z0wHhJXVkW0xjtQZe5dccNqm1rb
ii/wnAf03JwB/oYde8UQHMIvcvAwE2Ym+qwNtMz43HKhZdLdP7UAUSXpujRXiKyoiyejVGWAsMiP
WQZ/0c12sqfGnmy6+33/2Cxize+OaAFw4VXrkpxk1gQ6DJfaXulOMWKf8iLJl+j8SMhqepO7NydL
3xr62dO3ZDwRc0KKw3+iq1zbTkeChNANuHGw3ZMptVbjTbnIaeJW3zCVNcnHvWcJ2GVgQZrIvo3D
Wd64UeNKd1dN3MhJ9dk6cWilr5mo6BhKzuv1gAaZVB/JHqZuS6tT4kraRqc7UlnrDtn3LcyfvG6G
9bKxVWdq7IIC3uiktW9TzaZRiK7xVsQ9TZS5rMxLdUGDoPRWwJyX6xwR3sH6bsdNFZ2y5sS3buLH
VYj1v4SaQyE1KYDlsOUzrG9/iO/WVQi8lTsORPcc+x/26ticRX+ycDM8sxM503m6eWF5tniwkIwM
wqzArZw8EUul9OBstQGuFs42HPdRsM+DfbpLMbIGK/YwyEtoYM5F8H0eROWkYa+W6OcjFN2BB4Xk
jx1utdg6ZxXmB7/s/Fo7WPHB+g3Kd9k4AwjihOUcSDwDPSYXO1QNCy2ZyknpJ0iMZpfr9GQoR3iG
B00hdpPYxFwCzio28Gy/J2Cca8ae7Lrbui9t/o84mLkMNltFEnGDFHCM032Wb+hucgRKxAJKFFz0
/6PgMtKPHMIufKM4TotjHp7iyRF2XB6PwCCAzPrGckZyMal19iVOh/hAHZ9LMR/xHMav6yOrv6X+
YNhAbBC0rXGO3zknKqaQeEElwbNuM0xE3SaJ9oIGxQ/8VHYpB9U4W9bR2rb2xX9pu8BGmZA45SRd
aAPgFRyHukPQYxX6ZMW8kW8fzxfLc3DYcA3BzIA/T9XjtDzzjP0FH8V1MI3EFqxoR49vUeZiOza1
iFgARNIWWGaOSXK8f1n6sf+vTw5Z42sdZpGRwwXB0FpuQ4cAGDhdu/CLArEO+tWzkR25ghmx0Imb
ClQakCI6azBMDJ90riO7lbaITxXjjZvxlnE6O4j5vXHKEYpWfJj6iH24MeGblrfH1z3lEFi15W+v
/xj6D46XEzPD6pW7hHoIATdar8IDK33m7oO2jBg/nnjlWItiNmScmHD4G000hmRjNVu4F/KfgI3M
767+0cxvb0Erk2UX7Tf7W/mhhtdPT4vmn3w79eVGGfS3dfusjg3JNrINpFk1WyBPIKUJqYBEmhQI
lH4f2q+i/QIkOJ90FsmM0DjJPa3ySmUb1V4VeW0kfIfQnwLQU6fErS2S4ngzfR7/0MnpMa4+2/Cj
Ni8rn6n1Rc9rwcpZhQQDqYdJtDcVDx0mDwEsA6Mdgh+ITtAI55Ko6PtnwzkJ+aW7o0rCxzz/ilL6
PTTDkf5EAWk1iwYojQsAHTEZx4mIR9Knzh1BJ/3UooiUyLgORipdURlCNPLLPI+P2FqOs/zvbZsM
+6KklcG+y5cCq8MlDpfRLqEuuhfpnkPvWpAX+Vzb9Lr7mCu6S3+RpMN+uLnhxoPo9WP4QIlW7qay
b4lyIin0piNhdPv7g+CJ/WM+lYjrgwNy8M21NrH79dTX0lNjnZSH7lCQVFRnST7L9GoV+2mm0lix
m4yiqicg/LyraAxww8GNSlEh2Cgbld45Cy8aHeLoEVZdsMSRmCCYzBf0ACjKguJyFcf3h9qsrSkd
7XgK4hkqVQS+6jnqjtrskTObL6p6H9/2VX+In726inR5TK/RnNQwKtYg0LOzBMMkFDnhItXWE+jY
dhcvzPo90t6rWlSl9dYllt+i8m2oTlh5HvJp0EVtnxbtyp90mGUxlY2cdqhlmivS6ldpubZvgfKX
EiGaWLtIEnyqB18MiYwwKLWnhxKRVwdKOu8f2LaQcfjmlIgZ08Lwu6p0uiIJr3LNcVvkHptc6lAm
1GjOHeWb+kXmbwwT2FJ4uDdE1NKuVndNQvCIlxhbtGw9oUu6j0NMITZ1PT5NIGCPzLsoNZl00S5G
9Rq1t7Xx/yYmCTisgC4KzQ6d3X+91FgNJKo5Xj/zXchMEGT+v/Y1POAcCTgcwmr2chhdr4Q+3slU
IeV5RKti5+Fy4WJAMtG/qAukcv9LiYAOMioyd4dQGd5YIeE20aGHyFb3xO0SLCntMUKrymp89o2g
OykmSM6FQkpDsLj0HbV87wwW72N3P0weDhuo8k9hCDhKHnouOlSTylen/mRGebboTUkp3YXEMKnY
wZa1Up5Ofn3xuNvKLAr35iIFRNTtr1o7q8SjHJQviWxekuP7fxUUMExkhRFlmMybAYfkCT/s2DvS
4yhhhuQZwYxsrUaUEc1MzWd1QVLZOp3dlV3RemG+NSN3JGTSscEBZ2SxFtV6eZALX3+clmsC1mt3
SuwBWmGDasmFmos0StIMaOFqbAvlyG1pK8NK4bZ+lgeRajQlB7xhVMWXj+gzwYK4lYn84kudeCrc
9c1pqQR9RqNVtdfP8910pgMlAV9vAoSBybbR3VgBFt1SnG42pO9tNIbtTEi4CH4knTUIhGU4knYf
u2zyGVcfSXTN7pfJ/Vx2ZKUf4n7Xf2ojAtVVHa2Lci2TNj2KbkMldTcwaadsTufhQAWJKjIRKEeV
3zt4S7xm6np1GtOfPv4dprPXMx06K6Xzh/YwaoeER5q0f9GEVtqzSbq9wZYMjCbuxJEULHmwzXPu
8mJDlZkBRCqTIqH1xw7bVb9/THyby4NMSDofV2q1PtBI8sAARvw+QsPZ3fhOyt+P5STwttrw2dHk
1n3F8RdB4yIOSpTGK5PVDP0OyBPNKPadLoJgN0x2abi74RvAJ2S6uYqsjEy5GbFiq69ZNy4kaQ6t
ZY6novHV8NAouLf2aX/I5mO/VqtNPVIZ7iaKq1BWNW7DkfhUmyTtR4t9dIWV+n67SswqH1X0UY5X
ybz46ET3zgMNxPTN+Q2ixQy7G28EW1uGqeaX9T64rWkYps+2XcXf1vTU3g9YQFGQTQaB73YzkGHn
Ukw3Re6qmkthQRF61cRrJx5C5XydKFyR18xaorXknyUPh1QrouLIaXkP0nfPs6IvlXg15UMqP2gY
6trjqB+xAn+SLYejfD8t96TUDPOYJq8VLc9wa+FHQ1DK9M1whJDZQd4zOAjf0W5wL7biEARhEi0M
1G0HC8BoPizelASb6bDr8z1AGrsUk1BvLr3b8Im4gjNmhFCzvVzj1TuFxLByAdlZ8JXdoWWXWvCl
mN8P2Qb0RTJGyl04waC/I34tm7i1tWGjerlPEeByOJYMz6e6QnK08lZYKbGf4dJJLApY9jQ6ETMa
6YcxOTTJoW+oWaBEVDjVVw7KNw3lkyTsS9CGjgNKwufOZ64LUxZK20qIfl2uVGEIIM4d3yubD+0p
SEIG5gDaohJe48nGcRgUnF+iPTqGQzzy2kw+/u8F8k+vGYVzYLmnQ31Y0vEJH4RYBzkxOVcYePDk
UvL4hMtb60TSJLmRLFFddaGCXbLEDmVd85voFiq1C91CeJ9jTzVd6YE4X3i2tRy3PvGPhFkl8oz9
Ad1Rss6ZWYODd63lS3O/YhMc6AVKP7vxsydkz7hGv5G6JbL0FcurLVJiskAoUejOA+QM80gm2Bci
F5+yUEAFJAgCp6tvyXCpZmVwVqu3WqFW+M3o/hTo3X716LeefN+yb7P6tNJrQhFRaZe1iBOGS40n
QhkInYo96mdxBaIZC2oNdkaxXxjApjZDkX4s9aMRi+E4uftDJXD+bLqTdQKTz5o6M4ulRIvJaYj9
vYQz+bAnmCyLUeIsCD3PFzfLgWQWPQGcUOV/LFrshJOjuC3DRafPVUTWEbqweU+FXLJolEWSLfNx
+SBTeVc/9mF3kPRDxq4Tru/FukDP80x5obcdBBQQw3LoDkaFAKekigYTRt5N1G8KvJAkMwvoDAiP
N+N/XV0VepBtghcb+G0WYJAcBHYC4Q9bwgB9vZJLPhQQCCJMFOOV8lOwzS8Yqa1TmWxTajxJaolC
VqSzR+2xgDwul9jcsV+O4VHH+/zzvwCY5+TpZ/YMNLeCL3aQQHdToNDehd8hO/JWutlj1t9miEkk
IRDEQFk+8GWspxZhLSsVskQjNY2cWhxcaUQSoCOj7uzfJwSI69eo/ABVk41rMr4r6sWjpmTtLVhC
wo2UYxPw605gmFS4JDuKxm5UUxSOCvVprOq/CcMqRPHfblgooWfa25EiQtziw6kaTmaLCPQYJsde
EVJYY7Ivqj3CkVTbyk6m+UyUZYkD3m/0U6C+jfp73X9E1ddqI6XLbFxqESqMldUBNnMf4VTkpqpo
KSXaHm+b6fMoBIXTPhapKT4kTWogUK+UnvDuamtdg80mr3XdyivShgpxAmgyMkfKZmCRxwpm48Qq
BbcFHRpoIoU8fGbtMCvdNNyT4pBgaAEY48m0Sg+RHRgU9h6gpob4y2doI6874ExprtMvnG/3m2Pc
514lfyjppyl/DCDYC35fZuGGpfh9fX5OFJTgRIhNrXWcrUv68m6rlGzDbnkDx20Wd7ulf5z1A6m2
A+OF8Af9qaQSyLQ609n8kS1u2SXQ3oPJdTK5pt2H/vgw82NirhYObj/Ka7L7mn/KKRP6L1GK8CgS
pUCGGiJ+c7fVrubo3akrLs/V4433QJDYWYWbnV+XsB7xVgfPuHLWNgKq8EOim7uvS6Tg9zVQE0RV
zxg3WSXNashWSSAoPGibMp4b/4gbSDz84p1Ah9JgG2Q7FQ9Yduj+fFZUazWrW+9U1aGQdq20e3Cf
oyYaZ6jx8GJgnsrxtJGNZYpvV30KPEZWysBjTH0oIorhRZLX1AJO5rq8rltgGP8RvZkWITZbhfvj
OSBPCmEBLmS/lf3rFYMn+wu/uIlIHizXZQIjLq4mF+g+va1hakvQ+H+zOtqKxmFUx7qD4FV7AjmV
RQfuCmcWzru4PNwhskV8Onc01Un98N6SSlRf8G3EcFj3c5pTaIIsZ6cvUf8tMW3imn3J+IhFxDOd
Cg8VSiyYOYRa3v3xNpUvhi0iEt8f92tTfEzkD6J6UDyH2UZpBKnq8bhxEL8k2g/6wmnIvom0p/45
D8jPtCdDpD2p+Ul/1hM1DcuDl/UHc/An0SmdG7xKg29Njsr9dNMQcS5egSA1Th1KD+3ORM+yt4o9
neSTYKcGu7jahSul3LfVrrhtrAldOAvzDR/gg7MTzZfoPnYox0J6aRT+jZfLeBu7d4LPmHWq0Ksr
Met4jnDaPZ2NmOEJ+QjgMzLn8YNVanDK1nOFMmL1l7TXnOixN6l8C62znpyH5BzxlIerQnLS3Muy
XfUgGxfidz/5lgNntpqmPyIVZ5cQMaTuNHWHhhQjdLhK/pgNEKQXzDG8J9IKg1eLfkz4CaFtF5gy
iAlgw2I3VEEJjKVr1EJzi/OfRwAIujxn5puaiI4wx0URfMUaz5MaXpyacH0GpnhcI4vEzKsAWevu
TSc+dJuRpfolS4fbxDaA59Y4htFMIx4IVsw9j44fT2Dw18GYkWSDpoVvjlXNdQ2Yw080tXf+4r98
tzzPNCDQfjEWtCI6MGsYQXiB8b6x3b0Gsldo7MtFpPB4mIj181rgKBPcC8Aqz/mgg8kIXcnubhtq
Lx7WSmPBZwgkt91YRtVqvy/rOb0Q21AoQctOvLNNd0gH/1YeqbogQGZQT2NjV90qDGeUPQ9ciF91
9WGNoi1RI8gD4Nysj0b05jov6odMDJhAHKxXp0UIHfz7kvrFpLxEyqVL3yfSezOgS37vsneklANq
ZGbvK8+LmGjLcEdPyc2Jmit6olcVJFzgqFK3xL+xH09ReryLkB6b4BfuAjyicXswlf2o7EySfle/
mNioAWscl3KevTlrFDScW/Q0ViTsQ/wSdATptjMs837RDUTuLuvi3E8vef5Rhl/DDJqGK/+ORar9
6o1vktYYgG/yhwd78JwD4QmYA+NR5J0O43oyrrny+R8Y8uj+xrfAGXaTN5UsfAuNtOEmN5dXNkv5
0tPgna54gsvbd6V8/SV/7rOpP4moHabzriHK1A7mj+CIhShVnh2dKxxdqHhwdIEeY41knrbkGYaX
FzLIJ8aOKfIwA+hCPsMIh/gqeqPqwaj8pPZV2Q9kvwh9jy95jcEDcxfOLiUC5HDTEl4CUGzjfeLX
jmR0uft+uosTTwHvf4jicBSAt/OjeTenV8P4LFAfJb9y9GcI/0bd33PPvuDXpr+25e78Cj0i6r4i
Q65xTPUg3/fUetWGnWOhGW3qHliwOZHLg/NZIlghELFxlPMUz9q5bP2uPvYRwoMFCuFiyjhyivqT
h0BnSYZV2y5QgcbvNIKgjHOR+Qr7DoQSm1c7E8odEJlJvJcUsTXIqRcG6LuwalMnsmK8wbkDkdv6
qf1L3kmJw+UT1VaGdot0Qn3GHGSEm0gmj+vU1qcmP+YcQtoBo6KEVFH3Uef9Ci6uvAkZGezUa1pE
x094CGc9TwX2fjis2xy8luL3DrW+CA3XiT+S17Bad3mFXaCd3VeGgxD3TjbRcy3zwW5dRpgYXy7t
MKxJChJaBt4dv2849ngqOHZ8+PhMo8obih3XTHHRl15NQTqK+HgOMjCah1Q+JgBva9SZsYk+wdUb
F4EAeodgQMAY/5azWrWd06iebvdTpp4QdlOehTuuJAvMQNbnF99KgXTllN+OuryHi0Sbd3/lWluQ
S7teWojR9ZmvFafvDnPTHLSa3wSc/xQicU30SxZsItCR+794iDuXwTCLgi/J+MbJk95n8JoEdjNj
IefiZq4VsntFWFBlOQxnU0ZF5KvD4XbHr3GOzLfA66/XwjpJ8VsWOfB2k/u3YXyX+o9Z/l69OPIc
j/N3nBy0yUEvDwvPJMhIP3pKNK/RlPMVCgujSeJmYE90W89WTbBEUcDaRAACcQSqNZe6xUCsJOVe
TxGoJ7Th3fF2P6jVsRjPt/BdgeWqvjKnNz7D/Du0pf4y0d4lYITJNZxT/lBmPglbTXtY48EQzJee
uIq+ebxT+9cyZRu+0RxuRFHZAHxw+i+z8fSZ91P3eK4WgpwkQHRc8UZzwpCtLCwARM2TuJWs9WUS
Ll+bmfGDaQejL28LMBzwPq4Huh5xWyRbCO5uBgYuc99Ytgw8jIH8LvqUuLlxb/fW/rW3XC9Bt68m
vkJsrXCZEPMSW6caiD8Vkpqarj8qAKRNRU0V6xp9VWcNNBsb8+DKmV3t+7d7cY3NTxUvG3nSs9I7
Pag/bPdZerCSg6mi0joozZ6Fnm694+/fx1S4gUkOJpCErG19Mns0Dj0/meCS2c95XZnOMOBKhdf8
vJRVhkXswh5piVwwRR5a6YBMbpK8I/Iui49p+gkxQup68lk9vsLmGz0siDdQFkZ6MHCkhHjpp54+
9fCx5c/8mZC5FMz9IcRWCAba2wqfQzG/z7LlWH9Gj4/IujCdmBfoprA6kfYFP0UtpVJ4Xb8PgwPr
+oQXH7oip9IMo11pvpX9eyy9c11EI+mWCEofX0XzPTTfevPdSF8jrYi3T629xqiAWcIdayQa3g+m
wjpQG/uqOmIdiOgBQlvdulbjluHWbr0gX+atE1VvfQcMeFY6crrPKIlv1/B2lSvCjjdyMqP/zvBp
ijZhTvGS5+uUjhbMhNLyJd1wE2FUMZ42JoBynj2IcWaQ+qfvF7QlA28IP0E3W0CcgOEyBt+jWeOs
sh5n90qhGT6Erl1Pu7VJoWWEwt7JZ7MMcVe4lhwU34m5zWe+VmwJBhvuQuMsyK519RzE+DTuL6ls
LosHgjWRHsVvfOVcSJxb9JdU3d6ybX4kHmB4awEOZl+zIjzIsNratlddtAeIERPh1a2VxcSeWcYh
DHwKeqX+fDpRTkW/DZbxehk/PTx6uVmtHvICUXqvHyZEB2W+pB007dC2QuNVNvuARdd99JuyxyNA
ms2MGKaAPjiR6clvGi8W4y5z4UOY7zUykshcYF7bK9Z+mDkvlxPeN7gcPNSzqyYthNCorYUClOM+
uzLbOUgk5ozAItDrGvJ10laLScqePiGAsTuF8tlzA48/3JMSEB3b5thl/Dg2zgFsLArGoVRseKx3
94nwsbyIf8Rsle3J9SUe3syRzh/ipniK7JdsieyLjMjHp2vrZYwn3gIZeTsjLwx/LKEX7FAXxEQg
gaTW4eXCCEg6CTfjCwQhdJQVxlWGQweT7nep+KBG/FZlJ2zvUSnitbL4DZHXc8R7CLhja8iC/4Pa
44OTDP0DNnhrvxXp6xNHl1spmymuYWv9+Zk/Ztj3tNunMS7iy0togTHiXv2k5a+m/kbkvgz2qP5h
TLBavE4/Jn/PYqKeKaK6JJwVrJoZQ6LzapNlDC2o1hPiWie8vAQihDOjiL9OaTHqPnh7UzemRDdx
dV4WMIN+M+03ZrGZdnaeICoVtxEJQ2iaHPom/71ElblIlnG+dpTDrw9h3Sl7/U6PL30yNrWRL74R
Gzetjn8R5GNTQ5o3PONDWqK2a6ckHJEHkNaqzE61pdrsiEkgVNk5kfPO64IZIB62f03jCbxoB52W
aMSGOwwDnLeEZMtvf8kZbHe5p3XnsTvDVBtb/g5Q+84+VZNjFJ7ItkqCy6S7/PWJQTzlMy05UAjd
IWSMOXN9GHSLFJE13QeRtBIinWVULBAyiKw5A2w0u+8bUMZ5hGaal117GuKMbl3ODPoAdO+ue4Xu
lVgo051OZY3mrfyXh4EX6FUChZQQzzT5UsFo89fKpcDTCG/QdGEuRccOK/vqshZBJgiYuOVePje8
lgRT4Jpsgg1UtGG7+E+DN3JYCF6or0h0SFWq/kJRe+iPOxSxAql+adavXn2dGnP6YeLUR4KEF++X
SUJGJN5v7sXG9eXmwC+NvT9NvZX7L24kElaqFh/PM+/KmG6vjpqLIF3X7PeQ8PBZjFWTqY8RuRts
QTrrO4pHSRQZddHpLeZIlZzMdo1C2rnAT7JLsiJzkCKWRqPEwmhNt/L4TxDJiSGNByAEqfK9C5wm
agrxGdgsb+61FFouFADV3OG1wzML1gzyhFRLnQBgCKkTKgYyUQYhaQi/gCgg2sSHkEXmHJF24OlE
DdHtbSL546ANldUd/d2Wlk/OooR4CwatC/nVeCt4aEXCSkr3ldAeQJX3HHFUHtgXVO2on5B6Iie7
uSidEX/zIzHfMjnDYGLLc64Md/nTsymGO/ydIEk9uRYLcAoC0MEtMOcAXRJI1QiTc4Lxzf4MIfcN
9/6FOTHDrju+3+6Xb7L7XBTPS2SU93oLLiqtAOzAFTgksXetxj0Q/ss3LOJhf3B3IPd/HkysYHxD
rGDM28xHAlOh97sjAGnvuUOyIigL86TYh2pbnpIPQKsoMaBrxmzHR9tPBBrTeEF7wWj7vvObxRdE
GqkOcrSvafsgS+wpCb1vUOBw3hmErlTrl7DsFfGBn54SajgdGiXTd6OnR5vzSPgwWFw3aPeFrJVq
xnRrkmpNqMK2vfQHfmSSbdhBkakgxnsseLzdwXdS64DgHn4QuUe9ILkjuB3k5FQ73MMko8ZrxX7c
9sPEl8hWBzwHXJCmp0frG8ZerY9Q46Ar6LvEy0V+GMMeqjaW3KD6J93HJVT8vU/PlgH+P7uCapJY
BIlBwBTUMGSw+lnGn0TGFNHMcyra624uo9cweqiLigK/OJnTjhOZe42cuuIsTS+8ih2ICBOnAMPF
ScxrTVglrzWRP0BpGb8YY+3xuPKt6MR7EzGFW67yuCT0iRjZoZ8T85ubokEt8ByRKPBM1Q95RiFI
r4pCkKAUhSBas9YsEoFAt9Vonenrmt6QYta0BLaxMmwlYjwAiZBP0fWxqlU0UisEEIm6eqnOAyjG
71vxldafGSU4tkSgtKLsQU0fH4/sKp70z3a4SpM3pTzdW78kXPRxavmy5kM4n8OV4+NX3Z8Arq/1
w+GgDOvJ1H4v43Vx30Q5rc38x75ZexNB8cKCjuvs+uN+2y3sLj6V2lu7zBDxl8e8OfXZOajoJn4r
0kuYXmhzb/CQtaI0rlb3dwYTZWeo3pSEzWD1p++3Tb+VwT67jTaZqSRR5oslFObM/qNS0ErjHp4o
SEBlWcTISJctPT29Dni0sVS3BB7Nd03NS36+ybSMvKfFx4i28TKm74NySbL/4+rMlhXFoi36RURI
J/IK2CL2ejy+EKepRBDp+6+/Y2tW3bj3LasyItM8KnvtNecc8yPULk//3OGxLU6jaqoq855sbDP3
OZtHM/85q3eHVvvQKRHK7a7Zta9ac646E2kB0DvTlku2pq5wU67G+XrUeeUtmZzD8bV43LTmSyaf
Ag0AcstPiIJCbpsL5Eh4kXqb3ra6AJhZOJTdKK+yG7nnjLEQDnsLgZIz/TEIeB63R2PBqE24ko0b
INHxlKq5nsbw8Zru5S1YRcyzXFjZ/uNyYzqgVYc7JLv/XMKfs6leD3Vy+UN2kn8y+07kL5qFkiNl
X6NvXTs+WKnuoscuHu/G9W6kgaTZNdUWXvZAbyXmDPArE6IpB2W8V38zXAmh27UrbPq4ALMfcGTE
nWpUCIqzRWyVnjJ8vfCJXKBxRQupZ84kDJ2RlSQYj/+4JGA8+pEtEAsRNpwNsMMicurJbJBnen9t
JpfeOEnxQXci/gzc+bN7BAlg9dBEnxXIorwXuib2ahxksvm3524MHmJpyA7Pv9HdLqHHmJsC6Q4k
IF6u6Dxqz616Kh7npjjdh2NsHEK8MbP3Yp9aO7I50tMeX6g7qagcQk1FW4PPxEkI6BefBb7gT1dl
ETK/e9UEPzxwXDzmUKNqYbE3x8vwOTV2GT7nYAG7hMEUCCYbHKLiEJhHGymEooLhj4ue3//ljzoE
BMaPY6qcgo1TaL+G+o+u/um0fxTw0q3TZ5vujrZzKNW9EuxleTe6DDP2+6ppQVL1+20tzqi8XKuZ
x84UI+Y93f61YS7V3DMYTWUvxnUmv7gb6npwTCK/4Xbh+N0P0tdTJ9jOBJWuyfxzhyHzD4DaCjQR
LtA/eX8gQ4Yl5/3/CRXg1c8c7fUu6LIQJFCaAGo+rAW4gHfSAq89zInxnvXzeHpR8fsIiKCIEDED
8MxOp54bY0XO1pkNHIfqzmiaSyfMVMn44+0on4xvI8DE6pfplKWNjwhPOa4pWGYtpb0B05qbOnE2
t/3A1Z+YNoVtSyHCi765aHXsgihlS6raWQ0Vga1yp7S42cHhTOKf42TsaWMvbDY+KCYBbpkSlmoj
K+DRSLsa/XuXIjypeAufWLTniWsZ7boe0Vg9jctN2W3Sa8XjEAANkdwJgM4txa0q2GpjYen6tbP1
fmtAsBjtOmmnS7u82EfBPpR3sl1050I6xskRj1Zz31fyth5cdVo/16lT9LTCbaUed+ax6U9JfEmk
S5pg2gi0r+r5DTE0VL9ig+W4cqYysIxwwOFJRrIdkSr5Nl/EHFn6+RM+r+P84x5d6EQfGVZI2jw/
lobFSB8+vCyi7mdGsvxvBvNNYfsvAcdQR+CeCRQ1kASc77X+xz39rB43kiuP9gv1Lwm/MGwEi37q
jbMNsNt+Snghjs8T/m2PA+JMHWBg99rnJnF0f988T0p8qccfy9A63VMEq5spf/ePnwcRbITrdHlP
2SJ949ngzkYQg0fGOJu/uVII5yjKDGgQSRjkihnrf+r7BJ2OqJB6DFm2TFYmvhdzTZunvy9o4tmO
4lPtn+oCYvnNH9+yHrbdzGTyj3cS6xGHgikaIZNqXXCbCzxKEaZrs0GVOac4PCffQ/FjFD+99DXt
Z820VC8j9aLml8A/p9SzP840udXGIbB9c5nFy46Og+ci4iX7MwOxnrUH9uxLrFzj8aYK7C75Dh25
9dTHBkOgVm9G5Ni0Tc4vdC9weiJlgbij4b/+5UPh3oliYJtTAfMG3ZqOcpIC3MQYwxFzhzFxa+Fp
mUT0X1DejOwiiSwT8V6qVd6jLGsO3kiyNigUjksZPVN6609HpcAJPpXTuDmrhZhj4QaEmLNAX1Ur
oEMgkfqYslfbV08JmWbrXjoEUCCgvdXQdyyWhyacjbEdqTvZ2Pb5IRxONK5o8jWTPv3si54VNMj8
ivEbcZBUFOJgiabcz7S5zdaPzwPIzPIj6j6xHwLE1fhgP781pbIotHuTi4liyI0AQ/FkxRGdG+Di
eqEX4IKty40uldbd/0Xu8DWQryIQMhlpGNl2cnDgFi+/1rY51mHDeTcj3PyMbaRoBUnSbZULg6Dh
iwbLWPKylzMJNhHYN/YObxWYfzQqsPYKcqICazaRm0BZajGI54WuIxvSbghTalXaNRKwscuzw1t7
lB6nWjsG3FgtCDb9KuhXI6z17NxhQQDAbpaJukiMvf4afjK3wZX9HecflXwOgZOP9zJ4wI7A7c5X
D/MemDGiMw6nxyzWZtFzPozmT76dxaJtPyamV021Hor9pZavUvg5KW8mqbxpnh4m+Bza/T3es8sS
qdHJZ43k5h/KZikvTIpf+nXJ3XzCVc+S5CkJgXQOls6sNgU9go1nAd1akS49/JNHG/Ph6UxqI0g2
JL3Xo3Y1/hqoZyDx5MNZ96J4e/rW9aXMk3dYSQYfKpd0k3sP1iPFjRzGKWp3/Gin48KjylPb6uE2
1DZUwPJWs3PSkHZQDDGXz5j8JuOpT7WUkXnweGtzA2h4ABWxeoOyuHshG79BWZjQOXrc//prmxq8
76qD2TYFgcL7V6d/ESh8bovxFA0fVh9/TzK7c90ivmK/TUT0XLSFcBAV8IRIXqasoa6EBQPq7EWq
c/xqlBpJiyhdqCmtV1PFHhwH0uK/oQnyb5hsSBIOO76vFwcf/JPeT8v9JXmA94byAnDUvCtQs4ix
bkJHVdyyYkHpHkeSm/AfUPhK16CqIrKf989ouBqTS5cys8IBENJBmAJRQj9wgX0siFukxqf+iyWX
djCMwRI1QS8vV5n+QAxhCGUkBVjVrvgdpifl6fpnUnisHOCIoO1impVfkXrYwczBKeIM11J36Fy5
Y3lEYnGWf7ECf4Y2XAlIW41CLJ8ZyYC9BVz/DvNu0fP4WcPI4uKe/pmklze7h6l40t+6+xfAdDx+
nVNkLN63Dv7siT3zIMw8892Yb1s0Z5ury8g+LnsWWBGxLSnH2rKL++9k+O5T51EKqiatROJq+6qB
eIO93zrn+455FXOhQpUWaz+CKT2ZiDq7ABKEbMVFvsN2F62dS6ivnlBNARYX7jgR+0tmmp5pzHLT
cImo85CpFls+IXdIAk5v3PcBlYaR1z2JGG+ffDYRSe1JPl3ZWTfNVRKrEDjQT2Z4fCbF/D7Mj/YD
fRlW4hIXeIBI3q9Y0xb9inOoBZzQWiRXn71oJ/BfrUt0wZEwg4/BbqmjiZT2lArNRd1xWHOVdliG
Tt/4P6LqDhA/GMrdeAHRTNkrc5YEiHLcKtjDUEqQmhsechOMyiOxh6H6CKR3fPM4mjZKtuHIViVP
nIZrGCF1Bjd2VT9h1i8rc2FWi8cCQXT85eeHcjjJ1cdsptyPkn+KndMWwzxm3G7Z6MsiXyX5Kt6q
Jy76rFzfPEf4V8hm6DNYx1gcU/1aTpPWIqjRFmy0xEVFeXV/ItoEU1xmJQYE/Roqn4/8LyfGu4iK
kCAVyck63QVoXfnevB+i8GDqB0au1FIs3U6fa11bPRo38tfSq0yobHdxvw8dg6ZM0cm0LfVtqm+l
lzYjR7vAoVuXYwUnRqc5TbZWy1tV3mjBMIpb2V4CB19snn84sAiFCT76h4yPhtTw2O9L8jmRBX06
Ts/Yw2VY73eLz0w02frFARd60h7/62R0ejtszoVyuSAwEE7iBgiEFdqXLOYqrnesJIjA4bLixiET
PRAhuIZ+rldNlbQzRjukdEAlwwP7rGkxxPcvv0Ndr6N4PfTC7xA1K4ZReXHreZQTagC+QALQmEf5
Al0vccjT5+s7F/8vLgPkT0zVrh5r9lMyABTczr2bZi5yOLaXm0eVKmxTEj7aWJzsDStfak0ae8an
AhhPmTiFuZh5QWAxfr0KnWmiidfZ4IYJCs7y0eOgpCmKhS+go5batuf+D60RigdRR1t36lxGbsK2
1y1ovandM1Uo8/pUWBtptDXzjVISUF/3d3dUrGKN76XnfzQPi6o6S1bdLKel1gs4YqYC0hv9QpGM
7v/krchE84yQHt80D0Cqe+wHFI1yc/llQcpFmZg3zwmgpESJVWMu5QsZxhS2lu1EQskgHMDC+iFY
SpQrGSA2BW9GKOf80kVAGh0GdZebu2HLtpPg5NP60+pe1njPGHLPulzUzV92nFLukJ26HVtJFPY1
oHQmNel+i17Efv5WRrE3uAkSidgSAVMSsQbDupLA5BKFSFoFhxCXCCa8gfUvhSKsuXIiFUQrEDpJ
DJUHQ6Mn4diTfXkFHGiYxcLMdf1isBRYl4HAyvVI0Ne2+RKHJn4unJngAorCIQXBJ6zwtykPvtLC
JUKOlud2knkFGSCmCvKi2CvQF2jC/rf84vEVDLbH9umLwBRO6QRWyrCrU+gPAFoL/SBfkXFMvAvl
FJPbO66CV8NwSHhyYvNv5MQme+nwAbeCkdemG/4YHGd4w0zE2Qyj2fvMARaNEZQzR6OOPXUlDCVX
Xh/7S2MdcFllLVSsevqLyrV+bG0EK/xZMG+EO9Wu/Q/MKWI/6ie77gcoHv+QK9VC8KnBVFT85eAJ
pckWvYK0Kyk5uGH8tNqRAAK306thbu8nqh1iA1/KgoMalgnr/P8Q0+717bB+y89vvB13cepEey+d
xcO+fp60YP1sLQAb5Qym3fxOhVIt+tkykunplH42PZ7+wMdk9zZSQVSI3ZsMA3tZyKuPXQ/8DwJJ
YY1lely8lv0Q4+pzmkxQs1D7TmV0lhTEETzN5/xxLovTgOXtmDSHmEMq2PX51lA82nOUpRI4Pp8o
eW91/XKIMEjYXX0es8xMPuP+NvDz8sx0Uw6bftgkvgCjhaPNk20FsLnCs6ddcFW0CxWe8tKEeBsv
22pB2b3Puuw+L0GZ4zjn9cbzbpgngF7x48I9Dyim5OIa9Je0/AiSq/a8UqP0fF4r7YOdwwtD4/zJ
Kzc8KsiUPEMQ60+KcSBvlVE0Zk07jiF50cgLwg/JtIi8rGDUBM20TRMquMktHpPibB97c1Yn9hxz
zzag8Nwi5xKri/mybE7lE0wH4jbhFVpal4mysOrPHcvk7R1ZaszuyG0CMJhTKjx5Q/xFBvXkT0vv
BMhKNrvSbE3ftjfpNmOKG7P9VJVPH2ttu54Tv51bI8o3XnwVPfJ+hmSljZcjJAP2baz1KKA1N7W5
raZV4H3QqP29JhUyaV2MGJbMUYB5AULbZP5pscG05jnL5Oc85c4dLeYfvPcE3igvWFsjpqrtfQD7
BWhiN8n2H3P2srFEDtg0p40t9R4L0KUcrIlam08a4a1O+1Ll72r4iYYf//47iukC/s70Wxs5XDeo
Pffps9bmLFZ1TgqaXMbTOXHH+X+XC6mzJollzWu6w/59XbphS+dGQsDbFP22NLfT9YNHwLREGkmI
MMNaXa8/GoYNaYdy+7il9y/bCoDlTL4nlqZekvjj4Z8bFh8aOx4Ruy0hjjj0nErjGeTgZjQNHjM/
muWUY4Dbe/WcSpPpK9WDFs8QNUrFEMXw0AqIctR6yWNjNFRke/6mjFCHQPvZVb9oc7bf8yHZKQEe
7bVWzedjygaO1RRndzhZWnfzWE7O3Lvw/FOsw42Xc1dZJWg5r05DZTaGxTl8PDiiRxCkH3gOaSzg
SzJ7qOuHaHbX5fnUyiA5Sd7AIAWNHzgyp+vdk+t1YEcaneW7UQ5Bw+NeI1ZTkrxY5aAvMvChqyp2
O9UlsSgfKv14BJbpRSsM4mPeuMdPEf7q0U/b/zxH3xAI8o/SvYMSlN0Fy/YKj1/uu0Po4kag41PF
x/SKIf9yUV5iP1g4EFDbbr3/FZU+zyVuE6RCjkO9xjMrRDwSX7UFfgxnJn4Z4KSkMR5scYn0uYhh
zL9XJvvxggw9mZ7830wPPlcydQSPRaODS2nAZM4p5jlu2S9QizKnCGBq2H5+1Hdg7xaOIG4oiwv4
FcCq2RFKArrd617Ec5yEtvG5uL+Qq+6kxPm04REfh6JvDAQYrAS8Gm9kLNIXAs/LmP4emcppLXLd
6kF0yO2b2aW2qSRCycdRhJ6I1goKn1kYwYwHfiN6LSBnG/PRHkmrIR/Y28rkGE3OUSeMyA1FlcIS
7rkTOnQEoxS8y99zmovRW82JUHOi9TBLxj9a9vvIfxPjR0xlytNpp4SVJvUBc3Jw32NOrkgDwKdI
nMfIRsGxB8FxMFAWLQY/5E0War3tav566DbE6pLNJNnp2X5SEmA5StlppJy66Ax7gRNQ4Wf0v8wM
vGJvDD90i7Rc415JggM615twxdvCuEllBUGaVvm8OSyCNBrxIDhRBIpUyF4EHw9G05d/nPcaKjJ1
O3YoXLiQQF8tCuS5GUCIdDO/ExB4vNIfjweVzgtFvHAcSAysyj4OD4/60IUHNTzk6j6RtheuKvsL
Wyqzw9u+0+QDwPqmON+nI+MmPb9b+Tt6/EiQ7drlnz/x2F4wiHtgAt9VnvtFpe/2jr/BuMenZn+P
CNXtnL2RWawPoJZg6RVsGbJtXGafH8rBqJe9sigAFLRzrB28xRQSMmZ5Lg5ChHgGbzRlBm+2mGAr
iYwiE+Aqu3qDslaVNeIcZVNImZPAu7ldedVf8Cof92tqjQJPBieae/7I4xNIfMe6Ku1ZQXT2/5qs
dImy33n0i3w3qdddvAbM1Z+/u4Y33bjPQ2OWJLM2n4nYQzxvB2G025Ll2UoV2W8sz+7+DQXNpAWg
lHb4Jt9RKIwffJXxTgJjpxY0TYT6jkkMDR8kYZ0QE3rJSu9LRWf+BuxKchH9eK/aYLXhpwNriw8f
Lx0ufDRaCYgIya4V1/qmg7P23poEnTPuLcrKPC5WWXhoyLXQY0RFXbBvZFbX27HhYkOWjUOjcI/c
yo4wypqr7r4OWey2gGnE0msw9zR3qRgwX00HhkR8Zx1ka0qUC349p6mpH0RLUyqRLuR5TJ07DRSk
58RgXr3E3nb0id+8M0SlCD4b1HvRM/XkAMz3omdqnNmkCzFN8I0EVh94V0SkHerKm03EBR6lWbUg
wpBE5v7P55cPOtVi78ujcT88v+BviXKSp7LnE0ykhbgXSGBSJe1oOaLUhVYAfv1YsqcAqDESd2S9
8ILQqzQkexdGOes/7TKCEOpjnqFQBK2E0foM72qUH+v+wNaaijy6MoETsI15IKcoY1G5/KfjM+xg
l7yZ1CHaI2uobu/vBc/8+w2UWL9+i3G4tt5iXI+hJdpQzWniipvKOpYtk8Y3+34u+erE30383dLY
rc+H+nNf0DkSuUW3ghgwmSKQClcw3CJaYSa2SwIBir/9/ID+bevLchGYKwU7+/P0GC55em3yryL5
ngw/tG9wq5IcI/3CrQ0hO2b5tPyjw2qK542xjm1aA4TfGEeicYICmLUWcXT9FUcHzZ/B4n1Ra9lU
UL8h0/qgUymB6WTI9myeZVS61yCOc4kgtQVNBKQW/GPsvm6d7O4CE396YnbUr/fHrceS58tAQQ6D
fuCCMZbncNfx2/JwZ59armH+SO3RACaNvSUSpix4CyROzZxMmIAiZ4XHV7f3jzR88qAOmsPtSuQE
s3oLColLwX3aPp0HtjOfwYeeHKqu1GXFcvRzQgMBbo1koUvC48PqziVUylmjnrrUCyabUXTs0lOP
YeDP/QFUwp1QDcpxXTtYQA2sOrIdaxvhuAIfre9i+xf1CmJXh9ey9rCsyCPW8ise5i9ZFcIYP45L
xu56cux+kPWwDPMIAKXFIr5dkd1obdWSXEDE3aZNdn+kZmmyLOLxQeMdVSsv2hKMImmdvLyQe98m
zf5eV5A8VFWHP4P8xzuuzyMSywM0ZZH52w6YMwBRPo5mBgEw7kTFsOAlssEhI6sW4gSop14qPHGn
0D/K+QlP+ZjK8wOJTnknFXuqe3lkcOrpv9eUe1h0grAZ90fPo3mOb1n4wD6yTMWIKIpVzJIiOnm0
iYNNHrJqZg9NsYL7AEwaLzUReBeAkfEwb0POhkWRLVXWaLlYK9N7VnpkPPVlnK9OcbCOcEZkawB8
7LK7/i/qZhJZbLL7YGHScPhaZv+DuL/JtU1NkUzMjQG/QSi7ur6K0pW4k7XrMHTJfTKPyqhWjl58
PP1LBrKhvaTRpfiWAd/6x7YUZEosfdr9KjuaTH3M8s7alw+JE6bHrtpr9lNBpqc8/RgMJ1+6SMm1
rG6VcQspmrlm4Wdqx3jGrHCajOeySXjt+9mBt9wXww9bP0vVL+PgpNmqv0x7cgwrX3XH5roxvEES
D8KOQQE1/DYpv59YbqFDUUmHUxgKIgk/l8URHiSda/VoG0ibh7QJFS9hw/L6KZOP8VnuuervEB/C
0Z6jn/+juQzR+yfZ4VmmzgIfZoVYZKbYw8fzMFtUsUqT9Gdo3OgurMc33ATVVq+2SOV4/UbVhucU
/YFPCuQFIkJlJcTJBGDh5b0P7lY92T/bf5Lgn+T+azy4HXz2j6uZnNuO5IEddqSy9ulEtAjrFjv/
1v4FAcQzBi9XMq/byySWHUD/EgVfyUHXdsGjnhOIMto9G3OjmU7a33v0kypffMHCiSWBbVQXi2PY
7laUFenHjDcY/WIjw5jShf4mvdJUJroGZKHFIxU1JPRk0tkkh5dgckrzYxvtO06VevnE5ECGvF86
/vDdJaRlprQ7Nfsx90AbD9OGbindvKBSI7rmk9MvCjTbEPAPKwb3YPFG5BmnJFk/ChdvGiIAJHq6
Kvzzf4BzVidk5aIQYfcjLsVKtJ6G0pQy7M7L4o2pb4p5FyzbdDm0y65dHhf92Bt9gCXSyKWMd2Gz
m9Q7Ab7/JeoPagQNOOSjO15F6lHAy0BHRA4qMWHwZ+qoUGkdTipKNNAOgSpV/e6uiRBC4eB4a2YN
FrzX7pXRoc7n+QO5aufft1W46du/bRsVGgmmLTxZDNc0HAyyg8kOwY8ZnCkEXxpDZMd9Q5D979LK
mJzTflonbhGtsdIyiPHUZhDDsvCatUL1s4K/Y1xjklea8PyGwSloD3f7mbsPOJTx3+7Useoq8MU6
j5RdjucKjRw3G1txmgXZig8MS0B//+0V7CpzFrHnGDYTduPploGk9DctCcBk3imQQToLe0iOem0c
Htpesc3eNQNXm+A/cdLFiIfwSBSfkmeBL5ouIu1DkEMoJ9uMK/o28GThpiC/Sfo6Ed7TiMgL7Dta
kS1/OAC4eupkJjh5rHyymBIF2Bmr2HCnm3jTTbPg+t62SN15aje5oEDEDRAHF8eGvGEHgtWQvMY0
fMz0f8SwvipbV6Y5KfCeYHVHngElkCeXHVsVvciTuYbDGuUgJy5w/+rvX0X7xet/QXHeCB64OI26
Ukx2LZQdGjYuKHWMn3MGa6RGIZuppi3H0y6eSnRbhUs9Wsl7tT5rxRXfF39vzjZ72KTDpmauIqwA
/WujiwXjVvU393xDwe+muUynTW5bnyG9BOWiANQ+WWQAp5zNJqvXVc112qDqBki3uqqxT8arWF4G
1VJ6LFdTH/pbtTDjRe3PV8AAt0WxMVkm39fdPDHsKplLPT8/K6xWY6gjPr1Dbk+a6ha1X0W8SpLp
M/yaxLCYCCx/RKBFnP8Wze3dlXJrBAB5srV/kmQXlYdmZRq2xQy5vLOyPOatC3SNf+kj96ZzljpZ
uhkSl3S4j4VlnVhzDd+r6a0tBes4Ohr3S3k1av+uRDRKCfDgmPPs8jk192xE2OZXa7Vam9Xa+rQ0
ahQJyjod1woTsOq5fWBvOabDsYLec9+PnDcEpPWXBpFLKzXmb4SPqrI9GHrGYjZop7g4j0u7Q/Co
+dlTQ74QEQVJ0P4R0sfqAsWDRxs3EOVLx81+LoPPe3iZ2KDdGGtgMWJd5gLh0FjTe2VHGfIec5dv
bDRzl0KkF8UY8BPlleuyLgBHQW1FJL5bjOlYKvGyv7/Dz2QO8QrHFSt1IfgbfA2N5SSzuXwlqB2G
qE/0rjgAHDcANcf/oqrpIsKEr/gNIECItqWywuzqCzCm+cJk50wSk8dihBQqAFr3ndZ+BXRSANP8
fACMkc5yeTLyLaAkP714sQrrV9S5ElODo8gmuGW3PnClJ1b28vIiKC/HuAy7dSJTveESqB9e4VUs
xljMeNC7aiq49WiRg+xC2IKwmpFyO2cNc5j9LLELrnOiuvtaXz4c6SXxUahS3Vddv6JQBZUvQeX7
GCvnkXLusvMowgV5NJ6HgMgZVszsA2MLc/PT/X0b65yyubAOuT8PI/AqjR1iTMnFfc8psAJTsYpF
HGUVB+3VVZEmcC4rc+ZgeEkxugAPAag8yGXU8PEQmD2Gm3H/amKBbgwn16G+Ns8ZehQr/VExA6mm
G98SoosQBrNi3xQiMXlv5kFps3Dgls02BuMXsvRmD4fdXSCBSQ3m4Shdh0jToStRU2+DpocZ/m4m
56qzJ0uci8jHO9XFHulRHpgyx8WBoZ4UQyL6AnElskzKXxhU6m8e2WamW8RFidfVU/pQ2EcJ5cN1
C/bXMXtK9EGhVcOcZsVwuIdnR8zgWCLh2r85wrTJO6QNSR4H8MzG4Gpnd6A1FNGuGJWCdrDA4j0t
v3G4GzbJFiDdNMrgz2wCoovcOnhoZHsV4PntP09ka7GafmULZLZuobBGMsmPySp0iFSz0Bdpy/fd
EwbW6Pk3PNPa0ZIOqiMwdHoM9H43adEucjZRDmbAuzHVRsKyGZCn/KHWqhafAoYBej7C6Cgf2XwM
3PZaYZh76sC4ltiTEeyxJ4Pr5A1nIccbTvAcaIP1+HZgVFv7J8f96Dscfaf6ra42cIB5keTh6EfE
tukvWKxhPqxfucYg+Q3lUxB90LgU9tts2P0WjUv9NV/sFHDzsTPOgPYbCnNXSiL8p/R7ALvjUpWo
oj/BZHmhvX6DKDhbsfr1eyNsVMCeVKEuPmo+JFajT5GX7/f5W2McqSvDXBbVspYXerWo1Tk49zGF
HnYGtWBrLs0lVKI+FlQiMpl02Sji4iUioxkG/TfZx2XNJ6DkmGAkET0gxvVmVrAapEmn+6jKq0co
mSRfA6O9Ekm+HuiUtNKU1XjV8Xp6AawQyqc1ItTtvBX0qxPCudpLYA2WzIR0CTCOrnmDSRTwzlbe
+AzFlQ2pTF2R6UUAhH4gaLBbIpXRC/WJhth4SQUmvIdq7bV0A0gzBF8aonAc0OCkWAb1a+0OJxgA
EMBr0mdt3AwawJ9k5qw+3kMDMvVdW+8m8C0rAV4LYwFeI99dQwVSQ/I6PckHRpEpLffOPqY9gAGc
CIjm5e5/fjmKuzjQwRObUwGHA1AtvPwa65PXD4sNpAlk9lxFLkw2slQ4NlvCMvOyF3Gw+g41FWFT
/IxJ+bBDg0LHvxNVsGGNNoNUYfYb3FMYbB3PZJaTpjXAyCvoz3bY9tlO9mFZbatsO2SQUWgEet6v
ZFD9mMD+56KIfpjRazFmY+pSWJfkyFoAeP8GnjmoQt6y5dvfQIkpeZmKykvxQQW6BheSGyh4porr
Z34KDqp6meRsHddVY6mPMw1IHAzSloA9XX5tvslK79ms64lbDyABHWUa1YtImtPup7QH5Ska/Yb5
1sh472b5Ci/XSHXrOUb7GEJewgaFBNDm3mzMaKtG28AyzVNqz/Tut+kETijrfwwYUVxKel7KMu/4
zthUdpvBTsXU+kl/t7ZKnmtNW43vS/8LNRGc3P/rh/srJGLlGhbNq+pqBIG/nNEzAkAgiD88uf+4
eb1xrYPrOP7QiotiN9payQjToWVSGzWW9/xc6vioqtQcC0cb3t8Hxt8Xa0u5e2O4k1OTARfSrbav
lF0abOPKe5ruo/dwaDKarbV+P1Qgbk6zbdthbVuE9+WzW1aA8fTlhJOtpx8QU3zR7Mrx7sl1Y7zr
8Y3Xu0wD2GeNmkUKSYNNf4cFgWzEX+mTkpe0s97EOWgCLoKZqRH85L5ByIMqGgoM+z1hgSd3NP+k
jkBR3vTxLT7STBB1F6O9DByj1iHLVnG2qoNVGawUY0oFDlF7upWz+X+ZYnagxDLYgTJ9VGCZqIDg
xwOeCKpXpR9w+91PUnes/aOn1OfQ/6h4yt8IYlWq3ds4VUY4ua3Luxa7Un8Zc1iD49roi9m1Izpv
jypu1+6guI3ijl5+rVoSjXJ7uxjbRW6FDnexe0docC+3+yDed/ouguRN58ZnjKdLX8mUp9bL30G1
aDNOao+rlAsUfxLu+d6RgX+n62Y4PsX2nmcJq16cMsaxkx2+hKL7JhJIxPELiVjRXvuH0DLwBUxw
g7Sil2K4T9XUMvn109Fbi/UQJHzWQ/BHs+lir72W7rKxFmOQz8Pf9Qs3h3WHdyOQxNDDLpHcMsxQ
iAbhBiYc31H450BFgBKwvoWjS28Nn+Ymd5SX8efurzAp0NdDLTcRbCXZtPY76FYS3A4Jmnujbv0u
5/P771A+a9nx3gmHLzswyKa072nlri9s4NndFjmL6xX3hUn/URSXkX8Oy9MIkVjDCk+hU6POM3qj
/VlozIN8UXKIZMsoXC1WqQ8g+6j5p1A7jyl10D8SQuvaRzKn9sBAnSI7XFnc9LNqS45UCjds4jgq
iUthpSOizlW4bxwW06/gsPMGMBTdhoQ+9gy0o9jccn0ln8H1NaANxLp6+HjeBZ64eGBh8DBkH8PD
UCHT6W9ZwvAwZNVlppZULu/V8om+XUF3E4x/aoSVCpp7SsEG38MxsUIOMBiVJC6YWnivo8lf1yPh
4vFPn/7DRECtEEPSuzHJqIRR5P0OJFDmWbDxEkQjM1W68bIE2aKuKdLFNwPk+RWXrWf4e9nbuXfZ
lbUdvH8fQNN9q6me/Ep9+6ZQi4h6q/1mlM/tvYqgqC7LZEnbLJy78Wqxf05mk6kf7RduLp97/PIh
26J9A8yccY2D0pLSfT45wvlVW5LiDuY8P+EKJTxdLowEh9dJNQJW8kGwkLAic2R7Xil90CDSVVej
usJD4Yn3LLmpkYxe0w1gMtSTXPxXMasV4NEgx+hlx818vYa0jQmhsvgX3wbqB40nAmA+79VTxlz4
o9TfUfQl56JZptVP5uN9EpTDvhwfzRfh2/hW41Pjn5THpX5cIie6W48H/DdPij0N3Tn2FGM95PPx
5zNdHwLLKAX5YOBEBQdN1j9YyRhCJXidzrNZVAif2VzhC/Tidxvm1KBqxvEXljX0HvYM7p8Zgtv3
PV81xqowVsFUzVZDtuqy1ZheF2tG06ykb+nsS65xcs3bz4ACDoGy+cds/on6H7VD7HYkO43ms4MC
cyCC2unyUnwHF+/TWBcd7mj3gDfPjh3j6Y1ar229nl0YidcHf7gXPDaBldrRLGt2p//TS/PsREus
FlAzs8xpcJiX5zZb4x7W+7XcYzFjChJwcT2fTxp4QMtaWuQS6GACSXDOrbrfp/djqh+XrCD2eWlp
NgkBTd429w34JlpeC6bkaEYPir7wL2O763Zysmd/ARxWu0WmN+62cJQ8KWGOEtMwcIcw3XC5fJtX
aREicVdTkRit6ZyPuWmPf3C8EX8pCuGcy2tROKsYbouIcxo1h0LZ0dLVFpuQydhHvtuOY1jczNi4
7w+PXrz5J7G5HcnXvLNi6bPQvrTn95PIwvN7YNamQVS/Lct2OWjLZ7uUKGNOV3eUg1fkkkgFDxJN
aljYI93xjQ2RGFDJTVhHzVlqPzrUXHFpm6RCfx6GjTpsWEn1LE802WbNfENWDsiJRAdQNVHwP1Sd
WZOi2rpFfxERSM8roNLY9+YLkVW5i06QRgH59XegdfY5N6JitxWVmSprfc2cY24+qBrmYGSnvsV2
zIQFWACJf5snQoCMlPB5PDjlfUbzlk3sH6VfQO9lkWGSirbEKZsiTyDb+1z3blR6IYAD9Kq6rzwC
rrUoWmBEz0ZzQqyuboCqltZN9CyQbnvT3LfTFPfH7auUrwOsTp10gLNZn163Y2SbwgrZkWkEUox2
GdXObXosRjgK3kxm+RhzmFBnO6Clr3g1dOva2Jjxfngdniit55P4Lwxv0lEVep8RRhx5EBdE3cfz
Tdx5UGQsR0dfewhnhJaUkplZpwJMV900MNSTNShTSCutamLAO+A+yh9/utyqML1MQWvdx6GIiXyb
h7KjPflPSsXdOKQPEYeRtQXH7jBLtNzI+GIfphQVaYjAmE5KfTaVMyGQ6pjJtJbcRpsD8ctLV1Rg
a2JWeX/fd4+vkqBUuXt8FWLzOCVY96CGhE6B06ruDyK2APOQZ4fISWYv/oVgZM28ysOlHS5dda71
hVRM7ERdYqSjixNroHZ+KXgEZqSjX/mWTvN+sLmVWAmBbYC+TEdCx4t6jwr/U6djoS7f45acWCJj
i2W7BeXKdzpe4j2OjhvJh1VxSThJkmuUXDXwoszRx4U8wUrt8nnDsno1kxOvTlftiQDe/jDEMBhi
FIsqY/PiyHZoVc1WrTbfmon9ZTTB3HIXzVZOKDIAA0LAgGPN2q8JgMZu1WjrHHIlj7+5FcVd4hSR
95enIQDucA1ar/ewCuJh0R0Kea8RtwSlp/0hdUWKWZsviQtCak6HTzAl0+bOvofksewIoIrtk3oQ
+10Zbz55cTm2dTi1QM8YBzOcfugYxHBxjQMvhBRkbUgmK22XOwkjIRJC4jUcVedyHq8kM/Sxjqdk
9mrp+TEani/c9OjjUcfXfSBpoBVGpSKUyMgN/kT1+Zae8DQOyDVQn2Ge6Meb9sNx+rApPqTGj4Cj
IPh+cgiT86VXsTybmxYq17vvJmtMNb9l/ddN+z3MoOYuLyqGenPUbVYln/XEmsG2vPMMltfieRkc
QdtVhqOq03uMx2xjRiuhYeoYZHlQOOaMgzh1obuo8Zj8+ZSQAn9hAlLmmMSjaqzoPkk5FHUMIaJi
85nW6JMT3R/4AXOtD5CWtpTI5W3WVNO6XGhCkJZj7KV+XzAqG/jr5G/VqCMSRGy0hGL4GZGMO6AV
8gVKggvbYzF4MWJD6I3LkzhD0IaRsb8En7eJyWKCaGGCyiGQGdwj8iyXbIKQjP7bdFYDfrl1VyJo
p9MMh3Umro2Qld2KqOy0WU6Ujw7jIe6bhBBq6kpbGUDOubXq5jFKfz+MUff7qu6H2cnorpPk+mq+
Bu0Lg6/RTu82pQQCWlqFwoOyxFYNMbYgbpBIm39Te6gpJjAtx7BNpNSYIogJQAXTfH+GbVFzuu/6
aEy9FY2gqYJG8voaHGAgVYtiFuqbONyWj/FCrMPDTKuQcjL/OpEPj0da45MkEQF63K0lxUpugaq4
zFN05SQgomswO++kenOTVmK+yqc9YYD9+LMVpTeoXg8La/ClLCgHVuH79HaAazfJDm12KLJDX+/v
wi50bsq6T9ZRyhIM+vHFeHtuMNzQo829qEeqPjPIKePfaDeey6xYRFgTmES1wQsTmbmsXqvGEQRQ
c1anTJ8OA/hFlVot2X8yc4Npoi2a/rIxfiyPFLaHNFWy1UNDl7EiwS3LVvUTff6Y4CaHNhVTrfnW
QW1ndyAgQVLO7v/cpQCftXe3mdujxx5T3zBSWVE5iwiz2siQljAtK2v5sYqUlcHMDFgFguZ1/hx5
6FocNFcmAu9UvLjwMJfPvYyaDZsGWzB3KND/z4VynpCzArNdWNXR6pks7+xcqmDSjoL29V8ZPJ7g
th5X0eptPRRbMot/gTN91yjParded7cpnuOcj0m845xAUyz/TqtD3h2f3ZFEmztgCL6E9bz5Mdxo
E73q9EmrdRtdd/xPfvG/FD/Fm/6OxX0J+6bYC1jv6k0VranCa4QwXn0c78a7R9Zsbye4LH8jFIQ+
JLJkqKGhbOJoO+q9DgIZ8q992u4gmSfSppisw2hFsDnAMTZYbpyjcFtoOtSa1VNbP/RNOk21czq5
iCEl5ZfrfpDCEKq5yLT2z8cgzEAcg7CEeO8/TaOh+oyBP7NzQo8CWCt4N7O3+Tltp1B5SORCocPR
Amjm3aR3un0SxNj6aB3oWFTy4O9OgzUZy3HrJepcSwATIw4mVTnKx1RlulXxtqRbhWdMtypfcQJ1
d18VPPPpCQvYSrUYAMlB24BwsJ2ManaRZIADo4EbmqzVn5Zm8o2IemFTF3j55nQqjI5h6lSpbQwW
HegIMbrZlGyd5rBwRvL8FsezFeePM7601qEXR/YEAWJN9EqMANaY1kCg5h3lUrb6sxXuC16puxDw
Sun8MG7T8MyMmpyQm3+OYvPOEOmBVhk+1ygOSYbf8HEwfMUSRROz8SA0DoCkPlqekdSEA/3liGT1
5CPNI3A4raGc8+0B/j4B81wr+koGYOIwCceozAgLhR7BtP6z2Ss88UdlZq/y9Fs3LjhQc//18DrT
fRBh2s1ZJ9UVK0V7KjQcYS7E/pITDe0M03l5kVA2ywuFme407r/z/Ks3Ln1OM3bsWj8vrTrZqt3a
n4KvYjuX1rYicU2s7swb1nd5+hLYTfw0+u9Q+GaGGAWD7FMmDO8ygaAxJZxnCYwAGCeUl3AxZ59s
U7S/nYZpCzegJSDnGIiPW7LkfmpL7bmq6VNAuKpz6Mn3xZ4PP681r1g/QRAZJCRN3P3ttu995c4g
z2OuqTtjZEVCL0uHs2BggdLRGZt7IrJOJ9xyuKqYusA1wt7BtBPfM2AwaE8hxPtyJJGCN7vI5eiW
FYwjHNIM4Xw1xlib5jFVbBRj8kworxGrKPU0uWELttCA5AmE/nWrrwsnz1cKrQWH/sPGLu2IwpTL
4x5kGG/kMcVUsL7uN1fCBfe8fCnkiZoQTAm6xZhLOpbbP9wE84zDVfKIg+c4G/WLeloQ1rUtF6hx
0KWax9Y8StUp6Y9366vK9+JzB6McRQ4mnTdpVFYW8u1zuNmj7geyC4sEyC4sYxgU0IREEAeGlUPv
zB8YT9uUIY77UkCHjmCH1w7oAQMC+YHoN/sVtMVoSmY+Xs94aDAcMtckexl9K/QV5MXCLP+DyoAT
AJh5hAexA/oFqm4ulm5J2jtryn4Udueq94GYsTp7vPxM9xFxD04xzTTvNr2Hs6yZvzSGJO5jOemm
QudKdw8NhEzf1Xlt54G0jGO/U7yn4iGI6lwOizGCPURjS6cYmEkAHYmZG1MiZh+CCzPog6T4nAMg
KfCXd0Zvg0hOUh5SHxQaOkJQaDE42sc38UoG0bf3MXuzj3dqPKrRVDRps7t8SLOjJB8GtvoP6ybv
P3gmXUBcIdD+5DbP7ceChP8NhOa/SB/APdBAECOzB4W4jcaqKk8y1JL+rGgX0Wbyawhnrt5A398n
V9inImCTeJeUP+NR9Lupf0v175jMYmsGPOxZ/UjClL0oCgbSzNR0V0ibJ5MymVt20Vgzsq6LVyDZ
8owi+oe4h2dymIB3idd8V/d+/Zj9eUCYpwFI7SR0sDYh3X77LRWyXsL//hCE+7KW0zfcA0Tbndrw
9KrPCY/9dui2j46d1gZ1ZKb8Ha71pMfY2d2P5HFRWGA/mFgwmYhKRu5XNaDY9w4KaL1EWrJrzD12
bZiXdXqsuuOrOy5Blhwk6XDvjl1HS7nH0sfIyU2yv9NyVMkQImXdBRF+/2YIimd1IqBQnZJ1KQQP
lqXlAitaZG7d/a23y3lK4rs9sR/5fpLv7+nume6MySadrON6pTVL1S7FaS1OQ8Fp6tHb2ZpTqRsl
UTeCWoVD+do+ljcNZvJVCglqmk5uVsjeC1Pek89MIEZB1vq1hXZDz318OPenq+OYxCJiMBQKajuW
LjAk79Kv5vWzj7I1YqSbCn1i3aTribLqqWceKy23ivIIny1GuVPttzk5HVttcuzbg+707InfuxoT
TIz/t5eRp6A0Ed3Ag4JGdGmmGDGXTOa22P15YXkdL8sWTTMbnBAiIYpQOGFa+5vOsh3TPDy6EsSY
5luMKZTLS5TMEDKp0p4vlz02t87+nKK0YCxQX1tcnDRhD4bS3f6RHPn8hsiWUtQMo8YGgjjJCcJ9
bcC2CldaCGVbbH7X7yCtqDiL6iG+7T4W08LpoObMbx5WMJFCyrqEWxGp6jO1nS0bTfM9pIXwVSRB
Cn0NShXSfAsUFAA6FrgsQchfsjjC/w1v5mrHdRokJyaOH0cac/NPlBAxH4wamZt3mZvXv4VmimhO
q3/fzF+68C2KX5JxkfIz1XsUrUPcVPmibIPYFrHDaiDGqfWb34LwfUu/DeOSmq4OXDP0yCbQSKgQ
5iWvZuwpvYc8TUUA5d8MTnrkw2xsFlCbbnvJWEzOYvJz59cRjxd5Gb5q+OvKyt4CvUrx+9DL3YgZ
s47zH47rGF9+gUP1uaD4ifARoKrgJ/q4CJ8vVB9QOeUTt5NYnSYzgPaSiAR8VDT3+BTA9pPK/JSv
bJFe02I4Q5muMHHvpGJ/e2wnEUjG1cNYSsdWRBgOKyX2mC2pKC4f7JKdXA4e0fgjZH4X+03sv14+
Q8rIWpO8HLZrSd905U6GoYWhDrICn7JYWH49nDviLrS5SEM6/CWzkPfl0KUH2vtEJ2pn7O0jVphm
II/GFDhtJmCnUQkXPHNPy91EnD+Rk12I/Lu9LbY36YTcF1l+zW9qpkI97sI7B4InUhWS3j+jeQGV
Eiz7YU1+QRmunzdLD7+77pt4DwckinCI46etkpbLwhHutORV0phaiKGFjYb5QIPxd/fCTCV6ewlh
fz2A0934QeyPUxJpy8cpyZvQpe8JNCN+QPc98+4LPzhZrxDyP9+HbkXOIOwews50KKVZv0qUKe/1
K+VyUrvWovk9tdrUN0wf6FPlTWV86egYQEIh+HJe5lq+bxZTdctlSnYA0DlUdawb7kHF9oddN+xa
VK3yQZXBGByEfP9KUZRs05ph50pyYslT4b9WrlZ6tv1qgAO4fU/IGblTqrrvaTEEMEg22irCfTAc
/FlolWttsnJ77/bWGWVUM3EeohU/V5YnAHB6rLJ2GTMtwsZOb48wpPB1O0uC+e4Oc1LwotaTwBJM
J5AorHz5MEl5us7C57W8Xdr2JOuHDEozwdSLMAbA7VcJnoFFxo75te6xmq5Kc6W/kIZu4nIzcDYI
G0HYGNhIV2q5koSlUi+FeNkoC9FByaYy3rW0aDVti32rbI/f4oMA7jknMT97zrtbuUQAy7NnMzdI
TChH16IQeQh5VKYCzp0OmmJC97Hru76u7n1HZI3UnMvJRWbmrn9J2ugWz7SvP07sJ2tR/m7kv1r5
MZyIOR8jP3wdgEsYBjkuyCVi1H7+ENkM+ZzIZqBYyDA/hEVnhLASrPTao/8zp8Wb95qFIF/3EICi
/KD9iocx7eqzdCzsfZJvy36b9luTm5Z9FinbkTuom/tzg+UaHW7cjqIBdLg/QYrKix3bXJc3Q70+
YajlTqRVgBD50BbYEz66T8pfhAJ/6Xk3Oxg095Qg3MmnbTRle29TFrOEpGAhO4ndF5k9ZbUV9qyq
2cBy+eq196VaMMdQiVnKVi63hE1igAe3gNhn/I8cVOwrRTY9D/67oI++d2CTRGBgDOYgphfm8Uz4
3FYHUF3QrMdG2hx9HIgouO6jbLQjj3p0MQQBfElWvWo/QEZI2vbHMaZbNLaspRjMon7v5g5JjDYs
hHftRf40tRdefVJSiEoCzsmC9bNVDfmgX2oU7ijUFjzdyNwxCPW6u6QVnxlLiDlMoAj6Fgj6hsgy
rpZGn5XpZ7U1+qaYsnmM9NAELshm4qKrd6hr6EU1N8bcjfbNZO4NJ8wmjWmWjsj6T/QHfuweeQqu
7PfatnVmrSPcr2V57Z0gZxsU7S4nJD81X169OBf8KlNeY53nz2+KAN0dKg6iM3WLa+0jrWNs9fiv
w5sJGd8plaXTXvIWxvmpv7zMPe4yFfDsOEvkd6iIUENW95BK1iRgDM6/peOkWq9nj2jzrFd9DjZo
kU+lxF/PJBlYnSs7hDq10Jv3UXNUhBPUmbC73vSvhhBoy6teLCj8D/SmKP30vbM3ZU+YDtzlyjir
SXtSSoO74DVYEvtZcpumj3M3ucTCVSy/b3tWYBmeCutw0/1U98mrhb8iyGizXZ36nfyG6S517nNW
YH3omGhvWcfdlk8acKaRYRClAfaWneUxGip7EIxBzxkvO94Do2A8U6nvkunGMpK/lmxDnloWkW4R
qh9PpxZCLcgQUmV0t+ikRSkuX7MHCVX3azF8pfK1la9SeZWji6GchpEjqErzLv5/CtoGy2VsDfmm
TvZ1c2we5/2RCpuUmouie/LEX3CG60UAhEqufl8XsTqb3shw9m4QbqzfA0DAhL3vrIzt33q+EeWd
Eh9N82wtsAIz/6pnvVX1jqCcAGzH4t5Zg5CMhxEh+Qj/IiQBSIqJXziC6unAOgy/koMZ7882ISsF
GzVpleYh7w+xTKLXgVdZaAJ24zut2An6VkatqG6SB6ccSEG34u0bFwxQMDHTsWDgMvxcesg2y59C
+cdpaPwJlCi5mAfmFTAQ8RYA7AJSJd0ceY1o6n8faEIuR/ldvMOOD9TgCar1NSb2LGtoRFp7otgV
FgnmAo3zDo/5CE3v+l8u8OKuDsjbfjzhPG9NZsnN5jO7xlen6TYiwkIZU6eAMz6pS8O/sVCZfumm
ZMInq2Qog6zScP8xB/pPVjxw2/Iolb4IoAWVSenL7HEjH/y4ELD3reYNmgSF1diK2ChXIVu3wwh8
HL03CFy4N6inx4guM9u8LF87s8I0FyS6aNqSRJdySSJhNfwWrlF4NesvA0BFfK2Hi5oyEDx8sIsR
aztH4eOuLmOd0wcVx5zoBI31MYcYp7fgTIRdK+z6Yidm22e2VeR1kqwbBbcQoQtQgV8puLvR/LV9
JCcsFNtjLo55xsSHSdk6nj6Ek65Sfl6b5Bp3186tiKiOr8rtQj5sMhLjZAkZ0O6EhXL+zJaVMp8k
87KDDDjuNNU4qFkNeExQClZtrfPx3MHah9bCvgDWPrSW8q0NVBlW4XL3H1nwuGNX9R7E3kXjjqz4
x+3yC1j3rSukJ9whN2nGbdkShLQc2uXrhkQUxdaiIDMbsUK1F18788AJr0l/HbEiQX6zBLbwe3zD
/TXeU+j+5gA3UbmhlOFTWpDBPuPugUGBPIBkISY4E8Nj5qobYzwIFbJGFctTfc7y8+N25ItbdWjJ
wxk+pFEgcFkXEfy+VQrMDqpDuGg7FCNM3jZjdOzSmxXdJtc3Crcyk25x97zvQmGnDzvsR+Ek8Dy1
CTitnsKuK3ZhYXsNQT2FZ3kFz3CyZoD32sXgtkmETjAmYafz70+vqxyV04iDqCYPJVizQx/GyKy+
dLPexTh06zZGvw3vu9qk6bGT7UeVJWD/0DbxPmyZ3I6beL7ajO36ZjeTlNUL1NY8piuGsgRiCUXk
3W/RKWA4fbrcfUzJZ4X4a3fIlX2ZHTxAUqhvzp4XXtvB4eCVUJS3LkQru+NPS1eFCvNruZlpnuHF
1VnVWWoR0R6Yha9CVRLY1m+QULT9aeBPP4XK2VAcCB01QyyPjr2hQRHH9K1Hw0JvbFZemaeILkio
4uHewrk6EyTHZTKjg68Sx+nnhyYNq5CZHcBmGj6KAjYRw1KInPyXvoF1Xst7ncIq38nKpm3WPO7P
bnHPA/V2reBQk1iO5cvO0+2ENF9WXule3Or1FCTwmGc9o+dABIPJ7lVsGpIKE3JNKaC3yMhqTIjm
PpQO+WBncRDizbAK697vB5DxMFnSY3aQ5JNaneL69IAza61ehquKbvZwh5sLYC3elpO1OFmp7QKV
BjJmk3nGzOgQFdppQkb6QRVOWnFhESJcJ+V3KH/X+S9h09y2f2ziPZsI4ucY7znB6iYFLyvPlzGz
cidk/MmZOIeV+eIz/Sa+Mwet+RikU0rOJ5rR0baSmif9fjSSww8NUu8nDwDW25+fcBofOXLV+xFS
ZNxu70H3crYnQVoZ6XKQNzhsA/K0yrGY4tVHp0b7+AbR45enRVW2Sv81mGOMEBG96KBmFx433mZl
RAtiOP4AsnEbSze/NHksvKVp8dZLf5Le+bz5tw3PIfLG+naU9V3oZ0R6zxw5Xr22T+T9BGhQWEP5
mP+LtGe0zw84Rta8a7/s/EMWzSVrT01yIP0m+CQdQo9kON4uwUOlctAeQxGtGTa+PXq9qj+V4Slm
jNWdmMtLBvF9+K/ehl7r3zUmHmyK9X7cn+vMrZ8zN0A89Z/psimN8Z4EnKf/Yf0gWJ9AUMh89CnE
roF7xzjypgh8QNlFtgCTjU0v1wOSiYgMqF/BE400IC5tNizAR0bUX45xjMslU5l0YRrIVLeMNdrj
IPFEnfXmv0GHVXQJ+a4WKK4f/Dkl8mbS4Hjx02Z8xvA3Mw2omAM0Ho1qRtDl+IgZIsNStwjngJ9E
sH9I3rBdRrMGYnxPfPMMSY4K0+w80RnAr+63TaWPp05hbpX7Dphf6lAyyIqXxH4YjUIlBYZl66WK
1xfe7p8uDR4ootxdAofU/nviyN5D9tTVkFu7+eO1i5ZmOQf311rakznM9IWTdNWaG/Oo53zWpxMI
diOIFEfk6HeqnnbMhDBzp2fAI2wulGgnGHtzedfdFlNw7Ym1F5P8RCwR/uvWqexf2W16SKxaOAyv
EyUmlWr45iNOeLK0L6RND/IDVv8g7sWxN9gkc+XSkmWgYIWwA23B4kNivWS/yn0FP98mQzSUjiv2
0QkvLkySTbVVNsWJ9isiKDSaKXbL8K9lDWvlqa3kfFuLaFg+jVU8bEDds2GgPAJZLhPEhs0X0jy2
O4chxgtsliWROk2g92vJPytfGCDwsXT2ifiCtpgFhi0gobkvYcgTrAF/wxbydXKzUugvgosy/N7Y
qD3pNB+ti+ePCT5ZYUziUSPptHMzqIQEwZKDoDAbXj9kqyKPdNdD/547TGlBFYK9mnjSjsOWBQmm
zyqAwo7KBMs2SCpCJwuSs7aUgbfFZ1NPNBy6u+zb4NoXwETlUwcnd2ZVd7ZULIMSLxNoBLFvVLRV
4GQmpwwrt2xHJ2VYhsdSP+bqpYJFwJq0CApCVdCMjcE96lt8YBpzfN2khAAYG+E4O8zF6JxHDepf
1CGRQTe72Qv10XcmtxVuFyyzuk8ilCkF0q+++58NkoOI8M1OeXFJ61vTKcyx6EnSA0WP4/yRi+/2
bdLH96PMt+Anxr+TD9oSpa6MMdOEw8QIfduS19PSx9z3a2N6T9MLcTk/vNvEBZXEWgxU0jvVVXJS
efnKgWDak8QVVTfiwlS9O2hiObjJxJmjvNrr3d9VSMlkYQa2Ls424XPzxtbRLGt2BJtmGRtTqtCW
w+y2pDgCDgM2AstCam8/KQgGeBWUrLS9FGsRecCIP+qvyrw+XVkgAQCHe74WjhUXpzjXma1RrFPL
T3lUw3a7Y9TLJ2P1evKpXvS5lcLiFQgOteXc3cgrA8w3RhYcOBRc5BMIM0ikQ+pa55rGGqDazZkv
7sp08VuTd+XkcE+OjBrOUfY1vL6a8FsK8SEa1tQqsB5J29xjd53V26bexvLWnJvh3njtQ23H4CqS
Nkm0udWrsFmmFvnp9iNdtuECJlSHAndrljtGJI/6+GFNPdRzgmbBL48RS4J0bb4z7LHujFYK9FSr
WiFwqZ1OUj6dx+1Ppn6VLYJ74FqnyfNwV/3T1oEzkrYuFe8IrNHxbI7MHDbLrIScC4FVYCmcCYyh
xpe2PMYfngutkPayzSuasq3bp0GHEvS9g+RqekHwxcmCJnDsNLg4iOLsxm1zcIrOEHfiNWEHjljv
KD5Sha70XBfXi4NzTpqMWE6TGJ61+EKUfgnh+JrD5k59Pftkz4TiiPUjDhGRIx4IDvZ28fWV91QM
4xC7ak7i92SxTCerIVo17eIxBHWGtXc/UfYPIg9ZEVPjjmI1blUs0C8ZYw5KLOiH88Zl/ceNx/qP
OEmKhyFZbZk5wZU7/fxMEkT1TDrPsjcm1VGwSu6Tk+MdFJOBXTnWDtORZPSwnZzH21fcTQ7tJTFX
EHffEyBIrnj+GIPg+WMMogMglu37t0NW9FGtL2RzlAi/zxfGvMAHBnDNOo5CmMd/s2CZ24zZ4m9n
IENdS7Q1MIxOSbZBcQQgnzIl2rAXJ956aAOEAeB9iDtR2BAnG5tjMutO2bDTknVosGBjsejj1uYT
gFcboP2HVkQYRbugzFPURZuvzN4OtfkLLUhv3xFr954Q+zobSDQ3ui8GLfSzyONZVrWNcQNEeSyT
fdkcZe3c9lflV9qu95mTT2h495MejsIBFSA1nMsOKFX/GtLZASXPVaMuizHas77PmOzpDwdxsq/J
3hZyOw2ovnm8vTsFtXvuOT8v0nQUcNuW+I4JOKFBm1wRd6NsJyt48vRIUH9bPcmugP1EFjAjdmLE
3rUbsRXUKbi6BIjyJA5oDPFbJxV8qHxYqKDytQ6wjPj5Fw5d8Wm4j1ndLBTI6mbBTY0BIq61J5KF
nobC4lO+G+MFGiIObeiMF5M4GOKFUCwljQHOOgOqDV5mMUusItxOSqcDpOPkr0OsHCtiv5Biwa95
rr0ZYibNWDxRAhgL+JPJbZPpm2Q66L708ivETtDksiDmsKfXSoOdV3B4qmsTfRCU4V+pEEiToEqD
nEgkoicq6+YBIMxP+anVf5nq7678ke7/TGgmRlr+c7LEMWPES9LTDD0Qy+AL8iTrh6v6uDRA8WzK
VyqoL7PxdDgW1FI3tw7nejt/NhbSLNTnxsQ26o2SIwREqrVrbL10otYhAp12sc8Jep7y/BQJYTXo
BD8NvinOnJ9PUjyYfG5M7n2cTyzyzDXepzoeTSx9/zeanlHp3ZpVsFeJX7fGzNEqQ6eow/LywXdI
Po+KqrvEJgvMM1/2v1svOuBPyKf2+iolq68OcnUQkBFki9fNInGMnfdYmdbqFFOVOPox4sfcORnE
xsnA1EmnXDTFSjbWFcz7tVmOMMXLUki/nu33c6oNECAJQxm/LJzW8VQpPIigUI7SJWAVLHYIkTkT
OWQZ6oBVwc4ZBFRJYUJGjibPSVdVORPHGN5qBgUMo1/+B7Dkyy+VKYUTQ03AkpgiPpaL55Q8+qo6
waNCS4nY0YF1Xo2DZ9ShvbJbthf2Qx+TFQPe8TSxAvyy5PZCA4DylFV7WFviNDHnTbh+hSge1zG5
7uK6E1eiSBCEhc7ZVA5msUflYkNftd6e98cAYpcSZW0vHidDZCsxTTMACP7HJY6iBro8v5l6FB11
QStEQwRkSPQmPC/8wxTQnGwvWN50TsjLJfmS4KMiM0abvNa4RuOG/DLnz3ymL2/WXJ8yw1QkUkMW
Xb8SXxvFshLIgslCKZfmsJxaaepVZNnzhQyMHyPgTsQMKfEFjPQYIksjA0MASjIiI1/NSKojF7ud
w+IzNSgkM50MennsSAd5Flt+RsoTg2Z9bb62Cjyv1+GuHLvmPFHP8bSIXXcvZ79BGGHq/3jXQ+up
kPYV6MSCK74w8RTCjTiDX6injWegFPjY0DavHzwJ+kbtt5m5/UMTW1wG8cJqNzvp6UmUjk/paOzq
dqmDtaHY4qR9qWyphI7pMTI95v9jdoNCfMNznT7XpIjzoizRiaXgQ31uYGh4RTR2v2Saoff4Se0u
QwrPVmT0F34CoSb7PmZdfSYPKis2D9bdqywca1u920PFkw0SqdfBBbwvSJ7OjtojWOuyubCBII7U
2IKSfi8JqYMnhyoFMXC5ZV8XQsg9GmC4+jDKUQCWnjGZd9Mym2ILL+w/QuTaJA2OMX1/9ka70bXN
3pZffqP7ez8PZ/Ft7u/ZTaVMb7H9j+iPtpsCCZJPk+xMThchIerPVeyDWA9SPYgQdsxy05Mabxjs
eLAUwxVALTxc9ebG8lyK51o8/7y5MCQ+b25BNvIIrU6aef2VwfB5R9OTS0+2IKcX0fSP92WGGBCZ
dvkWAyLTpgO/zQmVQ/GLhbRIAwep1l4xD39eE3ufISWPr1tqig/Bn45kQFKLQxCW8mPNHv/HEelq
dv+qsuibmSXKpp+r2OkWSLqHv23zv+i9T7oUZqEz8ToDwL1sXlOQem3sYw0Yi2VHo/O479I7jw71
7fhN3hVPLLxWcDl6GtlVirGc+bnZWjFGCbjbtp8/LQx3iwZJIYNl1TcXubKEqq40lqH4zvYT7vLa
UptN4mN0Krvzy7bDeOZAqosUSKJr0ut+/t1kI9LrU+sn0PkU25BoRnk1tdFY8m1HlxUGXnItmM1q
i7JYUFnyMfwMUthH0VVNIliNI6MAXVYJppy1GfgUVr8ZkQM+Gul6yvqKOSf8N/IqweICl36DVyoY
b7AYRql0f2l+VdL343lN5TMFZ1JOByhd8eZpByfn46JGBQfSNnBeuj2YPvuwhnBuhxQbYs/4PKc1
enmXaLj/fSeSbz7Y/0Z8Kv5Ha9Znx0w55LtKuSrGBcB6g+x1Z0obo17JzqQZ0U2t6laxB7ppUvmE
ApiPYMI4/XTwxCxQUPnCWZDGRU9nTE0V9THRO27XuQWi54gB5G0b+e1rERkL8b7o7guT0T+yvzSI
WZ9fX9Je0hYKcJVbgFL65sx6021yd6QBZ2eJT4x8ym/n3sn7Y8MvYV8P+7WEF3r9KYpjdTEhW33x
gi2TB7P0zmCVDv3DW0Ydl8EGZoV/X7WE60D+swl742IDGHYz3NkHnJAwQzmI5T9S89vwh/zri2fq
NCDUvu+1ehPbWjSbzYg/TVzChm4gpR+zHmCaOG3laVVx3M5ynsVm3muAdd2kdxF8i1SRkVfN771d
2YdqzgAD/UUdLfKvBDX7XDZn7CsdR98nJ4h5o+iBLLV0XKxqW4aURezQNBvSgaWqMZc6SgQGC4jJ
kK2OC1VCD6QF+gTwx+F9pZvWwKP1tiBB3UAG2h/b93ubFPtS36nNliH4BAnB9FWvZjP2hyjKmm1e
b3iDow02qqxblAar53Vi8Bt3JmAShzAMDbeRsheVvZodwu5QZwcFkZy9E9IDORS73jKRow+IQcLd
Td+KyqYOdPG4sdRuYcHiagu/zYP5fFLON/+EC5Gw6J3SzZ/JfMLKOpz9ngv0g8LiXF0YFNGGpoOb
UHp8RdWyt3vWkMxwR2StEG4KSwIacMeQuYklnM47E1wZw5ztdaF35CBaKNXFaN9E+0OEO9ytMfUo
4+eQD2cT/8MfHPssHNX5Q/EYdZHmwYS9DTTCRwX3n7/a+qrYPbKtBptiNsGSdV88hMADeOjjXf4/
ps5jOXIsW4JfBDNosQWQWkuKDYxFsqC1xtc/B9nd82xsZjHdxUpmJu49IsLDhO1fbAVEqTRNFELU
RHAl4kvyx/uyaDRz5BzuNfF2DNBhDIe7FiyJ/d12iL/OE8E9+v5qCx/SVWwXUs4We6GztVw10dYi
U3FbGpvU21bZrl920wZG8GDXThiuE/cPBgihmE0CLWxOlzUgciQmYigxi3XpINBG+HdMuqPcnrTo
lGhkHSBTPi1ZmWPTfWigsJTbYBMt/dqFb/42RPVTOqwS7zX0ovh03zQTNRsZKk5VuJ1+6ONjoh8C
/RAyHHGT5CIjUYjOkXoyM0fqnpZxT3D3qOdv/HHGMkat9LOUpU9slwITSEgDrAobp/4kYSkgg0hf
axdjANb/p1a/svy73FfVp6p/CkT0hB/Ht4RsifozRF0mvk/Ba7tRxkdkH32HoHq77m8VTgmQPXum
HdW0findwTrLt8/EHrvdy3n+kjVA9kE1HKzhVHnnhf3SbHzt7uc3zjPCs4Ld8jB5G2s5pchTDnjv
iD83z5F3qZobfsGweowtBqCzlQDkuAwYv2sGFqcsmqeLjXZIHf7tcGlvonHPnjpdsQDChdE0RwXX
mj3Y+rDd2G107ptT+KiSV9V89pAwyhtBERnr4e2qRFxWkGO6aslbINiHNrqeGcwrrHlr+HGyemPb
Swp67QA7obCBdathm5sJMQVPhHcoptnCwpMu4p2aCTuReJyIghBm0qVVIbLey+TVKsMNhYBJdtW/
CoESRgdU8gNq4nZw8/AA8NQsdqn6v2WzRhjOwhwOXnLsk/PITkx3mGPQvyRLVX4U+ceovQ/dgi2D
N7o0ihWmqznwyh9mXKxIljGDreoRjs9gkVoXJb/OimAgeeIVhJY8XX3zohuX6IA5zAX3HH4BOlv/
ra17bN2rnu3LfX2ZkWfyg3kewsXdJWIkSv5ctjbBrRUrWiyWhsBjnrNjQE9WxCgN+hryqLz6hd7+
Kr1eqxzUz42dPtb0a1PcG/MhmY9XeVzQ6cAdlS9g+5rZdP+LUiV55nezgX7bsk80iD4ZCdLmfUzW
grlGxm0mTFiQcVdfwCcCBOgpgoI5cI6uPD+0/SkYzpp0XWbCvRufMHqJsTf3U3ro0gMAGzce7Gn+
j/SnmD43d229mVOXyvrxhz+5FJVlmayEP7RHwBzH/PwKcI2ygXBOQI4uZikU/hYazluwifaSRASo
DVoGTSdtHapchNtA3ICbAfiyXnzr2FBNzNp7Jqfw8tZU/qtga/bfgv+99qqbOl0VEt6zK7FqIMnG
FcXYf/wj1ucUutG49eddNXq3LrsG/eXCUOBEikb6xzTurpP+WAu/gmFL2dSkV68+Ty0pRXM8TkKw
3HBUSEYmCeGfmBrmYZSEAGnYo1gnbi1QR+9u3PxJvds2f1NIArG2bbAnOYLcCLqMipWFPncZ6h8m
taFLqXhrBQfXZu3dReUx2mqMP/aqKZfqOC2CdWXisFgbCf98ZS4/PnC1WvIh8ZmBbkOUBvpGmLZO
GexF4E/hmkyKPDvkPU4wm8ARhwhhDQjiidiRKj4j//7ZdYM79uhA8AVjiM6YB66jFYMdcZhhCNSF
6pENP9/O51epIPEt1DMjgC8k3hQ5W4J7pq8d3uHglFtn8fJfYC7tcALMZum60s3dkano//kNv/6d
h1P2ooMIGTDCGkF/EaeLn3zV1G4GoEnvpvSniz8dEBYyCAusFv6soHfX5fDl9V9R9EmehlsY+3bY
M1q+zMBxVgldtEBKj+tGZGxLrgbDr92OmA30EzxYv7O/oURNvNm5UoeG54F2SR/ed1EJV1sf50Aa
n2PFx1k3iP8469JjUZwK8RiWxwDv4k8WavqThSrY8qK0a17crsORhe1iV2Zb3A86LjpwJcnRiE+Z
jik+vYT2fAX51n5k0t/z0R9qbh4dX8M+d+xNYV4i8zJq56w9b66Nsi6U9Sax3gz/7WoTxopkr1u3
mDfV1fVqWa5tS/l2UjYm8KRiITOGXzP4puyQxWXocPOqykIolwG07NYpX0Vy1sRVba5ekmk9xsB4
WKosa+14F72nVLH0JorUiQ0XsdboPAHlMtmg6oatg2cXMS9zZDy7FK1IzeAtYCebwOnNRJ3BA6d3
YrypfWEyDKHnp7fIuKbB5f0k+buk26K/bjZGs8ZwgVtA1HaFvGcw/3xlNjzn0qI/+4Uvchb8jvQ6
1yjnSNqoAqeWmQh9iYbZ1y1ZBTsfIf197CAZM5M/x9HhT00AQ34o0+P9pCvLPlmJ08oo1pnGW7MZ
IMME29IxmH5CRYGN0tBeU89naCiFXSfMpT1FfJdcsuSia2euv185WL6lBiKFDEgChASdsA3B1r9g
RUPZaonJO0TerjFsSncRHnPUvg4tmC07ohEdvuLxM0j++No7mg2+va4O7TJ8K9NXP31Vyxcf5iWn
i0L/ZxtuMszP1/CGP6G328bGDt/NzSFEi18sCouyiN9bYLK1VNW1oJ/jlCKaKOVrSKy90s7Pc9G/
Nf7fwP/r999y/6UoiLVbzMaIt97V+NVrn0F4jlbk9/034QoUyeZvxmz2e+9M0YQUg3ODCnDBEJbT
DU4eI1huSTJomPbDMRintekwj2I87ZraSe3Oin7+1XwyL1D6S0xLRMN7Z039K4thfZ+EZ9xuQL5g
x/EENuVGjLYg+3qNYM89BUAo4uthVdjvxGuAS+7H05Av1f7cjZdauhbazcCdrjxa5cEMBvS0+eNm
G/dDvr8YEb3DDBq+cKHvTVAT3k70aP2BwbkQpb2rkV4z5QWGDHbAMWXevJ4Xi/2+r/aQkW3p/BuF
Cv0M65rFe+3SgrrKD0yGLnaOoyYfe7JzLqON940zDwLUb8ahVm78J+cdkTh4ZVBQitBCJlBiaH22
r/Vfg4D1H9jJL9uTLi31yDA5RcWJwbRyB+vJM/OL9Qyr86+mP14HjDVZnyEbzPaiDo7oN+38B7oG
ALZcj/OnszGjubdGygrGpsF6UsMgsUXdpQlHQ4ogTmrmMIRfSwqCOOM00HiUH7cA7CcQXgKLEBeX
5bwf+BVCkfWWNzyku4wgnDUrwUjdMbS5GMEtXaLCLhiAJ89AeFreM0zuQwkb8k6N007E/P5jtq4J
2j3q/tvlogFJcFFB8KVzsB1GyNaG/cVlLWB8kR5JbjBpNngkwWqxAZCJ1YqHE7qtUNvtnrDBmprv
K1sCJv4c0dIdnKNOgE70otRAnPlKGh7K1Vg4K+VMTc+gxLtYokP/YhZn8tsg/2vFiaowlw+HZYjX
tDya4UEHBaFuw5QJ1QoUUcpuz2aoHqj74Ce96t1iofmlWX86/0/Rvb6/k0FlWJsUdbq0jjEoEpUO
qkBZBIQoQNAHz0Wk1ZTZqL1QRACBwTSkFahiG7d3kCuj++I7ohE74sQvFRuPfqV5aHPiJ/IyLXoa
CNRTO4iA+f7wGHl0UgO/EkGyi7zc3kY797HD7ZtiP5h7eaSbZYy5D0x8UJAc3L9Wt8bTqQBz8Wfl
n+y/VcrLxSlNO9oa4/bGwnXd0jKCrfD5GGaNGwhOJmG+e4tiavyjFh177VAmc3QUGR0tD5Bbwlla
AQ1hHcCH1ZLZAbKTWL0Z0ov6blcYi0uvHswe0OhMfHB3LLaQQ88oBGaYpJCn7Nl/kvjYZaxAI/CZ
6tEWSCQzjIQHn8vWO4j5fKngX5/yUxeCw7z33i2o7n16U9NbqWzDp9LflPCByewn56NTv8r8OyRH
PecB2yJ6pIBDbFivi/aNBD7y61T1NLJd8dfmqS8PknjwAMIKh644Mj30bmxyF07ebrVky27cxM0I
+UhasxunutL40m9rb0M2ihGuH8fGaRzMoAPDLWVZJStdXzUD28e1EC+6R4xhca98yGjgMPVtRn1j
JLs82A/DYUqOany6zSlhDv9blfvG2jMkjpKjQrZifGJIzCY9dIv25KknXjPEan4bmL1IOK0W0aSS
XvXoUtTkvR2C4Ikh1PtWKSB59sWteCG2e1xpJEtQ1Tz1lCmxITtUXZziVGPsGU+WcYZaNWz0F7lc
BPaaE7UrrmNCc3z/u+ZlaC2qS4hhqkAvtsMnDK/av+nlioxH5qj1SyRc18wnN+2L+RL+GBJG2xn1
08RPLq5JcWWYW79A6+gIo4Qd/nPPyeWL1wGMxEcTx5eKy0c5It7AMpUBpE7gK+5wmYCEYa95cWYg
iTCzYEWY2F54ytSjiBgbcz/Fa7gzvtJi8VxbG9YfIgONg0xi8XVAIwS1N1kP8sr3VlW+avJZ5kxc
OlnpJUJacTGQnSy4Bd5ih1sldavyaoxc+U8zew2jN6F+xzUhhkvQKNkqoSgjuCc6ol9A0gW07jK2
3A2AZp3/b+IlaI+1GFTACD6FsVhjVpOPXKKI/1B8MjWlHWMjvxuMFVk1U7lBGc9MtK6I2WTjzgKX
BA0At+U6/OOCFqKNEzb5jv3m/1pAfI+kzMTpip0+8ppshovbOK5qmL/y3psOxjgXY+Sn5fZTKC4F
+YPaVbZus/ngqia3aLwl+vUwG51A97TEIOOgFQ4Sb5407w6Z60E6gq1Ica1sXIvYQPlGXbHlFRLy
iJDVcQVstEw0DTuWHkjWhOUQrgBNiz+BHrjp8acbA63pPwC3uVIBlvgPmZwE+HxhaKA+8a0+DTdU
TqZyUO5GOKPZstcLEWZDv6LNhVvpUiveLWjquMrWa4o09NmS+ZTDu7ko0IU8obyBox1WdQ7ZYT58
0Lqlygl4KIk9NCANrGQei1WBwx4gE0KU+cQV9HUYbQp0VxMj0flWbjEqYCVEzqQeXJeuslw8i08a
CHlNSHH7IyBslmK1B8Ham8doOgNHNXJG7yeERQY5QisXTmzD1EJEBDxbqOj0sCZL89QilA6VMOsd
RIpWm1tknGmeJ7Kp5W2MLxuLF5pSYYHjDQI0RGkb2v5VBEt3xohozfvM8SX0XxP1WVbP0sYUy/FH
helJh6A+dNxOJLnINtlRwyLdITLKExfoHVhNxgZ886of2WmerijeSfRhYTEugA6n4yKlMOANofbO
zyJTde/FlN7G8T0LPqYlyJjp33A7NH+E28EhTfxdeqUaSxx/hOx1QvaUaA7cud8OAarPb4fwKxjr
XqFmTspLKz2wvkgPon6IKQm3YO+EeGfEO0HeTcWeVMtw6WevjfjqsFzzTIyvaXKXykdTPnrr3q+j
ceUY0W59y4evKfjq7b+/nmkACxR2wtdkLFwTZNn4OpjEgzBIct0LafEwpKgr6jWIf2AP3QZnMAeO
bvwjyx0Q8FmLZnbwtUiw2SH8uGDmEdAP5w3vT/FM4xfMcdH44l9ZLJo7rdyzE+z0IzvBG4kDExzJ
+GTEZ7k7c5ayGuMXIAAYxdXPnfofKWiC46Ssee3Rg41Pqc5RGAYDWWH9hXgcXIR5zbW5zeaqpc1G
5ipAG+htrlJWMjhZ3QucaDTlKORhD3Zvv+EebH9wATAOaQtHQt8X7qmMIv9qBI/waUhPWXvNQoDf
JzU/l9jRygs7bnXxO1fDtw2nR2lBk+Mi3lHqcpvwnclHh3weVtkutIarx5UhXGZh3NOqZsQj6VB4
F3+tD4zx+fmzSwoWI/Cm6ZqaF0JIOdH7+9clrR0wQ6xEf43sAC0u5EK4l11Krp0K0mMPGcrAsnKK
xnPxSgZLZR3YafJYafZ61Gay04w2RvNirURrVqvF1lp0BWAEHqSuTdyuP6Zyvol76EkTDKfIFhvH
CQgQxD4yZ48cOsJLXobhDZKUp5307iwS6pxciu9mXGVOMti5gPlrkwVbEU/+WQAs1V8YB1HBKtW7
8VYFX1+jDd2DAuuX7uHONxPlFVjG37hv1nMwM2CJoJ/UL0Jw1mRyQvfS7QueMQcY4n/5+O+so8Oy
7MQ2NCd5HuQN3AU1BtqtCKZ4rmq12S8F5wBO+at2H8lMJbta3XnJoi/I51INx8Uofkmtc5Y4bHyl
ll0ANLOTu2Qdh92KdRx1MRNU/F+ggSCs9gsWK4gvQApm1T0WbpnqtPzV0XWqSf+gz+ikI95hz9yl
6W76UYlmyYlPj0GndpO8u6U8NieSlbDe1v6pVA7liD75JPT4YTEZe9id8o0abDNto4+zzgW7bWFs
y0esvTTVCw4R/ErvrblI/U1MfHr+sdx41lO2nmn0HMx71thFdJ8Mhlwoee5l8vT1l2RJUkqLN0Mg
Doyk7xKEwrhX83m55mOAYgKirIN8LWTra+og8DewBHVPO1M+BO3dtwN3WKvEs2ebiZ0qyl6SVfon
aFa8AYoyewN+/3Dps8RaZeXK1jE44yahxgrOn4Hbk4PTIh07FYB7DoJjx9/mmZVI6W8xRWRUy/42
pZthbd+tU2k5ja61iF4YvnyqGyndfGPyPjfAwCznN07T/rSZydQZ4rll2gCzW8XQ53WG/BtbtfPs
FOJYPEna6+h/NN2HUH52i0C5q+W9qZeauZQwQegzsnGwY+tp5g+VxChsEEmLpJtgchEeC8nTKPqw
SoBIBWBgY2hN+AqexeB8XUUqwUhL/KzQoSsE2LbGuA5KV+aapd15S8C6SX8UB8cABvyjoG6siwkf
SrwisFY+BuWDd1es3iMNbBpK0xejfLF93PXPgUBi8ux3oXFO0ks7XDTz4ts1+Sl7smAa46B1xyk+
6fFZ687lw/8jZ1slpc85MyoZ18huf3FayX78MUXTvDI+Pbgc0Fise4feL/3p/X43BKY2i+ED7UVR
X36jTBikQwDYrWc4XtueLRetHFWjDFWvXOkxEBEgohDi/9/ZI21EtI1ANjZzIHkGznxuaFg1p9pq
PUPv6KhoY4m9bvI5RquRdkE0x16TboVJjyU5rs2Bdxl7P44jNHZsE/gdtZO4zmMHMc3CDOcQGl1/
J4Qm1d8n5AvBG8JEjyJ8JsDsEgdKc7FAdOlaX4K4kytGFYHmFvo5O4DcCV3h3Pbfk//NTBbiNsiK
Wa857LktaKCncTYQoKdFJogMIHw+vwR9JvGtn2ggZUKCqp1SbS+/+wQAZxQG5FqXnD0/Q5fGxaTZ
9XNYGacGowpYaf5hKGekGNxAMm/zOXskAwm7RJOPVH9811flU1AXcbJVzE3JDgE/zQ8sapoV+0H5
VqVL4BygJCLbGla/qI6JMILJVYuFHs28PNJmCsOpjbWQf00ADTco9LZviyLfET3ZzPmWCjVSu11A
Cp0DL3UgCECoLG6AjYEdR9x4Nk4VS5ydKoQzfzgEcGQ//VqizAqSEgMOlqt42TjReLD0o5KcQ0hm
wY3xUfszU0eKAaT5F8lSzA66EowpIzF18+WQlwbWF4IsMVjCXUb7H18oPtDqDMMWrQ5vvYK5G0Lr
QjmrI3U7s2fALVWR2dTysPsIjIPd5+5wAsHNpxlIZ+kjpwfJXRn6/A3hDUp+SM3j0yUBI11M0r6z
DoZkI2dA/ItEfPFrEGt+HIr4klGPtXMQM1qymY4hkqOAqFY4QPdsXmP/1Rhf1ORF8h4R/OHslsGK
XSjBKsgg1y8JsCQRJtoeChcfHPXsb+IEkrjUxv8czX6Ysfzs/zbRg6FrTAC7pX7NYiAK/h+cDvKX
7BXth3wkoOvSF0zhzoQJgK1rlg2xAX/+M5xAfdInDL8/yKKUnw7RqzmXkmKnL2OEXYdWyazJyrbz
+DBaO0/ddhZ6TRdBxDYgiCNFae5QcMjZuVvGbxLN3GTLeKpzMLH8s+3CFsWzKp6RiuFUyXfaX0VY
ZAoa9W2UzkkxabOZPmIfFunJbw6RtUsqLkX0KLamHw2DYShK30uCc725Ub4xhSgfjK9C5WHKj/Xf
qnposHTf+5/9CEkLfncGsanz9LH0VE8cLtqbbr75ySs3zEdrvilnuXjRCeYKnop0i22H3Gpjn4i7
5xPjNUmhiGBqEGDZsfknpYT94QzIxvnXwYOxEVw+TMhN8j7C1qc8i03YXmna+vZqhdf3w8DGcyaj
T+0r0L56fLDu7ZoZ3dQazOAvxVJ8nGocGXvTJ0eOqDiIsnVwaKpZIvpfFvu7m6r3HnGJcTVqsoOm
+hCk+4H0Ho/HeBsCEfvZV8DrZXNEudsd/QRq3UlgOhHvIotS+lbAoWFMJp2b8hRWR4HPlcbOuJTN
GVmoN8dyDG9U40N9QuMLPZyUC/Uc10fOHga+EKDDbNe8Ev7ImBTpEJPS1F4ys6yILvU/6u5jHO2i
vHdcfXvijwiHBwHhUMOqR2f9izjl48jj+1jdCuGKNHpOwlJecJFedlaBA8epi8W2lK6BfVOCNVox
rcdfskby/Dv2qvqN4KIqD9B7KLe2uqXTtSc6RMW9fMLtqsKdmWltPTFO4VpGvAK+xTqb78LIN/lS
0wTVwPRu+N1Zj+/1+KYVd4gyCDwtdqoz5Ir4zWqWiK4Ulrdc9gxmhtlLoZbb2NzKa6BhZnpQ4Rvr
Bw9uIKzB+AiiDdmdWd1YR3rXTj2ueXxexjWkW2LAkA6W7XH91wDYygVDS8EARbgyt0sI1pquoXmB
gF1iq0H31YLxOsXNUT2i48JEt1t72syiA1XDr5dHzji6dYqFdJ2Qr1POzVC5iFH6Qobby3gj5yuX
mbxQHNiKMZebCSHWUUA3Q/bba1u+iNKj6u7xeE1YBe7no27zOxTgp9FFPN255xq7V91XP5uQRSex
6gSr5zuSPVvE2pDX8h356RZSUn9H5kH9KQ8fuvrmpS9/3rOGHn1TWOv03yGr4i0nRL2uOiAeJkEm
LI5pcawZZzjGdJR/ZhpecVT+TcL0zR25dOq++qpQMajECJzK5ohM9ceBx4SFwA4UqvliN8dQMl3l
sWY3se4y2MMws2N2MjViTNyyKr5JQwKGig6I4AsNbfa5QrQdnmTQz0xJqAcBdnVrWFYZgo/d6rtT
V+GwgqatwHEN3dGMHcCVIgQvSGP6cUzO+cWUXm1vXHnCzcxuunrxmTnYxI0g7IiXr64Q7C0Y5+Ll
KSsHANOVeaoK1g+I4VDXsS0tA2QsB8BBmv3KeAK6ELmI2XCD6qgiJ8lyZr69eZ38+WTi7BnjWyFJ
kLO7ZajcNt+efOPY2ggpNrTNdzz8k7fNiyRvW2RzaC2sconIYpF4i6iCiQ0MHJELIo682iDfta1w
c9ZdX1ryuyXg/libDIs6XrJzxLezwol9DUN8L8uJR+QC1HawBwPTNCaPk89b4DsteP5hU4fbftoi
s28Pg/AWEzIdfw4TsPCvMPyaCK8w7/FDM+xuByzU6pZiv5FesnLRYkUKtptahijIIP5Ns96G4K2d
yMB1xG5tAQPIl56LjGUujusZtxAbez6rDu8IaoJhJf7AzoNgCey8gYMR3Zr20Uio9W2tYfCx/9X+
ERQLQNyHKcsuxh3EP2n+gcDOVv+WA7fFA3wd5qnOidOtgsNKmjcEUgNEZRVhRGJANbrDl2yhC571
D3ikG8gpLGpWBrGF4Zxg0UKcu6JEFJ7Ki9YsACXU1928eXuHURftkbFDK6iWuIn58JFh/tYHYA64
SagPRifsPpidt38hocRQIfqdEO59pup7IzsF+UnPzxLZEWiPnXUZ3+P4Pik3Brp07CS5XC41xism
sZuGZlDdTzw83TZbGA0yJ6fFHADpsn4YwrOO3mLhTSk+/t4K39ne2ClotMwGu6d1Rjz8LvjJGGVu
w2ehvlxubBQmTqHoONCmbbg3lfEV7svFjX84iLsLqGZW98jTqMbXWJ1QwWA0mB9QY1bBMEglYmmn
yA7gS4886tMTUy/vwzyMc8H5tduZ1uQxEN3B/CT6iaAIE9kqsfEw8xSCF7clCj0ncpgpJ/1lJB4w
PAMqK3e95yR4G8K7VNipfmkCUrjmZSF1viLMS6kqZMQvIecvYb42+ioOgndPE3ZiVZn4D3FPYCUD
mcoiWUndkbGzWhUfNSZKMJaaqT4L/u8A3n5WUd2VhqtQsbPYlH3dNXsIXYyRoq+iWgnNLquwrK1I
KJJI40YAIsO7GHYTZ3VpkedRf4rVl9BAWvDsaL67NoZEQnNn2rGAzC18Bmxmrh1BqixWCWd10CQR
Sxy6fJW90Rl90iJtXArlAb9u8GqULjQYEa1mbJO8jFiqqNelXthF4IbeGZ1lFFxlbWmR46lM1t5K
sb52fBJ1XdW2fxT98SpVHjfvpzqeEiNqCZcpnVpPHT1XPy2FNUjisdNrI0hGbS5ccpQ6Q5cwMoAQ
GFdfrV8GO9qOpJYAorXic0yK726Klr2PHBywVxKFqSNko7RI5RHVdUW0yymwct0Vi2IZyA3cO5xE
es/vjGpv6md7aWrA02WdKzehIyIIscbks/N44JR2ZFkLKCMKadiCdCWlccxrVEmCpc+oaBILetuu
pVwzvZdOJTpVJo+oRDylEpNrNTFNvprdY3FdVz2bsoCZYvQdVfpgp6Hu87uLWFQV7QQQsNFU6Hud
4gxZ/iqlEEWi2MlC6aUdukMk5I6WCoVtamPgmrH24bMrqYBmaxk/TBbJoYknyyd9u3r2ZX2otc4O
JrYAfr0poqYFRhz5dhj0KIShqerDZno1zd4NjApDhpQjkFK171LhCRVA+/QCb5PXG9QY46LQCXkC
p5KIx4yooWhaWvUah5yEN5B2mgbVal8a6S+VrFVpTgCb1lRSO+zw4ARXPbEcwv9EJbQlNtpdzC5J
TxPmqBW4s7bxXquMAUZ1zEA2yv73OI3YpUuMR0MkPgfA3qlAU6lWquY2yuTqhifZcT8uU13j2wyV
NI0IeWxCt2JAn0du2UamY/odeBYdIGp2TcVUdsy60+yhbV51uCdeE6CV8e0uZ0SNBs8fz6qVL3JF
w46q4RzBsNRhfzJaPjJD9g9+6cl2x01T5YiPq3QRKQk7Sh9gWGIYO3JKYtP6SAKjtHsL0TGUpiIQ
SU9GDD32jIAMhKp+e6jigvzNvHRVMfrTiXFrF5hm60m/1r51TisCTYKM7cYcXiA/VKMgdif7KzU7
pSasCKGIJoHYitO3MnS6vnp2aXAqqaPbRDtrFcsZitJMlkg8yWTYcICrm56tFUYyjW8JOY66aH1a
nZC9dEZS8JUB4BKoQbkzeEscOOiqJvKopaRIxZm2EDE/q6jA5/+OSOoafGIaHlUrWAgtp3Yvz5Zr
6aVEjlFyv3RhnRMAziD1cxhSqlq7eVXfG7XEjzAudRVmiuRfk7D5KxvcYERnd2WGd7tvRScbaz7X
kETvQaIOTDhp286vXTEu/6paczWG5haCFInz7CZ1HWvtrPSorlBk5DgMYgAmUwr/NfQRho8nfFJi
q7uygT2IHdMy1oxykQN4x3VgKvHLEHS+PTTg5Se/Fi9FFsxeHsTjMsbIsYBoO1n5ij8EMMIaroM0
cLOX1c0ykiXkFTOC+Iw6owd3XLdczMpV8a9+9SlV987cRt4KcaTBMwMWMW8UnFAys4Usug9T/9Iz
w2rizkkqdaEl00aaNFuSvqXg2gqomMcb2igroOZS9XXexjjZwN1PiquJsBoH3006xc1FZNCtUjyM
mNMxJW7Hb0mCkNJV1aXfRYJ/O/FrnSJrXIRYlaykszt4C0ED5WFqHn6qOiWwtoGKqNJrO5vSb7Ef
TMwTBmI4X4DYXr1K5p9SAWudd2BJ5uAaHfKAHwtO53dO3stOoDyb+cw1BMfCtJ3V5TKrosUADDVg
FQIMwQix9pQxIjM1IxI587K90KWI9cY23fpVKTFOjBWEGQixOtOzM7U1zqOVX+p8bJA2xQyCR0+z
larokHUaNbPtiDjcloTsIWzLbTSvJk2dSNWQHGh9zNw6+/Ly3KGXVdur0JcOiNtD2nyksepkxZup
vIm96+vTvhlYlvuuiZ4CLQckCVMzFjHBO5WrK4XIUF8W7lakv0wsLEjz7X3GXO1KjcPpVumtQPXC
+yK3loO8IFDSRzH08D95P3wNknojPyrV1LeqX626NMxJ9uMTEccQCY3xKg9sM73gqAnQlgUrmZwO
DWrRlUuR1zlSI3sN/wYxw0jkJauJFr6UJFxe490wB06QPkPjqq4HkXHscEvH96F0OXvHcUGaDAok
FCOJCj3FLdmxoIrPHPSixioTYHGxrWle8yu0Zp/MUnfalN/iNymnSPn80uHokZco6G7R28RbxsuT
7UL9UvjK1it5uhdJ7WjolyMoUaQJIY/ObmZwk0RGkOU5ihM30XT+FnEeLJimU/qQkvuliBWW/AyC
k9inMs0TlpXyPYJ1nVKOLGESe5RcmSiHjhnHKsGRTjCijJsU2EMv6XXSA6cxYG4Mtqcu54xHzs62
w3XFj8iDypZqwQ2KdltiSPXj9DWjnnI1qZQXOt2qXGXKIxTEWZ5sKG6YuopybSxbG8+Z9qkpjDWW
hcI3dpwEb5MkOj/IIDQl4/sdyHbqicEtHN8DGaLfUHF0s35GVZwgQhHXAYI4I83cgDTmSraDPtUX
llnlQABZxchiACvFzMgmUUDE/DHqraQ/Jp7gvA3tUmfuHIepcg37wuVa6x+iboSXOmncASanwOrO
SMEkGBq/ypQiohwzyx34I1BTZdKoukCEx+bf0ip/CJ5E+RYlpZOxTFUlLBtpzsBWMCpwnbzPWZ0i
X35N+t5cWi0J33m6idpRc6ykjVaeMu0ntfrg/E9x4izqsvDgw2hulnaXXgFM0WvhtyUSwLwiN53A
mclzMzl3PHxnF3ObXiufj4zIAuCqcALBZVA9chPUfHWx6HPatQ4fJFxoSBleusJG2FRu3buvYU/R
Dkm6dIvMQR8QRfi6HLoV8AGM/LH0jrotSisR8i+feq3t2IapBhFWOD9WBQxSCN9M/g1XaByOZ098
Y2zZuJaBsXNfp+gLnA4/gmeDv6qGnTRCANqO6aLo7KSkZFp2wQINjC4oqi3LsWHLAXW0knqVY2R+
uDBC9vyKqI5LDXqVNZHdMY3RMk6BvqcFj7N3MVJqLVHxPhWqGd3EnmRIPtDRwrerqgZCY4LVnXRJ
sNuaxUvUY1/6P6bOY7lxZEvDT4QIJDy2AEiKoijvNxkyJSDhfQJ4+vnYs5hZXMXt7upqlQhknvNb
52IkyKov2XL8GkZdxKHHM7aV7o27QOkIfzw5HDSOaPKXNKDQtmCw7Nrmp6yUFY8bltNqSt1I9eU9
IFjg0+Nl3tf5zBl6StHnIskDW7Gskybtlri6kYPuQ8O/dDch/aoGz+HCJ0rs4rwMvNV7rXdyeZhT
kgVoqVURylgd3sDSOd0prd5K+WK2v+J9zSkYVy/aMSNOc7DoihMHntkagPL8ZOwgvYOS1ASVMmEa
KWErAZf7YlxiPRYUCK1qX5s2VTRNPjhrNJsWvBqmfdeV927hmcnS+FZilHiYKTpZ3PDZTEV6nicS
unIT0alrxFRO2P3lOFnNMqoyesjbQMioIEs99G1SMKaOLAWifcYeu3Bolmms1w74Zm0vcE9/7888
GOZkQrSOLcU1cjpI9hCdV2Oc+lsRlVtiful1Z4KiYjH4EvMPWE+W6agc8bXcuqT52rsKDW6OGTWZ
ZdJZInIYpzvQi4/c/Mpl4nwhoiQNogLalI/UrrnOZ8ZoQpnOHVNrmiWejKpns9hbvEcExRENhtPs
3kL85p69+sa97G+JCviEVrMAIek78skrJSNLuNAxRtC9td6275dweRoXSu7KILwOq+VKlOwtsrOp
NiYmNvRNPMciDyLH65w3W7B3zGaT6A4YtS/lx+ATK1KT+7daRsQVSxqgBW9aLYqC8zJr4qnH7pmS
0mCobDf6KbIrBB8zoWWBzI1TpQDczKE/lNPlmXxs8y7xNptOPYLOU/ZrK+u25Fz4prrJFZLNbjM+
7dY1//JxZ0/Z3hnbf848W49ep/9cVVu3wgcHMslJ+qC+AAdyG+4xq618GgFZEwxCiKWt8uIQmVe0
3dd++dWwEm0l2TzlozueGyeIKMG0evZ+QkHT2K/uhuHWsC12hnNn6ChvAYIdKFYh9ylTaLARnGPR
k7VFBkmWOgyPrdudzKWMZwyfZc8LjYv6SpCSd/bQr3BjWem7zawrmGxR2T6LOtqMpMnPJIzy/Jn2
yfbZsgv6EEhqwBslT/N/z89/7ZwTuwcpE7X9aKrw3l2oKaArYpt8UiT8ifgDQKDc1eKZR3WIB5G9
h5gWttY045kbtwg8+d5ZON66ioAnRYLmlrHA697s0fFYx9xs/mrUXRxOWcfNrVUdj47G5lRHjgUR
vbRDktY93/Eclm+MxW+lGrZo7TpifGfFubiNP2HZ2Hy6ac5uLxO3ml2QTDnt0mVWiJNTDsiq4aV3
4jLrvnmAMjNx6cLxef/pwmWH+y28aMKA1UTtk+Ou/yZCWnyur0i2Effl04rjYosEPq6f9R2PuEv2
QaQ+5/fy3XtIr8a3ySXHGQodV1v6Yt/ox4VBYa+2iJ1XYhejAf5Z1RPyk4b+PrtzD01AooYNhEJv
wpAdXOUhOqDwp6nQQE3qVy4oACuLJKi0rgkl6Ig5H83eIuVW9zRzdy9tLoLIU1Ufd0Dw49rPcTAS
5Ciy+Tv/NhR4tfSrqzFv0e3ZSdYsyTiSpHKbLisxF36sipzLfoxc/2fBKexeBwjTSbHIqRr1VOyH
BlaokCVMyn8eodVAPr2XIqZHBLzIuBtItpJGNF5C+dmXp40oPUA7wXpQTuhX82FcI6VzyOQUyqsh
p9Y3f030Uyat4ygBlTc/yDb4NloPf64d2eXwXmjCpWzZ0s85D/t1IzDLn1gUltmLR7NKQiBeTwgN
NMbqFpTTURXU0zoQ/imZcEEViSL7A5Guiusp3WfFZ+fdWx644VFYX+EyJj3dGE0RJGEoNCVyE8xr
nvTUDk8OFg4QHz5ezK92jx5k/dGKlHwRdxV3yUoD15XHf3oMooXLLT2zhUYhCFY/DzwSRZRPy86d
L1yNYo2/8wfyS6+GDGO8E5ktuU65iFP9UHY4SUkS/bFbErTt+966w3mK3rqNjEkypX6h42iL92G6
Q34iiveSf3+anr3gzx6HyB7ZpOZXYTaMLfSrWsx3u1bfLuH+4gsgz+HNCc5WjSE2LqfrXv9WZH0i
k1L7oYurAnb0bML3VV/kU/o03Nn8b66opWPJdBXeQ/JO54fSx+iXE+y+QXaS9YPItoWDPHjbO1Oz
ke9VdTXTPCrJC6xnHu0dOpjAjlzev+wCWg8VB5U1RtpC7AsUcbDCOOfVdvl7IyI/n3iyGZ7O5pIk
zNh98vg2radaPbfrlcw+U5Ma4LsGUaTzto5oZEiZKh4264Vo4wbYG3MUlNRFPLrrLbomUBQytlxn
iBiZhFP+7LTWXrV0/K3yUaf/qOpc3tB64OouU0CyK8mom4V/WR5lPVhl81UbHwaPt6RMpB9ophzj
xaZf+4rvJGcMc1xQBj6Klg8htbukEe6AYp65e6GR+Wj1dxIbscufunggOMdNkZYxO+Xtm1U9ksnp
yDRy1Gm5yHWuTE3nAczi9rPxFonCutpO5dZT9MCEvPfqEbdCUc4wN+LdSbKJpApWaEVJ7XTdLlg+
sjezTwRD087Kbg2qBHgshoDFAkRQEViXWHoGoiPtVZYfbjuidFy+G5lh3m7RultLcWUzZUe+vzx0
BM035l9Kpq10weGZq+aG9DP/1btE1t2zvB512yX96MQcCZHX4jdjUJdZNPELJCP/rPqd2L4nQySh
a0Rl1cQmwqLMYpTO/Giwf1GhTU13mC2632ilI+tFTglPr6+axJwezPUdrsJygWjWpGGPy0n4qf6C
cCQD/9XfvjOO+fy5X79n97qx3qb1XYHawwYa6Oy5uU2fRhxNnizXrj7oAosLNdrjR30R6yGA6jRj
2QkHttyI1ju5+VOGs4PMrYnmovfM/meFSEjeFakc1fQMjEc0kFyPDcsDmLz5INV3Sh7GuLPafaEp
oeJGjss5ZvXwggTZURr4G1UBmvHDy/wkM/3yDkTq1qjqAL6yjGpR6kMa0jQ+pJdb/PL3w8x+bDg1
j64zOmetTqnCHv7fl3a6sNeXv5R6oG1ETr/zsFm7KvcGzpGS2yt/lapQiXTI/ujnaUAdueDcCER2
m4aC2donsFNltpeU2YQpbNW/ovEetgvUNNT0jOUWg2NZwEguQzZdlW7h3o8B7kyddHdpEzUdH0SM
d3KXvbmQS4+MgCvxGMbeeG3o9vxmrjQG1ruoMGN8oS9QZ2yR+qNlvNpaUo6vlvZtk7Hp8Fxc+wu+
L4N4cdKBHzBeF6ji06uVUDP5L6hvCjd22kje608ifZVDTR1Ch4HMzN6qeioj3J771FFxXRoE5k0N
3lqu2NywCFdbLOhzzBh2I/ObPAuyO+nW1EhV5gvZucu8Z1PPtxunH6it10+jcqNgLo9ze63WZ2Kt
ZmHdifxOLh/t8tvagrIu7y7Fm1slRAxLHURS/vUrBPP4N00zzBcOwLeJa1C0/PAp2h7Tg1F5hEQS
x/pc+OW1EC/+9Nc79NY3BHOIF5sWgXD85VE3GPNGbprpZih3ZUUZKEqdjqnO+AOX4dz56i5LiLld
V2o6IuorsmMDlQFonbmPOeDeHMPlcRKbM9t/8RnU/8gqXohXKzxKdaYXyRoKpWwPCtrEMmHew+rH
bnKq5GxdxX5vExNVbJTkdFbAmw0NtG6bwHIZILCuUzxdly9t2LV3ve1ZBMfC//QhpTttNt+VfQ1y
3OghUTBsnbPd1jbqirXN8YQa+7Ch4iSzCYb77//JorvzKkU8nFGPD3PO92yMW/eVSTiZLBz7ewu5
SBu22U44Y+y/d3adNHbREik3hHsdIu3tDCDbwl0Tf7WR4JTUBDiEjTjUFAgM/KFvKbZKGr8XVKWF
SEmwHC8Fbi7OBeFO8OEttzsQrT+1OQDAYt3PbXi7ZJJ92OWWMET7UnsAxmsux5s045SqrEKBM07E
da8D6mKETsZc2+9G7301g5PFjSOqcyObkLGSYSoDiof/tWnm0kfHIRogdUBpOgOdfO5tAPyS9Je5
s/udJ+nCcfz+RwfFevp/XwoqcC6m/4E/dsXo0qBFqgyf7bVeifhmrOE6cZ3Fu0+z0Ls3hY66miwx
uxr2S0kQtrv47E1zge5DnVrJeTYoN7wr5CTvDCvdy2ZMr2e7qW7Gy5fKzr2oJoF0RPHkOP1DC6zD
wkggStp6E+GLHAl2Kd5WXxH9N3H4sH/auds/FpOQiakHUIqtrqJ0WhhUcECrxoLv7Y2fVYASAySN
h2ZdWC3WwkvyHo9LgWpO+vCfbo7e0YXvnbH3klOnMCpIUzJgfK1L055c97AUQxo7Uw4pc9+iAnAG
036qoDBnx0rvahWU57A07syKR89xBpf4t/kSIYWSbVKBH41txUo62pAwBkzeeok7WpUdOQ1gBP5I
tyCceJb80FRutwepjIMsEGhlYQDwZ2bVr7L24QogO7hWd1sIk8SdHKVFmV7gBmFjU29QC2a5eMtN
WycN1ZtuX1wXbS+fLkMeLEh/TM3qK+zCkHIAThGz1vmuDTgyWl9CNtgSl2VZgUuqlIZZyl0222YL
r7M6CvXcbbtVWLvctFjs5DrFlbeQVOZdulkIvHM2iZA56COjb/BSEpwu3XhKHzxr9YDteFCzDQ25
y0rKi8bKUBMMAX/cF0SMpiJjlTD5Re0kCc+yumt7dNR7mUvUFlMR+1nlJkVY04Y1ffo+k2zpDUvk
GVUsQ6jUECbtVPMcMddJGqa4M0bRvFGTmnu0MY+gjmHNW0AWeDdtCp35eCgNXrR+nONa8GtsgXu+
M+ZY2uT1OfpCzpD77XchO2jD+d25JhFKdXCXig9RmfiPwvA01dl91VnTQdl8z/9h7/998Y3aSwrY
sahfDdo5WkBk2WxLvJrpBopXH9Ie6bNS5AzXtdFCNSK8FwX+P4h1hyGq/9ZU3gw3ziXA/D3ov4eB
ssrtsOb3nelFTh9GTuLAD1XFvA8Dhk3+uRxdHmgaV7+aWdn7cQ3mhzStzHgIyIpz67l8D1a6kpup
wakiKBn4YfHXlGuSHscP8sFU9wHstejkTTdM8kzTXlHgwM/G8WZyFhKPa3Mk2axXUSoqCw3FuyxT
sDi7+hU2w99og95sZOml/OV1H2Yo16d0iCuDfttcVFSMjdG2FjWmKgtcfegoC5gn4E0DKQ/yEMtT
P8Pq2beNpAxjNtPuZraEfMOVmmXDs6tRx9WZX0aWrc1zdWFvqzZk/V6Q0/rYNziuo8Ya3+oUbNW9
CipFBqYBCZkyu26beg3T4jGfLx902O2cnry5ObRpyK5BUuXogC+zbcuwZWBhE/agnMfZ/pepndsV
HJ+mAt8GVuNzLBr5OyrGziADJrXmwQFKJMvK2PU1a3uqXj1ojmIgfXNs2yd3oKeh8QGrepX3r6Xd
kRipboPObpJN9CbhQ8Yihme/wG7eLohU5NYnNFfNT8vI9ekQ5cxJceVZhvxb83VvSlKKe2ceo9Ua
YXk7olaycOpuDc938VSwXUiP00has89LECBf4infmda0xkG+1reTjwR/E8Y5cIiv72sX1mwoY43F
rdks1kVjEzwtXKSNuX1xcyAQNgv7tuDtCJqqv9O9vKtmwu/GglgZA2XCMVUIKC5/tc4IT0KHwIw5
bOiebHzOeEqDB52d7FHEnt+QD2PPtOs0DBHTUKCku9gBUNW1RFkGzXwuMhspRoNtMeyWaA4+q8kl
kJjf00Zs2tZuMmXyMcMv26yXab2chyQT3m+bGohvmEYNG6rd9+6GGtpDTygvphSijTY+wYtx6rIs
spUBJNZgfMokbp5wWeNmWat9P1mo8cqcCOxUI+UCVh9n4pbJlwzVvVcHW5L6HfZnz3v1+6a5NjJs
qiJAzOnRFmeWREPsa2tlm/3OtI+0gQykgfj4NeQ59XtJjxE1EV2gnmYFI9fPWeSgaFxn9HcmL3RO
33at2oLkBO6IjevwvQwApqEkN74HwztHS+09yLRlkeKZ2Nddg+VN2Fi33EMw59PDVGHfNceEBSW9
XV3FMpatsSwgy+yWqmMi53THul6F4AB5oCJVOOF9IWprP/a0QFWCXhVqpBvve+1dNuuoz4/phoSv
XKMAAUBqs2IW8DDcMbODlO+kQdeFiKu0xx8Vr1XSlE+UEqXtT9gjnJBZnHc6kj3ARcrFMlJLRw0m
yhlC+8Gmgjqa2FIFiIDwzsW/nkdaxDVCIfIhwkTxY1wO7bRnQ28JAm/jnGjVNeHbqLN4y/YpChQw
r7/aiEcyxylwVfq+7DJkyV25qxD5WpP5W9WlBSDCedwG4XlTAwoneomXCVtxNhW7tFzXmxUOtBiC
4h+YIa/mZmRvtWswjDvFhyoq0ipbD2cMR9JVbmZUVA/gC6pAQVxViaipBcgHfkO7yrL3XAVr1Jnj
V1rAF9kTw3M9E+9t20IceXbN5xYZbD9ddn9cgSjyG+3vjfBKQ+JcMJmcHb0YfzSxrU3uE7BkMN0N
VzosksHWcUiposmCF4JUkdfRXoPLuvWP5HGrp4DAMpAOvzssWcfct7VRbnEZ843yUaXgrTMwiwl+
weq5y30vQHwKTr1uHgVBFZG7dZuE4pupWqVeFAY6rpELb91Mqi/qrZ5C1OFGQrykoV7vDTlMh+ES
O6qMLBF95+50kWEjKroXr+fGMzeAGS9Y/zF8yZ2qeBonI4fcbKqXkT+nxVNbNuFMCULzZJVpccy3
8XpFFpV00ku/QpguU/aJMsp/bZC42VsVfHn594ThbP4hnsS3vpzw8TIj+g9MjFS7NsXT5u5awZ8Z
Kc1NYb8tFaXHtwS41uaBWqmKoJPgwS1jAZQ2vejqgIo2rPJ/1dAMie91IhrGBsBymE9tYPMwgov7
3Ts5M554As7NDSrZ7lz/Y1qirJgjiAlH40YmEb3FAs09lcYi+DByVpj6DpbWo9uDONtDTf2nRoGg
r8omgRfAHuht3Ii++20zMUdj0KgdGxIewQtz4V7+nhazt5/G4d4J0dcoy/UojMKf5TofpsdwuJGT
NDIyLfBgTG4rHn5OBG2lzL5DLCYSXNnerpzLgDM/FPjwGnXxNs1cakqYido4OZ2/ZpJfnnsRJoXL
MXSgVFlcbkoDUQw/BxjADWTYRFC56G9lpl5sNlCj21arTzuArV0yDQdyAcaDguxyWfLytwWAiFk2
TFxkZNUbvapoAF6qRuycxjEfROG+mm5PPHxuDHs76Ms75QwkucDcrKkkuxiuEBGawPlTxv6cdXFm
aP7cEmK6sB6CsCLBuxfyzmEzt1X9lU2i+gTcQCW2MDM5Av+ol5Zxp4rgiqn0nI7fofLrr2UDDbwE
jwcUf4bERHM+QYG50uJw+cjXH2BZnWO237dBtNEx1jp81Gdz3oUi1vVBYrDi9XBeNnq6yKpqXwUD
GZZpMrYc67o0XooANbS509thqpJFlhGXVazSZ2Li2P/slBzRnznlk9oJbqjyJZ2/VxM0qP8zvZm6
oLOu/4ja0FOs03eTEgVrZI81/wyBuHQnsO2apJtQKQVTHaQUQD6EI9/cv3p5Z6upxjshT1jde/kZ
wGENI/o3PKrzZ1h+ncz5pwFuFcaPWb8O4iVTN5DyFmgdOKeAdN7b6uhmz0uZWGaSLix2r771Zukf
XfxlDhomJrwcMKx79ywI/u3cFBR8R0VJofAuRX2yXTzl4nrMXjv/qR52+FqHMGEuyL1vIkEB7gb+
I/oQDP/k+q3NJoI5tlAqZm8zoCJJWm1+Iq/W4IjokXey+fyFNlxWu0PCQ/xb0QJWEHpxws9t/9gm
0OOL4ZxNPqZyXylsaqcl3dGjivxwJdyz+ii5g/hvVKea9pUaJKC4IdvXtyEUg7j/4JEGxk41glGY
Tqrs6qtF7KZzF6NB+CnOXOSXzCjjiPh5wIcaJrZz4Cbx8sPcHO0cwc2ps6ydKqg8BCgMJrQC5NLG
owWKDiuOs+oYprvVP7X1HnouGO5qQZfU9TKjqCTmPOY+RnsxZhdhrzI/SKaTyx1pxdQkbvY/p/kt
w0fHf3bKg23BoDYPs/lqO/G5VMklBqTAS3LdmHc0kQdiX6K/RifDH3d7shE8Uzvgfef2TUp1Ofx5
lcwcTeEdKki33436Wlk8iGBKRMQTlMHteklkjUMsC+YDv8KpD0O9o53Wnk8kNmixcwkwsHRktUs0
YmlQiZ/dknHW2UeqJkOWxvwqA6LGxmqg8jz7tD2tyx22LMSKej12+UOG2aThUXslLgH02cy7ONdI
S49l/kkgDGSf6BNqgtA6IN9QREBTXLbFY/vQD7tMEifCD25HgyTkaW//OOd1esnwsYsDKURmePI9
Mtou6XN0xFc6mQradfFIXJvmg29dnNmktZ4x1kCszvOJGgFd/ZFCM6pbCmMzkWDl9gjNGb9riXTr
hLAcZwE7NaMUsh6/f4Lapt2aRCMOO+sp5QEge8/7Nr1TNqBXPtgbSfJUnmK324Hx6g1n0ntl7NAF
9XZi+OT4fXFyeelxamnSYzrGb3Xs6lu4njUFUD+GNpGUT1ATfXGurC5yjk3zYkKS2o8rOvSwwyMQ
E0LaEibDStwofJPfa70XMnbyXb7CLCZETHoBI3XFm+3XUYfneLqCvY5qfuCthlLwCd/Z8VD3PkhZ
BM/DNU4aJd+xvhI9Qt2XbcNwgqrg06+P/whVCz2GQo0vgH8ZRW7EzwaaAP1V3x8Ld1/lx9KK3Tnh
xuU3xZ6K0X70aYPmXr1c0wsy+6MPAtresm6h/+J1+Eag5wzNzgxuA7ljcRlnSrVeuXlRrzEVWPnb
GHAGlo9kh1w6qur9BRfx6FtncCn3hn85U4Wxh41a3vHQ80COmAGg+lWCo5oZj/gPaod1eyABj3+d
z8370//GJhEXh2HS8lbJiIfEtenai7HZDopcPTJM4DOvMCgQjbZVsWI9QFqT7mwClzKe1r2D0Gt6
ESgUq+XcmxTyHdcVkf6XBei7/dP2dYACKIf4Tu2Da/+iKOVW4HcYyn/YE+vu2aNCZse2Tz4ArTyT
nyAUond5wZJBTguDoRWvzVupdy52LUWZ6VGvZ2+4vQTNgfkcHet5cXZ8vEQ5lPmOf0iecY5Qu7oT
M6q8dwKEpvbJck6qQfq/x0JpILxEHEBnu7s8ubjD9RMeO8s/BdgH+/zTG2mnwoD21i6nrv9u3eO2
vmn94vmEWVFJebu5A3aeGyIluN70MNHT3EVG9miXuJ5/OYEL5zOY931/xc/Dqn9dJBLb2QIqWRaQ
OiB+a1txztpodJZjf3EpnqdQJ6Yn6f25cR4mnpYZVKYIcqBiENLK4s4dIrPfwNPP7vhQ1+cLpxfA
Ir5k96Y3yaPpBe3emaFo2zTID1UAyyj7DNk+YUCzyQAih4JEr66w9ralu4+g2kmwsJqd9h4p6avp
5eP9hl95rMZ0ipfC3Pn+vFtsfNNVWb7VC+Nvj4aEgGeLZIHS205mYBaxAxSmnaC4kkgpyGxf4dJ+
rXIkqiHjR7WZIYJEB1UzTdyH2lqu1wuIFrTfCEcht1CN7I3BNR4UjjGjB8ULfMwcYctjACCx9/xl
Sjq8/JnlcfOwZnZVbxL/OpyqoleP7VgUiZGKdV/m5lvnNt5pcLbscd3qV6cJu3gzaetMxwAR8tAK
+mPCQyVOm63Tx/++ILPktCxUbPSpQyiE1rcOC4Sl2dCKys0/gkttJCBOBGyYP9t2j4x99G6qMkN1
0APvl6sV3C/weJCx6OO9TtlXRQ286eID041iJmRNCjc34O4Te2Ft4W6uHP/UmPLF05NDUZ2HZHcQ
Oebq1Iiavqh368g+x2dGNW27kYEyPtem4/xmy3IzI0OHArX6Q6pN7/x/XwZX3/XhANlTw7Z2Mxx1
6p3Ny5cM1tT1SYmzc8s9u9uKMaq1kJP2Go56a+LelB5vMV/++/3AsiBUGv+xgZHWq+vgKc+d839f
dG5taPYUSJtaCBWd6vLo0HXfKed9U5BcaYAKpeitt830KTAtcnuN3DAQZ51twJUk1BmlRcjx5b+2
dSuKk8EhnWFtGKLKRplPXQ5Ny/rOyUIKDLNtsEdPMzddnFrBNwJ+rvqgrQ95PdEbqZGcDNSqh45N
JlbT57jQrwd/KT+knh1maIzEq98Y5DkV4YuHQnYq1jcBmoDBV6gr32H/bWr0TxKoPQroIEjdlflm
kxEZ0IPq4xH3vjaLZ0Vyizj5Y4HeAIrmyX5b2+W1W4NDj6E/JwdzXKltMtyftH8Zre3DcnDPpgHY
e0UbQmXQCmaGs88kCKnXeShswTeLrdlZzGtr39BLX4qkM0HqN6LPdfVvdVc8VkCAtkurRe41yVRt
3zWkizVicJhan1D9WRG+EsDKVAjjexeTzaS98yoOc2k/dHXbUF7bNjGi7puwbHU0+GQOV01NQPOQ
crRcOOSpJuWau79iV9oVl/eYBpEq9OJpa9+crvlJjeJv62F8lDZohXoa+yDWPRG3ejRZtmbixZyg
vRkrZr1aYCnqpvJ+NMTt0sIAFZX51ZTudmUCfIST9aSZVbeOA9HsWLN9fjIO0325gLnVi/lSoJiU
aVfxLimKv5GbG131na/tcMhLCGkH9WVokDlYKxTLo29+Le5EhFgGIVJlnBwoRP2Jj3DWXR51ZDkq
cZ2P7TnrzN9iltejNT5Q7lmFgwUikbmU+2AoDRsSUet9Ly/WQ1ftoOz2zjC/llResJVXKLnWn1TW
4w4ijkgWGRDG0BKAPWLazIw7o/2uciz65gbRapfkB1d4zfW4jgdjbYgMg2CsNVkmRfg7G4wzDCQv
m25h48jcLmoDt8cIRofNqK8KauO3x54oaZHeuJrkuWLFiutjg0EeUEZFodp912mBZ4TKOreqr1SL
toiopaVrAHHN4drwSeHMCmL+5g3JZM8Mb7XruWKG6nsaV4320vTjBTvfoPVqdIjDS133ogtEhDUs
ur8qxENX1fm1zqc3OusC8E5CN6hNXu3PdpioMPbHm+BzmgG9Fq9Gh9LLRPioz5uU6pUuTJ8Xv/we
tOHuBl4KPoyUGId1PYQtbgxe+yXqIYemsFmvGum9TGh3JSGTpbGx92/hVWATJFhh97BbnuygJScW
Z+6wfE4dNyNU03RANd0WWXiyq+na2bx8z8ff94uEPOCsa7MAM11rFddWwEkzBxPAfMg6mLsU3Ob0
D6D2C+LRy81jlW5yF+pfx6LfVXJpQ9fflIvZPo2+u+7tvtwgl8zb0nJIoxT9oSuNOBeUXJs2ww1W
B/C8ElVCpjkTOozkdpB2d+7c3wQDhm/RUCyXVrmNORT1VxhKzci2PvRGS/xOdtGhDoA5pRhjo7x4
4kTRPbtmyYfsBfcqC3DCXX4pQACK/8741B18bJnTfuSurX8ywVEA0Y5rn+qnQM3+k03uY1bNZzvA
EeZyW99aYWZEbVpu73YxxHMQfG5WUB5Va+Kb5gKI6vRyACiqcu1cVl9+gB5BXVKhp9e6sBqy8+mX
1vWnlpn4xubz2Dg8bQFqojRHZ8SrhyYyW1rnppoHY2dQT9/PHA5diG9luSi9GoA5WQOZ8YuX5soW
wNmLSzFZJV9DBN5NPVk7E7ngqZpYL310PDaxQ01JaHHja1qvi9sCvI4xtt2iIh9eZncdrvxRD+du
rgYS/LONhw8EVq9rf9YGERB9X4CI5zW8syTI+fLFdy5tHNWXPRbjmYye/y7IWqZ0hFntUVyuy/+9
M7kMZyT3xywAf7RrefQMZLq11NRvCRUkZZC550a0K0oPoyXBR23nvDUIppi7ct9c/nJrq2e2lrbZ
FCHqBYJNrdt3T6r6Ki3DEW9NGybp5KBqgWoYBhvv6YxDQFZkQXdNgWAhq5rrtW6+hNVcwjLFuG8q
b8YnxQ01jIgqGtXzAqwycrTtRp7nwFAdV03jRZj1tOd5C/Gs6UwOoo8MNxW3kGdeNHoFGvByXRDo
jTPukYpYItVBu1vcJse5aNPnSil+bgRVG139Pm2+cV+aioSSVV/zXXaxFD2Bmcr77drx31z13XUj
yKBbyJYXiPjdxmBtWwYk3kJmO9uDKQscomr76kuE5JDWAzT0OFRvjuxSrjzyvVWPnqP1OSiY6jP6
MQaUcdtHufwPR+e127i5ReEnIsBebllE9WbLZW4IW7bZe+fT52OAkyAnmfFI5F/2XnsVjFKk5dKs
ej8SALgvdvLcbJXTsgynoaOylbr4IK7jN35XiSi90hgsMTtrsYhVzfFLQWAEZMHd22wlfNmkTPKU
acbEpzqGoL4QJQycByD/+GlYbsTIPBUpPBx0uonFxwwUQvZkkNbiLAvk0S/TTiWTZhmgGoQt8oEu
Og8Kco2icfsJ6rAcP2W4HaWse33b7QKYgxmq6Lx6NfLfYertwShvFh1cEmfnGv3XXAuuUA6Hblio
HoGkqvLD1Jk+D8ZBEpb3XC/8UTl3neqrluAmyH6MCq+GQdown3WFCr8ErBn16CBFKTqxr2msTgoR
KMM8vvRZeldaA0wW6nLNQZgV4V9tjIdU+tWa9twIw1k2mb6IlHIBN5BBdd9hNxKARpVLcUoXPK/U
Q6JPb6ks/w6j9tsyFSvpd9XeFhX9qgvWAY7AOZLk0yzLV5VGqch/LTaIwngCceRGrKF+z/V56Kzv
PrceaVZuTIlphwLpPiNG3vqGnuV2Cqb8+uyPEl3N2nlaIUh9CEySH+ZK87XC3OhcmPkEBspYpCeF
yIA6oryl4ejOko6mBXleEaOtU/HhFF5DrBmK8RhMq9pwNQ7r7iaId6RbXijOL13llxLc6RxuV9js
SyM8SJgqz10Btrm4eV84YgAvN0sEJrWAWGL0Zwbt31jQuKkq1woyBWRE0r8F7dPQMn+wGqIlsSnp
m51aIscR6gQRX2k9xgqGTjnrwNuJ8CuiBc+T8LmwDLNa/dHz5FQrgBCGb9YyWbstYgNpG5ctTgMW
dzZEmzB1l1uDtqZcko9xsDR+yXKUS3NbrndOt474VcFPOE3mBlQOcM6Iib9DIR5b873PTlX0g2Tb
FqPQKRrentr4LXxV6F4vY4aDCHRGqJgcyYgbhk2Cmi1VGiBrBi3gZ/3I3aQBS9ahaYt6fp7nIHDa
RvrODSiaoomfxML0fp4XG946U4Olu6vq00BcGVhrM67sxhKgPADAhaKQB/BX5erYhuKjYXTVwebM
W3KJemCK7DNXUbYqC3Khum3h4snyhyqys5UMeC7FCCC7Klp2MFXDLy3iWqXitYwigmmzp9CyhXOs
NPOKUq8C85E0Z6h0ahrBw9pbVyaQmuaZmCbQaUtMr+bq4V1uYGYK8U/b1xjvZYc5c/LiU1qVMznL
oYKK2RR0tTHDPmTQs8zR0qp2A+CSBS71pQ0tZ6sahdOCM1VauOodHOMsGtojK3RnEWa4zDqy5pQu
E8VsghIkhhPvDspXzGEalL2tmnhNorpS+RHKbGxHhE1NaLgl/83scEfGoV3MCmJY9bc54CsyLtNF
DWwi2pmKC4V7p/ZbFGiOatQoFcWQy8QkhLh6hd9qdG+lIPsyajVmWHaBWwF5LGJ1s0winnBuEVAr
Mkr1RwiZ2V+g5l/lwsIXyKeg3LqurYEKaX3aWEbJn9dcdY6pLMFiQlPfc7hLdBU3iDAFtayFSxV6
MMaJw7KQ+DAApnxbur6XaAQQqiNlSlrMW3ydAZtJTN5wpLh02+qXjBYBM83pR0OkU/MQm6zzhBCm
aHTQShMzE26DQMQGS0NAvg41D3qi/vVRi51ly3xHUd+GSjnrgnDL8sZtKiq2TUp2/ahmTJyQ4FgT
uXQUlKW64H5KjItlQklOUOkIoYr8knBHg720suTyfTAVO7ERuZez7hEDZZkBc8toIy7TOxyg2wCu
2rAKlu8cEWbRhljks1A03KWL39hgPL9Q2c+ELLCvNGK+5yFzR76XIMcMg0WvQ2gld9oWXIDEDrYh
cWGaLm6YcW/rwHJYmkwBTDu30AAqKGETqgxATMnI/JLrLVLJg0r2klnuWiE55GV9iiX5WlgMUGgg
9AX0nXaw3s0RiCbCWl9EgOsaTMkZ/6L00/5pieSVQ/1ZMcvUS4ggEVqUnEG1QFk5pbcOk0ArekjS
8Cfl+GuLy7lqr70m3uswSgGNRCg9f1zM+5JI7yCAMj6Xp4aWsJeKXTSS8ZeIjFZW8jr5zgHcrfX2
7ZncLnz7mMpek19JUyWDpyn+AnC3gM9akqWXCnTo9Z+UkUHAGD2qVbdCdZGu52wGdwo8dYA0aKXv
MOY+Ax1xFM6vg62GOKKiANIZ9UcySUSF5CtIcEdkWVGOSVbZ+l0Vb8WOsQtOVTJVEgWUkAR2t1qm
jMplKeDGEAjLKHRpvy02BmTeRf4H0geGizYJmbgikCaxK7Tpm8YF6u9Z5l0HflUGTLG1fafBlmfJ
NlhzaAlemos7Y1FQwGGW5OEFA4mdUSAcvsgzSY1PIz7FQ+ctVepGcoHXA2cC7jgzIrKIdAlFIePY
Uq9QmLw838jQhS0p8QXNtEc0Mp0ynDrmTeF6gurfamswEkmdSf+Y+DgQxikTIRqHXtR913SDEkZG
CcOICsVnAzEPXVXX6OxilhnM8pp4uaaBaTYPD7LAJuD+iPXR4pQMxZVDwjaqhIA20w5bmcnnQvGw
OBqxNCqIX9Ar7vqXlOSQxMyd1HYPsy88Weo8nYC0PuWdKzgqqPGLXBuXthK4dCuv78Gry2eT/U3Q
9zNZ2cV0fkMOVjk96F/dMdLAw8nTXDPgcdCI6347E//Xq6Th9kfDSLF4RpUN1VDISbBrflIkPWqu
ekv30wqfOm/NElInqFWY8pEPU8QdzX2FmLONZ1LS4Vylo9NFyMcBt2Puh4QdJo/CFaKlZ/G0dIq9
rOGMblDgmWgrqfV1qfAUtbQVHhZa8ZGTc0FwFmhPadbduX4vNd1ZO8WSzwwKCodE/LDk+t+wEG3C
LCOBzZ5Sh4cjeucG63nO1poB+88cm3amKDsDm+hxi5YBtgj/aL5h5g7P0pb5erHxBxnQEZZ8v6yo
QThYDEC5Zqbw1lQYnEftQVZSv8wG0sqozEekBWyhMcMtRNE8OT3qKGAQ9B0WHQYPLbECg65qqWC0
qAAHwoBnPis93ttBM20mUXR7dJMGrhlSkd1h1Z7inNBBJB2DDoyStFiXv+akbJay4EQUWkaAPBin
00i3Yx5BJCpIEzonnlt3jpo9i9cOx/euid0yT9jTpltImFePFUKFwo8NzY2SBUNtRuR05wLuDSN2
EUbgZ3W4yxcZgX0BkUK5y9yIkF4gkvx0tFqMiCysA4FZXa0CN4lFEB2qDwUAR9E5lEtPE0I/zvgB
KDhGxZ3YF91wt8YvQ92AGz8aPIF76gwD5kSvxDcRzzYZ+mVKF64u06+iirteowGsa3dU0uNYgW8X
5IsnP9Gg0HvknIO6M6p3S59gX0LcLTBnQ02f6SJyNKq1EMOiugz8uN2PyrOv8TCvplOlguFpiOaa
5GqqHcQWV9SXho2H2RmYSQVnpjR7JoaEhUVkTdAwlpPOrLj0eizio4T0ZwFQvm6ZVSDaql7a0fJb
PeLVQM5UM7oloJl2SF06iFX3ir6j/YZP+jk20IPCEk8QOLJB5M46Hc9864Wb2L2SPjEqjxJFzNQk
XwVqk6mZHNB3e+hWSdyHsiwIHEvsSV4bEYcbQDrYdHY1gWglZDAZyIMGTDnQAM8/0CowU2FQawiu
FNdeI6mXaJ5e4QRSSO4T3IYbOJ1voQEQqRU75ucxEeaW+BlNvaNx/K3UrqFqnICcS0sekKwwkqpe
Y5SzBQpE08JZpQrsuiF3+14w0hM42OkfmgXNNg7qPS6ntFR3KzkALsBIfwjSvJ1mZBICda72lAtM
ueCEGj5fYxOaO1Exj5Nq2n0/vkcKJhYBvSXe1KA5Jo9JI8VRbD0IYpsoBsudL+JaQlt6BUrcuqMB
Eo0YyEpMAhrSTSymfjq+6PG/ymhvkPMBnY2vOJ/xlSy42PKNPkhuJuE5XTXHaQw4X8FPVBnmzDUH
no64zZRkLyC2aN/aeNMOINEUpiO5W9UYO2nAJSzEHHVhTqiIZX51o+WlBFaYFjZwb5nxIvS9x5xp
ghmbjpM7y27ERgiqU9ZJ2wbChDGNx6htDRuzBG80cZ1v4fF0sEa4fGqWnTRlu1THDi2napzQ0Vzm
OfEY6p+z5dJhvFY04yaI8s9KraG5Ij5EooJJC0xY6Pljv8n0GkFU6Q3U0oIRuTliwjDr6etQ28+k
ecLxg/XVkDZDqA1GUU6aXjhBULgnTolRhUWJgfsmFK+kjpl6ZG4k4MqNAcG4Wqbgs1O1OY5BeMCN
yq2L9E0M6b0jaYRDEAQUsSUT1sTJkU7LSCT0PvKgNgI5802RBWOfO6kqgumEP4qLIhBxu2DGZ7Vc
ky+KtBsg5AmOpHFILx/rEKfFr05GsWdggUwh3ef/lP6uWw9RjW0dro1CJacByBotugSs45oQV4pS
9vgU2KEwd4yhJeqsM+Eio6CdRyKr5zsexgKtmmBMXrEGDJf1ps9Mz0yLD9ngMhI+EmfCtmkGRZ/F
B5xhlGMjgbyV8FcPcAYrEGBITUVli8jHEgP/DIAWzMBQJ5sUPKqwUdlzrXAzCNDkpI2Ku5IjaS0P
ZYpLWv1CEyjpu4hOeFQ/Jn5QhS70f6bxPgTiGJXK6UVzM1Nqgu2iuYC96XfjrcHyGx09X01BnVOr
kmcuFpxB6GUVh8G4FQfm69VXrGAsIUHafC/NWwsnObpyU2LdIM8E5R217pHAYU56YFQsYsliXhOF
n23xiaQaDOdcRacM4hFEoyjZKYx+lfKtNX5LWJiLMjkjOlfZ3MatK7PGjKc0rmbPeJRAP5wLDg84
mlz7XfYXx3e9vVnyqyi5/XLV+S8mN8UADb0Q/zUY147b1LTl6VhiHpDTSQjyU0w/EMjkyYXrJcLH
2GJMQz3LaF6wh+Ilbl7L5Z0/vCAHE4OTHDwKRMdhSh5ybwyXPgITJSrkmfc+Q1Iy/WKWAgbgKKCb
GkeJCtMaZmm6ihEjwfX5AhhSPFiXHRernvEUcmpsZNbAjWtRi++Ok2GBUXO5NnAs5QAxt9Z6ffiN
WRMNJCYWNKD7bNphS2J3024gCxLFDcW12Vt2oeNtL3ScOWzZOqBqqI7rWEUHKNHl2G5Zy3M+ODpP
a6LvTEIvwQFoACrXJcgtWK+h9LNeItpOI94V6VZcNnMIqo07EliFV03fVY+sQn4r9R8ywPv5QCK8
VbFneENSsq2N70J+TRPtyJTwomX5DhMP22TC2ZALpP/VOVYuEfPsV3oUf6DLIsgIoz9T/VfqMnYt
D4FsLxlfp4GMR221gx7ij1jn/0OGakKGVLdutqATgJ6S6EX/Y5JKUP6YAV60L2zbEGIuoMuuh7k3
gAAUsnBtOLJU3LwFNN4+hM8RgEW3Pkuwlqn7RyiWEG3j0VeVo5C+GOyuFfebgsERGYcY+Z+c/eu7
W2qcBriWVvUQIybTzHfSKbLHaA18bHlIOSDUWGvMP/6UHrEhE72eLVewUjsK0ZQeo9zN1sOga6jG
u5hxfw7wU04qHo+cPiOgkK7ttMVneLsCp9BViWL145xF7yalI6uXW63/68SLIvmraxEsZLNboQf2
yBodywm/tnZt72aYqjXJByWeG8MMASq3Y4UXLDLa+uzNB7nvC7itdArEs5ldGvWQa2+F8J72XokD
1wwLBA4KvowC960ADo1IyvqMGz9qYFT6qeyuGD+qhhD9gAIIsil+RRFijafbCIKgzNqt9a1yVmPJ
lGIVyUiqflsH1DS8Cg45mBCA6WOQeNVlvE42EIzL2lOiHwGHKsGM3MUsiZtjUqDaKCg2TUdU4Xws
GbYrnlL6Uf2TUpv16zCEDmCGyCFLFIs/EdY3LC+tOozDVWKEwnFrtZhGHzVqp47hKyt9NQ0HAGgF
BREnnQvzEkhb/hAwYJ3pqgeGnCtp401rY7fTQLM4opQ6dgcWR1Ocw+jZi9wHy0MTbw3kyKZ+U/t9
Lz/a8acq7oF1o9XHGOOfNHtDLXmtxJwKPgAekmL80XNgtPwVCt1tgYitit+BccrUQ5R5LH1TfJhO
VHxZxdesfFV0sXXthQwbW5HpXOqsGUgBJD7tn4TYlGhEKnMEPtEvw41rPejwomLYaZODxYEBJpa9
iOa3Yl6X8DJCPmToTpxxrP+rwLkEoDupANnGaMqQ4RQlr7X8wI7F+V/o1mBQ0+RuiuGwsZ/0d2vZ
BwW1T2lbxnuDh2x1KLN/lOw0PsFwbbQruj1qDpHK8TWKn1G54Y6cQoPNO9mzLaHdgUk8blbqcUE1
CgAlZidlgAm74X+idSMupBF3Tfq+GB9qtUV8YqOHZaEfBnS+06ah8UMkxsWn/Okf1i2kZxYBItTq
JGkkcuefhXVu28TTy9cRyG9+oUG2y+4lZWwPf9cWKjJtFhbJZxk8QR7Wm0SHq4nT+cibpEXLs39K
+ct0XVNEN2gCP4IZlNFIw/zIM1xCvkz1d5auGnLoFm3Id48UbIBXEZ4RcRKdJxXHpFtzqBt++i4i
Khb/rdFexq2uUxGQQj3iYclQxZSgnrw12BUf2vw1/EzkUxuezeWpIe5mE+HbYCyngpS86tzjUM1r
pgdG6xUSkgdXtzee88yfHd/k7kWEEmw58Mg705via46ra+oVmaur3PRfjXnUeVrFB3loMvkNiqcR
Bhzu+wOD2WbNA3lSeeuCk+IFI+39qX+YUncQ0aUnwRVYruw94KtYQmZSOUVK0DNGTcOIlYDbkHXe
UkCE1itBuPN3Uz/MJXUrHJhy4ZAyBWOi6CgjsTMAF7kV3XIiiYjNC4nNwXkFdmEy3lB4WZCcY2gC
iJ3qS25uJ2yqWi8eX8TxJV3RU8q4tzE7LYLfavu8/43kQy8z5blLyfukfQj/Sq59QftQqmvFWKR5
ZNlbV/d22x/43i0zBerlNFLpNeF2KT/SwtyFHD0OcvMujh96eslChgeW7AgwTEiXlE3I8xO+lPOq
jcA6Qqq7TS92tsgBHwrHyjpV0l+ZfOgJbkXDgvR39c7CQEY995KdKBCM7iQ0tlwa6YKiTcHLQrsg
TqGlnJI3EcQwrLe83QKF9LjLm3eCQqv8rVJvi3HQlouYPOLqEt0twgLqv6QD0Ai/wsgbUQOVc31S
ZcmJowO/pk0TZxUSyDkq6/aOeEQJjin8MyH5sEK8hd8iIlZMpGNi8Tl2xmVkvDhiOq2xuAXpFkCs
HtpjVzs83GctHDI8r+nvOL0DsGDYEmb9s8CqXKZ/AzNzWlPbnMHTFXmr4UEtMSSd5L1MK5Texfyf
CUhYFH95yI476B+MCguEX4Y6o2nCXmWQ7BmHqaR+ChV6b/WVeNQp+Bv099CIgL0wvsDMX9uW2o5a
zQDgGtzqXuX7jhKzxRx1MN0p2gvJ2Rz+lGifs0I0r+BnKYweB+wZU1IS8n3KPEFNvkikkOtbRXht
8J5x+VTlb9E8LcYheilz799gNUjVuSwhZpGbexmXKzqToUItox0F3Iv0di+J/9rwIEtXcToI9Y+m
Xmv84UJgxfucPjB+22TWsK1M4RABLuQ4iRXWWpRNsi2Lhgm5ZS0xMdKolT+gEgETNWpUTd2E9OwC
Uv4ITSmYOl1jxRU00PUsFy2UHK0+j/pv0v5oTOwHzGd0gTxyxrJoE2WDNOh7UXwrRF4waJapJXYa
cLMwwLJ8GGXjjNZXTlA7XC4DcEyVwHtGaJCA7RLme3ls965asBz2eXATEVbpkJT1SuFXGU6qYLNZ
YBLGImlBE6pjMI5OP//I30RVB+22TY5Rd48hhnclJsbChTeqAIvEYMftM8kJYOS7hs2IeNzaTriI
41+Kg3LsNVYFfvmsabcT2uyKwrN/GsKMzBGYSf4f3DaWT7KRW4hjdd7z5d4T2MQikBHrnhYS93bc
Noy4XZshdCXkRkSvS//blli2QdmC5tZyDqMMd+POHagae+BCvHa3lQ6kCIgq6phpjcml4OSbP1Vk
vy2BzbHCZ7Jeg+6zjA2v1BvcvtAprx1vohAmkzkdJUQWYaykAZNZ6OyAnGPsnTCdQtW6p+D7lkhT
ibPvBiYTRu3R8lvHaCT5l3hmeBMUp7yCnmVs9FHwjBR5DQVtCdkKxZ83DhWILfqAlAlYJO8afF41
FlPPPVhXlJ6CrAB3ezKSE8YOGyswfQnR+kh7pHfQsj9m8a0BShJzcWMm8ob5sFZevUz9VECg+Y9x
QWpeTUVTvyj1SxNfEoV0YG7yVtlHrenmoJq6ZTmFiu/eWxiqgOLvrXFCj4ZSAGjGQNoNOkGXDOg9
eAjRiW5jUooYE5FqcACnRVvdFpcAAUQE5DqxL2XkxFVXuT03S7ZKZrMEOXGMcBKf2CIELlfpUhQM
Q5+J9KkVPz1Xev+wdLdSDnJ1WhdJ3e112YuMw2R8CBjh5J4CZwmDgAxcyBNQ0Ab1dgFo0MZmI8at
I/L7kIoAl8fJka9YdMecCTe0bPUeIlFQyJPAGYsmTt6XzQmLKaTHiwtk74BfwbDcdeWbOl/7GTnr
roB1lYNyY1HyD+ZPX1KFwHdAu/GtNTHyw5A4G68BzuGo6eZLX1xm7P+5cnG3UTdRcLUSgIpt0W7C
HiHKvhAYgm9yi/wy0tgg8SJZ9SrR7wU85EnUPVYcP8332phpGXIMdg1Pzsj+lHbDUqMQZqQgEaO7
a2gpkTBhZjcc5s6t549hdsfhPZ0x71mVMeaXHB9liTHnwBAeqaIE2tvDF1Cyv5lXbDTfec/8OWNG
rjFQ83CeZ3KMz5uC81d3hg+IDLJs4Y9vAuskjwR5PJfuSzcvVv00gHUAlfXsK6kIu0Ca3CPOUNGt
IZbnmFHAnZRRdlPkfJX2MabHpqIveKnDryh7sbSDbJ14m1Vx6Np7aPlLum3lXxFDXHx1a1xqZ5nG
FcafxluJmm9Z2CiQ5EkFDrzROhXt0Zi3GUU3ACzWtfgqAh/Tvst2fQlwzkKFl+zVl5VQg3mHdOuk
1ybmIhke1iov3gk3WDgFEgK0s+RC4wOWbCf2Z+NhJ2bmTo1xiPIOghR1JCWAWfihTP4Ne3/9zIP5
MmJGFzDJP1kiZi+4wfp16+ILprC0WMGxAwbLD4GJbe1pWuDtoTFN4D2D5tUnSdpHhR/xzODcQ8VB
15oc+aT0NgWK/sbpQeNF3OsdJXamfzwT7pQIjRULgs5LhutPJBhHgVe1xzq8RymFxX5atkLuza8A
ZsE3NTEssmF0AdshWCyVr5KCyhb0rPz/z2I6ArYeMOwgVo8ubQygQD5vIljb3bE1H0vywtZhidJ5
M6DkC0OqZIUlXBGhSarRqpP4LcrzknuM+jCy0JKtatLHOkAs8yugDsmw9NNPBrnL1wR+yWhKu8vd
ftEPVvLOH1PJNFPHeN6U0R20jrzHbEVAzWDP9d2yww23SrBv3tXcdYBxT+hoqzO1usLvvGwGQ73q
YLgwD4e83mk8+RlnU7wlACc3aeut9j4K1taXzrpmwZVJaUd8aMRK4NtFjwqzpIjGoFmbg12E6anW
fUkZc2L1o5NufM1cdmVwx+qsB/u+Id8pdELl2ENeyT0+hoGgjcCZ9ohtORMKbijIZ+1yhQAvtUfB
AF136SkzJiSu8m9UMG33ghj65L7pvjCLtMOGdhGv101fnXi+75a6kQxcuFzOiaoFamaEizrQbUBs
oMjT1uR+ELqyAv/LHYUN373Fk4uKQ+EggujIZMch3oWCTNvwNPl9vFdqKOEvgJ1Fbg+RWt6AGJtR
xbyBy2dWrtx5LeeTAY/RoWFh7De/lp8gOkjYrdlDnBla8LNx5NhhBadiB4uo3M53ix8+WujgObKS
7WI4Kv7IzIJxe4UY8VPiuEk5L78VbP0VydhCvekevEJmqGrjAn6LGPcI5Ly47RV+e3dHSiRjIolf
K9IVvGloap4ZTQMUCdT90E0Fvwi3Egrlt17xwLSQDXSozQK/sxyc+Pn9AicrvUdvhy/qe4hB8jGf
IUWRIIDtFJZkHhitEW0JQF3Nu2Kfc85AVhgemvFhUgow12q38SduFGzEZRdr2IA5Yk4B5abZZvzo
k6No+nODEn2DUUwIzKitnySALIXFq2mbKv4bOEbumowMZGK+fSTdAWzL3OuxbsbeaatGl1qFE3wv
Ue4Gfhixh7ZZvKfYnEQgKiad22lwsUWZMe8k/SH6/7nCZQrv4JBNusNClU2SUrkWF8p4YXChx/Ki
JZr4yFXyVW2FESAbuBA8HEylLzpgtnn3FU0EenHbeCNcbhOWh10tHtyMiOUCHoLqlhlvgVBvC6BN
89RegwPo9IEXX157Bsy1F8cbTUVggy2xz9SCgCoECsQ46I5DhGf6kaC/50Srtv1KNCe63DMF5rrM
nu+D5Ed/jO4Z1de6LyNWJr2ozE5ajA/rq9R/StqVn4Nq2oSC3R9xTBrxUb/qMKdNT0u9lLHWF9Zo
4LUaalhK0V9Y3RlvHPAb4bXs1SJ+47SWu2a+SCkmjf6i0WSQcH5WrV0zPZrgDNYmxE5LVjvHa0Gm
jqM8Jn/6Rx3hjNgNAKN9wgzyeiQIeIgTb+9wziARihlgbepPrgSscCyTmfKOmQPPIaqId9po5b3X
T2P7QjhUorlICDpmp8t+jjdd4pvfHGN8ZIMhP/N9II6Nlh8Rm8XpqW8OORTln2Iv/KAZk56A0yTp
qia+HfQt24A0qWB9BlW4YaHLwb5WtwlqgXbdAEXp09YNBYmrOPzOxlfQ4TqIGFV9Lv1XZnxAaGiy
fbN40BUwuhK7vVp96nQh9PK0Th5i3LHeBs3erLfjeKBaYZsykgXvrOB6qefxkKBPIjRi8frORwkB
P6UTdwn4W4vJyT7De8i6AK9HSJHfXuqX9t0YcX3eQCtmCgNXHQTThOXbHxljc9NgrUH4V+ITDEI4
Dtxq0GWOrulfKoO7cTN8aJgbjdI9DB9kBmrkDfZenh2H/hj+5GSnOkyM6CCCGUGN8ylPlBS7XPuT
4R+REIkY4S5iImIcOByUN+RCrFfMr8AT2+2QbmX5yN3IcVC0QPSbTvZ5zZwaCRpcYDLuyW7FYlnn
8oLhhRfK4LCO9edVXwNW2FuiJwdcRCnr0eGCHlS+tkMwt2UlNv74MgNEb7z4SWUsMkjCuw9QGlUK
ZwMd7606e9o//Sf6YxZCWU25x78OGBjAC8GXu3R4GOVn+9Ne28v4Sl8+v1AtyyIp4za8NpIiyu/i
d4bdBqjwZFeWL+J3+JyPSKNhCzLg3JBh7SPXZJJXH8jXfZhQoNf6QqTi3o/fjLn40d85dIz0tODh
/VmdCIE+oWEt188TXynoj/FnikWz7iG2Mp2k3aDKvbzw5//C5jExZ1WpqNzhN0L6eee458cb+oGd
KJK+hOyWizhwwZzab4J7VebZrILcszJP8lWyaez4g2uk+UpuMaonvLjeA/G9abkjnfkVH0hs4YMX
Xht8MU3aFiKpZJukcrTepQGe4bLmOwO/yxB+ocuL6oHgUswR3HXURK5iYNOBQLrJ6deQwE9O/uRc
wXKjnd91Lh4skAEqcZKiSlsrnwBRJCaOH/AdNe4cnrdhEyVMivpa+9U+jJgQi6kO0S7nIRaf9AW7
SfLx08A+gr9DqS+brUa+gOIy7kEaO1J/bjTuABCk9WyUrQ1/r35jZpKUXZXDURhgaALB0tb+YRF2
MAuXaVGCQbc9u43NjS2/PFXXfF3O2glGerKVnxS91g3V1Ldk+KSh+uMHIA2WKSDWydfkC1d+QQk5
tMrcNnSt4R8MRGg5huXUuIFA+lpnl/u2c1WornAhWE1c4vFrip09OH/oUlRYXL0ctetYfstIoWXQ
TnIOMBjRLOEp4WhdeQ8nufmAAMEsuOdMQ3er3HFloD/HRCXh6SGYGv3igFGeFRwjZGnIGLIXnRkZ
q/SnpZY4TH+M59vW48+EvlTdGSHgAJmYnnwwt/N7jXseCB6FAzh+aa9itjee7UJb8aXAavzLX40v
9dDsgwvHfOcRE+EVvvAzGzaQ/l/deuZLzPPdYwNOuKv0Q0lAZYr+mZkM34s0Fhqd3mNoADEL6Q0J
iPJtKQ58reEPp2XGVfwjSDh5IoT3fVD9UvGl7KL+wVe0uKkq3G74l7AAbSZ2ioOgCaEi0sKEd4J0
u6RCcs0LP0O/QPuq9lbCXNldEnBBGwcIW3rggs+6gkDUnXOT6Ch7epOPxo1xUfpagzDrNv0QsbYw
Zsgy6NfCZoWQTs1tZt73vpZzzjTz1jzs0AJ8vEx/QVT0IL6SebHsrQf21/zKwpAmj+45e+N7wDlO
f6nfBHW/ELnE/kSY90s+i1LjYrprP1lTIIUhh9JPaq3PnArC+Lf4mgf5HVBrM90Xn4i1HZw4LyDJ
z/QyywZLdP4WT/NrlwnYH8j5kwadS/p7vA6O4jdviU3+wDevcpv+9Y7JqDWxIVZlaCYdLBOePFft
NG4sP7H/4J3vhk98a1AyrciSr2/ED3y0Qa+97t59cXBC/l5J5WR8ACw4+H/Ywi+A58wLKGwTGuOO
gFM491zio9MmPh109F4Z9H9OIW9VnHCJrfoQL9m7kDhabovX6U5Ny3s1DvE597D7HioHhbfCW/1d
vg02KJodyBXXEnjzBIPqI7SRpByMU8h8xVF35ifO4Vi/e3PC3mWRqLtuCy3wCIg4OSYhKL50NneY
XzjEwb00TwJ0vrVr5JdesjM+ChfM2e+ojvzXi35DEm4bZ7qTZrqTGt0KO3wisKJA8wQFdht6F+IM
mHFttMqN/6mf7PHuHYkks6uoOxtnqNciPE1fd5U737sZjxojowGyNbb4ns6xdRn+cSCBMi136d6O
dv+RXvsrRwElvYiLDEJ0Aw9tqGJojD34gsyQqjfWR8oENHCY1RiOOTjsTBgaFtJ5G6QhOjfn7By9
cchxtEzsOvw8fmOwmZ11Yt/jKh056kv7o1t0YDbuuxw5zV9NPBbOOf8foMvsqO/dg7kMS5cOY/r/
yKxf2SEcJzx9DJtQ/hVX3EsY/+QwJk7xGfesu/w5ItAUbOyh+DQYIvNiGYZL65kIouSG4EOr2xT9
eXXrWEHfOPzxFJF+Y31YutDAXObp5RN3AjY2GePDe44pNQuKcsuu//T9cKDKln9o1ujfmHAJv/0H
e2u+8DWSNwzn8Kn9j6TzWm7dWKLoF6EKObwSAEkwB4ki9YJSOsg54+vvgm+VrbJ9LIkEgZme7r3X
pjLnR2ZPGccJbcRH+tCu2dPaRHd6GWTUs02vpI1+n8alwcGlDlMiONA92EyP8nSl/vCDUbuXtCXA
zP+ji7y0QxlBM5vbBReNWNzOw8fxM3jhJ/q+7tsB5nQg0tmg5uEvd3bTk/FePQECtctHV/yY99SV
HUQniBqP+QeKWBwNj+BiecbBfNffgaBtWURMFAE7bYfCsvsZ3WlPXRKdjY3yqWwyJz61tnWof+j/
zq/4r9yAftgNa4KCr9JV+uw/jJN5xlpzMG+FZ1HZCm8UvakXHzRHcaVXeiwi5mI8QxqIpJ/4ZL0B
ItPfE35E9J0goeCEuTcQmKGRX1vOfFc/xU/QlDawnxNK32cPFmDaqLd/OPSAQ67MW+eVO/aJUVvh
YYJJxiTyNNrFkyWn/kc91H1Ir/mledOWOZATeIbNrY7oYL5eFke6rRxrlwf9hOrOpjG/YroNj8MV
f6zrsJbP4l05qYoj/3JbjTf8MwcYDE64Um/DXrKNq7hWrhLv4S5eEjt0SPWxG1vevRHdZBtub5+0
TfgwEEnvILeu448ba+qPuKOt6li28OjtcSd2q3EXecFb47hs1G9fjA94qcuLSTxOLIxvHsEm/yD3
Yj3u6y2LBDwf/iTfs/jZ4xbxFTeu8CDB3rtbh6/g8u6fkFk6Ba0xp3llGw4tjny1ltuco+FG9NqV
G+5O6hkuDXcD10y/IcNx5OOVCgpN3y470Mf4nq9Y1GxOjCv12jpeZv+lH8UPAVe2YhfeaFOMbm8h
6fXJZrN8B72Y81/zUi+qU7vx6bIJ1/TVnuaZ+erpH5OOa+GhUzkbt3yP4TTDsrEqDuzx4YPzbmSn
e/SrLlJ1G+fd2reZpK0sZ3C2iFcv1X5brg5z7wyvdp+45YVeuNOtuaXoGK9YFdlVKM538IFchCYv
DG7uxxdn2iv7obpikOYknkk/l1fFaNMFl7Pp/r0ZLnsi8hjhwGaEN28l/UKcf3b2LzeJ2xOE8m9g
o2BloZVTESBx0Vz/UO876irAyafgMF5z3x2vqvM3M6C8ncd17pm7fD16BeuieeCKfdKjMjkFsjIc
4eH9Jp7+8tfRgV4EBcTWgjuz/HlJEhGbgHTSD8i0V6fwr/x8KRtrA8CM8JoNOKuT5frKChPVJkG9
TTFyZOBpo8LBn35D+W9ewC7qm+pIPNEzWV3/yXvfLnyXncvm8aYXyKOv/7LueLoT3s+IzJ3xbB0q
t1rdZqAqtIlvFAX03x6Y2rNT964cKSWCi/FpvmXHYCu40kn7FDZslxFd30/rKD61z3YrnLAjvaee
eEoe1dfwz3g2p+HYkmSkeijxjBPRwRu2RU46Z/HV782NEOI9WAGwhMxpd5Cjvom8BBlzRFlCY9eZ
uaUjLmG26QnDsTll2wS6comXp+vDXGmb0vXXvNj2W7ohhiN02zxK9xCbwO/TWJFJ6HBhpFNLrrkN
s3g7rr4Rm5j4Q3gOFJTHJ/pVzvRL5SBelvLhzPEMkcxZv7PiCkemvLZ/ohA7x49x529Vp3Ho7S49
CDJ7HHU9Uhlyv4JTfWPG7jY/0gktslOu7pZjx6fKmU84AOD3QhpZdW7/NDfm5Zta3M14X5HNscae
1h/zKYsdlF3yL0LMg3jWuEnrPTxDWz9Lm8yiPF5J5E+sLvm38OB1cBjo1twwY83KgkSDTAtoro1D
r/Dy6p7BQfTYLlbyDYb7Vlwvt0iNq/CPGOBPPHrX4kGrAS0d957sVT8ik1sqGOaLLALibVidtCvH
3A9127rsy5E9vX5+0seHiZKHH1X8kIshsUZEdvR+w0O1BaAn8Iwp/5bl0/qieRg6wLOOFN58jt16
PukOngFio5b67PspbAcWFI7brBxAPEUKCMDsquf/MqYYv1umOq55JTPIwRkqv3wvopCZryBZulUt
bT6CCy2PVQWYfUUlc8pWzJe2+gkNJw8ON84VEilGiAtefOlmnNjEttmGQqZoHd0TbkAcaQHa5b9w
y3N1N7w7ZQDDL0f/zZ7zzTxg8qSL2P+jC0l/wKY56bUHfHkHhqwOKmmXpXVOKYdcy6Ow92jpOBT2
FCRLSUudzd6usTkITvJNwMHqDoLtyTuzt9av5TF6+9UPqid6xHKtdmgelm/t7e6l3Tqac3a64SxE
bZ3aNE546i84Nso9AS2H2F3+LPineSfmK+6UnZNmF0nMErCqrXSP+dm04vlRTmWGK4dxMB+Icuqp
Zj6CHc8IBfmAN5IUxzNZLw3H2jdEy7eaEF2PKf9JyrbmIVKdYKOiR6WBO5d2yWnMq97i3TKsztfK
ZRnhs2Xjwz6j500+pkX+uyIifRv/vZOzgHbE5ojoXohtYXjLTsbEnMPjsCoc/Ae2evEo2G3x13g3
D2yUdMa4fbm/d3jyNvkjW8e30kXgS2itHa31c+y2rz5eBfZ85WRxrTc+ItObsEjlZHhsP/Otd4V3
uHcXtvbpIl9AXz+WnVq7YjAtVsOPeudR3iJ2p1agtNoov/NdOPD0YXK4UqfG1DIfcrkclJuX/hZ/
66/wvIwdAzZM4zY6qifdCor41plodlz0Q/kxXawv8cwQgVcJWWItbNqdeOfCi2cGS9zP/B7pSkUX
HZofsq5Xu/DIu3j/gN25V512N+7a1QUB4PrPshtHPbOc9G5/LByD5DQ7NVZf3Zo7Wb4LHtitU35c
fov5NLgI8bdyFB1GEOpPw0a4jbf0Af5rHrB2nWs3f4hnhmLf8ltm84Q6YI/cN7abU7e2PuFFKzum
nPvhKa8TXsi8DBJoE3UH60i1d6SiEo7aDo/az3L5jU+ZbhG+6zPjg+YAA+Y472gRoDn0jA06APa/
20R7SV2Wqv30y525GrbDmottU+Osus0NxjDE/fVy9EKRcIqviMlXl/Cbo3LmdRcY5hfoxsP21LrG
O4VC7Ap/yoacGBvN89ZkVM2xg7pD5Vl1GPawqoJVNA/qJfBAlJ/8rfCgCE83tN+e6X5Bmi1zOFSC
DmX3O5WBtdH5HKJhHx2IIqfafKbfnGZ3ki3tkK0crOUkdBLvTFY0FzkSs7f19BvZZUH3p9PH+DDE
1q3SXSXhAciECkbONgHJR7+aAYgaILwKy8xgiEnqfAERw+5HGr6mShoxuejTBEKrruPWkQbDa024
EJHeEoikNx6Bgcz7QnBBxtI7BxM4zVF3NLQRcY6o7SqiEs8hvuSgECmn61k8o7efq/FgxvQeCFr7
LBVrPv//S/cn5yEMpnCIcS1MZ9w9f6GVAecy+WKVDQGhks9JR2Pdy0JouH1l4C/hHO3oUV0cTH8R
2sTxPi0ZhWRDz/xHKR+pWPQbNQbonapq4eEn2DZ6pO3xPo8zsZtC0zujrql7ReWsElVIFkJ5IUqp
SNKlThcxICILkVpz2qQm4K4xIzq0pjGXIroAM49P27f4JCzZX2sNPrfQEHsM1vhT//unWun/GUY6
7NVK8g9R/emr+V8fJiGwP8rxrtK8QpFZaA0lIo2e3ldj5freVC5dMwX7rvF5/o1Q4f2jTreJ98L2
1Yz1raiNBC7xrAFgPiop5orB0j/62TSwIDGfMawG1C5TppLXcsFPTbDxI5LG+tcv63dDHepHljMe
KhLju5pVmcacQGu7HwcWgXoeHClJy33T054UDeZKc9YzXhH3YV1sJojy9kLKY3oTVpwhmWwGtSbu
xlJB0LjgFfpc8PQhZR+XW3YViR9YhFMFl4uE9rEdFvjyhDgR54oZaBZvXbd9JAGD8Z74u75EplN/
83RIoqqdYr9K0BmTFFIXtKsMw3j5TRtQRCo2fpIbPk2akW0QnzURU33b4dUqBFO9SsoAZk7X1rqa
T24iJvPWELnfA4ijeodG0ZjMxxiDfZ6l6qCSWxZY8yWvfShJJXIG8htv0xIv+9+XKiEWL0d6riJ4
wGUE/7400trTSVQNinqH+wnOxvJn0gIEqpNqE8pRfuo5nVfJJG3hsRz8RuWEPuPdsRLmYzGiTmvp
W6Y1RS8FOwAUN69C3yuDDFA6AjPWeFUK9+byjYEonkvYza6AXqCRkP0uD9Z/X0piGhbqCPIkpU8Q
+jNZ1tRBorVWklbTk/K67K16Kx1xQ3EQknwIaZ3V0KpJgHf6Et2tgAlbWzzbRu0uEWzEtarQUInq
nOC2RP5ruOkwmMkMeaWQMtWiazFJkXFWDMCVYLD9unkPkGdkYxntwZHoqMsf3MLMeK0IqEsSCM8x
NjajUEhvYnwi9YzJPzUajHU6MSGvVd6asQGMEWgZrdhwadK3sKFJASnbQXo2Ux96JDXFbi+a1S7U
6aubJe4Q3H7mSdWBNgnLN9ThwugfKPqUOnZyeDFuNRo77O8lfnSDZNuqyBgbjB+NiAJj9LtuT6BD
RH2VASYYcBkReWcedbMKuIlj4ZiWEQz0orlUtaYd9CZkhIzDJpJahLM6wxUFBAe2pPhfJguDLTZt
vFcTLPnjnJpoRVhs1QTyeKnESHKIwpFKTdwrkZUdprr4EpTqltW0eOuMYDg5GM8hiasof9Jz3zPa
NhSdTkW8ICCV6KAI8s0vmHD4MiKRGpHlnswsg4ZREXTRYbb2aJXn3EoBFCbRIVv+o6KwQba5juiS
FVOM/OIw5tEz9xFwF9IAWnf5TzXiYsRQXaw6+hjKth/W79lo9juQRZ+dyHMdAsnf1VH3JoRNeOkH
pGthk94g14eXOoiiSz5O1qETkRVpCYYFEKRhrbR3qNfj1vSn6yjLDwgBmKGD4GpIFibPyUs7msFs
RpxZE8RVgtMZfDjVML/gw39EvhheEwlXS+mjy4I5H7Oud5QfhgohMg0fbHeCB3B+umLC6rbjAHEE
9SaXdjdlRo3nkdF3VGqk0U7L/KZokYV20UZW+RBLLIYoec7/fZlJ2/B6f3onqyg7mxLYrbC39nWl
sVAnE0JaAggoEXq8OFkz/mBFjr25I0Z2SJM3P2RDJCyz+5nSnipclnDoy7XLvRFp0c4MZnQYj1ZL
6zO+GFKPBfo5I0THHo2lAdjsliJKlEuhwMiCBVeT3tiMoNLEIEJI/PTBfK0rKSO3KNI2ZtEZu0Gd
/kksjbfYnINtO3lkiqx7cIl4ThLUB1H3SM0HVtfRdGEv0ZYL7Sp7lvlXKSD/BiguxruohgBBQ/mo
wtcs3pPcUyIaHDKYtqh5tq249OqS9gJetMfCCAu8htbO9gKm/CaNJyBw8RJYeoetmeC4pH/ORC9J
jqQulDK74VbJDpbvAfTqlUus2TIbx4jaWpDW5KKFNI6+B4XH77tDkoCunDnPyvjtDEjvGx4LVdmM
TNFNJnd6+4DdzUdwR4iHQE5i6MPUBeUiNNNzhX6Nhns2fSNmDDeK8BNBE1UAhd7yfpt9GAFjlL1k
xq4Y164fdy8Ib47EEU5CQV/Ukzc0/0LdcGSfHVsLXBFC4RgGzmg15ybFp52joGEGzZOH6EJfm2Zy
UVJ/o6XtWmrFjfSbpPCLi/rQytnR0jD/itVzBN2QjuQaEvLmi41nlGqLFlq5162IVpWbUWsvpc9o
CajQb9VaS0Naw6NAMg4YtJUwRJ5p+sy9smMVSXe5znfNNLsD4fGubGHZiuPTKIJVnozdghsQNWia
5cDxqutKOru9+if0Xpu35zSrgEK9N9NN7H13cUlo85N++kRbbfruu1erfOQp3he8Ek30VjMltf50
49Ry+gkZmW+wXKr5NhG4BlJ4najy2rK6w/5dIloF+DQt5e/UMYYHDpfSvgjSaxPSxS+RrJXv4tC9
VznTerKQDSEjXIclluR4J0UPpBHroQzHpug2+YAQrCAsrNbtmMFyrsrg1zq0PqErZvVvPPQQAukS
mv5Hb91T1uyMpdZM4KYyrLTQwklUb0idQqppQVBeviwBxC80KJL9utS1fdFdA2QKjN5N+aAiZwrC
TS6J8NnueU4Tl9PUYn6MM3wrHvUIs07yuXH113DlwQQ3X3VDifAez26EZaq9FP7eJ2ciPOrBC0Wy
PK0bnTsIM+wG6X9CKnB4yj/T5BKPV21igNmNzj9ywfD8oHSEWYOz1njJ8hdcjp2iBXuz6lEIo6mz
zO3QCc8sghaFBoybWzToC4B1NbAgR0B0rPazNic7QgCicWV06Rv4o5OI3yoPvSq9m+hjYCkhAmxo
SEk4fgn/QBf0FYwR+i15bRJlDUgXYH9lBg+t7zdDiL1MdGqYPpAOMDAyTcenzGixWUMyoVqWeacy
hoxrT/oAIj6NlHkdFDn9x8UDODAZ1WTuqB2BoSLDdR0lqM+ZBuTRGxnWBHDQjeiqL0uqroJOIg0a
+M4aXCXo1xSdtF+wCZWX2ngv8Fca4p+uNBcyzje6pV4tCsk2+PEDDuoosfNJRMWEd9R3iy5fNwWX
O1fWWa4cTIntehlJ9L/cjKaGC/LTXDqSIeJlsuHMf0V45qvusi3bM0dUou46GWhW/DnU3x1IgDxD
3J9d1PgqJ9kloY2Me1wa1z6vK4Iq5NO1m8ntVonlmBGksIpZTBqNuyTTTK0kL64HlwBCB2jOZ1Ld
I8QK+QTcaPxZ4JHRqNqZAs6A1TnHJyGRASt/dQmqZEbxVPeI9E5G9AB9XrYviprU/1PoSMbEdKNV
879GHjeMQ7OnRoQ8Qt72YbbdgvwED4rLCW3cVgAstOaCP1k0pejz8I1MiBV1YhCUGDC4qGDBWs/j
U5I/lIC9eP6eCQiiVYcbvQsOOvc+T9zYvQTrz5e3AhsvTH2xRskp0ycZfrTmbJmPCYtj6eYq4cro
G+qPTvFQcWMTLtyZ9bfH4+DDFt/HPPopioZixKHLAD3YIYuR0LcbXtoe6kd+7XybLa6f+lVJBzuk
I0vOgPIPDa9J0OeQtzaXMtHjO+fXHUVReWcXxiWxa8f1wr9OjkBuwp4j73Gc6IZ2276/61FFmfE0
BDx6zI97jGZM/syvQdqU5TErP4ruL+DKF9quMQJERP2ac8uEipwDcYnElscrYlgXJt+x8iHCWNOW
/UP+KKbb2KHtllYBXZcgRlwAw2/O1pLE4eVmda+8wOi9XBTSBTMkE9ZDD7FBYh9EqrabsCmgP4Nb
kmM4W8yXLAO+cY3KXc/dq3DMLeuKAiRGBfpKqo+y+qwQ6AbEA0y8Ul94ioSFMoIfBeApg89i+dey
fMyEhQAc5/ejmDbyd3O8idgr5dIdsdwpCtkosPgs6S4mx0TbYK8cLAaT/Et5Z8008fvXZ1EHuesU
7b5mKg60j5QXmMU0RJLKkah0p+akFMfcIucehdjwV/S/vfXb6VdRf2uZ3ceLaUK0IzppTKSis7Y8
kPOtkt7FNF3PtL313LOIvhvfsvhNFWtbY5u2os3s/5LMuip4PKi5PVV/U2nPFz9W+zbmmCpwsvXW
PwnZUeYvAiUl2TF9nUrnN4xPsbhvu2PDdixxkx0zdSM3KLHlD7X/ifrfPP+qlZPJB6eeDEQ1IQO/
HI8pgracHKDgBdECzhVPFsln8OWNa4EVA6cUch5N2svqBmnSQPJU2W9FtlBDBCTXOa2O3ntvVNpO
Svby1Dtxlqyb74R5tKx8xYtKkd2w8ZV1oZ7T4ibWmzHfWNNWVnDUrdVhz6aU4dK0cJlyUl/J9Ltp
7xoRGDgTySFqB2N4ybQ7FmP8BCNJ4clCeopl1QVvRo6W5mqiuNU1c93zjOGXNzRk9FiZCZUQWrqi
jNcAhFfYKq3hmmjnfjwWA+UASX1ic5+Zt+8zyBAgk2kPwA3rPAkIPXRGNXwj6gwxHGQ5ASvIRNRj
hrI+A1kHWFPcpcjVR8y1YJsiPBj5cFeNBc+G4Y/lDWv8hFSAEAFBPIThg4SE1roF6V/N/a8i7bIw
8IzVMcv/OvFlBs2xlv6J4DOk6FCj0i5/+uki0seB2iOVOAl/5eYPnjb2kWcp/lPHW5FgoBI2Fga4
gRquaP+UFI5C4FBPTcITTBoM0HSLMq6nf2hiDqk5HccwGNiRzDdFvROIZYEpnc5990VnZP5CD4Qn
UGSc7u8r2nG9QPZcD8lhefaoumPu5rm/ZslVCCI+Mtqqw6PkyIMmpi1ZWxBz4hBiXcjqe4earOWu
c+SStxPEPP/MR9wqOTSMxXRCBko0eZR2Q29xLr8W5q+KKS+n3CzOXfY+xTfgHTWsTyK4hu1YfDWc
Y8K0cSf5SyqTk8rIqz9aw5bQ7l7ZJ75nFfsyGIlTrlBnf83pDu+yUNwEHqy2fzOjc6uyqMbdRaGd
HqoKkrDS02WcyuGfhr8fZUV3COVr5O8ErHzNroIcFPnBNsbdps35CnQhzcZhZEfljpxjgqmZl2BO
52GeC6Bx0UMT/vz0WqHTmvCTSLwAcSvwrT4/qkK8M/sNbrobktXZPGTWG2Hrbu7/C2WTntyngcKy
q+5IHSXmR76wb+K30fqzaqoSFh1rLrdGik5KZWDFgl6AIaqjQ0L4c+vM/p+sfVo9UkjjpXcPgUyS
OGJXFL8EFMUYOQvrpVEoB+J3TlE6ANbr+n8Wi0L0YxIDHF54wQDOjMX+T+IvqN6VJN1TJCENTXht
fJrze5y/TwgzCsL0yJ10Q5N6mL1WJm1Sh91JmoUvYMcEXKMSfqYJv2N2WzzlAa9R8CoqMlHq3Jn2
n0HsT2APzcmiK64vmaxn0LYInCxnEmD4oaENwrPCQDxhkjccjepzSI4Lo96CI674viv1+9H/yXFT
K8JVy85CDJgsOgQRg3w/X8v5DjyfQD5QeDbbdw0XTCr/6uJxms4BuOYArQFOpY44tXX1gc5XGx0K
kYknCeMsdW7IyttyBX0qvjD+ltjffYXpMDWJoV8MOo2ILT7qAs7+NP3VsILomf30kXYT1GlZO/6V
+bvMN8uqeA2tmzhiNqwMgUht0CLlR0XVOlHimkvE2zrlt4Em4dxRcEGUa0BVL+9myZOFDtoJgKyR
2TUsfhUFVCV9xcWbEcDLONPUwJACypIVsmXqF3LULIkumLTaIbeMxA2U2y7rUKOFb5aO6Hs4kGSs
DC8rduUIEgzF01HJ7tAr4nDbaZ8Z20cYWFuj4TcGxBMysR9fiukq86binbX91melxlmCArfjAEXT
Jw1ustRuF8COKPJISQrHK0I+6tGRARbSYx94+wOHBhDAMO5dv/jo+49ePnELtMpJjM4hwvwZq5nG
WbxAcxgH05ZF2AlRrmv9lfSYToBOex56jqfb2HJFJnw9ag19QlMETXzYxBwYdMzzB1E5LuE8GJZx
xV2waMYwuNE7yl/TN34sDUNtvCt8WCzVtvaH1YLwEFAyNzWSJ1zOIndLRgxGcLLoDbbZFuW0HB2E
8E1UQA6AosDqtDHVo0Egrfnyk+tACyZ/ijRyLbfOduHsjoxIynVLenNL5PGh07YZ2pyKo8w65HkK
YX+wr6FoI77U7J+J4o4FrzI+m5xYJ+phWvmuOn5LvHb/q4MPj5mx4BYlEalJj6H0DHsq4BXR8lVJ
KLAXQz+Oo0dokCfzU0efOh47ITyJ+DYk80jto2K1xCQ5HuTuEbSXpTo2kIlkh5lzhjkr3O64uPi7
Q29scl9RQZhoK6ybPBxkXCkDr6jPGemEoLmpwzLWa7VjDgTxBIAOCSr3YLq1MAnMPmBoEeDsiZ2l
qxpaq9nEzcEzKkaVTdNsR9BD6u8CLGHadCGGNezewmWHN/FSsNWV0p8u0J0v8XWQlC69SWgyhv6r
YJ9Kmc3Dvl7RMXXgtLMaagR4NJseB6XZfIUBmX2oghYVOTVr+68WHxa45oQWlAVC0kBnV4vAs8KM
dGmG6LgzmvwhH2X/SedxKXunBQ6BWjHEhDpoCM8p7VI0CD4vvmboYgIkGBAnS5eBdID5NiakiDla
8w3bbzJRIaS7CV1hchIiltHYkarPUDlp4WeT/iuWjR42UM/FEEiOTYbPqWlY7uh35++x/KEFj158
SPIAdPWkRc5cn81FnN79Yrd0qj469c3gTvVdb/b8YIslWuaeUYxDr1msjaifwQxhCk2QcEJrb67z
6Mz0UdNHNf5mwLb7tdQMFLgohoH61py0uFYJSeO9LLq9ERw1Dm66QVIXRUREPHrBqGUG/MSvSWi9
KjEG9aU0S5CtANZqxNmdUOIB9iZIgAA3pu40sR2/NN2G9xVQ2Ua+rXEmG1gB6+xW7askp+dWeMtt
XS2pFewT05Cvp+5fDuTA58e3006viLtBUVL/4HwQjV00/oqMlszxJ5zkgwyrNy2RZmi7iaFkfmzl
/WTlkMD/pvyZangxGQ4b0iYAy6vhuxkZEvQQhK1/ZbSpszO56l8N+41SPX1kLcYWzHCfA07p7P/W
60xYG2QbEiw5VkgUioOGIWHimBsT3GVLE0QRmjY47TNYAMVcOP2YUcK916MPYi2geuK8WWPxoim/
n8bfvPkEYWVrlrAzEoOMIZowBck0BNnXM10aZStbNdQ3zDRsoCVi7TB+BNDX23O0jOSGV9cg/BNu
AYSotvpMMA0MhAki+uURNq56dB6Lw4xtgxi8iWXKjJj+Rz81Fu3+1zdeBKKUBjAKHFxXK/4ZEDFn
lDk6aJZjmn3FNMtZXAYsjpaFu+HPMM592FD6fsoinVhYDWJ9paaMG9o+R8VQUb33Lz8t1ynm4pnk
pgZDRYQdoY0/1eq7Kj5y6y+tUXn5dBOWPCWDuXhYMkan5JrNv1F8ZJz3OpX+oHVrLU6mVzCHkfZe
aWc4L7TyonovFVcTsLim04u7RlLjZtZdRkCTbCfzrvYy0e4mHIIFYbMTlMvEBqVxwOdYKxcgD62/
QZ9XcULUl9dDe+g/6/4cGZ/Mo1aVeLPgQzaSHYiHtlyj04Es5d+U7Jb1jyx5JsNP0/2OIgdT7PGK
FjotDZSBR5KBLXs6FWD6N6ZfgfHqm7MRf5NIDNLms5VPaXkUqffDBN/ILGyEgEk/LaMu/kjNjd7T
l6aJVBeyO2JYbG+VRkVHu5THhLczL1ZCXDq+ti/Dm7Zctpifk02rpURSuN4RkiGLnTHGd00yfKii
vn6w0mcsXwovIk2xf8HC8qERJONZVwBo7BkkitZrRtGtDJj6ehAIoARMZV36tJBpSVFXI8uy8NuE
6snHkZwGv0MFnhE5W/ghIXlXk40/+WtmzTu5jdZp221JlJOwQDSpqwuFV4dLXkziGqyFImKYnE8m
4KAU0TdLuXgqftuah99gm5YnGIxLd1jur6pvnAKgXor2PdCgTGqEwrH4XpnyUQmxr9GULGln9yQz
1jQL2jQ5EiTcoje1PnNV84C8EcrsCIPoVgVSkcg4wSLfwUf3MtKc62jTUhinrOoFmhiTg5qRJg7H
3QXrkWACDDx1hL0WE2nxpRrfCmxcCxi7QZ2h6AxdLOC9Gh84i+BEwCVWl3TAxNR9DsElMjMnjbMN
Q8k2BN9XzcAgoFGQ+Z5MiJrplVSMYsDamtVVDtm3cRTUYAHbrT6syV7BJxrYvY4Ijgo/xEqcYiSl
npXHAJZhgn8Vc1w6yBteBjDVOv4OEkSBRVr+zfhZl5nupBGEV7be6OeHKQejBGSNRm7xib+H+UAg
vw/Wq0mfsXoCnVuwOhj5uueEIBDk2+LIkCfRiekB59A7R26dxseFA0M4scuA9zE8Yh0+jkee0Uoi
kby8Sf4jjw07DctDGOiHWZ/+5k4ESU+T0BeHnanPbwFsonQv+UD7OZRn0hdDBz5INhAMIHOLALeo
cU3iffRCZPh431RT3SVcmLiPIDWrzNvknSCfQm0i81pGNSKjb1e094AyS5rocna6fyxIAiASA+oo
0yg29ZChxBImN7fqe1kyo2fvSUNj1XOZ896nOyqSJdI8xRxBinqqGc6kz0on3KGxdaJw9A5eD/no
k9CAEyaFo9mw8lMQkK128MW3FDN3EhsAvqxdQ8+WBsaZbCy6/Z0jjqzaAwGwhg+T9oe7ET/luhAH
h1bpEB592vmj8d1xxO8Z9OfgzCJR2cREN4Q+sjgVNT9do4x+srio92D+9OIz6nHzmsDigC6V9aX7
jVFUCS+w/vjQCqgwKJMXokbVuxWe12msNxOjzzGqoZeySJY0HuNin4c/PiWHVCvnlvJSz52Z5lIX
W6smkLdK678Pkv4UutKu/DcNCq60lRD4QqHtAdemvGYr/wfLL1r32kcRvhJqfplqROzmN+1NLua9
MQGvqqwbtBB8X8Y+Zvg0oLniKKk0GUuN5sUEdtlZRgtIIj5OAzLRdY6swWvUX0WhfefxQJctOud+
R9KbE5Uw2hpta0XpbgCELIpoXsnc08jAJDQ0sYqLnMTfExkW6VBi8MUWrBqrxudzlL8a+Z10Iyfm
kx2WTn6TAqDntqmG4V6I74MqbcSx98aIhmmUzthIwcyxOciknrAYdGzvfvlWoBEyIvL7LPbZGeck
9850n1TcYAPZlRoZfbSyVIYV6eBzxpCWdI1t2CiE+3WoT3pO59LW4G5Wt9mI3Ygx1CzRBVu0DkRi
yoK0ZdJ6NzyfNDIDsQRwMfajGskd/ytQDSzbIebHjD5Ecw90rDshfBfqhCIu3VKoHH1xMYUk4uGo
M2miiQHznfTbEKo1zWFzODAte8zT8Og4VaeAyhIZQKZykJPyJ8xZShvFOuqScJogaGZYbi0aYUL1
WXNgnrPFbnoz0tMU0QqrL1HFke/a8uvLCn8fA4BtRcKlFv7m8UWqFvT9krFo3IeORy72mw8N4USq
f1VNtYsoYcxaLhkpANOoRFRT9T+f9oIpsRJO2nubjsSRPub/kXRey41bWRT9IlRdZOBVTABzEknp
BaXQQs4ZXz8LnirX2OMZt9UkcO8Je6+dligys6Ws4sSmaDRMsq9Z3nZMMT0NyRe8s5SaUMKIW3B/
VfWnCrxHuqnjuxSiwPT5e+xH5OE9QtGh6gSjWq7lMwup75L4bHCSV3azCaxoEymvuKHAwiJQMSxh
frmqeBIYO7Y8SzPtLQo9GCol3ec/AvqEssq6U9Wi0p791FW3GlVOJsQ6Dwm4iWrWm9QHXmEh9ZND
V/WrdWmbwBE5iMYaH6WF3itYRlTjejuuHu0QnWS/Ad8bm6uApNrSAhOrL8ncLCn/mcKrTPDG4llQ
70G1tQqM489I5/GJtK8yM7ZSBpDE69cDiZtjffMsHCnAhAxcjMQ8R0ximqhfZHK+alpjxNaG3i8D
iKQeNAl3LJKQtGVc6i0bwqXjXJAHRr1Pjeh1wwrjVlxsmqxd6XDOrDE6lXzwHkYPin1Rz3yJb5/F
EF85yC9lXoiAlPc+Asq+2GbBFpGhyq68G2tyqwo34iuJ2Wbhkq3if7nCz+Nza8/oD64QKPdvlZkt
LRueM5HeEXjjcTAvugy0xTFaoNRliErbh34o5kougokzSuEqNj7HMd15LMC55QfCeONK20R2u64G
gy902JCehBJxxuwCvKf0mq29JO3Me24hjD3DraVZGbeqNZddjVCZvezFbLRVq3ROHZTMdrnLKxZw
kVmfSqt2Iq4ZogdYhpAiOuSvQseFZvzl+TehD0Y0vBlYb3zj5ZWzAuQvGM9TzkiRPqNhk0T8rxTs
w6A+2IzgpJGbMPnKzGBVaRJPXrHzB7ibylbLio1Ff0MaC+Meo/sxMuth5QTmWgy6uLGE9kk6fGpg
hueUeEF7Atr43vV3goneghpXQ0TJM2xs6nxzLpez9FtYxc7iAtFbnCfZZw7Uyh6pKpQGVG2/0YgL
rdtpE3XmKkzapWxQw5KfFw5HjwVQAFRbj85Mevj9e1uvD6/h8K/RJZy69ro12cB3LFODkCUCLlff
2CmG2Au5P6SIhKymxxU2R2dmblS3K5uGpJ11HMa0MtWWkSLvdIBJJEeCITHtIDEbSn2DP7WIBxLk
rEXeTks7xBPbCUByhErM/W+71lFTqNQ0/ArLkM1wbF0CtHYDeAMo3gakR+/H7xl4O23J6oeAJ0hg
W43YeF9Ag7d8HG944/RKm221l0KlUUT8QxIXrSaL10Lb9Aw42oD7CWN3HX8MtvLdGnw7Fp2aUT9D
REMSyzxc9qcEYac89WD9HJmcN2MAj8BSVLAla83uS6F7EKF1LMgok9E5E8qqN6C5uMLV1HyS2LOT
UTi3+TWtPPZyLImmmRaRI6HGHWszh/WANGAlr8kdC6oZxIXKaWAEiNkKJXokEHWmGmjZBtBPt/Wm
8CgUgkYiEiIUBJXI4fmZ2nxa1iz+pBbN6JScVLV4KXDKYHWyvWwPPlCJaIKewZKaeE8EbSYpUT/J
i9NxobXxd27NhsBEv6q015HQF+0sPhAKAcAEodLdZwxD1ARZoIwAWeX2YEMxYZ7xcd5j3Jr8gfgY
eeVrZCdIydbW+fi7OtyDCnfqnv25cjbAUPavMfpsGiwz00gKkkqESL0Bec2tlKsfwkhxf5Nhgpom
xXGYi47wko9STlaVgeRQghhGWAbZS6XRbmwCblpGIiPYf5tqO4rtRYwrLTbZQlpIRfVXSc/W/4Q1
GMcpvvicmw1dXeSN29IL8KNgnMp0MpaC+s2UVRLgNv1/CTDmRCRfMbsBEl5OnzuyNxASZSYIKyK0
KPNrvf0U1Hua+MfLCnLVWIA3D2tl3cj6agoY3/T90yhNmc+afD4tjs4IxdxK6CctEW9FgHoeSIs9
YiHQNEQT86KAj/qYQw0L2oqptHilKi90gLdUKyQnScjL4gCWMppTpO8SwjGbXkphAs1uumCj0ij3
SKKfodPEzxiWATgfaV4LwFVhjBp9SfJpkB5qgGBHY3FpwJyzcsJwaApEsmkHTKXWVg0JFkEKpTXV
lhdsk7f22s+VtUboTTrJb3H+yjKYyZ3vFGG+qDtwf+jIAoV5g8yHENvLKEt23bid72Kt145RURGc
ZB0NsLIGR5Y0fiS27/qpWCAnDumQULEuOp2fjkDBSku3lvQ15p9yCiBJm3dYBO30hzEkPiGMcW6h
wRKOyjI15daiuJ5BzX6uz4Jl1Aq4w3HWGH6/GoIOxv0DdZOrs0rSA3DVcBDmSJJKwatVXwb5ZKs7
DR9+ORJPhbkp++/mWls6jzNborbIoPMgNU5A6p4R363k3GL+SY3NXVEqKH+75s2wuDfif2l68luU
+iVztHpcxpW00AKgz365k0dYE4SiJ9N/0lBQWspbHnyryU9VklTO4J3BvkQ55bPxZt0djS+ZmiHw
IVSjAp8hphEohIZ/fI4lsMQ+7M+Dp6zMoGLYZR9kL9wKFsBN+WXpvDx0Ph5cqV56DzSYtAKGBOuV
SXemKVxHOqMxRNW1Ts4tB3jXa7uxtj+qlEpshO3Jl0HsXAfRq3L+dERCFm+02fQAujgyWCRRwK5C
uoAOUG0SK7C8kcs16WLk+46l4RxAHlJaimzGFvyjNQvc0Rk98CPnVMeaip6d2c5CwXdeNNYmr5U3
g8m2PUv0cB5PzIorBVWgIeECgjG3sZjbTgwKDIyGivoehFvtVdfOnHchiXTLmStQOsewbQObx00b
Dn78PpmYVwBPDBVrWblcNMkv6/2FWhuOUgMzi5rNQG+XFz3Igb3PxZOjBn9qKZYVlHAEP7TZJypy
V4t9VLc4eATyBF4qM0e7LgPWAjlY4w6foQDNiwwJFhYc41O0tlptVRPd0FfNX62R2F6QxhdOK78e
WbkeI8ZiA1u10mT6w4CV7SMHEoZomgSZS6FnyMOxjQCKWDOmEfKz1Ygzn7RzyAC69uKtYfS7fDI3
Y/pBfixqF/0YZ918PqKZ/RrTz9G6WhZaQ/byVZmf+f8f9IwEhI+W/X5kxQj6uY+JqkigfBQR9IHa
WvURUm8UQr3/aeHxLiJGJTW+ryZgRMx2KRL7nHNaVODCmDAWvQF6dB0N6bYlUKQ2jJ3hk7GiI2oc
1w2SqVz3T8A9+jDfa8GwMy3+IRC9VfuTU90GNfsC2v6A9mOgd+YA93ivbLvmuVRXWEL2edEek+g5
kdYykbLMcIxtoXUYsn5d+t/Krtfe5ShceRyhGjJYMWX3sOnhmXI3qOArRoY+mnlqSQLNLXEs63gr
EB/UgCSCcSvjD0qH9Ch0/ZYm0Nhk6UNDlVqzJKn4XuQU9PfI+aBPWPsRFuYI5z0zZjnGAyJjv1M4
L8eBOKdSIJqsQkb2Nby9ocXCRVmR6pjua3ikaeydIhvZibnIO/3U9aDxM+o7ZaqPkUJ8rW1B1jPK
S0+mXMlVHZjhV2ML3OOCic0wUArQpYUVpppsX9CDvUVWSxpCq/XrMC1+VDY2+jR9FlNvL5AK72NT
XWup+C2l9LMxWjQeORNkYX2VpcWP2xUAUL2VZp/9mFC+QL/UVuVKJHalhCiWbX7gplMF5Z7w0U7p
HGoGUfeDlR0J1e4WOnp0RkHXGidJRqOaB9jYSuG5Gb/FsvaxDobvjfKhbmXCC3QWxmvd3BlY7BtX
U6FCmQS065fI5t8w72zO6SnlWcjCi9ExqETCBj6djM+B5ItG03HXsOeGj2n3uJ/8L6k1NmOkP0A1
LtSsYcmOvKreR568ndr2S8qOcsOoa44ov+j6vdf2Kaf1f90IGC+g+z72pV+ZHs3sxMaYmN57uD8Y
tddolywPa9n0amKC4ZYV9nGBzEJRme43NNtVd2ZMsiilb7/l9thIeM9Feg8Lm3qRlIbgX4DYoGKm
k5DS5BfT0mohmUBaBwrVxu9yCwQHfcCYvk3sVKIPBCpgNyg2YpkaCMcrmlUD8A9hLytpQNf8DtL2
VIt7ZsB471Y1ZzQZtotbimpSY78jQyPseSSwGDCcfFXhbzIj6uJ8KdjUVGg5cvPScekG30nLyRYs
a+0vQIiqaP9KFV6V150khsNdaL7LSb2zmdnq6b9MHNjDEKpShFvfPFTEKoUfIS2gsUzwkuIYV5Y+
nD3mxbDdcFDCDBVbg9dNPSsu1nTYCxrnuTDnCKxcgQABQ2JhBzPS5g7gduw2Sbplp9D/sqSB787a
aPoyzaUhzrwceLgY1ZNZAB2jDa/gwyzWb6xfEKVK+hFkXFOve3tYDnhpoRcklKms7UBym0vPX6XN
KkiRwf2E8jkTaEIuGhR7qAjlHsWD2qx7gsqoxaTGfMsBGtuEnm26HCp4y79DvTdUCXbenkyFIJmr
L33FomRoQmRFceBaQOd7SHkS9V04oQtlaHqS5ZdhuZ25TMaTEP86QulIQ3wjyAGe7DgLfPJ3T37W
5LXaCKgrcD851TlaMY30Q4URGG8qjau2hOBOaTagKByQxjCqYIOQhG6icpX7CIbVyfFHsghj5Soz
dC9IOfOZ4w8hEV10UZ6IXYGqMlSGpUw0StirJ11H62mzwpAgG57KNtiTiHaPsYmQMIMWgbvNaA6W
N713M5voqtnI9Z0CMdDI/DWqEMpj0bOqUwwuL0c3HtI7x0Bw5bAn9XQJ5bRIfw1uU48Vk4oyxKLo
TsuRlA7E3hLSrwl7tD6DorLfGYWaJGTMAZG3SKgqSbVNoA/nvVvwZ+p2YgMPmHea8l3El3beEBoY
8aFdEDi/9jnAO/9Gu0nugBV/5pg3jEKlCP0IYpbUqCCUddik71WIUwOevXWrrY1JsQklCy4V+Lys
3cTxnTX/zR5INkaD6G9FYR2Je7aHFozg35gcZtWhsfE9Vy7QWgWHHiltaSBSQ3FgBqzX+2gl8/xM
SuYgej7qILK6REN2io+S0oDKv/8luWRpMwmL+FwkgGmSI4JnxC4ks9Dqlum1TYFRmuWSoA+lhkxj
9WtJ849Jx36s+6CldIvenSAAJNJvQ53V6f2Dve5X42vLBGXcNNyzwZ31H6QpeNwiQet9WZnlKvb7
2OD4oPUCZ5vLO7Dv6qM1f/t2m3m3kZOFBMGCYLqCfFOFLNM4JJRgwlowUwfip9JiXCEetiSXhR1z
ztEZE3A7ENNqJlsN2yv+5zHO1zLJcaTD1DqaLK4poAcgNlp7x/V69TXWKdYo/xvHhu36uKFEwlPw
mALAyAiPUvJnyjh27bkWDLprVcdn2adHZUo14VWkBi/nVwGOZ9f2SylIdvirbvqAnoFV2sWgJJRs
DeiFCN2A0TQHk/1kk5511Y6faJMIKltdoczMDAhhau+EDRr4ARFzPa8DaqdIAOPW6U1iufc2xCxa
W+t7HEdXZ0qW6kwxlMFjVMMLrig7CZWbUepo12suY8l79JQZDaBTfTDuwmMG152UuPtOg+6Eo/IW
J4Sm83vODRCvpXVsR3YpdjMemg7ygcekTpJ6OneOyrLfDUbgFAHtXOx9GkZ7bX0OgqY2MDjDtVVU
+4bE1i5VpzUKtAb4oGJjH7MH0gvaFhunvicdk7HdeaN9i2lcNSKK2gDpkD77Zg+JXy09q33DhLLS
g/rcis5lDL+uZDAXQb8S3YC+L13VhJtOUn2y2OVM2fBjptFfYfXsB9iKxkxFw2F9Gzrij2qL1Cwk
zjWjiFwc/LXKZikaLWazPT9RQwBAcqpbaVUL7ySG4c+XivfCMs9S1roDwkNFJM5vonsPb/hJQZc2
0zDxZIMQY399UpvoKyL6newp9SqnHJGBvJbHjo8+RBUab22eKVT528hCsqlo0N0LMlrAn7U7qUGf
KVe7MHuZQ7lh+/tD/ZyBtSqsN65Ah2jn77S+abQzGrwloQToZmX7Wpv8RVClFc1ueNUyd/4E7QjL
d/eKZIZ+z4GuW2cUqoN8DdR0W0BzK5ofe/jIVdAl9SNSifrM/L3mQRGwIM3zBGh840OIjzo7JOQq
SGXxJw1oI0sVo88cl1GdCXm+mp30JjzjkrftpzIVn6nJendk0TFE8Y9ucxoaBU9/rLWf4wcdBvem
OnykpdiqSerKHKpkIjOW84m8jCCkeo6nY37pyvepHt69p2oMEKyxn9sdX1l0YMZCqDVZeokF/jN0
aknbSFzvU2/ij/EoR4ytxRDWCvczdd1AziUS6GeyYOGLZMJOlylJaT1lsdV6jtlhLWClXH1Kwbi2
6vScUh1ZGeRXFah/Y66m1n4xlb1E4YD84UvoEhUqYGz7nOJJD7BaFjPG38ZHQFFkTce+osYJ/SPf
7zogx63jQFZjvh35KlFmtQxXA47BxJ2UdGto/7RpV6KEkOfYbe+kah9W8FVO5yTn9pOPBXYtQyYr
DiCnlsNVsKBT4W1+pC31hgV8UNYOwayBQwaq2xZ0g1y/NMDuMtinY7uYY+DtTl350rRUcsmNo+za
luGF5LB9Tlki0WGhjrV9z8ktxUknMjH7elVq9U0Ome4l/vQv6R0A8hsrKR/jTo3U+QfV6igE5NVd
ikJjdc/gwfAxpb1yQ15XWvQThlyMCFQaZhJqHQMzJncv1V1FQzQHg1LBCxALjxlLcCi7l9LJh3CE
oTBZ6Hon12Bxm2Y9wYTJt6SR8KXvIJtnQ092Zcj0DVkMlveFNstimmtOxFvMwtsLsIu2pdsi9RT4
rznbkC/RJ9pfiv7Twq6ux3KBihClZ0n7ni4skiD11nf12nzj/EBAybWHDExP/1Regz54n7KHTiJN
a34JJGA1jXGVgzbzjpJA4cgCkPvjNAROQOyKt4M6XBD3N6AyGtuzJhp2+KvI5uo/FdAPY8K2frAV
ySDrNPoQBBCF/WCoUrG7NuNzqWaLQUPcCMmByVEFqH94phYREvKWimdhiq0vvGfVqa6lz4mUyC1i
YGcRPcqrV3+9AaEUH0SU/YPMrIWs5sV2GgjYpRocz2DIbXlbcSqhTGTnAdSQ0sbGKcgwnSuc/67z
EXxV7XuGZ8m0nl3+4/OhSoDvBrLExGWKcC39yPbOir7j6TXoh0j+VtETqzyP5ift2hTdRfaVho/Y
/jdYT/LEsr+iuZrxNib5j01NkKPRpsux06eKXiaGe7zRIxcNfzytZzMHNuXuRJqK4e/pJ4JyDRkU
7faQ3ExFuLYWwxTW3Z4O3+7AtymI97x1ZgnIzx6zgnxTJpmrjy20dwjXE3vQSbhjJPiCMOnQsFiC
1YcFEniygO4a76JgmksTyHnoTmZ+GODm86/YVDEfsqHAnMAezPTECuxjMYCJYWQw+SQYde95edeL
84TGVZoDvSRtbWCkLC+efTKabZI8ZUHT53BsdsgdEwIXQV0HQE3WPvySWIV689mCgNWkpSL2acx5
Qs5z0ldoV3b5SF2C1O6nwSRV3rPibJePUj5P2oUM0UXe3Efb0T0Ldf3eNI5ldk/Vc8FoXMyhHn/c
8Er5lHEhsW1PGk5vSUVwABkKuUYNGzAHNCjnnTObG/QSEwuO+RTeikRAmElG/RCDEEWWYvO/4yJs
UaE2O4m/qXOtCmqJyhgZw6eMRi0mWvgGGC5oybSZlKddW8zjDqI56ipSCRik/TMTxZuHHUrWKeQz
cu7bH4Ntr138efq/oPrN2Bj6/jmdnu1eGMyN5XlzyLTwaFkoTafRsZHUtMx7GZyckwlZsR4ce4ZZ
hIocgh6oMc91zIMxARDXDRi2dFziYEBpYBfyYGuwijHx5QyuZJozq8YDhU7O9oEmHLXpr2XB2tV4
0eVfiAPETSX8pF3xxec5yeJtW8nKoqpZXvUDW0V4rSMlEfQVDtkc2G1OOHBCat/w3WlsYU2dVJy/
Ma8Xg0hXQ/udt5aj+6aj9cGynBgq9l95NSO6w7Xc9WshmIYcBv3YwwkIcRYOVDcBQPmO7y8DwqWR
5ZbQlco+g0odSYENBCMxVh0uSNu/SfGjV7RFyy5DgwzQ8RLxl4MxK30om9iya7OlwA6XdrAt2a0N
y0bN3iYm+SKAvX02xFF09LmvpKRUqP4p7XZ+WTuYXVH25483uOc8vHNQDpVvdMb8UEU7SezISEWG
iOFz1eLw6X9VQHWzmJO8Ej38CboP0f2GcgKyEvwWci/8l8ueGZXFbWizaMLaM6sJeza++uydprMr
bERC+V7VzyXQ/QKC9jR0G8gTEs31PN8wmpdl1G/YI0D22i7OHjC/9pvBwE5ocIGBCTa3nIte4S1L
OlwjBbk6wONKbkLDZAgxp+BhK+CXN0iaI0ECg9bRt4gjEtD5oMojyMfQyKhSYoAwmI6CflR7IlXG
NTYtJvriURA7+ykL+rBxDiKHJYryg1jaQXaN6biqW7KPSGitZLEMmBcm/ODqdCIrz4Qz1DgNSNcJ
1TFf1fRjUzdFORxsmRSHr2QG/luhUyIyjM27Bp9+NO62zr5pqJeF+RBWuBazk1r99HwVNwpybYsz
2GSVn2IXVC3pif1CqwEpTtUmbGTCIPV1z18b3a+Jk061HrHqP3BqdRhBVEp1v++3MVrVHu1T7H9M
42tWBxG7lQHB6P4qwr/UkxEfcoz7WJtneZ+H5w/XXgLjPXqVw7VGGz5a7dKIsOQCJ2leChxXhCdw
kqMM+Vj2Xk7ce8ozaJa1zRAH6gdGnqVpvJcRAZ/Eqi+80FVCN9fWZAAPrRPK3LprGx0RaS7gvzoa
uE2pfsGgrobtgBo4c/wbBbmkMe9ZaGDTSd/gyEFwReQiD6PE7m3Jf1IfygQQM20fNhrh6O0jDsHG
Hz3409ZGzw9+5CA9HKNX1/HEHbsQ3oNr2SvVQIaMZ2bbQysgG9U+1/K98K9SGC0MhOINQTggWvAu
/JgD4W8fnfhXeY6drePuV28PBQaKQYdc6GEdYPEo/bAgfJMg4ui0lpLyDPufNNqOmyG5JjxzOjNc
Vq0oD3gqtIAxTvAf/pvnhOnngNnGO0kU3whxg/wrYWgmlvS2hrVJdCa8fzFZktoiSM8EcIbVSap/
LAFy73ekVpoIQmY6sdJRrauzShR+dMLnU9gAtr9CCJEERI3vFeP7Rxc6trU3ZbILCMcoEsrvr0pk
GM8I8ktIxFXZC5RoL2saRsHlktcgrYzPST/q5dkn8lkT1GjoKJmIAqOF5LG0rXkviAVjlXfHOjql
lEqcBBPaSSO8t5wGOhEYCUWU7v9Th3s4PcoYuenAzYPNvxGH2vJPHrmvHKr1KLMZxeqcvodcJuRX
CG9Y+hzHRsRPVXDFFi9m/Qv6QCjdBQtKFg/3pPxqS9Aj6AstXHw6QiNN0xyPjJUM66Rs/5UQJwPi
JLCDJij6FPxcbYiQen79a2BCAiebV1qkM2r/UK5p1qK1GVE3w7Ik4KiJ8qPHvtsjYRsNDz1jsJUr
JnXJT8rh0aH7jml3aqALKPDx4KSc0AFot7+mSzYjLvJOzR6xV37xSc96rYPKTCGQWx4fPgLalTDj
u28MdOqewb2lFYEb+H9ablDdsg/k+M1ashBHnpJ0orwv2SVV8ByEd8w09Qdvb9FvEfFYPYQ7W1ln
qPxSAX0dnWvN0f3h+dfQxmrqr+OMWZQ0XSOUhYS8kI/HMSUHTiooQhHo29Vnka98uLbWdAMu0+sn
Eekk3OH7YHbSlLex6VZ9oC46nPYUyKJpCNE4muPL9z9kdbw5GZKZKjqbHP05+zYSZUVJSBhFcnCK
wa+X43eJwo+jZqlROqven9SRfp34p9LD62v6+zz8MLWnliFOE8ivEag1gbaUUpJYmm2dxQiiw5US
3Esb2MpVIkUKqlHOvN7/qgu098yUrVM5nJCE5+g0dDpZAmHe9P7e4R9K2BMHeEFn72IHqKfpZ6OQ
pa9Mnm2bZZEl20t5+prKPxns7/g+0NjAyWEunLLlqWi+J2NG0lsMNCqQ69iXckdLD02IP33cE22+
CNnjVvqtSh6RBY5QrAus9sbDr1bG+CsquA7yq04vRnzvpV3rMQHOw33SwuPjbm0ahPAM2fr5wEYE
pnPYyOGvkfE5DAcrf1k5zdL82MGGxU+8UFqGVeCYjGdaPxVPxTP6ZpbvkUfeZRy8m9GRVPft+PRJ
X8qxifErIaYtF+Q3prpyMS0fS+a5Ryfd+f4uYTpsdozYPWrn8hApByqclSXD6uLuYy+DpZSd1qqO
95o4mwNY7uwd+xMHMqAK0eROpKo0X6QlWjU73VlPxMKTXDMEc+zUwFXKNEk1nLF4lXxG5Re5yEw2
yBsDnIAwxL9EmbfWhmkzovJBQW98+w1s/EritckwMCWI00icteWCeRp70kWN27ZLmYqqvexwhlOO
MBIX/jtjGZ4k1G8tmuTogezJQ9a2W1zkgW5qu7x57dloz1N0bnG8cAnfNW+z/bLVSxZcfPQCR1/f
y9Zu0DDBM1wKUAm29OSGqsTQAgQOmnkk5FsmTk38VetiWYqNXTqywWjUjWPc7NvJ25r9rl1xMaq3
RrpeHDrKIjor4UnCda0dlPiQ5luSkqodGRVQZDDYDC3sspX69utFl0uJD9830RdB32gPMF4igH3Z
dqz2ETrM4WRl53rVe+ckuIbJTSruWXn3lLsevQfxO/M19W6o91S6IRbzpNUUXct5s3hKqyMojHKX
Z1s/2trWtgj244AZ4Zga8DmH4iJqDo5bqtxfO6ASnKOlxHPrZgBZqGdCFwZotzPl/ThBFjjq2Unk
Z/BhKCimtUhuVnJ7MSIIr1V4HdB8qZdSvYw+NRUd9QkpBywBpOWeghvtjBNCZZYfRuwknF5svHSn
h/udE0fYJdh9nv6zHS8QpSfR0ZGzr55ixYsParbHtJZP3xY+c6CLLCOv6UAAyYEsDJ7xjYcezlzz
w9vqEsvOvvDvpnbJq5OeHhV8+446gF9ys3DbTFvGKB6tkbLbprcep158FgQXG2fnpoG6HX6L8Bd7
lfGpYavK96G0uzi6/ZjyvTOmSOlenfbs7EfYP0rrzmoAu1V6ddDIuTniNcmhX0v9D/gIGFXbN6HN
fzbsHd+n2hymdhVx5NgOB5ve3aBvgBkqAmIUH4dlYh+s4YQOMQiu9s0nSWxyeByJDqSeFZGrRK4w
l2TjMeD0nMtSgLdY4tYQ0SWqT3KDBEtNPvrRtcS21He2vFdI4MuPiOVV+wQXgwnRVc/vWv4wERPJ
H0X8qXRfk/fFRDW9EYChXNp5Xn3NoqvlXxRqAvmkLYbGCdWN1G18c12JtUyu4rDu8KeWy+Zk9+vm
5BnHIrtE3iUPbnJyD6t3WX1vhgeOtwRkyqVILoaOcPycRucJCzYj+4URImfcjpI7pO6P2+XbRnX/
XYt6QT5L+FD5vRnXqvxQ17F2MesLnZ7ebaLgOOh7Pdj71T5kzTVAcfqweAc3A+UgjW1xiMkiBIji
4IsH4kOulNesQ+Z70ponDre6tnPIUD8q2oFZRHwoZtvM/KpVAOoIEGs2ElZ52O7RrdXWvbZu001h
bVgjeNH8hfT8ETGhcPXKRRcisdiGLSzcrHbXy1Z6KtLT91+p/2KFWLs08QfI/etIIlAbafHGnxxu
sjBykTB1yj4ZbgzUDzu+3IlY8hsIxOFFkhEu1ze0avjSHqN5N4br7lJZD1y209nXDnh3dcOVOeJB
aOPnyc62fzX7m1rcW+Vuk5VWPqq9tl3GxTkvzi1DD+9ElBy7JmLy1H2Nwz3ZG4Q5+sAFtnD4Bm8D
RGPY4xYUoL2/W0Dgt0h7tuXTzN97JA2CtduGoACU9uQiREhd3Ch2k9glC72KXdKyPJKfrjkSqPJI
CVACsj3a4UG3dqq2baDVHqqeXMaLImOTRJvuNNW7Pz64z8L10LtN7wrNzXp3i4UmUQ9VtZ/X8tJS
vIFaxMbm0HD1e7JiR3LcrXNKGM3GnkMxHal3ZB9jg6uy0erdMneTYPv/X4z9W9C7Nqothu07Woxh
2Gr5VuQgPijUeL2cNHMc/B7gXJjT8nhsOE+Acfz/PGEqKv47qZNkcWl65vGuh7M3Bh6zLiQ0HxuD
URbm44Ir0MHebuKAenj8XsE8ptZtMt97nfykz7z70s3vuPppqx92pgHZdp+G+mH4r8LfCenWmVfp
7VMom8jbgPlSNn2+EZDQ543yujPYcqy6amWvD1O8V2B9h4wg9ymKYMeCl6tdo2opZacoP9n2iW99
edCKRxsjGX0W43MYn4n2KLz3MVt18nLuzXb0aAEFk3bRF1ZDkudGTSCGbJDyY1EeSNIKt8bT6I54
mSH+9gfJOOvGmaDkZLhI7LKiTRnjCblV0jWdrs6logRJDpdl17EVdwqiesqNfHboEYr0agAz+s/j
zxvWoo0YHWaXweKBxJSpbf8s/6bKURH1TA4NrYnT6CLhRxbrgdTMmTnmaBBOg41tUN5STC/ScAOL
dHGc5BMRBoyEBLCEVUtopI1laY1OIyajK4ZEPEfMEYAGIgKzRa85je+G64YG1L+FNTSvNW2qmK7t
dE36i9Rd6h329IZ3zbyL+bXr2IOxhXTIYsEhhX5fEPa4RiaFSUlc0hTP2i5QYKMeypww8mOSw0XZ
IBg/dBSp1Qsq28P+r04Q/9UJ9Mgyos51SZjbkaDr4LDa180rLz4QahNwiIicsipRtiX7iemYeBBg
Tt50lL3jXDqV56I8G8UJ4RG55VN4qDoqqx2CrmnHHL4P9thf057o4lNnnkl3LxaStReUrv2hQGxt
HELjYOkHTT/8/enw0/mjeA/6e61/NuQ9+9tedTNtaf7KNXkS4dFgBMTFym+ekkXkqxmlWX4rw2rg
JSA2jd+PtB7TjY7yzdogkcrP5nSWy4sUXHvl8v+yQILjHrwt/8fVee02jmXh+okIMJO6VWQQqWzL
viFsVw9JMefw9Oeja3pwzgEKDQww1a1A7b3WH0k+EA8iXz6fx2y3T/5azd+hqTL571cvz8tFp3K8
1Hbwshs8xNAjjZ2RdJ3YKOyCg9ld69c1jC5mdVYF3wipArHC95FTm8a02A4me26cOnDmgen0SCaG
/DaO71uz3wa4TJgtMfl9FOmzjd/S/m65ygdscL48tZjjhPjwdsm41feIOcAa4SPxtzXNQdUPXA3l
dWhvenAHvttoiau2ria7ISZ3mrvLo4gFqTiit9mCalgdtS9WtAYdOxrmbqX55Lsi1y3KLYBHtBYR
rkYJdNuuJPWz3r/6R0hOZ/Ms5Q9h+sznz3H+lPdTfcmkM0CyWrJFn+hO7xqv7I/OVyxSaBWS/UqS
wUaILll9Cke/Mk4bvjdHmR3CPvPqiKfh78TDDI7cjdwgKJMJfaOzJfmNPgqZsu/KWSUub2hzu/HM
mOJVCuk5u5WPXr3l6i1Sbwy2F0psZFdu3Ii1FWPGoJ4wGjOt5S8f1ISJTBGB5hDgemNnYwYFnxkm
a65sE7BE3cfTaQrOk3R5add6vJmrGxOsVN3HaJtkt55mtenGt4u2KcJbegwMyoddYc1cZE+7znDr
CRGwOynELjvCym5RfW16MNCA8jFL0KxSt9PaGair4F2vS4NH3e8Tip5OU3Lu+3Onn4Gix/e288vX
6dX5ZLPadkPZmuCu96m8s5E7f4DKvbateIXWxPVt2BHUQOuYuRsJjs7v9WuMvrToS50/Q/FzlvEM
EYv5RDfmodQm1kIVP3XzOTRvg3anvz485RGFQcesPhaZb+gnKOpeukamQzZCHR7z+fiaKbKkz8uT
JtL5djC7xsrpNHKRj1rpvQJPJNdjZRE0MtXAoq6ae6LhQVO9RqvBm+bybKEK4Nlqk/PNkrqT/jqR
c7R6nQmdMFoib3y+qDDe4wPZbPsXYJnzhz5FEj/MgJngS6zufXDrptuYUZjHwwZDsvrPijudY6bx
Ash60+1VB31qdCbC1XlIsTOmbkBWGq9/9NLU1zQ/gwFy+uQ8clHobJsXQTtrBF29zqQ/CTHn4GeQ
PItFkMz0NRxHHpfBIW8FtFm/BM35MpPJWd3ka/bnKwcNfxr601wfEL4YGxxBBIwq445seBLLZ2oe
sqXydUSgc0j5k4BLWBIipsYyMM3OVnDSEpQ664IiLsOeE6RNTvlGdnIpO7tDU3rV5EskCRrWONsh
egPTpua6ax1qfVvZkYxt1T5rzLThgWKxNf8CdmZzdRKKM/TOIJ5XwlmB5ynPHMsfkeLQOtxQsJM6
DoLZUv0oI/76Wx/esWcO9Ukxz+muTA/9TN/moRyt2yuyhYiwH7IZnTlxx8SVZPeFrrfbWtyhlw3q
ZE/VPSXx58SHboM4EK7mfJVnNFpXlV6yZVsy6AikAuCItvMP8RvBVdcvhJg2jW8cdeWQiIc/QeP3
Gt99fuWOUz445xmAgozkI4vLjfCgv1dbSX1Ssq/YcoX925teHzEHeFtzssfGaQDZB9fbKtO5Vq8l
s2b/oFSlJtp4rc/2K9p1JyJZWerT2KpHKx+tdLRJW5Ai6ERbmZwZo4ThZFhnrLgnW/4mzQfExHSv
8kG8dgnr6QZLbgV87QhYYmqUB+5cHYfcqwwv2WLWB31HPLGMIi3dLullMi/acKE+DS7jdZdf93C+
IkzU1PPYnBArViTjID46NPpB+x0EjOnAb0XuzwNHwe9zinXx73NKygCPastPJv/KtbOu4A09CTkX
wHpJASqM+4W0Zv1oss2hdnfqznaB5dIn06O4DZFqMxD8znxJ8D5iy/Gj4rSdmu+s/GOof3Ltj3AS
5899+Q9jbljYZm7/B9WkjRAEcQMcUStYeESZoMjWiXLKSC+bbTk66eg0kMjgjnxL7pJlQI0BhQ/6
Tp7IQjrxhVTJLfjU6ie1D9JlSm5jeV/FD8U8dHg9EI28xcLOo5WvdfoWOomuZwdZqV7+Wek/ufHT
rr6H8QtzFtzhZMfkSa+3dFDgUMxcgT6KXUqrsT3yCns7UZYVt8utP0a8wPJA/PJpUjws+yMvZCd7
Qr78baneIWRhSoB/ZNZrKUneuEZnKx1t6wfg3OFCjB6JTeS+8DwZZPLd+v22p/kh2VMWk60v5MIG
1+F3vddiQrT28+84PnBGMoRLR957sDrPBnG768C8ZWtoXlp44XdOynz2qL1GvF+ceOM6q1V5N/tH
/XqwOc6fFXfr/MkQbpQfffesyFK5FNODdqPod4Xn/UW0BeQMjgfR2MeQeQkPwq6ZrCZmQHEKycm5
umtkGOAXtjizwSF5cvTEGZGwtY7xQzKd0ToCPUiyk3bsDo5K86udAoqErtI52sruJEhBW2qtLLMC
qlKDg7EHSeSGOAtPLXio6l2jlqm9RJs0O8qqg6K8j44aSp8B/u+UpWcyXvLXB7Tba585Kq0Lg41+
hIjGJtqn453QPeEDCyehI68f1GB6ADPggFaoyvJtmrvC/FjJ77BWc3qdDmzKcrGVw48YXuZ3QFod
+bo5PhqsWZhRETT31lRT5oro0QoyayS4eNrInwIX5P7v+hxM1uAo5UVvrhF4Neqx14fQfAb6p6x/
CsUXQ5JWHP+CKxICQgoNXi4PegUKt/2LosRI0ZYPn+X0yn84tAhj5LfBD0PMrb+ID48fjwRy6zl5
C4N7pTzyyUlWh079p6z+hPofpfuGGo29Fb5zExsBr9kWiNJaWaaFAhm/TOFFhj+YDnzV6Em6P3E9
ZxfyoIzPSf0a5X04uWLyKNV7nt/m/gptWBwUuoTpog/3v+Jjkm6ZAdi2B19IzxpsYnQzg3tZP8zx
rTzUJEn0e4Yuzu9C94isQ6HDfs03ZF7i9DJrZxzFEusSW3CPf8xakoT/v/fIFmroC14Y16QE7Cm2
Fbnzj6/KVr282DOxM7kaojvUbpI828DSRaDF8yJVUq6JdKcohx4gSPcdE78oP0zz/hruL+UmT9cZ
BQJ1JjEaqU17yYfTBr7n3yWQJmwSBtgA9VNqnKWRbaIKlymSfG+i6yAieU98HUxDP838Q7LNsMbv
fjZTjwwbHWNfb+HcmImtiT4U5X3ol5Gb6CnOgZ4Ykd+np8VYzVyxRXUiJM6LBuPUMWlh2U3xNVUu
Zn2RwktfnTXxpFS+CGBLwtQp43PXFjgAXzaxGVgWMqq7mkVai46/QoSnLhvfVNhsfOALRYGeyY7x
UNBnVGwVkiDTS1C9B60/knh7vVQycYN3ErldQI85fiv7+yu4XjTbpC4tuawEW8qPY+yiEgaP0ZQz
yxDNn5rpvb0x6Na6pU923ziuW7a4h7ESWCudEdge5uV0mBInXc4HjmDO30YmvMAROYUFRxGW0yFW
HJ3TYWUnHAmSTQ5yJlmxFcgHKTqY+n5q92oIhIWAAMng3uD9pocUt+N8CMBSyARULUW1iPcIj6/w
2JRHbToq03Gke2k6ltPRZHq/Xddq70mpN6beZBzRpOXyV1/u8LMcq+KYFccJ36a0UQkuj8+D4veE
huBPnj3R9JPi3M7nOrpm6a3VrvM+RuBSvSnKm169RcFDSh5afa/nm4Qaz+bVV5IFrmQSf4hVV9xP
1V5ae5lyaK50xplv24s4HkmtiSRXit1uPQvLMzF3PDcgZSf0FPxRirvZPV52Dfq9IcaOEosage+y
Lur1fqwuQFP4yR+v1aON1137PZvf2nMEXDGesfmMs3f8Xikd7oe5P4zRISJfoN0TVtjtotnPZ9+E
R2XcPwuneXQVkd36LASnpDrHgq+I/owp3wMjwzKSB06PMWUpH/CyxGLb1aVLqV2z5L3T3Zraax3h
GxjBOmp3XekXktdIXl97euSlKj6jZaOZ0L2gpQZija8t/gNQ820n4qw+v5iSdUft30LzHoprhGYw
GDqwaG+XvS0EZKBYwJrcR1JnCcewcCpLzGw4O67TpjwIZAzQSfy7XdNKAGwZiBSsHvi8pJrkOqsi
XRKK8Re5/Lthvxo7beyy4dNd1usMGWL8lagfbbbPX+TE2H//kyCpY3yYjOUKBCWdKThpT6yBmEdp
fwBRI2vC5ODikB4BkHD87hTcFTmANSK8GxngqX7mB8cqUDUbAKM6vxpE+VE4SeuMvJcS3+x8ufMF
2s2trnTCG53VUujMoUOg3dzbfW9nijUTgdHyVJ6IPqvp4sNAmB2jGIj+2Jgw2GR/3s3iLRMvbJ0V
PP+Qn+fw2jEbSfeJXjxSosAX2A1qYu1tzbDM14IyRKaFUrxI7JKeY3H5Q9BLREvsdjw2/TVTL6V8
ZpHr6TG2tT3/24Rh68m+tBj3wKppV1owdzNzK3LDVmsh9jHk6ztJPb/UpXr3d58YWSlkB9OP+k9b
/iMaP0L3rYinxgAeu7TSSZZ8NOFZ65UUsZtc8CfBYL+4Vu0Nn6Mx2Kp2UrrTBtylPCrm0ZyONQEz
0ibJvJT/mXLRHTsincpHl3pLRM/rDNZJRsqkLFhntRQd76oSBsJtCLIH6yLOJ+R55bECBd1aXE1G
iE7XvWQcHMUxCFw2Rj5/1CapYJW9JQgHplAmI25ecoe0u0Jt8oubu3AYjQfUITbkUSocdMNHdiFV
tjLuWf1BepT2EEsLRgTOp9WWx5hIIvDJWP/B/B0MP+wsjBWybP33iQaBWePPxbdCCIPsM4GNflef
hvFcyKguHkX7PkvPuv2MdrO520yIGnb/uUX0W7+FOXb1ZxB9VLpXJz5knJ+iqNM8eNLtf8LkXtQ3
gWrV/EpFmqRtSGtWa5ezPVRs6Q8Rpa+A5GekuXflltZWzqvdFtnhibtT/STOXp3ANW1sxn1+Kooz
Py8sABwJjOZbK4nRmC0W/lxdNrAS77kr2a62TZQTewPNldA3Hy65mifiMVgv8s4TV+52qXc+vAAG
FynDXrwG8aXDqtywCa3RlC2MGWycigHPDXnKiN+a/HjlN9Munj5Xqy+9+in1n2ze5LZQebHk5UQU
k9CPslq0yxWuSttobI8S993nkDreW99dCA5V6+vM+zyVgytjO6JRvPLqwBsDr5z9YOXndhHcsByi
rJynm5zd4v6qKxdBOhvYpSW67K1EOejF4RsFS77cUbi9cypXpfYiwdaQ+mfuF6t5vhf0HUDwhHgs
yznTrBRlI3A72rIl9rRaKYwp1pQvgx9PGK1cCVc1EWjW3Ftl+N/zBYAOdJ7PKf5GxNfaqLPl1tJg
yvedvmvF3VDvEBSW1TISgAMjyDHJYLeq1qqCwyZYG7QQbHvz2WfvevpIi1sZX4zhVM/EI67j2skA
nX1CLY0FC28jxLs2pGE5OzjzIsVF8jCzQEAZH6vMEyiZkNPLYF4q83egQO/anaPXuYlPmBGZIuTb
HxMDzUBG9w9HorWAMtqZ9GxWTQ43aHNCyXWnmZdTsTMuY6pbtGO+XI1zdUQg76hLILsfUDINFD0e
w3Z9aY3l4nwhsQNGWDBL2IqlAvB/IC3k3AsIp7hE5Bolt3Zbvd6V/CNNPqPoq2i/+23W7Cngq2nn
GG6sirm8KEBYQyeIEnIFBKtAYYZDva4m0MxFfcgYO1wQ9Jba2eRRRrZCk2TqBeNxNI6kRXM8Y64J
ajZUDgN+y/PA5mNnstU4MAGj8m5QV7bUrmCFkJRztUKFdpNTGsQ3MYjYTqMsorh24hVsPhSven3T
8uucX4kvVqw6hPa3SODZQh6fBWbM7ix35yIUvFa4tvmVXqTxGGkIboeHQbxEMF2l/rJqDWeUaf+7
RuqZYBtI64ZoTmvIEAlx2FoFu1dwkJErRgdD36O+z/cDfEu3sAk4hvXX71Ok7NHNwyb8nS0hFJbZ
UrU61dpYurGAN1PrzrJbtYQXuBOSD8Hta8hBwaW1iAT1rnEDKaU78jU/SbQff4GutO4PfG+M6zi3
jXjHB6Xs5noXBzsigjg6W1jL34sc/hFC+C9FAhs8I3B8LfxjAfPYI1P0B7I1RH8UPIU/tRfGHlZn
gR+fS70GPhaptecVb9uqqXKsrGYzAbDETm06GRhLeASNNEAgqV3BT2ZPg52hgeLyVW104vGAkctZ
us/jj8Hc1ar12iu4fUvK0Mhnc8rSyRfFpt2BKxWDq8Y/YvWZhjif314F+wx1rYHfi74p0cvuBd0x
7nlxjemmEfHNtpnaivotDyctwGd209RH1L6z1a4wHSxwbKlacWjvX1teF9mzSCrNKxqczICIOdUy
zaGxeTbLq6zdFMB55REEb3hVpsRX6nf6fvPCft3iyLIJg+n34S5vbqZw1dHD3g31bG74BQXGvkH8
ELFdNZCidvVOqD4kccjjLbpUJEyyXb0AqJJw+e2XIOksQOSMstHWn1L9mUUfWIt/6cXoF137H71I
xqxO5jVQkaTzJTjoFKVwe1H+JajDbv9GhsD0LJA9A1Xu54+/Px2uofxHEv8BSsHyyHzf02AJo8uP
gTvriu9jaG45mrttTAVw5XTSN1aeKPvuXz8jtTNp8RWYH0n6HOligv0eyGcz9UtNeYXsF8MxGE6y
8gRE6qVj7uROTAxx5dN6IvlB6Cv9UYzcSnyLQaOjI6iztnRz7Ql+cFFcI1QClIMeDPUTKuN8XCOj
mMuvubgW4pXfb0Tc/3wNDJZKil/PaLdSrytYd9Y9+VjaQdg2ylesfPX1J40RFdGspLz9/dB7DjeE
2MvHDuPKNahjjaAfsjliqYFvardhSHmOP/Fn5ZNfoFNrIvsuiEUr3yDvf6cIQq4aY2/OF0ZjiKeR
G3TarFKr/sqbn0D4UsTPuH9SsN5cupDwJx9+GeV/OZzM4WyU19euka5Ze+vS+6p6SNWjLa7xPhzf
VPlBzbBCiQEtpnQ/WkhaOZkwlDAAq9e45dbftS9fQKCSeKyNGqb7pQW7zei9OkMz8wcsS6kd6p+E
vYbZ1cCe7nAE8F3TKlBhAngW6BVeFg556le4+DkI8E0gna6FvVDZ1WwvoY+JI0uXjMzQ9CaNtxGh
XOlXpc/+MZW+DLuD4v9r1K+v1zXtDydKNOY1ERCIVk1wvA0ufx0l4QH0ElwrNxh9nBopEwJ2ck3o
1oR1J6m68sTCR3YbfJV0oDxG0E11X2XURSLvt3pmJMMqXnbKsrsM2H+PJ5aMvwM2S8b/BuwWl5do
zdzJrRUFh4Gwkzzdi9UPhTAROfLDHV65J6Nfxik7HbldsOrUkivES7yvIthZRXH1arXnytONPdBI
Fu3HesfB2SY4X/f9nvEMZRawoNHw4ZCW5a4GV3kdM6zgvXaV01t9xLyzEvgwDzqhYuI+I39UtmPx
oP1BWsOsJhIl9o9whxT88/pHlL+IviNMr9lUtBWXpJJ7CM3okErAYWFyZ8Q9AykBdiVbcmYVsd1X
tkA/Scrvtqe6BzmqZgPy8wobYiHu/XhXV2i4HigW49V9ZM484NAl/Tt4n2en6FwxPAoz0898jFZH
HJaTDvXvq5BWnd91vkrQVl5MlGMdUSYxq8+ofmma+cXR+JXlKA0T6WGWN5AKxrwev2f1HVxDxO5I
mriNloDLlzsVC+ELqqdyTcO9B5wC74rsAy+FA4ICNrLW19WF3AsDjK98mjwFFvirFFpBfOpfPOs+
Gi3NINADX7ew6aVn2n7G+1X2PWbfsfStit9z+i1q8GIfnHLGFhlXylxPJl9KgC2p/onPDlhqPsR+
6+ZYshuXGEnGopFoef45OhZ6hKJ4dsIHakJd+l6cEWXi0tKStO6Kpo+Gb9gVWUp1R8fDOqXPpIHY
w/YycsNc6/7yis8ce5q+C1H5bpUeGGXHMFhy4pExbZIK6yELKvYTlb4Q5Pj0mE97Lh4yGg+1e9UQ
AaiHivWnOiTMn9Keilf8MutDL2OJ3KN4PVAcyex+rnhMObvBiisbvOzlpHAnmjsSFwqhhyQ68BLa
xW2zWRiu1Hi2xjNon/H8PtdvwvhAl6iCsblh5DaB/dg1+q4E+SnQ9m3bTW74ych5dTW0W6M+kunN
0N41UkH3fUcI4SmAl1VPiOqI+KWcCNPysL7o19WWhWIBXi+8j/eMhMH5qVbv2sff5ybmeRidVfSD
vh2qI8wXKKYfDnp6yJ+8kj3C+gSzqHItjUe96MfugfcklXyBF7xtx3FETA4MG/xZ67yEBeaqBWfe
w3sUomVCzxk//S/RIL6xAlCZKT3m/g7Eb6j1BSnWwqvAbzTbJVgvbrbpAWYEq8qNooVwdZmQtT/j
GDO+vyLNGnPHehPWjAlvsfxQ+jsm0H+FJ5wNfy4cw3XnqQMQgUux7ejn03n7RJfzBJ86uMRxbS6s
sX+A4jmSGNaJpXN7xVFXdtbCBC57RZpZCfg2XdPKfuIW2QeGp4ATD+d6utTllV9zkd5Bn2+oaeef
Mf5DNcbrhE5+BebZ+bXqF5oX9R6/kAmo6luO9n/+SMYO5ZH3MjiGjuC22z+VxY3BccZRROVW4xD3
7l607cWdmxNNDkSVZfh70F6lC8M4rOxcstFbVScDRLTxYsQyqiNSNL5ytOpIlkKKBe9srtAOLK9R
GpcTB6dujD349SO9fhrxGysCqq7Ap6dFDDZLENimkbfDNu++VeGryj5T6u2EPR6o8j/UKR1/hmQv
cvAL+z47UBFXKBsTmp30m4AdxSFeE5taq7sUAoXJ0Ti01dtcvZmrR068o3rX63tlXEv1Im4lySZC
ANkRmuIvQfaa7EiN03iu41uiPQz9vR8/8urLSH74TPlkI429fkx2MYyhCaLp/NBiu8NZHbYHHRQM
6LWyI7iXxhlzlxijiULqU4li3LBqxHq1jUsF/qnbpMIOx03ODFhshvaUYWAymNA1f+6Q6fqq6kfb
WT2J7elKStuKuurIUX6n4CB09BB+xTFhQLZD+cA7mTDnYbZnt5i/R/VAuieHArXNHAaSSDI/2Rj8
wb+2OpMgMUr3qCTGdEcTK9VwRMuE1MpUMf+md7JMrrh8hZWLqUeR4ZDprgNIAFfbDJKrSI+m57q4
BbhNAhgpNuBuH0X76WQKBxFXlnCQh0PFIhighToElSUTRreWhCPWhnTlB/lJKqhbsYi1IjxHR11T
23Fjt6KdNba8b8qPuHti5lPqtyZ96PNNMbchHEl4ZktC+DSSJLPnhoK+zpqFvhYi68bzj+eQaE8r
Vw6rAg7jMFeLZGZoDlJ+G8iK+pcrYTfn+GKlqsddtiVuKRpOBpRCeZ16PwVqxS50k/prI5/RdKH/
Y40vFCR0HpREtoWbQdGkZxfUKUZ4k5sb7Vlqco/3kcZ2+JURQ6otMfgA+jRfrROCKX/Z/MwWAy8q
SWD3ZcDemXJhfxI8WfBohhB8Dv8i9Dn55fQYVe6ExCKw8RWOu021J9oBFzc9rPGGx1UBzVYOqMxM
S4qtMbKl0SbEht9a+z68PjJupvw7QeSuWtFlV0TbqfLkioxvLxG83ftrddPjB1arNVICnRzUejsX
Z+5tJGNkfxdYIziQTzJOoZk1yJ+2BIAXPx3AiG6JFfkDNJU43eAamjvIxzakdX6qLmZ0TeJr1F3L
7tryT+US1BeS2uKvofqQsvcgfYT1ydy/mrNmnqvuplsx8/FPnVjabK1A0Q3rJVofSvpP0N8mg9rK
dzn/4HWW9wjz2zEdHtXqIQ0PdfVoEnJTHhNY2OdsPufsvdTuhXkl70E0TmN1zZZVmT0ZGoY9+S/f
jvCOPdkANesT8ustESTG5ZbHg51y0RMBgkj45Q4W4AKLAtAJ4EIRnybVm8F4RbesKbqkT3Bs90RB
OYVybkyPW7gsnLWNGswrAzcN3F5zYmMnd5aRWWUJWn3oNz/kBWExb4iZcFvNPR56XvuwHmV7QDF7
6ldn43UL4wfdbnywSoNu3MMPcTxSEiibBxNNIl3avx+T+fsx7Yhy35p8gULhCytfnP0y8ImGLNxg
dGmewltRKo4I0ds5SWvvNrK2fDeJfu2760e5HpIjjGLy6xZWWHBOtfCvjA/7hIPyIWX+qmyoSdOj
cfpBMnV60gz2qusrum1uA+zknvokIErFJtaFN9tReIOgHlL6VrAZZQd+NIeOifzf40+b7SMafDcZ
l6N51t3jHLwnxQc9LIXbjG43UknhCpAXv29DoDaWrJ63MH0oAk/ElYwyszrlMPxEtW2zyupBDsrl
2d/QjifZxAEaGblntrMUFfUSNeN03Bw2mzpdzng9OKSoBLbSihraPVQdzUYcISVYSr72TT6R9Jiv
BxNUxq7fNN0dC5eZTSv+nw+U4DQoGQlSxY81pN9HuprF2qH6uUcVSiU2AdYkEO/Z2EZaD+VvERX+
f2lKdTpOcJrs7myruNQl1HiYBIkx9eL8ZJqnWkLPajXykYjpkoAqhJz/ii85McDvCd10p4TKDKLb
3CVWCLIOQp93/cZ+VJ/F6kQQqCKdqpa1dBE6p+ZZla51QvD2sa8fOea9weuLDdnYiHkYdaE7GBSI
m5coV4DYqt7r1dvlotCg2q4r7ZNBWS7fB+O+RBQ25xHrROHRnJEgFiS9PXBMZA2EgzSOcnOzmXxH
3/To0zzVz0G8pMNNW7+xOm63anAUx51S7544A7SVsyUBcLpkKOKPrDkHrYKhdfF4aNKRyO+k8J/u
tNl23aMd3rO1m0/+mJ8ojrMJJu8SnJd2KDto4QqZgdzVD6x46rQmwfgvjYK1juxzeJb/STl1GJbG
Jv76r44TngUdJySLLFqqaLWQTxdNOCHljGufABbTdCVkbr1LcpqXb3Xdl4azkF0yqpLamzrCyt6N
5B6+Ib+YNEioo0xNUL1wrNnaiyZfME/ITyAgQMqDR0h0U/yIDaQtvJtVfxO7Rxi8izg3SIh8vYfC
u6g/VfmjxFJM8ZrxFBCmhk9lPwePPH0Ewi1PrkN9HsKTGBwLw8+3mGik3BN6X0tOcXpODDasiwru
sRHjP+P4J4j+tNNPYGfDfXzdtXCdIV7oLdz7jYDQsD71hYejMyXr4aJGt4ngMpoYI6cS3sr8qYrP
116r38f6PVyD5R8EQCHtHOAuuJY1kvJLnVzWVym5CMrJRsJ9YC05YDwWrFCw1ldGm2yzj0qIa0di
DsC/uH5zmSiNaI0ZVWdFHhc3QgtNjYF2tl5MeDUfHp/PU3851a/8J4tOhJpmp/JHoslet1zKlECN
10zehJoauxqJUoig+oAMA3FO0S17+CTutlhnLqJ8aqliKy58EWOFhR0Xz/qNLFFhYSpXv0yl+cBO
yVNLy1uLKjc3Hm397F+fqfFNUMHLlmpbwSNh2qTNS6bdiLZh2rRok5CO9Nwusw26UAQ1obTwGqAZ
UOZ1u/AR0raRrCRDL3KImIiY3NPD2BwI5tmzYR8ihQyGdWzsc/zgm3gi9cyuAzRK8C6nN9QE2LFl
31CwIx5BaPAW65MnjidjOrfqVUM14m8v4AFIGZE7zAaaTaasYyq5s/kGYjixyRDtDhf4X1kLxomK
clZbzSg6sTBAYQYPsidoByG0XfYMFy0ITcUmnNrKle9Svx3OIxoa3WoMex2TYFVbQkxsrY1QkbkG
HSM2SfGZC+9J+wzLD7l9ao4Oo6xc6uo8clJWRKr5U+P1/fFfgbwaL8MXkDYC+bRaBPLR+tGb57i7
pU6ZunKIyetI6CaCQ1H3KBog/KWnou0Do0eHug+lVPjsCY01Upry3pCgY2JOVrZB0AcFUI0N02Ka
/2VapB2HIpTmoB17lZYWopt9KT3HOfKazPCGfpFDy9oJ+2nVn1/JGY4Y3kN9b9lNh7dV/AYIa/2V
CzIr4DcQztrLXY2sOQsxAl7yfynSQsUy6IEAfSsP4Xcau8MF1m3pu7aLDDCGwFK7wvsAO+sliIk5
OiGy8fZ7iNLIHl8vycAkQ20w8RPADXEcSpdxuMGutfvgUdPE8ALo3hkrL6v30DrxoUu3kTfni+YZ
LaAq2/WikF9FR/mz3CKirM1TSykg83psufqS8bknh6+zh1/VFPo3stcDFpbibBIhhFIem+aBUjlD
9LL0s8x3ggRZ3G21kg4Bv4TGMx+J8kZNoeBwX8v8ERxuyQD5iOIwduDb7NAiEwhLXeyN/+eJrBYF
4M5b44bKQFDs2LApAjfyM33aMbL9bk0/k6Ov0KseNczNK68s/BATCUrtfZrzqzl2M6EOl7q9EkH4
EnaRH7bPSjlGvB5hL4Y7YfY4zdONOdx0nHZeVXlT4HF/MnEzH/XlMnGb5Af5o+Tpgpeh47Ea9SgY
rjm5zA4IPotbC9lJIe1SWEu/C7JPxOsOaRv1+rAmt2DikuKJFfZViwHjQE7Ni2PrZVc1xwS73Enj
U0w3TfGhJp9x+pkrH/Rkh89GfeuZZIJD0mDyuMXJdZLPbXgaFCQfC1PIDwKmkB8E4iEGV4Si2EUa
MjMuscB5S3Xb+q+CCB1X/ysiygqc27Yg8LxBSKGis2ZIS8UKuv/ov+eAFlypUDZrF2rvYF2ab4EC
jLwgMWzBMKUc8+JuhYP0hYrO6gnVR36M/au2p31Z/CPk/xGKf8ryH636Y3Tf1esrWj0Rl/Ir8gf7
LxwR/5pfxvTQxtaMzjay603JpD56eeq3D7mwV92JisQ6IRr5hOpbIs3P1iu6xZwYEpMBAlPvRRav
g3hFUhyhtxAWSXH3zhhCWXKDQEj9P0yd2XKjZrhFn4gqxCDgVkhi0ixZsn1D2e0OM4h5ePqzkJNz
TlUq6XTitiwB/zfsvfY64sNVPBEXIRQd9L2J22KqyD3hs6i5WfYVpvnxkBVHMHFLplIEOPzpRnpu
hhNunnulbJIN2a/F53n16MzJooth+W8W3b7Sb4kVLszOo7kFDjqRswnxK17p3bmlAnqdlR1nC3cz
WT4AwcznN/sFW6Xq7ZwC36B+n6IbcQ4q1k+RDdp2EDcxzqEC2CteAmi/QNr3aXGA8eNflectid/o
ZTLjLTjVrJ9W5W7TN7PirEDscdfreYwh53gSvbhkT3jQ0I6ytiqOE3SsYS6O///NRo0vIt/EJ2xQ
8jqFYVP4DqDzyL7aKv4xFI+5eBR8Gtu0u/Q18TxHA7eKtGetIoVepXjF3E9TDDfTXAzTT/uKvVRs
hSy8tV5fNeXfHjfgtxNIlHYz2GHo9BAGQpfAbAkdteaSLCnaaO7r7pR1pwDUzt8x3YFRkQkyDQ9a
tys7L2cBPX+3srb4bmHEtub13QoH31q2N5JD6EYV9fnHUH7hpRNJ9ml2dCtUvHQrA/nXgTe8RmMQ
JIS3TLz6+OV/ctnNAqL20FQ69Dtp6jALiDObWTw3dusEpYPqKrIXqReFBOLtC21fHIV+ry9xSxy4
Rv342LTH52toGWwFbcdGuSt2+rBrFh4TXCPykJcYO+MGiClzUKqw6tHWvU9B4+mZwyMVbX50S0Zk
omN8LrVVa9LiDS5uJlF28JGmyCr0bahvLRQfjiDZS8HKybOOczOnVKmOjXHiSSjHrrpf+cU+Mk+y
ZHeg8DTpuAxx1tvWpG2FYPtnqk9ldmTK+0TuRPIDuB9teyIkLHfAWGWd3eU2yaEHgw2QiiliLxis
vMEyw6qwkmG+nn0kq+12Ejc+SUgtFvttm2xp3CxVO6SE01Kf2fHCjXNvYmBMkC4rXMqkXTjuNHAk
Cy9ia6m6cXJWIJOsBKioq2HxtmSnFx71tfShr+Enbcg1IG26WP9+X4UaTdvCv1GQkYrzWEqpgA9f
oD+bc2D3sP1DXIdLAM9f1njBvMnVnUG2ueMYgmdAnslNKXEjroM9o++q3frLjY6cI9qIAA/gapM2
M2yVa8Ko0uKdAYv1mk/xzbD190wNG756fnATpsFQcdlYuxon+H6cQ18PKn73yqvkT/Jo8Hkshg24
VXweCoc0guTGSnljOhyyqz8MuKaOc0sTN0q7WUG/yPsdHxnzsJZxPOMn3suL3lsjT0lx/tQ0k7Pj
6eTGdzF84c5B5i7JjOPv0kYPz8sFduR9nx1S7dj4Z11FGXRzjkV6SNh2miLQyWlWU/b6jkVyxXqC
Pb/AlNqLJEYG3siGAjwHSGcvi71ycHEyC2Yq26G+D/ojvUs9nqNNSoOqnaQBOvW5EgHvXLLi4ueX
pOCqPTHNPhKswHJyH25/l+l94LJMhx/9zB0qe3qH/LuSHWNjsLNqsQfYPDKAkB8sp5JtGowFWJ3A
1qIb6wkBo3a7fTKzR4RWzJNI3tLxqDC7X9zU4u5X76vHUnvjn/22rWbnC5EGNT04k/vUXeJ3atwm
dZPWbXeGui2MucILF44KL1m3lW0Vnp+LI2oauTwV5fGQCftS2FcLxnb7hWn9CfhM6ZQoo5TLY8tP
0aLgMwmjMypP5upF1jh+C9RMEi+dg8GuIAj9d3AoR0gSqhdIO+V1ylQGFj+0SMf4efrQpTtVECfq
SsE7Xd70P23zzixjkTyM5OHL96K6MWip9l39Jwm+CXYCWRiYDPeWAd5Cr0exiKWe1f7BPy3q+cOr
+d0B1JA7yU5CooRvW2x8eJ85e/J2fg+5XSW0/8nWeFMzj2JJfhVLlCuA3axVZMyDhCep6Wc4LGpy
ZXjGcRP3b3l57403hvr0JpOZVTdlvBrZtY2Ro5zb0AJENZZHBBKNE7BtySh4LQn/beg0kVvqLhgw
2zbrp9N8iq+dA0l7fXorf3cOwEWe5ZvgpKNlg1WaDSVsTH7rkV/ZFFtpu+Pa6OzZvCfMkrepOzfR
Sf1J5UNEcvHsKvC8dT4csvz0zuIECcSsPxM3xJchzZbKreeRU4RUZ7nHuGuUTjE5Ru0qC1cmI733
6iXkC0W6AXm47T9p1WijadXi1oUASI+2qB2ZGbNZloeIWX+0rw+sLOeHPFO710M+WLrsdnmgs6FS
P33zzGISizaSa57wIQeId/7xo1vqz9tzGDMgOEbnzpJ63reC36vd+w8DEoQzqjw7TqJqC3UG2o2l
lfbExHNyPFIaFo3ZZx5AqEj1qifRewdfP9TFyfdpmc5qeNm/49HOl39Ec99OR604hngu+cWKNKZ9
s0bhx24b5ter0WXnTJU/BGuUeXhOiXUCQT4cJIrr9mt6wvuYaRkKlbT5XK+9ybisPaLvaFN+sFy6
UGr4XOELwvlGZHDqwyOr1YqdtNkHKw9eggsxZMzmfmFmR3Bs8Dwst5q8SQ8fj1YDT/x4ADQnfnSx
BqV0inUIOs12Qc66sOWyTAKC1/LTc9pr+eE5HqvixOAbrSI+awKFJluOmSo7AZQCum3W4Q9pfPjj
g4o5St804SppOHhPEubMHXrwtfoa8kkrpFGsIad0U3LMG6QTbZ/yNsD49TYm5rgOsFwxpzv5o8dI
s/QdOXUyHlhcOgTvssXdKghYBhvo+689jFImAUOkMXtx88TDHhY1nr906fYYDNPtpVafz94o/BHM
HqBi4/9AKwn0466X10w787bi0erq49pGPM1lIrQAnI/JilO9dZ5sYgUOaosBhBYeEFois0C2X+e0
ApfZObXHPISZbX/XtUM3wrdirjFLrxaNhT8Z7gMbToQNL2v6zwgPt/OYXQwG18R9iegXCsAnnzjN
YUPS0qkJL1N4adOrisk1vabjtRmvTydhr6vcSuGa5dcjOPcDJqtu+SZ41Rp7VTUXNAvB4RPHwPHk
BWPJx4dhnjV/FrL1zYnKJ0B/+uoff8cojBdJe+QoH2avFelqawJbsLSgXyGuCf79+DL2LlmRS96A
ZOm5W447adzlVqTCXDlJyjGKj/gzpOYwNgcN9AyQG9DXzzcDpNtsSvsVBKIA5r1n6MN7v2ZieDN+
mH+gMKipveLz/deVNqsxYtO76+aV5Xy0xh2C3dxnAf3g02Sfz6eJqh1iHxvpWT4Q/kU9AzoApUxb
EEvlhYOb0df7dhOvzq0yk3AIjSD2R9uaSGVSqjxsPB4+OJQKtPZCh9DcnTreRHIuHNB0DP5G8Rwq
F799U1fmr9cdSWXY7wOeYCqrnr1tD6jQhcvL1lYjcX2RW5CeItloBKC/sywkJtR51kV7i5cQicga
M1N4GM1aHe5FrqYsc7LRBgSQ1xxphD1iX0bR8fBVjHh4/xkyjmZA5spJO+GTBZxegs5wx3re4wB4
1eqdyCpHZJVDQEarA211RH1eyum64+uOLDobemeyLIT51KCRGOtzIp04MvR636o7BmfZYdIRaV4a
FFlcDuOdUAjsVqWGAsPX0TBf8mKWYk3gAAlsUHk6nez1EncdB8LypKmnhXoipjE1+/h21psDEkVE
N4hOaViDeq6+C8hFr7kF22kP38H0wTHB5jxrZ1vSGbHXYtNnQLdnucB9zQNZXXLlsFb1uud+xDV6
1Re3RocI80iEB5CUSHsvtXeA2/Lus/+nWz/FUyeedLKmgrP+PKUY3sWjitt9rYqHKjj0EaGuNAVM
g1cRAhTcQ0sHT2F7/T4OIvYru35Nf/GnVvFuknaytOvQLIl7g5tb3KOTWmnqJcquz+VlbPFczCL/
wBrWKP3bdBYiKZI1MyuX28+j3Fmka6biNkaaGWyJRJGMDYYbGdjONme1Cb0/sruX5UaFqNw7Th84
EuSR0FUVJwndABu04rAvdjJLAc0v2BNqMbxr8Ftzuyd4EXa5yQC57Y5xf4oYIBvn0Dj3xaUsLmjD
CAM4KfFpoRypDEnXiler2yB4ieSptacvPG2lvNyG3ZqMAeL22O4UOOi8YjUhwd77wT53onDfybsy
3MtEkbUz9IUERAz0gKZ4khsOJp0oxUIfTl5GohOE69RJXtNQUh+Uv/jo0f4vj6J2ytgXPC9qfV3C
AUhuyXALtwI0LYzmDb7uI7If7m6acm7ewBVpWYq50FOR+RRuIjGAv+Uq021mNySUc1ih1c63BQe1
sE0zK9AtUqGY6OQjAWNcP3a1+TuKHl8zSU4zOn8MuupDsNilOcuIk7JKTG0J3piH/EGO95vLhGVG
vrKI10WPyLnxaXUfqeg1hqtUO5YjxCVXts4EtXJw9DdrrcFYPVOteGobxn76o6jvvKUHAsgxHPwk
+vbZndHrkxKpEktjefeM+bdYmUg1R0siLwJYkL9Z+3+Nma13ksMDkHMIk7W/QbxSbNIFsq19Zazk
H14Mh7cI3GzYtsx9NKuPbW1pJ/ckdmeaiK1LRxV+3JqTXmFep3iolNZNvBkQDkYWPw83GqqQ5zq0
4NmRQKkd70xHkeWg2XnixaU544mlbYGmyc9VSyfEm9+eo4eH6j7UsIytsG9rnAwbhUqW4ENkRFum
aZlHsg7rgXGYxXM4vWSk2Cxz2CthXTGJRm0OpU1F8voOVU/e7/bXv8v5g6pyOhZ0IgBSOE16Gy1a
qG8IaUgELxBmOVpRe8nS7QvXp5DlyRLYSQn9ZS3XxyE6oC0ha8tAvG0KwF68osJC6uBqRF7IcBSx
EfLH5Z6XSyKewNLPwlnHmxdMNuJEMErd+wRXxINrpZrFIyy2icHeY8deWY0p/eDr1WCA3YeV5EQ8
edOkbyu8vLg4iI1ZxzLzG7wh87o4jG0G7sboGLELGdGKop0w7hv9EEw4ws5L5ZIM1066ie8NRHE2
5x9EZv47iqwZ45k9fgLS252BeRLACMnN+Yv1quC2ESLNHevVNtnlr3FK/PSYmqA0yjO3WcxKo2Zh
A5hN2OQ+aT22QCzHWfew7E/q82Jyb87eBvQTqA/qF+NGibfUXfEGrWAnz1rB1NgxzY9HWw7JTXCg
f0x4FT7ZiIIfMfq9eVWCnTjtkjWohro7TJCL1SOhBVq9RQWPMl1O7QnmUDhzdtwwOi+C4yI7lMMp
Ly/yeJNZYi4fzAqMeXDYojt+AXQQ6U/CTM854x66PeXrD35PG4WPZ5Be/dL7oWpenzHaqPJqbUvK
rJH1zugOTWSTd+xiOsF2TG+U09qM4835jiCeHuRXEM9BwlUJ6Qr1r8DdHM2yTiIPGQosXIlZZI+O
kU97R/Kf2ZGHIN3r5CEMD3LC5Fsr30jJUKGKZNesu3T1GftdW1gYu8pjGB4adSeVCCpsvG1VZAUK
2NrbL/9grYanZHU1MK4tT9h9FKfqnRBWg+LEPQG+rvZiShFAiCuZ4mh27AdzccSdyOmornUcSb4x
qzx7A4zlLVgP/ez2xR4SITCCGZXkDl5zTDAqxZ7/o/cwQqhqqIIoZXj2hMc0Tlespbhnf98NFlFr
MTbZNIULBA8mpcogOCGEwfokyXsauWE4sHUr9SuYJ0xqv/tR4bnP/X1LF105SoLk38Ge/t5u+IWe
uAFtPg1b40pgAcjUTt1h/fmsHVHEzeoAmjIIlqPnR8KHNy61PxkyvDZtDbabztKI1lpuRcJLgu32
s5NOBm+tqXZ4Wp2uwr/npeKuy/dah8bzmK4F9RhQDS0ZTa/zcpMN52A4h/mqAf6FIXdN3F+pHGTg
zt2eVJp1o/7U5U+Hm55sNhMsQPPd6N8G/s2xuaAwJvMnzMyKlIPEBqAHmfb66z37Xfx6e8S4Yuwi
+eOsh0dOk33g1oIgFm/0+KMrv9L0Tz3+yME/Uv+37P/SQReFDaXD+FdXOJZXfdN7uJnRe2sdKvxZ
740hafm6ljW4pyoj3Oiav0xpaIHA/DdXevTIvw1o7th+/AGM4b6J+aoyu091cqvUY2IvzYAMH8DZ
SrTzT+UhB6Bk1qKxZTa6lGAN3AF+kjLVfKq450k9rnm+UCHaGgpqdOyFdSATYb5r1+rCWSxsZgh1
bxWaBfKwfzq+6mTbNHRGCPylq2uu8nKqwBjBqUJ13nhxMsttEc8it52YjLzQMFzRmHCDj6AkU+At
la5QFY0dtjwE9dW24VkbQxiyxsqMviXCo8ITKcrIdGevEmw12Qlyx5dQOJL7ZhHEiT2URkzbyAAH
SYk7ZB0sksPQsppIe7SLe39mEqyN06OoCAiyNYgV+Iq5j5NHOm0WuRVX9xFDzzXMr2N8iWY35imv
DrXKKesRD9GBTi4vwngThHtQvKPFqrVPNfsW5g7k/7v/+nRfP1RT01FKAzRZ1SKGIE7kpS2MTqsx
ynd7hhpIrOJds0Eko46f8fSpwGvj76BM9TWDsLF952VJVttZzHD0aful42X5lvTvZjLlg4I1fbnx
/W3S8CywNB4fS3sOymD71rhZtWbixgpXZYuL5IVt14gxAEyV63MTcm0jzVqyHGbdgOITSRHBSig+
Y6BHeHQbZ7Fh9MYiIY33i3JeJMAuAKJO9oIIvuAbQJXi3wLlTQaLUD9y9dFXvLGPAEXcGSg4AGeB
AGONse0xaQ4z2h7pab/LlyXD5FocVncdUnk8Gao5DBYQV2MdPd0mcAc2L69GCTjDr3eP8oKNNoYg
7gEseRhofi1o6izuVg18VUqQIhlAz4JYHj0LVDUZkcCCwAEqFVFkTEv+ENjP7MXjGpa5JbWc0KvO
8D3EsSLjwt5lixsrvEuLZHkL9yBoUa/20hdi9xFPK1zilOwjfxOm3zMfgtgar+M4JLBT24cbkocy
rCsjGMulYlbyuF7IMPknVPSr8WNsnVyyjWhWapN3MZ1FeT2QNpibzPwm1uUvzasPMl9x9drKVQbP
ptHvRh/CvG3IVsGNoFk6gkuyTJhg/kMyGw+zbbleMAWnuXKTHhHhh7BhEZAENjpRgQkup81ruEhF
zBbgf79Rh82jwZBglbpl7BGLdwX6I4xo9IvSTr8+onFLloEgWmnKixWi/LNRXbJi+g/dLznbtn3n
sI1ACMI2wlmo1oRHy1ZDQ1xJyvWJXFm5RsqV1V73d0FE3vTd5l9NOt3BcUpMEum9IQJxGwuZ9lm3
Z6XTv3IC1Ituo3b+qilcRK6Bm0z03fpdb29ZvImvk7gCrl2YtCgNbrfaY7A61P8OVuXCzSbklUuX
r37KCDJtBQc7DBjehMYKilubKX/b+J6ACbrm6U0q37LhRgJvctIUYnaOg3KsACfHVoKcOj4s2z37
heZQMzQgiqX/gXfQggEuGK55suBFz13HVEXAcOcpOO9mL+UOOjRHy1SjgZv7FF5UEVt/E5YpT9J6
dmKxi/mCtSCjRwKQ7MZLKitHfj74tDSGwGvkPMhAQWsRHu22wIX5sdB0zJdG80/+ANRMzN+yvyVL
U2uxHJzV5hoKt9KsTem5rYGkzMY0MblL/h1XWuLf8+rR9XfhwqKF3tBgNvhyGLCvYoTPvorFUutf
1OVZ5zZ7Xg2TqnxervwqjMlMYa7vo6TDFFQSAG7rVM4qju2NRZbGetUPFrtUwshIi9Q4o5Kz1H4I
yXu+eAtK1QSB3bT+poshbByb+mR8/eHe2/idWdM0QGsTsNjw5N1SR2MX0hYnQTgG1UGt99ut/o9k
kpZ+GllpBh4LPiAJEMJCtlOu0HrP7aDCpHCKCGMrFYaXUIxSf0KgW90qVLzDWdDPKol5OKqYUOjn
tj87zLF3LZ0juz3fI6lzn2g7xJ0kbXWreYUHiruvjyusWZYUWSyY2Gb9+ateEPPAFnte4/hcZEcR
iNm8tQYO4FkrxvVpvavXDOxZJmwcrhkVkfVH/LC4CGvBYofWPC3rL3vk+ZerHmyAb4utbSk/z4p9
vRtmiKVd2OP9YheNB4B4OYs5iTq0BlG6gwkmSbsW2QNiX3+PHxW97+8yZNgI/nW5xHh1ERDmCse+
PP4a64joyewgNYXLtHTpnMvA9ddVfHOwIMf3Rr8Bied5gfeE5wWLw5NTQRMWvdNfcsxX5C1aMm2l
tu1zll257CwkW8hsHqc8jrgecjAZkWPB2tulxP8+TYtOEniwg1qfI2jFNgtsvcUkGI3rbvOrJ2Ib
XgjuBtzqNZZvenlb+NfNc1U+jyWa6XXNoTdtUpikuKaD20wOrU6dvNfTY2NyHy+I7yQJp0U0YLFO
QRs/yI7AhragKrd/F6asUdnJlTTPAl2HZVStOQWriCOTCw+BeSF6UY8Waa1teEdi9qcAehFTgLYh
taFl7YQdYSPScxN0Ywrxua7RCh8qTi91JX7kzclgDp9+d/rHIgHK9YbB+kMw0RMQY6fGpnEp5KtW
Xkd2IMxTf3wWFw67Qha5vK7xpxi2YUPM4Doa5kssxtbXbpev/U8JAMSe4mtV3CusuZjwW1PdiIbb
R7tB2EnGvl7XCG91ixG7UtnYIVoqtpfc/peY+yu3h5ibI6eikhPtnrKabjI4T+Up+c/LMXSMrhh7
IwIGgEZ+OgC09gVAi5cH8GdL9cihlswlXCd5OFAp4FoWkgtPqj1mNeI3+LJR/1CeDxyHFGHgOyQG
IpE1nIZmxnRp1UY84KvEZCjYSI5hmZm05qJC7sgKHAINGnqqOn0HNpnqHs3pYsMcf4nZfrM0bA1o
3eBok1tfS5WKTiXC/LWw5VmxRPsvsNGwFHCgJP+Brro8yYIyrmhbCp88dhCQR2M6MtMUjxriaV5J
SVzxHg0+hqdkAmWKmtj0GyeUbP3pqH8zOt7UW7wOdXLsX7BBOlitnWkYpXpE4wJPLf8brNX4JNOE
VYRT7eCd4s//rS+1bv/rVVcGigvWJWL2riqP1O8CM4but7QD8/cH/F1UKAzrAUnqbtl6IvnoELaW
hznMyMXqLaFd3/SFA3NuPfX7fkmCxsxVpcykO9gL8UFk9W9q2qaJzL6z6pBbA73lVs+2+LgIY0CI
xwKlYLB4ytorScArzBBEg6yM8aYJd2rp0hVGaIWzp7xtvAHopgAk2BNoNr+6YnbMBuFH3CFWf7SY
/Jp/yvHSx2dZuwPeLCT7Xnzj2QM6P1dS+Q7qPLulBCEcpS4Da8ns80OaH2v/FIPzuQOifg7XGAhk
/FbeM4Rb/yTtT6hVJ20cvgloIurjQ64/leVncPVhZzhT/KcUv438S9I/9OQ9ju5ldCNumDxDYHmz
0daJNWzd+WekbwFAUCjS0+vq862IAy9gHw1WDA49E9DkKLRHrMNtdyq60+jRDxgdKpl5To/5i00B
eAH0U6LvRWm9bbD4kng7XODJy0INm+gitx+xMv5djO/dC6cgwCteBUccbjiwpnh2YCmLN1r1Et99
xHKCjVsar9UfeGbskTCBKpWZPJCwKhNPGSc0VqDVYRLRXAOuryW2MHDhECUx/v84AyXjP8ykE8lO
NCzxECDmDQzkulDZSAewwWRD6BeJbTKVGBUzX/kLknuNAjPkygi6OLSvBC/TzHfxhqAz5vKsXtJ9
gx9CNQ3RG0GSfGRYlQhFcZ9YjQK36uD9OHPtnc8vJhVW/gKj8R9i6tT8ixK7XS0+NCh4bLQpUpbz
10RNjoZ1HrwwoODHXYaYCbMXDmGhrQCfP0k/3ZX5AYZOCyw2uEtsV5SOr5xQ4PKsBqmJ8lQYDmF5
TvEMp3OWLuf+Wwi9hHZwxPnItEeQH0Lx1uFT8i8Eo7Gyweeyigl9bervqfxTPX+G4q9R/FXUn1b7
o850NoHUy3YHnc0nlUJBeOAYC5spVryaohnaj89giXEWzB8Of/ojD/wYBI4OKLKdVegJuUXdusUH
4NKRtTuftq35buUdqV1inVtdvRsW3ClfkvYd6N+l/v0UELUyj16eheAY5mhKSVsfUXdDQuMls99x
/kRM1KPdRPb3HE+7b/29bMx6sAmZ3b3D0ybfhfJeDW+5cpvucbRvtYu4LsQHuTZDgUb9VHDInQr1
rS3eE/2zspqBlmI1BU6I2xn7jaRshHwOjMN/IS89bTn7L2K4z8ulMyAVHqQbsx+i5IzFh5oHW1QP
wYSTxf/iRxD177D9NhsmjnL80GBNLt8X0geiLTK16F3bmFN/jeJw3BB0KdHPLtxdtfSWbJysCeGZ
fsR45bRgYDwppECZuVChfH/KdyV5qEgo0kdS3fvhrVZu4qaKvyLjXRbeWoXV1UqMzgPpQEw81LdA
ewh6AsQJVIP2OShfRGihg0cFH09/UMHXXJp+jNkzvvvdPKIfAM6NwqVQWVUY0veCojzVv2UDrJKS
/gs7Y/eSz+TvzTSnpW1qdt7/wc6m5f/BztJtzh/w/fRv4fhTB/+ErD67+AjZd1QOUnzQmgMCrDDd
L/PdsqafINSpkR3JtymWeoToNG5M3zGZapaQ/aAdpJZWyPXgATk6/WsWIIKy6NmZbNTc830XB005
eAsGjkuPmS6mkGFTRF+q/JHr7+P06HTMFRbhE0OwVRfCYZRPSuVSjhptjC9aH0mhUyy2H+yRnnC0
JyuTt+k6G2xDseE4EqIkQ6pQnYX9HH8ExlHBP8/+b2cf+/w7FP+I4V9t+Ak4Ds/R8qSrpzY+aQzr
52A4RCNPp4zcdnKJTA6v2XjLqjfp1W60/j0jB9e4FyCF05bpCzme+1rDzbBLFp5aeexpSvIktaWb
7ZfQXLSdNuzYdc3KTNRmFRgpmkOG8Ln01lpko+Xn8cnhfu3S24LmoiLE5/kly1+N/BXytHd8GnHB
VnjuvDqbIrDpRehsAnTc2paGhlIODZnMqsRYq0NO6szM9kX2heYL0ejCWihzHYFQTKLmjj+f3RcK
5P79GTtNTPUB5NIxgCuV4Vfcf60GOF7y8zrQx2TMQi+LPnNbajICHidqKwhk7YZdloGq46SU51I8
Kf4X373G+zLunyiabORS/2vcbFZFtKN6LtcZK30kpmrFVsNCQt2XDvI8VlAlXvdLx+nDVjWBHbST
/rYQvcOD3u2WZMfu+56guLPWXGO6wPQeLB+YO9JtQiHxmRBudBXSW668ZZz46kPI3hP1kYjvbNY4
CxJG/f9C+mScBEiHiRtGo5TWnzE2/MhTOc9BwkVOoDmC6OJuy5+pmU9ONTmoyiP4ieOGsJkbyj0F
pWSPJW02jBUAvPCHsmjasIxmvPynM2fv2KpDcU034Ib/dKjZMJdI8YZLhe1e86ApXjSHDEziT/L2
260UgVvCh0Ob1tkR2jTFMkz6kwmMSOzKohvtomadPzd++683FaEk0j0hhQ5nq6+JmNGAZsbCtknZ
uWT8hLtqmpHM1Yj/8dTl9V5HgtG98ewboecKj6x5n/7J1a1qIfQWiw+E3mX6KWhrSfvCYovUrFsQ
Ps9q7GfywWhzxD8r7o6yAtuMt93v3S7Z96LHvsjtEAvEbqx60mI3THt9cW99PM2RxThwAloeOVT6
Yv4kXUt2loaIpFD/KfxetRL9rvyQpGSo51g818VNjR5Z/qG2X0PAvHoUO1OXL83iFkn3qH6fKANF
YckTtqmblS+Sb2nE71NLIllvXNTs1PM/t28G7MFwPA7+KQsvgXpp1/VwLcpbW95S+SYR78A8qbrR
UDIHlc1AmxVkTEJpKZ+EV7J8Fq+RfEqyo5+fs3WYoV88NulJyc45u9tg1hNPCn6+yFSH+m2UW5bc
6clfzKr/X4ewiFmhEPxz409/kpAaheHI696n+WJsNsG24NOECIBW3u8OTcXGDHzqeEpYjz1vNWTx
h5FZUTyYoapT3lqRGCI1Tta/10nF1ByXtAyKAchXNM9/ePwyJP21K/tM4Jb92mgN0jDmi4VF3RIK
V4FXJwDyWHS9GRXVbv6+UuPjgtQW5AaDmGq0W7zEQHF8IvwAZBKWm2dzKmrW03s/3E24cvntdFoz
UzCSvcSBAJClcHlBdUQS0k4tvSQi34lYrSPdvQyO79xs+neKADJlCuJTkJ1diNZCHim5EW58gWci
bRf2jdmsSJdMMSLvAmXXtTtV80S4sdS5vhOYpHgvZ2U7f760M6Z5ohcQ5wBZbQI6dmQVrn8rnIHy
LcTyOIP/TbFkyBRBYZiV9A9htNNy2GjZIdOPRXAZ9KtiEONi4fxskCphNWE03+EkO+VMi3GFi/Km
lK4E1Y89xZETMxwY6g3JoCF+hwJf8WB4peFmBJLxepjJIb88MlBr233Be9NuEogJJ0LpnvGZMUv8
+ycm25HVJJENLD5jO109Fx/C8Amm/YmT1dpgUwpBK4I+mZxpchIHTzs4dRpKsp5b9E7fNPkDupVl
tmO9itCa9SpWFBSTRn2pjOuE3mbXl3setXndmrF/SiPpIpNwkI5EDJ+z8pyolya9SsM1RdJfsl9h
qkUQCksh+E3WwF49ArsyvwKA78bCxWltkBFHyqCb8USsGHwgapyfiBYD0/TSSEelOKc6JuDV/MTn
7UjG+QMHGW8www0vz+bSD9fVThkPq0db2Yg9WaJpjGMw+LorEwNHR3GMB7JydDySolOJs4CnB6Rw
sBTd2mAoUOLd8IIiLJoddQPSesykXb1lvC+Am8KI85r5Mj6o8E2iNUO+N19ooOi7jYI7779LDaOx
Ibn6y/GjpbPRGA5ERKsMP6v7XqZvmX4RqvkhIHHF7+ueot4VBMbotmisCAl+3tOEMsVUGOfYuKMx
BJU1p9kEQnM8xJS44zEU8LOel+W5k879GgMEIajJ8yj7B+ZA9OsGaMFo/xzfQEVcjfYAPSFSDx1M
GuWwjOfSi+Liv1Mf7fisv39JkucBTruV2nPZk/tyY1qkR+tQZU2Zv7Utm12sKgK5jZYobqUbr04e
0RzPUviHprga/DVAkgzLi82SAhRN9XDsW0LlZuUwm/4nnJ9PpuSPGi+IhRwdqxOQBcp67pIc/cCu
/kNlh/qKLc/IQJ0UebYzb33ncRVNkkhcuReiacrXcoo7k9JuNy3XLcquIkdSzET/GWwqAWkL8Yfo
ld8DKA6qh3Eq8PckPEjR7INJQ1OoJALfD7wEggr4eJm9jcWTMX7LJhYrMpe5sYrvWeVQrTd+YHKB
Q9jg3xvo4XhsIYWiCYaJYFDArkRUDLnXv8vJNed9QagdvQnLtby4Vd0biXvoCnJEaiYsGj3aKOtO
M0lKkK7cFQ3axfN45MER1hd8PMN/qQnxwhr/1PFulbx+hv6Pql/76E2n2uXIFPID3IiWM7Gxxjbf
MPysyATIGMBfonoD/AMROUr+Glt281xHsildfUr11GwJez+g94//+R+mzmvHcSVbol9EgN68kvJe
lFSqqhehTDe9RO++/q6UeuYO0DgDzDHdJZPMHTtiBdZTHPtOP73jgcspwT4l0aWOr3WHX4vT/KBx
qA6ze+nincIWByl3wyY4m7fyvAV7hRMp3nAWPwVYbDHAGKOlc4mZ6JgaMI1z+lkzhMeqvYrPw5Kv
NlGCxtxIX+lVTcWjtY9PbXMRivY+oxepwHLt17Xfpqf4dnLSUz8dcywWOID3Xb5X83355EHU0ZZ0
vrqloTHBW3cYePhuWwnE7M6cRfJJ0o+hCqB4b96PpCcL6ayR3GW3WazoOpAJ5STr8gkneu1X4U1z
6WtxOe77RAgd7F5R8ZJDbB50HeQ4hwrIr6VKRn1cWQl7P2HYbPPNDXSzV0Ufufye2tO4W0TZO93L
C00Sy+heWrCMtgCGG5CcO+ArB8rjo3JepUcH4tocgG4ElO8u0P13CVCnwGvCvYppTe2is9YctZJV
OBrqbVPIUDI0ddZlWLBYGSg3ed/VktfRflzRFu102InRKRLvhkgHpezKI4LHGo6mGeGSEGQxAinj
wvOmCqHAxACgLnB9ib0ZwFQEAsEmyeOFLNgkvMfpnX2BQCLdg39IJIZsuAocLPmOSmZqjzTEKGmr
IBOEWwZth56aZQpi4OsRTRqaoR7zhzzTalHVg15qLk17pf3JNfBcZI320kC1w2n8IwXLuAfR6664
t+iEts19bPEu0LAJewQIA0ontTp0KVUj0odAMKC9PtDocnWuEQYv36g0SzcafTSsZLGAf4zp0kIY
ZQHI6g8NVPRUDHfu7Dtk2nu7t9uDZR7oIqOjLB3F8h3hUK5FwYcprXVo+flG+vBkSEEkEZTp3zjZ
oR32Lb7OLQG88oX4hP2i0cu3kBqh41odIm7LKpE6JHuBgkxbVNe6MQ1AxNHc+EmWIrtGd5T82L+6
o4hf9tMpcrSNFlBRifzZMEYNd6+o9klESJ6Fy6b1yvuO5cYPu9ijrPt3unmiC4lTFvHNBIu4Vboa
xLZ2gLMnL8HJAKIJNozOGpYjjjdryUJkuK1QG26dWI+EvlL7Gs8PbO7FVjBn5LXdHFUQpXxxmaie
oBpqXYgQewjUfHfFZMw+dJB4pBM/3pi/zVPe58Kg6GvWtQAb+jv98gR1Duw/tdzTLegke5T3mcYW
UtoMe+6SyvEGUD7wWxsrCEcag8OKpzkP1ttJMxBbCevAOufckRtIPKfmvtfoKlgZlX9XGMk9ZoNX
ZIZoVliyVl9gtw/RWZQPOfhSf5gha+kwSoesPCb5BxeWEkN1eXyUx6YkUSYam6jpgu+BGd6M/cRj
iGDHthsOoGRAJoezJ7xDE7OYCkVamfDPOFMkejQz2AXmJsTjzIA5VzVXDd8ax3dlcm7hbsByoYkA
15VdocU1EhQqZp+zvueJVsSbgYVUsMXcf38DfMOTPlInt9sW9k1X4UHwCKLIFUY399GvER/zXZmL
jO4IMXCDYK/Nbso7Uk6sfhvjDzrOY5jHpAT738dcfRpZOzjQCqhi8W1/7SuZMIuumWQUNyIpvKyf
aiQkhR4vO9tkaZ5bOg26Wz3bh1BzihzgMReIfeXsndtBUo5m6MuGr0gHcBTcAWY/rBK4T85/iKyx
h+c+y09cluZEphfacqZNL8LAo4yzUlw6a2iF+wdAI7MHmERQf09Lj3iH+HpdGucSJZcQMYtgkHSK
7yc1Rq0rh0tg+3F0LMr9QC18R/zieDdPUnnBGFTOH+YckwKdwTBNGtipOPSeIBNbniRknCyC8O98
9dwi2STJwX589Zg6CTK4pj4xe5HdckDrYQ9rxTLe5H+PWXR4LauK2DXL1ficefk0mt20coBxbqOU
k2MXJzQ37YNpFpxCYqDlCZ3h/lig9cSPBVcrracOUeg2r7m+YytwW7j1ez3stPveHMCYbfNCEJxv
j13EezvujHHnjLTFEajeDuFWD7cNqmu6sS3Qr+u4Xd2QNhNfV/axCjpvOtZe6OX9IVR9fTh36ZtR
gUP90KIPufocSQMucTjj2MLhfCMwxRocRvt9ufS14aeWvx/pt2F/zGcNnYCsXlD+6r2s7XLgOCQ4
N664fxPaZbTA+3DwXxYK9am9ktx1XSlbmwTS00k+ZdIoSq6p/HWpoEePIqjGppLpLL603eUWX5zu
Ymjnrjwno3AH7abMxqxbNZ5cflAfQXv25Q60J3YfADR4v6r7MT+O1HSk55p3m0c3gsvejvc6GwNj
v8DGt3SCVUdmRfQdJ/kKMbx8+l8AV+PZo3mY5hRsIw3hb+IQ0B+IyVesUgz/gzDvIrMINSwB7zhP
nepVa9GEkyLyu8jfUcj3TJ1CXCKAyeJ0zgLNRpF5Nls1zAPSjAUad7TeM5QP94BAPTD4sW/+SbDR
40f/kq1vBPXI+KUmuSyEoF73X+O0aOe7iOeiOpdxsZs4bGdtLdyjpHZwjzL//bchMUznNCSWcx2e
tSUavHCdhayfZ4A/2SNmR+ID9/6YP/zKptfo2HZHZwI5PRr9wgZ/6Mn1YdD2ZXRQoa/W24qhksl8
WMKkgSJa49Fzde4g1nzgGVEsWScoJB+4qnaYqW1i9+CK8OJyBMaiRSd9IkS3b+p88kbDEUUneuUa
BcTefdUd4uGY5v7CIxSXNOt4Co3bBiT1bCMJj6EyJ0xRco0otu3fXt4qMq4ysYm/DTNjYFbdQv0a
RDjRlrZBsGsgELAueGaU2DfaNdSvnjtotgO7VN2OOluRRFCszO/YmlFGx6XgPxjcqNuNLQjd2f2K
zBAOvvEUHu1BnZEVvplLnAdcq1mlqBtjFDl5e9iBVIhHkWAsaWP12sc6O/NHA+HADgOEA7gDdhgh
m08Gje0ob/X3PllE0jZm2lL+JSupSpAXZbqo0wVMA3aLQzt/QdZwCFNIQwsmbzPJrBe3GshHOg2z
t+Lx3kkf5f0boJ4W/ar9b9X/psg/v2n8Y4/fLIu5W8rS1NAP8AbrCL4hjGN2NyiM5uK9cSUQzRCT
iDHAvdMnOna25PTIz3n+9uivwDSLH6ulsc3If23zJ6x+Kue77b+64sOzH2dESmkJTUDnVImufb+X
nEOZnAo6qh6xO+TnInJvEik7Z+rQ3UnlLlNHPddoDyQKMIJGFJKvzLQ0ipAMnChCMjo5w6WSYwY5
hNzQ871RzQp1wmIklj9r+RPC+43J6QidKQy4tAjIYK2v8xu54x39FsE17ReSPb1Zn2H6Q39NGf4J
wz+P7k9AwHgLAzKa2LR2FOt2x9qW17V/iJeWr0/7DL29CkYDZHyTl3KhhAuj4+QQSHC27d3HA3Z1
9ak6H9gllC3XtWE2GD7CRTKcCiJh2Uk2CarRJMNRhZYHd6LaSnSvMyg9fYcNJYOI2+OUyycbyYEd
8rdSf9v2tzlc1dk47Zlnm28z+2TzlGWXgdnfxq584qfDDAkKu7zo1bW7v9972vM2ze0jxg1xeEFA
R/2qpN/0cWjtsrsv13he2Zom+PkLmgtEGAzivJ4IwglpAggnBvVQ1eGWHVjsttBzQ7jZ1hlnATdv
kuLkw1gvwvv0AJn0QKCQdaJrNws2WHCuYFgUejNneFNe93+8SgAlRjKkDPh0+fIZAwfPv2OfQvX8
xM/ZewRWelY8DckemL75Dq8sp/T56ce03aBZBfBO8C7/hz+jJWjhiwKb7+xarh83ImBHnVyotk2C
ab52NEz1m5u9tbO9sOcxxJT3w73ym+50by8dOxtxeY36NRRLNol9vdHqDQ94YCzWVMp2ZC3NCall
MgOaJlLLUjo1RZTAsfJJS4Cz3tYltC1CoLlrREcjnTe3T37Dzt5LMmuCExKMUBYj3HRInFhOnpF8
aGSk5JmwScljFSUBXwETPOinA7fklz6KiTSppsoxBbCKdRRE06Z2ToSMA+fycC6ijbmZ/dSuI3th
DuSJQoQ5cebggpWthZxxbMj8hizEtyTmZU1sSeR9UbiVzqaIr9rMTBmdd3l3KKwDc41OGGDZBAIE
nz+WFcXK+jIDvk5xHfb3+3KQFo20qBkoMUTfFzQSa4BK98MHCq/SwQ72Stllh8T2AtL+zVczv6wP
Y7iXD3h75DXiIkIleAB8NWxfEHkpeRyKSfgd3zwaIXhRIQlgneRu0+FGvs1afjIgbaZIaaD2oEGw
o4OeiWSC7DLH0cSHxYRG+2yA1GKevYt2ylK0zVy4f43muvB6DZqx0I8Qj+T5QyHbDynf1XwcnRkB
kftKN5cD4/BmTCckwOaEQtpoCYUpFbtUdv1izEH7Y79i3lbOc4WLtMfvc/sK7MUtmLbq+WZfmhLo
lccNRiJh7Ox1CD/S4a4ea5WSk4macvfxnTlyHqc/KiAAn5fJF6YIcl7kLIZ6oW6KaIr6KT0o16Xq
aDbcOM/xmQ/S+cWcVLFo6l+D8n1PfqTJbfT/at05SM5FecpxcoNYmfIkT/7zJCcI+HqSB8gDE6KA
SXNoIn7afY+TMtm2wBahj7oCmp4CjJhLaC5QtN/aY8lBrT/pqgpKFHGLeJPXm4hgmcZOmSu2VrzR
v62cTVftxAI6rjemupmW9UbHFkcfSbm13b77+tByAVmawuaTYDCJW49Qu+W8mJAE4/PPtV9c+OLH
7PVKM1DySltxvkRnHZ/o0lQWoWV01lZGvVwqqK3VsoVCZC9gCyUU96Si08Gchfx3pti3eox4z2cL
nA0lnRhbCIkPimjmkn0qQbLmb3J/hWv0gPxWv6fBO6aCnqOwclZ8FO5PUfj+NxNi+oLlA7IkomkC
DMcQrtw02NZTdGDoqlB80IGhq6IDv+xeHzjVwGs8flJp09o7R6TXuNpxXxn+5wPLvHbbm1B1rAWg
Sb7MEfVf9oJq9cpemBWhHuDfwvgPYev1w+H7pxKbwgp6T6jEHqg+6THVTO1u1mozgWil2ge/rnY2
bqcgm0kX3d4n4yEK/ag/jSvz1Ol+k5+72X34bB5uielFgA4eAnQQ3qYS+FPqJ7K5Jc/LqZXT3+4y
YSGrwx9D1q/q1avViIRTx6n/WFuqIDfxYUaY5irTmlj+6dJGv1gpU4m1eD2r8XB6FtWvJpWefLrF
FjPNlmwxW1Kx1ARL/EsQ0PhtHBAhYncTOMw7KBmHcpo1XqHzAwoRNCSFNY4ixE4WC4WcV+1mLcIE
kgWsURcbmom3QBk8bXT5srPttODwIvNSETz62IEj2s6IURpiKfjfIFiLjRxNkaUUOhXCRkGCfgDx
aLxLjAhQraxvrm61z3Pc7lnfnu7ZqTLxH/lZ7A8ThHGrnYBI5mV7Kfp9OQN8AQykvy9a7HW9wLBg
20QAYKyN+HEMfR1yBg2gCPZ2DuTQj9MTmz8+kBoekGoWMIFSaNKJCbYpz3fplFh+ReAUWC3awQSF
GVH3VkxwBXdi8xbSeoty8IvDGYsyBkx4FgZJE7YeNIeybmrXI7xJAr23RXlvcfYttIy9zQLObPbc
OKEmW1gwqf8uZ90HeoWh7ntty9KqF6wXFBF29EwpKoXYsnA8holwPPJ+vOyOnL0Wxy+/4G4tH9XS
bryEoaUUXX7IqZ2EiZEnHqADVIntLd2oEz0QXtLc4tF5tEKqhs7N8CYzdU7LraxOYeDTYQ45szK3
NU24JgPsTje2dwyvM5TRsTtbH5SGgbankozDLzNXlF1hfwKprwzHmEubSATE6U4zdgkM0GYPLJ2S
5NT0WPyzh2a9zxOdbUL1/G7juFeQmr1hPHB6G9BTKu45rTiwMCnwqvMZ658FxDx8+C7XdYSBQXK7
YMLfz6RPrPxI/7xGTyu/mX1xzMU5yJmDrvYLtPqEdyuieN3a9FjblDWfxJ77lrFSG8FFEW/KH3iR
g/Qvpmho83mYI4/NbxssGx2XddA/4ayEFMH9mt1+D+ZhwSVlHPCq25Ou4bS9Zo+LhlsuWyCjafqa
3XwQ+Jbl2XcXizdrsxEOgn2SaNmzPRs3gfF+Vz+y8IteaJPcixcHxwFfyxHIIBdPLb1q/WWcNgGW
zNXNIXaEU1UoO5XPXX/QfW1+IwJ//1CGz5c5gwpGaaodWS9w2ErxVWcpLsi4tuHH2QlqcWf6UcyO
GksWd2FH3muSoJpnxiZj+adgOiW0fQwNMnP/48HgAGZDwJsUFdsy6F0UydenkBsApwKqnKpBF+Yw
4eq0tF082YyBrbIdlW2ibx76xrHWSr6Go96ulGxl2BOmZ5Rg7uGsXhQB6/KCD0ve1495CcXX+U7F
iJ3pG41qHWuNGtzAxxCPjXwK0TsHRYqW/djxvqI4Kv/uByhtL8uQYyJ3p5MNQ183Y+x5KayZ9jZ6
JpNB4/ObNKZfaseoOsoUbMn70XSb55fEntUp+fI1RtUa6YzipX2pMfDAh7H+lojUnqYdlSeMp1B2
arVVWkTTVeKsuFhOjTLCEyiUlJCSDmYpjMqkX3q6T/9dTPmg34W4SShJM7iB3XfFfc/lhY61Y/Fw
0S3ZtCD3EjNA7g0ps0xAZa+4DWgK1rf+dDtlt6/I/mabLc8iIbhN+ocT4PBYGTwmn8pk0syVXaEj
FXbRwQr3SbO9ZZsGdvacxypfPRhcoH9KbPihJr4D1rRRd8lz612y7SI3hA1DfLb4hFJ0Nu7rUViK
jXEPcg2juvM0FMOdg5lQTkmU8+MiHAX20pgPgAECYdJ/XUiCEpKj+ECoMwGaIlJzHLqTpJwb+2Kq
b2p/baVrVb9zYP5H0r1zdGVeP04rpCfoJ2+adI3TaxtuJarIbpexv7T6ub6fZHC5/6bO0FnrISmG
TZXuVXNfAkU+PDp2QKxRP2+wi1FSgSrJ2WckX+34ywz4qG1uyaah7D5fh4shmylvLWametk4ixxC
EFyQdG6N88FYNMYCDDMtrWG6dhJhjlTyDSnNp22YNYPoJ7pNDANu/DXuP6JJy6o3m9z6NZTnUOhx
KxvKQjuJ6n9zGavKSNEvRgfNEvtPLW1qFAxgfspwsNXOU9I48SKYiRRlxMNPSX2o/VHBKoYdhg0h
pY/8uyG1bhQ9iuYwVdszGZYMy4e2dzwcX5j3cXxBDeMgxbqA0AvhC8/461LELZ7vMLd4cgmytcjI
12zZBank5OCkP4+ldmoWW7Xx8u5LGz9D+dMB9nifRvWizK6hcea4yGag6dJFni4kwLQeb2rHJiO5
1smVHb3K3Z3bC+RYIN38YtR3loUgZ3YBhli8UV3uJiTacrp7nHUIhUBe9Q4hHUs4VZRoSe0BWwK+
ATaFXXduMWvm2Opb1X+V/LcyfqkfRo8Lgm9D/tQ8aDgW6CMDSWXd9rWLEAERdZA3TUdOcG9fM3vV
5n4I39hNVb4Hka9Gvhn5j0aAMLlOxZQ9cILZiwD3fbqgpUw/murBKHcjetXP+CksP83J6aaOdegU
vzVOQ3o2tUufvBX9W357s0QwDCIm3SCgZiidZ2Fb2if4b1wBWRzdprl9spqLfaqyD94Tnm884BX7
FNkXuEFq8nC5OD9Yo444s9aEnuTw0syq7sQeJVPe+Ff0k4nEuiFEV5sT+7ElguNMZXZW2icPWJ53
r8DSvd8T/iAGSW+z7MEvf61A2O1CuGc3zxaf82Kk7/p5RSYOykdBHOdPVH0oi3set+NcFrdjtRJL
MN5nRDEpm+gupCMTKQGs9ZF33aYCPX8rk+sw69Uj4mv+5RYNCNTFPNim9wVmTNwGDtvDr4LsVMzj
bNUa8DVcjHRsg5wnyWtUz+1UbFLglWAVhylXC84c16bSj5Vz1SGxfLjNO9jufuYGCjmBZetxUIZP
hh//NfExAemRznl6H4hWxaHn2me5OaexF14dLLYZwSSWeZS1ehJdhPKRl5EXMBt2zB3VlNQpWRfC
Z+2RnJkvkQkfyHGhjnuE8YihWdkyoFCRBSzakzUjx6KecUvwgOeKmIv9PTY3lA7cB3cKl6K9HoGu
5xhet9kSvBxJK7h18OVuDXtbRnuxXmfo5lxg0SL53TOWNZIDqfctnCB9qyTADdfc4VnQ84LmpT+U
Dze8lgzu5Kckcdu8Y2ifs/UlCouRCy9CMZGTGc8PeMb6CTsCBoFEn6IFVnwM+ep3GKDXab25qZuA
Vm3pyqOV7VQEUS7v9xh9XjNiaxCVWLD4mdJnBlv6MTPHd0fkVa6WcvGXFV6/HHYFtfQ7HzhiBq6I
30WkBfko/jmwmQZgDZSxmytcxkFXY1GWhJnqhaGDAMGzXM63+DqoaqiNededCeC+WwQI3ABs+JuZ
X8qRndYmBXRBpUP6bRmfPfCy4T2V3Uq7EkkrozORNB3W7F0YHJtoY5mUaniGLTyOHeyKahNMH4Wb
DasyX818Nf4Z0u9l5EareNIlhyI5sFsKCUZ4syRYFhAI2Cffl7PnHwE4uON88JOX4Qc/uUw/snGo
1/YdIDrxk3M8+CX+rXCPbEBeFDWVtTsfzdX9dnC2KCdT++TOiZ4SxkMYxXBCw/1Rc64Yuzrnqy1+
htn/zsVm/f6ig6m3i8wTQ2SRG2nvfVSKWHXe8r1S7GqSPM8tOkUGeBJI4snUHm/poxm6Qz6IzpzY
OFFhS+7fObYPn/VCt7A6iioXioFT6nN4jwzfqr4B4fWn++1ku9jHL7a7wXVDq4YWiAd4GG55gMOW
fernzJ3xU0GRKA9/GqLoJVEPJeB+aVWdGZReyxBq22M2CM7CpPcR6slt6aTL2sM+H4/ea50rSYeO
wvE5EQCRs0WVAiduJH6PT+JxbMxT5O777IzJPj1Y2TFWfDs42fpJQnW5VAmgwvMycJNkF9BpZWyb
dgup5z3Tr5nzpikXPhtkz4qI7JkG0abZRrJwHtYrLtBFDtj9ZCjn+SM/bm4huW9BtOVvgyIJkN7I
s240hkX2GhS6njZTehyyx0e2dI7cSPLypy9/nPJHlr7y/qvUP8oQ8CFXB37g19WBHgYdQfHZbLrw
qGpBUWoqAjDwVBZxyJp32RggYaHQqtRbPqvTR5ogJXyXTP/C3Fez0Po0jmU3QW1LE6G2MYSrlqgS
YQiHw4iH1m8iX/F2ebitKaDVNjd+AfBE0Leemv6DHhp4xzyKy2WIevMEX93hTtoCfIWewzMZUVed
FefkthkleJx1s86Kzd4NKKGaFuY16j+CWnjOl8sK37RxrbP3Qb+2VyD5DfXS2hLPpRkdlqzT25vn
tuIUmP5Rm23cb1Iaz1X1NPfbwa/0w/DBVE7QTz/fM3bIC/9eYGKdu8v5smzfWvePNUxaF/bl9n4l
htqSBr6LHOLhDz5J/Qx0SAz0cxrjFugLGZYoZtm9trtrwmBBOBGDxdzt2G/iK56z34ABpoMFF4ZQ
8NkYQpXHrnjsu4e4z1LLwUTEs4q+XhZX2nFk/lIOsrTvRU2OrlM8uc6JYtyWnrd7VNu43QRepx5u
xb6ORf1EbO1uFJzkPigA2myVd3hgUvVZ518LPT0OKb3Pxyw9YuV9K9RLyAgan6VzjlDRLifHFMsh
sCbsBbmrVrs1Bjjv9zep3cmR7BGwFhpnJ7/8Zb2gYqwG12FsoxGLpUelJRsEegqKK2QX7UCIkKgS
dBM9x8U7+W25IuILiNZrfddDZ0JrPGeYiotZSNZYRlFjghZt0V32r7v8VXla/a2Gz/T2BdrKfG/K
Hx4zhAQ7onlvpFYq6ZoO13q4KsO1S6+4AApRM7p1XLXwWrpOMZzMMpR24c1Jn94csz0AdrmlR9M+
Dt8y22xnJi0tGp7uy879C27eIjP+xA8a/YokFWQLpITJiSpzpzsaHWj4I64tpRb9at5R0XckzfDt
PNItT4h2od9FmlK8UGtJXgMxwBu2ANxCntuzp78qBZCuTR9b6pGQilAwYlKYNy+3NpNj3J2l3yHi
vZz0WBgefwb9T5n/UTzV9MPWV9jUm7g0DrGyD0v8+VuHiKYXUbltLFRUUjpdKUXR1nHBM9TjV+gy
6uRiO0U1EdupCDDsKsWnlq8kODbByuAKAbaMl2ECnK+ihP5J8Zj8tdrl4gg4jmqebJxgSiKGlwPs
5pf3C+fc3MX4k6BzYi97EAXQaJRcKB/Ns6H9Tr81Jvn7pWOOO5NOtJrpOlRPym/Aq2Piw+eMaGFX
M69MSnrQpX0FLJrS502Sbl4Ganly56cM9kG9ZZBifSf1wtQ6pgeSxosqnlnB0uaR2C0Tg/d9VYYr
M1+FqztBGcmXOteK2UacdcK/bFyUtaIIbejBT6jP6UKlgwX01ERT50/Hnw3vsuWlcKlACETPV0z5
LV3I3/eRDOiRp2v7mAzxlFsFXkNyGLhZNfjiM9cCJ/0Q5F+gC+BtzY4XF1/vktWD5d0oUucs4qUG
c1G4toAt7q1oD+OmAfB//+KQce0Pafwe82nJa8jXhu7lYKH5SEIQGaBUId+ItesUZhpEChwyKNkJ
2DSbTmLswsbucNsE2g4Xpfwb9vso8NUTN3pTeTPLdzv+9PqjHEwS/uwHLnbknkT+4/flfe4fb2r5
zpM3bb9M6zszf9rptIpc1o32Df0HbxAuvI7dubL14q8BjjqqcnchjUBNFtc2JusNabbXQmCsNzH2
Em0ja+zjjwBRHKyWjV/EQKOOvek6KJiJL3NeKbvay9U9HT79Z23ix3zriclJE9w34Th/nKx8Q9e2
ZYssb949s7wmCiuiXwZSCV486UoMC8558ai8v8Gk6t7y/LI4ptvBjeNfXP/2bRL0f+D6pM0kurs2
ZGF9z35C8RLnHP/ppxFR3noFg4VSBWTsQVrd3Y+hem8eH96UNDzqNqaLp74NAB7jtTpr4Ta8MeqP
MBnlfbio9WMVHEx+mHjL3beaAwNS+kUZLtt+KRer+4hnkbNS8SvQFte8m5rjhLNH5+yxOYRdIiXR
xNCvEZUvT+YQ3bKQMfXd0XOS7wYM5h3XzFKgTe6gtciMHuNg9asXp/YGAUlw6tbHB3139b6qMWFv
fxu3Gvy3X2P5+/f179LlXYIA/rX1rWNuFr9NAUzySMsnVXL5PHEnTOyAen5B37n2dA30Uuvmx7ci
PkbhnmZVOmMK/L9M6Vwk0TrLxYP+hWWRv+X9VUHOY2GNVz1el6b3sFYcoFI77dx7s8dHQ1+rwiHT
YlFf8sfJWRtCUPIKZdoOOGVxPU6GcdJdMQVDl2g3GasmGtyyGfZ2TZqyIldlepxntXq27QuXBfR+
ZvgRkzRZDHwT1gQjBWsTwyXW1ckHGZSkzPPvEEl7Od+b+T6qzlAJmz/UW1fd9tFtk24bmiR4tmq7
HUkJQveo2o9ifEeO0Sl6bT9uXOG3Kj9Dca24yj8mADkyZUa9J09+dUlSjHkWnzhfJPWE4Vm62BvM
4z+Q+p/hNgZeyNuPnzj20LaYK9C2uFRCS4+mnAPEEDKkhTXblkHB8EROecUGFJu6XVNTJdRlAnD4
gFCX7afArNqikOwGbG6KF+Chknw5OPbRj1yQ4jLlQ3Ot2QWAo3Sy/Tt/2ehXnz3E9BailnAHX2vB
+gZz7sa2zE3DXb8MqVbW1zEkXOKccJvWj2KDES20/hnROoOQuNtqlyR5OycQm2J6RQU4G8I9Jak5
KUJr47Mu3LhLXt6lD52eMgeXiOu2B+B/W2MDHET0ZW49L1hiweSbuhuzwEzfHtKbbhDI/sijj3jW
mp92+cmbEIcfgavrk3BGTmVN2JGBK8QVNzun2ZGf2UiPY3oMjtBWIN28t9FHlHDhXoeMPvHaqtYa
0j9Lb3NlPVZLN08R/WE9bwKFTfS/PBOMA9AObKqf83xq0abkZ51YBKBQEfF4zFzYK3c/o3zeOJjV
3kcjXjpPjAWjbXX3ggpz9JYaFbR2N2MdDYdTPnLDdWinaQ4Qa1BR8Uq22gKmh0IQjkw3zJmAI4WJ
tdmWXEPrXQtytp9n8SRrtsF9o6hLDnnsjigEXS9Yl2owYdldPEVUeCPYO4XDCXvQ7ZmTKX9U8ycO
4FYjF8xCDpbMpwqKMna9Fx5E7sGGJroJQvwZrOk9fKUAg/6M+bXkoYy59C745nwmmQNZ+6HIvdZ+
rdcrXM7eGDHu5nuXfJrJZzl+QsG6/TSsn54LV03+/4UrQ9bOw4CBUFXUi4pfbGDbOaivO8no2cAF
YTZoMH1moyZaJB/VPI4WQ75oL019wod30y4OIdXyGhtXh3mpvC4S/Sv8pHBlwSrz2V6qIc1eDFAV
z15xBZPBg25kF2ImJ8817D8WuZcVohYDljTdQWnyrx6Yy9zdEynAo5ri8jwUKfhbtBD+fuhmsi9N
uAoB9gu7pfME+wFNf9rmmYImQNRJzxPKt3650gIlblxkzp5wmqDg0uO99t6OfeZjdwOM9nTaB7cJ
RA1KpvtuGg1vD5vOQPxOKgmLfVNM0NvYornRMSdpF/0qw08uf0vTQL8O8SREH0de6MrPMAReAvDI
ea5MMVAT6YL19JpS+Iiwy0mNtQnGdNw+0OFYAihn6RPFuyqF+1B7EsYcKsKfkmcntjhMt5FyaFm0
FB5LQMiYCJws5IVJX57jv7qpTEsoc9OeywtsdWnxxylOYwEL8ciw1FofRGL/aNRo4H7k4eFFnOzZ
0sCzkWx/YvBb8HqeTCr+nChiSeKW2iXu31BNRvWS/CniN8U+O9y1BKkqpilBY/4kmrJtrzSKk6Bp
1mTSq+ILF7Ka/BTYh1d3axUl4gveU6pNBhoPO6yN8Ts1PqEY8Kcr2mOwjfSJ/fGQ/Hj0a+to6wd7
Yh+A7uJVlmE9PDaEE3DNEk5oaGXV9pW20/wmnvB/l/DGynXQct7cuCYZ2KR4y+ejG0zHYkVIW1uX
FGSFq66bWsq3yJxHv1H0a2D6fZC3+SziA5je3nX6DaWtnD1yey4XKZhfT8qv1eNiO76tHTgLQadS
iwFATgiQhIuJO43CDw+1J8C/QsYYNGvncYtEnCuo/6u3d2ct/SmYn8L9gNOymOBnuCm/uGFkVsCD
29BshWAtvdvgRVLqk68OwewbMEvPHFb27e0cuFa9ToNNdcmrKyOzRuBY5mo4j7oFsimB7SXVnvHa
fWAgWknakreH6gleHMxDqn5QD6k9GzLI5hiVBH2IENcdXmW4U5FG9JmfWVyY8OSfuGLaCfGZBY3m
K71b8cNytnKJ5c8vnor8GrGf79AW9VbEb0EUkWk07r8Rn1odfWJxj8lfiE8wZl8+vvhn+QQjWt8M
P3t2aQ4m1bPcKiuKFMKjUxxYehnqVp1I2UoO15w2yEcGx8vy1aOQNesBB5zgn97rTy3/qpMpPc9R
4hvhkUIolmqPCWcTBuGCNyKdqyarrnkH45l0EnBGzipketYsTbBhzXLvXZIEmnLsQt85Wo5HGTGP
cr4+ZCQLDLyE6nrqsfw2ETulsRXrB4Rodkq25pVvejpTPH4U1n10vRaZ5/XTmz0n+zL+zVQCkz4b
wd6YBab4gfEYBLGv0A0jbSW2TdKU+w2LWQI6OXG9HaklCDrMMDlcQ5CAzBg8eITWw3VUG+elH64Z
chqqFNhk1kSYBIkGtyiWRqiB/cFJJsmH3LovS6kH0fDlG/7vP3VhTtz3n1zVYzw7C2as0oVYgkF1
rlFChXSEaXx0+R3hdrR0qL2/Tvl2FKc8uRtkJtOcW0SBxW8qV/OIxXNP5n7ZNOtbPjFbL3ts7wBn
a2/saU7ZQWnqKKk7piuVKivjFJeXfF5DFtQXdbA8UR5qKfRV/B9TZ7ajuJZt0S9Cct+82gZjTGP6
IF5QdOkGGze45evvMFSVrpQ6R6qTlRkRgPdec8055uek+BJvPz0Otfh36H8jYzlJuAVaIOxFdIYO
rWoLdBX066Y8p7ANkG8oanW0WSK7UKcwrqxuXFJmDHs8xqiV+VV+O3A32JrXk78kGXNnJeEWXtLG
AuOImk+SFOHm3X71IGgzmWr7pD0+pJN6PUuMD04Y757S9hHvhniXyluet2K4bcsASsmJ2TaWAiCO
3HeBOMqln1RLII6S1RIjkn0M2bf7ygRg1K5vYFPpR7JZ8Cs2+Uvcy6JNfYghBvDEHq93PTRL3vOF
ggyQOfhf+lEEgAyc45Mul91zqWUrsVsxdpQ0Z5DSgKmsrYRmfaWa/DbiiloquRLe2k4eTuVP9hdc
Vt8NROanznkyh3HMx5JYr0joz6nHLLFaLQEh6BRDG2MemGUrLn0IyLj04YnxwW2c2rD5pYerCcZs
eXl/6YGKvCya5S14b22eEvm90crMm/P5wiRhZeZtV+cjJgm/bQFYx5xiZWYz0m6oDzTM7a3eN+nh
2R/E8phTVuDs6WPj9EbIYCZszmI7Hfj3GHub65RIq6tkMp83DBm+zv5CWRsxM/haCa0qn2WExVcV
VLcVVdvJpkw279+Tthe0rKTkcz3/ncui/0/gtEpOD+OQscSb95CE4kM87IxHQKfjxM99RdrUF3hA
Jshu2dOXW8MWdEsOtMp3zF9jOr71qCxo5jfwPTprIQv+t3yZEDNkzIZPBNuHeE0LlOsRb/TfjtsG
dRvEGB3c2Gowgvmh+2DEL1ChLmp76dvL9h/oL7Wz67VkyV943SfVD0wb5nD8Xz3VydMam2JsEZVV
p+13UizMHWdUli8HQEFc0/kzQXCMJyAHlcuWayRTjt5M+8nDdTMaUWkypzX0ZWjB2DQaWgjxVWNU
Wfph+r9jlA1XvM5vWf6t+9LeR3P7FQPBRQq/TFLgwDci+7nAAdJqH2XoogGr+RpZf4nnucfNWiIT
HYnkCqtIXOVQ9KpVU60wv6EJPZulUE/1K1PVukgtPCQMQRMwDsguPNwWpvvA0VziyLcK9VOR14ha
pdWfC+1TqT4zOztmbm7jY6em8wWBhOLI4Zy0PLGZXA86j1dwkBwkfvVdvFCd/Fi0YDKSFFvsrZ6+
y/oXwtLHZMuFZaRCKoHG66GMcg6EjEhdaZ6BJozKyQ+agirvys4djH4TCOGcSifOVcqQOFe7zp5M
Y3kPnJTxYF5J0yZa9CIYgC9T+E6oM2cmCP8qvhtlEytrlm4S2wKcurgng3o+0Q/UwXMFg6esCrun
sKuFXfrYXyc7hlnz1KKFSMfWOLAI41t6hzJZEaJju+rtYyIcrR3ujB2qmWWRTv6qzAvXTQmG0xSt
XIXm1e/UR1DB0wPkMSxJ3ClepHhCy56flQBJpLGUClcbV6lq/sf3/kYrcP3bwQzf4712ifb4vM6x
u8Me0FrI8ps03pgjnYH0YW31ps/NhsraP2t3c/9IKF/CI+o7kfFcHMdthHZavXkos0rUHFbF7Ogw
CmIBLsQxFM2qmNyHZhGaJjKPe/A52gao7Mb3Y11y+aTeeFOcyNqzIeXCBfOR+CHgiclpaP3yZ+xn
e/11TPe7919JSv3uPyi8Ybx/0Wmwicf22/PJAI/lCDBUJKxSYSXnawvE4xl2aP3N/uX52r/QF3i5
EE/AnVp8VcJ8ejGSMYJWYoqZ7OPf1PhIoo/kcUrUQ9Ht9Cq49etHH9T2BJebvrreNneKUikOM7ca
D/sKn/DulRjGrtYkRG02aj0K70q9pjqFB5wy7Np2W8RBIq9FL1MX98Y7bRvbQci/ATElW9/MeQQ1
JIZdQIDhuRFsaOey7uYwTxpf4oc65o61V6ImDpdVsbwXS4piiDT4+KFQmpvYCRdkvsKX/3v2B6zz
f510TP09q2xMNy/C66OzCqIB6Y5oFR3M+QqzQTKXtJGDjKuXUzdemqTmCanla5ychN1dwtkWgOtF
arkytiPxuRqGtThsxDwA/bYgmI7nGJBCXS9vtFrIUDYcVBlShliFSBniJGDDQpgSGz0CnMuJnSG3
3H0+nOs/q443xm093E5s5wCwQkS6KmcArAT2uPniZu/vHqMOs/pbny1fDPL3m1p48UJu9pM1kLzE
ZGHRIpLLW7PaJiDlyyCh/luELbtaKbb+OMTqNr8vrqiZASXC2lg8XBQspb0NfXLaOe8v6ay9HuT+
1PbjVzLpRjYTn9imOIKXrcuzELN2AiEz3VlhuNgxtlNypASQTmFaisXe5UMH+cy7vjApjwU5BFZa
VOQli58f/ehO7IRDnWEEZg+7ej56XOLbOvBw09l/V8dwtAtLcjRra1acXeC7Dv8Co65vlWBWdWut
3bTd2PsRiexi90l6MG+HhL2zyH5vFd9+WFVPpC9R+rLuBnUlSIFfzwGErh05Sv7FONRbXtT/NtFv
nH5H6ueOfAdLNE4xWEm3LWVr4fEKzHVHT8huzPvyQ1YE37wv/kyG5uUQJI81dBnZpBt4j3VFZAjZ
sfUMkyPh3lefw5sbZP3Upg8yVDFWLR4BYUs0SRfHaJIknZIJ3g9s6liG2BcTBqges85B4Z1KPwA2
0H4paUD7RUx8F+rStqN/9OEHurfyGDuNNWMeiXMVf4k06hmUI9B6h1voynNx/v9vL2/II7eX41eK
iPkcd3R32DQAYIKu2dePo0l/gmNzMbunY2UDF7PKhfNILlyWRs5jWsxQI0A9TsgTThAs5sXjs/OT
YfHvH52zYe7pJEmpms2sf/nEp2WDPB6BNlYJ8Q+Z/emv6QDtrlVQSBsuEFlNUXVHX5OTGst/9DZj
Z/4XGtAdHPyszVjdaP3wDx5wwBuw8Lgj1uLtAX58cDBAQuY4BdsmDrsAnnOZ+NqlSD+a+ISlguCb
5gR/TP0hFQDjXIccioxkBTf7b3drV5m+ZKq+X/2/QEVzAs6AysWsuSgy7w6SI/YsN8UtNn6wfjzo
UQneV7orhMUEFMSLqSrcN8ZeYjdWuzrBGWAs6k5O9+GwT7N9M+yv1kV8cUmSck2qL41XA1m9Aaiz
r9r/2Y0JiyFa2nb8w8GhldzwF7HN+oSQmUoGxKD0d8xrEjJj3rzu3/GR90IbeIho97DPCzqTPYwa
+nNnQgW40Ujilzmhqj2bHV06itIxs2OFLU6frki9cLlKHv71FwmUuwBGm5Z2GZw1BwprxGSFfR6N
+1e3I1gJ3cLEfQGe2HoqdtEuZAjv5D9Y+MSsYD004WZvDIe0Pg/ixyF16Im/AgfVF72+8Dyh8/RX
5VBM65BFY5l1sBLlK7v9eIfcRhbth+XNWBbDcufhPYuc2ZO/h2ObvcW8o7noaSX6Z5d9Z9m3kH95
CE8m5bzdwbjuvEE+W9Bqtzsl57rAEz6preftA4A35yPwqjwK8OQELjCdGO7J7J0eeCPTGYLf6QFu
gbA36jwoS6gZ2+l4+VNun0sIAbyYajpyOHgxq2zPUN/LnAJK/FUoFwy2Qob8dFTt6+OQqmxecY5t
xWMVz7VinmF97IErLB7lWIb7hLixmmTfjq3SJQsDELvzx1CdZeUcVueyO4XSUW4PQ7nfbkN9PCsp
XdvCFN06ajD39cChhudrkL7mOU/jqSzOfresLFAJ+5ASC+99O6fvvfxmyS1OLC2znonzmyRjhOYx
f8B/0+dE9lgX0UXR+4a1zr3utkx1v9J90Erg6Lz2qy8DeBDRNgzBadPbseImI4zVLhBhGXXu/ZRq
F+FVqUeNVrF71HvtG8I0YVcrwjI+o6tXlo5D9cmePVyYsre7cQ+ZP7OPikp56CDmKT4W9Gi8/iNX
Ndxd3s643K/O5GpD2o6MrX7blmpQfLPewEH2Rw3U6bFS+kPXH3TzIJqHCe92ZljVSQGtS9NycO/S
9FYsk9k1/BPCvy6ij/FH1jlhDPkst6cHDqtoo3jK781GGkSLwpsO74m/QWtW3ci6XbydagbLTJYB
3/BrQkvWtr3pSETCrmCnRiZ8bOtIbjgJO6uhnxfvpeTBxIxR2JM5knpS7UugtiN54E4k3kE+RNeu
8HG82FUpihSuni8EKczKkKmwNXHvCD28jZP8RNolXAnKlE0Lyb8m3ClERLl2LwA9Rhq7iiUIKkYZ
NRyn7P4/XE4AX5ichDG2W/2Qb8UIrk2+WAMM/n3HMv4L46h/JY14/Q8p4O3SRQzpP/+XxMWtTeD6
HRdVI1TvyS3Ah6AIVvwcMS/Aiitjebf/xaB224tjKxoPQ6ryqGl05k5WLChhIIRO633NZnoyrtrL
3CEOjctDexU+aP0pnj2HhVIsMrqhi0U6LIiwm/2CCHszLr8pWlCop9IWLBHz7zsvyzzj2mEcnoRj
7ra2YyQGBm0S2PUbMPivHEXNRHh1rniReGvb0UrnOlTR3ePj5zDxKTv6oYk2EYJlNo8FNwNIZDEQ
U5UFSShx77zyTDF44h/nQj1T5q54E89t0H8ofxgdlJP4XIsgNO3HR9E5w+DSIl8s5WHJjaIdlv2c
nVt5jMxD3h1KeU/bePnZDR+ReLyKe+0gS6Ojsx+oqF0ouB0jG7zHf3xS6UylljwGEIYIugCwBr8T
tQY4SnMdSdRwrbCNN8XmzbUq1vTF5u2H/HW/O+tXbEmDNTTu+nuVM4DGpv+cXKzriHgDb9BzhzWP
9NKYu3ZuOCoxR7zOj5FE9Nz9ab/w5h9EOyT46+6VPGxcrG73DVwnU/IYN2fG77sQgmZotjHsC8Gh
/16lNZ+Cm7iU+jX5ndetBtNgvxAmM7gAmGPx8JN4eGuk+ksjff6r1Zl0/cLhSRnw/duYeAAXeFpD
S+KjxdQDQ0vSXQi+T0Lli543yAa0HTLm/8BqTxsLEk8w0+23mL6gLY0ezdiCHU8xCkmAOyTcYQNW
LROCW8uj/ViXKFoK11aMT4x01U/niOrs+c8kalxti3ALDSXdYRJE/oKHgh26l1YU2jdP/35fEAAn
oWNO0QtRXgmuCSivxZxwdq8640MkflVm43jVppiasIO5nYSbmmuPQ6zFtN/fE6niUTgnqPlKFXez
6DbKE2SSONCJDf4vk0QUJIGe8wCF7xGue+I+wVddz0mdl5dnhovoWOT7TA7QnurWeUg7YXIAQlrv
YbNUvuZ5tz8zOdywlwx4tLaKEpTyOlVWXFqxucZgoFfZY2Mse31GyR1eaAx8eN1NxvylWs+lKa2C
ExL1bo1BlsBR5Em9NzwXgFtL2S/tCOmPeBPaReWygQUF0jSbJ06rZHPA9nfAiormIEtfjc4uEKe0
n+JaFpZKvxq09SMNxtvJOYXIS96bFhzt85p/cbQLqCCuxgb7Yb+tLWBbNZ4haGb6VCk/cbxJ9Htb
IkUxw+aWBzErfqIzpEWeHpk2Ppz5ZZAuk9tnkX726aemf1TNx+dM+tdD4PwQwo8wO4fD0VAOYbeT
pWAIN5h7eUv3s/bh1jgjCs7JeRx5We8dUtEiiinu6MgolJGC2o3ZBAgMq0pbpdqqh3xNkBkOeLti
13P1BFbO6ViqzjI32KFcAfZFtqJhpZl4NdLtK8VG+I3MIPfZrFip9zVsn8czmJ4hJuK2E8HfWstQ
p6Q98Virj4ImPYrKtOz3KJUGwpZ0UJJjJR+e8oEmaVib5ENEei5G950QruV4hY2/id6AfjnyUFvD
arRcIUj3ZyUZ18/sXt+UVNoQH603YRli4/rp5w87VC01mT3k2eOzDYZ4D0S5zz+u9SdpOPFDnmcI
4uYyua9oH59Azp5A18YhAehuk6qbhACHZ3AhgXfPneTuSQBmJnNMQ5r3zJ0/wtj0LkDbnEjz+j5X
YG91ADhmHQZdW6YqPVnQWIAlnDh1sifYBPc2c5XQGdgyvbb0+jTD3G/8NkrAwMl0XeROrfDK/RfY
Etyp78PM37mk23miGSXLXvf219AsmmA/zkUfBYxgJa0UV3TsnXdblRS8KrTxIOLN8AP01TjnQfwD
TKnbKFohc69n/On3bant48cRg7MRKAU5y308HOLqyNxe96e0P4ULfgCIEAVtYdw2MJTgJsFTQsLS
YnIbSbw8f5N4s6Oc6VCgQiGYLh8UZ+wQgDCmk57DmE6Nxqswg+/iyjuTTtpx881Dzj1jVA9cNvAg
hp5uXGyJxpnNUevO5OKuojNZ199eMfy00teONNrLIZD44ZFHPrTbsB1FJi5tjgsSa3qzi/ByjU6G
uJ/EW9eCG0CIrxZoXFpI5oKHa1esimwKpTwKV1M6hmYwu4FrDR8mtCmNmNzbg2TDBOFO8gSxG+gT
4N3BVQjCySabbJRiU5f4Qt8UyEKcUzMAU8tMbF7YxNlxv3cSR2/WmJPf7pBrAk+ZDsAVBo7ewoLG
14qQJ06f4cX7YzK/Tjweau0W/2qLSVlbBn84Ci0LzwPLxy7gx4STlb6jAvOUu3Rjus+xlH+qw+rZ
AyAKGmXn5tUcfLS+M5pV0S/pcGlijkHLkNg6LIlPwEDa1dabLiodeHsykIqkm0qPsAL0LXz9+G9Y
qitBnkwhrEjo6Msh3050zNZWDLKMzD/xzI3hhulo/iyU02TY945puoL7ccJWmvLGzNwE1wykWm2e
Vp6pe2zyCZRU8w88NAeVXBC8c1rapwCkV34UfuWPby3/jfO/FfUZ8PL1GByhpTonOlzXNUF5S+dt
lFng+akg7huvQs8Xxl6FjgwLV9p5h7dpkSCLJ0tQTPcXikm8rvTrqpu2Dhi8v0L5E5W/R/FHNk2b
re43VCWp+onMb3ny1Qmfg/ExeZ6F4Xg3drKjtovZyqiCa7Wu+yCVdnV2EIeTAbwEOldyuS2icvGI
8BcuHnBBlisD3zBtYx/35znOzlV6jEM2wTupQslfP7iyz3rO2ecoTHndJ17m5yEMz1H+0dSftfLF
/JgDFBC+RyP7acLghJLMhNsdMnmvDjsc7Nafeh/brMrevcZuVFujCIyDmnpQYRoEVBVRkbrkg47Z
hPuZaf9oHXCzmRV0Fxfw6iMKEAtuqe32wjj/Kpa8OiNuLd4xSqp6rHOWLAGaTWEgKdbQ+abq434p
geOQAIDIL6yg4xiWwn0c9lHzXfVf9rQM2WL5MpCfzf9ikEPkV/wlJefFanGMo+X1udwfa1yHMg2x
y5huQjxh7ZrNWPLdXTRhxp6k4EMjFHwsl4KxbIxlaSwzg7vQqOajhmdHSQ06EIsU9MYbKng4VD0e
PkocKI8NSofrlZD89CUOqfYlAmALfZO6dkGdbO/RxvrD1HmDSZ+R3pkHLmAssNSg4piffiwe3ezY
eXRDyXjI44M7/xEHT0wIOIzcgfMYkwSSNXRn4X7BuYnz/qV9Y44j4EVICooAXTNQBKZT+bov6cEk
rP4yYbJ8bFAsq7Xk0KCnPH1bVhZ2go+MxXkNPt2icuV4bfzjG3mUoR8F+XUrq2OzXB8xKds/AYw9
hn9gJ+SHAbdI3d6dcsQi6qbWmY6V1LJIgV2zDTyvfvqTm6tJPxIIWnF7Hs3vQ2rHyfjbKQFbLN1e
HVmQ/F8Vyw1YKbJnCq4k0itvfJxE5j49taJ9J5KIAYT9s+LtqDeHP+aFCuXI4Ek4GTDZcjIg8TLA
kpNR4dIw/ea2RmiQFrbuN4N5JH2VzeV+1jx3Z8aHHbCVHFTgtjK2HTEUinc313pDV5iJP/cFMCMc
pdyXrUVsw3JJZFt//4sAsJngKLW4r2KiUZe8vUsSmXAqGAYX4C37x4i3hMt4/ikGJ3AZVAzNU0xO
cJ9KKuLCAtF/RK5sI98DLdzBXkylAyInVkfYi9M7uYFxpTF1SUZJL+pGW4/UDRTwt8n2QugPpYAP
Cbkdvfniei+n/PQ55kj7AwojEGCs1U+MFqTjOoD45gZKR3FQW7z/x5Rnn3xiRxIqmDmPEi3A47kh
6EtKuMSrDwQ84tqCz1tdgMyeSB4fA9NvhYWu+MwR6b9OP1rpP7gdrMcJyltu9M2jvfLfcId28AB1
9BsyLbmyI91ytpKnB0vkydR9RQq1QACiCxnRTq3HSHisgUPfPZudKlApPmKkpFc4VnJk+r9Z5EV+
csf36TUv2qcu+3TJKPN7OS7Nx8a/dCy3bbErNpuq2UApszDYR+M83KHjhQuQbvhRYzYZipfa8v2r
M8ZqwiTH0utKaxze29P2vSG+I5+PT3wKY6Rk22TUrbpyvXruu2235YAxq4Xe+sShsMVWZODGopSO
hAxuASwr7KRO9FqmfzIwloSaF59GFoJOh614wiCHoExGJjtPlIN5319bS3EImuIJHXsIC3tq3VU/
HX9YzF4WHAHw0ARv8nVtrrN8E143kDPoojQ8yfB6+j4gfBokGTxTnZW4FTxgDdEUIVJaLJf3jnCk
+VzV+RrXQo5lgermK6CzTV8EBgUo50w5NcrpejtOv/LJhlwXoxp5rmc85rmK0ifPVdtQVuuS1vZZ
+XCPtt6vzHQ9aJuyCyRze8XQH+5lZR8hYx2i/vC4HaQGCq0o77OK1rSd3G511pHtqdMPzra/3FmC
CjPnRGFu2cyewVitE+M8enXJ082gzxyHZuya+rsKA7E/mSvcO/h4sdu5LXg1SC0bbs+Yx3HOQ+p4
789PIjIPq4L+nLn32s3+JRZGILX3FjCm3rIvrnn8DIyI4Sq7rp75msTh8AuEKa0sOEyW9fbV8RoQ
1nPPCEnumI4ek5sV/KophA9MkuRjhdcufPLahQOAgQ//4pPLiyHfkFzTSiAWewFcf7Z/gmb+gofW
R7BEfJoJhp9wwZrkbl5uzw/DOP2Zww6pVZGtv7o9iTyYeOZwbRLQUF4RAMsbCyczVklj4aTrvj2b
bx4HACRbM8fDEyAmuQCZr5IyAcK6dEGw+0/qnTmg3o7QHpA8Jpt6jdjkJZUvzxfJcsDosI7DdQyC
rFneDT+iFzmjcMcjRKfPntDinu6V8Y1aP1ztqmezMlRt4ULEF32Pok5h/LxznJE+pT8wUeA1jeWn
5DSBJuEY0Cy3E53nY5eMpHfW7lmCGLOQLjSzUcuivtaz2G5eeUwOPV6OLLXFzH/88PMG7coEd7bA
nGKu+n+kUy7Gwqt373K3rjK31z/hFZe5WlMo7L3gPV90IGuKOttOD2kXtNm2MLfJjHxl1QYPLci0
INqr3al/LeB648D5Acd8Nm462Q2aGbbOUeOZTA9D6PW5VyPssgRVxkAmTKwbTKzp0F463ONYEBKb
ey9rdkYfXk+wW/pjHceB1IxbSq7/kFa0CDSNd76fycXX3Q+xXRSaDGTXdU78DEcx1HOw6C6BTVSb
5a1YwWMIzbEcAufR2xQu8OhSrWlKSdwcogPrC9iY1KKUxsgfWkbpYplKOKX3GMnAb1D7yf5CaS+k
ESs8iXxldFHXm7jelO1UVlZdQ7rHuYnjHY5tDjH9HPfqsFLrI2gRnVtBBUtwfEkZHznQA2EPEQLL
IkFnlBdi4FFyfqofQ/gFPkF107sLgRVDvjpB6catxjMmV05QXAHTHvuvx/8DMNK9JqcozvNomKt/
dBe3EUkxxLwF4aVnus43RuW+GXu3Yv5m7PXd/B56VCMgW5sHuFdtR+0Odgg7wv+Jdfu23QrDTv8l
n3TLF1tHaGb6b9qP93keOiJuZBiTURAm80qbD1tz7LocB4Vr7KXkTkYcpbOic4kC20TZJcXhRloe
IqfhxlQUV3MZoL6ACdtLPlsiibh2SbCP4BsuXtljvHs9HqPC1Bhjzx8KU5vO+xQUz0htHCJX1WaS
Uz79iUEuh3D4eJ7JqZ/BPBK4NsKMs/LN2A0dXxH98f67peZCGXxGhDPmYofVuSATrMz/TUnmijZE
h5gSLXbEgrlrxz7P2xAo8s4icLvRlQ1umNTY0rOZd9ukoVuU69P1FKvnqjpr5qnqTol01FpWVPuJ
7aKxkCLucK06f8ZkJBcp4NUVKvZs7gWlyKXAv9lerNMcNy5ucfwCIMIZzAU215Z66f8E1IJB/Ybu
+kKHfOXE37AA6C71L+IWjbYcKotH1N2ycChxvTf5n17Xe/CXXO9Ngeu9Lro0PdLSASgELwo9ALRW
wA0rHVBLI3XACuhsgtEG2R8pH9g/XnmdNhyL1taj0p2V+yW7fQofQ79vyoNVlKe+PEm5Jcxsxul4
16e4nH8y85vMbJN9Pqf54yBh9am3YbXpIgoUVlWHWkynyhtEKmTbHraeZnPYDY99r+wL4r9OcztM
5H04I1CWnOTktL3bDblxS7B4Wu7XjOdQ3URuMJgHxkIIfAzwBSmEUDl8ZKIjS5KVj5/1tHmRQIkx
h7Un23m5UelYjVe3DPPxOMg0EXDoJYxiFXfsIrJINUotU/qGbQJvCRtw62DtAbnbRJpB25oV9xqa
bD6M+DJYwNt/ntEfsaPC5R/GuGZOYLtDVXLu6l5qA6NyYKmBG4OldrUMq51eOgcwWSGAfRm1U+6k
70hAxnTx3VFdUgSDvp59lzvRiSL/SuFJ6t3g9w/evVpQMka0pLTV5zK9rybaSiFW0uJm2ujJqGk9
adS5nrAQ9MV8osyV0Lt2ntZ5SkdUyJahCBYL6I3/bS4GhvyAh/zc9VQU1RB7ppnNpukSlee/xLn1
h5ZbB5E/eV9U+7cPXK4DEeGpWQlwxwS/5JIBVglQ6n8jD1QVAJ/AUQR8gqkzG6DZj9aU23ONu5PD
vEVlyDfSdRMqdgKx157yjIXlp6g7KGA4dLODJC8Nq3NuNBnLfKNkaH/F8lcwv/PkS0FZfpzacMZG
GrNmzZjb+pVdNnsq4/dHE6EJ0l7k9b13jxc3AzIJ+z6/50p///7HS6xY9jop/Dwk2Ll4youvdUTz
3LQVNpowsutx6CzWirC+S6v1V3iRqC6vqZ4pTPuLGjIpXIf2TV3Wpf/G2CbWmrQlgf1QHLH3aJr3
kr8NGorXbY7wgmOE6+cx70YLMaSZ8PXVUVAAaYaCgtus7i8C2QzLICmZITtDg1i3t3XCKwuiS8Ue
aGXozjQzYxO5fbM26sZNq/b8ru9fSXPRmtPWHHM0bHLZSMwMW+xcrnsF3V+Tma67E54SVgpEGCIE
nxVpiYrC0/ZJ6gWqudM/18lk1dANUKwzaks8EVtsBS9u9amam2sewHGxDUgej+UjXHW0+GETTE53
5bwlb/photiRaXdKBnn2S+Qzr74GqPLhV8CJEDPyhcg6cdhp7D8V4VibO3/I8FGNcbhbz2m0k+Nl
h6ZG+8mrZXL8A0TLri18TngM3OmjYJocsRYP4whb6SMgKqFOUUBEEhbsOV6FNe/L0a3yrLPGUuiK
cDNe7UdHcRGUdFJcN9N1oX9wR7s1HwKnZ2Ep0VSQrCdbZehToQ+NXFy3gKoqixRiXeEIW7XXJVZQ
bN+vRXnxhPDllh6r+52UvfCnkaX1sMIDqdiK0Ga50KyRfVdPrr93v9L8JQkuC/slKgsE8ckCkhVb
H3cgjj/sH8N+QBXXRnZt+diSRCbbb/gGZ49Cc8lY4PgoeV1HZbyyZY1I32Zvv8cznjOatsp4XL14
21KycfCIRmMOOXSIVZM1FrmWNMF8LgMbnszVdo4Jdg7F9etqkO4hUNXOJXqkehdjCz5bMjhUzhs2
Y4Lj43wbWBcfWVd/qJINwRKcDoLcI7JFiN/KTsAa9BuyOTD9qht/b2ZtzYzdq+9TB+OkHxM/HYhx
7Bk14n++QyK9v80gBLKvewZRtNOV3b3fd9KhTo6P7ki7wX6VwQz0Gh4e0MaY9VH58vVgrlXTavEb
Gd5D2orgisxjbx5XnwpOwcnXk46S7JO7Q3q8P2jQ2/VSAH29lClAW4npppgNVN5aUjY1qHQzvO5f
/mRTGTzx/V83wBishE+vsJlxSgbNidz7atXfliLcKN0vBsq2/Tr084wXzvusrq6Qu0oO0HSWAtTX
ppI5nSQzig32t+wUSx9K/clC5nU3vuajmTTE09V0q4q85G2dHx/T23PcBNVw0UB/1YtYWtz4lYMN
9h/8OjXYpMeuU5OYx30uTtwocR7AELBlLXpM6PdVm66Fdiwwlm9EcijfuN4OCodmd7iGFvZgaF63
aFpwlgiBxLWxCCZFUAhjK8udgo5pnVHqcqRNi1GqvMiA0a6u0bpG5JZUSs/UIyu++LYceh9ibwJ6
0qmFERA04aiz7sInwn+1ingAN0tt8LXQf7SLiTiWeHQjFSnNaB4WI++msRKCDuVLpH3YzEMdJH0M
evZXDv+RJC67Pzbz7ektvYcuJQzlEJjJPo6PXFHEy2Bi8vi5F79X5VfN/xDgGhOq3O/ELZuPJDsn
wzENDwkbsioYonWtr0dQrhdXC7qaFNbDJPbLXZZ/TAZXmMALOyXaWZRm1HaFEPsfgLCdSf39iL+u
xSUL2SHad6v5b4iZwHLPcU77FB6M0MWUw1mHP6QcFm8jE8l2Jprcbb+HdkURZJWCtVxqAbp/T2Et
KCGJ4DlipOJA3abrFS1izApiy1BfGMjJH23osGwo/cERzhQ84uWWbJ9EGjS5/8EKYBW0ovgpDkES
uu+GGKaKd7kicOOROUMCjrHu/QeYwmgpr6dVzn43kCO7FheUVt1H8hFkJkZ58lDO/4ikTN1jvd9M
LdwGTtEv/KSr7Og2UTZRXkX0mNgUQD7hGSZnoHaF7pjQOynT6/d4zbt+r0v4gA5JticRDon3H0sM
bGB8CZD7+Sr+yyhkFdhOH5I1PNe8H0PTJaz/soTgFMQSotPF9bpyF/IiTo8NeEzsr75A3VfvExbn
v4ehf0cMaBZZ5Fp1sqBN0rR+2Mf3M1yqIpQqMKPbp3jIpZP4YrkMs26YUZbSTuNDMdDLaqPhtSbf
vE/HXznP4yV7zWZ2q+bVNPRoZKIeil1Ixu527Nwmjc/WG4QaUWFgnPIi+hLKLXGiW7yDf9VEwDCn
ovbBhaZcFoQ5oy/9+UmBKQ77ZAdzZYILY8klj6s4M4zkijYjDPdBluQQ1t5sXYPTxaazVz4RXHWh
Ko86hdQtTPwMAXk15ty+4HCfpT7FTDSzM8W/d10PR+DlR91/S1GtuRY+wgm6oo8N8/3DhST7/uHG
uGtkHqoLqWFp6dUiVJh5Jc5lbNluX8/UcKTedjKLm1kvz6De7o+ZMHbwGHQTthtAU41jE93aL6Le
k6PFM6LXZyHM1fL46E+3/oQWaI5dyaeHdJSMQ5McthjBfu1E8lN6PErgE1v5to9oU3dB3RS3EXVj
bIzHx63+QF1wy+vuSeu2YGcxC84Fjn/6PQCCkzYcq1xmk3AEhWUfOOJ4vVm28nrrvOoJTSwEQOYP
nbLysSMi+n8QHP5gdcE4V9OZ/CvpP1H7LSsXNfoA8R6mO71HJ6SyjKT4w1wlwwbVlQZHSlKRkdU8
IGWRc0hMAuwXcT3llO9terl0NmAx+riDEohy1NNJy4c2dZrHIhmmN32K8GLIzhAFWkRraAEfgz4e
Jz3zJACCRyC0JED7W4ZOIgLAIAeFTrrOWlqWiDuCSBiNgUp0grRNm+3DVx/gU/1eW9R4mPqFLHs5
jJB2Hq6Qkv+PqjPbcRRbu+0TWQIMGG4BG4Mx7h3NDYqIzKI1veme/gwctfc+v1QqqZRZmRFhWOtr
5hwTZyO7EBYfUClzbBoOF6Iwg4d//XOAttn4RDdQVHNW2kCbdiM1DOoFkhuv0PnVaFyDMOXzgdKG
KBg0AGRl4EKkBbTTluwNYNGkBfBzBRZNWgDfOtJykU3hBgGLohiqaOXEyb4EXxoxDeEeiXDVbFPW
zTMYMj4ygcZ0twxPeniCxEkdPUn7rvNQq7ySFnri3Eim19cQZtolTrXNMBi/nsFk2IJQUgVGbOyC
CJnB0e9JqaelqOp3bYnJy625yESnd6rwqHxx2nmNxfaDWDSE8Hl7rhSYa8akvhta+vnIPsvlh7Sp
vwAjpYt/r8Qi9Ktmn3cMKxC7Cp1bIoRC3xoTE7vjzp10jzu3NOtXsa6K3/30k+9r1sDqntaPiILR
2EZGp7whlfznVi43TBoynKj/d9YCJ8rrhvmlwod3EQwldGpb0Der3okVZyDJNvjQ1M/YEpqLRu+V
XnUg5Dl2ZzdbWQRUj++TfqnIaQFJtwRPflv0cxZPtrhQcS38SEIvswdrlL4k0xkVZAZRtma7EHgL
igZ1jv+Q9VMo8mlctvRGCTP/0pO5mrT1P2aX7pp2h5Ub2mUu7Xh7cXsv8nUwkZiwqYCmoEMkMmoN
qe+Zf/Th17j61gz7DaXYAGPhlb0IJpJEKUa5HJ+ETbB0UXHR/xnKP4XyZ1T+1F9kxFGNwJOgz/ID
Y8JP2dl1MbvWkH6zdSf0mb+Jc7Q5psWJ5i563MsT8M2CPT2IHwg355LRW+GiueGFwJV/bncRTJKl
b29YsgQnlRRvcy+kb8n1OX222ecy+1yVH+0E2PI+ZDctvyBB6OyQs4UU87W0Dgr0BJtsAOgyi2x0
FanGNo2cDZEa9a0b76KhyF9a+jOmP0X0F2bcqLJ6PRXqsY03KEKx/7IyQxHkbIrlTiu5FTwwGRIr
z36fq/tE3W9IRpnJD2c1+RmE76Xy2SqfgP1xEOBO6HBG0Ru9RJ/4fDn5GQHH+a1h8zc1R9z1cEmt
J8MWktsem0/d+BzXw9NVhW3WbgVwlpK9MAZiwDK3yNwmcxcwwGAFfOTPdy181+q7stFpfwhuomxw
ohE6pfNOYXkputsgr1ejr42HsjgkwaGzcu1bXN5TP198DYuvx/BVcHhObxX991XJiBgm0tpJGMaq
TiiAQcLK4xFlqXvpsH9kft3hh/QHBcfpoXkeQneTNW9KvGm+Buszqtm7X3TDautrQZTU6rzkhNgs
LtaS2AjGOgilaqcEVsoymEOnYXD3Wdan1c/+M1WNT3L+SlQsbwUYK+kjnj6TbP6Q+VYHi17DX9H7
Bf4Y+Lng1wRtLvZ6vSeJL2EneKyMpDM/SUmBzLz8AKv28dDes+OipoTzPvnVwB46O+aYN2RzP8Zm
e+2lfUTbPwF0cbV7wzA3IwryuBLPNeWqm22Q5SJfX+PAAZK2Gfc13ufGvlIxtidxdSALOJ2u0hxC
dI4e12d9o2dJD5LyFuXvGMgfxFWDGTrRLkT6Jlz/6kvY0QIIQa3F7RAj3KKUhMGGRcmoAMAe++E0
FmdROz2A/8HA6WFdngIr1yFpXrUPtMlMJx2szkZ6Q+AzA5iWWwQ+jtGIu2Jwz2eICEvZDv4weRzn
vWzK3c76t3RZ/7KYLzysC4q4doys2Mrd9hnO/n9EkeCiZGeJkBapPDuHr0T9BLIQdh8YIbOXfQ0o
B6VMr5hNM6PbFl88yrA0IXe2Ap4i+9cQhmViTi4A49FdoL4xIkZg2s8yobX9LPcsKrAtEKT6tFYn
YjkfkLlj+we7AyYyuBrPG5NyDiIm5UBj9eqnUX+geMyICMAeElOAF/O2QKA2I2oXRKBghHV/IbWY
UsAFB4Y/WoTfCtuVMAcCiNnWDYiVe08Xt1C49Ok5MbidrqWBWd1+iHwCaPiv+ieZK09C+jCVqLOf
ipsPtTN+KqLglleNRN36ykLv/PGhS6eIGOTwNMxI7l8mF7hsKSRFhfgRR2q5v7e14VKMLTgB2w18
D9fFs1uAgtt0IPTjrek+D9jqi33Vz8e4RKYSWSl8lOf0QVrtjMx84BSa6Vx3LAbItQYV2tFcTpUv
ah6hhGzhqHJZa8FWYdWBFJWFehEw0flPyZx+5l+pZLHwkVACEuXkKpK7bui3Z3gk2Px8uCXytVtc
uu5cyqeFu7yzHMZAtpNwYnducaSsJId0KRCvgrz8Vkn31enXbzIQN0yo1xqaPYETHtBUvwv8lJez
9NfMvObCGCE3tbIIqcBhrQugl86UgNT550Jrys60e+1MgZ5ggQcsUA7bC6tFI1nHylYP8UnhLZnL
05DydIf2ojZvoQqP30Fj/7rK2+HVPqcH2mcZ3WB3bOFkM20jsUvB4eUXT3+QsZbMMD7obU+yhLar
9jvWv4X4q3p8NrTurrusOPq3jI8WAmyQ+UHC2kSSxMwUflmbxMxpaGnbV+iN8XzaSAN0nn0neG2W
ob4MZOqhksRWl3hU57D3wOJnZqg5+C/Jhcgll3vyH4Jhp3x+yHJ1Nz9kI+j746uzoUsPm1mfwp/6
uOb5v1mWT04Hvq4T7RPtlTbsfhnVbDTqVwegTGZW2PHiFqtrnWFAu0nASdNbv0AzOPkHNEf8lct8
VvEzw4r8Kvhqlvc4shA31xlLR0DszbBTePKHXbSa/xIaONYm9DzadIQzIeszpqX4wJ5Cb5QvPzKf
/ekvrfJ3tTaRPuj3k58Hfh34RGvyJCxKX4n2Pmjwknq2vhfZbbG4FOk5NENSeuAweGpAIggSLY8G
ZZn5WnpILZDcYXtJ1intLetgO1oAD7hTisUYeUNTAPj3nYISr46pcCFxNoyO/eqgAkLmlvdldfbC
l9EltZjcJ+sAT3/nK6mP9yXBlbHYNdNPOP1I408z/lQI8LV1jJmjOC/y82K1dn9HDsAXGDmUn6vC
BG8BIuOXuUbvlFyGE6lJLM1TFpw0cXH8mW832eJDLbFXfIVobgzHSVo+hbUa4uR2tN7pI/YTbsW/
sSiVLn7AiVhl4qdKzt6DkByj5BD92zkgjZpZtbBS2HLHOzoC4enESJuXe3FE+se861RDpS1PRISv
0kuJTBBpzCvvCBW3SMaUs1Q2a28kmYN8y8kn8BRcO8UakXjND3l43ZdYHVUYtX7PoC28LqKTGh5p
XzObobs4kL5nc3S7kcDe2njGM5GV6CISKxNCiF/ZP7A6KbecejRhBYMtcVlW09BI8Je7uz3KFmZu
+aigB6w+h/QdroO8n3pPi3YAvnJ5I3Q7/cYLdFVnmT/m4t/9avT2C0JH1XWG3c5KLdxCEWwGO7y1
gdn0JuysSZn1NsChMQXo4aHV4RaZdEexiYJIIkP9xYMt0XTkB5kszYJXbGyhlPAhWAiViud+gtGc
m510YBmoJJcguuX/aF4GHF+5le3bkHxcr1V3WHRHpTsmj1PC1IzrnFLpNGSnNjsFCqtCQfYHYxGD
vJq96OoRUfOsfZ/a46LxiQvb4w4L2b9jvtjMfBtjgwCZn6iEYlPY4VXFxXOEtxihDxrrg1qccu0y
FXe21wB/seCJtjePzuN6VguAgaFbe4RfpMAXzUGS4L/v7ZGRtXDK0wuMI+3ylLwy3HueKp/V8vqG
EtIHQphegvIq0gxK1w8v6uf8ijT+ioTPYb16qd/IhQQW82XK6AOrgxz6egw0poqI9vIKjXiww2J1
FED1tRchuG7daebu2st1UR86Bn21G77PmfTjdcjuufoWJvRQYu80hSPL6MidkldAdhocLggHLKia
p3+WeIR6VnIgrFQdSTKBtdecKv1W91chueoB2RyQWo/pt46hl3AujQ3h3GvlpNV8N53PxTDl7N5Z
UDmCRe56GV51+aSFx4HdyeHSPA1sY/F7hWh2hwQUXwQ1zAdyzEkwGbrRWqvebwQSMzSmbuKpWTnk
MjQkWL22rm24H8I9lcDwT+XZ5BY6MLpBoOOlIJ7tl3DPkUoqGsqNl15MWt5X1Z2LtRtuKnVGjsBF
l6/a6ixLxJIceg02HAabOX75YXWhebnVqp9lbCiH/HvLUAn6VmSUn+QWKpf/Q/+CRo1NZF2v4cxT
qLwhcVjbGDt6sGYW3oHxr6BYbeXKkWvELD3MjROEjl44peJkipNU7gKZVzmfQCBJFGLs/Prpk2UQ
Pedg+lxBpOz9NYpkNw52u0vhj8ywzYF1Qjlz6rDhzFZGoEXiBdkls6uo8SjrjuPjoDz+IIDgKSUm
gXGKvGJJOwd9kFDFmxfsFwVrOl+Y/hdeTZnwJYV2xLUQ3MQXNZJY0tpI+fTEA8GkjLHkwFnErvbc
6fj/jeV4GnF0Zdcou+Po4k7IqbeVtxXQ8f7OczOUM7P3Pw8WCqt49ApUyctdV3nb38a/NG9AjNrJ
fmziBkboHFJYldsLuoJa98J8H/cQd4HazUI57T/JpwurUj9D9bMgtHB6V4vWTLP3prtH3VWM7Vph
GvwhNEd55evFKUgu8Nf6t0ZkuXmYScEnMTGC9W/IOEKLRp63M7qwGdBa4BiAFBOsnz3TRvp4K09s
QCeP71SituJoOgqQOeWDGh9gGmSJDyi3fDtN3UmJ/cRUMZg993dLxjz8dIrEtWCvr+9gdpwGT4Nq
tSgLElcbt7L+1iaf70KyhVJJqmhOpVE7GYjpV1s2bVbMV+KztVcS79l62dKT0ER5WePo/AawdtQ4
/IMzSNsutf+1qGMxL1HI9Wsmgz1Kp67ldZNjRwDcQlG3qc7PDn3wbtWBiHA3m7Ha9Lit4JjG29yq
cP8Fm0Vtx5NdqnZOrijxssivr/XCrMxffwO6oyK9h+kM6wIaWxhLcku0+esqnZwtiOArdIREmi7W
fGUr4g/IuAjsJX8/EXGRjbFos48fKORMlWcrAu/p52B77ZHnIN6K5bYyN1iJG1NgvLnmgeqSn0L4
zuYpnhuL37LwvUoM/QOFZG5G0k5qdgsLyDFiyETGPbAv3iak8IkB+e1Fq9Gt6qJSzJBiAUpl3aiH
cnXk2tjH7aUJruODqFWvLAFuA/T19MJT4PXxb1CMk1X/zfFBjm4CLTTZsZNVX45HQcWO4T67v43y
GbOR+xP2f+LGlLrYKMD9g2lZS5FNbWXixafEhimYnafpFDyuNSJ26b2rvkDuEUiU/Clh/onR31ra
8A1m4T+P/m+CS1v5/Ael5kFtfRCCpXLU2uOfbQTLX9z92QLp+bMN09MWTDuiXDMNP05dYp1gO5tt
SdLATxf9TaK/Svg3Afz2xNx/zMx/cFlGqqkMbgco+p+u8EATduIuSXZ/gnWM3E00t5gihe8xuTaY
VlljsqBpdtiQA2hAJDcuZ5QHu83lsTfw8R+XyhEnkgxX1t9aYrcFZgQgSOyuAksJTJlWw5eYk0y9
qfhq/1SqS+jVWLj6whGZ1ab7QN9ZvD5EoPBVGyBAciDRGbTJrXWvkGzVhs6illcmdlK0qhjnAncZ
uIt+1wFU1S+qdF2Quvw0Vwn4spu0vDL3iKZLdgy779Xjc/PnGRo9jX1rBc/7I74+MAQ/t6vGHu3h
cdHKDz18jzAvHlCx4PlDxdKeCWehzgfS/4KHPax2J2l3e8NoOFjMJ3CIo+A/uZhcWpBX9j/HULRI
nZqDt6CqkeNYXN+S4Ahb7UjY8wydwsiVAyLdoo1/2f1Q+5H0QqPxXzFWnpLbSHzslghd+maWGcQk
A0XDSKg7Zeb4bice2J/fOJA77EDLdV1t1H6T8QPjG1Lt1OJa5kkPumP1OMWP01ScJe0UCmdMu4J+
ferXR3ptmX1uiCAbeBAway6dEyzw3T8P4RvrLG5j6SvCup3ux5XRavfTqSX78LkpH2e1OU6SP3Q7
tfZqfV/iW1vX6KNpZhK4oB6RbTRUw65XeVu8vdVZ00YN9wHte+lr4GgW+7H0Pzk0gkMs4M48TAQy
CH4s7fMGxq2nbLCArMD4Sf6yQZgkASvARBvfCXz85vXuW1+VZzxwLR+Z8tuPbK8tgf/63RNN6AmK
7OraJGYX+3EKjtko1gPmePlYNwfWc2ReoKv/HgfvOXiWNQDRXBnKR5OehPZI68GwaPyZurW+fNO1
e7C6ZsG5othjKboR/FMvrlcOv3mKj2JzqOR9QSaErTbGcEwNoMQlN/+ml7YBZKwH9xz639OzPa4s
VWCawp2DmHuvsH/dzL+cboTPlbApUZiEBk9nI5P24iEGvApnhdreLJRDrEEuWef9tqAo+7s4JuGF
wUNz+UWPLuio2IGzIYUPjPwfWKtZpCb76cjFXi1xQI5u/7bl6spkRuJbSr2esbhwrsNLFl70xZkR
OEcowfcr5YiogVOzpHQuXMTg/GfzDWvgoXDbunCBrai+CcOdtZRQv/Xfc+wgs6D3MP4gjmIrfA+a
lz72ueYlGqFlXjp64eiVhRcRUFZfUEwkV97DSLFY+0ACS60hdChLNRwRshNbAE5pKtXpDDf11DRm
NSHoMnrsWcn69yDHFT5/VBAxA3PqzajbQ8ojIewbC7nGBgcZnSO9rYpzG15SmKQl037mMiD2ZxwT
vGKmYdTvrCWp32Hkqf+pjJgULGvjLRCNxkpQUo7rst4Ijkp6LQ0B8asPYsby2RTCMku6LrvbJF1F
FzMmSGI18xszjd0CaNjKDZe7ZbvrS2+x2Cmj5xweqj+lB105MFVUFWtD+bcNIyezKlpsxQ+7g0rK
H+kp6TFB10bzuSmf/sZgPRWQarvFUlreCAQ9ddkpOpDAUrKywCWAaTN0wXRBJwXEvjANUbaNgtIx
25cMl53ZX/mY065mbu8Dp+tB9Enr+8HYJhf7TPMjzqaZnxuVdzGZ+bm19BFN3Gaf00QrwmijXO3Q
c2Vk9DH3QDmDZE5nguKY6zhw2oxDfasFVBtzm5piEi4dl+rRuDBQSwwh8qf+kP1v8URSOYuZJCRb
+yOvvrL8W9ghG6ujSzJen8F1Su8RkkCF0fYcfJinR3P7WH3WBEL8wxHWZ6clhoad9NhUxzrDVWAK
gR2kZ3mgV+4FL3r4j+zQYi3eSOADy+3wFzXub6ZAB5gm9B74VJpLjiISO/Vp1Z9WEIUApPAArzw8
EGl6xQWQLYCIWKK4aXYwdQd0h1YwntvE4vEL3tBY6iSVBdfHeNepd4X3SXhP4w8Y75IOPMGnlyFn
Q1KRSBqISTGOYlsGwiPbFO/IDEDX/QBkcyKIXvzvJsU8zTZ441nrV8x4Y4biFO5Ir8FCYKxAqRUR
4hVaJYDZdhdCSxHNSsblsdNIOuDf4o4hNNwEcgOaed8xQPnnrIF4i0oCT+xHlBsYqnWG9OJ3K34P
u0KBsvhF5wHO7TWRRnCBVVXtZq8uVtVisaXhwJ/PdTfj9uZIR4B7Qr6J3phEPHUX2t60K+xidMkF
AgN31cfZgZY9iK312g6rBPFaXxmVOvvSt6y/6+JN6K5MDWRGFxDs2gNma3PgCybrIJm/7P+uaQIs
BDOKVXgCf5kDjlPRYjrP0HvmG6CHQuqNAsIMBIt+e8jB1p3pcqCdYqzt7lppBKTwZA5VZhtb8lfW
2x1ianafDbWYrWwfmZ0RY6XajwGy9azmFMJZzTn72eVtFTpF6OSFkxRzlBEurZmrIxvFnrczxOYu
H5gyMH+oUkI65wwdLaFD2bfZ/PLB7223esqxeA+lS/88ociaI6QXf2PRMl4u3l+RCKIUtnoeqAQ8
M3AKobJEZ7wZK/0SBZcyAJx/YdJNjeJjMhKaWe3KPFQnU4xgoMCWOvvLVJ9wilyX+/pIAgUB8qvu
3wD55OEH+JIcKpnKjTVcEkxviN1rZOtcMIUlOp2Y7XQP865a+M/oXbRW9HzCpYlPbFX04CQy+dxU
GUh2DHBeignRQPCFsfaYs2kRz8RTQ6stPT75R/mv97AePYyHjiO3h8152DpOdQvXOU/d8ovPJ1SP
GQfZ8/jgmLNajWixKzuXBvcslC2CyWPyv3IfTYOyg5jlMvZKNySEtfhY5zfj+QJ/E1j6uw6F72is
heRT1r9YSjOTuCGo7j/KZPMCEEkEiFQzgKhdUTfugDPz7pBkstYAJmqnYjhN2mnTZP6gGdlmuZUK
UzSGzr9mG7nfL9W9lPr607+mhPksF2ZmsaWEq6t7yINX6v7a7PXlTUjvFfxlzvzKViGOxTNxuR7+
yNEfztwvogcn7WPWJ7XHlkKl8dGd819QbV9xz3xHz41uFj3kD949EIieaFM1Ds0ZN6Ec39TMbAYj
k29t89b81YR3ZzNyqY+srd1k5S5UNx7dYHBVdk4BeHsHFkmoeQKWqjnza8BNdOZR7RfnMT9zauP7
/5AwfYcodOcLAiEVrxsGfPQaz5O2OthH6arwsqOZqRPiad2ggSB5hdQg48o5fTZG1Z8DHjdziNff
dJh9se5q2AS0apsHduZgkxDfRGKYJ6JMQ57XMUr2ezYAyWHJ3NdKSuvMMviOoNrh779Bc1E/c/Wz
w2XUfRjnAKq38ez2/coDUF3SaRXs0zTpwqPCgZlUF5ZmnDas0P4q8Ys7aZwF6KMcefvUxt064VVJ
1jZokaOj/fl7HrG6/80qm1yks/EbV3JOTY2hX7xLvuHr97ENBgMR13GOQsAZsPKb8RgB/BSvqUQm
1mkwWBfykrMunMGkReFhLwji3eyQ2xJ3B15jZozlHp5TD3Nh4PGEQz+iPYLtx5QrMcvWn78c+y+c
yxXogcIl4o1xJPnxYAEw/nPsLenEbZw3FB4dV+NscjH4Zs8xrwiwIUbPrFyq2bpZvZPUjbLG4Lff
+le8HyHZNjblkYFr7jMZy9XDE8BK+qPGf7CKSGsxsCKqLBab0/xQPCQQv+R1sYwgDX0HOE1BU4x9
0qSWSCqbKwoKEkkR3GkzE7tYH8HEYCI9GrBicImqL5foG0wD06ZQ9cPTKPuL1u8TkMB4HPcPE5s+
cj2indEbgTUgyRCQONpiw7D/snTvDDvfcfk9e9smfRpXbfSmVDuWgSGOohMLSzDTt1Vx92IY1sic
KjTi57S6Yn7ytIRYd3zErL0YtWNnqRoH7D9aMLwsokkJcn4qZ4EjNbt8rMXuiwA1zACj9o1uqV98
ffmE7Kr13heFQ4yFofLHV9CzxhEZMdTq731yF5gsHDdBeZaUy0ZEO+PHxnM8OY2JEiEovRBASLLa
q4ovKb78PLTKIYeBoRx0+cDVgjoY7kWHLX+7yLlatkW4fQ4zO/Q3qgN2KB8zDl0m7agOmehr6swI
8tjb7tAQ1WsBycDsLiYHnfOA/p/MHhwldiNanbkYt7ZqsQCe8yFfC2A8J2bauKsHxcBs3QUND4sD
9QT/cL9TFpOy92+4D5fAS1PJUfDXDhdbXdrWsp0zZDRXPhZxHmpq5TWoPL5M2wHTTmbqKyRDVdfH
nxSFlD57QSvYxGtt4Ldo3Qkjw7A8jLGfMndgWzLbyYBesqhgCS1f6mBdiy4FTnF/+6srLrWF1cO8
D3Yd5jUt/qm/H+2sNsGyx2QeOD5pJra+7tSTajG1VsyK5g72FpbWYo4yT8Z51WD89FBYsfVANyLO
Ex07yHosfs/57sWmJxsx8paHjWmbnxkcaDzbRY0yyG3X7fhJktDUnlecgo/wrBZXnrg6eJudJNsn
Dfs0u5vlnz65ScktQCXU30qDxdsas7e47xf7NYtyW4DaeBWwlA7XJX32fPUN27T5xHZ3BUiPkQRE
iuyvWp/5LmcVUOMyQMdWLw98T13v8eTzPEmLrUY6Fz+OHGAI/2NgDZyKqAzeFGAWr7iOc7oHm/sX
ih9xJtBMFooL1RSaySQxG9r2H7AL8EGtwZ+Ugj0R6fbiDrFZx9HMwFohP2Scj4/G6gJLeoX/BXTZ
Io3q9fk4P2Q+dLE5NnT7+lFbnj1wEpXFH4SN7tcazYp+4t1lS483aJOnb0HzPodMr96z8L0N30f5
rgy3palUR98EKzcywcgv3eMNWl4hXMoY6pIhxZZISXdViGd/Wyt2gr6a0cA1OADsZJL1BwYI3p36
J/jRgJ6+d+G7nr2pwU2NjTLekyqHICuXXQRZmr5dRewEgDU9rOEzW3/AXCYridzqYB9gyKBk9OE1
N4t9K+4rZy28rzsTBqvFjqde659dcGzXNk2gcmJ7j9VgQYTh2ibbRj3wnf7uiaFI5wYtuLt47Hg5
0fopC+//90X8fge9lU1mb+UU8J/ruMHV6VXzT8nAkoPYD5sSJxamJbX4AHLWvuvsqMN3BGe4dvyn
4AdYRUywvJW2lZut2mz9L9mAS+B5y2ZeM7JO0rtbb71NM0p7wzx/3LAUn0wGBsg0LWHzSD1hs+ax
ZZeN3+/3jEQzy4gJqJQCilr8R2R+aqOFBByNbua6ctfPFwDL9MXFhQ3AFKH7PdQcQ1IzSzLI0n4m
XvRVt+dGOY+bD4Kql8I+5Ac1f70/pTi/OIBlw6+6+knKP2Xxl2w4zK5yaMc8Aqsf0PLEM78N9T3N
btJ0eV6V/KJHp5Td1XKvZgcBeLp4nsYrg4rO1+EKPQ90hKW5ndRLDQBCJigvmDF1+WRnbhS7wQo5
xQ5A6VB6wWKnjvMkNz6MlAijt3zNcpl0TuKuauZJ58qi/T/qzWEZg5vZ694fq32lVq2slbXbjkRn
dVeI6VVyYojR+KlxFwoI7xsCfPAAbnBtY/8pkTEn/zox48SxJDsUbVlhaDibetYqTMCFo5l1vGMb
EAU4/x2LOCS2noMET8D1uUl+supP0vxMz+/R4hrCbJqfU/wC48504bthau6wFGH6sZNs2652DAUJ
0sDKygtIS8ibPPznsZzGda5svKQ2QAVBTzPsn8fqHr2JIQAreLsLZDClbRsDzXq7aT7+m2QOYY2D
G1YH1CkwF49q/0S2gqVs8qXi4Mls37A98oR9DeqOb0Bo528A+YqwmGOtCDUVX+nPo4VxoZI9jAvl
uS1sMNe/f9aq8AGhVB6P5e9TP+B4zgwyN2fGvuEDgicLFN95K3+UhioZBkum96dyV5tr1yNPqJbH
YSKD5lqGbySnVp6yjqkv4jt3UkvJhQcKYg+hTcWML0MkDBuF/OOVPufQwf9gC007oV4EivvFHEKD
MX122XM4xw4EoCP3qL6tHttxaUusIeKtDAMLZpbiSKTe4nAJPa54jXiVBe33kqkARCSvMg+gkw/E
VBDk5x02kXSuH9dBvhXqG1lhodNVgCU/rpUJR4xNYFnNONTKdGgs5FdjoTwhxPnaKwmLzd8Awf0D
fHk7nZcr3JszpiVNoDz5nbzne4XZlLySWNrVJhtNuTgl2oXC43VZtQHmrGvqSD9i9fNhdJGZPk1x
NA1VA750Yi1+0jozWB0wHSC0DkefeZYmMqGHs3np9AuihdxgM4hAoSx94oxJtCXa9Tf5i7Gpz19Z
jAj5zqxlBfHeKe/R+KnqX2+QHlIUxESNsyKq9jkxE6tt1n+F8ZeOdh9VsPYuTEx9rOkFJyNjfKlh
YyHZQ8zWbg9QMNggf0f7PSCpJX0jiIFC+FGMG4zM4rPN/CFl/PKcK+QKWlhjY/fnq0Mvf32SDzcY
TbWRB6eJ3R7jX7b71Yhmm1Y/LZvLM7z0GMvlSyxfhMW5qy/4Id/F7D2O/qzA0Q71hSapwgkvGLJi
opKghIniA5Z4sfcWS464ufYFBQSByzAmxMDrX7rXL6IO8V/DlQ0CIQPuPEd4MakgW4YNwNyHSflZ
XOKd3wqsRsItSCJ0gVTX4RzeGqbEJpfLLzDVTf2pPT9W53H5VsT3Kb5GhUVpmJrIDsef+AWofo7v
f8EblatTkp5G5H9L//HyMU+1B10hetrsRdgZrhJPQvfkDsNuGnZCsZOweizwq7iPpYusNX64heg0
opPo26ndDoEd9TZQg5fv6klnCv3t1ElmidSStBTVHlS7K7fhsFXkrViAcZuZvmPvbAzyzgh4Q58R
OnUxT02qVwA0chx1Af6UxE6jLbbCHBp1xNc9MlVeMJW7Sd1Vki5KcvoL23cOGwZXg4yftB7U9rLq
0OWwTDkaVMSlYvAPI1xw6bIKb9rDnAGSpnw9eQhKHsKxEY76uI4Xex5dbvim3g/iXkIlL3sPDEna
Nu7en4tbI1xy5YQg4SnRMm5Kfc1A0oScTcIDs4njYmDKuE8rd8lifpzTuTqNMBbf3FZEeCT32ZSp
GRyhTKVsO0U1DNaQUDxk78tbKX7zzQ+8wmBbXlgGkXQPQhGp/dfM+Jsd7fdvP0tbBGNW5l7Iqdeu
TAB5yCCc2FV4qeTLQ74s6wsPZg8jwIZPO2gbyNg4gb516YsEp/9qTsk4YEzHdLF7SQPmWBixvvaL
S70641ZY+KO0zxRvmHYbltPbtrelxtCzwzIAZnNBfS0s7qn6pscfU/ABxhHI8vURuahVGe0FocvA
WQpdjiX+xrHY4KyPNr9jxzlTnO+o+d/0jja4pWFfOjSzfbCdzjZpnyQLkyP47HbJwhtyH7wSrGUK
Cphyha+Ofgw3QT9E5fwJtuWxJ9LzpV5USp8kmaW4X4nzzfgkbdVCR/frp1Oj2U+HaDFGmAbl5FJJ
Z3ebEb2qe+6WYCdzG67myOg8cup5BtaO1zy7Z4u7qLyF+fuDMD/hfTW9N1RZxLhNlu4IB+Az+MFr
p56cbnKAzZwf5TUr7yuUsFYQuA9ce8PsAFr/wPms/pNyypg2ghmy4/OFRQ5D+GGeH4uz8pZZ2nDN
g2uVcnUb5fIWLW+KRLN+XWlXEiwQDefOb5DqX0fKv1rt4/yXbMclMQDOLDgld4+Ir8GmHee0KHeY
KV1Rc5+Uki8peKj69J0ZqaHfKOfBaS/GH9Ty16E7rrIT1BB2BlBcpnOigY44dcttob0j0s9ap5nM
cfXeo1zP3sKtvNoN4W4Kd2HNrsbsWocrsQHj0tuYLXaV7MrrRWSXNFTDZgjgbNorFfYXRKktupZ0
cBC65JWbvOZtDKgeKfOw32GwDgsT797KW5DhAmm92fWQm7prE5whK0MhxWLzfJ6wITH9m0cf6TsJ
aYvyQgfXvgI1ohmrOr9o49wZwxup0Dv2CM8g4e0pWoDjYAHGkEzJndwgY9KhPWAE+YiDg6eJjVl/
7LKaV8yusKQ91urSYoqt1i6R8gLRXo3HHwft6/ePWyMxW3fcsK+rc2kT8YB7RyuvgKhyGj8yvzMT
QidZQzh5JMpiyeswcPOFYP5eWYV+02gU9dsSI8mfp0cQkeRiIEvJbS12/bDDsNdsw+Oq9UzSiWYj
TxexxvRC2UPx2487NMziHRVzbdSPEwdsM5wU7TRo/4+pM11SVGu37hURgTQifxEVARX7NP8QmZVZ
tEon7dV/A91vfSfOPhFvt2tXlrhYz3zmHBPO415sRzzG+sDRAlqTZ6igFsLAgrGc0e9D2Ya6ERYc
MlK8YDUEdoAuFOT8dxcKFqIEuAjTMZbxp9l1h+mo+M3uLhUYrf/pC3spPIM67tSPKXXXyoEfG7Wl
5uep8dSu37NvlWCUMgAGUfWsy3Di9vYtJdDIrE2yCcPwIpPMKW5bxJhqjSEX0FOvLjRbxBEiWt0X
bPF3MdS02gRzaANE/sO7oxWuouH6GQ/je+slZnvfTydA3Jcqgd/swIpQAGn7GFeE7KmRc/ILOBNm
GzbozDbgTEgf1fb2l/ugPBjhFd2Yl3YMtey+mzw84YwPRg+c6d1Wn2u1mYsV9A9LYh9HotZYDvm6
jmw4t4+abwOfqqvdN5P7BmCugjRi1S08wXWssBdBq6O2yWJDN9R8zzYPt4jHYMXbwROJ4J6PEADU
bKcNW2HYiv7Wx4MLDXCy6RfknvnCkXsWeQ2naw1Htr/i2yZuCtF+hq5KBmrHDVRsdo/WyzSv1PcI
18W5kc8PmQcc6TQK/tbBr9z+aMP3b2D03X/vFjJsvv6XUOu4uWkWVOQ84r1QbpPZbsW3LGWR4v7b
aSKrhc9DnI69RrW5oLR1MfBG+6/0HnsC93Y85figx3s7rzGyXfqaDKYu0qA1urPZRtClKd3nBRwm
fT4E/2Hw76Y/w2Trig+y4ltrppy76bWIb632Ocm/qsl3fv+W4z/pRu7ntM81+QUkj9JdmwWZZI2p
Uf2ptD+9/n2Pv8gWiuoF3mnDGLoWJpavWrSJ4TAhfUV4P/XihTa99sK4WfQn33/n6eRj0uL5+hSn
n/jFev32gFeukBGHfaH8pvkvczU8oGl7BGXHRlcnUUvi7pVqUIZtl29rzArCBomQyWZY8Nzen2OG
QSMJhCNjutSmy+G5fALGp/mH0mzznxcjZozgeOQtJ9wof4ukb8rfoqXycl/2LOEpKSJUp6w1XqrU
LPEieDEDmEPDwHpgLmFrN5r8FgKonNyg6ybZPadjSboRKrZ6tzlxIIt1B4Y69C0GHdK65LfE3kOR
CKTxghT5G7J8S6QuKs+i0qz1nTJ4fTFC7CLJRIX499FuQUKwmQAs9yrvHg3BHPO5rSiY3Lg2bOHw
vFZ2zRMMGUrvckg2KoRYlSfhMBEPVXAMFvf2Jui3iX57hjeqpsIQ7UomOPYEyDr2iJOImcFv6lxA
5dEqzQFqm7+Tp6djm8sXI9dp3mqLqhmRrt0L6VrQOYZF35KwLwHwAEFjdNI4ArzxYs9xC0nryn1F
ShmUK7w0flSKRcd2N0758j/hjqYlRpIoQPnDozcKwjP1kNaHbDoS/J7ynvwkmqFoTaTVzHhekPRQ
iOgSjxQ3O5Wd2ZtB7/RmX27w/sD6BiKEtsiYwtIAlLP4I9w9BcMgDDFT2nXUA0X1vFMNMtsEQlqg
e4MF+4rEJ0rilcgnz2GtG60+jqse/9+jgtZjErciR+7ykmtSs41caZR+2fxq83JGfIyXOjcKGjhH
pwIpQH5J3EStZrGEpgsAzpO4QfbJjbuwyUhcTTYTDDF4K/dasAe4Qvn4C1JZYJZCUi72Nyw88Zp0
r0gZ62yNBwLx7d6QS+K2DxlpJww7+ht1sl7FFvgXV8pqH/9v1ai/Vo1hv8mWeXGo7ieukY/FZJGw
ycrY2O2n5Z4CGsVtXjEWCgV5pSU3ghFEc1pi0gaGZfkOXdDj71f7k1qep9U1im+iE6i0iNpNCzVs
zsoDTRxyXK46LQ4XUmzxCKxMig3QfPrZaJDV7ov+A6KBqPzwBh4EDwBxxT+enm0dm5cp9tcmvVb+
WR4lyfsPpEFQOK9X7kRzimYVppYkjAODit2bllrBJqhDwR+Of5uovEJkR2BDzVMwVH9ImEfjaoTn
gNUIyj3aAxXbLPMAOp1Xq3/TIgABQJfdLvVxDB1S/fiQTlpzFvLLo7g0KYPmyMcUnm5cu0riNmAx
EHCQpKNiMzVYVV3D6cdi0fPV5Y5MroPcEluxbuxuQfU1fnH417jwX91PDx8Y2yuxDKq1hr73h/mE
TWPQexl1ECynCIbuy8ne5Z7IiYC3bv1MbCRwUjHv+0ltQtoEla+QqCkukDaJJM3KU6EdFhIRoud4
BN4BdTT8iOMRSMI9mMfaUn0uk24py0tyQc0YIFJyKw7X+DmesmPPy/u21BcTknVM7XahzAUNdiwq
99hp5ZvNK339dL79bt1Hdp06Ze1gNknYqK6K4it7fPvRj9b9DN0P92f/9uz/hGas395EpRzRGs/l
y1qRWzNe5aMDguUfuD4cEDHnx6tNzV8eZhyPp0Q+LmGw1XZNutlUKeRRkYUcAU/sHewRZQYbJeVW
jUunUdc02bBIlq+dSQvgeqCP081lSMhluNgAkuB0fRNHfNDEt2fyWYZfdWqEjKD5ltoEvAt0pVnF
Vx9uunITK25fUxnhyL2jwnbEU7SdSSBM3Pudy7c76/AQ7Ko5/1e4rFBTk3Qs81nE68y/RfsCa+3o
K5rQdZe5wYIMIa9ECSICrFBH5S7i8DfmD5xRm4KVNe6jGN9rQpxyLkq8JfbabJ90e1Cyoakqu9lz
x4KLjQT087cfgIqrxmAWZ+03dsi/+uVYTGnpgn4A42E9GY03GIZDTwPONrAUrYmqb2ARUqpFLSGG
PDo6Jity4UwKMMm2H5q/e+a72BP4c+M5h3qSO3TU4eF5qQ93eTXLVgmbRvJSiKtzZeDqYhXhmkKy
Centwk4GW2GIcpAeumzUHfgrxktZ47izs5HCj95gYNe76eEtXD7IhRDPHOhPMYxN3rM5Pko1lO9D
GR/UCYcDOPKdYJSN7U/W08lYZFQW3CjW8ZQiAZviFf4cZaej41R3pXYzoYmUHTbwKBNjy3Ldv5Y8
Fdcx/UQZaXtpXlhGn/RucVRISijv6sADpcrp5Jx+UyRI3qYxPO/dz8EMMdso991KFfdVS87VcL3B
IJKUvWbvIbe7Kz/KEN6qdi8cMv3iyxhhj7P7QQDMLO9gOLAEmyiO3m/+IDbpZnsbS6soqsEaNCBP
NgCM3uYydXdPvCgZzWXSaLwYl7TRDrC6OFnKyxk9p5CRiPw3tsJ2dX+XdtLMy+vjvTr7wuUZ36rn
Z2Q/9P0ypVrnmKdjB08pHmIzm4vzarIRw800BM7ochcaCH2jejDlmApu/otPtn6ORUBn3sJPt5k+
ttXiMXhhQUPq4aEeuu7IVXkoaE05dWYUzc0MkCyRNLcINxEcHLucWT2UHNESKkvQV6G/Usi1Z6sl
OfCn/XzagLMQu+7iOuaikm+hF/mlUcs3Tipg9FZwHcC/yJReLCsQPto6pnOvdcTKTYJNClFBREXd
NqYobj5MPPllOXZKgFbEkx//z5M/Q3Dn1hAdBPVQ1Id2MZoENyGVC/luELdVsb1Lm4lCcs4VALTu
HuH2TnEkXGOgUbWTim71iZmGweJtpgl0l6cKi0mPhWhRB3/L9jdsf6vwh8X8/C27xMqa+qQ2Xuns
9nCN+FRoWxN/FeSrTBvz9AN96Oa0G4eWhAWAVcuvsWUYxxax3ZAnFA9EpZLgKJRHRTi8bSCTZA+x
qhmlyDf95r3ox+A12g0AoyiyyWUw1U00z2bOYpNTIF1EsKIMzgT+B0PloSXz3JGln9QEXKZuJjra
w8QUgGskXwiLKt4SXUHlq/0DzrccZ8GdDTIpfu46Po1jKyGm3D28hJSQ0zpmgiukjGFs4GSBi2FA
fJUgYBgQ5CXHTm8VVPMl/iFRvNUhYX0jbzBhFiN3B4qrPzbGGO8QzCxyCQ7lf4Em1oTmjZ57VkTl
+ecI6mBXF+Dtrg4RyNEFjGmBrdy6lY7FnRJBwCJbhPJZaQN0xMl6rUMPQIwP2icEKDr6PhAwwE1L
N9qk3r8bMOmMRsGoSauVJ3zp3Tf0Pd2RfsZ88Fcy4Tzeyiydy+Vk5bWtnUzHTS/v3JVG4Q2Ykh61
itC1QX6b5E4z97hXwmTB+ZQ9V4sS4aw+6/qVm2AyJzFF8kt0OsobEbjNX2xzlLeTnvuiZr7FLN1c
9PkBqjtOtDfV/Y4LcY/D6g8OoRXzP8LKmB+qR6MiJRKAX7w/bEy4KiD3g8qhViZDfDIh308+n3zo
OJfib79e6COApX+Mckz/U6KpCNihNjB88cwSfJ5a8C1rbZ24Lo6lDb9XCd1h1VN3GVEMaHAB8bnE
ftYf2BeSyMnq9btjgobnCZdmbEMRBy6b7W0wjPde7Jo2ZoEr+KAEywMtf0DF0H6E5RWL/ZuQTHj8
VeL2hiNdNbbxy+E+bm3b2apdivqm7rdNv+syj9sim8vaBK26wnPHfw9Hg1pW/Sjrx6o4sdunnvI9
SwQMDBwAiyukTmiLz0W7JOolqE5tco3nylxS69AC9ncF3ckpeIEI8sUfWxQsPO6BzE/D/onFwePn
8but9lnN+xSxfhukntZ4j/u+7tDmNHJM1aeUfb3NT8/0Y2gufXamgOSpjEJNoJiB4sXhrr7vIkAd
GmXVRzxa0Vh1guWB6Y+lXxhbrLegBcps/IyCt09rMFPAJNUcaQ7XWDMDzUnq787kP3n0TslfqH0W
HRz+F1D04hL65yE5y+WpHFDlD224ryc7zF7GrNg+KbrnBrHNn5twHkGro7hhsKXB1gI6rIDduLOW
60aEmpwAzr1U/oWrgfxFrbGgfj7CGzrUfU6pM83CSJ6EURPh1cvLAdSNu51YXle+ZfyG5HzGGk5C
RsRwqSxmciTLSUEoBW0zAoKlE04WlLCFpFBfJwMWpA5wk+oE1YIlgTb/ZZvQKx5ZT2UUQLilc65R
WYVjhY9nfMCDyi6mkI3Wf7iew8jGToMXMxzG+dFd8jfMtAv/CFp4OQ7fAVhOv648DLqH2QSS1URw
Q0J0+vbZL3T1g15BRr/0FUWcvKKIYPABqBJFbBYDc3IPL5+Wa0pUGAc5TnNceQb5vBww25J1JQ5R
JlpuWeCLqXh5+AuhMWmE84u1pLGut9Hi4AKFKl/4o5u43N1jVnVExyCewoF54ZlgKrezNQvmZhFy
1zEMvlNP1eEfyo+WlKOkTQCeciyDXhs8QnN93vDI8B6gpA5hEMGopV6B2VxbxN+qtAb0jH3kXjDj
/2cnwurwYJ3bb9V+V0Ise4Gc69mId0cbzFO7TG1C+HDn6nEtXOjrSl9/dQQpz4o01pw+hWtrFtHh
8VWwFwTawKrpt8L0OWwG3GwZyWsWS45Wua4+24JaE4Daqcu22Bu49qdT6yohYIVevuTF6iP8wNxR
jKLjsnicpLiLwUOco/0/D9Y09t4KBE25d249mGlmp9Y/9PcDtOtVY6TyGqNxX4/Acr5E3cukpPMG
q1yCACs4zjxlYCMmx6Efm1uLV0FAqJkUQ6SvR6BMbNSW/aKxmdVhPfE+ifNLK13a6qPObsOcT4Q/
HGW25g9nTlyf6tYFNg2R0VXYQCoIZ6YWboRwk6WuwlQAQbWxSy6Dw0g7LTlXiF06+bDvmbCVc0M3
b3yrtc8h/+ru39GD14ddk6jNx86ABHCIgqmQUvn1nbw4S4X+4wcTYuxQcQcyVKjXDHHbZ72Zch+V
CWSaQrQgsSIbQTjX/WUlrt6BK71YT7S1Xo2Bq35ekmAq1y1cBIoSZvzaRNvXFTaWLR0xH704wlBb
XpzhqvrfYgYCf0WscxGUdjfYfTIHQNAUgDjvwbaM/j9MCfhYuwrxoeagOLPSHlLHD9xOd+8c5g0e
DfyT+D9Qul6grnGBhrsdLNqCR9ZnNzxZ8lLkK853FRM94JNepLWRdtbH1mXRgJdsCvEMwd/EvpgL
H4jDnAZxfqRsSkxvOMlZ5b1+EZLh/CKM7/wi6MZEuWqAJGehpy91xzspCKGJLib0ADZfGc89fTn6
FvQemf4pmqG/ZWtFmBYUdbVvQWAJO8Cn71BZOzgzxg1nuG9FNu3+dY7t9UOdfuR0y12y/PbyN+XG
YvJXmCxEUOHlkS3S2FV8WAsBwuYVxynW0dHnRSUypGDePKsD39kVCCmPVTCS4LPagk/F+xD8H+x5
eAGDyGtDzS65f509brWZp0dY0/HLZz4rTvSa1uUmG9tXfEOhYSEzitQ1wMB8B/HXZAZH54oTIzlM
Sg/cND8DRpyqhHrnUFUDwyuj0oJRs9np9S5caP6lVK9haEXSQlOurTGfVmNOs+cDfKXOoH+QOns0
OGR00RExr7UUP1jgM1Kbb0rDM5baC0M4x38hCNBBog7jutAlxaR7Q2whr00mp/vsDJCQP8pGuinZ
TVwCnYQiT59fKo99frT5DeLOh8VisFHnYolSQB8AIPAiGosAQMYbkehw6WhrPJ3/+X3v0mWcUm5N
/5mMVqdvPpKHw4m+wI9zVvcJ4hOXiw9MT90xIXTYEpI/L8ZWRNJf9bgXnJkCcfbug8eNqS8RwFKw
KPUUwgjZHmgFp7sSuWJO+HHDaSrqqBdnNb8k8mVIrnJvwNRFfZv6rGm3b/WtLLb43fgY+/MzOEnJ
oSp39pkN6FhMyBfNX07OhP5R0aIZ6c75lCXnMV34VAQt3mKMEKzTbk382CIX9vp7qlGpSSM4tVaQ
r+NuLbTrBEoUvsvN3wfjxlH1j+L0MJsekFxHJS9iuKGT6QrBR6zGfL8wATW8LTovwf4yBxsjhNZx
ilHAy/e9RhbE5qUgXNX8p1V/eMT1KTO8Q91sMVYRz8MKPP12Rlq43DyijW+8oadFY4PukXQrgkda
AJPnYIhY0LxKqWO2n4M7e0GdQYlEZqqaZbt5Bn/j4K8s/EKLSzgungGEA6vI1ndSHMFaQGh6rKeI
7ewOPhOdqNMHjfSw9J5GwR9dcXSo+pGt+mH9zCt1lzIxqzsS3w98LUZg/u24o5Wf+7/vkpBC2xMZ
FFzBJRpLRJykZCQa1g+1o0rpmCitNWcukdv3k27upf4Qr7qYH9AsSRourdC2rA5myYruF6d9OvHn
JDv0TmJqiTdJvJYsWLp/kFC51OVV0y81CoPTGrJ+qYgxIqujsOMlrTdyvekebk04hmDO/OFbLOrC
JdnIiTqHyMEcx7EAO8YpfZIBGzn1VA3Q8yGZHChHOQFnFwu7LWyNhLPk5PMMdDz0K0yOLHMT55k4
eYLp21R6N8zdv0cMESUdsAxHM5fiVgumvO/Pj0BbVMzJ54SSopY3MEkZj3rvQd7qJxLxlgjd6rXY
ADlOEaqwAqZdRqs76R7euzwyA71kLQpv5UYwHiQ3bcykNgKQudMrp1Kp7KlxeFo9ezJ5heaoQdcE
J5fSj7ji0RtpAVuy3aXmgddzwAwCe108G3cMYWeBV5bbPN50inM3pznSJxI7OGiKpVwaeeIU6sI2
2fHzluSrpJHSl2ONr5x3wJzesPkjXUzHzgcfTbCw09TJP9PBjgcbyn7dO4NyGxal8QX1Z2w+il/V
JRzrvO5pai+G61zvzppyEprDZAGIb3iB+N6dylW5yOTFU1/M7aiDqc2zhfnjnEOj22F/7NVdTUBQ
sZKZYdGlwL+KATLBoGcFicmGZlfZ+ht3p1jhY5irtAfRtg1FjObBx1rhLp3BMBw/Acv0SWo71dR+
YOogP8j1B+brVtIMAq/BDNPysZ3uM+TZF8NAUpxg2NSzrdB73R+fMZv7K4RRimkGq2PxwKIQjCXx
eywwtsxe4WeW/wdUkE8JPHvkZzYg+I8LoAW4NY0oBeiwrL9JnkMzLydOhCuzsye3GZsd0oowPXP2
OUucloK/jKBqHS9SCZt5K61MQuL6dOEMHuUYd+pXIjP2rRhDwCLAJv5DulcFMunzVd7TQqzI6/tj
HQpW2lhQ3AtlJXHjNhTsXPVCABpQLjR5ZGcneAMCU96l7EVHgPYsOQLQlv/MuJCeZH8MLxfYikZB
V/UIr9cIFXNNdFrexggW9ZrLgZkDTnxQY+HpitfI2y7a3nEnllysHkjjhgCBaiFy37Uwij1NsqnZ
4i1LBegCVJcKy5ZF1nO1MdPnCmdlgeIFX/5JSRkqMihWPOvx+oPAtdkferaDaO4k2V0W8IHEzXOX
0FpESFecZ+FYhBQxPNC8u2oiq1YtuPiSuu4LO5jZauLw57FvNnRFFK13nAgX6fGhtTfRv3XVp5B9
ZdPPCYcd7RDS+S+tO0b1NJ7Dx/6vpi0s5F2eqsdaxH6A++iV+W8gBTCSWY/o0kYnpTs06CZTS+rX
oSs0ToZlCxWj3w46rxVbAZrCIPmVgLYoTpMPHWFuWGvwXsblyzZkW65vGziDA0TMXXqfNzeVoBGE
uZ2wfgSU9v7mwW/Q/9GS7674FCQWT2e8AUvHn8swaqCuh91K5nQhePNA9V7MdJbnyxKbz6P8zNKP
p3yVtJO8phyvs8U7dCDinesBCJ4lT45FRVjrUNXnmER7vPIXBLlbeffme6gnzczla56Bfj2osuf/
CqYe40p0JOk8yc9pe3rIR1wuBJfpWlr5iOsqTvWN2GEwGb9y/n0dNpYWPI2EX3Sg0XM5uXP33/A9
oVagjq3Y5b/MlE2OuS90msaRp+eYmzjCFqGOYdPOm8ct6T+DrRnqRj2XmandNHKcPZHVeMWQT+2E
V9JA/bAgnDwnKqF+bH4WqfhZ4WilfUkE97nkKeQL0Xn/98sg7ROD7Hpe2Xw13SeXlE9eYpK8jghC
+ha/c5k7wNjvtFRohH8u+e09J0AOt/psR1sv5OZ1h1knckuW0D0BPUuIXM72uULtQDzqqhkrE1OK
r031IVcfj3DRMVF8ZQbXIvSZ9izsSN3rh8naDB6WamaOjJuMN8b6MR9pH+pc4Mlky9NRLW88BKts
LN7BfOoNTuBq/N4NHtF60vh87nkC83aZYaMTV/xeKogAV5m3bQByyYvn/AnxrIi6qXDsRKuOFAlT
4svjnRAXucisdOkn6Rk0l7PUTPTjXTpNm7OfX3L5Mk2uQbAJC6CUm3jYKkgCw7Yea8u2M+Jm1h3a
HplLCHwiwOH/BOwW0qx08/vPYVnlXgZHo2LCcrR8n4aHgJu5fpSk04xURIzn8CzOlyW1ROn1k+vl
QacBcT2jUi1hxjPCRZMvE3wN/7W8iLDqFVM0amKuU9q29jBOQvU4dKcjiwFLpBQK92a7lqr5s73F
7e0v/8aat/I56y7vTpjA1EmEVWMTO++JJ66Szm7l9QzA1zyT1zxHfChDu3LMSnfqO2lkQg2HSXZy
ON3LD2i6wJilTRJuhcaNWg78+VRkxbCJ252uYeqhZSHXabzdCMlWG/OzBKagH+0opQnsGuskhOgl
qAJrHgbH2XCQMEQ/CPjuRRCc2AWqnWaqwvrOkOtb/t3a/3Dl0ug/QIVZQfLhtSNPabFYqYUVBgfe
HH4HMgAR7SAEJs8emv5QctNV2zV75oiTdCW3A+KwcRttBKUCP3h27KPzM7/U3fV2LYr9kwdTPUzS
Y4Z1i4WSf6z7I9lc9sHBBxPTzD+HwQlWFx3XL7jUs9+kpAbGt7pEi1uxJP/u69gxVtmUM8GZavYk
cfonyuF44ZAEh9tVKjnU2pbHhneJcBC1fZ3s5ciT2R5F20e9SQwyq5cyO/O8Mj09m1PsH2rE3XCX
Q79A6u7GRQdjPdxnZdkqOFRWtM89Z6tmWQZfS+aRo0kF4LspoR/WEqoV6gQ7YMn+2MBTmTDU+EcZ
NxDrmP4o98cpxXDmG9JRRCOkQzDGdQ89JlLt+prDqENyTmJWp7cD8K+hY+bSbb12fJ0F5tsliAn+
n0tQ6e1Gs7VoiW32QSUXfSlkkTIaIz7YoSrYylf3L/rNc5y6nVdGx7I6jyV2dik7Qu5Wg0ufi3jf
1FPqJLZchcTMghyIo1MMb7P0g8hsulEIV02cYEIrJCUr9j2zVYpjXg8vqY/8acb3wwOGrLHnRf4i
hnDY6uFI7uinpjkPn+PdFawIOolfeX3rxiI/0KJMlgW6/H2lHi8Zp6e2uhtm+WefKDxEq6Fe/GjP
jR4SXd0ILEyhlk0lty82LhPrTQm+yMW/SN46xwb7rXJDr1ITbobRqRFU+37iieyUhO38C7v8WzrA
Lo900Jc2bady4d6XNdW66aWcXpP4VuAv4q8jFWO1/BUs72wk9ZMSnwT/EDJsT+c0KU3bX8BClW/K
zUZpf3SQnTemB5CH3Vil0kzBCriZ7Gbgvw1ZskNSHJpTMqb1joDDaGejv200JL8tFvaIaOdHDdCE
a3dLXYtH+28+bu5RhHt5zItTDY4iPKaorxjnqmCNOxxr+LKuPkNA3OVn1dx8c7QFRbuOEGKNmDfa
guB82wzmTwNQPZ2786Wq2tR7Y/1HHl69RW+mbERvcW2U/VrU7VTFVkJ0fU6rFtI/0n6WGV04DxOL
8B4eoJ4I1GAtnlS4LJF6mqnpTUQbxbgwqSL8Rye8UloZZLupPpZW0mxTYx0RvanogdnJb1zhyZ2p
5WW6BDTY7KvIU8NdxNNxd1doTXNZWrAqVqfI4AHb0n1XrnjM15LksLCXBSfK3RMgjm5elisW0zoE
j94e/5PESxuv+6YXlt2sfwPm8eV7QnyS41Mw8lkOOP1Ftl3VNuQ6ST+sPBIRUmhI/qGJgWvu6L/j
Lf8KBdPnyvJrwdXBWxlkDARtCcxxTPDG8wnViUviCfqHql4k9SQ89wh+OMEfTPF8FUjiX+RqdIL3
7Y2stJkrX5pAXY1Z3b918VtJv+/ZV0JKof8Q5mtsyfn1nWR4a3DaQtMhm+LjXGPURYufNs4KURWl
ecZFnuaHV6narBihfbPKBtpnuPnf67Whks+/ptKtTz7dRRCd9eyShId28BZeNzsid68RXN+9EXyk
lByAT+IjVflUKW5YLhbwW3mK6YykrGzcRvq7ybCj8CvLd6kIIHqbs50N6B+fAqkuPanY3UPkezzB
bn7fMjpyPwql03X1jkWxGkh8exJbOIzdKfnKeVScp/n55fJGhMRpicsbERKnJS5+IvRY+ljG6w6P
7SDaqMiN/RQwaVM6uevmLArYPt0QqgcvCw+A8+vuGG4fD8oml8LYrLx+MnG1diWsVyt2Ic19jSQt
yyuvqC3sm6wFQdhMrXBY1/g3XQ+p+UohmT1RHXmPPxkRCYRsS/VPRrxilUpWBvBZW7sr4o0JK4Rw
LujeXZ8LbPfs3KNsJ5FX0wxo6JLpNd60PhGmFmuhj4fV1mpnefJlR9HdJyIOBBvY2wM5fhWrB11o
uyrxciZSiDaxB98BMo0ptBcpvtTxRX1525lMAYYF1r8k+Vtg/WUttZXbcVv8fNiGcZ+wSSUMLwlr
wvCY+9QF6iwqLsZdHFVeIR2n9X4i7VgiCr90bYb3FQgfOJvgqEbgMkvA9o8+Oz6bM3VQVCVQP8wB
G8nulMW+7D7CTRmS9nzU37n4OYhkbD7KagyXoaGFmoHhXPCx0xAftd0/BMXIiPHL8uGnbE006/Gq
rFRfmw54Y8pPl/3q2a+k/tTaH4rTNH7RL7qqRVOONkJq8Nq6y54282YzLqeOrLuVtsGKvUdhCVNv
1nhU3zXdfoqTe7aPs4NlCYIB6YbsTGHM0XykdGTdFDj3szlT1kQgmDb2S8mwmVTPByKhzi3GCeZ6
CSkYhCd7Gt9y9nk7/3GCx5pBOnsN0ndnKuF1sBIiu5U9uzsVZyWO+HMqXR70g0i3xowyp8PVoWz2
s+jE3Rnr492bnKf3UzTAbPnwtc/E1OnlSUaRCiWokZyEIgOJX2wV7OZou4/5jFCDJSJQMQA1a9oz
gZdOcieY+9UegGRGmKt15bNUrdTOalWrIy8ARZphtB4r5MoV+J/M5/11fiSXQD7LMdC/y6M9za3g
vlGbTQFQhmVVe66T0ZLWm1iPcaO9oeK6tBoy8gjLhLrEOQV2zAcv2Pc7H0IXcJmusnETMUzppjfa
23tvqgI/xE35co+u3MmrvNQdG8ON1TurAvXpyVn8CWJE0r8U9U8qLErJjtQfkT4vOjhHjEMTz40k
Bmq8SbuxYBYnjvE+dte/b14c0Y2kwXXr+eGWnmu8AT3OeNrEs257fUC2Mw3eeUU9HptkiSjd7nDM
KOQnjbT9xdsvpxviE/eVluwL1ePfF6vkF8t5my1JiySZ25EiR9FWCWWyDV1T3UGzDUi9FxQ+wG42
xr9ZzJPiffNKyTKT2u4IKD9dOmmz7Kb3n4tFybwNAdvf6cOO7UfHOveslPCvj1tKKE7dgzbVfcMB
agAo1sHQcYzyyYJfkhezeATRZezwKyqKVnpogWDSZwtuuzCYonzsAx1aa5pZoMdQp6yId4LjT22A
isrUVuH/5PaMBzqw92z6bAvI8r9zAGLOyos1PhnSKhuAB0bJRIJrpLZqYfVEcvKXOd/al0mkPtfg
MHQDa7v/vwBDfrnJuI3849M/BmPKmg0lrHqVHgeRl9FaA1f/4nTXUKRPJbnT0IvuO+KIPLDspSK7
QetL6RK3o/NjalMKvP4l00dEv38ZaVa40kn7axDI+MIKY95PYsZnfH3l/YpuhcmG54J38TvsxZKJ
fXSt25Q58xj+K32md+cBEDReG0ZAVtzweqLXS39CcukjSD5Ju8VfnICz7PTocSuk9Ldd+vKjMgGV
hTttHo9pIDopIdyQGYlfuI9/laoRJjzIa/sXTRnMFuij4wBODvBVMnZSPmg7k4+kIYU5FcOBfDTW
1MwPkCwMgnsJ5jGEZ3lrsMvcxy+ST16PBb3JikfQjyCdjf28Lf+idaP5b//aUeHabkVn8rC5sGEO
wk8CS5ui9gMP6AhTLOAQ5cep7IGXnGOliJjtyHaK9gzO4IToGrrI9mE0rIpWGmICXge83ppFSmGI
x/acYa4+mRK3EJvux+Jl6m7kfabgT1/SvMlSRbgW/fWR/h8PsAC0nJhyG64Wvw3YqKcXRzu92vKb
xSmzGl44lr5dgWNZ8UaFQ+UZRI2fjLzN6Htp5nxif/5A3qBwm8vNq3pBzE5ydiE4215hFoOXj5sv
tfomWh0RjMWfTS/64iFco+dHrH2UGhuIazBc2yf7vnmgbH/Rk8bGlYAHCxTHA+EOYAlZqF1akFjc
CMrYk/EMne/K4GVdg8IS7YAMU+F2GiyMbUrN+fw5sE93l4Mxy7/uMNolB/pRhSgOR1hit+7IlTNM
7dnotR95NpCG8QlNkSWjnRht+Wf2olNBJGKIpqxnYs44Eg+UvsRGKFvPB1ATNuejD4kfnsXrdIFr
vQf4nW8AkgCuqQ5Fflpd3xeWf0H1cOoAvef13CxwaRPD4Eruy+zhzxSaVtHZzaIzmR5QO8mRy9ik
OU/pD/xRlJ/FotHM+dUVfftWmXjpC80iGYzFhqCCgHa2iicrAN0SjO7EAuDff2oN1K8visMyGujS
z6i4sbVSlvDrugkUzXhiFWReMZ42cLP75z6le+fuZRIN5CcFx+0y708sYvDW026kTT9C+fbUPvr8
9p72fUPGyNr/t6zXQV7r1lxYtBNn/RudOwMXrHHQcfI0p/X/4+rNlhNH12jbJ1KEWiTdSgLU0GPA
+EbhJlM9SKD+6c8QzlX77B2RUauiVjrTBvE385tzTGIaqzoMtEfATSZWvIrt+uXPVq0DJyGmg0bi
1BEIoIe983Bq9fEWEn7hPWGhwhnHrij5BakOyAsMRmzyDQndMxkyLmVKGAR8tZ4qJcCQCp9P4XM+
j8ot/vZw+1sGFAs0w21SeV0nazlnHFKMAT1MYe1R30D7IT1MA1f1cfWwO1zbMGtIfzGo9JBHlG6y
4YNntP/mGS2YR6PZ1FgWm01DeN1hmZZnk+cAFu5/ejsy4X5vAJcqLam5YpMwVjP2Kn68j8K8On8R
j+Wb5zbx1Y0cKfK1FiymN7YM59w9CZiM0w6kvPnfPmUYFJRpMM3Q7pMGlfKbMHTb+0KZphlId426
dCrjTcR1S9dIYvGhblcN9TmqH6e+ngcEkPqee9Mmc5L64osWx5oKw+leqj9k9bNvHC7Qkfr5QLwi
53ujGbaZiioGbd1o9FatS4x0o8MBSc2mORuSf9v5dePF9HEP3jvak+068p0PqfUkCE6n1jLZSun5
rzvR1UEftVO+B5hu37r8dHzbyBOKN+PYD1yWH9mpQ/4rG9oinxdO8n4iThGunoTgbDDZzQ3s8TRb
d08N89rSfWCjOGbCWzWcS+F8dBPxG65hAol7DkvlfqjEw1/3RoZ5to5ma0NbS+0/Pmirr34YkFoC
BmCPYSgRJM6XkePyL38rIei4q19on72ZZ1U67QXkJk6dO4Kn0sI1nZ5NTXH3GMtuXvP6cZjqkex1
b/mXalz3f2fNhMeW6gmP7biSvoL9iYcKO+L9FKVvdXFI7ejuB46uXHL7hfFuGTWY1zC67kM7f/21
YTJBV529mWzAcaSkRjlSJQFfByTKqoJgTOcyJ98ILLEdI7vbPyGUQ8RhdAoEf6wEzR7YhiH6isWE
pJjk9AJyBwjhEJOpsGYKTU5Trdad03cnpTv1VDoV3KvfZlaeXWb9pWdgLVzS6H02XJQcpu8pBCdI
/jirPV3Bx+rrr098xHSaQnarT4634owjQjImy47sgAOdSollC0Zv3f9j9BZckeYsrv3wxbGlA/ua
LAe8MibTFeAiwsLiXEiyNb2RJF6Nz1VMGDBcJ+NmlxnThQQ/IhcSQ/c06TqLPsd2MieM9dfM+CpY
kMKNnHyOc644IVccC4jtXq92SbRLHxvZGUxXwzsMXwxpvXfbxOdMc8sDxr986k/HSWXbC8PbbDhH
9/e7cE0cBkLa82OGh+/+Kd0/G/Oatq+xeWQxOW/bfVXvxOcmuTRWEMTL4MckjNKeg65iEJRilJUC
HfyJ5jdM7VZK4wF3brslkvysmjS0sJ+3i7ODXkmDLfUWdysY4XKAPWGQ859jW+n/yZhMH0GsrB3x
toE77Lzf1IMsvd0MWKznmrRBxdT0MKsPSXNIZ4emOYjNoVH2NOwS23qsy3yVGIEeBb+m/wYBHF/9
eJhht6bVbI5QTXAf7iWJWsVl0p6a5x9SmQep3VN8wOxnH8gHflTNm2jYou38jXQ/2oYc62jamPkK
kgBieeTXrZfbY3gIZ3vS8lwNbqsiDBxWLlu5/vCXPQPTKdPdo97mNr/58brCpa2750NBCg3kMwGP
MiAm+4D4u42VdVfQhsH3v467bbGgftsvE7/mRDrXiM9ioFjuvNvA/NFFh6j4xNwmHWJpEf0BHYmf
xtde+Y1QmeOkZeeUXjvnSofTNi9oUFS28k+SOpY+Tzje9cDHJvyI8dxSnbE7NM9tC4ZO2QLDIPUB
YsU5dM+taf/hKBCCbjPnuIOX4hWxySyP+QXnqQjeoHGFF9DunrIjOiGgw7BgJODP/6hTheOmk4gz
0v2K43LZ4rvnRIADkpzJbjfgG97Fj2BJNBH/gsX8ipQiVvAHPIjU1Yap3QAhCXMkQlJvGwOgqk11
n/BRJRXE41YqdxhoDPpFfOV1zIdBRVz1t/8IkoCf2JBxOGYyEP4XvSP4OHLPEPetvWwfgC3XZLcG
MlPz5wLFAaIWcWnpcYhwPMIAvfT2BSdzou7kn/y50ebTtWQ7Roz1KN1YEqLpYxqneOto8vbwlCvr
G8ygyv11izYEbNyJQTZOG/qAn5nvz+9qyrT822h7vAcsS/VOUrbLg0IhX+tVAMhBn+lz3uyYI2uz
aBRrplGDiwv+ewkBDpENqzl/AbeDQZ/KMYA2zbogt64in5O5Un1D1YI4hX0YfpuoEATdz9rjIEF1
fq+iT2CaM+17pv60c0qItHr1zFYdoUI9KAbqp4Na8TftZ7nZWEb/f/Uf0f0hm1MDKm1AtSfNozjQ
C0hBU1zX0NxZQHGyuJhV+//SeZKtlTg8p/5kSuJpLKQssqXmffJsZNpKM6ZYeEn/3fySrCoHWUbj
V+pyCcBT6pBs/RVoiHsi0PDa6dn02unDPB8/2vFDGT+67FR5EK7I7KWfcnXVi0tWnBgsQA3umuN9
ESfH+HlK57ikxlVyWxOYNV/jhdm/ungOBXSoxxkdGPgYvplAkljWV6OOFZYmZXzHAeMFRWA6NiMc
Wi4F3nIPuwW1xKAHrBDjYoLwzeDoGD2PsXrshcMDxnDLsueY7R4zM/BdlMTCExq34MbYwcubxvv4
mm42sxyHkgnGzcIKlxxDYQGDXxyMbXBObaDhTmdx5jCmBSx/LyHHkLB+Izd8/vk1OgRO8ksdb8j+
bztxn3Yc407OD+eY9trYP0W/SvAldv6Ni1dgzJmCaw2JG5t5BnX3Io17xnb2wZcpOvvlRaU+2iYz
Q8/9jfJm0mLjZI+oKAUke1Nuzq3AUu811BoInX1bhurWrLdavQ2TrfawDMUeHg6DD8mmQxfMNB26
PFpFFNChC2N64tmaL6wUZlkx/zD199CaD9lpqkpSr5QTl+E8HqB0WwK5wtuuiQ6SccSuK3xEE7vD
ZKkhpj91yfG8PMBcw+0G5QnkCBZTUMgWV0IluxByDJVz+jhTD/OYRKV+Zo0j8r0bhctNxAbY4HHC
JDSVcOMiemyRjB9WZawf3bY5ZuLUODqjijHbjtnyfswBP0nv0NdPDBB/bVPZzTJZernNTYFJqiDu
4mKqBMazZ85rUlsTHpuTH4FxxoMMbWlAEToU5UVsriTGJxlX6s19th68lPX/O6JceQHs/zEumxg0
Dvy5JRYiY0IoiRCNoWH8H7NHOU5oNMwephwU5v6x9BPhLc13o05avpotzWGZvZQZ6aXMTGHbyVVk
I+9FNeaFAFlGkBZM1ujEeArBXQgyfiWLLHJmwpswu6jCNVQ/GYi9LLp1tqvaXZrtwmYHUPuG3W2n
X++hU/Jn0tdprMpuXQBTMEBl729UjoZvCk1DyimhgctY3bmfvpRFrBTw58ODPnOejsmkg7RF5mcs
jJIPhuW3iPkG8VeaYYzgdgv6Ppivfv8vkrsQWp7THABrj3tIuEvbAGALW1PXLVtbG5gHpBmgPMjT
WeRCZlUJTExM/42QrqOXIbQwJ8cvaWOxnkqrSYtg9Qev9aDHASa4J2KH5k/FpvgPhxY1PuAJVCX2
mvrzRvnqZMObh1DSCA03OGWnfuii9tLcE2tXdDBPap9gC5N+CkDbkBNMYRPFG6VdyXEQW0kKJPRY
z/ZPyk6KCaLJ2EfcLmpUUxKKut9lAVf7Tg4WkaVxBSMyiP978O/2W0Uo1xE1ZHtIMFW/hx4/gbpn
O63ZSdAq1K3lxY4cuQ/5VJWnOn0bwoPhJJSgXZ9/BsDI1teTcyuVUpizq8UbcUyIaEPveV9oDTKi
tk01Z0hWcfQ13V94RuyqsRt2kITdiGGBztUjQ0qYAMoZlHsN29lWxoS/lihcfoGQ6CeDQjyllwpv
xgcW6SDoCEcJHuSvMmfgA2TlT/jcpvWGFluPNxL5ob0xn18q8BE4OttE8AmqgYbpZ1Nr+e67U4B+
/GY2cvLl36pjnggfKakP6O7ZBeZHMiysP0zwEFal6sirjCP4YPXSqZGPcPI5mHwDOHi7fYFQ59v6
L4hGxTl6KuTamE5rY2uK+0d2bJITANt+yqWIHY2OnvjTK+uh2D4XmM/v3ZEsJgd5Rr3iOtUWEQE2
kCDmBqFVhXtkUX+dRnAw92m1mwvVuQhP9acWvYfqOR9O4Xj07bu4Ka0JBdmKLhxI1Vw+cpde3+er
11d0oNaO8jqiw28iBcJ08GNCoSa3+THfhcX+LuF6OLrznhLg+1KOp1ZyybQHkB5z2qHpJZctri62
0VrYxc4nWyiDrp32bYCa7Nt3ErGG39FnPO9PsDVTzeKfT1CppZdRT/sg9MEEdiUCey7WdiM4jkX3
dIN4hLz5mMPoqCZ78m/TU2z5ZeypGu8xZxzftTMGxxrgdV9gxgAwg4ofWHmaU66f5qLS/XrwM92n
CfrXrpL0Zypt0JL/6RJ57Mexj29Ej/yKKj9U89LHZv6aWWgEIyad+ckf6tzKlRPPkTJu//sSrCZY
JX8VCCPCR3RIxoPWTsbeMN5SIYIhgJn/gJPGo9xDuQjxWfsxgbSUmOooW59sQlGxLOtliiA5/4mw
l3MvBcL6arFp9WVmBbfaiRa6FLRpgPPyEblNYdf5tMVAmxjaSYFkWEH5tuGaL7Q75ZdoU+qr6lKZ
6wYJ9UVtJ2yoMyYBQRGvInFV9mu53WjGPHQ7cy3t8ZLTrz67bRlhE3MLx10i7sJqnzz2nQMJwwOT
HD1f0FGRSybHZpZUGlovVLI/MC3NoTzGd5prUQYDzn2/ayo+bclW9PcM7Uw9x8Mpo6aj9m45xzw3
L1zfzF1aLSMbSiW3S9nKXt+lQDBMCbrbmu8ycx45wemtoW3FdnI13zKiv0s+w0zz/xDQZtGgZmrJ
GVx9uxdbCES07on6yaIaz1EjhwmqNYc2WDOdIFs6nfR+aRWEnQbCubl/szZ0Zc6vv6M++1pK6x57
CrYKkvbNahgCMQq4t2u2Mlsk4iK6TU/ns5ke/6cyn70GF0ylDM3jZpUZvkAT0/EZre5gV8YVFquM
LsFd0dIotKMib/gRca8eMDxXxj75n905XSpaAD7W2PbhrlgJ47q/Y3fcKOamZKwybn89/ddrjTEW
pAK41SlsMXBXLy6fn7PxgrX/NO/qCXEmzUn/POOA9E838xglStWKUWJszvvIhrcZIzO5JjO3u2cb
3a4I94/4mA8wU3+3YqXZVtqWrdgkAJXuZHWbQ0P+P3ZNlJs8cgcScglFM1rnS51fYqb6nN0cSKfw
TfEhStniL62tAs1Oe6HG4TpCXBeCX5Dqzz5n9kesY0wDQ7f2d2MPSw1hD5kIV+jYuq6r4Q4VgHXZ
7bCGt5ePb4B5X4tSXR6oFRWgMpa0MbpUDtJNlCc0s/3vrPhQN22KY5sNZF1RbCPdCTtvVbZoPsoY
28UAkadLp6mmlqwcLWktVIW7ShRmGRvL/yxO5WOyOInUpr4sTiNSqQywy5dlv2RCHhCm7lcYHl9O
spky+dGxjbUgR5jEZX6+Mp2221e/bv56K7wRo9IFTuqeVFq1Zuvs1guaxqoPKrhmc8E8CMqulTf3
fmuccu4CiNMo06+ityz1cPDy7WTaQg/9vCeTFYjYb3oQ6BjPAXvw/bSydSMc0Tvh3HZYMiTi5IRW
XomZDv8dNda48yH5XbHv6e21b6/RArc38gUiKvIFdw8MkbfWNealPu8527ymwahjystWnXHlLpbd
ZC52MHk6d8iBHVerRcR1sv9iM1EXkwVZXKKZaSjdlhPMRB8bryigS6xnJRH95qRZjJNjmTJWCE4b
BfF+2GomvJidWZGC21EpnkSggPeTHYcIja07CewfGxubiKVKJa9PWemySzwNicd3eEvsRNhzsozG
M6DfPGA63ET8jSvdmE6PT7pF2GFcY1jJZBH82/Kvnclf1fBDlywL++9e0FGPw4k1/nmk34n4JVQf
DYa0vXTtHAiD8xUjI1l3f5fD394tlkMoZZH2p/sFlTm/viFMJpzyMJlAGDN0xk4wd7lPe3fDZemE
dKbYIQnuv+SkqwWMo5Fi+KB6MeET5K5i7b1VOIFuX730RQPGhIV8JfwBdplYI88xydjoWpeXmXSM
Ei6ZbipyygSzzeiPZCpB0FZdkEz9dTU1BohsemuWtbkpqJEft0W4rcJtX+5QOgz+fQLfN4YbYlCs
3TZ3p94wmevBcvOpVbshh4U8p2ViZqz7V5Cxea+fqycG4o3w0YeXWL52zBfbTzme2K0V9myBtGt2
aum1Iz0jLVJhYhxSE8AA9A/YcB5t5RNPkGBc8QQNxjlp33YherGSWwP+7BmOX9BnX8PtE+w8VQAu
SFC4L4oy4fDVdmo8x04G3k9fUemqnLLsTIcFnRaKfCKJV54U4w3cqTYcNJGb9PQirU14kqSprANF
OgxTiehK4vwPx10uEKje3TqkKJDXcUXF+kD5lEAfwgQdhApT8NEdnHo4ZMmujQn3rMtymfZb7ory
/U3VT5cd9cb070jDxOYwzV2lHqzd0Ozh36aJ9xD3lKlDCxe7ywW1f8roI16R0Ue8wjgazqDfeWXn
MKJsiRO/2Ew36wI+/SG9Yf3iHvo8EOGNqjdFZsp8aszTeAPduVU7vCsoSROEReUDcpuOlH+WDNt+
T7tDssS08AuImqRicpptELHp9xsIv/zF5JEJuXd8/oTdDAV195D3vbxX5D0l6eJjKkkfI3BMdbVT
xK2EYTPanHp1H9+PabJ/MGvgjpG42ok7KTtijdCmQI6aWjnZbbTYjefy82Ik1yNzek+PYO/6hebR
wdzDPDmVlDdlsPjOonwaSzJxbzKEkdfq7aCTtEhXKenCQ9nuqWLDXwUql9i3r8V/XCu0SPspf2Fx
JSms3P04hURJuzFRoY9BXbEXyu2/JGws+oXDTtLUFzG9zvSPsN0dyTfMNI8GepBXPTiSx4R9BUYt
6JxMA0FBVPNaVCjuXTUkvF1f8IHZx+xHCy0Hev/+eJxS3yw/teKrzL4j6YtGasxyMHfvn8w2SAvc
y3lfLVDOff8G5QTeU0Lf/Zw6W5UTdLoQu0UKJINuvC2WP5y8+s61KTNVMV2r7nD3GtA1nddycO08
2ylUVJ9XKE1xQ52e122Sbn/3vBDtayo2Y9fDmcrsIyV1QohhcPZkSipuq6mdCgAe9gRNBmUb1Rvk
myeFIlRtFJ6kTBbV8eV4bwmBsmA8puzIQ15JoQ+JW5oYwc9Z0PGL/EW2uiHwmaWVC59l8inkH2l1
LeL3EkCOMi+san6fBz8JeEnZNeJt2qwbCzl7eEVfqsLTnLTzuyIIGg7vk/c612wTxLPlhDfn/KOA
oCJ5+/IhjZVbJdgc/ULyO0zhyxkWu+/nF6NDfcfDUqsOUhh7HFIYjv9fKazmye/nN8m1N6PiPwqf
RoHbUVP3mxOgsT73osZlECPwnPLmcIwjn4UhnoYiy640t9CIN3rd9N/EYq/3+7u578QDJWDZ86gL
B0k4cHwZx/dYvcTmWZROgdsqF3IsGhaEYOK3v753Qd+GXALQ4sbdQ9gZr6P1nZGJvG9MPv8eWdGS
WUz4WUAAWTJTwl5yN70YvtCTNdfFXoIQ9AyXlNhrFGexFT/sZje7WXK+IDpfE9zPfdiKfB1sRb5I
NVy4xVU9fV2KU2NTaCQfg6jzhTz4RWW2s41vD7M5BEIEJaNbVOEkD2HBiRPgpKWtthtmh0yyVY6u
r0hh3u/NjmAhIov6Or1xMcHnn64fCA6veIoaL2YoiOahSvfaY9ugPT0ZwH6bzLqoAwE///Ca0Ysp
FY7mU2IHHobN8cpk8Qm393LXi7uYk63FZDFblv10tntmbyaAbZvs4kz+7ORPObqG2TsPs+Znd1rz
vCcVMc0b2Yvznge+ihcCKztktR+n30WITzmzj7UxfA/iV+QYjHzTt1Q5EqtkCIjWIoDze9IcsGPX
4waF4MYNCk9YgcxNMpz0EAE7mzhUnbjPVxzKnSMuquX1ZrwPIz6sUyQeu4x50K5i+u/lcDjtMfF1
c9XpBHE2j3abONnpt/xHCicIjPkyLhrOVAfKFOQPPl3q2U3Aozd3ubzzYxB6ESa1gvUbq8TSosM9
UiTrrmxSkjjFCjPJkgauezofrr3sgunXntwJcBJY8huNV5wDzH6uWjAq2oJww7InAcxZYxejHODl
iw+qdkibQzY7IKeG20hgXrFl5K/KjhDtP+mH3t2m5fQ65B9yeX027znXDass/8iLyvyKIpzH16x9
H4RTIx7bBD7YbswYy0waAvomP3hGb/HleExKD6JlaU8X+LqfLvBYGnE9RJ6kWvlsI2Q7Dc7YbFf3
+1u/j/v909gz5S19ruQjYzEqp9gGbl4qTDN+/aeX4cfujedOjzcVzq3X0kBIMKgd9Okz4YX3c/7k
sfI54afyqvqbk8eK1lW0bsO1gV273BT8CjfdPMko2/RuHM24RltrgFJ3S7dS42tcSNWbDtslPErD
EZ4/1NhNRkDHejeeq3ez3Ef1IfnsQbz0R1XG88SJY8o+3MA/9qRiTr847buVt3YSXmkf5kKTNeQV
PmfGNcrfCRCTB+RCgBDf0FDF07AyTHzTXDNAc6yeNyokJJPdkjaSlWauH87YBUoXvDvUPrfMfx6e
MXrqdLs9Vd2pNk+z7hT1J0N5GzHfjVTmWLdo80zWi49n73ysMaLMi8S+W+sy/Kzqr456lPrr+Wki
uVd22fil6SWSl7H0ZJDh3Lp2t3W8TMq5DscfqQ2YO5RpjFVMjJ/Fh1nZXbT8VTBTCDGthYjZwMd7
DcwisK4W40hT8VlwReY5j8wBfDotO9REprBArUElZKtgUGIG5AxxkJl+F69mjFO6jdRuqfosDySR
Uu2oV6fQfBM8XK55BXT1hLih0il4NpNzYbxRt9higpj9Y3Nq9wjI2/S9CNzzyX9JXiE/rGtlfFWy
A0A5NL5oj7gCkAfWA38XEvDopS+0KZxmltW8osJ9ZKZ4Rl6j3Xx8tZs3+qFW989op8xzxpT21cYq
dK3UPzO638xTlZ2YNzyEY347yunhLu9qaUuwlN//mOAHebGj4PI1TWq1NyM7dNtnR3rMneytCFqQ
6UQHw2AG7KtB87HlgHD4CGk9vR5dctVoXLFFLHU7e8kiYb53Mclf+/KTqZ0VPi5y8d4U76N6cd1M
20badqZyAUdJ+/8L/MWCW3+tHbsQ196pzs5teI76s9qd//7tjD3qhKDPY9Dl2Z6Bs3meSadWn1fS
vCQa0u5TCtFhaA3rChrAYWh4Yy63VcKYJBLtTFzLd5pgkSp5fDVHcxDyKIW64fsDrO4InJiATFxq
LMLhFRZJWX5OwVHSC9oHO5B5NaJrUk0bKbOxaMKfT7m8xjIAA1n1bU6iW17aVMOdwsdbeztiFY6m
wRDjoSZivTy0zQGAKJzp+xsWVfmdkr5qYlOO1dkwT79sylY4wqbE/PB6PIvQG3NaRuYq3gnin7/g
gBOw6XRqsUEmNZM1ZuWd/tiE+TYf9w8a6GdHlXa92fSTJM5v+N0w9jSOUpoMarrv9q/XL7oDEHCJ
V7b9Eu2D2HS/hBdgCkvigwJYfR3JdwqeoUuwX/6GXmvEu4PWTZHB0Tg500t6gxNy30r37Zp7MR/h
93Bcvwd8xawIHk6oLLWQTWt5Z8Y5c5PR63VvkPygYLpn5QkRgikny96bs/2GPvbt7D5pCOvZ6A42
8gZ/rLldtMg4QQ23dBZIfbDmiLd4Z0b3278Msa/jlAyYktBRs5q+4uF0gEE8ouSEfu8DrjRG1oER
ktwNMvCc90n0+AmG7F0VWaEOmbkLe4ZcC5h62DXuxRxAi/ROhBIScP7mTjH1X5sv4AVTmKQgVZli
6poA7mQyEhk3F8OXqi5ZP1sIGRRiGIvzT3Gp2B089BhEVPQYQ9/I5o6LsX5K0ksnXZP2U/ST7EJs
8p9CActp9BTdE/C4S/7sxv6RVm91Z4Wyd6azZUq81sU0+cwG6y696dI5WBCHcyrwbuFFt3CW1A4n
mvT1qvIq6l/x7FtQfx7aT8nC/KExhbRACVasubpVxvPpf/LwM22ZsTvvcAHN/ggXsCgY2BxGVq9N
d5sr2+K+E6V9UR/u+RHfePdveZfME1tLm51+l3dqNsbL7HFemFZcux2HvXDZt8tn4ROej950/aDI
uyHafvEqFW74QmUKMFSHhSLwtmB4mlo9aqyNpkdQryHo5lPtUdbe4uNRuzPEZmWpg7i1P0bmadDg
Wj+neZCzTTNZRxnngCbrTkbkvY0mr4KX5N4dbzCEDv8ReorJyYzQ44T9IuQFHzNHTfeixC9wQ490
2ryVs22U7+pi76EellNFh/8wrZluPxnChLvySexdVVcEb4iFwg1WY9AR6ybfyt0utgD+RNj0zFXa
rwdU7alKb4uEObgPmAb9G4SJe/YWYU8WDjHFCvgiMEgql6y2Q3VSQn/NilRBaNAFeSS/i/FbT7+L
WWG10R86vY3xK9E+UmSBdzOeSuAfzR7WUUqqkEzy4JKw1yyeIurlM8PWcMCG9ETJxMjT6bH8vYFx
IEV57Pl+Sp6tbmOMf6L7uqKyCurEMA1afjVNBM38vqyiTfVcbzIVKsp0qX0+96G0w62j+OP/DGQh
ZU8uBjF2DrEkk/pZvGbKnLlqSDqMU4t9VuwfBIfyU8XMHJFH3A0i9I6dgbwfbm/itha3D/LzTfER
te/181yJR9kpk31RIDrvi+Yo1xeJOimLO4ddzz5mjw8TdLi6vY/v0WR9jrTJ+jwZf2eQfAJMIW0R
3N9B7d1gJZjzGMMQCr/u/hcVBYV5E3yl9rUak3Agk7WaTDfwajZJtblXm0hekxTdmvAQPVbjzDOI
a0jTOSRRltJKNpxwhl9/Qfn0zf4i2gHqNsDQHBXeYnEnjaQGiX7UBKc/jkAteVArXyudewKK+dpU
nzfx+4Hqxy3BV1SE2GnyadBVwnAHGZAkXevRevBQptYDiRK9mytgwuiXQBqnhhLCRriTpuP2y50U
AtHEI1iz6axGYaWaaxJV47AVze1N2NXC7gq12IaZVE+xInKbxIqgNhMrgtp8a1YbPkGnfBOZX/ac
mTS97T9p+afSv6Xmi4O3mq2o9yI7lnkReJTnm8gHOt5L0rZU8FCsapsRmz76dp8vEx0TMyXkuJno
VELju42Tm6ktd2pJfVM1TQ5Ky7DCO1MG5oK0W8mrnq26Wuvi+q7Gtjj7xv5Lz9zzfZWSU02o0Vxn
A/VNEIX463ZVfMi0Q9cfTRPPvU2cWa3eQP3Y4FY/oZYwl3wUmSNVZ+I22O65WUCHMpJDlh4GQvKT
T2esNnyaaSfLq0mZYTaVWmy3XMCV3gurKStRNMFNCfDSUNMcOmNli+WWFB42ZMUu471OwBWlJrRG
ZS9KO0BZkrCRo83Q2hq89TGQsLcb9DsM61TfpMZOlg6SdlTDNzM7C+H5Zj+0jZqSet4yolDGxsFW
zO41/i8t9bu9MOQweP7eaxVWjy4dQ+43bK+pC+JMxliAFJ/5ouSrkk/cQJp21Oj+/6ry4pBMK63G
KF/5t9JGhS88p5WSNXtUVoqyGqB/e13mjYbLIp6jNDGlBZPdLkcGfEz46JqI1lq4jjXqKK1UWIu2
mh8xK36811gFfHPcVcKuE3aDvF9DSPKiG6+gPQz28xY02+fxMVsY6eGGegXqo16rK1H/24gL//Na
JJ8cglvxgwo10VHRHTiyM46r3QfDuWR5w8QTLoj469sh3M/qIz6Q0pYL8OgHVTwMeJN0P+6tUj2m
6tFUjhEX5snPOL78jHiaXShfkrmiH2vGhd5NUFnuHjGz0iXbE8+jDo8mXuwXnOY+hXsEzK57rduP
3V7SdjeCI7Q/Jds7rdP2qO7QAHO0LDLVCSUb9FZCmjogDz7r3Rh/y8g/VBXBnGJkIewxhWYUuCWX
B1XPMM5+ARJcnLg1lYZX0/uLcJL7Yy0GCoRDSgEbAujenbokqrSt/Akr4FpI65YXPV6r8Xr9oTKE
E46m9SEr1wi82dNjqWKhiiS3NXH05ifjdqTu+PbY9sb6XuzGcK/XR3ibpcs+qd+9EAg1k2TNe8b+
SDmkKxak/Xx5mB4ss5oeLLAO4i0AdnJnoGqBObNQm2bdT3q6d60Tt1ejOtqasJmxVVDRxCmFUdxW
tBiD5VuVmZ6diJMB/FfEAa72n4iTOExAhoGQ+aoaVszlOKyFdOukgfsXc3fewb7y8J//3cuPoyYF
HYs5xD5dW1DjUomGzUq4m+pRf6vJaVe1MWJOPEwqUqVXmcJvbwTeRIrIebgdado0lkay1KdiioX8
8x8aHMsmHMeBpu7HlMhoCRgdKavtW2go5zK7AH0shgsNl+iz+aVSzy2WK/XtkSF6ctYw3VJyu3B5
U8AcLzU82xAw51x1kLOSb7NeKVMZnch7h48XSqK6MvUAThiyLgd+7la1Bz/wQb/r5G2WSw9S2Mip
xPB5xunfULlTidZI2VX4Vqi46C+lja+KJAPrx9BszE6kYdknywA/kRja9NzToMLszGnwVSJc0I77
J8EdcDsYE9pnqz0n9YYoEAjcKaoe0CFE1vc5bMLoQOrsZtg3aYnf7J6eKCRqu9Ngnigk6udPBFbl
+jDe6+LCuLcQj2RPILnV9q3EhNFv4gFRYDHmS5QqrnooVXfIbEylneIGwJ/g/UbS6KHe9M225oSU
bu9McaMknqd7DBPAq25ZUNSBgH/qGTCehZeCyZjyDnVL4L+poch9F9USPfcmLTBmP19CGyAXPZmT
E2WiGkmT3tLZCr6CGy2aW/G+66u9VsGXgGABfogP9qTYMTBWi8lTaFAKaBzV+xng1pCfEvHY1PuK
Qk990xq7pKG281GtuAxnZJF5G4HzWmCtNH4E0u/ZLnH4OZp0q0AkUDcEEm7q5JOMHFlbk8N45qAx
J3pOR0rpEZidj9RcgKNxQYg9y2lkCziH29JDp078BwrNU9qHAJ7zI/qh/pXOvu/Wo/ZbQOHoP8BA
tHL/nIfSWxpzB/A0+Sz1l4ZYFk5DGKWzQ7HpHWG4dMT9kQvGYydlLNpeXXud5N4LVwBD6KbwqWPP
QAl7+M886JSAvvPceQjXqPqUs+9n9p2O32r6/Uy/JUrbwr+EvGpuQNURRC3ExhZewUQfZfLXcH+s
3JqFY/BgHs/o1ybOGeTR+hGtL1T8RSItv6v4/2PqvJYbx7Zl+0WIAAj/CtB7L0oviJJUTXjvv/6O
RXbveyLqoWNvVUkiQWDNmZkjYXFRdDjvtXmfLDQ02pcoSCl2VxGlThzL2ij+JtM2kbf14n0YH8IJ
ttS5kpzmVyUl/7OPZvRZAoi3kx1g+9HYAbanibIApEH0lV6AnNRgjGHy1DyXucwm8IBDblQIFAHZ
At1lAMsQznW1ZYGxC+IdzDtCGolyC607z9i8OUXyqYenpWLBJ7F7yQaSLKvy8QucxcQXBGET20UE
lFFQhnyPrT3Ama0ELkjeydk+njgDixze5fweqnf9x9dmeY5+NZsSf5iDGIXkkKFRffBNzWvsTnp4
vFRpbaRubXZwyFbNZGkkIJbuPO49Pk3YlQackRs0CSyt/I/vo79icBIQt2oO/iWZEmkjRcMUvUGF
CwYZWJsXCYKrwxgDvKgtlwVFLq+l3UjLTDXL2kVQ8VTXXa+hj3WlsnKrl7M9u6a0vKfald2Gv6R6
yQP1veaOlb1WFG2COEgX2YxnUnBJ8PVAkVM3LX9upGb5nBsGyTxctanL09mK/p2CxKP5NQVhVMLN
C4jcWFfZGirP+5FZEirhoBte6mK6mao4xctN3Yk9pESemIFnekLFwWVMWAaX8ROPZIAOau1Ys46H
MmfUOFfcyS/B5MoOutnUi4SZ7+XPMkzBq4FV+ObVGBE9AkidQIKJMI/DKqvAdjTVOk1JxQG1ddVq
20042O9qeUexaM+gYB8qM8JAuxig7LwEUsq1oQgrMHnkFRkAEa6eWT+0Nk8kYQL21TXrP5O6XOoR
YxsVg30P9u2HUdrzPDtSYzP457Y+j65an/X48uTDC61yPAxTtTn3r8Ol6nKdPXc515a3m3jkfgr1
bkYfYfzxtty9d4J1elHaM9Z1kph3nlKUxVjlVadJUTtxXrf7qVxNKSlSj406c9kokavBsULIj8MD
udOQmIQgsQGxfG7ICJEKhGCJrMrJWPHFU2niBPqNs1PyGfKOvFzxUi+O/rzSoAhre0vj2ROXjzCg
953g2xSGCHJhQH/Ouf6U5d7MFjztKE1FovCF7EguTVQIJLg9sVpG+7zZ08XRo7M75SFFJVUeMRC0
hxl89t5n6n3S0QSAhY6mYoTjofbb0RNYWdLjfr9N8m3xqg3EKco/40O9j9pPsORx8QGWHEcqOIbY
PxBd1/iczD3fwZ9KIy2IDyleeIVIZoCtzl/JDA2oxYanYWO4dGcoDTidfRABMtr3+q7W6aanSnMP
SudVDiVFu6e5tTEugk0TrtG+IWncBb9J8KsMP9FfqCj95I9VfA3DIwjuhOr7UABQRnUn8ahxBwUh
c1cQFs6OSCSmQpndedDPVBG3jpJNKSNoi4tunJ7BMQj2cbeNyRLNuHJpCphFLgcivAQgXMee0/wc
j7nE1fqiy0MpoymXZ0r//4sAKxr+ups8ZwddNt9G8KfUqL56NJTMQWitT9kUn3dbzL0OfW/RjouQ
jeRfWobeO0920PI0ZtNiL9fQAunGIZSCoY5IKvWW8Px3xa9o2XGNyVF5HgKPsnREnkxDGbkzSarS
ZfhvkkzVXTbliqBxTVI3ONPXLoQEBMTkVc6WvfyEeD9tg5m5d6UMd88cPRt6pjIuLGNR96Kvp8T7
/XGRSfg55VcUfd40naFuFaBQl/6Kk8gbIRg1EUXj1ceQPrKhIrY2q8Ibboa2uJvsuF7L82EKOqga
Nn9cPkchTSy4Skd8fWfMg5AybvBYcAjt3RIz/rR0SIoYnOPIQsBDyFc94pK17tWNhauKz4Xf75p2
n4HoxGvfHNrm4EfHdMGxDQenCsoSOXPGHMuEDLLWTBd6MsVeV4HhZ7pUi2NRHJgu//AJnc2C4E83
tfNjRAuMzIi/bwuxqjG0bWvh7/8fO4J3j7cO62pRLWpeJcXD1kyN7aem/YnTbzizGVXwy5bwNaPR
k0mX5VU0xTU45lQcb/EpLXPOPTx2l6ov7Hp6t2yJKDy5Ha2yTDgB/gmzWamJMK5n87uv3LU/gUoA
ZHQJpRT5cYB6RXl2sQ1nRnyNtJuJzcK7W+WHr3/o2kdUfthTTq0dgW5ASdmaNBkJXBK0Y7LsatdG
l0EtVkFC6By/NxqexnQX85LG+xxdpplymMQba0PEakC5cdkQQXuDNVB1wFEN4VmrZwm9K3ifKkww
S8yjxIEow3pb29/BHz9eRfaSsTOJ/rAWQDKKSWKsgHrLvtPYNOetogaLqFbRI7ZQ+6XSr2zDDdNZ
3nBZ88/SdY+ryqqWk/msVcUbqQ0X3sW0JWx2koojBnlLv+MGaQlZBjO6DbXfibQAdtGbc+w4VFTj
yCHEVdRs7QTK7X9DTDdvIL7RSGmBehAhobdx32OB5ST6zB05gO/LfE8zOYYchQZsZUeosqpnsNkZ
OTyHWP3sWXz6yYdd3m1qscyzH3AmOSiJ4B8H+YO6WUjLPDBTCllwOI9ruCky3mPSGZ+XgeXtqUQX
PQl2a7Qov2jzc3HICn8sKj2+Ef3Q6QciFKUBddjzPz26z1L04tuTPemdPUdPNBufczt/UtTrPOWp
D8m3P3HCojpP+WbrqYc/bYh1hVQt0NeCtnh/q/e7pNsn08wSghQAteIFUBuSXd3t2oj6q31wwU+4
RN4W/tyZHgl5x/qWiI7Q4/q6ntt86w18QLZRsksXGGFJ+5r6sdEO8A1YtwWHONzjHICC/DvF5YxK
gkDC+rSN+fBnN90++/YTzcsdE3itBav8W9peUxz3bAHofe7W9w1UVwwkwLLwVIksCFMMNgUxxRhr
bAow78aHqn6oR+vb9vEOrTXyLcDkwBvUG/4K1F5pKiLcDL9Hhgc93Dev4aE0xfCgHvV0O4E90a2R
Brp88Yujg3UnBkEyUgeGI5pKaHLuVhI0bKfkScWpOGIbvVMwSdifAQ/N4qMN7n3nkOGGGKqoTmts
E6aSAKKso3fX57zjC/O1XU+7+DFp72PnpIZrH/1ZY665u6E8IEMTg0kgNlA/5EBsAxs6CQU2FH2M
wUBycocLkIE30rZKs/WXINg7/b52jUZYYDikFPaSk6YGxwnmIdHx+vZeItfBugK6DZ0YBzY1UOP2
Qg9jvyRVBP8RHxLZpD7fEreJc5wRDihnEDsh5jlEn2F7Wtrl1z+CPiTeXNge2iGvD6bKvm/Xw+kg
Yf1CoQ7Mv9VBmuwBmeMT2oO4oQu1FfjsinhGIOSwN4dR2shfiv+VvXy1b0mLOu9uE4biwB8Wu0pZ
TGhm2Fgg39pNmGN+2+vOJogITfB3s3CNeM7YkczjjGX2aTT3XnqKZ6lFdvAcJFdIycFwV/WPIH20
8mN5wa+dR8KvLYXiMp00x04ToXQ9nCW6mFj+FysfjxUhzWaVMS7YMxOb8Ta0dxvBM03GnZp8xq+Q
8fShPM9N6YSlEN8abMH1OqDTN9sk2absN/OHXz+e5sPqpmV5GstT8Tzl8OcLEHKQq/btc68xAh2+
d74n6l57W9S92pDpy32V8HXnOrkSZycOW69q/S7Ft9I6hz5gvcp0uTOoYI9xs+AkYRO38nO+aMVM
lx7mV82nu0LEbnptOemWdbbK2cAh5Vzr4a68zn0dVuFpWi7oureSb1P9EyrfXvzd1o6Bo5mtnLan
rQnnIccvnIcraHwd4K5lMEt/ZbSKucUCiGruGXUp6ooHjAR0uRW0ZqzDhCGCBsqc0/B0pHLYhUOg
nPUnFq3LCI/6Jd8o3VVVL6o21VsBDEZIfWt/JRrqS/jLPJYUC96arhfDJB9SVrZVSIrY9QBM9e0O
nkCMisX0usbsDDECtDVmkux12Q0pccuIT/gqbKbkuoGF+t0p1I8lGLtby20Y5v2w5rxAQqSmdMBm
pcS0YdU8etlfr/FrKfE6tKaTwIEIxP1fulTmOddOeXnUaL4Jd5YvIKbEMpKrHQs0Fs2ug/ZHjX6a
8ScPfp+g9rn/KJvmQ43uDarpMP60wa/5/Kv7vzlym5KelXCKOWsERsEKtfrIKJpvpk0+bdLHJPis
vM+IA/qU7J3FZFc7Oq9Yvy5kp6tcIBomx2MS2q9dX6vwEdpkFLVcquH8VGYnEw9tdzKpUJ+DEOX1
lovSAaKVq5eCkLruVuyCiKBwWMgEwlqmXnjcvodNlZpQfeXRzvUKyPBykamxn+J4lS64+7IPfuLi
6QWe6X3CgDo2XUJ8JxUoIXNL/Igb66zjizAFtVSrBbW0cRTvbxA/Cs507Kky6ivpWD7q+ZEYE2hc
a6ngo5aXQb3s4yVTMoEYgkpP2L2vnEYpz5pGpIjIaWTzN8m67Vcxr6XmNEeV5tB1nHKY26ToBd4q
6xbJXx2mVI9StK4AoXM8VFnc7GOIFemSoDwyEL07Iu0yfW8/i9KfonhVwTYfd9mw39bOkF2l4AO4
3jHDUykMM0vYDO8+HWrCJfA/SjrVwII9/9jVd1j+tLNYvZb/JTsYB21pJixYKvPJKTKVaaqwSIaI
VhHWHjcBLn7T5yC8hkISgvXdYETQ2P+m3UEH0J+fG9wywzUsb5P+3vR3zhDRNSYvEYkPEmzYaDyb
rXCAFtXEYQdgg1fwBJk3QW0J92xmAJewmZGV2IXCgE9UgJE1KESbOyyW/0AFvJcElIN7PrnkwV5d
DXT/2TR1+e79tzcQtjZYPFFNuAtPQP2yrc9pvZSVa5TfNxVt0HDql7Z2JgFSBMgS+wYCFA2SScNT
xrESZhrD4agiuTqdaa/riO/NdVRtqPQG/Jyd6+z8dlpk7dzKpmV3miBKNse+X0CyPr2trll0auER
lC43nd8TDndMR5w2+MXhcp9GDUPtwfPnIc0ZGEKZtDNz0X+F9/GVrQeWU/Exr7g74ja3wv0k3Jf6
LsIpbm6tdAubR9HXhXYMkrPsH581jbuY8Qdz4ehUKOzptSzUiwFtQbl17bXwzmN4ko840FnfeerR
3DfBUXj6SJjaGzx97/IZqT9wlb42eTQa0RJfFTvEOs3bed6u4ruyD5hRe2LLuxpvRrRqTUYvF9nG
27BnGc5V5xJQTPi3UWc7vEyLQTs2VKXkF0s9Ykrv7aNqcsZ3wuZoBUeW1RACEpIfErEW2LQC0URZ
G4im0EeHmyNy1uQ27F2iBk6CyGijXDtqdFF8l6MrISAU83JbpvzKDl1jAfeMf9lDGUJjSUD0YuTX
JIRyfssLN3XURQeGMt38X/Jiom6RSHkKGWdoXG/pUH+eFE7w8sFk2Doqs7A7q+VRfxlxaosOaOx5
1xqo7cIjL0Rf5MvRSqN2z+GGFqpqQeBZIJTLhf9CKI+40sma5kJ28meVgW1+L7+4RASWOLF1+i5v
d1PFvsfhPc5vWXj1XEVlVwKadpvxgJEWNlpFsCDFV+NaqBdEh9ISz83yGYKJX1Wg1mp6F4Uq6Evr
3dS01+DXX5vxniXDNkLLSucVwsingAhzrMS2Sh6TBCXzLDuerOGkO8V5yhzJ70EE0vowaPQJcIkt
sS6oz5XdreAsYVzg3mvk6wnpxXGqigtCqPyquFEGyjFTjnlxtPJDLe2b534Mdq+bCaPq/8yt//sW
lLDclmO/TJnne0H8p6LivbzTJxu0uuSEvQn2ZGOdVNQ5aWkCTY9OWXP8/f/VKDi3XlaxWwqAM113
ok/pYJh77Sul6tz+RtreIuqE+AuZpVllCoDxO3IXQcoZNipuQTDQ2Qxlx2sX714olJ2AFztevHqh
eM/t8sZ7TvkAwfl3+cCAUPVY/vO+I+jp2YNkn02zyk0Ut+3XExqspFUMVslb2qxAKZakE2Wyx7Qd
CKN526xK1ukGEPI5pnP+m46EbAdN5u1VAopdJQug2Hh+uHNVgxPdH/csutTBLcvvyX2SHeOVUq50
CtNeNVcpfAOqcpkbKTmTVzVmblkIvUiGhrz0ZCH0TuIll2sFQe9sPo8c6orkGE/EoW6I78n6GpHz
n3dIN+2+jQ4gVJX2KBtvhKo7Ms45WX8tCoxV16G7Un5ntKL6dRiptP44984z/lbUlU0fZ/Sw5duC
1rLxZRaON9HeMzZ1tLWJjmUkQtAMAM/Ra2zJX2n7GKUbrwtHJxeUFRKKnW59ZeODYINJHiyfnEKS
E3U6LATo/YHGnrvPFh7znq00uDkBw7LJ/zFIiYeK+EdIbhBO4B9peEdqVVDJGd8AZz//KURaodGF
2z+ZCOqoPCCoruNOSJ9mMLVpTeCzmTi8r9Hww0GQwowqOo3cuYKDym2M0G0U7SYs4SzOI19x88mA
hQVNGR76Kozw2QlRGRJHZF9haNDFE6dnlT0gzwaoaTCjELYUWLITUSTC1QFII3Km2NYoiPg9lTTy
aHt0MGpzWN+wdc9fG5F3dvn9AvDrZ5NZVsJmIpIEk8uq6eG6XirtJqcPvfscvM8BMu61M76ec2yZ
b+ZVqu3lmpz7zoh2ADUoooDsw0z0xOnMsh0+VbCg5wGLYOMu4YAxK0mAevsFMKHGPDFVTZo5f1F/
5SWIcoQMgak7DbVj4h/s5YmEZpWsymBR85nz9rIsiMZZRbHEtqYeTlubfyq6HwKVl5mBYd9lt4hl
0jdK1BD8ZvxZWHzW1SVZLkWFzyTYlQSwgCCAci542FpziaN+iqkUlVgUH5ru/3ahLNJKlJBkQc2m
hN7GbTLYtAp7wW77DOiiFu3iZmVM+RK5Fl9iE3kcl1pJE7kAJrQzHCmUdD1zAdKjFCd4ZYoN7yZP
wefmyiEt93G4U3CUkHC2doUAoOG8B7ChIGBlLn4o7bvdrGTOr/06wU2urvRznpNp4zpCM1yYM/xL
NgdBe22W4jRX8DNB/GZwo2rdO6oLabf9qBg8qSMhDvPcOTSxV+o9dbb0LPIkDIpT5Z8/F6byWbd/
Cu9PWX+74N8f5uSToEJF7G+VvqLTvAs9doF6ybbsfXQ1iXP7C9lfgKElAN8Zs4xqXtJjlzi5x5OH
WX8Vk++n/AOPfdjAkWFooth1qwNaRzlyg3adtOuhXunuE20mWLgTZ8+e6t+Bd5Jcw+o2Gh95/zmY
XzxuhnVlrnFuJOZayL0vkip7itMyaPaUjvh/ydUwIVGBw3VIHJTrEKsq1yGBTry/mrq7Tw2CluRp
5hnvuTyr6A5NHNNi8oWCfkQNAktp7830MNowYY87IBIORq35oM13m/Q5e0zR0Zp3UJTw2wORjLTR
uzl5GkTLBzuIZU0ODmIGQmu5MsJVJlOJsWoYsipxN60iBupVzyRgLcN6ybrTpOL6nJXH7HmIa4hJ
zhgCpv+opI8cbJH0MUizgNd6FivHpDh28kGmeIlVJT2l1c7Wtkmx0VxPOWjQYcyDzVYO8yzyd32g
+FAuN1IAl2zfUVD7EcmOYt0182peG2f8zGSH25sYQVG1OppDBM0kXRgB3QmX/BbZc4jiMBom5TUz
A6clnq4SPKiXviJCOoRO1Ezs2HHHAzXzj0F26o0Lok+WPeANhsUfPfoBClJ+1N69KT+y8sOsn1TQ
OEV1SV22b3E008pFFbm5PVP8SzijqCupL3Z/RS0PTx0mnv5/PR0aoSwoNfaMyjmvw+C8wN5mTPXq
j5M0n4F1D4Nr0Zwc3vatXvvOMzlH7rhU+MY4Sx6ZS5h+WiyKwimel8D/6/m/sv/bN8cGW353Rag2
kjPIivYaJefERSRynlSDwIBQZn/PprbgxsGZFNRVLzYAc4pDdWQ69GFzzol0zrETxjL72ESas48F
Ycc+FtR6NLkb6WcSfenDF5Kzw9/jhhNRiEhsJnGjv9j0bNCSXNSrCTsx9ZKlZ40Mr+DNiYQNdNmf
v1WHyWxlYFh3gJ0nBEWSDbWdKtjbC82AdHfQDAh58yM0HlX0hbsNd55c7Ixi5xWieCErdxQvWOqW
mCvLXZOJDQ+jvE8nu7LipOtY4VFH/SaS/tqRZDRac/hjw9UT7sH0/WqXzfk9X7rRguPpI27vEENq
mlKancJPmWDgeoz5x6S5+sZJ9ogvzaF0QYuF0hVWZ6oLYmceYpljT7ymKkB/VQV42baWNqkEaXYz
UTa66RCxna5K7XAmAEbxl8QRHyaMuJkbrYjS+tP+ORsorFEWMTesc4whOb9OJiQqbkN30zrQ2jcP
XuEmHjY5f56bAkszprYnwjT00GbtYaGyV4WCnWolOVh5tkq8jcdN37LMXAWTpZ2vcsXxoimbw2Ku
dPMn2CJ7XhuL5whZZDn4Sw2FgzVjx2MFL+Yy1GiWXdlkHEUQSmR/Bzx6+DLd5K9gCMfxqQmpmj9y
5AmnK7TEn7MdXuPyYnlAek59TTjoQJd0S+qXYyp82fvbrsnLhwvCtgBxr5R0NQI3UP9FMcP0oW+Y
S6aTfEdp7xR1o1u24UkUdQNv6g+qfNo6//l3Eh1Z+WRozCDi2spoAcGM2vLqgzAGZ7s9UmdezLVi
pTmwmIHVuj91uDaAzuQEe/6PWQoyKygyVAY1ooQ3lj5auMP1Q64f2WqfVEI9qRBQmPP+z8MDqYW9
h9yKh4f+Ypi/Hx7p7H1afj56qi0eIXxu+GSHcSSW5PjBZ05ChMjiNO/uSX7LLVFrK3/yWRRIZQ/S
IlAyCmFsdfeXx3qpia0H0yAfy74ktDWHOQkhZ0ywKu3HaueTRSs2RbpOp01yTIKLN1zV4W6njxgW
ZP2lJd+rlY8q9Vw9+5XVrZRlWX1oMtWvj/dPMxkfevFBsB1oHSS3ZaJstGBDVanxau8opAUulx+K
VXGZ+eWcNvTZEcxPA9jNPsZIq/nVJkQAzw+ff/Wosk9OqfUauO04+XdLN762dKQqDWnH1kiXl0ic
yDGzmQehLt/U+UZR13WyVpRVBb2Gx8ncezLVH4z0lBsXQ7sBgW1RxAnmU29+tThGFqSwr6eymynD
Ws3OlXwGOCMBXWKN+GoeytkkgoD4PqXkJvWjGRwZI036EKexNp1UkI0cQppPN4jOsNEthelzi3BV
nC3pCqtVCxs3WwTG0WKjHvJQBb5Uaysngw4t+hMm4RE39gBEW9tzi7G1XUDpdxeIKz9gFZtsvcl4
iiTBBlDxWbzKKYABQ5VuJttubnPCBi10feNbql7gW+Ch+Ch0IJQ8spjFMZEEYY97G650MtU4d5UZ
GzPwU2a8YhG1vgHrKfsZfUUAyeIZeFAsdPhR/GKLiqB33MwEjEzx/wYHwbKjxMX+HNtPcufnBPQH
VcMjDaHN3mLV9nIFLZFPnswQNJa8JNrkVUk4/afPb7J1rcJrhVLgAij449HMcrKLY1McrCcz0nYs
4JWtO3lb0qBUnCtgt2rkyNrNqD6WN+vFJCpd09hTJzX+BdiSMknmohLUxsvERITLYCrWAeHB1vZF
sx+1vRLuK120sNHyGe+qfpt5YlpBf0KsoFaQgzldhbBJWz4XkqCIhNaCVQD9RJPBhdxRJXCtSlF9
qCrljJVA2IsINdGbZxu43XgwMWznGGz3Gh2L8t6Wdl+Ea56J4TTSvprs+mo3cFD3KTMT2QvbWicz
tvp6vkx1sdXnMZCeSuUc1xerv8aHVFC0xP8d60s2/hJ6cbGeQGMe1g23bv0jerpKBWvoUSUf8qzQ
TsV/Z6aAPG46jS10v4NnHiuXT7LwgeCGbA7WcE7hMlv3+zL7DirXinY2T1FPTG4+1d/BRvJWII/k
RPS/se9LnPLhDUvbWMYsRVBPzRVLEem9FNlELwBS8g/QlYBVgHI3DzxJqbOGkF3BnBA1EL6GR2nq
Jy9NmKNSIDR+E4Ca77zqoUtXqy9qeYNp3GHPxOzoXevoHkd3mxoIF/YclWQnmsNawREiYqoyPFMB
KDLcVnnBVduN5zY9NxxGdhUTU8W1Pg9J5xqr41k1TlJ1/DnzHKAzB5sHJrGJWOviWdGmOWU6mFZl
MtxLid8yWMFwALILbk5fZDVrnH+Bc2W2GcAjZaLA1sw2FnbwF9lNJm+p4LcW8rc8/cOKS5X2ymRH
WrvzN26Zrp/tppK3YTGP9Js/eXTSZ51+m9EPtV+k3ZxmwiA9CyfUMpf1nwgSw0rG/kxt57EwtpII
L0EP3xbA6JRtO+4qUX+A1qGv8Q9KCJmNqIophyUEtNQHsezIlqCWDrTO2zj3b3Z7Y85Rog/pVI9f
yvg1qp9W/snnLvmgt8x1IBfh1ooK4ZHici12HJPYQREpSKRdrOxY7yBH5o7qC0GSBQ8OXBKhysyM
2TeLTOgE3VJYmvTXUlt/WZqMUViacopT97XOUpr6QhwNH++IxQRMT34P+o+metSTz1Kf+/Ha+IlI
1L+YaO+lF/6MEYsGp7HiUwscuXkkdBdhMUVpcMfunPjY5c/peF262dz1HXBaMhfP3L1oZHJALQMl
OhMAxS+Kgev0Nrv3Gpaui1de8EZTAHXGPl1nWxpDEdjBwVlXvb3Kg0BVoFeM9Hu+smiauvAHbtaX
MCOgfWsx/rMxtEQjKrcF6tEHAnivMSflwPM31/5W2T+S9nf+yCmefp5rICMWl+qcE9pYir/DXNTC
lzeXjEYh4OWZVK4KeYVdncmorFZFhLd9yaqpXA0EoU9Wec+GW/a8ljU+s0OncpQ51ofGuFjxXW/3
v1FwtYLTHbbmpknRgElYOPfTRP9ansK/nfOPpR2S/0ATEwbEFifSjra+qv2FzDNiMWXGpb0Jwhnh
rJ7kyYnNmI8v0svuMHpwmZ53rPy79qZO7jqbN9L84zZLd7zFFR4G5/J2PLwF+eIlyNMUgxPZUqhc
X9u9MFgT/otd3Zwp9NWkboKrIIPdCLxuc9pI1LUXl2E4gy2i/HceVl/PaQrD+19zMHNtH+INE0Ma
Yj6WhRQZITtH1klsCpUZtZBmPf11B/1LbT7JvfpUXlBD0ex+w132Un9B0rvJ5E+URvwHMe5C/yLG
3YKvUW7GYLv6S+02jIkLXR6/6ZD1hNhADPfcYLDwyhsj2cUShRwfXvJIAgQ7u90hz0GGDXDjm6zS
HDIxCExEAm5dhdtFBKEbA0f0cbBPfn72Gdy/GuW7TL4L9Y8af/MuedanPtCfyAYp6rfT38ya/zYY
RYXKQ7acOZ686bvKlgZlKb3x3v6XlMD2OZRCu+7cPN+N+ckGMjDMOqo37wWwBFYl6l7WdoqxNdB0
wlPMIrA6yCq92WAaHOJOdfFDxkzKBNtCkTDbHAlGc4oA8/ukl5o/zw33OkCWJEwGoIZX+uC1iYhE
P2GBIdCZMM5Oko7dO7G+qsl3Gv4m/V+qo/FrEdSJmwMYMbM+1NqedRnP4qeqOgK4p6LdCOAeP1RT
7TGVT/a0i7Y4emKX/0gGgdpXLy2NAjg0YHNxDFLWeYeRenDsYipzjGQ1xew7ssaxMLRNo+HAwsHB
kQQ6GPcwbLy9iTPMoW1a5iBVrLxwbdOnOhxycl7FqfeJb077/kOOL6YBpjbIpjp2wCIixtZQ/Fkw
HhpuWrZLcLFk9rBbR5Ojfne4hYLzfNmTPErGOFsVm4iSEG/72mHJ+bIAHZ89WNxI+R87+a6Ubz/6
UcOfblnBVmKmL2b+TDI4qJ782Sjdw/5Tf8Fo6uS7G7aagk/olUguF4jDz79WPrt4kqiNjPPtwMSY
OvFfP8LA9av6vxNrDnGVWoM2/1Mj6FAhjoeISoJucjNZACkbDyXwoHROHi4qEjld6EQvFT5gpWtX
JBEQ95nuG0jjP2x6bXnT2v8M+tpK/12wh+rZJpvzYrQEGkyNha75M8LPlK1ygEpEI8c/ksiFzOk1
tph22QkqTsnq4NXX3CaHxkVwjGi7aGY1lGM8yc1MI2PrH5R6p2R8wA/Ths+c4y8wlWD6D9RVAyk0
WQYyFudlhanXXCXlXHeSD1RHLms/2HQT8j/TnHdXXnu3UsK7t5UX43CsqjMpSZm+V+U2Ca7P4axV
R+gJGrZG1P9/QT8gSRReF2RFQLvfPnJ7njphcN/0zWeTTS3EVAvNci4xmsI6jDxmfif1juwXJx2L
CtdEsP6P0xQmi9j5Kexdlh4C+/AsTtC7qDDTk03MnkKCErELCHc7ackSJMJS7MbRCenOWKXEBPiV
ePq/mKhBOCOqyOqAE8v/COK4bKF7s9/s5hrfoL8E4CNCllQ3jKmyffP7G8gzwDOYieSAxZBDFtUf
+UYm94gp/W2xfrBeK46Be2RwSDgrh3u6Udt71l6BBnUnq73Wm6A+pNQ0aqxTtxXr6VQcqxRubbtS
mzf1QmcEpl+0JLeoyO4TOFe6BmDD7N3PAOu5gEW5mcNx1QTxBG5VyK/+4lZVU1Paek9oPY6lUPPH
F0/YzFF6PFvJXKbT2MTVSCrxy1u141k3T2N0MoIjP45f70vukylPHzcLESHPRXsKgmNd7SlJDFFt
/yh0ruK7JdyNv9egSYcicHVJJ1dLRcfLBQBDdkjn+ZKPcl5ceuOkT4SZ2Jtb7J+fM3Mvp25YXOrw
BGhJvEP9lm9ac04GXAagntgRPDHuu7hYa5x7K4+G5VZso1v2qQTvQhfbKw5eJClpYVZO1pwo0xHt
LowzVDHpfGN1ycIi/2bxJQdiVwHaPeL1Qvd4/XtxPqO2zzil9bGn3ync+aE7ZCeJspBHYO846jU/
/kA/pAOY1ni9rFp+ElTJmYWrnzKJbqrrrLOougSn/EM/JPUSABWOyXPJz2uzrtLQwjZ2yqQ+a4KF
kbos9uXhwTLLaOjtIDQD3m/I7/bkXkgfEivQS6FeleeinOAruk6wOxjnNuQ4dmo1l5gvgXOSvrq/
IOQ7qUFqiBSxuQyLZa8vy3yVBOtqXPsWH2oQ85sQmyLJufXAaINLhzAiEziOE9bNi35yyye3njZM
fA8fqTU//y3rvYI7jDej3IiXnF8B5dxjGQh3ddMnjhPQjZngBSC4PsfVLf+CNMkXpfQAsEOVE7JZ
x+8o4PmBhI9SZGuyR/WJi7xO2UVsI+0sNbfhJ8/2uc03W1PCLs/lmiT03HdHkJzx5nBof9XpwF/h
FDZhAlzU0lUZ7gUYcOlT9z6Dtcxw/Lz4pCwBTY1nGa0KoVXnjRcXcb13HMwHrFTlT3545VU5Jb8q
p2h85HPeB/R/FSaPfVffkaxr6Pc1IUOJd1XhxkcUbK0jknCI4tfJLzWhh2xmBLNywHqLBW9h0qgN
a7yfAROMQN2US81Ydk/251vSwCV1VDZNPkQ1vtmNWvpPm//6Qt9dbE0e/0TMZTx2RxLMJi1b4K8t
sXDZu9qDAPL+E/fU7FOSd37gogqzTgW7apJ9Q3m0HpPxIx9u+cjd7WiQ+693vbbJWPaomCbmdjT1
eC5iZEOixofkaMlJ6k+GfB6fF8qp8U7zaJOOAcvwqcwaK3dZrYnSI0xEeOEPaX6k5hOJ/N1zRBCe
h6R0megzD1IdlyKVjMUBh3mVbIsWZ01kikBdk6/e/qHAYqe0MWoKW9A8TpF98qxTBhgsOxujOE5i
pcKsNlKCXW1OtHokxjpoxSDyoUW7E3NzDPFVJaOws2bKZ846GCTwm9RGrKajh0Z4NrabU8k9qtxQ
847AwsNuJOdVCAha6K2NXS/N0WDO6mXsVyz7h//H1HntOI5lS/SLCNCJ5lWORt6k0rwQaapoJXr7
9XcdZfXgAv1Q6BlUp1I0++yIWHHC96NmdG++KOmtH25q9SrCH1gfkPUuY3Uhk2MsYhhzExGJg4yg
3/W7+r6DEU9QhIWLwaXS7cZsx+j4bEFG9c1YIcciOMc7lLYhICMq6WN5peYrFXcur9/qEHLhh2fw
GB217je7eiNgCzsjkuY3XEDhzCfiShX11O464ITUdyK2K3NwZQUQEpcwGKbfInQx/RIvxPcLNsFa
wGvlN8sXwuAye9VxVjWbSd1wMlDhMkobDHMUD5FRNIKFjEiFEkGHsfFRVR+UAo0IaJwEKJpxDeOU
aoe6hqm9BTyijzv81hC/hAeOEJTJQfhpgGKOuEfU2oM/cWSU5P0ATtykynBR7JTRmYYrSImHg1Ma
lBhT+pKRTvJi8HxUuL4+/mjSGXEaGrQFXkw6J48zziMDBiz1C/ZZa09xdLiNHIgWJ6rnyZ1Jj22A
oxgxlPqfZGnGou2IaR0GtUFviXEcOZmwbCvnbYHDyLOPU/ZVZF/LGdr2+JYrq5531ZJupniiRsof
pDmCcCP8tjMDI86WloYENbj0InbPy7Bag1sZGueXnoeFgbMkGUZzboeUIBNJ9yHLsp2CLPtLgDFY
UEF6HqgeYmchaK1tvtede+42xcvsHZuk1RxhsER4trU9COiZA8UXRgufhrUn6FRgGyO9WYawK+Ms
b/f4uBAcpQr9W7gxCyrovEATbkzQs79ao76n4CpxcBnC8uO0kuK9o3NRrNnuvIyWZudy1cDU4aox
GCCRn7F/ss0P3Jx/v+Zi6NCpmbUh2YZYl4mdO2O7PsFWeInLVc9KKJnvCWjB/yn0U98tigafPZPh
nEeNEW2TcdcsoIP061+ucwVh4VKIzZMLczwshEW/LIVFHwd5tDLlt6rnt/E+697reE1uvZ+7tvCc
pjRj1eIpkJOJZ4G2hkg3+KDyXNaKbDzr12D6StVPGd4Yt8DAY0acGiOeBdfhvjLm3X0147V/mI2H
UBY8iUk6KqrYc2ThqaVchT35T41A3x4C0saYW3vBsThHy0TsMPcFOMhsZy2pWIy5kbkTQVi0oiFY
vZqPZW86cX6NSd7NNgX/1Fue7l20aJLXe/0W5++QCUfkC1E3HrHFiXYjz/MOh8wxno7Q5AoXtn2Z
QZR0ZGXeuAq2ifwlx1eazCWyWDsDjCozxK6nSQx51NzWiSMt2PvhpA6WPQPP14BL11rb51xymV0x
oQ2683i1iOom88cX7emiGaeO9xEw2DWo5uxMJ1AOQNpY8e6yrqyx8sCtW5c11mxFsGyiB6V4jTuv
Kwb8nZig1kp7Y77s2p9R5ss/hfpcUl5kBiZGwc29O0XaoWL6U4CCUURo2mBnznfMamiBf4WPc3Fk
ZKChFSfdRK8h3e/nh3FCqwwfWzE+kQ/zQKPUGknxM9UEFDEmSFVURXC7GFhmY5ZejgyKg0WU12Ax
QVBPuIjnqmhYCgwOpUIGFVTaK4bA/8XEk5iKrzsa+jHuL2n8YhLfnbfd9R6cCbCFLCu39iJj6yzl
hM1FaWjL7RG6M3uJWv2fysjSD9rm3WUvYcoLGzTT09tKLQIjUIoI+AQNMtUMuIqtiLyCX8Y0QfK7
CMajUjN7XB5cMd1LYFG6cSOtJZDPwv1MbQXu59JGNPF+y1DHnqoZzDKnNDwanfP+q5iCPOEVj2Ia
6lvFRJbcEGvCzd9sZ+FOCoWuCoSdQUDXtvy/xqUF44oNQnUNizkhsFbfgiSRXooZeKZzGB27O9Hy
8yhdtexGB88gYD5K6IE1Tw+1tKCYhGwPbeQMU8E7yYTgTNog32I7ZiHMjclxNkq+c3CSGEDytZy+
lfoHdMVhqd4fG3MEGCcCqWnCFyz2m2W5G4Ndu7zLR1YcI9MNKE8oKjP1CghlsBYGcX3tSmvb/SKT
I20p5BRQyUghU7634x1NJsl89YL7LnOhFWRk9cv1TBOetiqmrtHNIvEez24TMKwQ1JlnxLzrPHbQ
Dxyqy9/vFgEZ/TgqHftZCIt+rEbHP3aKL9StNkmwQbzjin3csVC6bKdlzme4DInCd7vW3CrD9g8m
sZznVfAeruTwT74wQr/AC617CdkXnsUSpxC65N1e1Etuitw/etlX0xy9KjnAoqkupXSuH+fOxA14
M1RmxzOLc6jIhM25L7mYzFWBFIW1S0dR2wRuW3pl7dNY+5PZYBF4p6+oE3uAjKhEndgorZ3tLFvW
sIIuQXgJyPDfT/RzOPXDAbg+sjiXfIvUBM5AjT2C3zE8KB6JB/RmcFMdD2/2x44ZORwZLAbtdC31
64pmXzZohhPH7n0Q8I3ZE76RzLw+8kvnl/tcE2OZkc3dpNk3NvhydU07YbS7Xu1p2ecLDHdSdppl
pyk7WRDdZkd9diyTI9rHWX6ignhsgQridyXfz5y1KICN9SNJVx0qeQhd9Rg0C8Lw64gjSYajjIsN
iVx87Dn61eExHOzq3FiXtOX2dOpnxlnA3FYUxoCHxQKVfd4XQ7M3dZqldtRGP3Dx0fw+Nzx2juOy
bnecRsTzRg5jcdRsqg1VwQnq84MstMejXvrsS/fb4ekVz+hLXJrPUrffr+D3Z6ELVTwWr1P30iik
IGEBv2o9K8UPNv/vKQ/+Zmt936+POTngS6QRDriGog85tb+G9ovywLF8L86p/KoCBLXOpUbZ88NE
QFqUKjV2O5s/KOs/JBN247Pdt6CjjW030RRn4kQFIeXctgAkaSHdBQPeoaPBNrI+p7Cc7Eu7JH5H
ZSnxO4PTwyrDBoSpUlTUcXV5Cn9OPbn2wAMyzafmWU/OUQU2q+z8MkAEo671NyVKpPo3Jepfgl40
IKR0oF07SShItvw2jM7/kPD/6kF071eDdH/DDAHKtOa5S7kU4N8Y9qR6Sb+Y8mBCiDHvPhw2wlza
rv4N7tWKqsLlRpX9Dj6GBIt3t1z+brj6uzCUNpYTpkIhZLOfeVF5VX1Xf/JtjRU1gdw19zedKLUt
ZkR3g8fRPAYLdtXJFRKMecf0fyw3dFmC4//poNh1182PhUFL32fmitEWy7IMeVr4yrYq00C9MWFA
dZ4ZuBHBGsnZbEAjjKo7YwKNq4t0P0Mq00U1wemnLV43FP29ugwaR6ZrhlcoZ9ZzeGVYl2d+8PB/
lkxqIfsRAuH3LSqgTRMR4IcKwM9aKB8zIXsgYfBZ68ld7rQePiBZPQKwuy7HHOIrDVSclQkwkgwk
OV7QXUw4zQZ0QBhuKSbvKNHA9P+7uDex+KZCWY/JE7Jj0fF8HUq2/O1uCanAY8MN6IMPjhly4n2l
r8Ucxj4bGzCjJYeuMlhsXOav0nonepaQEGqvp+XwjlhyzvTjhnwenyZ3zdmWTu5x+xD0qGQ4mf0p
z06QXFvqNbpD3h9LPKYY9zqs5o5ioAGvAwDhNPCs70+EcEjjC2zgzEHKwzvx6zHULOGiHxb4C2fK
SY7O7eysACIYL/fx0o4XNqoz1gZozG+dMeetSY0K8dGo/2933uLqWoEUAHfTPb3utKdLESdVNyF8
iokDjg0IcaZU8oNFusHxF6X/GrqoyeJi5qwhLmamQs27W+bCbHc58ojM6snncEGxtrq//Q0GUciq
Py+bJWdAb+g8PKqJBJRNYCz55emF02tQd9IdX74VgIPjZHUCDgp9sapc1HU7uOFeS9LbxYTaWr0G
5WuS3CiHff5d6cPDZ8i6Fr8rfxcZQFXt12RfgOlB4QK9pxaCwdUFxECfm3xj9GBc3voF+3poiUnJ
aeNcZhyHL3FwicYLz1Hk1mHzJqcuvbNosPlGhXhJe+fnXf5I9fcZomB90+rrDpe7i32OfcRuRmjS
2iw01jLrmUKq8vkOT+ANZK5R8xqfqr0+I6eyj9Grx5OM6J5dx3JlFg4dYYMpsHgUL9banrcgtlIG
Kmylbbg892xB2XHaS8bj7O7pAEPoBugSX5J9Pd7q9BRsDZhrIIqfnZT1s5OSpgYGDe3KdGE+g832
/dJCVKtFsHm24HKI4lOq7kkTo6M8yjM6Coo463Tp9lBwfb9R+LEc8Aeo/Z+y/9OEf+T+R0q/msdn
hTs6uk22vsKKwgJdxUab7+7WHg+nFkL0kLG834t5Obq/kGWQK1UvkCtpuEvlXSb0fMKM8TPMSBsJ
v2Zc5fyaf13lUbjJqb0lJYdbqOP5D77fa7whciKZBfBaDtelvGpY5GOz11azRHSGZTBWYEJUDvaw
ynAeBep6jJVzrpC3kQGx/LOJFw0W+g+uBn60ISWJsbKzTS4TRNyhjjiMVI0zZUfrfqI0hiYr+gbi
7DqU7LevaCNBqK9aSWSEmQjHekNhCqezZmD35gflBT64KQ7vcQmgQ9DMZdnH2NArnf8oMP1ciKHi
nKyoxgRY8CGPH03w2cJxb75U+sOdMXvNICu6Nu4tRbCU74obZO4AzyWC1rdeL9WbJG/jJzkJUjWV
KBhe8pcK+5pxsklwsl3yutJ9GG6CqWC2qaQ5vhM+Pv++aV2pdkrZUcq3Sdlmldt9N4/Dwz6QsXqC
l+4SpeSnbpnl81vFDU0UA2n2DgdpW9k71don9kHFqQt0anbOPCpl7GQbUYhnbIp0Sy5gSLf5f56/
RwiliK5j37S9h+2WWH/W5Ezj+mhYFOAJy1cgr/KvvAHUARpI7K3yMMUGI3pZLx3wMvNEvI8cdgjd
1f1Nb7L0EsB2wEQyjaF3V689VZ3zwN63b2ygZ4qvWdmSw6+BBkJfiZi4zezSSKvKXKoJ7qbtuKbM
Kcl81YKUT92RF9qeJnssHWkSqd9CsLdLMOjx00OaPT2kd/WW12/bnkq32cbGpxLuFOHVSCUmZx+v
RpcLr4aWbwzJVxY9UWo+fbsimZXbO+nlATUBcMxxRqWBvjPugrD0oI9C9vt42xY7KJAUo7Q2pN4j
neuzMwibaM9vL8KXu5hsUZmV78mRjtP+EeyhUVPPDHSkXca5+KQqaEWOtzOBGOkexzE8j/1ljJmp
Xgz1pqKFAaLNb2H9ZuM1X2FQtcePMfqkthTGo/nBawWKCS8VUzmtTHMhPfbJ7Q543z7o0xEupU4D
QXwu43O/NNVTQ+FcwmobJse7gzQxowk2+kikkEDyRp9mjk5o3jyI59dDZ1m4zWFXFP3WyHcPnhP1
SsmWRnie0otcXLXupV0SmKNdnt9lLfnbd6X7HINPK/iUmi9loQRknGgd3tnKLovhuG4TF/dLovsL
nr+nEuTGgsCXrojAV67s5Zqd5LYr2dYB1cdkVsLdfhZfxsE65EExoRW4mqDECIPPlB4V4zgYRxmH
qHHkLW1jSrgSZWVSisiOkDBtjpm2j/nmnivZLL7d4vF8T04pqTWJbtgHjrvvePajG99V+QPpnitJ
0U4M7LDR46Xcodg8HTuQGgOHuZKjHC0BksV/Whj2E/UNJj9ZrXLbPb7a8Scdf/T+TxL+jQf+8BMA
TPvuHp9YqcBelc3fJlkSxeXnomYCf8DU70iSAJlT6ZJvGfpFqTx28eYwNQe92Y9Y0ctLsViohHA+
W5owjSXf4JS4r13hFCo1QG5p8Nb3ymUzH9iK7GY0DRlkKXzL9pvZhvIeqxA7/GDczxxjyYhhDTQO
+Gz/X2OnMK/S7KQF29lqSi7fUCvA7y5TFg/ymxS9a9G7PL0p5avd3Spr3RQr7nXABvE10sjXXkft
aGyz2FNGz+lUgiLLIBJGJHOh8g2Syb/DrBY3Ssm4S9t4Za5rftIEc4DP/cpKJQzc8ceSTsftHFST
L0ve8DQ2zR0SkxJMLOsgVedyaVA0vk3jDZ3RqDWshyb25KDyUlG5XNwdcidU76SXwTeHjwbaRPmt
6j98tb3+h68W6l/DacFcPMYFMd4i9u4mdIQ5osn2GEAOIO+I+m8dqGq2n/4uKmLxd22FbpnNHf4L
muzcLVEszH7y7kQK4jU2IIfsioVRZ3Lpi9K/bfWqJwL4M2nXsrpm0iV6XGCjVPPPEUJcQ0bK1x57
hF7u23t5ovcH6QbDMAHQsd+8rgaJZfFesgRaVtzCNwk25PMmDinm4+PMfrryp6m/pxVdgOQKpHo9
reiy+KX3gAIaGpEs+OXu//+6D9pgVTfoBDQ47o+z4STaXvFDzumsGjh/fnTaO0UXdD8EtUcJEhl/
Xd7Is2jNoY2FEZ7ge7p2pPaHi6ZtyWMZQGP+UZBQjohDpz0O84n6Y9o3kpvlKdb7n/NIORy7N/3A
4oyFA/pq3blGu6PWivBBQ4MTYqK8priIjAJJAIqL6sZR+LVDlSxFVW/wfD9sq1U0iXr7nJJCyxMF
4DwygdbW6aYwdvkiM0SrUzj3qDDFNW7Mjl17LEBTGH6DhW7PYVQlN9sc79o+SqHIbQDZvWfmqY6P
WnQIOVlDF/UsWo0lR+2do2MWvPlP0XAIcWbN48ahUxxLOZ3iJHZDStPWKQccUk6mezfduoLQ9o8d
A6ssNb4V6ZVez/Lnbn73y0QikX0pOjHN/epOtoomI8i+3UaWt3W/x46mmUcDLSS61NkVr0T6PcU/
cXeMKT6NOHZpn1MicCqw9YCpLJeIN40p5AWwdsgL91yINxVrGO2D+vnFCRtHlWx6tgOqqJppW5+q
mUQR/eZUzUAyo2gWGo//WtVn0+Kne+kK0f8Nu5llTOM30A9Ib41UuGksUQ64GH4Ng7gQny2LcNki
ko7PFzMti3QpjBE09S3bYzXdduYGwFMZbibNN3hbL1oIStm2njbQi17wRrTUnWebqaSIFOIso+wj
u6EBPcJFE3rTswmp6T35CStFfAFWGq41SAXVBbgd0XamDGsQxxWA9FiJW85pqAzK6i9mpWF+X+7T
eqcC+ndH4jd3t3iSbqFasYwbg/UEr6lAjBJUK/RFzlG/u/4h3UTwYlZNsS2iP4/w74mmJ4tGNqiY
zyMk1jQcPvIDJAGhnJXgCN05+cRelIinBpen9JwzVhS5loQuzOUIi3liuJ/6FzjQNnUufiD5iQbV
ze9xSvG+ebb+7uHYYRAlIEYtDddtp3km2frWzSBUF461lRseU6KbjW7ZWj+XxbW2KNO6scWx0GvD
HehpNqyLe+BPfKfQTR+i8KstT3J5qtRTGp9pgunjs7qm7OUzOgxzL4R57xNisTC1dO/gPW+mRRXB
1X5me/AgPDT6Qvfz8wN3GbfwQkpOecwwuI+NbZmQ9+EctZfHoxyeedJLT3ds8HTHomww2+E+/60O
teZbg2Eu2ZL+TvCJXtvxtWB6rm6StcjOw2MVZy8w9sL03KosdEbbpbkJiqSwSyHPcriStxjlBmMv
z32Tzcizu5Z6L16HCxoA+7vQObNe9AAF5CwzoXPysarLLyJAwlARUJ262ZwE7SA60EjVzRYuWxI7
3kSDQCTIiFGta2lOyUmXzqL5ZjmU+MHoCfj1PT/S9Z32Q1bxlB1ZZLncyHTJgrMRSd00dU0KoE1X
MV3NdE3TjWrv7aOBokj99niz6tc4eZfqj2g1jH4ziuba0EQY8CX+64MPFSjtqBAmOLnR3tlz5F+n
U/h0o7OvwY7ZgkrIv1yqVvaGDphzN72zTx7GK8bosX414nfsYVCJZqC7CAoIa7uZ7DUkIn4TpSM2
ALlPhVb48FiJZDvSvie2RXgi+Z90tF8O5xjgFMrVblF3Xf6g5uIItG1Ez399S+yXRji9wHwx9gx7
zTrclZNen5tlx/5P3tWyaN5ppv00ieadgDXIsCMiC0P3yRxqJ8EvFF+XseNHRZZ+APH2QYnUMEXI
bepeF7JvEUWVUJnkKoIO6MuAY0fil1ixmoMaH3rcqSSFi25VQ0uNjwlGxsEP13bn9i7rDgASvxrc
qMHJFvuvBgZJ7zcopTC3BSvCeHaVmdrSQjpujrYK7ncXhfjbkS4ctnhXTpsTB06alaQ1/jSWWmzv
+JpnlStPwpfL16xz1ydYBYFJNzWRhq3NA4BHok2BjY/7Hmq0Zrmm5RbAmJ5FC7POAW7/kIVVpJdX
hzu3Nug/yMSDOw7C+aJQ/mL5NZVRrqYjIrpt6IHt6VH9cq/svST3Ovv6sK9Rep0lVw9GM5fga9NT
H3NLi5dHcu1GjpdbvGv1IXSSr6AFM3JAUUMZd1Iq/6JzEp8pb9D/8AVJLCIXnQQ48Sdov0LlI4tX
tDh3Bgv6G8nEVnqnB36sHMSt+z/oJE9c2FdRypJk13WUxvFU3P1GyAFp4Qlkr4m0rrRe1ry3AwSP
0xJaD5AoCcDR9Y4oyppo9sqWSFrqz1sVgA8P9CzfFji7KnFD3hYEMn/wuv4CGcaHr4Futn1OyaqT
u0RRN8DY481wdFXVHSSnx8NDABq2CEoF63tBhiKjQC0pdXKYyqZdnXNm4+R0oOIpCw5NSOLtoFu+
3G7gl0Nb46nZ7e0Z5mdxzGi7Y0kUPzsFRNCW/0NAg7ohO0shGm6ChxfxXIzuNZr/ne4LrjWZVjx3
+Ozi3QpFw/YUInML6Ir/m89Y6P3OZ3mwFmbBQ/w46SW2nDkTDu2iFZ9GY0FzKMPzYF2yeYBDhbjy
yFERpQWDoBpvQ1UYBHEgkUSQOI8ifFHltQiVpbUkz0YzPOoEeTZL+WF+wYpHVpAY3PDwasQfInfL
jJANoTBtPhk+05LxPlGOYZ30/hRhC7pU07nE69CdAv0YxYcx3tfGFmOU+jwqzqqzimlIX0U3FIVF
1uwJHBi9j1LLj38E0/nIl5LuzJvXX83SXqnkOGGXL6eYGupt/PL7c6BlIuaid6UDSVqHvGQSLMiJ
/ra0kwf7hYeTBzOGtXYKyHw2lCFRCop371RZQkKAKGsOYEzcZFw10IT1tYPIYj9T5iFkZwxqpJfx
SNei1bPVjrR6xiC71J8QKLclKpml+kyPGibMZpxPvhKsJuU96z7N+iuG31l9a9V3VH+rEnEktaAS
lAjbnvlC5WxbbgLBJ5pPINSZiGqR3/uk/Zd0T7Ylc9aHmxn7McXrG64Fl7j5PAPtB8LNg9QmTatu
rzegD4m3a5yBKwQ81OYG87y+NAApJKJTtR18BfuH5qUAHDHRLIiDiaqWm0yQP+BouxqwieA8ad4L
7SAQqtmufMqBE2GmzsvLebLGztkVnqmc+/GariST96iv4a8Lt6q6yQuBd53YmeVb4ftsj0RbGzIB
+n5qRO4MyymCO/K2ohBmI7+9sbp35cmhkBaENOPk2GA9wiWiL0fEMY2S6QWeTbBhhrzJXodkoXBj
AyN6qvnKNJd6EJsnXAm4Fu6K4AtUraDH9/a5qo8VX6+ykIbvTP3M23cd3pCG2CTOrWxj5pB47sPe
OXIeBMiq7Y6QbGwobaXIE+eSmNA5trEOGhYq3/LjwD1i59DzhLaLfy0CObOIhiWOCLY5thDCi79s
pHBGdj72W3vH4j4tT+Cz56P92ZXfsv5jsn5WEar/yLOfqfyZ6m9k9WfGe8Q3uc5bn/ghhDC60Qyy
hzCsqOwR6b90IjQqEnWR6vaHaDYfYfPRntjsqm6Zvz+FNDmC07HTmHCMQyDjHV4aJkCNQ5MdH+Pp
UZzBpsm1wKaNGyiEI3px8Rmt8E2JAwPA2lV+wB1GfxuFFzrRguEmY51zVf66+6krWAJeUiL5HymA
gHqRRG4Q0c5eqV428uP6trbR7G01iO74EYWdoZW1S++is9c6GxzsULN9Ff3J+nfwk2r0bmVvIRed
28rzJrl1xUvAl/VES7XDluSIfYUl05QvMVHIi15dBukMmwrOXjFHUDSkT0X+CFqBLgzZDmMETc93
FBs8IcNh7gDRT7FjkI5iyqzW2B3txJc5MeNgmnFbbKNmO7HXGz+G7JIEl3i8DMGlHy/T/WIY5zo5
7/dkQO0nr/QOUE91BDD3WfqoYsHb4jhM8137PH51zyxQIX5BaemPpj+NQk1JOBCAuXwC14jImJLb
A05qjmp96OO9vYChlLXriLMsIg37CH39uDssOgKszXNhN8lwjPCaMP7p45VFXTHKPWYmBwBpaLpb
4DfPzQlVgOQzqMy05xm2hDsgWkGHIsdpoIftO3uPtTGbRK8z1kZ6nbsbcesy5idyU2wFWBfpN0oh
p69ymuPSo9YdVeOI6Sw7Kdmpy05FdhpcCaQkJ/NfxBXGoYiQRdocgpg91LM9WbfnZs25E24anFbI
Z8p2YnER+CN3ibUvbYAKR4pg1NsjfbWG13R8rcdXdXwFPdxUt2mFvlKDWQiciuoKCL9BPFdi8QKE
fKHhEFtqOkWmvl1udXPnL8pSFLHBv0Zok+eogmoI+lHENekn/Q90DXIGelP/RXkNNnhzY+ebqPgX
OcnubJXALHgRyZIO38ACI+aQeR0Y9WftHn99Za/qQ76+PIT591DLx5l0HFbE1+ICJ8mueRYDw3K1
7yzKSg5dMe3vQHeFNRzsIrE5VhG7ZI12QWpC+8y0z776UBt5LS06qqNzgckO4k0Y/JVUYfLGIWEB
4ubr5/qAJPeLYXC+iVlzzbDGmg+yeFxx0fC4YsuUFThfleUsepdmHzUtTBgctVd2bjitwLfyAOUZ
iQ1YpqEeu37sqaVYH5WBT+4c3JS9Fx0bv0WgpOdwGPS47p+IFau4yrNvIa+zQKdFLNgzY07K2UAN
V94i6V0ld6J9Kngr719t/il6c3ejuf3fpzJpD8593Aj2YpgH0jmAt/A4m+YpWCbVpWHrz0zNSfEB
JcPA/Mrxah899tXjaIL6X6gYzuMXosjk1NX31wE++5w98rSQ4WvyzdOMLQANMwx+vI+TUbyPc5TS
ZZa6BoFaOtb5HKZrUMzOoQrOcFXM4bgPLZZL9InTuITH2HVnrdwb6zykDYipSBiKcfn52EnmL/u6
PJAxq69qeoa80Q/HIr6EkDdov1LeUt44z/SffC7rf+k/HlekRgtiy7hNjfB90F5L6gQ6DsuFM3uG
grGSlmXvEv1LlC36VJobTs4TACR448gEiUjLRck2DFk57apgNy5k+/Ior8t7TCCyRtm+jPalwFOU
vPSsB6CFU17tZ9M/SXymPiVxjM45IQgyVXCYn+4mhfEJh+NSY7FW47ScLSA7J7AYiQSAKlWF1g94
k2zUgz2+GinLX3GoWAZIycKHm+DGWCHQ4EdEIyfKI/yIqSDUirROZQ7zGdk5KtNYtAE6YJ0cb1lC
iYjN0IpPnIPFHe6HYTwm+jkpru2deKW+Ghd/eSPgHeI0or4kWEjVy6NbceAaRAwefp3HD1CTsyCr
hqXTXmOnpgNWZf5MFqSXQIvYV3tJGywSNL3gSNDoz8jGBdWUbgSKKMJr4NgPztvPnVdLMTBbO9xj
vQ0uWpCCiYXp1gjUYhvFmxrqtfpRY1vAk/0Eg5mBduqIzPQ+KKhK5BcH9mZ3XvLAMlDL/2HSURjF
O9ixU6c2HGmk6wBrqHgftvhGY6x8SyAwHVFj49gCxLVJuIDWXPO6r+ZE6O/RJnpQTCperhIHA23T
iW3XL9KZ1ytHjLuczNUv7DPZykDyCMQdnEjlfLL2EZOKcqKNS/1m8Zk57SQcTmHsSrprIvfn3hXV
TH+R6tdseTePFZyu4USi4CGfc5CJ+dl6AGWRoWp0rtr9QzlpuoO5DAoE1LJ5vJNWPc+X7sokzcRp
caRO9gyNDw5k+IuCDcGXR7HiaWauEET0I6dIFANiEGx87vp58IuRc8GLppzu5a4Ndvm0r6f9dwgo
j9jr6Bo8okwRQxpIJDw2r6N21qOX3PjKFCIok0NoCF7Z0VMf2zknjatSXn7tVX9MYLfMgmz8ydhN
+NB5veKpIi8GoW3JtknuL3IsdpYW7yG6g6TXtnmjb8JyQYWrdFLV7iNzK3j5tqOoTkth4tO1gQ3Y
uq+nkH65FZDwKT4loxuNZBf8Ltvw9WSbRtsUlA3aW1o2ZIM8jwCe/e0Gc4v2UWKmNLYcTvjOfmEV
8dbGyH2W4vOonR414ciDLO3L+YdZn34j92VCVnpL3r7LDgVsYuSlwz07DvjfijMX7oDk5A+YjU0q
8zZKs4nCLayXZJ2lC5BLnIbORA4Xbb+bdTxx5nfEoxAK1MrqdjroW6KlPKydFAyc9d6PCKI3KR+W
/P5gdXHyUZ6pD2IebM7VgQamOZG3nT6jwEDfoMbUOOCfZjNy5TlOD5DUTgnH8n4u4Kvxd7DZ05ym
cMzMIQ/PFyvjO5w855jcOVh4SUy9woB6eFYYb5RrQ6CSZhVyLq9y/m7Nztomnl2y4JqsVQKtMIbl
r4iXzXye9p4uIR1Yg58U/nnIToAwmnoRqmtW+JmWLaIniOxO6cM4e7XvbzlG7PubwknnGvvlcNVs
sHpXtRfbkF67JJPoYVII8Wl7hR2ZQaMyZphuLmdnYlG2eemV2zga5Ea9R+qPOOGJIUCuw8+QiA1l
12xhEvrTglwT1saZjhlADGb1ElpYlh85EGTNucgu3XPmLBg4l1Z51YLLaCAiYIo+g6ug54MKO3bZ
3badNmrgFSMojY1EnMkGm8MKk/k+wsgw3uzZaw6Y2lqVoAdyT3RUPhm7qu5Fkd8XPrRyjXyJ7sVk
EDi9Y6Jh46CJJfQtjNjdkW94Lg9ZS1hiiScQzB09qua85Xpt5rQjJVSABTSJaeTX9nL6WMy8m5Do
caQ/no70ZIGTCmdY9ayIIRhesXAd3a6EweUTpp2JgpvKElDEwnTf6nFhN4vQyJYatk/FbxW/JE5c
zYMZAY6tpgq/17Q267fAeLubb3W9VgqOb6KFWALG6kZgf8DNgSfSeJu4s078o4fjgk+A7Y6ggPJO
twRC0Qf445E7DJvkf05JvaJ+3Qsqr3p6A4GucfRu2bbdBZ9ZpZPhZfEuS6IhBvWjbv1xCR4TUoAl
/8NjWtm2KDcZUUXc0vG/LoXflh16zJO/SIIq4bnHgdegx3YfLaoiTHkiVmUEPspcgoNglZS3xRbB
R2MFWHE4YYhhfcN15VGBMAIaeDFo9ZIurLWt+lRVR0jRkTkHX1r5FU6CZwX2ZMA0EfayaBTJ74L9
Pc/Bl1x7IZX79++j93pWEC9cX+FnGHy+Z2RJs4UBmaD/d8nSOjk1Aqnaa1sTO0vmxzbatWc/Q1lG
LU6iEGhoUuvFeumVx+XE1yfMASNrwPhcaLjMT6PCcmAzbrXFIO3lcD9DuZ/EK4yZHcpyli2ls5ly
jGRv6P0WaYqUxmdQfkC2ip3xfrbaq9yeGvVg5CdLJgPAw//psI6Tba1uH8+WnVm+nxZItNt3lV9a
SpOHB8QHCQlvB2Zzfvasaba1+b0yos/Z9BHJH5Si0dEdraLlL1UsZXIAfKusgyeOsDDnxpVom0Xp
w9N4PBtW2G/lWF1Hjw1COERm/FagK6yXdhCfP23e6uYtCjFhC9Jga3DyfWKmgbWp0zqYA5qeMJM+
gUshcE7jH2jaStYQcDDipcG6YSLwCnDTk1+XPl0DWBj7RnQN6JLoGiCEAppEIiA9OMqCsiFNOwG5
leRDqex14TILCVDZoMyxVu0mFSrY7KXN34Z0yaPB0D8LR0q/MRYgRdnhn4k61ugnlEWYBGfMw4WY
DSAS5j6zm0JwhkXwMz9GAv5hejOF64SaxXJh5bGwpuLTjCtqjVvquo3C0fGmP9ZxtF5u+HCw1QTg
huItq1zfzJ8ToRUIm3koSDCBIWomDnm9b6eMvdYcDs6vDCLLzpi4BTEjZdk2hGFpHFo//o+rM9tx
G8uW6BcREGfylaRGah5T+SKkM20OIiXO09ffdSRXofoCje6Gy2WnJIrcZ0fECnUChtcqprmBT9Jt
flcn46o+PZuQW2kuu255J6dS+AlixOuBSmpBIbxvp1s5Phghs/ClfVy53vXyl5R/D66h76+4+res
OGm4VV/0gTjYBTKOwG3GHzobkOHBa8VznCmd/8Cz/24WjOGHe/mwi+tDC0YvXx4jx9TFmv05LKTK
N7BP6vMECu6LsVaYi4cpEqa3GIfQDB17J3EIsHaxtUt0LrrvQvlyOP98qdbVJoDC+KSu1VLIyuyk
VM0PhxVnGPsBjXeHjvRCfg0vvnRbCV01l4SzmQYrXVkgBbIwyrgsZyQrqLBHfyf7AagqXQQ3sS48
OXf1DIFypJ4N9SzTlyxAusQr3mBIQLpsFjt+t6vLYreIZMaRNw287vOez2hbLUiZOohEiJx2KC7T
A/2OXuECd2950cNCvfum4qtQOCRx2dZgh+Ns+bBEd2Ty27Am4E+Cf6q+06p1uTWjgAofp4YlAJYZ
EVtaE4+qW+jH3NrH7A6eO+ZaR7XHt3gSOm437KAL0hiIDcSV8308HOPgMgJZAf+J0MLfzkKae546
q8sNvpeEUhtWUVMqRDG3ipmb4oJg/gjm6VPk8aiw5OGh4th9zAmDwQx5n2taZzfw6w0KN/2qs53H
b0ESTp9/cfya/EsmzQYagYQh7JHklTB8ewNrYly0PNKOw/g+Vq/tK51G5GzAMNUSxqgXd4rg0gc/
z7TmbNVNzpF9lfqPNyTyCT6iNI8dMSfSfiHp4nzu353b4PggzustKTaAkvztIEAQruHMcgjie0y0
jhONKgmd0C8iX1PmYBBgEvOlpT8dCzmNcwGNk17fz+QXmUIGu+2c7W6LiElXydsrqNDqLmyPkheW
n01zbYaPFnDJI3WMl33cwv504QzXqZAdfAKrSIH2yyatKTOznkFqaOqdWq3UJ+jPW0np34pzY4Jl
qFsr9rZdzKqa8j+OMGuJiLm6b5n1vFg5W/pHcv9U+s8bgdxn9SuWQCd6VvUrrX/du69+9GnWH6P0
IrMX3vXFVh58bTy6kW3rnSZcFiM0t5V03zwTghU7q9tZzz2GeOYdmkpb6joxbDH1Ci5a0M6tho+/
dPT8covOunySoqN8/zgmL3WM3xW189CTi0Mp7VVz9/bqGuVGKpFFVzbmPF96ZVYwaBN61iEFzp7M
lxEVoHwT0lXPNdmuaCSj9DC9i0YyVV+l4Ol2+n0nkRhvqfODGe1VmP2e0D+m1fJpOArGHxzcP3wk
hF+zet6ZOFsFjITiyRILy1YKoGLu9ezYKzhmTmULJujUeO19xgo4A6u5HWVY4tCpN7G0iSRa7dYr
xS3xpQW7njtdOH1ozsPY5sluxPUUbzE/QOju4Ca+vgChZrl9JPpY5JoY34pLL74L4pEbabSMRb7y
ED+Yacy9KDqO8PM3uNRei42OUEkX8XpXrQ2ffuH7irricYDUm2siVNq8QqUV3AdARliTmAlvCyUl
5+PEL9SZFC8TAiTfhHZRLjl3vr6Z9WwcEDajJp4UDxEFt7RWcbrFU10Za41W2mOSnKHlDPolmuSm
kMVZuKKJ03ChvSZbClfFN/N/yylwkKvlJGn2obaDD0z1E1jc6lhFOznd1lSK7hw5oYWMIa5fqziq
7M0lxIrz8EHjwaqP8lV+W2HS4MiKQyOLWlcaZjwtMGgkSAfiFNnADyzfhVOcI6tkNuYgqYKWBSMV
itmAjTWzQW2A/MAgKeh4xms8KNRJCudkzk32MSzisVWMSfbp9elxuyiPK8OXDLpyP9L3VBKGNFil
B1ZZek2Bdhrv7WCngsCXaImEZLRMAfw1CzQHQ6zoldoPcAw9xIr+eaDiiC0CjSr5osILdfeTu+hF
CnA98e7xpsnuEPu8gf/6/7N/2lmSZtffXK1jKBObIzrBWIloe3IiBEwUYnXgKYK7k/pnliYdZNhq
i3UcjRzff/5YJzjYy2WXraLnWn1sOntjDrRhbE2cbfN0RBpZUHxNa96P5spoXr7Kr/u7YKJbo9mD
FUnjPiW3e+6L5/427CXYB4iN951y33VwOcNT+PBGXp2cgtFBCncGOUMkcXuV3mMKhIWvxKKMW1pc
MRYc6u6Q59jzRVzp7aA3+gOF5HRe1/m1Sy9Df3KFBYm5H9yGvC7i1aNYzop0bSZbud814UFDOJmE
hnBRtLcrBMPIXEga3jFBOMdDEXjEmDmd/DfGDDJZTFL1OY2Oz5kucCEL2Zh/UF+zKOq5JzZmbzyY
oUL1Ejd0ojKyYGWNfGn0wV8UTUTf17+nIeBg2ItAlbLz0tYez+Hwn+4lG5bnrtC3tuh72Nj0ZxTW
meeNnuyzcAuMhqocdnkDlVOx82Y228YYwwZ/cdp+DpStYTTqZwxi3awL5wFL14kCP/BlzACQiDFD
VCGnyaZut3dPuW8SdIRma76Aemr6C9xQrX7pyS8DJJZ9VYLrLbtoPSWIz0X6eqW4ZzqelOUUjFID
8ZkZnLPc1CCIJrnP9NhqJwILifxBm019u9JmE0xcku+YPwRnh+vwFRV/nwDZuJIWp7uHSYP0icxw
hoEjF27z8pVZeadFlF7AgIpsl2n73q0dYuRMtQOEZce6u9YDyuEa8wJGXVOYb2PoWgiGu8De/UHZ
uva/gCdl5adhX3lmGia1s9gDHbZfSuQjaL9HVLK8UiQct43KUq2bUPuIPxSR+aFRnBOd5PiSd5f8
Sa3a1Xpen/1B0S43b1R8Jva1SD4060xoOsTSG+9iUPTO1Kh3svIqynRia82DqLKuw/0jeJ667BBR
nYquiT4gMTSJUCx7HIHRwXPYIh3cV6btK/U8lZwtnPYmPqr5ITR3GU4W993AbeFWBiLtRtQ+Uh+L
wcHJ1UlYTm0KlsMZPN5RKNwlCiFarKAUJmXLfyXg9M6A7xSMSD14KZ+H32MfEMJ6hV5qFN5aRD+x
/KKlD433PWWWf9t32R9VA/Ol+teh+/7J3/7ZxzAbU7R57tyEFl97/Tb9F5IY6iH7gRRreS59janB
7j09of7oqg2XXDpRhM3e/uaX9fgmedC1OnusIcWQ/VQnQTkdOa7dgKjYIZPe5X2oH6JmHVOndxTi
4+RGaoytx7J6mRKzzC8DX2mc+OHpqFXNsrBEP5CUYtag4gKMxQK4Py5CxYHNrRoXaontSzXGCNoe
KvloBfsW2OJrgaQSX8CT0fqFQZLMZ3vETSA/ku0aTaqxkh0tZ8K+EIwM6Cf+ShSEbo/ZHmtpFpIp
iZaFBKlu3VKlre01bZ/Zh0pBGqn1Pe0p8BbzVUA4oVhlSFThSg5XX3Bys2folvUuuFXABsYwXCAQ
sxntIOy/3criOilmj3ie/WPWRPqm3LYe1qNhXeHOH9YUp5sZxPOVNP1/e1KMl09HZpTY65AsP4xi
h0kP0pW0dS+j2+Ke05O7YPfadhetE7vXxBSHaaO/qMkFr2tbf0T6uej/f9d3M9VVYbTJWa03a9z8
PL1G1F0YW2XwDiBLAHEgQqhUaEez+LF+PLZxuW/k48086bttpIFzROny825N4vYpU8fBuf+c3S66
fDWc31yiZrUll1VgxtE8xj0g2wx7RLMqvtMkmHGAaNUqkpdy492ZaGDgsKY2ZltKBgXcByZA2x4u
35CoEJ5Nc20pbrdz6BZmdZg9z/fHNXHEF1bpt6UMUsO9XPjuirVo7rGhJm4EgTdjHXZb6Pga/un1
acBlAqhwI8VLsjU2zSZbP+RVIa/6YqWHK41w66uR1SJDRB1ruUuaJYZZihvix2LhUhtDSiLgp0JV
QB4ZQZshCb60k3VjrMt2G8OGsXduL3lyt4ra9cCKWdzFw/4Y0qKir+PP7H4uqAZtz6P2XConiccs
Mgtl9hx53vTAdz2fVI9RJMPvUbvk9OI+It6Vze3L/NP9s0FjmZ2A9fwbjVhD2nCbZMZo1H1Bkaq9
Hoz6bRVIqxJ3Qu2OaXsQ408RX0z9A998FYjWZ4qO4mzN7+JyvA1r3gvr4+Fo+k+B0cb+ZY4+scMG
fpMu7hyG7dlAAiBwBpV3Z2p2s8UiG7kuk+6y7/0+8G84aW/zijHzSuQcF2zx8NN4SbVSNR7KX298
Uar/LAmlr9GRU6Tk27ociaCK9AqqjDw5vQAf4BSb4hHq3VTa3aTjqLro3ZVywHabmFtBA9q0JDie
+3SEsW0fPvd/vJiCmgjSoxFv7voGHmXO/4k3DaCTSvAomcprKPGv4OqtXRL7Knzm7yidlzFHOXYy
3C8eANzEcCVbkIt2r26FFjF0YqyN/Q2UI/ATvMDStEGxQ0MGLMY8hKKnCZeix7CmA82hXRYI599S
BvJhar7jrJGp57i/BMnlEyYCUU/QKu8zIDm49xmQP/19Brx9teW27udxuZAa/9VoBOgYnyuU49Ew
V/jPfWHcFwEG32pS9NSEburHjljqCImumYfoe/2HBtQgnePmMsdAtdAOiBxBnLLyGaEKC4U59elj
Zs+q2peSTNtzq7/CTIPLhpKbStBfdOnCTaVKLrV2lruTNhmln1340UunZnB44oj4ky4DzNqzize6
Qz+xlWuiXokzmObHc7gk6UXXjtJCfG9VF8lJmqS1a3+ijS+domc2xgornO2ZTOr/QI4L5CovEj8v
VRTFvLdE+lyzWJUA1eV4dz+F0oFkZo8teBvlG7frLb6M8Z/g/tj3l/dGW2d3LYkZ7r2FQGyFYAOh
BobiA6NMEYloEuik0vZv6dazir0ZnkwZgqpu/i2PBNBD3vJOlNVycokc41l7fATx1Sw/b8anNM+0
Q6wdUkzUxeEhYc7eg8mkJkdK4Qv7NT4teWwz/NDLpKMes1EhpPIJUpjKwSr6iaOfvv9O4u9a+frz
cKk9LHus+V6Kw8Jp6y1dmEUlCltxGZsGyoH/TAYPqBPHx0c9x1h5puJ0UWGY7n7d2dnbYmvYIc5V
U/9M/LCRyWci/2/ur8xu9YoffpgO7CFel/odlBOLhR2gQA4qIksamf5tKiefZnZt6o9neumSUzg6
1KS35PGP0LnFekecKcXChMUnCxMWnxZbVefn9tLjKYdlA+rvwFghDOM8fevUwQsFyT60dZ/UHmRH
DynDWn9kxSeQS6RUXvKhHjwJV4pwS7dQNDjt439gTYnHXyax5lcU1DIAttMhmlJb2oD8hj4q7OG3
FErZFJXc82AwYU7VgDGDmOFLLE1e8jHQ0GStKONA6CV/x+lbsnt0O9qKIu8P0rGk8yxxm/hMNwsK
kIYDXRygOQkginAV0YeJyqtvkW865JuCuLTf6duYuqJqowIZY5B4gtCec3SLXfYP73w1PyzVm4gN
umuq25R0FTqguQ7B9t7GcTEzDZIrThpfFP3j2X/WzVdXQ2fbFqOtIW2DYMcqIpa3ibSpR5v4p9aO
N216c0EuoRyNAPh0U2v8h9Y0fkjoLOR6BIiJyxwfx82cmNzO3AdIqD88cob4XCunIjtp6B/NeJf/
SsBaYRHQgSnnh5ux836wI/DJ6nPyGJ6Em5fy0OjYYNn0MPa93nvPx9Ugj9BFJxG1IU7sku/TBkd7
js8Q4OPVzVyz3y75MLvrTfs6mCEfj6jWHoL5IZTOd/DhU/zxsS7g8zMM8lzzHO74yHEv+3+S7CQp
h+a2Byj2gyKWSQ79Zwu1FtEaI51FZIFz71xTAurz6wRbwcPb1BJT7EabCUf00WJ1llMCOnY+08iT
cVGY84/z7UWO50g0hCfNvtCoqLreKjI9ZIxq3cLnOtbOw60BBqcfP3wpH1P2/Ub7szvk0YSzFnCp
1zEe1Nxb4QvUmcstXNAOnjCT59i48EyTAxJmBkwgg0Pn8Pmnx9xnzEiwxcANZp4Xtj7M01gBHYof
Jc/OrHDgPMiR6NjKNdD3gyvPbzTs0eUr6eMI9wY6AdoAbhDYrW/4PaE5+SjJZ9ViLl32+a/RaFcz
fCbtJWUSq78aYIFepf08iY2Xk+D5p76t1cKzeMGjdTZaQ8BvqnHHFTisfobnKc0PsnIxzMm/b6Zl
rnP8QzJsO9aN1qYcy4YPkkfDu5UJ7GA22uDEzenyCceMwMusXkrTjjvl5G2w+q8d9N8UH3bQu8mj
j/zRPLXmuTUffej92EQOmVkve1Fkza5Lg+7D5yZ/oQQzNnMvlKBx28g5Hu2a5NICGhKBqkQmjjwL
7FldzWQU3L2mbE/rgOhoNeeXpASk6JS6phyCFiTRzL0jvyckAKagxogf3bN56JT6niKLPpmANbov
E2oLkK1mpTTN2cGMpsqjmmNq5RRINI5DpxqL2Fk2iNiZO02jk+ZMOURsH+QtH5unveFBWuY7JdzL
Fenfu7ocXxrW1i9WPS0QqXggClY9LRD2lKMfBaKTJJ0+oADg2oBY9UraGc407VyzuAxQSbQLRgJk
5B6D6tLkIEZJHMYjHQlj/gx7YfwWVoM17ghOynjdkm7TjXbh/WDXJ6O9SCyIqcjqP00rc97d6tAh
kUDE823RvQo83oLt+9016ZoZBwHJ41WvLfsEQ6CwzxrVnCPavVv3BU29AgOgJ+v64Zi2+8TD1U2m
++Z1NCYvilH83xxqy7bK1lwcWsoyeAn4Ymnk0SGi3T+5ploS5MnnII27yrEC1+iY4J1neZp01qJX
/TRfDsOynIbGJjK3SbqrO1qEdvHhrk7rgGcl1nwKyTbVY6fKeyk5JnzUf8Mb7Su8UUAQbEV4g+jG
DjtHN8LgfIhBaZyt+Cwrp0o53dtjqh7Uft82u7tLfsO2/YcuWGR3+4fCmWC5nQbCA+0BC8O9jpVU
MU8J5al/X2j/SqaHz3VsixCpcaPVrDk5DiecB/r1+NGPb8EsS1jh7/pgYfBQlWaY84GyQX0aaSTo
1n28lqjtm40kSgZ3fSQalTKNslgHyDB+UKhhSuPv/yWl5YwDYeD1xd9DKPYSLIh9Jcz3jFmBSr3r
5J5MkO8BHTFZDbGYrJDLH2wFl+8Rz+j/jnhpcurN/f2+DxCA/FGzoKv1ls3LYjEkfhQCHFnevae5
6huKZDd2vembbXHfVsaWpXjgCYRitoA4ySIJPF/XXHPclOpFss4FbTnh3oj2Qbynf8JMPY5bxNNB
jkn1cpDnEPHMf5CnUr/Bm4hg/GpivUurp7QCc07trKO4ymgTElkf29jfPg3rY9DPo+D41IGtrxE7
lb0qHevpE3PKsAgS32IvGyyTYBkOy95a6kRlasWXJT9wMN7wRJI/5Oiat9dJ7En9srWWNQs//jO1
CGpZy4Rfg69HskOIjgFG8UsinwhjsDgHpGlNnoC4jnZJJVOjLSPLNwO/4I1T5qo969NZ0M9KdxTO
TT8jhDaw/vePm6SddrTQ3VgYUFM1K3QSLPO8mzfy/hbMTaQ2fd6HQhO1M0HdRRPN+0VKToukCC6T
l1sHjJipzsHV3vWtEm1bvv31qigUimGFJxp0Hw5Xo2Av5EMjjnsnz0R/suE4mMN6sutUt6XYGCIh
zwevfXw0rFtgD5qHvmLyRS5wXvNc2UQuJgOIw9N9aAkR5gZcZR3QI2MuHzQTQMF7LMxXZ0c5yp2E
BDGwA2MmnSAX/AbJnMJYxRYYY2FeSMXynaVJh62Jdj3M3KmRe1sYD1G0BMj9uukaufgRQzKumNdk
4ROijoQ0wX12nbYc8BGJsWmxZ499NvNbjEsEj2nw6ertM97m+KnVtZ3eXS3aCldwtwDyhn/W2afN
3KCIGQVVmw6s2cnFwwO8Tb4jYuklcaUxRC8Y3ON91vB5fUSaiOAbz1OvHGRjZ4Tc59eVc3+ZZkn6
31k9xRUpNlYm84bItDmHwQWDIlQWkbSAdwFOo9rfWCfV+6YWXo+GDjQ0BorxPPp+umilJcKsuKAn
kv/pqZ+B1dBz7hGxKNQGl9PdEIKAO6baye4Xiin88XUlOK0HxSAUsp4Vp1IZF7TPAJkLF3+CYdlZ
WKLP7HWe6erx27xPrfJyj69qe1XLzyT76n/BbmDyfQtZT03Emt9gUw93pjgzm97QHEXAjwiSsjm7
jOwhb0h+eUTntP7dF0IspdEVsVRV3LjfqqoA1HKUYrD5Y1LRA86PReOwNuz1zV6rz80KpxR2Xsvi
kHjpqQwOZV95RdXexlZ21RwYunzuQVf2A4YpSI4kQqtzuci+17dyFhDm4KiiTKkmUt1RsuTNY0lD
sGNB2+/hTh9jsSXcPdpALX8m56C7hkbiNtqsDOai9eylUobPuUQu8TGnoA2LZocO3Ih6Mvh/WDRz
au+nNzhfaAtg9F92cbbB7FSZA0a27RrF2ACRn4kccJkdNWYABYj/uZIuYFJgzhWEMrV9ZR8a5Sg9
frOZHAxfNXzT8KvcTbNrnV2fw0TRSOlir1a+2+emGERQ2dY0hxHorYDl1qxDsCHZCNNGvF7T9IfM
14h1p7hd5iP2paI0bqo4WruWkq3rWq8YSQsoU2u3hCo6LE36Qe+OZn4a8lOqnqLyQDYVXQW21nv0
JjLyMJdERm60Ni3TX72xs8rtHVeFMfPSX/QBoR/EE1itbHxjvLCho++zfm95jbFTy60SrrNu8wz2
1vMYNsDAL2ky+Xc9idenxUHG2H0q76e2OBbSIR8OwCufyta9K1sI1Kc1rhwdwVVZUTBVuXpC5xVR
5FbZFsGmildfECrJcfF0MoZD3O4BLTwKV/RTt+u02yb5XmbR5qDwLSV2zcaGPFayjsd4g8BOyXf/
7eUmojNarl1pNJMTuORTKiEDDF9zqJGscuIlFQFS4j1Gq/FFa/02/ttDuhxn1RJTFAlvbF416Ex1
GdfLB6svr6dUink6p0FOBN7ZZXM5dhyLSs+asDBHmGRh3lAx/CKqvBfmVJVL507+yNw8hwWMI285
/pKLMzWjNyFxQjijbw7CWVNNSmNcjPind1L8t2wTyOuvryxdPKu5MYkQ5zRcrpvg1aEmhXAjjypP
NQ9V93nfVL8B59bRlbTRKKWI6qPlkBM0VIeI7z04A45Jrp0LN9Q9Xfahn71scZK9xLYy5AxJJ3dB
JD4aTSKsXtCHoDWuunaTWVszPBB9LvtzJp1D+cMlUCJMl7qyIjSuOLH/4DnUQwGcNb7WzME4Muhk
6sxRmmOXH5x9dqMfY0yeTWlFJM2B4Z8Ywr2mPXeJdeA5pfvJH1KHo2z1eIqExcgW7J4wE0FL3fgI
zQ++Smlx1LpJeP4vsuIKid418XNPevOXnX+XxrcCb8b8fpTfNzCN6ac2wSOayJu4IMq8kgCG8pjM
l5a56lYwiOESEHPHpqx4RbS7p3w7GTCOlnZyO+PyeHW8RnQszrOQerMFnIQ+W0BA0AlPBwtJnnTP
ZUd9x4V8QBL7kbFIcGvLExjnfe1nLqVpfEwGWyXpapefRfY1omfm+UXeiH/xuQQf0cl//832uSjV
uRyt4XKVhDx50AImSMXtls1V014qL0rHqSj0+IAIDYBB3ccCneWhGFOv/D4+GnfnqTsx1nDW7qA0
eLoW83IAYwIDiqToPqM73j5YyvHjgww9O2hbRHRJtq4tey0/yT3hOhEFasloXYzWBPeOK/KCi4K9
L1yLkuzTvKhmTTWrWKCTiJjC4KJgIIMvInl1P2Ob6Sfd+v7YBuWe86uZ7aTHF8sVnjwxy677iokG
yDJRo188yYxPKpyBytb2dfeHuXLGtibgQbuQI7BCq2e6DFg1vbbwVD+DnECRwv0mkEWlcL8RGpBR
2MKZRYiREaFDj9ppFgLVL6bVEM2j3rJsyzWxbHtH+klAsMGheyKass4678RG5TEjo8GqhY0K2Gh6
y9lyFUS2wIY1ZKBWnI6txzZUlrdV7qP/spPAvB5778peVj5sJchBD5HoaquZC4q5x9iyuDu2uYHd
R9+qjKfJJ6iisBjIRVClHK2yYd14WDp6vC0O7QnZeXhuHsk264+RdjK6c1ReHvqlp6K2GZvAwZlT
+DuvdfKhNOca8nIkE9GcAFx8bvT7uK08ykq0eVOu6YS+U+dhr2Dh2Ytn61M4YWWrcMROXWTcdI4v
blx8N8X3sqiWZrCy8lUSrnhyxcmlQBe8nYbu1GjH2tw32q4M4EUgbzfkvczpE2ADAG+S4gPuOn+E
WZGA/6FOjs/b8c9BFaU3XyQZLVwT46AUsUTyKt1jD7mMHZtWbRk7RPLkTT5sH7iUxeoPJjGPBb/W
Z/3W2cIyFVRsTjvdxEGmBUeEBIfYOd4CSxkn2L+2QiSsgNVOEXNvkRu6z35Ord9N9WP4dcmaTq68
2dj6xpZdiyNM6Bjl5zP7uj2/Hlx5+mfUCOmYrbqaOvvA4cwGSafH340FXBWp6Q70pTYNVk7e7Mp0
P9pmiOX/VLDEoWtrYskuNV4vnyv9Iw++SvOXxeZtmJfWPB79harBbrm9oGrj27cyoXy7E2v3mRGO
pe5kskFv9lgwumDjurfAt9MFNgbYHABf/Ds28VBwOd4FVtiY+3SXfB6oXOw5B39Kz30XHErOugFP
3AP8/Peb7XHk9KFOgEm8797LJ9xHdj0m3iMZY+FBYobC9hZ4z0lvLeraf5CesZeBuSpW6UZVJmmz
Du6bw+GZHJvuaNjHLD+xQeMe+PIemc18NuMsOHCM+o9xg7Q+H+mOxvONHq39H00+ycoByL4Uno3s
wO0K2euW++ez6rQjd0TXfDf2f4bXNGgp88dt5nulws3EzQiBxQtwgRb2LXpXeyAVbhzRnp2tWovE
8dZm1TrM0nheFfMOVQG2rTV/M1D1arEqltY0U5eVuuzUZVQTIJ6TieIWAAORqVQloMTxWgEZuxlY
tPVb4doa6hkNbCYOckgV8vJBYE4Hak8V5bCNbhfAq1TOvTEVH4AIege3ycPXXxxWOV7aytJAfev8
J4Y3nKQB87BY9Hojt1V2WbS3lF1d42BUHfmOC9u3HY643ynNH9pv7fmbcKgTJIsWSJCyyDFtK4uk
XoySxQPDOQpxg/NuHgDstSjtnqfJQrf4zs9GLliMfgxmQo2+Uu2Kl7L3CREHEz3GH/3qfcPz9RdD
QoP9TK3pNp2/ubVmK7JsLH4zHrTSROnn6hN059JIV+mwTHJXZtIdDyOhJ2bZ+tk4N/pKVBGnMj/R
mCAntN8ajyQFsvHvmrodc6quIFTze8Aj84iHOoZfFrPKIOJKsUVBuENiSX9AmMJOfC8E3Wd8seuv
2vwFAgnu4oj2ERqBdnUhjMhNsHuQMRinw6Fq9ui3abBdFHTMTBNEGL795gS1TLfHQTcpkmk3TBfG
Db12YsZz1H7rF5u6pwPnCpBQwi8NFKosrA2EMTGfmyL+yH4SYhfxx4zx0WUbmYzoccQq+D/TH7dC
C8wvzZJOfkXzooB9EmRHJ/H3NwHunnHkkFVx5NibQOYo5rjogRODk7r5dM3QGeP8DuWT3u27cosl
e+qQhb2XgipnRCxsxK1a69cRGEOnYsEorNktJyFt3GPnH+YPhwO5M/oou8MzPy5V46NsfRH/VEQk
CINksFLylcP74Gvxkmjgq/BgvTSNjys2Z9qQqfFVQElNg4D5zC/UhcZDng2NPE/tmSLSdSfCxIEL
YP29V43Y/d3Eu2oY0ySaobGxvJoWtInMs5RXOlWTaWpO9U70u1D3kLlBsmmaTWZuTbw/Lkjaj6G9
ljdR8DBLiOLwntjnvD1Hysnaw+IDmUsJ6v2GzsyRcdJdc33RT00PweWuTeEmUzOgHIYblHLilxsz
XRbygSuh4gWaor4Lc/vcVGbT3yFvPbiLF+zAekwCc+z8HvGnCNcOaikBTNx91EJVzu/f+z0rnvu0
jsfseZp6Mv19q49WsueP21Ia6dO+EKubCD4T7AWGjQngf0JbZrm1lvJ6CnNaBI232zfVrEQvg7jK
9jmHGyhYZhYRAcTi2yqzxecJeWX6cHDSv3d0Ft/jch6BhOO/IegV36n9S4u+6hT65EdV0rR9VKqd
DnvbB1qRpGtIJn275Xkbh4dEP4RjUF5FMM+1GSivP7OEAJd2+YPlOlR83Ild7GtYEONji30pdqLk
4wejKp0t3WLnAXFseRR78RNNr2h23q5GJd9JyoVmQ+8Hi6sdrc8zbpaeF1RrlAM+Gs+D6LRD0oOJ
TRpvLqvrXlv5PeCJdK/FO/i38jVsjmG6Pxv0KSmzH9y3K6NdpuyQbvPhcPst5zNST1osUk9Pgj7x
slK4xay8ydNeex9173Bb1e1V3W/A49w8VZ4YBAqqS8FJP6cx7qu6f/8ZBVOeUOZ3CTe9++q06xB+
BOmpeh4gPTRT8C+3dpKDf8G8ZEx7XHiw67VZ5kby3ioPJgWk92PSHe32qLZHvdrUzGyuZe5i6PSV
UALj6NuM1t4P7wApkEGa/9jHBvu7Bx2bqCtaEOnWiua5ndF7BeiV15ojoMzPs6Kj+aO+qh6TyEch
0q1VYW2Yzl09XFO+RySkX406yMfb4LnuFx70cgv6ZDGrh5lJuueH8bAqPNNZoePSCjZs+gFq4eY2
bKLRhrRWN2GJYnNsoXek9SdeBL4GkqLzoUskg44tJ9TFqHcRFDGfwIVG8ys3HDE6spW273uj7NCp
W7+tJ2iZ2WPp+7mxw5Fco6BwU9yX1oEaIt2BHSFqa6xB1Nas/O5lSNUdoaleMFg27VXAKl5d1Lv6
QnkNZaLWi7BFM5AU+SY2BWkOAUx0sjBck6MxxneTXlRbX74VL68GHonxL+eYsbg/fC8IJ/yTapIE
4zSdviMwb4eEB2TqECnHBBKh/6Ahzpx6P1C2oKjvkudEpUGhZG2N7iiGHNyZIMbIct38O2JKRMb6
DIDdDM+eEbHIEEsQM1xj3yS687Cdl8o63e3a+04owf0Hui8fbF5trfpH97j4I58Kxh/0gXlFdVk9
ybnT6aioYrHG83SnWmfDPAYVlYigPpds0DjPETfweLYcw9teq1CjXgMYbYtmxG1nEwd7nDXjCrSA
NsFpQrfQw5qSBMzBu58f5XgIxoO250VL0cnIzlF+rtTzDTIEy/9dYexzFYA5/t0d+F8IkzyrAx8a
94Cfj0Bcu3mHc2CX2uMJwEnuEqLO+t7NNU62+YI6a5rf0jugWgolJ2m6HW67wDi0yTnrz5t5dzvq
3Rn3PrDCbYSr3GazyaPrgL7y1A52cQi927XQ4YQvCZzG5gLiXeBsiD7lzO+zmheyCGufQLU5h6iI
7J+4P/l9x2YQCSKcCD8BqcrbzEr/j6vz2nEc25LoFxGgE80rRUmkKMqbzHwhsiqrRCt6p6+fRanu
ncEAjUYboKtLSfHsEztixZR7x9TfvEz918wKMo+He2Zpx8NfmQWueabBKYjn9+Sc5E772ikX+gRp
JMLevm7R7JRnjB+mrYn4UyGnYcSbQvdsW4NmGm+udvph2/+creU07fTiCtqcDeCeH6rB8falcIn/
TxJk1lqhya14HzXHhFTqcCpK5I1znM0xYFOlh7d8PKntMWjxHR4akkB+SaQJrv4c04jcTHvfLtr+
YG2jZtxih4KGgBk34beyfeZUNrj2X5AtB1tEeG/2qrLrlK0HZBLPc75WaBig+Tc+RFju2mkRLivP
KSMGJo5X6SxY8nCVeNbA604hFgIthAnqbNV8BN+JuOqnpbR06g9KtfCyyPUwk5A5sO1oIqHu71eE
AqH8JxTcvwd500qLYI6TivH9oJO5Yj3PbLrPTDuAx9LMxc6WSXY8/SA+QTLvftfS2ielMnEYMivn
isl7nJ4XPJP2CFoOwfrIMtx87LRxpyPvnA2myfKMUYHNYLHXoDcWezunScGiRAY/Ms4EQATvZTXi
Br2mwZ8kPj1x+I2OR264Ow34t9Y6KITee/beOOcpqdI5z0xn7LqCMuK5F4iHRiUEYHFF4Mvkz6zm
Q6fts154XivCwPNygZqqrfHFPbWaYkD2By3RTX9qKwrvDqJ04CTir9N23lVOytY2xk3m2n5fXD98
ZfZ7pvxZivnexJnPmCofdIsH66cnspzyRfhdmL8E4VsTv5zqD2CfhnVavKvjHRqQuo3a7TPe0ojs
AL/fBkChfyGQZIHXv14aXA/0x2pAExQdXaRE9DsMPyI6Qdzovh+RCOdJchyqvWzrhodOEsIDDibe
S5TuqnQPO7nbnqj/fqRbffbKf+VzEEaEvuE90XM0Dmv6iwwUOeMsyoh1MK7QAVoKa1ZdsWqg0laW
wveDuhVxonBCnpzyjS4M7OHpapYQ3Ya59h8Asjnu3pz9qiDkul/M382AMeXh4i6wlPuhJ3BDDaG0
HWuIdhsG6McDGHXE7SlYti/Q/EUjqpRR+mmhxAXjlc7eUvgku1KkhB1O97kuOSaUR1sYHLlAeFwj
QZStB8+mIFN7JfFtccYrd5cOo1n/v1FvNiaCPVpve/2Qfxf5N/Z685Urq3B1beI5TW/Q1hXrhHqu
C0e5muAksBtpQcMZdQjTX0r59T48fvTZXIoXlBFsHx1rGC9HVn0hnmTLHJzZAFx33WMuFhbVc9Fj
iyVFqE+UsnGDZTd5Sbp1tWvmL2GfpbujBasckk4KGcci5YKYLMeIUFPS8611kfSkFnhRdLtY3wOj
AsIfnEvlEiaUaZAyP+GT5Dbe/4GlihWzRYoWfTasYTEB0kGUJ7c0JUpwk0pgGOs+YHN37h4n1B3Z
zvlslb1+5xK8T6NTK5yf2s14fDjrRt/DCFKniGDHnv3uDi9w7MTGIqKs8YL7FMNPLf0Yy5tkhrZs
fOZd/89CRg8bFjK+xZz5HMVkZ6+KUJHBtbKRrOJkfoQcKBX+ME6vDAmU6qKYHXk56FxtyGPXCdj7
30n7q21/9eJXV36O2U0cL3l+kuzA8JTQu3PFH+Bp7AaNS8GhLo6xfdduAaI49w3KywfrLI7r5ICD
ZG7Xo/vxoDVd33LX18A1xCdkylC+hvWHrQLWgUdv98NRJ/eXWJh8CqZfwhFkUJALdXGJ96no5/YP
v7XsBqamjLl3LkSRznIbSTCYhz5fYk7+95fYNuZ5O6WArz/62TYWyXgk3BipfimeRuMo2+DOFe2U
P6+kknmKx1dilH0GiVGaGkmMalAqqJh2SKmTyDQeLqEvmXpAMpQvysv/9Yq9ZyxGHwRMSi29RKJd
fXOnpCbyOEgIkPSZC3+AqAzPw559Ys+Xpf5qWBfySS0lAhXlLeuvrXEe7/FSHY9dh2Kxj5VtgtNb
vwr6dQLzhNOvQD9u7dOr/XobvXPW87XhfLPcoMHl/+W3SOS/1yTkCt7geeLdPNnpRM4GPS/0DiXo
cXrFQpZOQVbCcfv8/puFMTJmAyH/ucchOvuo799YjWflbwNUXPGTlj+5/lvAynXoJWyVVr5iAKG9
Vou9GQkt1W5gtxVrEXg5Di5adV8VvxPPT91Hc+WxBrDRoRqKa8vKgJe+cBtcxnUcVwY+hIP1zDwR
+BBHqmRbe5buUXuG+lgNEzzyaZywx8MUVzncrBvsNHbZYu+FmkfT0oF/hBMKKID+nJxQ2EVwSJqn
VD6TjVtspGBv3UZiiz6GfxxFsXwIQkSDY9gei9cy2YiOgcVvTvB1SiMDv8NAQyuQVwJChaPBCgyX
zSAfIA3QACt/Qnk0ohXEyYqybOxz+brL3L51FDzdygKYQ+SCSYdIogEVSSbQG1W2m4F5nsntxdDq
9791hQ08fZCODldnBGI9ee35TT2sVf9xgzxzq4IbrQnB/Ztqw5RCAs2jfI4iWnBflEcgdcIYmIn/
+AgEmCHEfX+TCYHtSD7/CbhDsfXCo1NKkKbc4jNzqnULO6Vwo2o9R7Xll3Sl178QH+cnnSyvFaA5
OxFwaqBqPaaAU2TXyqUqLwG96sVFqaHHQqkGmMp2+wXfrckYUaTE6QhqL9dIoe0VgT9fclSbkAH6
yb5qzgnf069UH9hHliaeMqu47x4K9ZVRtjMgh2orwlUNL4SHHzW3Mv5Mmy8JjXtZJHgzdkK819iu
qzvKBSZnb7x1vFn0+y5/Byy/eBddJPMoKVSRDAhikFxGUhLHUTpL+mjRBwozVYAvlu/sj/ffdXaY
fMXBN1UolfGLQfMrNJyidqvaLRMczAh/jiw6ceMoy1JbtrSVSVufB9SN+MgwyjXOkqUcO8LZqXyJ
t5wUkKDQ48OSgvLzfdn0h262p/MpbthRTJf4OqE40HuOObr7FGp7xLxy2CHB3GaCQ2GqkUytfFzE
UwnZFprTuGP2wQBfC3ttVeZ/cnj5A6PNn7r489R/v1m3RfeBbyE5KuQLq63Zbx/DXpCOo7mh6kSW
d3BCY8qApsn1ndzDad9SbWmsEFqxwBoXI77d4dxoH8aLdFIVn0LzMS6G6lwLp/xxytRDet/nN/Qj
mnGnePdj3YrzlE0oTbgitTEkcjUEqngyaIJTGfAqS+uOZ/rhifTibWUYr+zmc7pGQO9N1+xHsfsQ
/2KdZjVD2GhLtSilJoNXUmqCrCYf+udXq3wqxWdCpKIDZ78r7pSQ+Fm30aGwq+uyYn6f38WVmuE7
IFL178ceFueZFZlbPj0OvPenJ0AQlw8a/9VFajgR7iG3d6bEnuoirr9xzS2wFvJStK7pAzB8oCse
HMl8Sf20Mc1A6n0TPRB0fZUiYqoIZltErt6nk1jofGPG1n3qJIYBTNOt89d4Hk0CZxyi53Qlph8z
zBrS5U6gGNLHPbRzg0bs6xMxbHagTRood+SO8Zr7Ofexvp4m/RTcGqM+86Eu2Z1ULWpUb/wgoi+L
vkDyRPALkif82a0MpzGczqBsx2lTp0+dOFi1OS2nK5nHt1kK5CShNYO+zhflsFDsYPA1bTumGO4P
LXnCBpQcfIlzbFean2p+qPnmjAncf6ZTJWp0UXjq7aKw1GIBTAHb7iOmf3eNDfvuvGObrO04Gtl+
vB/v2rhpLQjBF2iDAHbFImnMiW/5zbiVALvne89nASu2l2FqdfFanYTyqX6lYLXyHFESw4hiD6+T
RxJ3urjbQsCphImAQxKWGsYeZfNQytsq2xcM6PsyOAzhqQINS5JpR2qAaBYEZAhn9BBAQDbxeaWT
gyYq1gSHDMU9oIV8ahOOv+2u1NFNHLloz6WHC6CPaoOqVtPotg7+YJy+Cyib2yZ4zqtXRbHx0pRg
BnnNuA/V41MAy4XkwOvIUj2lWMolrrFzQMv1MLWKRUtR+4rrr0j7KoAbpBPT7LsF9SgGHhViBp2Y
/5kicOWzIylsvlakWAws+dEmlP9U45ZkTJvv7zSHy9xrJgz2vT0+ZDvJTmV26jQQNkdxnpXb+L6N
+ZS6zc7vWooz5yJejlNLicNgxxfyAZNjJSDES1EGnriHpS28OblV5CwWhyHxFG7O/1t0FoU5XfD/
5kxKnSR9hfl5VhJLQMFi9yrx4M4fgd/ilQrWpcam2mP9SkKCUL3WbEhIsCwyWO85I41YolNjIDEB
TDodhXSUf4Qr8zk9rOOrbatqF2LKk5rjojb2Jm+08dyol3S8arObJn6Az6qbL634VrNfhfSLpoIU
VWX/rs5Ih4BI72YWeCUs7siLALWxqHK11lVbZ8/jsNBsabSDzX+d1m9vEo0suIjTNl6p0h/MODQY
Gf0teJDNy+JLHV9y8yL1F7O3m3QNp4gSJ7opsFJjLqFYFltMSVEKX8Fz8ifGkhpv28mPanSHGcJD
vdNrsON+WHkRooyJu5Xum8IggL5/SAeZ/GQogS/YxSWXAmvCGzfeMimO8v3U84d6KtVTk5xFlpDV
iSZMGCZ3524d4RyLDetAQlvbqaXXMysinWtRcDkSaWehqsGFCfoQz5Nljw7LlKlQbS1aTmfpYkMJ
mbt6o+1MwkzgHYgl/EqoCNNtsSFgj1Ik7JP7oWRHJO3luUTyTNxGsv+o/Zm6SZ/e0K0z0MBYUD1J
JPK/nWm7Z78fqdoMTwnvljDn3/2Wo58k/FMNP3L4k4q/ovTXYHyq8glT4eNGkMzu8KpFTh656uiy
1udtyKNVoJlAOzzV8jnoLqF5yUWiTfOxvM7Mix0Gl3ERCZDTTkN8HLLlI0K2QAYlYlsu+5RJiMTG
AZVRDHfGEyvby3FX0DhOz4NlLAqQos0wwUQgBRjMqxE9ca2fonpVHml4bArXHwV6OGiJlhEYqSjc
oSyO4sGYlx6tjvf0QzgXKoCgf0dk16+9TnBBFL07wVnBStVjcYBgkim7NNqW/eZ6R3F5lQTK8bqr
1x82ijN+5maFcN8wEFCV/pJ3uLupL2GnXRjJmu2rgvO8WfeL4a5y8K2wV3A14f1bv1TZ9/v3PVok
PayjLJ2//66op0GjUn9TjsdaILmzA7Ae6RKsZ3EV5GuN+268JWxV7we1mKIzUDz8LyYjxiL+4IRh
LFJfkxEnzNPW42NWEdDbRQr+dL5p6+hJ0tMvOEghU+B3eW6JSxjFdib4s8qPKBh29OetES5fPntV
ygZCcyobkBDdPhv1OgSXXj0/n6fS0hprovVnPqdsJi8ybJrZ1NCuUJRjA4X4L26/IQZqKDuTnI22
+UF/n1FX8IjtMeN2602S8osvg+g9CdUNPPJiMYv2cOR6LooJnLSpdo59tNKhT3DqrxIwrgbIsGVD
gP71I9TZ6A8LZGSjZAabBED/IKp+2C3SaC/9EGmUpKn4MRG5z23sfjzOCpKnAWYjoLeKO2audoeh
QwEvjnt9SZ/eOLokHpWfjpLtfi4ZC9EZCPUkO8cZEk+S2Qp4jcwNfkL8gOEC8VMG9kzfEH6kHrWS
vJgKFymY7pA59+rH8iFY0fgrQOLtV2/lP3mp+2iIajSleEZpLUtrvfe0h6fEm7LZfCgB9fD7vj6K
yUmJLkgHwU16IDJ8p8H3vbw+GMuEdfuqpZQgP+VeQREPSsvCSG+z4NLRYzuzn7LXvf5XR67T8kQM
S/32ppbTsuIpEcFEbW0a3lFb4azz874+oytIIa7YuLvq8jZEV1Y66Pd37GwmrbRrM+Az8+jowOyL
FDZZsMgncSZSZ1IQByJzKq1RCgzVsydlQaAuocYDueErn9Dk+io4oW/QtlnCqeFudu5f8A/bxhCB
BA4gsKbQFuXcujzNBdiTBuYJBnOrNNZxypp0oxM8NDY8g2Rlh2SLvIVFv2NVwYvcIy9AI6aeeRSV
ddkfYIzc9TBZg7Ub482jmXw/oK82C4tLZ4Fy2Uy0OsMq9A8DxX626O4fo3rVh0uVrybHjVraGZkd
/HmEYarlQp9HVJPcj9JBeWwXFHnp6kUSyIV+Rdzw1ypvhnENUALUFxx7nO3cyLNLN/5O6AsnPcBN
1vhcHU0d1ffvoK1hPM/yNa3vVHYLmWuivXC6k/FSyJMRQ6u4Wi2K0XmOxILWb+pcRsjq6eeBP1sN
uI/pnXju5HxHmEhr59lsYT53CJDBeHtKPrWkubp515Kaypobpim5zTxVfCMkA+D36U7QCTpsIypg
0KbKDb0qkDp6IoXZoSqO0HqlDzX4LC5itxgl74FPjbp4R08+2Oar5jGMD2zz6bPSYKvELOLbyplb
ncztlvX85IkHhG9q1FyicO7ePYJ9OX34UTTd+O/aseq/9eeXOp7iY1R+IvjG9VWsKd47KgsqEMp+
SmazaO9CYBJuEa15QJqR6l4vVbzyucGrMWZ+1fuPfmrpGSEztHsNK6i6u4+bqQ/POMTDoTcOIwyA
XxlGOVwMcjVl3Y2HT9Z9DhIAVKCNDhkYa/o/pUs1r4PJns7cikAzd+BMzsGYUJiSu6MDcIxOXpzD
VG0k9YqQsuygHr6sr3PgaBqSVuo9FJqSN/mTrcHUIzQ6UzFfvHsX873F8Pc2h3wgV/dU37AdmpK2
PKMT4OWtWrHx4Jr4fr+x4Hhi/ALyjqODEAxfyhsrgNe1EQ/iT6sd0GV3bA6IUBO/alasefp4skUG
iCBcAWmhk4hxrIVgzeUuIwuMiXvwJvqnX/FH5feSn1u51SbTsYOZp5r9lAhOVBII38R1BeYgvhfb
oQY/PVcBmyhORZh0uvSn+UUdpks/W5+KtfK2B7lGOvp17+/1ep5Di5CQIo686Bir34laylaufXQW
0iOOJJDXGaPXuE+kQ8kuo4u/8vpXX/6OuGpbNkuVehFlttBaMYDHV2K8lGGXryXD/Rgg3z3nNM9o
AYmnk66Ri2DUOQTlfih3y9ISacuQnCxD3cbSwR1wVVQLXVnQkvKb3hdTwZF2eSuj3geFqMNzX5WY
XY72h7j+QAAYzenSnIPL//aL8PsZftf996uzNR8uz+r84JB8nGY1Hst9dqccx5fo33ZNJB5LTT2x
3MjgcNJtom2zbhel10i4nglZXrrhWgfXLLjiyIvLKTFmypfUPItIPDEgWgJtk8v4mGrrbFgDeGZ2
FopVHHiFt8JycGqz4/iZx4u9O6MDGacnsdLIa6VTeBvo73h7NuIbJAAsjaZjNk7Rr+SUBsqVOjg1
N+yZq5RTvMhIvEhhz7yBHqw60VrvlgTNsrtrIfSV0Hd4rBiOogdXCxLJ3H0ac2cEi5zcdIn7/RCi
y0VHaiPyv1nxJ9Z+xPq3KPla6Psye0P7Pa4I5ioMVgNEzG66Zvy31Jc7xrvUt1Iw7C1ohp455sxt
n+sk9TLF0yC+FhvNoEaZSRdPUPYrSn7PxF+C/C0IvGn6g0BVgR9SruMLGdBfJ5wD26dCWIGMQHuP
G5OkfGlGUeaE/SrRl524VBfV9N51x2jdGeuz37O0yE/P5lDJYIj3SXRStF10g1uH5zimDeEVCHN6
y6Qx+zOvpga5Uuf6t0/n5HQJ4+M7aP2GvgpSxj0NuK7Nar1+TbyQnTAhhKodMROTA8Z+BwhAtxS3
yvjwtvEcyyBTU1Ix5WIgVBRYJhaDEGbpIb7bMyqQakZWDzQU5oVgbsCBaScXHzr3FCcmEEpgW7Mq
leY9IJBurbkVOYp4soek6Yr2xlFbtcVkD2F1dAotkQZ7KMni7v6pits6vSiPk6IedGnXh1vZwgCL
UKkMrgThsjgqZFCaWyN9BMCm7Bl+zPyYiEdTOKrPY2Qc8JSw2DXt9y36rcW/32qZR2Uv/5dme4uy
pd4es/ogCjtNmDpbUcG1f+mAluVJvmiRWGCYswOyT2simiiTcXTCsP5OGkTCJ5okQ1p+pNw9zSfi
1+zBkXJoZvs7qSl48/hAWJRDsIfWrvLdeBHsGTxlH1g9kLIJb/8fSyC2K3bmIDNkSHRDNzUeSzvU
s5SF6TAuP7po0wsbxfQDY3rqlScvlkMmHwzyNFM1m6k798SNDSfDT2c4/etabdbTtfr9vNf5v2s1
8Pz7Pg23934zEzdFtSYVp+0MfS8Xx3IeaVtjtp3RSjvbiZh4u33c7YFYh7aCvTvej82ubhDsunN+
d7K7A349fOX2GjYvI2UTgbZ4PLTlE99difnzN8Vhhek2Ju9MvPF4TrjSTI522bBJ5z/mPF1jdKap
jpF1KifA0sRdH2EK8bBayJRaBIukWo7gMtQlvWWzZjUYXFFBPCFrngKavXIr+2s0jBfvXAHStn0n
I7g10p38YMd/ylixCdeYLRvRDee/7traPDtOLC/vtk49lHBsHkehO0C34GfTK27t/SSvnEGNr7d1
e4wkr9T+G23yPOE3N4Mlc2MdOyQAHo8dAjfG1Sh2R4J2hivij23WOWDUu89NyPdLnLM2uQDVPFUv
V0OpnDk0HtWZC6s8F6iadBJj3aT/WEJSso/svttrxPG0vdkTl/vMk/O7NzKhNxIhii4h4zM2JvXQ
sfGCzWyGX4+OLCvvIot1UnLjumEaf9+WMIZd7BY9Zrl4rdypAbzE/+FdjnOyCR0D3XOn57vc0sL5
44VZqUYCSLeHCm7nYiYXWTg9bZDwhQQp1lcNT8C819A5YoHIzaY2VlgyuYgah2i9acdNOW6grjL8
iwXuHos6QMxKB5onX/YUtgYUfjJz6oe3CgcPIDeW8lQDzB6Z/FAJ8iW0e/0fEvf/GvlgZffIpxMh
n2TXaEs1vkknMFc1KlK3aoidgj9+cluwaBxFiAcEkE/QrQd+oLXWeiifU3GmX+p+rG0hWijJvsvn
0X3jUAL29Sy+DeV7VL4hOJb00ymnuc3WLmdrV7J1s5ViH+JatevqDCcq0Y+xegisLUmmqt2wiI5v
VH/p87HxTR0Rem9IG/WUFOehQjjYJMPNDG5DZs7b/FORP5P0q1A+pblcHXKJAWCPwhm8GN9kNGD9
0bLROPNtKDlK6uipQ/2PGq4EbZk8EBMJExmkt/Qd6S1WN1J1IbQEjp3I0gmT+If6YtTF/efjj9Bz
1k9bnEmR7s/36sT2MUqm7SOPuX7OMj+qTzNhqrJ4S9lt6nPN/DmwDWVHDyKDzot3LTrkDPazSXct
8YHCy4hLS5e3huI/Vj02pQoZxAtR+wYvItxMK47TGw42i2QqGXMSquWn0NgzPDylHfeDMdvMY0sP
3Vm0psRAUTwDS/TgFy9nRXMBhlb4gGMKIpfK99/mT7iQuPokXk7xV4LG6Okx11lPij0b1fQAgzGd
O0GzLWe+Y+uzPZhRMiqYyDgpMZGJkI4RBh0iNxzIloq7Ob/weqNfG7/aKM5z2Wk+uc+/hRR59GfZ
LkgsvvHva3SerJOrFHFPuSTJTRluDKdwe9KvEsp38fk4l+IEHKnL7bSzsDCcS/u7tKukrRH5grX8
FYtLsVkOUKuHxTLn/lU6r/5Et4zWDEbRa/hwsUYfH9LRWqrCdfb4oOXmoX/FtMPALndiCPTQFnpH
AxasOAbs+Y5/4pToKype8wULFL2d6+ofufyRzF/ywETdIJxT3AsvjhZburzwurArSekv9Gp6zg5k
/1sysuk1Ea4y9kMCb+JHLi+NfmprbPtzUZ2OS+i11PAF7nGwaCwm5F1htCIUDGWTR4XWS6xiHQ5t
N3X1Chg59sqZy3eeRkVmjdeS/D08vHcDTO1IXrK4woHIuxRGk8oF2O0AGD2nsbsxWLlNkpeO5MW2
+RkSajwjAj5Az5oXxbxEw6UcLlJ1ftp9yQJyujOE6JB2YTrLXNo9KdOhwAIUPCujtW6QN9uor9lY
6UhoTk1TqQ1FUOydSiXW7CR3l89XUBwTtv/r803z6cMFVMjnS38WZyBjr3Yomv0eUdknw62KSAHr
XMBp7JBtHmJc6JSKR/PUU6/yok3d9xzMj5u6TObgNnT7wV3+qi0F/eTYfs2Q9wjhc1U+wH7EgPqU
rPdOiC/AYxebO7IQfDwP3eHDSflYlPl490URDIoIh0j0U8HPJL+U/KbyB3soJgIva4CETKhKaQN8
TYBN63COUivMHL1wH3AJWgSYTW9uVG1eUEwiuXWKUMS2p86muV3BREBtDScIlMyHg8dOLU4c27lu
9QS6aB+he+JVKovmwoZRPEyjVrCNy22Ef4cHnhbB+X9pawngaThHw9RhLD1Xzdw04an7FZcURl46
BHR8cIfAOIQTSFcs1n2xjsf1X/sR/cjmZ1Q7UfPxuYCT1YaLjrOADSG8pectUK8z+D7Pk2jXpvNg
f6KAFlk9SSpEjsS1oyDfDLkvq20cFMRDh3zFMTFPHyeuZYdZidy5qyVGaTrCvJk6Xdm5mYcbmYqv
EO+bp903p46e7q2a7FCh4eLqe+mF4WQkLJgH2RyfQVr1L6TVgUB40eyI5akUD7pPRmhl+9A2segh
HXukmF1uNveHN8I8A/AP4EP0QzpnLf+uef7YXpL4ZntcqtvYCeDwACNlxF30/PheerAGmQp7n7CP
q0NRHaABJu6Xwakp7LadQv3amrzBI2U54aSZw+dOmrSZZx3/ySmk+dS2kr5Xs0NRHGnlA8HbbasZ
HbK7op3wb8CkBnXbqNufv8kLciSX1NId4/nIauFBasbNZAefkecpuZ8YW1Q49s35QsAIps9jvLL6
xLSD7i5J7kxyYbsbwerBUPya74FUDlPADbUtaT3a0mq0iyXNqmZ5aZUpZf2XbfrcMbSvsPhmkfqg
VcMRbOxRvDmRHPjFwJBvcVRdqKbjfTvFlvHmQX6VswNtWEEEjI6CoVNkG+Y5Tq6cfzKNTqUlKzQv
OW8slecUs73R7HWbXXYYr96679tCDJQJC/EdEgOyGHXuuqvsBGkzI4X45PdjfxDEDKpj9zsJ9m1y
6tg8R9Cw2XY/MJc/p8gnY1VN3rMg6bL9Au5kZ8+F+aGKLhOyguEggKY2rb7fMmsjsC33niG1YZcq
uSTCKXyeFNkaQPU07j1FOXWClOqUlZGvIn25/PUFiFijFbBjD7+SSEGvm8DVIcxwVoWuZD1x8ZFn
v292kWUMjjq4u2UoHx92p8On2ElsSemfhimLtWs41PkxXtLXM64oKlG+xfz76Ir92YzPrXJK/HTm
97Fd02dFfUvnNHDMPmU8lzmtOQfXLWe3Z3W7Yz6bHMpvygb1l+3zw1Bu9HzW3Zla1y4+BBXebx/A
DpCLMp1nmVU9lqqylCxVOxVP2m0ORIApKxxrduEeGJRpr84wQreuSDDiMbW+ANoiNUD6AVYmVVjI
g+oUuNdQgqAeTvS2meVllcWjaQw4Zek9B+zF0PgiQZsbNjQqxC9sOq/9KpRA/YRlJDYu8XDLNVhv
NmvMmBmGZdAwaVea5sny2rRmUIdQrTrO+8Z6W9mzBG/LAZ8Fix2nEfinUyTDUQH5KtzSDlSH3cF8
cES8uOpvNiEb8fuVXzd0BVYGV9u7g5BqD9crZEU4dWY3f0trOKgL1LXXWwBpLSX+yk/8vvjwaGgT
NMdbgrAe1/UioDOh+2Zzl2q//Y+I/mbDzdN1na6JrrFn0UTXEN2vLyM75d3xi7uZYDgaBVOpIy8K
8SQ1hzSjcXf/aE9JfUm5dMef0aILzgFfyuRaDNeQXXZ87ePrzDgHoLiuisSX6gTKAIUokpadJQfs
iLxqtsax8n3vPu8Mh6zW47NblUBtDxrYuZpNgL8iL0Q4jSWL7Iw/+GHJ9iTNqiL7B7F3Mkx1ozOW
7u897VlUP4XBgg7NkgZPT+cG9qEWU3cwrahYY0HDxiC1pob4xQKAp14u8vC0PJeobkis2oqLpiNZ
GYYOhkrR6iceMGjgJeGCXj8I6p6tT95dURWvPwgenv2od5oC7cUmqZyJzLgO227eADPLbmdEHVC6
6XPCvnxl6USwhx/ZdmLrWWO9TeVbPO/EaY0R85YX1yq83xLkylQ0xGLvwyZBjiP+/VYn86GvaiRT
C78ma378mpi52fmFOdL67l7sMX0zbcrdxZSvaKXtQhP9u+THKO6Sj4Jah34fcuAn5b4Wsbxs+3Kb
y/5o2KCeW8N7hF5tjfddRwRT5z84Z79FfXza+sKS7AT0kastUrBg//tuyFup+ffN4H+JJ9Szy9gJ
q2n8xcn+4ZGqGeujetCGL6wOWUM97bXCFEob7Qs/Tmhlwo8bVu+M1l96KoR80wpeKXi65EVUy1AI
XHuwMsYPAukZtZSrGGvGy5efT3ayd2oUlskMP//cdmJAgqzYhN+KS4U8X67F5CSVtwzlsU/moMOI
cwrMMxmG3jzn5tnGMEbm6B7vgJBrdwtGPM3xsOPNYPp+1qSPYEDH8ylo0k6piDy1PXRw+5D28+uP
Lb1icfgd+Ap6NqwNDW+TC3iQF4mkOdnTzZK17QEMIE0DeQylvKGb9ayXNu6nhrUgFgrBuStT9lqM
zm9zDL9g/NLRGPIg6mVc+NwHyJxqOeUjaLmojiHtsLDucIKPFvb/CLxAfs7YgG0e+P9JtWM5fm6r
fAdSgGt7Z9+Vz0fxORSfafvRNNwovp/ZV4opbLzIxAC3Rrcxn2wON4Y27eTDx4Frhbus9b1BcpCb
u3hMCZncJPwp6qk25oW4b0icsBhHEu9PmnTWAI2a3xIFnOMyFeCW/bGD8St/folzNPng5PtvuMH7
pCOxIa/mb7r6gcYQvlngFB/SMlzxs9PpOzvaB7LOFKq2H8N3NrvK6YWIaRR6AbASK6IYIXLk2T+f
9+NVZ8eAUMxzvOpfan2SWaskv4l6RNq0EFZnvvhyXg36RkakBohDgoHi+GbLFp9CRc8JQX2r04pX
1Oft/PqhlUv8x/wZ5GdOkqNZdUs7BYhV2uwUETUZYYg9TBx4MhHPPX+ppqtcPHtttdHgtlFeGq+F
bIczNGCdSCTGIr3MygC+rI6AN+7SqfDg45l/3vWPRPkUlDk6HTv0oZ7W6MnRJIeofvYhm4SLOucH
pXXsLr1EXCu2oDNm/rNPYF/Qvwb1W5F+Nc/f0RSOBbR+EOk4p7IxOSTxnvJbVdl2lqtFniy4Ryvg
Yhfb6k9Iur5Y7ZM5rlrwO6kFtm2B0SVWl7Q1krk/hcZ2NX9qNvHOcql8Rbm1rO7bZXVe4uzoI7/G
fM8ozGmEjl+4KtcnT9B28njow1M/Oz12kbmhceSZ+Y3mS7/64MoMEHQLOkcC0hfzB3ICp3jsNdq6
H0ifHc1webyrVlJcHmwbMvYmh8oJm33B4T0jvcQUymfp/6a3lr4Bxlpo1gSLA6zegy1NXg9+iUVM
HOeUBBwMy5aV5oJsDmxHfGZ8QZMaW9TlDt07uPHuVA+ThUS/NLpLkGYgHNL/D1NnuqO61XbbK0Jy
g7u/xjS2MT0UVX+sql077nGHsc3Vn7Egb74jRTtSlFQowKt55pxj+n4g7Vm7WZKJ8TkXMj38IFxd
SF6ZHXRYR/FMLLX6K5zl3WdXfczYqZgm4C7/L+vExYekznXVpSdacXTRTUdj3aAcJX1vxCL4ptoO
mUy+TvFI2lqARTBIkvmD9Mnij2Kw5dt2tzwsA6BYWV3S/nhJAbPjGTvo8zreKuG60/khi8qYzlCr
4J5SSJCxKtRu9ECub6lAlG12pcUv+jgehaD+pdXjXQ/5HnyRd6hVQZuH7QE8h0LQ+wBzdN1EMwxq
JgbGbIPzAGrIA8ccK+asexFdNW3XpDuuMaCf39eYFFIl9UbB+3FSqF58BheU/01qbjkId+ZRzEOb
hUKhfXTA+fskK/Xa9eqbr7Nttt7zD77Gt7p1L7dXZyx39G6odec9pr9j9lF8J+U/WFyDrwdW18FX
odYZPuxQVUT5e8OXDBx5vqR6bcGs1W1bG9udkh0z5UQAKZKhrppUk89ZTSWv1AjteE2gUsHTu7EH
0ivvg8pch3mwP+bZLs6Eni8zIAqdCYoJnH0QgvfNLSVu5+1XTbm+lWvCjbj8IyF6R59mR2XPUU8I
9L7nmu8QZru61OGsL22TNHK10Z+behL0k0CaBMqC+rc7iePi4zGe0/KYJ3vCIPdiVzi1JC6YENBv
+S7rd521L619D5N7Ph3XcrQoXnM+UUTFh8cS1OLoXMbJKtKEnDJzKtWfHbEUZzPBRSJD/jUMs/i5
VGMqu5cZEEfQsf2KBLNonkJjm67+qy3kp09diaQDM5vJqmbWAUmGQz0n6+yH9qTHK8p6/6SMgrF3
eieNIcbeEGHLp8sQDN2C3sBWlCVGz1mibHozKI3tZNzr96PWnEm2WLRngdMZT8/mjOqjaR/xPJt+
6+r3DXlc/W7Kb0n7UjuOiUi6nP8IcQW325ptklAdIM4XNwGRhM2SfRYuBbQYuBTDH4NcbkxRwkF6
NRIHMQQved/eD3ftEIXHyXDMR4hviJXHxaK9/0zCb8v8CfvvvPiq6s+u+EB1S1a3+17n3q8GRr/J
ja05Uh91pNCydAg6km+ktoNwivyiJndo89bhHjOdJ7ePnVUcBXgWs0yE8DA7q7KTD0fnSi2yVZ3U
xi0v8emRIqueB+vMpe6endEk8w9lYFJ7lp/HxZcEF7TwcqLbd3cqr5p+GWErHSh9K5Jj0Z5v949H
+ikbX9Pqe2Djk3/chTZ1ZazLU7fo3YMrV/hZF3r6R1fBI8S/N+nHvH0/SQqpH2F80arjJNlPokXC
JLqA4L4kOw8vsNEOIC4mOVGrs5GeWeWjvVlBdNrdJtsemBiQomhzb3EhL7WW6d+hULZ67FJXj/PI
iaKTZRyCLX+/ZYexAeCDlED/+gICj1GduvmDv8PaIGgdMAv/KZs/ErKtdcazlw1n66pOAlmxMzwU
6r+dNBUIuduK5PJkuXIe5Tmpj/XLbOeA7XSMf9p2b9Q7jxYabyZOD7g34DZEG6UNVNPvY19qMLr6
PFNPxsd7rTq096OSn0L1/GRiG4r2gK750BU8nKd7fyK5nzRHlNQs23fY8tQN2OB3rhk9SsnnF3zu
M2VhsX9H1xQxQV9IFPqYh/5OrGv6xEvne+dhOTN6ZGnBt9Lyy2ja0uRzuP28uw/jeR1+3tqvqfV5
f3zeyu9s/EMktbzbekFfmqMSv92uw8iRZUr7vjJSLBkCzbGPvteUcE5Bns5lPH+ZB/o2Ok2CmJJQ
6gW22hLCWqpzC1wDV4sUJ0oOqLCXcBDg+cnkIyoW2XNx/9a6Q5ke1HpWTTZDvVFnm6klYBQz4G/t
fpApP5oxngGEp+Z81VfdsaF7ak5ehH0D6FpYObmJm+IgaySSz1RgqbH7ZFT99BiL5d4ZnJ2aOVOQ
mzXET0/Dj3S0Mni3G+oxEuf+zfAfHA8AvhFQDCpx0LYB3RDkQtw2cR7fG6L2qtBT8gMlmepsnv1S
MWD4T5WF36MXAYg5cwuB0r2Zfvb0aZ6MBU/XvItOLgXjPhjUp0AnscfaVbGTwr15P0rTM9DG8XbV
EwFtTI4NY6B4lRxvy2yRxzCXnJa9FycayVfZ/ot0o5Xz3HJwxRq56LN+w1UsA36nqxh4fD2KQ+Lv
Ml9YFHMCI7yvn7MeZ/xukh/z4tjqhxEvSHowIhaWnTqLcxfUkemUWEspKFCglyxtCLkuc5ToNUcx
HR1UyCCcFLq0iFGLhTCwqKZM2v2/SnnulGPYAWrZNtjhFVeWIN/6irwu+xsbsk1RqMZEKFxoxPk4
ko67ivXHPDYPruai4eQxn05/5y1j49SlYzKWXMpnIWNQPktj6fxTYact/biJFgi46y5dPwiqgoy4
Lev6FKunaS06qaDE6SMbPKihw3MuTz8L6SMreJIOarHrlVlCrrw9W/pHsQhBVU3Po+0h4XTUfGXC
iA/m9vbacFNsdIv/5qSg/3Hfg/6XW5Hilg4g17h+5kTCMCOaG+5VhPa7lxsJiIM8gkbRxNW9BGQt
7x2cWia/7dao9om8bMsdsAI9nFnRQZ0eiijoqdrSgFKHmUPyheT/xPw2LKyD3x0jtVlcEPyVV2W4
rMMlzBXUNciI7LoP4u1EZxvP7HyZ6qUhSHkW1tktmHmgeFVVZGqB4NySVTOskgriuJs5tKIfJRus
c9JvTOiBnOKrBV8KUQNJ+zqhP4nw9erNFClLV5m6WSESJLk+mzyv8vPKKcSM7FkfOvCmAPlYG/zg
crmrCAHV+6jZYyP8/JSknS4hKu0EQccxs/XT8O/sJJHfvJo3Gzwn8srTZurrub7PKEA9b8hOqDOw
kUO8V+ptEaNP2QCKrdg9p/bzK7XXk33cLF12hWD4UfvLQzl3SIaPEzInF3bcsBOAn67NRjy/lU4k
C+JLHi/Gbk6/OQk4/PMAlNd2aCyLhuGtgAGtlzB37o09aFdjv6O9zgqMdGWzYl3uofDWP8ev9Dkj
FBbU1Mr8k3Nebg9Jcm5uuJNHjvhf6jhryYDX+2Gm8kxGQVkHfUiHj6gDulX/1gFZTPvtz4IQ+uRj
btoDyXdpZ4aoINtbMssiv4h8SDwK5gTA5zl/isl4NEtfGuQ9XI/9Rte3Wbjv5EOjHTOO0S5HRyCF
erlq/0ztav6xhFsq8n30ISUE0jbc4R6rtwTUd7yilRDloAyHg5cTSqm8N2X4hjNksvr7FwMFcNSU
ojNjYU9mtxJJGuvoqp4sO3HWWQ60OXK7VDCc073n6mRPWm/NHc5osUSj7KwjuPfmluuRub2HO6vF
CrRSuLtax6I+4U+nXox68lT9LspvYOcto1RA2VROqmJqa9KVREdBxaBtLwsBx7k1wYO37sXKkmbm
khgYQwXZOhvSLqxoCdk9q61WbbvXVIlLoew84yUaZg9dk6UKO1Azv6vzErP9V9eeQ/0jpiXRWtf1
d5j9MZNfa/gNo7+uaKj0hsqLuIxcnsp5rM5Jf7Ldzli7dtxtLLgvYAh2jwTlZDMynurXPcRGEb53
dzt6zBgVstRRrcRokPDkjR0Tw4wNq25OpRn9Ufdi+Zgl1SmtLmr6Aa4JQrqefU2Uz5v6OZ9BHY27
tUIe5fXE1JHfvZ4YMopsSA87piSg9qcPL2FDerkFMgwz+5rmMdn2wmgDM1GJxa4vCmhXMPrM2itN
j1N4H60xiFrmOt33hvcEOc0uaHio0xacOLysqZ9zN9m+lWiqSTQI0RBs0Jj4yGSuG9vHcys/t0mF
u5an58SOyGp7exxuSITQgc/39mK2p1yDWHRXxOtjaSqk9XgLILWy1OBliOepdizy030QszC8LtU6
WdzGl4S2ooI5ok7JY7j+Zspx8KKSRPBrkGztX+yVHP8hNTJYT2dGJ4yh73qQTkTjeQQ5QMIuDTo9
eGSbJiMC9wn9i6a3/mz07FOOVKzZSt+fjoFH+9VhhO+hZzux5eUgSsfsx80nFZvETkuzEsZmBJZm
RWTTSwgntOv3YPddYBA/t3NGwc9n8C5cowgTfinwsoFeING2lo3Hdjw+CtqZxCGnbvdTbKPyNsKb
KbS8N7zhXTUFvIGLVsqC8mlOvxPlpxx/M2x97UABFzmfi9SLWimW09kw2FXsKvfj/1/v+ZSuyeI/
IYk2kP+MFFjwMfu/+maB/+hnnHbRkByRjhqdKxP8OI9iTG5Oq3aynlhYgjBJYUx7T5bx5uD7erYe
qUlYG+0cM9G7pEj9I7dz7EQI4J3iPSbeU//DjRgFAiO+yZ4NYCzyI/qlWPWJXn7WGHDOo4y5a0EW
HcrfjQhe9tf834WF4UGVMAN6CQfYlqrG7aOGqwzI2F39ar+Mm72i7O8NGOj9OI+7q9y678mLMiXK
j7r2ERfnxjzk8U51kIexLjxgSg6uptFtKFA01t2/VSu9XyV2rC8hR98BsrM9RrA1xJ2FBaA/PX5k
OmrUY94cmQrdsj0EFB30OVxUhIrFFfnaEuYw6Fiv1AT38wDDXER9bb3gLug4eE/2TGPGSpBnRhZG
EE20RyVrZbIe6Hu90X+xq9g04kPggBTJu+Wt/OyVTyv7wq0hQIB9+Vcv/8rar1T/Pq0fafjmTTSL
D6TSF4I+71ZSsVJi1xyEkHY3vQXshuWAg6jCaAHrGkuOO5Su9nRA4Zq4VVc0zKLSa5OF/EcOvWtX
zMl8Wh/IuaP8eb0qmt/wNBCSYbPDEJcvBsBy1rel/ckfHERn03huxUGcBJS4t/sMxHPOqEN28WFy
MrFWKbo8iyDxTmnhecjcebU8skLM5lZjm3YkbTYt+r8cqHKwwVX3QWss7UQoWVzcKrEJKuQBC49N
kGOP8TgY8T5pMPkFSLPGMkPqf0HmHthg8UqolA2uk/uRw83kM2R0NImO6RcLnXOmPX7U3JlEAciK
iu5mcN+V3Ma4VPxn5quA0uKYIvPlP8dIPujtMclP1XCSrJPRn7iDhSkWNkH/ZZuMPMg9q6M4GpXu
iv9bKHrfJMzKw2X8iaMjJavKU5SsgvblKyvedvK/f57x3yH6p+v/Toh2HPhZflWtKQKPq3VPKdSE
s+1aAwuIBy0IX3hGRaWEwxkXcX2p6ouiXkz1koTn+3Bm4BBdI41b5TfsDhxK92ZXCkvqXQ0aY5MN
uxC6GfPNDfC9SbbDAVAUoogTB4Bk7vt0a0w/THneYe0bT5h1tWMEeALXiPDmEx2QzTXRgbTnyDeP
4No/Aqs6U/NwezAh/ihrmBeDrRUHeHHvnFhY6TY6Jf1McKwq+WL1czok6ptwR1na5r+Ma4lnczG+
7BIEmzFxAQiQV9psSINHsckMZGiRMWAMk+/1x+w+8GPmID95dqnIqxz4plbkUP+OtS/tbe0xMzSC
Nu4TcmnuG8+1+lxDvir2D0vUf5BGTJ3TBEFn4msTUu3rByyNch3yLk98kUz8P1x1+1hF0eoxFTR4
62kj+ykEEONF381VSrDzud1BySncNHEpQJQX9l/+FaELRnbZ28ytly0ENf7bZBWzwzMd4UvKyHjE
KOol6dqeUxkD5UHTbG3c3ggqcjKmPnke998EPuT+u0u+wbJQmZGG9AsuY9q3bgsm42G7XP7Bum3n
ZF7V1eMFo+162+jXeeMPBDVSj0PtlBrsdCVth+niOV3Y6OXLj793abZzq3b3SI8l3Y4WPjCCcj9W
+ZuElKIupFdVnKSvCPYM3FDKS9h/pPq1YvkZv8b4O4y/e4cKv2Q66wxOSd8F2OrdfU6xSz8cP7ml
xbknkTww3c+1lXltTGIVhAfpES+8i/DpkJMhdRW83ac7SX3jcINkrvBFQdwKUhAfwlRXwntQbEC3
jeRZ9Vq/cY95DALPzaNrxB749KnhkTijfzlxOulQtsfIOY7aMv5iSmqltok1kwg4bJ3XMJTgWV86
DD3JK/8y+O44CPsPCmcGUel8e4hKTOWxk8ni5vuqtgE4WOlOTXfocTJG4umGGJjFMB1xyDPjhc7T
xVoWCzfOf5Pr23wir3j1t2GuMcsdjhmNK6uoFSBR3VjFRBClFZT/wlzZ8zFjvO/TjQpss6p8JgzM
N4pk/vyWHGjy5dPvqdLhxBS7dSMshhSxOGeZl5x4gi0vxhZvzP1ozwzsJflSfS6bhHoqsLTsdh9h
eI4ZvXjdaTafDseUkubwGDWnx8WcAAcA7uuNnff98bA2NYgDPmTKBTw5W9EFMvFUxUs6b6JAc/bC
hhbmdXiNuFEBvyzESwVEj0+HZV0JxbJekbL+W42BR+J85s0M2R0tbimMyhrAZcxNttJtr/Esj4Id
z1S1CWDzJw6Tjx/Jj6K1Oa4ZHjfMujmN6rMQ2Bhzl3K9/wcX6yS5xGc5uYTG6XdPHOamHN9xGIaa
KloXD9BCxBsvHFY4LTDsZbyJ8UxvDzGzzcBIzoGjNasR4JcjkWTsFuFfh0AsWMMrpUwCtIcNjDt7
+78E0UBfpqMXy8JGXeu5gIJMXXCXZ1hf2JIHA3ForndH6b7r+g/kwke9ClkFbf9XqpDnF2Qg8NQl
rkOOXkRogAQR4k0dvkTAgDTn3q8y7Hr0zU1E8dwU0fV/xXMNdUHRKpxRlpG/oj+FjjfIN2Kfn4fz
g0kAkjtl1pp/RRkiEas0izBehFlQU58HZ/EVH3WEb5HTML5FIoj8pgAcK9lBISU52VSnxjw7AcMG
yOPO9fncKfGML9GTE6T9HFa1hpzpxnzZOB2xqerLJpDu/mibzUmdntKIXkYi3jvCD5Qx5MgCBE+9
1vRmXbg0H8LuCyZWm1XKNoKuoh+t/GLI1+f9C1ynihK6IHa2Wj2zzRTyO4SWbjNJRRWgTC8c/AY2
v+RPW83hid7GqxpfVHuqbBG5X5lKVQT/mbejVCkvXF9WvHB9AWWchryWnkFRbhCnlfbABwjwDi8E
lLj3iVVFrqY9WIMZd4WtgmvhyiCJdXGOTYUEGNOX210kwApFeJygNkuzO11k4bafzFt65ENgcvxW
mxK7oBJMZxZPEueSXISnSnJFIKAMZq7L7VPCASRAVF2+A0T1tPZmdFTZthaP9lgH7iIbcJh4Ctz7
0Uvmenlo/zacQ9tjLB0MzphTuxucpwHrYi87GbaveZHMiE6bM4Tit9QBHcmtcweAFr+jhPskcR/C
8oFW15ob/bar5b02hWFz7JRTk56vI/NsEpH/9sbD5rPVP6C32qvCHfoQfqm3z3b8Iklb3n/G+0+2
UUker2CMKDZ5SL3fMWtgRE0khp4/GE0WJtTShQTWUbJSulOmQ9ksHQSYkdMSVEYTkt1mEh7a18za
6W2+q1zbIk6f5blRKCtDlspJgseCxIEjrxxeTw+1rOqwcabENGGQB5IJLncXg0Up5g8+K+0w0F2w
DK7M7u9hoJeb5rlhDXuxG6YMlw0/6tYlK+zI6I0+KL9TSRnx+ADIdqeXBIdOuGzVZbYiU/WGjIzW
XEsXrbB1xeo8bpeTV213pWMCFHcDAl91tSBR97bJ6RncEvvtlNPDzTgvGRRHPniIEiayfLUgjoWf
qxVd54q5p/PzVSxvGWJhIxFN10PR+rB3yVUmp3I8XNQdXj46By5hdeSp98WHq+qufyFn4vtPbhvq
NiIA3iM2iatDZ0IJ2hlH7H0gFhHxATFshErS54KXlo7HgO4EXyp9LDdBoF1FdNESadgNlQ7TkHuL
FO1bgV/iy73BkmdxsQfhZdIJsrBWmMjfSevQFITVsbpg57lBaWxci6Fsy3LkdpILg4i/Wib/c/Lw
hC+yp30bqMUVPs+e1q/X9W/6uv5Flc+7RNbsiZuQp2SVU+xDyi2GI71gQMN0BpM5H4dkzQ2c40Sj
82WSL/kwHlxiNLdhJDmsetKK+uz5usdwU+t7V51yR3tmJ1gTpnp8wJqgYMDYN9m+lReZtijswkZ9
i/JjAEDUAyJPdj6ifAE5xtyA85TCXRMfroyr/nVxTxsb3C61Rheum2gd0d8h/o3GP/LtG34C7ZuS
+VmpH/4vXb56gcsHub0Rzqqevs5QnIdzkgrt5jISf02WLMSYdnCeysMmCncqjFfcHDgAgoyO1gUb
2Vudw6jD9tXOO8ImG0Yd02tOGsrcQlRRk7U+oaIuwPF3x4z2b6fHW9pEqSa8mrsE5bEAivdfJ2uw
xgLYZIJkUhh+OvoJt6lKPApa57Ui7+kmq+kF2nBms03gHAG0KtdAWf/PeNByGRuOVSIcSThVnJUU
faJ5lRVIUKRPcASkdgj+sZECEX1HcaFn5vb1Ug5bwRdNDa5tWOGEG4tll+36IUKSqynL8uwCUF+/
ba7FiE1xwTUfR30BhKsRAwVirDdY9nePT0Kb/t6mf5/Tv5r2a9kct70BB+wO3c/CrIr3Y+87PUUy
+TyT9oJ+AEOBvDueaMvOCtIFAaZD9YXxuULtJOeEP42wL9AXWn8xTE5fYV8WDgN1YWEkh1ZFL9/J
8i4AUURCTcGFXZK0Foiilvt7tGgPWFppM3a16YzEmxx9w+hKmj8wupTmj7m04PfXv0r7Rx++jfoz
un3o0anT9qpzb+YsN2Nm3zqbFOcPRcTBGNy4xvK5i0ZOgQ+gnYKRNTFtZ8oqOovFxYsT1EFK91PG
edQHjI5WrC8zCApAf7oBpC/ypCuNLh4hoio9b7fMoxwunh25bh1iqZjsUD2i335xOJigAJS1rKwd
CVdnHRSgmspNHgFVtbEDR+EGOzDBVDJ8ZNLxnDf7wbGqz9q81sXHE2EReCOGbXvL7el+7kArCIGz
jHZNgyOBVCtlJgwCRZaebirkTYn5+H5kK3wBt1ttG3tKdpr0JzJjEp2rL0T5PfVb3cOLTo0OjJPf
FWFFvCoZUOVpUKXzfwtgO1GRio0GwoXv82tiq2PKghkNyR+QAh8waTx2Q8MtqovCZFW/Psp/Rynv
4Iu6eDBCZR51O36V3bru1pg1HqM/RP6EMzKG9LsrO8NpETBcwac8ncmhG8M8ETWS9JKtwVsNdaCx
AVGEMAnIiVfAA4/yeARqVKWHwFQ/O9024yDP14s8FTxg7ZWtmYz+I3Y6wLBzMDVMrQGXVBPhhbyH
9qNYCDskUQT0MS+U3YUsbx7aGmLJm1UT9dupsbOs/ak3dsm8m1yKV6nhPfys2y/DYsT/qeXXwR7s
GBAHbdIMc3Uv1r07hTvUEoeruJp3qb0Efg/bvk8wrcwbw7YP8O+jFEVFbsB+HhB1ytlgh/mPlP8o
U+epilhJ+8rsdMxdaR6mTlde8Jc1Q2PhFvz3BrE28a2bYPgU2qyplka+ZOhl173XjO5yWRU2l9Fp
GSjDxuZt4tu8RUKMbxjDlrVq30f3z7LrgvK2/rtswlk2+6uRg1oMxLpnf0HjXLIHxOCD2u52Nn/Y
09P0tITBr+Ea3UV3x7g5lMT0sm0TeU52unWYusP/Wkojyjtz5zG6SetFvQ+CQX4y1JjVLQ4WAeXP
FBuQYRt+55iVNspt++DkMdlJtWAxYthNuwP1w02QprOydlFd+UHrCI1hmWXLd8yJGI5xI7oO6ihH
9QYB4FQ4/tj1Qz8B8NR7+QvEiDwQdwsu5cvlg7aCgmTUUqlXRfL1qGZ28nA1BqIEWFib6RmYLEty
+S/FRR82yFb0fobxmaGCqvlUKh4xpsezTsE67WEkxjTAoN0ISn2T68I2nztv47xUHlSTmjgvyuyI
ZLC5n2T7yezddDPwFaAZtTqnMlfLnd5uD0L9edjFjKLUONuXQvnc0IaQcsN4veiuXwrQ37zLFoga
DyYONbzuXdwco9shz/b2AZbUkyjCjCxZ1B+a+x6EGJ4vfc7E1EIhrHcSfdf1VmMCYAmLFCxR8p8v
dA0Qey5m6KA65ns6V4wViZOxOy/2rJE5xCHFheKKd2rA42zfK+rtA3Bt47jVXglkrRah+8WVkMoj
XWvKWoqQHxaMLoF3cdGNAcdt6EHHcUWvaSaGAHFEbPwTlO0Yfz6e198jsenQ2CvZ/kb2Qt2+STxE
0DsQJGO/5naGQz6zi0VDu1C247sxuVB8bRbXSrrG0nWYfuj1R2Vd9hgp6ptLEn1FYz23PvWxcnJG
C1G+H7Rd/F+/eBfQKY8lW5+zl60cLq2Ymt6xJRb5ZnHBmkukZXj1RHNArJmTs7LLniPMgLFySdtr
ROZo3uZHlaMyoLoQYIdwF0nF8ZYelBlTeI5hC8tmYwM1wMYGzoyNDaJZKc05FpM+ixYpD9IXgZqU
b8QS37mTBrjLVHUDTUjWsapCWfeJpwrbrOFUjAHJpijEcgJerabycHyIHOS41pgcY+IQSacYnPQM
Q1l445B0DGlYA/UafUjpp258RcpPTIzl1xx++/5vMfzW4x/OXYX2pXHzX5dybpv/g1KpxZpVv+i/
SJ4B/2eYzmmu4JO3LzwKBnusj422L/yHvHY4NGmvQ9NFqAl4wjKPU5MuTk3vGDRXPk73EB2JtfSl
Dz3IVDyDRk8cHUv19JRoWBBvNNX2vNHXy/XCeMDQqHo6DHRvjBw9z4mwKbpV5OYUcSiL2/IfDB4r
PoJ98god38vDzZxH9XwCsU05R9ZJJ9+KrCqcwG+mHtrMowuyH0BCVIVu8APfJD9FQhMk6AXhCp/u
B7TE1ptYnpGsc2VtVcG4xJdJQRG1SATy9dwBc36tdBogxUvG/MtLJm5yx7fNP5pCcW09rIbMEd57
v8nWSfIxZeF3pZQgpFtILtiyVsIrPAtf+78y49Ywafb3yZY7QyxvhmijLVp6usxDGu/Sct/rx6i4
KPrHY8JAEK83o7cZtKhfv68+CuPUAZ+tWMwWyBsCK/X+5vLqeCnKss6OzCa6xzlMP4IrdszAT5VL
3l7j8pPM0UR2IH+l4fYu7boKsM5eC7eTcEuMgNzgOO8YKxqHdrp/KDtN3tRpAKF5LaORz4CLPMHZ
PDaFLgKU1mNn6js6pTMQ4kSAAPRNP6bW5f7TTTdRemnS05PkT308GCzbeRCPazbR0HmYJ0a8JzWc
sZzXkK1ua5bzwxKFvLNoxj7F0/M0u/TZpcSSF15wK+CD3BdkalWEYBF8pQjov2CmRiHt4xKTVqJv
hh4tL1sNqqPcKMTaZs/9BDUPQYGlhJACmejju61YHUVbcWau6SpuQgdgEi+vtbMRccybfMim9+jE
ADwbgtjg5LKRSMl1W/njkXzmyadlferPK4Z5h6iY6ueMyUlBkz1mDLN9plRvbkNigN2mnW6MyJZJ
CtU25jxY0wfldtBTO03mUE1vT//5EAy9MHZbECJ+ElIfBmVoU+Y73PqPYl9rTlPb8byVfxL5Zyr9
PPOfqNvcSOeqePzw7a0QcrlN9NOlWQnfIvA5VnWf2ZibPsS9Cv+yTF0kvZIliD8fjBodNqSlx59s
Mksa9oV5ski0rTndWgAF71vnNpvqwHtWEfx+r4nwxEb9pTRPPR9occhTJF9ua06mCahQHfoA9uFJ
6hLZ3MMUY1B6rOfPjvvi8Anim5FTG9nPf6Lq825cw/tVppLOoyw9lXGSuhbuN3nV31eputwgjM91
nK2HKOa331E2haaijxcUlXz4TPdD7Jnaqo/XmvDm1JWbJ1719EIDVxgqF3sTVzZbfyDZ2q10KAC4
/5OoZ500I0f/6ly2nPTdAfbAi3ipUPVHKmglihHAkZv/oDfGkl9au3t5AszKLYuFbhT1utwAWPoI
zUjePVn73QwMfWNelecH+Pl7dMIdmCrg5xVuomRck5VZccP7Vx9jCHhkguyrItJgwJbpgxbmKrZk
LPMwVx/B8xHAEDmDwZy6IGrpsVAfwqErtPqXRI9fjfCMpzRBeO1Gn0ghBQaddy+8Fke0tape6VeM
Uu0SQY8xJIIeqCiiFKCiMCpkDpIeCp704uvVegBcL3plKbp2Br646XF7HbXPtFxPYP3cd0O7VdqN
P0x3FrUjhGeSDbkopFjuh8xkhX0esgQvaCkRVJevYygCQKPtJCRfcc+8OpXjWIh8RiTUKTlObZS8
qt//09fLqiSWC+hRFCdpExf0xiBiOpgQWNNQewHUEJsF2KiIKP4z4o1forW+K2vQWgldcLclEV3a
PhMt4jLVvooPjLXqXLSJUINhKDMu0zGs9WSjI6Bi6B1wue4hIBJctHlH7b2o3eP9ZV1BsSpXJl6I
SGzFmCJgO7LOwDxb6tm+6HYhrVVUFHHmcAiNQnupp0uH8YzNfeo/Zgi1Gm1BFVA3rhgE6K9CJq6J
OQ4o8kJ0hCMMvggKjLlVaYHLOb/C3eF3ftutmUn4YbRNbjudp0gmBoTO3UsezDuyC32/nra27F6e
n8ar3zH7qLQZDH0aTH5JoXGQ4k1zLuQQ3lc53NtEifVXhotbHJs1Ohij3YBiS+zaqzJbPQ1mCOVt
OWXHMlYThBbYDXMaWMbuQAMLNy4z2hOwh2YgRxsG4OP5aZJ93mfGJkkWxuP0DA+/+eyJH4J7SIy4
FRCCsFRnuJ3fOIV7DQWGgwzXZ03copN1VQWMLDhmLMhabkA3SyOWLa5j1EhsCxBY1Y6R8RBuQVJG
kpgXf5Ww+A6ThIYspsD78Qn128dIrUZ8/AxuhJF6Egoj9ZSDwWJUF9WizOe3VxQQ7T4bhHavRC7a
fay5k6lrULqIqZozPA6llZUHGt6ER6CwpJVMTte438zEXzR+k2z1ZPOA5c1elfj/2TFv+T/tfflM
V9zH5jUjBohSmfDCIRo+iqUlLWN5+bFO0USId/3PGkfd+SPz6Mkj2Nq4tJah+gE7qRgDUkAouQMi
4EAl0/dN+sqnn3l8pRmD3/OiFAsIe0MuRN7kf4GpZkaphUFlYuQVkQeAwXQOOp5m4FBZYFn+LmKg
4OetXw7evfTcVLIPcIdIfxZexXWcLAiOA7tgd+B1hwvluayTlcb7hYw4uA/mhbUX4h+iOx290GCm
4GvWCb+ZTC1VutWnm5zyFQIU6eamEQVY14M3jleg+UyHTrE8g5sgCPpERCcAZ3sYtG4Wi/c8jDyd
gdjUjR0iw26E1W2r3LfGnSjixi1mGRzJUHwEFNFDtX1y5wbYDX8KGx5z5lq4ZQH3tvkMbx7J0deb
Lt2XFmT32Xzk2EB8/imKVbK7eL+jCWQ6+BCknRMbVfvkJvqHwYZ+jPGuDqeIPk4G7rYy/VAsdhxw
LevmR8dwELv5xGkAAtDPOIeBIpMULJ2qtwUhS3G75vBqB4suaSNOxQJEC+divJFqdoFRQl4geYYK
N19F02VXLekXIktAL5Lk1RqQz/UU4mK50UZ4i1uDKdjVIOuqfMbVZ1V9BpYd09asnozxONG5dQwE
Zyz365Z+m+ZV1i4xcVVbeqURrP/H1ZntuIplW/SHAgkw7StgG9z34YgXK+I09Ji++/o7CGdWla50
VEplqfJkxbFh77XmHKNbh1+j/n0HJf4VGN9V+YsxmrYCyJqJO7/Yqbw/YKU1HH7WDFAKrEf+QZeQ
2Wzy5zawaxDaljDsCqb6ocU3cduiOuELacFIgc/efRFGoJFHuaW5p+l7WN1Sn5nxSSsPGkYlijbb
CNnacNzv43SXM7XSD8MfBBv1t7IyCV2UN0JXTBq1dKqZ3pIN9fphBfatY+JzbWDIqexY4IA8gAnG
1HcA8K9QcqLtpNVMpdCkEu91N5ZL7Lj/9nc1v2zl5fPvvZwQoMjNisCOlBNaU87vVG9RHVbzW8cz
f86PPLZyfF5T9YsrcW1aZMH4V9BcglFEsNhd/YfnxEWmZVm/K/IdUykx31XSVqK/UHJ13sgg0Vym
7xTxDfmf6TvZyIhX5bpkR4ABi10fD7Up3HfgcTaKBzE/8DjjtI3p+e/wN/Fk+aOgUTl+UuVU8w/N
v7P66KGNZF4FbSVYqN114IftsyIm27IuZyvx3xgPWdYSYofhjOoFNsJ/ngm8+YGZlTbhRUPfpt1O
Z8pFAoTCGUOQg/84auWSG9esn8gYud1py3PUu9oTMo7HDd7nG88+jbc3R97WDmQOMnDZ3IFuI58g
nzQxlptBP6FKGqW9zuPjQbTGfeReQXQkWbf4wKFm6qCMLtTN+nH+Ws73P2SKYE0bIUq8nCMfaIgZ
UCDS5LbSY5U+P9UrzhaKFIX8TcpHdNXqM84dGJsc58CxAiwS5TkFp3JbU62x6JzHTqY6sSO/k7Xh
4gg6uDX4JNuYkvlfCs8FPpoNTOmcMTeZ1oNhfYDz7oubYlL6vw6OBrzHmPI/HbNY8VxxjOMMzXoi
3dX2IE4HzYlY2h2Yur6wGWgOV52+r4tTl16UAW181PPI9kwYCMUKTNErCAqmKNwTv3S4f7fBbzP8
RXxOPbgs8FLJBo8LHgvacxDtRnba2hHxIQiv8eBSY+XaCngaGLWzjhp2Uuv+MFnx0K+n/2wtWtAG
mBbUNZzsEEmIuFWeO2o3VITv/c+MBmduMNswVWU8kwbbejOIXnhS8h2HzmsbX9kAzOKNfmehwc6N
/xvoKihOpi52PbXcN+xJp/4Xw+DX3oEVL6NgThB1Nb8/7HK2S+Oto5za8FCnJ6Q9w8Memw9pyh85
2sDn44gGqq72Neq+YLk21XUn3yBhqYEt9kjOznLB0u484y+Gs5oCITxWFJwuPfqJHw3XWO6kBzKx
LbQfanMgY8bk/4ewNCZvXLb37L9VZRc3u07d9tEO1D1OvOc3dyNUk5yVuBvpjcsRk3Br/1PyBWAI
zICxyeCW+SLdE2GQTmlgEQN9bWjjRaYfqvTIXjbd58u/9J/aXX7FCkqCH1VTo3hwGjNbUA9jdGiU
fVvvf4vveLFe0TYQNj/R28TuSFNezMfuIWwFadsodpQ5HWiecZ0oq0j2ZEf1WWTNEWz+P4Ji69vU
DPh8qcEqLVYqL+JhlcdrgsaDy9qfE3wQ72R18lCU7RYPhdhvHKSbydZnY9odHXg+x5bgmUqxZ6Pz
KZhtIrhlDOmp2sxfIrQU0QOcsblKRSm6FfmVy7vo/34KbgjR7bHWyzWh9ZSpJe2l5SzeDtnmEF5z
46LIYFCPUc3h2PlTzeg/TlkvcKBJs9A2fUmoFk7HVBHAMl44UnMduncx+8iHz5A9j/FdsOfhF+/L
a95fxfLyHM9te6KpFOZWLe1liSQe4WzCz005odwIZ3cZue2dHO/pHyk8L73hOeX1mRINjA+47s+u
5Ac5Z6bfxezLn33V5SeuQ/krKj8H/6M3bkEjWrojlmuIHTAwQYEDB0RHa1MBo2jswIwl0+Zp5tPy
A5tFOitHMZtWjuj3imECt5IxlYLT9IL4LSi/a/Zq6u8SQcvsI7uaszNhRpgLC2iEj/Cj7z56mkiP
D/pgnflRjnfTOQrtRWrJFJ0ynJlkXqIj3d+1ztEBEmfjQud1SPxMleLXUZ6IRg+IxlrP0n3JXQdx
gHS5r7mi9jWHdxfVKbNd9nI9p0q+q6UHRYu3J+IbaQ2KqI0I3J3Wa71bQQRtP5rBISi8DoRfcbCH
4NPYgr6fzU7xQJ7YxQZoBlfU3KL0wcAIlaHLvo+3MrOtwXZmw64yd6q5F0x4BMHFWbzW22xz2oIA
2UYm95nhBfvIxPvxDOk8REXiVT8RB74++Y96K6Kfy7cJQ0rmtYL7u/bhvkyN1BfrpVdtRl4NcbEf
3Rl+LHRn/zuMozSuzG+tTpDe5duIAlJop6uzSu+q3xD8xNVO8POFgIAnwc2LcmlWtxY6mxgtFTAm
dR2XIe+fvXpmzckdkf4/notWc9mnRqYT3yftLaEGWo8OPOa0msimXe5OL00uFE+P9Mara5yziaNc
m6+yP8TvX5FMXO69v2LmMLY4BbwjX8+un0DMUrhO4Dlqm1pchyppKy+PF2sue/xpOy4tVH6zaapS
C16VYiig0bt0nuujokwqtIe5rrNpf+nkIsspb/0yjd/igXjN9JZ4JHNOI+xtYboGdCQ3Ev2nxMHP
FlabQdhsy+dFBlzfnQn7sC6HEU+ZVcmQ80znlzvXY4U4+VICWCMtWwCkpduNrsivVaWtO20dxJvJ
ExFv6njzv0GRJ5UkDeq9gy39lRUpTTd0QeXqtduER5ODArtReTPjKvtCWzwe7/LwSV3uSiy6pMpY
3bt5+DhLxQXvo8JfIANNz3F7qqsjVMp8rc0Yd071WVlym5RBy8TT46EautTxgf3xTVZXD9YaKUf3
pZ/t2P+joWy7c0UEiajFKgIu95hSSiz6WV33T0ug70BQayLQjj28NFt9cvE6KclF6C9CwTuTdfwt
7G9adyPBG8aXcXaOhFOjH10esf98bhHjAEoki48YBzUvM1qRHcOOdtkA4I11DHqpH4NyRBG5d0s7
6afn+yxYjQEVlFWjw9bDROOAQhu+xfI9aRxikB0bfM6j1ALkKQmqy6ucS/A+YzpF6LRd/yOOVyDI
KQvKE5Cx0W+hfeKKNK+lyUomd2t6frK8oecnFluFr+rcjNjEeg07oyU/L64MrHAFklCOWWGjXwSz
vVLDndlkGSPQb3E4lFgDuvMQXoMvfPPSgG15IvGkIlt+HkSw2BmJTU349rGLxR0EEaq+U9L6+WBR
ZkXSRZFuTfYRDZ8dIRh0VxxAwDNOd+aBrt4wr3heLYPYFQ0q6a5JsmmVlUuKz9wXa54c3BcXXfAb
42Yko/L6YNUKm1ZToXmuUIp0KKpwrfI91hdwh/JgEdqqufb5ukWrXlwl2SEYt5qT8rXjSVhucgw/
RAufN7G8m/1n/TdUT7PiV53/jtXfjfqbDUTslT9IS4mR2/0RrUNjM0u2ERPtfsMl4gd/SOFTyqbQ
c8wsMWRNsuiDvSLvLOuJnYKSWoEKgp0E7ldlXUmb5aYERyEw6vK6apVTLM3W73MlPxYmPa+wPxf9
WYWEmJwNk+03TFAbOUZL+GSLHCAZ9jRTfeNqH5psnz0P6oMo4alxrNhfwtCos0Pns6I8d/iNLUx4
tY88dis8d1G+E3/+gMZ8R2k5+UybOwF4vbzNheuMW2nkJoRH2BJGKLG8jLDpvDA8iRELxKPpv6hK
r2RWBI9iZHi7oleqL7t+3T5xQCyNmW0YXlHRWPWGikmHJ8JtNVymlRmglDPVg7QGAbuHAFysIdMl
IMO7HTyhzqgZUi/FdGbDHMsMFg5epTPW2RgpnzSTfLebSZcoeu+yDymdh4bnP74e+nde/hrLX52T
Je9ReWv7q1ZeGqTo0UkKjlrBTHbwfMah7J5J36PdBiIFAtfcaXh1P7rnxyP+TJPPFv8OVzNSivk+
gHvLNUXe1iGcmc1srmqLUFzM8GkRi+HH28/zH0A/AgmRyeMirJZmAG9wCvTJP2eSnG3g6oHQ0yb3
1UJKB8KM9ge2zs0o70b02bBgf0+Ed5l/gefHM/8w6nuV2kSazeSd8e4Kks133n8VpF7aeyNc8Vti
rje7/dORilMyTjZXIqF9/Zll3/BxQPV9g3wd3uOfgbcoXw3jAvU4/BX/4IN5lzKsZEIku9i8byPz
83q6ezy6TS9itHE4GhNh+l8hgKbbvQ5l846bzP+6M4yZUGQ8PQXde2U8gx/Kv7MgO0jWBQFM8diR
jstTO3lYeC/ynS5sh/lMueXcr364ATP5H26Amux5S+j/BDxViHT0RQh4ihZvQaq9CRDhBQckBR7A
bB+EO8mL4Q+GUxzKNCdPEP489nYgkoxjs1IL53HXm29B/Jy89Xx+9gKt83TTKuuce0S6k5KDnx3t
lZQwwrml0UdUf+ZL9Ct/8247UVCaPXtiHKHaSo3WsrZiUeLnK4MGyXMFr+oF8yZw0LJ6/i+n4jUQ
x+vSeWwoeXSjMAw+A/WdYghr66P9ZP4jTFi7qpocavCmWc60dItDrumHXiS2shOdV0VeSTbUEeV2
BVS90ShrryIrLKdkcDtbR1A7x43abaVuC7sxxDUHx4BTqxtSg3me9AzT8lGJj7mKHMYu3plwE77P
ox3h5kAH6nVmoT6k99dCnTOFFxJ3nDLEWJR1ZTf7uUORIcah7Dtaexsk3snnLD2RGBoPBumw2fYt
kII4VjLJBEVsJcK6r9YFajh+Xlb4U+uSq31nsss5DunBfHC1vSTctXZFcki6iUHVFmS6r2PPy/4W
QZhzGLwlxJdm52w8wZJNl4EzqAfconK/TH9QR5KylbWpGppwPQXuHDNe5ru5C8elyIJM2ydOSec8
PvTtoSSo0dIsO6hwXhqo5gR5unYO87jeaTWFbUvqFn2qwDAnn3aKRCdqEHNlM7tCxztT062GgqMp
vgOrI4Ksb+NkXycTOLP9M4EO2Kb4m8ew0YaNPGxe+GvK3HF6L5X3uLvpxM6fUOuvCG7ydCIMOw3+
h6MWb8fsH43tjMzszxoXHGH+qwUKpnu3dUSa+AyaSgE1Ek0pPgTZZTmBcUnxOawAGCdJq/SvP8zB
gw3VBtZRO0ACjKWlVLpM9Dmhgd+VdDejncFsxTMUT+OmGqwc0AgezlvBC7QDB+X5a0ZNFfPJbD1e
vYNidOnWzpdycK26d4VY3ruCBs3/qnka34tmOTy+OuM7Fb50OjZ22C55GG4HJz6gI83WMS8BbS1p
6/BSCXQuJtJA5ySxR2OjFV2Y0POP7Gu+MZNzqJ0K7TQ2J+Mu6HfTv+fp+5BcQ/HcENUGW6fv+Nj/
entWepiaM9N0lkZznMn75a8xW01VGw9p6uAc1LlQOiDV4QOh7Awz1B2EFVak2mo3Tt2oA5yzZLQ9
JMsmWVZYcC0txkGx8llBgk/kuRbaQjXfroV6CTuDsr7lrpLQFXM3VF0K/kx2BnmewR51oGWwXoOW
0cPZpPhG+yJdiMGSV4NqG4vK4dViJVyWSm/zVuXDqIhP8eE8j6MKv2mlxWsxXi/U2sLQ3PxzNn1d
7jq8RL+Ca9mvQNInNqFm25irCDaEhfnzxrIVa1z1NmbAE35c4Xnj93iblZIUC5XKVr29nZhG71tl
22mbQlx7Tb+aPVf9j/jHQyJxiYUT90GgJ/1Seu+afRwfBIXv/J6xu3DiMMPWQ/uoCKmvBRap4+bi
yclOjfckn2L9wBXBP4/V+WIp/XEBQa4WTzEFPeGk8Cs7DdmJEX7jr+iem6cwvyYRQl6iBAfLUsIl
kpC2Yte50Tav3Fimrg1e7YUTUwgu0BAzwmea3yxaef6ybzy7bdxt/W6yUsrt9mkP493jZcDDYvp9
RM56rTd17H13v1+MpttR7P/h6BAxHy+pOc+2DTz451dffgrNhzDcET4q+mVm/vGHE562rF9B/S9m
HtyfmUWEcMlNE7k0N02JxzjX4/F5ZLRf+ifSUu3CrG0aIJ1t2GRzNOL11lrfsDLGbiB0tlB+0pzS
ga4r1nGk60jPVThNwX0C/qBN4etxdGPps+7UlXN8WchYkD1Bj3OF1W1ceAzFcwZzDiMq5wh/nS7L
8YjF55lsgcdk9Z5xYUO15W8IPxYvF5Fw6+PRn9N/K9Fz9mwfiXGnR2oyZGX14cWmK9Yuo1bzufTZ
gd5RMYnBpGJ6Jvs2OeTDERXTozqf/2r9bfa4iZL9lnbJTFX6BzRd/uSkOVomc84qx0w95eF2Efl+
T59n5ZosoEFmgqGZaW0YAVla6JhfrGMIL5ors6QkuMFkBWoODeFZnT8F6j3LSnOHqcW/jGERfTIh
EgouKgvWDFnlMagEmkccvos9ZC4S+8jEVUOro7ZawWnYz4jNqOBz7FK1HzYShI7onQLEihSE+5ox
xAEJ+uOQHKvkmALNE6ws+tXJX85fPKYP/yMt3hvpOgSYFuezKSJx5Id5DfM5OQCiEg2xk++SePTB
D+dv6axQ+iILTWd2ClmOB4dnv6uoezOdf6/KW5BcNeGstCc5OMrSHqh2uQ965jbgK07KcOmS2xNG
inQvlr2+wmI5xLA9bKoqbNMkupPy2oQ1Jq/B5qHtAqdrP8tPjlCvCw5Ip+y6DN0KHBN7OmA5EAZn
oJ4+zPreO9yFks+k+JBGjpPXwiosX/Lk2NM5dRvuY9UExyfCPgn25bZTJtogRiYQK3XCE5x82fvQ
3qbR7TaU5gJuS2VTKZTJ1pTki73mT436vlivaCRb8Z2imlzBIV6+8NrwfyA/mPRaV9GcCEZun+Xu
wK35WZ+75EJFH6Wz8tWm36hbhMeuLQ6qyCts13K2bjcNTHrbbzxfc1keKAaNuvVj3GSQnJAYgb6+
6PGNFODgwk5gki1sn/xi+i9tefHowXacv5mzYJz1D8VwlHIBf9SCSvKmy5mRKUkuOCEJ3OeVgBC8
Ws3B/2naAShUuqCsV8S5xSyoWwKvZrjUz8Vy/t6hA33MZwVX/gth8sG6kRoLkVxBAS1+hBr7hOuv
cSVUFT0/aC3pYMv0JUbC3McGcwBAvNarpQZLKJ6G0kHjJAXJ3oMkHFpMEmSVKasKe4mG2vFxf6uy
WS8ZYmE6rbVEYjqbD+e3rPYNIzT5m0/ZK6Ft67vKlpp1wwnQt8GwVieIY5V8EeXLs7uW7DSwlCJn
eZ+1RKAdc7ARuo82iIloOpfvH+NufOxmnM7FnQYdj1Isqa99Jrlv8jj0bS13puNb28B6ez7q9mEM
o+k0+SJyKCbYTpM4u2C2egtnfRQ9Aklw1NEC0bEsuuuWqm0z9z/EcfEWqlpUDLluOC0MOO5DaAsE
5/npQ/62hP7WPj2fEkewHOqF4k/51RaHOlUVUHePxUIixSifKlsbLgNKguBMq2MqQfun16HIgXHq
Aki9E/sPef7+Tn7SIywajGraR7AqMZRV2dOXWmgt3afEJCI9j7pVKC6JH4DkJZMhH+F+Cqw7Ecwz
5ZNMDOs7MEIGl2juvhsmcFF+of9GAMPgVft4xx3ezO8DozK01uZuNPf8nSC6mnwM+NHPbt3cGeRj
3JyI+anhiREjSnG6QU1xUMS9bBfpaghBy1uU6V+oPnpfajeh+hrFfYUdz38hsQdTiGw6h7MnEvoV
4mJuIGSwyCzVDDczfnwEUECrttWJY0BMsk/GVCs+ttW4G8DE5ruSP3Dsm/lOFiaegOGq6HASd0zc
9LEU2+UQLLnPZjxm2HlUIPVQCjjKtEAfyDvRi2GoRH2Tm77uTj6WX1n8bvTvEDodkwkqJBlogf/G
1mNpGrNE74KIaGEi3LyGLjXnUmtG8Y+0IvIpYLtwgf6KTLeDXdWDJMNRyG9Dn0JJ7ZHQKVROcgMI
mOif2IDKjV3+PDD60skUr4p6lcirlDKhTIph3dGvNWx+gVbVHZSUh4pp/AoCYLV5y0a11k1lMJ3e
9UnLb7JhQz9dBhHOHv0fkiGbrBGmV+DYvjaf/W3iK4VqMGSG9eaPuiqp/ZNP/xNbWsXTvD348cGg
0Nwc5Git1KCs915vzeSrYFxSglPcWyhFZ1/VcNeCWxReMp1egOwqvwvVHhkFEO/ByI0vnXFq6Vqm
zVktfDL02hbZ1DvnUJtHK6SGQ7hpyMZwbRf/++fAuOWF8ZKYuyz7+H02wDvjuO6JJh8rAlvrXFo9
QZffKEiK6rso3rPwo07vxBRHdVvW1sMpRWtG48iBEyj5H5Xh4IQO/EOIQL7a5ukmsPNmAsjjh1DG
lThbPwtwYFtGUMUqh+gYLdh98CXBWIeUaqhPVQoWe8GsmDLf4k6qCHsd6+7ksW9LkDPv+fCeXFjZ
kwAWabCbnnmXFp+0gpuvWv/uF0JJDD0LHNnckTMYn/T59/KIrXef5/s631caC6BDi9qDLxBgFwKH
P8WmKUjF7DO+hr9V//4fB4Rvm8N1ME72FaSQrcrbNGXEDEZoTQV+1m97bddo6GJtX/1Kkl/VwFb2
D0cdQpCq7wmdF6seI5uaMNCwUvJVzvy1XXBfYkuhZZ6SeaPgsqV4WXGG5m+gHqSQroTFvLdQtpwh
xP5UBvxErZpnIe5jeSeom/9sbQliqXwJSu8VxIq8dPhUqm+j+FXkBx7ZoHyeD3Y/6k5v9p26L9R9
FB/o0Ws/ssmg4JgDC2Q/exxGyFrZWiKvUE6DOB3eGedzviT8tOuVqkNTITs5QbDqr7cqEsqhV0V/
/ieIt7W5tkbsielG9H7xn8TvQ1tkzciWTiO7x5WDbjRxlTUusIs2/z3rVjnTCl7S35yRSy7g3UoQ
gZAuQNOBzcMnPaOxzxvKg9qTue9vWlvM4ijv/HnMT2xCFN+4DJiDkz4XyxP5oP6Jm3FRtceMSpJt
pQpWPVukelFjt5O+HtV+L1k5MJdjRZGWn8UCnbizNdrr07oZLKc0Nyo5IxJJmqrGM2NJIajfFFJp
PzSKVu4MADdUrMZ0QsfhAS8T6VxMHXweiOVWumEDgc1c4/F25doViab7i7do1ATVGErDEay+xmut
4O+BvmVsqyNFteBjwPhs3ETdchOEwjMISrbRL/iuPgon4KXAMNvcPw3uZWnSJ7NK0xyuZpHzjKdx
BM8PJTpIyvTweFm7BZuImaQsuX3nH0B3ZP8+zP2WoO9n2d4ffJqfZ988BBmmplsxW/zD2sHtUK+J
HQ85j4qNiXbLGi2pv72A3nX5PguUxYXAdMosMjqMyr4GjB7uRxAMlL/6jSnaHplrGbQbf5SkkzJH
/p2SJwRrh6OYtsLzUnTvRfZhNl8qKQPjGheXWrGVGbbslYB/dYoMiUSWu3Vnk1/Sze047Exep8Pe
4LFN1YezjvMaB+KDJnWQXVR/KcK4UTZds6HLNeRr/nklSumCefGp7xAUXDXIsv8umggmyoiBIs5c
3oy87fWvaAWBlzrh814IH53+mSpff21JOWc9J+qL2l10ftj59M4M82nnlvsrcr4kNjEyOEf+xEhD
t8KTzRRNkwoidwT54hgER0PYm8VOqbbz1ydi1952vAvMZc2bk6G/ZfjLPHGRjsGzxDjW/SsdK2so
tQuGA0UzV8JJOZavXqDMzlhVzdrW3Bli4Qwu5KkfLnlyywUUWvc8cEnuyqROxLNdWhAIU3Fh79KH
98r3SbOlvVP9fa4zVbLfBDEaurh4aI4yQ8v+q+AS8lEp7AOc+2921iJfwNkcBMO63zfegI7ebndv
s3rUDaHIdMefR9GeRJuhz9WaVD/iLouFBTdnonkC196QLd8iY9NKdbiZH0R2ORRHWaZc5e6axde0
v/blhZJfpp+k6th6DKB5GEE6IKgbT1800m3kWZN4gYzZH5BSY4tjqe1mROJ4y7Pr0b2Af2a9inmT
/5ABqImQchK3pKtSaUu6CsFG5cFomtX3LR8ojJgnvz2V8L2KQwzfq9zpaGHXtF/8JQfBqYXPpy0T
+ajlAld5mhJTV5uiNJUTI1u2m3S2op2DdYVLpGq4vuSOTl5tyd7jRcKRINSeYLrauExvmXqiI+tS
Ei+ZXlY7ijFaAg7c5WA/JA7sA9bNpbsAHv4UWlszzoZ0afJbmjrjFzj70oLDQF/dSuRtUW3lZBOz
eIUo9QNbVCfsSPtpuyn5uHQnWlM0wptc1Ak1+zWwIBTAKpDqYRNi5jyIybFLjs/k6GIKdvzckoTd
RHp6rSgy3oj5XhanFcXz5/ciqKQcdWmChUxCRKv9mVC5Mzv8AKhDQ47IJIBRa6nPLY+HUBDtqZl3
F6O9yI9T0x7N+Z8BY8mEDNyn4S431+rcqho3wSK+VMuT/LzMnjdJvVvyHqrCwt8kVMqItmKJYExJ
8oDYwTitjDTLqkOv0L3Dr5feQ6OZTfI39PKRJffKZ5U5h1+Ix3l0a/IK0ZSCjURoL1MKtiYO+8sP
v2CnAJfTZx9hhR5whW/vTY86aZCKSneiD0U5UoUbCLIiM+Fx3i45y95i/1LGJ10+mLUXDs437U/S
0i+ABSv9xzAh1xqJE862Hg8JPtn61LJrUxd4z5/FLRG2TA5sWyA+5rTFVyp/S9SC0E8yJS1dEqVa
Y43qPRk+GYsG9bfN875xROX3Q/ndKH+S/M9Y/J413xJUMeUDmIyELfYyEDt16GfWifP2qGI9FfJC
xzVjp3Yx3svi/bR4EqQlumQF6jJhmwJ4yVPitVSv+3otyszznjYdEePWOzq3/fRTau4q2+V10K6C
h8e00027P0b3W+0sqKMrUhC4LsPgg/v9zLhp+mX9e+p8PZ0ydUjADeYVtLle/orNb4X7m/j5xTYQ
Jlowf3uGqRjlpaw7FWcOejI/UziPWu4G3FOG7n3CPQWK551gPwULJMJ8kjgEP1Igt/+0G4UIEabF
wZ+3ytySCIn8HZcT8okWAMpJEfXjwvAXTbGggOnVJW/xVRRsuDWyKMCGl++HwtJ8ghyTsQL2VPkz
b/TnveKFnYdaZvwVOMH4i43UUmqgOC941Fc8Y1xGSHgXxCMBT40qc4Q6zd1G1Iw4NJ5rIs/qOk0s
Jm+Ynl5xklcdrbPZJzHeo0ulBtdudWPEB16gEY+FcZaftycWR2XupNJHWn1Xxa9H9mfhaA+yVQta
8Fw4TInQixWmW9upKn6nMyU1iaGHDxOJl+I+LPaikwrX0ud9BfR2F+Yf5exD5O1v3KMf5JDohKZb
HCAZAYF5tMvI2oWgKR9em3jwmscMi/gccW1VzmH8t+Zc7ibGfwirfe5XzNWWhbbkamk/kPxdVUL+
7UlbvHWlUeV9GhhOTTjBgX0VYHbM5+quVJaPDl3JEjxWAwJXtzk91OJyafH3FLzFpEEiMO84loyD
qYPVX4zwvh8LI16aJexcN4PVkbuMCgxj03XANUidAjXAQrLV0XS0Wz4rw+akIhVQGCbRMNpF6jZI
pqMIReeWb1TYTyRkQ1xMYxhxbppYDRYsxxNL5O+VVtNYvkAMaGm2jh4BUViV2TqNNnq1EeVNVWz9
C4ca/ilMmmf6YkAtpc21DaOgXddsn509aJtKXI+nKl/oY2RNEDP+lYBlYMdZtaGDrE89ZsKxGiEf
WwOm0ALq9GRlbH3MiRtJh+fXX5LHpZ5dkxlWnuvr9oc921DtxexXULlwz9F47E2uNaGAhpvxg2HX
mGcoXXeA9O3XaDnViXfQN8n5fSb3emMrW0AWvE9bYx+TrzDOJhbAalK/ZD/qFxk6Lh1KXm7amrcc
hyGfyRrLFdET6QxUXnYhqTcditBVpZeU/uk7KVoKPx3pWflb/mbR92LLvFZAhKXoGb2uNE15RjLt
Ua7NzJvwvLbtRdi8GjmNZdgB+iZ5TwotzHazs7LlCwEZQcAqJ60CZrKkZC4mO20CJ8xC+ndxFSyx
PoZP+j432rcB6DFOF80C0FBF7EK18vYcl1Cnz8+PMSUA0//LqtP8zfjHxzgiz227NTdRv+3aXUHo
chlF022t9v927+0AQu8adVfGAbp2j/T7a3fe+3dZ4St7LaqLxmcF6cgRelb3nOhZuXFQf+hZ7XUY
N9EUfH4TS6UJRC3lvM8SD4mJcaQhKeIq3gTJhPnjUTjEvaQUmv5wGt+mClj+WwX0hsZRJftz0CwC
/SXb6HDD8L4Xpsmmr6K2W8+o83/p6fwtl8qwbgxm6Zx0YrIWA8+R2/i4+tRhVkyGgIjASCCE+sML
LDsoFhvNYpGmwp7pOUTua/liGFce3Q9qVwgB48XbUGvPchSB5MfmhtVnYc/ag6wdOu0gJcc2OfrQ
2NRDPe0/eamcrHJ0eL043Ad6q2wOknGp1c8/ITVxvORuxLLL92rVU8ivBkisVtFCHlalvkrjdaKD
qV9DOFYiFK+rFs3V7ZlflZZ81onlzg/nb/lg+nnK9aOgX7qQ4OK+T6Hsua/5xxIbwSEMGcVsamOn
Z4fQO1FoL2aEdre9uVacZ3CQOGcEV+4evU1CzOVOEto6LX6btM6SsfJSZlTMg/wnj2Ts25We7bps
Xz7ZMh+CL4nTGAydSLETc9KeqdU0B9diL69dheP7Y7kX530FE0KxeWkqkidCnHssETA8Rir6bq8S
IqtzTy1W1ciKcF37m9zfiDjhjc0iXMnhb8aYKRBIAHfK3hDAkc8nIhNJUpXG5IoE928kYbM9reNa
m1rHfPI5FDvHSN9I2aYPMdGsNJaWWFe2jlMqB9jnbJPA2kyfoHJTjAj3JvnjfwYFyrJi0QJHfMpe
0FFI6lWeLBj9AZfjKG2B/da/W6duiP5N8rrXc+I+SULVYhsIzPW3TumMXEWgCxi7ZJwoUGF9eloj
uPSE8ggXaixzsLs4pA/xKidgRr/HeW0/U5aXfBo+0S0W8inQbdEhup8yuSXGn7oFnqRqmbLBUt2o
dQaQK6onFRaoEhoAjPCnSreDi8Eo3xluIp6R+ksa28GcNDMAwqpeP/VVDLZL/kfqO1Mo+4En+lSf
X+woUhZWH9zkBdtvp1nI+BO2fuwyxRI+MGa/tOyPHTc/opZMS19RS2xcXPsy9BLNwgxhJHkdeeXi
PLAHiI7147eC2DItzo0G+3bP6P7/mDqvJTnVddm+UBOBN7dAFZS3bW+IdsIWFN48/RlUz733iZgX
WpKW1KqG33yZOVL7hL43PNL1RAA0y5EvMmMI6RpHgBtOJI/0m7WErKGJ6z/1EurF38iSez+sdgw+
+oCvwJvQMXGvSV6S+nrlS5M/Ofn9R5EY6a204vduPymDVouFLMF9xa02rPVhvTrrxTIU7QSVbVu3
S5ofMKQOyE+xVBttxdEMeI7K2u8zS1SY/l6Lf4qwNLF11kRKPSu3tWJXwPkKjjfpFHy8DZY9Opcw
uM43ZOuKGFFJi5BeRUyjC+t+gbi0ZCb7J36MeDtmAAWNe4yCsYJJJyNeWRzbmQGma1opEJzDdkpu
OseIxr5reFB2wuKsvtO+19lW54WoQ49jXZQuhX75V8XXesjnCMuRQ1UK9e+PCuS6XFIbwsg/Q1Dn
AOGOH424VXLHiDcFOIQfujncH3ZOLEum8FmEXzpnXrCcKEsnc8lsr212Zj/jWZPyDHM1JfNCLkPz
n9I+NZNSyC0XHypUrrntkG97eYHihk/Wr9002ULIuqbbdvmk6nWkxFYIE8dtIt5YsPq7a+300zpv
QW1tTHDaNssO6NWDoh2wl4z6sdZnewkrbLhoO25Y19GETX1Nw1cAQnAkde/6pWb7Em6IO1bPprav
a8f3U2OGg2MvAg6OvUgb1nMZerHOYB+9ZNZLgea4Dpzy7mq3L0SzQPwKqf0+tTOK16D3Wp7NJ919
xj2ScxEBG912/zB9MaYM8tUcZv2fMeVYemQyB+9EoDcL13qEsO5P1qZiQr/V0aoG8Hqnor8I7bO9
DaOzrp4b6xLtn1Qxr0o9VWIYcSu1fycxp1XejcrYxlZew5R2ugPMNoa0pol71aHSIIHyLFBBRP/S
vg5BLrDnbm/Rxgzsp1hvq7TLGwo25tVVym2oH5wKYtHG52QdaAGQ0suTIYxiYI15svjbaScLt47d
ljxmDu+nedtvaJo1M1xF9IJ5/TTbGKV/T2or5cWgjoZbqm4K7e++ZOKpmXJmTIabuZn6HAsAEF7n
qtLbW7hO+pn6QZGtUc3u7z94Vu8MkksQN7ufEshh8DyZUyhbIhPaIzLxfwT5yXnqoiBJu4m/MpMW
Q7W5G1el30ZXgZkkKc4tuHXgqYqBUcu2cudpyOPJisxBdxttYQb76Oc+bmAaSXjW2rWbhxSGL83y
2JTkhfZ3bVvaX2K3HaLN4SvnWDx5+JpXgYKx5yzlZ904lSjCc1ZZpTabbzFvTX/iIXD+yMf/sFeH
l0I8x49294ETrRb6bnF7o4pRo6nU/kf1VcRxhJe4RM3ZTSn9kxuhtkvIPreVdPPzeGUgr6NilOQ2
MnOvjkc1PMt4f+887M+B/HJTXhbb3H4y7mVT3xRJx369724rHFbn1Uh6PZ9bUGLBr2SFUCUHsEN+
f/1V9JNOt8Mk+wmTONFhBtwyI6EPQY2O6CYkR76lfmv/kjdBS6oAcyLRFItvsT4k3Y8iPrfWObOO
Yne5m3vBOsrheSb+HEdhET34bBp9U7VdKzMhXbMYOa1yy+eGDK4wvJOOn6OuPUQ8nMfO18EcVrPe
MezC8jw1F5iFvhI9a9R9YCTe1px6zUMZHDfY9dklzr15CTtK2ESvfdg1OAZrtgpUTvpHhDCvVn/W
SLbQPxYKBEwuUEDS57E/7VlasGabxkJ/H+bjvK7D82reTOFVw/45D4Djcn8r92kMDdzdy0SEbhuB
SJ0BKmaPCU2/zTG0R00FzEjO9UO/6voV5/q/SBLPAoNm9cBDQfXQLXr3exvryJDZmjzTg6dsrWQM
8FetRX0JEt0hEPeNzMl2O5mbv6QNNQNWaRcVvx+vxNZKven37zCuaaish9H27179ExlLheShtYi5
E4ARRnszGzFLOlN3B+skTOjea86QpIY5RnKGTB7HSENnq+MKT3+8xIhR8PvQX5Ev7skXPxwRhC3i
H2P8HsZveq3sVace/qYjAhE1rJfNkUfhRpcn4QlbVZhoQFVd/0lhuN5v/aart4KwjcSdbQu7rX2L
n7c26GmcAXW6ZMBt22Cr8npbURyLl9+hOpIuRT2esVLJg8kU1gcLZMD9v3oOz8ayXVq74azQP20d
4/6Sxs8VhEX/leIwG8TVyDzocyR4Q1Lmd7qvu/u6cABtEsfRvfbfrq+/4vuPof68Dfp3eAb72GZk
6VYUQ0/1XAzNiFJheNHME63gMdGC6GgCdXzsmakv3FFS5jFJn9oTatyXHF0i4XrLXgLt9UoUC7O7
rcsbWd5YD0K3xPbwESReg/pZEIr0heQ60PqYXGvlch7sTvtQwndvFWJJhfNR0C2x4sgu9mtNXsVo
BL/amzl9SMvG9I3a/1gypa3A2EY7Ndrxf+XA0ZHAwYr2QrmZLFwmVxs3gULn6kxc04mnxq5izue8
kAM1F21KKUhF8hTo64wtAv/m7p8C2Z26vQlDIML9mvSPkC5q9TkdXwRzS5xrfMS5UmyiWJNksmkv
IleXxPPvyfGmHrgexeTG95NgC+2uHv47Zge1XcVQu7buD/qcEZPFXxZQEkLXopKSb0/4f6o6CgHn
RHyuZIRycMWAS0zqEtWeqWnpWPp2rJgDMHlHpYWqEr1Y0UYqTkRo0PSoItIMqjBejfx9IAY1v/ej
Q4mB8vNC8P5wS5yT0c5nzLY+clGsmRQdLeUMYyprHYoDikdqC4snMIu7Oae26GjTPSEAgbVLpV2J
AMGNbbY7MOCX5P1Q8M+kDPa42UH2Iv0F2YsRF+mvu8Gsa05/MZQmPs0fhc1xMldGwzfEm8PRq4qB
PZDNsNpwFddrG4VSelRrvmwIgemEah+8ZfLRCiMYu4i4Ka3vPff4bRzuiJrCOyZqqltghonMbCFk
QkiFkDk6lBtMwXztMAJG+VQWCmuqY5nMD8PMTxWGVzN9fVNpSdkG+saynfCRiPtbpkBhhvgg/A7D
76OVnQLZlrE1rRpffxY7tv+RGqxq5jPJ5v5ldvF6FYMrw/mP3hUu8juxjH1bn7k9kfMxARknxLxW
b8gjgCzJPsH5jZYhSoe12GXhcnE7mvcDmWSWQFPdDuZsvZaDVa+vEvu5UufxPe6kulqDYZ08HaiL
5qePDgSDmDRAFpY13H5zP8qcUNZhdu3rdq8SydR2zIEfJeaAqcDUAk6n7zhs9pvcuYFsrh2BH2jA
IyrEd2lNl9Z5SC9i/Nybz6b8og6vA/sCEYGl3Rb2uEyEhR1YZ3B/vYxTwj5LISf+ipV9RtwlqjdA
zG9gwy+hAFaJv7WtYFvl+87BIdDUW8IPAtmXcR9Oe1pWclR3h8xOFO3eF/eb26V+RaOLRbTpWXIq
MAHk6OLvMf+U31Pv3HB1eL7TC9rsGxDcELUdWBGbG/nbHyaHmElsBncGuQjw+bb9HcDUWOD7I/kp
l6uKlh4Y+kcV82G8lTC1WjuMQB47LogIxnAcQg6CdpDT49QdreykMMFYDNkp5oYH2U098H08lg2F
YVQ8s1pbyanm7YJKA7lfhpNSe3TLSyOLDpaslVqv+2BN5wyo39yBdjjGG1a2sV3lIFiys1gwp7g0
xUulvQ20Yz+r0zG4jPVbW7xzquE61wlI+adbdbLkUx6SWaET6EhkVjmp0hHFsJD2igy4Z4s7DtB+
5ag8GRUxBDsvcCuv14b5Jrp/FWOWvoTo7TgoNA0KDfeWavFkRtUgZ7dGdw3tsFoO+ZsWv7f9e9q/
J3fXomhdfu4YNJrXyC3ZJlmcHprdmTCQG//Wj59SOAW2c4fI4vfmjO27Gh/F+Ngy+CQv0dMXZ6P4
Syoze6qGXbl0vXlLm0gPl6uWj8lWrV3PK/MoHAum410+9ZUbqIsiPlOqqrxIJVh4euCfF4vY+C6t
rwYeC3mkyAcjrKl+RlbskgfXdri25fNkn+t+hRO4ovgicKXaSW47C/wXvaP26pyql0CZ4cKFcJ6M
U5Oe+GKF6GCkwCMEW7/P4a0m9+vBDYRLkp67663ap8lOmza1uomA/yZLHToywflHv3OL0egvf4E7
0WamQuCRNYNCRwz2zPdbMHbpLkSWS1jGgeiUsfNHsXPhDDfHUjnc4/38a12DiE+T6/9lfbslpirp
pCP3YPaKPmdVtNuxdzBjMBGTZ9/orC73fL28fs4PP+ZOgMFkp7U7c1G+Ej7l53BssbHgSZAJAxoz
PT+xzlOxizGd5Xu6lxhPEBgkLcgGJWI0zwhML5a13wTnIYIrrB6ppjeVnRWRVrYTBzQTe5uFQFlu
ssxx5X4rUPawDJy2OXb1TOCp+21FsaKDyxkg2F9NMAFTuq+BB7NroHJ4mg10n5yaOviMG/jIYIfz
kQFZJls6cBmK9yXvloR7Zt+ypc3SbqGyiXiwmCq3XDQjxqhLkEX27V/jWj7COp1SKTkcdAJ9j7c4
dXuO0dFy2v/G8kVsT/Z3Kqya4rV9P9qz9QEyzCOqBwyzv53z1yE5VdHhCOFx27+TI8cYhc2pGqEH
zx5h1T4mX2pLveY8HPwzLJSZY0ePNSnNt+T8SLcRgW28xYrwnzHZGBV/Z3nB+82J4eIAIP+keABO
TaK85B6HBU60iVTRtJLrdeeI0kuRvwvDx1B/2ZgodfVHKn6z8gd+sbLN263iPLIPdxuvpjSX9mjt
ts22dFgGwqGU9n/eo6ncCIPzlBnCdG8zTXN5f4HLJK69Gg3Qb66Yf47lR6i8TjB61F0MpNByM74P
O+V1hH7IcpgcwICxtp+17iQTso8OYv+dATzGsN4pNia68IvoXDX4QrhKhtnF5DxNTZk17XTTXFiu
9vbpnltdUxn874BJ5Spzb+OJ47kaXqT6MqoXJb12KX2plwB3waUn0zqdG+6Y3eLmhHYTuBzYLe0j
sd7D6a0fvF5aZvQd0tzLbVKbMaxqu7pra/GYv3aQB5B0LE+ifnGcu5utyBVPCsOW5LVe0NZIUCXW
lsMRP+bLnYwHB53bVy99pRSdLxn4KdUH474weicJ3jd7U91x/urybUJOgyi4C6EK8pOd/La3pWW+
TfVsoVCYovlG7OuswDoncLo37Kd7qwji0EHQQ8n5QwBa8fsUvGPAbnWH9qYrMYhMO9zaQ5VASp5F
caOBp2ukpzj5r2J9UudKulacK+m0hQGvoXZxVleRl6muFPC8E/RF2EFOHKrFS48JeE6LAcho32Oc
aOG25R8nfQlkjA7cy2LYgPHBPDOk/Itl9YkDF0wMbdyjNLrt7t2uMtAjWMa2CCnE9V0wIYZbwOz9
IqETkdTxcnHe7LBPstnxE4M0b3aRvlmgKS2f1EhWNCNWdQTczRRtYuid4jZ3wxui3OEKJ5Gy1IkW
BN7xwDdj38X/XTzr8TUez8rPkPpqs55NlrBd27X51kU7Kdpp0S7OthrYiPvm80m7y7oZjYoGgwF7
9G+k+UKxMopVQLSfGDMqwrjuR+5ANQQlG6WVkgMgMyR4gQDsQrvMv7Tp+0ob+oTvEBAMLVo6Y/rf
27RT87mr4G4d3mTpVD4k+jG7TEscIy2RB290AmkNjGBY6NqPVv6Q+qv0JQZXdflZZ89ZeJVd+f8r
CK6cPYVZEiD87zZbSmRF7b7cEYLGVG5BT4E7Le3y/dNNz5LGrHTwOOoCKOTK/DBbZ1gA93qKJak3
73ck1KJwgmTenOX7M6O/IbmqwXnsTrjXDFxngGDfEgemBAMm7XHmBEhEoOtPi+a0T0f5Qt296IuS
aYTodSWtZjP2nXDmQH+Dl9VzuAuwy812CNBOKRNnH0bHn4FX7rBReXG7IGQ/7bXbIrzizkKutLEK
l6fWfYriMBBa2UwWqDgIFyiyObC/ficgu5KF25kGM6o576MFm7+OT9BgJH+xXb+NQAmMq2qdscUz
GqaKqeMyETvKuLwpVwsfGO/9NUxeNzv5tCOltyn+3e9zG4oE3UWarx0a9w961uiV4K4wBDvuCqNT
y+tKWFNnJ8trXZ5NobGyVrO1ixd/E2Ld0TkiL7XBoaAHW8zNvX8oqk2BCvViKeMFggciCMbJC8D/
cNDZVOW2yHeXu4VhBuOK4RlUGpgshCeyDFvD2CCBV7a1LhoaeD2OYXxqnziJZ4BudvPjfPk0VZFl
llHG2gzy8kddiRCMfSVxuVma5yepiKW4aALDbcm+kNtX6Ijx0L0VQt6rSlvJ0ZpHfXlVNvmhoPbV
+NCkrzr9LuMfNfnuxK8aWCfjnU3I6LbesI7SgpefLeN0609RezTon6aHRKWIfCsifjly7oWMrZS1
nq1hC3c3x7Qu/wtCyKud3H928afsUMBhcQ884AWo3GrbL0D42TUvinbmR+T/rQNwjhKiXnlCk5FP
9+qEMx0kZLVrw1MlHUfxINwPkwsXQGEMsRPUbVFC0zuSErlZG45j2jJXtpbhM/FNTB9HxZ0gjuiP
IoQif1wY1a5St2aLA3ETqmvw7mK2MiUfLrUzLaPmTRZeS+NNGQn2vU4qwaJnnZCMo5AvoaCJm1W+
XpZ2J+6jcH+Ld7sAdrxu0y3CtI7oXql4Sex14hzdg0oHzW+a5+smtSDGR0HiOf0W458wvPS9+3dt
pjExzdYj/OFsvUNRO4Dej/CRBHsxgzxwLMW541wR92O5b+Nd0W3TclOfzcLLAQXAaqAKJ3S7Q1Mz
XvZSMHibJDhVzUXK6Ax/jhesX+NsPTGAWcZLK1qQSzrgL6PZACMS7z36zBB5ETWpljMhZMSUKNvp
4/wFpEORnTr9F/7rbjN8GLW41jagGbPtDhWd21B+aFwRDy744Rx/l1Opc88QLN/x/tL+M+StGtJB
4hYUr9pSs1PH3UArUniGnEYNmh2ZXjjNMiFzyBoj6QPWnTbbghuesjXDnVXOIChm58W/9v5rcqCx
vozbhwphUHguRAclFPpTvh6iLSBaxdi13pUTN4uAe1NPSXiUtr05u+b+EP5LdaEES3XyavujEXaT
sKPdHU7/5Br3Q18y1BYXfexMNycBD8bnE3hu4yaGz5UcJyDTjhJ/x7joXI0XDjc9A0sIFZwmlkV5
gVUD0JJmzVBbV0siOJxeZZtO8iI4KdolH69C+iIEL532Sr4pJ3b5MzwcAnX/K6n70M080niUtJQE
P3fQRjOsS9Im5LbpW5ia7VLxG4aJiZ3Ty838hzd8pQJj5whrudNRmXV9cDAkRXp//tO6/qpj9gg2
ffbG3B0R/r7A8uPW3OplSHxUOizR2vvts2wnFWRhzg2L/B9ak5w5FQ5tEAoAR/CtDJt62Cg668Hm
bi8ySkz1s05mRDm9f1r3PWdKZzFJO9LRmf93ukzMjR5uoD8KcJGobcawaw/cBBpA8Gea44BpLQzQ
L9K7BFejoYJ4v30PY9DLl78/nqRtmJyV8GSFJ+qgo1MYHhXdVvSlIdOSsAiIhDTLZwVU1ZWq+yQ+
3eQ9cmhmbhT8qWO4oZBddCWVhtBjLO+rEdTjoc9PSnSJhav+pdevcQL9lfDtllbl/LaP+kO2EFIv
Q1nnGcltXOr6cLELGiffxOIqG5ApvglhWx9krgXKBndD5Czuxb4jY1McAusQXhF7cjt6afi3vthS
4icTGppfVnju0OfNVWqugGS0DVw8dFGHeAh8FIkBXGyP2g9WvHzffGr/YHjgGLdpG0wpeek2c9C0
8VLTqyuGFG7LxIU+Tuxd+ltwqBmEXBLD/d+vhFFJGi0G+V2T3007vmqAHGwMZsSrrF0pv9T1m80o
GEVg2a3b72rhDQlfkA0JlPxuFhwlHFW0gwXH9o0duqbelWBN+DmV32qyHaDLE4geeeIvFdRV/Wy1
5xucG37X2UzOg7wT3Sw88HSt1M6TWGLg/jPlGd3yPbEJt2Szjx1yn1NLeyveddA/barYjHMTnRpp
Rmg1wOKWIndia0bQ3NfQLCAGS35EYrb3MoTyo9EfqulU6Rcjexn01+b5FVApsi+PrX2r3xL5XRk/
Wi7BIELB8a2aF0pH/zJGPLCFur11TqoueuM5MA/m/STUZ0AquW3HMomyRjajuh9MF5MFdG1zpzQe
lwG4Qi19voSUZFvQN1JONsnV7kcCqIHZjFamltmi5ijNxrQd4HFbW7mnAI4OzH3pTL4hHQ8fg7oV
F7FGEOdsyUeTccHGogQwXYJ5rIGC8jf1LooZGpc+17uRvsU16YuWWxHljWbKMVxdsM9ZDJJtJ0JX
cVL5+UTgYsj31jA3bhv1GWIAduPpuDiW/aWMn3PMJsNrpb/xYEAQSUhjeinoEPFgBPus3N/vm6cu
tOI4VkXTFX9QKYIeN9biSWzaW9aWKKK/qDbcyYjE7JR0p3LJiDdI8nfDdhly9tomS7yUpFUDSXyn
0jMCE220KURePPW3XtLGhhEbLWeDjYuIYfVcoqYyDwfauTE6moNXZrZRH+B2oSNACLq97A56egz0
o6ofy+GUDifo6uFCTl7a5EUz59Ms0gAhL1rLyfvSTUJckpBXbCy4Tnc421Z2yzMjeuV3dMMmyHtV
l64QbNVh772Wus9P/TNB4eI3iVdMZ1d1sJ5twvhnI3y+GH6d0fTU6j9rhDb56qPgUR+XNjcateR+
PI/vkhda0DXO+cyf9c24bJgZd7ZAvV54xJEYERsIbZxySn8RpbWcb4CflnimQC0n20zZyg28u/US
WzQKKo282Ftwz2BAR5sbxiWtQTGVQJmyZ7xcW5sYVYfJIYVH//UDIuoN4/4Gm7g46sUxEefDFIVc
mM1p5RJXOoNXAFXKVQ8u2niRHWWJvmfFz+RUxu4z4PPRfhT9uyx/7taX3H4Ntw+dkeBniSFB2nHk
aSCPjsQrXKFZm+XLuKCReExXUeT9lRKDlrOoOPCK2pYFAlABZgbdDsq9Lu+MJSzpdzLApA3Ds9Z6
av9Jh1pRzJ1VVMPI83kvVU4UDnWkgCl3b9/q26uUPcfFZQDBUwFZONwWyyw+Ex1Vyxeq+erHsUCz
vkLpgxgxk7v3ymbPUVhi2vl2XS41rLnZglZSTl0Ps3ZRE99YtTWLxUpEyBJ9Q/RT6Av0DMvef7cV
eh+aZQ6UYdmJ8ypU8WpCwYI3jEwQ+xfoTeKSI3klLtoWZwqk+3kHTXoGHkfZF+2sflaG96r8TFl2
tT3rzLfWfhXJ5617e14k9MaRTaGsPqS5eIPDN7Z1pBRO0Rb595UhMtpZSSkRY18QiWT43AdYTOVH
7oKvatQX+aIuQNdizVecMj1LRKaruZuxcYhtbgs617H/6Uz45xJgbThNw0lz9A4H7FzWCN+LbdKk
0WBu6jSbiwZzFfNI6dviw9HWQbW1Pj0nhzAbrF/ZHhbeaK37eOsxwBo53yz+diV2OXYlcl765X+t
RL35f1aiG+upWAxt1gkpX3NCDHBBDOvKi23yhXXziy35IypECt1nn2LETdylrMyENOkO+4N+T3i6
m1LZBHfgbY7CgHKT4fz9EGkZuX0V+E6yL0H+LKsPw3wXHJsVZppvjQuakcLwXx3+RtjNjmlyjMBH
KHvLCdy+oVlvj6lATBbFzYXCxsoYfdb9ZxJ/Di6P4RieBunId6YJ/Jqp7WPYWD3qOAiM0MUR5qzN
G7o4pu8RXxvhQHN2bw9wnx66Fs0aHPRD9NKljEHtLW62XHKC7nnC+garLbo04/WGcogJutun3V5q
D117iN11Yx4vso1+Q8ErRbgDWNrQySdPTeZHKnZ7V2m2bEB9us2NzZ6+r/LlFtBD8WxW14pD6kYM
gVWtU4Qhiy4toviewJ/mBOwKyrKoCTjMz3Go+aY6s3RH8h3cTkmxt92eRJ+oHar0KHfLp6a6ZVEw
lbeFniz+RuDy/8zrcZEI5Uat1t5Sq1+zJY4jqTu26dEgCuIUDgkvLCz0bIzqK9BseGCC32rHRD2k
6CIqsqWyAtAQziPDhxz0iJ0GAQg0WaAYYvZZxg2t9Nzp+Y2wYvo54vFtM4HnV5lA8tc3BHfJhcF3
aKj3GTnyyO/1fY9ipw1zB16AL+2+oYIe+woGCxS7x72nL/hElnWzFEOa5ebuGxEEYbXorYWSLNNy
toxPpi17DblBgDUlR/bqWR5eYhc8DVDV/9+ZbHUrg44GyQlon1xVTiSub2QDym1NG0e2p3DYRCnq
jndH0o+kZeTs1GanMjslz1KyqZJjlhxD7C0Hg4cz3o/pDuNlEZB/mkd1hByW2hg6f37NVvZ1xsG1
R/9nG68qY4VNEqhoejthWzS3xW1XPWp1BbcO4Cpu78g98mrUV8U8jniKCzWS8jnPwWRoYEOk9RpT
ffQV0x3Gv4z0NtgdQPNMDRh6PGDQ/WIQKXg7WeKR3rKUcIA495ZxaVId8fZqkSYyz8q2uW3l+BQm
a6ulT3KbLwOYAarN8zRo88NdaIdLWL/q1asrqK+K+spdxKBSZS/zMIMwWVo0eDyOfFXmQSXLNkq9
nSAH7izpNDTnKbtonD5T2KHPafqsKNdCOj5VN9ksx0EiNmZHzES61SDREPeBdTBBI0DJoqTpWOIR
6r0lpycbIbl1cLFTJlz6BprCuGqW3P9HGLyHjQv/kI21Zh64ysiA4X+J8X9thfusJovFHuKkduh6
4FanJjrn2ln32MO5ss46OtzRYYnjlSHRnwX+r2aQoBcPpM5ZiMgK/YCOmzHIOAXtM3+sH+mQZg5K
esxxBZ5Eg9nXPs+o2O1uiyzcZYjYiNTFnsR8xIcFNXnaNy8E7Zh54pIxZFKRpPfWLf9ZtJNw81GX
FVzLkAph0q5b9f0v6lIph1jZi0e8yranYurfR9X8/sodduU63sI+waF8Hw+v+gUTi3VoiuP2aKX2
eMim3WTuSY4+ZWafGviAVHdMeDc5oflagYTp9IT5RieF95RvqsrfmsOlJ2/yyazyqQ2ieozvuupi
7eDpUkmkJps29Mdh3WLmKOdaHM24TtHSAn38x+RFh4F7SiD9VSXa6+JGPentDHOxlF3eb48eui6T
bn5TJ6+Kb/zrlFx8crGfqt1cFbkHHV9DDsBpUaFHeT/3YG5S1PO1iHVql6GT+3RZ6bcVRGh+IW/w
+EVzJS3BiBW+JBrBR5Ug6mGgFPz+rHVXeu+7GpbDiS4rzgep/VSOdV+acoBcYXJbWTNkwxxUgkD3
63RTYBim48UdHi07srpP2r2YYJqbvajdsE29KF+lnY8DKSa9SyRvFw1b3SXkllBm2hz5fo39Wr96
lkPkEYVJ+FQI0DLmbJ51c+fdRRyHH/L4VpsvZntVwO34xsMJFLE+6L7F5KZcDT8qzYfBklFRTFcJ
pFhzriYB2EU1CbgMoX9N9beSm8H4AaF5xqTecT0wjLFpEtWhuT+can+rqPZoEt3xOf3nBMK0Dl0+
lPwlxevKO+I2oQw+6zEh3HxgbrAg8xn8RvR+MgNSzgUnVZVUCzNQAmowHO87477LxyVvT2XMVDD6
Wws21L/INPPBllOttd+5d+3cFAhxP4n626m/zfwlTtC0jE1rbA47o3lrwzcYh/U3bQN5eQj0Qy1c
K8dH5W5A6Z8U6Dbqc6a/hsn71L9P9ce9/gi4q2oeNeRN+Bu6/3AuIos4ukgG6DKpF5DwjbBXyv0U
7/7WU5mynv+MZA2UrtpT77589+e0L0Mfg0Ygu582juXx6P+xX2KmiCvGvXAlGYtDr9acRZb5hHTr
1T129gJXPgAUiAU4UGyc2DRWx4BtFtVIXn+n2zWZ89cGuLH1KdVfsICnfUtQuTioOEuXLY2v4r7g
P2vF5P+my7eB2GGT2+F4DavnSnBosONbMtG12G6dhZ4+16sns76NmpQUDA+O5BDbbltFmyJfs4TX
ziByRaLF8sDhi/5rDsG699eMnNznZmSx98twdcPUt9XvmxiMSQCBixw6Ck7SzQqOZkD3wndzVG6n
gDq0BZEkkFwEzazi86Z/1Na7ebNxU+nBJv2fch1FmPFWVOgO7RUpWJZX6t3jMZIVfDpL+CqUvku6
/6AtumzPXNFKp9Pf1PTDYuffNso1ra51dTVul6zjtYaBfezLQ+gUt2elP6uRLcSc3a45rmavGebv
Gmok7pjmeXBgDSPacolOSR2YTl9hQvPJfYIWWbxKXO76zetr//bUjUatZPNnjISYK5z+MTWcBcd0
l19TQOjWq2O/H/xbtEruK2qMr1fqwhL4FBlem31Cn8FLm74o1esteIHxsqk0L1iJycxTClykjhH1
1dgkD9+yFkGl21uCHaI4bpHdQheIuwbHPVyP/P5ifdIQ7B/4LSxJk/JqtLu/bvi+IpRT2b3sx1Az
otNdOowSFSi7yNrIEUDYXfdh6oeIsQWKX7l9StXWKtKs04iG4UbnXT2X+dnsYH4DDn2VDK7b1exM
ARQ7veXlK4YO+T2PbNVk/5+jdNltF3Q7tQNGusRsvjr301ugvGrdi1w8W4su9zlu/NoFEjHjAcAj
K4COq79of0X9l+B92yOGf6ZjPsgGuV15kraWcTryty+J/ZHMKdKl59Xy3sMBDIgNdm7FGAI3Qrv4
/ZYg1M/xfwFQQeOb87iIIB4a5Gz2p98Qs7+44+mOb3ue7phU+gGJGZinUV909ZKSD+/fs2CuTZui
98g934XNHzVSpfO09pMGbputAqUYzqJ8iAT73/BAbbQKKoAfoUy3Sy5Fl9t0tjrAaSeD2Iz94yMU
B+Y7354qfqnLC7mBFPNm4LvA0zcnfXGqlNdUeo7ki6Yca4JjqcESiPfdxTJiVet0wPK+xlmHGwIr
NC9fsUo5vPv0VQs8UsJ5EM71dJaNE3+vzuYRH36Ijpyz7hQqByHa06MWil8jXiw0W/xdVbcwq5nt
jQ0C5ht9Dq0PRi5iwDIs0oB+bSSu5Qhp58bA1bvLFTe1f5TBvGz4el42GPJAvwX9/2PqzHYbRdto
fUOFZGY4BWywAY+JneQEZajCDGYGg69+Pzj9772lklrqTnUcB3/fO6z1rJ0pHEYc1+IZMhHYk9/A
K/KcJdw5ZF5JM78wfKwWW34StG2krUUZnFCy1wfLeB1HbFH7QjkSAFgZbj0tH8V7OX1AW8m+HtA8
Iu936UrQs7F4ATkHUynONiqiqcJX7/5IaAZzFCnAb4l1/5lVzh7oF85WPuFsoZIi6HjVKlDbPsvK
JuVyI4dCZ4UDX518ZCKIkbn7oWoBWZqQfFchvuvQvuLSKUCarzUcCYKr3hkSrWbyOWlaxfr3l/4L
gWcIGlllHrBxVqi9+EB3a1n0BrZDcKGsdLGxX5kU0NgtCqvlZC0ODRPF/T12Rvg5CNTSp5m1S1Fm
IRDANLzW9HXSbXpQJ8ekfjHNkyC92MtCmvFCA55z9NoDsTGft+RT30BQIbBqTyF1nUieAtSw1+2/
UI4SMtEJ8dgd0SF5dExZsr3T1gruao82ZX9MUqct7FgHioCd1U7RnNVrpfYaFUgKB6bnGl1ouejm
0NUb4TeqmbWhrS3w89ai96Kr3+FByl3rGwF+ImDcR6qi8fcRHLe0KAeVlE4TZM6Mfe5YAqhHSnkz
P+GXrX/uAsBnSyaorVk2yfq3bIHvSbXDx7X+4rXIpL2mG7uY7Gn33VmAHwru/FlID5iPIgc9Yn/3
ddVX26B3+idnJkCwJ74r8Sf2mXY53J2ckvsZ6Mv2eZAOf3o9r9vcYH/ew85p75b1N5U9TigNCDuh
aqxT+tX1Oh83e0vHhRF5yMvLXSwfbvIhy7kDnYyYEtJ+SM7MN0zZBGO9ekuxuHKvE6PxfPQYaC0W
nsIgZ6VGr13+aj5O8AAMcdcjksp3+bjPYGKE9UeuIpvbJfl+9aIgyMJe2NgmcWnP4GvoGWiy+rfh
dmmsz3aw+SPeNjr1Pk2+4PKMmSMgUBpQOM/X3GWb0dOcXL26IkjAW3Bn+zAbOuzOnNRaKAyhoYZK
HiIT01MLiTEQEu+Q3w8Suhj5NKW2qxL4xB/u1TgsrL2abgQCCxMctzOYWpm20UQmKLJC54+qVXLU
xlTCveCtwW8dGfSqoO3HIyX1fWHLL22Qg1Q5/nmYj8U9URMK3VdMVYzMowNg1PTqpoNtbCAoYYTq
pVBJwoXhq6wpJKCyG4CLEQH3sypE0veyX+fbK9cW2dzqaRpfIDH/3xFxkx+ykoCncyO9sod4H0EL
5G9DfRkRI7nF9Sh+D9djox7v+UlnIzWdquk0TKdRmxOr2DTjDMLWIFGnB7XhJzWR4ZurfXsWRyOw
/VP3jfZBeobaQ71l5NOhnJ81vOvwTTRcZ7J79a1zqGnfzhwlzvCtimwNbGzDUox2Ch1yqKDCVbdR
Dxo5z5iE+nH3n6kQuxVhlr22EVGcNNcfKbKjLWI9mpFc2WqxpYivjFJk0nrDWA8ZIGF0SJxF8l7d
36/3d3l4dzxT3U+s7d8L4bjQD212MBNfOTJhuCvuj16+wvs981iED6yfRZCxaIifgV8AQsn8QuvR
fA/T/jybo6GCdOGi3UrPDacAO3a0ektdrHBLE7hLZMF0kHFZP2nXjow6zn9gQUAbY2wLc6dEe+lq
Z5lHCIm0AR2iBzlivxn8bHR7ZMaHBSylYcmdqPfr889tgvC5p/6T5yDsFWQTLOeZEFTsnXsrDXxu
Jq6lxfNm8t+4CJipcxFkmu+83c1tjrxsPsyxrEzP1AcU30M29wqmFd4ZW/df5ht2M72wyTXKYaat
yTma2CIH1KOD6Hs0e73Ff9yWX5RSOs5w7spqJq7yqtBkN/NS274fBOmbRHqEitf4iFYR7p+jgxIk
5WBc9uYqAtPNPC1ZQZN7pgY8FMoQVwM2w7Sw2MUqhKmTap5aZvMO7MOK3J3HVtAd1bAp6EUxVEU2
alnMTOM/2d8gbtpFZ6vjx03/UqFBSqcyt5EbPuTZJTcvL1g8sryA7QvjhKUjQLphyUJi5B1Z9S0a
A0/qOb1c4sXn1Ui2mjGSzy1jKdHdfOcWnanxcouOGR39f64mqismt0AnDclOETcdE2LFH8f+fsCo
LYOtnWWyR+6S70L6bNGTyZf8QrGHmNFa07lz9bSJi6Nv2g0g4ITA2o+VfbwnM7hBZOSGEFx0FJ2i
3lMsN6XcPiknt0htxhT7vSjzMIWDbalTuIdmYbmAqGzOGFn9AJuZvCIHuhtnXTuk8g6RsrTOQL/S
LUwoub71iY5+0zyviWWOuzz8vZKg8QnhaF+CG/Y5ezFtK3O75NJDy08aZrQh56CktHgegD2OgUV4
d0rte6F9R9p31X8tKZSUc9Wcjew1bl/al6xbV0d0lLWwiCFLOjdUN/8jMLRwR+4vAmPwLWLFZa54
8fIm+Znkj76CkHY2zynIW69grdYyLmaUgLUVHQkS3MNGbzsUzt5dJm3H0wovj/nwughyR2qLyZYT
Tx89GalPshkem0b2KfC0C3GnKtpU4/BHvxbaGEk430p9Ty9m1IzREMEuHbh1iW9IILgtxpRlFlx1
/9Yt/9RCD1AgS5DzJedRf/keiJsaaB6Wf7JxaMquuWsOeYO3p76oQvp00FCcEFuZbQiuREOHeJH4
yva6Ka8bchTrac5RZMioxPRStlKu/q5ml39bzuN7pX+/yxcUkdUlKTHSzEyPB/43SBUmKFG0YEul
WULKYBPRUoiYGzgd+P8k7w5BjZOCK5qDCoeXzRQZeCGjq/juVzinbktz1U6h8nq77cfooHYnhXEu
5GVQ0fq+/2s+vtPpB3aAjCEbGhcvL55fZA6LXFlLw1pDaYQQAi/YqB+iH7Bw1jpS9pADYAIUSnj9
KhcYSNd7yjx3mDytszX5iB17ul9y83RZaTgyiDWMtwVQqCHIscq9P7Jja+0WpRtpwCxX2I3vixkv
it34Lq/wngI76Ecvua6v1X+wA2PaaPDTP+7qlqhmEJFsCzY9d6Hs38xAv4WQF4IR/ZyFaJQsUF99
QXerSOuUD0MT3Ihb6dw29UgPGoiPJ0RH9ZU2iIj6CIe3TCRHbcOThSlqPVe9EhM6hoLB4UccDgjQ
D7fLARTQnsr3MTBL96h8pcKT+xkVD5wYgTYC03vXWkkWGrV/5gDnlgArkMbLyQXolgRcDPj6B9CZ
Bw09U3Yyq5cifb2RHgiAZHSxVd++QBDQ3crrlLde8iSo7SVMNPhEbqa4XDrcCoOOoWONYoB2Pdqr
Fm2SKxJIq7B//Pj12Igiw8KjWb4Y5bmPLh0Y2D2qPxFNg3ToUZglR006iMmReg4zLkPl5qXWVqrk
mP2GcNxh8Lvsv3dscegfYTVt22kO1GIZ2R278aRIL0P94lDdQDLsYN1t2I7eAUj2uGo30WKNxL8S
VsB9QPsJwVsXLwdSU25LLD9YLLH8cDcCqSTCKMG4jgcEAJgIXdHPbk47fUTtV9l9dcaX0nx3wmc2
fk6LD+Rsi+2ixjQR6jiXEcINGxkQ192mxyhhmtKIb8VhV9731+nQmjDqT/1MzIZe0Em0P358tUTq
bWuoVwzbq9yFIU/Ezy9D3ijXOX9lzVoB02ZfzkR+bNO/Kw9hr5nv/4B0ZRRAX2L+dS0/bed2e4t4
5Di63ukwSfCoIJgH2tbXI37DYUuHmdtmjxgifLwXiuN4xhLyNyUOZQSZylDNBWK+En9EQAxhR177
kW2+tOAVq9kL12GrNv0ffxBcbFStDkbAdc7tc1oLzRcv2PmgKSTzhDbaHFw2PJAooJkWJA4wyAir
o+0b4OJj0outn4N+Pc+o4/Dgx8ZKd8YiEPdQb5JL8kXFqh0IQcisn4yIHFT/nnoLfuE39RLJxd3Y
vlGstkuYPt4Ii4IsDQaZSJtxVGebDFYKAW1WnlgO2rKQEb85bSlKmnInGK7IboHwQkpitooga+5B
LK/PPNe/Ecs0lg1vQOX4suyQs0yGGEJttYO607OTIM+TLIql8mESARjtGYPxTctswypf5rv6aO5/
Upv8tBvfgqW7c6dOrKx8eEGh9hjfCgGzHSNHF14c76J227eT1yaMnjbaBwNyj0TFAoLFHpOqzQcX
riyvgNaDLG3QUc2qt0tgG73nQJrryLoOor89wpPVxEiaoue1oI28rqgOBwJ4KHQ0jyaWXFtUwZON
H6zB1f0+Th/y8Lmcd2rf76y5UIljGLdx/ZK90KpLBb6MuX1371FolvOgE1LwuGyi0wPP03QSb6dP
0iQ8GHfVtgYQLbAhCi1kYUezO6b9UQXKOtm3KgTZbuKiEVbRcArc7uYX1JCPsC52JGhMyjG4/w8h
bD6tsdK5bt8q7a3t3fJjuB3i6vhYHOv4lKnbBypQIJXrDO3SfU344CR4I0lw5NkPnmsaK1xEfGx6
orCdORg42f21+BIJpIfiaPLlnpwjgW1dmEazcEZlt9Hx4G1aAudNrIeBa/XMfKtwD3eNyACHBjuN
OCdmvgXKrIBqbTb1ZhMJ1LsgtwINtl8atOncnKluDGMfUGHp10wGSiLCfEnYaIAGAQkiG4ehdqyv
++yOWmZ+G9TQUuQjEYcz7969UHMZ9TomueOJvNNFYDV+Mvo4L5o1tLvJWBORsVyK0kHnxLT5RV3V
IL1uFdFj8XfHslWSC8omy0lyN2U/+XA7zU0IL87y/Xg7kMOglUeiro2AKWFyDweSWCw9D0XsVtOc
TZX8bbQNV+yj3AzyOnphzdsngJwCs/YTYjoP8oi8bBdd4URZwtM4CGbL0F3eIlVzcqgij/CKGo8X
/OSbao99AefkhnXmTSlRhFmZENZCWInhhPzzikMpNIUlvnJTRzjYXt0lZfR+qtGWMeI/vbIO9hpE
pk9mTFZ7YAojdY1zbs0yHOWtTs9C13WtjuPzgL21LDhPAMTzg5G8Vov/QqyMiOyysvVyZtPq8ppf
YuUs2lt8CvVakF8q4USMpJIe7c8ON30bpgPQIb9SNr9ZtemEFsTS8JnvmmhZPNbNsmCoRNbqw8ps
hYWxNjs+UswtDA3lKFgQ/zjNoAHrGPVzeUSxz3yGGcuvqxyXY6OsagGivIsOEFd49c92M9Mawamh
Im4Rr4V/uqRpokVHudgK1NgbtnJ1gY76EBGjfvtKVhOmlUWzmBKDMlfDuadt9HKO8aiHNdFmpuRV
5NMrBCm40mLFY67g2FmCbJHJaboukz5QsyB0fnP6Rt1bpOtwcEiEEUmRQXcBMKPcyc+Mpg+0aOEH
gNZqYdufD/Zv9XFsX6fuwjhfu4jju9Je/lxNJdcSOWYVTEZiDXxQqrYiYcg0UU24kuySOK9VK7xf
609sPA3EvmqTQNw9tcRthMMGn7zav86m1P08AnP+CGNfjY8iZ5eCB/eKgITBvivIK/0VUsBV+awl
n9QKvHzsFyk/zv4DqytT7nF1dtAHJ0LQfI+0V8z1BFbcLhPO253LIbOou8bvFCSyVS28PLHvBIe2
sFun3O4Zs2K05l1I1wTWXcnQy+FySFGmD3MxPihro3qlmQDnFkXHuDiyfKifFkUm9VKynzcJ99TX
9KX2fh/nqPUH7r/nr0QAvgtPCB1hF4oTgPgXxnU0jcMTjLm3JEbrAfzLiLwLhrfZJgBhRjzSrq8P
i/owreghf1FftAkGetZujdNeJvskKAxCm3axsZ+uyDJfxOiFlQ+BmYgl7mvqfxkUIiFjz1y82AJ6
uE+xzvZ7OOWPOb3HkUtHTli2bsEQY1V8bkZ5hAD+Tc8ekWmgQutJZkF8vHwzlcuVlfvXCNzB0hvS
IQ7sDfr7xiycBrtv7tLZPg3nTGkQ5jClwVrNgpEpDdDB65aN/1g71He4x3uO2JvLdQousTE/CZ2Q
gj4O76z88dyAtRMoXTzzO0ns7LEUvqtZJZRdMDqOuMkizz8nipuh+9rJXSgYGEDG7XmaeQwrkRnn
tNeao359zWZb2Vi8451hvLnJCBmmXDGJReLf4DOuwlu5Ja2UJKkHzJtVlLt3c48VvAMXGpC+XreB
0uk2T1JnuFHqyY3XL2HFozto5uglhdMBTkgxmPwf+bm7xksRD/IbLPeJsBfrg7QBU6zq3luJB/nr
xojHuS/Z8547ipRpJz72mUDq94a2UGpWpfQiG69xfV5kl07A21Va/ZwnA3rLY8yZZOssm8ecDaK9
+6cpB30Pjg7SM7xnRiYQxjZjt+6SJSqMr48PEmpZzwqne3G6K3iUKcbnLPcSffYddd9InvG+0sDr
r5L/2d4zZVUuy6WorUdzMyRBU4VXBDinbHitK4y+F+RTeC09KVnfHjxUm3bZOUSE/oos9btPEoKO
MNKqSMe9OYz+eiSc7o3YEeQxzvCWZPO7OPEO6vPJwwKBRaf52tfnFbhs3GrU8//gotwJtHz6gaTS
z/tNhZ5I3hibrn/74KC5nYr02ETWCMptE8ocNh9g5CuoJQQOtmuzhcq+bF7gugF4qq3WkmMIqhy0
vgAS1dwAc5JGhrFbJrr1EhijHcthTNv7vFgLZwJrW3mF6v2225DvfpUGoq9IoBD8sqL9Am9g35DE
uVZjvsRM7fb3lL4V8PuOGMpauSTKRUvO0/Ai3ixhaSAmXdiAiAS7++ICxl+VtyQjOgvdUYTLfYla
tIzfOuVsCMtCsZPPftlFYYECxZzz8wiZUMyTJr08VsxpT6Q9Yy9cAqQ5wVmhmG58kiwm40LGa48r
QooC6UNabDqsY5Sc6G6kA4zGxeE+2Ur/WqYXDLHSy2i89rgsHmkgU9x0QYobxF1IBxo1Bu8iYlbc
7UwshN213qE1lR+nAgHkM6avqayBv0wmiTlndPTyDOwqcWFdPdFq7cHYND2m6qA0IdYy5bUadADW
F8zy6nHO0NxuWpIEZL8jtg5HOPHs2kwIxW7JNINMTyBt97VerOUnCUaFApG4ZzvNv8bic5je4uF8
+BmVfSbvIplHOnDOD3kpW84ZiffZOcsvk7SO/iZXm4QWuVn2G/HETVCvBmbV4zlXL/fmUjYXEbxW
eo6l12hJigae7MNPej+0PoHlGrMRkTXWyQc51kE+1oKUwQOHnX76ofIuyAHXvJ5y/uZzXqAKdkLU
Ht2bWTv/f0DbfAiSLAZV4KswCG791g1WbZ9q8lkr70L/tiJh8r1RzzzImeHrsa8gnpNmx1TKcmTy
Zg7RX6FyEqjGZDIsyLLfxre9aKnssyYsW8daPdU2BTQU0jY7F/Lr9TQKiEmCIzHSTrSPiuP4OOr6
QcyolkgmoLqxS4UDObSOg3YgPk26bm/GTrEgDTPnfNJZNWj3kFiYHz8c9Ihmt5chMhHl3Yf4qRkU
as0mWn2nX9SL5Jl+r6HwNGPwlzHrhvK7Ts4zDu+Y1y8KWmHcLpq/8sX0QzY/o2hJtC9CUAhILJCI
+Hgjac0xVD9qA1EKVLaGiZXK51t91rKLKp/xDM11Rja+/o4OFIJz4m2ZhDEVXOSS8YLTLFpr+Vqe
O3rawKJEWrArC0BY/jD6Gg7jWav4q7JBq3iNfb519goLjqREBvna9X0Y3oc5g/uBB1fwSoR5suf9
ZPnbaJxrn+lI+QyK5rbhqvkNaCsAamALwAYgvqi9NR93nQ0VBLo7ieQivgTEtceuOhIZmL9o8uvA
byg7J+NZ5blz4pUpzHTmePrWsy+wAFlnwQhI6WCq06M/NMY/9r7ShzZzlxaHoYS1LnqluKlgRfWf
d9wjQAjRduivY/OmjR9t+zWCOBk+k+5LtxjDACg6qMpR4KrD2PcylBYIlvZLYgjVOG3zrWrf4QJo
K0QDtFya/tZN7vUe/ps8Qibyfqehy0r3nbJNVIjwFkAdhgse5wLkF95nFy1kPOdcRwrEKY99oBXA
wSbHNDI/zfrbas0Q40cGz008XCxDpZQJ3cxmMD4C8tQCNpoE8BI3k1uTGNiJ3Wpe+TYhHQAZb4GL
sJhvdKuauT+kkAVnnUerC32QVjewOnNvDCfR1coXvTzH7VtUvD+mjzb6TO+fsQC7Gvfiy7vyTTEF
0eSWzdw2E3RbFkhZcMOJHrTcI+06spZ97EPnMEziY9et6RU3b5Bx+7kS7+72Nu776FALTs7Gz4L8
Pp3L9D0W3uV+h8+FPeSAL+1AUyMI2/i6rW8cfRv8Xqfl0Jx1nttlr9jLJSVoaXi14WmtR2wwTq7I
dGNMqDeM53b78jnacc5Wd7Fm3bC4BXtrqj2ZviTdIFVKEotltaKvcUCwrMZFAzN1zrCdu7Hf6nEZ
XJaRgnR/3nXo0ksF/5UPhOYjYzZGHxmzUPpZ7Ov/7t1SANH6YgqnJENgsTeIT4PObRDZsWtswn/2
FUySVUpEsau07iNh5u311bp4OnETA/+tnvlaN7MHk3hmD8KnRRMrlGj0LUPZSQqoAvg666lYd4LX
svId5iHmNfYYpuuCewDGSRwmhKVsomrbzxOkricOZS2bm5vqL4TAl5pAHWk1V5SYTpuAt/yLuZs4
XJUgCXcEQ88S48TPfzWZ/exEwP/C/v2yXzB9NfD6eQtqjlVNPcYuciO74m0mcOI0IUW6oiJ5oNiZ
nSbDUivfceu01Xvcv4kxeupzOr1qjxOfY+WgskS+blsj7BBhTAelY4n54t2jtZ6vo2otJxv9sZFR
9j+CfCQti8yGV/0fUWSLnl+VJwLuktwJn5a2wl2Hq6HVlhvs0/kcLkZQCq01Id2jMnNChYULPlE6
i9HlVr5P2QfYldGw+RPVYdKEzTWkpTUQAvdBTAwxW7VjrhySeI/miGxbNEclLVEZEkEAqxZ5NHNK
PcS3l1KxWxjD7p2nrbY4vQQeQHIrEqc7GordYtJjZoG44tGcb/nrozjduPGB7ZIncCNKAM2yHxVc
uFt19jUjtJ6Gra5uS+BvTyl7nu2FdI+kM3bEdD+k+6T0UJS734SJuNbYbhvJy4wggfaqhrx59eV6
PzcGlLLTOuKGBRKBkorl78wdh4xP71EoK/KjO3tffn9bnWXhWHRYZPkduyq2XE9OOYKlFFTJU7DE
1xNBENB9wUff1Hf/0UKJCNsSBRwrw51JwY8jj/hCpK1WzuvRPGt/JbNszwdOn0KIIBMcSvFJfSs3
szDKQoiFZsraR3yFskGkcNsWxX5/GXJei7Sd9qJOdPTectvyRU0uufhexp949Ms97BylPkT14SEd
6uYQI865UvAfKtKe6gQNlnDzpjsqfMbHGwZP7rJSVt9EmRILNYnWd4vO2WIcNoeUQ+UhNWZ+R1xm
Ps7Fmn6wWSX0KAtXnWZf1e9cieOBuVJwf5tVjd1GieYZEzGs82kYzhQj3Zmux/+r9L7eYHsss27Z
a8eFdgSgAjdsPrR04STpx0kiY3vXyPPR8PqqP/jQYS/wxnEtqetFjd8SV4APVUDF80mTffi2iHhE
5mwxAwPSjJhFB+nZ2TJG6qdYdm+DVlkwyq3XabaRD3X1IiWvknQGH9kIl4dwKfS3xXQRcR7tzGg7
LbYC19PnnyS996Iw3Rg85J5pvXGNwUOLxZmHtijc5Nimtn8AC+L/yCTnLpV229V3h9l0Rog82ird
rpbLjseIZEpIGa5s7omfJ7rC+iVE5Y/ZYoYAUURYXtt/SqOOp7vU6A4JWe8Kx9fg1fEcdnZlNCf6
YIlA4OX7RJw7jwU0C+YPHtUDAjXQXprMy/fMzLv1m7LfTE7y8+eWTdJNrO6Gg3JKl8+C+Zru+/7r
vhPRfh7ug31NDhvenQbsMGpw1foTSamk6rFhOqi2N7KIW8hmf7aGuIlwdTXZ+knJTjj8YxKvhdPk
FGxm1CXDNm3yO4AArvj5J6ol0UglbGXMDe9mkOthxLzDapoQal8348fb5gweyfMRZ/NPolsA2t0P
VLr3CeXxpny2xY54BZUUiHEox2G6RWGUf2aNc6Mn8or/nan6wzNZjS+QdTLUnH0FfyZhofSqQSDj
AuhvvV7JrZvq7oB77LoWrR0qTrouVnAsOcuPibO6eI+l98EpepfIPlcTUTGAMXi7VWctpRslZgbM
7tUW9NdfXXWJLpUyglf5bxAAhZ9MsoH7A6P4hoUJqDP2YcWW8YMuoptgabkKkV1opDze/StlZxXW
5ZYWNi93pkk+4k5Obzjm3vP8o5bfJ/m9wKh7uxjNuWtfCGhVXyrjGGnQ1FwCrYfOXlzX92SzeGzK
3C8x2rn5bQ5rkp103EICziXQq2SDnvXijcxDZBjOr7l8IXnsW8rrrkxthXE1dvNoJXhwp8DRIcgo
lyYTHmSUxo6LMVu8Twvm3xY34sB+HibK9opzmEZjopm1UvUwHMtitniwdcJPV7duh9s64db1htdW
PGbdKT3UiVXlJ2k8PewMxmj31ulvVfwmFO5dZRUyn//xsJEGS1wypcUZ0Rh21bFEAS8VwoYrrqHb
87eprIOCcCdis5kUNOvEmKP5sF8zJG9o5eF60Ng7ehegnqbwanQ/26uVrXKu3xAfuL3EkUQ5R0VT
l+g9/58BtA7EgybCFIM+uIIUxxi1hFPwnNpV0Ax0ANqmsUWKxuzMJlhsYVLWWhQDPaXuZBmnIbrE
5XubfejDJ1Z+46v6vBQTiEvCyYMEB8sBs3yO38U8DUseWp2BS7qOGbJ8G6LVTKwvdi3TuPqgfP95
FI+6UOSK4axg6/6Us9M5FOIxIgHZennkswJ8mlxmWUXLDtjCVgo1HWmmTtbDmmjt31KIle7vAUH8
L+LRUd5G7Tb5uhlfy1x7S7MLgL/CZDvW2wZrFRiyj5DP0J9rV0SPairwhYo2W//7dSMoa11Z99Nm
JWrhddjW6lZGtgyNVbNX5jMOrcUH/4xDA0E5b5dy5o0EiYeUV7oYQAz/negAri0bC+pxVx1g2bY3
1vpzWsjC0XVfrHwT/kiEl5z443mWuibfpjbWTY70N4izQOS3y0wqC5iu8v5QXE8MdXVVzcomKmBo
m/4gHev++Lgu08cq5mKhnvEEjCHADCL3g+ndNpF448JsCFZNN6NO2dfDOc2JjyKDBP4ZlrFFIKSr
LlpVCL8fbkLkduUZqMoV7+VFBEjfWGWxVa2fpN0Cyy5np5E67dX4eLcPwo8X27my6aM1kxd+mJpE
7o2Y+2Md9EU45FtZs60peR04YKRzIVwG4cLnYtG9KdMlsvCWmv2XdPsohzd7ua1qhv8+MBm0c/CP
Rocn8fJHzJOyTcSr6cjkyGFxkjyTktl5qJ400hVv+scm7/0hRswP7SuooSAE7Z1dZ0CeDoJuoHjS
EOKrHCDbbft0m+YUb9CiVrHoy41/7f/eCGv6O+r05zZDavahi+f8EbyaTT/NZvTKivzJEwag88sT
FomiK1lhzlGD5WNmYKb5SgEYu4MSjsg9ywkj35fKLrKF4RBNZJr7xtFAFgAwch8tzbXY7Splu3j2
fyyXb+NMPzWKDZgqlpkEeS5vPgi7pnZQH9Rg/VYkczkmoXbdzkh2Cp6bMbi1drQ0uu1NDYGypnpQ
Rj4WPLIPmO4iiBbXsI8yihnURPWaFX7JtgqXGfqAl+F2nGOKMBmZR0HejxJQ6Z2kOWTYTiH+Qhdt
WHzONW6+mfBADZNbNRCWlKI/nmgmJZ3M0fVDDgV9q5r7PDsNdpm8wnjkqCiw1gLN3ACyJA89V2ae
ZNVtpz4U7IxmBejHk4kfu2NjZ7a4/UXNpfP6eW0ShLYpxgAbug7SYZZxofJl4lrOQi7UNPjea0cb
EXHuHwBRyWhEPSshKAj1g1ydE/n8yC63iUgm29hFUpDIQSmz9EMDFe+bc7wnyPtP/UAhlNQd7l4b
kJRDNRQpJidFubyzrF+xC7yCrssgJVjSdcfWuDb9qQlSKCq98cojLenenwl8glFlObiYlMXzq9aR
iLmUjNOIBivfS/6fblHrhZJ05ZI6iSRS589NzTp5ofNBnsLWJrn6obyqbK/FNwwJrB2gd6nKepYd
lQACP2ebsPqBzij5exTG7zb24Am38qWFJWYe/1J5mzgZ3of8TRzOhoOWDM7zYdAPFpIsAEmtj+lN
YdAX016vMgQywzrqvUlwSfDhG4njD6yi2xt21zsfkeuPlnwnYT9nlHnl4EUCyzYUkvtI2nZwi4U1
IDoLHp18ZEnGhgNdtrSXIsTCfg0FG/kHKBzAdFmQ4Yv2NHes4Zwcrskx7o+5Cs4HEAWr0uAh4woJ
ZL6u8mEcG+XfW/VXqn+U/guTv+7r/eZwkm7heA8b9q7ZFtWjSrriHPf8ILoXpeoOtle5bu5r0Pz5
fW0U871AgqgurqhR+r2S7BbJrkhdiUUFoza4xeAf8GVI68VRyI8JtPR6xhEYT04Q0HrUH4+QVUY7
978nDJEpRt0bqZ2zKJOfydD8WPdHnGYcDes5fhhvlDG7K+65l0Zu95Lfl7cOB7BvptRBDOnQ+ftd
6h/+oY5NnlzLmV7HdIpXG3n5ANRyJKB7DHrrcgVFO6HysQyTvJC3rHof9Dc66NvjMjnCFRlpcEVa
XPm4Y5zb0zEUM0gejhXiTb95uiejftPdwFLMrbFxWz2wCqNyYBeBXaZZ1sgwUnSgK7JF42gVNbPU
utRcyVzl9ee1+CJheHVddvG6iec4o6p3WoBj096Ij3Bt/7SpUHTVxIdRSf2HGhJ3i1q6yUMXIafX
iHYtn5hw6nOQgVBt6uuGC1WsNrdphnVX1QYrZTd9XxdfElG+PWKaQG2dSjhI2knuLtr43toU07en
48jodxLcQHWXD/ururs6GHSGDiyijZyha5h6+MN1JkUk8Txixz4pH0xYDGCorJLj9naECF0uHfDu
yTNNvbquh3Fus4rHxtBxoPop/LyfbPyr3f+m8b/7lymf5OJYP47Xp6BcRUuaEQ2xV8BCHlG1/yjl
EtIn6tnpMAua2VclltHOw6eH5LbDPJnor0giuXbnt5/JBGFi/8VWjstSXuaUoCvtvl9YAzVPd+rC
Pw+1HORbctWcadpU6i75P0yd127jWtptX6gIMIdbkhJFUTk53Ah2lZtRjGJ8+jMo9984Nw1s7N1V
tkSu9YU5x3wlIRPmxYYRbxWSQ+vNdX+Fahr88Psqmbsy1QqiOLjdcIEmDcxbu4HVYThQ2eP7tn9X
cvCGQa2T/hXck019+1MrYazIs9idQCbY/Y/HupGgdfg4F5ljgHd8rjAcQ+8XUUMYzChZQLCcm8fu
j4Xy956uJxwd97NUXYzqktQXcBrtqVeO40Lpyd4Y5FmpNQosCINwSY6MqO6567onWQ+7uzoLqbjr
CB6xg+K76W6WwErzBg5ca4+wUc1kKykuO8m+ZI7nPLj3+VGN7Zjuo24vpYe+OzQd45DH/SNpPkfr
o4o+nGO2RXuMjWMQHaYvu0bfRNjQ9QWGU2j00Z1F2xL4lgT3NYChCV2lFWRCAOFcA2lwoCmjtbFt
xAlvlEazNTcmU0hiDrcYrMPip2h9XfeZEhhLLQUvPQPuDx6ZvNKwgGwqn5vMSYB1UBj15zf7vvwT
Vv1zqItBcyXw4wKBV6ZXfLEwRcnH4N6y6xYGn03+zXpDsd6/Rw9XliC772FQ/+lHIxpq+a66g4kz
5zY0b3fx3SJ/r/zXxVjZjgWfeHiEMcbyo38TyPm1LlN/mcD+hiuuvmfxH1P7Jy//Rzb8tXAOgzsw
Gss/xuUfSZyMxyOesAAPqzswwGxR4cyZ9uI0A90IH6kJH8G5jady9iQnDUXdpjCDiMiRB5JBTJPP
3uvgBsJSG3dpBeKBjYPEDPvcxx8ZdrTi1L/l+JsL6/LsL0V9juszynnVThpCnJ05XFsT15kWTMJm
Km7dfaEc2xdQerYsAlvsriq1o83cnez0A/PZASolJWgW2mO+Z0gLLqivjlhkQu6Xxv8zyWnXDDUk
2Nie7CUBJ2RRwq8pRXKD7T+JEHXiqJa6ezHuH49+QcFfeK34nhLm/Xi3sve2vP6Yr2VjV509pD7V
eRpPcLBzZe/JH6z3UYjUBIMQNqc5lAQW598yJ2PnvpTs7xRf2+iLEBWzwArhbb3ivSFUXIf8nVTA
hSXv7sM3D3dQPQ+kECHNR91H+puoEFWFNDA4gkvGswCA+dc+VoeufkWa4fLIkAI8UJH3Ts1vRcW9
+LWF4fHHFAYxvpxYGbvjsWvtTjk17bUHG/CgofZgQbF4v/MIvpvSTJJ00ZMFUw/IYRM+N/1LNSBh
2hW39+MDb1C2tszZGJQQW0dsqOgrxCjgTnuuYmnFQliB7FJweXhIgOPAslZFiBJnX8qncLrI2U2W
3tPhI31+hovJjv+DVG8Os+PWPD/ja2le2YFP7xE8W/HQZjapjd14DZ2dRiKzeDaXubyX4NDJp164
mG/m29lB5ZkNfurigbc289ogQT8cbshzi6dNGa3HFQahFJxOt823WreVocNn2xamyg6z2SjMyAEL
3IFbK8ewOYrSQRT2k7ATw50RbxUzkJEvBNeQPeSMnSirpZxwLC415sdKuu6f65GeWlhzl/4YxY+z
ID9Vzj4F471v3yf+yV3sKnXTqpudpqyNMlAeM0pOb9xcW5Ysjdc2JPfxAON2no+G4VoAECKvKMbs
nzqZkxX594xrT8NwIqctRFDgMUijuq6L2+bwP+UTQhsT9WK93MCj1fcT6XdRUitS205cIOTdxfvl
z13BY0C9mMhf9inGDKsebLvvnYyYknz1VD3+usOJAs9GtDdP4TRE+VCwEo9zsmuXZr7829mTDph9
j4chynd3ZZELjsTSXuY6ccOj79MbhzZ4fDin6OOYRJsbrvdk3Ah3JLTBjDbOmKGlx7wj9/IU9sdY
wxGBxFDs7VM0ndTuaJ/+l2sqf+hxoP+zqMrUbZiToBTYvzE5SLThAIheWK9UfbVR7Tw9K9IFPFgx
zEWTpL//Lhw2zlDdnL+c6n9jiipzb9Qne4FrA+tEm+8f1v5REeF77F5uPmV9t2zqTA62aApSdT10
4FL9xwpBOw2yhe5PWT4wy0/epHtdCayy0d+y5MPi8NBcIi+K1YUi4H4rtLehfivrt8spbvf3A86t
9uUgVrrbie7nR2lmbZNUeX7kCuEilo/FjaUsAhXDNhC1vz+LD4mdSfZp/W0Y0hK9Ju5CWCXSlsP3
qW74GWXGm/Ac/c5aaWAkSw80ZIaQsCLyycygnJy65/lBQ2Gz8HMrB4PwPozOdXaZfWYkIShf1eN7
CEya0CdNJJfyPvWe8pdafSrpuyBel3/FD0jZuntKjVduaL4S453t3cXAPrXjuxndTOksKgdP/Ie+
se8Crd5M+U5u59YQi0+XBwLATRseuYOhoXKVrYovxRIvtifv8etvszpA/6cVixoX816eOGlm8NwU
btBOXRr7qa32cHMu0/ONgPr0pcqUiQvt9rm+fxiH2jqiWS2bN35NYnsraJjc4CQK8ydvXct+braf
z/pYhUcYrEV1kB25+SvesufqU3ZY9CyyYmkI3r/jRA/V3SDSU32DmVYZltQIjohMmelStaNZmzOa
yQjfPTA96nksL+EG1nRZbs5HXQiict7OGcWmIOmUcYIUNA2VvtdUb+zhRLTI8QVRdqut0xhbVnAM
ND84PvkU2xvxJxCaOOCJlBsMzy2fAGRXYb5iQ20hQ51Nexz0rkQAk3HlTEfrHUqLLsG6jHjHDyDW
ozmX8a8CQu03M9uzXgfIchzk18BicEOb92uj3dSGu/cURofR2E9bY/Djej1NCFzYgc/m+R7RSL+V
+u3ZVfqtwS4p3ekt6bGkus6tFpxPqGrWLUluUXk15HN9P8mEY5CoiFgEmchEesgrfzFjzZG9KYy9
1QubPuW15+ujHTRzAy/dMafCz25P/e2RfCTPzwkQ1vdvKmForI0k+M+ZXi29MT5ID3E3773YekWt
y9pznnnE+/HJKHKh+ZmzEuIAGf7wdOvialinxHF7Um0/xgefcDtrKPZEl+AmDPI4QJhOnUnM3TFQ
k+MY7aV8iRx/lqkbXo8o5ArBkPEvIS8mJvF3vHpDuGiajWXNM2ydK3QPLgPwglyuUhDcISJqR0co
ON4i4RbnjBldfuYcv3NFWtGcDDUkh1/TI/xxy7zhxl7PPKy5FaMdoBWbssX5j9hKWjhMyIBFBajQ
TErxImesTvF0ia0FionW5jH+oF6+ig3JfzOY2Xz7M5pNK3W5riMMW9o/lj5XJxr2AtxEZBzUDnpC
YP+zl7qlGPFO9/sKXot5EZzHMIcBPGh1rVP0ZhQLjyTvlUJQ2HetIYPwq/Z4nwKz2L556F4RdUej
jf80vkJaspv8BEfA5mxHcpXoa0FDKeKEyfxnPlsqy+XhR4XZ36+n5Bg7J010WMeb7+MX4F5RtxOG
KfoSdi/Cuqc+A6y0eNEgkkdvlGCbXIJ/DrNZhR0TyHZtylOqncvsEt0vifsbfsHNE60RtAN8QtBu
Ak7Czi6snhDWfuT4Jstn/H+FejgAaqAdSi4G0ZsMy4pNhcwCS4exSCpA6J796I6RspdqhzVqV3q+
gPfHbUwHMCSGGa7K2KYwRfb1nnKqvWDhFFoNYvJbRwav/p49ySjn0J/bzyI8xtWBXDFOIGGP0aUO
d59La3orcld/68pT/DxHJCjy1Lh161ZMmKOfYvg3Rf+IioMrYmqfLhzf7/LxjUMlVL4CFlOL40pO
L5mKOluWr9FCHec8wn5kCkCcoE0aJzSNmCHO7AS9O4OBHG8j5Bv4CKt/WfvRlm8cPJK+MZ1/gRIH
gO7Bc4HfVXrPPZKEMUH1rdvjVBx5ABUbIj6Qg9iOXsxSgLUGGFSEXpnXNoB6Z67bYwnTzYpWpGAL
/UpWV/WWlciYv7h9gjuWbpQdIuMAui+0oHuVKUHzH8OnNvj3aj1M69T9Y4qDPsS9Cq/j5j25Dg4e
j67s5wGeuWXiGg2j03/M8td/6lHv+jDjPx0Tm6KEaSDRFGhn75uBiSPJzloQJM55mhPaVn/0sRmK
TM81l8crErw8JEd1ExoEVB7E8dhGHEGknVzl9PZ6oLT0MljE2WN4u4zKWf+AYsLsTECgfhiVGRve
6xuE6L3Jhgq51p64MeviK/VZfsU4nETiILGUKSuxowJeKapXDdzIHlFWbptv2KvLnPA19QNDWka1
O0K7Cx1N31Huj0l2HLWD0qFYkK8nXyOxS/VPUbluwnUvBXj2yvQ4xgeS035+csjmBFnCeHrMAzza
KujxtKQj6nK5gMu0l8dDpZ4ad94EfWD+njrCa2nTRJIIqpO2inj3XzHTo/JcEob7MHdiflDCkyTI
R6s8ojJF1h5XDg6xWG0Wtztxgw4TbhOZdbu1tE2oLpMnzAdPH1f0H78uHgEf85pN3/gIGFSXeFNE
jyG6QIyCsSpfYX0Cjof74r13pLBbBr8kClTC7E6qkaWISXCeTfZ1mx9knMBnLH9sHupwUYdQE0Zo
VIcvzamIp4lmLFxfg6So8mXMLhUf/uto/h8Tp/bM5i0aPvT7h9J8ZuVXq3yl+udQf+pJdRDyL6n9
+EWW4A/Fe9Vv2MtCKHn//2giKJ40R2hmX57VVYQnvOxLKOJRzqCIHwQy+TyUuOFLhPtIgfytJmP1
K1E2E19d68IhDI+CeAirw6M6KOW+EGYkOninSj02EjqnHRB4IwKZve1QgPQHIlyzm5C/XzDPNkpQ
jreJ41IQT3f1LKvnAgxROj+pWXoRefaECpLafOwpZCh8QH2P0pPBLDZtPt2KpDZot/qm4fGzAvIx
706Ogv2lypwnjt0K25gsInRc0TwNJs6NDa1TZm70bGsZm3icHeUgMNDik7MhfdXje2TebplDYgha
PjHHHuT16hypQwcL728UHcm8KYeerB+jBq2bbXNjY0E7FANRQ4MMpcUnv4NQE+SsSuDw0191ThZ/
QvNzh+funRXnCXi58JicPZ9LmUNyviybdr4sGV121jy6FPtlTPTMfQnwOpo8JVql/BIlJ9oqWs8l
8aIyvqPyn6r+m4qfUZ0FTiybRlfkPmi3aOy9whH0tdEERAKPSSAPa6tYawpCP/+5Gor1U/Hx55q8
9JArUPFjBGXHJ94e8YaMTl4yPCpyf25cmUuR7RbCOpQR9eZubqVhX0k4T5YYVLy3KTk/bZlEy/tB
aU73/lzKF6u7Zv21JO/JeDhd7v1t8dpR6j1+wk303RANioaG2bzhYfH1lWSd0aVrAf4mFsKtfGvI
K9PfNf0dbhSZ7JPxbrDmsFPtH0iSh/G3sb7j8HtQP2LxTRSurHueq+5kbrCUNxXyrnV4Xxd9YLPd
XSOTwplFnPKffLR6s2wLfNEcrTNDRBeX+G5WiuKRC0TeiVQixMVNs/aXsf1tLat1F2Gx3Wb9Tkj3
ZX+YQDmWJ0U85aYNIaUgfPH93n2Y0/vAPWwm+Bah7m1bAyVLsRnusHiCSCQeyu3sBwYm8L6w07mU
Fyec1eGPmBB2/V/8KYw5FbeFd6eUseNwNlqBACzZ29nGKfWQkTyUszFC6GUZunp084AGFEronehn
f+xJutbV2RSDmBS/pZiQoLtlYOK7KB2I8mMmp0Qk2Z/MJ83bqWhPbQtv4tR8me1JVo5hdNSEvSrs
ZFaqGiCcIHJ06BH1xgoe0az5ZxqMsOCG2/A/FObgJCK+Opbs7/Pl1NpAMan3u9yxepBJLKoFAg47
X2HVtzPpqD10NrxFZFNBncOSyB/HvIcNHFyGAMm7tTZ49OSNVW6froEj5y8+j60bp1uA2km8icot
f0tHJdyyxgdQavPSx9qaQwy5SXGOakoHccDheRNrdClvYn9jKVHAJMxmtRNdNWonxJA8Zaid5ukx
GoJxoduivFHlWZ1CjIuB8kTcJnDI6y0r8/vsYTSFrSFtoXRZLUaaIOFTcZDAJfYCsd60MOtLO51r
FdPyIQrCxF5/dc+ZUqyFdPOLOb3t0LTnurkm8Vot3XNkVybankAoNy1DHYepr6ztmfpW3WFOIdcP
80y5xdGEAnirGYs/MlyoUmqYE8d8Us+jXp2sZfup3p2U/6zbVtGiSjfCS6VqrP8oDXkk7Z3B7MSZ
JfiC7Kv4Z6hB9I2GLFlZiE6GaBEOp4ViYJZ2MbF2I3Rhb/nwwbIHR9C4nmCrGuuHsV79kdS2lNos
1V2dLamNGMdjbwl+gmIYmw8uVtJ/y7fOuGAE7JoDoRf6CioQelygwpa1AGKBr83+y6sIIGJj3zMA
OvsSMu/qaaN/CPK5hGDNxls5lvahxLLj/Caz6o+NglE0cxCxIciybQR35mPPqpG4cnDPENoCPEmC
vIq7Ff+/3/7gN0cwRrw1z7J/x+OYNX9NpdVL5vnAfYOrdHjbeIPsG9Y8R3/67WOtOpW0j6Kd3pF0
F3x/NxgjJH6yVR/5mgmVyqNj/7UuVKk9CB+i7sTWRk//1uqqa1zlNS8kbVVxx51JRJp1FvGiJ1fd
y+NTpM+qBo1XTzlGzbGvDpKwx5MytHNSy0PykyfcIn+gB3mshA5Bgw3g5p75QgmymFZkWTeepnsS
CZLDqj4P1dpMAzUNJDZyti/pZKGtKocDzIxWjBsHUgK3ZbcbtV0z97t7CrzQLpyJBb6NKmPhXyLx
pMMHKZwx+SvsKnjpVBDmx8PJi1VGSSobRPpSF3wSC4iKrbs7ne0TQPZ8u2vOKWLS0R5wtDQJUOb9
KUlhmZ9h06X5fNjFyJIQxkPNG7wyoAEkDCiLlvgdmbhS1uDddH4emMK5w9HkP4LifQZO8ZT2L023
zTFu4kED+Ela8/nD48tE3NNWfmH4Obo7/ohd2vNXIZfaVQY5eAdBOsnjBVuj9N6le7JmfYhnLHjU
l2cI4lmBt/R5Kr5gafJljO1J4IshKkE66OL+Car2VMsHrSJzdYu+djOc2R8M/VxgX5YjgjO2Kf83
MUNPsrz02S7Wd2m3V1+pk6J+UPh4syMbwdo85tk8H6zbA2Fg/1MJENX3j0k7BznvFGrC6STmJ+J8
HtpBjw+ZuVQ54uKdQe3mdISMKx4iyVO+kpJZjvB2qqy1UuO12MZscl2iTmCksK1Jz2J50bqraV4L
5dajFkxRRXbZOrbYQ/hgKJFWFfHXGH8l6oc4vZEYJeyIoIy1DfPhnXN/LKVwCT+dBr597VLxt8r9
kobbXFcte2EXzinvF7rSlqwpjuoX2Mb47CXX3qjShpiEoMYNV27D+xwSSgYHyRfxnaRZwlk+0uxz
kzb+o8HG6DeNX7NjNlcjmUC4hBcdO8ZsZr53hTcVXghMgtl7vnw6YwRHg43ABojCpO9aHe78QRiO
2VH9Xjljdmmyi1Zd6/R2XgH30ZO9mOxZpfeSY1JBCisLHm63Ql9M5vlvQKxcmgtwGiguyXFQ2NNl
DztWt6Q4BmjfT+AADpbyUZvv9ePtOV5T8XyHBSqtlEUceyln2kDlRnGmg4T0CyT2OP/+yflmeoEY
4dwQEVozJYyLJbpP8f4PszeNFlKPZ3PQhWNingkJrPI5JJCl80KZfGPySSFpTQh1a8LTzCfBsWtI
Nnxd4mekfkTR+0O7JdolKc53+fB0OgX1wH59NepdY5CUIt+PmU4xDbUDN+Y5Gm5qchvk64PhxcEf
bBAv5YsjrXYzPWXs/FJZNRTLTo7wk5S8fpPXQccUzsLSqSUoxy9jTZjjvGEkiYTCb4TfInqN6UUa
oeOv+bTYvDOf7hZK+S9CSlNz0n+H4XenfqTd+zjXaOodyR4CXzRYnjGTYOdRDxj1PEJs+dkagCl3
ZbeHt4zMgpm64v+MEvc3DxxQmINOu8wQjgg15MS6lwkXIqvzcY6szvP32LLsyut7lG0cmMgOh5vQ
3zRKADBm8pUsipDG93HiW3sVTv+/cRWRMVdL3yMwHmZDP7/dbL0ec7slqz4a98yOSO7Lx9Q+yRJP
dhBl+JO7ywi0+HFKX7IR9YmieLZ3dw6opwQqdnrmtGKrZ62reAPwQDJ39UIut+M4g4xka28Vh6g8
TMLhUR9BRlN0POptU2+JMGmZtYWbERoXsEsEBg4eQkUIphEQdKDCaeZ/pQBZ6nOXa9sk2z6HTXkP
xjgQ8jXJtJiOse+L3ZaydFEAgJFYhuOx2NyNTV9s2mID5XdikDFsxR8XPxr+2PaYvNxp4bzBQlW6
Ox4BkcU6FUJNIsZ6EnwwlBkDCYOEhQgMOwl1h2GPdOvJMcACTvS2EH3WGcZOsDUC2vxtj9B0mvEa
kuK0QIG5rvGhgVAv1sPrz0vuKLQQczXovJQtntwun41y9NgBKS5LcF7QccKIL3QZ8vsaUN/hXqJJ
oy1Hk0Zbrnp4RLX6v+0pNlEssLSn98RfarYJTGrc6eM+nEBm75+J2yuAIQlLSVDnXdSBu5iprwuO
hEER5A94yPJIzOuD/WOp7QgLT+43w7q1vEDy1egudeeLDM9k9NzhikBwsDr/0EzNihvlEiIAeMIY
u68AY94VD22a9EC3X+9BhjBALh97F/Q92yg+BDeYoW6gPu6Ajwj5QWCGyZ07b8JdujNy6EOHh3BQ
qiNxIaJ8BGtRHpT7HmNbuXtikSz3qbDLwt0DHJ+TZn4lzdFYBR4kpuP4GyivmRxw0RNeEKDbKk+i
dsb7baY3MSXNlu3KMllmw81Mbv7lQRjhBx5Anq3Qpss4TO3h4RFLWChnazxl6K2w8zV7+sunFahu
Prq2Qc7oN5HIFrzV6CDUu4M3Ftt+gIDjTp7HPfEE5hsvsn2D1kYFOUA+1iHF8tEeUH5I6r4qvrJi
ni79ZMxJrZUer9TIz3R/pKr1yxKcspcvqXHu8rI4WepmNIM6CiS3kInPcKBy1e7TskGO9tIaQRpe
vod94/GZfXZPL6tXlj5PaX4zWwybcJbfgXj/IvQ30hpRN6Jn0kikakPcRLenzC4Efr1jLJ208Jxm
l3q4ZMNFcENCKXNfE1YS8BDgIspKYuBMQgK9XvvRmTdG2VJ8CON9r26x/k2Cp7SriS5Dbmi/dhBi
AKpO7Pbt4yCSm75mWIB9SVXxWG2FgShu/tXIEIlltvb0SDV6SB7PtlGv5Bd8IcbcexaGc3s/i/dz
/0A7di6Tk64cJ1cAjChvrediutvlNH9KlewPum/gtuBZvnbPN0X4GOfAOy693W8s7G89KKh8rfsR
7o7LAs+XEAz0vpD7WGrvnS9BlGJKL6xM35KumXl5jqe0O57Qs1GQJEe+98d4gPjL1nLGgGTDHkYc
5vAndQ2aFbovkeCz/7DV9JRPzCoEeSui93ilZs0pXIW91/pdhGPOo9Xu9H0muJG0y+VDHO4BmehO
Ze+R1+Nx9WVpRcgeCY9o7CztpJjfeX0RliDMW+euBjOB9kE24gyxMizWoYEOfARhULUVgWFWMzGA
+Dp1nTU+UNC68Z/NLHHrsd7gsYP38JwlbrrsSQzzizmCL8qX1PL7Cn3FWXoeYVRFu/2+TciC2+au
dj8W+llTr62ODGTWAiTGp6F8xaETWcuBgOfoX/3SggkOwAeJ5GDFN++r08naCWU93yMGM9ePqLuV
8SXS4XEfmKl07RUAzBM14tKIL/OKujlkzU4gS6oadnXOP5we5OBqLrsCqhS8c+xknqyP9sqTxdbW
Urf2z/xdVee8cIdoKcj7v9HzUDa7LPhBH8nsp2K1FC1lKvF2wVsK45WqGydlUi9J4CLGWDR8fOQE
97GsCAHgRausXGUIu1Zyz34dXvQKzHgc+mE4O7AL5rUaHcl0qic23sd2WPeMLcJVHNKrePaJSV5L
ocXgIlzRQ4KInma3/xKlrOf95v/Cli4ExpseANmOhj1ZsxYNoOK01jYZYWN4pEBZL/CpTMBLuB2r
rSJuiRBqE/sXQ40LjJZzrFxWftKpGS9NfU2Fm3m/VV5TfsXlV+FUOHgP9eOYWcwqTungwLwYEKOg
vZw/SRofi5VKDKyJEeZOWFjpthw2OhSLOEhpfzSWvC/rGRkA+YOF0moY58lTzUJ4k7n98PGovpjW
HzTrGEkzwJr1tJVeUuB+/QW3jAzj7koiO6VJLtqTubbUa/J8I3AtC8RqM+QIO3apvov0vdEdSG/x
+RVE7a3R3rL4o3DYb3OC+r4/N2/h+lHB6iPeXkSTncxBLhAE7vFuIqvMIokFA/YJtLHj26nAVH0O
NiAc/ZekyxSMar5B7ATpkdd1MQCkMZaRShPA7HP2iWmxX6kLjCrE8DIboCIhV2dcD9+G9C3H/7hE
YJDF9B/8iicZclV8VoSLTKeg+cbbkqw2TDspmsJ9RA7my4D+vF9+7eeZcp3kpwt8xAzXUAl/Re1C
ueBCQtdO2Rp9AEcIrds84iIyNFDAEuFTnK3m2rCZB21kTYr3k8CK8HkIlZ33o5CiqLzF8S2Uz/Sb
ZuwWj/1d4Lu+jOHJ2puvEEvRedeS62Rd8xSb9VXTT0fmU+2IxgsFB1jP/86nSH77BZUkVBdeYe3U
cV/YtygChXravo/3tzz9dANue+6WXyV6OPlSA3gfSmzwjuztggcpH95CLALFh1ZA4Pwoyw8uBhyX
5HXE/w2Y0eAFcTck81o0i29Ge8HTDcmgTkiwRYew/qW3/utg7wFiVcn63Pxz++qsJ6iPDxHEoeYA
a+AheqTQQEDj5/i9G/s8UPogmykrnTEDNbTah+VCZ3ag2mDjq6f7tD9U00YO4iXfHMiK9XOwH0uy
r0q/1fyqYgGy1sb1Mw3KdNZAsvjimkCKPEMvfTos8f8uxScuhNciXUKemkAHTCSO6LnG4sYzQ8kG
Egh7gj3L7CYReUXc0m1WUX4y1ANpHYJ9TLws2eksL1LayMB0IMyYl5qlgHnJHFm6VtN3c4eRCFwW
uoVfSxX9cbAq3Uwnaico3fR5aKM9KrQbOCX3FuUbcLgsQcC0kzhPTeFj+2CgSFS1vmhW0OYyacnK
YMW3kUAJc92uW0RXHMd8GYLg3Z3Iq4q5DpZ3rFWUvcoyukEXSyU5o2R+8+0lvOtIb5bus39rOd6b
E5hVb6yXUGBGJypKu4mceV2vL4Z4ZkSE1I6PoHVqCdIWHtG9hp9GOt6x573mRjoh1ZZ5zZWb6MTK
RUiukbircv/uaPHhEe/vPHU4rpmT4uSK34zo8BwWXXzummsmv+vf5XhE4B+trXF9PtcWe8JtlGGm
3XWk/7T7J7lW2l5wleQm0iiV16i/aE+2bQPKq4DSn08YbJ3g8xk38sygr4wzuyJY8VU3Ir5cAugB
omTRA9h3DoxkRdkCyGUqS7ustg2oLXEblzvCfKddU+4ssnJAJGqqLZUfMZng05twvxJLV5xIuohj
hI47JQrUfs/VOj0uXK3962qVyb2i/WuvCIWfyafWv1lSMLLsbhAsrR/6mqEz1b1Kn9bbv+Jmo4Mg
eeiUHR+1DM6vDloZX6p9MzE0jqup4nXwEceU0JZ229tjBC92yKsjAGre7yrfqcM+r1d4R7fNsLHE
udB/Cr5bPO0HIF0Tq/V7YVwSoHq48ILCRffMqCRld9N4yM4r3WN380BT1a96rkvU5uoKNX/UL+Iz
L86KnABeoZCHlnTtEb4AU1x8Nw6LqUGaozdiUiQWUrudD4b6JfSgr3JoMLR2NeMWS++3W0oxgRve
mMzl7q+1T5skt5NvrquBYa+AAbENgoNZ2RLm3h4jTvALcYHJr3viE3gRev/2xUmXRX9o5ggZSqLy
sRw2prgSsxUZvDXuB/i7r9wYWQ3C6b9VKz90gpR4RpUS1V3YeUFSBJ/9BkO+Bhk634+Oqb3H8ofY
fZndl3H/6okZ7L+E7JPhNogDkiiO9ftkMf2XDF8g8dxgRcPgev7JKXTALu8r7HZsJqHicLktJtZ1
nX+tXxS4wvD+R4EDscuBjYZpllAaXPz5O7vSyvjsKHzRNdVbCBRa70tIK5iERGtZ9SNekHCthWsl
XBudj9wA012T++wBH5T5mkMckcZLcF+JFCiJQ+0uEMRsE/cFVGzLE+iG/4Ep1qMhHPYNUG1PoulG
d+C7LuTFYLYUN5ZraJsUIjcmM9ThdCkCByJ7N+9Zz5k/BBoDwqK9FMy9uZWxrpJVMGc98IKJ6pIh
fs1TN6MgGJeBgzbCI/pOcVPQpJ9xQ6rTYfM28c3mgUjNqwf1c5O+nEFQLHq3wbJiBCV2yjHY/fxu
/3vNSVW31Tepg1+deRX4CLjMDwOl2ryUwwvP4rrZjPKmqrZPFLj3LdS8stwRdm9hnSTIbQjiMYCN
8QiDJ4L7zhlzZ2n7HRCH3K/fxlfJdzrJ1Wczvsvzh7bL023H/qZfgzxMSx6QXWjt4VcDhkQoO7zh
a2yKj2j6jLPPafoUs8+7TfDwpBx3u77xR57N1JdSX3Gs4QqQIk1nIAU+EJ0OGPrEfZkaXkzMQeTP
tvNqPaZOiTzicWytoyqeuvBcNedSPYc5Vd+mUp0dYrF2TVhXZfmt5Tc+0ZNMIjXZszi/ozniMaTx
YBIpLjLkyeDiuv3STwe/1Chb9neuxHAjl/PYRjbpU8kuJi9sGy6qk5j5WUuCkscYWR/8Fh6GuQ47
1xTmZbi9tAwW2XvBWuqk841H/1Jh3UgDsXDQYeo9CL1PQ/+M3N+uTIeBkfuIMujKBmVl5Sv/xLb8
Icxq0zo9WizX9gJ+RpX1tN2NrhkFsAAMBAfldjMYM/agrE9TvalHJ3l4E064F2NOiP2i9u/GbMdF
vvOEMIfFfhzePnKIZRvc2x2+J5Ze5K5+R+13JDK1tBuMyLF3sLFNmReSLAwywKyARbF9QssxL5qZ
Ozg/JzvXPCr5yZ13pSAd7gnPVYBmdNLXnb4mClIc1hjq0hcTD95EvBtS2uhNGgf2X1Vhh3pIIiRg
O8k6hCqDN0Yyt+EOkfoDV++RzBQcu0rNKx9I9VuUJkuz+NLrz77+jJCqol6882asYkQe/4+q81pu
HMuy6A8lIuDNKwCSIOiNKPOCUEqZ8CC84dfPAlVVMxORUVHdXV0yJC/uOXvvtfFwYi91q3ReRgTw
JxAwuPhTPWnTtgxKegh9i+8cJgBT8FNuNYUZHWEsMrDKHLxP1mCGgJKfW/snUFFPcxkGTn9d2soW
UI396BjdZ1994e5PO0cP8VwdoLWIEyS5Q4Gm/ThGe6qba/mUx+d7jRH5lCnQ106BXQiXqLhE6qmO
Tp+ffbwz1W1Gq6LqD99ktdOUZehMCHacn4XqzAJwKDCJwZ/P/SWDdL63F9FmS3DySj4mmLLk5hKk
VzW9CsP19NekBac43+OlwjZnONGtRdCSDoMY0AZgYFLV897PfRQUw58K7UjrOfyTzgXmarTnqDun
+lmOz6XCZuikhSfFeVRHVP5L0pO3ZGt1NIS9Ge6ThMGbh6OOar1Ri1MoU15EhdQmYAbIbplwy4m3
u+BgknTVn+jDNEZvKtfcajTvXq5FbS1EfhE29l19KYTbvXgLWfku8/GWBTcpubXJ7S6/WP1Vry4K
rwdW2iiG5MhLxzWarT+AimHFASzkqzD67IJPNfg0VmO5l2tXfVonVOu3JX4I5pvU3PDma47Wzr9i
RVliCnOcgsoznItbGSdAdhTK89RedCx72U0fbxdHjd89fgbQRvpcITlkc4WkoR0lDbMSqVCcXo/4
ZhrX0/e9vwndvHhUrsXgc0/nHsJeqCR8llwa6Volr5pd/W3dN3J6GrUar0LyYYSfYfu7aX+P5u+A
vwqfKPocv8Iujne9uv3Q8g85egPAhY6TzHC6lJ0uh1R+/MkqBMItur9lwrtZIvt8hou83LJN5nyh
b6RzR8lpSd7UH8xazeNNV17DYOSIe1XjTds5k8MlvFSIOu4KllmUnswg4SdLs2Kbk69qK7OTwCeo
UQBnnBb9S/mhhWuFnPUwP2lhPfGkVUs/IcJge1lqex58qwbj4FtFFUN2ks2T4xGEnPKdiNP9+PeS
mrZDq+Ae2xui+Hji/zHakz2b7RYRH2i/U9eE5LM/4XKwL2W69zDVBjfusdNw68uXSuS3ASpqxk5h
oz254tPMY6C7Pc08uBpEcQE82r1pdCRFL3r8WicfISM5lgJcZE+6NbcdoNRFjzvzvJHlf65ddbyq
El+yfIqSIhrihW3r8sOLzTaq5pRK/0Tx/WBSRXwfu6TeFfVOUbYiLSvUjBOvpAp2UWbgYzYthecl
zUvX++KB1XjwgRptvuV8Pc6X7Tkhg4FaM8EpHMQTRoly2BBCwijhJqRnrVsJk8454Rjo1AM7Hfsv
wFeI+Lp/132JltbWLvrZi6HLvElJYpKrOxGLni+P0p2CskuaLzTzUAVH6IkONLobDK2Eniw66g4F
R1R0Zl1sNwv+1xkQhg2X/wBaVV3mxOeFbTTtx8YX6NEG84i57mkae5jz5tI6tO7ddsP+czR+Q5RN
L3AErYv05e66+/4BclNx2M3njwOg9v91nAq7VLcVqj+NN/b8mwj0cOF8m/lafTY94exkrgPsio3c
/X58p/YtqDZ8mHDCbRcYyh4HA5hDNgtmSfRW68sm3DcNtneKT3ALsIZbcbfpCtZun3whyJ7W3kKV
uSM078PykJcHhboPe6p3qbqllB4yijrNTIP82R1lkn4Mj+m4H81jKp+pMhSn+Z4pDO95ZF9a1da3
OJLx4tAOs/2pQLMHwY6xncU38HHsKRo4afOuXNuV5l4rjnp4Lu/H0dFJcX1uY5Dk0yFfL+AmCAgd
YCFaHy5GyTjeQTpZ4X4KaftDhlzRIYWrerZJU979z+4Gxg8IJCR0JLsfSJRNExc6pccjHiIDX4dy
FYmA11z5pGSXeLrcp0udXyb9PLmc4gu0Yi5ZgDPHT7F6N/LXOH9hSE52vo//BePsf2ckjyFTX9G1
2Fxk6dxOVw5qjnVPtCF9aTK7aD/iyHFD6hsRJgicsSG8luErVdx+Rz/j6F1olb3pz9+gGrxHC9Lw
4lsevxdO+SftjwH90OrhJ2lZPKkCobaTSNbOt3ILA7jsbdwAxiD38m4dVxcM84Sflfqg6Wudiqon
S7YWljoj6nNKfdQeDUCt4b1thNahdCGasfF393FUS+BKS8jpECJv36K6w1vMuGVtEaoGeV0vxX45
NzRlc0OTCCbb2JoExfdY9qmbC9263+EMLJ/OwDsem3g/4LpmDTf4m2/k5Uf5D5YdUYsNyM014gXt
azd8kgNbv5PZHeVu7gey5n9VP6McCNRutGzNYyh0hnrxsIiRLntyO9xzmxVmZeqkkgWuOreeTjmA
kYbimesldqWnQ/lS4m2+wMAu1AsWwu5gHa3RT59B7UBZ30VU73kDZS4GO27owHVy8h0KcQ6Oq533
GGbWgwQAUvAoOBlYm4TAa7kpLVtEuSenGm5a/eBy0Jc384nCGIl5C69y+6aDZcqIdqePS+io0lFu
Tll9DB0j3kXKLrE2WY3wkgXbCoso8gtwU8m+Y/PlBjpfTO+1FwAmQdKjcM1c31t/8VowSNK04XYi
d4yjLh4Ha/VrUMYgDOVKdyuNymE81Ogwq29dcPPO/iWqRp/UoYHdt19gOU7xvrtZCezX6SnWm5za
yXT31yOUpUSuJsMl40Swq+/YCxtshFSYnnSUk/5f1LXX1171F71JLjb5YzeZIHW4Fpx0vCkRXw6c
o69l/g8q0OBDZHodTLe5nCVX1TQgxBZnbvw46USXDmJ2s5rXSnojr7le6vG3Nn6n8bcefa/X47Me
i5pGMb7pR7M5RO1M1FSweK6UfUv7AFnvJz+IShrsusRoFDvf8HQOrAUT5mwwVu1eB957TPSj+nxj
JX8YcHnh57YaXv5inQgIc14DNVW+DPppkxpXUzs9Kq+KmV8FcmnLRCDtvfrmd9URyAnmmgej8iJ1
YbIOPff9aW5NfE0cvcQcQD8w0fzFBu8B0+KWTQom7EfJXiwBS8rCa8H3yabUnOYNDCocYEraCQFB
MwL/X69Oz+l3KJ8YVAupx/qt/9Up78hmo1TUkt1E8rSpzYVpwiMKq3yP421eOUjoP8WBCVwcsZ4c
p+asDReIVECAknVhzgXwrQmjhHw0LeUuadDRLYSdWO5HYTdIO6XeBSCLsm2dbQXY0151niKnCnd3
cfeAGu+aFtarK8+2DCe1+burv9Ci4jNy0g80QRa9aRGb1Fysum6JwEz2W+oWfNZ/mNNTNzOnxyVT
/s5tmQiKw2gdMKaHxeouHCvc6sEue+kpY242PMkTChdewoQrJEs/VloVa8lZkR87L04cRfH73O/a
NWbjMmcsnAGMJs/wGSzqOAZ4qQiWFdbUnceyjoToflTmfKj8zIcKfmDTfWsS1672EYyaCJML+Vcn
7X1ANaUIWW6OF96n/WLo7MfkFXlMG9UR0iZKH+482N8kxmd4fXhGMQBSDlkOSPkPTc4iXMI6wcnF
fwwPgnA0lRs1CBRkB4JPQTYbjUiayZo6LKXnx4WWdLNf6TxnHAdGPXZhvi78xs5Yyw1QHl8eNgJm
/HDHZqJD1At2zPwc0Zui3SSle+8OaQcZ45AkB8g4puZQ9xD3OzIwWGQN4xoTonkk7gMabPLbaGzL
Qv0ntxPyOI0oxMBcSgZoRu5zAKk6e0XjhdKgerJBx8yOmJhtHeVf9n/flGpvx+fOJChnApN03+fU
Ad+R8g8IiVQxm8AMvdz0WtFTmbDAys9k+e0IzCXd/qrHSKjbZjTcwnIlsIO5vTqUwKUPPZg4/DqF
92uIk3QU7/wzxpnrRAEPp970NodkRByqBqEGftOJeAIuchbMfKAWqD/3wYetRw9kQDnIErsj3iS6
iiN8agu2fHWDqfRYV4cW2VXbYtKr95q2zY1ZlaUC8NFeDFI92a1y0uT7HgEgXHfh33b4Aym3/qit
dybssnpNV5hiiGodz0m5WOeOxTlLEDM+6gruZsAsekAQmIys1R7ld8H5E7jGHHR0mvZAz3aPL9FC
EKsv+FPyhHHzFO/YGenRjcSmmZ17UBeJHbNjD8/buUnAY0cyhevxvsZhMFDWWL101UtevWhEidzR
iw54GIBm7qzQFoEUWZvGPPE8C7PTqB25Q5qUT7wV8c3qWHs3jkK8aYUUgFjx4wl5dAs5W7iMaGJN
wsgAztd5OaaTgb60G5v/xPxb54cODWO4KMbLjYS/F9Ar+sQSJZL7DRiPzz09OKNkO1q2L/wR3rKG
gH81lRcsy834j2V5YGRhlA3dBKO9wSUCWXyBZZgVfhJdLk4vvamvHdme4CpVL231cplsoXoZlJck
dGCUke9vPqz6o+PlUO2UvslVkR2nfO4ZMu50Ip1+lYqhNqbU0TRG36p+yR63+v6WUMDA13jqlL3q
abwe4yxVEhsq02vOxMQdfy4CgdC+btkE8pF7HoOPZX7HzLMZx400sq/CnESsDuq5b72NKsPxS9Zc
JYNu55MqHdqIzO9WfcFVrz1d9XPBb3YMJ2blQ2A6Py3mP8AO/CyF5cW5Zyxl5AzWLvQbLDoMdxVs
1pkfjgMTmtNSilYE7RDpG6a5+xy0A1eAWq+I+zLcd/HOULfpvzmhIFpD+Bv2pr4nN99o/1zUumBT
BRuZtdAs7mAsZzTHoJNIW/d7qi6ApDrD/g6eRbPuCVguso/lGdFaitbwLX1Kh0uv5t2GdWVc+6rJ
4HCyYTvwIY14l870u7Ce/V0yTKBoV3dbCQbNp5h/lNML3DfhJdo09I4Vfiuvu9p/cWplNsrldPzy
qDVtPTj5hJwXL37eXTrhylr7Ib1NEAKK+kVXXsaU991t2rDRNOuL6wzzFXXBOrRmL7j5fPEXj2rf
yrtAnScgtQe0t7ZiX+82jsT9ZvLkQ8W0JmxlLMsTaegMFAXcmGftTTXtX49be5Bu3RslJ2ZD/cnM
CA3weQIJTrasBfvFo902ypYds8iYm25bYyPK9q+2UvWsKYh/xgscyqSZLWETn0j6xONVH64kffr6
wiee3WWoHbvEhXpPgBzGwSzzGoywur++xvElCpb9FxMmuDI6lUz+FAz2m2Lc7N5YMhVnx4WMJGOT
esKDH70HUpMTk7nf+i7N2zefeAcBL7q/fAtXEL7pW9DdLOlCNvAnB8VsK9xP6HMmr11h6yxZuCuI
a9yqsIccbpr0E0bThxx+atVXUn+BIYxkDkdkq7OpnZtteBTN3/n1lyUL6WR1hgGWB1uZJzsxuCJ3
KDfBXyuB8ze3Qbt98ipob4R/QREC2jL66Z7JbYGUYBwxNYp8nuN3i+DT4IQytRlvjwoWYepiTqZh
4eXHgshpiwVxbPZaspvqO4hG7jFzjkVPQagWdlX8Lks8fotQXHObeuAsdUrgAsBWkhWt5QS7U1g2
zYZ7vRR9J1jA099K9UHHZvw8JMf7kkXKvdmcToR+GcEMjNzCOX2cW0AuLfki0lOLko1JTlPYvGIA
boNmza2kYJwQV0rlIba6XollIbH/PpLNpPudTtuFgxk2FeBne7zXNERbbWPqnkHrYxW/LMjN7QVz
zyP+1+ORNM0gmDrtC7XiCEdEAsX5FaR9a5UJby4K7/FIwhzA1Qb9FZuA12QzKlAEWAT9hMwV58Rj
aeVzLLekmeO+ELMF0/J4bKqzOV2l6Rbb1/RxMiNyaF5lOdQq5ATBViHzIH4Ih8OnfNZjj8YLgcHx
ayLKkR1ImTOAmdY8d8mAyLzpDoiOg4AmJjBOa9QlND7QXX895lmjZ6TVqRuUd2O8o0xIc9hXJLMd
umoIp6yFlVqfPiX/faTsoz138bnuziEGP3EvU3XyDKM0qvNL1EVFM+9UJKujE2gX+7ekeQwDVuVT
lpAu+vYyDSDbVii5bG5RrMN33u9pfDX4hDppwDPrOIlHqTzqwUFyDBolAvtXrcV1XFeW6oYfNYBu
lrKIksGGqGbBPXT0c4dtPuUUkAUfDNvy+h54Su6RoKrjtcq5iOFvG8tbCE1zwCaddQGZAb17+noK
YF0wJPSPH6JbsKbZQgqIzVBm7KsoCN2a+msIxyUG5BmNOazhHtAGSU/Ns+CLigcsacGa51H7W/cb
iHfRrupAFNjRyrLOWbyJX/Vkl8seg8eNZe6CWWjj6gTrqiU81CQ8J8NFvdN/+PrmVs05K69VD1L8
xl089XcOafqE9yQBJ8ylOXHqBfMFPcGznSx64K7DcbAZFN760EShl9LWcYpRTM11mvmKid+OT5gJ
YyjY68G+J0Ak7UJO3m4b94wSyQNztW+06yB2ZJwWhl9MMxlAGH1mcm30Wyoen/A0PhtssPl5WTui
sSA+sAYUly1+ltF2f0zruAzlciVGFo97DAWwtuftIT+8VFyZ0MxsUYuexCRqfGUVeBXsAoeResJw
j5wwmliGXUu3NccIl77DBIDWJfez1pXSjWO3t/ta+QsiivozZe60Kg5Wgb8E0sp5dFCJJIQidlIy
j63ZrT4IviL7qEUj2M9Efyvld2v6EKNPHgxFx3lxNuMzYsHk9uKhtn+pajQMqRYyrqc2eZLsVHLk
dEec6oV6sEMVO9auo9gnvKbDWeJTfqCThjtEbOyBgRTBHHYGBlKUNCoflP449sdJP4aLAitr/z71
73X0XouwCe6eUHgQYEosYCzM/iXAxFFq24F67KEFl7MuOXO1uE6LvthvMG0n0nUsU/v4JcE0SEDN
+gEJaMeCp4hRxkRiBnSrU7E0K30AY4CV9hgLUzCua8n0Qq8NN6LiN7kvQqrM1ka0wqyTU+ilAlX7
fxaLFPdCPlssVN78GMgWceIxIeNTNVk1N5TRzSSjFrFo4s45j7A/DTiMsAPQn9aXZUZYmRq+/KLo
57hnFJ0v9W11MMK95NbmedgnIxYgHgSpOD8IKpE802yDFEViq+uPN4o3DK3hOEKJ2RaQd9Nt2G3V
v7W22DXGpoBeuvrvWJ1JgNF8rHIJ41gVibvp/xyrLYKGsiAlk+KtX2rSWdUu9w8pWQQL/NMQAf97
Sz/if97SEa6cYq9Tk1yemgWEZkpBU/2tTj92CRok+js/CRuJExlGRZszjIl+VuLzgGfxak3ouJcx
OVcR5aRHVBCh2ZEJV/1H7ZsY6kY75V44QvJzU2ExLMxpAfwaNtmnoX1p6nct04dOhnJTJBucJDzR
DGGtP9fNLOGxaQPSgLAckeVOPIlhMEbWKOlhUg64fSt1leT2T2pmBPoyEsOx5cImyasOy+Zi0q00
fqqQKN+F/PWhXVvtJD1OgXCtw1dtfE8WP/YqLDqiMdur6nRzbzdpu5leAZREKSkg5w50XmC3Yiwx
TLLr/UNIblfpcwUfGYMtrXgbhjxt4A2NP1dJTnnZeCP7gXJ1JDxEmfQ4eYPuNcZ6wGCBQ5IWsR9u
uTlsSn2j01ZI44XCVS4wvEz0CuomxP+dVHWLh9wKAGDXr2rCOVy9n/BFiB+yvaeaVaGadr5dVhFc
1/XA3tXkZjwdjdxLKGRHjA+mRZnMXdnmk+OeylvjsUuD3XjfO/n9kFAO+QDJdhyCg7VKAHGlMIPn
QfkhegrfypM/CHyQCDXxINiPRKjR/DvqYKGTOmW9TU3SugfLOCrludcu0XTlcvwMhuo8dgZvClws
xSB9zXPFrCecyse1CF+l8T0wPlL8XE5ko5i8dsn7ZHxwjwhuMRuGNUad9L6O/zWAq1ii6ZjECd57
XDRFyFahG+X7u+xArBTjz3v+oS7ZZNzbeY9SBat9SSdfET8kM2tAQqge/tNuWLAJy5xMubiBtvBx
9W+yh/0r6hUzNxtZczME6aSk6MS752TAkYOWOtCQmKiKV1Mioa0flR+Z811PaTe6vOnKbexXpEWm
bQy6p1iH/j9PcWHDUzyH1MHN8X7fpsn80O3v80NXydcPGYM3igGGxYLEeoiC1C7MaK+1N8koQIyc
muYAigU/WL7NRFqBfSnfqCj5WbeXCT67//FHAp5C/bQgjYy5XT4yihGotBNUr25r0sIxbVRn4P2D
m86GV268yeGb7BC9PVrBAVKItJPhQT13bwGqywxO9YtgLS+mbK07RkNTI+PwUTaPSeXW4rbWvPZC
T5Ndye+TcIRvrHbOX6MjaPYGVTvBjeKJ8fXk1Rh5O4rwthKcofA9puyTO8eTng6LWLyyMMXyiaJJ
KzCWnIJupnpeSSITkKAmPmg+1pHsQoznHk2pMDtDQyMEo/65P6GuMJgebv24aMm5lI+DdMii/YMl
Cr4Lyh/YPeC92JFh5eB5i+pTUZ9gOD3qU6QS8HM/QNa3Z1KJHMnFoiKki3mpsrGTTU8aAHYys15B
MZUInC0xZOESGjycTFw3Td6j9o9Zhc/FbFahsW/enKXErUMAX4sgQc1YFuRWYf7GqOteMnpItOp9
lmhjbS16DZTZFzPB/nwoOvzthB8PI2uzFnQcYl/+1sEzlT8r7YONCRuqeBay7/oJjaVzIv/xr5eQ
HhcgznFyqMkQvVNeQ8AP0xLlNXyEaTaJg5kfWtuddtv7KAFqdYjb3ZBvHTHbQtu2cj9o19nk6eVa
iv2R/SX1OcGS0zRb/PBZUpfWlLxgPbtv+tnLOGkHvn4+N4rsw24tEc58G2n/srerikDiF90gOaWE
8Zr2i69+/E3hZpN9msESmYwTie4EFpY/o60Y+FxtnsjFQp6Ri7Xe25QDjY+PuXj9oXWiWaeEqzGt
K5ZrlStQz3mLtIlas68cyN3D0cJZ7nIxCbObOJ7iIbZ7iC/9qZJf/kaYqMtZfAGUa3HzkjbseGuG
ohkA17tGvfxVSem91toUbmWx7Z+nOcYa8tGGXSuuuuASRPgA4osxzMSXJrqk00x8UcfSKVPnL/9C
5N9+9KkLP1XWexy9SwpMt9V0kQEFeWO0DvU1nJos25TKxio5trcI89rgdRgUBWfB0TwzHyYUizCz
uilrZxRcBipMW7PBXqq4NVk7KS+WTLDoZSpfINwBOBAcSup0Jpx48wdPkpjs0z8koirHuq/XqWbY
rF0exhZCipLYYrDhU6lcsuIMNfzfi0FTeDAEuNWSBsNnEGYsuaCF/WtnTkGJohc87cyiP5S3NEVG
fIVTRDHeI7bldtHnr2oGpvscKseHse/Go8Yw5qrl1Y5ee9D6x7TB7LOL8elgTRd5gS4GvtLhdXTg
ce0IQvyytDoLu6nnrJbZxnoS8k2wSp7g2GwkfbKSH6tp9PLFf+C8MXXckGfysM0IHCU+Y4Nyd1o8
XrhCXuX4XXw1FWo4jkSEghd2gbQd0nlpeDxuk4KU82+r/lIj95cVN8HYG6DKM36fb+5dgpdq5IZW
aehSaxVlEdiTUzyjf6mxhVxn4iVJyUsdGDlG+Ak7ho403tUgtpYhT4ZmozZcaBkxVlriiri1+1n9
mRuWxpXba0chPg70yYOidQOsyZT5GjNXsJCuRKRV3gZJbPS5OGiu5eDJijnkg7XEPXlYJS6PmrDc
Eh4rhU0mbEhJtsyKzDS8D460wM30i1B9Dcxb7pwVxdP72bg2Y74TIAsbMuUPhKNPSDHd825voYE/
39adduFtrSkvs5xHBx/5h+Gd3dHMM6JHkcXZeR2ql0Cb02otVaUEmTAwJcD6dgPOMee3hjwKyofH
ZctHDfX6iB0HqfP++C22R+q4y25XdDvXkWfWwjZgWL5v5WATg04h0sdEumjU3TC5LSbOOxFu9h+I
Lxv8oFS8RAfzYVuDo9xhu26h4/1cIRM+zeY14v0/nev+9H3S2XbovmeSIrSuAakc3vSPN/ylPXFU
sAU99uDZcaLFKxwn9+QEKvtHMaaWEKN8hcZqrKoFAnY8uG391icfsPcShzUShGZciWbvtwC29715
FKJLJVypYrhX763K0P+mM2auyYmzw1OOX18K1jzNcmU0fZZlvEYr/nCrlJ/J/AciyBOZQBz2yxaj
lzuSh/Q+WJ/Cbnx470Dyh80vSZoaU2ygJwl8I6M/MzIF/MryhsimdTWSa1ZfBIJizmiLvNeK2UlX
9d4ZDgreT/7p6KnK0FdgYCHzuKHft/TjsAaArIaIoQqrTCUzNCMm1lp6ClzCZ2J/HW25ZxF1xEcK
4ZOzVzGW2bOeyWRLbHFi2g83026xdgWoa7zRfGpQ3mZsmnIzhhtV8SPq2kDyNK4rJ2tWQsGuIYWh
f+kyebyTQTwvPIvpJZWvQvwiIGYrt54/bsU0Hy0ekZsw05f7qpwo8ePLe4bhkTgVuDRPYJL9LqM2
dA1T1nwCZTUkrZSc/+8WvzA3XG6Z1dK9jYfxEAKAMg8bY9yb40FBPm7O41vVsMn5eqjfifrnUYNH
/h0CJxQ+c8WvW5e0B96C+1ZiW4cC3/qjPHtC+K099jG+eoHM006TdlBaDe5b06beq9k2qTZC7he8
l0BYxL5s+nGE6D5mR/wCdQmzfvYL9OO1GK9l9WIRz1IvD+Hc8qc4a++Pfn0i7oj+z4lRhF6z+eba
q7N8UFfsV7/VL/jbJX1KV7rjqB8eXNZK1uPQlIehPPALoHhvv/1ptupnTGxwcLbBtL9juLEr/sI/
GrlRsBeXuq1/mbatUIWbrONmzW5s8Q7uGW9V+WfBbYpA+o4deqBsA1u3WWBuG/RTu13Ij+NQoaiD
ZT+zOcueCwc9Pu+tVUU8yS5i51cdlFld1ImB6kdv6C3JXormqvfn5UdMtDjAVe3FhefePFByKx2r
L31rtkcl1S5Z8J3aVef0hBseHhtbKVmzI6YBJmzWzRYmzS52MINiNujDnj6EqKF2imZ6J01tgR0r
pHzCteW2FTb186AkbJncvbKbA1vT4PxBS30pDrr2mhRvkmhrHV7MffhBtK7u9ly0oydeqMh2KUPY
2nTZZsDWIMmFM5VI+0+pGV7TfpE6QNxKv4VFH/pZ6eNnFdD7i3VOnIVU6cagi2PwE2V9zottpvkt
JM8FuO+V7o7DXFnWPpmLlvOHdR+5OGiELYtMbAO0DxRrgIR4u0n3hQTnyJSZLpJqTqpMXZEqU8oV
H8kI9N5+eqHh1UJTUj2FplayD9rc/pAV9nQ/N3d4++fwfh7ts5TgWd7E53j8LHNCAWRgX+/aVVuy
LaMyqUCnW5IgAYKSrhM0VC6V3FnZtPy77BUs0CB0q83LXuuxVP/dSgCi00nZUqs4K0N30B3sAQlG
f5S19ygODY1rwTGtnIZyQDKkuC+fzbaFsq2V7YCs8catYuRvq++u+QrCN2qbiVKRoaAI947o8fzH
w2jGs4byylCcj5x46oL9hBSfDf6Qh+AwyLkxElw6Zdo5pAjmow0+leAzonNylRyBq3WM4NPCvO8D
ax8He+tOjGDPusxaCZLNGCLmC5IdRCFuSXk12pWUOVhayVM1vp7vU/Zyzdm6X/ul+qA/fF9ZCDkH
k3Lp8tiK0CaOw4I+054WS85CY5NNmyLclOHcQWEyYK34+bWvFuvPY00NwbMWhh4gdBYr8COBtpJN
i9qyNi44gJ7haajjBNyCnaKeo/ESJS/hAFkaH4HDPmSdNG9Z+iFPH33wySaizpbd3771DRrLKR4z
KH+quetiqLRBBYTiP6iAjkq5N8Yr8RSml2hNOFuvHZmL4G/SLoTGgj/yhwm5UDrTphgiqwi2SgzX
pMwSLsGpGy5d/FLBPuH6OlZfk/odqN+N+of99uMw/m0Ev7/D7vd1FmEyAM5lqH8/mq+ptzPsDuHp
cdNDkjRv/BcDldoblZ/64fDHFPyIUVTxxc4XLdbDC0V9v4uvef4SZufGWJmSG5ETvbP03RXlvi73
vNfLP3X5J6chgawGsvIs/peih1kJS/+81DAbj50KzJOfnQrDG6UKME/YqVCq0B111xyPcn+pjBe6
dqm5Sbyhno1WlcHfrC2MgQhiMB1wbx7YmmgP2grnU/enA6+093V9EwPKRHE300L0mQYvHZSl+po/
LnJyVptTSN3nMuD7ezY2ytFGjLY0NvaprQtO+DXph2RBeSnWvMsIYyu7gYMdgW44WbpJUppC+HT6
Cvv70Ve4BpS+ewrOaEmpuu5DH5MRDqOaqizSnNC+7TigB/osdZQEUiR3U8YXRbhQGylFtEcfC2U3
u6yRU9ePGEuIPyqbopqTPIG+U+RlwTUBQMdGkjc690yUxGUxLCp9V76wODU+CshkT1b6w2To3qFz
MRCyQgsvvAJttPuV1lMd9TVxnQ+rX7GOrcWlGS6TlOTfMqpc+mzubvuMXknBOURguPt3ZS0ibUm8
CnYqZvZQXlLraBqXVroR9hn8zq6XvAFsngTwWgIWsq41vOwXHT8I/Vnjtq83NZdJyp3AYk1ray46
3pCyfsDEOg7xCnfLP321pQPR51d+N8M2E+jKeNhZuynuhRM9vpA+FA0V46gtlaXewfOAgzDRYwMS
AbI3HZj5uiU4Rd7/K5v7zv0d5qe+PHXpxaVO4pjejwpOzJIT6Ywf8P70A6IQi/Wlkhiy58pP9Qtl
qCy5RDqLd1Vxkn0Q7NTHHphFsrXIAb1htpm4Mj32xIAWps0D39ABDG5GAVKZHJttmZp0Quh8If8n
0QF0kNdtMWhUBl2pb/Q64zhap2wZpFSxOdWwEJKDxBBwRDbkjsTts6V5cUU21A3dtt+l1jsqpLEW
oVQeY3nfOi299AYO2ZPeXsaXX9Kg6cI0YP17iHbw0SyUcCFotkHnkSZUopXlM/Zvp/Ja0e2Xs/Hy
QsEmH4KUf1lfu3Gd56kNmTuekDVe7upVoPejP3fqiT2OYB/wCnL1jGYeABfHU90ehvjgllh0TNR0
W4tOyk/f650in8NQYHc4h/k1dREFLbJGpfurFcohSVp6GUqaIGdsfOmel4p26NJj3R+pfwkBy6l7
HvWiSipkJgnmWEmNbR8wScF3kWooaTPfhdqHiV1f52rKZ698ZsqnJWeE7jzpMoin3P5WrtkfBpoe
l+pzoFHSjFl0KbIU4DOJUU/iULV/WJms4xm5vz3MMNJLnO1MQjfBRqznki0deU/2XAtbObIfNa9a
igHTy4MVK02VD5BO1HjJtBxn7f9QdWa7jWPZtv0hExB78pWkWqqXLFt+IexwBPu+59ffQTvPwblA
AVWViYyMsC1y77XmHKMvTVbXQJ7Z8XWjy7NZOtThAS2bAieHRdZMRKmLNWu41k6jDT8w64Y0IQqs
PTSNgervXAUD6zCcUOnh7WvEixnj3MJ3u1gTT/CJB4bWy6gmzVgr+Eyx8ij6MqRfhT1+V5lQ43+t
mqROUvHUN59l/kjV94od3tlMdom4LcStb25wYiOyTeS1/ckDV3IkH6s9wO0tMVNI8MxWuPKmrSf1
0sCzIhKXMs24H1Sm8FDsMV8TS2HCltOcXMGjoGtRZTChF7uAkwHEkbUEmFxBtPSG8iEM3JdJCcNB
Fwl+CkDqmQX0z8Z7lvWHX38shpqV/Mx55mSlkDYcbSm6xf9Kb+kcHuQax9QtidmHFjTs3ubbwVwE
4oVIX5i3Tu9mdob2778e9vy1FGY4CSd0qpWi97eFLA7Vyt7Uxl3/gZube0TN5WZUPQskH4yjPkAY
o22AP6DRbkE8CaspXb8oC7XSS23+XHE2g9laEEi8ixG9tPukcDCBfzHrNCLhQHjS6x3FsLWctxNf
B9jslhCAXCQPsxuGzUucVUlk9nw9zSuUM6BOMxCCdmDbbURlvb16leUV55TS3TdaVqkNLZuW0OjP
nESmlC+yr2Zj7iuaUxF91JdlT0nRigT0NBwTZnGUITkvWaH7pWhiYOXpozSOHNsxfPtwJ+jznDxc
gn3ggw/2oVhco8VVn65GdhV0bphx9DC6exqtUw4okFedKLb9mIQLUHVX1nbC1RTBYL1VEBs8uDP3
xLwLqOQtT3LVBaWxGwMbcgYcVf5nrzWcdFzJ+joxrQtYKxP4FeUR7vjBijw8+Kx0dtOF9TGnalzv
ZOoSbxVHvO5O+BYi95pSOkk0BKsY3PjFZVcEC2UA5NsHy0G5LeK73t9TmHvVDflMwW0NHR+rLzgZ
tpGs9sAxeIKHwiEXDoy71W+x/FbbrzT6pLTTwumJbkrwmv3zwv2LaOZmljelzg/Visfz4r3znnH/
NAgtGJf6Df6RoRzi09DPtdmFsh2VrenvqOHoQPvTZSaucV4ObRXOvwZXH7V7tArPQOwHODi8R0xB
h3ZO/yhkIqMMJtGjlG99/kolggxWSD8PB/OmiwPGwzPhfUDhtyyC4wJGK7dARNKndNn+iBz9cMMa
RaPKm29/5ZaYy8Uv5t+L95zVbGNPvNLRolYzaL2g5BxsomKD2CV+9PwHoYVi8eSICT5CM+emionC
LqU5MNYbbhEgAdkGSAWrXcYB3K5ZHZvAmJ/QynMm0pY43P36jRB5f0CFVmGZCP4uhu+s3/w268Ts
qsWX4LWdE7wkk2na51sYQr+4BBhC/4tLoKLD+pHBU6we2njurBvLMiXEefT4VJFEtobCRXg2pLu+
4YyxofSc4YXToZCaA8w4VJur+sZhqTH3IVfV5GjGx2Ap9luY4Zubz91euW3sge8AecMKO8HpRawX
UpzJfE7kbpXbYgsO3hu36T/xk1z+SzwZY1UWOT8L9U0ULJnwFDfbLDQHVfT49qbr7bZqXLhkUYMF
bslHEQoJ4+lgm1W7gd2f7OblPhwO4bBBQKpuJf1OQmNuEZTaXNinYUDSF2F02nAMHYn7EXl4J/+Y
l+z61i9+NLULOVbI4rPLUk4KlvBxzU3tBybFQD25iMml+0kNLIjm1PknQMq4IQmC58FSnwIBX/1i
X4i3zyO2jOn2Wr+zrhXDtevIW8dVBSr5H/JfFrH2EFucOEuBntY9kXcvslmlae0LPEiegHhxesDe
bcRXMbw32kWUcP7asrcfmd4Adgq3xZK0Sp1+henXlU+6tuOhwTEoYuqa70qq5TLXXthsE44LNAUM
sBTajpgFjiuFT3x0r7oHdVnFQ/4+v2w6RuCcTgF+LtCtvcJd7ovLUql2QXZW5Gsh3j3xwZbDP+i0
6wk5yfBF1wvQBiHq0M0qXQ7epUjvSvW6KFaGRKXlXQ6fvx9p6iMci+N5quBFSzIvdT/iNr8x9eC6
9Rvfn0i4b9T8oKen99gij1CzuR1hA+yc3Li9s9C49fkj9N5G8ckqXau/Eo1B0B+8gSROfqZgfL4w
K6FVYgqGWUnJluH4mqJyIWei8BhGtPkolc8m/jO+SVSc6w+1+kB4RnuvfnNsCm6Jgu9tz9qA0aw2
7OVoqXFMoWnM+o7uggx4iOevvqrhMNh8fy9NtwHNBrAD81Sn2g3MLLwvoQN0zem0/ePSxwekoBsa
ccx75K3Orprtp+VNVu7KLXGLE5/p+GFGj97a1MP3OP5JF18q6YXc8qzwWSzrVfouDUcxO1sjr8/8
2FDVYo1taxYVU2uZNNcioYJ0a8u7VN6N8h4DqfJu5XaAM4XEm5nFHMvZ6D9xGzGf4zYMcZXaCThR
kRlpdzoycT8z46AoiREC8+a4Gj3gBnXSq2rcRxHLw77U92t+w+6wGVGXrOr+zqs6sKfFPk6PRcKD
+gyurZnXQzFz9Nru6w5oi9WmFmg9+o9gbij1KZBjzrp0hH7Pt1vQtoZNHtpMromwTXGZFf+9z+Z1
THZe6LZXrrQ3gDB5OQNhep180Y7EAvdBnoSEmbgPIoWk8i5cJf3iZLZevIrFq0Dz6ZIoq1CAbH7g
oJXuQQBAHPi/jOaiormDT0dfmhSHlVnTgQiVuJ9mnKTioteMiG6NdE/4AkV+5kV+bBoO3u3M7pqz
BcdS/aj8pxWymnZ9HkBcHtE2oRh+tPEDUpFX2cNz8Dca+3BONfU8yzcWLGquSfKlwMaFUGCcKxKn
ut0HCNWmOtMaQzacZEXXf8EVqtzhfaz02fsICikql0W/XqTH6A+wtdWJdX35s66X+Cyu+YqvDqWB
N2DnpbuOHvt3KM0GNZ6SPb2M/+RAYbmPzT3g8c681OvE3wf+3hz3eKeY7+84tYhfkfglL74Wyddd
ll87+TXTDkR6uDJ5M+nvq/2JBRQ/sQCx3KUD6WZaD0evPWnUfn9IV9niOgOjuicaK4038ytiamQk
Hi8vCnzBRvpBfA0KBGFocPIRFOp43ZTGXZVuQ3rFwlgVOKfkU2b7Gg6iD89/xuXbjFHluAIhxfnf
PV6JvIFo2o+9h8xard+yP85NJvib3DXzvuD0BDcZrvMcmIExy36XOluQrGGnUGdTA1bcKmRjfUeD
UJZcA+jl/wiJEjgJ6btfvSnlm0l4P38lVtXA92zOEPd6Xo1Q3Da/3lOw4axVeOIrRApBPAr1k599
LpnU77758PMP/Ob1HzalWA0xMVnUzvVrtEGHygHHw1i+NG+kt7Tq7HjLZG1CsvCfFJ6q2ep4J27g
//SpdNpMe9ZogegqlUuiy5P+S3Q12Hyn55iuGBkRAJL7a4VMgFhAikfEZilfpvfKVrrjIp4RqEp3
DtNLXvHlA6FH5BXiA5G+DWdu5DZkgOAos63BVsP6LKpdI+Rrs435eBNuOTT9vu1czTjIMat++SoF
r3X/1ojPvYfbkQ/fsCDf3VFbuUP6sxkSw17o7+xrf3PYvJam5oyirAXBUPX0wjYkiMjwdOOG+XCs
7cUPE38BtYbf3C7AAxn2yXgkPQ7ZQEXu7hAnGjR3IFEU/2f6HgmU6e7yqfefYQrPYzmxo/z/27UE
D18GddHWrVSZzvjEjHE3sVQxLHH1pXyEE41YcpL2SmCbm6Ser1ujOnfyymW9JHB87cH2OYrPhcus
fV9QKdKMpABXlG9nBI07SPuW3iCzgHRZ5CfNPGaMzfLTQbeY2h4cudq+ltqWDcn0Cvv/iE2tys9l
ecmsdR1cs+Tmc8foRbWavNLkF++3ReMypEljRsWWWbtALebhB2mDFVUzwIPUxWp1lbAEBSFI4epM
8gObDuKMRDxnwqlfnGRa9G/5+CrW96q5UFY5V8/wK7JfC/WSzWmyFAr3Yh8aB43VaH+OnbCxobFO
H1rwWTGdNL6E/lMJP8sSG8FbLbwm+U1rti9GJvWx3mmmA29Phf0XQ8vjOr1sORP8PhSF6o2Tecdn
yQ+tOF5yxVGyq6Sei/7hcS5hWEHUiRZE9y2rO41FM6ApQrpmCgQTQilghY2GvJ74rz6yClmG3o4N
YQPTVDmnQL+kG//inEI0s5cCl0B4XKR7WmQSywi0WdSXnYJnhf7g29SU66l75Nwz7tUXbzcj21cM
PtQd8iUF5ka+VK8eoGY7rl/RpSVAoFPOOBeebs1i3iek+RUE4ag6BmEvn5LStiHXkm8zLglgfpjJ
ZhaYmyX/Pzrl4KLNO+2gmCK9ciqjc9VYRUPOYmciG8X/c06Jk2pn6OYUQQvlFCrHDkgGyosn8G5C
jurGJxbF5xdCYriJ51jWRvLnC8msS39gpENDqLkBZ+vMEf+K3anUTlRyWqgcJp0cZkOLq8AB1xmZ
gfl/C/9vOP7ZfDf+fHnX+LyXa060sCMgENTRRa9OMeOBAyczadw+nLCy3JSFDZnb9IQbrebxtRkI
0XPW0OekBCVV8srvVPrFOUPqqXOGVJT2XXmQ+BQsDkj/+L57tEOsNDiQa5YlWyQWUW7Ri9W+5faW
1j1i426Es+rN3IMYE5uDS6n/YdjYyAAUFAInmDmj0YZbkHOluFOtbqUlzjsfztFyHiBrrFvHLqw7
jhsSjlnspvDqG/c3nMBhgdlUJfgW86nK38E3g7sW/LRSOdMh9fkmVbKpi6W+FZ+/SfY0nDuqlP7V
n5QsPVL/ocdwgxmVSNkxMAkTnlUB3jzQERqURGI4muz7Zv9LuwIUFICqYnIjrFo6Tj+t8KHaFIzW
2fBVW0oC3ac/feiWr7//M5U3gYXFR025qnsOkcNvk5Z0E3Kpde2SBHK/0XgADJZ1Hnt4OBnZOphp
HpknR7n/JiAZsQjjFsqp79ThjONJxyNMmMEOSwaIl1y9tupVGW6Zd+u8Wz3eRieoHoFyL5R7Pd2m
7lpKxFtPOck8O283VJDkcMf9r2/dAn5tdgj1AxyM4JaplMMywGniO9OCXP/413pPvFtB+tVxTZrB
0VYD74efkXqXY3KvCD/uZHEnebtMcxfvL7U5CUUnjybvhgubxzHinzn49CftQNvhaEIgs/Dmi0op
eNC3rCE59P4m/UeRFwpEUXFz3iJWBrrfzmutanCn1TszkJkrQ9aQ202s2dw3/rcuTFD/N4CX/9DM
EO7OPIp41Uzn4Z2mNZ8SCvlgLIylcwnpZFPk1vmffN3XEp3s/7OXZX3MUtaM5u5ODuF1z3T6N4fW
Gxt9N+kudcjFj+UYIG0BF6a1sdbrUZBphumU0ZEJV+1drWvFbaO7C76GLfOqIP/Bm0lpkoyQTKSY
UFn137xMadaxJqyQi+T80u0SaHp/5l7wbpGoKOGyomfJ9m209FMHtPNQXnLpopCIFXaJ5BSS1QkE
j12JBt1oKf23Ytz76D+kjWfX8kmpjyGYvx8dCuS1zL8CZ9mG4ZYDO5PHxptsIObw6rxwm7AcAuFF
lLDZxcTznVo4t9Ilqi6adOmqCxLxTDw39H95upOgs+WnCUiBc32LmVcqtpyk6oAsIM4tOqCo2Mvw
HERYco4DNwD/OvY30L0DRNafrXvCH8U7WCzfcaln9h9EeUTp84ULAJoovWSyCVr+WXcDlKszDuTR
X5bFfRAvwWJO/8bTUUfxmkaDoMkiP3LM3VBZz2uKD8EEGveETCMm757DuFDPZgUZE0OApsY3kI1f
K59Z/+vRgxPE9aNlxF6xIsQk4JAm7rQqMxuvyF9eJIG87Xhz0ofeyD/79e0EUvc56B9e+tWIX0X/
r1RuZnXDf9YKV1W/TPpcV12EZ8JLRNtKN+guhnSS5IN08KMNtAR5WFO0UTy3IMDCVTrfjRRf4vJ2
cRrlTfo5o0bNyTi2umT3Mrvg7fdF6NCe8VPxIcXvRnTxUAMMgDiItq+SeOVsctimnqviZYmlr4Bj
64eYfrEIWha2OLLkns311ItChznSazs8Ku9h9I92Yb0YfZUbsU46MYpWbbHi0wZYxrAGFmCqzw4i
bj3TCe1pszGOL+1CFHxV7khG67bDD1nNl9+0vM7tdi9qmChGWZcCaMNdKo3LQWNCteS1huYt0g6/
QwQtOrYsK9b005hkKPkrs438krUISVa/hcx0KYUHPyT0elLmMGxFrViytQ/IhJO+5Zg0nQugi821
TG7igELwJpf33rtlmbAMlEdaPdSYgfq9bIO7jC8FFK0F3QBCYPpPuvQ4a+kFV9lTjT7G+stU/1Tw
8n6jOeRyiAxovIXKdB2QPBSC10B6eHzsG8ntDEjAn0bwmW+pZevqSlpFV2EkXnLtxLtvvPqBAy6l
rfjbxJB2NbtpuhY/ZgbwoMlbkbwhBa2910rekW6FGse9HmocNZpFsA7Z5TYrqgFBzb35VEusQu6B
xVR55fUr245bAvlrRd0sim2KZCZlwPoa5u94eOJVSNGHbNNnxny+2vAh5BUhmSRmavU6JTc1uQXp
za8pwrVSKgupSfFvZDsvzK4+7gypPVmzHGF5r9QtWvsKpd1OAuDKA3DTBEuABor4NM1PCJ1muGDO
sjZGIACkZGGqQL1wFOJ4xpE9hA9780Y3IAgOrbwf5X2EDKlFI+jyKPUscxcnrzqZDcW2uADUCN6n
UlEzyQTlzbeqadedo+oEiHYLmkISwbpd1u5CeQfN4XAgtOh5xwkZsHQow8MApseYW1JmfajObW3V
1ZE9LRskIXDjaMdmcxKJrB409v7MqhDKn1OL03/oFj1rVjvTiI8xdXMjmdyCMwJC2ObpipkLIWm+
PYsO8tFa1Va+LUiHNt13ihvmh0ZesTqP6jlA80uj/m2tNdR5l+KwNFhMMpxAPgO2EXQtRw/oCgiq
X2Q911Wvayl5a6BC73XJj9hS2VXVxZMuscyx7cLD1mdgSOYaighJW8NzyAVL5qtnvlbDa1hfXlK/
UvRIx8xA6LRYvHGC2sgn0JpSvY9/0BOQpXiVvpsh7OhXLcBwegxSm+8dwy5uuSBpQddgZ6A/5Lii
eWXEk0sOgBS1OI9OdAXHoItPz/+svc+m+WoeyWRXj7ZxxICUZrlwu2w3LXaCAs34wGyLl9pLIge1
Nw4jp9T1b+QO2hD5nmmxHEif+LglTuuJ63j6VU0Ov6nEO02M3WcHQ0DmId6algN1/b5InTKxcnX1
rltkYabp7IkXo1ohzh5PnXlaVFbBjbaA9b2SCWS+VtUZIHlzaasTYszKgaoiAPo2t58vWSfrWa03
gtM5mxvJrgVZXSlMcQLn/bL4AZNHysZfDjQhjLnHOOb7kQQ0C+bAOCU+ULubqqMTs8jXT+Nd2kiG
Ve0I3ndYsVFxcpEJPl+UPDQ0Pa55XwkWtxcBQm9LuezQLb644XnjiaM1Soo+XYssrVEmxpswnk+Q
RHoODk1lnSNmPm0yQPdYE39aBD7qIz6PBCXXFeoNDgyrBf0Gkd3XqyDgdbFgX0QyjVr7s2xoS7HV
ksMpVaYwWGrxl2Y8TKyzmDG8q9ZeMhIt0DGPY3tYaPuKjgbjMBSdJhwndRfOabD5gvVt3DsUbYRG
uZfVJ+wMowhEb0dGQcwdY55Ft8Oafw5xLPc23qpcyAgDy/kcDCv4fAWnOLEXiCL59c5RffXJgsfl
pyp+DdOfGAnqMqw/JvOZd890el+gwvTcBphC7ZpLtmomvTxH4KJtN/z3VfE3fQLSbgWboabnid2U
dRKVFbZLCGCVI9AO4qEQO0aP/RDdZxHi4y2LLmuIVT8jckN2jH3Nrq35Rr9SZEfkK2NxSVscGYcQ
TAtHi/wEN42WrcxFZSUt3ML9O3mUWW2qb9ln3j6F9pGFjBnMzMlcmlUePDabQrUeHYS/+uiAniBk
jYDGuPPF0dhau407MXj2GCFu+MpSFQYWVaxhh4BQr5/FgtA9RwP2AfP9ttY2C3AopKXXELiQNOlL
CJIlm8CE+MmamK1XO30KdOyiYCu7FdXNcxLl1IWgA+dvqtDP39Samzf3iWdZUhZG6r7raEuXjtUD
1wXpm7qTsF/wp64ctALoGzHQBBL1xQf9zuLBAp4BRHnvlry+qGrmRHA7aPA7qGjxkSQRUZNUfDcA
SGgfrKUHazVpHxVSUfOZds+tyD6ZOj2iDs0WrVK7hfClF47BKiZ6TgxbfxdxDEcjlagvWOz5F/r9
JTjmR9hnZfgYl7+YZ6+TtWBBh4sT+iCXE/uqj3+68U/N+DX7RB4/LL5k6RPh2OQ/56gwXzIyRhqp
rV37A4lHZZOuWZlr3VbptrWw2W790vIcMudzsoKsud49ImYI5W2djde//Bzm9CzIir3ylybtoksn
Sk4tEOVyxfztj2L9WU/RITQZ0ayzaJOQ3FlCT1v/Sen8GciOL2txHfc3EytD9KZlz2G0CnX9G9PQ
numAhtAu/Vvs3661FVU7oEy97Mblnrg7gBLsD6XFdJe/0yau6sOkwBMwQX52+KvbftiKzPkoMROZ
tA9dtI+bvc6cC2nFqtqXLn1EwGa6wzoDnatB6S91G5g85qHIZkhf47gIeMYfALRPdpZpV29L8S2V
7vDDEaNw/+Gan3PPZky/nwYWlnt9cD8WNtBn0pR0QElTDo4cLA+8MglLmNsPYXBhecircSnHr71w
66bbrHY9IsgrsX5EB6WEnLFPf5YNin4WLUzQxQoEjsr8I6Ox46y08SKKs3oGDQMgm/otq99AG9SL
91UY0dJMKGnMp8HrJNx9/22InnXzEWdf5Rr1EbqByUKIGp/Jj+VXTjGJ4/XEBTZESTtmOE5MCesk
uhjvtDc9fEarci2i756VQeds1Ye7lH2k07I39/cpwwsAk/1BoSZklcwN6aadcrSUoROKdsKeOqQj
t1OhNoN7P3xT3vtqki/TcYhUsKJlwy5NX6DnzGwe8ko8XfOdW8pMgo7/C+WGDknI46RuDe1SKWdT
Oj4YhIN/4j9+dGEe3XKFlZlwW+RrmFNDMSQPw9BGLrchS/kfCihvFQu0ujMqK14sFWkYg9olpmCa
9zO2rnMoTW+gLP6qeZUfPwxHLMLoK52+6ayJIY9ejbcV3eriEilXD+RU8QBZ5J19Ds3NlcKZxiFS
u2batdGug6OQy5Mvhn/BSViUJ6M8GuFBIeJE52PnRzvT2LF+L7GtWT6ivOLEsS0vjyVn6+Jvon1L
djW6K5Lyb1BL/QZy3Vr+g3hFYsyEjxQSZohbU+QH7LeqEvMvEA9BfRiU/QRoy3fBnx0kw6U1+LtC
YaNJ4zHV7RFXuM19p+rn1AHwTwM6t7KNSit1epARyXGmoSguoAx/q/3U2mJ160w0IyXXE9xOggm1
HwVXz/cC83neM+Y96+9hddPG6+UiAME9CI6JriX6UyRfcvb5ndgB0kMm/T/QVuBxnLzpWW+TdzBe
prYFOQhrqycGNTMGU9U1xb3Cp7riTGAM1yE4B+0dawP5Ha/adzPcHK8ycp9fRKbzzpKhKw6GwSrx
1OdnXzjTcJ5gaJGV/9MU+47xYM2j9qYLvOiRiTyq6PHv8g8Khxee8lC14A4SGqDXWLJ28OkwB7pl
fi9yh5R+4m8u32Xy3oUPGRyFRyd45IP4s5VIt/TMEQ/xDNFGpiRXATWGtwzG1Ttos3Me3x4Of7Vl
3UF4qnutpEeL91G6uQQBhBDyCqf3TfOq97OVGN5FsUZhCmcOWGObXAT1jPmIZ/Q/cJNdvEubHTxp
8vrhduDudhTHk8yfl1xyefGriyxdAv+yYGZwhbspreIIu81FLM/C4jQR2rpK9cG3uUnJtBlpmVdz
obFA2g4GiInnqir56u5voCTpRCo8HBj7BpvR4pZMVqWDvfFPI1Y3b3a96mbKt064wjDZUMqBuCAO
88xRfkbyTU+v39+xfvmm2FANjLZnGJTrGKCViTCKlq++5rSDhWdUfmriVy9+pdOfiHfYXqysc4fm
wSZCVlbwNQHIEIxObrx3I4kdFiPAbfV4e3KwbLG/fyXNV6/9Eas/S/YRxVMEyDnzSsfpLVUf7b06
ksy162SvFm5AK1Kk1bgdUlwsG66LCDI3lQ3VeRNq2yakAuIuLAOFh3by+3OZXhoqAqBILIOmXWrJ
8WGkSUgMVbdgrpTCupj7dWtrPRGvZlaVHwLjqJvn5ZnrDbHUIV3zh1GPK0tWDsGwt66BQWKAuCpl
Ya3drC0NGx8rmXxJb0BxIIn9seA2nsORBt3t7feexC/EPcn8mOLb21uRMQxySZG20X6J73Ib06LF
29XsxlVFdU9465t36IlxuxPUVZji5KIc/yoq94roLten0/JY+19a+UT4PM3V79+UdNkulXB2ZxfD
fHSnMPurz/4tzKJg+CnMqupRb09dfC7V040ctlXlJCe2AlrIn+Cc/KP0IpHTMk3EYX/gQ1a+BeYD
oKffHicGgt3M9LxgZzn+c6hvwukwmCV1kG0AaBK289szj/24OaJwIYTARnToLV4oer/DpRe6Kqw+
MnJ7dpPApP29Mu0r2/DuVfUaCY+4fjPS92Lxripvg/IWvRJ5oCn5/U/wd9lr/VPH7QBiOJX58DgI
G/e2vPEAWtgOCplzIh+F5lCaLlvNADe3vgbhC/0QpjDosmHpM6a0w5+Pedi9IoWu6ncK02L8kU4f
wRmhWDPexHFGRzAUN5qvIrW9xuqnfWRSNjqMGrmvLn7k8uvohndR2qUEr/5Gxd+p/B7NL6Q5wqkR
ZrJIX8NGxbjlKh4H+a1ETw1l1CrH95LMrFIzYG7NRgl2kK017kupR9Gi0hJq+uFhpYP8y9cFRSCM
LzPwSzKXer9S+9XqxCxJkVeFBltjJ8k86Pdfd6j5D++Td6n7z2hohZ1KvvLMNykl91ZdUgl9eLZz
GTewp7N+2ytbB3ouPSkFgDZ40/BANb+VnKVtFudscSIz741v4XfxL+md0HilOcpXari9RPSGsloF
8cEsSaeqLpzKxUmUrAhC4WK28PkbSmfJRGrPEmuHzB1sYCq/l4QScXgt22soX0r5QhA35ICbfTbt
s4voWlKTvaSeTcaP9TTrFpbIPnQy9OEL99vlwZ56Ln8ZNU4TniP7woOXkV49M0vm4Tk8blibDM/5
HTDlcgSVDYcV+JQUIOxbDKs5y7bxis+kCHfCkghUpCdJ6hrSKqyO97qwF6YD0VpQDPVqrEQuhvsC
rGkfrXIaMv0bX4cXofT8hVIp/jJwqHemNvmTkHcpm9nKlUfITKl8QNW27FgwC6vGSXI2no8HXmnp
S5n+VMFf6AsvXiUJ0UJJg2Wi72JSasDSuieD3el9rojKFoODsIXrkWjXtv1xlLf7+BqKbDqsRXlO
ylMmHk8fSrtH1wizUlrLjHOC9dfB1K+L6jz6p87gXCn/4JBwLVTGjiTIxJEb+425j0j73gT6VCeK
pFN8n96u7AH98hUhAfdOjWANrEA+NyWl8NX4pvWIxB8E5FXUj8bdWxIa2VwQsVEyV05zErw5BrQY
tX2X7Wsu3yg4r5zqfn1Av9xT571ypHAbxuzFgtlEvnedTrCMZeJd++giVKeh4UxpUQ785axKzJYs
p1at4j2eEJ8d31Gh37Lw1fswCjsKroE0GyqlR1G/p9Jzij/i6UNs1zEI1wgd4kENOGeO1+GEUHPO
E3/IQADKlYgzQFgd3MDbuS5HSxZfHEfgxiLtEat5bKHz2/vjeW+HkeG8es2Tm2bemhLi4L0GESUe
2oe31gF3ChQjZhLrZG5FcxuYm8jcrFZDeYo30pX6dkSiZs3hiJXkA2PM0M5PIt9bugQWiPIdfg1b
4BboSWu5Ja3S6S1K36Lx1ZhuUX9VvLVHsp7Rn07gn0qKrB0X2mnSzxQWBf+m1LduuAfLX49HxMxe
vpHhyafrqF/q+DJGdm6QGb32xU4PvovoT48YaMj3/jjLdSh5QIan4UEEkJsVWS9Dv0jxpfyK1Q/i
swnOXuORh/fHt1Efo/bw7SbGQ2zv3ROp6LD1K5Kqq84N/8b9LG1WwvMoH//+HfLZeaHTMZCIm75Z
A9Ik8CDa3qPdjPaJ3EnziSnOz2eEmbVmzsYSMGHRFJ4W7UHS4ODsmUOoOOIZFZIV243hXhT2iPg4
OK2XjOQScT0a6yTeGNXGrze/RXKSIkH3Wjth/W6KTzwHKtvL5OPpC5/DMvPf+/CTtL145jkdliee
0wNQqmTfhw6JIJXidLLsig1ZTdbXC3+u6m3vY+uwHLtEICTBGAx2Uq2pv66Akug7YmdahPxld83+
p19IyNHij26ZRwofRm9N6qFTDz3EjWE/DHuzcun2kiCw1nIN1uYQLtw43AsDiHHMcOdSuQrGDaWM
g0ySyR2/0PK8pRGsCNsrf+LH37+YE8NuI/10gxnVMBNZW7/CEIFzyc80htZwT4iRooZ8QHvya99V
s+P+z0J/lfo3KXtW40eEATB3k9xdTkSPb5E8p/TC6l5uhYJnzBlAVb3tRxdsYsn77AebuFuGP/ri
frFaeKt+Pni+hIk+dUXXMwjrtrJ2gQoxdCtUCovqIwE+lbxT/4SCALNmt/g5ghHd0e59eAag5jlz
I9MuwXTegfS1/VPWPmIWPeZTpxAvbRJ4JdTYmXWNjlfP10U2fvm4YeNHWNzPXD6/3kciYYrQbwz2
+YfXAzSGjadsuAYJ/X90D9srdgXvP/Vo4F8ZLhXfTbACX2inuBi8VLmx0EyjDpcDj28OIov3iHTr
XTTvPJ5pjPjQY+e5HBWFqrbN5J0WdrTuajcKV+Q0oJ5LK5lBnsEz4gYGwkivMrPSOTlC57sVrKY5
xvY1CiwC9wY+FYkmCyepVdefIY9yYR+2WAgafXuQGa+z/h3PDPfr8cSQ2BAvofQf98lUr8Zaa76y
8HNwHhkvmcbxv/y3JF5ugmIFcY84ReDfvORAoYHARz+LOfz/x9R5LTeObcv2h4QIePMKgCRAEnRy
lF4QcgXCEt59/R2Q+pxzI3b07oqu6qYkcmHNnJkjjfcEB1x3vJ3JjBXPtEUYfaBrwdgHQxaMBFCY
nu77WnVZ392A3NH9gi2UPBVvKdd4mk9d7mNygC/KZfoJ20/Cg4D8zEJo485Imww+mF/bP+s7gRJo
m2VBixozAeBNHKE4xbcLKeUqhE9PuXC7Id9i/DLTNXIBK0y8RcQjP9DueMLcpP3sRlyUfpu7kenf
PqLkWTefJ/YquSzdtFIGiUqVTu7Q302wPqV8k7SHsIlZA/xG4sEZj80JdFu1quTJzf+FyXW64DfC
Y28TKMh3SrozsN168mvpPMSTFFlSLt5WbJHn6HSTD/096IZjuZbJF9ITnR2U9Jjox9g4mTqsiLP9
NExLF2R8W7ogEYjNs15cmuGspOcIJw3HGcVraqC7+veXj02S5yvwgmbFwk+UtijjrPQNLgikThY8
/p3SdJmIPAfYAS8Lr1L3FWtb04fGb5rUXUHHK5VsxYmdT7vRIcPjMvhV1SekdqlewGZsFnrtoo2P
JrrGSSMTDyR5h4x149ZaotTQFbjtRrc38WBjkiU6uv8D+acABe9c74vl+u3CdcJUmFAw59JAn21j
y88tn0YEGNUKkEZxYVQTpFvqrtio+JTCY17XEXIqb6bR/AzMPs2OPMeWO6SSvHbNtdevkvx2mNZ/
Cbu+PIlE7XC6zpQ0mj4sPfaLb5vNrVvnhTNemnGd8PGmqIZo0rSkn8wSKW0r8XSwXzPDfZDvViMk
oDlWvm9ogdwHnCi3t/vMoTPbtNCOykeIfCV/UOSIpM30teuYd+/bn9p8Qli1jLN/mfUlpzfxro+2
ve2DGuXefvfo2CThTeKfjSKf4d6Lo8V/CIMM26HSv/QSqY2qPyfKsW0OoUak6C/EqL0XIDGNLfe7
2+9jQtN5e/yV4DIj7jI88b8GEmjPs/z8JIiX/B2enqo+Pg0MvcBQAiGn8m5RpjvtcKeHGxerehhF
++8Yksk3CZ49kPJNVv3ihHL/zJZluODzLNGNGXotFLd4JbDTW3j1mJPEyWNRuxOVI090oB+TtTPy
vfw7IgF4pmrtBWJpk6ZOZxfwcthjl49dcxKM47JeXH4jEGCbUdHovfBCxyA3DfIacns6x79ckDt5
j1/vZ6thJiUW5Mfc63+1Fj4XCBeMqPRxjOvrwAdjgGawGxDWikNTnNro0g+PzUpH9MObY/glJKJh
VyZ7dUky7vRicTCREk/YvkK0gLmr7CUaGPd33aYcxTjXS6iK1NN/zY3CQDUtL9ePpNXMVQwTLA8u
/Y0eBnUpngBlp9PtqvM58u+/UF3Exb/Gdtni488Cwo508krf5fNYPceA1Krn1Hoy0dXpBAf0nV9U
qmyLPWHBNt6Zsv+yMFPyS6G6L//y6cucP2fllaZKahbs5J8s2Q1boQ1gADhMgrjqZQ84HFJEknjK
OycmjRL4afp8o5xzIHXjsa7X0TPu1njcFixwuFXVDtvHCWWX2mJlldFAh5uEIgpaKLkYFTvuks8X
gmfr3NGn62C+4HLVxkvFQZ77Us5/Z4RFjFksXBYoI1iJKADq0MkvRvia2W34WvEiIeiolp2L9FYl
z0n1Ulcvc/VigkNxYeLF4XOiPrXo4brdlyTUdnG/laQFvi9Rwq5sFAbdFfRjfbj1gp7X8UoEhEqi
OdtZ0V6b92uqu0gy9UWQbyv9IKVHlgB0necIOoC5/geWIA8LLIFLOayU7jjC1ALOlRxxY1mIFHzc
S2KdtNlA/lmFqTeSVDxlSLfC8c4oztXlf9JMktuoWyn0AWCnpUOSEMwi+YvMdWusQXu9OJjvOuHj
86R+MKvN8bcYwh3fYs+z3sppQ8b7j1uFXIZFD+GDWDcWvVJ1/9XqqyTYzWf9E+rvseDwyMsDoQ+w
yhybImjpMXZ76bcbB5ON8uF5qvU0pE8VFwwB+r1avq1WVUjA5dlmqYjtQiC1ub+1l8Lm3aDDwBbW
aUy9KxmyK6uykDagXYJJLSHwt0AL6TjEmDA7ByAiD1E8tMo4cSgKmMuXige4rPAxhXYbXN1r1zPo
ITVdZKI+r8Mq51FNs64tOegUyJnPpH8E5WnYF+BsgYBGF5nY0600rD7vsnhVRbZyI/63HhsWFN4w
ek83pyjOcnmpnONfIo2UAKgsFmGkBIxySQmQY9GDsA84pRUtoLy4BTc07tlLCQ5Q3RDgLOxqhsYC
8srSLqeHa+N5YZfZqvsFjCAGaeSjBNb/wUlLYU9pYjYd7fzKeJ+Ey7aKoh+sCWK7YUaYam9P/d+J
FvPnRn40Ozbtxw2cg0/2mY2wCiZk+ShQqsCogggnthSUdZDNa+1uB1pxlKfjLmGLUD6VyXNmPRtI
dkt/qzAfeiGYhUCEM1MTsYdpa/JENL2+9dpw8xerl39jsYqrKwsqS+AUKb0S2bL076Nv3tji9P2h
TI86mhwtZ+kp045mcmIMoca6o5s2IP3cGBgX9y0tv/GOqYHGFjXI6eKpdlK9p987szf2yYoXuuTS
BED/lOG/4lCTJ5bTBEiKUy2dN3ane6SzOsPPaajjZC24e+5uZNaxgrsRRhSZRpneOoyDyyOWutxV
TuAi29HoGCs7op0T6TP8A+bexkfji8VK4NBBw/fa1vuNOf9tL6Jqh2cl5Q4Tr4zaL83P2fyU1sQ+
FnITS5tfmiANJNAE/xpItC+F69B6viOGH0eQ/AduLAHMkRCu1DEWF5oXAOGKTo5mMcZMMQ/xpza9
jE9C7hzJVhNWdAyu1/e9Oe5hdGNAm1GKKHwId99nw1h552r87qavdPqq5I8MTayqH8//QFU1zQ5C
XD1uz4NNTVqqY5XZEqkC/A2S6i9CFZbg8VYgvVN108ebsIWFib3OG85NcXjh2XWg+mYgmXPI7StQ
VLAh8QvvIwYUehKwUuO5YmTxAKJF/+hLk6Rl3xHRt8UBbD3W5vMV+kcSBtHHKL+04+ukX3X9mhrX
onyz2usQXSOv6/ZJtj/K3X6oqfDYmVMg4PGhayGMX+Xx/Q4w6etqYb3IXXAlBrgS7s4WdR4Mlcda
PI3iKRRIMZ1u0ikRMNuPpieZXtJSeuNkz0p77HYcakCOxn451PjyyQoiseE7RpfTx0t/A07pk3lJ
jqV6kNulI9FMKZnZa1TCa9udm8JFAn8j2P1g88esbhVhVj1bzTFq6VXCTUU8HASGXYdLI3aG/6IN
POoBdnK1jqjQc4kfavN2iw/0HA6HLGcKZUH3uFj9X9XiSoFkL233tEp2Fg1hx6k6qzQVy+d7fBko
j/Sb8k0zrlJ01dUXeDVbx2n7S30750DpJezChrlT1G2p7jpxr7Iw0w9UflMVQpsQGu4rXC5sQ7BM
p2smPevd02aj63uRCd1hprWczcQVolyOJhKJXz8YRMxiMYho4moZZUWo2QrGhKNKU5ayMRz7zvqE
UZdUWwEPwMVKVf/uHDJ0aQuXmKdWBBj8EZjfQh3lWrgc6GxL2Ago2GJZj0DEaz9N+zDfd/QliIDz
8HSVIjGwo8rHIjq0bCezfeSQdqjjszGwjzyz/eGzG+1HpL4xcIhYM72wGXFFChuJQhKAHV/+OXdu
EfoKNKb2o23L1G/BzTaguZ66ibvNo6pfquRi4dyqTl11dOy6cozNX0VnEcF6PzX8TzjWwiGSDoPq
FNLxFh2xkzX5vmVYCffNcJD1Y7sBYJIWAXwNShyEiY+vXcG6wsp0Y/JWQkWNmjhe3Rh41oZ8wks9
Dk5Gto/cw4mSNgPysXDi9z/oclfl1mzcVidEEIBPJvC9bl16/e5mnnGqVtoJJJQ4swXkPAgaZ6r2
orV/Wv+VZpRgFDPAvfwcvbb0DNVrNnS61M3rpL3OuxIkiHhV1ddbfsXr0apOczuLsDjOKiz8Jnoy
1mqQSfSY7FsrSLE2309qeMoJO1Iilz2G56TbiNNqvu50xssYMdTOMd/TCgkoKQrKiknbu7+E94MR
BnwO79RbHgKgGtQ5K4GUA3EP5s5GEsQAnpgbmVZa/sDs1fVSCmVAyr0fw/spLU9VeZoxtbE/BFUC
LdiOaaFa3aAfXbHZQZzBm5NjhGbTYLMOKdplHZLVi7kRd4SB5bTFFK1EH0n40chbS1215qe5mBS/
gGADwM7SPaFwm1xL9U+Jn2cT0iX5wddJeLXwprH+yF6N6dWye3MpG7i1eJk8ngpjv/CnQGKDDsO1
42Ux1wovTBZT2LK1N0hq+hrGeJol/FZ5GVZp/dXVX/y3YZxlr7X6MtQv0Ed04THhoJdPkitFp0ah
GpMtsS2QHxwwUfpMx5iJk2ZrrhCK4MADFVDsiaY3h5FCFLcRBYfCPlOc0kWQAuezQppgBvkrDK9W
OqO+jahEmI+jCKfnjNOb/gicS9Mxw9UtsRO/5NljVuGjeQoqbph2BISqOCokMbl/lME8HbTpoE//
caY4a+t9ICNJhbSCSQihjkDOZ/Yzc6GVg3/iNgY5d4K0h4XXqcHeXgFtqe0eshrQFhoCXaq8eIxo
1IIxEBMNUtj6HxLYL/dv0ZUJSA2XMDppSBMzW5M1Vj0dy2z76sCO7mdeyS8FaRPjGg6f9fTZrJ/a
4rFVz1W0FERrG6l8iZSXln669PWA2mE6beXgAM7jj0x8z8yr3F1T4XmCNGxeMtw7p37iLgLQ/2y2
j0b93CLIn0UKOvixv8ekl/PPJP80sk+d0bd+lylacKJmp2tbMunTl1B8SMUHdeVkWHA6HTu3aJcy
ZSOCwRFkt6C8BbCJdHy1Lmh0D1edw5XG/unlhbCpY8QWcPz4NqmRGbP7EuYLLaZXW+g+7N/hoNCO
OXiB7hi+hclh1AJ/9ARezC9hIateowA6I3hP8tN/eUESCM9Z9Rj+3gpFM6jHI8Vd1fDI58PwbDre
iyWYEvsXsV8QHXnkpRGW9A12+1Ra0zgpiah79kY8TW/F7tJ+JsJOlJaaCMjS3GjJh8TsS5jHfVqp
7m722afBIC669ij7vfMDYk5Td8SAR5MXDKcJSM5TwxdY0CcGgJl4mIb1B7fir1GOkJjcg83bS7E/
RZe8fJri57Z8MTQ7uq2SD+ibxK1pX7jByHjiJj+4/z+/vMiWpq3/5Zc3N47BNS71sPM00bnHBzKT
ZI0hv5wgV51E5C/RwfU7jyurWjo0K3wb7YarNaLd6DTWUQhPgnQGEQxt0NT+ow0ObtZ86Qju48dU
vQ1QKPPngl6ieJXfTsUqX8LVByU7jdO5aR9r7TGpnwfwrK3fOtKGXXljboRkSbIM63SvNsujUR12
eY0/18naPV3RWhTgw57WD2Mv3a28LuOV7rBCkc+8IZQNwc4HMw2xgsv8E2r1EA9kG7qsT9n3g9Ib
Yni7J4s1cTujThDMJk+/i+78MImXHbS7m9fv5nQtP9lgg+aIXwb5EZvp7e5SGtDRf5O9T/P7nL2b
xrXtruP8mk/PKrV/O9w7er5VLC+UvLrylNKf4q1EbdfBmPfpqtaPY+m2X9jUqhUSLxpeSPG9iQXB
q7GGGx5Ph9alTvM5D18xpmvRRxF+ZOZnzz3gq0ZyBsJO17rm0yeqQzYst4Xz2KfMEYdID8Dkz1hF
taCBYaT4jffvO5w/NVLh/5KPsf8wqHql9rn91IaPQnxPqze9u8Zv3QS6hTIKUd3Dn25OzJx8FjtH
kpjBPojUaN999d02X2n0eY8ODPLP8pqNi7F5sDqjFLIbtWP9kxo9NdoZN5Bx1MLz7SvGXZgBLZf6
7S2xqae6DTaBFs6qjfprLQnZ42ZBxyey2M/xAluakfYxhhHZPcc3x8134CeJ2NIcRjtoaivkdRcF
R1iXCRp06Tbd2lwx92ACdLppDSsCRweQf7lahh3OehGG/vYv1aUPuwjLn76rkY0YmJ/UZtVrC1lC
SbYkwKTNHYWp2T6kY6Q0Roh51daprLutDUJZN5uwZ4kjDftwfPxzGgsWN0NBPipKsARxVC6KvMbe
gdQixx5dNDceUKWbMAUsmXipfdXHt5vGt/6rnr7l6F8T/Yuifwam0vuewwNocM38om8rhEi6UHIq
i3GVCgvYsso/UgfL5p8dFo8zB4lUbG85WX70pt1cOtF0CM3jyHXkdomJ0Y2Pd65yLiSNig1Bx8Z7
DzuNNUy1DSeCBQ7zrhJfgpCOUgqupWwdH4YV/jqGQF7xoiVH7DZNH8o74oGFWRgV+AL+zbKv6QCG
qcRQZz62bm4bTDc8zjuHkUaLnyXz+aa8dMuDfdS5TnzFzRdRWuNKdUbfrjRs3hSoPCVvtXRQZUyw
KNDc3lcjKXY4ngYLfRs8a01+3wim9IjFCq6dqh2n/lRwny0p+bltm2r71xfRp7tZXvoiYvexaXcq
oH83iRbHmCRcFBg0xlkEbtTCDGGktPEUYAFLnO8W0tF06ZJzoTm0c98NmgK28S/OD6kHZ5TlI3PC
kRogF1V4K1+mkIo2frSO9e2e+WDBVunjU+VRefzHfyDSWfzk1gZ3yBvc8vcq/BC5XzXeiOMCK9C1
jq4KXbAACZXtqNtw/2b1PNan2oZNK2R+PK4fpl5J5TRskpUBokzf8pawQU8Rzv3hp1bt53k//GRu
5ayJ2i5K2a8XlKAvStkAgIWupWo1s+Yqt2r/ZkEtT+iBPRhL5DG4xy1LiCdRWg/4/YyzkJx7YLM8
mop9W++0YpuxdgmUabFIsJK0X++kQ4FtJnRpcvBPyXvbfBa23STYwH8GKG3JAaBxjeganwpS0jpm
tiMo2NNGNoO7eWyx/C6ZkVVr/3VwVO2mp+Vw29MAt9fLAOvF0ri2CoX1sOaRMlIBgC9TuxDuuesX
XdhG31FyWfLyoqfGNtMVg9TmlMaL6M4z6sYKvd1s4F9cLtSpEePvNLJqeXHxBUdgk924Rsws7pVs
1Akm3TeCrSC7OZp0aKigDvH3HBqHO8x+vO0q0h9LcIu0Q794ewkwjz4uinu2S7P/XBRazm09SNxb
eqy1Y5qebuwf1aOiQlWnDeWQOzV+bcWPI9YjPs1Z1drCAIQo2mwkfZOuzHLdbOoBj4+fuUa7iCz2
3b6nft/4XKhjHcIhbtSIFhWUCLgZvufG0b4GMk4hFXKMa0U/ef2KC2BYTnk5cVLSp+Pe9XBq3bMA
Cw0W3e9fD2/ZB6z3phG4OC4a3tAdhLR+wRjzby9/TX5GvPFepALdn0TRuJUhNzguAgm9q+Idq4P/
7Znp+d6dIvXYxEfIq09i/xKRgvvspgv8FLP7Zqn2d2DjDRV7tymdFkVuXNokmnyTmZvS3DDLVDw6
8MXo6WOcPcLcUb6s1v2/zidO2svQnjQffhFdUAn4k6163565uOK4BDoSbVFevwdbJp44L24HcoQR
VIpOC/6dF2uDsVdxDMEhLlcsM01ti6EZ/h5feom/MbzkxhkbER41MDvFfDUvBT+z9mDByRn3HrFJ
9TTcKH/A93RQuBmazNpnvDwxKbTwdG08NCYWY1TbbfhGSwhczP2F/433AlY0v563mPte93P4WuhX
W6q+VPVbvu5X2XwsmNbOEKtl8XSDtvKaqy8Iv4SbsXpWHQKOMzt/UNPB9CeTnbAjc/+n48Imp1jJ
VaYoKcR9nNteMSy4o7Vlo+aIYHXcLPnQzevQAOjrmZz8dfaUNntjSX/YVuSWXF28sn5RyYKB8JvX
oemPPM4XKAU5tmbaNRGxjm0v+VhOK8Jv9oPUt0OpJFARKvLNO/acYJ3KcmuOC1G5oalLtGEBE8fq
O36D4YGPCAKD4qgwyF/AP7j8bHlCUE38TyDngVg2LVOlQ7ioPzXZuZndip404X7ouo12NmH56Tsz
cyZjoUubZKhQ1Bp0lSXF3DQ+VLCHJk8LMU1JEi+FpfSD0QCHRcKOIxqavfzoOQL6YPUsviYp37Zc
FiRlvtHzahvmubpfevMMzS2yfSwKaf/We8JKMs6b0c403B18x8ctRg5N8cfQKVo7EjxB9mo+Kurm
i9XJ5lcQwnyhs8/Ce+miE62IOAvWilUMWaPwdgCLtRFYyywrRbYTHALym1YvIq4g+/A3U8euOl9b
yZA8bcvRbweVd1px6qJLvUJW2Qgfp9HulEde1Zw8wYcuMcQZlB5cWFnmw/mmHlm+guU89mow6Pts
CT2JbdDaGxRio6Idm8ySWi+ZvSJcsUMgSskaQSLoz1s83abM/6tXgxl1pWxu0mKpSVLvfy01srEU
MxCflD5b5UPPPjXtHWw84RNeCtVkOBQAw/5+l6qeCQfXzO9OMnRZxL7ngMqIo0xXqsd6+2IYT9yg
6+Q8yYeWsPFBIgO9jTZpF3yZLhKc7sLkLRy+tQG5H4pw69/cD7/GyUiSQAm0cF+uepuI0heT3JKI
wYOznl/T2za6bc1oW//CuTN1ycPA2xeclEAuqaViaYfg+97gcso93LueTXDJL5NlrpSl/WnevP4k
+tn2GesWsY4vkBRNwYKWtwL7pdzRpouaX+r2JDWHn9PfdBQJNi9J/NXab4xBtq+QktrYUXvEBdWi
0xd7SFQUQRprQVnH7OuNDb3QWuyLhr/og73DE1a1DadGG6mpV/ZKWAEQdFK8zluj2O3peMzWGZ5x
OVpZjtidDQdXj4JcKqzvDA8GAbelGj6tfQjwoBXBynmbr+S2ZjFYpWuC/QzTw86k5qMMmJijmztZ
H331lcu2QtUZbedH9X62p1+7UMrqt/MK6zQnj6d91C5t01RVJUiU2PBYLDIgLnbm5EWvCWy/1/2H
0HzqX0P1JFdPuOqjrVE/5pxmi00mIaOA+YUNmeI1v7tzftL9OSNWL+78FCie3ZAnpOWBEG1w1w8G
GToSP3jWoH9jcUhB5gcJ/APCR+U5bC6Y8ca12/a7AUnwTNuw2i2DklS8gbIR0+3ULz3kKqzuANj5
/RiFTHNwoQ80C02IQMRSqDBj72tVXu3W68QEI+GwE6+kJ/3+wloCN86rlLzH/YdkfFK2BAj10M9c
i/EBrL6TeDcs/gwzo/NgI0+epMN58NN0i5tDCrc4O5jqdOSJ5DX7hX8b9rpawsALYF26XYzbRdIu
hnaJ88cRS/1XZn3e6UVLQbitBDZ7zYvVPGnpRV0J/Tbpd58AVTzJhRJn3TD9rKE06yx1OUDnavED
mfQlnfX0lTu8ZYsO3cP4Eq3ahaPAemYAyLLBqqUpGDg22Pep5b2vQS2J+mbSN9nomVweI5+pkv4j
FQRjR33Q6Q78PD25zn9gTXaUyiOxH1CCgDVFNv3fZQ/M1jeZLAqPJmgRvw179WqNOXAJKLPuwKEF
nKWEk8c/Z2ojSU3pJnV4tmsaC85TKdaA23eisR5P7BbAFpTOJG7Ner/bWcrlxe1Jf9fcURcvVG7v
AjXY0ayyzpdfFZhrW/5fDYLvP/DKbGx63UNkvTkvSbwHzZT+5/Tkj5vikh5CgcTf6Wbmc24HkQ53
ZU8Wt7gvK5KcroaGOdMrHGF5c+2raakziYTdmQlAgc6KFhAtF6Z23NySJRXBHepIFM2ThI02LE09
MNMEQmK+kWKRITYFNIredglmZeZrkicpm63EI8j6JX2RfCfXsqE0WcRxqNFF5d8IwN1gcW5LR0tB
lkFV9WCdYUNTD1V3SIEVdgfvn8ENzA9/bfcsali6RFzn1A1Ix5cbKGH6Zn+N+fTR4oVgXcCaJT58
fy/LlxV5jr9y7z+kasYR9sRPgevaaGwGvCHun8MIdbMKT2pzMdPHznoM++duxToxuLaMhf8zE/4v
4TCxfGbWbm+le3d9+7aizTvjF107O5xGdFlrFr2gS5e10nqqY7Vek3sk2u0eh/vvcrRh4B+9blyW
o1BqM+7JL3PzGknXW3HNh7ewX/gX4uLpGfXtD6ad7iQnJ858nfuH6kswg3kE0a7ye9jYa/4WxY5V
DoodlAxcvTp/BqKRL9Kf5dYqCscPXMN4/G4p/EW2vBBs+Kb0BtESkhuDXvwkH4zb6d6w5Jtk3yAX
veI7JFVLGWUjLSAhWFpo6Ky4Bdg8v4VC3sKbWG7IikJl2KFLA93a5VRLLAA216WZcWm5ieBQEdh1
1QGg8W73YjantDn8OVIg+w7z42RcmAol6UhymJimcXCoVT09/3WBsdgh6cNih+6vql8yHeIuts64
/ur7JZwvdLBsBtvBfoDDr+OpIB0P8G34fPuwFozYW1py1h2VOrz/dD68fFE2MwWSlU2dYXNWHMmZ
tG90vMH6jJOPeRW3Pv94aL0upFjtIBuw60+adKyVwIkYooAnH0I7y1+zaRGNs+ESLfXdCbYWG7qd
s3+4TW0qFoaVrljV9pyXHvkRbiXdpo7Ohwe9v003S6rpaE52P/5ioZwu8i+Ezbgxbxz6Ya/fdrRG
ednOmLiSH4iiEVtcHwXsmd2ajSxLDqbeigFqe0Vg+5+BAxAPAwcuOXbOcw2X0241RIxHYn9kvzui
engH4sdb8yxOL/1POa+U7lMT3+eVKRwf8lyOu0rnhQ1MEnhFiflh/sV+x/KcN8auk3eYCcIXYVi4
vkl3uJ9BCUa0ZxNLfPLCwie014PFHX6q4aeNfpIfPsGii2xXfDLQPdznPGm1TMpXo21hsXrHrviN
H1Xo1bqR6cE7q+Q85n0B1NYI2v5Q/HoG7kRlcXYAsXRwbY3pGtfo4BBWMwOWRnzRaeKzaHfdUqb+
4FX5SnDxKC85Lh7lhQlF/WkIrhhfmvU5u31zBnTjEBQRnjI+Xj10uX0Z7u9rNVyLzcbcdTcczAFv
vUFbpaeRStS1anoweem8jOkwlvwYtKCMMXYDFAgzc3izX09YNOo5aIpjPR1fN3gz8DWRq0LinbdD
+VSIwUPdVoNojep9tSD714hlA049RH59o99A/HoZBRWvoXjFGgyHOdJcjVsKYxMrG/f2Y01XQC4T
flv9nCUu8HP8q19G+lmZb4L8WvN7ATLe4ZVdNOSIZ6CY5nOJnX/VrpgzUJP3SM38mOv5rs1kuaxP
drXqMw8qAggqpZ1csU5Keabio7Ie0WatI8y/8TG0Hvvq6bo7u4QChSeGaLrVFWXbNrbxLPz0Tuxw
F8PC1TXb3Nyke0XbKTAsqqAUg1JApIMwTX7cf9BSoeiTTCxX7WdlvegcPv1TFV64kp1MZblPslwu
P4f7Qv01VL/Roa+7IkVyd7r3bFwLAwOyRVzX1RC0UFsiD/f+YEeu8VtHAe2eriREeOdhvBdKO5lK
uQKOompOTA8stqCjAAB3M0hMVtlYGGV7b1at93MZhrORnjNSXcqRfjIS/8xBFj0TwibnzYbcEnH6
qIeSAQwYcXsA/aXNC/s3wo85Dz8F7/ro5377Hm1ibfDGzXP/KkbbmN5M3REUvwUh92vexSQN1Y4R
QLucLkwT4DFO/DVFSiFZogYm4RK7eP1Jn38o3QkaTjeyXb1/55mtLBbriGczPfclkvqazi3+CMt7
3D664IcMWnAU7Iv4Jgo+SDJwEfxF9obK6yo/9Cpevv3jy71vKf/9G38wpf/C93pb4ZLjMAOe1ua3
/Ea1rJScLTobHMuBDr6FJwfeLiDTzAaS7zsENzRKY82uUbdWf3kW9b1R17vdeEqBxYkUbq3z2ob0
xW2mdk1HvR2tPeI3sZuhOYX5CevLTKvF4e/qW3C9n1YAa/kc0wIUfWSo+LZRnQf5LMvntj7jpEav
X0dry1h9O/dpj5cXgwsarOVFxKp2RUHJNvvjnaDspiLojKDQMaXNnEHi14TkgifqX9nhtKAVZqeB
e+dzA8R7Hs7twA3z/E2UlMONCKkWSGh+WZBjMIfmxTYNt8wZNWVUHm8QZIEHHGYCDc8dONO1PCEC
vFHkWV5CwEy3Di7UPeya1STu1KenePWZzlsVyKm8bteoyuqnaGzB41EALDbOw11prFstsYTqsM6X
SwcmO2O2UknnhrNPssKlEWXWHRVMOyoC6X0istaqIYff7fU8cuR4XzcYDqkM41JlP1itbGh524ur
VGXopDKKRIodkUIoVw+FPqpiK2EXFZxWOdo/9GTj85DIWCd05cke3gz1tPmhr68bjXUPYJ5nk512
b7w/KZK7k0FU3nGL/IkDaAIbP1pdsvq1UV8vQ/0e0ckNCDFgwuhWHMl18kz7Gm5RMG4EGEEddhgL
scvKVBhscHikgSofB7av5NSAv/OWmEBKnkeAMjn3q+XupskgWFeDTJnaSV3Sgqds2BEh7Xf3Zg8J
zQxy7EYTq+2jTuK4POlMDQet97uCJ62Hxois/ceM5naCEDhGODFATRJoAKiK8gHgjvh+s5mhwKer
DioTQB2s1CvldgzZnOf7ud6zI+mmU9FcyKPgT9R2lCbO2nXDHIq/afWnIv81+BTAYBICwpXxqQKq
Kr/n+491/wHNPxhftCw/3FNrauWS1glsgwTWQ4fzZcSurSH4ATm2O7aiacGSeNksPmSRVEvaxK/k
rrmQOeq6YMnOsNEsH+vmpAvnyv3pK7Kd51t7KhswZCngvWbdAtzUz3m8u8b4asZddd+N487EiHOn
z2cXj27OG3l8boTHdn7E9SYd+ia4aft23mk9qTqKxLcR7CT7ah15K7gxKAmRdKZ/zygjd4f7j+jA
x37r0/eWBfvwIdw+pOzdyt77DmeXBaLP9Co7oPFLsH8JrF2xGdtrGl1L9QXamPVZRp8WqAZq90YK
4p7L8Hl037vhQx5Y2PPEfS/yd6W7ltpLSvjSvFTc6A1MDrv4kcTnHypAi7agAgwCOr8/du2NIow8
eZLyXyvWACzmkcMHKvDExk35vxbgHvOOuVmYWc6ZTkf8cX8YDgXEBTwXHkiDrwx+SmHO2kN03HXG
lsz1oAeZ5o7TNjeWhUpkbP95dcdjxo00IKPHf8Mn8BCn7I9GSnGlO2sYHg/jb4Eu1btkfSnQJetL
NEVN4IZfABRoKvi9zXdHekE4srBU57VOg5Jd2FwO3NlpXHB8f6Aybf4/UFmSbUth6fOOATFRR813
m4vLb/EU+/CQPPs3kMRb6tttheQ+FXZkgLy4OUZ8//ozR8v0CJLRHa0xV2JxVcuIDQfQeVV6WOKb
RNmXaowp2aEb/j/CzmNHcjTNsq/SqHUQQ6PmYHoWNEkjTUv3DeERHkGttT39HLpnFbqqGzWALzIj
Q2S4kb+4373nfsFX4r3I0bubLK4WZJG9d/LFDZYP8Yv8ZUgT+UuiscXEmI7jzkIA0AlTfM0nfHkt
0N3GFJoyz+ZQN3tJIfjnvkQnCR2mYOnGkRPLw6lK8VHi6oVDm/eNGiIRzMCEVxehuImbFCEUwKe3
pgWucBJUEcnWiCiCNzNYBXM9lmdq81rW8kpJ7lHzKKK3jsLv4qMsPnzryoywXOv1PGL5C9dsTlxx
mb0m8P/Gtcl1din/qdqfWvjRpzzaz1a4sdM0J5+30pj/UPUujPKspkNbW2kfGK+j9KBnJ8qOXgcm
6AVfttJ/xCL+kbf/+vgK0jFgZViJf8f4+wPdWVbiT9fJON36hjOuDayCX/VI8pcEU75s6UuCUb3t
Ttvpl4ZbPPs6yOjv67k459n2g3lvrAz+4UU8YlPkq6FZ4IQ/qbbMiifYEonubNVaQPJF09FuGGtI
D3RXzpehscrLNeRCfluVsP9bA5eJrgo8p7hKREfuecym6TUc2k6e3iRV++tNClwCqVpGQY8Nj5vg
WoEWeKtCWNRrD7kyXI1OsAwPvLFBsJmNNm7FwDoP2ilvIO+dcDyjV5of6Yz87k641frNNB/huIK5
3xjDQVUKmt+mZrQCo9hrMz4D7VnH7/r4PgYkHykDZ6sLygvUAg5HsCDhOyWsc8tm+4+ETYoASdNU
7c6P0uGXNRvOSIMNJV/dRbkwTB85yXqoStvkTvBSw0dGSva1CWuwxRvjq8E3bJb+kVcsGOical6a
1HRFvfwdL4PtjyEsxDTT+HexQIy6lihG59a/5P4lAu+hXESBQeyR9Lcir2MLqymIu7tTJwszP4m0
P9gDZUOrMj5LOJ+q/Svdp8Px9qPx+0bPQ35fQdkpyhF/PGcRBQPcXpMXFIE1ycHQj2JxTjnnOg0F
bIVL0qYMeIs0+6XdMAurmSudm3xF3gmiABB1vzlSfBes+5dz24cBERw3Sx0Rn8Hc03c/6kIUg2hG
UrC9acN1ZWOPBlSvj24NB4P6xxMzEn0hxrvPxTfwAM9ZyHwJmqAFCfHm+3jLMNHaP8y0633xpQMY
yzljshpDItue6YiEY+tmAxurI/bAbe2Y+Ma4sSap9hcj1mNSrwtSlrdhvMvZs0aizOa8lP+YuKkz
Tog28qReb3k3SJqZvVNqDt2O7XKh4hWOqVI0hRVInczF5FYD9vYuqXdR4dR5F827ICEKl+B1ybtz
qJyyxvaSdRe68R/iYHWFxcTFWjd8cFnm/e/q+8y/KiwApqXU65bvKGXRhzQ7NcElby69d9XjPQ6u
M3oyrv2Xd8yhiTfnajr/nn90r656yWJZLKF2UlNmUryFF8y/k1ghiEBzktWE2KYSgG0clDH8XMs5
Camoo9MeFWRPfSYJKU0BmbsXczcnSr9g0K3PbgHkZqT8XDiXmAHQMImeKpgxLyOcAs9FTlsMnhNj
Ahq2UA+HdGIW5wB6a+bUqA2jcUg8mpLPVUYA/8s57ylkUWnPfE0vAaOSYyjYAba9Fd1lM2g0e62z
8e9TVPoaJv8+gADuc5pLcfSvdI4cboDVf1SbXD2GDev8FBNUjMHSWrtLbbwmbQ9AWSZj6Z09QkbK
kWEXAJKjxxFgoZGy0Q+NdA5f19DHKfQshLdO+WAePQlCezmakjJNS8QLYy7UF+bRFENz4aMNarCY
rYgtO5OQ4EV4GrBxZrceQ1TuZNKiq05+vqDSPh4mRmBtXBZQk9T+oWdvWfwOTPlQkMMs7sPwmOIj
xrxtftb9RyF8dOGHNJdmO73aVYpbJa5SOL6yVdKtmNjKPC7WYNA+zYJSDrA97NfDQhQ3ElUg5hrv
qAw77m3gFJNfyK3gHRn7m/o0tV+R+ZOutfRSRGdDPmnlsSkPYYWZAYKaK3g4DG9+fumak4yYsys5
LPeE/k9ScJHUS6HcgvHOKXn2s41/lb+jKYM5lcdrc+rjzf6YeKc6uGjxMum5ld0oyeiGO9RY707y
F1+2eg+aqzLH1ZW1m3DcZNrk6qoTZ5QdmZUE6INT+W7mT+sKKYmeVGXPSd0NFlp/1eQLHbeUl2be
TiDl/tqnr4O2DnCCNE/Oean/FMYHhldtmHp4G3ifOFvkWxTfDekmSbeEU9Jb8XpWEbAFW349iWe+
mIsHl06lreAmx/dwMXpvE5YEnfM91d4lBaQN2YbIqSJe+S2y9ZSIOHOTa/BHq8gKh7TZowsbvQvI
szSW324A85N5aac+lPTZp8+Z8kA+9NR3aN8mJ5vgTZcfEshznWauYLi23sKbLWNjuiGOsMoy6qbm
rBBff4QnH2bynuV0TK2Nkm1ELtHGSq0PA4mBY6q+j+N5EfGyRpjwd6Aj0nzRwyvIFwOaLUQ72Fbw
W2XMD5NmCtxTxncPV45/nEon4BFh6Bm8szGn7Iu4B3UTuHo6gf4hu8PTyKWIC6O2GQvwbusIJvQX
2DU0aAUG874qTaIH+2aYgocRRiYd3vIWQkVMN1p0SNR9oMI8OPgIftuZvx1Ihn4FJLqOFM2kuwf0
iy0kioDJfucM3tYcZU1taq0gWy4Zp944Jb+T8xidxZq2gyOSaOcWMGG6bVjakbgttn65iUW3GXYV
6+hkaSrLraJvuQFXv+EUERhQOQ2G5AQ2Orf3aEtrGq6rv6B//xC8p1qMjKmmqVue/VvJziMuhPgk
NOBWybCWF+aSZvfZtCCgdp7GbcypQ2dtR194wN+0vlHGjsuJPkgil2/wQyUnRtekcQQ/a+R0gOlx
s+Rbau/QgJhl402D+ihSFtJPnAHaOxsWqzm/j4RREp8Ig4feJa9lGQsZrxXjitSu6Bjip5ebmsCl
bpPppSfBB8Vfu365o+C4IfB7aeJN9MIvM40UB+8iewyeLrlnxa8HjYIzBdvJujDpdt8WMM11B/ci
AUSZuh7qtEk9OG23lRPKSjcG+JPCno5eOz3Zz7pDlhy3H0r6XnZPSbj1xjlfKKqr9ftQP+jjKeAy
EVHpAModaiVuLStA8A/sAQ/niwGHo5RLHzLMVMW3K0i8/ZRmP8kJhq9f/UMw72N/zxiNAlrE6DSf
y+O1S+5K/Uhmz3Dh++5U3zK6QUFNCD5/d5a7IZXY7THrp9zqYp4h/s1um3ETwBFdRb2tMdfISFvh
hGnFc05LAjRu4dxvYpgtMusyMPpFiXFNsema7TOb/E4hbLjKk99pWpGs/QTo8/PJWKkuEkQM+t44
nDLLVrexYEeYLbWpjDXsHW/mkkPcPX7VZCnIQw57NTtq/uJHUA6JGg5tvqQCbPokvyKrbMw28XvC
oDhgiPHlW7vtr9QySbNVhPXMOqvxiT2HHdDP3fNvqNhBdP09URNoEZ97+ZmuwKq+JPXFBxSuXAws
IbzIkAM/q/ymm+cF1nHtJEoHSsmsql0E7zHdFZjcBHohbCLIs6/+OGrBFMw/HlUR2TSgY8aFGAuz
DBshh/kC2V6yY+tEFligpvKx7TU7ELem7Mzn3elHkHmC2ShVvhwa0tixb0f8KcoGCitIzyycmv/Y
1QUEgQmMg8HbsnHCUH7Y68daP8bbaJzyI/SV9+IzFZ8+t1Hl0Ug3LCmEynFIYAMru4mV+q2cqtUc
d5j/NhQPpb0K6slvFmq20Nyjj49yS1Qcbw03SewVumzTHMsvBm0ghndVnqwFdTtZC8x5H647fWrN
FZI1iE4cBJgB/Mp+ABBuj3V07JsDZR0ExndBujOTHS0fSUL51DSZR+pEesXhonTX13jWo1McHgkJ
mxxr+vU6YuQ8lar+jmhHPDTRQVL29ovBEGd9cQ53icWYWyGDXTJx4zofF9Bj2tlNCa8jiDUiX3hS
RGJTpFmmjorIC3HvyvkuNvaxcdHEk4niSmnNE2PeBOfS5YnPBUW4wQNI+LlZPxdk6vAtMbllflPz
xXweT1BlM4TEiO2dKqbc0lQYQGumoS9UbILyNj4X6AIJTcDbdGYHjQ2Wx8D6nrCXTEP0mAObE6eO
X7m6Dix432kH+Bsv8xQuYWoOX0xNKm0yZXOlLiXvJyQv7qd8blfCXH4EL7dJkWZdyK1CwsKyg5gU
jcBY4bLijuFbCo0ikifHEDSKQlnH8v43EGKj36I8c7DkXvLtG8IuVMerkkQi2Frj4hf3YHg09bPK
3+jcyF/vdTlPQFu/lhWGhtmun+20YDe2rKtu0c3/bOBKvdyZ4Q6wYL84Dh5yCf9POP+mKUkMnDU8
BMo+ilArdj6I7G5JSr1Ut9rLIhzEVYuak6G0HYcqkao9eb/NGeSucqMwuych5G3zzOnpxcAy+kWw
8obPzQYEZcE3qLcZbnkexz/MqVSBTtw5eECMuJO9Eh8u84op5VZTNkpuq/1kWueyq/HoUYpcgEaY
GH2AWAzjFK6iE5mFv3o9q9sIczX/ramfo/5Lb38KX8Xd/hz+XTwptaue61jlxtTykRtPGAqeomU5
O4fN5cJmb56CJZVsaMjfltz4q2Llu5LthG2SkWRvpbRUzjd5dDj9YeQ/sBg66OWvmUNBGyA7lhJj
iZ5JpvCrYiClPoe/Qj4hN4XO/kM3X3+s9CN/mMwldupIPWjTifvQI26V5mkUz7V4vjCRzeZ9cgK0
kj3C/DaaZ+RIQzgp3WVEyFXOqnFJjdtjzUWc2McgrkPyDyNbIBkCK2/ngBSb5Sjdo/ihgTXSnlUd
W7n9o0nA3YeBli5fWIBtxPFKBnzl7lLru/f+Sc43wrCzNMe9/zo8F+lsySMwpVvZnsmSbo1261m5
cFtaBlIFaIdhCeJdJzTxoxNmmVaXWUayyhnYe/xL6E+VEEBOWAoZD8AS1rbYpDgVfB8JjE8YRQb3
9HFRGRutPUvyqapPqnBQhL3q7ztgsARIJqhdf+bQDtTOjFY9+EooYi98oWsv2JjwygcA0VN7EMn/
cFkHEwB3BucltB1EFVheRAFCb0JVYA+J3ALGRLYlY1u1m4VsaeHpzpz9vep3Wb8TuxWEQz42j/ow
geedvqbJz815jf2CzeI7iICsiCECoasOVi3HQoBy3/VolFDUvkXg9zN+iGcE+VxH2TnM8pPaXRr9
5nuPbjWd7b+my9oX2ZzVqQPrSEPCaD3pNOFXoCwL9P8SkW0d2rD95gKza+qQWdGEKPHNMjYg+XGM
SJD/0lVlIT28GgTWFVOKHicXCPhgmZOLU+6Ncn0tdah7wl7yMRnsmtLxOlyY2wJ3zU0w3pJ6nomW
bRc4qH431SV7nb3uVMQn73M989/gQZTS5TdrvXg0Urc0t2TsB6gyONg51Dl9D/DBHSWXcHgn7l58
zaNiXxT7VNj5r9UPwTCiVE7EZEk9MHIEE8s92T0ka8MK1UN2ozMS2rWzGK1x8yNr05kx000+NPyA
VJsX4FSdiYf+BbXK9eWI7oa62G5IOrWFdSw2x99wzqOf2UHpN2K/GftNRFL1+N10ShcVA2KeiYIK
B9jZzeh6upuMLr6QCCt2ix52UJoDY+bXU+g4dbi19zCzt3F87/+0wlEUmAfQNH6K/VNEEoF061Q/
pheHVtjX0g4Eo5m4lN/Knp2ONl6VcgUaGenvc551u3m8grAar27f3h3Btz2KSFQ75ysjHr+Qx22w
DbNnx1kgfJtK+tJnY9516K0yq2OS3r3oLTbeSwnn9Gc8fnb+n8j/c5LJvstvbfv0lHs23jL/qiun
Zt5+UopA05oi6skSXB8cOXk5s4RPzhCTEbo2VhR3B95DPf0YjDgLhXGIlkaE4EGR4/r1WOGMU8gR
FM4Ppa+8tPfqYCnjCym40m3rCVwEr4sgN7gWo707UbSI9OUw2+TtEiMp1A5z+8P3Fb2rNH7l2EDc
pFiB8qspgPvtHDzi3jziiBFXeA8xqu36o+CvsPufOPamB7NbfENNcmVJ7Jwov4xdbN+HMA7ctHTi
bBshfBCXMbahtVPwHzc2RiETBxU4rwtjWibAUzupfg3yWyficlLWLbNeCJJWgimE5kBCijJ80j2z
8YywxyUVCDLfI+1hhG/cj0vv7UdlRmbWhUOwbHmNFl6Mg4LyGtztBmGbOegTqqVA0MuZ86MdsqSY
DSorHoW17Vq3npFhS/G2YLYjbVt1NXvjYmpyECIU/Vdz+oD8sXjQCUQFSLtI1NWPOhRyT5YMn1PO
1ueizGSmnQ8rbGh8LgzlM+mQLn50eVR912cY/m8l+MzgFSQ/rbOcL6yzoh4bpuEp1oGfRvYxtm96
/FyfJdooZSvtF+IXThl0DesQgh7p5om9YI/zSj2PyYUqmRK4qesXvzP9V2P+bHFDBRYGu9mwEot5
9ysbluB0+9U2/AVKut9Tsadyup2d0+YSnWR1n3rXXr6Fi5T3GyV9Se9Vfqg9osgHHTlfhAO6L1kb
Qj/pxkJmEZUBF66AYSi0jFACw9B5QUu8Yi4FFv114C+oYfSmnC5lUeBSQhu7YFXz3jgBb90SxzjM
bxju28UimLn5BA3C/YcSDOAdugKpaAwu4st+bkJcBB5XggW6oiq4uFzxe5BPEX89qI1Zu/Jrl1hY
Tsxo07ymYGFsF/HGqyZuYFxvli6zHpNmobULmhXHxqZgxBzZzJUa6UoYfxwuwFHM1+Zv//G//u//
+TX8bwwNxzwZ/Tz7D1a3Yx5mTf2ff5up8t/+o/j+cfvzP/+mK8xXlJkumYaiaZIiadN///VxDjN/
+uk/VIXOIa9p9AXmu0rb9KibNXTMoucVdAvJTUrqKyGngbzsbmF5l+LHTL7XXI7JYVG4M9ze6ZFJ
2mmaVLXbcaklD9m7ScpVyi5JcyI03QV75DCNOpi/NKtvIH9ucuvdefH+GoYbgDtsuyoeUJl5Jz3P
H23xIcsfOc2bzK58Rl3qjkAtwyx4p8iZHVrpfKWHrEXQHRCiuSkuziVXBYJgsB6zzTeAUBSn20nA
wzkXxKsePkoW4ddxavEBtzQ8pPo55m8GXzJusSs3fagDanqJOkqvTr40UQfwZuUXsYEhu58ZxySk
kOr6bSm4zOPsVCHxJQhR12KObnNJqtssvs+8u1Q9RosBJUdPnWMER08OnY+cQpqvw+dYbOti+y3s
4EPDUMnNueTYvo58OgtoAduQKGd0FH9BP5IexpH1//n4FfG/ffyabPDBy6JhSJI4M//5488CNVGF
rKdnRdwyDCqKHQyiTJ73eq+ASLXbF9eXLQ5Dugu8jC5VhwJNL10q21ZC55ry4zMBkvl062l4Aky7
A9E2o1cFj6bNnaf7QtFw55Ewr5FfOY3aJUzvRf5UmveZ8mG+foXL5os9QwPYSIvxOG0HgC1jYnDQ
6oapuTtYpD3UiIufEa06lUjnfwdX8m7f6JIIu5MG+7rAFrSgS6IIbXW0TV+yJHIz/hnydWZe5G6i
96XyXcasrJ6bYu+99ux4orArrGVNhlo8Fq95J9oD03OiugShvoqiVXEaZr64vnlrlB8KpWhI/cag
NzT7LPL8NNMu6eseSM+h/EgSjG6fQ/A7W//hooGdxasnOwty6BA5vcYxbJuIZDS/EGGEeBR121oD
8CF2Uv4G8vrff8ySrP7rxyzLGEoUyTAMVZM0U/rnj1nzTLNPJBPA4XicyVjAb3jMX8qZ2C92ZJoM
QPfNXvHcAIEn2t/2gb6Z+rfdLHab2B3Am+lOMjpx4eSFY6JRrVaUWeb7MZ9O9g0W93QhyL/j/M8z
EnYJX5jb0jmQIuwwsdvrDp0ElQ/hxRFYJ4j2JPbqHWAwJ3JyuYq/aiGRydN5HM40lUqlBacMjeM0
s35G+AqT9epQGbuyP0DcGE8HLSHxd8iTY9QfQ9QccF6U3CeLa5DtTChP8T6KD7U6zSFK8EYMZkhk
8O4/ZY/vPCjB+3qlvJ1tChULBl3dLtZdyyImk3NLILHwxTdFh8BiIzQr7vrVdpZOWQ3RnLrGu/Ew
5HBsjhnNk7jn31kSjZ8FV47cWmY6j/fTGB9q8piboq3VeAFsA9jNbKMDqABNlq+Zl3cWgysI1TuO
tTVf1a6vdqHipgrexpQmBt2R+YZ32+VcFHEAHv0ZQ54Jjp1J63GRt8/29RCqu0mOtT9HIcvtgfBm
BKkOCZbl6zyf94VdhdsscSJKsny3frn5yx3QY5atthvifRXv+3b/51/469jNuZ1gN19sqNcEnF6+
G/Ez7O59dFIXi0/WJb2fhBc6pf/90zoz/9uexNNqsCUZomSImm78y6LkD9kYZ688WBqe224j8hfZ
wcg4zJ1VIlzALky4WGx/nKHXhnnx5as4f0YDxhDn+Rw5HDVbCCLB+aWezeESaOdqvDTaWflu1djq
5k9Jecv5JJqlN95gplnIGvwbbvp1Eq6Z+SuvdVBuysCeWaZyG7UH7Tp5815Mfp03UXyG/ZsZvHnY
G8dJKJseokmjJibbDxPXkdsoIFz2IemYpme1PpJEzYbDw5rt19CEdk01uQJLIKBgB9HkmLlJ82Kp
6GuAPNaxBwwar9phFQurNZSC3ew9rLeauVVCl4ZnIrAKJBUsMcaUlsrYhR9K/cysJUVCWe5UudPR
MLMq4Df5z85/6slD8W55fZV0yv1OWC45/RRQ7iaArsylV1uXUMECe0tRzbyaRxywL172RNwphHuZ
PVXxmfVv4YLRziz/aM232HzjajVRXOnzkJxScDB66i5WmSp3k9wlnPidesxlWxzhtJ5UCXf5+tWv
PXkVNOu74ywcqYCBY317Ov79QySJ/7KzyYYkGqJuyGxvms4pR/uXJS+LvSoMyOWCjTSqs1OVC9jb
gK9fX1lQhn/93PkMlIWxrKjt/rszoo22Bm/5Wi1tTXAXDvOYqHfA2cOZ8Kcoglpck+iW9rcA+ONo
DeaNSCkbSLV7X5TpRTMIbP4iTxNEH4rxTIEAJczkJiRZh/19CVdICTfesCHOK4BQMDg4fcV5l3n5
EUg/jfDTHD79LQKwJ2w09AImO8S6BKf8moeEkoMFq79X0i0vcO5Nwqn5JZzO9BXCaeIwBLai8DBi
/WfUS5WcOGf9Iq8VfuW1imDeKeS5INHjhoOngWvjuNYQUVME7qlobCYuNXpVPmgY++bZEZvGNo1n
Wvp66vqnp9uhYUNKTXARSduc+ioBjsUWRqtol/WUkOzrae8cDbgeUxkjslB2+SisvN4NyAWGkwYO
uZRqP/PcRN+HwzFdld6Jx07zrkFyF1EobxddO760YzacRoiIVi+ey/oCVRjI+B/M7f4lg9M7jTAQ
zmYzZ5hNQeGCTGi+LZ3NJ65Q9atHiJ2V9Hi9h8j//3nKDOOfN9bvpwzpQFc0ZTZTpWnj/S/HZ1of
Pa9RaaENQpeFyuD+8ISaNBS7YbZIo8crews/oKFxfMLbxwJFq0P29/Zxrv8r8lJfQLQU0LV4WJnH
MoTEPoV+DGY4oGKJ6Tv8Tb4bkShACifQ2R0o/sta4BLx6qO4ZxluMUblpya/Cgiy41IMVmZ7nZln
qAKjdGhTJ64stePb5OLJSONLEd4EODbZW9x9FC5LaSJOokQy2XiNhhqVxcR2Dj+C8m333pafYPHQ
e4oDNbWZvy/qXdq5rYG9chvMq9TN6IIUXRNHbw/A76inp7I4h9xaUc/3AsBM9WBfM4wS2k5gYPTl
TRtYLHDwMpixGNaAVwbHOLhS5o702uSL80QuK9amvqKD1gJmuht6F7qGcpU7fjY5ezPeoQIkaLM3
kKQEOyNksfeIKwwv8ddi+cDp0faXPrxVxT2282pB/llzAP94CEuNu6SX0FLXLSwkgqgSTJxtL1Bd
ifGDljdGhtvStFvTFmpc+scxOuIZR3VkAFPUUzhTahYs9R0TDDvMV1BsPFcyzwPE5/GoV2dfWSI5
MNKyEmia5qPn7uF/WOPKsr7Zh1HjatL0//IPCNFrPobnPUHj2XyG0sBcQdiGPhO6LWKpSIipsefL
wL8a+lmSACkdGgy5+mHMTlpzKd6T0i1M15taQlKVxOS+UfdowgS4srUJ+7Y/qerxpR43kwI5+9rj
kZm/FcjvVBa3nI/ef0vkR6tfeWR53nD5qlvBs//9y6Po/+MSbRqmqqgzUZa1f1mijTHpVUMUKhLK
08LM7AUtgNkLSBpC+vC6FLCHbunvqnLXijs2+aJdPxuqmcoT1nPrRdCbgPA6Cs9FeO7C8yw8axzq
12Z16mbHQTis6FDxn0Z1B/RhcB/Fw+C0yrYEfaRxzAWg6kSiWw47ZisJH9opLs4yImt9eT0Yr3y7
woLVFVDIvogOo7JHCwHOA3CCAyPB3moih5IZwPKvhOuMzmBEWwo5h2mqYkFWqpSVoDIPPHKQrdLr
S7np9SOfPetb5LuCwGF68mv5VjhY3F1Rw8avPBk3RH87+lvSCeTJqp80fKTT1A9kqai7ZBs04Wxf
9erxqh7cm2xzXEUTiz0jyV/dV7sqOvvBXy4VoHHoaPKa4jvZP2rVPh93P7OBWrZEvVX5cxDe5K+L
mBJ+tuFnM3zaDAHNNxzORnOgRHJInmoO5uQMqaNlQhccyDGMMP+nEZOxkJQj1YiWCsfqswzvIVbF
N304v+rjrwmOJ67WYugE+fbXbyTWRtpYDQlfe73OW/v4i/5FMr7WLwzalgXSUEKGICMZ2kumW45l
lcJarq1Sth6vbnFc/1dXu7VW9f3LJOp27mZXjNyv42x26oMz1BmXkgRrrc0swj7kppTWegBmBQFC
BJ0fejEpM9b91/GpWbY0y+RvHOFN6a1M3sXkXdefuv+EA6bc22RSQfGUEmFjZ2EROkSvEyQgb0WJ
TvKiVxJj+gY6jKhsOgobQJrHx7o7Qjo/bC4Mbb7nVN+jdLOzX/QCCxvmA9E9KsDZXdrxHDHtYaLd
bj7vYLG9ep8rExY7dRZ9vdeWRniKxROVMvIx3+CxT5K5Ku1e1R7nQJNOzgF1PIFdpn3Kd80COqUr
pTs6pxqGxPE+Z93FLkrPAFExb4E12qfIk6zULPr1Sn4uYmEeMvNQNn/+ZOM2GSdRAq8Nfh02VnYi
JlJsrISaCmuxobMe12nQ7WAjLnzoE23LagJtckEjEnQaHc7t1Lj9LWYIV9NY6P6UhqBrGe25SNbN
OjBwl56N5FpVt8D6o/Y7HY0HEq26l3jLItTz/YySJfByc17Jv0wv6MwL7DgBIPRsowvrk1M6tAxF
y9NnnW2YB5v9+ivKq6fufdG8AfvEK6WsZxAqiGx/Dm9M80u62PgPkOfvvT5tkHw7//26hm7yPxwK
JFVWdZmLjGkqyj8fCtTB9MSm80GZQ16MthVGG902zS392PkfFMWUnZtRGHUbKxI5QA6RARm1Tf5C
6lc5NtjEBJFPlZjSnL8GOSpV1+tBgIPi5BPBypGFrZFPtZBdux3abZhumTP7GzF95Oo1z/HSHA8s
RZdKptwNq8WNVJs0zLsENGN52gGNdUQEHc15Ra4puXXjGv4uBN+8MvLfuvJ7TB4xpqFf0nzV6s6o
00Q83d3LdEqwNo09kiZeZIXV63OqZOa4luUW8Oq6wCFlLokVwY+EudLP7wSlOTxgqHV0QJfRhliI
/4cZvIPFA0iQjb92IQineHb1o4daPYdnOL6L9U+j/FWQ61/q0a2drngrJMeA9GyyNURbrpHBoRli
Xt+wyuvtlPAVly9//6p35CKagFQkXlFHbx3DdEPrILdOPZ/qQF9Y2xy/xDRHvH4VlKeZ+TGscloc
9YkJA5Z+Tq98gcZME2//O8rnpnrk9eZyVzu43uDAbBaiN//8k3252LCY9crOOalc5NopMdMXawD2
3m/MsN1XpJkCIZNZa3530ulwphL9pnFtth2wHmn8GKwrEHXrmhb7ey2ug2pDRL1BlJ5tRdVJIjco
d2yDk+4Pz4Uj5KKkmm0vibu02KO2ZMJuB+AKi2I8fAjhx2shCZdvJ/93KRMaSwQXh1ke45S5rk7+
QeXFozOVd81ertdPkgl3FeVDin+F79CyQVpQKQFN4Xwtd+xNVboj/IehMMU/8de0q81dndPpzLHt
bnSr0T1nyWlgSmBPlQbYb/jRYnQJz9ARgPeVt7oh/zRhmihhwVVsZjTy2eXkhtwKDJzm6RMa1ab7
ytCxoUrsUdRxMW7CQQ5rh6Km5Qh+YFixtBceMuAZXU8rrksQHIucyJv93bPFYk/PFv014VTYG6XM
fXliUa3WTLdjJiXjRrPWHoi2J7dpLOvfmQ2XJPJVex3VNUJhWV7fXvPSvL29JQls6hBQKkF96skK
8DmRfEUvjqsrevFsHg0LHwN94cS+k/sOB7Us3eYNbRUb0UUs1L6GqSyEkG5n5vIlc9uhM8ACm5lz
0wTBcamLE/RFLv/HlvzpjHIeyjj6bX9Uqi3MRRHc62tH4QQQh/pMYvTvKVZ2MXepHNyUSj/Jragv
KXeZNWxJOTFJjbAuM79iwMV+AcQjHS5+eS1f+6ZCqneAQtW3Ln/OhDdd+fDiX9n4mQe/Pf83koJw
/rbxxf2pwJdEyPHLVDJkU8jRH9ZSuKZ/HPQtVhI+IKwkQBotL2RalPNmw5fRNr5uJ9aRFAQkBYy8
q2MwWrW55VPGfDtRqIZiEw8bCFQ42YuL1pPHsAUCpr9FLP/KJVWoSbh4b3aibEJ+0ubb74KNKOCW
ZP11GjfIKOA5Oes4XWAiVY7xWcp7rgwRR0jiYbS0UDIx7rpk0YdujcqtbYzZXS/maWUL71a9KKGQ
S25ewuHaRR9x8CF0H8vM0hOaJ3g+5kV66bXzvqfva1HIp0Y+9TNaQo9xeVDLvci1tnMl0juO5oHU
3tYBFxnMTvtC2yecLBffbZh9bmPnCBexeWvKewabcOUeATAHUFnn/+BMgh9SJLdgWCa7QCbfHsq4
b8y9MAITOZSuCuQOyMNWiGzfgJVjp3+PE6Fij/FNrK7566JEZ675hjPft/+PsDPbcdtMt+gTEeA8
3GqmJIqkhiqpbghXyuEscRKnpz+LqnROtztoA0ZSiYPALlP8v39/e69dT0WAmD6z+1+mT0HZ9eWe
biL93Wg+dP7g6Q0fvoroJ++7tP/y/wyYcTdPae4r9YeqfzzpQ9I/DOBGfNOBW716uwLchdd7/NbF
54fuJ/Nd/r7bwBWoYm+MD1SgVdo8n05o6KOgZqotYRnVAY7BUfgkr0p57ePQDwdxcEXUPIp2sVlR
gEYmgAI04RSyVeCEM9d3MqqLLFun9foyD00sT4et2HkNM09x7LKzoJ5iti/OPfUq3Quenvr0xKdX
EeV4WY82INOmkMzkRKy4zsjocsaKqHi0f7rUVfL/pwqSgU5I19RVMtApEQCnZ4pZ3RVb9p6LvFyq
mf8Ni5KfXhDOpPuxxc0c8qGYkCR+0O/9INi1Eu9rqgd3+hGPcIkOSKJ24riuyN/QPEy4hE1OFf9G
4pdeEv6/LfJeSoSi6oqqIvBrpj5dtv5NiXgMY988I72cKBos8u4gfPjo7auFFnK8brjOHzRaVtRd
MDiiDzcmHm0qgLSadcsMINo3EB84ARcSfcc40DX7/rlWrg86rC1zjbJqnWT5HMhnJbmw/xHtTrRF
8l613aP3EPlKbVjuq4UY+taM2uoAdqPEEGMPSwqrrYQwD2Mf9ilnRDAgENq5NEJzQoesR/esA9Ps
8LdqP7UaFcaWviLKa2xbYTsGwla1G8qkSDVt+xmfpB+P5E1Yms8bbF3CCcOVDvmZahOfwOWGcZn4
hPXj2e4yYTKXmCB8HDxN/VRKCGvfho9GSO/5mAX0crCqbrY3fSay8BQdS3QiyZkhD3wkzSeII/2a
GVcZw3x4ne/Z24IFI3NkJDYviabw+mJS59lBL00MBy5w9EQ4AEfPa6eNnXu7TyHMg0aj6GEnR3se
4qlGr/OqAYb5Ud4oBYS0fZc7eIaKi2r6w7CP3dr0yT4Tvijf0+7NpOknOdOnx0Ud9su3tdQUlxSO
1tbufw+xkj6J7P/1POkie0FNRqJXflkMC8Uj0YzOwm18Pyxo5tjKDuvvB604LHdWaFzfZHCY1g+4
E+/C/UZPev+cB8PHGP3oxg99/CD6p89WTqTOmVkolCxB174em4rpja/T6bFpQMCteXCyZkOP5D1Y
Sy1IEM6UVbopy8kA8914raD4IRZ2B9S9ntDhoYcm37rnc1n+YG6hLxLrerTVvkcXHDHtTYtu+QXP
LJJN/dhrFH61y/iCdaEbrrJH2sWA6HEeO2LDOwr/+r+QVm2y2XNMPAvKZxzybZZDNdS34Ek1FBq7
yILhpRQt18CsFKSKj+KFocrNz9wOi1tjXM3mOoZXWcWLfRGEk9UezdW9mlJc+rhLqukREFq3z6ZH
QCYTNp96s0+17qYMAJb/sPxivkmzc2CdsSbCn7FuYnTrx2twoPo2aZ0YFFu///LT1O+oWZ09Z2ns
YlF5pFg0dhMs7HdmAcP4x2dC0WRVtTTDEH95Jsac8GmjaeWSsgRIJ8GF7iL1I7tzI/aekh/Q/rV5
Ym8wNh2+CADv1ZRDjmrbmDnfmPlncBiCw108hOXBEhyF7Gy+avgYvq8+zOx9XCjm5k6dx+tBYHZV
XvtBZlcHDSPNNwnNf4CeFs/B0TJ3vPuGdEyEc6VeSuFN1d6TxbP3H70/mj6kB2Am9StBcGMohVxa
NxPVLXZ+GgRBwk3Zr79R2nC0Ya49lVn0ya2IERk78Ev8LhczmGnWxch3lbZbR/XRfKA0VPddTw1U
su+SfR86EqM5/S2is9wzWA00Ni3Vh3t79tMaRu53ej8JeRa7c2U7sPtcmLWN3Y5dYN1sqNLgZbgL
o52Vo6fbD/IWkf3Q7UukopLv256emoOcuqHuRoaHzfNZrTdbCUukPFFmRUCzNyvZ4S0Fl8AlZdC3
XFKKkGpee4HSEIS3UXmv4jcxPlt7hOHBOOvF6XvxQpXI/35xqOo/SeKqYqGGWxgKDOuX7Z1eJNbT
CmD+4ZGcHJNDspUQjKaGK0sHgzMB5Z/pNpCQFLcTg5N2ekebPZrjc7nL0y0dWGDM1Duaw9S01fGj
2UM5n32XtfTNNsy2nbxNNCrsliXwl5lPQgFZZeHTxq42KHXkz5x64zdg8F6tsJW0EvMZleLBbuGb
9SFPHdZkAhUP6+dg/10an+yVevu8Q4Emt7SPmz3lPOqrnOcxY7H4LgvvMfaW4f3KSjw3dosPKu1C
ss/h7h7uVh/38dS1R4HiHmjW4U7Ot1JjS9amw+Ycb8TI5u51nyRyuXVx7o/5/+uNOLyIq7/UccqJ
SG7DFxmMvdYDG5+N5o3UGoHkYVp/kypTpONnXv51czN0DphDpx2op2LZzVGeHizN0TRnaB0ZjTJz
UtjONYSQGeFvAFo1Vj0KB3yp8rvQr2yW883AO2gnKtPtvmq4k9vsQz8+QdQu7q8S6I6DJpn4sbhl
ixo7/DqecRGb1/NAnZ3d/rmzxn3x4gNRazUzVIx5NvVLESVM0MOAUG85xLlS8ud/OK6mjIO6iR7A
TvgPQeaeaaIE9TJDATmXygmJk35LClFA0eiPy/onABQ+rzk7AWNFdydtJpNhmKjuIjDcNDz+4YH6
uR+890xdiW4bT0mlmcdlEQWeNqYBlj3C06uxVYXFRRfKB1P+EPyQms9U+GERHhQ/KhPRT06OKfHv
aj7FJSgzxQngHQETE1cSn7h4vTpeW7QbW96dG5W1BWwovsCG8lTD4GoPjzuiRGfXldmAy5Yic2hf
9IT84kWitVI534XTsLAkJyRoNzs05sLKOJrWXbQOXo3q9CM8deCBS1ht+cKKt5tDyUUyWFez+eO5
xbNLVR1biWxrpLaV2tmLi1UdzfAQ1I487vJ2d7k8Srrp2/JI2Yk6vIWPay7cauNDyz8bBuapE32j
ahsN6NtsK5WQQyYiS9Nimr/740+Md8zaW72hL2Umahiu9hG+xu5QzUcG75fnKfMlCCnNjpfRlCsS
uADvO2HHUg6BcbLePg/wWizPgG+bXaFXa/GbT2kdTUfau6G+gw5+dm/WQjbPFuz28hQafmUsGZm/
4tQHx64eqhjzlwPusJ69vfGJjYnnDYv//c7652GH2VnSDUPhWDN+OdgEoTDKNumrJYSTnLVvJe3f
lFkBezo8vuWzsN63r74k6Q7rdJaUTi46beAUXKNHOJEH4+Fa44EGg1lW3Nri1nFCfknWJ4XkTYAy
fiP11NK1iTtqI3C8LRso8SXI3lWdrYeRstBN3W+Swj6vKsOJdUrlXENzdd1rW0/L/DHzj+Ms4t9A
nGsmZ7HBdAhimT2EsQ++OvmEDw4HFD64tTfhs3MbghEoOZZVACPJBX/SCNQW64p1GjgNulCoBuDl
zDVhmT289bverIl/UITBMQYz9WBMjQ4/6uBH23weZgqBbWUv8CJm640XaNjdi11V7IIZ5bw9CduW
xDI5d7uzNhVZaRb7685w76N/109K9tbo712B1IGV7CNVf8QrPT3f1WmTKwJQrk4AlMm+A5OKNM+n
J+zNjM/mMh2Ou6JxLeXgS60fplwyp2QPlyvSVPnv9lHmL76T1xUKG6TOAyCJpqH+4pJqY0sdLIuT
f8T7EdvVgj93YmETNkF5UhB/MI2DSqSI6vizBv+gujYLHFC04RQPNwncGh9U4IpcBQJ35XTPoxAf
VwtG3AEaY0NoaTPQYyKv6UoXH2uVg9zrKoyN+8J02lP1PH26wVtCNVgPGWuZM2PNi+6gtu6KlvN/
WQgsa2Npm0IH74Luu8u33+7J1cqUrtkCaGFfvzMIyTg24psQ3UwM6NmVzBsGyva9Fo736tQbkxVf
nAoRbPJgsHGl1In6vWfD+mJqghEURbciu7b0i84k6gZmJDu4NAMI2COwpHNM+nahL4k+KxFq15Lh
nKYjfrW2i5oklj8q+bMdvso5uY1K5NkFSCXyTh9nJgaGcG/bRkwd0qxmic++DaiTA1VHosrzfoQr
TJG3xTUP7Z7ULfxBMudH9krrn09hNjsOjDMYkWr3fsvuq55mMxrol3zXOn4h3QqYSBJQtcOlgrJ4
8ISuTYZpkWd/2F1/04wPMoGpe6ZNGz+/gmBp+tWUjvFkzSN911bv9+r9yCnM8cmOmlOYHXUpkZrY
GRpLr+h5OB6lKaq6aRUyeoBllw2lXmvOp6iEy5zO25kprCt1UsjYf/HPsivknsUbOrqgOwXVNQTF
QxnGmgqL2759eHVJVPwoNfisj3gT8ZG1zyO/m6kLJ88/1Oc1uy9Ca5Np59w8WpX3WJDLeELJob1Z
WT1oVq0nnupTX8+3OWuheaY4ZrTPTaqV3ZKRoTjSdSIG53jBoqoJ7Sq076HdwM15vNIpd/tPvyZs
xg6SiDf5Il8ar4anG0BufV8xlgTHZG/OMuZ8j/1GtrVLvpiBrfnG2ljriDVBuo8H+Ny7jGUB3QKY
QiWbmOzfiJg6sEGz5puyW1vj2ug3CMA9F/FtaW5lFqJwMay9QmhGd04DHRFTKctOplQBjVrYQZ2v
zD2ZqUreDcJkPBKk3Z8hc0exH2Z/SrqHSFPoxH5JeWwemEaeXpGQcHIXU/b8RyctcdqTTgVaShZc
YLfoFR3HHBONm8x9QaU83jWXDX+PXFNBA9hbJAWA6oa8BzJCh67AWfQgzb6tXvxZgi80ngOke07l
fG9s57i9n4UWJ/HR34TZNW/fNsEcMLxB3NCDYNaXl7R/A3I/1WLbBLmYXAdKqIQNHKxS2RiLmGXb
mUpX1lWw7aP1d/Rcx4eIwQZGTIN4sORHw1brjY6S3QIo8AKQ6vf65TeHo/Vftz5FUlXN4tany6Zq
ir+ss8b4GVlt0iRLiHFwiw1j/XdfrWbY9EuhsRqfiyv8YTZKCw0A2gEDTA0sbodLfurkqGy6w64k
kegOpOznRzWs6Af8tuzR8sX1MMez1k/YK6KUDtiqmmI2JJlsy3JH/LOwu+CQiQfSUQZ0YUenKDN2
6Hu0BnxmdCl6j9B1VlZ2YfOlLMICD8tKohw+Q7lZw3XNIxuuK+WurXTMFnHmmal3z/3E8g1uir2f
v7CAwULDFaFsdLyf7fTJRk9+9usMVuqRNj6rOIG/ZvRbe3l/+GNQju18FNd9siF7ESV2ktgIBX26
LZvtcoZUgKgkoOzK29kyEknb23fRLkR7mbezOJ9jezhZ8lksp877257P/mwJYGS5jIT3Gc/L5734
MtUv5fHzYeeVU1bOGDlK5PxYmvVGETdNtpHktSLTab/uH9Po2Nkd5VrVISDPD5tmUflSj9/0EPIG
6Lwh9xEWZPHYAbtZ6Pn1Ll6F8dqq7yrVVMxhj4sin4yvkfZAipmJ6Iu/U5WM/1qN8ixpKpoSa1FT
VoxfnqW8ibHqKVmyTKQ93ZVWM8fbuVuAG+V2M8KedxdIcQfZZyfKbZFnpxttUMlFcX62/PIm4Ee1
pwAuGd6r4X0c3o1rUZ0/PvqFRDKMkB8JqvLwkB1NnfxJGcLOnBuYi4fX5tw0Ctsct2BOWQaipI97
cKaC7qjaIUtd8ekmcOBvYXfTrFsf3VLnqR605pABU0FVoansOlWhYIagUmOyCX/lZNxfuxAFOyXR
pcqlxcub+Dh4OEkfPbA1FDU24X3vUxmmWe+E3+/YpanL84bSp3QgkqcGSVk70iCJgC+Ph7CgIeaQ
i4dbMeMUYN3QKr4RYnvB03IQw2ndwB5CPD0UL374Zn5mk3SvL4r+3vS3pPyBV11eAXbqgtu3eM8s
niAvzjb1gElr3z+mknXzSLVGDlaBmh+BZg9C62nJ0wyybtsL9sD+ZtZ32PrtnbYgv45iICfO794u
/yUX8ERgATKRGEUNj/ovuvVgakJpGXLMNort/bz4A2laJInjU0AnGTZqwAhOi8JAvrruxNGxLG6w
i4xJ9JTKZxlPf/G2usrjRgWCswWi3ZIpFDyZJZ3oRYJ7F9xUOFD2tZfnnXruKKGzn4TaQs+QAHI6
n5/5xqK/bpqp9HGaqex63t+dgcJkHUHaM1rP1D0h8/PeLy+P+Au8TivNhRyWZwIObprFUzLuU3PD
5Amq8ZSCGFEdtqCwvOSpTRgf+cz7Gz8hlpvZ+g8CK1q2xHdp27SNOZW1mwFFECNPjg7Z3fPUnPZf
r1SPlnkat+SJ/t4BzW4W3svRRWoKa5teO/r2eB3tZWWfPfd6ug+o0+AEZj4HwQgO9i2oz3p6tDq3
gg+LF5KyiIn7nWobsoNZP2UHTySTtvETkQrP+T4f94q5HzltO0eA+3TT2tui1j+06iP5KTWuTnqX
DwZOEMYj2rNECm8JMew6Vq055k1s8+vdG04QMfHZpsvK7x4c85dXySu5pEiiKiu6xOPzcpH/28LD
SloxNaKHvgBaDQkfKZJjqSNwMGX3Q2naJF1Z/MycnZKu2j+AULHrAEKlURRCvFTfAaGykv01vC+p
Q8RfYb3KqbtsijKxviC/r/+Js6Lnol1PaZZcgtEPdGUttGvXdcVlOfvoyskLybuGIIP8o1Z5WG2B
sH+8pfUToSRYEStGK/necqpg7kP7eWmxgM3PJlXimhvTQ9pjRDk31lnszgOEh2RWVCeYS5XhC3N2
5VmwA/zMrpzqdLoRytKmOL2Z0bVOtxj2XaBra1KDaXRMOY4Xazba3yEyFhxt8VZT6cbJlNhKYlu+
JHiaAOPM0woP7DWbilbkM3KYc/Zsgqk0al091sutKs/ghL0tfzTmtYqu4qIu3URZh1waEqcvdw0F
RSVVhqxxYLhG8Sbk7RraQmdbr7BTWG5Ngjvbkjis5kJcVBIPNs85SM5/cfxtck6DYjM/RS2FN4se
IojqGfJB/e1bxpT+U7meHhYTSZK1mYYl3NB+8elWwT0Z06pSF/IHUB7pVZzAWyZ8a/8AurO4yvzF
4lWanJyFhFBZ2hQqGDX65IKnxqqnyWZ6avCwvHqNB2ggBKz7905gT/6eZu/S6hFeG/VNmhLSZ1M4
me1xJD4Wuvq8zUHU7h/5wdBd3fCYQe7NCQDd+QzNu+scYA5550ByDFpHbSf1L1/ju8sR+2kukS5A
gNq3WZ0fhdqbHSn89R7mG9yOtfczNJaYSXkohPV6TboAnPZK/MqmmvCZDFsuJ+a8F3iRq/hQh8Lv
sRgsC3w22rUaPujj28eB23BxLTwxcNXATUT3WbiRcDj84IpPFw8Jfd2aunhaaaPTLc4zME+s3fxS
m2yrXGvwpegU5ueHesmEN0l7Fzdtt5n7pEuaVykgEhDoASM5NK1TtNQjoUj7mxj0umIjUz+myBso
o4J6DhPuIbXNerFmQdvfJ3zh/z5vZOWf9lpkoExJtEgH8Pr4zz2pmtwTwsdFtWxy1/GZoscXaZTF
1ps+2GpCEn3bdJhy7vXyMSxj6zS0U5ecMdvlOSPtYsip/uijy73Dx3l7FG/3/bUPf5TtD4uRjbZx
Vl2APlHlAH2mOPw3HXCxeiPUG7ZgbXm+23fty/mQxEknCAoP6/dYuJI4GavvtUPFZ7vnuv9QpxLz
6bpf2DL0H3NKJY/qnp8Ny12P4EJ/DL67189GUBncwODI421iP7XTGJzD6tKlb1X/Nn4md27exfCV
LMA01B0a67RLTaFJdDYtKYOwiX924cYmpUR7sPci5Tzb8yM49onvcRtdYW1FbMXlMVGQ05X4quJc
M9scFfM0m6UJ1py5kThtxUzuKL3Ls4ZPxexO9WLKqKQbsqw637IYbO4ee8Pzictqcjgs93VyabqL
mVzi9FKml2d1LoRTahyX1SzlzfrcHzq4mwUL1O4lmAq8qNq1Ga0TSvpwFZZTkcBIjGVGbkp57mug
b9hw2qlwQMrsFpzS7MDXP8J5Ta1JyOXuYGbuZfyo5uBxvFo+3rff4JCQKw7ZH1AQ+jqnFKPYdPTa
dTC1NxmKdWhjlNxk3QRygOHRJ2AMLoN5rpOzOBwhUOeNh2OzuUmK978fXMn8JcM3qVOWpmGINgjs
Sor1yyvskVlJoeW4ZIZqihos8PLPKGAXMJtgezuaMPIwrS6QK5PhkOOpCDxZ8vvoWGan9uECOA9O
JuaMYx8flfhYMlXui+c1zt8h/7bDruMbjKnEAmI6yZQk3wtSQnMcY+j+rhs9sYxzyVib/eYZTdkV
rdzezW3hCg+70nim8fJt1WFLhrMytndj+8B8Ouwxi4VMEQNh31nBPna8sod9hPBC1rCGmvJdat8M
45yVJ4oF+0ntCc68NpuFQen9cyVSMD3/9hdhIRJPkGqwVFf5umvWD3PdvcxbpbGpEvsWcoZLIGa3
aU+AYFf3O0Xfif2OGsINCWcAj9yx9Je+EoGxeiccJWXvovpm9RcRx4xxbCtPIwa8pjTCgg5Qr0Nj
HRSbsrCb3oZ9GDN1bU1jqzY7DTZZOOG0Mvy28Amq97J6T/lr9+ZvuNKn7Yq6m3aquNtMlhByKV+V
8u7vQvOcoQ2YL/YHRY6AoozFqHrfwKKy+11GRZvuVL9s8i1TUjQRnz2j9q8PDmbUTjA7uVw+2MRZ
2/glZkNbTqaGBsAhU0ODMbuXkF6PlUYvGVT6WYKvjXTFZC0E/FNVTl85akQvFlO09q8dLUKmK0zK
dhbQy8nsMVWqKBRjOHHukdG06OZ+Q3M7f4r9vHMkzR7LrcC3L92RrCvj7XPc0nVwd6Jp8XCQtYNd
MaGIR2TBPDzxzkpegKOmXTFtmwaGL/u7Zyt3Ao0GCJ4g+BKPozUe2/dvp+HzsR+k3VGSL1ywkt0z
4QmYbmzqjfCwjrCTzAIcgY9t8p58UqcrswK8SQmXtizxJeMw+6PRqbE6pv16bcMp6Y0zTVIvxgRJ
ULLF9w39EkUC5WoS0LEQ3llmMlkG29ROtSP9xxgHIwXvYPElFF/LYiaITlpN3dLkOwNl3zz3CrlO
yoCJUtO46VB4q2LQUiHb2oG1CQqCKttqrqfzE5/HvWgAetveY1IEmwgdo7dpH22sfZEdkuzwSF3t
6T5JUDNLaq5AnDE90/rRzf60Gje7cNf727H1Bd7k7WmeFxS3YeWu2tscT/lJU06WhwTFsvi7kzGb
s0u43SkNERJPSzwp8ZTXyJ+pB8jFBi1DTycBREKo5fi1YHcDAIPH4q1/XKKAFL7PPGcmKJoutiMl
/80jLem/jHOKqUiWzhinGAT/uDP+cmnUxG7s06KNllTLt6UtJ3C2tn+rUtwU6yW6lBJsBTgGbN+T
PSpT8gozLxxsvpKx0XDv8NrYKxRo5PlJhfI3nPT8lLZHmkiC0nPoLJoV52IEsnM0ah+RSZHoGXUe
FSKnA8Y5ZgKeCjmlkBN5z+ATbbTcGXWnnAPv6sBTPSbXUs5h265YFEMpv9u2nVhndpwN268PUDjq
rWnfpOkhg9HFNRBBxyYSGryQeI2Gz+yQDC55DA8gEb3bo5NYB/PuUkad6VNuQU4/ivHjFmcfZBda
5WYZ12AWPdZFvyjH03IOnrAodkixDHJNvq0bSng2d87EBQgrPYIbhvd3QlihEAOwErNztBzTnSLv
Rnmnk/CcP+5XSbwyk3U/538W8lTOEC4Y5/HYPVW3bVyxOTxBeQJau+8nAKPNLXBk3dT9zuWm/4Na
YOma9BrfNGSkX/QjZczreyVHIAPYzRX+4qqUE7OCOqSx3kL/eXiD5Ke8x7C5Hsx0i1uAyx1ugVWi
vE3OpS0UpGovNvsi3TuY3SvrciWX8IYm+P7IcNdeuv5Sq2cca0Jy/HC1lUor8f4+7txKPKW4Fcpd
TeextdVxkANTcbO7LxbHPDrFy1B/py+qj6eSmAdd3ub+O3EusUnZNLz3k3M7HJXE/8lGg6K/YjfW
iAx7rcQKj6q1IrWGz6TL3ceVxTKtEcYHLucwOhrpqbFO+/DhMjeRGmN0CiiwoUGIF/aybq5ReNWH
d44zqoMYwLNNGKzDYibm86HFZruCWdA0K3khPKapaZ4Q7bEjeTNnWSxXuC1m+WN6DHSy9IEvcyas
9E8j3Qk8BQXLz71ILcyqMSf9ffN3b1U+/BH9TDrfan218WIKExHTg2lBR572tws6UpW/nmQELKew
mCopkqlqr+DFv13522BIxTGgFyYy3SQ8KuVCk2hXYHqB/kEf3UJeY50ZbcWwy3SiTUNi5+Of9Tsu
+rLOImH6Y4+NHTiD8l84g3AjV2/xcDHGU5Eek+igz+XqIOaHu+G6Oa0KAcXQE2qg6rzS8MzeJyEW
b8f4Nm21xPqjrD9C1jA7uInQKvQXN9ECIwCKr7XXUA43ZTgpyWyI0vI+K9tzNhybxL+zYmB0cMhD
RY0n03U/W6sZb08ubkv6vrtX/rsgrZRsSoxV1aZeDNCajc1+bVnLdl5jHGbewYxEsIQHgtDp4yA9
Dst+3ki3qv4cCDg8flIuYDx+Fiyky6/Uy+hmHaeOrGA80ZGlI4NVh9pwZUCdq9ptKRdWdpwuESyF
jOXkgRBhvFDoK30cY/FoCMfc9EPTZy9UaF50aVo7vUOu2NA8U1npPHlcdPGHJqzv+VGXXS069Lkr
nYQN9avSUiO1oPuhQpkmZCKQLHtovSG16osInGT0G71Zlv7hiWFuBiSAUCQhI/5yUBRl1rT3PsKx
NtBLjLgsVUu5X+aw216kR6SiAX88IPIfqbSO0wmEwQ+OCB0Mj7CEKpbYw5/fGQsGoVpyxAib218E
xMaW5XWPc+OxlvVVDSYiXDX6snryG13isGeNqyQrdpK0OkSs6MY1d9rcP696bVPzqCIToUaPU8vU
aiywatkY4cV0na0Yp7toi6UR3wzrh8Q9x6knPD24YsRQhdjVYndsDjjgM1QW1Z5J5rlJztJwrFv/
OJuMsHavrtdy7Rr1oQRtLO5m61G2f94hFkduyNdu0rshqQPzJPlAUtTulGBVMS/YVniKjMfh/T5L
Ra8bD0/All5Z+fvqbVixzyDrPQB/EaacrMSy5rnFjiKbmx9BzcbjLz9KF6yNB1vBVYY0SxBydw/2
uuFEoA9R4el6xA2Q7U7RLJVm6ULKWDnwMnSD1pN6P879/nGEYCxwzHmCxgyyC45kzThusARw3KjY
N78oPWjjnf/1CHZfCyWmjdtluLmMwqzt19QkMocQshvbcxUck9ZfzJvgmMGKYbpimLuvRvbHz99o
DN/e2P+YuDX4FSa6JCsz+DrSL6dU1TweY6XIlGnlLnYB7cTDNqgrnjSYorG07uniSjdatRnmsnWS
+hOqQK6cSTkxhoTCNIZknjjOEQlW3fNz8dFI3rP0otKl+gWGOZNI6XIWRRA4pg38JC3RMSB1ZDoF
y+f6Hw7nIjjbKzZdqeHFy0hfh0Sg4lvd3ZIV2NBId3TcYa2jGwyY6Hj7mqn557O1jzO+ivStfayB
ssdnoT8qtQeugtoGwjjcxeh1VZzsfpB6F4wFtMhq086jYbmfyeEkVosx3iM63lllJa8SiOKtkv08
5n94JN1807OVJC/ZwPFLMqOtHm0pAJOMbWts6xQL4C5rduNjw/uzm0C4oW+Jn0ekGWZ3r1UnuX12
HA2/wcIQezzg2BfYwSR0Dc865b1AKsvbczRQwMXLdgO2llk+7tci2foJuBEHm3agIXNmRiQgT3p0
6bJ5T5WwOOG5ItIH1/Hh3VkhlH4cH9PKf8ZHMT7KfLH/gcyePKeyamR2yqqR2UdlW+VbLFyldMCB
JREEweGb7yxmQsyb+uEZAQz1ma3S5qT1Z6O8jCUYoksgX/xNI+/uP4d4dZ9H+aeS0UX0EZi38h37
Yrhoo6+5X7S3OLopyruquIq3WZjHOF7BB22pAzX2PPSbHRP5XxRw1sj8FHVKvJfZULPTUdNrIF5I
OgaxTwgj1HZPyMr3QzdP5H0U4FU8PK2J4fNdQVqzQFncGYUBLjS7P0+D7lRsx14o8hgphxmVTL/T
tk5JXh/kB4FoltnT5y/GDUEs06cMz/e/qekDvff9GtJHfH7zyw0ctfUGIXWrPacZsQeXORVbvu2K
52/cPJI1vdp//RBquqbossLbXxR/EfqEe/jQpa4pJgM7v1cLKOkiz21Ab+JAMIEqTSXeq8KefZI0
HIS7q1mg5LxO8MZV1hB70NfW45YUt/xQ56foeYVsxqRQZRdtPK1WTXsFHjOax+Lh62gGSy1ZpaQe
lVWYrYVqHY/EMNZ0Bw7RpicZrE4IyUdoY3wMSQlvHvPjqlIuo3Umv51GPx9EgS/2CugH1GdbT/5Y
6cJGu9urIfsctQ+NKsH0ulqnyUFLcRy/IGfv+NfpMSYldk+26isj1o7Omq6HKfFckxoa3HeY5pSO
QcyxXNNygcQ8m60RzSXRAT3E1bQtDtaaEnaAV5oIh9uWa5sGWUvcPCDi/PUu387Dxv6GF1kv9Y03
OyVnDwp0odIx12zayB57+x5TNLgVqGCiiWBraq7ceoru6Rlg8zoH/LFPcyessM3P9MxhFalgXyM5
Y+FTq3fkK2uGqGU381lNRj+RTWgWpO+pfvWRjcGUriTOS8rgB907tFD/Th+WXmrIr4/NdLVk+jQk
zZCmG8i/zZjSGDf3xrhT821td+kwVwTfFM9Xo5nzmsW80NJ9sR203VDvF902BJhFSjfYEqclyhk2
e03ei6HTLvT2x+JKyRlFy4l+rJ9HZzVmH7pyC4ggHpLwEMtO2O65W6DmBrw/GhsPl7mLui3lNBU4
jYVmztDdqm1rbrWQ1sb90/m21Z6n+pGGCeFnIX+myVdHcCv8s+l+Rt3POvrS4z8EOlh8qfGi2O3i
w9qO2+U6OM9+Qu9W40O8popcIxFXTxvriPqx2ZoWT6QvY3UXJ3fgoG/q8JgOh7Re9tv39VBvy2Db
3nclZZU1lyVaFPZF6JSlA59VBO/S7FMFD8M+ixyrmTaR2AR5RSJ/1OIhKw/DgoqmuL1Ws6j9VNSb
qL1t/4+w89qRHMuW7A81AWo6X+na6VpHvBCRkVnUWjjJr591PGoafWsGt4F8aKC6ojJcHO5j22xZ
mt46DkXgOX/fQiWeVd6pCC7BcJ1y90j9rfpLI4/Ib+r/lb/+wHn3NyTCfcCrtO1Sg4CuCUtXW/12
GUAJgbszZgEoKRnf+XYHqOq1IU3LP9AL9stiqfCqpvz53+VZ3fzHpPmzjpzY3E5k7if6G7T4H58b
Q5v4kzB8sY6MVnT0/nTAApjMiRroopqZ3qoKNjAxtogTaKWVkMSJMQu/ufZykd+o5+7LU6qeqOcm
0ew0PakVHiTT3Nvrm8w89/aSBXzeHzL/nEE1mTJQgN1k0clA8cR/86H4Xyk29U1ADuXLtzjERnAa
A+7hPSvzGFffF59LA14ZPqTwHGqnXDsN/umT9oUTijDRrV5hOXh4SXui1BLqOyAtVFCRHVbMvx3g
tpuJSstHCFlqgB9/DnyXRSm089EmAoYmNpVNp29WPoENA/bqRk/Wvrqit8SiIiw5aNkOPyf1WD+P
B4OaP1xyr++0Ek+DRNlq/X7Qny9M/yIXbYPFOrB8ISQ/o4sbQsiseGbKrEk/dF5Ic/Vz5WO3a/KH
z6jpat+BhqzLPefhc2xPs/g20a5jdQ2hgHTTn02Llk4Z3Mdgib+ShpWouUoxOvoxm+nhZkiQw0Xn
LSXxOSXHPlPrAt8gpzUVK2zsXtQs6c4nDqRQ31CPrjJQbRc7GmAk/7g49IE7VhtzilTU8Ru/jgEA
EOU8Aj3wrop2i2bN+H3Np9nEIX0Mvfe1xg3PSobjH5lIhnIgCRcSHdJGtuLuyIyDuxD3O2mVMD1H
HtUxQLn3trWvMsA057C40iurRY+5bAlRsp8yxTXlxZKnf8JOGBHoyiAQa+Arxz9brp3hCLw/7xce
WWR8TAWNZzfLfjwY1JaAMx1uqEMOlOegySfrs+GuBKYXV5OYk8CYslhukdAm0z8/zkdQPfzdyGxr
8nygFVLfaDrxiJ3XTD17s0wciU1Nszw+jHlBIr4UACp+sgQ0iS5rOO/RljhVHd62Dzz1arGTh31m
738eXI10hNAI2iys13G9jmIBmqJFj67k6PyarOjRC5s3agp4F5eyfPkjefj8dfBR4i2lFe5a+Q+r
/4DRGMxNRFRiZtgV6epIQfmsaeloTh3ouB1YLH5buVmWQNaqlVytks6cYdnBozkJzph1Pgzu2VuN
bIG1Ypv1Knc8UD1PPFBh+WXKrlF2KnF7gF5fr/LDlx/KcCsn51Q7GpNjM6U4DDqfMlxHvDVO0pP2
uaoqjvlNll3GjrbOo7lg41poyxR+BUtdb2G8SW21sdpcuEEB9euwhWhuprlGsZUmW2OyvZDlrB8N
/t93e44QcPeUtr8MsXn1u4XGY5MHdbhBXPZex9QTTn7du8aznCcMOua4nQzb1F6EoN8gsCBQ8GdY
du9NlyEy3wLm71EUFaMAQyrJ2l2rrph2/9vlXdf+IfZxpJqyqsmmLKY4S/4nRyPNE/VV67o2qzdo
FSF/Ob50+2A8znagNBJ1m9KyzsM4E2kdMBZ5w95vB8bCD3bPnUnAc7I2JvCc1yxe9eIYKBixDmC2
gFj92ySmUxGwkhzJx2i9XVTywvMXi18aC8V6+esQUUPwR/mWbVo1O7gLC/ALIRTyYl8W+5nRMhbh
/N2P+t6nihH7j7H7rfTLCcFPgsaRJLbazMTRuzlIZ13ZipllxrOALR6/D/W60nB8TRt0HY4Ba9VU
651IF9ClOnw+nwA58RnMnsKuEq8CaQOBNX/Xg+5MeecrxKl3OR+2amdrrFS3FDNgBs6IzZ9S3OXK
IWgoId0GqPPyLJjsFtRNWa9jUazjcNOXG9vaWOQ3GgLnsERcasqNR2g8TP0RVQ/G0OB3GX0H8q/E
+ITmfO3Ly4ujh06fZZ1NwRFlKxJ0Np1a4d9oHuBHFM56K4m7fr/XJ4dMOXFa2AW0rosf3fLo1s0T
xpNw8bN7NnmMUwHLK6WtpKnVHGHX1Zpg1zk/VSU460DbMaBoa9Ujbc25uPx2ZOLMr21UuU22OSby
MolW9aIq5n/WrGAg2Xkuj42rDTUksz9ICMvaAzYRpc6BRhrdGfRj+Jbb1w77xaMz2uIHdaz2aaDp
HNvGuSpIepySfr2ZdK75Dvno4HQuQ3F9OD/bn4TKR2u9XY4Vvq2bHT4qdLe/JMOVarHjJhho8IeD
odyFrNDmCrWq0rxLHqV385ObQg7IOisBKawjRT/osrAulaW4gi6IFv7ovPwEHqZ8mDGYyqSa1pRV
5QJ6HUNjk/e9vAp/R6QpFdHFiWWncFl+x8BOiVUqK5bfOfFlwiWONW5u0wmPXnOvdYcChcE+efJZ
l8+afhncvHFXFyR+MPCd/6cJflsQVk6rU4FZUHFFyXf5YL9zmpnxk/4s+HO/pfZkBMeL9drhALKO
0I+V/Ex4ucjPRJd/dML6walhps5PVeWELE+2lUnhU0YiKnHcoVhSRp3Fi1Sn7/yeyss0WvXmyqA3
0HEn9KgN4FqpR3GCydw71697VdysjmamC5E+fhgxIXovwwf1w5QbwmG/n/LX1sh37owb7/8+5qmG
/g//yPtQmliaAq9M15WJ+Q9tp7OzSq6l2KDSakXOPg2mkxQ63zZsvxq2MvlxRzUnUKJAWWjcjuS5
e/eyWX8w032cHXFHd8Mxr8+k8hU2Fu/Ti4oMsobEp1V/F2lb/CHaVm+2mI2KkmqFnYcY59CPQ1FC
6ko5q/8qmd5nfnPU1P3pzm8LceeHTU4uGwPApJ+X3rwpdsZMVw8zlgsOTpphmXSXOESuPfISB5xm
kikuwj5R1nrbViwLhDiFDqpVqzRe2VQLvnVQTZsCeXQmMMx5wPFM5rM3HqhQRSvovYPM7X8/ho5P
aFfeG9KOYG8Y7jqdMkp3JEu1N+pdQj1z4Cak5QBP9LvB3A+3FFhluY3trZXu5NeuN3dDvE+AUX3h
t0mdJxYsv12M1dzQ5v0bFM8VPprgF04HQWv35I33NuMUO2gCJLPtfW8LMmyA1KNSWXrid+RjlfIo
p31ta82Gfvuioh4yREM0lIOm2Su0NPMh4hZtbKoX2JuDrpNj2w2ZKD5PHRqn42w/wk0GHJIuTZlu
d8Gmg/zOq/FCcI+2Jpa5wzgs2vnCcIyChOlZ0s8QhWpyn1eEcJ4FEq1j7+sH53/V78vs2PnnANoM
l623cR6zhlhYMhLZh1I6thIRxJOqngz5CLrlVPsnD3BXucf7XjrPiSqo2/T3CpuiNGdDf7K/Eah7
SVT0IFB7wY6KHm0Ae+LqU1t1eCqeSgw1Jx2mzdT6CHQRx4uWRAzMevrqjr15VJNTdrPxPOv7tIWc
vK+NXYJrC4Ew4+UzrWs4nAMdq+FBYjIVd52a7dsgoPF4UFReFpQNCmAr1h+7tv5VT6bya6Hrt5T3
8ZbqN8t4jMbjr4DL7Lg12Za+di/yq/66uKntfugWme5k04mxwzLWd7gCdr21VfstFEwrdL1p2Ozd
lwMz+wftiY6k/AaAANri7pMYwpI2OTxjsFurIVw31rq31nznDD5D1bx8F5drxUkFBx5yIm0Vdcv3
i6/dk8v2gfsYvpmKLHu8SRORSFY3E6Dj2leGIfisWqeTYCZWMD9YGulLxDU4DD+tLXG24nUJAxYe
mKEurBlok3ryzeNQ4y4IiwNfWZ25Lq13wmXGC0atEa8W8lNq73Vyo/YBFlhTPSP/K7F+DXBmKgSr
2ROdFwen7ZD2fxWPXDvkbko04bVMzO3PPMFR1Ly34OFP/mJyGLxjEZzT5swPgJaYY6duzmErIIlt
e+bS12qn3U6APrm0I2QSAE6nRoiD9aMNnm1916eeeCyx3aVe6pBU88k0o6sNlEsiFig034zxgqos
Gb4hZN0DhlskEh7V8XHKsutS9VfVxtVzuwiYxeT08zxIWJbsqm7XWdso56so3lPUwDjfuFCC43zG
ZkhrdoCzyGKChLyzIJrNhnrPFwgG5QAtOTsOp4g877uEQY5WBYxNdl+MUjmj1J5JTRZNbZhuRRhv
prWEMifqB7nMpvhAxaPNIxYL3jq7lLjAVZEcSTXSFdvaqcy1Ntnomks2QESZ5ZmOeRMuXXwI55p2
U737WlN+cXGLxm81+k7/UArfUMuSb9VopqRT7b0pHjsBRX1Pkq+SCZV6raVhLuOQBPMqQR7zrmly
TwFeZc9oxplHjffY7qlKJbNtRrSQv8Go06x2E3OT9htGHyNdK6oYfWSa0f4wcREtw5M3cLsxP8xq
wu+494ytnu+yCXmPelaz2OFjPsxt2sQDW1ykHjWdJZnB9oZKscop7GMwwRp2r4ynGn3q9pdSfo9T
ZabPB2BB9sbD35vtiHlXBIKVs51cB/CnsUuqz5yTByf395MHz7xFRWeurLkve5tkIlGhYZvTvwzl
Vzd+J+O3P28mJ+BgLTgToickUrcep2p2qNnY50L3sHBn9eASRQxo7F2Fna2zo2B+Mn7ayWeKCXlt
BTOz/SXcau1mfBuzS2XdTmbDV2SvRqrGNUKVaBWNxou6sspdHOyialcHuxdTcru1Ywbh7bvvHmpc
zOWKcmH+HbIz5kJtFhMfJ8BcegHpWuTvQiiylXm/qmmF2oTjxrA2Q+xeVYJr5vLFW2msiOx2UJxJ
qkFNnNrhh1l/WuZn7+blzas+O0jZ3YepPZBXNXTfDYEAS10BiiUQ0CNIyQssR5a1bwdxg++Vq+mQ
a0z0nT3FyJtHtFRA612Qac8b5qQlDdkB68mYBvGIp9AeSgANv0WyAxAqKjGWg3opUxr0jhlJYNSG
p2/fqUggIBwua/3Ip8SIdhYclQlnzpF9jfq6HNkmy5eumA4ACRvhrEsnkC0FFs1pql/tS4Brk+FT
q3951q/a/FbN79D6VhfEU0QzglCMIdyjGEO4p0GqhOGCPJwvJXNBfxTUM5BnTSnwj8lcJBW9RfFG
Z1rBihoj+7Ua/fXQ/6lMZ1Qkxx8vocVT5iSVuPF0nJ6Ozf6aNXmKmCUvMb3zGpCYH6BHHWw4aDVI
63Wl05e3VuhCxcmUrcmrIge8Yzo/KHa6QqNHGAEAW8LDTuVwA6RX1c7sf6LoQUX828MFeyvsgf1u
e9PtOR6b7fTh109CXZYiEpovrhfJJRwu+XCp0ouVLUN9OpAUPg1vHlhaHn4COtoEII2rOj5KKl4e
Pj0aVsF8bpuCuVWUX778nb6ZW6/Xn9H/4y9qW+x5DO3RhfdXUk7N8DqYOLWOcb3/QSoWdYC/sxc8
83Zy0fN76T0UWEvlrog/1e5LBcYYJiLLQIKu/EJUb6Jjjz8HFbihlVpU3OLPiKZ0UgKiUsjN5vMZ
/50iPTPIp/VeLxekCkPzNdc5HV6cP07kPznvbcB6Gwlmj/13kwHokhYfkf2UCtdKN5G6lmDos9M2
13FFV7hLj+FwqoEbvbtRLhpLD/htxB8osAPl9Fqr+nqgMRRDsi5ikBZGAmOZIiHRCjWVkhnXIEgN
FFwr40oG9RutTQvX7RocxbifjCQWLCiKk3V4BZHhA916l3lluI+8VSsth9fy+8yuD8/yUdeOE+sA
gA4OM24K5KYmc7fw/2a6gxk+rJk1P5XhczvnvyVBiY33uHgyj/XPDNMdXlbOtVmbCbE9Gn6nwR8o
uVH/uw1+h8mvbhUluwkDEu2/oQvpFkzEC2d2uJLSfcHdxT8vv4PsCKUCJz59syVEeQNqyG5LF8OR
BvIt0pddi7azllPLB0vzt3s1TqdyNdN7N8LF5Qz+NB83XuxyZ/cA74/U8wjLLYtTLLdx7Iax60Wu
GbnBLEqfRvkIXndDuXm/+3wzkf5+iAzSUtKWkLTB7eqzSl6WT02e+clsoixRmYf2jKRLhzaBM+Vo
QrJSwN4xzJFmWqgT1+qAFM8OfKfhGHBk8iBoSwEG4chsx7+Rfl2xwslAnw8devgYAPqBZqLpi+Kj
14fZfQg6k2Z/1N0H3ijOxyG844vxu3n75xUfyWVn3TE1jz5/6xU6gcq0Ka16JysZijb1qaDbHftV
DwyZKCYyxWZxfd0AWdbGpfGuXnmr43saU3J2V6M7BMnsXL5OZ6Gq8nNSBuA7lexRdC09cuVoYAdN
Ywu4k8diGZ5taYOineA55zkjqKKo4f1bDa9G96VvDG/NgsZM3KvkjFd1/tNdwqOD7pKS8hlOuGQ5
gjbkmd+LLkGD5Z8vwIYdr8aw5P+1tLQvv/hS8y/b+OQREY7PqHy88ltcfr4qGLDKgphHxUTLY7ad
J3RpJnOtnz/kYzj14aNHG5iQw5sJaUz2uX0QpUbTgKV1cJ4fwVv6dDaO6ybemM4RLZOYEFrmS5BP
fNXZghQ8dtxSJhcVINbk1lkcYSuzf4QI5kf/+CMv5MXBhqe9WIpPCyUVcif0kceyza/BnWJyG31Z
mWYzvAcTrv9zkafEzCvPOmnqJyJSCfr91VJkfcjN6SS6a+qtU290+fTR1RjOEbgPfGNLQI1BTK+o
i16My3CJ/JwUsCoRX6w17CV4n3BL2FoX1EuIGFxYe0iSa4l2InhiGJbltT6BqSSKe2x84asK2LvH
POco8ooGgvE+KstWu5fDYxgeewh333bxG0tUbv+aSF+GzH712dX31k+cAeMcs7VFH83CRvXnouDt
lWKv507x3vpjqCx9lyo7wnW9slaU9YbOZn1zm7cYAERCQdehT3fCUwBwBtA0JxmegKOknLK7Nnxm
zpA7OAu66tuovpVp0M+m2+Y1cyr74hF0nYF+VMudyc3/rRvlWK8Z0/EdoRPerf6W1leFOoVGWQWw
rYH9vWWoHxNyMzepavIYG10eYR/4IeGqOjR82sq1Ke5BjHZ1deI1i+C6nZrc6o8hgcny1KunvDpJ
6kmuYNIdeabp8NzornC8APuUq/pY4dYpkQoFMWkay4sekNe0bZEe5myB+5VcrP1q04+bvHW54NXG
GlRrinlZZR6M95CoueIFcIp0YSJAlrY+2Pj+1MOrOVffdcugyxVDRcNhY0cMKI8Qf85VcERT1Klh
8+Yn3GaNsvCxvzpYLuIFQwt7BIYW452EY2ihPg0j0wNLXCDvSm8Xj3vD3ttouOQkAXN1Thvux9e2
Y6Rg1MIZ1cjTrprmdDiMu5H52T745YnJ0JFflyG8EaKL4gefNjS4SSU+bSwhgnjdqk7vTUfPtSvX
KX5RXw4blY++wzhi+psC43hHubEYR6C4vwVOH092s+/AtGVCaGRFK9eH83eTiR5DBSFVXjSOU9R7
Bj+sNq9ytXQQVHVNpG5I/NHd0b03E2xhgGq2X7X1Kyp+V/mf/RGlspvSqRieTOnEd9QKH/yGwMzI
7ATenO1LMWfDUxjP1P+S7S8p/53lf/r8D+PVXJmWErOk4zXPcHzIlEpQ11E4yl8VPbOMUe8K6TRv
HbAh6bSoHrp9B8KY3jgEiMFSRf0foygUp+KGHU2ac+PAJckJJ03lbgV3jdyHiHmUyx8LLNw11lgs
jCZv5hqIX9C9P4hfQ/6QUXbsXWIL/0KL+ZHZQ4Tq+cZXdxmTXLIpqKGjRdYhS93OmrkxfIJ00oOv
/vVVh19++jm0zyrFFdsMt1i+SPqprg66daCXnUkFSZRJheL7covlUXrt6m6fd3sM9WMrDPXZFEu9
px9w0hu8cagVp1d7LPE9l0vd4mN0KJt9T61xv539FcvnCOGzW9jprNNYaDmWdKFxZ1CPfnVo6Grf
DNXGSmAlTSl9HD6N7ksOvprXV8/vkc0hffClG0XyKUK+VwHtPyMcmuox5m732ifzKrzExs0wHx0V
eTq9Ir+M8He2TK1N0c5WUC0fmvzMww8qP5Xuw0uekf7wOl6pVnTKZd066kTW8odVQWkI9Lei4j9s
MuIIJTB5EW37iVhb2WG0DyYNV/LRLk8RpLB5UZ1C/6Qs9GKfKMe8pC/tYKgQ92ZyuZecF4KBckgC
UoxYORPHlmZ6Ozra5GDQwIYeZl8i84WCs30BzOOPvOOORsaEOxr1Of2sKPBY7zt5H/h76jm9dkt3
juQjX1Xemixce6Yb15YXK84I6c3bgO6OhIzIiokvMqEOgi/b1Ibb8DryO8GRXQ/U/IGWtfngbmbD
lLyeztBcP1Xz2SEtcCvL1hOYUjTiCjm1z4FNubG8ZIevOV4pCO3wuH88HzPLXEV8CC3QlZsEEB2b
9vdKxtbR9FwCBhNWz+LmCuebjdHspSztZKpof1Qs6QusJE1+rSAcZHuzPzRPXS24Bh9f3hHJKlQE
FTf1jvrkwt57PLia01jLPFyHf+VwFgdutILY2vG3CTfTS6Ehyos6LzXdDemuNnddvF9hrwHlzNij
3pRCoEi8aWluOF0DLp9MgD+vXLZCdq+y6djs3Jg65j7kVrX4Hb6NvHxCNGnZoq0Lh2Tr/NvOHVJ/
jCNwyVuAb3KQRZvc3ZWCrZ3vaO5AwembD3yVaSu6i/nnLu8XzFvuGWo+Z61fZnshhJEk3Y0QPPTt
1LFksbONvSXVejQPs7O1zAXVejx4f1fDPPFpNxGLZr77nL8dpkIWwX51mj4ANfcyfLtVUopCP/ob
wWi0g+hv1JliZxN7CSGj7tBml20g4GoVV/x0EdEdb9J9Nr8lA67Tea1h9ZknJe4MrqdmuaneMfhI
4ymPuVzE4HEuqdwx8XkDVLA/6L+qQONoD1m5TaxrwfllUsrlJqHwsf2r87TY6PLSmCXKnOV74LkO
Kydx2hNX+oKRmfKB7BF6G+rGHJVoNduY5b80X2lVuaKMseCpR7MaNnxSvc3q/KdLdr7unEPpbHpn
E0iAfuwcMLcUalTqyuBJNTvyb6AGEfv9ZVEE8HZbeIzG4wbEroK3uFikuf5hE7Lurlz5gg6Z+mgF
iFsLkyfDc2LM1fo64IAQy6haYJKnpeL8S6mqSTYhUj3LMNaA3zI2ylkhAiEqd9icu8THaVc8tWhD
lAgv/tHeaKc4lHe0EiGe9+9iF6TC2YiZHQMBeI+INc8zpwSPBj/ju9gm2p08/W8Dopq/+CFhgnEa
NxkSgr8ApZ5iFckWssmcQypv7kULSqf1ifMvv80so9dakOqm88T10syamYp9/ptShYrC4I3rerHj
31kG6PKy4H3gkEgWA4NRtYo4LYbDOB59icn4qRf3XHrsnkXvEhygB5HggG+5QB9/ehBLh1otspSz
gUeqS0NCWriFz7ojtqdwASwVTbRWNrrhUmHTq+C3RYWN5qG97FLa01VX5YIMf8kX7e4mKaEcHBCD
/rQabsq89ZaTTugnpRhCF2G88CkuWerqrOvOZn2ihn76MZb3iX3L+pse32D0yXsCZfhDOr5+b46E
le7LAb7slOepHG7Lb1Tjad50jjVfa+qqNzbsVkGV6LJAlShVwdtyHoJbrH93NK6EXJN2/uS/ZHg0
7R9BVjZoFpA1stfEt/DfvTFs/+GU8iVLtdo8nQhwAxovy52xX7RvX89P8w+tlHw+Kpbhb5BsO8c9
hfJclOv7jC5adH6lmc5mdnZTkjM0wBMEE4ZHQAJmSrO8yq/2LmGooG/Z8ziY6p8F2KYe0P7/jXfT
qdCp26wU1ULm0iTBB3W02cSJoECUCU3QGIAEBWIiE0lcWwhcNPZyUCmrCgV5gbMJtdHLl7GFOrqI
eHPqZVMLkJ9WCFXwx6Bn/NLjOeZm7ugkRrQbYezSu5vR/ZxPpeqyVrwZBtAf8oOsXVrtkmYC+zA2
R4ksjVGx7L8ZxQX9Asql02bTlyRMfIJQFOXCHlQ9lAaf1s63tkm/bd+YCBJkibrCsJLFOwS/7CVk
YToGNCOaJvX5gR4xya92fkcF4LmpL1ryq8UZ23gya+yTRh/pI8ieRfiRyjgQBD9OKx/SPCHsFeK+
3w/tbr00rFMOpq05ZkJdyh2/E/t5WCc/FzhJA8e0NK2l83eijQYGW948AljFr03J3sbInD+NdfIg
dxMinSys4BAMMewLl8qGlJONuGpBh5i+yDDOy0uFGMzYk6ZcMvtKPBH5AofFNEkuZC7rd+byNUta
YdXu23OjncL61JdHeupHaR9TT68cCqIuBpE/l1UFJPQMkNbe6A7166jaJ9u/6PTLzQftVsT3wru3
smOB46BYAND769QZx7A9RlQihTRB7SZ4b4PFXy/7g1qN4hZQUKsxu51Wv3VNWK8lXgzepWkHORSb
AlsOzMdc21OXzdRrA1ASWEl2KOzD7pRb17Y/9zmb82uXfkQkMcKbfgqlkuMKQpKf+E6xyWtSJsuB
TDp9Q5wb5caEDEXNV7D5oW10w6YigF1ssqWX7CS2dm+DLU1yGdy+WlQyzv4K32V5ZS3QP4Q528kH
yM0MdB2d5va5pS5uTc0cB0h0iuqD0vw3cIv2j/Dm+/tvYcqekGfXNP2fth7d8GK18bvJrDVnyqua
F8MR7kYQ3gL13sxYhsn5kcFTK0+Zzyn4pQRfkfQl6uhmmXIspANjZy0JxtMQspyitIEaC2UUsbw+
AGeBp5hgw6EyD0p6Cue5dC9q8XluwV2Rak3F57m2Acf/W3SJysv32tLWKWQ4uHHdCnofgQGjEPS+
Nixqx0pXRbHktmkwOayoIinXNmeJtzEMd5JrUzM7yNjHx2NMYH3qERyoTuRlXtWp8E85f+uSHPtB
wy60HrZDuojt1QDyHJbGa+mHy5J6AGuKeqqFG3ki7iSTcZuye7HEjSRe1NlTDj+K10fofUjV5yv4
aManrT3oMQJVxurRX2Gz97g+sjRoF2mwSHzKRcr2MjPPk3nuf3jtfWyvE+O/GSLefKb/8EuLd9OS
Fez3KiOAqf2zZ9MfDLvUfW1CRGyX6k9IMK5irnu2R9X2BfndGI6xcgLWNBZX13AWd1tjYdcuXRaY
zJww7goE+Vq4PiA/4frATw1yhWqcZ6tcDcetZmq1jYm9DnsfbFaBPfgcJxeCM8KSJaCbbXFUx4Ph
HbhAdMUBCljpsOO/jSB3o1sQ35Tmaet/IvO3YX2b/VcPbd2bPDXj3ssXqzmBOLagPUwH85KMd199
tuVXnf0y4+9g+M2UUn/aNju2z4rK11k+Ldq9Yuz8SHOIYdEEV3eyU5UPD3yaSVO1ygGh7wFCUXRj
avs1ZYF5JBZ541uDxYnJs9dscViMjIS57OqBG4d47naPY07Jd6k6uRnMZWNKz7XCmRjv9HRbZXeT
zh57kxmup4gYMObI4m2OtDEQ2xfbvrxKGLpXLvLDZd6/Wkcv13LNc2yatmzhXV3I+WRrhC2pm6fk
t5pNK0ES3xjqRpdQbUSQq203D9t7jOYT1+1708GPqxmozbPN5rg+mQpJT3y45PYWliQSL1q3JeAV
Iw7KIuDVLLt+rZabf/MbcXGTIPWGbTBfdTHdEqCX3Irci0oUxTVrUYydTBtdgO0x0PnkSijYkKlw
z6hRXWbKghDyUD0sf0V9mWbfs+j+csJZAACdRiaqd9+9TF0v7jnc6CZzjAok07UWUWv/vzuAQG38
z1yJTtxLM1TZUBRShWLu/Z8BgaxVCl1tlHT+A8EvGjy5y/uTZQnXt51yuReTgyqfdpC37A0+RVI2
PhWGOWXZxwZVKTjbwXkHIuWiIw6mM6O8yt7l86kWR8sDvHMo5QMnne9Slp2mGwq3imZd2NzsVpq3
PKT1Xauv2eSMy1if91zFajJ2S7lf5cG67td+SKBwc2WSFc4a8uiKiTcGRNBhaA91ewAiDLwMjjCi
TRsdCVNZPuHfreK5+OZgnOqhG7FqU8Qc6Zz131ExP1LnxwhSDDN2kcwLDhDIvd7vgejwcK7PI3vL
iz3uJL5DOrcpFvGH7TxSTx5f1fActeePD0o12tDpR+Fcs8YD0nLeCMkj0j+i4JnUd2nzkm61fGnC
k9ofb7feP7T57nYjXlJRpDLPtbnsbDLdxcIGc+plCqZhMAgL2+hfgs1A7FqdVy+Szx9qgI3hA/Uj
su9c0pQPamoIQOtHimq64L+gWUAO/H8+EmRGeJgpGg+2d275PybaqB6riWrVyRyvEuaILl5oFJaj
1L3veOK+40IrFZ6GfzddUo3Ghehn3kVUpIgoIQf5t/MK3+cgskgxUCZszzgGg5nvn0z6v8tjty2r
e+/dVOmijJeXfur841DtwQgvfqX/ExjEjuTHwL5gtuu9a317BSvESZiF+CbYjq6pVCJxxJLF0lbI
CMHvSP7lnNMpk8p94PskOdWvyPikL8P5o1UusREkP11wp81255kCTQYWnbanLF0fWZ44DtgWrAn0
QgFAJCjIavlngHO+DRQVOu7GdRJvNEUAM6zMLdCoSZoizs6p+xZV6OSRqEJXuLSIlN0PaRo5jZRd
pwgM1f5LAf05cb9oDcNUpm9kBsvELeXt2O/8177rDvFsKGbIz0qwMYaNNmxaa5PF6DNuyP9YcuiU
w/Y0pTaZd2nFQnI1hXXAoRQUi+JPiBFylQ1LaaZF35h/ovxrMvmIk2fe3elOkJIze7bdpPxvYWXz
/7kYcbJYJseKzeOUIMk/TpYoMgwtkLJkLkmzEGJsAtN1UTXL+6zEUaoAm9nm+R5Pm6psdj/sFoxW
dAX+ZzMC4xE26GaLt2fU8AcJb09xTaBNf+WFmzC/rqBQ991y7JYD8VwGHLgAPpiDWPQEH1/luU+v
isPQfW0TzpoH5hLtkazjr52eH3Gm1aqQA3cVzr/xYDsz/f3sjeXDxNvz7P2JNin6dkRd2YalS0cw
n8tQKBJrT5TvLaSH4iTAdYB3wFh6r8hk1sP5WoVI5dDntK5YlL3Wyrv1h0xEo6+JwjlcU501qrrs
b8aMPcTcPqM6I4601paKg66Y01Cq6yCYhIUino6kRuvDyDT0a/mnavZnJ/BmHk7Wty3A+YlItdT3
hXtRfa0dX+q+TQ+jfEpfFwlOX/SQjCfu2+EzDb5k70trfn3MPcK61TXmq7mz0kuGVz8QVgVJ2itz
P+VSIDrAXtVmulERmRe5TNNWnkFiupjJtahuRnyvdKcptr13p1Gq3OIm6LyLMZm29pLHrLowpS9F
/px+6exfpYPBD1Z32jwKT4pPyPegZycpuOTS1W8eifkImN6dy/T/MHZmy21j2bb9IkSgb14BdmBP
iiIpvSBky0bf9/z6O0D61snKOlF5qvyQlZF2OS0K2HutOccQc1fpXZHXhltOn+jxRgYLcQyvThux
ELH+BLeQuf29CuV5wDSnB4PJzMG1Otfba/hzamYVm2ZYq4hyhm0gbaRwo/VMhR3zYZ82YF3It/3T
6/Rvz05QLjxPDcUSNdMwTEn6mwS41vjYe5rhz6W3BorMeNSU83XG8/P1eCRseb8L+iqMJoRwYNKO
Bx+07pr1o1mTI1uhmdEqEnXujlAJG5794wHra68T2Jnndm6X7fnVbfoEBEqGqNrtiNNsxRaH4Uby
N54y0YsGa8U+u7ZzihbsbmvM06tx4MzPNXV6pV4W+Wc873xWkFsl3anMBPtd3k/GDph9PrCbyTMj
cxSJNvKw5tGZ+hMkVvHturvE3rmDhiPD0cfIMJwT6yhA7qPBsu40IpnzsEZ68C5hQZHJd9zov/iz
o2+sOhxdT6Iw/LZ8zx5rfxtkvqjvWXntrXe8dHXyKRl3mC9CcsM0ZKgXI3sTgpM8k7t13LrIIzQU
WySzsl3NvSg+AA9C4BDYXnJJkqs3TMg+L71TGInEO1wX0p8RodapzRAnu8zY1k9tGi0wb1OEG5kC
derOqgXTFfEfDleK9h+HK4kXJRdDkQK9QXP3byIGQxH7VussKh+FM5Tw1WlOvqvWrYs+J5p0vwmI
SKrzyHyPhluu31v54941dPscyCxrFC9CMLmqYPQNAIYfOyLZGWsM78iQEV6/0CwBi9kcyF354VIV
E4urWVz7+MYdQrn3BYvvX1wV1PKbpJkkEWlf5+m6ldyMD4iO9Q3onPh8XPqLwy6pTz2eOvCa56K+
mB3doFOez/9A/XPEPYcRT+5BH09i8Ebsb2RsSIfAPrxCAVM4wnd53IEL0p5gvvzdi34q489K/AGP
r4+W2KXLz8b/SLqr3sINAtnPRlAv3sfiXYouVgm26IyBuVAOEbpDz5GVoz8ejXKhNw4jfiril56Y
fnpUqrO9/MUZru9RMywHetAlXbt1zXSWLn+97Rft1A+2H2tEoAymokPcHmSVJt5eaPYFH4en8jp2
fnXmhxTfDfF9tM4QJ6tNp62nM4C8Ok7Dnih1E3aEBE4qxVW/64bY3qqxaXEEmPCsef0Em5ToWK5q
OSPLRWMZIeReojbD/LU8OWaxU5bbG+rKhEyKtEziVRGvlMcqrFfWYxXtaVrFwi4XdoW0G4XdWO2M
YPegl2/rwUxyEnVSIL5GpaV/rCqcQOQLoOLDLKWU/05rcN/BBDaOVXHmBGmhmUwu2XBxVmkKvWxn
QOJk8GNM8Cxz2OIe9uaQKk3ONbaBchg3crfgZ/vr2cnQ8H/O1zpLDIap5MWNpV+u2sJVtekelJ3G
CJn2Z6t+GemP32+0s9T0Tv+Fpc24zUHkjVtf4AO7oWdB33nmzE56d91Ybq+vWd7gmxUVl+2d+SSl
kv0N81kB4n4OUx7ujsL6QJmURtrFU5aza/dBWrbzVhCYNrOOLvWJjj7h7Xbx/U1qGd4cwHtSy3W7
CG8s2FnPPNr5dfbP2NW/c7oYDliybugazELD0HnM//tdKWhzRdW0jpcNPlZh8borBfWcm5IuUN8q
uTjk19Hhtg+tB8CqEqG33AbKlkNMpWzvC1+54P+d9HHDrZs9lGtu1+VVWpT5bzH/nejfcj1d6U31
Q9OuWXOhZ3uxSOSVNLWmmSz4d2ayGS9iPDeFS+XJpbywFONZycKXLjrYkQ4rG4+7PbcjH84B8bej
1B7dqYmp0sF8ZY+UFftrkPB4w5pmb8R3P7wWrFGiE8kyvrfU4D2IbjdPsltS/Fz79A0NoIxCOA6p
chcQQp3FxcccKvlycLi5x/mBa1L01Mn2IqXbo1YctTWVHjI3isTKZKeRWW23WrEpu7XzxVI4mPiE
feP2lzCASrDNu03h8SraW90BxEQ05/medZMnzNCPzXDKhil7bfQnWnxD/tUxOtK5l9906V3J3zPv
LAkuaQvG5Uq/bMJllDiP73TDsP2/v+blv9fqn58EAxyKNP1Hkf8O4vFTrbT8kE9C+eQvhL9TqDPS
9T6j4SGWC8EjbjMVfZMKeLKLJcwz2YJmUBkKtsonL+Z/KV5jQ28eom3aTM5qMIVqhbvygJ3rdTLQ
ZDxHm4wE8YITAUli/bmPhfikI2Cz741y7cvr552TwmPB/tl8duhianTSrqWwGezo0MUcA8qpnv/g
DPus53fdVM83UEE4hl1o33Hxayy/B+uHJeyC5D2pL2p3jpoTEhi3tEtIKdTeeKRiENmyIDCvBtoL
OmTlNptF2nvV3IboQzE+dSbO/R80xL/uY4G6wonlgxMPw+9h/NkKCE/eYuF8ZtzfoB1hPasuQx84
PqcUGjuLXxTWqo2mTVTDgYDx3EKxqW6o4AEp3ivZkQ6eEr+JxUWAdfQgjOpuf/b6yhpdgYE0I6Ke
8OTUWaNxNt+WXNq1M/7PpWLuY+vQP46adIIjYfpnfhlCSiGzNWdOMgP9l3UAltIzq5VPGWPnaBvH
WxgTC9//koXFVqfh5qbWYZvYXnHS7ZsOS9lbPyJYGiudOBrBToqPCBLim8gr3TvoP8vmXti2Hr37
jO6US10x05KrnY4DQZ3grua4CegWY1dLXNkWPTcb3bpaW8pmj1qkJkcTrrQB6CvozsrhnxiOf01O
JOWXJ/0YUd52uv179eZnd/SuoIayeC508yA/E/M4Ef2IL797+4ELB5OkcgvL2zfKdICw7MZPTfIj
cZjAjv6HXtxagwrv0jQWGxKgl7CYJ+3u+h3Bm98V2TatOH2t/+E7SvrPo5IlG6omy7qlqYoqT0CC
vwwdmqDV06xAIA3aShr2vnds63Mzw6HrAaekQvgUMQ6QDqdTL9fEWaJMz9RCnqFUIyMhb2sADuKu
55vgWWklNI20siEddBeTm0V0eTHOM9WRqRhmb2131mpG8sey2qfRznpgVhj7g+SdYuamwsWqb1J2
N8CieR/5UjM5CZ0J/ZvZGe+PQAmz+iwJOmL9ctKIeOsaJ5Gq3LwZ8XRS6/irTPxVETGkJaP2KELJ
vXr8GHj95tsz2YmNJGy8fBsCH7TBzzL5x6+8U5/4ovw5vwrqjTkrhu00T6a/BFF/1itYvsF9Ki6B
+n4rlJsq5YC4ZbMJ3AK6M7//43zrUeSr3OF51LbS303kUrhUq6lw+VJ2NHhuRfdB/rl2x5qxqiua
q1d2QULDMVfSm5++t+Y5qSl3O3U7JxeHnWegmKdQSFgEyTLkZDB7GNOqyZfOrJrC5GLGlwAiUH+x
ZgiWeT7n7dEJ5j6k1H7aCo8/qngeEKD114a/LlV3VnA4WqvFtOjJ+OF4GvaKHUSePqFp6jvp49zH
p7KFiJTci2hmEIYOL6l+mmFr7swr2ID/M6FP/l8q25MqVpclFdasbCh/g+4U6ljHsRTo026HsUA5
cTCIfMin1ygM0NqLVqFVK+NZL0ztgcLJY+pAAalgwMDYKxOnsVc21ffYa95L4z4a99a/B92fULIk
HESBxNEYnA6fVXmgrPSYQ6JF+JEFGwljbOo2uisnmwSBJo1Xe0yupX6Log/D+5B+MF1InySevF9B
cp8w7tqipJs7e+GRH9VJqyYYRs3aRpigWw/4DhMp4l/nfxowkJHrYY5c3GGBYAFsQa2xy5LDoNNW
PZUFQYq3NkwcFTpL8Kv0fxcAWhYP+b2HSPY8uifGSYhObU2lfie7NLM+pOLWGJfHAN/j4chxy9d+
wcxVKxdJuuTETHgd1wzdjH5BtHQ0l7C1oRuTWkckRRaGerBprIgmhjB6ycCaq9pc6fVER4CcY2ym
TN9zFdUIQLVpbdKw44G/kT3XBOvyjBkA0x6oZ4TkOVehtvKgUixAQb6t5WImP7aVtbX6nc5UuaOp
xL2A4tIh48dSbzEvOWb/bfp2SRtyVg+3gT2CfvcAKUncmn9k7Q8x/MpUKtn3or4W2qXrz43ToBTw
tmJygEkgS+e+eUvGixBfgznDu4rGkbFOm43zO5x18iZups1BJHNYnDYHHZBfliuhYQePu9hNDNqQ
bnAT2GyYIL5wwEhiHsysX//7I5ir6d/nvpMYGUaBrsvGdKr52/H2YWl+XNWpjn9pKvMH2cHMjvU8
Ky519/7gLCLcCJHkthzfYj7Bxn2YyeIfW/aDr4u4QnrMNA7pcVdfAK7UsMPMjeXZHGEDZzT25QME
2VtYv+vCtZfugfAhF19VrAHgnVpjiNOIdenr3PEMVi/bYNwa3qaVNtg+6Y2Fw5pjhAhASv7SzA95
vJszkpdINM959Sm3Hy2DPek9lievkUDZzzrqlWQXNy6US9o0B0/ZW+pOBPY70EzcIBZsiqU2N8bm
FIVuF62NdNNoG6LZ2mP3stT3MCbWIKYKed0gPpK9XVTss2LfFEih9i3zXT4I3NjQlx1UEa7K/iXI
TsoNE4tChqjoQEAucRdQDw62LEIT+sLd3tBIty0gsrcqnJ8/RPaA6zPDa0hZwkrFUKeslG7l5xMD
TVcnAGCGAaToppc2DAa2ozAYyK7RhpaUeVa6p0e7Cwf60xvqv4qeOUZdc6bZNOWM61d5U/HMEfIK
Lyst+VHkX732KbUfXnGL+bvFWxwxAIiWRjj/7x8tDsT/60dLMURZRrZsiFMN/S9vdykcJKXSTG3W
Gg61eHRJsbl/mAfJP98hKS0l2CSjrQ6fmfFjN4va5egYpJaL40uAwyTDELEBHJELhOYsfNaGK3VL
KZvSG5APKAEp+UWMtB4PzW4zsLobdmZ3CO1a3/fGMYJVY0v260n2sEMbO7vC5m45antESQs0mNqK
lAvo90KjArwOyqmHksdAJNL4mLeTqxJa5WCfvW6qZT0NgG1+9k/BcOUVHg4njgdyf1K1Y+rQ3iIr
7dEF2rM9DTvSn7uKL4w4qU9qwe346QQuus3xF8WenKybsTQJR7N/ZSwhOKBWZc3RCxu+A1OPjtBx
oroRRSPi4oyOUQ+qh0YFHHkYmr2CbqoKpyT2EE8S8Djc+IJbEDhB9Cx+1OToyj8y8CbiaECXh1aT
W8Xr268SwKl1xrwBcDDS11HmCoy2u5UqLIkrcJd+jjl4aA95bFcDYgcMg29l+D441VP7FFDGDc5a
cza1c6ifc/0sOSF5Wonh+mRi8cR9Ie9MFezsFndeXH4UKc+R98qf0nlldQhTJlqnZM6xgiqdEC+R
/lGlG7h41A5tupffj2QZc+CX3y/MXS+bZr2jOKHq3+rHucqmc0KcsYRzRLBaPD+GqWgd1huv2gj9
+kHd1wmUPRv62HNgWJmQDlaZwDqi0ZzrKjO37bglZPIAEJFvH9KmY3zBz3bk5tij0QNtHO/CR+4o
5WdCViG4PqzzLNOOWnhMw4MU7gd9W4kbX1sbFdl+nTm9kzgCcPzeTsMF1Vp/PXQuY5cmmsm+/eIL
1k+UF1WAYnldmcGBYYdBtxGwSrawdOYYgbEFATYSU+zXs05zMvlt2gQf/znKov0H9ItV8GRj0E3N
QCdi/e244w9j3ihqEU+Lv4aXjKFth2G/ocO6r58Ff7K8NLcJtHHswYwOWtY4EHMsi+8x/1Vp38Ms
AOGBCJ0f1S5Tt2q7bcDBFxvGl+ameGywfHiJuzhYC8Ug7HCKHxdrvCb5PQzeGNwWX176w4bu1+/U
mOozwYmPtv6M60/O24zC9LWP0ZNpBg0VUMTT90IurDJlxQWSsgJkTG1PWnAifC4f4aXST2NwrNMD
eMwe/mThNAIl4H2fHUrrYHlHS5o+vNttm1OUP6A5H70DTfX0rdXPYXR+KCcZgBhL7JKg2KJ62Hvn
VQdVn8lN6qAkN3tlXpULSiRKfxjKcwwsXj/E2amVzo32Zg0XoXxv4msWX1mEPT+6JlAsRjGZq/Es
V6bH+6N3Cn+lAnybnvcmcy0GMxQLoiWRAfmM1rFtF0FEd+7c1/+08bWmrcS/p16YZACiVg20iJb+
PBn85fHcFGUKdDLRZqO41qttUeyScV/PEcdkTCf8HcnCmvFCvg957T32lh3lFyRVJMnl0BVwBigO
J+QGHMZEoJ9JPg7kfWJh4jk2wblszkqRLUv5QyUz+gGzVqETVjfH60zTJ1ZFlJ6TcPIkieJaTElR
bAdrB8Fj9tAhMEwpcdxFbAmNnpTXxENLMaMJN9jnmuLceUuMhFzFoyeAUiI6g4eG6Ayvis8dOzzr
rtSgX6bEY9bQ91/pyWry1ebLsVkgXH3oc7puueFoW4rSabLMaONBunQfmvsqSssxJlDqsxtR3vR9
boNKAzkLDj002brA+oO7aWced5ONBwb6cxzvL6ERjfaAe6BxeJZeZOVPbSUx34o5oYPYbkkBe3+G
6Yn6HgtXUbtZ6d2fJ8/CoNZOkFjfVoPvQvzRyJBEPuqcBKl5JUkJ9HUnZ6C/5xXoplKhobbjBn1S
OShOADqbZc0qQkguTEwjYx4Uc4WFEGVZncwSQWaCwywlQlc+FN48se205xI2M/BBEE8cV1Lo3qa6
NgPuKF1C7qZB1Ba7IN/L9FcsxoQLwhF5fsDdlhXHhq+Dd1BYOniH0o2Grzz9bMuPWruaiCzNc1Af
h/QIDhxzJUDIx7pTNlG57Xl9s4KCmuFoKKPavfpsVTF8+TnXtW+J7PhXon7o7T2rr75iI8Jp+rMf
HEfjkM/MfvLFptxF62WPL7bge4dvo5VoLeJiZeF8izcNL3GZAcGfkI71ITc24/34iMmrp/olfGjF
l5L+yBmjxBdLIE46M6Klkp15sURU/Jsjc+mBw6P1i9BFT70yBGcpLoju/veDkq5OZ+y/fyeyJ7Ik
0eSYpIl/O4NXDyPyhGRQYbtMxIiSNCvBC25KbIWiFaAWvhbebsz3IyNXRoXExR6HzuPeD7jGit7N
/l3kwDkdlFheQwZLnhYmlG48f1Vn6NZhRqtkxTiZDGC1ltqN4G/HqQ8MrjscXDVY08Kl5Ppq4ZYq
WGYnxJhEh8K5Gs3OCra8o+DMxMN2k/5gKAuUfo3k3GhJWora2stI+bipTOHkX/gj8JA+kWR/PnrO
6QTxWops3psPZe/T5O63IhDGfs3Tx9c2wRaupEp1p1UODXTPZzhBw2YorpufQvcmGe9Sf9O1u8Uv
V//o9XviWup3on1DdPDe2pThy9mj9otlUjparEmlvciy8//bqZ+LrNA8EnXcweSZhvXk7YFWgjsN
aDVkeHFZwS3h28Aj4WscUKSDqmsy4IZDMKcyo0sXgq7S41h5u1q+7Fgz8oi7ZA3ghAPPpyr/mC3i
0jHMJbyzu8JN1jYOJRXP7KOJP6OOY9CVa5SiXPXyGlbXdnjP1UvzeHtA+DnBOgv9iXXWPXHYgM7C
/lA7ALEF65RJ51x7KxLCce9j+R4p7/4cYQyy6cA8kWIutWPfO/imPcSn4Z7YgE50+KAH+yDDcEgt
4Fj6Z9Zp1G3BD6j5xRwWRD8FMZsFTIqeO9qc2DjV7Qc3tn3uLztwqJgGAExOPc6TqjgF4ZklZ0PY
A+XwPFtKv+Q3A5tWvY4YPIkfEfzP+lwK8axiJjE6HnkGcInc9+tqFQJapOchEWXqvsiZ4vkTxnGh
WzuRVkmdHQjDfGnz2LHmD3U5KFCyL11xE9vL0SNW4aRO2J+Ehu36IcLbyErXm0KIL6CIfDHmenWg
AsnJ1xcWaG2HrdbwaTtYEP7gDfOVdWzlrJxpKVI0iXhOBwsFnOMwDSaARswZGtC+4vgcOJm0vi1T
y6Z5wCO7c34itGzsn6HDRmakOok1g5TZBHj0rB1ckjA/yD/9YH7Dfkvr97EX8n2A79fbz8vZIGxv
MXTvKXTOdk2h3nh5ES5EeR86GajV0Y1GaMecWDdMkNU3o3p7cMblsUSyfMWJZxqZszXjxKNOI/Mq
ch6A8231iVD56T4qZzlAEFhSSYykOQMYOxjPHcyyALXJTjd3w3Cguc8Xny8G+0pmhV063/bqObLe
Mvkig6ty4ULO5cTRD/atqxbqgXxmZe0NCBX5cY5c4atqfgjQwgDgKRdFuejjG2W/ojuP9bTXafbM
tC3qxIk7pCsN2w8gyl+xPsmx67c222XDLoIlHh+U+DjER4w/DPcb6eLL12Ze/X6MqCQ//eDL6L5U
70trfmhPebgMYnNFEYqWFargFxlTgcuhLyBj0oIapn31VIJiVKn2UwmKHTnJB/AmKK8GVwnWaTll
qKRxXcS423n8OySpLIQX0Ual/IkQd1i3qy7aV+Q3G7vIFxoyB3EzVkTsp0dbYVxB33b9kkQ6jRw3
zFaNsKw5wOfT6hGkEG0DfZUYbswnX9ruhFlaTJhfLgBIAv+F+SVPzz6T+zpHoK5fizIxG6dex+Kp
4puy/3xF7kCsTWQijXsBg78n00ylAxPdKP6NXKaJVtFWI2ECSLZ3rnKxbCJb5JWeHoiiB/1bpv4s
1HNRTI+sF+MrverZHXwFSVZM5JK5fZnI2RNHJu6mXZQ7A2qkZu+sZvzFiwUZdbvNiplBVn0K4537
yo3tWjMbybV2bGaTiA/iTI53FATK4sZsgl7dqzf339+R8n9eUyRUBCbmFN6P6sTU/PdhQt74UiPU
ijqjgcifVNLfsuyjnhfyVfZu5TNF0cjsWPRpX/YypFjDJkDjzg+CqEStjsxcIe+05fe9xYgRUbzn
LCGdJChT2bLgpqGdg/Et8GzMh2X61ulnGGDiZ1J+KI8bodXav9T9uaJ82x+I62uroXAt3puU7ZLN
4G8biozY35mknuT83Ofg0wB2TQ9qNghydjaYlc4N/yNK7mASBpgl0WPBxgBwg5jvuuFgWUdcuXlx
abr3kPNoMKEaWpnFx9poN2LJCxsL+CEMpkNqg7rnsRY55zSbptkcAn9rCRtt3LJkiBbpuI6ZO9Kj
KNbRU6+Bz6UgcWZ+9BZRtmjToYBmXNG6S/anExOzs0l1RxMEbNlAS84ym4xFR2dzdEssxt66yrgd
boB8DM5f0wy2o5ZQqE7In7EMMAjw7Pl+NJFpTESDhj7SsmEr+RSHdewmk+04bkQAj8zKzE1Mlo1R
HJxAYDP7GlZvf0gXQrJXpTNKzmoZDCvJd1/RMI9SuuqqTEWCNdSVFrGI6uYk60ikd26buYWw8iDC
TMB1isK6vKJJhdSe1XBt8BRJZ2mz0qPzEJzU8hAoO4Hct7hNZ+0z9h3Y7xXQpJqTwApTWbrIICfp
y8DW/EkJS0+FrYZXrHWKLHgLyVpk5bsGCqK/GFXIrfdHrX2eVhZoNxLztaN6DnG0loFT84c3G0/o
mtfvyVehIf3DWVLS/3PopksKHFqdeLdlyubf2O+CoGZdLmf4m5NlKS5fJmpkn0/DkJIBQz6K696J
+9n9BHOyEvikux2I2PqrgpqDlBDMYLWie+yFU0vYMtxdHd1M7Z5xhgm+uhkdMwX8/tM0HKAZfpqG
1QSQn82WTTJXxDPFZJUwoyOh+dw3yPOuOfF9I/cHLTsF7ZtXvQ/jtZXu4TzNfkiPnzlMvc0wfA8/
tMd5AQd6e3Yz/X8UHyMDMthxz4wkU7aLJ7+hodKiEzfQp4YIZ3luHiKC3OZbxOQ6um1f72fjOdXV
ximpwHZXt2yuLfbHK9KwhYxcPsu5xgOtwRKMhLGUJtfdCZAE67JC+RiLD+GZTaP6Uh5e9nI2DpK5
0YGkRWvPXDeOaUDYPrziOLF0Nvy3VxxHmPEhGa2L0l/i+GJGl0g4J9lZ6k6e0z2n/NI3gvJ/DiVq
xn/c7xV1KrTQZ2HGKjKC/fcnphw1gdePcjSnaUg5pZC2bba/X3VjHxUgmc50RjmbWrvc2uvjwcyP
rzu1KkAz29TX3V03Ia4RYD/yjFQ4CiULA25ZCS/1LDD842Gpn4km9u2ZFqm5fp2+w+D0On0rNQ2m
CZhpcie0DwsLJonIwWv10FaLGr085c1VU7ia5iIQCsy1GW+kagnbfOFrbzphJnvhiffOmxhGlFdc
1f8lB9/Q1/Teds9q9YmKs2iPD3PREA6cik8hgIqGBcR86K7u8mF+tONdEN9bb0UDQfL3bccjeqPO
s35ZovQxlj3pXW1VFa6ikddYHxgt2V7lcK/B0zDKvOFe9TGuNNL0T7t0e4h7eMdZHb/N+sfOm7IJ
hz4/Go+jVBJpZaZxHk2HJXRNpBGn2YPdyZ1wHvVbMPjVOBna4CCW3562qJVTQPzuacUBVlTuuxo6
9IbfI/u/pHVj4KAK6ZjFH5yfga+EbPjE8htpRK1mU3RqCI+RQ3lbt6by9ii7MC0Nj0nb0mqcmhnm
cJaMay/c1QUKWngv5M/bxh0wIXvLvF/GGR9rVwtJIky7indw3EvcoWpz8fWV8fzbYL8ka8vhTQNg
Ucw4vyEPNaAT1beHd+U4FRRbQ73F1e1hXdEzRss0QVWFMHqK3xooJhS3Tl1ukxVl1z/yVzYCDef3
dBXyh4sBj5DgdO0tn42C17UXljQDxzsbiqJns+FK1noIt/jS/By+yX4cD+ryng23XbXoiaN2byoB
1J6BojM8pg8tL/ZOO+Nebc5FOHEjpfBcxu4Ao9w/wYYaWSPOsF+p8h/7laovhHQSYNXi3LvyFRDM
tU9bw9p2BnG6faIfhA4VkVFPH9CLITl1DLbyokTvJQfiCrLrnNw9eWSQTzNJvVXqDcv8MCBCAK0/
qaGs+BjMy+QSJ5fZG5sgqZ82Qbm6CmeqNb1OeFKE1vSkiKu36PmkoCEnv6F7KplfywdIanWKK820
A/+cShc5Z350T7LOEQzXk9ZVMwEdgBAyKRuGTQ9s21b1TRZvm5gkz6afc/WkfmHF76LwNhgIuU/N
854M3shfRPECFFbjTSgsRV/Susf7nut7KLeptVUxoOrTlPa1u3s0ts/FZm61R6U99tiNmgPQXdVp
IOrQFLHmSmbLjzmb7scsezpWx8QNWpZcy4qWM4MONN7ZRwjcMvh6LPgtV3Ro8s1DWCvC2hDWobJu
2nUBhBcsnzntGnm1sGsk9s88jxxrST66gfyz8LJflsKP3+zaw7Oc/9bLb8360Xh2VB6URaddjfpS
mdjxjsNwzMO3QHsvmls8h4s2tYz06d9s0uE143dE++le+7+radut+mvWMDC+X6NnEDiMnqGG2/Xy
xQfT0D7VHEfvIj8JeMkkTazGbcYxTCDBtOmlDWkR9izWPLRZPZHUM6JDzhxiQ4VafocoFVgXzbyc
B1squca5BoHKYuvP/eGi9hddeXulp7pn07gPj4Izhhsu+fJqbMEZrX7yR3kLqhuV0EB+FxyaeoAa
4871O/fXGVMxib/U8YUVax4wPQVSNbsmORed4vrgBfshuFjKZxTvGmszEDDOKVf9VJMfmvwVV58x
vyW1u4j5e+qdRZGy6CIxT4JxYjQgTJHCCYmDuGRYcm3n/olDAefVugOuIK9SYXm0/aUdSHMJWxL9
9uAoKTvAcsnoCOlxpGAWbknONllkkw4ITSTwDPIT8LxXjYX6sLeZQTKkRiM2FyzqRwvM3duHdWRx
i+SAjBeox/YpUa4eKyTKE2eD7pE0m+u2N06zSt87pN7BgbCzA0r1UhwQNYvd1CSU65IvaJ/2BR/f
BzxNb9l3yw78IxdMceGU8RyFFx0joZjj8EWmGSzluShhml3il1bqZUQWWVuVgWtorp47bBUFvqGH
aauYaG6EMLiYJHgIpRNSAM+TuT+uTc6oxVpQaATNPUApUyX+JCkHhDdHYDPTjvuXyxct7qYf/PFW
m18C07yrFl5gcqj9WpCnP2Ilpf9zCrLjNvMcK3VVEPPsihmhcB9rFgH0F6DPKW8CLFm7xmbeEFXg
2N+K/JoSR4/xWsRr2pWBvrndJu6aMY0HPAP6GuvRm1jfO/nD0u85xyGU7Je84hjz5unnPjoH0kro
ZhaDY4b/+ZEoUtKcbyVTlpX9MvdIz8ySmn+a9XSboHuMLYO2QEr5czz0UxLeIZzXznoYlfpdjz/x
wHLuGpSPtL0bPi8usJz8/4DlhJkGTJM9TC5OWE72MIo17WEaLv42kwtwK2CWVNY8UH+KI7YNvnCY
7M1VDFBNXCHbUOuV+QyTKI4t5h+W/JEWH23xQeL6L02+RLsU/dmqiFfvgViUWw54aXLo+6PzkREj
5L+h8FUKX334laafDkvb8liJBwgWushBYzno1IOu/DJJ/sYvE1PJMY9x+xbV780yG4gIzKN0/kJh
WU8cwG3b9hsiLR1XRLsl+eBTVCvJibc7EljYn8FDtC4DL5kkOjVpCKTi8uiSuOlsDnN/njH8gyTW
X6hdLnLl1HxSENnBY5w+Bl1Ph2SrZBMfrOTMIp0yXo5UkYe3jH8ncg4yDZRi/yj2GmsfaacLU4p3
DzDm3ejfPevd4kUHijY6W/7JlBBSHFR/b4W7NN36/doY7C495vK5Ty/NYOuP7aqy4UAF/kGQd4G1
wX7In6h5NIupxfQa5dXtLsW6W20s5wjR4/greMwE59U15gn26hq/bqUgGfCuYJplcKSbB7U4dZXN
Wm+gmIozVAFK46TAXoXFAKulsnuLzc2SnCYX1ldOs5nnwdcYfFX9Vxx+tQC2yg+xvQf1VZoP4S5a
SRCxXT7/A99hG5NtGPOEZtv8RQ6F6QZEOT+qHX8UFlC7dgtdDg+L7wzyzgh3/WNDOdAtOMC1G9pT
ooFeIOU2m1zF+kYVfp0bO7HbB/OIlyrQeDo4zyVIhKcuntjlteSomfuAGMn47ynEm2ry6lJUl71N
fp/f4bQ8T58cWux8SbIZGQA8JSqPftf1E02pife/c4WmzXtQvnOqmBEicS1yyQumPYZgp6TzGC0S
mhRWJdQAChsflXltjYs4nGfM5zGipMPkf/TjN814r0kb7jvrAJ8+FY73u0/yMt8XW4vZAJVYW/N2
KNfRirTFXiz2O3k4bK6vAClL8jFbs/2yhQv1rs7cit4sjnEHkREgirX2Z1OHgKgk4Z//x9h59cit
nVn0Dw0B5vDKSmSxcuzuF0JSSyzmnOrXz2K17LHlwWgMwTCEa91W96kT9rf32lAFzup48pAi7sQI
YvNSlmcAr1x/ALxCSE/toyXvHAbkvux6R6NdZDX0Ai8BSmFQWkcNyQRKyfx1h05LWzwcvRZVw4HV
o0C/qlyrcs3IfYtqt4W3+ONjGO+J+vte9KgvPQmkiYe7l+Zg/2OwULUjVcdhPg+L2+jfIZr34zQM
AMyVvRs2IcOpCcHXvFD35uUCG7g5Oo1lfznBqfIFt5Ub81QkgbhjqNo8d6G/M6Yg8W70dzCY4bOI
rlS7XzcdX+Qt4+DY8+XJsac8pskljr2WqYayqMnGzLbkaYd5LyxAFITihA0YXtwxbN91yGvYk+b0
sjH9wfhNdFF/uPKrE0oEDj5TnNIDVp5Ec6WpZ3xjwSjp3YflLyNsOZFDE7lqxqy4HrXTQ9BUWrtM
gUqzFqSLl2LTFlwu8IWwmjt4p+ayxmUNhjLm8hm3erBfLX/EOP0YsHpVCx1tqz4lxSXvrlk1167r
XVcdntVO1TZdupvtFDiszNWryXOq093cT4sbc0hFjHZ2faBkT42r3cBVYhYEaLVMWt4fyVsa3vz2
YhRnX94FOnPsFTeLtpyvwA/KOrc2L2dmFMzhTIa4YEbn7svTHKS3tr+xo5XDYLMueQ9MaW+jOSHb
0+cBap7XLSav6XbAmVElTtg4krxie+d28KTcKF2PJBksp0qd63rs6HpwZ7rl+JqjIw2+yHw+uiA3
TD7uHBG/GwPAnf2aQedSeDeZkxZbp9ucQtN+a3WMRMEJIEp/zh6UV/9Dopb1tTKspWGNaUAS7M/j
p0MIQglvgXkhBDE+lsBccgBeDNc/n9xKHtus8GCtt2tkc1QvZHNj+tJnaG6ZuhZSMH4uXygutbRa
KxBz+gPkMOpsKWPia/Pxi9az+LkheFmQugzOYrdMKYVcdu2+aqFG7IVmn0b7INrrzQQ9ECO8Vual
L4GXHUNCPa3jR/AGuUct/isJZXVIYitaVAejnuvHqiXvlltwh2bWsB/+5i03/5A/FFOWMbMYZPAs
sniSOYU2/8XeUDZaI7cB3ZmCsbdYPeZeF4++MYuyd5kccfnDzz+X0PSewlIDpThVHz7lqfpwexuP
iWXzgBbKyepgla7/MW05LbOg8SBB76BYU7qUBeEZDpizKF+m/tt5Ka+xpz/hohqTBd1oJgt6fwu6
kx9QW/Emlj/q4pNCO8aDuNmhXP+z3EkwXVyVD3TPEXWgaWF93B7CdWnZAu+bHB8YeVu4dTafcF/a
Ri+yIJ/wB/JKOn2+a5snVVE64sN9kCUvoWd7SesNz005SwnWGAddP9TDMR2OwYCCckyos1xS9D3w
LMnXWs4KcHPkYH/ygSk71V0ybLPJa7wDOMawEqzFDmnBBRbKuf3VSdvRH0EXG+kQuqBoIRYXOWn0
YVmpS4wD7bIVlmIzkY5oT4IfCwIPn+9XDRAIUny+IEhxpec1c3mMaa68NPH225hi3qTkPlS3NLmC
pZUwLjoPZaKx68iJzURj59p35RIGJXUniFOIjrz9wJLfle5i8W2Tm+5mlRIpfOz1cK5B1xE2DW8M
zcNOmtiQmJRoaiOPDacglQvAzXRLfvFou6fN22Y2PneZv8vdL2x1MFKj6YUBO4knU2+Wrr+p4GLr
5Zf1U02AWHuj74Yt6rB7fYacTFN4js9Tw3DAXFMlCokv5u93FYcbokk83OrqLtIEFN1i+crMTXGP
NExcnpzuvmdqazol2GGPt0/6QagZyqFhUT6LlufNwztl40m0aLJZqq2RfP4ybBH/SPFPnx1LFHGE
aYpoyLr6h4jcNJVVJ2VeLKjaAUhpWGvSbvN5QFWcuiTU3NLMA4xu9UU5Q6OhBKq4PYe7UL9lDSs8
J7z3bWy+m833Rvg27+V3I/5g0zGcrHYT08kp2PYxyM0a07FqRwW7v27Nt0K7KWSRzJO8GPMzb3vF
ckQUotExGeRVU4uoEWxgZNOAKdye2ZsWvmMWg25DOEOy3gln+PNKw9a9ZfoLzpxZKwZizDJBd/lp
99m3LHjn6VwKdhJeeNaiEWrxmwhFMrxMGc8XyXVsj/Fs9ROcF/gQ5cTJoiuHnPdTfgxAbe798bBZ
QcWMwHFNM5HSXGU8PPGva7ZaXIzu6pvoQTfmvQCMc9DPnkZ0a7Tfy+SjL95timuZka4N0YVGn5zI
fKYHII/qiI65fqbrLnFHy+k4RCGnr63Ee/AOBkqj70p9H8iI98Rcj8VMGo69iM1+G+4Bt9I6U6dv
8zPKEt3MonWJuPNBpzqG5vHz19FxKCFX24OIgVTFJPC7A0+ZCkZjcG0UK8xiBpWv0CVzzvltPM2n
CZ85K17F40ihsvIXkhY283/3vryWmqKrkqVrzCws6Y8IUNh3TRn5ao4McwjNs3LOpUtMskp7E6IP
89jMMQesJX8d695jmLKVbUOsa1MoG5jUOtHqCfb+iE5RfWTCp7xSFQQhpH3+ivgYQH2qTSNuQrt4
tYsb95qzrXjN6vrtpRZuHcJN/x73i5Fe0+fRas5mhTR2k+q73r+XK/EVbFbAv/fU0U8chy+jL4rQ
8Gp9o6aB0Xz8Gs3zZkeJyByzn6iEMgWU7JVHW/8UofjLjoDuVayEmw8GjUHDyCQeI5ZPj2VCj/f0
8I5ulnTZLEzjWvn398ZWzzZa+QoSyWEVU7LHRMv8WUGxgaPH1KZhESwif2FCbUn3I0JutB40NKyZ
YszujHqFpUmU11zpunNPbN76RDuBS3MCk0IESuliV+DpX5NJD7ZDsEUiAXNjMALhfYPz0IOqZFDh
qkxUpZFfllvBMFnQ0WYpa1DaQzJ1tAXEL0PHGJxkoaYXK7nNZumSB49UXVMGPYSqxDfYX7AcFDjK
hMVvfP12LHCz9LDd5rUXcH5+E0IEy/kndt58Qr0ywiPaSVqYdCfRTl9ZekQhrIp3BN5vJlRTZxBX
feZZdvzi3Y6EAUfnFg6MQ09z/yctWwDrbkZmW5nd6Yfi56P4VuofjoLdN99Yc/Flt8eMaWaTExP7
ZUhDaYglMwlvCi9UhjPfeV88D88We/5fSJKELf5c/zR765YlyRIzGl0yp4jcv1xT/KdodIkx3VCr
jXfjL0HgiOQNjV/2rRrpzTjxP4J0lTWrifw5x0JfcQNRTxJYb8orT9lwbuAwyRfuHaKbcouo3ZqQ
l4hR2m3qKarRxu4Irdl0erTThkvs8pUFQkDVljl05gpG167BmlueGn5k6pUcnMtwzuzfzVcXDFb3
aZqdn8J8GmXHP58aULetNuBDBAHi0RoxRTfBVl3UbOmTKyL72Dqr02Bc/OTUPw4ofdJHN7Nt4WZm
2LcXurKAkq0OgJhAn+MRQsTDI7Tid55MKoQlKWS9tcHArKgTJCUEKtGsHB/3KW2lnCN21VPDyCGN
WhGIOzLHMgZkaWtWU+Z4gW3HXVOxcdc5UPJzqACEhWkybaYq5TzbR+j43wc4O/o+MQ7FTDTWvbGu
/wHZ4d7t12w3npNbF5itNWXZU0bnnyBiuoLyOyji0qtjyp42ISe2725xmrPWzMGee/432vv+RthR
9D8WDClkXWK7pJ1ZNVVZMf4Y6z2CSvf98qnOvx66iYXygvVzRY9UhccqcgtaE4j9me6whDICF3Ro
8BCse3ma2aryxAUldi7+8tJf1PfR5yXhgtM9esS4/A58/CecKLG1uWG4EeY2aR3Ka9z5di+tZCKF
xLMieNRb/rskW1i7qW4b7axi2cWuv6K0OuHgFReGPlWzcPuOyNwCFw2YvZy78Mq9WSMZe9bsyF+L
Gj0QG3KcPIzJcfIwrp47kfnNLuV1jI3quUvEnQSmhl/VVmae/g3unTozwSOI5KmDnR5uh6dndev9
nnhzDKFpXqc7PzksrdYrHptx4FVFLI//6zJIDrFxyNIj7PaEl8q1LK96f0msixVdauXs+4CjMNBK
bDkvAdYwltxv6QMGZH84HOjz3JuPHZ0otUmmbo2S2RoAeqZaceLHX4WXIc3S6uI50yt3YQnQHLEL
3vL6LZHfYbv3j28PIHTVMQqOabGfuTZX8HGY6PRfTB+kzHo/pHbULHR5DcK1YABiuYHkxtJkaM7H
ZGulH4V4D55XtWeoNTeVCRXQhnSUOj2WheG3jzlZKvVdgKQeYsB+L/ksW+99987glBnB89TFR+VV
VjqGk0MOjt9UIDoDWhrxY8Hm8aSTCYMZrUEG/pkJd+W/uoV0fmTNJoQVrqrEBdcQ7LF5BJYbWwSl
p1uNFE8dO4Lo0LGDeR7R9qtLCewxDLSXbPvVplSCTaxXxPQAgvqqAw1UJaz3MlpUj3XxILG3Hh2Y
P189vpYBamijRmRE57rvUVHbJME8EhzUiXaV6z9Qf9j2Xo8Koq4Ku2ANa9/5irryDIbRzTNY7lZg
mOl/CF9fz+W685/LBojUnCxf/DiEOfHT87PcdFteIPrrft9++vFJHQ4ImkAvzceq/uIaD0tJWeIZ
0fVVsijPWjzPnlOcBd+K0COg/EYkE4YlyyKrbtG7TAijfioMgls0Nc6ckv5IkkVvuIMJ+oZYSR5v
UczQUQT/r7f7aYf4024MAlCyDMWAXfynMUCQRzF99rWKGDWdNoy1K8z2FBBF4VUwrr1/D4WD8qOb
V0CJuJ+8NhE11O3R3PnhXQl45qFrfuuM7/rKMq9Mtwfl1ox3QbnF1a0frnTTPTFq7bOSu80u+upP
Nz1RXefi2ky8ArdNshOAVnT7craUjYOWHvfKVFyw1+ODqR8uFwat8nAsEUH2F3AY7lf5Tggn9rE2
gzVTucH2ichF84fgdfUEqMxegEoUcCN1Ndn5eSrRUcG8vWci+ugb5blP2h/Tk81VX0Srll0Q5BTU
cGAp+YKSCc4lCmq+ziXMklzJ1o/Mu6/6dE/gWmNiIl04p7Jxb1cczLjruqsR3eN2pRQ3no5JGdkL
IoN6MyEpA6SXlhnNutIBJEGidkdqZhzfWqEhQXRvcpqGpgnTQGmbNWMpVuIimEUQlEiv7asZJ5VM
8jfZFfouSg6MjpXh2LXzwVyEc1BvuNt/Pah9dsm3PoYJFTeflc8NBnjk3wq4k76N9W2gT0WU8fAZ
R/uZ4/uzNlw+GdVmdODlGx8gOrMDYuddaD/waCtkYekx3ZhdZI/95q8nGNeb/239mZIiSiKBU8v6
43U59llTSZWvzhFyvzpEm/5cL77OgXEGaGAXPmSbJofRPIcpraz1qZYuZn5rgXpa39pFVb/l8rs5
fqTPj/75kaDjB0f1V2i+0WtJ6MzwAtMzFXIla1NyxQSQ8arAmc7c3AcoPCWcWXPkAkkIArDAsedf
xPKaKVfGsV3uKP2t62+FfOVDkeYbDUUrPRnRsaz3mgiO4XHADhxphd2/B9KSG84g7xWrhIXKHQi7
yYp6Fuaepyo6WsN3mkFgVI+vOw8FJvKwHLD3YzmefxnqjHoD+O15CnIcnqtaO/ghsIdXx8or2Zdo
axujzVaxvCCcapOe8JfJVhXbctwNM/GVy1Cfh0w42BVcVOqaV6a5wl+/N/ID3rxSJI+O7WFt0vfQ
TmUjabumC01L1g+J0DSZEheVhS405mtmN6ksMNsV5lATtZ19+qks2aeJU0ehgyUOcLOZT4Y49umO
QqxxnZeL4mcDt9nBCmLxHQNmkINr2UiSV0JGZfzdmvuqwzbr+rJDPUOursg2kzHgQj+Q14ULLlRg
24jf0Viw9ei/Jo007gHgy5vEbdqZ0W4NdSIFxfavAUqZjr1hAgv5s4d2iMM9oYJOB5x8E/uN8bcm
d/lFd/m3XRPaszoFpchQwzaU/rh3KUqpilqc+FS4TCUQBKVzfECa3UN5qBzwbglDBcP9grhwY1rO
4e8nyk2M79l4/1Ce9LXPONNVbQmcwuK34noJwaXZ6M0mS2e6MX/Gm7TdAOKvRq8sPEW248fxI/MR
Lx2sdXUyWese/mroVi1JpnwlDwhCjuSvon7VicslDQQ7k1aKcGuiKZDCDjhCuL65g5uRB9UXD4bn
r2JIDWsHt7zBIQDy5WIQcVQ+1u1jGlS3GNG9kpwrLIbe8bMT5WOjdpDi49fSpN9Yuf8kcw08q3wc
fKarU0aUSvPSKRZgucCyII800rrvYe797oV7N4Xl4vCsNzRixNWctCG+t3lIldfmq2ucoAHjeaWn
g2OjNJtW2VjNZmfaZe2imPSsU45zvhXmhK3IG2cxA6opW+5sYYkfhvo+Sy0n4NNJdGE62JkmrCus
0q+NdgGC6MudLvMPCSvc6dLDDXV3Vtkc/BjJS1gIzJEWmrXgQIcg8LXkzXLRbb8YAuyxWECfL1Q5
i34YeUmvwxeOs92xxxqUWSbbGvavsXnkL/vTuyCsjOnfBtCFMeRMl6cC2v9br1PU/9hRsfrpJvEh
kZy1oVt/PCJpBkgts4hhJ5VLGFVYOOH5zm80+IJyDUbgjweu31Fx4frdyTfTvxOgkfL37ZwwAfz2
4cxFEzlWxHKG49n9mor1oivCDPnH+5G5FMuPWtbk88vbKS4eTw84ZuO7Anjf1jEKN6M3ka4Om5n7
k5TleRwvZXK7XJTsbbqH4uTTP1xSRmXsZSWAkX3ZTog2QtbAMeOfRcfXP53mRe1pEL+VidFq6hv6
RzCtcEcNeGmRGeq8zcHUaGrbsa0IsC4VTDerBTr5JHd0aLtLbWefJJUlTqxvkeXT6xQBxkgd2HEE
r7EhwI5rEzqCrxkmpHSVj8ti/BiwyazpLsxyT9HxSHvWCtd0PhBcc1cExUGxf1ULlD+xc1BWKCCg
Ex/Q14jp6rCmZ+rnZAx7Yro6XL7+poWxft6f3dJNJ7MUvNrghazVifyjPihTDcIAu3ZGd9g5EE6U
J+iUo1AywD1QZ3rkYe8QsCq+rNjGS3aU8pva3+8j3/SZORzEDvLkNdPe+uiDVixZ+5HkP0c2l99X
kapePsioTnzs3HK5ibDv+7VL12lgOcZLXWff506rLAqFGmKIf7vEhFR+UvBi+hPHYshBARFZdYrA
zXM3elEL8LkRa/2VzfL4MlbnQjgVBOiwR7Xvx/Povw/1x7HLTxmdUjC82EQ4WJPvVvaNf6BS7tGM
zftI7ExezkayPLs5TqcrY8OWfP40CC9brFK7XtsWHf7a14SJMXgSTLR4RBq4I57QvufUDkrXpLsg
VcJ5yDYeRO5DEdmMr5th6ilP65Nsnrvl19jmrSmOGDir4tKj1fqLR7BqqjnaE92i4mPZG5fPz2e2
6SsvInXU7mDwqPtShU5IlmqncyhzzogTSRJhXn/y1m/t+adC1hxnN1JVTz4n/JtS9OoU+fcDiA+5
pZqyqlgKyd0/cApyU0u1JqTI/u0kZvk+8LnpCj+id9GA5P3O6Rk5r8M909oot2942hzmVxI+btrN
/bWa/VZROxysd44mk7s7k++L3n+Twm+xOiUdKICRnK5x/MSxWBQcM3RssZ2Wy+XDWsOihSa4xexk
3dVub6THeDyCiZG5Ry318DN//DSDnxSL4mbLSHW2u6923852QSWp5k0zLkSTVvQRTM4O+1R5KzdL
3jogHmBG0xNxhNZF5wSiNFnEfsqvuCoJhLFe27i/4HXXwtIQV6ZkP7orRas0FygYvkjmCaBopeTs
D+coxTBw7tJzGJ0wqwjBcbarSnJtuxJjMkg0SADAap0iPKYpOfBj2p6N5BY392J4T88CsLl+ewa4
NFE6UmGGYSHqp7u0Bit1L3Xbrts6enkP5SvaZXsQaqDFO1PdOvOqcwjIWMLKLFbeUO+Pn6SIiHEP
ik3/eCr/ZfuX/lentymZ2qQKSQCN/lgZiuqrkiwq9HsLR1OcsjGp9G6dMSjI4z7meyIA0zyO8rEK
Tz7khtHuhK0quuFJlLbdJpRcbFPSNg23QbcRRm+JB+BYUbSMZ3XzJPwxAWUfzENxgj7cdnDDcD0Q
qIIti9DttP0iPraUebAx0I3bu0nu5j875ZuYf7NdXwVMvOu+Szh/2kOhAk3YmwoWly1lL4LlrSRr
DvxtB/94GKYCaBpj8DO17wZF8TTHDKfoHmlr02cmshaqzWoCXz1GUrCHYXKNIUqY2E90LxbWiydD
3GaTxxsBQWumNm9N8GYkd6m6fVswsdOS6TpAhmzEoJXjR5/e/FIwvbsm3NUrQ5bRxNRPGTKgFDzk
nVi41OPk2tH699GWqHUlQ9wdfH7k2qHEijDX1HlNrUyz96mfv336mTMnRDL+YFtk8+jU3TPa5Wxh
xqZFMH2RaBVIfKfjPFXcMYWfagsVSI9t9iPCwf03zJqk/CfiQRVNggCk/XXKSpTp+vAvGrMUxMUz
ExgYQouJ6rW096T8uD1SnYnVW3f4LSZ81Tz2Dz34teISyxegsg9Ag/E9Gu/Ssnks3gwba08kbLH2
VIwGyhnxKLU9icqxqAnTHGSoHyX6wNaqt3CIk5b2I0QWV/+ZySd/vIjJrdbvifAeNh8P46NNvwdw
6gjHuvQvFgsQlTTbPhV4uROisld55U6zOfOBCn+mUpLO71DacMD3A8nKBR7Qh4V2grZogqi6tvLt
TpnyWS8uw2gnjOL7a25dIQzH8TUarsSP9OIdNyEWjgCbvboZIXs/vbabep/xbNBckk0Xv5qE53Mq
qUGTCl7oKIGHztzU9rK2H7vDoB8q/dAnxzI5iu2BsUV/YxMozYsGAS6yj2F8DJmudTQjOXHmEPOZ
ktT9XwwO/5H0eU3OVE23dMM0LNPU/gB3WEZhqqJF9tE0dg2hP/X04Ed34xmCAtxj6IwnLzjUhExY
Y6z+SG+1MY/ld0q2H9qCQYHlf2PKAGMPXxS3P1r+dOCQ1f/MEIZ5Ux3T4EhTYiUdepEm3X0F4Une
vmhlS8M4BeGRfpTud58wIbVE3AzZ5JVX4r2LOfdjMD7M9HsjfQ/iH5r4HZKTRF3wCtswkVZsw4xo
E9EG6USqtWmXQMz1i/ZgB7J1YfIxHmxGC/TEWe0nUo0hLuR2KtoMgkmq0YYFxWDMvHRyzdCriLJk
e93mMYyXB5xjiOdfPpJKa9pTphwpn6VprLqUZK673yGw9LHrU6i6wM53SnWjvrJ76zUmdBc9Plk9
OIsjE63geeuC2ZfUUnILLNfyvZUXjAym16+B/Q38zzmoz0eHseuzv/jmpVEo8jsJ9JKrpKL36ClC
PwXMgQh02fL/fgNIf14PXstB42MOp9Y0VMX4Yzk8SiELClMgXjHwslreYttgUmx7jMJq8WiOLpVN
frQGYveoXMVwhWBORp302uRlg7WoVBPahfx6IttPiJaG82WRC048Xy3lVif3zL+KA6NRorxnqz52
rtattJcxTf/q0B4WdGgbGLfY/54YpFaw8ZvCUYnvBS6k6AmML560+uy6yYtYm2s7JaKdlNjtPhhX
PEcPXBjMA2gvrv+gvTLparu431GrTwKLxVg8/3F86PqGXg/M5iyZDPuTvvC7WSwgAjuDdajDDWZn
6J94jPGBUiysvtRrIfNQr7/OCUP33hcBh0RGtoc+pEtSfkb1j/wix9du+PZU32NE9vQKtz7aUg8T
pV7mb/LHRiTKvE4WhGKGhFDILun2WnyorjTDTAfEcHRmHcUugjcKgE0YbSrRNHc/wkndmeG+wbTS
bntKEAZckN7tF9ShKPLmx4xib8WBEdRnzsT6KqZXI6yv5v3/cWv4D2q9rIi6bpm6rqsqQbE/ZLhe
VLRnmsYIn8TCS4Sbo2YnwcnIL9g7uDEi8sYRrou5t32Y10am09CGuVm9ugCpP+3KLX5PVdw+OA4W
yHD680NW3mNaiQBrgTg1QJNPKhxE2T5xnxZa9koB57MQov/pWi+fkwrBOkGFkNGVepeOcXDiyL1a
gT5A3frjwfr0bHKe9pIhPJCBd+01x2ifbx0euO4mGJdTUpKwX/1r6Ti6G6XjbedR4LE41e/GbKhm
sDNracMKn6Up45hpXp5kHs7rDarwagLGRhObkArmmo8J3asVF55zrZ2eCfdDmtnPCWJZCPrmJOvT
zTJ8rFT/WidX6eZbbkH0XXKK1CFZpfrLJ8jM0knnUrkZM9Bk02IRELi7Q5oegRuH8yH4lQS/DOFn
Fvw0ieszyaCC+fXGiRAzAV2XE5T1s1DnM6/RDrCnUGlj+F/1HqEWjMb/C836mjv/y2uD7QTrj6Er
3CuVaUT9h9wlkCEV60bIFhPXqp3hzoBMQvC6k27WsAT/w/LgTaH4a8ycEDEGfzsRiXNKe3YWxZfP
XSTuxoU0nvVfveE10ampj3550Omxq3YkA/WZZjk6lFtsUgNzBioLvbRkF99QN1hsCjLq6XZIt2W/
JQga6Xz3tuz5L+JF2R8hXrjpTPFnA3hAMhRlsFaiWb71o5vW3wb5Sp7GPAyg4Ms7W8ewOQXxAjKb
YfAqOSjNLmZ3bg7Kq8o5zpdWdEwNoN4zRte+vunJGPInLE/kd/y5yWvVOBq7qqPt4qLsRGFFUUwL
sosO2T3zstUJHbiA0khnbLsg7fJYYoWzoeJMpnv4a0gSBi24UEQMjOXkKjLQO4W3OkGv0id7x6x/
/5oyknKh69qaiq5xjo4zBuLIxbjZNXU5FbFjZ2cUrlcTMFOEMfJ0dLZqkpx8VmOa42XtszZ+iNZ3
GuHVkrLUe9hcKo2qGFvUNtm4fRg7Izmcr5lOMOEqCbdGeqtWUfMRGx9F8S1Lv0v5t4pfwLeebzRb
ZU6lzp2wv81/wYpPZkcOtiGat+byCBXEpcycnkBU3SMzuPFUqAdtDgZgGv+KXKgWb0eexNyC5jnk
cXXVIYWJS+9TLFZ0pzXZEq46pQc8audzM5t71CasWHNa5zE+SRd6scCiEeaokJNFoxsmi0Zcrhw4
a912fIUM2+np/elPpI+9Fu4YyM9BFpOGlNyH+JeKG6Tefx9f0PahQso0gb5bqoE57g/HUlf0SqoL
ojGHAv2BdO3domDh3UxrpmEzTfdspAW+TWtthZu+3vjPbYyvg66ZbfLcNfnet3YaH5Ccf3C/bei+
SD4sepOm/ujx8ZvfPdIbPXpj4e23grA3hR3gggYv3CtzlNLp9/ydOSK7mrL30vrp5Yr39bmpr1Qk
tf30ybnYVToVfDxSnnJbjfZvOhWHjcHLiyV2NtPTV+9CPHMfxlrH9DBMsSR0LIEpmuJiCu1sKCoR
h5aKMjuFNGKMiSl18ZtuRvVCNhKmXAz1ppQ3m3uOs8hw7kCkkuc0FjdpwZtpx4VNv6B5/mdlu6x+
ZpAQxC3ezQhyeTXRAaTHtuGvTdsPJm/CB66U3v2Ei/VJvJC0HnVyC+uvw7c1yCBO1g2qvMpvWvyj
f/5Inz8e4afy+EzF70b2zZ85o/ItV7752se0kn/Kze7olHeHYfmE42NkzDnrsYOcGnoE8jlosorl
0zrmbO6ND96o29gAEDn7y0XNmM7Vf9tZMVWyo0qqavEeE9U/xFolCaXSFNN8UQXz27zg5cUsR4Pw
vffFI5NmiEtYpc7qMSJo4R/IGACR107Kj7E5qc3Jb6bc9fatijcBIr/hKTGf6mlk0Co0x60pteve
PhSK8CQ3aV6lH42T89CDji8uv/eqV/p0fNNwvhd/JgXSpgtJouI5z1228VAsR2rtoGTKENc8UNVK
7Um1h0mh0dcxgL19HIHrmnCqP0FGmJ/P1Ib7cKD6NESrTXmer0sealSpDXubt89s88NP91IxM8J7
Ib3b99xcaRyymEgMR9ha0tr317pNNTaya4tXUvdEyB0Gd7Mv56QvkGb0MOdYTKncDOXSdBLJ6Rs4
ZysjX+2ukoSAurpeedS5T4Vw9yrFRVW40oCrd52a60LxumteOGnhaL0DVhIAK9N4dMw4dzN99k+7
jxR5o76u73G4LIK18ClFC+XdV7dM5eedhKB6CMK9/sJCYnGhduKv3FTO1j9WCBYfjf+ICPoS1NT/
eNk9n4McywXgVI34QuqlmtcV2/xXzncoXguvQ/fNOmu910UbQjc2VjBfuvTFzZBvEwhauKvCPQje
tttKP4ntKYpO1Lx8bON8teT9/tOIN3Tn8CPmrN0L+iG0jiYYU/MYiFyyGXTaUrCu8IjTp3XVusvT
P5n6Ud0RQI4kTOPgfsD4sZGze4MTKOn8UZdbb+AHv6DmHc3xC+D3NjdR6SJSAFOOu3qlb3hokr7Z
zsnshrzMzOm58cE7E3IO/iVIJ7+bwMx4HWCRtTt8TKarwZzAnv2NQqSWoaXlUms8LizwQ9m57E4P
+RAFyEG7ONoGFlWqibXuHpvssaGkq98tua9M14uMe9hEGogVL1CgwmweDMtHYnfu08lngR1rd1O9
i+q94QYBoD0+whcQZuAmlPIsp6eiOST38X3lk3yhFcZ9PFaZcWL0od1Sgn7Q7hQAdTsrOybtBDxe
XqrzftlQ3EErKoMjzRXYZGMPtqAO/XleCHwmlqN+UJLjkBwD/YAr/0ske8wTNmuIxS89zOXQI9xJ
666Hb6FK3bp1itGpSzfcmMrUhMycTdLssH6zSW8TWR8edlqe6D+Tq2s23sqB6ve7Kb7BGYRIk2s2
VRWPjZDZn4ly1z5l/ejLe3F349QeqLrnz3iRQFpuLj/yaom+XPLIFtdzqsTnSM204ik8wCdIEaVG
xNAN6aYXszyHfU0s8BjuLHmWwtHiuWn+9qYxbTJmt/lTshX7UbA97IpsbxTHrJ31T5ZEsgH/+CS+
Oc4KeelXZ0k4kVB7ljaDN0QYBm8PyhEXzmygKtHmU8zbuxsnhxBDOJ8qYH3dO0bDUbUrVAyNmxnV
ytpZvlvtvokPRXxIu8N89niZULvuXYXDY/Nif2j3Mn1TolVJuMWa1BwB4VE+E2vCf1LfHvxwe8gO
R8ABj13FPdA8ROVpdlUznBK7Z7dPkoOAWcU6iuKpCs5VO0+KDY8/upcZhac8BHEP1tMoPPTnn78U
HGad41QNLN+drqJGrdL7cY6r6V6EB7HekZsRntAnktm8aN/74v75iVZIEgCf68uj7acO4h3EFvmD
gR/mUMbQ9I7AbKmfLt9NjHtMB0ZpuqOzUVBLI0WbkplqsyGjgkNfJxu5kJ672p88diLITPujDt6S
553bSK4cISR8keNJzw/BTg63IqweB6ddma0DkNkQ+zL6hXYWBzFeO7fWziY8HJ96OIIoC5cY8q33
b1FmEzhp0Mr+m7EzXU4cW7P2DbUiNA9/kUAgMYMx9h+F7czUBJrRdPXfI6jTfbpOf306wlGVVZXp
AiNp773etZ7VHfrHvnrsqeBGJFTnAxT/rZLvSprOxh2voBC3YbkVBFx+8XOCbQx+UzsJuIzC9idv
bJwsF46Vk0idXTq7Wzf6TOq/bEKUtroYyo9YfNeGt7472jZjrDLf5Fj6D/HjFNVvcfNuDFioF3xK
8vsdVUr5Wg4z5lgAuMOT2sxFp5a2ak0Sa62opOd9q1zDIeITruDpvY/StWg+hft3RG54Fc2RA9t0
X3KUa/dY63Ws9Y99k+wPd/IcxVsMxDL3Xp3uSrBcTjOiJXgtFRSQbRGylN6WzMbeXmhfADBkLUTG
5hbKpX+9mJ/OlQe/QU6NKjDaN2kQjv8UjXvLdoK5cxZwWl+OmazctMFmDKbTOL5JeoZEgWPW/qXd
JdK+eGp3RrGj/2V8r+uLVZ9T7bBY0OtCyZCO5nmbSobyGOfgkuL3RWHshn42DUzx1U4esVZfbiIK
/5rdEO+SZHsoeugMq/wdnhGTsL6D0rDiHYYw9xyNVQGZDgdoPMek2hEov897tmpr+eYMnGWelaKx
5KI6pekS+UkJv7r2605YxPzu5pEJfZtlYFmZy0FciuLS4D2NtmW5Oxzpb0l9FrNT1Bz6cC9WW402
9G5bz3gT9QxkGj+pmWg7IlEjYykP8xRQy5o+i+ZkRzPaqJMb7jo2ertSnivxL7n/FevPrixtM7ab
Q+Zq+UKGrYjrweDa2Rvx3uFggb2kR3GyX93U0NfR2XxH3DLODyfA4lQTYSaglR5gU9nh7KKZCrix
OOr1FMkwU1Sl88M6d+KMtCv7DKBzYeFpySyU35ZOrn0+wg/n0IJZO7z4/wcHrFpK3HGRRxMWGjct
kH4h3zzMrZntGydm+tW9v8xQ9xlwmFmKz/d2uq0LCE7J9BwY+Eo9LHzowLnsjYu8+W7N75vw1Qpf
U1+QWC/adtY7CVR1dZ3d1mg2O4RDFfkUpM2upm5+ljyWCZUm5VIqVhGJlBJPqi+F4MiK4cJEHE6P
LF5XLEtOOK9lP2qghE1tgmwcO95pz3xmwvjj0VPyCU3BMJ3QOoVwsBhvOfMfV6bVYaI5ymxTCZQ9
w+0Ve4kYNM0qus2IRkQYjqtVaK5mubGyXRHCbv2c4ne1B52MJdAifktlzuAGHAl0+3w+R8HCTN14
dAvcmQspuxLpSIzPrv4MoNrpn3K+GM/m7x3BwFL6uAoFw+9tNG5la3tdZMlbYmERvgzlhOy8928h
rmP13H0ZwZuunvXsVDXo3y++tRmtqspbdW6Ew25qXpxxGXnklZRwDWPE7DYwRpJ2S3eHtEU3D+Ud
fR9Ub9QzMk54J0xsu6Y3vCXAVxhjjuug29CfWixHlR/LsmS9m5V29gRKQKofhsmnUw8e4ljKX+f6
7TvPv4T5mX8ydI+jHHiJ5jvvDmN66GduoX0GzgM/xFMpy5/tyJY4d1+a+g8uSOyQEu2Os99YoAFQ
wBA2ca2Ifh1vg/taj3xN5aHDSGwxim64qgJfjMmNeiIg2HFWP1YJA93YlmCsxyvXHcplFa8wUcIH
rfmQp+KFm8v/BKcxp0h1pmwDmkYrb79vBjB0qCcyLuxZC/EOZU709s0MQEn3wezHCGBo2kwBZ7Ca
t+OwaXoKmA9kXaoa1vgmDOjK2RJxCZRjHL+5k3m5jeyKFi7GWxLNdh6CS4iWBPDCNsajnh1BmCjp
Idf2hrIL30C68Iaxhsp7qJoMLgU37l2jcINnuhF+Ml3AJaqOixVFoifY1So7yZ2H6OeEREg9x0AZ
p2BDBDuz/yv9SH5h+EkwPJUbKefgvwUQKnGQ06ZK6VQ/1vpxjDa3YJ5BeTRdQkCoj+oUycEWyGKP
bXSml876rh5dpt1B6IAsex2zxWo1mxf/oBPclXWprI0GoPU6eay3jDM3pF7S9+x+AnrWNVjJF8Kh
ZR508xR5cgEGP5SryN10wAeTCksaqui9s7W7LTnEp8azKqEv8YBf3+/bsNuN3V4sjhBus2vYfwT1
Z118pXR50C+sfz5ARM778n2S3G6bwaCjcCrkrt4Z6eoxCutMGxxMOOovgCBHiM6HVfBsRhAyr3us
ftz8sZlQIarXi9iDcBzsobmFxfnWUjuQssLl29ECEDihXNqR7D2n451kU8fR8xirJg4D3VoWPWmD
LygeYS1p9+WJ9eYO5BvxPvFyp+rn1HCHpZN5MvUzN/fVPFDqoGtm4u7x036P6k4BKfasWQipcUi2
8vOwO3XbuV3HVfSoqe2eheo+DZb1B0GsGY8r1ZgubL3ZBNHaGDaFuV3v7xZ9MTuuSQRANLyhwUkx
ZWFd2gg8a3PGGrVng2lsbthBD0F+VPNjJR7j8GQKRzh4OlHvG7PuSa+hEOVIodKFo0lZvDXJWbA1
tEtpcSSnCHSnMWa55jBgYdsFTK+v3lX1fZbbPIc1zL3SdICPnBXuKlGa3FUggjA1mcKECMKGsW+f
9Ze8I1Jl7kx8TNL5zP2pQobmExq8/CGtNsZ/xR2Uw+O6/oHEgeVVva9XIXWr6cY98jiA/HML7ETd
8DgAJkBK35prJXdN9O3G8X5WgifW14+poAKIsPuu8EgR1hPPJ+1OxoO3BmrzKqVe6fysymciWf4Y
VCJKu+EjpAoZeJCx7Yb9fM8YmOo4ZFOU/h7M13MqyC1oKnOgBwNn+1ktObgQNaiVGmy0NXzjMdxw
O2AWKAWPkrfK+XABIVMfVztj9hfvg8rDUFkDQOaOqpV1dMQ1S7phvHmkG+am+T0IX3Mgu/6t8IvC
71FdFqnwJtbnMJkRrjfoOCQi0u+r8mgM55R2qHWaUTa+ydvtSNvQ1NW4E/Fj/ynEK2ePXn3n4FGK
LGiejlctRMlZBbjYA2qXlxhlHxyx0V7cF4AcC2o4bnw2ZtYvi1n9u5C9HcbMZoW0NjpgsE0k8nfM
2yzQ07NE0HxRXs8KwxEkj0lHdKya40M7RsFpPqvSqXkppV5pXH5EMDD+SkbzlGEAYowkObxIJFdt
yGc1eauU8z19kxewdMZhFhH+AZiQ/0mK3/MtYUEsZoPzGo1gutFKMplbPYQPsBZHX7OlANjsrjD3
EQeoCOoz3ddbQdtWoT2yccq3Op1m0vODkEmZ6H6srP/TDnrbEjPpyc3fJk99CPJMXOn1ZF/GyQZn
hqO4tBQbAF3u2/b+MdSOSqFp51rKwga9tLijpYM1G3HmLEsNNWgVxZ75HfPR3DcC3BWamTivb/Vk
lwBimQqhksETgC6EXvxE+b66PBAPD0sI8WW8i5vJL0+5NO0dbNNQhNimYWzv+l1zswtjNdZemflj
h6P5PouCaX9x54P4HmhDoLIn8aC56dX6egvnZrmo1UUFu6ZxcRbzC0Ytnb2AjHSkS7IHKOhuOlu9
OZ10vvp6ts2H3R0BKFph9moNFmTvkflQzQfYCmLwjhF1eW0XHAlxJnMkDGVA7VDJvKLH3utnU4CL
oCBfGD3JChIU7NIV1QmvWidQazr0kdZdnLJolRarQVvJPubaVKEhrpp6gSeXoP4EtfbVW4jQUL/H
iw7kTHr5cwfvn267b6x/d5K8gBvTQ8QglP7JxCVngFRPwBKTlCAu2FXDDfYvyn3NGIBZDCuyioK9
ppUEXjnCQ3Bzb2QggbyEmtdYyJVuxDddVYwLO3sa/6V2qLwrIqPbI5bI972oOLgEHqGTm7s6PAbS
b9hWxX1+g7s0bl51ICIuIrstf27COxHI/HcOUH5rmqtXlskQV9stvmN7m3KMIocAEYZN8f5e7oyS
18982de+mnyuxvPxNi/6uQ1cc7rc2kNubobbrs4ORnF0wKO7NSesgnt5SbcNTkogOBnw/UWmvQ+I
D4hOSE+lK1PALtOccFbkE23qyu6mbDPOHaL/H2GvPMSgFDRHWarRsrRNqsvSnf7YUWZU4EyZWcUs
Q7n7h82+ziabfWTMe3YXp4avbK4WH/8Rh7lW6DnfaMxmSe1GNdbPZVVMfi4Jj6e6bEEc8eK8pr+A
PmuKD924fjqQWxz4Z/XarNfEBZtyMzD9tdzlQM1WPGXKC3BV6qbvZmtyxPOZOCyUZBXAuqhXab3a
zm9QbbBum8tGXFLp9oKq9DK93H8FYrrI7Vb/UXWBqlT3WneGcAl34oX3vClQIKY9mquvqEJymdrh
Dvo5wjtj49Jq82H+YA0nlXzsYGmGW0NdV78U8ZrSC6EuA5Gu0xnUI7AlujwhrWUcxsV7lb+ZdgZP
LSJpLSwobDbZs+Emrn/+d+mfhNV/l/4RdolcaSaTdY0JgPnsGv4nI9YjHIu6Gh90Cd+5vKFM/oO0
wy75OXBH3FVdar3/syE+ILCNN1sGFO59Ovq4KswV/24kydk5nW7ODAN5dXV7UhWIYD4ApZvL1lwK
9TJqloLlArdMM0dcWsElzK7y/fq4X19kyvs00csLz4mdwPrIbGrT/xn8/apNh4Ee2MOz4KGHNSjD
Rd5aAjf01NapcFeZxJBhxIYCqLQlYm6OwbA5xo/j/UEb4LF3DLDQykENGQPuyITp5bbHf9Wu4ejh
vYKxWUznptyLHqnddFtF30XZQbMO6fxu7CflFvV0amahm6v8Sz2lmUUQfIv0+D8qNcM5ofxC8HXJ
l2lxWqbJPm92FWNydRP1a4uqCc0b5ZUaO107tWdCHMyJcDxNhBDrsttJc4tmTfnrayP9gV9wLYUb
iYW03IjUAH323ZfMrE756B7X6v4uXfoCnPRnpn5Z7ICl7/iBQSGoPnvrY3Im3K6mebEMTCWnNjlo
KWDs2A+eNsYIRV9YW9l2yHa0z8KTG6Yu5WTcBbvULZQpfwriCEfU6kE53hPcnWUrIG40aHO1Z0uZ
o1k3Af7oYqDDYPZXr0v3hOtVNKITrX2m+tfvgClaapsAmv33PlBIK6P9sdbar6T7sighvn0Ot0+5
+Kgf13Ee3T1GcA2hU2u59fTQT1QvtA0CVc2qLB3jS8MA3K+00ZMUXw/XWGWtOcymiUlWu5VdjG5Q
Qa4aJBsmd0ReJ/dqIHb0f7vyU+B0DjQbMgIu7zNmp51hcxXOTaRrCdnViYZtZO18C6DMVDgwzRAU
WFyrOmbDt0rV/6KWqXhlXLwSUTJ5JRhQoD/Ro4X+xEr8v9/Bkvav6etXaFKRACrT2DL993+6g7vG
uIWqxZOTEXUb9vQfenG9FoW1ScHEyr9W3amK3yr5Aqi/1q+D/KHLHxlD3gX3AnfCgpQ+7BNzWYv/
JW9xr6JtEWilc7ncASom0kwpI8fkeRvPc3knm/tCPmYO90bf7Q3rQDOnVZ/EHmP+WYH04UQa07ed
ou6ihNqMHf6GsN1YKa1y4mMj01FWcQLzqKbt2wochEGR7u4eT7ysu0TKhkAASBfou8KiubvwCI2E
K2aJT6HBcrEqaQYxV9QhRjevFrgEpgMkcQJiZCVf1orRHDGysJliZNESZ2Vl+l3rdVRyPp2VQKY6
0Rn7mddwaRR2/UwYBN0eyDtNma+EgRBcaJS/nVv1JHTnOj1rymlUTrcnMfsXgnkwlwM/k3wrnsrd
XuZZiUkICLJQsjH/lByhFzTDU5tVRwuBhsT/w4BOMf7FT8tj3DT5C4h1ESv+3y6CPrvfyxvcbUcB
4vqPByGX6agee/hm4ubxRzPfyH41yqV4muekRVhd6v5Nqc7Y54YWJMKhCvePaqvbcNHN3wAoauMg
NvuYVBj09ireN/XOajYauotBn+A1NE+N8VZqVyn5ZOgyfEbBl2B8l9XPaH5b5nf9+Nbir8+c8hFc
NzDOJnbuXWGrtOqtVc7UFN8SFoK5PLwVJhPbw9jvG/loCDaR8aqZ+rxvi/R2iYXLwJ5EvI6j07RI
pPuAo9U5Ho4mZU7y9oWIMwwXRFwPe7MrcDE1cJncV29zPU69zTQssB4gukVfYfeVd19D9xWKiO4f
JQax8V21C7C8IXY4zsi+wEpgeanqa9mmtjGQVsYGA2kPadqaprbHNkA+vbT9Jesv9+BCQPORXB7F
W8Tcfqr45EnPAbTL1roDY5ZLPaE+d8YBE/uNuy8o0pNRjnDaQM2tt82zhhEmVAI6bxj2iCuEeav2
rZmH4EeDrzr4Ks1vCkgC8zvqv1rxc5y3t2W37gtfU7wQR9s/uG/MmynITQEc3NxAx7O3zJ8ni05b
GZEnU0HyYRRfovTd4niWvmXx24Rzkn05dt8jox8ER05Q291A3ZP7DwTdVtj+4kRQJr9zQ32I8C6H
tqhv227/MPajdSCyKnH3qycTv9JDPd1xnqqnJD2XwrHOplg/34yesIJJ9rNH1dI86KEZpFl5KdzZ
6bk0pVLyRU9OAm9bdKmHpBMG7mU7TgLrnfu98TBR3znPCd5D8J5BqI+POWQj69AXv6yCfTKbamj7
kcGuk54nyVMyHz4AxzY9mQ7P8AEIQv/N4hGr6/hGBhehVmMpdh9s+KK/nPi1Pn+F8Bo7YCPQL/PH
7FYeleHcqW9q/Q5GRuo+4kXOIyxY4Shpp/G/zZ3mBs84vsFiSPnLzR1HN4uXCaQBV4j4CJYUOMAV
MLpVTIGDujrZZbFEl2T3rHGV7Ud9DxxmuB0SfS8/9pFuj+M1Ut9NYLv5WxscGWp85eASPpYA/T07
1D77xmECcjlMpVbKzCGWNM0PefhO50HsRyMhlg6d/N/E96X/oQnFYOGRdRrTtQkB8jdnniRJhUZz
H2JPNjU0RoodUNAhea/iPrB64d0pww278469i0uoD683oT6gMN0TCsNZr3+e9Uj0AYUxxQkKQ6SP
g57Sch8v1WetKvY8RH9NWxaLlkYMKnyYoC8Y9xX6Locn10PJO8j5sRCPiXicHL174bE3eXYN69Uq
MbyXo8gwF8IW529D33fhieEkSstPlBy5Okjax6NCdledSnqVdIMN76Hu83oXIzlH68DkZL7risMI
OjLfJtZWGnZKvo/FvV4ewmdLgyUfzNlHo5y74SQEJ11nrnAUlEMg7Lpyp9nIgImyGfB4B8RCtsWh
vflpcKiiU+rIt7PRn+1lcvsR4l8n8s9nWXkDrjsAdF1DnaAetBzW92HdPqPyLEIvry4XwSP3Jv/b
DkPIGG/lbs1pat3EvgMuS9QP/xdc1r9EfRRTUzTRMiTVBNxgaM+L45/2H7H5kG6FVWM9yQ9ae3Ic
SdmXFkTzBTvyONjTBxTJa31k+LmtrS0aEfGYzL/15KX9nJabxmu4swWvBkvAbS3QOOWBWqfEU7Vz
ww+Ma3B7N6tLo9opk2/x1Ke0WewVp2j9uFpjs56cQ6qxHwqsr6fmdi7tsd0bmlurSIWHXN/3Cai0
tZqvxXzd5WvMmpMaHPjHGPTI7fqKgKUUQg5OTMyj2Qfn3+0MUwWJsN+/CUAaw/EVgFTqLVDyGJm4
9QMcQ8tBn4hZAx5KyevJsunomH5EKd72fd4Ms66eI3M9nEz+ENNPIL9m9KVhTL59JuY1iq46vMbQ
b7i8g1V1W5l0wQRuiSm/xjzUtE4y+SLW9Kbp7isAguGfpPsr95vSt1N6NNdjOXjlfrEcRINn9d7N
pY4IQ/F1udTKt1p5+xP1ZxMbgZPer4X6XlgXMLb5938GF63YZazHLnUa64lz56BUu3+zVf3XQACX
CgdO+pIsadql/A2AqdxzfWjaUJqbAc22MyC+SceK8Uaby9WBK0VapF0o3SmWz210hOQhXx7p+yC8
s2UZh/feuWr6T1j/PB7fNWZ4RwvewtuqaG3NOJrRIal2TUPx8PbW7zPnhtQbLILUbXTwu+R+pmCY
2i3P57yf3T9j6Tp0H1X8EQUfZ8wAcjeZAYiUtz7Tue5QJecuODITEMYZH3r42ISiH8frOl1U2f5W
H2dwDJbz30K9D7jgOy8CLp94JjP6N6y1wM1oN27wR+V0b03rEGMeImFrbmEbfQezujid5MxgEwub
u7DJpInfXMDw3onF7oZCKZPhsvN6o6rrxvQr1dPsAlU5nweCQ7MYU4Mb6IZuEQcL78QK7yWxJ5hz
JjJYehpfbsBDrgPU9Xe6HG5PUwHh2IB877PV22iXf34hIWKg1ZXVHf+hG/Cxiwj7/RqUq7Jy4PSd
e/nk+HcqAyr/krPJdfH/M0sPFHhkL9Sjn/0bVULS/saDeT5TyBAZhqXImqXJfzO0xo+h4aDDu00G
bFRHI3pLk3cq4FnE5TXughrKs7ihBVYINmAMNkOxN0eKdGlw3tI3KYlbiMNlvAFnUx/qatrVStq6
C9blfWt1+yzjKI/BnyAIB6Yz88zFosMy0zH7aNqtrOEmnBSsTEN03VlISc0O+xO1VeoKYzenX6pd
UmGZ8+yldSFkV+fJ5uXljBqyNZDGumMHsokqn2y4RvBl2Eh4DxlZ4kW8x5MXsZjr+dnIL3r3bkkf
/fCpkILqvoLgS14U5a/c+lbYP0MRMK9tfVEA0W0K7ZAjefkDT4RuawFRzQ66dYgimiNOJ/tVKjcY
U6lcCdg/9V+NcvgH2g35UBH/1quQ+nlmMWLfP2QJXbaTJ6SDlAyo/5kWVgDkntVx5h9knnVMzBon
SRxnKUc7a11MVjMGhv+Gu/j/8Riyjsi6KKmi+Owk/aeFRAl6oR2USncAdJnVUZL4tNBZXZpX2qcZ
rzD4xWqsVtcrcIuMToXQQUU2JUx599lL1QabWyVrKjSJg3CJSGw55gXTuWDXR7RkY95mpd71xS4W
tmVJBwjd7e1tipimqmfevRfe06AQyAoONX704TLo73n/EZZfyCqExhLYI18rDvPXh3gVoo/sfo04
Bk/YWhkLyhNbKzEqCZboIrroi8LUMdHIS0OhR2KQ8ftvJciS6tH4FLLtrBLPP2a+0fstkznAVoB8
Z0D2ptbHol4bwjqsnMg6te2bKl+K9B2KV7AJhYmGCGSWWWMrbYZqk6rrr9eZl8EDdlQesvWhDPdF
SBpgowN877aBvpOGQzPJIEi/SrSk1px6WqRfzKeE6JenWt/Ezj1fVQNslV8QesrhR3B4ZpgIvAol
KZPvHa9YFfL7wVXEtqhMl84D53ZySOI9A4fcmAna+t+sHcr/5EDVMSdbij4ddf/ettcmca93SqY7
KdEx8dxLl2xq27sxCbsB/Thl5dnB3OFpNY7AB4/eRX53SZcVgdd3PhT0oF4/gEna8bi7j3R+75pg
1yjrRvulab9a40eyvkcnjA6BuFOFrSwDw193sPQy7676um0I5zx8l/sPi2ggP0cLWeJArV4E9lQ8
QiZJ8+MrChIw+ljKnJ7DJT0nL3cDE1FyQDwXYjyWQDUnuhORQe32V2TwXS6y2QOcTLdOY7/PgEm9
PVBki8O9O1nPEaSgXdP8iWvrxUuRk+LyOsETBc5RDE09mm1btwPu5IbNBCMhVQxYDCg4YLGYeN+T
PzJFivl61lLSV4wyxsD5NheES5d8NM3nQ/3S7t9Z+hMMP2PyE3KC/OZgKJsf43AN6Ep+zUFoyWYO
8r9/wooo/60obnrqA/bVZFPmATDBsv+7kmVYepqlZTFMve+aMk+Dyc558VkAqiviWzzsinEvShBY
H7NpR8sFZ8N7rwT3l8+mMxr2NDjdE09p/ctF0VcPGwaffUnsKEbWhJE8xQ7v5mk03q5QeNmRPt4g
aCdYPqW1RNn4w9ZmaeZDAFzoDFJ2SnFgRkbD1r3HlnMxKoxh95n+JMhPMEKXeVjlQDPAB60ZK5V1
Ht84u0H7tgJ0iGGYoCvNdIjlPb+oHAXXpnfDXJ9t6fGF1lPPO+0abJgHTU1R9+Bd4aIePm/BF64o
rGefV0M7in/40xI74ngmgTYk1KI5j2inKpubBFFwivS2yqzoZqq8SuVlAZCgn85hAFba7pSsLmq8
otvFOImJlwLAYe7MwCRZxuFGdek5zvRJNMTa15n0fXk54MAstBnR0RGQrQdP21Xq/D5OfmgwjjyC
zRHqn9eYK4r3HrfZo/nWm29a99B5UvHzMzhEZ+xuGeTl9LNPP5voq760YMU2RbCR821GHmsHUJgV
fAuFyqs7R/QG72a+aTNe1lgtk1XDjvnCvFDEOefRWAz1zTyAkN0lK9ltHF8kuzFL/7wKnR+8KV40
ocZpzkhBwSZaqQel+YsGTY4ULPpgszD/aLNy3oTzch7RNrq6/3GwiCPvEgoH9+uks76ao/mSVq0w
0vX0mF2Ehf/SbicX8m26MNt0IfEz5rO/VosxPyjtSVjqc7ywXI09/JPaVWb9fffwHLE6olwqR2Bh
efIe1dcrWUXIqvalBl9dz1Gp4DV59Nrd870e7PEpU6pqD26skjd2ayjlhGBtHwfSFHFbyq7ezx3+
6fkSaGbtMEV7V+fhQdihJNHpAHYtrcnujuS1Cr8ISxbr23q6LpFCiBVizlmnX3x2V2tHczfTDzei
i6jY1/SmF3tK681iT233WFBRZQpzOI74o/eyXW5fcbmm3FnhVrWNCK4hnpjJsCmgslN8Prp3aFyL
9mSOnqzAelpn2eaMw/K3LF3L5vN8NppZvVH8HPO2XWOvEj5Ku7SJetwIaB3l8BTBwFRPY3qOVWKN
57Y6tT4/TuMTlAQ5jKkRS2aCm26pgVsq982ob0osacr7N8TJ/sQLo9RC9gDfM6RKt1h0Pqz8I5+N
4DJ9Slj5sx47BW51MsdkF2puU2k6j4YMn3u/6n1Z903dDxjzG77Q+8ngx8XU12p6N97xJFsKuEGJ
dzTLVHGFFivKQp7TnRP57RM7hOsuHFaK6fUPvy7JDrbNKR/Okfqm9Zeofn95YaZ6LKe1PtL2o7ld
pfZibFMXg1LqfrdY2ZNF5tzjUyvQ5v3eJB/89Cr1K1K/EgHY9oZYsrpVgb88cSYVMD1oNMbEF7fm
LlZGnfgbnSUYNeauVc+wrZSz+DNzgn4DdLomK7o10l0MexQyIaUoJHsO+Hwy8Rg5HJbJPvOdH+p2
SLaZNn1n3P7CHA6GyUFHWTVU5/kce6J668YbTsYWgNTiPTPO8u045IfRpYbNNebJ+wN2IDofO0sn
tYnP0xckQVsjObeOqJvcPLqdbj+i1cDghkTEyMzNtxq/wMk50lu74sAm5Ev8xPqGD90nz1bOia/6
Tvpewl3W51N/y8j2FYlVngzo+fwi6ete9KvOy6iCp+hSX9cVkZVJ+crnSyqBGe0TYeaUWzhOLe/q
YQWhqnC5dRvDLZwKTPQKZq7+7CttFoMrraqFsIA1ztNxaogvHOpnmML5+VzeKLPB7UkY0vAdu21B
u9yMkDtCOc4B8fOFw5FYnkeeXHCJvQBNeZbPNw9OCAu9XNx4kDTunWd7oE42AqwX+bjRaHMcaLK3
GF2x3jXIDTgMF7zZeEop0geP1b5apDOhxyp35PfY5fwgs8w9VspM3JbRrvmQ7muZFEPv5oEtHwu8
ncep0kbwqbRpJJ/AYrLVqDrCFyf6rCRx7pRL2ieoBDcWjD5EyR78wg7ij7H7gJxU1J+dr3+XoI5d
875RYc+k20rjGtlCR7JUZpvbZfHYJY9dt+y+tWR/+50Pf1H3+H8CdUx17waTSlnVTNIwYnwM6VUX
3/S5H/WuQghv9ips1jMHAYiN8NbX38i8tdKMcwGwqHn4p+C5SxqEchW+jYw4OHG3M8BZqp8VGxCT
MzkhiDn5oTGw8CAXFcyZ20F3VGsvHtjaDZtHv1M3optZM2lH/jtY4XsZd/x2QNfAynwupeePni3F
Y3gxSkybYTN0EjzxrKRkW8iG5JvY3I67SOVCbBa8BgIsZLOWfpUuiCARNmnBRa+NNWW/zNfpv6XJ
xr9k0npwQf086SfCUjldZeRRBxQDnpOcwJ/0WOGF2A+DY6wZU7sShitjQYvmJX3n9t4WgAjytwCm
19T3/WCxcKhv1ez08VtgR6C6B1xTvuY4I93ujyUcbHsSA/mYS7wqrFQfBwpzYmVl+2WzJ1xoNJtB
9aWTtfTNeWbM28xuhZW8FRY1sAthlVI4Xq54awtN2VPqPRxo/I64vLp+zntF7sMoxHu90XwX2SVA
H5ptnoQno/M3id11a4KFfIrm24U7RrSN9QX+S/idfmu/4m9hrR6f7K2enQ6VHstOXjpiOINYYtCC
/oStQ6JdqBm+gxXUGHYsfMzbxLZux4e8QyhQk1M5N4k4TMv0eMqRsbxQ8x+202M6uzo38AbmXFjz
SJV8Dr+lzw1QE3v5qx9GiPagJ+3eOvbKXnT1eW05UeNU0V4DdrYE94gLWpsVcBXpoaMgPfPhsdPg
u4vzfScdBApseVedaF/uPq8zovTu+fmW8yHbS+ExWpE+8yJM4c/tJkPmzyvxtGpxU2wq01trI9NY
t24cFnVyRw6HYJQPQjP8WHVxsvDzM63nm/Y6lbGbGxMW8n4I9gCk5vixEM5wHC/6HXsH7g62p2wI
NOTJakrgsNDhu9JAXv9BDt/WcwiDN4xa4MRM1sQU39tWTrzXkTszXfZ7jXP/Y6QLTN12ggtkWIo8
iihu3nEVWzjvkbgIGGx8SnyJgJTB/iEd6HebA6JUQGLC/LKGvcyTrSoOvMIZWQZghDxkoa490cJG
vXMcotK026ryMsZDsOWpHd9XJLuMlk2PRrnrqaz3hnCoH280LXCME93+xxw3dU514DYcp00Mu5eK
zrKpWTTd0i067jjmPy6ENXCeiOISUiWcQFDzOE96ACEL5gqg5nUdA+xCDhc0WD14WlhzBqai0zR2
0dE8tWu6PSCxSJrwICqbktmIo20yV9zMGSQIqfBGpNfCo4Qx0Paqtq+TfUaRhTEvmllRvktAjVYR
5niH6SVKYy5ST3a9/wbfEX1Ytyu9UacwPya3Q90d7sn+eIzaReoOVKwaB33/Wwk/Gl+wG0A0dvo7
SObkFbrw9yP6pcc/ifYJGLz1JUL58AGM+QxWYXdZBbyEqRq0nx3JN3X/j7DzWm4cTbPtEyEC3twC
IEHQO5GUbhgyWfAgPAg8/VmgavpM10z0RFRXZGUrUxIF/mZ/e6+tbu/uxCMAfAeBdtK/fXI97S5g
kaYuKdppzTbV2KpgqbOjrO/n6DEHOBAFC4ojmE6CG8fOig9+hBlbzbIbR6V4BgMQP88Wg7SdeAz1
i+c6piUtWumuTe0EiMMQ95s0xwxbvEAoEu9KffYHhDkWEv5a4AQBk08YshZNKIfA86LH2/g8fk8F
khn6mhcFs36PSLbe6z31m3+Hedea+DdrB1et5yVcXWQgQXazNCia3EvxKbVVF/jgVZtgBbaGDXfq
AMqpL2Dp2tjSC31bFc7v3Xuyud9nM0z/UGwFdVWht/gAQG7jAfi0Hxj+1c6xGA0LiZEWoQEgCHno
1HPWAnpxCpuZJZ/5byPNKC71bjWmLsYFwB3XYtHhxnBM1t2ZwqL0nLXJPLX3Vv0HubiJl7ankF27
A1L0VWsJWMDXcpfx5+xBAczW4jtDat6anWNConXNM12nGL6bwOZnAHvGV0K0yQ1+ZyoMZGWmunta
x58H1e33oNZIlTvUdGB3ViE7/KGFkRefH6iypctQW3I2E9tz2R5E3+vw7Vxs6bHM0Exx+coLiBK8
8L9ECSZoC5hXQnSAer6aPpbDNj806CW2eSaQIEdegQgn+JFDjH979PGHS09akdcmcoZhm5iEjuRm
uwu5A0/gEwwuXwvxwHMtT2ake7Xrm009145tdgyn4Dv4Uj6XkHpZ4wXsJcMitfNVhl9uZsy0fImZ
uy3sJlvtgZpwlat5HZcmAr1bZTOap2YxC6tNNcgbTTtkefr7NGgees+k6eSkdO44LNTS7w2/du2i
mAic0wOjm4SZdsV9xv8n7yTGuBShyIGLdCNOYZOucLrUrefKxnAkQqnCPHK+8XB593MZTy0TUTdT
fWMrxIdC2THZj/T1Ny6vH5npf81uli1aeKA08eGQesVGgBYIa5BOfq2vEYy/VZc3xl1xwQK5CqXg
7XzvpdXk0xq3upvqh/EYOf6Y+ZCVRN5JXjYrOfi4UbZv8oOpnWr83XADX6YJkTVnlkbkEG8E97Fk
uLFbRz9R9JO9PbhJ+CA/750P6IziXINYPye+FwcLcDQZFsLHaXW1ymsSXwQnQ0L+Ct3mK3l7tC6t
sU2xpDWWCSoM4gDNa6rjYoaq7yV19/yShu9H/P3E2Kh92M0XK1wQ73USNhEZhtYRx5tUXq3uIklv
g3yS9IPFLCXc8nb6FC4l4KF4hbD+5JhC6cp9wb0hBtZReN/lA+C2yfeFuar07pFnAiTiDFTTPjJB
qut288jX2RM3NiMTW+A+jxqwp/y1eiEjMnGlVkuxW7F23tPZkB1TRn7yVm42sE5eUaNX24LFu2UW
srqLczGfFkBBkZ0AvzSto0dV5/5GDHHJBJiyuReBIKFo4u9+XJVBNbCkwovbuRDMv6sraAu+80d3
Du5HoyZKMinB7TApwRkGrVnkwJT7/WgWrPY5LxEAaD6uFvjfr82yEw+Vearj50Kp7d7wGD91kV8b
vlgvsdXDnsRfZ9Vrof0UILzMAj5M1BdKBIVliR2CMRQNO9ghGEPpbQmxc58ZA28nJaaClwIJ5lpt
cGz7U6n8gA5BTLovVIELHJcXZHZrqUbrBkl63FS0RVpA99YywFrDJ61Ah4/KZIv+sXoZ3Zejhh1y
na0fwbc2Y+2Sn1vR3MXSwQrgKuBNgX/gU0CktotWwKTgGelUP8Q7696t5GitCWuG6wRg7tPojEoq
3iEQrvGWj3tqWBCuom2VbAhwhTt+avJj8+RYch+dBDiHPhIFaH3CF8/njHndL6Gz4khEcjRe9NS2
nL5Z60WEuBuFjtFatYfYjv4QvYpJV3Kmi3aIsYO+zqtJjDWcyKuMcyMv8tgp6r2EqoOfl6TVSDyo
XPHQSMOm4ysoDrx8qW2UYkJXzIGSHGGlSnymFTSgP5mTxCsyLnz7DJaVzI/z6duvuTZWzl10DQfM
wfTydOdOPyj1xHQvCJUFx6d5Mo03ndjOiWql3zoASmkiUSK8sUoiO+XkCGyMFzC4x0QzEPkNr5yq
mqMtzxRRMZ4pg8smiYZXrAuo1HPJj30WkQaXqO7miyJ4w8+EL4pSqIZnn5jN4JTfYdN+ms/eZKsP
tQ34Y3lqU1mlVx5wFij+erb2ZxZTMsNTbSzExyY2tzUZ9fsT5zqHsUMWHjVpqSZziqVo7gDCwn9O
5Tgs/xfEI+zvfoIzRwJ9uAy5Y6NvP1fDc4VDhsvrrqLGQGrWZbJWb/GIxvVG7MO01zHpwwc4/nPr
KoCJptlJSU6NW5bp8RsFYlBIdow8giRfsqe6Mc0GrsmclmOyT3zcv1yFBtAKWIOc6e8b4QNricts
zlBFe6hL+7cCiJcXLRIdLoV/NSGd2ZN+h7xBsxTLcE6IxRo0TvSuKkLwaB+zdFXqi6H0QSRn92Vq
81Jc++Kcy2fqGQQK6pLrY7iayqUKN4pyLv3CromLfkMZH5J1YayyYUr0lFDTqVzJlsISefgqMwun
xxFiPvNK9ZzVZ607KuEhXdjWMHl2KZou7zQ/76UCVXEXCLvSt3LvE/o9lA75nH4+TfWA05LlgVjj
h0VjV76qqxsNHFy182VrLaPoQzBOCoQU7aa1n9S80ekz//WvdQTfK0qzF+CjVMNPDZcNd0XIKoIy
t3iAyRU9+bU8UUeD95cFgpUL6kI1GX+feH8pXqT3Fpu46I8OXvyH5eX2A8944re1T/PiKC4Aq7f6
z683ayxWhsLK4huSr0iLBpyZy6hwWVfTIFyNp0E4zazBfZ6OXjhOwy3IKv99uMUQPJpn/V/t3b1r
m6D/I/Y/OhveYx0/1twIKTjEwpkof/fNDUf5MQ0iIJYziKAtNpbW3Mrf64W6CiR7oTmW5ANuf2YL
wO2OU3aruFrfDTLPO+q0R6+noCic+lYkWIPkKx5++/CfPRYs/tMfVJ++lVr1qVQ2OHK5rmqe+/is
UteSHRW/nNPVOrR0noL2B/uzabttmeyMdhcyz1qQ08jUxYQJIEWgoHtN0zllliubu7huCHrt5HZV
OcE3dScrqd+p+eEXrhXPaulYaCc8Rkb5Jjf2omKM3O91whoT/O0ew3AjQrQa6EfYPeJdhBqobjt0
ooQka3mSh2PJCynrH+njSHdzSNil8zFAax2DwAWkbWqbEXk4L75Zfu4lgGnJL75og1V8yeNLUbyV
8XmgPrmbJoaYCSqaFrT1Y4ZtSI5PxD1/0IJQoJjcvKXNDg8bdDlUPUqtwNH2MlXJcF1MpJn7Fjci
9gXwSTgYWrslC7SLN2iI+adqvlN9tVeBnwLKbnZZsxXWToP4tHJyQoTOUgb64SWRJ97nJLDGjQkm
NN1K3a5I949TR6npm1LMtQQd/j1vPjL1U8q+EulLSL/oobDOdxxgnyFgyOGGLfDtCfAN+apxBVcU
vwrS3NWHGryvBltuaTPiWMKpcKvF21bjKZnouwM0iCNigvE3nF+vVq7wo5kXoupu+DjCJw/cyef1
XGPyQj2DCI56piDMTJdkin1XCS1f+PyeaHvQK1ys5zrEN7jfmV2ujH36WA/3yZ6sc963zW2W3pro
EndnaL/1Sg3nyj6Y/0b/e7pqCGjjAuE9Ubw8zfFLjeE9QXGuyVtuRobojPcQkvSPgeV9J/yEG8v9
HRHeHTO5Rd2lxJmrH8r4hssKivFUuhDajGz16ErJzLwcQCD4ZkZ0XokJW0F1sFdJs2/rrQrTkgiX
ZbuYDsZ+qbSz6ArN4C68pC/CVohnDETCyYFA+x6aWsgZSaS9pl2nN3S6nkscYQowZ8vc+vODu6F6
Lgfii6QUMhruJ2UMdwM3wR9UMXS1JHZqenSNeTQ1OJEbce5cLtb1wmB4Ly8k6ooLD1333kx6K7KK
ZXggaHTIpZy9XrIK84McAxujt2WHS/XlYsvpKOKvn6Z2Ji1nD82LxA/ZefwFIAMLC2bI6mWG/AVk
UE8uOgVhB+OWbbv5VEcNZYEXr0jmzH2yzNM3F/Vj3OGw5PZuu5RTJnZwrblEdU7VLjLOeIYfScvQ
L5ZmP3/c54vYTiiuPmEtpO95SnsaG6vfKNqU9uzx5nNSOyX1ifPdX4Jw5GEz745AdQxUwfd4YwZ2
6umca7UNYNAaU5Bdr2TV++FH9FzDWSZ1FdD6ztoAPiTRNvdkUz7XhrjqIiKEDsUSim3gTPUwli2U
PU8tnm1tieiIvghJlPH9LLdJoAiftfA5RJ+x+q62t7y+6FTs9kfZDTgVEux72ZhDO0b4njpsAWjp
BHBM0uKr3w7b02IMfJS+xb98cSfsT4WDOj3om+oNY8OvPt0Dfm+3Ez1/Smsond9i9xQWC3LgylXs
LsxVH2+/vnIt3Cv2gX/TQf6f59zai6b2D9qaIZoKlXmqLquy+Q/2da8NUTboIcVK+bYbWP8O+N5q
8MEbNwv+HpHSXf987CS62B878S+5vJjlpXy+JSqOITuINo26blIgA6tIxeEAjMqHbi2d5X5n5Bge
wf6+YZz3MMBF9nlI9/VwyOfYFgRtV2SH/nmg+MHNE6doVmmzesiwTO8spAG+g2XK1qT6Xc4e5VZf
RH8StP5jmBwy7B3RlvfY3g95EXk4XkOnxFgH0gSCCh/LxPmd9uQks+EnINmfbE9Kbt6fanG0/2WZ
auhoBhkoQmWZjqbajJYWDkrKi8uQ56skXte4JuP1eX6L4EVU34Z9S+moti/MYieO42tvnqTd3lOR
CJ47Jq0weAJMHuMmQBscdkTAaA0D6WWFx87NSgTWN15JC37G65XMx1NlHMWZVh+KYJ8Fu6e2tsZV
CrFT36rpPnXbdN8be00lH2njcD8n0QSZT10xBVhzLaWbcX+PXSE94DId04PZH351wKqddEDeQdVU
6Mux5oMMVodVKHw3lSuzvrKbMlgmJ7edoWzEbB1xhUPf4G7NH233HlXcX2r5oSQ3QXzDigqOpIwm
0iddYUO4J05ae7noIWFwwKIXjOBY/Jjo8/FvcMw6kaOOMSC7fzSE95VkzBGCOKZzC4CVwS1AYtWM
F2bptpY9+4N4l8TuxPzEn5AhNPChROT5UC6ha5u7mxwcdfSLJal18AGFtJQo5IMu4Om2FxcXJb7m
Njld2lEWXJrAT+SvVqhv/jxdr1xi72DdSWC83Pxk6flwbapKuFBLrCXXd3yx9laQDzCxu+DQSvvt
Mj2W8VEerwMLQnCmNye2MddrHeySpSgCjFN4fuef1O0QCotTn5h1TDUzuJPCG8t54/Q7ODPHBqDb
rsv2D/koDGd1QG+4ZcJ7bXwsOJ75NEaFs4Cqv2Kqz6ExqhhASC5zJ/8juJjvYer3dmh3OuiuEQ+t
dZatM9QcSE1D7TDmkpxctUF2RT/98J3G3/jyU+cvo3sfwvfneBuoArEPUycIY17zIlPl4WoihzLM
IVN6UX9TXtnsoiA7DChncOg4Rk5u9ozl7k6tbqx1mB2xscTdLAZ1KtjuQa1wqSyn8VfmH9ygsS+H
Oto9mq37gxVL1Q8MM8p6m9i/cSM1nVG7wzl2BE3Ogkqemy2w8VRPTU5KcY7jN8F8czd4O3Dd6hwk
5sSDOUY/dI9jdPTyiI2v4gmMpACqOP68+GaDnTE1pk7F4ZBDLSL/fFndrEYXciVQFZCzmy1NAz9o
paVXX9P8qHSHZ7Q3w53pwBeTVqq2TDDNAWtiGhNNbW8d6fV+TTmajiUeTw+MjClF9YRW3i6c6Ygj
UtXl4kwNuwMJoP9zjSa88O+x2MmKZEoy7UWappOm+mchXFTL/T0LCOyBwAo56TAmSSq7dQSdmoQl
3g0VEluxUYatMWxLcSM65uEGT1UOnUE+V/FbjgvYenvYqfbjfqjpKR5OWXYCfqi2xzQ+5vVBm0wV
VejNN+kLdHQ3VnLBUB1WBb4aX5cWKr0qs66aNfSexfNWmWNpjljsgAW8stFYmslG96Ajgykb3fd+
PCd+GhTrTlg9cZ4unrZUnXyMj/xcAtoJgZjp7ToxV0awClZQVUJnUzNUbuYilRPtTHHNYGdxV3jB
AtOX8+DRfMjFJ02E4q2G1jctYae7X6rX0roYKHd03LgYA+BstMJkDCjkSeBkNdcGH4GndD3TNXhQ
Oz9WFoJM2ZF9/DUU8KckLl3jJM3KdPN2E1pHUdDuHNG//qkRFAIKvARPZQDwB/MAmhEiIJoRFWd0
lB46GDIu6es/oBs8M/KYNmROZb4/7aI6PfLj8YjHP65X+h5jxO9n67EgKG6Ur1H8ueSiAnUO6jIi
WT76v5kh6juQAaDYZD69qTaBfUYFADwYFai2Kq1layOYWzXfyeM+FfYw/Rv5MDpSssjAVnHhFvfm
HX/pTrhv1WKXBdu7nZBDTLkJL8JsUSje79GmeRKD5yLfVBfHhiN6r30rIef/N0eULFHI8IWChC3Z
o8eTEaJT77ns3j1Q3m+QI7TRi8pFqy2eTz+Nlhz5KoxMml+BcyYYOZ2PtAJn23rAKGOuqWUHuSyU
DAs2VrrtdaAxe9HC8XiUglPEAHfBJVlsgBs6XC0FBGF8Ta+rpfgyfpI1MVVPZ9Ug6v5KNuIJ/i/+
aAUSwKE7pMWBRsMYph2+NI7JA9GeZQM8goZoVToX5psZXztXArmZYcrauMkwEwcnSZYk+Ysb2AhK
ePM7piYmq+19P9jV8+8lV9c26VvXnzvlFI1HczgaLnPwMLoI0qlrDxfp/Xdh/UlsTHI56ixDR1zO
Cy4BUzzmZXE2WHSmQC5ZzLFlQV2NKjrbTngFG//zWY/u4/+5jmBftzRiUYoqy8Y/znpR0YhZGPYc
MnRfwvkN9ERYV0jnM/eCi0Msp1sFrEQX8Dg2qty+TOxpvF8C9hQv+QugBt4wGJZ5OTEs++b41I4s
J8i05YXDjGC9PZM3LXmrzlZFRBFh+aDNyUwx2+ybeZzPmW12EECsaQnR+nmOQFJ7T3oQSEWAnlWx
v+se+C1jH2cHyzwo5uE4h8/8SLZH/gd0FDIZGQm5e8etZL4nRNCiS26ehejcGTacH1ytej5XcfLl
b8dMuWaPt+OecB9SIuG+mhvUT9bbezGkrVjJFvYffheViDc1Wv6eQ6Ht8SMHC2TTmcCgDNE2ciKS
1RVtpydvao4vZo39PeTzX4g50jizPKRx6FSTNL4GtQZPx2ztpDy04bFIySGfcF4p68eLlgN/KuSC
2K71ZD2yzM57ayK0bLd5/nfrRiftaN0Ie3TNdZFtTyhrayq5GyKO3S5M9212yKyD8jiGM1X1/zpR
DPI86OZBNA8xv9kzmbA7EiTaPmv3hwXNuSb796sBslSn3lwIIVq15LaqfqwW44M89ukSNHtZ3uE1
uqwC4hfd4rBSj85lbDcNqVELzPmSo8D/VdNC48q/P5QwH9jVdEj6imxKqvJP5oOZS1nQt5rGmBTc
M47RzNq31l5TqKePT2H0xmUzXmAAKIHQ0q09OE8ylvKlTq7hcN0w/1hxtZUfK43bLSN3hQLd5Yga
KdsZfPPGD5HFQub+cTkxxuHwp4DUPkdMrf0nnL8q+gyzj7z8bfaS1HXWrfNxNXY493xBW1Rwtcdl
NjOHgxie/HmtrEbBCRtHL9ZatpkHdsxgVWWWh8Hazx/QgM7P5EzgVFdOuUbLxxJGAU587bXtIIKz
7UAoGAPO0U0xU/e9ebm35z+5NIu8P2BtqXnS87UcrY7TA43aYI02txl2s7Zd0HOnzRjY/UvG5XEd
fdW+Ng93kvHlxdzO2g17CqQw5pHNMvzL1mq7IBnS+3OfWdgRO+Ah0rZC//9zwgzbrOBdNy9MKLtk
E7uEkLg+zIXCPZOYO8rDuU0vmX5NpJvY/92WfYwwTk5GhLt27R9Omp7TkHDJmsT9vT+f7SY545q8
u3V/zqtTlh+tcN4xpmj2DVONiYOyTg2mvtMo32PcO21tDNLZ2iZUGFc4BqB+4nhjctPEt9Y6atne
gpIYkVvZcMkP31DF16ndLYUYM8+/lYyDphCBWTkh9NTHThl3z/v2fYvmOYtlD8AKiZYgmBItCXU2
AvTTs94cHGRUeggWKtR4EvnmclRWarB+Ju4gOG/scxkqwGuby0glz8VX3MlKvN/jqRROEm/I8fzR
7yuvlL8C8Tt5/tH7P1RYRP0fDcpYANQpBNgxLg0gHfLKABhUrM1hHbkdw8tiOu3DVCqLJeQRNLwu
WJZfIZk/5ElsP/eVIK6QLR6I3Z6ZbgJurMsxXilsKDpv0Ptj+Uu4CUEwZcmh43A7M3gDVyv2HjxU
rR1d4ebYU50fghrinYh4R8LVfSbbNOCuftLHY0oF3IYicZNH8b46HALrHe2w7aYLg/aj1g4xP5W0
1utyQsyPL5eYH9aoblN1UJUolV+n0orPKmuTr+uy6A37R8nXPz/lCht78H5w73gCscL3E7vngocc
ne3hom/do8N/3viIaf0va4whSpZFp7JlivI/Nj4xFKxej4lrXHraU+VhU5m7yQaUnCg8bMmoxVR6
X//LqNtgbheWm00UbrJw81TWirKmdxYquJCsuwFUmuTW+lxqZtp4CvqjWO1lKKC4+PpdgFPjqy7n
iIxiOYuL6SyjqCeQDYV6CtVT/2XFW1GbXiVEVx7gEqrwO4cGpT0rP6uxXeAfNK0ZQhtOTEIjoD5i
04NXivmyPQgYE4ZNzlfvYhjHHo9hyo5IGRUbZthYiXtyzlgVjcVjXEQW397yt9KwxkRczVkzZcmD
fz6/tcK1auAcb1Kssdb/x4g/oIdRdfaqW2iqv+sWTOjiWFWnwoXn3VbU9aNb7+ZSvYmzKZUSkXJw
m+e+LDkGIfBMegRmIzmhPOijlef5OeFUPt56u6k+rPY9SW81FmNXirZ5uwk5/qqMhOeP9M8vq9m9
PfL9bWEtMqB98oLLpgFCQd52GbMk+sNOq5uBLeoFdb5s/pXupnwHPimBqy6eAldisDFseQoGROmS
X5rWVpQ88L+DQ2oregCyp/1y9XxO9mrtuUpI96JRvbXPN8ueR90Rh3ky4leEQLZ8cF6G1EEOHPsR
LJVgEZWeQflQ+P1bWuVcLHmrk216y1YKCMX77F7OW3WuSbaMW66aPPAxLCL2ap2vjsjIosEJiSxw
YB8WUaj0hQGvnNWsP00gKRfsdxzZ7g0KfOYR0wjr5eoiGg4egQhLHpjRvyBam5EfXUhQ8J3rDHiN
r0r9qU3H4CVo1mKzVhsQ+Kh0iQ9XJUlwmYNImrDBT3NiID1xvC21dqlRzfMqQ1CahXL3UjJ3BFr9
Yh4Mi4pCS5qcGCbp21Rw9Yd3f3gZvVL5fM7xcEm/rY7gPADd8sUIwO5KVFYFYUXM0n709AvNH0Ic
e1jTlpWxTAu3eF7oofE762yCqIBJsJBgVz1AWS3KV06p5o4de83imWzqfJp7R4KvzRJG/7jltZXO
L3xpOm7ZRBsQfcziQOr1VLuMNNGdOFlap1ibA+KV7CicOhzu4dThMNCV9Bu8/b2lFhQc4LAS7eiJ
V9YPZmoPKv48FWpVpyQ/5oBhm71RY34Cw+lxw+y7c3k/jvEhcSzZL1g7kZgiPzF8gfZ0KgeA61PQ
7PTRW1OANLnq9a18atuBoexjV9+nrUgl1mAH97e+Aj9/zoxjqh4e8l4ud0m4fQBDXBGrpElL07dG
t5OYGr1ilU5pbORum3c7yvaiuSl9/dZ6mMN3F09aD7UeT3oh3bR9L1cjK9RM0acGx+Ix+2z1GYzn
fSfNBONclCc4plBcA7Lcrh65ezxjTGGex5GidmOLhY0SKDwOkrltqrk0OBZnp2uo37zU5lUPY77h
xciUnNQNBK5maSVLx2ZgTn3YTJAOmqfWxKNvITME4Gg3kR7r/awALfY1E4JNHG7qNRB0Q/nMsq9U
+awfn4/qIxhvrXJVFewfvoG9IV+kqtczEXtNejE3eXswomTcuSDTn2KnfwHOHawJVQeoSow/ZOvz
fmJZlg566lTvukPd2gBwiVhZPdWtPYuFpU7XDJq09N6Xe9/CHYX6rvo0aaE5AxMpSEhwYCK9N6GZ
6fTosUgEnAQQtdWtEZ3jAbbQZIQbtMpWzQ1GFU08SOap50qJm8BgKjx5B3gp4pd3gJ5kkf4kjC/T
P5w9GCiHpvs49/wypS3+8J4ka/M7G05VdnpmUD4nrTEMDzrxa9x7hzrYWw8vfX7j1ymzY6ROn/55
tBxMjWo+h0zMTQWHichg+GXIwFHQIqtloAOnTiQm3XHCz2sxaqZdmQ6JBFBzk+8LIBZuAI5PFcaW
FxCrHLnpgJTCIJBcC+GaNbcutWPlvVHeNeMmBbe7HWdXoaLW5xz3RwWWZ0WZwLYx940Hwkg2Ed8o
JfODwo+fmAKXFBOQA25pKDEmMkDSrAJjacSr36MLwEkGe8/lVFI8oy+p6Ka+JJOCW+yZ0DVl9YMx
SJEdGYBgwH++iOnAxCvD52Jek2WPJ+CeBu7OsD4V4wvLc94znFyL9ZqY1/DYEvNSre0Tvm/qjHOu
DUT4n8O1Tq/cV4fgVo3XFKlyW9Xn0YWKxyLI/PJ/wLImKl2+16vjQzq/IuBWdbNikEJSo7nImCbQ
Zzx6ULmrCfETogjtpNRL8PK9hBHEEFLxxbi8Nyt4nlLrRvE8xPHkQ+p4d6r0NL66eas7rjmqwU9g
QoX2OM0FP527HUYbrV2HJjixVYnHexvGm7flmPpRuwhF74HFwZoNpV17QXqp6muc3zTiwNF7AdRO
vbbWhUKwiCLViSWSvzyyNQPsl8be2MNr6JEZOB4wghaYATsXI1DJRMHDYaENE0UgeDksMJhgj0mT
RVvfKvldkt+L8SNX3jvlXS/eteCmMLubKkQ/txKHBlhglzZ9C8RTyREb4HCQrbtypd9Rl5ZauVYT
pxfcoKdGIC3XEWPvfoKNJt3EgWVYVmEQxmkIdWavaftW3SUcQtL+QNWbjrU7oleWk0QHxAsb0P91
QWUQ9r8dHqceUVMXJcmS/lEcqQ/FeG80GdbiK1swPucF9312HSSR1Ca7xVGrxkq7pFM0kJdEty7C
Y2JJ6C+WhKnd0uQjDj+f98/f56IzJvJ+q98ESCTBJgg3Qrl5sCSGG01ZW5w3CWe8t+atz66Jdo7N
4yM6VPK2zvbAOeXpjMXMp9SvEUHwV1msAl+vCUmcbCmQJx4dT7XSmaN2fkM3u7DI8UF0EzGPNjX8
sUqp2xhoRQahItUtc0pjsWhhIQJzxGCE1Z1FDMzRmEwGqEiYMEelsMw/k7MQOs8HbFTQkvJfYngc
m6P+PJna8VEdBuB8xU66b9tidydotRvFnSlu22A7Aj8wV0W5SuFK22O2b7lR0hvcXON0BbuoES6w
i2TwF7M6ek/oL3zNK8rwvS+vCodj+XQwXOK+eTxLY5fEL2mm/3xJkIz/gXlQVEtRTNHSRFUz+QXP
wX9L/D/MTO9kMTXJXab3j746/roEqvhjpRYnbiWrlSrDgaPLwL9hGrgdEqYh2RQkkSv+vSF2EDz2
xA46YDOOexvqo9afwtD9xYEOweZZwmnfGOXUE8wRe5iV2UlujyYqfH1o7rZIorKkj2LL0VpyZWlX
NJvmsZHSXQbh7n6QtZN2P8PpNz4MgFnSVz5+65haxa82/Wo0AONQ7ZiAYoljAopcfKyD5QMjCAVw
GGHz9RHSvaXsFMINynZoN6K+NhxM7hBDMpJa4kQM+dthbuo++8ZOfxz0alZxkv5vvnuRXfi5febQ
qotDkZwexblhfEamVLjea3gIN/Nb6d/AILesr9U5YbjZHeX6kFZIxp12hh2hYBCOTk391jZXUXjX
1U9HGJZjQhzTKQWnbVYLJzA2pr7BIhAlO/PlBcrbXR3vWsmhI8LATAHG/7GkiepfPXuGi4JKUdkv
Hfc/PyOKov37WjB121mKCvZQ4iKpG9o/UCCV8KzTKi9NQq9i/Um0hQtLlM3aJeGWywXTiKWtteAN
BwRzGhwQRERcHvrdPd9bxSFojlF6kq2TKp8D5Zz73MDG5sY2JAzXvrqk6ds4nvTuWB5LG7gwwBXL
UTo7S/1WWkh3Lyi8Bx7s53ysvaRwyvFcBlctfm9LGBDl8x0IAJSPg8wQoDqM1UGrDlm5r8u9LFKl
AFzima4tAD/0ETc+/KqmnM7s1MSbUxATaJFlHc47S6MZY9k+bVFzw3bVBFPZpG6uZXM90tsHTZHe
GiBzU49kfynkt6Dn2zmNw7GgsOLVCsDREi8m83TpFSggW0CgACftXeIqsZGHrUw2bZPA539mM2at
jxsItuKxNNsJT4EzXrCcoSEWN4HMi/q4936ZnjiYR2OOOnQPL6Z0+v4txMCySgTAcBqKOObxq1oS
VdazmUnrJIPYuUg+9S52fL3YrPdwkvg9mjPCZOnZBBUM7C0to4gJ76jhwnwZMTHmPh1oWsawC0S4
UXtrXBj6LTZuM4KuRzk6ppEzegZ06pdD+G5t1rYEkIbQBGbcfTWzyAWFx6fTst7Hvso0k/Iu0S/E
ifWLu7C5xO2X0HME/qjL94c2eU1K8RRhgnLECp/56rSEIooSFVXLtl1lrNLXXnin0i/Mv4ZXpV8c
/QziFz3faDY4nP4ryBQ0034Yc7POXbqU04RCyWQ4xnRPpkdyqjTPEBZvp4gqrPSYwniO0IR14g9K
qoh2saXl9I3xhVc+s5HK9BPRz32qkQpw4y7XVqRaJrqRL4yOHHqJOFcCmrpmfTV7uIWxjYydaBsh
D8W5Si+xfq3z23Ni0zHSRjXi/IdqBDgc1SgqiJAsS22D0auSVtjXaMz8laA1gRPgheH0k4EsA8lp
Ff7Pb+n/ZdnHE4MCbUD3sQxLFf+x7EepGDyCZ97Pghitd/ErqwAXVyd0rxS9DcXlYa9S+QJBIH68
1/K79q2CShI3KYQk/qkYVG/yu12PM0piAgL38Ah48y+aZlHdPaPz1IcnNnNIimyApA7DtZFvqF3r
9F3R78fsYFB503MrgFXIm5QrsJ8F070UtPRdWASzIj0ENn0ckMIwhbOlx/igko00HH+DUfbxTtal
870WrHa0j5T/R9h59riNnm30FxFgL18pqlKVKlO+EB6PzS72pl//Hmqcjdd5sZssgkUWQWyPRD7P
fV/XOZNBwA7V5Q8JX93kQ6M0xPku2EbWrjH3Pt8p6bR92VrvYbB7oVJiFGAe9wXmTT7w+bH7OfA7
9PFjcDF5g/Bf8vuUfrFd6nXYeaDrfekXuh4WkGW6crW5Q0iiVHfYkO4UqmvAxhaulZ04RKK0fk3o
1KQNpnKiRw23sYLNz7RlMf/SqS+NdbOim0O24fE6KC9dfi3ks+ti9gV+7txoV7ckWKawQZns/No+
JdhM5b1zS9qpffzPHwpggH8+5zV12pFhf1Yx/apPA+FvZ4FAbpTcF0hFhRHQGyavixEfnLm8kzPW
VxEagfOgknzfcMzvrX2BdOM/FJcHV3z/UBQHfaOLa6nGWbNieuYjauKJnq7GKTSyjHGm8JEIFg99
/tWwRwt+d/LSK7LLoF574RYw/Xr4l1j+8KNPa/h89D/uw6cYfgbxd0tdUsRrWCdTKnnYgwG1zv2K
T+EWEshSYhWKXWE/CqvhvvYCW4wpe+xQAK9hgw7y1V5IT0oQMqv+lhVXryU4lW9tT7Ac74e5LoLC
BhyUPwUTXMZ72MyEulB8PO/jnBawvSQtlTjs37Bxoxeb+gXeDtZfWbzV6i06iUrcdVzA2lnafMAL
larvPPG+9Y6qbO/t1ky2XA8Km8BNmL4UKeWemzRjT12Ue/bURUTBZ5s83EIFtbmubFmejYoT2z4R
03GdV1x93KbcDhaWz92kSIDe964UUyw2kz5M8UMhtoQ2Snv/OUL9VfdkQAB4P+5eF7t/iSTA7Q/j
60AbWbEZwgYUf0ghssd+F4O38kWll51MKzAKzELk0D0OorV74m6qUjQjqdkucF1xBiykrfsFpAlo
xFEbH+4LBKmZ5fzzh1PS/riQEAdROYBYoOsM1ZKVPw8hQZj0sa7Lj3kKzVr/ZUQjA5o91ka9kQlD
+Ruhp8FOmXprIXNfyIbjBztF/25W3+8WmPdvqvheh68P7eYcME6b/FF320c4cWZDa4O7Th526n/c
dUN2Sjnuc/p162KbF1vvog6ncTg1ovd4SYptlntR7vGAsoxTPqU3V7F8tQjGmDgnMEMEU48P/lTe
nfR+QzCj9Fca2ajZdzp6gGg5aoKYKrQJMaUQmAOjtvyyi2dILU1yCBsRoHszgZX9ZjLzRNYax4WW
bhBcmE/BxWOuyBNgaMiXDL38bBHcFxWBXwBD1RxAHVdjtV9UyiLielxPGxtnVmaXM9o7PtwdlrQ9
cXaiqFgQ4+RoxUd4AUY/+9qDnH7eyToV3+LiW618i/T33HoLwjfyy+xEiu7CApXpPAleUlR00//5
J66q037i7yFN9fkzNxRDNk1+7vzz3x5HZhQYd3m8P+Zfpf0WYkM4o/FcUxAe2OISAcaLZKy+mGQA
cfzHGqFZE1/rfkr+xMk1Gq7mfdl/sFVC1kHc1CfWz+XwvnZm/syZVQTku4sEdTLz3E8eNjYBhU9H
iY4aTploz9S6iamDEO1fwvTh3EulmyF0dDN1569S98MCSLtzEe4wTt5UzUQ/ye1XQfte6N/zb3id
kTqnBWYimtFR+enT1VC2lfURBh+P7L0PuTTdyvycTHN2ggqqNWeZ8jXCq1m8RavFRckuPCgjluIY
UF0zYZSClG1ylYomFa+1Ub0EGt/bl7h6GfMtNWgtOvAELNRD2aAt3mvqjobfY4J/Fzg09G1CTlhe
L+k2cng0tS0NKhXqSbmgm4MmZ5RINrxYw3tXf+ja96b4VIpPIf9hv03Q+/kYeWrkDbweH45592p6
ztoxbo9Jc+CSlczwkiIfysCpWkx0J2ZMi96GL1IyaYSDeU5nocZm5SISnpbFMU2jDV8bWtByA2Bv
+uYE3QqiPU9fOddmD2+5iMbJX5ZTeBW4SXvdwzOME79P9ri1us9gsWg7k+QaxcOZxbowmGaY3AHt
jPX5RSvPQcShN9wx/OLQIiYQotBNrYpmekWR2JB5SwGinzcarTpXgjTLAwGVp36wAI1JnoqEPjn6
+lHVj+XA9PPk9yeVE2h/Kuh4u+aRX0atQC737sYJ/Nww2cf3gAjtursAN70DSPpK3X4VwtjrDvFJ
lfcEPrvJXsHq2zKmIqXSb3vLq+TDo/Lk8JrcDxlHFTC3w/tAK5Xy+LIHqSxvfXkbKVvGyyCVxcV+
8M8SmdPkGjzOkeHJsZfIx0o69PKx4BMGVcE41LInChdzvI3xm8qlul8b5lYxty1W8H4X9zur2+np
hCu0HEk7dtpRHra0BKODsP1ZxNS0XUyPE7o/CB0L+pdFB+oxj+Jvkvo2ZBuLJNbcxDdYurK/RtG9
abyg2cXEKcJtYO4eYjYr9LMGVTx/zeM3WnHyBMqsiq0uuOKIzXBr5FtlwsVO9odn2Kg6h3evtVWK
BP/xIDkDUJxnbwMhM/zEz1lFXVXfRAtyktRzyEl+Zaio52gQPoRVLdqP+GZpx/tMu3vk7GWaKaRF
PuuPdBaDSnk2XR4teUCnhaQzeFgpo73ekziboDM+Fy5/Ya3Gj3z4lMLPil8bRQ1wtt0P/oxobJCm
JGJPrYadl8INTZwwN8SMaAj88/MRVuv/Ph91kpGipVuSZBrydJz77fmopKZaS4IIq+08gIwhVUSd
zliaNOLoy0HnSrorAIcH5Ln89BU//UvPK6oLn/EmeC7n6wkK3OuORISH6FOxnKQ8wQz7K/g9Vt/L
b7J/HudZ/T0HfJ69q+broN3G4GIkXkkJYc6/H+/6g5PIm1AQU6IM4SmxB1u+rO1HeQhDcA5btZw8
4xK3gH5Sx3H3BhhsY3j/b8YypxWOHqc5x9mlenokq/urCrOhfwvmwB7QGFbkBZ5pSijl5dJS1hWH
PX6Tq8Ae+3U4fkrDZ/U8NCbx90qmaPdGilvHNVga5Dmn5QFuMPB/LA++3HyN+gqdQJjhPxvInOCj
81dTDRPtSk/tdJHlKJeM5TCuREbwTAPBy00tx0fNvsgdZimYSwxOiHMfexZeJsWRoyActeIoFEdN
mKfSfKAkBA1Am/HNPy5NxVlSbF4v9U+enVgmF/cWWemzND1QKYFA4BnyFH3RQ/cYcoicteFxGk0V
dBVG8uybhP97KCPWIVrjM+xZ0O74ZbRM2oA8P/ZEQO7+nng/lX9xzdFBwedUr2X+MleWuBLElZKS
ylmq8NL1RSYuBLYzg6ukZys9J7pnyTyM/e+SeXdmOsTNa90g3JtohZwkWgJrMO2f5qLxya6skQPl
a7iVfOUwZ3EUKq5SQUf0cueBOHpDd6qbo7sKpA+aWUy+zcn81JuIQWbW1Go4YH5qkx0FM0AoEPKh
KD7vps2Cr6Z2lKIjeePMq1QKrgeJmjgldZ8E9SwqHFX88OVvMe/a9i1KXzvzBqimveTkU8Mj2wvX
SUk6B9W5RN6anBKJcdwM4QgOpRA8aLUlec00nVsWJin28v/yVbX+EIRMh1cd9QNIRY4yhiL+EcUw
xk5O+iB4TNRld0AHCH/0fH8OTxmSMTxlSHYfznF5YUgmHEQUuNIsM06SeuzqAxPXmDk/i8twBhAL
x9UAASniMkDL6DjQXbfOuXzZFYDt5O2rY8Tv7fjuwFsrpxPIXfvMyk++umP7EcbfHuVbH82UwL13
ZDzXD2u1KG2kuaQ5RJ9LxZ6pK6UVTZjxDTR8Qk2rr5feFE5MT5LvICb/eu8hJjfimTks4QrEKsGW
A7NY+s7ASe8rfJigEVRx0fJ1Kxexumg2yy+ecxDhsYBBMBeaxRfAgV0L5XYWeBgRt8e2WSoih+HJ
epkZq6RyeE2/1v1bTQ4yoai4UzvO7rshZQThyMMUNEMhO/hcuWyyVvSoAW1Q7ibmqJDEzajWQJ7d
MSeeMMHRMY5QFu9bfYtztAFn1LmFsLXZNa0Z2unW5l5vARfcj2zY58ls5Lz+oq6/e0TMgvsW5Enj
JGAgWntM3TDkRb1Nht36I9HPZnW9XELhkqW3oX6RtRe6KQrWiHmJZIClLxmxY/KjUyl0TueyroF0
PPMM301rN4TMNWw87b4C31I+8S0Eqqv/PK9kI5kNcJfG1V8sFQokyTN/GSFZiteCuliyFS7yY16e
xtBjJ2ydy/JCCUUvL0F1abclN/TxbAjzO9NcoH/7pN7J6iRmSZJvfQCvklXGtsv2A1QzKjj9cRhP
RXimrjqEq7pwROXaKtcRufvHatXox7t+rPkUaMee1kx8RF5uKXtnRnDZp1UrrLTYuafz1sQASBlW
pMRZfisShwOH/Ph+JjLsnFEijze/fkkcITiH2jnyp4aH+Gx4ZPyBmRcGBsb2a1BGS/gzF+3VieIY
LddJsMDwySml65cyG2S6rLqP0hkCxxk6t5O2jbXDmBe84E7/bGCoitfP01i5MLVWJx8KHpdaTOvl
ElUQFQcsMQZ3WJB2/X2FK809h/2b0r314Vv3eP080RFOlfOJ2t30K2FRTumTa3XKGt13gvQ1726E
nfNrKp+h8IqDBzwgc93EhnX3z48VuhB/PwGQIjVUzdJViSabqejaH0u62IjjIIw73YG9VkfrUiPC
253H/KZUryJAa8aT38z6I6q+19V3tZq47YrwzYq+iXNSoqW0XpAXetXUGxz3v6dhsowyzTR2zzJ3
TOflMF/clXlWcrJa8HAQQO/qywCfBi4XnBnFpCLOl+WmnpXU3hboWSpthZ+rHNbU37JhFQ18pG05
IeizD2cxLGRr26eQWfYatufmsVXIx2e7ut/l/Y7sc5ZwXtitL1x+vvILRr5W8im/AM2pDjnb4z1O
wo30xD8BQaE1N2kk1DUOkKe+l42PnUYHmbSdTud+gkjUhJV85gJLJuFgOeDOgOVAUcI7vF+Y0VU1
r1XyUiu3OYk3u3XU5/GaTTVUc9ZX4S6WdlAC6mpnKOCPObdg4J20JfI4VeMf2WZs1td5pM/VjL3k
tn64degW+NujTTh9KrfdAOL27hT6PuMMD+w8Q7hzeiB5NU9UQFelGeFVm67jGbek3r7iEj6LzenB
C8M8Zs4j2jQpalH3a2eMtVzVdwRtEoBvzMZz2NjRJ+/XHK3dExpMH9il14ezbzo396zEZqY+db7h
uUmf/wqJNqT/+UwSstcV2ZAUXTFEFsh/P5Xeu7I31dAK5+T5Hp2bxauC+EF+EfObxqdyo7DVNqfL
e1etKCCP8csED/cnBSXwT9JpMmiUJ/yTgfzztcXgJn6+ttgMZUtq3pP9cZjfWvBN/Yacc5zadXQx
Uq+v2Y3jP6MsfoYfy9K6J82jr8r5YH6TsAfHNkDBh0HzteMM5A4RzNFpzD7Ns7ItSwEIbCwF5PQn
M89qwr5qNnxbGNZKPUk0A90lZheRMcMXu1TUz1SFp/VD0T5N+s12al0b6ypZ12C4SouHsAvwQVY7
yqJUfiLTJWz0WFTdpvQs+oSwpzsQqWsz2shXBr20reo9Ir0SKEw9iRia6CrHL039qi85mBPpG9hO
m2vCipq5blOGVmsV1alI5w834Fp7zlurZlX48NUaVETSagE+6GQER7/aV8aBqGKTXST1atQvjTll
wh6kguAhUGHqpxQ3b6lcXqDYWZrBpvjPMRuoEIdsNurZLP8hPLykdbR0Z8LZ4+KTTxKPKHZDPmMc
nf1ZyB2Ln8YzVVUCKZRsFNrdbHn8Og2oFylbfUEv4NRIqGrgrWPJRUN5NMTT3AbyFUqbrHcjeWu/
cCyfGDzWLk7OIHpiw7GkCxmzIFj29Wubv+nJe5K+m6Belr0TPBa98K0Q3zvhrN9nRfDWFS9Ccb5H
l7o9BQAKuzMWSkg445HR7Zl+FD1MNljlAjQVbWtjinxoQMeqNeASIh+kmoxTM75PJ+6Qo76GYHAb
A9BIzqF8GYqbCRH+llA2Gl804WXkP81ZD1Gg9fJnmsn62XbLJl9GijPngUqVY7P1VMtTlWPeEudZ
sFZGs4ZwU7BOheQN6QVtrF2w64xWPP14djZ3W8n41Z+CwhuDc81f6jmsz1p1HgARcQtxO33D/IQL
jBNY22j+ce/3Dx7KpV31Ryk7CeIE9h3qM2Df/Mejnj3n7oT7lebcjpe7es2Em6i9CNkrBbNgTmDQ
h8iRXNaeWb3XHXWuwIZ+V1FMWtgee3dItM0+6qaNjHrfmnyXuN/cN0QDl2DYiW26YL22/F0OxQD0
6+xHHx170FAq7p6tvTRbSi8nY/6FHsMTz+KGjWZb2HRPOC4OdGrFzVIsnceSY6HQkZy+xv6LfaSx
MooLwjoZj9WJCkcKEWLRCMh1WEjq4pEtQ2mydRL++krrEKcSkN0mG0gnaTqZzqt0Yxmk/ZnhLfjB
sgEFFXf/WfnM/TwrOZvwYexpoF3ihXEf00KVAJ7x3sKNBjJ+4FzKeYsoIBo8ooCokKek40QeYEAB
uWwfFYeHv7eKfVjufZ4D9U509Ozdyl6s8ar03vCeWRtJP6cZmdC3ioPHJlbc8zYrT33olZo3ah5B
O37BgFlYnHYwWliiJusmWXfJWjRXGmHWdPUgSScvRViK4RLEvOyMDV/3Qz9MVVtrvFhkTOK3eHgr
liUAZ+wJ2UecffwM0lnDIX5hKW4z+wJuTEW07PQV3u6CKbwtOOFwMuAipidFOw7M9+Jjj0ZQ2c8c
Bio2vtS0epfYsXcrGqFN7GjrIUZ4S914OkfR8ILIQ/2VqjjKgFKzeSJ/IUof9K3cGj4GcDa6S9a8
6M5ptM2F7YixaASyYt8tIqPHqjwV4NcbT07PZnq+j2fEoLQUp14uK4ruuaJgP6FwDOu1TUXWf4S4
2m9OGD+clpsTksVwYYToo/b+D/8bZa+vvLVgLH1GJaBEKzb/cLqjxsvSs2qdA591NOPCS09cgbTq
rBD3i8bJum/izB190OHmzA8OocRNNeO3KU6wYqC0JLUfZ36jTX65kUvHQRg4AIBLzskrYSXuK2tm
BlN+jayrbOODSEymbYf8fpIKr9POwnAJqyvIX/+t9N/u9Xuuv1fmNsp2dB4EHrcr5e7pxqnSjmim
hfowoLhjVnVnVHaH9bltRbDIA86hDw6g2KawhE+wDcXCS78souU/nz8pz/15/uRKK+ocQRUVSYzx
58IwGR+RksV5MG+sTRXRoN9mdjruKYSSBzAmvXT61EuD5YiFDWDv+NI+vbWyvJEECODwoDcVf1nr
Ciz1h6i+ySHJkHUVOYL9XvGFaV+xWqnb0nTJXFNP+gCa1qCtxeS2NB/LmIjhk1ydRZw9HyX8+8kG
qzWuLruy7DJxzortuk3wvLtTaYf/QhNc+ksYiOoZA6in5RgFDflYmrxDvsZyzBSJjLR3YMzLjTcb
TkN6ivSjrpKACZ75Fpf0+Z5LuRBuLWAFV3LscoTbkHfuZtx0hE/hJOpu0mzbefCYdY5hB/kP+f4z
yn9K6g9pURc/TDYBLfa/99KWqV3vHinAbTdXN4dUPjIyM+UdIzNjUVbcfXYZNQvzKNkLy2ImtC4q
LAeb9cHQl3dtxSdhXiwG2csel655SUUnp2pjvAfpd+XxfYw+wYFlWCm31KTMebiwateHFxG7zN0J
+2r5BuwkQ3cG5UG8/+HxVK/g3diUtoQZotBRnEShD3mt62uNMxzJFtuUYLZBJ+DsNQVRuJT6+hoE
ZKW5gcw/8o0rlAIgYMPMhnT2dUWVpjHjrC1PXeP5AMn4UoNrZEHyOAT+4V4cpZlYXszyYs8L/bWR
37pg9wh2JVUe/o93PF+RB7IQw/jeUXhLNwpPcpEDw9raqOKv26ycAiVzhWxjWquAryWR+WkT9nt3
yayWwrhUX+BnteOeDK6DdEDiEGETHEbzrFYrneOfsdIeIDHWOh0G5hA8iuHOmyuew524Ao/F4UQA
1n9ohH0lc9Ta+rCD1Q2wb/Rh9vXrK96m01f8PC8X3zZ+i+pgXaSoylY8rK3VFXEaXfLlbG9Fuyzb
yg4NyM7fhsbeJCYxUr8/q1TMqutoz2RicNVVSm7tgOno1oKFtG59f7Mcy1mdLXMqGa+yQ+Sw1JPa
g6otw8FGch3d7UCbAFBGw+TsACEJIhNBUnPSvR7U/efnTx4y/vMhYxhbBYq976pIhySXa7AtUq/i
+tBNdiJI0LguQGEzViYzaK0AIcCTWRHBn33S1SLEnOJdUZfOKZbPnMlhuFhPYxXP+X/PLDwnZ78t
CVXSaozAZcW0JFU1zOeQ/LcheJVLfZs2aTDnCkw8EXxyxjdQc+N4W8nsuHbsyPI3ZzKF6HQ16JiD
XX5lRmaRJNmX1l6xDpZ1aIVjIx514cgPr3nNglcL3ZlKBubdTBF2MCVb+z+DwZkSDv4+Kffj3JR2
YT0ZrjLTDUq36zZGA5lgVduWtvJB5Dwm+4ARsNwlk7RL0j0Q4mDNE6ZB7pMjP7ywvePCm/W7qN9x
5GKj7N+90DwReal5xkdHVdnD0qw4j0eySzxf2PsDw78N39m/AvpU9uL50ixsQ9vc2Y5gAvJXpbBs
+4mn2uorjiXO3LiW6cy2v/C6nKak9mrsEotpzzQsqhqPz0p/TaxrVd5E66pb1/twjdVLI5yV2UOF
uzKPW5bl0503SLf96O6/BQ3ck/VdWo00hJTpUxwD9r8vcmpR84F3erlg+3y+hlyA+cNI3arcivaM
UNe93KYbPTtVyzS9hcCUuIbw2CX5o65BcNLTg5Oc7RosCwk35d092ZsM/ZjgOemV2QusMxHW2CoK
fyE90u5CU376gCYfRjvx4/xsVRb/8saT9Gnn/NvHbYpCsnAxddkyTI00wtTr/f3jJinq2MsqkK90
nqYzVdxYsK5QDXSuQ23ecftiltmiV7UnDgJVPkmSoIdTZqPdeIc6bsvL11wCmeHFw7mVL0VMw/Ja
WVe1v6qbnqoB25N245szxjLReI2CS5F4mnz8iO4bwVpZxTqAcKy4bbmt+FQNu3KW6y9C9ObX75b+
DoC9fq/0d7V6z7o374mhvq9rYVUpoCi8ETAKX/0PTBFyewHhOxVNoXK1E5W3KJZcRgDakGmhXsta
g+DjtBG2KY/fXTt+IQYDHnfgd626I0bu+769H+75kWOraB3ycqfleyvfC5TOHnv1sfcf+4QsdL2u
q4tYXcL7mYVkE56y4FhUMNgoh9tati8yznlQhy9DejPrl0xbUy0Q6vdSnrNT6J60vihft7+h7ixn
EFbAEGqFU9aKcho8EsppkK6Y+09z/H4bQNm3aI9J1jQY+Oezj6T+T1iKUKxJe9vQZMMkQf3HnEOK
+rSrGpzZmrkrgRMJogNWrYOtGW+iu1up38XH7kGEyj+m5SnWvGY4S8PZSfxz6Z8tXnJLudgPwk6U
dspzRlCkLEddDSxIjmj92ubnQjnGwil/XIZ4kSsLMq+W8Z46enJUuqOsH430lAwT84isXMYtgN0+
2HGu618BeNsru13NuVH4xBPPHpzXeQOyWlgqAMDFRYgj7+0H/O+EeAAX0TuCljkBJ8Kh/bDIAQ9h
AuaFjcTLWH6BNpNqSsl3yS9MKNDQ9CzxEtc8ejyl7n3dfOn3lL5d2F/K1UA+olzd2Fnk8KzIRGa8
pxZP5KwkgAstazzJkuenl0y9+sONmm2PNtGptUOmHSLtYKpMdA8wEAv2++oeZ0ZtnCz1qNDiqvc4
dTUSWv2yBpYKMieYM6olLysu/uUHLv+/61ZDtlT+hQJN+yMymXepepd9gwe/NSktfhVVgZ1Kl9db
WM8daBHBgyqBo5vnIbo25jVKXiS6cPqrLLwQec6I0OIG2ajp1NaPOLOQKmzWibTqmlWkLBOoJBQM
xYUZLOJkISqLfhnpzmJBeDLwt74+MydgwCGZk6BEtttYJ0n0OtErRC8IzrrgeQ9oN4TGj+tEe9FV
smUvonXz1kHyXRM/IEdL2jvXcoFpuXlp+xn5EG1H+d72na8zoNe4VnkecqrfNnf44EqCgYHOj94q
NJoVyyy72xBAhc4zspe4JNt398P5iuctzBFTWd7cW/DCpBuHE0cH+B4Tv4frV/Qvs2/C539/Ek8E
BV2UVYsJuC5CcZt+XL89iX0tTqqwDeBz22XZziTCTuCa6XQ8hYUykMJnHRh4gowq60H/c40MbGSH
SAYn5V29qfkaAgpoJzygmG6oh6Qq+zX0ddMPxjJXpFn1dNU806yolpAM8YPxKZ9b8/aZz6kgrOBS
joDtrwR1xYjah+YNU7SfJyTNNkaxUYpNSbe9Ql4dk5RzZf5z2KjDRnxurVpGa91n9dKSHNA3DA8m
PUAffnaUpVECDFuuDSiKXcg5aT5pf3SnCCdMu2DsNesYyJwaVDyNl5fYOmfDS4s6wWuSFenDmN9e
eiYP8lWvs1qPCpuwb4gZPoWm7HzIGIb3jZWuoXDy1C/WQ7RhVTPrEd5Eq25YpeE6KtZWuKnLDT2F
aAGpKwBuE266cQNsikBrijys2PjxbBDaHREL/ISQakzPiOcsV76ezc2w7IRh8VVowyjz77So/w+o
oYvKJK5TTckynlfV3z4OUqEHsuHjv7aqjauLTPW3PZBsB/+1XG/1elKWTsSor3OfgB7DOvg4Q4Sj
KBwDDz3cA42fvPHl/95JSTGwJuGDAEzj6xuaKQBll3xD1bnZH5iooiFg6Zfe0vx1bN4H491nyXce
1bNkXdYXoH78yPVnKlUfNgzpSCXxRStehuBNKl68Afbtylag/5pvZJQajFB0P7aKB/a8wR0jryNS
CNEa6/sTA0dbSQWxYoEo4JJ07ZRreaUN0wyfffw9i7+HTl5cK/My+h5E9SXb/gM13jTZgVtnM8pA
LYxXTbQ+HmHFcGubsN9BQ6JzuT3KrD01VxK2crEDTGEzJV02NpNb/oe2pYCqkA/2ElDe8ohwIcyW
X+0pyHet5CyPVbwynqPTgu/ac3Sq+ptgcKHG0ThvJvU79GhS1XCVv0gwozOySAl3ubq1DFcFMaBs
pIwx2tpkbrQnIGLLdgWOJCLz6GbhVqOPne5Tna3RIXFAJoWbJDnMfqbBLDlUyTHXDmFyNOKjqh5G
9fBoDnAxVynnI2YPm89PnfZfPhEaMM8AJ9Jp2gZwiZYQMj+Jbb6xKwmfICMH6q16vJ2IXrsOZFzH
lfcumg/7JDK+7AFxumNmf7Y22aCHvo1erKcA5/ZptRdOG9UCP46jxifwsI/2Ymq0s+14JDGxWUEP
tR0gSqK2a1hg01oaJjrsV2zIurhcnsj/u3J0STPv0zHkPURWx71BivjiyP3La03/owDGc1SXNVGT
ZUmWdJA0f7zWkmHQ0qIJdQeAYy+eavOsGdd6HpvXTr7l+muvv1bSMK02BuUmPymY+RcFs7oAO3q3
7Mai0z6l/32uxYZ3h41F/4KFz9LUFynfFRyWBFLhwNvTAzRMnq46/yv4rY6XPr1p9QtPzqAj+XBs
k2PRHUuof+1RQwcdH/PgBzk/tnqZdtSUQ0tik7ukLanrQV0n/bpi6detpfua6h8nXazGM7Wf/SVW
YZghzIglWE8CDdtGEoV/xRI6Mi2Tgm5KPX6NgSnCMLQYuXRRBJlFyXvXfav9b7X5wYGWNI1p0uBc
J9Z6JOWeMP5dqxhu+JicK/VUVJPtNWsoSGwr3vc8JGZTLzhaBRqd51/S8CEkbbzJYRnrx04/iizQ
4VYadqktx/ZYt5R1js5PHq73fGbxwoCR+h5BVQGw8eMR/Bz7H4bwQ8+ks/EGBcXkD6Y9BuohbA5G
NEGayauJfuDkGtrLf4nlyk/L629XoK8PjM52TzbY/lEe/PuLN7IkJY0HHO0JAbJyRScZrRoQjo48
Uu/S+gMs+mB+RbmfPaP3ukiaj8L8ALqRE0xULpGXDNdHcs2gpt/Pfef14UkqYTCt7mtEnbyYxdlk
k6ZPMGmCZRgYTif+Ekrfj9jGMbrWU/Zs7D2ewqFAq+4ijNMzOIUYP72D4XDUyTLZrC/3gG3Nlpcy
9ySjPrM+sZIL65Mu4V51Gaoz0e1uBSo0aw54MSR1Z2Pe9aLu5IGyIylGAxBWD3jUHJ3Z1P5r0Dyd
gK7rdN1AAEib7Q82BbYX0jUkC0kAXFguvqN4OS6JnwjZqiqWWrokyu0sbT5oASwO7ADPlcMzZDJw
BQ9REJ3vtjnuH9YeenzGMMx+M+OtBAMv2WrMEZP/4uhF6qTJrxyXlK6yz7DbBg/3Shp8lwAnCd1K
3PQhQKVfMO1swXQfZRysTQb8sug1AffE8109E40sNtpj07c0VYlKbHGyTDOnRju3/oVRU5Pc8uGW
+rfggMKaYPiY7mBhQyBmOhTpm+lhGi5zuLNYiEnctCun1E+jfFDRL6RL9zSq063MhxMtLcwZ3BMj
dP/lIWb9cS3/NQWyZJ3Luaxqxh9BiFDqu6wMOfwT0o6bJcFdvF35Rc9vQvXqMAjKg10d7CYOlo83
47HPi33u7wcnraYqE2Oeki6GehuHawhE/HFWO6+Tj1Z5OGiMmuGC+IBflouPjDeyvIrGaf76gH5c
TuGf1NixrRsvl4ugXOXkBlu/X2dkE9T1Q12zSeUBVfA3GKHuE9QXr0oB0jdYPe6T4Yl3ffSLxesB
kvLoCx075aCFhzvnvXa6nDPOOSKwkfdjvrOP8NyiGTADmn73eFpM0fQjy6DXG4U78OnBnmuXc+FM
z/NKW2xFVkkUMF+Tp62aRlPztFXz5n3A9zHcyv5rKqmShMZYjHdPWYj1coO61paegxzR3qSPU9BO
FSdJuGXxm09hGR1h8Y01kbY/rYRgwwV99bMV3HLcZoIL+Mn33bJmEL4hL9wyEb7wGmu60z06tjYB
wBUJwFPSHo0p2zeSTWDEKK+ggjuOk5O9NKbdyr8ODf+n/fb8uBiyqmA4nz4vfyZn01pL2lRQnnsL
/al6xPpmUfqXbjv9gaB6HA8iUw2BP2pa2/x6PV0+BcoJyGiZrN8dSdlKydZfKsJOlab9PjBojQPM
6AKD9tGTIgk7jPGONF08HBcHy9jd00M5G/SDb85HumHWyRI9pT6L6pm9e0q0K7mQPrfeZPatD+AT
rzbKni54Y9tqzBdyd2J/ioALgNj/MXZmvY1baxb9Q02Ao0S+UgMlUSQ1S/YLYbsczuI8SL++F+Xq
IDdpdBooBMhFxdeWyXO+Ye+1A4h9h8FAE8fOGmsC/gvVeryxQBUZ+fGBNRbAEhqErNjXcxabGXmA
sBleN1qF5KIa7SW1Dupr/dDXrEO51Rioc6tp4roc77XCdIPAns0GiEhm/rBLLPCO0m5F0hvXWgGp
ZaNRqRmrBDZbMOtUO3w4dQr3YRf4+441dXpC4tV80y52mksvLxNjoHmBp6jXqLp2xkWILvskX7GA
oQPtnCh1AHaB+QLYhSbjOVofWe5VUPMXQ2TN4cbT5/tYZKb/0tnL/+wdmCFPdQP7O5wD6WfN9Zfe
wdeq8O63RbBAyT8spjoHPduIXaMe+lnL4hiZ0GuNhbMDiQp50mVuO7f86d07816vWrYWPueEl4he
zo0lusqyKt+M57URzpV4dDDmbLz34TkajRTMVPs/LcyfQXZpLaPDusg2yZt2Ox3iQ7bPh3007BkR
s4VvBMSJ9kSyw2UsflZYu9o3pbgm+VkaDnW4U/O9WQJmzdYpQ7HHVgZ6gbXw0wDkmyNS3AkKOdVu
K5j1dDFa3w0b4/uoJETfvKSvaOIVeGgi0RoCb2SP9LL7fVciqxwjWjpw+0gxdUuIV3K1Ilqmn66C
UxQuxo0MDI963FBnNcFsa8Oq6zE3pNVXEsY/fdVxNzUr7bWgfoSWNlmSgS4Fy/5lma2GxZ2cSCyz
m9jcDLFzn7oFFgp/Dy2ul0dWQocKUYOff+mIR0cGHr21/ltVv+vGm0HMw0t1WMSUXJv6Ct+4AaVT
AuuboTeO2JNGI1V0bovGHPMk108eLplHsI1WcuzYa6Vghb3KeG8w+BH7OTX9bzBNyZLxDqmhTWPZ
837Y/lqx8cYTAFoVnly/mcjYjP5NzT/5BxGSh1AX4UFOdRxu+t/niZ2f3KeaHgaLlm/shSmdIl1k
ygnmee5jYLUi6LaAmL8uzLk69jLGLgS0EJ3z+GpgjHhBz6amPRC7U620aiU+V+pzJcesYlc66lCW
We0sYcqhr+76inMMHpYojsmMyhJuZMS4p0YUjHzowO5Ylz3a9L+anpTs7a4e5jes/93y3h9ljYPe
LNC/1Lc0f3sixHm+ayFL8jv6l+jwPo+UTcN4hV2dsX5fUu1p8e9qT8CJKRO1jQKWaGO31HdT6ZBm
p0aFDG8CmZSLraojRHV6fUvYso8XBe7fYlpamJow3eEZSr61ZB/SJHTkoqX6aR2Kn3f5Q5gZyS3t
Lg3Qosmee7Mddf6EIYPXmYwRf2K0JUULUhAPNtlDLPwWYybVdquRzWF4UEJIo+5telc610Le4AdW
tliCKcL6uVJesnZs4wnTM1nS0MJDHDbHATtV+os40plVsUDyMlgHFUcyeYHmt0BKyMxsaw8avQZ0
XjniRuq7fTY74JgqIu+J43KyNYojgdE7S+G0q2Y6WzbMT/AESrLu4nCGyHYMBCNULFQpqy3RG2XL
7JrHYLRnvmBaT7ghwYdVZj0ogy608kXumpOHy45VqsxA2EBnAmxS5fZi8dzwUmNY/dmxikzvRccQ
nVByDAvPwM/LzG1ACBAvc9L8fpkRnDy5qibLoVlGpL6Ji7Zd5MCxF3q8nPTLjDwv0PhPyxgVw6tx
t8NiPRid0JgEfpzQBXIzq81uWXar8KzFl72Wbw1Ikfm2re0/PUaGQFs32wvbOVx15B7VS+6hmGTZ
Is4BdgxQoRsDe5D3TwVTJGQm//APK+Cbl6o41wQjysdfe5aS+zl1aplvMmVcDu0vg2IyEGh2cNAv
QN9nIr6zyl79Kn1bimyCfMe3IB7fAiKn/6Vc/efuQKZ9Ug38rIox0cTXlukvF86Q+YEoKGQkovaT
eY3Vw0M65Q+EDofcONbyye/OEWkT5UWBzG+clzdlsOlGnu9sh0Z7zfMq+OdAOwnQhuXdhCTJ7bJm
5W16XvJC1CnzAQlQdByEUwFpRLrVr/Dyp/QZLH70DJOenMJd1+6qdjcq0dH1PA4s/Qvf7iMbA71p
NohsoOTDB3/Z6dt2BToHHcn6WbUzU50QgMjf3bZA+I4h5KcXQQdR1A9BJ5VHgk63uFdfMh5c/TMz
PtXoQxHfq/DW1Bd5rtZjtyKpm8Qg8cJmfva0kt71E28TmsUwzh2TuZRYsxUouABXv3qM0hMMuOSE
OnzanzKIs5RN1TF4HrRun86KbjWqtulAI8teTTtMfatIs+J+b3R7HCRa7cUzqP0X6or/j2n1H6Xl
i5WCHcsQZei+VBR/G0vXDzFkHJ1M51AiSMJ50JEam5wJpLA1jBFWH+aeD1yj2N00EjaaLXSJaKyt
ZqG+cvziVzj9wqqB5vXJKNPJIofygXP65aInMxcXPVOVHxf9hPDIbaE7vmJTxd/3T+lgpLhZT5Pk
ki7Ffl2Gm5Z0hXDDnATO208bspbandzQNiPZe5dbQAfXmlqi/5py1kQWMRX4QS15Z30T2hllBwq0
WUVAAMxUZV6/cYbunlNSBtXBVe47udhLCZrKXB/PUqYmRYyHYqwxkdyFItFxFAlg4IR4LBKIFkM7
QYmAdoISIWDt0awk2aJEwMVMiRCgYduqIQEIZvsLssZDWdB/VEBKCHtlKv20hHCVDqsQ4WOwZmes
oV4NN/ycE6dL3Fhj2OnOSfZKxwNGAV0Xu1LsFt1YY96nW+Zs1JiPwBxq79c+75bsjrRx3BKp3j2G
6GEa6MUZwmL34xHpTfxD//fbL+v/nLgRaCCK2kQDtIAb6G/NqjCtfMBaiTb/uVwJuLZyKFQmSr2N
L24ge8o4lqg+RFQzL36mlM7KB7EuW/KpcV5sKoiLvU1bq5nTu6daT24tTB/YKdne7OMKR+k+Nxmg
PKu9b9XKXgx4OHZiuYslVy/dEH+rboPClV0xc7NsN/h7rTmq1bnAiaFdS3bCoxS/T7BEueHEmbKL
YPnespcnLcrpjtSt6uTaDm9J+QGUCXl7fW3JNwXcoc2pQIXyWlPjS2e5O8V8qBXX6cZa3+NT7R+0
eB/QzCi4TckTc3vdM802crGE3Jc6v/N23ECiiYVNQxFKA7MDuKSJVnq3FcRFDPWTIxSkF/nwWX4N
f/SvDnexXXTyXpLplA6hsi+U/RDsk25GiIoSH6+dSe6rfIqQjKs2mBxuUCRrBcMM19cBqpmIOklH
4fyKdCwEo6iTyx9Rp3udxjzKqxC+yUv+A8xweMl/HnOZ4QGtX7tlfE1fxPi69Nf0ReMUb4EKYvYT
/EbfrKrnI9/zWy7gd82CLfxj8gA6dA6P7V3H77pMS1qt7R+rZ78HZX6Pv/6AYO42YM26MdrpV1mS
VDzDKBc149QZ2Z9NSxQgvFTMufiY71kuwV73uL1i5xcuNntPfl7+mPvfNhnuZHsTu4UK0OZGQ5xg
a0gu++v9/vb8gt43DRb7KuC2BqtuxbElROBXlzZbPjKoX0AS9ni/xkXrvzVg0vR/2+VJVL3KFIox
nv/xjfnLfXiXkkiq2xKcYGeHhfO4u4buZSby0DvZJDapktLmr3ldSeHqVuN7pIzrz5E60vFHdMPA
jWTnnRrfE0u3ZKhjAi5eOgjjWeLI6bjN4/wETOMzmL4v39m2RtPfG73OXzb+sucGQnZt0gy4/FOY
ePf56EUVTnnKKGzmyyQP/raj+t1buMR5gk7+gbUi2LB4pwhkpVd3q++Dep+tzQPQMQnu2FvWrXQc
jcN4xGK5JwmIAQ5PJjTKOj81+cVaVNIpkC+xPiP+kkFgxkVheM9ZGX7E/UfTfyj9h5HbPiVcAT+f
Hbvcbn6Cd/JmTfBOMCOuYpSSbYzCrmFaMDFCjlSuwCklE6q4Df7Wo1GdabgScXuciXc0h+5M5p2/
Mx0a43iU7BOFcKt8aOnnIBwkYLCgehGORTvi7YhFHNTdr7n6ynHjgWqRFWc8tf9G+zD+0Q2x3ZVk
dUJfLkpT8A//+UT4/kPXs67V0DqYlzm26znUYnCWO7scEcMseQsjNRU02XBRp+vpdG2zlveNBRtg
WrcKtjNB4dLmduGsJPBNrbcgGkiJiQNLpg4u3O7pTr8M5Y86/+Pd6QyLzAtpl5S7VvSmoBpmkoF4
dR0bqyeXFG6oHqLlssNPO4uQnMNFBJhXbbrWLsttbWyDwTEmzmmiYehzB817tF6W7ELNM1RmHt76
0F0D81BF2PtNNXYRZpDcheV/GJNfp5Wt96Nyq0NgRzh1b31xPLKDIwn0UGiM1reWycnIU1MYtuBv
tyMS1i9/I2ER7BG8bm/r5Re+BkHci/2xLU7XBRsMrmPuYkhc20Va/FqAsxj/heFPDNpKXHectlYD
TkRfSzMWxY/JYVD2isJEni/klZJbIsWI5tiWX7LlhpRrxIkZ4VSe9EL0xgs9A5LgaInrE7GouWLM
z+z+wbBYB84fu8rr+s1TB1pdRZjJa+uGWoda7cHCLT/bRAtY5PthgflXioj06pv/c13Bk6TJEjFC
46hP+duTlLZ6P7kLhTZv+Z1Zl0ti4sHVzIuhOwwZQ3hgzCBGP5FgC6sLrmM1tQjBjPQjtPBxh9w8
EG57PXyokk9lz4IFwj731K1pbu30VgY3cBJPH+3K2ReOCEnFa5Eh5wL2gKXrVAfXyfAWah9EnrMt
Lzdgi8THZo02oEUTdi7Bd3yHowOAYdcyKU0Svl+nifiK8kaynD1G03vwGE3vnDLkKuDGKe5raWrS
cJLoA30OxCUhPgahZAqZVW5639XLoLfxsbKjWaLSfZI1BswJ38Lrliur9cKcmNuroh8T/bz4weWi
eu14XqYrkYkBimzEPmb0GDUEb9Guluepe5/aCbGkTAADm+Nn0pJAsHZnyADbBgMN340Fs7cU8WUv
o2SZLobeK0ogtgw6zyXEifttEr11/dvjU4yWlWzX8J0cQbLZYz1qG5p/N4xeyjDYpN16bwuCxf0T
A4E+KenhsgeoT+/3qs+y/8d2S9L/Jut6bbc4b3hYNGkiavrf6vfqztS472J1FPiR1zWfhqaE+Klc
+QR5RbSo5Dg6z4cLD9VH+Tm7OW3gtKA3RIdbKRRGPtqD00VwhnmYLZc3IX97vwtOhdBrlil7irFO
wnznTUSPYmyonRqqPGAsxxNEt9gVzVqaa4EbkP+o22HPlpA45K2O0a/zJLNN3WfiNYmnad6z2z0w
4HY71On5bLiucxRh7W5NOFQrHIrnIej3TbIXox2REmFp5egzQFlYpDzP9W0aLiG+PNnKvnafDA0o
tKjiJ8e8BlZgZyxNWkYQR4KSh1nJ6BNlBFwbYdMKm17YiAKWa3u2ANiLoxhg71TZf7h+deruR+mS
Sh5WBx4M67lgPYpNhT2VIVsykJXQ+hkcbDbyvAm80a7iTXpXSHdIwcQGU3BKzekWs7ykD1yF3Ri5
27MS7kZGEUjcSbsb4p0xfwqrXlm1LwUg/hOiMbGeULdIO0BViI4Z6yE67vdRPPu/a3hJ+qf1gbX5
dPT0sznX5Yk6bqT+UrLUZZFEfWkov4t4shwGHJpe95VG57ktTWmorhPtVj/eu/nP42H4DiGjPB4Z
SHpmidbziFOZcqdl96B7mhk91620md+G6vaM34PuQ9G+WtRmRySDmXJCMphWJ4WPm2O63T4u+FKm
h9Jcqsxj5lE1WgZ82akyQgqA02PqNyRXQWL54Jb3UsmcFitJOnTNsa7O92OyqTqaJa/TvL71UI35
8S5oPb3xGGlVxltovB2IJFsdYFm/zVPFDaAG0RWVazIZhH0knfzoWoIEea60ACzOcVqcHvIJ+pKD
q2rN3LxONlg7505E0S3s2LYF8FPW9Qu/lCir1Q/yek8+xhQUUWTj3ZmPc/4YWS2SC438DOm+HaJx
fgtHJW+XWbgc2oVtA0T8k2dCnN7PbZ/fx6aIi54ZqLrP+3kkWT+z0DxZCe36ru5WdtWbcT8jVGI0
xnDnoBNEuCl+/mzh+xVto45O8pWmjMC0IXzkZTLXUFzuFXXMzMtUx179ZPr61Qh7yYpFMGxrFFpM
4ds1CXW4vflp0HtYF5De7D6ch7gBmyvPcALR3zXTdeHzm26mRGlhPngbgg8c6k9PMLysoNsBiwJe
fTf1vUz0cJLK8/f3STZXKE32U/UwZSmH1hgjazdZPaLx6yE71AxneLh/rq60ck8zKMp7FStz4f4c
SnhSpcrRQ6fAqwClemJ26VYv7ETdVP467M2c6W27Erklv9WzPqy9ZZky67MUaB/Dyg/WyTBGG4jh
BvsqfsLhlA+naDhN+hNwA5Hwn+qID/55C8urefhJG/2ho5ItF0ZeH7lfqEletAOFfCaoh9NTZ35/
W2s0bmMVVCweryw6JEfDoVIWinDy8mjV4iEP19kwfgNkGnCRPklVWEqfpwjt7WhvfNbHaXIK52l9
RPCIYZHGVe8WWT4LUZz8QlQfqWaAdVF9P5g+z1uOHWPN/9lDMQsQWJMxgAfI6lbtV9FCDr8fwR95
8IcYfAfm7/0tApMWtiDoyWGDjA8l/g9qmJofeW1ICriwFkKUqs7OFIYDZqElXznnoWt/B2fRdpq7
Col45ZUsF3B/HDE28tWAgRgu5FXVQPbABbGThB146XoLPZ/dymzYNHe7jLdCvV2E3Vl4OnfRhHqM
+1ItzN9KGLbMKGHQALNo/tF8MwP6NSGUbgKecmTSDQoV5pgzwJyZuyC8ttG4M2Ry3JiNaPmhidzX
tJRufjqV2lG7IsqRNK/rdnmyWz/Kc12ek/JMgkXbn5T4FAiH4H4Au6G29G1bWbSZFUnirA938eA1
Ii3oCVZUdaNdb+pPWfsimjI+Vz0H5FnGLJ3NDYsU4jIy3+C2vj3I+t606dLYV/KmkzezbT3Y/WAb
E1uYIJ20g4ctEHgV2OHTfDDTELxIch+BO/vIDZLw0LlbIYKLZok7yCJSvMEjOiPFHe9Bjl5++jvF
XePMC2ZoFB+XJL8NzbtQfIQbEbYfC9nZkT5IbN1wmOniJ63Q/o/+M5izb1K0HfumTPX2ObSOySbg
CcAarRAcaKZEVKp0cyMH5/E5tX7cpgBxsmORHdvJQWvRuM/uWHBgwIyGtFZGb2fn52yyCyY75nKM
Y4mh6i89hsoG1wAEpAMcy/jC09zV7CM2II5eXeb3YRq8xaQH5OdcPrYxUVfkOTxbF3BCQeRn7JKL
0i3XuHZ3muoRgIXmtJFN+mXRd5tXv4yDRd8QAJDJTh85tW6nIUk3az9dC8X6c1l2B6kzY5qgYBcE
XqA4gWG3qp1DiVn8ZjQJp0o9B5MrjKYheoPRFC+D0SuMv87irUmCGUzd+pipx/F/Q9SVvH7UJzPn
GMwLjD2U3QQ5zpTEOWQz/hVUHV4WrRgz7GSoMs7zgN6hyOxS2n49ur1ZF+cOqBAlTXrLogsfhOpo
wOjcLnEIwRP7zReBBON7xxvNUiS1qYCn5fInr+66a3AwE2e5AQBeEUYuWNktxboXb4gywXWemldp
3+LKPsv9VZHe8H5TxM5/qp8GvGBuS4yFhM1U5kvQtG2m6aZFDWasgwZl2KpvRj+MPMeO+yeNkUkQ
NEYoSvhhWI/AUEqfI0NJC1dGv5r2KxhKItMc79l692THplyIrbhF4G7TN8EMni78gyEh0V9T8axg
yJ0n+mm/8hcTr4Jfm+8YFeTirgwX0nQ+FXYEYMLiTDcLAt48eHkmv8J2/JZZXpWgPoAHSOtUWhPB
57MOlFY18TeKNQkt8i6x8FC73xfCMGKYfweCkV5OZGXvkFFQ6qbgXzrtmuIYV695dguqq9TPSO1a
wbPdow1CZ9mjWo6ohAjWiNyBeRVLlmLBLEFp5uF5PwbsjhOt11De3vfkmv96VffkznOXqveN//1o
N5JwHO5HEfPtqA0l9kGDCa7wn62e4VoZ1oQnLONyGflLqFTTxCq5ql6JZNF/BuYmuOCQhikr4y3X
95G+T60+dVCEyj6WXls4SfF8paeOgWn9sW1eUDesBixFQXXoy0Kd69mauQf+twF9JtZmUrB/rM0A
SeGeF2T09PZczGz/zAQCM0AnQTKbRQ2H+WIoZ71BiMvYXW/eKtFLhZH2+qPEbl5K7IePDFuqzc3m
kW3z3EG9rO986ZAJp+YFk44JoYveBjQ3qtn331LwXQTfQvS1XwXyWelOj/IId+4O4iyyh57N6zqK
1vM9c0IhhCPt7m0ysgYLgusckPA6uvaU0O2q663/kqW7308kQZkvCfaQM5Qw0N84fqfWf2WxFndp
EqjzEUvVHsTZEsJFkZxJEZmETqSu7mcCGI37gU/V0GaPALRZwK5j8FJ/J9WHhQVl+W64ZvMvJoD/
XYuoyyqFOB4cFQ/gf1bhcaxqqRQq6kj6SQTSVctZVB9A3wnTs9BfiTSd3Er5TUnes+d7StYuyYfC
RzB83LN3eSaSRtmyaR4Tf+Vs85P4GwpWbcYGAk3sTb9xsFm6GzCrZftocb/fagbkk1lKpIt401qw
qywa2UWBgxfQY0xnxJfpp7gaKZCcV12zU0JwjQRVbVWjmZFlO31l2d79RUrKkKXyjG+IcQyU0QrN
stxP8TCu8RI+r3V96YNTgoC48mSdWPKjoJ5rqkivnY7f0p9AiN9n7EKTz8n3o3P64pwrR70bTjGk
jvu41SMdmDxFGHQFEqtoFT/L2/ThFLqrP3aT4DDBPwiPc4uJayCzQaSRmPNHI9ZJh5Pq6macXiMV
BP55kpyb1/SR9r+RsLKuuXpF35JJEmOHZArhumbTrm/E1vaf23LqVFB1NTq6log07eqz9BVvHHJt
uq/9eZwwhNo9WcPMjPbtyTqqu8TdyZBKM/pMq86qQ6D6ix/581R5HrrFsz9P+3OZnA3l5JtskrqP
gOFv7Qgtw3QC0WwD92/DCxVRkGOV1jdTxVaM8Xv5CZOKSKF5U/03f/IuTt57hbAfsJ7IjV/626aB
D+aF7I5ax2hjQmqeZtM6mI2yyu7vm+dR5MyIbF3bkCXIy/RjOBz6fzEcTv+Zw4KnQVLZFino1VgZ
/63PjIT0HtayLMyRhWBrELoxvVa2YkJUnk7qOwaDYnP+zLz2vpvfOHhk0WpuTEVj5DlTjO+b4KOr
1o8ZEICimscUUxO7vBjVOkfrJa5bcd2L66YmVm89sOpfGPUKW0+brkKEgJ3V5lYXMltaakvmFz6i
0GNbzibV1/s89h2J+CbwIB/C9DOvvsQZAL7BbfNLqd26pVBvxhl+rYHRIHvN6jeXIVmSDte8QoM0
stu35A3TD8HXofNFPexr9lPeKkgSSufWI3Sea4jVsnmfXCfJNUiveXq9n+6nG20NirzcJNsNOYsO
ELH9lKIPiAFx7Wiy2Wh8D8hXD5nsTWYEeBs46NgD9csEfuH/BHj3CVrVawAdY/ou4J2cJ9BdGXar
YxvMjnQaeTXrF83JIJeZa/2tV4l5OY+kWgV2zOHwDfKuaFzTyrp1wN8KyFtn4pkQzrVF94FnvmxJ
P4IKYLblOoOHIG38aHsd6kNdnGr9LBUXDp8EOo+2pboiRi3fGxlr10uV304w1dfBg+katiRbLCm7
4t6tJ+4pnTfSQUpP2EAU5RwvDeo+zX3G5F3PWrQOYWJHIYDKb9wG4vP3GP+R7BnjT2sP10KdEGnP
rggtVPgNHkrON+gv0UEAUuujEwreXvZoWsGn3QsHdWQ/u2Nv7UoEnNA6gGiQkEwWIU9UtYr6eXOj
5wek8aOVuzcbkA/3FrPMYQL7tYWcd6j5p8IugVZt3z8XougZYDWc8n404oMY4gn1ml8/skmtH2WT
609t6jwmbp3uxH7R9rBovwhtNF5fM3p9zbY9VEiZJiwY9yo7zjnM+XuzWr63Jf2TJ5fuE+DGa9s5
7TZPDqWFcN9j2eEYfUyuntm+Jvfr5fDcGpkj985z4oiJm2u8+W5HB+CR99HGF37rQX8yT9EdDcMv
oo9YrqPxHdFJJF+sFbTfNF0Kq7jVA9UBJss7aaFAJgj2tCD65ljufwUsaikxN09xM622IoLYZmZa
OSNO0ZIBWYC2/moN6v+5Xs7xZiflvkRGrx1+TJZvsylDG3lEgjOCe/vBkRmW8WR86PUF7g03CkYE
gqhu0267ceOOgES77zY9j9HscXQpAEc132KnIDpJjk/pFBaXkFRXfzOBng6yIrCKSznYUbJFdU7D
RfiT8ibxJ7h1H3TtiUTMoRs3rn7CYjGY31J6O+SzEeU82ShAiGIbweCw7XFpoljkP8DshojnhWJM
ZgUBW7Hz3UUnpgHFZP9EZDYDrMpPD1i1nK4rltuvTDZuom3cHBi47tExC8bxQa+POqL8FU2/SuNz
wYerr9R6NakBjK24j3zDgrRUub6yKG/8dNCiWnWh4FMCoAX2Ag/6usfvl44fIBQJGEARE+xbVXw/
2ATBxpTe8+6mwqISj5Nh1yFPddKMfK5ps9SUpZDM+ZwX0qxuNwDYKfl/wuJTaSz5W986m2mAbnZ2
77ZnOGSLn/U1OjMzeLjxw/MLlvD7dn5HYvWh8cGXFym5Gsm1813/qyGEfjiT1M2mki0zsoh0NXM1
hWH/ZhYQYeYQPB/NqKbVkzhFNbZXSEpSiEmyqGh/fxJ6TYyqxSeBpqLvrJmPwYrUbd3WcRVzDO6G
ylUZCeqj8bZEMUJWiXYsCeeFAwRthKT3SFuPab7GIpl34HmNfYhhoD629bFRjz3zFVo5HBG7BovK
FApifMmgl+mnXCcbFizQ86ant8K4aNFFXwCEeNxXBiUVGJpoFHSTXPEQF8zcKtIyy49I/iQKDnd/
7KmtK3C8xl7ejoEFreasINnQWBiXNL6kxVkc1wD7JNlf/uCu/mnGa9Uz5vBwjBdBNmncX/sKTHSy
f6ANY4m9ZT7ng+tBO+aje63sGEiAYq0EfPB4pS9DdxrkY9hhB5ur7dJf5BLKq6PS7gFJ/ldTVM9Y
zgxhnpwxynY2o1Flzipr9QcZHv/3TFkR/7YFJ3JDmZLCJbLDQhzyDwtjk7VJURYhtEzSdaptUTiw
dAZp/mNhzAIHC2NuavxuiILaQytK0mO74KBNSSlD0sdYfuEjYPifXPD3p/armH51xudjQE3EucgK
XJeZ7dAiceYsiWcZJgsiCYBmqLYKnGFwWgbvEy9Kd/qwX4IxdQMcdwm+Oi/aTNvxVBxQcifuvcWY
RlSdQ75GdQXcXnIDCiuo7Thg0KP/eKzCK4TXcliyspxw1sVXa42NdcjWtb/KBEs+CRndpGdZvLRx
NQK8elZVpMw1Vk/uiGRplixfdKzy9aISrkRs9c0tDW4NSzfcGvPnpT4n76p/qYbL8/P52HaCfRpN
F3k7ZxASjA+W27OJ3En6iamBUh6FyR4pNHxna000nBKAr0EW5sZXIV/s0hc844vxATt6zPCwyL7j
8ljF+wnzusHdgQxDh6lkdoFrolrglpyQgGQJwpaBXO470ROgiNvnnpwjyfF4F8OPPPrw0/eofEvD
W/E4p9rJUPfarA6plBy1d+/6rvT3j+Y4VLhPLoWlR2/R9H0yeTfyDwM7gPGWGG+acrX/SIHrKis0
ulMBy2KsbzV0lwRAqUhmF8EDSHun7QR2dWi/wbDGwPKVMer6IWOpUHqczmu2rLSDinlnNVOuLqzc
5iT3ZvddFRyM/BR15xvdo/3YoLlQuBfI8xz4SxgTkZEugDPK+Dd3REQ/iezjT/KKiL6F5pG+G6Gn
1q+YgrUE+mBrIM0nWEceVcjDn7fFBnJdtMzV9R4WDWJNqcHP4MYE+KnOJHGezA8PcrYWwRQIOJAt
CK7/VlGr/yTGIC3g5UNToKpIDF7+tr9sbu7pIw7LO076PwOLZasKFvUr25BECR2H7PxXP9kLyu6h
OEC9lEFetaR0q8BPnAlXOFU/YygLe1Mp/mYxJ8TCJpvOJ6TjCFioHCFjCUwG0Xq8VFzURvdqHUZj
EoHFu1yTjIr3Qsc3uSmhYTWbnqkSl7u80a1QdMmKqER3KjiIWjCX+JBG6WsARTXP46M7hJNFU88D
8uuLbTHzNQ8Rd79qAhJs1vn/YLgDoofGALy1xMyak1hZPVGhjLXJ6HqtsWYNW+NlupDJK883ADW7
dtUAjZnhI4OAyzghw29Zu3BCiaouEaz89vv1s7re+sI2JC7Jd37CgGI8a773PvcZTftOMoEgdFXq
20N+0+U38en9BE4Lg30ryDIp7DSwa2pffCSLJj1P7iA7DyjCewWptyfd94Z0SBbN1FESb0i8H+hF
mO2nsLggchWIcYIN8hvAr3d1tH7+yb1IlVFz87MVJ5OtaH+/zX5zah6oszZjEJo1Iev36YSG+8Ts
YzBwu3aSthx0F6Q6lryQulUHz7BNMS4Hjlw6k9IJqhEBm1fOsFDT97y9GQF97KWtT/70QIb2rBYu
0SLSjo/hVFKbG6cwEObljFzSiXjrQStCsRdv8vNG9QR7S+hIJ83j0fZNeqEq2ofve3oT9Us1JrGa
BFgAAaoiDwhQ2zqmGv2mADTyirJRiFYUTtPH2jR96QjgEkcoxRSSoke5JuBWhVE8llM09gb6l4pc
0wiqIfEO50y5tMqln/vEc/YfbfSRZO+NfusGDOQn+FdGdntmt0i8ESeSq1dG0kFxJjkEbrbiNomj
9VuJxHRQjlN1o1R4LJ3o4ULMfr7MjIjKt8LdVR6zsl50+U597mJ5X8j7KDrE7cFMc7vI7ecMWKL0
9KZPLy8w0Lhx6d5LF1iiMqsDd4icottmoa12G4EwwMmaNj6bS8N6g+dIO/fKKAzVeyDoS4Sh4sTq
QREPq3jRVOdUuOT1NbjfGn4G0gNeOnNjPpnuaYP0ZmfUWMSdMVfr93xshMH6902ZjeYOwH16auEk
LEnNm6yMcp0/1yIOC2kzLJvwcNcObXrUhmPuH1NtkYXoF98ymH30bwfmix3i6mTfvOqSMqKPdKET
JkxVbIi1j/u/8OUJYWTO9XeRC2JyWNAKa2l05f85B+vCJBMmvazNVWTU0la8/zdhZ7bkqJl26ysi
gnk4RUgCoTk1ZZ4QVVllRiEQM1e/HyS3d7f7j7Zd4fCUVVkK+L53WOtZ23DYVXPS10ntYh9KOET8
Sk83sehPKW86KZ12054V+XK7Dc8FPXq+Q5psPvZIk5/iXmVjS/qfuAdlQdNg09EuNWb8R+k5BSwi
KK2FnVAAQWSvu1VnQuizQDRq8qKxR078qyGGg0cS+cDgZVw/rKnBKtqtnmIHmxqsxIlfvg6dgC6G
3AC+gZAkswfBHwEpniVwun41othvPWEmqvs0cR7JPOKmuK+tH0/Msum3Hv+6R785DlrlB4HahvbF
2pr2/FHv6hrAPHRkKHa4KRJ12UM3YovcT8YJOK8xgd6YqprHAZwRWKxaYN63BZ9eKTMlmBvBXiAt
Dp0MpwCIT4XUM3qG106q56RW9TkZCXVzNONj3M6sfInOUkDJssnjzduOG0d+E3i65ZIghISkd0XY
TTraq1VGNx+iLeLoJtZQJ9Q0/b6P37i9k+qrbz+L9jMfb4ALpnTocyt/cBtJ4LgJxxk6Bun2c2NB
dIkhGvxq+l946ocpUzDlgi1Wz3DVtt49Zyzlqm1gB3cPLBYoSObWZiAjpptYOf+7eLXkCRPwn0+g
jmoG/xwUclQ1/4WC1ISyeGqdijVyouM4DsEMjpPAiLrvhMhGsKfS5HK14kIc3efTYyjVM6Ky2EhN
aOPW9KCy3MGwZKuKhCsEajAFRLj/E92YnB7DdIs/0cZSiNB7jZ/uka9I+Bwyr7R3SB70zLu7RsQA
fyNzQHQLrdurxfFZkzB9ip/ncjaKR8s8eJCkbMD81qlQzpFyZmiiybOuR5NzaKrjKDkd86vwh1j9
NMtv50bc3a0oDz2xliABhoVhb0yNyZYIUdaL8+X7CnfE2YSL7trzaJ4f6dXor9L9wULdy7RfWN+J
o1p0cwVys+j1Tus8RBclSCO63cuGxdytykgAXZb26PD7hacAypk0xUUUO1E8L+WNpa47E72hX+JA
G7yYMYJbxe7Q/0la78tVXa409GUpuqo5oHQMAI9oYtAQnPLXbWkxk0suuTyt0YpyCX4I8mQy+n3L
1MaLZmW+es+/lX/Nv/MOq9k+ng/RirxGSTnXynkU7Wfrc94wd38rWFgAoThL1q28xmtdlxuJLJKA
xIT5oO44eCMYB/Vel58zkP0odd6ucEIO2aRgy0PZAYA7l5kQepAyrNZLyagX7Ec1C+ZR9rPNf8A7
xaeTmJc8hPqTHGIGWF8UJpBj4xGn2JYwDas45NGUOBuVp7vdT6g7w1UxIKBnSzynJiODb9HpUUdg
uo+PRXxUxm0O2pEP/DUGrZF304SLblLjjEvjDcUXzl5OuAW3/1Yjh/a0GzK3b5cYMmR9sVCyM3nV
8lyqD2a4Y8LEoP5eMSdfWvnsLWjDR1hEQGErLuV619RbHcMXu14e01WNbiRw68bNpHUJsNycUkm5
N19ijuGxT4W9Uh6qlw/5tYDRel99+GxqDPMn0QM0eHM5vJHtITRTLE+lTWgEVgb6LGp9/dXXRR16
ZuDfQzZlaD+kmxF8ytWXon+Zjx89LMufmvzjuMg12u9d3EyaVYadeEibZEtshjAP1H0T70sFXi/A
eWP2IOXrfsQvKkdb/KK1LXGQLkcaoXwr5zuKKumxH8qDXh7aOQa6KNpk0aaINrKy1kk/AyZo+HXx
RxRvymzdZGuj8EsuesmT0dzeXXLt4V9Vy+DKILarCUHZ3l+FUgZ8gHtUW4XllKm4F7qd8jxm0kl6
kKcNM+Fr4j0H8zRcrhvDlUZXSryJ4c90Eh3/hO708pcPpTLdjlMlnmGgTDaj6gcPzlUbJjTGV+Y2
IuBxrNNIzXFSPl1+MqSR/GQSfalhC7lrqMsOfEy5jNnWmova9pJiJaCwUDyAa8I8SU7P8mNMDha2
2hrgJDlojgEMVjxQKua77LHP7aVA6PZjkn7XwdWSPqXhS2t/jJONAbByTP7VpPxOxK9EZeZ3IzE3
0U5Fd8QZE07mO8Jn39Y7dss1z+u/We/I56Eje1vvxs6jYxGIKlhHxTrfSKGdKLs43sp3rOubnD0Q
jfpz3JToXQeqsX0/u/cfcXl6lCcxObNyaZVTWy0I5IuED3pvbCUS1QLqG1cStjKjR0LkRj9oSTsH
J2X0buVYiJPGCRmX1n8i4+7TEG6oV3INT3Zlr8cBaQt1vr6rjH3Q4/M4ckqXdIqgylXmdmsKhHxY
J8SC9etXUsrMQumFMHkl/Mycst8o7TbUt4a2U9BCtvsOKUV2SIJ8+mJktVQX0xcHPqVFjsmVsnv+
1hfQGQSKIyv77vmwi7u9B0s+ZcYARppwiIaKeQvLKdvfBaoYmVStLpwvmPTSaiCveaAOa913xrxQ
LKesRVZe3uM12wBM3pU8dyvSQaPM/h0QTxDtZWYKRT8vaEAI83wh5ev77yS5jtotG77C4IdifYzi
xgg3BmNCaYNLs14rBA48EPt+jsZNLT6t7BqoF009terhyTz8oMyDaKnUizRdxP2iCRhnL3Oag8KN
NdxSXqV5D827lytlWDXGqjRWg0vgRP44VuYhNfE/HpgbFAC+6102FDYkN1dZITx6s27/8msFlI6n
ZvyQUIZEDDMn0E3S0ZlusjnZx0O+AWkUfTyHU6qeI+GSVtdCu7JIi6jYV87A7PJDTUmng9B4Cp1w
d5jdzcM7CSpt2P+5xXgD76mnB2Z6hLGltU2neviVKdfkcXbMatt/mjO/QymWr5BvP32K6UeyGq3V
7fDwL7/wuYCnRX+XVTuVd6PaO1Bq3ca2moPwpHnZlP3u8pj7v0jDIG6Z4khgYeK36j6v0J5srGjt
s/pI4nUYX0WdLx4ODR02vDfxoDCfwhIvTNlpLV7N9DUkebrC3qBTw0E6TqsW9dVjZLNeuRbxBWlg
E9tRc6RclGYyI7nqW7R+GiLMr5usXeL6ZNaHzIIl4ha4vxpfIDExY+zcdXvdOhTF0aw+xv5U9yfZ
OnXWSXCk7hQDr1E+IuGY5Md7euiUnR6BHvB1A0IybyJry01krH/9GujrEd4b88ZuQaHbh0E6k93p
T/JLJNYmTzu8DfAb6sbs1u9PVDlpkf2/K0QW8n+vENlkyoaoyxO1T7aUv6FTx2I0I/XJLLXf5Tec
GlSJfL6jRErKRje3FWcOqrhFHttBNa0AidhAaU/otFVuYiAbRypLvVzcfplzXZy9jftaN4k4yWAE
fJJQC3mFgUAEY4Z7qay90X5o9q8MO++BJgx5h/ql7P/y9RIhRunAGouoonJaSzIBGoFl4KB/zpkN
xQHTLqdeyGTFxB4toJo5xCCz0nxiZaeR+7PWYSpbiVOtE8OUKWfiLNBvN+J1+4kjP5YnNqbijEKD
spFFWB0feZNZtL6WrmxcG8yQ8BLMqdpgRKvLS0a0Y7SUomXHLx5OI1p1Hphowz5y7Vw/bjFqxPwg
F8dO+wiHk0EtppwZgCb9BW2BfJbIXjPRs7CuGtTrwPg8cLpwuqwKC2DveXRk4UNmhlRzgO+KaAvS
EP1i4JncvRIEZ1yYXGruWHgC4Kz4I6zOTTgT6vnbOcXdrGzqB1q6rdDxeR76+kMjslk9S6gKcBbC
8F8DNbZPVXHEzZ9pnvZSihq89HDrUIqmp8ABh3O0yqtZO0gqB45aZq//klGajP/YGBSTG1V7TL4X
BRlaA1xwCUDDmLDvmL+WQuEKV4bWUbZ7vu4PPv7QA7JMpgn2V/vEZFhjOh1cCv56VoszygxYTaa0
WJC8+WIsYsN5GFQktt5s8n49Pn0UZD3kDdiVL3KA+ERCpvTkXi/eI+r1GHtz6v61GfnoHp2Klfew
b8JjXJx6OpePtj2nnk2wCJIzDIxUElA05HppJS6Ge2Ip+tEdFmlyZgNUKReRvKHcJlW1yr7kBbF7
75DfyvKSfwm02DEh0OrIdXmZKzjqNQvR8XTUt1+iOdGb9HGiN+VQprOtpG2VZgfUYvwGlhHTQfzq
BnRC6ngcxmOfHzFEU4ormLoAgzDWhLnCAcLheLfNOwPp3cbVjDnrrBmXwBz5aZQeFP0QKTs2eDYD
9iWbTTNeTogsFGn20U76dfv0jXlLyoK2tgKWTtt2Vtx5iJfQ3ye+QmY/xn1cHjKy7hieYBTZNuN2
eIGCP7EKo5eEJvIUJ6Nw/8IPdBWupEBZBzcEpszzvKWnHPNrcPq97IdjpyKBsfFAkHvgP7qVrHuw
EMrp2gU/NDle1qSrunNby/dXJXPknSldzOfNkD6f7Y95zXZqn8mHp3y4x0djWVBnjV+f2stiB/2m
UFbRfZXcVymPXubBtKk2Q+XIJwLoutR+5LNnGtlxOJe+GCkqX8PjZF/fIkNC2fg9V04tfdq53dwy
w7lHxyj7GK0Pqim7apaf9vB9hUmC3dB+PrYhu4JhJzz2WYEDbS+Ke72Z5feP+v4h6kfcFYGNcV4s
PwcN4d3pvMrvLpimlJ0aruiZadLnrbl/8fOprGr0nZHuDVAyQFEPeX9I+kNjHibhWzYNpsDFZbOw
mSIkWJlNQ+1uncSTsEUUV053cIhEku/YJQn2c0VGRvClVu23FjrPp4vgn9wm6enenNuNkxbm7Xu4
7Wyi8pDWx83dJtupHN2NY5TeaHj3dDUGK6XzpXFvjPsHWCWqW4TphiPiclev7+ncvbsY8YWqZc4v
MAF/3+7XMfhDDbm2uByuZnf5iIKLYV2C42P4HhNnVB16rFT7aofbL/eJY/WXnG7QEDaTbW7FLsJL
YLLmYFYJPJvJ3S8t/g61r3v4GcwSrK3UbeK0lfQ7W7gfocYc8C9PWXC5tABahmqxaiZwjEXl1vyD
gO1NmvqPscl0KTI1UXRAVKS4TXakf1tGWEpqSUIoCA4iQpGWXqIo8Tc+wADo0QAD7tbWsG8FmwOT
iKcVBCJ9WYzb/rHbbHQZAfZ5XLA1MFPX5N4AN7DafMWYQpwG1t4cqNmQsV4+6/0ENdPbI1AzeW4S
0YtUVXaNwoP8wmh225qbBqfWgkBDmGZEByHhwFK+uQ0zfTmEGzXcKOXGFDeblpGGbSRTxPpQsxVY
40To61WPZ/oF72N+07yiqUDq9o74gltjNlCb9VeNH2rzKHymG+LcYIverBgcQo+sAUi6RsAruJQJ
YRqXau/aFGt4rBYEYI/6Es1bZO9ie7doAILytDPjsBcLpHLhffWQPKiAWDX72u2DpflYIoBu19Y4
hc3SKWj6n0mzWf1BuFIiOHgGCFzqdeyy7rNwyQESndFe3A9y45AIp7pZOEVrW2zUzDUOvXcjEUxS
D5HLCspt6x5DsOiHPmUTuzOrHWR0cyGQ3RxN0mOuDukxR+tHvuzyu1JsVMi50+333y1kV2NhBgvV
WMJMlTGElJ7IS7IWs9l6LVrI6HfPx14e95yYyCBEef0W5K3tqNjm9ny5XrbBvlvYEu8ran62VEc1
QoN47Wc0wF34I8faB+gLryeaB7yexvIh20rnND0yDX98+HrvB/wQcAT4g6OILhgG0oTkeo4hov0z
Th5W03zFNBM5SQEtIIIHFtgzEKxXdq9BM5vnzVGOj/Msu36Sl32qeeSGDyH4KOx5p83nc9QISDPm
czWafkTqp9rcjMx+i17T0U8jYnCMGHUDNnvvx6yR9zOz3CHTCokPmuzz44s9x3w/yXjsl52Oomhi
P9DVjqHXhp7UeT3Jmos8/EipMYjIaLZDs02Q8DTbwx8GflMsklih2ikwAO00DtS+nTZgCAToLvrO
VlXyfebKPDcWI1U+QmJj6c6kcRnZPyBQ0F7zXUC2aZX/T7Z5zrJ+ExsbQfafy0e6G3DjYShI93FL
tLShbvELe2oOyMEbcIS/Fm9t68q56w7DkbUaPUnd2Q76QUlAU+x1sit5Se3gN9z+78IbJOf/UXgr
U0C0Ypog78y/ATubdEqQHgzBMZ4rrfULRwodJODgvaDT39HKL8mridH2pm4GwNXdMAv/s8mBOhWm
Lmf9MLr8F8Zm6i9B+Z0+/jBwJzUz3n3GmmiB6ycEzg8+ZzsvkZxfF3jvp38qhS1aVIgDLBdXMoGT
AE3C9k/HEeeQmrGedlWk3E4Zf4zCyavs/nEL6i8x//lIfsW0CdO0MU0vFiJnZpbyGaUt8ruUit8X
QPz/y8UT5VPf/oiXCiOmOQD7J0OcGlfxHG7EdT8e68EBxflN9DM8KEJchaX9u1FsuVuGgqfqiJQm
mk1XbP6aYDWOXpzuyTm2zkV5yW3+0sLkKS9CeUno5sDkZc9Lj/H3eerQhDp6dail3fO5LZKNHq2B
4lmvEFXnXnh57zUvivZs7HbJeKi/TM1Ty1WS+WHjV+FaKtbpuGZ3Ai1y00g/o/RbSb47mG/Zz+j5
NYSfZIver1jZ/F/jAxfOR5UcjOcOGvGjW//vp4Zn47+fGvSmiFJ0WPcS1Pv/vJlkvVOq/qH862bS
N93LZ4anvg5WvgOYBMB6mniM8m+3ioJ29vbb8RQZ/2KPKYarJ15HEeKbuv8lzqxhUaCUn/Sm6PbQ
8tnoB/LBf4IYLHymwtkUk6jhLebRuLT1IZZROm+1/HCfV5HX9R5QBkxpX9bi66cR+iqJmxl9y9QY
FKUrFYQg2mo/43MvWSb4WeO34Zp0UdNcj/dNi0P/1GT7x3DQcOqEExHWVD+EdNrU9hYARuR8IRbA
F034t6cxBlFIPRxf2E60ffhyfkNqvZXxZcByUxMqttPrDVBsYCYARYQFPv2XlAVpN1KWQVhQ4iXS
FCn0ueeZpD4kGYnz2m5ZygrroNjcA/ADW8lCDbLDXxLsJEDgP436ZyX8yMWv7WevswnzNZQXvR8Z
08GNB+p1cJvxj+H+FYrXQTjHis3sVK8PmsnG+KNdjkTQlKvwidDN77rFStroIpqHRZ1BEFqq+vKu
uVHkBVC5GA+VK2P4/+OhJPWRkFqJ36EX+NMOyUHG+Unexp9Qdw1X8ciJ1Yh26LTJHikWsmlB2f6q
W/fZuli3s34CMSH8kkjUxWr/S/zynSaH+2OnjxW02Ap85d3934/u/+HhVjSFVDJRJKQFOZXyN800
cWWF2XQceARy+ESAFPH6hsZ/cvY7WMhs3JlisoHziGa6D49+wgN9o/QitsPHvwE6vi02z2FrgCKZ
NY99DVO1PBDkxRlgnVvrbCgXyzqX/VnivRc+Rgcr5dtGkAUeNoKocbERFAZOAhIpnN3CIPKGnOge
eO6W2oN9aJRTdG80fdOUdiDems69s2ntPq3o817aeXZQYculZ3zd9iP+FZbnACfSNwBIsJ39qmIz
qnhp63lLcjdN9gfEXcuu7jB+HJoJIEEfVGh2xhPWb+PYNtkpjPsrw/l9KxGyaZJCedVjzIUrFQQO
yVc1uBfEh8ucUpKb7JoL11CbZ8FHzRQD0bd+HBxSNgdYWx+pQTN0+PFDRrxQe0gfVtu2sn+spMcU
JY+7W2MyPbvfd/VIr/ERqOfR2LfnSvgcjC+w14M7ItkKLjMUK38M1yD6FKPPp3oVyytFeXFOmZsH
R2g2/Sc4dUn5BwSTYv1fh5uhGORFiYahi8bf9uVhNwjSMJXdsnJ7U5g6cdkkeHNdM550zHiX9QEy
CjqufSTuiYd6sPAjARaFevZ0EEZtbvRCiTGtMsXRWwTaLZU/+ZIQd+0sWr+DqDS77q7kD5jFDIuv
XP28CaXjSMO+qo6khOTmuV84GiVg7FUvw7SSzbT4LJmsJS9WfxVn2XMSuvdP9IiHLkQPTG9IWtV2
dNjbma90Ci2iKmK+MMHVzd9pvpzS5mo2lYY7GhzGXuswRYuEzWYTiBuUW1+KTSkQqD6Ai94iQ3Gn
7STo3eO+HhZZ5LBXlNdj+WfFHz03qbQpYQazu4k2TbNOMqb2vlj4SbtibDRiVVkwOCKUbxocGctR
c9vCYz7fjKs48++K/wzX+TidwCKUC4LoyHXyQw4YfaW+whGgOY7mIt0YxCMoHkZASf4B6bRrPhvz
Ql09aiu5Wz3vXo42o9r3r419p7tanzu6gNzfcpqHNot+PoxL1YBncdMZODPFWBBzA87srzH+nnnM
ft/rjmpDPmVhxYAAKIYQe3f2g4bXp6v1PDRc/umqba6ityR/XT+Voi+QzmStqnhdjJBqt8UwFen9
LNF8ZZg4LPnoyQZu4hViao38H+rsGf18iOCrYLN7ifXr8JiF2keSTdKgEg9tdxK7ExqE1g+oEbFN
F5XPm32c8uAJBCmxGRC7lh7K9lCpe1PeaslGuCzF6Te4HmUPMROhDWSfgm8lBUQzP+7meZAv6zU+
4gfrPvkkkTB1YcrSdmelm1K9mvQ8PE+ImIVdWO7GclvLm2cLimpS2cSlV890zZVIXBhX75yup7UW
OiZsW+esDxcF+BExqESJOqn6I0+/heTbyH66bmWd0mmmj0G2xMSKLFfZCqQjNFNeAnNpBHN4joXl
lGPweqXJ6ZCsVVxNZ209aVzFSaLkpPzZWQcL7BhTuEl2/ERwXH0kQA47h+FJV55yGg0nLHbCiEFi
W4mTaAjle6euaVWeNpuotgXm6RcssmE59/si/iiqc1lfC5w8kxOpTHdjuq/TPWbLtN0HjEIcpMZB
eZXN0x+cQFJ7aoZj1h5ihZjuby6Pf1QiytJ/sUa4p8xpHM4flOAvQfC/Nf/hqMaNPOqCowgHUzw5
ToX6kMWZzvDEK9NVVMOSXlnBis14x7bD5g0FQqNFRyE6ts5bL0EU9L/rJUzGZ0cz2sSIp9ipQiVD
mNNOVZJiuZKjW7Pdl/BKt0FaQKiJ0S51rLq8wPXi58K8X+WQRs6BjmWa+2iG1ze800zv2m4vPajp
h1P5PBv9RQ8uyQI7ONZ/CnOs/1jgJut/MNnBEQLzo0VmqC7JWyD4Gf87qy9yfSv0U+Ih7j7WrXTK
g+vaRo5TqzeKdYaFQN4YnDUMmQw3p3KEUrNk9DpFkAk/Yl7C57Zk1BqvcQtUhldLq67zrZe8DV0b
QZEazsMzM9W/yvRnf87VUzl+zOZCeMMrpp5ULrD60I522C1nc8n0m8jXA8aPq1VQu2WH22k5IqvQ
3IaqPV7V0PHJsx9Oq8E2Hx4M/RH6QYmKcNUPq3pYPYcVaW/H6HHMl9kmn2mCq9LyCRN9kpIJxaWu
LokaSWbViy6K1DJUvBKVa+NWg/vUXdZMqNLDxH2UP1lAOQCNHwh4IMpiJtl3xdXKz2BgfIyxYCtl
SD/tPyBN9JdG7D9HUToKMk1RNJGr0ZKnO/Pfn8YqQF4WifTqL/KNxQbkubgNB5Zp3MDRsCdfiUUJ
ACUkw9yFNtkSmu5ZuQ1KGfcr1RO5i8QrMvxDBjNjgJU+tqAL8YlV1hboJTmLlMrzcKvZPXZlc1Zk
GGP25WsYiA4DdVmsHKRF/Lwo6Xlza9VfdyrhyUN2J3Q3kQA43e0D1JQYMlO+1fN9Nu7N6hikH531
wTVnTTuXh61O6hwfeVtX0J1dreo23d4KcqOnx32IJOcv5xuSjw2zww/xztcJAg76N+cZz2H/yWc9
iQEp25/2pevndWO/YY3EvTLaZAJl9VuT3PJiCvR7ZHb9EjWpDOpMb3MrX4NO5mXz5DXdIzqW6R5C
7JI228PxNtUTm4pLAtpDdDSml7qSV8zRWjT8MqDpKSIXX6hKBuWRMR4h0Rlnu68qK1NZFZb7syO7
SXKf3VKfadWSzQhYsrsxE67Rc25oFBWrxCSZwV+cVIYloAmWunZN8ttbihqA6YDBq17RoXpH1KYs
YJ5+9N0GB6X+SOfQhh7tzmKxrk1ZuNCGWKwDK/DgPFqKGxJIrIBCQWaGocK11KXpeGrzqQ6TMb+P
T00+Q+v/LkgRppoRT/mcoG6ao15d9GjCqDozu6dgSl3RwntyHJJ199JZrAty4a/vWzWopls16Py4
92suVt0n3HNVCZOCYBBWGKsrt5ZmJMDQqbGYZ+vQToQshMCP1v32WNFzGNXqkprAJI76taNvxVkr
e/iQoAAk0U5GRQsIxNYBxWLZZtOhbtIZzjtCer1Q2b4VIrUNhuDBXDbfpdTTQAiiBafaUKLcIuIG
tkc67H8DFyGMU+ZpugMZB+L80Sn78Xl8NmfkP9WUsCQO28KaqMymtUuKfSXux5mVkQc+pehJzTHv
HU2Y36vDOL+Hc/udV1MwqFQXg7XqSkq6P0Y20zarFuJEMpyDdsYB07hq7KA9QF6gIQwm8imUkMxO
ZiR0LXzqA3FPL10LqyjibfppJ0GVYPLp349tf9yz2d488nWMHDbwqk8ObG2uwCRPVglzlCtbi1SZ
SZlDA5vK6+uVEHMbEIkXBivpQOBv/QKNZTaTTFFYLDJeoMEN12x6+OSfc54ANmmUYXwv77UYKmEx
+YraH+xKkNmMZOgxQEC0RfH6Ysei2THtVPjBuCUWp1B1Bov9BbVliSBOXZvDZG9C9tSyOfsTeahq
LugCZZya3/virYLg7FaiVVpOZ/dbBcHZTZsbGiuNlC59JUJIeeknDQ9MAVoIPBSsxWFt1qJfdPjb
PGVSxQswyIxob0Vb/8JBjFYgsTbSTkFQDp+VfQjeW/hHeG9JBu1oylBLEVyTflykfuE/b78mbb1c
beOUUBJbVDamsW0HWBfHZF3e5wunq471DRj0QJboO8PERBdUzVlWOIc3Csl4rSP0M/YEn//p7F+S
bHZJBHvU7QcitXijmH4X+eITNc4k0Oh2AnYu6VjWeJdPpoJ9//L8LWtEt3hC+BuNIXbEaQwFm1Qz
aQztPv1u41/BAFTwO0rn3GdvIpJ5jAPn8Me7xsMjjYxNHRyQ8QeH3HeDLJMXHOHOhwTMVfyHnQkh
q/81meKighRq6qYlgs/+W2JVUuPIVsMqmrOsoolxwOjMhyVIf+M+xTYo4TEwP5T4PBQXvbhsbjXr
c80nmMh5sNKHh8D0bY8Aur/x725+NLB92xPTiWww7z9KTFXwM5btK6FTPgSI1sG2hYchPFTlHrYo
nLYw5DXeaNk6LX0JfyXloT4n5Eq05mWJ7HSRB4tyXD7GZUvlUEzh4iymR9VlMU36r6Z6i1MV/Za6
30icTHUitujJtn25qQjs7Pt1LPkLXHnTuVWBaztRRuFovRH7UUPPNeYahvjXguHOeWT86J/rlM1B
dNbEU3DfYem3Z1UB+XRbD7th3FflQY6oC4+qdlwjQbrUc2mYr5G3MZySn5O8jfdOeWnleO8eXo+7
+klM5yFDHgedOTzkJW3w1DTMZiKLm8UbHdIQxo6rrF0aj+Vf6JD3ZrrkQopxmrg54KiHR/pWcQxw
Ej6XZeGE2emh7fLNYJ207tQDT3BiwYf9Tl5M3a+mvBhYYQqZNy6zcqP80tNbgHwSUPkWDXRQ/kOG
EMyI/3ysJvsdyYGmaGqKLBqi+rcxeXyv5E4OQ9gMFgPLBfmemHf0zbtT19ioqYtwmHczNCJSvWxv
KOtxO3fpilUZywqnlD4f1c9R+44Jel8p2vFGzitRVhKTcnFvFqy+OeZ3qbA1xAm5g+ul2hD4rpEW
rm0KYlr7NfR5KPQYtTrKlXxxwU21VMRFAExR5eQQbJQvQn4meK45df3R8Uk5pnDk2b9ARbMQ5k2m
bL5vvt+436nP4106yY9LF82YL/DtAmQzmF0M1jYKwHPsnsFOxJ3ibhbi8zusvvsps4EMzJ6ccovK
iG87EXYKor+roV7S4WyQjaQeZJyk0dbqtsUiMpZiz6zJVTRv1LyW43VcySmpVbZozmV54hxpgh8X
67vs6481ufPgu7NDh8BLZVy4wz9P6pbQrTvRr4gbeiWQsFqzSToAzMNFFkkrKfaWxhehNh9afLUJ
Lp8kk3v808J5qd53OtnLb60BzunGstcZmZ/Var6EmUV70CRrWV4LU4Og8OOVcjBP0JpHc/O7gLjx
inRTWKaJnlx58qIakKb6feHX91VIa6AsoS8FQGg2MWZCYmkC/whIv/sUrE9+8+aB0G4rPaQbJIZ/
OXbadJNdUUiwDvyNYHRhiovhhf2l5hiNA27q4vrb9O6Jzyajf6xicnvrvek8Yiy1H8B8BNsOYcQG
1Y4qhoMAOBniV6IkrNnvO65F9v7SR98B3VoI4SLD052jw8WTI9ezWpztCe3bL2vbUJZmhSXNZWBC
0yQkkyeozf3cPo6IYX7DKvjNpT8VR+/vcjI+inPLmvqunMKCHZG5fDyJtnVjxkqjJ43eY7L423Ky
DuQ1YsWRgcIKwWpA3ya6qenWovvJv9SOY/ahgEtYY1c3kDHyN826aNZmug5rt/Iq756dxfHDao+i
vH/aMxIl7vkCjAx1ArrGblFkyzybyO8DW+neHWzsE3v5uazSWXU/pNZBwnIjHgXhaIK83AnM7l83
FZ0Xizf9ZXdDcF76qbn4hbbQPA3JiYwYJb5U6H0SO65tMznU1e7is+ons/ZNGiG/Nmnn6OOYAqAm
/FWhlpXmLYA3XCTRAnUhtML49MtpFaxK2ycjGVrdrbwxZzC5L5MPuUsPeo27dHe/Vrk7JVrxEYsL
59IzwrHfMblhMAGN/bH1+4YB494UD93shu9IeM5/Pcksmb1pSORVGBQiABFFX85XlwtOon/G5VoT
fP4/ukBJhzRikIQEn16VXqjuf+sClSYrtJzkCiwH6yrfRvmkReeeC65aQqL4j6D6Oczq8pQqJ6M8
Rc9T8TwZbH11yLMHgdZLXqKL7x4sGBYRFuNwkrDVzTya5Ym9K9ppJZ/et3K2r2bw/CIUCI8DPUrU
+LHik9Z3suvq2otHqMj32wPHHCSxRJgJKgydCWNGrGP4mJnxN1Hmj+bzbl7i5ZR/FS+PxzdWcAC3
lx6GasfTbTa4AXYE+JVE6sTrdTrjf+TRd3+rivMbcsw8QKYDhnkKTqFGRvhd49qkQEYQeRwKIJdn
1Zzscm+rvlZe+nlpukjHiTAIKuTlMzUmW4bIlinFoEOHq5MctBjDKehIjedSNifo6LHov1Zp62fB
Wsi2aba7I8qijF+ZBjgC3wArHq7N/8fcmS1JjpzZ+VXG+t57ADhW2ZBmAhARue+VmVU3sKwlATjg
WB3r0+uLJjkiORqNpCvRrElr5lJRAYTjX875jrh2xTX0ObhaqGKoQvyrtrsKVExlukCaA+KXX9lL
/Be77MUjK2UtWbRcLv2zR04q2eeX149Zcd+6t6D9GYBys/20JHJ4jN8XBIvauH7ZyFhHw0mEpzJO
Ef38F/uX6Lwa/A/3UGC7ruSh6gT/jFyeMndbLVO55Lve5PuZbyq2h/fr8vWsy0VHSXz8fK1HKMwM
gZ/HA7YgnGrsEtEVEdZch5yDSFqu3t9LGETBhVnfvPG9MO+MOWukK+fM5qW+auNjsz2P+nnl5pue
aJiG28G9md2bKrxmOcjYK3fOy8Ei6ZqjK4+OPG77X2GWiuVXd1mncLvNfHfcY78geeHMlKy+9R1X
8Loz17W5Lsw1MXF0BXir4qcFbxYLmujV/UpepAhedPaUTY9EMndRSqfT9pcRfzt9/fCXjgkjTErX
G/9gLZ1jO0NUWV5O4xVcZnrALOJZcn/zZjP5xN1v3U7Z7deb6hJPQDbFB4T159Qt64/qrAuTLfge
kXYQJnV3J7qfS+pm91l2n8+JFDz57xzrbu7vGIEC/8gJUb9cogujL3aQzPsJNf5cXLJxxgQaXhl5
LbqbTN8mF7kPZ+Sq/ub5DwatGACY7xdlyn2ouhuRNgjGsTQwie4Yx15BeAvlJfYy+XWWb035WjvP
rf+o+Cjf04mwcEv/S3cjON3/5f1EVAabaJIz/jiz/u5MUl1fCdE23E8o5xm7/KFJI3SUIUr4LcjT
NK/OS2kWK3lKM4RKGwHDwjTxnuisv0gYSMRiI3J7y63Uvq792Zd0mxIBffvOKKvKbyvrNr/DtzXD
7mUeGZ5IREAS8f6+JCZ9Ffq+yh5QfAfLs2bNepN9QWjc2/R31XA0rAn/wITL5h63Dgq3yjm7dVC4
EesSdj/hMGz9TzgM4h3kIoYiJzmLmvWehANC9UucRxv9Mvc6BwvaKOtsPoLAtB343tU9O7+j/NrX
V6VzmZFJTkCBF/car+1j6T/v7pfu2a7uw+rBqR6UfozqR1k/Zsujvzzqk9LvXv9WLK+e/SUuUrE9
DcGjYKV9rijAhnvd6cn2bleCPYMbud780gnhlCQY8B1EWC1L3DECx/S73OCQgQuK5XhGaJ0d3P5c
S8z2FbVE4V8vUPadm9C5ORygRZM0RfoP7M4Qjc0XdQcHARcLHISAPC2pD6gdWZH4WLHMOVsLWROT
n8bcDOZcTvDcjZV1aYU0/rDH5u7u7qCmp5uvbMGJ4fqalC4hrNbwvtpfmRuRNB01oGauZ4g1nxh9
0JGWVBZ/BM4QY8VpPeP4ib/qFwBneLuYH1gXDcyY8YyNqca0wcl0kskACXO8XTHZ4d18sLybmenK
chdAIIr52LSI87ubab8RyAmIR/Fv1+quTJ0/LA1t9eKhyHeJD7vebcThZz4oysUpu/ZhAycMDqav
wnlrr015hyL9b6pCEEx/HMD/+mP9b/kvYlzqLW+b8c//xr//aLttKPPC/NO//vm++4Vffvj1y9x+
dP92/tF//9Z//ME/35Y/hpaQA/PP3/UPP8Tv/+ufn36Yj3/4l0NjSoMJ4hcs0l/jVJs//gBe6fk7
/0+/+C+//vgtL1v360+//Winxpx/W162zW9//dLlzz/9Znus8v/173//X79496H5uduPuvwP3/7r
YzR/+s393fH9wKK9cz1kLcQ8/vYvy6/zV4Tt/O64lhNatmdLP7DPWRNNO5jiT7853u8W//FDHzkB
Y/EzDX5sp/OXbOt32yWcIop4xPFflvfb317XP1yh/3nF/qWZ9ENbNmbkF/+TSIuu0+eVRcwzJP8b
SPfcnf7dGRfawuRTRarSuFosHlp7ZfrnKQiKfVBGjDSiTltPgV/s42ER2m9/6iHHwFLOYsUAtHZO
cDt7CwPu3Zuc9VvZqCZ6XCKvycH0ZOQ8uE6INbsPCNsa5kotRz/fszBZ5paWTO5t0b1XUhTjvT27
Wz8lZu2isUaQZ3vVz3BZ/T6PjfFLHJh7Hg7Vsc39pXzzqh4qWFuPecboq+wtHoj13n6122G30iZS
lf9iVDHmp6DPXpfKXk9mzM7PY/v7uCr4f2vYbkQ3LUu9fQae044ODMmlWS5W6ShJhHonZ/uw7IHa
aTCkYHBYd53JkXYs9vjNFeq8sLH2jvFIWMzMZkq73bfbtp90WcdOp8G4tqNo+3ep3TZKVLCVLEp9
K5/vtAt252bKmnpAU+7K/CGsotU+ZZ2r5NsklmCXic6dQr3utTIZowgTyO+6cyCKai+fmo+ims5C
0dbzh9d26RsHYWM9cNKp1t6e55D3uo/tzK/qZOijXG9JE+QRooxygl75y/T7pK14G8ZouKtXbTVO
PHe1xMJs2ZXR6Of3QPYSI6y94+keg1Z1exw4qrIuO2stnR9+kAU98S9LLhBc97ax7nfpVktBvKdQ
xkeTVAw7quy5bcAphlHWtvyfxrRwYJqgQ6O+O1kwHOU8VWEaTHNjHdSup9wkXTUu5mVekRHehZaj
nD4WwxhWP+WUO4igRisq6ztLbm3EzlCW03CMls4fYq+c7GhGJCdVvrH8bz1u5Liv3SJz4q2qWifx
tLe3xFI5CiWc8cjHWDy/3F90F1Ty+2r6aBlT16tWa47LqGiGB9lWfYNOPt/VWzYEsnnsZaTYpCwT
ZaO9trzq2GzBWj17zkIQ7WSiISDaYMpUS+puBF3EKi2QcH6nItOxlV62+X4oxbLeBeE6dYfMbvz5
s8odibHZKlTpQRoRciqBIQftVG4jJiXht5uaTk0hXHuCvhMupZ+/T2E+2PlDMRV+jYdp2kbOchrN
ssjsMB6FsM1yPzuNboI9kaEqpJX23jwU1rPl2M5oQU2oi2o5uJmvWKrpbsu/06T52Udut/mGaVxt
1XDhtz4sM7X7uYqXCjrxYMLuuATRMLlJyFVZP0J37lXsuJXV6kROUzRehcPgwkC3NTdIuriZ7pNt
zEPsG93aDi1/ma2Th3oTYfCrFmFtjkNfAq+2tajlEPu7LKwfdbi3EUubuqo/8yDso/fO9vv6cy5D
UNzBliOl372t1rd+XlOPCE8I6SRDV9oObvreeLdbNtDK1SsWsi+Tmmv54s6rc1bi8sc0aaTCjvSM
onXUM2UfN0u4zj57r2xerJ9l77RuBECkQnxSO2VXpn7GEURZ5cr5YFu1rUjiWGl0ZCYszr1NdyVJ
bn4HQmSe7SndLd17Km6Eo8+AybbMT40GI7fvjepIZBebOz41u/DdN8cMYnsLR7sMgRVNEFD7tljC
ZzW6nQu03Ndig81TW3N5kXUCurc367M7cpm27i7QVkhgp/IY9G0RB++98YNp+JB5gxFXbF0D/Tww
2hW3jhh3yq8lFMxKPT6LMMY9t34YilErxOrL2OWPxTjNwc9FbedVYNFG/cmJVi/EALAjI69UHbpp
2bq1OeS1ILS80fYCrVlGm0Zf0s0LwHPRrJS0Urb5u2ctA1APtcBMsYsAD1NQ9yui2hJO2Z32l6X6
Zu9jQC+Sl17L6FU1U5nIYVLjZRMM6Oh7p3K8+9WvgezPzTJ5p/F86aeFCJddyoZOfR5VKGFYz713
VXtyp6vaR8TXwpMdltEsgMLVzU3JsW1ym05j2cuy+n8oif7TQucfiqP/beH0/2NJRPP9n1dE/30a
zVB+/ENRxA/8pSayg99taDFO5PhSWh41zt9qouh3D5YMsnAPw2YU4U3595LIjX4nkMtCQ+kQzoWq
HFHLX0si1/9dUhG5FiSa4DxCl/83JRG6g3/q+yxHWhF/BpnIkRcRDvdPE3mVl6YI91UBeqqgbViN
PnbzGu9Cj3Gb6fV6XUmf8t6c1UpMtm2wUkGNAEfIZntOfN+/aOu2p+7wfBRiMt1ygAe6cE8unn9Z
YyEOAecHwTiRpGIXic1pgjaTZ1FOW43vykwl41jPeeVB/WL5bWwK6BVFAY14MXjPlmY65kRNTEtZ
JpEsH2dXP647BOyc1JikKolpyel6eNImztL48TpX30LB03tcepVcn2vSB61t2MvhAI8nauNVA7aq
hsY7rRVgEkO7Do3Oaae3Wu8DyI3oM3Q4v5WfG1ZJ8NMQWvoNsY6IN5hDRZdemSGsljzvo04t8eZG
XdwEpqDlQRMWRVeFjep9yL+Mh86GXrO4pJhH94XuB9LFfFiqRdHHbn8oAhgeIzlCtbXd+n5BrJl+
1U2fney8ereLmTfLvLv+0h/EDPrEV1laeTVBirZqElv4CDlwsXnW85p7expsnDZV3qc6y77b/hyl
4bDceF0QJkIytjfWNKWisOI2b9vUDAbfpSxAsyw+3KZlzyhVfMoBB2zOXLBPMmUe8yCK7YkkuhKW
r4qCHaV9zWKfUujG6OzkbtByLKkq1jboM+Zwe5wtbbPl2IldFXaqzU+IcF3iGfEp9xyL+jqhN6mI
5xy2iHGxbBlwl9VGp6PCdM+bH2WJGG2rtEqzgqymCOzXkFVVMgwF0EkO8oNcr/ozf2CeGWdFpfVF
6gZjURmCfG3h148N4DZJHExoNpLqKMTZL6BbsMLoYnD4TV6bOLuYj+6mcJUXTNtd9oTzyDBfhUxl
Gg2Nb0J8YhfqZc2iJ21IAi5MAH8qrnzkpt5czRfTDhreRSwUeEkn/IlrEIzxnAfkGjfRUeLKa6XM
MU6bLQ5EM8SWiaJ0Q4enNJP/VoZsSPzqV+ZE26Wd9z0q/BKGrt1CmSi7xJgoT0xFqIngbw/ZZPaO
0h0eLLkux8WpVOxW9QzyLvqma4hA82TsLxG1WxGMSKszBuoRgVow66NwHGIl157g4qE4ZjbOkG0E
MRsw35oiI6/60pmTypn9NKu5PWPH2fNUtGm11KQVlWIEqEZsV9WKp8jVW7z5O2LaoWqPfHCSpusV
k/ouTHs18ILm/KitNYpXhsQi3OxDPoULxdiCggHL8hracaFG0lCC8WXzKZAd8zhNYXiy4VAZux7T
oZQ/HKcBY+0j0vKx9e49VbPuEh+AVyz8lXaQVi1ZsgURdz2MQML2Q2tlczwa0hGizrixcOrxQAeK
qmDv0nHJ2pNTMcHqTZmEcMW2rHta96F4863qi+Lypb4uq9NglSAp8eJJkzdxtFuEa7T8BHStnMZk
zfFZdZM3nES4qrhowvaQnf2i++Rg6a3koeUY9L3cSbegU8w2gokIFukdmqx6H2v7o4h0fVBSY593
G9ihcO1XVQKti4TD4AxCkGBwm2V2ovzhqgh9jOqzdb8N/dPchzKxiqVAFULmlXob0MBUA9mqnVP8
lH5xPfdmj/eO21X3Jva8uUuCXL04Aj0L5SQrr16apAz9O1uflS9mSUNzDuGICOf0S/XqtjLjqcDH
KAxFTzehPjJl6isHAbYNY7xfOqJAvSRQGfkqM8gmjkJWe/a9Wo+RpGFdxVjG9kAaY2RmBuW6eKsr
R8Yz4pYsyoa0kevHlIURkZ9BgO4vf+uL/cqenTIZLUhQE71TZeflTVbAX+yuKtVdN5YDbLwUxCqQ
5TfODY1xH2X49pYm1fnkXK0Z/vJQmNjikA7DIYwNeTJez7QyaEJsZaVUcU2isV8U3kXQIOhAyXeb
BR0CWjd4s1vIn1FbBHzWeifxO8DKnkjK9jANsC/qvkKZYOxbrToJwm4ub23NoK0PSe5tWH7Y/mlA
OhYK1z1Z2UjWKFRdx6vHsz7ZGwZq8BqroNXjeDFYrOrIHM2W3/SbYc6lXIMXH/cY2+127j+tvhjS
0pR2XNUWg/cGc19ks00R31sv2ljyn1FT7Ms7D+qcN3IjRdODmv64s+orSyKSslr6YYAzouGx6Xjq
3u8HZKYL/Mb9Lg8y73kxbAvVdGXUxu3qODr2ArR4RnncQ3UEe83wAhzumm7FMVkP27GX8uR4EJtH
K4COHhvbfJP5uh32LcgvoxEgKTA1JFzAfdZMfhq3JpxA2F+LCpi5dBFqj91jOewHu6/mNJIKHiNI
GAqfU9Xn6JVzGaZ658ntjXvLQf9eli7Q7pmAMVl68OJFgaBGybhUhb7sdqtIOTgoRUzSZyqMGzzr
Rfd1mdZLU6O4biF/adrccQojGnA5pbTkSLhVFy91+8WyB0JZGu6CAoRi0TZEi4sZqYkNVCorT0bn
Y7qX3ZJws9pDeCi1PT46SxyJlQS+lviXXpnEa1NbI0LrMnGURQUHr/guvdFKsx74XJVjRinmXh/p
bmJaufVqgxYdRMEXqqxKqLcti9Z44QoU1BGdZbN3IIWS9IIP6dUryZrTRzBadUyg8RoGTFldIvrO
WG8ilWtpDlnZf8wFfLAGaXwwFgSt2G/boKKDNzOqaarwsptNcKgIm5UtAMmO1WFJDktTcgYsGZ57
zxATusFWH9yMM8mtaTEcIhq29X51pinRxnawI6UV52C6tchuTd0e54XooX4OE1OGVSy34NQXGwhf
FToI0by4Wad0WNnVTXnNTGxySlxPrOxHNBdDDhU2C8JX6y30UbTMC9SoyNd7XBFGu5fWjZcXZ5ph
jqfFno5K19lhybav1DDMR3JRxZ0qIfzs6Zgz6C+yhu2uzQsvx4bisfl0ZhK1c0xajty+WOM4HBYr
J91rfiiV2fHFrlwca3nfFx1Cy5YFiQqdud2WbYtrjU3HtYvtZucG2xzUynkZCBy4/RhLxedycSfr
Rq9oUKV9pkg76nqoa7SYe5b0Q9Edq1wv1Bt1kGxF09AAu/Op9su7fEX96rptkWo1+unM8UATgexu
3KZk2afEdzJMF53NEZLL6CnLqsSdXJgYTf5qGuuLsV4tnedEnl5GplFHtdQirt0xbqTpyA1R5LDb
VVI3Pj7YMR/jDfpoO1LBdwOCxNqGW0noi8PTNwjSej41XcBOzI9eo3z5Kdb8xlXrfITjeJrXSF8y
duEBsjfyWolhpT0P9zvH7exYsN0XFolYejxqJOmIkUdkFbnYwPT0umLdW+ZjfTlOw6+8C2+GtiPn
wHIrUkE+tLEY+43Zs1MsWRxtVdpaxO5ZmRerwXuz6Jd51jYPHrThxOvsNpU7ZIK5iU1WX+weqRVN
JqhOsxKGgdsi3ZxPERqpIEJd6+59yE0L/VgxKTI1PESOWjn2WOPtYjxWqz3QGTB8yrReYdiU29Fi
U87DPc5FQEQoJ0cmePjbOeLhmmTdsIIaRk0mbavBprFyOqqhSBzF8bhEIPVM4fHnBMOPyi2tWOwY
UhtahdIPUDPyJb3k/UU91t1JFdebBXZyrMgGynzJWeK3V+4CqBPU2TQsOVvG6UI43ZAMgcu5Z3jT
ijUkVlSrA58U4lpnqGXWpa/D5mjGdk7cZvhUDBRQXqxnsGMTHdzV+fRs3cTB3G7IqKsbZltdXE0W
5zL5hXXOJ7vRBr+o2xzmYHu3ZiRCWZglAb5JMRYTfuD9JW/GMI6WCDDHpq7M+V2IWLTbJQ69CnxN
3jTHpZc/jPBetBPC7NS83kBEb64y36uep+FiX8h+Rdqss89znT305rNuRMFZw6bfa506bQtQqwEp
7zJbY+ESW++F6mk3UPycxaKUa3kP3PDV6Zn8NpmPtzKHaApxifPueSuX5qDdkfFbJIH7fbIN+bb2
sLLpDxjlsp/vJMOj635bt1Oob+p2hhkDipi3s4V81Zz04PAuSfdD0CEf/AiLv8ohGC3uvaPzJxlQ
z85Dndjj8hFG+2eYrbBC1h07GYNflhTkkbRU4E3bkd3BN/aSepC5aBGvo4aFIxiQ9QAYZEFu0iwu
bFfUpPQwaJUU4YtCwV6F57gfPmVD9kWMLgi3RQ2xuJ2rSaXNYM0Jg/IDE+AoaWT/NFL6pDnBc0Uh
4e45xUXrI9ishqmJra9SY7drZLenc8lVLgLv14pJ78LWEe+5veBPWYItjZbdpujxS0KRC6gRupuS
rbOemDQv1x5tbc6I7MhEO8k00vE1Vz8HpmNxsDjzYQ1YztkbS1ivuK/VxFGKXIAjmN82ExWfm8dB
YsnIQhQErQ8HOmBMKaEc2xboYw6MhNSLtojSpgh44Owe5Wc1CEiDdofaPkwXbFbZqpp0HBs/afyB
5m0Y/Hjf6IrVDJZzQHQDV2j9uRVMXP3ZubONh1iuA/U05/PDSIV/388vdk4erK3Ey8INdXBLNcau
XH9MAVoK134YBzcm72VCKSlFxmXNW/vGCUpO0AwyoLC+hKb9IYdyIfiXM2XiOMsQ6Vt7eRi84Xmo
+fCEOvzRBgNVQU2cpOG8GadXypgq7h0qB68IC3jJaxjLiNgVdw3OD3jsp6rZU7Gv91Mr0KqR+xS6
8kPQZkhnufCK7kK5tsDUqsmo56JqtjYi2O4nTwRYHxceicTPSavtYqdhXt3mmbp28tO+u3RWOiPW
0aV3Fd54tToNsgu36U6sH85BzA3VrXSmE3Ub8VqkaWVjz8AA/cNgV+SU+N3l1BXE5JQvYsGDkxv5
7LSaHE6dpYFcNaTxiszOZrwQK/Q9q7NvC6iCqxZ3+a0KOl5OMzcHq4tuyrXokmUI8KOArzHYq13z
2Je7TSK4f+xCGse8jEYOuuq2LwdERFxzpkfQPH7mRVYeAQ1uTuEcyhAKRSFUKm2Sv1xvUYfmfFH8
EoosY6jzYU0NH1Z6pfxuq6SsuqSAQ2B1aEEBI6oWco1VBW/V1pNTFdhsi9piO+aRZcduoFiOrcWh
oeI6Fs1GUSxvXD+8kcp5jTYqqY2RzTBRi88k5VCTRGi8p8uRK3D0RX4R8s/u2W2c7QH5aSw2Yke6
3zofeolgkMvyICl614q9Ad3BzvMudujwZouipF6ztO6FmzBLft/XNmeXAIktnJPaQji5gkRB+yzI
Ps798XMUBqAbUcRzvtC+tebkBvqu3uZbD+thPa93ejmf+u6Oo8F09FIqe8/ZKcZllm3JvGBDCOB4
qE1c1370MdXTLcPkMelX9MI1L5ncuoJxZ+zYAL8gMQpweAJTbOvFXZl3B5dGL2mRDMzaZY3RoRiJ
KsZ/Hoqk0V6Bw0ATDO1qTwJG0kmPaZH2/gsOSvpFVF9apC7z6diag0e/xIjNcZXWSujjPvT3CwVw
sllUwoG9OgcvX9OhEMOxj9TKWI2/WsbDXBTDDJPKfjJhwECubr5XlUNaeFnVcVXZz82jktxObaC+
RSDgCmE9tuQV4K+ZmUdk4dc5b7bjxDMu24blQJOIfmGNkn04O/2L6phFAdcp8j88D8v+9C2cioum
mb74tCFUauUVi0m4MRqIQxe7kQYMM/KJXXjEV7bfAfhFqmjJn5pGit6k3FFeOXD5Bms7WGRK8PKO
ympZKLohXfH6PdwINywt/+AZRKkF9xKNFsCu2kmbmZO38HXiC3ApwmPL41X33K9RqhGV+hOMWjE5
p1Go920sPjff4C0T9U9NvPRknbMqQ+9TuMGVYPy2Kvu9iiqKyD0bWKihF16jiBVyF2ITizLv6E7m
Wtf7HmvS2TpDFimaqLno2Ty6zUIk6FicdDUEcc0D1prykkleRZbq6sZmz8F8My+Mum6+t6iO97U5
5qIeEtuTOG5W6hOFAjsweDMmcsubkE6uY4MHWrEaE1VYEDLDjHrcTeccO04XWh9qzdC285mxqwwt
50b557wEgu3c0nIADG6dFAbcXh0616ZihSS20I8rr7j09vLam6PHul1Bz0fLDxQ+NQGEbA4Tv3iS
jKPSbrCytGdLx6LzQH0PUXrLXt2Fk8EJ3UvRVFuSh/sYR1bP5CLv9kMzVijixrfcJtYkmuZ0CcP2
6OHlWwrmzTzo9PWMr4UpX8tTqyaJ04u+TTvfs08/rH58deYsuxIERTPb6+3zx9MvfgZB8zyL/bs7
SZ36Fe+JLq6m4rX3Uf0CzNx6AcTMwzdIhX9rRZ9rXfqHXDjv3Ux+Wy0Inw5694BOzpLhkkhnFsmE
DILN8HATMGoVimMuCGrQ76ramao0OxZKCHFiGaEykksdgUMV4VdeznDi4qcORII2o1CXOSBX176U
lf8T/jUyByu2BAxcMZUkMkVAIwOspCbn9cHSubFdpVOr526u2u7H3nIglY7xknLhwWlvP6t875Ko
l0927rux202fvaaaXBwH9UHgnRaEc9a69xCiLRFXe0PyNJEjVq+aw+qJl2InTTeoUJlDXQh19HPL
5WEOZxJFlplSMVuRn3EIBIW1PJLcQJqaGkFPtu57yHjhDp7PjSndlQhkf0KqnVQ2o8HRQ36vpz4d
jV/zPoNNASmxDrgnmNGLV1QdkViW08ga8GIk0G0vH2ZhSPLOCV/I1JdcM0atsyKVvAhm4O85Xs8C
ynTQb1/zVdEaVNmXyn+djUf5bpXzofbKG23Kx3GS/WF2LKaRUXPbiDW2GOcmJuQ0psjj07o438na
ygrJdMWwK9AWeuF5Tiev+KKmNoudpXKJrPo6FQ6kbMci32RkOI2SIclZXjK6sB87Y/3smddr17EB
YBH7pE5GgM2ZMeAOkG+z9m0kFTRFyWAlbMjT1bYv8nYgGkW2cd+w7mZoiydqYONjmoXEeMostyZe
XXu15OpcMWN+qXmV9bQFx1EhvViL8ZtegS/mAYDoNqKz0XiPJYixbcmueJxyMizrGFfsLo+VnVrb
8DZbDfEb+GMt2ykfReM/eij9suZ8fT0n4vBb7xhQoALcNXRCH2ZoWdyiwSEDR/Oo4DhJPIZHa4WB
dPIew+e1tafzdO0jFDZ9yvbNU9u15tDxquLkuZxcTZTz/j8vfRf3u3yo7eWic+j+qUTl5J4qRjdt
BSOn9fu7sUhRFv06nz97/1m39mFYNEEQkoaUuQsg1eHa4Zllo5NsK+e7L/aXxSITdLYJjuIfb/TI
zSl99CpEHnE8EHgjtrl9Ns24xbPK55RUzrq4WGrN5IVlMOKhzzrcKnIO/JvSOFlMp3lm/vBXXcxF
iMaJNJDwazZH4SFfLCepRjleKJ4frOLNc+M46c5k7SS3g/B554XcijQzVUT+8r3vEhJYKH86ui3y
MkRUgvMF6T+DX7wTNpOB63EIMT9Qq69qDxlkYrtj/bdEBl2ppb/smRU8hY37NHjA22rHPPQMya/q
UuzxpMcGj9N+F2lML6gkvjrWOt0OrX0avOK2aeSZOM1ChJX318Uc/B7GpUeFYdWtvNYhl8naXoYA
5WzmMQjx5ylLR96McbIu/KV4znpLJ9Hg3QddTnK1495M7vSwjpN/iAjAMmNfHTIdqVP+lYl/EY9t
xgyRXcNUrd8Lt/9sbceKp3G90NnyFg5jGnbyV0gMeBQ2vP7eJo57Ku5yRXpZt8Nucio8i6v5GuAV
qxaN+iNfv+1hBpt9oVAh38NR+oKZBilkOVu7wR0S5mtQUoqqTUy73o+oiWKNTamzm/lAVnB2Hpm+
rE1UPHQrR8zKE/2CoTY6uy12Geg+9QJOHWocz3L4hOK/pGljAUus5FRpLx2LwTsUWAzZjbohA/C6
ztE8R+5h2EKbR/15vQqKyQIyI4Yvbi0+NlYe9qR/CQgegpijek1cjxUHTij0q8i/npuufheXsu/z
/8Hcee1GrmRr+ol4QAZt3CaZRq6klEolc0PIVJHBoDdB8/Tny30aM733YM7M3A3QQO+u7mpImWTE
Wr/d6yn0ky2awG9NCdTM82pguz6fROCFN5ZmlmtwYNVltx/rLd+1rbrMRp7knlyS2WKknLneEi6j
B1Ooks+scd9wtYREjfn5VJ3bakbjuvB3M4hftwzm2CeSIaT+uZywdTRjxsU9IraZupaZbwSXdKw/
9UTdl01VV2C2OC8bCXynu1uvQuZfeN5zao/0GM5FdPIq5cZdToSBG4gvt7PMXpWrOFpZk8d2uKDh
s0PoPVUkZeVEe+mgyioGOiGAkPHnt2Ni75aSn7INYGi3mfI219cfkvndqfqj48hlvwDKT0Z9GCRZ
YDDdhWUoXgTQ+m52yX6KUhVzroTkbdhfa0OAaoG4Zujd5si4fdv5qubJ96uDXzR3FZ/ilafc0+jL
btdLfhPuKiux0guccFFCa/uUNyQvkkmWTFN46DrqW9KIWpAo/en40YufdbdO3wIBi+Ie/mw3TVn1
OPqY6XpOk57Ka878nlxhxyeQKfqogxmZl1ffNV5+X/Gd7pXTF1DJ2Ws3egz3KVFckug3P/tRrcRR
+9Zwy3qprlR2iQO2/bfZ4QnuJ8GFTFhgp8sP3p0wERNXyuy4Z/QF317TCZ5V6nP4sRqefyVEf11P
G294cCvzwSSBVfOAv2dzBUrlQhGkqviqVS9It1McTHMGWuCoJ3QaQ+zLnMdsagfe74mbJxyu/NK7
qn0E4p5cjkX5CF3xIkexUecN5BZumYBEA/bunCDb5ZZg2akBa/MK7VcKm8SGzJjELV3u3F4LZOV4
0Tj0T47j3ophGc5Vnv+W5z6/l5n5WSv2C1sX77wLJjaherKUSnfbEMjj4p+RdLG/8Iy6ThntbLFy
cRn7xUSRIgsZMDSDPfByJdkemhKGfQjOjCHOTKJq5OvXNW8AMyXj2epupADU4X0gxStcotyPjk1e
v3qc/GLaT5MNvCS24romLhuIkX4/NytZWluCnvPUfZCyO0WL9dZLzoke1ioWtR3tWCTONgj2g5oZ
9rSD5FLxKuFS+KPm7X1MUZLMkfseiGq6DUKL4S6rP8y0+ftt6WGNNpQSICLD1cwlufDxZlv3tclI
nUppbpVFtBYM5U7lrfsqeTIGr/yV9yyiSmLNV2047DNFXnjUJpYXQcmHk53MAduBZcNH12rZFXn2
5jZXUwRUMRTXQXQ/KB/IuM2zJF9XkuK679pmFCu8rtu5XtHuG9MA6eU00KRBXe80fiXgqJTszSu9
Gb0PFciADTVdNm1+EzHFSG+gCKNnd05XJ2YtWpi6VlLClzHxChbPsAsOUfmmNc7HsnOLIx2UT31q
QW/Xc4rRV+50y+6Zg5ntuiFN41ysP93CcWJ+vqoMCHlsvtDz/axzJlkmnQYBH9OJV9t+vEn7aQiY
sgdj7Y1qwHD70oMNEYSwVeB5tu9X11HQ9Em7wIGXo/W89cCO3YwFcS0DOPi82aNPAeTYuen4PdCo
M0+mAR9hsGq7Re111TdJNwK7B6kNbhT1I0xleZXqNjiKBVbdP0JhcqoUtGWUrnpC3bwdAwJgWQbF
iasQ0R7RBIFOPI88VP88jdV86nvNlVMPiuTzzYsZ5FAZ5/m2E3KyD2WWbQcHVWXZW84RueEAPk8c
+Vx/LYs1s+6ukjpoaiKHKev3uQ8lvtLSSRgnymkE5yA/F2UEMk1+SZbrum6/ZKV8Eh5MADaEoMgQ
ayEoHHCQLOwGZx0O44V71DnOH48JOKRLAwrXDAH7XIYSIfWcl1mnI5aNoDioJSvj0F/rxNK/x8CZ
r53Nu/B7n+nGM7k027mB4tnNo+9gZFjPctQM5Df5Ut4wAiMgUMGjku5vk2rUq6SX0NlRbwWlVaU1
0jmODmGsiAwHna/uozr8RtCzYH1/QXXMp0ZJcdRqvavX0Tt009WIbPh6FEDGrtkMBJ1sUdAsAb9a
dr+KNL/qqksHEFPRQg4NxNiHKSzw/0rDPYfgDdOiYuTE9Oy24W4DZBqqkDOnWz9l48S5U6531mUo
KbFSb7X1tdWN2ONPg4FHN7ZC8LNVWj/4CrobtNMeTxqqYl51s12vmoBe43Am1463H7r0Q21x0YwX
m8eWJtJAzupq/czS5cWEo9kLWWEha6d9UxhrtwhMhmJZqD4p3ekoR6fdweRN8dCcey9fwO+a682n
jnApL5oRg1CnLUIRm4ZjaqnIRCF0dQ2GPexQFmfu8JJzGyRRWsByum5xru6aeLW89snfAIB1toBz
gC8vPAU6hA6HxXRVaQHDB69ZBctZtj0agI3EeZ+lpq1RzmSCLopl+pAwN0lf6pWnk1Q1SUbIMpRB
skqF4ntua+qmwLQfZToMJJY/Ly1Vj1tOinOx7Vv0ZFl7v0aVf5ys6Q+YVbffkL8mjcugrQtxKNYU
f4InuOnnZ523IEUoPjpoEdOip0cgEhEcu/LlaFaIPH8VgU96fMmN72jGZEAa5OA8gTV60c4i/cf8
ckrs3qzD4z5aeMQLh6Zi9BHX4bHebMaxbOMhVfiF3DF6HIL+0XXUTaFDj1BkR+091DUggSHn1KHL
rVNf9PJO0lqMzpe3ImvP84hNcHRAetgUQFia4kGm1npwoPtiFcIKurCQVuNl+85q9Q5etUxsSb9V
u6K4BewCLe6Tfq8QVTwWhWbC9Zw7EViHEL48NluR7SWxcwah31GF4mzUjC+Na46bZL1xOIDI2LrR
00bRpFvF61QSTZL7LWxH+dgJP6AYfPtQol6PeU3+ha5u82X2f6Ax9Op6jufSfponOd/Co16hqxyJ
aio65L6gMT0VjZuwyL3LakN8CcCmxVydjvN+GO1rjQs1axgfUFRcaMqL9dlJEZ2wX4WVxVNxeYU8
B0TN8jWSzFx9yir8lc4DDUBpxNxiNbTalU9tS6bjFOq4qYzYF04bxumEioQvlvq5+R2V1pdl9R9e
x4ds1y5Xpe5hddzmw0b0tXi5S5tVizLQ/z24ekyWRgyxlZZnbCPq2PMQae57kHzvLlz+NB4gKiOv
AyxnwaQ23XroC+3tMKwAcOQyB6e5Nj6R6WmpGqT6fPlFcyrX6nE15qhleSjn4nPxBtzdSv1sB3Sh
zKsI9FOTuIG57vz8l9Jkd2nCTozH2BsUJimd9CCKwPshoFV2mSCxY7aJwRwG4+8RObz71ZLA4GJd
aOQSzwToRGmAXC7QseQ03jWtIqjbo/CgDNpn0bG/15X/NPXTKcww/SLOhI51Z7nXDjKXaeoJOz8E
sq1/mDRA48kKccytcD8IV8aO5juInBz3STfz7gcU+NjnXvFtQkGDEbVZSFjocNMJC9kbP2SSRvOW
QA5w+0pqo7ocVhfUPjsUyruCzJ2ORbDqm4nbz3iI6dJxcnkORMHuQ5PoYvNnG1pYmxEy8T3bS5rx
w8wOCXtg/HntnkRgsr0JgPa8uW6Sysue62be42v206Y9mlmhH5pwFK1Bu7ciymCKmoidYDH7PuJv
KeWz+rmCWnA3aaMIsefovgVkzPtogJF+fa22be1tjIp2jQuwZXgjgdTLjl0wPgHd1i/CAUdGZTlE
mAIHPdFADNcWpRXiJiIZjRkIn9q+pVoewmz6xh8F92Db+dUS3rScu3csZ5aXlDaxVKhkbOaD+a5o
Q576nC1RQNQ53kbqVlW9YAKh/2ODKY8IIJpYANWob6O+pQ2GIjpYk3sLSwZ/QRG9AtkSTYDjJV21
WfFZbCYGGvWOdbMynRdORw+SyyzTJlsbyis1A3wukvu+ziXKUfaMuAcRSgavW/blZVmYioJRFS4p
6Jdh3/TIk/G0gZE35VkgMdvylWJYchRW3gc6Z6gCW+wFNzAOS1ZvdBsXUiv80H3DDLahV4DkZZeu
7M+AQcmqyQa1tiZupfoAIJ1v8v6xBHf2hxzT+5ZHOxCzU+Z47t6auMa9NEPnFxTyaMubaM39XVhF
pKWJu7VbeLYdj64Bq9iv/l1KkltXtjlh/w4+zJ69GjnDtG+z/HrI3Sm2tvW5jEhjN8xoXLgCs5y5
SCVU+NHqkW8hN6QB2g6+j85nqRRzMrTwtCOhI2L1+t3cDUSa2SSxLm9GbU9lY5mj7yD3ttZh51iz
OYzc6QXb2DF0vGqPuHY3tOQzX2jWkB7CALnItjF2L5frrLHq6Wd7YSMx9u1mp+gTxj8KzAyQDxA0
1AMZWhJndo1qjzBABH1++Tnqy0gaLGO8yLSIc8a4mESGDRJqpPnR4cWCPk565hxJlobVm3Mlwz+X
/6IssGpoM/3GLqN3WUPjQy7mX3JDHbKpLBlr7R63kguj1UiZeL+TSHNpRASqNu5vpLT0gi0Lgpnw
o3AYEcCr6yvYR0R02EaS4KIKiqhEBh+PS03LSZq6aOuhHoM+FmRwuIEyr07RDpfzJml4UmM7dW6H
ZnVoF/TWne5GnoJqKEG23DvV8HtEEBk13Uk2xOe2Du0hQy2NLdb+pZYl3HUd+1e21Ffu2rKp+oJc
MMHbotrsroyG8jCT2ZgqFK5bllEM7AmKStYGRSh+fr/wD5qxmfly+NFmFUxLGqbc+NcaJ4sXBU9Z
b+/rLfixYgQDU+3IdA+nqxxx6QntB79cJVoqyW0n6azoyOAcoqIsvwkzLwXFZyNuQ5w4yGu3hcqb
+jRHctppOYU7TBVkBIXOaanNJbdy/BmkLQcF2R0tWsVYZdO8wxXDZuBx+VVdInN7uFmdieYN3DCF
X8CZM4Du8l6KJIeLWqQoD72hT2mhhm1F/39w/ZXvBGdA0/XFcTDmBQ3WKWOB24aaI2LtwW0d4lAh
a790HXQES2a/SlX355TfzjdDYoEix0LjK1WR/BCpLZLWMlwCTjVcDymRfDX8pEFqcRjFj0aH2S2P
77n2tWCPD4LEX+WhmS/ZuxMMMtzCVyrBItnFZdwHQXfHOIsUghCecXapx/EL2BnJsjEGZBKnm5eM
SK07GJmvInz0DF3TY0leRlbD5FvniW8wQfa50ZGcrgnvugiikyIrQ4Q4UGVkSLqSlce1maIcqa6U
i4asD6+qFGf4VJkWO4iVHzNXcZaHGV0tzSUHp3zkEiv3bYALLGuvgq29zsN0Ny7Fay+cGdFOxFXW
rTDzQLt0BdFHJsrx16hYSlBGrNwlywEbadxMiMhaX5wdr8GCYH4JSO+XCc1USM+au0KhXgZpoPfg
ZbrIAzaCIOV065khRLghxAm+otr1gz3vUxvuZcarhiz3jT3j28bNetWFKGVt8ZzWkNCqWjQSFLpx
pgkmOkdlwCXCROC1I6rwLYgH2dAvmCEfXGxkxSyQt5guvR3cnXXt1joEAJVPtdXj5ifUVzcOP9L8
jeAZQRjdJGsEaAokVA/NQawCd4ueb2bXf2itel+GgLur+Omin9k5w+L8CEcmwxDDDlNVXyN6HBEv
XSQ+c6QfepTHsSh5lwIQj8rnZBqRXWbF/D7qnrPURcGFzndnQbXh3/UeSHQQJIz5oACpy0FVD092
Pb30/pfOc+CLbLEOTfmho+yCW3RHPKi3SpIYrGxKKcdsvXOW7NOx9W3akEzHpvBZRS2PD/knwbDo
IwwRseqyJJ9cg9Vsmmuz6W08GAJVuHY4CqpAvE0GtWyKJD5oXJ+z5L3JN6g0nAao9xDcjtuao9JO
0ZHivAy6hOSwhYQtWj+258nFUGKleQ8U/WMeo+qA0+OHYzsI1uvodzFPOZU8rNHbhgwmF7JMRqu/
CWaoLwj4MXGbb2utaxY+TIw+gCFo7iYSv+wVuyqRempJKcFx2xPUkN8Pv5iWxIkzMIVLRFzP9ez2
g4lTp7W45Up2dbXPMySZk7P9FNPFb4QxPK5m0caNMl+AWCS657hmHKq9uqb/gP+mE0B+lFsZnOe6
ovlgm7lKgHanSX9uVoqcxMrf/OVs5x7NO0h4+pXLlivlhiesvQc8/UUp+asQ4l5F3ZuqOv2kAzli
aBYOIU2Qos5Lhq8X0JM1KY0Oos29WClJQ0KBflyusB7pQDg+i0PO2qpUQD6HHcWyqrrjohqT+Fzc
qV9ddaAMSUNOrkYkvswDT7UO670PTpmMm8xP7Gf1QbIMgarXPJCEi1kVA5ljkyclIyzsVUofQefS
5RQ5YRaDdwLAmkHwwltEaAZ8uvUMgrwhfcc1shyHC8QhN8qLstX1aUDhMG1KgbDPmy86bnTASziE
tNhNDVDSZ1DSDW7VCmAlhyTrJP4rx6fgprbqO6VBzrXnsSt2PsvoohNkCwBh3fad9q7DUjnA0Uqb
jLny3it1Bylo93fbfJ3l68ZNitdnTWmcJ9ErvbwfUU94/1y3pw1KvLJEduMu+JZqZ2oO89ogTfoU
+UTn96RAA/yBxuGimmKvBU52HYri0wZ6QqOTmsLbZnGbG7eAxDXpDM/UHbGz4gTDxQ/s1cureV4P
8Jq8TYspaVEt/kQWekQz+frW34iv83hUZ7pAxz586UTY7rugU4cpu2x2Aw9OURS/0gxvVLCoJ+4U
/gT1/jhZLaYbckGWOgfNDMJ4bP1YDFN34947AEzxxfgzV21FiiDTg9c8RV20oUiovn0eUj8qy6Sm
xmS33K+rUxKpiy+AtvOxcgpiutRDaM8++4x8HwhgkjIPdhwFsCXTLycgza60h+ssxDGQ2e2XpzCV
FGn4lFok9gS62Nuz7cZyk+V+SS1sGhm3uhchz11t/5vEmmSeQQrWjuvFw15MHM+igfSz6i789vz2
0I/BEpdQMEfG8Wbz0juuMZzUEwmWiAzLlQ7hUiLkte1b2UHFssR1HBrNAViyv25lfq0xj++RiSI2
lhpYfSIjsPOXNzcq8RLhq9/lDSr2cV2cU+lTs1nX8rq2vm3rElBl4KJDbcgkc7iqJ8KnJ+3jL5Dm
YXJJcKzXssNc9l5Buv6k0KAvw3Pl5laS6gDX8Ew/JF+xkM1eLajk8MLA9iN1PI3FbHF1GWbFpVlv
MwMfWMvl0g5OFWY/rfvOniwu4I6oTKs4QKxyXw1jw5RY55QG1IdcVycgkfG2hJ09iTX9yoogRi8F
qepSb9+5wa7eZqS5LmrxYLmo23tU9XaY0SvSDD+akMqBC0921/tllpQlrI1jsHJFnX0nnOWOAfw5
69VD26K6tUGpiDALLz6SHPh4ah46Vd15Y4QqIKgLVAzhUTRPVWETZ4RTO0AqhomLGWpB1rD0dMSy
ozGhZh0FD60XxpPdnLikuv8K5f5XksrfckL+RzzLP5NcfjYV//pnOMvfPMv/d87m4+/mEpMy/PP/
6v9HU7NN/Mn/3tV8aupvbPLD32zNl7/yX75mK3L/w3G90PUdO0QG8pdH+V9hL5H8j0u+OYpUXMw+
yy+e43+FvWCHvkQpcEEHbOeh7f5b2Iv4Dxm5F0O0HUiMyiSe/T+EvXh/L+TyfV84tI7AafkRQS//
S4CtF5Gyl+sgOKD9O06jJkkJgNvf5TO3zSJPdSZPQ6vwEoYHU5AoiWnMyJQn/GbCqTvaxbmd9P3k
KPq71195NaAkN/R4nGUX7QuEmkgzRVQ8VNhWyWR5mcgt8/v20cXImIIFRVX63jrbG3TiHjHcZxNN
xxCz0zbVh0GwC9e/lD8ddYuqNGQwqsozeSV7iHTq7X73y92/fXv/esr/Pf3mH+E3fCAUIXghCmnP
I6UHOfHfw29UiDZo9Ex2VGvvxnkfUjBi2GJtXHyZLb6zFFWeP3uP60gr8Kbpm7d9DNSapc8qHGTF
HjW1PnPd1WKae4JCfi1itd4KKFyyaHysCaUDeD7mZzUh2Vv9URxt+HPMDc59mC7liWMp5GLu+kf8
g1lekvacN7eu88etVkOInPOAYny+EcrDRDd4JP/TGBUAOfV6XVjwlXj0rkleyPPWukoDetu3ATqN
84i72NSoEfTsIjQjrrw03b4tCF2RnD/EDMLl6BGmgDOaMpQehH6cAuexggPa+YUl77rUlncu+Yl+
iwubn+V2KBGtuhndRp1NyHU69IR+E1sHVNf/CJfAXKUFHrc1xCIWtFYR/0XRbM72kashuhXB2u57
CX+TaePcG7N9+4v17gap89Gs42v2Kmvfv7G6W3yC/dV//217vEft/4wH/OvbDgIBj8+j7wgvIkHg
36OO0Hcgws2W9BCogV4czdStcszAOtwxlMAIk4qxNt0SD6J5iwRCFF1U79isD2M5t4+SZf2qBo3Z
7Dm7kbX1VJXh81BOw0M+eAUZRTWgQr/9Npd/aBQtog5W9VUM8imabW+Pp4CrLhOkH2YQXGlmHQEI
Ec1Rf9jm0AMtnRxYYmvi1BVikKrXR89ufCZMh7mlxlv8338if1Ur/OMTCX3H4fj5698uJ8+/fyJ5
1AlDjE5O3F/G2znj5QMXz45o4A9WFK3gAkoejaRwUw14DoX0vlw7VD8opD8URVgem8lBDlsPiW4B
DsbFp/nVF8OLl48OKiLnR1r1zzCVhI1WFWNc9BVhYLr2e57koG+T/8Mv5F9O379/yYQ/SnK1XDKt
Qii2f4R0s1dKL+gz91BlOmld/TTqHMhVdfcBj+FxC4WhDrZh7PvrH6sNOwCxPchOFJneVRHRIcrm
Rk7XSPzgku2xHLVgyriOi5KAcUEucNBTH5mN9/Y4mx3DOfe9He5B28+eJUD4M1L0clY3tBmhyJ7m
oEIdUbYDvUDmsUj/ZDaqAVGy/G4YsujtKnpV7FvUCfVgP45mZzfiGUveoe6GjOqF53TtsAE5CkfH
Yl8jaZmQaxZR3Gcly1vfdXFRDCdZiFfIqE87CJ/a9KK1XTDdlMXylBfzc6+AUCyV/jTBdwvmOjrD
a0q2YT6ttxGd440ufxZhSIZKofZpsTwPv3H4gj2iMkFZSn/ACIFW2ZCTyIzIPfh0vS7WJKfy6WH1
3jyQRJN/ZlHXxENoIXDnQVls85mz60dVX2Bx8M/DPLA9Z+PDlKd3kfIokxrReCgFSGZ5HzZCqQV6
ChapfNsisty7gNCM8aLowuJePMBPEDP02tFg85kWWAIs7X72XfHHkEaONWOPFlrF3Ua8c0UK/2Rh
NHfNPTPSvdfZHymqZYYy1jGxKsgBJBaRgd11Nb4Fv3Hv2CCBFt3lZ2tSXKbl8N4WKTh6SOixJYOD
1QpSKsdP3xvrqwrPHPMmjuyBSOKQmhZnxKnWqyevanEUpdnNjD4/mURjJzb7O0kDWKZRKEa3nT1g
Mswx6Lg5W8Zmql3JoX2jCeL2NvtjHPKnOt36a11Tg7L12XgwC3VaxXq2MwdsgZYOSLTEiPzcpfMW
L8J6HYzzaAQgVOOCfQ3+0fMoF4bkKPDF3FeoU8B4D3gif0Td8gCJnu280db8nh2xBxONAPqK3ShD
+2wT4bEsWJT8mbRJng+bpJwuGr9H1eljZHd7cCt8+X4axPgfQooCZXWYTMQEvkGhrBilExOocxcC
dvhTtkLvFM+45b9rlzwNJM/OVTp2f9IqO6ztAMNz1fTpJR2IcLDltUUMT2CZug4EwmG3pogRTDgZ
arwgoNmmR0u5rgVhZcUIWJDhHiHNI4xrmSIdRlUrB+peiHE4VKs8TlJ/rvSO9i65u9soPxY9n4l/
uUnHWh2q8M3RZX3bjiueZTC+tG7IaQxJJc1BkruqjrfcPmuFXYJKwRDSY2eAx+78y0Hpl2iqyLAY
+rLgTwrcuzjTZyT3CL8w4pGTgYYF+d8xkrB7Q0MU73b2Jq/FQTc8iKp9wO8i48D3ngxw/5EU2/LK
gnbT4TrRAYQkQTTZAavLU+cM8mZtYQw7WDl9qpxR4fap0GKWHXlgwvtWCxqGbnJeTa0vgEDF1li8
hISYObOIsKkAtmvAViwi/UMwP9spkTHjur4j1zlrFpa2yu+j0PzIt3mMw75989PyY5nz67KTwCYh
Ej/2KNL4yJXDPL/vjTOdlLRS4MwK+Yhv3Vl0iaKJa4+2zvBvZNldyCR2SFsFrDn3PDWigyJC7QTW
9+alxZN21XsmqFSrSMxE49Semg0jryisH3p0H7wa5Uo1YUlDU+VFZDxg4j2HLqtPEFbNnVrx1qR1
Nj14mJOOJUV57YauVKZpdbDbi82NSQtUPAIqdAf7JFnmO3hRJD7ZXRegd6qndtxZpfe+UgXtjS8C
kGrXFdN37m+PvrCItrWzd2denirXno8THXD4BeEbFVkpDP8jZwPQF9MdM1xLYkCd5vvFDm+EJwiI
2BQAUkumWD3u6jagQMUi0WCOSGjoyAfwUGrn4fcYwP101biXicwGiBKDYQn/+a6wK7jEgS8apdh1
6hYAulY1MXXYd6kKrtza9Dil2zqZxuKPjPqj9puvsqvRvE4jI+ZmP+llfLCmaCPUfKL/w2Cz8Br6
rAs0b3OKKYrGcOKy0RLwo/8Ct3jFMnmxLtJN1dvhR0ZOqmjk57ZAGRNicxGmYAOVJWJ6txx+lgsv
oeQTnAFmQzf4HlpYYTulpsRQzwUC6gQO72oP6Nyn6oxynFEIPXDrb1RqO+6dpd/rBlxGM7/ul8RS
ybzwmYpmiztnwbp1Z1XlfIW+4Y81LdfSRm+PCzzdOG43W36g0AB/H+9KO/jUs0Eg7osro/hfCA7a
zAdB6GftHxhGE38yb73ak9tI41Gen7GFAXjmx8GvZwzA7vMS3M7uhRryyDjE1gpN17qfnlv+NC6c
sjX/ccPhZwHNZ3xr4l2Y78vAcCFgj0jDi8Ne2A9GfCuwcWDx7DYQ00d/6XIYsj+9uunmdTcvycBr
SYgRyOqikbW5I9o3uOITWPIVO9Gy2s+XKE60jtZTORoOxcB8F1VTnMlF23kVBqy5KnAC2c+y6jAP
TSKP5wabC2bKSM1cnCjTC1VpJMH4KQMyrZy2Ji4m7a67QH/7xGfkRfVEJZgbdlguip9OpaCYJ6Zj
/LmJrU9WGLykf+RG5c8K5IyO2cZCZtd/bKu/WhtCkuDo8z3S+J3V5HR1Aw1Hwk9JLgTXIE7yuud9
QiiUPVourAUx4EEYMJchIUMHSkqMDXhucccNvZ+4ur+T2Rf40NsyimpfgcjGve0hAyOoh9jGGS99
+wfM5IM1HJMgdmwfF4Ro9UF2IVoT6HnEQvXjANMShfwI4frVUAJMWxKep51lFsQtwfxGquDLoM2T
rpB3eGt6F9r5S9fXjHwvsuizmIsQ5V9rP+hmZYJAUu4iJFC+4QYWXAMCc4YfIo0jU6xIsmB6Uc76
K0TyjkuTEEZSwx1vHiEpbfNAYtS1TZYFsDBXJ918XuwNwfsY8Z8ig2HPJoTSXttEZGwC9pa9LBaG
TePJm1Gs+b6nx9n+Yfc9UBdDVUiUINx750JAYCb2PSdGEwaEVjwGwfa7wBRygHg8zVaY77z+ZhEm
h8DHH9ZPtOKx3H5YqkCrJ5yfHYbiJBsySnnTGE37smt7+9kGXeTKndCEbRxfyPFbKxT3a/mCKoSf
spuOKb034QzNva4Lj3rzGNlULdbTXaDTMg4kw80IabRjqbpKW6KfFaq50H+Q3dYcpxJ5p0+ErBi2
p1XCXYuaCLW6yyQgmZ+YkKOlj7hVUD7RrISpiOTyoBF/hsC+cgiFwxCDiCftv1xCbU7FOPP8wTT7
KKHqdKbbAHRabTkcDSFCwh6P+XC1OT08lYMKj8xVlOcRTVfk1d6Nnvq54bSEDXkcCv+hGQf3WBDY
P8M/Jr1DXnyVsRUGAnRbocFqw19kaO156bRJ95bGwMJlcdmDagwgpNsCKt8HXcooRut2Nhy2gYQy
05Jz5ir3sxLwu/1FXtbo+r0NEbNFtDpt5kAyEUZvGyclmPc+Cr0TQtwLzzXwNViU8li3lWVebOzs
cbSQ3JaGy5Me05t0y5Nc9XRi04cS4q9uhm/WpecuCzBG4riqoWHaY9dXL1BezJ8QTbj8dmPIZSc6
8dAO4m5uPNJfzIC4x9V14lU5Tu4FRiNaPkXLL14tFhO06n/HfWQ8eBt6OQlRLdFZt91vM/iUKAbc
hzOm11EibOmHnjoK608ZOO9bXlw7eR9nc/06bavZiaBj+4fCd7pX7ek/uDoJnIN6G5mbFOIr8izU
b4KIf5Wsfbzt9Cxs+XeVoUu5yHfcifu3jLBRU3mYv2JYu/YKqJ40rA56HL/+8rNZ1Y81yDmzerLP
s2nqYt/bjkS6t9PWA0crpOwm+nDDFSmQuify4QzG9dQU71lJFnA1rU/FihvSkNyr3gnKed/kdMTG
+B3kzvswpq8KdyRuwkMVXawjiF8G76P8T/bOq7txJE3Tvwh94M0tARIkRYryKeUNTqYyBe89fv08
UO3MSBRXmO253YvW6TqVlaEIhPnMa4zs78AU0bijPaDSPxEJ2iwRQwVK6HY80u/qQPJ0QLHd2gN6
A/H11izoaY4QfuJAjp1JgyKvWM3VaPrepklREJMQHLHjdA+2SHY9IziKRgXEvqwQ9at3ErHKqjCl
30nmVW5iPhGtGbYf+O5Y+Oaq7/mPG2/6PfO7pHh0vSFgU/IqAziWr8eQ96EL4IfM90lPCmybxMBT
XiFGFc8k2wYseIqKXYribcDn7zJQXhFof4/CjgoSyJToFPsKaPwBRLoD0e+N9O9X1oCdggR6KKW+
t2PLuDbUWbpXDex0xA9V6AMnqVFr4X+NQVJF2+UxFwYcpokyZfDfWiroThn3b7kxPLVIZ5F34+cJ
JsyXxDsF1ZtGp3URJ+GDGef3g6LBcaTbMPNqojww7WnWcDXbATb8SNO6osXuY0QVz9owZQnAfW7A
0FGnsePBlRH03ymoR2r6+XM5xrdgLru106H5jEoBYIYWlHxjOJnY/3pf9M6oDpEABqWLT4XctI6G
fJhdJfprqOpP7djBoquZGJmZw2VxFSF+CoKPy1PS8ZXQAYTIyROiuDAuBe1a1tHrCs05Cwlv06h7
aJAlAz4r78xGvQ9MGVEFMbiCpB2sUKTgP0rVxxB/GgXd/LQFeWzgU0hpjiQPjpiURg+Trt9Ycnzy
ZOFRNDh0WYiQrB9tPIRiHZTDTkXvR7YlPeV5cJdO1mudq9Ia0YttXUY7jumJIvbvWIC4Ok53homY
jUr7lk+gITifpk2/QR/QRBCDTKM8NtJ9POaerXjS7zxSt1Nk+gjckLFlyDeD3cxuzYngRhsKDBrj
2+weZoA9ST2lT1UApDzs5/E6ttEUe3eIgP2ughAneG09+AJUSZI8wQ/fOhn1i9FrqT027Y+R9ve2
L0rJLrM/MIO4Y4oK1QB4FBbJNCBlcrk/fo8eWuOluw6M8p6b9pBG028A0qHNs3SfaxIdKD29Tafm
qS3hTUsynXhJv5cN7bekIt0zvcYTigJW4wk22t5vwmSu2wltz3DIX6M4eJH76QF+Zr6F4umIEZJK
GMx6HlTWSLaHLL3WJPOxH5XrJP3VKLTuLDN4K30a+FCsgRjsDPpVmk+CEY7qj2Aanr3hUU/hAjdC
cju1NTFPI25oKYmptunrBvkrfR/3Pk+wqSW2+DeXi7egBapathgpxNkLD34EApx+aZels0pMQ8iG
Rcjoc/oAtcK87g4yBjJ5z54J6gpJmdj722lg8Zu+vKfvdhvhE6UM4QB/H7kBWdvUuvpbD3PfRj35
gFJYb5dGfTvSJF+NpCymj7hEpvzOkdXoa/FQgWSRZPnVM+HmxVm8D3+8Dy0kwx5RTIBcyri3ov4l
rrrMxsKnHH7TSOQgZ8EKeudNLunASNvxqTEVqlLEuFDCnxvwcuMYdOupgbtZj4dG6RIbxYotnA7M
0ztu/iQ99BVo2LZHO8I3/poifyRVYpy02hoCDAgUU36ODPEFbevfSme64HO5NDvgKv0b9fJw1VIt
oUCCSgnqQE4PihGp595OEzQwIPakYHO6W+tlzMMW3cgSDciKsneW61RFlRmCj5Ikwoh0A+qXwcgP
fkRgUIwHJeZ2VhIUFKUAQJfo3+aVdKuuUeogPsbBoEOLkOoX5GAdBMIYsniVL9awqIOjB2+4beHv
e4C/jF4EileDnZmQdKxC9FlI5DbWmO1GU8FsCHlZ2bvqcgm+pzdemw0mzXQdb5AVQiqzAv0o/aiw
TtO94RfYHwsIqfqYKOmhjJFMoAkJCxj2aSuOtmGdUPbCP2T0d37/UxQVfYvSwBMQgwnlFGFj5YK4
LWHSkmfQK46sGFIFHSdFDZ/Cmh1cNX66bpPYIrIasMCZVNPOEJshf1P2U5VJB02EUjmY6m0LWxNq
gXFlGTmdB60VnnrUumAyG/dch8qm8vP2YfKkm1gaf5mNaR5AwzV3KbKaw/AGxjy4T9Np5FDiApfw
VTwQ23UdBNvOgqbdDVL0I1fBEwY4CMD0k6JDMTJdL0Z8hkpNu1Vauta6qcw5Fko5kLWFP1M21wJQ
6HY6kbr5ChYJvpuRK8Tk4wT8xCGlUj6UYlkCHwwwqzfL8qHIM+xsAyR8BvhyDXRKNOqKlR+k0R+f
10dqVeDQCY5CBoKg3JDHCsmaQxJa413qCfqhM6N7E1VSuk2pplkIDekSZRNNO4CfRjS+SEFZDP3f
eOxcDwV9fxUjgB0h/gqES0LJr0LkDlz3b4sknQpDI95RYTA3A3fZVQAu4NCNI/XMpA8eEeKAujOF
ykHRk34dnMqI7k0v9RYpXj/hFS+N29Rqy60SR8JtIqiAbmsZF1veG2H8509KldbfSLilBQNgugEY
4+QJaP+YIsTKMn1FoXIrDqW316uREo0h+UBB8rs4EJMr0eu5zktdsmEWFQc11qx9Ta2cUktylOYf
7/8vKFHOIwfEFnNGhPjFdW+KFF5rL5iuVanVN6JioIOc3il5m17HaZ+c3n8YwANJydsrq6rTbSfI
aGKlvXRXNFN1VdfRW+jn8h0s+ZfW17JDhzY8kmkokldKyKbifjxKgXT//k/vP0bUnqzOf1N6CskT
K8k5AVZCZYFmm4hORunPP2p4b74Zb8XerB+yMf4l90Wx0SRh2kVNEwM3TLxbFAHAGMXz1mYunqbl
99QgaVfhE7C2Ujk6mjD67REaPnD2mXPd9NwLoom4bTLynyDaH+nkgJyeKJZPVdz2a/Q+ZnyW2e1j
/04X3Fy+r7K4v0a7QVyXsYKiClJU9P0myK090pcAOhzfktMbsOby3SQKd/kEzSNLZWuT5HnybET6
n7BCIUgViDiR4w+v6rIW1mg1ht5U35VCpVwZlfyT3otN70I68jaKJ5NytiLWE3opgBANeZjt6MfO
xn4iX+sAvfE2rHD5pchtwAq80iDh7WJLI7wKEhATFtrCWRlctwivmk15GGED9QVQsAwVf8fMKVBz
sO+EcHgXtx2bNYQM+ghcmY2AgVMzgVM2emxDc+7moKQQPWg1NkeUNBPDWKNyGO+tAD8xbdpaeMMV
pq/vdV/V8PO1RDYTqjIglLHomQGkVTnuSgqjV/T0kfnUigdENJXHmRqlWfVwLU9QuX1f8OzEgBXW
aeNVlCsgfHsPR2gZLmgnYvOGfhqmWupb2wUjNZIg3Bg5CgTdRB2t9Yf8WkvLt4AvhkKI0bkUTwnx
QJW6ioVPfRGHVwM+fb3SUJovm2sPCexr9ORQ/vcTdZ0SJxdlLN352s37kUPKqD2W1chlOlBBx0UB
hmQ5Wy2l2Rr2arVSALYS/pduAI/xygjKBu1JRI3HLBiOiVW6ozmN29xULezGB+pgvVBsBDmLjsMs
i0wF88qv2j34ae+FYtbeCslJC5xOwAEbAH5qQKbUbbprIDlPZhUID3Vf/WWt86upz58aXQcyP0zG
jcJLskOqBSbbcPALT/xtJe3LZFT59WB4qSNN2WjTUcAHqqppw5nUwE30j0Ft8kOOk/EqIJ1pRzWg
CpsK2xGW7u37j1hLXyVe8EnM9sHMfrMKjoDEBs4Lqzr0erRGskdcJfGsaAW9rSttaBCwlX3zJe2n
xqWAHgGnpsMvnKKKMq0UGgfN65VDHSEvArM8wKeZLkmnxIYLi0m6CcTolA7VNaeCSx11nqNsiTCf
UkslAOXKHai5TAXa01aotDfsDot4r6SCp+pk9NEUn2qlP/Rd2gMFkGab+jDZF5WFWGYXbrShOQio
dexFdCk6WR1vw5F6rnoNpDl805GvqLNdHAvSmnQttwfN35dehrVV1cELEwZXl6SHQJ0qXn8iTS/y
9HXZz9BuuZBc+jXkix5AKKGR3lqpfC1mSJqq9BAtMogpUaXey7h8V6l8J5ad4JLn7+pEONJ4OMV5
FUDGj9aIVNWOFAfTJt/RwNURG4bw2dRmthKGQtnP6McW4R6KdFmwMeQ0v1ZDeVPWVniX8xjDqeQI
YoWtmIjnhOgLzpLKIdkDolGxjhB0IdWrXkDYCaGAbrKGneFT3jEqjZuqBoGOdwQO79IN566iO9Ui
0BooybGow5859Qo36CLZzaP6BkAoguXovDlR39xJXnzbTsl+37D9nT6SnpKxTwGccsH4xj3U+lPV
IIviR82s9UfGGCjOkJaZIzcUk1QaUIwf7cry2AnEVZzNPo1naGKBkxlUKITjFFQ61gqSpqsuHG+n
DPhfYa2j2kgJdQFwdyIUsBZkb1cn0DPI3xRKwwA9ExDWXYCloewnEO6r8ECi/KQLSOVWeUfZDc2y
QzxBIQzVHsHvNP2JP4oTV4H1t66iBzXyrR9WBR6t9aCYGl48bpJ2qLY+/N++bzp3klGEKhNKxZEP
5ygFv+yUarTt1L461IXYbmpFsicVMVW9xaxab6l+ln7iSEkTbxshlVdJp0JhClrgfGZdrhLP1E6R
j7xCEat/h2LErwg96zz2HjKgmvgDwmmMcqom1VTXR6jTCR0htyUcpptnhc8YSiM1b6KbJyHyIWVv
CEToq7DQRQfB603ddsVfpvtjiiX1qW/Uu4KdsiI+mI6a6lE6pW4kFZbsSrLo3RhKQH1R6QdK0RNu
L1RoMjiS5gA2NPVqdRv6GOhafUzNoGz624YedCOVtM+GMj4i24HdITZ9uhGvJnPcqxViXmCwNFLS
bkXXJVvXVrNuppniie2TE5Y1OpqWjItxhzZwxi1XR5gNAmeFoTOYr6kV/40T2C5BBJqa47xLIYO5
vQV5bRy8q3EWOupSEpUu6lRsl61dQppBvU241dNuYxrATcqu33B5e0hejKXjFTrFAsV6NAd8gqzG
rSqj3VqD5zmBTEhqKCI2kmN5gvWPgwrJhVQNnatE5rAWu75FnUkNd+NIrVpqrV9F0MDNUwinFBOp
xIR+dAsxzxiUPxINXY3q5jYuJtcy0lddzJBrHHbiBLJWr3+thSj3SIkCdA9HLpt2GrYGOssQoniC
kLXvNwG3MHVBOImdEBFZFAXMWn+AnTWag+0TX3GI0ByToJmqVR3dGpXJxTuLGKhDdheO3ExV0DVb
SqEcQdGRUaxB5gzXnZwyrwoFZwqUoxdR3qH6/9JTl95GEuEW1CCUYpVbfVDiQ4HiFy6LFYKZU4j9
AIWAhmZIKcGrGpAuihHLXumeO0W9uG/VqrL71j+20LA3kbku0MdHpAvoOP2edTVNqaumw0CyT63b
L/JdKVZvJjZqW0rYP2VDrq8CcKcr8ANE9lV5r6shArLa/FqvW5ByT7GGYAfxDJxiavo9HEJCLIFI
kib/IPaPOOhdp0ZGOyQ1nThFXrJKi7tMaXME1WjYmWUr36HSsOkSOXDDQTCdrLaehS4e740g2qlB
LB5qaia7OQ6G02Hl+xI1BaJs2y9wmGZ1rrDL9JwqnT0b1XaT6CoYIvRJRspxq9ICMqtMkCnjvpmu
I6R2jCADGWRmKNWG+dZvp5K/bVuUiBmoFFxFEStxZOS6gsXRs3+8U3TsKIDHmm8dLlHALnBosASS
Hf+GFhNyZ1oId5F7PJfbzhZzE0WouaMrqv4+SIenN/i7vl2oKOmqhZVTHrBCVos/JsGm8+SYawia
WfySd6NL36TNG49nhu4SaqrUQiBHrZoxDcAfgnY0kIzcaiSLdg7ZCeV7BMlwX+OvgKOda0NpVw38
fnxVfkZl+IJHSu1QOvQOipE9CSJsPvoWc/EGlzXyz1gUdyqttY2YChuvRj6v7Y23SoYdb4jadT+R
KFMs8Kh8N/5f7qFuRwRqOKrhNY4R3ogmZeuOYoTiZY9+3SmgCUOuVQj74OkfqKxTKpfTPzUBDfh3
w+nH+hbOw1yBpnbVKLLuGJG1RSxNWxsQaFe5THAc6cVdgI4r1npI0UE9WFnmXOPz6R6IWKKYXP8I
AUvE/ZEOFQTmRKx29IlzIBiPY8DJNa1Ng26rNNC26r0HH0RoN4Ag6DjRsBcmMmQZL/vE0TqQ1GUO
Ai8afqbxUQmrl8Ir0TdQOmVVKoUPKyo64T5fxd5Papg/QrEpQPncz+pBQDk0lMmKdkV0YNyXSQWg
XoeYQlCAw0q/99L2YQDw71hDCb1EpvvtQfVrgUUKEZJfVQhXcYDLbs+9JLqswVaBAuaADIe+UgSP
XgMDThnMKziM3aZNiz8mmEqKeU2+Zf2eK7PhRRseyiyJbeRfVd7h0EGDOzgGmGQh6aruKCCnV2GX
RvvKGmZ4BCYrgya4BHWVPSeth6pgk2pSjwGObAb3U9bf6t6LgLvFMW9sHAG5IDqQWajtY+PNiGK5
Y4PRGfEs29DnShR6Uni3/RlMHxmdhny7aVZy6yG2OOtSGMmL2tFCk3DZkMTgDwzDJtng6jOcOvWP
JabIEtDpiWPzR+n9kBMRifUaGg/S6Lcjmri0Cmm1RdhzNJV1MGjs21D2K1sVh5sYoQh6m8jNJoBB
RShwWa3c512n3oTzBwEmL6P4KWXkqtJLq9UjG1h9iXMES6aZf0ww+DbLbBF97BQfyrNfR8DZWpQZ
gNDCI7JUJG2SwdFRj7wCVYaBAJFhiuyrGKITFegsK6E8LY6hW3HtwMOfAANQkwgE/04RByAocQbj
prxqfeUmRCd/pRs+9ZJobt/JiAFTYeKB7+Lpig2yixQMEwKEtMXSFFwqilMIq7ulr6lVRnmNSUNF
y0bv7izKmVTaPaczA94r7P+oUGByU7S/kxoYJ9L7g11GL3QxTFvRm0fgtlT5U/jRU/tcpuqDYZrT
SlBeRQqAAukdfOvgCEjzb6h4xDxobqhU/ehhSZukNMAMavgVWHcJxincROJzjgSLGSkjwMCmWSMj
CCa3gsMoicqmAOAGJGeF3vg1KqY9cYK60zMi4mCSMfnu7vRJ3fTFOGuipkj+Po+5/4pgAlIHufRG
Celn30ry2hiT5Mq6EQGjabkuPw8mMsM9Nm4gr5CCkwTFOIYwW0qU+mz+yhpZp5aeZVZcxzH90FpH
rTCIqIso2nZOnxG+nB7rPh8IL6Hlh0jZwmv4VeiReCoN2A+ViYp4i2QZ2Z0HSKNI/5iFaN3WMzqP
4wiemWIQEE3PFRXhtRUJz3XDEjayLALYqyXAzpL0B0HuuyLRqWqoOYUUiMT42ptQ5Esei0gMYruJ
pv4YxMKpqzxtN4Yt0W2H2JUF1FmSpGYtAL5B7L+pjn5LySuwbrn+lW2oisE9cr4zj45KqACuFAHJ
XR+KAmuEWEUE//NUVM3fXCpfYkW6jmXwLOKgrsWCrAIp81dphO7cmAgJhS+K7A0PdNA98iv4v6Hl
TGNZO4WIQrpZS8PaojG5z+AHOTzxUN+K8KbN5Oda7/sdTjOggcLYOE1WjKZgXp6ScN/SGLNFPFzX
gVfDpxU1QGBF8zvHpNPNe+vHaIjSoZCLadPLA9kmWKRJbMp1q+KThWngPmqU39hXlTgAoARu0HHe
d21+FRaZYCuj9RxzfjZAsO9D2Zc3kxFPG1q5vWnuCzJezezGH6C5Zn6R+z3yV/rCbVAVSSXxFXkH
LVnEFvcTlFnPBz0hpCIOQ+g/wZJZkPkMXm9O6xgsZGqNCo7kc2gg0HppB9HFwHI7JCSZfhSbeMHz
Mo3W+Ey1XzpINEItsYWhVwL4fv9V/z+5ZsFE+XvDwMT/e2YY+N9+gdK/LMtQZli3qWuGLEPT+E9a
zb90HfSDZYoWSj0SJPn/otUoxr9EoN6KacqwOzA+/kCrMf9l6fQPLXpgYETgrf+/0GpkfrEPkHND
IQ3k99MUgvCZw3POIvF0bjO16P+YR91VNvF62Gab/NhsexcLoLv8qO4623Ib18Ce4Lo8BXvpBnL6
P7sKvtVlJ2dJOfstVGaCAx/lDTQiREM547L48CGRAoB7hsfqGt2g9YDL+UrdAdTfVkeL0Onq+yN3
Pu3zAbGv/kgeaLo8SqeBAYPuKmzQPg7/t1Oaz/wHb+qC5qeCewTmITahpZ04UGjUl2pd7+StcIMp
XfS/HFE9Zw/o/oA3KSMWSDLsik23Ff9kP8RTe2iug7VwYzjfr6G0sIjqGQNDLtB1LjIWUdhi8eYU
J/CDvouN346KLgr3q2DpovzMgjGUs8+mzuaXHxZVIuzMqnlRifkd5C7tYIP+1gZnAVdbYNz8X2YH
zg/WmWTAjPs8FvUz0ygrNBpUt9q1g939xoUBNHixhbC0zW5BiHC91otn4eIcNc1AIAPZDlU6Owum
TIuyQQzg/8wxcTwndOFWOnhfLazn53fnfTkB68GpM2H2yfrsWPpxOeHAiH01qYD0Ns0OmdFtv1E3
8rbeLmyUC8dbUkSgwrKo0RrXzqYUUKY0PEgR71MSVnQfERpw1BUN6IOyDu+lm4UB5wfzv7lB/0zs
44Bnx7vusyaxJgasnOBG/lUiP+2SA6x6Z9xhEObbsZMd04U75dItJpFkslVMnftMOdsxgLy6gGHn
I9+vVRv9LUBGK/7RAUZ49DfKwhb9cv5kGqPcnLLFA8EWPQsbYDwmhRFRNbXkmzp90VHW+H4d5S97
cR6BkEeUTN4i1Tw74dB9y4zifrIiUXPbnwBcQM5T918XN9mG1tideW8+m1uBRJ6lzmz9Om833/8O
M7n087dEok21wFEq/DQgYnzepI2C7JE395/+WVUAfH/B8zjyJt+gUvtjYbR5K37aOYymQ3SV6aTy
EFln39BCyjqnRsDDsEOyf51s1JvkHjl9p3W6/WSrm8pFk8RD2GPpNp2v57ORTVnhUtE5IJDazg4J
uCks63O2qkQ031L1UeX2SphEhywia6AkhqDoiKQ7T7G/n/SX0wKn1lQ0iUTXMLnrzkb2DE2IoHgg
OimodmAe0xEvjqBe2Exfj8fZMGeHMhCbzusChqnXxOgckIwLXLuLd9K6vhecdmG8pVmd7RvkulUT
nwKqXnAnImT9/OqoKf7/bu3OKXuiSZ+ShjT1caDk/W1eb2nmf/953m/8853x4fucn8I69czc8hlD
dZsdTmr+WgF3sW4dGPn29HfcqlvhRdn128Ub7ev51xWNo6djXg6D5/yFB783Kp4Fujw5JDfp2rvB
sMcuHxo3s5fCl68Hj6FMhYgYprdIRPr5mAfdkLSFyFBNjhUxmJGcek2VUTP508nlwt64sBcZzUIp
lyibGPydXP0hkACqM8Hqotoh7mUwWsmpOiECukIW847e5aN69/0nlL9uRvRciCNALVgKwttnV3VB
7bQNPUqw/4yX3VcC4lLzVbYHxB3bgy3Z1So/oZRH+fZecSV7fqSEHSa70sKzIS39MjMN9cPkxb5T
y2hI5/3U7TKnEezhN5CxH4obbNMTOrw1/nYv5vr7NfgaUNGP+7gGZ9cM2DiaJxHDNo606Xa1S7gY
qDtEGp3RAeRirsqOuvHSp/5MquXV4EWWEC2QSHRU80s8JYQ9EpZ0aQly6qeNsEIupVnpN6ELRoP7
vMPZxk5/LMxV/nKZfx707K5rlCbMMbUhYLzHiHw9beWd5GKSatOCdyL3+9G+xgEMxgtpiaYOOu08
vEopk+GoAuQrka57yNymmi4s4oUdwwgmLXxT4Yl4394fdkyAag9HU8CQAK+NEG1SHUMQeSlMvHAF
fBrlbF/6WlpAlWQUBcNd4+CPj6L4mCM7Bew1abeU3k8ddcmRs5MGh9L4NQglsrgnrdlEyGp9v6gX
4g5dUwjl5uhKFL/EPo3fQe2R+ITinlOCnxkwt9W4qXewNq+UhYj1wtTR+pQUySByNOjffD6SWSLp
+ogzEtBs4EvtISevkCocHso7Q17anBe+5qfBztY5STthgEoA7/lA232jOBH+nuaD5FKX32Q2vVxn
6fBfHtKUTItqhkpB/fP8kiztNZXi7koTAHYAgBmPHhTZhU92cRXnHSqJmjxnbp9H8QIra+OOGiPh
6i1+YeMvYyut8qO+Qy30HvuRff7SHeOTfr0w8Pw4fX6heR0/DHx23OuIynhgvA/8T+QfOCZvJbbo
O95mZ2m3XHq+Po13FtsMEnRP4X2iFYkwkNPmAf2imgyndWjsYhFLxWbp2bhwp2mkApwKbEdU6zw0
9kcRjnLC/dLbWJAcahfCBC8mmBhnXCzQKPMUzpcUeQduHFAuGsWpz98yiYBZ9ojrr9RbsP1r/25O
qID6H9SX4kbZivyLlbh5hYLvAMAkc5XW6YaNa3drxabhtuYA7aZnkAA7zSk3RE2Ovl747BfCI82k
cKeQq0tfX/U80iq5nPhVhG2xw4Rr723rA/1Zezk8uvRoayb5s6ir4OeV91TtwxWsmaGoQOXjRYFX
9DQoNuZ3iIzawjrbSm9atRmd1CmOi2nJpTP1cdx5V3wYt6rwn/OHieV2/W1/xFzth7Umk3flgh+8
n4+QIhDgRx1kKSO68HJ/mvJZSFgpiToJI1POnnW3Q5LcTd1ibeLCgOn5hnUeVkAXlVXltv/GU/Rp
6PnJ/TDrMGlTuRcZeuYlO81ztUO+ywZe71C6yN1mNezznSC76WbpMV/80GdPQQRMOa4zhu6kVfpr
eOjoVa8tG/rGZOcPhiutCxfxoqX4++KdwtVMfUZRqC3LZ3cKTq1QMumWrbzH+VVI1zhdPfYvtWPs
kzXN72ghprgQtaBd9F/jKWflSqRuBNGfx1NVKmm4lA9xsvQgXLqXTbIKkcoTLcLz2sGUeoCMVQjG
quvdShtEmlbezau6Ut7Mre8slu4unRVUyBXK8zxx6nk9LasrXQohFLyXKoSVuo5/Qi+hSImue7gK
bzTCv/GHeSdsFi6iS8/rh4Gls7Vs4FbpdcLA9Tq4iV6yjee89q/eZrJHR1lXR5D/D98PeenrfRzx
7HrGywQ3KplNocFu9mGgyWg2fT+EdOn8fxzj7OopDL9sxphZ4TZRrkd7XMdXlHydahsf5Zv3rAHu
2KleqOMtTe3s2sGUIhfMeVgElET5r6ieFub19dkw2Ru6Ss9H1g3j/SR+uFysqTQD7NGRcOFKFad9
eItasJtsi+RKcBZv0aXR5ul+GE1RhSABOjGP1uzQLACyasc7fdMHK/zVl07c1yrW57md3V5VHLaq
VyCBOwcJAFq3sYuM5i4/LYYjX/f8nMzJogpjTaIKenZf5ZQEAwvL4BWg0k15J21V0Dm5AwXtoG5Q
JLKl5pS4ixP8uik/DXt+1BAQGDVS+XCVHfQ1Yrb4SdnZPerxjnqiQf08P8PB7VIJ/eueNFWZQi/Y
Sonq4PnrX3TtYOmCiRxJdDc2xz58+X5PXlpM0P5zR3Husbyr733YJHpbG8a7iUXbP07NdRve6d7C
sXpfmc8Rnal+GEM7v6QsC3yKjLVCvy924qO3k0/ZNeHxzlzahPPF8N1IZ5dTpofohRuM1IEiWlkb
b0eFhQeb8ga5zdKLvbB22tk1NclpVKbzaCp44AZleWQ3UPz7/gNd2naGpVhz4kY9/L1G+OEDaVIX
z4X6EANy1Ci49rrARVxvE2fav7F6GteTIsFRUmTzPPLuo0EtkdVBOf9gPWdOcuq2VIbuMK9+9Imv
v5/XhY39abCzxUtFSQ20kMEw5cQ7ZlQfv//7L4RT5qcBlM/Xn6b1EnCn913nuc1Nug+c2DbvLXIl
FIQdJF1/qEvp4IWP9WnMsyu3MxoqJjiR8BwLJyDIkIK5dpHNUWlWVtf9CV7DDsXDhbW8sBE/DTv/
+w97JCmlEV9WpjpOsGmwdgU0h1rs9wu6NMg89w+D4NnV4iI+z41STINmjmn+zsW77we5UCv8/NXO
Mnk51ydrJOdZYYEMEcRubtAqcprtq5nYWWhDX3d7f7Uw6IWXkvYksnuGhhbDl34aGhmFakJYfX+7
mp20RftildKeqJa7y0tjnS1jprV536aMlezK6+oeh01qwHgx3aSnpfvpQmQPVEQRQYwRcpA+nl2H
SoFE5TDoPB4UXoUVjgbr1NUdxJXovhbHpe7rpR0yB78mOI4LtW6ICx18fJQLBO+YobTTQf1IM2vh
a8kXIg3t4zBnKziUWpwMPrPqbbTfRcPxMFr/VZOm0Xb1XWSqISOLq+B2uFVAKR+au8JdCq7k+Xo6
e2k+/RJn+7RDZNQKPeZavJI0tba2mfv1xhqC1RMcOfOhdnpHduYECgYrmqr2/yDmWvolzqpPk1ai
PjP/Et1mBIwBKcUJNqGNrJrlgvvfaA/fH5RLd7Ys6rIh0qwEZ3c2aV2OmrwTGE/2H8bo0Vi6P7+W
fkg/ZYoqVEKBQJy/dZ6UpoQoyhyxAonbWusZllC5SzHVxXPxcZyzdavJTYd23kHGvUhZ+Slg79Ba
fobJNK0jPtkS6ujyiKoKaouOq/yljq63AQhWmZkhmeTGd7Jt/c6PsT2jgrSBmtXS/rywksQKGvgz
Gi8w3c4evzKO1KLT3k1wflYBgPNt298OBVkbMR5H0wSs8P3euJC00YT4MOTZ26cGRgTjhik2z8Ir
imUnyYM8xaHQd+Pr9Fb+QT4xWid/x8Xre57M2VnUgZiwI8m9qTKfJQQZOgBoYUzI8t13zuTM1UL9
RbkVXJQr94m9FLlcimc/jncez5qjFXRQfP5J47SrwEFSbhdt/x38jMyaMjHW1UR9+/xAdF1Ul3Qs
kSmh2lth4vszt1O75GoRJmqdhf3vHI1PI54dDauOLXSgGbGnzihTee11Gy9joIDZOhtW/dViXnXx
66FpLVvU780vHQLAuaJlBO8jziV0xQl/Cvard+KFsvsfSwfjUlio6yKFGmqbkopI2OcwJjGV3tS6
kW3qgMrmJCSrQXAmqskzSsiaEE1aiQ9UkdcL5+PSPHUJ3RedSptFk+LzwGXkRRg9DdDhTp2DIqcM
2jFw5Idp7gAbNkRpZ2HEC+8xZ/+/Rzx7KKNMyvtQYKqqCxLxMVyHLpKVdvOOS0LHB1rJaikUleYN
cn4YPw569kZoTRpkkJDCVfxkPKtP1u9gg3ovFkw0u2dE6fTLKFfxvXoX/Fy8ZS/EVp8mfLZ5czPO
Eojp8+Ydbf+qdD1Cfs3VN9F+8aBciEI+jXV26egBT28ZvC/uQEtkTi7mNrp8tTjS11feIvOjrYWv
mSrhmvl54yDwnfdF7iGmwSUwgxbmiNjbzPMK9osVxa9raFFcMYAny2C/uHk+j+ZjDJh1ErqT82jZ
Dbr27iuMzuv/QV9paah54h8yClTeYOibTCyr1xW4VWGtXYc4SK9BYixGbBcyi88TO3sSM48jKViM
1u6P8B02tft33pPZE8w4grPF07c0u7P3UG6sLEl7zrt1Pzm6LW1JBA8znDP6udRkvRBefJ7b2d0S
CB50+YK5/ScAER/JlbGGs7NrXISK3YWb5eLc6HvqdKUoFZy/uFGRThUOb9yeR3OPj/f+n2KffuUv
orkuzY0RsJW1aLVK+jlQvbEg3ooionod2LH5s82HWjlitLhJN5azhOD4GuNac+2DsiLQfXAA56cN
9mOpw1xHn+JF0Lgg45eFxbtwnv+DtPPqjdzMtvZfMXzPOczhw5m5YGXlljpIfUOo1WrmnPnrv+eV
Z8YqVkH0zAEM2w21atebd1h7rSMLs1uqhFcWmUJ6zMQTO0GzB/YeUZS12lG8XZ5A9fThESocAER4
9UznBM/cj60aBzrFuu5x3MDb+13ECAEl6pp4Ybqk8xU+IBePfh256g+YQ/JNhFKCu1iUOTfw919k
diKIvctAk/gi2dW44Z2/cDbOl3atb+V97xo//4tpfm9tdiaczhqaEtEnXr/6WcxxuW42IvNDZLR8
2pcmefbWtjbEPASEhHpcmyGtcD8i0u1Ilm9oqfovg5jjZZ1tVCdoKjuzAZHpu/S+CS4VF4ps++dA
5aflqS8OwWbR8z07SlP0jFiwdNBBcnxj038ZagCTfTK53o7k1h4R8P14Z1KQz7fwgC0ZPPVgGKNF
/xZxE2qA8wRGHcDRUEjwjVrVsKMTd2XL2WGY6vXHe+XcmSf7Q8wJscVpEnzQbD/pVfrUdZr3nR7t
7UUo59mZ+9PEPGZA8USWS7gwWS0fGm9CFGDpD2+HntLgj2QlLWXdz542UjGqDlRBt+bIwzHXx0TK
gcA26/iZlglw8DA0Zl+Vjbyn0/Xq4yk8Df8MB7pwjPEfaltzTDqVwISfDMIc7Ab78CK5DUi2Wtfe
Q7/uD+DuV7K8WmpkOHXnsWfSGC8wqqA559iUymsGOMZJsYS/UJRf0QZ/na7ilfVJpEHeSjLLp+Bk
V77ZdICRgo2HEXzmImkoEEBFr4lToH0uYfq40TfRNrxOLssXiC8EprFYLSETTvaoMKozswLnR6/g
zKhj1LLjxwzULprPsKVs2k7ZfryGZ8fFGpLhAY92ArhPRk+XskKIGnsPZbAv1CdoGf9PJqxZKcin
XiIbcFxAW3CtFvdG/JB0S1VWcdUeRSCGYxgK0SRXBn1tJ8ujx4NqdOzEetNcZWDcqr10Q6fndXjo
10Sxu+ha2g9LqAb1nFkToKttgho8jdVpcm9KJbJ+1RsFZB2UMCI5uYk33V76Yh+QZsRP+tJuIV7e
luVGONTirYc0hnPhLjYxnYQnTAKcL4Sa7FDnBHece03dNYHxS9+FeyhgN8ZOPO8ooC9h1M9smiND
s4fPHzoHSir91789T8DLvHvSrtzCP7JJdsHV4uBO3M/Z4GZPnxLn0HHF5q8MvdkMlHgMdlH+JKnq
So63YfMtCuMfLY3wH+/dt2zLfGOJxAE+KFcNCJbj18+O5DzoFOuXdkuigqZJGNrST/fQklxZq+Qm
Q4zmtliFi6X1Mydf3OD/NjsLkxqzMZUhsX6VCsQnQmJWf/h4YG85j48GJh6vd4GYXrQS1OvUVbzv
sNu6NBaF98ZeYK4SACXGjbEbNsFlt5HX3Y7O48URnrvFAeTzBMoWjjc33PEXiJTRV73A5Oz8gUoN
d5AL7QVYQd6j0XZY9orPLuZ7k7N9m49hNSq5yb7t1tK+5+1od90+pkACLeRB4AiH3bIHJXbmfKYB
owOotlR6Xud306QETluxcxMQsZ5yCP2LGjmHftd5+YJPI1yxE0uwqAA3ofGAjqbjKYXwA96T0PgV
HUDcf7G4APrD8vE/2ZsmUQVQaZCQaP6dwJd9SCBJpuu/Uvl71j63yaePd+bpxhCfL54jg3/YH7Mj
l/mALmDZZ2MEn6VH0Tk0/UDPcit9gkD3YboOF7FcJys0szg7bUmZw06ST79Af4qSe9KiH9z1lPev
IZL9eHRvSLejNTJlqnMKPqdBzxntL8dr1EhjpDbV+EveUYYglN5ZW+3Hdbf177M7EefmO2dVr6GB
orizynfSqt3KW2PVXRur/krfxw/S54+/0Wmw/faN6MgWiBCWc3azTk6NbHxlvurXw9bfo5OwhuXZ
hT7irZ60mLc4eaVMFZVZ+l1RPePkz/MIaei0RtXor902vxHHT6NVglrZbqkSerpNVR5C8ufYA6T3
Nux3Fxzd0WWS19PrVN7W6Lv2ypeFeTszEM1SwZ5TvyKKmJ+2xmkGFUa0V3Hakttwl18Fe5DH28X0
3IlXTyLQBtDInBlnSnBJXRSBZNg/k4O/H7+IOjW1TvqgRcvQ0qy9PWjH+xMGAuCwlJEsG0zIbDdE
WuB0U17+ZFSdW+9ExYq37qJ9CC6W0mWqITb7R8ZmaZHQD7wqjYkbkq6ovrZa6BTDPcLzNLqargEl
JIVdNLpy/zH1RzOq9uZQdaW5ruIYlT6yKWqLIOAasuBErV5HlqrRYUApUY+T7xSmbYReA8UwH411
y5cVoDTtGPbqd2Nwyi57Cip4llGIl9ShH9yyGbpA6IoE8XDVTdJU7pU8Kk16QYza1r6OTopAB5SF
Rgr7+DRODuRL6WgHVvPY9DlUlCs7GY1ORqxILaG7NkOD9Mda1RqhMZ2UQY0gseV17ZNaw5AduSnM
nf66qrU620x6qWaXZirlwIHjqGppsx2iuIVfzi8kKMHXvh4pBo2beCnhU6sHUizDqhhJQ3hAMXJS
oS6dJqu+pB5ZVAcwslxssMvR/wYD7WQ4vqO7SZtEmXENlX+UIBQXKlYgoe2jKePt1Os0ba3CCIXV
Cp27Ahogt5LMRv4ZZfa+ZiGKfd8ZXvot8AL0hwqjkJFgSCjx2IfRslHRRhku66FZt/wx9mNXc1CM
Ri0ykadPqq3k6s0A7aLmuLXewUHN2inG55E10Pd6G/fVA4oHnnlbCQVE0kN5HQ/hBqlmBKKRK38j
UISPvg1TqFwj2fwqUywbDno+VsAOUJqStK1UlT5qVVC44bdYbanmKOhRoiTID1rDrDZa2Q/pRWuM
yBkGrSO1MLlpSQXxWCx5ZvQTDr5AuRvrwbDvR34Blic5i8vxVoPz2PqSBJaTIQjqx8rXNrMi2Jqc
pigg/IWsHQ72cBzTaT8lCKm0bmgVKB25QxshLu7y1KVE4ibKGodGiqqkXKGnPUL1mxujitiTbxq+
Uu3M3DCClzRBl8wNA5SdbuW+6KIblC0k9UZvPFQrNqqnNdL9GPJph6zzM/g6HbSjcvoSWDnNhP1V
7uN1mMDnVV6mvZfK0BCjUibV0IjnvnYBQ2JvbrSgSYcrBxRHd2l7mtp9KUmb6+ss9UXSJ8v8ic5J
p068ItqkpWTDy1iUU//Lrg1D73a21zZav4Z9vyz5ukrbEuVZGndTE/Thp65uO4QMx7qRXKlUAu0b
sodJ8pBAWgWoIDLtyXS7CR4wFjBW1OCRFQui1kUfpjFfI9goy8cEDU1QQIFVPXZlFHe5K5upbPJC
ovmQXrW2mXDJ96GCqFNWN1V4iEdZNW+yqI2mnEQSe71e5ahBWj/bslEKAd0bMvrbaY/y6o0dmHXz
kBl1bl0gBgQH3m0pS5BIf4KxXJcv4yBsRglWzCoah89ZrBowU9X2pPnQcNladRUWSOpdwM1lOtdy
YGbmTdt1VrQ1ysTxf2WRk1bZKo4i2zqoZhTJiGqxIjd9WGkVQnKDbWXBir7FWtUgrGuiCIrobMp8
fSXZnB3kF/Vu6L9qgWwHmyaw4LUdpszpVrZlexOsirrvpPs+ksMagTOlyjPEkCyOlex6uj4EiGhG
fMI2G4AGWQiPySMMadyLSGhtcnSFowHRe27jkBppqHS0jG5HWx2h6d4GdlUgm86ubMOxrrYOMjb8
FUiZgig0KPBNvoYCDgki86fmBYO/Be48GDeNDT/5LTymsOwhJiIN2bUeq05xHeVyG5RruUkldaur
fVfcF5o0xQ85/DXwUwRKERYXoV+HykXLAfOQkeyd6Gsk+3V2G1Z0zt3kZW0V1qGAQw219qzWVf2L
F3XaRA+tBduga0lWiVSzV4cGFNthyIn5+Pk/416QnNEshZ5BBTXsma89hZNe6AHvZO5fO8F0oSzm
NE68eZPy+DsL4hu8c2CCsOxsZYx5iY2tcqtf6Cv1VSDiERnd4KASFe7kreqKZqelHOwZn/DY9iw4
k8ZBk4oh/kmR7kpdlfeibE0jrStVbnHxF1BN4vNmjgDJG4v8siLoNMyZBz4aFU2D2NN3RbqSb5KD
uum/KKJcsALUEaxGSNGWu29O/X5GSccZVDOaTrp05otnRalrpRr8LDfmrkVqbZVhF+Gzp/RR4POK
S9HzJO8XfawzDt2R3dlohSSsAuPgT0Glo28EWwkt/jvRA/4Xgt6THJXYRu8GOduoCC61GsJQLCXp
+2cZHUkaQEV/kbQDkWjuza0ovS4maU8wAaYGv5mlUvZybPvEO55MT4euzP8pckT2V/OCFqOt4V21
lHpptHpLmWjl3vu2POLTcyPgj7j+uoZ1y54NuEJPSC0l8Eika7S9tNHoWlwGlJ3uWPSjgSTikVM2
JPV4fDoTB8kqO7JfHJinVx3eDS22Dtfux7fMkpXZHTAoQ4iXbr3o3l1GYVLWrsLq4f9mYnbUYTm0
UjJcLyW6US4yw60Le2brZq3TuR9bOs2/sCdo4nBUi0QlT/bM1FBKZmEZ1ov5XeTt9a+8yf1ep8sR
zTs3v9P3VM7WcYY/7i6yW5yeOTBFBDayYZswvcyzMFLsFE0Ydi8IYlzpVAZFENV9hbza/e924Htb
s/PdxEMN43X3Il9oW3TDYDZDfGMxwD1zSZPkAeNLjAuvE50ix1twDMKMQpn18lZTXqMbM5GGdZ7j
AzCqnWOsKGwtLODpo4dFAndSkzo0cvPYfUxhpg0b6yU60F2ku8WtddN9g+13q24TCPu3/hqK0I9t
njnNZJPEayTCUnJbx4OsbI7yYBvMpb+vd6L3F4zfMmvVmYNGigCOPtlySF7NR1YlvZSoXQ+w194l
4Tre5KAZc2BwgnwofDSQdl02em463xmdFwgTqfIHqe1f7O/KcBnurctoq1iwSJGFIkRKt/Y372aJ
KecUyUizx3ujs11je8aka/XAhP5BhoKoBe3U1fXiKyduwOM3HUN0sEA0BGbEfrsN3vkv0VBZBVKb
L9VaXn3Xv2x9ElrTJ2eXr+EmX4QUnp3Ld9ZmqQQHX9ac5J6wiWK8hEwKjbQ0LFjXtEWiqrYPduaP
RZjWqQNxPMTZ5gzDuEX3QeEE2rvpKv9ODLbS2xfRLd9T9THQzoIVfGvfOPuPT8UpYYVYxT+H+waY
fze5udE5SOioL9VjDW34VUHOvu9dNCYrF6L2ZT6As8fwnb3ZrvF6EmChIc5H+VX/qn4yd6JF37vz
rsQBQV1h11BlrmDLWJrk05NJnpBiNtcc1wAI9OMLIOoGc2rl6lmvtl7+bIf3k7bQwnO6dYQFNih1
CPOUj8MowyRAO+k5lb6GpIjQ6lkvrNapBZr56EumegzVmDPnO1KauiSrljx7kCt9ntbDA3If625l
7ULw0lvhDS3l1s5bdBST3KQC7dFsZw5VHtaFFD/7lOXzz9FYLFzLZx4fhqQ6IoXr6JTGZssStApB
Wxg/ywG9n+G+voaa4YGk3YVG3wOyjZuFKTz1J4/tzc532cFdJUXxc7npCHfUT46rr4pbEQ0Jo+EO
Qm4whMuo+sWBzmZyspTBRHbvWbiTnv8GxARPW10Jqr/2LriQrc8fD/V0w7MLZTK+EHCQKZl7Kr5O
9x9gtOdBMe9g+YOwe9PL1cJ8njFi05tgEGAKkok5fWHTUgfwkvq7Vh3CYHTT6ikeF0odp4UcSxYl
IgIAmpFIkc9nDkadvsqVJ30H//mqg4rxraMbNRru6ModNoi5bNulItgp6BOzHDTIoIRbdHLYnDTK
UvIDT91W21pbFFr3VMKuu40AwXgrab9YDhfu3NFDNzMozuK7u1jGCxu7rH6ybhWYFFDZJphTViRx
wb8svXMn97AFZEnjTOOm4KjMj12sBRZ5Nijxd8NVu5M27ba/+gvX/cnbPTMzO211ZgA0q5Mn0dgd
PKUAGqpNeaWs0rUMl8J/7pPMzM12Sp0ivWpgLjpIj1CF4ZxPqxrmuaW35NyW1E2QGuwOvEk4mo+X
yvYpyIU6RjbDWjxg9sAcNq72SdB28lQ/KP2q/c/dZjaiCBU5bXDLntT8ptRvbCgUXoxhG/6gFMGm
DG6BIe/tYSucL3m/dP2f+gczk2LPvtuTcZ5rg9JEL/6z8SiAYNamgj2IM6Cyfosn4KQU9mZNA3rD
XULbymz9PPQCgiYLX4IDzP2kF1D+WHmuvuwxn9mXzOS/DTnii7wbVjWM8TgkIbE9cgndXbQWnTEG
YtcuQJe/wsRzkj05Hpng5n5vUBstHDxGprnySvjL8MLAfvzG07sKO9dzwX3t0Kr8+Ak4ddIxS9cI
2CJBGnGCSM76ti4D3/shjnkGuXN30V+pbriWlu7oEz9hZmh20KtgKmBhc37IO3snf02gm4xX/sF2
+ysDaqO/QJty5rIkz8cmcSBe1TgOxxMKrV09kE35gWjVI3lNenCmnbGzLhq6YRZrzWJ1ZjfzkbHZ
6AbLTGQVOV91R/qUoN/bpgfRl7k8rjPzeGRpdgJoucnpykQ4WMflr+7H4rCwI87OG6kLuntFjX6e
byoq1JpJBfyICW8EDUVMx1S3Son1s9el2+PEOQCZYPPAACDH/aCvd7ZGUW53iiT/GJND790bZGHN
hX13brpAblqCI5+HbF5lHiOn8Ix6Yrog9tJqd4iXoLBnLNDtRekfPAxEhnOcRWXJKFU5/Q/noQXt
k94jYLpSn8IDQkOrUeCkFxwqwe0/32sYhMubl4Wez/kdiNxDUk5J/2N41LaQjK6Hb8qloIL37kS3
dwhDHJrHpO4hGfdX2cW4j1bknW+sz+VmqSnqFP6P//juu8yvyWYa1Twt+x/9KrtqV8PWu/iBtNAm
vM/W4cZbF5ftulw74twl7sVAdnQx+Bcna3byjr7BbAt5mt8YUt7/ML9HK3NnU7eg9c1eg2xx0ebc
vhifAJte/IUGuDMvBC1MvLEW/tFpng8tbmhp6vKHCFTDPdJWq/FpWAX3b9iMtXz/8bE83WX02gOf
dbhGWfs555Q+1oWjTfEPxSL7a38z/IePP/80+gCCQRcMqhKg4bUTlilEPTwvHqznZjttJ9JS/sY8
+DvdlXa0mR8Wn4PTC1PRgKhRiSbQNoCRHp/8wOiARQT2s309bXWYTO2r6EY4RoJrb2FkxxcagByD
PCy4Y7BekNDgix2bMupgQmm3eRRgPFwxjuewF54zGq7bJZan4wvtzZZO6A0DMOGqaFk+ttV4hmQg
FPMYIyYoSZcIs2+K5O4/HxDkhRoNS9w2BsRqx0aGylPbKpEfnQeT/ijlctjr7oQ+Aj7z5SIh0pnZ
OzImNuY7RyiiHavSMRZ+rQ4mlMb4XI/lIdnEt8lq0T0X3/zPw/zH9L0f2WypGjtSYj2VH6NDfq+B
UOv1O+fauMg2/aX0uV2pxgJifOa9nhqcATX1ZuyjMZYftVvzAgaLCxiXHsREBhfLEdXsiJ0am3kk
tPE4RszorAfRkFheS6vGla4F+i24+AuxztLKzXySFrBPV2XyY0xRDDEmEkHqrSALpkXpP2UDOR3b
3C3JVUnymEhhrN2FF8hLXI1bDSrx+PYvTOXC2OaqJEhc1S0CvuxKoUmCVjBTmV6JlC/osSWPaGFX
zg91PhSNOmDMf66g7P3DmLEDx0uMGi7fV8eRwD+nUrTl45Lzssyv+gFcipOkymNq02gsZhMlKaZz
FaHQx15JvjvrfQB96cKtcnaUf5qdd0+gZdp0kS0/6jvp0ftaQgWg/0zc/NDAwudKh2app+HYjfnX
MCkYwzCFg67Ntmeut5UyYE9Nd6r+gJ6rfKUMGZAhFB4RC13wA2ctRP80h7uponmIizR/cEDIGpnf
Ewq4MaKUOxFgxajZraxVXjGvzSollZgtM50eP3R/2BUBFl4SVR/SbMf3ZzOVIZgrnUSAyNlEW63d
dqt+rWyCi9jeLqzhsZdwamx2WdNEAL5B1h/bcdNvJqJHNI/9HRvHdtV1df2XeGLO7Zv3A5zd2bkd
RUM46I9+4towq9Qr4Hjwqd56rnQhkO7/1UZ9b3B2Z9tmHoSSrj+OOzt+6NbyRvRfyndN92XYiDd9
yck9M6kmpSWLvC/bhq7d4xW089rIzCZ8qrq2OwiyNNls+/3Cyp059ILYgFBIo4hFLHFsJI7rPED1
4cl60K/9Z+GoiM1CJd6xVuajqLNG1HeWHtwz7gqFSHTEiCPQ6ZjHLnrQdVmTGo+TtR/oSval5678
vjCyM+f8yIa4yt85EFIyxHrTGo/QCNGXS9JSO4zdwb5KD5U7fRch8tC7CLHY7Vb7D4sHbwfiyPjs
9Cl9UJWhaTwW65ZE3Bu1sXcQ9FsGwPPVuJcX+WLOvEyQqZgqWTgSDyd500FPwnoYgqfR24wbhdRp
s6dOFyBG8FeIAE4X0JIFe5/IQNO2N0/he6Nit3JcPpn2t0JDMvQ59JfehdMBYQLarTc+E5Ips/Md
IcArI+1IIji+gUVeUH12LlISm+n7Xzjcp9flsbXZ4U5HlIeCVlgTFxjqUZf4tqv+kG6XUrSn+9JS
BPclL5DgwZlnaMPAD3WnYeqaq1y5suL7Ih1dXQPxjpzqx2fgzCqRQacFCapKSJDnKZW+C8YoSPon
O995w10xbKxgobJ4xpGlHe+didnNP41+V/hxz7z5+xSZ0q0o+0npRvAYwGs9/RcjQt0LJgOhEcE2
Pz7UcWN13mBiLv4W5/cmNaRoKco5fVeISAWTji7+fUIYGZmDUkUdHUzw2fj0gvsb/1WobeEvb8dv
xpI5kdA9Dj0wB27fFP0pJItmN0XS2aMNHOkpQaY8vvFTyNfACt02ReWWdHVU9iqx1c3H++LcqhHB
aZxc0UZ1sjEKLOqV1z41a7NyRfbcISca3XhuR3vY4sN5ZhseWZvtkaCJ8jiR2iczdn0LH4jywJrC
zhOw2Tx3Bfc5guxkiz4e5NsjMptZkiR0xlD8Ro903mZlSokslGifaFPgxoeb8A4oIp4XIJsrdZNe
pDt8sIO28i4de+WYpLkXR37mVoGrW3wDqBgpIs/C8iqGk4aIga/gvIj0rLPq0MU55JQFu6ePh3tu
kkGXUjogvQFqd7aPDCXJSzQMnwzOXfSSx1wuS0ilJROzdVScOs2Upn8aI3SMwTimBx/B9o+HMStu
ipfTghjlz3GIL/Hu2R7rPigQz3y7UDpWLNoKiJJkuNGNiFiT3eKdciY+PjY5u/vzLjerJBMmtW1d
sT/iHThHUW+nB7faeZvUWXrcxGrM9+b7Uc58O1W2GnsoWS2S3aLqIgut0nY7xPsResV+32TbhXld
sjgLe1q79B2v7t8KnuE+HQ4ClTusevugrDQsKtlC5CN2w8kQaQkF2EJSCrGU44WsAEK3PQa16N73
KKw69sIkntuOMCTQWSuUkOgdOzYQxFaABtvwJI2XkIKthvK+Qjp+YdrEt5yP4r2R2d7wO1ovZH98
UhzkC6rP9Hh8y1fdpaD9GjXILv4AqHv3quwuppjPzeB727NNkll9U0DJ9VTjP67brwaCtqJbTb71
HijCoL60TAB2dk7RSOOFBVlAl+3xnNoaPFlNNj55X+yduCNJLg8XQQDfGCrvq+41W3nOuly6qsUk
nkzyn1bnMEFDC+nESscnWx/XUnlRFFCdgSSa0iX3YSYQ/MftAsMZ0k/AZE+xVplsZMMkqZwC5VGI
vkibnJ5liLPCC+2+39J1sEq+d5uKamu8dsixtL+CT/lS6ebceN9/i9nRyNKQNKqqPjWPETXPvbWP
YJzRbnQKKKJ2U15NVLGX/M6z19x7q7O1jaOJtE+vcuf0GyFbOvwQbo0NtUe+DbfKkmNzbve+M2cK
x+fdRS7Zalhz1/P2venrrDRk2FbTTtTNu+/FKvqyVKBaGuA8KAnhKExjk2mFU+uNpKK48K8rXFF9
HwyuASxn4bE6d1reD1GEMO+GWGT6ZLYMMVQ+Sf028L5F2sK1/Rbkz4/GexPiWn9nogJ7lINNfJIV
aVeYzUMI/niKvsXlVY6u/DgVaz8fXF3d0TXm5jQhOr/8/sZI4WZrx62afKdj3k3GcpNVK6+GDAH9
92Y3FZe6c5co+jr0r2R/2IfDto6+otZlxdea+inonuQp3kqWsektdWHWZhiVfx1CyJtpS+R9mKPk
paYz8qhRyTlUeIP1BGOXqMonLszG4edkXxEgL+1+sblP5/FPm7N7PE66rpiYR2gX9goyDhWqx8tV
wTdU6okZOgBIbYgQZb4FFbOjjD2qBA/xjf6s/mp3/ka/61bytt36nypARtIOkQBqW7GxqOawaH22
H/vUGmgIVp/8fq1fFFv6Udot3ZAp7WkrYufr/ABTzLXmRlcTKR1Aylm/sLZnD/278c+2q6T4dUE1
8amPVVh5n8Ngwak4u4zvPl/Yf3ccxrStDaUVJHbj91G719WtU/ubogg3MoG0oq3s8XXBAzh7yN+Z
FD9/Z7IL1NLMmdTm5Q9cQrkKr8ON4GsgThNY0HCt3n9sc2kW55uVGq+iMkoF5tjCpLu2XlimWaPK
H0fwjdAcpAodhHO8bhlmkSkZ4nIW2kj42Npt8MN0lZVBWxjpafq0CoJDZ60uJQzOje295dkKxroZ
eX6ucfgd1EasvWj40w8oj4CHi8iiLnpRYtMfH0lGCFMYHMoGyK25S2NQ06hax3579uiwoEof77y9
vM02434xmj/dLLZgSwBrzcUsVM+PN8vQUgaIp/Q7osDJ1jSp+UZr675bFdCArtKtcaFSKFoiuDid
UowiHPOmcAGL0OzQpZ2GrG2Tfy8t+oarvWE+fLwdzzysxwZma6YMU0WXc/69yt02gVpccaO1yPPI
CZU2DsB26WGdEe6K/elAkIyHhsoynWXm7AQoedNmejU9AaLakpK+iH7+0azCfbYrr4QkXnrb/QWi
lNP1O7Y7c7lpSNdio5+epuB+rEPX016r4PPHs3kaUWDiTRsbOAXtg7PVGjXdH4dYfsqtfhOVxapJ
2qt+0jYU5O5MO7qvA2QCPzZ55sU9tjlbwKw1Ci0P5CcDUMztuEmeNNQgzM/pFSxi18mNRPJxby5c
Ymd2jaPIMNjZICAMDuBsLslSO3rly8QS5s7bCYv65/CKFlsSaf52qdB2ZuUgBKJeotnQOJ5ke5wq
q8auU5665iIrYZ+3trG9sHJilo5vEgdaG7DrsAIBHpFnhzvvYsmnV/pJTR8Uj6PWqgvrJHb1iQEy
gaA4oI3R9Nmuz6ImECQZTz2iIGX3yTN3kX8Nt8f6P98OoGD+tDNbGXZggqiK+qQpEBs6FfUJ0f78
Mvrr5Jf9x/qgKrP52Orp083svTM6C3pyq5ECi0ctj78p4V0QeitPhfRZutFL/pNeqODn3yz+z8vw
//zX/O6Pmav/8b/8+SUvxgo2lWb2x39chy9VXue/mv8Vv/bvv3b8S/+4LV6zh6Z6fW2un4v53zz6
RT7/n/bXz83z0R82WQNLwqf2tRrvX9GNad6M8E3F3/yrP/zt9e1TPo/F699/f8nbDKqk+1c/zLPf
//mjw8+//66zNf/n/cf/82c3zym/tn5N85fquQlffrt/LdofwIV/y3/9hkrTb6s88/P5J70+183f
f9eUvwkAkUEpEDShQXr999/6V/ETRf2bysECzai99fiIJzTLqyb4++/G36BGdahmIEvNqdNFNb3O
W/EjSdH+BnEmrQqInqJXDRn+7//6ykdr9+da/pa16V0eZk3NEM3j48ddyRVCpx2fCIM3nyo22HtH
zM46OiXhTFZhhil2EI6MRf4rGLrSupwiuigvLKkDot0MZf6iK6WRXeRh6jyPht+1+87qjTBwBwhV
LJCKppLKNTorfanACFN6oa6vBkFEdGVDw5LdGnAxxFdT6Dn990rLq+h5gDdChbDGqKVfgSTF1bhS
kl7ursZKneJ9PURBAFFoPICGdw21ieFFSe0872o38iVLvvNqLbcPcd7Z0kBIFqtZ6Xa1osNMUfrc
z7u0t42CmFxVGo1gDn4IfBW16cu7wSrb7FsbqL0hraWwM2y36XKr6F/jOO4q0Mx6XEaksLvaTv2V
pWQmLSiyLGVV7UpGqSnBqi99s8zWkiS3frEpB+p3iqtkUztULt9CDxM3qv1GdtwsUR3/uR0MEJZw
mpgh1XwT2m/4dxrHivXXoFcz+y6Dz0CQwyiBpJQuDmVi0qlnZXWWufIw9P1N1xbB8NPIu1DiC9tw
uNwHoexkV1C/Vxl0DxJP4TaXMl3/aZidRrZJlYvpBQYkzQw3TRun9nerk5viZZDsqQXLUKa6B0FI
Y+Vf9XxoptvYCDvnKvbNvP/WhvCypG4rj5b2kqJRL714oWcZL/DBeB3s12Yu1ZcT1IPNJ6/t2454
WGnzLICmRVWmjQNNmvJkTc2UoaCSjpX1dTICBxXcTI+bx7Cqa7iYIFPbOQguwDeb84gHvZtJqqJf
dWowtldFPKbWrrenEKksP1QhcZHbOBz3k43be6knUzvtjb5QnMfek4JAdfVCS9GRl8JITnb6ZMc5
0aFl1/4+GgOZndVGVbG1eiW2NoScNirQrWbjBzVkdD+NvZI0l76SFOqlYk5VzhPfOlq6sWOnye4a
bRrGvZdVPaSVU8v4151T1MGXuOh841YK9VDhSS7LPD/4QaZlhjuVpRZ/HyK5qi+mNCm7X5UjR9Zj
yqmsLwutT5RiJdVAOVW3VaqpvArqUGfRfT80ss85ReNyo6jW1H4qnbSN9v1kVinMTLC6uGrtycyw
rNOX0hlddWHFsWN8b5qEVpE0tHsHYHEGO+4GFRhb+gbHTmLdSfja/kNutxIZ+aCtY09f5Z08odc5
IE+UpcO61FMaJjrdU26NsU+MSz/1f6qylKaXZRbX0QHMj22sMzU09IOTTjVqGCSo22ZlqxNC25Rf
Jce5VaqhyT91ajhEX2TN6/tVXnhVfgWlhW/eKX5u+rRi+GrjXVBZDYcLU/esrF3pXmprm0SvSmfN
Xmuyq9CALH8Tjr7i9CvNrxFQkvsxzh7G0IvtwHXUlP5zNypLmnn7pNLkfKf6g2/tgk72ggY6H9kI
b+Va9fp9gcRWt1ETqYYivrGS+FfbTKa8MVIViinI/OzK+lH3XZerm4jDCRkT8sq51a0USdLsgz1F
dQOzvVKkVOECTmybr4pWtYqXVC3SfGMlYMxb19K71rpsJq+I7wcnkXty3H5QpJ+nIGumeFUrY1nr
XEHyaG/YeAHkGl459s9RO1Zav5JyLu/JdbyMjePavTFVN85UJ3XHH5oCILzXjJ35oyq9qv0VF3kJ
zF/LpIh0JPoMcb4L+9gJv1CMt0J04zOagN1EMXyjXpu1Nsnfynoy6YYpmlxHDbHrTOy6alAHOdxn
SqqaPwJNyWGgt/TCN2t6owPRspCqoWkhyqBUZg2tGo3+AJq9KU2hkEpbU/ag3xdXRbVXfIirIB7K
Jmca3MIv0gguoILd5qwUJLIqf+0rkGB9jWLNjHJ4xMZiQIAhKbLY3lVerhvJXumnnvjB9NMGbNmg
OlX1NZpiu3vK5MqpLxx1bCFgrEjB2bu2ssYIfVG5KE2Jr9gOZPwHNgQokTIqRufCLEZ52vNRTfBN
5/+NnSQXtfOaTk5qrGuvi+07Cco1GM+mvvA+hf+fvS9pjhzHkv4rY3NnG7gTV26xhxTapQtNSyZX
EFxAAOSv/5xZ3TaZypxS93ces6pDpUpJBgME3nP35+4xzFjCA4po/5nVgvRbv7O7+pKjBPMvkxhb
J5mCbLYSV2flFvK8AoizNXd1rHluAZwVVR5chClxpMTY4ReE76FxWdLMMzObRF6GAYomnoLBNrA/
KFrcjJR7npOODW6qCXF+Z8Z2MmU/W5EWhjHFbbAMwN2I0RM3KvrBGIBgOoZVyUiUSOfy94pREUw7
2HN1uod8sxDGuIdlmmceSsgT4XFmmEKWGufmpHg0kdyvv1NlFMCyatvW9bvu/cJOLWVXHfqAriQb
txkHte+DtezAy+wrufGRvuBF2s+xU6Ya3ml4hWaRO3AftJZAXy1m3Xp1ao7lQKOmmF2xKTCwiPNp
mF2TJ21RGciEomVp5junRUE1YFxrwQz3bAhlHXPkYhUnb4Llz5Xwa2lcE04zZwk9m/GyCuemrebl
oC0ydpugYWSyQzM3MitplqbOunCSfjAldt2pYHrH92ZW1w2fXPEOv8a8ncI+r+z+tRw6qP9CRzEk
/IY+TtHppSwpzshkrOuWvMPyTBUfwiphKYcXb8pqHoGGofgvaujaZlFg2AwHGH6rL06Da6Fdwd0F
lbXjusi9U1eWmt22WKeahRKB2iIKJYXFTdCR+R51T/cxFEXVYwACxzEWfE9olPVOHmmjWFYjLlHT
bd9V5nhng3NiQO1EO5CoClpttRjLLXvyMhADL3yIQZrsMlQYcNjMko7+lsBjBLD2Mnv+cp/xvB7w
93qB0x6dAR1gCNUhw4BH2xR19YYlNvSoQ7ppUS8zh6eXC9+7oTp5UsObG1ZeFjTIJbb/1wX7UhbN
k535keOVtnqCa9hilOFUGzVvw142jO/6uSfDC94nXexgjzmaj5xnDoq7oavLfoIxonKCs+xGhQBz
rUwJk0LStY/wfVO+Rgkk5xraNgySBzuWDWYVMc0ETBHB/fKdthqIn0LTqsYqrrRfNQS54U4mb12y
mJYR9gGRzsHt2tw9EFgh+ocBCn8e5XAlQ6nWun1xDaYMpm5xBSstetFscNuzb1iBcXaHuVuucXoP
fh8pp53UdRbAJvAgWm1DWjKrAbvhzHTZ3ua0g5sdBEts2mIjmoYp7W029CdXska/j9yoqr8Qpf/r
zP575S7/984MZzZHO/pzA7b+wl8NmOP8A4o6iD3hDLymYFA0QH81YI79DwuW52DR0W3B28RCl/XP
Bsww0bZ5aNsI6AZzTan8qQGz/rEmyOFPoebGT4HQ/AcN2CdlhovxHMy6w2oBRmI+tEOf7U4CK29M
ZQce0h6CvRF2KY+QLiHCNRRywmRGmdZfKU4+CZX+dU1UZghPXBvTT5CL4dDKNXpcc7W9xxgIQlPN
C6adwN1k0VcWSnCN+AWA+efl0Kh6GGeG8/PnuUDsnYTWCy43DHvXKqIFFRyl0xHWomEwdzGt2TZr
un1tt2FgjBfp6dBm8kLYDe12OHWSUjp7c6Exsh2OHj/r4MJ8FyWbjjAriigaGI+axRJamI6jL4V4
6o1+OzX7dih2jjWnOMQiMd2P/bxnhRPL0XiDpeV1PWKGTuZwMjzQ6UPQF1e10TQ1kbauMlrFvTCf
pJVvpbZ2aCxPUzG9otq/uJk69ZmfDktthJWQx0qWG6LMZPSN+6GxX6vBuh2YSgp6MnQWFmDgCvt7
VXQxd1lkuFXSByqe1d0wTzfDxOIl6zeFHkPpmUCOrtg0RC4fEpKREC3uCLsP+C9GxK2vg1pFC/ZB
ZUP6jh7DxZE7Uu9clPkcNSaNcXanPgRETjle/IHumyCIuaInzZ85gTNnU85R0aGJbtqrwrQ2RReg
fR8Sc4BpO832i4GmqYIBZPm0+M992yc56tAe83fQooeo/Y52fRHdd1ieIFNQDahgXI1PPh1sGyaT
fqVDPcpLbRRx7wdvaIFTt+4SPr82zk1P7agUq3IlzNE1V3WRIl7zIEcWt7pP6xKW+BWWo+lv286O
vPyO6SyaZJegvo3HJYC5637Ii6ijbShN+SaVy8OK4SQaqJfQxnzQmXHj5GuSTlZdrFqwKGc6Mpzm
gZV1yGoXTi2MobwZNsHUIAnHQdyyE1xnDkw+BS2PMLJFQ4yA5HK8UxAVRJML66Fh22rYaJd6U+fF
d+IASuSnzrnOPP+IdRSZubqoTGzbGTF9M03MCp74+i23QGwxA25lSJn17Z2/6IgO/RXnJOw1O2l/
esTSj4RkSaO3I/tgho+6DZRRpy8wlyFGFrot5M3AzmlT26Hv5gnLvZ1hPwHXxl0epWPDn/fNtrC0
2uw0V5CSoRrXM3jo2TxzI84CmsgKdQRtYBH8THMME3glDetgiSuRvXZl8cKcdifc+VGq1xmOVjg1
xW6Y+u8yQArpZG9dgsPT/LaQN8KCLd6SncezTYWlqRwzNBbjhTVQlLFhI4iOWlQtYqE7lNixXaAV
pl4Mw5A7p8Bqo0bStBk+7xTWvX2LScjQpfNWF+Muh9GgRaaDO8FeuJZbauSbToq4zbKY2TSZjY05
e7HPYJRRF3FnTNEC74VuWWLqiy2ZQcpmS7z4cs80iWB9HPaTCh14QQIigCT+o0GQo5V/wPM0AWSU
DEETO319k+H/5A3er665GtjywEl7kYCiiXrUbXmTZf6ugByqUstDxVDwzUhQcwBWuVImqEhDw8ni
ZawTZ55u4Ya7ZYaHLefd8e7hqbOdwRcDRQi7SYeCQ4NjIjnSg4FED+ac2IikyPCzIhza71n+Yqg8
yj07lC3daJSOwbSmGn0svUhLxz7hDYksixVJ5cm04Pa2qNpnM1guaCJZiO03qccmdTovNQdDwurZ
EGHh5OdMli8DuN2O1zdjO6aB0ZzsCikYhvlUztbVyEs3ZKjYww7OaWFPnDN4zh3DVo0nViWFUxws
MoeVW8FIOS/u0AglchbQJ1MrKTIRobhNHBcuXRUiEvLyZWlJrMwywkgvajnkkFJ3jpg6Lz0mvEb6
1Ej9aBjBq4Q9tl9Z8TQs20GrS8HHd1nrm26Ue2tAkZoXr8bkpoX2HqDIPAldxUstceEBPaLX2wjP
UogA7ngIzwWYP7/0OXYwCQGqOZw6CFVFgAtPXtQXr32NOSz/pi3e0XxjZdRo1naF9WhPVYgeN1WF
kxgG6knPSpVGmZ036OHKeK6zR9tAPrw2kTaOb37pEhzuuH5tN3GQwwcf/jE4g/SLaeabctL4D0ti
1IpHmabPNl/OIwAbBJtF1iIvs1XiLTNxFLXVqyLo1fNGu2FJ6wQ2COGSf2tqzD27X0xw/H4YA/NF
SOw6SEFWmfKveK/AM1fw5nbDTPuRWcMXvHw18VbO0JmjlYnr5asU7j+UOLjkatEKEskGL/6Jm5MN
dqh+WqCQgqnnap/SpBpav/f+GEAild18xXN+hrTXyJefr7f+/CdIe/RrE/7XuF4gV1/kM/G/yA36
IYj/H0pprWh+vcKnhzgwWER7I65Q7NZwsxasu/vunBDvnepdvnfiKZ2OO7ZpHuWbE/NdsG3hrdZG
+uw91rdfcUBg3H+rsNb7gfIOvK6JmvUTiI8zG1lMcnYBKL/zhSW0eoLbChqvb00nkr5bEhWokMHc
sZ5ePKhIgnyE67t/FnQOW+E8cNNOeffuoVuT0Edw7WDL+N5aNOrcpx6rhOZeAuvoOK8exIQhxtyO
55xHvMi2Rt8eAwn/eOfRMeAjnV1bGWJynRkbl0h1FUSA/2KjgyE94tmknwPGJB+kCOIMEgxR51eM
lhspICZDDUORNMuReMitEi7idx15tY3boj7l+nl2YOL2xqcAmqtnr7u3YV23eC+cjo96VlFti8iu
wKL3GMmAvgpDiMeqe/RnHcnicVZuLJpib6n+1irbEEBnmLVW3C+YymqvOwux984TDLdDYk9xXcFF
3/9Oyysx3xLDjGa4XckSntB41wnyglA+AzZGmbh3cBfoLcIctt7ZXJ9qWSTYiLG9wtff9O6AB6VU
60S4D3DcBzCTNo4fzta5QOniWyImpIrzqU8z1zyNVCfYKwBth7abRVXTJIMLH0mhpy166h0KFMAK
Jbas5mEs9HYtAexyPJiqPzajHRq2gjzpuzfegxBLZr/PgRr2W2BpkT+0Lx5+NV+aXWWjfjGbozD1
DWeiCBdrb/fLQdSoP9mHybBafIVKcMqX44yDq5pPZXGPQ++qHdqThFP2MoHgaOZ09G4kryPl5eFi
V3sbijgH1bqPasT0jQ2VVgz7EYUnDsAkrhnfe/rcNDS06nGjcY7D+h2naRu1ZhsuC4YZ3A/SbTmY
TL80om5ubpRHD5muEqHUBqMxMemfpYSDjzLhpePHTVWHHMy/8+By3BfFOGYOW4WBxGJGOwUw0UYc
AHQPaWe6G5fUdyMHkFkMMXde+DigJILoonoae/XNM5dtKVkMDBPtAfBKwJMzsLoGpqhBTsMA5bwc
6XaQbsIpVDYmiV1HbIbRgSxQwGb3mxfICEV2ONb9Q5CpsArGdFY3VSG3JKtAzeJd8B4EfQi6Z4FX
KGu+K2Bg+dKHGYwR7ebHby++E7Isj10fjUkdTT7GeBeoNbykI/ei5QlQSzyI/QKL0QB1h5X3qcr8
G1ZOUDZ9o/mpN9rQbvFT3kfOrELLbdKqlDvTByFt39rswUTxvjgvZecmpjlvfDUl9cAjgeWuF/jA
6gM38ZUJCdq8SnvnsfSvXAXEUftgVNxvysgvCg8oz4B6j+gGRB87QLBdVZ/64FwBk5M+jKOyOekg
hvBr1IXerRxUXBRIE+DwjwuyvY2KfMi7beaxUPjBdphvEUeICHNsJd69NNzNAnUf8aOcevctdI1e
0B1yD05D0L/nttqUyLgArhkW7rIZxTlv3diq1IMnRNToF7iD1zRIhSk6TF/ae696yFqxoQVBEMXO
FVBstMZG56hF7SBk4Icymm9Y1x7boYcom8bdANuT+WWgRaw6dqJ1+1EMIEDNC+ik0JhIAgYxVFRt
DC6jcUAiSHCosRSNfkiC1giFR8KWVdu8eUMWRUSWEl/XdNQc6LSYzq7iMSOblgRhW7DYrOBuhxKa
BCwtrRkdStYhbqEP1XJTleV9I17Mxn/OsL+W2FeBfCbd8jpP5i28/+Ma60Y29E5R61HjBQ4mbwNu
OGoAhBlKpoS1O2mjvAFR8jF1aE+W0Xps3HcDvWyWPzP0MoMyzmW7LQIjMjwdt+QxG+ETSsw07z8m
2oM3uRFjnWru3VlVe6TVvIF2JBI5pswh4XBUEYFtvXYWfMsG2xEQBtn0NhnI5lAVAgseJ8M/9738
aAhBzT6uQWWhY5JdR6b4JyTon4T3zwS3+aejEd7w0N1jphJRWp+GhTJ0IIZye0QZxNmlf11iBqv2
dUZDovf/4aL5bwQ6W7+fx5iwXC1RAMiD5f900bIoJtxLh3w0KAHHl6aGI7CMYHKZwOQyCPvHv/+Q
fyh4frncejs/FTyIoWmHvMZnXLIBRyANKde7Ly7x69DVj5IHOiAM1oOxChAQ/Okjtc608BxJL6Gd
LyGINRwubgKyISpIu/e9By3HDau6G0qf3YEkZT0jiUcnkrLNADraLGXqT7ty/j6SIa39O4V2LCjv
KE3rhu88p30oXPpYLPN2tiG9dqHpZd3e6jBHM+CUFkhtYFk6dQFah64JLU6AKcyh2U+7df/GbUd/
/4k/Tbr9/ok/PVUNQ0BQKniqShyLpdhBhpyY+ZTIMo9QomEr5ysqYKStzC6y9pI2mw6ogreBQuxA
UyTdBHAaXek49mfGu01TlzHvvvjuP4n6fr/NT9U15EF+OXi4zWY3ntkBCaOosKtb9Ns7d++uw0jI
yYIG9Euv2D/V9T78kmA5t+Zn/tZK0KFZsJWA216HOkniJPWlul1tUNY4VX1CishXstM/LvSfrvhJ
yuWBr3Ww2F2gYmikWxKRvPliof9hv8CHQswYWaOsfovA7jq3CqC8wGQc+QbGBtyrH7Hl7e/X1icV
3z+/tABfjeUB/IW3/a9v7NxbWuQG3ibfx7qCfUTjgNCU2dYb9wNQsBHnpS5QVs0Q5tjNvcYQgQv8
8O9v40+PE1wWUk5Wv1UogX69C6MCYWGA64C+5jgjHmcSQ/j3VzDXD/KpUyJIykBFT1ao+7NcsfOU
qooBQKV5m12w+e6z7y38XWiE5JruO15opGwDWngB1ZhF4vmLq//hy/zl6msz/NPGiHyksqozRAWB
loHhdbdbx0Wbx+kdb/JeJ86/Y0r6h4dKsO+vumgCudfnAwdu4jWSJJQXNkfjvUBUpD6IUEergVyQ
shho3BcblfmrwPHHYlpdt2C9h3lY+pskNOuCDoFfLog56hznSSAxdw+gOcmYFee6jybvo0HyUEX2
ZfFB5wdjQXiYfAGYEXUF+eL9+eOBi8//r150ZWJ+fuajnG1PTuhFoYNsd/6ac4UBdgzYmdgXghBB
a6uPCH3+aiz4D0/h5x74R2jcT9/1MJkkDygQlB7aAH+6nfUUV66DmnL+4oF/mnf78cB/udSnkyGT
Q89GhY84JvkNasAhdp8sWHyIo30HMBIeRuweE9Gp3ivo05tIPFQH0/03vvo/rO9fbuTT3m9Lr7MJ
mHT0/Y8LESFtdkXx8fcvkfWHi2CS17ZWW0Tyu+dzzVcXh3XT7avHsS5w9l1m93kYzZgX89bJ+71r
lBEtlyu6DA/anY/YW7+rOoihCEsqE5nGrf0En5RoyKBYtsYjFzjFB7S6tFluNbzGaeWlf3/Xfzyc
LNiqIR8OxN9vVpHCd/KRixrL0NYnIFDJnCHtm7xM9hgz48UynMRtedSyIbIIv0LmXmgaABBc9f+x
Bfo/38mnTUjI0RsCaKcQkVXuGKzkGMtQ8aItnZxLxXhKkJEW0kmCGGP3jkYh0cJdpG1Tp/+RDuag
F39VQDi82YiVe//Fk1oXyactGrP81AL5aK2jAZ9e2InNlqFGPCmni5Z0nZsev62nuAii1RsdyNUX
x86ftgifYhIBRYPtBKiEf90iSrFgP0OEOd4fHYvrMlkHH951ZEYkRoGcInd788WH/MOuDKHD6osD
i0s4I34qXxvIa7qpR3PUlGFxVyITpLxfbnq43sXVtrpUpz7xv3hx4Kv925OFgzmo3cBGM/D7kExT
eBlbGt8OZ6hPVgVsiNzJb7A7AyhQJRDx7DDukmpfbcAghgje27nGcN2pPg2ADUPSE2nipF7XWhH8
HFE1d1tzJqD4nFjY7c72+xQ6mIsG9SlBmxXgMCj6/9JQCR/U0VxuLeMbA4lo6R5S3QcKJkB2ZDvX
DnprwC3wihgtD55ZWWR1IJ9B8xGBPbq4Hbzvg3yErm6Rw9YBljLh2XkZ39vlAgbA2uPO16y+Vd6L
Iccx5qTBe8WixgO1oeQW4qZwHutToN5kW0Wuc7+QJkIARSRbLxlJcTCb4XXF7QycEU72rc2qk2ya
OragQcrAcdSy2RiImQTdulGFCAMLpF7h4xPw0GvvkZ9BynteWpGqxkiKZWNPc6SyB4IIMC+2tAuK
DkJD58ymt9I86uJIFY7HKvTKswc5nYK6ZWpSTMrEta6iugyStpuvXT0C64BHLrtdYPtT4rMDRwtd
96ZE5dJ6R8RMgnYzIssnW96JNMhvbRwCzcLjrptiH3fj2cV1EbwPOb9yWHFaquqFaz/sMxp2YJEm
Ncdz4K6iy+FKBcNB0fat7XBQWWA9ygkcmQOPhA4hCcWypA0obu29jJJH9uglTtFAJdNy0HHZOXCw
gRUzPVfjmEKXFEKWGSqOGQCjrXemyM8QhUZ9026z4uBA6yuCu8EpLgtUMhywRYa60xrGxOGAyxa8
fILEy4oraZ6YLbBjiECdku0ltI+zuXPn93n9+wa28geP2EyjJkN8Z0uTjvMUM2GhbdBo6m+W/AbB
hGluzJFTI3JRgRduYYFdg+btMMhl1VFBPyrtXVghV9rkqeh5COOWpIKrbxcsm86gD3k5xFk+AQb0
QmQvht0yh4a/JA1j6AvVc6mbU8WaDRlFqLA+Km+JBwDYUJcexxm9GkbEyKJ3zDM2yjlo8hbAPw3W
+zHmgc41vc7Vm+iXWHjvMreSwAQ2Vj3ngkdlfTC8IrLpCJmSTpH0jHFePLOsPZU6wIQvxIlwYp9u
5hbaSOgG4N0h+l3O3yTuYXGWiHUZMholUOwbUd/QGYkyLVayfqNGeWLOpcsJ7nOKTBeJdVhwMKY5
NC7fQiZ6Ev1tnRnf/Yknufu4ABMfCFyAxcUG3mYUEyjgFT6/J93r4t5Y5RkRuMh7vbeIDOncA7fc
u0B8HNDXvYAKt0Ml6EB7eqcaeit9ALs+3+iSbKfqpHiXquFcLddEXZqx3DgKsL3Se2HeYJw+617z
4LafusjHML+ZARuEBtK5574ERTtEIjtJdlq/kBmsgR7asyfGpEHWJBuaaAgenKwBf3uPvzEOiqca
eXmVyreLQGMNYlvx61688PUIlPhyC5DFykWutR5AvIO5nd6h0b30Uu/sLr+a2WPHx+9BWyemXsUO
JDGROpZLvjPd7SLf8xxaiRZyf1+Fcr6V9ZBofa3ZnbavLPv7qADUQ7LL8A0Hdr5RtYZYTETo9KOM
DQBI56t21PFY5pCZ+ruqvXbNt3LC94bV5PA8nrFN2JOMh+U27+BjNO9cwGvORFAXGbft/KAm62i2
Z6hZw254p7k4wokx5B4NCRKFCHhhw6xTUuBiFqTbZVGmwqmukOkUIqb4G6vcG09BA9HRaDCztPHu
oM3c0smPbLakyq13pTNHxs2Ay1oD3/OcJ4Wpd4s7AofxYredrvL8YTSzhJdzYrReZFUWNK8jOkyu
0gqT7R2DjHZxEaWLfQz2wfHY5e/uGqYK0XmsAXI7BLLerE6bJXikGTJm8XG4CwbbhXv9aKVgv8Be
jEjkMJs7Q81XkucArKsbMsLNwsp2zWKHGTBiCdRU8X1lM6RV6Ss3yyLHeLdRAvk93Tj+sLFNwDcj
stuaJzDdB0gJN7jHxDe6J4djmML1z1NXXijcXAz3kc4g7v0JsxNAygsAoUGPcEBjVxobtzev58nD
hAa/VSbOwqCNe/fKn7dGOT0IhyeC45gVD9mVoXOQt0dRWQfi7Uuy7Fjl9SFw3esRUl7hi01bd3c6
G1JDTG8BlK+hz9W2rp2TTfl+dPu0N47d9JK7sFWv4MHg5lGvgx/sPBNIu60vY2eePDFcB9klsL2o
JA9ujkWhm6gtTUBZbWJ078WICAL3TFtna0ozsdfDz4YmerFT4V6b432PMGs9B2nmP0ujORbo2ixo
ROj0pqsHfy7TxcLSsO40s4FIgWBz+pBPTwQFXQZ7/hmpN+zQgR6vxqNuEPrWs1CbJbKGr0l9qlyN
QwcgtzunKsdYrXtZ2HsNykdbU2yz2wrjN3y8m4fbWmMsdfS2o410bXxaom8LBnaTllvDuM6zJTS7
a7+bD0D14aYgYB3ZJaoUu5rQeER+rPCseM5eWyhPOglbb6QLtT4u0oClrN5rdduMHx2WlEmqTTuZ
icAnGtx504LF6hgMg6l5pNpM3HpI+QzKVbxkU4/KQ8Yqh8kBu5NQMWTYdYHUDTgLvX4VXkPog5Rm
W+WJaA5IL0YnWoAwwNjNvJNh36sr6JO3pWvimd43zbmQsIENjLQvzm5hHWZXh0Ew9iEccVNal8nU
yRQjGSmFtmXikLHJt7IK8CJUuwWqJ0YR8r3UCaRHJxBmx1p10GPXmHpNy95DdMiVzWAA0S5RIL9h
QArzM6AKZv4+1XJjYY+rFT1Y9E3j8UAXj7BiUE9lEBY43rR/9gIdT8adXc2pJy4LjgqI31wNizGn
QAEAAW6NXFD5MkLtnhcn0SASGDA8Qhol1zfQPoee7PemOkACCIQSA6R1do2JAAyd9PdjZu0H5Ni5
soz8aVuPU8zqJkHEfITB04iBbXQyB6qcs0AMqJ8lHRRJpv3er/M45dWER8XLK82/O0i3CHa5/bog
M9suTwPDcBbY1pFsuNzX/EDoVli3BuYUC5Ba0LiAHkF50GOvRpbW7O0kwebfXFHMUTXcD6Ezj4R9
sTUO8eXVpEhf93ha17vcR5STPUUNZJI9rY5esWkMTKEDis2ul45gsggeadWzrQ+qnTZy3KLpxMDZ
kGKejXlXYOmIsg4GsNoB1Uup5sMgSNqBGOcadVcz7UvkNw0kx3uiUsfZ+f0lsNAeDeTBxjxY3SKz
rT7X9mZ2ngLvJbNOKDK/Laipu/mulXtkeZ8lG48taPSAH5CyHLq1uFrK6Vy71lUODnScIc6qOMKX
NwyDqmBHOeyB8l5D5gJfkQCm98oFzsxDhGbj+Hlb7OBKiZ2Z3zTqRlhuOGGh4fmRBWSaSTaT2AXG
kdEp6lvo0eQmG08DSmWonEPMPOSdwGtQHAeIna0dIuZBPx403fv9TVbtjbW2QUa1d8CM1J2wzj7y
NibYsUoM9fGD118Z5mPXDOnT5HfnAa8GFI7JCBoZ3pIHnpmYFODbYDjRphzWmOpkKspLhUde2+q2
wAQt1IU7gp1a8XPv7YbsZATtySubJEdEZLP1TOjcmnMFpTbLIYMMVDJrGfPgqaXz2ejZNoDjZ+7l
yX/cJaJhW33tgF8FvxuNEK4Wg2FaORTplIwPVmJuDbj5tA8+nJpW7O7LVvh31GpF7VxgK/BtwT+f
gOAF7rNdZmo71Gm3m89rzIJAjtHzAvuwEhFvday2X/nE/gF9Ruu9OldifhQzpj8Qn5+gMk3l4Goo
9MP8Fb1ody2v0TwCohPoLZKy+zc8+37HkKA2RrgFTPSQooRP+2vHT7u2cIIJk569vuqtE7VfSv2V
B8aKU/yKYwDqwUDLGscHlfFnZVPZ5YsqmxyRO/sMPtv1Ru+R4AsfhWn7xTL5XUP165XWL/Wn54co
IUgoGa7Evw878Ikv+aHGFweW7yXHKD4SykLxDYztvP0nKfV/Ev///kEf/e8a/+231+Hjv3Zj89p+
/Nf67+k95u1r868/G39W///4u/6S//v2PyDxB3ccrGnSZuBjZf4l/8dPLAQQunjfYXUHlhav3r/k
/671Dwq7AMwGYK1ixeKX/jV/7dr/AKqPkQCfmNgh4NL7n8j//1qV/7Nq4TACLRlFgrkDT2psOhjn
/mUtYdrUMzKR13vs10vfQoKAlyUc+iLtcNCMLebwMD+zAD4qQqNAHR84pR3XOTn5uVdHszF7kSc6
2C43DqaGWztkkKKHojrOXd/E5cjKuB3Ytl+qfUaXOV4m5YcVMhFDwLrQr8O6PbHcDm0d9JF5TTfK
LxVGpqytNUxFYkgTQzlZxcIyIHVquyihM/xK4zXo8AjCrEaPoLIuAfO7litQQTYlelp5RVvON9IU
hz7AjGOJUfY4mzFP2AfQBjUttHnoWGZDP9cGT7tpvjMsuTcUDj4Mvu2cAL4ovGCoOOgMM2l2IDgL
9r7wdqMIgI4ARYUECO2E0dImolSeA1bkB2nvSiKnpELfU8/QUbUNKkErt9+qBrCUY5CbsSuqmGiM
iTYQnFormMHnzAEekuKTtXEmu6tKGR1Erm0WV+zC17nWQeWAjDTYVAe8agAwojeVikcI8U0PAnve
im/L3HchRhZf8mE8mh66l6I9t/2i4qyXTmia6CMt8xnCGeiDWsKgcF+1wwbuYJxQ4WKoMylRLgSm
gIdcDtLGoehniVwHZq1XBnp+Q/r/R9157citnln0VfwCNJjD5TBUrs6tDjdEBzVz/JmffhZ1DjxS
68xp+MLADOwLA7JUxSoW/y/svXYOdyrKKMYj+dVxWKh05vgoDeUhoVwLq40T3qVFvIORTanulnMe
5FF7rmLsilrGUwleib0w/puHTkK47OAmcEak2ZB45+NUC1dn8KErws3MxYsIDEQSLBfmpuet1PW3
NO12RbhsS0N5VBu7ddtEfku0hyppI9Jz9VyYqFIq6Y9Lii2xr5hYJTk21Rb3u2eVU4FTLfE0Ldpk
hRUsRYmcyR00co9SUisXKRBCfsoslkbmspe74QJb45bGBlmNvq3CmAqxEzdGJZCxaLd2f1FKjT8j
ri3FaVk14vmDrbSkFrVof7NcDnJV2i6V/hbV/F25ng1P67NA1PnkCts8hLQ22OYDmKU74LLAfrCC
AQ41lsdR6y5sRlySsjw6E99R1NdZkOoovPDRX2h2sp2N8WxE1nXpNPgX1JjbqsKKqXlVJRx3bLoL
NOgEVt0MBjOmOsvfclpeLQ8vtFzaZg5dTgFDSSUqYRGb3uqOklzwqUhby2IUnqbYyAJHPGUGckkD
RdY0e6k2MSwO8lzZKAOfHSXyKhPHNUg/kd42ZXQUyHtISscxDMV6w8CQA15CZJcsymvH12q14t5o
qbmy5ZwVCwqxkNK7F0nvodSpF9mtawcif09ihd6qO31Ztg7lYRUbOyHhu4zUga4ifS/r8UpZ0pdQ
1mhRunVYKnXoL6drrlH4jWrTJMQF3NcQKtbAH6mhZ1vyCZQN+IC1zZtJk/NkwSop4zlX29biLmWU
eFI9bA1n+RDNn0y1/8BJelcV/Pczv+QX7sn/ykNZ386/8Cj/NygnBofZ/37OepBS2pf8H//10SZv
L+W/UCc/H6/rv/DH6apa/9RNuj97TTbhuNRYu/xJN9Fxya2RJ+rKSAcLSo305+mKtw7IvLqGu5oG
CguZ9c+fpytIFNUwUTDDdl55Q7DV/w1vnf4jZ+F/DlcLOJmzshA5YlEf2PzLvx6udienEz75beU4
aeLro10NhIIsCMR5+Kxz5KJuGbrIWtFnkB+qOENB2CxVjbp/aOWtGELH3te2xATcEGoe77sJwx4T
GiNldlJrA6OVNMrmm0lT2tC3ZrWMNi3ATPt9qaTceU0mZ6lOeWWL+KAngEaCNezJ2s9tDGgg14ox
uogLqZsvu8JE8NGEXYZznLWOdcimVnwAUDA3aEiqvQ6Yg+wP9CnJxjGaIflQpkSazlljD/V7l85s
V826rfEyZUkKtWwqzULc2kOWMEuRtSjdNguXt8nzKXJ2s9Lr9UVKYqRziS/LSApEVXkvvdT6kpgM
g1aU1jBYeGs9M1X60lMED0JEp0mKC2IlhAQy4PjhtlMFOGJzNNXMRpFbldpVRiken/M8clK20lJb
UnJM0C286gcdATHmXL1XRRvLhyzujJzZuTVOZVDMIo5utEbp0FstShWdZy01ko3UYo874hNO5puo
novYV5tRH90ezJl1r9TDIM6FHJby1ZIJPf++pK2SPM6hXGTbgfEP9ptG6sm+GRvcXHFULcul3NsJ
Q2tNGprN4GD72o2VpsYXRawJ567DZl4FIgR460dJKcnuMtR9y0xDQmRn8rFgxOsBqm07rdVS3m1b
a88ZW237MImQZ1c7Oyllld2HyTks07Df25BHcGRLOi5xVgR6OZybqZErH9oDNRRwkmk+KkPbdj4g
lFQ5aPliIpapytD2pwwt7Kn4wcLo9dSON33rWMOen1OOqHJomA5nXTTabDV7+25S1tk2ulveiZPM
mnooS6Sl2O80pOxjrjFYUcdFDG4cKhR89Q8UR9yUBgM8gRME74zQC1ceKuVsOYtR3yV2iAVIr3G+
mUnDi0azYBVShq1seqHVdW9yuaJXbGFQ+QAWsIedDTKYmnVRhMUOKGrR4chaMx2tRUKoMo4j1BNk
VgRRLG2GlHbmYGOeUs81K7yyCd8IfOMPe11jByIJZeT86pG9YldRgW+2BTuyFp87W5c8YfyyMJxs
ykpF9tZ1Y3TInPZRXeQVZsPJgp9rKqXnMcyac6Qu4WvKdBWZSh9t7bImIVzqNF8TjG6KCELOtpdt
wSpcSFEZ4CMIr2OUL+LKWKzyPbEFtkOWk+VFjHY+9pdRNxo3zfTm+5jL9jNYlbi6GONKtphYi9jy
jaayGIR0mugfyNnRwNOxp6hZSFVK0nHIYmwK+Fek6G1Ieov9SGP5gHymCKluU9tB1wwmUBWWPSHo
D63Kzo4qFT2DN8voD1EXT2rQWCV6U8fiD3Y8fkP0vIWmp5uCmzuHhzcZmavVqXiyxYAFqIZp9BBJ
w2XaZDnFkmGxsgLNpHnKHOXZyRIaq+aGoU27Zxgbh5RP+Cw3kUWBQpsR6p3LfcAEvFVg4wRsVcqQ
YIw+ce4AS+Xyxk5He6KeUrX4MuF52wVjMbbDuUg1oAehkmtwk9VaH/3RLKFQRDpuBsZkGeLSJW4r
2ysonvntwrFhahVavbLJ+hK5Swb7aNrWVV22mzELqYOUka3bQxjzefPMyFOL4ZKuSn65wHra9vAb
YBzqUBa8vE6k8DgSZ26wGq3TfF/UdXpjpEZbXTlG103nuOhV9kBjNifWthchsHXXSLK4vY9KNLJb
lWNHuxorq2h2cE2c4QTKzFaOudAnZo+9LrRdPjacC6PSrqzKRljW80yGDsJmVDWeNMcjo3GFONOD
aYb5UHtOyf5h2zgVhlppNPXklPJjEjsz0mrrLhw7di+DpORndOc4HeA1ONoWpbplvnZ8AWQ25dJs
XNrKItoDFj5Hvy6UssleZ2CF3bsouNG6i0I4aY+zAaMvTlceh+Fy01ryWHxbac+CZaEkK3e6HEU7
p8zLeWPHdRI+1yrP2WvTCrvu2KlDGAVjPzFslRpjUXHEVYb8rkZQZbbMfNkJ0SA1y6GPWQTs6klE
8b0pZI4p1w6FFW0N0ejSxhjqCWOvMhTp09CoBbMbbRylfTumQ+8vPN+paatGNlHJjxIMma7M4pde
8KShFJ3wipeLXJtnA/MNOzUlLyQ/Nqv2Y5mtOd4uYbRCwJgNWQ+lqafFJiwnTAxSj2/gpDqdmVKi
z3p0a6jDou+mqs6Lu2LNHDtVQ6eku3UIle/6yZ6hZnZtpwVpE9r2k5QaSrQx1EbmB9XOTFah58QX
Pd9qd6k6Y8+vacK2ZIR1mbDtavG5ZghXeeB0GUiSU1/lkrLpMhabnl1JUXVHL6amR7MymBN3YGu0
bzyhlfIlUka5G3dxNcrOGexZyJpX7XgSe7Vca/ORgDmdER4eX823W0H5XhUxoSdSoUdnM7MSgWxb
L8PTPMkZtiI6ZTqaoWUXXtlySt+Qk2JFu21GybbnnHsXMQtJ307UWAqUOZ3oPJre/KjmIryEW8Uo
OyS3686ZzbjZVHYx5ZtIm9XwmBbanB2BxWV44PrIuLZEFmmBZfOzO9R5lQxIMuws8QYVoM2F2XBz
ID0awra5cJyK6mWCY60825W89NsiqSIWR5DDWFhWTV3Pr3qYSRPLXXD06SYFX8hmK56y4nLMxibd
JIo55e8VaJ3Ra2m9FY6RvuKWSyw6ed3JJBw/RR9aml+ns1HgDswTK3b1SMmGB61trYpCZ5GaTZxl
Eht1NCLlPs/jOjqrcJrSp6qTi1sxNOF0aNQymQ9tWC4fFkXYdMMKVVKfY8eUuz3g2Ll1S7vBfW1w
vuPvHXW9GHnATYn5LIcaxwj+82mc76K8GZsnrqsxdyAQljFooDdNR0mqqu6U2ak1AIVIC5pHlkvV
gl1HcxKD/nySpqm+X0wlV+hKs3i4caiogCDNrSGf1WYYAaOVJjumYTTUKlDNWUa6HvJP4CrH55aw
qjQU+c+wrv9Af/X/DRO5apj/poF6qb//49v39v37Ly0Tf+ePlklS1X/Si9AZ2SjfkFTqTJf/6Jkk
FfCjKTsEuAHoXTm9PzVN1j9RaoM/xnvBX1V15oR/Nk2K/k+8vKoK3UQBcaoit/s3mqYfpNz/6Zls
dhGK5pBHjXAa08xvkTeZaAHuCPV1DVExElcQrYj2/LgG86W3JcHI3W7w9P2KfHYCzEYBjh/IIV76
rN5Et/1e3ZWe2MVfpmggvv9lwP/jnTkyzSEeCpAtkFl+7eZki9WROYm3ObY3hN3RibSPxqjfFFX0
oEBPKCPl0CdPDjwPc2xYH7dnnlS3edXuFRtfZWvvqywLZuVDTt4zm4lMUgRxhiy0eI3q2zFebusi
YkmG79ylh3uoJER3KUA0oxifLI2JpV7F3mz1Ae5UT7Lvy6gmjatHzI7OuDaPHJbvUECftLm9r4xj
LI4RhVrF0NNAoqMmmzl9HHttA5/AT4rwPNWPTbFiHh3j1mwvc5OVwvgqs5kpqluzurOcO11tdgs+
3K7GXvZoz/c2Nk9waF6/1F7SvpdazljN9gCEXUilcttR8m9aUbzYDaAUGpAx6rZZm/nl6sSqEmy+
iPnwpCuoUtoU1VCE8bBhf6smR7Bjnsn6G2bMRdX2+zmPPaQScBMswifnYJqLbdQ/G3a/tcyPxix3
mtSctVjeDQojI/tV7a90m34xZ/yLpD9m5Sg34LFoLocWxf9s+XNH+RPWHhHVa0ToqZuTm9H+HpW3
MWKoniZwqpT3pIjukvpaMl60xvBrTdlgQ8vSYzQpN61qB7ktuS2W5Ebx1OQmN/SdVaYuLSMVuXUy
2a7PneM1OFDrQjknfWe5uYxTZf6o2x29EtFVz/XwUeRILcTFYBLl6VwX0bhrkycWBihB6u3YIQ8F
NsX+jn6DpyU7aLbsW1X+DtnOjdPd7JRbzRq+dxTKE9wJqWCeRcfbWPcx8Ek0WzzsP7rxqY6eEude
MZKzpbBxU5yLsALGkqjAShdamoy0nc50475gXIkPsNDOXRJDelx2M8gbzWFtbysXKpppWhQ3mR6V
4kDH5xZNs5Hb5THTe7+V6PlTiJwA8l6dMt52iv6ezW1QRbzGrDjPjqRc2kl1SKbpMBTjAUaorzn5
cRivHeNRdp4JQUdz2KFNGKVT4yT3UUN7NN7l5Xvezu4stwc7bx8WZBuqJPatIo7MErBjmUSu4uDO
1o1+6/i5ctaNy6IR25xtgyPJAcSt67EnGWZUXTYbGBV3gDTcyokIGXgxI5sS6FibJA5p6164OxuJ
sWuraTeo/THDRN4Y8k08kYHXyuv7CLCjubAvnwrrfUrwiqamN/JVC6V7LBGPgUJEwpA8QTv4oPa4
c6K3UYwvup17GurzqU3OaN5dWsG9kBivyjP6G3uzKMalnNPOJijcGABIzKdlTNUdJFKp821r2FWN
doLsvrHrD5l7bqyld167a3kebcYeZlEf72zsYF2nX8LCu2EIsp+cj2IqPpK32eSXbm8h7eAsl10N
R7xCfbtEd5nyrQiZyo6HHv+kHINjmK8QW27VarlS7RZkXr8Z0QPXMp9oOPFFGty71G4RaVeK5vcL
qKEaaRiajNHiQ5y/aQykW9Hva6325RoGio2DHSavZIFJ1XdtXl1Jkq8404MxRzeEBs+w5QYAc6sS
zORuam56ba+bJH2qyz4vwiBOQfDJ0iYvu9orFJQ3+ngoC+WLKO917f3pEPrlUf9pKxaqxaIPU/eW
7o2NRrAIwouNuvtKFc4h/OlV1jOVU5V9MdvwH5iHn/a4BfbFUCTKm15e0f171LzcMkja0AjHwv2p
CqBfg3ZQ/mxEZUb622vB7ViNOkTXccD/enhNWsKxni6v1dxDGUZhuBi+Da3g71/l1830ekQSjEes
pwO6VTW1H8E3P11R3Kc0xpb5ktuveX4ZLtrOcUJ02sz/s7OBrvPvX+6HUv/X70nlWkxHY3HJoOmz
vYtiP2uk1gCn1QYacBtWM95krHBO6KEXIc+P7Ejq29g4Z2GreweiTpov26muzo1k+iYApjYrfRpR
F3rKmQGf2/Zol7M3CxRkn9307c2iV1+8bU1ZS4XP7xvfm6bp6waXt/7rt5HHDQw/VX5BR73L0hjO
Y4OHBbzyO3ML15xTyuto10fdoZUBNPfzymq+FvKzimcEjiE8iCWYSdQysVMhX+6KV9prz25ew/wx
Ho628uQgUxfQZ1PUcErzXFbXunjNQ05y49Js3nK58VE0b6LqW4YObeB3a/RbMd20EULK5mIOAWqQ
N6M1DctSUjyqFve7HhTpfEwK1V2Qrg8KjJ9e3Ril4eWW+KGO1nppoycwZembFsz4MI+9ZL5XmGOZ
0GkdfKv0UWw1kwPANr/P3soxA3wKJcRABlygdop3BpYiJX5aKpT21X0qg2qM0CKuO+lxa8TJFqKU
29RkPYJFWqw9SN3NImyPN/ted6x8kimBRYoCbNgtyhRQ6wQRRqhoweTCJjaEJTWUb5O4UlkSlaM/
COa91nskpr2TSJCVlG3V0RwtD0Zmn1v5DZ70JgwhS0tXaExclT1Wo5zSHs0+dne6O1zpI6bNbvvY
2e+gp47zctamqzkzgrkKNyZad7kBSc0qrwvfKqxxZl76eohlwCwhDzU+Yr+thWpSLGQnoc2XjCDv
2Wqu+rJmnyBz6uR420DrmkA4ZbDWdIzlPLovm+gGTomyvFk1lx05viSG/VATSungep7kC0Ygj33V
DBSK0wbrBhyij2Rhwlm3m2my9zJf0lJs+wKBlcLeWje9WorQYsm7nJ1sNUtPuaRtVgJInyS7PC+D
2P4+2BaZU/uuT+m6nQ3yNje1jlLdBBpjLrlz/CQx/HYiczdu3ai/TLSrIVWRVoXBRIXEIG8z1LqX
WPZG1AWYpu+p/dBCLIiWj9Qxtg2EAgKeXkFB7+ASeXYcHQr52HOr5f27gw+6Xjq/yI1tFr6ilubB
B7hvB5qCQ0naznzzqoTUHkWh6AqkvIzHeS6MPvfCbcH0edct/MwLsHudg0oycdh6CndMzGCV9WXo
AqdQBADIrwBZX47y9BgNyaFJGxRznM2AwvryICy4dIzVWZq7Rt3vK6h3jIW8aPhoBuW2nORTtzA3
1suGIlLsWiFTUX0vJCVwiofIbi6EQWrOEPPTM1DHKb7ZpChK02cJ2qgr58VG6/QH08qHoOjr3Sip
ni1P/tgu6KBrE6cH9pFK6PfSLDzuidd+ELegiDeafKUmLbA050g17kahCokDgZ5k+LqRPDZQxZmH
7aWKzJI0fEb4nwOhNRrPTMyRtX94B2P7La1b84tjQlnPz0/PP5QtCiYsGJY2+7Zfn3+dxHlGcOWr
CNYY73RjvlvB5K2isxrfxVev9hdPW17N+HHIctZ+zhhgO8gCQxKvPbP6fbkB6/Yyef0Jv8w23v79
ifR7j8jWkeuiUdZIC/vcI4JEbHrFFK/A6EDlMXnNvsRZ/cUZiyTelgEhMODlnv71s2Nx0pQ4nl5H
bw12x2t/GXOSI2k86r68kX0kdKUruBMwwV/9/dX9xfdGQjNuMpmTi52r9em1QS0ZY2uzt9i3+/4a
wYLbb0DMe+U1qvuvbK6/CurWYkJnQbteJro93MyfSpYxYjfGhPWt9aMbGsuTep9ds1+4yHbQ5DE1
k4zwrX1J+qDm1b+CeH0ycP756jZ74nV7u5LDfv2Ym7HW5NSBlBsom2mfBVEAFzXzqGt9+AsP61nw
xQX/XnSyzMa2vfrUITaZn6431RSzxhP/ZsFcHMHajSnAsjAFw8nSAzmyIkKXRekXvw4mPL//GHWD
LA/imRzzdw2oVlptaM7NK1xpV7QLQCfjDOn8o6idxSuH6YWlHtYmK7xCL/GS1sm9mXYnvI4BS9Ft
lor96OjKOZu7byVT+SBT9Kuo0N/6eddZV5Md70sNdVa2KuGz+V4b1C22TI85PfmxzqWai73JVLtY
Sj+X+ISdt6557o3HMR72WWvSfXdeYrYbEc+R18XtEeAQNq+7zmTJibI9XabtWL6zF2ZEOfvDyHJT
0g59pWzhO2/D5iYS1H1Rfyi4DtY4vENz343AvpL2yJ48aDPLd9IXEh+jKj9qXXSZo4qR9O99/zT2
5k4nU1HTFliw0c0CmHoFKDK27F6nEMuVGe0NszkWHB1DanBKsslWDs4cPziYkSst3zf68lZX41Hq
bGgOBQeBlXRHhv54qcxjhUtKd+jGGQ5Z9YOU6puxwq9Qhs13iUbN5KzBI7e3u2IvDcW2Yxtrwo4c
jDpYaudCV6NAlRtO3AjP0tsSF2dzFLsInC2s18uYflFmRJIo/fMQbsrxlNiUhsgIBkw2LWORopoO
2ZhSIj21eu6xVXcVpgG4NgEThqDAQpI1YmODhJrZBe2ZUZ4VNWzcnM1WlNwNjnPVAl4dlDsw8V4q
xpMDSStv3sEieknduzMy8qEyTmyy3LXCsDgP5fC0MG3OcUKpD1kx306W5Kr6bRdpuwG/Xdx3W1XV
N1L5MAJoJfmS5jDbLRiVRPzaYbjRZ3EXZfdRy4ygfOunRznqj8pcbas2GwJdHy6LTrY242xRC4w3
jcAA4kwsoRsltbzFhqY61fuy+ygbfJDzfObJ6s16uwlrPA/Se5QBdyW7RQINJEXwEzImM9UofUja
fRyWN3lKHSTXp5EAAfYht/2oXSeoyOjC19Pew2t5lVI4rj7qECJkjQdyMMebUBN7rJ5bY4jIF03J
KHAwmuFK6U5Ndhmq71L5GjbsqGGNZTIA1/cxO43pwVKoW2ccmwcxvcVID6MckRd2O4edjkAMZcTa
NwOd2yAPW4EDAwAky++QM5+50UWHlQU5X6rneEeaQLdeu3TZNzHjkm7ycpi1MYVEMr504fcY902M
6MBw2gtzZkOM0M5LU2FgNMRLkWDaAw4COTitruNSupn44kwd1WA6AOPMUWWYJaWeiJNvvZGdzM7a
9NNTl51N6ZAYbxCZPTO+UGF7iRzcXSTtzJaip2Gxkk5XkmIRSXyO52sdNOcUPVTpvZPlnsIiFIis
V+jfTB6K/fBQky/QM+wo8DQuoXMZ5ybjp+E6CltsIt+aQvbQAZz0yDmlMVM/eUqv9FwKYpBVRnG3
Rnu6ySoLQAB2JxXJU85uyBWN/DCaWuezF9cw/+mSX5tN5xZxtreU9GFsTZD2ia9RqptLTRq2uS+R
JTSNfiqoMkasNTak2yST2V3D3EOEppBZWyfYsCRKA0I4/I4Gw4EyOOfLDpyzh3jV1a3u+u+PbPWv
nu5I34FBcZRRbH06sudBa6S6a36UC7gJCYpDobDtt+km9GXEvT4YquwpIxsyeWjPX404/qIeYpWA
8V0xYZ//hkHooXbNU9S8Iv+BsKej+ey/aKY/ufl/zBxW/I9DvDr7DFtZpyw/zRwQENuyZOGx/uCG
q9HDAw/EJpp0PpahdCcjgh8PXfp1MOvv5zWvhk+DUgzM92/1iQO3V7WmiU+WVtdHPUnC+w6iMS+/
g6uI5lhlMesugX2Ud5bP/+3RvkHFG19j4fSMeyTQDoPdL87zvxj02CjGTVPWEZZT8/76cXA79mU5
j6/WcJTzo0T4ULj/+1vqL6pAdV0grcsZa61EP91SUUw9EHJL6dv6DtbItnpcPNQ8bu39uzDVH2UY
WAhHWe0wLJk+T3gE2XmyUrevC+yARDkq8hc82t+/RN20ZJoDijz+1+eYzQaVjG7X85u+7fZAGZj0
KcR0f4VI/TFe+7XhWV+GT2tdnlHdrG/jp5sUTVhFrtZMNTkGxqbgNpEISGY09i19Qmvrs9jaYpiO
tpM3BQ0qMmbMrpx6uOm/tI/83nz98l6c9Ynx03tZhiEfRDsz3MyvCoBEHQ+B8UTH7kb+v+n1+aOM
/unCnU/3Stum4Wjo89voyR4sPz95hrxrbVU/86X9V0+bT86i319tvfSfLi0xjZ7/zG/TBmORHmCr
9KZDdMeSxk0DpJf+F7+E339sfJSqjrzUZgvz2wS3VY1lmRJ65JN+SHbZIb21LuaribhdwDuX9X1/
/OpO4ub//Ymuw5Qh0MWmc+Wx/uleUu2yLMB+vPTaocwWV0/N+1R6NfPvk4BgEo9eIbidjMkrYGKY
6hoLM2NXPovotiyF5wBIIH7O75FQSyvhpcmZKWhnMp7Ir36XVbC1rXxb9MdotPzQ0q+mwbo29Gxr
ok1A4ubWerlPekaLob1jRJYmJ6kLL5LMYLDv+ORxD2pzNsPsvsiPSnlYgFs6BJYrFX5/Q5wMCzJm
jLlAzr8bSXTRi3rvlOqurwixro2tbSq4iDGNkltEMo6r4RAY7NMQbxXeUM7acvww4ktL+24XbEz0
Dzmn30DdLxdXjEDol8Q2wuRnJwhsx48QAGnZjHuVCtXuv2EddrPuKJatqqi+0iKZUxlrKqSvaJrP
1iuo1XY3icW3xcR07FsuY+JSVa+Dam6X5FLP9s7skbaz+RSFg1tkhVlfjuYMCtQE1XmTmdN+ioaT
oUvX0wJBpe1Z6sIbtKAytafCesmz19X1nEhFMGvNobNXfOviSU4OMPZDdOPGyUdsjfHW0u6t+EYr
ryOVTJdyt1jXqIFdZuFuLSP5qWHXdM/ZwGjHAmJLehPqTo/xiruM5Juhd6RT5ZzP66vIgClbuh1b
db1FwZqFCO32hEZ8gw/jOwlY96bYa6wos0crotXi3igV1qoXOr6gkAhC2QE1MGUXlag3OFmCToz7
GT//KJebDhyuxEN6Vr6HUcu7sH29vczKQ6vctUsYoLPahh3fInpWArmkcDgrrIQMRvBpVkPib0nS
ITqq+IZkKlA6IgimhF3n3umOQ30rVJALiR6MuDXtfPYT80HGGUR/BH3huY0vM95LJDMWlvay/DyX
9jaSb0U3ewte+zYlC0eXj0mpBv3S+yLl1uDXMcusVRUMzIQ3xsq6HNDcJoMJYEo7Fa4uiY++XLwt
FtyC6aMbn8s63svOPiXzoG7eKtv20mjT5V0wdF1QTbVLwR6AXt8atJUktnmEKXoFXP8UGmEnMRYH
Tx+do/HJRviVW0BZ+jcQTa5SPLTtq94AaO+ZpjumR9fAL+RB4rvRuv1gLG4bZztlktwkfxVgAfHr
u118srg2PhWvxhRMrcKIWg8qUjgSbD/mDEGwuJMaEBPYKAzJ9kXNp6Zz53D7NhGYkOiQsKaXBn3f
2y8hnIixup1BxuY68+qYmDtHeuriGLF1iztjXWorbmh+g+ewU3mcWIW2qetdjGF5wUISOugZtKOl
PS8EWkjhQWEereo8AayeFDRoThJKtamfTg0A+0J2vqM0us514ypPofQZ9WaZ5n0sOVe6ueMzrJf4
kKakMcwFavBr8g1ooBMUjQx/IS/IowBikvtW9aiI11Yat3GxjxAwK4lNQNmL6iCsr8XJrs8qPXA/
Jlti2D3C/M4JbfMqLJDmedMtzaYYxyDM1KCM2IUk+1G6G9ULuzmMI6Rp0mPGqbmIkUVobG2TYddC
l9WrfGcAo0bN4onhaS4IAOhJP0+RSNSCO0g9FVFNpxPd6cbIxsLx0NDAM0BogAag005WbMGoBeDs
9HRtd8J8SDV6LJvlE1jucrySy4/EOfY6HBlCG9oIpQX/ikH8QxFfmzPBjzL8oPJSBfed5JVLWuCO
nJhBYsKZLBeFTHVfOWicdd+KX1aT9ATbKQMBMNm3dST8mty9hfnGYNUrIYFbPkNpsFOsmZ6nIAEU
K1Gv+L1MCkNe+CiH9ipqrQUxngzAo7oS60d5njCakRbZ5t2uR+Ddwc9OSL2woQYY2ktdPWWzvEEB
Yw+sz8Ph0CKgINrMj1UY+dr9xKNx0lukkPS7BjTepvFb2mtGIDm/wX5gNmSx1kPh24z5fpJe2Wd7
S4mRx8AJZXOX0nCP6kjwzK4Ql6Xy0ACiaDgfzTj3s/iWDEQewuREvNYGNCxWS9B2PFIzXVryjUNg
LAPvTRY/NLDXUSWjT0yZNiGIWAUrEkiczsvESxVa6PefKY93BVCoqLmLsxdhqEFoOTda+iwatH4M
c4YGdXXcb2v5ttTQmMdQxpTLKqQfqPL1Wb1N23Gj6UfmrG7HIS0x/O/nh8m6Q7NsSu/oVn6glhQW
qCkCQoG5KWS9UJM8lDC4YZ6dR8I10geFRrXu+VO2QVl4U4qrmFQeM1r22oi5o0LbarIZfUcA7XbO
dSNSRpnGjmxZFM8nG56SCndfYQcKU4fwnqPRZmSuPLVZ5BlK6WvkVaZh4Czjrspv2/BtZCZk8fAx
8sqHEbNywzUVNc90KYWvSv8heIJGZssMBDMys5CFMDQxc9Vc/QqI1tp+mzD+c5mBuk13o893Q/zf
nJ3XbuTalmW/iAC9eQ2aMAonr9QLIUvvPb++B/Oi+yojhVRXPRWqKnGooNl77bXmHJMAv+6olzxr
vnY9zx29H5yEiNnSaF3JTBwQu9u4ykme/FAL1hLLdCPzLBlrgT5YFPpexfYRxvpuUktQYfka+eqo
wv1W+D+TZpSZJ3N+mucBX2XKq7LXmLJJcUiyBlSUCoWHfhuL886njpH8wYlyRPvma0JzCkvZZL5M
6bEOjsb4pBBAooXQmxsUPYy4fAlwH+oY6pYgZiEunrpGvaomNkbzrU4gYA4W/XmwDyLrJYpnP4fo
oEX0CUA/sTnPkK44PK9kjU6W9g7haE10qoeF0DYMTyWGZfgsIG7lzPRqgw4boncqQNeklJN6yFZA
v7V2E5EwFFSEuZ6YPI5NsSnQTOOVHXyLFBt2ApHIkrG0045LdXyg1QZS2EqhUSRIz5Y+OLkK1Y27
Ef5S43oX0A6aS1TwWbtaSOCysdUqYWWVn1a29ctN3cX3WXOHoK0RWFcCMA7KLZHBK3RDS/evx2bo
CycVtZmi7pAQ29WQbIp2pzANHiaVVmnKHoINtRB2AeElFsg5QQ7sIh7XTRntMnnpHQ8kNhdoATWn
r4OtIVxZpYaU97WmIxj2pDi2DzgbkNVUjs6nHQmnglN2aT52EYQlDd5ZzkFAQFA4HHKmkikTRqE4
DcYvbTDXVvc2aRAXLOap/nVGFdaCp2sYi9FPToRTrdzIYWCj7sa5ug/QxEiv1tgRJcpWgncCpzLc
jI8YPUrfzPaACKqvIwy3hRNH6nowm+fGYuXqKuRrqUMyDLO9vZlKRH1Jm3qwbqKK1Ac17m/A3px8
ilCWkrUAr7Jnwi0wb82Fd2YlfOPtr3nAiTMdBItkLuzLQXaTm09idJXp+i6GMKm2j+J8nMrcFgF2
Vewq81g6SBAIVnmT6nel9+1CZuNlrK+HN2TOknqB/zF7tlj96AE6AxAVARrWUGN/VbAfsBe1fKej
eOjY5wP5kTxhJ0mJeZzjw9gyux1bBpMm/92YGTemH0s/TFLipGCQ8CPnC+lv0g+F/irQ5mplhI8z
+xtaCyatuyGfbEU5Zkro6LQxUwYfrZlyo1EzkdawJCySD7yxCGpr0vomJtc5kysimDLM1NQFJknb
4Wfhj7whbwkOpfo6it5MIshi3pyMuachNvtmAbfJD3QqM9xjggx+RWIeEObXkQiuDGNHGCVOw0nF
wBtdgEajfKKQKQgj0zcW8goNyRs+Urlx67x3DNSPE5A1MX0O5xuBhno2PGrpW2PV+1q5Fodd0YK+
A5/TKmtlKL2RAFMzjm2VBntjvhUh3VbwgEqFEltjqawbJ6wpRsVnPc63KuFmOnYkxNkblR5SnRTX
lQhHjHfkPeA3SYXmkvThWQYBxL18FCbS4+jmWYgnQZCF1byXug6U2ZtfbAV5kwIdm/p+q3Y38fQ5
WL6dqmxU6VMuMNrhh5lzsO/SDxl7+hA4LT7+RH5BTuMSw4xQFdl3q29EpgJp/zqMb7H6LlAjCgau
scgNp0MY+54c7/qp33TJp1SBOZxjjlQTZyc+MA6NYYXm72aWeL46EUh+sw1BB4XGk4FxJtJhVO01
+dYKsI6xI1J3BhUZVEgAogGpb8GmHx9RqZ/FIjtb/L68E1cRYVw0yzkxrLoCUuCS7BwhGqlbt8k+
pIAkUIK5h47MBerAcXQSDaCfQuMtvRHhQNYzfvCmXluFv/elt64EuxTh34hhxmTXgIsHVu6E3TFn
T9GsR5KmOE88m+WpMWu+79kZI3VTjeWmn8FaqQZeFOBqTcHBMl0ruEVU6lCFQsEXb7X6BE5npVMX
R1DCjOd+9EBq+l3uBYSQaAqMJ2EEjBWxKRx86rBuZtWtw5DEKtqGqbEKxN7FNuVa5bwXjEWq+jIK
EJZyYhQyu2QFbmrc0tKngaU/re6H/INoHgc6PAXJU8dOUnelW7LRZS8KqAGNqT9t6KhcArMJXzIA
e013bfJszFRrk4xzlKwYDTwA+MAKNp7JHZay25KwV3U8dJoIJtzgfNljPA9WOWaILk84z1J8g03U
at46C2RVyxBFOQ/ZxuAQEVVMGQIOXdFnkoT3rfpZ8gYkSGSFGWO88KwsLKW2tpe0jbK/DcxDS71b
68eICC9J9silk0lsDemPzfNZa6879sMaqqDSESTFN2syhezTY8sJI22AdD1ZCmkUFgLN66iXcXl2
XgSwVAYx1T9B3XnJLH2d8MCie9Kcua6EPugmBQ+o0japl9flfoSrKVCTZ7hbBIFdpBs9kh1WKdrr
bEBwId6iaXCMVnA6jmwCX7CGHgNMxLbOAFcQPKn3n1o/7y0GoLpQuCKI3X4ha2nRroUnZqmY6OVf
ZjisCCJh+QLZO+kIblNHGAq6LrTntJNPaaIIFM06o7X6DRjEXFPr69cx3D86A53q23n9zHfUBh+5
9pbrlTPW/joAQ+FDOpBCoEwh8x62N0sn03qTDdOq4qCdYVDVrdYrC96d0N9Zxb1SnQ0OdaXPk6s/
FAJWRNbcUe/PJJOeSh2QWfMs+M8RSuOuxVRTQqTAuNMM75m6VxTOPPoL6WVUO4SIBMDWwLZ2cN6G
XNj/0ItbOokXLVYJHaDIqEO0JPWyUyzqtVYwtnrFvOpqe7JxHN/Ltrmb3P7YZvxbuMnEV9RogSvY
FXCg/9lmNKdZ17G3fiiBo5ESbydutuZTh+ZsG1exV28KwiPfrJThg37z759J0Os3v/PrxTFpfO1x
Dv2MbUYuPvL5GKEPMpV+vYjvhF7fWfS2svixjOZ91MTbRH6vEZQxw13jaFjXeuJGXefiVnMKsJmB
LKJYH9eCKRzYVkntil3qi0UCdjPzndaWage5+JKTDmP26VVntfeabN2T3O3EU7EZJWTdUiu7CSea
0Uw9vX+uCOirtF9jJ9gVXrEoJT6SDo9WC2cV6WICbUU9FPWDEPqcy98T8akOX6z8JiIbTKxZD+J9
qEOlHMhilKoN2NYDZkfgbcbI1oPZNjcw+qE8kAo8RmrNNss6QUB5JMevXXPM2mgzVuNOzLAszjss
9eCugYNlZDiWw3vcMQ4KNEytmSfNPgEOaMTETj+ZccICzBiQ6CZViO2qUmBrNI6lJNs5uIqn6Nrs
H1QgJGG5jjAKCNDLFF6ypl0k2G8CW1pl9cTxUEHUySbMSwA44pskNXybnO3ntVkiQ8MfJSbZsU2Z
4ocoOddL2pGvr5WeI7VPtWpwRzdFE68xpPNsrQKaMe3P6NmKea3zwCnnyKEVKlLposx2VaJmQ3ax
cNxNU0pEYea17X0Bfa/QZg6B/Gdzww51eTvE8QZxP91hGK09MOJ0H8lHbdbdhvo3wWYSwlPX4mex
HjYDArYJtXunEnwUmnZXrttsV1pY1TPZFYN7UScbbbITptAtZU6skqrKIk6WYTdGB1IXOYr+MpLJ
Dcqd2M9OhVSSUop61FwSJVObDUbsHkW4G9agumm0mVoDMutamaPrpoaNR29lDkVnBOdTSjTVGkQe
IZigdcdoz0fWXwzRlW6ajhzABI0qZAo0NcEQt0ntKBPKzQSYp/YeQPrgP5/6w1VvvsUF7yuWRdZ/
T/VBnKgvcJZWioJkFeACI2+/uZHne6Vj9hy4SUoC8BTwT2Nsi2CQjCuSZjio7Mf+QWanrix5O4fB
7TywpIoDXWJaehAfSPDQcnEfoUrUz7I1OQBhrkoKV5BKux6SX0uLtse7JA3Z0trZE8FBxCXvA+PL
qHxuw1dF/CUU6zbMMRjmtCz727hidC/uidch+2wdCGBtVPFUtkDrmudOASKtF3uxLbb9ONL9mrb0
rY/6L1Lx6tiye58ArAGv4aDTp/N3ZXg3K+B3XyUKIgPTQdg+FtKtVaxFSSBWr4bD4kkUjn2zzoWx
Bu+kwYaH8pebNwmmFBUVK+wIm2QPD1SpQxDlHoCum1jCdpDlVUKckvQfCWvDwCGZBldQwWKnhhub
03oQmdtbREiJlmeq6qEiIazVFRLrDl1GG9HXR0+DSjhEMbBrThEDplBe52QtCtJDX9NtLVqGPADK
7UQGcdwI1NvTu1bf1AXte+KnRFaNcd5a/XLOjO+V34wd62rpipFs6lV0p4bxRUtiEIq09crQC0o0
0VkAqbKlVVMNn6jAOGaJIDHFK+R4DhaVTWOYbtla4IDon7Wj6w9PXTJ5UduvAit8UBtwnDMyk8Tc
5jL42AwTlpQ5Dd13GblDGTL11RZJZkreW0+xahGUKkK0lcNyH6hvQAD59czo6eMEpeU2WDhKab7R
QzTJ+Fp8Ehei2i7Mk1xPeCMYzUD2KEr6O+ldNHLKZ8uVARzkNBPT9nFMnsT0KGK/NNuDND0kUe3J
0kMcInDN+1NYvlepjMwZQTKapJJTbdxS9ETJG6MMx6gexfJ1mm/jAE+r9pyzHphCvJtMJDGsYmOK
N0xqeJZ7Ob8T+vWALa2LpbshMV5T1byyqupzppnc+1cpBvuClyvr7si4dPIk287NbdnfNxzKBwCT
KRrhSN70wmNo3cUR/Txu6tKb1AOoniIqYxGWWLhRGFVYI7iq+qTQXTZFIrCp0GbNdMwCjmwy0LK5
MWgP1wQRp0v9rJwMmiAW0cCTv5571alB+JryZ9Y9CwIuj2FtkZ3aExyXOZpxV1afpnUzN8IupGer
Wzi3JvBCvjv51yUWwGT0fKl2UkYGURA4WXmSpff/+8VM75n0GCF29xlJcGCP0GZJA0HDZr4paslh
Lj8bdAJqIpryTQWHKCgLzuja41Q/Yuk/++HSY1KgiEfQMmiayupwUOuM9uc7s4ZT1TKKMdYxPZBu
mVkFOp+i7LTx8ok0hitHeuNq+kJ3OcpzC/yCDtfUCB7UCPJglPRWlCGpolcbo8krRPzr9TWk/PWY
pjIX449hBFeVL8iayZWkaWZyV2a8FDVGp1QkgY9TkUF/H4/dQucc9Cdko4toDkH/xixgoJJNnPbc
Vc3f9Yq0kVgOFKlEbWRAs/C04S7InuOMJd5C8h8qW42cDPBQs4qeelyTswcIl8g3YG62GuRrIFCe
kL3H/WtZF9c0pTZNbwAceI1Eyp6l71IIjxE32S9HBgPnBG+XUur3I2GN/y7CjG9H6P+d+yoXI/Q2
FepkyOa3nKU11wkSbN7q+AGdHMchWrlRfU6kUwoCTgPPPKbXFfh6M7tttWfJv+8Zo+ZkifojFUxP
wGHqlVIOU76CufaUtWz97xkt9pazZ89krabfEqSpXUXHBnRwBbrstx2dlyKKRbvO7qL+rq8Ed2Hv
L7ZKHgDt5GZbsklO1S5cTkaApkfJSeo7EJWONRXbvEO/xB2GWOBkjDfm5iQwPRw47GbgbdtdTCM9
Vpy8xRd2lIr7orsN+T7G69S8n2tmEdnLv++q9F0F/7WyvVDyjD3YiawvPhqX5rHhzRt1m3ToIWSE
2v5PhqhvVCx/FvGLzvqLVkBmQB1WsYnReHANj1Ow70Q2Ba2d/YLYfffDb/vmjUGiZICpQiqEBvdC
B1EmIv78RHiddqj3nmnc2LDnnfBqUU7/qF3+7kZ+vdiFDAIg3n8uZt1K3rDur970VXLXrwPnxyst
KujLQ9cXQfiltJ4YZBlmgvhRO5LXv8vQU1zTad3oPN1x3oxOPykulN9yrn9c0bj49CLWQjWGTy1G
gGQ4SpOFoIzXdCKepAT7ZVnfaj7Ce3hzrO33vn+sJph0lKT5Jgpus+i+R/AGGiWjFhpew9ZaRVrN
traP+nOuftbJURRuteK+5Z9ZrbZRx3gr1hIYDlCT+baW8fT4fJvBe48mwq7Y35Tp1QQi40eP5vgi
KockLq8BTDlWq9hj3nDorfdtt5VoEhjRVRN/qjqxDBWmD85tIzVoeheALvevCEwOoA012lEBB874
O8awkqk0/mkGaflJ0O5lsNwJwvBG1w5iEO7GODn1MQjN8kUvH6YA+J0Z7EsTyXR7surrnCalLIiI
cm/H8AbMtFMN87Fs0EI0iQMozWu00qlTdJJ0+VEj1+22oJsPwP4Fq+4GaBhJBWd4Ko/wdTzme4Ct
OUGReuGM0r6nrpt6hs0Zbn2KrQZvjwrecBCXHnu8STNWaHaKGsGnHAXbiCJVLuhnUesUL/mcHZB8
eUWB2pipIVhbxtfaVgbMmDxrOL8nTkrSYLp1mJ4ErMhZHMK76GwacWyt1dqX9uAvsEvT+SqP7GHM
6yJlGwfmvhlzR1JyT2vo4yTmRiJqPR1PQbhtkt6eYJKKYbwOFqJFj4pGGE6cgc4Yjq+g9ewLcGVj
xegthl8RWrt2PMGAb1eFqT0mqX+PWegQJcwirLNZ1rtsLJ5BULkMDfZGRnxqWKatPYSGrXMmX3ou
qYqAwSRXJVH0XU+YCkJBnf+tlD3O1W0juUbTffTTqyGBnVGux+S2Ms99s/ehjSWG0K1UMeNQjv46
FPdLWmtZBF4gC3YA1X9AU8McmVbuWayeMiE5Ydq+683wYPoiaFFjWinxHeMoLeA4xqQRNUccf8R4
lpqmXsmEBIedepuLu0WMzfkARMipXxJco1DYqmLDQAK7MCROv0GYfArZy5v5QQn9bTFRGDMwCGkf
zcS4mI22LVv5yiRNqhS7u6AyXtXM4tCYbiV+QeRrx7HS3GhIrtLulBjtdvY5DRiCbbbnie7o/CTz
JyI/2OhMTkTgbX46UTlXq04hnEGUNqMa0/HI5BPesfuqzX4J0zIyz6qrAG0PUK9oFyfDOYqtHf/f
c5h2W7QOOebu6WCZoZNb3S3if0DhGNNT8SDOwYPQ9fgSaoKHh4qkutFrO6wGNZPlcDjX9MSimqFH
Nxo36IV3hhkc20hkC4W9Hol3FRbNOCc2l/bcGMpeaEGhiWosYeSI2n5tXvlWe44BamF0vCUA4QfH
8vfSN8wj5GGCBdbViw0GW3xThGaJ0K7t7EXLSHj1puYMY08OSb63P63Efyt7kb59ud7FHpNOUaU3
eYWrvYXOeiM3P+2YP13gwoCTx8YQmlb5huud1Dan9PytZaO/JlBiRTCIKzg/Ra5+6/n5+puWP+lL
SWCmOR0Lv0SlyUlk/C3RDE/BmtSu2dZsElTt7OqHuuBbBaEuKyaSXYXa4KLmyZseqE7DbbQne3Jp
tVKBOLCUHDQbp3gz3k+vvvvDNb8pD3R25v93zYvKJ6qasCON7Le7/SRtFtGr7ok/2tu/fyW/XOdC
qKj0g6TV7fLb5B3R0EhNpZuelDV/JV8FXvHTrfymxPr6s8yLyiDPIPbKXE5dBxsmlG7oUI7bjLc2
8e7HFvAPz+0vWb0hyeBkl98Gti9FJrNiNGDnj/5mKlYsqCvmvZZjbX54dN90nnXDRBC9cHjw8l90
nlOzH3sUtXjiJhfzH+Ge5hmZRiuulrKLQHKbYUCsMgBcqT8B7r+9v1+ufdF4VgHdCVbM7G8rnJbq
3Pcah1mES3nl/VhYfnt/v1zs4rswgoSIlLl6673BpWYiUbh/9Pd4RIF9rOr1cEWP+vzvm/vtgvPl
khefRRmbUi8XOP7oUZjZr7b6YUKhf1Ms//HwLr6HJOyqBiLbWyaQiGxObNrUh+hofP1cNTX6LNro
9casVJsgHUwutAyqTTSgzEbil1e7VIfdIrZOa4W4+N9o6IId/FSRZMjNTZUwAacpXCEss8hwYmIm
UU4pWeGY1ZNA7pkJBlErz3HDhqDdjxQpaU8QHA1f426gBViSl2VMsH/qxxrprdRA66QXn1S0tuHN
jHy0WMjbULVHXK0RW6r0kdMrz0XBNcatKOMoU3ZCIttS9+vfj2a59RdF/9c791sS/WVhzhhCGdo4
vgnmuiECRzADezBu+vIllD9katl/X+27o+Efl7vYSzu5LZRSGPi4RZvsw5XyCuR8hYtsG++q/9Wy
9d/XzrrYSJuM4UjDZ/UfP2++LP3H0rXWgNS3P13sh1fcuthTR3+oAGqOb1Z16Bkz4hX54dbJyyLw
95PSVRIwkKdb2sUVlEaSpd4KPmeVCYRyFYAvSHuY5DVCq1i0rkTaRfWo3LRmiVOTpmARwWufBRWl
+gf5i48J4w6jL1pkWfpZqJRbM0Ralat3QoPeoKclIingL6rzRGvj38/9+zXnv3/7xfZfTQ1WdSy/
4VStijhAsBev0y5d//sq3xiWqJwwiBuioqlAfi7eLjmjeq2TxXICdX2NbAs/s7+dr5dHnt+b2E+a
n7aNv5+KRnmxbBmixFUvn0o5zyVKBhmrUnRcElYXXMF2cVCrT+FmyUPGabgWvH//0L9vJxflBxpQ
sCWkfBdLuBYBAMia4jUrHifxGAx3ElD+f1/iIn1+MXzwu0RMSIvnXlN+lyBfFgaOlC27RAlIAJIl
i1O5Aj+mOOMGuqiHkG+m3EC8Ve1kVA7eTzXw36NYro7HCtYjjijzsgjIkhoxuWa+9t7CFQCg4Qnr
7Me8l++ughGdaG0JWh8NpD+rUqMlhZKO46u4+/2+XA1e+P9R0ahLefTnl6tLmkEavMVbjm/s4nHF
stI0g2R8mAFTxa7f+p1/ABIe4fy2bKEpVxnKCoVcO9Cx2ziTUOV1+0GBhUZeX9m2thb3J7m4RvjS
4UmtoodQAf2BwLZMpgfZaA8VrsfZSNd1ua05GRkGYxL9nNGWRM8aCsJ9F9e1zfbrWVNr61W1EwPr
mvHPppaFHz6Jv1dCXVpqbpxlOiD4S0OWmc5drmk4dyycAx+gNOwf3szlqVzeTpDv3FOdN+MvxEUp
5iB725njy4J02qaQCzUXhdfyPi6pSj9VTPLfeyRfODhacSFr4A26WFa6NMPRLM9vCzhxeqH8vV0O
EsXasJeunI7ZbPngzRW9jDWeBU+72wzYlPzH0P3pu7iIhF8+yz//lotX1kfexkI6vhVUa/gCHP8h
7lbVh+n0tugFT2DBUC3iF2x+2kz/Xuj+vPDFEo6TJAsHofpcwCLJprIXXOTv05Tb00gO7PTZJDr2
h2fNsPHyYePIgt3ABwoCcvlQ//xE+bVxbNXN25JCrGSnOntGDQNG6iqeb0HEBBmN+AgEJOIFxhr2
GDMYZFhppus+FL0IN1FW0tNpt5NE3G+dOYF1ZvTJ5IfP46UrX3IhWFWisGakHICuM9Bwi/GdVr13
yV1anhTpcWEa5n7EHKZza8LR55aM5OqkQRDOmP+IKiG74VMeoJ3Qqn0kQgqKzjOPpWeeUJDRZzWx
7TPglPCldsympDp50xAMIc5FcZk86PHo9nrlCShBaXEf6nkkTYOGodwey3CvyPthFlf01kg3rQ/S
on3EBODnnqEM2wpir8XvyzV5p5L9WpX4tGEhSSXM9ehRx0Af9pWtBHheZs7BxR1gY9csXsMKNYia
bmn3bpm5rDRm7GWKS0MfNgpafplkBDVzB3o0Exh/PXkRkKpF4WtPOPQc53YatK4Sl6hn9XWOQC7l
RkgW6TAg1sr+hVF6hyE+1A07SYWNMuhbOYvPoW6C3GIMUZL05vdY39CKq8oKNKfdyA8i4imR6V6o
H9RyQ6suJh200CYEepCK+70+HgORZPXc3Eoh2rpCvFqyRDWYdjHLWabRDZ0YG4XHWkZkJitOb57l
xFhjL5LEA7NOs7luuWdjuzR0a/4EPt1JvBG0fJNW1UZEgr+4u6TgFJM4lHzoA1N7/o31moywWAAY
VPItSt9VCyxDJr0BSmJDH4scQPXoy59xdpXx38j0g8HYmCROUf0MS2WlD9EqWCqtGIm5dMts1xma
vUFisdndq8rLNH+Mfonsnddu3QmwtXKPsi4fGf016759bv3Rw3zDP+/xk4luGIArVD9jmua5cp8M
VzNbMcndaz1APiJ/jPkN6u+SmE8BAWSPu8aX61Wf3rTar5K0mWac3Y4AonrJq25BemXMXJnfi2l1
hpaCJaY/VHH9IRu3MlQOnaSWCqyowt8e4gjBwifrTgqF0hDDTZa/m81j2py0FC1UXjuRtUnHJxKi
3CJb8/bDvI+cIG8OJIRuCfnBq5ah80dJoFlrOUWeaD5GM7mZIsFGB5JFfygO/9qWLhaSi/UrbWd1
LOfxTTM+2/wjHMUfCqZvaC8XV7joIOihUWtyrHzm5biuawxrFQJFAhQE/B+5xECjJhFxsLzc9B+R
oi5OyusaxaJSpQjYbyXGIloJYX0g/yossU0ZC4hxEUEakauN2mYipoti0CYVA77LvO/91K2Fci11
ArrW/LNX0zeqYmbhqbwNzM4x+SIHMuWbXtqWkbm1wuDcjeQM+IT9CuKxILJZGapVFqXHoVdciNiE
58qUFncSlV0Yd1ekg35YuCVGXXzoliCrCIHNqK7V6GNp8OcBqfXyaDdIY1L+Wc5A30Aq3aracShq
Yj+lTYuIV1EqT1m6+MvHX+KJ5HUx1dUAfLUe3pr6XpT34kjul0T6FjY9jFYCvFNRrDjyIpWnw1z2
R0ExIGCI9sQ4eJgfltBffag3Gdr7VRN9NhGi2ax1tSbYFIn1FOpD7AgkZg9tcKPwe1u9/CVbjcNf
6RCl4pmLbYM2wVx1SOcit4p1pzMACvBRWkxu9aiEwBO5wXhMRlqk4ZNK6rlVdKj88FWkigeFmzQ7
xj5adGMh67XThrBabrmeaMQ4QWoftV86zkyjba5kUkmSJrAN5vCYwbzJwOXTZV7aPkRCda2WCO9x
sZplB/XVkvFl8ShLmb483kngsTAg7ZlyUO2QYenJStcat5ASd0ALaHgRmzJ9C4PbJo+xJ1RVjfuA
BY7Ej6Dz15OVOIWikoRd3SzpwlYAoWWpRmGxVJwdcxNBXULryUTdoq/R2kspLktTQ4442kVN9UM8
hxEAdEEITtV+qniggdSywr7K8ouq7rup3QUx6AVcYWn/LoaI1OiQYDCsw7dyYHmRPHZrJygCd6wo
nwQ8Yv3zhNGuwlY+y5iWoKE0eMTihrKmjR2QhpTJxwaRb8QHIlICiLtsINd46tBO73zMO3OmP+eJ
v++q8dBmxk2o+69IxA4FfZ4oejbqxjOY+jWjeY2wETeAwmjmum780xCShqqxriHk1wFBVUn06rPP
Yh3CwFNQU8dbP2/cygpvp/lcEW+e+RmB0W6V6LuROOMi7jcGL3mYI9+W8bO12SMfu6vxo5U52NXo
E8KOMSjKiSYAszWgtkOPUAJOXLyuBWAWA22i4Qv32SIWWfQbmYoX9DCE75IU7xLzg2DbnSCX4B6Z
URqE6rWBilEE4bwoexXkFoX5OrD/AK3d2KMymz5US2fKFdz67cjWi1CN/OLhgeyAtal1yJVvjVqA
2Az/CnmWarwTGuxFqVE6gTRtCf9wtGnapQRQk312CwbkKUPUH4nvKfH0ofQsBTdsckxCj3Gen/WO
b0mWzmGnH2Uh8IwYDwvxdVUDSQwokWTRxQXCujH9eL2sWoGSYcJh50+11vV7YyOPxrYogg1G7rVE
TdGyFvjQAtManFWHEno+663u1UwhRQWRR2CuDLStnYAcV/1hp/i7xl4W8iVWckFXSH+d6WccweOY
jW/KKd/7a8nJvZD0RtuwkZKD/HxZkC7K3f+8wr647MX+oTSTKfny+Fa5xqk4ypxJFSfbFWvB9b34
qCIKgmT140n7b23IxWWXCvzLQX8E1JiHsvlZkjvIWdvcDh2nmdFljPoj6l1eWm5/nN0WZQgNBdAO
qgzd5aJRaySMlwVubeNab4iCg02JP9KbXpaTBMIc1pTtouAgUdHWHrAHBE9LkN8PJ9S/u5B//hXS
xTwjqKZKGyA9Lb2NJRzeE3+Vrrki5/2EGvWn4dc3R5ivv/n3A/hyg+W+MAvD9D/TeD9y6A8EzFJ7
sSjdf5+Lrb+OqfwqlFPYWmVdhQx0cW8zSJ+1NhSfpiqoqxHqmJwNXlLeSlHpYGW/aQPNFToNm2B4
bhEn403l+woAeWvbvmHigTQN0dhNpbRra+oRn6u2DjkNeCaG5RN8MlR6/rwnDOxjYFItTqFTqPzP
njUMueSB4w9a5SGy8T3QGidKKOoPCnZOuQauLYSeiQsunssrS7yJauW9QpDb1fp9hRZp4IhhpuJ2
7HVXEkMnKmRHlv2HNCG1WLz2MTShdEe67YnUj4GurdXmVzZlHmy2ZRGmRlY4z8gPmJKxPwn3k3yO
hJq0yFeRCoe+zPUQ+gjJmDaKpMkkB/LAG7wo0qQ/BPF4kM3spi/sVCZHcjasY6tp9IvFApFhTCGm
EB3KjTGxmFu7MuqvOrxlk/5WQ/Zs2t4NdQsAXV9/ogX+obL87v358lyNiyNwnvV5BVv/baRA40yT
KXDZtsn49u/X5++Z4p+vz29l3pfXdIq1GGY22unlq9BUO3bGR/EWf/NqukOhkN//dLinW/PNavD1
l100M+oIwp+uQjpX8V4gHRJ2TREBMp/TRTxRbbSGYfHQUnyUXikufH25cWrtY2liER7qxhHehgDZ
NC6rIKjXWoeMN/alQ4dZNwkoZjl5Zwk2HYAjVUd48/CaW6Nnjqrdj+RnoV9BRmRnYESM2hkRyGN4
P46kCIXar8WxMBRPSnFoGOoYloc1fY16h96arG0Eaz4p2fjBV2ULUNZ6dO1Kx9QuAS9UoQmfdYhu
vWPhnC8Xqzimw7knFHYyhXtf/NX6WMGFfDNmscPnjMm7iNb6rPyqqvyWRPmnsUfY7UdvWt4dK0O7
1v3hOkNvZMihJ5fhGj/VbSQagAmzna9Krg72v6hhIxcJ89nUSDG5kddrrE3+UdC3v3yMhiuCpmiY
JI5KFEDpAwvAQIBWUVNnRgWzE7ZrIXsW+2A3T/s6evEjPp6oUugbGp4R9nt5LFzClmyrW/gfAt+8
tfPRp1iDbhPsY8u4HYaCL4eyQulO/RBAeNYPNXLhGcVz2l8rWyEtPCZBKyk/EFdA2PGj2RQ2EJGu
ep/ScyTf4ZEfZaRd8sOiMQvj+6I41K25USlui0y7mmes39WVYD2MRbYZ+vfZ7ElAkznVIyj+P+yd
127dStqmb2Wwz2mQrGICpgeYlYPSkiXL9gkh2zJzzrz6eWjvjZYotdb4P+6DRsNblossVvjCGyi5
FMmNPRAExoeYHH9iBZokx/DadllefsW64NoxqIyWza7pgQvqycJLlKtiYgQjZdEsTe1oNBj6EGT2
tNXzG5Ul0oHYamL4F2DBBti0gFVyQ7uQcMSDeG959zb5uzBI1Cn8h/e5kWwH5WOqISOo6wjvgEnq
yb3Cp66zOPD0Y2UmIOX3RnDqcScEnpndhtDWwFVtAwfWZ/6YK0hOyu4Czyzi1ztthNeZXnZtvsGJ
5FdtuJycXG3/ytO+5JgsePllI75EEO8j78lNH4oOMfYWY0soDboE7I1EMcfY51FH5S/3Vqn4gc7M
2vYAY8efE4TPaxUDtEal6O8AfIo4yMHSSXe8GXsg9RnaiHr4NQDoZYpqNfbf/EFu47qEzkoAGrbA
or724t6Mvno5FbGo2Y32fYQVCtLwK0FmlmbQzSlEKMVRg+qZuvGp79u73IddLmk0yPx7bIzoCCoY
CtOUssKN9HqELtEhddeo5G/HgTbqQ2A/DDoOKGh8Cl+srP6rBCXktlT9jHRhtFjSIw2O3TP1NwDW
7jYynog/14B8lgNbJvjuKzedtmvs+xpCDQhLq/+hU2kyNG4Trk6TzzHiaZs3AtnfmHtMGSFhDY7/
JYnra8OMlyWYQl+DLJKTWBcWGjpTZsQO4GCxFAGRGBihWPnA3VgpayMqL2RT39XJV9MfDgj+cowd
FWh9g/4kDYrX2kM4yI8OElAk2+si7lZaC0IGdH2OvZ7NfxLdQ9eGu6ohe67vLPrFWfXQkTY7jULe
dtmq3kqBkm4N32q4wn1SIP/x2TfuBnHTpPkyRPc1cT+p3qdeuYnKAqh9uCuckJu4WiGUigYsOKCC
dK9Pra96iXgpTTv06iCdhMvSZB16x1G5BSu6GLKvUYepoJqvggbYHNQSPwdPaXwZ/FsdmntQ2JNS
KvNkHAu7OGauq29yT3kCa3HskenogMkb1TcfH/RJzTTN03WFHnnEx/fhMSH8cCHCgwNeu/RQsJTV
rqCkp/XOvvPKTUBxJItRWDHQuaIDoPr1RhnaRQnx2CxQ6jAg6V6WVUg9cFjnoXFK++Bz23L/x8l1
EqiHDHsTPaBujFmsw9WjI8yuZiO2HvG2aCCagr6MDHmpkDgNyik3AIBgbO7o9U1rXDb6ZTZ8pPuX
ui0mI4gxsFUKC+81UphOxmuXre2WRGPRQ0z5y8WIHDpFB0x9EjoISZGCSJwiYd/KFs2lvGLj5AqU
Lm8bwoaFm24lEbGHfzOWOGYoBdHjrRreBgbZZA+vjNOoTDEplMByUmSaTA1XOFRZcndr9aeitsmy
yv2od9tEiGMe+UsvVPZmH65E863ss2M8IAgqH0fFv5RutlMyc9OXV1MF0UHOyEKi10KZKGUlJSVe
fhH3FPyOOhCXFmQ7lFu8vAXSepH3j1FzqaQGVDrkl+xoAxlpFYttHOzLAF0s2HgDNXGf+0MH8JvL
4+gJPjjq8M43R9tU1GPr4qh6qBGa46prQOPW8ANLsNXpR4NCPqaFS6X4nue3pgBLPn532TFViB7x
qH7z/KvMv47LK5RivB4YJs5KnfW984qNHuwTJnDwbsYu2zdONmWcgDR7A/8Muags2F00BrCk2Wd1
9TU3EHXz0we14OiteORR2isXc6FiVBBPKMHItSRJFZEItD/Dv/fD7hRhOayk98UvX3V3r+baIopO
1gXUrWERbyMWo6dZK09Gh86hipaJvQWw2c8GIgsqdsGQ7OrM2nmV3DhdgobHx9gNkWTzrzU0vzhf
LgNgBbXifwyiy2BwcRVPrkK333meuM6UcN/WzqVVeL+RO/81e/vLJDX9z2ZvKAx8y+gkPbd6m37j
t9WbFB8kfFzbousP3ABAxj9Ob1L7YCHeOVm12A4A66lf9Y87tv6Bnxi0D6kpCBWY4L+N3tQP8Kox
d6HfTSdaN+w/MXqbfOGeZ9mWrmJB50iTJqxEn9aaQx95sk6kPeyZEfe0baFMdr2elM6GQzK4xwZT
f9CsTkXOKVWB6aIctEoruEKITHnh3str4la06sEk63R5n4JRtXdh3sHfHyYLhzjC30Absco+YhWq
i4NuZbit6I55OyiS1Sz1OkdzxjLRHaxtiEmDncGpTvGIJNKM+1vFCZJLpVapFPeG3uxlqLnBDsXH
ZqtRHUVXypURISzgerg+qzgJEmQGQhhsFd2vKqSN0qjauAhL4d5T38Od3jYRKI67koC4AKtd63lB
YTxut3R1xaYbg3KygioXsULf3NNSyuo+52kb072g8ljWl36CoEtfOumpDUR8o3v8IJpCx8HlzIAK
PSxxWqSEm7coJTip+A5oL7mINXpPjd+iOlQi+YSyliyNS2OUwV4LT33j0C2FBLsDAauvHSPTLvuw
7h97zc3uBz8EmUJpmvtdH4GstA0VtSwLVr7SBau4QgJsED0iYFHnbkAoc80bdbPBFxbhCbymlENY
hN7H3Pat/kiPdkLx4r4xlP2wCOq8WaFJGJ7sKpkIxaNPyZmYL0oH8yI2UuVbkxsYkBXIld8VcmIc
wmHqTyVwzyfdJIFpKcEexwHIdphWxSnPVA8Vt5AUWdi+jjR2odDFG7uhuNLqGDX50HMrKJm+oISL
V2a462zLONpGgGoMIY+76UcsktRRlOuuzUwFSXyh/qTPWGw8N4MtjdBjRfimqDEpUTViIb5KMqN8
8A0DcxDb7OO71tVyf11iXA9VirUeXMSuR282CxJFOZRj1l4XUJRB8DvNbdBrtOpsY7Lb6mK5sfHc
vimEEh7LAFszomeBLU0jMlyv9UZvNzXTFH5OZDx1+Cyh3TZmQJ5S5zBPSkc96RYhtqZiAtinarsk
y2zodeXh9Rhq41ObF+OljrY+XJmkeLQiX/uGrFx/n9pl/lNoBT5RRf9E21rFYSicgqyyv6ldy/9E
2636HFVagF6/D/FwqGVl3I6KOToX9IYoL6eINO8M3ZMdPDMT1ro+jm1Hd8Iqwl3rdKkNQySjmK7I
yde1gc/D9aaTgBqZTOj0hjglolyT4MkCB9VnITVJPXwO09H018gOxhrXdQAWEr5ufDs4+MHigtM4
3L1VOtY7lUXpbRPoEcTmeouEm95YTv0Yi1RcxUXfPWW9M3hXohmL07Pj9+Z3ifC5y9ZLqI7FGYct
hyVBPVlT2XCOrxNVETRmCWLzFwZ50+7EttqX23OlwfnJOR9m1iVM2zwUsSCR9Cadzth1B+7xrj3V
gxS377+ReNmR/PuVQHRMMhcc0mJW1+kFn0E0BuxokM7VVbzyJuDxst/FG9QZ18m9cTU+NJfhJlqi
qgKU3F2g0UMJON7mK8wgrsPL0Fh5G+fuLOD7zdl+9mhcVc9rwtQr48gGUbCwL0EbIjngHbVd+hCH
O+0U7clQAdo0D2zNjbKy7ryH92fmZVno98Tgd4rwr2MJQ8jZR7DiDGbLhM517G3TEPLn33KydGS0
LK3dUKF6fzj9rY/+fLzp588qX27n+ElIJ3aBQsveXFaXLhLjT8qVj9v6rbYjDFw1K9RQl/UlhJwb
6hTfknH14wzC5pe68L9r469fe1aIdz2qOCjyou2/Vpfe0f8yoEOza2/EMaHDs4gulSXlIkgn8S7f
ouCxUo/VNUcIapU786icpyBOX/m9B5rh1gyOAtsOmRfreoI2DtlyQjr5V+Ymv49P1v79zzDjiPzz
/nhwCgeBYIxwXn4GQ2EtqOZUpVshH7KOJ++d7BI7A6BVxhLJs53z48yQ0xvM3tASqmqphgS0BuLw
5ZBNYjuhVRTTlJOBLLJDMWybJyC8O6DfkjaI3JRbkkwXvuP6zNgvy7q/Xvf52HLWhKhgkZQiY2w0
i7blvly1K2/Halt2XHwbcZCb8XLY+Zdnhn1jsdPsVCeig2k46hzz2GVZZXQNHzVwR1IZxKNqhSJC
Cranz7lE6xhmk09sVWPzHg4bKW8LL9275h2IAzPqP7//PG8egkA8dAwOHYGx4csvoHPQ6GYDxqWL
PymFTvBmbt4fQX9jok2E+y3H0iwwfPO+iKHZQYCFA8cJ6ed+2A7Ipascq/ifL8obCBCrCbELuYMF
sELDcXmPksC++BJszlW8ZxTb30scISVelwBdJ9p/+ba9K001AbXNLWZgMHJFzfSru2+/yW7hXlhb
GB8Huu8JgpKrc8jBX9fJbK2jpf7vsadT99kphz5bXOuIdC3Q9DGxnDlVO3TEaOIfAzqOK+Na+V5e
BJ+I/P21vZ1E9GEVbZv0miJ8t/relxvkAtgQONct1TN34RuLktudTY8blK6TuLx8thTovKoUJnsB
yz7Z3QkqfUGtnznoZy2O31vu+dqfXSxl3ual7U3Tf9msG3Qal5NTQEuVZy2W7IjzzdU3rjIQe6hm
GVOmiKvFyxdLkrAnIuNMg/grT8jCrOg2XKpfygehLovPxlbf4Mx2GX0z0U7/9v7Cf2PdM7aE0Gza
ACuN2QEjbUUEpsLbOpV/YafOj2KsPwY2GvV1eebueuscfT7U7DXV0cXrNmOLjZ5j7Azbc5eNzNED
GpJkjTegigolx9r77/f2oGCZeTdMOeabyZZjacQWQUoKBiRQqaUl6t43DkGuIj1u3r0/2qxp/Pfi
kZquc0phof6KINYqIyEu09kdxo21KbbOkiANizbUfM7evW8EYNAloaLhBkffQsw2hBrqfmZhbLtQ
dSQIDTX5kQ/KctSyT/XYYDbe3TppQ+9JrN9/y18UidkpYVEBJ/bjTrTB3b5csN3QB74eEYSs8s/6
tl3RFroTO2UZP/grdHmv0bJcYbHyCR3iDapN74/+qnDBqOAuKFo4UlVNfV64aMNARZlrkIvmwDc1
D1iD3iBrGS/Edp3ty4N/OJ417ZhumNkbvxhzdi7WfSnDWOEGqtbKdb9qtiN3cAPiAi0CmKnnwpw3
jjrKPDBEseyZaj7Trn12DPsGJmOdZspFVOEdgSi8G6Gko6tnPuRby9UBDkBhnpFUdb77C7s3/bZi
nIoye4xJhIl2flpoiwR0EfVgs/7qBPpRCVBYZt8ooHLOfMw3zh+uXGT2SN0c7ZWFRxsXA0uMJ0i7
9rqF59ZSrR4bcxOiL5GUgCKb4iBGNAVUF0y0Qnkfxh6V2RhjcKe01kplb88801uzb1EZEJoKHYOe
/MvZ15wmjgOFtHiS1aj3yXof4coK3qRfp+tgRVMS+fDl+4O+cU45eDaDxSJhhgM1C3G6Xh3bfBpT
+njbFTiRbTAqdZHcm5SA3x/rzfcD/KEhOzjh5mfbN02y1GQtIwRMRyATKmK81nVq6Zv3h3nrlVjB
hq3rqmHJeRAZVpFMTB+94dLqAGNx/HrF2uT8z008nuNzzkuvg0RNNwzJPYohDAtp9tUaIXU9GIB5
x87OhwypiXD1/gu9njdGoFqqQRSfGMCzecttq47SuKdqT5tYdDD8HeRDq3Osqjdf5Nkw+svlJ3uz
9xSfYXy7O0iw0Wnw/f0XeXMEDhaby4E4X85GABSI5kbSaXCAaMcilE6D6X8yV6RoqqGROMFnevkS
eq0NRi0brGSQG6XOeWVl40ehF+cug9exE0AmdTrCVCzIKE+/HCeNwsYdTMap1v1KWyHzD0SLBvYi
ODlrYwvXdhXCQHOXcAm35+iWM1jcdN2/GH1+fqqNhwSOxei/VYyqJyTAIaoCkfr6h5T312PNVp+e
QNjw3V9jtatgJ44ANNqPuMiFi+/ot2ySTdbenBv1rSUPWlyAc7SIEsVsU8WVcOKqRELUxVih89xN
3vZLJfTOrJY3Igom0tEsogmOpVdhWqKESpOh87MYTu1nc6tt5HIqHC+QluSiFcY2fcjXymm4qH6U
S7/bV7uzUhDT/L284jF1IrXi0AdLqxvTpnl251Jvd6l20rmbvMjUS2+tLCcnqeqm3J4LJ95YtMwo
WRa+Zw5evvPN0UklCyxm1YsOqPl+KTSU7jK5db1gj7snDu7j/fs7/o2shnDi2ZCziKLHdKGXToS0
98qa7PLoKS+Qql6oG0w0T97ZLPaNhcN4hKaaEKhI/XqeZ7NpVkOeRS6vmDvRngmnOGXCiFLPkPr1
KT+ZfTVhO3SvKA1QC5wH3G1Xponbc+oXWLvhoIXsBGqf+FOZgFPW0/YPNnp2SI5CW/Q31p1xY/8t
Zfbf9udfmsVn/c/9z6vAewLe9bz9+es3fvc/NfnB5LsQQKnYGrOv2QXdU1X/6y+dH5gOgY6hcglp
2rQ4/ul/ig82tE2BoSRsaQJgfqmix+r/6y/5QbdU3XDwXKNEw2kk/6T/OQ9OHLTgAMHCQFX5H0/5
cre7tZFjoxguW9XAuQBIkRHg3qb2cEaCwqVxYX55NjU3v5fk897EPND9PSBCqpqq0qEwZ3u+0NvG
LaIQXod6CDTwi5M4VWYvpDau3x9J/Ap1nm8KKMQa+a5FysJbvgJQG5Ev0qSB8eU2fdRvzdQx8EOv
fEsDUGAHFZKjRvDkqnWaXSAzqhDvg3t1FoaX6cEBdwsL6f/E7igtF6b9haPbTK+lrUMvcpMGAsHC
a40ayX3bA0xSbFIvR+tQqiHyOQh2J+UXa5AhkMdEL026nEqqIfc2olKVxk6Dz5SfZp8Do8UCx9DH
BgUylb+deuCokq5pfFQyETdfgwNynVXdpOglWs7gXg2+lmA8W7RFb/Wg5zoz+uRbNdpPXVDaX0gW
jeBqiBsX0xFRQjoZIjyTest8UD073PocH585rgJ/60DDQuQQyVp08ugS4g2CiHLXJ5cIIjT4P1q2
WXqHocvC+KMYQ7NejfnY6Wvh2uGwbIasGA4peLkEZeNUJEg8FvwbOBkkloP8VFRy1Cp9atS8lms3
m2oYFLAZcZGpGC2M2eB+Cb1aQSe2l8ClkF7Uo09Go/rBgz/Sa9hHtUyNjZN1OtpYhtJpl2Gpm91S
ifE0uFLioL7zxFjDEU3oSqoUrIAu6m56HcR9UuHLpDd0psMu17ZcNvldakZVg2+HCmIkxw03k0NE
BFsVSXUouz43b2VsFyHAHg/7Y9fOBsyas9RfecDSEdHTIyPbBSLv+sWoavifqb4WWUtbs9LwKPBg
9lZZ5f2iEY2O3ERDBT8yIgi0VmXV1dm6RkYZZT0N/thqbF0Tiks/jgrgQ7uApRLhCII2hWelzR77
b1+5dMPMM78WhsihgVR2D4EYzf5TT87hf3ZFhzr1oHn2Z12tKn3V5poV7P0204tjVw+xdePpeWat
qsguUfccIrV/jJEwVh/yZNC6dV6FtXbjBRDtdtBj65BMUngTWazpouZ75ngQ2eoxtPG9ChObSkOD
fXu4rgK7GJdxoafJqpE9BoZq5SUOnF3Z/AARDy6QJBq3IafQ+/xjC+FL24vcltmFOUrnI89EB1uL
DcJvl6IX+J0+T4N9rGoIadtpbbswl0MH09w+ECNarDZwH3Py4dETo02um1r19asMFBIi037V9h68
3WJEfoZuOP5co3DUn02LuCZovdK7bezQATsvORGgh/lAZst9rKc1QnYRHnY3Kv83HgSOgNf4sZVw
1jtcey5la9n+UmThCNnBKSGp8fc8ZDq5b3FcT13Sht6xPa5V3KfqjWfX4aecXdecTK+0gdcGTeKW
y7ac2sFVy8/hMsFKu0RMpsmDbRv3yHDciWK0gSlCz0vax5EyBUkJrjMLz1Pko+dMKjt5rhY/O0qk
RNd6Auk6Rz9/DYNwjMiOJ+N3LzM9DRequj4ajgcTrnKjgecOI/y/0sj4MiYZGIaAB/hSqyVqpobo
AOU3qZaTAfmmiaJvmP606rhXD+FoDFhg2Cokr8grkddPzElY1vRzUF8RmICTJnB22segIfaZDfBd
80ujWHmhrj22YwFjqq/bGm1M3zK8S8CxIAsqo4G+YOVDa6zQylZx6DHDNnoicS6yR8WzOzyOnDxQ
rCM3SF+e2jwtxGPlKnhi7xwL5jK40bEaeJIYB7nmqxebmmhWISAxC8nDKmq0/GCbzVCjk910A+iB
eAzk1zoIo2I7mo4S48dWqzzBIhnGtmwXjVEbroebUukmAGmMvis/+2PVul8biUrnWu1SR+6yJrMt
BH4dFIIhNxSxU6CLaxit+tRnteZfA1uOJiuMMR8sbpTaHX4KPcenKzEwQFlXRmWWm1HRMiwLXJXV
DfuCVWesE87GvluNaqrGVCy5EBEWLB0YJ/iegJivVr3bSNEvkt4T8kfTc3ocvKgdohtLafA5KRuz
7rfgTmr14DK3xVId+tGCpU2rYFOoI77lcTjiCCFGM9A+VeqoB8i8I7Hx025DnDXRoeDKR7O7KKwv
k8PF50qknra1cNDBUH1szfCzFH7XbKUXglYGIeIEO+SqJK4bqi8LcQ1+RteOMU5o5g2O8nm3B2DS
oLugpoNY0U8R8brQLVFepCCJ6JFUtT6unLAMMR1VYX4+hOiqgyEa49ZfZ6oaNBuDIy+H0G5DkI2S
cTRR7OjLSty5aZz5e0gAvYMWKGsHqXahmd5KprWXIp84iXM26uDJXaM38juM2r577HqnrzeuZQ3p
RktHtFkaWAoPsRwjQBLIYsV3ZpyFfrDAYm9Mr7sQjdVj1YWW+2WQVQydDuWB/ADSCshYlIYj9VfN
9C+w+kSUNePu0I+Rk+Ez54lS8dcNxhP6qgmS2vssPGCxve3A7jGsEEvGymuddpc4FVD3qiySZCE9
aBtAynNzAkXrWMJ7eRA7azAw+egsVadILHdhWvEp5MSIli6f4QpN5RBSeFjKGO8vFnIEvzFraxxA
F2Y7wIfZtUXiyHKZlz58HNj4EnSUpg0Jx7ZVB9XSTHLRbfU6GdIHPmggWXi9FduYN5mjkj8VZTE4
Obio3FVwOIpr7pEz5bh5NYZojVQJdL9KgxEvc6Lh54lnwPbMqIFi4IfigN65XwK9PxMSzgsVgrKi
Sp3eoNxD8UqdI2MivJF6E9s7gHs7wpBii48ZihwQavR/hAf/mw/9NekMTYUmaZM9oKRFt+5ZaL56
rB//11NaB/Vw9Zg8/euv//tteAqeZ0dv/v7vbGlKQP7OjqwPv8qXlLN0Mh6aHf/OjtQP4ICo99uS
vg+1NZKIv7Mj58Mk+YW+FPonpqBao/9JdjRjt07PSRFa0xyKIaRpr8ryvWe4nZLXGPkSGa5lG5v4
UVQlVys2ivhUaUuZmWm+9yvi8RKayUEUmsQrJEront5WkeHBNxdlG8OkyaqsxEKzC6LSWpEWtgOU
klGY1u+y5h8tvOv8Kf1Yl09P9eVj/r+nX/2e5QMkMb/+Py//WP3+s/eUTR/uxR/Wvz7iqXkqh9un
qon5Vf6hv//m/+8P/14Kd0POUvieNWk9/WtekKXPl4RJYvqfM2xoE3k9/+u/F4wwP0y9YtNWpeZQ
aLX/nV6TeDuGtIAcU1z6vUr+Tq+FRuoNWdlGHW4quE1KZH8vIF374PzqOZFdmwbcZutPFtA8vZZT
u5ViHl0GFrPxqkfnqvgaCtNDEgL9lV7s8JM55OjN6Ua+dJxq+2xW3kiu50for+GQOaOkLak4mbPa
KKpDtl+OdIWaXD/6erideOfvDzEzfoKLPL2SYxpsSGizryoGJjYOrUvAu4Seuh9RlNZX5k8X3/lg
cd0vniQApAaq5+LAC+7PjD2vTTI2uEaKJr/avXydl1eE7+XN0KcEalb+xa+uY1csfDM/ut59gTYB
91tUnWIFChm8ljNDzwtskl7qdNRwHoBkp2Xwcmgs4tJ0UBhaSa/b+uSn4oCcxJXWyl3fuheIsmxt
82usj6f3B57qIc9rGHxJ1LvQ5EWtjw86L9CYhWt2dqdH0IISG9NuX6xdBe1MYhpx5tOyU14NBRie
7pHNPqKX8PIVg9awE69hqCqHDogP/YWGMV6g9qfci+/x4XJuqwRZpvdf8I1RATQZQKzoWmncJi9H
VaFuWlkQotM4eiH1IE3/FkGSXLt9tO8iOKLOQXaW8v39UV/tFBtREANBFrgJFhfZ7HMWmo1F4uBR
MZBjli71UMu+a1HhyTPNv3m5i8/HsgGlQxfV4AtOB8Sz+u8IlxPP1RQPZ/JZ9KvWvR4tMjU94sZ3
ZiJfv5IBXcIwVWuqHL66q8zQl1Ze6BM0u8Er89H3f/7pnE0DEEAJW3DBzjuLkW7BIECgZxnq+Zbo
W8AFTqozIdrr9c4giNWBHJl87eYT1qh2EKuTidQYmw4STlm9iM0ep2d9kGfW+6vDmSRGUq6zNQrv
RIWzb6O5EbCYhvzYw5S7TEnMMBd3bl20Fmq4WX8+eUQrsFnQ0Xqtk2FR+9OMPAuXnWd8ZLPfoqX1
x2uN92EfTQGZIH6evQ+1sSZXYX5QB+lwChdKFe069PAfUa3o4w2eY9XtH78UG4jZszkywMHMRuyD
vBqRHZo4iCkt1Dpxu02S2e6ZYd5YE6g0sO50a+rUzxvOiaIJr6Jyia9SgHpZshDUp2RZntlAr0+i
SboTkMXER+KKm51ENUS0ugowCUWC2DGxGWg0KDAm9RfNyTyI97Dg9oXMlz5VrGD1/lS+sRjh1lCz
Y+WrhK6zq820PBljvck7Dh+V6E4xP8NBPg3i/v1hXp9HRLESlBt4SjC8c3yn5oytE/VI3+hWjqdx
FIo8OyhZ1X6vLI2mnxdGfnBmXU5n6csrzGAxOtoUcgGum5/wSV7p6tBUmK+ayWpQs0fNdoCTdMMj
OkPZKfHiamdaYXVmRt9YNUI4DksG2UvmdXbEW7FauW2IlljcUnag1g43X93qtnum9zY/d016+6x+
fbrENNCLsy8XaoquNQlfLh885dqjJr529Lza/9mHm48yPcXziyTKXJGkoOzhk+krX3jWMs5G86i3
oljHiDKc+Wjz2ZuPN/382Xhe3VWihU++dCG7asex+KQXH99/pTeHEKx2Kr3gEueYhbzJZdBQ0MMF
5WpAsySxg4WDnd77o8xXHy8ikRxmwQPxMl6hSvUoaqIwxYbcMLzugiiuWye55/7skgjx2IReRtjG
ct+Ogrqi33jBmQBuvuN+jU+zy5p2gHj1ln08aGllD+iKVT4kO0/ZwDPEfDKl2hM62Rnx6PkZ9ns0
YKx0g1UUWGcnsm10wlDTloIwfrz4KyJTsuz11H9Im4Ziv9v3FyTW8WUeDsPX9yf6jc8pQSNyepLt
gJafrRjALWQbsmOiYWx983UcYfM+TXZj0jSP7w/1xpZ7MdQ0588WZ4g2qW5GnGJjpn82B2eDaPaZ
xfnmRD57m9lEqiiE+N1IMNx5jn0R5AV+7G1zqsw9pa8Ggwysx5NAWf4PXuxX/kn8Qyw8G3UMohpq
B0g33aUv0vu2hUzJ4JxZJK+2BIc/hTCNlGJ6w186ss+mDz5c3SqhXi4NPc4wjMoe4G4PC1faOy/1
r/MwumsbH2tA48wh9kss6vlVQAQMTAmgEm1gwMj27BQLi4qSto/TFXHKfddax6HH0q3Xn+K4uGOS
79G0WdVopiZO/PD+1L5anrOhZ8vTFm6pNlWLX6Xz4FiU19PvATqv7w/yipczf8HZygy6JkJRyicT
Tcvl6AYbRUu3KIY9OqZbwPWMkNPQtjKXK8ekxVy5e9pJXLtGhL2L650xy5iWy6vphldNl5P81ZhH
7GYHBLuu+dCitS8Kvz1U7XAog/RCBNGhUc+B6N+a4mnr2wQwwAnmeJ6i8qxGDHxd28wvgsLbFviq
giU8N8nzXHya5Kk2B61ctWFAzcD6jlCk2wZ8StRVnjqjvwkjdKaQBLJHHa/XrhYoHtr6wnBQKSCn
fP8bvzWpFpBrnsGyAFPOwsQosLqmqxGqGf1UNneeU8lsI5KwGG9qSjzubSyhKm36uM2N2/eHfnXu
kUCirc3BANydY3YWapgjcn9ZTXPH6O0LTU9+Spl8e3+IV+feNASHtzFB6qmdzd4uw3Y003u1XIYt
zqf4palDhPNrvapK7ZOnBCeaWn966M2G1F+e5gl6Sq6BW+WyTiD0jFFxGJNzscarW3g2xmzmelv6
5OnjNEb9tcuMU2P6xwKK1gJlt3Pvo1mvTliySkGwQalI4CU53wm8ju3HcOYXpVnQfiz0UVsVgTqA
v5Rqa133KmU0iNtM8Kam/Q+DLzfxvNT0LiA2ULUuxV2zFuBVRq1wnFXrma6H5b0ZjbdGARm9kIci
xt0HRXvvRybomgXsvl2ZaNal6Qpr1aoW3shpWKwlelOLWprRUdiNuvBQk0uUwVxk5vCYyvy+6fuP
0WSZpmpfzNbe5vKHO94lhr4e8EoeZHoZw6cIJPl+HiyVXD9F3YWibEvnm1kV695rFgKdG2za1hJr
wQXd5kWOwJiRrwr0QvWsWVulsx3DnSfuCx3n9CTatkax9q3sWLXVLi3R85QftTbddW55kH6IrhD1
bJqM8d5APVtT00MqtJNfloANlI2Nthwsl8tIAdigJysTlEwTZJsMNPcSGFW29P3uKAvzKrP9nWt9
atLxYjCyi26olnkXXJkDpjexkagLq+kRQMKqMWtFtaQQdefWgFlQMTJyyihhsKgQ5YY8sPVGROyq
9iqtdroTHAz3rja/B/TyOjydFcUy9xkyiU5vfDeoV8g+OCU2tvZGjnK4vjNGLhuvLC8sP9qKAM9c
M/wYBfWDZuI0iGq6NKul3n4BRLBIg2Bt1dlCcnxa3aR1XqBFJram2mJjG0wChUtTdQ8uurY9glci
/xkqyhpmPelNiqO4k5w6AezPlMBTUNAu00Ux3rt+fSj0ZlnY4crVhkutwZ6xwzh5P0nIITODKH0d
rCV70Ln3jcUY3HYVkKilUVw65qERu0kYPURkTAPflHO9LUQTbYfwChFmvXj04dfa3dofLmitBcMW
OcCqQkNip4WbRpHrSharEuGrMtu6SYrpgrGuvYc0+NHHaGjjhYzQzQqtDRqq4d2QqAeJZx0dcezO
o60Pn24MHpSofbDwpc4LlMoyb2UnPrAM3BeXdKHjcOtAPfYXltz3qLJVd5O0dAhHn25nml6M8g63
8iOYKszEP2fqqTe0FfOqyZ+dC8SWBqdSHSRrwUbc+wIA1f/j6LyWGte2KPpFqlIOr1ZwThhj4EUF
NCjHrfz1Z/hUnae+3Rdsy3uvMOccWy2N70UXupNxXKSL7my6+iWMIbybVwM6m9FerP4lX859QzxB
KgV54rhxFM9eMtTEfh8109ipprTV1Hs6/S2kMKQABBXle6m3ebig3Fmrcec1S4Xk6602btnwPpBq
a6LrKP0puaeDFejZUVfvi36vUPxO0yuyTnDiFBemRYqSv8yvkJIIbMug1xyLaDvSWjjtQ/QUd4O9
UsN+h6jmrFiYDTpTbO2IzOC03A4FmVKEFc3bPPl4suzlZVsORB9grLwkACPaEEDTPra/LfU2al8I
5Cr+vk2WtV3qe9YZNPTCeVR9wM9XbXeyz0qqobc5mP3gxUzh0fj08gGdXYAOL7K5VcjGIu25CNJ+
XaRBqr8qZMu/5qRBx19IQgznWHSnSd3RuGgkhjUTQznEa8ZBF0RdDL/y2DerJiTvRHHCH0wqBFjM
vyWMclyFb0+UZCcTzJTr4xLkpL/TxfqGLYbLTGntE39SkrBO4kendTN0x8XX+EJPbX+a024tNHPV
kJuYL9m/wc5dBNIbZJFEpgwz4TCFuYZcv+kz461fdHDQ4c6IcV7bU3h1pOpc5M1ZzfnGVbJ5JScl
aGLnNIQSqZ4J6e3PX9iMzXXTWbuxnPHz6IcsNu8mErVYJqZoVhWEcApdcLSWO57ISgraof3SayJ+
c2PHgbIl/XqVKp+9avhRMW1F6WxScapC+QxeMifAW0sDlU++WnZJj1rRlSaEVK9MXCJH4/l+bZUX
yw5sqCnxxkqQHBDjSsSIPAS5c0eQJI/7MA6KPDC+MiNoCZxLfIKoynhThle14JhG99j9KIKHKdvX
5bHMfO6JxLja7RvJf1K3yb6qNJiLu5DIVCQkk6rXzBCT7qjP0E+RPVMQKbXRJ1KPEQaelnHPo2YT
qSU8dD8tkYfkZUwlAiZk/RIBX8W8jrQOeNiHmeTfUdTdjHE4RcNvx69RU0EPEWxO0VyVeTyqYbEe
nfmsdVXttku0MkbVIQPMCCQQpIzvkve6EMGQy7dOhz1mJoyGCIgGasrVFQ/3PjuoHWg78qrt4hlO
f6zGdy17y7KPULkK/WhO/+pqnZlr5BsdGq7nYXcZFj/hcJQwcI33aeYhbyBsZ37InTjaD2FsSO90
8n8FEwjYaVL2r3eu+vATxhMXzSsJiZPjJ9E+Sz4TZDQlyVrJCL7iA3Gfpro40Ht0HdkzGnz5iyFq
2n9mtl50nxsNMWgX4E0oowfrhlUWv8hLoGsnSdxq0gsNkgiNoKpXoe3m4x/LyNCsvKptLk70qCc5
IECOBJm3UTnpTktKfbSnu/Wy1D6UFWlvRPUQGju8luWEz8/gkR+s7DuHdCDG0msTgzA4jbmKWns9
i42m0Y5jmvjK8AZ6C/WL+DCjF+OZut1bR8vOt5NEtd584Cb0lZGkhOyqpvPGktvnc1uNzTqvzlq1
zdJd5JA0Z86u6BDtVzejgHnBKIOd7z2spTfViE7jpLwQQik7X7Jy1vTjjNiyQ6SrkNJU1ffGZiVJ
Sr1kzmdnjHeiSe9svi+p6uxTp9jO87XrOMcJ/535VO6O1Z3aCgrGrNx02YL3qnyOBbF93eLPIMcd
2ARoqzhpTdduvgp1o9k06+GpnG+T7riWdm4U4epJAcBz5xCIi3wWAgif32x7Rf5vIJGOEDmeKw2u
7FFEH7m8sSRQBEEdBii2vIIkj7K46RKm1hGrdfMplpNS30ftaJZfYTHAxFu8RCVdYrQ9WeIcSatT
qyQbc8A8Ynxb8uKPElJmWCyUQl3xHpJhZwwHFsTrvDksdpBKN0Q2DoONGeVwP7VeVS1waIkqlPVz
sRCfi6iSREplOxOuZ5JxnipTIBHIFxck+QsOoUVbj/ERVZAnD2CXNXGu8mmTRVw4db1J45HzHAZW
lq0TvcKTZNzAEQXSAo2YhYgnd/NIURR+tiYEZ6loPBvk31go2142vfFZq/COVZQIQt91KlyanY6o
Lxu/NPS3RBXs59BYx03hGjUHxKz4ig6KYc7QKlPt9oPfEuVTTOWHuVikwRdkshrGS6y/2c1NWpSV
0meBAvhA7pNDYkUvrT2uR1P/7eN3YuSrer/khjdLzqErdNL41aMUjus+lrcR0tjE3BrhUUK31xHi
OgnxmVbXaLQeebwn1OeWs+br5+cl0Pmi9ftGcSknyBR612Asxj1hhSSSrRazvk7C9tHtcq7c42EJ
Kknc50gLVFn+KsffBfCrnYtV1/uy+kVCV2w1L7Ed+QnlqAFqmBnwLpdPev36jLLVemTTU4Qqz1n6
VcEpqjalFzqQYvR8+LTtDjntoLzM49fQ9tteP8ihr3HbgbYmwN2gE5OzZaKmoaFYJH4ztXZwPIWz
z2jGfO1HbnXDXMKgFUsZZHrl8DF3lLdEJt3YPQ1BlbTl0cgieUWuVbMaw9w5D1ZR7ZQMyHLRWfsy
1fZylaj+4jijjxAPUoBB9Cj6mtCkrHBa9SYv8tFOO9PT48RLZt1PzKJY0zUEahu91WjsUjsnubt8
y3gzrFg+V9awLcnmLDLpIrocmbXa+ZVj2m924oybjDWz2ouVXOHEVA+TwgNiSWceQ76InbqzJvs4
PCESML+Jrrw0QBFaOz204B6i8jVC2VzrLE10nIJBl7yNYldOx3RSaXKChGTPbtkWXI+1fiRW7iDB
NphK9jhptdcne5XV+gPz/6sNnJWJtNdql6kPQdGY8CzvS4VTYCYgqwSyUVv0c9WLkpe3VnwZxm9V
b8J8OERT5MvlRogSkYMFXaAgubgnuPI+oSevMyDPqN7NbvRkwd1hX2yJQEaesjqV2QvWbjfTfjhA
f3ieZmejmQNXDt1irb5HFbDxaHKLWX3lK/so8jaIU5nIX8e5Ok55zkm7bShLnKj6buMBJtOTiz25
bbju0xzFJLpqKfJbuzr3kNdrbl4J2oQxBiI9zsrgDlnozgz8pcz22v5gj58Fxu6KcM5KumikSltO
TU7TW8opOgxMxIi/NckJlp+4LPqDxLlVT31rdyhMcwPW2ysac6eUhznj2jtPGcTw9qIV5NEApDdA
CkmM4qT2px3bvSP6bZIw0O0iP0aHpcXRVkfnWCTZmig22hlG16Z5k4YEgEraBNaQ73rEWl/TIn2j
EYMDiSqTzhsoarOu+H+fMKlxmPsFtFE1rIJ8Wi6hyWdiFstrW85/ETGw+p0EsSrbq/bFmRNCCmrP
MA4gKCh+/tXUsSqlGE+EbT7zK42VBefdqX1EqMRptUFtHeeIHiJZP6/5ObqV+Uulyxs+hzHTVmnf
rvQyJinbIzYagn2dn83oXVffl3FjRpchuqrstdNkWC999BPmcBEo/4oo9nPCMhHLxO1xMqiVaYab
fG0RcF2W22hZk8U7p/mGCRy5Vp1X2oTj9ggZYIAZ43GqiK6PTlm7naA2N1d6Mb3YYJA3ye8WT7HT
A17FuiFNAxgMojnFpcwqxcFQtmr+Sqjz4GwVClStcWeKPKPfDuHgd8omDZd1bk1fJLsp/lLA7OGR
9jNJJW37na6hkjyj2w36WtgQW+RauE15BNg+8WSt4LaESMZjwo9t3qa/uoW9KJKVZta83bofYaJo
n4Gt0+CZ8S7uL6nkk/I6gDZQaFtL/jyXTcIf3d7ahwmvVaOp9RbMs/Od6A4/jv8lttsobPpOYfi+
SP8UgIPzyo7X4EhQ47a4IIrqC3bwCmtCmvyTKtdKThqtqbQ8oNsK+k+cRWLaZxgenHhntxc5PHXE
p4qZenx46fqHRBHMomYv58UeIdZLSnRsCXiGjrVkwtOBWWveRlPeSYTjhtAIpORXKm4jw5jcmXdZ
t2n7r5lBDKncoeRq6msrc36mIG5mbAGfsyltmhZ5DRZxtLL4t5/3o8EcgEziOZCxD+exW5M+25HT
ihGTQcqCArmGfpYA9iGz81gq7Q62TwINeWleBR6IZSRbHu/+rbfdJfsCLENWuGAitMrw25ShCIjb
W6V0SA6dua5w2XpRFBjjNZ0vI9+T0d5PJjP6ye966iGqH2+GCCSM3VSoqDOo59ORWAbtJLfVvhyo
RquXyk6BGQmZopCpQEZXeh8dmZ/avi5y44XG7Buk30u6tGq011reGZXsQhBZGWXnW3rnaVHpJbbB
oEMP8rFZ5clhilp3UtYRGuSUpzrtuY0FjY6m+Gjr9OrcOrtIq4+q8pOFR60RvllTGA31asjgmppD
v60n3c/K8KeWur/JUbbVUmwlmbTrvjU4HD8myJNtluz1vvTRs3Jym7iYk5OEVEiWwQk9A9CVmQGG
uUJfgRKqJOVtO8hfGdyIUJz6ttgNzaNTr442r5oo2uYMntPkV4+OohUXyjVe4uxPCznmWXRrq9Rf
zGZf5BhYjJxc9Oe3xXCFnVv+lGaTa7QSnRxmBLdXqP8dp00Ijga319tmeuiAuvKik8UvcIdZq0Je
SOopOmZjY8h+neG38d071F6+OpuzWAkatWtuztqHUevMB0SSLBgnlCF8VWxINmmkAkcL7eZzVBmk
SfxhMA5fo0oSZNcWRPKXy6RzQDSR/FKXkgEseK4AO4mhyTmwF+mzLbuidcfseS/xmsvLHCUjt/eU
SCD9Rp7GXBvkrdDibJ/YKTmdUSk1dEGN3gahAAIoGewLrAlIZGuysFxhu8mrjUhUJpFmm34aTrrs
bcS+eGefxshEjpoNToP8LiWIybci1utbMZnVhelsRf5TmbRnEZo9MZOG+iKjbd31o1gwjtiG5leN
GNdS1DZ+06vzm65mM9MsVbuLoldfR1vpf4rCKn97J1T6W4Kxx3FDQEPETGGO+LajpN6h4o9J6yRy
0YukNv9Syj7JN0vcU9c0Bhkmci+JlVKxanqaXgiEL6hWvWHKFF9r+BQ9lnONw0nRNh+mlYj1Ipg7
jrNUoMjoyndzGOSTABR4icpq2IQI92/tQCxHYjBqbavMZgbQGgrjPSOc3FIzumuF+2NVShJ2dYsw
pY+UIeohNlWGj11SlCfDEa3DxK+JVtBQuLpMYm3IKS9TvIcwfOnrSolELV0ff8qWHNXV2GskoRRd
wmR8yMfqLRl0yGvyPDaEgqdtv5PtMKFiy7VrPjfNqZmL6VJoavVpAwcSnv3EYHXY6H4LQ3MYonYE
Sh8HsRi4qRby1F1RZoRTTyrXKEqHqfcLqaIyUiNlItgmLYfTXD3NXVbXKS9NpmjHXrFqIqp0yNHq
RMtft3N2Namddr0pSStF0rKzLGUWX/15IZRvVCKmjaPmmha36CKp4jPqFPkmq2PzZYswPsRtajHn
ryqHeUEuj2+iWUjSSwzw68Nky+uFGRZjVp2juRjl/jW0ptwf5bb9tJ6pKOmIAYtiwJ5ealH+fwnG
7UmqM/3fZGDpceBmHbWyJCteMiudI7PfpHiJFAMcWIYKwSrzgrEt4j+vb8HjnppSbZJ12ugUj03C
Km6tqzGNft8RdAxFpl7KbZfnSuyFSdoXq8GIhpCo4wFc3tDGVr1tkAF5c2GR2j8s7fNnWqmT7ijm
ivqjUIZK3IxBKoCSAhLZZVgUOUnGRTtWmczkT060FH5fbYicFpaGbDK5JmjYi4PVW8PP0k8yb2te
GhJ5xPY4BIOmxzszTs2jnVXJu5wRcZ+Wc+kW4J8ZSmi6L8sFlSFmM4lzFg2da/Q00UYWmnBu6Mff
7LHBETLXWEhLbr79YOLN8pS2FGT+lU2zJci4otyoc52YUTHIAAjlkCmWw0NyxePT/IPDVdzaUNKO
SZQygTGYgvAEYDnBM7bQJZfpoxlmxm4p+CDmTtGk3QiytTakTiSLGzsMyxXiBoNZy1hATFGiha49
Rstfi5iicdXZUoKWmPUzVjBDeMKULDYCbV7/qJlZJIFQaI27gaBf0b4ADB3uSme+q30LpPKpsiHF
uj2EeZ17hQ5OTsRMAqapD6JKqdFQx6pv2n12HvH0mccedLZNH1nQxfQLSzqsdCw3nCiqaX46Cnu5
/iY+qfmhwc6DticYBtDa9C13TGmnTgMI0iGJunaLCq8tBdmiCqboZpz066mcMDEXpTofDKlKX6nP
2A40S8nVnypNHXuiV5hRGub4bo/yoK2cWYg3mc9eWxUDA8SmWzqXVCZKjGxocKh2S045hSj3tAxy
+5G3OSKRWe7igPELS4R4NjaN2UluSxy0m6jWzPNNr1U75RS7sFQhRjaiqXcjSsDveXHSk9Uk5TWa
Su7EthuUu6bl8Etwab2Y+RzbLkY3bRfHeSu7tlREn+zppkdcxSnVc/wcsvWTdM7QdKxVS4pfGjuj
PW3T+lJCUvWwis/fiDEa9teLfBkIFl4YVIGpd2phf+IBTL6UUOuDihBjzlxFmj9HbagYqjZ4sl1p
zGRn10/hoOEF60p/wYXrdZpZMhVE4qN2pPBzsYVSyRsV2Ue5JiufzXi95EFWVO1vCfmp26opn5zX
lhY1R9ot5cDqrdde1LlpGYOa063Q9fBmLEQxt7BBXSixNoVRIbhb6iZ6Ky3mTnXTE4CbRpzyhaO+
G1lSPUP/ZWfv5PpLOj4LdD1SWwumHu5ayLqU2uq+kbB54lAjRIafPRnvkZHkeEBJolRWiU0OkdeT
eokVFdsYNEcEJOkqqcwCgJ6R5c1eq2Oss3Y7zISlGL3R7JI4XhjFdq2WnATC9epSzFaIFTgb9LD5
4l23Sr8bUKowlR7m3EtVAqZPThuH8nYuQqM9K7qow62NegzbG+jz5miRe0vOaZQ8oTFalHa0DHIq
SkIom2IxsxU+VfROnVQOA3NRG1RJT0UD8YSVYrYJUdKSL5RgBYoLv49q84mgQQGNQMKYF+tzjivt
axDyLpvps5TlqyNM2CTZw2v6qi1cUgam70GPh9jlPcl+RJMrb1ql9pdcOOIdXZJ1TDFTgUUvLpPp
9Ns2VjiAM46St1BxxGXq4t/OwvZKKP8aeyJI5SQGBv40MWO01zeZFWonu9Dbz0hrUp9OCY82m8n1
HNOZcIs9lJbiCRAvB4ZstuvUKU9CY87BnOaeduPfkhKBGY48qpRaID5w91rvslwGiTAOrV4cnb4L
1IbppznWX5VUT74mj/BZZloOMidLbkx7ndH4F+zJk1k+mRJFHAkKVISmujbmvgw0biDYVeG0dmQm
Z3MZ2ztDF/cxXFxHmP4s9N+K+HM2R93umW5A+jfYNYPijQhEizl5A5ua5U6QLx9lwzHmwLdoCwRy
6ymZD51+nwyJdSzBGCLxxkhj41Gdy6L2w3YBrlatmhaHqjO8TFAwcKOi+V4X/aGjRFfHekNU+MbK
kiugLbfLo8DkNnyG1IdJe4nijVBgTo9/fWJf5Ubx+/mVjId31KoMtEj9If/dGoq1wdZGfVv6fq8q
2jrT5S8nPc+9vLbYoFas5+tK81ns/RPTxtaYMmMMt2bpZQwzWN/DBg3nSu+oirR9DE1V6cHVjIA1
07VcTzuna29J3O5G6jGrgaMidQTu/MxydMZuEVQLOYY9eZv9vB4HbZMowjPSkZEpLRsid7pnclAX
c2eqz2079YcEvNW0/azr3+0w82rAq1OkbMz6we5pqgvWu8lPJJ7m74j3NYFgiNsznJJTmCAvUTsv
4pOLyeNZ4OSSSoHoBL+5P1o7p+h3ZtXQ64Y72XL8zD6W4ckO+0CZKTksjd2wY984qDaSbVzbOmV0
RxZ+xOrY8VuF7+44HImWeKjIP7Pkn0ZOcc5ETYDQSbRvrWx9hbWOzY910oCl0H0Qj8lsrvJw4IhF
uMVGf8z8NKN4taXXfIKD0N1xmeKDRyqeH2PHeKbkf8C0WA2hHNi1do3YNZoqmAGrPvR96WrQTHDl
BrFmQIxRAApiFFxqv3dYaOuG38aPRQBKIxDpSXYG1y71j8geKYyXI9OOdZ/JwNGBGZS3hZ1h/Rx7
zbJfon5ic9jFDpmiJdCBfm202iFZAqd4abGll14nv2WQkDP5lUrVK/tLRYOskw20PEMY8D4Mhm/B
9DHHY43pPzKBBXUZc9mvNqexAjJdRUFkwLbFK1GYjw4SnK7l3tj+zBWT5oYuNlop2NY77jfAAd48
vhrEU4XLUZcYESa3NOFblC1u049ubLTrMR82fUJVooxBTZr+LLHgXWzIEaUK3lokj8qwPHI6/Ker
WVYeifXol0dFtHp+XUp4SEv/uSiGSybXhzaOLV/u+E9N9FUXsutigjPNCX2vH3cfjvU60gbhWO3y
7TB8DXbmaUvuy/2xho+cqeq55yFSVP24ECQBa7jTfWmW+ZqJy1DK3qJXbsLfyMZL3H8M2ZuEc10Z
j9jwoSco2t8UdSw5Q9/pDlHdXGP6FMAKK1VLOBAUj+kK0PEUvB0qHlbaKGCc+bGwnySndFWHt/GZ
nI34mWrUrQo4gvZAkZIzt4VWLkGrPVSsyNmBcaRW1vugyReFeMhGazxrrt6qUqxzohgsjN8MuRPj
YccPK7qJ4vRsBQVfeCGxKWXD1evg4R7WBGBzp3TdW1qRUZH2R+GEt6lLvzNT/TUTbEra5Gbmvlbx
XNDZaU/oBwkFSE0uz9+5SgKF/8kuscrTLKh8E8A0JyY7Rmdv5Z+xtMmrP637rUQDlQhGovqh5Oth
OUrtzbHekeuFzlYed6p9GIr97ByyTKwjBKl9rxOlo3iRfBmXW5c+LN35l8SFK8XPBLtZ+LEBUtKv
YPrVD6a2enMc+uYpAhmiQ0LLOFdHzf4QxqnNWl9LvNpiSgyLW4uvHVNHTjslio49svMs/1MF5cyk
bgZsAjVUPqQ8Wyk7Y91cU09v1OF7HrfOOLmDOULrnTZm7lCIbbRxZ9IfVRFjqMdY0DRgj/ruKYBD
c2JBiNzJIM8zknxH+4uRIcaV4rH7PCrNbqyYa5WVa0gUD4y/hydkUeXkSc7dsJPbfG1Pw6qhx1nC
bcepJDf3csrOjIhD/Z7M1ivwjKCOv2UeFTXaDPbCnNVE27TWzNAtkHnJHfNWx+nBin+k+lEdne0I
fc0UDrmAgqUU5VFKbnyl/etSsMOmP8gcuE6204w6UMzzAijOifbFnGxR25ytpfmi8aFCK6nYOLAj
1bUiuum8ZJDH7cqgEeKoNi07gAS7kvpQH3UWomx98Ws/x2KBpc8/qtHu8icuuge6inolSRxmSH9N
fskUkIvijmnP51Y/JKb+Jzkw9IApm9p6kR/kWr6Bz9lKGol4EtxdipvUjoEZdr4kReTQa4HR9zvH
zk9El3gtv1rN0htYiBc9z7CFX1mN1zFAKo5/5hS6/siV9iWnZhEaEwBB5rnFlo0VTB5bu7zJthEB
VQjeV5pW+xrK5KWsKC+LYyMtvxnjc9IrvLIgLOMF2aevhr+kAnsOjzEWQ8/slC+1eK7HpH1YWOty
Oi3tLbSMQO/ZONAdFTHjLfN16fQrGq63TP9KubxE4mu5jIZP8YDHeJlEiahTrYzibSm+hpTykCp6
6JmMdo2XpPJBcnTgzzobJHk9jCoti1FQwcQs/JNkMvhwh1dtRjJX21dT0WNOfVOgNMtAsukn3XB8
MjdcPZxZ7GobXOve3GSborzJ/VefoChI2JMvK61MrgIsInCWgJn6fljiRyorQaNEa1uNN7X9krbF
Jlw42CYgBEq3WwwsVYwYXKOD8DnFu0IuWNrF0Hm+hx7VymYAljsvM4OMu8ndbNBpqciTgV42/ERe
pGlK66HnoqTWki9LbVJt/FoKEwb1K9JpSy6yYHcgFi+VJddJqpMGaRQ/yUHkt9kY94nognZEZPcE
VHb5WhDHWkp7W74P49tcGvt0zqO11ErUrXzzupWW0avI2nxth4XLVezyAaRDQY9LrIxrKcUutqR7
nqg7coPEBeeDuaLDpGtpk9ZbGhKIwFOEK6YJjT/LLTge/TsBowrifCGoh6+7/Zx2ry1mvNvyUq2b
KRhjr7/1e7inJJwD51QuFtdUvOuuIjs6Kd2ET5pJRH0gbkqgSav0wFbTlVPfhnT3TNXy4QdKEt/Z
nVwFJJJNz5L2VPVrqth5n1qH/M5aIpM20sOy7+pf+GHOnvyQ0YQ99HZlvwlzlYFeq7mwvCYAiaeu
Zp9v/XidPBRld15vvZOg/XQe6Z5MdMm37459B9ZnRQLsk4czCJQNwzXWN+Hgsrmi1B1OpIAfwJIG
hT9eMoDFSFlWy0YltDo7hD9Fs81f4VdS5PfIvgKNI/+yvBvbzh129EwNfxNtQvMmJ/CQPEzJm4ps
MyaEG3FiY0BxdtDX1EzPifFVehc3qho0VdlqCey3Qt0X06rZY7tvNsO51LdRenpG3RC3jvyg26kp
Wf1pConwO21Xxt0CixnE+5h7UfuzihvPEh5HRr0RqkP5EL3Wl2QXPY0KL9au3PXfI6HmCEMoydT0
wKR2ZsPIWRaU5OTzdlukroqv0qMz25Ze/KCK4ysRr8mybvzuAdYvuvOYsO56XooT+N6tykRQEP/U
s0Nt2z9n+qqM3za8WfOn4tyEeHeWY8mPQFmUB6qz7RNPKbyGxWu7gTVFj2RBDmPPZXqTsRPhb/lH
d6EBc+RLrmGkXFn922R6DJcMsWJJxmal5nbUGLIhmWQPGG9l3WV0NqGlWTZsEeQp6MZD2iMJrYLG
46fbzIoCQSHovJYMci1fZtzhoQ4sSHJrsPq5SnZh/W/FKySb6F4NdU/NbqVsGfkKrKN964evEmJJ
P6T5eCl4JR6eGjy/w6vxou0XyIjfWswNwFm/iu7Gn+VTt5qUAjAPxMpcJ94QTAd2PInrWP8LzW4x
QZt8CkS9oWJfuudnQnyVC3U1w43AdwddC/qZ3VRuhhsZZlLxzxKH5nk3u021yicOkQ05X1l9Llkc
8PZkEUDMk1mdE3R/qH/h6njJRBQ4+s/v0FqzjB+fwVYuSjomJ7DZl3JDlb4v0NXSRVO9Ri8IceTB
n16MjbZcWsUbkjUS3+gB+ixK3P5mrOvdtEPkTYUieNYRdEI84LLmPy0J5DfzTjzpOw/MtP+f7uwq
j8mm8D2wkzC5wIlspHuubx3y8m6b/sQycGjJfRpLYHe8SpFHbED+T063DTIa5draX60GhMyPMrf6
Zgg3/ypJoH0UxXv1Yd+Q/cvXMeXNPmrDMR9dgiGjct09Gb6uWvg2AXgQpcU+T/2U10lk92984ZgH
6zoCT0OQfhLzp32PFtdcVuGx7vwl8viX/IMFGnrliYdxdrSVdlZ9Y41V48A5QsnNoEHy9dnnQQII
SeMOF7ShpA1A0/IqVHNvZrdQfJvodmCh8PMSKWAyTaYXNyWg39VzmfYvlZ4nBFSzF1oKos4K56Q3
gTl6YXjQUBYpr127leWPGKq78BvOQbafOVxNz7HXTuc66GsmKm+1WmmXeQhiZaW/8WJQPjdoIrAB
81w1FyaQQgTq0fqgcUBeDoTN/m5PFGEv87KLmC1SoJbuhFxLO1nFJUcDzBMZmr4BM7CIf2h88R/2
4xZecw4g3fgzlk9n/uyqk2GfHJic3Udsoq0vvqpo7XhA5pCPzathAzx0/GVtr/HfeTqOX8j8eNW1
n++W76XDFuqy1pA2srzKPqSrvM8uxZu4Eso3/4YXzqFuR8CYNu+eEwt5pT6S3B24UPlXMKlX3CXM
iwWVO4YTLoVv0IdMQNAvt2IzOre6vsqTnwwBtQ3chZuC9WVc2YjOjuo+p9XlD8EgWXxELksQTqU3
CZDpRt1rH1Xks9PemNY2Zg3H2qX3BiSu07kr/uRAZyD30u1gc/PwD8t2SV+7moHVy3/Mncdy5Eia
dV/lfwG0QYttAKEpIqjJDSxJJqG1xtPPQVbPFAlyIqymN791LbqrqtPDAYeLz+89twuX9FH4lV3y
bTzL+r21Vw2nY4Zgiq5sdKDdsCS03LjwbqlFCu/Ghc7+ajcqFwgtymQl7piu2mMdHlsRwpqtxWhL
oQtMb5Ora27idhNfy7scqafqJKZu1eCxux7JgCmQYzrqwJl8oVxVF8Qt6E6+jZZwwKqddx147PYW
1ev4OPyKxG1zaXa2/p5ITh9u++R3zgOUGZGc3i1GqNs85swfbZTaYnYvsuRn7XJol5LlKNmuNmW7
Q2cRNh8+JadNLF5i+g2ReNwJ23KlOOLO2DRw/ewwXLvdO5IShYQeAmvrtbYu13haL6xnVH2cNNv3
HD2CfKdeVtvqyXt3f0Wo/S6EF670Mbwu1JdwyZkll2zhQayoaS2YBAcBvNEeQROukLfurbN2mryN
7sKdzL9rp0vvUXlgYW/6q5rNrWgj9iBD8cUSdgV7pzdudavn1DHZWTtUVfc8zqeWGrPNNRb+kCXh
xtHGewxujDXpbQed2tk1/4DIg+lguQ8mPezCH7dDs2Sr0G/QILVP43pYFsl2fNOvyvfgpboQDmg3
qWWzWlxYLK1htyo2/oF19Yge94oTqfJo3SQP4r3+ZF1B4ePP5z/BgrX4SX6mJNaK1+zHBthNMmt8
CWfUPZjKDczkol0aCseqOw4isvWQiPu2vk+RcFrtS6vttOhIZGaYXoURqg7jtuHUTmIQh/MFkVCC
eZV2uaM/Sfmi0NZo+/tx3ZFXJzsRRbH0wEGh8BonVQOiLBHoR2vuGI99cMEVMOwJO/MxalxLbHC9
5sLQ96O1yZSXqWzc+nvN56lhiuHA8rvpWtHpaj4Wr7nOEur4uvVRTTo6A0OD77EAkWxDik3qvpsy
ubyBMnjI2dSDIrZPoq9tQY7vSVVhnmdPQLQogoJs4xX3CnN2lepXgfBbIu5qNBlJmrJyLX3VWe4j
F22L6jGdlCIIdfWVhniujbg9NZcYWz88/kCVEkrmEkk2EIdm9suS1dgnsfowlHujuw04ZZCVaK1r
r1+wCpWvkzBy5AjCYFTXHaiH8l7or/DCcPNTIolo+Ub3MqbmFl/RNtV2fnZIHwORFRyd+IdHhUAk
yLx75GwRwRD1lmyxfXeN0k9JVz0DQDZcuygWQhfu0gaBab2tip2bci3HMutel9m1Z16FqCebXVQt
x/rPy3Qd+TZ/jxg+/dJP10h9OFY2RJ8kHAhIAfNzh7ll9JYtx2eyouPKESd5WXSjICrn5Cjd1/S7
tQWisxqqDgvCQdUbRWHeWpZP5bFudixAjWIusc7aU4p2glvKPUSxeS3zoDjmqI74Wj1xhBvKp1a+
Zn/TDYe8ODRIp6laVC8a7H1pr98TuSPKl7mJzuPC+j0odvWIxpM79Bxp7XPJPbGqrCKB6Vm/KCg9
5oa/N9Pnrom3UlUuolh5LRB9KVxESL+YWpvAFt0PhTmeCvZkXUhvVOEqCeAr8h3lj9kvtVl23XZM
dxliNRNFIFxZpLnlpUokeCtwzrkfOUvVyX3A64jyksMwtqZ+NQlsNLvOnwtkD/ox4lxcLIZn3VqC
k8sWAnFqFoE6UuGMLyxZJtOhuQ1Zkci9AqKWbH28DtWise5JaLWKNYuWwhmtRanls4pa0y5AsOIl
XVDj35Wy9cq1xeV5xmGTFNqAukRJ1HQRNnYP0rDaq/Uf7xK01ymydeUKhzhYF9LaKqDSLzrrKRvX
061xetkN95zwKXaJqDUfx5TrTUfIBTtR03XBqK5xCBUNyGBGNkVnoeHOwKQIWtwaUFR7CqZaQvRv
mLlOkefXvRLso6zDE0QVN1fi2tFSg8sXhfh1dV+2koAdrMn3gx9IK5+dyuhH/oVgNtaTJoRI+PFd
xSLXd7W7iyyFghGNIBwKVIuNJJfzmMvQSjaGOexl9OxtXwl7o2rqkPWvMF5LgsNRAQS/wP/WK4vU
dd/H9NaHinl06yLQNnWMotfB0EBZsDAliphkkDHIdQ3+VdHX43PVeu5zH8pozj20kox799i2QbzO
Sq3bIgyqn9zEB5zpyvGhQzz+7uemvGrGLLhPxpZDR9u1Rynv4jUQERSdojbutAFxSRzo6eWou/1W
UsRj6FEui7Qwf1KDyL0QI26AkHEb3HKCxeqHvZ5IKdHvFZNAooFcAD0iDddakVDa6BpBuRC0hCv7
uvS0tQvx6Q6kqeVYPt6nCsIHBwqvG9iCRWBfA6C5BGpwZ4HmQmWvKWA8rPS05U5ZQjEomzFjOmiD
4Sh7rCdjOyUGE8d7VxhC/ERcn+d4QYhSNNTTJrsnfZnbKZ9Svo7Jp+788b2JDOFCRJO01XG0OLBh
BQS6ocYWM62Qk6HwhCxXfCS9KbnUUVMkqFEOr7UpxGJXd6K6CWFfX/YGtgyuOsI620gNefL0hvyE
hW6Mz1FAITkcO2WfES3voq7z8g0KbT4pX/Zy/jdXVJnP5VmmV/F6NF2JM03XPjb6xByDonekGsZG
JKQgqWslxQuXKmtgcE82Ze5Oo9xPOyeo+sYpzZFDXO4bS7OOsTw0MYfCKh1+ex2WyFb09IsqyGXb
y6VqJ/cg2rnsr911rlBcqd1k0mIhyAri2kShPog3VaexKQpUs2DCKUtrOmsIVDAVKR/YoQV60z9V
yBjqa09WCtKm5QTOswx2xkAxr+QLHSWO3bWc/nxdqR6zVlLvpYkljj3D6LmdCrzCiUsXsWyR62s9
Soqppq2W72aJpVBw1e41k1KBWaCPcfO3VXbVtFp9EeHqelDq0OTQrnBjPbYp0k65HvMLIcg5nzZZ
y6eYG6ZnObIXJ5yMVRmjxaDqnLdBzQu/4n6wqpdc7pPoQBi3nnLrNpTi3suSxtq6qdZY+740kL76
FqDZB50SvnBTiFqqASKmgvig8NjZMhY++ddyMeTWriisJngzhp6qT2IZrcyGOHaHAtJCyp2ta8aC
yFY4zc02YZKQ8Nd5eqA1y9AA4XsZWiZLhp+Y00DPQkX0392mwBUwuk3UPHPlxlU6AGzNmratvhpi
H0JkJTymkE1MpqNS1K4Gl8Qb7niogO5iK22zjaqmffZgCZNZN3GjUXsZWetYQ6OsHdcKpOL+yvck
BEI4sZosLi7NdOzYwUotChDGWxSrmjtQORh7mV19BuRQrJ+7QFGV9A24cSdJXOhwdWVKK7jendxb
K4LoNB1TkdRV+lqNow5bmdEPdwQ/lUCsJRBWXpw6mK0CvNGrsYiHzWlD/RwXYEzBH1ClyLRiliUF
6Ku7vU0KAfnMdATqHvsMPSxiNhcBQzreWerhdFtz2/nUFpemuqRP6ZDf8tLkvqgtFb0VtrOqgUdU
McEX6UsUaXej1CaOj8cTPW7C7MeZ7nTbczbBn7a1P0mdwMdEbQILfIKK+MA2MdcOpR3kMSeQ2ouu
BEGtzqBL5j7+qRUN0hgCB3Q/356mVwusrSTX240cMsN53nJEzZ55VrYN/P4cO+inPmkT0QLQg4U8
YwZDyBVFTN0O0ESDPM3iJNwk+pnH9lOHdJEIHJiSxsRd/PrYWjVJoZrx2ORgq5r7lhNzzNxg9OeS
1aTpx36GgUyPDsEpuWpgc/mvM/ZKHstqIqPBZBctLlWjZ/tN/UbM1p5qqCut7bbs/BaGoVfHiBU0
rIbl6RHyQ1c1Nv+wM8g2UjmJfO1q2AtogOO65AAucjM94gBYehVnAEpXp1v64TvQ4I+oOshVFdLM
7KGKRjh4wDyh7j9NHoExey7ivSau0a6tTG2rS9k/f4uEjNA5RgT01XnXghJFnOhKpR1XfupEaJsf
0d1i0ZRTk5KgcA7z9MPABFIHUVbn2kdlevn6KNGuBu04MmpYq3CViw2H2GBz+iH+3AaUZRlcnKyJ
s9eluZhievTHtqFzZoYuPIl88EefbkWawVyA3qkT1AQCGBMXbc26koF0H2Q1AxrDlifPcA7q7pUU
5diILlPuqTIKRqO1IuzhTP/mtBq+BxJcYBFBiENqPGfzNljgYFrwzgTADjikA/nDp6Nnujf9/NlX
RytMxaCG4VXPSSCkLIjk60wXPxaG4ZjEDl97LBBSSF27NS0yQDj3CRXORYTsyDeQYPgVN5zd2q1Z
zirtJkxCROnR4LLli65P/7wfPkmmA2iD4F5IwDNnE5yPchIVOum+biklG1RxvdMOebpNc0SlQtYW
Z575/G3LEw6F6BuDyznAqIyqrwMXKCsXkQVfJusFEmZqHwlqAYkr4IEbeMyVeilchwYhFgAzzryL
7wNaFRlnBPyqEjONNhvQ4+irg25QhlA080Y1mmMS//MxRROqpmkqc4EFX/Zr98ouI7NzYEwp7NDz
5lDx6tLOPNOR72OKFUnWZVZZi1xBbdpyfFpq2eIQMJEzkxfIdGTzli3hrk4ypwl7Wy+5eFHPTaiS
Mh/G7F0UVZpAUhDXmXu+Nml2OnJBg51FI3EOsnxlYyjFb2MMNg0iuELT3qqs2hTUcbLOcBCPPUWN
hUUWV+jpEfttO6US6AQJVGSnAyZz/oQj7K5lj/adO/kB9eQzRNqFGuWI2fEvjmeG67d1ZGpMY24A
Emywi5uNVi12c2xGOKRALB7qPYdpBznxY73+532aJvOJPWoRYzX7ClPdaiMdjYVNzEgEXgM3seEO
N7km3NWxyJaNy4PTLX7/DunZ5yblr+8zTRUzgTqDLy9A0ZZ9UJBrYxzoUbeo81s2mNRM7kGS/vX2
/hGa/i5L+OsrhP4PWP5vQv36dzZFB1Tzf+kLx/7/D3C9yZP738H1K/TTb/7/O7AipL+rrxlx0//z
L4Y9/Fr1X4CogSbCqJzS3hgBf6UgCJKm/otvHXAkbGdwYxOP/d8Ue4GEBI3xAktPg+oqyzrTewXe
iJQ4QTb+ZYkcN2B5EWnMJGH+E47913VCJzGR1cEiZJqWAPHO1wkoyrmbiYV8FHV9A0gT7Do4VUBJ
knlmkzgj6H1vajYyyS4h00nI5KN72Wkrc+fboYOZEcrNAmqLQKiocDDOfA5ftwLf25xmv08TalGq
bt4W+OjCwt2nHXkt5AR5505IszSJ/26G71tjPgF+OFuAihq0fN7G8pFrTlu66JaSEzvcv15S67c9
O1nVvz3HPbM1/bpY/NUoI4GNogTWjYSEr32rMmad3PD04yA+i4POLRpX9OYHxo2lJkFU0c6c0GYB
Ad8bnL3AyJO02GuR4aYXmIPfuYAPV8JVvDIPgu1t22V64z4KKJMfheduoZ8bPl+3k99bn73KPk4I
QSoN7ciBH0d0twoihB1kfWWNSFqRb1tjxXFOWPWAyD592tMn7GXp52jDn0bR5yc9W/zF3iURiiTA
Y6CbCOuRRY/J0juLqSbri1f2957yex+nH/J5uKYYiig3a0ffaykmxPHGRc/UNNXCVDC63ETUX0Xv
ySyqQ5Cg7VUGvAMyV87xMTHaHSKolSpeBlzZj4Vw0XU1120JoNFDRVmefL8NcuPeQwDClayXBIja
gttkBCGBBJty0nKQvFWTe8scu57VjLtBUUhkiBal/uIJCgJU2am5C1Wj4boSLWrz1DK5ntG2WNsx
SewVPbgeyEP1rOg2a+TUbjufa1guRNzfLmVVE8l3jjDAcpNthxDAR2reV/4mil9L8Hhh9MwVlFPm
jRNLTAfDbeGuArRRjWwX8r2eP2rNzkOMQyjU3hyky0JR7s00XeoWMhBUBUKkgx2D/YY20Jegl7V2
OsRLT0Pcq8mwmth4T/lQIlqabkARfs129ikUYB/uewmvdP4kduuJLZZz+SuLMuUz4UHhGCsj6NGz
/Jghsaj7wTa0V58/WefGt2Zfy4E7g2bRyBdGnjktiqvA8i49CB1c5WsixX9/pOyLakF+BO6EBOFS
ECnEy65dCb/SQr9RyitO6rT3JsfHbHzyhTW+2NWYXtYqaekgrDDabYz2w+W2imokZAPS0ozJG8tt
cMj7atmRwgsADLvSESiTS0YBWzuI2mArfDJZ7TkSSqpaqTdjn9md9UtHh0TmAIwV/li8yiXQF8g6
o4FjCuFn0+r3UvMhaQAL1LIC+tmyfcmwKicLCaqNDvhB68udhxteydMLD32S5U4bRU7mBc/LykHo
tQjYIIQZ737z0IQ3lSLY3ZCAoULKLcvYvdy1ER57wXuJSyQOI8JRn2ueZhO5I3fnLoSDAW/bJpMV
m9qjY+BThM6CZH3Rc11lyKjloswOsQyLpF4ZsnE/jiPdh/Dh/06p3nZ+uFGM9Krhjp/ZezGkqGPi
O+i7eddgRBadegB/2IovVes/DkyjZcfADvt97gvLViXbM0m5heJ+T2BESOU6EVyngjnj8dD6kCq5
3u7gXBIcmaCChxfFix7e8KTZhm9sR/MjFepLacx5Qbtcyda1qaErwy4TDg+p0jtVh3TQT5UjcBEG
L2ivUgQA5NqRBQBK7R59OVtrRb31/XbTq0wNw33M4TbB1SazOQ6G1NF85LjdrxLvWCoWywQFehjt
teie+cRB+44sPT8zL07z3rfpCjI6JheJbAJ5Nl2lmtH1SihpRzHUV3LQ7w2Upf+HqZeTB+jZP1ui
2dRbul2X4kfSjqH6oGe/8uam9D5ON/HjxsT61MasGwC2wKASLHbsbGkVH9KVdxRs96K3vQOXrgt0
Lv6Zc4E0LZXfn9zf3Zq2ZZ8mesLeQnUoBu2IcmFY6jau5VfLxuDwgMtjnT2e7uEPmzwumGWJ9Hiy
cr/Bp6UQp38mtHDc9G5Z149ZNFHkClvNl6cb+mFA0JCGFcZS/oRHfO0WBY44zjC8HCVkHqF4bQRv
pxtQpk3N7MF9aWH24BRocMlY0IJ5qe5GJ3X6x2ZtbpNldhm/Vpdgr1YxEr4FLJpgXTmSzeyW2fW9
uvdJk7/3j81GvYHU3i1O/7BpjJz6XdPp9tMLLfTGk/ycT6HAjdLAZhT1jxFl6+lWZqVeNgicFcAD
G9MRmRrLPN2mLAy4EuqgHAf/URt0dBfxujbg9VnKUpD6JcRSJ7RERwDapqnCmdf7Q/NTgZnQIg4N
Ii951kusUEqkpqJyVNfJDZqVDfrMawUpMZa5/emuyt8GrfS1rVlhQsyDLEz1TDnKa+/KXBPpvna3
8cq3uSCyWfZWvS06+iZdvE3JVJ6d7gTHXxfL6swMdO53zPb2bPz4ajT6bOIyrRtoB6+FVNuK0p6Z
Tb/WJKZ3+7nDBAt8HUJBiT/HbGvlKLJKB3W+Usn7UpIn74/3ztxI5cFPlHMz0enuSeLsFNGOoaH2
pIUcWU8QVpNi1ktkeAQfEp4SPxHeepmg6haBKaK9vKsOECsvc6FZEoWJJDzad0rnnH71376l2YOY
nTPI3TAIGuCJG1SJ5eRVVz6G7uN0G98n/Vkj01b80wdreLKcK0KrHKultMIyuqdUegC5ag9OvY43
6Vo5/IctzpYyXKMyAat0K7xAhooojhMi4vOF+OTfaLa/hJZz5kF+P5fOOjk96c+dtIhEL1O+oeAB
mfdS2SA0WAmsM9qOIOVtvBSc2D735Z4bUdM//9RoaRZZYii9cpQw4JXeVZ/maw8OT4Ra+fQjNaaR
8GXWnfVvNh9pWQwwpS3pn9ZAhYGm50fPUYlqJhQBFpnwCCr1NrHwEeQ6Oskkeij1+qUxSnBdpvzc
BuzUatGCS5Qrd0pJpAYKCS+B6iAJqHYxhP+yhpEw6u4uizzsH2xFwd+U6a0vs+Wqho2ENFxS241a
DE9GgvWIi3oAGwrof8NYE+WKcaS89BHgVvKbEPhIo251MV66FqIIfIeipzpxLy9wkZjdXsGHjlWH
ZPVh3bK5883SKUOsKPmmatDTFN11wjV6i+Ny7ME4JTHb7lRAu6zlR+4gV4VM1q6M6mkkSyZ5bUo4
B/GZRXh6qp+e+sSQ13RuTbnso+AvzqvUhZ91bSCH/vXQVvskeRsp33RYkjt5Omqd3Suda262EISJ
NrL7jP1riNYO/qqJz7/mZGUJTnqdrFt7tHPomwH4xn20Cs9MkPJsjH3r7Wz+z6dMNi2Ppua7JRod
HIDv4n1zlV2pdrwSltg01+0VDjdOiyXZiNVrvv6HZaz5b9BnS0PcK4bkuTwCXQChMmIJ6S9Qk50r
8Exz3okXO8/JkjUBwPnUzNRV9MzQR6t1sqYC4WBAy1h+d82Z1VWZrXpcoXFlxOWgiimfuM8/9exP
s0UBrsmt/US9lpXBMaR+j53Qkbhh6WDRRsVTI4PBS5Il0dmc+Q4kdeM9ua77CEHz76yGIgC0CboB
YvrwOTd/Ze2NIhyJfkbKi8Z5eFG0A+QvuxyEDxld9JAor6Lpv+pys06T7kotMWHqVvai1OIvEhIO
ZDs7+AnDM3OVPNsbf+vobKFNC88X+Y7N6zo/UhpZ1PJ9o9yZGccMUMJD8pEPbzoonn5AHD++CRp6
WBwTCVjcPsEaDEBS8X+FHlxdYCpZmt4PGer8ZHzIzOTMRm/6pL4MhNlLmb6JTy8F6RWlbLkyr124
1FXz5tXaJmA+VCD4GPVzlK5OT+Tnns1sMc5DOQzKCmsqRBkm2GQhus+nW5C/je1Zl2arbyWl4Ih7
ujQWyUaQbjpN3xqI0snZSBtGefMMKQi30VUVvcsRBrEWrMEkVu+x79UacOWnScwvceGrQiSTZDai
rgv2TT+3y56tn98GymzR9iNhbF2jCI+R1tqiIGwT1MJCiEPTPJ5+KPNj6F9NcaGJekPjLlucNRU0
DWlOpFccxYpsgHFE+NhdYilfBWG5iwpgB+qb0Ad2VgorYzBuC0i3p3/Ct8l9ei2ffsFss1D0AVO7
JOrXPuSlTGwXg0+1KAVDoY7NvZwFd6fb+3G6+dTe9Hs+jex+CCMV47uKCZppjYGcCeFRF+SVKL0X
4mOHw5/Hf2YNOdfobAXT5NpVW9djjmtu6gYiRYFNA7NVMjYbLU+dTPQ2vZWeaXV+Wvv2dqef9amv
YyElpppGHrVha5PLr1hWkfkPUAiw5cHi1Np8L4FndQ2KqTenn/OZ9zqf1gkLKgp3+qIlvpFKW9So
lg1q2j0QI7LKzsxX0zj9Nl/9/Vb/PIlPPS2kZpSrnNbIb6Reo3FpLGKPfz/dJ+tcM7NpMQ/GLk0U
xPvBuNGk19ZvnBFFg4s2XsG5LXIJgg2xHgychJGTdtZiAAEkDHxWwqYeDwUqlNb6ZRbEjDGPUK1e
aiYFPuOiUDwnk55kjWQSjM0lqSkWJYR8pwZXqsqO3afY592aIzfx+HBYGkfZXwwGf0iZOFNZh6og
rv23NjOfSv2VFcMuoG1Z+mtuQv5vBbS1/YFa+YWsXLo6iNkSi3pxaM2HProYG5w+1SaajnxwSIfo
qaxfDMrguvQa1K+6JXDSa3FJr1pvV6cYUIAYjL7nWGq44lYRMan5uwX60lfFjWt1aJsF6WgoIWwQ
iRg+2YbOtPIhREudvCO01JH7Zs09BZUDDMde2dOnR+7oMGdG54R4kja9l1PDY7a8EOIQ5MqYeEcS
zC8I2dnEobqTBHVRGi9e5C3hjCzc0tsqYn2rGuCVI2ysgwcnBy9Ek/cPoQjWzS2dxGDPKSAoIuQk
etGC9kodqt3oBasc4kI/6hBn8YUY9VYHhwlObpOokDG0/Bap7khtOrUjEjM6/VnrbwqLkAnBuhXy
gwDfIEt1J7ZgtKfysoGrp4zdTkOxP8jN0tQPiW5BW4RRXVZYp5KN5vfHLKl+g1zdVFjsCzl7qkKS
ZjpxE3S7XNAvei37HVaWnUVXI4YEST7iWVKBYfRcDMmCjr/83k04BHq+E3f4QOFeaaG5LKT+Uq0V
/J4p/jpH91gbaKWkSF5AtitCzamEOyv1gOoe8+h17PIljPUduXprubqShPQyCkf8KNE2a8NNmaJM
BskeMeKCUrttjfShlYXLCNBoHmqXFW7mWjavAEECPoC7hnslE1dK+6i60bKAQe4T08BS7Fq3XXhT
5pAB/ZexuFHDyzEBiHvl4XbKDk38kmJSwL1Aiklyp+SUyeEbaBIlc+C8PlZxE1BBRTwvfJ5XbXRt
uGbLbnzWCAgKx2SRYmxpFPWAkHitSSXZG+OuCsKXPmp3cnJOqvHjOv9p0prtSMwStEHURur1ID9H
VRYuZCm5CinSR8oZMdiZ9UeaL/NBKWujPAbHflVuq3W96Vbqqlyfq5Sdmx5na3mnSungyXl4bLL3
lDuivowW9bms6nNPbbaAW4IA0bz31etI5zwuyi+xcGGy6U8GaXV6uv9xE/zp/cxW7VH26tTsWVRy
LLwg7BeCdaVgh2+4S+kmz3xanSkR/XxG+NTkbMWudE8NtYEmDeXDxSMZ9n62rFNmefy4SSm56xhg
7ML1hb3QAzmDQf+QRO6+KBRHCvs3brnYJyrCRo6RcrQR7p+stWRIPCT2lJwguLm1i1FaYYT4zzZW
8uyIWmaDIADDU6+LyP01hMM+ltutQiCBhDlCwUxZSONGIcXv9Ev6M3a/z+0W+nRdRhZszMa25Dak
QvSNwVfEhg4KfInEWZfHo5T0LyF3e2iGF0PPibZ9qCtxXfni2yAcNH9H/tri9I+ZvthTv2X2AfSe
GIXRUOMZQlU+Nr8j7ldPtzCTd+n/3tP93d3Z8IdpU4Sq2QYYqsCqWHgFDX3hh8+qkzfmPoU/U7e9
PQjB8kzDP56fkJn/93OefQ1q3VUQTFv6NnBLpjgxqQcYp1+BKxcU4vFn45A/d6ty7oHOvocWRlhc
A6o75sgttdBalKDTTnfsTBPmbNwWQRajiqRfZHCEI2wsyTtzxJnfZMzf2VxjVQBnFnRXNK6h+6Nu
VBcKZjsQ17ecHW8tsxv4m9XdIGJ2N0D1D1S5VK6DqW/FuG1zTdt2+TtnV0zfQGCkx77ZhR1xRsq7
bsi2RK7sYlA1WwrOjrafN07/89InYdvnE4SVSVWal7lx7V80S29TrXPeNz73HTLf5bki158M3BOf
jznbpnHqLcaoFYQD5Bs72MQOPNN6nz9K69HGyI1r2LxK9k7xeHoE/Lw6/t3JaYR8Ojw00EkbXaKT
4XbqYrQul/6GLcuZL0g58wWZs5nKqs2gFVEwXSc5jAe4oXUIWHNlVr8iYwVl2ixvB/DXYqdsFRJN
gm6t9hDRqktZX08Mu9HtlxgrfW4LMqAH2roCcd4+uJB5TELqNIB/AIlfSYHBO6wdwhpuKWRZV7g7
/bz+l3Pl3w9sNs1VZRS7pDMY17lc7yWm15FdYZkpRCoYbEBhq1IaDp/b1FqBTT3zvZ4dJbMZkHxo
lc+Fx9jZMIA+fLu59JYJLKzFaFMqvCBhxuk256rQP287/u7zbPqzXLnoh4x51/D9jaC/W0MPggaa
Rrc5/XTPNTSb8sqgC3RP6YbjRGZutXejcZd4EgHP/KN0+28riTWb+IiWajQFZ+3RC7ZivPcmjev/
6GEPf323n0Vz/0tx6X8emTUveBo6INdxYPIArDaJeaKi2DRY/ifmJmDftcT1SZaZm0gZlyXlGAF0
/H/4G2YTWBWbQRQbLCC4DJulbOcrTbIBarxEnDw3yXWtOmdaPPOV/5H4fZpNCjW1rJ45nSvyYZk6
6W12PyGDvAMefMd6ls95H+YXmX+tLigCiBiYUqXmIhzDHbEMVpp+rSkSVW4SMIf86EmpXRBJkL5r
+YU2XnXaNRBbj42l/KBQFz/d6T9S028z96ffMJsRirwVOi7Y9Ot2pa+rq4SrkWxH2YO8jInWtTKW
hNJu4eFisn7vYY0655ePaZo+9Rtm84KXmKNOGIWOyeSGnE72I+dkvvLPReRP/ZzNAjF4wyE3U+/Y
9pLdg2H0K3eXyvfJ0K0wxy/DlPSWFm6N6DpNHtte0S8qvz/IZO9ombGSTQo65aINywXoU6rc6Z02
WhdGBk4sjaaUlXKjiPhl4mBXhqqTIae1BiLzhKXWipcUdy7MoMbKF4OXLfdSUl+OmgxSAzZtynVj
RoJHyMG+YXgX1S+94UG7RMQKyrYEX5QO7m7KynSHWyu4Dy0iiuFaVP7EDDOofVM20Amh7Cs0fZp3
14NZs+onNfzIp1zfUMXFfT9AQmqMECpCDjBhE4kvgoYdL1nz24EiaYvCCpfdxMRV4r0+6BBBvVUE
CEgUfFiLfrvWhRuzvAyrbg/sZJEjikwqICMlwBzSTwxpJ6s7X6VqApKRSBg/uii7Zg15YxkoyapX
/YuyAoPdA9vsceKPdpKKSwt0YEkKI2EEi0a7jclzEERrq/ah01YQc4W1knMOkKCWAFuJEmKndM3p
SJojMa2FCtVz2SsegkK5LMfMoRprexl39JL6Ekn+jcE9sUnc+jhE4Iisx1GId6pWvTQ56Ftz2BmC
eCPU6pMfgsgwodBPEXrUGkb51vLNfWBpmyRijSbZwmhBhBXVopWZCfG8WwVAQ1FzyBWxS0ihkRAT
RAsTBdfAdrSAbo450SoQClhemxu3ahxXld5LD6wzLNncllq86aXXEC44aHdDDz66q0ERg6DwuBx1
e8B99XUX1pd4N6eLowVmv6vegsUjXonaZSBcVjJvnWDBUmgc3wBLTmZc4uH+LogHzfVN45W/0RzL
JIs0cbTtqruk2sEzsBMtvtD14bdP1pzGXdbC65RjVkIPqLOtJ6tLlYykEj5fNiD1VCFCevkjAXNg
b6VlClFK7V/dSF6pkHpyLuUNpKREnjw3qrWmjnRmC/bj2vr356vMdmBDPqhdKPP5WpSYvFx/UCCs
qTKaD5796Snx54Pap7ZmU6IxekISha5+3fvxjiG29Ykxijrrpuyjldjy6XnImPr7qD5rvPxxCfrU
9GwmbI3OI0fbD4/htr2Aj6ntze14k2wlMk12JElt5JvTnf1xB/2pwdm0aImRPoxjNiCRYsbQKFeA
0hKIOPWI6RijfmkhiLMAQJ5uduZd+/cW5lO7s71SVmuxMk5bGHUNmnGZr1DWcjzRnzg12fAWzrR3
ZoVRZzsmb0DCY3Z0s9L3sfROOsuZBn7eMv3dobktXRiwyGDn9/6IkiZVaLQGOOZMxTrLMf4vG8BP
jc32RlaMLj0tqFZEcb8Aa72Q48szL2j6I06syeo0Uj9thjBNYlHtvZD+DHhiuHZypKtuNS7ljeeI
Z0bhz+cSdMJA87kx1OfiSHVo6tzTsvY6K10Uz5CtxXVQbBUKQqZ4q2Y3NZTc5J54t9Pd/HMw/dbN
vxueb6WrMBJIqpXMa0X6iL14rRbehe+FN1lDrlXZG7+rsDRW5n+Rdl3LsePI8osYQZCge6Vptqda
5si8MCQdiQ70nl9/k9rdOS2op7k792UiZiZC1QALVYVCVmYF4oSieI5j4QCWladMHEIIq4B1sK/m
Fv+EgXJpuIEYpDUSaVOCvbvKCkhQ/8I0MaaWmNUMaG/HvwNllwfHVHnSYrChpvdKC5ZTAk5vChFx
aOpClZqqvyDPAP3YZ/TwFQ3sTk81Fi9RO0wgmgPS0yjbSPK2GDq3lA65ARb1O4JHHXmqzJnlpxw8
hUL5HE93KuTeglfGAIOWfyfabdeDxwOUcuJ66E9yibnCCExa6bQW0fEzOgXaMtUngdB8tC2rZDt0
EDnppPFQ9+FmIhAMrgu3GsTXQCEL8f1y0DUARjckGWgn/h1QYXoFnowYOs1G54DIfReBvJhkWxDu
oP+vgJ7WA33aSu9q87oLXA5FZ5a5w4RLextOqG48cQsK2+ARMdBS9y1o9grJA4DSihZpHy4erjOT
3OGKWl0JZcg/om8RQXfn7j8mZfCDbCL0ARd293If68zgHB/PTrOvGRWoWEThZsylW8SpEGy02Vqp
wTBZi+DWB3cMY4++30JRIdtW0C8vIUfnN4mb402/Gad1opZ7TOfbity4IchRxYIANvWZNAaEO6Hp
WQOZGH3WZGm2ePGSxGWKyB86P4Qiz6l6KjZGsYnAjWpHLiDEq9GWalef7N5cGtDjB+b4qxk/ZTx1
aayxSBZuBn+4y32ASCQDYPSwPYk5JkwKGrU2eE88ApFC6Ku3Kv7daEBfKXUWbQdIksxQmGE40kG3
BpBrJ02w0G746sv/iF1/ssAX4P7soxZhJMhigbehftt/5re9G9ugT9yWD90O4cTGC7eTOeAU2o0g
zXP1hYy3VJFxxybNhVZShyhAV9lYa9OuUbesSfe99LBwPi8elrNlcoclaKGqBIhmdFLM3gmfZxQ5
csQRCE0Hjrf0ErZQKcjcSVEnCBOjxkffGoqjpYg3l+WIc3HrzpIO116pE6mr+hr4jXlqhdglGpdD
YKKorHbtKt2U9/mqh0qHBS6Rhb2c//IPlzmzzH20BL2vUUvbzgsESBqwtwzA9OHDiLYs0mwtlB29
S9Y1PN1IJfu67csx6Mw29x2JHncB1JI6b6Lxuk5iD+xYNpFv6gQDD91z6BPILgg2xWtEAfxDPQDB
Bd7XqEs3FDCENAm2GQgh/f6x7sHWnq5iuTgKLAqsBBN6bTdhFhLKErgcXf/hFz3i7HdzHtHlCeuq
oui8Jn+G1pkTlYtg74sufmaCu91AZbqfFGpEJzwkBGuyxjGG9Lb1r/Ix8sKF4m5pRdwFJ67brBwD
H+ba1wYKbX16ur5ll7tKZwvi7jHoYWmh0MPPQIKxj9ZgDfcBRoDOeoAQvgWL7oyeh54spGtN4KZB
gBY2L3r/C8y/Cy4/W7rm8dwFZxj1rAJlROcBymaG9K3XQIYIELc8bAzp8fqyl/aVS1VdXqk55Ag7
rzeOYHgD93y+4IuzI/z9ajSRu8fIglqqZMBq0vqtEiAZD8B5K75fX8aSES48FWWRKCXwFh6kpKwK
+iGp8tnhGnjdyheL1rW1zIfiLH3lMCJUk4QouG1/oWAN1tkqtIHlmORNZMnbefwezTEfr/cxwnxh
X7evz1/+mn0uHpVZNpSM+YanpsrJH46sPuVkH6YvGQVLsdA4w3irTi9C/UEbXMfB98voPqZe18fH
ppRXEcA1RTe4DNyqJH+uyKvQxI4ACiFDBzu6NKxrARrKrQSOTjz+Sa0Vg+68gVpEjUGzVKvAsXik
01OfgbZ5OjTjsNGzHWXvSZ+72bSbutMoPIZJg25MDj2Vk6GgDR2o264BVy04ifvPwn+HIt+GqCC6
HV5agLyCWcsZIscYzv1ocjgHZL8rcJepgEMpyYYwbC/qWT2roQgNXRElcgMZLd/iQNlBn25q8hqX
+1T61TS/Gcay/el3Sd8l9b6HIJveOQoeAKZ0An+4L+oLX+R6WtTE+XidOcSEYQQyQebQy4HhAmjc
CuvfgvQq9UttluvnFGMQ3w3VlPgkZ7ht+vUt+mZoXy1dKpaOEBdhZUHOy85vohMqJMfX0NcjEJRQ
q4UdA3XIJSf+U9iLXKCtoKEtjJPR4v46vlSzDAlT9P0oFR+i5u/zUPkIBOET7G/xXpSl0aVaPkHQ
1pBNpU87JNqhtCG06RkzzARMJygh9TDYqblyOynQAhshEmRoq0lV3xTMiAeJ8AYlLzx+5rsEJPxt
iVc77Tmk+UrG+z5TBTtPh6NE+jXUuV2EK0duexNCQKauQvsAomp9J6wU/66Q78oOMgJQGClwry00
tgHQCUIwd3nkSdBkB8YLtPsNRAlbGph9BxVS+glduE5dNyMGpXvoOsy95JdghOQc0O1j8znzg+Tx
uogOwfBbim5LaS0XYA6BSEGBLkkgP8T4WyKGyUNFATzwaWK3+C9Wq3yMoNDvdRlAv2NDNgbMhv4+
Dn8NmNPvI9w/jdRMKDiwmvtigE5r+aswoHQU3JL+1RA+9PSzD15E0D2MYCuoaG1DJAqABLwBaOas
Q0kI8qyxg/YauAwepRLPCCCi7QnaAPkbYGMZOIDHvF5N4Yl0u/kF2CcPtbaLMVEPjgEtUZzAeEgi
r6e/1ekT3ESmNmCUfXybKky2M9GlI3j1N106gUs7A3uEbKftiIl+dRUp27j6qKS1QV/DAXTecmf3
5ZrCW4QcfAfo5Y9Ii2FBbR2k/TllTilAUTIH/T69qUBJW0MGtEyOCYhpdTAPY15GABG9wXYTpauO
fCgEEhJMXc20ulV88qmxkMYv99fOHJ3L43E0ZUQQBuEmkxqLhEcpUR9aKIQJ5R6K0FYAWecS7Uuq
HChI/v00WZiw0ebU+iNdnP0ALrnraUxiSavREgBR7wABqrpmp6av7nHVg7JXJr/nIhCA0TTLVIA9
CE9ERHLyoXvIVDDTF80zi9qVEXRoJcenIs1dJt+pvXYPyQlPiTs31QUXrwevORugWQmu9mGvarsB
F0phQvM+eDGku3bQwEvw8YVVrqH4Mz0ztbdS8Bso0EWkk8noRxWuQzSiGiKtejxkxb5ii+NLNBzr
UDKLIFtPDKozaJ/36lM63fbkoOd0H9bG0wQpyohmnpINlp8HXqI/N9ndAJpqyX/LpvxmiMotSD4P
6vBxPRlfrNL+bO5Xd+gs9FedHhNo+HZerXRPTXunQ2dFpJ8S4NkUr0vXjc1f6sqX5DGVvtZTFZBi
FPQZNWu84UAeEz0OGSPYDH1vaEgkFpxtc93qxex2tkQuJTCDgI8qQJupFm706pX6n3Fdg5dlATB6
GWRxZofLCBpVOlqKtAXIws92uothmG4zHlhiGRbWBvoAkBYaLig2LCgkLWztxbx3Zpw7pVHhR6wV
6+gUV/ep6u/iCIrsZb9gZbFlx51FaMAPJWj8Oo+6zaYs93rsEvQG7c4aHCj+SG/QHYGW2/UPeLlJ
/WdxPE6yk/1KESet9cpBsimaqg2E8MS5PKKSXTAQ7yQsgM6uZA7Co8wWWtUXi5Yz61xVPskpYJoU
R2SCVkgv/G5R/l9f4JIFriBvphq90NFHLZFQZPoXqi/F0OsH7+uN/uyUKyVw6FKHI2BAFiUNhS3x
HZ+GtiDdS0A/XF/NQkj5AuyeGcMEcdGAXwGtDghlJvReyHKbNe8a8KQ5JhiuG7vcpTz7OlxJGcpB
oQSd0Hpo7UDsbu2jm/P1sJ2d/P5OrQhk3waIXW1DdA+l4kGYJXIVDAku/I75G12JbV9NmLNVk1qL
EzCJ4wBuhHfJCbbUzn71Ni4BbrB42pcchgs1BeIn2NbRVW4nAfISxxxZa2E9lwMKBaeuBOFvospY
79l68GBEx1yo5uZfZ6NfRJ1hrVnZL3IywDo37iqXHf5ZEPtjc172mc2x7sYRkwydpxqYDGogbCZ6
PaSRF5Z2uSGGYez/rI3zmR5APMoADMJ5e4jIm6Z2UA0pnNrX3geQ4tv6hKJm0OEphQ+1XYWlRwxh
gP2JiJYSyToGSaTATUj/wESM6mDOaNTAmkKPg6jd6Lm8ov1Nlr02EeYSMHWRNqt2eEC3oCtehuYp
pQ9kluYOcdkFLVFVgOxp1rZ7aWVQ4kfBatbpCKqj4K8qAYCD/CaonqP+l0B+TarklJ2tlm/VeGgn
dBG9Ynwy1LtUh2Lge0vXjfGgd5jPh+JH3rxD3maitz70meup3lStDgVm6MJMLxRzvwkIVwIgzJo7
JX1NoKtdHDN6LLRHiGzbmORgaOjF1W3UgfCKPssk+yUa6xDQiMjfKBHE6Hp/M4nHQf9MgLOtp1ns
5D2SXlkeWALe1JIK+EvyuwGHWY6xlVR5HcZHSl970KCixC/U2lQ6r8IWlOMvYnzocQL9WGiPjrcK
NEplf53MkwPkuYJ6GaAkw8PYffZArMfs5rpHLPk6VyEokEhVDSKPGIVbYZiTZEc1fL5u4ov0+md8
+ONz3JEdOtoJaQbfDvHMxtCjgqKrWTHFHOFhMqRJwB3wos1jODI0XbVNS0QTRA1mTk9d+Ujyk1o+
pM1biY9SAR/GJgZVZ9Ap4N0nxQXPFzIrKn8JFfqYAKRoAAFBfRjqKk9D8BrmUClDUdfmpl5/5ii2
jPpp6kMIVz5X2ONIFExShOBax6xUfhsn+xo4fyDDTJVpli7jxsIaM6/fQ9yeUv8ubHb18BprLYbB
GqBIC1vpcYORYgOCPT3uJYqKmy9bdX0mWfogW4FKVkkgW13ydn1bLxZdMubgqS4qFNTV3LZKhZ9E
JdEkb34tD+Z5Ezd7ph/Ji2+D0vGkbevfAKiD6GCZ5eCS15yb5koutdaDIQ4MCTdIyPvVGDpJg30z
LqTui926czNcyUUIBACUSBg8/SB4o4MZxcObAv0lcJJADAgHwmZrjK+t2p2w+v9t7tfN7Cwel/Go
+JgnkLzGxvgChE5EOyO/k5dmDSCvhdAwo3K2AC/HTmCXS1MG86fjT8zZwnki4K4FLV3aCqADDfPb
XH3ss+fYX8td/s6yauGO8Dev4H+OJ/cxY5KkYEYRRyAhwSsGTjyoW3ZwcDALWJKUQwr6XZralVgs
PXL8TXH7xzL3fbNBo1kcSDquDTOCP7uDIIWpucgrpyVejr8p3/+yxX/QFJj9sWVyiw8KUrNNtkpd
zWrWnSWt8hX6vUvjCZeOCPmTaPlPqPpxDpk4RfcwgYM2hbGKQP5nVIqz4Kjz1/npKpJMANsVDYMf
E2jDouh7YTA8tJIJRGb9qNkP0RvUWDDiI9hQKzh19VMGbSo9QPrs9tBObgVilQr6VipFnRpDxled
xqVS49LdUwaL8X9+GJdZxlpoBQgFGZ4g+RAghdZkEKItnFgsEa1cEaH1BoUuEX42CA8qEKyguFv1
PRSlCq8FracGaaTre6XMhdu1veIiZkJlahQ0NbwueAXsEiJe06n3I9yL/XwLFvdXVU5tyCHZLHwF
OmOVQJuiYMdKxLxxcFcixo8j4rxALbXcFv4hBHpDPcUx8JakBZAT0tZjDR6d2BpGaMJD2BskmoUo
W2iOObG/j1oGUcWDirZfCDndEvQ/NTjii1bBmdsT6fcU3tUgmcjQ4GTPAdTC0O5he8M/GP7nKN+n
EGW8viU85dMX5uD8K/GHHxUL+hJSCyi28kTAQnRLHbLGPcICSedoJjfhurldTiCXA9wf5+BOfg9Z
bRmjTZKn1NsEmn6BFO1jIG5ro9yQuFqI5pfO4tkiecAVGgIdOuOq5A3oLiqz1mg9PQbB0pPq/KOv
uJfB3ZYrkO9GmHozvHgsV7Q5lhjPiWTwCxLZgkYJEmW0nSACff0TKgsHzZDws85SVRATycAshORB
L8aVB+2NKs1zOoggmirD1zFtbv0Yqp51FaHwhchhF7eJBRx5bkI84DSoIEgN5ZOqp24TZscESNsJ
Hh4hqXVtlEIZjG0qVu+rtt6DXQeieqEjqIqLF3070CM7SvdhLrtDOR0LVm9rglce2titCHVEqsho
hD92rbTTxsBShwHz1eOvwZfdMHsWAfksMQMOxe1SHjH9+dmDpZVAi6+rP6cGw0xJvKnq1smTp+t7
dvHqDP0gUFMZmjpn2u97VlLA3kUmhEAathDJXPUuMcGj4zQYn3XwuG9n1lIr56J3nJnkTlrUNoQF
Fcq1TMRrMIbY9brYxBSipZVmgq7JNkR/H47GQoK46PtnZrmTxrqO5HGhtl4i5KtYv1epDyHqpf2c
XfuH6/+xonJvxLiRK2KTI7tKyi4Gy5/St+spKhyC4KeFk1dBuRJEa+6ALiA0MxaOwMVb7dnn5Jmo
GPJFQqF55NH8WAaPQp7dqOpzV2RuEjyLQe9OkWT3CrwUKLIuVjYBOxg6hMunEKNF4GDXqKXnqQMV
REQkzPpPk61KyUZpVVdXhgMmCHAYlgDJ3Kf5weDIeUQfDZKRlWD4g9gaOKVqJ4lGp4cu6XVnXzLD
eUCd4jgm6iSfFEhEp6A8ULsS71CLqYSL6fxy+H56JPp5I4vzcuzwXtItMbVBa1dbkaM5wkFttiBb
Ib+gC7bKrCVg2MIaeSSn5AdqIQegZ9QbMJC89OMjGEmubyNfrf5YHxdnDcROdSBgR/QPg41bowni
812/wgPUdqlaXVoO14FqOinS6wrLaUFUrzLQgoegbdGXmq98UfzvJUHGQaY6xcDV/DvOUseg1glI
+XQJVMaiJVmozwDAtDE5ApwbFEgC0D0ubOJlJ/ljkasKe8A91dqQoLAAVktiG49ibs2CAO8Zhnah
foCm4YN/q2zapS4lj1z8sVYu5AtdREiuwjLyyk17BE+c6NRgmgTyln0iBO/RI11BGu9U5BYm4mzj
9/WlX/6mf1bOnXZS633WZoZ0iiB4gmkuSc8sgiT3/7PCHXaiFiAjxwafSoT7aUZ56xEI2xfOAteE
5feSv0xpiVYRyMbACjmBlHxVRMHCOpYscLVUMVSQqxgohEZ62aTZiH69tlAVLnn/F13omff3Q1Ym
mJWbvX+wJ0hw1IcAsjt40YG6CBi+rP9d0+SLgPQvH9C4cx2jVRVkESwmv1pHW0VbHeQ0INm5aYEr
bqwu3GqY4Lu/7hJ8sfPja817fbbOuEUzLWjwtWqnfJ1PebxSobhhTxaEBrZlhnO+1M5eOOYaF1g6
aO3WMgri08jQHx1TZFfQ/ySlNZM9NeBOWFgiVwP/WCIXVnCbCo2xwcaWDoQaIPVtF5U77AbUsHie
k2xIbx9ywWrX8ua65XkhZ4XPD8NcVNF8mjU9geFc3iqN9lHlDe5y7cN1K4uuygWPntFY6rMvV51W
qpU4QJ52u+jwL2aeUFrpCy9/SxvKxRGpGduyH2eD7LMA1rob9mnYmZHU2NeXtrCBPKGGDwlnmgsI
WETD/KSGNoF0w+gSM8jSGdC5eIJehNjGIzJdt0qP7RF1XwuCd8D9XPBkWgClyIkbviwBu/nrNe8e
PCNGJfYjbrlY3Zx06qOyQ4ItP4CDQNIBTapo+4BpDaaxWRLYWziAPDmGIZQZ6MlwADvQr2mxB5Xi
YHoSgaKS765/QJ5S58caf4SXpM+yFFtLh/ZVllRQZAkflYoLIyQ3CmGlt0fDaB2Q0VsTgE1SpD4q
0XRQVWbJebtQ7C6leb4fRioFDQ3wL+BDqw7YkNHpi5Ldvf+cHtQbzCSYEE2x4hNtj3f9bumOt/i9
uTiE9/EUwoDYi3EbHTG97WiPar/B3Q64auJ0mPXaVQffWVI7mo//lSikc1GIRUacpgzZEnCWVS0B
9gdgnBDi8p32tq8VrlH9z0ob31PZF9L1LKmIgj/pEG2VTrK+8fvnkoZOohQL0XV2nR/rwusPXlxF
0I7+kFPFY1EQ6CDsliPwB9XMxmT4gsPwIK9/ue8fG3wtAxUaFvt6Cfp4b65IE0eJLWpHm36fbXvM
rC3ZmyPnlTXxjeFcjcp4kEcEvCQHm0trSrRc95F+E2SiXbEAA6mJcusH1bbLQkxIp70pKeNjzwoQ
ENdraFfeTIw8yKG4mRhovw36dP1AXz5CZzvCXXQUo8wLfcKn7S0b1PPobLryqnW7NwhobTu0zKP9
zLCDn+4/RqulM3TRl8+sczUSxuISpcnAPqh2r0Ms2ky71UH0SCHxTKKN3tcLCWjRAbj4peXQ6mqM
SYJyRO/gkdnt1uON7M5TtMrNUr2w4NF8YaSKQRwOKowx9uDrFLOc0oKD8XMQPxyai0HggxFzEWfq
VNkgdketIDm6KzrtCc+mh8TqrN7eh+v2Rg6sE3gmFrZzaYFcKDL0PByoIKLEZSCqn6wcUei6fy5Z
4Gohf0xkxY9gYWg2DApLcZOurlu4mDzPXJArfnQaTHKT4QAIGEaQIYdZ4Ll/1q9D9SNiLv+6tYsV
0B9rfAWk1FNH1UiTTq12VxG0ZpvaRHhdcAt6YVHguzM0KPvoaHryd/2xH5IwI6oAVk/xJoUkmEmI
MXMnh3hRbSUdlKrV4Ey5HFtMqRQzbQC412ltphMIk+K5CZHEeKhIgINt51EhadY1C9VdrIBvfVBx
cxlAhpkAKiuN21Qb7ZKo0Cu+L1uwk+a/W0lyDB8DV4o0jqY4xAc90xNTyKgFljpPKQcH7HyxmSdg
4oQIa2sGRTKAvKJvzYg0B5D11bbUooFtZKAlTIH2a+P8f/etb5vEnR09pYOP9QintEwVs2r8YwEg
zvXvzUsEzAf0mxHuiBDG6pJIjQB+TXaPIsHqP4xjfZR30Q7AiNyd317mSwvg0AlQEIkVHxL8w73+
My6VxCqVUY0A36ErkJxFojrL4EZaF3kf5MwbVgjv46G4m7nM2v1E1gw9Ayt22l0sLLgh/9r8tfhz
q/NpOLfq910oGDEDg3euQeBMXBMQuY4YY82TdBVFoQfl+T1JGHxrAetyIbN8WzD3cUmmFgkD3tZL
tHZThUhfleZoYMMvxhRDiLUNbeMFf7qUXL7Z5L41/DhFkxc2ideAxBvNUN8ePcBerHi0ktXiq/PS
GrngqOR5nEI3mHm9LloMFPWCvC7oreiD0lucNik0+OK8fSYaO+FavgrzNgDMG+AkgpkBpQEN6ChD
c0AwngH5dKYKRJgp/WzRPbPqmG0zIn4I8c73D6MU7GK5XrVivKFgAAAC8NhmxevI7mpVs2QxXpUU
d/0htEdoQAJsDllBxYrU6VenNgoiHH5B2r2POQGRbrL2SQbwZ3QkofyOTr2DM1hppZ3POCiQR6pJ
a6pqBGAvHNPI1jok9RbOw1zWcIXZt0/FRf0OyEJNi/Cp+q3uDptpre/xQmDKzgxaXqpyvgalr1jj
y06pMqRgrHH6UNwA3Pus4R3Ob1Q7QAj0K8hv0npVGdSum9aCSIrCRpPBfwzMchhyipflEbRNk9mP
4OfBVyvTwJq60O6m9zxILR+CZkq6GTt0+43Q1YPmpWg8vX3K6ZIYw4V69nzb+HrW76TGwIn2T0gu
lirUzlQ0BwaGnBHP2lP8QZLRHQ22XvhaF7LmN7Pz1zyLIxRZTAeZOfM62cAITxA5oUJBZgY0DgTj
E320GB6ulcasa0CXgcxi+Y1UPQtzwf0PMvi338KVrFWbDFoqwHPKvrJLSEhKIyacAP5bWPOCh2pc
xM4NuUikcvZQCK5oq9rC2I3VbPPN4PbrfGmHl6xxkbqIYrEADIl5FT6soKISAvdQgoEsP2HrBmEz
6d7r4n5CL7vKhF2VLsmhfxEeXDsjXMDWIgDuwSnFQFnhQ6RpW5uxXT02d6DTd7TUlTz5ABIzu3Ab
dx4raCvTuJOfDK/Au0VlCifiLCMXltydC+hlU5UFMBrImsYWDAHga5FBRz6AS/OpMHpTH9EH1Nul
HsvsQT93goKujxAg+yXOqqSHUKDPcyjV4KGmgOYkwCmoEjR3ph41Nkvt20t9DHj0H3tcGumEUtRL
TffRtwIeRZTvC2goQYBMsGqwzEIzYQ1GM7YeDqGz9JT3Nynzj20uDsddVxdVDL+bkVqC2X5RTDRb
ZQv1PpdsFs7U5e/5lzWedAOSxo2I4Rvm0ReRbIfhTmEr0QGZ7Gb0ysiMUozluDl10tCGXuI92HfW
S0l76SdwvUnQrdVyk2Czq3oLqMRqAv1MDWHdRi6hNQBxXVCndMHj9YXPseKKR8lc/ATFikL9Huse
Gh1KDSMUPn9ft8DDN/9d6v3ZWi5cqUouNn2Bdc0y537mTpuoAtVAquEBIjqAC2KlSe64gUCzMNjL
J3VphVz80hNFAb/8vEJgbwoA3VjvXF/hfOqu7SEXn7qxi5jSwsIX0qdEFu42XdcChuxFS3RVS07C
RQBxkHpNZNjMIh4djWD8NEswRj3Ynd4e4rx0giy2oIt1fYXzCq6tkIsDtAyjDHLhzBsD5ByMeKLR
u2oFCA8vvDcsfax5+WfpHOOfyTCg6vdSGXGmHgGZW8pnHEaFd0fKYVSK1iiiSMRaKNpZ2i7YDtKm
cUa79vp11m6ub9ylF5vzCMpzs0E2An2e2Zo+qK5QPdbste0IdJaZWQOMopLKlBp0Y0DbmZRbSf4M
piWZm7+5a/11ACl3xvVAg1iGhN/QbotNugaXyS7fxLvlavYSNuLbarkKyJ/qlBEBny/cZ5vmprRA
qgC2nPZmmbj1b+6tf1bFhRXojRZ+CLF7TxqcGrqi0DwzIY4I1kkbDQIGurgGdOOLjduLhx0wPVkW
ZdmAou53D8V0tqgOAZaYDcq6UwNzoq2FVI3xVkgMFkt96Yvn/Y85Pi+Ffgs2B9DAeETzAty+1GDr
0/dJjJ1kCoAzxU2BNP/kEJ7Z5BKR4EPXOgM0DjcvtHdl3L4wS7FwLuZT9iOinNngfFKptM7AeNFc
w5KVsRvW4ibf6P9NZr9YM+kGIEeqIevk64SehRStLdrEBxTMk7PI7appI/nyXYnWhkHaD7CkmgLR
TQa1eBYUtuCLTior9tAx+/qKL/qNASVtfRZO+6GmjYFAOZiiJPMwxBQQ1R6AJh5x4a0G6XZsl7q/
PInYV5SDvLBIKbQXiMK/f4E6Vm0CtU+94ikqLQZWH7COYyL7BvS4ZuqWtkC2ABPJ4Je+F/eFBfVR
9/qCF38ClxZFdPDyIU0zr+we+mBm30ktWYowXwO0Je5fWtzssuAYkjcpwy3WwH2J3Wt1Ap2eaQ9Q
JrCzd2oNvvZcWPhply6N55szf6szl1DbmhllhM0JfFCpatBckulDCbr06ztwKZmdm+GyZqALTGoK
liH2r9sQWhvkn2BXdJ0aaCVqxFANPhr1BM+7uUZT4LbpVnIiJ3H1PcFjNnHwbLFZSs9ff487tuf2
+HCU0ygoSNpP3hDQLzR/FyhmEveHHETCUi6uJwKZUeW178AoqSv7UAxNHyNdefgxqB8dhhrrQLVR
T5gTaJfL8YGGxyx7yYDWmDLRNCh4CBr9SDTR89N2VhdUFr79pYz8bQlcdAsD1NNjqKQeSmtAmkE9
YjFbcKgNHgnI5fwXHONf17Jru8YFOyBvA0mopdTLHXGrbo2NsE4fwZw6f7Gt2JtgofIMN1yp94FT
rY1jsR5X86W1fsweorfrTsnPi82R4dv6uRwdQgpIoWU3ebEwuXIzrHsyPhSq8cCgEdSJz0aXgVLR
3/daZVH/bep6KwFiVJ3KGzINFgLcmglLz0XyfOSubRGXzTuIxaVTCUeuVcjChD0GLqaN2vwaKgjI
yXj71G98OdgGY3EDyXNzZG5RgzYkvNGAFcmosp4wVJjPuN+yWdXFc9ULbtyrdgNYBesfUj3ajunw
HoIVJq8w2dcnu3SYVgTEYOFYQUUsP0H1eJ2xYlc0QPtqSwxDSwvkriGyYojy4MPtElC5i3Hv1qS7
zYt1qHshtMmuf+QL9boOZn9JmXOeIhlcgJMjtRJpk6aeKAVOK3buCNZ5UYIWnBL+g3r6my0uymW9
OiqRVAHcresfQ1W7xgwQMppdV0PnuczNuHQnKNRI4n5sP66vk6fW/5czny2Uq8ZQHaZFA4pOj4qg
AB8HiK+O4LfSnFqKVrlcr4VZjlAuTKYT9PgB+RBVtxLlo+974dBuZG2HkVSzEo6dVttp0qwhnAPS
6b2SLJEQXgLInG0U6pHvWadPWqrmCWJnoYGAv58pthR7nKBMjHGHjKmWHmLK9LZpILOXP409AUOH
tm3RWCq7hSeQS82Vb7+FC4JRo/TFSLBvzarH2GiC0XbxZrAMtNCgYb90CZrj24/D/ddXghTB95Xn
EkkIhLWQNerM1TS6gsToNtaSTdOv8qDGVCUYjXHXG4w12ExffLKELrt+HlC5f/8BlAV4Xc2xXF/O
UWUkZqXfGU1sxt3CabhQrn/bVy6M+YXBUNoMqcc2YAdx1Y3iqitxUVfmQgHzzQwXTKRGNnQjhyuN
irquhIdclm5G0ixEkSUrXAFHJjFo8wpW/KT0hHGX1PreEBcwxJfaQ9/WwsUq2lVhxeQyAwfyZIeW
sCr2EmbPUsz2aq5k42nORWsV4wJLHUZjjkzX3JKLXDUNk0yaqsyrgnDXVC8T5F7QYTU7HWBVwL+p
FjlTTM3SQEYEk0Gp07VRPffGDbrRkCiRwXutOioqnlQlrgp9JiN8USdt3ZQQbWg8kW0NyG0YB4hP
OhU4IOPGG+fSB1x9UI4ORuiK+wbuqumtTrA+hifg/FFRarMo13ICLZZpq4mlbSTCXS4X6wJPceAT
w2tdYOIVH6IMb4KIJM1Gy+heO/yeNK3WQlDi/UOyhmo/DBAILQqT6r/GaRcmNd7hEnuiyTPUEmxV
xYSG8DEMr2oSW6CPxP+dHL0hkP4MN2mT2n3yjIkeF5Oad9nQ2CAGGGjgUGiBqOONDpqRMN1IU7ky
KL5SGdxIcbpiYwvBDOhxJuQUF5KpY/NIVJuCT3a1mCy46KWgaiDJaagIqSJR/p4jdBMbEp0ybybp
oMycB8Tl9dQAv105yX1g9c38bOdczzuLZrmj0Yk5jpsiMy+AgIBigWeASeaMqS5dwRGhdDZtwHBo
R/ZSk/iCz35bL3daapGmSttrzBPBWJCC9KsICqeiilWqmyIDh0JQLYS0SwXzN5PcMREDWRcyUGTh
QbT/VFZkLVjjDXHjV4rIBhai2+t7eyGEfjPHpfQK/SNVFWEuMwa7zMNDk1VOLUurmoEMLEwPxiCu
yqFZ+KTyhRxhGBQdHQwCavSHDoDa/h9pV7YbO44sv0gAJYpaXrXVYpfLLu/9Ing72kXt29ffkBsz
p8yjW5rpAfqhATc6ixSZmcyMjNArmnRRf9Ljv9r4VgZ/x2g0nln6aJVr26TjLsilsgz3iTD9IU7y
x9ygL22tv2YN6MDDylN1zKuQgXv1IB2MoYVwdVb91TQo3o/cfyhS6LRV6lNS3ENj5QNIGHDytTZJ
9lP/2kJ0Kf4oi8OU3I7VGmG3cGyg0Q4dJ6AnTYbpHkUTJw54hTFq2mrKaWj4dd/417J5F2qGMxYz
U0l6w4q1SCimGH+YFEJhhgmHWGlbAB7QvwHTNLyKa6JvhOkaLxzs8PHysVn4fD/CiHBsIFhOJejp
ZMfQ71zwScFrgRAxgEoO0vzLppazTo0yoGUgCQ4Gy5/pRJvQfORmlR3zTtlkKbtlJvCIii6fUg2V
FSWCLkJ/p0DpA7gHC6Pxp5I0LwlhkPRm01apwHtSTp9xzV+jNLlqeQKWhRrNVcyeYgqWJfzq8i9e
uFMGNDP+/YOFBExNIg0KoyHS5M3fYoUzrhHagWt3aKGq98OOkGeBt77v0zCbjg3oJwsMtUpS5fpT
9A6Oh0Pvg3il8ppkvA27fD8Y5iEzG7aR2vCFgdIMmTxoUsbQaVGritoewqBZB/QXKLoTGcSLkn4f
jYDMoDMQ8ncOaV1KO2tojv4A/kyZ25f3TLgyfz8tzvZMOL/JUPTQ4smnozRB1SnJ95y8DDFIRHu+
p2DG1M18c9ni/H/8Ix85s8h+HiufJY0ayrNFEMcYBPRH4UofZwkU+uMDiXGLh0majs10zLINVcke
GFRQHAO2DZzGCC0BZCVyBm5H8JJigN2IZ9CJjunsNzIYGzyYLH3MriPTfy1H5TNDWdhHiP/fdkGI
cASa6xgTjjKkSr41Jc88eb1sYN7GS9ssxLMpjPsGjGzTMZke23jY8fQakJ+VG7cUNX/stOCPwEDY
8tTHTqsHVJmgn+07zK09zZrzgv+gHTL7nAurEsdutRZqD3KHVc3QACCC2k22ab3qrb2NVuFlSx2l
88V994HOCqiG0Y1GOR+j2Z+MB47hyWmvevmdvvufvtV3kDkzRHgmg+I0QoqeXOsM6Q3E5vM0dy5b
+X/WoyH+MzCh6CJ4Set0yDyoGtI5kE8YUGNLzfh+HDmEOnepFm3qLrCy8BZCMSuHXWbLl/63acE1
JyBa6KcBhS/WMceQ31TdtxMp+2ukr0aigbLYgF65+ZCHZNNnAN6kld23oFOrt0YCNSSIFbXJl2+G
Tm5ujKEBYRo4rHepcsOix8zfmulDK43OAIlBrYtcROSt2bx2SX4IQBgp6agL9UO2zwMJqj3xbcrr
NwYlgEoF4TH0WrQhvYqUekfC1FUhNq+BlCMmstWQ+Nbn5N70WydC79LE30Cc6k6Jsonr14GdYn+6
Mg3MO6nme9U9BYBQa6WxQfHNhtCcFRdgletSO5LLnWQk276DfpHaQMsYY1/Mjbr2hlWZVcRAW+C5
1JvtNqpGLBIXyBxvCOG7aHgJCwzoZzP7uFNq8UmCFJEBufOJ9E7fDhvN990mIgcSfVbyBOVbyYpC
aF1DxSgzZC+Xoj2robWTlG4csyPhLbQQlU1igjiL3kMv3o7z3DOa4l5SlUMQQBYhfVJ6dqB0skOi
4M/xrogmKDRCbTnSdlCiadMMMGkJIm2mTfJmU6sJotp7DB2C4ED6X0Gog6/6E2HA0hvMek7plrfP
Q/xMil0L5B6Z6VYisE/0CsiUKdCOkzX4oIoAd6XMYrdS8qdhfAjQ9m/T6hlC5vvRKJ6GyPfKDI/L
yzdjdrZnXuWPJE4ISXqp6WFbGcpJkiGbO6KeVkb2CIhBibuyWnAQ8UZ/mBPCk6lLQYo8FjpBNTiC
MfTOs2bfY0fDZgAve157dUacMnsto7cqfDHNzks7CAYpBgTs82Cvq2tkQYt+3CSqjvIskYnxXU4/
80BxF3fMrPDgUjbGPncw+2JDLd6F4uEWHAbOWqa2ak+ITnJB4kgt0SuYH7TTde5M2wGSFWwTb8vj
+oTuUtp8vjwhTIUTPJ80YnkQGECCkxqJGzenka/pBi9NExlnhr7/fraPIHhVtWow0yMkDq0oio6B
AUlXSqrQqYy4/+zZZ0OM0VFB8w75yjZCOygub4vkY9YCKHg4lxTIbWz61MkJ3mBpYdXNWvIhvlq+
s77znymk9hkeZHkVGUA7YkuaKLCaAsd8yICtBYuVM7LMSQAwhOT2ZpBUt864BuLrfK2Av9Q8/bFd
QlgYR58peo5jkMLPoR1tkTfzqn3MVGumnuud+qE6mb/oW7Hn98n9au92KUcyoYmnYEIBsG2xrNJD
3rw0gynDqYdqbFhvtX1xm7jAzG+U1kp2wMPxDsXitXi/hOpAvxq9CxX9TBUjKj9z4DjO/FHJsf8h
uBIxuASh7sdu61f7AVPq5DpxAkddw+0ub/ZvoyIxlD6NuZHHOJvkzjgg+gG7Vb5hHgXUHtGmv80g
SmFB1pW8RLcQBnLXNHEWN/vMvHDm4lKvQt7BPBp3lgkuAFTGw1RZec8sFlrPtlYkiMoHGRK9HbYW
51fDPxBBj4FvZDdofd5heSZ4bRXQD4Bn/9QGK4Fk+WKdLVJ4GkqdT0nffvtRdYPJfEBXyWt0LW3y
feDJK/2NtR0V3m6MG5KshdhRrXovg2OvROBxfbscGpcSt/PtFEJjHyksbEwsqApuGhCHFPIqSGbe
k7Po+7czOtszIRx2TRMENMcy5hIKtOY2qRM6/nXjyvZ0CPfSirTnUlXz/PKJbcOpJLxpNJyQQb7W
j3M1PnINh5UelAfeiAeMk70egda+lRDw8kgtaIW+ybFu3sfyccDYV73GTL9mQ/AqhKgKRtvwrbr6
hYBK0wDK4P7ycVgO3IqMyTrUohVN5BKborGbwHE7l0lbl3q5B9kpp79tHWlTbXzXXPtYi+fvzJ6w
b83koydRY03xDnMqH/MTc+brQxoIOuGd4mAk111Z4uI2npkUtjGrzMkAbdYMnZRecie973NbP3Qu
BaF/oVqpjSRtxeTiFfht8g9GsRDvBxZhleyov0AMZpvYhWscFQ+FPcd01ipYy1fgzJ7gixnp1AlE
ccBrHjTItCAKQJZmQyBstJ2APW+Bm0yObMVdiXnv3xf9zKoQ7QkCfV9XeH9iEtI4qDMnUeoE+wjc
pGyj3APvf92ARH0NXLgUbX/U2oXVJnTqOd7EyOWfBqfZgVW5PEh2f6sdkwcIgt6F7rg6U7BwiH7Y
FNZKDRqnJcM9mdl8Wwij2ebzsMVj6QNl0+v2Vr0KvPIfVGN+GBWiTzsOOYX8VXqUtkiotvNwt3HN
X9C+wthI9lyvURYvFEJ/2BMCkK9X+sB8bGxT35G0aqwmDXdKDcI1NKiGCFqd+SNRofdrlvblG7Pg
Fs7bGGIuw/wQiZUf9KdYxjRKLYPAekXCb+kDnjVKRH5LLTDrlI9hf6J96lb6XRvmFuXvl5fxPcT0
M/YxQmQDXT0Dky5EFXxNWEpmF0BR/tTXIOgFzraqSo9L3UvSxZ/mAIlYfYoVSzVNkAJkypXWEkcN
oU+U2bUaf6Qkf1PoiKYqRIbQ3KBRsh3Ajl0FqDIrEySkiLHJiPwal+1b2xc1GFkxJIb7R1CJ1+hd
hLmtgN70mWIHwQNkGI9GejPmIIxJbwF+80CXe8Xr+hEIt8T1owgaV+UNuDcSR22mO6A3ZKuYlNTt
oXBEZagZDeU+HZMD79TdTCjP5GKrV+oXuIAtpftUqv4qMqpNRPXdVJQntNwe0ij3+qa6q+LnFOS8
Rhh6NSlbAHqaCapDBpj40cEBqTiNmpVC8ffU79n2zy9xRUYQ06CIrUEYez4EZ881KYSylz9Sekwq
xe787DDE0VOZ9naq0mMV8b2ipMA781FzddDoUzSf0xplAfYcBSeopmJCoLfkOrJbKOjBqVqhRuyO
3SX9a8grCDJOlgYWdgUkmJxiGLW8pSBYl8YPubyt2NtYuWNwa/SHEocrLd4HCAOYpDswZbALVjzM
rMBZNtilhKm++Mavd2r/mgMYZg67QXkMfDANKjcIkRs0XDwdUuXtGNxoUJrKejzgJwAk2UsV+tso
BDkLaB1NZQ39Kc53/72FukbQTCS6gZX83EI+Nrxkg0KPdMTku5ZbwJUFfrIFO+LBDyDNh1/Gh9RK
eerJik177ujdRvWTBw6S1JZ+6dkMg6tvRuARwh56e3FoJfnu8kUTE3PxZ4qFY1bJNNQC/Eypu8p3
kPG7M13oyaio9eM5ELqrb8s5qPxxtH7vi1g8buJGYm3b0CP0MA+xYQL3dNUZ3EpCDlZZDKyWv7Ti
Okyfw3rtWf3t/S7ZFoJP2uSBHKX1rHmmvPCqcrrsmvaho4OMWokgOw4yZies+ldDTrYqg0JZOwCg
VNTkQxkfjH7KAdHSMZcvjZEzxuA/CKiO+gyBOnUCuGrWPoAZYj+O9wHxLaI9ZKTyuqJ65+UplFK3
gMDhyG0u95iNJROEHIzUmSXrJH1D2n0aA/7M+HQNb9Cn10WfHCDzRqb7lOr3Uow0pIZmqgr19rFX
dMsHqd8k7fT+PYWwAc2feP811LddmXuqdteNf4VcseTuQa+u4+wJ1dc8fEjbw9xWG/XWitUXhgHZ
Bt6oMQ0rMCBFpXYW8+FsoWWR4tb06E/HjWLnLShmKHkpK44ZtPZ6YFBzD0GNpwA8l7mxDICon7mX
j+ZC8ZGp+hwCQEoJHlYhaBPa1rlPG+mYDv6maL+GsXBIKnt1znbJoK5038TUb74IP8wJMZv18ZDw
GAG6t/Vj/FC+odSpYUZNd5WPLkfDdB4vXaUGE+L1H1YFR9sCRhNFEpeO1AT+VqoeWEEd5l+XkMis
Fd8uKIa/k8YeNeYwiEWOWYTSC9tCtcj777ebYVRAlWV0QPDDfvortfC7jKpYf6dp4OC4DcbHBmrH
6YjBJT9e+bZiy+V73efWhLct19LGqCdYo7zzpq62lD52KdRx2YQ2whi7YX1VKrEXh/1Ktr2w4xi/
MBmCmjGHOOHhBF6wXk3oQI8zzJj3laXLL5d38v/xqb9NCK4/CVpZGovZxMbYzLpBUCsEVVKAgaR0
lfRWfHnOW3m+IGNORs9iNUTl6oGbsJZSG3J9xU51gSV3ImqbB+mAc3tY8+ErWyjS6OVTWal9PtIj
ekF2QVCUXOOrXrMgOOoir428A//OMWgztyKPFDQ0Kx9JeFr+sW2Ce5kkWZoCtacgPjHi3QxsMt3e
y580astu6q73aOev/mfw+fepMOY1n32nNgINHomxpvkJIm+jzX8GDl1wmz+Og3CPCVOg705wHHJN
8vIKt+hBN/ZEnzYRSDZWNnH+DpfWJFzjyGwVVivYRAikUJt59cZw8NoB7bPzn/BlzHfzkrl57edb
SPFODnpsod8UTsQhYjjdNZgcHmuP8grUBGuo7fn3XzIoOIueSEroKzjpmQzYiY5xv4a73PyI44//
cScFn5FpelCxBp+t8eSPGaUzAwbIx0wIm2/WeEdECJN4+MVnYsMbn2QarGWpNb2Y9yxyhmpb7BDw
nOwLT5Rdz63mFx4nBbj/n4qncAshWzs4rqFwxRrEH79EqEFUmF6bSqDcwUzfu51+AjO9JbHJoVrv
pLRyQcViGeULybZlguQjKQAkA2WmL71d/gDztRC/NO4NBTEW5gQ1Rbg2PNL0yDBwkuvixkT3YaSa
naWr9OhLB+rcjHBh0qmLdDXAcmt3cEzmoo3VdJvCG7aNhVbS5AZoxKEl7YyrBANLPvXctHB5eD2i
24ee8jGHjGMzZ3jJyuTo0vU8tyDcljECQCoYcVu6PHaScYv5VHdg5YlU5KogmR2Nqn35qy0Gv3OT
wrUBHsIM29mLs+NUHpITEhbHd0qnLg/hidnqdrVFteRfzyyKM3BJaORjDb4PVEHN6QbQZj/winvf
mZk4CBj8ITNnOHPiDdR6sYFW9MqKV07QN6XQmQ80ixIVl9nl9jY4kp6gKA3cM9sGbmJ/qCZmWVyE
rztwSDuXDa9cECqE5BGcJ40W4uNS6BSkIHMyNRA5JWvv5pVTSoWwjAGQHrs/n9KCWyVKNqRYqc6t
WZj/fraBcTOYHaQL6VEvwJ0zqU4lff5vWyX4EmDsYuifw0IDBXLURMwaSodAn1y2srYOwZV0ZdmX
eo6DCAkJJ8OM3hSt4T/Eif5v73x+2AWfofCxY00PG1E5uQAQW1p0Gse7CXrPvXaKKkzZt5g3LeOr
wrm8uqUXgqIoKJ+gC60DICUchN7IlIK1BT7TEaVpi9vBoXHDbbpffYMt3ugzS8KBUDBfG0eknT8X
XlcDyYE3qnDG6UdebxLWHeTpqqoLm0qYK6BXfoAkvjkYPtecjNWQgZIkz0TaeHkD1KULZ+D5q5qK
qlI8gX+eUzNTFa0cMZ/C8iOoHG1MSDp9kDjyKB+UGgM/BTTTT1W5Y6wCAcKuK7cGyzG1cZVUla2P
T7p+HEPJJkG6nbp9hh5v41tF52ot5kzj1w7a8PBlr1XXP2uT7I0QLJxqSFPWtaVrsRvn/r4vFZuM
8h51h4Mes6ukCCrL5xD3piij2FM8RbbfA+0rdWR7ef3f73shIrPzJ6Jw9oBLkAyNjNJRC3IvVv37
iExvYB9x1OgJc+XwP2/NeCJ577B28qDv60Ya2fhR7ER14GD02oW6uMsCxW2lX3kI/aEBgGRA5Hi+
l4vgCv/lHnU5x5cLeyrBQVmg3NPVikVr6TBF+l5JyReTyhu/zB2N3ZXqq6+8VajtRA9NdzsRZVMO
71kK7tG2G+2hTR4B6QbwfLgDv/075O6pi9qakxWap8mvknzQ9DsV3NfBWKJQuQ/9o29uzPoIbe6b
isV3l/dPbPh/392z88OEd6ERdXVbyQ2YD8rO5vFXEQbHpnngOb+JwsGR+8yJFHmbmJUVmpGXNNxr
ANIvOojKax3fzrKtdHil/ebyDxNHLf74YWLKNxh5lOh1fpQrTMkZw87Q89xpBj/f8RrKG2X5GRr9
xi9Nh3FQPnO0oP1cuk/V6KoBtk6mhypELyWA4mNrWHARYX6fGjfxmO3KGsQBdLBqfHra61ZLla2h
vhfQ+pT5rOMW3Rbz0AXJr9r8joWgfAS52YpnXtp6SpgJ6lTDoBgWFgJAaFYakwpDwVAbRTtWc4yn
GIxzihciTWCb8TrXbe0Zw/HsDVhrcACv+I4F1/HDvhAa4ibtUHyGEpKGkfz4tW7uAJi8/BUXcr0f
JoTbmWp6W4LIQjn2SeCy/EDiUy7hbMeVXUbAK2Gw9bLBhXD3w6CQXPIB5I9sFjqdklPeP4WjsfLV
6OxQBYfzw4LgcDmBtp+JQZKjiZNokhzTGjdK11vTPMUMNoKqfo3TeidH3SbnWGr22valFeOURcYz
jb1h/CuY7lvl0MUZxGeBXUJ22IzJvlYqL5OuW4hsNGlyLQ8EPPjmPpSLU5WFf4FVye3qLzWUHMhL
bbsYcUbpIwBlczDthWt+YWUjxbdf0CXAlRSQFa1dda9mDhQXEjcEWkHedxjTuUUHZpUNRF05LmLX
MFDRTmpVKKm2KrnToMVVJuo2RrtMUu/yQbOqERBOJbdCHkF+CBg/NCDSWrYxQel3NwrmJDM9xeD8
h58g0TECx+dvo0TtVAbOItzn3QnDT6hDebm8S+l7HN5J9b1R3kUEQzVm49Sx6Rpos+jsSho/Ae1z
peSUxvq2RGLTmMSuyN2Qf/iYvpYR+6GJR1eO10KWcX66RPxVy4oAjELY9syvMZX00DbgW5Arb9S/
svbX5buyZkvInYgfhEnZ4XLG9Q788U6K7np1rDgFB+bTZVNrvs4UsycSVjWJvjVyIakKlCA6Fq6f
OLFnzExMILd3wKqxbYFeXXNzsxu7cGFNwc2atcErrYFLiCkmEEoNuvcoZ0B2MFRX9RWXTIFiRYZW
IDguxGdJKEVVKnWDcizAzd2DJCAFzibFCO/l3VzqGlJyZkfYzXycqjChHG415dzj1W2NFk0g3zBl
G8dfrKRoBXpavE+g3eNXmV3VyuNUf44tZEYDFYBaUM0kVl5sGAcTAtirm3al/7/05P7xE4Vd14M6
RZ8AwaV204fG36TUla9m0ujJ7cl9ZYfrsr2LLutsV4R4JhdNFEdaoxz5rwAudTc8AB/jAo/v+O0m
sMEnuHq21kwK8W1QeRJA3xrQtyq2K/82BbLg8rdeDNJnixICmq+3CcIZLEx4PkyRxYFix2PjspGl
+tqPryUEtYIFmDuUsHUz/WKX2XM7orHU+9YZnXHHj+s9rcVb+XtdIsPeaOodZa0qo3ZfyFbMwcOm
yBheyJFqtit7KOJE5lzyfHkiwV4R0XrQUvz/q6Z/SFS/8nypoPthxMRLBU1NN9KLvQ7NyVomdm+0
V0ENOA5LE8xgJm+NjAmLDmM9Qwckgt7QR63MHoPmRQs+aVAiXb5q/Tel7nwLqoaRgxKIlQ36vY7Z
lDKem1b6Kci1t7HDbag0r6u11zIPtkCcflb98Al0Bmi30EWr49yVyEkdjkHfuTlGZXw8nRx97DYt
R5cLnT5t9K/Q1nWNSPeqLtG27Uj2ssSRXGCmS2oOHSv2qUF3gRpbE2CSvXbs5EcprvBTQMsP4kli
DEhWoNSEbITc1OrJxBvaouUjS8MNH75WjpaAcvpj75WfD9Q+LKsSKl5wv2C7wEt5I4OINrai1S7p
yl1UhXDmJwp4SiFQeGzHQ0p3Y/7fcir/sRTB7XZDnQwMladjlFr59SwX5DvGZ+tFn/AugG+u7Nz8
wvkjcJ1dEcGFIkSl3djg6huHYtdvwJnuRbfgYnPg1FduyNreCa6z1SNZjTqcz0BqnaGJLCY9X16N
smZCcJWs8+NgaiT52Bb2uDf2wRVDoQitc/IZe3Q7/hU7GIjC1EJZ42kOuSsFZyQ9rFe4lxqvP7yB
4FJpW2ixJEUQlMb0DD/J2w7IwplMCxR0qzu7nPmcfUXBtZbtGPdGVENvNv/K+9s0uM/bZtf6BMwd
HTS9nQYFOZlyGyMN9gSZ47SC5EXXYax1Tzh1/OTQBmtQx5WoIr76R6RDptHA3xvDW8Vu+uReDp7A
FmMN+glFKitsEEAhPIPZljS/zfX7ghqWhAHCy4diLe4w4ZEfNQ2oqiU4h9oFJ9OMuUTscYa7Bixr
8txdfV2rjK8cQya4owhFeab3I1YOVzhVp7HTVrKz7xbthXv7LS1/Vjqu85TnJd79x1Rp7/RGf0s4
QhyrXpvhs2DQJ4g+WqNzI+DYh0euPtP6I1NLq1CaU22UT2gwuSRith4d5eJ27Ig1zr4cI38qCPNK
4LskvBSHfD/Wb0H5FMtQh+sZGMoeNMw/5roLykxUeVNgcFCmg3pqe0NbMFkWn2V76CoCzcGTNP5q
5Ncy+yhTsM7ImHxQIHps4N+Z7/UJcYwAjS3zkABVxmJlq9XtvTm0j77ypADhqNdQgHkty6u+Rs0X
ktxD4WUUVGs15hL5O+0aS89uJXNyQzm9MovbIH1PIOQARKit5xATCrvRR/rPACQy0S/tISTe83It
7i8Vps9v+vdc7dmXADZO1nJeIj0LOq9rY9fPfcCpkO9Ko5v32Dj/k5eGXRlXsbbatFx8zf6++Uzw
31rWS83YMBk9GP9OBubienKqT3xCTEI3Fl4G4azrhxGmySo2/6AR82Ppgkc3u3/FKl1/93sopmgn
ZYpXjvoSHOqHFcGpp2ORITOZkJ0e+1/Si4bmJBprk26lV/MAmh7ZTWJFx7XFrSSPTPDg06jwkphz
ZAS7VRhYfvhLkeZDX63ExcUTJEOIGiVmdBcUkcWDAvOWSZmMwOh3FpSNbKM0gWSjm2Z8DaIEM9So
9BhWRIHhXUNpLznpc9uCqypQ2ZkYCsjHfGaMAi0d8skE+LsVH7yUoJ2bEfKmuqXUqEOKJZYVqNcH
h4cvBt6uiSy5Y0Ew/fwxTLXNyJqa2pIrlmWiMQDFZej8CPeD9kWpJxyvWD//lVQvtN+trGzeINER
nxsQ7gCkuYgG7lvlNKGJoUe+DZbrXZEqqKiaAOxhunsswBw57ZvhbZj0fWUOK5u7vMTflDrC/TDT
kvNWBb8NDU8lgMU9AM8ri5w/z5+L/G1CuAsF+CJ5PcDELPRBoUyMdg8oLRE+ofYgWZxvVx3b8r7+
NimkNIVeNCi/w2TlyFCYjVwCHha4stlk+ji9Xl7h4jX4TUskItd4lk6UdLBGOtT2uu3Av0pjrdy5
sosiWC0elCqsjUI+jnfGXwagFrGn3PIXUA/uqDtuJe/ymujCwQBgFTzPqBQxA9NgP19FbaUSMjIs
qoTgcWy89kgCobC1KQz1WQr0atfHwS3oCN0cJfLBvNe0Y2QeUoZEVS6tOpTuOiU8hGrr9OyvgF+Z
0D4iQ+v1ZeGpA7j3QwPZbV/berWX/UcJM+9o1CRcP4Vayjw9nq5VOj1cXpU4ojQ/kH6sSjiLUq/x
ISBY1ZxZK3ZtI9SBn+FeusnfZ+SKClonSb5aCwcLgfaHWeE8DrlcSElGZeiEnZLsSc1CK1A7sNKk
2zZ7KIEbXVnnwsvs3KA4p15LBkai5nUmFmQg53U+BhviUbc4/JO+8w9bQorcdPrQoSTx9/1WYQvU
VUzdTcRKviR32sj7yVW2LG6s8GstNiwhwH4Ynz3BWQLV+pMJjDGMz0AkyartXHGDwDbzHS1nEB8k
EcD5EXmoSHRg7nISS35pASrBPMc/eKL++ClCmIpK5J/ov8uQ6EitsThq8tvlr7rgZ34YmK/s2VqD
ZFASDBmBxoKB7zd6NYNDsuquV+69CCBDez3Q1AJlL54lYHB87qvJubyM+bAL8eDHMoSg1+YS66Q5
5AzeXG+Z4aozB98auncpM/phR/BgoDfDIIJ+di5RmCxcc5O60Chbea+ufRrBr/jSRJpCxQWX9cbi
cxw1PjlJVnZu6an+Y0mCH2nNf11rso+2de8mg9113w0KiH/bPnJ2YiGVJu/VPsRhl3eXv9z3w/CP
T/d7lkGcDpZoVuR9iFkGJpm/ZC14LzvzQ+O/5KCz6HAsJwWdQQhpyir0NcE/VIM1xsTbBvsx+WDF
8dH03oCgow7fBvJY48Vossoeh2dVUjDMQZ1Y4du0NDwJ836hLrt+Gu0LWXWjTLLC7s2X9pLqmdVD
Ep5w1ayg+moxwtGiRQPSATCUW3lXOlo+7lOVOCCvcRqaWQqVoSGNSZYY79ak/0qDbgWLpSzk++dT
F2K+D0oCjpnieeoi2WegICvLE41zrzMnh/emM6oBsHSd1zRAtGBIB1zCdgLpKRncY8worK764Mqh
5b6lSKFVD4OHlqri72MGDgNlIyvFduVLLkaksy8pnKQ8ipiKwRzpGGegjG4l5cBLTK8SYoO9/rPi
bWI3acTvQiV/IfLEPZVNGPbKSemOQxrv8d02UkSdgAyJlRJl34WGl7Uoi0n9xoyf+gzyMCC968v2
MQy7fdlh7r4yMY7r53ZYfCSavOMaviAm4wIOeNn4Hqugo51iUL7ivQS9EBztZFsXsRfOg9OksGPd
rLaRoYDOUipeSl0GHXepfcYztYoE6j3SUZvUyVVoJHcaVIsyiDsbaOSgaO1zcFKUtbuyi0ue7Pcm
imPdko9RvEDHdYgLKJUPOnjar5phc9nIt8e9cOk0Ib7GgQQqHTPD2VL4Denjry5qt6P6oWS5W0tb
ObslHfDVw7WJgcq21V3GoGudgbYxMuxYClDG+yXTxEItHghWDCyifVyCDwol4fFV6leuwqInPNsT
MSB3fqdKJvYkaeRNkWl2OEUeReP78q5855/irpzDqgSPWwe52Q/KfOPs8CH8BJgz2IZ2ioK3afde
sit3IdALr+Sf4I9/4LmEm+MHdcCHopOOasftUimhfbqyhUtFi3MT35jCs0CPmWs6BSbW1nnFLm22
wdWsQQRMn603175leOiL/rdi3t+p8dmGfofTM6OosWmqLMFoNFEPoh+evIarXsy+z00IZ6Nm0Lcx
53Xl18mN9kuz5atpB6Q+yBCC23hASX2mOcZQ3spZWcqGz+0KmRkyxKSNG3yynkQu9x+T/NlXrtVx
tLU0gqBJ5MoJxrJVE4WhtRrJUp8ZH9NUMI2GYS1FF4wjWhq0qHAhajffoe2L6RJMJ4BfGVJBiEnJ
OsHFUgp3bnH++9mXbDC/KaGgLx0HBYoSVX0MQs3L4huTPCf+VT4++2VrFZIMLrKkuCPU9OoqshV/
Ffu6uO8Kno+M6AqjupCBZV1sBlVRYN9laRYAtHj5SbL3JqufU3T9JNViWvFs5pOrlY298tEXd+HM
uOAgBhXstUmc4zzz8diYLcIDBqQb4gYQT1A5Xn3+LpmSJ7TI4SFzu2lGaLkAMmH1hbbyY0TtlL8v
F8S2FBkEYVT/BsmefRLJ1PqGFrF0NBRuBXWzHTN8+gH86NzyAd0xANykmuxUBY5GPxzyqHCGsX9U
8mirVV9Zxe0iOVZxfcVM/7qtynutSw4lraEakmPCMne1EBj9gvifSvfr8k4ueXQN/BmyjEFDEJQL
8WdIJDWtDWhZVxynNsjtutzRNFvJoJcyqHMrgm8wYn2swyIJj1PGrT7JnIy8GGh4J+Tj8nKWumso
lf5ej3AhfehBZ1VShYgc4Bjd5vcQ+rCzHbwq5DBXqViW7sC5NeEyZkzSqzZKwyPowC2/Szzmj55k
+MDUGm43ugpUlcYrI7iV9KfLC13b0fm7np05ANJjWoFy7jhOtSvx1NUZ9eQa5GNsDRS2uqfzbzmz
FUp6ofQTvt4shAaFSqS+W9WabOlXc7dOH792IgW/MsTBwOP5rPBxsOMk2Gj/R9p1LUeuI9kvYgQN
CJCvdOUkVcm3+oXRTgRB783X76FmYrtE1RbuzsR97NuNAggkEpnH9KWrte3p+gIu/8w6xTj/dKsI
oo7TXKUNPt3Q3ESTFfTTjZqqsP54rQrZlb9s72tjrbKKFNZBAgV6DkV8iAVrWUCN1zi1UV0DslEY
EAYNIQ6hHUyobBeptUHNRXJLSma77riWMHAwB8uKjmFqvE2jgcd/ApFMlI408V3NCu/64l6s3Jyt
7rqzCr/ruasMfMSlFMff5uqo4SAeqr0IFEgMwzn2e9G72i1qquULwI0b6wHETzlC6mImef5DVpEH
IoUhbdMQqHIo9S31q4RDyMCxba9aqsa9r3rCj6DYv4vpXvaklq36Khh1hhUje0dw5SCNl9CkTefI
Sxo8yaot57HkHrqYjJzPdRWNYtEAvKnl/GigG2Wx7yooPTDGdroGgUnd1yLGCzTzcszfmG6q8DgR
LtnqkrC0bjrqQw7C8oydrijPNLtPio3RRUf4SEnEXy5m0edzXcWkOKTKnLScH9HDAQZ6uCF2hSsU
NsxdsofsHZ6ilW/D78Qsta2mQKwAniWQO4JOjwnooS0DylHJt6arjTYP2ghmJmZeqOZeFS/osXu9
CLfV1G9hH7MtFY6C3qmxjV1lgNTPgYKc9vMEgU7zPhzSTY8MptdMn457nRLUGAFMxVPPNGCwAsW0
ufCXz5qlP6sMvmxDtSNxDb3l0uN0jxIDhwVFR6F9OW10EEiK+q4qC0C44TQe5ZsoRUPeIG5rJIBg
2UXQi8gtcxT/jdRlCgK7WXs5jZ9V47FOTg2EXnQGaZcyQT1f9xML2D8zsXs3B655USv6BcTejRG9
lk1TuZU94O5BS3nuIwldU7ap1wobYVKYcGjERbcIDNIfxX28zzYQ+EW5W1dguSNDaEiunw/VobPL
boDSs1Hj5X80asNNTAvGlAQy0P9JPfls/9LV/Z2MaQVBIoSGeag8M1sYmpKVk01kdUJUbqG+Foll
BIi09TVEiPob0PslN4ssO/g4GGcLVkSTOkOFhqMb0XvqC6AYm3ZvQUO+eVys7q9fLLJJrW5tnqFG
lRf4OnWI0uGvlA9O3I+S20s2yOq6pm2SmADbLbnVtjeA6q+KQI5eWKLxlaSArahPLOONQWckIGl9
W5ViM4pi+18tFlvl9mRgFm/7jB/1qfA7gAQ69JvrUEiWSxL52Cry9XXepHBQxy2H3JDVh8RMd0bx
p7HfYPvn/3dTWt2oCg/NlgOydkR304EFD+RYYHyVdsH1YS4hw/CMYHCFgqq2iV7z55RXi0MzUtIa
uqx7BqVRg4U+R+epmErIr9s70wC1Mg1qkDWKFL1a1d6YAixDyW6/WFM5+xnrsk1FVU2rGC6VpQFG
X6IDmk+La0Lp55U7+tiWyF5AM5S2V5Z1/Lo5/3f+H4f+7FDrajtMo4KBl/xt9lDUyJ3egXoUJGLo
1n6T9VAv8ZrOF/zjGjgbMOGkJaJjyNPA9inDMHbFfCLVny6ijr14Aw/6Jo2B6eEnsyeQv4uMtzTO
0IlwKe5DAXVbGPiiC/HaJQxyBbikYLXIRg85ttOywWkq1bN109chy0ca3a9wjxkVntghV7CDSm/S
VT8On3sleUUVEJ44qelP2Q8qaydcbF2df9RVmsajzsiKZW3Fju6Jm+zrw9IkQ13AlYXLtRnuR2mC
GSYjhonqFFn3dMo07SqtKqNjZAMaNZfeko6ZTTdthwgEsJam063GEuFkhsEPtso4SjlDoCc9qu98
Czrqz7hjD2EGjcJwbO+iDFro4+hYlOlBWfcUTgRG6EWCHqJquodT3r7U7V2rhm6slEGS9ZIAcDEf
OJ/R6gaoh6E3eh1BbXDNX+nTookDb3o3hesO5Fb/sxvnfLxVJGjBPp4NfVm1IoN2Qgh8fezUer+R
RJwlSq5P3Nk463bDPJj6UBcNIo4bbgRQiUBLbnvYXc7ZnuvbJJAWL2Qjrq6HRk1mK04wYuOHILLC
DemIVNWH+VW/LzqMKI0ql6688zmubgrRaQTCP+0yxxEADQ1Q0p8FBGQXGKIJjul0Dx88SQw1lg1x
bWFXV0aqoxNVQxUTbs0zuk4APA5/bDz+4lDxRfhK65M23NggmSDSxMaBo/0+dn+mLgU1svSq8p2p
vyqY+abTQ1dA+uQhU4/DeJdBlKFi5GCwzi0tyAFmmwzk2RKtLRi8BxEtHuHX8JilUAisVP6aaI9D
IQN4XcpUzhd0FUpYGqlKWA/RMbV/QrRwRxIAdztZJ+zSo+58lFUmSUz4LVcdPpvOdaeZTeQQOWDE
oVsomux4y2a0JBtn94DOu66mWR8d82+dr/rFHsolEP6DT+lp2ZoI4lZ0kHM/L96053NchZVKGcIs
I1hJsjGCKt00MxDn8IAZg5DCMdH2p0D1TPZqDNM/sUaSncVVlFFEPtZp/e+zqND34dbaNd7H4f9n
R/FS0nY233X2Oc7JMMUQqvrILGDWab2rzwJuMQGYg8Hsgy73nAnHLv7BC0u21uu8lA+zDu7nv8dO
tbsp/kbq96WqqKJtshidkoPWJwAoQyFclmnIJr6KQWU9zV2eTREUG7KNIsJTV92y8Y2F4GLl0ibJ
pTzqfJlXwUfALCKLKbZzadJTBT4D7x8Y56D5Vl5S/SjLg5kBew+araZPTm1AMhgas5KrRfYjVlHC
aLvSyhnOr7rvb4jLyq2A9l4LLqQFQvjzPxDtlo24nPKzU6zWeW2mIy7N5TTZpYccWYH2z+yCfrAt
8lu53akkRrFVjCqh0d+hFh8dqwZQvyTxDb11prhzuk6GnpQNtQpRSiymnIbYvrYJVVKIDM0IUKSp
fJjOScKhcTkc2tCCJIxCZnq1kD08ZdpSaeAKMIDHmxL2o2ibA0E7oaDNhocNdDih/cKjZ61Qvmu0
87o53VDlOwmp0wDwobBm2zC4ZS3mIFaF91KxqXOAVHrfVlSgc1JXRylKy1NIltxZlDs6hbQMZI0q
fZfQZ/DBb7OKPQilfr6+LWVTW30xNMOA5jSW+kRjQv4iBkf3zWASC4IPLOTX2//vAq4+Fg9nFNNN
DfcJMT0xvQDQeicyxdgLMQRGxDdMTAdlpL/moUSLqE0hJadAXz4Srg2mIu1mN7eF14R+kXF3nMwF
B+9eX4mPBuG1H7m6fCBfmrAu7mHnY1eHLIZedLYNoSIH99VuCj2DQ1UcRrP9a2zEQVY8QxLXQ0Pa
C/ObwdTcUdxPEPPKoEI3gFht4WZePrFtQzqKgNlKNiXMliGzmNQ3ik7dHCaJApk+9LN9lbcbAmZ6
ogDaiacR6yI36uKbht4MY+pD1HsLLQDwTrMkiBKWu9Ssnq5PX7YRVnffNOdQtMmwEawy9uxeQTmx
9yEu/p+Fwf/dCmtRtDlOhk5J8XIIv+s1ACUd2KDzZgjG99FfvChkN83FbJfYxGKwOlftj7fZWRBM
SRVV0VKA47TcCKg5TO32P1i5vyOsZ0RpOo/6iM1NOrFH4XvDjW5n6mpwfZiLAe9smNVDoW5QntYn
NI9M8msQtdfFFNZ9GnTWc0nNUjbS6nKmcTNXud3BycxkkH/60UUQETY8+K9LNsMHwfvLkTub0+pi
5npUtx3LEViNG21SbqYGVGlYHtwkiq36U1g8LAoCjpW0T03Df5FxPpqsgc8UbJgchOWTQbvOqe3c
MzIYk87QyRhebSqCjJY/eIWaDG3bjR6RbQwZAHJsLUD7x/anrpX3kaierUlv3G7Ci7W7peH4TlLu
L0rXwor/mFZ9Fyv590SRSYVePGpns15lAqKeiZkvW/KjykJ3KswXSPTz+na5WBFmZ6Msv+Js4yfm
EDZTiSLtcvs3vRfvow1xsF+2oscLXfbCu1wSOBtvdZNk3WBbtkD4bD2rTZ1/MaNRjYM6C1wH/cLL
wb/ZSSZ5McU5G3R1sZQ6QMFkwiT5DXTZXUs7pqh8Lwxinu2BV02/y7D4ssOxuiVY1fz79dyHKfwW
RaCl5oGpLFCZRJDh8q15NrlVSNYK1SaViTJrb8x49SB760850ZZ0IXXavOG+pqW+MJpdkVuxE2v1
oWxHvwoXgpPWOZlCD7qR7I2BPpXccMbqDyOv17+AZDnWEg5V1rSTRvAB2nqrcjShxC+mw4lU5hIu
CeNrhExjTs08pdhdrMsPqY2eHZVAESSnkqyiHs/aIcoJetTMar3OnNwmzIBz5rItK1uxVcyr6yEv
JhNmYxkBeWKqN1ak345zB9K3Gt8SdXioRg14o1NHs43e/oG89WGMtEMooNpd6NVNIyUZXn4L/t1p
ZBWRrF6f4K+At0nja0H4MkSuBjG1xINrauLCUGNTeFR9SIYglsYN2bKvwtTY0DTiMZ4My9OraTe1
vrMBNr6+Sy9We8+CIVkFJ1VXQLXScKXFZbYrhnuhvs64ajJT9QY89UR7qtN3Cn8SJR+fr4+9hKAr
dxxZhagshFwHL7GvEhgiCuCF7f4ZdSqXQ0++fbs+liwIf4hrnQX9eBy7Op8xTxjdTqlDgNZd0qsG
Nis/ql2LOsJ/mV+ttSdVNkZtkypLpxZWpwaa3fz39UlJdsgaNWNaxRjXCY6+1ZfeTF4GSMmL8v36
IBfjCzphumHA0kD/4miH2k8O2bj0OFEIU9hkkxIJ+u6S+AXMevGAxCOSQUR0lcCVk1b0ohrhA9hn
L1QtX0EOrxwNietNPhV72qr3WgYZZCJuYDABn0AlDD2uxcDqjdwzYXBc0+RlyvW7HMVFlWquUsS/
S5Xe1eW0x/99GAz1Rh+6h+tLcwlGRA3bJKYKd9vF9OFzJlHaipXZHEbrkYiCHsppTWgyN1T5Q07F
E16PqJsU7aFqrfusSTfx+JZTbRMl2nMcg1RLmr1QDAXuJu1W2AsLPT5BpQblRBAVkPjA3NnMtJfr
P/rSaw4/GibdlJiGTtZkThuEZuiWt9mxGkzgUYebUaOPSZFtmGr5sUoOU0l+gNd9gJ7msYHqBM1+
s1l/MfrkR9V3e7uGPYJN7tS8elEX4x1N3SfmXUwjhyk3SCC9KZk2szI7DcUAU/We4gWdwCmCWsTr
Bt2p9BJxHTpA85B9U0CNqwwIefPoEEf9Bt7UwdiAiaOoJ6Un3xQLuDR8+eurcOGuoWibajYBIJYB
JPz5y02cRPagdlgEG1i3xoLOlwobJvw2GMJcH+pDl+9znKNUxzaB7pmuWWSte0Y7XY2iJO+O6pS8
qrMN1RCtQjF/mh7SDorto16qDqzVyJ5Xx4SVf4xIPUQZDaHCme4mu3kgClGd2mQFqHdimiBTG4G7
09Cj3hXeVDcbtY/3PG0NYHhtxR8NK9mbtoBy9lh5aWL+qcgIh8Gs2et58tsSIcx/KfOT4aYy6juF
YesZM5T/hoBXQGuXMPuywqOuZjsoJUDZZAbC5lEM2lNxTyEP4xjzada6QIUtQs02WZQ9NEWuOypK
hob2MGf9TcjEnuW9cmAgKVBh3kd57ydQCojLlAewFht+VLlSuvgrTpjXEGkk+bFN4sNU9JafkWZ2
MqIiqsXRSzxRBwp5d5lI0Iws7MehXrjOEAlJa/Nbk1tHgOxfSRfXjpZEQWNprlZ3fl/Pd5GWAEjX
QFASjjzXP+sFPhylOPvQJ1UZEvi1CUqazlzYs1acNPMnbNqDtrM9hdgubEscHeI1Btoz2fBjmH4S
GgFnBgcqkT/WzR/AhQIjzYN8JiDMScupX7f259+1So4TggqQBaj3aVCLnwg9+6HLH5MkfajyEcL/
hcPVDCZ6wz6qeqef9OccksDhHGhRvZkh30hkB2BtDowu76dfZK2gJG2YqZmIp+I0ZdENgVTwaJBN
zGN/NjMHxsEbTYTfYnsrUgiJD2ANzw+QLz8AvOxMUIRRKzxDVTVolTAwuMzU94KULmXwG6UQOzA0
iv8+h4LcVAG06NPylNSGH0flrdWl0BjSw9/ZBBcvY5p3eQ3uplAgmYtP1owhcRTaQDNZK1wCgZe4
H16ApQu6hNyIafDDDPqJxKbexGrPiL+3qfLEdRhRjt/ZAPEXM0ZJj3g6EbdD7bctNEpjAWk1vdsr
KRBxM6RtC0gTXN+wX9Otz2FolcpywxxI3CIMmSmElNEjR7NqLn4tllC5kHUWvqYmGAyOU7qBVTVA
v/i8qEkGbQkjKrojK94EvZ3S7+nwn8znbIjVe1PM3MwFw3yAkOYGBJjHHEiX17hHJVlI0sflzHwJ
4Wdjrc8UEzDkI5hOW9sePHWAPhifoio52ULf9Mp4LEsg2BDjJeNKlnH9iOxabo6WtSyj/t6aR7sN
dPP5+ra4gCX69KnWD8jEzOHeF2Ed9fsctYIGSntu5NsupLwhQjzdtM+hL6t7y+a1elIOOpAfho15
2Wxywuzn4kPZD5IywaVAeLYH15J3whqHXvCyO9YQMUoa5hd4SkbquyKzepTNZnWyStLpuU4xmxmi
bVp2W46zU5Af17+TbJDlz88eMLMeVqgfYJASfd9Ru8twDw/N0383yLKkZ4MwIuZEL7AXJlug1ndv
IU40pgQc/fVF8XnDrWJDPVOcpCU20OEZMl8Ke70+Cdm/vwoMKR4TcRPi3zd1cPsE0uno+foIsm+x
Cgc5m8Hi0bFM+YSOwwhx0wm+qDIPNMn+XT/vqrjlU7zMo1rIyQW8LY3bGU2xZp4lKerFG1q3YZOA
ZN3QDX11BzJWCNHp5XjMYBlU8PIwDEw4E9JzWvQ/Knv+XfbVyTar15qWL1aZP0xp/Jw20xuLqtd4
UrYjr7YFJAIcvVB+WnYn2TMfv2AdgS1oTOnLiTZVa7XklTahzaeT/GT0dqB1CsTKLNtTJ1Y5gHid
GF4PYb/4+/1Kq5vKmkHqPjbTnwJa+MajUjMvj2DwODXZK1CmEDIs2abmslvvgxy7/pU2VLIN2KHD
e3dtuDGOeVTWOc1PWdgGVm/tp26GbyoyHPTBoil7ZqrpV6V214B8///fk+fp6OpUjV0TlpDqKk7c
Ro+Ncwer5YyDTOH9QsFoSZeIBsd3IE9RGFiFiCZKSW3m5Wm0om0d0p81ob5acoAVvumzdcNLtotU
dETGhm/mepIE9UtbleEVRSAgrVOoLa6qhF0xgU2rJeWJxLuKAFuqxE7fxRsUd/2Gv2f6c1iXgT0i
5KNHY9cupbteM3yQqe5qYsJMSYP77qMt9dv7ACt+/vggKDIdpQzdgmHBGpQLBPOSDzXdiY6m3+CF
15EocvoxfzBN9Q36qADham86nCjTsn6IuXXA+4zvStL2Xp7nPrc7r0dP3EyFw9HctZPQaYsOvscz
mr2DX9WvbWwEavxU2OAlZczJ7FMnYB2oq26kA2FI9Rhmpe1TpNuO4KkbTgokhmDQDeBG0tv7ti93
uU68CExPaGS7tV2GEMpgW40az3q88I7QOGo3FCzQMHlrZvC9RvrQF+VzNr/3LH/hswye/TVaY9Us
BB9EHVWHOPjn/QT58Wk07bo7hcS4I6pxsM3H6yfjQsPn8xCrWy0NG7PMQwwBsCmgLZo3preUWAdV
5TcKqE8Mab5gmWPV9XPedX6NxZf8hK+x/PNPWJ3OiuuhgRSxA3XFE9ZOsZ0ZYmQ8YOhmbywNhjRo
QIHyAhVumUyRbIFX16HGxnRmNbZlPNhgPGm3gC9dn51shFVIUCarNTmcUk45KBywnvLqKJHcUJIh
1ppSU1wIyjnWT43uORQ22PfrU5DtkfUNmM9QHghjDDAT39rnwAMRjz5GT2yveqqUmSubzir/xT2W
TUTFisE81WPAPccyb5ELRdVPO+6jdnmWyqmFFhXogHWnQN3YRwNWhOKB2ZvuRfXb39h6kKoAZjB2
DMhgq7oDuuO0S/d8nwLlLXmpXSi+f/4ty3Kc/ZZO7RhL2mW65XCnlh1A2Kep4idVZH4RP8/mqWzY
UwxUfd3AlCh6mUzJT5CcvzVQKQmHPuxK/IKo+DMqdF/Pv8JcfWBR4ks20tfc8PNcV8Fm6uAjMEcY
Cd5y8M+hD1Ad/FBJAkDKzLwqDaI3MDUepR1f2Z5ahRgzLfSyyLGDw2k7/yZ7cAie64NyGzKooJEg
8YDf30gmu5zsL1fe3+Ctr2JLD3SSQWJMtv+Vm75Y5CJd+xvdDIrf9x/61ZYHlnQTdIAxlHcwP5Nr
olxIDZcVh7KBjbxAgzDl591lWWlmmCANnBYySAFXJqgcAF02+3bv1FCVpXjOotBU+ulDpN5plVs/
wHoc7UXJp7/QDvj8Q1anulEKVR+WU934yV207bkPeBaIIdSdoaGdvxi31Y3YpvcAQe/Tu67bQ5bI
lbMqLm+Ev+uxypBK+MQYOGTIQxI47fAQ/l2SbFw2wuo8oxzahPHHRFvDsQeYokUyOfnLx+jvJJY/
PwsZoSa61ISw8mmy+R1Nf+nMeiiH++v79/L2/TvI6qyWVqtxm7YI+sCvifH7VLfbOExuhPkGY0+1
+yEtJH20hL6emL9Drk5pF9rD1OoYsm8quIeyYED3hFn3g2BukmvoASm7eHpt6hRcGN2tDWVTlNOd
Dm1LFkMoRRuPEDQKrq/DhXfL5527OsdiFqHNE/yqxu9v/qWfkDvVTt/KQCIX0vfPI61yBYgXwfpT
wXcd3N6LDtoW5nr+cLtcR9bRcnRo0kBeyC0CORDngpjVp7HXrk1DX2SlxjHLKvtdsQOpoLINKvZo
B5MReZN1w2bjhjW3I+0dpqJeH3GX0z9mHzlCfWTDcwQpZ6t9UELmRVxz+vQQsW9h89iEhuyLLFvv
yj5Zmz2lZm3MVYZDPOxNL99pyBbrE6ylXBtKTKD9/suxRUbIuoB3+LxEqxAWI0222gmfh2zQOPAX
RQJg7J+zP71DnGKX+tMrEMXSXbGEpPVsqYHgTT8s39ZixwzcraRSU5wKFDgDAuoNHrCLGyxM9pR9
Eci785eO/vmIq6Of8iQUbaO0p8l6tMMMloPUbaxdBMt3jeseKRQvUjLJDXFx95+Pujr9YarZVK+K
5ZyNeLYSd669Akz7uwQYtNmdvDEE7N38UTVbGsA9WX4IZPNenXQTmMJU4Zg32SwO2QkApiSQE1Zk
w6yO+cygygjpnu40BvWHr8k/G+Zi2n62oB+B7eyagIZHlCkc+zW6CzfjroBU2a/Rtb4VgVys49Kt
dz7WKs9Q4GE3TWAsnlCVRzP1Pasl1+ry9a+cgo/Jnk2Gm3CHtdUIkzEJOnPvWTV4+fTbmMHpsWTw
lI+H9bXR1mmCncak1pcnFXOhWOstWmjkybzDQ/hfSqWwiIk9Wcp4Ka6dL+IqdWihOM7GGqOKudtP
w553EMON8CgGcu/6pXYxHTsfapVCJImiqOUctqemo56pxHezrvxIUxM1GfAxnNyGFFcMmh88RlNr
drMCwHYT2WGLc5fUngL6RDnuojbcdnO7hXb0G5/HX0UVP+mp8MdI5hdweX8xk+qowYJQsfog0Fks
tITz7pQmPDChDVJCCOP6msiGWK1+lkQwbmbYYawpwT4evbKp/8shVqsOIfu5Al6jO5UCerDRow2x
seuTuAD/RLvW+LtQq9id2RUoS2aMc5K2XiZeEhZ5aTVAaL0KtJIHGqiwvGtdIlSPFwRU7V+qFjqG
uI/g2KHSm4L/jEaYzUB6q5GklJf399/ftorwhuhnOvTLGbZ0iCftre7YATUYpbJ67/8R+v6OtIrk
kEpNW9XCKogd2ZdBsYG7pm/uBSyQ5G+Kr0wfyLHrKLpC+19FeZOuAroxsyRVRz4d8cS5zyewl0pm
fdcUFc/2LHKmrkTFGYa/HUtuZ5YdRm6/c04gEWqGHJAS9MxHYfaoJ2qu3kCgFfKZndsyTcDrQ3vi
WrWNhup3HRuvRdPeMh26ukloedEwg8tJD7WuvBkFSrw08uPcBv1deD0sb8dRdkY+etOfAiOmamq6
oaLqacI0e/UJAUbqSR+PGayyoIkDUP04C39WQC6po/o1hZnvOMXHZhx+R7UOedE6KIzEayGYFA0g
aojZj/RvFoVuSgiojAZQjlL9bDXx3M36fR3dF+M3Lf09KcAhq6cYJVuUtF0N5qZln7i2BvdMS73v
DYHkB5SfhB5Gw3y/foS+xIFliki2CKzfNOOLfoRlaUWY630Jd7Z9iFhnxLLH8NeHzuch1jezktr6
NEKQ4qhsyb5nD019Mky/DHIIYvgVTC1nChGo34p6XF7B3fb6BL8cw9Xoq7taawThDRxIjyJWTnP3
uxwM6PCCNla/Xh9oCWdfNsvflVzf2aWRUULDoYQpXewq40sBheWMSpoeskFWYRtgGJpHGj7XEA9u
YoRuye61gUjW7EvOtlqzVeTmRQcUQ4ypCPGc08pVhx81eVaV73raeYrRQYsid6+v3teEeDXmKpQb
BlTBuhJjDvs5UOwdJDML6Fxou7wEDAG+tN7gqfXtTGBMCMd4P4s8uRvQEimvfcPVgc96WjDGsFlC
QpwuD/2K/DbpphvhmU1/COXP9Ul/ICqujbeK3EMOcb0U0z5aC3C8LeH3N7EX0Hu3IynpDXw6t3pv
3fegOMC8p4K1FekyOE1pm36ug2QUDz0pfN5OXpSEt3aeQCxft3YqJ092r6dOOP1W6nrH1WoTqcUe
im4xfNzR9BQzrBCjcjulWFU6H2MzdEIFOiSVtgOTb9M2qg+lc2h1baYMWpvDO1zQJMjLrzruFJ7e
qNWhmWswA0wpfI2zLDcUTFXMNocEfy3uZtwhaJGO4eTkogrS6sg7GL613wpjAn9/8CdUA4BT0xAW
OUQEuOmEDfdaEd1q+rNe3hUWDWr4xBVlFJh4O8Yk35K+fUyiPzrBm6pRn+1wuKcTA4V5a5WJh7QH
Fcm3sHuLo6My/UoUFYGohH3ye90FVYgXp947VVI7OmGHsGkOTdTfE5QFzJBuLD17GngHz8tylMnG
fj3mn1dmtS/ghtWkY62II0Bwh0xv3QY0yaiX0Dm+vvFXZ251ldu0ttW+HUswxoQzliQoxLNWQzhH
ySHplm2TFHzLcZOQ0tcAG52Te7OBLaV90rgZlLFMcEYSdtatHeDrmGbUOH0GLX0LtNIYxvR0En6O
/n4LXPVUbbuo9K8fwq/9kY9VAP1RM1V4nq/1gYGF6I0UWM0jGrTQ3JhcO+rdphjdxoCRAN4+asU8
Mzka9vNQd6+c0gBI6H1LAe8sp+E1h6XoyFro4ALuCZH5iKDnnRp5/lzpwhdm4ylMkTpuLfWXr6Hj
769ebRGYGtCwRV4AWlf8EG9nlM96d3xfqkGKtHP41VmAAiJtqIxRW6cUacfnowqFPtUctCY7xnz2
qzj0s1q94eawG4bioKW1jyzDG5TxLo+g/MTt6EkT1Z+JWT8YTzZxmx61GO86MBR9O0xBURCbBsSw
TAlve4Cc3Zi0g2P0NXXQ48YG1EyJ3qNxYb3AqDUJnpXAu9trcKdhGZk9GrV6LBrmUn07C3Qmoses
fByGaB/B2Fbh6b6JtZPA7mtz4zvTFOqAPIf0q88zvzMNFyDa2jGi8ZsI0RRUhu3A8zt1Gn5pHIqo
lq7edmR+MeoG+octWjxTdKB298yiCQznzr7RDZkB/de3Lb6MYVAb0EqTgne/CqJ6YaN/NpjDsWT8
ptECE/zorDl2quVlFBYK+8r6aSKEpxQdvqF1S93YlbEaJCwNWGLv4bkgDP2miXHG4Qs30fLerk8k
kb9Sll+y2rGffulqx+Yp6RW9M4ZjqHc77KOfGrkpLRUFjqR5ytv8Vevz16hsUifNxC06C48Z0PIA
QIQ/9ZiCFyF+jzULHXjBdA4uy9rrNf0detrPth4fehYGWa3dgb+6zc3kSWUdUAyh5Y5JvqXsLb9p
xsRLOIQWWAtfb3zaSA0aQFYIbDFmvB9N5WcCAzQzm/xUvKVol9jtlg9eN/rc2Ibo2lnpgwld6Lbe
9+HrHG6s/jGpZleFfTjJkca+D9XkAQuvhnwbQcOgTchzoWSuhYtNVOKUm5Yf9jo8LfBOm1nqdXYN
6K34BTsorxnyQMya5kw2qBZx9VJbiH5meduCyw91g29J3eB+VMXOMvAtQWH6Y8Joz5wItnPj2LBY
0M0XmNNbAwni6ogdHU4VZL5RJcaYGUBPljJBthcf94bCTgsAMOim/BnZcSgmj8bxTmvvVfMkUljK
QmmrgPx1Z70YwDCKcXAma/QsY3Rr5RDx0IUjnRPnmgc+UJifxukpMQWEhLpDOSpv1yO07DZcXVOF
2eHdZGkC2mAqwPT6Zg7Fpo7/v9iFz9nIWteqANSJI7IJXIY/R4Y6cC0riHz1o18NsXqLjKo6T1Fs
iQ+J0D4LwASC+gVOQHujeRPfRQwmcYtxBCq/ILHXJ4hdqE5peqhqSPLt5bB9PoyfMoy1CqwCGYBJ
7WxxzPofGdZyqtRd1STHsuKbMfkVtpJU9+vh/zze6uEiuq7rB6aL49BTaMvPAYJ9MEf3IReeZsvs
Dr5mEp9HW3bUWWYJxfHB7PDaPUJ2yslTiJRVjO7y9ha21I6KXJfNlLn12HnXd+rX1/TncVePGB4N
YHlVDDu1QYeuUQ5JKVNL/co2WW2iVcBPmgKGtWGUHOlkHoe2Okba1gSnJOx+2q3weaZ6WR+7BquR
qZVBGs/bSc138J99ojEQICiR9drkl6LbXZ+8bNFX8V1hdFSKLtOO6c4MzAMKpQHf6gcZvOFCAWpZ
ZLAEAfszCCoUnz8u9MG5rZIC4+A1mk75/5D2XcuR41yTT8QIEATdLW2Vysm13A2jW1KToHege/pN
amO/LlG1xd/czMXMhE4BBI5DnsybqhR2V/DbNIdESXZbz10kqCiE8tNYnaDrYDdgntHRFANTcSdA
aN6fKkXZE/agDTnqoYeuiezEhLg75p6GFGlUfkjMvz28jSGVrqYFUGwo96Ixha1AVcY2xu65DOKV
RPSym/u3rjmDOTu0WhG2JeFYF9cxmhM8cl1DLHi9/pEun9B/Rhat5aqK80KrUHMVo3CCiDjzwPh1
E5fPwT8Ti6uOJCsvyhrnoAflaa/dBJOvN4olTX/A19ekN8x8vG7wQh3z/UQsrjtEDWMVIpAylGoU
r3yN24OySfz33oFaszHsEBg3kDmIbbrSjbm8mf8pYJeDvcyo4rrRtPhUTk9MbItEXWlwXz4S/zGw
BH7zSWtiEFnHSLszbhmhjFgbfuDxdGUHV7zzkgWfaENAuAQ7I+gz1TzZc76DHLtTZmRrBqpz/Xsp
8w29EnyW4uJBDIHrPCPxSUyxrwTMz5DR0bzdaFq2V4Xw5abf6QUSjyYUuZOm6T2GYVGs11HkmQLi
bdpbDF8X6xi856mdqeBKQlc2aapNzVBOFCICj0eZAHkF5gBTV2xt5P4E0GedkU89L1yaRysR9Wcb
/rtjXuqZKyZDa3fQyCnKPIryUVdNNLm5w8fAJvlgKUzdxOR9jFoUBxTqkPAt1zf2J7xu8RPmA3vm
QgwNImRKjtjAjCPqtUcDEwmJBmxfpiVOX4M9Pb3NxwcmOSXfB0kAgGu3tg2zB7n2cReXUQ8CyDc0
OjlN7C84N2yGkKuDrgtJuqOndzoA4rrug7cYUuv7hNxGGlnZhrXTvIjCeSwboq3QPWGp/iTkDMdB
RQtd38e57A29WDF3oYsH92OYkBeSVcNAIfZ91yNtnLQxouSUZfBzAcU7RdndDEK5lzi4XaSiGqyq
N8FSq+TVxsyhZw6iSuzKaAS22hpP8fQ7Ln8PSmQX5FPWwPWbfnRB85yEhwaSF3K9Hao9nUy/QuVS
52/0qx84osRTjOijYIawUQe+GtouG0LAsHQ8NiUfIH/b9SkmKEV/WxrxK+WN9z85b2crX5y3LgG3
UJomMgh02m3U2tNOh4iQ04GWsfSVD1xCc6VpOP/FH6frzOLidFXamA8dqFtOdfPa4qVpklfKgPlw
XDOwODxVUJE8a2FAq2OrBvYHMw4gG5snrdYA7/NvvWZqkcnRqC0zZV5L1ZefcolhuwiDrpm2kpdd
Do9ne7ZIzPqiV3ir4SuRG2nYMVv4QCG6UG54QRUcJB7xKi85hY6xdhF/ThTO/ujM8pwqnPkjdRgb
WshYIejqbCiHjwwIQTm3J+VPZx6D/JXrAIcCodpWFtMbqzKrvaSshJsv5YUr+7ys7IakGWVp/hWs
VbwY2jkFaM5qw4uNB9ZXJ9Hu1XxDyvw2b54NJfBSo7uJ8/RhCIZT3kJcwXgiId8JDRpXGoBQAgWb
Xu26RsOAMjorpXCaqMD/Vtm85Y4iSRaBIwADmd1QMC4VxKlReiiF3QWKFdUm1E2Ei/mCQxj3ELYp
wHkiPZOg2XCpwETxIN5SkBJZg/4ew3dHGZssGle6xdPgF1fuacFTK6+njwGgYlHoHif8qYtkVytz
dM9p8btHKMdb1IEO0xqY4lKMASyB6IqB2RsDDcHv37TIk2mMUoWc1Cx1WiNtrBgNikjWLHXYyCK2
pwGkqB1kTjd586ZgHMisV9KiSzXQ+W9YksI2IhGFwCP1SRU3TKN2VTI7SKAOUtIRoQ2D0+m7nBML
Ba2uvAfT02S2Vq4nOxGEqAY+oT7X939XnOEF1wS9E5PKTAbKmCynfqArO/GKtOTYOuCrBPy58xM3
84Un9lq4izdzY/a/TymmIdv7Z3T5uNpIWlgy/csoQHqT2x9jJ3DAyIBBQZug3eevwoUu3advNhcF
mNQNoNmrG3KkWWGn/QvUQSxdOsT9XUG3WTlYsunHQHJOwu8R7c1kcLNg2g3E9HoBmVkOxxr8kYa7
YvzVq79b3Q/hydtJQD0zy17AK3GQTHnLoD/VlZDkNaHSZHXa1PgaZBB8taTRJmITeLiHztwJVr4A
R6tYhsIwUq+BT6El0PWbAgjAT7r0FARdd2MUBj1IiWFaeHt/b5UQQIP2D+ANt0SoT4rW+QYfPNXM
cRmr7IF1wQYYn0dQi2FWcDK8XGR49Ae1ZCS9iSj2oJ53U9XvsQ7R6CRwMkGPVYIzpkG4abppZdWe
ENyD5KnrhSWrCrqNIKZv8Ko4PlMAhrICsBtJgWBeCKaDvxVAAnHCnvA2XuH1MbiXA8MrYFed3jv9
CV/ZKtFhHoHQ0rt+G8i509axM2nSXkEP1VESahNwRNlS+JBk0wbp/LHUxFsHEaGIqFZCYovI0PBU
UZYDP8HyQ8/FftRtpcr/dODksZhaAaQQim1a5c5YDlDE7fDmmUM/OmjzPTdSm5Vsn2udl6nIzGV+
DDm9Ay0wpu3oJs30Z60DrVof3EDW1+GwRtoMukbas5k0bpWIfZsUdwRZaKPmLSjMZU9QfY/8b4MU
UNJVn3IwrdfdMedS4vZpBqXEqnIjTX8ywF1i6Xl0L0cy2n9PIHkEiQL35rKomYbNylX++ViAWwVY
hErkubu+fBIai6nIqrHHVa6Kvajg08PBy0nnFjHkYuJTVEx/6ngnh4/o9prq83XzF/LXb9YX8brQ
QHotEVgHth4vgHQ7aXcS/xul6m+jkFei46Wy5Zu1hT8nLAR9VA1rAN5EeDvmdFdM9+pkogdBH9UW
ajkEVKwgh8jGj1//q5Uun5WUaqRg0YTtvAU8VBkOffLZFqbNZCeK0pVtvQBE+fZVl42jsCtr3rWw
pmfmUbTQk0pedWhaToVwCvWQ9ketOUmgrzHB48BzcKLw/TD8An2LjW6iNY3+9dVfwDx8/0GLjo8k
8FomTfhBY/KAiZ2DPDBIg+t4btasOPzTKgjzVWPpjbAjswFNC/Q3DdU22EsG8v8GIt94g4hNKGGs
/bILWfD5oTAWJQ0Je0Pl8wVQNPU1R4qoQoNg2qrJAKHQF0Vit1X6EkJwSpoZfoP7omgdDhJrRYFq
V7rKiHuhYfDt58yh9yyPxBBLk+TzjYgk+U8CVfI2dOMU9ZC6NXrNj6ZuN6lOq96LdKXeuLgRZ/F1
8YmgONIXmFUjR43of1v0rkMp2Xb1Ux48XT8Ma4aWOx4lNaIPDLWR6SYTUkjUUyppMUGlr33di+7t
bFGL7TSCbswJrckRyoJ4xdlUvuHIeBW1wHrujRttsq6v7edUySJLWVRtDWkQFjJBjrWMVzByiPPH
sqK7hjdgPk2caNw20m0fvF43e+HN93tyNO/5t2PDSdSPSFSIkri6UYNXG/o6WbKh4X1UNtYAnTpT
vyuKu6wsLWG8B8QJhtyXMUkOHvKtWSN9q3wmHcdoX5JdJRKwHz73xrOeh36to9ifTmmh2lr92iED
0WV5w2jvXV/GxYz7PMfTvy+DqnnNcwk5HrlROJgLLDpY3JVcxU8gum6DmQOdlbWwcKGN8y3JWwQh
sILBBXQdOfKs2nct6DbD39CtFuFBypHSgU1ryDAileNB8VmlLxEexq8v+8LL9vevtwhMIYNuezZ/
PXBdmpFVbjM3dsz7BrKD8a0l2a0LkkPLZFi92JAb8ChNmm1k1mqOfaFOP9+KJS4FZMuSGObEvnGx
Spa7JkNXa5NiNFh4QwZ0qt8Nrgpo3H9fRu77xVkOIwfBGOa1jq8QIK2NRbxh0hCBdX1aOWPzjV+U
yN+WuHBzFRAqQTNgr1XgWYbqDv3L5+ufcz4v1yws/JsJqZSBJPBvqlLvgxAcxFD7a+hHp1AAFX6L
4f26PX0+HtcMLpxcNMpj1M2VEYPUcY80RkMruUpeiOIJSX2qldbCg5EVF5C2lQyHqLmf4SXBi+ij
LB4DHXiOBliwQr3Bs4WGSVrF1+ijRO+6GG/jkPPiU+YOUPJOe90pJhQPKnW6ckJW8c6A+agfC0C9
y+KEVPoZg3pt9G4CQ8CryIqn5qManKYw3NQUB4EOAAHJf7CLO91SxS4d3zW13quttDUgpQ3pzXLW
TpcfQw443oeJqTMyvRnTvm7uhLYdUTg1fWuBe9KOUvHA2S8jTU8hxfhtYTh9KdlGLUC+Z/xm+mMx
NDuaiZ0J+sHrW345lfwXV5az1X2EThNGOuDmndGVHeB77PE12aLr7jc7aaVRd/FW/svRl8SNUSab
sTKnKJOWbDkLwKJHUbcUKwnAZe97ZmcRRHgT1Wjwwo7Ip+cRmlpqisTclcy7HJR9DAz9jOgnWezp
DM0EMWMbr6x0NU9cBAAG6WWdM/yEYnjjLfmUiuFYmw+KeSODkWDQP3i5CQfJAucNnQ4kC0HIs2na
Bx142XCyi0zamHRtfmdt/xcBYoQoRtMr84XuzV9oSpu1/LY6rf9zNml2gGe7vwgCxjhlWa0BfZdA
bAgArpMQikfxoJPEwjYw620lLTuEufo4UW0LGqyql+wswaQ7VM31JF8Li/NW//Aq/37PcnI06IHu
J3MmKuFNneKByZwSu9KK+wjc7bKE1E2O9h3+nRhMQHZLyJPEH3Kn2tW4ibRuMwXdhqr+9Yv3FYGu
/apFRyaWUpKWMcLEeENs6BLOcn39vWl6oVs/g2rV6Z7kJ5rYYMnZIEtfH6K86N3PtmURP0yeVwxE
iOQYK+RVw5lTInAZBr3XFx9N+pawlZfXtc+wiCZtFoKTes6WowSyBHDjBso2qKdsJSj9hf2K2sPF
ow5MAaCDVFbZD7/GSRpoDOlrOj5X/UEf38ri/vonvBiAz0wsvEwrWEqy2cRQVFadPZg8WfHOl/Op
MxMLLwLFiqGs5whc5tQLQalqZNsKcB+R1HZN0yfOIKEi/TYpsXLDeOB5bg/ptgZfamAoVgHBgjDg
MyF3LD1QEwOB/Y5OD1m/GkYuRu6zH7rwLCDeHYI+mffCw2Rqf+Ju8qmBPaK0MKcmZNQopR/5o62/
40iHq8LKl14tQCj173MvfE5F+dBkGTZKLvQ73u6i8LfS5vbYHFIk39pQgpE2+0VBTmI8SNUtk6Fk
HZPN9QMxf/AfV/rfj1AWiFsTWDfay7jSZZNtpD6+DbTBgejIQ2KsMd5cTPXPTC28R9/0TdTM1dk8
ic/syKaGG3kcKliKTXMrL+y16mLlC38VbmeFmUzAwZVnFS5U/WqAY2mI401H4SSh/F2Vtzkwt+pE
1rzk2pYunEZZmHRmgoTVQX4eILCodI8mWpdRdoJIOCCVaNEq6q2seWa7K8PIGaDtlgIMruaBJUBs
AXEyN0gY+jPHqjrI4LgDo9sm1bXXOImggJTvFJatFs8Xfd3Z51kksrpk9k0V4WdD59vwxREFAOh7
cqeAuq5aW1WLMXEAO4H89tcLkMsB2MRjD6S9wN66JLJTorivVRXWe1voTqS/q5E/04JKmMlPkn0X
3sUtxsbX2aouJ15nlhfrNnkkBzTENVSt6QXj8arXoE+BDnrqgcDMhjade/3KXQxiZwbnMHB2Kg1Z
dDKPYdCM87sa5PGpcTeCxIqqBZRxWhvDMis++SeH3pzenJlcuP1epLFuzi3JDK2+yeu2Mw0GoCtA
HTM7WxU2vRzI/n3MRQgY2qKX6LxCyvAqkb4IzMf2oMm9vo+XHpy/rWrhwFVQFuu1+XVmZA+FstOC
v3tyALi3DQuUHhgg8zUXjZ/iecXy5TD6b4EL1y2PoAiv5vRMhoJ4UfSbmt6B9h/j259FfZPw5jNK
fQzlgiywBDDjMWju0lBdOUeX66D/fFWDLHz3FBitJs8t9Qm8ozKeJ3L1E5qyW4n2VgbXAzGmvpu2
bYgSNKp8EiYrweNLxOJn9Ph/+2CQhUuXgxYkfu2A/q0CtabMKbL2ZojfBqPcNeBY11NQBjInahJ7
ZGJXdy1efvZi9GTyoUUfhva3mqqd2RY2iVWrhjKU3NUOBZ3iAEhdbFI3kVJnQO+36sGhIt8l1X0M
ULoGgRJqdL+qYU8wh8BV8FiAtrSNQR6SguO9luwaC4ceF1SXbyd1XwEfY4btDTRFfQ0Jx8pxuBzZ
/m0D/X6j1VDT06HANkxd5WGSeFOEr4PInBELDDFSO49H9F6A6bKQ5O4ICH2M4c3rP+L6kTTIIuro
UmsOMXofR4xU+lDWwDSAcve/M7HwlKzrVRXCfGh1SA+aejvLZF838P9Jif5t5MI1yloO0YfZF88p
QvuYd772uzpA8e+gvQeoiLfrJFpr+7ZwjZAiHks6t77CVLPY9BLU3cqqLgfWf4taeMOpzEk+zW4K
H/6uyaD/FUWbJn/TB80R49PKFs5n7dqVXDhFrjc07aUvp9ijOVLZ4Vu7m6WCC0/vrVX+njVzC08o
JJkSoc1nwmd/x8M0N0ytyQ4wvvJfCNbXQ6exhCGAsN7Qp3lxwGdZRhD/4T2QmgyU/VLnduxGQrW+
sp/XYxnIOr/fbRGwvKYRjmTN3CwD5EIFv0OLzKTcQTE22QbCJ87MgLDWD145Nl/e/yxNGMw05u18
MAs+WpKiY8oWpGTvDZhEMDlxfZWXE+X/HNGvHOnMVt9wFRkYnAeI7VxIafgzfYIcjyc64VlejW+y
3gDb8hpT6NoSFw5l6lgW1SXM1l18W2EilErhqwkWTPOZkpUG28o9/0pAz5aYQ7YjJgMOalF/muyG
ocS6vodrZ3PhSNoq4imUIRELp9vIqHa1qCBcNr6N+klSPsL88bq5tfUsvEodA6s9DjAXlyDYVBhI
x1dcydrJX3iSoaTpZI74OtCLxcDlYI9j8aICB319ISsJuPHVljz7MmrZ9q3Sw04g117bgWqMmW43
vIseuEv0m1mnOyZD0hDfwrX5RESeSP8HuwkiMhmyKrJm4J/fb3nZ1i36qvgNbQu8D0jBTLpyPC6C
yc5NLLZTiuVWF/K8negtKEqBYcDRZkY+kzhEIbVNTEqE8l1YTpElBvWQV5gHaeg9Syqbium1ziW3
VGsvZcr/5Auc/7SFE6+VsOJZip/WRzYImmvZih1jq9vdX92w23vQ6vxZ824XQ/0/m+Yyea27MMsx
/jmH+jlOcbeF8Ddk+FyguJw82rD0EB9Ww9UlR3dudenNhdLwgmCliQaafki8tFCBy1M3zDdSdKfx
CAh+aLEE0UOOoUdjvOXBXTZWdi4XbgvWlNAUbhpiBjpduWyzd1iG7fMfNsfZs0vQCFIP2vzDlD4+
luKW1R/aVKEW5NuV67ZmSfluqa/UMQo4LEG5zI4VpwVdN8h88LVrT0OzAkCcz8Ad7/4LpfZckFxb
5OzTzhYZlIUCBgh881JKMTfR2HEFxFHu1tMuAJt//yKDcXLospUlX3KV53u7yCoxESAEhjSQo4S1
zaZb04ic65t6KZCdW5j3/GxhrVmQKJxd5cTeu2Hw46q0U9Dhs2w8mkXjXrd2sfCFkKlGVfQPQQC/
WFBYSywqUzJDQKHmtZ37JODVK0Bf0tnJI2CPNiGWhGzPXzF8KSQYGD7AmP2XDN3CTcI3EbmS+ub0
xXx7P3FH/QNEsi082a4tXCkNvO/eWsPkYqF7bnbhOuUolnMzIs2pdgYHFPeZ222+ssyX4YAG8Zo7
XFvlwh1msZaCeWFqTrNrIpPLWo9VcImS3YAdpq7RsHGiweXeqlO8dI7OFrqEkLcIt3pvflkGEccm
Aoj4NF/N4EFGk3Q4TOAb/KwH679wNy+5hXPTC8+Y0kzhPVXnPR5d6MZ2D6ELaBoYKkBL6s2gYs3N
t8lp9UzNf3jpFM4NLzzfFAuaKDk+7kwQWZ+iL53T3mmPZFNtrp9fZW1/F75vNKHmlkgyFllEAJoN
Tm4+MGCTRLjL+tdkQnsYTbiZxyCYTIeliWtgel+iG4oh9SD+pWa1VaaYYEh9kb1hbMNuUYgU6rNU
4sld/xi7Q5iCYVONj12Philk5sP2jTenwgQtwsQBMGnxjFduEwwvrvggdsm7nm/kwrsKWRNRr3TN
SdHvRcxtPJM/hTT8MLrHNFZtGn/Sotz0cbGpR+5pJZiAY7egfKMMms9NKKPhMSgF8tQoH8GfZnfG
o2wi1GV3PLoPavTKK08dn8LxoUlAlFrELgd4KaqYN0mSj9rdbZTBKqYbgmnzIH4KKujUAOqw4oS+
0Jo/DowG5RgQXclE1RfeD28ggwSgYHOKDc2dus7mTeGphYppp9KLzI8+P3HzhkhbEb6kusOgfyFC
NDlV5gYzNzmgtRhOjozGlQpUjgyD/tCTYaHYVQqIuznANmS0Qwio5P1L2KBZE4K5oSi36pD4YxFt
ErV0ejJ4mO51CQJ0LPmSFtkq0Mkkc2uR2AaGTOIYhAbzL6L4DRJGQYzCqYW8qTGYopkHg1CQ3hwg
BHcEZ5ETqpnLssDOGcKxBirB20R11Vix9WEGjUS2FN9HheQa5j7n+qZGjvSna3VAtVGjQdt71l00
QFswQSs+JYdmKj9ihVWuyVejz6VwaugUOBOGuWjMo30PdnqvBQnVeYsgoLxPoLAFresceUYoh0Rg
ky1v1h9+L11cE0wRYM9h+qyP993mJLLUVHncnloU+v3gIya602TsqhF4bQC4r/sJ/Ycz1A2QzyC2
GgTVgGIuzGXmyEUd58ppxsKGXW0rAhSlRHlrGWb8cWVCBbTumd7tSwo4e6QFINLNX4ke+Al/J9yA
7EteFVZjYIhnoMbot4KekjA3ZjGeX9AHM0FeOKtiDnhSkevpdVJi2WpK8goVZmaFwEd1innfKhQk
fwHBIRJ3oAcrLInQ45T1aIZxdCNKomOMvKh3CqSiS/GkqPmBYRIgGE2fpY9SgCg5od3Yh9qAidbY
08CdPo0tNGrewrT0wjrIPeUB8PcdxqmtdKrdoroxcZfS8BMcDW7V4BW0B4wx17atpHsNyNIydg+C
U0C134gCoWEgl3SAjQiarznf9PLv69/iZ/Cfv4VMVZnhKmr6cuxx7CXe5OCkOYWAPiTiCIwcIPqq
JQOTX5qhh4sEApaHToewZ9a5mAlaeZb/cd4XP2DhVycFH7AUDTs1cYO5svhm6ov364tcM7FwaRCZ
VKcEwpSnoHySjWdDXcEx/MSkL9awSFCBSA9DkmENUXWouJ1j/gTk2E5xPzMy167GgDI5gQeghFRE
Ah6QtU7PfGG++eyF/fl+nyfIY9yXU8KUU98nT6qUeuMgUPHJDu4R8qvmt6YpmBxOVuiYfmRyC7OL
xFH0FR26AstOUXDUtbQF3hRjeWsZ49rqFu4CtGa1mnQww/TSLnp6P5l4WVOEz8mTnu+T6lUq13Z0
5cj8SBVTrR6luIAWbXuTmZ9J9/d/dSSXRFbAGZFQmbVuC7CtYvjWTtCOuW5i5essyWHEKNGBVdg2
cKPuMCAC7K/8WBkrZ/+nL0eqACIuaC5DKU1fLiQoRVJKMTFOXXBT5y+6/sDrm5rfXl/Lz8/x3coi
i9VTVhBMq7FTzWrIBNd2S1bO8pqFRe6ajSJKWK8bp1xCLxj5hqgfrq9B/lKo/H5Nv69i/g1n13Ru
kCWF1OqnioRbkqTxljZ4mTZZkdhNmPwOM7whcARcG12qmSSJgLVPfqO0sVmT7rLR8JLCiG1MV4V3
EnjbqrK5UeQJUur133GIpiOIYGW3DytixcjhbNrq/FOomAuTmyFGO2ZwhxqCYGDIQsHB8XrKilTF
wC6IJCsC/il1MHu3SRRqM5P7hpy8qETxwfwIzPaI9iFyoJyph9KEtnBcvTDduI1UttUwLNtmkdvx
wq+bbQFUrpRLTg3GShljchJUivFg6SVG5NOgs8rYj4x7OfybyrdcYh46Bp5eVVsZxFMAzFhDmr9q
RnoHukIklVHyXuqmN+jSg8KibaXJd+1Mb5bP3FpPna47ZcufeQCd6ESnr0wDtEu2x4Hugkw/QL/H
I+WwzwSkqQtMLYKCjBlOM6W/9aAEAPRvwOLUFRhFE0lkyy1WInLgEwwODnU9sriAZmYcYTCvsJJk
7KzUbJ7lUX+IuvrAKb+fZPWtbdmEXe1A4TmMVt9hmW9lp97m9SBbkAlILS1gmq0MmUX1GKyLwhb0
7zBCnqL36+QjloKXSn4POcY/ZxagcWdEb2nGnaosN5i7cPMp2PMwete1+A9SXVe08kHDmbXzprRX
zumPbBBsnpSY2OlZhod+UfecHdNIlGEuo4N3asCm00p4ckqB0oSIBjpMgFAgW2e3dQj+vzhDfn9s
MMqPpjL0csfOrTHbkKpHpQpX6pKffezFr1rEWDrUANEHrYlCVvEauzngnrJt44B/2prAkOZBs3Nl
I37UzguTi7BqyHmmt4lmnnBRAagqHyS3tUZPcdtfq3X6T2/9fdMXsVRXaopWlGKeuhfgYvUT9CZ9
8LL9qjQbIxG1RTyT+nSzxsN0If/7bncRXINao4nRjRK6MZ0zOaBQAushHhl1H8v8XFvmT3Gn71v6
VWWfnS1tMCMZGDEDW5oABvi7faxuwGbrVFAwq3xIGOIpFcQm5k3vQagNTNLa/fWPurLPS3lkDEbW
ddFlwansMFWteywZ3TZoVk7r6joXASvqunBE1yKclUGAxpPBxQee7NKrK4z8dHbvYIIdkigYz/WE
NcOgpNfAvb7Sn28Ai71ehLSkRpEtS2lwatzRJW4V4uHDihwdI0f5Uf1V/1eI5edjugxxZ76DLUKc
iAjlnYQwajS139abfIotjaCt01aoKLcVJChXVnnxg8qKohhMA8X7EiQzRlKuQiBYwiqrp/Ix2cgb
UMrbYHN47J7+rwTj2pvaJZPnOc/8388OcR4WQdSGWKToT0aXOhAssHLFWPHDa1YWDo9A/k0ijWye
WvZXUf2IHAj7tbJ5P5paOCLnK1l4uEDnlRnHWEm8bY4I0H6L6cH6uC4go6zliQv/FkECokHf14RE
OC4E4RuJyKGtYFacpMYhkNStPoS2HEOJuPfAknrsQoxpqrlLoawj5+SU9r2dx7UrhRWCLAPH798M
zabcrBxevmuBDGqIyA+BuBMc+p8kcgcZrA3dbzMzMYA7YNa+Uh7DkEPYTpZ9vbu7vpdrCeTCkRqi
D8K6NYy5P1glb2K1yFzZwSVdRtqpyL/xeHvaZZbszW96hR9swR6ffA3Rtcj2gEuz1/guLwZesHur
JlOhoiovFYKJYETiVWWc8Abv8rr3k4zbZn0HZeQ9jTJb6XUr5dxiKfon3T2PJSdKQ+f67v583/3u
zJY6wYXaBeNQwW/Tu+CO2QD5ssSXDeQndgW5sfnCM49u8mAfT35+WMM6/0TQLuwvHJuJGodlUNI4
KVlusTGwuKp6SRxatFYhk4hH53wEjgo9pKK4Dc3hNitiqwmoNYI2IujpCj3fTxbS+fecub1FgCkU
8JVnghlfDwrsif5u/MlJvjQiZZ8AjsRPyo2MTIVY+H2O6ax1+3+ySS9+wSK8VEEWaIYmpFNwKJAE
WrHH/ZlXd5vjgdm6l1DX7qAGpADAQyy7G/3uUNqmI+1AN4HZu+eVAzKb+xF5zjZk8YGmVsk6iJ1J
J7QH7cY89QFxWQWcDVg2tMYh+VNjvmsQBSoxblSEOEKKshKLLnlsdNKgwCHrVNHUOZ88iwu87XmT
8EoCp2Vg83ywQ1m2ijWixJ/PLPPGn5lZfHojLzjKwsw4ZU35S9OeuwlawAx02x9w9nbfAM+E8YKs
k46gT46dXg3uMQS8Yc30nM8SBG1oJeU0QirAdDGDX1sNkXzWgAVGze1WV2+5DgA/3qtseFTwjKKq
u+mJehyG9JjGtWYXKhC4kHFQQbFi7ozeG3N5W0p/V77ovI4fX/RsnYsDRtQ0aqjBw1twEUnVc6ZT
RyXRLzB6OqF202gm2Kb0u4ZonojBhIUO7/UfcMmjn+/z4kThI0xDr6AHFE37sHw0MKB53cDl5Pts
hYtEIhvacpQjCa7VgXriBvTiO3DvbOfRGHO71tK6nA+eWVskFH2lDTIPTNR17uhrPrUVh9/kzylq
i34/S7muZTA/X9IXJ3WRXtAQ/NsFSHtgUXkZoNyKLnjhS8d5kard2sWpq6z1cYf5z147OItcg3Ia
BZMUGCc+s14DKTxRnyfgTNTtscqc6x/xUlg+PyWLuA8uC4UFcSmdpgh6tMQqGOoa6VFer8tXLC17
kppUlXqpwlKKS+z3+IDoV+yCWSEP8MynmZsKAlXu9eWtXIJlf28yeahn0fwJ6ePAWzcph5UNXLOw
cGe6ktOeamiFiuI4NWAeiR+vL2Ft3xZ+RCslKaIKzr2kK06iPCTq3yEX9mis2Fk77tq80jP/r9Mo
KSYzMU/qKbiDp1VDv3ws7sGwcKOBTlEYG2SlBCrG/lqtd/nEQ2uPyGBKI18PFGeWVbMACAcCeado
eOCktOMk3YJrHYnIL3l6ub6dl1Mx9Z+xxfViU82RXkPaB1iGv8pWAamDZqdOfy8O0j06mU61L7nd
NVbpryUdlyPsP9OLyyaHbaE1Mkwr9DPlvlntWnNteRePCzLd+XVS15Fkff+KFELilZFUIYTYyn3w
lm+NG80GPMVV3gDS9JLHcd9iEv76pq4ZXV6CDmNLA6gETpra2GbMrLTZZZD2kYaVPvdXEvLDOZ4t
b3EbipqSqDOU8FZV/kIBClOinwJACnO6bYc7KhVHDgZJFt+oyq8ye+M66Iu4gWUbj3kuH7sYLzxm
4wTZfV2cZP3AJNUpY+pVDDQJqgaVjc//Q9p1NcduM8tfxCrm8Mq4QRuUpfPCUmTOJBh+/W3I19Ye
aL3wZ7/6lIUFiAmY6elu018VuM8k8WFeIC4L8GxloVYnQfanvgLa2x5V6DZS/gb0/k3HqGKnmCXX
GIgb6+NRFs2PWK8bu5y0rYnkRpnAx1Aq1VpfngtR8i+f/Fn3c3IejNFOdUxSYR4i6DqIyFcjL5J4
VGBnb+3JEkyYBzsc6Bzx0j60IKGKoQrdppIfNbeXN3L+iXKyDL1jJ06gtnq9Nts6OurXANL04DkJ
VK9yCidJPRGg073kYRSSzzLD2x4T5fVOmMfEwLo5irPpQ1sfLbK+vDfeR2JcTpjksTbjkXqIevTc
VREJLMcufg7x0Vzl5PQY15LLuU7iFLsADr+Hxq2JFqOdrUUXMlM3Agcuf/ZRfbIaOxgsZQXoN+c+
Ospj65Ayt/tpPzaoWwjd7TiPbqxicXnw1ZiAszZ67OZ1C8jsfzrVL4bvkwuD4T6hkYQ2OtbVrxZi
GZqictzaT9KL30+VnRHuFmXOSIF9dh5UbdDCsMGmkIB/A6wrABlCKUh1IAXXQc5Txz8F9TVf94hz
P9nSgTgURa2LqMUWYeqkOaRhU7waOG7kfHb9fX8Uxo/EuUjyvu0iKNw/dqi1UsLUTjcTW87VoELj
LMdY3QxCmqaDagvAKZps+KWaOGazjP/xwzIOR0nzKm97/JZUB6kCBIGGgqdzgBftuSz7ZMOMu4lM
c27jCHFSiZVr0ImuMhUDZZYWjKH5rk964U5JOoDgjnyKI/i780FXVwAK20Zl/srNlhJ0+YmFh09a
gxZfNt6hgPo8Wu1dkcig4ZAEwHrepArCP3jajSBqjG/mGcLTiu4v8YsaXcXlRylrdtmNdqQ39lxE
XjHUgWlulfRdUVObpBDzIqCqbAFiwbyoolh23oB0EppzGtiwQOwOEZF92r7nw6HGtyqs6zDaiuEv
KJniWVxMnmIc5cZPoFVYq+uo2omgGAZ1V+MDVgFlOQDR2jcNwBUjQ4IwNatClF0Bauc6emcqOMLL
ZK+QAWJOSGzJ0cBr24Jk5tDf5vKurG8rS7DNuHYMfa8Na2QeziStDOkDM7C+lHzMA0gD4fLKOLXl
LHQArrRDwI60prRb/SkuryhXTZI+avlxosWOHp2GTl7H1V0LBJ4IX5ZSjjO0HdFuMCnz5pspuE0H
TgALFBWQuCLWh66tFO01poqXNdqWr22jgXXWcntyY5LJGQawSPaHRblTMgIw0FGMX+sO7EVQWuuM
nS4l4HBd1VEIgqJr9HYHnLQUb3J1cSPxXu01fAO/GVWPKI0tWyEqL6pfRwno1CtvVNPVVL2m+MtL
e5QTdESqJyF8lCbg39pXKascAT0bu8e/YAQIHBefqpSvtNbkPcZ5boIJY5VQCW0aIgDQTphgx8j5
ehGEqs5YOuOxWpdecguyuIknWfRFPHIhI1OY4JbEyjx1QhEfn3q3X2uraRWBDHIdXlVvUMh0DG9A
k1NdDVs0jb3wJn/CwM6xfsO9vhwOzh+AqVAoGAhSTCYCEoyJLWj7W4cZKEm9tvBtWtCH5t7lZf4m
9v21Dsu+o0PyZiQDBreg3kNTFPTDH/U1qvp3iwfqTi7inP7un+f7vR6T0KewgjwFZ/QRvE94/2FI
QQiBIyohw5W5apQ5cUJpboCu5Gz0vIf8XphJ6kclL6ZGQ2oJyQZf0LzSL9BgGdyEUEYOUB/8tw/I
sjyEmiFNplIjz5QfYpBmV3u5Xl3e01cD79JhMmEOgCK0OWYpOjbpbC9Csxf17C63lo0aTtsWfJRe
ScpfraofokK6KWtE/DbXr7sKxA8CngBkFHRos1u7RRp3VgOghgUJtbKHSigkOrVwUxu+ADr7CLZX
jwSyjWAz6cID5qf8EgRscgRvHBnBPFOh06L/sFp1cNqqewOKZqO33a/IkjcVIa91jhDUTPgBgwzi
tHjkNHz+Jt/+/rzUnk7Sp2wx41ZUv3KbMFBf0jegUY3eJqsEz0TFg7BgAZYmLqkjjauXvgATd+se
WqpzCneRh51fq6JD5NZpUgiptCrPJ57rD8r69xYZn4ilepCqiDR9U3zVawL5Pbyl5UmTR5BCndyl
XTFOEEKhfVcKJDqi0YLSDCJ6I4DdGx2NtHFnotljk3EeFWeLJiebY/xd0UyzVJvIkiSie9UsAvPz
qkCuL+0EuxJfLxsO57aAWf7326Kih5kvtYxXEkpPjl4GgFp44PHGFQFk5sX6BDIdCG/+VNHl+wIy
7N8X7oSpyBsoEh+Wtwn4Dmubu3Fp6y5mxJzxTtwCN4/xEx5o8/L31ETG96liYShNjjLDJB0bCGdO
HYFwgmAL4OHu+rs0TDnmqF7+nMCl/b5PTK9HEEeZwkM/yoE+kJUo3GZL5sdL8diTcj+BJLpckDXW
DarBt72+FgYd6ocDMmTJ04Rnq1oeCKluaMs9G7dNiREh7dDln8bSuEOhXgvpcmWgcD6vMbqL8gQS
S9JuU2PYqTHIG8UVSeVrS423ugz96z6+77SaKsXYqpD+yiOoRLY1WusV0iAzUzZZJLhTzANE8I6B
cdCZRlQ1FtIYtxrTh8ASRng31gVcBfQJxYr3wKO35+/tVhMZJ6g1QwhiZ8S4fJ2stO1kZ1A+lLxy
E/FlEs5XAf70RprIeD4QikVC3+MhB/GNzgsDIOw9MHiup2s611q5/JGx8ziev3wExIF+v1REH/Sm
BTnjoX0iruQKj8m1ijhOmZM6F1br0Zk1DbNj8nZc4bGlcXwU120wfhHSH+j0DcCFKQfRkZ1h395K
r9Jru5IVR9gMB9xvMHvxyhPUOi99VcY15mSooEfUhIc0zJ1hWQ+GvCeL4cdTBQkoF54algK9ImC+
jUhfJ6gKXnaX9Npc+AEsFUUyLpUsWXV8bMyngdzN4WvKy7vPl+u/vy3LPUGaeNGsBo4RrxBp066l
K3hGMKZB4li4j2+Sq+5qAekpDwPH+6RfXcGTvCFaknCW9IymhaIzXcElvya/ksAIjI1s66/Zbenw
vDF3r4xzzKo2L00Fe41eogcZRe3aT/3yUbhR3QgFwiOdS+AHAe5WGWekmaoxTJh2OyxtbZv6HhwH
Lxl48VtxM00PwnTQs+cMj3ClW2uQ2FYX0V7K1m/zzL98n/6mvPeX7/j6pSeHLpV9kfRxHh+zAspc
+oc15SB5DVGk6ENQxkwrI1k8zCKVdpP0a3184KzPcctfH+hk/SoGiCaykDdPT+bGgGKjO20BQ3Yx
/7gR8RaYgvYGkXjHvW0cB822hjB9KPV1X0ZHqu41XMd+5lg7qJh98MdQeN7yq3N0skk9H6ZMayuE
YDC5yE4H6ZT9sioAhLjuHzsfCG8Ehvy6dmh1f3DbBiIN3ISHd9KM75JIqmUJeOeOZg6Z6eKoL4Or
twC4N4pbqAYvReZ4KpZXXIFwTJwXi3FI9O3sxY7yKHjlytrnNvGw4QedcvVwYbvUXi/4R7ZJVSwz
8JAZ3h4TxDJn4MEjZ9oq+8mRnHA7WVf8GcHzYIVvd/mFSDr5uETtCi0R4UKUQw33kWwoF1FuTw99
wKfn+Sk28FU4/steZcZhLYYC4qMG7wGwxAbx9BlnqF/N3cpsiVP0v0YTjMgChG8kHl0H73syLktG
OzpUchiqYaIoTTC1lXXQ5+Z6ZE6IZeloQdDRkTpDMmM0YPqF8DjcAeYkkrW2qdw66FaXHRDHKr7Q
XCdfbzYLMB5XME1I4gRdVngDaMnRZ0QxKBDCkhO+eY5fpj/nZLl81KG+I+BtRfx2DYXstIRSuTth
CDigOZPoS5NraIg6Pg+p91XOv2QaTMYEeLmexwt9s4odlNUNHeX2AqlZkfVQN5tBhxeCza4BftSE
+gHk4OloqIkCdT9UqBUo4MpQqlgJurbJbXTbF19O1U0/GZEjLvqrWHZBWZtQ5mrreNdHAFJhVuU9
L+vrRE+PSyEKLmj7GuT6qWHXtQoWh6UbfUE0tnNd3Fz+rOduqwrUsy5akq7htv9+zqqQ9bS4hd4G
NOLS5aaLfwnp2+U1zsbO00VYkzBGdZIqAbMJSuYYQ+NCus1dJHXd9vGGxLJNwCu4VGQ3ZStCeARv
Z3OX0+XpGZzcJXNSq24o9egY3ufrfl3h4eT0kG2ypWD2jU2+ytzkNr8XeRTGvLNlnhuCUMl5mpvW
ocjXHTEDAcT/S8UjIz/3qDndHWMpM0a0oEEyxketMXwT4z5dwsGK8lZgDELJBjNvDDwhFgms0a03
iYRj7j+py+GtTzfBxFwoQoItq0QvyIoxqxYVbl+iU1GD6ilpwH4wvYR1a88T5HQrwVZEJDuVuDPq
dK1Gst+1FEOvYfpMtVZVcdWQwk2A8L58izlfk43TMrghBcECgNjIf5VYoWtMWyKcaciz2JiTg2Dj
MpkT1cDW42Pvj5C7e5L85kbMbCjj0aGEyRGuNdPBEBlsZvcP8u1zQeV0efrvJ6bSptEwZzjGQ/80
IhfJNuaz5WiB5JmP/EeFbJ3LLU+XY7zPmIVCOsVadEwAhDaMV7M5IJtfCcrWCl/mXHbqtF1B6x7j
Jy38QpqlGVL9CHKZ2fLRGHptL/0QzMbspDLkdY22AuYmSv1W7jejpRwlNbfRXXQxankvyRUKNZ95
ue7S0NdKUGeY8kYw9pUgexAidou8O84F2U+jGgzQ/hFAKC82+h0GFe+VGTiIaloXmNJYIutTUAVU
nsPsqTG1QIHM45gleMWbZmo3aHiEaM0SAUDMAnKd2nDbVou865JhdIp2BPFovVyN0MhsNTSnhr5z
Ym1E424un1r0eIdezr1ZTu9N82FJMAUJWuwKI0bupMytPca7Ub21uittBNiTlA/gkXCtUHExx5K7
dZXImKIE/GcJZKhwlYDa9wtOZkA6qYAuxqztXAINwHUUF5B02xQq6tvljB+vieXrpMcrwR0LBa1O
MpR2p6Hgnm/FPLLnYYauaeHK5p1MEk80oRrVXMlV73Ug3OrAP9dm4rVaWk5ijc6svEzjxsqvGpXg
BFovye8kYwFRz/Ns7TsyO2W+n7JprcnHRDPtTgXuq1NsS5/dtp/dtCzwoa/FNreXaae1OaX2gsBS
5aTgsUjKp6Jr3SQS7CXF42cCsTC+g6mWv1CP7Vak0h96Ohgr7VoTDXPB9MbhONejb5iYXkqWW7GB
Onykunmf7Y3YdIu0ORbNSmy7p0Xei9EBjA2I5L4aQcshvkoxH94B/RljeNHQQIVemLNkW0vtJGbh
xWmHPtt2qd15Xy4j7tfsClq6CsNmL9Tof/b3S21CCjVdZXMXTFEICErsLMAcR8lOLJVjDCGXuUfd
a1wNE4p6hgyyFs2zZsWr8mI3Smlgyuh/asccEroFKChG606xduUce1Uv+0YbN/ZYq6vI2EymEBi9
Clj1mygYHtFvFwMo+rL0dbDcYrQXajOuEX2WhZxA2y5BuXqMXRMHb0jrob/RyXFRIlfOn9pacYg4
4TuL7tCJj8Us4Kq8GNNNVE6prbbx2gKfBoBnJSRPqr2UL+ilP1dZG8xDvklIbMejCAn3IsjB+5sV
6DQnPsT+nAUDifkAkc1ipUhXsnREXlOaKghZHmVZcjQBOHLzNZoaW2n6Q46pgBrM7D1BD1m2Rwka
mm3vtGhCWwgVc1ZCQHN0VJB/hOqmwCiFOGGSdKlaSu4RkKZb1WPBCQecoMjCNQSQJwPd3sfHtnrW
prd8ubscbniRgJ2ilcY4aUsdBfB57q9iRAXoJeuHdH5dwr0hpJBMC/EGhgSnVTqyHILHGrM78S4z
s+dEjXxwE7p9qh4rSBdwfhnNKNgE+cRrf41qnQSJBWRqShmH6PNugN/0S9eYr4qAKgWEdritGi/3
9C9KKu6bh8aDSyszuQ6oGTGO2CA60oZo+96DjoqSYKG7jbHqDV8EgmZol9ZjMp+0HRSM8GqApQFr
OA3lrzQnIFxtrppM9zinSv/WpbWYFAhyMpIEfR86n2zlPkrvh/+nVqZc6W6KIs94pWw0h+x4TztO
ZsPO1FoQ3xOMFum51WfrHDyPavpSp9V/TG3YydlOT63OgobtURMqx5KJaWNA2k3hxEEPcC8mNwOa
LFXRboShWBdlB7nw1zFu7Rbd9qUAEKfZULyJZnJKa7ztMznPEBthWqQop0qpGIA9aG3GpRvKvXv5
A3PuksrkOtOiDbWQ4fsWVGmFxJt4Pmi9nwEne3khelEuXCR2hFYdwVfTDfBMM3ymGeERSuLFHhow
ceUI5CBS8GrL+qgaXeT4xLPIjBPPoNKjPvEMs5CDMIli2CAT8dntKQQmu5d+GQGWzECLxxsu4H06
5oU1KhEolhLDOmTGI2C3OwPeSBA43CG882ScDnRoOr0qCM4zfTTEWwHdcmOWIVJdgZShWHXxNiNI
oi5/RN7OGM8zolxghVkZH7uhdQohxgTqp8mdBDt/Jy3V0k3QY+msFq7etnJW5zKG3UClqDql/9Xa
xfO4RE56m+wSp7mCotwXlslcQ8fcmUIH3Bau7iM2C8f4HqlFJnsykGV+9jA43aOw5nr982fx/SsZ
A+0VzZJzRaW3St58Da2I+E0fvX0FbRoPP4Rfif6bmsH3moy1hoYhork/xUc5kHzVMbapaU+PrWgD
TutMHiTV7xMZbe9I5Hz4s5UvVfpemSYeJzakd105dzHcJK3MZttmZ3j6IVwRD8y/DtplbrpuHi9f
tvMB/XtJ1myXHBQOyCVx2VDcSqP1qOnQUF8XoC+p0sb/b6sxRmslUDTX1QxFfku3xWHwouo+Eo8S
ABRzqK4uL8b9kIz1RoAxxqGIZ3u81oPZA3boGpQYdOyJfEkbAbkFIoN/cIPorfzphr8PlbHgosj7
sBFKtEAxANIe4AkdyptAv2Li8vDgPENmkgdMDUWzIcKQRfOLZuWlLFbyMtwLBscZnk97/9oVi73L
h1rVxBQ1LQvFcz3EvDyXiZtj7l9FgxMD0EpdlAsZ5k7pZJHvF15p2uromECckJzypzh0KjooeKbH
2xvjZ6Qxzyshhs1b814Y9yroMi9fRo6dsfi6UZa6spnBYVBayNcjH1/tU5uv5+KQCBiqvbzY2Q7I
iSOxGEcCQoEpkU2cY7om62aXBJg+ciVPXFU8Gzufln9fCsZ/QO4U5IN4fh1RqLpaXCR1frFT18T5
miOHFITH2RrnuluMC4niDnRPZKGVVRu0rVXtNGBXBhHvoVsXb9ImhA5W5oIFlnOmvKvJOJNSSecK
OU4M3vEUNYDUnUPiEtXwOfvj3UTGd5iGAr4yagK0D/pFNBwsjxjUVDZkXzvzK6/JS//eBV/FEmoq
jWwOWYY6nCo9dxH6juisGG1mz6hkVMLLKP27D/hX20Fm7qZex2iwDnjIqQivI4ZsQcLhWR5tP0bP
+srYKM4yOcC4BZdPlldoZrtmwpgVYBv/K+PJXcH0pXoDId9oEx7Nu/lgXbf74llFUyC8acmuyng4
s7Nn/b115u4KAJktaYiOi9Tf6UIQqv2/uqTfCzCX1CzG1ooULLAYn+IgosX5S0hU9/JBnreE70WY
GzpoA0FLCdEtzIHxjic/Sx7UTuacFSf1ZqlDMNm39CEw5QdZzQ/dPK66bKNG5JeETkqYvuUd6Din
18s7O9unPnnEsKNVKMAXVhbi0V+7wycV+I5d/W70F89cAbfKeTJ9FfR/mt5fB6nQEvlJtEvNWidi
BUsgSPeAUU7d0JWC0Ndt0NGl9stjtiOOFUxBAhEbqPsm//G6sBNW2qREuaDheRPVx8o8iiZcKrda
dt5hf++SSac1wZgy9DMR04E5Ni0wzsTbpAE/t0o4B3o5xhosTDYtaqgvQsHwEGL4I7rSB9CCE9TD
pXuDRDf/6qr8GfgwPP37x5tFaVRCAX46vioRZJctUFi7xYHUNZ4G3KjH25r8+2pRFCmtmuNipuhi
gg+ruK9fsw86MK36uQeg+Bq8crtUd0zePs9b+/c+mc8XYf4tjxb0GPOr/grUSbcFmJ5WtTe68NM7
siPQRvF5psF5CUHA4ff9VmKlV2mFZ0koouiFQZ4q3S/irzF/zwoRHRfFk0DloaFEBP41S5A8a+hR
Qp4c/J+cW3XeEX0fAD2gEytF+dosDB0lsqS/SZfPZQJHEPnQ+wZk84+aGAXhtHCW/Juu+feaTKCo
SVOLSg/6tURXXaWSXNJ2vrQcROu5j4BvL64WI7tRwvey4DR8z1vr98pMBCnzUB2glYckf9zWLQFu
BpX2+boGi+d/NCAmjJhJp0KeDwb0RwEChP7rejU5yOL8yO94I7rnphG+M2IQlf/+FaVSlys9EYGF
jYNMyp0s2Q1j+olkDlTVUPl5rnSvIyXnNP8moPx1nCwWtRVqfC+Q3oGRfXYoTVoRENBNCUEL+Aqv
mHt2jvRkk1/X6uSq1tOf1RLjoF4vvuhp22RjAbMHlVjNUbeJyzPUr2ztZwz73iDjmEBakWXJgGRA
3Gi+qLmgCVTHtTq4TebGsgMAu0A1VP1+2wDtDJ6RzB60g75AUczYFL4Mvv5XHoyH4yxZYEtRdUq0
pEhpSxGw6xJ18yxdQYBxQ+Z7WQ0u32PqiS4dAOOpdLnXKnS/kKdABViJHq2JpwzOvUSMB0pbMsvL
mMIbJKXhiHXt1x0mIY3OEYsM05kkGLVkLafCapDQScvlcZ8lqn95nzyX/FVtOblchVXOSzShOGVI
ktuNV5YMxgYlvhqT20I91mrlSfH8EGm7Cp38bDhIY+IrAyY2Ih7CnIacS0fO+KgGnBKKTAsRFARN
oaISJqfQC7ICEszA0nOrkDSWX1qQcVWthenRNlnQ8CtlT8prO4xvivLVyJD/Sm9Ff6dVK61/teqX
y2fOu1uM04oXYRognQr0kvkU1+9ZynNPZ72ibJkiyPkksJYwN0u1Rr0WYxBgxms6EoE57CsqR8kv
iZ0NKycLMQGtsaDKUQDhckR3eF92EK2OEkergbHrQ44owPngebIWcz0UvS8nHX1QFD+SG7qpwe8f
QDH8Typ9Z6/iyVrMzSAdBhPzrPqzip67dLojQVomBDSMccstZ7Oxk/WYGyFqSQgplyE5Upmnfj1h
2JiuWW6BxnTyVXXgf7rz7ud7Tbbu14iZjhLV8sea8sO8+1NvSXspfB46mbNBtgLYEE3OxCVLjpbU
XinKUSwGR+l5Wqy8VZiopdetFUpRi5dCXq5IuZmH2zpMOJHhfEvs5ODo5TnxmJGg5rWsyyDm2dVr
1VtWsVt7BONGtEL1D9SxOEbGVv2gtCrXyUin2CA+pjuoqhg2eWyBjnGh0eigXXOrkZ22VjiF4fN4
hZONMm5EmSbotShmfBzA1rtG/xpz0a7l1A/JB2jSg94R3QLWV4ABe8UL9rxPyXiWKINs1NAi2DfK
c6PfaqjOQaDwsh+mVvzD/5/sj/EoVjc1hPRVckzQtIX2NZluTPhKTN6AFGzi4XLPR9qT5RinAqLF
BZQyZYLJWXUDzDq5UsF4kjm6PX1KTvNurvINrwx4NtScrMk4lkrCZS37PDmm4Kcg5C2LBfvyIdJD
+vtD/KGJnkZhHqGWkxxH6ORK4eLHA4Ipbgz6nfuh0f6b9f1QQC/i1EQcAK9ZWWPIsr5KC/EtFMyX
snqbyLgyhsJOUcCy5MgxS/F1mRs0oWrJvbzry+cKxZvffYA24vG8yH1yRP5gN1Xod1PBuZ3001w6
WMbNNFrX9FMhJsdFxzIZphlDIYiMMjDBe5HJ4fXY3Q394F/e2NcUxaVl6c5PvJsSqpiyk0aLUkKa
juSOQXcDurMZHWOgv6JNgvtqfJYPA7HH2+xO9/v7cvMPcKuXcxhTZJxPbNSSCF0GOkWKISWI5iRr
AWz3/2CG9MdB65J8KuPGrNQlliJCtuYP9cEC8Cun+YDiAqpmgi29ZmiyAOm3ArSutRegEfDSWV0+
c94PYHxday6zHAlDd7BUHTjC2ZYXc5NhiLPWmsPYpq68PAgj7+n8I8dhts14P3Wk0pIx1Os6rwfm
8EYCHtnw+s8aWnK2vkq41R/jh9EwKzIOUO6tiM4iQwww0xwdDYmpewAUztHaraR9pPODUH3oU2Qj
cuNRD7Tu06I8tMOtCO0Vsd+1lPgKs1MYmsPHgSig9RJCN1GDjHxe7WMQCyWRJ4FIKpFERyoXr1cR
ruTntguGPsih7ttn0HTUGi9rFq8isCSlxqCCn873SX8fVakz6Ed0yJ1FtOwBVqZmqCiMoy0qKcqb
PkVphtD9jG9y67W2ctThcUqqAI6g3jNz9IDxt9uucnWyHY3WC5vSr/RynZqqX4IL1CyfRAskFn2f
H+Y+B8+dTK4vX6WfQYY5Y8bhS3qSTb0IwUVafoHyhgJBekxzojhBTZdS1qhgNeBc4J+55O+rskTk
BDP26pBAyxKkDJAws4dA8Gh6HtrmI7868fMpwCzHFGkNbdRKzZD/ULCMn+jI9+i3++424pIW/Mz2
mLUYT19ldTFVjQHxw3UBG+lA5qEEkGyERAMkX7m6Xdy9MW4f+jYx6GPhDMqrGeoQlB5mcpo16lkO
Lynn7o3x9Rro9w2zp+qcyCzrZ7y3qc5HsTb99h7CmtzNyT+JjZjTZHytWqoghOmwuzwtfJJcGVO4
CesQPTvLzRdzFeqTYita2O6yEHK+0ORdTVHxWU+LCpA0YMHWKCGeD/0H0TAeUEVkZ8SVbluKMR87
dXqPC+FKTNKXRJqIK5qtbqehTAUDFcUJk/K5iMxkW6QYIM/7Wl9loZoHZjcdannEXF/6Vi85mLkM
X1vA9VS2YLUPfVLfaZEM9cGVIjxY8D5N+AZwpaOD7kEOYd44PMgx1ABTE/JuNII9myXErJXRBcec
owMIYJSznaWdLRn4b9NbBrWkMsfgLSpZIJhypOwBTUxnyYGJyGebhNClnPbzaO77NnaXBm4I2iv1
dRpCQbrA4oVdQ6pJq691cyNYuR3J0PEQ3ivjRspvMszhQ0fRN4Vt201BqYbAJNZ2iZETqzG8GLxk
eHB6KhhbUohnlbHg0Cn+TrpO1WcoJbkDib3M2LTKh6y9t829lYOrDm5WnNd6Kgd9bNgdkW01sYJx
GVYmZQsFKr6ASCZYu34lueVIWulGMp6uZAtrdS0QEoPm0xShW6Rda7HwoAFsBx4Oe+o3cfTRl6AD
LQEhx64EcOQ0CxjZrZWagABtsCnPAJm7B7kIhGJjEhAEtos7ZDIayllv91HyTDndzOx21F7GqXlM
BcvVrR7acJqyS2Oc6HRrabdWgQiS7w25aVxo8wFSHb234hHam7Yl4uk9vrR560fDk5nKK7Bz2mEF
FEJ3k0GjW8gJyPvx2IpSz9S2cRUomFGqXsJlJ7Z3FmZ4IBgGtSxQpKLdZu2Eei9Dm4JoeFaDgXdY
DzVqqKBd64wSkyHW+1SrT3PR3aJZ95RPe1APHJJqn6n9vko3AsJYWE1PMQn3sV55Zdpc5d28SQWw
6la7OBvcYknutTJ1rPx9yD+A6D8Ian93OZz8eIX9bq5sIQkciWI+VsgR0vSlyh66CMluyAOf07D/
W8bJLMKkP1qjh32cwAv1bvYiP2T0UQRYiwCRbcFZNphixJglnknQk2iDf5D/UQ9+aX0mEYrjZlbm
ZPwjZE53NNdUMaktBN0tP6+lm7m0GJMDkaFOLSiydQeRvHb6TZYfVfkocIksfpQ2mTNl0gC9FeAq
WuypB+JKf6A6Ltm6uSshMs8ro3KyV7aOpFZlKdYddkR7mMoK+ZHfrduAm2NwtsSWkCicvSMWssd8
XR5Ln6zeZl+AggR/R7wkymJifqEsukYknN5TYS9+uKHMpKBUb0D9SifbeSfIS59YFFkpaInQVMhn
aPkv/MQDJIA4gz153fs/IBvhpOFsPclSxqHupp4m/mEADdlDLsPQCLYHN6c/QgXC0XjKk7xUw2ID
vzKPVariSKVb0CV52ip1kyB9WFBDyj2BTwzEuy2MU1kKjB4I9ZfIufX0Rxql2+YT5qm4Wc3POtnv
xmYxDsSYidWPo0mNjbjNTY8ayFOMOh2IGiHr1a3BhzC5qT1gWIpL/Xb+7nyLc7Ns/HpcoEOkGtR7
TW79Tg0D+Smih42RWVe+uRwQuMsxpmEW4dL0UdRjpqXCW8JLD6prXI+u9WmCA45HYv8TS0OP9mR3
TDacYWozVkZIX6vgkL3tofAuu3Hz3CVQqigPkIoOyge1dc0CxEM7zdhm0hdvzb+10ZNfwuTKBRgE
yqGCIDa1UTD51zhoylZszYD/QpSO1+4461ZP1mMMRrO6IRE77DxdSwDHgj0fXOE26MkEjM49J9CM
w3/ylAaTd5iidMFeDPE6l/O1z9YITn4EY0WRYtA+MH4EvVwRxkqxadUGIc4dvvY/oIjjXi/GlNoh
17tZxIKTL7xZeP3Q8mj/QOE3/Fmwn0hy5nYxwbhUSDigINsfiG+ik/SAKpeM00TiQVaNSwsBuR1j
CD3HKBqvMnv+oXdytkyIhu7oAJlXWJK4ae8gnbkCu6qv+jTp+J9Brr/vk32eF6GsVLKKu9vkt1UZ
vjaFlNhTzKsonQ0s3zsymGd5tqRJWUdZfzCsDg8oc0XG4yIOjihr+64HI3Kni0ESly91BNnDTl+B
PAbaq/N26UfezT2b1J38FsZP9RWpFZM6jhQtUKgtruhVmnG+ZPffnYPBuKmwRmkLIko9QqroiDrs
ZFrRYYQZfglO/3+ngPs94hiMXZppRJrcsjpQt0heZ1XgM4ViQvqSDpWblYIn1TWey6HT4+nbCDjv
e7kwfHk8zsv/LjvG/BbGZHtVnctyxhth1txu+mWKiy33oLCR7gxjIyiqnSxuo6v+Er7WSb2lkrqj
/KA0kNvC7B8oYuP6KregfLlIThLvram2OV7s7F3QTFM0NcXSoED8e0m7Kua8ykIUHQBNHgINPEX4
LHeDSx4gxsZXXvmJ12FOhLHsOZllQZmRqVKGe9K51GtCdzCxab8s8UdYeOhw9khP+dK7gpbTT8v2
UNsdU+NrTcUvKGhj36AIh7FytyEBzSJTUCp0tuxCOpqHUOI9ExnDb+tqjuYQyd0siE7b35YCfZby
aCy/plYv7ZGx6eX/SLuy5cZxZflFjCAJrq9cJdmWvG8vCPfGfd/59Tfhc09bhtVCz5mIeesYlwAW
CoWqrEylTiwjR56VKTdGNrk5wVTAYjuyfi8Vd0byKyowtWYDVTjGgZxKbokCwTRt5p6AeH31oJSD
IgrKDu0TrVAJyO4V5apSD/P8kK8TMLKtJxkoJS6SRwwMG8TJlTIkuwVkB3Nu+wNTM9TwDMDje7Ug
8NmOkpfglmiAFxX57MlY+uGzFhdRjGo2ShNin++lud68jZ9ZHTdDHTfDvNF4ydg0RdeEJnqcsh91
5ET9OhixVuMp1yybfK5b0ByhCdFfTqhxa9MuR6CpwFqxYMBXhxAFtkCqFceSQCT6VMvUA+unW82T
o0WbFowmC3kapG+9/UobJE35M8RsQHbxS85AQID51Sn6pRRPabVVqOVCrQhU9veSAu4k0Al09WUW
5+AoONhq7JF0FykKiKkOmvUwSK3gstBP+a+tyARwGQ0YQos7PBMe/9EwWOp+Wqw7NEb8CWU62/jV
Nd+rTgpra6r9tJqkX0W62PcmmjXPGObIN0PR274E/JRTLJW9Q64EpQFgekZQ2M192KB1kNa5Y6Wk
dmkr7RZwn8SxfBhNVKRM6O4qa4bSGOjwS6tG3XM2oESRpSuYRoZmY8jJVUTL3qlK5a6oC8mno+Ur
2biTM9NbO0DCFjSLlgq1ux5qf9UAfulF+U4prCjDBS1r365tt6vmUAWTyNDp27m+pUCang8+76D9
Lwfz6LLlrqNOi7uoGSmcVRr9BWN51SEzXjq0bSwZudSaBJAoS9KHZgDdhA3yLSuw8tlRo8lHI9M1
IRfaQAx+UIdNkRdeLg1+L12SwvabpbxI42+Y2IcyQX7Vz5YTJXEscIDTr9OjBXB3WJoakKxpcX8z
iAV6f//Nc8dH4lpPAH6LwvUpjzt61/BX0mIM01TZkFDo/Hqr7szKUX8ycoDRRXKNmVz0MmJfmM6f
DCpHy+QuJrUqkfj1EiuhFKCW24/3zTuiA/SmcgAB0/EWin/+eecQJdn84Yoi2iyLAeeAZDq4AdcA
nl6FhjeETIhoxOhtqiDa+H+x3pNFgI/18sPQmkYVNZ2x3mhPw2XPAE45Rp3nN3E6f7qzcWSLu5xA
Ym8TErMce0TzYQCNEXi7iumQkdXpNdlbcHNoSrM1s7dMNx+l5i6q482k1n47XtutGUwmOHV/1inK
7KMSzvbNFI2XKe4kYADw56w4EHwYgTfwVwxRCymjI5JIJkg+oDmIkBxCtcPP3xTQF0+jK37Qn86N
jraJ/aijK6bSs6iZOzg+e0ZjFNSEbC7eso03+xSv+3cElfC0Cd7SfBkbkjszMSd8m94rweDkLW/a
T+b57P1uPIODO1TATwbJdYaRFKZm7Ko+Ex0tLjrWxqwrPYhl3nGteMAvnVPd0C2rMXcjaN9B9So8
6SKbXECTlpLoWo1vy7C08qNaYhgPajQhfe5XTEfjTSIqYn6FjLOs11R1XdVwkdr8ZNcyrXo3Ery4
kkejRWLggDMKMN76R5fBpdeDHuQBxZaXltvmT2bhS+umuR/MDRS7/fan8H19MiP++D380JdpWoNq
GNh2VKrQBEQnfN0Ynh62GzaIpbv5Lvc3iyPc+pPH6sgulwzPGlibTKjBHyRA4/3VK/xsw1JxCIwj
F4fIaRaIYuzJDsqRSS72RL2yqlEE/5bM8WXtL8xRfQDLjWs2lquB5Suf/ik26fO35vWzxpQaTW7h
W0/Q7pHjsABTVqJf6zMUTFrttlD3mkgtQbStXOAgZDT1zIDJgdRvTVdeyLoI1HU6DTjaR3ZrHwWn
iY40pxFsjEGs+1Pu6AHZMErmab6A6hva/aLg8BVuxe0kFxxyqdKmCCqqMDk9ImEyW2jighHVzS5X
1VF9cJEFtW8CWa25qeVJGK5g1LriXyLaXy5iVLqapEUBHxoNnJDqqtYaQSYg8lLuGT6k6Tx1BBbk
8nvSpI5uvIzTE5nSa6VSb+dG3gouOOb2XwLv0efk0p1BSqN0YS4DzknwvAbKRnI1TFm5xGXTfKJv
eTKn+zDHky5VlkZBtAhzZTI9ysl6Q9b7ab0VLOoLLu6zw/CcS7ZUGGbLrHRtFMxm5XXIucv8QTcD
ewQwyrqMZKgTGqNoPENkmAsySV3h+a29x1NjN6BBpYTNlpW+RbCUk7f10T5yT1+0gxe1YJ9NY6yE
JNqO9rjJB7/VgqQlrqb7kf6Pddq5XeWiS0oLCD7ZsDlo1pOa7FpdfSzyUnACBFcST6ZE6qIa5AYn
wIQoUjcTTzeju3rs9mmxI/U/RuZya+JCi9ZGcz2wfaTlflHQw4RCyVwyZUXLJ9PLeb/8OobPWePi
R730dmHrsNZ6ZgeOw02e3KrZBhLmuPtGd7K21gDECHArALI6TQ5FkPY18WLBzSTaYi7IpA1FBTDH
FusQ9cunyzoyry26XGfNARBP5/yiBTFT4wKMpbfDqrOekKmkrxJRH6F+KDBxKqgclya4bCJawJ+f
NjYYLIEnAX9nDVWr+ef5ZZwKzMc2uJPNmJxRyMCnQ9ESyCDgBq3kLoovUf6o9ftm+X7enGhJ3Pm2
y8E0MVmn7i3QsabyZaTFTP3w3xnhDrRZZpNF2b2qp9Rt6Nvahlr87byNk/nC8caxlR7lC6RlMnFs
47SwLVBtfL9joEGN1liLYm939xf93lM+d2yTO9WTCXrd2cDuZY/ZPtooDN95ZUBgG2crQjQWE++L
3IM72QDN/v/LdjZmT5MPenc5GiHua7+V5OtI+ce0zIgkxyvkjvBa0qbIWCYCGebrpg5iW7qYk0Vw
sE6CPI7NcIc3zjStmlVsZB+AH+h5vaSPxQ0jvRwh+uGCVk/bxDtRpi6yyqNlUiNpTTun6h7EvyiH
QBV2uUp8lE7vQLf7iNruuC8CaXLm6/O+eiouHq2WR8+sVqlh2gubunaqHyuNh2lat7YBqG/S+6Eb
wvPmBF7KI2gaDIFkUoHNnelDClzpuIremyILXBShqJ12ycgslPcyLhfy8O9WwAWQHE2tbmVeqEXp
YVrjS2W5+XcWuOixTAumcUpYkLVo16mGrxWCNZysvR1/dS5YtFr6/199cuvY61afQPzrAmxOB5BI
+x3aYAHUlm28v4WaRqeyuGPTXNTQNDlS+/dTDJrKarCCZMp9u6wApu8cskqOMV/HVeef31O2ID7l
P7bKxQ5VqXLTNBGRpwTi0gseca0C9Vk5xCtLEEAEYZFnWOqVlCoWq3csKmimSz2UO7C8VG8pmS6Z
3G9jRoLFnXV5RZa5NgW6B4uyULi8CVLyIn1I6u353RMZ4JINnQyyRtk3q7L0juraldGIRpPPfiCs
gcs1CluOxmrAGjo/20vP0YW+ye8gEwrQUnc5MdBS/Epvde/8wthR+qNbwCoXLCwaS7rCErW5PKhx
fdXW+g1DDp+38pWf7fjmghkuZhQq2hUlK4voxUtrosyX3FkzlJIlVDZrxScQOW6l6iYebYFn/OFa
IaalKaCdIPzLorVrqegBldrbd80bxfOMlTfR4gR/WnU/bHugZ0RX2bs+zNdN/bDJBZe8zcyl7rCp
Y6Nf5i1oC8Z1u64lYPSjp9pA0EZNWBb2rl1+afSXHl1Uyl0J0Llq5gH4Mzxt/KZW7W6qi1cyBrZh
fxsME0pcGxmz+NAjHp0my0TP2NMX4cev5uJSX6VqXsXYKWkT7SHZUjmoQiMieqYvfweKm+xQD0Z1
QFQXPH22Puxykalfa82G+CXZx0UJDFfszJPg9IpWxiU08G/w9pdYWQuYexUd1kHzFgyStcTJo+fz
rn76GP9ejc6FIr2laqmxl2yp/oIu+E26WE+E7JJBkLacPrgfdriIZCgROG572ImH+m7Wut26FA5d
BE4hssIFJYJyYmoPsNLb5S9rUd9yPSwxNXB+z/5wG38shotCbZ3EasUgffN36RBdoHcbXUCg2Bue
64v+lxEUh+pFrH50EmhmKx9muajUR6qSLRDKQi8AYObQ3EQ7NlM0P2obUelGtJHs348eRAU+VTux
RktrTU+rFqKachsnApyZ4CTpXNwZldysTebnPV0cZXrtY8HbUfihuBghyREA0jWL42hSsYnQ1+Sh
d/QQWE/dLcDahiflX6RM78J7ZyKqzsWICrd71LDY1CyOFYJm50X2Oye6Mfc6FN+L+wEjjGjKSVsR
Vb0gdOhc6OgiOkYLux+tFKIS1lWcP2TDsKH93V8oSLM/dmaVBhc7IOsyaz2rYE4uhrKMbGNGocdm
kogLRfDQ2jbEmYLFyzR3ALAmtl1xdiraah42XdtLnDcs+V52Wv+N1YaTsF2c5HLylMaFuC94Vduw
Av5edG8KQqfBBRup6Ukfz8yyYtzKchoMGOpSW1ARjosniDinc9TfR9/gIo7VVRXRV2w1KuC3BEKt
lVPek+eODTmDAxH8EVbrjcMl+SvmCsFBNbjA0/XLkBnskpBWNZx7Czt7K1igwHENLuDQslJjCkwD
fKl4w3ywrfnJbeyCBBQt5eS+Q+evC6otQOO+qMEoiHUGF4bWZlGtaMTq6lV50ht6mYKrjpK38ysU
7SEfirSs03OWZNmGARTa6uci2K7IAhd0smX871fCG8aWlyAXMUyLdoqLLm0ObITBLvEsqfc1IJ6q
flDy7/9qo3iMcwbddnVgx6rBFYvkqvrRqKJxBMFW8QBnE5VzKWYfQ7a7Xd0DVGz9u7vN5IJDY5Nl
bJmFFN3NnOYeVIvO79PJj6Fqsq3KmqppfM26J2lLTAl5qE5ioC+2UvmjGwQX6MkI/2GDzw4HVdem
lhXh7Sj3kiWcVYAvQWM+6m+WtVyn8Y1pCUEeJ+PqkVEuVYTm6tLpA1sYxjBtR3VtDGy6aQApKBtQ
RDe+RcXNAX2D7RVP/2pPde6ryaU12Ra4PPdFbzokgSDXAt0k0TE6ncgdrZCL5lJezokBzeL3tGT1
OhAcQ1YWShxlKEoIRJvJhe4pSkZSUkndNzbedZBJG+zM0QDtnGuR2uHJmQ/7aFlcDNfKKsXbD7uX
X3aP4CsITX/eje+CQ0kgKhsK3J9PHqGioi0Ny8Elg17ng+GSInuEmqd/3iNO5xdHi+LidtymFokL
LKp+XtEOK0PZzzBVUjx3IZuxj9Vd/0YesyC/Eq3wZCfueD+5gK6WWVuipEj2aeu1GB3KnXJbYfTc
ST0U/GonfgTezw6lHQouhctoZocn4WkU7TMX840xT816xY+wN4Nf3xuurW3/g18uWP99DOUnCI1U
3wTbrp7MeD72nU8uk0ZWrYbO8oGOegaIt1SEajIZexCHvNozBfRweZiaX52E6fa3JXup5x/GBJrD
rdZ5TXxJkhcAnCtqYFof0Isp8uMmQiaaetPaYUQBj1wowFZXDd3KqY4hZUZHgjgjxX7Z0cuqa1y9
6EHsEbkR+VWOsktt0IOtNytmuIEALGrwg0b9dhwTIIFxhhGE8+zail/VFBjj1XapZTiq8gSaFA86
Ro417tb1am5WpzDxfx26UXHMZnBK6dKeAZ9Uc2CpNwPdQLqvJttJue5G/AGMM8XtG4kP5XQw1DvF
VDDA37hlObhjB+kZJmsL9oKmGHwKilQdQ+3UZmptD3HaOqlZvZDieSoP0YIJt/xegmKuyXbqocla
LzYUVzG/KfJtkaJepx8iGyRo0jfbgpg3fcggnWMvC5q9RqApEDnUOqdDOYKAFQACbs2oupMyOkT7
GbdQHsesaT0AkJUPYDaqXX01NnSc93S2XNpPOUhisgVDBVF43lVOO6ipq6CQAlkb4RyUSGpTdCXg
DOqUhplaOr3Vbqv157+ywmNCkkwlRG1hhWrzVlkuirbfWvTmvJHT1T/191p4TMg86HpZa2AwkncV
st/qhilHp3ej02P8A5SsYGtFfcs7b/X0Sfswyl16EoBuUkmAmbabaTthNlEd56ui2SUtyme67nat
4Iv94f77sMjdf8j1ySqDBwLLXB7ZTC9gBRgBnzHRJcLynL7/Pkxx998AXViIvaBNl5mF281bSash
WAh94erh/C6KDDE3PaqYDH20xMqIi3YlP5r2ZyERB7VpogvqaCdnlO0jF2G/48hOJTMHoZWMwcr4
R/EG+rkctPT1RiVO78eb2o1fZYcAqOmI4YmCo6Zxd+HUjIYd11ijZkeuQiC2VUK8XTAwy/7Il6rC
0QK5W69ZRjkjBrDecYZYJQPtmV7RbAyKMYxEvUHRgrjYUdiShWONU13WqKdNjZObysUiC6qSf7jI
fzshn0bTKQE9cIETZhLorpVy2I+Pc6QEKshbiu5hHt50A9Opyc2Sd06LbrJz3ZXBgm6XrWPOrcFU
cPo25s3reZc9ieE+8iWdy7SJJkvDaiLcVJPXbhn5tbz9D7ZX2a2+jaxG9NYWfFw+wZakFLApDcdR
liWHJqDoUVrfbl6n/mbtX84v7/TH/f1A4itDipJTU6/xeLHU5AISOJ6h2vdS+b+gIY+yNL4MpE6z
POkpEqQqwkBkdGfOB7naN9l1a4ECx17c86v6w0f7WBYXPLXazCRLhz3jdQ0wv25AyY+xPtA77Xn1
MaUaiC6I02XUo1yMC6IaJDUnm+XAxSOwMXLuKKqnFC6jTGVA7Kq90SoUVKPv6U40kcj+9Ndo8LFa
Lqx22motiwzTXRK7qjw7tqjbIrLABVQoVUvzxBYn4/tR44FqguP/h1v9Yw1c2BwnpEPRBAvLDbIp
C1D1yoHsUwhGJR9wPuVX9IKJywvhZxOtjIukpp6a7YDGyx6ESXcDXmQMn2K60VbZac/6XxRjRQa5
cFpNSaljEh5vpUL2xwWCzKugrCLaS746tBgEJFEmTLB5iBmN0XumyqJh/oMsDnglwa5WPoh28vTd
/vsD8uWiWa4VOmd4a9JmBU3Z67r+KhR6PZaGJzjcLNc64+582ciMaAxSYizPPLSXZrBuaBDvLZwt
0CYIcc4K+x7nrHGhxBy7dIgkrAuvvL0F0UQdve4s309T5q7ZfR8B5JFARUt5I/1mGZ+I/WZA+EYq
wafdQLLdmsJKWf3GBLHC+Y04veO/b8z3V/lRltNIvWR1MjKNcZlxKUPrUMJjDM1WrW0Fpk6D/z4S
jveM68jWWsxzncu4ned2kyKquZlPt/aD9EZ0R3GrH+WrqLsmuAXfv8uRRahjq1kx4hYsZztowJgn
TZbX5pGrSTnAZM/n9/IPJYzfm/menhyZm+pqqCd26eaXtbRrQOnwXUba3V0lV60/oJRWhkBIU0fG
f0L+5z+c2A/rXJJhVx21aYLtRdcSQ5hXfeLYiVPcUA8vyl8K0APo3P9FMDp9/X/Y5Z41VVw0UmbA
rgLhhRJSpKoZgf7sx/nNFTjq+1jI0d6iRGGXESP/SJdma6U/9Vx14tHwOlOAhxZ+RRZ8jyzRtgbG
YsKR0GHAiQwH3DndfpoxdodBIVfXneE+iUHmvf4EZ55/fpmnI/vHZnLX8LBWvR6z89ivkLqSXypd
cEmKvhZ3C6dGWSuRCh811M7Ph5/1ZLr9LLo9TofXj2VwNzEx9TLqWSKuhskK9T4U/l3sJYQs76O/
cEFR4v9e5Dr6ZiQy+wQCp3gw3Rg74wa6ULlzlUIUCqRSkt8F46/uRY9dMPXuof/yTRE8FkWbyt3H
pUWbAShjdLbwsu/6wJa6TWs+/SvX4MfzaruaVEqxp1As9sGD6BmN4LMJnO+LDttSaNRMsIy5Wi4n
NdvahcCCYKP4Mbisgx5s38G9M/tOGa+l8UFZBCZED3fCnd8VpbLVop2MOMhUUUpvdaTbvNlRr8Wo
bnEPit2guCt/qk0omqUQxWDCHd9sjWVqDii46I4RTi54rwL9ItrlF0VoQgkUEuBgHRUFLBbYv2YX
vw8b4Y5023RrLmUw2k1etCmh1Ze4Seuh8+lHwf8EDPy4xAl3smeqzJNMcNIyVDi7PGzW2ZnpvwtS
hEuo+xVsF00KNzE1sH42YAel7pDq/zIh0fm0LFbbvG5rAPSBWkGOyzRSEpAQgWrjPb8V8xayv3jm
U+mcb8ZNm9Mlg0UomYdygpJSBFYy8HVqbrtX/6KS9IdX7G/neGfyOIqM+tRIEMNE1DCuiO0AQaW8
v05Gt7jUMeEEH/mLkQvRMjmPnLK+NpUFRsfc2lZ24zRK5ZVJERCp3WapHdLutQY2zRgllKxBgWKh
5lqISCoE4UznXNXWlnZsV7hqQmvQinxv8vvzEVm4uZyfYiinTTA1g4QPhFL+VPogJw4kX71j7Btv
eEy8irk22d/87EKqShRFwbyfoenWO63C0Qdd5RZdopquB0pqJ5llp87A/IuJoBxc+y2ZHKX7x6LQ
xmeT3OeshxU9VAmVwiqeruwu32fT/0B3+dkG97F0dSkLqYAN85DcMpmP0dFArG3uUAfB8L2w3fbV
OT7b4z6dalG69BnsdT4ZXDRtwL7ssyJL/wh+wJbpzIsn/r9ef5+NcnlCl5MySnQYpQp00tQLxSx2
xro6i9Kjz2gFDT5jQ0cnyTp36Xo8yMIBOKdsJD5V0EwawHt9sIgB0cdtonhkGdxivZVKMAfVKbjA
GlGf5OvV8ukHf8k5upqsyztV2S7aLFeMNx5czS4buRFVLE88Dz/b4t4vwwjWIIsx8E4u2Gy20EFs
nGSXhXpogOjG/V86258Ncg8XRbclAs7T9aB1md/g5EBywOkbkd6y4MB+yXmm1qwrCBLuSdtAjuF7
mhC3jL6tQF1EfRJWQtDNibbP54Vxt0wVG3GS0Xe+WtCp3aXAta830DPzaASq2vMxkJ39M+Hoa8bT
FsAFsiCLKmwZQ1+dgmVeWoMpEVVkWQg4Z4oLQ1lpGups4vQURrdXaiDjSajZ8rY24yt1ESXDJ2YT
Pu8iF5Fyw7IQF7vuYJQ/SwuyjrKJASDiKfrq6NNFh2mISaGhkWbh+S09kcF+tszFJmQ64KsfsVAt
7N4QncAcbxVgOWDQnDUEFkF9Nm+gP7jTZ0/eFN/OmxdERr7PK6MS3LZFKh+y+sdqtG63Gv888fq0
QL7Ja0A/pl9SpEGM/xfz1e5U49pcQzusAmL5tifKWk/c1J8tcsFFla2i0gi2lD0KIsszA4bpzh3D
dqAVhGif3Ylgq6KApnHxpbOAfMuItYLHadx25AJPUUTPBqIIbqS7rAI0TgLXEcQajctohwYKn7ON
k5+3mAlpHQA5XMxdeYpBPUaQlq/eeWc5gUX6vLFcrJlS0mdJi40dA1BFSu+kMaY/QvvIN6jzFwy7
oiVyT6wFFeJE7eCejT/4i49mhX5nNn59gAQo021ZAuIb2aFQXQJGwhsRk6gg3r0zAh6lX2YdSVbK
rvAoKxC7LyOqu2XTXWXAzAm2VnD58l1g1RhbJHow1baoWM51MBU4HgT457F0mzr15EwJMm31DP3n
nE6CmoYqMs9Foals5ITESOIplIHWYnGLytp2WQlW1AuD3OgKDSpq+vX6Iwdtn0pjVwK2ZmwSDwJn
gQQUj4LAlSs5pKnnIDXNIF1B3Hd+kwTBigdnTrZZt9A26w6rDWH6Ug0mXTCA9/5MOHPt8E1l1I8N
Uuv2eojS1cd8X2fQW3WydomueeDiHaB7IYHwrm3X7aJlMpjZ1sSTV7MKbQPjyVUDLkh9WSa3AtFv
PRFHSU2nt++gmv6SNRKIx0sLw02StIDTr0oPVj2nXlnOt7FtkZc0n2+XqL2NS+1at6q3umIgf2Vf
LJDVSjIPsmYmvW0oqhpG7hT6D3t6rIanSX/Klats0l0VylRK7FXIbbJoE027wvxmlw/RcGcnt/Ny
M9LXtha83wVfhe93UzJVEfo48qGdFCcGj+oK0sLzH16QDPANbnUBxwNZEOkq3XLMmrqrUoQKIZdx
/pjForMoSNz5SsE8ZUo82aWMjvMPSX9TyxeNfDu/IEFc40sDc5ZZKHkgTQSTJeS5tnlXO313N4Lu
bI6gNwMfO29QEMn4ygCl8zJWFo5Oli+RE7WXtJEvOnSk0k4VmBJlpDyIdNKltE8kfC16ZT8PIR7J
7goynOVv+B6+Fh8+3Uj8s79Sk7U0RwB35BCCRn7pVa69V8EexxR9pWuyPb+Nou/GhUkos41t3cCc
uV4v5C5SdlW7NwgrWi0eRJIEAU/01bgnZI6+4FwpcJPUMMPM3OPu9VBucRZhv05wiHlgKNBBRp2x
b1au+WadN4ak++e3TmSBS8qMOM9MiSVlMjHvm0G7zUdR8D7/ZOAxI6SmhZ00SDQtKB0MLxBI6pPH
84s40Xv45G/8yFCsaGpKLThA+325zRZ8d0cJDHe9GC+SK/C3RiHdTIF904KXH1R2ZSgKhaJtZP9+
lJKUZtIVsoptNBUtoBDHsptakAyIcll+bKivV9CorKg6sYx92KffU8/ywBXtzfvpTswMdtrLNYMR
kGNCm9d3KQhZMtUqQYGq385GaFqYvFKv6WwLbpHTh/fDDrd1UVdawyTDjqYZV0vdY/sm6FeBW9Ww
POhsgOJ6ETj9ezn+az7xYZNLYDtTbta6w+XImGwH6GCAyK5AowCiHMC850EcsFYB8U3XQOJQOObe
6Tw1AAnnU/mQgZC/9lGCqZnG0+ZRhMBg4ePcj2Mf5siXJEB0yrlscSmAar4pAIou1s0ateieA/AM
TuR+ve5L0UTDH3LNjz3h3toRipqjRiP5EHeKk/SrO/VFQKtiayeTE4MyO0WIS4mJ4bTaMfV+t/SX
JdSVdYCqi20BzTiilY4h5ak7L7IT4+lDrfvzB/10DvDxG7lAH5dFN6BzimMWTQ+V0ey14TlZU0F8
/8NJ+zDDBXgwfMxKFMNM549eAvFoBtvF9LEMzur9GIrHnU9nUv81qPIkGZ29jlKqwGBC0jBfdCey
m30btXsam9elMO04v42qzAX9Nh8lQ1IqvMT7b+N6GTWYLtIUwSH7w3v/Y1Eq58dRhaqoBCvt8+RL
kOIFnLtARXl1Ad0DXUEtpPT/Q47zYZJ7e9MlmlYTzbhDNEj71dwRefEqOXXyXnWItM+HKJQRYfoo
cxVJpAl3+g74MM4FMhlywEO64iOO6Xo99hdR3t6cd3+BY6oyF7fYADAtZcQtJpQaXbDWleR+1wDd
sTbyRoRHPB+ZVZkLRFMLMchUQSCK+hSEE+jkTjdrvuuXK7ocelOUDJ/o3LJb/GMDuQhkFUCXjAQO
03vSwe7dcotxQm9dPcjrDt5wWb0kL+Kp6vP3HKpQn90UxJSFmmD+8iBVLxqo8MpScgvrZy6n3vmv
JzLERRVM2xXqoOLjjYvhJhpx1epqMEDZ1QtQ5SfgM5828r2senSDZF0zTr1ms/i1+MbbeIjfScRX
F6iZey1IfdYSa4TDxaIT/348j+wahOZpvuAEdHIa1lBaaIoeKi9qSM3SW8j3qlrdnF40crq3U6a6
UDhl86MjQk6b0++P3570XjE7+iFlh6SirVA3NiE48QhuWte6NvDAd8c3lHH+Rk5NcPjfT+6RxXFO
dGuokQAuZXehpLu50Jx4/mFat1b0kKBAVCtg1zOoa8ehNWGgCETSrTTcnXcxUYB4/0JHP2OpZKsy
CfsCXX/Zt7k70cVLtPkql22vhLBOZ1zqY+ZHFqpGVQacmAl0UPJ8/meINoMLU20/WnEaYTOUilzT
VMKo2Mt5C4Kz9I7iPlrnJMd1Z2Im8iAVQUbtoJovlCzE0oN/aMe08XaAuAZUNhSI8bDfcWSHjEYV
tWobXWvQ8FbbJZSp8pjQ7HsTzwJTXwUpOFtc+JsXI2qmqkquZ4381JaDQXWvma4HHaW+IgYF2RhI
OmKTPGBsr/NkyfpR5aBGG4e90TcojUG0VzrU2mZQ69ui3g/VrVxGXmGUt/lsbuUV6XVb3/WNCk6z
Ltvo+j/nIOGWwMVS1UpztarL5Dp5hLwwfR9lllwljK5lqERMHohIAvFL5WsBnDPLRda8mI02mmZ6
GJ/Zsw+S8EjZ/dWlznC3bJrNeZ8QmePD67SkZU8JVjkGCK9uFZoyKJonT/VAc3I/Clyd/fhPz4HP
i+ODajaU3VhPi32oUH6OQffRNhhAjNSbTvmRTM0OQj7O2hSCHPjrc4Azy2VveV0Wc5IS6zDokBNd
vcwvwPk4vDKOLvUakRQaMnj/4EXi16F68Rf6ZF+yVO4XcMmcPkltqRTYZrB9eBgjkJg7eeWTfdVt
1Q0TwRKP0H2FiXNGuSROaxR1UhQcQpZhsbaYPgaEsmm6DNpQoHS+mF3Iubi9CU6deAbayxtMwd5/
eQ1wv4ELn9O8GlD8xhfv8ABcktRRbe01WX9M0vScDb7Am0X+xYU4UxvGSJpTtuLo1jzUW801v0FR
4y7aSS4JyW7YxhcVcua/QOWLPjEf8qp8ivM8T67lonMMeUDZRPGNXFCBEq2Qi0rgWGi0PIqj6wh4
uXGMNo26bdXekcDSU885VJ66a2LfCvaVHZBz55b9qqOro5qtLJIkGl3n2/q+hPglE8qxw7ZzUgxu
iGD2X2/+z07DA99jW50y2dKid8dlr60h8+Kg8UjLEOeu/M0s3fMrFHy89whytMC1VxvAkkh0bc+x
N+k367w61BbRVX9NZrmFcYFosAxqV1S1D9aV6cBNwNVHHw3UdiFy0PoLJK8cdCASPCgTTxNl0sz5
z3xEHvKekA6Hrq8wA+JqO/2w+O0ARgImwtI9ywFm4ANt8xdta5FZLgrpiVpVZbXgXMS9Z1SoWoJB
zioh/FJa14UFWPr6Vk+GF3f5JhoirzL92JSdpqrh0DeRIpzE/ZLRcR+BC0lWJdWW1LAbNoD0E1gh
LMnpN62vBhBC3vYPeSiEC4jci4tLktmvBQHlNkxiA+gNJvAuyC25koPqWg1AKebmwuGnr4ATbp1c
QFJVNe/7Uo2uW9xuSMhurRjoCwg99uqN1T9OGP5ZpW7Xxe39+cP0VYmGs8wFKbXSLNIShAumxjnY
rrXrDAAaMacETGrlF8lV+UPzc68GFA80uAYgKf13dXT1KgQPQBKIKtqi7efCV9/p6yw1Jb54Mrpp
nW2H7IEojeDBInB0HtyWjigVTsuQXOfTE1qpbtwZF7Ws3DSGAJLOtu/MQeZx9bpkRZD6wU1jjem2
U6Fj1Dau2nehRnp/XR7iphTc4u+J2TmTXOCyMWplFga+KAOhF7dMfeL76jb3vVBmXpAw8PA2ha7d
mNeSdChBovl/pF1Zc9w8kvxFjABv8pVX34eOtiy/MCTLJgje9/HrN6mNHbXhnsbsfG+OUISrARYK
haqszEFDJ6rTXdXonArKGurYB/d9VXCf8uj+wbQHM1eRMQCQBe67dq2vwBG7EpWfRFcaj2szLX1M
tETCYfRGD1Nji3o1QNObyauP9i+xy4vWxUWcoSotothlfKbx+J4W+pPa1V6kkZ2sRQfISEEDArjI
TnDHCA4aj+bv4ybF/F8bnyVoCxun3DrGyvv9D/Y3mu3P4MKD+ZN2KrOKfsbSOeiaRZF7KcfWL4uS
3QK9sgpnfoMMr2d7pScwvuTp984BF0nKYVRYS4YYkW15naWAmU3nZYrVgPp38SK8OAR3FY9ss/pY
Awl6GULUA83nb+EKon2rJlC+F/sJgmnQlxexags+IU9lkmRh3NMYn3CUx0Uj05WiZEVs0UCwIFjy
YDYyKlYRSTh3YYandY88yNwo4P81e1HoEnyyvzBsajZWYP1BWN7kz7Nn7oqLhcFjy6mP/aLDJmp5
CaKztnzSq1RyqMDCzKCac54KZacVxSZuHmTMz1hggTEt2wXJqGCJn9/kjlfy5NNzX2dqU8fxuZrV
CUUUwGZt87Gwi0c9eh3CfD92nVuZoB8CLZqRFydSZ+uu6r6zGhqAk7m2VP3QR8lTqWE+cYhwH+tV
CSn2yJXYJgd+Q2nirRyzFwqSi77GWC8mnVGBo3h5KJHtZ2hCZBF4hKI8aE37J20rYJLm5pFgvAc6
c7WEX5VeiK4I8nZBmONlPI3B1EOMyEoLWgI4RU9F6weQKNKiIo0Ry4E+V5poPkrguiYXA0AbUdDQ
hEMdzM6hz/UGOEV/Uh2r8+0D2Et9ZW0zB3DeWtjM+wtD92fs46U89dHSUslopEVS77hcIV2QY86n
xHNWpEX8CRC641S8dmdjtLqU/l/1wA6sLQr928bNn2igN+74br3KL0uefomAL3oHAbkE5i2nC0bf
CqgfuuEu9lJ32i0ghW5tHbrd5IyrGJ3oxJPO1Xqp3Jve4KLKdMgP8yE65WjDOobgSvqbBOPPPeMR
llNSGFBW+6xwRY/TW/FQgwxtXuvHhbrI2M1+NDhZIHrDChyTB1uWRDIMyDEBVd1sx9gOkiXBfZWr
1CXpbzLp624UtUpEkZvLujWpTMtKIfF5nm3PppZrqpBfKEUifaL4xrm/YRug2Yd07pkphlOOFHKa
EG1Bs8nQ7Is+b/Pw459dujxiMs2VplbyeHlOgC1eAXtJvFparxJStf+EN0Vw6fJww6wjg4yaeHxW
AL8BrRE4K9vV/TUJslwebqgD4gNi2cE+lROqjnHsmrbuVjZz5eqjEkEBRUVeHm6YSTZjJEQ9ZfyO
6i54EopLspJQeux/iWudAjfkgYdtrNd0lOGGZbsdExoMUwX+PUtw54msLH+/umW1QZ/TQs7iMysk
v41Q10VFoRHxTAlCPY8zLJIMZIJ0qaAqr+ZMIfeXQQzPDOQ+9e47hGg93GN9yPWmreQaDhFuBzYD
MPFsVvXmvpG/u9J/xkKe3zwiaSxb6O/hGad+R0M6oCcAiTHeiynm2mlyh63oXnu8b1W0iVzA6Gbb
krqwjM5xghni6r1QfCmHVla5vm9HVPDgEYbQgmlIWSDShwdrmwcLKlRdFc/KutndtyQ4vTxDVQ8t
m0Y28RqeULEYMECTd4893iGGoq+lsBY89wVXCQ86tMfYlMEajHC0Wsax+90QNBsxdkC0qCWPvj5R
do3byUL5YowvyJ0eJkP7IUfaJk7ISqfxr/tbKPB3npq81sZqsnMkUZGVekZSO4P0YIBh+74VwV3F
wwwZZD4KDBwiPTTmYJLIpmnekrw71vHsSTNk3nMBUl3Uc+FJydmg5QMbmH2iUMrUyUtfg/hThu7j
pGx7Dc8ps8z7vRUND2UFxq/pR9oTLy8khw0YvFTXQxs/pmR8r7shdkmpxsH9HRHdBQYfaCRWxKqJ
u2Bp+KmYLw49kDIhFapXkTe/3rcmuEkNLiVpjUgdswzxMzR0J1N0h7FcdOpFx4MLL+3IZqb/b2tN
DrrZmb3soTmiJIDptkV+hyLTHNb2b8wYi8ssoojK81rROQZEIUFG3gaTOwEdji+2NEeqTVKiFkGR
5DbbShB/RNUkntgq7i0yMu2zDKEGkBbfGmdlE657YNHIuniJ3+9/RsFh5dmtJjOeq3bCYe1qcMiZ
H3ZO3ZyKuiMiK1wAGqykHE0GKyU06bV2ctLwPKiq4KIVlTLNxWev4lxVgPaqsHr7f0m8980qWakr
eZEkPohmkAWuaS4rvjJVpGwa1BxnjW2qowyNrQlw2/ogYsUXtZXM5Qa+ssMm1rZdhuJiYel+zsBJ
OcVlfJRmzSkHDLvPOzBF7BTyrI1vUfRNbowjlchj3VirhoEbuGwxRVTloiF8wek3uVDTEpkalY7O
T6i9NvrgzLKosK8oWNm9R+ry96uVN5GhqcqQhYsA6IZ+l9DLuiS/5vf8lOaO5VXe8hotH0BANi2N
hfxgoDB4EpV8BBmOxXluhPm9JKtQkNf7J5qELtWZm6KTMTLBwRd1VizOeU1mg+0jR4rDNuCudoxp
Fac+s5xiBK67346+7o6a0wBCb/mYqb9AQ8UljVuPjlh/TPSytjj3jjI2jwSKOeepBJygblY9GVeq
hp57Ih2kYr6MxbxmY165Hf7A8mSt2DamkKLmVbKUPbPAVpCJnqcCp7O4s9A2ZdQOOqJIm+TOYKw7
S1D/UUU+x7k1EO2Tas7oo9aN4efqTzbZ3hxd0hmsK6b5XCvqocksyAXZxVbC5edTlbhkKrxJT04U
FA3MHvYhRG4iDVoISrwZ59bVItMjMUZcQzPd6Va8ykn2M0002wENlRcr1b6otWMFoiYktSr4NO9H
eFFUtLibumdhYtmGRT9b7i0qJNEW8y2bwgPJgCgsij4Rd2OPFGokc464oBC0BMtv1SwqYouuZV7l
NY9H6Lxm/dKvslb1WV9Xq9BLXOXngndJgmFdCoO9yC94hdc+ZqUCAB49j2nWuCEDNrMPAxX/rvTe
nUG+MYSyEw2VK+EhVLTsx9yY68TODt08XDSbbtMZE6Hqx5g96+wlGTtPUz5qKXxvQ2mnds1Ria13
2iZOZD3kg7ae7MOsHCajHRxJkUU8UIL3AK8gm6Zz0k+kwqVflUfSIpehqjewfT2nq7zXRGmc4FT9
NaJDjZRiLMhGJB9mV/EjyBIC5Cq71QcEv1YixZDFn+9cHDYXSKkxED2uRhuKc3NgMtMzQ3ClZFMQ
6uQUUe2U29Ov+2fs78muP1/fNhcvlaiJzVLHQw5N1MJZsm9IR7uJC0jEunEL/FtzyHfZbd0KUD/1
4755Ubi2ucgoF9Y05zaO+NK7qqGREthA/C0YuNhd8jrXsByMuIMLWRBcBOfd5gNmrpNKGQcAJ0nu
qMO3FA0EwdpE3sOFrxAMgQmdaopXTXHMwAOqPS2sO6gOogsoelXefuSBYFwj6Nuass59SKJNTGpr
A5w7hwlMbKelqEYSJ8VoaOJq9XaZr+ofmmfFkc7dWt0IFktu+e6Vee5DamOfxmUYsbOsoBUIttMw
NZ3KUDwDV/0sQ7Wz7IOUoLWl/lfF9CvT3KeUUwuU0nHMsM9qIO9p5KkoGgFHhMfWgOQ2MlfTkwqi
HSHZ0c1wdGWZ+8ITaQtDqzU8tDADLkWvEP1y5j6HOEfkF5ItGFC86bJX1rgryqZ6H85yQc8yU92w
jtwuFc2A385dv2zw5aqcxZBo7hJ6LntrU8uy31WBDYrn+lgm2j6ksZNWBDpKpvLey1NQTckqMnK/
7wH4yCQMqU9uksqOznrwGUXPzTw/ZxJIQawqEDjczbbT1S/lZqzaoS27blakU9elTqK/1ObHSLR0
Q5NkFU+N25dRME8HFm+7UlYEiMflMP0Vqa+ML0f/KsXvLTMsx1qJz9NkOnL8aiF0RWYtaCSKzrTB
5fCtGmZUkWBmgThmBsIzJr1X+cneMaj21H56BHZI2mL/f4kpvwXuxlfDWC2NSpYDms+KH333IRsi
frIlJNzbRC5iKWbBerMBAmq2Qeerp24KxYJYfjHQmb3vLKLPxQWnvOhYoRX6AvdTA4pgn7NVNj3e
NyLaLy4MSZoBtgzQEJ6l9qGdQsgqitQBPkFU93aMizeJ3c2l2YXWqVRrp0/Amj0jix+yCTypWufm
cf/RW90p1eUtRvE2YwpGnOhQ4mI368azQOqEspAT93NgaIOvUmlFzHbf640np5mjqvRD0yK/BMjC
Mg8aWE1y/cECHrSAOnFmhbHghhTtGBfQxnHWCtuWUQm1M6coevy67/e/iSBA85UwqUkxGh/Cxaz2
UkTPVdX4evy9Y3vDUAWLEXgzX/6qILadmx0WU/Xv1RwUPQSgom9S9O3+im4/ir5CD1/30kgb1qOM
6sLgms68zwOEuw0qpSjr/VdvoitTXPihxdC2CpEALAICpjMtcAt3nmA5i8vecWm+8pU1dh0TFUdz
cCcXFFKXLnKrgyYBfNx44MrylmQpB93aKdKEWYvouuOLYSaKTN3McIFrK+N3kX1mS/Zj60wBecWh
cNHL3SceqL5d3ZGe1F//AUmjyEW52KRguqq0c8vCT0i/L3hU6trv1gAQqnIyfoJbZwGNnakvou4S
HD6+EGY3OoQrC4SrotNSxyQyxiDEg4LLRXjv83IRi5FRM9MMaWEHGZMZD4wcK4sOY43Kg1H5elr7
fZm6RcmCosjcIitEDibaXy7INFRDopBSdtaWTlXtV/SZ1v6SG7ZAV4OYkk4uAh6Yd81xU65EddDb
1bGvQ8TDY6jdEKIiBzo3VhtE2vAwWaXh5rP6I+ofi1F3bSMKhvqiabVjUBQHh9xpmgxya6BkNwAN
rs1vLTnFoKtmAyQ/FJquMmVycvKoV+8xE86rCDaMx9gYVc9iY0ZrdIYsVLxuDu2LDCDFubi0UIUC
ia3XrpKTzpxBNJcjuKatxZmusipJs1NJS5F81m28LcPEH3SKIctB5BKCUM2XRos57ZJyKpdH5+gV
j8k69otVvFCrAeqDNyd5Nt7pAxPU6G53ua48YTmRV8sjTaknRhrbJ2k9BmZQrbRz61sOwWSFmId1
ces7B4+vg9ZE7qNZsy2g+4F0BzT6P2vQiraSi169bklKk+N8j9JbBGRKTgrI8l3kYfDvXxQiQ4vX
Xm2epOShWlW4J9TwQsElkpjg7jCBqhtDwUV+u5F19Z24mFVHAAznHSLGgisvz1P6keKSXaJFLD8R
CQBXkTqn0CQXpPSklEkyzxJoFMtn4gPKvtNwCS0zsegQpK4IMywI/nwpMiKmDmgk7r2ykJ0s2gGP
KdhFwVnmC49AI9T9TGCBaBXYh6E4OtpejJh23y1uLsSUiQoglwn1Yu4VaLVRGNc6Y+dYeorqHzpm
CO8buLmOKwNcTGJSnpYlrdiZNkVANUhxSuaqHkvBOm4Xh6/scLlWmw8VKA8Ldq5iCjgsaCULpByg
toSAsaOr5bEtdclrFYAqUwwFSSZgZ4+92u87Pe4cM6GFYOG3Me1Xv4gLVyA8rPs2klFuOC2TmiW6
SK4KEc9H2032KpC3GNCUNtqRxQ4BxlKwIbcLk1fmlw9zdeAjSZWNhGhLkF74UxedXHMpDOaO5rW/
FUA28xVzpTVkRNBfFnXPRH7FxTUrpZPOFHz2Qk9BgkMe5bASrFDkWVxEi8OQonyEslUXMheaJUHJ
NmNirO777+1b52of+WjWKpqsjhM9a33nKmDOkmq0gaaHXNlKke6ZUo9BJ2UX67+6/kwlUetLtEou
siXWSDNjxAG1pH2LqSNDydYxefxni+Qnxk28vFLWI2SnewgAgBUVM+oJdEC1APGN+iLvuD28/bWp
n4+0K+dsad1ARFiiZ/Wk/pxAiZ/uB1SrvfYp3oavxYDOo0OCYaPtMJd/aNHpFAtu3czTrn4DF5nk
bkh7lvUMB2Tw2/I0723QSblKg1dMiPI5CZrsx/xDKvAyFG2AyDYXrbRJa23M37KzwmRfIrLT1KaP
dr9jj/JKUd/uf96bd//VSrlIpFRqh072TM/2rPlKmG7CDEMAmbyxUXa8b+pm2nRlios6smyUUzMh
6rDN9eiViC9dtH9ceEFfc6aJgfASIr6aUD3MgjhfgBGhxyShKNnN2vzVopZfc+WtMd6Yo9KM9IxR
KIcQ5k7StJa7Bo3eVyWKQc1vHSK9RS7Veve38+br/soyF3xoQSNNG0p2NjTDI715tNVmU9HO0VM1
UAfVT23q3zd5u6V0ZZOLOHM5oasUd+xzqi0/N5BHyg5gq9guqXbqkzUFqEw0mXAb7vJllR8PL5t5
0jCgQgGINFYjLqwZWlrWGafCR77gAGHgJh7migU9AcHR4GfER73SyFDBkZrhLUynTdTom7QGnZMu
eL2IDHHRJol1QGd0+FBn9UepB12K+U4n6WiGQjDUEjz+erpcbSUXXIam7YheN+wcvcnB+JSi1B2j
H4mBYUzqYg9F2bco1fh8wl+djyIqctZAchwJf3xMwTK8JTam9/pd+oRsH7Qq/REwCvlb9ayt0RA/
mM/3XVa0t1zQYaVc9OhnsHNrzVA3MjPbjyW2XqbN/5khLuzkrdzr4KNAMttKPg6no7HMiTOf/b/F
jZau8tUn5CJOn2oagbQ8O8+59CQVtmMicbVnJkC2CsIoL4kGMIsSJjrMpFPtgEvTm61HcJa7WvFq
gOTv/ubdfqRdLYoLLEaXZ0nDcA01v41tEeGaXXgKQBCqQFNz2oi1ckWOyU9vVzaNqWoiRVyueMZQ
7kUmvpp8K3b19iX97G9Onvk29dseRIqYaViJbnpROOUHuyEczTrNzJGmbvNNmrvyWjqW6+mE8c9v
3aZ2lZ3k0UM4i3Zb8G0/kS1Xh1Ip7aQpYtgND/0+eVuSrGZ0Os0xH6dT9Jwe6W6GDmMIcIAoIAjO
Iz/uzdREDS0d2aSe/NANsMEy6DC2XjGI+lK3G3xfLsVPeqszmLyiJGXnsuwdUzUPkZr4TZIcoiwC
RGeavysG1V0zspHU5tVFkp9JMfkR+VlnoQ8J48qREtP2ojBJg0pPoO/Vdb/v+70gg+enxKNBb1Qp
RDjW1d+hJfmSUQc1E72zRXvOhaYwkZS+zLDn0xR6BvI6yX7RU9Rloet9fz2iq5ofCFerSVYnDRXZ
2oOEYvHWbqqDnDnjw6oDRkJ6kP30AYSdO1GHSHiU+GxINViH8eLlOEfr9jRla5DeL4iXBZthQMmR
OorkaWGQnYSz/qKvyAWvplV1qYTwD2yPkFlBduJkhts7vduCso86a1Y5ycv9nRZ8U35QXMEbGoEZ
141ZvZZqt21G+1gSv1Iu9+0IHuv8eHhYaUmlD7DTGWBAzy2vG6XNfRO3t0/TTAXXmqkb3PaVo2oB
vIfHlqT+qif0MIxjN8er+0Zuh7x/GeG7lTZERvqYwIidpR7KTm7eJc7QPOcUY6wiTu/bH+fLGFc5
KxTVjMYYaMQasloFOG7aKN8WeehH2X9VuzW/THG5o6pFidWEy0tVmrxJavzYRFnT0NdqL/hM/+aO
/jLF5Y6hGs2JOQHWtXATLI4uQ5YyAZ8LXecP4tTxtud9mVv+fnVJ1WbNRlbI6Pk3GNjVwEqZePd9
4t9Eqy8Ti2demSBJGXYd5neQnMqBVTYOFA3XkNQG0aVbPHfPJdS8Db/wqC9e3r+pAX4Z56JyXYyF
XneL268731qF2/7MfkZQ+QGwIKjfqtCpPtCgRIVaCChTRA66nJarhQ9Z1UKqFQ5Kw62NpC6J9Af0
ANaa8aJqO7sBQlHC3JmBZ0H2WNuRiyYbZDp7l2bFWg41z7BQksnt3SiZRyh4tSu5rbaWNJ/RS9t2
HXg7U+KX0+tEH/P0e1gTjxH7u2Vpay0Jn0yVrO3E3pCUUYC6Ioew3mmJ4ZVa7Hb0d19NT9Czc0KD
eEkHDYa62GeTvpFVyJ7LoDfvYjfMJn/uJHQ9NZRGpvgyti9Nvh466anMd2WC8Qs2utVg+sDPY/Dr
1bJHr2pftKFz1PCRMj8NL2H8M6kDcIA5uWp6nY1pu/YUlZEjY1LC2pT0WU5Lt0ZaEEuGX+KbFMle
So5N8w5aNmeeVFBUdk4KMi2lc9PZ8Ct9ZSeSY6jzoa9BfYTKgw7JYGPHyu9qv7Ygi6X8TMkZrkUW
HH/auirExNv2JYn2tD5EFmBgnRfVHx1ENSbZT6bWL/v3RjtU4UtrvxvsA1OIbouhD0XO3QQkh0R0
MG6WFixLkQ3VQAbFj8H2ZtYVhowSlNQBOCD/xI2+RpsXWOVzNv8ySfMhOIg3/fHKIOePrDFrQ+7Q
6vqU11q4oRMnhFZZjIFOA/Q81Yt0lkXx7GaAuTLKpQzmPEJp10bbi22yI5jzvXDTbw0vdRYZsfgU
ukJ2lyUY//X6vrLI3XTEKpW6B9bnvLCxLRNrz8bz4O2XERURBOHmpfpligcbspY1SwMxORtt6mJ6
ddfDl0ABJkr4BJvIj8aaeazIRUjYOS+cCPSAKoguIx+k1/rBXEUgP3G0fRKIVnc73btaHnft5RQF
mVlCSjtg8MYpAOh4S4OlLg2s5DfyE2ytKcgnyFo4iXczj7gyzF2C1RyjLmTanwM5e8QN9r07ZBcN
w3jSQd+GTu4rO6v064sInn/zg15d9Jy32iYmHAppSWBOaj5c7ISdpvn3/XN4G7NzZYRz0FQpk9jU
Z7BNvgEpcB4/ehaY5VreFS57774vwxQK+Bgu/Q/yXJ2HJ8hRh0cpuP8rbruUZlpEtVXFMLktTpMo
syoZVBo6NKeq+UmxHu4buB1tvgwsP+Dq9jPamMmsMrDKbh+l33owaj7iXSp6ZS+/8+/T/mWGyy5q
2oHxFjkMfHTw5zlIS0ffjetlRq2PD/8JkaZo55aFXy1MSfs47LMJHdt82JpDtrGy/6ZUaX2tiQvU
tFOhcFJa0VkBL4y8TwwcsYl6QGqv7n8j0VI4d2/iRK3k3ozObaYD+dDhzSqagfrk9bj3gThvT/JZ
IpOJuaTEBjUxodU+RWfYG8h3pv/WkqcYSNM63ELE023C6NBX1ZNsglUx8TvgN1t6pHXlWRI6jNT2
BnoiTbOnkGnoo9hP8z51Ui2uVoOcekNeOhXNQX08uXHBHK3uV1pC16XSa340ogaSadQrDXCCyGOQ
65krmRbKDx8tU1wlgXrH9BLlBwBcMFM026t8QDNqZED0Qr+Zxr7ei/BCn2zrdzaHx1Z1VZLag4rA
3gLciheFE63VXeiZrvpQbNQMQKXcFVb6BV+dx0eRqhtm1bTR+3savzdvFE3pfj1u6zV7A2BwL262
3YyqX/7Mw6LqUoP8LOZpz1JSunF7mcZgTjLvvi/fvjP+dWh4TNTYaRNCN+JNmWpOIgGrgbfnqIaB
MZ7Gvv1n4ZMfGe1SSFPn+fLhwsOoA/gmidaznIt7rsEFtla2CUTmYGERJpV30UpfKXioiFg35Nv4
vquvw8WzWa2NDNJ/FMCN8thDccFqTmVPwDr0HAFiZgIyktU7gld8CMlvE1KIURkwW8eUzm8Z9Ts9
DldFHeTDcCaGAiVay0sTEvRmBUCivk2qd2Lu9BKaeebo5hJZy1IQRad+OEXFetYHtw2R0kCCXouD
MdNPtQwi6TQPtLrZWFHjdRYLjOR57lZDNjpGk2OuingaZLUjarh2qLqDQd2xWzfhUybHgSWhCyJj
4Oo8NyFGQH+NHRACTPUJuUxK8RpmkH7Dw0B7bpItKYijdx+D7utG7k4q2WfhUcXIRRGtR6gbqZ4R
1U5SaogVcCtMv3bV6Eiq4YYQnrLZ01DnTlusKLqQXR27UsU8xcj2af7Q9jGKmRfaPCl9tysHT9Xx
ATXNs63c0cERxyx0uaM3XSs3Mpjd+vmxoA2YAVUv7y6TbQdyHKIPrx1NM0Uzp9Z/0aT35rR2IXj1
DcroxyRuD6qUOGX6oVqrIRJ0J25Xd6/ysCWSXF11FK2I0ibo63wmgHgTHafK6d8Xlq/Zr1fDTtnX
32bwf6OrdYhf7h/o22HqX+8jnmbEzLTEChsUxVoG7vz+JTQF1+xtapur5fGePzd5XUZIxLTVDPmf
dXJpvNldKCbEVKWi1XB3+hylw8wMvEoaP1zlnryLMYh6jlEG0QKyBssfqKpEg/zL7/87hHztIHe9
1xHVu6wLk3OsPFvKQQrLDRiQ2nwSpBG3ITpXG8nd8XZqZCkdlieX03sIAW68tf0U+D/Vp1uRuoJg
J/kiozQWaDdKCvDQ8YQpucAgmuC9dRsd87UefhTCGFJoVPRRes731THPg1x21F2B8/8wTQ/q+wKz
BcDek5uLRrzuSXnXerAgCDtXopVy7y+g6m1FT2Ws9KCqmIbsHroD9dDZxVyLY24jgEd3okefwGf4
d8FIyZhbCY58RzHTNGnuoD7mWuf0iuB4i16X/OCEDoU4W82xunSfK067H/chSBYu7c50Oy/8ibfl
9Nw80a1oKOR2ifXq63I3a16CtXqcUQdZRnYp0BVt6CmvkKlHDQQHsSKOJAqky0njTqICSKppgItU
lW2++p6M5pzGUNs9s325D3Ugmsuzikk40+9+hvvKyyeHHq3AWGJqJqC3uIXMvDbOHxhtpFrULknm
MkBALsT2madWK9utPBLIvlw5Rn+OnoTuu4S0O4vmT5FJjCKziZnA7kEPyOhGo99csgpFJxQQfNUt
WtfWj3EgNP1JXsiZlrWrnIaLtibrQUpuYNI07oE9xs1qgKl9SqYV1UwnybXco1k6+7Sbn3uQSBZt
/pzl47OdVFuNGOuI7Mw4XIeq7U5M+dHlqA42QOZWE6pkjHr5gAfLtCmVp0rHYshrRrNNDWxpGOsQ
eR3WvbqnzaFSN2DIStlukp8LzO8m6YYYmaPo6FrVmdsMZ5smzxUBPwHJtzkBlWV5HnXmVSMVhDRR
NsldBZD4qekMVicwckfrhZF7gRYqa+HZul18+8rCuZsgn8comhrYaT2crXnXfiyl9grtwU45t6v/
ihD06zvzMHCLoljTJzA34kiloG5dOLdATbe+n4rc7mFc2eF6TWHHpqJetm/YDr6871bNpdjmp3Gn
bUa325eP86GynOZFNBR/4whd+zFPFyHFmMutJPROxtn0kgSsEQ1o9uvXpNjIkYAR73bk/9en47ki
IiQKqbHcq6Ghxo60SMaTkxrvu/bp/m7evta+DC1/v8oqQ6sewSWD56BZPcfDc6Zf7v//ooVw8X0m
LartLaqHRQNhqQLz1YCX5jWgF4Zgivrf3GFfS1l+ytVSJGVq8paRhRFl8IvjjGaG07+Y7pL5JNCx
ZrvaFWsQLQu4E9146gedDWM3gtPurGSYa6KbSaaY4f51fxdFX4mLGJg5kzV5KXPJJnPQbPXHUfT2
FK2DCxZ1nOHKXDIAsCLv5AppI8hNp/wfuZvJS6dGiNxG08w4Q6BUyNptYv+4v1O3G31fCQXfvp9b
Ocny5YJN9zIGztTv4cX6sTDZJ1tAjfKNhcnETevLbgPqH+rTC92ab/q2CKZdIcqq1Ju+8a+cn6eA
D6WwNewZzr8EYMnJtjrSGdd0LWfy5IvEHFEIvh2ivgwuP+jqCDA6TxbtbTwyqiEYwBnb6vvWNrwM
lbdpEiVSt8/2lzUudhgQ6ciKBkEKVBnsEhUr8Gf7NjCq+nZuAjvzgXOE+gPm0USPqdvO+mV5+fvV
OlupyqpGxjqjFGIz+fDQ0nk1ybMvcKbb5+7Lzl+pSwv+ijKm52I2Vg0k8kajcEsgx6bxlKLbIh2T
VHVYwtZTaHqNHjnDuAqL2Zds8DhLTHLmetoC6OeoOZD0k7VSbVDQQ6JicktQmtz/uaISgcaFiZCY
TTqUcYokLz1na6VCNaRyus6T/CXJQ8Uj8qRpa70Dxs8e4iegdEQPQtGX4cLI0KhsqOoY+Xx0KqJf
JcbkAe8VrHO54f+Ouf/6LDxd9hSGcViMEaZQVsZ2QTCUPglCZynQitB7ghP1WVG/8rSOWKYlayAe
lOiltH9JALY3VezIEDjRE0WwMIG78ZzZtFPA8awjXpjtUz2/08R0BTsnOLI8T3bZUqPRlyKSdUjQ
Aa5GyKfb/vxA3/QS5Q8Z2mPQK5zBBlD+w7VxwaJZNAwMm9EzVb5N03Mri0rpos3jYkLdRnNM2mVp
pRXIlu1XwyDavuUAcY73x+tN+TPudBgbJXWVp58pBnttHlDWbg7jzo4c0y3QVDPW9Y/siT7Yr6Ja
wI2D9YdpLrRrtY2myaQl51n/HbEWPLPfR+nxvnvcEjX9wwj3kYYeiWfWkwQUMe1meFSgGOmBTUOd
ve7CQMTz0tYrXQfR3CIPqrrWC5Cb0IGy6lWb7LRd0TnaLj5FT+FR39z/abeyuz9+Gvd5R1IXvV5q
/1coKB4wowQ0Vg8sv+rSXQZFhhiEmP4/NMsllWUW1gOqy5+MZgDruLkHKfvV+GA/qg8zKFWn3CEv
BhM2hm548x/L5W6exFI1ZulqcpaGxM1lMIsTwdJEDsVdFrXSZSVlRnJWLcj0mcMKtSbPnkTn/kbE
+WMh3IUAkrkoj7sUd5IFQra29QHfAwXk7PTF+/1vdSNUX1vi+3dWRoH0jZAUMP1nb/3UdBv8r6Bo
aUIniV/v27pVZf3DGPcI7SiIU+QG6bLuWA8yABnbyAexAfk5vzUUA3oiBNst9P4fBrnQU/bV2IdM
Xgo4CsqPLTgnFAgpO9noNjpmB8Ln2v8f0q5jOXJcW34RIwgakNzSlJMp+Za0YbSkblqQoDdf/5K6
8UbVUF1i7sxmNj2hUwAPEgfHZI7o3IN4NYPcHtQPsms5jZPEacTCXh5FMw3rHk0287Ewjs14kTgP
kq1dkGwFZMVyXtnZsUYUpKqWBPbs6z6/XzgEJ6TH5kc5t8G5mtsfO7us+eSKb3RS0mgEsiwMu+1N
f18cQd9AfrD5sOBL56PAZbta4qtQvMPwY+vz/UVyn792u/WVS868SOxaR5NpGAy3S2dfqPo9gWzm
uoFPAcy1rRVQhXVWpCXTkN1UAXlnFy2aWrPdFFiOuwhHvRYbtq18VFAbqAa/g58aagZBJ01ry9Yp
II+dRmQaVLwbprx76zR635SSV+C5Wv4f31RAHc4HhxAV4NZvkGJzu18JqpPeIgYMUet7RXG7C1mk
KDkaYvort/XBGRUc0Ebv0KJgBHWoBoxKVibZO5EJQR8HkBMS7F2uqYdOT3eGKtNgki1EQJraLnpG
aZfdZC3ys9WvRre2ZngnccXlr6y4opjhGtrCVppxqadsyyIYukviQ+xO3b0aMy7ZKKD+tGFsM0GZ
y++DvnuLEJvKB5/PlZdOPUWkSZ0SkBpHI/pZF7SBhLSbVLM7QD8bOXlymK/RVQfK6bZy9YPpgTqq
Im/oeP23+XmROXWeCsqMGXMxbXoJhjUUJrYc0nvR43gHNo30SblVtumOdSDwkDmuJKgVWVNzJenT
bEaoAS5zz+77gDbXpL5CP/NrNzYbFQ+C9W8v82EBhSqV5Uk8I0XDM3TY0l8VzuO6BUnQ4QgIU6vV
XMwTrhBmP3cqVDDs5Jn19c8cEe26JVlc6ghIM1UNM+vC/A/SaHgOgCX1fvxhRS4PBlwdCW5r1VXf
5CXJ1XOqqWIuTbUd1g6hhmDd6W6sHhTJcf0aKb5kgathFcwIkY5mpNDQownixEzZp9C9c0MtOWZx
euBz6ys6Q8t5HliUHSKkFWz0dON9HHZ7u4h3g56hSSTcJ7I0w7m64dexxa8SQIoqcTYUCs7L4NWX
IIrHQ4V59iUmdjYlxNdkI/arLgtzwusrSnOTNQMuzjCJgrC7T5ADWt9nmYXl30+ikDxJh7gOgYdL
monMeElZkpqCzF+Wfz+xYPRRmdkJXpD9dDFH5o61D22obdaXsX4esFPCg4mOSWTNNaqr5n19iexM
5KbczYJ4s0xd29CgYH5+DSK+DZe9zldxDJYFWDFNYzSqCDvI0tpFbO7XsNVrvasZrcdyxc9LWS1q
FWdgUsAZJeX23E8IM+YUCWQTWsEW36ZmvysgeLa+sTL/EHCm0RqMbEIc4WZWwbFgmK5qEMm3kziI
yHuiIWoiqYLgvoiZS8xjAh5ivZe9nCSfSWQ74RNlZkKt5Ma5p7/jFCTdS49lH2BEfZPs+W7hTIOi
xTb09Id/tYWfb7qTA5B1kxrpKaAaFJ68/kHo/b/7+wJIlHoyaEplI7pW8cS13/Xqcd3AerACfioB
JPRem1PoqKEl3rybrMZvOu4Nhro12E+H1Q9kaDGIUF9Ypg1Fv/rYUzBFQKXD6KYbCEL9nNlwW+CV
apEaUiUfaW7cElt2u6+3OOBHCjhjlaaj455YZrzn9+bJ8JbRdsdLLrV9haQ4SsKOTyTMFTLXFVDH
KSojslt82pHcRNlTrVzXhuTrykwI8FJmRZ60MUx0OsTsqQYu/fHQhf9z6EI1TScGVZHdsQ3ts/p9
4qQ07DmdQt4ci7zZNmoUaJS4xQDeUGWU9Nx9Qy/BlIBerdKZTdIozXFUq71RsqBsML/C7V1WWNt1
z/126AVTAnqZhOt66ITN0eTmXi0yt2sg7YDgLHmae6g1Zs7vdYPfEzR/WvzMp5zso8aaegRVFKrm
M3i+rNyNukclerNtjLopLyrcnuh60Ok52j+f7EZCI/8NrRfrmuEQijSTo4tBE+8p9HLUuD0WZoVB
pGjfV0wSMHzvmBRsCCFQpRiE9C1sVLl5o6YX8VAd+0gBf5rjUf4zKqZrpr2xSsozsPzhP55ugmEB
5zCdWtU0gd80QXup/lwKMJjffArd6Fmenvl27ARjAuRxPS3Qo4NVptZ8HJL8MCo347Bf9xbZ5xIg
q2DdFIUjjIyKckXr8TChbrZu4vNeW9s1AaLMqrCTSonaYw3s6DHryZsLQ+cBgXqok93SLtnOPNnX
bLwJIbCzbv3sUT/xRwG8hnIaLbWAcTUadkl1FUOnrx31TdLL8r3fI3PhgwmowhLVyLoIewmZkyc0
qe8WGtQ+aPZQjP47fDvfioGCPQFa9HxusnTG0pa2D8U1kHNBGzyG8vgxfdEvl5YntJwHA9soxRaM
TT9CTza/9T2v9udvECOnFIQBJo/xGxZqFeNJvcrjLYafCogPZl7vLSPWED7ZUJDx9stEGRpTRjcP
5NMdZ3H26zuLwVWdNqxm6DA86pD/iRU3aXZR87tEJ6We9/sQct7rfvU93BdWLoDQFFtGnDrAgs+2
bdAaovCM3Mki+TIG8TXxOFpkL9KDrDAjW6iAQZ0xkyTpWXPMQNTDHbKlaL236z4AeYkHPam6aALJ
UiWOJgZfCpQfCCe4wxZHM57Qor5FL7xvPsmVSr+PygvbKgCSM1M1soZPh7LeoZUApQaMpGM62LrF
8HroMu5CXXyjuyZkz2TdFQsYrCDV5zc/uTqhushHA4Q5x0gzA6ssrmoTc/JagLwtOnL7UbKxMnMC
Nmm9AgJAI4c5Rd+3tu1TKEbP6KsOtQ/MLG7WP6ME6j93/mRxluM4sTEAnohd71jTbA2Z0JMEaz+7
NE4sYBopyYcJ385BmE2tO8zjdNV8yHv+vwa9fzqJGOIkaCXm4YSltDTFnD1zK4de2KWM9HwB0BV3
+HyUnKwnqRIwN8wwE9fZhYLRX/UJkjR7Mt4ShmE8kJ4n46/1j7S495pJAVWseCw1swOqKGV0ZVlX
iV5f1pks0S1xhU9UP1lYWnRRQQdYIUXvTvF9bo7e+jokriBywRmFVU7d4mx1rtwT/SrX0q0+al6f
tBIgllkSAIPO9VzqSzCYlOTWzNpdEt5kQxpkMu8+H1h/XTGfDXgnu1YprQax5k9oKmfP2sw76peX
VQ95bVD4StmsJUCvCehAp2qIoxQfqQFvzaSnXtOEF/mQXXCt8Dt04o4kkUSDsshaZIJr7DRNNQ02
Y93ZGPZlSWM3TMHRBn1lI7+1yA3Xr2j3L51eCGSivqh0VmNjEwfqvvUGY3qH3vyx7pHgGF0/WyIN
XF41jWHytDmqM95hNY+PkU2f1JJiSHeoQOnJSgoBxp2WdolfqsAwu67DjRkZrR9GRuLHPGEHzqix
tydF8aoIksSFU05gUwaNc19P1E+YfQMuddODHoYKWb0MzVkjdB2Zko7BTBP9Mmf2NeMtLDTqQTOb
zTQcO8wMq/rkLmzsNW/RLwdSUcjyFQ7yhxCOmaPaJ9GdNamuDm11c7wxI9sd26squlCmCMWqdDPw
hxjleA3jfCWPgjjsDpE2H2gyJ34XomaWhdDeReUp3Roav7Cs8W3sj9Tmm7nc1uXjzHZj1T5YhRkQ
BRolGDisjN3YEtcOX1KUhsAw4RoFg93kvaXJr6K4s/lzq4AxZ2pdbXrrk/IqdkrwyXeu7XDMcoP3
JSTNKx9SFRRz3IckEaxB0qUzSOqxZGZBwhGy2mmRY6Qxr91ibn+ReL7meb3RFg1NlfsGCTdWDbuh
NQbgW39KW+O2o52FfeqZq9rKbVgctfSoZKrqgpFst+455/3GxmCkoesWtYWDOLfQiouWuL6l2i4m
EGXNe7+ctG3IbtctnYcYStFtT/B8tj6fGCcQ02rI2pZgiQOBvfVsQE4hQ+k2fIeu5d94QJx/sJxY
E16YRteElZ4vCBMA0NgdFCwDcqe8AtxA6OZPO9kQ0Nl758SggNWZZRIzh6Lu0eb5FVRw9pX+JtnB
sya+QFrkWRzNrjQiNKlA/NGlLOg1lDZBfYp2htzcWCyY/HyXbWRVTJlV4doutQ7arkukMGn0itT5
lT3KVJ4k14HIpti2NW/sJeYh+TKpuQ/197oLKiff1IPhEvV/r+/9GWSJpIoVyLl11YIvAns2+Qe0
i+yn6mphcp3RdgZl4IUpU/6QO3/a/kog6YKPjEPDklaBj6R6twujzu3S31Wo7RiRRQ6yt4a+/JST
05Z0bRYZJlbYBFPQXNu/rBLcoHAaEHfE6l7bZO8QDfI7r2ld2VND5jECqDDNHDK+JF7MyXG7Hihr
SC5zmcMs/36yuqzMtTCFRO0xbR7avN5x5dopZhdKXi6bL+aabdaP3vJhvoeuf8EkFXZT0ezRYCVW
1DcdLrZuS8jVWMpa75eTtGZF2DeSU+idJYgVDFxjB3MDHlVkGJTiQvcQ84GkZ7u+qvMgqX0tS9jG
IjNAVlvb87HXwFHB76zyySr4rgdXbJl7qEq4UbRHbxjY8jPXqsygUydJiCv9DUKA1NDEWjr8EE37
GOc3Nxhs9kYQcWubpTdEkdJwn3edv9YszmqWzVgYTePMRxbjpqOY+VLdtIVwb/0IPsWNYimBZJcl
n1Wc0oTrFIWzwLax7YafCTSdl/HmHpzRxRbULNlR+l3PH8CvNQqQnTeE2GoGi7VvvffOVgvIzvEa
P8RMdYJUVf03BGokR0Qca54Z1zBKt7wg9GwD1u9hNDacSTLw/yXf+rWyZeUnB7+Donhd18tB3KAk
/JmHBHv6QXO5JysDyzZRAGvelKHRLo+vouxvOO2vzN78Ry/Jr9UIsFKCFAhVBuxZb2THguVXYXet
RD/xVJGcMtnHEZBFyWcEnEv2glncc8bKD1X90IQP654uO1oCnDggQa6MFlay6omHQGW7OVQT3UYG
3xrTEwga/uWyBOwgJY/zeMlTkuF+1mPP6qjfymimJX4gdiBHtWWXTgE/SJzkqI7jVaw8re+b5OuI
dEHdRBSi2tg3k03X2QwC7RG9xpWsCClbiIAKbWI5Ec1hxkFlENzZOzOWydHKTAgJ3KSzaR7TZSWm
fpx5eKmnH+t7tRyJlTtS7CPWk7Fn1QgLE8R7o+494y/EDj06/Vq3I1uJcPr1oesQ6+Kr52F3CXmM
vQq6hHUTMjATW4MLRzXAjYK1MGXcq69WdO/QO7xfI+tyoKDYKVBkiJ4hGiqBne/F/CX8PXmrCLgz
V82MbOaComnjqU12m9fpfdWqlwnKqpkF5aa5PkwYgoud+r5jwxUx9gatLmp03adj+bC+D2c/6cmv
EcBJZQovtBKneGz0Z5vdOcNubt66SJPEV8vf+eY6J3YEeDJqOyMIv2Enmm8gA12NeOVPH2wy/CQc
/fVFnT3TJ8YEaLJtezLDGcbyXL+d2ifQsz82haQAeNZJv4yIueKQJk5aWTDSluPOGC3XrEzJs12y
aWKemNjFTM0IJpKufrWKK96Bh0mbIO04Id7mv9d3TbYgAaKQH67yjMKapdCL3HB2qSHh6pB8l2/p
YcSaJNIx6KBV17YRHpj+VmFMZn0ZMiPLMk+iFMbLrM35smkm/9lZ7LavIteW8T9+ZixXHFoTMMq0
Qws4QSDC6eyrrAILb+YjQVX4tuZkPp+Hypv1Fj2r/ImVmWf1YLMn1WXdV246tZvQ1jftGIRNC2Yt
g3lmDCFdxtyYvmPoxkORHqIBN1V03ZuO24OcA7Ra0gK67IsLUFRzfTQ6HVulgPgL0rYgnEde6GKR
VAkxr4C4bpC+T2WpKDH9bCcOp/VyOMdNSLZLRG77IwzvwNPsJ1IS2++DC3/irZh6JmNij9mCPAsv
MHKC4wP07j9lY0CTHO8MKZ2GBFI/RwJPHDAzOQetNW6WvHN8A5R9aQW6txwNZFSWS5EAhJh5ntu6
ytQlBtNm+2VCQ3Fv/sRE313B0iOVRZiSdYkZsCSKeKYw9IyYieoV6ktSJy4ywl4dl5I78vsA0Z/f
TBQX4bM2VepyK4XpDrynIVj07F07XdBJ89Qn3n/OM7Q7c4s0t969zdVTRK6d8Lqz943zZnqaDVU5
WYFcclrERJmjIT08LU06k1p+lOrwZsmaZiTQJWbG2sGp53yEhZLo1yR6s2zjxpT1VMo+owBcTE+R
FUrwGWcz9pAUc8cs89TqxdGszb9CYjENlllJQZ3lK0LH+pmhbaVrX4bmft3I5z27AsT6ckZOjlvI
czQtdPFyvskmNNHpvZmne+JDpVvdgQlp40BeIOs90/JV/TI1H8arSFpTk/mGEN5UqjaFqEjiy02W
10LJMZIJRcosCDGNEaZmbaqwMNj9/RD3t068W99JCZiIciC0pRgHzmAhjbX3MN0qI7i7NOJb/TGX
qVuc93THtNFR59iq+OoKGfo+DNRsUY6uP9R5m2Zx5M6y83Te1b+sCBFNkzClogWsdKVzS/rfitL5
Xcq82fqxvnX/5VL7siS8vcKu0pMUgqHH8IpdI5916F3Dtd81V3XlcsTLp/7u8V/GFlc58fiqrKpW
08z5WCbPCubFS4g84pUUxI6+VQoMIJYlqn2P/3KJAm6Ari8MCQZEPs9ZrH0mgNjzwnCg2xfyhp3z
/v61yOXbniyyqVk6hHmKW3Rsn8OouDFKqZKdzD8E6IiSVFWsEEtaqPKiMuDzRYJUPSSrl+xWBbbM
BJcMmFFj45AeqCyf9k338fOW+1qiABrDYHZNpIKPdhmU6/fzrsaNpgf8H9BzCpYE8DC1NrOMEAdh
fG8xFsiLq6UC2KJoZVG3tjxI2WwdyYvvfHKZ/rW8b+ObsTlV7dJnsEiiNdo+ATtysMR6A+jpUGK9
+huc/hJcEYc5Z6qXWa9hoYPnYJ0IVNpLCHV5C0lbp//WK9D6lz6TZn1ldgWkGYcsGeIU3hrZ+jYl
5s4M249Yk7yf/std97WlAsyYxmwmyqzPx6lAcbtP/Kz5Udd7y3xg6BGImOrzfGckiZvp8QfkV36F
WXhRdY2vJuZhspKg6pI7jJF50MrzRtB6rmPEuV0wdcNEwozqjiWyyBTa1NG4ZuoxzS/LAt94fgi1
/bqNc7hwamPpKTzBhVwvFI7/LDZsl2KyOjGk9buzNgzUykFFY4JoUTguDTfKeJpgoySJ46pZvqv4
6Bk5fQK9w02OacQp9ew09JLIuLVb3YvM8ZlS7ZCjm2B9uee2VD85RALWY6pTw1weHLqlbdBS+3LK
1UdF1SV3v9Szlt9xsq3cpBmKobDTb6aAJ755qT5GqseaJ6sNHLxPd1A2gWaxrV4T+0KprqcFqGTl
7vNZuZPlCqhvZpHezQZ+RorKkGY8kPBSKw7DoG95/mxrHzkIL2PwtZbT+/o+n/vkp/ssXAV2qw1t
VeIA10X0TnPzIc8lMcKC5iu3tjhB23OLs4zBwmx82LN5oTELaYnML9PkicS5Z1jhP8pQfaGF4Mb1
qHElTLGZCglfBq4+VrEM48928P71vYg4MVvbFi2z5XtpLH2vx99plb44GRqNkv4mVOm9Qm8isJTo
9XsRSYBg/WQQcSDEKrS5L3vsp4HWFlDhd1Dnq45q7khO4Pn2rpM1CthumNRo8fXmozWYbmeDL302
vah2PJ12AQWHajJ4IzJAmeOAOwS90iFGdNNxC/XvIJvBQ2tFwbqz0rO+ZDm2o2EmUSe2cFpRrVJ1
riGRhqknkKXF95NmqW484FEXN+aW6xOudUg2ehFufrdFB1ifmq41v9Z5DjL/N0x9+Hm1terGJe3j
jAM1T/j/HOoaOQCAGgHBtVLQ9GAUpl+Y+qWut5dtB5UOSOA2yEBqBmh9O4gVjsOzMhEvBJ9mqwfU
7FwnuzZCA4pXhZ/F3DP0MAgjKxhqCEbe02r0687yrOox0spDrQ3uUHFQzc8XjRK6OiTLSX1Z5eFF
n5U7p6q9vrth5KbMj5X5YqncZcXsa22/510RtLkp2drlnH87pSc7KwBQXquGrpoI5KGCvak4xNnZ
ZRUrQYIdU6lU3+Us7JyYE2BHCy3LWbTPjv0zmor0aRPOR6jVg6egDkBdBrI/hsHe/5mfYAkHT6wK
gSdTm8GcIpxaXrO3unsMM/CVQSkLdXl61zaF5ATJ9lTAIRDzWk3xWWJryyP4zd3O+jma2hXpLvte
cpGdL698rU2MOguaWw5f5sTS/YARtTn4/1aO8B67m3vsJvLaK0sCRmdfEidWhagkzJNwspaZqtj4
mNT8YSTsqKPcq5nb9aN/FvVODAlgFHYcLaVLS6ti5C+Yibs19Kc0lsy1f6c9/NNBRCoRZyR5XS5d
Ex0m34a82WdF5NkZvBOlOBXolkOlS9lODdk1o+ZT84aEkee0aOo1sy3nVWDUiCFG7lt5563vwOIt
KydUpBfBUKqhtAS/TUmUHyR6NBW6y+cITbS/e/Na4bqnskZiU+LBIpcIN+IG7/ul8NngCcMVv8rT
S0vnl02OjuYf6wuUYILIHsILBRVBBQusQnIMJ7CkTLKoUuauy3pPoj0jD6EstXzfsrQeafTAdftH
F/6MWtkTd3HHtY8lIE0912mkxTAEIZB3+5Adsm12mYJh9LOzXdb7dj4NY+u6ZmNImqDO/ee6WAOd
HGKFNV7UQ9A/FJtsWwfqs7Jd+ujNh/XvROhZtzgxt3zJk20kY1uFqeIgTU0hEjwnXpRAApuibKNv
kwptxBXo7IwDLSe/B+lcSUuXQt4yHz2WOWgFid1peE2HbYUBYcJ3RtV5KtIQqY1CsKosI40B1MW9
WLueoMPC+WvfP6N1P6ina2X4UE3NS5MZtAWYZhpHF5xwLoPgkYKXYBmYYwRZuzdDPejRk9E/ZsOO
oqyntT7jI4RZ7tPyOMWJx7Srzv6h0g20GY3yIip/jtPk1upTNl4Se2+kiTc6UWC1jYe4LrYPs+4D
gTAF/xtFbC+KGC6q0ivAaYNA0E/sZD/GZUDae6vbG3XqppbljgZxu/B6VsNAhd5bkb3o9LLOj6qG
n4w07Yj4d4wtNyna7Yzp7J7cGORxRntBdgHdmyEvgoY8dDb6UUMdFPS9W9ahn9XTvkzqXT4m+xaV
UZO+dwOEMAt+q5ujy0mPwBMDZfy6nC9VsGP09W3WXyfNUzP2fpURCHeDgWhiXq7br2MLDu0Ok479
eGV0BaKpF7O5BZu33xv0kBd3gw32V+wI1HXo8BjWW82+r7QIKRRt05qV19Wda2qWWyfO7dCohTdr
Lykax+0e3AVlejdDDrUpi9y3HBOcYHH3YmXhh5by3TKhasf5ftDxJxydx34a1vcYhH7SZx0LiX+t
e67Mb4XwMckoo9qSmbHUelcyzZ1t2HWmYFBvWE38dWvnE0Enx0SIqUzGcG1VMMeUyON7A9QlGHAx
GjTzAwgQT/uRtNPw/EvyxKgAcUk7mampoQe3rXf9ZX2EGJGH1U4gvwJ7siRqPBuPnxgTYC4vVIem
SzPJPIL2Lf7J8Gytwm3cTy4CA7cDac/6nsoMCiFVjJ7GzhywOszJ+qzJvSEGDzc5mHgfF82jqu3W
7cmQVdQCVWbsJluyv+EV2YDXYFvsMD4S4HuCAV4Wn54Ncr62kwrRVGZnsaEtDhO35vUiPqrO1Uuk
vUnWdPbxemJGiKUaSjE904HQICQvtfqhtx+0fOmS3VioXo7IceS5y1twhQ2yytj5ovSJaeGisiw9
7KxlHiOOAqU5kI2OwWbqz6ZbEn/IMV29qKHJ0itnr/0Tq8J9VZUOjcql9E6Kl6a803EE23Zh03pf
39nl74i3vqkT1TJsRyW6JZw9KJNAUKLExg7gsCIg72GdTPHj3FJOTQgnrolTladtPx9p+RsUwl6G
l6DZICxVCgl8ySwJRy1SKE3Uusa4wnCRORcOr11nfCxBc7G+aWdfLidL+tbrGPeQimPd8gh7hqZw
AA3pwovVZNqRvPllFhh1N8x92rftNit0yBo77Jj1KF4ozZ4pjzqC8vVfdO6aOP1BwjGMehK2VoTP
mFofLCsx8H6pL+R5L03ebddNfbbLrLiMKKKIyZqKjnOpHqsyv6YMFMlFXPnToF03ZRR5Rje4eZw9
hg7zs+SG8g+rKKF63fuqfaFVedDU5kVoxQE13hvtRo/j67wxgznRgwnhjM7RiZHJOmDPXmynGySc
YjYwvSQWvtgy56G41oX1Fvqty/agrG9duTLGdzZpvMtOkt+GcHEPSmq2RVeiYgTVisiuXml5Ew/X
IB0L+vY2pAen23Yk9Jz0ddAwqRTMhuZSsPj3kCAnPUbjVMOfh9IF079XDyAOA9sOGkgqbG74MVlo
kRke+kbfcML9yJIlAs4fpb/qA8by7yfxsunYYzFy5NVDy/SUzHRHe5nEyzZVzSUOdRZhT7dKwCCT
pAMZCLaKTV6BmCM6FCQoerBHjMiqlH5LPTZL+wA+yYS++/HXEgW0YCZLlUjDEhtoHYGwIseEGLnp
+dapby02uaby2CHvEs4bK4T4PL2gFOquB6PlbmlkL+unajH27cd81THEegzeE9nYgjXnyJoELWU3
A4L5nmhuo8z7kjd+3jpe18jYB85+5ROrAmx0mmFP6K7HFsTQkMRbvOguMGbyN3hVz94zJ5aEC9yy
WFqMqHohCoLUmDH6RSLJhHw2IqxtoXDEQd5ucO7kuGesDpSMKnHbolEOdpwec82BDIh+3dcF30Ci
ArwkHI/bQe9cleA55MTqSw0WR3fQygINxeiXHqOHpBluMVF+URDzBuo6IHIsbLce7MYL88ZDOtCN
wh+zbuL9cYgJxBr75GBrqm+XOzpUfosk86jE+6bUA3t4sOsPbisYKovuWW4HTgqy3AqUZVkWgN3u
RomYbxbct0c8Eefhdxl2eHnbiVe0s2fisTUUwIEOSntQW5+Rvq11KHAyNzIbtB/nl3anhq7VXRqK
ddmpt0oywmdS0NdPvEHLQXs1xMgtK+ggdkH2o27g+fu8vA8T6jKK+ZfivtR/ZDPY0CPL18pms+7f
5+JE1Oc007DAgPaN2Uu3x5JMWqaCE+oucvACUzfVIIllzp+hLxtCoJGHsRmZQ4JLEC/4cb7TtAdW
D0HTb/uoddscEkWyad3zB+jLpIghQ22BsxryVA06sevY7eLwmmtgyQxlTUWfQ4/f3fsvU2ITc02V
KS14DETuj1OHeVbIRoOg3036Izcxf95hHkLv90y3N2lOXK2+DMu7FNx40/uI6JHy2Z0i7ho2IuY0
aHv1gIgwdXsbkjXNawW9qE591nW2RypdxcR64UKSe6dFxa1ipdtQTzfEKZYX9H7dM869j048Q+yc
RsXDQqCLr0a1B6oPbpcfOPIi1vDaEcetHSZ7H52Nlb5cUROgqNaNeMhauCJKIj7xkyD7RT84UqV+
cpmm/7lzNs4eKX3eScp8Z99mp4sVMApRYxqDiVQ9Zh33C7w5MZ7how7kKzPb5uOPJr8xyZtK7vMx
ftBHWdX/7NJtisSvYRFTE5Vsp6ZN67GZ5mNXtb4Dmd7MSVxVu2X8uSflPznyJ8aWs3MSQkTQJoT3
oNAFdpaAZe+VeTejHLfuPWcP4IkRIXaIasPE56znYzvVrtrttXp2FaN3TWeSWDqbaTdPTAnwAsJA
RY3tCptXWw+5DT1FzahvbQVMUw3JfuYRKnlmBXIi2yjfs8G4wJjSsW75PlJ63U3ixgoSDBt6cPLG
56pWbUNCPbX7ByMVOuiBHUosHXGayFXQRX1ZWaHFjyUHE5gNperpoo0+1vf93OD0H1aE3Ui6xszM
WbFu1O3kzTXEdhcBUxs3Jlq2F9azoghCV0NP3ZDfyiY3z/jxH8ZF2NWiOJmdgR/B5ts28yar9gPk
uPX20E+ygsInAAnAe2pMLFNZFZimizHWj3Z6HxX3Wd4XblGhcwcs/pC9ust4AQFR1FRAUB6aoZsM
ilfjhZexyCsG5lmMBcqYeHnYIldcBNNyK/dEEv6cvWBPvFPYkpiV1aizcUbAOrkGfqKdl+Amkj3m
zyPYlx1xLjiZCBn7EcMUCDnA0r40p+lbhBN/j55iwWJh77WTMyfOBNPRibUkQu5grMbNWF9l5itv
w23m3FoWxKh0XEwNINsi4HlVb6CBKDv05xr/Tn+AcFmoWVfkzowfYFlQhIje8sLrumOZdUFdL2Qt
r0qN5y6GPiTH64yH/7Fw4aIAcRJ1xgS4Viy0L1DqxlZ7ime3nsZdNNVfsz0J0gB5jo1MieP8W/nk
Ey+x/AlwI4RTYtUCcGPsYzs0iGs9DnEMa+EheU5QqdnIzvO5M/bHcoXXshaZSJ9zDbF7zLZteZXV
b2V21Hr9ugOjtAul0UBrS69V2H5CH4Mb8smjffuahsU7LbnuFnVzb1mGPxmxm6eoHbP5JdHsTnKn
yT6LcKdRqw0r0mFrnLrcVLEOibvaN1U8nHTil6SRuMHZV9PJlxBut8HOFHWw4AW6vY9J6JpRKLFw
Nvl+6uACjnd5o2ktwXlessULY+W8jW6WeSJ5rvj8Q/9kOQJGdXo/mi2x5mNKUErAxFVv/Kqiy6R6
t+JfKHO69fgxKN2u1bogdyDeV/zWmKxJSAKUYu4uNBUyFBZiIB3EVhP/GeoZ+n5u18/vsmsruPWt
aX6OFHB9N0g3cVTohh1G3RCsm24aGbvE+t2hnrhucNm6NYPan2fWQRNAbhLAv2qCbLN8SxP70eh1
XIkgoGavaYlam5MH60Yl7ikKIoVhm/ZjDvfswmelvrDxAl038F9uG8ewqWGYOhUHeQip/4+061pu
JNeSX1QR5c1rWRaNSLmWealoabpR3vuv34Tu7oiCeImdnoh+6wiBQB3kOTgmE4XPxljQmKz4MIgg
Cwa/C0WbqtnyahmXY8nPxRjcG0UZbr7HYuYaCm3sZEnjZQSs3UnGgZHLCWTLMiwV88WmwU7CTJO6
NOj8Wo6CEbZof86kPmjbJCD5M8iT4csMT7RGe03kTSYqr40V3ZMx243jK4l44rcXv+LZb2EQQDdQ
AG0UeTkm0YgM5K7veRP1Fw4WWvMixCJN7FZkv2LTDWotR2NztBIRc2itX6+GNy6DNyq8233JeX1Z
i/mIRjS0qS7ODTop9R2JRt+ELnEbmY41CP6A8Az91X4b1b6FXsBmkWxjgjWVZcUx3Qun+uV3MB5t
GbJ8yEDgd+xzw2+Mk1DlG87l4C3BOCMkmKW1T9cGDxIfDQXGM+wIhL/vJmq0rTvtUfHjtv1+jA4y
QPNlX4xLyptpTpupao5aWk++mRWvyZoiKOkdKOmEtTG+dLjLoGCrtqo0vQlTsY8EF+buW7BljBBl
yy/0RSv9pjHxTNB/L/lz1Dyn+Q/T/NGJkWjPw5tU3snmb1CjukitqGLEO7kLaPklpGfynlGyjsQQ
8uZYrOAOEH4aShIY67RrpSm0opeqgsqEngZdd9eYMSLp+sbMbVNLgh7nHCdjKGajhY6FZl9EVXD9
s/K+KnMdS5WMcyzAcIZ02sxWvisUXi/jBRf45RsyflgShiiXqOFYremM+q8ojjd18/iv9sFqUcdy
K+QERAlHcTBdUbAcYfrn7ud8Gyrj82pxbmMjwwoTGtz0Ehy9HWcPHOBSmSh8UIjUJxqo5VsZ9DnD
EChJ7w4lGHrH8Ppp8VZiYEtddfTtxYBI0g9OnDduVhvbYYCS9Jy615fifH22MrVKY6ma9OuD2tId
mt8ryB+ryL++yKVsyZePw4BTQRZrFKuhOaal6cTWW6GnTjSMz0R/jrLcaa1bvW3sJL0zMgmqwvNW
adQgEla7yd4FlLUGObGbFK/qiTeJfTF1ceaOVAbCGqIP/aS1zbFb5tyW8nw7WKi/9bGPANWuErwi
+j7M0XFNwOeFKq5viJti6TaD4klZ9aJHUdgOmS9ye/Au4dL5L2Pu/gQmaCKW1KIdeXLVG2SVTq2y
Fz2K69AQUj15sFMxNJ+nMENzzD9XltKhv/HpqdlxGk3V11Up8AMab0LgqmAmawrMcDnKJh75yF/4
vFHtS2W48yXZylfSV2stYf4MXcBSt2kjewzpKLDhmcfqofdMezoW8Nr7NviTh+6XpRk3QIrPpasb
+sQdfCugbU61s0Ei+t9FBKzAdbFKq5HRj2uh9JuAtDHhXjqO72CbKvMiS4Q+xxLKUd8KR7JDFyeo
8WoD85GSJ24iR+S0jXLARGNwK8kVTYwomKittEnm5wqFaWXluMRL4TI+FBWEMVVRV9kBkqkg3WSY
sBHN1mNHedb8DlQUNfJoGI74CboGTwiLJ1Q5OCBGkeB7sPO5LuNhxgFzz5GCdcXt9FNEs+adignF
1M2cGtzzBzFEDkj2cw9tojxatcsH+7k043piUZyqkS7djyX6uZ/AsAYVHN7B0g1c2yDz+Zosm7WM
HmwTO93/qhWNdkM8K6h8UOz/c9L2L9+Rbvoss7TGkTKiabo+zlDqFa14ZxZodFANXnzH+26M8zGm
VFuinlAcnZGZ7tAFuqllTLSqdgvb2dOBuOIpWlyl4k5s8D4c/W1ne1wSOZmFEmsXaX0qQAzZgULH
agdOwHBpDPDLWTK+IkercqVDP+U4tukhK2U3MRaPTImrR3Q4qNR/tUMNWUTNFqL30jjK2ZMiP6Is
WKmVP9SFZCeJdWdJBJ3MY7vJjD8gOfvyA5koE0oydZR2OIjSAkFldUq5vICXjloWVU3WUHaUNJEx
p3aoKghTpMpxnkFoKvwAPa6t8UjDL/nk80UYW+qTrleaCuWUzhv3ymbcKEG86bmD37y9MGYzVxXR
DblujkuW2JLSBnW7gkqF1yXx8dZmb/z5dhizUSqziPCvBtNH7cdibEvkdwuR27ZU/UaR/Mzq0HqE
WE2t0Ifya0pbR0ItLTdHSHy/RZYZppVn5j9S3fCEel9ok6PlO238OY0oxQTRurpSsgFa2fVk4IG9
z0B70KCDpeWyYFzKDuEZ9/n9GQsbVahARL1VH4sfMzie0X1xosq5Q1gcBZfXkcmxA1bmRq81kOol
sgHN3j7sAkppo/rihpcK59jBR772DD6KXpMrM2uaYw2xnlLfaOPbLIkcgLzE2nN+ch8ne7ZKrMTm
ksqWeBq12O7W1TEN2dUGc6MNvbOU6sas+zs11Ty5zV21a3dlWbjIWnlqv4bJgBFjo7NlS6X9J+0x
rdCDnxR2Fj3FBKV7AjaqnnB+83dhAgMzlAauumGig0RkxUtiFaK8kZGmJ9Mi6LNBB46Ub4QV0ui5
5JtVcaox0CQpoktHGK4HAt/iKmZpxtCWLhtSXYb8XZ8tDgKdFIMP11f4nhv/ugTb3tFLM+ZJJDk5
JSbiGHNp/U4RIDijgvRHsLXpOUsbuy4s1xA0u9baHHVGvE7a8r3LdE4t8ZupM7+FjYshXmCu0NY+
LVuyUTY9IK8L238OecwyTHQFrdSpWTHNfir7LKzFt9USMFfJq99+RwlmGSaSgu6YQcYIy8RhHdJ+
eHMPe7d79MNjIsTlfMdvoQezGhNRodkZpaEK6ssIVYOoDOqTZKeu4aFBPY+87nlyJW/Z4OLMqquE
nMXpVr6AO7M44xBVrZKbWEogkL7Xf6cPyYbqkxT7QQZ7GhJ0vulcX5D6vmvrffONSiTH4MA+CeJ+
7EF/DURE0BEpPJ4H3kKMdyxIIsQVlbTPCxWDWea7jrYk4qMOS3gX8RsAM2fIOEiyyugjs6AsrQZk
M+te90o8WuPWtu3NfNMdlcZedrxX8PcCKLMqgzA6+GArs4d+7+xLvrafDslrFGrEnnfCW7alj38z
pyPGPvS0k9jWyzANeDrPnEP+RlFn9nFXjHl6GodtKRsbqxRAtWNhkirllMc4Z/yRZD5zP7rcKlOh
45J0JYTx2h9jr7pF8fyvjJNlplMrsmZLKUAWNSrsHp9wQFYlbkKNc+U5zoGtbpDOFEe5wrFJ6+gW
fdBgdO76TnjHxWBKKi6KaYKW9dRNslMpJZiiH02MFVxfhbcP+ivOPsokWYVkNnByWXQPvgRbLbgs
lhxwZGnmeogsN5WAa9x55E5Dubk8DjoYf3p78a2tuDc34kbcRTcxp++OZ9kMfACTE0Gi4sQKOv3Q
Ti5nlSeucVhY/5gF++s9Vhj0kGdidqugpqeyfBmtxDWqf5y8Z1ZgkKK0JovMvZye0vgnVIDqabUr
9HFetwVOBMASzMVoOU8SA3A0pJuOPMg1pgC12C2bG1lrHQubsuIf15fkmB9bLxCrTsnByA+Nb0tF
ekV3oMLH4UDhmAFbMFgGVdQgbpSe6lxzIJrsmO1R6nt71iNOBPWdieTjKyFgVUzdQMWTsbiyI0IL
m0tPcWLXe3Xbh/2pc2gLj2qD3gAKSWGK3h0eUlz+bp/LMubXtIui1Asit9Gf9+VHRnPa8x+rl7/V
5zKMDQ7JsEq1ABZTScZcWnoXyat73RouQ97fK7AGmKwofctKnp0WFKWjrg1HofJnfnDIW4cJdfu1
1ZpxgtVRXjnFrbbJtjpAQA4BIjLRAbzthKzp9b1xTo81w3Rd14hqJJ/ibD+bK1QER871/Z4c+mp+
bOGqG3F+yTJnJ3E7hgNGr36Zy7ZrbDXzxMzLUdN031dIaYoPbWZ39WZeIGH36x+/ZZlfQQ/izKOM
/QAKkQKXQCe3+QTqpNva4Fxp3vdjnFafj/OqyxWQXWyPg7A1oFKmt7yZt+9dUsxOKLKc7SRP9LUv
9Sw7garkB+2SwoTyOy2IxJ71cN06LvvIT8tnkKOap7zVU1iHLG6yFsMyUoyhTPNmnXdpxXNX3zPr
zMYYwIhGGdP2RUntf/GK1jE23QESeFR5ZXBFd0T9aw34woY8fGQLTXna6MipYV3zQFM3GN1VOmfc
KXdoiTnQoa98i5T+6K8v10/3e/Hv64bZcpNWC705FzheYYP3GSRfGoe8SpgExI4nvxhtyZHt7N46
aSfe84ye5ffX0t9fVmOwRmzMdCJ5n5305mSQ2e8yeSM0ByHSTkNmIjZVveub/Z7mYTbLvLCFIo0a
scTtUIPsjuzkR7WxSbJV85tccKd4A14+2qxt0k1H9vwqzU6VEEd/K2I7uTdeeM8cDvKx9alIyZFE
qyc8jukQvPELokbu9S3zDJotSFmVsRqFWGTwgIpvEme8t57SD2JhyL7hxf+u7kAq8O8QXWNQKKrX
KJqTITtZaWXnouZGdcuJKHhHxyAQNVnTyIDoTf+oZrIzl9zqIQdLNRZ5FGvNklgBFvwWjtVd58Tu
lNo5ZJ4hv+xaUA/il395nkpjAKhXOjPv1jE7TdDaDMRbcIiji0mSaKTk0u5yFUO6QqC+ift6G3u8
gImH7BoTykiLJbaxGCVA9nVf3UYuWOJ8yZsf+f2F/yXH9zcA6LTZ/MyLCKaK5H5dY68fau26MxCc
MXS8QCIQ78rX8pF3HS5HvJ8rMpDTDUaqgvgmOxUQ1ixS1Z36wV4w5TTm84/rN49joDqDNZTLQM+X
Pj0l5LkFvZSMccrrK3A8o658PT6jb6AZmTRoicCAbmTYY9/5SabapCnRXDRwwJO3H/r/Zx+rQp1S
r1aE0paWot/8sW1+Xd+OxNsPgxrdFBdD18AVUdbdZlv/Vd+T2h83cjiB+xbU+Lv0tpX9obd5HGg8
L6gzaFJka5yTKqFZytE1fA13bgqb5jF7pKM7q9cHRb8roXid2ia4L+90zuH+l6Tsp2EyWIMpVZRI
jZZeBdGhs0PVY4GrbgSVC8fjXj9p3qdkMEYxx67SlxXZQ6qBAPHDfuEktLhXm4GRUhHq1exw0dRA
83XdSfEdSTBDJ1Nzorf6gOQ9L/lKzeNKOMFO4mCKty/rFUcoi6Bp1k0fgrLOnPJ6BHjLMBDSGskw
xuAgOi3V+9KJrriUXo3Z5+uf6Hu/2NdQxWDgQxWJYJX/Z5HUIIpXWQcztIMAydO8eSs5cOa/CtAn
DK4Q8jw4b5cMthApNQ1LaVDhIZ27iiDOmRGXrrz5EV7cazCoMkMXQCoXxL2U9gyDg05qbIU7467z
i1D1K789LLuqw2fkXTjOHTDoAZzBGTSNoxVlcvoiFN4ltwviYxaAU8BFUvkFQoe+fvcvvyiDMTp4
YBep/niDrnv1l9yArf0BndBpbFOvLvrjzXBfv6bLrVkcUnCN73gflV66azeEARldHUcBVE90zxCv
OWQBHZoSd7xnLg/IDQZfep0sE0kRZlNdixht7fepb7qdXzeOdis5YGAL8kMayJgx5rRfcfy7wcDO
UitWTxa8sLvsPoE2A+xG6zNPgV779a/JMR92aiZZhRl92DTCVfegz/SnmNuNx3kesTMz6ogs45p8
PEUlv35JazvGcNtrfUQ6Zi8+Y8QzLGcvQbeoadcHno/gOGOW1SaW4sXIayScdLN020mw4/J3Yw12
ndlEfb1+mN+HFL6CHTs4k9dJM9QgdIDB0P6k0p0eYzSV0cCzff1/vLZ5m2NQR6nreUwHDJdHuTe6
pLPrl+4VdAX9m6jgnS85BSbZfjZ+8vKnVd6/PT1LgCznYD9TCA62HwUfhTVHSX7XPW/8lXukDNo0
Y610k/lxpOCTDHPXSh0dCgZNSAu95cGqOTeC4zHYMeu1aDD7NOBGLM2NEmEmKSndRak4L0vel2Og
RUpERVQnmmkVHpus2xaVjvon4ou0v9NRpLlumP+lDPn5sRg80ZJqXaYKYQyNC6kXxlUfutdcetOj
H7T1SfRFd30Es3Qk7LLaVeOXRHmcNrwfwjlcduYazA9pLU14KQntg5yvvyBz19doVeFs99t079d7
yGpQQKNKyCMLwJ2GfeFIe9D9wCv2NtREMBfiWHBTk6vg8Vs6WohhFk7ykvNxLfmrT66TzJgsvUtP
Wqc4UZY4XfpaVc/J2tpaTtzrm+V5KZYpOAGCmz0NucEh4ySbUfaG+WF+I2gRnp3Zq9x5cOtAqe7I
ffN2fW2O92CJgNFcNE9ChOBDMh7V4im2RM414V1/lva37fPJEBIcZe9OHmi53RXS0U+WNztglPXL
7J9LjDGmw+ANMRQrViw83orqVyMfK03ibIl3ZtR4zgK2SljLVbDwuVr5RrJqv095+Uhe7oXVOVjQ
2AXqGDxxq9/mbefFgWKrW/DMx/vcJV4Cf1R3tnA7/hh/EsXluwbeFhm0KRU9WyFTi0dTGrlLp8Lq
BY4Oy/UlVJFJuRRNgsxAjiXM2NjE6hwSyeJ8KE5M/607nSiKWicEKSSMr2/FQ/aaPZLD8tfk0z7R
xI3ulo0RZk/XrxTH4lWRAQ/onqy6Ohmw+Hd5CwUAP3mUH0jYe6pf+OkjbzSEd5DKV3OUuiorFwl5
OqNBB8poecU4cb4VJyuhivQ3nJl80atlDGG9j9z8bfFTe15+yD+sXXOod8t7K5yEW+KINjkKexCq
XD/Oy3fBtDQJMwZQkmHLz+2gTmDMQesUzRuXbnPQmkCVdnrlJwew8anu6KUbdYfEuKJROjoJE7qS
l/1Zt9rZ72A+q6GuMdih8TtmX3um2laj3bnFA5UnI3+Wtz5bjPmosWAOZdOjW2EdnrVq9dsp21w/
14tB/dkKzCc1ZkmvlQLZg26t7EJpnZX2ic7WvoSKhaYoG73gkhhfdKtnazJPXXm1zK42Z6wJN0Dc
PDT8BPNTc4tSx2pgrNumnK1o3XX0x+u75a3MOIWi1bTYaPAcG5tbczVsucYYE5hiCzBu5UMTXF/t
4uPvbJ/015xdlwrpH0HOgQA1OVlzuRWM0ZZRvBsjHg3Kxct/thIThWpiRcwUrFmnanxVp8kVMBB3
fS+8k2NcwYTRwGzKkaJTxqcmfur0cT/1kr2I77E8cHCGsxu2BNgqyxylOkHiDKwIwwS0LGpOZHe5
rPB5Ymytb22VVGlq7EcNirshELxs34Sg1Qj4/Nm87TCIoa6NJdVkAWKok5PJhVuU4fWPczEaP9sM
AxPTLM+QzsIlXptbdTyKsRBUlcUpcF2u3J2twkAFkm5rvsQ6omG8PSBd4yS34PgRPBXhOBieb0qv
DED98u+2xmCFpCdDLNZmelLAKY+UtEtE39Dqf2fdGoMLy9oLkWnRrrD8NTHiTZndqfLgVrN5WM34
eH1LHFhgy3hdPpUTZEnSUwTGalUMJZDDLlToqOeWEahpfUuwnX0yBhesOMsTsf9oN+r3FtqNMmfC
CCUlg+ILt9I/dm0xBiKsoTBEUcJimpp646w6ZhM5avk2G62fa7o9WsLL9ZPk3Cy2XjdFmPRtCwAF
KmZbrYpt6FdxrtblwsHnEbIE6mtUkcSaheQjFdR0NlzWLgu0WzTc2/omOxKX16/KsQ+2UNdqJnqc
R3TBkXI764+NLN/E6sNYVRyYvVzjOdsaAxulBcWxSFsxsFHI20KVtq0OwfrCG0xMHD3Ew31cq46c
Rw9gxbdJuXKc8eW4/Gx9BlDUvq8kXUaRS8bEjhTbSHilpY2CYf3W+R8PXhLGt+Q+P/A6qTmAyfIs
4vFOJoMCZrrEbq2+tUaJ4XEOqPCskwEVUFesxCqRWCunaZdaOy0vOStcThmcnSATYcSS3HZdgS8I
ObV+8fUtiByD/IkIdh95zf7nTe454kYndvdH+eazlRlkEcyKdFoCpyaOfaA3htsQjnnK1Pyu4InO
4EnR5LkmjB8lO8VfQ+upm52H1Lpdn/oEJMG+jtZ0R7epoUjTwZpuwfKG2lOB0Xhu//9H7frKj2GL
eW1dx9MSY7/RKmBGtVsRM2K4eFzQiiSq4AiVutZe1OWQC81dmQ/EbbruvRZStEcIBBR4s2U91L22
vhZD3/oSFBLBdovm/brJPIK2JlIh9Ts/TmQ91LU6B6lmOspcNnajq5tSlw6y1f5e9dwrteE1UfOf
Wt7/oqCAAb+00n/0jbWf6+RXVRoHLV3LjSqNOgRb9Ftd6BU7BZ+RPRqD25U51HMKVxXUG5I8WYnp
lZgjw8+w4ziyLVPwMEnlJDFoaI0OHKj1rlsV9F7VctDpBPezip3SFHimzLktLJNgJOvYmEyvZEg2
6MQNsm0V6CFN8SFFHAiTrXG8Bw/a2ZKmmYggGEhIejLuF6e4mQKS2SXKQTtUGFHMXEpbRO8xr3Wb
B7sGA7vTYJmkTPAIAWk79E43XVA40R5TY7StLvb+qHDyeVPZiuaw1qB5FQV0Ok/3Ml4gsTptdRVa
TpiGiIyH6x5Zpvf+2j1h4jVUEgqjV5Hn+5jCdNan4TCGaiDeWA+9SzsJx9gmt8NL1WFI1dG2/wlF
mk0btNCFjpyax23FgXqDQWFFJEUBN5eeBFMAmWuyj0CojL4bzgQDz3wZJB5NqWyrDsHxuvzoMLUu
mzIv/qaF/GtHy0CujFlDaA6gXitQwCeti1qApydIYkXGqQHdp+DPKTmKWWkb0fx2/cNy3n9sIXOI
RlxOWufI4zdDylwUyCDoEtsxehuGruKgAScEYquZVqmmRZxCwbJp7uoegJZrNjo4nKgrn6/vi+dC
2apm364GquAI/UefbKyd9FRUYIS1IaaZoDkkslNb3AkChm3sBBJ87vXVOcbJFjVBKt3m6UrrfiX4
l2AybWc5EKzzri/D3SQDOaCQGOTYQu+Xcr9im0OA9FnqNAFtLi3BikxJVUBGZr00Buf9xkM7k16c
syTIovbWKCX/Gz+vbuw0jybmiWgjUfrKq/RzbiFby0T/7gjqRjytxJRqmCWuGakc0+RuiAGUdBbj
aF7x6KDPYNGT7MYZN5EPvny/DBpOEMR7dLNVzLqsdcWU4v88usGUYRdb6CRSriE7v1G8xB/eeDSL
NK66gjMmgzP9aM3WIsUoCEuntLRsY5zcrtvHjWRLReWqYMYZDd4LnJeQMZloz2iSTk5MvB5pgQhS
dfD9ORILpl8dec9imQNmbPUyj2tDbCQk5jpv8hR/CiA1rFRhX4V5v5uyHcl2qE6bYCNpwnzbQ1Gv
Km7RZ5e+orBqvlOfJYTElznNIryPzZY7+1wSJlWeMak4Gm5V3GjZIZIe6mHTjbdS9SAkGPprUPWN
IteUJbeVu0NaIYtp8IRBeYDBVj7Fam3bRoM7i8OP9r/nCY3pGLNFF5BbIj5a3N5ROyd/LDgGz0F+
tgiKFue6qTqLNsw8mTlkIIfJE4XDmvEKTxzoZUueSqRaXSRjYkSuUxsFwmjWXO70C2839EecgV+m
t1E+xAhqF/K8zjdSXLp6g8kJXjqTg3uszmk8RfM4LNhMJ0BBguhhnfNGNHm4ZzERTpPMXY9RWhrZ
kc0U5C6lWVLpbMKPNuD1TfG+DoNBkVboeUYQ54gEapwraOaMZz3j+f6L7QWfobHFYI4a4cVhEPj+
abzLoUm2qMZejMDfLeFlVxeuQhT08eeb2Ozurnvk64ahsWVPcMAbU7ciKo2tQKoaW0wjaIVjzJbf
0XgxB2iB68MACY9iiswm5UKLxLzEUQ5b4z4KhiB2RzuHsgWuMN7RzvWNXbTEz9VYFpYiT9ZOpV3Z
g/xSkfso+pM49OzvM92uYGBE22KLCeVycCTdm1e3rKydEYepPPJqBBcd4dla9GTPbq/ZR1E+mx9P
UlnwaBtYK3u0D4xgGNFR4AXAMF97uNRUeBPyLuH1s7yMwmc/gAnbZGuVJ6v7KFL0Iei3i9fqUT/J
4bqF1aAHPN0KJ+slflQ51nnx9p2ty8RsjSKK5pThhapXv+Lopc42OTgNOJujp/ctzDhbhMHGeQCf
fDXDUmiPnYTxrhNVpkjCGC0NIJ7kKjZe9vpnCzKBmyWnclenGm0m0jE04/WJDRrLAG0N/T2d8hgd
9Vm/r/az153U44q20MKfnqo3+SZyFhQjr++fd8YMnBKjJ2sr41ouWWfP2gp1n5Opcd6MvEUYGB2t
HnJ9Cd5RZK48a7Ru5jR9t5aH61u53OpwdrIMxAiDIsViqyaI3cxAd6B9FGh3qtt7OrQI8kcep+Fl
V/S53kevwNnFTCGIqZnQ4DutyEfJmJnL60OW32RIzWXKCm7jO7kFqwvy5530nicnznY5GPfRpHe2
fDdPDcQiYbn0BVCOjlxsS1/wGnf2ovU+BTslv4jI+ZKsKNKMwHDQSqw5Wz9XMPOn+UaPOLHX5fjz
7FwZvJnQa2QKTZvDxWt+2iMJB4qJEmwmp9qbvd4ZqbjhhnDnPzhA+zEmeXagTUfkQpJE2gdO+Yz0
cEKjbb7lvQ65dsNAjqFNlqyBWfmjDxwyJZRSFDJ+XkF2tMNe/KMk+dl5MohTJlkrWRHueD/gGWXI
jpb+um6L9AJfAdEPzDs7uXIYpKZAeeZUq+1GljK7TizfHMJKfYyN3idz4V5f8HKC72xPDKQYUpHP
WSHRgWQzqJ5aV0XRAWNRWud0gxudVFf0KzfLUHdI7Z5Wc6yPCjEGU3AxlNSNlA1vSJB3IVn8aUE0
PdAu+754VEt/WBOOs+LcPpZ5p5RLSdZ0OTsNSEKJo7KZs8RtG54+Lg9IWd4deZHLBdSbKSpiNLeQ
+8QD26c7b2mTZB4swfWPeTkD/vkxWQqexKjSMaVI1r4LxF0kiDgMwbypd4oYGJNrbNcDv9ud87VY
Pp5ZVVtFoEVpBWUPU+lsUeUFTrwl6P+fXQs5QfxSUSD7z/RaZ1eZTVlsnpDJOGVuHmicFXkGwiBL
abRN260NXu4zykC57LRR6qQzb4rtYgr47HsxgNKTrBnmBY62haMVPcwh7dYbUMG6yZFXIuXaIhug
6L0QE0lFGsgtQ4TZ6DjtN0UAxvNgOJaBzIk5OUjGEvNEgjAtk9LC9IfGg0aN3UDhsyw7SMAYxwhT
WCAF50RHFx9hZ6fJwAbovOp+oREo0QZvaMJB2UWR6oBQgXPNOKEuS5aitTq4PiolAWZSRcPcLw6a
lyO5VPiCKzxwVuNsi+2UJEWcKEULNKSaLHq2KU+U4Q6jZH79RIfFrd+o7RU+L6vGMxiWNqUhaylO
MZ5mNCxCUFv786ZHbtl8lt3U4+PI5f6Bz+/Hkqj0QrVYUYSwgb4g8pf5PnVNZEZHT3Hq7ehhlBQi
NM3T9ePlQIvKQMsiLUk6KkMK6mAdraaJm+Qv11fgYAnL/x+nKRoHdJglegY9Ay/1WXlIek6sx1uE
QRJNySFdEeF24xHdrpldWBtN5vGJ8SyRgRCIyZNEyiaUcZZ0qxLilStqfi1ETWeezuR3PW/a739m
DExcooF/cMqQXIMxTN6yRWXMQeQaTSAOQacahH6dEKJO64Y2CkMC+Kl9NUV7AXdQ75QgUfFyL/kD
CWvmRzEIo+hipauVmZzq59U3gxIykx7xzNMw2NI2eVi3dHYlATnrL+2v60bEMVO2h3Ih+kzaAZFE
hwRaL2KcU+W0sXEAm+2gNPJ56OcWPjYfG3eV/CT9a8D4tiQ/GNXPzfXd8LCF5ebP26EbIM1OM/Zt
2BAcY+HEHXhCI1s6LOi8jnXekhzQZrlQFkXTFrS40sJgJYYJyvRJAOdeCjCfPiC+4F/fI+dGssQo
IJ4A6YqMDhNLlpGB/ClIDxMv6f3xTLzyXtCYOCWrZL0pNWDLEkjv9WgXKGqEhW4TcdOiB2WTbTEW
H2qtHxeuiIGMn9pi6z4GClzebBXPfBgAUsYOUlAVwLuwuq1lbnsTdAomnkhmsZ3AU9qVK+eAec9b
tvEyjocqFxdgXhpGeLRAg7Ny8E45SsECBhUoG4Gw1ONV8C4PLnwCE0ugImvQ2LG0DsmRZ7jFO92R
dlqJYorgdK4WvNdPDV5MaOvJ3OYY3/IqzLwQn+VPSeUmb8oqz0+IqgLJlTZDj7rW6iz7FmmK3Bm2
POihqH7FxtiuzAR0bdFKsKJKDqV+1NUEE7qNnSrbvlrc65fmctnw83TZ9sxy6TWjMcr8lCRTACol
nKOyaVRwKKmdnWp4FxO3WAWnjGRfTf+MFeFseQoiZw8NUqtRV8GsTnBseYh0PuQnIINpl78FL3Vj
PDlmJ7/rjtkxcnj8EhyIZ+lW1ioVyFQW8HgQDrH+MhKuyCnN91z7kvQXnO0ujwo1mVV8yf599tGi
uRt3JLAO0ZFKm1our+uDl59h2zLledZbucWOKNnZBILdfKfaQpBvMCAc8Aa0OADEUqyQHiqqVoVP
Z46Go/X3ZmS4hVS4WZS4RXub6zEHf3hIoDPh0FjnYp9JWBFKIXfRbYshaLJtgnVP9XT0UD7Ov/M7
5SfICH5ZLjdpSgH12sek53H2MTtp0swaYkon6WgGkLx7hEjSTjvoNiVUqx3BlTeW+0fl3LP7wQRA
rZiv4tJj0SmWHFOovRqqfhbI0qUiuI4E9C9d2R7boBklXV1aHVbK0T84HMywCHU/3XJZEDhumu1T
1DVpUPoONtp4eVh5vUvTiDHE4Gz5aNxSxYH4kTcIepF8Bcz4hqqohqqZrOeahaYZoDtHE5eQNY/s
MlwwQ2/toB3qi5rTbvTj/LMkdv+auVYo8oidLo6dn6/P2E47xHlVUuph7Z6OfgDlDlDBjH1wgB0N
Z32jjQEy2FH0t+QohN2byumMuHTo5+szZlTMqVqJRYnkwATygHS7rkHRjt51C7qEp2eLsH5L6uSy
XdohP2nL72KNoVgSmbwxxov+6nwRpn4pU/5XE/odyOBMHiF2trVuJl/151cMonJKTBfx9HwxxjtN
hVUWyKrQQgV6ajZwTYhh6YWfg8TnyZRyV2OqB+asyaWaJwnI7Q1U1pCcekLvsEvTU/GWy15zKRV2
vjfGN1mSaOUx6nmnxSqcOik9TdpmguGKbe0s2V2sgUzVAi+7Vtt6qtn/zlSYMDqB8HVljn1+Ap+/
J0RBK/ccOPsolLN4dr4/Jj7u1yoz6xV6E4qMqqhkBoUkO0lhIn++uqNSOM06Y3pIC81q5uzu4mvr
fG3GUcna+j+kfVeP3Dy27S8SoBxeqVSpu6pzeBG67bZEJVI5/Pqz1HPvdI1cXxFzzpNh2ACLIrm5
ufcKuYxizvLaisLKcf8lVDz/WSADypcYNHAxST0fcBVfkg5yzGayPEt2bbDoLiWvw1e/6V3nTnmO
OyIuHl26Ls5HXEUUPbJLKDQiokkLsmnIveoJGizbprhThhzVAoAlyo/rm+ZivepszPUVBYGnohoT
vD+oA7xgp5Nk4qTskdrEma+yKmjU9NZSetL3f5gVytVDlT2a9XOVaR6PRDQjUVBf32Qg/JoSN5wE
zYY5SHowfwlehE3hGYGysb30T7HVJmIfUMFTyYJMjzmpQ2FT7lJecv5VVkHKNCqmaDPevYs4k1qd
St3Nf0ez/20yiGKeZLu17TmoIm5El/n3c/fKIfsLij92ummo6BCXxi+b/mprrEl+YKwmUp2FenRb
xMVtN/p8eHSMbevczNOdUe5Z+sBM9cmoQ60cSUaBp+H2jlo1sSbdnVM0vdHw65KU0LoHaCQljnKn
T7GLlgTRAD5ous86BYXEYCTC/JpBCx05CuVURX0s6T1Kc7cfmodpQD+9jF0JIKSYc3hg0k3WVgAr
tieVWg89YF5Nlrpa1SLD6ny5af9vl+KaPZANFneqhayQ94kvU2gO16JIt0STa4uwCqZ50ieO1qG2
k5iDW+aDP/a5rzTNbW/eT+ZAVNoCoNe6Zv+awvvTVm1SWbZvA+euJTJJnddq/rx+VAWpwJo0AJ/G
LpuWi3NgqqugPtKogmCwTOrapFchFqx6dTYiXF8xypD1gCgP2psmslK9+OQ4P1yrwKppAzxDeoZv
G92MabdJ7ce0/a0nv0zcmpHyajswDShfbP7Ygj1l5zMM6W6UdAqo8d4bmzyF3GSzkRxhWWI51dfm
v4q/pqZYRqwjo12eelLrl9Bj7AEuVcBZ+i0G/wiCzJpQwJSqbGP0x09mS7085dhB2mnWOo+qoieP
4GZZEwqKykpqY+nh5tvFhywLNfiQobYlOjbL0l35gmvuwCA5cBvJEbuWG5MC0z/u9VPipcfMrf0B
N7X9AjY7+oKiZ7roW67yvByvyNiQMzhh5X8klLV7C7wTSLBab9cPoWicVYZXQw0R8RCHMIUU0mRN
rpVuMo5SgCySCrsobHJ2TNa8gZTaEqx1AbyGyHF+aHatV2+nJ26T4mYEkWmHy/gwPOCE1BVq9SK0
9UWm4/nwy5c4e5rLZT/aw4haqB6OHvrhO0Dsl1pS7lkWOI4NBOAUPwrYlnktCIGnZUeh5iMI9aKE
YM01aDkEXvIFkqaHwzM4i919rrvxfnpKjj0ZTlaY35uFO89+Hy4AeGsLUKAwMIi29SpiUbuOpdRE
xGo9DsVnbWNF+1Rx+4LoD3Rb3kJkcAdj5U82HiSQEQWBX3R4V2FpYgauO1j0nlJVd61hR0swY+Li
V2p0H2NlufDUIEotZGJfAiKfbYA1IcHWc1QRY+S/0DlDVYiFjq/sNBgCi1xrL0JKz0davz+V2YAM
F5K+1ktUT02+tX051ORDDHjTecZOfpW97JWHwpUVXHlrTkHHk6IcO0yy9tA6rbc17KpHEMgISwmY
bJBWDCNfOZqzF0fe9VAiepuuaQVNbtIxNb/BDEpguk241N/pYalZDHsReF34kVeRKwf2xJxMnOd0
y1Uyol6i7etT7kmu5ReUDACeuqrXf+VPIlSpIGauZdZ6GrGoWyIJLXZ9Y35U5lcxqKRNHAHfUfhF
VzErZoYuVykIgeCtYhOVXvEeeb+s0Azyd9GuFe2cVbJUTEXS2hKeCCP9QEdBYX9M+f76DhFkfGup
tdKMbINHOPhQWmqbZKelot6b6EW/ZhtoXYumPgWIbKHGLq6NS90HuENPlBpc/1zOmlzQOUmtKUtu
GRUPOrXcEi3gStKC619MNMoqkoyKVEQKrmiIzjymw3MC2a0OKnTXB1Gvb2hHXvLIs6vRSboI5oJI
3PKtEug4uO0GtXI3upN9bT/dgE2c3SXH+nOBfcge381f9egnd9qb8yYqp4kmvMp7MpMqCmfIR6bZ
NfXkNJTykecCXIagSOCsNdbmGpYgoPLkaDuPB3m3RKs0KAGlsZ7KDyk0N4jMb6Kwcf3SddZGzciO
5xIzy0+FAT0T691YoBPps9Y9KfRP04gqrYIqqCOvgkfbSEkmNZjksFs44Qs+ST0tcHFVfOOJlm0V
PDRloBoeN0tTqUY+XoTlS5OSCYqhaIBuQfDz85s69fVSgC672G7+uWodeZXJZENb1K2Jj5ps857I
fhf2m/RFT8kCoSt3EB2EgIXQYUxQvHPWfB+5tWjJGeZbe11OrGDegLAC2UG2NRbZH6HHqKA5gcLr
fx7RotMa2SgxT7kmfLvgR/MHOfV0dLct6Jc3GDd/dzzTn16qvei1JTov31vtLEDwZOStLNOlqSa7
iyqVFBPntnyYlAAlLbB01MWPc9JQNyHXY5Ogaul8X5FnQ5tt17HIwcTbIAqnmzTQLDJaJN6myFIX
EkANDoRIPmLZrv/87HO+l/9s0EkvSr1pMV9zvoFez9QVrjTeRSBARCLphMvJsK5Yjq7buqouJ+ts
qGTmChT/O1Ak9cmrsjQsUH5pmo3TZxumoIVoUVIOuujcXL6Kf4ZdBQdrSPJGNr9LA+xDSvAg4keE
PxcM6yT8F9NKFP/+IZv5GXMdJGQnMVKtXsCuizxtifboQgiywtJPgA4LBTtnuSr+XsSf4VahIbcn
aa54m6GJWB+WTVuFkadve5dtS794EPUPRV909aqRJ3VUJhtFPENjnmH08Kl+/r/NaI2QnybaSM7i
HOXQD9t5A198YJ+9xG+NdCQoI6GabW5YDjUctqX2vklEGnjf3qRXvukaO19oemlAamxJuunGeqnu
lJc+8sx+g9fN/IKooA9Eexluxo29jQ5zOAUTPFzYQ5J5Hbgf+66EFg8ZIE1wMjw1tN1Yck28gIko
jxCsxl+ge5U3//IFYYXl2vGvtLcF++vylffv7bVG2MupYfA5L/CclD7GdvRStSNVJgS/CHaxtkz0
LD4wtiREOd6SS0IrZ95iqgC1UCME1wPaOcBWziLTn3+IuT9TW8Uk23H6rhhwctpA340Huq9wo0cH
w6eP6UZtibMVwWz+4Yb5GXIVj5p2tA2txrtVD8vH+QA0qW9ue/T9/AaqD9KuebDZBkAqwfVyOdD/
DLsKSUlqybazCPpqdv5mZsWuk/QtGKmBVLQEwHxBi/0famA/461iEtAhEPBrEHZrb/L1Z+k1A57A
BAdlUXgEsycO+W2yj/NF/MBjn9fjx8Udq+OasTTTcbRvdO/ZVkpTIB8tyOqiHbeXhpOt/+aD6MV6
Mcn9GWMdovQyV5NRBVRMDfmhgcLcYfFQi33L76djAlw8dBFxax+rfa8RTVRjvHjqz0ZfPZeoGg92
n0DKXioZmXqbwLLSvf4RL6d+Z2OsHkuqqTbK3BrJCbqpk+2inQmFF53gUoGURk4WnxPR0/ziLj0b
cvUo6jKZx0bLQUAzfk8l/MvmOCxSiRhNDC8zVXAmREu4ijj53PSdWSDGV9lLnO87yJBM+gkQB1Ln
wBwkIsvtyyXRs+mtwk3u9LTp9Wq5VIyAP1DS3DXQZ/OUxoVCyCI/Z+xKvx4J+oD5CJQaPTaNK7ox
RB95FYFsTtUcjFMkYt2EpL7f9Wqo5MOdM+xnVfQAvRjVz6a8iju6oo4OtPeWMkW8iTpv3nzDGEE5
h6/UE8tcEXFEcPbXzB/JLOW6Wayd4BDg84L78FJ3a0PeCE6HaJxVFtQWCYcSL5wnawiRzbAggLV5
6dwVYeVV23oXS54sk8wJhNnexeruzxdd03+A+dF5pYMyoqa9N06Jq1QTYSqsfpX0luchjW5l+UGq
3wUTvpi/n427CjltCy/Dwv7GG1rknd1DHHLwuxvK3J7oRAF2vr0pSqJ0Xvm1Ec5asI/WdKDa6qp/
kV97MB8UrwodeqR4Dy6tC7PcJjcizzrB+q7pQINlFINhYrpjNoH7URC7qYiSi0iTFzH0ytlnXQWh
2G57EHRwV0U3bHb7LpyAlW8PUrvTa5S1tY3k15B0dNvn2nbT+pc2+RUgSvfRixjGIrhV1lyhWorS
in57Mg3U74vZzXIBzUM0wir29JMyxHSZrdqyXxGnT8wQvB1E23QVcEwjb+xhwhXSMOoa80QaXfUy
1gYWGEN5HJFmAi6guL9+OkShXV/lOxmjDnSGsF2MY/UBJN70DoWNriLRm3O7OMzYZG5IfGoAI2UB
f8dBGTaTiCEuurLXPsullv8/2zcznnddVr/D185t2hj2SKbfjLGr8mIj0/iGFfd1Aq5S1/k12LnX
P8ayiH+9nX629JotNEemI+U18JXDXLix09/lRn/Q8udRFSHnBFfZmjU01tQYdLq8fGGbWVDqdxzM
0rIjKFp7uSXScPkmO16b2SolSurI0BqGun7uWNu+Nx+aAapwzH7IwPewht+dOh972ZfyGAqsUQhJ
nq3l+5bjbrmvzCCqoV7owHda3+XSS6l/lPYtw2ZhxmNuvSWVeoc4/lhl2LT93sEbaDJGbzB/66Z9
W9kJGF9vbVYYJJt45FKneqzmVHBALyfuZ4u3SsFsq5WGuvz2ZQPr7Uup/CRYAq2SEyhB+kjdCTpt
CelekiehxMHl19HZ6Kto6PSVY2sRsurag3PZBjY0R+lei8l83xqkhk7OopaGSidjgjqRIDCtqUyF
HrUlFDEBxEaP1gAoOlb966dCcKGsVeHroUyxezC1zN47UL4b068Mghj/m0HAE4QLjWZZ69J70cQM
fSFMwwTwrUoKvxoUt1Ofro9y+YD/jLKK4qmcq3KSd/TUJZAt79iJmo8J21Gpe7s+0OVv9jPQKpiP
MuXtsAhbZU7qyT13qTaSXqKCxb8MbNJ/xllFb6u0naZfxLVV6cXWNlNmnCa9J9lw4OrvrkmII29H
432qX7Xx92D96vqaUBgFV05BCvOzHo68epAQZ69P/3Lr9+x3rZLMObeygcZYzuUVDadZYDiWssiv
5SSANwi6J0K7UDL+clT999f4qwRvxozxAhq/XLpRIFqGroA7Ng3JlF9NWYgqBUve+HdM/RltlVfm
JnyNmGnFJyv+0GwTOXO+45o5ub2V3Dl2/ZqMNuRj1EPP+ltJ0yXBufyHiPfzA1ZB3exio0hjIJDK
AxTi0FiZ4B920rdNMEMpQ98PG4sDMzyUpBS+xS6HnZ+xV9FWHxOInyym0Blow0zVjzWngjN0GQ/0
s4m+i2Bn1ZBYpkbB2dJY8Ow7LYD6LB7xSAWSncO9PHMpjJj92VUpCB+ATbg2vNRsf868ofLBJhb1
xgXB47vRdfZzxkmVe5tNycnOHtQ5uqFtH0CcN5SVj+unR/RtV1Fq1ItOgVgsYiH/3dkfqUgmUTSR
VXBiMzx+Rgm57GS9qkDnZvVb5Dx0hkg47nKZ4mePrIITdcquGqYE1LKb4c8Y1IG80wIn6EK6s7eW
ayVuP5HotfSnjSMY+3Iy/TP0Kv7UIGRbutXTk1Me47zwVFtz60khem3echzLvG4PIFN/Xl84QdT/
jtZnO6SQqGQCn5HDa/OXycuN0kSebMaCuQmW7zujPxsFIuZ9FjkOHOyVgowwly+UihjKu2KJlFi/
FaeuhLi13FY+6kyCWj52SqjBNA79oMxHT5xm3rgpXHYzfGUwD59OJnFC1WufpmpXPvGBOCcmCxKE
yxCIn2jwHS3Opk31LqHV0l9V7yD/nzIyFH5rP9HZleATPZECaHWIcW8LX3tZYE29G6XvRb3hfzI8
Z1ogqwA2SoQGi6LVWA7z2c+KmiYxGwald4i/+fG0GZRTzBvXjATRUBAU1l1IZthVlzAEhWzUCCgL
IPv8bwTdlLMvvIo7uiojg9Zxn0BG8qQ/U5+F1q3uWVjaOrQ/xcIQojmtApHVmek4yOjR02J4V+Lk
cVQErwLRCKsQpKXzNOsMit/FGAfgRvstXi3XD/0/vF3/HWvWRXuZm7ZCRyc+mX0Oy0F4JqgF1Pcy
7pC4A99Z+VI0FXCS5tBW+mvcbkoJqa2cMvf6DxFEn3Vhv24YKocFcs4SpteS/q7Ye31MBXVRQYq1
bi+2Rkv1mg/IoLXi6DgzyVS+UXU9jAzmWdL2+pQEh2vdI0RZXXYcsEBOhfaWQBc2iUs/1Sd/BJH+
+kiXW98/m3/dLASqCW2RHPoEnFfQSzdeh156U+p+Y0Q5wdPSnSqZKBT+TVVCcghp6crT9Z8gWr9V
JNFVOmYw+oJgACwAuVkQK65cqS4FMxUNs/z7WcCSpcjkfYVD10dPtp56SvaljiKluMsov7PPuYol
ZglFtcqYYTbaGCSqoRyCMsKIccoCol2V5qWd4Wpq58bz/fXP+A9P8X+fR20VVfJYqhgmRk/xMy6H
pRLZyqRLfRNCMwBwBPmuvEnfhxfjUTDw5VLvz8CrYJNqmapVFh49i77VAtJT0DPo8fpfuJ/8ScQ0
/YfS3c94qySn0ud5jGq7O9KlQIXayueYIfxEJo5iNcKqFl6WCZxvrFl7cpi1jSt5J5Uzqnqt5lvF
8KrXWBt4JmUGbAKo5M4VOD5q+Z5Ughq86Keua/+VqVRRl+FqMYhztBjwWAwQRtgaeuWt+mAEaK/C
/AVVcQaKnbStB9KJLBgEsWStBzZXbWRSiqvAVuOtVT9k1m2pv1XcCgTbQBAi1xX/pJE6c5JwjiGP
HGgeCBRHA6IqMCruYNI9PZp7dZ/cRbciZPmy3FeStXXhXzcUU0szmaKm+JHW2fbUJO9MS8lt4eFZ
dH2Sgnt1Lf+ldFSbWY0gEksPpX2nx4INc2mxVMcwLVlVbMtY57i06C0VdqwJbHz5xpzYvZP326E1
g5iP3vWpXMRSnI+l/mdATJkdRymsVsC8BOVwk7gtGvuh6ZnQBjfRFwIaBhiO64N+X8brxTofdPV+
ptzO9dxKlkFlxCjVh9/cjbVPX3MHuvibUXVb1UUhtRrf0sD0OlgN4LfEw+08+PV7zG4cLTDyfR3G
Cdw6hV2rv3p10EhXZd1QDailK8Z3znN+ScSQEe1nkx9npbrhTQtdkMy0XCgpb2yzmty51o0AHWi4
/0aDxxwuKK78tf6r8Vd3IVV1ZbDUqjrObTg3L4Zje41+kG3+Xx/W1UCr23DQWstOJ5sfqz/jSd3p
u35r7nRgW+D/dXCAg+ixC3I/eRedoL/Bv6uRl09w9omVUdMKQE34UQ/xNiENBOljoLE0wLZFY30f
x//YbauxVleiymyA35RSO05QkpwZ88qs+EAd4DVRxtAxb7CAhxTWYg4IdK0J2VogGLqCOKZKjHZr
WPdsLHzDvJm7jdGnj7nUe1pSmaTV65cmQ/dUIdas3DspLPb6iLAxd2m56+q0IImsu23Xe1LXtATo
D+br1WMPkjlslaMPTe6OOOKPTqYc5SJ7MGXgV0UJwV8BeTX71b08DyUMs6uIHxdIXOYDCNdlJMsI
Xq9POvAuAJO7w6awd2Vo/dc5wWrs1R0dgaocTZXDj4DShUNY4daDxdG7DTkxHkauJhpvORhXVnpd
gjCpViqG0VTH0sGNGqe7ZLKCPkXDmw1hMRSuBssWOeQAqElNsx/0+pMpIGjD7/J6hPs7rP7nzNch
3J7tDF45OFkQ2trNj7kXbSXcgVaISgyBsGnpCuGry2G9NvlVJI9ZWqWs4NWxqJ/7BvMfZwIVB4K+
kFfpQDlGza0z0xssdZMFdQGzOXwrbM1QiS1BhLe/Nbeu/ZpViG/GtMlTabROUQ4/z0FzfDXiQV1L
d3MlbdRpInxws1kDiM58UaGc047pozX1fiVHQY9FkUfqyrW9SwsFCil17sKz2zNtMMJReczsw0IB
79toD0lYQgtzq8MEZ4yeKB4pRt/fm/NM7L4jtco8ldUBbMw9hnJfEjMfXiKEQ4KxYk+GLOEw31f9
oetv4HHQgk7Cv6jyDiCc29kwdoKVZFqmaFE+VWntQivAUybFQ8vWHWnh6mlN1IK6FXj/Toz/xlrC
Sn6rRuglxkerqUkf7ZUUvlAm9wu9OXSzdhig/SAV8bHg2aPdWb4jM7ea7iJLh32kGiA79R2qEDZn
95ZiEVkLEzw2U7UILdUOes1x665ya6v20uit03A31hzyEPh7zhUyK80xNmN3hHhfH00wNa9dBbaO
sQnpyQqQ7SSCQqMeaBARaFmz1Sjf65rkdqnsScrkaTBfoFk4GUYIKcJNUcLTHo/2DIuZMykoYyTY
Bgsy+Y+SpkHPfve0g1K0tU3rclvrUwizy70JX/eC1ju4D8BTvmA3Tdz75VAdxt4Mo1J7qMYnZ8Ze
BW6+lUNMgrA+dRsFA+vxF4NJX6VMjGgAWc525/cWLDc77hndsDHs6VmJ6KZS5lMzNpu207dzh59Y
Ts1WgWJDo05faTuj9wTl7ALGkRL31Go7NbOrgPetq39Uykkh10RmYPjWrqbcSpJXNOymAxCB0LE9
zWn8pZhY6QR6llrxadryZpAaT0WxEYoAHo0qFz6HJMrzp9JQ32ul2pn1uE0HqGhJ3T4aCxLBLi6J
lKAD9laqYF8XNwe7VPd2Mz7nFMk/s56S2EbLSgcL3caN0EOoM4Iv29s8JX6nZ3463y7EKuvT0eVd
1gWDHrtm8iwNf4DmduVJ+zSp9dZ3EuyVo02bwoDb+MMGw7fjV+ihPpqZGQ62ttVnZeeU092YVp8y
nkasf+jrERsnjxiJx894HLzBgI+gCVLo7LzRJgo0u/BZAz09hcZ7m2qotx4K+AH0DHZTVaBV5SGi
yo5Lji9buMBTIyzy/laZYQloveaFAjTeSNIhA6N/zySeE3uWQ9Y5N+lQ7hQkcbPe7tisHpzGcgHs
Ww69l+u1O9sPSVLdzfB0TRKQnUrTjSd4cTBwD+ZXST0qCAhTWZC4HYhid8RqyqApLD8zRpkUMIeB
pV2zddCALyB0WNaeqc7vBv8FviIa8qZ8qOLBqw22TxKUomgkPdjD0BB9tD9qC16reblV8Xpw4AoQ
ZdzlTeJ21Xwva/FGzaJHKRkVks8ILxD0t4ZDZZqubI0kjnpvohYpNGVr4U8bZX691twW178sldDp
UnFSMn+O+VZtHd+U60OZS0G66AhzYM2BCZVY4iU4NArTXYMWYa82fjp8dYs5cvknrndW27kTvAkn
QOWSadhl7Dhmzq7XotcR4b8rzduKlV7Xcp8Wsh+V6DqkRWA47ORU9Wacb0YeEcu4bQEzGbMXJ392
ms+J6Ts7/UgtK9CTl5jdVd2fCj2nZPRVCDlX9rSdpc7rC6hkskU3AhJgee92yVvZYf00ICXQgWqT
e+giHQsnOjWW7jozTpyuhZFsIBeCXQ1ClFVHXs9lc2fHOzP2U+B8DMKXR3gzEltGfQkXF0xyCbPx
6NmYMNqejosfu/aoWq2bm7clgJho9uWF6+TbvHgAZ/NTV+A+8GtUXiOtdhMjoK9GFlC0d/FlJchK
RAe1gSowELCw08UOLCKSVRXBGi9+XAkCJpGL14a7RYqzGoNiku3LJJy1TW7aHkycXbwwQ6tJ3bb8
MCHX095T89cE7qEzyzjYjzYevDLEmF7keHpneYnLCGCi0svx39NAtXDV1DcQ2/fy6DlXB3+w6iMt
h2Me1US3KamG30N6qGQEX6nYKTHEZg0Fi3ibVA+pGgU2DDcHQ7un0l4Csj7iUqDkaZjp6WOVzO+1
o50Gx9JDRbUXBMvLaILMMMYTPOx0BR4M0tQTdcqhE0N5kAO4ahmTK8eQ/pw5MThEM21IIkf0HS+P
TUql3ZAgf7DyjZo/qYvTZ8n/dJH8S53tbQ1xFJRc2A5ybP7Ek11jvzr0Joph7WrRXSlVHlonKslL
pDxFcpidyeWa7Ns09WO2z4duUVj8hTbcQyHxgGvjA+2BEBk3TdGQbmKu3iZYxQprAnulonJ1M2iw
jfXmrkUONW6tHAl62T4OaQXfoNDmH5CPchHw/JpmEa5j7XHCQg+Melq7y0xj1+npcYSSLRuKRyfH
F5T6+7kdAOiYfhdNfy8Z9WmWiht43m0hjOJTyTjlaXY78sbLBgmx3AoVWOZWRnuv0+qQUeQ11HQ2
Veq4MuO+lMEXcIhQ79O9Im8POlRynPwdt3Com/1Xqg2ubcZBo70nUo6dWAYmV4K4UzZjad/EtNhW
vfqe8nqXD0ElazCXNkMtzw9Jeq/VEDVD/b6zvFr5Y8ALrWnNUE15YI/6bb64vhqmbw5JyI37hHZb
q7pNrEOn3raS7LYQtG+m6ddUjaSI+ZfWAhzUxP5smG5SxW5CLX/oKJYo9cAqI6ZWbmLJ8lPa3ahS
ualjFH/b1zrWdhoqRgOXPBv5TjbfjZm6LXrzaA/wLgJivgdyt02H/aC86nL2MmfMj5CnlYUTxM17
EfUuZNPcAdmfXv9qms5Np9Sv7ZiYuk34dKOXLVKslqAVs4mN8cHSppDhQBoDf01hcr2UoXWw5yEQ
gfxeRrnuAEJ/mFMpMIsnWMi4SO3iHNdbDe2lZvDt3oE5EGrnRet1qnaj8JlYLPOleDohXXFnBUgw
fsym/sU0jBMOyMYqSr/FOYnstxi70XQ6gv0Dtm/kGajQDTihSvWig7qNg6OBNiTVBT7l+Iux6lnJ
ofU03mcA3+v1zqgr37TtwC4GbMUEWk/PafKrXoiIxgxVr+oZLhVvObQaNWwiyzBIMzqkAjnLgA01
LaWbnBpBmza70uqDpkt2gzKy75NHm8qt4B9uUBXxGNqBOlie8pYzDRYshVdSPawMMACkiEzqJ7el
p4GVdzC186MOHAAzP9q41PEs9poa0vmZRkApCbnUhAtqP6X8gHcD7j2YxS6W6tL4ex7j+1QGx9pO
XbX9k6SAEsfdIXc62CnfUdC+1Uh1C/m5TbnHLHQmQXPleOvEc/esWJnXyGVQDp0PE2MUYXE6+RQ/
wJwqHEzoqkx3wO4CKDduJ6YFtg4YaJF7raq4k1NtoJLlakkUZGNHGIUytGQ9DbDohYdIWGDTqcWf
zIxJqbH7Nj3Y8m3K+1CWXorqqY33ertn5T5jjssXlTdcZzB9ILYjERqFWodX2uJ0DrnrKc9Cy5k3
cp4ipn+VHUrEKNtHLb0xtdwFp36TVbYnOcXGcEa/LP9ruuXq3bgq/bRpX2R9mmpHw2zdZGr+NHwK
zfZNzcqnTpm2Dm9Q4XwRvFYFBa91e7WWUQmaU1RjBryaDBkJKxKoFLl+lb8jyXbl5Jm3wVTHm+sD
X65NWI6pWBqqWGs1EL3WnXTKS2heR7uY3o2Dg6u3P46lEjhR8X8cbPUi5VbMnQTqe0cDHfFUxwFl
lVdIdyVHYi5iUFysROiGZVjgMynO+v3fKZpl5w12FpufZK6FRjoJepGiEVbP/b6W7BwOvdaJZQD8
yIdYyUWP+EsFhbM5rD9Y0s2DnCI61hJguiaSNGSn3Pnk2Ie2hM1hCv1mLm7EsyFX21/t46SJOa2O
sfoYR/w+02cUjPCmVbQhYFy3iAR5Ubxkc2CFde/6bvy7C7ocvrPRV+VQDuWjLK9RKqO96cEyPoyA
TR7a3leHp6aSvSLRPKlINw0qgLkOuauxagSFo4ulX93B2wdca1ldG6zGOjPxRjL4cYIFqVl9WK3t
d+ngFaolOA5/U/a/Z/sz1KowmLSjBiqwgv5Mv0+MZwZFrQKqNO1gG+6o0qey2XWzGfI+N10GkhVL
6XNJwVxRazUAh8/rBrbr8gjgE2d5bok4lxfrWWefYlU8VOSEtiPNsf3MP1Gqulr2gPpQeH3N/7Yy
+4+vAFNLHILzQnSjIseYUOvPQe5qbXSq+Auqoy3olXfIwwD2AWU4R/Xji0LfePIK7AJCl71AahP8
L0QRL/+aYKOuEVFJ72J4/PcX0OQVxrKdupwldYbyfPyal86uWmo1NBjkLRCI5PqHuBxO/v9u0NYa
K62jxNAkxneII2RO2m1LRTXRbxDBXyXBs+ms4kkmT6NUGgk/akd9F+140N1EA8geHoPAu5u4xguk
oCT/X4oN0GT6XUOQHLkfnIRMf0iIvFe+5D09Ih/pPkX9w7+9Y1YbYRV6ojatI6gl8aO8oxu18xxU
87+Q4msv8yd4+WRRvAb6a+H1YJe4+mZ66Qg4ojAYahiqyh56UYZQb0a0BVYhqW71jkNliR+7PAkj
gC9g9fc/pH3HcuQ80u0TMYIOILClK68qebNhSPrUNKD35NP/h5qI6RJVU7x3ZtuKaBTJRCKReUxm
cqNeZ/CstnmhLICqr+86TZ4NZlijQPUyVPMjY1OTGP0vOXNIGy/su8sDoLNgmB78bN+hC5iX8Yhg
mLQfdWhjZQd/X2za1fKnXXqkWaILfZ3C+hg5NSpeIVy4wU1VFuVCOl1aZJatmlgnMYyvMOoYErPq
KtwOCrPEffT6Nl16b3OUdw4j8UiVvezI3sKgs+r2hckvBsOQFG3EUkttowLdo7k3wv+m3iAc1R84
CkSb24uTsRKs9TkW1m8Vv3f9qNgsPNuUAH4liLMlZjFRovErFSrNjuhteI1v5+k/fmk4JEFa8B7S
et+gHSFnuyjjmAi4jC75B1x+u2e/YBYqRNBBVzBZAD2cIUFNTnfpzWTmujyvuXjSny01C5gip0NO
PD07piUklYcnqUYDXbohzF+YJl/M7P9eSJ+fcGWm5UEqk+woxQLEiBXRm4XQmH7qf/5u+vycaqna
BVqqZkfRxoesGo6ESxnwTuSBojem++naE8G4D6RuYbh5cdOdPdqsBs4aDVKRhpYdK1zMe1095u2H
FCsLj/ebzzEdDWfLzA6uLG9SpkGP8vgvJ0nI3IGe51sTaRgjIM1iu9DVb4oPnABLRdDSx5udSh3z
9UE0iBJJz6zIgCduzxZQohePmLOnm17yWSbORcXyIZmuKomwyd7zILSKrnqVlY4aL6C3lx5ndroY
BtSEAoEkMqKLomrPOhqC15PIt1z3tWCcJRE66m0pxnq605efsdK++lyG4JUR4bQMOgip+mg0YkaT
I2FbvO+/YshK425auH6ZvbZRu2dBvM7yu1Q/aTx+HfX4Ve4guc93cHJb8eZZpTroLidM7NEp09Dz
ly1DPyn+eGJKarLabeKDLyDaRl+TbHgawSZXfbOPcpNL4G3EMAcFLC0Pt6TZVKK1aww4u3gLATar
VCsMnIJd0ZabUYu+mjgnaAOUbsKTR3R2Ie2raIU9UOUma4cUR0D4hO6TVpAdSUZmQtmDWB1tTrEe
HOpAPLUA4boqASDdgBDOVKSjwZRU99df+m8U8GyHzPKmKudK3wjskEkFBmMfQA4Zh+kvxsurcoWh
HjSiNks4naVgmmVQ0I/6Ksw6doowfeFo6JfBUlW8kGDmp60y9qUvpms8AB2FhK4pRZ95yU75MliA
qlwzoHitsTneCA3kTmasZ9/2XJghOJOzHV6eW+xB+DGD2yXftW/ful+b5GzFWVrJiQB9KWuxD6N8
DaDEMSlEsQal689E7o6AEKHl4GZjuA+9/CUxWt8aRYF5VELf9ZrmZp4zHIuNggakPzylxWj1Y7nL
0S02JfBLG3YbYYDS+ZpiC+VDicW6Cwxie0MFIGCTnGrMGs0C04cK20OO4SwQKGYf8OcOHMsYMkUl
unFp3phM6cy8eiI62g9NhSGSYWk6Iow2pudNp4xGXgiAvN7Q2Em7ohQTB38p0r7ZTdfe1yxHUkj5
Q/e+xwmX6xYaAyWpzabcad2JYqCJ1kCkAn3QDCaPV8EItKOyz2WnLsSSfs3FmD/7cLMECi6qrDdQ
jgG8snPgPe3hPuqAjvJCY5jv9CuvXC17yFzcBWeLzlKqr+mNykTJTnzEjAklZh+6MeRkrieRpVVm
OaSuInRiow6Hed/A+ECHhRGUeVpvocr8bmbOv6WuyBRjLxBuqTp7mjLSUlAjEw5infJSgzFTbpqb
ZAuEwsG/nYBowhIbcTJuqStsDPA9B437z8BZunFebDed/5DZA/e0qiJS6QZQkCokMCfbuMCWT4OL
hY+LIXyp3jxfbZYtMxq1dOxDY+ITriSXmCinVxCFhUYF/Ony0JrK3GG9VMBcPBrO1v1FzFBo1WEa
QafX7arwYY2P0k0BfCmUWm+HXbG+HkUXt6quQKFGVihV+NzRZGxUbyxobkC6RvFX+ruClg61C1v9
ZCYmmt0xAfbsv3zKv6vOKtGChJ0vNQ2+5ZZuM9+MXQy5IT3ZTu81BN93yZfvYgrXVdzsdJkqBKZg
P8s2qQB8ZVSz6FZVo62kxm46DvvA49ua6k86Qaeqhl68IR7kQGw9PdnTHLjGQYcOdcA9K1DRUAj9
fNtwgErS1op19bEsuSUIpI1aqpgdf2MZf0u6bE+52Gj56Bj5kwYSioihJ9BWdl08luEm6mMzblNg
HzurKrB5itylrfEw9N293tXbBOr5ShLaZV29ezrd+DlZNbpiYxg8zUsBQZEmxI2/Hj0opBbUvR4Q
l9IKDFwo4YahGdCw/Pme5KDr067EexqbrV9Bn7jArCp1ri9y8eIIwocua5Qie8wdNoFMErBUlQFU
aOWdRmEnFD5UwXPCyDEtbiHiBuTVoWJ7zmRhXV/7W7f8V0L7uzadtTDVUFNDfxiHYxNWG+EXZqaD
Aa8P+zSjH52vlmbApNhUAhFYlAT+usrZ4Eqh7m9KNP3sshibR98oR6fkwGbJBob3GFgq+NFtEUHA
NN5glm1ntLTaCjKcQbNRgKXU+/gxY/1tQFAd+DkAemFgDZV3jERo6f5JVMp6TD4VWbOyhMFTCGZx
/b6JX6uC3nZx5XqRslcACOpTvuYT72gCzcTCHXz0mKvdKL6SBDK56L92/k4WRwVcZ+gmWm2um0yD
qmEDiBmQGpGXWwUTjo45bx986uAgAh1EGZSdFGMHGYWB3SnDTVYfRDra6Kh/ek1x0qo3Wo23FQQ6
Iu8PrV7VYNcO2o4S+B2g22go21HF0NhYDxXdhrgRyQTSKy1fCp1LM4+z0PlGUp7dv5DChBJ7hIJ4
CD38o7fRTbTT75ZVkC/VDjqaF+jd6Cg2tdkJwMY4FjUX41GD8HGlAu2U3F4PRfU7u/6Kxb9rzKku
Phe1X4wUt6NIwQjRL5w+hBxvt2l57yZtfDdgAGwAr1d0jVU0oSlHgcUw0VfkPetUU7S6nTb5faMH
d5ovmVECi9F8OLYt2yt1e+yKz6LOTxJcgvQ633jqA8tbm0V8E4zgzqQvYQ/qa/qVaC9EgeI5kF+R
X1oGrR3N2EqAKwAA7o50dJMmW4koWckAw7ZduuPN1IgG9QFcyUoYr6kCrI1OwMahrgQXEMU7NgWY
fskfrY9Asm+gLEodvQzXALNbWv+ZZF9Fbzg+ABclPBWKNL91K9N7yuEYTfY9i10ZuFKOgb4K/0ug
RNaxUZsx1LYxT4j3TdXeMANDmEGunqoEyEXmq3bnDX8YCTayRN20HtZ1xUNTr2DYU943HfzKe9AB
VasnuaVrmZtmzFWB+kgiea0W2dsAsFEejPbA47VSjE40wBQG4EYN/LN80G0v0I8peaFZ53gyzoCS
vSdB+AkR3L3fjFZCuMNo9tCX/Fga4mvMtUdkwO2o6R9NlFuBru3JNAfrurdBKwAL6DGXk7Y8ADov
k2FZVW0JSiiwJzad/JwZxqrxuBsLyQ7q+Ev2wITnqH6CAggamEkOXD56dMdD34py8Skk+qp596V+
pMpJSxI79nU3GYQlZQ1QBZUZl6Wlq8wCR8ZMJe2h41CfBjquSd9b303CdQ/9SvCGTTI8avKtqN6U
HA0pAEnQiLD88tEAwMMA3URrDEsZHtXmpDcgeRedW9FwBUCvlVVwROsE3L1KCGgD4p+nmxaXe+YB
AIkhEJM9D7DG7tgaxT0bCzsofds3xi269pta2dXpSQNneWwNJx/iFRNi4+VCATgC6muYqYoQQCUQ
TWCvLaQPQFI+jDKFvyZJV7XaARgDsEKTRMB6KHbZdgCaKA9KUwMAMdpF9jlWmimXwSZLYZvk9c8Y
lK3ScqNIAFbAvDJ4a6MMmrZAj4CxtIl9CI9nOy9GeA6ZE2cvbbsxuo8UGGT5QwKe0vNPMhgSvMFk
I9KclBq7PONunbGXQheu1BILdZfreY+F2PbJ1gjljQBCKlc3aIustbzH3wXaLfUz591mBJ76eoq5
eFk+y2JzJptGWRrGcjQeSYa+afVcjjdd/yb73kZu4A1j+MC74fVAbcivNZiotaZWjLDV+v/vqhKm
cipPZYVuzCX6ad7VjdyF49Eo1RU1QAWKlyrZKR/PcumPJabK5uxgEHXWQ4+6YSd6CAurP3Z/4ENm
FgfygXMT5nwates/9ROQl/B+cpeGj5cK6R/Lz66aY4hTMBr9ERQGTbP6l4k9AtER2q362xp6Aj06
eGuA2qR2oaC59Il/rDy7oVUYM0hRUzFcGSAHBzk9EBgsyam3I7/RY/dfTsVLpLRLF5Ufq86uY7mn
gI0X9/TE7+Ey4fhbAdnUxu4deOtiELn4fqeu8bXPOzuO81htNA9dw+PTobVVzD/HNXh38FvEx1wC
Vkxv7Mpa8z4WDn21xOgY35JDAjYuXAP4xCazo0IFrn/8Hz/gd7V8Frnt0A6VL/dQ1N2IxAZVYZJA
mi5EWWONgwknpxvkiIVC6kJ5c/79vq/bZ4vGRqjncor3mcgYHfXCHMnDQu6ZBu7XXuP0Sc+WqDlF
cWVgiRzU7fXk69bKK3RsrdTp1hCcvL7ctL+vrTa7ubR9i8MlDsZjKVOHpdCkb/e4XVxfZGmzfaeB
s2finqorsY4sUzniRreE49koYnwL4lFWtQE0q1kM/aUvNcsshdzIntrjwaQR1bv8DsPuhYdaivdZ
BsmltmNBiwwygQf4i2KHTr+bCOmfyaYButKSd8Rudkt7eunBZimk1gVUFGvEhzo0Zg8BsoIvVNhL
MTFPGm3MWQuZSIzYPrjfmVJ8ky951C68PHV2nxx4Dj5EhmQxot1X7I3KA4j1saze4qGyr3+oiy9M
08C1hSCRJs8BgBUTXZBnKq6uJLXDFg2wXl7YRZfPsbM1ZpsWwLWGannxr1jIEOJAgH4l1mdvgfzo
ApWbrpbi4OJXOltyeuyzPZXLRQggL2gLKuCvbV1CI+xLNPXSky29velnnC1DB6EDL+vhdpT2a6mR
no2ixQ08+gi8ejN496r4p08pYObBPujyZ6YqNiAKr4W6pN689ENmG7ovslAqYm04jkCDCei/eJjQ
X4+UpVc629Hw35NLLccrjfLIkqXQHBm4KUuCsBdD/+zDzTawIdMo0lV9OBY6OJrjV50Uaz1/CUbw
TsRCBXn9iZT5XF74IWTxAsRlZeRWFB8hlGwpYiETLi0yg5CR0vC60FPw2ih0y+mNrt+FoGf9L99G
mWPHJKhqR7TKObzGwOIbZLMqKksJ/7m+yhREv47Df38btI1+RrsGiXklrqThmGH+WrCnpDjw8qYY
7q4vc7kOPFtntnmLIBU0Nqbv4pQuXRV3Ysvs7IWsQF86SPZS3fkNBb72XLNdnAV9n7ehz05Akz54
hXLnacwyDP4QKdGdhAGvl+I6GjxrEXstwqya2K4NNN1u5UL/lFkIxXLFNpRj0baA3YtVzsKVDirq
//haZnsccNEqltuEnUp3hG1CsY1dkLOgWiKt+lV+IAuB+12SXnstsw2fJzRIww5bcSgbNKVb8Grw
aNma+Jk5luGO4rTowHCItYUj9reEDlUJ0zWAnCjIGcrc7rpouaQbJOJTAPgrSEu+hdscrskW5o4G
xGx6EMjWxsPyleBiGj1beBYJsqe1IwZ8xqmENA0EFs2GLNwpL14pdWqwqQVIUS7/3ENpOeKljgSz
L488R3yYnM67AUTZON6lPcydMskZh8S9HjvfI7Vf3/Js2dnWbVs/aksD4iwaiG6lwDW2LPcJye9q
aCfE9a4HrQqEjz68m8bKRtSukpqvU722AZJ29SI7pay/U5QjC6Bh54PWoudO1lXwDM08cE/Bwg0H
iybFhhkL0XAJIIxo+PvKZulAHYSvNaUBpfcOPaKMPBIBDmf0Xo80Qm8xd+QGWgZDua014vT9WugK
iICnrAbMRPtnDEHo5E+s++NH0n0cZFba7TwQDcW4LUSzC9rY1npio6lpDkO68OKXPvcsoPw85Sju
GVya2xIdNpib0HiVACVRi8JUg3SXEgZUi75UmCytO8sV1Qg6eidk/i0qA+6ZJXlWtiqPZI1BPWZx
5ft7fteu+CvmZZl9PdimZ7oWa7O8kZXQ3OiIwP+srOTutQo+SbeUsy9fms6CYlYnREGlpFGZTEPG
4OSvdYzga1NZtZPMokl3y6lh6Y1Ofz8r9Qavz0vBKb6kdwq6gZostLIyXpVo5Hb8Vqq93gyNBSzw
d6V/5V3y2U1gNAAGb5Pvx4RKlWI2d83bdJHvb4eXyVRP2OmKYUou7qWN+rxUVV4akJ9vvfntoPF7
VetVhG8HRnCCvroRiIOXg5blrRuvMgnoUqYC3fVWpbCkBkkxX3LR+m308H0Y/Hv7z02Dc3gS8Cpg
/KQdvVvpBVguG5C/A7X7HXkO4ItUOmQ7AQATl29yXJvtpd7NFEvXPsIsAUlhqnXEU8JTOcSOapCV
NoTgDp7qPHKrjqw8VaILBd3lO9Pf+OazxNFwScJU0ZuG9ugtYpwN/ZLIDiF3qrrJybfk9TLU/XLh
dbboLGsE3lgS6L1BhBDS8Uo/rgpa7UcfwqLVaZAapygTM2XBjV/3L14nWUnK4MutOdfzx+LPmCWQ
GPIGeVliq9UFROP+DFVpdhVEOGIYfhHlXqvXGrntZDdi+g6e3XedWABkLmWXuQ9xyQYPwtYS9HuV
zirazDLSD0/fwhX2ftC9vRwPa9Vnds/DTRckbiToCgxbYP6Wruf/oRT6G/2ztDNqGB/3gR7i/4ZS
srLJoxso4q+IT9aBZKzBjbRbqVwLJQJlMjcVLtt612D+U4ClyZ22LZfaVVOp8Gs3MJ3Abo3ojJDZ
hQbz19KQMi+ENW7zNNoqhkZfDCPTziZPkm+F7hJM57en4JQBzlac1UzDANR5FSYQNWCdzeQGOiyj
G3qYPasazO2gRVuikyThO6TyO2RiMtCLfeGNZjogVo3bbtR2Wvgg13dp9ODrvVXEulWO8Nidxp/1
h1Hd5N6nHAlTliWTwl5zLNLVqMawvF9z0M7tgLargfj7pP9ciPWLh+XZs80LMy0t2wBjDPgYY7KV
r4Os3Kophzlkm75VYNhlRbLOUGn70MGV8M+Kh34JdHC61tgooFRc/z0XT7mznzNLOwb1uyiKEPjh
yJ6LEJoLGLsDVuq26kb34w2fSkDgaK+vOuWVayE1yzsaTzlJwx7yjG36wBSIZcPP4jaIIPxD5T/X
17qcWc8ecZZddD3XaIb+BczEShgCwZNxxIzPLhtHvIlV6YwO8+BMnNvLgsOXz9OztWdVSzy0eR0Z
03kKrT/IRptQHPnuym/0dZ1ZzcJl43L2OFtvlj16NjQtwfmJKom4cm+SiUi1UY/T9AgKBqnZHlIr
OITP19/xxWvU32XneJhKqxtYgoBDPaBsCKrXNOqXzoiFkJljNiAaI1cxPKWP9Da8gfUI+wOSuZO6
k85lPTk96S9QnoBu9MLCF2uBs0eb5SIMI70OEinaMSL0U2sxRh8GSytqq4LkP8FkwuwwGb3+Ohc2
JZ3lCKhECZHn+vQV/zXzKJ1qA1D3UrQsPduszqmyzPDbhmMb9i4ufvIafmHgWJRO0+8gszJV2AWH
J9PoQNEeaggL6y9FzSz3sCwHUCBR+KlXnwr+xeKFi+Rvw4qf5widpRnom+kSNCum91i9i3fNrawU
opZvk7UmUBk31R42U+vk6N8vXleWwnWWdDSlkmV1mA5NDXpDSWupHgNoA3oJElwk0On3ZHFQjfEQ
qvfVUNg5J06g5+/y2K/DMnyog/DjelBdrrLOInmKhrMLDaBILDL0WDvyGl0VtbAjaG35yT+KB/hN
16/a8KYfbxXjycjU7aBw0wteF37CVCpcyft0lp4g4RjnMg7YU9BKt5EOdSA+rNTq6EXM7ASAjZAY
HZJH0Ty22mph7YVNZcxuVhXv4sgokKNqG2pa8h+YNlmJA0063I5lN7PpaQoKaMp9Bc4SFPhyO+bv
u59DZFkOIp8yRSIEW+xyw+GfC1U4+PMJp91oO28zTcqgpaWaPQPlWQXzFnJ28jouzGEHy4+76y/D
mLbWlQ9hzLKaJil1kELx9CjK0iZa7vS5vE7Dx0F8KZ6xr7T4GEk+NAjaZnDDPAAgyx9fG1b39tBo
AtJJULtp9rSTD5jf37QBlOXI2qf5LXAillJHh9r4p5JeyuzN0zagwpmGMVh8UEyWj64mA9cOgyr4
+EEK2vblxIkFpEgHZFWP7MYCJUj6gs6ZJcIU8kVPmrjJqg/BIHPP8e2SQwtop/auoSGq7VrvkAah
OVR3FVBMQKGbwJpDIhCAQjl9Yv1T723jAICCwbca/7HtBfg6MNnld9IgW1QL7Jg2O03J3bSqoAK4
0FZdirtZMg+4CDuqaPxEVMCpKginUKi81J6dQ1FXvyvCD7CRrOvf9/J95izeZpndg8RjUnHUPFKD
PmpETOo/G512SuDfZEIg0CoTAWpJuYL8w6o0gNgBQNOkbSObHl/s70/J7ne0MWgrayqj/DsznWUe
lhBwT3Js+6TRnDI3bJ0HB9JuhkTZqFD3NTCzEznbay16DS2YWcCZaa8S1e1QkkDvEhvJW9gBl7sM
7O9vmh0+uYDWodGjDofA2E0iKZFd1Qa2Xzc2R6YVMsTj1E8D6YmWqiOpz5J3KOV2VSvoQujGrlKh
a+YlDRDurXdDSbKDMxO0d3RI9kntPlEg9Hf9m17YshRidVxnMiQncS3/mb4LSMAFVPbhLt5gWEEb
K+w0Kx5erq+iXji4zpdhszTplZVSFQTvBYJEVlSBFaXVO0QwdzyPy05QRiviyW6CIKZKf5AUvvYI
eIsZsVNMkkP9wZeHHRukXU3ytewB1XlI4VNCKugeDVCtZNDnzIYPERD7+k//D8X23086O+7jttCB
tESG77ajC22mtbqp7KnuLS3oaS5tscv7+u9qsxO+GTxDhdIuiicF2N6m2ZR5e2r1d7hvwU63/afp
RG3qMVQINYgWAjhQaeQGk/e73DN2BUM3sdKSnVSVu5ZrQJ2ShVbi5fMeLoAqV4kMbsbsB6qxp7Zy
DU+iSRe+MrsDICYTwGpyB6gLeOYsvRJ9OjV+7fOzFWcVhhagWzPAQOME4tpaBoxTJ4ifrlqFGXGH
mkMeFspk6FqUEWIqybcMmpaosOErTW0jkQ9yIr+NeWB7UASV8szuyhHaYv5ewaV4Eqk7ErjPKxAv
qxrlnkSAG2dJf6MDJq+Q7lXV32XS3KHzDnnB+x4XWSnVAEiW16E8uHHBVx38onUOYL28yGNfevbZ
9hRSLJdqibedK9RSm85tQEkAIep17GOIjLY7A0dQ2aD6kvO1LiWbEC7v1zcAuxSSHB+aElUFL4LN
clrSDx5sDKeQLHPoD1aam3cd7D4VEFqBMRrWOShy3aCZpNwZQ7HOgnspz8202RmGZ/mkcmp1XDf5
mxpKjtR/jq1mJ+C1xOMXCARyB5XLRrg9JjB6jGb/PRk9M8nVI49fNHlc8QJSj03o6Hlnh+MLLcd9
7QsLL2KbQ1CN94bLcF8KwVjpQ7CRIPXdcGDj03cunhV8GqqpZqIGtgoRDOwaiBWP0AR7YlqLD56a
Be4kghRWRPztCJW5rKl2JQ3W8AO9K9JDDMTzSGHXKsxYeK5BfDuWYGfLkKMTw+IeRO5C6F1CzSgO
UosEwTqMRyvrSqsGWcm7jTJgmvm+gdJdVjXbgcVoqWULafxiO+L8I82yVM7SXqo6JFh5CxXjANLv
/nZihLW446nm6Hi7/4dkdeHwIOeLznIB5NclKcqxaOV4qwZFHPh2U485sNm+dtLeNt6Leq0u2lFf
HLWfLzxLCRhBiirp0OmB7a8l9NKViAe1DilMzK4HDHL0GiTE8g/LQKmEmix0ZNcaJMSTSN+DYGNS
b6KhJoMbACyfpLnDQQIVOG55lf0Xhdr5T53tYBX2cVyFZcwpazVISQqn0YodvLw3TQUfQMb2w7RX
oFR0fddeIjJh4McJ+HOcI1HP1qUJa3iAWuyY7v21YoYO1BXBR5G25aLPwoVC7HypOSi1TmAXlWp4
RNFA8A/+XvD8kfcYTVqBD7JQn8nuwsN9Y2pmZ8KPJWfd47HLomiECC7YDP4A2kUJ2kRXQrkw6k+x
pG0hxH1faUO+jeEJOArji3ftJkowtdXBIPAKlIKt5uQerqvVAfKbZgcsip4GUARsbvMMM6ACJcZL
x0I31ELA5iCfKps0+TNQtkrDdB2G3C4TyWx0qVs3cuskcWdrrXEje9Q0atnqAG/wcTBFSF9alDse
KBUN+5DAcKhLYGnTQzAJoEEmd5KwC+QG0t74Lz3QHAGJSWTQOmD5CQhWRo+6es+Rb2BmAAfpDGfP
PmSHUIHOl3ri1T1RIcwuTlX4CPtlpeiRiCRLKyu3VGSzjw8h37Tea8lleHpF1ggNgWyasfm9pXsw
NMwb1F4Yvvk9GjOdfi8mckHqHwhIpR4zkL3jdUv+AZIG8rk+rmxwvol4cGQk2Vz/rpfK5/PPOnfq
C4LAANoO1ahxzHb5HjDZY/FE3Aznq2SSyspQatTOYHcQa96qtvKF/B3aS5OCS4pqP37G7HKVg8cC
mRz8DCXIrbG+JR4MYHm90sGaoHL0BF8affLBtSU1MYmiDwif+obSTQi6fPkl1HEX1vWu0o8Q11ld
f0eXMv2PHze7hJEIH82Yfhz6HBBcghukOAVuYUPdzq5xhTXrWxkz7Nfry17oqv1YdVYEEH2ywUpw
2ZLGbMskTBFA8rq+xIXT5PyOYMySemqMEmunB5NT8OYMzUyzP6QUS7nj4jJ/E+McXo6OAxqUA4On
lzCOUaU/Ra3qtGNrQzcTMs3ihrHqSU3D+9JXCV6uYTNWbEhNoBaGchpWoP9j1M8vsiVNC5JTFFiS
TJ5KSGkxadPzw5SSmGpYEwaZtNxV1NRhUHJRDcnuiQdjSM/tGm+npVD5RQeAJ9oKHQnbI8GXLHxg
RBYoO9MHuJZ0Z5EXFiOra4T9qUpxxALBE3A/sagIgY/2Nt6Iaz5ENJe6DlPlcm3VWeTJtPPKAmPs
UzbUx5bEj9AdN1vZv+uDfOFys7TU9PezjkJCtRDoZgQ5jZ4RJilsN8QNFVCEAFF94V65tNasdpJ5
7BVSMW3j5kOU7/44HFQdbjPgs13fVpemN+db97ufffZUcSbrAaMwaar8hwr+OJ56i+dxvb5YhZJc
mAEAzZ1effjDjhbivmbqTS5kmxCk3wEC1824vv6LLkn7/PhFs9okkxt0A1oRnTh/V6tkx9AqGjhs
TBK07NC5xM1/RMFeSRDNTxnYib6pJXQbj9B1lPP2LSTkkGWPCjUOSiDv0yZa5TrwnT44zYYFjXqn
8l8TTGilYqdCtL7W9gXPXAPSJFRWNh2Gd1bUgyJvlDctz6xEN25iX4PMyegOufzmJeWfIANFCwIA
RlM7ALM50KRx6zF2YgrVgWTrK3yvxfWBFXesy1YSzs8avRSo8b/j+AAjFjRqnM6jVO3lgNp6FHyl
uWDQKm6hnJBDUZxHjzTnf9oWbOg+CQkooREOYVkPXVJEjz1dlJybjq0rO2nOBzAkUve8Rp7RV5qr
5Ame/z52OZAvultGwhrJrXCXmtTaQr6dK+jWejbgmoDqMPGee4j20tbhbIvmXGZlKXEruEmMNEVT
Y6gedc66VVPx96YHYStWHJgE21Lv23L13JPqLiLKYw430mJMaoeS8EZiaKMlhWZSOpoVTCgSH3EC
dqcqDhmmMhKakrQUVlqfyvpJJW/XI/nis+H+SAjnumbIs008RowlaVuRmwqDXinRXVYBw1D2Cyfj
xQL7bJnZychgM+NVGZBDY6FZXfdAmAR1hsEqVG6m9VJLUPuV5wHOOXd1m+X5LC/abvC0KU7qDeit
uHtb/FkWJhTuoW7CISG7nfB/8a5ze0dxMltee3fxrfec3oauYjE3/GTPkg3FK7N8kxevf79qkdnv
m50IKfy3mrYGvggcbNAkCohOLNUiv9tcszVmRwHcewbma3kE4FRrB6E9Vnb32K4LG86U8MHpoIa1
tFMW15xFk6omHAzzXkB7BK4iTgjiov/daySWsLm91Nn8dQLNHnEWVWXv+WGr4rSTO+jWa7qDFvFK
Iw91tHTW/R4czJaaJfwCDZ4IKHj4McMlLn/FTATOMnaN+6gCSxUzf4sem4U98/vY+7nmXK9GoQ3E
jlofRrSr5qm4Mda+Uz97wLpDAhZaf6Uwk9Tky5eHX9PI2bqzqylE7nk5dDA2T8t0V/QQVRElWk0a
vQNZztXiwmpy8io6gG9AGnHzNF/Q5vuNuJ/9AvVnGaPCrcHv4hCFNBRwJ3KjfsSgH9RXZaFy/T0K
n600uyjpXVsSycc7Vlf5prrJtpBewhhvNXWepm8LkmrqlIfhmW+W2pK/70GztWdZyq96miodIG3y
St4SEH35h8ec+L5cN/boYAwWwhJmqy+QfX63nmbLzpJP2UZVlapjcKoG2LIALm7o3EogMizhvu5F
UC/jKUgOkRitevJ5ll+DIQfkUwUYKduU0ECIhXC5z8w4bqw6msR59dtgwmNdP5umPfXjtJ/90FkG
yxpsZ0wIkSX1Zt+hExCzahPKHHeJdz+9w5gF5e0SUH3xq8xymD9Ao7SbIoIcs/f/I+3LliPVtW2/
iAg6CXgFsrcz033zQrgpI/oeIb7+DHzuXc7CuVN33/VQTxXhmRLS1OzGGPZ2wgsz31mIT2OlLqFa
/OpsyL89hTNHViWZXpIhSHDTpxFu8E9AYikyMMQDYP3CjNzss7/pH9C6zQuPS8GiEj86p2OBRnMR
sMl8NOp+4VKobzIGlUKZRPvvJtrfX3TOyQLRGMdpbRjSV8lte18fyrvahkqcF20DtgVrZH4oVqBd
wcVT79MtRMCAJDLXNuo9tguW651zf/mISR7iOYUDQ93NVgvchQo151rrXC5kdUxdZmPmzFTLDDUM
WU46xONSR2F9n3vZIV1BsUNdmVvFRclLdWNM6vs2vnaFUB/JxBWQJ3f/9WTRbP9n3q7RQsIqUNUe
obdzp+sYVMBQw7/b0ZlTA0tYyO2uiI+BPVWFrzEnednAr1BytoaZ+2pDZSxpErNjDR3FrHgPIQgV
in6ZlyCWKWRzoLKQxpw5IZaLQmkVZLntB3Hc8h6gN2jSRlc9WE4QJ0IRzr+8vt+1u9kCZw6IRT3p
FYLgkHvFY/GW3YrB56vixgKAd90tR9vr37r78RVjuu3N/wMZ4Hlv4ICXEKyEmDeehTqO0rRJAp41
BI5d6vYbCAp46S65No+9Vz9OeqnGEa3GQjJP/R/uyT925xAPOihqlsUlOmgoC+ZH5mmAbu504pfQ
n4H2MojCtqFXeskRfdo/zkt6U9/Q9/ya3l7+AOefnZ/fMQt/UKgREOUqprDrf6cM+RJcP9Ipv/8Q
5PzYmfkFjdn9WLc2nL5YaxZGbcsw9gdjywoQ0BFnnRX6VdAHa8N6vLzA8w7px/DMC0RJhwo4qdNj
rkYuiE+51NHLLMycQGrVmoLJqeQYEgGtALIuY7G8vIjzKd7PImZuACXOSESEpUenuBd6sqjGEvIs
6FBAcotghFgPDEnxcPqLv8ORH4szT5ABLpmUypgc1RrthVA7GHqyJuigXF6YzMzs+tsqWn1jZoH2
0/nIw+RQFvE2Fo132Yo+feRLq5mFHAC0qlmnkinkML+a/bhRik1XXWU31XWySrxsw3bjAxS9qsMA
pjCv3BaH9o/yInuRZJdt5mw4LQvoE8HZEPpeJfE26x1oBpZLp9AgEB2uu+JVsWStgMtnx5nj3TFt
CZ7fVEmOmhK7lIgdT7XbVAfZjdX5ObT+Ri6b7L/8VdFO/TujKbKRtY3VJsekfax5cIMSwJHKijmX
rx16pn8bqdGE7QuIeh5DfqDdC5GeGtkqZp4DAsgaa0SdgLJwO5A3VMYgTnl/+WT+Hlf6fv/+7z1z
5nxWIE0tFVbgHSAuXxhX0K+ckjFMT3raNQq8Em//H7LsH3PTmk+Ky3WpVE0TwN0TV3j9htBDjMdm
gLnmOKzCzs3ujMpV5Gn25XfWmeubUA4+NBHg6HMv3VSL3p9emwA1BbIKV0jCMI6Ur2QQvvPR089q
594F4ox95sAzt9WahX/MdK0Y5A5olu2o/Ln8IWW3bOZhMI8TNr2D76hCs5ChqVs2DoQ0QOWZRuva
xp5auuRRkJ3PmTcJE0WBizbiYzi8Gk6/4XEKTgIZ5kLy4ebTAsQBFLPt8RA0EFjpoM/XQg4R5dtd
zT4vb6HscM7pq1Kj1e2ix+dim0mI2wWea0H29dNEiQScmac/pdvwrpKEYrIr+P3/J3eC1pmeDfr/
CYGqm6lp/QEVxW0LlMx/zVDz93X/DsBPbNkY/9CrGulRhG69VjEIgYduHz3+y52chSSCcA2oFMQL
2VcLReMl6vYYMWIotliv9mF4jHeo0/uyoFZy3b6LDSeLAy9GmhmRSI5ZezWSB8ApoTL1rvW5X/JS
8qRLvP/3WTqxBX6uiOsKvL+WPNjKpwDZz+U9lC1m5jtqPYotDVoQR6pjIqwrqNsw6HwGMRTEoUgV
0tVle5IYxZm3e4LRiemIKXh4SLHobsU1en2YHizvkA6gZFBcm37nq76+Sx/Mq/CFriO+LB9kSKf/
UCP8x2fO+z9K7rBaqc3sWMVPaPwtQlUFwineR0XpO4KDlid4iHi/KArMk8fpyuq6Q1VRX3VusvIx
BK80GOuX6ijrQl6OndDx+PvlEnjfK6sW2VEL3mnvXKspXhLe+ypwArliQfwDZZTIlITBkmP2/dFO
jlkRoJOs93p2RKPKs1H0I5EM+CwzMburUR+GTpiP2VFvxLumvSaRI3EH38nkfw5/kef+vXfUIpiL
GIfsaGnlIukwN5GOa+iYGG47FM9Vor6xYngfR/0mtW2kovrwFWSQZadRYLqpsOxr2gA8mxN+k6nD
zmENgFNUYPadQZlSLXOwtAapS9K9E+rX4NgATRTm04OeuiMylKFkmyjKMVt6yIB3VY3HlF9nA5Rm
wQfcN83jmL9aCaAv4Opt6LhtC4jshhm7B/eUB5byRWeSZW0GOxOSxyB0Wgn7yWClbwbxyrRt327E
OjGqtx5aei5UEl+Fwm4YpIBF8SiaYl0NoPotPgR4V6ywwAQVCJP2wkKZVY/8BIrFFeb0oRTejTH6
1bBQQIIDRJsg7Y3Lz0T7DIn6EkfkDcq313nTPTKd7QmN1gwY8ToYVrw2r4yYbYuOSdzcN6Lx0qeb
nueTA2iaGGTSIys7RgnQqpCdsLGuMuEvRK+2Fq+XGC4HxqVXlo1qubHIFr2aI7GelK5BCJUsU/Uz
zF8NTCzyQXOLiVG3pF6XfMbkCwhDtzSxQZ16lalAWENCxOmOffgetW+BZbuZobmE3ahQvY8ziAKq
0aIsFKz7aEf3ZQS8TX+Vi2OeMh8iB/cpJCtrk3jhOKzGgSPoiZRnE5Q+ntFai552d2iwXNGIPZRm
s4rzASPJ1irVQy+NgfoJHf+yTz0Tu5iowVmYqoQ+B3pif29eMoZmogacH0h1H0HAuaECotuYgrc6
yXc6V98wIR6KjjdswSnMrlhUctIVac0PuQLtshL81b3wzCL0x/eEgzQnUu6GArUetZa8G2eiwL8M
zw4IGKY7jFa2/BDwtzF8acJdwCX+44wJNJh/noTZU1jUNi9rB+7DLHWvIypEymuviPPN5a/1H5oR
P3ZmMfSYW7ExCpIdoYZ3DwA8/IUF+rRSD3diQFW8AdbfCfYqhwIMiVfQtd43A7oEBqSVVC7x/LJF
z6Jr0TuBNfRwywHI4QzjuhiGfWw+XV7yb5ajv+PBedez78K6jgIsOYYMatb7ZIf2y3N8P/gJ6Mwx
K6n46RJSAYvwE5DEcKkH7gS8Oyg+93U/2IkNXJC0sy15a41Z/q7nQSfaHK9eXbFFoYMWZEiGVWon
L3x87oEF0EGNHmXiemis1z4H5QJYl7rQ2hq2vmz0fsHDHNOsoORpyuuGyYrGkhfTmIUC3KIQUVIR
CqhGscm6ewI+usvfRWZhlvpnOSZ6FWt6k/saw0zQO2ool7W8JSds7p0K2oK1lGIZxvCEIOBdgdBT
ArKuy0s5m1WB4hM+SdNMDJfP1lJbdq6kYGZCR2bwwcK5bMlKB6hupd/zpXIDOJAf6os69ksZd93k
F+Zv16nlmfsNghbzmREsB8O647bbGofQ+jQZYhBJsH7WdZyamvb65JlsE6NBEEiTIyZ/Mf6S+gQi
LJ81hgcCTGNeF5sCNEGxjLby7KDEqdmZ8+1FxKuqjNKjsrY65FmgQ1r3JcgIpm4626GffGPeSr7n
uWNzanPmjZUs1JEp5P/bOeg3wYphuRhp2091zHgdaSjfyNJW6UJnrrlC6XKweJUd7Wvitz7gEKt+
DRTrZmImgqaBtDF07gaernLmfoFKzyGgAMUyo3vm4lk3W8mRuWgAQeMM4giOd5Z3Aiti9huroQ3Y
3F/+UDIDMydaRoUIu9rIjikdADFo3VbGzHk2Zfxnk7CGmSOkzghqgxK5GrmL3tQvVJuiEQTZ+dTD
9/S7kSBAdxPFza6cN7HUHluIlMUebVyNS3bzG0f4665DCRFiO7blGN9x7MkF7AhibhHgVE7MVflL
sZ9Q7fEyeXCAADCXSee2e8h6SRnWz7u3E8OzPRj6oWorG2/VBGoCoCjZ1tAQ39gHMGYtwWkAUrga
9EQykpXvN/DXgolKQYkEok841r89zqCMLbWDpt3HYbQ1h2yhQQ1PUSy30stb2vNX5rTbphWHSFeh
HB0MyT5LzcQtnA4hcXKLXXQtYG6yCrQb6AR6tTVsaqi5YhAm8gLbcJu0MFyLtR4EvH3V1rchV5OV
QclXZ+eVV1CrWSZCjyWf8jeAEJpGABdDqIY6REe98u+VKVXEaGi0w6Gn72MENu3cSlC+/MiTdEsD
3rtFzLc9v8NgoQ0EkTJioq+A1gt0P4HXA2ibeR3rPgzztq/qj26oIs/WwF5KmggVhADyg7fBkKrI
3Id1DCarti1eAIb7akkOVqm0XKf96MbGc0BAk2Oxt0C9UrNNYeaeiMdjVwZfeVQe2Rg03pBVDy2z
nse0fyG5usqHgLsGBy4ofeuT0svSbJcKxVcLAd5Fuuy69Gil2otoK0wisNCP8nzZgc447QlmyzCE
tSpb5alzssyrDPtpzDGcpED7kOXF1oTmBqN65eVpd6B5cx+HECtJWfeoKih7QEQv87SyGteRVdfL
oVH2fQOFHeLQDcgpP/IWym8KcOQj0xZJbvg26KIXwLVDkISnm8vO58wj8VfmM3M+Yam1gQ4c6IHH
mEXMMdcTKl4uG3+QWZndPQcj0mmvI7+q1NcwbFd2u7YQAV5eypko4q+lzOIXLRtCpywLfgDIA/Pa
oRuo0C0LHsKkuy5SmarXuREI08LBtzQogupQPPn79NvJRHmROEjkkNO5RWHcWyq6Izaq+haGxHty
wOEGf2u/UEBYEPflNgibP6rWri8v+0wMbkLiRFUtgxDVNmf+pVQ7Qy0JBG4obSACCo4wPCMKmAW6
9E3Aj5gsvnGKh8tGp3hl5tROjZLZo6hXbRDht2Cvw+tK3Iz0ORaebq4uWzl7bH6WNueSo4mw4pDD
ikYgQGV3UIqBWB+TdSHPFfb/Ws3sUzaMRxTzJRzquMYSpVQau1rr2hvELcti2RSb6unywmTbN4UE
J49gk5Rd7aQwqBs3Ab9X1WWkoKWmSjy0dGHTBp/YaaG30cYpNrDIukOjQvkIvnxbMWOh0geuvJsR
23UJZhZHgCqiILkiqe7/u6XOIl+W9yTgjeAHa5hSRGVh5aDdqiYVJclqz8RRuP+GoREdmHaHzO6/
2VS66WiorPQMPJz0D5ff+ekg/Dr2JyZm3y3M7CKu8GaD0J/tEv254J2XDo1fO9cNCb1cvSmhp1Ia
xehWCfSf6sXlzTzv4n6WOPueceGMuQqqgsNEesJF5GUoHAWcuAz1PMgIeJfNTcH6peXOvp1RpGWu
mg3MVe8ib9wcCtgtugzWdaujNSvTcT/ryU52d1r9yWlN1aFExjLgVmRw3iLepEBghiZ3azANWoCE
AvlxrYAX4PIqz3qZn+LfvJFRKLEWJfDhhxyye+YI1i+H+5DSkGzm2Tt/YmbmZIgyxIYNBMYhH5bB
VxEGfj2+GoYhMSNbzewWjEGWWNzEJvZ9tu5CY1MPaOjFhiRuOH/Z/qmYfo+tnXyrAtqukVMjblDC
Xdff6TyS3ObzR/3HwOyoC70xeWpiu5yWoN58C4Lsrl6I/qaFfsHlAyAzNTvmpdCLSudwUaSHTFiz
CiGsSSlosXMTA6gyuJbM2uyUq0UU1XaCnXOSAIxm4CgHaKLuPhqQE0dUW1xem+zUzfLxQgmz3Omm
yjaOQ9G+pg4oTHMVUC2yumxJdvBmcYgpgtJClMwPZXCwDDyfg+Om4edlI9+Dpb9d0j/HYl4HtUPO
S8vOUMVuwIwZ1TcaUGCVeUNBJUkwNR230TYsyoesrUxXj5o7oyiyBUbielC5pIkb12BLNspgnZN6
Q/Qu2NDC7BZ5oD/m6nhdaHxbqNGyQeIBKgEIXDsKZCyHtNs3SXEHdZ/rBk0rlP3uwmZ8SFIo+sZf
XV8/KSmIUpL6q+bXLeFXVl1u6uotyAq3x0+zE1tzM6df1NLzRM4dqNOOwuxACYqqfjUWxgHY01dF
p7U7tPqyDR6Fnq/7pPChoukVg7rkDOD+HiTRRnGD/hsDNRrdNAT9tyLZKxp/DGm4qhXw3ML/5mp5
ncUUpM5vBTppQaNtTPSDbB1bXXr52KxAW7AsQgI1W7a2WL+2MXerLVObXaWDuamTDmT/oGkr1Gum
WrtaR7kLRHFNmGwaMHIW1vCUtrd9E7h1W0MfFiC/QhtWTQtyvSb2wX5/m+bqcdSQqxMR+5cP0vk+
DKJ2E4MUAEwYs10jWZ6SIHf0gwgK5oos3jrNF1SKoZJ7o1Hu6vAFsQKCjejlsuVznhO0XP8Ynt1I
i9gjtTuQ6aWAvjJy7yS5JCM4eyBOLMxuYmdoWmhXRD+MAKZmBiRC08arQV7ThLanG5bEfZ67+Kfn
b7agFPrhKk/xfvLc8RzQ/cTjS0Szf2lltig1No3WFAh9CLIqjX/QYcdAmXX525zzlidLmac1thM1
ehLh0SGoLmDu2iVAFNf0PjMKyTMtszTLuyMS9ihbIFjlbbYhTbe0yxfQynndIP7lmvS/oyqUgCwu
KnweBuZOrVoq6Mgkh0pPJSs6V/o9bTDO4+861IIujvGF4qscVE2eAakNDCnGhV8Kt9zrawj4Jv1S
xiN29rQbKCVOPQudzCelRF1ysLwnoP+OtWWoalsK/fKA66tMfIHfann5hJwrI2KVP+am630S+Ihx
sPXYDI0DGNefE8prtzPuS/OtS26G4qUQmMSHZIgFrWhQS6aNqXqDUoKMygInrg4wmYxG4bcGBKpw
pz9oFihlWRsHuQnKYbGtoc++SNFJhkiLApC1B6KqZ9WHDvACwIDBjRdizd8ribs5f/9/dmQ66ic7
Ygl1qJQIXMtgn0H9A9qLrxr4bS7v+1kjPz7tu6x8YqQZzLxWR3jNPEDluspdVn60TMITcfYonRiZ
eTI0xnJu9BQUZSZFraFeBFXpxgCXgVLEawqZPtxZH3BibubS9CKieCmFfqjJbV0+g6NnC/ailYXK
6eXNOzerZZ68OfORMb2rYt7F2L2JWDxZc4gA24sEBwITIQHGGClo/vgn8O3qO6NH8SRrxEq+3jzF
iqA3ZpEKlyYAiXIloBoLN17KnvTJk81jw9NVzjzdaGkCNNj4fMRVveBLW/fraSJU88RdspShEyVn
ZT7wNVolkDmpBk5c7Z4KxJrDDW+gCZ4JT8grVJKjMk+38hHx0UBwVMihR98ENeml8dQDp5/uJ90z
NC58+1bmWWUx0nwcbEQTR6MDXEs+Ml+NxApT4cs0s5aY67ihpeERm2641brOqEsa6+fd2s/l+AZN
nlz4Qm8L0qL9cDDuotthaW7pqrjN71DpX3Z+s8ldyxs9cTUsoG+zDBaXL4xsu6ePf2JcrRT4NIqP
66itF0I0vokJ+B8qz3JyybMpCQe/Bz9OTIGfw9KsePqygi576EjHjEs6+zITMz9jNxAizUIDWxmB
T1HdNb0iWcQ59PSpg5mnZbrZF0qqK3DP9Q2r0dnIlaXCFR9Km9tc/3Sap9ZmiygaFubgLDJ9VQfh
IqTxOnFaT9OCZYG8jVnT9NhbYR2TQQZgnlz3Bd8wn1QJkrZuSxN7YOamB7VR1+K5K5SNCpmiJsID
zT8vHyGJy5vPnuTDmAOuoeuHHpTRVmmBeg3kmoWsDSFxQ4bx90m1RwtdQG2YzESAA2sgTAUZTogx
Rd30zF6yKJm16aSdHNY21PoiCEb9YFnJlVmKZTbEeycIV1Tgy1KZR5dcw28KmhNzQUEjC/V/HfT3
130cL0qQwXC2H6QZ0/mo7sfbfGvMnFhiagqq0BwLm9CNAGGMu3ClrcRz/qUudRelp3fbq58x9Xj5
kEhO5Rz5XRbgZOExvt4gYtAkRWyZDPd91Pu0AptfBk7bXpHxB0i8wRzcnQLFaTs5boJltaBF3Gl5
sLy8qu8R61+XjYCmCcB1k6CU9PcxgZBBmbddBZ+W5CsOGqUSObwwR7ez6FURpjcayT2baK5Rh0vK
gq+RPDUK5tRXiomcy7ghlbHkWezBNTpuDRL3bppTDSBw8y9/6XQCT757AQ0b1sBzHRQnuKvRCB6N
B7WxMJCpgfkROi9gMekj06U6kCU12ChG4tf4cWOarokBTU9UNbp25wxXZf+OuhNKSyj9xzJx3bON
HHB+/rOj8wdJyZSWhr1+wAD4dZQB89KXvZc6qden10zhC26wjRlkT6GSLwYNMPo+k/j4sw7t5CfM
guNaQWm+YQ0Cnljxwngf5hg8zG8vf5DzF/HEyuytMmM+MAyOTJGq6o1+44U3Fmq/O1q6jT8spiE0
cpxYqmX1BdkWz4HWoxJQHtUoCAXFuFBLuh6ccRMMnQeapqsohFSB5QoDOsNcPJr9fjRCScjzm9p1
yuR+1u7MagJtpEUCQyLIByhSN+Fq1gcYwh10k0NlbQ72mnSdt2+JrHF+Ps47MTwLnFtCRnXUsOlR
/xA79lLEYFS2ASEJ+Q04eada2LrGXB5XZcA7/bfWxWzRsweMm0Zq6bnSHcIxij0MF3/SwXxHvuzF
0VVua50nNOIVvT4CgzCA6LamBrQfaszBBvDH4RBuO4DkXbt2qGcSdN5ahhbuSIc/SsZ2tmne5XF+
HX9L2YNKNXGiD6ezs03Ts2clzl6SoXMtJw29KmEYUDXTcZkJ0G0GprHq0ZIdMu4rgXULn3WAONR7
GqqB28TtoQjpIxlY5yeJ/QdP055EaepN7OpeSeHLaKBcDcbwEJviNhkAGQipUrlmBv2WeLRRkWOe
qQIgY4ymb0d57yqoo/kaBB0XcRtGboqH1bd03HXgSTa13RzBepa6Ju2udN5uaBuUPobt903YABWf
gkhbfVKDp6KhV6Vjg+fvK0+iVaiBypGCKrlr7o0s9MJ69JiDf03oGSDFjbv6lsRXIzQKg44kCFPo
inaFx6i2H9puT2MUaMELHpLyqsOMka2+NG1wFdQW9h60wGFhejFg+n1pvaOs+WVE/arT01tbFCta
FJ4G7nb8lcYC6kO7BkAj9Gzojy6ajixI3DwkhHh1n280pdsm+KMVEx6UtjcVSSOMBUfr1AF9bc1A
uWe4hhZfo4wP3KuV3w6GvhZF9iryOHa7sdH9mtd7i4HbNWT9g0CBxitTFKiTTFw1Q3XtCLHrwZNb
vBANUrCZvcS5W0z7TY3cG9H1q9LAi8YWeiCl4tspA6dTZydujheh13HGHOai+4C5JtV1yi9mJss8
xURgkj+lWXU/EhuEw53wuI2gFiPRHgpi/tjqtzxU17pZu3qsLPpGA60g34v8Hhqsi1g3j0LPHuOg
2ETjsMyqDuRvOjhfVciLNA9DVWOmWAer0FedP1XJh62AlrZ5GQvH06r0XgAJPACpU2k5hJj0taEi
Tasx1AppQp006J02S2cYPMdU/dpqb6s2XjQqOsb9h8k+qLq3JlZzOwCeI3GTYFikwvQTXQsAdGlW
KSAZQM9tenBzRhAhGG1N1ug7O0hz6vZmbxvREz0mEcrVGtkYQ+0G8Dm1h4kztwQXfjO4PDO8DG2B
xvhTMdszuKw1e750aWOaDVx/1FbnUbRR85hDD1H7fnUI8w0/3Jq+xrzmauJos/eRtGx5biYTIJAf
m7NYWjG7ziydQDuo23ajNF5DfAg2biewc+VbwMx1rvBbD2iopbrr1gpUp1CgYXwhS3bPzUT/9Utm
4VoODXpIDiEirMGp5JAeLItB4Jkt95nxWJjCSxOQntjUpa2+bofMs80vIwY/PgsmoeLF5RDgbEx8
si+zkAxafwKwLuxLE9ArWwG/FWbmaip2g0XBCILWbJH5l02er4+d2JwdwZyTvO80WzuYLWVgrNRu
2kEDQSKwaGmfbmPjjTqFH6sZfLjuDW3gxsFEbXqIk2hhmVXvt5oNyQEFA4C1KQlSzz/PJ79uFnmN
zaiqylSN0Hjl9eRRZf11zG4xK+gOmKMsAZVrdfSSE1ltQhaNObMz2g8deIR0VNTQRXNbK/LyAFBn
kWCV28xSD5Gpbx3IfUOWHER4D5z1W1Dxu5CCXA2V7jFpGVgapc3OKukoUXK10A/xBglvvpxU5+JH
Z9WCAie8k42zfzd8LmQyzuwwZuiiOY2a9YfYCgkUzRGidGr4aidb1Wgw7PmVE21rGsMuUsSNWgPH
TFXPyDUvnt5SNVQWaSD8ooeGEzOXZdbiyY+9QWMLnVuPw5is2qiHztJLbtuLFhzQNvmT9s1hQAbf
RM/tYC54To4Oe6BBjkkBcEdmwF0iWCC1shwDxU3BRlQrkMF1QBraR8rgDxH/ciKlceMmedRAzeIq
pbbt61GGSzmbSZ6cy1msztFqFrYWooXaPIzitoGwyuV7ebbc8GNgnh5bQ85ES63uIHrqV9E2K5O1
A8kQhT5xPkr8zjl61FM3OE+MORlEiRYGaljAcduF5TpV5hsx5iUYMBpDsBATeMnG9Gp/bdKbzHpm
dbhTBbiCO8jN8BUE865Ua2HXkGejmpeRJ2so3SE0PNZBO4HzjwZvrakwP2rFIrfKK0OpkdXE7Zaa
0RMzANWqSxAeKUsVY901CKrNURZxTxfk14k+2dNZrA/0aQE+XTx1KXsrAcfMFRseVdJIkTlUcxbV
5wNLhr7H0ZhYq7AJ5mrwFdd6Yj7UXLx+wd6HLe6Fnx1kmDTZmZm5LIXbwJiVsGwBVhaBgNpC5GCO
5qIY6aJUFMnTMZ3xX9uJq6U6iBuoOWewSSyS0NTiOl5xssyX/dpYTeKbMqn1yc9cMjP7ai1I9AOb
N+qhxsw6ALteZcWQoDAQFsoopGSmZp8ui0DzaA2teoiDhyxGoYF/KDBIgvXly30+3T3ZutmXCurR
ModWU6FkontwZP6wTlbaNl2raxmf0llPdWJq9mp0jZVndlarhyq8V8RHyGWTkueD2BMLs4ciVoy8
UEwsZmjLhVX0bpXWm8Hwx/GgC6R2sVm5iQ5S9uazhqJw2KofSZFLWAbPnv2THzELY4xWGEoH/qoD
Q5Afx7bnWPA/VEGkgmwNOP3LX/CsKzkxN4tLSGLqYQ5e9QMDaicK1xkos+z/r8bviZHZI2NabV9V
aq8eHP3KtI51+NLiBb28EMnx+A7ATqqAesowBZVy9QBUBgZ3l5zIxj0kW/V9F04saGANjZpgxFbR
T53sY/U17SUMkN/B2AUf8R06ndhIrN7qqhJFySZtb7IUnbHELDepPoK71IgB0++vmhCKJ7wSLaQl
9cQDV4YXquLY0AgzqSVDhoH031WRT+7qGq+e3SCkCQXG4HhugIA/gefuzbsorHaMvQaD6QEPvia5
ccOz0aMdwDOqcCvyHBJrG6Ne6iTvkJbc0YId1R6QZP1jMMdFxZTrpEFhhrXIl8HfXPJPoHQQy6io
JYA9KN+IdFFC9Uaxwh2EG3wdDKFJB5Uyvf2Eyg9G1vRso3bNXkTQfRuLh1RxliIhW2YWWy0RV5iz
c7Og2EWq8AXUOoGuqY9FrC0s12B4EfLMueJRdcyJhQeYPkIZ4aZvIURRMoCV40NqUwytQM6JE8hE
NBQpUewWoQDQqHXFkG5tWjxrUecxiK6aFMBnECQLoK0un0zZuZk54xphhxhbnEzD3iglgE0dSANt
yRum6ZJX7Ds/Pjk64CkYm77U1UMI7rJ61Da9Ya/zjvqcWjsH6msGxrpIXN82U7IxQvzTwQiGGfcb
3VB9JXsOC9ufiEDy+tku7kS+TYvKDfPEC1BNUPvDOOxLlrqKA4Cadaeq0FU2d1W9M9tkWdnhgiPP
I6DPHMVnV1P4rA8jNXZVC8UFUM8mqXZDC3prAskV0WedXBuj4dNuH/P4FQMwkKFXfFNlez1A8YmO
byC8ci2kBRqEuO13EX9GIAlOyV5DPS8pb/v+XkFZLYFoRoHZpJrtDeWWgeIPTCXK8Nz1kccjqDcU
nZsjH2wr8PBCXyPeZNBEr1uwQBtXIn/X6tcxsze0qhZGo3oKyRfoWC9NXAVomrhOI3xqARM/Yq9K
UxDMWizHON+b8WfH/yjlPRn+5MofxfxktEWRJ3MjLXfzyPYSZiF2sVZNKa66rHcZ5i09XdS3dowx
STGqj61pVD4pOusa8EEEOg49lma4DTosdNCtexXDnru4c270PNwzw9yq+XhbmXbh64K8/9eHFGhO
Q4eUIERbybxNp/ZkUK0oGA8h7SAPfB2w3iPJvzQye2AF5n2NoQ3ho5H3OXz027D3BZqC/+VaqH4q
VmTPavABtVJbHSGqogFABreJL4i7b/zXmc3MzCyei5TKUvhkxo57fwxqD8IES71ukDSA0o/JoJq/
O3IzezM/MqTc7FqzrA+mArJYHcNxUCdhGfreoFQtIfSTKytIRyyysoU7765AU7c2Qw4plD8xeFjb
BGoc7F50aOeVpdfayFoYWQhDRiL36yWe/c7p/08ckUaZAJQWokAhKVaVUSxLIv5bvo7JxD+iG9Se
meha4Dudsid7u8/ASZRds7Y9xoqMFux37WRmZ3LtJ0sZx65VdEaib6aB/AXPBruzFlBi8HSXLUI/
35pPct64X9H7zOrsmgyFY5l8TMi+GP+HtCvbkRTXtl+EhDEYeGWIMSMi5+kFVVZmMQ8GzPT1d5FX
tyuKihuWutVS91FX6+ywsbftvddwGs2XZCw3Uw+B5Ozu+j65+KHOZnFx1SyyYChwNMH4t45OItzQ
PviP32lxu+xS6E9xwJ6OAwd03gqPuXVQeP5wfRyy+VpcLwsA/fOM4WhQmh1AyysjOxDKN6olma+/
DvI/v8uyu6jnMHqpE0U/Vth0RsZ8a/pKg351fTR/neOLKIvsVUPxpBotSIPoTQii3TYgA65vgC+E
yj5Ns7UKqSWtkrHSJHNoL5JZacOxbEwT48itB735LIPEy9LHpNckVYXvqsEfN9zF8BZZLDVIUlal
Ht+2bbzWg5sChmg834b6O7Q7ncm4YVrrEdYekjpbN0q1o/F7ZTx08HLtYUE1pdnXEOY/bJZCn23A
Za0feOjgHfarRr+xho2kgQdTCbBCJb40w37uw8yHke0hsHu3hRVUYOJ2ypXcB7phNWrWqjdxo0wy
/LtwNealJ1jyAK7BvR2H3vVPK5vkRdpSszrNhyrHHYbdK0q9LuDPPFj1oQwkMpeylbrIWzW8uQtB
hHHU4ukHBckvgDUlwdP1+njm7XvtW87jPUuPROsVgMXj2WIJ7lrZCMuMChZmhkPK1AP5xG1GWYXv
70L6Yv0sklaQJlamjrZ+BCe/FE9ApUK5zvCFEuzs/LYanru+2wk+3f+3oS4yWUJH6L/UrXE0odWU
2niW27GfGa+mqns6KJVgIG6vR5QtlkVWS6OWcRIG+lGUKANrqdfE9masD2o/PV+P9FfJ4Y8pNZfq
KDGtoB8Q13jSFqfE/lnhIRnDKwuwvwTOytdjXR8V2PR/LhldgWpDFOBETWvD54qRuIFdr3H3fCkT
Ksk1sljLnGZBKaKJcC4AuOy2hb4yRrJKZ3RjNEmqNn8XwhZzuEhrsNjNaEwxh6GmeqUBJyUKa+kI
XRbUqdTpmJb32jCigxA5PXzTrk/q9e2OJffnpIqiCmlqI6+UivBoiH/W9a2IZLRU2TpZZJWhjGxc
EXBGTEBTFdAiYWq27VqYKJmV32j2+vqo5l/9/2cXNHX/HFULo3c0NHEQMoZafv9S10/XA8imbbHD
mqQcUePujWPbAIclFHe0YMdtyqZNkrLMZWkKBnsNPKDxWSD9cmv1oS9QlqmEuU205thTbVXMQKHA
3Cfg8f2nIS5rVr05aQKSK0hbeALV2AIi5esk/Xk9inSEi50WF1nRAkViHCn6itkAiUdcUiIC9Oqo
rvtcwyFN75h9V/F3SeTrRxB0PP5cJIQMYV3i5QohXVgoo4l6QuPmFLSeejurVbVuqrhwdvaidfYk
Kzn+3XT/c9MvSy4iYDEwI7BP7FZ0pZfrGoI4XrRq3tDGI3giaJWnwituJQss2Rnfv+vs3M1tpeKK
NVsbdk80pTsrtDbX5/X6JdT8fhidRSjDaUq4jQcWhCYbkkPfj3th/c5TNMibaIOaomPKdaVkURdn
uyDcJGWCPDZ/zPq26m9ttkYVMlrF6DcR33oR8JjO9sZTmjjAsoEwoUo2jGw9Lc55riqDMHScuqk+
AhFNNwa8MDvlNjbBi8xMyNpKVrAkqX575pzN9DglNElZZBwZipZCWQmiulYUryoOt1Q7fr3+XSXD
W5KISp41CjfwIKtVQJJiKNqWxA2L0q+L53EI9wrs069H/JsE8ucmWfKGegb5l9FEbmjtwEl71NPE
YQApt4dCL5wHoQUDKFhTA+jUOyxVHF3N/LD6mIafCYcKblc7E8AjSr6voIFNo8iQfPFvTcQr58x3
3eXsC+Swp01qa8CpmVYvqvaWxehyNvkhDjA13XhII7rSCAdyHUZyseooXeJH5CHrQ+pUCXW7uPRZ
+dnTfa6/o//sDwzFVls99OiNtjA6K7t90AJnonwyEa+Gmu6ojYqzFtWbrgY5tc9Ju7KA0kpE8ZT3
gd9ztlaG9FVFoafQNT9lULNR8Qc2RSUzjl1qDN5Ug6bIv9D3cK1uhJdu7Q5MXfPontaWr1QdYD4b
xrcZ8GGZmJxR5e6oKa5Nxs3Ik5UAFCRVboqmciygM2msurbKgY+DuRVkDUtU6nWBmejFMR7Jup+q
kyDmnpvWK6RSe68hA3KCbtR4QAFIBMwcnCTmsn6Sg3xfzhjAOkNVs4mh3Z3hxjBN+OrplH90ebtu
+xz1RVvWzpJkxiWjK8OLpAw6HOmsmu/liauUP66vZ8mlcsniQhMwAPUdDwE1KTdV8SufiCPULxJJ
ztTLI2HMJuhKa+qSidsZkc6jMB6ghPVgBLd5JyEUfbMt/172vwPMP+Bs2adihKVpiQCtNwm3UXyI
gc8+HbMlCYWYYDr7cYW3xFc3podlf30aZcNb3CUzSAjoNl4aJ4sVXj0qEDOUghJlMRYXSLPWeqtL
EGM+TogGROAAMqHwxE2C7u0MNvJkBGpZyMUJRniZQ6cWIasx8SGTiN368N8mbnFAAeFeBFaBCHTG
NduPJQDP1yP8P7e5f1YGWwiD2RMMyXUzGoCH6KD92W5mmzB9U7gycuLlC/jvQIvH4DDZHTAQGEts
vlb0KSl+2dKyuWyds8Xd1C40lpswgTxVrzZxvKxzZqPkLnK4y7Y8w3oIo/XTQ+VKvUYki4HRP3fY
VKkK6kuI3LsFepArA56i22atwNRb5Y+A8oLxaXrXP54s5vznZ7vaagXcn+Z9VQCVRIFQT8a76xGo
LMRi66KXXxoiC6AGBkh5ILoNg1FE+87FFKEUMzxnpQWHdBgVN1F4r08mcv1bWaJV0eFFHOO0ipWb
vnpWol1n/WjGz6BUwK8/9foP1gOnbQLon9700ICdaHHQpg4SXNMmGl9zk1ZOrTauomWSp+alhUhU
XbdMIIB01V5s23BqqMnnZGtm73VysmyA92Q8sYvb6jzIYucWOPoqamA5jNA2HNFnJwPQuvl9U5yG
QrjpEECtpnCCSZfccC52js4jLx66+E40KOfhwdW2qg9Rs7X1T8Xc0NW8GjsIwjwbOOEjH+xYVkNA
E/VUp3Amf3yIV7IVevHV9PvXQMn2zyXam2mMPRnO2yJVIJDpQWTNFTpMp2dcGXqjtQPZBbn946V1
ex53kW2SpjP1bk4Edq3uQ3vawKzs+tYgF6vbAKUxqDiCBqQtQehWUxC9i5TxlCXoFxca2rbNL3PM
jynk85yxb5hHqm66IWYOOdAR5p6jEmjeBBd7NIvj2qki3js95FMdUwxOKh7xI1mwM8ybwT7a+Qdn
XxPZcwP3wKJ1iuTIy8d66hxN+aH3qIODuUHyD0M9gUGSRnuNTO7EwYWyyQ8aPARl45dEu8+m3o1o
/qpCk96her0fG7EeRu3RaEuUdeIXWCjaxltXHlX1Q7e7x2wEtCs1XJwLTthVN016h4G6UZXvOuXT
omBVF0C7mui3WmDd8bcq/tmwYZWFmdvWsIPVofBUArJRvdPwBCVRh9YAYscG7prtY4yqfZ4KL4hs
T63wKFFfmfaslJqTZI039Vin3a+6BafCLEGp+dVhfdgxkJU27AqhUA+8iAYwc7qK0envcs3TkpcI
JrSwq3GnFp67yntSgoSFWwDFRTrPPCCiXZhDunXyoeR4aEFdqYszZ4DAvoFfXt72VAcz7qYoftEg
dzX80Gh8iCbqDBDstXBnZvg8CS39dOIA0MDazN6oDKJKxc8AYJy6WTUm88OYw6B+C7o07SRr7dK7
0dQYnekHyFvqIgs3UBvONNMYTzTyOUfqiE4G6mQEFabAkyzrS69Gk+kEkhmGqZrLuyinVthZKmIB
YbQett2DOFYBgNv5GuwZ7Wd6C9niTXSXfPVwIZG0Mi6mi/PgixMtsUUSVC2Cd6s0hiPFqnokTuLl
bgzTFjw70Iwdjqk8TV2c4LNBLya4ZqI1Q4G4yM3TKty0J/qCTtMcGfLevkAO94YC+NdxL8O//o2Q
x5vZxF8UTW5szeWbWasiY5hgj3GqvfJZ9QuvA3/qJ99qN3gtboxHyfedM+7yKXAebnFFMqt+6sds
YkgacB7XyzcVNKGY2FCcBqxlL3R0qAqYz7xK4s4XoGtxFxckWwjItgK8hmHObgUwxVUd88jBEVVv
2rXihbJXx98kocXELhaT6Ekt4gkT2+/Ybo4I2NIaCtL/azr3Q5eiVi89F8+ndrGKNKEHgnGVncAV
cDhQpLkKHgGEA6WV0Mvr9feaWbx28kFvYN6EoXUrdmc8CF9zk58cUHUHN6ldj0lN38gh/Rduv4s5
XVyemOissIoxxCl5EgDJg+gfc2VtI6Frw+MUd1vKRt/CSSRZPpdubSb46dQyDEixLaVN2NSrhkJG
Bpi4g3LWAEyGCy8pn94HndsgLTzPjzzzbZTVXy/vz7PIi7mGhTJUHgfNOIHC04TJ1hwboMMOHOUZ
i51AWHTa7t3QbaANAfwCBE0y8vmq8tfGOYu/mPJBS+wsQFkNL7RgTTyczU61n0Vk2oMMtf43DWD+
vGexFtdWMdYaS0WHLeOGR3Bniq25iv34SQVf1O1XI/xqBtRmcy/2ZO/Di+fOWejFvZUkJrXHomcn
Pdl2Nl5PSXRqmxh418jLYNKXgWF7fWYvVaDPBrvUQEEyrmKGotap4688Tt14gBS4ilMfOgKqCrYm
sJUVk5RiJOt4qWsywbk0iwW+ZlS+ZXD8EergDINMJ+HyQfp7NpdqJqZa0jiaBoYP2cM2he8QIt9M
juJCnXW+xTjYLIn0RSrbLMs7cZD0Y2DWiDu7RYDxKtb5GhReF/LHxpP8mn8x454Nc5HizYBY8FLA
bIJwNVn3KUBynEPs+f76SpEOa5HZhTZptREjTnAgq5lsym4GF4xbzGK/ke2EywfX2agWGaeDvH9Y
48FwEjvTwd11HZ1UKFW8MweM55WynR5w+/+PI1xkmb5WSQCLz3nnF9t2y934Ll4zB5J4m1LK+ZHt
vEWaIUYfxBN0GUAKtHZk879FJ20jvVpJUidd5BRb+b84hfUEF06IFfE3nuZ+aTD0sYFrx+uAjf2+
A4w3oS/Xp/RiM+QsvyzZcMwgHbymkNFyPDbApjI2GeTbPuJ9fE88ilEHG+WAuquar9qDBVDNYyj5
CfPyv3J0LBlyQZblqjbh0LSn2qHtExk218d4ETR5PkYNv+CsBBXqagN/QYyxezVe+eCJdbLSbqH9
DPkVXJpvxO3sR6vd5zLlz7/p2H8eVUvGWtWVlR7PszvYFUpTBQBcDTf26lxB/zWYDcYLKV8oLCpq
6OZd7E2gJwCw4SjsXc/7R8hf3mlNWzvQQD4mQt8XubaF6ROY6+Dmap0tAahcXPMWoaZugIBrfHem
zmbKYK1Q+ixkUIQhPggbPnxfUnt0lR7mBbV9qvk9k5JxLqeSs6iLBGmJ0bJVA2Y18627+iSryE13
1cfPWWUPzAAILMv8c6QhF7ly0NVqCLRkvhrdW5biNBC5gQIP7+5Vs9zPLSfCUQBqAcNoDd+egCDI
IzAp41F2Z7z45Dgb/CKPCtp3PBAFDqMRRw8BOLk9VAACRhEEI3TNNUYAF7qDqaauAlUGfQoFMIe5
f32PXDyjzn7FIrOqJOJFUKf4FdMD7pJOj85yohUeyTTZgC9eLs5CLfJqIZIoNGIxQlARqoMMf4Ot
47rbo6MOn+3RAy4kXUmNhS9mmbOoiyxrkMbIhqHCAMlXhBePsGKfxvc5pFUL4x4eNZtxmuAXC02S
KXTbWDyO/QzT7CXDNy+m+39+CFsWG+2Mcci7NONJ756KSngWhACFAnkNCzsaRuDzvX2qd532UfTt
jWautWZPsDXSYyd+RREsUs1jIU4C1pQwAiJwgaHqa9ebR6v/ssePOizdMjVXWX1PgrdsfFIUFNRs
dRsbmdOot2xMnADN21k4jquGF+inmByN8rYaX0PzKcNmY+1aVfaqQkFDhtwH+7B46wZFBfKL5WFi
2PgJNWNHX/Vw9imKzyn+VfNn8JmdNuzdQF8DN9eKbTFteH5XAmMW2fNb6FHpJGDuyxfIs7mc5/os
XZmdJgqVYClFYe+pYftk9IorMnDXy1u7+5gKCstsQIBwQSC53/efOrkx810m3q7vnr+NNOc8f/ZD
FicMhEyaWkfT+pQD/p8PxkrQEXXNFKQjq4Fwbw8ydt74WQ0iv1WNP4bkECtQC6q2NpRgpuSTpZAE
I50LVXRP8IfEfCDwqEoMZZujhYfcawF/YHKnD/nW5Ppth8LW9TFcPCVBiURtB4RjTf9uW51N5hBB
iSJMFR3AJeU0eYXHD/FOCVwo4ruWQ122T3YdZBhkGlmXduZ53EU+0KFf1BeNod8qvHNo+WWnP6+P
bP4/WF4wzgMstn5WlnWUhRY+jlr6UQrxXTbuCHvpE5jyqFtdz2RTOX/uKxGXoBaYuVQlI5jKxh99
5vK15YU3I3qWKu7hmmQXXDqzz4a3LM0lPM76LDL124Eqrso/BzVbGfoE/AXdN7W6mSLAWuAPeX1S
yaVz6zzsPAdny4VZRdj2NdNvIT2/juvvb6d8GFAxmVi178bsq9bBkkQRfmIKioVlDedYE2w02Jle
/ymS77uEWBhGNfYE9su3Qw5mFXi8JJnWRIElgbbLCFyzVFVyWl7snJ0PfnFjCUUX2WNoGifNSlwV
mlsa2H15Zd630K9TWYqqrKYdsNv9TtEkw72Y9c6DL+4ugNmAilQExmmiz0n9XuGzk+4x7aGdg8IO
gT66sOERhrQxZXfc7Dxbq2PUfzyrkzXypKtgcXvRQ953Q6jr4CMN3lz3adFO9eaLG4TeNqGnyXwB
ZB97eVGBXV5j5aiH8PwX1bmb4Ryvcn3bmBS9XLIDmUc23xdDUjS8IORkqOZSeFLXWawpUNNFs2He
zcmq/SD37BZ0TkgGaw7eDtvMjW74fvoXZRj7LPBicoUxTXkUD/qtHm/J8GuMP8S/u3+eB1lMaKuF
kZ7oyFU8q1DTKm8UELMzHfRXFv6kdb2LgJtiDd8GabBX6grcf8vwNU6867v4Yvni/IfMn+EsoSRq
nxBR5XP5Iljb0OABLgJFGb5NMMXSIuKla9h5tMWhEIYCVACK9NXTNyFar2HUtbLJqcno4aG1NYqj
WZRfqck3VFiSJXVxRemaxSD0wwzr2wPzbKhWbRgC022CgJ17XZJuFDL5bQB8cBjCL7G8y5Rfktmd
P+NfR9LvkEuqGAvaCT27Tr8tQ2Srstq3EXT9G7Yps0TFqPHiyVpYXdrWuhLqRh/zdZLUKxi94QU0
uQrwelbZo7k53F3/ZReP/7MftrjDGVo7Brmamyc+AAM1848jIblzXzwhz0Jof64sO8lDNWPKcApw
OxttCvf4eiWKZAX0YBYfOX3Oou31UV165NhnIefT8+wL92pdgTKGkJHY5dOrJXailSh7XnqynYdY
nEGFZRo6zVvzZPJhL1R0IkNl3RvjDaMyjtPFKtF5rMWR06O3XYQV7mgVlCkJXqAA8d+CvQ2BLF7v
eg5nXQZtw3pap0BYDgQG8lCNNuNqnRH9x4ibN6hyoGiY9QPUKffMCHxFpJvrc34RVXL+Kxf5Mqkr
07IyTLrOXquaP+UdGh60g0wQ8ADOFBKHt+n9NPQro5peSXAY7Js2bU8J/eTDr4Q2jq68gZIOGQbj
Y0TJw8hMB6wVSaaTbcVlxiVDk9r2qN8yQZ0QnH7cFj0VxKZeUw+GkKzEy9eFs6W4yKtGNBmhjqP/
NtuyX9pOdfNNuDNdftOv6h/ZpoYUoPS1Pe+oa9lmkV0jGEIVSoSTq6vuoPSxFewlwxSbaQC1hmoH
CImiPZRjsMKwt3bXS2b4+u6zl29saxyacuwxw5RFrgGSidoX66wu/mOYRerKojCBCGphnkCVWRPI
ebYh9Hgg7XF9XV9PX/bSZ9uyLRhej+F4gtAn7KWh1GZbYHKsY/WlZCgS8cch1f/V0NDrJxrYW5qx
WKN2BI3OWggTKjzvXb8ikFmJoZ95fWCXP9PvIIuVySAK2ahpgGpj/gVZ4jKwXTY8X49xefJ+x1is
RG5yC3Qcyk6o8tAkB5CYbOPancidroibmsXbduok47qcmf+JuYSramOTKpPF2KmMcs9W7LVB6JYl
JsRfmX99eJIpZIslmBdjoox6Z57y4mcSP+biJZIVN/SLe/n3aBanJy2hfmNpOGeaSXEitfXSlkgm
TDaKxWnJCDeCiuCGnU4mqATvDeEuz2XkYNlnmQd6diazqrXDyTDwWUDugPHOmibBIcJiQEdJsmW/
jUT+ToC/J20e8VmsomaQS7AwafQBQIDktlolXnyAfI3xond++T4eEq/dKO/2uvAVT2wE3BpLd4Sl
MxKyjn+sr6+Ty9Ud/fcPWmzoPp8NptoIrTM19IkJEBGnqG9DTRjus25vgmgBP/hnI6s9vIDcTjf3
otG3llXXjkrwNwU0WcfikaTjIP1hiyRApomo4CqjHgpwei6OY/4yWHcAWK0aOkANc0gzH6fJSkWq
y6rwtqPJS8HRtwn7dBexAlRdIUl+soWyyBlRF0Bos+zNU6la8IOjoLyM69GePAiKX/8skkjmAnnK
uyjq1UJnpwwN4S73+gJy2GiCF1LR1csn8j/f/7ssfbYgaZhQZtpYkPo6+sz9YcO98mYWS8T5L+2w
S1KGuUgZWWvnooOwz0kzuT+BRxSKbHV95uZl8dcGs4CMZrYF0OESbRibg6KRFj38KM1dygrQmzPH
6N9r6FnxaTyyMJKsios9I/ss5Pwxz6YwjOHnoXfZ3BBmu/rR2Ayb2DXWUFKa57FaJ24j2Rzf6I5r
o1zs2imMkzJuERIyEdquvTGg+AnV7htrnW44eBDdJgVdwPopVvGhe2kdIFbR72+/sGUs/M8KeP5y
c33iLx6oZ7Ow2K9KwK2xiQjatTmkMZL2aHa/BthSt4H10FrKE0uzVRQMkvx18YQ4i7rYkmYzCUMk
I+4j9tMwQdQtf8iB7r8+NEmQ76rf2QfOQkjlD/NsN9qdYt0144sYJbT8+YNd+aBL+nMURCKPKwAb
bZ2A4UY8kfZABX9GcIbVM5kX3EURgLMl+11zORtRqEF6mnKMSF/X28wjL7C8PiRHDasV6nXXZ08a
bHGK67A2GdsBwUS51gwBOuE2z3TktMJrrdcmfw2a+46jEgmx7+uhL+ab36vje+eeDbOEjDEVNSLb
aKk3kJ1PhaQUJ9v836+ssxCdZo+lPocYRii8MLxlUTUC5P0rUF8gXbeudHTIk8i1JjhAoehcR7u+
f+C5ZP1cPDDORrrIQaLoddLMOQhIaxfEkU2AUxkqrqicdNv/NqmL3DNqURkVCXAZU4WiTK9DN05W
B5ONZpFL6lYlFa6w5klJLLS/ilWlvyqA4Qtb2nWWhVokEFtkvdbOe7v26ptxfE8eww10MJ7oh+3X
hgOVZK4e+085+utyUgFEHUpnTIc035+nxpSmVIvRbTvlBLBTKPCBEaDyQbL5ZFHmHXK2PHN9nPJu
GsaTCV4rHMfBjei8GPZP19eELMz852dhDMhAgTKCwWTmdjI2GlArFTro14Nc3s2/Z2yxxsMqD3MT
6pjQ6u/glK17ufp8PcLlLPw7wmJpT2pAw0gDLMfuiFMprVsrsacYkVuw1BdJKdlJl0vbqMf93xpY
rPNc4WFbZx1go+v+eb58tbsJyLzQTXa4/Eu+0byS/z5ifgdbrHRC2s4yAtTRTYGv04BZGCYrJQSH
qYbFUoV00Zr+GPeSsJKvZi2usiml4zBoLYBk/FPPnzVolV//aJd38D/jshZPXTsEXGG0EQD3/qw/
ViyAANEHxJX+YxztzzUeoyMfgiU0nXo789LyJaiGncZOAZzGrg9INmOLzFAM46TYBWBPohSuQHm0
nl7/W4RFVsiMNjKrFEhponWg/YBqr8jwyZKttGyOGbUoadgBJZmH6DUm3gChVSXv4JpzKKgMLCWb
sUVm4EbB1TTCPoKfO3h570EmqxzKIiwyQ8dartt1MZ5aqFpaX7mUIyDJoNYiFZiNWTItLsGS0r5U
8zaCT1QrZ3bKoixygD4EtBxVfBV9zXZZBbMi+Ak5ySpdWw98C3fp2q/eFU9KQ5j34JXcs+wyQdWh
7jjtk7twED/KGEB8aNsadHBqGEfixvQEi8cXKxlcyzKdepRtXcmwl15nDUr7gxXgeKohP4EeD0X3
CuxHyb6VRVkkiIBEbTMyJNhivBXxIYJfhk1lt2lZkEVyYHYTcZoAJtaNEaqVraMaxCvCf1Xn/X0y
fct/nx3oZRNSarVY7+IbaAmfiAjhgAW+nogkudueR3sWpqVNpxc2Nq4KfbVSfKTx5A46LIZ5L3ky
yyItUgTrswwakUh5pf4YQMBFdKqjwyy1A5zz+pgufiHbxGXcAgwe+OI/xyQyOCe2kPY92eMxA9VH
B6quHaSwrIsJ9izMImEEMCsZ6kBN7mqP3dFXVAG2GfbxfblOXRtvOZAWQjfayZyoLz94zuIuUogJ
w4tUjXELizrq5RDzNSoFELphG1c/Oria4SII4Zm9OryYU+111RPR95AW+DeH8e9fsbxV1CEcyHrF
xCRD8tqCni6HBDuQnE5BZRcYyfe0FtsaIEetDwEBOTGyK4nw1OnFSKhk0ejz5/orQ54NaLGvE3g+
l8HE2YkF8NccIBRf5yb3pgaSQn2aOoHCKrRa2NskbLpWiBW4ecYfGhZteRp6LLD3DazcU+Nz1Bsv
sTtXDQuc7bqXYIW34kWxbaeHDbFVcaeLfhqCupV5Q/OfKpyc2qTwNAKXpaNBvgYF/nRJ+8NG35gx
y9MmC3rpZX2wqAKS9GjfB40FlKiYNoLk1FHbIHHD3MgdW2Wb65vp4rY9m5bFTSWwoEmH6poJS6Sf
VsKeiAJLNm76Zfx4PdDF2/FZoEUmiqD4nuq0Te54bwHaUh8GgFuFOay7MtlB69/r8sHLQllDQLa4
Fmkp7WxYf49YXCj0DukdJ0cw5a+PTDdlk7jISPUQdFoikCoKMzwVdF5NVrOrWbu3RAAlfOIYk71q
8ebJCJTrC/OhShsXHcwPCJi6hg788A5ukF4XwTsyhO8M2ppNpay7DsqAbQrPcqD8JlLDtrNzIAV2
CONib4X2L7OvbnqR7nhDnZSOhwDcCtoUz+oA1qWm+qOGhw5/KrrupoKuQtCGW5KRx8qY/f8ST0lB
MUmjDYGRZp66BrQEgrLfj0q14i1IfgYuMAoMrorxTqtutWRN+HaMf6ojdbrgR29Rv65Ba1fCjYCW
P0zNPJgnuhCMd/wQlBW02x0j0baGFrp6lq9bI78vIdbb9/mNNk6ulhtOmA2bpgFVSkm9YAKSrsAb
Ord63w7AFhknVMsj+yMh6NnYN6LlXh3bdznsIQI4k8XjG/gdnmmTPZT/4BgxOCVVnvS8Q54qlZce
bkgirN20bLe5Ea2yJn0y++yuqNtDpzMAB8XLZNY+vD03ENQC902A6N+H287aU5oiwcMGgtF9izO6
pa1TgihjQ8UTWkIQ5xBuNqoHDqWSoW7dOARcqo1WVHltGrpOtHyjpg9DHe8m1XaaLPTrfoLhXwyp
BZgfJtCOBTOlG2I3MujLmJir1r7NtXsVgg9F/cVE5CVJBAdiGIGzdA2ZYocq9oYUplvmugfhCV9T
NhOHYdp0F2CBK0Nxa0C6q47oxsy6GN7w/U3e56+6OriRpu6qsaNOT8xnC853utb5U5huG2gpDEYM
jd4E3+tu0A9ZA+XQ0p8qZTNnoUm9idv3JvQCE9aBUPAiyk1qRR7aeBMwHfmdHoJk+5RUO/i52KpP
pj0L7+LwoKg/eaHtkmCbp8ka7pRV38BXJl/Z0yP8lisFoxdfePI5on2uGqBo9qEF0GhmeDbMgoOH
xNi18JXv4jdb/dk1PkgyToxyLdPujPE1hdgDkK06BL4KP64OTfwcj/eT5qr0GPFXfdpZ5ddo+2O5
UvTBH4bPXMGmoP3BtPfAKHhK2axgA1bYa0vvHZy6a22Ar5of92/G+BNKuNAxfkW+5c2PiZc3U4Rr
IH0Sk+p02m2R3TXBWjW3KlSE4AkKn5mXuDmlfbYf9cfOgOssgO+tla/rUt+OSeBVPQHa697Sy3vd
gBdq9kGNFnoUqRNDLJLVmWc1nwpwUlr63CunCnQpRUBCDRecgMNyq3sceuDrabbpoydNBG6LPmJp
Kauhgpz/UPuZcjeF0SuHGAe+Ysg73MAfQFFQG/5W5M/B0IJtUfplC4W5zHIncZ+qrwQmK0UfeOU4
eTH1c/w34LlqFCT1wQvquzZEo2q2VK1g6kR/0GI/GewdWhQuR3tVRDFetr0TRa+wATfHLQ0ql5bK
uoKPZE+mty664+MDhNKxSIvTyMghU98TCLKNRvKoBeZnDMHkRG+cqIFZd6/7Qz16MdKQZX11areH
sIqX25afsTebHlle3EFI3mlQEQh7aKJU1QbNXtTxKajtyn1LIBlQGJ7BUOrRUfye1i2l8C/Ef47a
dNR/tCMKxjG0OBPbY/SX1Q7AR0OPPrV9oxgbN9WtDRr7Xik6P0/5KkAvPChKnIiw82y4F+f1Jhhb
n0ala+ZQ4atjlxvmeoK8r6BkNTS5W+XwkLUgUln0D6OZbpMEdzg8hjxjIGsoN+94/2tMbxR46dgA
73bkPRLAMBf1jdCzTUCSnUDmqbm27XhyCBJ6T6L+LtPWEwhgGvkMDA09UaTcrL9vbGTVzHxroMY5
NY0fF/FdqR9GeL7URfg+BoZvNsGxUf6HtCtbkhRHtl+EGUKA4JU11oyI3KqyXrDKWgCJfYevv4ey
uZ1RZExgM/PWZtndCgnJ5XI/i3JuhXYYu003ahcmS1Zb7IwCnKcudkk+Szz0P/gQ2KS4RFMCn8wk
9rPktVZxXcENUhroIdAnm+sIwEXslyWDaiPqtv0qsPnGhQ1cONAvOizjDaIu8oREzZheEYVf4lc5
scKNbs9CquC0u+OPcgt2y858I9v7N/jamIskYRwVWjWg2sGWptlANdAZ4RnI4tf7o9zIEv6a2SJL
EIbRJQPeNKeaPJPAZwSm81WIFs3KOLf6QX8NtHi5JAbH0xJ8o0tVs1MIAXaktFYLxZKihbBf/yWa
gFkEfDDj6kZZq7mureXi+dIrFPITLDROOZRKEEVdtXwLysa9v5a38O/Xc9SWVc+oUFoxFzz0xKl/
F1u4bD+BkqzY9BI96pswsqIVuseNB8RfIy7KoKJrSiE1iXEqpsGa1ENQTBbXej8oILyj+0G1Indz
oyL213iLZ1GkFF2bldguDUQAGgYRqelyfxH/MFT+ehPh8UwUZZY50zRV/cTHl4xGkQP08hH3C6Gc
caUUwEAUp7FiTpN9HXo4i4/GM4ESE1GTbSspTlm3wMlA8pumLzpkdwJYFGli9jf/VWvdL1GHKy+U
T+/wxY9cvFBiSmVZyB2/yDCnmuTykE+wM9b1XabFOwMJwv1F+bTsi+Hm/X1VMYmVqCj1Bo1iHakV
A1PJTFaizQ1/rr+XfRFupBrIc4WioG50oJrV8rtEv0rFBNbZhCu12ClmtZsqBdw/dOfiNnXknh5b
BhOMZrQiDrm4zPCTmDym7XuMr9YdpbiF9w9uxlBzsgy2Wkg5y+m9M/1Ch2Jn+Pv+Gn2Gti4WaRHK
6jZLSzms+cU4ti4kJNzslPr0UXVQId4mbuQmx+nt/pifoudiyEVQk4GJpFOPA18NmctxabeJbKuw
uC4U7/5If+AG947FMoTxZsr6DltA9Zstsv9NYsEpD0aW/7ku5N+TWooAqERSRDz3bpDlt6/TIXFy
u9irUHKoHmQPZTp/FY/2KT4vhlyEMU015CEqcZz4dgQH4mB6pZ/lG93BuYZAxnSEiBgaPO9rJerP
UPbFwIt4ZtYNRMwM4FdUTcbrTLYCgu6LER4h9uDng8fwwCrCdxoDnJ1EbwNNQbb/olYg+tB3eYTg
Y5J8Q51IdgqSuyVfqU+srcuiPjSEhIdRUAHoAjKbBq1pIiK/rf37e2sluqiLYNZLsVS1HT44l1EU
wHuM548rI9w+KFDu1phiKsbSV2OSIshqTu0IpLf2RvLqB7yuoZNXeiSrZ+aJfC5aU7XHSC9dFPne
lXJ6mrLwvSuqh6IcL2PDGDgxzWHQxEbRf+vKTw7nb/hdOp18McLSayXtW1UHqGHlidO36UU3pAvc
lh1FNtwAaX9U12cQeA4J2Mi19FLiaSemwSkjtK2bmRLJ0sTOpsDpkzk/p9J3BpPGgHyZxK/7q/Hp
0v6z6T4WY7HpBr0yp7iAIlWj/4hS6Sgp8k9ZjjxualuZpnvC1pzCbn/hjxEX+yjWpWAYdAXLX0MW
sD7zNVvY2xv1Y4DFFqpYopZs7GJwlSYIS/5i4VO0JiG2Nsb896tLEGbPBEYOCBJSJT9GoFrCp2kD
ewPr/tf5nMUtPs+8l6/G6YGoqVKlHy8NjO9NS73AofMh3NUSEixP21W7WXF6Zcz5k3+O7h/rt7i7
ZGkyUfDEB5IjW9+xwsmPkg0HPHfwZdVu/DW34n+TZX0MuLi5EhTnYDeKAVOEXBcs3OAb8VSbQBJs
O+ucTja1IYmSo+bhBrULcIILv/i1ef8JLffmvbjVImOELXnXlqeoNlEye+86sVXGKN2mkXHuTWMb
KcFRVoMn2A2/xYHqdajMgnXewLLV2FZtsu0bZkmQkjfNwDPj0QtQG6wGiEYFfGMOoaPBXytIckuT
v89oUAJFRlUMKGhDpqC2O4g/qLX02NW9m3GUYkh94FyyWZA4ANE4sgpvzanwaKa/ViYE80W6Uqj9
LGCG7UZVhRIEItk0lyorVVCOYx5q8ITnioemNnKHfsOTyu7q8lUOUStVzYNcXDhCU1Icquh73D6l
FXzjGy+jJ/A+xCqA6FaEuv5Ni+PcqEEmeKMrJ005RLnmhAwisBr3OxTvOlTIu5WIeDN3ux5wcbb1
sVIbaqjKqXY7SC0KN4foS27Hv2oPLgd2/pSo1hovSTHn3bXcfdejLk66iZBYtkMTX4ZYBvzdsFVR
IrdNHtRWuOPQb/rJ9BNA/FIcED2Q7RpFEAXyz1VOL4x9T4xdDPsP6YXPxxZWWzUKycOoOUpOUcvO
oZeLGnk8oeoT6G+VUful0vi5oUG5gcwF4I0OHfuZg6kNP40icjMBnpxSeBqbIH6w5xQitH2Nv/Y2
h5C/0SLpA2hDM6pN0UAlXurKR07NJ1EdCVC3kZLYvXEW9HcQFY6QJ68Psvk0+O3IvK5OLFbCE7LR
vEmrfEi1X4DdtWuzvpSAgxiTN8VQ10EGFlXqPlYuIsvRyITME3b/pKaO1DOHCvnFLLLHIYQlrWFa
wkDrKHJMInvh1HqyED/rpnvOqWz3nbHLVNUt8VJjRun1cvnEhugwIM9Chnk0w/k/T3a0YQetUeyR
hse0qc+sHzathnKrjiK46lRa8bWW1L0aDBeiVTuhyg9UKbdlPEvcNlYK0yoqUk8EGsyLZSdE42qQ
py1UjQ5d4EjK9DA2X+ukdg0ze9HYcABc3ClgBVwb0CiD1jD0nk/RZNpDp7k6yoeK9K2Bml5kvsVx
uGUgiOgBPKsntjNAEg1FiE5U/NBCrFejINaL/ksHTZUEyCo9iE7RkB5DHWU+vXiU4bLbq2LT5ZBg
QA1HSxULMBInB0FyQGhV6zdjOovsWErCp8GbNG6qcDiKDuKUPXW0GuimeDzTMdnX6HEaRniq29oh
8s5QN2YIGWQg+5Sp32osdw3IQclok1WDcBJebKeKdxA8hhBhjFYMbM0s1XjIy1NPoRTzxQjeg8p0
YiXe9ahW9xXct+vcy2E/KCCC0TfiDWKghwlChoNEN137x6ZDEGiga/tS/NChghQSiEJxBR4ibiuf
swhadlF5DCZpW4yJHwaK1RIEsrA4slx5rkF4CsNmnyXVPppkLxi7LY/YD7gK70eRO6I4F2AVD3WB
wmnphTLdVuaPOjOhklJuCgaDEG3LIByjoC8z6r8zI7xUJLd4/w5S75eMoCusBgJiB8KrQBlhbY+C
eunyId9WRg9Fr+g57E0bblCoI46eoKpr6uVTZdaPVcofRxPH38A+mPBlO8kL0M5Qw/pJGfoHXS84
Ko2QiR6pq8fltlCqBxXO00Q2jn3LLI2dFQWtvGCj6eVJ0+gGHdqniH+LMug5y6rVTc8keSzq1CKm
8EjffQup8lOk0YYBFrOST3yC3iwulUU+EcQ8FTXEcE5Fawc+3QTOgFaNr3rVJfZW1f9ux1GN4ZmG
pxpdCjDHHf5UglMEvU+8/sFLTGNbdplhDVtiwWHGgdqJ5pLgIay3MghwSCbo28qM137D4soKiybR
M92cb5DADyaXQ8f2PEoPaWFzJ4CVs0V25m4GZVhpeDaiQ+EH7v3fMA/x+Tr5WIbFJVbrmtxrIchL
Me/2adbu4euw8mFvvaMoHlH/v9KLG6sbSUdpW8eXuo2dhKnbDtJsYwQX+7bx7s/mM2vtzx76GGuR
Io51DOjPENKTrBc7BhNpkh1ixncauPKF+jo0jR8QGWqE84uZ200kOT32vUWaFqon3/oyhEMUgP+l
gfYwt7LS3BriOELRi8aFVw8A5yMD402/UkGcl/neZ5h3ylX+noetURgadgL0wq2Rw9td/Q33hvur
s/Kt9UWpl2m5SSKjiC9FB6skfbTG6fH+CLdzsH+Wf0nmjJJAM2jBlBO6c1bWpwiPM6kgfRiqZO6+
uaQqVghoKyu39CKRwjieakiPnXiXnVOabRMoymvtSs36M5jo7421NB7hoUSI3FLllBy0H0pkV3Ad
md0VkhEoQEvbKY78ZQ3BBAWu+9tCXwSIQlcIVQT0ALiOlu94nAZ09vpTEnyh4kEgXdHDr01setRo
2y3A8vBDqFB7QjPQgipGYqdD3Pw2BQ19w4h3EOvXzczP4JBhtXoIk6qSDY6ihLUlRfytJtVjCrqx
3XE4rnOGZmymhs8TnvnI+ZQGH08nLpTvrETvvnEdWJ4xgn3X6KVdgG5v7lKogo0dLnVYcZE2edNS
dR+wxJlYuoE4H9htmQsSphu3woF9xiYG5qAfIRtp2loPQ8rAdKO684di8NsSmkA1sB36uKGTZlfN
uxbHBwAGfCJrVl4j2SwHG7nKEe1fzY9o4wLx4LeB7MFRzE6m9CWQBjuBm5iJTm6a/8rinyPSolBm
Vqd1NiVISpMfEKd0UB625XzPKCI/7BBI/xTU0C83RqumhqcgjMg4+aMGzBgJAHcKnEBvrbx5qkJp
05PvpPmWwhFCiSJPH0M3Mnsr4a/JEHljF6KP3liKkrt8gnLBELsVxawBfKheVKAggNmn03cZgmXS
o6YrFmu+qslBsN9llLlI13xWmXZa+smcOxwq6ZhpP4tEt7KBWUbiR5cwfo4yFQ3N3q5m/7fwFX0V
L9WR5eijIxhEUOEJ0gOdgdaoPRSh1fE9J7kTEohpE1jGasQ26U/gCJyaSbjpe1iHlDbFLmdSCuGU
+Z1qJfjHiWJLAMIRR+CdH+BqYAttK3XMilJmJSghS+kOPql4dslOqs5VSG6N0AOUJK8Kn6mcO3kw
OHDgq0Rh5xRYOBX1pN5maujw4c2E0N84CFfuqB2LWdtiIjpK8N44bnKaO02UuoZQrMoEYqWuHKJp
btDoPpzkthIkZ4bEHwHRqDvTifgPQQCsaEKvgA81zxQ7ljpswmyjRie1NdDT1h2aUV/kXyFbip3Q
eUEt9jRtMcXYVepHOv6sUBPXwl08lV6MQ4P9ile2YY2JcMzyYZRhAoLDDzF0krROYsCmNnuNMugq
mea5yIwzM5Duo43PJZwqrNEAj4dIPSv472PeO2Z3KelzJiAc9yuGWoccw1Our6FdKfsJDZz7wflm
DFMRpigWBu93bS7oXF0yos4KgCf06FK7xMMZYe9AlUKiKDybuxb6jDB/XCuW3IrO10MuinhdxalQ
Uxpd1Aa3af0kVT9BXFlJMD6zUxCcr0dZhEluVDDWrDRMDDIFUj26Cp5VoPbAJumLGcvvnO5FDB9C
eZdordPw1/sLu3avLnKoaoJFk8pxeWdI3NLkFZyI/+bTXeVQ+iKHgvJLYvY12NtmFdr9MGylNnsA
Zgl16L791dbdpi8TeMTqxjmPBSLZ6MsjOQYj7g0Ira38nHm0T9mKpsuaZsIcQV3euWWjMNKYanuK
56guKZXPJvV96A4BWctP14ZabCC5NaduZCy6VLLHmumNGBC1TRqYPaUrbeLb9ZyrWS120VRP6NZm
SXyJDtkWOtIH4ca/JIDe7MYdnQTW5I65XUNMrI662DxhWdIxk83hVLrmqdhmTrwrvGCbbQYbfHDY
9bjSOVppntxM065muthNPIOcZyVp7UmtcDVFPwV/NjpltrHcprx1hiDe3j8hN/OYqwEXaTmEVwoZ
Co/KCbbWdlfllpm/iSx0CpHuxZpgyq2YQ68GW+TSKKLWHXiM0aVIEqcYJEhkHpS1LtfNLtzVKEvh
g6Tshz76c+jlMwFSeYDDir43e+0FTE2r5W+yPjmG8kLMh0mFLWjyTZvGXa8VdpR+03VgBpFBRO8B
X6MYrXzcpU5CMA5Upx2e0SFSkU6CWdW4ZwPbVkj4BkkCrE5dKwfPD4fP8cBUYaypycRYuoYMAjbY
zewnNMivDdBUQYcyry57Sc8AeZD8ZOCbJH2Q6/P9bXXz/ax9jLvYx5UmV41a4XbpPGNX+6hG+VCh
W208EOP2/v0YaP771c2pDSatmswcTxOrf48KFEZMHJyWW5MonDo3vAK2Gax7iki4p3XzCokS5I4k
O6b1+L2X+u4QRq85qBWyDvSQDlUQEzI+1uwMlqWXMWdf8LyMHTP/Qpons5J0Kx9qQGGLELCflKPz
B911pWhdIsnfJaFwFwIViS0VbWePgfmt17qLDCxcr6EdogN4DqQLR0YNx1vI0BArzlFcaE245OSQ
awZvE+5gHM45etvvuuFNI+hVjE6b/6B89EaUOBOG3NAkGwI15SREHUR4aXPOyWgxmZ5rwHS1Hq6f
w+9CxD6VO1szG5vgKTAy1Qmk1p5dwWgk7XmTuUEX7UQIXWrFtBXxOAwN8AbANBHAuJPShXg6Oh61
RWD8krdOhsZHxOCla3i8rp0ImT5rgVKA0nQrfW1wbCTzVZcvJRQeQ7ibVTF45LLkaDnaED1+evKO
whfo7KMtxOCVQQyxtOGRo7w9hMxqRupEAfX75twTlE+bn9Dztnmo2ar2SyVv+QTYRQgp76RwYl14
s64B9JmzIXRFrQP5/FIDHKXowDJW/YzKdoIxcNRWcvUXZnwnhewqDNxYAB6zXtjTvIDQRe8vqvwl
kFsrTjYGmsYtQOMQpJZp5pkBLNVhN9bGOVjcPlHgfKFlbj7lbmygad+co6mzMvz2IHhT+eC2eQpV
+Rh48e8ZqsJ6h1XKapep3KPTJVRgKK5TJ+fogYDmwiL0kBvpq66i0C4ndheYFmrlIP2sRfnPSjhz
HibLTEGE0QGHWkTelFQpKgA5uaCEMvuhiL1wU1/52XPnx+yqgcY2sY18lbV3Kw5cjastChtZ0vR0
SDRy4RlEigbZzqrpm8mBE5a3BR7FSQ62gN7/uh99yK2ocD3sAgFCp7RWJErJZXZhUe3EU7LHHo8B
Nh4UFbWBFlrwDfr0gAonnoly13blB9xKPK9/wDKhl8zBQAWZ/EnosWvcqPPq/jLXLmVH3kBUFrqG
w6oSz5xzLcP99bCLnKxHNS8hUoqCnourTrJg+LCbJXNR88Fr11pnZd660q4HXGRm0AChhA4p5qkc
aZo7ut4CZJ09T8ZBVVDUYL13f2X/3Fj3prjIytCD7jPS9sgh0txKjdKNmCtM6TfKEq9Qk3gpg+eq
GIE476xW/ZpkeBeO1dGs6KHo6IZGo8tBfmCQUR/wBNYgKdyrHk8UJ2PwCEDCnCF83//Nn9Gqf58+
bXEbhlHFzULFbmBTfK5H83udotGg1RCwRmUCLuR5YSt9BOfmTDqG+Td031YeYp/1Kxc/YXFPtnLX
xeP8E2ZnBNWOMFVPFa7SI8jvlBJOf+xheoBKrNfYdbOv8PYsto3hmsw1VpZjLSYsUs6My0xqyxiH
Uxjog+pbgQJ3g3dRmjxyI3oIisrlMOW+/xFu5Z5XL9El6HrUChjdFAreu2iWgnAxl1u4Fq7M7eZ5
+HjIq4svLeqyiGQJuzPKQRFFMykfbZkAYDSbXIHXYb7dn9VNeMn1tBbflUtNmrMBUBkY4UHHyZ2g
2pRY+aGBHZxwQm8N43YzsF1NcPHx5HaAwUuLZRzEt5Z9r5P/otx+PZ9581zlc5WSxypaH9GFoiEO
EaosdmIIst1fNeXm/fAxi+W1VAy4ZjWNRJfeTr9nh3rHHNWXPP2YbU0v97Hnt9pRPQk/3KrgQW1m
RQ3dq3bcHTfK4/0fs7Ki2uKumlSjLsa59lMlL6X8VYV5xv0Bbt6G1GQKDJ91hRpLmZghl0pK5u4C
etaVNaEf6hAPOldOeBlbJ3IIzn1Uw7bWbn6tQoPmHb+M19eDL24IlmfhGARVDI7xOF/FTtF5Cprk
T+PDsNdxNzWvYtsewvO4rezqJXhI3+efl1odiIJrqqC34TFXS7G4PXpU2LtcQVOt38UP3dfWzR+o
E7spSgmFAaBS7LfO5Kobabv2sr+5564XYhEaUl0RowlVvj8pQfez/hU5wEcYW2UbNRY0nywCUzp5
g8qtw+CToezo+be6iZ+EhxKsf39L3Npz179lETWQIhIOelx0MWBMU6Pn1ESb+yPcvPOuh1gECoJu
fxTHCExhyR7qsYIwuDibQbGHWvhWJF8D+KSLnVmZRw3s2JXB1zbdIoqogRpFmRB4FYKTWO8Mn3l4
JPh9YUnM7jQYuVuD29gAcdu5e3/sWzfA1byXrPKaR63USuipDgMUAnrZy8VrlflyBDhJf5B5s1Ic
U1a+pbGIH32IJ7A5N3Fnp0Oxj10IBZtfYrfBTQAF2h1/wNvIjR3DnR1CKqT43Ne4Va588Fv36/W8
lb8DdwOBqLJm2FIilOyKvHHjK++399f2s+cZspjrQRb57VCmedfj0Yq5iofWSveKH6cOD9ADtspd
epHcwENaGD+PB/i6d6jS4eGGA7We+N6sbF//lEVciwHeqocYoqdzQhVvxC5wfojtDKE3V19RN+H6
14MtwpbKAk1tuj/zngerX2Jf8w2vOq4FhtWRFlHKzHuIyxOA2FC48aGr4nV7dGLOyn/uFbz4lIsQ
1DX1VOkzWk4qOqsSYptXDzmqb1VirnWIb0WDq0eKujghpM1VvYhUcgG+8aHYUqf0qw3KG7O3texR
sNNhWWUl9lqX+GYF+XrgxZkoinDUUl7OSTewU/0Irl9+yX0VaUQBvoXsDL+AAcp89nz/nNzuJ109
9xfnRM+TfhKxmJ+f8/tX2wA2cy7czIKEpwO4kq+sFRrnqSyv+eupLo5DZExp04xIfPuw38RxfiwH
eRcpmjVEIDcqoWOox1jvLFXbiNmWCjTd+3O+FQavf8DiiEB94l8fOUJNGVo2StauXJq3c+2rVV2c
jZ6jHJhGBUH0gQnqAQLCHnss3B5qqORXv1lTaL0ZYq6ntDgiQwlSW5Nh3wYvxCNoP+iO9CBs6MG7
+RNbia2rm3VxYTdKK6XZlM2zGxwD6FW3tHM7Chxoz/9GCx3lLlvaBqsv0/n0fdo5V7n44sNprI5L
LZ7mmA7Vklc0pbunMLWi1gp3EjyX4zNIQhdxpq/NJT3pG2nVeXke4d4vWHzXYUjrQrRjdMna3tIJ
EN8AjpBiTaho/lz3hll8zioSBnTCMdGSp07QQZUyhUVCtJGYsLry5f5xuJWGXL2jtMXXLCSzk5gW
kksJp8UJFPxWLTZlYbo5eL+h/IOO2kqYXVvFRc5lwNO27mGKcMnrAsr0uzII3JGtZHYrgyyBUrHZ
0lrL0XQsCHUI9G0puL95/eX+4t28MD625BIsZfAKvgXzI7RgtReaBiqjstuakKko/fsj3YxaVyMt
bgjGclZO+hBdxu5NiuDBx2L3/ghrc1lcBSWI6CQ38Fk6AzQH4FritIBiFaCM8arp9soOX4KiBASB
aMqD6CL1gycGza214EEbcAl0uqWH9a6XXKMPbRRJslmIfE9b+Jx3BVRSYek1QpyEFDCv5iufc23T
zH+/qilMRvWv1FTOfvPmiUCkhAHId3+db9+5V59yEUVE1pEyGLFpoIs3WpNTeO0RSHZXfprZL6pk
/8+B6w9I7WpiqQBm05AQUQgZLBQOgHl/7ADdvj+z+eDeiVv6IpSEIpBTTA6ZvWFYBrBrSozqtUCn
+EFqn4UCkQyWr9TRbt99V6u5iCZ04lVcGer8Wu6c2TEyxINGc/kDgP8bc0X5mK5s3GXLWM4FLYRA
VQtCaG5xaBIb7pleemzfxAaKaMfgQC8wQHIg128VX36gxr0Lj8RPHjRb31R+6JDt/B4JHkHWOILq
ufmfvsCycTygBRhkGS6owYMohm9s54dG5a/lqyvnZCmtLxIKiD8E7S4DT4FMR1EEl7CCDvr92ax9
22U9Kq7SaEwSnBQ4q87peO4bz9GX+IC3ssO/rT1p1r7tIjM1EgFnJnBfLyVkXDKW2BManjmo57H6
UsurG3clorNFsOmIXpeDQLxV/dwdkShKFoXVefJ7skcHpJftWjn9duL2cVT+SHddRYF+EKJKUjwO
Z+1+FRXgGo2EnzPDWnHGTfoleJB9fS3fX8nalgqFTdzrcjVGc9UBRKYHshf+TIwHk2KzVllYucHY
Iv6ogo2FpuGOHOTIaUqwfNJHwjsXtLKVnXmzRneVNbFF1Am4boxBiFdM9hX0JSey6xcJ1tH6Mx4U
CaqV8snIrPZrCWtGtO+4Bf0ol53ptvwtbfSHZq2ft/Z7lsWkFrDTUZ9/z7gDYD62qufRJV8nB7m5
Xz6qL2TDvMzL7fkl2zp8w5C3uu0hSzfVTtmvnaQ/Yhl3boJlqUmp22SIJ8QhvgWnx/zxJy7vkKyz
dxgdyWRrvPa+tsl9yRYH9WthoANujdtBgFFl6ZvuQZzn8ma/n47Vt8hd603crDlefb6lzGKfBFgv
juWK9B9SVl0kibpK6I7lU5P744QrC+zuutoFwL+vxLR5E95bmkWaxWklMUgozfeVeOC+4lOv/QND
n/1KU7uzzKOC8BZ6/yOO01iEtykJAnhdIWjrAEMb0JZsgS+WgteV+c2J6L35LcIaEDY5nDj+XEGj
myLIoGgNAiCeohEK1dMKfGjlyBuLXKor5cHIgWG/pGMKRPkA96LMNvTver0Sx273RT+C5x980VXw
ZEkYgJyH4AnxKQ9qV5tiq7qz/mnrdW7iZVCraOBnA+Kmq3rQ8PPJ/zjVRXQLm8asUxkbp4pTyH49
UPANS/hhd2tsjLU1XcS2VquKEI5L00mDuE9YPVE4JxsD9eVAeRr4mLq51sCok2XGhvGvQdZBeg2w
EMMro8FR5dIpEW8TA40SIEu51sD7mEFa/KeYwZBa7VaN4YXRG0x0wYbMQWNoLbM7yWAWdQCRN43k
pBNzeIV+UwlxLlJ5JbBBo0Y2Y63bkkpQIKNewQZbCx/z4acUSqA09H7cvcxE0gpCMaTW7Ail3gzZ
ewqAZDD8nJTIalcVcm62zFSiwlNBAyYbNee/nwxKCU3hQekg1G5nWxq506E39pBBLGFZDviACwLa
9B2sagW26qe1nhmZ/++fD9s/oy81U3K5ErBnBwS/dtPvCqAKUNZPdcirumSjbkG8q7fgoDawgAdL
ZEqdEJ0jyVnbmbehFh+LsKybplDlJVHRTyeWggMrIHCICB+NzJrK8LckE1/oxxSlkmSq7AZEhAok
2LFIfTAn3ZSzDYAobgGDW1PD4wdasRCi9Uz+ylELJWDcxryF7km3EolvJ7EfazcHsqsDTajWskDq
QaUyj+Q5b0AbjPlKnrA2xiLYmxIb64S08PnjGykCILn0ymrtNrs9yD+cAHMBnQJyIGunAqUOaiSg
uzlQIrHFmmfQ2iCL0ng4DFyqIwwy0reAFGB0g6Mkvd2/PFZSYnP5SaDtKoUGormu7KPqvY5WO9wr
sW2petBC3dCoYxkviu/QlLRUSBo61WZOgWcUxOCCpeSbcNK+P6+1J7+5uHuLlIhc1XB5NF7vyrgu
Akd3Ur+cEVeeutHOknd/xLWVnD/n1eZGX7FSYU4WXSZwydS+81pRrkxqbYjF1dvoRlcVAFBfonR+
BHagF/1XnImrPM2cn2xX09DxdAB+Ek8y3gCLSSnoxPlj2RuXXBo8PtKHlEVWoQ4OsCBbOYOOaM8s
M00hKWqsHGUQbG4G249ztriAdVYMeV5yfhnZV60o/L4dtrCNPkxdBe01yFUFuT/J6SYaQVIxxdea
65CZb20BMQSpBrWOg0k/iM1YdLOA7AyNBeeN+aqu7iN1AANrhMg+Xn/F6A9Mt0te4d9/7KMNTINA
wKpAOwu2xay0nennWoetcLZXYR3ZEgN6aUACZKK0aG1aVQ9yaAKoutTuBNCr0XAi01mrpc3Muapb
mG33U7ZFJ9aKQVYlYXkKBAHhkPwe+3RDDWxPDkCgom3zybhkavDbHA5hYO4SaKQ0angBtdBHOdyS
8xxc+mbTyOF2gIhSobF9BOKVXl3CBnjR4hHy7EkCZmN7KXMgOMP3vgRiGuJHvMXwk3nUg0tefuEF
mu0GtJSzQ8iqx76O3LTP9ilRT1kHgUHIIwSTL5k5dFk1WEeM58IEoyPqHA6lY875bkJBhTcnvXtp
BsktGzSX+10lw0YS6vQ5XoOjeTKGn3p+MQuIFdTvTBstNc/wjSoXBqlekplHUQDWn2heQfc9p88a
D51ElqHWUNpKE8E3CRoKtbDlHtiP4JnAAQRMPOw9XSMHhf5gOQohQhNbrSvBc0vtXAAsTqOfRMQv
HYucsKeP0BN1i6HaTxmDMfQaK/72sfznWvtTBLg6MlRGES7WtPiC6ippfrfqauHi9ov+Y4TFwRdy
VpOkoQBs1J6YilPdQaFaavDINSW7UKRHFSh5JWr3EBzfl4y690Pb7TLNx/CLmIAXTC/GBjGBAo4i
QJOt2+9tDSZe+4NSuhLkbt8XH4MtznxE6jbNwohfeg7PWSK5SYgcyqTA/a/1t1ZyuT+53tWHCwMt
Rq5bmSe1nAnJoGiS6MdUnqkZ7wL5XDTfEkVaWcvbIe2f6f1hyFyNKcErIaYa8scQ8uRdF+yJpmCf
rlRN/00d72OYRfIQMN3seBvOOntZYIH/DLURkBYDK3fw/aCSvvLV1qa1yCMGWuSNyUrzFES/6zQ/
8+mlzvOn+/vw35TTPmZF/76catIUPS8Bw/8/0q5ruXFdy34Rq8BMvjIp2ZLl7H5hue02GMCc8fWz
qDtzWmarhal7Hru6yhARNvbeWKHxIXxdI9GX/gOsnMHbU/qk83XeOKrl1atuLRhbsC9PWJ+zhbNq
tR+K5DR2Dc7ugT1qfnmAqe695shuxJ34TVtDTlowscKVnGf+bFwZ4l1aKjU2vnnwuZf5zOt3pm+u
FI/9EH3lRcTSWXF1koo4G0212zTO4lN5Yzc+gRALiBzMGW3HPPD/dLg9UAWS1vkAR8qnr8m6Zy8o
vt3/x6cLAuupBXf2Y5qBa2zqjRgYjcE3oRQJTbvQg3qwR7wJ3f5VtxNNtzqHlyv1nbIIP9KkQl22
axETYJ1prtUdRAUBxk6gKP4EI8T6IdIPvPL74Q6yVbfxrYbGY/8sz/JtQEz/JD/rDlxt8NSB2/wB
rzKrdepf9hv8CKBUO+zYStRjFp28RTmshzAZTOZyWGKla0yPOv/RayJbImHRvah46mHSU2g4y8dR
QbKjRYrDlfyG2eu0KY6agiJLf0qjNx7eseGnDi+Iquk8Hf70UYbXIXDMGYpNwYkUhG91EeOaSYZT
wzRBihAdDyuEWj391YQ3Y0J3Uand9API4HUEIwPslbCTDmrzw46GYMr0F5IZgdI2+y5rmUNAdhpT
U3hw5zm5spXURUwMjUaT7Wzih5BnPuRioOylf0xKb691iO67lhl9akU3uGEI+fteG7ugazsZ+0hf
wY/My/ubit40VgOFgsZV08614ZyQj0j7DRDiod5JgZWM+JOa1yB+MU9TdWSa3FMNdB447FrQfyly
HTC82lfgXlCHD30Iaj5MhUeoQPTR7Zjc2Tlu16rx6uQTWpF4Jg5UuXUZgIK2/Cl3sV81D7OAN7rL
ntI/ZGbuc/xcXZu8cUD/oFe2OshCmmHvJANPx2bJ/bgPWP2aZw00yrZ1+tJC3cDgGoj8P2d9gRqJ
C4k3apIjZkNrPr7NoiBqFZ+ZdWDqe5Xkm5qrPgS8PHlQgzRN3UQFLzSXoKAEICUpVnmDIqsL7H5y
83TaJHLlaDKwhuamw6rzwnRh8wEhr5tkfEi57YTxSz++4wHIyeJVrX4RdqtZrcvR2pLs92FgbiQl
njGqQd5yX7KHQ0XzzawundlosCidaHcIrpOl+HVDwkTPQ4T1ZKMHRPcKED7gfNEHUDWcMccKgKHN
9KlafkUc0RPRRVHIszCvzpH3LLLKkMjoUCEnpyfc+i5jfgn+G94xdrY/87btZxt1DQi43uCUR2i2
H22hYaUg0qqLi03VKgPLhpShIjCt7umKF+lNNepepJN1jKfNtpgEEBXBhaIu8uioS1uromN8JJni
1kWITw5FUWnOQa6d+kWyDMUyrR9DNKDm9qT9ajxXLp7GkHt1kV94caDcXw+Doo20uLBGVqqhaiGJ
DYFRCdssGDKwQ0tj19QiHUXBUEv5YMamApKdBIUOtOhU5VdV3sMHLYqN4PonXaQCnG1PbbE18q6x
4QSFb6p8yPXSZ3WjbKHIskvggbGtgTXoJwdCFUZAX4ddI0Bt/6V19E+WuSQKqWadktTACjb+5MMg
i32AduqDLnqPsrbdj081OFmr658sKLG0xa6JioSAvyPHxyw1NnEOrUjjM8bdAMy1q4k97eer58om
PdmVnZ1/GF+QCG8OKLJqpFZofABOiJwOChGB6re/RGnlhRzFIlAKkW2ig+iy5NH0isoa6MRgj2qP
HfzLxh41CDqB1+fwUm/+2zDzV599Vd4X0sBGDIMnPmsV79WgAqXeSzzbhfvUhymv0ELVZA9gEZCF
VLRUBWXXhYzk2w+YY8PZD7CgiB1NdmIf8ig/5rbsK+jOJ3UO8xU8ABbF1ogg/mp417/7QlT7Nuoi
mI856/o47cghhy9qDrM2Hv+6PsKl19tvQywO5GBxaEhlzD6QlK0rBieg4mejxZsh653G3iXJr3a6
oR2UMUUYuUux4NvQi5htaxKkOLNGQywYfIU5kC/CqqZ+CK6wATpBdF8bQfHJqFO7cSDSyL+kWPFt
+OXBZCQrWZnZhx7VDwM5+hEqmqA/3TAHlEEwz5Kt4kS+QZ31tLY35SBIFC6J8337AYv4Tkz0s7re
Iscu4S7kYpHqhUHL0LiECCsl3Y5S6qvhrOrFXmHf6KZ4K9AqOOXImdPaqlczvpfLBFqWdhBxQHqm
G15FziwIloPXCtw03EPKNYRcROdRdOwXpYmZqKZRwjENpasamEFzzB+S0ptRG6fmv+xoxGG//otX
9/MJW+JQqWVHdatjr8oSaqLXsvxS0tfr5+FC6vJtiEXlIXGCF40hRzxjyrZslGMxveZJvaoj7gER
tuosSTSXF+7eb0MuYhtVKtko+pEfWg/l96fqJYG1GeC9hWyx2OQQFHZauG+4/3Y2FyEtGXICzRbM
5iC/Ddqx13U3E710ib5tEcCyKbbzcigRNksolCfarcnldTsbgkEy4/rKXbrcv83jIpJFUH5laY02
TrKBq5QZsEOPa0+unegeNqNa0B0i/9/O4SKEyaaitIVR4F4qfvVA55jm69j+uP5hojlcxKkcT0ES
HBTtQ5EObl8YPrFGr7De7IkJrhvhFC4iEr6AR0YJ/OfclgHjyU1yZ/z5f8e6eKh/Qcbk+teJoqCx
CCUl6aQakEcgBSu21ngIHnUeGXBGi0EabCAbYkGsQraIG7WyTyS0rCoYFjUjqn/0scKucrjxoCWT
z+QYEJy7fLhty2dJhwwjvYkr4o/qzgAPEMLagukSBMElfjWmOcnGORx1eFxSCmM9GQxGhJF/fYb+
ck/q4EbPUnXkxB47yz1KHhopDMQIAgSSc7KfcFihiBUGCBReF0BFW4ZT5AzQuKWwODkytxMs0qlq
XGSVOFu/f8IiLLZdobMamx0/gQcazL7u4e1GnlHi302pM9zHuLRnJklzP1/fpkuC/j72bG++D+LS
MWLH/tIrFx6wYLR4VFhxXkiyv/2+RQytwkpRIg2/b5LsTQv13qJcZ+ohg4xM+N9gBL4NtgiccmWM
NiFYj6h40/hxqkpHyQW8jksQqW+DLCIniYAvNWyQyZIbpQ6aykUj6U52CsDb0AOEXOd2eATn6sHm
jr4CwQzGFiDT9aJH/svB5/fCL4JqXakkneKeHLKpWpMMVCCtWycgMlRJJDhOf4kEv8daBNOew12u
CEP5AMXMAM0hMC7HNf2FKvuVbj80h1uuDibFRnZzX9okrn7o3OGleQF86/H6kTuVLdf2+yLmAmIb
FmYNPIsB7dIkBCgN9hRNQ26KJD5Udg6MaoaiPMkeNXRM4WrTuDK8HfDq4yr1fQPXXcQlnbwqsQZd
1p08wukEBVmrfUmK5Jh2BbkPyc07CTL9XzGaazwHtNP+6kAjNqA8WSbPMbxmbbPY1uUdtLa2FAql
XGZ4rk2noy3J8HSfgp5Du1Vj951qrwcTBtKSSxPVUfhdVbzqnWhW/iwtz7fksoEOrbOmtJMQaM4O
ogEJrEQ/o+TX9ZkX7LeTxdlZrDPUttFjGwc5NeNdqoMB295WxW5kAgjiX666fzabumh7G20XpbEN
pnzjQ4IVQjTBuJZXxaZ9T9+AUveYawji+CVc8fn8LbvaI6WklTI8evTBLMqQbbGv5F24gSTKQ7ZN
PMtTV/0z2p97yPjvZoca7VbZ65IzvmUHUVviEuf4269ZhMxC7aiGJpl1sAp2l3bFDpzZjT1F27hH
+m7VqyFJVnHZeFh0QbPucpL9e+4XAdTgvcK0Eu39CbbSsVKui/jDnt5hS+v0KVzCSkFkkU+ree08
LxIbKaSTYQ2RctAG9AfBCLyvizqDojLdp0VxS8cpDUwT6nF5YarHOE+ex3B4SNWodCsuSy5e4Vcs
fEp5+liOk+IWYTWumhDJpW6FYPzbEJiLafUKg154i86a0w3NfK3uO18yZgJPdwx17klJ7ExpfQhJ
6FcdzHIzW15x9gG11v2QZi8EQcRlfbPuFLx+hlCyAR9khOobliAnoZf0LyVEbTTA+ox8DUMtKJdh
yl6GkTrpFx+2sEPZK9rOinqY8I43JAJsJMOsFvd5+oM3H0B2FrnsRAaoibgrQibd0PwrK6DYq1aO
SV8ypjjWdN/THK8Iym2HTjxrJk+S4CsK9jDVhhWse92KlTD+BJQE3rQsfi7gOu9N+BYp6yGrLa8S
1tyMKKLTFqjVHnj+ckdDeaWy3UDMHxEEqEsJnrsZ0KRxQ6EMZJl+lXbrcAbkUOkeeNxXUq+KbKsr
DzH03TQt9BViboH3OJRQSKJd6dDy51RvNLx/hAosysfk3oJFwBSaTpnqzoxpzUfgVMvQtdqDbbxc
j1SXnm/PD9ASYzDRrFVkm0Kj/kH/0AN5nbnA1TDQzrCphcrBl17Iz4dbwgsITHwhwmVbKLlHr/2M
qQOZgHXvQoMwfy421EV/+IUSQeYniseLxK+oZT02NPRo+kAvejeEUYBcN7vw/vpkzmnElfN5yobO
wj7UBA21qKh9GOMBcKnMN+Me9Xaxuj6MJhhmEXhMeAWxtsK1PkioJ4zEzQZRV0c0YfNPOPuScGqo
PMVo2Q35QzfAfBvIaZNtikR0nciikRapmWwNA7yXTXYMeR1IY4VHvPo2g167Qd5CKUeEeAb0kxml
U0qhW4EtWMvIPeD9nhQdZFEawVYR3ShLhEE2dmYp4zXxaKfmrkA/qK7RExoB3BoqL7SBEC0huF5/
5NnP68sqmolFtpZJ9lTpZUMO4Zj55ezyCOD6xqQivsn8d67s0j/e1owuHIxGtQ/6NAYD1Nn1TnFp
a0HZpdz22SjqaAhOxfIdjcthaYzEYEcdovBGUW4mW3vIIyD9wI7Ix3sDCqg0hN8P+oTTwKCqB1V7
kkINVWrg6yMq1S9BBc5D0PKRzaqNOG0mC6iNcd97AAHuEy9zyYPyBhFqqHWtI2Qu0CsQagUIs7XF
CptRIVdjMx9cFJlWBkx+tYK5gIdbwFyp/qD44ppSNPuLnKGCdUqhpbC4gBX8zgaGLOVkRyNBd+eS
vsW3SV30P7pGY1LKkVUbTFsbzZMmoxxQKsUv7MwbUrhbmSFKEDhL4ERlYedXVeFp9O36ERLVm0v2
g81Hy0rwynOEQst79ky+iudsLzlwcQUw0K2g6uukd/JK8+ZqM1nHH+mD6BHyL28R/+SFf1AfkoHG
GUzEj8NkumZiO6MK+Uw7dXsVYskbid325HEA8jeNg+ufL7rMNeV72G6LvmomGB8cyVZx4dYGjDDa
r+YKDHkngv/x+vp4gr2lLS4ilgxxDnFfctDIj1C7U4zPOr67PoQoHP/xphuFU9JaCMfFJK9JeCDt
4E3VsbYUv8mCIi78EdbmcSp4KRO1q5ZPvFHEsxKuKOhcbNqNAa8UqFpSF+gDZxb009/Rmmm/5nmN
vW6tTIJc/xIA4vw8Ld94h9qgsAGcgxR6mMqzvq7c+oWil1m4EGU13ZlIlH1Kq3n80I0SMKwEcVu0
uItgVaUKQAIKsO0qfQ8J83Q9X0sQVb6+viccyZXbaPnSaxRg3cglWjMal7aRBV9NTp0wAYiuoPAE
ONZTIE1Q6KpA2+oPVYV0ZBNDRBpSJHJ319pbFf87Ki+AIM+NDBY9JXURWOwjm0LHyuy1MszSyD1E
QePc9uvY2BDyYLXQLNT/5XFYxMAqT+EjP0nWwS4TTx0hnZbIgVI0glN+2npXpmypQFnLFq3lEnuD
8P7WYsNWbUp4pw6dP064zpmG9nantDdgtCIGwzRjkDY5nHcG+wA4vKOWD1LOXUOmN0M0rYzsMFo9
cE3StsW0F4jRRIc1mflG6qOcHCUCtDumLWhHaxuxONBAyG3qiAHHqv3KkaioFYiPgwbcU7XXNXUP
0sEqn8qVTeq1BH1Y/qNWBRgI0flYvthLWP+hLJAsqYB91tFqaj5g9daAbeiCasdBdYtvlI/4c1bK
h1qrWTvZGywt00AY7ucgd201FjGXg7sLORLUFo2vo11Wb/IgCqCXZewMzYf8KFRxVyLBJcHZXNrc
RRKoHowgkVBjy+3hchY2wElEsigXnpODa9+2KAO01sazen1qmBOInz8kiqO/wkMygpee7SJLe4Ul
Yo5Cjq3bVSzUrhNkqif6zVkVMrVEpWaGFrXJCy9MoXyUJ25Kkhuj05+zRPREcbGuAmPTUGxdJfIS
zmtFTVV3NlKlCbJrpqZuBllUXVxcuLMhFtkYNRmY3iqGyOjopZC53+V4D7oeUi8u2tkYizCUR2FR
wLBNOUigxRRT7bUaSDQQLM/oT8kgfgbxgesjCiZu2YUMTUBroMSvHEzSrauYeW33cX2Eizvh9zct
m45kAhTPHhTrUEGWn6qqz8uPGJoJXaZ56D8LosvlEuFsuOWZltOpaSC7fehKFxYBhuGZh2IPvQS4
YSsb1XqI0dxHiwT02UD0SnU5fzwbfA44Z7teL7pYkUo0WOcWybTHw0EQBupW9SOhvsnFkvNsqMX5
RlVt8KHV8cTEq4NGrTtb5p/N8NWXRHBpXcY+nQ01n4yzr7L1jBShGcMarEMTToPHajw5LVjcBdQU
a/hggzbUm80mI9u8fRvktQ5dxxQq58gNgMPgsDftHuFG9rMrRZ70l1vaZ79tnqaz3zboYWMZ2VyX
WcVtlySxn+cRAK4MHHZiQnkW2E+lg8hx7hhcclX88kYqwe+A89Ux7kanibKAA6hsdDSg6iY2ZFdW
SieZ5eHD3G9gNatqU7nR0/CHBNX264dDdPwWmRovYisy8jluKepNCnZ0HX9dH0EQtk6khLMJIjDD
oFVXocsOx+iepRsA9FZtIWoViLbjInIV4zAys0gApcJTdAkyhUWf4MgDSiAVTJngg5Z1Iq9DUwZh
Jj62SgHu5DGEWBvnr9dn7XJR/HtfLSvBSIZz1sRkoNJmH1rgxwNpb+41UHxhIcGdaAtP9+tDCuLk
sgAE2BbSbCa2gkxSt6aTp0odwFbE12XQFithrBKNt4hViTZlUgZ033HYjq+QLquAvIOHZujBvvpD
O+i36cbehrtYmHYJ9vyyLIxi8LY5bDQPHUJFHwV6nq2uT+XlXsLZ6i0iVhyxbjS0cI7DA3Pkm+aW
rvkGOHRQ/gIDao/gdIFX8wMvnMyvDhO4M0gvXcGvuEDSsMjZr1jEpqQedE7pZP2vVrDCnsPBl4ag
uZ2Fe5DduhLmfKvh+Yb+YMcCmrBCjpfotCwCTJakjIOVAr1d2Be1WmC0s+ei4EtFK7pIjYiem3I2
Z1+hbNxalnSbwNP9+mQK4ssfTjZqp3ElBaoYvtdeLK/ValhL6vH/AbIXnItliaZnvTSSER/TevHe
HHe0j12EgGEfQ0y3hrKF6mjqjdatKJ5ZqLjTOJ+7PxL337vmj/Ko1BlP0Z5B+wCu7LDsUF/mTpDh
gCG2jbYi9beT7Nq18ZTvN6jWW3o1yR0/kOJXLaEg1/BkF6/DWmE+Vyj+MVSmoyTwdaFEoq5pQUiR
KXR+9Ep0MEtGadVOrQJT0Gpw7AgON1SCj1PD3Lzq3IiutZG/x2oZwL/KGfN7BRydfiKuhAYNrCfr
Xt7X8dPYPLI2duAaYDgJyX/Jtu1KqQHSPTjnvdx4HMIAVqgY4FRVkDUtXNtSj/pwOwz0xpbA4gbF
BII6Xg3GkcZnv3lwtXGxJyF7IGXrV0YIpy9mrjqVZU7VRS6HXBQka4zwtaSp31fcKcN4O4LHlDDi
ROroSu2PHrKHCjeCXH6eUpFviODgLItBG5qUnI95cmSwLaW2j2UXHM3LfcWz7TT/hLP738iaKgmT
UD0o/c+0qTcS3Fcl9lgoNCA1HGF02SND5ib24KsqTHArSRIgHQRHd1kKWklXQzdSA8xT3fbWUS3p
LutgQ2cL7mxBqFva7VShAvnruXjqbOL2SE/Lygq0UFQHitZsEVFpYvR0LDTrYDIggvrOlfrH67FO
lHwsVXzxrp3XuiwxiAnar8U23My3hb1K1nPLEHAgwR4RTdwid4uVYtJ5hlzHVD+V8t5Cuz/LBIsj
qsuW0GkzYzSyWpRGEoU5lxnoL+DEeQ1EtMt7eQ/ZCheaLQENRDKCguVaivoC5JFETS5bhyJsfAV2
ZHAA8gTrJZhAYxFCDSkOzSHEzosKhwcKmCCzuqUNDoFtvJIADSzqpcFRmMKJvm2+Ss7Oth2BoKu3
pyTV+Ep381tY5Zmr4hOOIg562//yM+efczYcCpUBUoCIVrqDYxwYblfCJ6DdzgKp8au2TiGSuBNl
UcKNM0/+2ahqXukwckYul40Aoqc5GJdcIS+9+QaA7psddyChblHToOm/r6K2dmWt8NsCUJG0fqe8
f0kN/C45FS26IE9YOgDrSqnLoZaTg17e6tBIa8w34JiK9LUYb63isydGoEfwXGQHK7Uhd/M19aav
KwBJRqPswMxbsDyi37OISw3ElCebagh/FK5TuuqV0XuZHRXVulE6Ud0tClFLdWDokpBuyOfqwZ2z
FMOlfrhJwYWaCQNxoArekk7QvitZyhKkzbhipSpBSFQrmCiwqX7KtXwXlhDeMcvdCO+7OqEmAETR
pwJeL2WZCemdwW3DYtvQ0UfjHX1xY5OXupfN1pqsA0whsm7kLvTwH06uMICZkMBC5qGCOg4DmJpv
rYyvrp+iy+3v3xfyErRdxgnwXAYas/NLcmG70R3SHkuCGbyP7VJA38fj96NrwaCCOSg1gVqWKzeF
SInY9kOQa5oLcI0xER1NB1QoswF5Bu2hcZ0EM02X+4OxKX9QYVEk2jhLtWG9YSmdlAqSqhp8cfh7
O921+lMmP8E/BzBWWHNk4GBmX2CGQI1RShyFcMF9Jwibp4z4PKLUEPqnKjqSfQvnmPpAxv9CsOu8
8jMXkRKyiXJjVXhYiIbxXeozvIrVx+v76PJHwODXshXD0qxFWCxHXa56uKYcdBSRuqQ7dvd2fYS/
RN7fQyzq1zbH09Go4FpTUQsB8wASPI/gHzZXrxB2f2XvdhPobunG4OYLwuvlK/X32ItolpFBKaDj
CvxzI2/rDmjBGp7Rpf8vP9H6frnoZgwRMH4q9npvKr90KCBAcxyxI0jIj1lFzvZUB2jpLBDiX+e0
6s+Q9vsTF2lXHdVwc6fKHEKJeyr0Wqff3ds/w41ypx6nG2OtrMtfGRxaXdEGFYy9VBmMzbKzq1K3
IEWCl+kVNNZnoMFa+MImWEZ7EWBaaMr1+ryFaq+Hbyd3e0jLJA6EPQ0v3UzStoxd3eVPgKEL4uwJ
C3Rlepfyg4PVEpIlhB2bGGAlWbtrNQ63tRSo0zHMX+WBrkPAa70+BAwWSmi30CF1YxwmFIK+atqv
jCYO6/cSHq7aTNoY8O4c08bXIPTtFDzdGHynKVAI7faNjstF6x2JV1AXU/V7WWYeb7UY0hZgmlns
jdUw4A3fdSMRnJO/xNN/dtFSA1GhsR1FGYjz1u0I5eoIbw0Bqm939A08DMMCSwQuEIWFpfwhMyWD
0R5rCuUe+TW1XYhnRT2MY8Y17KQPVueqUGPUHemrCMRqUJfkSRFbf3/wIvCxDvykGPJaKI7aDYEu
weDAFhs1RQyN/MhT7qCOcx8G0m34Omx0VwFiymnfwCn+Kdpil3zJvv2URYCcCjnVojpLjpaqbupo
eJEVQ3aKxHosITkXYv+kmgRb6dhJJHZTWflWJ6XXwSUjaqR93VU+H5nHpMoDzguydKarRwcjC7Kx
ceJJ/ykIdqLDuIipgEJz2NEqYK8+wFEAOGcNeRsa28ja7MmtbkbI4O3ELcj5z147iIsYOzRGjO5d
RA5Sb64y+qs1dtlYORKQ5eAZC86D6BsXQbVQLHtKevQJOaDxoUHWgwIGdWsI2pHXh9HJgrzRpzaR
RgWb0OR7o3wP6ZPGNUGacj1Gg3b3/W6ypSKzlEkDmrUHWj0Mb+3mhdFbwOQcFX06DRoAnIiqiJPE
8d9XSyeLWrZvmNQoYWkdGFh2lh3vJjI+D2YBw3NGJGTIoLLa8PzZ93JhrjV1HF1WwzsKLJEw1GDO
g5afOb7oNRJYY4KrqZTQH7Tm66LdRMVsyW7AhVGz7+McJYoWOVN7ZEi/mQISwx7ch3SI4QiTw6S0
5kdSZj+nKH/oO9AyzK82LW8kW/QId7lB9X8RBRzH7xNtFENIogrHGF1FaDhGG8JrZ6LMyRoWXD+D
18+CTuas7iz1JERKpq7AnT/x0hvT3K9z6ljKXY7S1pxerw82/7FrS7mIlEorl1IbzYPZNrbLSs5F
KoeXNN3OIqBOFhGwGHutsAgjh7HDq8qE596+AbvsMGD1qRm7cfYZVjeFRmC2vpbRHlGrH+1gemmT
rAqgUfq7iNgu64Z1Uw/OZMk/hyx+1tk+tUTYir90Qn8v8yL8jSbUp62eovKAJbMKIy4dMqI1A7ex
+2jsx64fN0mtOtyUdlX21EMo5fpyCC5OnSwCoV3mTV32CBps099obnWbrvOHKIhdeUtxXytO4icr
6yURMDkv4yH/uTF1soiJstqbOQ7V7MU7euhyA04CfdrI0UPXdMPHditvuZ/4UeopstsRRxa9D4mm
fkkgtiEDnRqgi+POpuv+YWaaQfNmP7vZ2Hf6v7oC9BNI4+yMhbFsTGoKvRu9yW4N2jmWehsBTfjv
VvP0zWfDZE0f9ZmKxEt3yJasrBWlzmzzOACLrn0A2QjPi8DcsFthUj2H4Cvn+pQSno0sMdXM47nR
LR/sDzlzZ5ekFClfWbk44TNt7/qn/qVl8c/JOYHjzwasrbKx+wGfSrb1ZtjOHikTd+AANT2rHkfW
BzjtBmrloxcewhhiKcpPXdAA+gu05vdvWAQzhM3EMCqJH3LV8PsQ57QetyyHVok1uWCLgeeSvdc8
2ZaVDvJOK7jwRYdXXkQ6qEZlSTxnvcAKghb3aEKgpQlUTL3ltb4f34UWsMZw2fyvkNq/T+/ph51N
vqolhlSFaPJy8sXrrcHeqai7dkmZ8jyMnyLI2Ri6lavllKsMjmJDEUC8CTheSjbREMHCRJfqgBDq
SOG+gTqgkaqr5s0wN2b53Oj62qyw3glxVR1KgqO0pTVM85jpMb7m5p50yb6t0m3Kd3kcA/tleDyM
7/J6fGe0cVk8rSSoxfS5cZMUzboYijWSD28i99f3sOAuXHLlWruWwDXE8um64comdPcmQUPmMtz9
90It+XGRRrW6kdGygBPctlv16y6QVv1KnFBfZuKdjbTIDDlJyETmLGK2moobR3NjH+/R21m+FG95
hTc/TIteiS5TYM5GXWSGE2iRUj6HnaF0US4wyKbNWguxWz7H1WxzE8SB6HX6dKyuxLpTCXa2M/Ni
SnJwPE86P6rbVS6tdqkPXJ8HSvzo6YZTNRsIEwViuvTFHF83bFszVIiLLZngVWJCcaIacWk1iRNp
TyP66m0hfDy6GM1/D7NEYJYVm1jOoSw2HI1Vuq6ewsdwPfM+Ep8eRCXrHKX+mM6zwRY7Z8jaiNsa
XsMa+6GCSvSYj07exW7ORKmhaKTFbukrq46mAbulbLcc1S0bvkqKVnbycf1gXw7MZ5+0yN6ZHcEg
LIISVPmaPivbcNVvygBKH74C3XZvdierDvGhW3PBjSTYHksuHomKqkwJuHhyQaHwmTso1cBrELCz
5pzw2oItrj2YIVVSrCJzkqnu5jKkMiV2SCctGBjo0vkIfXtjc31GL36YQTSVGLJiWfYiT9Zlpcuh
7t8fGrPzlOElHSVXUQWDXIzHZ4MscuGeqCNt+7A7SOCNyEXicKkQ5dvzyv8xd2djLPLefLbC1iWj
w5VdbqrRa+5nvcy5OUZ7F0I1KZyfrk/d5UT3nyEhwoKfdBaueNIZTdlWHRrmUMq5Ude2z7fz03YN
921RJ+76HNrLBoHRNIkmUbs71HhQLMb9NH1d/xzRAIsz3KS0KOQy7g9KKrkjPLloIeQpXKyIz2Zs
cXzRrGF1gfT8oAHQ6cDUYZofz4/jzipnzUgbzQY8L5PH+gl2m6pz/QNFg88TcLZcYUXRbahxhmtz
U0EBmTJQ7vII0R6yztbb9cEuR6qzT12cZQIntdYkOaAIzG+155b46rCdlYwBRUpXtfKVmLKfTZBK
qENH0j4pfYZys9MVPzpuu9d/jGhp5/B99uVRIWeRntfdobOIDydiNzMF+dDpkevvx88mizjCs6GA
ckQJ1bOCoc9P0FFSLdCPhoeWxqssQ9jkUwrLsLjQ7w1ZTu8Uq5MdM44f1ehFL2PwXZ9ZBhklvO2i
Z9R+KhB94KPp2Wv4kWnpug64XQKF0HCvk9/yEW+ILHULvLcx+SDXr1Ccd2hUP86zSNqdljxxG0Js
0+g2Suo2ssYdQMedZuzcwlIcTXmCBcCdCSyWAo5arb0ogPfkFOxTC+aHSROtwobuYLp5O0XFvayH
rxkcTpSwdetoIysNVCoA9EAdGIPdX7e7MYUXEHovg3FTDpM34d25yBWMF/mKrj9cX1Fh7FmE1LDi
TUd02h/a19kwtllJfrtlz3NpL3miIlu4mRfBNY0pqhLkgwdIFVb13pLtBqc17zzoQDJPMuxVp8Xb
SYneSrUEh5ZvautnUt0XEirEFBkBHthK1bVDLrgxL+fhv4/ZstlQSubIUKQoh5iM2Ay5x2h120Oy
Q65kz8xAJqwSL7GMR320YkFAuXhdn429yK9IBq2SKDS7g6l0+3DahiiSSfeR0W3dhnC0+bi+5oJT
vOwEsIlHiVTiU01SoQAjjl0KLtE5Dlw5xMvS35jCZOx02BIqfbsiWrymOow+7GrXizKd62mHfSp6
ziISD7VWVzhus6SEVX36mbKAdLIg7F2uJ84WaBH3ej1X40jFBW32ynvaEq+AgYAGwaGsyoGzQFjR
8FzQ+p31ERtmAAVTL8lMh9jPNftMhM93oo9exEg55l2tG1KHlA6i+rhdc5I7vTSJPlsVLOMiNmhj
ZYb/Q9p19UaOc8tfJECBSq+Kndztdujx+EXweMbKOVDSr78lfxdrLbenuZgFFtiHAXyaFHl4Qp0q
NdUNUFPmx3Q/b6AxpVvjbnBDW7TCE3cKmncyGfeAHpg4qwPeFwQplqGjuj1wnlPO1rHpdoeZXW3s
2h7Ml3sCaBU4F0Oz8W9fsOu106/z8lkaW51KTYo7mqB7e0I7oP8gH7MTXDBDiT4joF2dlfpgnHar
Xd67xIA4MC/E41w/lpaG9mGa9jrMK8qiBfltDD2tAJUSz29dn6NarXM5QKt1xlGjtfmgIB5AeY/K
ftM/jpEP4svyVci9/jn15cfsCG7ryIIUBKRBFVt6hoRB+zMH1RC6sIID4d0/LDqsfhcToQ1xr09S
CofaOc1B8YCQog+L4B4BAiVp0XJaNt29/dE5Z/ezA73aC2hI5FkOAYyTEhBPBHuVKDTObRPXqQZX
62L80Nh3WJcsgdsjBnHX1NodlSxjeNITEKdMiRML1A3n0K5Q4TB7w1WyRQP1rc4ezdD0RKikGUnp
lkicmgKEjO0PsxW8OmsfzCTcNHk1202hupLMo2O8jjdY/XDGY9VELkVBQ1KFsje6klZwKe+WzzG4
5odQg66aF2nwvgbjuqoubPIyxxsnjrJtahVm4b3bH4PnSRhfVQ3TXPRaOgCoCe4xGQyHgJ1FEsfK
1dAA4riKoSqEiGy2Fud0ylqDIiyRQXZGHsoUDMsU+BOpt7oW46kC4QQjV3duZZFJ38Z2zMxYHeRT
1m+G9CUCNuEPNm5lgHEarVgKTdxOqIkLj2OYuWA/thpAam5bue6DV2aWda7uY2emk9pFIB5LJAcN
OroLHxYJ8vQVKWJmOuSx+2gPGD/1pn1gtxyqwKuHY2V8+feVcaoVctfUC2ii/F6P2zgVrUDN/+NG
Mt5A0IO6bTPNOGnpo9A+DqrhqGHAOYDLH/lHKLdaCXNz9VjqOxGAvlM6g5c6Qs6TTXtx6o+FEfOe
zavxxsoWc2k1MutdngFFUIUIL2Sk1HobbOvwjRrvWd66ZvhWtG9l92AUhZ21l1oNL7dPDe+7MZc6
oRg8B5GjcRorqLCrrxWmfsXh47aR6znX1zrZXGOgKRG7HleshBsnY4Y9LewW8VtZX6oAPTJDBRky
vZQ95Kqk+0aIOJdj+Wj//KjQ4SLoJ8sKi4uO1ZbqkYHx3jYAQgNMIdJRVH+OSmhnEtf3L9WrG8ZY
6LIpGFndRLl8cvK08SVDsseksiToQ6XgI+u7u1ijPmeBkrpc71tWmZxqlAGQMorWOKWasJf1wW6X
6a9CENBhgd60JSngrGzluXNMtVa8YAaUpKSfxXqUDYo6/+hoKu6E2ETP/VPZMoIaeg2WRsjNo60F
hK0VU7BIAxM82VOibFVi2olmNttEKzWIX9ZWKes7Te9+GVqkOaPUe+rQgW8FrMiJDvCfkaffZMiR
QcFS/l5pauPoCbpY4OKD4lESQAJF7+q7ac7zTZIPlT2r0Bgc5Xlr0H62piKa3a7oD8U079OgAxOJ
NH3rE0R5xgBdiEBQlac+qiHxluQaUBKGvhc1xTWEEj0XMdm16uQbkemHZDtp4xb8XJhrHYbaNzGX
eVJlQB6TRvrRzNNjqyGm64TwTjARucaqm/dg+dRMrBNiFCXQOvlDP1Z+KSSnDnJXeA5Bna0UYG6a
oMTbpYGX61ABx6xa32wN8EMjRBk3GQlnV4zMAGJi2WswDE41Gv7cNX4oDlsoUm20AMSKtdkGEP9W
DdRbJMMSuurYayPkoSDi7I95qzrAOh+MPtqVIDWmQuxGivIzyUWoABrtRcM8A+0qKx/R9spsNSZO
UvQ2Bj0SEBaXdyRQNzkYiuO2eBGy70qW3s8DaAZbRbU72cAAcNpZOL8V2tfjqzS3B9Von1EucCY5
2DRIJHqpFSxDKw5xCrnqqEEtpwnRlkmUzaQolgB4pViD3ciEYIkjVxO1w0iC2KZa/JrwGs3tJWgG
94+czF933GDeP50WhjFOFbhjfdUjz0uzH5Nndn1fPvKHwT7zphvXjQWW601WYhIdHqV2hUe0ugtc
OATaCEO/AdYFcchkUyn++NZdkofOTtzsjtdpXFzzrV+wPGSrJzdIW9oXeo2HaipBJf1jDAEdzl5i
chbL1JtJuBuKfnt7kz/bNbeMMq9jn0v6qBeGdCI6GLO73u+KrLG0hAQoJibTsexHfP+C9iBpwiAp
dM0f27F67cdmE0idi16GA3JUDHNnR9LSxAK9c2FFpvCYdJ2Hdopdqua3qEuftChx20omp1zI3iZd
vU9j1DDN3hogS5zlCsZSdnrzrPSceizHjRrMk5zGOoAEQECdqP7Skedk5EEkeAaYF3ecE7BAhIiU
cqXaSIoH7QTv9ke6DgLR/7oJLGxdQbmkCHVEgsQfD+o+cgYL4/Tb4Y5Pvng90VnZYp4dtZV7CGAC
Ik/tT2yPeoC6Ay6etJPwJkCVlKecd72tv7LIxOuDZAqAeS7jfK8QUzBQqf6I99JGcKNvceSKpdU+
NfZkld9u7+pynW6cfBZBHsmBlEkT+n2DRrcCwJdmGLjEpHcmCMBum5K5jzmzRl0idStKRX+Cgq+A
ST5MXkkzNG8TcDYp8wTa86E4UUob8ImO1GolVDxIKVZWreM+0bKvH3J90XOcBglJsQYBDhP8fnoz
AEOqgvumjUTZJjpCXGk2HmHNrwfxuR71h1TFWLCRbimY7ls89309PpCAbOj4HhTgrDdRyJAvyXwe
47dh3MkYOplrYLlAaJsXmFmQfsSZYNcFBBXbgxBhIl0K/cHcVUZkGVAeD/L7aNhRCIsLUeEoDTiA
NMXpgxiiCEgaoqcsOU30R16+TNMPAerCcwgCQlraXaHbPSgpYmgLFCg75tYoTSCkaT0ib8pktCQJ
T0v4oxZbq4fkezlfJOK17TGKZ0sBhbWWQIe52nXKQ5tRu1d+tPo5nKCPMSKfBaZVSn6OBL5aCtAs
UQ5ZraIuHoJf7kyzx7R7CtTAE+PWQVpvN6IGbp/5JY418FsPEAJV3CavMxclvdA2WgWDji2+BhQD
6uBYKMk5ANtLCx25uB/cyijOiprO5yx91dKHHkF/T59lY1fG8nlCS6crHqWi85IU0Rdo/2b6o8fs
ZKEUri5WthFNNhSeR2lRAm2cPK+gQy878+jXIEGBGAGIfBqwRr2E2MT8Z1OBTnjG9xAlKyQngtcK
WqOimdtCgd4h5MrAzW1riFUJzpKgPoQpaLh/tvLg0HL2++RbOwKjGv2o6UGfd3KyVQZoHQWzF8Q9
2Is2CA+sAOTfhXLR1G2KTJ3UO7G67zXimfpoNfIxn9/bAAZBJCChjCyhJFLJ+6j0AiFzGvx5ZZnq
A+1jLe/G/DEml7h4qbpTkh3oGKDbRR0RFbV8wuedEWycAuE+1C4GiL/yEirIemcXam3Fyh1R7mJ1
E8BYim8lCT5I190UJ6VOSyfHbwvLc5VBNzWU7DQwEIElLiW1Laapjxky28yA9dDRyDXgxKDf2mNe
dzCg0gUWJFpN1iT+pMhiaPQjix8SikS76Bwl2kz43um9Cj6t287geob25cyZsCaDbm5VoW906kdM
OUKkRazPAZczmPMqmUz+XqOYH1CjRRFEOKfDJgSpzu1lXC+drtw2E64MydBTUS2XGadRscfYyh9Q
zfF1V/K1k+T/6pE12LWfPoPnBVP82oYKNhhdy1Nzzk/ozHEiGd62soFM0DWDHDWAaSm7hl705t6k
/u0lX2+xrZbMxBKCrOqToCIinVvJ7gQCNS202iBEKNPyHn0/S+3ocel8plLJOTW8GICd3ixDzB8J
WSef6spAMAgSRSnyakFxawm4NHjfrCReEX8LJMhJoxbH+dyc7WVHOwOpURt0ibG9wxttfuGW2yqm
ZzgbvAQXN95knTm1hpCZRlPgTJWgUZHCV1GbkclqdtJW9lAX20zfScG3IC3uhEniVLw4N0ZnzjM+
7pjIJTbYmE4j6v0z4uDby1uO4K3VMUc0AsFNMwJNexKgFxPkiWUGZ7m/M7t6U/ccQsDrZde/vIzO
HFXSTGJNDKxmnO/NIbJBNSOKiR2M0SEE936Dm3h7cbwDwoTBRYUMP2xRJJnz1wx0qpAvAkZz5Fj5
TVH0r3UZDNIoUQ25ArPT4nWk91ZFw78ARVmAVvsbUFse2TdWfaDb5lXgal1dR4J+XX+DCY1nAdLj
ZZkvPQDqSo4EUajiBJaSPSQAAAPFIAHPqXFiVEP+e0rYNUIui91yYlTZKo3B1gzBk7VLCmqF25/v
NyW9r41dSpur7LOIIqplLQBJ4SV8KO7TnekKz8usQmdHOx6Wn3PXTOawNGNItZTCm3TgDSlR084U
h7Oe5ff+/rKh8fD39QRCJfcaRcT9SSxuUYxHYuTEPIO1ydaAGHAmzuuw/OZbBpnTUUwTxmoh2XUK
xWlTkUMsToiEyTHVK9/IJzswJE8HodPtdd7eScLOrQmKOakStGRPgvzRgogqnh9uG7jmtGToqciS
ApCzxKZJaZ+ARKRP4UjyBDri4JLqVQ9kQDu07p0MGcptc1fP4dresuDVOVRRGFOSCa1fgtkSYi/U
xFChQd2nO+Yeb8jgara7tsY8OK0sTBS1VQP9395VX6qfqEVgNk+BuPgyynIpMS7EXeK1k7I2yrw0
EBcODHnGli6jvPROHjeg2y+fY7STvcFVXHBSpacC8tFnss/OUAviPLPXXPXaPvMOaVkV1YMExJQp
IxUBKDSCymOpvv3HL8k8QVQSByNpgFTAmKQDUUvrU7RiW25LR7jneRTuuWFcijH2FYTssKmLyFdk
V6fF2uzrPvhFAMP4g2v3tYUy613UWg7AOQMAS6TmzlxtApq5nO275vvXJhh/AnxTpc4pQJrgb9pp
H/OhO+V3kl9dJEw6RDt919kVF1t7+2jIrDsp6FS1TZnIpyKlzmyAMzjRrNTINpzF3b4CMjt7Gooo
ls0avlZxKI/TsZMs1Lw9JcFk3iJWgPCrO9YYcKjs7LkE5R7nBlx9yteby9z7qcvKgVIU7RAKHbSd
4gA5j54IzJdbxa2QMXIpKXlLZm59ZXYGAfnF4tjCjbLpNtRbBgF5Lu22vwbZ79/9Z6/hercSTqZq
Aoo9IRGCNmr20oNipos5n/FqDrjeRuaKNzVo8yjBmjDafz+de5RM7GUqB+HfiTr6Ljqmhxjgc2Be
U3+AOql61kEgCSVSUFJ856KvOE5AZkc+jSaIjViHkiW1Z69+KLzcXzjkwu9L4ZK301cLl6vVs13Q
MlKbURIQYiwup3+ofRBW7iCh/n2xCQjNBnIpvLSb4xXYKU8ihWKsgzPoRFE9yLO7SpkwfKw7Q/N8
+4pyPMHnVq/eYQXpUDbmKI+mEFOI49wO6bFUecu5OmO53kMm7FTKMFdMihPUupNbfJc2CSYVzNfE
649g3PErt9GWiVInPi0Yh6K2/kiOfv0LmIAjVHJwUc/xQnw6OM09cZV99F5JVn0nHGMQ4kiueU42
w6+ud1AloxueL7q+0aqi6vhPVFmmPvhgEG8bgF11E9QXxq2ezm4z8oahr/WwZfnLCpNJlHOtp0UC
K5X5VhRekybeBM1jKARfhCh39ClF1RnFqDrn6YNfi1DXlpkvnPV6X+sGJOZSirm9RYEVRcbbZ5Vn
gvmEiZqKejTCmyfaNoDuW9vxWKqv4r7Xq2AeDKnNczGVGsxrvGrnYjseeh+1LX9EAm8pd70zXxaS
yjGxJk78/ZsQ9evLMe8G6hKQlCiXgataRRMugpDk+JAUqqVR05W7+RACatqMpzQjThw/990E/G7F
k3DhnVLmWcmUOaIqwfkZUIOnumTNauoJwFv8ty/JPChJbUKovoJ7E/rIKVqfDol728JVKPT6SzKB
YtKFWTsbxkL+Vhd4itFpstEReZE9Hd9RAh/Bwn6Vc+oxv3ks/vqMLIgkb1GXjmMo1oP2ate+xZvC
id3cDrxPJO1DtvkXQi+ce8Hy3GUpyasKLfvTtFNKC1pENir2l9mWbGGX7BedcB7BFueYsDR3Wjmq
qFMuzqzvtroJjodB83vx1+1veHVdiqppqqwby//+HuMYgpAMklqSk9Rmu5yKngbowm0TV+ut8soG
c+2SXm01IQcuP5REBwIoj2EmfzRa7ddmdGqMyRlmsJ4ScSNR820QQ/+2fd4SmfsWiECtda2Ipmjx
K9Ueey36k5u2Wh9z0zCqI0NuF3tYzycIDB7Q6OBs4dWzsLLAXLSxSkiZywX0MxyN7IJ4QlmaR0fK
2Sb2VmGOntIpWCbZMqQKVWY3Ne9xuZ4rfK2DvUVNppZJppH+lEPiAUO2kSd+Dxffb2dHUF05017m
UEfzVsU81pOR6ZimAdjYKLr7luzzWX36T8eL7SZQWtAqwFztSemhgz23lhTy8KvKckTZgtjqBrEt
A7Ft4rwmSXyugwGCXtQtWuVcoNe/EwbQ5QjB9JyTaSup6pnk9DtISasORSxV9otC2tA+tkSwlasC
ApMo9STVfBwxfdAED6HyJKnhoZJGt9VDXxPVszZOu3Ju9/WcQb843/RzfMnbXLOVQNgpJHzIUtC2
iQnQb1oVctIgzkFnuxatOBfGoIH2EpMmlqyrbhxmW7Xh1VOWhP/WfjIeKU6qoewm3CfQw4NxqM32
bVoeMv1bkteA4vU7Guwi8jjRn6PYbG+fl+uZ1eoSMP6oGUK1TI1okZZAh1x0QaPmVZVbO/U2c9Ma
DD63DV7VslifHsY/yQ20qYfFeySH0YP+jhePmwZ0w2hUCw5QiPLzNCME08BCQry62SnPiXE/jHeV
H3FiZ8I7yIwja5Wsx6ykEJ1L0r+19a9oyjZhEd0Nc7Hr5/xRydpNrA17NFwdVbqPw8dIQoJLhnqj
hiOwxvRRDYRtOenoPmfinWKkrypAEJ3a3NWzetDK5jwGqBCHybvWCDtVlbdF1/7sY3BDoQ44a1Dw
gWbHRMGTkGgHoxCUfTJUvTWpubzvZ+VeSs3a6pQ5sScgAiDF5E398J71GK2KUXy2ki7l+KjrEfHX
iWA7McPUQVpYwwdqHMOfXAI5JEcV7IUA/ABWAGd8hXqduEwH8RSYl0//z4tgShA8A3G0+CnQuEpN
U7PIJY2o0TnNQ0+SidfHd60Qg1El9nTgQbWUR5h6/YZ/WVwc9sqiNptpQfQBh1EJLfAHWCD5ssr2
8faZv+72v6wwF1wLtYHGYU8A1tBccXoRoB932wJvHcwt7lI1qbtUi85TeB6N2ZqN3I4a3gAGzwpz
dVM1lzpSYB1C+KaLD4K6iFDxaAJ/8yx/7RZzK9O0RZ2rxzdp3e4wyf7wtNAcxHa6JS/xT0LAPcAt
MnNWRpimUhqIDdUL7F+/g4CkiwDeXUi9CCafrQxKJZon7jGTd/ujXc9YlL9WSphKMAHwS6MixiSy
FwVQHFQrMch43/zA8F9j6ecBlKeNrz3wmD6uCqDJK7tMGIJJnVkfTezwiOm7D6G0PmF54NrvPpRd
et8dITg2A4LuLJIw/2II7rrf/Vo3UzmIBmGecxEx8BA/DGP0LVEBYaNSvzcNQN+bInNbQ/7WtvV9
lSgeGBseoXoAEqwWrLTx6zAAwzqrEDOmNedx4lxUVsppCmkpt4s7AJLHAvK8wjg+55sve3vDx7Fi
vuOsgfE1nZG6fbIkL82TBVtTbg1v2vDEIn7jy792mvE8FfBzSkAn8xSBjQ+DzrnVv2ZO4LyPwOPZ
hVs9Qx/jpHmYXudsJe9GMR5Jy4ywE3WsUwIzhHYnoOE28VqYV7Hd64PMOKRSo400StnyMKJyUU+z
YkkCwphB+N4YFIJ35V3bzuc8vcM3skiE4QpVv0AYFsI8+mtVHdP6TVPfM4DvM6XAi6pbtz/3VZ7/
9S9knFmtDNqggfj7NCXyXq8xYRpomGyJ4uxgRMq2C0CXQRo7IIdu2qaxn3Wgj38qEUTEUW+loBCR
00MOfukYWI9KBKVhh5JtoRu4nt9m9fskIHxAfTHXHgiEAzi/fvl1Nw6ryrjFsK6yQB0oOUG109Ff
tI8hRgMF6MX7//mFhel7HKzqJ3FlYPr2S6W8weTwNngfL/Mb2UAWk7OjnHOlMj4TmkVhMkM04xQK
x67cmfUl6zlxIc8/qox/rENJSIO0g2gclt0ZGxGleNQGVa/1JUgtaZvOVWzoz2o2/Ql6OZ/XhPxN
UP7XtWV1lIpYlJsqw3M0eIsuSbwjFOQxmiX4aJWLFu+uXq9hfT0InyjnVRikS6oMlCjG6QHlRPxz
jKDYPuyn771XXcgL+mbgX+MVzngfcvn3lc2GaEleaouvBX9qP+26KgGp6/vtE3y9yLpaGeMAO1Ml
iSDCCrVRaSG2ZGGs5h4iYA7wIkd+JMFbFev2SCpIiQp7pvqeR0iGAQoW6j/LGL/OB+P3Ci1Lq5To
EUSXc7tP8r2W5m7fBzbKVUTeDrPsVFR3Ky31olDgeParUK2VT1MZn9aFgK4HEGdB+BADlO1mToTx
TizT/98gD8RoPYxOQ6q7ttTv8bfbn3T5Yjd8Eiu8JIQzyQcZPinpdm2nWDruIBhezV+3zfDuBNu+
EapuFjMQFcEJyLsUBc8Dxt7sZYX1VvFxftB+/aNR/dXWaoznGVPoQdN2KYA2Ayg8tjUmsjjr4u0f
E3y16DSCZhtJb+NET2A9zO5brEtwW6cABYFmZUBYg6vPdHjZHS8Y0Zhkqyh1KSTLa0L8wvTTB7E/
KE7iLVuaqF59UHdh7A5HMIZELk92SeZcTLa0LLS9pow1Pmee+707O8jWZRfqNNK3wFnaut0FKmGf
8gK1K7nVMcCowWkhMU4dbn+ZE2ayUkthOgc01WpyCj+y7Yit2CePhgO9nqCGljNkcjB6DgZl3rwr
zyzrm2a9mecEW9DlT2L00NOft4/WVfbs9ell3BIdMWg6mcjfJ2RRkZ3uFpy4YNN74QjiBi1xF0JP
0Rn9LrSXu6Pdjd9pYocn3sTdb4r8fzlIdowYQxZlZYYyqOQcjMACNhTugoPqQ0xix6Og5D3WbKl6
DjUUgErISROc6dwdNu+tk95jgvNfkJZyTjFbsoYQAFg7E5TFRUy8zg9Zua+0+9tfkef42FZPnQm6
ogUSWnX1ZslJ29LO/Rjib/G94sM7hNAaj7nMKFcHFmVdM0zN1IgmsiBcqcWAu1SK5ITBmo+wBajF
ag49RHvf09mOH1pQfWMQ1gJm/FPRqe7c8gnaHKNhJ29o5n8Mb5g3PMR3qg+Y0ZY+RtzS5fWdWf1E
xjvXygSY8DgREN6BLCQtfah5YswXmELwwFVW+GTuRtD6cU/z4pL/8eSt7DIuO6hzVY0T2F1k2HXZ
CWYbnOf4JqIn9IelP83VxuOZZHw1ZIAxpVyP8BV4JejbcIp3i2prfgCZXPcaHHlgietBxWqNy8lf
hYPBbMZmHeBxGDzQyYdA1sJJt3ZbW6bbeqFs5dv2EDROv1WgrsN7Hq7eq5V1JkzsxUg0gnnGDg+y
LaWRIwE7UfBKq1cd8MoK44AN0NUCQY/ACa1PRIa/lPkPRh3Wd4hxwH1KyCTkIzllmCJT+/saYD+O
d1j+xK2zyAR/WTpXea2rCqbTQGaZGdQfGnVf149T8KMl36L5iY6LLAImhufaL+XBnrSfAuYFOugO
N6FsK/oLFO45WSHv+LCTtD2q42koYOVLyia8Gx86sdPK/yQNROJUPkkXGvgQp0B0wY/6r6Odvr4s
qwsFDTxhSmr4ZXKHSp4AcaTLfDA9MDttq734mKNJ/4EaDz3Qp8gN3MTm8c9ejepWP4BxTUoexc0s
NjW4C/Mt2PM8MWy/NfE54RLX8ywxzqhOR1JEfQ4VcIyJ3rWZNTu5G74KoLAWMQVrLfmiuA/+iDdp
dbZZmaYhmxIoxOEL6xAWDsdzE3KrwLylMT5IVLSq16mmnEQfyU1pme9m5PRHCexynSsVPgGFH0Jj
KPFybhXHMZiM+1GztivSHmsDQYOvZnd5JHq37y3HwbEkyOCj6OpMgoMTB8TY5jmWK1f+E+Kp9Sdi
3E9dibQRMjzhItrbmnJXgd+U1PqP20u5Xp5ZnXXGBc2yGajGhLdp2gkneikOICvZKV7vlxicdtOt
+Dh54wWJd/zOL17fPiMSCxCvgGEy2gpr1CAbboz1Kejvskp5MqoNZ5m3n2A0xf7+Ii70dbQdsUxj
cIr/NSXsYp+/CHeAiPt8hoDbR0RiIeJG2ED8K6KgP03BbBRaU/LQ0CfOopYn7vfPh8Tiw+NJLLTA
wEkfvWYrjhjR9voBUfO4GWyQN0JVLLfj73G/LU/8+YjrraW/To7EyhURvejlZDk5yqN2jo/DYZlC
Cbz+BRLHsrekfzyfcj0nWplkfEo0FMI0dEl9yraIZyyqYrys0k6KvpOJVYmHeaPbQHLTQ2ePIDma
d6mxq36ZstcbFkRhf/GSz9uuRmIVjhqiZ4EGbPcphtpxkp5NVeY4M+6SmTAnhbRtIxkIV6mtZzaK
pxOG6jIvDO0l3wbJ5B1COugdoL3vNefsPH0b7jD8DtEDXlhHrhawV7vPeKS+nhOi97itnZMeNcAs
QVPklA+QjT8FmYNR7dbrP0S7QA2b2OEmyj3FhHKdBx4c1AjfWru2u026TY7qR2C1jplszfodTfDS
qqB19QYoy3Dp8TYYNpWd5NiWlu4TT9sLDq8mzPM7jNNTY1qbgom3SZvzQwX1q1RNwZWYOkGicoIp
zh1l4e+DEDUBrXFHBUClp/eWvFNjN8YPRfhx2xvwDDEerg87odVGBC0N0KCy8p4SMNu3pdfE4XPQ
avZta5z0TfpM5FcpRgjqiVJcIogBuBOl3ZqyU+/GfWx3bpFt5gsuY4vgkPflOH71s0S9Miu3g24o
MWJDve/sqRc/JiJ5UR2+/MflLTd/ZUfvzUqOEywveEaBK30GkgH0bIUD2iyskCiXMPBFhJ+89XFO
5ue2r+z2pjiPZoP1RWiaRjm4q8zMlWe6n/vMv71GznX+bKivTI1KTAgG+5ZSy3iAWPtG8cGyvvmP
PvKzkLkyo+qBSDIVO9kIgxtgFDIrC+/2Sq63Lr8802dCs7JhNEIiixGcZLSdX0ok9OgTbAwfjJCP
E2hHPeKomSMi3pxfK8AA7NghD7d/wvV67OonMC6lzYF46CMsk/iV6bc54D7BTjbRI1n0aDp3BAa2
8DWofUK4l1dh4LxDn/uzWj8Ek5oKUz31CUXJZwIfGsU8gkjec8+SHZtlVzd6kdbw/pjrflJAYDhv
CEqsk0Mjy0z34nxo+Hpmy6NyI8ZhSY5beTSzJEb3roM+3XgYMXyyiEwLKF5ZgYXuKX6B4VV2cJx4
4wy8XWWSs3JAiTtWsKu5XjZW0QmgIlB43SfOhf98/1efjsoJKAxF3EJpKQBsQNrT2okjuGAPQgzX
YMqlcJcJP/6o3XXw4NeR/azyr0zLgg7A7tL8GYAPs0ZsIjAMduCizJtZgOpAvqzB1D46UXeVO7jg
LeILmPHuzScX8upH9MDdpUoEnYDoMJiWAEJDn7gJCAMwIpbZ7Ut0NFGDbLADPNoA3udlIisJdRe9
kTEPIy2G6aFWf932CZxCBvRy/v6IxArGGSYACpZpBrBzOIHs1zswR6X/39sP3kFLft9v9Tf9F2CA
fWH912IcaE3+/ht0ocxyVUJYkKu4qBpcYDHbxai4t9fKySMlVqlqlOS0zZd0FTj2ydXJBwW90fzZ
5jNt0GGhspxux+YSyX4GjE7hZ27o9f/xyipMEBQqKDdm0udjY7iJ+hp0PCoBnh9UmOJQBRK7cob0
LurH1G1it3mqvHFTO+0hjp1o36JWzgsKPp/iG06QxXLGEdFKITQU3FTjDEhOhkHDY7dF+R6eonWy
4FF0lleNV0jmXJHPNsPqckZJrHZxj7UuCgRlVNhpIXKikOuggi8vpDA5XdZgxrkndY2Hs79E4bH4
XttLF7GDgPGmCgHa4yE0eI5PWXzyallmBben1igdQ7C9sbptiBK47MdvYmZFSFJyPCp947TbxIFy
pmqNLsDbj7xfwfN8n5MBq1/RhirY7gQks9QeHAKQSK1RJCHgS9Hh+UWnOMeQfMiOXQphGD5MhfOw
fso+rs2PUq0n5rA4XiAXd+E+3U+jlb4OmxjYUAQqMnpGVulMG5Aj8yageAeL8UoQW+koWZKVYHwd
xdEDJR8HbnW9k/h1rlgUaqKht1creN1UEO/a8QblRgr4qWbpu+lJ3PBqE5xomoWf1mODohNFwSci
uZOgVlfQQ6pezM5T4rclflBAi3vb58qcohZhXFEwT+Y0iviExmuPd3s5R8k9OU+2bEM1yrBma1Fg
xOyz8QjAGyba3GwXnfXt7Z/Bu8GEiZNmIZoiuYLTXSJDKKlZ/S9onYILU/PID37h6WrEZADQLpuK
QchnmWJ1cIWuiDRIXCKhIOVLIUJBpJtAzmFuSgiK317a4nv+4Xe/TLGQva6QJ2pEKPSqNegNSWK1
/a4sePu3fKZbVphHa9CypklLWBm9pHNlt/ab/bCbdXT3kUDf82a5rzue1aqYYzMmZtdRE/bwmoR3
QB0tBSUQFBP0XgMwv99HoMs8LnBlfl30+vO5Ms4elhTTaHr/udj8Dalat5U2w6ba+OlW98vW+Rf0
NVenulcmF2e0OjBVrSXSUCOOrzGNm4fkTSpqN4h1Wyjv5Qy0VNUE9aLIEYqAN/5x1c+tTDOPWyiq
YpTPowIfT10B/XbpR253UDVD7rKwLYCK6MftI3vVra8sMm9bU05CkuW4HaGsHJNgXyyaBJEIin3F
K9uzAULq2wZ5S2TC6DodkpguUAOhVF4SOuzDTLRvm7juYVaLYgLpUM7STurg6BaR8tkBpTw0RXBa
kXweSq/f8GBxvHvPPE8gAI+FQMYhFaTiIcgUEIhKxzLlTVl/Pgo3bj4Lv5sNKUk7LahOhi6JngQl
VG14zqX0Ikzx0Rj8KvvRpz8MY9OFoStPvaOWH5Ghbk0j3pBGPRRxeeyn9DCWfgun23pTk4E+C6yx
c2vnybiVDBzvUAGF/XGqM8+k+T5q781s2OSj7unxTgwkv6nL/yPtS5rcxpVufxEjCM7cctRUkmq2
vWG4PJAEZ4Lzr/8Oq1/cUsGycN/tVS8q2hBAIJHIPMPGigunLKB9C3T0UhYhXXQBEFgQtnkIoJnU
ua1P2CeqbP60oOCg3k2R+qrMv25vlvcE/NaicuFNinU7VdSkOal0fIBK7FEyf0m1tKHlfULYtq9O
FAra5Xm0NRDFpq0NP76K3Lcdes1G6qnK/RD9xqKO8FWVbdei31Ip9hsIolbZ2ww7I0NV4AGYwW/m
WM4/OyK7stKJIodoubg42TIpmQapRxM8lJhv9q7Uu4Yb+13kTpB59KXGNVFsvYt8sXfo9eLux3nj
wYWRCTEjO8X+X6BofoD8P24IvDTKfXaoDgXUk90BPTMhNOdqDnUxLBctE20YqlHFsMzPWGAnD3q7
abdoKyEPpy9sDpIjkhk7gvlRsEZP8fUkWnUuetqG2UbmejVmWXfI4ZxKG2jgZnhkRVQUNwWR2uAD
ZxqlcbFmb/kIe0kCdi4qvu1dBhICfA+z5dxLjw2YOasyMpxcvZKsCsm/wG71NPPVpN+mqnIBlwsQ
cxcdb7MIj1FrozdZWCQPBVygOhOyG9NRJicz+tKZEDRgcBycvsBuk6THimauCq0YjX0ZjBcKQwu9
deV6+jkQANbj7qGtYaRdQpWIGeNGy5fn2wf1+qv24nNzUV2NCdS915ujiLSzGUNTZjZCFmshozSM
y/Jskq3ZRK5mT16dvLBm9SN1ayI5XfwwW4L4dL2IfPFzuKDfZpNO6hHffm1v5cC9zWhvwRUEdi1O
5vbBHLTfIa0cygGQL4oDnX/RO19wlfLgR1NTpmiZ8Ati6HKP8NqIRXBE0Qhcqlkb9QK7DsRGpH47
UEzuIFrvZQfI1vttaAOK0bze/siiAblgTOcsM1mGh55tsABaln42BrdHEBxZnqSfMijl0AG7iKh0
0xPNa6V5J48EkoQCqQZR4sxz9WmjS7TNMZkkSTY0092isDdJSVwS1XdyxF6oiuo/6sY7zSxgSmsP
LgV2y86X7zABSfaLXBmupRdstY3xbi/DddDWx/bl+fX4F+e2sewa23eAm3UK3jtaDyvRJTrVe0jm
e/N2tbwN4lfRi0IQyXhRYH1G1tCtLzJlhJ26Kbvz+BVOmk8DRKKyN4IDe3uu15viF3PlQmemllLa
y7gcYbw4ICEsAzj6wLsm8xPPPMbUY9CaJXfNOd/FkJs1MmjjlW59Ly6ii1JTXkKYzOC/LQnmrp9q
xcmXQIVijYUfUGQHG+qDWSCKEoLk1OTiFIxtAF81UJSTtfuoLBw6AfEg1HIS3MU8cZ3NVQRFCsxL
LfIdpdRdpG4jjd0LyY5Wi/Ic+xGporeE6HXI45brus+o0UD/572rDEDyAVcwbn/NQUFuFXMUVwNF
E+UiVAcToCRZr3xFDUHj9WNVhrppeo9y9kY3DrOF90YziV40grhoceldQ/pkqTQLApzbtVijQ5Xf
zffK1xaNlpW8ijMDMP/tYyMac/37xTt4MqIJekD4pDDqghv2Ji+Tp9sjiE4D7w9UUTtNJw05zSrf
yFz1NQuNA/O0oN0lYMFEou6ZaEpcvpaVNgw25Fk95YfiOzpH7nyX7mwQIyDKuZrXSsKSuGi7cKGn
S6ucSg1e9KssLdnb/hisxHJR11xwq/GGPMocJ720fitS57CHBoFofprt+A0K1IJgKkr2LS6eZDPT
k7bCxTG62RGWKeF8Nx5XXVjNYykkKmB3/9+wMgUz5EHGiawqfVOq6ikq4OLUa6bTWr19zLVc8sg8
u1qj+8mwPKhth9S0aF/B9g5SmCz3qFw7ja48LGMfall1B+k3AyYjy/cepiP2aHyvURV1lyh7gx8p
JIoZ0Z1maaZQ7iQaykR1jQJqjXBbwqM37qJNMlMJVL8ZMiBl5nZJ6utm/W1S2U90uYuw1Mi8Kdmc
e2VkP0j99DD09ZG0pcfgImCMmVP2qtP0Z2L0iBXSXms6t++K7xPcwRR5OI0WjETicTvATK6g7V5S
e6+Qum8y4igrvsT293ocfbsoYVx3Lky2rVm8GY07K9ot0m9J711rOMckmNT9XD8h+XDS6Fetv+rl
ecnA8/86o/dt9ZsRDiZ5WGUnFf354VC18ClhFgrQh1xKggGAMUV5QErmtQTuHn2xBcjZAXOpqKmb
zJBZo6Zj5sAvHKT5IU0fURQICphOzk+5DXf6SHIqgho6FjcGp3qJg7I7Jku4NK9jS72corAl3TfG
W4RCAjgWJAD1RQDKv3r52bKhyZZu2zqfaliRNBpdpNenCYYHidrC8CCA/edGEMfWU/xHDeFiGO6U
VzIyqdTsbCjvGjNa0qqn/Xp3FobnCbQzUL+rnupdsgM+RyQo8d52vzU29yyKjDplwwqYGQI0pGbL
hWGkD90bmAVsquOqcZCFcYgarR6mgML7Wu/aOwbEHQRAxZZv19lfF0vBhYfSzpWoW3uAC9HuUgIi
arlP5j2kDo99/HVChcCaN9HyIqI0X++efwzMZyAgkCSN2vYqtI2MkLBNPrj6AINpfyUKQY3QLZ5a
A9KcDlg0peUV6wr87wobFz+EezQpAGLbmQFVS+SRU6Bg8zvtWd/UMN0OQdXtwH+evqtwVYTFYyDq
Kwl2Im9uUNajlVuLUp+U4c0avy4VC2i6NbpNG8knwa6/erddTJRLSrImSSdFx+F6dwOAdVDYWc60
Nzxwhp7KY/E1dtHc/qrdVb6JNEWQnohG59KTkZRjpUvYaLra7E3ddKhqOWZ7rwO/pTZbyyycIVtE
t986pz9O28dTgiebEGsi9jQgg2B+DBFmd7yLdyuzMhsgSvDflJgEH5SXI4C5FSu1AdPEzePN9ugx
4zVvrN2cfSsGURXxauvj44vyWgSJnmtdZ6n1KZ8SGBC9xXG9S5dXapw76DM1PYSN1FPDLNG465H4
Y1UvxuUqeU0CgC1dayl0Mk9My45zSd1cHpxBwzfVZUw8aOBvPU2r3abgnX71OXoxOBe866ghBl2w
wllnuimpwhFd9aEkoW5ZqIcFtA4FB+dqLnMxIheyG30AoqYZVnyGmgfLQZE383HZ2BBGBoKLAtOl
o6FfQ/5HpOBxHctwMTQXnmNJmWf2jsNF0RSGHbCIvF9+zGgjKr+KTepH3oCmnrPMPmxk3WZA46kL
RS1gwYrzfYzWIEBTKQgcrWyuQKONnvVn3NKxU1JgxnIAwUU2QVcz/4958+2EWYJQPJxmwGCCy1Q6
QP4QqdvtzyqaFfcyRC1YjsFwwHtJH11VpQGrX1lHV9GZ1zKCQ20ueM4IIqDBxV+NMXgTlqQ+9cpu
GSV3kRe3hVFWAyr/PB9lanuxEQe3ZymIR3ytf6S0kyvoQJwWw9hR9IriSgd0aqcm032RSt7t0UTp
BC8dYJOiT/RVhbodE1THngaoVS6Q4pnHuwWJroSHW9V/pflq0ZzE/u3RRTmFsR7kiyewTOK2H1bG
DDCOv8s+pIOTn+fv3Xl10jT9zodqC9jSL+hxRHnQQq9ATM6+Xve+2LpcfErTSI4SG4mNtMEzZ1c/
Aa7cPUEkLViBwq251/FyTYW03OuImItxuSilzQ1YuSOiVAe8T7MDEx2t6MWd/P8mJIjOJxeX+rRs
hzbFzTPMkz+bW6ibCzauYAS+Wj6yMarNyKxPdVQHOb2TivJfblZeIcAssiyPJKN+J8ICouXEO2Ur
Byp6biJ1MdFsuGBDGo1k3Qo1GRjUHeKtmiSCcCZ6OnHRpZ8tYpQrq5fp+6khzlD/JFRUTbjeRfnY
ZHyNXJ1aKsdLp+KE1QfIDgBK3G3ZcQzVN5g+vadWEJuFNEp6rgLJMx5EAAjRQnKph9zJbOhqJMyp
bgZwKHdsLRckyoKLga9yTUaS6PpagZWK52xMg3Tc0uhZNWZPlXSnU2ZB2LpeFv1YVIsLW6OkZFPe
YMDOg/mvMjsrnG2VEFgSNznC0XAHTU/B5heso8VFqUzW0H2GuewJ3aI8M0O17re3o/F1zPDFtLiA
ZA1Qse8tPKxSyP8c1zpo8xz/asuNtcqLQBkjPulbuKzC5fdVLKEjuG35updc2VMWoX5/slT5C+Ki
1y6FbxiRa4xKGBF0YW2/UgQdOFG+xpe9mJTDXdbEnFduPfzqxiO7iyHXuyFHOJlPO0imh80/4CBz
CwtbLM1ezLEX7Sj+2ZMD3YJaCsKzvLMBeu0NFH8cjYLd9F6tDdNunwBeLAhBgoNjc0GumyylUSqG
skryvdCGINXOqT26UvPcq9DeEkkaXi9Hf2ww3pZNmo22k0f0iVYA/rDtTgB5ue1veN2837C20LRs
jaE33j08rx4JKe2nNcYqYU/CKOzDFYHJVBfeaQcoIYWRIDQITqnNRTuLyXGWWjilurWJh8qJDZGn
qeibcbHHnIoyTdcpdSo5tjMKhhqcqnPXarovKnp9krT5d2GBp9f3QGEkgGCtTQQA3RfPltz8JPkq
yKBWB8zXKheYoq3Xn7MghgXpV8H464xufUQuLM31Iq+iuSqO6BKwI3pQiaeCybDq5sL7IrlDV8+L
xZJe6+6/NS6XMtHWtMCiQEBaXX40KMG1gO4FvYde807/ajzcnuY7I+Pvwxk8+T6rYFJdmbgou2D0
ZT/zM3SH6wOB5g919KN97GRn2bcWWn2ucoaerc+2DbxDFYAJPe2OPqfVFkrxefEGKETxdvvX3f4G
Bs/XlwGmhhMO4hNSCLOAdfbYB1I5bFgi+tq3V93gmfpTsQxaniIm1fY2ShVXN9C36sBBVs1g1oCJ
yF9o+TyU4BCyLijkVhAT33E+f34HTQZWXVVNWEh+fpMsPToVADCgRtNDfN+UIei/rBVNkPfjCrZS
BbLBVn+ADOswjRsIgvXTz1EhTlfsChXZlfWlpjiVxmHptkr6oC0w9FIt10i/G0MKdTDQcKt9nhyq
mnp0Zm4y/Daiu0izAq3dRvLDYhb+SBNvNpLAqFunHQpHK7Kw7UaXzp5l3UnoMNfmvT2hN6CnXl28
ZvlTl/0uoq/jPLjxTB1an6H67WaG7dHKtyJEou5+7FVPH00ns7tNlep+jx4TPebWeeptQc3nOjbD
/ljF9TNfvOysSFMac+XRwfInBGjMKx9h91zc6Q9LCPYlah+gED6PTEgj+0vG+zEyn1f3rJKalfkJ
Q/Qcq+tAMFLbGfewUzireFYOLtY5fWKgxeeOHVaIWiL+519e1R+/Yb0mLmZfZ7LRLxV+Qz4kXmSZ
/pxLG7NDB5tAcizzDOnbqFQe09qN1U3O7bN6/Q76GJy7g+ql0DRiY+nrhoVW/EiiQXAlXE/VPkbg
7qA0o3G3WOCeWml0B2f7UK5SPNQRne3lFBsweZMy+K5KuXd7Zusvv3U0uRy41tSlstZPy2bQYOTH
eNQ3rHy6Pchf0uCP2XH3zWipHXh76ZqlkEACiAW1b8vyh1cgpjzFMd7KTY8WOjS0wiLyDBG6+i9F
kY/xuXtn0qbGykCWOUVt5lCl3QzLW6qYO4AG7VbBIaqLvQ1Qd5JZDun17YBtXgH1pBpJ2CNQ6OqB
VfK92rLMrdrybiIt2FQgNN5ep+tXwn9+Js8wRBc2i6t23ePTFBD5l2l9S6oXbegFLcZ1uW98dJ5D
2AB6uxgdxllk4tI42skUevIT2L9p6S9T+xgRQbn8egnuY2Zc7FoWm9hpmwPfqA87aKfthvbrPNyP
Nvp6mWiw6/3+j0ipcvFKr4tZmhcc1/il/23s9E2in9K7KIi31iM+qq+90uwogogJYgTPJJxiZpTd
iEXta1ScUPkvmIjwJTisPJFQIUY0FgXm1YKGJMN0QNOcBD6JPZh80Bgh/goH6f+3J83Ht+NCU91T
eIwsmBhgL1+77rXts2c2x7t8zh8GigwKaji3z4Eo2PPEwUlVsnTokPPnh3arbmJ/cNItJHCgJi4q
7Is+GxeaEjMeibHuFSDBXKt9MqjIUl2097ngw9SJLWaM9dNh2g5EmyXBbK452uRlEvY313N042Tz
lMClMJaoWNnBdGv+MIN/JJZ1ZDzgl4uRQqKUhKcEdnIbVWaMzHJtpyauRNzlNdousbOEgF4gI8l3
8z7/pcVi92xBDOOZgVWt6hG8xIDeU+XU6dXXGOpTcftVltpt0xPHjkWmKX+pav/nIPAsQCotipGu
LECtt7y60bcVHOCMxR02S73DVZ0nrdO0P2ztpQGGQkrnZ7OCPKSiOIP8TXBCrrc9P37Luq0v0iFz
yNuJ1cgXGqI8D92Z4qlKgElpWl/Vd5YBkkzXuqrdfxEMLDgvvCFFpOdFa8tYBOPeVF12XIU+J8gh
6/fSPfEpKO+6d3tIQdTTuPgzy1XTQtkMzc5c32WQPdYLzHD5cXsU0X7iEqFelfIpWsM3qDD3tb04
STydJXkPTnqYzd02b59vD/iX0s3HJ+QijzSmCyUt7FzGXXEcTmuzInWjR/pQeBB9BCLm9niC5IIn
lQ6zuczRqoWhA+palJMrD+dmfJxEqqWiefGU0sqoRjYTDKSFQPf0ANr9c0fNweL/N4JCf+n6/Gch
eY+HjGkGMcYRiKmABBCX9PFaK/caQCvQtQ8rkWTAX+BLH+NxyQwtldaiqyaaDmWvc9Q6mu5oGOxu
CrLjAot7gLUzZ7UDMmd3+j0pO+ukfdGXzeytUsiiMrYoLvF4C82W59ZOYhPZNXDx32Wf6VhyoG3h
RMSeurA41feSlwte9YJrjQdezKhzUiVCTp3Ew5ko5Y4MbiMzaPxDVsUqHm7vXkEQ0Ne/X8Q7osJj
NstxPM2RBmYl+XlUHev89fYoV7aS9Y6801ZVaVXhe7dRZC/mohRrqQSYuNXVaXCk78u9DTGP/E6k
BX6F3v55OC60qdCNSroO9g/5tn4CG6c7yLvRN4P6sXItWAb4cmDByszNzgRS5LpHDybUCoQb6E8s
y+efwcU+rYlmFvXNP8QKzS09yJ8Hg6/6aUAFHCThCnNRjyR1WVszqMorDpd+WeEbP3po4Kz0nJgJ
9uifl9XniXGpV6aPUcQSeE7X0imRv+ZUcGmIZsN3aGH8bsdZu/p3PC7BGMY73W8OkfNubS9Ewvx5
Bj7Nhu/V4lBlS992+EztdgYANcthLFEUoi8k2A28oHvXsmJSwY48JSDGxeoXpS98u538tDfdpB4c
g41eY32PDQnmCI0o9Rd8Mp7slOhGmcszKvDxC1iBA/y1u020MZmzymBBdDMwR0d0DkVjrn+/CC5V
rsjmOLP6RHIgFPKHYoi2gsDy5+37+dtx8UuPDTnu7Xbts/d+A1wpCv7GWd5CPrL3VsE2yUOWbNRC
zOGV6/jzyFyMSeaozCwTt1W5kB92d+qLH7RrH3Pp69w1jjTonpJHd0zZ1NbOaBuoRFZtcHv2V5wz
P/8GLsCkvW3ZS4FjMi3zNwtmkBBIAvLgjqYVCN2j24EUSuiLZqaJK0edU1lPlf0s2/dUHraLVbps
2qJd4k5Z72eohakoJOTHhf0wIO9glckuM+veVXRrL8sW7DDNUnMVmtsBDBvxfxXSvVJGd23Xoe6r
wWq73NomHGCLwoFjfBjH0BsHEB+WXigCETfHFlgk+qa3NiwnpHybMCGoTXTIuDA4JhGpCVy5IcCt
77Rl/LbYa6F7x1KyL/Mdagheof6SYLaXyZFDYChvQXGlMM4zgDt5tcAe42D258Go7qwKSU6xCL6Z
MLRxsbOXmoi0tVSfbAAbJ/Zop+eksJxE3xZN62lZuYnNxZks4vc0ix1YIwsK3oIjw6Oju6Erq2VN
s1TKnqa8f2q1H10Vw7Jtc3t7igbi2hNzMuhLIuH420Cg1Q+dxrZ5lqApo//LNeWhzoAeT20R4xzA
0Ljt3X9cpG1X18D7Jr64ai4IbDwHyygiSxprRB1r0faR7Kl2LCjsidaOC50E2Mx+INglsRntWhWa
tySCeChx+6wX7Id3IdnPxY1PUYQHpUS53OVxhQ2x1Gk4yGhA5/nOKvV7Rdt38Jhf7GFH0npbscq7
vUOuFKQ+D70uw8UNYY2ZMsPaDkOPxuMUfeubQxylZ9teNsrUeXpBfUuPXicjDmEcJLgTRV+Ri55F
r+rJsg5Oo2TLJuIt0/fb8xONwEUjw856dVIxQtqmG6bWwBH7t0e4Asf4vIJcOJEUbcxJul5D0PyP
fAsPp3CV0zbdKULtBv5qxv5/YZJ+GpXHovQaTawcfL1TkS9vifwa1/HPRhJB7AXLx0NNkqgoCDOR
s/SwR+3gxVoIbbjWL3Bj7/O4kqSO5iiDu/Op30XfoA0Bz1mqbVYRKhidbCcISK6+nCuan4neu6JP
x2NMhkzJyDTh03Wd6eW18qjEp84Msjn/0UGOwdTtndq9ToDzdTP9JZmgJs/fiuTt9g4SLfL694sj
qMoNGeMaUdrEAYMVLvxcrfDfDcElaQRuPblBMYSkvDXAk8dKJ+i8CFJ43rnBSGrNUpvaOily/Rqv
VYLORgYkCyKGaBguYqgDyW1q4UFnZbnb26j8ykfbSgT9iCuFkM+niwsbgHNOo8GwKTsF4kF1EygS
nM2l2Y/saqcpXzXp96xFngYuXj4bLtPTjc08UJ72vVqFOivDedB3disFXfZsjbVr6vsKNo/OqCrA
onZG48j5Irjthb+ai0RR3UhTv+BSBEIaduV9CAHlvHT6MLunpaNCQg41HPhXEYBwqkeI6+PBcS9L
rvQkQengnHaCj3V7Y6s8SkViUrfka3hn2aOmq65KZ8EIgptT5bEmEXS/mkhFWSNBZdyCuZqsDo5W
HZi8HaXBTed0C6GlTVKJEp7baa7KQ0/iKMnGckSau1pRoUoNzm18qLbLXRlWgu96OxNReasIvW3G
rpOwjDEF5rCeXL35qQDLHAvi0JVm9rrrNcVa1fmIwXcXy8KKocyAXd965Mc/MFXWeUAWqkflCUIF
nurPG6VwoiM6qoR6pigPun66P34AFwkZK3QrgtrUqcPXJJ2yha6l0u+1QXGY1YLdMDhmAmvjBH8F
QWXqR48oqTcrb+i1erdD5pVe6+fV4GJmmqRMGVd3T7qNN9WymqqgOeJrP1aEJ1Q9219Mwq0kkjZe
D+mf9+HHGnAJmW5LnTKWDWQU9Ld6Bm6tQfacf0919/uU/gQI89/OkwupPWmYmtP/B7RcrTngULFL
QBzfkHD5Dc/bMH4zRZmf6EtzAVYamdJXGYGAcwrKd+Yuc+lV8+/bn1A0CBcPgRfLs1gFO76AVQQr
5Hs9m0+V1gi27fUw958vxrcm06Y3Fa2D8IUdPcvmIZN/3p7GX4LcxwD8M84GniyTITjRab8mewwy
G7r06hOtDH+MaTBZ9DT25v1QiNh4ggXkW5HJZJmNORfAkc97qsKwpMk2uaQKcNWqYMvz7UeQhQnJ
ZrBBegZirqGw2mVVH5RshENnAV5+Mfud3b7J1W+mUc/IYHmfHWZTh2vFOPlxAmu1xemVe610u6px
l4G5qdxsmCb7ZVl66BB5UxPvWxRY+hxVGKvp75CnpE42g6M9LDboonnzSlipBhlrf4zyhCogePn2
U8QgzJ8KdsxfEs+PL7puqYuUr2qlLFELWp/m9m1h6UtX4rmVfO3yX2sFZGFvxvJWwg2nGo7GsJeg
5cCUxb+9rd7D+Y1Iwzc8aQEwydji687gQRRaG9jdADB/bEP/9teU4D/1XhuhQJu+ZXKLX2WFDZQH
Nb1w+uQFfznISHCUHsKx+t62D6RjmyFp/XY8qqi2mfVv3da3WhEMLRyNlJehA6QOxu1WEsQ0FvA6
RFuVC5tjbDexQoDNb+ofzRLWsI+vHgUL9mdr+tON8F4MvPhqVmXOcZ5K1smKRqeu2rOqKZtsbvx6
0JxljHEnGPSLQqo7U47OTALfQx2xHTs8bTojrOY3cE2/N0P0UFpt4igj/TXV+ujpw4SGWhZkPcv2
xOyMZ9ouhgvx0Tt1VEonMpXKZSjnCVftL7Wwj43IxeFSltMZ7XXEYaRP4aqGLp971BkhjFKHufv/
L875eQW5iDzmVmSNOrZcrR3kxDjU9qMdj4J4cv3m1jXdXoUmDJMH2Rh6MfQEnUNYirSHFU3UhEh+
VzktYG5xqqCHEeTAIQoO1HpR/nGeLobl1rKzraqqi7g+IZFyhlgLpuRJVXcpzFmzmggaQOs/dmsw
biVNgEO6nGCwRH/uezlopyc1OY3GKR4mXxWpdl1NQT+mxl9xkFDIaKdK8CKrTEfGATaMH7P6fW7j
ze0zJhqIu+pizZRqo4qq09x/lyhMBqqjrj/VkbW9Pc7VO/tiQsrnAJwTqbRh8FudFgDUEwvuDeX/
VhO9GEP9PIZSKWXSaWZ10qvZNyoUugsomM/JjnRP+kAeLbnwCgO0IWodrNrc94sieJRfgYfivF38
BO6eaXRoUMCpr8IrRV6loiFx42cVClNeQTOnQtQyneke7IACjC24hG56EAQS04WqrKjYcjVAX/yU
9e8XwdMGfEkqW2xYJTNdailua1QBTBhFL8L1y904GDyoJm2kpqdzqZ4Ird3EsN0SLT5v0kBDq19q
I/Zk1bfkN7zoAkJo6sFPQFA9uCLn93nVuYxaKgm1atuuThbpntWqcKf0Cb5QARvvBwD20+hHPnxV
ymeaLPucjX4MqY7R7t0mBvxe/9nEsH1nokLb9ZNlycpKVdCJzK1/m6dxQ0y1OmUwam4qdD0MX5Jr
zzZFPPHrX/pjJO4qnjRbK1NmIFgQ02/te7VMoAMq0mD9yyp/DMOt8mLYTSNBbRPYfRIYbuqr6Sln
7tx58WHaVU8ZBQU8hi4m+TGCzvDrdgC5Qh1YP/LH8Hy0J0szNHOtgsIMWRdQ+4eE1Y/JDGDcAO2K
bnhr8ke1Qi8EUgCOpMFepGx9Pe5O+mj7y7hsrb71Y+RXhbUKTVLZG0krklq4fid9/ErumgCpYoQj
u1KdJEDUU3cayBayym6in2thOVWww96fMRcnvMjLumaof50ma1OkEKO3tgDtSULY7vWexcfSv//9
cqCW5nkJ2P2pJD8WGR4qZvNqdHA8jS2vYaU3jrh05bc8N557kb/wumB/hpf/LOh7QnUxttRp9ZBA
iu+U0EMiE0euwci3GdS1nolyyqTnQRaJ6wjny10kKCdWc1eDl73CoOpzCb83RG63fhArKl6vAV2s
LXdjRFE5g8KHj9j4vU+C+lxs5rscTwTwyFotXMddrX9xnCXIhv2ytPD2uRIEj/fc7mJ9Yak95ZWN
Uz0BgZFGPzN9Y7ci2sRfMsSPr8iFqL7o2GhllYXaznJKQoaZyn59qkJtm/+uX8ZtJ3SuEU2MC1eS
oUupVWDjVNGXwjK9ojgMWRbcXr3rD8uLz8dFJTos1LSkZpVEmv35GwGrI+ygtk/cZN8EwwQ0hghF
/26FdetIcDGmiWqLkhxO6BOkXKJmcmz9Z1z1r/qwTYskc4oYYiC0cWalhNFRLB2WWIbNH5pVrDLC
erFWETtHnyVXzZNtRfWHXp+bgDQQAICyNNHHcxb3np30SYBnM4x2WAIDU+1/yxz+syneI/7l1lMt
ealLbH2UP3GhNO6wN7agLoZFEHvk6+0vJYgj75nbxWBSM9KFKtjnqv4A7V+nxRtZ0oMGftHmCQUl
pzI1QW59dQfauqUoSMNMwqMp42xpB7koIeshnUxdhWU5DYq6EzxMrmbWF6NwAWSO4dQhMdw4aKB4
PTlD0F8wwrqH/9hvFyOs87xYunHJGhj6LdWpsPb9VASzyhxTAe6oLFH60Rw5bf3bH+sKHQCX/cWQ
XLwgpS3lmSyvuYYMh57Cb7fMZXeJV2/iQ3YwnGQDHVHZEbPSr6azFyNzYYNVemlnZF4z+FXRPPcs
GmbvRP8ChtFC5Yird/jFcFz8ACVdqzrQEU99/KWvs2AZD4s1OPYi8g4TbUYuaMxErau4WBOTBazH
dA4VMO2bMRLs+av5z8d8jLWkc7FXhqZK+2qtYDL6Su0fsVUFOjV8vUJ7rDbu/9024YWt1CqdQSgi
6+Wphe0h2jG4PgwbpXboP523dZuYVcBeRRI0guU01m10Mc+orvOc9Ngmi5q5cVof8EBvmkJUWVkz
jRtHj1e5autam9FXqyCWFm8yv7pr3/LXDkKWa7lIoa75dHtFRdPigoltJK1VNhPO3RAmSr5RDLg7
GILTLYhYPDTaYAlldMBXW2a6n+VjP4ioWIJTxUtXsdaS9ThG5FWV32pTHBNNdqwF6ud2IkgARPud
CxfRVNSL3mIuDLxyMr/kqIVa017P4TdiK4KFE02LCxZLR6TKjkZsd+Vkp4nXm9sq2jalELEn2nZc
sFDVgaolxaymQA0WGOp52bPmQUY1Rie7DNGdEnXhrmi9fIr4PP45NUGKohkQE5WcPMSq5Kda66na
+NRRBQc63kwjuue57uVavZHocmZa7yvGI+SlNzXdkHzfRJ1LBvVQTO2bKhWFS/THuhM5QV+v4H5E
OB47bScUxRQVH2EVtW6hkgJnkHuQXx1lY55FuZ7gqPAI6qqcZSWeEGaGDiug7eWkFuwp0QjrVrgI
ZMiLBr22cOJ1S9swGKCkQrSdYNvyMlcSZfZkVBhiTfvXwgHEMto3CSBlr/dUl9wp+xySSajoCzJM
0dzWaHcxt9mq6FLL2MZ2zYKu3k8l+5ert079YgRZbmkt28hTkHI7UQ3Yb9P/yyG4CIMbDgLS0Pc4
NdO2WzovEh73dRluXDK8LUOK0wU+MDbZWByZxEKzCGFSIWjBKdcjpQ3otE5sXX9nsFwsVWebmZzp
uMrWxIrA+GFoUa7xqrsS6pDucoyeNLCMkj2+Ft66kFb06L3lmyf4Ufhm5xV6KGKrXC8p2R8/ad0/
Fz8pz+oFlAv8pNUGZHUVXWQHe7Mj/qi70+7/SPuu7bpxbdkv4hjM4ZVxBUlL0ZL9wmHZMjNIMIDh
629RfXebjaYXztnnpZ/cwgIIzFizyjq1d+VhxdKqiZt+SOfBcEdRmfZTO/Tfp//7R3CXVB3nhdVK
iZEBO3fn7CebzxVyE2qAd6kG5Fwuwxp1bEVXjhom0IqFuUaBGTEQOOjT11mrXdNKoBlcXEzTChQC
SoIkP8lqG5ZUwT+zfWaBdwBgWtlp0Mpm7pxkYV+ni5sP+jsokY5LpX0pyjLKhhJdsqH6anaJp4HB
5XpwsV8F2Jw391pKedFt2epREv1UIulcmIJ36xHhmnZbgS8Hmu+tF4tIY/atwO8D5h4Qs6SUUoKv
rA/1kRWvcSsKN/7gE34vwTlm2kia2anYmBnf2/kXhNUQVUjdcS5vVPMx1Y1osEGNntauakVZK/1X
Cdrv5Tl33dusoaDCh4nQmdv3iw9kQmiDor9KG5CiH9W48a9/yn2T/veKPL+ENSYGM/JVHg58FiOu
YKtjVuJdzqzo+kJ/yAR/r8Q1qIx0Uk3U6mGcPmnJqhNoGFXEI+zWAlvBWhqLwUJnh/ajo7kippwd
8Zw1Kvm9OhfmWzHIJkoDq0ON/FeCccxWO7T9nWwFjEb2cNu+Vqc0hDKB334pD+Qb+A3fR+2ogVOo
AuxB4Ar2DfXvX8P5aiepSzNO125u20DDAJO9y69ee7p+4qJFOKM4DSTVMcKHT5t+YwPQHv2DMYuy
0f1mwuZgOas3zRSCZgwvpodKpeohtfGU2seJ2lAsO1tIuIcbFROKnRIsuU//C8nAf35YzhSpTFM0
Bng/5iVXvoEsKD7k3lcv3U13j9Fz3zkoF/lRVIQSmCK+Ua5meWmo8+oDyWlsR38RD4bsYiY2B8uZ
IsnSJKupsLGG3CraL0cdozbX3JkeGvN+LBe3pHdNrome6Xr1rnixT8jRxpU2VhcbRorvqUbqKY5W
tfXYJ++ZVx9rH61PEYuT4JbyDXJWTmCY0XBLh/RJSzDsppeephiCAHK3vGvJjmECpqnI5icCeLMt
GfiCYijq1fqMQPiuAksW9D8oarwjjE/hx5VrG4Iu8q6f3K7KXU46V0nbJAWe4DG/r4LlwLTDzIKV
In2VOT6Y5Fgtfi1oo+4d6XZV7uYgu0yyBJ3/i5XcTUWOlhKoGM1M4Kv26rDbVThfVWekmyQAN7C3
Vc64PxjROrArUozfizY3y/AOSiuJls56jsQJgjjjvVUvh5q+peONZBDRmOve3d+uxbmoEZIIWaI2
wFCkk2uar6x/y2IMtxk/pRj9gCwwJ4CUCohUWa7en/Ja9OX2zMr2B3BequllA3DdEputEenV97ma
Hq47hd021XaJ9Qw2D0ExSo0NDFdSj7RwLcXKxv2Se235oN1VN/mdCkKCpI1AadeD/I8FVeeJdrnr
M7a/gfNMqUlyCVBqGzYbyTBw9gm6viFAFVoHpDADOXfvJYMr06B9aD5aqNgK7q7ghWjcu9Q7YBkt
ZJUXYv+cUH/p9a8m8JDXj1rwQHgfYZmg6QZ5FzxTHxXWXaU+tHIbDctTJq9Ayrd5KfzrK+4Fc9tz
5R6+RBoTXUCnBrUwCZUeH7J+mfoxnCqhmxBtjnv9kuRg8NxYbyoKS+xCIzbcS5oGzVADfasjaGAu
TVSNGXjUTpZv3hUs/D9+RN5zzLIEjQ8DN7m3HzFlFy7FibJUYMIF++TpjBba5DEjoAvQZnJjWSPG
Xic3s8sj5vs+GvM1nulrkSvC8QyB2eMBxP0kz8BIlDaSbHaTHu0o9ZxXiGt8X7wlaAInak7qu4Po
5voNEnmsfyGK7ULXiWrZn608SPQdgLJBoA7F1E8/mfVer7vlrUj5TWD4dM4ilNNoxG2Nb1lCCkFy
7rVUNHAueBs8ZtdYpKSdSzx5sxijYhxDpZsPU4qCxVyFgkNczTQfQ23eIY+kgqw5pMwHUoMDKzvg
aRA3+TaPwPWCx3et92e6AMMr/GzrddpY9blgima3WPEvGrg1Du4VD3SFTAkyCGeDB+5QyO+imofo
UDmDUw46gcRBhUNtH7vpdrKaUCmOGlhPBScquh+cuWkBOivlGra0C8ZA80HJoIT1C3lvgsUbjthb
7MeijsDu9MDmM/KsRYqaK+Drxu5mDcTWz7R6N5xH05y9onypIVSZ42Eo/Sgw4rtbVTDzpeqKbjv8
aKWOmnQyZilwMlCwATuyT6RCECDu1uitzRrcc3P6hQLJX2E+9HZ+hC0L1Q+Gvmz1Lb/E9z24eF12
bgLUpm4c3Z0+gPVLxCn57ivZ/IjVSW/ubKObqCB1CVxIcrPUjZuUJmb7wPSQHzuSBKiTRRYg6Qlq
zOycSnd18WbSt7JEDmIOrqUMwdLaUdkgaWcl+HnvwYYrsP67bDzbg1ofwOY3stxKJWJnf927teIt
5Z59T+tQeWWvWUT9yXDlcM1vS2+6aF+hBBwyw0tFfASiS8G97yw2ZZ2YOCsZkWnfWp46xqIUaTf6
3XwP7jHXY2L3UolIe2VkXeu68T2GH1cl05WLu0YlTBCFKcLj5Z412GryTCtxDzWIUsrEcp2hGsN0
mSD5U6u+mrNv+pj/Inl1L+nGe9E3S5hiONSVJoN6Zg+y4zatZ8+oelBlgNfAlaqFBibVIWPemt8r
2Wa+yhhDAW0C8Kwc7yy9rdx2nDxVu1Gt2m9TLTLnxR3ZW9p379OS/pjVxNc0SO0l5UcsSz9ZgpLU
QwFor2EoIJ1eQDE8ZDHORpPe5n5xKXvOaOcu2hmMJl4F7oa5MoNJUUOWjz5rQAZNnbNV1+gsnCRM
6C2y6Y8g8tAgBwARFFcB/s6ZE48k0FoB6DPJ2VGblajMAymtwjJDW6qW8RcraFodq1lBJXB0MxXM
ZjiHoTtLzh3KvWcMO953SIHdalheiqU7qtS2vLqEFJiaUV9K8iMFO0cLjoIRsQujB1XHuAS2EhdP
zXjbZZhUb5XzDP5OUkQayuWVlbid1bgYGXAr/a2SH838sesex/GXLt8REyCzO3sYvbh6nuPkV56u
XNuZHyvfk9ryFSNFOC+lftWICoq7EdJ/rqsj8zOyjMQGxFRXOzmdW0q9Qm4O2mKFFUaoFwzUCDzQ
Xjnmb0uA5bjccNI7UxodFdR8gBJC3AUcRFq0ohJEBZH97GizMT4JTAtcgxWlgwaeNlC3N3q3gXAd
kW6pBTnIeVXPMzyaEi8ZK2+uO3/MgnF46OM+nPDlkP17ua4JXutuzrT5Wav52JjCktWtWcyTfZlz
kPTMHpVedDMTOL/9Os1mFc4zWWM/xiyRyGVch8lkbwTSL4kPsuMq2cPQfCHpkzx8MTENldu3DqTt
+ik7Xv/UoovF+aWYaos8giIJEw6NG0/AG5ZuOvxsMOIVz0Lxb9G94jyMPbad3OUGPIwzn5cZvKUz
xpUhfpvcYeLdLVQ0ym1gjo3/4+fkPIo2LZlhWHg+cg7+HM2JKH2jSft8/Sz3A9PN9+ScikWKeTGR
BaNKBG3sSLpbgBQlMjrGfSA9xK5+GA6K6AntzkVuHyvnV1gS14TYo3WXG9UrCPJxWxS001CY1qzh
xiDgGzeSEyvrEwN3RdaDknXWg96O5Gp60BKwplKt+A4Aw+LKvfmRtuq93MwnM6dBqqpnmrLiSIvK
cRtZzj2pKSEQzIb4mFKpc5sYHGxd9xzX+IyJVvwYHemtciBWP2vNWZrLo5Ia4SosbBq5qCq322bZ
bJ3HkuuNaWNAGF5cmb50xVFdeWBbFzbSTj4Y8TXFcqU68VPjXGjB1NpB0h715CazmzDRRSwouwDs
7a/hrKbSpnbXMSBDxxlJUF56cma4AEKgnZl4i0JB/G0HQwHlSG0Ged3/nj0dbcjft4/HnBumtWjl
ONsXKmEGHwxLTvYsQx3AwEj69Yu+mwltVuKsowEyC1Vb4UNF3kZSjQQltVD7kA66zgT2aT8v2azF
2chZS6xWo2SNmt67MfsaZ0WwkN6H5hfGJsFmX8xRpjrnJBbtcpc5bnugnG0cssnR0xTx8H9GR0by
+Ff7DnR1uWvGZ1GVR3SwnH2Ed2tqNQHcMStfUe9xzWXwZ5r7fS4LzlXg4D5f1sbBzWkxJ7KNYNRB
EBdDtbzpITINCpLrN2W3AmubsqUjWoCH4teZqnomhTP9lavPQeeRp3GOMAws9ecKxbNbiGlEywkt
7ogtnVeCtkKw09029/YncFbZKFRlKXSTXBq/C7SQ+DkkosZ7OSTg9xQNfuz50+1inDGWqrLPxhH7
zarmuJRlwLosqHIZgvSGW4nzmL28crMej0YfddWcIFxNViWl2NX85WAEY2i/2SHgKEKq3U+Gfb7Y
s12OM3Fpp8RalvYoZs9NYC2JhxTGG23zZkTcMhPzyFRMz6MeZHk6ND2iWJ9sVycMuSRDJFkjuksn
yKQUtI+kjHwtTPs5XUiAWm6gEtMjlfxtgpPUoR94UyUvinLTtHdkqo+VegvBOk9C3jTok4uB/8RT
HBGB/GpNru2PC0fxm1nXz8y+yOpbM/4skEcIHoTggvCAIqc2LDaa+GBzlB7VE/wRZKDqW/to/1Sh
J4B2AAnGA/gOl/rl+tJ7T3777ThLausDpvehwI0KTxxWaR3VdhGRhUXXl9mNarfrcGaTWHlmDhV2
uJav8qN50g7xMYeYITD3IeIvcRbxWTG99tk4u+l0zlhktUUusvlW61qoWl3Qxj/MsjvWkuW34FuD
WMmYF6HjHJXmIymJR63IoJXfdQeaar7Tv1DATqam8p3ilKtSQNCrWYrBmzUAnJKj1D/W07Q2xXr9
qTHO/fhTI09F3brmdKcy0MwoNf7mD5tKnmKFwFsiqXRcU/JbOxYd8f4l0hXbUE3NUvmxEG3spdZm
NeQpEyABBhB0/hyMH7UJ5mLGoqlNjzIY+GemYXg3PkEG7NyOP+32rU8usa7fgcBeF93r9eVf+wTr
T946FBAr5MjskUgsr71cgKPzAso0CFNHevlWpKo/mEfCniiCb8F9E91rzr53ZVNNQwz7nqO2V9yt
iLjp0ByyG0wVRnU4onMg8tOiJTkrT0hvaI4JgI3hsJeuKM+xNb4mky5wXepePLB5Snw/mFI7HpoB
W2NoEJ4WH0zYkzs8QkMoBVf2EC3vMKjLQfIoMKmK1z9mGmSE+i/Ld+jnhSLZvN0K1vbncNYfmnlj
BhJKpFFmB3NdhBnqJmVnPagaXYXN3kpF9zI782t1vMnan2M7+0p2Ny0/qnwE8wrcxUQ8QvKf6Gcb
rkLSb7r0PSu+Tpqo9Sv4QhpnyJ0mH02rA2bFjjHsG0uHpe79Qi8FlRLRMlwkvBi90msU/jC1fqqp
6S8NyGrVTvC4RNeAs9yNPgxQK8LbKpjlsgncqUBvFEnil70uKALvJjHbb7zuePOODbUG0UeCggDR
B+AvzVDVHReMOy5agh1kkhaH+hqKIknoyIJKvegwOStOm06tSKHZlwaKJgZa1JX+JZdK0Q73ihDb
HXKWSqaqQvIc/mnF5q38Ze15JTIpQlEZ7Q9u6T9mWuH1Z0u8ltjU0VOBYoLq1clzU5Gg0hbQiBM3
s1DsWSrPhrHEKIlCz6p6yE39xbJVt51QNUhJ2NODXd0iL3AtCxVc2dWgzJGUiq+Aagfs0W6PkL1o
7VOW3Raz7Dl4ceX0ZNY0oFDl1p0nxfyeQsWro+3gpl3+NaZK7IFP+T2XsouiLj9n8kBU+b96F3/v
nOcdtbNSt1IolV7mqfWsGeViKN5OKB9ct/2raf+30/m9DGeQ1JySkmbolGkAOafNEJlQfLcbOyzG
9lyCNyzvWoFN3n+Lv5fkDEvcteCZq3RIuxuPSdOGKk3cbKZeV1ABtfBu6mubv5fijAvIENpeIyq5
tNLg0v59SI1AIr8YVKhKxZOmZzV+y+NM4E/3X+HvVTljkxFIFzMDn64wazdtwbZbnFI6h9e/3G7p
Zrs5zs5YlgYZ8YzolzogR+tt/jKwm5r4gFRGDIgxTT4QB02PgEUoeguwT7sA2e3inKXp6YgRXpRL
AOhgN/aX6YnlIVopDaQ1eldhYQpczqpCi0lkdgvNu/JFBjIIOtmhpYbyWYSQ3aXk3P4eziShLTTZ
JK5WXdjqe+V4tnIwu9CWv0lJJHWH+XvndrfoUh60U3uya1dewkX+1rJHVp1iQONTeHvR2xJddC6s
MjDMmciKTi72fMvkG6cnJ6s5g1xSYCr+kJ//vnBcMJXrs5UODIPheiT90IPp4HjVjRMhfj4lvqiJ
L1hN5Tspdk4zqwMj68XMx6daTS+9IkcK60/J1N8ZCZL09tbSDFdqJA98+hQT0IKbf/1gVb65gpZc
WuojqBu7BUQuyk+LoXWExm47pVBvBVySUQgTLoEhfWvnHCqr0LGiKaben6Sa+azIP67/oPV8/2xE
VZ6jlHZZ16oGTmStWmtnYPEgwwydCYHhVASvTpU5e6bJhtqOA16dbVVwcVX7o7GrD6O1kEOR+ShV
7YdiZqC6ByFfSc0TDqnwrUHqvNyxn2enksK5rMFLpGUQWYu1F7JQ/Zg5hYpSJ6SW0iX7EsdIvNTB
6FxzHiY375FJK5mOhjsrDiasikkzzS2tFEMx/WzdZXFxKtMlDzpzPqZZ+zJWIOPJjXABtyVJW9+p
6rAvl6OcN9qBQtA+bJn9XlXFTWyjDtEWdeo2DJSbCflgVHmoLDB65egqJ5ObOJMLmdbzSLCkTsKs
0Xy7eetY5evMihxqnCqd3ilpBohHeVgGCFSAY0kt24OmNmAnzMijrUqmmy1GEcyJdCtTBu2BNFt8
CTU0tMnBBV9CurI6Z4l5auX6dSLz2Vwcr63xA5ayeGWW/MklVOFKdw9OP792auG3TRykC6oPqPo7
I9RrC+0wYfyTkOYWRYKT1Rmnus1+YfgmpufKjJYqmjoQYFmDCxiDmxPqxersGupJagsvLrrnSnmv
2kO7nHrjRABtKCEiyqjkUh2xf3Wn119jlt1fv7t/KDb8x3ioMuetyDKpypDiHPRoHTWeDvFPAwPG
Xh9o4KoaXxmIIEV+ebXG1x4M57okW7EXO4VfNjAQtOLwlTPMsH8PzT+GxGslIa8PIvyAyGpwLmuc
OmOYeqT8covhguUmJbGb9ZhBmgTx8e582W9nBOmXf2YAVVmUdT4jwilvxi/EDJyz9Fo4gaQGDQZX
QifogwVEHaHhBHF/WF7M3h3eRd7HEB0y537sbBg1tsiw01kbLQZk1NTpLZadQM8gZj1iTVBiLHFM
3QoBvZsnqgXm3yqcIFw/2+NJSeSwKjQvHQ+yAR2w4ZXakJovDM8eAG8GsiROZ39ua29JjjL1aay6
EBFDcXHwxrkOqlbxah1iKHFWuVMp36clBIIXTOUz4tnza2J+JzSJrAXdraYMHC071STxqGp7k31f
1gDKqHZQVS+poQaaCYjaStE4LOeaageDFKAjGh8Fj0F0ZpwnVQGEsDsZYYQeDV/GQPVun99Xymlw
qKy1NyB33vWz0K6vT+zKc+CbcAzmONcHRHIAC9RoEn5WYD7xzaBSVLwuuYPq25Nw2TXQvrYsF/t3
yshK0HlrEGJMQD6UnKQAarB3UpQH86sImL9Lkbd5FHxzzZloN8gLgpTyxnqTMw/YhEELndf6G/1m
Sd5fzyJ276yPOQZD5+v0TSzmsCN0B22gvxMC9bNhtcnNbZVkKXRyYAMMFxGgP0TksmrDlq75I/8C
BJufnxxfETjuP5R9/raxnzZ4s2xWKdVCJNjYVbKM+Mt5yj2EK80JTwRkYZ70kr6vX1oLpGOFvNXx
2RQZIFXrc19ww0V3jTO9w1joFYrn612jX2ZM5LrUa991UEv0tl9jsiUJhcG5wPJ+fpXN9u2+KbVa
QhavwsWMiZeGMnjN55uk9pgROeiDeEb0avrO3ToKbJ2G++k2DbLlUcV8X3zWaSQyjoJ3zjfVzKmV
i67DZWSljjhK8h0GM6iYQRNbIZXfrx/6eqbXHhpviWmb1aqMM9eTWw11vIXd9L0A0ys6Y85yxZ0E
OdtJ1i5aaWPaNByq5DjW5LUtFEGRSXCD+IbZrE+xxCqc3ZhPLpXqkAxSdP3AREtwJYKSMaWIoQh5
MTH1LCtG1Jv/XZ/q7yfJd5FImy99SiQYP9nwwGPpFpIdXt+FKA74DOc3976OKY4G3ZTPvED29If8
edWL6NwkqPD+V5TSQ3XEaJc3HoqLaMx9/eJXbh0/w9aZeazMjoYboZJno0azBgBkIzu2LZo1Ojtl
SXUw8iq4vmnBXf8syG/2LBk0B0gZTsWx3/USTUxoY3TAKV1fZRcotDHk6vrAN8uU/SJbIJZzLlnx
pPT3hXPWEszFxr/00vHwaX0LIyRrqM3Sx2l4iuUPdVwe6lokLSx4dp+cbZvf0UDjwc6Yql3iOglB
9BWN8jfkwU+O0z1e37LoYLkHroCnjzkZwtdsBtQV/LKA7XhTI1jlD3CDv98F3zCxpFIhpfGZDkCy
OGTv0nQTH7NT6kOg5cYMQQm3CtCq0eAR6VFkl/9QPP+9PBeTpLRqIIWkwVNOL2g6+AR5e6t8NYef
pnPCfGtQQmZQp4gnRRsXfEm+31EDMN0hjV999IyZAeRB0vHDhNSI+ukU6ftPRXNpJbjIgq/KS4HQ
UVOGPsVX7aXvCpRHDKCXBfZaUChUtdXabu6oPbcxyCZgsLugOWIc0bNPGpCQqZuHtm9EaBVonpq6
5CE/iVy/KLv8hENs1sbg8bQ4w+ep/sX+gaKAdCfnLmbaXD1so8IQOndRhYqf1zMyTWXOGm+s4FuA
9dzSZwfTtyI7nM8iCyBcjTdFVSsrDjoi/z+Zha6HX0VWYEWqnwmNuui+cKGEZjZ5s6ixdhkUDCJn
NzMkdrvFv25qdpkmN9aVn+peSF52LMUqGFfwqscSTCgmuqYgeL9VGt+mGId2AiWFmmp6WJlSypcs
NDDoNrgqJqRuQWTHokIYRwr2zk/wtbXVp6mBXgUpm4ODjk+RW9B96gTpuyD44Gf40OKczWRGZECU
+pAvt1aaCV6kaAX1nw9Sn7JEbmzEBXOL6bwUfHwZESwhsuP8ZJ6ipzMDSGEt0Gth+5V8rYJ5gjbV
I7CG/uTNPh1cW14/WUYP7f8k1xLEH/yQXp1KWZkbMDstVLLMye8Q5kBZPFqzzNEHw41nw/DIqVuj
dqAF+lnUPRQZPn6Iz6zswpAVlEtXHI3u0dPc3BT0e4sr7PeuE9Vg0kldfblBunsrYrsT3dbV32ws
3zJahREXsOxEAiB/BNwAOiidKaiF785mbZ6qzlsfoFESuYOBTY/kuErHg+vnJIMyLXUZhi082wBq
aKXbar0WpMK5ax3z+VQiuxTYjLX2fCXc1DnLRJ06tqoMhz16ZpTdQWHv2Pp21N6P3uBNoDEkPlyO
FABTAqnrIA8OxBPJMIvcjc4FSYQpbcl6wJlXyjHnXIKMwgAx5BBSMA3bd8lF5OAET5kf+lvUCTVf
inBprn+lMr0Z1EzwhUX+xeBCosSMFXOiiKjzI6SMC2/SDzHk5eTQANXgDXkRyaAJLq7BWacik6BE
2SIEM5YOMP/uRqrAhF0qgoBLEG/xLLmFo01JM6HUZg6tX3SPbfx1AjFcLhqvFW1n/YKbd4jOGIr9
CpLv3MoxmKG6IKFwnUqwm/2vZOk6chtgygDV/ecyVTwZJgMQE5Sks7fijLKTfvzxGXIcRNd8fdP/
emq/1+KxAXrhjBg1RWXX6cgtGe+HUkI7AXy1GZAKoorR7vltFuOuH0sK28hGhDc9RkxQOOtPEnhd
rhsP0enx4qTmmLa5QWEsDfWDtqDxb5cvIx2OXWK+yI1ybpXnwQAZW2seNFBueTLp3q7/hN3ruNkm
11pjHTra5Yjv19jvHRlCdLMgsOygcP56faH9GuRmJe5CJkoMhZd5XhON8hlMwyG576LKKzz0oeyb
PkgP/a2E0cRnwbqrAb52a9YPvXkIZasOTS4BCrdO8NLl1BUR9BEeBh+20SMn6FWDXKa4jDdlQFCH
CwTL74YDm21z/nCqlzyXwNqJcEA9qafkYC+eUbuQowPPch8UsQueUbZ4KvRRcq8OROWQ/ebp5gdw
npLqGURNS0BcWRhHBnQ6DwuCgPEXk7yy8dlrf7AA/KZonA9wFpAWko1oth9k2UWDslYD4djRru/Y
/CDOYwIHmE76ikEtY0B7dIy05uqzBM05ajuKm0iGP3TZOxvtLzlxTtAPAZoJfUrZ/i5rracUTx0m
VTPz2bFQvcJoEEpaBxvsATJQIImegTW1dSUHdCizWroFFLBAWaR8sD7LEfPM+F8dOwMIJkW7TR1P
tBN1FvfMlKM6umlbpmkqNmc5wE4DOSaIRF2g8OrqbR3MsvU0ZuAZYUNAK8CaZMVPybe4Go6KXHrA
Cz8tFTqPU3XMJilMZOvRVBpB81F4DzhL3ZfNyDIF70A3DM+YElA/Ni5FO0vuvzkYfWUa8TJdg8Y0
sC0UieOIsa4URTs0a8vxFTKnrpbrgd0/K2bykJLxWwd6AQyMkeFVW4Rwi+vvBoP+/3y2szHpxWyv
CFYE8rbums3NiP+aXpqHmL4/zeESaEELPRbXfJ97bEPcu1ld/p9Nx7/UXxvMxE1phihHZoNXUhLE
meMv2Q+jue2t0rUMaAVg9LRkiOcl1Uso8x27OaSK5Bcy820FdbgFUyrJ6E5ddWNrSwV6i9gtZCpI
3kSnte5kY+Qoq2t1sWHGSWdjzhuab/EDSOVdVj61jeUtYGtOqWjO6brv+JdwLATojCxu4I/BXY9F
adiTHi1Q6VB3qScwo7vYy7+Nhsa362VZj8cGNbpL5lReU9heugIFnB8FMzy1YF6i3GNmO+wqkYL9
9TgAUJN/nqysOkCe5IDQpuNwWEx2bBISmoZI33o/hN9skPMTpZymdCkBn61BgAIOSLzHxJsK5baV
f9rIXyZqe7MlYwr/LYN4nzJaz3qLMXo2ClLo/Q1bsGAKFO7Mz/765ioNRedQxjDC3ZTPnUS9efw1
Afly/Xvut0Wt36twTkCmVZYnMy7s+rwhzmqlEZjll3MR6C+S6oJt0ndudUSs6Irp5QUqajqEpIWo
rn1f9PfP4Pn7B7B+z1mPa9Vm3+sWEomqGQp2un9zfy/BuQPd7mxUdrHTFWhidD5gQqV5pLexD9T3
iR6bRzgm9iDnYReHde+hlCSev9qti+CDQinWthTgfblr3ObFwObcXAfzV4WJzmtst3mqAHS6QDtw
rUqsdGLWAJIvV/qav8yiiu9nN583pttfwF1wedIsp60xOLiixapTEekuOM2OYi683ae0XYmLeDo5
L4g0AQ7eBdIF2qzrSHURpV8Q44C44aS64g77bj1iuyZ3n205yWQmNTr0VkxvIl8a8pYAIgIMx9mC
Ns3QvTXkYahQKWzqs91/nQCQ79k4uGQwbM/MnNIlbRbolfWmFerXZYzJSbPAozEPQr3fvZLF9rfy
kUDOAM+0cT5TaLytfIuwpG59nILcbQFBErnyvTe2We7zYmwMyggKtLHtcTRN9W3MfsyViPd8N7Vw
FEcxZVuH9JzFJTGkqNrSLhYHT2wd06S3RRF0g5/dgr8KTPXNt/m1/DBqoZrJnqncrrvufLMzYkzg
j9SRyzcZiIjbX0ucgLt1Cq5bkN14crM77umWijFYsoV4uSIZglwUdlIFJCUUGuXooQ7P11fbiyS2
e+KeqTKWfWGAePBCkHj2VRM0BLKO1W3ZWxCyfMWUZrTgGV1fdDcR3q7KPVlo3enmnP8FBfLVLySM
j1pU3q3MB6OQ1/CzCPxvU/T7vnCPValyq0jtuLkvq+mkGBAcrqC0F+CxHuJsCuZOCwxrulVIlXh2
q546JEMjhN/A7lF5Iy2j2ME03wwtbmc6a3rReRbV6MFi7OdYs195QiOlVUD3bj9LeX/DbOlckfKk
djGefva9xKBh03fHJKs8SCZ5Wq0igOnXWjGpQnO27xYFIpYAgGYQojZkd0JH2+uz+M6RikRw9Ote
r50FZwwIW4qlZlp1YYrp0qnBhBgGwbr3tMxcRCPZ0Auu826vc5sfcbGqaiGtSzEiD943jBg+1IAE
FEc9pE+JPwg2t17Wf21uk4pxhkEH8FHNEzxQrT+1OaTRSFBIXzHx6Qvu756T3+6JswRZXwyVkU8V
pBcywIJnr8FntR5S9n0YV4SN40nshwyh0Ovrrn/22v4408BInw1JwarLaEGDpQ1mOxGEL7vNhO3O
OHtgysvQVgAeI1Arn7PDGBnn7Ftxu5LKscAALhJCIPOrdS+iP91lJ9kuzJkECyBJDOTMUNyG9GLu
gLzyx5TPobJ8JAtIQRTMDJ4TSwamA5hppLPQWwAPzhs1HiSEynFdeEp7Umo1TEzZS4uQmqOfJwmk
39ELnkGeniwPqn1u7S/L+AZKJ0A7URZY2idMqqMi1TkEJEJofNu5fLCqj6z+5tSKIG0TfT/OEFUJ
6XIV9EQXKftO8P2Yowq+n2gF7nnXFuLbUcHnc6SLzcCjoFbR9Tu4i0nZfCi+LDvpcQmWHKWClI3d
uIZl34BE2mtyTJsUTmQWVZDC7pHsNMhOmND6NC/UtTGIqpWFL+mFoNCx3vkrb8Lh4u2EENM2NBi0
Tq8Dpx7P1gQSAYAMrm9btAxnxfImNeQO6JSLSX428lOLOT2g/v+btHd7tpwBozI4/oyESAia4TPC
KlIiJ1qR4iJU7Ke01rVjWy/SJpZpNAJqtbZwLvZkuZT+P9KuqzlunFv+IlYxE3xlnKAJkqz4wrK8
NsEM5vDrb1N7azXGzg6+2n2Wy2cAAgcn9OnWnS6W/BaqDpLaeEstu3n8kYExws2MelMZ8TaVm106
9fdNqowbU03BkmzkllMqg42R9rbBm4r6l2xHT7QqXuIE1Tqo6P2q42H+SUdWgquNvPTxU5nnztBm
QWQ/DUm0N5IsgNT5dpqzfdRIwSifmXlnly9FC978AnzA9nmAZNemTLNzXANIap8JOHadWjn0bThn
ZQ72N1TZdPk8MfWgt+qZGk3sxyltkEWnIcX/FVXM7+C13UouNa9u6gQFdsOXu8G7fUyuTmJffkHO
RbftjMcbfLGnIt2W0ZsFDPmS9/varBq/Swc8+arXlKkzavWB2hB2s8Ygj+7IHHRdupeTdpNCOrwe
96h+eEv5mOsG5CegHDNqDvx/WEE8hSa54OB9ouRuHQfO7Td6R4q8wMHrfmDW6L78BsnIwm+fIGOU
+eguHkBMFdLjjJ569zzfGW7ipWH+MwWN8e0NvJ7Nfb3hNvcOjKlh2VOHN/zPoQk0QYDWRiNwLeCn
exZabyI0lsBn2pxX7iwlpqSCVx7NoNBqxxqIIC65yhB0eSo4t6xoUZGSGibWjKVYp088JQbWfgUH
rVDsRBZZvBrX/7WNfxtfKxKQWJg2/JX+jlmwu2pXPyUoXT5iDmo7grvS3KgboFm2qZ94orFJwTdU
+cm1qld0qGrCJ0tgUIM/maRdOlebpc42ua6iEp041pjtpuGHKtvIbQZvslCH0EXz8Led9t8m1jI1
bglrgYPv9MKbJ2tXqu8WHqvbR/aqFU0FzMTSZd3gu/EggokGs+ikU0M/lB4EH9ARtUWh7dXv+WWE
78Ajg1cLqTai45zLd5JC7+aywFDVwzCdVEChpy7fJHItiCauJgsXRrm3dWznFDM+dQFRcqiSStSP
ytTT1ukuLDOZH7tJpD939S5eWOSe2aXRCzZ1M8JPNb4j9iai2fb217ruoS9McG9skxi1WupadFwb
ZPr31tUC8BnaxIlAQBPvx/c8kNAhQ7sBz5mjfM8wj6c47V1zVDfSVuR8rgfcFz9n3ZGLh1g3kTYO
MqY8AVgMi2cwk/jKx6JvbTd6tPw/63Rs9GuxOOv1IuGFae6tIiRumySV11hfC7oTe2tbZ9UAiZ8G
SP4oEEPU8RoBt416ypNo4euL8rcX58I49+Jo4yjPfa1Hx0n5I6t+5ZoF6SGgxaHqdfuDX09ALyxx
L0pRGEVT9hVcoYUEpvimy4NLom03M6gYgWY2x4P6CBVSpxWOLAtcg8E9LXEny1liriC719bvtsUu
3rGP5QGksyHdo0PotRtVEA+vq7m1r9xTU9mZbGpJX4BVJ/Xr8cPEWGimP6UqAYe0LnAQor3lC+pZ
kalqpCAZWKvdYNoaNtrBdNSgCvLKbQWtCoFz+JsebgycRGuR4Z6Y9olZhymrH26fFcHm8bq3tdFG
8qI1xUlrEQfUFbhoXsbsTV65khURt7RoOZwjsquYIgiFqkBX3SfpjpqDIAgQGVj/fuFa+onSMevh
6SimE0zpobdFfZ1P3N2N08aL3UpNRfNItob7SJFCQ1pOfTFjkheiZYM5/WRsuKsjI4xU5ZkYY+vo
VRaAQHTTLuUh1qbHstY3RQQRY5DCUXXfse6RAfyiWo/p8JCXYOTsnoFZQTPzp5XukyZ3Ji2Y2Le5
aXbVMnhmHVTl6BQyHEdmICdAwZ8gt2h6L8X4a4dZzDW1D3Ij8uQs/tb19qEYs+1kiGRyBDed1+RN
IQOdRB0iPKV/7XLbyc03Xf1++3SKvifnyLROoj1gQdKpAuOG0j7MpiDJvQoasL9cpcn5KyONDUVK
cGK6AETynh2QXb5l32ToT5NQdzHTB9KF9WmQdi1k+LzodTlkwb8aorz8GZwPo4u+LKNG15IhWPif
7OUupcRV4y2oydMx0N9qr7qTvbh3AJIaUbSWjKOReSDgkIQ1xeux+9ee8NK90dTbep9Fw/1sSqFt
m/7Sku2SaOfJRuQgIfPsaSBVZGcUi69ksyPPwzcU0bzbH19wwHhhXjXqK3QvEdBPirHJM6jIJWUg
57HgCHwqKdy40bwmb9r0BkTy5OjIJt0HNzrA1Ci2TelhyNhjilzJhfiU5lALBLqskh5t1XyhfeVZ
cXMH/ZuPyTZ2bCg3Zpcg0ZcrzE+DeyyKf1YgjB+qP2rdlF8VBsaMyjEU8JVN87wfyvTRGIfNLIEQ
eLHLe4P+SsF9VBLFA6jYH1GiLyIgG4n+sbQva9QwgvU0P0AB2WfzEOhW70uteqfJpo9xwKhInDnM
wHn2OlWHJfpVZC+UyHj643t1NqHElwRRofmtUbhxDyRxnd6RQdlFWvEgm2jIAzNet1rYFMpeyd+W
lu7LfPZrXQeZkuwUSOQz3fL7pdiXmXKaaP7QVWyP/9oxAe0s7KnxUsmYwXAJ4EjVaPuhXhwIKhWK
7Nh64iby5Ks2ur91K3iSVUGmQLioTlJnFCAGPMkajZ4BNN0l1eJpw9lQUPk8QD5nk5XKvmtmPAkJ
2AszaAGEVnmH+TmnGo5t+aYB+Zi1wFMz7HHPAKoKKQUnYIvP+JDRj04C/KZ5tiMqOOMi/0O4oNCK
FZSXemafmuwhUZ4KcFFZEEGIwD2doMmn2m+y8TqxyTXbHhTwqmPZ9wnr3L4+WxgBpNPZBvxbiVCd
QFFesR4ma9gA12l5WVWIEMvrj7l1U7jndQKCWJNipGS5zPzJvGM6yCKbOVCHfWe89fiFUAt20yzz
MnQJhlR11b5zI2x4Bj56eXy97SA+oee3fg/34fW60CWbwXlPWe9N4Gfv5dJpOgjg0p3SbCG/4/RD
G6gjSKU7zbdGsJKwGrsEDWIq78okPRNg6boI5XAjDttBBp/lKQW7+ziR9ya+myPQek+/rMVC/LyE
I+Sl7PLHTKFNmEZOie8AllmHWNSTlYdZbfxkMEA5OXty9yRXJjYHsGQ5ActBHxTtMa3/yNUO8r+a
4Bh9DrHd2gnuGJUmwDXziIdyCMpv8uKCFq3e1SGKfugS7FcxtfxYe3PQeriFXhGUB8Mzw3lTYmYD
A00gedP3teJQMTpzzV9v/TLuCackZ5C5KEE4ttV35NnYUOh5OIPiZmFyaHwCCXrIoAeR04X22Srd
HiMbIoaQq1oKF88rr4gtDaZl0qJB7beMHWn8llj7sqpxIhM3J7XL2kMKqCaTp7s22etW+StVqpBA
TKReQKwL4Ep3bADHun18rxeNLt5Z7tE3i7ykSt4VJ/k+foh2xgsYWUZHK5zaG/CVQGwjedrbbaOC
eJ9wqMOiZSgw5Ij3GWhQp+mcgsxJGw/o6joZwtXbxhTBx+eRov2yREYi28M9BNO8uPRYMG0+C5u6
S/ZiIMbVweyL70zW33MR/6u2VRFWxCBByIHrbNDQlgIDJClDHI6Ijoem39UVe5YLkO9EID5RKy3s
FvSFGftDGeo66KvWHSJIrBR7swmp/fwfN4TLgDB9UTTMXH/gbglQ9Q6nvb5Ff8AMUt88ilqMAn9N
OH9tDS0b89VakSuBkbeBrb43gLoVUSr40oK6GeFueWwmWdwUSAYSQ9um8RMrFUcugK+NH2JpdJtJ
RDa4/vQbboVwcbtaWXI2xFQ/ZXkGRprBpYkqqHKKTHDXs1pmmXXgaz5J1g/N1nxlrMPbx0EQ4fKN
xbhjRkyWtjgtwFS1FVqxtebGZePfNiOqWfAdQ7uHenxUAJAQHaQf2SbejefcUdzlXYw3vI4T+3Jq
/MSHTanWqiN2bcYwQBTK38enGHxlDlV9E1xjW1RKvFZyVzKWxgU/9H5V3D2KPP41+KVigPTKMFXT
NHQeMWWbLENAgDS9C2Z39qmbPyaTY7Rus09f5JO2A1MTWvvMlc7Gm/LWlILDcyUm/c0+d/XGEqJ4
8ggImkkeIW0MNtLHZjjZDXP6XnY6+xG6ld7tz3zlvP5mkouGknJpR0LM4T6mGQT/oE2rLaKTdAUG
8psNLs7oSSNPmN8pThk72uYObH2u1Ta+qg2+riLGiWdUF3ctuLFur+2Kf/nNLudfBgN5X2zhpgxJ
slUgGDBZik/T+luEiQmGYk/ZxILtXLeL8zC/meQ8TJIMbWVBduvUFRN44/Jt21Q7IikCH3At2/7N
DudmYlpX0TAxgoIiSOeeUsywrqw98l3jpjvEQwJPfe1NvrTHRwAx7QqrqdlawJQ0F6w4oem1r8U2
drWn/yH+W1+0G9vIhwAaBfM1IEKrObYtAFQFWUlRub0OKt472jsKKPAx4eBIoYbmqnRGr4WoHVId
z3gTzdcJ187FB1ql13lvgJS6I9A7U6aXmqmY649sPwOhWUqeteYoSeGg9WGUmeD0gcLg7YO8HtRb
28EFAGVmlHY54JLK0jFGZ9zOFK+Iv+uSvrGaXHCEryFXfvvWq8u4iIeqeBhBf2Gs8defcue5eaCP
RJP8bq9Bp1vdqFoR5kAgCk71lcjjN8OcL2pSTEyUEb56b+xttpl0OxzqhzROBH5BcEn59FkHUWTb
Nbl96qtfQMDk7OeiC9oLArfKhzaNTReqxzrA1nLvsOZDLu5vH4lrwPHfNovzNJWt2XJD4WngYdwJ
fS/CvpcoAKjy5Fh67afR89xs9HYQbJ5oZZznSXNr0spMH+5bOXofgDmrGulDsLb1Rt0473yIkyr1
CMAMbKw4ALl2kG5EXrwd/MqLUG5NnX8Bxr7cTD7WmU2ot8tNigTHoK5lAxm12IJ9u4Yd+c0G50bi
wpbiOE5x6ub8m9lAGTFGJQCwhhHsuH0UDtYdhtX9rnivk58SParZ/CZr32bI+qjddIAi0Gac7xXz
XloQG5nZ4Gcjkm92NyTLo2T/FHwDwaPNS8kait2kdYZY6E9ad23TbYAb9/OdaPJR4Nxszt1Arja2
KiUpMEpkI8hrHL0fIAJSg0BpdBTy6/a6BHffXv9+4dwiE8xPcQVnThrD18c2NIe9IimCQE5khYt4
VgLgtoDU56mHcopsoL5C3sDSJHAyAn/JY4A0O2rtjACcNreryuCLNvRBhnlFO2be7V0TXHoe+2OB
Kbk1F9yPSLvvYtR/ojG4bUG0Fs6toM66KF2K41YpYdeb4A61whE1n6RYNv/FksGPUGYJ8iXCMkAU
0X6bMco1KscOEtSQvP9vhjhYSAWaP70nEL2UOm0XVZZb6oCI5arTQhvytqnb583gOaerdNGlAvjO
E8aavdzuNvNke8AoCz6SyAwXhzRKG49GkhenRj7rEeaJxycWU8FabvsDg59p1IrRsAFvQYGrqxNX
Aet0k4FPupldDeT9Tj3Lggq1aFXr3y9cAt7RvlRVKT/ZOgtjZgTg1Q4gIi/wCdeS3IsHwJDXK3Bh
x0hIgXk4CArSLfryW4P69K30jP20ie+Ku3TDDjsJym3o3qpg88h3iZAzSbS1698vfkFet8YsNQiw
GI5KKY9ui2rXrHV+bWK8biKiGEW0s1yMEtlspgbmlU8yZJZbH3SfYepVIDfoIFMMqQ6IGbururwi
argLYnZD5twJUK1DPUoobVdzsYXOuqsw8AlAwGlMXhQ0vOR5K5PW6eOdtnxnmi04w+vC/jmAwfDV
7xsNWi7axANC6LUXoFYfChC5yvyhRI+yMnjaKIpfBPmg8VnMufiywINRoHex09HT7AJiEsY/sxTF
YORIilv6ZWj329suR7TFn3+/MKmifV/YPUz+mSZAde0pwfQiiJSCKHZEOCjhCjnf01GV1XqGc6tp
40ei9mmga9qqa0M98JUHpOx+LVpsYr5EO445vu2iSo5a1W41f/zHlXMRC4TdQdWuj1Dt01xzByB/
EIfDLn1euySJcJxOEDgan/naxUbrigLUbQt2SzW0f0wngi4M5NjurJPxWh1X64OjhICKT27zvXSM
Q71tHopg3NSCh/PaQOGlA/v8+8UPAfZLMSQZYfkMJr0FZMHG9GzqR+K1Hktc6AdmfgxswbclPYvw
ztcvlEZsVdVljfA0bEPWYTozrbSTOqEjO0vGu1LPPusTUEkgGe6t0S2z5F89d19G1d9vsV7qyjx3
M5jZ7KMNQPxo/ExMEab8HxK5LyvcwY5l2RzTArFVaixeaRWYhVXRzwHTd/Wmzs96fahJ72JfBO/R
tU4SPueXYe4YQ5xYHgwlysHBsrIxtm59KJ4sf3ClMPelN/ssusP/cJK/LHIv7ULnRaegTDpp7LD0
ZSj1x9qQUddtWVCnJ1mu/Yylbl12fgs86SSDXJSeixYTuOp7UW6kDP6FnKUkcdt8VxgbI37Ii/c4
P4xQmr99y68HpF+/lXutkySZU3Ci5Kd5PmXTVkenoM/fh0QUWl9/I7/scG+yLGko5LVrxbA5EK31
6vyNZblgMZ/1hr8/SF9WuJcYKtU0iotKOvUTuAQICmutto3neALz+oR5S5qjwGY2um9ZehFobZ5s
kjjD0GcHmrbR3mUahPKWX0YlgRilAcd/DdaYHzFIGcCi7k7VAx1sT8U/MtKfLYHwrASwNWScSqa7
bHot6DmFKC6YKlwInrll/ggdVzTeF3cuIHqty54xpG6fAUqj/YxJ6sZN69HiQcmAZUFAlEKqiUna
uVqibamrRwoQiqYbYT3HDomBHrBfUzsPlmzwotT0I2kMqhGlUcj71ePPVr2f1XPbnbU69qYSqgvy
u5JkTlVRb5x+LMmhVZ9IWXyX6LIvlv6I0/QRpwBnrrIm9pNpxUFuj89KGR0h+OlFZuQVIxVMvV1r
uPx2H7mYpdbUbMwlCyduNPZKSbYFGQGvYa4pp8dez10rz9w43qMg6Uq0FHj367HhXyeER85TTIj1
xgxvYKA8X6Nq1eS6z+rOB4nQnmiiApnIF/BEdgy4g86COwUdweyPgMW2kK3fxKMP4gUwwtbI/Xea
m/vmS/qehnMYocjlxKc87HFQwIMk8IaCa8jz3KW1ni6WjmgmVgt3VqFuaijuIOn+ba9yDVRw+ZEN
ztuTdiB6NjCAcO563/yFLQ4Qpz0sLzZA7LOHaQV7B058Hwf1fNu0aIWcu28n3ayLBXkvHC/DBWnU
cJlEVS7h+tZfcREj1CRWzUa2c4h8j77igXNxW6ODH9+vZBpSWATxYxeYaOOLHhfR+eX8tZJILK7W
tL6P5SPTBm+MQXdQ2ccyy10zSwXXRfRs84QwVm7klEZGfhohGBq9ZfPiZkPuMLsAmg18UfpDt2R+
h9m/25/x2iTEbyeIc+UzyohZnOQrA2SzRS9k2hr7Mkgfu03tFdvZg/HxVDzm4SKqMvxDDP7lIzgP
JdtNZCkSfIQ8xj6rNFcaZ3eEehJ0psDMg3I9kT3AJNxWMt1MTV50dPRVXZRJ/0Pq8dfv4OH0mqxG
Bc1k5JWYymzpt5pWR2Zkg9MQ6Ti1D6WSbi0yBYMFZEanvTSdkE32enn06ydwxR3boFa2ZAT+QpsD
Kxu9itSeqdt+WURb3W583VS2FvpSat6Ht0+A4CLz6Pu+AJ0vZXAhrLdOVqr6STa/lopoiSIP/Tkb
e3GV0c/S66THVa7aDy2J3WT6jgAMbPM0BJkuYMR6kJsPuVW50BkFWsNwmBFSdt+mFfjHzGDWW4xF
pjbQm2xLIkDZk+Mw1SZEjJXEq2nI1Ozh9taIYlqTc3Jz3yS0tUGN1M0mpHPPs/mN2PTAyMGaIz9S
fkUx9fueOClm15PSA0srchYRQPMfWmhfp4PzgibJCbgF4RxAGufJ/kprSCAg7+YYkCoB0Mrd5FHU
PRMdC84BZlFbSPqEzwU5hGBpj8ROIKAtmuK7hj29dD8mF68qVjRGVolMbJWMWalN0yB5qqFM73Rm
WKEt3HsykIwuBfoxgGC0l2B+Rz1KQkJnVeDxeRQ+5utZDU5EJE655M/JPYEgcjfKAR2hEiDXrlVM
EH/Q9lGvO5n6bnS9L0MMEqK/8F2qp6stmAUaNwew0lZPs4LALjI/qrw5d9rB6L5ThkkMKfGSXHQ+
BLmFyflR1muSkvfILRarc2aIo+vpU6I+LL3oDosOIo/KlzJ5HR9rIGxyGDy00n2gBVewwOCuNBXl
/XQYN4Vg/ujawNzlEeEx+HltFMggBu1UxCOgtQUFt1YKTT7Q7U7xeWaVx3SrddD0WTv6LTvE2TyH
9bIvle9jKm17M68xqPIeVxRC8+ztto+4emw0HbO+CmgobZ27mzahGvJNBvKAATFmtTx0/R/ShGFf
NLgTTMnctra+xn9LvC6scbeyrRWbEaLkEGFuUHyEsFIauVYXnYwO9AgJeDltGtw2ufq4Wya5G2p0
I3izbBWvdH6ceuqQWVQ6WM/nLQtcCJIDsm+Cy10CPKPbtiHaDYEOwWdRZ1C0EO6aKG2pEzXTcsxH
926DkQfMCYa390qwkr9lPUzVTWlJVqDxnyvB2Ax0KEQrEZnhogVLa6YqjvBJIEC/7cHnWqmpl1ZF
SLTHQbu38rPSyYKM5nqE+nX0+JSmaap5GQq8hWmzJbTepZhTGNBOGZE7dnqyb8bGi1Nzt4jIsq7H
ZxeWuSRnmRo1oSSTTjUbQ2mM8VSgIJuz59w6SoV9qOFyY0yZlvN9Z75OIxF8VXU1cOOAGlwYgHmY
tE0knBxyoHcK4lTqrIC+5jxtcw8ltvYgQWotemzvzNeu9O1d58qOGNd4PWC+2AjO12gqM0jNkNL/
qT0C1dkOUUAHir/ZY7vs9C9GPxXjwh7nbYwug8RjhnM2o9qSptsaFZbbF0a4JM67NCOdosbAt13z
dozo9CARNB8XlH/rU7SnQtGY6wHHxZo4Z5OMpDKKFjOTXWUmwdhpjdNbDcCRXRlWi4WKExizpP5R
Zjo9VKTsPWnO3pqh/lnZINHOZ2SdHQ3qqUCJa4TsQtU19wkBsozksRPL5Z2u6UNgEHSJVCas6lxN
FC5+PufEOiuDDoGF/fr0MFC7WwWB+628Eb31Ah/DJ0U2MeYkxggQmntWOOSF249vILdw2wGqfssv
K35TEbHfPg2C140fNe6V0gKz7YA4t7dBWE0R9ZFgSkynA3NUDNJ0uY83/82kiqt/kZWAHEYHSUiE
t4dG3ysVuEfQvkh97qoRDh8UTGRUj26bFLxDfFKhSloxRGMRoTa0beYPkhgCA+udueGu+PFgzFCQ
wgSiE9Ag6EvZ4LUt8t7RgD2eLeJJqFjeXpDoEvNjuFFTN0VaoaW0Uhqg8A9eWXDthRnkrRpU2rRv
t+2JjibnM1pVAQs5XfKTgmH7qvkug96vHHQ3lp6a+dVW4JBrkWzR9dD36+Lx6UFFI8u2ijk/TcaP
evnWx7pLMcJQzudUr/dV8mpELJj73J9V8L0qrY/6nzOkdpgPTDAtejU1u/gpnA+Im0hWF7uNTnKl
+AgI/1gAZBiK6fn2Nl+vIH/Z4aP9nil1Vy5yfiqn5q7MrKCQdzNlu7IcvLLNwS31QacSiqJP/SDC
BQrOMB/0KynY3amuS+jQaYFWLxsVOhSDHHm63IR6IqpFCe4kP387VWXFWgMEB7Ndh1U57wqL+YLt
vP7ZLFMzFRAMQKbwd1cjRVmeMmtCg6xyRqjA1WgZALyQPysPnb9SqKr7VnZEtEAiq+vKLxwc0ep0
pGgEnCK7RZNjDO1Rg367FgpWt8acf3c6X6tbf8eFnWTIIcVmdFhdc6hj0Cx1qhNVY6iV8V4i8Klw
4dIUOYoaKiYTePHrvWTtyzoXqaBGVPQpxd6uIrjWXrnT/WJXPlIvc1FP2w2YptxOT/XL7UVfr2ld
mOU8UVNElJo9zGrDvrE3pmXtCLW9kr6b9K2Pv8lKhaGT15jdSxJ0d21ATlnjtIMdYubNKRpIAuv+
AoZ7poAEhnQnSxkbZxm/R1q5q7JaFG1dv1Vf28QFP5aVtBmb8MCmWwW54hukXGMXg+JpFEAjGUoZ
i2+sTOEO8BBiHP51v/1lnfNbpgnGu57Bha55XonIBTgDUFOLotZ/yFT+svM5oXdxFIsZMnbzhPch
V54j9UBn4hvNVlJQUpfvR/pHX0R7NpgCdylY3ec00IXVPpr7NKlw0fSm8Urzear7sB1TUOdlYWQd
WFS7CU3/o1P5RIldWCUoWilz2uPgG072rO90X9kUrrqVfOO4VmVMFdShotqgcIc5VxbN86hTHZed
xMkmYs8mxfAbRN+06IddphBgV3aN1d7rZS3CgK3x2A038xneX6xXsapEH7t1vb7sYqap8FEfd6o7
a2fu5f2/wol83e/P+39hrZrNFEIj+KZkzPyKniZQoBbay1J1XlW+g0Xttj8R+OpPEq0LcyClyrox
QnCvQ728G445yBRnSyjzIHDVn5XQCzNMWTCorWNVK9SqP2qbAVjsdrscJGEbTeSYeQ3bWU4yqc7X
R+91lSfOA2OTBuA3/FNlTPPT+y5zxJzE16Zwkbp++QDO1yiyhusYf/qaZPKkysl2mWu5CmiQw8mF
vKWHEbEtPRrucLDf0p3oigg+JS91q4PPYmzXPWZWumkxkpYWbKtBWff2ibket/y1TI2rBOl2m6m0
x3VIiLZBh8DVh+zxtgnRSrgMiZotXvYcK5mJtpXK7iBj/K2tzf94s3m1WktdBrVTYAfaOE6VvJQq
5FSafTZvMinf0egoQVba7vx8eLelUmBdE7yMvI6tXbSTkqPMDNlM+35YMGKDsSsU2vxSMndqB9FV
ooRSZh2AbAikHJNb+uKprHuMdageyEXQaeceM2OkAlFJotzRvHJSsKoBa7fVIPUlmT+yMZALwFRB
QZyu5CwTRJkmLUy0pzkHSxn5ARVitYEYUwTR8Ni8u/0Z/6Hw8XVU1u98ceuBz2JTuzqXsmCbZTiy
FOx7Yw9swgDpHLt66Oxjp77PBPVXyGkafeVCYzMgo+mV8q4CT1+aOMk03TXJ7EgKUKDATVVEcmXj
e1qIckrBa6pxAd2op1lMCA42NGnuyJJ7/RKkxntPZz9rzH0X/cwnEWGoyCYXzS0NUEdtiehoUc5J
cUgi0KCOoGx/yCsJngPlzUgk4/4POdbXV+EiMlQZjBlkHVhnph2L+Yepf7NNIOjYvi2+jzVzOqv0
ytLeaLVIvHDdwhtPKS/EW6dQeuhzbPEIFwySnZ2tH3rlLA+DIF8VGOK1deki//97o6f5ph8Os/pL
nm3HEJFSC5whj+rs9GrR+gRvTVH/ACNa2EWSwN0KfKHO+cIZgkAlK7BlKrDfbTKHEjBVVi+qtQsO
Iq+vm8xyNahr4i3BAan1RwWQ6mIYP4qh2AxIvjMJJE12Gd72EFcXZxk6EJO6ZSNL/d1B5LVJxjY1
47POFp/Q3tXVzs2NZHvbzNXFXZjh9tA0ImJjrAjV/CZzgI5rCOibjHMuF06+/GT54K2E07dtXh+W
uDDKBaySbaa9wmB0CJJj/9z60AA8aQF1lw1azt5aRK/vMEZAToqf7qL9/yAOtJr423W7+AlcIl6h
L1F2FpEgkVgdB9CLJ14Z0KBzJjdqPGVCqUwUhFyPvi5scj4fZPukMYc0PgM4IO1Y+hDvlY0E0d78
qIF9KgRNVqt68uCAfV8Qywq3nPPgVOvisaGwPYNmpHooNuBesbptDVKU9tzLPphloNcLkDsOXHzM
tjhz5cEqffE2CH8K59h1YuQyJjcksFsrr42H+ksXTB7Z1e/QcvuIzsTrA2t2ymPy1uEjTP9DICw6
9ZyfN+NpHDUTPyHfkp22z8IxmO/Uf1e1v/jg68+4eORbnTHM1TfSyaZPK61UVUpOXOxMvQ2XrHEi
yAL1Sieovlz1u19G+Tqhrhs5Qfkctbr8F2C+OyTBArDhZ7h84/Lw5cApXoaupri/a32ndayX8buM
D/Zm/5ChY5OfKArOFdjnPLKJz/mvtSGW++Om/aO+i8AnnD2alnCG5HqOcbFuzpNJLWj7+hY/Sg/H
Z+lxVUVqDwmqz5AhX5ty9uwUd2rQuC11lgNI1AVX7Do68uIHcF6tY1rClOzzXPeIyWxn8Kwg91Li
2N8Xl7yqXnfYWTsAaITX+3pT9sI2584SMpnUWK+3HvbfV9GExDXC6pw6mTcKt3q9Hbc+P+fH0lyR
ZslEg0Gvfyij6huEhkplBaxmP1F3CKLREpzp6yWOi/Vx7ktqV4QrWd3XovmEjYHJtOdxsP1cftdI
drCj7KXIZjeLBHgX0W3inFUv14TNEj6qolKnnZi7VKpz+zkUfjzOG7VQJmVgtVy7iIrqjAcC+ovB
zxdn/Xwo7Aue3+sg04vN5NxSWc+91vewN7pL0AXWa/arAXpo2c+jI7VO47fb8t7+KZaME1nmmUYa
I4+tLoZlPWyfh7vuG0B6n5VO4hguCATRrId4/UH08grcPc84MpuMgU6Dxmfb2ij0rbawUF2DQimp
H+XeOpfpth1F1MbX+3Bf28xTjxGqJxZrQDG3TlSt+oPWBxJX1wrNADLDcSD6rlcD+wt7nP/pLSVP
ILcqnRaA/IvpIxmY2wP4JhuV4ASJLHHepjQx1BHHNeI3KFSWcuuQCDzx5fclUgR3Y71eN1wNT+RZ
db1VtgXufZFJD/nYgaIFFXnIsZjm4qWGyJzwgHJ+RlEl1R4ilD2y5/RbqjndKbk3vQgywZjYglRF
B2Sbl6Jz41FfxM12val58QE5XxPbczUwA9Ql8g6gHiDKnksv/T/SrmxJbltZfhEjuAN45dbds/Us
kkbSC2OkkbjvO77+Juf6eCiIapxjhyPsB0dMNcBColBLZmCl7oRey/iOcLfwFM96vQw/koeGyJuG
wn40pwM+ZsSPhF7palDIphNkVyMVECe3azAmFHBN/QDC6gd6MDzQrgaRnxzwpMJAdPHBclGRkmY8
ZVGByDai1fXS1zYcaJVSSY7siR4gvZp7sdcFxk/ysLJNYtbzcTzkhyQoni/v7b77gmKLUF0j5I2n
dhMA2m06c13T2TkaK1yTIG9pGqdT2VWSfMnUp8vG9q+qv42JSU4KRcG6t2FMbX424WO5yDIyf/iM
7xaENyl6PgyC1s9Vp2ElD8q9dgYfbumOLnuoPnT3aAz2SRXUVaCBBSyVBh77rvpuXwjxQl3ph7KB
/ab4YYUnxianTP/RcXi3IaBoEWpgYBg0dkbGy6cdeY7aMahV7dPlj/UHx3y3I2Coxe28hSI8wyxN
PjoRQ69Vceggkdt43Y31CeynV9TR3P5QfswCKEdJIHy/mR7q8sQipqHTtxTsxjVLpZx7Y8CMQ7w2
R66p+NDrr8CKCeZXG7I4wxFdfZfXvI+uG5tCoBPqFoisOb4fMph31g25bj72zxQrrk7wmkN8Wz6E
1xgL9SR2V7/47RbZ2BXgp8BUA7i6m+ieTgpay7qgMrjD+YKc8sJcM/Gq7gih+KMe0Vd1jFyVf7v8
C3aP5vsPEHNuS9P2YAtZULmitZuqLxnUfy5b2I+QNyaEszmXY9Mb1aqk4KludA3um5MFPi/zWiab
tnsIN4bWzd44TmgPsY4WYRxCVjtoqnchclD1kifmbsS2MSKcwiEzlHhZsui+x2gFs16gWOM00fVQ
ossVlMsLn9xhlFH/7/e2b6wKZ3KG8IU9WxwqRhiaHnDlP7Sv1QO7M0FloVyBk+lVDfq7AmcjAyed
L/mCu5fFxvq68ZuNXajGJ7N7Q4T0g6E7mJ92C1d9nV3AgKteXymH9DqT8obIfFMIeaxynkLDwqG0
yfVcgqG6kqnPyCwIcU2GdgrOdBy/YZrubCW7qXMJmu76JFj2NY3gn9/EtqzFzNhEcfXF/ZHnmmMv
1i2kqb9e/kK7TrmxInh+OrQpU9aUbHpKjtrRPoF9BAQnMk7C/athY0dw/qTQoXPQogNfAYdKgpwg
wqUB4zf1NxtNzbxBO67qJBCtpkf9sxmo8o6C1cJvgLn5BcJB4FmpqrqeRPfrRa84nVs+zW+ZyupU
XiWxE0p8X/b9BNcvNGtMepAQnps59JT4Y46MbGdakizC6smXViV4OtHKIRpXK6b2oUFTqdE9abw6
EP75sp/s+vtm9wR/t+d+jMcuD882yA2WJXSVPgsum5BtmHCTznnBFzNcXSQcDmiA8NMhCiporlw2
swtJm5UIF6dB6DJNiwqaYCSKjZL6EwTQOvtI2Gdek+fLxvbzIO/W3q64DQDSnkeY22KriH14wOh0
YJcQWuluDL8+VM/kw2Vze1sIsTrDohZDj6rYTaIPRjqFITTGk3T27XZV7DlH7eJftrKHGVsrgs9Z
EDMlJdgBz2MNgmOWOXlHPybJfa8Zp7b7lIYMDWiydJlsaYIDEnSgVos2Yz3F00phr6uRo2f/pBVh
uzTBB5MmsxeeASQiS/VA6upN5k8V/XaXN3D3Ut6aEXywUyp7sqraRM4ov0e5KPd6TwuiYx1UruLq
T02CFpLZxw1ZYxhRRr60d5Y31sVHVbLMVQ7KSvO8RNNVBiZYvdFkbCQSHxHbRvI5rsuu70HwBqYE
40i9BNrgqXTYYjfk365FuL/4NNlZlWAnx2BpHXBxg47RTXzILlTO8pl+To//RbVH4otiI4laKzFm
NSFz3xT6Y2csRxZ1R3T4dn428qdIG5ylHk8JVX+CeullUX4OI2Y1QQExrvoKGPTx6prczHp1Urow
mENoyCmgQbRTMPRmtYvj9dFKoa3J/0l1ebtbq2ds0CjrNZPNA3YLPJ0kMa+NKfHyPpQAufSjrPu3
MaOZrQF2CjjYetW2vW8ljgGJqRGFyPmnHqAEt8abl8+U7JsIoDQu1rR0YNw6a8ZPu8h+lGP03JVS
ruH1ySHet9sdFGAoNtEKaYNnB0sbPTTou/E5PKrBylgmpa+SnSEBjBQbQjQcoLoOPUBncIIisoep
tKcC5VVUQk4mpE6mN6r55SiL3GUYISDU0k80CSPcJIP6New73+gWiZdILIjvx6TqoApvwBc1AoUp
qLs1WSG56nejzs3XEvs1ynQw04YhpAA6FB43XPMqOS535Tl6UCCC5SSu7WDMYrrJvnPbab8mnuVd
dsvdN+z2JwgAhbmYeaEFCkvpaTyhi+5QoV6YOvXBlpCryvZTiLCnqmHoSMYBSFItdhrDuouobMLg
rcX4gvub64/YnOwYuoAF19eTfUXO1Z39ogXsTL7Hrzlage+jK6R8vBlitvQYH3WvdiNP5piScy5O
Q9eRgTGgFr9gIMXVGNp+NPKTVZUS79yLErefTYCTue5pblF4J1Vqp8lvNVAXt5zd6WmJ5r36X1oT
UMXuq2qOZizKHvltUj3jW97lMDzye+XfbqCAKkNchTUouHF51aiLhdxpMZs4R7LE2O5I63YHBQQJ
Y4Uuxrqm3oNSNboSIUkFOi3N8vvlCVqNioNBLtDkMzcGsL21iZgphL2uJ6t3xw4qTbKS2W4rHDKD
BDP0tgW+ceGI1PoQd0bb4vq7aj+UwXjsgaPKAew+0sLVPna/mxIOisbNJY8SmMpy+4dmZwGYmiDX
eRx0f+LgqmpfY+sfAcC7SeHW7bqsChuCDV8mA/kl0Eg8Xcay/TPxbkA4EwnvQ9xHyEgU8wAWna/h
eKap6tb0ZSESitvVCX/HmXdTwoFgNUHlqFuTHxBw6kC9BjI4VyffaRMYOvpEJVu3Dyrv5oQzMWVp
1fIB6hQzsY7LdAhT67Ck/T+ou2/dTzgRM6+51VbwCUJ7vy+Za83Hy19oTyRQezdhilzRUUHCTltN
sKeVIrEHMTk60Lzoekyc+oT+qAqcEY/jiMpt6q2Sn+zORiIQEVmIeBkDlfZr5GZe6cry1Zd32BSl
43OryyN7xA9TZsVDk0OgIxdZNz8vr3//DvzPdzRFWuk8yTvQ+8BKPqIKZ5ZeqEk8ZbcCvt1hAUOM
Ig6LbIAJPGxmlDkgnhr5605a6ik+tq481S9blAAl1jDP6rguqgnVE58Snywv/27bBOTg0Zg0S43T
pnVXlI0OGxPvsoXdPMh22wTsGEYzblvIwCNuRrQX+6Y/H8sjJMEqB/xfcq3ZP7xB3l1BQBBIe+oo
qwENzYO+wPfjL/9xedRKEIGB1EimeiL1DQFGVLDCLIsJm+nJGg648FbfsL3eJ+Fd6xQ4VrKnvNSk
gClDY/PSNN/cEVMo9ejWr6X3l/wcOxk2+i6l16jkLIs5LQJ6A72oYbPzweM/e0R3ev5U+BU6tGa3
Qy6cXs+3/36xb/f7Jvps2SqBOr0tlrdewp3/P3uza2VHy60COSHG5SvPfHPrjcUoU1E/KXAyaIPM
TPZgNOce+rx1e4yVT5IjsiLHn+888+1Tb2xpnVnWjQ3vmYN6dACPayNRgpFJrQtWUJZTEP4hD/X3
IXk7RBuTlpJGc75uKAIikDJ7c2Cqp6nE6HB1WIc1x+Gxe0VEnztIqxxLV8Yl/IcH2vsPEJAHZQEr
VnskYzu/+ZQ81vfIYh9GqCeCc4U5vb94KQLB7puOf0elI7uVZCghMkQboLiP5v7NlQ3D7fAeBD3Y
iuZQxcxCJ3QgkStVC5VaFbBJ5zwBEzmsgoHuxr6a7laS+fUtCiGRyEUCSI4Tl+NR860NYvOlSR1j
xF2Bc6kH/aqwHSOw0ZleQ5MK8DRin9GjdoAwLPS45AvevcEsEwlpkxLTFHU/wklLR26i/8C2R4dm
1zaCEsnhkZkQoBd6H3pulJxgfQN4XkAR4Y5H8753KtSzdKc8aJJq7i4ybNYkAG8X9qPdDCgxDnNy
LMPBSxYCstuTNqL6osSSAZfLy/tNA0SZo4KqKaxxXT9kRRXos0zGYt8r/16RJYZoPU96azYh0twz
h0GGeUQmNfcSDJ95CeZ8s/gAGRB5j7FsaUKCZFa6Rp/KBhCLV4UyD86wyJBVZkKI2XILhMR983Zv
WJ9VH30EX0y0hFaYCFAhjph/lOHKPq5t9nL9RZvj1mRdrobGTM4QEUccngc26ps/8icFdAwKCO+V
q4g5mqujGRYM02BaDC6fh90remNfwNWGJTq4oUPjTNXbJrtnUe8NOZcYkW2r/esiB8NChnDukCMx
2YmYWZAnD5eXsf6F367EzTIEoIxQ5InaWDHOYV+gyeW2n/DFspc6lfGNS51fwI8xnYeUDVjL5PaV
Y09ef8qDdYQ40Z30Ln7M7vuDjABpd2oEvZF/4eJvoh9Ga8299v9GJx+DMwGjh4m6OTgs0EuogNle
Hdy08EDzEIzQ8/3LX2R9UxJnEeO5gbM4ogQHP2k+DXF66NTG43YrScbuZ0LfVytGbwup+wm8CYBo
KKauLFwdWkDXqEK2nt2evs2+ilGbUpRRNEExHh8TAWr0WNy1r+bPqEC8CDorkJomIWgM3bhzsvq/
yDPJTr8YyUW9TbtwxZsW8uPKd4Rya1jRo/TjpXft0TpwaBIafncDVXY0iILC4fKxkXnz2//fwE+t
LaRF1h4b0DpaEEOO4EPnRv66dORSZh9tt/Ky2O4s2HbbBdCZWd1YpIPVMZgDxJNF4U3KyqmNgzS6
pLpjBzv2qkAeyO7npTe+JUBRnGd/pVbAilRhja7po6XkK0Vr3DeyhtDu+EAD8tNylyPGAOFzD7K8
6v5TbPMbBLCKY2WM5lJfS54j2GG6h3XDra+rvszyTV763I3oNuYExGJp07R1BnP5KULnzsrS9t/0
zUhA/u0JsXElzOrqZmzhoy5dnDmGjRSZlBvpciwFQWPhIsm1zspL3FaNHXnjGCMxNLhjFDpTDuni
pZLcWzLcffOmzZrsschaa42/UVSrX5XvMaLFlcinzJ2C4Xikxy/ojFcsx0B3+tqUNB4ST/aMlmzs
24/c/IgqsngJ1QgTstj6Mc4yr7B+XoaBtxLa79cnsaA/Y2s6FWnaxsimhaGXEN2lgx8Ntu1Rwg1H
C2l0ZfFqPiT5rLs8AavAsJhIsibq6A7N9GRQq3asPpxcpY2fsmk4lR14OAfLyzpkT+zMZQSqrvrw
HJfUQwX+w4J3pLfE2vcYXTUTNKMoNY2AsW5xchadiJqMD/lE44Do/UHv5hctbr/W/BCGzVosfySl
7miG7l/egf2Mv/W+AwIuDEWZ2mWOTbYSJD65csVV7VwloU/DIyYEvA5aIuqQnBIM1VVck+TVpOYF
SECDYJK0Bp635qH8UCDlFR4pHpXtlbypY3fSAo3Pf39sAQ8WmjZWExEcoq7wWT89mmroNs2qxqlN
XleUXj0wl+vjITUSH1kjaJ5AmUJ/RLvLebQKydbvw9P7zxHeR2WrT4ZegfB9bQDpcNuvRLW6tE79
h6jibzviaOhElZmN6IBDofqB9/yk5JjSzNsMU3Ro5Y0wmVnRm1hR3dSUvAD/APjvptdegc0JZswM
s8ayUZ+fZxBIemoxOAyPi6h3u/QhQqNck4d3eaUFiw5ieeWjmmcHiYPvJo3ev7pIK2fbgzrpId71
KNEH0yHxqdf6Ee6CtfEldKPny/b+ENq8r1l4SpWzTrg9IVZEnHyDSBnU5dCHQyUPnOUK7rv4hR2Y
bx0gq+BZDaIMWdD8h9jm/RcITyttqvKONfgFxtMcUDgXJNSuVzpI03BVpDHkAzdSHxMCm0Ix1Lib
DXIuQjWw1cIn4MLCfx1GtANJuFtl5d1Ulf7IZXzP+7fE+2oFABtLHkdNhe+bL9zL69mzK0lq4Q/R
8rsJAaTUUtEUnQKkFN3VQe8VfU0cfnpjxv88InX+yXqTd7G86CyLmWSrEzCLlxBBKWt8S6o96OZV
oyySR4fMgIBCnRrVBtwFoAgqmbp7pLmMtnPdnQt3rDj+qYzTqGkR8KemxNEw4FqulK5Dex3x4tjn
MhZECayKY59dQhornQCra9S3Mpn3/gqrsuBEds7FQc+qUJV8bnCbrGMD8DyoZ/jVg6a566vU/pze
rf37/cfpedVXVl7RRiABmhU8L+2rADRjk6pkDrGvnQ9RI405nDntaUAyihqO8RgGnYEZggiBfBVM
N/ndf8OCLvu2AtRECqliAw1E525pQEb0xS5C30JYOEMbdGkq7/KSVxS5tGIBZZii1xCrxZanrPUq
joYaNAsus6wvXRYoiGryGiRxmzgv1xlelPLvug50AmsrhO0oh+ZGc9kPuSakbG0CxoDdPGvKfE3y
qbOrQtsi534n64WXIZk49plAVniabcCJ1dyqqX2TQpBQ+4yqsKdNyjeNfYs6MBgksWt3yQmMz04M
uc24+ZQNeZAOt1SdjqapS/B1F4KYZRimRgyTicmAdEmYrTfY7ko1r6ZcdQ0pr85+dXVjQ3BUEof6
xCrTQEFhHcsuPY7Jt//0Jcpyi7sjb2RjTXDUZDbSFmLRSG9857lbnsKD7mP6NNDvc+Yx4oKPzF/z
msW3uZRlNnbjnY1t4T7MIh4l2jpPTNMFIou5MxEI/inp4NCq8ln3gmzWxxm8JI0WOmOonmmHMkcs
g+H9kGDzOwSH7o2+tJIZe4B6uVvwh7D/0KGmElau3X4osoe6OuTk02WA2MX+jU3htsx4FIacGgYS
aFA7xFzjAn17+ayOzGGFOxPT6HVBkrVUNBV4k43OZBwvL2QXV98XIr73MWo3LuGCxtZWjTFrHx4Y
xMimeXJaZhwU8s8yjxt7QqAeRUPWTAtSJRRaeXXC/LFUArDpH4y1Uyr5QadvZcMdrZ0kkC47mOIj
P1MnVALWcHk9mPlrHaxcotwdX8ored5T4h9vHXmb90ikjWXC0sg8l+lNrSSuCr2OUB2vleW1q7Qr
DVzhDst7Cb7tP3I3uyuAD7jZk2xa3TIdLY9YYMVpuNtjuDEZ1QPBvhopceoid3mr+Sz+ftmXdm+W
jXUBjIapyTUcO/McMwYZyCutqw4pk5w86XcUYKcpWzaRtZsk7CJ/RtY4NW/b/rOhfOgiJFTAZ1xQ
UMVCBsiIZkefZUL269//LTbYrFKAGwxwDhZeeUj2WY9zf50agxvbzyHaJi/v5v7ramNIwJh+idCp
o+FoJp9WXe4yKG4hWRceB2/NWduRM0lnAyV4IxIKlPo8zdxaG1JDUEUXrQfhU8mqJNv328RLFC5j
Ay0tJCPIZ2O8Anu4cZyvC9c42J/r5VTeKSBpwQSGpFtMsjRxCsZU6lzXNSytTqizDKU7mZLTt5/5
fv9ghg7P2Rz6wahSTa/flhbf6274qX3NA3rCpXRKDpBGthwz6A8QOLf+SzoK2RqFQL2yiYW+LrTI
dLntFOELMyRtk/vp2s0SBYABnaBdqSpAFJNZh5TMXjPhADb9rdmFR725HttrRa/Ohv0FdL3n1sKX
bD61de+yFwy8gP4HpLUpdTsDapdL4dTt/DHMdMmdJtsGAYd0s9DRxf2XF9dj43dLJjmcEqgTGUtb
yBXHGUEkqYTMLTsdAkVIMS0yGtfVYy5gjciiEJJZ53OFbo0kd5CV5cHyyT5g8gQFJAMjE7ZLMRnn
JPfrxC76mk/p1/5rIm2glkVYhoBE4Vj3eRK9RTuKE7sVlL6rUxMkQSPxr/UPXVqvEO/UMV+svsE0
12Skbq4vnq54FDQcI+CINlfgO5EEsRI0Eidf0iHlukJwZNMORGagG1H6V6u4s2UMDTI7Qtgzc5JE
1oQZhpAj+RvdKRENuvaqWB4l8Lq/g5QQVTMJiDcEQzFTF31cETw1Xpf0aDdBeSJB4rO76HZ+jMN7
ljyTBxAxvqXnZBxD+yfv3bqAgIlOaj5lkAxMUuqV7C7k0ifzfmT1bkLAuJgWZb2085qMWNs5Gjec
HOpFqB/oQfktu+HIPKZ+aJ4jz/pgQClN4jH7b3b2/gMECMzCPKrCJYXL1GhyjKnfdOcR7G1mfZ8x
w53zq6SBciEE0CGK7YLyw04edYxAEiO4/K33Mej9hwgwZ5d2ZRGQSp/JcNAaHpDkRPNWgqUyI6tj
b+60WS/nWUlViECW1lWokaDP1ZsEpMX/bi1CUKW1MaeIC1CwLZXDzUJv0zjx/50JAcSSoonjqVtQ
Iigqp53Ng2298r6XfJQ/3JDvX0WAsKisqozEgLCxv8qV69rqnEGvHUPNHcJyx6obJ2RQE1NPZfHA
oscpv58M5Wj3D7xsfD58nMebAfwESfw11T6PeSfZhv3WgHf/FSmr0nCeQE2DceCVN05xbLc88+f4
zB75obhZU3fgO7e+/LPw6+9tYQIugSW9NOMOup5hfT8PugO6PNnB3H/KvpsQwAep+VwLm4ydaxbi
bjyM+uvY3y71jRqbXpc+8zRzIH/s1QZ6TzrdbTCHmJPGTYfaI/TaQk39ssdJt1rAqrAdixIDRwin
6TU6lqvykz6pT5bxEbzSngKZrl5d3HpI7hYb/LAo5xrpE3qqpmX0YiiIXP41u5zwZPPhBeAatZo3
Q4R5WctBInllDEyuPiQ/UJWMv2vP7NGunfLIrxavd7MzCrIGaP7AQ5NKm4JkH0oArjlZ7JauWc8c
MlNhG7ogJ3fzBZIGd6SV0WtLAIwJAJbbJg/LdoCgbHXdoqxSh0+skoURf8jDvfuegF8x7dK6b3Hx
rfRI3Mt87RvnnnG9tqojSz/7ht9Grq65pemA1+jyl5Xtp4BsOQ3b1iYAT6I5bH42EyiVQbuEF3j7
R7JyxLpfv4do7ysV8I1EdWvnHSImivwemFumr0aeuNMoE87bs4NKl0qoalOKLodfL554GQ2tg3TV
2QaPlr6ooGKbnMgGmuKqu7x/ey6yNSW4yISUV19YCkUC8Z6Ep6iqnc74+O9sCA6CXHbYAufp2WbP
SnRfIdzUM8kDdDdO3y5EcASknmc26TjhRtF5dhj7yagF6Bo6JWPqdsrHevhRzbVPyvTq8ur2PHBr
WHAK02oZy2iOoKt/RHn2CQ55izfDA249zwAd9WVre1Hmxpp4g+lglScUDL3nVHkZze5kpcbpsoVd
rNyaEK4rsGVMKsfYLKJMPOVbJzqO5+awkqlrKMumyK+jpd0hkGEKHfDHuPkP/qU6DtKEzG4dZftD
hEttyJUEDI+4rS3IyNGfw8PKOwBRHd9EkaiGlhxyQQ7iTfmcguSbihO63GxIO4zY5YWXToiO+kFF
50bGDi2eMOlCJC60+qaIK9uFCrdTm+mNWpcIqwm6n9KucRWlPphD5Y0U9N4hxiPL8h8EnVuTAsSo
ZqerwG08ykDPbw3QiLbQbGzLWI5W57+0MgFeyjidLXVtQV3QDVRmL1AyghbMuR58YlK0mlUeJAQl
V8JuLmq7NgFvbEVpbL0u1wtJC/QX1L9LR/tWYLRlWCkgofeAhroPECZw7UeTQ4hQ/SptD1nDm0sL
F+CoJW0+mXa+PtXA4+5OH+MnKJ14mote29scx0fyPX+/MpjJmM5UZuPSMN9ebpu3Sjn0pKvKXj1n
5uCDfTJoUxowCNjwSpHs7+9Xxq+mhG/azc3IS9aq56H9jmY/h6KryMp1ScgmW5DwEQc1K20ozann
mHxra83JlcVXcuIUpJSsZ6dy8OuChG+l20VTFWGlnktDuylo/jkOqa+D56SK7ZO+WMcqLe8jCA0o
Bc5KGP7PkP6reeECmeaiokNbq+dOt73K+q5ksvm230/hLxbEQpehKFVvKot6LhJQx8Z5/pS3SB4Y
6odR6R5omt2h7TVoqlnilBJPERtci9nMSq2Fp1gcGTvzMaO3ZPl8+bqS2RAuCaaFhTXno3pup+um
fRn7j61UL2nHBmadDPAM26quWW8OtDlcS6XFTWUzfmZ95bXah5A+ghZA4vA7yRX2ixVhJWU9sXAs
G/Vc+ekpvY+ui6vmFhyd9XEtsGYeq9AARSVWZUtbcWyzNHTe5mllWhyx2VOYFf6S4JoPZQ2wMivC
BWcqFiW0gxW0WDt2+imNbvs4Cf5nT/hl/9YfsVkKBtM6dSxj9YxGUn2C5Ff0CeU+CVjIViKAX1TY
GkkZjOTGTaimbtsbUFIn//KrCOBXszRMuxHa7VlkO+EI9dyE+CXE1y7v2E6Z7VeXE5AvLVlvZyxS
/+bRb6Ekuwr1YEQC5JfsJBsU30H1X76RgHVhX3UVVXP1PNfgJm+vwokeaDdczVSXrW09Lr/ewL+s
TQS9sqR4YiuA1dbL7vqTcc3RnrnS2bFP8jl/iVv8hnRQv1OICrdAy09eM6fOnnH7S7xiJ6fy65IE
hAipyYt8XvEUZfy1FDKCY70J1oH33kfqF7KPDZRwHHnv6XpAL22mABPz1BizQUN+nrTanfLSieOf
/84XRcFTg81VWBmAvwm9PEZQ+EjO1M+jy10k5r7Wt8NxkOynxBlFmkqtKewqJiY/19UX0PP6Ua46
PVvQnP4sWdv6ZLq0fesv2UBTygy9b2dcIIWmFxBZ0I+ZNjoYZkDnfxPMGsQ5o9lXKT9wPXXj6uWy
/Z02yl8dR8CTGRdxS2p8vsq3DzqmkhZ+lWFCqT5zcCKWR/s8nDBNMcQ3Sn7f30axY99Vx8s/YicI
2R59USAVE1nakhe9fg5LdErZmpurs9MUhmNWH2s7OffVN5Q3JLGV7FyKeIMZm7hWgDc5Sx1QDQYt
tA6hO3O6vDaJGbGwb9KFN2oKHGUDc6I+8mYoIY0T8S+bkTisWMevZtRDY5BBnNWU+8zgflxYV1b/
1VJ6ydGQLUhAGrukzVAWNo4GRmoplMSGx7CUkVfLjAigYrAODQNtqp7raHCKrvQ0UrukWyRR6Orc
Fw6fqHhqd9Se9Wk95knhFknk1/nnSr+3zdQxqn/QkffLURPL1l02RMiFwhXKZMRcJ7qFI58T7je6
4lb9iQx3qYqZxEYWa0uOl1inpmPeLjnDF6Naf6i73i/m67p5mYsGfUEYjjISR20iyZmWOaRwvEim
RWrOgSvN/HWoB9dKmBsyAqHV18ueL7l/xFp1rXZ8UjR4PgFraR4+cyKLFyTOKHI0pjGpF2PB9ZPq
UPl+0pbe0TLZjSMLuERdzbpGENwoiBPMgxFYN+WZ+RhI+rAE6k3xlN7GJ0XSRiFblnDGFqMnuj5i
42b7cSEY6q5/8CqSnDBZYCLyMSK2b+PexP2GhnQ/TNzlZZ1lDD0LWhDu4qmx035ERC6fuJU4oEjD
qPJoKBhN1HOPok2uzX6GFiOi5F5Vy64SmQsKdzhjYJMtFbxhklr3FJD1tbIZjv1vZduWgUkqFKuE
b9VgDKWdCh1AhRlxGtteF77YZetfPkr7cPhuZV3nJhZpq6ZnnTZyaFkxt2VfmHq7oFEa7A/FKGNf
3P8877bWFW9sKehGT5tuwMN5eEYVfT712m0PBL68ov0v825F+DIWT3Keaiq+TGl6lXHDYypxcNmX
EeKnlOXzokYz9owHZonRgf4KeX+JEdlmCY+xqTey0c4nfobeiJNGkRtWcAPd9suISXBbth4Bty0z
jDFNjR1r68qL9E+V2UNVUUa+LbEiziT1FVGKiWBBVTY7GfpRKiQ+jUZ2v8vMCPUKslh2a1caR3/R
sYrBdFadR6kH7NSX1nv9bycTJ5GmwajjrsWWZYuJ3umWfSWZ5YTGnVF1p0gZDraRcacG6bw5yDhx
ZCsUgAFlEEoiGyvM2srtMZaztLpfJDKSYAkyUAEZWFE1kKbAac3D2zZ8qEfFTZrIrZQvady6l8+s
dD/XNW+gYewwMDrUgKFsnTkvkJTP7pTuW5LeaIXp4Uj7Cmovi1Yc/qVhAS06zIyEHIzWQIspaOvU
a+pvBkjR6+ZHP+quqoQ+STO/LiSPMMnxpgKGJCSOIVcGuynBLHRZ+WHYg8igdKzIljxH9gDRYqau
WuB0UalIoWQ21jItRsvPPcTCGqizNkMhAavd77e1IbwQujTjbGI5P+v98KGL5/u4+rqkFRREv7SD
7lrUOM3xgk6gTIJdu3nSrWXhNBh6qoU2a/h51uKXpDA+GHn5wNQ5yLP4CzWRLrVDwyla7dbS2alq
q7NV2dD6m1xtYb6tGs5lj5LttnBsSo0kRW10HCSxmWcm383if29EY9Z2xcJZ0UyMwEwJLNDks5rp
YAA80lbWCbDnn1sjwrlosr4ajRlGctA1Njw6ROC8VTD7V2G86fKO7QHN1pRwFGYN6mia1eP6mZpb
kDOcaFo62YQGqSk6YoRMgjX26oviC9BiBGUxFYGVZovXHSW5XvAY6ZeiuzaWxe2HW7PVjlxRSzdS
EsNVtOGqV9XbqdcBCBpbnnDhf6tq/rnp5uWgt+3kVsMwenXWe30Fxn3ozhg0DwZmHM3WAkqGs2ss
1G+T9ED1hybNAZ7cI3m1OCFXQS3PH0uFBXEdB0uk3FC1HtCqkt2GXX9rI/KybBJ0WQRGIPQzT5GD
Kr8DlRin7onfpU+hlUEs8ypVP9hD9zmidueUvX5tW1OG5JH5HOblcxoikaT2B4MyJ4dWUxpP7pwt
MgTdu46oTqgFJgydUbHXf5mZ1nd9Y9ypV8un2ZwdKL1xcL1DMwQNFldlcaT1CKrGzPvfBdLWg/D3
hyQCQ0tu1mS2+xRxWKqcOk4PYcHuBl0LLvvn/lF4NyNEFHoWzazJEg5yd9UtGgyD8RbkCZmTaqkE
R/fB492UAKOsmU1LQ5/WuUBDhaXn7jCHEsCUmRDwso6HfpqQMTrbhQ6yqceMaP7l/bIkB4wIEAjN
pMKeF6xinlFWz0Gk3j+RTnXisYHiQevkw+3QfbSUElzT1E2mnzm0ARiFVF/e0gw16tgbajA0Ffop
s9ktUW9Ujt85uq3deeuIpZljgMT4muvlqYiGQ16FB6N90C0NwsrUqawg0r4t5ZM6/8ijl7IGs0kG
jUzEzySNjyO2tFPAd6fhaZpR4wHue1cp+TeFKJCwMNeUbP9/nF3ZkqQ4lv0imSEhBLyKzZdwj319
wTIyIwCxi52vn+PZD53pEZY+Mw9t1WVVlXJAurrLWfoiGOgcltYlz7Hfzb/z6CMMqL07rmvzL7B0
Z7R1n4kGaXC9r61jnKQwYTGDoTV8jg5wXuu3qtDvOR6GiOw2XWCinkD7oDG9wdnH5rZOis1c5/tS
TEFNSzkOY8BU4ot1egbnH3z/amwkH0UmydQlMhnqMK5euos6Mt+diz+f5Gyzzhp5Whsjr2gNgGch
4UXcjzK+r7shSLvGi/WTcptQu3cUtLuc/8oMKqsTdhrSvDHnF/b1NzgP13LgsslNCHlz+3zoMisO
/uY0mkdeaa9OR3+eoA0rZknL1neNOJjy9yFO9kneBpbdYLZuem6TPlTwVZ0J0B9A1cEq1K8KI3Jh
WlYZk5861oVkTJyixfn3//Nnnr01FSMDM+PcPMYwnft9AxksWhwOSIN9R9bBhNJeHlRT9VZQpiSm
VhFovfDgSRHv86SHoyfpK8+0h3dFrbAjIhwNSGFSkJ3VEnIybJc6Ceq1913wuwowAWOO8xUr188R
wIyShEvT4kiMv/IeRrlOcT9oQTxQ4UPDZXuIheGgNZvCutdjL8G7ezLczJ9p6RGzB1/SDXrdX/f5
ryKeI6Op70dQHIx09ipI9zj5SbKdRHXSBjVAaY7pxflwm5YYRNnJcOFt/mYXfXmb/718zoc2XZui
piwm82jj4sGmCPSIC9W5z9y9mkYfTmPVoiRXVy6pZEav0uJaxzfjuqc9doAY9ioGC2QpAmgNoVmw
7Niay1wvclkLnw9TYJU3eTV2Xj9lIfLbXT7mXs3cV0zHQdpKl7CsoMXVx1t1Ea/7bR/tj5uVneVg
k2uIMRXY0ZaEqE1TjXIhz0DP/8dLSgMij/9fGvIkMHOZ63ThXmdnaZmVC7E4Y2UeG+OZmvaBra1M
V3oB7PaNXhGO7R9f0Pm78isre6rJiPNwmmI6n9amjIYwuTnJkGIvXkRcfxe0/lzuLPlL7ZiKzi7N
Y1ksW44Z6SB+Ckp8272Ecvjuov1jpfMp0JRqV0PSDQe9n6Ialw8d5wvb/xtM5F8v73wEpPuCqThB
7tWIRsgZtu3WyiNH9AebqesUcIGCIgYQc+sg8exo7HfwudR2AgeGNHTmKqqNgyOu+4ub99LTn6UZ
aWs2iahxMAcbp7Fr7qvm/9HL/vP9nmUZabwgwQdR5mgkoMuCTmnHyW4uni4kM9+F6/9uT/Os2MqW
ShEHzd6jdtttCbh8AfyFy4tLX/KUq/4jkJ3TKBtqCehx4X1N7CF30VIqV39Zb6i+AfRbdr2NGzRB
JL/Qhrj0mc4OeWtoq+oWHHI2Ie6hUFD1ReO179LBPz/U2Qm3p2aBkB/W4FG/JY0Pu0kfsCJP7en8
v8AwXTjh5tkJb3VRxt3am0faHtqm2sAx3nNLFan5ku/a6eX845udj6GS3K1YZyCWZCP3iWqjxLE8
BOT90FvR5F5SH7oQkM9nUqmumG0TvMcC1B0za329bFg/XoDOn17Pvx7qLD/J25n1udGdvla2yXcn
BU9olW/+H5DYv0IXPwsQUCjJraHD8Z1Dsas7eVKhOME7QEM61YqXh0OXXt9ZvGggKGyqGPvC1FAP
sO/ccroimA/9O15cOFDnIyjVovoefm92OF/MFb1Khvj+30uczsu/vtBZWtATPon2lPMsk9rWXSfZ
UARZX0WigFombOUuiWlcenPnQYLCwcZwkYdoOwMyvJCOC8JpeWl/f6Nn8feWOAsUKp7cqYA0JbYE
Da11b+4hx+yz0Fj3bDNtLvFXLwQKfhYopmRZVjZjp5tDK+e69KCgtR0WZ5s1l8ReLixlnXUqaIVP
NTXYewn6jilgAPEUgx+rsawO/707vqFd/vUWrbN2RWIkDslmHKxTQpXs3RcLVi/2XV4HiTqIj26V
WZCGXA5+0siyMryWHvu7MTLeLxGkLv6Us1iSGZw1KLfwU67tFxs4B9fLsoMyZWt7JhK90Zv8IpHu
54zxcC1ZLG17P97lfn7P7y68lgsH0zqLNxoOfch58FtOzm9U3cVoIxAov/iZxgAvrCBaALldG54C
Q7+ZnxzMP2X9YD6ZdOPyhz661Ly6cHlYZ+Eo7dQ49imiOZnmTTffzhbzcxrG5iLz/oLix/dJtgm1
XZuBEUDPGSyDsXIjqXGyRvj50twrZ0hxZR4E8wIlY3DxPi4hib/FNmA5izquA5Vf4+x0Fbqfh8xK
+NHVqP5nW1qk3CsnJ1sO7X8nAVzRZP5M7J1DVdCnzn6adeqXTvugL1qQfUmUKYcELRoDzDg57GFu
h5j653wpg7oytzHcPsEJOQifUAZtH8tH7kOFdlvBd0kcQbv06utL3xlv+Sxen699Fq8JHhxzCGIc
ijjZpKaWzfoL9j1bTdNQsL1VXwt9ZacfQ7N6LjgNVYVz0QMZ3XSHqUw9ix1ZEa19K1nRehkglyAm
tPHLRPqNmgXMAKBmRGeZlqk/sTwYoXbQsXe33ThTUXgFNAk1GL2kBZs1fWbGAi5mc2NSHrgCTklo
HdvWm209mVUth3X1LHTX5vzFoFvDzHzSPQ9jKQ1n2TM1Q5iqPXS08amDth4dt3kLZ5Gph3+g8q3R
2qS1JdMcGr8wV4R1UDhNB9PQHlpbXlv2mypDZsQTUPDiaCUPTONhyiQsjJ8wuZZIcXYZGkmDggi+
ezWnlXQV8xI009PKiNqeQ+r5Kc5uy34IsgIQsSmVBrofAEr4ZLSiqntmLfcEOvBVOkieOYE5IFnK
X5PmIR4NbxyHq56nmXSSZ1N3/sht2TF9ZY5PTgm3GceQ5gxs4Ei202gH7nS/LpMss/qqKW9PfQKR
lkCGVkeMYH1mnYghkMxPY7802m0hwPGrAPetq6NGw51YpbdQEs7T00jzkHHoWJtdINiyUY4T6pz4
rBhlunywTHlj/D64n9lyS6ZHmIQFumi2hVtJA/qOY55CjTu+GajYEaHCCZKBeQln5wk2EHmD5mmO
eZN9VehOGku1VTk/mHUaGbW+YgP0PNznyg6R7Hu9/hwLJ5XJDJ1KZwzMwr6q3Nh3xCR7rrwMDuaq
19ClAblu+ZVQ9B7YSzv/rEt4Qx+0KD3qvhhV61m0CUdrOdBlOZTJz3ydo7Hmvr2iRyteMijd5FMd
mgsJtLivKAi5SxMWTGC3jV6a3MXYZvAD8BsGECqNg86wtsSEEcr0aKz6mhVd6JQfPOn8ucw2rt1c
xcBbmJmANHfj5dCZKE5DPPHQ8ubW1lCPbt57N/cSWEUlcMQqq82IocmU7jPtBCSnaACm/rwSqTIr
UOj/zM2eieuKF+EobvqM7ZoWjcz43ZnisCJPY0MjnT217abVLf7lcdv1c5ilRI6gF4/IWWvs4pLg
RgeGb8ruXGZKmxFpjY0vAGmddLlhOJRtO+xIAhE+AbRhbctJfFQnN4A026KJihyg920h4cHSgBdT
ok2X6Dub1neOcWK/s20FFHJN812bGt68Rqp5nNx7WI6hRUmg7BffZuVHtlbXeT+GVEE+281gntj5
hNNDRiG+UNPrdVh2mYEeQLnvjF8r+QV8oOydp//jLYtYJ6iD9jY1hOsa51E/bp0abFtuHBAFHqrS
G455UEbcj19PPhPlo96r5w4Rd7g3ZBGJO/1ob7NUXsw8zrusZ7/j97z6j3jvjrBlS06/40S4g3T/
vb6ZHpHmNfeQEN4a9/HVf6zsgd4Z3udpezm7/HIBnv+E8zxMcTRrY/wEdeVEEJ7ZNe/JVvj5VoRN
NG3qwLwkKHaeUvxnRc6YbXDTNs8Vb/Q0ZXG/zKdLzvCSfed1XM6GpMo76aieOmp1aOxtO1ieL91y
X1hz52ufp3rAdmnm/L5gT7R/2BreW4EdQc3/ojTSeSZ3vtRZJgdMSsbqdjQOKbsq0bzPu/9ruv57
Bdd27VO2YMAo6O9soTft1XJrtMYWuwwzem0ZGGkOjj/1D/8+L99uEgaAn0BKgvTMPSutLMiW03So
TudFXymo37/CISQ4ETjA7Tf83L9M3jgv8CkXwjahXOYI2zDBtPr74awczt9uMiyHk1iz+duiAxah
0aUj+AUScr7O2Uucc6fiFe+Wg/q9zghfzdWDAfdltf2vG+KvJzpHlhVJCQGTsl+w7+E2+cveKJ/A
VGb1WCZhlHR7uYt8XhGfPdv5SeOamIXF0vUQV2inEuOYmmXQ5/mFWu7LBOB8nbNTZaasoaKtFoSx
KYAHKg+qMAlO5PsZwFpZX8O2Adryl3hZv8cmf7YYztc9O2Jc571Ri/K0Lg3h2LttXtsI6Ue0Psdg
hCFPjcygeCs8BxaQlmdsFn+M8vASjfnbrcpdGIUAp4HDcXY63EkYrUrT5cAjKzT3PaiPPFS7i72o
rxk6NtAf65wdibJRkGDPsA67NTyO0tS5yb0pxKz4kFw2ZP0aprGaBUUyBsNvqC+f1SLVMsDgpLDm
Q/2pHiD7cui32Q6ded8AsbOu5cn4EDjM8NJX/SbY/L3wWSHiip7GZGLzwYjErgzUde7RqMXUU05+
FWQQ0i8m+e8A93tK9GUn/fGwZ58QzetsTFdzPqhaQtQpxNUQJTsopofj9bo3INEMX9iIXS9hIwGk
vkVBGkybalc89h8XQ9K3xxapCVq+tv3Van2uHHMqLD0f3A1o8dBtj33hN+8ng1jqWV6xS66NS6X3
pTXP6nxhJLxMTmtqv9lWv/1+ibfegU6+HSNyk8PK59J+5t98acsGHMeyMFpjAs7yf8d4Iy3Vkrar
cdBDtkPCcKXUFCxDuYX6lF+tGCSORK6iCWAWGcXdTwMgdj4rj3Wrl6RI1UnmTy04Il0hTY562bF2
a603S6OisgTtHhN/YpnS4aO0yzfbgQPe7HrQr8F8+WkhN864LfurrLSCofl0YwjDNmNYorIqa2Qi
BM+P5kvXYqrpCm82nKjPbhynlqYrdsb6wFEHsAETiepXxtygIWIn+DMr74GYoCV0hLLXrKm9tbyd
+afqYCkSV1KUnxaq66IZo0rDQo0/5yhaSTsFXQNh9wkdno6Eq0jlArp2ub4mRbqD/Y4keb5tUzDB
Eu3NLax/TBLU5bhtbfdAwX4zcmTbZmCguiGMegtqRppfDQmaBkYZJdU98jwpoH7blffZHDVAo6AG
WUi5NcYXQz3kGKMzEft1hXExfzi94BZqxFORSgvqZwrTF8A2TILqAdDosnhZ231jk7DHHMhp32kX
S8sGrir7wYwVGptAWoz3vHqpAYmlqLj01rS1N7Wz19vU4/hrE3cynT7zXEfoMr0MpnotpmfCeGgB
iyG6UWJcDQseC6YQgNVa6AcSLUW/yCG39rTDXDx5iq0Xa0JdUmwqDMWn8n7F301mebDnz45AFTd1
A92tkTuTcIKvTdm9GT3EKlF3oZzpqt281F5lCY+DxNBNsPKtbmMlZF1mUiQArQh2C53AbaGLEwBD
Ngy3jSYhOfUgpiyK2bIXmvkAB3r2AByHVeyR1sj61LACnarhEJGrh+caTQTABP1mrT2jhb26hUrx
wJfdlOFtotWVYbq56mdzEJ5B4XnWzJ6e55C018OiIT4JjWTLkutohhm7HwsV6Ly94cA6cH4cdbNV
alPZhZeub0UmrrN89pxVb+f2ZwkxocQp/bF8X6yP1b0Z4SzV0c8h06GuHkZlyc5FJ9E6mnkc6CmW
BC36ZgDC+JedrF7R5zK2kn0DnJSbqlB3uOKcz2xYPKapvwIT6Kz3KcrxEQr2eY6s2kQlCURQk0kX
esHZPB+odiKx/uqGz6FEXgAjaOzfLQMeg4BObVb33fLcxjnazT+5WgJ0h7cOOj3TeL92NJh1fWOX
U9hU1WYuP8e+9mz7ZmnVzcKFp9Gobei9miLDQsEKzNuQrxGy48PcEaje0k/TPADxCrfAE9p9hFnX
fqqVV4Gqu6JptN6ZzTElMwaYWdTa11N+ayF0VM6TSK5SpGfojXluVcoO31c4kzcyW7rrgxnzG5Gq
oBCVPxIQRJsUFpvVVhhzBNHrgCjut2JBy7ixNiNUxc3+mIDBp3GsoC4Fy5Ogagf0kAQ+/pbhY5r+
FL8SARt5+sIGxyvHzxE+IRaVFu0RPl5zcuDD50R2w5jKzEJaN4+yNT9y+3pZms3U+0m9zXr0XirL
m2tEsqr1gY1ZVB8kBEDVfpfVG504sADXN3EP6KZad0FHJahqUTfeZYh+SwI7qNfFhoZXBlD5ikja
4cmsT0sUICLGgUGmaIndgM7t9ajBg2xgdULuaIdagAc13pLVVKEdz9JwS5lYoBAfJqOSaig9q1HX
RQqPugra2Av3/n2TfxF2Q1H0151ylj2Qqq0p5/Zy0B3YwTYEkPRmzgeZDTG0jwe/VEoOSS4tgPLQ
yEinTLYjnC1ma+dk6dZeDS8eLo3n3a/Xq2XDB8g0cM3Zwj4H82Y2IROMpVFlmNRPWRc2qkSkrIHA
dbaYknlmbF+R8pbwFFha7TP12a0v6zr7DqI9n94TctfZXE79sjPx86zO/phKd6uEuCUWApMYPJs8
Umx/S/X3azWgCkTfSOdS4IIq2x9mhvCUzSG8Zr0uARiImL5KbvripVgdjw7u3s4x5ijUpo27VlZu
th8zGjQs96fMDvnErxz7J2C03sq7IyNwNxqcA8wBZCGYby2NhAiocxKYXtJgNsao5U+Z8zZNmCLV
LVxh941wr7K29epyf+oJk9mIpvW+HlIvKYkP+wnL3mcx8E75c9+xVxDkEi8brS0/SZvDzLCBP1ie
HDTXe44WVmYu4ZjYXlGOO1oZNwD24wZ1fJAiL+2prwn+X1/vHMHrWry2VN0ZB0ODj+qNwDm+dMd8
5/jLNSyebtXRhM1h/iDCGZn4xYT4++VPrRJhQ8jlnJ1rNsylum4M1BenbLCOhkMZrPv8EZWWdGC0
WOyWDToAKaBIlzom325clxun2ga793yan9vKiLPFWQ/Ys3kKoF+xnZLXC2f2a2GD9/vHImf1Y9Oo
dm5oYRzMa6jihi1c0OINnFA8FVTepbTzt+vm37k+yhl0FChn4FIYv6vKP5puSTd1CsvhkTi0ljky
ETleZ8G4R94UzDCyl82x3uqj2DQ52J/DhVrjaxvg7+XPApQoSN6my7oeBvTdtf06zo//fp2O9bV0
wxIW4wCacod98YznrbLXcdbroa9gSz91cjUzuJFYG7dPg8a198p4doYnkr89WeRHslreMKKHi/NP
BuAcGissDeHHJYY7C6RXISoKLHm0qEdKYXHvUvhhumjgs58Ff2wxfQStI6uzq5bgQh+SiOvHavhs
Qa0uG3iFL3nE4vrXaPU+PNJDRkBCWFtP5PDXdQ5kcsOm0K8O7BalItTL21+DM8nJSTxoZiPXz8N6
zcKlcsIEVvFNLrZZ1dwOS/zSW3XYKsj2G+V2wF1H0LKHXENkUyCSc+7PvIqWEiB/mBP1UKkDIGGT
gAg3x/DMtL2suoGrppchUWY9Kjv02x2qw9FOr5r+tYEpxQRuf00fdftDmG3YFhiULB/dhAfLy4O7
duFU8FeOHn2upgOxOJLvn4sC5GWC0PXYbOOEbkbMbxoeTFpINf5UwGOqBB375lVVdyx5H5UZlCWC
rAU2CdKa06eyWe6t1Z3ClT+qkYOwx64tnr7WADUUCYRwUUYMAYDAwCyFQ9MFnD8IE1OTGNMGuCQN
8xrErJa95uFI7+Ni0yUC/PoH6KtJOC15wDbvWU08N3E9kDI8XF0yy2CzjKpj6I+0etcuiVwMAWq4
vpSDiWdHk8qGXUf/PrlHYa+yQ1rfOYMU1QK0RefrngCKCvlKEFeATUWVYDbXMbghsM4MlpSDZIUE
yEV9Va++ka9BkY64QpaoarHw6vojEvWBa1+ZFRKmwm+EERmx8LVDPMvMZeY+1zbfEOuhH3skoSss
bs1VMvOQsEUaGiz+QUTJqCNrjHFLoWKza99N4GliwjvecEK0HKOlhZaxgb3C601ukijnL4NDI8EG
gGch/z3wDTwhYY+0eoDhSEcjhUpfbQx/DRcjlfhjwotFCuvZbooFqu3g3AsTN/DQ7ltIoZlTWNND
zWo8K5JE3MvjkGAUql5Kg+HLNHdD+5HN4JgLCBja+lUXjhzG/ifIUZg/Dh5zoXmrc5ADFn9JbJ+v
PeoHWOqKBeOw2F+XektJsuf8tuhQ6Yj7hpl+ZbV+3zQSoB4UW4tng7nqNgcublZACDCRhSQrRM7h
9ZRBKKvrX20D7J3Z9e38RzXe5sM17B02aWFsMtyt0LDDCA5/Yl4EqNHhZVDHIHBRWNTQDcdrmruj
RpK4LADZvLRwqp7hCJa4cG+6MokrwamTJaMYLyUhtwBch3pKMZ3oUhpadV1YOc81WCktRPhQIgHn
fl/1YJH0Dwtg+N1TCRjqSJAaqGNhJts8+TCN1wR/njXdDWaxczOEEgMnNW09CKX4qfHar8umzgwg
MxQq1scFFnBEvHTDK2Z/21TDWyYrQ7d6NRB1amr4RXWjF4yMHbBiwWTalIMt5+I2TXu/a3btaTTK
x42ZVJgsa6Q2YteDbG6quzQFYKWHd5YFPz+0wh1Uv322wFLmsRhjoPlX3zrp+KZX5fKyJABsWPjf
OKCY7B4ddo85eh0rv6meEvaSFojN8NyYBRB5YDWrkslkVEFq4pymM9ikXQCxiuvSoI85JCERG1xa
SDEXnltb25ZbgVjecvrDyMtd36XXPKbH2S5uK4KJfftqUgzWBzNwG35o4Kkx5zhaUJpbrX7T5aOc
sQbM3sEke7SMNxS7uZ0faYEA31p+N7PAGh6hVI95/5FhkhlXhi8KBa97d1PM1omr4i9dcpzbPDKL
T953AcChvgL4H6l/vOirGvW6ypEbKeWPtN2R2PGc0dmUcbwj7n1VMw+OWRHs+4DvwRQUtBukofhP
nbDm991EZS8Sb7Dta7NCeQaLa4U5cjujB1k/x7wJigrelAoS7TNOipP60MELC0DniqWOlsnGV+sA
R8f4PiX+ajsyzl/nEhZPCJ6qK+4AtvBX3CxxAp3N5Ne8kmiyq0NpwcKiQSsAHRNTMGn2HxodFxG3
PvSUEdUQg03mYRYfJoA1ZOzWtK4H8kyNn0m9TyDd2Tko5ova70QXiqR+6lBH51REJbSexXA34DAb
9RI6mHVPBWLEKfg2zY/ZANqqcF5pZ0oyf6xJ6/VUgGooHq2RIT13fwHhBpUeDt6RHfUjfJtS7Zsi
80s0k2ptY3T7ORD3mCdJJFzw7WCttmY8IiSBtzsUzOcScpQi7HHEO7UC25XmHrrXXu80oPY8krjx
ytj1ndnyKAZKk4mQMd8W7avbrIimXQhe4ZVQxR7KV14DvTCamH66vBW49zqnCMzudrbdKJ2AZ+X4
TpiwW/QWdPeDS66m7k2n0jZOnFOOM94hu0DGD4FHUohbK3eCrnpzF75v+HqY3XtDbDRBBxgtBk5o
qBomKxajdZD7jFh+jNhmLolf8mqn0TxIi1mOLoalaSmZelXjY+1m2HxZWAz4TPphgSgnROr2uqgB
UZmDTvzUMJyaWB+Y5RItxjEeEKuG9FF3H06iAMA4MhdYGGQRDnyuU/yJyVPLPsQqQgZO9FQ2nioj
BYpKlxue67QQN3tQ2baIB6msIaRZ7QvcYHM67qcYcWOaAnuEZuGaeJRBk6xTO932qJtbP2ucG7vi
V1lSA1VCQ/iPoD+IkXTz0Ii32cWtFgMRl70zeI3DmvW9QCkCLI3XIE3TQx4WiRNM7Nlcqx0w4OvA
vcSMo6K5n5tyO/LZS0Z4VALkBnvrXj3X67RdcwGRC9xQ5psq3CfObE8gRxlR1KWaeaowdyi4/VEj
CopHCNrsKBv3LDfkYE4PCUBAZXklpmGDthc1D9X6o1VQrbVQ+jNYp90CuhLY6xAYNjD22jeYfddC
tStpSGiW/a9JQ/RnGG5mM/ardtl1YNWBzgTdSHiXVg8QXti5LT6ITvbEQY8MjTX8Y7mgGFMM2BZ6
zK1dVrzVbRVU8+jlALbw5B1gr1CjWbemjadBn9AE764fYFo5BDm0isfU/p0Ud32JxsdrjOQsphwb
/TjXj4O6czqBYhIjTo5mbwmMUPc+rHet/RO8KPB0Dt2K6EfmIAFtJxmJnyOXMexXTS2/ykNdnnoM
iTfOP1zSSacvoBmo/oNhUkh6qkQWKdyQ+QtFUylpFXpgE/h1L9re9vNyddrevfO4Fu8lMCTpdI1+
c5i68vTC8yQaxhuAur2kYJs+vVPY92sNyXo0VUf+a6E4W0Usi/Ggi+csgQKdGLaWuLM6E/HjZytq
33I/p+rgqh+98YThFYT/TJkYy6ZDf4Cio9uBga/7aauAjtL2R+kQZIWNzJxbTKcwqCfBUC8eeEfe
AGy8Mf/sE3DYIMQp1jgsnAVluy0F1zCNgHsDWdD3agKNTIo7b3g3gFi1Mkdrn16Uzfqm/YPh0R+z
k7ORQqVNqJHQbj6MIbSKMGJ1g/JKhSePa+qhnQFP7TEk/iUfpG+Kyr/XPavqdN9UdpJhXeDR75K9
GeZ7uumf87fSw+fB2l0jrR3ARn71ASe4f1d8XxsEfy9+Nr2COgA8usA4xQy73+a73/JM/wtj4y/4
zNO81TFQUkJUFoPBc3iiYy9jmlhYh982W+dJ+QAN+e5tccdOUPjLNlanl/Z3pY5WGUV4oe7JBuP3
7/mjUi9rNS58ZOyAgkYuOL5xonb8dIFYxWawj6794DpvpH2HAgCmLJ2kM1gvff9hn9x/1SWT4W9e
M36OC9amazNhnI/Ty7GkKi5Nhm988o/OI6hgwX7l4vzvKyro9Nj/XeesHTI6XcKQpZ/WcT5PhANk
fBAclApv+aLNCzsNyb++5P+udjZE75Mi5vFI8ZIZx3StCtWCmq02otT82aMky/m96z4qw9k27sOE
OLrgPlznl27MfG7Ucp2OwnhkQIiVwEauuYFqF/jdZkLJjl0xwYBsRLCwno02ltPqSGKXUWbgTxvQ
dcV1CbnbAlMMmtlQqMowyIPaugEBONKHZos0UlPkNc1OZz8Mju+69i+q7kMKISgDvdGyggdzRzBm
yfyBAZK6rNKh862RZe8ToKprWu/K6o7q0VOL6dtkDNwYYyiYeowEuVi23hP4yfQ1rj8EUMRxE07q
bgNEIzmODjpQhfJjutPzjUV1kIMCW6NTMSLDgC2zv1IMjgxjM82vA0PG1ODuIyxIKTagWaNCU35B
MMQs3oBnCTHs0rUhS3P0WHOLSacHtPN13/4UxdHoUKyzfEeKfN+XFL0RYJ7Ji0h1hKPhpxUEYeMJ
pftxiDGfy8O+ulrUQWUm7ooFnPEfBRIEs7R8OKnfpLgNUIS+K3LL3LsVjB+A3qI0D1sLDDyTn3IN
4GwfehrZqpEFu3X481xcD8gErfknJc+QyfMmYiDvqm4rKz1aK6Ty4DXb9O+U5EGXaN9Znb1qasRx
hkFlGTgYcZqAXtbo3EIL3YuXlxGK5Lxtfd7HqELfUvpiD5nPVoBghX3I+wViE+gwwHBpxV5gJmyQ
NWCGD3P6xslPhbKfMTCJThWoliYYrxwfLQaq1WI/WvRiOxQU3DH9ZDEwhJqRDcYBXVCo2zQsyQw7
058ki1LkSKlJfNIeqcYk23Yl07dut1fdzdTcVu6VWT/VZhH28xVxN21i4AqDR3BRRE78w7QU0n5w
ScxmB59xdD4gFIFKzZpzWZT343AkKJHd/6HsvJbrVpY0/Son9j264c1En75YsMvRkzI3CFKk4L3H
088HnTO9pSWOOBM7doToFoBCVVZW/ibLK8DfuDd2lCacsD1NkrBbAGOr+MmgF2CR3sAl5ZijUA24
a9XPE5zRZQTL4XioAfQf22m2K+U5zUjGybUjOi4N8fOyvghZcYy1ESBFsWkWUg1rEOl4omNAJFga
ozec6E8HMRPEnIqf0ei7Ho6EFOW3sAwOxiYUhlSZhwbJT+cJZe8UPRuT+XWxRncyIBdzUmjz+4rv
DiI88wrKsJEGU3miZ7u94OxRi7XDUe0Uz7O7TLInTRyqOL6WjddWT3UYvkTD4LRVftxaTSwmTTYa
8Wgp2E0ZbxnecEb4JPMapPC7FNI9CH54RZ5ZMqsoewPhJ34xj/t2QeKePa5Z7ZXSsKuNL10dzIux
E+LIGRUlqHl3ZpfQMI4Sxdi5PeeavH2uKpOMH1rGck4KGjTgSp+CT3Y4DUfSpzyxzmIncWAzwag9
Cfp5CafSGl+UPHKSlFmdp7YE47tqMCWoDmrxdaVO0iyfVO2RHlRBbHjW+GnZYHd6ZrfEq5x+EIVq
7rKYBoGxTOfVO5GOoSPltXEqPhu1R/fSnd62wQpcHo4YRkmlE7WCDeHVribwGyB+q7fxBrnJ15pT
EdayYLH13O5wgLWh7rpFNwdFhutT4ijt17Bk1Qh7izkYh4/GdM4HibMpqXgHZiyo9rS+AtLoM8Tx
XEAygunWsDo1v6EKXwRgrjW7o3uOq+eYdMs7OXpMLVruWhYs/ydpeYiV72b3qZOftfBsFrU/y299
rfgW9djVbJw/Zy3v0D9+3ecuOCdKg7OUyVz6QQTF5QPKwg+9R7Wf/SVQg48zCvn9jOLvze4iPVRa
SQ4HlUtuXTaqp4GF8pDeIOjIobxUdOdU/AYzcXdyMLOAgeqtT5FdeP0bELjwIQPmd3Dl1wG4SBrZ
bFWhU1T5rE2w/xXrGEcJx82PFGu/Iw6/XuYiPcQCaJarcJDPlvESm+sux0T5z6/yh1Hrn5KIC2ra
OgiKVk6kRsa1aXMseNJO3ZVy1O30AVfs243rCPzqdCdtQ1j2wq1ml264s9xv8OSdPIDJ/1K5uQ1F
YnMJcD6i6L2Xn/+SU2253U+pZJnkQ9/k3GC6n0+TW37JDomfRLvGNx3Nz26A4DeKYuVkXvJhC8qP
cqzLBkh9oiTpGIr/mnYjVON8n782X+u95JC0Ix9xqwkyLd7I1MFuzEA/Uv91lP2f35J8qd4mfzd0
gDb4VpYqSebF7B+miHJF0U1noyj9HPKTUqDL6dYTUoVdMiGroGVsl74WcRcY1DYBgB2LVu8FpZ1Y
OukV42VV+3oQKXfCIEqV+z/f4Q8ngN/mEUcLeJQc47RL+dtoZZMkK7wm1aeOt6fgdL06sd09q3bt
rZ8ifw4MW933lK3cbK96mVf69DOwa798ZOi8mkbUHznYvz9sP93URZxKK30x046bkv3sCvKP1zvl
vrypPQi8rnKeHNExbqObcGcG9cengXdXrwEnzdAwxdMvffGSZak6ephvUXLi2knQHCqbigQNDwBa
VNRgHylO3+NEQ1JQGWneAP4/F0eCvKwkTSDpRDQD/tpT944Qx+lkQMm0aznbJ8u1rCf2tqn9eQJI
7559frr0xVhrUWvJcWRJ53qNHXNp3JH6VxY9hBgLlclDOH8x69tktbysW4MPrv1uODZVemKrhqaJ
l49tUgHNxqTZJt/kQnJ3otvMr962BgyokOwCDc5O+0AN8aND+28z/qeLXjxw1impmebxFphCv3SS
QxY0fvHc3cHvyb5GLna3LmCEa+7SIL4tTlszJlLr8kxvFUdzpuBDusG7UeKnO7qIEpmG9dQ0R/J5
ObR77dgf1R0A8KGndPLnAf/hnv+nZ7/Y/2ZDEQD+uNJWrAHyGEcv9wqbUXCz81gSnAt/e3LRkXec
s3fTKQ36Rzyk7sIQ68ud/En64HW8v0+gNmD6qxac0Qs5jJwssmSGyfbwi43Ky14hlkNo88RzdBDs
DiGm8Yx36ufE+0iL+k5yYogwElTJMFl6hnkxFeIlqcV2NKcf+VDMUfYr6hjfukpsmsM/zIfIp3Z6
3gpKg7Ocelv4Un6t/fys7MF+//xqtkv9+ma4la05vGSIBvLYywgwdPXS5+l6LtrHtn2p6ID25wu8
s9C3K8AqMVD6osa6SEo0scc8X4tWBjomlEYHcJLPEQnAx/Hs/Yf5+1IXyQlV91aVashXWiTsxPhN
XYQPhusd4e6vT3ORXozqMimbUJ/QoXhRuxsew4NuZ4f5pT/2aNhXt3KUyJ63BfvRMnqn5vnLxX/s
Xz/lNq3e5amxKCvLSD8ATAdGEB5ARZ3lRqMlTv+Y7hLm64fbxO+xmsocW7WsGkimICf+mlP15arF
vThIZy15XKjACeKEMND0slW/KkKwOLaJFErGCMJkZv+/XfoI0tQFESeI5DQmW+OvV89GSzEiEcPU
rRqnBH2wKSHaD4PU7yeGXy9zUYzLaI0w6FUnnVsZGed4GIfvi9i6i/nlgwXxY039subQZ5mqqFjQ
Ey1ZvKyuplKrZH0yUV2dE6Sz/U1GzS9SIOQP6yknJJlKGUQW4W9JACfis1GXt2u+fNepoCWddkip
CXASPE1TZctzRLlmAvSsjJuxX/fGkt6o0FkSoz6s/QT/nAaVdF1YZ+UQ1ykQPaBFyAlVF1PfoB3p
pMA9zcqXarL2HTV+OiJ6SygcjXi93ewRDepV4kBQLio7FMybsd3Mv0CnWz1+lH/gv3Am2s6OSnlv
Lp8xvnP6dUb/ajy1KtxpqX3JJf62i0BJi6AFku2N0hmst8q4WyzdTXW+o6BFjE08lc3rHgZtBMaz
GGyJMfTipIfLXu2y9XvZlfeZZR0SazNjNL+Johms2MiNA2KuCYJqFnohbCIDwki/LNZOF+S9XorX
pkAKbpRPeqh7uQT4v+o7BTqOUk72BnIZc/xJNVcnbRavaUZvbVu7V0PQR6qWteYKc7XXotc2PUd1
ZOsgV9Ko+iEazkZU96ExnwopuRpiimTrutOgfEVFclo5W0eYpaWANbH52cCAW5AiN19E21gTdzZr
24JOn4kbeWkA28EEE4KQbUSIMjS6ekbNIZs1N2t6LOGWIJ7qxzC71pvYHtDRE29pmN0/aIZ10vvC
CSmOjHLFPtJz23+et+YP7uov81ZFoCfrOqR2FqN4yY6sTFiXVSFBT5TKXX0ak9EfYE83Ye6rs+4k
Wg/DdnS0Hlrpqmm+ajEn5hCR+eQmEUZfENyOpUUtbVZsMXkptE9q/WBS7pdpZcjiB3mFxto86dW6
q/r+FoKWYw0aisr4c8WEkxDK68ad2imf5f52ogrYzyj4gAoXKqIT5GwrX/AqyG3c8JxImSGVwc8X
oBa19BYq9IOpNidgbMre83FpJq+XkMenHbAcdqAo8ydE7rWCGYMehmdFSbFrB+1MQjusn+P6qwH6
i0087aKf08hyGxnfKDHfZ3HtCiK2u1Q2pSx1BcxDVP1TCQPcwidgVhE4TTwSRdZUpfeETE4h94Go
QrDWYlvsBDcF+Jab0VYZpml9kYo6KM1wVxqLKyGBXwHOmxX3SiyBJ/3KbCW366AANHupApA0Fzfp
XiyoTEP5JlOU7cNvBvR+cYWkIGsuvcV9WFePYwoVu8TtoXQMYklWTE4D5tfMa5Dp6AuoTmTcDBVo
UZ4hEbVUkVWvslRs1icI/94MQ3hJDV/WgLr0yivWyklE+pSX3+XoRl2qx6WSDw3RgjL9wcJv00T0
IOhfxe5J5r2YfeJpWXYdqfDtp3sVfFDsu3ssWu0xS6GqR65W0rSzkI5dTv06ehtVciIzQiDff27p
JMRGYCfF4EswGljPjoAxgFUJMNopHae1U0uNU8FUrwrRwRTXVTB+LK3mtNlqKsX8UGpUaKtDgo4i
Tq3PlXAz6gadpctAMoB+H1WdCoYQb+1wGr9v70RKsZxhwURn1PHZfYrnPIYLnJZu0cKX9lI/RdBO
xgHyYxkheckmGdDgarVWT7NuQ4leSKEZGNPy3NYtPDNd8lPJOtUjheyiRuihFuM1Y9HAvRVX7HE6
Mgm81aIBhYNp2JYguGsPBT/Gs1ldmHAjDtExpD0rWFNr30QQBduiPlZ66Q6NfN8Uolcms6vRrKtr
T71VoYm6E+LVNiXQGAmu6/Q8QTIUz2H4ZFlIv6DCxjg1K9rzUq6U1eN9mI2umU2HRstu+iXxQYXV
5LW3HmPjrfuirQtE789h/5J1hIK+cQqlc9Y5dZt0Y1427tQ/he1VBU/R1HDLoLw/DftoulMT6Zhj
uKovIfxTcV/h0dnInaNW0MyXydHSu0VE/LKANCYJAS6wFqq8WHM0oGLZ8ECNnuLml0q+7+Uva70Z
aqxwpYrjiMvHIAmYnuU7kWq0OmrHAk5ChIH9Mgy2XiNvGmR/faWR8JMmfZsgpqUd5jOsoEp/iXvs
+urBl/V5XzKJErgl9iKGjjqOp5xCxMCbVxKISmZ9GsLcNeizMYe3Rd45/Zw5+TIfM96pIgJhxWDg
Stzv1Uza67UFRa2lgB76c2/umjoJVLKo0mIyvqo55bCVmNEdQ6C0PHuhSSSUCupn+upl0xOdPeDe
HUPrln7hfqJh0ABdsYu31IRStoEvH7QoejLaRr3YNAMBodHP/QTA8qw111Ocnxu19eabah4Q0KSB
WN0peNA1lhVAv1PaF0mDjJh2t4OAQXhknM3N23cSv2CssCvU3kVZt6/xAEejPZU3PRTFnklU6pTY
s9gddJgqBOZa+RLmy6lenyDp3GNv5sw9JXCqSxVhRi9Yn2ZnXSkmIoR6wWXkNkYoomB3NOhpkBjX
xpzBN1Sn+zI00EbAuhoROYRfhhGe5JB7NbdVtc/LzC5vNOwV8GyBz1TDz2MqSAjJjH5fQZzUIEI3
1ucofZqgylsAD6r8lAnrDnMtTwB3GLl+DyNwC3Ly/Napr+P8YG3qtU3DlBU27pR20y1wI8pdj3ik
rh+LobfDUPWsdXJrqbyHNqsjChOBX6z6zVhkpx9R5peDbyLdq1TTHpYu6ICFkjgKxPWr1JZALetO
kgCrZgQpunwook+lFdntiKdLeqxSfKmG2BtMki6gg2Q9EKw1loKKuLpQ00DrED9rmh2HEkzbG6G3
/HTpzno2HlDs7DTrxgq/GP23epMtbQBfIQc1uKEBa5Biz41CT9CxobiHS+/MxCureNdVlSOymZUJ
O48EOLNZIqbfk2n25zxyixhE0RROSr5yactWuug4EC072fq8SjjF18L9EtNmlA4nveZVLJqOTmZx
DlW1WHhTdRCb/dcwNJw+Ue0UcGbB7bQZyJ9eIyixIcw4WeeML7+pAM4T2WWovUZldpqt0jGxGdKY
Tn3pJbN6nJGhtBDXZCnaCWSFurR8N+L5CgqPs9LISRKGk5m+Yii0F5mTlVKxR+pupd0UuurlQoPn
12FztcS8djW/CF22U+SETeWmss7R+pyud+n0WS6fVbg4RYknzmcyJA9fBlsqPrX1pxreV21hFmIS
CCiWcWJwDSs6bSLBaJ6clmpGMgmemN6xk3qCDMOP7aX7PLc6tGXRnoxi17bUPMlxxkHEJihzjZz8
obzC5vsssWv3Re2a8fRoCRMkuJZtK3ZEVXzDsSG2Y8607fwyyK0bCjSYT+frpf8SzkH+xRQER5Ho
EGl+mQTFbnKN3OG2M2J4P5+zeHIIDLDuTxUqsty8qVLE5TnVBlG9ysP8ukfvOmm137bHbqOOoncr
RM032MGUGTNEwLywaew8B0mkBxCn+t1Ccp5LIGhd0EOKXAa43zGS1ukgi+ZuNsK9iAggShApKbhL
A+qXKxwHILgVQvqSL4ciZzsqSSSQxS4sx1XC7lw5d1bIhB+hpjYIuuAzixN4OadODtaF+FkMr2U4
e1FTHZSFGCa/UMDKHowK7nq97kXygK68nqfrTLnLxa/9UlwvWG1T6MQu0JG2pdIeS+qdsYFFEjo5
tT1YSgWKOAY6NccyfxsnhRsxD4LaBZK2OOVc2DVENNSBbmvVdsRxbJmhYJsQM4+Z8TKnMWrU7Ylx
MOoTGGw5/k21PffDNs/YGPRkrzdw8pnakyU9C52vTT1t0EM8PRIou5WbQO9UhUcxohxP0iCPLfge
eHdHiVRHqNyqhyLNXSmM96JkYSN6j++TF68PiUrhakG+vlI1T0u30EJbXuvzXMHTNwq4gpv90VVJ
HNG0yK+t72IDRGuO3jhCAy1YnOVdbiIwMDlwtEDH4GBr8tCFqx8lANlZ60lIRmqy8RWQEOsmH+Pz
qyZMvVCIvKZPHT7cl9XHlONPqD9Xc7UR0sDqT5A6wWlp06jkuwiDqT5K/aUvb/LqxTQGO9TRMjKG
uYJwFCUEtTp70Vq/ht0wKoaPO4grMkBlMewBPhAWA+oW5rHBHl8xmD9KnGFHTtiQigdtFe3O0I4i
5E6D7U3Xv68QAUbjqs/0wAjjYzqiNA5LT9ZCdk6oKelgK1ZF6wvDlTe22+ZKpH9v8mt1+sAi+N0C
jkrBEYm7Qg3AvKgetYXWa0w53Af21qn7DofLVaiBCm5y6o/zQd+Jp/X8MdGIysI7Zb6fLnyJS8W6
licrbR3PclXZQx3uoupVj/eqZAWiKTtQaXdiCQk0Vp0WZaKs3Q/skRuHXqp1Ots/GjAz5khz+mX1
47rz26h3YAXcJOxIeQUNY/6klJA1GjQAyhCMUv+1Kp/WAhan8GrKDw0nVjn6vBZ3GifTjD4G5ebM
3vqrciqn84DpWshZMqO7vC5j0/4YxVD5EWnn6aOQ1e6ssWNOb9ik78Q082eJ/DDuMel6mEp+kZke
fc605xbB59q1e6wMHSWFMYGyqwfkquYeOUq/C1m5QmMikLyxIAtn0q1QPw55zAfRP6NAVA1tu481
X1EeOzSV0IjJVmC0cFBZkcTNVORbEo7sWGtPi3Gf8JlZ9ikVYs9QTtXwOi7MdUnkmFo8VMqXnAS4
mhZH7p5b44wRfAWbvFq/xdBmJXLCSLaOVvqtU5GPE5KXAhgetx2maGk9VzBuZCKJ2nyZ2S0kaLFl
06Hnn+xIw2QNsbBUv6Ap2scd0vecU4S0X8fPsyo4dGbbZ/krOiw3hFa7jmVQjv1BMdns2IWkcG8Z
tNJVEtfsJy8R10MhcZ5Ukiu2UwgjUYBXJgKZfj9ChNWa1FFwwu3m9NBzVzmdPNvoKZJk6OWYmBnD
3dJhVJJcW+vRIgk3Rn2H4w8kaOS5GJaRytNmBh4CmJpy05RPy0h9f52coRh2eUlMTuod3RGPSw53
eVWOI3Rho4HOUH/DXcldmKgRRPYkTw+YQbiJ/ElMIGabFHAoRnTkbROUaM0IzzlxN+rr+6LLjhWd
wZToRSWGd+PMmVHxahH2b4ZwXBO9hYoBMmhoTJqdlgG1gVnt9yU5vkB3AbZius9hRJI/lVmILRpS
AYwEyrpADRsTTlHR9oDeQumqPUmSJeBg/qAbz5Qrjlr/VKTncI18sZcPVlHaseoNcuinquis7Zvc
BERdlANkwxkvohocC4f04pMy3ijrPqn9pqLZZ/l1HYynFdbyElHQ0ujbSj49rXs5zD2hw8udWh5a
AF7ij12igbdi/lBvRugBOUgnkR0bAowgigACaNKsXnHW/RSmV7J6m4WByVDEY+LnQF5qpwUTDfC6
VPze5V+zJcGW4Snujmtxs3Tz1TR1dDBQ7c1+QVafgNqhW5OA8+BT9jRIr02ImxJFj1o1vAKFWVtJ
dg0F3lyeNqvIGslSk6x75qYrK48FZwnzqDTYr9aZ37PxC+FNbUx+iiIQDP8qEic7bY8cNr/EVndI
+lvEucjRY5eEd9fhCWKMEXTjHjph5VkCw0Cul0v7ZsBPQ3+eEEok+D+WnOZzGthI1a2o97tWy69l
ETtBjYYl3b08Y+gLQac9JsKVqPS7SXzsyVSM8nGCcyZghTjX1jkXwK6U+9lga3mF0HfVFfGnIRE9
bR6crMaTxCLLGd8WrbGt5LUUkfvXcHui76VSeJW5n6bXZb1am+dutaibQVHXubW5dM30QWtvUqUh
oz31+tMa3+AnZic99oyQ8f9cxXsH8sWN7e8tyLqoppdt2tRNW8xgTyUMieyg760z/TGuu+Ofr/Q7
yPrrhS7q6dEqSlKWpZjbgHB1+nFccYCIEvfPV3mHqvzrZS6widharTEpuQxmDY6w+9rZ8b2838xs
gtj9qF/t73rbXy92AdzVsiSEVLq52HYmpe6Yo7Uae9rlaNdK+5Gf+wZXXdZbf35VF/hsGidWJODx
iCT7RRraXYsoFydN/scNosLfFFbsB6O5JSC/X9IAF5U3+vcPwfFPCJMmz7PQp/qK0VZ2VVwhboX9
HHtbmrLhTLh22NL38SpDneUMH6DE/5fs6O+LX8B3xmiEmDNnMxcfnZULwq1tviovwp2KF5XsIF7R
XyqvPH8IBm+T5E+PfZGXoaySQ0lGl9477QnKt70GPDRo7OT0dx9DTe+Az9s8+p8n1Tdk/qdhLiS9
luNQ24ZZ8gDyjpyDs3PiE19Pw2nyZlBEYa+8CsF0rD5Yl++YuP168YsIYI40wKklVsxm4tZdlU51
huxtuci0nupD/Zj6tW/cfEjM+mCM9Yt4sJSGXk94PZxnD1ra+LAZC27zCWa5eAK49MIPQsP7Aejv
Qb6IDKPZyEusR+K5VORgbSsnzIWgtrQPIuo7uOEv7/IiJpRxPVndFE5nGsr6QqY5gnSt6HTJ41D1
werchugP0/QSOJRbeLXJYm3TZnIR9+IQ0QejTbnXXV4+Gr4PQoF+wdlI4I7HdOLdhC7mYfNlVPw4
+Jgb8n5I/fstXdADwkVIq0lgWtTpV7P/RlV7Zw1PFZReZoz/5wF8l3ih0mIRXYsoSsYPjs5P666l
pksnyWjbLMLb8qEIktvsjVTCsXwLyocvfUoedVihy0k/tn54ZZysm+Zo3DQfhLr3pubPBJCLJagh
XquWBQJIb7yG2o0oXg3zR215390Zf77IxYKzMFdQ9FWazuLtFk7RSN1TzMYssbzTg8j5kD333hnz
5+tdrLdMhQY99lzvX0GtugXPeSy9+Yjzgtt/ij3tTrxGp4Gj3ogBMq7WX6zA2n/IrvmN1rTB62CU
Bg2RRY1//BpcK07HSd+oM8F8+S58W75LJ0VzS/q8UPf7rJ3lV4IO2wn5WonozjU/iDu/R3duwBLp
iGmgPpTEy01UKZpKFZNqC7D6YfOeLfcJ9p/edCW9QMynzdt5diU3dqPP6e1HOp8f6/KXIHFx9Ytd
dKm0Ihe1EjtH3byZUjwy0fcPhXAljOgk+7i9LcZoX7RvGnbbxfoIL+veoOxXastN2XxJewDJGP+4
CXhakpwB6TdF/J05fNVVZN+0PNzcK4ZGtHXAyHbGgKy6mqToZgpxsUDTXYvxTbf0e6W9GqZ7a8Ho
ocCYwjTdolypub+uIAeC1Xpx3O2VSn2JQednSvaj5fUgUcLa+/P40sOuwU6JqrHl6xHGA9py7Hr5
GcODQx+hupEat0EeJmj9kUKFmxQPEUqavvn656DxO+XnYkAvkgON1uMoe3id8E8wSrlFZu1B0HSs
Y3ZLuwa7OHWfycoom4ifPqT8/La7aEQqTTdRoVExki+tf7VooC0kTmQY8lZP/QOHQMj/5/mFKhps
o+HB+N4h2/7Q6fS3tbxdFi4qOxu2d4Z8EaDkKqqWLlPGc4IMKtsKyXhQ/RjX//w2/6/orbr515Ts
/vu/+PpbVS9tEsX9xZf/fV2/4UbYvr315+f6v7Y//Z9f/e9fv+Qv//3JznP//MsXLtXUfrkd3trl
7q0b8v7HNbmH7Tf/X3/4j7cfn4Iu/O2ff32rhrLfPi1KqvKvf/9o//rPvywD/6KNLvqfP1/j379w
9Vzwt/dvZfacDf/Yd/lz+dr9p5M8V8vQPyf/uB3K1+fq3Y97e+76f/4Fv+o/NJ2Ioch4FpnqRr6f
3v71E+U/sDtTFB0ro400yIaCDqqP//mXrP2HhbkRvSI0fqJLGzmrq4Z//8jYBJWirFgm5Dtd/ev/
3PYvr+fv1/WPcihuqqTsu3/+BS3yl/QDK0kOI9o2D38NqNo6qUYypgpVy+TYHLor4VoI4FA4NbL5
s3zYvlSvzCvdNdDaeR3EtOUg3beYyFxjBk+Tj9Atz8unJQhdephi9Dr5yQHQ2ukO6Sl7zvf4/yko
tZZdvVd9zB7dyMGeyKb9CDpa2dGJo7R2cMdAtQf+PTuyjxXPXXhAueNvGwxwXdAcKV/bmHEesSnY
CwFAiCMFSdDuF7f3RF89bIeZ1FlcwasC/VDfRwfFkRyo3j4kheEs4Yhae7WHK9JVdDXC5PGQ3AW4
RZ0n3GLhr5yysxE0V/LBuNb95mo5x46+px/8Ib9K9mNQewVy0dxTXSEYDuahug1vhKv8HqXuVXUu
IHT3AYHKlnhOzNBc4Qy8Yod7CupIs4pzfL3hYRjgAnU/Ym+sTrv5Bb+PvepmbsrHKl63e9u7nRN6
DziEYJcL7YZMMPyu24yrVwf6j9tQXSngEzi9Kc4aIGTcd54r3uAyjxii8jMsmwGtgwEecuxNXrMH
4vHbI6VLvw30LwBATuEptu4oh+xkuJNn+Nle8qcbvDT5q+muuAXm8a1b3E66venFt7Bl7cwvDgPh
gj46qD58PJhtyn679BAfcLn0lO/SIbvJXuVv1tc+qLgPvIR2wwOMa45Zu63VjXboOP3o1xWM/xDj
4cyvA9ErnDgYTsZteI1iHnGJiBM5JPFd4+jX6Z14Kl7XpwYzeXRzyC3BxOjMeyU6rYvP5ZV17vbZ
ff1Yus1+/i56mFTsDafgQ5Kb+Dj6cpD62p6OL+zImZee1bPm5D59bWMsqCgV3nMU2tPagNFOfMXO
vDW7oSsIjOzUTxzxkxqgFTxOn4Q9Fik0hyoc0+2/Jfx7ccRAvSuOyn4ILLwWUaVdqXfSDTPRD12c
KtyGdSLyvdfhmD9KN8kL64ffTG+N/eIn7DUH7Dy85BrWCa798iE/6efqaN6lZ4MVgEH7Pj6UB/X4
UelG+eFk/XcS8T9L/TJBnqpBrvSqkc7QqNyRyi4SiBqjuy4YdgacL/nQOt+/97joG6zKfF+j3MAM
y6VpuSM8wE/eIWV7jm8mxBkiQqqenVLG/T/bPSVO4g07yHa27GIukASS0+5ZYV4WSIHR79JviYuD
BKRnxOa25CgYxGWuyftWmOWQ06ND4W8HRjg2uwQFV4FGpLrFHjYQXN2hI7yP0OeNQn1uHDSaDbyt
L8XjGPR07coeyQw2Y2ds/AKL2Z9V9ni8E2zDFp6APPheH4RfYk/f50d1j6DVqR7NL9FZ3ktXUXIy
mUtn/ZoJuY/28sN6p90ZbueNB+NcGEG0Hw/RKT+uV6HXeeo16EF1Y/LbwCx2upPOs49gmOk9b+vB
G22sFfj+dyrf9vOXfPetJCoAHe+WHWY8rngAWtm9fk/5ewrkzva7Ic7mqQ2c7vBJbrfXDhtFfvRR
LZ/NqybovdnRvHGf1zvJmdyBX048SrpLgMGLKxyjT8w4p7afgZj2CT4F2GBwc6/E8BMiCFs+C8fy
tHqjM7j0kneHo3WT2xpfZVer13uma94h1859bG2ZerKvodxK6AeQu1ib2hQy98L1ctium5+Xl+ga
64OoxFQP0xQXbM1lCewbmkxsHF7Rpa/07ocC7KpHAwbk47bOZKu2dMxc0cbyEb0Ppmc7iKj+wFaD
Rciu2A2775sL+egQ9Xcz0hzcQxDP7nDH5LeaQLxraMpmPBhfIrRlGJ193hRmGvIqgR1os6Wn1O8C
/jjYwu2HnbKTfSoCfEhM2QMDQPunjf/fO+jPO6aEe+L7W+YPQcRPB83JSDLUTaZ4blz9vLKVgS37
wq53KPujseCdtM7qIay2eQKGElPPU8ybKNmrZobCcgTnPmMDGlwKCqycafcEEcJb3GL3WkKdh+C2
i+3QHxlJw0EcgDPkcEQpy5IbvW3J4gDkzM5XMFUfuriLsHaXYtZPbYs51nqA6du02TZJfuDQoXnr
QuUCCHs6kqx2bx5CAlWL+qEkXEGp3Ilfh0O+3z6wC3TmmGgXtMZr+FdM0Gzcjv8Gt52Ppj+4mHHb
27eYQc/bfO4Czan4WrTbfXan8kE0ZA6gILkyl0n39ErgYbcPb1xpnzJZaIz240GQfdEiTSMYgIJT
FVyZlemevzpvCkRj1zwNPJ3M9NF5GKbWFYPGJq54RC+enLXhVc/pA5/PuCIwsUNXd0W/J4+HXekU
LniSi4mcIx/4PIabOSXc5I8hR8OGW1q+81psWDH28iKKu+ieLo3xY3dsmDuqvzo6I5c7tL7Zo4i3
weuInbNX8jotpqnlwaCRHEijNrbivFsgZr4WqXEuLJzFxvCbu//XmA07FpgfoQkUg9zdNka6GbAQ
oM+xGll0e/qLYGsSMpGhErPYKy5S8gxIrLWTtMuRX4b77XG2VKn3huMSEAl4ewuzhQHiN3ApYOpV
wTZ45X79bJ6nw8JwdNy1ybsnn/BDvz7F++7QbBPV0X3henvT/5u981iOG8vW9auc6DkU8GZyB5kJ
IC2TVqQ0QdBI8N7j6e+3KZ1ukaoWu2b3RnRUVJdaUhLAzo21l/mNtcGUjBhgsYFDr/Ezt1nfoMDE
M8xsuGL9HfbsCi+oVURUQI72dS1Q0OGmM1ZFLHLHzaf8K3MOyGQ0lcrtIA2Fo6J66Hxza9JlUrcI
17rOVjoQgw7S5QiZYmYfi2vpZHniHUEijBpabEyFo2LkRhPogcBspJ0wghAdMos3T2yJ4khs2uKh
7qNbsMK5y40IHkhg+x1LTN4BHSVbty5KvA/RDqjwvIl8whVyisQgi6PeYn+jyhqvMnaezKlcPzk7
Y9d4Ku+s6kc46Ei8xWKnxhe2r+4Rn9k2HqSt8QCsfhv54nXo+CtMAlFyXTgOZtIQmgDEH8ZM22jX
PeuEYecoYlXm9yypypYWj0qJhyMCAFa2AaoJ7CqVtZzpAvIuuvKVfTde6RfENL7rfKOcctitcGy5
GX2dbkl/N/w0REWAmRH1gIasIPNzH5BDxXqsY/4OHHpeSEI9nDjZpVfBp0Xg1/hMtet5EwJiEVDr
9cBBwXtBGi379sl4Nnl95avZtzlimvW8qR6ZJxHWSj7Tu+VnXMvJ+lWehL4lMdhmSzest8ZOsTwA
7yQS5K9r0rYt4lCbynN4zpBrKzvbdeDqksytMxa581jYjbzXXmMb+pevL7dCxBInj3hb57UiwpDM
V82bugZts0KwmEdojq3BJkGkhDVFFwoCurJSBcczYhlJd8Spx60Mx4jcAsW8lbJKr6OX8kIsdb03
uNGMZRD9HHtTueilEBqSW8T1N9U592sSFTAHxKfaXw4gMItzfjV/g8ZKosAs241JV5otkYNXPfDF
ZMW5QDN7OFCVYDtBVg7xLEM621O2/N994eX7dB/uSx9UJdoH0Xk64HV3ar/BW1/NHl2RFeBVfwKk
eZd5lFRb7sWTViWUUdljg62izejXa8S0TlRFq0xYbJJ1V1BL0Ujjb5GN0BVrV/EK+SeyIpF2gUXh
v+DM1pHXreQXaR1SMzjryhV5S+XyBXnzqb+YjnC+kVsSZGbH70jUpm1lr1p+vMq0CN2GncZU4aLa
av7i1qTs6Rr08cG4CG7BcnT8Qr6x7mrzbm5c80gihgtojkA+PG1rDZ0JsOeOW2RZbLSdzNuBYLLr
DsGuvGN92Sj6Rj33VCHFQb0cpZXNsPdO36lkcNpX/cW+1S8BM1IdLjQ+Q27H/BJ/cy6ag3mJSYIL
/xClUcBnAITX4ZUECKfBApQjkjRT5KEKLA439CW35jlzMkVYeTw9N4mXD6PZTbB67rZiSGT4/AZ2
ne3qktz0sXhsQcjObnqMjyHY63XvaSgIVS5p3paugV5vC1pbO+cr4G+ELdsH9SaQNwb7hF+gsuuP
5Hzi64UW4OmkYaBw2Mk2a1juRB3mvH5vQDa3rZc86tNB+kp6ygaU2mOwxe9uFd5q4UrdITYPXMfD
9mCTfFHYD894BayC53EjZkyPTL0JCmDMABivLO7RWlsu3IeVye5CzJa9K5y6ZriQPcVchwq1yBpD
3nF7BZ48t9MVNRflpUwHHakQxed3Z6lbdd/xMnS7eo0mPsLr4a36nO/iXeMCjDe86fvsAV/kciK7
BZM2UX7VXCHj5yOMyT2+3sXKAc29RdjGM73aE7chBBuSdhW+ZNfZxYwCscc88DWtIwkirAXs6YpZ
BaYQLrudsI62hJtvTN6HnppPmI7BPPQ5c/ji2Lvrx26tcdBy8zSFkQfh6shTvibdUBVItsXmXvbL
+u574ot8ViyXKEGEgVzHRWaO6Got30vEKHM17IWGEzBWzrzXgIKYE04yLHRCQCI7pxDAA4r/jiwZ
oDxOF2czr0oyaZHVSYeEljQQPxpb9KgTztSUTIrnYNEpQ/3C7bhZiIbcSLWGHbsR6aBDEo2cgWt7
9a2QNnB2mY81Abe/uJIv/ibH73o6GzyAvnX27KPbesd6cSgxBPwM0pz0ulnbnL20530I7lQbHKS+
6L90fiTCsFuSAFACEJRJC+D/rMrvjGo9CTb+q08OZwuJC745HTdMIuUBU9zHF8lO5Ng2bHJPXVGB
6PCsKZXJEapvlNqcMKJclD7UgkAM/t+k3++GSrY0xflcVsqJJJVME5lW9L99znX3hTwF08w16vqr
QltTAPAFWGRWAj5A0cn7bROpatIn1G3Jz0Sai0TPNrsU+da0A3NFh4O+L6cCjDKyONgK5+AuOAWn
5uicsXdwh93oK3Q4HDLWdk2PiaR63Bv0jNrP2S2eF9sODriotEwitjAdolGzzfftCevHQ7Mt+Nfc
EITc+NQdUAUlIvaefTOIso07HO6n+2l1aXEI5X57t6yKc3tKbtpv4hhQbsX5ltO8SV1jq6xKjoD2
yjpMq+eBlxtb6ddQBaiLf9B3oNwW8vId0cHYAoRZ+OOB10hEtXyN9BsaReSZ4lyxN81BIhoqG3tv
fkf1l7gSoTpD0E68gsWjsUSTThwpiNGgvuGwWAi1UfbOHvaO1BmtSFo9cSiJIQxmt1xc4W9Pm+Bq
8kR2A4xfZM0r9fOyEbmBaN+pbuW1BDKxEJylvgTbtYRrKx4nIvmEzUCY4huByeXqnM7lbtkX2lVr
8rrjMohSDxEdaA+ZNJF8Au3lo2FExDVveHTCQLBa3OGzdAWKm3gwudo+ptQ3OLWHLQezPxMvNZeX
gzpLMGxbDn+AQ9RHIo90NgUZosixqRZ4BoAha6M7O5fVSb5PriBzxTKpXnIaeb1FEFFXGNagN4Og
BerkZHfWBgkf9iQQ5w24Q/kwH0IPPi9MjF2zQiGAGJFd4a4b7RsRQBBSEfU8FiPrke+RxHyFUdVZ
pIg9+Y9I8TS3lj2mEtU+cwGsr0ViOLFwPXr7JbEE6iG3TkQgLaOTQ1JXaUdRlFi8j4grE6WIY8fg
GSTW5bgRIyvRcsgJM2hvkM9+UC2/Dub+qun0btKcp5WRZpFtnYJvylnfw1eiDSHyvTv5erkxAZtB
eF42IpHFEgxoRMgbVVxK55Euc/fF2MU3xmV5oKt2tTxnR37/e3phedqWM9619zYpSXQO6B+L7CG4
DPfFzXCoDoqv7ZfvJf1N5D8ZS6p0OWcPjDaJYXekgCaNoTTeDaTEFHFes53PGbmGedkcrLtlT38P
51AOTTfdl2yR+MgkiBLz9IXDkVxyI19gssu+cpGYw/RF/dLt8yOnEAmtylkWeD1NzprWhLltd86V
HW7GZ9w26l3t6Yf64JyzHfGdKE77nM6bdlYvWnwfKL1dUeAnvvNjLP23RjK3JcDU/O3w5e0Q5/+c
4uembMvv3fu/9WaA8//GxEaQWP/9sAY/sceuRFAw+x+/j4tvj79OZ8RHfw5mlE+o6GhIGECKtS1N
ZvzyYzBjfDIVE1K8LaQcGNTZ7N2fgxntk2UjoOk4HEvIaFpibPRzMCPx82xLR3EFS1qdoY6s/J3J
zDt9LcMyHAe1HwY9Yj6Ffce74y6MGsvMhheYTWPhh6VPFOdAuaYZ3u0Ntt6q+PofaB29nbP/uKrG
rEoMphQc0ATI4Zcel20vYZxWL9pZnlfxtUrstQ4hR5J+FnXBa6K5Mu4ml878zUduJW9HUb9f+13I
mCUnqML6Rfik/NDnlGgZfDR8Vd/ibX6/yrt1tdrZbJbqRaQG8Ta75TQ6KVhVUwWIfm3hCokWdVt6
opTHL4km5C+b8S8aiOpHS/xult8NmdNn7YvdAH9d4IdfGVNtRCs2692YTDdVJHlzCQQ6IfsekEtP
dZpJIwJ6CFK78WiCSDVj6SHuG7hVIQBYWVtX5W3VjNYHt/rRFyL+/JfNAFOmKpPmZWZY1QJKGj2y
zg/X4+0w/Of3oYAbRbQI6V9dpHu/XGSYLBsB85dEOwYoGxb9S23DJP3QWeovv/ZfLiOaur9epghN
SeYyaOxiGSOajh2teOOOjrL3oQaseEv+degZFkR6QyBVNNRgkCJ6L9VVIAhfD/YzkhNediQpvAop
pSGsU3fo3njzsZnqb9Hi/RXfvTtVUMtWaT3rX/NH0TStv6bfRJXXfM6ulbv/4Hpvk3CeUHVMQ1dl
pJZM3cbW6O1yMqEObd14poN6FPPLH3ol0inZMub1PkQ3infyzXqKqxnIhaBqg8bGa5Lxy5cX4T6p
ZfozpDc8K+oL0u9DCaZL88Gc+K+NEYT+KqqOP7+q79BWPCUBkFBvE9NtWvvmO8RE2DiBIbVsmmAk
WCxbEQGn7+GLaF39B1ZRzO5/fU6ga4aDYrJmsHU4RFT1XfSdAeo3PfrqYznN2PrFEX36Th6PZVfp
N/GSGleypMyptjOSthgOVmfU6ZU0yMOVVMQJFIfcmJbUnVN1bDgc2qGGLTU3FZPuSA6To7YYaJ3G
VstYNJmRXB5SEw10ZYpoT0qp+qL3zXjVtu24zWKk/bu80SG9WUVxmppIvbdGZURhI+qc22mUa7dq
W+mxq8fwGAQjdprZND1HCGaeusrJd8iSYv3ROJu+LsZ9341QSe1qMH0d9f9TWpXonVdZTScw4vwb
r2fLxrJd18aHoerCcwLY/Kuth9hlDGalfE86ad5OsZYdK11fbticX/MpnhjiK5FyMOKBwjswyksl
e+Vo9ulDm6FfU6gmHpqgVDHQsJZua2LXQvlQpsVzNEb112yCdhbaqgMr2CpnCHjwe2DsOWHCtDqN
ZXSVcdfp991QOrVn5Ip6m5VjfZfCHNQ2Wiv1pyYpGKSObUOzJoJI10IrsWZY3EikVIcsScd6kxSq
ci1pCEUSrfVkcQ1zgBrrFCGcVqw6IXYkSVeC3R8CGsNBrD0U6JXEfqjH81ZLnfJiwPHvJVum8XlZ
ClpLQ7PAaFhSBmdd+dLLITO0rit2iAZgz9LD0R/bvkR7JKVrudCGTK3ZONSLWhzbGO6EHBQUzTmu
oapjPQ8F8iqxilRCWcX9MVXyp7aJqk0/FcdCyGfUTXbEGuiQTGW0LguDVtsQ0VSPpf4rkM/Iz9o5
9NQa4YbBGLodHIHFx1GRdDmx6BOlNM7KLKS0lur6FNdU7H0bySjhwMZOF8vYOd0cXsooMz/3ATur
CUvNjTDePkujhr7AGMoKTh92GPlpYMbTesitwh3DdInXQGwGxkZ8R2cLGY+DBDoPOV9YyzrEtASZ
1KhtP4gPb8MSryt5IokZkCpixO/A+jaZ67BsqYej5Zz0xmkp0fWzpIsuH7fDEuz/HI3eHpSvV0PO
y8YWDKUW5TdL58YuDSduGTOXXyTpjOFGhmFD/MGRr4iQ9q9QK66imppw89VNBVd65V16BA9vUQoH
SY59vBX4lHz9bPhCvO6j4Pr2jBQXIrwKyRkFzuTveuzoE+QtvsVAxRGnAAmAiGU6fSjt9fvjIJcj
DiuZVWOPvEthqsJUu7EJ11LT7ZIIkmJYriWNDrOZPVYxSiZ56i8tfliD4LN8gDL8LZwTzE3TxN8B
rxUV/OjbQxIitZ4MELViGdYi+sbtRZmYxenP2+L3dRQXcWwN9rUmnP7eXiRx0laPshDLrGiV12hK
AuCcy4c/X0TkpG93hdjpXEDXbUUx3kMHG9RI485AyMlECEPJtew2DNDT7mc7OpYmPlGjLUPAlvPR
+uDKxu/PR5WF0Z9GiqgBoHu3iHHY1nNfMOg0YhU3ICvhRIraoKajLpvzS7KMleCK4liq4H/kdm2o
I/AdlO1907Jo6H2bNuSyXI5Vrx4jxPZCJWkeUbpAuaei+trgnKiC00jz6DucPhk0BcHocpahKQdp
oDzkNSxydCzqdSqUfAxEiJ8C2QQM1c/SQesMZFmsvj/EpDBfZLPvnooqSZqTWpgtNf1oyZ+lRClL
Nw8M89bpOalWEwfeifNnOChNpt/WlpOHGGx0zQNqIsgNRD2ev8LY15lRXrd7E4ebS4MpA6DZwQ6k
HcIZxXhRlU74HakVufwg2LxLKF9fTwtGGW8NzqYmVvJvt1WWpSlUa1yegQtNNAW1JyZbIKaU9eSX
NwXzvj/vsL+6IFsLWwr+MYkI7/Yxjn9jkrei0QYWhAagsp0OOe09Maqwveb0Ee3r9y1NKa/LKsRd
4LDKe/vyoZyqSWpw0Jt3g5l4HFMbO70uorPRg8INJ+/Pz/d7LMBAVifQafQTHHxk367ngF4rGlRI
h2OzoJe3xfxBGPj9cfj5pqMq5KuiBfFu+QoU5tk9FK8qP7+jgy/UfKxvSnRv6bfNMrt/fpx3qbHY
H3iJ8DDUbKbNM727XhjpzlAb9GgZGoQHcgYGgQPFM6Rbpt8fqhW+Ld+4HDtQES6jCrBX2RR9l1/L
t7poAeajxDTS+RPwRxPSg7YXs6B/NkH+Vsfs37bD3sCZ/3+DOqOk8MvXLKDUb2DOx29t2UVv0Myv
n/jRMFMd4Moc2LYmCnXHEZ2VHw0z1fokjldeJv5ER0qSq/xsmEmq/YlS2DTkV+y5jXTfvzpmmvwJ
PoVKTiNCDEHG/jsdM117u0kIHLzHlKS2odGiM7nqu02yBHU6IlCC7Exl3ak5tjqo6jg24jtB4y55
jAt7JFXtVp2aCQmKgry1qWY8tYvuEBUlRhwJVgTImdcmyaheSFdomxXnJNDqQ5gamV8JYZminQMo
45GS30l9ueyKOSIBnQqnOhpxjFaOUtbBw1TYUKpb+ml0nhMn9DOnVu8H3albSMRN58tJg2KQVEQB
Yz+UCg8SOnxu1QzZrmzMEcyQk4z5MefXL2qlzptJ1uTvSueoSFyEqt8XcYs8Wt4CspW6luC8oNPS
Yx/rQEPWVMRwAKd7ZqvU2xaBp6cp7bIrSc+yS2nK0V6yRnXZ1dIi71AW1B5GxAalVSAzenbK3tpp
WdFc0JOLLswEGqwzoydumks1QEBXdCoXs+u8WpLDQzj2yWcugQ9aWo3HuIj0QxGbC3pqNXIvKLcc
Rn3UjmPYSzdJK8Ma7xJ7h5c4BnkwzlERsetqXIUYCkA9r9rm4EyledOhQ7p3Ukl/SKd0OOpLCq9x
qZuLEFPndbWUuHPpgfk5C8ZuN+YaADPI5BvM64hKo8LR1WX9Rp0DhGCUsb3KMNa9wWqpFIY36j7O
Zcpea3q0FfqrZTssT3oqp9c1dt5+WWjJMWzS6JQFWPqshrIvP0uFabhOY+vfco6wjQrJ3q1UO3nq
7DjexUrPvEwerTuFpPNiauLETXrEHmVkm7AhUOP2UZtG6SnMllrGnDUBhW3oCBZOSX+QLZz5rDEb
faNQQLeSjx04gAvfVJvpfjHyzleayKGnNM02ugnJeOB6+bdCs8KXPkHhj5FLtomltN3IQ2qdpMJC
4tBuwAQZXYoIWI6wQ104N7XZprhxpPOl3oWg/5RA80s1QL0jHGyME/pQf2kxsjkZeQsCF1FHB7Ff
ssu4aNbO2IJhlrrxLqGPgKiOE90h6iPd14CMjwgDI1pat/UXuZbC+1F3DLeztVHdTOMk3+QwDjDt
kPKd0iGW0CxT9tDQFHywCsxA7EyYyqphON4Opg22jv1/TuQBSFtkJLhS1roXoTWHCaqNTha5JtKQ
huYujWShrCAjlBRV/T2JbeVGkgk2Q4/BDqils9OUvN7rQyWvlHFMNmYczk/pvLS7Msnl3WJpWLa1
GLo3mpY/hEPuHJPYATTXxMbRLkvVKwxFPwQtNXQxF81jag2MgTId5T5b7k7oWHIYBVgqmvJMWRq1
i0c+O3tpUvSeKi/LY74M0lUx4b/S5iEz2bbvvVnYuOb0c5gOqsCephhwCcUChnlZdAwRu1jhjR5t
rTlIbh2nzC+tqQPf3CfgrMh2L6K+RsSgyayz3GmYwAzmlHrV5NgbPTct3tMUI70xMd027Jo1NXmC
hMII2WtEnzRQ4dK6kzqjOWu3KCmwm/xuVOUrrUYCjhAJQm5pyy/WFOR7in/lczbI40FWw3SnWui5
qUoLtEENKaylTq98zWxzJN8VXFwUrEP5oke/0YChSN1MV6TQgbK2bXyu1Lo9LVbTulWWWxiwdvpZ
qZB6qNrCedBKZdoMYynhEpRUe4xgQrFTOqSzyu7CyXilUba1d3WSDGiG1O0hmrp5azeEZnUo7W3R
O8Vt2yaGy6pgyyQXy32W1dk1L3zmjnNvHbtEi3ZJpbdHG2sNsCyQka6NqHLO6NIoLgITUEflCkxO
31nnIMnTrYo39X5S1ewi0Jv0kGphdiiyZcQIsbCunLzHbQXNRTR39Mm+mXWp9Sycze7GNu+Agoy4
3hgFkgnsWPpPoxzO9zgAK49lVNhfGidUHuPcko+BrsYnK1bR8UGdcqNrLVYb0gK3VYf2p6On7KED
ltxW+IRjt4Xt2kYrZyleDVrR3A2VZB4qXZ0vOb8ZXI+h89Vc5vaYaTreVqoyoYijLKpr92V8W8Yp
WKNeV2/sOEJEaW7VjdrP0Yxii1EiXjXpW4yL7RQoY1Vonj2XtmcVSvyoZJPiEpMRiaXJyBCiamZn
N2qRlrvyMsATcDLwoEFpn+V+YjBaYY+T1Hm3U5ey3+ZK3iH31PfnbtFCoKu4JLj61CRreXDm7SxL
3antNHtbWyE+PVjyukO+OFu60Rxo3aIjzNIlFdE/CmTojxOg+aoN7nOFzzRaj46DU9s4EGTSDnGe
8EqLiuS+r2OnpmEmzRtkUKaNhGf6czdjBBkkETFcUcYD4hzI2BaVQm1bOZ1ntPVEW6qrr5Ekwpgx
kCNqukWJuwBv3673dMSJrxojAnCMrq+baGXnG+YYHyMrblroTykjk6HSt3PfYkwVpVa404Ne+akB
8t+k9R9i/Prvp7230bf/8R/zp/jNmFd85kfWKinMbOkwaTJTTVGAaZQOP9JWSTE/0da3dJlxDX4B
gkv3v3krn6KhBzXThG0Hs1+jvvk56OWPmOw4HF00I0xUAv9W1krYJyv9V2+F+S4a7Iqt2poDecBw
3ldSNEk7s6myq1bWbscxWlbNaOQrksVIiArXLi9thoeH9EVuQNnTx2qGGd1eDZ+0dMAjrk3vJ1m9
QC8YiKDR3al6iwyjtE8DZNQGy4gRPgLKWavbyAhxW2e8pqUA/AypwPcsDtKVEcNPs/P4qRZ6qvpc
0B/vynrVS/EN7jEvnQrzA6cHEL68HcVoP01K9pSm6Ybs5dHUu5fUToHXjxA2jCQoqrPOC4Kf+NRp
qFrVNhD6nPOTPpXsx0mh36ZmF64mw1Geem127iM968/0quU1OsLFvRlNAfajklSh5IUabjWGwZeg
08zzGAR4Jmdxt6zLTJpQVm6oALtguIiSAo06xRl06FbxvMCNtypsqxukfNYqKuLjeomt2IvtBiE+
HIFxqXCs8C4aHO3SaVS4K/bcPYajEdwoyYyTVxxk8bCppaQLt3FtGA+lmRpPilNxl7GM4rU2JZJf
a3XsKUPY+NNE2xnpw7u+0cpjM1BiWBamfHax1PkKuyzU7EZpMT5bc40mgVVpCAf35QCEU07kp7CT
ootYxa/PjKvwBh0tGeKA02QYry42fAs0qsD9lAsKY7FZzYfIkVBqDE1VvhjCqTuHCB0ezKmcNjMF
V7GWDCm+L7n4VhntcK/Xs3WK1Q6RMMxmV6acwdSg0bzBpfMuEeqDdtwjMqmm1A/9BPl7ZWo5ngit
jPVhgxi9NSTjrrSKDiOVvoXTVo2Sjda9NH6pjLm+bKPW3FCWGbeFIw27oeR/6tCgUmlmkLVUCTE7
Vpfux3DUdrNuAfs0TBBVqjiMI9TGe3nJ9oWBviinb4RLaRMN/hAmgKXShUw4LG2+p6iqcUXu0ctq
l/SUZPjfJrkBoD5CHWwxk+RLHc/SfdUKpruRpK5TJKzqXGYg9wzjfgxU6d5QYgzfk36BOVaZoJJV
Rg+Tbar36pIFFBZpWV+OuV7fo8Rr3QRZFHzJtdn4ojmFgRtsYg47Z5FhdVq1hVVcvqgSupm6hrJx
NozTd8turAuN7QQums9gHJzo+N8MdITF0yAGXTrGcKFF1rKlrbq4aabWl8E8aW7rVEDO5K7F21pj
nqRrKfvRysEAOE5qIQKWBBe5akYIIheD/pxOZDybsU2lz2NTTN5QKvaqKSzlmFCtb7Q6n66Rye1u
iETtl0gbJNdoKpILjCfu7EaODtgGGB7y2cWlrOUgsDlMT2k5WZdZnOhumelfG8ZZ58GW7Qij4S7e
j80MetkKkkA/JlmoYykYbLNOcgbPwYj2ZlHR0w5lTLYLJai3Vd8rO3IZMszGgjMsafCA53x5mOLx
Yq6rhj0V4gItlX34TbLiB13OPo+RjeZa/h3uIhGQUn2N3+lTNuQ5DgqD7U2WZh5zJwbmWMvajVaR
Ems2hsxpW5X+FDgjRvMhtNRZk5/bQE3POv1dZDkMEL52FexTaRjxW86fQiX8Fikg97mssZmNHhWF
QSlRA87Ua0rMBIdv+aqXpwJhO7k61kZh0Yyea8drzW6+xAYOR4FkYm0GdmiHcWhjURxmMQzRKZtQ
bQ8t63vUNgFRMPloEKW87Xy8niE6E2PmNqbO+Ph9eyzo5qHBTv0KR0UV+sWyFehPYNq6h9EMOMRf
TtjLH2fTGw6c6Lm/O7LeXE40O3+Zx/OW6GMaLlfNJqV38TBfa88L1IGJ/AdYfwflFytYhEejFqzj
x9KXH13+Xe9xlhCYMHnaaaBJ0umuBaZDi4i2u4G+RWVqfiWX/p+f+W3/9vcVftdbasq8jyZlvtIo
BwYIAqjX//kCivgJf1rUdx3iwAnmYuCpBDKJAIUk3xdYChuhYZO+2MkdpghgVT4SNvnouURf+Zev
MornLtQxBUkQjXTqNUK5Pxr7/01M/4Ga2i9f8W/d1OsRrYg3WenrB36kpbQ+bccCVsLOshVdF/OV
n81U+xOKD6CHgBAx1aPd/c+kFIgh2h06nVSFXrhi4Dbzz6xUUj+RQQIURGjRZNqJ5sTfaabyoTfb
EXUSy9SZNdt0blVmtOq7d7wcomDuHOsmKUrU9fvI2ihjlO6T8naMVSThc0c+tA7Wx5ERAzKq9eo0
Ksb0JBedsR5omW6sCCuWsNfaizSQ4QI0uXyU47C8nVVZvdWtZby06Nrlq1Hvd7Vz2xYv+Kgsd8oY
RuspasOrIOuXg97JhotC9oS58xDO3hwbzYkjF6FmDYTMnvQhrldBDjqozvR2ZyEV3O/yqEJ4fWlk
DI3C/D61a/xJAZpVUJwLy/hqLC10tHoeZVfPLBQ3rSQq79WmxBS5NhqGKK0dfbYLvbvS065IwJFM
PeL0aKyhJGoVcM9DqV78QJIBQuhkQZs5lOJtRUeM8h6LESwpFHX4RlWfaB5OS/3nObSNQ+8k+W5x
pBQWYqJJL2PYQTJISo00KUAHYYmWHR6wmNHGgTabG2PILCBOSfQQGEhVy0PjOfUQlytjoL/AETtj
+WAt6c7M6viqSUK9WZd9vLiBrbbPdVPCIFRHy7ezRXrK7Gp+YIAE/SRUrW9NWtJCbq1+xuOkbhyY
6IMl+0tQNp6eljq5tZA4z5Eny7E3kPNl2yYjvRxNNUKkq0cZWqlSTUhbqNYQ7Mc8WUDrZJnZv2RG
gcRvm8+I5c52C+Eur6NjVUZOsg4Aty4rrW9LIGroFrJgYQybgVHtWZUmFEzJRerjMA49U9EW98p2
CKH30oPdL1FmftGikhzWkufoCxbbeCEtTXCqtay8tqUy3gIXKfd9OSrrIuv7K9UuSIgovbvPScZX
viraPo3XSWnZ+7CQUKIuY/V6KJcItT4ph1YgFc5mHFWhlB/bNPgn9VaRp/4Sff3oS4/w8nUeqstV
Jmvaaa6K8pojPz4ogUqqWjXWiNP41JzizuzgdKd4BIL5GRdpy2ClVVaMQ4QPitw8hmCVsF7PpOCs
x2nEFLqerA0jGPUqzA3zIEsDWZbSa5+1tKoPRREYF5EySl/DRiu+At1JDlIXJJD2M7kM3DRo2chD
P13KeaTftLkCsy1WnRVY4jy+rdRYC9wxtXQqLse5lLuW3kxuhvwAfVFsNKI7Q9pNkb7c5JVTJde1
2SNmmyeKgfe1KdIfK12QxmypRmCPjmEIa0CdlMXvpilddgMtu3G3zHrSrScsU++Vouh2mSwVuLLX
MgbVXZaNkMsyx4LkwJvpK8xMMKopoGaDK/MA+snw/IdGovkpgVZZVcPUbJvegKrS1Y3bxIwHjErK
dtFsAuDoxsQrZRyixqxJTxVTEb80mOi7AQ1ZL+uj+U6xJQygZ4TRK24bmex49OapHU6JrC+X3Vgr
j4YUWrfZEBbu4FjlvjES5asUjxHi7gGNLSWJtmNSRvtUdRB/mTEDqCrFWFuVrW/qYpLujEAdaXtN
U4YwV2vVPkACeqq2VV11jVQcbTWcv1rxYN9LWAHcoMQXbGRzajeFHsjAUOzgksFntsHWKti1yrw8
v549/z2G/8Fx+Kdj2P+NA/D6gZ/dIeuTqb1OM2UVEzpDETD7/+0OGZ80jlIapXxLpJg/J5qKytCS
0xUpLYcJuKHyiZ+dIeuTwuCd6bvCjNTQGUT+nSP4fWaGhaRjCiNX8dMc1RZ9o18yMy0ttCDqi5MR
QHQG0JZZPzIzJtR/Lf709oS3GZS+vQApyK8XoDGjt5JVnlpjpnqDQaYczELa1krv/bLgf1EvAJh5
n7K/v9a7bGJJ9ShOZdOlDYeU8rAMuyJkhmcmYXyKEhSt6aHIDCuapWVCJ2EIAJ51l+Nffhe3CRw9
bKBWrRkBhS8VNP7sBpSTOc7nNONF0o3SOKRm2whvDTlFmWfA1KiiHtOXXHUzO1huzaBRz3lToDNj
Zhlu5WrlK3E+bMOygovURdXkzowysEUw5M2kFfKqxljiQglyDFXoBEDbkRtEsewKCe4wz/RtZizR
sU/i7iaszWVlz8jq18mMS0bbptVngKfN/+XoPJYkNbYw/EREJB62BeVNe7sh2miwCSSQuKe/X9+N
QgrNjNRVkHnOb0nkLjtsqm4VXCs/pHIDjUvzO8LV/RNFPQIwpVaPUdVubFYppe3DWg3oKxMewEsl
q/FEcj2p/f5UvDpa2rAxKc1A2izvfDNrv5IsaGaYU8Hy5QSZO20LoIkTOdTke4gkeZaeLLad6wEi
imJMH9uiXXWEHNSmUY4f7aysbjp0cG+vhrGMt26WcJzOipeN4aD6QeBaXcGeSKEpgtm9De2iPuoi
oMtOJ96lt7X/pWdeog1CUDihpXH241qsN8uH/6zKmmCupm/3aDu6d9NVoI8csSeTUqoTg15KQ5Jv
TpsmXVISEbg3Twot8RnWrXjN2NStjWlBUWfMQv/NfW3uV6LO+Co8khcs6BZDm+6X2Rn944QIS0KI
G6SlpJB0Weh0H7N265tgrHu0lLAozylwHqZV223Wui4+szQML8tAd5c7aPUdpAlhh/TdcD+D89CJ
yH10aU1jPvOW9M/B5JAk5ZH87imYODof16gQRvBWZAq3tr2KC/MEsVNTnf0104SU2Tj5vijmn9mp
SNNpLNQruUvyPOfRjee5vVap1z6otAM8GOrps1S9cxJ2kZzMyeKLWtL8vCy0baS948WS6rQt3VzV
fvLc6VfOZrfLkQbeKC8kwzCV/0mQrWdScZttOWpKyOwOj3tAQeIgUrlNdfkxGcvJmapzOtfTbuww
5c9DVv6O1LgchmYkJKxDkhzmIY3qSZ+chwQMKjVL7zQ0EC4wtAsPxzz6Zr/pW138F/T5eqenwsLS
OIzrOfdHcyva3Dh36DFe6TaYj+Pc/t3ormXtPd0PByujfUQ5af0kbcMlws1rGK+HxA4ujtmVINDW
tKD9GpAOUzY4Lkcrm6eb1In7z9C2fqjHdDjVVta+Zt40R7Kau7sFufWOvYV5dE1t+u5oZzFqiEVd
OeKul131hfiOA2jCngFoWNGi0InEIZQ65YmwR9ndaWeid1B3VKGmsqYXq1Tmn+B+IoxlCiZo9syn
CtBy6z+lt1XLY9Kvy23os+yh9dZRbPRkyt3USXLrZDbMtPIZYbENlendu8pNOIRGm5iOUJK9QlHT
f30fhNh9HRM4uU7KejPKyrxvZUBgfejNjkCbPwc0FraUJXhySqgJLPo3LUrn5Bjr8lSY6CM7bSjo
NNOhOyZZnIWyGaN/X/IFLQHbA20cdv8yLxW9LP6wvlulCQ3WJeCtY76e+2YNYkN5hBj0Vp+cbCag
rU0nzl1P725MbDmpC8ih75ugKPZBI/pzl1j2Lq9VePZQhb/BNFDq13RLnMxdtROTBwudeNauCMfx
znPSbGu2OgHGNMdjI5dib6+B+z0WmYx9APud4TEILXmTPDgEiSJG8NpN5gzLnVkM6rlsneGs/Ma4
/H9nSfvCR+vC2bnx1iw7jsVgXWEfs0PYAtCvvds9OFZn57wxwXrVjRivNcRw7PsFTnqrnL6NcMUt
7WThA8PnX4dOppxHHkXvZUhX8hbaSbJszN41Gw1Uo83CYUWpVepVsSBM9YJmP7zTGDWemBTsczq6
y8DPNI6PCwzrYSy02NbJ7Jxoh9G7npUDStW0LRph2+VrNppaUkBYWLtqhBxiDq5cuiN4AWHYBRrS
cAq37lik701eDERvlEb5QNYxXlMjb0jehw1aoba3jiqJlQsVzaRNYVSPdsEUm09lZWxaf0VWmnXh
Ar06+AYtv8bELssnPT6GrkGKg5kwkaMGsdLj3ATpZ6uCSiFykBWeER0uH4ZvD3cdRcL7cURn4doe
7yn9HOJvqxAzLXqFccqFL09Ugjk0PImVCGRbsLl57HrdNnCV989qVt7pOi3H72JqV9qxzOYLsCP7
tJOi+xkRH31aiuOTNWjCjl/btOaQ53lsy8SHVbHHu5Ryk7OnQwTVlujqr7U0zT/k1xtMGrPS5VJl
bfBtdy0a3TEdLcy4ZrK8MKU1h0To+glwgTJRMJdTP7bmfa9Tm5j2ZMFvbKzWUequvwwqK85OOSd9
NOGAuFijT41l5YxmlC1pwsGeNXf5FHaPC0EZVw77+SUt/FlusmDqT6nqG/Dj0JM/hbRdymXlRIRg
o4bHBOERJE2T1g8d5P19gYz3pQkLQGf+Z4uT6TR+H7l+P58dr80/Ohsmg2pRUe59h+/MqrIJGVJG
gPbYTuJiWTQE5uHaxUg2yv8AmZcn05D+TckqxDC+Tsl5TbX+LoyivBAlqu4AlZx4SJR5EFzn8VBo
0jq9iT9mxd7RVJ63M6gyOxiBGm9BZo2xjxMk5nwdYkQNaHOGktLe3h/302DytRSl6V+AdRp7M/a0
42wNu+/oePTsx3YRprNdFx3SMmbMLN0Np1RJLa+znpfZ1A+LokRnU1RmfStUASE0BwTNkId6zYyF
60r3RPMpFihgHfUnvln5NV0prmKxgN0rxCsK21hUowZHvedNx2QtDaKjOj89gZAgDJgrdyONyrsh
RCCCrs27DyvNl7gZaRILhxrt94J0GhlLupOpkh+jTP98FavYS2wlmzSR9r4GtzgHS4hJhX/Db9Ym
wWzuQDNFBTOyKUTt7lUqmtfKGXCft+ZAAmXtGkR+KE1lVTeslOfW0+S8BiZ/p8JkEJt1ztZukzht
eArcWn75hCnDkMzWfhhl8FTAOp2G0LUL0KbJp5AFe2eNlu9hMAJW0KqvTqkncE+hn/OokDSKH/Rb
2davHeNQ6pC6zzUl4H3UhPL3Ay2SriITXa6EOPMOxQX9gH/VQc0ZHY35XjmIebs15fhe3ZAAM2qE
ss2gW3r4qmq9hl6WXilxJL3KgvUQSIuQERkQQYKpe/LC8i0zx2rryklEVdCsd5ZeOTW1Ke4wSOSx
54zqYQoXgiiUUZ986QRnEJbxxVbK2oEt2XGa+OIJHtu5Vq0a30cjQZ+tGnO9GXNmbWdek30XuDoa
sVu8i2nNrs5CE3Nkh8r4DmVmxW7CnLnxV0b3zRr2tBF0gb50KJj3VqiLvSeDoI6ksSxyS4nktFvN
JX2DFUWTnwNFoS+kFHHDxLc+20at4tI16Tgagbs+occ89GRGkU+bJeuD/6wCN8nU1/XOQykYu3Vn
fCQMKLvO0MbzbGTj41pPGfFcbQ9TXKaYTo1mvKfBt2bsDpaL0/WkkniQq6AO7sXHrkX0H7RWuelK
P3gQ0GgnBtH1muGXu/miSekUmrLp3m6UfUogwmNVZXJvh4M+Dp5iqiOm/Mttchpz+6JGdeMr7zrm
6ZjHWRYuv2uFzCyGQm/LXT813ZGeT3mc/bS9GlO/fNTdSMDl2FmbSoYmJ304XgRg9D09DwWOCZO6
TlvNBOpVtG9WxtI/hKl04ippsv3aGgSclYIg1SFD5lT4LRk1aOw2AHHkBvZKbl3EigevM/L/dGvz
1fae3o3eqIaN3en0RwlF01/QZ5QqN2miog5QZdv7a0C0o1+MR3PS1l1mzQ9hVRRV3GV9vvOsRp4M
j2aytjLJMBrVj2CpAKe5QzJEJKP0vH3m9Mk2C7LhpQx7cVqFUP94eoU+LHbaEa24Oh1SvB4BWgRn
mj4N6PPOiS7ILBs7TEKBaAtKTlXIOKsoc6V4TIxsnNn6YS4BoFKLs/vsajfXW1Gm/ktt5dNvXTgc
5DU5+u8ir+m3E0yjd+hHR+qKAjS0SCjNXVAswLxqCepfX/dleMjGPkMgUPbDC73V4kLn8vysuZru
Wy9byQBJvDcjQ0r6t4w6NCjJfLuiXN3ZVNHTlmVM5llma/qY9F5IUdnqHDoTakz5s/8TGoFFmo9f
/936aftANXlxq9kCrjSPJSTEBDq9dN4fO2p44w3TnhfpPOzjNNDqP5ILqhstV+y1bflPLmqJUIfM
W8TBKl6msX7EjopHrw6T2BNDvTeWesB7tSg7MpZheOt6Cp3ckPKg3nSzkjrXLxm2KnJ1WsYOnsuP
NqcL0/e8JR5ossT1+WG3U8Fw4ec292+XT//hn9QHSlc0GYVC1Ppkmv/vy02ot+d+ZwoUy2jf7Mp0
35WlC3oqu1X/DOyGD1bl22dARkyqucC02FeNFycc1O9TlXQXBK3Nz9jp/FqiON8BhE+XcBkF0mC7
JryprbxXaxLhtWSjZpoU7TmsA3lt/44XIE4XAQ/jlrzr6VJEKxkOMAe1ItBlsijo7Do9P/XIGa24
l2L5mdT/a6+c8F5KjnAKiNzCwLdIGbTjdyNayb6cyHIzEtb/IVlvg+oNdq8FbYxtFIL3MQgfG4UC
Ng+pP5iMLjmhBmj4SlX+YzS2+9rNebK3prEpNtXEHzHLjshXd2gRSTJEWiYVpH2dE17YSOc4hnSO
YWV1P3yrcW+Mg2itu66dyJvTYzNHutLocoXyeEIy3z903LXfaW2rdaP7dvmu079z2FkZmpCJDA41
8FZbPc5qDYxTyHQ6vMnGncu9SLJQ469uafwr5nUkL8VpzeAwG3lLM1KX1eZ9JZv8v7pmV+5WMmW+
fOUSFxY4/1La+4x6Tq/G6FQ7bdPWiY+NEK/eKU7IYn/qMiv2ic/DaLop5Uoq/5o88T659X/L6BxW
Y/2cG4s3ihigQd0huvlniOQD1/OeCoK9MusLs8lzAUo2aAOuYmYlXRJcdlb6OCUka2tiq0MHzTbj
lXapk53YxSq5TodFWmQs+STDlAljcc4JY4zrr+ONa5QFawZMXLHAmf6XO2cEQHrj1Zv1qU2850qm
9MzproUiQo1DpXG7XVhzLrlATWuPUDQLPIIzTawQCZ54m5XzXLthyxMm/qvsAiKjrd5MnVLxXWXZ
tlyybldWlDSsq0d4YNV91gY/9Yr6NQqD9V/usN04Y40UeYaaWddjEmIhYIGJs9TdtaW487PmxZ/t
GFFpZDlkHpv1Sc+E3yLScdv5WNndzh+I4dQcyF74mDKBJiV4jobEyClDQb093/QwX1o/RHBtVcPF
8ObwNrfihNAWTIP15nnQHoGXk/ocHejEsc1IccQhHIu5uXH2cwNjfH4aFoZJrb3gazGc7OgHM/F6
dVBfewO81AIfxPjuMm+aqgZcWkmEyuhlawcfSdpSlVFJH6VJySFITmWd/XTy9ngdaO5LKGdtqTyP
R88sNp5fk1VUFkhmROXEjeeqM078Fi9hSER14D+VIxfmkLeMAsPsHaw6X59nN7suciQtbyl6Rndw
/tleiUzPl5Qixq45hfheb3y7/6yq7E5MU9gAckGCVYJBfAwDZwdeAF0Sts+OR4k9C/m+5kqN7KVL
N7XfPfXa+G4yNR6FQ/HyqKB+ZCmJfZTyGRSLXkmbcUUrRRdTYP2ahXgzGd02eepY0K0+SQqB+Ovu
mOWRU9WOham9yHMqhByi+Bn8gR5pYb/bef8RyPCzWeTZ6HwbxEQFyNa9bjvkOZRVVrSRSsQ7xmU2
Nyzjm8Fanhj5FUzl6sagBe51KYI6XrPAQPrOZQLEFu7sTKHnzt+ZJESEIcDdTnlOc3LolXv0V/W2
rOcQkEJrKp4aNGGojlnt7Aeza9lcsvTDVOreNgc7burpr50pJFLUMcq9ZxjVrnPHYF95S/dKPYM+
MzURLCZ97zynDUEVs3HPRgddqREj54H3WXoOj5rj6SvCOlirSTZUGs9NvKj1o7SG7aj8Kz7OKGfe
3GXKeklqNeHgqQT6xvZpUvW9j7C+dsLHxbXhyrzxIVn9g+EkL5keDlnNrlXbpMRL5I/2sLyMA7yj
zN6dojvm4fw7U+MaBbJ5WwQ6xn5Brp3T2z01XJw6P/z93nUavygBaqkedu7mpjiNg/6x62Y7lsa+
tw6MlRCIpaQ4veMw0Rc5DvtVNM9eM1y7BKm0UaWPkPQffir2to9ZtjcPyOReq8LY1VmxW4y2PLBG
77o83DQtWJXDLNbm8rFb8gNy1Gsx0LKBBK2dI9/pii0z4V1VELNWtocFYeDo0CyLqaAAck7xIfj1
27IwB+cNSawBuYbtt58Jxmoz3WvMQp0aDlwEe1xO4Jr+8Ja0K6Elrr83ZQ5R7rXSfMRYe5oTF18S
+vRZZlvDy/NtkUznIdck6bhHh8V09IuZIr3x1XF7pkEZjntct2wyuJtiRKIPObGcNMAe6uB3zfyz
uRrNRrNBR0Ibn8yRVzcIqy2JBYLjaHhNVzJ2XNCrzUr6wj7pltekJnk9MZ7TgtElZTuEftZlbFgc
troz/5U9t8ni3hrd7owyBJBH3YeUF8dJuA045pRhG9s6aH/NoIuRrL+IUv9nqvWzbceQ99e4BeXK
h6yf5oHMvGa4rHn20bjlQm0sabA2sbOhNjd9Rw+aERDCZ2HAdKguZYNeJVmaroF9QlvjW0iDKmEX
yTUMx602ZjB+M7bs6qsCzuwBHAL8Qpteq7u/vWUog6+sCHd+jm6PHIoNWMEX6rxtEAzvvW3tTc94
MQe+3DFt8OEEzNhm4yMh0MMLz1a/aQo8NqSXYIKTVFm0jHMdaP040Ew503g4eK+JodqNlzj3vcNv
8Aki2DW2fXMpj9YOd73Y9qP9QdtyZHvVk9X/0UCkK5OkNjjENBpkbWacJxSWp/5JlwDPJzrUYitJ
75ym/DsAiv/GOXFOps7u3Wa5S6wEQzEfy97xcz4R7wYje3Yn+zB1zh7Z32n4ozQEhcShurlWfV7n
/NSi0DSL8e8WeaonN7b8OQ788UECLGQ5zcJdX1zM1X+erew6rflDzio95ZjpWuvD7TIYLIltoi22
q0/bfJajiGNw6JL8TJvVSylAN3wZz2keB2N+kGreWEBD+tdbb1P6kFf/EJVES9LuZeEDzrBC8Mu7
roxsWrJe2mkiXrfyg005ZbFvIKogb2/TmSPJpANtGiWdu7K5K4fgok0v8mE0Cpb6cyvve686hAtN
2SSP4+MwTQgl50kl644cuTmhNqV/zxdylAWauu4atNAq7KScA2V3M735ODk5FU4kR7aYmFZ9GPxb
PTXPTUPPB+XJTmf8udTi0nqZXRlPQfUMZsR+1u9tLsxkwAHJ3cYwHxUoHTzP+VnwVghor27ZLwW6
7r+4WdN6LKz5dQ7DgzYRw5toCe3hNtS40UW/TblaVmWdZ+ALjsplkxgk+Br5T2+Rn+IQ/VsiiEfO
k+io4bxMHVyBguAyPcdzozdUsuaqiqh03IYlj3dAzIjv7rmKH8TfgxmY7yoNjw1yA1ULqnCdnSxw
qPQ8E8F8kJoJjZ1y2drTo213ZBpm2yxD5xSuDwF63bBookKJi1EuCaujsw1Ml/5YMz3DE5En0J/6
FCuM7ncLwzlN1MFRCgpqGOFjf3rKDQYXasWXDdE+kVhbeIGye1tlGPdhwp6i3sql+qS/+21IiZQv
y7NhjXc+8GYmHSLB/PY8+3wZs4gCTOd5/pQt+04esJlFgnzkMrsX1kFMX5qgm9T50D0T11sFEGLq
dTPrxwK3gKQSCwKCnBO+VQ6Ftvkq+QwRqx+tQd102lERtpvN/KgQdKgmfDZy99vNwreBxXqjkmbv
FshA17p/SSfzSdvBbZmzl8WC22D5MJXOKRgT58Qg+rkpL8lgPjdM7nYoLwzYW8RFbz5XjOSH3eRm
v4ULe7DSKeLajbEEPKQrB4VLePpcHdSSXAfLuOvWf6OezlmnHjDl7Oc13UCecNh5ZzRV4FyBvFRJ
SuGIrB9Gt7pv6zUShQmgwgktzdsahMe/SYE8JuRfhOJOK6Okm7+Oi8lPC+k3mL9CsdyENYmjiuhK
UHN+SAjQCnemiWiGL3jxp2RT5erodNPf5cMwo+uz37GpL+Vusa3dJPw30fffk6mubS+9DS7Qp1Vw
FLf4FtxAY8RbRjBAuJF+zrZO1sNe2buGATqVYqf69dg1y7M0h2jw3sL1uNLH1nY0mNNyXnq/bt3G
dkAks99wjRITwj/PLtudBLbL9ZtFCnleFtHY3kYB+d3/TjWB6GX6prLylvnhfcIvxEU6bSpYqiV/
QUkR6+RzqLPnciAcIqgPqV3cl6MXWU31jR6JfT3ZpSqB1+FJKiYIg4DsbGkkH3mbXdZwOTtrc4Nt
3utZxDkKHo89rRfhq7BIQbbnndnf89IdyL5jYU8geb1HRYzHvBaXmr5h7QnvXswm0J+d3VdeftdQ
Brophv7HnnrSu3v46bxHkV8YPdFrrnpmg9mKLL8vhFAcNc33krYgiSkjFgxFzV+Mu2xIfgfffJ4M
HUuOd3Zf+g4C77VwgTsn/nNUyT+Ykrip3sI2CtAgic+G09bI1WVm/9h437SlMDGD2xnuqZE029KY
lyKAE974kzTqAVU8wDpjxTS7z1gcfiEXfeT7aKYNlVPyQBxF73lfekFv5RXBLQRT3jtGS3hxtZo7
FIgvRimNHWux90H3GLoGz5XHokbEyxeVE9Lusq8Pxhj+KHqh48LybkEAde7kxcatVu8pYRxnXMN3
qdfvPiltAsGKajNjflznLqQMXrwnQXEz24TaqDplduO1r9bmRxENPMpl57bJdil0jEqVPYDHw8wT
c1PP8nMMw8cssF7FNLxkax81A4Yku3vELUAmWfCYzwqiy5FehO3xG4PB2+iFkRsSHzwP70n9M7rE
f4flXQr8o+R4HsZ5H5jeFKmRlGTxGnqcPLZxmvP1Xx9w/CTrwdXqbLT2OeEOWkwSHfuUQZAFgtl8
aGtQJU331ai20KJHBg+26nAt3mQWxsWYREMrjrMAnDcyF36lj7Mhjdxe80UZ1ga079AV82ktrBu4
YOjpDQNgbE9znFtQP8YOwJUV14hc+ynsW9YbJI3FcPg/3D+HACXzBmT6ILi+hYvtqklPA1XxvS33
nSlAzZ2zxYPqJwaPi00YeXnnevRT9f0tD4hzx9UjjWLrejTmLKTtdacauV4L/eBMLZjNcz00my71
LmL+bma9mSteaavEG0XPEENRvfzI+b0EuQ/tPaAIrMUPzqeN1VIjQdhBjc6iMx+bpYukzVgLChbP
/n99MvxUxUvtXEi02UofN7dRQkXe+97vJL6s9t4inbLmyRzlixri0EzjXrc4AU5tepY+SOK0RF7o
RsO4G8CeFKJhNrUiIKI6HV89vKPJCPw8z/QrUcyGRDV7a/iUHHEZpvwgHGsfBs2maiWT5rcz0vuR
vo1IYATT9jSjB7Kf2mprNHSShebdOMOULS0f5K5rLyNmzMmdkWC+yAYwpd+tFRUWLiPhthng1bEg
G5hLzWw59gHOCWXFYw+vNk4DplQeXb+NXWxpXvGxuigqnBenVQdc1psu96OQh2tF7VML2jRCSUQR
Ed/ATxg8sJlyIPOyhvanlz5m1He4FzdbNmuwRCUE7dJRPVEZDw6ha2vyiLElwt+r2wJpQWdxc/SE
xT9MDNIMApFssXhzX4mR0gIPv1NH9QPaBC/xDgJ7HV6pRVA8gI899Xa1RWVm/fnH906KUaN+HoiU
gwCYGBdlchHpIShO/vrcVy9ijRPn6sv+4IubVb3mCCTZWZYii2qNSbDf+g732bnurlR5Nsatqc6y
WzbGInmw7gZ1PwTg+rHj3FmEIZh7wWKB7B2JEl++/OmMm0tVXpvfco8UJVqibdHGpg7iYq5jLMvJ
+uLab8F6Ecl31mcXFA/oWJyNYTVxLVSMGY999j3Mvpgj46FJzp33siZElKtrprK46jOGGPfcGldj
thkF/vP9Ierw2kqImcFfd1l7HZN/roPOYCq3HHaRX+cbQaKBUtcEGGN222jMH3RIt2DDuuoU1yV1
Tn3A9fJ3iKz3Xk5ObH+nnF+gPdRUbSSTu1B/2w09EHieE+I6dEk5Wl+cQj5h364POaZJuSYEu35x
Wx8w+u1UoDcO3qImRV+glptlrTIqLXWah/noBYhAcppZxHMIyjY79mmAIcyMT1PqTVaV93/d8EHy
vGiOpiyLLPs3z8TW69/7/jpOH4v1F89A8WJyQqmVcdD3b6nj7uqV7TDMyQaU8UC0YTuSca3LbW6v
J2Q5kZkbf4PPBkkTDILYrnm5K3O60ySVMl7w4HZ8vS6VJ6TxtssDWpCoh5V1un9q7S8TLwAH9AGK
IF5rmjkMamlaRnSKaSssUJlPgGKXnZ3FfuwEWh5UgF5dx9qgCH1WgNXELOrmxlITBwaFOVN/9Pz2
c3IeS0T2rvwJ0xZevtr7FU9NaQwPyIK/G2O+K+3q2Ft0OI6Cfr5c7gp/fK0mH+6YUJA/aziUMqi/
eatrHrw2NUhld+uDl/XwaTICiowUes5dn8MTQHODHpDJ7riPJsNM7XbEHeJJL13kMoWzRwAe2aC7
tWV9Ie5lYxTsHezZ8FlScdau6xbBXIuzLG6T6m4wh7vF4U/q3J4WuE6g/HBO/hBeFXEnG1WPP37R
PmMg/WlxhYNUIUgU7eHPP88xs1mlg7NgpdSiKi7UuV4nQXVAmj6ELeYCs3Dmbd7Ld9RfL+Mi8Zm5
33NhRfXoHnDZR8s4HbDPbnWCXa5wcKqzOZhgchZDTV3TE+PDNRhu/S8smws31ZF4lscKhGU0M3nv
oevfZDVrot+53Itp+C64KaKl6oZ7PSruCJ39q426ubYzrKWZJsdpla8Gm2U0BcGtmDrmoCVZNt20
mpExE9zWqfTZl2rfVtnA6QBGQsr2NunyZl9U3avU+a2TIAt9yPI8SvO0GAEDlo2uBDjUj1A0PhSJ
fAK/Vts5l+9S2kBJGowjgINcHfNhMknlyJBCboq02lr4KaOihxcnx5Z+JKeuTj0r32bR6oR0kzz4
sLkXKao/w1n2oZ/8GtgcoOs0nYZtMh9w21E34vH8ZOFoH1OQS9gP6T+bYVEdy6n/dvWaRE7o/Ms7
LHcKi2fkTO7bXJqPxZLcqi67zxb9UQhiZLyW0ozOV3HSKypUreGxDXklFdqLb9ka42MtzyGRMewI
v+bChSnhaQ6FMwoOzqUyIz9tXnE9q1PuuQOyi86qObQacwuj+uGNxcEFoxs8lD0l+sZ63wM7fxRO
m78oKynBZy0dXuzahmsSQXuVamAQxXGsH4nIyYgY5Y7ycHMflY1GwAHCa3v64xQQ9FI0e7vsPgpl
0A431ffSQlQxTSTxue4nhp1H2J2zXbjUwCQaETuoBglA0dysRDV40w7OlOjUGQCVJS/R+R47yrOW
Lp1Ubrkba+tslOrgVoT5tymtTaNzbiw+90Jyp1fX1J0uuFN3YaJ3biViwn0iomwAaZs/yt2McHx8
DmnPYTnpgwjJ/B8zimFk8M2ud5/q8ZvoqvsBvmmUBnwmUYao13TTo/AhjXKT+/OB6Ws7ZfOz70Ac
uTYiW3s/u3msO31cqxD2patPrRwu7QgKiCpyI0qyekUv43oBUiyqT9fCIOGYUS/LksfBgACnyEa3
n/Dkp4rtyV/qBNtESlhhHQd8qcpR//xW31AW3Ht+cgOxgkaxjSP2j7tscbawlz/KEQfMAt/4kp5q
5Z390j7Ubv2Ykrxh2uJO18gSazYZcy1Aiu0TbuZoCAqb1ZiaF01Raab3oGO7AjhLzB8TMC+W6ogQ
x5vAMMQi8T/Ozmy5baTLuk+ECAyJ6ZYkwFmkZlk3CMu2MM8znv5fqO7otih94l8dUVE3VTZIEMg8
ec7ea5NyVPJqTPugTskPokAz+F+D+BaUr2S/6D4DoqzOOWWod2nurc3Kcsy4/F002YniwmkCc4MP
6agNssur72hZ9F4Fw6n3tdcxM/edqp8Cqf6hpLKybkZ55YVCOmuhVeK/UtnBzEPZBy0DiPYl7/J7
NSM4wdd++nbTgTEgmzg2+mJPN4zkGS+pIMKNYz1aDA0F8NWkh0W2DEeZvgcK6cBjn8yMrTwppovo
ElqH1UY5yfEZkwq/ReG1xmJmvyPFUYKVYCoFq8ua5LMIBkLL5cKU1n4cULKxD1At083ON+i5J2b/
HlyjxagaOTdKx9FbCXvcotlQHgHdwvBBqoGJO++5YUmXPAIVLp7krJLTpaVybGqqVj1SAFoHOykN
FGzMg50O5ghWHD0L0copo3Ijtcx/PBQaDJGKmBS5ulPSRaT5U7LIM/LZSyAGrp4lhLhbacRJv25A
96fYX1BdBH84UpP1GanZe6mWGOjQUCknKiaTfRM2QyzbSLD6xpe2fpGbS5EVwMUaIdapxqjBnOEz
RdZGeyuItbfJSsed3QgTRmXAnRqgL980hi4liyKyuqPf8DOix2vpcgJ8wXsVV/e0ucetLFPjGK1G
JdCmKfgeytZapLW0MIUQt1nSyM82dKmDhPZpJZpM2/nhxIjbqjoib5AR7vSBue9YkiMyz8XutU4M
6x4gMAcgVZtTgktmpKgGZ9CyNbwZ6LrP5mSGu7GMC6KcEAD+zEtK2DD3gWHxXAQcsryEtmFXewxC
KpWevBmU2jHBsniX9epAM9DwfqfyMJ0zGXLrgL41E2ur1xXQ8eANVG0TdSmllqR3eMCmqnsII1Xb
V3lWEQtnjyhA7b7YKGbXHWKkSE5cq8mdrM2WskXuMT2DTRw9KhCM3URM4y4ZWlr4Up25fdXRHs11
sK4hMOpbuVKrfdZk4zqVbdllpAVUuoch/dvU0LAZJUo9KdN9Z+JzPCsdJKgxlXveXpZLVAcjWqys
/CM8ddwXOAc23lhU9PDNxDprGvVClTQiYuesh6MRmqQCjj7BVtZU33lanj0k/IarPg2kE1b4at/Q
VDvk2axvMU1/kwLKWxuKx8HYR+wVdMp0HyiRDsCoCHd50YyuXNYawX2dLK3HXmsp9nrxy+pbVGGT
3Z0gJKXPgldBoBIPp11Z96uqzdXbpiwtCorU3FeZ0rlx74NS8rU+EEs9MXvIe0VE+FxgicDVU+r3
UQu1gTTgyXzXVYHwLZG7P2nYa2+jJYfdMjdSSBq6yEanVLqVIcnyKg0VtIiep742YtRJFCp0VEnJ
PIYtrX7X9sO0tqRmeJIxMzqFNKgcsft8VyIKvisQ76Cd44FeBKiZHppMClZ4O429XcfmE0PQI+b8
hO61EIsgkMdDX+qGW5mGchSMX++4rYKOnUQTR+RGvYqS0FrGttw4RasafxD3kaHeMsidMs/Y1wEG
dCuvyg1AcP1JCkPlruD0jOFUl8UPodXIQtpY3Bep+tyoKIUXRqY3Z80eKqeImnSbKJ261TWwYkgl
/OSOyQ3Dj6yHk2ybjG3DmjWd7asn/B13Es3TmGYFYj1gFgUMalY3XyLLoIGw0Wlj7LTtMJE7auPV
W2IMjl30VMTwDJ7pZC04rxBRzyFqQVIsUmyXt1qK2mfQ6+4tqDp1gzVC/tOWWfPQBrRzLQ2GQxS1
5V0gM9nq+t5+7UfZvmvkXFl5jPvo3hty+MNXxk51psmr5kU4q++oBMPfqj1Nu4KTmN+BwkvXkx1P
d0wB2NpyzxgXfgV+BCekTmi7h815mcsqwj+a/xtFyn+EycSEHZMJpBDVDDaN59uvM3GVgl7zJool
KzqNfdAcdMnIjpLGSDVk7IU0v2lvlEZhIGihqXFzmBtOQHdH7roWIWpmmIco9/nL2wFnJvbgho5r
N+QpoVyRPi31CkCbAL+dLhHKxT+G3ivuwmaQTkrgc5IBKla4vc9gkFsktzsAkAgUW2t48H1Lf6+r
It+UsZqfO8/yQUPy8McIrpQAr1SdqY7qGUFGZx8X3KqKwvipqPJyx9TGvLXDanjKlcYjOEoty62l
jtK90ibjtu80shzBadGf70aUBnU6MeCA+OPUVli+5vhV1tAa0xf6oTFlXDp0CWMgcyLoCqk3D6XZ
PvqlbD55SRY+N0h62SxLzh7CT0xHGQzHh57h6R3ysDGSvd/sXO1KQ6j1EENvQghVjTs1UIsNP6jP
2FeCyQHNxpF4MJZmTyt9yOLY0ai27/LCb1yvzsdDFtoBijoV/fMiy7sQrpdpZTPwDPNEFajR1kQl
TIkVkCDaqTQndJrpBo6TU6AE5ep7D9zMpPhAd1Dw8oH+FRhxhND/4en+5eZTGrz2hlzthnbSdrpP
bimug2ppxvl/k8D+o61P+wQDgcgLJtfGJqzBSbwkKYcN3g4rMsg9nlwfiDtiF/YhsMpzrDvZbySN
ImKo3sSqI7BQXh0kp3d1YLooXfw5Tzk/lJvx+So15MvPBR0W5owiGxBfP/oNO6zfsRnOn4sbTmRq
tBr2eJPWmiP9uHaxC3wBVIUZS2xqqDt13TTFJyIKppbENCX2xd67L4VW/Yo13lhPPAVpmJ6oSuZT
ilEvY8R+m27sxjXdpF0SSjTEiIxy4oZTpZaAzfPsCrsODnR8Byo9Tq8fadaiV6uimHUjZHY0NOK3
oWs7dcILT3rFMzwWt82GTQTflXGqfGKLM9aa5r2UotvWbYUcRXtqfFQ9gyTucqGXoEh7mcUu+ZNO
wy/OzOozmCyxTRKGzZGMg2xqGQT52VtV0ja1Bmmn1UQKV5mj97gjJWnCBVY/G0YfLIF6HhH1h6+q
LLZDTT55zQhmYY+8lVZQNucAd6RT680/ZfSrzMzr++f90lw6338hk+ejztB2cZkjkMpV6gcDwnnV
ggrWlcUtn1Gs2q4SLwXip8X3l1O/eriEqhi8RjbQYvWCCeNVCsbxLtiH6F/2GKUk3nw9WHtGh+xs
Eri9aPQug7ZrDnarNQ9yHWSrsTRC2joZkNgACUFdlcqtD3/qwa/C8jRUbD5pFYnfMK2IHsZdtjIi
Ebsi04bt95//n/f/Yn2whKrLtuA7QPC+MOPS70HIDIkJnRwZ6pPETIAmAqaISjidwjkxIJhr3UcZ
U6IaQIO5qk38X7j+KIbaRn6X4iS7gqT56jc0FVPRgYorQr18hwx1tGwt1ndoyKJHQ5/RptFQSm6I
0I0TfSHyp+/vwqXleX5oTAI1DBO/8Bw18HGF8Kah0OtS3w1aeFt7+ZtOsssV0/MX6/CHS8zP0V/r
sK73DI1zfYfbaiu6I1UmpKyraVNf3jmYgsLkrTe0fzJM/76KapAmMBm79J1GwTne94+Ar4hqFm52
4xPSihRpVz5/f/OUj8Fi/7XkIZf5n4teeKxHXfe6SjN2VYNxVWnjV4aTr2mZb7Mq6pbCD++tPtpY
GCDxa/iP31/9y/v618Xn//7XN6asV8JIMnawuxZtdjcmj2p15QvO+8PlK2KxxGoKdBtdu9xCCfyR
Bua+O115isu7uG6dhNOBAtOX0eG//zaWaioyOxV/72XohFp6HaWCuRv9B8v7refrFL3C95f48o1n
i8LfLxNOo+gXb/zYgpIRhblTb4OzePov1JO2Ju+Bc/nqf6j2/7Es+MyXUpiz2ZoG1tKAOXR5+7Je
85XWC/bKvfFqredKQFpm+yBasqvURFeSRb9mqMPA8MoX/RhN8M9z+eHCF88l9iSl9uwAB/UCkqx3
663Fcs5GD9fZJnmKmWQlxC9rZJnScbzyun/xzNiGalJ0ybKl4MP8+FgKTjMQQqM9LYJMXhZpLB0G
3Z8O+NIEzhsgdm9yl3jn77/y53WMBUwFX0laj8pSdrGOJTicfA6Fe93O+7NkY8jyB0t++/4in2+r
abMys8Kz02rqZZmnAZNTpMbcsTl1rlFjLmxz8CPLJpfiTWLUdY6gX0FUNPbx7feX/sybU3WB5VMj
mnIusy6fpX5oGmXUlL1a9b2j18a0bdtyWo0YPJ/VrFF/YGFoyW7PbFR0lVHqJD1lhVv0FL99BoP8
yuf5tPr883kslc49VbS4fF8Dojopy5o9qjAOs7TB8GeT5mwvCWRy+tRl+BuRP/s2XfmhP/0GXJeT
n6LYBhwRfu6Pj5fFkd/2Im3fDY1HQ04mYbdN/aMu+/KmskajWJVVl256xh1XfoKLGEneqvnSgvRS
k+2F3LiZuPHXgpvjH/pniWrIzSXszSVFoKak9piKv/gMLBfwKY7QwHfTHzp5q+9v+Ff3GzioQSaf
qag8YR8vHplpm1r8/nkKSSBnppfgdXz8/hr/hAp9WO/J+5vfWqbFRLWolyVdoOeNqQ7y3ua4gzlv
MFnvDYGF0fYcRlHNpk3Mctu3CscYOvELqy8a1Auev+oKqVgToletRriLy0Kp1dso1oc9XrjcLQMK
vjJXtcc6GBD+Fti7rz2Q8xv+6bPrBiQUXVF1SpqPN0hJDEa5pr4fqxJ3ta1HtzmSnPvYVBOHPSFb
mpNRMyJJaTChnoGZxeyhl+CFf38Tv3hAddnQFPqohkzWzcX6pyrFODattqeZZ8nggSnB1VaCn02x
uW/8ko7fyOR0I9LUuBIhNKd+fLoHmkEjkgQhjgKX2VtSYY6tRtsOrXK2wRz+MtVDfbTLeFiAnrkR
NkdfplsMy2vijTJKylguaCuP1nuAE2/RJxpH2GAw14WRYgjSSO8om23gRY+2BoECeA3R2F2GSTEL
GG6IZ48GbMRRH6WH9uo3c/NBMJKrg5yJuQdpi1MJ+oopaxnyM0ulAcBCEU7u9zf9n8PN5a8PAYhE
FAW/Mi/px18/TbJaCjt9j50X1bUVQMIUcnvLLTLdAFDamk5RinA/5PNXibTqmrro0Wub6masJrKg
52kiimAkXh4UWSXQpu0YkB70/ef84i1m8/jfjzk/PH8tIeRMyKHRmfu49A5CMEeXmuKxJC/lymWu
XediqYLxl3itru1NqUXXHN70mCvX7GpI+CfOt3b4rmGTx8mkPo+BzG9epMjAqp9l2TaLSs9g3XnY
Xgf5GeHAG+28N7UdtpJV3XWhgo9XrZ8oPh9CFCxMTdBZQ9JAdigePZhfv+GwGivZ1n5qvlYTNzdb
IFXos5a3JcmgX9hDcDMkwbpV7b3N38HkxX+XCmz85AYYbera2D4XTZ694D47I+E4hDbnedpQyxz3
wXIEKThawKfJDhEvQY7lAq5OfeU8/blcZDUkp5rWEdJ3ytL5Jv/1Y6l5QGuJlnIABO6+jBKIwnE6
oq4u/GoFd+RQV/qisS2f+JlgdIwRELBKNuS+lVN1jgWJjH+/CXz4RPP7/9cnmuqgiiPN3Bs05Sq8
9HEhbQ3px5WHh7/k4lUy50ArG4Quxp/LI6Gal9OQKfa+jsGpIInRUTOP9pVV8quba7JIKuylNqX4
P1vRX1/F1/xOiavgMLemlBVhNwW1A10Bot5JYhZXy9IvluUP11M/3rrU6yYp0GxO+2KV9sNzIqPv
M9SVzeACw+EaW/Xh+/uofbEj8e1kg8LBlNlSL17Clha1ZdOF1060j7UX5II6xgG9pj0yCMdbZ266
LpxoIMHDYKctl8keEZZOihDjgxe0G0gKDoEbL8k3cdRVcyzW1zLgPhXrnIPAb5hAgFRFUF5+vCuF
1ceabCiHQcWmhN10AqoFjMY+2KJNcEzU1oY8HfPKnfm8OrEzmsS9q/OwkfbDx6tmaARCU8QHJDwL
K9nHhPJo//o8qX68xsVK22RdInpNO9D5sDbonSNWrrHaZGonbb7/nb/8Npat2vJcnX06eqhTU0bq
xD0sRHAA297vZNJ9n3hHr2Vrfv61+E48TKBjgdSq8sUDFTbyEPpxfFBULpQg4W7TDU50R5akvSLJ
23//vTSeXIs6Gyrtp8e3MjwG2PHBbuq1OmiodYxtE4dXzqpf3T18c1SbzFAJZLh4FvyoDDNmTAek
+R1zpcZExZe2uOICdf3991E+v4+kStBI5pho6aa4vH1pZUtKX6iHRCR+g8NUN297jOO7Ei3QXjKb
/ixjznFpPssLMnVNgFw1Flf0+leemM+NAR5OYIV0BVRuMAX3xQsAMCzrZpJPZ9V7FK/aimiC5hTY
eu7i4kDNm9rGvRFYZCD3dQ6ITCadIWXeOPQdjgVRg7/3RLJq5cmmt138H/Y+Q6ZSIXKQj6nib/r4
CTWSBWxpGA7YhNcK5zrsUWsAbevhpgBvnl+7IZ8aadwQOjLyTHdkwbzsXZfMxFmnKEzJoNmYWpn8
kAo/fMWzoaCKRsnxU2qC5KiLaLiZur54TOqIHsaVB+Sr98ukk23O6XgsUPOz+teehHtAeL3Pvu6U
T69AXJA+1Mv5TFs5/nnpJa5wK76996+LQoPhEXeZBwKc9OW5kohw32I4dzSShtcZt69qbP3SuHKV
L0pkJvmcjoSh0EiQL3vLVkT2kd4pLFEekjhJkdPXWtX8o41AoaL0L6RDkKrDdrAEQmp27INhxNYW
G+10Nivhv9ESEQTdMiPvCyRthFFa8aKpESxc+SG+WBP4pLylTBcAJF02cwxrUOuY5BSIJL+YAFdg
Fr3CQfby36T0/9ihm6GiF7XOfE/+90oXVUEGchqutHYg4JooE1Vk6DbVbFFQKaOYV2DypZXnemF3
6tpgNaa4eIa+PXtJd9Qg9Sw7u77PBESQIRq6JaOP3lXNdlhMhfpWxzjPWxHk6wQy34qI53NWtmsN
tthCSko3Ce1dNmjP2EHhBBS85IQTFgqIP1/wL6NO3jwx7fSsfwuC+oycb5NHGGA0S3ngOQKENmEB
CfJkYSrtJgu6MzPKhzKQboosHRZQwljkbI9mH86sxURMgYqC0YEag70DHBLWDnOj5sPOHIzhT8sR
wRmF8saYrljHszE98Nvfw9BPTmvihcyVfkuczLQyVdV3vcI/pmZ1J6wIrFnqyhXZMDVHDofh3LXT
zJUf6aJIMbtGTIVlHgT0lycEr9xt6JgPBmykK4XJpy4iPT0hs9UxFQH/alyuy2WQt0Q6HkMdfoyf
Z3fF4L98v8hYn78M+b4qG+ucusvc6eMak1lESjCnO7aKLREnNGLfmHopcHMljG/p1uE8HDq9+dkW
Eta2K9ee//KPpT1nTzLAOcvI0HI/Fd2lb8Z9Eh7pzmx1s0EJGe36wly2zPKN+BeAS4Alsmujq7NJ
U/Oq1gnjahHhn0GwusA+TLzRuNT7I1Wh25v9RqteKe8X6tBvLPlutOFZJpCnGnTtAiaXBuVrBAVS
41jnDcuVGmeydI+FKMbzMElrWWpfPDP45YvZ4TPqx9TLD12HCKNIn/xgVHFT9ndSkR+1pHKnyDgk
EhmWcMOXtN/M0TwGswut7pYIo+5Y2dYh51p7sJZ+dNvBMwgPqYk4Ev90fiD/bGVOzbJP+d8VOhJj
tKBntZBkgIQSmvbbPvsppnMvhGtnf/q23fkQXuJuWBiMocupR8Sk81KX2h8ljk52Dlo1mw6Sb/l8
nX68smTPx7lPP5dl6gaPC/9cNjWKEPwj5EG8FPFBVudslMDxEtxSWnvlyfjySjbBWBYxrugmLnY+
bXbBDWYEBWwmEvhqeO/PZO5o1AvHD5PiSkz7Vy/BHFnCdjTXs5fVRZZzupj65IjnP7mzTUN6NYOB
TclIfPuHbfv9I64K+8VCvHltUPjFik8VKFsU0rwA5uVmO9QECOHbPloyimrQ+VP3lkWl8/2L9uVF
OODgSaBtDIn340tO3IHa90l0VIySVAHdstqfMhMKWuLwOf8PFTRIJHKhhcra9akz3MQeEblDcARs
uWjwxkn+bRNe64XMG+HFo0iRQp+f4mGW01x+IynKq2k0D+ot0wdX2eC9WHr3/38TpC96A8aHi13s
ylRmJtlGxsGauFionhvJcKJmWvsp0lRL7Hw7ALzZPoYqZ59ePRu+dmonDG7//lckdRl1wLxQAyv/
+CsyVckzLOXHPpxXmn6TRj6SzWvHLOOrcwk9W0NDN4NSx7i8tyCe2tIzsH5jsY+qNFwmobwJ1Gbp
5zcATxFKrZqWVNhjJe34qMs5U1FHYatqUNvC+54KgH7ZWo5/J/25f8pePBvh2KNNB6GpjpP0OGBt
QWpXsqJb9OveM2CxiH6HnxXLsIifaxPAahSvWunsDY9B/NPub3LjBiLpQsICMvYjYnZ9GWJUsAV3
PcKSso7rJ4lTiVe7frTUyZzQKu/cddXCDKVFm3TbYAqcrqBn1v4ig2QhFYBR4tzxrezRZEfH4ikh
LW1cJb4dtJMWPLfKqm+gdTvtmqEaxZfVO1q+stqHKXeKkFniKl7r1aq8NdpNEm9G8WcYVrbuWmaw
hEjsxO82YMSQo92yip+q7I2GYaAdjfIoB/Ky/xW0577FXeFmNu/9SQerG916AFb0BV42/m0qLhQ2
PsHYbWLFsW7n1OlqrR9F9Kh2e0l6IdYt62+IsgNqlFaur68JQcmB6qgzvW+ZyW5ea2sogZSAu0AG
2OFUym0OFiPcmsluisFyYbVtDqU4S9Mxy9e1sdXjvdbf9t5DlO0Iu4XtsQR5MHQrD/NpJDs01JOf
tuxY4S+YFmOzi7FzhxBnXR0yq3ewsm0LiKw86eZzM9F8XxjGTpCAV59rCyE2aZs7G9oQ7JLRrR5U
sWj3yrAMknsTxiy0nXpHknReb5TivqIjpZ9GFH149A0nxzXoQ/FaYxnRTbdExWaAs4GFuhMx0rqF
gfxKvPrwZWNyCt8NcDvNtpWPer0zyJRJlwhwCU1B4zXYD576gjlijLcWqFhA3gb4qtqRzRePiJVn
HbP7dKpyN/ZX2bCerFNYgs8FBtVri1xycnuJSJc/qigLs7+PiEnJ05U14cmBOomANNTcwP+FHA7d
JVpFuv6FzKAOSNoPJUqw6BZdB9IoP7cNj8SQ3xPkW+E/nsYFExFrm+v6BgDoSzuVbgbBpU6KDW4f
bLDvo8nYBjRAV4CWiD2JFIzxUJMpKvs3gbZLsubQkAduEoujiG2FnjmK0YxCoYMqifmYxz15kq3M
9dobXGRxcv8PaS+WnBrb0zSe4emtqIdqU3Gk9keeJ64NqDypl6QJIsku2zcP007MGznpvHTnrtry
clfJwZdPhXwe9f0w3IjxTikO1eDwUvja0sbKjPU6O6X+3tZBSGyJwtYKpHQMiu1NmD1g7vX857Tc
98oWfhOd9rR677s7hNusHlmHUTfa+qnryTdCOIktLajC1PJBAnfQMUzy5Ai4euZM3j62yb8G8lPF
i1bAFZ+AIU+v6QCk9CEIeOXcsSOt2nKsjmG5CqOJipIO45JQuqUxgmfVXyHh2tnZsB6J20M8/xLo
Dy3lXds3BEACbIOkINPvUibvhjZeThjfcLCLx0oQmnmKysOkduC0TkJ6SVlgmvRnRdPVYzoFZdsJ
MVi3zfPQHwF3WtkNgYVqeh/Fj+34albDbrTQwo6LptikGZEh/LIn5FfgFLxkJYw5qMvVcsbLqgPy
1lZuWlSANm6CYyPvWnVFjBejdqVfRtkBShPZS+DON/lErrULYgE2bckpqu83kDRgYEGVyKQltnrs
+nh4QWQAPFNucIOEeAWhT4OQxMPcReDBhz0qo0USuBU4B0ponORRnDkJBBaCJ1fkxZPQg7fZXqC9
AO0Yr8BjsJpqUKmxeLey4QKviLudgSG4HiSstNVaQWhNSqXriW0R3ndopHMoBLmJeiC7H45+pS7k
nLjGcYWnupNwRyDwlyCIMRP0ednQZeNDruO7oFthHYREj1Sd97j5YZeP4C04u1ejCyNzocsU7LQK
fA91e+uY0h9hrEvZ1TE1871H6EfjC1Fy5nQziSf4hvgQmNJ27Tb1yKt2a4UehVO/VcWfKkJGjgv8
rUqdSMHcIu4QjprZJh5v1XATxHeSDwl4FY67ctj1JYQ8sehhF/a8K/RulHVs4CBcM2MapV0N4UMc
JMznwb3UrMa13BxGGKjmos03mM8A9fDrK4uRTeyX3m9LSAr+jWyeVKPBZrYrJShsEoyUau3nq758
E0qkXKnMvyolVQXRgcK7ocmXTctYtzjH58GRVCjpVZNHaDyeFd6KOevnyqW+OP0aKrIddIUKCWSf
6x0RjyP5nvB1Ad36Q7IP+s47/fuiiiGtBfxi1o5eThxSD+5pYnEEJTfbqdqs3wNC00gTFNGV/vUX
3Tzj7yvNX/evbl7Zj/QjZF7PSGM1LoM3rLqAyroKZerIG8eQ/MoN/Oq3onVocvc0hvCX8oneVL26
1nOYmRI+dqlxDH82TUa/vr+FCk3iz+W4OSuQOMYwDfg0t9ETQ0nVOjiWHkVHB2wq9vRlgpnV88uD
pPyyRbLM6gd7skia53hu4P4uftVGzRtmLKY8uW+x5eHzNO79yqTimAp73UCE3FpwjFlq8A1xk4Qj
/rGxj4nB+0Lmqm3+IRaODVHrlorc7GSQxnoSlG5esh/piuPlsGsBXPYTXYHW17dRjUmGrO4pqzZB
vjEL3P72Mbffq3jjS6cQm7qxBuRagWouS0qmtam7nuSfEHTte6lbddMxVVzfciApex0mvPBFhrgA
PRYoKqLBhUaqjHeWAuzX7IwtGvHl5K0wWsFSlWPoPAsMfDp7BXCqpNxV5douAEGt2j/Bnx6zarAL
iOAx1mnmUc04cOgBLBfTozGtCGUjvmNhWttiwrK1kr2lNNNBTY6PRLzYL5rtUMIJCMG4qyqyClYw
X6xoQ7UytOVxZpFH+m9pvGn7lmEq2SQd/HvQN+GfNL+X4Q1IkAMefTBVgtur9ev6aZiexua33cVr
UUpr4T01tO789C4BDurHb9LwK8XsxDRraYY/VGmrZ7/r4GcE+8QDGtgYLzQP+apBcGeARNBPfbbQ
TcTv8BdO0oENUbTLtD0FPxvyW3aZhhgBOul6avZa4NgSm9POfo7kO0vHWMRv52g1UAJ8E7NskY4H
Rnq7txZwE6AbjMUxgM1B6VZG5zxbkqWmg00EHL5MyBkcWOEnN6R0HUGAvxCxMtogj+xhpWj+gtLZ
s35wTmDAvISvEbULuefz2U5VgDLQDpJ2yF+j+NajBk2g4EQmGJsOlMLaj37qsJsCZZvhzI/rlVFt
RiBwdKHYFfqKIf37RGlZui1hI334DEqhimXI+htRBudMfWqD09BtOZjBwvtZRfuikZdtxrkjxbih
3es226Oaow7RVkpKx5YdJM05T3TC1TA+qtaw1exTPacb2c26UDNHNV/ozNxozUs23QAAouAKl6ak
LYh6WMD4XbL4OkplbUG0Ya29t/sjx/llqvwo1V1L/h++5x4GDCb1p2jaSgR2RAWEb4n9DJRjkNV0
39h6h5qfNLb0TQ0OvG11R85mXvb04sfjqTc8khxBvaWbykwg8UChudX9w5AB7CFW7a4uwJsf8CqG
I56uOdJcnGXxFM0YcXgQkLtBgsBDyf19hM9s8N0GOV8WGNtKKwg04CkMyxLmAQiGGNMibjT1HKe9
uoT4vyhUqKGh6S/LtF1msOOClrSRLGrPrUwRFAEoaEmPTqn7VF4+ABo3UfI8QPof1OSmH0Oc7YfB
30rtsQrXoezvlO45EWcY16u5rhjfzRiWOufDony3ih++dAwoliQV4Mp91ybLsPIp41xLX5NytyRm
OgAqQ5OyuOnsQ53qy8C7t6izB05Z8ULim+XHjPioYRd3zxJAjRiO2jmPkS9Vv8HMBjqEk3gVDLuu
+9FaP7ryPo9+yUTdBLueb8CBR5fxoG0jIAiyspmqY9/cgUXEH7sm5mkaANM8T9XvQKd+XfTZWpnc
wnzXLH6c8Hcf3JfSH89/avsH2ce/hXEWQmV2P7bbQn6zxdb29om00XvIMO2xxtYuPaZESDupvjLK
Q4JKWu/dkAz7al3g8u4WDW7gFPSOxYFplyVvoU9kFIy1RTWdJ/Nu4ghovxf20cj2IBecdjo1onFK
6XkwfheJTpHkbzz/Pg4FPNDDWNwqoEdw0i7jfmeX96Kj8X8GEsqX0XX6w1v7OU1ogPpa8DsK9ZUE
vSHVRx4D4naaqMcW8hQ2eG1yqtVmCU7aMfmDceivcx6WApoJyuyVZMfoBNNF18BOklpHFexqWbrs
tcKpQ5rDxp+cDA6fh1VZNXWFYuTckJAxFTeVss6yTVcThCFtJNCJNHgX/U1Z3NjRwbDuA9/RYEDi
HwKsmVq4rh7T+U8mr1iVVj0ltihvuhAjZfOLLuhm0oMDPK8FVAKnm2xXKU9FOOxqeHha/UA56+at
dGMOpA2C0jTqpyhg/fI0BwH7tgmkA+SBZjhVGq2JKHdtgo10s2bngSZKb0JmHAM4Ke1dEyJLWVCo
010ZwADhblp0bEHynSiYPMKYqX6Zw2uCsbo+E1G6ZVmw7fs4psC+a9RjD7bJ6+h6HHPz2LYxpt27
yW84qtyAmdmxcYBGOwhr6yvn0HDsnMX9MTHAGboKcCmJ1js/4iPEkXA4ZPkPES19bWUUDxjbo3SV
/raqdbqVxIZzPEftCWjVGdJklcFrXIfi7HWbkRNF8Bzdp+XtOLjgnGh33ojmpbnT2KCIfq0fhH4I
c4NTCyHu9nsEOfZXgwdEwI58aJC6dIvuj9GeGYUFARIAfvWfRfWMsnRU11ZJloPCQ4Mn8RB2G6kE
pEbSS86LujQbVNd/gICzLe1S+TbKH43hJIqb/8femSzHcWXZ9lfSNHkj1/O+MausQYRHj74jwIkb
CILeN7fx9rvqD96PvRWSMlMEq5KZ89JERlFAABHu1+89Z5+1Aglo/JoBcgYVmGZkZB0sOzy1W2tG
Ya5WzOyOrFEKkVZeb6bkwba45G8j2Mfp8AoEd0DNlgarykUP25zq5MqTt6a4cVntK383uDv2D110
VeYn4d97wV3Z3iUVtbS6eh7aY90uh8qcd2lWPDA+AawX6wXkgxCwr49WWpe0UtYtFMUEVh2AOD/F
HaHvvXwvgHwkvr9SxStAboS3xxAGZFUeWIN1Ua2pE4Uk6BbjHX48D5gHGyGte62YuWbhiYDrAhA9
JfWt419awR3utNxCM3/LWj+lL+BKYf+k4oQnDw8RVpZLiCWbRev1ctvPpzJ98Lg4k+4i7LDJ3XTz
w1Idh/eRvlBzY3TDuupaMovPkkc1pdA1iJp8ZgJ2k1Y3IAqAnnn3BKzC0Ty2FkixCZZFPmz7irFg
iDJDEd1ybx/G3LmZ5cOQQc5adkV/vTw6yFRFBoc0AxJb0puxbuxqmwII7i4j2W2L8Hn2NyEgXCm2
8DQr42ZqT12XkBMEGzswJQwNinrtumKKP1+8fQ2POhE8QvNVYR3OpPpSvUzM8Q20fkBWr6z5VckN
NWbb2jTGOcLKDbyfaAJzQmFhJ7l4U893I2yxLnvs5MFiy7yQgC1g75X2bU1BEkZJIz8LeYwwhYnq
c+Vck+HHjXxRdrcJ9NlIvlUuiH2Bpay57VAb1IdQnnImDBuGTkxWgifVfdJwScWV7jfk4NqSDfCO
Bqx8gTe4GpObFHxhvoPSYVbsJy98cRzVvnU39bRjReD5zL6XYtPK1e8Dk56C++EG72wNxUqEoKg3
IxQzhy9mT5dMt9K5cejGOUu16QWjKBir0uK+su9F9DL3W59oeXTQlG59cDvcJiH4+uVZon6fPyvr
qS63LaqryKY0kHGQqtcLJr2c25ipTWt6dT1+aP+Sd5UxiHG8MKkVvU/DRcdJJKA7zSaeJdcGJBc9
BNUIhJfO8VpZ75E8zcY2dWGoQapu7oMSfF1wlLDsiie2tGGxjVAgBKgaj+xtJr1z75IlXhQYkkcc
Gg2FTXry84aGDkI4KR4ie5M+6nqn5vuyWgeCw8VhWu5g5dCGmT8JboYi9tsLMF8mxCVzUywbzV2o
N0Ww9qzL9r6EFXM+QEFWZsN/wG6Nro+iS4eRaT4kFvvWWKd7Tfof9WCAqJJtRdEQokVb99AZxzQE
5H3jDfe+deSIgKpi07z556cL1PnkoRqvsHKisCq8Y17c+MVVOB/ZOYtxWEOwdfaRuNTWp3S8plll
cffl9ZFBcAC8pFMYVqEg9pYWX73cghPwIIrxAWYHYULvVAwQBkkcPKTt9BqETPC7ekEDM6xt3jzP
O0V3EfvlLLwXaLpWlQKFMJ7G6Ngn35b5TY3cXd86Y4xtHvUm8f4FnvwM+MME5LWEN25KtHoMVhZ0
hiIWZiyXz1ZCFZ/KGv6j9WIc0VFreeVQJnJupPswLne1GUeguTImRrLrIrlyq2M4UOLfimYnI7Vy
QdtNOx1yQX8R5tGnvj2eUrmxs9jQj5XxpKhdQt7gZv1UAAiNbkwwZSC90hvASdwVWBizcdvo/cg9
ah1GdecbN2nOzmUHLdhYkHApun7VIS3uZPMZOvKOpPMi73EgRWk8ydswO53vlPZmDLcFR2tVHhBc
hwoU4t1cnmp1PalntkSeF+tn4/wzUKraFFi7hrXzULJ1a+6Y8XLYWk85MCXSfLRrErZ+vYSLeDY0
Devzhvw5pTBpXVUAazyA21gzllNTieeoHoLNgH1rU0O0PtpdBjjatlvObh19CZvKPtN6O6wSXwIZ
0c4eZXWiY8ZrAgv5SRPM+m96tZQaIu8cETVJ6n0ILFRRY8+CA7o6cvFRESiv0n20rWK8qmvSgOfr
gXXp7dwKhKv9k1f/byoqf35x75wb+1MNpw6SoXQcKirTPTLAVQKs1P29IPW/muZfzonN//uf//F7
Gip+1a9/eadwrOer1/r9r7/sstfm9Zc//tPh619/+99/dzRbWJUjJmnozpsMnXkmDdg/FM3OryT1
ztFdhpAsRu1M5x+aZr4scEPf5B+fOU6Pr1Jtr7O//uL+GhDtJFJOM5wUtuv+W5rmD5ckcJ1znzv0
yMDSLWXa52Nj1lZ9UxQPCKVidsn4YTbIQS5hstOSzj7x55j9jL8GpPyTy/G36uQ/2uB/vDItYfc8
ABZ60fl6/dP1aAzsF+3pflyHu/Gp3rS7czgbMhRs7zj9aWbd+v7y//HlPuT9I6IuUJfukZSfZzid
2Nm3O5hV6/Ctx1Mbc8dtfza++dNf8UPyMxGZqablXhFQd8+bpXsm8teCYH5bcIRcd2vvJ3XaD/3v
H3/L8wr0pzdVpO7opuY9EuMDnYeVXgW3CE3W8969+9MFfvP75/SXpq9vIEBo9ddfrO8r3D++0oe1
rGhSJ5kRQfG7zY/W9jwUe75q0mob7M7DuKm1+ckrcjt8l5sILNcj62VR6oYS632MlGogtZX2Pp9f
sd9Rp1i7cXlBB3PT7ZLN9G/W1nkxAicMGofRefrsY5Bg6SYH98rr3N+N5deGTXLvXf7z3+f7C5Iw
MK8QYgdwKFV55Hc+vIEW4WR3SV6T5N4UjwCcw/nrP3+BDx/RH68QOiRaAr6//TF1HswTMD/9Oq6t
5/EVVsiRjQYXBIPhh3abb8XpJ6/3Mfn022/EokRwgi5L8DHyF2gGnZR+VZvuYG7o192KMuY4vF7W
GESoOnzKbokJ/GQdYfzjh+uCRgGcDqJ49ArgpXx/zaMbyhB8f8mntD8OfVk8eZOrj0o5uAr0wNFO
gNKxY6fNwpj1Ga5V75L+7lR+Y5f+9NkrvOYVfQzisHTMXsNQBK9pU5t33gDaTstWxXnnQEQyyasl
WTOsIxB5L8ui5G/06CDW/rJclkno2evJro23CNDj9ZAr+1VburZ3hWmO8ihmxa6obbVPCsFvblFn
w7Xt08E20Em53t0Cv4rzVz6Zr5ktIEFSJAUfH4YtvKKV7xqUVmRVl7HZ6ii7hJDUPbeFWw2n3hvr
13ToijckWeV2dGwk8XZj2l8bIlXBagoGK38O6wGcPi5oLNYwX8hgL535MJLAvZ7coroLShltfaqP
0G7jRqdPAL6PXiCeNVtyBg76k65MCPFBB3i6CkUsGzV+SpxeQLM0MnC3ZcBX63qJQM4tAkZ7EgBv
cVQC1KVYMviLgvGz/FSHMgRshAs0obDnjM026+U83nSjEwINtsdWbYPWD7+1fjV8Q2+U1Ueekyrb
AE2s89gye8VYegbhn0r3gJep8ZX7Ujgd0iiplnwvlbafKiAy6boaMw5Tomqk2rMgk3m1UFgyhGHN
FTvydPAvJvhqeGeGxHv3xZx9Rq1hErOp0Lav8yoR17Bu0lOaWPVXOkgUqFoDbjCa+bvB5XSU1cpf
J51DVawz2AlwUtXqoIlwUjUA7DZklNsWZXS4ZlCO71QoO453gxm9mNIz945VXhTRtGP8d1gbPDXi
2TKXHeK96srpU4ChA+xh26v729kuMrTC8MtgeEHq0aSjjdzXL8FkqMcgS8fbop8svarHYUZDMjrl
G2ZkDmdVJKhRpZT4CzPvvwyQpTgx45LdLL2KLrwqohHLkngUVWnrnVn5Eb2KIX8gUUV31rUGEIOR
IS/TBXPR7JHLyRkAOFGVcR6kvURfRs0+G08uFVTk7eK594ol7uv8bWZS+p6LAycrQ/0j2KaIrjle
RbhNXueIePEGPpaejcJb11rDlan94cIl4WeuRb+0D650HUiQUYA2IgE7aOE26oIzT7Gbgz7cJIZd
UyIZLWeDGIFbhhsHRmbHoCUUTD1xoCRuM0XGG3qG7gW3a30papseH1LgfZsNERDXrrs4X2OMHIIQ
FZU0iHDW+pirBH+1A40E+658xsAj743Eco49dFTYqW3Q3+mszT4tJfsLRFItBRfFWDtx72JluzYr
bWJEYOukfe9Uw7Br7bQ9lIPNLsexRzQMw5xsRwUCuFhmWoZJFbB+EcbZzJYKL3u7PR9/fBOqnPKu
qnZGDtIOj6iyU+iVGvrNreN08gv4+Iwh0Cn7ImpPndKGyeQkJfzGDCgGGs61+C7Ow7hGyKi/188b
xDZuLH00p5mo0I2FPvpIv3Vvq3Cub4Yhb2OVNFMMd1VdNkCIcSvM6XQjlC1fXWcA7J9acsJZMEZv
+Ni7N5B7wOAlc8zlaoqQnM3a6Ti2p122tcOh48y4IM7ejAZ5HRPw4mboGyzhI1GvniCQy0B7pTeq
EudeUVa9TElvbwNzMA5tatf7ULBaShNpQaFHSSU0sfNmJSwXS4rXpPpWDZN1lQz9vE8itNzpFHWa
0FbYfg09HyuyqiiohdYi4Yhl5bDOMjLQM7pFmMNWrhDhMFiOKcTuYbeq4HLsuu6eecfuWVlL94jB
ye5Wg4OaJy9b+3NSNM0umspg2wLDx5EuOnc/ukaIhaWoNhkz4QqQtxe85IgtqdZEibvJ5mned/Z5
jeiYYo4XW8xW7LI8E/lTeRI34yTvBpTi10HSh1vSt95rNoaABfO8p8BgmthxSb+5QLzLzBsOpjvN
X5a21u9t6pWvpKtdb+2Vff9AMSk4NVlPadii0bkx87Z/Nw2q7JONMcdjEuqzaQMoxzERbeshz9KV
oKx+QgA4Uwlqli9VYpnvou+Dk6EN+NGzVz4hIcSc4USc3Vtr2krAyXuPHyqW8FGfjX5CXTTNwUNl
VeUGouuMV7IH9YyzyRiuQ2UVFwJi4GpWaobrrGR2hbOEsmNU2hHo0tH2bkpbtVRQEaMmK+BKaIaK
+kxVJ5gv7im7EkEoU29+movCfSyR7K34NQGMueXYbs0k7YyVm1lME/e5ONaBHRLHSoyj5Y7NN7a9
NS0E8qLbwozUtyRwivI+z4LxW5oO0XW04GPW2jNhwLs9k3uiydFgmfYh77QeVs6Mo9r1xv6pnosE
ijZy0nXqp8Vn6YzeJU9569BpNyTkI8tragHW3h+1uXO9or3pKF3kxN2bs/Q+mLeRC1sAP0lPJi1j
cIh5l8V/Mdowely8ED1unZlbsFXUp/uE3rZBSvlgJiRvCuZsQLo2dnlcHH1WLtnJ3itNBzsAydOk
O2vd2sWZrwVWyaMLIPAGYER9HGk6MdNSKf21TxFRzCGMxEOeFCg9atnx6LDmBnqrTf2QaqMdzU/a
WczP7PnJfi0Dt17N3xdrcF4+4pAuIjUxiMHQW7sDj0UDxgPNcJkYpTM9VvBWDjm7IMR/bmnjICsn
AwyqZtyn90R6Y3cNFXbmSDglma14noVJHjOfR1TNphHRgq/n+WWYXb1r+2oUm7mmmj7mQ3cJyKYs
NuwQBCJBh2XHQ2x+fh976kgBlGWMqn2FUhQ05M0c1AWChgWEKvScfoyJz3rXCzOzaDfdsaZvxRzv
bYMt81TVDQ1QAtN0H3JjIsUxFPbBn4Qu1p0vDXqLgbSxxtR1dG2kLo0nwZJ179oTs45VBKeTaSAs
IJ2HnGaRwqMgqiL/VLJ8vPrFpL/RAe7n1ZBTMKLTK4xTzt76Iesdx1llkVtfRZn26GDonA6A3yH7
XfVW2H5ZBjjPqzCKuoPkYXJBinJ+npWVXtmG6tXakoGzU56gfppbScIYFD1mirappkOYdjkJD68t
MPL5RuiVq2yQ0qG2rVAX1wsd784f5oj4Hl+ABWKGN97yDImDSPktaHY7IbTn1DeWWob7bqrc/KVF
aV9+ARwoetyhWN0ObWTn7rHwqdDZiIo2Q6qz92bqCUI47pgFGyCE7lMi0vDYddxmpAJYXMyATe0w
Wmf2quOYXzWBLgrcgWDSezCrcCvnAEhC3w7i3Q60sUe12T3m0MMOHrP27J+NpFSMei02DsuF8ceT
I6YpOExljV5gogvgkep1G/rro1r8fSeTAsstT18O5jzwnm14/6yVM54ZPprA7k4yH/rrwIBnurIL
MnUgl6iuy4whgdkowKu6YYdrc5w/RfwEF7ntc9qZwrLmiI8527sWHfsjmhl4oyiSV/be4TywXLG9
8CKUQF3hsE4aS3ltdabH1tubeDZ3ygoOWWNXpypNcIIYI/ucIIB6CxLFpEQ9KZrT84gFDuPIBKh+
uhbMcxJtDrhLMDEN5iHP7yw985SejJBIzfmDG0J/W9eDyRpWhlN+EUT1VMc2z1qsDiAMnqy2K5iA
MKzNJPN5yx2E3wiC5KUl2wSZS0u/+HzTm2rs46Jt2k/asZBrA0J4m2yQSV0GHV4tBqUdUyXrIaRS
nSIVZCEqe2hGM/oNJbqLZMrOaJyyegwjH+tEOCGuKviKfqoMuuzS2XdGvxz9MSp2TW3R0emraG9X
jdiGTXa2G0BFAbtg0I6d6qMR3vX+vB2JmwyiddfmbJgXmBmjmzOqcuFhEKVkjGw6YnXejWt2TuOX
sGd+DeGfyII1GYzwayB5+8YkbJ7ZyiJQpefpV+FjVMMOpmxajEt/b1jKswl40B83vUI+lGw10VUT
l7IhdREgWIRxofyueIFKbe/bmeaUWRE9NDx2P6vWFExUkWw7WllUxT85hn9fmTkf++lVUDMMIL/x
z8eJILEYZRbor2ealP8EsubqXFgLV8E3uZKP0cH72ev9WJf5/vU+1Jx0Paeer7/mT5O9sjfi0ror
L5Z1c8Xz8zH9t8vYH3+7D2UTSqKp7vXXhGRGD7G9D8BMu+In6cMP1cIf3kP3Q7E8DY266r03lCvc
2gk51jv/2O/aNehqwjkZtvVY7/6FKuWPJZTv3kv3Q5WykTnKleWruZvXiE8Qllvx/IjuMFrDeh85
H1AeDYE+7f4ox/5v6f4Xy+IS+Z9r9+v/91/6/S9f/89haHP5/uci/m9f+HsV37B/BVoUBpTyLZOm
MwX4v5fxw18Zsnf9853GVoNxOD6zppXnWr1l/gobgfivCf6FkM25dPX3Mv65LnemgzElSBw5iH75
W3vhj+qr+vDnf1KN5Xr1yPnYbsg8asAC8PGeT2nrl8pEH4vFZs1WMqYmtKV4sJtjJtm4DX9Wvud3
+1h2o2TPuszvxTpj/ZCmloNHJaadGULN9PggGPRcANf5RhE+9D7DgtumQjh/8tFHRewjraGWl/hw
iuhtwRqQ2AccIrlA6FQrryfvHlVhJvEMprbPnIJNDN/uLux+MN7MymFKM5nbJT0lDARKZi8ai0KE
DnHGOxwBAN9LIecNrglmvrJO8CxzzPo8VF/x2D6HGdLlQIDF9OPAKh2cMCPsP0DxpKSW1KTPnUnL
dWLP56+vIc3Y8hnCvxAPZuJMyZ0qlGSulxGCQqy0ZpR9TSqRx7w6P7quK/acdFs9lXrECTPfGy44
/Hv4vyjHmbE5Gj5R2dyBBjD/vgNBwk5cV4Rd+K2XGbxBZPVySE4ovIg4+UBC4Nz4ilRpZXmle1CD
KZM9VaiqvWrqhbxubzWL89yMmao+uZyieKAvVIzIfaZZS2ufD0+8T9HAwdbhJBxephnuWnC7OXg/
32QocC8bURGxiWRBNiYP53DXAalfrgy3mB/cRhUUBsbBWNrPWZSx4+/NYlL7pvV9xd5gyadVagnm
HmhiZctdxIQQUE53cMDrWgNvA6ImePdEfyqF3ijHbb9X/RJhLs3sQO3yxZ6shuHw3ulBMFY8x88I
/OLCMPLMe0mn5FOdO/64gvnGiISVMObap4sm10AUNN/C8EVCGjUTB5+mSbMIznXWogajFBcdKOpz
FqoHeQ4ciAp+NFeO8Ux4RV5B/M/wkoNLiRnECa1bm5RssqKKkdw382Iz2j9YNhLKZrHUrjcHZsjG
bvSDeCi5ZpngPs/SQHv3ntMZ3s9qsSTCqcjuOTjpDnc2u2Snf2BukHRHP6vF3YPT9O1tl0NUI1/j
B+XW6sa823tCzd6+o/TmH7teJtPJ7cNqiimu1MF1I2aPRvHAqXrdCr/GohEMxIIK29bRLlJRaJAr
dnEINQqDwSU95sFZKb8glJOm9vAeMfKQEB+PpmAV+NqXmLlAjDH7JasBXFNQRscw7Qn9LXXTkvXG
K7KGAwlgOggmOWxUxu6OzfJi1qc67WW1l91ILrmhjMSD0DKrHtPq5Jq3S5jSVLcZbaku8I5SzypJ
8bOnHy1wDL5XdpAD2yld7nyrQIXU8sNGG0SdRXIDhyxsNmEni2Y/V+GYrGUQoJyiXDhFR4tKhsGs
JTE0MllOw2XMh8EsUZJnYj0MCdUO3xOF5AaGpXGcq1k3ZJ08zjKFUTE400jOmRvJ/cHcyZJEz7UM
hm2TFNWTcCdfEBR085Hyoh/orUFENL/ioIUaq4pa8w0TO4C/DtiHeU5VET7UpR08Sa8+a9qcMWVL
ScBSxC6FJpy0g4+I8SJrwH3ednXOKJWppwhlTuLrU47FDdlR7xlFQQzeiIg+dUs1kAG2Rod4Rpqa
B7EgTN8H7W92W7KZ/tpvQivbh0tIVrK0m9LaKi+TdNyg2gSxUzrkBd2wrsnv20tY7VRbZUFcOYbH
pKfjD1asBsECZE0LiUBEosOOsmX54gbo6Pd962ZAQFNL4be0gEJsAtcwjjAFCnI4KksJ+UIwp0i2
2OEcd9JsSGTW07LE3MoMAxWyRH6ezYF2HmevYmKjKERlbYMgyOR9rnqD2qGqLH9lh6rwD8o1c5gb
vm5xKVV2BdsLBngT6wTnyr09LUZ1dEOpiTeqOingejCrk13wHnSvLarcxx47UL6OMpuiSS3QaKws
kWBF6XqMQOuUME5yvWANQ1aIjElvqxQGx2hUiMJxdYOObyye57sZuFB3oN9TGeuwMSW/Ty7JHuWi
oIgRWnU3btzKNoGFlEXb7wsl5kcaXWHxFGRjelVDwbBu5FgpwtJRHw0n9CgZPipRVVeuCeTugiVt
eOgmu2/Y+SPXWKVRsKiYlbkPqZ+BZ/Fe81bbb24/mpRzeoOpCF9EtjxhD2XczBJ8APFEVNPnp6AZ
9sIZlUG4tBFkkZVKZmxsSjrW1qNgRxgst6qK7FvqU6lItH0sSr545SGCY+w6UkN56Mt5SY92r/Vl
ydPBeQ2q1Hs0pg6rT9hFUxXzHlM+wAKKISAYh0weZskOKtMuDTHQwWfAy8w80FZ0jM3vJ9ZengS1
QfJ65HxTb3KuauwIlH7FrhVma67qzpzMyylXRhEjmAQMwmE7yimu5ZPGzj2TRUfCOqe/t47/rc3t
dffe3Gv5/q4vX7v/OH/pGydNmaeZ/s/v/8jG64/vfA56fPcHrKWEPm77dznfvVM14kv/EQn5V//y
j5zIw9wRHXnDW6TP3y3N2+bPu0/7TEj/n7et9+/Ne/pa/fAVf+xXLetXZuCJm1hEotwA1O7f96tW
8CvQAbrOPnEU8Ezn4MXf9qv+r7SvODBHFuBPiFV/365a9q/nrAmEiZB/n3Fpf/vN/4XdKjjpD3tH
OBSmCxKL7S+Q+R/8CqiVPBNd4oWHx2XcVp4RPGtemSe94NkbsXwfTCui/jK5UGVXCSXFTVvb1tHt
yNVCJUNYMzlBOseuMZGydYUDt2dGjv2tiJR5zEXo3PtSYpGaBcYK4SHU1v5Z4PyVKnzG5KauYs+G
ACwylW8XXYg25kx9RMCd31CEGEhrdkjTBsuZNk2aiHUoXGaChNmUFMJElL5RUhfMpqcZcmD6w+Sa
jfzdxc+yt0VIcdUH2vrAZH7+qczr5cJxa7bh526jtgu+8Ww7B4ubbqVshsOteXJZVsJlWxkq2qPM
C04+voZda3lobFpstT0/5NZizmw9jUV0afoMJOe58LYez/zLxC7NbTeN81FlifgUZEP31Rm0RTWJ
/sBUM+vrALo9mMGcEuz3rO0i+um2K1Qk1sIurSdHLDn5P8f8HJWhc9B5Kne+nWZHYygVzJi6uFgs
l9kRnu2IJyc82dlsXBvBgq5nqazmmDo5vm1dh/Fk4Y3uWntipCNEFjxRukVgEeGtCSktIrJnctvs
0nDfiG5iygiaE8Mn00XN6nCHKsi9z3hi79NQMz5cFkC5U4/6DhY9+7lqjGmf5014gEzI26mn+VDX
uiPZt1Svc+VlmzRJ57cltOR+klBEjdYmpBpKUx1C1SE7m2EgtZ4+94VVF9ZrFFKsW4XZR1cc8MTG
zRp6nuyVO0Y1QuN6MgATDHQR8W+ohF1c0qI/zeaHWdv2Z2qc5qMwHSr72ApOiWRPsxV6CPfjNBS8
YSaCey9UBBJES2h5lGPdMHHvz6da2GjNhEx2eoK4ExkcfJiErXKimdqH2sDNg/m5nUkNoLKth1iE
10bYBzcyRFXExJGZqM2gUg0G02iYlzbK4JQh4sAo5KVvfLrDpuxFdBwsQOZDGDqACKrqlCx9cjDE
WLwjuR5LEq+1fVfqsr2xdO3CqvNVW2ybchhXoPfURQuI8aJ3GYnStMjxh5GZDrsOhRRaLybkC2ef
asal20CZO+1a+SXjts0uz9Ggz0GoL30cq7eSzce+MOx0ly5mtqfObF1OSdN+9pU13hS+MD/lAbhC
hfHqMrV6AEaFqXcDzdPjwEDbzCB8yiRkFrRHXdTyqsoGfdCJnWXnnoL6WvRd3fEgd8bHcKjbu4xb
86mMys45i66jdMv9zJNoEAuR61oJCu8pu6tTTuRAxbCe81eUkO6X3K7ERES6G4OYzABy9MaHkHTe
PH0m5VLku76S57wcZMxDkwpa+7hXmneDjQFF3mox19Yydl9qhagWMpJuTt5Z4OzZU8rhokRlFcl0
BNYU2KSbNcJGCD6NjQq2ol/dqKUAvtHM/mM72+GJDUhA89CUzRPobX2Tsn9G0OwG1PZNhjWv/Dpk
aKvMSE4Ho6sfBl375aqu0uIydUnjc+htmLsPzL4gmW+aW8ePhpt5CcZdN2kMcNaoTPbHEbTnOSew
yxvyHHbKN69nJwAlkVfDlVR2clIQE6lLlQbFqLFyE+bTrJbh7tbgyL6Cec4+dFAt4nusQbd1CiQL
1q/kpNZ5onnP3VQe/cafvnFgGe78ypAMgdDykxmM5FXA3OC1QxOSbxWVbFcBPegRNXdNjo4b7lEh
dVGxIum2KfAa1ytivucZhBkA7BTM1Di9gT0Mgr/lZLg1tBSKJpSJBdwzJ0ZenjH36pbT0Wnt4roq
anVuuogXdoFVTEwz30WJRV03Faq8VVqMHDts44vHowOcC2u9oYRzkVSdeFyagq6qxHV9G/ad/Tin
NRKqTNhsmOycaRJrDJKbUZry2UsrdSOLJb+gye09S3ROOHutGWZY1jYviV7ULVfZ9Hm0kVWuTDpp
9343WcdalkSq6zzf92lSfaGT6m/43uKOYwPtZJMYQRBbajSeFsuQTI1M0XjfRU3+whuFH1DMzMtZ
RlPyQM2d96xryl2X51XcTVl1TQzJhlA/h8eFRvPBDdJBxGGIZnhJcx0TlGZ4CXpavFRVcNKBILVR
NObJKl2WZaj23rCKTNASi7uMr+Hsum/9WDOVmlX129h5EaAG0e2oDOE4LPxcv2J4K24r1UfUSVTe
XJRmwMyJVBQl1iOMMpPJyWm4dirNecGaoEaglF3O5JthfFSiygm8D+wH1pziwmOeaRPicTmCXCih
MaCOKjXzc3kBjMBmZlpRE/HLveH72f3Cbpl6hhWk1zDviilGq+1t5spl5pDW0dHq6uAbMfHA3dBY
azeqWJbbCqw9+Ruv5AxsD1T9V3ywcDkKbbTMiZRWdK+LwrqrFJPgJDdsJ2IhAE3FNa9SxmlrY8Fn
21XmVlOXfyhtq4hp8RtfgEhOfjzO6BJjPcn6G3cYIzkWvNCXWbRduu5kPl1HdmbCXTCLFjEfLas7
M5tGfhZPeuXa6UvztSL8gKYrkPMN5qfhqi+EUKjWz2lXsno3BvWtXcBJmQyZ0YE7CWZ/RzydFpFm
KS62TGunF50SpGucvMvvcjvTznEusaHdhtSIjLdwLn13X3M8xI/ezfDhqcbMJkpx6ZgRajsmvM7O
KguGIXNVTjseF2IB97Jp+09e09vXbH9lbKResc88BmQm1r0tN3H0FOWGvpKdVxH+d9I9qeCRCV+c
jZtBMA0rMCnxobIJYyPprPrBTfekQextL4j/j31SbjiQiA1dLU+sIFnBpKvSZfF3wA2RM/YBNKNd
hSzyPSmEy1S7QzGK6WSXobyiGAL6ZLkv0RqnwWTHlQx9GKV+T2NRzkQ16n5OXji1jNuOtIO1cTlF
MoTSRJfgBk0Q25TTwnUfpjkVG12lV14+mBBwsTGvPB5gMDaa5rEJawYtKcS8dGXLPJNv9S+iKOYY
KHB+WSmToTVILKRjZLNI0maJu6p7h2uAxXz+Nnr2TD47bKJvlRMZhz5zk2vuk+RBL3bzhdkeY2su
BuNf5ezfJ7NiTMhG3PteMHHwpRnkcvj/7J3ZcuPIlmW/CGkAHOMrCU4iJYqSQkO8wKQYMM8zvr4X
IsNuSgiW2Hn7qc3qpeyWZaacABwO93P2XtvqleHeHwN/I1p0bMs2VKD1kTUKi4Qo7Sl9t86yyMnN
mjhDJSGxdqkyhRapFbXhwQqFYvbXVZFF2T4bRhlXdccOyerlrF+3patr67gPm3uy0iZpWyOkJ8kv
h55NV+mmDnHdVrIu2gbpaRTHeKxlTvO7TPGiL0Om+kczsPwfrRkPlJpIXvDWlWBXS+Sb6KExgPM0
t5R+cXmkCPtIipYJu9yo+Uj5xzf9RHKMyAUZ0IHKe3JlizKcZ8LuXBmoYKsFS2Og7wIAS+lK6H6L
bTarfXWV+ipbhlAyIYAlFoKCgiLmOmw16QlyXkOfOZm+ybIV0vYJhqDHyFaIol6KUKPlGddxfh9r
fCSXWtOgl2P3NikS1TR7HJD36QvfLREmKWVQ1Gv2U8TFW2SSESQbYF4ioM8HUgMkGZqNP3YyookY
8v+ik0T4kNLdtleBoNAHiMvrOIFEPZ4ef/C6YOGyKB5lUQkihPOcXczompSZzGFoejKmiLreW0mI
o1T03Q8SJSkgUQr2Vz2FtmKtN0BSdnLi9f5SMK2AgymuRJ2xSZV8V3Se+4K+19oFIP1Rfxlq8lSM
rvxGMl1q0CZns4gDG/2Kk0puaT9EssvH6xjVvvWD0m5+yiV+GDLUccVJi5dLJMOW5V3ZDilnpsA0
VYyHbK1yNZgC42z3y4iktVmonqRfD+SeIPYh3BXWk7Ajv1zkcWqDkokkWuIxIMpe1ESOilROYbq5
4kCpczyM3TjlXuuaHS2JWeVfUIJRMJsHs63Qe7gIN/qKebsoCTEZF1KlGWyqegoxjqFL5NU3IZt4
J48bM+IIo1ob/iNKbDmPK330Wjow4NiyoN92FDDvDUk0QN1l07c4UJYjRU62mKgaEV2kMq+F0rHR
LRtRHN2u8619N5R1sXZ1hFw4qkorNiI4U6lv5nBtzUAcvVFQH+Pbi2ZZvLWIl8mPrqnBxlr5UtVV
CICoUGBjvVKPYX8XZhqhEJ4e74a4qb6WIFkXBcp5AFvUADbmCIssGUNuh0t0SN+16Z2hIdd1U0Dh
0+pZ/KgDu3L0VDagrBjtjeiKzrEH074C8UD+fDiI8NoANHMTkct621LdXHcZptNlGmraW+sF2kaQ
CbNVg9x9Tf3Ru9MSQ0H8pRjRsgjYTwXZxHgDrr5xfTbGxG27xlMsu/C52Yfd5oGnfkk6D102B5Ev
PpW/asEBlU4/x7T0u+21fG9VJU13eonerJVIzlxUNJyOSK9QOulqWr2oVpr+QAVPcX6MPPMLapyg
wbXfxJdU7nPdPpYVok4mkCG1FcVSp3/+zmJRW2VX0iG8r518px+Nq/b+b78MSgl7ScS7g2TtgsZ9
3tH/5ZIxKNgINsI0G2dDdr3ZaGNpnGJX/hJb8hthpOLCEMq88zyNYWAFMlXxKzdubgRCI2/ouXLS
NjpguUV3Pe6Da++gHbPdcLC2/lV4zQbCv2CCmFlkJqKnMqkXqTXJhMjJc4+CERHgU4P1q1Zj6QA6
cfxjugdcIh+nnIZoLdILF/oH7ufXgDQssTzxP/WZW6ABgz6EiUHHx5WfONunD6GaD6TFa2Ap5Clz
GJVaekEjce7mmuo/g84kEjITt84042Qk7qG2hl3Zmy4HBXtDa8i+oF04e4H4IPCIQfz+Y36KmNOY
6M1TSOjKujSUHe3O29bvb9O0eG5t6QJ/VsWK9sGW8+sJ0h4Gty6QB81D6vx6pKwvWyeSb8QSP2q5
m8I4xhv3IX2z0cfcxvvsoCxVDE/B2g5X0u1kA3lX+/xdYXzf/z73gpjvfsP0z9+/k8podxiSTkn7
lhhvtvfj8z//R7lymjPv/vzs/ZNTw4oz06B6IcVvqt8KemuRRsA925AfWuCmL6WfmE7iccr5fOSz
F4aK3hJU1P/EFg+RnNcc109y2U9Ho7imeejpfnMB1n3+NXw3zmyCur7pUQBReIjqlbpMHbRVN5yT
dxlGVEzB/83roBu0V0yiCOiPfHxcve8rbTOqpwHyp1b8tLOrqanVhf9amvRrbr4baJq77+YFAi4z
EbY41Q6lW31dbYDr7eJ9vVJW5elysNzZp/VuuEkp9W44SyPBqKusU6xE8gv9y+zBozw8/Ddz4t0o
s8leqpWalqk49WW+GLsbDhMXlshpOv/jzPy9Jr8bYDbd9apzMxKNTkqjgDRKQfr48rjKpeDCW3t2
HFZ+jKyIasCof7xdYRR1kdVpp0bDeVFkm7RK9nlhXUhyO7v2vhtl+ufvHgrR6Z426PYpKgQkgm++
/qVgd6MbF7DOl4aZfVfIrVGiWlJPynBbFfZ1VP2QEALGtnlh/3F2eX93ObM3Nexdv2+Y0hJ5JkEM
lKBYqkF49IbwLkeS//nyg7vy3FwwZUGhYIrymCddcPCsiOW0TpPtLbardVUpW7lVVpxl4I2Mm9xV
NzkQhEVRU6rR8MsF9r7trQcpHk6uVW0i1zsOrUn3UXgHVOQl1vcuy9cVHnswdKUi9lAUF6kmFkqc
LdPsRw55WLMDojb1VdVkSwmK5wRHiV8yrHXlI6acRZoNRIdy/lSCVYx1KHDtjU9zvm2TRQSVuJwI
Bn2NHJOUvlx7MOrg2Ye9YOfRLulf3RZXMzQqmS2b0XRbuvvHwve/DKV0lwD8rHvWI2yoa5VfmcO+
kWVpofcCzq+8LWAIh/53Ob8p1BvFoIVkK4B2YMuMirdRPHXpJz1pTIC8FmaZPnFsW7DbfTJHd1eE
XzXv2dXD10oNVrC6rlXX8HHKAJbDLCVPBkDNUBwMJdCagB2Ujwpn2SBqD4rOTa6st8wmQKiuId9p
erH1yRGBrZugC7+HrBy3iAbS7laJAMEpBp1umb10sTUMaNCeeTQBveUSR8nUJEjOvPXA8Okujy9J
lNvM/e5SSyX+YqOj/k07gLRgfHoSB6LyuzlEPDk1unOjjJMFMihtXMngFUIXOl9nH1X23l7/UKg/
TT1ZDAkjK/xSXd+q3rZXrkvzJcNcQoW6zF4MF+LFCJ1Ohu9RHsz2Vfg/bQVn1bGo6IrkW8RZHIpT
tEIvVv5NQYEzQGSw5Py2EBLRGIJONvannIrsuI0KWM2pdUrSwSli7Y6mAVBd/RiCb8+DbqnXpIkE
kwdbxEBn3foR5cs2j5IDkeQ7N9yGxrCDEa5PB7NxVyJoj65Z+rZ8fpeuKWdXMMCg+OvVo4lAKvBc
DM73dt5t/K7Z1bHLHQbqlHTLFKLgopb6Nd2lXRm6jlaucLov6kpfj5IE5/YnB7mHRHnTgCt7/Y8i
nUyI1EwAxWneXYV8RKqgilO57s2C3dvkpAkRHuW7USXLL07Hq1TZu5H3Q489RyuSm8iyvkgu5iAt
WwbZibL3kq7kHorPKcdjsUAhtaQAsvUVd5/U6moMsy0bnr1UVqBP7ipjP6o+zLyvNIefI6/SgCJZ
BDmXhbYN/SBaDsLKnEgQaJi3Y7b23dxayH5zChLfCTS8E58vO2e+o7rggAqPQMV9LWbfUY+jZxl3
6slsM/eqIRF4hVYjvHT0uDTK7DvKjIpiwj1OcemkXMYdzd2lvy6cpHQSdVEdoLBsLm1Upyb+/Nuq
kxEn02lBn82C+PFrhNTLxutin1wCD1jFiuDUyj5AyVpOANgYMHGkIUBblioxkCDbi3S6Wy16ss/v
8LnfoZnv1vXZxUuewWFbqe/i8VZW6EdUjHjjdffEID7KpbmR1XTd2K7z+bBnbvmHUWdffNecijyu
fUKa8gUd1bqYulyfD/FnurOt6HjdFYMiksYkmt1hoaagYofowd+Vu2ilPHUI/RfGQlsnaw0g+4W9
0h9KcbaYOjFBKIJlhVCgufu8rrI6br3mTl/A3iEaJViY635LUhAvNIrt/A6/z9q68F2e7tNsh8b5
TkVSzLgkvs2uMTL0RlNCccpNeOlVwYnHerQwuXx+K8+PouN/QNeskQT7ca4GeibTLSPhXTGpe4YJ
vNTggSr1z8+HObNz0onxoTI7xbixHfw4DATavBWldbJzcOxx4iFfbtUvWmKvrA471+eDnTvpvB/N
nin7w87HvNr7d6UjgFYQfr2vt+bSWEibelOgfbswP87MeIabDuImO2p5Xm7Q6yKyMt06NapS58uk
SoJrWqbuhUP4uSelce+ITTQppMzJC4ZRhK7WmCfhoqBqhiBfIZ+jmaIql7Igzz0sAwINwm+bEefX
kwz2oAyFeu/XyjVYjLtIkh21zq50HXXbf/GoWCRtVdZ1BPLzfBleO9Q9KoxGfzmukzv1CwZI8yna
lKvBMXye16XVWT1z0P9lm/k9ojmbHGLU6goAxb19X4LirK6TJbkTVGONB/QnEEfUe3MDIq29zq8p
kS3lJYrHh5Y0pyd5kzvd26WD8rnZQ3UMeSaHZIvT8sdXozWGEHeBdq/E6anxFTjKhf9f3eV3Y8wO
FLpUY1k2BCQXsbY4jG2SjfllXHK2LG8nDhUghM+f6/Q+zxev9xc1e997sm96lrZ7ZFrb9Fhukx0H
s6tq+/ko516Jd6NYs0epBnWYI+m/n3bUUXqo420KafnzMc4uJu8Hma3DyB5S39MFvJ1hZVbX073r
boFkLy3mDvcuerow4PQH/7h3sG8mAZ9AwzcbUPY0dwg9cR/ycZvKbLSG1tKG7tGquHD//qDHTB82
il7/GUr9OPd8b4zNpNW4tvBWXhXL0NFuDxtrkd3GJxaZC7fy7Ex/N9psy2fqTVtFzfS43jz5WbKf
P79x55at9xczDf+uCGCTKltEqX2P/IA2CObf8i0w72qU+5+P86v6/+cDsok4UglrM+bfzMa3lHhg
2tXP+a5fe9uy2eAudKLV+AT+0XfyrXYceGRpstC2LU45qIeL4sgh48KH58zzY9mAIjatnVh05lOl
9wtrYMNPn0K9wm1e3oYAmogtOnbO8BCvovW/X6w+DjibMHZjyWmbuDCdaRSI0tuGuv32+e09s9ti
g2DRoCDlVpNxY318jr7sVYNWGKfJd7RTDsoidHLu4DFbtosJrKVVjrq99FmYv+ZT/ADBavQp2AhB
nlJnkzOQBzmyuJUKmquifuSoWOp02CtjMwhpE/t7DvHfoliDK05YZDssVKTtv678X0mYr4NvwIay
n/VHvfIvJe4/Yub/34TOfNfeTYI/2Hr3TRmkUPbeK51//Se/lc66+AtCF8ENsLRsjoqTT+03YE+3
/uKQNSVjkyRNb2n6R7+VzsZf8tQBsgljRs2s8YT/kTr/hcSZtHb8fGzXVF35N1JnatofVmydN1Bh
NbCZQfxAMpNnM9ZT1dIAfWktMJmgDIQm0sB6wUG1IIMVM5mFuHiXhcI9RWNengYijDdaKnBz1RJC
A5aT/JhJXZMumxZ/DaVYsye1mvY1BRJjH8e+utPCojnqekV7G8CM0/VavytE4m2jeDTftFDxHjlp
tS+aW9u7ERXkjVWr9S5zXfcnLgrFUTkwEWMFyqiycNrHZdX1iyTULPIiipw2bj5eoxXtnIysz1PY
+om+SGyddAmzSkNUpfm4N5smvzIDI/yqorrH49VmBekJDTVAdD7dMfTBAIOGoGqn2E1/55caRFlU
p0sAXibxQw16DwSFlYPhDrUCXaWDGE1EAWnRmk++1TUriCfdfsA2PoUXef0WpQYKL33QcTX1hgm0
vK+/p0HDLesL6yEgsXYPTwIwfgFFArN6X27SBtIAm7oywMqj+F/4NNQArAyTQKtRSohFiK1Se7Pa
tq+dLgPLu24Mg+oLNJhmSrYciJev03SMTtiPRjAJGBAThEH02KmPiWKlF3ilMMuZ2T3WqX6TI9v9
psTgAgrVIEwkMNMVqUytI5KMPvqodNuw1MoNZgz5WBrysJTbFFawSUxGPADvrusIoaAsvFNDOQY0
U+o9pWVc7RgpXJSeGB9xKyNabZuJxdygJx+iqtvLuaZf+5ANVj6tKu6zJ56Qoac7my4/4GAI9bKt
/YoOUizMRr1FglcXXhW4rpxUeMkW1IYHsre1SXiESHlNgq58J49WkBEUNtj5MpP6JEK0CqG2NiNQ
2BwIdEjKA8MVIRScMEp+AY+QCg02UlHSPdI4G/d+LNKrKonSryV8qZ9db2hLX+qHq14o48kOveiE
G6oC7R2Ka7nVaC+ilaK8Zngswp0W3NZFVp9M1SAXzdJKqnSlu0jSwieBIOmJkAjqkTsQRrtUFOIk
lDp6RF8/QbcxqG2kWhZfY7eOyOMT7SKr5eCqSSJwrFbdHXyRGPdeFuVXkVpoC3ThJEd4JsX9SSJ8
0PLRgAU/9t8RM43LXsJ7mtRjf6wiJd3V6M/I0rAoMIY9ZVCjryTgU2G9wx0QP8diNJyh8zqH0z1G
VRnq9r7qBntlJFF10BEdH1OfxkEpqZW+KO0EtIFpekR2F+WTb8qxi+Y3HfZjY2hPhZEW39W0j++k
1K52ZTwBJ7sie6O9Ai8f4ZJTYCRtl1Hj4m/NoHiptWlsFBLADoYcI8khIJRn3Ck0yEx3eGxEIpKD
m8jDY6DIw70r9eHRLwi5ogzPHm0Bm1T5Sv51clsGFoiOzjOvXT8gNRBcA9ZTwBTes0TqW+YkesRb
obE6OpLS6inwbtYXdgn1Ue+npJAUyglGVxmIc0BkqYHXszXwuLdatMcyAAlIlrybGNRVuCFUGml/
19gwgIo+zHZVBbEEt1x9BNcUHVmcEqBy3miuQ9uXgZSDpdmNQoPijagbzZGFJeqKqi8grKSKfQc/
sEn0XBS8wBTwNl2md1vZlT1rTRRuAzPBlcrHoU21B0lTihIYlttEW3xwpkf6ij+MV8ziqS/s59K9
F+e5tG6N2D4VZm6f8IxZL3LVBAr4jYHSryQ830m9Ma2cjgzaL01gJ1+bMAykZV5HJTEewgzwn7WK
ln/rIUfwpozseJaZ0TflfaLa0tptoecbfkeKTZG8qFrSJNTBi/xec1PgyGg4EoMQtNF/wFwqvWa9
4ZFmCVMDSyDzGO8H8URfiz7XVqatvmqNdNe5VNpbXCNPbUqUDI+PmAh63uqOX1KSFNFF+8D3m73f
o/BJLCSzLj9yvB2MaFOHSrjvYiwwviRuvNC49iVpP9ZGvuOgAsc/hTaDl0Gijh7ayR0EKRf8af2q
FgaBP9pQbYNQegy98EVp4gKySBiuhxJ+WsoMwtWWdifUy/g4WN/vEnVU920t7hozFqRBptpBQZUK
Ezoy1tD/AEEgylbkZVqo0k2DKnzD9PFv8sxiwUs0fH8kNhFb5I72VHIfYQ4avvvViEuX7hX6/NhW
yJjLq3wrDdLglEX2DZqSWOQJeirDKzvQ2l5H9BPzoC/pySsarGqQd93azYidkA2Lt9dr/QPN73jr
RdYIkWiy00T9OsP8EJOzWfXJ46i51xOHcEN762AwMfpexUUTxQd9VL6IIb5Ws44cUyRbylDyvTMs
JIRhVB9CAdusqa7jrO13GLO3kpfszUE/NA3gE0wKg5TeBkXObABusg6seu9FGUEOhr9XghJ6GJ9q
R+XiV1IQ2Esb2WdWSps+tIiJstxbXy1/Jn53m5EjZnHgXLQIsZex3G69JD/o2II0hM9fk3og0Blr
7kJLpHwpPG41wRBpqT5qWWxqzF783bTNgpbNRa0kT21Qy1PAYRENm1gtPA9LamxC4ulleRPEftzy
do8Wki6s7T0fMoVs6ijSVRqAge4RwVSQwIKhB4JMolJJX/aI93JMB2H+ZpV5+5CiMEUFmlZVd+jH
jlePkN/qBv9XYDo2FtrnINH0VZ6GltNUfPkXuQFOxgnliBI4bkZ902lWsMJ6w083ID7ddgqtyoVW
8AqSh6VMovsC27I1htiCar1nVTQa6zoVA4pHPAx3aGziYhF1oyAzpR8ftHpMT/BEwnHZNHb2pKuI
jlN6BBgiE+DjnaGRjRXQlylzwg4aIurwwpb9rVJ63pORm+6jHcbRbU5ivbeJhdVdwf/SyRkFaepI
eV3d9rFATJs344uRqQKa/hj+mCSTpGNKv1ClhXQfyQno0KLMU+NaL1mhyMxR+TW66lcLqor4fJnL
gbca4OzeRXbSZRD27T57U8TgeivsQ9WBxCDjJ/paIS+z0GZ3IQLJeig7Mo2div1szbvtYvZPdDmK
V3I9BgTg5EZkP/hA2RJeWZMIgIQI0K8jFYbwjmBglK2GlwLaUUt5OBISNkpOK2k+9TVbLg5urXXf
Ihbtp74oerI2+FrBKxNVdBysgOYdfl2+Kyxr6dIQifzU+UlEQ3mMsqeqN8ElqE1mLypcik+ihcqw
GHHXHVUPGoFVu9luNBr+LIRH/m+eed6NStHtupN16euo1PahdVv/1eg8EFwBPqto0brIv4tsTEEd
cc0PGszljWo22GJrw7jRRCauBWFNr6oCnL8pm/pIN4iwC8+XFKaP29q3vZREx7L1g91YJR11TSH5
O3p16srUjHxjcsA8Bl5ubgNF5T8PYihLGJeaReDptDE6veQas6rMnsidgkRXGvya3sgi8kvQ64I5
9MkXw6+SQ7ZI7Ee+uCCaWN7BQfs8Q7VW1OOYDd43NTazXSIUn1RiK8bAJ0XTjMg9d3xKzaRKHYl+
vf3qhkiRV20sSG0p6tEvF4Hoxqc2tvNXLzFx4ihG6z+AOR0OmK4Mx0i7dJnJKpkTeaf+YAHIQHP4
3vdKtnpoWHrtHrSpyyslQ35Hl5qQA70aHaGV6W3ONntLTna96iXV3KAT7AoncKed2qDxDQ9AhWii
0HelRoKsp4zm/Uha5yUx3ayKSN2VqTz1JDRbVi08BB/rDVkQpxbsjgzsVfFVyYiB1dd+NqzfnWhv
/y4PfSJfQy0qq/TFbBAzMm5dc1adQsVNhLtXYXTQ41WJEJKb+7/lg3qYUPvKJEn5n33StOJ/lB9q
B9O//3ftQNH/oo9B2QAajQqFf8Lz/F06kP/iRE7DAX+yRdFHoE/6T+lAFX8B2VFof9BkFDq1h39K
Bwr+aTarNhs1Gryg/f9N7UAVH4uioKwoamA31VnnQJ//IZAKymIIvCID4kpg4T4BLYvoQR6JX0kK
qTDWVePK5lak8Dseg0Qv4/vYKHytJhBKUzE5qHYpWhjcptx5X1V3DGGPDTJwwzUkY5mAPDxk5ojh
Wo5CeycUoyTh0TJ7s1zrdqlGN7WRhPmBjykuoWGEtYsDNI00ndi7nNCRAmux/AOIDHTMtZxzyCw2
ysCeYqMpo0x+bej27tdA77vyuWe3TNEClyuNDGhWICTbKS+68nFAK0EzIgzPy7jY+G1TRfdFaWju
2jQAqsiOUZd52e1gP6j3icBs2xEGblX9TpSmytGmD8wOVmWS6ArlAj/JYyotrBhRHGxHz6gIJdT5
4I1cFea+rR1V2BojExndSbfzFvV/jofS0cu6+dbhqaKuhx1BHNC1SsRtul7jLiqaVK+FrY+po6G8
AzDok3mIB7Q+9RmF1oWWQeRBna7jiBySAA8CjruMDQYRJO6V3oTpTy217GNc2ZhVDdFhGU2ixiT9
CV/Hs0h1ioZFZ44vNhzUe/LkBxRSHrERqI1q9nC65aO7ivUEL8O0nVi2ErDYtcf+/XtWegq5YjkG
eIDRVXbIKjUaX7vIdnNtYblWkm47SBCGdTX0NEDXHmUG7YtWDFGI30UekEspuJSWmSlL2Tfhqam0
4vAPhwUE5ag8qkNStuNC79w+epMhqyhEXLtYPYYlf6mv871fZTakNKWzOPk+EN0TdQcT4nnAMaZG
jY/k2koyu1hzT0WT/VSVxsQLjWGmSUL8AeysgEF5maxsOujy+S6Dr9TY175uVM1ekxGYmSu3THti
QXs5smOV8FEwLOpL4GESGW+SWM04L9fVYGVPYc5tIYipT7LOOKhYRxOJ3G27xpfiFoMNDlgZDOmB
o2xaVq9amHkVGWEpqguTT3BrlMHz0EcN8CYl6WJs7mWaRshi6wJK5FoJkqYwV4Vo1XJY2qNudPWt
FMkq+iWRcQLFS1xbFpuajn19jC05NJqQ4nAC56ZVlmJMdQFGqOzGvaYnilattMYdotsiY3cDsR/s
p7gmobLWr8zIEPW1zH2tV/YYNzXaOiMnmi7QFCtcWdC9y1XXR2NboHHS3XgD0antEJBxKmEvxPTJ
ke9tci/uLaf0MjcGWEQSTfe97eQhuEWF2dOvSHEVrL0qD6U9MMSMM4XnBUzPcLAMJdsZUVNWL9y1
abuYhy1/RAzU+5xqyLnOoLUL7cZvez8Dm4SB6Thkap5cq4NSeNeeXidBvBxkU7nijaN86Blu5zl8
9TFM6VqdvKVu2xEsFstVWZGSis+r4DQPXdgfjkAV2matNKnR7YSJj48zlVcoxrcA7WOyjpq+Igqi
8OD1d7Br8uFACbkDzaprQQlmusnLr0aedNb12ODKO1ZCKn/h50NEe1WQhcfCRZK88EYcXduk77Kf
ppZjpw3YVvHxF2Z7Y2V5jV1qOvbb17kZgHNYsolXi+cyCCTtBVlmPG7ikZ3qsmh7D9MN+GJt9b8f
8t8fcpXP7//8Id//SIfXDx/y6d//+0OuKX8hlzI1m3K9AIhg0yf/+0Mu6A4oMvkypk7HiH4pH+vf
LQCdFoAlhIymku8sYTvsC37D+SRCdhBtwPVjmshCVtkz/AveycfmI94WnNYWyDsx7e+EOpe7y2kV
SS7EbjInciDc4w6cj+Nr/nVVurt39+TMTvLjfvX3UOwkNVp+XN1cUq1iRuNVYW4bjbHtM/zQfC1y
MjH+34aZrvhdO7XpdNElA8NoskdWl7QcMqr8lnVhX6x+VMv9eTkz/YOrqXifpnHcr70jLQBdOKOT
31Y0o+tt4RQH69ndtit9WS4viy+USzdzpozwGqupo2n02glusIs76AMpKi6DZbJLV/Je3VPTWn5+
Z2fytT8vmUn+/tbqYThqmAkxki1IU8SKMV2q5gBOJ1QnuyAmn/7YP93q34OhWuM9QJ6ErufjYD6c
sgw/65TcYRXrAeXcDegGfQvf1tqNkdJvjVF97PjoOy79mAujn7u/NqYWdth4W/5wDtlShJeO+KmF
XQkwZnQu4nyXS5ccXx930b8uEuMfrz8twOkYN5usmmLD+HOx2ArJrAk6sI9G2b38+8f2YZDZTCUv
IUcWxSDVRG3VfsVZVY7yc0qz+r+YJWce3IfhZlNTdUm7ETbD9d+AO++LeKEOi2AffTVXzZqkcNBj
6/IVDfcKFbZzqdM/0xb8eUtnkzSCuEMtjeHbdfbaH9RV6HirmgrAsHAX6iLf6C8Xo63OrAUWiFWN
o5WhEjA0m6vCBEY9VCl5mOiuYDptok1yQPtydcmTOH1HZm8F0ms+FUJBNsExbiYdgjPFJiRjJNJW
UZ61a2VNZvsRB/iethf/n7YqNsEmOwTX452+kTa0C1bdVn0eH8uNt74kjTlzt3FGIvXkKMrXCDXY
x7fUxdmuqaUPc+HbgNtjhU/75K1IZt3FN/Gd3qP+ufiE/7zbH8eclSSsntg2ZRozPUxxW8lG2RQ7
kBTLSyLTmfF0mkuMpNODn3rx9MpnDfISplRN0kjAVFbTjfaINaNaQgNfpa/2uCRKna7zbbyCS3hJ
IvPn+vNxZPYG75facDDLoigYmTYxm2SU/9W20XafrwzTm/hxif04yOzhSZYa9UPDILr0WoTPfigv
qzpyNA/8bC6ABInF5wOevyr8gpqio0Kay2n1zIB5kTFgRGMklKSFX31XMrZW/9l7ndlnnL+q/wwy
V9H6ootdjZ7fYhi3hRkuNfCqfvEDPNhiCl+wofB+PuBMg/P3NDEEZRDc3Qar+WyaZLY+QGFjxIoM
qI2+VrbJ8puuQ1FaEO65li4Sji+OOJseqesOak1FnBHto7sx1+MWXMzzuMSXPOVzrj6/wnPP7f0F
zidK1lKzMRmuzp4TaVMq29y9JL3881OIROvdTZy91UOfIuvtGKOgz5iOO4+T9+dXMQuU/PM5TZf5
bmuoCr9rq1/PiSAvl9bMwrsZVuVtug4dyyELAiXBo/qc28v0q+dcXCunuzR/3d5f4exjL7nCZ0PD
FfJu8VXUS4dkwrXLwFl2NK+mb9OltXL6k58NOfv0K2VYJ7ZgyLaLVx0RxrwERB6F9eOFW3tuTX5/
bbOPvh2ohV1WDKRtpOeG71+zpit0dRlDP/N0//kQZ9/30DYADtN8A5RRDmvDkChvqdkbYtE1fWZ0
7DCWmvipAGLlkU/ieuhP7fZOriYjYEXmtlaZi5b8XmH7NwhOHmOC7YNYObiuWHeedGHJ+/OD/WFa
z1cjyk7hQGwa+UA7b5uu2225sq8Ix9l8/gAuvKH2bAnyclsCWMwwVHIXUvQ6QMeqrAtSfmWaLp9M
J3u27NATHo12uvfapnlVf2rlQl6RQrdq38ptu8WatfQCjEFkAFyayBdWh/kOK1B7ZHTT6hCEPyvt
zrcudVMuPaf58kO52vLkd89JbCZbTrP9/DmdOTZ+nA+zNYhWbgMRmHEmTXtIYvwXdqcLIMzP4EeC
22k1mA6N0dp2SgfIi3lpEbywCtmzVcgjspECGz+gdNwNfL8rInX27VW7Crflxna8p88v+OwOES+Z
JmPWwUqjzpYgogCNsDIYbxKi69txmy2NnXlN3hAhFQYBqZemyrmPo07XBG8QHSugsbOvle9R7u5r
12c3jj7uTmFEMD9L9Zn8xSWAuPDCK35mbnJpKKqJq5xYCLN3T4ESpzVcIsIfa08PwbEDf/n5Xbw0
xOzFa00IF71HVkFhPefZt8T4d7bGX6vqh2uY3bNaAT5UBQxgWpteuCtd7i5MvLOXQJw05wSbUqqY
zQMiLiXqZAJli5TctX3zUHfBhf3s2SEm8bVsU1ajEP/x+y7a1AxKCwwFJFx6G9/l9vbzx/Brwz9b
AGm+Ub2ibsZmb067UbIkJn2Vfg7RhwD3m019INrNXBMRtSqc+KbBHRlfeTvEHer3xlGW+VW3R630
+c84dy7hZyDGULmV6L9n77DcB77AQOIv0mbZUnxCklotYUoutcWwRlzzf0j7ruW4kSDbL0IEvLmP
cG3Z9E4vCIkS4b3H1+8pckYEi3W7ZrnzpIiJYHYWMrOy0pxTXskuHl5XOucbMspO8OKVYOqE0ZYo
YmmCYMJ0vBy7q/m+/zNtLQ9AkJ54B3RaPjk886uuZFKpRQCUw0VryJlnt8OICY/f50+T/Gb6m6L0
AghpJtmx1U5ofrf4+6rUbQJQEZQV5n6LK8BUOfW08L4dR5xGveCDpS6SGbk7XuuDm2ivWHne6q55
OQMZuPPGl8kLHfScElt85EZGRjqIIAXOd1kHAjfQRT47CBDZ0NON4CDqRYU09Ah+0evE7w7zVX7E
SEYDOu78FnvbN+dPmPUFyfy7AYwvskxJ3XlDMIPNFk1JW5FuMBGCymzqfkcCIH4wE4/NbHorGxi2
DfpumAJtcnHEKOuQAzWtaThRmNqgeY+SKAkgUgKP5uvWXxVnfYUxkMjGftiN6pTXGAS+wxwIyJ4S
l3jfAtwIO2tts3dyvMbQobNjN479UbT5C9vk2L4Y7sevoTcCAbvTN4uIXzMMy3aZr0PlYcy4Lk9s
4pwU6nYDlKaJ6U7cDED06DQvLj0D9PTgqtmI6sN/KyEyFTNU9D9QfUHphbIXIw1mQDLiQu0XDBUp
IN7Ea00BovR5o2F64koMFUU1DIHOUQpP7NvQGypta81HYRw33aR5S8q5Olh5EKY5PpSiQieQTsMS
OCYRBgvsrLQBsKD4BdaecgeKprNvvihOt+GtGrKSIVTnJAkLQug/ASzqs8tPgKZXQddIkiGMnl71
G8FTb8F77YCd1c0uuD0Cpq9DDFZ9yZggXTLLgTehSYtEbojRixww3kR7IKx09gSm9dztAJwRAvKC
4/+M1gRSPkxCYb+YVNNpk6nrIdHITCbUnNCHwRzf5Axow1ibDAOTDu9Y2ZFgJY+ynRK0kXOG/i+e
dfE2E1yMt6amB8YRsG2Xg4shVusx/5FvahfELc4A/h38nnA3HuT4GSSYIGQFVD/vEcg6BUPEwWMN
DSiAmDn//LGFaprrKZrI4Su+3PnKNt207uRFygYIZ27+eN6BWOnQJ3mUo2IIN8bcH6bZ9R+SDxTZ
attrLurP++423KPc74qu8kff9im4dZzkx/QHB8VxYsa7DVvPgD1EcxW1d/p9DV7nyQDQIy6VTbgl
hffRR3uBu37NSrkgBxuLuDaxn6VRWQhAljujapC+tt7sqfHFfDJMW8L5Gg7wwX+OO2xNRuqB/5xh
ONQnweQAVkWrocEcUisgRqCsedMCWFirKw7EGiMtQEKuGWhHG/AfutWGvaI8SlvoVhm/JjzNwNs0
t4RQlPfIZgR2Q5bQ05MRGjSss3/WRV/yPmkECKpNcBMVmgvGODfLDY5NMAI7xKAOi1eZiiyHCrV6
LVRK2uPI4vCyHUzQY4F8eJ8NOzAocUQx7UImUJukjQd8SsoFFrMttEqXyYug2bVOdqv5mS94yoXw
tqgOTpsL07Ctu/OexwrrUPFDLBV/UtAUhKCwIWY/AKEIsLV24hPjxwRMFtpwN37VmX2sHzKpY8U+
UIQxVCRZUmndEYjmLHDmIvOADuwmUelxVGQZ/lpFyuOmRsIwtEgMH894yU38ScGQq9d5ogt4bCB6
9VdTcuDmyGwb/dCS8jdhrDRAL+OeVoxdNt9kGkZfwb9ahS+6EG4m6Wqai61iHczptu4rIFqcpgn4
tXHHsSyWU67Uf0PJWfm9rCXAPscko20A/xbLeaDLmjemgPSy/Ib7ryVRGd6AvSc1DxBCM6lzNXPM
NsMMG+oKtQctM9djON/17RJbKYZSa69L09t3BX6zelTcZdsBkwazSR0axo5+4FNCMk0XbwMZgy4a
Jlaph49QdFOukOhtJM1DPqsu+FqMXH2ZVBWEuDzn5EkjJ7DSMDPSsMxI/jr5KRoMxfNouplbAhEB
aG1+9rM4jXdYvekueA1L5tHKpqbLKFBgzIayXUsHAxoeDBg3TSofw5yOCJy3827JNEtM/2IsQsWV
QddYMixEapUBEf3QPLXYPLDbLsOuuXrSzYX34GIVnAH6+yGNigEdljFmUL68JzRd5wTN5ES3KV5a
xgbvPKA4j1f9lTRuQbvO7zUw8yn0rzFmDzgZwMBTnjH2iHRzgEpitpOd1u43Czp7HWosiqc+8nLK
/4807F6ZMpa8sZ392WzUQMYANBoGSDHAG3MJrPrItbAJA/wf9WCA6+bm/KeUyM+nnnbAofoQSJ0u
RlLzTlOBIWMUllbsTZQmwC4utMYFaFrwpi2HZPxZidiZdMdoSQ0XHDzVLzUE7aDdB8l0f/73sFI5
RXpDNEDHHef+WX8T857mSCJeXBxE0JGbBvJJ41WRsfcnpgAPf5D1xj0vk3noa6FUZKgtZVGSCff3
6IDQCCDPAxh48FghD4e+s7nXC+M5jeH5DyWp2DBktWIF09v7aHK7u/FU1n69MV2Sts7NHuzJvHuU
fEX6K68lkgtvFY1AlQWyrxbX9tQD1R9aar5g2gBNuS0ejXtwKYyu5nQXw2nYxH7LmaNiPXs/6Usl
KkmWzWItQV8wWu6C12TcpB55FuFRku3UIya7tt/oVn8SSfnR3MZJupDw25WXWGIDpQ4YD7hgXawg
vz5WynkSo23ksYO1Nu7gljdCYBNiFdSBG0+d/eFB2E+b5qL/Fd0rO47NslKUtWgqzGug3RUF8Erh
TJtd8oTFiB5kGJfLL6yb24OneKJ0w0//CDc1w5BQ+sKKCWph9O3SZAbAFGKcKyibfB2rok4nONjb
S+8N9KxkV9yGL+NjZTgoPe/UA/d1yz7xv/LpjMiaU9AYkFQbG73HWfdLsGw8AAfAJciIgwf8ziC4
jw4Fekqmc/7I2Sf+IZq6CALQqwQSuGfsapZsQxKOYJvaGHnsnxfDqq/DdD/kUCEQEKYgU5Mhh7xm
s8AP0kO+iR10EjztTw6kTEzHA6SAi8jD1I9MIQN1Hqzg9GCOYMWN1JAWlq4dJB2oVGps59r9ee1Y
2QmG1/4VQj/VyaB/AjwNDCPIkguGrzbi9ZiYamiodGHzCZgm9CN9Sics6JDaOq62QxgB0rZ1Wk3i
3Bk8KZT7RVWtxNoMzzct8MYIt3MjOrOscKSwOsWAhUJZS8G8tAGcn89xG+tN8qD1eIhga2FyRa+/
kB4lrCc9As1X+Dk5aBbbNUodYOtDSgLGNdGWOJGGleyhag+eJEx0IhGjLkctMwQdwHNI9qLmRz6J
r2YNZNlaOS2dsjlvHMxDXYmi7kWQFYNekzh3XD1kmMxJARFozZwzZeaTa4WoM0VrEruwmMOx2waY
mF3uCIC98asUQ33Ey0B8gP0Sb9HRCIl97fd5FZmP9rV06i5U20oLEgM6YqNmb+6Hy2mLpf/BiW7G
HRoFftpywhY7ZK9OlboKe1npBdS0iETtqffCrRg6oOyqNzIWtUBVh2pw4w0PyuKMAKTu/wMcKM+E
qGtSHEDGnMU48aoe72Sx80d12SlR8tKAJIVzvjwbohwzXsJ0GUGn9hY9kTFW40mObqUDqURKyDe8
YkBb6CcfXJ8jWKXqWrmMlaeRmFU1AlCiqU2s9/QZVsJaXuzh2RANIbt0WOcAodj7JTz9tjo8ElKU
ICUvBijANvZ5k6jMWxdrK6qGGoGGvZPPYWgoUWfD1Q8ogQZL9wVgebTZTkwTa+GiGxU/Od+QJ466
AbEtJaMCA/1IbpN6KCNbrigOjoobXkNjNBUO8XC1CPZS2YDIq7+Vr67UpUIetgdDISX15NGsHmdU
QPqhuhaEzi0DCy+xWHPzeDm2AbpS41CFtqyKe7AWX0laeGHFEocggES9L7n76tdQUbGwrLqZR5xG
UzRe1I4OyBc55ABs2/34vlRIrPUgUucRtpuNyTbHovoR8FYpQICi3jv/bVnKIIZjoBrc8igeUEdr
YOvS7DO0v/JQd5qxtcOh5SRQrGgDcA1sTAEVGOMRlPXEkoRuRA9loqI/yMl0mRj6nVl6ZjPY55Vh
Phwx74PiAOAUv878p4tkghISoZWUJ8mWQTP4MRwxv5K36N6PvLoZK/tey6NMwSonOUiIKeBlXC+m
3w2WHRmXEeDbqnQfgsu3LHk5CPM4sdOAZF/EsAsNaaioVbw0BUlBgLTSAVirmI9R0wF6//n8aTJN
YyWI+m4NgCWmfoAg0D36wwLwIN7xMa9+VFX+6kJZ36ijRAt4M9K7LxfPwK7GQz+5pPhIOjgomzdg
UXNCoLcAtoz/Cid/nvZkjD5YBrCxVWz2Uzcx9rKn+i2VIpMzeA4DkYVUdxZH24susPQWl1cMZHbn
1iKpq7crp2QOSKE122VX5oN4XyC70p0rVDU2naMehKvCAYkbWutetM8cE8iwPCdhBZf1T6Bu5DJO
eqBLvzlJcB1coxbqZ4UduKQtKrs47G4juN/pQX8qAFBXViCA51shUaBzZyfYo4SNhXAMVo5uj1lr
TMhbLu+B+Pb4pL8vwDL+XpPElVZVljbD5nZQQKasV/ZsYaDSakYnzK8srCAAZSe1mx5jRWl3PWac
vId1yAoQHPEsx/qRolDfGZhTcqiSqZ6yNuXp0CTxgDJPEdURJvXLoXLO+ypTVeCOKICRkIFc+Zai
rFQVBQCgKQHKhhhpPpCWK6DlPdJ0bXmXMSv+6IZEAGstFeCq1IccDCEDXSn2RbKjQdjiPdnLMGcT
O9UrJu3MF9guUP3+yxIb60zXkqmAVI5iF+sg7bXli+y4+KA/+VNchh4Q0m3xRceDbJP6Ka/lw4qC
a6FUiAI/YzoUZECqA084iMFtdeRMobCyq7UE6hLpVC0rNBAjgoDkWUXbahAtpxOvwxpIN9PMue9Z
Xw/7y1h/BkmYCiSyzy5RxHOPsVgIixvrOtQnR6plPxNwjcA33fNGyTo64CkCKEkzdHSxqUCTq6C1
SkAeDTyJys6yVxEcNOclMDNvwFoSpHyZ0GQQk1mZfZnqQtBmEAGUJsWJt9Ih3WDiaz/HmKbJYYTf
qhWvJVIxpR6FQgLOATaZgAG1MVUbY6ao8CUPJlYZ1cKO9lxkbfJSocPYWiR1TVUd+HHSFCKnaDha
FjjfW2nTK6Gnqzf5oj1UmrIzA2AcfmOfGt2k1fFSUQxASwKgYCC5c4tduSVZleroJUr/tvRYXkcu
GSEqTjMIH81y9x9uDZbLr38AZUJqFCzxBDZzvJXbB9lRvfGPdRrsfIcZTTvDYGvoaxx3ZIvEGifA
uA1gYVMe0iPHDhpy2pIcOcGyz3vJllTOG4LphoAJ+lcI5fNNP3RDm0CIHlzFyx0Gm2213QHjkHMv
8JSh/AOAhnXQEReMQ2kHQVOj7fVc4rghK4IB8PqvNpRPKCHoJVuyvlCHtTP31jXwl/cd4BCn5DWu
NxyfZ4aVlTTKHSYRE0669rYsoe6DPSDPUgzsgWkXpaLupr6MMcqyPS+Td4yUH5hqMk/AyERQmR+V
ag8cPcwn8i5Wpl5YyQCXgSGpMl1FKBIjAXIhvtV71+ttbuWXdTKQj2Ja7cf8S/h9XitmHwgd6b8S
qQu1WObK1N+9q5Jd+Sf64c5gqzZA79sjXjP/gfKQWU1fy6TcSwSCgBi9a7k8TdiN8pZj1tvLgTTi
ywGdfxvwS99aQAFQ2oeulMdFaBUoIpEL4kiv+d3fRz6uWa849VeVM29Vzgue9zEpx4taMxWB6gR2
4RzE9ZPg5hFnQoRZiyajVIRyQcOGO6VRXwP1O4wgonN7L9jjLIO9eJFft9fdVbjXTpMzeQvGnjtP
P8hba8dr6THfMusfQOk4CqGhpQK8QtguPmrhG+UAQJ7y2gBo6qPgZJi8Bl/nsb1MDrkL8nf9VHL8
8g1J/8vViDtKxKihiDl56ieU0ijEPfkJoyNczoYjoB1zxKhpAYPSd/FOfBJfpB/9H+PxfexT8trG
S655EADsPGT1O6gIaHVFN2LTkkAATC6mzVzC8Vxhr7DeFfvxkdttJEn2Ob2pGFijwpDkE/RWN9UO
tERbc5chAIpH/rQyM/atVKNiHxjtxTInm/2RZVUuwOlvY6VvbSUNvfPhiOkyK0HUXS/rwDh9M6dZ
6L0CLzb08zgXFUcXutuVCdk/nyno71XtrgE9nqjvzqvBrO9jAehfm6TXPlNLLOXoLUPEHlD0nF2h
DR1770uEMlp4V/IlWIHgGrkL4NLvLFRj8+xDPBXU9ahIs4kMkMQP8Wlx44OyzTcpUEi3qZOCvhCJ
cbOXD9gJupk4qRP7QlnJpoJ7Ui0m2DghO9oF180dwd1JnZcWz0JIJWUFXjrO+6BUDGyKUDSQDiDM
6jupuBim+176df57cszSIj9h9cSwgmCRFvLEaIVyXDa52bWZHQCDnYc7w9OFiiHxIomNTDASJvFk
muAhVa4C/fq8MuwvpJNxX9LSBoDdZ23aKeh6q4A2+o/eG47ARcE3Ig+YOnL/44uJeYAfIunlqhBg
zVpJACbEfdWR2x7Zmumql/lddWpuGqzV8qyCrSXmXnEriqiF0DtVJQDPC1QuSThWfAz/b5QbSf1n
7h+VJsDgCLa6cIILO7VZSaWMUQSE4vt7t3PNawXkpwuBY/IB7+ZGP+O78g4DnPwpeObxrqRS9tlI
HWA1ASmH7RXzJlUB6Avi1/NWwxNBWabQpUVoEMtcBgn4d6c8vz8vgFm+wobE3w9G3WfRkAFMitxn
6YO5bzfdI5mZkY/gF+FkDNyPRF1noRJhQ4SUr3KsTh3nVxHFKlB5vpeweozuoAXi/K85gd7W1FAI
+dCQcjyMZk8yalfkxl6Qsl0BGwzt7dlPlv9YLmOGk78CsX/72dP1uVJnDC5ipVDrU19Ug0MTALjc
0GOX8/GY5gHWPV0WDWz40h0JaxRDoyevI3UjZzZwcTI3ue22ZHoO/c/4GYMDXEZLtouvhFLXXKNF
eWiR7yhuzI3kAt4Fa+zNY4zX0uKN6PpemN9J6VcSqcutkkcLVOpEzQLvk/J3lHSc1zpXKXLSq7um
ToDyWXbvxlntUjymdTtyEuwuoGNgXBemKx/lLQ//gJ29rjSjQgjI/qYFsO6kyjK54B5WtoJXzLbk
kOX8aA9Gjm+1AwxLUy0TTzKsiFLuQKDXgOcKkR0m9YDU5yjlLkKvDpNyzvLHlJzomncrEM/+kjN/
iFQohwhAl2Tg5oOWjdJcLmZ+GJNpW1XJ3pJjpzUlYBK3I6cPwI43K6lUuTwxwCdUtUTqa4eioZeH
tmSXJYZbWj/DsygACQD2UdHq4d5HxAXOKUy5SKhXy6IQv3yv28WenmzIm5fAPFiJa/3mxAFyDZyT
RzmI1U1Y8iWqDn4AMB9QyDwM7vyTZBhAdwcc++IXN7nb3CucvJMdgP4a0xsu9sptZLBgECQkGFPS
270KzvCcQ/7MDKarr0h5SGjoqfb2FQfzvpZ3iQpWoJlT2OLJoG5ZrQnAUUycH2VzJzOeRxACJ5io
OP+VeGdF3bRVlk5JSj6SFZhebmJspHs5L4GnB3XDojVdJAJ5/0x9bTfmD9NMQcx+d14Iz9ao+CEm
oC1YSDkH6P9bpQTzS9i7PaD9hfrmvCTWgaHZhYIj/sMQA/Xps9GQxoFkzGMQOKV0LNEsPS+BObaA
GIhOCeDsADFPKRMUS6sXRJl5H97IXrzHMsVtciKjNZYr+P83afTCH3hG4lIib6axXbqnMTK9Mp6e
wTR8LWujA/S5fYRZ9ArDLYKs3cSmpPqDmXTe+Z+hEKXoaLFS2qAC4xC2Shi8/Qyn1Pzibj7VWGYo
X0nC3jvFro8dHS0W3QX3TQ6IPwloRoYT3GKNX8PuAzCzEMuQWqsWsJW2Grg4IkwL1pqXYl/CibYo
O+15JS+mLXx8KIOKqG2Nywz8S0A5lLH3Eu+TOeUcCzMFWB8LFUTDSsvSgtTS3zfsYvCoIGj3byvL
8iG40TFU+nj+UxCXP/cliNar8BlUC/iCR4gMMKuLIbnxMQgBShoEAEPLldEGzcr/VUvKqZTs34/f
+fnP8qTi+0a++Ix2pNNiA4H/SmLmOFgTNsGyACp0ja4Uqnq4RH2NRR51I6FYqWynLZiPfJQlsISd
bTT3/Jkyd1DX8qhoDtiNABD7kNfPKAOJztJtyx/YY+ns/snamKat/VwyPDX4TxyWka4lUxFennsQ
QZKRLitML1Nh8U2B16vgiaBCfNYZRZSM8IMYCLyjfCtOFi9KsQL8Wgs6JjaBMSQqiVJOht2fp/Bm
gW2iQSE44lULyaoz/SRwVbzldY5gukaItUQxCGcIbhu9s+NWtTGD72DQ8FoVb88bCQuxwFgpSZcK
20gNcvBdoUN+oT0lGHO6AfqLVxyj4+BOrjGAbz7yq610vTjGPmpQTF9MZz5mWGvnQ7gSn6PDABBh
MFWOgWvk5lTkabteAiYFHhrta/vQniKnuIwuUarBvMVLe1ft88v2wCWoJhHznFAq9gACeY5nVEvt
UQRIfyW22Ae3jlgVT5xxjB6tSL/MhAbweQ1IsDQl/dEI8Z3STbvzX4IdHlbK0wFJHhswP+BL5A+j
Z/jlBleOm+4ktN5SlGl5RsY7ayo6NGWumXqCox3QAAatqt+XTW+PMW8EgxXaMaWjA3sCA54Azf4c
2g0rDmorQxSap+c+yjdD4/Wl4IoGJstBV3D+EJlKYTeCkOCgukgvR8xDXAshCTx6dcq1UxTc5vnT
eRHMppeFSVX0SJEnwXk+KxQAfHxMA3wn8m4Es2eL0jryAhH/IBUVy8mPsA8nOEReknrVBe8RyYx8
K/mUvS6DMKVWCR3F4b7BosIYPJ/XkAWICtU+NKQsEcSHg5wmkNC44U0FrO7WtvzUi/wOYw+DhlQa
fb0Y6AkAeXS1kYtyzMxGLRCMKTKmvEBaRN0fYgaq2YCMCGlYxyArtvWE6cDOVvbJAfwXvJyKaTUr
cdRdMikEIdSEiebhtZg+lP2I3tIvzqESs/gSZghHA6Y9ZSBtUYdaBUIZxmQ8rsNVjGqRHaW4SCZM
H2KP9U+2sTjNWWYTCIOHfwVSDp5VSWSAmI58xc5NW7v7Xf5o75vAxeiMulNtkJFeibb8ywJbz7SN
v9UYWcunPmKn4/KfWygsYTNJ0zf99GRxYSSZpwrGC7ReUV8EyM1nZxxAfxNEGpyRTCwMd5ETXgNz
1BGusy32OjbG3fmvyLQUQEcCE04Hohg97LXEpa7VwEoD/JRgGyhSZbdLy4vMb9iXX0xlJYX6cn2A
6apShlLqhfIS3TW76YnMGsp78dW4VPfa5eIngGwatsJPE1zTD6biAAe83i0A3qq4GDfMeLP6NdR3
DCLQBJcGdA4mC4hNFeiI46rfnD9YnhDKBcFNGvcq4LlReXhG1Fai3+f/Pu/DUbkcuoIDZslxpHEX
u6p+26G4OEq8wWa2FNUwCfeZ8gUxJxgW0DqLkFINVSM5jWS2ul2Ms9k5WWqBJPi8UszKHiAXZCwU
AOwI9crP1q8nsrZkJGVIADcV3qjADERy70uO7k8euD+B9sIrmzJz05VI6v3Z60ZRQC/EyvqhQejI
hKdmJhDKk81Rjm0SH8pR96wuT2ICwCUgrgDKXHLLfYKuHdRzsYQKUGwnc3iOx9DNRAjRtTcORZne
ZFYncxArguvQKcpNV6aY0wZadDQ5prjwRq0YgYvML6MDiu0NLE5T2nWWEApCD+0IABu54hqsU+CC
7V3s3WHw/jtpLqh8AFWF+s7bLuxnWwGCgobECMrpFzrA6LVDsLNabBkKQDQYsY7O+XrMs1RBQGkC
ABfBmbITcerGKp0g7t9RMgkbWqCFBVCP5Mi2/BiY/qA7csuH6iEBiQqfJpKXv6Kpo+3FaqqaBK8I
xY6ljb4HpN4vQbTLjbmrNBurOHfiMX3J9mJnc3t7RK1zsolRrwoZaQMqr3yG2gQPDNxJZA5eRdYU
bccCtCa8LTxWreaTriQireS1LaZywVhLMqXyobtLvRaUcJgIduYXYGHPd9AxcHrDOf91WTnwJ7HU
DQVkycpqSIYoHOT9cqcc4r1x0n4tv9SrN6gBJ+zt/Lm/jN3Aa164p0z6JF9OWQMADNAGRA1wt5+1
DgFrWMwVTnkxRqdWLrMcvCe5AGaF0gmTQzjUYIwmG9KcnIoRktAs+iuX7t8obRhpCTFqq0BduXpt
5EfOwZKIfUYzhYrodSUoVTDgYJOjtdU3shM5yqN1WjaYX8dMG74yQLLJAA2cdmsdG/DRcXRkXSqf
lKQ8dxJatY8IqLS6UV8TxS6XzaRt9fTKBNaMq+xBhy0f5kqy5y1vyJX1BgafrAhmcBFocCq9DpWK
eleXEj4ddmRuMLj0TJriKWqPooyZTP6GLjNKreTRaUcjG+NA5AXxn1TRMFH/LBZXU8W7WZiGY4jY
DwDOFHirKIPNgQOgNQOivWoN9oyuSifzLhTyJ75YzoeILzV1QFDoMllkUzfBXgaI5219H2G7CVwH
NoBcNsWJ0HEpu+I+2/McknmMK9m01Wb4buOCiFukhV002J6TAz/BxGNRcyIP20JWoijrrJqhLycC
5h2+KpfmBrRVeHN3WAbGRBuWufctL+HhfDp6GF+PjCpHdQNTpS2W8gVQvza3552ed3rUnTHpWg/w
CHy5agJLrJiAWxyQPKh6BzymBp4u1G0xClGlWR0kGVOxaRflZ6oJ//A2v0z/L/xTXr1b3JoZmn03
rL4QdTdYJj5PR6DABn98iEDPdpUAz1a87d1oaz7Gv6VX64KgWWMK6rnZ8N7yXAOhniuWBh7UIYCO
BICHzMFiCvaRAMmhrudnm2+AWKOgj4ClINNB/4xKNtJ8AtcI2feN+9gdFWRUOsc82AF5JYKyj2IO
Bs2YEJDla33T7bIXadsdGm9x8qvhBHyd/0CXxjSUlUjKUGpZsCYhgUgQqNuhPAHwr92dt3oSWr/E
q5UIykzaUNG7HsO29rAUxePYFvrRlEBEHIGY3Z7zKnpU61L2xFivuSBNzCxtJZuykXQGHSQYcIiN
EFjgjFDBHSqPgHsJLhdPjSeNumR0cahiJKvvK+HSEX2m2+yg2rJfeGPHLWaxU8KVctRd0xehmYwD
lCPtu2G37IbCDj0LF8Hkjb8XgO3yQiTz6sHrE6SkGooi9DN0BlWhqZCNYjlcvD59KJTQHvXHAjDd
DZnT7n8Nk2qfNx9igV/N50MmdQ+M2pjnjQI3H4xfmXo/ajcRb3CGJ4Jy7UUAXoGZ47t1xi9zvBiW
i4rX2Wf16BA+PtSgfBtwQYAkkCFDG0dU31N1slPQjW+CsL4NWvE0JYKv5uIGcOuOupTbSNO3CmYE
o1K/aUbtZbTiEwoRnGkW5o20+lWU++sRaINFAhgpg1q61hoHo3zAgQGIc8KrYbzV/899SCoONNnS
zQ2hGFluhfyyTna6tFF8BSSieH/vrNkzNFvugdTrkc3Xl/QOhAQOn5+SHfE+PgQVEqLaMIqwx88o
otOgGls0hTiJNfNQLdFCoQb0vF8gMkNlAjo3oXwKSjXfmqkVboZaaC7Sru73ZS+KnLkvnjwq7JhS
OLZhSD5i8VILE0BKflcJRk37P+c9kRnIV3pR8UZKalMbCjyKxGXe5HX3KEvD5KklQCgUVGOVFEW3
GPMR56WyUCrRUgKcF1m6Vb+smwcFWhgjKUuSMEfYptI/6m8CeCNul+/gyJMiM4C3CGo+kBoQjVbP
7CkZ/3nvtrP9jieuXEg3HdbbkVNc8KrMzBxmJY6eVw8MudP1hRzpnrwAw2hHqBUIbrooEpwCsAt7
nOMkwYx2w7VIKoUHh69VaeRFL190brMj/JkCRluEixkwFLHPA0ZgxVbSn0OTDgShCCOfD7SWpwL1
dWioZ/tSaZ7j5QVEqTffUWolhXIBwqWuG4SoE1NNAgA2oBVek6jGLkC4qH/zUTXJz/5yiqpFttrB
ZPlltz2fhlEoJeJzjX4D8KeNGOpbIS12idZ7RlPW37gFpZU86vpoG0ELeoICr8van74p/5h18Fok
OSeUyKxYgqVQwC0AhRZkLZT9t3oKAqflzdkGt7lLG2fI7yXVkf/khNf1BiwOTraNcwyzTH9UvJOu
E8sBx6xmKw+p32GAgeP+rHC9+kF0JWaSF8Cuk1sjjoHhk0tNamN2MvHPGxBbbRPsHHizQ33KSlOM
rTQa6ZGjr41G5zGXfi9k9abipPgss5E1GT8ZrE1A26fu26bFh5xIxVJCSzUTS3cCTkFSj37YS+7c
8EoFjMPDlB8A3iASDcK38LOKZkJfFnNBIjY6g0cSYBJ3AkgoAYCR3QkFRJeXcTPc/ZNE2k67JTMb
Ustvi+qqN/qnIRZPtZbfnf9ePDHUObZWrg86ASbS0h9ldDdpph0B//O8EFZ0/qQMsZrV8Y0zOAYi
AqxCXg9heSAXQuRmj1rjg+ZHcZK9/r+f+/8kkbLDsJfnySR6ZdWzKlZ2yO1c8UyCipSqPPRhq8Ek
SoJiIv0KJ24/h2HkUMJA/oNYAWei0umu1Lqp63Bsnft+YavPNyZI4zEOjjM7EJZBxU5/RRvO52KU
VD/JpWyvC8hQM7E9TQB2XOHnG/1uAc6Q35H2GEca+xw/lKQsMInm0kwLCFsUxTaru0DkgZ8zJcgm
oG9wf+J3U6HYqvRRDyrYQtkbthmFLnqNDufIyOOJusZAcf9XBj2ApudDiBltaEGaNxIQfcPQMTyM
QOGBHIK1xeXIYyQfn+RRyUdXipKckXyncdNT8ixto1vLmZ+KEzjPrq0r7mQkTz/y/1ceHKD0UDYh
9COQxWi9XZKZPv1W9ks/+cN7HXM+GG33gYB1JUUg9hfgkhKeEoOXBbAj0up7kZ+w0ieblVLMiT7A
3n8gEDRknTK+Ey4COwfvM+978TSijLyvrbBWARAISpHZbePeCXoeYh8zkisasKvQ4cFQHPWFljBX
a6GGRoJS7PJi2tVCepwjlXPBs0adMI3zIYcKSoOe65KcQg4hiCJXYR7fJj7pUi7eHPjinbVHiHJD
1zryQgUJqV+cbCWa+mhiN6IBQkCXQIgzKEiEVZCsj5oxZtvQBEDXfhYXxXKEXNOflaSQOfskrAcU
MOdAW4kNKCxM08mNFqmNlSR4j74/MopLARlAfYwO85YLFsC0GIINjsEZwNzRmE9pNupVCpDnfwa6
IgeAs/kPsm1FGCITwOhc8oyUaUFoDZLJQ/B70P0QrVqSZuxJTIlat9L2FRihLbAxnQ9dPClU5BrH
uZxTQiortYWjC6/Z8iNaBs6lwqoSYSD2QxfKG2LMHGp6DfTR4N4A6HODlUZAPsXAt0ivohPpp4Pe
/ZZ3gqyVWIgFpYeJJzbyUsrPgdFbyzlhwuvmBHgsuWxgrjI4ge/ZlQXFcHtFC+0pXy6yzjoWSuCe
P1u2c67kU4lWmshdO2MfHS2tcHJT3c/uKqSpO8OXUNFUTsGtZBwWNPLB/JNd8J6oTJtdSSf5zCqo
SqURqJKGCqMQFzZGkxw51jjWw/ZBE2OOgNEGGTLdPdAFtY7qFn4BauDmaPnhHsjP4wthEsGbm5NF
ssYqQfNpiMACxhw1RkE+a1TUTV/PKTx+3qexY/gk0PVPBDB8uuDfEmyrXYmjPp9U16BbIKywya48
KYNT78mcgICpZrUFKkmIHnYxeu2BB8nC/HArudSHM0sFI0qEGbadl5MgYc/e5I3vMN1+JYJKl81F
baWoQbUkmgAooFZRuNUXo3XnduQVunjaUPmekVRDKSfQZqrw0B0vtH7mWCFHGbraBFZkIRrwpLHl
+XmJ71B1TnMesgTP9jQqUJbpYvU5sT31QgTIOeZiLl6619mV/8MeAU8hKlxqEcACBlLLKkTxoMk/
Qx1wIJPGyR1YY5prd6JHuIxhGIec0NY17uyJjrrPcze5kzRPOUpb001eyZRtvesvF0/bt7JtXaAw
ApqyxCuQnbm8zicLiejT7yGWtApYfVqKIUisyAOrREBMj02/RznBJ8ng1NhG5YQDfk/nYIQaMdXv
wIb7BCY6h0+sxTJaICCDNQLEiIpCVxgaEbPHpUJcH5xA5Vi6rSlzHik8EZS2YycLakq2qbQcvKXy
fWQp35Egqxqm1yTETDpxz2JL7zUT39fsAncRf04J903Mepsi+lsgkwIUJqo/nz+ZoFt5rRLntm7f
dz6aLeGjT8BalXG0YYZj8ikMEwRdQIGgon8FpMoSY+nEPORX/drc4KGw/RM74sv4Yl5KXurroc27
REl0opPctVDqDhgjTTXmGkIBCrslGFEEkiHb83JppjGsdKPO0bKUtu1GiFGX0UtNGYMaKef8mEFl
la5TxxeGslVhJg72Jio3YRI+SVJ6qkPhhZP0KIwTW79IqBMTlJaQVUMO4XrRsVGsO+ZuQH1VRb+4
vJTLLe/wWB3jT48g6vQSw+oSISe9VF97EiPHeKpPOoqC5g5bwJmT6L7KF8rTk7pCq6aWkmKGUAzA
zrYGtitSgRR+kH0IvAd83jOcNZfySUvqIg3HaBQbgTwIsICh+Bis2y6H5lE5DcW+fSJQxQV8AHRx
m/wwoBL6rcLNhwHRJesSc2FtT7LpulCvlv9h7st2JEW2LX+lVM9NNaMB0j1HagafwsNjzBjyBcWU
DMY8mcHX32VkngoPwm9QVa2WWkqlkgRnY2C2bY9r5emGNkvY3qd32SMZs11Wi0k3BiL8JArCe5gn
aEcigL6ij8mu22gLhsOpypTjV6rNNlpdboyinyKhZMPUrQ6VknqBlyWeCfK/0Cv2Inu03Ch4arkf
rZG5O8mVMDCkDq+Sls15a5nb1raWUApO2ubHqms2QQcjIEFdQKcAmv1K9/lG3YpaunoXLxZQnJyb
x7JmcxOF2b+A7kUyE2AF5m2H+uHGpWCDSW7oeUtBW92j68oaV1UJTpglX++Udjt6gPnkRNdCr5mi
MqynoL6pRy+KCZBhlwqHT8U8jsXM5ifnY8Q78U4DNXkZjNAvFaBvxtk2r+zK6ctslah0we05NVmO
Zc4mKSVJg2gfhoay/x4wm6ylgOkmbFxqPjzVcQVr588ddj4t0RbBIzZidP1KdkHiJ6O4h+3GBwWM
7uOGgSDhPgTsHr3s0Y21XsLQWRqnOH9k/uWoUQyyAdKNvvKysXKzYMHiPS0BSSpZA02zNkdZ6pkV
JZIBg4jmCfo/kNcfS//r7U/sbp/thXcRs4+Felw9Gk0MQjKu6zZxOa2Acxt5UbqEKHYyaApU/D9H
Izaoo/fVRqWedYLSRQmRGs780E9lJ7kv/fJJ8VVUN4//gCQV8+Nd4uwLWbWElkcRBbOpEjrhmCuO
pYUA7K6LnZaMb1+/ysUBziyWPJMsWJfTdEwuy1XoZ26EN+oCCdEfNkPmmAsVLqdNTNRiqOBaQ6fv
HPBLHdUYCxoStYves3Yd0mIAzwCxY5E4IqKarVB22oBSYmGkJ2fNkdyZWlG0TNIVSRQvoN1D2pRb
CQBg2VuwF2gO/WHwakde5JM8qcsMgKXoqgwS2DnkD+sp6ZkoYDS1rHbSqn3p2hSRuCp/NsJBRn+n
cYHM7uafjBV8DjKSaOpnFvMxzxJMH1mY8eCXg5J2jTMiXQsnb3RBX3Y1VD4clSBxF0WfXP9Homc7
YmFIzYhwOcwKUC+AFDVGLUy+Mg/ypfyScA8G1G65MOukdaodSZ3tjUUTmXbJBtht6l4eXXInnGuw
o41+b7nqy+CBoHQxxXFal79L1edQXaxJ+15DgYHo8tbsNalcVQHzVLQy3WIfhOt0k3Onzzy2ry67
m3/oQhPUA6DKSTzHbPWSzrYwciiLVgpXlnrdh8XCsjkZMAAjtAJQakALfapdjmSl1wMNrDNiKnUH
LBmKDLOXhUg6ODL1CuLa0Bcc2lAJ3fYN3TWk8Mpwq4KL+x+0SNgauBqgNYAo/amItNKlOMwjPAwq
x1xKh5WZNVdfr52TzuiRiNnmMgB/xQhE76K+Lg4NKpy0NfA/FxtmT1rhx0OZ7Sy8tjo95ViiE12n
p92jI4viRTZbAL3BrVrYM0+a4cfyZvtKkPM0VgysEJGuLcB3Wjv6nTDEte/Jge3767j7CybjSaV7
9DZnE5SnkianPbRBKgU3oQncHgRFr2mHptBBMZbM8SVp4vzRbg0m6t5qe0yPVAYTU6zwu4Ch/zqR
gWdD+4evJ8ppnQPGEB3EdgKzfaZzSqrliJSM4o0qq2p0mhjED3zTAo8A7YvtlcbRaL24jQk/+5Px
8y51ysccjbHJeYSQFqQiPn/dXAeVU7iFq50Hl6Yrr+oDGKgIoAn/QmzoREMdFt+f4518oSPJA+FJ
B2BN2I6Apg/P6C5eA3nET6+WYg2n8GY+SJqtQYUDvwqcMsILF9Xp1bpz+coGervuUr+zUIfPd9EG
YBpUZLVWpk8cERFoz5ee5LQyeB/ybJHqRt6niYkHSbfttkEzPd2S1V9AXRUD+uqjzhYnbwnSLr34
qABhGlFLoTQoNkA2ZEs2iAMvDetUPfWHFzxbljEvWdMUkCdqG8Z9EiECDoPTNe+LdYheVHNd3cL/
iEo3UD1ElG46ZJ8W6SFPe89HM2q2Xpkedm1Y4zHSbfRarji8V7Q2/yW4pP9B375/yln8KpDQfqbH
k17PDhnWabfqACWNWmck7pf2KfH+5t9TB3i1jiZT2H7zkK2iVWDwEr0j9gAYPjSCXphq4BqlXDgL
SkjMwK8kzcytjicJyW3MUBTk7k2UxgBe1vJanzcrEbVf7uM4pWOPhzbTenVQl8MgKqVKFp2xAOlI
rq5kNqwMeQmxd0EUmZlX+hiSpuiweZg03skx8hLkLU+uTPpPah2PxjT3WRuNR6rUT/pm8Bl8Shek
RZ51Y6Epkoi9A91TS6HGpcHNdBy6UgTMKzwDSb8eZNNtdFSX6I9GsVR9cGrDOB7cTIclVNOQpBdv
MQi2VY5GT7R6g6qziTEyNfQWJuQp+19Me/QuoJUVfiwm7NEukYw6C3kyuR4KOjSMs4m0T/gdgdNf
y/fJ+dKbPLkRH4ucqZFcTgYYE/h8YmPqMfe3owhqgp5YgCx3AMhaLWnQpVHOtEnWyvlgW2LZyZWb
Zyj+tZd8uJM6RCT8bWKgDnc+KdW8TvNKmgzv3tMB0d4iCDBhcbuqh26b52Uq95MKGWSAgMWydKT/
59lKWBbNAIZ1sS8Mfi1q4UVE0V7r/bpdLwaihW76qLtMQxMghzChEI/WZi9RDiqDjRQzs/GlCwtU
E2AnvRPKeXwmj5VHwb7qZK8GCMwRaFn6gicM4o/SZ5rTzMymKG2UVolQ6oVgDKtcfk93ouAIWdgn
49tyTPrzov8oc6Y8TbVqGlIKA5UA1qm9jcaXEhiLSrMIqvx5gn6QNHdNE6tqAQqD0bVecBXp4Jyr
1panrZND0AEsrgYo16Jp+tmK+ShzFmGx1MBSMvFGg/P4WoDTURQfdQgA/MP08UdpMwVqxUY5xKLG
tQr2UUHXscEW2M9OBMc+ipipTuBm2DwWA2I76aK6Fm3CwHP1lR+KL7bWRaCOz0v+ozzxUY90Z5Qa
TVULefoaDQuG7SgoEhB2YBg48ou2E4gOwWFJ7KlJaeu6poCj2zJtebYMLZrZejNgUnapteKy7nay
4tr6I6d3f3tvALaBADVVgPUHkuXZ3kDlYuzQvgifF71fV/FBGCv5PfBWojv1BSygaNlbwtw+Yfd9
lDnbHPSgDvRCLITBcDhwxryf+Hs187gvmpaWmqROvs2jMc7eZhzWNtNE/Au9HJ6W2U4hDWjYf5PG
JW/31Gw5fptzBVZ2qF0SsyUl11y+lhCsHfKFXeiUGjmWMVNYGQAjikxgXwzNsxRVDrUfv54Tpwdh
q5ap63Cj5/UTatVWcRUhXcCT7yFQ5vUhB+P2+mshp0fxLmS2rooorBpaQUjTSU4VZ07efv+/kzCb
2XLMrWzMMLPN4jaudadbQpRcGsJsGqsSK0dV7JX5YGyiJN8OQ7qg7pY+xWzmAn8K9L9gjkCnVLXJ
2nRr9Y1Xt9rClJpi3rNtnwCoHDs/allgI862CRTbUS1VYSGKDBiSiO64McA7VVxV4NtBzLZxGq+9
1zbkLb0Q1J3GWnPNO1iPPqbHmeaXYN2rShcbm58vNXGeeM14NiCcg6dVBqnm7B0AYdzQUFqB1Qvo
fKph5wqW6jlPKIgPImbLlg8JT0oZTi80hSuN1S6UbccaCBrhFjq0pwL4T28avKggagS5rT5vGUN5
25CQsBDAh8FVctlcD+fmfar52j2/Kdb6VvSm5t9Lt+89+oiI2SjaupoF7+rEtALpHz40dhhDAdP0
x00tjkcZrUlYGiF6UVpa+mnxw+Cp9/UCPDnWYzGz11pWWdW1grhbOAGq5Vmm1xzQy/lm3BfnAGPe
ZntBZsZuLCB6dY7yFD8Mm2JhrKe+7fFDzNRlH3OAUghfqwYKU2DXDiuqVUjVDY/VhQGfsl8BL4l+
YxkoZrDlZion1kcr6IX6T7b0IALzYq0A9WmH/maghUfA5C8XZJ4c3pHImRIao6EqNAnD42jOi0T2
apMA8CnSFtoOxLeaz1ug3QESTgX9M1ASP06ZoOFtFwg3hLVgwAql4QwA76J/1UqBvqT6TYKsYWJe
fz2FxET8SqrQDcfWl1TJdSSSC1IS3JakPA+CniJHZvuRbO9k0TrztcCTK+NomLMv2ML/AnQDNIGW
POkAy5aKNe/7BSGn54nglkeuFabX3I8sLSU1zBFSpE0H3pzwjB2qq+RGNG7zH8Vrc5O/LRWKnPDI
0a90JHNmm6eK0ve60HGFn2yZH2/0cjVubLf2mz27pTL6jZaiAOLrfPp6RyJnc6aQUTycg97JkVp7
laVkH0TWws518nsJyHFLFqjO80omOhRpwEWUtux2g3HJwBxIF2b+kojZKHS7pmMhXlzPcldOwH9n
NCvCF3Lwp9/V+0BmM10ewJYZh1jHOTiTSjgbWed+PbVPtGWIGfAuYja3jUYt5EAMxLgQzJ/ZrvoG
9gxg6NjuuBbsSfo+fild21titD2pO44Ez3SUXfY90UEn5PTxnndnnfUIbCAvQ7IyMu/rIFsYqNDo
n6fd+zhnuxsbjJiFIj2q9+2tFaVXLIeZrBXUU7TyMUzD53TI/Fq2Ou/rNzzXxSbwodGVraHRHtsr
AkQftZUyZl2V6rXgCEyf1ahWXCS/fuTAa3etqliCVJvPmEmajpAeoEmApzH33DgYRTTCUaEhq520
x2Jrd3C76oXt86QUlIMjaI6e80+qSmZFnUUq6oa4VsluwbPuIoytbqHWa77GxFjAAqegyMQwUJUx
sz/buFKDhsWJY5rsvBszL6wPtib7f//7HEuZqUC9ygJLziElKOKNjXUmtaqnK5GXhzdfS5pPwfl4
ZjoDELFwt1tIalTJUeIU8Mj70JQ2gY04Eycbq1wrr1+LXHqF4kMebZUoYqta3kCkXDYOMWtHLR8o
u/tayKnZcPwGZzPc1oaMVCWEJHHmagZygPFSm/6pRaQqAJ6FGYUo69yGQvpWa7UIIsLovG3tnUkD
x7Zyjynpwt6xJEmcP3pjidRnsZZBUlCSNafmrlXG0Okb44kqfMEZPfl1jkY100lZaXZWLmSlmbHV
k/S7LRkPqMBdmOEnv4+ON6eqqFiDuv84pCzrtBLFygkAKUzq16MSf0uMUb76ehagXAn3OVax0/w2
QY9KAOOK8NRsfsdWERu6GmEeqHBoXHVQsl1JjPS6LOXkXi/q6rZOwuSHNErSd7mJg4sCBGWJa+gB
D/2IkfxV0Vn0UNuDm2aSz0davNm0yRWvzhiSBDGwdBzAvdHSzetoAC6Z0UTtW2skAK3O8TY7QFdr
Roz2mAzcXSjwTSM71AAg0SRy6mS6EvSdExa51JVOMtQJbP5qVNNHpRh7Y5UEAXtqcmtUHZ7HquSa
ij2a10bdjuPFWBRl9hBSlhhPYWLHqDXJTalmblbEzXNqy1boDiqLG88KDMPPUx2tXWPJQ90d627g
q6HW48FpSiQj3XjgHGWdJBouaN8kd3YTdhgTOLPI2dhJIWZfF2qab+qFcagaATbOJCt0hp6j66ck
Kj0PEgQAeWOP9lYNCIvR4KyYHWSNXenFNYBLXabSNt6OYLOjPi8BOr6SychAH2til/XVLGzBdwHr
oj5rMlrcmmFkvtW87hI3CzMiOQORKuSWAw07wZqnZtS5cV5lPAidOCxDCdHjIlSs9rqXm4Cqe5t3
KZRLldSAR93ygjUAlUEoKa5tp6YSjzJ3CE18VNCeBQQl8zRopAugyVEoXCnjyoENTQc0Gg2tXhdA
ka+AcjdyXm/sTgJwWNkg2HEZKKzhpTdkeqN/FxVX6R0crC4Iz3hXhgZx0WheG3jTPKm5Hyh2WjdO
oIXluJXsMbioOzbGa0trYn0rS5QgyCSFymvft4oG/LmYFRvg4dL8SjcyC7nnHAl4T+SIba810yEo
nFCuAdKfFqX6w2yi1CepoRdrubQzUE+SIsrPTcQSEQquLdVCtxof2cAfaNVnmeorkl3bFSB3eTVe
SrLV5xsA1pjjVU/1TArPScIt9dUqmibH/gAGRKV1KOtS3SOqAg6oXdeQ/nZQwT6xj0oWv8L3qRCD
6SRDcrOmbK40M2DZaqyLVD+PpFwh57BPqhQozqY0rGSFQ4vG+osUAGbHTAHnk8dD8pQGI5IqUcNt
vwAIETmzJLu1fLMYpH4fWNIA9jjemfrKJIle+rJkUeB0AdWCOVaspeZN1bGYbko7iQxP04vGdJpR
KZIb5FIKtOCjlKjaaDE1+5Uudzr1W/BnDZtWqgJ8axr0jUtKpqH2ktomu9XLceg3o8Sb6HUMNda+
jbpERw91PHpOXcXI0m5doKJf24W5iQIiudXB4dYHbaqsYC9YlluTLuYOLIy+OxA+jsO+MikxnKyU
RkDJlOUgnTUpY+ptP+hNvonKYHQT08johjXdCCAEi+caVMGQxw7UZxUfpKw2S6cqFbna0iDg1C0r
Kc1cNQh0bH1tIEtAACiiobtjNkM/c5621XBD68wYFb/LW9vsvIbWcu2bGbFgBdioDHVVM0ZUqPDD
vpBavpISzUKpr2sXUd3fKn2tROipGeqwAS621XeXCUrTTa8NUtt0FKUui1WlWZK8JZjf/Cwd+lAm
ThOYZW2szZpJMTBaq6Fsg+3XKv/kXmkpCBmBOQeJ3dn+FVkgtwAFMeYTsIiHvWqWGyNJV0ajLZgx
n2qRp63lSJJwJo52ZTPD5oFIJOyYHXj86uFGMLyNG9QE7+QH60XJfSxydrFc+nJy7zwSLPa8I8GF
ImkqVCQENxTRlFU7fPv6HZ4WAMwGA9354H0Q548E8ELlHbeh8eX4oUehHUiKFjyfk1aG9S5BnD+S
YKl9QzUdEnryrFtnRvOWZy9fD+L0RHgXMTOaNKWux9yCiKYBkUODjqz6zsz2mbngdc8jP9M0ALEw
wEnh4AAj5eNQsI+CiKaDnDFDY4uNXFGCLtyeeomtwLEjq6+HdfLNAWkMOGno6SfGXJymRhHlWNI5
lVd5VayjvPeYrC54Ux/FmCj9BhIYMYAzB1AIhNNmy0gNzaIMaPfKI6IUviYJXdImShq4yRhlzP96
ULNkqRAnCE0MG4anDvaiOfxhEEnxkOXKs8HzQFEfuJJwbFJpbxX35diZyRVFSYNxbQctk7ZRUxDw
xOG/8qteI8PgoRy+N4J1zYtGYk6J/cFOnOkR//cH2Onm3/+F45eiBCBoGLWzw3+fxy910RQ/2v8S
P/vzso8/+vdF+ZbftPXbW3v+VM6v/PBD3P+XfO+pffpwgOxD3A5X3Vs9XL81XdpOQgCQLa78qyd/
e5vucjuUb//6/aWALhd3C+Mi//3Xqe3rv37HTnv0tcT9f508PGX43c1TnLe/bd7St/zpf/32f5qX
t7zBHX57yl9/u63jpn3Kf3t9+s3t8ujp023fnpr2X79L+h+WYgjuYsR/iWYRQSrK3qZTiv4HXHYT
ReIEXT8iavv7b3lRtxF+Zv4BziUCVDwbzUBo+SBYwyjams7p8h8IRyAvgYQwoPOM3//zgi5/mv8/
v91pRPHJVXv3ErCILADVYZ6jB9sG3ue8GnfkGY+zItoBEFBygHR0k5GyG7xADdRzVCao57xTMy+z
UbI+HU4nTIrqTmc6rlWgGrCYbBSzbet1afThPoOxNZ2sKg3XwXz8dS9Cu3JF23x0Rlt+KWDduVbI
2kvTqqg/9nl2rQ0U9nJL4lujEHS1YxrfjUFiwTTK6QMoZCqgFhnl97oan6OKDc/oEkZEkQSvuTps
UBnThE4Bh6QMGyiKKHbVVGWJkxc/YBWiGpPBkVHVUHqT5eQceGL8pe+6e7Nq8yfCdLh+RRs9ljW6
lbpGQ29nTp44jc0rQ80jdyi7dFMbBpwkFIVfmyYv91RvzatY/AVkVL2DwTdd3xhmcq4P7Hw6mi7S
UuBVGoSojlEb5s/LskbpfNBtSt7P28pKErlMiJl+khrDwu4D9iIo5eMPLuahDqYEgayOLhd7pkVV
rdJyicQ7GMPFgQTFnV7Q8C4MLLYaDFru2pQml7mZl26cNfQ1uKKtbr0kxgBkzz7TL0D/ghJqWlUr
E/3Ud2aV3E4XVlS+yYesv2NRUq5SWxt3Wp2qF1LRonKmsI2X4Qc44emroaWFa2dWehlLUrbThnpY
pTDXv/HMuJuuSIP4iiPfeZclcbSyAhbsGhaVF6qNaidOWf5ijRtuW8kryevERahvuNQA+ruVaENW
KN/pvhWZ9jg9VsuNQ0lYfw+bD+gRQV+ehbFhHjhCkG4NxMhn+MG/BjAEjpm04KkbgmGLuRSvOafB
bUrN50la0Gv7vuTSvZ7Ug191sXzWhmp/KNNScscspc9oH3KmIYzYv5wkCtorWJvl1s6Cal1ZY3+r
t9LbdEWvgO6j1foHPS5qn8iJdJbGHXoK+ioFpEPIvslaXq5bYnlANxj3YZOM4CRpx30p/no/nP41
XZLZb0Sj3dl01ft/T/9KOG07Z7pMU/llWiJZ/ev/DE2cmf6efglHoXew3+v+7B6n7gtOYcTmlFJ3
3y8+vu/0vxaz6Uoq0F37U8zPC2bjGAbJ2HS5vT813HfR07/Msgn3XbB5/+8o0h8jBcavpRdkp1G2
N4BgcTDFXxY2xcN0qETZRWAk7U4pUwMgguIEOgc1D0ml3JtdDGDS/MzIk18X//zJGNDrEHDWu/eb
Tj8rwzD0B4mG3iRoOjud0NVWOUNP4mb2g+mwbPi3fmjG7Ux0HsmFL9NAd6cT77dsEy3Zmy2K9z8O
bLpbrsSPoxHnW8bHRTS3WaYY5Y2Gjs1GbEeoQEL0TyiWI8MVKceBWnYOuofI5A5Vq7Ty1C6h3hCY
sP/jPusdVM0ae4CwgtN3+mfRtjgOaj/QpQZA3LFcHBKDGisu2LKoGZJ9g85Ga/V+dRAjDpJakrX6
KWK6RZYECD7I+BZZyC5arR0uOJPTb8AJjh0JwZh9TPL0W6y2EtKqKdtNZ1M0PHscWwHaTXGxJMWj
jydgq+lQpSP6TELwm0yHtQWy44ykqH0VFw+axc7CcOTOdGc4l/GhGOTH6QhLybyU4nI7HRG5sW8a
61s65iook6wBtAt2djOdU2mxR84hu5yOLMZeK5r159NRz0vdkcM+PJsO9Q4t4dhAyGY6ZCEt/Dhn
1ookLDqMVCr2ta4AcZzat+aoWbd9OXhWU0TX03/Zgf7dNgFlN52Tw466sZ6Gu+lQi9LET2zLXk3X
Jn2lom+0AVKnuBunxN6VAXYmWRxKkWwcus68nn5a53p5I1iT+nyUewThZL9SbflqOkky+QWpvfp8
ug8wsAvsjJK6/fkMZl/6MWqeV9NhP6awUyW58sAsZd/aXZ2f2SWqvPSG60tWtfzRkcMuCppjeCXE
QpAa3AnzPE9oZ3DHew0VC2ZJHKmvCgDsQ//2Vp+dt8j9TEdWqNFbRAang0KcLzTtfmhL/fzn1Qgd
uX2IqNB0MmosY23/ea8mzLJzntXPxpj1t7Zc0dsIXEq5GbTun/cJkvxGVZpnuBH9Ns3LfK2PErst
svLHyPr8deTKVlcl80GuLKAXcbPZd+rIzs1c672krfvvYQjjSFxKLFBjZXZPb/IqjTcykL43HAG5
a2Jl3JkuMcAKpCtjgwBSjC41laWHvgzJWUPG3mcI0O4qGia7CjFMZxgK+0UxUSXQFtFDGxqKL+l1
dZaBHvsiH3rZ7euevYDFxga+8AvQKEC1WJDxgve6uZNTVfKNxKjvU71BqBD3arL6BXaPcgvUZ8D2
DjTZAk0iuDKKcfh5j4T23mCp3XeNhaqnKsAMbIl0GYcYtWzYhWM2bfmtzIP6AKPyYTqKhpZdomr1
TKWk/GYBBOCajKMriyNEhItvV91gyf/PfB58KfyZOzsfnKT/0Xn6/9AlAr7yVy7RPn4ePvg60/U/
fR3V+AMZM9iVWHyoBQMQ0n9cHfsPzYbWtxE+A/0j6tdw5peno2l/KAJGEhF5FTiIIkP6y89R7D8A
ig66aew5P8/+HUcHu9UHwxcYgEDIhO2LJ8BzoKZj5tfLupUmVtvGSAMMaogGvBIwq/JNaWsSUmaY
TygLQpeanbWFhpog3a6UnK0lhaa59qBkpLECr45jta4dsOuU4HPSU408o9Q5rbZ2ngRsxallhWAI
zXpZKZ2UyQw+eZRkmdSgHKcpzQINnXiKFz72jQR/AdaTcp7AWlFG1LQFCP879dDlGdhARs2XoHTo
BZUSRe3XeUoQjvQY2htMXJuL6Cip69jXkkK5KFmmUOYoZVjnPoAXre90VJA5aSySbYw0JvKT1ZZl
o5+FUlpUnqz3Tay4ZWl0yhqR8pRVTsMItVMnUsBAmHk1Yqxl6XVoGTbpCg2iIeJteq11CnPscdQ7
FWjqrabfwZu32isEkTX7EIoKFsNRoiCvLKdPTBLcG4zHI3E7+Hi16hYiiaL6RO1NZvpMDnPpu5So
1SD6GCgJDR+gIvDufI40dqKdBa0RKcrVyEo9lnYakiokX1WpWrMYIVe7G29CUrUpOjzSKCve1J4a
/YsBqMDhoFTI9Nte2HT5MK7ULrLlu5qy0dJWHJOufsupZoKPmhmF3ryQghF08KFnytJ9tZYpWtBR
LEUbyVFNVH7IDniD80rbMeRwpftcNgf7wTCiqqOgX2fNeJnV6mA9jEzPAgW5IIWDbCnWyzRkyBS1
XQjEgrxrrps2GehzYPLK3kuB2pr7nMSd9hpGQAkHo8/YJqOfNpHER7+h+lAiVKj0MUiRE9p1CnEJ
EAUJCnWoZrc/qsgM0m+pocrhuKt6kZJa2XKZUaG1S6sIVnXGjeg6VqRWH1ygx3Ek3YpMNZBASW07
9+rGhJGLrByQFh+lWOpQUpVkpMtfUovp2lvUGwl5ZAVRG5TG9XSMR4e3aV8B5UnPjSp5lMCnbDau
OSi5ClYChfM8dVXMkWhvguF4QPupBTaeHUaT8n3ZwmUIt0xSOeMw1w2WJA7AGHhqIOSqdeDacwjo
B2C7pbFhN9JVFBtKHj5iL6mHpADkZGC2rPOzoZBT2ykjag/JZUGQTSCBQyMGZAiCOWjmyDW4eYnV
ACCQbNAaU16oifgUvSNwkwHzj7YttPgjgjMzilu70BByIAQtt8E5GJoEXn19hgRBnTrha+4PZ8X9
kb79FcH5ggMOTeHADpdN1LAoqApFG9BMpEVaNbHSEAkdACMqINhKb9LAY8ztNCdKnfSQnMmbEG0q
ILn83j8iXYYV+/UzzLoDxDNAVQO7Fvi1IoYwt65IZnO7ALgfKmSZPwBpeC35rQPC9X2CyigUGi/I
E7nq96DFf+SZKNtBig4jF+ePfA+5lOqW4/0LEJL14EegpIG1MiDVsY0O0Vl5HoV/q6p7kmgYBGrA
BKk8SKcRKDyWmLR23hBQnDhpju7aas/UV968fj0s8aVmowL6BOL02BARg5sTrHd6WBdqHRInRPo6
vdLrLUmvvhYxK2OcxgGMZstEPxxKJrU5+FQytuiRBj8A4I0BCcV82WcAZxivFUO0GJkTAjdzlqoK
P9Ye/JQq/ETUgsuYJfNUVBfWwVgYOUIg23pLdwINwt6pizAxJ+YhMucmNnRUa5sgqp99pdZKorBj
ke7UfPRsxbhtY+UZQd2LoI/gXwbdSrAVqnlwE3TjWilAWpF1zULdiMh2ffyMIm4PkG8NuGmgTZoZ
FjnLqxKkIuhe6EPfQvMdr+BJhTdDWjigH/MIW+r++CwRWEYE8xMcPwCrmU9OFKlY7ShT0S+BCrrq
AD961+uyQ6wNM2MXeO7+19Po80wV4EkIE5vgpwEZ42yItZyxANE8uKtgZdIe+iHHyJaa7+YGGoEm
hcOGPAii0lAvs48pUSCTKIjjoPWH+VWfrBQEir8exwx6RkxME9ELXcGCQGoHfz4ua4MmmgXscgxk
Z6zse4HhF62euztAOAGXwThv7xS/Xcvxyr5c6hc7MVlRCAg4GIJYO/m83EeULVe5aWpOtwuu4k28
o/05yjoBPgmqzmqtL1VpnRSowH7GKkRtDFTnx8EG4PHR5VzXsFMIEK5sjZrVBv1bxSq8QNlBvYhZ
KGLHH1cCBB0JnKVngdscwe2EQF1waa76M66BUrnY8nX+Tdrr5frvf00k0NAbh51dJYDb+TjAfmyk
Pq1VVAXYjqE47YO+K1fJzZg5PHSku3g7rDrVYXswXwL1lV0tFc2emLHIgYrOX13GYpyvfJsNSOBw
yEclqyun1zy4WRjhTIIG30iobWRpgJKrK/M+L5agir/JZNAXuhzOw2W2kfpVfa9cI6zkGk/8PAUq
zfOCULGajz4jhIKQDdklANEBeguWxsfX2pZmnQcNhgXsLeNGcDdkfr6KQBfdPfIr7PKe4vM1KKoX
Mq+fBwtCexPfEekwoALPrYqhV3LJqjAt1fCKm49EW8Slm01QMTL004CfCRleWE/z10nHWq24pGNO
wG4Rw4p39YaAQx5tRLul2THfez9JE+M9slqkWiOFjBo8J3+p94pn32seFj3AishL4Ch39T+wlD7J
nFmHyJDxjlaQKTBgBHWfzAD92gFArF4HB2OZ7+VjsQESJLNXOis2iHODFwGbXqm1Nm4E2Ex/qaBp
IXXK1DF29UH9C+OcbUi/pMKPhx5FoG9OmpaJCodgAIFuGxaOka5jjTrxUhfn3LoXUiwxURCFgI2v
zvmAujJJuZ0rCl4m841V5tMrya+8YUVW5FmY2F8vvBPzXySIZRSYERUb7mzdhTSL0CqhKk5C7vTg
vMgWjMGT97eAUgDDVkeAdLaLk77+b+6+azluJNv2i3AOvHmFLcsiKRpRLwiKlOC9x9fflZS6VZXA
qRRn3m50RE93KKZ3ZSJz5zZrr4VWI8JQ8EuCM9C4bcrt9QVQRAgfhwFdZB7wKNSBoapBPeFKCXRT
J/UCnlffI6xDhVXuhV264TdMGoSVg3dhi9z1s9s1VkCID+WAiriH7N4SHbkyZ5O7CbzGna3yRt9E
umlsmc/4yi7CroZYAh5/SVIztIpaZk0nwIcIbvvQeert9CLbI97x1iqt5rvBmlim5oJ+byuhQQSh
Jhjr6NYLl/hlXJWNgNFPGcw7qtmC3AnVV0dAu9aUfhJdNIX1LVeuGImrUSojWrwyDUyZtLFQK6MQ
MBk4WcEeNKvPKdSqjsJdcyBMGgFCTzTbNZNxhtb298wuLZkg47Nm4gS7kHQav6a3gs3jwz7Xe+GO
C63mob7j7E/HSuSqn69WoU4uJw+pWEFf0uS9Jt/LO9kJT+VGQFnaLUCEwuSVW3mJELbwHwgPhKH0
Xa/yQhu5JCOnSPdEwOcqy7fzDdh6nXBXbRh7Sn795YuO0qvBgy0EVTh9cS9B6zaLcRTg5teu7qGx
6+h27Tu9I/7F2hYfEMA5MokiwocBTEX7ZuCh66RuG/CM8d/C9Msks1azuPmI4QV0XxG+AqYFpOPl
zU8m9GGyogXRr5tvZ7s/tZiXEiz/XfqWmrgQ/Wt1imyQofKhy9hIem1ADBE1GeRcKHHrSxHSrpCV
MZtKhNQgk8Yw8Gg3Hnfjb6qDjKkzzm4gdOWw6h8fW3b+/WBWV7ClEMjFP0DM4HLF89xrGG9LiVnf
8+/EJ/1JeyY0ELE1WSR7GTeapXnTIbFz6220Joy33hfv6qZ+TP+CN5R2DSTmFngdgRpmR/HbqIcK
E2pCVmhZaRajzXGyLfuRWUyf5BFBOk3MCBgpRy9B0VEiuVw1QJLJIJYwQ6K1/LYhxLOWftAgRNw/
gjuf8fxS9G4Le7TnaYH4UPzqwx55URpC09873U2CINEgA3ito7r8pvKt1POtKnKBOGL8huXOwtcS
sBiaJUilZMoNgcCvG6YeQ/SNKJtpq7lqmmx0DPIwzjEd4uP+IA1VyYS7RBqk1BfsZ7meAr0s8KJI
CBOBUDhWHuagiGIk4ZrFOfIAN0dHgfWsLG8QymlkIA7qaEAn0Wen1kAmDDJ0rBA3CEoIblvVZruJ
wKWPdrRdenw1mixiuRWjOqwSmB36P4DcXZ4kEQMAZa9D+LUWbsfimeOYufaaBR2BIuI3fL5FLa/K
MSYBqfXcjH52P9WdYOZ2VIHa1eQe1a/Q9DKTE/vRIl/p0i0gQNUkAlVFHoqiwuWyKqE1hojXcxDt
dD8VtwFV0VxjWhiaWgj3tdv5hXFsaM+LY3NukBZ+Q39jkqIMq0Rpq3kdH5Jv/rv4XmZmdOiQFGZu
CJbbHxJIRJ8ZlhlLpdkv8nAGbdiMpcpej1wqdqNjE5syzgxRJdfvmRj3hUG4eKKxIxiEaRF4y8u9
LWfQzBXyjCPj1gd9l+xQY9cQcvXOdMhOw6ZncWgssg1ALCHpA/owFKcIvRdlkTw54shh0OSDigF6
iSG6FpYMiQllV7nclr9n7Ckdg8AggQLKOnw4/ofuiCpzFKMfhBHfxlGRCm9QsQGliKCB35Hot7J8
28LnUOaoclQei0aAaY/MnPPGN7uYc2pxRijXvxVKanLoaPyX66OuR9KGuVIQg9rJMAFR8uZNuyEy
9uPjX3BpL1y3CGeGMjS4qEjHmr6MHV8NkjBJYBNKbSWy68AhOhOExbvy1G0FVzBBn4dNibzwPLCL
xhOGPqCYp6P6dnlQ+5b3h1iqcAdLkLIVd/3MaIWsHExYQLcHdUTSdaIfpbJEpT8AMadZOerdLzfD
byub3HiipsSMVslBuHBrZEVn9si5PcvsMCXNR3ELe8NOt3p3dnknxY3XNDxPQKna4b1kQZQRlCus
DJy5VOpd1MpRnnSjJ1eCkOzkNng6CE+3bqLrv+duWc8ha6nk454tVSg5YAggdWYmGP+aUTntpcwq
RbTxsp/G5MWBwKixLXJJyAegoIE6Ow/NULyJ1Ap1ic+7JIFFQr5O5naizo4gX9Ca8psAkqA5tplk
YitXQ0Qsg3SA9BAWVXejiFuF59AalMGMi8lnT3MJnRj0GN+gcEv4ZYi/YUXNdP0buHnCkwggmERO
06I7JEphUUyAncGhlgcQEVvBToVsnAASBfY1XDk6yKtQiUY3DzVw9IEuP6U6BuDq4kj64aqarYG4
g8NTrJ8QiweWuvksFSriNlJgOTNI+VM5UhrQXXSYpBVOslqbI8LGYD7pKYvF4COhuryQl5YoRyoU
HFDjQKVjacUNp23w+RBq1Bgj3NQ/c1N1S8TDtTsgHfm0CydpJMn2DFK3pePUREHolkjY1GnXoXeZ
OGh1kwoq5yHWGE3jgWGPTpSJsXN71H2cVHRpfAX2SMrR3Aibeq/Cb3M7fsMx2EQW5WHaFuW4/WFO
jVomB+YtuJetEpsK2lAz49zeIY1Z3kyPzWQzVri8i2SFpBagA1VlSFSGgWljiSvHBvAEKNy+Yg47
/JAxjKwE88QFKsVIcfbxUWPt7CJ0/NjZP3Ypp95xaEeVM+xmmBy5GxxoXNiFh0C83CQHyZtgd37M
PaZE/TKOQ6UOVXYFYbIigfLp8lqGU9xh/Byl6HirpRC4TdHIKDfjzriD8ASq/p+u7JDPemaQFnjP
MPBQtwCLE+0bsswSfTDfTWqIMRdu5CqsD8pYoEF90FrIRrnUYK9yQIMO/suNcY+hTCcmilqEqpEZ
Gi8DObCMSEDRqUD5obtIWezmQDNiH/yvvQtEb7tF/ripG+hZ/NKhMW6hYiJ5ic1tmeyz5P5RnujC
NH2KVBETRgWmLCD45IYvaGoeMd7TQ4qG1EDVfe6J95++MDoZwBIwLoOCk0jvr6RVJSZ+poRkHjZ0
HU2oP3ml05q8m24i29jarGx1UUZHq+HCJLXKOVMkoKzmBA9Xj+4b3uhduYFsHrJjZpl3eXwubZE/
P4tAIJ1njGmP5YFT90Pbh7shfGj+GxrEUC9lro389ssvCHsoKwORhlhgUcpKwkLmwnIk2xls5EdS
iRTfiAwBv+meme/H6urOrBGvdL461CKFuoI1KCFa9QM4IO3eJP0wkF+gg8mytwznyOKAcUV0hXLy
4rnqxbGZS3w4mYyQCQq8z0YI0+qQlChid1GsPQdpbNz3nCgyWAtXoh3YRmVUJ/ThgkxH6YUSFzOQ
5QlC19GOSxMkfp4M9keMYrce+0Mu35FLc9QZ9Tmt12Uf5tJ6w48bSfmqsDBYxDXTR0VCHwyT2OJK
HzpIiwxpAGjkyVGRkLsNbrjB6MuWccMvFTpIIIWmGK62BN1uRIt0PTkTfQzzK5gozw8kTySPPqmC
if/0rH5Pst7++u3U6Cz1r/+fTtICXna26YtJ2uPr+2vw2ry91udzsh//p1/YcYUH2Bv6bagJGpdj
sjIA4ij9ErJG1PrxpzD0z5SsIPyPgY4YWhoqwhnwEeF6/zMlCzS6CrYqRP3IyYH3+dSYLM3Lhq4J
qkAAmkHiXVVlngaahekUKWodpZY6x56uBLbBk/IT355avd7oWW1pVWMbHG/3qDLG4imMBJdoE/Qj
RF+Uaj9o2rZSywCSU8392Vb+PlTniNDLa6KQ34YbD2QRJuMxaUzDJgJoh4EwOdCteCu50ibxBpfz
/iLBuXx7iR0Av7Cj2ADQUC9UpORYLDot6n2rcZonsXGhLok2f2eXs1X4yHFih2O2xCmvtjRKuZmk
jcMyDFvfIgG5+kSWRypizUOGzhVLhY1W7VoskXoM1dSYIyXEEv2j4Po7/jGVbBlA+9saSAN7RFYX
7IA6JZLBxYNfnjR0XxNTqszcYmavl2/JcuXkc5w9XX5b5IqaYeXyXQjaEXOaQUphaXuSrPuu/+VD
tSgzQUcYSeZffO5LB7+0T6UnU26kYRJjLwZrdoXoXrRQrT+B7MUDSJ8b7OI2dspjsbl+mNetymhX
EmLrhTpUZDR8KVadb0l8YuUTCI8Mxap6xmMprW/uv2ZoOShtHBtVTWHG/6bueK+1w1vkQZBq050a
ijC+N1jahwKfD+kIxNbcHWcpx9gFoqEyNQtKVchYmltCva78SFxAXKyKUfJeXmty3f78RCrK1oJe
DwcOPzELM0jkIaqGAKSp++W+VhMLBT+rnEq3NUJGQsH4Ah838uzcgWIIGRMYnKwAMwRa/240bzUY
V65/ZppC5vdN+7M66qbJYSZEugYrpA0UghRsE5+ix3KTfSUVvsJWKlPc+Ddtbl03/ME2+ieo+OdY
/zFMXSsMHPqSXsBwazdPIb5zeyDt02QzOZpL2IADTzXD+9mR7cwTtyNkPLgdiYRVR3rDEOG2sCd2
LeAyO17+KuqyyeADyjCtCI6RrUwiuHrbn5Afg9mbG83aCW+0XWGD6YsVsP4f30HH0yuj6QD1mUsv
0+kGZ4jklvOef5x+1lsFZzxytBvM57ZO9E5ALfyeCY27jMv/We8fs+R+nh2yyBcjadIb8vlLuNaH
BuVA0uuA7CRviyiWsZoPKy84uU5/LJLrdmYxlCIlk4k7bZwZVSzFRUAeOD1I0/kPyScFMhE1ysop
U7Nw/d3817JOws8zy4U/BXLbYK1tHlt68lRWMuNQr1/ZPxYoVwGl3UkPwf1syaiJ6dxmRttKZ9XG
WEaolzhNuqoXyDK48hSnx6m+U6Kn65eTgmcvjoVOeYUsb/UKXF/Q/PrC74DQfOrQs1G+z8/RcXAN
r75vn0Qblb8dOtPMq7D+JvzZRcozgFKq6kH88yvU6Leo2xBNubsYuNfg0Dv8Qd4Mhww5uMwI4FYP
CDrxmiyhSw1w6uUBQVwXBvqAo9lD35GDLrlvMNyteFmy+b2xZyao+zZkeljOA9ZWI4ohNanSTrfF
q+xJLqk7hiiqVgHqGhgpsEMQQ9jNNrPDu+wko8TB2mnWeqmriAQAzo74/hkTBWOBeXn+6/WDJDJM
0FCOsVfyIQXFmjXswlu0VAjQgHzO8T11fVtGgaN56D0Ri1MxDGcZu9xBvYoZvpIE5CyFXew7DSub
Y8jMVhMQIwQsyIH52lKe9R2wASB01vbVMQMgP3mAVuo9pKlQMTgKr/L39qm+L74w09z1M4A0SZXA
EYkpjstjVnaj2MkdLjCGqELEtKKDpjZntvvupTrkNwrhvh/M+hu7N7rqOtDRBkcEJnBRzr+0PKWp
Lsc+dmEuYgR1T2IGDUHux/VvTtXTf+/1mRXKQY1cCHY4sfx1f/3U5H/8elOEnehKVu+lSPAt1ruy
njKcWaVcFsAuvAQKSbgss45MCSJESIvULX/qPP+lNQWvOnDeP5qCA6auHlTUMFhV57XzjjkvFSka
8FKLVn7tR5MkNgXC5kh8y4p5m5UCo19BwaN+7e+5DcqH8BXPdWA3hJtyAxArAaCAU+zEdrHLv+i3
4jbZxveizT+r98ND7Bi3LLexGquc/wDKb4zGDO7XHj8ADJAziDx7U6+AMSbk6K0TR1bwAlZq0Saz
Hsw2AjmidNh4ZpsWVYyVFipdKWwTibdkk0B5RX2IthiHcnnWQj+G8pbGMOgI1DkKzzTcz+dbdDLI
1yT1XyL1Ep/UbYrhAe0BcyA2oHCoCHNWW5tw09BxrZ3kAQHrJveqDb8rnOKksgZdVw+YJuvgKweS
dEH5HFQjaEjqj58UvQ5O+S4gejKsaIs85J/Tff0+rzkNTGv9a5G41rOwqcHIeRrFOb62/liLN9p8
5BpGvMFaFPXwNqUqh3NLFtXo1qgfM75yry+CZYG6M4mvl1KpN6DaHTOTUF6pLSP2W0sTz7eJuhR+
SgZdNGyT3N13cwu6msKcyvsc49mtvjcy8OPUI8Pm2quGSAUDERiPRQuI8nlV0FZFHcLmpPEg7ect
UbIrv3V0LmcELmR/FjfhzBLZ37NDYPRjOmYSLHX5DBKhLyp3EoRHDaQJ7ZOqMAY51xwMCPRJFVID
EZtMY75k6Ir4fd1lVnzIt1ljlq6yL35wTueKX4eD6vbfSH5gMBzrykFH8RItNbREMPZI1xZVEEPM
fYl3K5LupvCHMXegGI4+v5Fo+JLeABADQBFTn2zoIfuXikpmFaWy7yVMHQb8powJ34A3N705jy+f
PvkKRo4JGzWg4IuKaSr24PID0MvS1X05vU/8+/X/PoW3+HiOVBmD0zLaA0CS0ngLo9BmYWphIN4G
G3E0Y1dHMAfI3G1+N3p/EcuRLaLOIrCjImCzQHdh+Ja6aXxRND2kl0mqLHvKm7qbD7mtfOcTSIn/
EhFKgRWwM9QHast/AyriLvU+2T/7vew/v4KGYAZlj70wSJQjf0D5KyheF29TChVz8vSxAouPSthy
1QB6f6iOQf768gYWGuThB5CNIXsFp3ICENj4PRRcHqyyCl4lqZAOwlRsGR+XxGqUVQwDQ+wM/WUg
/emPm02GkcRFDa+GDGU6FlhkC94K0mBuvWbDGxXjfixST3QQ8FExZIO/4dWhm0BDrkh5NpYpHnhU
/6C58yLts+MECbBNZ5NGurwZFbt85Df5LnCZwDP6oaDNUw+FyilV1eowr94Jbn4LIRYhPoFV0OPd
5KX8xrd7w84YWDDa8RCbGPPEBB1mtjCwRf78zLmKbZa2UQjqGS0AehB8Jxj6dGWd8QQuKi+/zBg8
LisiU5lGnAWKMtYRB8omEs1EmxjjdIPLzyZgkVDclmuScJrtEWzsAYfxBVY0RaGXwFr3scw/9qk3
pK9UYwz03/b7+hj3FjRFRKeCZrsI7KnTRqg24zf8jaT5Ij+grVObDPpxv6oyfka9Eavf6z+N/fBY
zE78XmgWCP0Th1BndPakOCPwKDNgnGbwVRf+QoN87YzB///7Icizfva9ubYZha7zE6ubHnl/EyYs
l8wyQPmKmauzVo+wVvS97ADUMqrTS6gmgjjJEd0xODUNintMUMhl/5Z8YHhkgzygqHDgL+ptE2cI
degzXKBc+AdNKjYtmPlNTpv3WZLvEQmh61arm1ae74OyYEH/l7cIoxSgLACUAb3jBV+0bjRzFAwq
HHC4TXLEqa0d9Jl93SEuki+skQxWEsUkCaQPNLKg7tDjq/Ix/+jGDJitRZCy9T3ObDwNbEOYn+hs
7ucgmuDeJfXz8jg8M98C+gX8+BEYhAWOE/iGhXRJU48yKFtRk+d3EJ3mTG0ffuFQtZ0t42f7jV20
JS/q+SvwYQ8pLUDHoIQAXOTywIZFbshJLfRWA0WR2vgyCEQ8TzAlHiTBSez6hAby7vpOL4JAYlTD
wCMYmYm4qkrdkgg1G1BQzWSnjVN2D2qbG3UL0ZlxTxhuJls0QbrhayaL2Gd5eUAKAfoHjFWRFjhd
BVSEiY/yREytWYCOcKeCfJhVrFh0U1WJ8KCBjxqMJYg0JeqmhGNfViBJArPf13qLtNLW7mev2EoW
ZtSt8PH6Ti4XBGPIXzHLjJBzwWzOBzWvDrHBW0pVOwa/rWOVcStWvtWFCbrM12GmseRAdUycawQ4
2uQINuhmHjUn38wAhSVf5Q2bjohOfyB5BO4AkIjwcKXLyBMltHkQMLdgxZ00mOBZw7RdM790PVRR
pjhLrOv7uChs0fao2AB8zYE+aUX3EZpkjrAvWxNtyMRqbMEq3nk0HwNbZM46Lm47lomMBDNaBoFf
0IcFGCdNmdGGtECSbacttjZFiA0KUOAMrMyOXNZLvTgwCoYrSf0dA3+ogtNpZa4Ec2MIE57nDIem
uBUSVhbEskD+/OwFzCq/4mdMU1qzqKjgHlMDE8kn61TSwSu+18U6qCc/gIJEKSWw0rudA/oo2SkQ
6oQ32UMamOza3+IBosxRDisFk3WbGTCXlD978OHm4ss4syYGV878xZqop73mDKlqC7m39Cww+U53
ewjfdjHm3VKOsX+sj0Qdd19NBqLT0lup3kKdr7bCkDHRsmiH0F+ISuW4GpSUnPLxhZSvk26jbGvs
0QS2mq8AzN0AHmiDtQYztaBl9MabxI299BAAcTLs/yJ+YewtXVss40iOAYXo0ZzJXsfUim4MEz0L
4p85p7ED6TA+/c3k0JpjOf+o9PvaijWwyhO2AaLQHmbrvX6bQ8faIvGo/yYe6qPywpruWUYyl8eV
qB6c38EIqK1RksYe76t/V29ru8OQFCTmJYz46HawJUjwYMuhbk6Ie9jee5npUT+AegSrVg2hAknc
jF0eII0bHyUwHKQoqhZW/T2xuG/hDW/nTo/vzpK5X7uriN9kzN1AvcGgUy6pULIxlbHjXXCn5/dp
+pyIjGd37TShcIxIEYR4ZND2cn8DFEXk0sdpCjsDaLPYVEHdH6mol7cyI2leu6mQpwYHGeiXkN5R
nzLRuhhc5FjNnH5rpp1BqGP/l1KrOEe2LWo85J6eG6A+VdvHk6oTAxBrvs+ck78lw+1oThLADQv9
tYg2KWNkteePQ8uNSUicguz5uxyzkMlWdNMdsw+39jycL4p6HgahA20JSn4f+TBJlu6r40eNEYIV
2l9w5SwTYGph1AORjIWS1CC3xnsk/kxFk3vzf5LhdlTu0X6sDuOr/IYcmI0hWya/lGXq1ci7fmrx
4MKVb5PGzJzuMUf3IrfBdvbU/FAfgPU5xOg81p70krwXUCozo9BkJohrt+58x6kXBfymHU4a+RmH
7MZotsohtjE8ZM07cXJLBAIYy4RMHIu3hWWWuoljG3a1zCF9UefMkTLFhOqeAx4S7/otWTGDIg4S
FqgrQ6OXHgAtkwzAVXALW22l3WLk7T4Dq7mZjzOjTr1y21EYx9QgqeqiWE1lYzlftMAwwLF0xfSi
BGVlqon8cH0tazYwloz8C0BfkEhTFz6pxsiI0gTOK3wskKoLOkvxfsU9Ivf5Y4G65X6X4Z5LJepM
PUTbxtn1pdkGj4kFkA7DPVJzHMiyyPQ40lcgkCXwW9OzR1wyVkMKcSLky9GG+07gXCOykuY2vus2
1zdubVlgdsE4N3ITfkGFp8ncVGV5NVp5dRz5Q6HgtI2Ye4TQ/XVDK6cNdFj/GqLrz1xRjsY0B4M1
oTPCv2WEwF9lCIstis5k4zBfhOk09EDxVlJ+AxICqp8KU26pmL/loILD8cIXVFWcaU42USx/Tbr+
e5mnd4kUMTqdxBdc1BxIFwb8MqixkEycZq+R5BFJEabwIejS9TsoEJenjO8jV2iE2WxqSTG5THvt
BqNhXK9lMntpmaZqLeo+q6A1MEKWJjWiUwPqD/mbmo4KmJZybsxCJ9LzLrQFJdXSveyLEFmqMK8L
LVzjPVU2kvoVOmU/MrB4zzcC/lxkfZbl7cRwCzpVKABBhAW0q5cv5AASGglP1wBIcnZDqIdBgHMr
m9Wh2v7qAX8WcwZ9KlRjZJWXEMfIUMu9NJgoZQXVEcQvotqbRfRDGl6D7vmzBxolEfA/SfhLxTgB
OfBnz77kF7E8ZWJmjeWxkzxFf46VL/+dCeoBVuI+4toYIuq8eBdnaKXgqenq35oFFzJt59HS8mZe
LoTarKqPwBgNaXoLvOdW0WXfpA63n6sYF4RlhnpM+bAUdCiAtlZYb6Eeca8KP0Dr/3h9x5buDPRq
UBIAHyRIMRYfJU3DrsdAZwfZYow1JpnXqY2bcT4UKlidn+WhRhPEUEQN1x01B7qy2rVKzvE+l2CC
467L3rSRRYu63DAVLzPmJUEjjWYlXdZo5xgoAwU4iTFHqQb6y9O3TmO9NSur0MEmBq5lZBVg86Ae
Tj6tM3DEC4mV1A2y5jL9Vhbl6fpHWQbIGMbCgAkZtAEVFZ1ZcEHVgYQbiVPvttvcJfNYZEqKVWZe
yRAv7NDgfEEdWl2cYGewCrMwJX2T3MhoI4S2bHN3GP8A2Uxpcj+BxOaswdyk1vV1UhwJ5N3GD1CI
fgy4vtAKpG5S16uZX44fP4C3ok2Neq/dmtzRN8HjYxv2tGdNeyzPCCwiWUP3XxDQLKcsQoc36UDr
Xlg+JiuaTLVjzreKvnWur4xlhrq7U14MPAQOCisI/O2Uiw9DHtyEY/Lw35mh3onQQNSfjIhIJdE3
CVm0Pj/ii346EkGLGJw4CEYhToX2z6XjTkLgKiMeVqJYsOKidZrmCGA5o0m6vFh47yDmDOQE6E8W
neiknWLcuKGD5oYL0QmzTVj+Ye24XZigvkoQ13LdZljIBJKR2vQrK7djW7gHBF9CdZ7bFWSMm3XN
1swSHUCQcEHWC3wgVDzfleE0dVC8tua39tA+GM8djp9db7ijjsgCLObm1JqsAsgyvPrwhTJCK9Qo
FrOWCSRRDClDSNz5BykD5D7MTKghoqu3m9PbnIs/f+KJ7/3XHrW3fczpITATCPejFqRD3Hwr5dVz
6OsK4zSueC2kFeDfwSAF4kdwH1LHsVN7jC+mqJB+i+6/1ofoFeR4oKwDTM4pdrGrgjAnmvZAyxEX
wgIQEAdBha0X1skxPotimgSolQwSbJbAtxakbEwd4mIGHs9ufgoygeUhl44EeBCEZIjSQXgCkN6l
uSIoEDLJ6ASqR8JxMB2zb6GNYZXj6AgW5J8tSDI8ftapXJqkgqhCidReGNLcgg6J6Ix+hLJokslb
dF9nxqFZHlJ0x8C0CH5DApSmcWCJWILAwYApwQfeRQX9aPjcA9FrcPYoxXYgsyiWlk4GcS7ODDpz
6MotOtihokxVPcytFURCjpuHga8mfP70/sEGGldoVhNlBuq6K5WkCkMiIjioe6vSQGPMv5clx7gG
KyU7kiMQllFQDAK/Svn+1JfyZBqRI4y4AwRkQYhiJG90SM+I3SJeqWFf5iTUywnIQSpIMb4VwRwQ
PqNJNhvZ9EFQNdjToXC7xgLym+k9V27ARS5EO5Yi7USDG7Cd5gCOSLB8WZgjsLgj0Cy7cAfhbcbO
LkNieE7wxcogo5NEkOFcXrm0KlJdKcvRyhJoLmqV2fo+Coblgatz+7NHBaYgjwDGL0kDVRT1DYNU
F6CChcLVaPimpO1qI7Y6VpK/th50H0CkjENJxIwv1yNzmliVATxzVQ13XB49BJ1hqyXvDRFTsGb5
sT7kOXDqES0sZR8MNP6gv4XUuoq5wqvEsvS6UssgYliyXvPlVYYpjKoT5RiU5OjYUfL9VCsiLKuP
1LdET59C6cv1r8OyQJ08fppVXwiTwpq751zdQQWLcdJYBqjPn0LAN56NobCS/h7y8WbNMRmlyGN4
+Vxd7BI9ExdEagI5uBgNF9DUi07mQK4F8gKY8cod/rnbsy7PSg2cZCwgJoZCxQrtqDxJaZW3+CyK
ObvZTXMT7RswPRReYuGYO8NpBmkwG3z2AdWnF3pul+z12busVmFSc7pI3FMtmumWcFiFtviSILqS
zeyoPogvECR1MJ7yo/6RvWQuIUIbb3WIcDEebXGBkwJfuQ4sBp4AcJQA9nf5W/wkysuizzDyauue
9CCC5Dq6+87/9HedVxw1pwKOQTWjd/Eg7sFkzAik1+4gQREQ5mDMmtLhupQXEQ9tAoB5lBGIw8GU
AdmQcxZifAk3xCrxxpEmGzwlUrnLVQ5CMfi5FpLsMQchAlgKQBVE2B8zL7ojBdgBkmeA2CUnVhK3
5tHOLVMXswRjegd5ztbqRy32AOdMPXyE5gQR3MhLU4H7dCXmcqXU9+yCYcqkSUDUkE5bAdgCqSQv
QmNf9zf/x46C2BLuE1EfPY4y9Vo0TtHYAn8S3YON0fO99rTFZm7lL8bda/tKsuLgpN9ft7t2YICo
QxhGUoZFYQZCgakv9zgwgnjPc9up93wmLH7FL2Cqh6SQKGeuzD8PSiX644zwoU8twsJGJsBnDITc
xD+7Do6BLC38oTvjm8gCDi6PCxkowpbyQA2ig0M96P2sBHrP+Z1VSdAi6nZJBNqOWLZyTnQ/u5OX
lsTLK1FAJtUo5gBOSP3CaR2kanJQdyeMc7L8XpdWiM8/c3UoTXO+3GAryya6DUPIWBShyYf99+uL
Wb5OMPNxwzGGhIFZyowacCqYZEgxtcW0bBPuRI7JML/0lAjD0buBuhihkKFjZaOPcl+s5cwS+jY6
REqauFmsoeDeCN0dGODRruXCBsKak7JBye+d6wx/e32Za7t5/hOob0YE3SAygbL01EIodPTUYLDn
kIWgW7UCunGQKyJa4enN7Ku+S9Iam1nH9wFaexLar5nw+B8s5cwI9QaWoP3zOx5GApRRWsjOySA0
z6AvdN3M6l3GRfp3MWSxZwdQ6fy6grZrZkGtWq1d+efgVZYUW+q7cN9vJE//qp66LXrMGkQXGI/r
Mv9G+RVZI1G7wwtLR+dhBSgNB0S9pXCJvONkIdiVAqe5w/w8pC9tMUmvjNWufbpzi9QBkX2hjQAJ
Jjjg7gmy51+nx8ghlKNwkuU9Rgb2AZNSdcUmoihw/xDevyUAWIuVKkoErBL1UQtdMluTOC/R0g1j
beS3X0ZNmFU6s0OtTfX92UAK0oJUdHYVl8xsi+8Jpi3Bam7Pt9etSSse5cIa5VGAHJ9SvsSqNB2Y
X36CIFTHefms30x89UWXJyeV+y00N71cSW1BC2+KAAzE8jGcAKYoeBN9TKs2ZEtqUbbruu0UqbdC
nwAnZ9h+mQKbDUmRASkhBlfz2UOJ/d5Itj7k2KOAw6CHZjU9gP9jyLoRrJVRNw9q3TUkhbCPhP6O
d+CS7bKxymcBCGDCmehw2zFibCfLJnULA78Su7KFTdl4MmbEuFzhXP9g6xbAsifh1YZSIBX3QBOk
aqKInML8TR/32vBy/b+/EvCQ44c3BgUuzMvT00dJ3kZz4GNqk8wCIZ6TvmfDtt1XdnMoMnc+xjsC
S0smU3tAlY2FQ1opaVyap+JIbiyrWCTmdc3S75rXhlCX82b0I1EszHOC0DjFhFkEfqTYvr5ysnOL
e4dJBsIjSGR/qJAk5EKoPENwzgpRpLKzRJywx8nG9320YfzRakreN7lYzxwulXXvuvEVF4pqNCke
IdaDkgL1WSFL3YSKjOlLwPoNfdtPgZnJPzr9CE2V65ZWl0mGNpCLEIgzlSIYcqqPCp9mINwArwen
m/E8WPEgYy4ovGkmw0wxMhIKPaPDv3puz8xS3zXU43EUSzQCfVG6SZLZDIyY4TlXHTTRWEesDmI8
uqgCrWupEgt8wFo6JMJXUb2vFEYXcGkCwAzQDKAsCiENiF1cvrJyqee8HhaYJE2fo1be8Y1qVWLN
+ETLUQWIvp+bIdHz2WMucQJgQAq+ke+37U7Bk4tpKW5UDylX91uNIzwAUgUVdC7k+7thyhuM/kjq
Ma467XFKq5KBGV5+vMvfQ50ZsHjolZiHmZVCC3w0tThs7oZR4LbXj6a4fPou7VCHBJAHv0wqfEFC
eDfbgqnxZpHYgm9nyu3Y7gm9HxkynSGtBtVSW3kfeydMvIIN31tdMqkYQJJ1hYZgDAUjMfwE72Kd
Jg7gMuE2LOaEURcgC7r0OVjwmRXqQ9cj2EB4Mlyaat0hnZ66BqNF4eDp4eHL0LGSrhXfjkv/oVyE
I7xMH9A8yAcpgpeZPPmOOwEt5zTHHA2FPWY+Hc3zTQU9dCeBxAerALNyc2AaLRNAwsDvSzO0dhKE
4xQeN2fWv4Pvy1TmbwawPdcP0KoRTKHBgaOfsGglcK0gpn0OI2J4FBEIj+lG7n9ct7FS5Mcmnhkh
J+fscjYcKOLi7uOQCqitIGk+JdCybWzCyz7smUo3KycRnhp0nkjR8ebTSlA6J4VR0GLGLgiPRfEq
sIbVV7BXRI0ICBBoF5LnjwoBGzUraij3kulfA+7/QXQaD8MNhmbGoak5kJO39N7UZDNGDZlxAdYW
hzIHihwYkuLRM7nczL4Zg1GcA0xXR92XoRDw6bqZVZtaPq5YIOGGAfc72N/p2l+pQPlRQ7PEymfh
S1TMpoEK3BRMllHmG12tPcYJWRY3YE8UBaQKZC6TrvYNeSE1zfixoQP02hMH+PC+sRJoaHFe8wVq
F/GdjkmS2GINGKz4kwvLlD8ZEqMptM7APGa6rzp5F0lHURvNqt+3iWx3HUvCg7VS6mEAOCCa4HAQ
3YN1zR+3A5/bHd99keqSET+sXW0U4BDfEjlnIBQvD0qiZpLO9WCxV7q+tzlRLw9TG4tWagTSy3/0
/f7Yom54JmQ6eoQ4L7/aaoKZnlCylhXMZplEQkMEy8Ecm1W+ZZXqV/cTKEO0lQltPx3d8xJEj1uB
S60x63VzGHrXCKKDCmAmqjEy41VfOyyAImAWA3EgUBBUzJl0gZpVAjkss3BK+cmKUQ6xhTyKzCY1
vgZBPTp9M/j/gZMmSuAYhseFBD/L5Zds+KJPk9qYgDmTbtWiudMi9Uerh+/Xv+LagTk3Q8USRixF
RjZno5Wo6mbQEUi04DkbQ+e6mdXnQP5/pF3HkuS4kvwimlGLK8kUlaW7ulpdaC1mQAFqEAT49euo
t7aThaQlX81e5tJjFQkQCITwcEc4bWFOENUXHXw2YA7M9btiSQgwD3lCMKpITuTgPVtAO1AbGech
/zgWFaV2NeUC9ApKbHrBRTST3Tl8UB67QxKbziJRzRzvgILqdFOlS7ibj1tnc3VDz4yq4O383WNh
heIkjObGfVR4cQbAw7DZwVD3WIuI3i1Nv+dZ6JAIDPKJ2FuIhb6Z96jX9uTkptHB+QnXOXenzaRz
5dqBpUXRbSjGMiS975fGhgJ4S1pTXHgBzqlqt/zKSkSb7MTQugdH5/3wFyOnrcdv5QKem9UneGlL
MDYbtTSp/6bWE6FkN7JHt2v3VjPutogWVz7fO2PaS2uOtc2DEsZMgQKIC62M+XtmbtUht6xohyQU
zFvIBCsSElatM6WeRdIs20piLzgOQXqA1YAWHXGeStc1JzJ1oi+joaHooQbx/LMHp0+iKp55aj7l
j9ZX9LtACoDqE+783oY0KD3USHXv/8WlePc7NC8DMSmP5xwnB9ydIgak8lDn2anOxPN1N7MSJ72z
o51Qr2SRzSeKh5aKmFuYprCm/f/LxFsH9ex+t7QN2zbDUvzcv+fM/1RbxrfrJlZgd/hs8JTqpiE+
1x0Xc10q7QrLUOPqauiSPAcYC/5fUSPkA8H3f/WFgMlBvwSdroupQz71lTeRCiadZu/IT7LCoHoW
JNdXtvZ9HCxLERAqxn3NbS0AikEcE0DqmkeHgsqT1/t/Xzex0sKGmteZDS0s8V1JCSiLq8T/AT52
AILfVFrdOR5f23tyYJ3q7j6gxaDmEbJPg/FvkjjIl7zR4IGRA7H0ez9ZLkIyQO1xCoPm2HTLfgqr
OzlEH08K0JXE0wb9AiBP9cuN5g/I9sYQE8lK4Es8ROLm+lauFVhgAXEk8h6Mc+mPdj92TuCXYIP5
j9ykmn6tAQJooUBt3Gw912pXtCftnTHtuzVTCbXrAcZkCM6oCsRqUX9jtkj1Hb//OtXlp6VAUz6j
1UYisvasna9SOeuzG933XiSHGYbJAFXSCqTW3j3gP3HPtrDVq8ffhyCy4q1CJ0g7GIHL/NFrogrV
vROKi4DxDh+PGlEejRSbmglYlo5sCKqp650eFsi4VzITHXlmWyHjqns6N6J5c0ixGTykMDKAvICA
6BLKTsju4Z7EDoOa0Hu5Fxsdg02b2tbRAYVGw8Bhj16Cb+JlAdw+O7qPYVw8gSwVEktbOdtavn++
lfrIPaQVBJj0YbHfuScHnCFZmUZ13P3CsGas5AhtFjf3wD7VW4Maa9HB2f7qXf+iyCtR+/BgWQSS
r76YyrgdoZ+DdCO9fsNXDyQ0F+Hx0cy4gG10oUEt1Glwwef8xqzNv0c1UXfdxupqzmyo63d2vRCF
h2gKQo+gFaZ19CJm3HmGZ6WdnJ1/8TbDI70p5CJv0ud0mqLqnD5X0gdmGUfFTbA5zr6Wx6Aqp1i4
fYyCoeb5fjWF6Y7M9OEshhQpIbS+IOHYA9RcfVYV120Fx7XdQ3UEmFy4eiShWgTnhBjI8AcXTh5I
ic5FFGcPccX/XP9Ga+fg3Ip2o9t8ZIY0YaWtAdPpzSTHmOi/MIH6lafqm6g7ak+/mdtzZw425Fmb
6KWtnCdOvd3/z4Ra5dlJmyo5G36BASejgOqzeAi20FRrLwUEwgFHRc/vkjchz71mqaYFLgEEnH70
ze28ZGlAFA498utLWZkLRvgHtsEA3DpooujMOmAg7AllsgLTADka0CWtniIQfajiKR9/bI2/r31/
VE4xSQfMyCXQdpmIwxd7BNCxjeIF/ILjtPFt1l73cwuaFyBLS3I5sv+sRwl1eQd3vy3UtRr9+RA6
x8xKgOaQ/sT2qP+MnA44ZuiNePsmFbdKu2O8/wQdB2BH2715jL7THTiftjZx1Teg3YXJMMxY4yeo
u3x2/gzfyTESANtv38xKPLwNr91uSQZgCdsunX9tlWxX+sBK+gzrRDUAkr36ctu+M6fOq9VyRTp8
rqA9SB/ZUekfVU/OLvyF7k96/WjayhnogdqZzUgho86WCWzHSCEpifce2YkEST1IKT6TY44I+0eZ
slt2U+843OKYSlCkdAcQxo+x2C1f2i5uamheYlJpa2ZozU1C316JXKOyewGUw4MyDw7Db3LG6rZ1
DtQsD9myNQe6+oXPzWh5++jk3iAnmFE8lcaQOulbyUUi8FEzO0UTb31h5d+1zUa6BIyqBVpMF/PN
7zfbtno2WC3Fe4PJ0HDMY5fteWUh+/xZb1Ipr90ez0RZFWQE4IC86DM4Bas65lfwA3slQdAfpk/l
Pnp4oxlKWOxIsIm3kPK165ikoMnciMQvviLgBBhzgweCVBkY9rQLNJFx8ItspAmtq5c5R21i8hPm
lxtVgjUzqpqrkARo7utPURWxbOrCHAWlXKRVBA3SPkgcOW1clAunitWAmB0j+yiaXSo9Uqc3GWD4
KL6AZYEbyGMGc8PE5YEE1Trm7PFAgNIBfBtaeCD8GZLa0D8GIMKGbraZBi29o74Ti4Lc0QmCy3zG
S+WAt7yIPfeLAVG2Kdqa9bp4F0Ea6Clkp2JluxwT5GYXzVxhIU3DpKrlTo+SVQ9QVDR+AD44L1uv
ozr1726FmpVWlX8Mf2MGV3d7WRVNSEBM1XrIOa6i+cW7LffuDUUvM6ZQQTtu3cPLM/POou705OwH
mNAum+R2Kp0vqG582fiUl6cFeTwwGXg38AhDzvD9RWeGIrxrwdlJwGwBWkK7sq196w7+Ft/85SXH
vVZdbfQwcQewi+8ttbZd+91cR6AcIUeali/sBaplEIwLuzja1XfkyUl6COhAiKP/FXzfHItSIfL7
j6caASrMwMgsKpO6S/MEbSsI2sOHiXismyRyEEOT6HZyX0YThC4lTQIMAHAr29f+X9dfrwt/isW7
PuQJMLUNP6d3UutoYmbrwXjR/Sm5k0SGCxqPbt80DerJP68buzw0741pzwVtvChz+xl0C+KH3b6E
mZsEmzpZKwfn3Yq07SwrACeKFkaCF6jS/V0d5/v2UNzzkwGuAjVoeY8m3PV1XUQA2iaqn3QWAfRy
7gWawzUmdMUNZFsAxvhjVK9u0J54Ce6kequQveLn3u+kdmZlHzblZOOz1X+7f7vJ8FK/Lg8imTiq
ePzVSLc6xJe0VG9LBB+DktgApbnmWNFs70IqASD0HqcvYo8Y5kDAZlne5E9wNlCBI7vigMTcTYsb
a4jnO3lDNxl7Lgtw2q/Q8zKrCZmFiZHEWp6s7DkKHscS8l1NsTPNv5pxSZbsGMyfaIcpKfvj75fa
83+2QPNI/WwbyxBgC1xmnCIMCFNPbiTsWwvUh7zKwi8nF9yUSYgh4QAyU+TgHJTU8/BfkFuvW0Ng
A0cbKJpk7RS1bg75hgXWgIf+KV6UbBeL5xQSnd1pO3W/fBWxf2fWtJSn7gDRsjG1j9Qd3JHyGydm
HEQ7ZC8bT8dlmwd0G2j3B6hJwLNelHFqf5h92QEfZRwFGP/tXZQO6RyAsbHZk5393Tp4p2aMgURO
3FSc1KDtf7O/K74VkyohAh4gv/GCaXdm9KGbyCy8ymQpvy+olRWFnXTWuON+dIMCwEZNcGV/kegB
DuMAZ45+pHY+2xAYmKJAwNHNFQjy7Nw99qNp37Y9RtSm2d9iqV/x5oi1MLBpIa67JKk3amMs3AYv
tEfD2M6Q9YhPlN9cd61rns4GJR7iKVTlQNSlbeLUjFa3RECAus8gDVZXItp5yPzRuttnt9uZ08rz
YQMvhU2E0jrg0trzMWDgGw0LoDiIJffCmNLFOl5f0sprAWEI8PSAeAZ4U/29N4whg6pIhaGfTLYP
E4Yg0gk0ND8DKlhaOhJpJPKev4EbKDeHSFdXd2Zbe6nQGy2BoYAD9eLwuf1ZHccDZlaRmhI8Ipjb
2lauu+QOxWU8X67mZPDiL53bwWR0tE/8DowV0Irt9vSR//I+mZDA4j/7p+7UPm63UNZWi1QRCSMG
Iy713SlGIrJCoC5ZySU4zsxe9sDJzMn177l279DXUk0hlHUvYACRxxuHECyQDfS0gN9tbHaekyUC
EqHXLV1o4ymyQoyigkAbOQ54PrW9lFmU+7aE5MXsgkJe8v1AMUphi3sivNueOXsjhATPLO4HxR/O
imdSjCecxM9R9NtsomNI/nRjeVjysYBHyPdB33/O3DKmkZNk1ZxOdZvCpRkxz7fAwCunHtokCjCI
RAVzCPq9Gn2Su0LUSVV4z2N9qst6R4TczV6djl0b81Yeru/WZccCBKvQnUHqrlhoLsZnAylCixGh
BMiqB1RlhkcGapjEvxOnGQoazmvzg4oEkLp2oxN56fgh/hIh3XXgIJGQaT6LCpPPZJTAe9cnmyDR
rLpDvZggw2tmNKud8MNxtQd/BcJxzwKXygVHPdifCWo9DnwWuJBikOB9xoDm9wzl/41A9/JCKUPg
UgAtGtC4+rADqXgX1YBHAacxLt8YCcHzVJcmxC+vf7rLp+W9HS1RyOpynhdFMGeNXc+h7RSA4rgN
3b+YIGzjY62uCcQbKm9Gvq4XWXqvHLwC+R8mPQfzvjZ8sa+cj5ONgRgF5x/0EIol6+Is1hmZW8lw
JCpg9BnmRErgjXH++931nbt0Ru/taEFW50o+swVfyGfLrpGQQq5FE93KbJ6hyJBv4dhWN+9sWdpJ
B/lQMYQNloUqpPU0NYbxqcg8ZMrXV7V6HhDZqKYcQM36cGk7efPSRoDV+748RiW7r+b+ds6HrYLm
6u6pST20pEE+qgcbBuMSRGaI2GjTxW4dHTMDvLBtG5rpbPMPAxbUmTizpmUz3HYIBY05AmIv89sU
E07tH8zoR+ZGwLHmjiAq5oLCFexVF7AFYCUKOqspoZkbLEa1FJx6ILzZWaNz8ANC49nvyw2U6OrB
8JAuArIJxIcO2YmoGIPJx9rM0cKQ7NKb5JuRheTTvzgYoXoSMVyDp1c/fwIZ22Di/PHJNzCEMOen
ppTVvm/6jxdj0XxSA0KBImC5IFgdmBi4pVKzZZA5uIkR9LrUIDHJ52V/fVUrm6emhUDlisN+SX9o
SYzqBAFcUtuwLkg5N/B2ODToNzKGlWv1zo76HWd1CwDhapDAqSlLMgcHzN5Occ6WPBHZ9Pf1Fa28
xUojDB9JfSgQlKoi2LkpsPVnzOAKeRc9EnqcdsWxPyje/Aays23stlChA0X5YbO8tnKnQ1TWcKAR
0YNcRjsi2EYwBASMJqxtDkGPiVHq1F8dEe6WknZxG00vfS4eOXkeZH8YPchIhc1r5fI/jWgf2jpU
Qo0bb87KjYSoVIDsAkJbuB/6b0JZP6opCvu8eaQdZEqL3wiNYgdiEVO1MXx2CRWBlAxmT8DY6TiY
QNGDRnSyMdTqoLyf3YdD3D3VYFaLAHO0+rc2TZdsS/yufG5InaBwi1obdCEvIhKjsIcwKtAZzn60
X8ix2dciVqJdfjw8mHu2kyk9FS9bRWmV4b6vpIZvpLSY41kjHrRzp2IzR5OY+1aeLG6zJL5TNUdP
soOox5twrmIPOZdbDpsVuctj9t625syb1qOez7FiCl2GPx7ZoRDv7NGo3hmJ4d4ar0vSPNhp9eh9
7BIrYisV9wGCDFKMyxEHxyqMwRkcJ5HO8lChag+YTCkgHYSPff0Sa25JWUITHhEtPiwGJi853vp6
Bg4E0xNulOZzvxPusMHPomUJMPE2JY+LgYuK/FjLEoT0l2GohUxGu73tC/frROqdW4ufrd18yaBV
PA7elniK9uXebAJTqvinIvXqa3UTm1Iyk6aTSWXND3QUS9yZKDWA2B0ALhfasNd3UXO6b+YUJSym
sgBEjnRQDuNu4YQ9RjNK3sdhi13Mc1CpuOnHzECnEJkaBC2gv4k91Qv7Y0ZDLnpzwKMvbzFevi+n
4rPFt1Ug1Sc5u3SIYd4b0mJ102ibcMnmHucvSyUNynhpMRXSkHGJ7dr+2dJm2iE9CR7CybyLSPns
5t1xxmxkGmbTxvnRj+jbj8HHROUPufiFs8/mvG6gvQEBHIeTeKnKO8vh/8IGnOnbtCBKjHoStIS5
dN1gGRK7yj4VXnl0qNgIa9aWcW5C21OejW1rQ7s76aujG8pkKNqNiFq/aGqjzi1oF42bOQWqWlko
6P0QWDdeYByMVo67umEHa0CcHciPHn3dqFr2WRBglKXvz5jUT1hEjgV0aJ0cOA1rf/3k61ihtxMJ
micw5SkZrou2uQXwVt0vWFtYWTe9ZF8Chzyb3EyrBornAPTTce9Et61cnu2ierlufe3TqWooYFFQ
/EOf+/0aAWGVJCBjn5Cgn+6dbvrF8sE9XDeiPXRvK4T/BfNxYKLnq4e9pI56SkU3QFeCxm1+n/Xs
1DH3hvl2vLgynQbonM3mxpnRPZf6fOdWtSfONZqgAv54AE+fG+fNN1SRdnW49ZKubuDZ2jR3nHnW
JNkMK8w0T1RaecwDJGHXN1AHCqkddMCqBs5GMIxDhket9ewo1l0wVQspyiR87e6GOzVWQFN+292i
/1rc5Mf6kb4GfzaMrnw2F4UGAANQMVfhwnujATWoM3l0RBDMU5+efBmDfsz24wiBgjj+7lP/d209
QdG0+j695JsTSysfEDgspcCHRwFOUgs789qhkDsIh8RdwngQPG3zB1IPx+vL1N9TbC2a6Hge0YJB
tUNXIJAzrY2hVaQp3HsoGnaaAvIwYxQ+LoJuY6ZtZUfB/4oabwSEDmISLa3oWrN17KEB3roEDVif
DTGryR4KEDuHB/cY/3wwfON1YHwrFlrbSlSVUc1EOSK8oBatWGPZQV+AO9UmUwyFyC8ckr1xW9Pv
H99NtLHw3iBAQT1Ruw7DgoljXkRw1G59Kkj7pWPyMxpph6Fxv33cFBhcAiARIoz768fD8yiKliDx
SlCXSAU2dSyMY2i+BFuMDVr6g8unCjlQjEdzDkQJ+ppcV1gB7UaMPMopoWN+bOyfzHduiEF2Fjhi
PrqsEFggYHFQfkYepM9x5x5gJGNAp2RpfeRXpdWf+hn84Jl08tQzHLrhnC+Pxjt7Ohc/hAQW6bJq
Spr6TpYPi33Iiy1PcnnH3tvQz30ZGdaQw0bqPRafhicHQpPowCfgtYiS/06W+dIvwyQwIugt4nRc
nHhriZrBB9wXs0rWLS3nIwnJ7vqX0pt96mBYOBn4Upj0ci9ZdIsZb2dbgDm+RnmKWocF3bBmEkdX
NLeTLVJQGqQQdQrgSsp7M+ieh8r4Urbjxv6urhVzPoCQAhtk6ihzo3QMwwRjAzjy21gNHUCyOr2+
1tVTcmZCe0wHki1ZJGDC8vl3uw5/2UV3rJd+i9zi0kOqLf1nKZr/EO4yo2iKLTXl91K6gKSBOZVD
KmdOq+o7gDi8CjYu3Nruod6AohwOCvRoNJPljOevsQyWWNWPqCHHIBo3rtiGBV33x5/aoEBrB2dx
CHKwvASPfAn5RrijvsD7xAaE5v8sw9Hu2CDo1AcjjDiC7cIsT3OnjAOb3k/mj1ne1MUW8f7ap4KW
BeSb4KbwH+15noZiymQdsUSMFjJDyL03X1nxlc1hgqZ0jHQjmZi/UYrSy0Nvd+7cqnYQR8fwRkoz
EMeBV9gtkqiNOyj5QbT2UH6q/7RTvC1bu3b4UbIFt3Boos6pQxX6DCPg4KQEE/hYtxAALsqY0+XU
+Js1izVHeWZJ197KMDpUcQOqqNXifBWVd6QkOuGtvW2n+ebjN/rclHZe2iz30CDDoorGjvvhFQwC
sSf4xuVa/17/7F1gvw8ira5awsXHiuwDqhTkFpJS6OB79/1dGDs7+4jz+e9MAsiCah4Et/WILgcz
ieQGVkasA6j9lhSA9q8YWv0WTvEUHewYTGub8gx6DfE/BxPtblA+eA7GZNQhOgvRpe8LT5qw6v6I
HkUqPvfP0CA8hnduTH9WTyQRr8XjFnB+JTTBDfzHqDpP50Y9KAMH6iOyKPpi2UWSB9MD+PkygM3J
idrD/uOHBp7SRzcfEAUgM97bK7MwD9g4sWSa21ceOrsm5G08BPWf63bW7kEE0lzURRCuXgRBHibo
8tkAxaCMPAMTnVVaz2MTs3L+xsdwo+S85p4xn4WhE99BD1xvowkTJDJh1cORTS8svzfKjZLn1t/X
XNbEAn+SAM6AUxNFpceKfLm+WWvuCQB1QGKh3IhGjHbyJr8aOc4Ag678b+ixJyWq1yXd0n1YX8U/
VrSjNkdL2DYjrOSd3NUefAaOwfWFrJ3m84VoL4oNsQW3XPBn+Qi6sP005aUJ12QUWdw1Tv6cWyz/
HnrSqdPrhrfWpn2h3BRuZIOGN8FQ9mthh8/lwOYtt6TSZf2BRn4JKIKHiYKLKC0M85I1c4e7I2Nr
L24qCKq4XRzIBBIM8IQRSpF/rq/rrW95zaa2MMsq8sGC2AkI4cHjt0P+BwDjoX1uIWRRJNkLecri
+Q/7ix2yRzs1j1tAXJ2M7c0rItkNoL0G2hhbL8LX/sL6vMPZ5+Dkp7+ZC6Ko7AaQdYA3m6OS+vV+
9mBy7wF63IpZV51IiMI16L8h7aS/A21eWODPpbA9t6lZPA+Rs2sH6Io5W7HX6iuH5tH/mdL22TZB
JdGgXPHGjwNki7xXLB3k3o2NZwYayN+K8//6t1299WcmtbA18sGAiOIFSwyPgSn7cTB/NAi7rhtZ
/37/WHHN9w5/8XlmZAusgC0jHb9kYVJj9G7amT2kDVi8JFGYLEViOQcjTMTBPvqfrv+CjY+oNwYI
nwFArPADLLf+NQ1Vn1hDyeLajxogmhtvf92cLkyqDqyNBwezHKGaidErbcVMl7kb8aKOVgveBF7H
9jSDPH7s/tR8KJJx6UnqyKXbd1nuY6Cr7LawZytfFvqbCgWoYM6oArzfc+LLoG6Iz5Kyf16YiBtU
TO1f19e54vFgQ9GwIlpR0+rvbQCVbs2DiZNTLshImtfM3apZrq1CMddg2lZhGvUPJ13DyDgwoknA
VL3e9x9ZE40JBoqsjZuwthY1y42+MRbk6hUTIUtOqgYsvnQMycGmXXPqK+gTfXzHgEcBlBGuzEc9
9P2ODZ1YjBxgqKTprBi0oLGR/bluYeWo2+cW7PcWzIaGrFEWoqL8TDL0vmzLfkJ/gMW5Yx6uG1v9
PGfLUa/VWeSY25IMroO3thmC1JQugA0kxk3fXTejg/bf7hNqMOAJRGcdDXb1O87szEZRsVoRffM9
6sfBfjlGmLiPJCY/MKuebgb/6jNoL56q+fyfPbXJZ/aqRY6+y2FvplUKxEhctALTQnUsOh4LU4IJ
+EcGVEVHhxikpP/mkJxZ165VbxWASXmwPvnfF+dz+EHdxf/sJmjZsY+q3qS7hrCzlq4nA0JVjIft
7eILri869QEdNr7byvHAKC4iYqUD7kNO5v02tk1rLMxqELPOtUxy13mdrf6+toaf18/Hyt0FyhbE
+qh0KoUC7VbVraDCr+EXMDB3qvvuMVi2GqArdQrAkNWgpWKSu0BMVp0pjXaBiYh9bfgXf/hiMDRb
m98D4Skq/3GV1Ru7t7IqmAwslV/jDdFXNYcSUh8lTKJ6cu/KANoOWyHHygdyHeAnFMQaYup60hJW
rCpql6Au3IKkscc4YD6lYvl4DxSy80qyDsJyCvunnQPImlCTj2AwEOZU33F05w9F34WPEMwo0g8f
BYSIEApT4RqYz7Sj0GBGCTrKGcTcol+d/Vl0G0/76o6d/X3NvVJZUd9X54DOElHTUOVJkYHbnwr6
7fpKVhw5+EtU89Fx0FvX60XjMAfN3Aq0lEI7u+mc7qajlO0bv/qb9tHHAyR8Hzx+aCcBSqC7BFdG
ZPEbGMv5oW7uGq9PgsBMM2vjpq5t35kdvYhJwKbjNQR2CJ2q4zS7L34mXirPqo7Xd+/i8mDOBAUG
yLMA3aKW9t71SNeTjZWjo1qO07Gj/HdQ1R/N+PHn0QVDuI6sH80dzU0XJUQTIGI4JNIsmjLJ26w9
WNkwbnFRq7/z7jGCC0CPAGMESo/rAjwDkl+PmXkOHn+nqA+OAdTsxFKztE7CcorYlGLLLVw4uzeL
wG1jNgbkmfppqD1nYIs/daDQiw6DLW7tgI9xXsq/Re89RR3KA6JwkQ8SasfXv9vFAQFtFVRYTUUA
AG1vvQtROtycfAfqQIXRxWImyLM+B/lWe+xyS4EgADASHT8U2YCTfH86Fn/xonnEJHdRd7f+tDwA
xvlrdnIwpIP0q7RL+dEnHcyjajIDA9eqjaQjJFo/c02oCwIazIcwBt4LAFCr3TjzK3sHI+jvI/kA
AuSirma2beeNMLLMYRVbjbhvmPdt5MPX69/o8m6hvAVQNqoQJh51fTFNBiRDKAKMUFr2gZXlL6f8
oHghvrsNRW107YF9x2yIfgxqSFiOOQGkvxtr9NC76KXpDLrxVlx4WGVE8SYgr0dQpF/gsaaLM+RI
tI16sXZTPZ1sPrzSiH6ik7WBDV/5NuADVELKGKaFz9DSsdDPa8K6AgegHm97A8OXFSjDbdZ82I76
MJhux7VVatHayQ4NwM9aI1Psl+5L3pi7Jfjuhhg+/egRAGEY3CpwAMACXDxOcx2EjHgOaHUhRGuK
aJfb9cZLe3nKFLEhKEvVXKKCX76/o+00ggCzaSuUCs3XQIDUIeBb+cuFDfhtFHYwMIUk+fLZsy1Z
8Rrk2EmNAlrD7iTJN87YmgUUhN/mcqE4qMcjResYkyutIRnq4JaAsHZuvI1vcXG01DewPIVOBcbg
AsLAq25c7Kgs3mRYC+7G/tSnJr7N9U9ugZJcf4mAuFX1DBNBvapSaYdrtHvTm1kVJJSLtkHVwuwW
L5mtuvDrFKNAtKQxsQZvomlXzmBUjFviNsbDnNkkPISCeAzPyOwSG/OzjvNjANn8Tzc02F+GGMty
HxRMGHHRcNIcKqDcukQ2JLilY8bAUDvULNtPIpqb2AAPsQnK6Glhr7wRuWjAh4Z5H/C3Vx0XFhhy
ZChkjI/bQ6qs7MYKNP00X1zwAXUghqihmwkki5nH0Qwf8VSIhlZfSTUU7JbYI1Mjhd4sUDeh3jib
4PSvAC4e45I3HqpWzMc/Ya1ezUrMD4SlVVVxj6wjp3FYNr3Rx9y1ZcRjP+wckJFEtIj6235BonKU
nFUtQNn17I5znIPIpECC6ZoTj/Z1T4T/11L0IQ4lqKT6HvXceg68HZBvku4d5jPvWAxWI2EC+kbd
/ewKFmI2P2zzE7cbx7xZIAskExvE19Fvw5tYO8d93pbDKYfiQ3AMOmS1P7rWAVN7lIcZS2XZzjzN
pIQgOMhh3WfWttFNiyb6wQsn+SWaeJV2tO3obp5sr4LozSCrFET5jO9K217qOMsFuXcqOh+XKpKn
LmDDKYMSS405S7t7aPsgujUh7DZDcGIqv8qZmZ/JwL3EJ1l4iEYDoN2Sm1kCsRTyq6rzYt+x3L4z
GrMpYyIpPhz3h+ZHQ+3ZTsbZh45EWxbf3VaGduz2TpjdNTZb7ueyM785QVM8BPOAQZ+mr5sTn4WN
2LkIRRSPiDt+WL0Xgvp/mT8Zbjbfc6fKUvCheHtL4n/M+tyx42lUVCSG4RF5aJcF3XBzWOoqNnBJ
floWFyQJ5ty76T2X/7L81kpLq7S+gNJNPEy8c79Im4LbuW5CaBTNnlt9RaKIC9PKwTJTTEKF4D7p
PXhQTqPhO6SbeZAW/tS8jkMBhl+n7uC4KZBcD2SY7LS3RmPv+WV/MmrHfqYCBDEoImUcA6wg2HlY
gDdLInOcXkogMp9kDWb+eJJ9dWq55aS8Dq072QUQLlpKGd04PKpt3FALo7sgWHpacs++D/0SLCLt
TPa4bp6fuKTgMWJEEtv2RNKCtfw4Sa//kQWGBW0rrwt3kTUOgNA2Qt6alsz7tCtAJF+Tbjlir/Eb
hHSmxPOJl0R06e5ZKY0fYbO4LKaFET2gH1hkiS1LxabI5uIVYyLIQTPeOd+rwpxPvhHKGNBu8tTU
XVbFGCo0bjN4H0z3Oh5meEkRlt+ZlUVTUoFk8Ifn5+MpHODx01D2PDsYtd9/yiVQDYeMg+c49u2Z
3Jtgg3gohMgeSVBTMxnGyPCTvAIuK2lHb/mrjIgPmBGjvIuHChcWffsS2lZ2aEzNE5OA8rbzFNwi
O2cyNoacVD/BmmxH4F7qnD1p++IPeOI4j7s2yIqk6gvv6ARTf1sHFFoQQMCZfWIOLMsTyJpUImbT
4II2TeTl58hr+UvnU0jN1AVJ0JF277oqL77YQnhP6Ia36utmxT3aM327t7PJ3zest9mz71bid8DY
DLtTVs5pKSp5h1KDTKHXXR1K31yeImdBG9sK3UTkRnsEghfsuoZw/lQZGQ6C+S1YcSJv2rlZ7t6U
HvUf/LwzfiF0tuMgC4O71mnKv/K5oLvI5NGu9az8ASm9PAF77O29sOtjMHktu2Eog2MXQj81pgb4
qNomah4oX6YHthgdjfMCkOS4RGIKwu5gWJrEmCMjSEwEMgcSNVbqOYw9AF4DjuMiyw8Lc5bUdNv5
YBQjmKzs0RJ/oplEN1Pj13c5I9afnAbuHhzU48Ep5Pz3gBnB+8gc7JvMD4rbDL76lc7wTH2Hf4LZ
hUNNjGA2ykYZRHRsuQVZoXOLYtlvpw7xk8giTgHJwV6Zz5O7D2jdp/litjd8XuhjXjZyX+cTBrzz
xX4OeokTS6vg5At7+MbDwojrNqtAq7246Ww1beIVkXF0WoTOZu76vwu3s2RMWd2l3CasjP0qG286
YzBv/LzkR3Mw5ic+loCUCmEU30CEQ/Z1m0epS8IwFsil48m2s31JWvhDy66eXek2rwEtzScv8/LP
2YzhDvhN8srlYAL2gu/YjF2ZLGbDdjMGhPa4krSMoSlnfcXMEEQHF/QQAM2p2n01OcODnRvTyQ0p
/1zndb2jVV938SyNatflzrizYeuwRPYAKE9eeCmgPcbfbS+zJMgFDpJB0DD0Jjfl1Pa+++B+KuNa
DsMn7Hx4C/qnGZSaQ82fa+rNO9sVfb1jhaTf8DKwXdnNPaA6YealDMz5d5w2kDpw8+iGgEwrzTia
/JXVFY8CQ0l3Jg2bfR4N9gtigXY/mUGx90VrJaWQRmIjAjhUeEruWFu1Pva9KT/3XdGnc9/Yx/8h
7byW6za2df1EqEIOtwBm5KQYRVK6QUmUjZwznn5/kE8dkyCK2PK+8XItldWzG92jR4/xh87Skp2p
ezonPai/B6MZ/wwjM7EFeJ8Hwa+FXZ0r1DVTAkoz1fJ1b+UycrZU9ZEJg/rV1tm9iXTXMR3oW+p6
4l/5AJ3sydNRLFBq5FWJMzepqOVXSl/mTi8gV2iacEqyEUfoNPZ+xKUaOWEkfkmKJncjzfT2UlcE
JMSVcRtE2vii96b6WItFuqNkLO595HRd6OLaAdNNchb0ktw8Dkx45FPi0NMQ91VdDbejOMm7Rg1R
SC2i6l7Vtei573tUMZNI+j6gOPRTybT0tlOD2jamXttVrMO12gylkytK9YocnXRrzGhq9LL7JyoX
upvrk+826pDcUs/UroA81rboRefWb4ObRhf6O+4JTnhbC6FbhuV0EgzZuyrzobjPDUvZs4Lhvhzq
6hSXRv4DGZZo1ydq6Po9n1zNBwsVIr27zdN8+stqgnofCWK3H7SBnCYxk32hUJMIlCZxE73VfhWQ
mWu7JwafQ1nH8kDMlEumFKa0k62xuchdUblgpaRbUo4Jw/fW6kcyxwLFfa1ks+tiDqNOzKtz28ja
z7gX2zvRKqULLfjAtyvVL074b+ivaM7KD7KYjXQxh+AFp2Fjx3XV7wRLqdw46stbcaoJLlgAVfhv
cyk64USWXuaK+WqK9cTdPvSHaNTbK1Fswh9NHWPr5lv1ndl5oNFi+ERSPygIs4bhMeBhdmUVhrRv
c1wPm96f+G8t6cXM4vI6lyR1X+qTcOknpUDCP27T75FWU9Prk7G+l4R0jG0z7oL26JWlXN6qWjRK
Bx5ig+fGYHbcIqd25pS6H/kHygByZSepGYiu0qAsvovU3PuuVUlEVVrwjr6nKD+DdJq+T3GhXhXS
ANMwTq3hqcj1+CocI5zsIdndknJlVwnn8mCoyFchE4QLbVbINEE18w6JlgKeqjZyxiek2HZBXxWu
7AXjkVIAcp5112Nam/bPEimQrbEZ7cxE6Ln0C2kvNn12aGpRPChqFR37lLfiWEbq13j0S7aH77l6
2cd3TTx2digi2tvVqQ5kQLfcJLcUW1E67X6UR535IBltwB93iyCMb7lwWkc3vPIghpZEzzgyznWY
++5Qi5hFjW34q+QU6go+t/jd9juxwZXIjxSshaNWs8tIyhy1lqQdPDvvvklH6eiLWn0YEC/Z6Zqf
XQd6md7UoW/sRK2rdkE+GK5aptAoIR/qdql3wZVKhfZi4ZKzbyFdmvY4tOmRGGTusjCQTmmaSnjP
ahmhwM+6U54UxiGupOHYDU3TuWYfaj5ZCGpphlyiDoN44nEiwh2SSiyu68xsv1tWhSmwqkz1j2qS
5FdBrMt9HQ7tNx/5qitcbYcrTx/9o1aK032RGM0uTqDwVkrQ7TJNR2xb6Ly/o8hTHjqlA7IgRppY
YMJhVF/TwSvcbNLSU5dLyRfR6IqDkKS93ftDdEirIXI9IY734wR4vB3ymtWvi5MC5PUmSvK0tit5
Qn+srckicfhwexwWXU33kJwVGvFsdGF7yrJoevSMgLipkRdnJFXGsI/KrPgR+xCjvCAqD1oyAaQQ
1OZAWbN0O6M1yeLC+DkVI/UMQMl/Tvve3JmYoacnQEramRXlromEKEnupTyMQ9urrOC511GDtsdS
8nFZVEBAdmM+Pccx1l7KpChHYGni8zjJ3/oykGDZ+Eg3l1aq2lZbt7eqJHI1lGI3YZg1/grJpm5M
Fu+A/2cd25VWCV8DMZvuSk6dZrdCyiIkuEVJqCj10XejrtVbswi6p5JeiD1M1rTPIM0etMg0vhuT
11xlMBLLk/z7lapJo75L0yz57qkFevXWlGAJCU6vuGmCJt1BbclPUqGJR4iNqNm2VvgXl0LxrBiT
8aWdfD3eD6FiPAMSk2+NKRh48kI++NsLTT4M14nsViVvsYBPsYu7HHBDbyXPZd9oeJFVilkcilAN
C5f6f2Vha5iY+0G0pnOpBdMxyH39UIZEYCOUjdTOZBBivVq0hZ2MY3i20NsO7DwxJ6CJse9OSulT
ubOQHnTUsFdPOfWGn4JiTq6sh/FNOZp4H1hjHOs22XpyDOY0KbOm8DkhuJ37sg953QZke00eFd8C
zYuOpmcpt1IQ6sesHIT9kGgBzPg2vMprXsCdX9V/p5EKqS7QYU4JZv6qD114sYLKixy/mSiHCxVb
QlLG5HFIovhKzgPPbjVfu0KMBdkdIBIYJaHtclFg0Yx23Bhm4RRybF33cVHdFc1g3JZVI493ul8W
wj7UYRUJZd3fSDMEIi20JrfRl8jPWcebEHlUig3t4PmoMkRW/CXOm/HQhLWa7eHracJNUZtSc+6K
hodckZT1VSeZqDVqATJwhVDsBK8ddoGuZqcqT6Rdo1ueO9VTuxtHIr43dXNuqPqXzqu8l6kdDdX2
uSloek7ig2CJwpHgxruzTKjOmBA3QXKPuzhSxyu1oMlnkLsfhcbIGvCE4XhrUtYtnaQx6gMXwLAn
DOemLZrxoOxTK2igksvsrrNVhNptx3F/IkXvXwQrNx4r3UhPYaeZr1XiV64v+wNGUOF4oJij233L
M1EdQ+PB7zX5WFpGcouimXXXWZMhUV8AuqvEbXwYDN84sZVVnp7SBCC7sFy/bnU7H3BskXiV+HbI
S9jFn6dzGyPpb8c+9jQbMg1GepWqVj/UafJ3vOeas6DX7GygJXQRdBP+tF6pFmFU8eO9mnWj4spa
199pXYh/TwceSIoT71HX0uwYUX+5zzRhPCRSOQb2qFvTtWf2wS8vVKVL45mlnXfdPa5bKTUk2ll1
OR6HESpbaQgZAG/CUp1T5UDu4FqcucZ56ru91UZu1giPvjYmtoqO5V7q9SZDhHuI9mWhBbbfRf6F
PNnfkcwkhOhStwM1SS5xrSUHPBkzR8st1TW0Wvgxamq4k0q/yw404YPCpdbUnlI5qM6a1BSiS7Uj
p1inkru7cq6OERWyHoGrqjMR/cYi/citl2VOGVbRSWwK0zwbgpUc42KQ7yIf9TlHxOxOPfRcUMLR
p56muLkyJIe2DoSzguReP7e/YH+OpjA8Fwjx/rAqCCt2Z43GZaQKdJHiWocxUICUtceMUj4lg85z
tc5vKyefqix248bS+D8S65Eno3fnFQZ4aqGnzSRHekE5PpZ54xjhyVfxqHAjwxhfxjQccxQOjAhr
rCgaA/wFjeHSRo10K49e8iIoCC3bvZgEoAPKNC+PcppN042vG+NXK/fNfqfy/vlZRWH7OKbiFLuq
3DdP3LMqGrR4Qt6PkTY8ye1YUCnMtZkeoE5kxGERz6KfaskLpRu1WGdvFcm5iYLoxqqH+rFReo89
oZedSlaWdN8D6P63aV32V4qgV69wjYWdIcjRyZTS7NAbPplgVPnHLo2Sa8ngR9sEGKE9aUWgjo4w
UkgY29rblW1ivJLRx0ehGuKLlPvR8yRw1vD11vtf7aRLT5EYePjRj2H4KLaE5IGGCk1BEL5ooAOc
/KWGnX6JMYFyhCYXL7zGYsXRIx1bNVlPfdOhy4gYgJLI44vAfmiuIYGP5bnttNo89kavoZYZjibf
o/Tk8FD4OboBgKybei90ll7SRVOavOGVZgbdC44SivVkNAJ7GfcnOMFym3bJQeRtHt3XqpQOD0Or
j+pz6ickILZYjjkhuPARCLTHECPJ6zgIyi+9H4rqMRnKbji1jT/G57hK1RY7kTEUXo2iFYE51dQo
/G+hEpSSQZGOZwYVoAFrkhtRxUDuzlOGVrlTO9H07tKWS+RhQppSungir2g38KshxzXWhKUUe0YD
dxoIZnobgT1BKssceCXnYJn7sxDjA46SoGTUHgArD+Xkr0nZdcEXmj1idus1lanvcrkIqkM99SF/
rRnVMreErHjm+BilMWSuwcu41SJLzsyz38PsOU1xTJSokcCTngshJpGeUsV7EdSgTB8bwNOM6cMs
fU46HgC7Maz0Y423dWM3SI5nNOXiWn0KQVvjRBuLRrvrWtSC3KjTguAwJ9GpmyZlyhM/AQZpSxRV
mmdew0OIXpFZKfzawecvEuOU2p9jBbkWP/gQGqObFr3b4I56iWCc5UoRsxN7p8ZpQFXLx1CMBc/N
1RI72haWTw2HBpDgtZdlzfSzzKgYfQPJPn8jXxtaMXXFSejLkxFV0O+z1tPkfc/fHFxMigT6tTzw
UrxRCpCOrlxUolXZpZla/s6T+3CiYoH2PheLp02S+IBufJrdl1R1/H0uKM0G6GOpHKmjGAT/DkV6
mMrQCZZw4xjhyFrg6nGqQfzW9+lJC+q/VI1WvJQ+jR1Wi6MG3FJ6Vsep2iWZf2tI0X40/L2lDbam
lBdu15soS8I7Ocp+gEzYaGiZH3tAyAsCxSTv5eW3BFaUYSRXVC1KJ67zW9X0T0PbVIegz8V9Lit3
8owhUVAS22g+ye+HhUI+Y6/mZu0/Ivfzz3qDyCssj2cmhSYEy5vLP3Zuxpd+b53LG9/danUtOmq/
B4M2gqAG/Wc6a4tmbeSFYd0D+nbUsj5ZQ/3i1zLK6FSrPp/VogH9exxgVzQEfss2LMfJel2dxAHr
pTISL1p3TlLV8Sq4aOSMfz4SxWTwk5jRUdNdNFMTgohkeVgWkbW8Knr2gt1BZLd+8wBI8PT5WIuW
5+9ZgdlFLxEZYvMDXoVWa2ZxszIrjYu1EtK91071xoSWYgb/jMIehHCP0/cH9M1E+En5A3SPWht+
7L57rJ0wPhgi8lr667STAGzu6SdtYUPX9ga14llSDq4PpbH3GzGk1I+lH+OGZeWi2G8nOO/5WrH7
D4s4O0bg6ycDM1pA5iyv93LPYJhgQg0fsbAGo9PPh1idCdIMNGbRwv6wywF25HLs+wl1HopLQvRl
SJTHKlM2tsP6MBamOFBjmdECJlXWflanIk5xhaWcczK0BGDZoG3JGK7uOv3fYRYBQrbCvub6xxwu
Lo4jgm6huIVNWjuueKSBSMEiHXDK4hDlvdkJU8oQ3aQdpRE9eF0/dW1qC4a1sb23hpLf7zKTHrpQ
ypyh0MsCxFuk0W/3xuhp3rnM69B0glRLt9AQC1TUP0eKD6RxaRLfl3DdrLVoNOFT6UQjHj1yKpo7
KcTltzOep1681Em6oSq0Mku0mmiHieSAQHcXm9wUadmVucjWiKzebnz5LhiLe32sfkylsEU9W5md
Aosfihv4UMab9+mbGyTEuSvVVQZrES+8T4skOmeVEn7HFp1SpyXqdjNJW2S0tRnCqJOAF6nzdbnY
MlGJDmUTMGis5Hy//K6jF2iI420mb1HDVg4Aan8qyHDmOFv5vZ9fIWJI28o0FTH1cbW25g2UbRzl
9SEMcJXkQqCFF0e5mHpaT7MkqSUGTkWpprWOfxyTmMS/IyxOcV9OYP2RjKHBX38pvIhGSv/ol3+I
ypl3+rthFmuFcEoY6HmChGvY2gNulZ3/8PlEVj782xGWpgZ1HMNnlcFhKVb1CIv9mEUyNfPiCw/a
DciXPAeDNwDR5WyWpJJyikIkgzAC1/lCMqWAruwP9CV6PA2E0XsRqQLcm2KV3/liq/RUG/sGaI4u
ZcquouzxQ/OUwh6NKX4JJlp6tCX8oj+oEyomNoGoy49ly4vcrnLLP9VmYiT7KaV0hJWptZXpre0x
KAMyHUpujA9BqPRoZI2jkTiR59kBeQPPb/fzb7NyI6lvh5h/wptIEJW1UXQjYIPIPKEu7nbjddj9
+nyMte//doxFtMlKM09QL0X7s38e6rukAL5LWzgNN1BZK1Ht3Vzm3/FmLkPX1H2Vsc/0/LZDNho0
Gw2fV5KjqwqFgf/bpBbnf4BiTS+BSQntQUbLXG5zW0xGh4i0Ma2tT7SIA54fa42UmoiFpt0eU0Jt
11lGadPH/EMk4+/D8/ZDLUJB24WDlg3MaZTu8B/Se2lj0damoqAKTNUSrzEQs++/UG8pI5g4BtCR
5ix9VMSSY77lS7F8N/6eBk8j+bfZNJrAi08jBF2carmMSr7jf+ku5ZN+jr6ZT9LR+wacgTTCRk2c
iscjspzuFktvbbO/HXzxtagb+/0EUsWphe7gh8OuSpVLkjxD+fwvi/lmmovFlBGBqAqBfoKh7hSE
O4T8thW3dAJXv9i/gyxjt0KvQqxappMYvWPqtx4K0rJ4+fOz9GbNlkHbz/Iy76m1Os2oXpBfsJXw
IUnoQ6ZbL5bN+2G+P97ECM0owAPNt516wKdJuZEAKeCMWd5b+2xfdXvDUW+oJr2YIMd3HcYw+vP2
HllyYn/vUPIgBAbQgSPbW6RCYy6WMX0TUtp0+glc+DhM2G8p+dEPhIOCWGfQqVdI0f8aN9UR1z4o
b0FE7yivkP7Mf/5mAfRcoNA9aTHANqpiIx2lgU568Pr5F129ueiSIXmPCOcHBmmvKrHhRXMoTrsf
fegZ9MQg2X0+yNpRk2Hb4teHSsMHsc8gN2hqq4CQlNZya5+GIO3DnCZZNTx+PtLqzTJ3KCEt8NWW
HAnVS3ytLZhOIT91YrRrusEth2cj1vdStCHIs750/461uMUKS6gMJeVG5uM4TfBYVw+fT2aOC8sU
6e1pWxwBOJqFJM9xQ1aBr3qK8EI9/xtCTa9eUl/8NPP2lhTuTal8/nzgta2nQHpj15E1fxCiHkVa
ON0cSzxTdLIELoN0G0d/xkT6f8H/30EWyxci3dFnc+oveMNFbLyrtNiSZ1/bDW/nsbhfqlBIo7Jn
AQcZO/IG3GmQu5nfO8lwCr0to+j1VcPQFqm8+bGmvD+wRuDRxCna+XPdKc3fVXRdxD8//zBrWw4b
J1x6IBTDY1iEo1JUYrMM5vgrVrdeCNysUPf/tyEWm06uI5qCBp9l6iO39DPX3HqQra7Tm0ks1slC
FHVAoZT2+uRD4OyKv0v6f04byhvvsq3Vmv/8TQQVJuybvHheLQGdhvJXR+v688VaC2xvv8ciRqtK
YdStxGIFiThjpr2dl7xWaUJ/Ri7dz8dayiz9c2DwPYFaixzXBzHGXIt6TQvYX/UueVQnJ2/2iWTH
d8JutsmhCmviKJrsyof/JBM/+4f9/7G1hRiGNUhjQKLIUqI9Nl2mU/GA/n6wD53JKWxp511JiFtB
Wjh8Pun1vfLvuIsNn8qFB+yUveLTaQEYk4aC6/WKHDiGpNfmxhKvxos3s1zsfb+ozN6fIc5Zr+6b
KPtLm4BftF6yl5rsFSDF9//b7BYnAZs98sByhPdEi34Ck1NG0HPTmmZOnM0dus+HWz0PcyIzWyyg
RL/YrbomhGELhtsxlL/HBgT2Rna4+rFMbl7+cupVS8Z02QmsV8XywRKxmyR3p/lihJH5+TRWh0GN
AkHS2T9vSegR61zw+4rEyOcdT6Y70ueKQJJ8Psra0eb64wkEU0mFzfc+eMiDVmfwErk7huc+PMew
hLrqS5T/+PNhNIkLHGYalKtlNwUtGykL5ivKwia78+6aNj8CW3XiONqIhks9it/xg/r/rBQC0xLx
tPczEtMuj4xhNqm+tE/W1XBlOeM+f1R2/xtjibWPpAEXIeuT4OMub6o0BazaquyFAsRjCXKrVUqn
NDYO0O/fvEyRNFIwdVa+gHu7+ErdJLMdoG6hsYFnJL7fnqvcz0FJ3VeH8uemqNMcAT4bb5G0dBFX
lan8jsE4cB/TXfkX7RvHOpT7xHf+S/R7O7tF/gL4xZRataMeQ8AzzatOF52u3Di1q6/wt6MsHsKy
EPZt3vGpgguJy6u0l50UI5CJ9yMymrsc5s3f6l4/Jnf9M8Ka+u7zEzD/9Z8t6eJ13NG0RqiESdLP
P7UWVCehPxnll0hHZVv56tMK/3zA9U2DowMOTXQVKeG/PwhQpun1Rfib947oeIfwmJ+9k3IQ94rT
3nC/bMSrtbALhZb2M7IlXJKLCVpFYEzTnFEpWW+PsuKoXnH6D1P6bfSGir6FiuziHCgBIFbAvyna
oCSFTobUJGnBFVSDQ7YLH4INNe+lutrvWPJ2vMU58LwcGptJUb13yicLkyBgcMf6q/8deL53MQ7T
U3vxHbTH7OCcPkfnLbOgtehssKjI5UIXpuX9/hOmSJ4Nja/EeFlUve33CA3IUvdNDIMXKa+z/cby
rn3Ct8Mtptv5tVqPFsNpICrs5pTtS3Mn/BjO8h4+hWnXYNP20sZHXctG0HUi09NpTNNgeD9HxLDG
obZgtunqcKMa9Q7V/1Op1oBgopMMHPjzSa5+U7je0GR5N3+U35YGBOukHs/KejeCcgIIV9qGW+8G
N783junZv0N24NK/WIFDLP9fOh2vfdg3P2KpyW20rWGmwWyc6WSn6AIyz1F32W/Tav3BOPSXch/v
t3bT76VcxqC3oy7SzKbQO5AcFCiEI5yT/KrhFIEO/RkE0Njs4qjdUaVWnvKH5PrPHfNE9e3Qi5xT
zrReqWomXITTXegPX/FGuxGlrS28soPJosFS0Jmf5RYWmwk5LC3CZjV2Gq0/UrCy9VK/+3wDzWdu
sYhwZBDAp1kJYGMZg/ypy72sJazCM7DhwKDJY9hj+vLno+AUiiD9rDf7wZRXigCAjRWfymvxCMG4
KRQpI5kb2d/KXDDDAgyCbtest7CIL1HcgfceOPB1nIaJXSEA7ga16r2AK1c36kjrY8FQx7QJ4MpS
AQPDL4D8QsKLW3mKRSLm+HNqjN3ny7b0Wpkjtg4sA1lZShMSsg7vo0kKjjBFGZdOaxPTR8vrm9zo
v8FZeo4rdUeUbR2MqWc7yvDWKNXXbmy2umQrNz0237TpkRZQZ9fV9z8hsSDoGAMT1bLiiK9N6qRj
KyCXHR19gNFdIJzEMDx8PvGVKPpu0MX5MjJBRRWGeXdSeyir7KGHc2l3U7iXUhVm8bSl+7z2Od/O
crHQshDkndkD+rIi8K3SVw2XygIu5ufTkheyBv98zzeLOR/4N8WNuIoB7kvzvPbVCQSz4tmNZ/MM
ag/dUTmUj73b78NL62ZfgBb7PlKHtrb1K1aiNaonKpB8UnwcNhapTTEiL4fLAMGrUnzA90OA3Bzs
F/GnbtSEzDEGMb4x87UPSg1ZBQ2BmgMvjPcTB4yowCCk7Kr5EUShTJQhKMhKcE18s67rypOuVMmb
Ns7P2qj034nU9Fgovyz2LrBtNckyAsIUtC9VMR2QeIRxrz8ABj6GWvr4+eddW9i3wy12bd3EmuZT
7XPqChi3+WsCi1pj9FEFW+3RlYuB0MDHo80AeHBp8SEHQ24lcQCmOy/vDXruoNA3LoaVIVDewU6H
oqVBbrH4YnkGjB1EPM1ky/jRJeNtLpEwfb5g8tYgi1eM0ptRw6nDo3VnHiYXMpNoQ1oKvwOUqQ/R
r2If9ggwqvawy91UcHXkvF777CTcxg/18fMfI63+GNIo7lmQVx9KdUND2QKhBw4nEG0HBhTqnw6W
wo7eIhxr/I0C5P4/PBY5iYxoYDyLyc4i7mRRlwvxDBUarWpPp86um29VKhw+n9pKdDNAOWC2QVY6
u8W/P32QCAo/joGTVYZ+HjXjCh2RsxJ5+/8yDFFlziVmVMX7YQDLy5WHm5STBgPcrB9m3Lq++vU/
DIKDCRA/JDrZmu8HATUtkUaDL41riJaeZfcBWgnTVi99dTcgD0YLb06tP0Qsv48VeEikeMaNflad
dBftA5eH9WW85PtwD2VjI0SuRA+0v5C8AV+PjPyyex9ISMyMEmI6ANB/SQYKBBTtBpt052R25dYl
sLYlSPdwyQKSSSdxcbyBcMlKgiKMI9SWO1Y9OK57RdxI+1ZyB+PtIB+OdxDUaTHfNL027qNUkLhg
g0n44YMWuqlltfwaFWhKOOLkoUvx+UZZW08qZlxzqKwQJRdHqxXVuhZKYqRQ1EjxZNbTJEh3LU1N
J0+0LXDH2nrSeuOCAzzOvyy2JTzhxhtKULSij8DG+OgD8Av0LejpyigolM0wXWDBHyFLqCWQpVQs
aNVokNV/tpa6a9t4Y+U+jiLhKy2rEARQxdI+GKkJ6VBZ5hA7A0olgZrTXc5s31A2ov/HeDujP7nG
ZhghgoOLJRt0QcnwEuO6zHS7hrw2BVuYpbUheDnR3ZOwAgYi/j5YjJmSeh30UZxdQrfJfiXa4+eb
bG0AnCVokZu8az5EiWnqKJUOfAExRdcEgnzZ7j4f4eM2pugrAz3HFQoprGUOwzsHTy1jXqX0L2R0
bKX+C7EHuws3ELIrz2kGApsNZ59c6aPklsUFEYQdENmXcdxVJ4yZ6RWpp7De9bfZMwoObnAUj4Pq
yvefT3GlmPl+6HkN3qTFRjIFQZMxNLL6DwyOJI/swHTDfOWA6YCrXSMaHJ/osMwFjMzZ0qZfqbK/
/wGLaFhRKZLqhB/QvBQI5p3SHUkqVL1hbxwotR8o4X4+5dV9w80/uzhRzVyWwhBbQZlGKMlMk97l
tiMsbqUW829+/7JnTmhbgnjmAGCp/n5RuzIvyzbKwJAjSOZbz7QDbTUznVIAmdNu4AJWyrPsG11B
CBA3vflWeT8amJtBS1A4cbLQDu9/02ZulPvoCTLsqfnaH7duy/UBqRgCdOAN88EtwRdhrusl01OR
INlVcDICV3els4AeEFLdmbM14tpBRFwP9WKgopTa5qj5ZpOOaGuptRlTTkQNPBw7Z0iPxfhl1DeW
ciX6UuNmZ9ApM+dovxgnyBF589MZ+2/Zsv9XQ5MYeMzGBpRXpzMj1LFZlD8WfoQKhl7QMJ0Gt8zu
ETUdmge7+FyJdnTTHf3DcA5v0xOF76O0qw6AeUeMiLQzJtsPW1t17TTMSEK862Eogfh+P+UUCQeh
CPgtBnIl9I4dcfjz+3kmCUm/H5+oQy/DaCP3maSTBIPjI4b4mqvHF/SBNq60layRYTDYAy5FBvcB
mTWK0SgLQxj/7lJIF0BZ9SE/zLjI0c2/tTcy1PTD56Fkbb+8GXJZfC0z2sYxOgRIaE2Ibr3UdT2r
RW3NbL6Nl+GEpwPKwAb+ux/gYLHiIbBYMkxpfan80kfOMATbN/iHyC92ilTs0akW4CjFd2ISOX2+
We+dd8HyF+j6bHSBfRsAjsUusdLCVCqLE1/u0iet5oqqqZr4p0w6CAd0FA7Bxsqqa/uS0DKr87Nx
PiB3hKY2hq6bg1o8vnhC8Ri0Wm77MiUZZL2uNesG3eyLgPqkGA27Xrtr5K+dQv20g3pPmVNEh04x
BbsYMSLkf0vqdVnyd1X4x0l4qOlbCZdc/OUF1i6qwr0qXtBt3fVij2lId+TNhvKlfJnE3uVysoMW
J/MmteH2XpnyfdoFeytU7FRuz1YobdQ3V9OBubRARkDV78NrGF6yieQOqz06yqsOUfU+u1GZyrP+
ML5Y1zCebYQS45vgKwpif76jdQP9Wqw40Lte9lDkCV/KUWLZPcRJeq3DwmJC+lrdCIErxL5Z7hqa
L3xF9tMSLUCD2lNqhLUdxaAIJ5gP+ZTvAkQw2uK+M5B+bEbE3a1jUHVumXbs+ATRysitJjjEiCt/
PuvV2IElJvYCOBRSVl7kw12cjBTjE3LJu/AHATD5Jj1bX6a77u/qqbgfDuMxfd4Ycs5/PxypN0PK
7wMvxNQ8MDLumuiCNsjQOurf3SneBfvmqimc6mpw4lupsoVD+Iq81nGLsCevHuk34y+ONHJOKYB4
xu8d/SCMe/MMONdtjvULH/9bfPAvxq67qnbCQbqO3eBrS3sb49yNys/aVfh24ecw8OZmV7w05xk0
r4IaIHKOho61z6eImujW+201a3k71CKJgD2jijnKhY40XnlZdx7hWGsoBbVVflH8v3yVU+WX6LEa
YOzup/ZYe8XGyV67L97+hEWyXQAGjzOBnyBT4gqMvwRY9bxjtnbz2n2B0DX4DsqUJLiLNAZZLC/y
W4ap6F9VWenU5m0bHiSUt4xisIeSHfY1kf8qgi1839oEqeDRuUfKns21WGODggDSSnzOWD6lXmBn
0bXevX5+clZ37ttBFqsoFoWnI19A+rRvKxuZGYQfkTPdt9eC4x/Ck3rjXardtNOvFEj0TvWlcQpn
u2i0NdfFKk8Fr6YU3QUngSRa1ibP9NAevXj3+XRXhwHvRDsKzM6HJlCYRmgphxGHEmmX2roRhmOS
/vh8jI/FIkmiSsmjSCX0q8sKijkIPRJTJBgqak0Gki4+ajGKzH0n6k6tjjZaMxubdO3gY4JGOqHy
D874+4PPMzgFv4ygEupcqDXKuzwcL6OImvkWA3qlk8fs3gy12C9El5gnC0PVO+tVcf0z4hZ09E65
G+67b5+v5EraQhWRhAX8CnXS5QuiMzudHt1MHB/7yyD1D6NonD4fYmXlSIrAOcw0aIBii33np+WQ
yAInuy4Bj8AGDexYN1882Lt2qxt/TsaB0Dr7+2ikYxhtLD5U0gsdsk70jwtNealL/QsipN8ns97a
EGspAQPBVMfeALTzEg2J5peAkiH1eOUGNS/1rt+NuBAmmZ06w71S2dF9+i3dfP9sDru4gZJJTvwy
Y9jupbpEv+SvOWFEd5VD9gMZ0aN+ld5soYFWjjTuEDiO8yqyUG1bLKmS60HQ+VQgKgTwRoyxI5p+
eMT8+RHD2olQDC3BwvFlccO3GVRy9NhI2s3RFZK7zEoOU/AwIeH2+Y5cmw/VMYCyczHxgytqNqpe
U2Ykc0IiHKUuQ6nkF0nfxnTWzrH8dphFSTsKy9AX5pwxOnWX9pAeXuccKbKLzaxkLQOXIcQALqDi
QFa4yAf7KpeKdv5CKq+JyrWsU5DtYdYSOmq3e0r5R34AWSS7AW6Uwv7z9VxLR2WVNBTVTcT4P7By
OrmvyzwJZvhU504uXpwzPA1l6UfYnsFuRh5uJWIr6ei7IRdBsq/Q0wNINC+uD3apOfb74Cgf/8OL
GY4WtW3Kz5YiL7unGmqGZuJx00il9Agk+iGIkhqdbvPx8yVcC5LcmZRuxfkVtTxiORFRmhrGqRr1
vh1S3IeSnZfzlJT6DWb22u7HwoS2gKjQF17GrUmoOgHABBWUKX3KjPQKadbXSE82YKdbwyziVOBF
CXYKDBOaL/9D3ZcsR45j2f5KWe6ZTYAkSD7rqgVHnzVLrtjQpAgFZ4Lz9PXvMCIy051yc1Z2bbrN
alGRLuk6QBC4uPcMPPioh7dhiWF0cQ3ALgcHF3bhTyAeCWInmSho05mMK5da1NAcTFQdLib5S6Dy
fZGpvSFk/RP2gP/B84IkBfyiNbgCfaphZqQThC4TIjMWPeKEQvCgJemIG4fMDRkSYf+DHUsFTRCe
MBOMfI7DIDKva2hMR+aQeobofy9x26XD8/U1eIGAQij0ndDWltExRW51nuOU4O34ugSZJ+rqN/R7
+aiuuIuDZsMl07tRTFiafzRbzbwe9tJCOYk6p54oHYFDNQwETEVJnE6nTpKHKzQ+Fzapab3N7q8S
AAqA4UPbYyIrng8u6sTKD5gYmXLQbbgsbRS+EOHCQOCJBloinhHq2vNNWPbhGp4lbWSKGn1KpeGB
A+yUltnCi/V5q0BZDWVfAMrQdvvU/M3A3muKNPCgsyhafnufZKXZQu4niBdufxcDwWkeYACk2J/a
SaIXqk1CARmD1or+HEKbCdBRNfMh3px46Z6XbGmZL0Wk588IFQYd+vzQlfOkgH3vYeK6LxST9IMF
4ipsFK4vvIvR8OrjSREVYMPZctf8UvGEBKmMLzCAAlrcKUazalpupqzX16qaB/7fLh9MhAkINU0e
VfB/m+XCnI5yAzVbIEVyKFF3tS8btIFEaayPoF3xYKmIcHGIkKLCLjX1d+aLfvIAgSQo4g05UDKA
iBpQhh0dNGorO0yUXzf5//ra/z//g9/+fJ2qf/03/v2V58Pk91HP/vmvffgVaSD/Xv/39Gt//tj5
L/3rJv/IHury46Pev+Xznzz7Rfz9X/Gtt/rt7B92Vof1cNd8lMP9R9Uk9Y8g+KbTT/67H/7j48df
eRzyj3/+9pU3WT39NVASst9+fbT+9s/fyDR1/3X69399eHhL8Xv7twE78Men3/h4q+p//iYrv2M7
hdES+mtTeXTiwncfvz4RJ+8awGkBg5n8vn77R8bLOvjnbwKhvwOKJqKkigeH/HvqylW8+fmZ9Dtw
R+j1AtSCHgiK7L/98d3OntJfT+0fWZPe8jCrq3/+Jp3vXBpSR5RvUUeE7ypqIbjUnL93QJCA9x9A
vxviW45SvChZDMXYQl1rPF7VbQyNXn24b7vkOZJB9/EUs46LEfLrXW1CRzqFVZBBqdEJbNMUlQMS
iQR3mkGqHdoOLhAsmyD1iUEKaD5mT2hnQQ0tTr8HQ3QHMuROrqJtqOV3XL0LWfP15EH8GuzZ4M6L
BdPgJqkjGZrReMVRLZil4bWXoBDrdeD5kWHVirco5VrwvdsFYXTnZfBDGak5WkjrwBxGM6L8Mvjj
QyAUj2mcbyDb/iR06qpvPCsNEhcb5a4KgcS8JT1sXDSU3+PILZUHnW7hPWPWiRMi9ZYCCnxaAv3G
6rZq+GaodatQYVvAv4ecLexj52nQrwGC1QiIN/q3ojLbNYtS8H00dDSIWZYwPgpvg0FdM7XZD5K+
yULZhUnSbd9ni5C8c4jqz8DoqEJBChV4wDNmtw6vlUle9bkOZelnDnsWkCi3ULPcdj0a1e3zOBkm
ypXJOaq1I4TwMnErpv4+FQI30BSDduWGJsTUmkMnt1ZcPFx/8uzi98MdDxdKvHzgWZwv615X4dYH
dV2DQwdUqfpjkQ1uKm66Otgrw7DrVWnbs/4g9ingkYGD5GuvVrErlt9oS9wBOsS8rzdRc0Qiu4Ll
h9twtu6k5hjXxVHxwzuMavSE0ghEb5XDejeS1pBrR9VSeiwG/YCzExt7Y5C8fqUNpH6Hpt8UgfBC
oJkJbzGXVhBdTYHRqWTYZKnbnna2uhshDy8eeC7d476VwAwpcFBte6Nh+lKm6Q08N2DpqTp1Chll
oTuAY3gjhq/XJ09WzxOmn08Xdznw0NHGnraF89kTtVQYs7jTocleHJRavVMDvPeBCu3XZk8JSBTy
O5BTd0IbPlE9+xoF3hd9kI9+194Q35R4/piKAeDRjqKM61FUAdqBenRM32sfV7U6NEs4aIgSTJ2Y
/CWuiBtWjpbIKw/HcBI0BqyUbF9TnBr1SpBltnIf2gm8vWoWPIrESiXBbCq45JW+levjY8DatygO
nlqSbmXFqnoVpZiuWlEBOtoR7HS6ZHxkPFpnsD5LROFVazSYIb3rXWqVRN3zoN3D88QWAQuoovwA
4eBNxcKHGEvVqwVX2Ym+umJivtPlDI3LYJ36r4IfQqmbHmIvv/UQA0L87JtSMnT+RyiZoxoZwb1L
Vq3aIwexa9aw01rrDYPnlNmIyo0mchdAgQ2L2jWDY1rEyHvdJfg3YMFDv1IzqBKLgptX+65rbsKK
ocUEQ5KjWrbbKuAOj4J9Syq3q6t9NYqmFDETzXOrViJT8/gOZcptJuguUg1bHrnjRDq8S0husKTY
BKSCcXhh9SpynlBfgfy41cLhJgKYUEvGjd9wWEuT9cfY5XspKg+hHLldACcfOFYYADDthVB7o4X3
phtSlu1rNbwT4I/W0/SlkbRtRC2xgr55wDlsYRkclMiOF9o26QVb8mK3zTo79eHJ1nV2klQrweM3
Yec/FWVs6cmub5sNrvgWRB5Wne/bviw5H2nDbyNRAQJBXSvd+Bwx/3vWqCsvuZdzxTFIpz3Slt96
SvkQ9bLrjfmDytCokmRXbeH21CrinQcRQ0jFwkYt+qa2bB1g/1H12AbA+bFm8ktJnvxcvksV0fVH
zY374BvMW9xhII4kaXAlT3djoUFQWlYfi0I5RGUPI8h+l4/xN0EtjmPv2SOKBMO066oVrtrquq1e
QJg9yF6zh7val4rmt3xId7hzHahoxtxfR8fcJgRrBAZ1VIKtj7KFBGFkRDCwAUtdddQCD5QAwlLw
BwaXvnJ0h5QdIngKyGO6I8JTDmoxqbVHuQzfay97KEYUyEvFjbPhOaloZWB6HbmRVh5PbUHorQo2
eYAAPNeDvOJF+i6oooFeK17E4iGWEhs+Oe8AX96lgbCCYtxjr4fvkScagMvZeh29ixE7QH8Z7V3v
DaZ5jzlr9hD4txUoV5VFDjM/pTr4Qeo0rFy1GvZhOEiZeRK48AZ8KDUJutbeZmTxE+RpGqzHrANd
uVDtXo+tBtIkUP8+TKrJo/6dFcUHjEQfiqx7zgTgFjrU1+CSWRlaH+G9fQTD9L7bslh470M83FK+
g0Pnrkm6fRWoB6UsHqpUfi4/QKJBexpObEa39bUDZNVftFC/i6PaCoMa+t0pCCQU+vVZceRh8C3g
yG4yL36KlBKKl2m78tR82ynaoy+FsB+WYosDb+d76goGYLdJ1dkl2uxtmHzhQbJjXDmkoQHBsHWZ
8QepgcmqT8XnePAeU526YpK7XM3XgtxolipDcj+fUgkZeVY00tCA+Nx3DYQQJ6iydw/MeAtpSzgW
mQXjEwptCm2ravpUAdEEG4VNH/cnC1ceWPipgDxFTWGIIwTeA2KLWvJQViU0t2H7BFTtHRXVA6fR
d0Vkjpizx76iRp0r77BqWnfoisEjwaRjJhlRLGzERNjQHjuMBhsSM7RIFT3DzdhttG7FwW/3Yeoo
SPcjA2FfxTUDVWrutaZU5g+J/FKp0a4fyz0MHrYdTywASzce2qhtWD9DBn2l+O2akvCFC+NN2+g+
AA1oFcjoPPbay5B532U4YdVqcVfqZF95MAnY94Tf535hU7EcjPSNhQnSVeGGDPwRCHobavNbQWoj
YyCK1WnhoZRiexx1O22pIyrRKuxgm1nA+D0I78QQOK3kFRa/q77GO0bFDayXTEmM7kOlXcHaw2JK
ckdbfUsAcm1JYxYV2SlpsM9DbdV68TqkrgdzaqZH6+YHhaR/pAmkuhoUKHEOXD+hZ0XfXwc0QJjg
bv1QMJgltincTCGpDQYCDM6Af3jWuslv7CaTBng5w3Ckh3xiNPVYfENsJVODZUZ9J4vvnfAoV4GZ
+7jP4Mrzt25/jzzF/+YXurOL4L93QXQ/+HS1quZ/6n/j3ZAh4752N2xg0PqWhWhy/rxr/rhQTr/0
83ooyL8DWYLLHNQoFPTHtImo8PN+KBD1d7gBIXudcHdTzeDP+yFVf0elDmIP06UGmGWGWsKv6yGR
fwfuewLFQN0Pn+O++bduh1Om91fpDBWmqVeCJAUAQB3o+Hl/PmOodYpFcGARql/TtqqXdg0zGfCE
q0prvws0yHA4yjEQT2I9TinrCFtgkNJgCW7VpTcEVgPdbSQOmh8U0WMbN2rlxCoMnp6rsNNe67oB
aimTIxZYvd6XqQtIkaqDgEWa+hsvO60z8pzzorO8mjfqvd6JJN1IBEZ9cI0humBNhazwQAqJV6Y0
gOdsYK8N6zsxhheNXbRVV3wdyjxlcF8RWjORmsbqBYWPO+xFLIcGbtDbECHX+k2q6WMNmgPIF94b
KTXRf28Y8+6zsRGjFeWN2LpjOHgk8NcCyrLFpqhBUBMfZC0KYFSWVWXj3wuZXqLgokmgT8givmWJ
+bjBf6VgBBuaineXfskbGpXtThFGIVPgfqhxBQl0ChvM2xG9TRkAa6aluXRH+kAu6S4LeniJWKlY
KHF7EP1aGGrfVGIBKHy4MwVKpEIlSBJ8Lk+ym+qIXEDKCojV1mYXSuIIs70GpZ1uC4IFxEABmAY9
FECAknRNzA04fSEhMRTut8F3sYLVaGXL8Kirvzawxa4f5QYORoLRjb0GizlY0RHCn3VFDNpItGHY
JOe456pNTg0RJtqCoRcV8Oh5m2WwgMvGPN81kNkxKAwo7rogg9dD3Slo4DdSn6/okPFvRSy/FlzH
xTqrXllZREehUCFyryZDskWPpLF0EDthMtpW8gr5fWNRnZdbRWv9XRDpYGwUEQRi45ytYIs3WFKF
hInmcfG1iOJ426IIvMb7BGAz7N7RHtMK+UVoBQlJbaOxF+Y3bJ1HYPkYHhATuPFkI84MP/FeqoCl
rzXmWoTXawG2vBAC+A0YVnMIcx++eqhWOUqT8Vfu5fxDq+LmySNRCEZQiT9r6aOXV0atZAMM18Me
Jnj44VZx/YxmAdzXBtK7Hoxkdpgnj5qRWjROKo0MqnDIxGBRCPa+jYJYgWErXgcb6gEOW4HY6dlt
hPYVLgstLdE9nTLbylPD0pDghu2QGFVOUw9Dei96veoETe3FUPtsY3xRL942YFuvwtirW7OTq5Cg
ZaJhEfs0O1Rl3aw9sQ1vpTpV4aoZ98oBZk9RsQ/zhO7zNJc3AvEo7HTzIImR44C5CRs/BfUPGKSZ
KnIiWGHVEpKSTBDrbSyWInwGYf+Mnrlc1Ku4k+UHNeu5b6ul1ghb7Ecw29Nz+bkBucQZQQc3SBZD
HkrJ5WEn9VkWmlqsyi/9mEUJjLVSeZOlzQiIFENtp+1z9SMuB28Lp47mrpJQygGZVjTgrF3BC5LA
F5ADn22B0C6u9SyM9XXl44Jt16qKhuIgJ2IMAJ+SWQJtO9+NBZb3FqUF1PsFD7xmx6MF/RBzSnEL
yeIdkKbRuocYjoq0nQPgI0RRDK1RX9GKN43VsrSG0wEcensZ/r1f+4SMMIaqdRBANxSQTbIfVbnP
3go44+ihwfyED5YSeondl0Vg0pzrTsCLEcQysWAT2ACGLMj3Qhg3+dW2bHpUh8yq6wUG37O8E246
DmMhh0heG+1oKEqPQxeEQI72He8cBu8UfcVSURJe86aDs5zgR3FoC6DJpeu+R/16F3pMpy8dQpeh
ATOIpnGwrPrvtSamEF4W4v67WsZxbxGBIkscywYmi4UOj29nYBKSEQZXmmPg05SbYylJDMfGmNdO
qCl9iyJ7rQMzGY1ttOKsQoKiYCN/gZmRWBhjmJbaum3jyffbD0D5GqpG+9ZVgqhZtQgBAiMWOPXt
MBT7dwwJN+20Zyn8NgnXv2A376iFnwaTyxea7psa4m03YbI6yDZ8MrvjCH/Ley2GUdoIl3Q4YMFh
FjuOpUoCeWBjQL9BrCt7aEUx/9BRF9UAsYV/p9nAuuYZagJqaMqw9EUHTklyaiWh3CSvau9XECqA
hgjWmFZpcOSmlTfqcCiP2HOPGnSFN1rxwl2R9iM4oympg86gXjq2huCzHrZf5QBDMAXeNbolMgEH
KESyIvgME6GRzLEpauLEsp43VgxBHQmVrCKrzbEQCeiTPM1MYA2C0mryqmZ7PQMgGbqO7cAMApX5
YAWwDIHDliTAKs2XSGtUKpSV7jgZCcPtSiv9Bh8LNN9V2LpwCaGcCdEmp1GXrMIqDpSFRvQM4Yj3
GIgg4D2geo5Z+8wbbhKe9R2jj62juV11D19FkHjgoN69qK7miKtFkPZ5HkOQJelk8jVhCsBBYFCe
V7ToiLfeG2CcksJdHq6xENM7Sewu1JrnI/oRASyTSSaDwCpn3sYv/aAthGw4iptwVe1RhULlzgIg
2cKFoQKhcb3ENFmMOCvd8yDFlpQPx0nRhCHSaMs2h2IVDORSK/edZUjErNz8c4zwqFZVQDVluE6c
z2JSKgHOo/EoybkbqtCQfk05rWD6N8boE0sgN74NbVJX20gYgP+DJZi/ZOYypb2nGemP7wCFCQba
IQOLaA5bkweueHUlHZEA2UHxqOuBS8hoo74E0sT4rtHGzSLfqCEJCte2ldDoOxh6gtpkDYJmxblL
24+ONgs10xlHHSVwLLDTrzW7kaFshX1fo0do7jqw03tXdflAi9Qdu/Kmq+MD4y9y0RhqFx6SsIXQ
fznaKBnB+Kw3pfEA5zMDFlEWDJiKiRRgKCE9cNBpUL82BJmvq14xrq/YWZH3xzfG1R6tA8gff+7x
jjJM80oiH3uhMUOc4nDo/Q8j4NpziphWaKfW3SgfO2mwSf2tQc51fQjTCj+5nXwaAtpkpwHgoddN
bLOjj7ooXC2QfDzAwWjFcJ2/HujiXKGBh6I76oCf+sXeCPcuaAYe4bg1gXP6pLyH8IE3WtfDfB4P
RFwgfAEGpwrE0bxH7IPJoKoeOdYxQC2Fir5ZmUcamm4YG+5m5cL0fX6VwNQB9xkZA/o4n2CMih6K
NfK146A2Wzn2beqFRqOU5ui32z58GsGkvD6+z9OIgNj40Y1GNw4AvPPnhROvl2ktHKGUNiJBRfKv
jfHC0YIb7nxRnAeZvsQJTl8b0oT4zDui6m+HK2RhiRF9jazU/MqM8DYTbAG0lMSOHzSoJUamsLgx
L41ydtaIrGVdo3rHCK+sRp4HvtTan8ELp81GBTYf6SoQfyrQXLN5HMSuaL1RPNYphbFnqQ8oFKbY
gTU1fizGQgUnAX7VzPdeKUhYa0mq2kMsas/Xn+YM+/fra1B0oWU0o/FyzL5GqocC3LGlY8ciNxx5
b1RJUcC4erDbHKVc9L8ihxURGkJ6962XlRLe7X7k5BmsOyox0Da4Yi4BEi9NPgDNAOfirMfSnsEs
xA5uTrGkHgeS1LgmKY9+Tx+uj/vCWwqND4AeZQq8MWoj5wssBNkUDQB2DFoiG0zv7nBtXnW1AJfM
FPeg68GmxXK+xeGwPQk2W80EVV4fhcQjK/jXQUt2II09CoWykL1cmLWzKLMli+NeKhiiBDBfBbWk
POLBLoRYGsg0qyevpRe1oZyH7Mj1NjPiLrNIXL8Srq6uz9cMJP1jUf5QV4BbriIBvjQbiqRFeQI7
x2MHRwFCbnPHuxWfvHVp93b/BXJJmmIvJ0YzavjnqLPRaWUYDCyeosKf9zFz2lVtaEZ+yDe+tQg/
nxXlptf/bIizNQ7j2yxLkykYAbfP6Fxv3ZpojqLC4C6Bbae/NV9/k1jFH9M5y2symnZehlio5MFp
9Ws/+HiJX+GFbCjC/fVHd2kRnoaass+TFRIA+wh2m3b0CbNibXRy7/v1AJeWIAU1W5MBDPksaZUF
qFMEVfSa+vVtqou2NmTrkdbO9SiXhoGlh8oshFPQBZxtD1LUqqgPCEcqgqUGI3qO3fl6hItrHAkw
ksGJhABO9PlMiTChVmmWv0JZtbP9lfgkeABdpyCCP6Kqshat1Mqow/6eT9G0yDWI6UAsUQHgFv9v
NjKlAwsmbPXXISTlS5GMyU0dNfAQ1+BwWpoLY/x810AwFMeBwAZ9BPeN8zFqRIhV2vlfPEVEZXm4
z9PikFTcqdFBB2oDxdHg1k/gaUFemCTafhUkZirdpjmQBHD1jQWkUCERvxYq9G6FhZV04ejDtwMg
VvlhTvdJ23lkIcsiHn4pIph0B8UGydy9p6u3HoWDMTRLYZOOvliJPYfhQTS10YWdgV8wOUuWdrwZ
1mV6LD/8EsECQKkPaK7zmcIpDIgfjb5E63CV3UxSVIPDnHK/BIi/sOymQKDpQREOMNe5ctMQDLws
efwFttgJ8GJGYHZ7fxNi68lGo3z7KaiwJLH7+aWd6iqTnC/krT8LKvDRZygt1V+ytjDKZhsCY6PQ
Bbjr58cJqjiD6DhymB9KQLMXqsvSKiva9E19IE6TrKVVvxUAfhYdsV5TsDb09dKwPk8mQk6bEGoF
qKd98hpE7wBNaTF/k1392D6gl22GJmRE3MnvBtf3vWf/So3+VpPu3+vA/Z+DaDIcS1facHx8S9/D
ovk4b8Phl36hNEW04cAjF0ElwGaD1f1HF04Sf0eSBz8OglIDrn8Mn/yJ0hR/h27KVMvCPoBGjoS/
9wdKk7LfNfA2IO2rS3hVADz/O324KXv46xCGtBJagxTYSKC+cQP9RNUjmQLNQNAODMUbV7BuMypA
pmoOw7haXthNzk+vz6EwptNDGAIHSP0EhIqQQRuMwbdR68el9+08q/gZBYJIuOTiFEENcLZleQFa
JXU+ITGi4YElqA0wdBSZbqq0vxOGbi1HwgO2zddW1LcJTy1hOkUFOT7EQr2iIXHyRtoPXvt2si5u
f07pKWL00uhBwwG1Q0X/9JOcgVfBez700OXSknqX1BT0vs69HmKWKv4x9j9jzEkPVRMHaAIgRm2J
QJ8mVuSAyu7oLnd8R7q9Hm1hQMpsomUtqxWIEwhwLWzRGSrKPVx8j9djzJ20fixP8Img/6CimoAz
4nzN8CEoe/iQC0ZPmVkCrO+DmC4AQtcF6FdAsFzWnJq6ifDteuDLg/sz7g8d1ZOEUfeTYWgI4lJJ
eNI7/TZl6cJKPT99/nhYf4WYzR8UfQUyDAihxpWZZaUdV9DzQSft+khmp8HnOFNR42QoJW2qvuaI
Ez8P0MRGAyOM7Sy3I26hNWdBjMYlkSWHN96icfX0Rs83FwncGJSeQCr5VAWKNeg/FQl0R3oHAh6A
hUHRMoXH88qzyAESJdASidcEilot0K3w6F5ylr489pMvMD3mk7EroDDGqAagtXyX7ZgLKN0NWnmG
diPedo66qc3wZjGVWRr0LLus2xL39QwxJw304eBtAkjwBA9T+lQbvYmsrrwPbB+lewgdLaW2F9ft
yYCn7f5kwB2p8jiIEVx0a6t5lk32AVJX5AgmcUHUDO3Y8eyFBbYUc5bhJNmo+LGOHXe6NPpbuFuY
ghm6pT35W+Suf7M0yh/NgGvranaSwAU2reIQowRa9hkQjzy/oXZ8B/kDs13FtmdNiSMpTLG2fQDF
7BLCB6q1MOzz3PjXewUBXJgqgWHxKWWtBTp4WsiwuAfyQojgoO2+HkHTM7k0OmhhIPGS9Zde02EB
zhasFC7OOeQ3VajyQdJ8DqOOMzzkOJcwAz5cNyDYofZLaeRSiPm+ESheAeCJYJCUO5SspIasrk/h
paMa9+WJbwJvqk/3MKmOgIZuR8EYvTe1pgapd0y705rV6C358lzabBU4MUIAG5UbZGLn70VLaN02
GUIpWm9F9UPdhibrF07EWdvs55I4iaJPS+bk7QO03Vf1BFFkN/EMao+QDk6+qy4I0pv031BsnVVr
PwecnSE6BKYjL0bA2uot9jyVoqFYA8XA4X1xXzu/NX+ONVsPQ1a1lRAiVt6YDKIEtmqIz8UXCl1a
DaLhDS4zoZk9c+h3W6UZOktv/cIjnFemsY/30ChGfCJ9jLlgqtnD1LW/viQvBWGiiFYJ2E9Au832
spxrJBC1Gpu3cBv634t6Uy96RF16sU5jzHYvLcxGdCAhYV/kMbC2T7C/WhjFpRfrNMJstas1ukoq
Q4SynGBcW4+4bVpYuC+uRcW9PmMXRzMVvnBNgcPCXMeX5SrUxesKaz49dOwJpM6FwVy6oeCG9GeA
2XQFEbT5pASPRMjFJ67VAfaJfDsmrS12wdP1wcxawD8X+Wmw2cy1VPNiP0cw9pTvIvSsUHKpDNGe
DhXfBSI+eAYkhK81J9tLt/7L9fALcynP9o8RsHiNS5jLvLjLSGxkwX8YYLZfMKheKPUUIAImnupP
LFxya1gawmyX8IaCaEODCDGEc7Ch+z5fWA8Xd9mTZyTPaoWc5bSEzxqk/lCVQkL5JYDUkfoF+lUQ
SpXA7H29/lSmBTbPNk7jTUM+2dULNeAwJkM8PdAMLR3cVvessa+NtgJCejJMxt53PeTFxJWhPDB5
acPiY671SYpBBPwbMYFi2TAzfxjfc5T9HydFJ1RgQWwxhR1bUOCd9Td/rf6TqLPsMQbVjg0Fokbr
AU42lanUhu5IW783eO5kwhbWXo3T24VDtyJQ9Bbwln5g6JENq7brM3AxxzudgWmPO5l1hVVNo08L
acoqtefmI8gMbYPkssB8Q2g1XqOMZlIHV1t/1+5Z6PiLiuhzXeAf18/pKJgUiSGSOy+4Z7JPS30s
sR3kpr9q4BOnlyZJDfaILrOIyfDt0SRmYutrILfG3ODZqu4WkvqLZ9LJl5itvxjdTT/u8SUiCOeW
/bdOAhkLHqjXJ3wpyvT5yXyjahFoKZmigIsreLnVVp7hsYV36eL2ANI/ZOYhsPhJpTwORQhptYgi
IE/Q2LtYLexwl4fxVwB6PgwPrNVIJFg2BPyUXnRG3DdHeQEIMK29TzvCyShmOxCAcyMvYgTRyq+R
9ASjLWQiu2iANoi+EGppwmYPXxFR6UinUA3v130DmE+zlOgvTdnsyQtyhQ6CgmfSdU8RPzbqk58s
IYJmtJI/tpa/nstsa+lI3ol9hHEI4E8emMljI47tqZf5Iz22u5fiASId9rJC3dIMzjYSgK7lupqW
nFoTyMYAW90s7JuXJhAtuamUC9VytBTO11yikIQNKsaWc8Uo4JIlw1sUfnILS2HWSvg5h6dxZplQ
0fbh4E8H0eRASE3sAu+eBXcQI35EU8YFj/w/HNgsG/KbJpEjDwEZiFBjKjkaEOOBsGT0fvG0OxnY
vNrWJgQgbrAODP+tQZdbfIZmC7VD5FytORT74hHOJ4uFmksv8WnQWS7UEKjr+tNOUVF+0FRuw2zR
hbStHQSFBaShfX1/vbQMT8PNNibYTJReRxEujNGyGw61vuSocbFYCuQTcM8oCcAQYPYia0GvdFo2
beFr2Jo6/Yq4xbp2l2ECF8dyEmj2Mic84An6dchOfNGBeI3BIc5wfbouPB1gbSDFiOohhPfmF7Ek
CEJPGbgHnvoRaoKGSB9KcCgLdKLD+vv1WBfe37NYs/dKYY0MssQUK32h2ZucP6re4sOZ5mR2ZpwF
mb1LKHDTXigQpLZGh9ujM0nUJze9AelMLEEYC0S2v+gien1o0As535pYAt58GyCqqsZGrY1GimOx
7ZbEVi8siJPBof1yHoaMxahIOcL09FaNjznqudcf0fXZg6jkeQCf+l4qqQgQ9vDNTRJbFRSbaaUZ
+9S9HmppymaHuzbA0TKsEKoswd6UjEFbdYvw0ksXzcl3AYpTUznqU48WfYu0yLPMM7R9Z4+W7iRW
2tlZ6/gu2ZRv3MpN4HbRGRhWyRdhQezpwo3mLPj0OE9yPeKD3AZ6CR6X9Jz6D0RBWkFuPKg9Vnvw
mhee3cUJZdC6gSAM9NTmuqqtL+cMiHLPgOI03ALBlQ+OQrO+/tTmMmNTqg4a4V9RZiukVWKepwmi
ZLugtiWION8ix/CsqdLPuEFGc3wuN8XD8i3hx/H06dUGegXQKWilfNKF9zVPjnQSeQaoEElgeW5h
A8SUl3tixXaKxnvI7iUU/zvfTt563N/CxWo0Veda8T9kaHQd6F6C6yLs9abHcPJQlTAC80XtfLwe
gZ+99UwTdMOXCq17SHjlYQ+VVEHX7UEriJQb4IlAUiYqYt9zdTC6VbNMAlQ8wKqDwITiVQO1qZz6
IzjaMVyowCzxKrekcE8wwXLM6k0iqGx8hHa9dxRSXuEePORB+ijg5ZHseghl0YZlW5f1wBtHFS1t
EjQeK1YB2uShbORa3paS1TIlom9ojDdkI0pjrdzr45COmlV0ZdrCg4rkA/8KRjdkBlgpVG7FOgg7
SKOfgZqYRIJ+C2pWCGamHgKF5bQjgwFYTkG7stUqpXgqdYZLOnKnYQM9eV1yQbFX1wKZ2GNd39+N
AjkWAqqaOlduIIvUugPxdEcANm2nZx0z2zT+1gastps0Fh1eNIMj1ChRdyPs4EjfHusE0Hq/FF70
UrcIfE+MjNKPWGnX+Zg9JYS6uGCucSm6LcPqJlDK2FCi7gs4u1ZYMjfWhiep5NuhCayUR67nqXei
oJuxFG9zBfRMLOQB8hH6UwgdOJKSXRrX0BeDusQwaR7pbw3wzpmQuTSNnW4AWjZwK+Uhjt5ZIdyB
7Ipm+HOgJtagEKtjgLsoYWtlfQsuD56cMYIgV9LHLKf7lNXrLtTBC0ztsCnWTWAMGQiwSJOCwcxj
fQWfJB/62RNCNejfPP2u0O+1IMSt3NSFZ+L1RgmxJuVARACqIM9E1oRudRUcDjAnbnlxJ6i7ovs6
iWYIgJjBmFh9rOsvMgVVt3f72JLLfZa6ffMeJg2UJcx4+F4XFYiTxBrGCt1f6/9zdl7LcXNJtn6h
QQS8uYUryyp6UrxBiKIEYMObDff081XPxXSzJ1pxztUf8YsSWKhtMldmfmtbk6Bk3GmdXNTA4mDW
d2X/0hdZUHGUzQW6gAoTW3tNCvJ256Uw97Z+zifI7eZ5dn+a+f02MORkHZPltOHKKA6ac2bckipk
79vayTP31lbTdDvst3nzk+SxExvdqz9UK4H4ovpJf1ydfSGzWLgnDCRbu94b2nWUbaxgHiQs0BVr
oGYnb9lZSAOlx2joGCrqtZmzQzH8mJJHSDTBojp+n8jTkpzdXu7Ubgzs6T1Z/tgtOWXQNfBWuv2Y
7Sv3IBsUEL3hB4LRPUvns5J3CnOQBmZ3ixEvw6cyNlHe3Bw1L3ZSR72NE0R+YqCwVu5dpQus5leb
nSjnJNpdrX06w1GlGmLu53KXctmUx5X4dMziZDgo4jossaKfasmf6Pd9dW6SxxzzVXG/Th9T9UeY
u4FRRUbJ9OxrFh/p9m5PT8v6pfXB7Hb+zFhbz6Ryu7KYflpmSZkHWXDbgCY9O4gnfXnnGCMF0RcN
DPV0GNhEawHvgRG9JGkBiOj+RG9Gle5Fj9ErZyrN0ftRiwrVwff9wYCQwbYOrAlpbKrDzTEYFR+G
85rv8jrw2hc9pz0BvmD9CTrFFqGxoCZZTpANT+n4YzbCmYPIyuJU57i5OMNH3f9WrWOFk/WW+kDH
/a64V/WLqZ80F7rNFCQ5d8sUbO3O0V/AlrA6j2N3qlfGChPNt60mkPXR5Ri07pcEhnLByPj0ODMg
1NpGMBhMbeU/9fpBTpfefCvHGLuUOCcAtKa7bvLNJNlVepisul+0+zm/NuW11L/Edh3LyHT8nJcy
MrWqjxdFidkwevK8qVAN0yCVnw7h+PA5D3dK9qL0z/pyrkQ8q3vDOrcZnS47V4U5m/tOt9ezO0CS
ynjOmmc6mwMEG78pmCMEzQQdpjY+lvpkzwAedkzVO00sanA/PDx/JjZqxAVr+lzotNY8ZKPxePOE
20bwK2En92N6ES1fgJZfEjWWiWn43gCS5ZCbb3b3yLFSbghM/a4bPxfmg5Lqk3aS360dORR2Nvcy
0lHidcLXOEqq1oMq8cEAYqgk0IMWGkCqezsVu5YyVD98lrCR8OqoNj1yRLWz2v3kMZerfxhrDWjj
pWAWUsPPM8XHqM66WBvunB5ogHhVs4cseZpLZj8HJ0q1uxY8y5zcrdBHaqPHHTdlyrrlN2qCznHC
lcHgwePQxDC0t6uoxth8uWs58vJiDuuGGWWCtqE7rG4VmssC0vKieFFJzFpmiA/ldt0s+5KqFzFU
T5UhicmN4r5OXrVUnJTUDSve11yIaLP1ACErMrUGF793CiAPvTkflXUNMr4hRzh9AFnhEVSRwSVp
QogTc3JZcNBIGBUulneprkHKcTlxojEq7C5v/c1YWy9xIXwUy1vtub6T5ZHtXPTkp4nto93o7176
NSQH0Y1vTnNayvTBUjIAAHfqCiFWu5dT5lc2wkP5I3NxSvUM+eaKPtlzuiyRuXh6waG+lIfBUhCG
lW5YfTcxzFdjtsjq5ZadXEVnEMBci0epPM1Vdcw79cFuHN/qp19ynO6g4mB8MvqZZS9+otbd0S66
47RpT4U6X9zEvfZT96KMeowr5b4b0w/FSL9Gj3MKDGUVbl0pg1LZ+J41J3Dh7IV52V4YdTnxF5XA
m/qfxrztsjm92ll9hDtkh53JSb80RySASTcDdx793qjvq+Z2061bGtXNxtG8iHMHorCX3sn0hq9Z
pjsG730JkmoamqhL+p/MvBIY1IGyGG+b3h41Az965TgZ9a7brrp2KqrkRRt5L065T5ijrUEw+OaS
fhWqcRJ2S/Cwpcd+gAh4GTtegbgwM+wX3c+h1oM+/1HrL2MbFUpcdlWoS1+6e9p7Ah2irjP6ao/f
rxMxqJ3I360B4aL65NTzrPvNeKt/K9nBNTOKp7917ZzYrzc3jPzTc/jYr4u0fLMLRjsamkCtf25T
7Mk4s8iBJBRH8OnWg/nuDLCjSkAB1iOONVx47USkcmzml+FBgdTVPmn5tVh3+q/6Y7aCXInz20i0
9cLFslU7zz5lTuytu6qKy9e1Cl3OHaTNPNSd+3KLJV99zyu0gqR+1Kz7zMTvy0WKLj5q52SCJqAR
bDm17lXII9TDYm/uFCcCUd7rIctvkrFOy0t7c9lK2JvwrI52ZBTAqoL1XYeu1YNn8O0xsNyntLtL
ULtf8wR2GzyGIAVARoaci33VHB072ozcx0SZKxzFsvdbs42IqjUrqvVHq3zZbFK2LMg7v0IVy7SH
xPyCMWcbESCilSiEX/VJ147rEk19FQgrJK8IGNu1bWxP/BmDX+1H1j7Uzk9oE13a+mL+0fYv81Lh
FvnZss6TR7M6iCESihtNMyc2d9wmcy5T5iQ4E/V5/DF0Vqzke5daG0gKv+Y35f+OvElNfxFm7Ah6
RFqClki94wRpZ99Jfqfy55wEcj0XHWolpdX1p6ip2cnAGZ4YXZjk/VJpjOnH+fqkbx+e3M/KqRze
u1GFVfa7wSyztOtAUkPE7oEzKQ0bHDo6wV6Gs+SkWWTrG2PoVJ41ginQcg5Gcg+6eZzrNASP4Ssy
DwmGCf0GsVsYU9fijv7vU2LF8539MQ2tL5Vd18SyCK0mml/tJmI0EvoJeQEj6CBGRsZG2D1+43Kt
ka6P0gK6VvmKq/t65fgMFYOEeHZxxE7dLiwEaksmo8Z6dCuV093kQL35Eca1/FSJlLlSM/r7K6Ib
5miR2Q6qs0uVu2zW9t01nWKz35laJLzTsu2Wt7VgEP7SolRu58IMB8hTA3OVkHBT0fjTEvIlmC6T
wUaQufej8oXxMflp4QbJ6mc7+2T2e7sPxRxW5GQLWdHNct2kZ+vR+MiezPJ+3EIHF1Qn9NpX19l3
X+r2i+kMbfL5N8k4wfuac1y+EHLW7HPU4T4aplh1og6pBFLTwql2v1XEVHf03Dm4SjZBszw41Z+2
jtrsYW6vlbcvrnwfCbthbsJaeS2Rieggm+IsByt25o4BRjclYcLMsBtkUwgKTd0uKXs+MBl81Dkv
X1XlUs0UBQOlfh+5Klo9UCq24k770Og0NPziqfmTZNTsZBOb20X+yDIfj9ok2a9bPNkn+zxZjyxq
IGNqvU9LX/8DGHqafH07eO/zpQB98tvbfNuJ3CIy3VBrryAKU+1A97J1rrUoTyNLf4am32d+9paT
aJGFVtxtsTIcjXwnMPSi65B5tOqnRSBvJ5fGiyDIiQWfz+qBdZi3537edeU+bYPRuTO1k24cJu88
r+eyDssaXga25wd0EqHes1Hm7nExgyXzyzbM/2TjO7PCrsPG2fHauW9ol7mzswiISKI+N+IN69+5
utTpfZ4H82MNC1NeGKdkDoEj5wOr9uypHC5JfhLtsWc8GzK298M0d1K/muVxKyODLC8zeN52UU/O
mZo7adTAraP6bWbGZfmsKWGO49/s85Nd+9yNu0GVzNLfcTr2X8Z8ah6d4k7HR/oN7lraHJmk3Jr7
6aEVWHSeci6I4qT2QQlfZj12p0q86dxszzN20AzF62GvxkMKd27PyEx6N/xe/8jmoCkHwLxVH63D
cyHRau9wxi6s47CczeIp058MaCx4fOS/+cf1Y2dyZAeZEYqdR2lhFT47HqXShOK4L9Q9Fy1FZmu7
msleVe+1C+BJ9TAVB7d+d+x4qiJXvzhLNJxvl1q6BkPxLCbTByEejO1Pu9uV3IPoTZvNBld9bfhT
tZJNdt28a+mchz+3Rp9q8VXDXwYihUinIbalwhwNqxII7dT3BxuhAhFu3hessSomHJhlDD5lUkqg
eHvNDHHUCjYn2tgQcFR9WpZ3niLgxrlMp8pdOodNdpfZ7AYBs9I+bM2HDq8V+ugWYG1ckyaT3HyJ
9qDSGjqedDNMXhUtbHq/vJ/U82i+jKjGRGt6qAHwU551ovIyVIoXV/kts8M2/2nGFyl/mfLKOasB
gVx8a7327Q6PV98dA9V5zLt4be/LZedaH4oaDtPPSb2U5m+zj/uUtRlsLzfnpgaXYos6zBh0n/W4
G6EJaEyq+Kn61fFv2QiuNgl2tDwOv0txHrDlOM6vLf6uFw7Ycbwa5aNbHhV5NSpj12xcxENF6r93
kr2RiyBN3uQQr93j2N9lnAfrs5Z2MRhJu32x5t/58FLIH1P2rMxb0IhTWd2Bk+nsUAzPefomlJ1X
fggXWhYjg82zNkXwfR1O0AYEtPs13LVMAyunpno0xzDBqERjrxEDSA9YOVcIPmcoKMqw+NUUeuq9
x8YAVur+ZtR2SC5dTWSzBxy0hhCUlCYyWcBuFllpUBa/Blyu7O6tBg6m73uOGOn+so3XjYmlajsp
cHi9OAdbaIcsYc37bOG6ZtdePUN/tUioo0UHuvCqbnCkgPi+GFzGGjh/3uoPmyxobfbFcFJpcKq2
UHHoNjrZGGqu18mJjeWQrg9ighRDjIa4sernYX6qPbAtOk5tmBWLcF0Hf7WPVjpiiBTwbXbQP5u9
mEF3/baoSQIuLNqTt0W41pv22Wpfp4twyaGuFYQG23lwSVNXVIO8PfQ9kCq6n4rZN++8985hRVfF
JdmhdIzNY8Xxzouo0th+NBNKCvtJPmwkuMVdYsaeg2UslSesyLlr8y0QeShJOSKSbvxctC+SA5lH
VX3AV2Z7ElwnnyNh1jmpIvg1wgzxa7PdPRmzIfYWmKot7D1Ofu44NdTraJtPbfqrG0q/VU9ivN0A
VsvxNxzGaWd84ZeYY6hVXakvRRXezelem640qWSAl6azbUHKpEHY70U4qQGJqHUxQXrKnchYxH6p
PN8i7upD2r8TGUgRL92l/jkPx2Z4Lgnf5uV+Qpvywpu3inNh8Bem1K0lBJls4bYyUOOYm9V2zbh3
JPsm9fOfXfo8lHfVco8c1Rh7fcLPFmCB6+4y/c1b7weZx00jkJkARdmHpo+4z2ltltvOtE/K+J4V
j5aIb8pVXnCxeUY0mQeLpjS3/iyXe5Mb7CaYml8iTYIaxGeFqxLssk7fsV90GYv8a16jNbkY477X
oxsnzeKi+1VPnERhUYWc7PXH8roButCxWYsLK0a8MvfZW0fLOk8iRM5gcylvuEbn0543py47T65+
3Y1xzxvFPze1w6YItxSE2oPZXpV7AqGe1tAiMkiL+mNeg0L7SJ8qQJzDtO+Q9ZRDoZ/cKbCwrqdQ
bzzLOkw/VlcHX3wnkUKN9jXPdi4JvHc2EStL7VQtzCb3L8MRFkigdAf3ZDHwAtdT5zV/pNqTC7Ky
T69dwo2KQjQod0bWEzdfrA49FWas2Ct9YAyPq7cT5b3thQIjDymAEdbccOmxGJ5uOvCt8cvvMezt
d02yayeYnxIq0u0zQQVE8CEgsvR4eU3ScMn27RblvyYJD6n0E/1hSO9KO66Sg8HSWnyhx2I7ltZD
XUA/C2guJOZFqrNOcIM0GVXmYchDPFkktFjn0IA1/Gnem2TnVQwifsImOTsM5alBeb35ZdqEs/l+
FSHj7hZ7eAbvREdUYMCoQDrNdhJNvysuWsple9nqd0RQb/ra1J3Xvc5moMM4bEI7v+1LPlDeMVZ6
yTHk6gM444n2OpNVIdatleVXX4qnMa7yukKG3k5Vf6foBuRTGnHR2ZzE9Te0Ug6hfv1hIeKhznPM
/BmnD7Hts+5ekliy7ZI/NB/mVjT+tuqIi0UhoDYjt97d0tvsMhPwPYO8AY8dLDnvwYwyR4QJ8RZ2
ayoXqayeNSQwV55IqDQMcnKGZ/T9/MbyWdpYdvXZxZ5XvE/NXqZk5pxkpH13TYWotJs/+gnn2FAj
9HzUoPBdhftLSZ5zVfqo737xp1F945fXXjmbZLEru5AD1ervpvakzOFSYHwVwWqclMh8MkU0ZGFf
hlQH0v5BI9eaDxVIFbLBBzpB1DLg9MLOc23Crj+YrEEnmvXrau0cArSUbyEmCa3pG7G+7OVx1X4V
HaJT65AiWKHg9M0yE7Id7sooupsBIraoQ4G82YqrTvY+kBum6evS6Czfyl9khtql1c9yyvcYBQDE
h8nrOiDvlDGChXnRxPJp9mOYyuV+5v+76laFXd79TG8lnx6g6N4crKNXOJ/UcOZAAlffW7NMdsAh
X3JXOBF+a3ZsNVIEEzAhFa5YtWVBUWzaIS/AbK6iF49NWpIVTGqLlItVJlBDUavVNV+V9ViPgr/l
UT6pJSlKqZjqse/n7G6zRHodEpPUzCzMFe+jNa+Hg6EO0w3tlsxg30VxNOfmYKkTUn36xJyfeynK
aa+n1f04ttOuYbT9ZKoo9gnUOQ505dmqO2DKEwarjQIcUo2sZo3UsosLqMKah6O0tTq+2bgvDvvF
mbLjUuVPiqMfyqoPC4PrQEfNHyrWZV+od4pS0+yHNA/jb18WgH+rQjxXgCfO1WZfGd78IQ3zRQzD
sTZARDTeg9wQKYuNuFfMB2wxTrnq/AZ4SjRR9FZcZQvgCofmu9FQfsl0+pMrHcdVmiPRe1CDV5U/
T8Zqvyz9L+n1ZVx5M0VqL706gxzeHK8r383Ors9aRkY5T7UbM1ImHoeKi6gXCVnXvNp7wQ++ZAqr
ws7n+WqMrZKFrezks5ub2u2eoHwYVqsKdtkdmlL8amYlT89zus3OscLJyXxlmqKZHpdF43vS0O1v
NOmE33aFkqc91YVckt3ilak8NYraai+0mJXQ5kqz65v7ol/JT5K5WFPGVtzpkxKB5NJXtJQnZgsW
8E7Sq0FZFjdMYK9UXqCKwvycSqGTp2jYYYWeolmfDXA9eUpVLJHiashQVifHaimSbPlwHvOpfM8r
6S17GEv1epgsD4qkYdX0T5qNVah/enAe1FP6LSVfUotmPg62rsjIoybZ0HnUyPk6p8tQsxhv5ygG
XYhdpVa04JPSSbaUQvAA2eUe74mYC343twKow+NtOLU8zWm/mVUk175HmJTNCJEv2AwMeIljknbW
7w0gt/NrBnSDbMvxlsq79uUyJQdnY6nsC8wLH90u0/NPhumWkprdDGhkpFyLX6JHOZOG5EWaLc3x
NdCYIFtzyAClZzS3MAQOp1y4pFow337WqnThockuRtUhbpRbpR2cxKuVNKoUtyCfUozKyn5obV4v
j3OuJ/1b6phJ2ZMbtTB5ozoZ+q+mL7Rkl+UNwmqdjzPgUDENv7apHJZdX5v570kT059hyqkQ0tuz
1myyRa1JtaYcowTDg48v/FGB9o3YaIzT8KVtmTEdklFLjC9HLywl9OB523GrZq3YpdJT4nExQCRi
C2HKYNbNGcQS3r8zEXfv4Fy+KKI9GdgoD345KQ1MdFtr91pfptcpZwQpdtyRrkZ7JgpTZ9qrYxeg
YQYSP/cQFFZWdB3jYeZAu2vaKQm6lBeETg2aICxNVkJUV9OS7WD4rvXJGzddPFsLLLa4r4TOtTYI
PY/tXCQfVY6HfditVvLhqlL76maLm7/Ka32Jy2qgBt9i3+PuFuzs2r0xqp1+revBPRoj9/eyNnrQ
VEt+lLgniBM+gUoV6V05UwqoRhwuNmVyiPOSXJdRaycJTSPzTACPMcHaRlOjJyFieo4xiZF+tiCV
F9/Dd6sJprS09a+5dsfuZ9vqFApc1W6SQKQjbbLqxH8jb9rq8sGDj1r+AhhMeL2ZgjM9czTlZ1Nz
VCMwKOrjANzTDMresPJ9lZeZFVbdXEHQTWfsGbWq696GFf7yqbYXFFV7GZZ11/CBhqhhATb30qg3
wauVRRrCQK7oWCiZ5+m0Efk25ddgPLzUSEFkAnDJV8YWuxsrLRFaeqGMS5x1uf0rkcZg+tUwW9p+
btQkQ2GF80ux1Zne1ayv2hsrMznaSwN8t+j7jVpnZlV8oL5hhoTC3Xgo7AmAfLZqFypcsxn2jdHK
aOk2hF2rAja8awRdB7uhWtc+rHpta4Nyyldj128eOp7GAWLclzgOpXtHH5YttFYzf7aUyiby6iZU
ZUX2dcetg833DRmLj0aiVr0ScGy1WNkP1a3k3Xr5e6lQw0Zcp/X8WVemVu5GrTjq+IgcDNnKbV8s
dGK89lunIwkNa0lF3xnX53rSQrsolAdPJOtHKrLtQhvVmEAM9phyrxZInTsnLTI1sBYQ0OFqTtoY
ezVX+96sTak/2AMU3AercZcOKn1pbV11NLfVUn6k/aouf4aU2+A6FkbSAgFea/ZTUdnWTG3Rsz8X
w22WM5N+wE39Ot1Gze86SRjbmL3b0etmAlyeGcBrFvveq/Cu3jOilMsPi3l969HujBxIYaV6eHyy
d6Z3J5VDDlp5KPp48IykYeVusxZZEiRrWNpCPOsTxF5kNYupWt0ciRG21qu4rMukIaOuFiVdIlX3
Fjoi9UXeukmb5Pc4rl6zr23YyMFUNFiz9fWCTCETtfQCXSwUI6TazrSBYraAEbpheatfjmO1RBhs
lWsk6sJDbzISx9gb7ozoqimbqJHf8DUCPtupyz4d8Z1FDa/mhyI1h+K4GnmaR0vjYJhC+4fW0o1c
cSxiqJTT1iBWmmxrOVfpenJh57noYdWtT2NNaZD8GlO3Gg2/W/k5JAsJSfPm99Ctyplp9dsiZtA6
/+K1piN4YJFOX71DHLmvBS7TDY1/dbL+nhPKWnPgrE5RP4C7XNQtrrBbMQ+QgLmfzrqx5tavfi6R
o+tKhxR4Y3mLtKNIk7nDj9rqJiiuGh1A80emtM1XWtjq9iC2caLyUywCe51x7J1wMepxDLy5ydVX
UxhieUiTHNmr6FxDxE3dUwrvHF16PyhMaiyMlAYm4TeNUiHGlxaA5qrHiiIc0kEKciPMD+NRM21B
78M0zO92XntvqlyQ6Dy18KwI6jYz1cpctvXT7MJ6Dgu1oKMJq6lTU+fLGtjOAL0UJEvB2Ai/QRba
mKupgZcCXgu02Shh+nauXUfSctrPdgNt5lfzspVUIMqbsZC2TmugmBYM0HXsveIwZ/M07MwE6CVa
TSdEWNfGMJ7gRK3149gZgKBLo0ldXwj2/bl2xTpGCcT1LbAlX07QrMXkhptdCtCBzUSxjqYtBYNb
nDe2YzaA4o6UJZO0jHobRZcpq5bpTHcseHx3zZwqonl/uaGMxqVHUuuQfbacLq5rpzQ3kxu36ZQn
iKCmG7j17Lo0NgDvpXw/epokUbdxzEpmVj5Nlk6wulNGUUrUyot0s4nPoE6e/KwHpUnjrUTPbdOs
p+qubtCuhU5/RzKKWwDAmXfN+95I/wyaTGZiIYfG4DApinqOFU0qdaQXWKiGm2vNedx7zZDKs2PM
UkEKqQsV3PmQL6OmR0MqBiDL6qZYw4O3bsminZnhXRBet3bOQwUeRHrN9XSmBjL17vxgi1ZNXppx
cV0Kw7OtsWJSdXySY70Yj8OYO22kwgKhFFekglwOL4G2enYhPMHF8QgyHwuznN03fRucB9FaysWp
ErMnZlg1cbdlom1/tV7n9RRWma8MmZbyS4Md/Ni6OtPN/toSTKWYP/WWE8mxNYtILopBsgireAox
XanNAwYc63BMU+ASB5YxPPFVsUyPpvPUzUtkhTUpD1qxLiIuuASG3daKRLviCD4qV+ksk3ZoTUNp
/XbWTFxK3PZrJSdbaS4w/wh9ftpWYQVZPtL1raN6EHjFpQQtvGeWSisC2aX4TUnRyGevbGaN7pe8
G/9kBbFk3KwTtnJ2kXR2JIFkk2hmiwJllROm2DMBvDV3ZFtOv8OzIB9D7NlYNpaRjQBzlTHbDo2L
TdW+WjUkYWnnY02W5xj3q2LU/YmeRuq+y9YSLil8zSb+fKXtnDV3LGgHmh0ToEc6kXB7xLrGQaoF
lVR8jRcgr7qDSQ7rliuZxW0CThKE08hwZv9rdlpBuXkQtKHlg6X3B1VKhySGDdqHmBwUki99sH4M
U2fqO31WLPdDr8rWoPdtLWpk4XEoxx2N0qoX9u6wtIQDWlkfCaE8fGMrYXOd1YYoumit8iLzl6Jc
rU+ifz66Ykl6ZTa2H6l5UZT1uiDElqa97qVZLQSwOH3l4661VolDFyaHOvL+tmX9r7YcRPWx0HXT
Pw5pu8nU72B5jc+FrXXI0eQItvIuJ2WcnmA+8c8ERT8r00vt2S2qIgxxidyp2rV9cDOtToKpTlzv
WHgF0nA7eUiLQnjNdl0VXZVxU0pgH9h3ielxHVrRPLHw2m6nlwzWPuvWNqZvKy1k5V3vAqImZbfQ
xGbbHegB0dWF9Oe/WmKzpLiVFm6n+hrxwdfk4K6de+5VfnTnKuaqP/wXF33S92gRPiu78yjE2+zc
aq7AZ05mZXhBnrc2KDUOWCX8SzvwrUv7n3ty4YbiVALCjnMWt8fv3bD5bMi5KBmBnt7dHVL4EKTR
bWAw1/38WQ+LGK3k/+eR8JoAKKq6Qz/uvzbglsvK9O5tVKuk3Ti2g7rfKUESbwGgkQfKFr//NhH/
vev+H5/xfx/4HffDqUq60vJAGkvTwgm6SfnL6OG/jZT84xHAAKGjORoul98+k6Zpg2HfugIF5N1x
ZzLSh0Bdl3IlssmVJwafpIL+ZWoXva9TpMZa739Iqyq2+D+/3u8TADAugKjB9rWxGLdAnPzr2x1p
jCkr3Dn8jeYrJVl/dOONTL66hq+i9v3ty/z+bv/xOCDgum1aUNS8b1MAa6uy42+Po0nzpkKAcAho
0d9NKNg8cLeGqPDx30bx/s+nQnh3QMVZwCq+9XDPFa6o49LwVJTqWTsl9td/fov/NkP2j8/1T0+4
veZ/6hIfiCKtWW1Nf7GivGo/NTVjBC+jvSsVeClWFcerkD/7JLuk+nDeBuNgKIeRtuL5r6zJ21TI
v+3R/11c33EZstwGb85YXDewffNBy75v7bwjIImd/fifP/f3iQfWMY6TJgwpUP0wU76tY9Go+NVw
cEJC3zVte2Re8+Jl9U5RjMPcJUfd/RuI7PsA0/88kSsNC1xVdYzbn//Ti57bRSjEyhCkyjH0aE5Z
1buNFjHj1d66v+yNfxuJ//6wbxNMNMQb6qLxMApG52SnLwwe4EcbyrCjV5NSVuyE//mFfl+p35/4
7YVuJl26CFW08LTTucbHYpv/XyfmLOYpsT1gPMa9fWXatzeYC3j8Xi7oGR4c52AURXXm5u7/MlX5
/Xu6PQWCj2vCYGd44ftFMS/GIstagmvZtI9k/Zmr75lekDQyVknR+j+/te+jMN8f9m336Y2GCuHx
MFjS5xwBO0X4nKkO/+fH/Nux/f05317diFfIKleeM+lKMOj0iKsoNrN1gN0tKEio9iPovV02zn9b
iX/7hN9XYosjikOxwM+GSLmi2QcivMGn6LBxn7QgDagKX9W/4X3+jVzAB9Zx5P0Hu9i1AZf/625L
6rbvJORyputuo7GYdan+tqfJOOsxrjBDwA23fZA8T4Ea66FtHm4NaIe/7Yrb9/fPJ9r3X+Pb92s4
RSbUYk6o5Q/Mnddu8qU6o7oz60IL00Rzdn/5ov+P1820nUv9hKDDhWn7r5/7v0k7ryW3kaVbPxEi
4M0tQd++pZa7QWhk4EF49/Tnq947tkgQQfyaEzEzN5pQsgpZWVmZK9eSeSEaUsK6q432xQyY3lpZ
24K8I1kxLVkZm8jckvEAsblteHpqxDWioiNgy0gKCJrRS7uUpMKS/wN4j51+6BPvo9yWvyxYW+vs
UGlvt41dzQe/W2O6Skdwkq9rTFYJobLhlZWsr6J7e2PuQpgYGA7+iTTTNtiXrny3PNQ1jW9Tk+LP
z8K3pNtd4IeY9KoeIWUwirmykFzNmrAZ1ILzWHzDySEdHJRlk2jUIZkBOzSaOvjD04fbWze9996v
+7OsabJzujHqsZTXOtriWU7WnTjHTk23cUtnn4Svd70ue00NZ2Fp03PwbvYsy5gsrUUnWLNFHsNs
NQDQ56L+6iDjl9kLg4zaNIV4N4RL4Izk3Gzj5Weq8tBzmoY0zU+RqkkfVYoRD+md9cHbMU1zLD8C
TqIfuqbSfZAe6sLNq1VK8ckNvg9rqs2esu43TJevM3cpl1Nn9h4pBUeREd0QDIiT3xYnPIJLydNW
6W/th30cvpm/rS/VZtiom+FX8EPZ03bb9L+BRSavYM7zR2oxG7DCZJbBxtsMC0d2GirYKkvmguMU
IctyRW1Vj0Mf1C1gboQE//HsaN10PCBTXV8gDbi6fKaGJlcA6m+2YsUYqguG+OPoeNKcpyjTPthB
eZeazp7uLxiowoExX7GXrM+cqotlTiKTL3qJJ6aRV8NRiHRUO2BB/i/Y3laCOQcIF5JcH28fstsm
qRdeOqHHK4n2ESZL9Tk0PlfSktrNdbRVefRYDoy/GnQ00yg/hCjQSbwYIMykvAg8oWVEMwD1cFKg
fWO65vZ6rj1FhXCVsK7zfDYgtLhcz+gHSmQzl7nqfXnvx/Eeab6VQYH8781wONAbsSn8MAt9aSYt
S16MtFqB1+ystEL/7h85CNa3jcw8eEQNACFTeDlkZJQmi+FBGTSO2hqrsWSuCsjB18as7gpamFI6
ZojTqMlaYf7JadXPYedQ8k9+jKfwOQ+j3yen/37751wHxstfo16uua71GC0n5ix6wJAxWmpANLZq
y5QHE2C3TV1NRJvkqOcrn8T+PjTMkoIe+wsAbQfS1hXEnNoewPb6dIi+CzJwf2svfNXrw6AidC1z
BmHGhBBl8lWLWMqawkCGsm/R/alO5UdLtZf4Bma2EYgJ2hFohRnXJM9MJdNyrTkQcWzcqa3FlAAT
AH3wJA1LXD9zplQbjnhSLIrB00xH701HKw1QlycdNcQMSa3Tj7q9V8Ln25/r+oyTTpmyplLm4C67
Og115hloO+q0ovNjW1Oy8hSV/mgDpj4kYR5RVlzyEOH75+mqMIfQL6pyCl9LnWYgtUGX3W81bOpf
BulTbn+KMlBW0n2vbWw66UPg8/g6bbXu6+3FXjuJRrpOLUdBaUhohF0eg8gcdCQudX2leXRlmYvL
Vqoh9QvrU2f29D0tECU5OFGmvmhJtX6qnEFfrRG3fcwOMB4wh+vvjW0J7mVlH7SdcbS/0K9u7g13
OCA2+QxB/g7Ji/XPBbpn4feTvUYAAFE0DaYg/jM5jWUkd92o8lv6nKkWNWN8sQEbS0P95HYDyPKu
ifadVTD36Zt/y8rHh8axUARQTPaBksvlfldIMwY5mrSrmNlNqf7u1R9uf9ArPot3C7qsQvMsa8B7
xZ1yli/3tZGnTMvpAnkMWwBj2GrgAhZ2BTsoY2LFuvhSlGt5q0H3vMx/8F4MmG4v8eB/9sUxPrPf
hVoWqzEr1BpaYC79gexgbQX/eRagmueqP5wdgPpNuHYOxX5h8TN+RiCCeocPLATvJjGvVgZCR5CQ
c9BiLFfhPkGisb6zu11/Fz8wJLFWXCYCPkjSnmml28avL2vuNgUVCzwdWYDp/UY7tNP9yFBX2gD1
ypPVvNlLZMPXIZCwB6aPt8o7F/tkeV1S5VYMQGCV6WB1HVzYPKpVeaz1aOG2nrUEfYUqmH+Emtvl
V6ybKCgUGUvxaLiRkx/AIkGb8a0wtQUC5Zm8AIkbynPUrQXDkDxxWNXy8rb0R/btg+z2axBd0TqA
OJpBLOgDEOZYpk2a+VTwNauwDys8m6loXa6u4Fz2bctFL/tMfCrSPuTdnCw9K2f28MKKemnF7kiz
zRwroCi+WvKwLRhtas1k7dAX+2vfuzA1iWmwjfSp7WPKGBwGL8uVoX5XpXR328p15ATOxqkijXY4
XtOiOKQkeio5qco433HIjoF8j2D0weh5vUVPWv4wlH+/hcIiNz5cKrbBe+ZyCyl+q3E6Jip3MeTU
pvVQWtFOH19BTSw4/BV3jElVmsQeMXkeCTPCUWqcRA1JKJXb4GPCzMAX7815qg+Ve3KV5tleM+G5
HSRAzCvaSI/1bqmSc30VX/wAa/J4STLDFC05YA6jtktgiJehL7n9Aa9oqieLtCb7qWbWICdikdWm
BV27FbzY9IqsHZ3qzSJ12PW72xIVAZSTONkUBSfhqqTQG5oKs31x+tssn4kdbpy9gQRdKyCD6KQu
Le/6xIkvaPPCt4WglDOJWiiQVzZwJ8DKUJmATNtXMEHIHYlNeJdB7BGKpO7RNLNflvFiJcwLN+FH
CzaCFuBm4ygL5+WqG8B2E65pQqJrRHFpWngASdRW9QggUN9pWyd2bZhato4rygsmGH3YChZFAOa2
QEPkgTIs0c2aBm58p4UPTozaWqd/RkpNflP+HFswibTkF7zpOozyVUENWHQFSB7fU4Hzq95pqyE2
AG16b/oR6izJpeC5UZ+kB3vlf+13FHOK1eIdv2R1UtWwMklqFAur6q5f03LdG/AN8JYano2dqGvr
nyMGcRebytcbi5K1rfM9Qc5d51WVkXR55WNW35lHp13JDJ0wUvvU7oXsIIhYpPmYkpTvl7/pddy9
NC1+2tk+J5ltZ34HZ5y+qw/K3jyIamu+KAM44662DB8sHWYTJaIr2kJYEZVQUYTv7Pw9mXm0dlzz
CVOumy0qjc0t6tzYZFHwXOgZVbL/Luou3NUbE1Hwpag6kw+LReGmDrU/SJwnIQ/dEb8KWuwM7rjN
7tXf+dfTi9DthrZ8Xe8aoD6H2gXFAons5vYBmV/iH9OTBKCikZV2UGm972d8DHfdFsqcrXW4beb6
4rhc4eTyb0wYLjIdMza8Pe3pLq6WNH1ncrRLE+InnHlgXsYdEwaYaLfaNnCHN/J7812QEkHabfvQ
/aMupdMzF/KlTREHzmwy45BozYDNYqNs2+eYyb3hIAIMyH1XXSePCR2H+EP/Ro+rek4/LJFwz26r
RrcafUJFM6e1vj7v0jAaxZqZvxiU57j/ffu7XQcyFnhmYLKpiVUpfSwW2FfSS9ln+7KGNAZ0/20z
8x/vzM5kI81MC7rIxE78qV8zbLjzj4LPdRQ9QFffMnm78Axb2rnJ0Y7ikknB94Vp5PC0vhmQXFiT
uMkvX5mXeze56Yss7apRY00iVMkP4QuS1rBTUGImc0NdL9pIXz0mZSu3s1YUTW+bnz3YZzs6uYLM
kw9mzcN6M2SMCQT3afZJ5Ul2YkBS0V60Gm/9dtvkzJ7aaHjrpikQTdcwKvDTmhL048qxHkKIPVQm
ZW5bmHHHCwuTrxb3aEoA0WSIL/bbdQJYf1tGun2XqZ25UKQQf9Xk6yG3RQmGhiV1r+n7S4FPT7ak
alz5OlOBduimxUPNaEGrLF3bc9t2bmkSgpNy7CIjqhkIzn/G2gfHXigWznREeQidLWUafDtSJDvA
QLmWPvj7bI00gXyItqlbrLs1M2890qkrc8H/5zeQsMQ3ITJN6xzGgLKkprGBXvETxCA8LABKtV9K
mC84xYynw+VJJ4VOlc4yJ7FDwBsYCxJMS73JsLP21svei8WkKaPVxpvatJTvgnptdunH296oiS9z
5SOKZVsoL6DVN336yZ7eAGXPcXiIBBmycRD/GN7aQ3YQEjs0ErkJQE49UCjYdmvtk32n7qWd/pTd
BZ94YAh9rVdrLd8thdOZyGNb6EypOoVvTuNkR5IxHEwoxcdVF8XSXs7s/EMKWdiPwaizpyAAZwov
Sza6t7dj7oPD2CrTdRL6ldM6rU9BDVhnwF3hmPWLo0jF41h17UNuy0w+dzazurcNXr/dsILepc5b
Ci+b4jja2sk7X4Z0NDQcKDWYfnVgE7KYrzC3QI4fGc7Y3rY4t7E823h6yzxeEPK6vO99U+4DX8an
02gAnz4G1l3dy/Vjleny70DTu/tSpV/8L4zSkWKFDvWF6SXfphq9UbMZV0oLNxWUiKV+10DxozP+
GVP+um1tNlrYZ+ZEuDrLaWAak+T2hDlBHD+uTbdX30XSoIEQ5djoW/IWPCwFi7nAbrOztobQgwPC
/NIoM4tGoTBDBflBB6NfYa38rml3egtbwO31zXrpmSXx52fLq0dD7XIVS4IPKlf7zUhPr0m+Jd3L
bUPvWfs0OiDlCviN8OdcMf2GoWHkTUJ0sB+KT+G+2MSPCC8HFLmdjeglSEeHmkboasxHvde5l0AF
cxfL+Q+YfMkS8HxoivAUwRzn2/uwMxc2c6aSToHybI2T76ZrHecvxYT1AUoO7Uv8CksZGuDQMepr
WJQ39Qsv3k25WImaddNzy5PviJhZ4L3vbr1WSPeTbXunfq1XK3hyeKJJa2Yjl1KqOSc9NzlJ6IJ4
bE5SzmITeAUk6ORqI4Nj/Odtv1lc2SRzc3LNH5MCMx3yBnDmuPERzIq0aV175a2ifX7MHxYB6XOX
qJADoLlHX4AW++WxiDNGoBKxtlItvjZUtX2r+lRY6Q+G87YepMeJncJdukTVPhfCHdFw58xr9BUn
qYnfAA7vhIvmgbTxT29tGL0Y2acoVe98kPHhkurtFfbPpCh8bnByJvJsHNNmwGC7LUARBK55NG3X
+WEAhAvWxbr54j05v2uTAmr3RXpJf9JeWMTDzsWg8x8xOTVaOA513PMjgsHYm3WwDoYDFF6FtdC3
mP2oZ7s7OSOtD6KiE4ullHqfbdNdI3RMF99Sc683NpXGCDVU4O/T+kU7RmGVZO920C0Htww8O3aZ
ddlp3403D54892/HGf7zHf+YVC/9NWzK3BskuCIdHQrIYR/F6sK1O38Oz1Y18U2lT2tbq1iVuAi1
YFN+bJ+1O3p1qwSmZOiDoKJ1ofZdL5x/4YJX98aZ3YmLMnkKM6m4NwTSXT65yQfn1d8xa7fNH6O7
YANfWHFaMKrOu8qf/Zy4pN8YYRmVGNV3AxRVjlu96psWcsFfBiQGtGUhajut6kdIH8XbVbRlE3fY
5Q/mnXovvRQf+2/QNCx9gqWtmDiwWg2eQ4FY/KriUTTA3324/pQ/ap/gD0DoZQkNPX80/+zDJMbT
i4v62MKvGulzZj2oVnsfN+0mCsuFHZ+rZF4cmkmYbwZGmTvhwd6DeYzvwqOzUQ/ai/qlXNVu8kAp
dcGvlj7xJMTbZnfSEqa7kCv0vkG2vIv34wFULjx7GyhZ77WH073yWzrCA+WvnZ+3rc8ap1lrKDqV
Tkq3l+cVgAdULinG2/YUbDPNUPfMHX70u/E1bMt/OodJsKp6KoJ6IQaq4pheHSfxPAD3SWliilsJ
tJ7CI/AtgiBMFG7+FDxBBbmHPAGmovRL8Civ47W0ZjII2qc9AKgn4yPMfUsFpxmkIzfP2e+YfO8R
jQVVtfgd+g72T9SsaPRsIYTYBQsrnnuknBuafGe4H9QmljE0Bh0ENP742jdggmIFuaJRlvZqsSQR
Mh8q/6zNnPQF0SZvglTscfvl9L3+mawhkXDLjfFNORrH6C7eJg/yEnZTRPgb3/XqLWarWROq2Cx5
awv9en9jHqqttEs23V473Hbf+dN6tsLJfTOqJ9UmBRIdHZ9aEGnuydUP8MN2a29lvIWLOcK8RYRC
RLMXhJw1uX7MMfW6MMEiFFdrMaVQuKeHFKy+kOzN35ZqBjN9VzJ53l70spnMu8LNt7EWmlaejExF
KNv8WdvDAiY/jUdzS5liWIp+M5HdkUk0DdqP9F+ns4JDVIH9g7aGU9mvvSP0DiIQSW6PQmL3MYX8
8vjX2uPkDFTKZUYTQahAGDWJQXmjVHEt6gXtNn5VVv/0CMr1qEJuDHorjD0s3F4zz4ULcxOXMZiM
ztKMekieli+O3+0b79coLSneKjPn4MLMxE900MQB4gM8aBtllXqQi5qogZweensry49B/9WyviQI
KiiYjp0lvcmZ+1J0Hxh8J7Q6V1U+L6gSxqbxGgU1kwytJaMoXVMBsgJv5sIZnF2pmF6hJWEotOwv
75D8FCtWJkRm1B3FnY2ytzbpPVTBZCN/L4b17ix/jE2hDpUScT0TPFccFY+No1oQVQDuDePr7WXN
noQzQxOvVNUutMA2E66raINABMxQC4dt1hHPLEwccWxLq6tiLEDTBAtIB8vz3eh/+P9bxsQNO18f
MsiahlUH57ipQAq+EILn6inM7ohLnLVc4xKdMDlpfsIywt8qOh7+Bk7cJL4fpGfzt7FPdzABkDpZ
64T3HAzQgxupR/mEwHhybPa3F/tec5tcPhe/ZXKZD70eGIbYUgsomLrOIeVd69263cLWdrRAkEb5
k25shRa0+GHj7xOKLGhZue3v+pPPGDt6EdCdPibfm5Z0L94uj5TMf/U/2zU5LWY7+EMpPkhQII9C
kami/8mo8sKpnHff/5nRJ1c/BF8xEn/sRAHnf3D65Qzfb+/1rAGLlJHGOLWJ99zjrGAXqBa45DQc
IXth8DhMw89Bf1pIJmaj2JmNyTtDEP1FeYyNQenuIRzb1Er6zudbQ2twezlLpiYPDOsED5ldYUoy
0s+mySheGu98+7dXdj9uW1rauImPRk0xJLaKJYjlHk5h/Fj3S0mt+CuujsHZvk18DKL6wWwKTHS0
hXW52tSQBxlxtW2hUixUGNuUhZM3V2sAEemosKRw8TCFe3kJ2IlVQx2GWxtIR6x6sCapm92pT+bK
OEL09GI9NwtfbC67vTA58Q7Ayr3OU20gb1CZb9kmW8alV+ZT8qgCc5HX2luwWawCzPnJ+TonfpLV
ThvKwijDBJ8AwnnxHqgwPTsKxi9N6jKxCbkAYxmLWI25ou7FeieO09ZJUzqtWK++KQ/Ztt2H9xDc
PAp1vPwx/wQqnoQpeisXZwxEsJj60/miJ/7EIy5MlQTLcZh+Y1QOFuwI3jjar5tTlUACVP6CzfuL
ZNJVG/9F/0rgKk0DHjsddNbkBtOq0IGgEON+VboNbd5wRPNJepKWOgOzqfa5JXFyz0KapcDbY4dw
wRko8wRNdl+OQOD9exlK3w5lcFi+IUNvlXGdKtbSAZq7F86NTw7QWKA7ltoY9+KVbGz138Uralj7
7LP6Q/V32XdlA9XOv5j0Aep3trmTMxSMWTc44tj2oeAqfmkhB74d7uYeTA4W4G1wDMfgO17uqt2j
wRH6mDDV7pt0qrdalR5MGRL9hHZrra8hkDnmsb2LwvhDErFG2LJcCB3+foCCtRqgDR3mG0Scuvwh
mV128LxBoT76xtcsbA+jHL39m8UyOUFFhawbd720wTmR5UZnsVA3b/r79iAg6bx/aehbn9T9UqCf
d9kze5OYYI5qxewP9qJD8z3fwqYNOGf8BAPy4rj4zCzaOyzU0aHf4OE77eumGjRFjoUt8TZsXk8v
7VPMYD5AP17byiflIfmWvy0F3Nl4azHG+F+jEwft5WAEiYHRPj6hy5Csi+zJ8/+xuyVIqtipqxh3
Zmjy5aDR8qLSJ2GCi/OogtL0wm495sdI/ZiqmWsMC5wVsw9EULb/W9nk0zmxXTLahUHJyj6WsOkO
kMw7ynFETMVIdiV0Wk7zvVAGCJqdvVM9LbjqXB5ybn9yHNJSDhNVfM7+iYR8A6L5BWHRZ7JiN9pH
m2y3hIqbv7D/rHjKFRNENZNH0bsDeTu0Tt78l5Xk1quvGdPT9jZ7WBysmT8fNlStTIgwxm1Mgk+u
S3YCndPwDvY6HUX/QzQ+9f3yZMhcJZERQx1rVFNFhejy7FsQ7bWIbMK+vINinuu52hYHYSn+VyH1
zJJ6aakoFceHcwf9sQckErRts4vfkBJyrRf/+fT877q6F0ub3MFSwZDhIL6cvus2uht9ETUhZDVW
+aPItGLUcNXXBf+cPZBni5zcxp2th3KUYzMcVlazyg/51t/YP+tjf/TuexcKw42gARkIquZSGJ+N
Ome2J26jyLVRpOJTyrwGfwaM8u+0vbfuvgaP5hdo0nm8burHeLtY7RMbeRWFzgxPwh3L9eoqxHAt
Xq5uhlwi8749E02G2/6qPge727ssotote5OoN9R67QRioQ3QgMb6nKWwOFnpqoTkM22XEG/iBNyy
Ngl5WaApgJ6wFh3S13TjHX406+QVNpn10uNgyXkmwQ20TGAkGZaq8lVPagjT0Yyyik2kD7sOuvbO
iw+3d3I+utkgraBYEzMkk+OfKScnSgwSOBnxCX2DquY9EW6jMq6C0Ac+E66MT9DJfe2W8M6zpqEU
YPoXYCQTd5OvmMRj1kJQglTGGhlRpo14um64wRhaLHQGZ6jE1SdIE5z97TXP7bLOW4/XP9PTTHdd
xiHgfQpaAbDv2yX3JqIZWmaseyd47EGdhAhzmN7CBK44eFMPsiB4YgRXZVhnCu2zpTjpo9Ygv6qz
DI2ylD76KoKi+M1uVMte317f3BUJrwvMUtTCr2fIUr9VnBzO2dWoSshs+N5dECNXc9vIbIJsa7IF
NBAAG0P3l7voqVUSmiFfTz4iXYreBrw47yBr43dz8D4v92/nNhFEF6M+hq4xPjn5bAhkNFauIhNg
F95GH0lzEvQbwyVil7kgykkQN6HF9k0fbm1QqRLam5x2B910/WNrfxziCt7ihUxqbjmgDDVGxRQQ
ctMHRiUlum86UNjmGQLphp0e0jz/oA1Lyf31emjEyEwS8pph6nTa+QF+l8MIi53IM1FTa/KPXua3
z73W6d+tU7ZdcIvrYIk5eBiAHMjgN6a4zcHzmFj0UCaFA90Fp7bTHp0XwfcQbP6e7wFT0IfRLmDs
DoaNSw9UfC1W4ALFVCDvh0RD4FD65/Zyro+So1KNBHNs6yp+N3Hy6mS0Xj+iuxuU4yEYxmNdtgvR
aOb7YALHhi3UNEFNXa5CZeDCbFsYCDyVirNvQVMtIwRUmXBdQ0+duH+/IlM0zhmqBlwzDUUR8h2p
nSLUHhbNwe7MZ7g064XYcH09vw8BMrJtOKxqeoTKOK2zBtIf+Jf+kduXOEG0x7TXcvs2Zv/iA4l5
PJzNVPGGye418NM6ZgGLiab/dobfRb/kZDMlQhZzZmGS0OVqOShphgXxfszgD9iOCCQT6yqo3WQU
5pzN8gDcTFZ+aXXieCdDafJMsLPQ+Xo5qfu0ye+EMlFSwyUUe0c5A0JUfkBs8LZ7LC5XuOtZNSm2
0trjSYDiJoNPtrb1mAPexTuRy6HQh2yT8QsmksWKwHU0vFzvJBdQtbqptOi/uzwwVKKCE/qPWaBR
2ifUc+EkXs64Zl317OuKXOFsuVk+GMivIC558tP7tm3Rzk1RuBw2J9QNtNxcYA2beT6zTkH4aOoa
87HT41dKVuDDH4OW4zseGo5CexVDDuwANBjkxYG8merHpT31cn3mOPZW4Tc9nHyuflSFduloHkt7
+0P0xn0o51fB6T63YJRdqoG8F88vs55L25OzWcWhHTsmtiHC3nb2HUp8LeX1nzJydshTbZBiEQ0t
MU3qJPseaDOj4GhyVly9bkWbyWJGe+lXzTv42ReYnGc9sSupt/gCwsFL5Lvs59I8KO/zmMpmtJ9D
8/v/waxY7K3NmBzoDGJzKLjZDEHDpiAoH7vhRszY9xsozy0gucuAt5m7+MLZJmc5K/Pcq22WmhzC
PUJk/gawyaHY9r8ydylOzl1jgC9EhVKxVEaxLx0t0pVaVcsTHztWw3WMulSzcuxK3dVFk9z7LWpA
C5FKuO5kRzWItUgGFShQro5SEcJUpKSIqJZbQbqXUUYMPiPIsGt3y848d3CxxtHl2aDxzzRAdeoI
Oxp6NpHt/2p9+yWMSlfJNHQbbdR7Ed1s8/inT+a9VqXcWMeS/HFAJ/D2omfCJMOZBm8lZoSuQQun
E0QwRh8BiJLQcc/LQF7nKaQzKPnUC/s7Z4oBKKA7Oizm8hTppjXGUGkotjFHf7JRVUnfTCV4A/Cz
VOCeCcFwrvwxNAnBFemv7XkYMiB3sSrfrezmvkWTtzI6V7WyheRk5tnpiCEfcm+Zf68TYqXtqqH1
GVP75jgrVCPL5/hu3MvP3gca/MitxD95MR3119ufbi7waGSSxvscFUxMk3CYJ02Wn6KQVIUiu7SC
oyh+DraicAnm69dgHZdvt5lDqYGJgp2H/F+/IvVux5gBOVXqVq3UPqkxBM2xjRq4MbzlVa8vJLIz
ubJYHEzpYlAMP7yMANkplISGGflrJkO4iHhlVHXhv/BK3psMLgEMV6/yvVJTijJTUFkyMuOj1qRH
rdVWVboAepzzfUwIukrTZvhtEsyyULET6Ca6VV6XK7VlpKdDFNZMXm67xIKZKSpopMeUhCWLaWJk
7uVVKfdugdj5bSvi/Ezj5NliphQofZhDiRpipS+/xNUnqdIfnbAGuvPqh5+7xbLOnM+ZGvGJyoOF
O0z2DgFHzz81RreSAngGS2nVo0rYJqcdl8OCM8x5HE06hqF4zzAkODFlpFWilSVJo2fbUPSgoqg5
69ubN/eJzkxMi/9oSZmdKWPCkdCijR94bKwg6dnetrKwkGkRrkP+rLFqkoPABiWu5LvGkJYS++tu
uKOdr0Rcp2eZrs8LNClbVoKG105v2m+jnD0xYLjLK3Nrx8Rds65+WF1+qPPTgvE5nzi3PQl9Y2OW
jYNUCcSCxxhHl7TSLUnpM61d2MnZ6O7ARfZez2SqcnJPl0VWFjXMyVC0GImrbHU33St3kttRKP5h
/qg+Fk/+1vn4b77fH6OTK8wsjUyKUhItr3cQK97DE7MQXOcSeWp5MFExKPp+f11+vqYz+tRCoHEl
v9Rr7UvyXKHYtSoDyCFX9s/4vt8woWsieKK4i1QwM+55YXviOg00QmOfCdto2mT999OwBPyc+2wX
JiYeokKyVbYnTAg0Zr9G0lnICDiu96H/bYN1ewGV+eHvxzOcC6Ni3WdHQmkCSTFTkdMhTxToNGyq
V7NCqk1euPtnN5BgSFEWHrGrMpIaesgD2qQ4KA+uO/Me+OtCkJ/fwDMT4gierQWxWuAKBibqNawv
z+Fd8EMgi7J9tx3W6Q/lV3f3b55S5KJ/ljU5a7EBB3YVxBQpjC9I432v/fJXL6kPw3i6G0xwKPR/
ApQAtOqxP2W7k/nWqSXy39Lmr48fvwP6HpNn9XUJLZKsMh1OrF1xfjjkp0n79bYBcZFMrtALAxNH
keoxb81BGEAKCz7kVdwC9U7Dw0mu1lqN5G3929aXukFzXoMol4CoQiV2xVLsxXUS1w36dF0AKyCS
0N7fD6HypLFo3GlwLoty7eQGzYMqttsciuKTh0ZBR+eAdpr/z2hkwYKDXi0GS1S7DZ5rOvPg7yNj
Z/7ZoApIZ6tGbbpJ0UpUcxS/Pfvj7e90XTaDP4HiJq8ViAMg0ZuEEcuh8mzaJ2Assf4hMiRXLX63
spq7JorYfadtuqGjV8EjP9DWC7bF333hJNim40IRFzIp2ZxmI0puZSiXIlbe6Vv9qG9o+67LYd39
sFflKjv629Pn2xavEjtgZcDW4KnWBHxxalD2UQjzo8JYBdH30PhmSQ9F8GvwLSGRuCrshWT16gxg
wzYgAyMlZiBoWqfW9RKCoFMMtRx6dNvQ73Q4x6p1ZnpvjW8dsxYRyiHMGQ0ygAjfXqlybRyhXJoX
tBVgl7tqNo0jen5pPtgwBHfPCppd/Rigq9vs08Q/Sq3KchllNK2NFde7DI4aeP/WmvdaW6edlaNA
XpXrsG43qX+neEuuffWABT7qQBMphsIEWfrE6aTBNvwq7e1VEWjBUc5zBD4kJJQLvfS2du+3O8W0
moWYd5VSqUhgwEInegZQZEw/fqxFo68bMdXD+vRTlb0jwnTH3ke6tk+cwr29/1dZsDDGS9m0DYof
V72qvNTyli6JtSobJdvqlewhEBpr+xRR1IUjPLOZgmOFvdQ0iglXiFw79WOYMJA+LYI+ONIkHTah
niTBysnbpnYbk9kpRkp1ewlZpE7PLwNzOjouKCeozB5PLbcRMs05PIowFUej8+bEuXM60LctXh1o
uSBOdqQRQYc0bXPELFMQTlWPFokbmlKcu8ZonKCqRxRFXkhp1avMXUh2w2cu4pl6TU0LfFYozaXa
qnXgU9Wldm+kykcviHo3zEN5pRkVDAJ0JQodaC9jLU+AI45dxJhXfjpmgbNWCsvcBbH1rQ0lN0j8
L1Ycr/127Bey1GunvPylkzy4Np0oNEZ+aaV+jBIdrUKD9wVaOLUZLuzKvCnue7pMBMBpZw4VT/QW
Ikz5qtRv+mjcGR6SAUI8djCKhV7tTPiBA5H8niSD/Hvaq9WTIZUgCIbsXQ3Jr4OEHsEwHLXC01eZ
1G6jQAZ40ku7U3da2NJr0/DB0ow2DYIEd5pymdfRYa0CtQecoaTBU2cGqMAZxX2mGttWjj4Xp+Ju
KMonUBwfbh/56wcHdSoGY2DeQbpMu+IybUxDxcMGY5UVETX55ptiaq9G1z8mXrm2G9ktI+euqehU
Wj8zu/rY0qBnEqVAjbV/bghMirXQPLn+5IKvFgoUwhAVwylKFdnFRLaZdIaZ51vLXJCmw0HpJy5o
ioX75ipZEfJC4hHJCCNTvtPgOvaU6rKuRIA1/pxLX8Lsy+3Nvf77BWcrGZfGALNo/F5+VE0L4lbz
UmD/nqYQzQqtaQ6KEv2LW+LSkIh5Z1nXCOrEUwaeiKTlwdpphsem797UkxFttF5euJKubwmMoR3I
RwI0zXe6NNbFQ9JmCKSuUsVI7kbF9J5rGHp2VqYvMQxcF1MR2ESzgJyAXhr18MkONkHpDGEHX1F0
6D4pzOtCt/HmrX8YjLMaopmyNH95fS8hSEKFH14wU9BzTS750mhzZH5zdSWZulvUebDS++C0osJ5
0CUYFHSvX+KMENHyIqF8j/twQVNqRKxkmnGlZpqhh0rGlYfOo5G3zzloCID8+b2Rmb8CJP3SqlwC
u10fMkI4yCgFoi/eq9N1tqFtgl4mrlpD3q30utjoWbkOfFig81E9BEUMHXXwGsX6JtfRcE7SbKOT
CrRZ5rYyT6HWMZ8kvV7Ida99yzIgFCav1jg2fPBL3xpCr+yFDjeqQREoCVnanlIv3yqqVy3E+uuX
NNsulBoRdgIlRoXg0pTdaP6APrO2WhN0MXPU1v0+hjDD/ykHm9qVV/mvRdLW2fWdGRWf5eygFuHA
1ZVg1PumfFGP/l6UP0JXdlbRo+JCWymtF5/v1wnP5UIne2qMySnsVWzWa2slf6IG4m9iyOX0bSV0
oJbszXmWGC9A2hTanKvKnGX0iH4Iz5Ir9VX3s8ItMuTu7bTX3CE3h+3tGHs94Sm+45m9STLSDX6B
CAf2qk3wDGC9H7en3PX6vRZukq20gX1xE/mr/rRx4rUBR8/oKuMme1luw8xEK/FTGD/gQAls1MSl
lNBW8jpEpUGwRtSCeUQQNtir9nvzXDwnL9KiHOD1DXNpceJPZpuqdZdgUc4Z1iZaFeXfJwiXJibu
k0SVL9UpJhRpaz/S6D3kFEY2gloKkJ4xuPXvcVNsg+Mi3Hjek/5s5+TLhmrelGWBZcFpFXi7sn4R
dkNXOWq/NW2ba8faHVbZ29IlsLSrkxtO1Y2hVT0isp6iqk7rhILJ+rbbzpmADxD2f1lcodMuoVfl
XSSJQNCEbbDKgj5eBYpcbm5buW5nczjOzYifcRZvkiKWtZM4jKD+X9BKO5rr/tit5fX/RSJFeML0
IhNsg+QyDMOBfLk0FlBorcaRbfMbxrU6A2nMh3wMVoZ3b47GwvTtXCQ9NzZZmVy0hh4PGDu13+Ph
OQ5/CaGv29t35YCU4KkwUfARRMlX5QirSQx0KOkPdryKH+so9n54Rq8dDAiwj/5oefaCwatFvRsk
cupoXtLRneygz7NSGzIM2la7t0G5R1Xiyn/91phYmWydEqROWuVY0XflQaC+tJ2glFm87MSvvfCH
iZ1JOExlYwgLKDwFpC5cacwLxi511KO6/Y8e4hI25epMTexNgmGjdzEKzNhT7PpOQvay8BcpSK6S
NWFDJZ2lcCBgnJM1kTD6bRtgw//UbE6vQeoqa4GIlj4ZuTv8PN3La3XvucrPcjF5mHUOQZkBAlJH
CmESlejuDs4JQqaVrUnjW+gE6Z2vN3nkanniB+5t15/dS0thGpFk7P9xdmXLjeNY9lc66h093JeJ
7n7gIkqyJO9bviBsZya4gQBJcP36Ocyq7rJljTU1DxVRGbIEgtgu7j3L4oL2cS2zjk79lFmY+lUW
wH01BTzv6xY+M4bxKuHLB10O3PKgmHw02R3IDFQ5TKtwZgV5H9QvMzxJ+ovy1apWDpx8AS+/kAXA
gOYzffm67VMLG8lNsC0BMcB1++haUVXFOGgOcsRTZxnZxlYNC4nnNu2q4MiOBpAbzcRff6O4ZyIx
bgHRA5ejo+HrKLR5CgNrerAaFhl2aSU+bLk2X/fsxCRBcgvhB7CyS1x/1LNWq8hcZJDr0CTZAqZ0
42TzZvar+6+bOTE9LORIFhVjaD9+QjPPs5GRMYOVG3AaL/3AL3HXOCfOf2KpoQ3s2sCBAGVwPN/h
wYHxE7idVK0ju5DpOQ/MoYeKpQTkMoNGOeANjSf6S72SwMx+3cNTLxJ3z0X4B/990qgBPycbCSuH
QNRgWMyquWtnBedXu8jPpSE+52BgJIMbz6KDjAzgJ/fNjJUpA0a7By8XNO45suKFXN084liDVI3/
E3KSET2M59LtJ7oI9oOOIgrg259r6L0PCcYGwoFB1otYq+t4dO3Q7M9B0T+FBeidAeoh0O8IRj6F
OqLSJ9Oo0YyngyQL1Z+UvOaGGaD1aD5ncnjyXb5v7ehwQ460RzoUrfWrZmeExbq75lt9TeLuSYe7
gr6vrvnlH0fdf72N/81+iKvfD7X2X//Av9+EnJqMperon//aZ2+NaMVP9Y/la//5s49f+tel/FHd
qubHD7V/kcd/+eGL+P0/2o9e1MuHf8SVytR03f1oppsfbVeqX43gSZe//L9++Lcfv37lbpI//vnb
m+gqtfway0T12x8fbb7/8zdY+r1bN8vv//Hh4YXje0mXVT9eSJC17Uv36Xs/Xlr1z9+Ibv7dQeUR
1j1YyyhmLeXH4cfvHzl/h0carBOR8sT/uEvEU4lGpWjZ+DvwbHCsQuEZGq9QV/ztb63ofn2k/R15
NZSAYQCKEgL+4Ld/v4EPY/Xn2P2t6viVyCrV/vO3j4cBMp64qqG05iARCBAYai0fjzqvtww9z8R+
6EVSD31QadeeyKPzJO6Pm+YfDaEllPEQU35iNulFw8qOiX0lagOuTM2b7ZAzWY2Pa+3fTSBEwMtG
HuVYRWDKa8UbLvatsl6F3905pXWTCfLI8ipSXpu8G+s/3uT7N4eo9EOI93t7DvzmkEOxHcgXLM/z
7n5R1ArVOSL2U91LqCbJnrG4o632pMMVfNXaNlnZphruJ9n5z7kcuzWKMya8kvWW+0Fj+VVkSK14
bFvZXbdZj5k2dXXI/UZfwanSDwYP1vOplo2rweuarcNSAI6Zssu4nPvp1uqq6q42puoGNlD5LRmt
2ri2dGSp1to0K/e1yJVWbKu6H1jEfRe+TTNN/W7DfTYXCW2Bl7pvLZhC7FxDljdll9lGkFoShSjd
qrkWqFZOr0PWzlMAF/P2VTPKelOmTh5rVmmhUIWKOixbdQda/hxilW3gIO96KApqP3d+XQf+3Fkb
VWWwhp5MEuqqArUDXunxxBsjkVRoBx1TLw9IhiQqFab94LZ29sYFEwdbE9Y2Q7QeZm5B4LEuRbbq
6pa0IObjm/0460+jRbIuVsRKLSDv22oI7UL4az6Bzh5C+wwXzClLjatadnmkuDa92ZaX25EweXcz
D0auhb1euBGiXuUEWc799ewYw6W0a1DW9CzzvVAWvNo7EFzfZWYHH3SD+vtcls5DPfcQr/emXrsR
JRt2uaMbq5xb2X4RuvgpaD9t/UbNT62hnMi324qvQBA3Yswnddf1rLrOcQd+I40NP9iSVfy5yBzz
wIlrPUMfUuD+2NLsG9YoDbPabUAyy/oZlIYcvuyBP5rdune7WjVh2XilUxysHrL+TeDaut2uO8sl
7oUxGJm1dWg6jyvoCmr9bWaxIg1cg+vpKnW8vI9aq5LWpdmz1AtdYnbeepjN8pYLj43rtAckNpj8
ERPREROX6yIvZ8AFq95LTNqWLMiHMR1C1XcmR2Z8LHhQwSIti5iynDIARhfALUXZUIMJaKVhNQ10
R2qniDpfVrEcy7hVQ8WCmswvExhxezC2xE3tlzVAowQmN00KzDQyeQntRzHEyJKuIIbof7dHJH0k
UdoW+t8oFBeZf88Y1ft7kjebDqX0KTAzlSWkAV4HSp8RXDZBEynkpVbrh3Es5gSYQS+s8kX5LDOb
uO5wzaB52QRN1u3t2R0iY2y1yIVwU6A3ZXND56m9FFMz7LvSnRPfJ7IKhgEQDGGa/d0o3fqqpoiw
m2nkK4AAvQ348lOYGiYLaTfDbSnvrR1mH32sCG1Xmp0OMXVMvvK0cbovKwbjPqFV4QB2QzIhX/3W
lH4eGZNZh5qtHjNX9F4kyry6Hlwp95J4xk9lVdZqECyPB8XEYznpZgyL6hq2C4YfE6/TcyRbKuMa
Rn3+T6d1IW82iH7Y197Q7FOllZGrU+e1MT0G/bPCuCWGrS50q/0+UZsH1NaAbPSNx6m37LgZ2leI
nBiRo2pySyw+IgE3A86uDxTPV8P215ozPXBKFzUze0RG0PLWXUONCLv3pQsXphj2nK+zwP0HZi7O
umbGTqG6Gpc+4lxkveeob9odjB0viQ6q9IiFi1QqQBliKGRUNT2JamvQY9ZUZmi6goVz5/FIwWw1
INR8LGz+1qcD1O0cC3Nr6Ma7qVLdpoHvSZD5hbOegPF9mBqXQNamaH5qyiv2+sDyrU5bsWmgA/aN
Kg4Hgj6znuC0ngZ5ZZhxOjbTpmzZHI06Lbd+R+1XAv/hKpgL9tNv4PeYZ3MfVkbrx6mCWm/tvHCN
drFTki5O2cSvZKEyfJ+yOpy60nmcTaO75Nxt733IKG0N5k4PSO+SAM8J4KOUUDH1/RQSU9x/UHPH
d5ADLZN2qvg3vA/9LnNzf11oRhszZQ5XlkHBu0LjgMOWPRZ4UPsy90LTwRYT5mVdteFoQrweYXdq
AouQOTM+ZYTRsComkhRCTUXQKm++0Xtb3JeO0HdIDpoYEdBgYoP3xi1gQpkftBWGJZCT1d/AOLS8
NEvA44J8tCYnyird+Ma4o8M4gpntoz+X0Im32sGJGyWcvYXzxg1tAOhw10FsoDsgHKKkmCUt9Jy2
qd5rwLzhpg8tUi3mqQ4t7Vz3I2nArHTOacKsGUhvYCUyQHcCMpgbZZg8bDplJg5AnaHm5bdjasFg
FyHsFheZNMSWkNBx8CK8ozRkud4FQjMgKGmkl8gLmIAYAOONidUPYVO3zl3RQ5cAg8qgQwj3IQKk
t/KGEGpTTy2b7Lh1s7IOuAdWjCnHa1cX/Aow8XLDO+eCFtg+SmdykmFk3hb2JNMVcdt265HaTpqa
0csiZ8V3xYZpD5a0mTAlmlXluE9SN/g3QBBhh2ghjLhzuK9feEVTXHQGyyEGC2/um9KlDtt2qqjv
rGkqLp2SDreS6vySm3kFnRxeX2GBlcB32LLtMf94I2M7U1gGrEkxbbFRiQtvJjK2tGyOvUEVD460
zgrKngiZXDByoQS5WHXD5eNjyGTVExWW2e/93mNvXEFzoc2BMdE0sk0z34nIPNG49bGImTDYusxk
G7cwYX6ZVAMBSKtirxJIcnqxUHoCc6Q6TsjUqp+dLqXn8KZH1ZUlwANiEJUM21+s6T8RMeAZnzXl
5O7HjkQ+++EQLUSUEw7YnbDbhzZ9wwq8RSC3nuY5KjyAUXssueya1S220nuXPY5ujyufH0HDaD2l
+errGPRz9A4IkQdvR1RtNdwUjiJQvTBSI3f9PXMG63JsreZmsqn/bEqNHZrZ66OvmzuCqP3+QkDm
h9wxlCWBUjtK4/hTxSySk321U1ioo47rwi2P05UBGS0vGF8stS71NfUTo90sHnTnNTqPnB9/fwRg
wcC6XkAF8A/+OIPAWkHSqnT3YDY+Afwzxu03G8s/9n9JsbgPg4I4cRENr6DSms9f9//U637f9vL5
u4BfIhgsxejuW6t7RFW2CoCHt0KoRiJogvDtX8qZfe7p0eCOopOQtHb3vHtjOEJNef91b44qdp8b
WBbru+4IUItEq9AdsDWzNWoVgGmwrQ8ZpnQ9qbC/r5JzaPRlgvyZFf+jSeST4FxiaJ9lSSzc0YAw
8/bYA35OjoF4x23dyPFHus5ajGMnM5it9YTdCehGbb7u8MeUz+fGjY/9JY3VWkYHYabOCCsKVVzu
rZknz6zJI3zuv5uBM7IJdRJ4Fh+N24CjrDZKf28VGx35ubogOGCuzKoNcHcJSfmisfqCnYMFf75f
Ix0JPA8Ifz7g6se5TzFYPS6/ZD+nRr/O8ZojX0rnDHJiefTj4VvYfWhB9/RPplMtYM1kEOWhp+XK
8O0NEGPr0QE6r6iSKaVnWjux3IBQQh0d+Q4UHI5hYb7NrIkrfqAUnpbkVUC5pgBzoXXP5A1+XdSP
uvWhoaOJYXkloL4ZP9h1TxKSTs5rVWnkdnKteoNLphc4pPYSSqgT2ladxqlI7VsXWLmQpgOBE7YF
G1pLhqV0sEx7fe1XKXBVVeptbJM/N0gYQx7T6BNvgh21V9TZ8wzLtJUcq1aEIE26DD7oEn/tdfZW
U7UWSmuKxqmBC0FeG2biaYtguGit66qa+ONcF0WS6vM5i40TyxNAWxtZKqQ0QDU4ehEFtwV3aXo5
2ReZDRKlJwEEfKDNPW0QhIFdLVr+l2SDfq2WD00eRQSz1fSTObQHmlbIlsxxBoh1N8xnTq4TExeV
nMVxEKWWpSb8celLhmgLBpgHyOojokO2Y/4hSQfZacZbjN/I2E/at+2ZDefEmvzQt+XzdxtsXg5q
svLu0NeQrDa1wDfzM/06dRx+aOLoOMQU1RuW1gdaGYve3ACkAGv1K4gLNVEj5muopoJxx1Sxbggl
cU69VxNROgjzTuC4bh9KrDyErJm+JVZGIq8qd12v2JnnPLH1LhJ/GmyrTCCPraPH7BA8K9fBKIuf
RLsv2EXBn77e3E9N3fctHJ3Nbj1l4EJYh8VNu7rMkvSgx9q6PjNbT2xJsKFa0GPoBrbBo729cek8
Iu1x6OSVJV44QVYdqbwa3uRf9+bUzFloxhqYMdjPj2FxBJm91Jn1A2jpG72k130hrr9u4XMkDi8d
nMDIBPnQmzouMJEht6Ry8ktMUOWu8mrqNraGPIl0DUTgeuc/aV7V0GCYnTMjdWouvGvZXqDg71YF
m5B9nMfmgNLoFqpkuJj71YXtnMNpHxVDft9ZLAv3H9R4sJ8dA5I63yPzWKCdwICKfNTc2bs6UesW
KNRkDtO1WKkaayAAufqvv9pFZxZJdRwrn2q7fTOaZabD45JSOzB9eW3Z+dYUMmmsfjuk5rrl6hxn
/NTEtBbfaUiVoWZ3XNRFvYC50pWHgfl1wIS2ASzsvrLzpOLlmTVwKsABYvDPto5OCW8gZeUO2oHM
+WpUl1UlgtJ4ygor9EYt9Cs9kdUFH/P469d6ak1gOFEosZcqwvEerg1MQGZDO4xpFfQeziLzTLxx
amKCAgLSPYjWn0UTGn/mRZ22h8Z+o6LZF8MQQpTwr0f14G382cjSy3ezHywXL82n/pByHtLhWmXF
mQZOzQTbcgCa98ElArbgYwOcGxI4e3XwO3gtkhr3/LT9Vory0bTE3dcjcuqFIS7DLoJLF7BPy578
ri+tZ4mcmONh9hIxXbcYF+Mse+8Iqvr7Mn7XyLGAABIYytbLFjnxur3MdY9VQWu59aXZ1f2V5AyC
O16dRlQJgDwLw9iMloDkjmzNzczG4eAN9ZtD6bwVIJ6fiRxPPxwsFqB46Nmf5R0zAuuYwTIP/Upt
7DU8yWInWvyGjJUecwig+ptz8Lz/pUlUnECZ9L1PR6ldlNLPkLqm++5BfsdtCfZ6CIqzgOzHGMYa
iXdDVl+P8//SJspq2EhNzJ6jII04VW3wxkY3oa8Uej/yiIQyLjZisxjbVfsmOecXcnL3Rk0SBVBo
2OufOFIOYa20lYbde16VVihhkUURnQRiN8G/Zty3GxWCbvt6pqenNpn3zS6r692UtlvAiTj2ti7s
4uJm3NQhKAWQ0YZzwAJE+Ku2jH/Ev+/6ebRcW3/wtdKUB+GJ1zGdHhy9Ozd65/p0dM+33WEqMmUd
GqUDyETKelgRqoD1TsuXUeZqTVg+JJnwLBAmkC0e6tkMiJw6WJynDCwYxSS70Cr/HN3y5IO9u24c
ReUkK5bCl4J7sXmV5trtaNIzC/TUDvX+QnM0nLU2ZUIi7udeHpaiDkocUoC+nznwl185uj8iCEdg
aJiADCC9+XHSDNbUkxLXJivXY2Uih0r0VWG+ds5ftJr+923pPy2Zx7ET4ZDnL10sRJo4cOZD5psc
CIzj+tha1ZeyDvL7c6v/9Cj92ebRKGnEzgeZuQffA1NxjNyUnpmgJ18fcGjIYC70r2O4Xcdb3Kq9
5gDA8aab1Evauhszd+8JdCOj/8/6xmEFli3yF4iUPg6Vh8uSSxrtYNgg9AcqC37n1WTgFcbDU71R
yXnp6JOTECguKFEuThnHuITKReF0ZN3BaUYaNlCKDOHVxHc4OskZTZ+TbxJaPguC1oIs+PIk73Yv
b+aIO4v5gFmyyeZnkfFYFUPIjHPw9FNzYgHa4cxbAtxj+KJZTXUm5XAYSu9K2RBf4On91yN1roXl
83ddmSCYNZaUXzbOW8kzFLTPBHunXtX7Hhy9KknS1vMr3BS7NMmyW1/+KEXc83MUzlNj/76Z5THe
dcPF9YrRrDto2jc1fzf075mvx1+/KfOXQM/x/oPAGJAggHIhVnw0qWvLquAHn1/aYxVDexkWW97O
EN62Mauwnco1kD9F2KHyE9Uej5kWC1hrpaj8+ekrCmpBwe+m7K6gMM62F8E3ERjlWwlRBnNCEVy/
ckkFxvW4th1vp4ZxK0mRqL6NSgU8rpxuuOi+N2kPh28ZOFYGZjpTOeJzlvSum3RDboaza0a+sjdO
Vj86KKyEziT1oNZkREW3Er2eENnn4WS6P+WQvSAtK1bu0G2Rvogm188Co9tR+8rPdraMuv4+1ew7
pG5FsUbeMBkV4CykCgE02fcdrEKh16E0GVTVg5aTyOq2to4DoIBJ93xQjIT11IWDXgdji6RJu+k8
LXb5vVnASyY9wAIqyMyokVlskGZdpGDUlDC2yTbNBHHctVve6dW9Vt4QdmvyqGu9gLZTpPfw8jPc
SLAumiRiwVSsWCcT6oBOq+s7CkVIs2zv8/6pBdOMTy9dd6WV8AYafFhAXU/0dcGu0v4gvXTlgOA+
aG5UD/qm7gGIlH3A1R2XfSggsu2jnuunO70FXqZGTVjDI9wbdE+HKxN4jDJbS/3BG654hYrM3na3
UlHof76M9m2uAc1DushhUEn+Ln0VpdYY4YS3+JTYjVg3pg3HC/e2VzTiuYh1YV+UzY41VoKab+J4
cpfRLujxtlrdvNDSH4aZrYTnryhXgYQoQArBYjLpFyUVz9QyL/wc/u9sAqDBkwrYJj107fleZnnc
zcauakZgIWDSzoZ9wY0VMoJAPZGbHEq0mYl5I+WuNXe0M78XUD7RdGjUyyma0iL2iEA5lqxM+63U
xrvB8BPg+0Ph2wFvypBAcBO5cOS+AAOBBHFcsMeuezDtnZ83V6WqD22VPha+cQGyeDz6xaGEmgUV
EAvpUtRcNG50i+DWU1cMJChtB9YYTQvbGJesUZ5CQ8hWgl8YzTlzwqEpskRUNA/gufU22ONtmU6X
pjfv2gaUba0twlLb6O5dVwisNL4D1l0GcGtOOo+sCh++Tf5YBibVVoCMramTPXBjp4/zW984O6ut
NkL4IqyEuXHNqxoAEKnERnOnR9NoI4DfIjPTcBFapq62xxp8psxfe8U9WGkhFFC5jpIYFB1TDJ5V
3w1ZgcwV6sopXGLMfe454KyoC+DEVKjXTlTpzp5xc2sBDaR5ZWCYAzBDDAphcFmyv/ty3Iy2Ebmy
v2hmfuGYfZTN3nruQLhhKvChT7VsA3TkceuwcICVcWojhk97ACsfynEI/VbErCoirbjJPBb2KPYK
qOLbGjDxvr9SfrbR2bB1rCaktbrKKoA+7Ae/f2SKbpbsOq9/loABtAUCdFlH1IfkoGDbPLvCDTh0
OvCK8jQWvgWtFHloDH1HBn7ldwBM01lLckNuGLZ9jaKHrcAmBzxY0I3lc9mbm8Itb62muoNrbtzP
1qHQ+lXv8Vuj1x8BZYrzWmYr3Eq3duqPcaN70OgsPZF4Zr2dMFNyfvCEExeQlQp8Wto72JsGPO12
81xrgZ11G2WCSDww56WmUHqvn2zJvDV85+YwI96dTzDOeMRg4TYz10WqsQ38sooc8b0nzRWec/31
SXIqSw5IO+QvEIQBqnYUx85A1FNntA5twS8sd5dh91fjC9Vwaci7M2mKk+c7ClaLfp6LZM7Rvceo
vaLKBusg7TTQtKccyYqvO3Py5HVNVMYNUAE+FYrN3OIWiA649fgrYUzrGevQAwbw61Z+ZRE/nb3v
mjk64Isabq5s1A+OixyjFrcJMEo4gv24+mnHfE93dbSYVreX8l48TokLRxYO82z76lwh5eQLXfqp
g/sAxPHR4Emw32fa44Wm4kb19aVyzunOnWphKaBoyPUglj2O0ylKT4CjINlhZ0Fbf3PI3dfv8lRI
9v73j16lV5t1WVLzoDdgY9dZNyTM6f0IKEa+cgr9nJXMqQmC/An0bhclI09buvsuNAPQpRxpPR0I
bJsr7RHStkDHnenSifoMyFJI9yEdhwzRpxSZPYsO5jzppZMO485ySHtdOiPS0K2rdaENQOgPn5Ji
bXKKeIbDRyEoJNNKXLzh/BD6YzFJnCta/uQDeXUJTry9tbnVfwMsaN5UswsZqK8H4Vcu5+OE9lF4
8KG6hB1gYXt9fC0Tmz29mbAJxGpnwURbhCQGvinSVmJFor8e5n9s7Sg3gWtRTl1jOjDtznQujPHh
694YBp72q94crQrgYtwJuPcD1P3I0zABIO11o3kBFRkt0UYNYvPSyNasLuimG1OjDSyjZrtc2A3A
l1qrXqWYuhvHonRdlWl9zc22uLDTAkjvauhvdFnzQwvtwETrjCke+no6d+c3Pu3KKICD+QbIPFSQ
kGw9Sr6NpGnK3qoPjec8gn0nn1yleU9QZuDfaiQDL4o+6y9nn4s4Q5EBztXmVYM4fzW7udhVLfIq
tTNmsZmb4gHwKqB1VJlBswud+gltDnLftJl+YemzlVhs4D+qQpKfxUDTn12nYFnHe/XC3Wl6+3po
Pk+0pbAPW7pFicHDHn00NIM2Un+y2oMGdPGuQOYpqLmqE7cv52+NMxhXBuDgXqDyHlHSoEY9gqo5
sp4l0HeZZ5e3JJtgzfL1U33eFLBecXMGYwPqEJ8Efk2EJJbbqcscoM3W0h8ywb8bADJ/3coRNXnJ
42DaA0n168b2WSkOkkrUZYwcpgSxBYDvIOl4kbt33uDUY533Ivy8s35o7jht5LdG1hhorl9NcX9V
rYoRac0eaU0ztF+qrUzIaro4m6k+1+rRtTR3+2kyKT3YvDqYLd0NZHj2cn5VDWDMAwacke7FsAfg
LxvQB1Law1UPSEgDHLMuLb2N02Uidlx6JklyaogXRaVfUY6GrfnjBjebfVNL5R/yseaPkL4CptbP
mZvMo62v/j/jvAg2umC4Ybovz/LujKEoS+vMZ5e4T8TkaXGem5PsTodVjDxr4ne6X3+2tQzHu7aY
MXATafNLJ193eRPZ/oHa/pmo7VwbR+9OswToIRXeXWsCMK3hDvbamefqpydghh8PhaMdTxgcogs4
grRtW8VeE0wxPCQiOUd0xXb01p/i+WFRC2Gv9Wv145yGx5Ez4R+L890JeBQYSNxWBXJzBxUNMa7x
Wy9SKOnka3l/jiV+ikP0satHE0SNtBocnRzMsQrLuV71U40Nsd+3GvCLqVsk7tA/A1EG/swcQrbw
yrZAvBjVdhpqwGNf28wIVZNvamkmqQDEpIB/o4TWh0g3BqRAGpFv8pkGeXEjYOjKQVHqyxoSgo+U
luFcjyFi4kT6oLroY1CYQ8KlD3XzNqSZtyblo1a1K0ebEhi4hxPTcKVrE9BdD9qQHrA+9xxxDGCR
+6FAfqFiW9es97krr0mv3/LszRTmdV04IUhJiQPJAN2TiV69MtxxfSRssm7rzirKRm+3GNzoROxq
Amdft7/pDBExD7Ut3UfHZdylEAma4W6okFdwpxAY5QiAtMiyXkFhTVJDbGbdisq0iJRIt5TIDTeh
mmYQsHiMLdT0oszutwpXUydVVyP5ye30DkKbQVlpN1rPNpnjXTCNhl49rohZhow+QVtqB32rncou
GvVWwe63mBoYmv3sZhZl+gux3FUHvxGTlEHmaUmdPo3uCKlpugeNJgBc/MWf9Bga0IlPQFbHVbsD
iqzW+Noosp8T6wEKdFa5gYRVO9CYOwS7EaRMCO58Vi5/UNsNRv271zs3FeSriXgqUJCZYRSewc96
ACVJaj8NI0+gfbVioklcLlZ93R0IaR578goRjK3lMtRzGrIFNnw3ZqBHzzJkACZrrRGS4kVQSBIP
gDiXsDgWZjJbRShgYbLom8FAKc/SNTSfQ+jrhSPl+PWbCa6PPoBNk2ZuzKmVKLz6W18Ul2T8rg/p
lZ5727HJd7DzxdVxuhr9pLXJUw/w5ajMbU9U3NDqEgCVUGnDunCaQIwasCYuNO9pkoOXZIDfXMx8
7bAX0Q5RmZXx2F6PGfTpyFVDX+3x1c9XiwNclT1Z1o8BGf1ci3HjC0G3j4y+vai922LRXmh5MkIj
wIKWoMErkOweDLeIZVNFvACMmYyJQyBva2fhlCN9NxvX3ThsITcXtzPKqrW2QniGxKBcg7zbAnee
dXqcDUjnCA8sl6qyN7XrM8zt6R44mmdEFQ28X+Y72WahKMCKIwt5JAX6qoGyHbtMCy9EYLEQLxKv
RohDzX2pu7Gs5mgCRYi7w4oCVpmmV1qlB3OpRXqW7g2MzwjMhakkEphe3C5X57nacPdnlz4z3F+U
yg2YHLohEqKr0nP2Oay8CgHb2MGLS3Wt6nbdl13kTvhW1qKQ/tJ6b9Iyk4p1q7ToElgErkEUWPuF
uLcdFfv6HNrk3q342hZdXDZa3PltNBXdpY0ULR8OLYHE0NweiKqizBhxsgOAUuARarif6iqyGxKA
pROlBWgNrN4gA7Npaf/gqrfCe6YjeGwt2Is+3dROHU/mvpBqR1z2HYjJIjIAWpN0vC6L6Vn13/PZ
2thgOWUuDE8bFZrV7WA+6vpDt4x7Zwd2c7kQFQu4gdcgVoBMCXoKyptQIirATfMAjJdzzwKXw82v
1auLCTy+UHZWNOZwbFfycXD1V98FmjsbwRs1m2pL+bQbEekHBRwJA3/ArcFKu9s+ddcuhY9j0V/r
fA4nnz7rZb5Le9DfrN79PnL92mDtWmXmrlHynhfkskS5FRKc10JH+qtRO29CWOvzaDC8b1pTbgyI
atj1ATD7FQEhfRI6EtlAFNjjRnCksI0nsbB6HGctxg2raKCjBKgU+ZYpcBqNAtI2thsZ/KmXNJ5V
mcDZm5ebakTSUkLYnNWJdJCbr9N1TskzMLvzuDF9Gs3kgTfXCBMj2Y/R2OjrqmYxMqQdtGQnAz+e
FZeiF2sdEpFfR0nLefrVHe0ocCF6o4aiIgcnR6FHdgU2phEL7+tGTkcu/7nWHjsr2javwUiBNmAO
Q8Xum6/D7as8c9s/GfBCKmeRmtY/i+SmBAQaZIMuc7JtrHso2QUif+5RZ/m6KydvDyheehAhhEf1
J3NP1271fEjJL6yjBiPTRVmmuEvXCz6BP37d2Kk+2ejRopYH4ZfjtBKoOR2YRNOh7s3V2HZRV4Lv
BkWK7n84O6/e1q222/4iAuzllkXVkizJ/YawvW323vnrv6Ec4GS7wEZeIECCJNs0ycVVnmfOMX+N
+f4yDDDbYIBWQVvj30b3+HH/miGbD2Nt2FtpW77mJAbSRwjq5c+389X08PEqn9WHYyWITCLDXjkn
d+2VtupXlWvNdu0Zm4LaXL77DTj0ZeBdLgjSE+oJXNsv6JNeGpAhcVt60WVHo9eyTVtWWBXLrq+L
X0bGd4/wsp8Epg5cGLDnx0foj1FWDwVdDWvS3wItjB6grEi/nAG+keZ82LOqn0QIlSz0wwyQNUMt
o9tNZ0XHPB78Y6V1hStNZQYMqKeVtethcG7yNi2eLy6ryG5LoVftshLFrTGayascSNlan2vrOm+S
8ZcG79dnQdmEMQtKVTKoZn86qqhaJjSyVO01vcfKVuxGpqRfHvfXV8slyAKjsAcFBjbOx8edD3Eg
qFa1Z02P7crI75o2PWO2/q8HVk6OQIJwzAAdReP86Tg0YnxodT3fS328LxrpUPisCFSxTr98Gpda
24d5+NN1Lk/0rwPkMME6kIZ8L2CPWU/P2qrZhW671W+U2ZYPHFqvx2V2HrbadfRfJ5lPV/70IAn0
DrumzfcTuRGB3+cLMKSiKw456tyYfvIvN3p5YF9uFLiZyDdCqedzBSArTb3RinIf3fWutqBkz8Gy
W3Tu7MVe4P5mO/qqnrvc3V+X+1TjTBoKhD2XE8v4D9XEHHO5qjmySbCJmlXbzFB301BfZelMa6i9
q0t/39ft2epqL67rl6CNQveXJ/DdyEWhbIAQIUzgi0cpiWtJqMJyn47WbVblbpX5z/AVXLGZbvVO
fhp0a9Ur43ssy3fgWR+kYroTunIj1arbKfMvKq3Lp/j5feBbAnuMLUwlK/vjwItBfkkQx/eSeema
9SSDQ3sgzTcxJKdRbn++929vnXXzwthHuPK5yaXqQyCFOCbG6jh2Z2BwHIPOP1/i2/uR0ZyreB0Q
ZH26H63Kq1o16j2NxNaaYBuY7e0EHiISwmRjWcXi58t9992i+KWaiFGK9IBP84Ne14WIkm7fqVaJ
O4qc8yDvF0Y23VsAIyqhXtK2+eWa3z7Fv675aa4oujltIr3eN9UrnVxbbC1bZK/68419N4VjGrk4
ToGlMTo+jgu9znwrlZs9DCVXU1OnE3+Lvvqyu+HTRFwM5xD2OaDlT29KVYEsTy1XiBsQ2y9hewGM
rLr04ecb+W5A0E1BywpJ8cI5/3gjkZ/pup/yhqT0xCkArYt/I836qVGtR8NM/vu7oUeHQhiLyj+s
vo9XK4RYGSZt3CMQl7xBkSo3r6jeRCWWs5/v65sXhOCIMjlB2OgfP2/ZkiycAEZJe3E0HH18REDi
/XyBbx4cF7j8hWOc8f3pwfXqIJCrJe2FvtrG5gV0EzS0zuGI6GVySLJu+fP1Lj/v00zEnhqtHlg3
62syQ6T5hT+n8l5La3IuJWo8xigvOiX5Zcb77jqUhOkC8JK+hiWFlRkofg/oZSgcaXyVRsUey9+y
deRvJgYaj/9e5TL6/1rQu4LsWiuX9+IR5En9ENW2vjQWF2KjfyNeq9fCCcTLzry5rH3WUnNyL90A
hqFIseQcufitIfDtr0OflT0+k++XjnyWTbKIkvRQo9chYYveTwDrEy3GONdOU1AnMevk8ecXymj8
5pUS1IchB76c+mV2DFQ/KiReaUk6p9NIFcDpWjpl/oy4oYqektTaC5lxbMrgKBjWScCn65si5x0Z
yQpeg6J124biQtLTpMocKn5EuunrJtLAgKBF6wZUXo/5qHp+FS+qaDxCznPCSbJNaBtx3azkpjp0
Vbbr4olyUkPVKpedKS18uxz0wlGHHueMP517mapFpFevYpveZJV1DgqyVUzKh/N4VPPpMBnKcoqD
LSwn1Eik/WR1s6Ptvw6QqCkQOGi52L2WuLMUbmfzEZq7kwnBCXgKHIrC1lv9Ph3kJ7/OD4KSb5ML
wNhgfVIR1mujtWllYNEVxPPAsrbVJNwobXoSs8jpZyII/OIkCBTQ4hzQQdhxVB9WVqffxqKl44Kv
dpXabXtsiFM43A0kSvJArocx3Wm1dO4qwVWKOrEtOdrx8Fc0uOOFOYVEIofVuR1UeaFHeXfVpd3e
N63NKMZUjZMV83ZlK4JwjsfsbEEJaQXfERN5GQf5SqP2YlkWMkdqZ0D1hOUQjl5qDDSbOPxU2gYW
16ocEJGl8L9R7aSl4opm9tZI4673ywcgmW6RiY6MACXJ8YrFPMJyfI3mDnFj2t9EDf+Q+f49pfar
VJgC9x+OUe6b9+NUeVFuRW6Rs5WiTYjGTNkWaIXaoVmgIXILkBEUZBbVWF9Vne+0fuXQ2yA2p3Pi
JFqAW3HIrvak0l9YeWwPWb/h/9sGGjQdQcSjLsgbg0ynSWvYqJi/gjm/TrDQlBD7QLcQ6YV93g2V
lRoX/CKHOG6iNaXlhuq31HqYIEw3GIpFrP+2c/i6ZnBFwJYcaTCry58Xdapyc1Jo8r6X9A3yiE1C
I/uXfcN3NyVd0qng4+l89J9WDWEsgiYmkC2LG8qN6QvxRIBsBGNXaj4nJ10e3V9mma8nCku8eClF
1gwLiP+nLZgg+aLpo5zSbDS2pwv63Dyb9v8jTQcL7ZfLyZcT9sdl6uPlLs/4r4l9HtSBvZBCg8x4
0CnQYmq4mm7ZW+613byp1vrCuFNuuWniadrd71j9Sx3hy/UV4qBIpONBf0Yc+BRRoqDR9zGZ292u
JX9PX8jb3zxA340UQqj//1Uu68lfd8mpO5JlXd0DHKnJQQjN3zbO346TS21AUlklvyCuzZJkWqUR
942O9gCvZp1spOpZ6W/r9vaXAfLtvWARoxVFyBQ9xo/3gq4CEmEu7pHUlTeqY90HT1CO9k1hC8tq
wbQIUWT9yzW/vT1gRQxHAj0Qhn+8ZpSkuUSazmFwCJuMoIFmq9idX0w6/6MHT6u7Qt1NG9X6JcMG
wOl34wNLDKstlR1qIx+vnHZCopZ+tU/hHI2T0wdcJLqSaDUlC3hlaGZbfWnW/ikUgtXYrBNBsn1a
NOY03dRitQumyKXttoZFhZi8JpRwGlu7qmpXD3Mn5EdOyla23uoupic4rZq5XGbB3SRej0hF1djl
n4ZyEUcgeAqnM5zIVG15Etc+qCY1Du0OXgWFc4WkW4FDUypuxH5ajCFM3fJeM6ulTJtVGEpSpa46
FQCdoec7OkIPalGojqFI94GGmFNsPcXI1n2R3U+Jv5+Lymn8womCc2OQwZfrjhitipIdBMnt/bsc
r8jytaMBXSogCKnd+pG+rYSXsRRseb7uRAhmsBJ7P4dQxSMg+ErqtFMvROjvRadpml0qNksdMSuL
pj2p6DcICSosqgdD6PJRwkBMrnrlUUVmWN3J0A+tEc2hJngX5J8c4bBpLDsVX+qZ9lWV2jn1wSwF
ZxXbQbjpY2NB7X1R6rCnu+3QrOGJ2ZN034MR6EoF80BiGx36G9vvlvh0bWWskE8B+0Ju2KQHhKIL
y2Q9RqgtyKMdiT6rI8d6fmDfPYrSS8Ei24/yiSOKnegHSTiq4a5OSipaGbJ2kuVfImshCqtavytM
T1buZDEGR7eMAOpnf+o4dBBir4uZdV6l1wkEy6xfDYOWW/OiVYfQlGwj1LypnmC8wTLz01UYGF4y
KI9WMdxVTXxVWvBL1Ect0Uj6K7aNdp+PguPrNKTbkW7zfibosjOXtbVIxGXCBiTy95KAtvw4908B
Ha46D11hPLdWa5vRoo5u0hDOAkf7ih+UmEckh7bvZx7yQ1u6uBGqbO1X3Q7SxArtGf9+Zcg7I3zH
tlHW62IMIlub471ZA5ZqGsuR88zrdKOyc2LMZp/8bFl1+j61WTKtJPVyo4SStvRLML/NYppOA2b9
hNNRl0OKNk+R5MraXdS9Jsp6aHZ6K9sWAA8hxjY5vQAsdvQ6civcEbG0zcKHuqc1nbuB/Ggm7zmO
BCA2D1qobJJgY6r0ayuOq5rg1hY9u93sWzDDGcbo+iWME+xW4lgn4sREU9C6Bbi90r8utRlUX+kk
7W1p9h41YVcBB1mnmWNBKC7P0XhTKK9CQpDaowjgq8k2ydQ4KmNT1q+0OFxISmonw1acGMQ+y9w4
O/A0V2ETb0P/vmYTnhiM6/DYIze36FKDGHPiSWbCM+ihyrYSvOSyYbdBvq6EBQzaJyHXV3LlylYO
es1axl341MjFWaxDZJkV0qOavjBaiLa1p77fJbXkWhCtJsTYCzhFauSF8e087pvpKgl29XywGCwa
z7ZjJgC3XEdOBnvfiq5LXXDi/BmB92jVsFf35hzYyGidzoTg+SgBL6O+F2evhbGWqtYhJsZWVGmh
Z6Kn9G9t2aGMkJ2+dfD2o5CKQLYj8jsG6hn61KbTQqeN3uUJ0mJyFvF2NsZjp1yP4oFmje7Dk9W9
rjrq+eRWLDx5kGzCQt6ip3OjOo5sdhGLXHxK+JpL9prDfFXCGfVTAnKapahnrqn/sSBvF0LrTgXN
V6i1IyXhWLIb/seaP21uUotzWw6E0ZQ9AmDcsBHPbQtq0s8ywTaF9DXvwqM01tue7Eo9ua3JEyxj
8kVqsirDg+XD/BaHK9UM1ii23X+uOz1EYuJFWefM5aGK7gv6gRVDIaYvH9/G5Ta07kumUjN8b7vb
mGNRnTj6zDdJppC6mSPRSUbZNdVdng27pqg3inToYbeVMVWDp2m4bxr14WKiMS/+oHRcVLObdpJN
LPg0IHZFWJIK6AI8oxuckPOBPySe3L1V+lXaE9qc6nbVhM6Q3VgIdYxiVxTHuFlIZngMrchRUcUM
uFaC5xDU/QDjLo9filBeGYR2jPVbqN43PWelVV7edOphEnt3KMRDNL1jAbHZOkP9mG0l9EzraY6X
iryT4pghSYyzeaA+HGSxVxpA3kzhl73l18oEtSMMYhJkOepi/4ij/tp0KUNGvZp+X2MVu1YLFmYk
rvRI/aVw9LWFSbKCDLnugp+W4bB/2iFkTQ8YY5D208ZflotxJa5nx8diXWLq/q3ucClzfNytmjAH
JQVqHQB2Ij4/7kYMqY0Kjd3IWAZOULwkLEXCSJDzby3m7wr9XIjtHSxocmA+H21KChx9HQL+8JJ9
cAGqkTAcuvIfCQyI6VxyP7p7lnS4+j/v9ORv71C/QDmAFF56aR/vcApqTddQIreJ1m9nxMKrFizo
whTq+aQ2dRLYHY4eu1MEBWta2q1yfZqvBr+RFo3OlxkSd3Ys0zaG85+lq0xtg+smK+FbRezbgFEG
FnOaaqIG7y8RjVYvb3jSwtISm2o3Il92hlAr0+XP9/V1LPLiaOJdPNWXDtinDWwdZFU6czidM+3G
qMG3QJcNrOa3ftDXy3AipUfIKViHefR5nzyJxYyyTd6rEIB1kMtqnXqz/As15beLfDrMqCPDrp6V
/QAFyUz9BSStlVIOx5+f2HfHDAK4GIU6x+svcIhMSsUg6aV91FTTKsKHhzKteP75Gt8dKzi3Y2vg
AnTrP31OWS31etz1e9IGSI7bt76+jMUbLfHmuPwfJiNmI9oaZHReuo8fx7UAcDEpExMii2GtMgsL
qpHlMrZtS/zlSt8+uAvVCWwPs9LnSrY2t2afWtK+Vd6Ulq92uvn5oX33+ql5Xt4M5BzmvI930ted
0SUAnVT1UTL2XbvWq/PPV/hm9mFK/esSn95L3eiFGNbpYdign7LZjIHpSEADNFftvnDJjf21oPuV
BHSZxS/AQYJ7UTh8Ls8PgpUbFsQcix056qisPgVWi7fRYI9jBbrCtkObXmsSZuxGTLKr2Wqi0y+3
fbmtj7P7x9/hU5F7GNvUyuZ2P772rmAb2+Tor1s73PsP1cFa+87Pl/tunOBVoG6O00n6KofRilTH
K3po52RaioUl1exuTfasP1/m2+Hy72X+cXz/tQpPiDjqLGr3Whei22IXLVAijn+rjf92lU+fVzNO
oSmyXhnnkUdHxdcZV2CXXRiEMFbYnC5/c93/U0/88rb+3V58roMkhpwL2ShySX1D7Xt6avZj5nDk
WQpeuuXseFScPZsa30axd9U7g6s4xWJaxY68U9bh029i768rJ6Pn39/nnxH+14M24hHsnVYc/PQ9
NA6kPCw7Tmxh99/Czaj38KVI1iXMR4YJ9iUNt/Y1jkpZt58voRBmfAg4rvdx8J/bSh+v8mmWsUZC
WrQxOxTF8C5q2XMgQq8BXfnz4Pxqavt0M59mGtjWBXr1Gf2ZMC3a0CWN8Dp3URgqtv5Is8C7HPjp
7awmXuP/Vhb861FePtG/XlnbERXbj/3eqIbb0u93aSP9D2v13y/r8t38dYWKY2Ujzj3S1tSdDRAU
hqeVvxWpv52v/77Kp4krjKFwCzUksLW5EVb6srzONoFnwo+izuXb5nba/jbav/3g/10iPq9yWVpH
lsASEWgLFYVrp/0pkVr8PDq+/aL+vcZngZ0fRWGUcluW/C6Msl3Jb/kMpxwg6s/X+a4G/fdy92ny
6rLRb+G7MAiD1SXH75Lpmi2a1c9XgZz37YXMy06UVhNKnst//2s01M1YloSdgKehV+Vb/lMoIoRP
b6akIVThoQworQ7iQW2mZT7esZ12UMjAjCXvpG1Lcl4O/gy07mnM+1M8to4sbhO58MIwWQXaPu/B
cMT+DWBdZNTyKp6qdURswij0B1UQlyr90TnEL943T6JSEhLSw/wvn2uD/bzhzPEdENnlUJWLJlPc
3tBOTa6fVLF5KrrAS0PDaxLIqoZPvRXug9GtS+mBCHgv6X0PrIE9xP0tyRNse8ECxHPs+kL/NNfK
Uypr7zMUCc1YBwjzBdIiigQnuv8aT8E+Qds+qckiMxRnRI9WiyedmjIQTnukwGogMpalQ5yXNv49
J1DkzYDePrqBfjGG45Js9zJ7BLNLYQHhQBKs2dB6c8TGW/ekQLX9qdjW4gVSdZGbupL2HAjvAQly
bY9TRhPWykCHtSOIWzBtEFdOQ4VL72nOjpEzN7rdk9OsZre4ex2tifEVYFoWEmpDh4z6WwA9oSqQ
6da7rj6KibbutHpZCRFYDA1FduAGuXouDDg6CjRxkTN+/abI/CzBWhAV4gpd4Ihg/YfEQgsrUmSO
nZGjfnmNL0INHhR/GzWqI/gyvWB9KafhWSjyY5ICOVHF0KY25qWTYHdqtIxIM0nbydErepX53Tic
jaDyMiW4FsRbUu3wD/jrVMpIhg4oBjA6JMqRiOM6kQAIGrvoZJwwHW1NiL3IegIn4AgULZsq2kTz
H7aeyCUkO0hxm0iZTdmU10VdXHoV6Yf5OeWIl1g1PVB7/xyA0mo1U0hJmuLYi7eZVS5b8dmPMieJ
98ncXPVE/wwFlgkiD5RoJ/E3vzXcnj8+ZKVnmr4Tl08D3VexoyildwtcuO7UmK5QJGtTuk/NfN2W
EkuFZnhjjxI/HJ2aNxVXSHDjex//Tn5bSYY9G5TwRHwAku82oWWbVJjkNHUSPKFpN61DP1lZQnJf
19VBNrp9VZko6zAJCW5PYrfMgKmDdtdr+opqSy0T5qPw7bVUr3Jc1uNZDxnHQe906RPYRp7L6yyZ
jliB+G9SN9bA3OEYEsOQ6gtW7NLwYnFHOsNSpEwWVhUJHndTZdkjhboqSxbisNVjzUkZGrG4zuil
T+k6kRKPZBKkHhNmh9tMXpvdKpaOI2V04b7EhiBMuJ9kC9NG56gqyoCWJTRNwIkA3og4kOCO0Ya1
nub09ODuy099WGNsWktJAxybjCmVKeO+kSkknjmT633lkE3Q9EtRXenVS8zosJrOyQ1sJ+0pUm1J
/aOACNWvzYkeS7gPymPn34182dmdTOGCKh1netsoHzEJe3OFMQZuXMB2jOlczGCWPKqR4qTqWU3m
laQka6FMN6FhnWt6Ts30NknFIYF2RA7JQmIPa3YVHX3oH7TeHRULjUyWEtYkRwqIACKQog+oWubD
dhINr9J46k2TvSul/wTuYzX23MwlpUR80PToTRxHrzfMNdn0Tl9J+AbGcJsYxIQMhf8k6kwM5mz5
9qyMd2Ef2XWjnHQ+qrqsVoNMjs20x5zkGqNxZRX4TUF+67Md8EK6NKLcP+yEaU8C/RScpfYWaa4r
aFh1M2KgsSCXz6b2GvHUg9U0ksB0ExbXU/THQmUzLxnSU3Nqg1cLlXcLxgdWlp2nf8zgMVEXShFf
T8pTXBwUPJRhuJXbfqNgrQpn1cto/kzp3kxecPtV6XHQF1l5auvRLkInI4+KPHO372ypPpq+awzP
xHZ6UaktDfVmTDunUlaxsW2KB6OHfjxa5Li122QensEAidCAmtTT4RpW15cWFFkgdt0nT7CL1vwC
pU2UlhvPwTnARJSp+vpi2NFBPebB4ziyOLRF4RrzY2ypttgt1UJztGgdBPuidOv0pFbwE/z3sjtE
/ktonUdR8vy0d8xklasDcyTzJE2mOHD1MXas8k7AgNS3N5fYp5AJ0UiPnbDO2oem3MUIV3JQbBBv
UgN5Pt2PIXUsobW1ADgLMKZmqNdJQYXLOJdB4KiBeJ1goZyilzJ/N2ZXEw6CmS1jFoVavokt0fPn
e+RiidYS31A5Na097d1SDykr3whbqniSsl0R6i4eV9uq1gr9CrovTfKgztMrLaqSCrHJytaAECzS
ypF7cSdqsRNbf2RGNKQZ5CxFm13kMdfJUPHqt4Q5eXK0z4u1kW+SZC9p2wKHWUrU0YE+0SgsQvU2
e55Niz9+h5lKNfa+cuMnj1l6TFXPCL3MuM/jG+vFsp4bfSdF1zNF4XDV0xUM3FHzIj7v1OuaRSDT
RSKXzVWflblyLOslEradf11U11q2UgNScVap4CYR/2mjIp3Bay8lmCKD16aX3RqvsEJefUgui6bu
Czm9jkEWR0pAl5Q4HDVYYmtpQ07y/bM/rmfhKNILbNLxXNX+Bp/WIrUqFyY9nUEoVrL42ibqNdFq
SKfmK4IMn1Mj5YPI0FFlCVCemJAJmmu5sMYAoIPWsobuOtTLdSHgypvDf/5cpPtHPatXZmCslLBe
U550fZg49WRCdcrWHN88eBi23il2X23y5jAasLXEG1xkq9bcGVq/tvxsaVTJsq/nu8SELRWCKWsv
nSrDlouXrLYIH4VgRpa8LZfFNTe5gIGATPuto47fpxkwpQfdX0zNMjXdWhwdxJ54shgogJyt7LpS
zmadukl5E0rrcN6V3ZWZHSr/zU9fdDP1Liav5KqeVqRxAfwhKsXfEkBKZmDu9ih8IrIBxIoIjMb1
x0VrwGkaVXdoJduqMSXS02bJK7THkNNCMDkWaWd4/8KycMyCUGlDX7N4epn2pimLtnwezW03E1A1
cV/5VTW/punodPqThic4yRyTWkKxyaRlMTxfWFKdm/b8JDmBDrWXfH72kQZEwbIg0uRO6UWXUNWO
kgA1aXCDzKs1FzFrHe/HwSMATJbe2vhOoJ/an3XtkAbLcnCU6lT5j9WfUloG2lIObjOmsFB5mrUt
7WGxCmxRODXzmkZQad1kmsf+p6efLEZOIx+4DtEZUXBKwxflMn1DuI3PnbXv6djQthxWNf6TdNFO
z7Qc6xTlFSFx1o2prqr6gYxFX8X2zIpaeX33DtnKwpkcuHDoXUvfDB1I/MrW4lXVrwlqc3rdy8yH
kSUbfhltaAacGsO5WWkZm8vZjUFexY3u1qG61K1nWY8XWsvgV3wiz/aGSts+jG1pWIuYjqe7S2s+
2DF/a5E7DJkHDCopliKKdrY8ghU7PITaSt06KDEinoP02dLOGe0zWkm8vlhCb0/tvXq0FH8hjvzY
aVwq823RL8Jq8ILUsgXeTCk/DKSAKReV6rMhvBmhuBLrP375R+0Tt5of4eYSzeho0lVBd0s712aH
ph53H4dz8v0caapWSoQHoneniW/KVJZtfctqe+BTQ9A7L9u2OmTWcwbTrG6ZgTNkAdli8EfP7CLa
4THTtjvLt0H9nufrOsfIY3o6fkaUzqRhpY5c3jDHoE5nj74w8veAs9MsL9uBCTajP+90844uu8D7
p0kn8nMjTgzBirm7sRj+7B/H0PKs3vFLCbOywOdzVYhnOpdho13NSrIk2Mqe8FAHvDezsCPCEId4
M/gtvSvMpEzIiAtACgG3zRel1TlytdXSfmFB4K6nfBlG4W2QJvYAAxB7KzEQ+CfjgxBY3lAm1xlh
YJl/wqbE0WdJmVvWH+mHFiIbosXcriLAcXBE++F6osbKjt6QzrK082ltdynfcDLbVUfjRHgnLsZR
rK2VkJoesEHR0Ra0pXFLWpebkuzZaa5vhC4xeXaiXQ/xlUpkb/kaoeqga0voVWGcFK230fS4DEF8
4rLti+oiYRNvzZCDqqckfh0xURb+G11onKJ0QYVzn2oSVvQrozgWCQ3uRHGRU2RsadMicXLER3V/
EZtsRGVVR+0mKthkAL6bpxuhekLHmbLdlYSSrAi8K60TaJ7uxw+XEZBWW195b2cSxNL7is74bd9o
+GpvOuYlAl7l+MQMSn/VSU2CAU+qfiiCfcjM2c3n3CpovzpjwzCOqLmtGvmoDytlXtCwr+O3IvRm
RC+ykwpnWfUaNDTidWc9m81KRPzdD7a280ta8YhEOJCvLP9e5VGMkwvvj/SUdV9vhwtbUV72xLoN
txfXq8kRNgvQexqwAQDiCTjxy13UH+sShVG2yPtb2VgJqWcVbikwp45unNG4e+yvpZrPtbfndkug
gHbVAPk2CNhw/No1LK/tSchbGL6nA3UzCoqI+kIZhA2n73p6LOVFGJyQaCj6TjRdLfA04zmQnFF3
4J5k5SGQ3PkdoGRmLqrEUZhdwFOip++yjQghReQ0zdThmSSJSItYsBN5I1QrMHwMyFPUn9SZ5Li7
5My+H82U2B4uMpjyWqsJHHXFZDnqW0s+iMYKiiNfs5qzeXgblVXanKN2Qewl1LmuWIYMiPiMDR5R
ZpjuKTb4/JzinhTJWrySH/1pb5rzwgw8gOv2KN4WAS5lf60X6xgBrzozKmvmq6sO/1azqzkRTE9V
KdpwKuJ4P5QrzNB6s1NB/Ql2f1eot8ohktaZznidVnq7EsWXEDVAcvAPQsFqWbmB8DwpKMDsJF1x
uG6zq4AeuYRSYwnzsD6iIwDBGZJfLztF5ImwCbplnR2JXZW8+GZ6C8tNZmyzgK/fxu1NdCI03o7G
80Nrvgysru9N8ZwgIUsWl732KO360OlYFiHlCKda8wxwi+FxVK5mAcHVYRhXJHPZCXuOTiFNEzjH
Rkf+IEBQ6rwx3rDoCfKtVl4nFGDlZhMNnuIfzXKrJM6Yr0OUSX/85n68SxQH4Bm/8eUUiohm0j0t
c5H+WPOpM9bDH01Y8YKaVdyE7MmJrNoKDczCjSys2tJFXVygWVQgI0GMuLqsBDLhrDELmDOay7R+
0jm+42RfUyyJ2VxM2E53QuyKYUqcEDIFJ9P8BdWqivejDhkIiSvKRn7ZuHH+NuA416xzUq+ZfPr5
KlUPuXagwMWGsEGd1yxo58TVKXssQ4d6aQFbsnfS6gZB+zhdgR1p6oVV2tg77Ly8mrK1aHae3INx
RKph+HZPJDDnvhKxBWiDcl9arp+8NtVWqJbAD9Tp8jylSCcAkjSb6+aWDyhjvkqkVTI+Dek5jbxo
Fu3pLnufWHFmiU8n2DORzvjchavg2D1LQeaIQ8S40w5RRF4ck1XRMN/pJ9k8K906jW8rjtRjxlEH
lTtsgJ5D3kq9G19bll3qbwlfY9s7gkEu46KN+XnJRiDxbvDRCLYPAqzJeVTcUmdvOeubuVnLw4nt
zqBRrFlCOI34Abr82GBxgJzslNBChixc1rLkqvHszdKVLN/0BvlPKxNHSDF5rfYutctG2MkRUaj6
JkNqO97O/iZRj1q7Eadns54pCoJtZ8aztjlHq6JZ6xZgfowFubg28QTESnYIeQFl5tvTYJ6qATZA
UVzN8g0gsHXcBGiZWERYTPSarXN7Evn1BPZHZICtBktfTJ246Tp1IQigxalYGHxFJKX+iUQsr6Mx
La1GO5aZtYQCvW2S2ClIrMn82yIKlhHnfWVKga6/Vfmumt4iHWNEOp+L3FiqFYbgQI4COxuEioJN
DO8izv9UE4U6gmMtHvJ8auOQ4M/pIakXoZbYRb/T2mXdUUgsbCn/P9LOYzlyLEvTr1KWe/RAi7Gu
XjjgmqQ7tdjASAYDWms8/XyIrJ4iQTf6iEVlWRgjeCEuzj3iF7KD8+5SbF+V/KCJq3Hk/q/bQLJ9
4Faif2zbVayrQMnileRCemlsVyshvHjeoQaQEQ1vtIucLFfXSRPUDjn3QXWVB60Ntj93kUGCn5hS
6lis0ylgkv0Ni1spnSi0DT5NpfbkS8j86uNzQnFahAmJYVttxoARattRoJNRq7XR2JXepYvYV2yd
LZi6SyTdRF8mQvcOhlnLoMXetFr6tGZbwZFpnHnDelQsR6j2mWZBNzAxVDUJ5GSB6EHT8Iv7S1zL
1q33CLapwRlVMAoHqtOi7HBMN3Yj+bb50EYPzJCIp8ECG1e+tzVtxoXUb2L3kcrIN5d196gNO7o9
5bgXupcSn97qOhyPpubUDa2Y5JIglVDX0yReaNYBQjgI3UWA0GJd3/pq91hUw6LVL638UaB/SoPB
6y/r8baVJFrYO6HUF2GDXfNHNVLNRdJN7yJLhzx1fRxRzQE5CjTEFq1VJbyO0nWaVHbL5x9Fx2pE
6gbzW2lVol7cRW8+ckKI9q01wBA29o1vUs/ulrYwb2lxkbipnr5rzOJCCEkVcQlbxxTWKjrS7kZh
i2qEBYRbr2UGdwiWbXJ9HWfPEXGgQTZXImdsRzsZr3zmNQXtHSMjJ4P44UaOKz6MWmNHsvyY6+AX
y3opyuaqkti33XjtE131KqE/Bt42oWNcbDJxE4I+G4sUnRg5XJZZPFFkbH8SV8K2gOEi38zW76pF
QCWk0892TaSQpGe5U1baIC87b7xp5d95CdQJb4D2okJ9NuVrCcLeGWPhMRhssd0ixc+RYqOwtgx1
SrEO2oIa7ysVb2UdcW6T4tTUQPSOyCEZ99ZkMJ58jACoJpqWF7KBNqbhU9cVTmeajohkSeck6ZMM
pyurHjSr3gkGG2hUfCCY97BkED5ykdzoXmQgzsuw6QYcr0WTPggnla8kkl245CMuTfq9UHY0m5XO
QPuX3myqiiL1NiqLYQHRMCgc7I5WuSCu0M9yZIW5xnjrccmWS2odX8NrWqRaghy4dF2UHHv1ZQq8
UkXpgcamoN6hBukgGLUWucwSiSARqVECeFz8cjX+L5u+kW4VR+Q0hh0lBd7fGEzTz5VF7X3Q79oa
tpeG3vhQrAP/UFfvtbpX4PcM2JTDQQPiFx3Ax6/cdNxYCmUeqhP3rRI7YtaemYOdiiwTcAVBkEnt
YI790kdhEAr6SVb3GELOytNy0RnZGTzCySEY0DlVEiUksTCc/ToEK2JA8FKjXk12iDsZmOhRGdA6
b7Be35l6G6AUQ4nW/BaCSePGjA5SqPhOVfjqoh0C/6kZ2/Rg+j57RUH12B5AV5BiyQrtRbO8/znc
nhpBfr7Y2WQ1UYMWp+vsoAUcHmW8Gq1wq3kMEExl+f+30gyhJqdYVkuqeKVYr4pCFkBej8IhoPLn
n9c5BTv5fEcz9FgbFSBmQ+0qEDLsMCX6tefEfU9ieaBJTqDMCXKlzuapIg7vhlINV100gK59z2n2
xtZTG4c7vRVXOmVh520MpLh+vrPvCq2ACT6vO8MsIMFVlwHrTnkVECkHPTryoBd8vneFqix1leFS
Au6v6RwXRpOZfVSwFZlf4QBOAzmr7EHS6TUKVxmqaopkPMA1OFqUrWcu9BTuDRFHaOg8HIQKZg+o
TnG8KHkH4jUqdH9r47rb4SBc+bdgohfqAdjvMbl8pzuIgQJmQZ7jXzYb6yJ8OTeVPvXNqxpeKUh1
G1DYZ5fSIxabmC0uJmoDsrgXIUWmkXSA3XZOpvvcSrO3M+aAVQwgmKZShcWCriM5vFqoN2ZFF+Xn
B/wHODjHBummoSFBrqtYoMw+pkwL8jQ3UGwJav+A/pu+aioCRIV9xTIr6ZckTJMLJURmvR0Ytnbj
XtZx/c41CKBG2Y1nIusphMbEPwOHBahWgoD+NegNse76gyZeJZIL6j82vWzTmkq/h+xL2hGYjwIQ
6kOZK82u1+PgeRgC8yOtUyuypcyPyEY75cpwhWYXY8pw8/PjOrUd0e8wsYhEO4PH9fXiUgX9anB5
V2YR1Acx9XFryopm8hHQGQb7bb8WAAzf/rzoqe1giaqogH8DKzv/BnpFaGWjxVMRggDjvPtYYqRY
Kf8vqwAahrspnbCxAY/FUVfgsplQPSRi2C0CdXhKY/H3z3ejnAirHGgo91jImiN6PdtxJOxNMIBG
U+Dq5ivTl8x9ocXVTV5r+nUqFiJOvqG6RJA83opGJC2rvNDv28Ear5o0NjeJ15SQZFQmIlFt0WP3
DRo0SpkLTp+1MS1yup7IWpF70Em2zSqKV4Vplq9YrFrLRpF+G5E3/pZUxnUNVrhbORDBHrtmulNE
iPu9KITroNXL38mEHPn57k+8S+SEQKUhVDLpn8+CiGIGVpe74YEKL0l2mrUP5TPCRX9rqM8+afTJ
DCYQf4RQ5oeK5spKwCTmKknWExKk3nmUvdDAHxrvoLjPpns1eHvF22XWC5Qht3dvejxlqDETvcOj
ggbtSOWCs4zvoN+/IKnOlJ0lPxL7uvjCyy+jZicI/aLIAboxkERph/J1LzNrlz2PwuiAW3XfXyvF
0YiI0X1ywSdF6YFZoCK4C9fXjpqAWQk9ZA+eu69D48G3InqykFVT1b3Q34QSsp4bqY+cPGc+TtkQ
riPzvcw21vgrNm4kSbd1PDNyn1nfs9q4i9p0l4Gx0cwVVLlawY7Gon+wS8mFmYGhzjJ1yS41qVwo
dWrX7VPWvwr9NbIBTffeKB99lW8t/yGLuJhwB0ksdV9yRd/RoIHOhotIrDxF3aZ6Vc0VVr1CIy2E
5ilr3+nSCTxsJJwQcO2xW+nN5368KNNV3DzlhEofKY1hVTSvcQQRWlg2orhKR5n0dJe8WOlzVf6O
3IvR2DVttxTzV9rvWOxkj3FBLH40GNwqkGjCiPHWUYDRif2JWt64xn2NvGtkj8ptGhxy2kqavGtj
ehEi4zrpzRTuhXGTag2uMFuvvlZbaLDFVUZvr1wl40uNMQ3IIwOpPDcVLhSKULxZsyDMQCUF+6I2
qXfQOvQM6IsZGqwgm8TqMfddA2beuNF4OTQsVH/pMXvbIa3pM8hnBIvAQWzWdMEhXxT3Wnps6Z8H
L1n2YVUE5ZsQpxt3b3Z3gYj1WOREKorwHW5InS3LFQqw/rKjBBJcj57EQ5bVzN6s5RChvWB5/S7x
67cKSaRQi95c1brIW3WbW55dqL8r4yaReTgHr35SkfZ0V6A7aE2I3f0Y35TGjerelhSxmnKvA9hX
GHiV6/LKNR46j6nBDs5p4TU2/Ddbxpq3Ww1jZRt0RdxdatGABrpAbbqV6kc51JZZbKNGtBDLyw46
XFE8YRSwapiIFO66xh9JuhyjW78BpkUDe9A+UDeGrRGXlp2DzHCh52Z79ZFJpYgEhZvfus1rkz/G
9W4CCSQKE3yGhXu9g8p0Ubi/3PE4YBvV3hWQDdXoosEgSgvXnvrUxxmb2u6z1Ri/9yC+XEb3t0CH
ks60YW501l5PRztyj211ECAARwyh6WNuKxjAGvhRZrk0OODhCfILwwpFX6vR1qpt5rgtuQcMwt6e
qLu5bpciBj/gll99pnxIa4zpNaiF8FdrXdLs8EI8TB58yV2pyQ3MBEP/NRSMhkF7hONDnW7Rr170
UGO4JXoHqA9DqPfH17jfWoDZ6bKa6xCyqeffWLQoWlsLl2250YRdUT2E2q8aK2HYDwQTExLqk2he
NMoqKT588CrGlQeASGYOqEzUL3Vd9c++so3l+8k8R5LuA2GVCDdZsxbRXdcRXeiu/Zyh7ZGRtmXe
5YhNB3fYMTXM22kY07OPxw3XVFSXUPu8Ya974qoHLAKFsBhWFhixXLkOtR4TnbexAFAFUCigTSsH
ryWeQpb3aGmPgrEU0pVaruigSYRjsV9wX3W71OgxeDomM1Rr72G2ZgzmKhcCijSKfzvQisRgx8fN
VNqL1ZVKc1bJngbG1ofY2OvGi28+MKmI41VPJ0ovjm3QLEvpWJVXymOiPFrSIfmQ3K2kLssAaR1b
QIo42eQlzOMO9jLCHbcB1XsM2MS1NgLVtPyCVC2Lj5PCq9sRgJdZuGo12g/bKdrl675bmZ3dTe2F
AiAExNiYnS/GxPXkoxDeR6+zaylbtOi1VMVFKhUrWJXQTi0Nk9bapw3z0NcfjfkWYflTPemy43eO
AMQIG68IWHO9ouFoieaugeKbPQL1Wgn+UVc2Sn8n8W8EYeMFW9llQpXt45qG5lpoDl4o2hIxpDpU
0XWtXZn6ugxp+9xV8caznrzuEGZARpb0ixdl8dBYh0C3DeE5Ar/JBwT4CTVddyVJAExgT+u0GOxC
95l+36vmZeFtEh9t3kMm7gg1rcyxxLz9WmIDu4wZeP0Z4eGxR2vakrYRQt/ydSb3O619CZp8UWnl
MmdEWSrhrkJmm14HhHi5lJkp38f55NzWXxvWzdje9tq7z+ZKq6c+NxkF7g0+6zxln3EqqTCtq9iu
B7CuMHOLoVtIInM0d50kHgWJAyjzzgLcYCGiM9LtqS4tJDfvZOO3wlaqjF9C/2y5N56/SnCd62Rp
04WoEwXlwkeyTDNoeLa7fli30gI03V7mB0wPkoHBSG0n9UNsPELbAqJHZjWwBcKHHIM17xJ9loXf
M/UCvnnXIZhdMiyTjp5pdwb4R7tWthIAKXdHA6MXnvCsdoKA499yDGlnYE4f12iktwwDFlb65AZr
2eUBNhjFMSav2QkKc5/OLZdeoa19slMlRb4ckb0XHbjEkB8x1mi95LFL3pTBW8gRrOv22AUMBlPU
osOVXqwzOp4tovmoG/fqgxtu9BCrt/BxovkS8VqwDvK4y4l04VKtNxKz2WCKyiDEs18e89dS3pXB
Lhb3RXNsmbOVFYsxu8AKTYW5D6V3KRq7wgicvIguI1IdBnsGhAMmq2n9GIA56UEHuqQ/3psRbaQA
RBNPsTeZMna3prfGCduOwJmp/UWSMBrR3sakWQC7ipqc5iDnnM3MQtcBOL2m8T72VinVl5A4HlYZ
PqGPum0RhcCMrpgneMAL1Cs8/NT0mABRGG9qjbeoQVH6hVK7CLBYl+OFig9GcB9HjW3ItxUdT+Yc
kqo4qv/LB0mT+ZsGhJc0bC0wK168LKxf0LacbJqTmvcoMO4E06T2ZoQmmNtCah9/zpdPFQuUgzrV
P2px37TiYIdJA7CLqzZ6zjFdNc6oZpxoWknyJFOFIZYp4or7tZ4zzAKjI4+QSfwJotIBqYP3CajQ
LFv+fCOnEn+ZeeTkFKUoxh+OzidAe5XBW6r7mrMLb0W89dRO5oQez/RLTj0utHAMBQUSuIjGrD4d
JAScJNFHJbZdyDLM6uL159s4t8D080+34UWSia4udgkjUCv1OimD+58XOFFh01fVRaojJH2+8UL7
Io3CvOI5+RUCIGqK4Lq57HV0J2Q2M46SDz+vd2oH8Kh4WBpMZfo7X29ICDNBp1bkzACn3VkXaW/Q
O7+tiv9r91aUkbgzE+VoaA3fZILlUsAtiPw7ycVyqUlDAAYjv/r5Zk69nU9rzIlVNfUmuODooNaC
eOMnfXcYqkI9882c7dBMj/TTHgiA2I4qDvTqelgW4hIX6yXWmdtqVVygZnbtSQucMc+5dpz6fjCQ
URFOFWmGzLsGbh5GoW+JV1ZfMD2KFmF503lnGr6n9sLnNWYN3xgZiKTLtStdOKJgsBCVpWhy2J5p
AShTjT+rzxUZUco/OrDIRU63+un5RQn30FjlVVREhtNVQ2+nooJinRH7e6OTCeSN9trTfSZxRGBD
rSgVfICsst+FC7ydPDuIUVCNfGxMzR4VDh3CotUnA0IRwHvzAakJxpjS3s2sZsGkiOGupfblpguy
6hEFXNH2TVyRMw8xXFnRahxZm+u6cNMzzcUT70yBE83sAn8nBJHm35aKwUFkjlejJax6EcHDCtBZ
Ppzh3514a/jGQIedxBM4JWaraKUuef44HtKwcczkQZLqTY6bke+dM5A6EZq+LDTbHkFYw2hX60Os
ID+SYm4qKfgopG28iUdpbzBD/flrlqdoPdsoDJhUZXLs4lfPLYY1nMB6vwkOtSPa7RZ9FpCAk9Xl
wjxG10KySN9QGV0MjrKUdtIycji4aF1R08eq8/OlTLc2vxIkpbA51kRd1udR0sfnNFdS75BAM0Ew
T+/rxybs8xfcK+XHThXHawnDm/uooQD4s/L/eO//p/eRHf9epPqv/+TP7xm6pYHn17M//tdlQGOn
yn7X/zn9s//9177+o/865B/pbV1+fNSXr/n8b375h/z+f63vvNavX/6wTOugHq6bj3K4+aiauP6z
CFc6/c3/0x/+4+PPb7kb8o9//vWeNWk9/TYvyNK//vWj7a9//gUo4dNLmH7/v3549Zrw724/hnf/
I44/qm//6OO1qv/5l6b/xx9DM0MVUQ4yEPX46x/dx/QTlZ+gSQFdE483USHD+esfaVbW/j//EpT/
QDZ2osTj/sZ/EAb96x9V1vz5mST+B+phKow7ZDkZcijmX/99+19e1L9f3D/SJjlmQVpX//xr1ugl
q9LoeiNVJ5norU6K8F/jXB2Egaok4BAk8ZHIekjdZFwlvX8nJdaLLrbGJY3oezIJHfYa3rd+Y72I
BsX3kBYXRu/h+5vJ24bWohkr1+hHqldp5SJLVwFgujEGw4SinVDCKslLYA5IPWWrvhdvR1V4AXDw
yIGxyQ3AODK/E7efhxJfx0+v5F/3/PkeZ7ZVCECj2TIFH1NCk57XMYvlwMRRNxLSCEenaFmL4bHp
682AZVEhG3vPi7eqZFEBqs/ocDsFaO+f11e+Br9pfXr1EjL1hsVkylSmEPLpLAnHUs+TLoAiV9cl
CPfsNtUiwPzZVWR5YNbkXd1NNbx2oYLuyShBFRWyWDfVNdpzEct7ixnGACjST6o7z8v3crz102Yd
J9FrmPqYAuLlkjfVpWsMvyu4LMPg2b1VPKFTvQI8QNMF1CJ60kt9Ah22qBX5v8/c5HQT/44+000y
bZInIihxUDX0GRk0qDN1gHyMPlUJkajjcCxAtVR67gJKN7wnJtxQvLBM8frRGWl2j322bNq7TBcx
qgY3X6zRk5ssijZyP+iLUsjZNQwNkjFfVr5K3a6JiyJFNCuETmlkV4EyPHUG3MQcQSvzOi+e4uCX
jEbFz3c2XfjsxmDCowBqUhUw/53tHlSuwkBKubG4Cy/zwbrXrYA2N74v1P0yDkSFZ10wJzlzsHyN
5n+ep6XwXTKEYdVvaux6HqMwCtoVkNOu1R5kjzI0HBmS3JOWOJNp18+3qX2Vzvy2oDIzr8CiDAh6
yYIlKEFZn0y9mrVivtWF/zEkLQSJCScF5UDytI3aXLYJkJMipcfSA1ObNPLbRHI0jWk06KAERXKZ
qFDgkRUb2a/Ix+i7ArJHr2BV4FBm0CnS0P/xUEXD+2yZDNG9aDGaKJXmOA5PcGx2ptWt8qI7FoJh
a4lHbwgDcBnNPwHtKK3VXuOwefNb65BLQFYQ61ILNBpiHaZufyaIfP+Gqdb+/Tr+5IufvmHD6qlx
TJ5OH1/I7bPcxFt9UNd1c06T6Ws+9v01yF+DReq5bqQOLCQmbzLgKAt8GLzBM2/7axHy9ypI4vOt
Msad1P6/rmJgx12HKkRNV2roo/ooJV7/vJ9mQ+t/LaGBmEBkk6J9frIMHloLgZlgwbOUVnkLWdnp
N6gukQuZ9TKD2u+ce3YzD5v/XtPAu1gB+PStACnx/xgtSFR2ZyNMlq5HBxBEtGw3MHQ6B9euAHdE
+rtnNsfXpPPvZYl9KCKTfMGGn2W3I8qm1eDzNIMWYeJEefZMw6nFclWD/yyjMwXkTCJsWo7DDI8G
/jfNuedlVpRbVtAN8IFKp8emI10la3lLK3uND/H2LPjge/z7utosox7LNvfajNWk/tFE86408mXX
Xuv6FV6tl7pxL8ASK9RfZUyPXG5WTHYvE1XbG9awKYCP0quV7LEU9qmfbn7eY9+/la+XNjtzLNMX
BqXh0oT8ktQG3nYOO+EMnOD7l/95EXL8r5+K19ZC0fXT0644vCdZx9gDBfySyueEG868WBRLZkuh
UkkqwVIAFgFWV4hbCqlxr+gj9n2/jP6FmbDhFo4JSF3ryts6iFc/P9GzlzALP6oroiIpT3cbR3t/
FO9VkKo1HLJA2II/VKzsIfevRX03MI4u8zPP+kSqxsOWDB1lK2AH1FNfn0BEVe0rI8vHCChr+3Dl
AiAaVkyKP85BheTvB97XtWa36plZXBkGPR7zUnqPrpIbGaH6RezQDr5UjAWhHpEd+QKEuvGhbsTN
Ofub71Hj6/qzGFwEZacDyAzs0AQyXlflcqRjkJryvQHrMIjPmYbMekL/ihtICiLqTJNTmadoLbIg
hTGyYLVUdzCN8iOsVifdKGtxRQ95q2+C1Tlhle8hmS9Gk0xZn1wqlG/N4TytjFRWA9igXbROk/5N
r9VjnMIwwW2GMVV4P8B36QPrtjEhIDCuNBfAOXs7ErrLmEHbmQ3+LWZMolicDiBbkEBHZPHrDuvA
mPeuAYnWzeKb0GDya8Y9uHHAkJ0PwDrb6GaxEqUc+lu+T1PodoCPkzyl96yBGW/PRPM/naQv+SWC
WVitmCpdGESQ5tVBlXQ6LR9IEQaiyWqDm6KiSVDBIe6gZNu6CiLOgGpROKmThKEMrCnxRpAJtjEm
bYJgDyY+sAlCKKgBY+EMvACzU5hDLq3FuAluA8ZukWitf36Q33Yvl01VQ2lFOQqcavalDmYkDRip
QW+B1aW2zyGyvqDtvXsl/b8OCpasUgwjUzkBrJR57lUIml5UuILbbY9OVBCv60Gwyxb6tvVslf4R
YjNsjWytVepRTMrlzzeqfd8xMnUSC+satkXfNCQRC4xlqegEQATavg6SlaFQn8RJcB0wc6sFOOG5
tgrQtTBMQMxina3Io22pYMQXqUtqeNwNhPtCMZ1UeY3j54oR5zBN9yyoiTEaJKFYgFNED7ncVJp3
NEfN0RvhskobR1WZzMdPofgClkRCoyK2wDW8ByhFZF6BJwHnRLluNdi4lrZqlaVR3wuI23sRNhDG
pugPXabe+f2lAL6BNuY010R/31TOIJpOfOfoezI2MbEU+aN69/W7KjEuDjKxgRzuDo6KX6upPclN
vo+QHM762DH742RcHIQlFncDMjg6SuvaRZOe8wD4nniyXT5fySyuR14pN0nDlUzy7kq7gLG2ngT/
JnF3Q19AHjqThnw/SWYrziK51be4mVasOCVkaeAgsoNKeo6S9EO+whJkm27Ug3DdP4T7ptx5qR2t
zrXeZzh0gvt0DdNG1SdZSFDvX5//6MlxGrs1wsIYx9iBHDiSAM8EoS5L40QTjwDaJPd+RHUhTNQ7
C2R/DMdCKdTbRPzwDXdVy6hRQS/WBfNMtfEthZy0HcGuEv+pn2k0fb02ha51K7YW3mWesB3H5io0
avzr/HsNATEx73DMhXxc92e+3G+ZG8vi5ERzjb4sWfksLffN0Gs5YiEeZwiKKJD/oNJnkC/gvJ+J
EdzA1xgu61ODx2J2JH43MajaOE3RlxfAgtwGXeeoYjdZhp9Z5dTO1tHJVOmwSLjCzVsRQ5Z5mVoC
oxqyyY8kcl/d8doAJReYjjGAn3Cr+jWyTHCZ+T7pxgMuNU9lIh5/vlv5W/WIXJ/GVSgUNhxZ83rH
18whgWRCltZbdzQel5UCuMJfZzrT9godpwb3BDXHvcFw8AVYtONNkX8M1X2DBtoC1etdEkRU8uga
+bqKQgEzfyW5i5t4rcKt1wXv/ucrPvHkvl7xrIiJGLpWPRHqT2HYXuD5ZdjhqtxEW3+DwXfgnM17
pt/4dUt8XXFWm7RaOQZFjazBVIqy57oHJr2Hdo/dwruwlhfBql7rK+i/K/NMNXruZvVZxZJojeqV
A0ur62BDH7ZeNGugS5vWLrbQ6FxHObMhZrqHU/DhZnUySwWIOoP6WQAsDMPPgoEkr4b0HJMnwVyF
tgtSz7/zFMhCbwFsb6Pt91rVHJGrvaoDoMFBscZ97illzqYiidBW6plsT/keeaYLM6jJEZiUvrmL
MMT368BwffIolDwxeKgG5aLXI2foGydFXHwI4Yr7wzESWqybZJgd2D10scOQbqUP5jWkZh0+rmxB
yPZtRQYqW92NwlpDzVU3JgFzJzaMZeO5jyEMN0+WVq6GCIcvbmPfdXRlOJSTcXl40yMroKeZU5U3
Qff75/39PUUBRmBMn6SG9Kryp7f3uTs1ikKeJyNUabPZClqMG8iE/zw3XDu1s6bDBcKNMQ0u5p10
JVLpZReKb6ORb64lJz8AvqNOyoHI2aWNjsiZFyj9iSWz7wgiB8rAik6GTDPp69khpKmuuJDl8AWT
F71cbuJeXCco9vVSf4HPxj6HeRMJcOY8FGGB5igF6EWDYSYaJG2cAZ7OPUdUehwDyAXSxGGMsRtF
lHCFZ7TRl1mGngniOA+9SVapXxtqeBlWeHhIwWOdm5d5GO/iOj5UnbFNNW3pipDUee1oY4Ohg5GX
YUA+rgMXetMACKpEnCZSAjTsBeRjIieWk7WHcE8WVM+qWL13mYmf1++qecZ1bCObBTIh2BCM7YXV
B78yE46yMIDVDuAYWoh2KPvQL9NJ3+u6VCdBGYY99FBLUEoUDmsDalvii9eZ0HLsvMMfAdqlosXT
rWUr24RTbFUn4rB0l8jZDULothqqjlGOG1fjJKkOeSIfR1N4Smjwou+69L0HTLxvYPatZGHcthTF
rmRsxvyoV6MTyeFlgHaKTs0agWm1UDQu2/eYv9VrPJW8uojhvSZ5DsDll9VqyxGRY9HXJvFju+jl
ZeZb3LLnpNJbL60xL4N8/NQDq3bL8rVDi2EYhTfgA1e5SQIc64OdIIBkG2mzxGH5qmbyr2f084Lk
MXLNO3FEkQytO3QfZC/ryHxRtasGpwG5biTVUimL/aDSMsekRYuyV7fpnVb1Ln04LEwZNAiO6noU
k4UIVvDnz/JE9CHw0KTjyJ5w/tM5+umzlEGtRa1K9Im33gZmPlKc/qY8m3+e+iy/rDPL/QxGSWpZ
WoAhl91ySneR8tAdSui7yTege+uff76vU/GefAquF5AvkWnPrPiDqwQVVDCmBacOZAX+cYHcS2TX
vs2jRlpsjVwJQz9bRB/TOac1feJsZXkIPvDjqD2NWT6Zw+7qGgGTDxUIVS+rF5mrY63NKQuI0qEJ
G6DpUJ6pcGaT/j+H3JdVZ5HI0NocSAg33aNCtIiuhodm3e4RqlzXj6SzSz7cZWkjCrVFGUSyUfq4
Tdfnbl3+XndPqey/7322pwJOszEcuQp57a69ciHvmk3Baw82vg2ufx/s2scipnM1XGAYPDj1Gt+I
dbQq3iZHK+FMv/BEJvjlamY7L+vLJPPQ5gH7yGCuFJz87Bn+vW1lfb3jKc3/9BWJuWRUIjNnMil1
J7O7g6Vgj5t8Q8dhke/K+3h97tj50wWanTqAmKZGGe0G7ZuaeaGXQ98JfLmJrtkds624wV0qRkYF
ByKtvY09rLTSfQlp3wVsHtWbMHnz4UgIqDxYnnkJGaI2ZcR0HovUQpf2zRyXfotABiJ6idehTFEt
Ys3YZIVmN7K4FpLSQvHMdXyjfYyKSljK1ZOi+Ouov1USsg6/uhmUdxXsrNThlCF2WIHjd4kiAR41
IyQhGtPhL42hQx6qa0W6k5NtJ150pYkeQCPd+hmEe11Hx83aZWq8kf1sEQfZZYv+ZdP9Vpr+zhyN
mzOB4kRi8vk5zuXa1SZsJQt3ZxsRifd6C4v9uTCW74DmiYM0jpK3fH029Z6izw8vz5pFJ9OLqrZU
/2wY0Q5/TS4qwUWxba/Pp/kzku7fQYGCFgiNRG+TcczXzdlZ7tBh0UGCuVJWwmOzHB3xHhUcpEVW
4WpqOmiokcLWWigfgRPb6qV1dy4cnzpmaK/SZSX5U/Fp+HoNVd21haZxDXAHstJ/MgO4G3mzNMZw
55t3hSmhiKlszrzaU0EY7ufU2Z2K0j+p96fPUlBTE+krnjJ6lnQ8PExMx3vSGdTS5A2aJL80eQvs
YeGrMA8QWO3RCZRceSWDBDcn7QkvuYaP70RR8njm0k5FpU+Xps4KoDoZ8iqtzb+Pp7G1OXovramd
jwQFiSpichBQzg0Bpekxz7fd51Vn2y4aTfjGMXvdv9DX40V13W+gOYROu1AZPqKE9wH2i8/07H6f
jrtvCzN5NBRa7MCFZn0ONHrMPpNJkaulu8Ypz3tRtyrjwOYOjcTKPudieDLdoF89gYcIkMiufN1v
bENX7pupe09py4iVzvNimtM0WBJ47/k6OwNRPHkCkFNYJuRyYKXq7OStDL1r+5oFRTQ6bPGB+gOR
JJsh1e/JHCl6T3feKju3wU/Frs+rzk7apO7FPOwz5jNblO7gRGaQLBEBs5H6vhuXxmuDFjC7ftWf
KadP9Vem+ZeJQyvYJf1Pv/HTp5WkGO0YMTMKuLZHKFwOohy2sjfUrbzk8FvSMrFdBzVve1wG+Jjc
1QihLPw158SZL+nU1sL+E1gjaHUy2dmTl7Q+A4DH1hJNja52u4mBcMTpYdSgxk66n8ouhkUl0bnR
g35twtL6+QpOxbbPFzB7CUKgiG2hpzjHVW/0HjBsrJaA2daxjHJLSWDP0E/JLOfnVU+9+s+rztIa
v3URdhkRs0vUnetfVQYei2c2tXYqSBk8tgkTRsU+lyqojUjwPK/37YxRDfWMieOx4L63MILaj9zN
1mEpb2q5RrOPrTcYm0jJ75Lmd90j4qUOduS7S5j5cEPTbau8I3CtVN5WgJgqozOG0megIWwYLcRB
OMaIVFXjo1mbZAboeCMFpAt3o0tLHMyOn11b0ZNW1YsEninOAR7K/Qw7FpYPojWXF+iULFPIlA0k
YMnoEAJLy72boy6Hr2dWTVIx58Rbvg+iyfqmOQLzHsWAojmLpoVqpEkIaPpPUMO88TKz24V0La+y
FUfNmYLm5LuglUn/dlJZmA+zGHChPdTwwY3jb7m4DJi+/7yhTsZMmhfActFMUExjto+L1s9CQB2M
HV+oTpAzX/kOHq31ksGNjXqHvzx3LJw4nxla0VBh0okqwHzQCeA07wPEv23dPcbuuEg7fHyrvZQn
WD9jt5mf+Wa+z+5BklKQAa82qU94cV+PBaGvLVnWEQhs1Y8h9ZAfOo7usC0S9N+1wnG77JBb6XU5
iCt4kGfixIk3+GXx2fPV214PkJvgbqHzIj/nMSo78wpPxML/xdl57UbOXO36iggwh1OGDpJaOZ8Q
mtGIOWde/f9QMLYlqqGGtw8M47Ot6ipWWOENloi6iYXazyeQ/fv8RDWKBROCJDsSdzjbOK8eBOev
claf1f9OtXOOXEDge3X6OSh+AC9frsUvL0CbZ340oMy1yBjb+vASd6hAarVzYkpHh1mwsSKAYsVa
7/tAJhWhgMQdVKOEJUa4cmJTkfDSqp16psDcizrjzEAMS9aCw2yITtVhLyBca11ykJX0ROD28+cY
YGRFnj3AljRaV4FMU2KK62vUMcT6MWivUEK1ulNZ/BL7fQ+Wvo+xHJsvKzuWQC11C1VJcTtukktE
nCMvc1Q3vbzuzw0seoYNAvpbcSfcZ1faiZf955lcBof+AY2N2GnNKilGuZA7tGJQHx7tvkwQUWy9
GUUFEzVVK4HrLOYPJ77xz7B0GRMAOoGaBZx8dSzzIPTVaULCYWlOjvfVJdTZO/MFTUcHF1GUuM7R
CJUE+5TL9rGPSUuMmRI/YP2+HrfJrKJPmOsEkNcMPnp8xH3Yib9P7+e5h6ZH75OwEGSLKq22TDK1
fTdpzK6k+hNI/wDlnjr3xxbw6xCrHYMw8iCHJrsSVrUnCQfVaYDNSCbZ3eiYdlqeY3iya6LNqVrP
kUeDyVFvxxidyw3Ezve9Gg593NbyMvKZuU122lPb2vIdop9YZvb/BOirp+Z65HSAjRFBpFBz0QmB
vo9Y+h1q0gFJXev27riXduX5hIV9eOOf+G5HFnUhAi2QcZP2rLG64EJA20pSkrPKiz5ndtlE1E5K
DHO1Ewd+2QCr885A4EGhKhJRL1SKr+ddxzannQcGimAwW/T6DD/yJLKHWNIh45zypzvSh18YTv8d
b7VbYNnqWlOz7RHu3OTluBMMxIyFchNEyOI184MW4UEA+iObrsOy9gQdfyZ6pnGiPs3oWmpx58SF
dpso/ZP8P8qyLeWK779utex60ydFKfPrBsjuuXBfgbaShavJuPn9WILx/bnusmXoPGJspYV58X3d
xy6IwqlYDuYk7xCCdbvAwvM6wXGD7oAunY0+gqo+Hjk5ihHtvsUbIW3vqrndJKoAO/GD4GVvzcCh
cK3AOd2uMffuUIjJLE5Bb9rGjDhF2l0Hc+A0uNmPzYU/mdsKO8V4UBzD2JYaQpq+I1kV0voyfgHg
MMLsKsVmjkfxokfot+n6s1LLtpGknSHhy2aBqU8XKcqy13DUcf7J6BUvAOKHFjR2XelOEyYbHQnI
0heump5OTILISGxVF5oYPsDtv0n9+4qqmlGFf2Q5x08kL/eVYt2Y/d+oS+/U7H7i2ZktY5uE87ah
PTjSxEmsdFuAmZ25wUp1hKY+2KVAtZCOUIzewdRluzS5SZLWNtDRxDqDsHWLSV9ni5gGBBp29GQb
e1nPb+Oo3ArKBES9RAgOd5p4xOZj9ijPbARJfhWt9KwcR7cetm14PQfl2VyMj3Ogu6aKhiPtptS/
SgzfnfGhQpAXXEhv1zDhS0AaOfAiKxD3inCmmcFjToSCDpSt+ZeFoO1z6ToFGqolxnaSrg30M2u1
dX1duhDbzmvwqS5p5DVR4eV5bJcmcuCqugtiwYMiuOuwmAnA1edCvbfE7HySfae37vrWvwnMt26x
A5G3ut/8ifr6gCqvJl+3w1/EEx9r5WLIgYSlLzOa3ZaFLYsKPAuLikgGlyHou5yWV2mFB/6RDlyM
n4jivjTZLYzVRC+3cXmHF7CLZ7CjpQ+4bYE7s81QddIO2jEJ1WjhR226i6uT0BhYbtPXSi7h4Zhv
cowCQoGLT6TZoQ9pXDtgo7xtB65qfbgolTe/V/ClKB1VOrew2AiH9nMhW+Xa1G96VImybI99jgDA
WKxpWOKEmxQXPuj/3MeDCg1XBXnmVN+LswzH8Dmo8UGaH6ziQUFH2odYNKHXECr/NI6GmZTXKlLX
QhyFbhrLzwUS5K10JgPxMSL2VRnZvoF0dCtcdAH1DC6eQngd9LcolTc5ahuB4G/TARQbToXtDJaq
Q/EJmRXOb5c5WsJeSkJXrNgWaAs0+ntYcJhq5OvrJ1HNz4rB2sxJcGMBROyqG6sWtv0iRaK8Zr65
kX1Ikla3yxChHzRs4qbwA4sCREKS26ARbwM9ezDH/kEYQtyKrgPtCZNVT1H8W9/vJKeReic0dDdL
G0ekqG5V3aZU2m1hhmhMv7U0wI1Juypawcmrxya9N1GUWuylwswbFirAsJTYSYwU14BZW2Taw/Ll
P38gIrgjDctCRxZDkF3NBMXv5wdRrLc+JvUQXg5DUFzKCJL36LyWNJITNhPmGOe9EezN9mBw54/i
x+gDyteH27JCJZxWjNz2+LmAPCHWSg2ELZABtvJD12ebCX+weq4vZSkCOTHiIzBDjU08QQK0gKxU
P+NvISHqWs1OowBhi3XPVBFox5BB7J0Yy59eVu1yeEm3WnEAEjjSAydy14LqNUasBA0Fdygfw1a3
cwoF4QTOOHnIJmuvWLmXyflZHgjnZjvsMh+7lNH00mqwp+Q+QGUsf0mz8mKWYsT204dA8w+5md9o
/a3SXvkTZlSYWsqAknBmtWc1tnuF9oZJgjQga6NAduZqdyMlx7zgIwevGOIQ0Vj0CC10yBDAz5K7
iXsOXPBFqapnSYVngW/aNfWltKu2GWYVOX70kyGfhThMsHWyxDoL+IOheNaUpY2N1b9Zkhc28b4K
7gPKvIqBmR0Nj5j9NV8lo+ooRfTSJ+a16YcX0YRqmmJtp1lCpPevhH+ZmrTnDWZLWGM5lYmkvF/d
SjllYyPFomcxCmjPffJmRcu8ShlxzNOve8OnNCR7Yf6umO2fYdAhv70NLW2N6kZCfH+hsLVgAya+
mdxwkicNr6bBnYVm1yrKJopfELjbz1q26RGjMlsR/lvDqV3ACf5Zb1FsGwVjE/sfrQlrLqTROiD/
JsjYHfhunjbbScR8qz3rFGYmNAcm7OJeu7c0Ws4aXg2oDqeF5GXCH4yLMGSQ3rK+kLFiwkVn1uxB
RaCoZgfA1ppGL6sWTNe9gWtegJ1O2SeXYw11Z2Jj63QVwvB+EJaNMe+GUjwoqM6bQFrMcrhIytk1
8DvF0SOAlIdMCX2t+UTUeKTGQPwiQybSoRgqVLy/RxWzqKUFQNrQqYM3RbzT80cZfkKDNr1oXaCg
6Qr4ZugFGy8+kbodAXkyNIUojC6BIxO5fh9a19VyyroFiIJgUhjfGXkJYzXhUuur1M0F7U5VhF3l
8woMqm5rXOLymO9VjAKFSrwuZCRcrEtVTzCLwSeuDDzsbH6Puo4UzZbfaHxCBEHNfPbtvyS3EUBH
BcQIZYN4h4sDNSaoUEBittRoFec08nWljfufePLLgKt4MpRAHURY+MKhiG67rXDbbfpHdSecBgIt
f+lHHI/AjM78JEP6JDJ/mdpc5EIFUxo5rhoeYnarNPdgs7CIMvDik4IRZS/tqWzuOwmZxOKvPEEY
7dBUGy9rOdoEwOrzJAAdm+onQt1PIttvv2yVMxVTk8Tqkso0+RMYfkcsL1rg/FpZOZiOqjzdo4wx
YY07HaI9ZYfPoHEYLQxh4BGN+iZCUEp+7hH6AVJph63Ic67Tb7ieitsYZxWruzQKHDCs24Z/LoGv
AGrn9DK8HLTwtAGrAaEhkDVdBa+lDKGncZidsL41fOxYoxGV77cm5jiGkNJA7BTaayS+NuF7GaCW
ZvCLtjoFT0u+qQzJZoltmUiJIk/cXU3Zqwyv7cQ2PZplQodfBDY1bOVXuUFmJW3RlFSZwri/6MZ+
G1bW45wlF+30x8I2w/SH+xG5I3riLyeGPlIvUKin/b+hVxfIhNxFCCQ9RD7sLkNAaEjI1LrxuTVu
IvVDUAcb9rHT4ywWGrlrVig39TULfXINjv4QerYIypNnkyR9v05iY1Zic6Dk3BbiuRQL1+ZQ7nXr
OlR2WmRtIHbYUz3Y+IBSPUE9TgNWn7YwdxB9/X1NPpf7xwb+8lNWN1tlzoWkpXwOCT4fzgg4+RWe
OBS3kaHZPV16KOS7Tm22qpoAw6tuWqXBqwcNFL121NDaavImRi5t6HDMCNsLKwZ5NbUX6nz7+y89
mssjz0S5B9zPD62SbuKcBz7XW5u/iNaz6mNmgXpqQ7ABFM39fbDP0tGPZVlkEQDbSJRHV5n8LFia
mvYsS+u2tavWtPgnD+090wZns2uSDdee5JS3hQsg41R95EgP0AC3jmABpR94nmuopTkBmxgbRi/D
2wkTLitQrhtw3lUJrQTp73F6ilCoFBASCB8qkH2myfvMI9xDlU+kAb0a0atVbITDS2lI7rPZckiu
L6PmgFPeiS10JNnnx/IELp0NcMCrU5XMUWi14tLdwHhHrQVc2EQ3UaxTF8fyd9afhL8OLxzWEbCK
1XNDm8kfxHLik3RP45Rv5hzGTD6dFcbwMgy1HYntPgkKu63aK0XEY1qVRTsH1vv71jh2dpfWlLnQ
famoLP/9l7dIicpMy3K+TdrtCwlNTPlkZf7oTBdwHVLm1FHWVduu4Q6vVZopI3ZueyB222Zw8AKS
PjDxcmpyhM0pLNexciOy0v8dczWtTg4jLY/pGC3FP8nF60yix956wFfs/oGc9FRL5VgREK42cRmk
EDStV9um5Ld0cbUM2KuoiB9KHHlESXAq/DN//2JHIATfS6mrRxpTBQ2cJ6VUzJk9bRO+D9v4rsTY
jLjBxSfNZUktzTkJCjl2MhCRWphyCJBQpf6+VVppjlNpoH89ONHsWDtzu5SPK6pVmU3mlnutoz8F
rvV+Yr7L5bQ+KaCRkGdDQALlvFX7NDCibEJfnTDEXuADZGgUCLzEi25QUkRV9zXbA4++xLFK8swT
lEb9yD3NwZKNhRLDT1hXkWvBrCUSgAA9ZhMJynM56+5jvHpQJCkM4TzDh4IAuLrQg/BGMKgItfml
VehPlv+vmaSzAHk3qibYPOMMou8FfbanQnU6bIGD6SyySkcISagWELSCJEaejmhPpP8UnEwyJUBt
ESc+0djosnUWh8F5po6HBqM9MUF6MTABczSY6FbphxEJt6GElHYDbEscvCqzvKy/phpdti9mHj6k
xfQkoNxl910xQ8rmf9YhgyqI2Cv1m5g0LSsOA155Tenvs/EhAxcqN/5VPhVuSzI3po+/f9bPqunq
sy7ZBxcg/86xWZ0YM5lzf9JxW5+C7Dmco+2UnBlCBRBWxHAydTUdTVYPdQ0UOKYbrTTdBgQQoA0K
S4q9sPi1MKbjhGt7WZ0FJObiGHudIm0S802VOox6Se0tcZuK5l8f/HlRSSiEmu7v8ziClcJIw0DA
QPwE9awlDIxh7jKxwosHhM25ZkUp2j/ThR5f98G8FzIJqfh0IxBFiw1Sb+LwNMWK65OTxzJV0kG4
G6LcO/GbliOxWlvUMIjH6CIhVv0jwUMFrZFLrtxGPRtxqNZK7WLsFu3uFmk3iTR/eOVtwiU+3ZdJ
cGpJft74pgqunt75Jxf4R28wqvQgalOBQkh6X1iYt2nZg2IQDafmOVy2K7zJ6m4AEGpdCjF6/Aok
DM65c2IZ5NUy8FGAWC30aPqUQFNWWyxF+3qeS4rOffgAztguTJWY58a0ZncUPZzsBqKRQL8Vgg/6
Kifu6fW1xeAAJAglPntevH3fr8skyOXanBlckN5VecQ43sAG7U6b3/xJvUJO6/b32a5vqvV4y2J8
eclHuUwVRBeosFsYc4GbrrK3FFs9jfIrh/7E7JYH9OsOW4+2WtpCEmDg9oxmxLd+CM83PjHAj/th
PcLyC77Mxy9zs20lRggShYtNi2+HyXoWYTBRp8FD2rrTst4zlfK5tMRNMGJl3Xg1jW48gbHkep0k
9dIPn6QOMTuh3shttM0R9k/7N238O4g3E+0MX8/cpupcS0k3Uy056YzAnnFfZvWJ2azDg/VkVm+2
Xus65RUmo0gXsXk7DTdz8Y+a2e9b4OgoC38NfS6ZfHSV/ViwYvp4abIo9A1IVm3dxK90ckv56veB
ju7tLwOt8okA/tGIfB80gSQFMn5flcE+Q8fZxAQzq0Bj+ydeiyW2+LHdvgy4ij3MVh0mJo3QPJ2W
xi8dRcNTEiMui7pkLHeQM+aNhMr4/z5PgkgIqsBXkAdYfTbBz/oxbXWw+fWVIYgXIoStSnq00GzK
c4u2mbn7fcAfVcFlo3BnUE6QSNMgIn7f9YngF8i2qsDkUA+r9GJbFe+qlAJaDHeF9RjpVMSLj9ia
MEuq/54Y/Ngqfx1c/j54Uwz5EAiQzTBhw1LxbEht/Cec1I2vMqf0thUF9b3idEugV25PxVo/gvbP
uSOytCAEQMytRT2UOpzkWpN9xFjiWyIbHLYx+lbbxzKKvXbscTTWzmqxVuwsnm+mMnyJohZp/eIE
OfnYMpisv7ZUZYn+VptNnwvfl6vYp8WDjEUVbIJahWk27Yakx3w2vqkHybOSZPP78h85vYxKPXhZ
gkUo7fvqp30bJ36jWhQcZC/uR1cXr3UEw0VExH8fyVw+5LfjROHok4doEdmy0VYXRd6XbYMa8mKS
ggliFh9ATD7j5vYviHvIFx1VgDow31Gxs+kYXc2df1eM3QD3E6NJi164087lQU7fZjyGkXy5VKRG
wXI4XLrHGgCcInvFRcVBlp5mHFU+7qS+1F7bXCaYy1zBkC8lZemYSRmid/N2wOF0mB6KpD/L5vgh
muKLWV+6fwNwPyOdqMYYopciWU7/BME1PNQxzUzk+TCoUeIOWr6zst5RUmBdPp7DwuA1lrFrOype
df3qy53X4V8rxNwes+/lluwG+M0a5SPKboesrt/10LpN5EctwtsyoNRszbupLuimoG9Y99VZa9Bk
MeGjJ9Y5MJ1dBvPWEsZthKKRP4XYMwTO71/phw4FVRNVliGlq5//WgOCah0GL0xgMghQTi098Tl4
MHWKpYVYXg3+Pz0f2Zr3aiUDHgDbIvH2dw1G6RAnf/8p69Rv/UtW972eW34LYhAibvkvTRAxtBQa
cSfu+J9332q+q3MHnANxRJAANj64O+FP4FmOfqVv2kN4dkrn4vhYisIjiBYKud3qng3mvgmlnM7o
UiAYLuH+bpFzQ52pfjgFgPx5ry3z+jLW6lpVu6SWTCAXaGpge+6gsO9l0O0ix9imu/YhPAETOvqx
vgy3ukfMFJR5nDGcmua7NKOV/C7iMfr7jvih9bNsCdIe8PQAviE0rz+WaJZTQqHAjkPB0zoMbVS/
+JNNQbybdM1D0ccW48bT8KjvlyOra5gxUE/9YMOfoxS0yCTgV50oj2lYaDZjYWyr7zpsXq22OQSU
wMLcdDoct37/5T/i5OWH4xRA84tSDW/s92tWU8wmhvvID8dkJDf/jik10EDeRkN7UE89JfKx0aga
wCwFr4hu1PpjiOpgtj0fY47a2lPHdjtYdHWmhz5TNuMcnKEkS4MSvUew8H6en08hR0vG1yLdjvXS
N7iXwMGXizkLyqiVEHqZ9BiPA/XJ18jKbKlVdrnenc1Sf0p4fflt318JSQXnDRwRiamfNWozjoAT
gF63m8U4vnxf9MR0N9l3GyiZvNLbU5r1P15APg0EAmDrvE+QMVfPElGkME3YAdti92bh+Ap42e5U
4KWEO79vAvXUUKsbzQqHUbLQ9IWMblwYqbipKcmo0Xsav4oQwJDxVRWShjg7DAI0q5gPFQDB0YUN
kgq2Gl8boXBdZYpNcZVe8quvKvtBLZ0A5IBoZM7cTcg77wRfO5eK69hszlPJ8ALUYYM0P58r1Vn+
c5XfhsWfakQ/UlXtDuBgQfUFJkLZxX/hijzNs/UmNjUgnZcTC/Dj26rg28HtInHPEV6Xubtp0NW2
K7EC7i+AdpAF/UdJ+5uQ9let4mPX0NePubogeqM1RkNnhcfwLRtvTIA4xfPvk/hRCl0uoS9jmEt3
7kuOmDeWXmUaY8T7DlwpClXnS59YtfO30QPKCmH7VBn0+LSWRsYiTvRDgXnOxjRH1dSwS+m6K2iE
pqhjvJ+Y14/s+nNe/x1k2b1f5qUAO2s6hUEQlN0UlpPheICjMwq6Niiv2cNcaNgZnXdi2GXTrw/8
p/b7f+a2On+TkI1KmnD+xr/tX+olwRNCBF50Rr0NMBtyC72nboJrQC0P0+7U4f+BSvj8mKoGOQ5u
BQnA6kmmmKVgPPc5aXOL9zm2kG90qRxORfIwX1JB2Uf3ilNsFAcsysHY/z77Y2tOBoKwOcVI9Yfq
FFitYawCSP4DvhITJKZJPXHpHNs6X0dYfdXcaJtUVFlebbCQ6ZO3wAK3uZX9r8k5m8fg5qb+tuhF
relGvtQHpiIvh0KVd0mt3EdV7g6hj0ygiOvQcJ8Y978v3We+8H3jEN9QbyAMWKSl14WHuCtkP8VG
1UbRG9QU0BI7MrEFVFqLEk39lgvZYxMrD5FB71HVqCfXY05n1RIvEvldzkds1mZgfogD9pRoRgyQ
xsVMq6ZTZPTVlWk8RiEoX/MuU8BXSUG2lXTrkBjxs14/R0N8jT/2ueQ37tK4LTPhwZTx9xZUz/SN
Ey2BH+IJKFjT6CZTg2zy+VZ9P5xqZVmpniD2pN3pW0O2lV28AbhXOw0CCht0Q9ArWMQqhL16C/LA
qbxzoNru70v+o6n6+SsM4gpIPPygdfwlz3k5BwavRhmoWKfeFCPRawirH+u3ME69ELhlPF/LYGyb
CfxocpvSTQyi0h2SfKvWiGPnhiOL//S+vmLhRmg5uHY48mhgShWdKKQcualZtP/+3LWsz4xOfb1g
2rnRlk3o1C/iw7zDnHKTv3UX5W13p2J9eOJIfwp9r/YlcRf9OMTajvhIKLjTNE3LIqkA+/ww3kpD
89SqBc5hbqJDD9KC7dhdl1q/VYUrGaNDEwZgpzlYpYlovgMS0wHhGCKKieOjjLFJ1j8P018ZVRIT
18Y5fcoI6zADtvtFRGb6d+Ir/7wyuPWQYcOSikvphwp0rJsT0EwmYHTjQRFqvNs2YvkPigGQ28OE
Ik4s3kbjXW2869m0MU3EtnUYvhH+diC3EIbZGBjkRAXUSExKpAl/l/4yA+k5VOxTIL6//+Cj3/nr
D17FVaDW0fyOFJWYcaTxGnnBAw4eC6FacsBJOtN58ySfOJFHBv0ezCxX+5fnkiCpjk2zgJvuSJtl
0HZnXjcbJCc38RnGM7vgZBjw87X4PuTy4b4MWSvt4DfoUdqJLmJBCgjqVKDxA5BG7elbiLZ6Lqxi
Dmc1JEQL9wsAbtz5O4DyeI43J/i7p+ayevYjIQoUIWIgmab1NKVurXenrqtPIMH6KJKUflYzdDKw
1eteTXNvSrEIAod2sTQ+F9WHJIe2JjzkBv1c87VqqMejIDp3CAtokf/aTcqLQr5jBiPYGAuH+H85
sOXCNO0BoFyCo12FipPVhHjUilu0tRxr1naScl0swFpwYENYnaGpvZdbcZdIxaabqpuh98WN4k/e
nOcXoIjFnR/WD23aelpJzqlXwx7Y7q6tol0H7Lisu4c4KFzDGFwjvleb+iJPIzIhtd34Q+7pAdQl
nvLE0ug/ShfDGO2FZrEXeEfryuv9p3pRi68HyOXsTWSwk+Q6SAoYK82hCfXaHvqefC689LPYkRqd
Us5wif6oXVj7RjsXRdfH9KpLJmccQQFTzxqafKMFPpjvwe76fz5uewqOfQ0ciORCHzgD/pXh/xPT
+8C6bsHRBfp5W5RuVf+VMBCaonv8NGxl6bxSJqNT5wm+tSnEQxK8trifSUDS5eJfUf4ZOkB5YeEI
81Mcn9flLioRCtPuzPKQ549D6h8qXXOVbi9LgdtXHHpNc7RqBMEn4wgIXrd5DmXqdtr1HG59NSML
9lqAYujKK022qWm/AArfSJ3uZBTdrFJ0tQLQYOhvVICAInK/ATbPPm3wLL+T+482fqtwISx7TIqB
4s8xUO3EbtTZMcRzIXrFdUURdMfXmWDMooBK+ORHaJeCJttS/drDuMmMA3ziDaa/vAlPixJtBh5E
hayybMUxLs7qtj5XoRX5w3sxX4lgOHTpupr/Bn5xADlGOg7U3rhP8bNeLKd7ldv3NVMlL5eoGE++
G4jjEsG4zQIlLl7E6VYCtmgi+qMvOmPgWLPKE/3YyYcSj91/UfLSds9K+DGqwl7peY7Y5TiracN5
oRi2geBexx5q0xjAAFwisM6mtDNB+A/kn1nzRIPaFvqrnsWRhhPPKJDCH4kBhlqUAAh7sEb50cvs
zb4CrT0i1iAN3UHK40sh6jc58olEEVpzrc2pfh/JXQiurkarpzyTTPOyNsvM08f+Tozaa182r/tY
OrRW9S6E2qMwhuetqHuW1mH8rESjjehIYnflUDl6m8A/KXWwDSJyKwFB9S2mT2+4naYR0b8CDStr
3pYfZZtqLW9MHdEIISj2kEQ2hoYcppBtZ4rBafBqYDIqPZgJgiWRgg/qdAaqYoQw2pfXkBDbPLou
8xJC5yhxiDovUkwnyk38MSnsxl1Owh79Qx0UX2NFIP6UYbGYeAWr5xp/MzcfciJZRObG5mFO8P79
M1P4jvAcbvHIzMGOm8Flp8OAyAAut8/dAh4J2XIGanZkVaqvsr8tTIhei2gbYQpfKygUFFtfvBmi
Nzju9mx0F7i9UiybtkNXeL3WUL3WEEQhTAbPB3TEHjXkefAMpfyAUfaihWsbrbXTi3pXW6JXGpPT
xbjvxO8VpMGw+OhQm8jMg4LYNYVXbzBviaT1BiqPdmYogdsEWHSPCGFfNci3G0rntkq5a33rvJXQ
QhvBYvfKoe6FZ6kLztCIHNE+D1u2X8k5V3BglgqBUxnv1S63LSnDnugslnZGNbu58SKmmjeK90YC
QnbkLqfrUNdXsmkc0oVjxSp3RbyLJ9gw4SFRCyfJkGS0uONKsHGm4pTIRgey6fgUDrMWztnACmVl
sG1S+a5TEFlQkIQvp62ikz3SsEmr+D0f9G3VK+etIbr4PrsmFISgnu0a6DvZjSvC0dIby4vV5AaC
06jp93Mzc7/GbmDgF58SuBrRZkbdPdFbO5KeRZT3VMp3YgxVgiWtAHPwVuAiodh9jS8Mn9nIHxWf
9EC+DPFpNTKiyDm5zxF8K0TTkQfTM7BUjc07CKtcW7VtLolMgHcSgoBTI9/48lNjFLdy1rh5CF/O
7zy5jZ2IswD6xM2MCUGXSxn5rhY96kI/4Iji6rnu6dEFzs4p9iv0WprooxbvC+xq23bemKh3qdXk
+s1WSs+Hcatlh1r+CHRxK2fy3u/3Unhbmvze0LfHMtxa060Ge17NK6dbBBrD2kmbD4rLGf7YCabB
NSKpEu+UWj9LiUQT71FKr9Xxafbfcaud2itwkJxBga3/4ge3i1pXZlyEYgPM6VJF83z2YZbSytWQ
+aqvGiqfENLi6l0pnjL9MZ9vmYtFJW0CF962qp3GN8LwoKBNNhO4KHnNHVnasg+D5lqqn2ou8AEv
297svLKdnZ7WsRzJjkhO6guGm4boC4qxO/J/blM6V+Vlr3ZOryE+DPZKXYiAKch0+IJpgG5q0mzG
1NyMVbpJfS7dFvbIYmg8iOiUZed6QrtKveswZWmGl6iiHJW/5EToBgXfuv6n8HNCXJ2X0lEbbTTZ
K0mTWyW7HUTIgbfAoIDAzg7pJdHEtraefMME0I3PEBZAYnZT5/gWq9sAb62Y51Y0bcF8Kdm50XA1
qBhm+z2v5Z+ayrtlXlb1le4/ytU+n/9V6oUZnitd5mb4aWcKoIfsdjKeSqIvVUJWl2Anx2lci+Du
qXeTwsfQ/4jjvV6/B1LhWsaZaW67EsNDA1GsIHHL/rlOZOIBaHHVXwkXq0C8hHel988zyyzy9tYY
1PRGtJMSxZX14FztEHAvH+CCOk0LuU43nYIOpJbfZAKGk7q07aPgpdYECQ5d5hT4Jqn6thVfDFCV
hhRuFfUjt160oPMKvJVg5CEXj05T5u+mOdlF0XynTnQ0ezgUaHJp1I2DKt9lTbtplZ5zJTrK9FjE
FArRztZMi4Zn+94LowXBwN/w7oAIr/Q/06jciln2JncdoV2HblELPnqg7VYnXMZjmlxHrc/9hLtc
OUPyE+IL7r5TUPYjTy5Eb15bEX6Qgurv9wRDynIlyiri5RjBzWbbY22xCM2dak4di/15iykAMxbI
kVXsT3dCmauuJ3SrdCLbYD+f8jw+mp19HWKVEo5tSP+4ZAj10KHqlXjFVrlNHv6qtuSILrKzWC2c
SkPXtIwld/o65rK6X9KzuJLESakZM9y3+2Ybunhdo499ev1+6IeuRtJXJehQkCtZqRipdacP2cuv
km34ocXO30VCrHD7Q+nEVDMtgp//n0lCH9Dp39Or/1EcyCazRCe6oRCF1X3biGelP95IQeUGcr5t
jZhSALz0yN8UhXUiZTz6Ub+Ovfqogi7VcyUxdjrflT0cmzp022LaFDCiAeU5hgqPeQ4u9BBgf15z
c46PAp13dSRkVkTv97LDz24ONbClEEaZBODGGjliqNUwhFnNSpArqdG+Dntgdy1RdHqihns0K18A
+0TB1LMQdFrtLL2eJ2NiqPyCu23n027QtpJHT3P3+5yOtI2Z1JeRVkssyakRzDIjNdazLnrjDEu6
vaiNgxEOdohAcSl8VO2bNpSOrJ8T/J8YX/4Z9H8bf3WGxCCL04L+H6Uc5ZmgDcW47BB/iJvcy6uT
0n9HP+F/Z7sWOtQ6mWxw+YR4a2Ef/BAPqtP3f8Lg1Bf81LH8Xon4tq7rSoQZzbNRVYwk38T3+b2w
qS+qHVJsTrTLPJJdh+zcdP9OG0hm0banS589x5cgsjYDVFGnMU6c4581vu+/Z/kOX+6qsMytVjVY
Zz2BktPc17LmACM/McoPQuVyUX3ZTmvlQblCrTsymba67d66LVAuGBGzE73Iu/w0WeBn75jRVPyS
sLpBL3rdyo3NCNOIiNGMK3xEKMkB3z4sI1pbxUtfzdvfN+uR5tEyHs1MJK0Ydc0xAkNAxw6cFrNT
y8vDDM7ICzzd1bZKZleuuOno1gGNdcxN6FkvwoleuXrsHf06/qpY1xhGFakBHzFLLezl/s1w83Xp
gUgGbv1VCGxvTkvHVGpXg7FXTY+W8ZYmf5v0w0r+j7QzW24bS7bor3TUO/piOhgiuvuBBEmQmgdb
ll8Qki1jnmd8/V1w1e2SIIZYrvvoUtkpAGfM3Ln2jjakDWdvufWcVu5WTUrioPTWWXs7cmnMOKF0
JJ2zMHioS2aHN3BlafOLoqOOEg/r0ctWGviL5saotdWQmxszknajZLot+bSE1ruJLJDOEcUzzRPr
4annXiyHfg6DJxXkDjEfiPzHQT+VUT46O1592MUqyIVAHoGzMju0Q9zWbm08i2Y8IZk5vtbOxjMk
2cFDLsvhnUJ7h5URhZuvSarxR+KUF9KGHPJwBjVifZppd0SBNI/YP0POb/bVtDcs2fNLmwzyXOOt
YbB1ZxNMwGQTXp0ytTj+kf4MtThLRmE8gjnn6UArrwtRcDA4IZmcP/NyTQWXhxiNnA/s3mWEOI4Y
b0y/zL4KUdk3KTRcbhZU8NaF2u0+nu3HzsavxQuLMdFPiTCich50P8/GjQt3aHv6bHf8of7USCw2
QFXzI7mZB0WZf5ZJ5kzSRcX9uiy6lSDZ8fEzHR2Crx7q5wr3ajxIfRllPtbDXLYvir3m+Afl1ifS
XLhaqV9ICu1Id30c9Njkeh1zkZTvx3aySp2YhYINmH+WQ+62le3HQY7uPK+jqG9HehUMNB4jal51
287xXXOb3nj32o0HLjLnjn39cbhjB4nX0ead6dV77Aw1GEOPZ9KkG38sHBWSS2RBrDD+n2WnnyXa
V5HkQR3TbI5k30X303m/G1yzXuUXYlPu8QmfAfrmXnz/+PGOHkBfP99iqgWj1FnqNE/mXQynwNoP
B4A0F3/BsORkqMWmZqjNHyKhxPsq5Ie6EAeRkWeECa3iGaNaT4qxq9X7xuMcgROHR/oCPM66qx4l
1d+OeXfIQezY9lMY3inZJ9P6Fko6pWbcpivyjjKl/LJHVNpAK73UMwWamOUOtO3jceTYwejESBjl
SNsm1G+H8MqcMog5E3mz/K7QHnKyOo1+p6n5xvbvhPdJDu/DkZyR9BQP0YqK6Gbu/kmkZpPKN2gU
kQZoG4X6kpRfK/m5qT9qY74a4m1eYb/3VZLChyLuIaJo6xRXHXsCWtOU14oobxED77siIYfQXxjF
dxLW+z6b1mPYbOaaS2TTXkQlARzQlurHRdQaq8LwN3qRfId/TLoIhtjKs8lsxIqUO95Q73qlvG5j
/wWq4LbN0T/SieVbaCBz7THWHiYYLoK3GU6f8vJupPRSUR8ZNfUA2s7NivwsHcuXE6NrnovvF/L/
rnnqYj8v5Nr0hrnoODdbNvf4b+yqjXbAB+8s2Z0qcR4RMbwpcS6R853Zloo9MYMg+KOlgAZBJfDS
vlLX9WpyScI1wTre2U/wXnqu0+m+cQ0FAnnuUBbcfPzoxzZJoSg6rfCYn6F6fLtuFFajhUrH7yKN
zbqNKTK1Jw6JR7etPyMsNRCmhfeDLoig7yr8A0Bm/qWUztGz8KsnEYtVXfNHFawfcWZtc3StObM3
ankTbjxHbMRudLJNcaFv51JydpJwfuI1isVir1JyA+BJ8BhzoNjLHUHH8Mdf6ui+/Oo9Llb4opIa
XZ13yrY+Dyp5ZfgqVoV3fvsDMeXHoY7vynMfpX20Hwd6TlrHeNKsmm+dYx00twi3FB+VnbSrDnqD
wDCLnBMxj87BVzEXr9BAB60MOTFnOq+BuVs0ORwL1gZnHIEF4IlheUTKzSx8FW/xPlPPFj52QvNx
KrmvD3h+Pxs7AV1v/RMLTMsPhjDWebMpHX3fOriPb9Or7OIkI/TUc89D69V+2qahXxXz2mPceLvM
mbnShqPg6Kttwrs/Ep//80afWv/nX/z5W16MVegHzeKP/7kIv1X40f5o/jX/tf/+b2//0n+uipfs
rqleXpqLp2L5f775i/z7f8R3npqnN39A7Bs24037Uo23L3Dmm59B/Jd8/j//6g//8fLzX7kfi5d/
//Ytb7Nm/tf8MM9+++NH++///k2dB/H/vP73//jh5VPK37sLXzCf+sf5S56xOfz+L/73r7081c2/
f5MU+Z90EMoQW7FiQPxt8Sn6l99/pP2TKx0+dCqkF7TD81E/y6sm+Pdv9j9RxJF80y20XvNV4Ld/
1Ph38RPjnyBtSanPeeYZGsxf+r/f7/r33ef3T8P7+OPPr5XFTPV5SP65TWF+B4yTlCdVacBNggT5
26Fimm3j4yyA78oUPlZWpH637Uw/RHpO8kYbum4TJ6npyoOdbNnSQkoYNIr6pdDPPTMH/x4ELWjK
7nmsa3k/tRN2GjFqXiOKorWJ45JbmT0XeX3aV4q6ayTUCsMUnIPTv+bslSAQq+xVUfZwPFVSnr4d
YJCSICtLEnr3Va0rNkaDAlIESbjWwu7Zz1N5HaR9TCEyfVByW7h63j3BV36m4476b5pVazkX6lqB
FDdYo79Kh4A56YlPbV9HK8Wqb/wovJFbqp5Bp1sOmCGq3gLmTtnmaztSXa6UmOroyNVM2hTD2ruL
W31PO9tcbM3Vh06WsdWwrChbQzQbSZIiQd1MeJF9rkRs7SYzTcOt1sLopriZmRSyK2oqk0VNqbTV
4KqhPOOagU8flSUK+8nXwqhZ1YGqX4LJrNpr2kL0H1NO/U8o6XgoZeQjeWoHlyJQi4dRNKwivh06
YzM2jzL90yAZLT8D8+hRXFRUg1yGEjT21szV/kqJRvWbqStpVMC47IKnsrYDbecHU78D76GVq9ZP
ZKAeZp3fj8YgbjmwTs9lSCmJWlgzcm6RJ+mQiyG57VOjPCM9gxxOUhTEaJ6U0zw1JAZEGpJGaTti
/teHnYQjoBRLa2B/9pU/Nckh4HhHEkmVGlrWtJESht8rTtNGjMAwGLCtE57t41c79eM66fE/AOTm
dZswVIrvka91JWDE3uelp8Wmqf3kFjdFdHGp0kFW9JN0r9tDtSnjtrkWvj1WK1DzD2aqa3d9EQNC
NUPxSKM/ZXE2P+U2SkzxuQ9L/OLkvrgQLT23oZeVeztOzRfmzty32HnrSufzlrpvuzqlpIYmk1q6
lYADXuSJb27LvAuvqtSS16LxDrHIvYcsKMyzOpPI5ptpd88KxMm7tKJxPSq1D76nzw9YmasAMEZr
Y0li+pQKfdpVpdUfIikU+I1TtG/1UXCwNyX9ofQma61rybfQHNKtHmkwWCdLDrt1Fvbac5zI3UsD
LRZbDKn4rpRdpa2VKqbXDC+iLWdj4a+MxOzxAE1UX6c1QlaRimaeBszJ70mvmd12sFLzrC1LaopG
nl4ncuuGXWyca0mqjhAYwvKqmjAE1odR2smeKG/qxBffph5dQ9nJ0k4pa/pefWkat0IrwkOSFAL7
NWW68wJQluNI5iQO43BbVbLvFvzq34Ok9M8TXcY/wiv6c5KhWFbXvnqFY2XxgL2VglkqHD+aw2Zq
RwNPUtUm7k3RgDoRYpZYIcswfxRtVr6kCj4Y6J7arWGBspiUKXMiUfjPUBz9DcnF1ukqOz8MRmd/
R/Xdl05bxTQHNNm4Uyq1Oot027+Jc8yT6KQs8YSNVXMTRabYBVioHhIVkatmtMNtF4X31MIfYzOm
gq8mt7EVWxvV7Lrz3O4L1zdqGTuMrKrcKMKVspyq7j4aESAEhdfP7aERFj1QoyIaDpM803dwPEoE
PLGuhDeY3n/Xy2Aia95RPJ0wzdUupqCXNmkWQeNoohL2j9YNDAMrg8tbprK58201fgiiWG7XxmSG
h1Eb7GtUOMMzCcbSCcoBiQpre7fqYd9ygu70YUfSIr0r7T5JV/bU/QjkWD60McY6/IJUf7Um0+CC
dKkTjCCN06SRH7K00W+srK8kuJGq4VITx4heGnRnktXykNPUtldbqb+WIKg4edbRDtsYiKrAPOfX
tSEk2isB0V3aoo5Y46bS/AI+bDwgklGfy6yNzjQ7pUACvHAbhtgxalmhOkGRm3ivad5e67sUnjKA
KSeQdGNfTZpyRR9RjxiEbeA5sXGV7SfVZxZHCn3ASQj/yUojpymlahMWqrnt89K/xtZ0DLGDtumF
FUWQHhgn44Tqzi7upzRXLnVFCYqVB+AUtKpV2uCrJyM6lEaq33ZFhvi7ThLVZIcK/H0GEBa9VmUM
u0BLxE2j6uxEkE6tcNNaQeVvqqrou01nTQOFki6Srwdhyc9+bEsXTLLwLIuK5KnMC+o1PZuyI0Pc
pBGXk9BZGFam42MgfIaxN8jSaJYo220EStqr6n2RRD/aUJscTx9uAKYcsJ92pZ5cYkj5vgH9LA9X
Xd0/B1121iswdsK7XC4PKbBQxBlO7ic/WvgTOMO3fu9EeXEmJuPCK+p1lj/YvYE4hjqOWt5OaL6o
RqLf00K6ZydnVlCVffC5smrQgrChy8c+FU4/No6UdAwR2cGJI18FY+KvKkV7MuKh2Yzeg5/Fa68f
1nkNRJMbQNj49lldRy6c05itCiBqKJyIvdMqOhrmq3PI7RtTwsKyLh3un44ZNIesj9dZIa1KUA0C
f5tC+QroyCkSZq+IN6QcDi2irjSVkZaHqFEePBu3sRDhCYeSSSlWVStRLMOoWC8ZKjIC0noXTsW6
kINNUtVblYdVMsjGQbyPp09x6G3KDhGT3607yE29/9LbjDyrXvcSt0LJOrdVtJYYXnMuctTMdFFt
rrN0QM7xKapyYzVq2neWin1CokOC5d3E+jpPUJb4EQoNaxWh70jDyE0UGfw1xYn2RyxTJVXx5EOW
nUUHRSm+dY2464LyhiM/cplQplflqTURjtbYUYIN1u3wqo44xUXPtLKchRXnhPGaFs1Vrcj7OrBX
uvkVjAA0WOnCL42tQRt2HoDAKq1kX8oTKZ56NLemzU42DeY+RXs05e2VUaFmk9lSLMi4kTDPrbb9
IY20hKfGwfSHtcn3r2ZbV1k8V2WDv3t/AZ123xqM/qzGuwTTe5Wjk7CrHy1QGzRFHKucGKHxTtNy
2+0wg34epDx0QrVoNnZZRLDbU/VbFtv1eco5aqO0VXotrKa1cSrxjPMuuA936Nki2S1Mde0Bs9Bq
tM597aYJiqpO37NqZnC6i60uvOsqwApPPcMbe5Mr9ro1vLVmqm5baisZOF6cgUOeENDNJs53dFSv
Aby7VcunlqXETUe8x7Rbv6ZzQcpuBkbmWAELMfynynwq9NoJe1JRcsbeoCYAaKW7eY1QimiT4UYb
1MLtGYdZ/UXkxmVQ1Bujg0dFVTpOy09tCl44YkCHxueurT/Tub6ty9SCj5QDOJb826wudURr2Ubl
XCQ1L1nX05+E9TGTSfbgiwG9VlP7QNFi1RQ/siHZq7Hk9OZN71HMs1A8Wg8lgrtSpCuf5gj6VXB5
KQ7mBCpLuvfNcZsaFtPMWrGWbxSvdBRf2kSpuW26Yt3Spznp3XXlD3DFi/y7ZF3rqbFpe/kC3d4t
YP2tlB16oIh+Va6m7HtYcL5S2B7PlfzSA6SktA3pRTaAIHZCPlTn3Zb1PC1vLVE5slI5MMFhJ5Tb
rIdV3pNXb/HdqrT2DL+Kq2EI9b2o7bsiVw+FctPlyYPSF06KZbfcxOetUByAMSu2NIDGnmvU+qeO
RmG8dJwAYV0psLfxz1WMBvAkL5CU6VGDs5Q1cFgbnuNpoHF6dMIW52Wru6CyfuOrXHjAwuj+QxCL
naUBiZPNK7X3DwJQpy/p143/uQNn1mp3sXKRaHdjFDuB3Gx6JbmJAZaX4lHS6l1ctPdeaJ+Z6A0V
rimdEX0BHLKTyU0E8sDzkDFMSw4bEv4HKnYmGqpuWOQ6LtLNfQA4PPZTB2nc2lJjt6ySBzmvzyKY
AgMbPCvCdYeJQAEJgz6WOwALrD5QPkANoX4ePtOZdSYbxWdcBi6tUSEdUztS2XDC9r7giPM5twHy
B2R3LdB4LdSlPLHPppb+JkUVSN8M2sJUCVlYIlX6ppGVEt1fLr6HXnqW6P2aQYu58aRBHcqF9aku
B3fqSpnSPGSyQsn3Vqp/bQwLifgE9KGtTMURQ9C4gxVHTl8Ew1YplC+B36qXYhS3pRVDFGc7BOCQ
Y7JSo7aflMbYcLFnVvT29aTWYlzZvX039S2JuYHLZG5612DQ5q49LV9NQ2Re9WzKF6FCw0lilzcT
Hd8IEGNpX9ul2EVpgD7frqyzri+bg2x5yVYNuvvBQPrp6xycQ+4zgFhV+s6VctdGOstOla6jRO2Z
DrZ1p5Y0l6pK3Tpqw7jnwplyjQ6/FrZyaSW525jjhWZhEzEBm9qUfaTuojbd5lZJNrrdaLZXObXS
3c+MTjku174yfrM8I9hOEc2csDkwVk7WCqT7NojWg+5asn9ouAjoNV7yseQKETicDtatcousCpk0
8oG6Y5pLyVp0gbGdgupay+VrG6LonSqPgWuZ0m0lEqSGunSIYWj2pD+/2DrQN2fUw+A2rISxVyfP
PrRel9+JMZGg4zeQExmPazzHOKxBwGQ6DdiyDXK2MgKPHU7h106mZta3v/gSzSSqhY2cKmc/FG18
MGPjqbPLp15IP5IpFgeW6BchWl5b2xu4cpdMt77qQoxAJgrW3IJln72NcTmscNy4ZdHt11aqXY1o
GPG7v9SHVtqKKX/omUsr1S/Qrxs+9WjdUUyB74WVXTRT7hRx8Fj3PYczHfEpKkFUrxbnjNS7bNRo
1aJB9yvzkkSCgMcr7hu1Ovcy7TMXTK61Gb7OkbGVyI2Yk7HTxMjBLd/Zhe6m/UDjn9jV4dWU5Zsh
qy7mFoh6zM88f7jwmDpNoe8T+XnwlI3ws23iP+Zdu8HQZB8FAXLWqbsvJIEhb9F/i0fqUh7G8lXH
TcbGtMGUUUwDdG8tMoumZl0J8hrcIyWxrudLQhVE0lpVnvMiopWz/1wlvduF/RrmAR2zxlaWvg1d
u+8gtfcND2Z/8XKLDCyiC030UDVARXtVHDutxMLs1+vIMmjVh+DEFl0Zt1om9WsxDPfZiDg76ILz
xG4HpLBytJFDKnXTcFGo8U5O0nt1MveSFiOmnhIWC7Eyuh99UZ4loR27KsTrVBWe0zUDaCj9iWsu
HTO3kwhuSKVsm7C9n6TpXBmNhItx+9mscno14i+wl/ZDRfWroXK1ValUhV65jiV+zSEOfK6HAdXe
NKo2ciPOs1a9DXTjQivpIfJWdfVljCZKpl1xV0s5LgiUhm1NA/cSuWWE+0ATy/0q11m0a81kupsv
k7DmVEKR7dpW31GCZaWjBbBvKEgFTJRVCV4qtJLrJJI/jVP5JBghK9u2nrQseigSZHRovdWV1UrX
eVA9+AC2qyZdm2p+rqsSCyB2SvRT+f6jzmmzHSYnR+aSK+bOpF4Vp1ilmO3n1Ev9i6FCl8JhMZPR
wPiRgcoi0bTD1EUm/RumcdOE/nQX6AlXS69iMfBNLmkF6OrRxofdR5FeJ5n9JfLZ8jnYtlaxt2QR
5u1GCSpUWYxOPbsJw2iQt0MWq+khLQxpZ5ed/U1LaQrxzVRhQoaNbt28yqAey0iS2lzkIykbkeCk
RZ0C0juYpZErwKUh1f+BKF13uZv0L1gP7LtNcTv7OawzGnJPdT7OQoe3adC3YRcZc9J9KWYhEVZA
0XOkpKBRExt/zLgwviVpG31qi9qWVlU/nJINvy2yz/nXt4Hn9/EqVc/9svEkxl0cJvIuruGX1nZn
7KLBnNywT8NTzmXzg7x7UGAVJI/pNCeZ/DaeNdFNJuX4hqnSeZPiQjV6Xz/+hMe+oCBvreIWxj66
VLCQiqI53cB1WjZujbI/VGb7EtvhCc3AqSiLirpudm1b+ng3pWfCgNxun8nkCj9+kmPfBhUs2E9L
nu3PFu/KI18+5XbqykZWbag430ucIE1pKtypGE/pgI8Hw5QP1CZQYGVRL47IUXJTit2fhnJwlgfV
XlfddrqtneAWzeTcB5Ku8vF84pDxS0qP3wehYEj8X+yFDCiy9TDrdaT/cHIS0l5FjwtTQwZJcj5+
o0e/2qtAi9JwKOKSIgKjT+cOpsCF39lNKLnIKf/WQvLqmZYqoGrwpLTiVFx8a7S1mjq4veD4nZwl
vSOqLddrd3STNZK+j5/wxGdczq8yUQN50mJ3IhUfBlgdcSBri41WnfQKPjKRXz/forYphjDGCTB2
01J8HShwrVFzgyWoaTT6+IneFon/GBwz6Ek1WKqgF71dMYIi1nU/T1xPvY84ZkxCf7BzzoTWeCVN
0Yn1/9jyhHLwv8EW63CFyXIOhtkVRfrZED7SU806VfU+OghfxZh//mrJDeDV6WqQuLEFcrM0sc2Z
TbKGLF9//OJOxVksUYI9JePi4Sq1wm2dPuTywuz2H8dYoO3++DosRAJjcDoXlpjLyay0KZ0S8q+r
5nxyijuaL+1NhwdlZ6ygHByyNb21Hwc9+pFexVwMPapl5ODHxB1E/6yo4R3ciBOr+6kIizFXTUFr
mgrckkbjrr3X8h8fP8HRWfrqCRbDLJ2aYFB4a1IQn4XATn1ma6PIThP/nZX1VaDFWAsxV8yijoN8
bYMepXu3K4IYk59CWQ3K35o88Gpn5hf0yyVAmyKHnldpSso34Z6sD5c07t79+ovD9x3an2KqmKsu
PkyvKrnXFbkb05lcBN51qtk/oB7sw+oUxPDY7KExRJNxAYAjtGzbUjVsZFERuWpcXAryhrSUpca6
NIsTX+hoHNpdQOLDtzasxZYEhXQomzEnlyeJ86qZ7bMAbjttbUcn+kCODWrjz0i2/HbdsWIBRUXP
XewNznOlurSH5uHjr3P0WTBI0BEPQGtZ9qCNeegLtSzccbAHMmpCcow635YFUq+PAx19FBOuG8lQ
U9eWbUJjkAU4bGauQeKPi6d5P/rlCSX5sRDYVWHKA7OFlrrF4astUqWUmgL5gHVOGhCkhYSz0ceP
cex9vY6xWMjIdCaMicIdQFobsXwzjbRsm4Hz/4uymDNxSQ6kNQuXTIiJOoHbVIIc2RLZl4/jHFvU
Xj/N/EZf7WtSBJOINl038OuHJq9uNak7y1N4QOSR/0Yk4GIaZ2LWgaXCj94RQ6vy0sW29dnMhgdT
a7pNpCU/vPnU+nGso9/oz1hLrR/rUNZLVemGY/ED9ifykhY5lRxXJ77SsfEGZx9TWlJVxjsM1NSM
JJ2CzK3K7jacxhesl07psk6EWD5KXXN/GM3UjdG8rvMmyPYYT/Un5s2x9/XqOZaaRS9XMllPM3ei
5tW33lfN7/ZSm33/+KucepTFzIkNr8yHIXNZWyryLj/BBqeaE049yWLehIrWVZZIXcQIj4ikzjOp
+YaYYPs3nsRSBJg8cG/W8t5VZ0U5qH7O8da4ML18byjliZaOo88BJBXdgmkr71IaIstLNCm5O46Z
mxuoWzDV6Vd2kZyY/z9/1eXdHmkYHaEywrJ3LchJ6w9tamd0oF8OubEp3Gy6kdMLhJZVFt6AdYAL
Q4tjUa96LnkYu1E+yFZTWcOUNLbmsPv4zS4MPX4/m77+fRbXSr0ILCF1GS2BnUNKxZe/WtlOslzV
Ossc8CLrcTtSSQoBt2xP5VV+WlJ89DIW+zrJNm9IGaHyVKc3g16DPgrL8E73tJexiayVXasWONgB
sy1HDmOZblrdK8tV12Tw9/uaStOqjbUJTFA24PSi1FP6XCoNWD22phF8axzE+brp1ea21SIS36UX
aZsSsv3a9P3onv757FPFFc7aVGlibsK2iEkTQr25pErVGT+oP5nyDlM0AxeWVKsPakn+++Nv8G7s
KQoO59y42Ukh5y5PBFo8dAaCAbeHPO0EcJRSHaxCkDZ/I47Q8Qchs6S913xPnhGnkSW7UynDIhYQ
OdJ6QvltnDLnWHR7Mah4Ijq1DdtS8fd9R0hMrFqKbEV1I2s/2fdWb668UXU6eG1DdZh9eUxsotVJ
35Tjrzma/REauKaGiFl+b2KQZZ6QR09xjXY0z0QGAcLrY/vBN5T008ef7d1WPj8kLdimjKmpjGD6
7VauTZTVRKm6mkDR01/FOM80DVWVU9eTn+f1N7NkDjS3vaOp0nAvWwSy9FrAXiNRvIkBZu3Dg70O
z81d5DMlT/UFvF+ffgYzFfzzZEajvDjSdSA77SnQ3W5rfpmgQNw3iNC+6xu6fQCi2vF+yGDNxs7p
Dpyj79P+M/Jiu5oK2dQSU3NDBQtQ+GZP+AdUgE4UhSpmduKc/y5hoijcWEAwgvTGDm55c6E9sO4m
ku8DepKNEXuPZcC6kitau0ac+ckny7f5eLi8zwLMIQ3oE5AuyAMsLzHlWHuyz2fEPJKGdio9ORnr
+7ZG6CDfYclMtWMsPmcwjaLuuzTtQ2U6sdgfecOGyZWQ8zJWjO8WGs+3Ud9Zmjsh7KzltRVeZ+LM
Sn59XiCYZtrL6KmhpS+GazUUI5pQ4Qo7GveWnZqXo1RHD1FuqJjTyENz4jC1aHH/fQuzEc/Ovkf4
Zf1U/L86U2txP+ZlmjM/vB2ct7K6rLp1cp1tLQp6K39wytv+IrkL7jQqR2B/LtExJ1t7k6ymdb9n
Mz6b6TInoYkLWMb732v+HK9+rwygUdaUVJKBgGr1vvxcfNG++K6y4nZBd7j5Cb/rRr/XXVqV1ycG
2/yS36wZlCxev5N5/L+KLaRgahB7/MxUW+bZPH9B029gCWEcIT6FJxGt7zaxOaBGIt408a17R4ro
iqaBhJG7USU9gvKB1xBQsavUXtt+/GinAi0OLF49omnvuEGpcbsq+/a2H6arUYcu93fikBbSTMoK
5tILb0Bvila4cPMovddH+XNt0f+W5e4vR2GOMCkNQTYI8Pzb75QJs6ono3S95tno97X53PWPH0c4
cgswqI78dMBm91gu6IrHbcongkjx4DMiuzioaHpOpRuPfBVDYbLTWCPDY16+Lc9OCzMuardKkoOv
1M+W5u3KxNh8/CynoixmVOTrhmcZlRtUg2tP3g3OjQ+pWfz6zdlAHCPgR1CYfwc9z6oO/W9Vu57X
NLsAhlK8Gjz2JG/022LV0/PgfPxY79ZlmZywJiyNU4Tg/S2OwSQ6dblIGko7Fc6S5U2QIkMp9OvC
6D99HOnoC5zdLNnxsHhcrs2p3InJDlp3MLJgW2up4ap9YL0YoST96qdit7NIc817neDxFgPbitJE
NwrDRVefb8dOepTaqnaE3Z1IDR47Hb0JtFgPJAulnt4YrryzduY232FrP9xAjl9nUOORm8on0t7H
9nHTxsqR1CaZQm0J+/A11ZOS3mBpRY17G5/RgbuN17UDFg9LmlXolL86HiENyMwpyyRfjE3T4kim
pF5iB5nnanr3WLTKOZScfiUaxK6GHJyo7bwbiotYi0NYgDJ/Umi4xRmimu7M5kelImiBefeL45Aw
ZKbJgDL0uXUvRjz/ZZAw7gGE/hImzWr0IBLSqPxxkGNnWaJYrEo4hwtlecgLm6Yto85zQVTi6Xne
fC9vEkfaAI7Drj11tAOKfhfDHUxdTyy6xwbJm9CLlQp8U6koleda5VY/THvlLN5R+oZcC7v1oDJI
0LCeSPe8v8rzQmfnNvb9OfO/nHKtMQRRq/HtaPLOV+UlWZmL8KBfd4f2CzzfQ36tPyQv1ol9cgE8
mG9c9M4p9LpRESTLvLwHTb1RkVEhKXMjwRMMOVqlF55bfcZYrXFl9xS/WZnHxpujzSLevOG9OtqE
gaeHA/Hiz9F98B3B+Yyklx9B0AR0cNk785Bt7D0immCtXv4FdtO7NXSOLwyN5A0Gz/rSMC0pY5Ry
arEP6WMrSkgS0z2wuRNbwvwQy4fUSBEZNBJCc1/mBISUCVEl0NwQ/Aa4XPX+iT7YI+umCk6ffYDy
zXzVmx/z1WscuOgZU1ftTbj+aLRdaZ2c1Q45lE21w7X+xPOcDLeYEHXScSEh3Lxqzk7KI8Kdr95+
hhUNuwoDs189WPGVhMyl2TAwh+DC8/bxVL8dq2HI955ee8jMItp8Vpo8PE5TdIoKdPTZ2A5sDWsZ
obyzfC/NYTTroNgP3/xbczt+8g/eNkpxp+52KMYYhR+va8fGxutwi1epK6JTYr/Ym3aWnKOdpClC
arzPHweZ/5HlAHwdZLF/Z7lhNCHPZLZ1sUrS8lkV9dWA8GvV9/bDx7GOzShckLCHn72jwKa//VZp
7uVRndX7Qc/W/XjtSU8+jksfxzj2POyfeJbLKhf+peaDY0pXcknZtzJoGyNbtWYE7PVQ6r9cr2Lg
vQ602EFLYQfsePXeUO+Halih4lul+okr75GdjSAQ+Wwcf8klLK+8MhrXsSmbfbc1duPGWFfBirrr
Ot1529oZHQTth+TrXwCdHX2Lr+LOP3+1aIQlx+/5LcJCv5Qe4hso9umnyv2Wnk/SZtwnN5JTc3bY
fPztfn6c5WDEuEnXZO5JCgP8bVgZL2+KpMNe3vmXqbGyfkzn1SPyqxXuR3fefbcGSnuLdtr7Ep3J
rnUZPn/8C7wfoIKMBodYXEqx1lgu+eGQqX4d9fvBltuvZavIbuvr9pWXeb+ePCESKzLbKchF8G5v
n9QjR23HU7/3kAOnMcY8etRf0Zb6qOTVqUF05Km4FuIpNdvcz8fZt7FUneSmnQxsldFPt3l5Iwpn
JuXBY3ZkfY2C3RH7j9/k+wFEoxzddOgFsMvGcfRtzNFjOyqzYS/SFpqm532zxv5Z9DV2eQj8P451
9PlQWWDFYsy5zMXzZVBnhrIY9s2oOU0VbY0q2AZauv04yvEn+jPKYr53uoIfJ3ycQFJMh9l+sKQR
t97USqHWBScOW0cfibfHMkZa/d3ZI1OHpMqnYd8ZJGIl76oTxrksps8fP9LRKLPa4n+5u5LttpEl
+0V4B/OwxUhSFCVKsix7gyNLFuZ5xtf3TdqvBCbRTJd71wsfV5VOKZCZkZEx3ssr0MMLNN65HIc8
7aftjKEcMf4ZAmuai1nIlCs2DPlXXYCDDucDyULyFQtbAmz7EOwFEi41gN8LszkUO6S2H9KvjQuM
eQwZ7Ovv+a1+4BgHdvl8IvmpyCpiKQ3Ms/RlLkepzQDDvw35+sGY0Z3P1YB+/9c7CBk63jPsIBKt
1DUu2hpB1KxvJY5AwApS3nZmjTmNb36i/obz+42tcf/LDlJgHtS//r/F9sBlu4LtURBO99dzWA/8
H79gPRThP3goeBwC8g+6ijaI/6J6yPx/0EaEEAwePGi0JQJv+RvUQxDwIzQY8CSaQfragFL+RvXg
hP+oMP0IcOBFiHD0dO3fwHoQDfh80uCVkmIfsiNIlqI/44JRtOOkTlV9AWOZs6R5YtMnqadIw5Mq
xuhl7oWbIkaE969U/7dQgJjoCFzwkNJOUD8g1VlXIKKJ0iE3ORSU+8Fnsb9TcehvKSLEgEtTRtRN
KX8HfI6JCyAFxFqtrb1gnim8V9zEqb9yz8BuQCmwPpBECQsM7/xmXwqmUkEAQh+KPIRgND6BaaYy
/ZJRQoU2XZ4a/FSUagljtkjlLVQYYISfODW+HfnZ7rMSQ6fxZqgTsBVkHccw9wxxJ8avhYns6rZT
eIEgo0VftHKHCW0ght3HfMUIlk4O1IU2fq5Lop5KsRdqtW+xrv4FU1z6xwSIzk1zSOEONG6QYabb
QTdC+4UVpVGe3e8jWwimXs9CHnDV5pPg6QO02KAIwkgphhEl0KX5bgYqbLN90IGgH4E3w4wfZLe1
IpdFMEc9RpffQfklXCZPQLHBIHW85Z/VY3GQLbBg7JLb0ulscBh9010gHN6ykierGrtYPvn54oCl
IKuzaMTyjYi31GyvINe8MIm/H4cz+CCyg9eOlnpmsyzuMYwHES34mDERRLA2e7PfAWD25Q+AXtdV
FvYWvDpwYemCBj932SQkuIPty+wiA4PMArCCUHrC8PZ2VwOFLWAnF4h6Xq7xUyh98aVyKqUYQoE8
XG7Bq7g1ZhN1LmSC0MzCypywlkgZgYzTu9zPIQ0oiCCqsoV9DeBhF3grNirk4IF/Ek3iO7MqUmvK
YihgcUY1B4AXdJicq2KmN9EEChYx3qXoosCNdRjasi4DcQcw9pHepl+IJIuEFjxjwGD1kKf5aA65
Ddj3bWRhTNbtEGhtWFeP6B99dqQTFk2KgLdCdE5dgU4O0bIBpBVZwBi0Cor7jyxhVPtXr/dSCHW9
4wyYLbUAIW1lj2Alj4A3tcnvOJCQWK2peZiaLDC3tmm95I7V5USlh062BVNWeHJPzTcXMU9joOkh
Msi53VYf9TZ3Y8Doa18kDwCjf7ChK0d4Jo6yKeIERhPApWCteAUT405V4EL942WtmRSyW9SRIces
88iBYkQDXtL5kaW85nM6KK0Amzk45f3IA71OtQc3em/ekQJAYsW+LnFlSUuBGtWVncu5ZAQtllSI
/Q3f8zeazMiprR3SmQjqBRySIuXSGCKI4me6rbnBTrbLZwOcRSagICxmp82KYT6TSCl+GSI5W3bk
nNx8yztELTJLfiq2wPv8zpK29tCeSaNugKjP6NRuIE0xZ7T2CPVG3o370CIFEXUPr2z8mD8m0TwE
Fni9bVa0t3qCyDWg6R3xHnDxzlVGjWZkaTOIr+WfQKqqeIZRXrEi6Dr4/P3UC6AYHT8NA37/AGAJ
X7ydwRjBZQzvb82zPZNCKX7e5kUb5WQTQRmWwk8CFLAPzAwkz4H9goH3A0bAldxp7muvY/loRMkv
bh0GbkEZj9hS4cmztPQVUqUZsxrCRQzcKMDoAEiAzQ2c7QuPaFZ2VHkG4BjQoWJGiXX97D4FU2cH
sDfwjpO99TFuzyHjIOYs3HuWCOr4al8QpqyHCAFskyCpA2/kw3UTsubi4uw+V0GdXRTGWlwQEfE+
33N3KSISDM3bnAXwVrzXERxNNCx616WSX3rlzE6Y04szK/k6g15CKJisNrnbA7u92bKx21e3D6EW
jycGxT8604Xpj0mcARBhKh1irq6NnX7oWG/oqtVfCKHslTgOaRWJENK71Wt0A8NhJShnotsfMC7o
n+rM63snrfhZBrJ2/6yKMllRlBuxKpw2D/RZAK2UwPX7lm2AQCmmJr8D1eY+3SYP2UZ7HBw8rPfl
UwJqw11jgUEPTmcN/JPtABxtB4VXDbTymCcU71uPFcWsPx6LLyXnszjmYPSDGZBFJHzSgPKNvu1b
3yY0wPNsIY1lpUz42PW9wew2ggcZ41eUNnMzqssGeTwEVdwEGoy6oFkZX1lpwlBhqt56cl9wDP+I
onU4GPLOj0loNFjJq2jJ1pjfFl7kgUXbUazxtn2WXtMDWFw8gCAmP64rweoFWginnuWob7hcPflO
Hmo3t4T8QHVlNv0QMTAXFxW5YnR2IP+D9pjzEwyNZhh55aRrYADUAGKHttcn5EaiG8H0gcyrHAEq
FgI0xBIju/R8luNNbs+1D6AONCv1Ps9AgmwC8W0L9EU07AE88/kXsD4r7FzXnn9Wq1P+VNtL/iiR
m8WjESyKBXQaoR1UUq0U6JjXD3DdNH2Kog5QUloxwe0IzRQVXy3/abAKlSwBlFlK/DQHxyHWkgn+
S28ET0mSb6+v4X+535+LoCxRiLBc5Yh2EMrtUDJJcgJ9BzsQ49VWBGeptK9LXF2Ugg4Z5KkFkuo/
V8eoHpKMGyHQ6CozABggQP+vS6C6U39f64UIyp3Ii0HMGyKicWYXXeUPRWYDBVD9aKzIiTxhsuDL
gAdwVE3JadnuDPEaLhR+IZ/yKsYBUGp1cdrTAG3toJHI7EpFGTNyDKd64d9AdxCqJrDoYMiZTIDU
iMLl8qkLP81wR8WTw2gNDkwLOAeRfTKze7YTsK4+i6VSd1vuh6YxTrJ24ES2wIhk6fcK+o/rV6I+
6gPjaFdtyac8eobNL/iwUom8UyILDITAwjWlD5J8+YOa8KrrvZBG3XCMm3RSS4KzcY4fMNZmxhJW
CKhAA76cnnwEQ22XMm/rCvD/xPiAWWIA3201wPdhfuJvzM3iYyhrEPoDsM+IVilgRZeSx95gBBrr
z+FCAmULphzgrzG5N61t3CUH/Whs9CP/TA4VXCAmZpGmOwVAyWB7ZN+a1b3WUYJAtgTA4nTdXwwL
IQGaEuHHTtCVgTYGQNiVMos+bc38oJMbrV08mCUxrH5ufuZ+EIBxizXqZQ6OaAGImJHSsqzq2iuE
6XSSlwH43gWPYZQWHJAvieIItrgjbfrErsaayaeWdiy2InlnrcEC4B/jgpDvp23PQjKdT9BTDdDQ
JBjmNv7R32EaCs4sf5e+KlbsBDarbZmaUPhlbAQgT2J0HUP/qKuf76estEENGCqiM8iqVfCh5NDS
P6JDsslrO3qINjXiEhfYlq6hAL/OakcbfjVoV+3kaX4GvZvLnk9YM8DIuZEiJeoZaN4//6io4GKA
lGIT+GG+7dJnzrgBBDAuzmQrQDxnbPnqYS+kEZVbuMhjb9QTn0BavIWLDPTpHqh/cNNhmyZQHgCO
rvwOSl80XDus7NHqU4d+UxVI/Rj6uajaZEClj3PiIshe+K7che/5O9ix7diVt2+YwQDmdwscjgfR
BN/h5vq6126SaMCk4Y+Mk6c2OQzKCeE6Kjht+xJoX9NcZW3smueKC4RKJ8rM4C6gzK+EMKmYSY2o
tQdnDD1wuagZKIvN7lV+JlwoKpr6Ru1Fm610sjP3b1aIvhwDxVa02F6U05uJkzIDCM9gDy6+Dby+
z+TEur6Jq7H7QgYdgqSASqz6k81980PL96RN/RXFIVgI/k41Zyd1/AfWCM2aqV3KpPY1GKIIXWRk
Xf5XOXgihNZVz8o6kueINkRAz0ATORAK0eVJOUFppc96F5Dy15txp+8IAREYmbJ9uBFvYIceru/j
mjJiMhJYAFBEzOpQyigWudAGBaQ1GtQDFOugq70uYU0ZlxKoW67Gel9PEzYtyAHXE3NmCm9Zx2Ru
yQXWGCimNgl/ccOWIsk5LgwLEGFyBHTknCq5ElyMuQMrH1DuCtOErWrEYvsoKx6g5I0hIEhqgJ9s
xXv1GGykTb9p3PgZLs/stEc2UdOq87hcH6UiGiC2m/yX1PSpvE9BTKu+Nzbmwu8xWLERvl0/wdUc
JxrmCWoIxlovhgRDEP6J8nx6qwan+OhtvFF4KFEm8R9lsFFJ1vDILsASF/jiIiykEsVaniKyWlKu
QqqWtCBJ042wBUzlzH9NS0BCg9GTx39rQYbeNqGr+M3IcOtWz3Yhn3LRef2/VixTdORUnBB/SazR
tYv7h5odZh2Q/Yb/htla6naEXY3DTAy8uPFgYSRrijLG/aOa8eFpEBGKgXEHXiJJYuo2dBOyjYGq
Ic9u98AQdoVNeRNtdXPax5gWZr6sqytaiKOuhK6XSiYRcY0zOHNmIR8ODGfQCANNugUmNV7U/Cer
lnH5nlOLpK5EqjWNmDSQmu+H5yh3fN0CIOoxO7Y/ALq6LSvLaSOrKeFjYNGsB+/yRhLxaJqE5wTT
jU68c13ly5wrhxqI6rWd74MHIHV6uu1v+JfZqVz21WDKo9QGjLBI71aQNwCiG77icEvcVZ/0ZeQP
KNcw85kXl+G0QBXQ0qg0X6aTVVXL5mrG/iZGuY+GEmDNuq3PjCu3qjtoEMAUBbLWlynMthyCPMdt
KJUREMAZAFSPDFt28RydFvKPCNpvyKZCimdy4aqP6SPlbvnZ4TO73wob3QbsvmT1YITIvVrCSA4h
sPzXFXtKPuVD1IWkVHEE+V2bAq13N4Q/rq9wbQ+BQQDXFqxRmO2kbsIAWOymjAAZDPj2g1rWO79n
1bxE2jJjDUsRlGXup0BqjRgigN+O1op54+9Vc3TiDaaYXFZikuZIPNmvpTTKDgtTqiddQDCQUVqe
9U1wGO9Vr30yXnjM98Qm6UjSrGQ/Wr7pt074EM9W1SPVYPE3rOLNqjFdfAwNT4mYLdPEkHzMXXg/
b4NdekO8TQH+ZuSy/M2LAOl8n+nOCwHkVEKZQVgfRdva/5HE71KzB/4Y49pd9kJQgsiBL57aPlBS
PfBBswtq9GdMx5ezW7//ChRAB6TZsW7nD8PT6x8k3Yg6nr3yRDSZZkJAhIE8eo1D47fZAJIKPBfd
s+qhgOOWKH0Pnv6tc4fInGztuTySqP8vrslCLrXkHDQfwuBDrih0pj7d59336wJYC6OeBLUMyjLI
MVYYjK9S863EnL0CWtUKONW1yBgHPSV5ru0i9R4UXRmreQBhsse99fcjKE0euN6UQeWBzhbNHDeq
raMdY7B9E6RhPojobYCLfxFnd6zc8gvrnlz4buRUEeJh8EXSpQufo6lqPZ/J7oaN+pUHbl6tu+m8
x8CBrQWzDcITr2XGvauWz4A7BRhetJDTPShgcuNEpYPQSq23escfUAdgdbJeykDyHQh9Ot5ATN/S
zhSGI1qM+qDxcSr9eIO4IjVD1e8Zyrnyvp+LoZwoGYFFcGKy0jFN88o7yY1wYzjDWwMSFyezkfnx
rmsrzZkKK3sukXo2BI6f+ylSSPtabwMJv1AJJ+20GxzxuTEbcDyjP4lMNiID7/qmAKjtr6yPuAzq
Tx+BPmwMyqLvi3ajVB4QpaEhkaJKYd6StDjQ2H+1Y/F70Zw24sP1ZV9aWKwahBEwpADXxuDqueGb
J60KJRkCc0RrUTkC8PerGg0Ogta/OtJPUbTjEWhR1GQJNjjdo58WM6qJEzig9wTNCtBzwMPCbA5c
MetYHfYRCVWAAF/YVnUawEeVQFkHq96PIF5GLSV3tJt505sN+LQsjFk2pqJb/BP78aLmnUncAekg
6kaDD4ZJAS54vrcyeG9iUOUgtNmNIXCxYZIa5J50O37W78rXGjjZ7BrO6oESKB304hNwXUqNRU2J
eAzKIoH8hmHfWiQNAsENztZRHuLJBHv9/Axgpnd2M86vlgraCGMeALMAGBQAmA5VQvUTUFwBuB9p
N4Byz96oTsEcWVkZi9oAHosZxbNU9Ytj2Ij9neL3ffMVMOYCzGE25LjYXV2r8Knw6r8mg5hsM60P
S4D21+VkcUbQIzcaBEDva0xZ7Yy7NuKNGIyZ3Jy6kzGI37Ig7CIPRPNCYnhKGoJdwOLkBn33VoMi
SAyeqrBDd7EtRlEA8i8jSERpBDNo2MilHfMcjLlNMF3MSei3CjjbBt6JZx2sJyKqwVVjF2I8t7xr
1EMuVG44YCwNsDH1PAqKVTWtHo+20otg9LIypDjVwZI4URo0CwBSE/5qBTlGER3cflotWCRHmguA
lwOVwU+xkbvpZejRTGWYcQvl0TCLmWhKsyl5ftJfEH2MPPicMhUDcSZmN7i2toq4Br6bGRD4F/Bd
hpGh1qavT4AZAlqfH6Juj9HSAqcwVMqIV2+UooCfTF3MxQrNS6AIDDFeOnA36IObkk3Qg9/kQQC7
hDjbYLiYxRu1lEr9TkOrUPejTupIdUaAoQu1qemZWh70GDbkB3jfK35bjVnaPWRTlCjAYw/aggeX
YTlnbjeQ/puOA1EM0iayEXdYAaCs2+9VEA/8titkkSCKaEJSA86hikEeVZfVXVqog7KpMBaFAUdg
3ACIqvZnw5SKLDMcKFRVf5XCXi0fYk2N4vdoihUBiAIqCNmqCKlFu2/atHCmIKs+jHSuxY8MGJPy
t7IHA8y3YQDTspNOugL6eb4zgFjR6PzwhQ9VYFlIo1oox64bK3nf6FUz3WLcMkYpq1RnDCEOdZa3
ItjPklR9R3pjDLdBPvrKZhr4snoeJrBSpqYQ8CAcNIMi9EGDh7DvFcSh2kdrcFxttiMmb/d5AdjO
QyzJ3HgIEiWTXbCHGtW9niXjtGsHv5FVq8jLRNvigsCtMCdNCUbJ7HW5Sl1JmDP1oHE95x8nBeT0
uZVxMfgek7zI09Q0ElBt3nBNiFIMWNVKsUEhTi2M3uUQCCo/pFgewC8U+YMuOao09P2TXGa8+BS2
2lQcYdvawos1XfJKTJcnoJVKAMs7zrPvO36fjmrrohaWiIeqFPVgKyl+HIG8S9bLF0xkh9FtUYXR
k9RNxv2gDyCurQPwzcQEVQOtSxU6Ew6FNgbjrh7qeVOBnAkY7WMpTeCVaUJZV2xJrZoc7KAGNBFo
4SD0RA6lN0D6hN7HLHOjTAUNXTM3s2DJcafpm3YS5OAur6TJwLCexgeurE9Zm5qdYoxdcCNnUzUj
mkrDQnFLAVig39R8iALkgzIQ4KJryIB6HuNaFrifPFcB78YMuzT5XigxQGkFIOOGb60xxv73SQDj
brzlROQEjL2U9A3feMIAc5UcuzlF/yU4y7RUAT0oIAzr8nEyWikyDrAZAFWz5nqI+A67zLWYnamb
DkyeTlNOfC0/tRpKHPO2hRNWP3VlIXPTI9BLZeRwIgl2SwXVTCjfoS9ClluQBQVTXO78fBon9A0A
sPk9yQDi2KHAXIRJbs8E6LPEEOusNk+drLXCLUBURCQyxUnHHff83ODrdpO3ZSk/DnOUAsY+GvpW
7b+lGLeNxH2vRmLR3lVRLPr+bZhXGbq8sI1a2DG8hbV0iwbPBBG8hh5W2s2s2iZqww4BGVeWZlGj
WiOBBsb/cd37WXEzgWO5EEO5mREXl33YQowmmHrmTE536DxAdbgxyKtAbOWyJxZWI2hQa2OmGa7B
ZflL0uS+R38/Cec7B2AdaKoGqaHdP8+3fyDt0l/HChfSqMAo5nux0HhIaxzw4AIEDg2eKKqOFpIE
aAR8QorHY45OrYV+S6FUxrVKDOC4NhDa2uCegg36MSIhqN0Ut8gx7UBkWfMoKqc/69u/SkQuRVMn
Stg30fd8Wm8H2ienQh5y3CEhsiU+ZgCMmesqtBboAUmax1glRuEvS42dH0SpAXkw1dvM6dGhlvxB
O+VqEmgphw7Xu04rKh1ykCX3NPCbOUZnIcxFadPHuA3gcDcGcGlLINo9+C9z7oG6W3uWX4r7fMfG
pbzUKiCzIQY8JdUFjEWfu7aZYgxzwCNswLSWGWVvnDIy9vWy5gLvGUw8gqoCwhAMEZQjWweFilQB
RICir6is+H64HeG2B2itBaQNkl3zh2SBRND7l1RDv/z2pWQquye3vsYPJFAp1PAw8tOmjl6uK83q
9i3WRkUG3YxsheYjLglaEQN+TcBrx3Scefe6mLVY4HMhgBE5P6Uyz4wUXL7oLwBlnKBkFjC68EJm
ls5EziHqd+76L08Ld+FcVNM3cAJmnBapuAs2Ce16U7s1vBSIY9L2/7Yu6i4ARE0YKwXCEPK9jspW
4/h7FWRKU8pIlq9tIKavSGUD5HRI45yvqgclLlokyDnBO807RFFNYMU3oxAwtP3SipBQ8TNqo1Su
aUHUWNbkpLakfmo4kie7fxAdXj6r53IoxUOukctDIqdxAv8QbBqv3dQ1Utfzs/pY7WW0Ef9BsWZN
3RerU6ltLI0pyKMeUuVjA4ix0AZDJNaoHJvIRIazw+jlAUHC5rqWrCdTgJ2BbAoh5qEbw2Kh6vD8
nqJ/scZgivgFNSLnTX40jvXr9JjYxrZhVQbWl/opk3p+ALqHMmcK1cwnN262BjAckJ/PLMOKnzkV
1TBM1DnMRun1Y/2UStnKrp44MDVjpbw3u/l9/5jafmwaB83S70DijMjaDu5YhZz1/AZQRE7JQPGi
WWrQyyosOxxrbatejcdP2BTo9wNtt1ncl3h1WANTTIlk9xdpejGrGtICiKzqFo+7FpmZE7u63dnp
a/AuYW85Jobr6oEuFkm5MnyU+oYYQWQ6TNYAh81gQbKsOIS4lAsRlM5I0JkqJPvY2rpXqG7pFrcI
2N3MN1X/D/CsV7VlIY/SljkuNR+szkA8ENDT3920vKf2rKrVimt9virKpAl9FlXwH4h2FK+Jbjdg
dkcwSi68YHXv4O3MPRZy7P+ylYA5B3I8kpq0XxJiyJNTyFYSSDU4nmS8SAakMfchb9ilzHULo36K
ox4iHd0LfE/M6fymBR657HCuE6t0QqAov8yW2JvjbbhjgZ2t5zUXcqXzezAnupCORK5i6uC7tIyX
+Sm1Q9uwWid+6F9RWQCexB9kVFcfRLTUgQ3IEGRZoi7gJKQgwj35fbJvhskrN7yr7WSJ6b8erMLZ
oZcXEEKY5gGKLnXtEA6HQhvCjuq3vDXbCgaTQ0wI1064iTCiz9TWtTthyCrqxQAQkmWVktcqYiGJ
GebX4630ZrzJOQDEYldzuNvxA0k9btd7E3PMe1V/llKpm69MQoUZKUgl5InJQ/yt2sXID4PZ1RXQ
K111KCezApZVI7oUSl3/GLC9KF2j4814hBHNDt0BpRUwajiKJyFEkhsU/aX762/xmt4sZVLGII6L
JFUIAgKHzFwfHjpudCZjkwusOiDRfNoPBQCcJqEJBfA2dJd2q/foLUWBGnpTbpuNdKekLnFHyd0A
eZF/h3qVv00fOScYLAJ2rrr17fAjK+zrC161RMsPoW5K2Qd9n5Fdlo8jwB1Te/4RecgHWtk3nukQ
rz1SS2GU9qpSPKZiBGFShtxPCDpl7un6etbvx+e+UpqK5HWnpjr2ledBCYJUH9isRd/syODvdUms
tVDqOcKR66WInKAk2n5+l6ET5v8mgVLGjAsqNSN3PSPkwIbTNoH7FxIQSBKkf9QL6ELs0FQqcNzQ
FVnp+UbJ7wXet69LWDcdgBtQefiw6HShjlwoRETgJRbR7ZAafQWIyXQYMBflaIfKll/qyEpe8p9/
0dwGu7wQS+lBOE/CUNcQC26c0BZxfyyCjgfcutcCPRNk9MtlOpqryqeTLnVsJkpLVHBZgIFdNDio
d+MYd6iwwMd1Q7cCssj4XOv2nyV2LqehyBO0kEo97jJI3ac6wROUhPL83lfxvT73NmoTxc046POt
Xxat2Q+q10/9NlT55MeUdI3zV+f8uXbqqa+SSclrsvba9o/VQU9sDk1GDpm1AyEsf0feJd8a/+r9
XSye3NKFp90rUlPIBIqLNDEGOFUeFUTSxDjY4gn3iN/8VRSz3HBapZvUSMBcRJpwJpT4U0v8IHVL
35bBcO4UmQty3z9oSFv1VIE3oiP9je6+C2g/vzPCDOUXssXlFlWF4UDGljRL82rU+wOTHYevKvRC
InWL6kGq/YZITNGnpXM/s3myourxuuoQQ3nxFC6EUIaUG/s6FGUI4YMXUK5jbFJ0jGg85uK29Bmx
9sqCCI0CqsuoB6HfhdJSaY4AwiPh6NDk5E1jbvVoMxUNxiO08jScSaGUUsjLoUlI3kfrhOx7juK6
G/GZyND9dSkgbAAYHmZj6IYsDcO5Y5xBCicjLy8cVP2vlgGbTaBTFZ7uCygbfRzEkmyWpOdmME22
XgX6v3/k0EwERD4JSTC0P1OnH4RgMzDIZQLET+FISlTgn4qf11VsdasWQqiXVMjEOvplIiu0ADYC
SrwMh24tDXy2DipjhUprgmoe1qHctVvtDfRLshPtOOvNuBUsNUTMT7L6LJyFlbuzlEpnrGI5QlmP
HFEtIsEwfQtRjOy/9JU1aDHDV1h7ZyBLl8EVC36pC86sNIjh4pAgQPaqV+PG37ZwS1EbJY3irAaj
9QP7lEV+vjDreo/egYk832gCjs08bI9p1tvXlWLVFiDnZoB8CPpNx+BiGjdJFmDvfE24EfigNuVB
2OcyAOuuC1oz3ARm/x9J1AsdCU2jxr+ckbEAsv5+eibwJZGnHEVto4r238wtYzRzKZOydELY9g34
2UkKqnkuHsjoCajHtuUrRlvh+7AC07W2tDN51IlxXVPEGoGn5Hdc54UAIn6tEf/e9nb5hNb30+vo
c+7Mb6Pp5hcJGTNiJM8R9ZKg8wXgoOgaB9cGHRwH3eCn8TyQ1jhBArhbcDN4zc/oS2SFh+qpukNh
2PsD2rVVRVqIpV5Jv0nFXCJ+evJR7ts9IW9IdiC5sdRHsbaHbewAk59RWliVCSYTWRNBuAEQ6PML
MgSFVgBbHJ57DSqRcTMmMzjBWNA+q5qLm64Cgx8zbhd5KoMr5w5DMb/KJW276WaA5XEWOrbdvvCQ
W2ETS65dfRHwg6ChIp1pdGQsx6OB1ClxB9LMA86wpeoR40KuiUA2mJBtEFCh06oX1qVImwZ0amjh
Umd/Dzq5jTixOJVWdw40tzzazDC9esELJBmtGnUR5jCy5wiBtdN4ZJozPPCiDeC4P6AsW13Up0C6
BiRIJeauiMDe/yHlAC6OGU/cugAQgREyV3QEUC+1HhZj0OUQEKeZNcuJ2Ygj640hVom+wRra8v4r
g3qoe07tkWmCDNBd1WaGK2SF6AJoHb/zBIdsG8torF0kdBShGxmQ2eIFmaABfBMAwEIiBmcsfnxS
+i+6+sp4AFhCKAvBtZqWJ2TrtM4cQwdZO1k1u+N8gzYlW0O3of4S3mR24DKpO1YPbbE86tAQp8h5
Rsatmg/BRWcpTLPbm6VTkIb98jDfhkdm7M1aLXWI3SQOnF4TmQ76+oLNkJh1bkpfAant5a/BYMo/
QK4Q2cw3iLyjF9qzWCxlFBuhyNWInKV8rF6bA0a7YrOLzRDxSw4goAhdTCbmhmazuwudhjcLoD+M
99o9KxHA2ACaiF6IQx5lBXxHOj6q1d4f76e/ST8BlAAEd8AQluHaUu87V+pV23KwYVwVWDmmezrW
dq4lYM9EEN1amElBTvW0DMh2elzqhmARPqUn9ccUKO8HyUke/y0/yqmn4Uwm2dqFzDAsimoKIbMt
xPepHbZ9XnvXb+P66XzuHHUZQ1/khkDDzrUnNrrmCb1t32Mxc66LYW4fdfVKPea6mWzftJuAiQ90
BsAVuOBiJajEvVfco8S6Y10+cf0OfK6Ounwc2sgzzPCgWe6IYnJvt9vxCXmREoxOaKetLGEvmOQl
ml5qjDwaHmAjJd2ewSrJugXMDaCuY23kwB708SnSYw8/SPQIHq1hNW76qpUnrMo/EErWd2EDQImB
ZnbUmS8YrbhEk7NxQslJ/Y6OFaQb+yflBa2KHqnqWdJxHjB+LT2jVfYOoGd/4ZURCvL/CqduTJKF
s5BinM+UJWPbSYFljImjZKzE8JoGg68LETkIOdCeQ939lNc7PeOhWQBhslT5yIvvkcoScsoffO4k
GUYQ0JQA0BOUz5Be0KhsJvo85rAaeJ7UKE+sZHlot2jS123BjmAJWlPFkJDlP0XbyY3ukeBEDqr0
WBpNeVKX30FFT0XTGWkE8iEzeNX8u/KJhE6GM+9mzLQDUBwdZPb1m3v+ZhKBIkyqjpQ1IPUxpERt
79xWaT1Cc025b00Brft+wqJvYYmgFKXO0f0rNdhb/Vb30PWP3gv9vnPTA97LE4Yr05iTy3Z+muRh
PBG+gUEJI+a0YU0lMW5ilH6d0SaE8T02EtNmW9lOfso2qt0kKZ7cGfcqyE8YDjdVZSJbei6d0qU6
UOux4DsVT4nkCroJtf2mOLOFQJDUDo2SJZD8Qmq5oCkE0BL+AC+DviITafiWWwwlJc+Do7nzJvD4
F1I2ZHuQVOh7WtyZLOowZUFsUXPiS4S+8XsQmOghBYilcUg1M0XLUvgsfGAUhKCFafYM8NnWZJna
lbuKzDt4gJCr41EbPgFfLZ7NMY+5NI+j1Ewjs7lp3cmB74yv8PLHoIO1l81qH0awe+kGrYi31Vdu
yzzjc9/9tA0wfKQ3DEyy4Nigro2SlAmnNbIIDYPvrrmVh8EhZ4JS/9nU1IpGn8mjtj2LG5R4Ksgj
+KwN0FcG90960Yg7QGkSoYoHpwi6vAkbyfnFUbKs4pRewjNZ6r5TKMj3c7qMPi1D3oLlL2W5DWvb
CJgJDGKhVfcycAx4OepVSUFW7UV4I91KmQcfVvvC3XIe+HltnhmqkqtPr3Ah8cI0NIXf8nJeYiPb
rXSDtjcz26puvGNl9SgsrZOKqHDvQMkM1BwJq6P2UlRrXs2hpoPlH+sQIPU88v1vyQNaFntbCO1o
BminckPqGulXfpts69mKQm+sML+yqdExAlViz6Kdv6eXn0VZpznrdDXkG6C/vg3oNECOw8YTY8WZ
l+2NIxmAgU0Ov/D8vz5rzNxBh2XSnwyAMTpQKGs/rstA5UlH1TFozGgzg3EBSC0hiODI9Cgr2qV8
MiwVvC4qeNaBMo88LrB1zk9ANOYyxcyKcqohVQewmwK7rAZ5JPo4nvSbP5htvNBnSiK1uVpSJaBf
6zj0APU2RuiwueAz94Cvi6nGcMfquT2NZ55pswqCKEw1I0HBwzs6IRMvTCEyY3oyA7cUqLqzzRci
ngAF4zUtb9ihNCCpUGWVGXK85bejF48y6+Uh7ggtH9YPBFXA1EJsRpRtIX+K5RJjluBxhax+vGkB
WNFupKPE3/I40pw5H3+hvFjvUh4VZvBN3cbFrOkAf5PMmYusmhvMWWKZ9wuPBT1HMqCuQMsJOyjT
ablkLvMhHLGsbhAtLb5tcVOuu12XjxglgjLorZT2ozFVFR4QDN7Odm4nIxJAlZV84b9EjvagPhKP
YcrN6NF3+hHDhRbL97u8IGCGBbMYkP5ECfxO9GRzLCJ4rxtROrU6VQ+zj3cM8dEOxIxOiM5KQJ4w
Hc5L94gSSulMoxV8LCV++bsrHeNMDjiHPUInwP9gWWGqJYMMnZxoaQGCA1RccIlTIWKuxC1y9QIq
UrbvYX89H+bYzm8Ub7IrV7Jaz7ATVqMRfboXUqloUEoAR4lLS6RqAFRB1nqXofs+Fay0sYLbfBM8
zQeAD00mFr0B76smmVVrMjl1KEXGd+BUQV+ItaMIfMHIPQa4MXOL97x3MT+fbiSYo8QaFXMqTP2l
Pya2z+SgpGAfsOUYcpYJUCaa8wleI3XAZVKPYDER0fi76T5A/flovMg75Q2zcWgc0B76r63ZOsG3
EakB+bHaxhu0nQYvKNM41+8YHUyB6/lEII8AAGS3gAelPqQJ0PbdQ//x1scq8IhSFyiOTtKAEdnk
bTRtMNMAlP90IZHyn6aul/2wh8S80K3Il2Bz490ANqxUZ6CjXOwyvTjKFEZpnQA9ACrWOLonY27f
OHTubM9bdLWdsLQGm0SMiUuscLPrHB7Np+wczHkKAoV4ao+p+9UqBkaAE3hwY7NpxhQoRb0ja99n
5FwrWTdjo2FktGij9UsiOH9Qqwe8LJzw8zeni1FJAVITuVvhk4BGZgw7HQOnvEFHijvtdbSkOEwz
Qj3sF0Ipc53ICbpRZhzsYM1udpCBet641X50xP8h7cua20aWrP/KjX7H/YDCPjF3HrCSlChRmy3r
BSHbMvZ9x6//TtE9bbKIYLV74s6dmQ63lapCVlZW5slzjkJRvDcO9cyTe/XCHOO5C0bHQaUHc2pl
xrdDOSg3RjlAoj2QhyfOKWHu8D9t4frWFaj7gaLgfD8jpW0GVK/oKYm+04Wh1kFlJiije8g9IWT1
iECWDqqdUIi64DiN0xgEmSHMxYadCm7zWvW2hMmXxVqe0zszsw3Q7RQerWD3+J4OGBlUVLKXPZm9
6J1uOOC3nEjBhkk4Maaj0LmiiaIGKrHzLRj6PFPzFBFLS7N3QSKPKWCUnG2m55H5pLABQksESChI
y8w2CwZ4hQFLJ5YEMubxvQAynEL0FtAx9g50WCFRQCXHIt5xWfm8Z3aZq0iP27YekSHDcydHB0Mv
RMfm+8WW7WX6G6MZK557ak5hcm5MZZM67WGOFMJNSKJXXUMPgowaBxDE0FsfA8+ZISbVHkD8XBUB
DLVuEtxT0RJapRslJ8y8IUC5BVwOm34DPrO+sR4Il3RrbaFUYBNjpihfQQP53GfUWh1yJUT8BT/1
Q5EM92PZfl7i5BPHb9a+36kdJtwpXdyCuPD4/VDH2mIyPLc7a8L36+/nDc9dVsI5pjt/rYqJc0pe
zmpNDGJ1vQT0UBGX92Up+Io+HGS5THZ9NoObXem+XV8lU96gMejMLBPvYqUHxb2CPCVOfyzk+1SA
TgKS3cX4Iw2kt7IJPsmawfGgtUN/ulTmrg5miC5rwgLRLOGtiKFQBDHf66tiU92LZTF3tLGEQhVj
jMHqCKb5VKiMVtsm9gvps6p/kuXOnhTZ1zLBFdqXJpo3183zviUTccY6zZK6FGE9rZ5CrbyNItQI
u4RsRlX3swkj32bZc0LpWpg73VUm3ARyArKIBEsWl3sSfOCYWGmA2YlEtfNM4mwwxxhLj24uORhU
JJxB8Gn7UwuxwTzDfJYEo4UEScCs/X59S5khn59R52R5bJ8gSNWpDGr6RR3Jo/nsOALe3WGeqceb
CaKDW9kq7GjPe+nzVspEG5BukGQEu4/VLK1fxoA8TGrmika9H3Tyok48fcW1axos2ZjWoirv2sXM
Ro8DCS4NGKRM8H2NqT7xbercrL5vWrBW3BJMp6Bapzj5VkJ1wZWGr7rgxt1mQBGrdQIZVJlIjfgp
9tpOKACbYJCNQNaPxZ1nUhTPpIVXA55h4O0v3bWqsFfaZQsiFD8reRFx7RWBGgt4v3R0bCGHzHj0
0MhjFTcwOLyKUKb4RDU4qNCk0WxmwMv4042rVxsGw9HrAt8oIiNzcDHali66jsiEpyoGOL042ebp
JvArAOwB7zKfIIEHqLk6u7TIz8f2r6RoYOQF8MiEZhOtb59fbaAZkvRpGPGKyfu31lAtdSyewLZg
DeZscw7Uui20Lo4zBADfntuqOrQvB9DG0mv8WbGb+wUvCRtMgEBdyW4S2jKY5fhp6FrwV1Hw+F+z
zD2nj0kqxTPM5m3hKGLw0o0iDwrJWxqzjXG7gLBmgY2ZPOQzHmFjY0UgPpryx+ubSH8Qm1qeLoa5
yaKwSIB+pN+rlx9Cqdya+uBPxbC9bmbt5QW/+LVp9GieVPu0tBOGesKC6GQcHZ9K36LUNpwBuZbo
lF7PH1PnLY05ColaJcKs0u8UQqdF2Uugb6oWXgdt1YoEARgJpAKUdO98YUOQ9spQwkoUDbE396AS
MML5ECjNV84WrvrEiSXG3ftWilWwntEtjO/Cwmn6nfjpZwUeTLGyjRiaP4MZrPH/STUEdZBfi2Rc
3uhiJeskmFb8BbAsEORCxsMhpRW8hv8ApPfzrkQAATM7xkXxwmACpzKG3WKCSM3SmxrkU6nTDRqn
t7x6jI8i8QDU0xL/+YfTErQBuwIfLlRBpaMInqrwcoxV3zBAIoMnq0hQfz43IQTd2CryBKLAMttI
UeKUbeuDA55DUrC+kl9mmDM8ammcxRhBsJJR8ARgaEzC47NgYPs/PwhFs6uohNJOMfM2Az1HDYpm
2GhxqYB/Kw+9htyBLy12DQfdS8cI8QDfJmC0/EfPpVPbzHOt1dCTaGbYBtXYnoAer5CAxyu5Fc+1
9ODUDnOUZ0wSg9wPdijnSXWY78TsJvtGpbpUPz9I7xNaby/lE0Ff2uec7bVPeGqaOdvNUjQxuAfp
9gZ+d1A+Mg0ARADx8MQfRUckUOzhFYpWsxOMYqN0g2b45Wzt3OnF0hJU6icv8IvaidDgAiPrrWyH
PZ73kcLtv8t0C9nr5tQkE0iqQl1ULYSq8miLNqVDFW7IbkYVst11zuwCf/RjckCZ7HRfqRx3cTcf
Juiqa575oN3KD8SrdgCD8LafrH75k51gDqqekLabVOyEamm+8JoczPvmNvqeihsgelSveVpuaMGl
+zF8ag/Z3fBD9jMQhNd4SaevFTfernrDya/DHGiA+4amSukuKQMygM+jwqsA8yww13EwanWjxkd/
w8C4uBF3spV+zsBTrX2UmJAD5oVSfwAY1lha5umFv3yKK0vb8JPy1dTg1CeYe9powTtimgB+Zrfl
HXGPQlVu77W3gVW4tI7Iw/jQH3jNCZnILxd5EOURtjeTUOTOP+tm6KXtK+kAtp1qvD841YL1FRK8
AnAH0CExZre7YKiFqcZugwX4vevtbpt5+b66kXzNSsDuDkUoLm/a6iJPbDK7qortkqTUpQuMWkAK
XnnRv6qt0z9INxQB0r03i1V/MVKbpHay+zNj+H/fpv8KP8rDz91s/+e/8c/fympu4jDqmH/8n338
rSnb8kf33/Sv/fWvnf+l/7mvPoqnrvn46PbvFftvnv1F/Pw/7Tvv3fvZP7hFF3fzQ//RzI8fbZ91
RyP4Tem/+Xf/8F8fx5/yPFcf//njW9kXHf1pYVwWf/z5R9vv//kDUzMnsZ3+/D//8O49x9976r+/
X/77H+9t958/ZOPfBpgoQPKoA/yD5hGi4/hB/4RI/6YJJO4X9OQxJajBQ8D42kX4I/JvpJVoseIO
xoMa4mp//Kste/pH5r+RWCBx0QCMkOhfIn/877rPvtCvL/avos8PeOJ37X/+uGh34ueDMBpjGKg0
r8ythUvWauAY1Y4puuRkTrwD45A7IUNvrPop80uuahmhV/fpUWRtMveBrOVLoLSwSa9cCKbVfrhH
Hxu3LwVlmba0QyOqBUV4/KxBCMiUUYOyTr7Pn/twtm42r2Z/Byb4z2QuCAhUNbzPc7wXUQ3OfXmP
soQbb0MfimJ3pRd6XI1FeqVfLh0DQ0CCgX2FTXGb0tCGzIDZaJtt6eRLct8BB7f8oENfv81tg7Ls
8fP+ZY/N4AKhkYe0qjQEhGDX3dJuzXw4aJZkS/vcGzcP36/vK42iV9YnM1mbHuaRCT5WCmXsQBaZ
+pQCjWy4gY5NKY7rAv4UebYGZB/LK5h1Y5QrNey0LuZtCIZJuxz7iGF6uwfqnw8NWjWI2gaaUGj7
gJUICz95ys5JoQtZAoPJtn0HJtUu7ocNHaTPgUvgg67YQH5cn6KBMRGRA6rNzOWhSoXZVSTAHMxO
vi/gKemmfUt3IIZwgZZpLPJk+oU7fzXu0q/XvyCbJBwtHzFQwDdfCvQGUptCYr2GNm4G+G023yTT
yNGUYF9IMEFjDV0eQh+YTc/3MgQOdwrqHIdAalQI5CTbBPNmYNmuNtfXwjPEXIcL2G+zPsBaQHty
107lo5ibz1pb/+ZT7Od6gGAAcB08lyzNUZ4u2tKALcQKzCchWZywzp3rC2FxW/QcY8t+mWCSw1AW
WjR2Gurv+V2FWEU7OvpO4Z+sleAMPluwapsyyqUXIwIa9D7UcYQlmqz3IFGInGaTb8HLtok4j/EV
JweME4g7UA4AA80Gw6VqdWhg0Jw6i+5N0IPGhh8ZhyJ4kozazSpO/kvdiolNp+bYWNgOaZELPczN
YeqU0SsqAV6ao4yYpWBh7jgKiCvnCNZAHkPx5KA8YZw8SWtoQA0IGHMWO6n2OC2/C1c8OsWpCca9
A73ulTzHgpJtvJkVK/LEwiadowJXTOEqfQfpQH8QOHfn2qk6NcuGwqLRM2S8uETk0MoInSJDhxFA
0Os+v3KVnGwgFMnOo0TbTCTPW6wulORtO4tA4Zd2M3/TQH8c1NMuCR/MgRMwLpJ2es5A40dx4oZB
ZPYoD1UEJYIaChOjbTzM0O9JMNBLy15UqxZDFlyOgrVVQiIA8+hoT6CBwuQhhRGD8ynBcQvL4FbP
o69FJ/8oGtkLE2U/1rFTTBh8bHkheO3oAQovY5QUqSdi8Pnmjiq4oIaEhuAycVqt8kxya4aK13Yg
Iy5FtyOc+VhpLa6cWqTn5eQCbZOpS2MdmQhN+qZnyllKIendA78dsXb0Tk0xe2p2GZQKApgKk0WE
zADeQx2sc/xzNSbLVBgIuDwANY5p7smKorKdjbACS5/io3UIqNiRo3DXcJ91awfu1BA53zoBRAXg
CjSg5NuCu2L4MgNsM6S/qR19zBUxNvVrPYxPBJKUy6OBa6x0F0+FwOJwE+87S3xVPHHT3oicAElW
cmHYw+yUCLI+gK6ZOJIn5qR3BQ44eZg8LbWMt8aT7uM73UsfypcGqCKM3+RbME7Iu6C31N3PCRVe
RWx9d//6NVjQt1ZIajfUlGxRB7Vcv5+q1kp57dGLPjANLGDAB45dRDEVQmHn33BB0m82NBGX+iRx
tUwd0J6oC3mbFloDZE0OgcV6jjdmrCu+mmDsWYJgyiY3FoiZNQR4hoyE+6wzVVvJpvYZUu3yQ5TP
88fvR13QJoA1x8B0EEbozn/PKQqbXqYJvLijcyMGpgww7ODq2+tmVvfj1A7z8ecMVydGkH6mGQl6
k7RhbFeeekO5PukMqI1FJlaeWB2XX54dSjrenEDeG4Bw4b+SxjxTiqYcy7zCKnP8p9qqr8WhcDCJ
SPmu3W+G1W/RNqKa0smbsOU2Vuh5ZRORU+vMeVbLMZUbHWtvoVVAxwXFEQgd0MUAfhk7w2hf3+u1
cHhqjjnXUaXqGHqlDj5omz48SHnjXbewdoQUXGEKHBvtZzaRGyD9qho01wm00Z2zxB+l4XHKpcfr
ZtYXAs88apTiVXTum6IGYRu5p7451/eQ+ggss5tbzm5dND3oSVVF0zTxNAGPqMj4hlGMRBjoYuhF
tdxGdvYUbKkuaWfpvuyCTirZ8V/qa1t4apXxCd2MphJKLVDIWfKdERibqusspa55q1vzvVM7jDMk
k7o0yUI/1V7bzfvppveC+9mhNEXmlhda1z4YQAlgYFEJJgZYBsUlzPtFRICzpiBTLMUQvtalxMnq
Lxoax8gKvXLIgxmU0pb5Xu08RXNaIZWZd4G/bOl0FDTAnekTdGCckdvNuMBo/bSnUEEwDbw2rLPP
ddETlcrdaw/d1uwwrQmAPC0EQI1LP/AmSy6wHYw59tWiFKTKywEXB/GNHSBuHQIjZi4kP/CwZMfw
okd6L+ZPwiHb17ysbe3NRAdEcSGgE4zjfX7k0lhJ44SGaXoY2taCAA0G5CvX2OpoU1E4S+fnT+aB
N2my5jmyrOi0aIprgh2oKQJp1GdoMlmF1j4JYLfqmpjnOKs5ML3kAOoAwxV70JdlVvXje5D4Pfqb
3XP1nSoegM2N1scw1ebnTn2g6tJciNBqMnximjntQpxLRgwJJrzcaJlsuFlmyPaOTunMmzniROfV
dSKkaZiHhzwgW24RKl2Qihl7mQnNx5xX35cweh0i9QDmDMmqBTI7RVHx2h9rDxsw1v1llUkk5KoQ
xbHAsUSL70cVW9p+up9tikmCUo5o0UG+MvT1HeU64PMkrR+bE/NMfjFi+EzIaFbXgI69v0tvhtSO
H7p72l81H6ZP5uQQDJjbiv9p3vB6TWvBXJFESp+EWtYFZD3NG6ESEux4pEPYd0I+2b/q45d/cBv+
MsIGhmGR0mRuEBjSNH4ywgH0ApO4WP/ACMFHxBmEsi17DoepU9PRwDaORWCVneyopHWum5BWd+vE
Bo0FJ+8otEF0SGzRd4BfbKEEHvjg4XEwFrg334z7CZrE0Y5Xelq95fH6MFF8wmD4RQ1Sb8BPPMS4
B2nvPcKYV9HaWWdVG9U/MtHeE1DNL1+MlrOh66vVJNrCgSoOCrznqy3lTBdkgh0Vd8Gu8PSvoWvm
GDOlBwJ6h/ZU2pjc4zW71+Ip6q0QKKCMFQh351bRADLLQKBJjWq4ehuC1o83sLB2VZyaYEqUUxV2
BUiGNGuoKivWDXuY38QaC1JRulHyLcdreCtikkE9mqWoSGFOqKk8Fb5h+pa+gBPLEj1pB90k/ij0
WiA9fbMwuZMsGIuYKzAphXiijLjyCQbf6xtzCu1ceRx4H23dV04eY8zJyJI0wIAADNJZxPYRs7I3
0mOCaTg8FjDoYs9fg7ueW1ZcPY8nVhlfGUDskSoDziOtAC+3Wm0NoDXzQLHtLm5gWAVKHKbDfRWt
3Ymnu8v4T6gBmNXKx1RjcJLKWm6KzyCzd5caAGneInlrZLwnGbU+nGmSH6pDZYWj2d+ndR88gnQe
pHrXXZX+4uxz7yQLZkHnwZIbmUkve9JWKKOPcWqXWQTEVpMBUDWY4vzp/2aQyYgFEwrls4KdXOb6
LuvSmxDssbY5aG9Khjn668bWzuHp6phUpqxrSEgT3PNA8u/mYtpEEeeo04h4bf+YY7cUQxEZIr7V
T1klWjeMNvzTzYiz/ax/na6EOW0LJJUgiAk7w7dqKzvpg/BK2XSg1KjdmqIdbsNnMmDGDdI/9nIv
VZYJHiVPhBQQL/tdfdOc/irMEQxJ04sJLUMLm2qbbmo0UsUDeUJkw10IQYTv178h1x5z9oYwrKsM
an+Wfp8cYjBM5Hb0GfhSCJAoX//R6QOkEIz3GDVGTYytPmtlMrX9DAcN9dIqi/cqeoCeBccx11JA
sHICEQ8+EKAs2IfhJOJBWgcJ8t4tmDO62/5d/abtmoN0ozmqL8yQBYGQQ2URlF3mDU8sY63gjawJ
ZU1QRQH/IzLfUC0xH1RK9NgLQNYhufoqZHELhdOysIpYeGvaditW+qci6F87OdlKWszpS67/Ckgz
sMfg3UKj7fzWl6NsGWZsESgzFNtYyi+g/7opCskWKkydNLM1DATAZcGRhmED/gLnulutldnw5sDT
EewwqCyz7/8c8rCiHgaqtdzPGOgGKUKzDW/0G1paVh/Vh/GL6reBlX8Z9pSJvuS8XlcCr2qgw4xn
CJ53aGmeL78UmxHCp7GOcYQq2MHBDT9T4mYTQ3PY1kadR9C5kh+c2WOePK0hFWM3RbpVxWplCUZ0
W6TBYakQJKblRSO4O8Oweb++ySvR0QCXBwb68FZGI4ldpCyEeptqYFNK3yZxQq8I4jppZ5E09tts
8Iha3HeS6F+3uhL1z6zS3+okZy9luRkXdJGR7CE8dFsDFFn/wALVI6MkY5cJeiqSaEFVUbdSsi2y
1zLn4bRXvAPxR6cNP3RwwIlyvgSpEhR1roluSWPmxnhHyXG+rSvJ0tSGcxDoN2BusDNTzDnUy2ke
xDI2rCbSPU1Q7axKLdH4CtFiZ86er28c/WEXxkB+SaksVKgKMw5RtGZVd2plWHVb2m2OuSOEH1Xi
1fZWtw8iImDLgNzDRWwJEjlUDRNmcnigUyq6XauOogPJ1QkVZ/9WDhb0QsBEDnFWTM+yFQzIFveT
GqeY3upNzzSxJKHZ1UPpKDJwjEhpuppbv6DtZXYbwXJnUHOA5xHmmyEJhki5nuDIpgqmLFI/Tutd
WchWXIgvkVS6yhDaQgrWYkjJX/+CK8uFzBII/0U8D+kNcu6ZWVMN05jI8MxFczu8zK0sE/1CW8CT
CTkaMEOL1tAOnCO9VtiktXXcmRIK+YAsnJvVDJIU+LEIX73gjHnyZEbNQ1B/iNW0JXpqDWWwl5Xq
faklr8m+KaDrvb7uS8/VcVWDAoS6FIBrzIkcoyibyFIj0Wtlu1IjaMzV1VYrYw7+SLrcYMwkAfuu
gm+EXlDMEanyQM7b/vjUKD8pu3Fy5jvyMu5BqY0pMgP0t8/tYdrLLp85YG2N1I/BTkn5u9mHeJh2
rZS1iDZGXPqGfJfKB1P4bcoLgAnAQQ0uF0BrwKx/QbOU5mMw0rd4v1tAk0bBjWVhF58za3DHrbgZ
dUvgOO3KZa+j3oYRUAivrWgZpW0YDwmFNqKwYdj4v7FpY/wcAwaDpVhVbQ+f0LEBQ8O96FHqAn3k
8hNd3kqgYMLLFU0AAFAuqsZVXVTdSPNKEaUksLGX0chx0TXXgQlAvRAYCOBezCFJx1Jq8uboOnSk
rfLAF1nezDMGBiTQKCKnmqNH9OcxiuiON0vBeUuur/Av8+xbchGFqVk0JJV6gYZNC+ki7hA6zwTz
ekR3T0k1cEWjrtj4SvYl1aT/4yLIeaChVFoiFPPw0CorW6++Z03O+0xri5BQtkSpC7xZSMHPTRBN
0IVgwD7RvgXBfyQLmImN7FfvP1EE0uG3Yxdm5UCri1sKuF52yjhegmRaaMNCm82tbpR2NhebLI/d
62Yub139zAyzdUod94qA4XUrM+eHuCU/gn50KqO8CUSRt4mXWQtsgQELXS5wr4DZ7HwPo1YHcWdG
H6FxdKOqiS1Lpj/Kt1ErWGEUOddXRg/O+X17bo1Jnmdt6MOEvlWysXRyTQG6zLSrTHOzCBNYw2Nc
1VYi9hyra/sJ9WAsU9SA7GWvWiEPo0QEqMLCPKeVZq6mYRopPICqg+Pza+ER05QYASCIG3Qo9nw3
m5bOejU6mLR2AqjfD0EVWv3kDGBi2oQ7CjHTxW0DrIV0Lxg20HQ/8Wa/n7ZR5r1fvwY9OCeJu5ZI
ZWMMiP8tiA8ASLFFEwqnJmbQwGx7/Yuu7a1KkL8YeJXIuI/OTRllpC1lJaFcWi2CbfSSts1QgHrI
QkJ2ydzWj9ftrfgr5MsBJDUNHPmL2c45GYo06bHDefI5A2WZbuRWWjz2WWXLBS8lXVncMbBQSXEV
p575nEmQCPK44K036+JB6aSbqMye0Z++ybNwc31dK9mKBvpa4MARz6AtwVw5pIr0JgsxVZ8R2elm
IBPjwzIpTpX2dq7/aMWX6/bWlobHMvpWEIkhl1IWdRrW0FPH205VN3GZu73Yb0QwD5ozr0KwknPS
ySg8UqhsyWUPtl3mpgkCcAFP3xaPuMV9A/SP8U22QQbJTQ8ucy86hIP0mNC5mYuKDProZVSbKEdU
wmy1xq04ftYwn3V999aM4H5WQBSA6Z2L3RNiuRbmRgauXRdtWcwsUn0hvymoRWuVGAw4scJEyyRZ
zHbsFNUKXvR7EItkVoRSJXjjdFd7whGQ7cRSvmb7/PP11a20JM4NM85oVGMeVQoMSxiWDPx6F7vL
zXAzj9aA1Ll0ShS3n3hoscvb/MzoMbaeBC09X/q6r2G06KGf9DGlPCwn56OxUE69zU1wWMBAFzsC
wLhJ+SjLnK3j2WCvbk0MkyaDDSMD2iaMwIr0MMQ65565DILnW8XEJbKQTh6oY/QCyn6lLyuxrY8b
kBMYwfN1XzjuyvmVfW6LuUtmkotZhyqQBeJTNbMplk15ye6NQ/UZjLbFTbGhmX75VHrKzfy5LqzM
54Xhy9h4/ivQTT/xDBGI1bRqcdq09KkMPs3xVp9vAe+zyeilKqeeuoJYPbdGI+eJNUnuzCCfYI3y
WeBod8/5RnTzGtLd413slnbsD7sFkpPlIf6ON570Hr/+DUktenFe23fqAye/RiHXJMwruu+3GCGz
aTXVtGdPwzbzNBtW+uTnS2YCTS5VVdD0sNW6yq7ZvoGVNLXSvXIYbNMvveoF4n2feVaPxZVrK2Si
DEYmTHOYsdGUFlmxwf0MibQWZLfGId4LKObvemd0hB+JO29UJ30P9mTffs7QGrnu4quB5yjxiBQR
JVYmhaHyYlmG5NFa4gLwB9HKFR7n10piiB3GIBSAqGui5Uuo4rqiO5zcLq+zO23nfYbpfIBTUKOX
XB3gMsXLPaGyevSaJrBV2eMNLy1cGXw4/y0Y1+4agCTAbEy/8+CAph/acC+gOIO41Oz0T8PdP5rh
OzfJuDGGi7MR6Q49TZIng1Rc0i06/y+5ja8eeDfXuk+d7DPjyZIxRYXS0n3eTrc5Uo1yl33p98tN
/KKimudQ0BdYIF6Gx8QNXMiUJH7md7U18w/VatQ6+VUY99bKgYTqjF+FcmWB9duuXwwBst8WOVQg
ItS8aGceQuBNv8T3vN7iyjUEaiqUvWiCohD2HZIEcQBJLxwtXb7thU0xg/UBjczr54ZnhLkZ0lQJ
jFgm2Gv5e6e5qfkxaE/XTaxFprOFMKFfgWbYoIVYSHZbEct8nbbpQ+TodyYEtZAOPQZWciPelF91
zrW3csOe2WVOCpnlJq7oBhoTdLvwvzdBcVtrGIPihUHeLjIHpNTSRhsq7GLbxXZevxc9FDMazhjG
Sog7Ww5zLNowwGQ9vUFTAj7xCJc0j1aQZ4Hx9mQWjaGJYaHLUEOIn0vt47orrIXQ0zUYzKgYQldr
BgY2SnlIDounvYBsDzmWh+FF4Kqq2U7ek7vufdxSqYLQmTkPz8sHE2V7++tIsbUf0ghDU1NPBPOm
VciuoD3I5Evdc9qZq+4A+BaVvdAxD8fsoxy1c6otItQJlMcmeBBzKGZV3vWt5Ng4zjydpBaK2bdT
gf20GjWx1PS+LZ+r5eG6jVV/+LWOY9f6xMZIWiWsGqwDfeM9iUI/TmROFrzyrsQWoUKkoMyPUVa2
uScWYziZULoCgAKIQioUQj2B8ko6xOGzjq0AKPDYQzAFAR/6lRfTnrWYxXJewx6tN1KmsyCxjIOJ
u1vwcy9IbB4yey0KnRpkjm0qiRXBwJBq1Vro6HLghtpBaVXHzEK3lHUeVpo+TpiEDGUrsCgClK2a
GHc7TzljLTUjASr21ph+JmnnCiT10ZhFzfNZiNEb6voX/DyvlECUrlVbAPO4cI6VrBcUVJSpG0gG
kGYw7g8qgF4LZrjmVD1XWzoDHWyMChCO8gDgvXPdR1cd6MQai67t2i43pgbWKPUV0BIJ6JfJk+4T
J5D+jnz92gaf2mM2WOhSPHDpwRMbL9zIG6i92NUPXGQUY/83EEY8e/TPTw5hXdRdpHf0oDdbejzw
hO8t+bF1wLYU/rZw7bFggZ40TggI2DFaw8IUBDMXgizHoZdJaImAwPQtJyFYCV1orGHGDrUyOrxG
//xkRZI5hGAVQCmpiEcHj/lP+mLWKMcrvNiyEu5R0sRMCyaQ0ARiUTWD3htCYcAQpXQF1lUgVp1i
KmKwWgcaBfdJaKkvxe5vRJmLQ08obQKwPDLeHCAWZRICIZPFCn0pPIuegMx0MKeb50Aw4nUkQEzq
+OXAqKROzvT+NzgpZDYGMNaZkJOndSR1aJYDT4Wml9VFGJejeFvJnp9Tr7/htYMvgypjkDnxua62
2gAq62NQlW/J8UEy2e2t4kEBIrMz3pe9yMvPDEKI5tyFQOueTjmGUo7PTvN1uVUmyOy6EI93WmgO
LYtVPQ5+8aZ/8D/u9W9rshG21IS5CPEGBd5A883hY0F2KYyzU46zRTTZ+t34RpeKETcAOCg6is1Z
AoUELRAOf5YyXKjJPAgunXCjiL9+w7G25jpox+KJCyE2BG/GcdOon4UxCTEIFjoUWxnuptAizymE
bPDaqXxInrz/H00y3orpD5AiRjDZOK3qUaEhyhFLTCu5K6jmGpe/7YgaOLsjsaWni2TcNQ20WjVi
WJQyOzoAwdyB1exbuCu+DvZE2fq9Kt9R2p3Q01zOai/CObUNz4T2NEGTjG1LF7FWoTEZa/BccAh+
ab7QgcUYZtsBrPa8sshFqIU1tFiArIQpuBH93CehViwBmpYTFBgrpblFUnoXxRXu/pCTjF4iOBk7
NJM8sVMYiRFNEpxUeShVzwzd5lazJSv3o8/mG3kaE0uiEq2Si9ri4PNZ6njrZK6UylRGEs/Uftxu
pQgppNbdKLXJqSuuBrrT/aQ3zsk6k17LqyHCfha3qCoqbumnYOGrbwkFOuP2580nXVZ7mI1lzqOh
R0FbL1iYdL94ZWtBY8ilXId5RPVf4amhw6W+Wguup4tkDmSljVk20s2k16Z828SOvBk2GN4A/dXD
7ZcANEo/sg/0D3jdg4v7GotFqQOQKhWKAAAFnO9uEWPgVVWAUKcpiB0EKaTM+3mGiAh5lMSEE3gu
XjewBrwYEFTQKNAvJm2IPIVG1QDEBKav3ZQA/TJ2X66fdp4Jxl2kBCCtaoSJLsyeAKZqrEnIRM4N
sbZrqBABfwYsDWBSzBk3KgUsJAKM5Mmyk4boh7lknzBVkFtqUU28m3fl9gPeDU82ZDVobbHW0jwo
9RHfDuk2LWmXu6Hc5qqTfwzgOZrceUsqJzesWbLRpuYeh5W1nlln4kykyRHqE7BOWcskVAwSL6p3
A51SpIgp2Q4+R93boP4NXvG1sw8pXUPBqDkxxAvvVNCBbMRFgr/smy0l4Fs2dNQcpPjfIc7u8t6N
0kpMwxCYBINIAKCTzHzXIGjLMkcf/Th6akS7JXvQtpTITHKXl76wIqh9e3Pg8CRzLl9U+Hx4ttH8
FbfkxcQdSQ29gHYc/cTlO4jvPBD9PeiYeMOU9g33k9JlMJfxmTUm2kx6ZELJDNY6jE5Fr4mn3ylO
vS3cYp/tMlt1rh/JtasKqngiKHwo6PaC9L+dA0XIEYKs4G2Krez7vC+eypd4Tw4o4O8KA3yKHYa0
Oz96GDsM+XNO6+ruUlEUtBKgWod2+nmQk+RprrNU+Al4GgabQv4oj0b+vf7CT1ZXDgzCmwxSS3Bb
KRf8GVrSGmkbgJFGbL8J4y4qnkch8gCr31zf1jVnPbVD056Ti7Ef4zjtF9gpo4dU+F7Kh0Tm1D8v
Iw9lbAPDJkWJATfIZG1VQeauB+AB6J8KoolEu0dbE+tqfd3EE0fseQAB+gPPPROHDjUMAy0loGLY
XDgnDVmCuDetUc7v0yB4nxRiB9W0GZt4O9WC1QxfG+CKr+/k5ReDVeARQCOH8snFEDiCeRjoMqxm
QbVX9diaFfOxJfpWGYev101dfjRFxsAw1QbDdA/+e/7RIJMgmomgm5aUvrXF1ymHqmnOa5td3oEw
gsEWOroPkDQLiulmUkx9r5oWWFMtyA5ZacireV16BkzoqCCaQJUCtcWsYwrSQKw7Ayak3Gpi1RvU
YFNN5YY0sx2G35u8dOr0A0AkK5RNC0QUTob/nxiP7aj49fJRDCkHZbgSvfE7gYsdmgMmsPAsuL8E
JDtSxxDwLdBnz+6w1cELSYeHZZCVq0AvW7HDG6O5HCMi50aZWJq1pgIIEIxCnPIbgQ7AfMi3oY0S
B5+enD6x2dNxukDmOI5ZLin9BFuKr83QyQ53xm3xPoAljDcCurosfFlU1aiSHTb13E9nTenbtK10
C+w47rAsTgqlx6rEl+wTm+SJXwCoUdeGpeShvZCM8y0v4RPYVggS0v+hwOljZnAS3IIALCIdUJbH
hBgIPLRc/foDpaTc1u/wdrPV3XyrK1b6OuxjJ7OT2/Tz759U3ElgX6SCPReXRmMg6ZL7TrfCxSUN
lGNNkO1ybEgrkYdSV8IChV0hEz/f5qCDnhXkwAAn8+rFVr3M6za07riJPwBfPirSRKlVihb3xbES
I04ts9LdZd4OUF8C1jH/ZPjLbeFIX1OANASbEs8JIR5Wvz+xTav/vxarMjEjMMUcwBsslso+6h7o
UlrQw0BmzkGSvk89YWtyteXXl4n5GCRXMM/6cR8U0yIEk26J0HojkCKRdR7sfSWkY1m/TDARIK8w
iqWGMJHh8VRGLaCAxJ54AE6eFcZT8HrrdDmbgQKQE19sFNzGXxDe3etOv5Jx02/012JYNFnS5zVw
Q1hM66qvy6t+1DCWHrRv0YYOgnJbCZxlsfdIM8WDWI2wJz8loav58YY2E+rEDZ+DzQxXpAqVPKtr
ToEeP7CwADri2DF7matxNNf6glO36E6KvLRPv1zfx8uuK5wND0MAYKnCD/pC5wdbkgtFSSE8RYmX
HsBO9AiOe6AZjPd+n3/IiS35Q+6Ir8TLnWpv8qeI1wL42S9AI89JAJ0zMdEGA/4y2oPT3uX/n70v
W44cx5L9l35nXZLgajZzH7jEJoV2KZV6geUigSRIAiDA9euvU9UznYqUZdye5zGrKqusKAlBEMs5
fvy4H1ZFZidVqAed3djrxj25lz6MdXJZRPCjm0iHsWaMFW70IyRPk+KK5HKrzp2Yn767Xyb2ZLfR
yltss07s334ZOu1fabamhMEzxkMBmzz8+VV+FlZ8eLqT1QI7rYj5BE9X74lIvLTNqnv43j+vIvAA
oG6H4//AiQROmAhH0VeAv/Hvp4GwsmOrRuC9XgzOJt5sFjhNt7Cg37tQQUKz25+f8bNduHYr4qJd
Wz5Pu8HjNi6oiS10twVI8HmcCveqi8/qq63r4HSdYBCYk0FFbk3FPq7JhjArqhe0Kqo5WTZ85z6C
gFk8uypBJJM5t+xBeSnttnYLq/RzGhqfLJyVcrwSqtGCgn9+HNyDhkYTTz1wkkpdzrPZ++rbn2fx
s9scQ6D7KfCD953/cYi+gCMQmcfofW2GILH+rNHhhbo6SVWH8lebs+vlpr6MzqRpv3Mv146uwAEJ
ftWv+a2jx6K2Aw3sOXpP6B10Qe57OP+6eeykvHiHTAY4Vs9AbF6aTO/hJXgvb/8nkDDaRdb1CgGp
tc54csGrIbTEXKGT26ZXni02xnmOo3Or6JO1iv490AjQCoXc5vRG7/qBBC2P8ayzSR3WJFbj7Ebv
nETX7xgJnuWXYU7Omao0QYF+JrxLmfJu0+7dXEFarqJ5DzYvtCbk9iwK9NkSffceQlrk/u6O1Yxl
67k9xgTP8FI9veNAsCZsr8jBhaJNedb35XeZ3rUu4qz0yrW3NAxPTm4jpCjnFpPp4ebtj8F+3ri4
cnFun+HnfBZYfBjpZD6pQNt/2GAkdjWCC60OdP9fQB5c1dNznM1PAmsUe+M1Q7XRC3B6fjoGStWi
b5DS9wjeM28G3RIiqj6/BcYNeRK1oBclP7P/P1kzGA64BbpDQuRNJ0dM04WWFU5VnLQq3CDohAZh
bG8doffl+CpdvgvURW87e1nehwzS2Uynnnsu+f8E7fIi1J4AdMG7BPoeJ2jXTASzO4bHLfbBYa2X
mEMLv5C1Zer8PK+X38mRDqwGfllovgHCdnpzMB0BR+Qa8/wu1rfqzzi52Z4rU3yy6d8949zYxt3/
WyvaUEAJfEGxDdFvu7P6Z82miwZqo39+gZ/sv7WpHMe3DQeZ33SIwSmAYrUzwi65XvZ16Ka9I8+t
kc8WJowrkNPCEYEAE/14R0Bzl6hxmoBwpeObvBzAuGKJuhVbudMCjpYHuKJmDOI5X86FaZ/NIV4R
7vl4dXo9BfOsWVex6OYYJGnkzTChlYWTNfE5qezfh0F/FObOR+18RblOwqWxq0KI7sUx2kXGPLKs
bGrG1Kq97M/v6vdYAsOsrfBAnwDVnxauxkZCsQ0uMklQHaQ4+q1KnRmOdGre8qB5+PNgn+wpjLbK
bUDHFxfbaWEAM1b5vQJsF7s3NUSwhuDVMfRWh/TRGUoIAGrQQ+uc6DhF//wjGZrNn7/Bejx+3Ger
2ifqyRAEil0818dlUy0msIoBm9qY4nLxw8yS8ZgyEtzYznxrxmpP+uHMmf3Zm0Q5IkKzG+jtv2FA
ZCx8kKAozk35LVYo3es2sUt1ZtN99iJxlweR78QQ4jk9rgjvisJesF6mOLjVotmD7LWVNj2Og8oq
fvaQdj+ZybUOsG5yvMjTYgBbaKAtg1e5VtPWmlKRsUdnu1IR9ZdzYqafvTb4/pJ1t7+33n98bY2g
TT2DnZdAAySPGvrIyE3jRUnZX2n2jVGR/3mZ/H6Cobzxy3jrw/+S9WkdBD36tfDKYnHR1hAzGuiZ
jfdJlPtxjJP7BTOr+h7FUQSbM98NfbpqoVu5+zDXaXRd0kQ/dCsL8PEsL+d3/PPjyOvT//J0jlF1
YQosyLKsvrcWem2If+mrLnGnOimbrxaHE2cvk4afMWP5/dD+OPC6U34dmPTdAlobBh5RgsDGE/MB
xgfJQP30zy/w093gY6+5EGzGZXQSkI2itaxhxuoUIXbabIosmK18ntvUWsrN2L/9ebhPt/gvw51E
ZSXAKwooBOUIU+QlKmSRhFyjOTPKJ8HfOn//eqqT04spS9le/b7nFgPtfEh7Xi1bLJVRJPEBNqZn
VeI+2Qi44kCpWLurURA4SUXq0SVM2RghGvyUxewYTuZcurf+jpMzGWcjfj2uu5V3e7IqoBVeLMWM
MdbYp7te3dlWazh6UZ3ttXq/nP801rpCf1mBkESEYpHBWMOG35FsJcEsV+UjTGaaS/ESgzZ6A2tK
IBI1+AAdxHdgxgJ13xfr3t+3x+Webc4xED+BuPBGf3n8k6XqMxhgUYWv1G2aGZIpNVIkW6TsEN41
j9HehU+pk8o4rXdFXr/S9Jyoyidr98P4J2u3qKlayDp+z/czjbPCvbbrc5oiv2uagAaIUgSyCLKa
cZymm3x22Puhg3jNhSht5EGpEqZ8UWZfj5tVc7BBQxIuRkehunQui3E/uT8gigCbQxDXAFWe1gek
CWgzck4T76XPu/14JP7Wd4B5GY6+KB7lqzIuWos3AUzXeNIew6/dFnQQ/1sHyXprx1Z3kt2fz4xP
CFJILv71pU5LBxW1Smeq8aXWTs8FN2gJJj++x5gVu2DXbukV2Z8Z8pNjEcVMCCDZay8gso2Py390
FdTWFcM8bLs97RJ56W/mY7UB4+yngEyiWUslGHhkyVk15M+2OaTW0CwBejYC25N1HjUq7qguQN4/
NFeg2O3iu9X4BcJ1X8i5stdnx9avY52s6UFaREMSEVN7ELtgS0oQ3qIayvLg24DRB5J9GoGQIvZi
Y2X+Tb11d/ze/1ZuznJEPll5iDPtcKWkv/vUf5xxT8d9K0qxvuQB32EboG8Dgl8U2vbuD5nbNyu3
GQCMl9SP1pnq8nsDwclpt2J0EGdaW2F+w7MMbN1hFy8RSkAMxJQ4yaBInvPD97hMNnXWpMFPkLrb
pDmuR+7ahFl+/QaFVUh/bRUg0ub67KL/JGwEMx/nnb3S57EWPs4HiZoJs4WvtOLp9Q1kyw/ezVqg
0PcM9cc/r/dPlvuHwU7CuIlPnl25GExZX2ofhnZTkRYFlKOHDm2v5+TcPjnJUXoM1v6VKMYbP5WQ
K6JxLpwYw5GkT/3rpsBRZyU8p1bSw22Ip8PBz4E9VxeQjg6+n5vb3xc9fH/gZxBDmw1imKe5zVzZ
RVi40Lqc2DebvYXq3w8/VjkSvLf3iOq3nHuYnDiEqQCFnyntNh1MBVZfigLcyhDMdQgcnq0wAfXF
evh1CaOgC6hihYPBBY5QBPq4XrxIcYOk7RlEqz54KNSgoPrNVFXZ3WXUNix8ZTZyZWi5w3Jcdi+e
GWE2kE+2mMNjM7LArXLVNJFTpDDObQa1p5IQ414RpLituxlrTw9kK4qwFznrKHH4fTWhF0lmvVW2
Iy4DWsG7Np0iUkMYj006Cr4zWlQzuu7F3GqzGXHi8nDn1ktRpiK2Ku8btSkbE/DDQX3ZNkVVkhx3
aw+5udCfhaoyyHdQ/3FhE66lxOJVeOABNFzr3NDZ7TKLr6LH2QQDOcZTRJOhfbTqKeg38Tj1fpdG
IZ9gf1xLxPBJxU0zdYmAyEm5a3TF5RsBA09kfS/7IoY1JVQ7Ie/bSN2k6CwJZJ+CSEdtXDUhle1b
Y3eR/GqZEiZQE3qt4u+zwte81mFpyIVxuN2DvBRETO1hmzgDauFmjGyV+G4bkW9NPRHRZ7oPBvRX
dySaljnhcKCAjZ6vBK/yTk9dCSsiPsVQ/dKY5od6sVx/yiQtuzhI4yUqYYk+s9HpH0qLkQmdw5hW
k3Aw0vsHbKt58XdOF/nWi4kH4t+0IxH8By+XJriAD7ZkFX6LN7h7Jkti1AaGMLq4LIxHGpIOYJdE
cGrp24q++CEkFjYTWaYJvr+1N0Z3hbJo+9g6cc0fR+2VokrnymmtrTXYS3MR1aTFQRkB++kvIFw2
+TlQWEIvewkG5JPfuQPmdNQYrU6iPqrpbRNWAcDJMXSmKzV1HiJNwamX8bDyVseGSLcHDoOhftsW
QA/Seiqd6sIdrSB68bTkchN2Et5laaW5TUXWEjDVofTaKixDXjBP78OlCq6nrjMZs2xKvgRLP6Js
4bPWgnyjKtwu2qEVuyZHPvN4EcnAdGf2hSrqmqVsRK3/ni/grnn4JKzLI+mGtocsVjl27RaamxLr
XlAH9mjURgB1bN22QO86KrXtJRqXVsxmAXduBMl7aKcprQJG3dRxRzVuZ+3XVjJNnAQ7GtZt56aV
J6X5Ni8uQp8Z5ptdOazSxdM86qTwQul8jwHsLXzfVhZb9b7rsuggd6ecWZbpKGyGotBiiaEMmmff
kdrsra4dJxvmCmHhdcVDwKoCgegF0VC2Roe9CT3+5hKPhS4MgoZpeladqtT3IVhc+3YcFYhwvAgb
z09J4Zb4HgNxlu6lCYxfQNKUEdNtAjEJfrRsEurctTzb5Mau6+Jb63XmGt8e3eeusGl/PVeohg/J
uGgal9niokxWJUvhFuCiREtnwrSqZ9EhBhliNTwzhs+fW8SAHFQc2ngT9MEWHvdv7eRScRS+5TU0
VRF0dqHxw23W52EF0LNL5tke2IMj4PnuoDPYvnN5R9y8mDsKnppB61j9oojwg2ZFuCxz7Kaqrp9C
3WtInE115BtQ1b153pm+L+a7ue0CXmdtPcVQoCCDbov6QoU8Mn0SQ8i+uRlCM3Ca6jm0lj6pwqll
xyFeFIjEDh/LHYyYrCBnbeVa3wVfyhFi7U7h6wTdDa5zwGILi5tRDmV12UAqnr/BUEnXJg+aekex
o9xM6EXra0FkQS5INIBgQkwzdomxXSa+DsugSZ/2fV/rPqFRtcgCGq3KWv5J3vhfi/l/rBbv/+e/
nNx/c5jfvoqOlcje/7arXz3p1x/422LeC/4KoWS6ap2DhQHvUgRuf1vMe/ZfNqIdZ1XBRtcVarb/
bTHvkb+Q4qDFGg1DQNOQfv23xbzn/AUiMeo7BNghMsPQ/3cs5mP/JK7EbQUFXaiYwOwRPXXxqSl4
NI48XLvNcurZi7Vzy5I+OzSAmgEw8wpkogXybK0TDEfI78+ptGx25wI03Spoh6WTJs7GiuA908O1
NOlj1e95MJNEtoinFkn9TcOdt5XDuA+WSW/9Mq4y5XrtpiqIOUQj0cmkfMhU1QCX3aphW6aHRiVe
zGrEJpI/LhyXL/CvIOtVPez1wnCajGV9mKgNieZu7QYgg4SG+hxuG7qMqSdZsBk1HR/a0BvextmC
cQ2nKsVMq7wrZ2ujhlJdTMNYZdMYk8ydyjiDYCuUN4QJ3+JBI9DFfd8A6lMknbo52IT28GMpYWyS
VD7i0DoseNbQ2CpwRLVxVo5RnYHShoYkNzQb5db1npuBJO4cd3cdiSGnaY1hXlR1vG1Iha7MNgZL
NC7UVtlIuXDThZkop2YTVeG4EcS1IHkIe63FMs8gA9apckd6g8eEwYdcYMupF7MZXE/mpCzkVlaY
Nt94/hEx3pJ4TM3XfdCjcUlY0G3r0MLU1HW7HaJguhED2hbBHAtR/vF+xFVNc8+uhytnZCiR2i2S
amuWWUgjML5s9kMOc5npDuJ9orn2HKvce6ro01l36NoZIgWl6aj+MTSh3AzEoC8b0VFS+r6VlYWW
G3cJyK53JyevqDelypRmTMZ69FLG5yITgnYZChxDXntLvA3c0t4iGPLTyFdQvCnG5asG0Vei10t5
D3rQ09HMbXTjaw8NUgzeSsdGBzPuPaRtmwZd7zeR8G1+0Vo+PIqshBZFf1AY5cKiIFsBLRx3nDnh
IR4j7+tU4Uzu3cHeaumLr5OrPJLoqgFVUCAE3Tqtme8sHuM/dhN97ueuBTZqFQUCAxRi8Q7ragOZ
DudFdLq+Fbz0rzu351kdqFGiMWaAQHrUCqgZ0zHehGU9HsjosishOe4TB2yCoz1ZzW7ue/eCwef4
bmxUcYSCl71XdJA3MLarNrDFZG8LGXiRlIZ2V1zw+gHBaPvgNijaV9UovioasctqJuOF1YbLNqYz
2sbaiLErWyzTdYsuWpFYvtvvZGwENpPjZbWNCAnOpY285q3r732i5mOEhOBSQcD1EAQzve/rCq7A
COwOozWW9+BAWFvc93OJX1aIOYtpK45xo4JrbuxwSnHNd5etPSAwMCMZXwm3w+PYeu0Fg/XXjRyi
djtL4iK3rgwMuCivby2UsL7QRVTQJyvK6DjNbNoLp5w2C1VDj+g3LN8ilF5vrXGxbiLYJW2rADG9
GrpiG7K6f5VNQRJqkeLWXip3SXUr+3pnTdo99OEAVc1RV9ZRxj374VhN9Qi1TbOJBl11yeA2DkSt
/WFmSYhZhsNULdd2e0TRLzIs4GgdFIjOQh9Kfm0ZIpCrmunOnRBYJ2gcWMoM2ne4quEJdMOx0VKL
BuQ2rLW10W0V3lZV0bzavqFhOhcGI9JhHp8rVEu2ZvTm5zoQUFYNqshRB4+N+qflBebHMJbWriy4
88KR80hYGpUalug8gl5z1QRNPpEeKHaHYxp6XN2IqKu0V9scrxy+SVIbiqeJum9l0EcowutRHorG
nkCBGuWL27g18B1P/eQhInrWlSuYhWRnH8eVc8fqbvhZI2q9CWhMN+NARohlYKMgeUWaZO/rgsIZ
YhE9VGADpPFZz1yZl7G20tqqCigu2+IYcLhAtcMwXcXYORdK+WqvLCKPwzADKQ6NO9EE0Vd4DcHX
cBd7Q0nSKGqax3L2i9veWZbbeZlKkZQ4Oy5bRPL7EOa6sL9lQmFrINhPEHbCv4OZeo8qLFqJGjag
jL6qHuBEt4J7DIUEo2oDSbIGptNPUxc633qfko0YbGsXSw8qYhPC5l0z1PYmGMIGdd01/Q1RL9/j
fYpDAVnv49xEOq8XiL5zHpVWEnIPPrhWb+zUsn2aFMgh0AyrW7Yp4wjcR+PhSC3X0DClUWza1EzK
OSox0I0KZufSEIShS1OydEBgfy2mlj5ODuk4MF2/eNaeBwvCQQdvsl6ArYtl/uKOUBWuimDGzWE5
N0UNEmuionb6blViuKcxX6ZE1sjMBeL5KhmNvUA8yPKqw4Iz/wV7qPuKT+qfWiIo1WyObxRzI6i+
KDR/89IShyoanBs1toJjBumYkVLXXhqbOISMtheU+9phfpuM5WR9qfzK33FLFpe909OdN4ny3oFO
cE5j4v0wcMH40gduV+e6EvFlzKPqWEIN4lkZwi+cltZfHdVFz+hmNF1SqrDKHUXUpmgKfaeA878a
11+22BP+ro0M0l0q+96B9BJSwcg1JulrNaR1X4tdSSJUdrwYPtmVMWnvV2iXG5kTpVJWpZeSpgp2
VrNKUUCS5c5GsPIk/dLdlBpZYOL5Sm3siNIracHFNpXa9bp06IYmSGfGEJ273PdyeDih1GeW6qqO
O1Yl2nHYtT351VMpsGcKE0g39QcBLGMY3WnTgnn+Zng03JguCi9ZBWgjGzvbOY5RybEEbB8yJp4H
CqQoVgtxS7bhlFBH2Ufj2WwDX+loI3UQ3yAfZVNaqBk5pu6c0U78uG0uwRIll57pFpLFUCA0e27j
et/2TtOUGTYKH5BAS4QkravaLcfy7JKezPH3xUE2mSg/kNe9EsVBGDoMWDy14+2cyiXw2TTSA3Hd
jXu1AemNj4mP/jIDczerL+H1O5VlYtd98BMBE3vB/sVlqhmvslhz3lwsmCudw20W8+TMYr6yYLL8
ZawKNqcapXeZ0C7wVY6zwl4SqyvIpo3GsE2dyHBxBfqF15dJHznjlhIWo9xFJ0NyWteVly12HYFd
ZPnsfpHfW/qGPXJcWjRsGGRQPvu2DCL1qnqA650PB2eufvSTt/E7laHFI3X8OrEXcaXDCiDEfSef
quhxYPfhsHYVXRhAkTAKQmPRYQ5fdXHnuCXOuDilos44KZJlOA5VcFV2t1reizjYxUH3o3CBaCB6
x823t7wc5wU8IsRutO/nodvW/Zx4lrrBntqjLfAL6dVj4/cXEHw5+JV8UNJ/hKbwFpllStH7oZcf
Ktrydk6csUIfgdW+CFs/d55CxGQeOj5CCb6CsLmFPPhrFGfWAjaU6yR2Q+/tkpOLQMpSpIaU9NK4
/T0qJ7uqU3lgyT5x4PaUeM746k4jjOzaOXzkRqlXU5ebGud2RN3pGxbPnI9FeO0WVpvEUvOD0bN9
ierbsh2LCEcGI8WwqXyDluS2IlNWulzkvqwfyqCqv5de32zG0ne2ph8g2NjA5LCp6UsEfbNMluFP
0ow30BMXaR9WJh2N3Gh/+hKR/sY0pk6XuY7veh7IJqGmgYhnN8+bRUVZXDL/WIuQ3RqbOZkZlyAt
Fs1TX9RxXg+Lm8wyBEgeyiemhJ0ikcZ5ZvnoZC/7YkdnT6XCWMMd09TcDAEE6riNqyaMoDdu0P9j
SwPzzlapHP4iAAG9+buJJlS7Aq0xXoy1YGuoykC9+JHWMFIV0EMopvgQk/ZOemOQDgJ+pu0Ya9gS
AruQ04tZYifjcFi1quVqiK0YKT8I5LaYknKBXYECWTHrO9z2qDp9twaEDSD9fDESZ0AX40Yvyxo7
YsWqvKJlSTuFOOlJ/2WBhVECcyu9KfuuTFRcwQ9talGK9cABtiA+mwQTcbJlBGbRxU6V9Y187h3U
0kRAxEMYsSInZjIw/0LiIJvw+4KLOOFy6nYhrexsiIGoydZ3t/ZIoGIR298AYZJsURC97g2PITZL
+5RbtdyrhuvEtynPB2X8Z7ho+9fTpMIeydik3yKrD2/9Yi4urGggR1gw+V9KQRYD5CUsLmcE3HcT
6/h3u7WDlC2j9017jbzwa/DwEMyxILWCrrmsmKwfueU5V3FXwHGhh2lXsNWBXcHy3AKQZFuII+FW
NOQGHL5rYix+IfqixcFjaPA4CldgRTXBLoABFWbN9UGyHShu+dihNO36Mn5lADbvpIsnHQnl+0bE
0fdeBfQou8A8jDVnm6iR9RfelnNiozH10p4JEKWxnrsMq79CvOlo/LQ7S7SQmbC/LmIVfRkA3txb
vnY37QT+5p54i/coUJx5gBWJfQEAXjdIMqpYpxL7e8MGIfRVXJPxGR3UZs7j1nJBo5vaatm6uDTX
7+/GG6ekC8+ssYGjiMuMnReWjcKxo/3OybVdjXKPYMx9LoPQbTKXjgtIqkvT5pNxUdqC+fLLENLw
1TZi2BS8QarTBfayj6RBSB+Gor1foBtFMjsc2y+2dPyDI4Z6T3mFu0ha5c6ZNXQXh15pDRqqCNGs
r41/nKIF29x1K8hMjZ5Qm9CKxk1lgYmPkhxcIOwlyoO5npKeFXTTFjO7dBzs45aULnBqYuUwMtF7
MstHbc8UfLeuf4uEs2yps6AQrMzyCn8qiWRxcZuLWnf2ZQc1iBJblMmLDvH60fHQPdxEg8nDNe1J
5hF9dqApc/QXc/K1ChadNf1cvyGbKi8xaf62wGF37cD570Y2fXzRzC3vk3Hs5x/RVM2XHtQz0J+P
yzXTblNfLCIer3VPw1yN3nRfcu0dlrAA0Tl01QHu1oohn5mHp8LGBvDbVmcVKebrxgJwSDBFl0HU
i6yQcQE8vYJcIigsG2Z7ctzTsPJl4s+hvmZ65DBzVU0Jramotx5LMQcPA0cimYGqCiQW0enwNvSx
fSUjrR9XieQhR5sAQP+WgibMtCB75nG8iFGDqeyqBaJ85czprY88QaZ6mmC9s3R654LRbHKfMc1y
NnQx1mw4Rwi0gIQ+OHziTYYKTWXj8ACkmZqWijsjcIqhqG5vw1ENdVoKr8p4PTzKBvbBlctSz18Q
mAuxNxXkYmjrIA/xpyYLgG+jF0Ra6YTyHbIlt2MZmo6xHWxLXom2UF+KoSc3tsDOuiCkMLnni+5Y
j4XYiD5cLtdk62sv6krgK6no4R3k+7fgzgfR4K//WH/mh5BzV0IY9x0n/NefgA5efWte9en/9OFn
9P99/5i9ihVd/PCHvAUYMt/2r91896qh9/krDvn/++E/ocmHWb7+5z9+iL4162/DodX+ilqCsPQn
nPPw2unX+bcf+BvntNy/QE5BVBOjAQXajiGAyX8CnfjIBRUXHgmwOHYBNa6c3FZ0pvjPf3jxX2gc
ATML9BZssNgGCKqxjP7+yAmAjYL2sPrAA0T9d5DOd6LMvwqiaPcBGRjWTi4U2hwQC94Lpr8wmMKg
U5Zjo8owt9AnW57YzpLXFXQ6KepT4NMqjTTC3WvvfnU9RLZXt9Dut++IDSd065yDHsilHwq0+D4+
tGggNLBSWVC5x9N9YFS5rGtnVDyHhAXLPc4oZip8tThFE/lGumNK2x8+LgyFY2XWl06MzUX5DqXH
m860T01Ij3z5Xlpuj6apaO+s9gIzOZSVf2h5eYt4/opYuPjj4Lrugu8zay+XuMuVcC/UFN8WQzrw
7gmB3c4ZHnT/5lDcHIvKFXFT0fZpCySPhFZivxKEU6GLKunwnRAnLRCMg3/iOGuRKWf6qZe4aM31
DCR3Vd7F2YouFSuxBiB3TpPilE1q0LH6Pi0YTQ06qasSQQpLFTTbRjhBtUKCQROm6zMU+MkZTjI1
8KygSytAMrXo8n5qUhpAJAzJLNw9Eo/8DKoGPmRLUnYgZMx9th55lWOyQiB7muYkcsAJxUPFgGfk
9JNNSQebLbeHjlq488YMF2niF9e9vg6qBcK6VlICZ47La5y7Sdg5KUSYAN09oWSX4FUlZVHhYDIp
2oKSmGc+EED8qbNnnPpgY8Q/y8WkCgKUSEx99bQgN17nj4lrY17KCB1n6GtDhovTvd4ZQAT9WGc9
kmnUuLNodnIfMx7xp3KBbrG9cas+taIXHNpJi2qhgRca+Un5zQie14D+xrBNXPbqTftpfqqZSBw8
OpA5xHcG3lOIu3SQyEEncjYJIF7c3g365PEo3WWJsmOta9yccepaMmdbZ/zpIqtW8mX2f0rg2CIi
6Fmxc4ZXsX4FT+JVlWjqokCNxwUnOgRThj5rV+QH0EIJl4HYgzolyQhuh8hDJSGqbtfHXbBeFspy
7uFKqty0KdGbOczJaP2sl0uhX8byMh7uuLq146QLNYLDJZkKkgF5z6m6ltC9CYCdtO3PYQFYOrsZ
2lySBWkfrlhiXbnixcfba/GeZsrR1P1kLS8OAuShxUp0VO6wVwevPTCpqe71iGWC96ILsHgIXqeD
pVpC73YGU1CZtCLe+2dj16Tr/7e+h9IAWkNkRfo73V6j3p0E9A5LgipYOSAhnVwPYtpObiF6DhqV
kwUiWlgmoYONgmA69Fm+hCyH2hU8uhF8TttFLcCc6M7n0EwdkWM3VhJhou34bn1Cp3ot8Ja1h2ku
KBB2K7c1Ay293nmGbV0/NbW18QRQDezZzsXzoFzi13Gq0QQ+GwaZJGyF6rXDIm5Ajx6BgeMpy+HV
EVtf/ZzwYu2CpSUWH8WywVQqVDbQlJQOLSYTYqAUVQO9AN8L5ZXhPLeB0VdefQkhvSecaHkgl0dp
TT+crofQR3M03fRIhJc13DsaBpENOOJQ10XJp8kqO3ViO3PlbvEhX4bvu35qo71FYuN34ddR+kmB
5Sl9UA7cV44qDq9fSuamnZwyQuZsUE+Og4ig7za1+CkkeiEwoyghOU4OyBAF89vQu3fwugS1NwXD
l0JWCwgoHFE+aoa0rLGm8JYK7SVCbas1Kpi7rYYw3+T8P/bOY7lyJG3PtzKhPTrgzRbmeB56FskN
gkVWwXuP2/lXWugq5sb0oLonhjyk6kwrtJAitOjo7mAVE5lIZH7mNZKjsS+tIHN4vk5HrTwwt2Il
Ocu52CM6k7G9ej2yc1ZoafVTdbQlgsqyKmy9+pHUvGb1xpef4+SFnMwpCW3T3Pye1+pO6/XjjOtG
yYHnl6aTN89puxrDx7RoKeJyAvLLlw+V7wBZP0cUW7vmkZbbSSo47eSMfaq4msQBpiebmj0sxA/A
zZpG4qtGE5NvMa3eaC7b/vhQjQ81H1HEWSpnPyY+QMPYxjysOnROI8rOco6LYeaOPSfYqNvVuA1H
n0YJ+sTJ4joMfB4rgyafmRTXIqpI8rTUZlri68uqC1ZWBQQI/ACqdOA+RQNnxlxZNVGA++T4WjfC
YMPTXKV6uiPKT/BVaR4tHVRwQMW34W0ZvBQy+2jKNnKOsi7PGpHnUiAZfHYwL0VhYTLjphBA2Mo3
tAmWTVogPILUsVvi6zGgi8e8E97x0M6bNtC38pBuckRs06ZyR4CqywW0RMHLm0s4w/RdR8OIeh9H
OJVuK1i3Ub0d1XEjCoo3CoE91dZTqTWu2KqHLvPJIpJlawfrd5HT1Z9xxz/oplwVUd42NIRPb3+i
EeR3LBVlD0z7jBM8NRFzq1lDPOCw/UNKLyPNmU0KsdyKfmrZy37+++NJi6QJXVlwdvoCF3sX/ZBv
S3EFkMMOcbKQ3wbxcu4fJvltzPa99pcixf/pyPgieq2LpvjZnobGH6Lp/4fiZ1mhu/6/xgncFUHx
Pnr+9cf/jJ6lP9gNMhEyFCRRwi2aQPxPlIAg/iGp8J8InxfxMtACbKW/gmdJ+gMZdW0hO5M2QvgA
W/BX8Kz/QZQL1xxJYg5W0ALm3wqeF3Tpv4Nng8tKxFUTXh20apkHXX7+bvtoip9qJlUubEHt+aDt
ze0i0zL/J8oD54ZaAAvvhkLuoJ9mhlrk/qx9gHryguNvj/HuHCFROjfUCao7FIRBTn4NtVBCsvUE
WmiRam4xFynTc5Z7HwP+z2t48gkinNS0QRLYI4K3zTpZa2t1xfWzebelvjhY/rTuO31X5EykVCKa
7GydjwtYmQYthvinKHPVbpSwFr3JqFqQBQTGmSgglZxF43wxheiAEbgWhbTJR1Fzojpo5uPMueXo
dUANwM80TxkawRMEujY9myQguq+bvVEW7ZtkVIWbRKHxoPghoV2vJRvL4DyuTLV39JSgPklF8xKo
ExJCtGiFVTBNvic0hb/SK1AbrSUZK85efR+DJl0JliS7A308pzFDtPoaqVpNjWS5cdmney3w5xVf
CeiRYCAYibR+o0IbXM0gCK97QalXkVnp63y2lB8gPKSf6ZD3b1Wu+mv8GhQ7o8XoqkJQHfuOOJJE
Y/Yo3RBgCGp5R78musqs+Yeu55TPSWJ29E/03dwO1UFokoneg4JMEejRC9mXw/1AoSyxaZJnW/5D
jljkNLpUArHy1KQed0GnaeMiVSdeylUtll42RNMTbqrlfC0PpND3ajZG3VWVi3HhmlKbthezlOaj
0wWNlb3ETVkontZbkdrYQiDp92Vs1T8tBVQOwVPQBqs+LZLRq5W6CFKbykE2eKRSkuIpZQeX18xV
o9iWmtRD/NYCwXC6eRTyR1aupzfTFqhpYbQeTWs9FvJvnR8Kk0cjqu48xQdDShDe1DQUx7laqX4l
/1TjBQLB8gfRtdAJU+B7VsR9OblJPobrppOq7pBRfURQyQe2cACgJypXU1TmvqNS971LJQ3EntjN
UeCNFK0IgyexIZMpsr55k4IFhJ2GqXmJg+qCoOyT1WRVhaOFRqmrqyowuLl9SevcPrqYYxqH14La
Nj+DpOlWQdSRfalNXlypbR7sOz2zfmpdVO2UUJo8cpBSoMwt08nTAMBeyINEfFXlsnIfB9r0oNPe
He1QT/K7QpgKTqA+jR50mQakE8tNMVCXr7UrM8EFYZ0CFl6UCOvwaOVDjYdyrmm32Sj0l0knUc1K
ZRkZWyCE9DJjcbin76HvK5CAj23lAy6ca22jF9IIbsSid1tVitdOWvJgiHFOkNsZ+3JOpR953A3f
C3ol96XYDfu0j8LAVhKs1me5StddHrTAdpXKWxppEThGEqhZCoXKHs1c3gOCCO+jqhENQsCBcvwA
Qox2Je/tO4BPJOpyTn57poWxZFmmAOBpMKvYiaNsfAIBTDexn9KnbBjrG72JfLeYzQIYpVxNkhtE
OcTAKF8wNrogri21nDaR5atkQR3SwQMaAU+1QIvUjqUZUQlVMI9DVaqbAYb7EjePsTtHgJ34kyK3
ixKYe1GGeUAelJX3ohCWj7UZi9c16Nb7SRJGgd8UNbcV/sLRkpJXNAYE2m3BRMzc0dI75GgPhrZF
kfgNbclyAN4yLJiXvps2A62iyyCz9KdJsoRvmRyowC5SQ7SLJIiOYGi1FfIxnQdJXkXmJim20zTJ
a7iQ0UM5pcKtPBjQylU/nH80kVw7o5CQmsH/DMiP2qlyQ3EQFUJcf6QHGRQgLcyoRZdekMNbsezL
1xGC/ytYELSdubx7lw5z/TK20nCVISBO/0TT6gvQqKM79BG9FiPPruiMqdcwa4t9ARh/k0spkXMg
itcz/Q2nKRt/M3RyuB4qaQQQoo77OtOavR+N4Xdj0oO9rJT1dy2t1Guyu7T7aWRafwXId9hHcaMd
hzJNHLZO6IxyFhxrc8YiW5vaH0nrV9eBWdPb6Sd/1YTh8DYTIqy7KmnWHWpI60Sq5Vu9V6wt4JJo
VY3DHJP5NtJKrkoKPVNk3jZhEX6bC6O7yYIp0Dl8fWUXtl1929Vi9SgomfocSWrkjVhn7poe+R+x
V/3dFMky2TLwKODTlpulWbIpM7m/yZQ+u5iUsXxqc+tV5UN2CkNoR5Y8G7ex6YMVLmNqHGrdK54l
UNaHM4s5hNdSvizsmZTsrhb5rykGA6fUqnKMwry4U2LVFx2rD6uLOCo6DonKep2wHCYXiQSxcCU1
bfezhUpQkyv94ALai0KAN3GyzhjAHcKR/SGa0bcgN/PeNpYiu8onshl7UyErwmljkwbZQUVjcGnO
+RcwjZD3r3wgwSPxyFZLAswbxJguJniIci2gNLJvNZBiuRxZB02iTTNYMe6oZd92L37YJDJUCKt6
BOgFjrDSlRetbmXKV7I2lTYcUSBTmVbfDzNWZk0bzrt8qiAjBMj2fKuHUN+gW9lsJC3rrtVexJUy
zDt8HPT0OEoinZUqFF16cxEYCONNayRhI/ai9VSbdQmmvpRiUOtCmdrs+/mgaColTGNMb8y6bbZW
GMh4gJUKoLkAmJ4T52bGz8XwphH90FH5lHcoc+v3TVAH+4VXeTkX5qjTGgDebGewCfYqVOcfQ7TA
RaWg1w+FxMFuV90YpRSpGl5PCVK+2SQD9VPA4B2IBSq68kPVzNHGqmFO2L2kN29hlFnChkoNbOBf
kdffynr+s5TmsvwBxaT+8aO9eClPk5//C/sClOzfBaGf8M+3//yv4h+0Qf753//xkr/946r+5//I
X6Pyx8dch1/xZ65j/AGlzoJajv00kGNy0n/lOjo/EWU6BYsCIGbAS8D+r1TnDwOBIDIkSCsi+iHK
v/sEZEiipCClt6RIyPbSgDD+VrLzkdiLOC52DcTOaG0wIvoey8/fZSAd8YqRGU+tC81nfqPAqxCH
2tmuRRBfkO+iK9E9L2KnLhn/v8P2v0YlRVdUFDaWTOvjqLRYW2nUn8Bjbfwe/RUNNNbQ24Lyo2ju
0uQ7gR0AtBSGlu4k4/cuyYEV0kpX6mPd0sKk5ktz2whuhPhFMbiZqE73yqaS22d4SQiuLCAfqO4x
SiE4LAqA9YaR4xpcUzuuQ/Wur17UaVxlour0s0pPOFspVn6d68pW67ZtcD0GPzrAF6V6jsr9iZ8P
5cXCHMhYGoEKm+MkEQNGIfhzXcNloXTTX5tT5FTjjRYrbilkYBTgTcCjSumQ6NZOoWhmlYb3bst+
kTedUh5/PYKM4hZyjPB2Tsn0usw50dPlaKPUDQhSU0ppIbqQvXVhjed41dLHl424wjLhd6OdlH9y
eU4FQ6pJcqXVlNg63iD7xaRItSkhyzQmnOaSrCn5fs4O74ulXoShFAspF0gJ6Hd/3GYZuUgdjVTE
+tBLyvamqzq8UCIXwCRYm51OyyCHxIpKVBy+WuFPaezc36+0vCS6/97py+Q/PsJJIjz0mUJIRPcc
+na3y7cTaY4zXCAAtpbcaOe7ldt7NeJVh3jfohuXbuYf0e05Pb7PL5ynWESdWAvMU09fuCTUllUv
CCiS4BqtzxnP2nkXBwvx5+X3M+Y3fjXld4OdvO+6C9O5gn4zCuNt3IQbIC1Hrk2wLCqf4uPgaxdN
LtIFGD2fLFgP8TZTS0enol7NrjR9ExcXK4S6sy62Cxo0eYaGknIX9rAbJw9Sj1fD027676YQHXKd
xlyue8BH7daPAbyGW6N4gupBo+7oG8BRy4hO/16mqIIpleK/6EjTSu010Bmw5XQXjGGXDAolWWld
1WjT1LDqcsWZzMoV556YFhqyVLlGqq3HMnRnOimThC0uKVaqHLIw2SmStFITcHrWuNGT8Z4Y2VHn
hGAM31yjpHSvAAPJN1IYeQncxsqgYGDdGZxTNbBwK7Y8QX1ruh8gLWw5l2+sorctEU5yMl7lRrit
ONVmIixJEza9gPBnjT1vR68qaK/Tkj6vdRWFOMgqz0IUbpJ6b9ETGPUXFb5dtRR2JSC8GTnSlLgW
dMGyx0cq/d76rxPFc3gItk4DlYjaNgXrmAIfTnzreyplGwxaDr1lroBgHCVlcKvK8AL5ORjxZxH0
R6xBnUkonSn5PoLqXVqliYnkHNlmDQKVaJdG1QvrYvtpsZrkb8h0udOM+Ekcbbtcf0BOyQ06ADFR
tpIKeRsRylWjAQy1dEIQKGKIv1hX0cCWLlQJZg5wI7Xw3booVqH/MyjBM0lUptP9aDFWMLtDKq3q
KgvJabGTm8WNTHMkmt2lzA5QFWrwVMkU6S3H8J8kqB22SNwcCs9zWaxG+qZ1ELgi2WFmjHtJLx21
0GhUoeyWhg9pHKwaxGm6OLQbuK1NIRBr9a5FozAtogspU+6AYa4zEzvoVluNMy80i52AWj7gANcq
4dQF02qKHqUmXUGlctXo3hJUN49UL+pA7YHdwreWV3bbBDsuuGII1nPyGI4yXJLGKVQUKCrrIoFL
AwXQyZqQduqTFlirBO7PxI5O6WFAr7/t6e6m/WumgGYE1ikVYJoVpKARRdJ1yzVGf2VN/UUYkreX
ygrA2CpvKSvQn2vBxcP/sX2gcYYIqQWu4piEzjyLTibFq7Q+6tJPq3mYMmsXKuBp/fxmHO90evej
xd+BLDnqV5m5rVjohOagAIxaEEtanu3eR1Kj9INdNNCar8MrDQB6oWYb00yAtG1Ccy/gO13Pl2Yp
gcy76SdKPFpHKzZxy67FdbQ/NPjs2dpgPHRKfGwgPfuYWST9uAnoJgk5p6rfrqa8uxByf1smw7ou
88c+Lp6ASd9HYeooGp1/7cWXxEtfzu7nOaZCMDvVQLkyvKjSBXM9200Ur/B230xZsgOrAwXkMUjV
S4FNRtv0pY/Hy4qeppnmNlzxg67VD6rVbkZ4IRqUrVkM3MbM7LgK12U230Z6tWto+CZjvQKoxX0f
eWBImVnqyNUx7rSjImn3vTBymh3alBtB6o9j+BpwlFSlACay3EzFD4vDqRF3OsfcoGZ0dxB3jfaJ
5cNWgH8zTHYjiE4RqA6og/U8HtFzsgedcMO/pODlGDEJWHOI6xfkWDyZreVDbH6sJf8qavyDZSKB
q9FVV6L1uODt28RTlOSiwPtGHREg6YPNpJUeYD+w5+dk7U7wIr9uTfpF3NqGDN6JCPHjxS0ChINj
A/Ya13XZCZ2BsjhtyerQ70FBlN7oFW59H4+bnM2K3tfmrFHcUnn/eG8jPoc7BlEaW5UA4uMTxHMD
zrH83njC5XjHPX1H65MWm7MYvZPz//7O/Hw9I3anL24YaLMtEJmPg6nhXIjK8DrG3ILUA/O7CqJd
UAC8HRrn90PJ58ZamnXvAv6xj+PcGF6BpYCnxP8N4RN78JZFbjxlVa6k/WJP17LEyBQcsi2sJ+iA
a4zqLs6V7097EgRH2PDRHJRJ6hX8OU7mTeQGy6Z/k+FamM1VHojQxXpb7uNDVc5bHaG/iF62WGlb
TELPLcTnMEXWOOUUgwYh0bh68oabjHOj05+XLRbs/ed5hSYHPcrIQ+CpLlz9ABrk6H8PXAUxmvqx
vo/exMfhQAgRrM7GyMtgJ9vtw8OcNIJ0X6vUWfvrYSondqP1sNJX8v6cuOcnjaVlzd9P+yQmbmCD
zJH2TC3rSO4DDx8emAvQw+tWceSQXzkhpCk7tuuLc+o+8rklPwmG8ZtBV1l7bt2RqB/Mwh56gPaI
Y9+6xv/d8w/GEX6As6QG0wo5sT1aZVftetqeFw35Ijf4uA4nia+WGXkw6c8NSk+Nk13LLDkWoosy
Yao73f7sG/5y7rQ8F50dZJtP1aXSIUp0zX/2Lyy3xppZcvWOqBTn0sUyJd5Y2IlelWftgz/JzSyv
m84on5oKAo8D7ePnLhlQ5Qscx53FpxVc9W2ZOLAnbNPFO8a4/utI2zeiPcaesq3OdOi+XGZDXiyN
ZOSBP2nWDjoUQKNgfHPdHxavZCQaVvkxRnj1vCb216OBbl9kV8lrP5kN+Cl0s4KXuqhNUrMFNe9w
gKxy+A328O2ct8Enda5fq4sgHZ5NVHGoZnxc3bAYxUH98wyJNgnKDRi0LjZxzZW/V7/nzjmlqOX3
nR4TiwDev8Y7Sa2qIaglQXuOtUPVUz3JeGnff38/fFLgP53SyZmcgOGZDf25dumMYgH5QJ/FBU92
Gx+nQ+uk14Otn1FUPzvkyZUkLXzCQn9WaTFeo8SNsSZpnNMBE1kH1J/K6/MHrvz5fv+YEZ9Mcy5T
UzcLxDts1MZfmmalOs16OFZO6L7Kt/4tWEU0L6UdPn+btrLLZ9/TmzPX/hfbZ3kIzKKpAgGPPVW6
rZqojwMqTN2u84aHGWtYXbAtR1ubj5oDFHCw1Zvfv96vyhG6QkyFYLyI3sLJtLW8gahSccupd0Nz
WY9P/xu/ntuFZpOxaEyd4HyzCiRVpaKNkLauCu2sPFfI+CQOvNRTuKwRPl18BUBhf/zi9LaLkySF
mSheh0Zgdx0CKzivJ8UmW7gcRNxAD+wO2YCJBCY9V70jOPjqEwRZjZYEiAPsr08eYE4wSTSepnBw
pm6kSBDs4hY14lnwSmB+aT3CX2uxbYISJ2EJO4MdViEwWdxr8rc4+p7kWzV5NcvMK0mShSS19Z5/
4AXXsbUa/GcLZCbUdFct8JpKZk+qe28wYldvxB+wbtdNnWyJJJ1KndAlmg+B9WYaWNGCdsgyiEwx
+NLZjfW3RMK0Un8tqIBNPTqqarCD1X4J09dO5AUa7NNIuBq7TZ+hWpTFO7nX10El7f3Q+kZr0vE1
ZVvG1GV5UMVCWVKVtrJ1zE1ioBqAJMl+rGTr1Jy2atlea7HslbSdYgUrKeacStASh/C5Frb5qN3R
sNyamIkYRU8fpH9UAYDjWkADZUuo7c7pN6sJ8BK/aHg46DlkglSrurtpfiuzxgnbwY3A9fUZRTMj
cnPitKSRt6GRX2TxCLuvtMlzFAB2FpSWUqC4Nw2uGMGSy3c6LdreWmXW7ZArtOzzldY9iPNlhoIM
4Guvm1pUGNDnYMugebMZpJ2FAJ5ftI4ffxsy+qXZujJLZ046OPgvJWwOWMJeBqSmnYybZkZkB82+
vvKdiIRNrW1RzQ54MW86dDhaVBpa63oqj1k0Oaq616XZ7qrXSsxuouEygRiaioweD+4CB6R8Qh1g
wNS93lm0vlPh3tQFzwx6r9JNSnjyNa1NR+9GJDbkbVmSjyKWuxCh+8c8egCGSPdf2EndonXCgigU
PMYXY5RXWblIN0EYxXrXtnLo5fAD4R1edKp2NarZtZneamXuFGO/bk2EGGJQz9EVpEQURUI3Dg+q
nqzmprfpel/12bjThf5xngVHTl+lhiKcLLrm8FiUCNm18SYczA3cIBfxELtqbmBWunHQuVp250f9
JkqPSIR40+AfohrUOrpxYFeA415JMfYIJiwo67LEi1DUg6sWQbb4JVQvENqyG+VJweByKO/YvR7q
G3YJSTFvEVBoOq/orK02YVgj7zIYu5rVXc35M16A63nSLwujXlWVBo8G+LyQQ4/83lrUGkdKT6oO
NKrcZrngKPMPutqOPoG+Fo9xP7paM7xOUrqmOuT4g+lO6IyUYuI0PZjW9CmMKBhFhx6OvmjclWm0
Bi7j6PHPXLvC+BcKJRIkeU1hCIrPcJlX0QvHsRcouptO+bYd78JygnxM6ai8rzMERMzrgsQ3RnpW
ClA50wChUuLyOgHfj0SxdcO/QTHGlsC4+sp0B//e7cLrNu5cKQU77D/TBVfY8C3ETsvg5VCPa0G7
ZvUeKACoemsdpI/o97pjzbFdJm4TKyu0V9DyOgpwNBXfXI3wsmLqWL15AVp0FaGFUpIWmglYaT9Y
hcUb5FM8GHzXMgAKz+pKCUe4EJx4euEKFSCwpTkMnkaRbiy13QT5eE9ZAqmZ/FhZ/aOEE85MGwfx
7i1M19Ruk2ehP2bxt64dVgH03IF/g/aH4YUyFcBbPddWsanYCJ94xjQ7IHkuhKRcW3SwCgNpP2iT
o/KABtw2ZRNF2l0F9KaKoFFg6CPow0UohvdqWutO3ZRubF1HebRqrHhXNDrsLPPgk4I32s+ZIy/p
xk0ioaBXMjC8LWBoTtPCOlf8O/yP95WF3xm6YZdZFt9Oo3JoKhn8crtDWsDVlOFQN+1uAB6G1tWu
U6MDQGAgyuEWkXLbAL+eyro3V9mq5tCby2APqHuN7De6AcVVMUrHmsPWTF+bMVhDVXdiEzB0uuB3
rNJtxXZnpXzvXWzeYsHsTkYb8T3A4Ijk7oI7xq1AUExjsUJf7zkVtctU0978ibtqsNDtmF9KbJ0s
FRkTC2QP4IIgA6SEsBYl1EzTDh0wdS36luXKWpWam9kAA8XNZgnKuuFciTVwFeCtinCVprwdoX9W
58ceLqrVHkUAXRCY4bzJqOuFdwRCa+AzO+Qw1pIPNqR4HWuY0DUGNiK239kEKG/aWVrxlgjWriqH
Vx+hJZdazWUnohUARxZmhtI9532M0I/CWw0gxS6aGttZmV6V2b8ZqFnWVL/a5ibJq9CrBwXD9OJn
v/w8kS9bSpFODxDVicaKp4SfHSJy2NKL8ucuAEBdr6yu4RPrjWs5Ep5S/AKD4nHZa3NEA4J7zwq7
G0QetllgPjZ6y6PkkAx78SgylbKl41HJb/J4kIZ7tUvWPS3IMpLsHMDZUCMyrmO1Cs80JARVa6Sb
Mygq020RyJ6EPJEwlq7MTlOV+gDmfGUuFVqdGgwFXSl9QI5kLTW1g1WIHXFpBUUJMZGvYNRXYRxv
k+RZAfjfZ62tlSqEGyr3e5GasiS+QE28tIKdzMWUR811UOvepKReLDTO2OabfkxjL44a5lNvejqP
cjyuknq+thT0KCcMcIcQXAlsGV89xmDu2sLCpcF0GsTzMmO2zZZeQvaIUKGncEol9bceRklegZDh
VjcaoOqcJA2bubNDYBlV8VQuezW+78bLuLlKu4txuJcG005j0RtLCJuxRjNloW+bthnC7uk7Lw/Q
41J7yvXfa+kqiisK1Td+hUlYeC9Y+bqh5JuP205K7aBFKTmwEMUzaLRCeBN3bZJuwIi79fA9b74r
PfTgyk2mg0IF1pzmnZ49+3hcZKh8jdCfRDn3wqB2si4nILvVkHMKMtOTg2Gdx+OTWsiPelQfYl90
R2HwtLrZ1sK4Rh8LEgLBTdceKr976MUelpQGIfoylbYgCO28qenKwABALUTrNnl2jBQijIryS1Bs
ah2dZWR8CtoLkX5Nir8W5MZrYWMpuU7T5ApNBDfRkAKgyKwhVIAoCNyoRdmEc2RqV3NPRc+A0TY0
hyirroemepv9fBMj619inKjGd3V9RciGbA6Jx3SXDBqNlcBFusVDkXFq7iThpezZSijmaOZL7mcb
kaiunR6j+VsrnKsWfJnfYlhv6YYmSdppw7aP5DQiuEZSa4XYzD52haPhGeulKhWtwvUitP77hOVX
vvApo3434klJqsvUGi8vRvTX46O0ClFenu+WLJBdSgGQPoide+L3c3Dsz3kYZRkErilSUOL+lIcR
c6VInj2hlssLezLKv53myRpVJrIXLMogXJ4U+cYiq+uuedZhKxrpD13d/n7VvsiBaCMrmmKKyoLS
P8mBOm2I66nl10veMKFj3ObrYdjopAW/H+eL7cA41P8XRD7dgJNpZLneIlb6LKJMJck7rfqW/4u+
AasCfvHVn2/6PTflixycttu7MU42QAKOepzHZ/VCXWdHJEIdwuzDsOq9ySUNW581+/3izX8Y72Tt
htaq53h8jrfZHhLjK9euqw92aytr5aewkzfndtoX8IuPEzypGSEHzKE5UloePH8XOvpPxaVZ7fnb
4lF9nFwfYYuzksxfpOkfBz1J0wW5xLN4fO52yqO2gpLniFvr+j8zGP3qE4aqoWCBBCRKBzf1MSMv
y9yqJ4RG3OhoPM5bmFkO7qZXXMm3sMGQK9iI35BOOGPY8+V7/Peov2TV3/VRZksuDLN/HmU6UXXk
1Ygy/n7zf1UWez8v5aRBkWLEJUvjc07ufTW+zryzyOs3FG9IkOTXhU+RO9rbmUHlz+WND4MuP383
rTRtFq/i5wWugpEptb/e1p5lTA+C27O14a/HMtB3t2RkPk/9V6ROKkVBfO5X2VGwSTEo+g1XyO27
09lK7Vd1cB08vyibpoi25an37Wx0Rmepz+Iu73YAr6P9vNFd/bY6+JuQelHvlDv1kKxgNW91Vvbc
V/jVbkHNfjEchJJGHvNxWS19VpD8eTZD7BT61yZ/PPPazvx+a3Hzeffa8jArh9x/jg+TM3mgTl0f
ORKbxi+C/fVOuPrLiv3/4z//GzrP79b+E/7zriMq/qh/++tv/EVtk/7QgG0iRi+J3I3oP/wL7mn8
QV/XwgUZIiT38XIj/4X2VPjR8pcWdQRggepSqv6L2KaIfyyw0QWZaVG0pUb8t7Cey6H7LtbhcZbO
EwMt+hTSJ8vQOlTlXvbJ7sR1cIQkQr0ZvQLTzbYEmk6yBTjk0oLanjOPWer3vxv35EyJ4FUh9g7p
IoiHda+TT4h8B7rOiZ1ph1hC3VauzzUVTg6XPydLBImTDFYENNc/fhFJGgzUh3xaGHDr2tvCgfKO
c3G4kV1xU525DE7vu2U0lRAFSC4CH8onW4VEMX2pN9H98S9GN0Q3wV5smXUbfVfqJXjEvttzX0Ut
X8xOBQcC+A4vUa7ak+/dFyB6ZKWU2aTFHjnjJv8WPlD08cSN74hn1vIkDPs1OYpOlN2BDhrGr67b
u8Mly6tsVhHXA/mBUpyARDsKAzWVsd9P6uQM+3OYZRx9gTWT0X98Y7lOwyKTcDrIFYTEBkob8RnL
ly8n8m6E5QneTQR6BpgWfcqokWewJRAuxnIjlc9lMcthfrLfgTb/eyInIR4WDEEB6pX1WleeeT15
wR71FVffGt64Kfe6XT8oL8lKie3zDd/TePbTKp7s+2zyxd4fGXy+VNejqxLRchf4q2IbcBf8Jw7v
p720T0OeBHtJUwDl0RgyP7R3Hc4bG3x7jpREx310XQNrnVxzxRefbIcDNYx18y2+bs59gcvu+N2i
L4fQu3c7dWhq9wmbVF5Lj8sXAeHuuPgkaU7iRpfnzAbPbaWTC12MNdwXRDZrokOhAUlmFneFds6F
75dQz29mpZ9854VoxlMtUbSVgE33qXSrSUuJtZPdlkIVnggIVQVuOGQ3U9bvdECJGiyizpqdxKx3
GsSW0RIhuLXrQNnqiJGppu/K+g/BeNCoUgdBdR1CM8HH0O2H0PX9wM1aAwUpA+h77zRmu1IqTphW
d5EaFaGexH1l1wkNHulWV5AXpHhAj98VADJW1jmv9E83x6IagDa8aAKPQjjgZJVTqvCVpJZQauVd
kSA2V1xI7VsCrt+Q93I/nzmBPn88H8czTpYbLdkSYibjDTvhsrpBGwYAgXiprEdvMR8b9n97Gy0D
6hphAWe4pIknX2uvIUauzym1hnQbZRhcKDjoEd///mT9tFlPRjn5QFtdDkJdyBIgxBjx4D7/GIrB
FZ6+05mBlsf9sF1PBjr5CDHugu0VyBArAXbDBQNbaLfat7l9/f2EPh85DIS1vYrKA5YCqGx9/NpD
CJ6aEbJuCPbdiUcdZc2t4uJRtgm/GSC/bxMvXEnHxu0OLWmS4UL8PBfTfzXZ989wsjlFoxYs/DAS
AKroUaH7IQMqlaUryRfc30/3NBVUyFreT1c92Zd6BCZEmzlh0Vfc9Vt/nW2WJBc1dweB0AcwaefB
NJ+ixWVMqkfIMWBa8if1/t2BaiHxxGe/XMc0X7vpoi++zeFIJ3nXTOf2zSkS8M8JvhtsiXfeDVb5
2jRbxXKFoIYvp2Di85BzzepfTIH/ifsIOW/pXmzlddtIFGbEfNj+fpGX13W6d9/P9yT8GHycDGbs
lG1EpkcxdcZYA/F8KzalXQrPIaXwbvz++yHPTvskIFEKnc52R0Aygly4HlrFX+cSVrzBqIP5zyco
t9GTIU0bRHNX+Rw+itSazzzDsrTv5002qv9yUicvRqH6NJRUmnmCKwgBZ8GIyY7uzDYq+ntxpXjC
9tx5dxrj/TmYgfwddiCidAqY6qdMr6hIwwIqmyvZ2oJfOBOsnmLA4JT9T9LOazluZNnaT4QIeHPb
aLSjJyVR0g1CZgTvPZ7+/4r7P3uz0X2IPXMuFDERGjFZhaysrMyVa4n1/MfEIqQqbdFWOjQHZF9M
2SSb8aUAdPamjwkNZbjJ92uorFWTi/iaBREkE0hkoM4pn4ydRu4Bz9gem17sSVtlxVNX7S2iX1xq
SjeGRrkZv9p7aC1PkgsFkDts44NI8NbWtyyeXGzpItINQac5I/TKGyCDm+BQP2ReAEYL8oqvjAo4
d6P341S66V+xS2fMWkuCxKP5zEPfot+74LDIp3ueHnOjERwsBnbus/uZ5P00bzMPFQZgq4o7HK1T
dsvA7q7eKHfWiTmUwxry6PIOJYnVVdt8g4ODqDyPUDzDTGTOyC+RE9ro+qm1fLdLPn18GN/KUO8P
o2CFhE8MnKZAhJP7nFuZ0a9TfKQVmAF0h6d+OwGoeTuWzRNjMp+nB2tvfInh8W63JeQtdE0LdxWW
vYz84BghE0FLT2BHgWUv3CvtfPRFcjA/AAYEgUv1VLj+7wGSDG4bURhHHPP1YDyuzetdrF4cXUVx
KPXzsAUNvzhHCK6h62QwG1V5zJW7iCIe85v2NXmyj/NTp23qQ5tuhPlkG7wQJiPFK14//gLLcvmb
r7//HRaLR7gnQMI4z97CYXQInmWP+jXvCXurTaxfc5uX0IOc7GO7l3t+vvTFEZMzc4DMhhoJ8ioW
7U5rhx7Kj9iJTpNsHFKt+fyxvYtUV+y1aYnkE2gupapFdVkDqKRXaPURJicv87QbIEdUg3x6H6Lz
ISt0Dd01+OHyjl0aXRwiSEZmJY4Iyvoeup5DAsi9OcrrPY/lYRV2SFxMVTZsJkguwNbwitmxWFx8
jA7Ga3FHZRkwJQUZePk2SeKCnfLWFrfMB/9l1JANkjGTfGnhvXqRM9gTM8BXm4wrtaHC3SOjDOT7
yV+RbqzkhNduUjEf/j/WFn5aZmaQFEKwYky6+HYYuuCkl+AgNx/7ydqiFn5pd9lkzDGsl+Pw4vj7
Aab/zjwW9rePzVz/YP9ezdsN9C7/k+yozoJB7F2lvgzj8DjF8Gk0zfT0f7Oz8PrY8OGK97HT5qqX
DtlT7mQ7uaqfPzZz9YZ+93Xe3i/v1sM839xEKbSo5h3IqBNTe67jhV96Jnxjj/6697G9FWd4u0Hf
mQOHYZWSxbLofGxM+yaHluifWEAUm4kdmZKq+IDvLNimH6C2hwUrkT0lpFRQro0mXQ1JoNuZx6FL
AjfP4uPo/YhWi4kN+05oXccQeh/iHfI6G/OhORYaqdv/72P8r+3fqxv3zuQiICkNBGJqKN5uSQ1O
1brvMnX/8c5d1Ibf4oJl0OgXhNEQLZxvXV/2ZtKIuiZjxFvoqZJ9uDO3Ir82Et6mqx3mZbq0tLdI
gCVNmmIf8R/exgHPROWV8lG1ZcSci7P+7N9bn/7JAkEB8BrXqQ4v2RwgL0tCTVRNBIqifajc/jDf
t6Qn6mH46azoVV+8md6W987a4pMR85oo09hOUdjPHxi1ZMBD34ljVRxWVnZ1K9/ZEn//zusnsC5W
D9kZYwKDB1PsNvD8Ldczc0Kpt+6NV6MgzP/U6EwbMe6Fp8yqOcBGxAF4QxI3n8CUbaFT/XhRa0YW
7lH40TQ3tjhlzqOpHGrpVipXirFrJhY34TBWbWkjw7NpSucp0JhjTIwfQZWs5ExrZhZXYCyNSI+K
iXkzCT6X/o0yRzdWM65YuZaZwVv674+yuAG1DpifqmClCwQhMXp0js30WuG1suHV2ZrLXY1I/zG3
LEGOeY2U74g5fZ8+hrVX7CHmsNzoMT3AwQa9OPTLp9Vx15VFWovQ6wN9t6ExZCu/l0DH/8iu7k6f
0TN7DB8il8FttIHmTbuXjquDcStf0VqcZ7BRuVWLRMb+Xv1IbtJdvg13kTufgqPoWSgVYX/N6Npy
F+e65TqjeihsmpZnDOAoykMGTnmWi/00JpuPT9zVN8W7EstyLC321dbxRYmFeYH74WRJu+FPfYQa
a+vziLaSl+pYP6en1Yec2Lr3r0lCJYMy4ikHANxmBu88fIWNn0HRZqGJxhuyehYJN+Qre2kvhjxX
rYmftrRGlVJVeCaLuujioPS5TiE/dqAV3c67ycu3wOh2tH82xTG8Ke/Wru5rORZZwr/tGYuiqAo6
ps0i7DW8FkO328PFznbC+3/s9whwrwS1KwcTxB6tCN6ltF6XGVAQZW2BfBu6XoDrDnoF4TqCstlK
dL5ihcksZsLghoLYdOkqE5IkSqJOfLLCQ1IItoM1SpoVC8t6X1rEyRzqjDuoKsMbsRVrx0at7JXd
unKqISPH5Wya4eKNee56utb5jj3QcjD0P31X7hkrAFt8+vhgCY9aeJytUpOh2aoyjbVMPBDKc5oU
BisGtOfbdNcfYJoj6YjvPjZzLTE9s7MIUSVS5khq81GgpGKS9ST0bEhypnzHmMOGQaBxA0bbW7F6
5fSCaTOQHTXFK29JgtDkWaoZoNvAFNh7bRucHBKP4JE+6lZ0NFasXZ5eRuFhaeb0grekfHr+wdQ+
Zegur1jjE1IgrjkcA88is4IpXN9EvxgK369YvFzfucXFrvpKEKBKTreGOkO9sXbV3nGVvf8wbVMv
2q4uUCzgvbPAQ8ggMkUPwqFJhFqEJ6fLbbUfCRdFU1NKNPVxW6GVyouGpLZ0k8FhtgRsHAN5Edp+
qctkpv557gx4QKRwrld89yJ8LX6fZWs3CGZNhoQXheVje7TN+2pvvs0OpwfmBJgoLPdrO748Lm8W
BaoaVDCRZQmnDSKl1aYsRxzzSIv+xvEExcA6K/Py6GOGa9MBlcJ2g+ZYepICl2s4weGEPtNG6dut
EZ7MtTrdsi6xNLJwHsMfmrJSicZdIfVukZb1tovzmxH92qnvNPdv+urS3CKc+bOV93bLmuJb80S/
fO8f281r/UM0F9cecFc+Ex0MU9G4Zeh6L2GRlhUCJJi4tcUDB/XBQ3GreGiQr0Toaw4INhwr3DUI
ti+rrVQ6K9UsiC/hUTRPRXzp3W7rQ8gWbYPtWs51+cVAsgmAFGVtx7woOE49hK8h2hpo60SukX/1
pTtN++pAP/e3v5UwJMoUDtA8c4m1lKIehRlhaDhFwNyGfbplUljbO6fpZT2uLK9TDtJ7a0vkZdfU
A1EMa0Zluwk0Euqsbj5e0UX/5c0GmD2LciYF6iWcv5jbSGsMisPtlmHMLWmj86V9nWO3h0IQiIsK
bE/6BMsQM4LOsdY36WclXruOlheE+CVwShRIxfT1RWuia2djHgJojmrw4yHFedQmfjLS4woksvGo
HT9e9EXZRNizsKQrcGfaF1wOsR126iRBfNrvBF493M3dDuo8FhuekD/WPn1s7zJqkZ2i68ofope9
pIMZazh4DPFm7WBcVxwg+QPPfmllVVe85czKImzNJJCotfG6cxoum2Bn1fWa+19biIHXKwbVb1g3
RHh5V7NA0i6mTY5Dqvt+6/9p3HQ3HnrRufii7oCcuWi+rDioeGifX61Y+4/JZSZeIrzcxqIkI8mI
IGmw2o1B4tpj9qjrocuIDX/atYRFbNXCqKpB/G8gLgaNwvJQSLY/gw8BZWY8wK1m7eZD4rYnEP+U
Cnf53lzx/8uoTDR5Z0582XfbKvdqF0Bcnb9F5W6PIDd42Rq07Mdu+JZnfbQs8Xnf2Zlg5kPsnXlw
46E+Oq/pS/tT/wb3F9P91RYdI+rH5Wfwl6a1qZ8E2lP7Dfzk41/iiguRJICrEX0h/Ghxg2f2YNbj
FJbMV35FBr4sNQSvXj+2ce18nxlZHIWgrevCcOoC1KDBoBzQSASdtuZX0cOWVtO/q0uCaEo3FSIK
DGPn2zrqA3zQfZMg3iu76Pwg9qAd9enlnyzqP2aWUyE8ruC2rtGob3kDAz4WShuwSO6kP/ph/Uq9
Ek2YQPn3opYTItDizrbRtqSw07hHzOugzcnKe/TqvsFXS8Joc8SXFCUQabOkHhNl9c3unyrnZ1Kt
eMKaicXJQni3a+BfB0pZ/dUYj33/0/RXcp1rG6XLJAMCdiJkgc6/vm4lMXP/VKj1Qe4fwI41R9jC
s7WUXlQcFmeXREoWfM/g+emcn5tJy6ovGN0lSzxCtrSJTvrR2ovLebXWciX4UW4X4jliOc6yGKH3
RQjdOJx0DJHvZQ/V4Zv8tdkJ+irp22qmeCV1o6DDGALvXAfqk8XhabR47h2YCsh+g9lFY2SbPUWn
/ia9QUNsPg1bZsurTXdYA55cSVEdWqmoEOiqGP8ToxlnwdCIM12TckQcvIkST+RJsSv3ngPSQ9/J
h76/W8tSL6B2pB1nJoW3vou/dlOWMZwQTPsfB0/2eOKXwGt6SJ2KbZyQfcQefCP/wD/h+QYGqli8
mJYpfzFMkTK2RbzRGEi3ldss+fZxYLpyAKggcIJpseL+y6dfnMJBWSYj+tBQmASwapdr2HrhAwvf
P7Ow+FSIbrV2K2ok6bE+/k9r/++PM2p8nzM7i+8jVyUzXj0rGU6yO9JP629htjR2AvAtfQ8+GSe9
B1e/Bva8loOf2V20TWY9bdRJ7CCafMZLfix3TCe7FRKR1qb4VXuci426ERcyuqKH/K9/UL84X/gi
hmlBOsfMtEOr8PIvWH+41Z6nHbjkh7XFrn3LRWMFkJKipiWmguJLABevNn/J+ld7epll+Y3PQ+r9
7ccOelEjX37XRYyxwjZFYFEUPqlV9/2miFymY7350G/26N7BjmRu4Hmo96t1tiurpaAr6xB98jiF
Xur8xDcjwbwPBWfLE7Cy2+Q0HhTf7UuY+brt7MGRjUQlVb7arf9K7/q/Sf4pHNri8S3ydUEotUy2
NPiiExjfydeLeysN/3SpxRvyXrK/hKq9X9nlK3ftmbFF0uVYaa3rPqQZ467IPWsXnaK7ZmfsC6Ye
c6904UH21rzpwiaSUxQxVSjgAWpfvMeNMEPcvAI5F4cRwkmQbMCnkJntSufsIsS9mTFN4D68GyEg
O/+MUPzEUCH3GUzWf3o0zaKVGH3hJoufvzgUQ19oAWxRGRj9/DbvZ8i3O8a7gCXayBvlcnYzOdId
Cr3WiuGL2xfDjqBHpecAsHV510ehXoYzSknIqSd3o688mjyqJC3/Eszzyh5e+1TvTS2CXG3E8aSU
XQaHN8rlXeyq842ilStWLq91sSIDPUigjgo6F6LU8O6OncJQSxOBiBgVcPtcsShS7hG1ejR35d5v
NtNhrfT59gQ9u56ESTCFSC4wfXuR/2emklRTnTAw16Ogc2RivJc2iDxtY+RqNvb8g39PaYM2wJ8S
oqRbY6rGjdqV1d5Ppll3A4TWXUmFLMpObMezm1BQ/dTaPspUZyfV9ve0y43UTTrTOKBV4Q+bRGr+
yNZ03zbNL2pIbjD5xjYSlDnw5AXonJWDmwZI8Y59pblR1ZMpznnuJUIKaWjU4qs92s5vfTJbQd1N
m0ZW6Bw6vUPb0q8/qUqo72WzQWS0KqtdkHSwCmlKfyu3vbQdHJAsZZQqKx/vyjGDpMTURFeRIb03
aY93364L5IqBHKKlA8NWDb/Np5UQdZHaUiB5b2BxjtE9SawQUTN4njbIM+EegoByApDvte5/0Wa5
qGsR+sm6DPHWFRiWRdLuRGMcOi1l0AF5BgAzex6invq79fRdtsvvEFhdWaD4gQtXpGmJTCWOyIk2
FzE4qQuzMTsMxsf+mDxB9E0RD1ang3wwjiu2riyORSEqL0TqueEWJ82S5HYIEXsCwKKeBMmzArhf
fRRpg6DyXM2erwRJ+kcCCQSJCyOxi+wMOpxRG2U+nvVgwZ097ar7hml0iN5cyMK3xSf7MKcwzXia
W1JlXn0wXNlbnqqmY4uOoEbF5jyyzGnRWEGQCOAnYEWq9Mp+uEU7yl1f62Wl5k2L9D+2xEl5dxKs
pNYKS4N6SFRlUVzaGo/1Nnx0oDMO9mL+KHGT2/qHmK4Glb9dY1O+zJgW9hd7Hebm4Gs69isP/YGO
aQdktj1jn32K7/PnN8pu979oFF45n2dbvLgjEqbYrCqHnbTf2fVG24q23XjKjsNRzB78I496/0UX
4UC1glbthS66vgdR6+p/TLfat4f8kH+pjtm3SLqbvoaH2XYRKqK0udaMuXwPLnZ5ce0XcayYUYD9
+its1TnT47y2s33vhiYsmpsOCpXWhad6+/HJvXITn+2yOGjvnKtohslyfD5uVtz7yY1hfoICay0S
XfmUMAs4IPyZXoBAZRH6zDFCw8TntLZvJf10Ox7Ezo6U9NXDtMrqf1EegXL2vblF4Btie5DkiK2E
T/2ThqnoqO/GO+5g9+PNE99kEWGp1dLpBYxIzWo5ST4qlpm1pp5TjzYRfiPK2uPWD++H+aUBvppY
K4WfKxmaSqxzLKwxzLlM4WdrTgxjANYeG79H60/ZfBnsh8r+/vGqrqVNZ2YW+xcWeVnHPWYEqFiM
OMPN4omXp4YsgbQaTK/t4vtVLWKpAUvjWJcGnq8HD32AGqFP0guw73Vs5Bdr4EEWJ8Ma1kL81OW3
4/ZAFk2HAuxNje294yeFX6BHSi42uMi4RNvurieqiU518RBAXLzOVSQiyMIizBoge3TFQIZgWXyB
kLWq+Bu0A6NN9UfQp2iMcEme1SBYTkla3nVH0TdJP6OW+PEnvXLK0a0WV7MgS75QX0uqqBnRVIeZ
Mnia069+fTRp6f0DGwpVbyaXdIpLi2vCnLS2ilLm4WK10+6n2qx/9o4kvyqxlOw+NnU1N3xnanE1
DNNoZ61Gl7xKjwqttCJWVhZz3QJEKXQgVZWc7TwsNnAvl4XILwLNmO8GeHzdcEDA8+N1XPMIEDDk
MeI5yZE+t1JDCeloNAQ3uQMHY6DeJM2jJL3IPUANqII+NnbVB94l1AtjmiIpzZChwKYJmmhaB0H6
PYq/fWzkstuCSKxAvdAQJDFi8ud8Sb4RFblfVqJ7O24F29J8k+zRsKQ8naySI1y3BqO5qLnb9kXB
WLcrLZ0yqyDSqy50gWCYtrAMH9UtA5jrl/QVrxCQPJH18Zi8qG52cpo0vYrfmQafKt0q7RoZ16UF
QpGKS0A/zst1WQGvS0YsIBVPNvTGYFP+1g1rx/TKngGfZxUUogRP0PIytmonDtJ/9deFekG6dQrQ
jIzceShg/KQC9bFHXK6Ip444RnT1EWG5MNdmvhNpSGa1iH1JzS4tfnxsYCniwyjxuYXFdQX1a+FM
BimMGPZKb+edjQAXcVV5RXzCC5pj/yPb5vvxkWm+3fC0Yv3yHjm3vogUU2g1zlCzPoEONWkdxAaJ
ag+PA03beGPEG2llMuEyamARAIHMkwDx5OXsZlZYvYOgOsWT5lmOf9dyfzQjJoBUqNaD+m+H2nNj
i1CLvJjf1Cnd70KFKB1+6Hnar+yg+D7n9yIsPIoOORulJ8jLFimomkdGUSWka2+JvijFCqmS4BGH
hDJwLdG+DIOC8wfkGNch4X35UpXy0ZHqwaKuMA3BlxRgv+fE0oxaXZd6Kyu7TETPbYmz8S65jnpL
mqdUAOFuRSk9OgV3opu/jom+tiigSDKsSToZxrK0XJBhQ/GplVSd/hrkv7J4ZzRrY1PiSy8/03sb
iweKNchVRWQsN9GfWmXPXNu4VQj0K3t2LV4ARuXKtcglLry7yLs5Lyu8oXQefE9QC5muhXIO7W1F
/SQeQeup2ZWloRgDGkdDAVaBj+L8O/VOmMZSBU2yFUGilN5Yc7A159e2fVhZ3BWHMJDaA7EM0lYQ
m54byvJZzWMVcIdARtYPouAETP5U363Vwq/sIjmmGPFm9BaGuIWh3shrY0pskrGwe+qr6pDa2e+P
F/P2yy4c4szGwrubtMn7fmbaQM3mAL74ue2+mv4cf7WVvvxcB0Pzuyw7tIesfIJpfta1b0UHVzGN
CAiKB03a+2MYuD2Z3CNKu37sZllRPqFiqgybWTdmt9AmeKmdb2LctDOq4SGubTA4fjV1yl2czQhL
dPbIP/SLRjsY+Tzm7mQk432oUz/3S3C/kGYqD5qNqr1bN3mEDmlH3bdq62NkqOWup5GeuUGbjBLS
n0a/i7isUkqCGc09v6ifnMg2T+3gRzt5iJn9DzQmc+quijw/srN0N0lz5jmo6H5VE8M/1KXcHD/e
52ufEoYUujdgMMgIFhmVFstFPfkO/bgckqm030rx2uDI5QsM8qM37VrRmaJ7cu6WqdxCBZC9QZaf
x9n2nFzjEk3R4jiEE7QHren+7TUhCA0TIY8FDvsyKWj6JqPoIDMn6PC4w00NRAY+NnElJJ6ZWGQF
CrJbs+YQrubUdxPIwrPyq5U9f2xkyQlL7iEa3apgWuRJxxc637lx1HNrUnDqxmts2sSCBi2jKIfW
PNp20FozpbKp3f+CUPpyfdS/ON7i7qTdtYxZzNYNclaAzND3zlfozplHC1/MbevR23CngzKiNvFf
lLGvm9UVYgowd3Ah5wtuuccLOQZ6kqM/EaHQ+tJHK1WOq5v6NmbBRALPieUga0AdwOyqWowxoRiI
4OSwDxnKZe4CgnAP4U8EXarf5al4QDFpLXJeyY/ZWGZjUDETlfNl08honKJpFfBiM5SHok7fH+AG
fxLTAuvkR+JmOY+h58YWMZQHlGHkYJ+YvUAfbt/eCPjwOi3sxTCr8FNav0x4UIETneDFZysSP0uE
n9bUkGeYI4NTCvUOErmrLbC3wZ6LNb2ztUgUJnOQAqR6482kMrRS0o+Ni002fNOR2TFa9OHiXW2p
yH5qKxiy658Ooi5eUDRnL0Bklg92aLYYLNT3OcgoQfXrwM03u+19vV+bZbyMywZabAapOKefOdrF
p+v5apahAl5kW7+WevE5T9cg5pdxGW4JNO1YjgpayF7EsLzt3+jc+GpAL6Oy/ppW440f5O4wQTMx
VP5NOq3Vxa4c8DObi4hmZ7KUJB1ISUGOb0QbNd2oXnBKmHervwyQ4EBZMt343seB9KpVLjkV4DcQ
sCWirZ1SXvkpsEluIjftpG1bVgenWwnXVz4ZU2L/sbLYTx9krZGEfYHo9HRAnX5r6MHj318IxKIw
yYtBXvXiZhs6pwwSH8Gt2v6cIw5S+5kHB8/alX0xK8aJFgplDL9YQuxxmfIjgt2ahWEicEn3Mjhk
HtCItyxZlGkH6Kcm8hp0Vz9e3rUjdmZ2cbjTsFHHUsU9YjLY9kXISgpCqPJZBkxbHT62du17WTYc
DUgXCOHDRdTqlEYxmhHmu4LnRo7+x7DiEFdK3fCBiyklijlAOZZw3QIeWLlWWI76NO+U2wr+DFSW
duWP4K1vuNYwuNJLwx7zqbw8mQwDbHgeh82oydHbUsTpch6qZpchBoqaY02Lwv81Vm6nbgRHsrTa
X7pywCj3CAYeqnNcrouttIegUtIO5Rm5u52Slop6CKJszTvEr78I/RpQUXaU9AA4pfgt3j14y1jv
7UAFetNukZk6iu30bw1qf+3qC+eaJyI6weOGMghfbhkyGk1rR3XA1nBqbwUsX3B0xfdCOhnwxNrK
rrjimbVF6OB1rda5sIbwkTeh+wNeAO00aYPql3iUCsI3d9VdxE+92M93a1wEYyvNeUXBNLfJvgi6
Z2Uzv0Z7/8XcQTX7spb5XLltOAiqLkZvYHxe5rJZCoFIqEso/8iUeeLnbH6aNRsanrvBuJubnx+f
7SsOSfte5q4Ws3soLJ67Crd0WcstJ6GQXq3xt639UcNvH5u4fNYbZyYW32wqkrlRooCKRcvzok+G
7xSMt6OO1CcSSx/buuIfVPEtJj/B/XDEF57PPHqjKTnyWCADXKU4qFa78ma6tmFMKgkebuhdkBg4
3zCJXJ8t4/JqrNckUKFrTN0qSdY6H1ca0dDEv7Oz2LU2UaquNfF0+aS86XRLyZN4zIjxKwUiuLvw
yb7/+2VGjHKGKRXrdA6WzwqEpjSbmUricIxygX4otbXZoWvx4szE4ubyo5BmrYIJ6wWdowNjsL+D
4wCVeb13tmtD/NcS7jNri5KSVIrhVZHY57fo3J1AublQ4G+Kx3YVMnzpGMxTC0J/G05/mpmLINGp
c1BFJlkvKnTbEc7SuNgK8aSPHfzKVYkZZr1QPBYZ9vIJYVR9Ptf224MzOCRe+utfIsSIon6zX9dn
Tq7s4Lm9xfdymlEpEwd79p156vbZHTOHd0AxthRxVirqV3fQoLjCq1aWL6plNDSTVm/ZQTl9SZwv
RXKr5c8r2yeOzXkoZzk0Ey2hHsNHWlzAct3LUtlSyBKSJ0KNZxiO9rZ3BbliPxxWecrX7C22b0yM
CeHMQtgrvvS3MGmeVIKg6+yZL+CS3H+8vstYy/KYwWZmE82Hi7J6kneRU1hpsak6m4u4k6f7Aqpw
T4+74mBNhbMSDa+74zuDIiC/SzWQMksqw0S0ZqDsInsp2C8EFTdCWr3eDzerXKiXpVuxQGq31D0E
acbivlKzqp1Mnf10XigKwEpqHrtdef9fTB6I87rwFF089hxRV6JptvCUoeWrmSPtlsB2jV/mCTG4
bXmDYFsVbWYvhX9K+vTxx7vi/2cWF77S5Lrh+zEWeeeiUZO5odJttGClrnN5RQJ852qERUNMZy/L
OkPfNYrqcwKClMk7M/DkqvU+XsiaCeGl75wCpoe49gu8MO1PdVK5Dm+8jy1c8XOdNgGPBXA/2gUH
WWb7uplqLKIyIMlAgDmOkMsrHTdq16oZYteXfsCjjdcPs6cEJvHV3i0mY2oxGy0C4Pyrg1Wt2TR7
AgZqcel99YuzTOX0XkD+KjSNEWv68fFCrzww6Y+JO8zECUHDLq4V2/fzNLQJilMNKZnqWT/rFq0f
ZDHNTXhoHsTsPpoEK1avhK0zq+ILv1u0IUuO5ouBM8HxljGsqcCBsuu2JmNY3UH5/bG5K44PGwBj
h8wrUe1bNgOzySzsKsNf8uZrl/6q9N+BtJKEXgtU/HQHhgUyG3LdxXGeraoyEs40L4foftz2n9Jt
uEXkeO/sFdQ51gB9kN9c2UOihk4Sx3UDxHmRe4zQbKPlaPzK0gC1sDiW8+yTFpXKfN+XcvAK+WEq
H5wsTZ/7ITHazSDPqEkjluhE+2oo0wHx6FCbn4xwBl5bJn2/y0k+VYSf00rbqfR8nn2l8kPEKPQs
QPaasWyXG5SAFY91G7nq2ERochp9dBMWY/ZAOpfTcg2rodZuHDsbpr1e5yhSDnMrSTdhKMuvGix4
0P7SB+rQ0ewmyXMUJbm1wlx/0PwRAenal0D1lnK29bswPgRJ7Tj7Ko/I6caySR4z2Zlv0gwlYTOe
uOnqMXgxpeZHbCnhriL5g1l3Fi2gqXVBxRubaMzzbZTOvesriGebdopqwagj+qwOOj0J81elTOFX
3wziadNrgpka7H+ZuVVTDsFD2QfaoUlHh3IP2AcN/dExjez2s9XVobGvi7IytrLRyeXGGSUp2LVl
69i0UwqV4WNnoNGUhkH6qBSUvGmFhNnJadQMrVUBKtzyv5XStu6bKdtVpWEH+0mf61e5lPps28l+
0O4yvzQexr4lFjW5Hde7Imml6C7JaxRy4S8srXtGfrRvVcsoDHzo0NEqMzrAUeI/8Xxu/vCdmmfK
/EGLsqKTB5uhHpItcN/ySZ91+TYfxt9WxW0wtEmG5qsabmx7VE45O+RVsz3t/GhAmbu+b2YmqTgA
5i5WYqoovdM8BNqIyKoifEOhgN/73+aBQQen/CRFBmtIUUtQg+lBgyDHzWjKb2sjKLdKY0Sero7P
xVSF1WbKxwAFephymmJGr9XMzVx2JWVMd7HRV5OHz+huN42m2xZ1/t0YcxDvgyFt4lY9lb4QKFWr
xm2qXN/IrePa9nxUa+BCbelFTvOlMH3X6PW/MiEsIqn5n8aR+63cwoJXlw5UHnIIiiNt0cPOh3Kn
te2d347SDXa1fdwAvI40j6Lfzm+ifRbSLSsa+0nui24bp+Nrlvr1c2fpAdsAjbmpRsEpSP1xHwbm
ITDkX4nm/NDbFmETEM+bUCmPNlNFvdXs7M5/yPVuP0tE3VI9JlPwLIxmknpKkbs3MqvcWHXXHpmm
fXbKEooVI1NQiEjU77Np25lLeY1pERSPtnxGV02UveIgu66V5nQH42681WooastQT3aMC6hfK1Tl
O7/3/C7/Xsz+TnZi1Crr7lHuqm3mmAh3F7eTlVNm9IvHrI1O6mgdlSw50Ok7mIa/zQKzRpgjvqv7
8G5OZr5YzM5TQVGPpiLVrh3Jk5sUzc/OyW3qyelhqK2XOhv5PTKgfE4+aZ5vDy9KP5oHS+le0pIm
XhoSQsaualCMRnHYn7pH21JqBGSs2bMkaV9O074J/L2p9V/MIN870qy+Dg1y3WPSj7dprJuenUWf
/Xj+jkDJATG77liqXbOv5uShLCXN1VvUD0PbDY3klWb1z0Lvn2Hk2kZy6JaB85Im420X+FsbDV6j
QIRLAUMlpZarIn4cd/pvWaInHcJznffbQfPp7+vGT2Uej0PlPDZyrXuqJg2bQktrtyqbbpPP/SlK
mVEitD6HucJ/0CCpevklU9pN7rfenKfAU1TpFT8l54jGhzDKU7duGcjUza9qLu0jtXysS+g3Sms/
txYtx7rx3TCL7fuxrhwvmNQvs6buTDku7jpJRX4wUOB8DMPgqFSttK/MeF9n5mtv5s+jHuYHPWd4
t7bj6hkZ4hD96LDwSm34mkqQ41djir5yaFubCayf1/iGfyM19AqYvrsp8lB2TUK8l2n2savGQ2WM
L30muUnyu6gViYqSULh3XBOWKNdMU68jcip0bg4MHUHGbhXfJaPfF2bxfQyrgzInzxC4HNIs+GqX
iVe1896OVU6JkpxguLuJpVx3zVlu2LqJ5kgrn/RC7zYlk1AbSibubOP6Us8ynPl+NqwfVkaojhn+
rPu7EHaDXVTYKNOXr5POkEEwv9Zy1XhaEIQPWgKtbTgbgltEd3ZzKtdeksuf5oQsNq7K8iRnGh9J
R6xEUhxPhneXdvOdHIGw9Rv5uZ8oZ/jWzWTnPxqTfhHKbr+nuDhIhX7U/ezG6JWvDRTpyB1JN9kU
fBnMdu/b0a1ejfdlpBPVU+fBTqSvQalxH1qQiNXTvZUlN/lYfc5M+WuhOOFOMvJdUnHQ1V6jed9O
BJCyNR4yJwfez7R3Lvkotksh8tYZ9PLlCKxrCrNc/LjnOZFvzSp4rCxrr0eh/BwxJdt5sd3/gKI/
eErZktobrSyM7+KhGLgKExV+x2ZytiX4u22dodri5D3XR+AwkBMYuSvFMulqHPzs0iTft5kqfwnC
IdDgNJ1C5RTbRv3F7lsfQGoXKA+1lEZ7C8Xubag61cbIJ30bN+m0a2pUWrI4V9wwbob7KW+nvZo3
Pto7hRWFe7+ucTy5T129iFMXiYxor2eZ7Som9N52rRdeNykz9Wi7HL8pUoIouDwkSKp3efBDoxi+
HVpl8nTrTRBdoUMkuNWz0uruM62JP0PXpmx1Oc08qx3kY6aayMBX/qsid361SbW6cud6GDddljFX
HKZpfBMFxOax0n5305TD0BGYSuSZceVsM2mOvs+OI71S6EvTbaR11ecp8wEtZt0UbcbMUu+jrgqQ
fPU1iDtH6sx5IGW04ky+wiaCd2oG+pKTkAyRpO2lORDa5RroV16x2yoxxn0dJNA1+Bnx1rSix0BL
0bpv4/q3H5EQuuU0188RkeST4jTmXjfb0XeLrItQC9bLPNjxSiM3lK1kLDeFNWWtq7ZzxMDfbCfu
oJIr1HSmNlJi/8rDptwMqLDb1ogYiWL97gytBYAAl3Y6KLewjB0DqbnvJ1vflOb8/0j7suW4kSTb
X2mr54se7IvZVD9gyZXM5JIkJb3AKIkCAksggMASga+fA6p7igmmJbrnPlSZSRTTMzYPD/fj5zxU
uXfnjlgpxpwfJbHXrNKHVSG9HRlVE4rkruV7mfNdLxLbLwoo1FfZcKibZiUMfnJaMUSdgpcBqMXE
vuxs85SMibmtFSWOnNpriY8Git6YhCDdIx5X2qMr3WJtmN4JMcSaucUPe4QSq9Vumlpr9qWVZluz
Ho09xNaZCNDZFSRWte5p8kBMMF/QcZtxa03aOOpyuALGVpQrfm+ielP3W3SUQ7G+Z6c+HX91Gvxf
MnRrkw0kKPMBSsFC7dZ222j33DKhlSYdNcKtQXepaNGIOYrmEToJcq1amcSHpyxEpvk0ls6rYjtD
SIgXB6YrpgbSIYuE0VuhZzVi54zdsybhDhEFrzs9+WI2A/FLs1a3TO2+xkq/GTLMU0vzIC7b+8xg
hww3oCfgXgtlrbapGnW111VBOWYvSMNGXk6/aROUsOH6kcgk9sHcw+HyG75x+hzdC6o8JpoTb71K
z3HnWr2v9tomHigiI+c2U2zul1mhBErK723cIL7TV+BdTFI9KCnfy3bYFCmFzhNEGbw6xFV7zGmx
wgZdS5Y0YM3pVmOTRGJogw48+j7J7FsvdkGHiT5ozX1Gk8GPJGZveWJ+axBM1Z1y1IymD+0u6yKa
x3xdDvGdXlWvqVfdmSQHeZ4CzAqHYw4HWdgRKiudD/lyFgpDw+kqTLrS4nqd2xbENHmn+LEm+puC
Ve5tOTQ4XJYr/Cplt1QAruRlTeoPFmTuBGL4Tt3oFVv3yPYOjhc1GYSWelJ818y63ccyawMvVkkk
dYc+wZHF69hCGV+vIlpqe5KTsAG54F5vm+6RmDIJi6rFwa6Qhmc+Hei9ncfxa2JZcPFue1eVLvHj
wfEtxORBqxeun4lk2GRSCIACMq8rg6ytSBGk6SBCZqsNDkJhpGZEqWt3iCDa7DmvizsmnHXOf45N
vfNaVOtAoO1pdAMFsAC437091LuhGX/RLJlAe+26yUwOpaNBW+llaa07u8AjJ8sPQlB9BaREyJXu
wSG2sTc0+ctwZTA4Iw9Uq9m6ELkiHSoWhdpV37SOK/tMjaswLbUx0oehWXnxuHUGm6BAaZFQM0dx
ECX/SYXqrMqOez7RxxEHE0+0kcsvcuxKzxdA2ALoRzjqO1baS5TIyszpXwsUx9U9fF82rhGr2hvV
xiTITE4+iiOo8m1bVOC0Sh3EVrgz1e+IXquvtUcdEWbMioN4iEuQRXHIyOIm1xiAEIO1UWMub8fU
am/KrEFw3Wt2lAghVuVgNYmPFbbR++30YDgF1X/ZI0KPzRRPlk7ftioemnbPste69bJ1MbB4bao0
7v1Ccbs37rD6eVTLcgz0hJqvJW/xqi5NqNX4SmwXWUC6TKtDLx+7TdYMxbqq2j7CKyMJ1IKZ66q2
QMqnxsUjEjrGFkKZo084eN2R3HEDYpnSwMNgkJ6ve728V9GQSHylJAh5YElNApP3A4lKVbI7ITQJ
MMY4FCeUHZptkdaG5RfcGJ5dxU33pcqzY+aYxZcChPy3ptvE0/1LVx56cY7cospbVdZTp/tQ9k5g
6QBXO6lRhajAJYC/Srd9cFXh+gqlThkoxBSPUjeGEvF4q39zEvDj+AA1d0Not6Z4VVOiNLgNK/Su
AO/PnhSdZy9JJuIbWTnCbzR2Vyl1snItiZcu50+uQ8y955TitgMCG8KWhSi2Ch6oUQamnzHQqMfB
qzLIdo9QWP1pNJW7tknaowLPhb7rVAHkWVqg/63j6YHkOc4Z1KnCxMi1fWMV1sqVPbnVa6AkJXdA
mkvT/KkZPH1TJhRPBtGUBPcWjn/X4Flhl6m7Zz3pGABtbrax1Qpgmq5H9wqSoulNP/RgKEN3/gqQ
VR40MtdM33CG+pee2y7IgcykWDm06m/QuzWYexAq461RkkR5gA5r/uxUTG986vQWyMfaxHH8onHL
l86U2kNeIavs01avU79sEwEBQx2y0fDlRSyDCu013zgEidAeXoEiAMkNG/FMalbpbVLjygnsamB6
GE+1zaEBIrQZ4p+mgZAg5gCkmqTit11G4idrqKHc6clcXZU2r18by5V73qcisp0MIQtVx/anjufO
qe/T4pm1hPSBitfyZqhccPImNtSfZOeJG24U6i3vTRKyVsIP4jGkDUgAeNJHBCiDhOVQC/QG9eDF
SryRhadsQFSldz5imB4l33Ssb4ijeUFWlAjM2qFOQ94O+d4cKrJRDN24tZJcQ0PKBPx3KvwF9E6d
5LsZO8oG71r4AGEP+Q3WF1EoaIcOGhurqFaLLjRqtz3ZLIuPtSPZqdIU9qOrUcYRvabcmXrW7eI2
B4A55SBRtirIohICTWp4oJ3ndOkXzybgCo0tC4V8RJ43TcHIUXKZW35m8OYmRxPo3tAV9diLtlV9
LWVVMsFgIAzBTPlS0KFBPo4roBEgTfW1E70Rxnmaar7qwV0iIeZY3/Ixc2+qJlGx0JOiwADKzUeB
sEwP0ETSZojr8AxOMs0Jqm54ZmqWrwaXt28VNty+Y6ZZB5oq1VvitRx56FLwH5k+untTgDYzsITT
fYM7qJ+7TGmPDTUZUEB5XadRbDAFNI2E8w3CZIghDfhRaxiIUGjp3qFlZvhWcVPdJjbUB+HctBCC
z/CyBcnY15FW4qTAMfzIvYptRA6qLL+GiOnoI46TX/okdt+Ykfd4KGjFqePd8NSyQhzzMiaIXJpi
IKFtSovupyw2brMaGXQF6WwQ8Gf1Kc1MKgIkQLP9hCBobwA/Lp9LRCZfiNuBjzOpCz0UGdRgbTg1
HO3B7u5QFHfW0N7mUPstWLqukLeBg7Py7lZnbbpRG7f6AjYMhImeFd81CKAdvBwpUjeKk0XEyWIw
WajpTq/UIrI8yu47QfvbPNbMr6PhpA+WUtCnKuemFsi4Gj1cd677k8Q5tBhAdYs4nCDC9nVqNDdZ
Lb0uKFBR4QelQ47IE0Z20D0NnINKnpEBa5BnkRxko6xNOvADJWA69Xt1aCK1KHIVOTqB9nJeo2w8
9C3bpJDm/WUBZ/+j7PH+hxawWufIMSrIeKZ53eEOrkFI44+jOQRlkhmnuNLGNsCuheoyeiRVusnM
RIG37dwKt02sOCgXwOvYJzb2iKwQ6mdkS/Kark1wlGKRPGhQ6CBAqXANZo2SQ4aCqU5yZyRYokdF
MzMkSlB4buxdkaCJ48ZmTakfc+g30cFnuPLTNkSKXc9WBtMILi2XgYKxRh6v1rXHosUZr9dFSx0n
9FoNHarbwUBI/Ot6IWFKqZ/XalwU9NVJk91Ej++8kJC3jhnbdUn9vCydX+hP5VunHsa1pSnDY+oi
0WjluXEghkV3SYdcynXzUw1hbh7pflRqAL2CeMCsxqAbvcQAQd3TlGCxZck+tspbt0Jvn6iR26ge
r5u7NNqpd1BHM//U1DerTMUKV6s+npiCwBzdgSVhWKWbdpF98HN1BjQ46JKBmBTkQvHoOK8F5Yql
0q5uKEI2d4VejjtK48gulqQQlszMSk5ZX/G0dirkFumROjviPlnaArXShfXBSABUQ7cvmh7mWLWs
V/REkWiW6sAfriknkWghr3c2uy+luVBCm77ubC+c2ZqqQx8qaMZotF2RYNYs79iBgSs2vl9f/ffd
9MkCmlEgmI0qrj7fbdyVZVIrmLBJrQh9t4BZK45Pv2v3+lYAYDApB8iXsgqTl+uWL67UhNIEfgLc
8u5s37mmUeleoqEZsfmuaoitCarUq+s2LkA0ses+GJnVkFmKF62hgTZnolYFKDTMI/HdOyjPSPJF
DL1aeMQEaC9aMHtp2YAYBnmiDT6ZT2VC8Fe1qg3WfN9DsSUqH9q7AipQZmhhksPx2d6Aevs37OW/
zlTJ+D/+G3/+UTGJp3Dazv74j1vyo6l49av97+nX/vefnf/SP47sjT62zdtbe/vK5v/y7Bfx+f+0
H762r2d/iGhLWnnfvSGb+Ma7on03krxV07/8d3/4t7f3TzlJ9vbnHz+qjrbTpyXoKv/jnz/a/vzz
DxOb/r8+fvw/f3Z4LfFrjw35280rzVER//1p//qVt1fe/vmHq/196uQxUDjF/9DnjW02vE0/cby/
Y9MZaNiHVjXap6fKKsLkNv3zD+/v7oQPBTUH6qSTuiq2Da+66UfW3wGIAbwYLNmOBgeNz/vXV7v7
fax+Lwpm4p9//hvtyrsKhAz8zz9mODYgiOBHAKGYvoiOLmBrBtZwHZ61TNAuEqvueaqQE9AH0sNE
PvRvIFAnWMtfZ32y5uCLozwHb4+dacxqybFq9IphVgDyrFH5gEBpt4JWR5CBaGiRRGryTGe2JpGd
qfF9ItPH2Kaff/BcekxB1gwm4Ggim803k1AAIPq730IkS33An+dxZm12u9RphjJsAWvOEYAs6F/h
rK21YAJ+L7drnd+YmEbw9SJlh4c2tggA9LMLWmakqqEjJiNddEFGXxvFDBThBpU0V5pqhkW+H9lC
TDLzZO9GJ+ww8JS4pKeNfD6fmXA09N4jrR2bK8NdQ8m4CfiIJnUAzvdNFLe7wjgZgXpKo0W89Kd9
MykzfbA926Vtr/a8EigCoRE7yEW7FmZ/ig1vKxz1ps4O6ZC9ySLddr3y0ujVw4fzfOGQXJjuM+uz
XTvGTCt6KMtHHax3EiLGcm/WXTQQFmjIsOM1u3JRtb9u9fyW/zTf5gyhW+swieyxjApUwKBMEjqo
pVuWDCWRQUzvr1s7vww/W5tW4MNpaRKrVvK2R/v64AYx6n4MxS5z4cZ912CenUn0YqOZBRsXpKXz
UC9BCqZnKPJEBGLQ36xjc+OBzFMBAz4HdTEAQWj+MAL7+6Qjs9T+8R7gzY0DTmgiqLa1iWDpfIj5
QGla1T2IbqNxZQY0RMIVoswQ6qy35gbsCkuA+3fetmsWZ5d/hcqNV3opqAfQwKD9IIcswFPngGht
7YGsp74F+/UXJbBP/S9AUUFc34JmBCoR15f20vb9OO7ZwXWJ7XHuyDqammzy3SRf/K43tb5u5uL8
wi2Awk5D9yoIVM7nt8zwFDE4hwo2uHAnJnFQb5dBC4iZDJt7uVla0PMY5/eW9SaeFrTaayaySuf2
OBL4YLYaZZQJCG0wGHLerg/pXfD2fAGh0gA6HUwfBJg+iSMbKQXPUk9YZEPMSgtR8zVadHIDN4e8
MTqjtKfklof1toigNNWFVkhvsttFrPk0cZ++BeKHiZ0deN85URdy/sSx0BOIbYT0WGCESKuuJ9Bo
GUBxMNCC9p4ckbJf2DczzPQ0wRj9B7uzG7RpUrcSBHYnCVj9GajptYnVJF+XH2cXNg/eZaD4QWgD
VOcnPuE+N4esabCYQIedxKlC0IreKYBhIv1FS0C6uIRs+7x7YBBdRZNiEcKeOS42H2lc65BJjdx0
CxJw4ImG8PruuRATTESxNjAxkxjrp2hH0gaieMyQiK0S4C3BWzSphUWVGSUnLcpXslqw+HmjwCB6
+N6ZSCdW9vMToQAZOOhCl5FWnazkICtUpUwXot6PQ/dzYXDT6TrflOe2ZleyUSZCG0CpECFPC6QL
IOhpHijQinZ2zYO9J6sl9YDJWV4zOLuFbStXkqzE4PpSDTTr29h/k+mrlX+/PrDPFyHQsRNp8ZSN
wMttNoelLVrdkDDDPR4odulTSnzNXWqM+bz9wP0Exh3wFyIlgQaI86WqS65MyuHYGzl5UQwARgrV
lAshxIWY7czKXNhDa4AlGPsCgwH+1Z5qpyv7KwP3HjsYZWgFKoSX9LWBdOii87iwXB8HaMwCirH2
MqLqGKAFjlHyoEdqDgrKJJrIoWK5QgXs/YlRuqv/eP3O7M6clp4nqYeEK851n+0S3dmL0Q4T/njd
ytLoZncP0DCaJXiG4Ew/VPGmSl4AcvHZYg/6hVN2NpppG30Iy3LKGyazRET0pr1RowGtFkD7muj9
GV97pMQXOzvffcTsmJ1ZnEVJfGCmogus29SxnUKGqUHHJWih8SyM/SrUnlFmhQyNrz4gY3p9Us8h
6tN9c75bp0n/MNgRNVyXOpjUEpURCOWxYJT1Ku7itVKp3wuUZIPeLr9eN3rJS6ORFVTDyAE5Ktz0
udVUkboCXAR9D1smsuHuDQGpL1fuKvu21Oa/aG22oObQ0r6brE3HYsp2DTVY5kw/PnZ3clO+LAzu
vM/k95R+HNxsNfFm0xH0KiCh1qwahQbbOoxU0E2h8+SGD0K7rWOtjOqq1YD4GOMtS4UIF77EpXX9
+CVm69qJ0bG7wp3GrAbTDAvv3pRrgDuVqA7b50mkgLCwZ0g2r4i+SOV/ydd+tD9z6WmaaQpVMOfZ
+Csv7SdggxcCxcVlnd2GqYq4l/1e1iFK9hPNR37jovsaYvL7Rb7oCwMyUSfEfkXs4oB35nzLgtRd
jCgUichE00uI9Kx3aNC3F4kG9YE4AU4DdCQ9ShymveJUpn5dVqCt8CRqZS5H5EgHeWSgFogXTvAF
t3j2xWa7W2NlovLUYpHKSGi+p6gT+wXup/arRSLgS8ZMBFhI7UzKd/MrFIKJfYkSCosSz1plY7Fy
SaSiIsOdKri+gy/N9wdL82sU3Zd9VqMIGaUadwL0oEVFbAwLRi48jkG/89d45jdmVcVlXAogRZtQ
38Xr9oTDEMVfwR7tl2AETw9qWIbpN3AALsXCF2IeVEb0iS8PeUi8c873U9sSezSg3x6pAzh/GrYe
XHqIYzDLXp/HC8fENZBk1BDvgLQMHFHnhkA2WNkgxmIRAzCgbfAoLjdqWOjGisWpHztHoq7Sbq+0
P5x+e932591yZlqfpVOUzmFlp+oi0ieBARoBahBoIgvqtg+vW/o8m+eWZrMJ6AEKg6oUUaLdq4Xh
16DCagBfum5laTyzOCdnVBOiS6H3AiAxUGNPSXtCuOCbveb+fy7bnJ++sVuIUFALXdvr4T1J/ENA
1wBQK1/1F6UEPx+28+mb+ZA0YVnRTXtEMnRg+N4PAI/oqg7oFshHsB5OslY6yNPpM84juDnvcTgi
7QmaBwstc0tfZHZ3oukwVzqqisgQpA6KonVXCtQblyhyptvnPOA6H++00B+iHhWIKVICD4jJTTby
1n21XlZKBLh38cxDZBXdfR56oQ7MEV3YQp/v5XPLs3uxs3qmWYkmIlEo0QTmqdmrxe9y20Zryqke
nq/v2KVzMbsjgVpMWBdjYQ079dvuwElkdAts40s2Zg7G0LSGDGIUkcWAdmTxNqGeX1nj0olYsDO/
ESo6+czGq6LeCECioD5be7KjL96t65d39TF7nfhvl47GhQ059XsjSQIX4nzSSNUKwic2bBZxDfUM
F92iwENeX6NLJmzdxpUKGg0dyZHzzZjSrCd6ZeLw2d4GOJRTQeTpuokLU4eP/svEzHEVI2KX3plM
1G+FgE5K+bNkZXjdyIXcFRKDH6wY5wMpktJgo4fNlm3JprpPwZhgrd/Z2Bd1ZC/krlwkeECJhnLr
+4k6tyX71AZ2CRc3j9x7d9eDmAFpHh6SE/8JRNbxn5XWs0LrWdFu+vIzl3FmcOYyUoUneiqx+zok
5ibde+h2HPO1CFwfx/e4VH65cNUgJ6ej/Qm5+2kDno/PiJWuIATjc7wnM1fAqOXgrk58MSy8xS7s
PtcA4zcCkUload7TjdbZvEpq3NGuI8lTneTJ0etsd2FvXLIyJXZQgwRC7RO8xcrixHKnaI6m2jNA
SbfSWVJGvDRjJqYLFUhEdJ9IiOsG7OgGmwLG6qsC+KJEu2GfpruEflnY5xdOk/vB0lzIu8xqqxSD
i/cynuugZQAedWMZ216LnMBZ0whM1f2Go01S31y3/B4wzTfhR8szV1FmaJ4YJSxP91ac/0zVZwW9
L759b+/MgN9jRwbpM1pFAmDckUZrn/rmld7/H5wiJgB1UPhEvIk+5XFzdBE0GuURaYFk7/PqVlTW
amGsl2YZQKyJIw0r+okejRMDHVSWDQZJ0G0MAP+BtyFvfHudfh1vnC+ogYYx2HfdIhid8KY4aJB+
aF+VXbFbTCBcOvsW2BxwDeC/T2gpTeQF2kHYFIsZK+IEYqN//c3DAdZczfx3eKMuxAmgn/vL5Mzd
ZCCVLGob9ApTbr5OfMDiPBU+biJrM3bGtyF8p8nSV2gcXia1vHRcP1qfRSluNzpG2kCXyQb7IsaY
8dfrq3shADsb3qe4JEPjqGlicTPvrtQBZLaFtcs750UFMjXs4vF03eCFuiAKOR8mdBalUAeAIF2r
2igvkxeaaI+Wmv8ktglwL9mx1N6LPDnYFK2l2tquigTtWj96pY08c5+lbJ1r9gGuR25In69rWRr+
/6NC4Z5lYVuMGQ2Sciu9Ra3LS4dgKmTgtAGV+InKlHNzLOsx5gBUQDz0Xb/JWnW39l2JF+qIYAQy
l0tEMJfW5qPNaXN8CI5rIC3tgtTIfwoIyJEO8j5FxQ7SSdDq0uz7ZNTD64szY6qYUmbIBU5k1+6k
BIb74dykiU7UVKIlLuJOl+yIRDtuAvi/D7RkHNBUAS9/W2NNukYr18TRB3StKMnjMFg5urhY/eSp
xbhxK2NJcuPCXJx9sVnglBhD3iG/0iILAdAySw6j677w1Nzn+aoIFmbhwg02OVMoiUA0T4cw5fks
2BWy92C6mDye8SXn8Hgag4/T79Axkz3QOrBXeDAML/qB/rhu+sJ5P7M88zaqxWMJ9kYelXAnrvNE
uoVMwIVEC1b4w9hmHgW4yrSxK1hA7qz35TPQMn68/QHntR53vzE779o566U8y8WhgQ9vogNGlDOv
LQ2jphXtYPDIah8HAxITVFvYvZctACwDkhBIEc0BFlqfT6ReLo86LdmqOrp++VLC/OI2BPfOv0zM
1kfokItHn7aISJaslLL8aRKRQKbnqXMTUHDTZEljZGlMs+UaTC82WYxZ8zTgRRQoSaUq4KLXd90F
5waxwb9GNbsE1ISj1bBKQHhNUz/3eAjoexij/HfdzMVj9cHMzPMPRtrqlUVFlEoiItZ5/Y1R68o9
cOg0YKRm0XV7C8Oa0/wlnsqx6TwIkQPnCgIUv4IaXTks0bld3hPA9AHghwzi+wvpg5uuDAVEIABy
R0Y5bntbewHBMYLRIv2epHRPCJpbr4/rUiYRUgTA9+FmdlHIn3npHiQBsuWijdpavPJUf2RqAy4Q
fqgM+jNNUgj2KDWYZwrQNkMAyxjzgw0mu+vf4uLOnDAZKt4rn+vtRsYzaEAg22Cjkw9obGUrKDi9
rhuZtsQszsZI/zIy25l6kameRKyNgI9sJr1w4AojdZFo+1JQ4pkgCQMM30b7xxwOTRWdZHnS/Y5x
vRRtb2Higia0ugeRyhaVQLh/5P0a9CGVgVX47oqywLH/HW3rCwHn2VeZuxgFehNpjq8COM0pR+24
jPL7/M2Q4fhQ3gDvgoIRHlMsNLJwUXP30nRPGlo6dI0g6jJ77KY4k1bfobaiK33xUDii3stYwaqa
5shW15f24un8YGvaXx+Ojd1A2qrmcDrCfIN+3B3UINYiWwzcprPwaQd9MDN9jQ9mHG2QqFfjvvtd
c5zo2unGAXMfaKsX/M3llftr9mYrl9LUS0Vh8ShJ2mCk5YGApsAc5ClXIGUA6Lhfdlq7cEIuTSM4
sUCWqgN3BtT7+fhs5jIQVuoc3XT2gyGqCEmsjdd+/c8XC5AhEB5DcRd6ibONUXVgf20lfJzImqcU
IB6EhjVgQ139fxgOhMchoTFhwj/RiLWjlti92aAao7y4g+rz7IEtXqqX5uyjkdnWc6SS8XYs2kgv
XqrhHv39vtk9X5+xi6E0vAl04hFBTjW684VRe1eovY6I1TrGa7pK7psKr+QJOIdCFphx/DhYauq4
5C0/mtTPTSoJaCViRSJIro6CveR4rqJxH91dwYCSbIO6D2jFFoY5feb8fH20OdsZYGpDJwnFMAvP
Z9syylb0e+sba2M3obz+M3L73++Tj9ZmK8cKtQcx4oiXXsMi72B0EFtjCxSmly42NI5AhWRq/gFL
6/ksgnrTRHMdwgZlfFFlHiRQHrk+aZf33/9aeJd9+OCT0HeZObmGVz26bE/epMnBJmKWcaFVasnM
bAdSqmdmM1XKqVSOtpY9Qyu99JusWjq0CzP2Hq98GA8aoEXS1RlejTbfKdAGQvc++3F9zj7bQJsc
Cv5TqgsRz9wDiZEUIO0FInzsND9Wf5V8fd3AO5L0fCfDAuhQgN+FTOUnWtKBixz0X7AwBMkDestW
7m3+UGLCUt/ZTL0heP0Vh65cxV8m5axuXy9i/acb4tpXmB3g3IIGjlvGiKmKGOQSTRiTPVdADRKL
hS14IW+P0YJjGwImwBFDGuN8lxPHRJOu6wkoFE3NZ89sNQkQoNNY7P491fbPu/HM4HzTd41hQOoe
HHMt6BRL9NyDuXRRAO+CEQTEYESFRjuoged8jcRCS37pmA1g7hNa2L2VAYHujHmn3Y+QZewPyyyR
F0x6eNNOZan3d+dsIlu7KXOmqjJiNl/ZTe03VeoLa6EeeyHmBxkwVHadCVILpzQzY4+kSuDu3tGM
k4Y3SPpBfNlCXWGSi1hEMH5+1CDHNYHCpqDYAbPn+faoWlooYwFzyLSC2qIIAEyLcId9rQMFwGuI
MqIoPfre27KE3MWhfrA9f7cpplMmYCecDiIakpvQjMa9E7W/hrDnfrqIkPqcErEBx4AoCtDXKprR
5nTc1KkLkM4bALZMbLc+xkvDYqUEdJ+tfqPMJ22QoFnXp+Uk36egcWZ89sIxi7iiWq1Vkd49xH3m
a/Gr0sYb3fzh1XcU/HgLXu6TH53Zmy0ssL8oSDBSRcaxe+7RFJF+KSC/UK61Q7cWmx+o3N1MQYp4
agqfHUCB9uLcgbnx+teYUePjIj/7GsjXnO+vMc9BsaAoCEkgDMWOKdQ+3VDd9rsxiP3MV/fW1yU8
IAgy5+51ZnR2IbIiH3WwKSJG5h2oZDqiJruyRKN8ooADrxNMoyG1nfS+xplec2GpvukVw65w1dy3
iB4HGYuV70Bi588WG6wtyboRzKvN2N6jY0niVKacbPFgtU6lmQ9fbLer2QbATvCg5iZ4bLysjPSR
qd9kYwIMCOqTfea2zo3ZVNm6tEC9FTZ2XwH01CrWTa63KdnkrKy/Iy2dm1GXakMcqiZtwSXFSkUJ
WNU0WaiphKxGh4zozUCi40ViQKB9tMBKp+vSvgdNp275etm63V5qSQPWRC8xqoCbCq46yT1caIUC
ihJQZKH9eJTKHdIW1drKwNyVeobybWiqNoT0yRAKEVf3YPsVryKjZbLtIB71NprU7SLC9YaA+Kks
mwicOUha439dHuYy7vUQjIxp/ZSUOIBr1QFBzt6SagNeBQssJ+CJRQ8hiJhkvImNsXB8XhmTPFMP
Eog05zSSruEcaYteFQim8Tb3e6Y496VQyeuo66j5WWOrJWGiS6vx0QcwUgiKOPpzXPVmD5oMr/lK
QPCj+oMkYMZ0YkMqgeYhZwGOp4F8GTKzu2kcTXyDqjNdqapRPcQd2vo6ayiOhLsE9L6gIL5zwRh3
lJWpgI2gKzZ9aSbrshJOZJhKAVm1wsTeYgJguVxxBtBsinZnpXUeQNK+2lW5Ux5YXYqA5ZoOPjIt
i/SYuUHCU2QscYmEYwEyuLqyQZoDRrWVLDgLiF3WoS6N5mR3sX3feg07OkPq3PCmMR/Gqq4jvNyc
kHVCO8QWH0+xTMQahMmgqABt14tJVAYFEhmDa9HQeyZR2xkcddugagiuCasob2rXFqhuMaWAOBUH
odcQV4O1IjQvtZ9gvjPsUMtLpCBjQ62tyDE6xfnFJdYCi8sRAj7TDH/13NU1RHTRXMOQiPJQTwgg
FFIWYSsKScOxR650ZXrm1E1ppYq+0ac2Gwu8J/cFNus3KlkKZsp0CGvHtVa6FBCGyZnrfoc4JAGh
qFuoE6ca3tNamoHSitgFqIDjRH8GvYaV3jJqjTLEadawDI3wpZEo3/S4LI9oVKz9BH1TvlUmZG/I
uA7BB5xGYNwDJU4L6LWBeVqrNYgMAjBmdMbGNRrmrjNg683QLUB13CuOE5lg8HpMDNAY+UzRm3UL
aq9bM9eMYwx2xEj2nh6ONngbU9erFUh2WoAuFnENvhinaRRwrk58QSuIJjWBUJXumSd1HTANjTix
qLRtpRP2hRigvPJ7FCmixtOcCDwzReMnMd0X3a9UufPMzajqt17nuFFMa0gfDV2vPaZ2aiM3hOQc
+D56b5P3Ct6etZqAyExVubwpUugPBKWw2U2tmiCTA7Rm+BqDpv00phpIOlu4BLCgqDfKyFDVNoYE
/a69CzanIMUR18JBdcZTW7nGLonBAWeVXbHT7MQWvgJ/FiVmQm88aHYE4JcU32sDvDWjBy1SuzYE
wFwCzegRzmGzjzPPVUI06MV5CNaPXPU7UKKQzUhQ6w0aVpl3cZ40D7SyUXVqDXAPg5G5Ac0JuI3A
quW2JCxryqpjWRuNdkwahSMxYWkoVYMfMPTsDJXo1gSxpV1Ty+eWohwUkhZA1NU5uQPZj6mE6PtV
sJBWC5oZ7iVpFRg6y9zIyRx6Io6Umyz1BhaiKXUIUjtuQ8R8QyQVk6yMzrTAlRYfZTtCik8fm7WR
pnQHedruayYUcQvuntxXR7CZefqIY5b1WpgiyAsqkJ9qeVJ+k6h5hjXnw85hxq3Ruqpfo6YWjDhb
IXNk9j+kncdy5Eiyrl/lWO8xF1qYnZkFgEQKiiKLpTcwloLWGk9/PrB7upJgDtHTd1ZTxq5yRiDC
I8L9FzcN8i92iAwV7NdootOA9uJopfdKIleODBT4GJe6dDUiCN1MvPKbTr6LSlN3S8k8ma32uVQQ
xp6UonLQwFF1N1SzwhtixF4sDNI9SczMk6j3rdvGuXbvq4XZ2ajS5d/6LO/uQituTzHOPFcw2NVr
q+/hUlqGeJdbWniq/WpGujZtHWSLPo2Sj6+T2UACH6rcVfNCdZBSEx76TvV/GjFazqi7/pxxD3ai
XAj21ShkD13WY2DrQzhyotCoABr7wgnFgNH2zazajb5kPqDjR5Nl9N92bJgwQya3C6sHuZ2kpfaM
ln6GeChGdOZJGrmyamY1C7uhtOqdJGexrWpMPDKK3ec+mpXaFsocSURxxmrLHrLI+OFPRUnKqOq3
Q1kPhzZC+iNVheggz0KIIykI7++j2vpXYLaErz525ePd7Ouicq8G2CVep1GPUKo56/W+HsY7NR4T
CRn2lImzc0UZJrtR0/q2kPUSdVGh3A1GLe16utt2bk164BSj7E1zj5puMObvyaxIl8ccUBFyVo6M
xy9KsUPjjak/eJHZv9GnMLU7tb7XJwwpjbaKTnUNNk6mdLbvJF53mhVhoY4k9c+IbXUbSGDhkx4i
dWWAVP7aBVNyH9WK/8GI5/xjonU6gJmscfpebsnw6BIrVVPbsxIGNBV6cye3CvpwRTl4ulzHt/No
IhQflU/4HpTmr4tw8pN7oR3K/gQyLENQj1JU2+fhbZySopFVR/5t1qy0vqm6Kr+baj2wPKrySIEk
mP2Awe5QEPDrcDoUbJPx0HVDuAcaJR+1oqxOc1ymX+tpQqK2r1RpvB7EpLk2i4pTSPOjm8oQTC8K
etyNjTKnYUyr5NArZXQ7leNWj0m+eKc0cGmzdO3JZOT5RdZMtckYci0HuO7vJye+ab0CMYLH5JC6
FfiAKbbbK9WNCptc6VA8gD0rerrHmSPa2t3fuVaf/TardqFmCWVKm2raiafogNd38yXalV+HzgYy
48Un2nq4H09f/+ve7nKxPgu7esTUUh3rucmLTRBmpxsE9Kq3mvJPhexntZFVjNXDRe2tDoYnE63e
CG/CPR1RLkm3uUsCcwbUmu3wG+I5T2iMSgUkDcYeEKr/F/yUXqK/nv8q61KGVRmpLAZBwTcvZRvZ
chf5xfkwYjdwn4HQrqD33XKlzu3hTfTGcJWHTU+iF1WH1a+wesokDSSTeFARaPyGscSn5jY7VKM9
2rNhz/e6XcKN5uIjbnr6Xnw+/vrST2/3s1If92chiylg7tJgtlvzwSIvbKzhiy/isxCrinILZZQe
9/L8P6kn4J0nzCQXuxaHR4F2q2PWsoimYJ2GD/kmD2X5x19ZZU9V/bPx8fwYWiOzOMCwbEO09KAE
tnic73+HE7afxa2m+NNiWUekRwB1CObyomr1PIEMPqYTnazD5D8Wt4szc+flt0jxb/pKvSz5sWbO
I62qiwKme9TfiLQUN5sILv1S1UwiwPZLyU88iFtlpGVPvja21aeUgCg1XUc6irGwXHhhi7pZ5m3i
Al9Uq1YjW1bt2VfLQx0rIZ+RmV9mqkWFHdaufgqulAMvy2i34JF95C4Xi5+/wBq9tCfO53XZq2fR
ZzmMY6VnlIv2Q/pd8paJVV3phOKqV5/+QoXs0qFzHnH5+VlEaVITPQyeIhYfADQ0TvUjO4X0lxZu
SlPa/sd6vy29cynpYKIEkQAJT/qcq6Xqd02WK6OATorfH1s5zj5p1ZVfx8P311PAVpzVQoVMqAko
D/I+nEE+IvioolWbz59ej3L5s/0azWpxpgAMCwRvJwigGZKystc35kZP4T9suV8xVgtTGqtIkDIW
plg61oPimY8Nwk+Na8wHzqe/YE77kvX+tBV+RVwtRi0Y8aWJJsrsbvEoFvvmC8U9B69O1IjpXNjy
IdgkAWzN5Go55gU2CYbFTA5a6krT4OT58P87k6ubTRiaJkogrInWBdFyDc8r9JblLjnWB/Fa3GQP
P7FYXuauXxO5utN0rRiVeEBw0l0P96OH5NMBPenkUNxmu4ZN7TuJTWVjAYkg9XIDWPXbwuVduOLR
9DAtdMXdZrf1BaV59XVXl6CcpzDUT2ZhTN+L6Aj3moUqN5c7qmxh+wVNZAeNWkcOFef1zbKxJY1V
vTZNNZSgCrocSX6lmae0exy3lKYuJjVTNlTEvZ56cM+T2ljos5znhKhHZGWK8GMg9tE15OXIKwtj
w0Hv0sl0fmNdbZOss8TB77hkiMrooIbiFOkx07S9gSFw50XKaCvT59en8NK9htbin+Nb7RKZmsqg
B1S9+uZ+NmF9Umm2JWRhlekB5W9nKruNiJcGqViYHxqUbjSkgp7PqKBaXZUsKlpVAa22eyuaOX5i
7/X0rThfY2/gKMnGA+RiJjiLuNo0cRbClpkHmmGJye0sdcby/euz+FKjYdkCZyGWQZ+dfVOaUeBd
QjSTXUz2/EmnbmF39zjNXEXXceNVR5ig2gf5gDXT1t304hr9FXy9DUqFErtSMKPhNRYi2qfoML3H
ECK5QaK33XHvH64Ljx5j/N/DZ58P21idvV0fBlDKyeuSSjOu/bwUbV6f2UtbHCEpOm/wdvg/qy0R
lJgMZSpj8wF4F22JwPOVqrx5PcilBXIeZLUJ+sqM21rn61VDf6UINY4XdV1ufaZLC18VdUxTpMUE
ea2ONbQCrkAtaVLdU0yJj+VxNI9oPOu0maJ9+TN/LO4k7Lt+Sh/a/V+Qelw21vrsOI+/OvZ1s1Yy
PSK+eBojW4Mv8Kh50iFxvqWP1j400XlDzNzZEmK89AVpehugFwwEitYQayNvqlmylmELS6FMxWKu
1SPLDhPzv4WWsBot/OKZYxjWLwSkQsqPXNG4gJZG6qVt7MYg0EDHuq+vlou3GcsS6XyDxUc2b7Xq
sa8EWGIsm32X3QpoZ2Os+pa6mTtddz0oTPHgY1GEguZWRePize088uoOWk4VBs16v1zq0f/GA6q3
l+egAemnyRzjcTvkpa1xHnF1H9X70A+BXLL/qm9NeucX4ta2WGZrvSzPI6yWZUbF2xdpse1kxKa1
K6wFKZfQFDrGpy3uyoUdCPUPti4a2iIcwFWWhhunGzDkgOs03amH+Ya7kJ6Eb3pltpsG0aWsST9M
/fjz9QVzYQcsurBgF8BjEHi1XgQqfAVC8FzahuroB7wCxew+MZQN3vqlqp8kSSYsA5SoFz7l80No
6NUqHRYRUsDlOwV1YaE4GdpJy9CN3Pe29V6XgPotmkGLDLGroQtquYkt77UH8daIbttoAx9y4WB6
9gutDl5jUMYy6ToyDu4yC19A9+P7tpk+DEb37fU5fhKqWC2jZ7FW3zZQO0vtOkqr0wnzlkNwyF0q
2Koj2cG9tUuO1VH70b+tHsSr7afGS6S2TuxfM2+uLqIxBh+Nv7xvBiApxdsGPK9+XezlH+NX2rlf
5skuGxtJHVd/6xt26YKhtq3P88Y951J64GjB5xzpJBkA1WoOrBqaRD48pQekrbM/aimdi7HOou0V
bGpTXcgOuEOhHbowaAA4rU5nSyz1odEIKOrRlZAZX0Tlb0iULJN7FmR9Ous6tBnUNXbpUUNvIsXi
BDUo/0HYyxjJ2lsili8hd0s8qJwm4ivs1jXyBihCFBcT8RY+54IB6a9malOSS8N9r5Oaylss1neB
p6ElhCPNxqPmJUZ3FX+1a8QwwC0H+XXqUwuTvNprt0sNWX7zu0uy+Tb6+PreuZSfzge8WjaJMSKJ
17QIwxnFp0mPTrBsXBpJD6+HkS+ulj8nluL88/xUZkDe54CJBfbBdWAnHRYgU3UD/P0AX95T3cHL
jj6opsSrAcZhj7cXjsXGaC+hfBBrWJQE5UW5YS0vRk4ymxAfIcizwaF/UK6Cex98kenSAtzjuYkj
7WYv4iV8bPmoZ0FXp1yZyFPQ+WQIIbTVEyzNffBFeavbEo5RfwE+dnmuz+KtdqYO4oby33IW0Cfz
ZMfyhDejO+zlD6nbf5SQKk2c+TZ8Y+06l3bgvaW5ybftouDFE+Ds11jt3SIx4VbhtQgQO7GrYHHO
zfd0xUCNpIfXl9fl7HcWa3X89X0+0O/hu7bs1vnIWXeV3NRXxPIK7CU2S9cXt81ZvNU+lcsiTFqR
5CfhphRWX0cRbGdS3b8+rMtRLHCAyPjSzFtd+cY6VIcgoABRmQN8u8cENyN56wH0H+buV5TVNS9L
RwM1HeZuoHhEtrMN/EspCdL5PcIqbSRnM80tv/iLAxuY778HttoRFcAMJbEICX8DVGx2WkqC7cmC
BTN83Yr2ch3inAkDW1YsTFSQtX2eegS1E4ZRyaj5o5kk9PO+wpFY1vzdkPkbH2zJls/HRajlJYJ9
xiKuv8qmeKD6vpKWQElqqNFGQwf8PuHlD6BRvx2tTyUtoteXyIW7z7OQL1p/firFQZUAdUdywnjD
Wjlh95acQg9cC+KiQHNP3ZG8O7sJeLFtXeIlc6/HDJ8EwDGyzIiIraZ30EYZeGzNK6ErTXsMk/1s
0Iuvb0rhUzpmTjcHHzRfeMhlYWvXv3w+YMdzFnq1jPw2y3R1OVSWldu/Yye66dXkKbv4y5bqinQp
Frcr+lXaJWHKbp4g+6PEtsPDw9939+GD5STHGF90Uni1cU4t6WM9p+fBVgPjeq+GQPC40OYP+nBt
JaBASskZpjtTA9MC1X1jFb3ckLIhK/hbEBVBI311ZAggO0YcKyHcSojdaYfsRnAwE1QMxCSWwsDm
sl0S8mqEyxGsLBo9+vIJ+flZ0cwUplq0QhhPqiY6bTk9+FguJml/30EkFMBFqXPtqa3ozVrzxjeU
D1Y6HixMve0kz2/CXLkd8+a+TaeNMuyFZIEmvkolFqI9NcrVQRI01SBIhghlO0J3FNxSTdotYifV
/I1IF+56sqmRK5BvYFm90I2MayOfilZbqKTi8N48JaflSpSk3uzUlBHszAWm9/X1D31hYT2LuVpY
JnznzKgYniEggG0cF8O3tqkfzHCPLTDu76+H+w9jVBU4EAqC7etyiapjFVELxKvR3LcKu/SKfX61
gKqtk4ntTbDpNHIhBXN5V5Fnh5qDX8sqBRt1KFRYG4G2GyT/Tpqq5us0B83PsKa/Bhqh4Y4g4ZaG
aaRWae6oCZX3+qAvLqFfv8G6JGuVYSLOA41CDV9PtSFS8KbGLlMONmb35fWABXQWaElZZ3soLPpC
UVMmt59vc/lbqXwutPevj+VCcft5jNUVRAalayWcZLvWmxwBgAtwh9rmLYYzmIhLTQf9OT35juCB
49mqeS2rcZUkng1wdbRYYYvYzMRMDpn2vcizQ9ioW+/mC4mIFATJQqQTglz7asPnlkGVq6pRSm+d
8oi/dmWLnyvaEt/FB9UeeYjAI49R17LDTU3DC1cv+Vnw1TXS6tRI9UucXtX9lNoo/+6X5y06PriB
Pz3at9wLLo8WYDT1WBXTjdWMloWS1NOcwJaxVGcq3mHjAqDvwcg/+lm1cTW5tA+AwP8Za5Vr+jJJ
W8yf+10WYSqeV6faMt8ZZTHboHE/bKzTS9v+PNjqPBnrAWn/mc+o2f79jNEoRdLmrVxRJoUrXzjG
Ln6sPwTfwxnuED3nLT38S3sRhRrutMyr/gI0A0IwnoeKiRX0R2tQXY4OW9xqiFzK3udBVptRCRO/
1jBN2Wn+fZKGGFriCxVkn4JEdmQFpGm4pVl/cVhYw2AOgyGctVb1BXaBFF0Ss1509VjnWDUHUnj0
yen26x/w4sL8FWgt4RjmQmmqXdTv0vrex3tmxNI0TUbYR/x//vx6tI1hKavMWfu9Uqkh0dTkQTbu
VAFLmDx3Xw9y6fCDiMeNGL4aQg7rkpwYxVqcINnI7qaiE+ledJV6i11J5foPTcu+2G3Tty7kTItr
HB2zhSb3QhcqifQhS0UcO4Yqs0XhjRJtbbUlR6yyMhw8lD4w8+L/rGtkRY8/NOcOZWa7283ADSSR
qpxqG/vpWN9QGtuYx0sjwhON7IzcIQW/1YkuRUmQSikPDKP6ZPiy2ypb9g8XKjQILaMlZ5h8K5o7
q7SoTs2gW+EfZcb+IfQWHyLlBEJ1F735G6kCsUNFBVqHcMHLG0onmaNasCxCRbbTEU6hadpVvtER
uJAr0IhDig/iMO4ZaxRflomalok4ZxSCeQdYIrJLmTptru0iVGE6fThk41YZ5sK2ehZzlZ80IRDq
wCJmNc42zVA7LPDjasONg+XSgjgf2uprQRw308IAt4Bi2BtDrLCj1DeuBVsjWX6Fs6sVsEgMaWOF
kcS63VvBLp0zex62BF4vtBORbtNh0cqkCZxvVrcPq5kHaDdwkCGVntojFV8nwub2bpGLLFzK9m/8
j9uwuUuPWcIuops0Z2lIL8M/G545pLNQLWHF0+IAgHfR3tgtEcPT1mp/+bEUkNgiHGGgJvgbrkIp
8VCbkUyocoREIvYfG9nYErp/+bWWGFiJLcaONPlWC2LsiiTMAlwy5lyhmjlfU8C2rU0n3pd3DMLA
quZOupQB1k8L+DdxWMVkicW6Kzst1riql/6NTuWzMOv3gyRrmcQjBpWEwD+1FbwWH29n3Y9OkGW+
zbXku2FvfS9nSMAbJ9YyUc9T+/PQq3PRgt01+TMjVPc+npCLQ0yKxdbO2vd7mmdvwo0k9fLUfx5v
lTB034IymDfjLs2AII4o2YZ59R2Ga+aMBcaURq5uuQe8vJUuIemRQT400I1ZnSbGrOkTDui0nAWQ
sHIrnjpLuR+nPLuaGzp1r8/oxZX5K9raNtAfRuhrEsysYhTgnlp2HHFeDsfXo1zcY1hUL10NKPnr
YopaCVAsFm300NLAhgeGtAtVI9n4WC9PlGXmfkVZZvYsacTwjUNL8jHUtHLtOEppuMuTsL7Ncfs+
zqIWu30RBAfB17aKMluRV1lSTo0kt2QquLXW9Y6iqod4iDwVTDVUI3tOYBSOaeW+PqkXekXPx7v8
VmfjDYa4MCBg/+6ZJDW8DReJg841TKdCVXZRWbXutgpjlxfMr0leLc++7AWYSIvhT/DJAIO3MO+U
Rt1Ylpc3wZ9R1kVjqTb8fKZ4tqsm1c2Q23MaWGjgggxuJCZAlten8gI/5dlUPp1HZ1OZKcNQhFG8
3IRNJFV3M3azo++WGQSR4lT9iG6CvWo/lf8jDyjgNpblwlP7+a+wSjWDKpSlpfI1zRvjk3KN/pWj
YwobfEdHAdjz3/qONAGWDgf1vXXToen0KdB6vmNkGu/KIB5tMQt3UmtsSd1cWjA8sqFrLI9PnDyf
r9Ioieu2YPfvCuMqkz+W4i7Y2viX0gsvQMQEDS6sXFqfhygzOZCLwqIJ778fk/t0C4e6/IrrUwfd
QBP55CfHk9W/r4dJCCVP6mnK6qffCSeyxx7fv74KL9Synuo8gBWweAZWuDrd/CIG2FU9xRndvHfU
XQ5QJnNq4FuDhy0mHBeQhuUmVPLSMcdF/M/Aq7UnpkFrTmPA2ku+Vb4PCX5yCrO20whKVMuFb2Og
Fyf0LN7qPiTXpTxbES+Mpb2GYYfilg8IaS6y+w2GtTZCWK517PfcXoAyCO82wr/sCHEEIUdgqAsw
5sWVr8KveKh+f/f2bPRk33nDdeZtY28u3GOJBPrElPmei6n385UZNVUYtRWGWjnub6fIj+o98hL1
h7YwKm9Cwd5VZz35qbWhdIys1norcIZeN0Kbf98Y87J21msYK20ajYgYYbe6WltdFWa9Hy0dm5OJ
nex41XjhW2RD/ooUzqX9eB5rtZwQhYLGXBFr9KjIxt/DAUpR6BqO6KnmYclnfyF/XvyoZwNcrakx
mnU/FUkCKlC97gZWoS3chAfxoG8Axy4lNE2X0fXTVdRv1lWTccQy2i8JNDa9Y2Zv9ejtMOgbW+Tp
4vXie/2K8kKp38c3ym9ZOZIZJ9eh3wVOWAcQq1tp8h0x9tEYqvv35lKHgoV9k4d94ih58aMIynsY
2BMulKiBZD5cCwzAinte4Ch5SFZkz6r0oFdi7QpCLdlWag52nhnpXvBrdC3SamFUC4FT6eo7ceRQ
UNPEh6QyZR/DxRjMmtvxocMvw54krfs2iryhVTOvjoExUJBO6hDHJEH4qZW65fydVXw2K6tV3IRd
oEodcz84C3AEdPJJuzX2AuwSc+MzX6iOsXd1Mq6CVJWGwtnzvTvXpoXk1lOS8vcgrrHzpd7HMxRY
l6t+khy8UoXxtNVTuJSLNcS4DE4bA0XtVdgkmtCXx7R7l9ezZyAtUU43gsrrY/oYZFuH86Wdqi+K
uGCTSVLrtZz5eRELYjjtAsTseQffCr3+Y+ObXXqzgbDm3Yv1PE5yq40ZDp2PmTYreXEVXTwnyuG7
eMyOy/20ibxWdWPV3Yh5KdtRvxG5E0DKp+v//Nu1U6w2Qo3bxEIwxF7CHj8aO5HGu3C32Xi/cPkH
uEvtDyFcqqjrEkkQxlGFSFKzi6+thx50PBfx4CTeLc7ZMY+pU0emlXbxTnC34IAXzlFcQygLqhxj
oEdWx0sOpdka0ELZBYJpB5Ng59WXbt4XocKen2xr/pKO2tYevBSUWjH5j3LnQm58Prd9jiFoqyPs
L+611DG+KV7/blGxDG6kt8m+tXHx8G3jpOyKN/kNkI6NT7scHqvEiB37r/DLkj67qodjhYJmi3ym
vC8eDW958qj2ENk1GNbta/KFDfIs2mo31lIvockADECwDkP6GIx/ozRE34KiMbd/UAbrBgY9XqVC
1AdETnfd9Nz1LLomW3LlF+rHCqAACyjDUm59gfJu0yac9UhfPDnid/JuPgQYBLJk/tLT4tI9Fqlt
KtWYACGyu16WRaxEQUEnm09UH9tr1HLs8sE/Iu907HeKAwV/rx7+QtXwQqah9rXsBxMyDunz+dIQ
6xBtiSJbRkm3MrnirMvpZ0QOwkfI8xRuvo//6Av9v2f2Ss2//pc/fyvKqY6CsF398V830bcaMeKf
7f8uf+3P/+z5X/rXm/JH/tDWP360N4/l+r989hf59/+I7z62j8/+sMtbZIPvux/19PZH06XtU5Dg
R7H8l3/1h//z4+lfeTeVP/7527cC6aDlXwuiIv/tjx8dv//zN+BoZ1tz+ff/+OHtY8bfe/eYz495
9Pjir/x4bNp//qaK/8D3A1IBCQIECWCV3/5n+LH8RLb+oSzAEnoMQJnpAPETZGna8J+/CeI/oIpx
6GJbT/uBv6dRGWiK7umHkvQPABoYmT1h5WgZmL/9e/R3v2eI3z8Ms/HHn89tsdQnysGvTAK7b6lF
8V4UqTADSV83VfJRD7RBbyrbLOo5PgpVqqdeWWpVg0TZUKsfdSNqkRQC1IOCWqtbrav2hfFBMKau
da3G4MFkpZo6fp+DMa29oB7z8SoTx074qGaiJVDuqiLkqaa5jR6s3sjKL36VBOXBGosZoZO6n5EY
6isEcrzcIg389OeefnCliRmVPj2pDfXK8mvj62xYQnEtIrwIi7cLogotHu5h020xjbUa2ECJc3k3
BUU23lZ97U92Fqp42cGq8tWPuUDPw9EHqS33XV23HzVdK9+VZRTqpyTJ5cLLQzW6TQ05yY5p3oLP
41SN3wuogp2aYSpSV/DNNNurTROW9ijVvWibgeg/oFNV1Ic2DZqPmtT68MV6H4hCnSB2qZcjsjIS
ajIzunKjdDQqDYWZCfXeLM3qD3GWKW+BdQ4PcZH5n0czTdN9LUWxI4i1dh/mdecDJTMRlI2CquD0
1oORapqAZJeNMlp5yrQ4f+w4D74LZhrcG1ixdHbcF0Npt0bQeqke4mYrdyP3YA1JLt6yI42EDPaB
pAuBm+Rm4aKZZ14p/dzQDw+r9FgMwXTV5I3uqr5avwvKWfImdUa2rOPy/CimUvNWFc24eiispv1a
VXnS27NuFmAwilx20fkbPwxhHN5GlTB/yzSju46GujyIEx1Pd6itfrF+atIvNBMhaI25LwKMDDoF
InQtdHdGImSqndZ1Xzq9TJsTWRRd/Zr6lnir5Frp2xSDETaKaj96U8G5/jkYVl7ST5DF2laHsUxt
FHYge2I53iOhRePhThEn9TQOcVI4OQfaJzTQ48epsoQ39WCEnxS69ZktVNw3d2U5DieJYd4ZYxjg
GSeI/UlFsjG2eznKj7nellddNSSI/KfZiAxXMeR3KHHmTjXH8y7uLMnLjbA/lL2EviJ2d9bbKpzi
Y56V09EoJPGTkaEZl0ldeBTFIfiszbrk+GajeMKAdFzXz+GtjhTgCTCGtUf6yEhtQbC6E1R5v7Kx
Esm/TWkw9Ps20/NPityJy3MI3IPdpGY0ub2aCeiO4b+pn0qzE0q7qer6OqvG6L2l1MoO4fbOU9Kx
/2JKQi84dULxeG/JQfC1i8cSQaguyg1b6JPmoApmeJp9vxhtyCal1/RjEN3IFA0lJxcwH3W7wVew
ObLG6qNszGq9n+e4U+wI6+XvooSelRuF2Wh6St8HD5FiCJJNw5NtY9cjurGnWgyE5mSYoQagoE2s
0pkaYbAwTi+CyB6zJLU+TCC1gneilOeTJ9fBWJ0MH9XXN/HYgJEZxgjF47lKE8uJstB/qxalqVzP
ijkai3iXLB6mPqoMb4oDEUqnrONVFc05FE9psCrAQ1WcNPs0T3wd8vMgjpI9mbwOXMVPVcutJ216
K3DzAvsXDFrzLpKnUN+nTZeUtzQjKRZZfiabd+FUCZEbxGa3LKg0lU30oJGo/24OklA+GvlsFW6f
zXPvNVIG7NkWIuzC7HaQptIWc4Tm7H4xH3YBRaFjr+mpGBytJjN4lnaVptlR07YUE6qkSFwtQodu
148ZyJ1BrqWjFYmh5VZtPVh7SQSf1R7S2FRa+bb1jRJz+mzqA9jPgipFBhAEVQvIAFOKOvUc5fDY
RcSYbHQnQ8P1y9RHLiGtjfmD3NcS4BVyq5l5QjSqQrw3u0KT+5E8nffG9MXPSdeoWvVtoicHf8j7
OfkwUv5E4KkkbdhZ2vZyZ9d6Da2w8EzcM827SZ4L6b0sNbnu9WUbfw3bWcE/Ktf0IXrQfSlX9n2k
Rpbbpanefa962vbHIOmL7nOOnGb5KE500B8MY860oxGPfu76Qy9VXi+Mc+hpQhFPblsO8WBXZq8e
MC2wYPllg9bWtilItbBPu6hEtwfiav5WCpOAV25mgUwSzcrAmiHqkrdUdKTypm6htn6Qpqbwbe6a
g+mUFUWXo4ZrOPCpJIoEV58rFWxuOEMBlfEl/WnyXgfUFLQTQnVNgN0gIqhGbHMuF9n7aVisIqdC
L7tT7udy9U6f57LwZiGOqSuIvTC97yH6D16NY1nj9laNeUo8K0n0xorp5pMTY12k2jE0omZLMYWN
fZCLYtTbWt11sZvOFkjhvs+U5lAp85gkDq3uWXzv634QH+usN9IryRd6A3lM1Zo5pFStqoPczhst
Y2u0cm1+xjnLkq7EFgbUzqyDLn1f9O0oXclVMIWxnZWGnh3aLK4lZJZEo93rgxXPH8e6S3mbRb1i
pnemHsly6eKKNmjY2qdRzh7pwrQYKjtWs5CVZ45jRJcxaxKzJXWTavpPIwk4FNyypcpyC5xK090k
lGbTEYW0mkEgQXw9ygN142jQYpXKbWOpdhHl6AbqVRXPTh+XUnsSRdwxbTIW8nt5j8CmU+jxjAWB
jPjkuy7O88JJLYQebouyNZt9NIdggpbpy953mI0X77oqU0avanATy0TRj6+nnmYe50LWczKjpzhG
sd1MvnZVzzUSyKrRdJM9IFHf/Ijh/mU7ay7QTU1NaR6/cU0our1ftyQhPxYrOIFqrEZOJ2BZtjOF
JER9ci5QWA0TrRY72+wjwzzliHEWbqf0lnIkfwztD8EolEF2qnp4zDrZTTlEAJuJOfZCe19Q8tRF
R92YTnrcjP5pWpBQh1YXauOQpLFleDKKtO1OUbpQ+1LrMre9tmxy4drMRjU4WCxlJk8KZOU2j6pc
dzDxAPU1F9hiYP4EVoHVHWjhY8lOEb9Es2/Ko1tn2XIEK1aEtkLWjfp90gRCyuIpuuQUzeNwn2Vh
nLq65MuIpCAaLLE50wQgrjlYAnc3YOUHtGStyakxSEJJpG2zcVdZLfe7pI9Q9+q6pq9cKWbVuFkx
ZJZjxeR98JmBNR2hzVnFYawK/4clj3Qmz+77F27Qq5bVIo8BqQLdWVTc4bRbawhP1xQtFbkYkX/0
AuRdiRSXcTNA1RcBMG6/xVev2JfxltLA2dO/LtDpLMq+tOOkMlyrk46iXiI5nHhtItilvsDYrE+T
kL0bKr2y9Zh6WZRn3sawn1foll9DAuy1/A+CwPLQXf0aoj82QZ9g0/4pvJMf64f5KvQqNKX3PS7n
eJbcoGc/fbWOW3Y5S7Hh2YOFwBRXaHLzpgIfsCr3DFYUmFHJMZmNgkJBskfS1e7KdKp2BZ6DW1WD
503Y38fJK0wBdUzjHujx83Gm46gORTc3di6pO8vQkJWcHEP6ZE7y8fUpfV5Cexlp9WFL7sH6EPBh
50QBtMexbFdNott+ZXll0sqs87kE2m3tX4/74kvy0oTziWo//Tb5BS6nRTwT4V/OZFXlk9Em9cSq
dMzOd4Wm+9F3w/3r8Z5XkxjnUzyLBye1UIquq5XTl3rNs1DqUBtUIrSco9ZDzbbYvR7l5WzSc6I6
hymXJTGyVc2qkAKjNASWhloOxtXA6/8Q4NPshqlqeEYIuikRM8MZKEhtzOeqZv7yQ64G2MQMvBFG
3l8e9Xng4tEP8di5qrd010zHOG7hxV/MKFvifI2uqoFK7StRaBEwFsbbRjdOoRZ/fX06XyySVYjV
dAqFGOPjNKAZJyvenGvoMidet5g5ofw+h1uynS+/3vMRLbvyLMkhuBqGvsqIwrB5lIbZzeO8OrAd
PvlDcKx69UNZNt9eH+LK0OH376aJdEM1TcPHfV2jz9usjGMKX3Z30vflMbrCaN0L3otH4Utw3e9q
0P75Tfy+uho3cIyXvt954NX3o+1itgqvT6yYVTuReThvcFAuB6CQRM6mX7fuBPgVjdnRr1E48JGU
lqDI/7fV1X/P3q8Yq/TVFpPeRQYx2kV0RTmE7jTYtMKc/FZ6/AvijRcSM4cQ8rmUOOlMreucdZQo
Yddpia1+iWXIftnOvxsgFt8K1u7/2DuPJbmRpFu/y93jN2ixBZCiFIslWEVyA2M3SWit8fT3Q83Y
35lIWGI4d3t72W1dnhHw8PBwP35O8JbfzGI7EKlPmRMb9nVPWfHOM9Pzfz/xztEKx6zOKE75GtHa
q46mAVVzVfgyubP22Pr5Xg7qjRt35d7jzjVAXyBzRldncQKLYBQnZSTPCMdvhvjDM1un6TcWtuIn
gGAg6NEBac7i4OcL8+NG7RmYhnGESl6lZHaubUl4rHw2CH1wQ7rGzNsvTaRVD3m9zytDmHRnoDDI
I/w41cy9t1uUsCs7dmZqcayGUIqjNiZzxuKPKtdvmQjhFZLxXLjuD+uGTDoYJiRKtMHOt82i+IgC
D2/20CT1F309Ok5N/xSgxrGRI3xkk4vshzX9Y2pxyrweWQoxStAVeelgYO2ccXDj6tMI5C3fWe/p
g7YzH9NXHzHW7EVO9ykhVLOHL+HLZstv9UvywIWElmB50Xeb5u0oW3Qd/NQVf1eUaFz9DZ5K2Kp6
9HfshPPhdA89inXXt3vlLqKFSrkaXDQSVB+dl5Pj16P/0kBmCEWrUVOdmmBSozT5Q8iTZ6nJ2p1U
jxv0YysH/szi8sArHWoCCFOg/dJR1mFjA4fn1VHP2tupG13LTI/X17hyEs8sLrJcy6/KeqrY3EAT
9nJvQBRd63+mxfoRsk+NfAACTzZSCCOxsnI1tqWu+5zr8YFawMbNs3Y0NCgYVAondDWWUasN84Fi
SsG3mo4dY13xiDgL4Kb/YreIJ3Ta6LIoS14lPajLUfYo/Bbxc2h8gUb8vzLAAMA8fT0H4fMTPvRy
J+gWY/qUdO1U+VuHTe/6Etayxhnp/L8m5uN28jGayPMFq+E+G/bewWz29ZfwS2NLt/pevZP/8n14
QbdQFqtOdmJyPmgnJnO1zVHbkGijjL/b6aWONo7NguPk3w52YmBxbhpEMTKhkynIz8xh7+lt9xLu
rF3/t3cDk+2n4Zh/Tw8docuOP/tOdkutT4XD3+m3gJ4fWNll3CRcQAVn0R29AJQUVAR0b2R3i1be
p6r0uWuNh9yLbrM2f5H89N000MvTmf0K8y2B8bUzcGp78WWnQeoi0SdX1kwpdMXa+Fk3yUvZ6/vr
LnRpB10+E0aLuRZBC3jhpKUVtJqS9NC40JVQs+k+sgj9ebcRmj6u6PO9PLezWI8VjU3KQ7Wy284d
P9ErvKfVfbBQvFdGgwKY5Zji3QCccETVTvGdDRLB+c9fmp9n53QmVS46lnJNC2DUSVLCun6YtI5y
D/o8bpWI4EW1Iv6vdvUfc4ssQi8s3S+SvrK9+Jg2j6X/AzmdjfCytaTFl6MYOZpCP8u9jHG5a6SU
FmGdx/pemnITFSO/aLYu0cuzP7d8GRZVuMLBdS3OPgC1rBGSkbMPnQNjxQePBOm6P86ne/mh0Byk
rgAw6JJ7DMmXbNIKv7DjXtl1EumkLGbDzdDkf3nAurjDlU+jNG6kSCungKKCSf0SghfwyotkTBQn
fWyQD0OqizYVmF4mHszwMZCDjXNwmYbQgAEzBmMCucgFwMPXSiR+Au6ENvudN7Sfhcekn5wmfm/E
r9d3csU/MMUdiowjB3w5DiONiIEls6mwT3fZ9GaS+VsolSXWxnW9Ul2cF/W/lpajMGE/qHGhY6ny
2sFV9PZBFcjPw8Q1PagItfCJ8ZEHcHue3UbGnR/7L1Uz/bi+3JW7UPvXjCfwP1KHpa56rPaTOEao
54231U3mxt+Ho3cfvf2rgqLYXrpJYnDpNVgkZIICVGnrL6uKTZ2UqidwAltLEF1NCZ50c8xsMout
qY7FxMp8KZ6ZWg5RW63WAiRoC1uzzSc1dTM3/d7dWbsODv4Y8osf6n/AtX7pQedGF6dCaTxFrqyG
qUUL6DGvOqX/7usMt4obp2LVkAGwhWlCk0rtInGNaSQF/kQtQ2KQJGuah6pnP+uYSa5046TL82Pn
PMCwqH9sLZ01H/Rek3tsqU964EB38SA+lL/k4QAEd5Z0Gb9ah+ioHsc72vaih4J22P8HgwMrFyId
gHl2nCLcPNwxB8KTPEqNfKsMzDCxAXcGjrEvD3TXflgPM9ayePBd9fn6+Zj/3nLdp/YWe5yqI+2Z
aS4FiIehEG1deSihCZ4LSPP7ZFOoee1w/GOPF+75+ugyo9zlceMGo2/X7UOifPWC1+trWsnQZpZK
pOKpCqsSofvciOCpYa/mnED54B+1Y3wYboVDBEevtuE2ax56amhx2YZC6RtyiyElfq7JjsTmVe9+
os2zkdGv7ZpGU4juCBAwmCrPF9SQXM8cf5BChf2uTD7VUsbI9e/r27ZmhGNGSY9bgdreYtckK4hG
imDcDBYkXuV9ZNaOjGjkdSvKyp4BNqXBReZM8rekhPc6o4HZuEWDbwYzPEC+KZGXjFbn5TdsaOO5
bap4MsWVDhAO6IEeMXcYmfgf8qoAdqEU43AM4rB7q1vLEN7EZtSGO7nqZXFHjmhUO2GAK8huAkOQ
3XLITWbODPTJ9qMYNt2jGJhD7fB4Gn1nqCUhdgwxKqVPXZdUNNkqIfVtSW7bX0NmCf6nCPoUJymF
BMUsxLnLIzpc5uRAy+Gj5yIVIdRNNGeLjeHLy5QAJJ0JBwcIPShG5EVSNQwRhlMts8sok45tXMtu
rYvAxywfGCYaSNqPApbdl+tfZ+3jaKrCyZFwgQvsddMYEROsnH5hAjg1mHeT1e5q0XKmWN+I7pdZ
Iz2SE1OLSJf6ag0eIgfK2oAYLL8rw5fra1nxZ3DAdBbnZhvluMU9JUy4li6lcPIxaVFXwT6aAicr
46frZlZeppA6AK+kgchcg7asS3Ci5LBtyBIrN/5kjnbnWq5i+59mokPLtJOfCUNnupvf+6qjqoye
ST9y12f4Yb9VR7vcUihsuS8ZCpA/WlbnYSJOmeksEjNn/EQ8ZlO4F8aNxa5ZYCJY5AAjbk5afG6B
B3EuGIhn2qDp9pXG3WhujVAs+JXnpIaCrmSYsMeT/F1U48e+aBk9pt02CzMrLhDEpELS93OjHSib
KRGyobb3zdqVrvGEkuguQOzzxq8OYjUwy7rbivErS4a9VsR/kDynULhYciE0hlX4M5ZqRH6zaR1f
36htrFgA/E9sZ2Zk7jEq55tKpzhqRYEU1Wgl4Cu6W0dblJjzjzy/5hnyocipkQOTky/PgudFyYg2
MBjYlNtdBpEkhWVxKyQwhgsgmWA1TQ6N191lfX64fj7WVgc02aQXQGtIXI79yH2PhqdhZMC18rdJ
6j/L6AxvXCrrNuYZH4s+8AWzXql1vuKVvAp9oXgF9/jcyeKG5688Z3RGCnhFKEw4oj61+EqVhsSx
5UsgH3cwi/4dfzcZwOt2nj09iNsqd5d5GdY06pwfBo1lClMVg6ErE1Bdb5AVhyp16OijfF/F0a0u
8lzjHa/bmbnJCHEZNGnesz7eh/BOXJQ/QQLGnQgG2vaCr6J4J/ufmmwj5VzxRUzwoSgW6NRy559w
kuJKrZ+VTRkA0fLftPKlSR5Nubd7K7FLAfUieBOiemvI5vI2ZVl0VHSAHkSU5REL0fLMO30uUUTf
0Tm2je53AkOfbj63/UYadXmF8oDn6oRuhUTgohqiVT3iGw021N5Md00clc95lZQHmaLSAc52JXWv
H7A1Vzk1uLhIM4AdSd+zn6X0oOnerhmH3RTMKtB2oAZHs9I3TtvlCuHunhNrCx/lICxSExjJcoM8
AfwYdSxV/lo3j5VVO4FQbBi6dEZEGGkeIrsBaw59mnNPEZBMJ/tpqXaq5Y0KKZiAupSSeBsbeBk9
MDM3Q6V5QPDii8kDWOW+I3rEWnSrRvq9ZsQbw4+X32hutUFPOadVlz5vlGom1gr+p8TenQGRfWVU
jl8+NAVQvZ7Jq3KjYLayJjJs+NvgrrFoqy1urSbwReDgbF3RvivD8yRvgdVWnAAvQEIdZWrSAXXx
bboxMsR41DN7VMvxEMRS/QKALHYjPxHf86mRNnzh8gSDDyO/MEluENVZZlkdumPTMFDqqLLHKf6W
6uaNrP5Sgt9SqO2vH6gLt/t4/cw4AIUC1oU/ZDpFb6kGPRVWv6rus6n8Tjt5o0y7mGQny8EIczci
XSYKjNoSDBaFcS57Hg0ztLlTBQ2iQQStJWd3Otok4O0760npO8EuyUmcIZKl3dBXtD8KkNQb+cfK
epkDon3HyKMCg9giIAuWOogx72U7lb9pOdBe7atSDRvf77JWhQgYo7HwPkiUxhibPz/MTZaWoH7I
chhyrH90n5U74ROHQNuBFHXSb9KX6Km9i9+vf8oLL52NkqhSDgDod8F7JWgQKFotPcNeLUq79gRO
RJCO+lOPQvqDSMt5Y5lrBk1oDcGRzMXqJQ2IGRtNLlXMiEtBfjNq9b3igx5phZ3RbpHkrO4og5uU
U0hMSPsXtRQr0AALG21lp286BaMn491/CumB+a/N28z4kGjuf0D/rSxTydlxEcib6Ttm3N3830+v
7ykZ61CnYuR9p1HvH+tDesjesyOE5Df+13C/xeKx4p1n9uZId2JviPMeXSLsCeO7HoQuwzyotAcb
d8CWlcUZsDIA7AYjloBA52z4YUqauUS94R0XUflj7yhMqTM7wEXQDIx4VLKep2JQaTdyJM0j/6jG
X/f5y0x1YUU+37EupvpSdOzYLBzFsLYT7Ku7YlfezAom+Z+20BbGFu5Q1JOXmjEFy7I1D6rbhS9N
cR8xObCxqHM6in/HS/q/InmHSKtksShLAyEcpiDqFDoKfkmPJHmqRSYrrOfefPAG6BwsCBi24ADr
m3lid7E+qxS1IpnAogUtdMHFPnBTR+ChaWu3sgss7GZjnfPfO3upzft5Ym/h7vEktLHZYq9Q1b1u
UmxOH1q1s0fBFcUnHVCM9GtQpp3XKMfOs25CdeMXXKQq/AACGC98nmvyBYWBnir5WEtJYasyY4Gx
+CjoEEKkmiPlXuI09VuYfb2+5rVTcWJxGceUSR2NOsKFDA8FTMse0622+WVN4XxR1iJbKaU0EL1e
ie3G9Z4geTc1u5ARjIp3uSM4ItA731bd2qXM/jY9zbpZ42u6T35tggdW7ofT3V26cdPHSlsNnE2V
0jTWH4pX6w4B+d3gBM+C6cwkDr7bbclGbpldePGkhdmUgwuFdtRydDC2vvpMgdZumJC//jHXAunp
x1z4bzsGiZ8n5DVi1Dup+T4V/T5mIOW6lXWX4Wqn4GWIF3VKdWhSsaxYj54VN4EEldhQbZhYvV7p
/kLWqYkzznwRcSQkUnqNQRY7ye3pb7Bxk13ehk/hQ2vZurorPyd0ZJLD9PLHS6PT/Y9Z5Tx6J3E5
mqUVgmmHoC0CtD9Jfx6yqYjOCF5aoiSii0+UoZ1dGCbdBMHXHuKcW/VLaz4LWrQRSVZc4czO4k7N
0s4Mcgl4MM9hp/KKu1qNmfv5cn2/VlybuRFUIGmdA0NYPgymUMoMSRBQuJwK1zQ+MQx6nIrQGce/
rxtaW44CoQQlNHCZUBWdfxglGj1ug6ylTOE7daMczOhLlIW761YuG9akrDBbKUxQUIQ3zHm9J/mO
Xw1mUXRxS6jq3PK5evlg8fo6ABqPdv1f2WEL8r+2gVgDbjpPUFywPAjj2DATxbqUVnoNtATaSuMo
m94uSP/aWNvFI461Qbs8A4PnBudSk1FlED3JeDfakmTrkMhAORQ45qyJOsvV+zfSreoffFjZ/gPq
sPncLC5WlkgzgNodoGdj4fUD87OmL823DGxDsJ0W+/RB/Cy+UOsSDjqZkfSnUHwWe2pw4f4dM9ga
k6M05+MvhvK96bfYW9cc8tTAwlNEdtgvM+4SvfpdmdLBZFCYmWf3+kdbtSJRAofY4aMweO6PJvOx
cHHS7g/96M6Ipi8wx+/VXtsIe5ed73m7KPuDFeeJjx7LuZ1cKWF7EMjAZ3n1yU1Q4OvuZnnQ+r47
+C9bpHVrrnhqbuEOkhb3YTZDJ9KZ8Jm8EUDdLvFhahgea7Pc6OatJFUUL3jrw5DHANjytR+oTaHD
ol7ZvZe41aTvijh9CIvXunyMItHOxK3YuyCa/siXDRBZyiwWRed4SdruiXIX9wYWvYfoNbmJ36qb
+jDrrTJ1rT11u+A4HMSjshHyV3aVgw3gH2leWrzLPgPTU36SeKhf+1loBxEz31TtooxpFwZwhmDj
dT+TlyzPNOY+qqxzfW1Z5ZKkDCb3OAG9EIVR8slQI2N028iajpHZGfdFxqzmozxBOrb39KG4b7xk
Zj5oreoBjkstuKuE3rtn8Fr/Voyd9RLAewn2QwnThybNLdNtOinfg/eH1y3I0+z7BOvjUw3hLdxI
Wej5n6a8k1Im+72w599AU34Y+1Q5NmpW9I7i1yl8CEoN66MayDR3ilqUd+okNO+mXxk6pCct86m6
5sdPcqBTQLUQSqfeqfkG1EVlLP7N5DWAFI+BEB3u+IgBcnP0J5UJVhOTfdLkA3drNsAjEEX1c6Pr
3kPGYlGR1MP4Tmq7JKJNbeQ50x6pnNtjVKed3YrNtHWRrH78mbKL4jDgpyWYXtZKIUpUsB0wtth5
1Bw65TFtTaaikSYPNm7j+XwuwjnfG6gcXUI6nktcl6cGiu+NeFVnQKjPOVat6ng98s0X+tIERWdA
voz/6UyKnkekKEjlKu7ZMr7UfmQiOAnbY6pJb5067oF+2HR9n8ZxS4JjJVZQ5JwJq3FtBF7nbT5J
AMCbRFVgxuCraHdW7J8ujPuiHaAbqHZJJt+mwVZ7cCXGA/KFzoMGnUJZZxF74yxMugKlGMheFGeE
n9Tn2hKljet/7ZPNbRFUKhSS9mUnsO8rxeo0ZlsquRB/Vko4iDfNIKfqRrF9y87iXtQgpS5FlWJ7
2T2n8i9B2Qo7K36BgBff5gNBuQzmDbKCZFJGDPdOPzqdFWW3JiQ5Oznupw0vX3PBU1OLN0hXD7pc
ZBSMopvwSFiBgV7fy5tMuWsn99TM4vsPENvAsDJ/f6A4Sqbv5CB1iuROFjTbMmr3+rlaS3EZtvln
A+cPeOLhWqVJxZSyqqlj4mVKM8WpleauaTUCk5y/V2r1M5Yj6EEmKAezTLF1+Cq6uJl2Uh76AGGy
/fWftOYyOi9JbpO57r/EbGrmmCqSTil1smpbln/nRmr/P1lYQjUDYRzETMVCYP4ss2+1tzVdvnaG
KXVTxqfeTZN/ETb0XAxCcFK17UHhZ73qFqe42Uhpt2zMoevkwwnQD1nGPDgoc3mowQt8N04ev17f
qVVnpCdCK86kzLwME1kwJYYyMntgWmnqaGMi2D1ErI4QKHdZ65sHs5ier5tc+/wGOScvkplBbTn0
A6lwnUA7iYZEr7lGBgQOUtLrJj5uv+VtcmpjsXelJJedXlfE1a6OGbDTYTKxodipPVetK01wgqme
oifT82Pr1RDiKH9tSiuPSCjksaab7I9fGjPM4d0bfOknyOrc2DVmrma3laL20U6blE3g4cVRBSgH
5ScqPIBTqIIsdwYSssGPWzn9yMrL58yNHhMI6h/QcdxXh+QBCPDWKNEyqVuaXGxUk9eSUZmw3eRh
u9dr/SjOjGcQLr+Zsbb5WdY/PY9S5EyhHNUWTZRw6iGqgVmIYnnwKiOORppMRfAmv69KRzjM8tRb
MK21UwRwGw9nqTPxxPkpKrn4/XKoQY2O755Vu0ng7aZo/OOQpkCjSh9qhiGglbIoV3iaoKhDR4IE
TVLym/TRew/qePjjk4MVSyVizs+bC04LSJlg2hLZvlaxnsrCgw0uf9o4OZcOQYZHKxYtX9AbFz6Y
VaUutpDPUDNV9ukPVIac/Na/hUEufOV1Dfk13ELbJO5bZhd+GLb9mNYarl/qkBRX/VGlZNz48m1h
xV+vL3HphKzsbIWLb1WPYlMwhJ7aOZjSilvQtLb6rxsmzIWf5w3xIzNA0fp+Mu2CvFXc3qzDjW91
uWdwxxFIuYFm1ZxlK3kADj3x3MpJIE1vr6nw9ZaTHthG5DXHzhq3CvuXq+I1DUEXbUiu7gvCkVo2
iwEgYWp3nvaijnHIuLm4pet2uSj++gxYps7IpNgyOx6sMclHE6hDmA7dDxhVBt+eQvS/J5Wx/ch3
rzvDMjzMQeHU3Lzmk0uWtjKjjpkG9CsYH+Woae1UN/7SoHm7bmd5zy7tzL/jxE7Z+Xk09DyeR1F0
86RyvS690WSPrk+murDzbdjbWte8zSf2NIjPVKkUMubReLAHX1VetH2wUdueN+f0lv3XouA0mBXU
4atexNaxF9Vc9HzGF0TAc10jtk4QtOHx+tZtWZHPl1KUcSGoSsxAfF/ueYr+7ZnFt+smLgo4HyuR
mb5UUNybB2DObXha2kQMhkNoVgEpDo/FY3rw7rs7RjIsR3uCZe7W9G253pS6X/MLuh0gXxB1oMGy
MGxMkA3rDXC8oKdKGyo7ndpBH30b+/cq3mpMrTgFI/9zqZtZF+mCKMVXknayYBu1KzWAmLF0zPhL
ZFVbydeqGeDKBCcqcASn880sgF7V0A7MLfHB7T/Vpd1lNiRTbn2f08cBK6Ha4t3WRX8xiMI3BDFM
WRMoJdX1ZX2qk41QkBgD5uYSvlJwPjR2605vzcG4ue4ta+s7MbTMYqTW03NV9KlEidZPqxg0yLqS
e7gbt7iQLrpi85IooYP9nomzqBac76TW9JaWdePcwFT22r2XO/mX4p3Ba5f39uf4awQEzJE2lvdB
H7A41pCyA1ymOgzwfAk57Kxk7GKT22tuinQ31WMO6iTaa/sYHYzYEV+o6h3ox/FrAru/KzfO+8oN
QBbMSMg8sAK8Z3l5xvHY02gqbM/ynuUxOkpqfxs22SfUAp/+/Euemlp4qgzVfhp0dKTjSXaVGuLj
b4KxNTg4py4X23mynkX8atRSihh6pXhm6Z9NUzj2lXSoE2/f1+UeDPnL1G+pfFzU9z8c5+Qlschx
zHAwYMslnapcZKGc9sAw7VHbAXNzIlu4MX5e38fVTwYMF7Ag2PMLchiE3jQtm7M3s2nccdL2quJ9
6X3lWGVbCPfV3aRDzDtpHoxYRmo1kQV4fmdkeBHZ+uC21m0nD9zaAhTWtxZk6deXpsyfZ/n5TJ4s
6B/yzr+YwlA738NLiWbirfA1/UHF2vF34ZfsxdpZD9YuP7QP5k3wlrwpt54t20Q3p3CDV8Vm7Nal
nv0l+CXDmby7/rOk+QsufhbQJn3u38CTdtFIhD5Z6Ctd4Ws2DtoNwZcs2Y87JC4PuttMN1LhlMnc
fui/ql995z9Ryvl4Ol38BIQjRIWx7RkZdx6dpNFXBADzKJMrz2UEVfGj/DR7W3kw3Wx0QuMmFZgp
s4VfKg12eoGJO+xmeqetR+xKQAbtO4Oj2QdmVxcRQ69HrS8VPlFTPFnF10op9n2Tb4SlNSMyQYkR
MZqqKFacr9ar6yosIfS1C41xouC3UFHqH16vf9aVdMA4NTLnQidpm2iFSRoIzOsVqpZ9Nvz0ge61
M07JzzDKYINue8u9bnF1WdyXCiU3AKlLuYMCot6yNaAXm3XI3CC1XvOkLPZmOn6+bmgtx2KgErgV
uFQSreVL3MvEJGoD0tH+trqXd9LRe5WeB8/pHFjm0b/IfgVfgof+T2uBhEJiBSyts5aDCSv/+Za2
luJVHRUeux7IDWKzs+zGUjYWN3+XxVE4M7JIt3OfJ1fSEpFgnDl0TEraCozXG6FozQhlOqr5EiqM
F1DpGBJ1kFsNB6nWbJgFHFA5GybWSlCM8QL5QwBDEtVlPpqbFBm6qozI3bzD1DmzYJz8mLx5j9MO
uqijFtn5+3XHWFsWB5c4JtPEpF+x+EC5r6V5g0nTZzq0+Om3L9cNXMAKZxc4sbDUfGUUi/EfwY8o
cSPD6E923qTO1HS7XPubeQ5bU3433m8/ae0MNmRx2l+3v7pAmkzwplny5cxiKEm5WHmMsjP4xcB3
tsvEP8W6fqzwg0QJ6MCMmDnfw96QPKqVPXvYB/ouFQwfLgS/2GKZmGPcws15O8xj0RLX/EW1WBka
E75fqoXCUb/1Yje8DdzqmB3TGygeJFt8l6INh1wJiEDYDabAABvhIQvniGogTaaIRV2tZVtQptdB
Fe/UKXizkh6iedPYmOVYSWV4Gs1g69keJMHnO1nFagLncpVCUwsfv67ZsR64Qea70di71/1iJfRS
LplJTvkH5Nvio8FSzryZSeugF8TPqBLdqpN07yvSlvtv2Vnc02kftnIUfGQw2n4qd+HtLEhNKWI/
utmuYZ7Erd+3gtXqPs6z57ADMKK1BHD1hqhYxUixyOqjB95sT344foq64HsNr/X1fVwLWjQvNHRZ
sMYpWDiJFLaDWKoscBZW45bk7dfZtdu70062RXsb33TBYMF54wZDW1wF3HRJOwKfvNypmhDb2f10
rxzRgP+LFqV645ETHJk/cMKb+r7cx/vki9K4ys/+1rgPvlxf9kpYoQ4M8Rj1OOrpy25BKfS+B6Ml
pfvE/GZM8V95mG6YWNlZnp7zbLoFqSQdm0XSI0yx6KUiKd741Lj+cRYkEoSv1W5gY2M3+GXdq9rG
AbxcFia5qjl6JNwXHfnJT5Wgm7uwqXwLwbmtG1u0jyv3ASYoo0Ntp/HyWiauMA/k+jCxqkx5yyjx
CKguFVX+aFSFq1fCY9sy6mlG+muMRnhYwSGVizCVX/98K/nQ+a9Y7G3oZ4mlxlBC5pCuMLTeu53w
MN3XSHrWbvoqas9Vfje6kDP8Fwnzuen5G5ykmYIiN5WoT4SAQHeMyXJwZts3m40lrn7Kk32eA9OJ
GVEYUz/TAFcgOukOKA5awtv1TbwMbecLmaPQiYUp16JcYvzCbv2oZAXBPg959BhK/Xzd0Mp769zS
fFGdWAp09JEMgRGBmT/5TbATN38QHOngvxoP5mfvp7Yb9/Op6Eq7vRv+uHI3zwbME10k6RzDZe5c
GhFIzo43lJUapVOpiA8GUAwWPLA21nkRtxeWFpdFXAqaHzVkEhoSGpIbvif3amVLe90pAtu/Vd1S
n1io5mz3gC6etDJPWQTQAAbMRDJLlJFf6nlQWzwQPuD6t/AN7tW9uIm/uPAZzDDiynvHoCt4UZ5E
aUjKzZQbHhpS3S0qsnY1yZ7SQK931zfzwv+xxLOAVglFvEsRTg+QZd7QYbf7XGudROwzCiTTxhFY
NUJzk0FoyGQI1eeOaaaekocCrqFG4x3vr8+9kIobXrFmg5Tv446lBLJML2G0G7XCGshgDcU2/Cek
cTYsrH2UUwsLt2MoGZ2fhpCMaIUtQYQTwE+eRtqGma2FLGIu0kvQPcBvY1MLR9AbmaBK3vjoKweI
4vo/ezX/hJNA4YkgFtNkjGyvEA4GGo+1ZyvKGzId7nXvWtsyqDssWCxmZmltsZZM6TSrzXmwhNrd
pB+17Nbb4sVZ265TE4u1wNUt+7ANUmQSg6HbF3U3on/kFeLmhO5Fns9RmVcCSQ0DGdB9nu9a5FkT
8knRHHY6VxV2uunIJKrIq/7QlZ362LuiKx+Nblf82pp5vKgozqYpdkPaAcSROt+56UQyhSKKuUNM
q6pwvlobj9S1hD1lJeHWUhh1Y76wP3ZatTU9uPoJT0wvvF5Mkjj1ItxxrMqjVPdO3KMsuVW5WvNI
suMZ3sPkBrR85wusozwMWTx1umLSXlq5lxWmRGThq5FE3m+t7v/4NTrvKJQZM6e2yrjsIh+v+yGr
fbWk8Vh/kaInApRz3fUvvYW/SjHWpI00I0bnFZ+csRrZoToXyZui2vvs1d9lyyeydk43Ab5O/rhE
BkKeUW1gHXMjBozHuTVK23JuQtZEN39wzf7R64NdMD1dX9LlR5pphDSJYUBkDC7eMFnuIT6Y8xhE
hw0W+iPzl06v/fa3SKcue0pzY+UfQ8vuFTKEYRzGGNKfwEShb+5Ucz0T3v9mfhHeG8NN7Ao3weH6
+i7TXezOdKIUD3QF7cyFU0xtkqE5KP+7l4VoXfbVgPlPDRC/g0Mxvyn3FLhstfvsPed/XTe+trnz
fAhaMPS0UD8//4KD5c2JB0VOKwn8Rw3RHeT+BF0O7XIIsh9BLRtbvNCXR3tuiv9jchGda96+Sa9Q
9EkClDEVaJRGNXpVZWGrZLdlaBGje3FQVc/QACDWI3OVZvgrSBrD9otmo9u/+gVPlzT/kpNTJ1h+
XnstX1C8DY+Vaeu509yru+QxPDS75kf1KdkZ/U1/t1VKuBD4MHCdU8OL4x5WVRpnlfSvxND4K71t
n1XfgahtvBWc0BH3stvl5Kc3CDEGMDv98UXLFJNKl2MOZ3RiF59SKj2keXU+ZZZ4Tpn+NiZ6W+OG
kfkznZXWWCPEKNAOWlzpF2lcOxij5cX0FGIhf0ssZuq4sX5dPwaXCfa5jcU+oq0Toq5doS5c3M3t
f4KRU+goOwZ3yOvaWRjutKH++f9mdBE9FSuQYg2CPRsZpAe5EL+PEKUZEkpbOnIjDOQ3prJL9XQj
3qztJy0pnvlc6WSsC7Np2obQpFDzbZXkteilwM5HsF7X13ZBLDJ7pko0hYOWHiB3w/mRQFA3InDP
Vqg8ZT+TmQAghagcfSRS2N1/E1Q0iPIVhsNmRMAihvZ9LBsFmu10AA7TjfE9SncfC/r/gtD/h890
8m0vBKG/+D+ynz/O5KDn/+FfctCK9j+cfdJSnj4KT5F53/9XDpoZR5V3q8jTiwcYR+rfctDq/8xB
AyTvXDcjP5cJG/8rBv0/MBjCkWJpMzcLvIzSn4hB/2s45jR4QL1K6CDFg+uF5/OSyLbnuVHLuvUc
GL5mHOuhthJHHNugB+mjig+65shwRZRSKz5qvuSjgwbSV6qlkEq6rjypQVs+6mGbPslDkj6DwAu+
Ua5pPyPQLL96bWnedL3s74SxQUxVSNFUkvQwBMTQys+qGQc7IY6tWymEoNiRSgW7IdwsbzOO1QQS
27ZPLZmVM8bTdBtnhXoolCR/zjXJewiNlpS/Vfv42EkGYrPwEPeqM0ijIeyDpkpvUqOFwDGqpPg9
QLu6IQ1Tp/Ie4FGR5rsJjmIxeJokNYGllB5zM1GGNbqhfJ26vKMgG3hFIUtOnjTl+NJQLC3uulH1
vSdJSiVzr8bV5EZDlTxOngVUIh8KOC/UPtv1fqLsoQjuRqjuOu1ZiaTmk2JYI8Aiy8w/i5U8xk4j
SOIP0RQit5CnyN81oOL2qH1WT2Nb3EZ8zAPhfPo2ePF4ROQwcAshGY6mGAsQPGTxrpeH5ltfozlr
9y3gBluaGuFHNVTjz0ZGEcwhaRDeu6TPHZiDGidPC8G2QmhctSp8nCmGHvKyqW8H0YLWSKEnQm4n
eUbtNEFjwVONfC/VqqHXGicphMnktcH9Y3uqXlpuEFmFZmsodLuiL1l/d5mG7GjczoKiuc+LyPYj
qz12yLX4DFQ2ibQXpmj4K2uK6CbWgsKp5Z4u4ayZ7la+nnq73KeDbkMCFB0SyFFAIph1Yd3VOS+R
Q6yYnfetlb34byktyl2sxj3i1dkkTS+hnKDQYmvyYNwnY5LeIo3b21MCVRjUWp04a/u+M5BnMnAe
dMmNHjdSszfGvtrXPAGOStnJjtg30ZMxSKX65pM2RI7Y9SRdni8rb6OcxY9+CkikYAwQpGyaTQjK
pUp8XxlSysWYo/5tV0MhB07QyVrm+qZK3thTSa7cigMNAkoY+AOQOU/3vVCGX0cmZBgWSJIZnBhN
ByCr6uB2JZLi9lhDDjoVKEJHcYP+U8S8iCSYMSxTvdp/Q8o1h9ltSBPR6cEB/iyQRNCYbRR0BhXM
oPgm1irT9k09hd/jtE3SWbjTl9w0o9dtM/j4f9n7kiW7cSzLXymrPbJJcG7rqgWnN/nsLh+0oblL
7gQHkCAAkiC/vg9D2VXSkyzdote1SMswi5D4OAC499wz9FdmsO1dpSWCNsG6a5J6sPpHd+mtFKPc
/lRV0RLTAKFDGgo32waIs8jAgPlcrrD87Z1KIEujDt+gbgySbh3mh5Z2yAeeCWw6ohLS3VjNc3gl
Ka2AZEUEAbymZQMeU7Oqj04JdVuNbrvvnLp5s0Vn3xiGX7prDam+h0rPAEWjjlXZpPzpoRMTvQNv
lFlOyqOxW0UWdZhQ6WTCTM4ByxOmDMXL0pQRiPR8aD0S09lfx0NZlRZwyZohyqWenSBtIlOVcSc7
5G1Xq42MOw9qj0tnXSA4b5A97YgJefRqJIlHRxislILrmBmMwDrBwnDvF00zIj1bLc86GlZ5HXSj
GHLghsOalDYsBNdx8i7N2AR85yFeOmeetWJzaxG4foeipu12c7VUxxlB9N9GhMXj91QRUqh3Yl5B
hPWVkceqsxGPXElGdu5Stt9HWC6n5UxcNJHVrJNV8faW4PU/jr3DvyIPVe4LeB9fhVizezWX8wVy
W3UKXzQs8kXOBxiWOSypQtqxzNWM502t4QhlOUOGNArrvijnGtG6joEdBFfKfrUIlgz0j3ZCEK71
QK2nEjgD6yGGJve1/wTFwXcjxQpT1Lp8iKCvS4uh9U2iZVA/cFkVVwtplmsWrX68CBp9eE7bnEY2
IANyjMYTDLfWOyxlm2ZaAJVKG8vHZIObdmXgsvjMTuSWSbZlsrKEVqR4jGCFnlXGn77VLtMnOyi7
JhVDEO06VkQotv1pvOEEn/VMQnePsEtx4XTM/TYPZX0xViUid7lu26znIz5GZrrxq2013M4sXXUZ
zBTX3VquWOVDFa5DbFUOfHYatsgPC+/5rraF+jqafti7tjVt/oqWf1Nhd3pbFTg3fbisR0QIWynS
2MsnHCVmH1QseF2R3x3iJcWaIDRecnd+FMQfp5OmyLAqLLa8y0i2xwhOrF0OEZEVC+bpK94t4d1k
mR4ieyRxN8iaJuGc2ILxZmdrvXxUPmZNCjtfw8YnhBqUy5QoGTUuqJDdzO8sFlSYLohmfm16q7kx
htXXQzA8hh114wDfyE3pKzuPpjp4HNepua+8YEpHE8FjunBVdw9Ua9r7kODgreH8pqOsspU65REu
OeUjkDn7WDq8flu56J/KkOOBUYypkka4xaH2I7QMTu3E61KZk8O6CCdWsyK2rw5aiGYjmRXjynfc
ayVU2hFLmmnp8nZCqpk3tjWUw2bMSh+JPdL3+qRra9iPgl6300jZTmkZ+RlmuWE2IlE1raCzgc44
8r/49rJmDTbYNNTbN+MWc6Z1aBJhC9ANfemenMVSsRU2drrAxjuPlBhTOkbeHmjXsu/Lbk1XRfvL
eqjYQa2UXM9+bWWVGL41DekS0k9tXhLeZIayOmlGBHpblW8/0z4gd4jQgJuvqRfrq1yZvkH8sdoX
dYC9mwZ9FWBJ+O5tMZbFva2pu/exzB+0mZritbWs+VToJmzekX4zTTHHKb3GxWyPCImJthRkRruv
switZ6V7wDALKW6hBNO3g8IhhHLN5C0IYNea2SqHh0Jxg49y+WD90habg6uhVYrw5PZ1wf6QmN4S
e0pH66lqavTlvTvs2rlgF5OPoyvqQv02M4O9cQ0iZh2swS7svCmC8N3YiK7BFko7eLI1szHxaLdb
XHTAv4kGj2cBhPIywlNtp4yL3w0BSB4od8p8RFR2Scsa385qb0CHh0wvNLJd5F4weOZtMvixv3SE
beVEITo6xF+Mc71CoZOZxSFlTpXLSry7ujkVTASPQmr7O+8K7woln33yUJV9UQiNTcq5Ck4rZvO3
viuD1KkahiCXeiDXjj2JDzkhUQ9qmdaP0a4p+0e/9z/tEdojtK7/6z//zzfzv8v3/rf2CLqHpupe
/y1/Vf2vTRL+2I8mif5j6zxQdsB7wwO5Y8tN+NEkEe8fYJHbGGDCGAy9K/wy/qtLstFahaANw90W
hCL8IUBz/+ySon9g40UqFlAXEDugywj+TpMEzfMvCAuEUn9BAYADUFWFAHQ3xOAn+KptGExaB5oE
c98mVdty66pg2vNxYrv8qhrRdseUm4jGLZJeosShiKiGmMrojzBs2euI8uoU2k0PJhzkcypeJldl
qFAdCHmQbZBIGJ/d194yIZue8+h6Xn36bAsKHSUhUEXEgRl0nRBP0oP0xsFKwNBeUQAsxrtFJVgf
IC3lBhWsYzYqNSJJu8We5rSDMS+L3ZKTZJIufVFaVbuwlaWGtGesx9Rve0zkmmawQM1ap+FtmsBw
QhWv/Ft7ciBe8cykEsc09NQojvkqYeIZSDN4uY41FWkJ1kURR4KXL32oKAz/RBfcIW+tvGFFjxKQ
j5214zPSIGJpOcWr5ALWJmXgHJQXzsPN4ke9fpTOUEO/Mg4T0eCAo5r1khrG2QmS3qs6gR0j/pGM
RKYeq+yvAQuL5dGeB+tCqXLLrR6sazxFYjSOfxRIhSx8ddAlbKo9uYgXQ2F4G8vW8KM1N+WNZw/m
WOpqvabYOxGy7XTmqoVyLSYDX45w7HwM5o42sPH2YQXT2CQRw2ynCNWpDi4qox45FyuCgbkNvU8f
Rl9Q0/ovGtTzN88nODaZjWo/7mB1ktOuqy7awvJQWIJ2cDMSWOUjMKM8wDC2uUZrFSJhuaOnWrrF
cWo8OwkqNTyVq4dSBedQ8eZ48/iI3oQdmNB6ilsd0oMx3rAXC43wV7SdxqPpaOoOor4xfsk+5oAr
tJlsHuUB26j36LIAx00ukOewtfVNbkCnSRrWhteeTSQCnsoIKN4y4EzsYtKt0d1iDM5WcFPpM50i
G/gUlGGTS9h1QwAdwJLHCnU8IYcOSGo0+Bf2qqwtgm64GIpivkBnb06C1+EW62ClLZU8c2k1PQ+w
bEkK2x6TyuZeDsZ+cTeTzi5Ra6/Bez031aU/8enWrWeRjwHaAokC+aSG2XyrkSn7vSYuqERoAhPL
0yQpIPRK7Noh97Oo+gttFVbmys7LOm/Sed8Z71V5ToHBbaSDVylH8uJJy1zUc1Qe2iWgqcXKate0
XvjSD02XS+JaB8Ml0iiWHi4ptKG5pWA9JOTSZJ6qpjfpYbmh9LbedBcuV3Tw+RNsJ4qbpZEWxnHu
cERN77yvXNl3q8tl2vthu2eCwpuyagt+MUoxXIQrsS9lhGdR9NTfy6jus2UIxouQ0A/H8oe4mqTz
Jhlrrl3hzUfkGlr3WG1uhj1QJH7tNVntTNVJ4BYy6K+nnShqezdYq51XoIA9bDDLLmiNSmsfInQW
OCiviB4fuF2FKNVctOSl8D5AB+hSbZXjoWpFlPutDbfFQIlEr7W4rLu1RaNQhSmeg7ixxn6+hIvg
dD2Jtch8iw1PnpzJHsBLn7qB6A9OW8lLHY3zkfXKdRJW2MULhGvWWifTbJvLSPj9nJdO3bcZdQsn
9YxXfachH7NQhRGCXvxut1TEHGbtyG9lF62prsvgvdF9/Thra7l016LKbavur8nk1OjrpqG+EpGM
9iEQCXw8Q+O1YQKHnTGyY3T2zpVLvCJH9JC6iqKFX7WaqlyNuj0awEkpFCmwf/fbZUl6Oddfwd4H
XNRr+4LQaP028bUpsSVb4+XAVxVlDg0RgOsg1M+OSVBx5IZYLkkMbIqeJsEEwKW6m6+a2hmv0em4
1X6UfQc4CrmG4B7ZEn650IbNfaYqKuyLvm+sedh1DUGi0L7uzRimVIasfFoNp/DEDDrR7UcIyF59
3UYgozXlXQQf+zcxTw3UZYhoT9hYVFewnbLhSoJcxrwU0fDeDZF3CKlcy0S3Jczo5dpUOvbQPekE
CvuyzyYcdlO8Gr+G0o8BS4G1iB2IxG2Jv6dOwegRlSWuUkSdYeCfucuSstb187nh4jDblkKXX+u9
X1fCvdKLMH0CCLT2U+K10100tlAKcKrulOOTLmuCfuUgpJf1GFtjC3cHZhwffazChMaPCItb/Mv9
WOLwkRXzdoT53qvHi+ErGRHp4+6xf4mDHrR8GoJC16DFqUqljuCtSqoZCbfJEtnVwZR17STeymtI
4DqMM3LfLR7RUIk2iWo6mJyxqH4pV2AFWRAUwVAmGFYT+1tI6wYeOEFfo9HtAw/6yj2ZCLuwakR3
gxhuD7a4xMfXAWCpwmI2h6KLuhZ7i7FMFkkYciRWvdoTWsrABJh3LXqYD+0a+Oa+Hr3WfmdWx4J3
DBid9cKaeUe+aLJiJADngwuN5mUPBJljgzAG2kgZVnvSWcy57GEIY+UTzDxPiyX9IUWsRuHuOiRW
FjtPh/B+HlzqfAuqaXzZnNSwDuv6EkwW+iWM+uGmHKPpGRJW8kjB1ICKdFh6ZJqJEkoS3QDjqptF
XK2lpN+jhqwymZrGe+shKi8Tt1aC3Gl/AFEJRlXyJBGjVyQtpeuyK50+JPGivdqOm5bJO9h86TZ1
HVY9IrkiejDwxb7E/4Y59gI9Ijh+dNhOYQp7FNbUvwj4hiFiuvHoeli9Rbf5ZEqTIwWqzBtA6e2u
o+twt1QF0qaKermviwKG0yGU7BX0XaXM/crQQ7fgM/DgHfJctbU6TaZdbkdlycy15mCJWamHCcAp
ca5ma6B3bTsUOzV4Ym+tzBzbaC7vAQOAssfa4dke5vG5bYL2drWwC6S2mto3cN6826GbaQXwmSsn
aVpj67gJIhdm7Uu9HH3OxZSEajPBKnvuZqYQ+sLqSdQnzlgBhYNywktbPs+3vRiiJpE6QhZLhVb5
vuo0Jm6sNzxVQRO6CDcX/OCvaO3wJWwUW68t6X3TyugZRA4gx3Zf3hfA9Xjizgpo34iT++AFSl+t
yu2eAqTXYY+YIBbiVVFH6QJf5tdILfAKgZotq1HefMM9utA3hMx7sDWMfEK7JA6ILqy4A63e/9Z3
TMM/ToRAWKGeJQczAzXfRc4q2l0gobk61aUAWDJwe44dsDpedODr+8a4SG6YGR+eNB4cdmduB0uy
ulQDUxyRRhIPnllRumo2f5kD2rzzkaM9jsCwcQeXZZBssA+08uGdM45tjkp4OdFZ0oTiEM6mJhgf
LJhLAV9vwjKhCw6ZADjaYzHzcT9gFR0df3XyBmLjwyh9/sXzWudytc3WyboyDaIqoHFIQvT76NwT
jpd1LIHm3ocOAe6F/zBGlEd5r+ZpBOQJQA/OGuq6UcxLtF4rpHC5y5XtDUXiCEDkUKWS3JuCdl9E
Uj0Zqxie1roixx7jiX3nezXwTAIgKvCKpGSegr+XFb2hBmmvGGdNXi++yO2aV4lHIh4z4rlHUZE2
W0Ani0szH0Hl28Pv/aqbXIhEePkoOEeJ7qJDSouugrSvQWCGBIB5cuXiXXlT277TQltP69hhZdVR
BcQiMByzgXCQb+FIwssaB8V7OFCUraMlw9MgaPMMj4XlHaMpOBKHhslMdgWKfK9YArlv5GhlMxAI
5LNxHV6MPsyaYoeu/nvbmXpKHVtydkDb7ry5KnKhCOrn+WiR0v9egseCi4sBJwKh7kPtF/yr30fi
ygE8WSIgWpHXUqIqSt0+6F/s1e5AvCLRdB055dgDdIdCNg4t7eMU9OYD96W1RwkX7ZG0sr4vHTZS
fwUokNZzNQ/xOg5+Nsz1eA1jVZG6EwMw2sKYsJ7X+Vi7fX+91EJe2ijkr9yy5s8FtQQWh6tzC1ml
bcwF869hcNxkkSfIRRCR5Q0dYfjeIwRwpxp7ueC8QHmm7C3RBhMwh0zwO8NxUV2gEu2+IXpN3XCs
9wyuFvV1TeHBMYN7Htueja6D1M5us6m+9nsRoojwXZYDmgh3XseDx27hyxd0T/WHxuaQliqsdq72
UI67UePdBwUBctLY1m1h1v6KL513XCQbcVyxCVaH1rCMX7g3TLugdPTLVMghDzCSfowigei6aBij
vUfG6sYe2+kRWVSAoDDkmNzEcWX5IlGHZm6lwFwuPTfXbd3mGIPBwTG0qi+boCkOdG09eBYQvmmZ
3axcZPilJ1TtFI7Ti1BJbGAVKqNcTas6lZgZ7VrXmZOxtsvcWnpy4qibX6JI2YeltEoEiMG4MRpg
H8JmfY+6ykKXRc3tuHjd96Caw2s1heRrgcIym1oqdh5uZedIj2Ze27anPgC643R6Sf0GGYKj8YIX
q6VWn9LW9ssYRF79TmE2+ZUYbj1THsz3Ia3UcwijtUeyROJgodku48mHMUZHmbwlhb8ep8qOYLJl
u/C+sTwFroJd3beRafIG30MQV2AXvfCgcu7rWnp3QafkV6cw8oZtFh49CpA9Whb/ZZAj3t5CNe7L
YaCkqCKcnxc4mxwL10Iubj9KrDrSvOh2nfcr8UnmMUclEtDydU9HRLHxcdwbRtWjQXv2NBclVGoN
5jIMu1JgXQAsgW06UK571rFxSUshtBd33uqnDq072McyZ7gXiHiKDcrEl4YQ9hbCkv2uqWT/htqo
s7IOmwD8LYcCWx00/2VKiqB043lZLbTbTUcOAOA0UqxDEz36iooQ5HYS+rEK5vpRkwCY2xJ2UMyz
6YUidXcFd60eOxjNRVTEobAkSbbNdsLKKqNLT1iY3BRIJ8sxnSzt2O1aNcZj5fg7p1DTNTLVwjQU
zLqEb1iDBkHWwLtdTnFEY0UgWils7bI8UTb1+C12IfeUCe+BqQrgTqzRQGWVpbBC/4cUoZfD9//4
d1js/CvU7+qVV2/Vr6yI7U/8E/Dz/gExNHA1ZL1sGYKbd+YPwM+2/4HEKnAfNqIKCKdbLOk/WRHE
9v8BrG8LIwWmB+orBRv1/9EiaIh/F7kA9bf/CxF29HcQP5Cgf0H8gMGBWIFaCb7r4Q8+6q+In2gM
ZmYlviFoN0r0+F1hS3LJS7QtWTPLProwxVzUed8ghOpSL1JbJ6aN06RzM48mcas2tA5FAf/g3IwS
4DSGIzM5jT1H4EgcTDCyU/q+Uxiw21nAS9Ja9xHzHWaH+55XfeGnlIV16xxXCly/zrexczAfcUyR
9dWe297kGlAc288L9tnMdpYx2NvBKt5A5UAJq2mE0GybuSFGQbwv18wreiQXzP4s4AfHAg48wCkq
P+8IZujfWGe671OhPcB0nHX1bWUTeg9/4qHAzKG0unvMxeWQwfnWMahtPRUgnBC//uhwHLUZVEH8
AqK3vsVNsshJW9MO1SGoSWgx2JxoF33AOAw40dC7wSmnWsiUhpEOMbYfROccoCD2vjdlyzFXcyqM
50W/zNMJ2H9pxRRgj419yhF46OFCn/2ZBi9DFGICHdNuGVReDYH8zhRzddYOjnYfZTsHKCnKrsY/
M6uhGZXuMOXV2GuDLbesRgtu3/iiFqHeO+IufgohSVGUcdEUeFyx5ohxPfZVx3Z+7TTPhUWKJbZm
SzoP48Jn9K1zMPB9IcFfvcIfGqcvSmE4AwRkCeesrtEZ5qZsZ/ax4GwaMrjooEepw7p2855UGnCk
Y0wwIyDFLpdvQxdoDM+rFaqQVzOAf3A/6NFyvzl15HyfdHDoJv1GgHVghlWUbPWQzzsuQaBh3Vt0
Yd9ksAJavOtt2al9iBYO7vQeZXZcWtISaV9YFRAUoG9ldEuiuQvjSnAafZkG0Oh3apRjjWpSR7DY
pKCWT6E/g2c7LqANyNRdiF/uBxn0LMVDwaxqhcGuk4oR9oP3JiBddBSAAarUrdBi72pHBMW7nn0z
PlKbDQ64s149X7GV2dZX0a2WYtumryykTAtY2D3glsh6GCcwQxYwd2oC4FSBwvm68DUE70VUTNjv
ASacaueNRqEoH9pI3zKLz2AH0HKxM+K0StbAPfvZhxRE6FpaUMryecyjqCMVXOgip+NIvA8qpFzZ
09Co99VuQ9BfLCxApNcJ6dTmabF8GR5X217bPokmmP89BMsagSVUFHJ+7uD1gDaydBr0br7CtL5N
ZsRmL1fL6mBmCgOxCnWOA9bJScIRs8c3FjTDoSP9HGZ68GWzC0TX7HtZIhhHwl6cgGtY6hLyRfAS
71z0AnCvCqwhZLdG6GrMLMmkg9YUxiInHz0oi5emH0msnAB/H2aiPm2+0rLwrL0pF7dIC4w6Ib8v
XaLrmPc+8ySstuaqOXoFhY0mAEephgSpi7M5mgaxZUev9cvu1E8A0i8GHzHdRyDqoTpxXZjghWhP
Nxkow4V9N1d9W+e2PfA6dwg2xkwYJwz2KzKJ51NIgK+n1WA3IieuttejZ7DxvmNjmysTr8Azwp2u
ABygMGbulK6WtsOHtZ5VkKkoGoO4tnQQ7h0DjkXSQbM2vxcNIt+up0WZ4oKDRsfA6Jlb5Ck2UDqZ
VHY0wPBzYgtSR4q6Hod87kBaAUcV5KPmjk5wepRpWIQ+V+mISWmZB+FUPpvFwNqKN1wNN1yEPVIH
mAxxo2DYrPlG1oPdaIsuDsbltiUuo4CtVgKPV+InBbcxg6w70jqYikChiopiLIpEqokBVkPvP2dG
d4BUllVX9ECV0vQr79puziQqOZ2vTKEEblG7+M02EzbVNT6E0lwU+G/n2G+a/tmze08f0Vp07Euk
zPjeE1GEGZabegukXZQXBPw7GLnD1rkZrxXQQ4YGegr5XuCpDQ9R6UfcxtCoDYuPkZda5xjAAIE0
pVNFn7g7n1OvN5Nea/MipRbCoH43Z+h52Dpj22MDPnY3czYf/SNLDHD6wzeEpQzJ8o3soFBN0ah/
ms60CW9+YjX+uDaGuh4iZxDneO5DhV6zA3USzewWrdW+wCo0Kw/qYH9BY/qJoORc6LxdC1NLuGpA
1Q0bmXPbQbIgkqy0CgbDpC1KGlZXLWYn0CVYOVrZ++X0merojIv92wXPppEMsDDKa1ywPuiDs292
zo7tPzebPmco/7iOC8Id6MJoRM+Vo54Kp2VU/7xOD7+GJpnzNTOXn6viz6Ulv13rTGZBuQVs0gIr
pLsIj04K17c6jTL9BuMp+IUtp5Im5acGr9uDOvtK4H/03zd4xs4Phk5UkuKiTjRcEDTYWAWfWP+c
22n9dmNnL0v3Balh2ou2Hl9iePST8ra5FPs1cRIAD/vPHFFQHv/hlvDZI0kCoTTnKdiFmjnMalBS
+ea6EbuhCXC8vvnm8adi/ubHM/q3buQ3KG20+o9///P7QqJDCOoyKOznaT512MGth8HOSKbWcc68
HI7DqTn5B5WPKb/hubj0bv71Nc8D3P96lGBMY9wPxjKCC84o7AvsNIJKY5MeMpOXMND+Ki7MRZSr
LxxJwVdBglI0MTsbac/hvXrQCSzuvsid+uyVbt/i+Wfz0+9wtt7hJzbARBm0B5sPYnipcXmD9BM/
3qyyRNIlxWfby+9XQ3ovzBBRLCDcHO35r1dr1xJRJQOG+ODL5TSrc4yxKzgfWXm9t/ZDEP/rp/yH
7ezX651J/iwTiIpu1yP7cGdfDLAsKy/XO/8eA65s2as9DNQ+ueQmdfj1gf56ybMX2xXgETNwMbGh
AeM49Fc0W/fuQXzMqZegjtmx7LMkhXOnQnxM/tbiWfDhoDCTP7fAwLyHicYlJcKN5AFYDuqXdLt4
kPe74I4e7Ft0Xlm7R6COR0/z02fKoD+sIPyA7cQA1x8C7HNhtNMNcMoN0GpM+V/uGAeG3OQuNQnN
YT6fhVeQZDHyqSLp3MHix43/dN3te/vp61URV23V4LrsYs3Fjb0PUzftXlF+wqD507v8rY/eHjPG
n5trF2QQ5/4qcpoLCXlB+ZfwSzN4eVYJPywH+jZ+tix/3/p+udS5OrFtltE1AS7VXsBb5OgmMGVa
sTahVLwjlzYi+8wlYk8/W5/bIXH+8f50h95Wivz0PNtW1tMocVmVzZmdjjv7adoPaX/AHOa2vfxU
0fan68H354cS8nen9xU6ahGhQIfVwZKpRFyTAtGIJoHffA5qafTyWbnxhzoA3ycA2wAFVfi7b+KA
GbQRm6W7xe8r8By7CSNN1HUY9GCylAdUxq6zQzOam8/2/D+9U5wwLlwKf2yBvz7cCAhsoCY0h4MJ
c2LavAv6XTcemDOn/x+b0M+XOjuom4H5oJfgUjoFB/uGZwrGpVuu1ZxCmXhRH/9+Ru+2FhGHBEtd
yNdBYTs3mFsxfGtnkFxRHJh0uNrOUA5VYnnYSkfy8qnz4x822r/il6DnRpQQbCl/fZxiVkB/Fr3d
45TayO7i7346pGQX5k0apXvzyZF9Hqbw1w0iGh6aZAjpMMI4u2DTdhxIx7gBGj7GDGRXsPEdJpyH
chqe0e2AJo55UMfdCbH046uC4ynaQnEM7P6VN9N3HqoI+evjJaYXnzmS/V79wTjrp9929sLnRi8I
ucPDcC8xk9EYrSNrrsyihA5p9DW6rff1Lfnkon96AQ4eAzzysJbs8xcuIRiIwGmG5NzHGHexEgam
MsVE/5OPeTukzzalLZjIhzUe0gsgI/v1RXNJuoWBooPDxckhYCxE7ndvrMihz/li7vpDux/Ig5pz
7u/olEfpZ9vUn2705x9wVkU4o5iYz/ED8LMz8D0UaPmC/83sBHxeAXRyIP47G0cU+qlfb9OnI7e8
zv2wlpc6fObeJ2lw57Ll87//3IyfNdz1psH9mPJwZy6GO37cnHuAYI7JkqIMS4NDef3Zo/v93W0I
OFpKXB6lwXkJXyHgrKMT/QjYq2ch707PgNquafi1Kz4s0X32qfz+prbLQWoIL/bNQmDbgn86vwxb
e0ki58MB+NXJ4mgMJpn2kDoDUCNoPJw2c5EqDMmWv60VDCgJRr8mchKYE+affLe/7/f4MTD+xt2j
VsAU4NcfA/NoeOwU9MPQjwlA7dBDkaLWpKnYVUuqrIFFkgW5sW79tKMUTvjhoa9ZqpZqRxYRV+PT
Jz9oWyi/LiT8IHSIsKWgfwj5WgQURjDV/Oie3dvyDjUFRl04btmTeu6fbdj2ysR6I9+Bhf/9CyMh
CBkCqBE36vPZCh4Rpe4Iz/4A3A/aLKqXoE4d66UHMkYiAVrpSdaXi7kKx+cJGLbH33txWJxLyk4e
+ZtmI9s6+OXHnK1mvrHxJKMfVftUNEEyeBgOTp8ttt/34+0iEVw/4BoH8vb2of70IUJDb2CuZH9s
uZLlyX1vjsBcM2QPpOP3OpNf/qYX+183hWGShyMYxkS/nU1BXXO3rOQHq++kd+kKyAD+pu3BdonN
oB+LCreDJvnsJS5q5MzM1cecdAf6iAiZAhmqGBHVsY63ZnVdYxJmHjC8Pf0MfvvDUsK1YXsZ+jD5
+W0piVUotawgASchpuqJ4Unh5Qwic/0WZM0FU7l5xKTlcy+uP3SQ213/95XPDlZQt1RTGvax+fGs
KYbTNKmOiGbZ+TmkISBppp81yX+6V9g3RwG8HrBWz3spPhY1KWX0vpIWGZ0kRc59skbWgWNk8a/X
5e/YWwB7MRuyApQOMPs8O3FMJyyF+vv7KPTeZrCNmb+UwF2to48qzoBfH+pPNug/dKq/XPK8rwEf
vmWsjb7TrxDe7qJ82EHkd+ghkUs225XhobvCLAtRvPTy8yf72+kAZ93N/BjmEjZs1c4xF6gsm9mu
ozdaQlDk7oHpxkvxqavib0ceCmAourFQEKQBuf1ZD+VULl252/xf9s5kuW2sTdO30lF7ZGAeIrp6
AYKTSM2Spw2CtmXMwDk4mK++Hyrz/9OmXVZn7TqiNhmpyJRIgsB3vul93tP0xd0i1b0y2Qzfi51Y
u48OEcDclOv2U3HrwdF5K8D//AF/fOmLcpihpUHWWZxY05kiLawj9iimMI3OFNAZb85w4qq+dcT/
XIRffOCLc863NZbi4uLURfR0nhneMU5beVtrPUx8kW89HpcEQg8m8w/X9+KJ7ArPSqVXnNTab0O2
kRdEyA/L01KH+nUeNavzDgpbVeFyyuco/vx2k/ynx+biDVzE9jbLZOmrAk1b+25Z5J3OmxjMXS3d
vSdR9zljmMXdh98/qz8dKBcveo4a3x0ok1J4YRnFyTRZEHpC//GPz+iLF7gI753FkqmelKdhA/D6
yaLp2qyYa1mHMxCpW+tRii0jpBvup09v1XI/d0N58fNRCUuZJ8a7hCKNHXsBsj7fQkM0HeuvhrnC
OvgKzSsc/TKqH9V81e2cbb93XswCJEwov9p1yDLh9veX+ecA9eM7ueQep2WCm22fn/J9snPXnrhX
ZKwPAb7d5aGQ99xafmhxlDtb69xkersF86tn+LtL4V2ED9/ok2Zpzrd3vLX9Q/zu7LNgPBhX7Y1v
I0ReNY/xzVuNn7de9CJw4MyVIFkqTnmhrZnHXGfmiyrVW+Hpp5Pt4tpeBIrS78zOC/KTE47r5KA/
zy/yOljJqDDDHlDHponmnd1v3sw/f/XsfH9JLyLGwE33GpE9NqSzylwrliF+f9v83Bu4+GgXMWFO
50CfyuIEWD1IorRHWbbOTVAYUffU3Bc2OZJ3PdoLYdjfzQcv+v3rv/X9XUSHzMDmEbv0k6HwphvM
UMg0NOO3Iv2bD8dFjGAJouyLKT/JNvQeZxqE6r6MzqM0tQnW1bO5HzdyL278XXkf3JkPv/+MPxew
F9f4InFHMKMVVlWczsOn+R2ic6cOJ9bs5FVxn23ZpN204jNJWfGo3sp9z/f/D5XTxUtfZEpB47Nc
lBUn59bYwEZJONHtqNrnO5gdWfRWP/+Nb/OyUgdhkY96WpxEgtGAUa9m0V4pX71xz771KheBRu+U
g+qSmJviKOfdTEO1ZoHx99/Z+Yb4zXXzz9f1+1Or6RXbvcUJNs7KZrcfIV84G/AdG9qEaE1+/2pv
POf+RXypKlB2NQ+hEy+R7s9QR4w38te3rtlFJNHzDlq0kZ+y5quBOXD2firfutXOb/J3l+z8Fr6/
ZJpfZRYHPUgYTHaMHbKH0H8EDRNh//7mwP+XH4jpI/5SWE/4lz1N2atqHkV+WkR+rVewA5pj3ZnP
v/9efpURn+sLWg/sSJpQnn74SNoozgCK7KTP08rPsCBtsiszyz+6lnYc8viaXa7171/xl3cCO48O
M0YLWdjF80oRAN6RQ9RE5wxXZ+VZj79/gTO16uev6bwlcTZnfBVl//CZfKPp/Yw8wcWCpNjN2l22
4Ne5t5AXpMFWmOF5DqatZbSskNDBGT122toq3mPsYa2q6O3i5pcf+bs3dBEdBUsHeBjnJzpSq9FC
dybeSI1+mecDzvv3R764qN7MWLcvzpmJsWFZGqjHrgyXlX4EPfA2m/2XoePvV7sMgn47IOvS8lOl
kACgpwrcDsm6H8mUsrg5/f7r/Hmz4RzgWWZiiZc1AAbyP96iqkEzzkoaZ4tF4nlSK7mKI7HO+u30
zt3kV29lvL/8tr57vYvAmDmynNkLPTWTi0THDQdSvd9/pF8+2d+9wvkG/i6OIP/VWMnMTqWtX1n1
Tc+eq1PM/52Ia7FgzHvEteayg4DxH1KcOD218qn0PmXZ5//OZ/j3n7/sFkCGUdUYpCdJehjXiJNd
MwTp+saH+PWV+vtVLr77uqpznS2Tk0K8IcwHTXfWU/vWDfbL2/nvK+VcfuEaWtWFj5Lulw/ynXRD
41iwPOMxHxvWE2KCITzbpgEyeqN39qukGzswumb6eWZ12fTorNi1+ipjAuW4a+V6GwtSUoimGVG/
1Zqbf/qNnfvvJuMgBhlsyl1eS2G37uz2nzJP5/h9llMQ5v5bg7ifP9K5r35eqidzx2r6/IV+d2sn
ixEslTl8Uut+fc5C57UVLbtslb8b1iYQVLFNNn9xe/8HefIfHI/ffcc/IU/WajwBisp+wJ2cf+VP
9YNl/oELF/1RF8+0s1SBG/tP9YOl/8GaN7cC3gLMY0Ch/K1+MJ0/oJjhCcDIEu4jucF36gfvD+a5
NLPh6BCPcYz8J+oH7rsfT2r3lZnCNgVvhkRHf1VHfHe3WMlgmWKKtdCtPUSEE6q1VT3U2rxtHXrW
Ki6nB6dw9b1QdXbAI2t5boKy+oonEVudaYtnugzMPPL8Qpp7d16add671Dqo5fHqMrEOcpCNOgM7
uv3SfYYZOK9ckQIO6n3zqJKCMXAcdCsXGeyKvfzkbh7UIyMIExJJa7+zhspf1iywVvo61uah31qU
yulTXpnx1zYzJoTfdlc2j6zzZ+aRBen02inh8Oqak6DoROl7k9Qec6ys7aAxLn4eLknu1LcDpDfY
WlpS6dW1yYJy9rWx/Ka5arMkrVeWFmga0AkkmKD9hiDGJbMbjesmNeSxc2Otj/TCyqyPTNnzZAsF
f8D2j6qkXkMo8vGDsp3xesm9HpC6sMY4spyl0XY8n7K/MbNF0QNUY32HUHSEouLmm7j3k2N79pPS
IGrg9Mv4WB/oGY66pnbe3PRX9bJsmqkUERuNd1rTBntbpq0d9h7o9tasHqdJd+5H6YG7srT94nan
DnjU2huWZZtkZboJtE5sMn68hyReb1IbuUoI/YvKPK8oEaJutgFNyDltjfc+A8Pq2fY7PVcIM7ik
Nxr7tlgvvD41/yiA3IqX+rFrX16665P43+df/dKI+Xyxu//z44/qz5//YhD98MO6ZoscVfdLOz+8
qL7kV/+mFf2//sf/9fL6V55m8fKf//GlQRZ7/mtwj+sfn3Oyhv+ahvTpVF3Kolx+4a/AYP1BXoyG
CavDM3nY4fH/MzCY5hkja8MEZ2eMgb7Nw/8vWZT/x9mNiPEY8UJ3CAOksf+SRRn+H7QGTQME7Xk6
QsD5J4HBvpRFucCKWcUhAFGRMC6+bPV1YgbBY+Ow1JYQjHapZWXlBljsYtVIjXzE/IhUNZ1m5IDP
8ao3OniDkV8bZnzFzmgCDqVizmesssQzE+xoUFSlN13lMqGq2yL2n7MAgMEZ5bpk1bcsqBxxtC0V
NLu2yud5N4x5LLZtk6G1x8+mVIdOmJURicHyUkRQaaJ2ym/KeO2fhUQL7q72GT43WraGRFYEenuo
Bz3NN3rMm85CbGaD6lGVtQo+g+5s+ONuW9FJZFGjvh47ZNZhDRHyPXACc4jmXtfYUFR2M2zaPq7g
jw2tP96PTuW1q7YfZ//WM8opi4SPdoGnAzXscFhEm9fV/dy0ptGH8bxU7T2k2QLHGr8OXFmDnRmH
BHwa2gj0xQEiMpzrusxzPlNNmeOuLQBa3tSgheTad2G5kQF5Kl25SzsjF2a3aAknXU/120QWLTR+
U7ghMbhDRZPYLHHDyihlxITHuh5lXvo7uQjZHmJQdJ9y4Pv3i13X3gqZcmrth0Uf/FDUmDmHVVIU
H820bwzQf61e3bgSOj1BWp5rUgWu92hnIFx3aS789mpoOOBW41I1OIultt6HzZSrMSyrZYGlWjcY
UovZX1aIm3p61nNZWjuvMTI94u6v5WpyW8MfUZz3IxCA1NM/ziAtVNQkRuXt1Zzryb2bCoSyhTE0
7VXdVHn6PPsAb256t1oQ3bcaqGvkqHZnIpKzE7hAcV4tN0nfje9GKwOztRg9CBPI/m71Jc7Ocbup
dEBXpennxh0DqRotSzq6xS5Av2GtPEKh/cRV9cW6a88Sj2WIk2q7wHqYHzAh6RUEHx06UFVowYvn
o6cJcyTaaFGKUnghvApP7NGvFdMaKXA37f0+b2pu+zroaT8aSxZQscF6iBDtiebaFcrrrorUKU0A
RI4LDK/1OW/BnYgsosGli10Xsw9IBE/KbBW7dUzTVK+nfm84oE7XHex00jokGkKGYzVMLW8ashVm
PKnWAUeNAcevB1lZ00Z4anaePWg15gOkJmSBMwcNfmJWWZoIwsZyiYJxNNoP7Gck87YZioWr6HKw
nDCUwkMZ2lc6bUWGSDmCDpnRsnawC1vZU+WvC/pz1j5oO3cKQUD5wUq5rvQiDqcZlkpOu2BcuYkU
LdgDc6T890qQazfDkoFvukao1uqrgD7PEqaFMXWhFfuzv06DcbDmrZ4OvbxzeBLKaHRaK1gXoika
XHCDbMI+qTOmOUb/nLrLe7bxrQm8ZF52n1O4sDh3ZvYoEAhrAvk0H9eO7NTuyUW0nks/AeIYec9G
vlxNXD51a8RVbkC+SizlrwqGpsvBboAYrRx/1lS4qKIZrv3E0NjsdXJYCMaoUG6NkFA6SJFzhSzT
nUy1m53zGqXVOOYL+NdYD3sxlsnWgBSJ/BoW7ZBeczD3OtYBjaatILRS1SeYWtafSmHrLPEipB+Q
uSu7H9bSH5FlG4bSP1d9SquwAX9Cb1fTjK96l2rltdeLurotvBx+lVHgS7ACXI7ai+23MpMzN2GX
dxH86Omzrzdu/zSV9QCyRVgBovfyLLjf+YFT3dojuDhl5J55FYPNztdzS9PyUI3tcg/TZiYKyGA3
BxXsXjD3fMUG4B4rzfXQFZo542OKEwtEy6rub7XOU6r6mCklxlAqewZiE/CnHuRQt7h1Y+auVsZo
LtyxLuSnKHHS6akYU0sPZWMu0wb081CXoZWajtospNAfh7w/z26RN+QrK/FqL3I00eg7wJlOACoi
L2JWIpw+e0iDZH4pcF6qQ0vP0Yuyz+FbX1IpGrwYq2xa4IhMQNtsb7GZJanC14Flphms7mwERH0N
vsf374rUbouwtJP2HOC1RYM8MhpNVLdyZtvOmQHJTklTZF/TooXjlbbeeOflxpSuxiqv3rEZM30q
nTazD0bSO8Gh9fXBPkxGNS1HTXjTUyMrd9qQNVjLfh69rtz6YMC81QSV1IwmiTnZQXGSPrbVApLP
DqpCRLGmucpFsurHVxI1ps196KZWVEymPW4DDcNSGJs0eiKnY4mZsOCLleYt86ekKOVtS5HAtoou
4mVvtyM3MzAUriwUl1mGOLr7w14fLMFBosNfiBChZsnaFDgRoGoGbVYqHbgKJzyoqMYn5T1pg+20
N4s/xvadNitdoa62rGoJk4p1qyvXhBaKZerkVmBOIfRe92ag3H2mKdA349i0/jVfUNte8bT5862P
I2O6hrJWGnuRI+ldLWweTsfK1c85tjbATRzg75fAfBcNYo8eQCbIOHzuPJBkzmoca7WWwqWnbztN
1n5W0wJYzSwqQFu1L65FWojupjlTQ1b2GDvzo4rZcUEE6ssuivumR+NG3TJzeDizvdZgaZXXY2LN
cmWpMlhCv+k7c1dZTtdea86MydpMXJjDM2rcx+/ByOy9lEvAphtiTXM9OA0EcN1PGissAPx4UTrN
hbFbliDxSNNrg5tSM1mTQFSq+iPaTqJHWdfiw2S6Zhwti3DmEytxOXoYLWlw39QtzdxZPbDUbWo3
NesqWddMag/i3WitsJtjZR3OHMhq7ULXl0jYZcuegCVRR0ILCkwvqhHBxeD/gnzNk14QpPG4pz0S
2Hhg2cDlyqeCL3cqOJszqTvzuht0XmTD2x+gpUS4SI0cptJTWn8sykG9FMUcazcYhU35DnIrlzKe
y3TMQlOS7bqhVlb18AjWrtCiNhfp8j5udQcMl1umIHDbRl+miJupQjfp8z9YtznlIJpCzkThb3uw
/9PekNLHDrSxgWw8GK8a8MGEGL+eXrXhlj65KsySpLSfk1f9ONsS7de4tVq1qcCo4PZDfqJ9xgDB
Ys30rEHvmwI9epnBnACE1rfeQS2+Sndy8Mv4rkAG3N7MCh0TWnLLmt87fjGqD5Vtd9WG0acwr5ZF
I5pALZk463BK2Iz2+TRqxTSNT3O2ABOeeqHk45yNQ/MtTaxRri259P3+n5dZ19mXtlHNt+7Hmuq1
Tvq74Pr/rxijTvpNMZZVn0+fx5cf6zd+5d/lmE7FQxfEogWC8oFC7a9yDH4FUk+dswIrSBu/57/L
MbC0DE/c8zYTi5see/1/l2OUcedZDpUdjhtUV4xI/lWJ3v050KKI/bMy/evn70V4rINe9Gm8887b
WckPPVdn7e1igCExuJ6DYWQTuSl8iqOYpyiXYX0WcSgYhE3q34EVhPCeuHg4nJpRyTOvMi/k2tC0
jKC4BJORH0fLr5a9sViNurf1BA6K56Zzt53nopZbvCMMD7Ngs670b0njKLEZBBhFNtfTol9XEFLb
SM7+XERkbRNtoU5z7jhjjRjCUTeCCsy7xL3TIGoKQlwKV2NqTdlv4sCfaEVqDSxo0aVmdiWSgTIl
Q+1vrsZ45jDNEvi+xy6t2y5atHjRrjEBDeatRPjcQnSBo+fmPaRIU9QSab+P2d5OH6pM32bk8unW
NiGxRUU1anE4xEXQbp1BODYHbCzbvZZqqfMh0Ma2ioYKp9a1IIA0V3ICsLfmfRA/wxKAN/TYxMye
+6JLvV1aLMDNq7bjsqOzuHIyYl5GKRkmk1McGs246geAF1I31bSSiS++Bl3qPEjb0thTbidT30Nh
Nas7cCfjdIuJBsxOs5infJMMY5of6LlJMkUYgLW4J7rp8UHIbsgiawqcEdbCIIY9HAlHj1ibntia
8CRqHFsnggOWhKiBQAdEY7KRtIR1qNZTr4m7Kc/MMJ6MyHBT1UcykEG7Ea3dxZ8pR4IQuCcWF7Y4
4CVAbmpbZzBfrJcFcK6q9NL2dhq8AJiIxTH+5PBtiYMsYnOe1srpB/FUFV42AQlYYNP3QI6cvSWp
09fytbhGA5L6n/nCA/AI0sS4MWxey3HbFvADp9cyfQQcD8vV7Szp6mEhefF1Lls1b/NSz0wO2LxK
1kPrqmE/QvzHiEF6vtj6dPDEzsVZKd/P+WSJo5bMlvGpssYpGyOKJSd90iS5cmR1VZHeGEIH1R4W
VoDiP8wyU9iHWjebZANefey2C8sbpRY5ylHmu2r0VfPBPbc3Js4BWh00DzWcP9ye6iDU1RKb5xTS
Ujv7NUpLN5aMoOGHIW3E0YVQvryG9WGh9n0aXsM9pwWhv+pd2YV6XLDynBZafqhfDwr39dAYhOV9
RehgldyIrwfLaFeFOtR+DMFPVxTp1/M8ZNNVnrOfsDfFkok90t9AXnUSpKCBi6jtKCjpNplzpMpK
9e85VCq4bUIbxEfLPjNwE7x/vIMTsPB+NxQsRp6xiHVrfiyFav3P3DDdN1s1nR1NhdstsO18a9rP
fSbMD7k9p8WVssbBW4+1mfUwZC2jk5AL2pE/TUmhPQBcX0Zwepi6PJA9GOI4L3PVbidYhXKnl9Q6
W1oJPK8rAXyHCz95mAIApunmQ6ZZCqfLujOCO3gKfcbsmARpW3pJ0n5NSLXP+MU6ra116znJBxsC
1amzFfmK1nT+85JZcogCO6tGcC3xQ7cs1UKH2nKOIHuy7Mqd7XOV0xaJPu2VLhwRQMCUwwKwvmpH
4GcVHNmj38yQc5w8rpP7xiiX+pgbrB9QijV5PxH6MtbfdNpX77w2G9PIdjPIFmfzjQbWI0kNVqCe
63T9XgmvC3ZuRs78DeqJEvdjYGj5qq4mT77TMkHTN5xYnqi36KjI2YfWUlaobIifoV/VcFv/JxH4
k1b1SoD4rxOBw2k5FfCWTj+0cl9/6c9UwGfAgggbY9Jz0unScvtXKmC7f9B8NQ0Ppc6ZaXXevf2r
M+s4fyAuxq4SbRJNU8Pk+P6rMWvrfzgQWs5DIKy8TPbJ/0kiADvzh0SAKRLo/HN3l10D1IRobfnv
3w1sFNVBlZN6bLVYk+MOUpSXLKFZkaYcA6vMlmtKBs06tCNjp1CrAps90RKbpUif4ni5Z58lpyVQ
glUxV5qK9WYzjpqSx94d3PbZL+aFJVYjaavdYHIkvcBrgr2WZ+jZXuDJzv5e5lrl4yphJ3N+1yoN
0nLuxGUQRE6lOKRAConpK3ZkbfbgA/Q11iaAKRMUCMHepHqo6ifU/fFwi1FIGx+mYUyc+xRoZ3XF
7CHx96Y91/27BoSKvtOxLWInSgscFus6S83Wl6RUmhcNJeA5cBF+XBzpUCXWPcMEwMW8NwVDztcr
q3meElkv866qAEd9zkTftYCRCpfEY/BgG36DGyfL55zMaqQY94OCwVFGt/YbW0a+FBGDp2Xe6Hha
QZ5dem+g071wxDZeNfmn2CsMI7Kgxw6fU+jo/O8C4QVdRAA9jqMH5me8L+S0LxO39VZ4C9Z1utH6
/rxNlFRjDbiTKmmEIS+HItXZxxlkO3yZ3Mx154OSyPO3o2N28jqPNbM+xMHUUrB5YE+EA4Enn84d
WEJ/826WDmzw1WC1EhpEm7i3udO+ZAG/+CnI5WQ81IPln+wqrqyrtLJLCjmXGJmYoVnqqTrB86HF
Bb6vnOAjNpTrTViqTrcPul9mEI7597OG0aFBhWkO7mFPEO47PokfOzmYgh47sKMhEqJ4OJY9JPhQ
8jz4YRxjvTQwKJxq/R3Bd8FDKp6y+lD4lmzp9Pe6s196W+HeScwb4qtYK8cONkCGVxN+UkVl6l81
mrAQoBXt2ce6t3tTRZD+JrlCeZOUj0uzpI/4nDXTzhp0o9m5piatDCfyAb9zmis+q9sOzdWbXpI4
bmyaB+370eI8O7RNa+MsRkdn+TZUHYYBYQKUsskiV6aDboIrSoYA54cM6OA1C/jDuBvloHdfLKfU
rOPkFkLegxhs4/e8eFDvOrJsC3VTFygryuhTSlxdjD4IGEaqOL4tWSReEHWU7A2Br12Ygea7Upsd
APmApEV715CceCTMQ9A/WW5SQdnUzRrHrbAaSji9zAjbyb4WjeFo9QaKeO8FITPHRU6rys6X+D6H
AUvv3Mwm3cTVa2RQm4YoDmsbcJAuNCejfdNooMEb39OY0YxzMuv+WsJIzK+yzJZyn3qygTzlkjEE
GzNz4SqHGPRk2cYm4zS3sWDpCW4odNfIAjuc00BtKjrdoafwrfqoMUDxIw7Vil2HRBXjHA4jTEeq
fj6yddv2U+dvMK6nf4d5xVDlx442IIhtgLnQhRc81T4sUoBj7Ucg1D6Nc9cwDst5w+K5rLji1wLN
Olv/7aTTyl78oePj5akjt2MSM8jNfPI1Zrfz1B3BXs7i3iuAusJKxoehwTZpaTI7Smw0YpFsauGt
msGr5k9wWBdBUieMOtKw0TLumnQZPbB47GCDP52b27Fry/SYarHjvJ/NqY93LXddsfNLWNAby2vN
5WlqsXKukVD6LezjJeszZJYaZmDXS10tJWj0Cb+sZgwYj4RFoBdcO0WaXWEo2KI5eGqC3HplRUu9
CDteCle/fKpina3RpbTv7bKdhu2yjOlLkjAM2C0VH3AIGREFADXwZlt2bdIXw84ZRheJVuxhwBQZ
UpUYFmmZK21aEYZjR0Ofet1t6zSsD0+wDPnOZjNN4hs81Mz0w6CXuvgyV1Ir6BuCLWtWhlbWQKUh
p+bX5C06fABq2Gwd0Aim38Fjrs3063EhSpU8mF1u1Oo6qTlnn1rGSo5/IyRk2WE7tmms17t8zAsc
6EwYBPNTJmhcrwDkSeuLNBlOv6t1SywR8xALxWgyps0pw5uS+32xXcGMR5aNsWudIG/RSCqtpL5R
WZrdem6TTOLJNAWtfdo2CKzcUjO7bcwCA4sKEAvHYAeJ0Mi2c5DXJtgBSuqPLfTq5VDatQnVq2pr
+Qn+Y28dPM/MmO2nGDhu4F3rzYpmtW1s29hwSgC0wVC+VzxZAcZ7M4DW2tIlOW6plEbVSibBML0v
4mJHYotthZgqK/hoaT5rC4kxdtR5jl2nmF0N5nDI85zTdhjs2TrwDx9Y+FDFdqBCaGbDfAsRV0Mk
y/BGbJrzICYasrnXjnEZT+/r0pAA3pZqsJCO1i14PM2xJm+dDTh8rYCQ2QKjlSaf04d4zir/PYBj
asbBEOP4IQYYmRxRRtv9nd2MGkOiBDAtNmWGro6Qkr1v+ciBWEH9xuxnMzQQXq4CXxgox0y6pRU2
TiKrjjPYMdyfYgCbOwEJl+lIKZvx3XRO+GGrcY5O6IOCxT/Gbtz3zxSaJaqHyrPKrzDuyvmTM8RO
cacN+ViDYtQ0euJYfiHccsYWzp0lRfqCSxkGYHZQ6oHkIqUl0648pp2JxAHXgwp/++BboHfCu6/B
Lge3TupbzTUulbW2Yyihs3ltJPloPDMO8aaXNE6G4v0cmNK9CjJN9lg4sBainrSOWddRJ5fCUcDK
ZhiPWH91StvXOWC5r2kGwvDYMX5t35fWXI+bOlapAPDLkLhaOdhxw2Wmjvf3lgFm+JBVOXaLftum
aPT7FqssK6h1J6yYpLc7is+WDi3LSnWKPZymL2FuAoBD5sO/n7XasVYf0rwaoD92AmbkE9YqtbWZ
maN131x3GXXxNfXnOd3l3eBNnD9zOt4ErUVxsZrn2OqZB2MBtm2nyl78sBxEXN2mGm3cKAhAkG4p
3HT6BHWuNG091Vo6fu4m4uS91QPcbJluF6yPRomGEc0O6rZun/s2hLRkjI/a0Hj+u4bUCnsikcWx
d2x1mI+PIzNMphCxBu3Drlg5wacIsFV1BQkcj7GzuYa3he4onV0DlV+/CnLbx2GErQM1M6Fw5oRe
yuQwg7Dztv84skgwrGzPMUh7a8aPUW4G5XtMHN1yy6r1WF/RfC2TTbfEZfWJUanmvC+lc+5Q4UaS
HWXZ1c3aKxYMX2cWpYt1o0mRP2YChdk1ENHMuzPdM0zTK4Oc1ZksaKx6HUvSuDuuGlzlSun8Zpir
uZ+vXX0KBrwZc7+I7F4GK1wrqu7BcQat2TkiWcQTtndV8zBNmCtGfTb5zSdtMav6/UiAzp6Zo/rD
s29kqdrVY2GptVN1DXtCYlKxFrnEpizKXGdpN2ARlXlcbK9TfKa8eylT3V1u0lp55k4mgeZtOr3K
bBzuGn38KEc9YLfB8+z+EDhanK0z1gDMrb8AUN+XXdFj38TWdMc6QEPKcRCZbYh7wzcpi3tnsea9
ZyyjuG0ZlsKLIlHqD6k7YKkQKSpbZ+31sZKfhCxQt63ydMpb/DU7TX3yayvO77J4HAXbCXnecDLO
7gRoXQaZ/U3RaLNV2DK/abb0A5kib4bAxT53DmavfLBH1xmS7SIL4WDgxO7Bp9hIFaYtbjDZ+sZb
TGdcjl7jd8OyxtcBOwq8RWxQqo1lCfUuMZy8vB+TzMVzt2AHYu/WfgHtoO+aMT7AzDfy/ThY7DFQ
UiTB0XShNTw7Rltq+TpT6chOe52P7h0udUa6a0c5yt0Y8wBjDjh1isvdxvMXyqVU3LRLP5XXRu80
zo2JS16yZcXEY7IyEkHJh5jOPI6MpfQXt83jZGtz0jbXPhGy/+JaczNupawcE9P62siCtZbSCHqZ
s2xiVxX/sMFdzhsQJL7TYuVgud0icK60Ijfm55FgLDfxbMTdysBNIfkgDVNPrmxvjutN1YpquJ3q
yQ6ijiyx79eCIybYkV8L70HmXtU+qTZ3/YNGj/ScO4yOnHeGl0vvhsjlUiPMJkNZxqHeaB6Gpc7N
famqof2imIiNW4D9TKkSV+vtT2WGedhOU1aC8QF0WIwlQtlPst4PlGHJbunpfTch5Tl+CqNbWiPZ
mcC0ajVPaqrvRGXM5Y03Y1SFIroWgWJGa3qgZDGgZCpkyT7L+009WQ376QKXlG3uEnIe5gGU66oD
TwyHeIx7ClaMvIkfwnHFVsghta/7QjF+VxZfxwHXBVqRm3qpZw/gAqXAXU3BNd6bbtMFuOxAKRXX
AyYI2aHP+kJ+0tOqy2+d2p+WRy1vpTwNjiudfdXkrnmEQeotkVEoOMgCxK2KaJlLzVyl8HfFBiqE
r+2FQ2v/Pm9ZpFoJWmfimraVihnUZj4WbLCGtbsm94YhUsK0bjM8bsfD6Dl5j+1s3surSjNsBvz2
OC5sXWKasG7ZBB7nLfX9mHzD4SI2WJPCZoLiHQ6yd+hHPBP3RbHoPUsgFmbKqRUA3cVcbike9Zox
F8PzBcMH9htxdulCzmXqlTk1goLxO9nOt+n/sncey5EjWZt9ld9mjzZosZwQQERQkym5gaXohNYa
Tz8HmdVVQSQRsGSvZmyKiyqjFd0Bh18X935CQiJfo+DdQ49JLKOH7Fa5uX6S2cAS8YiLWhJ8anHQ
Rtma807ybyGOqCWnXqSp0SaqsdjJ9iAOmuraG4pafzb0NNPyjdiPqmBz8M6Tk9wOQfHRL2U3oIg+
1MAbtijFFJ67iSFnus9FbIzjQegSs023nqsg5BoWg5R864McXyqKiz3ixjdZ5euDcl0WmTmSGS78
7miiR2teJwW78KFEYCMllWwCMtxo1cA0itOCb7urQSH5h1xn790RUyQpNkonGMCaDD/1iEOMuMYu
sD03CtVtW3dDoO2pd6ZZviOFmlTffJUV+eRmRaA+CaMW6re+kcb9vz2fKucXUtjpeNRSrB0w2HH7
xncoO+pcRLF4jboblnRgnFgEspaizexxhtokXZXdhmDnmflR679D6LtruBOYlrTruQ3HmBnwuUh1
AHwXnqJMg8CqcXtysbhtcRzEg6yrxlsJ09b2Ge0ByzrKkxmuPWLV4NkcJQsywGVhtY8IVIfGKTX9
WEu2QD6KzM6kRFS/ULHpHnv0eQrOKmIgvsN6W1Se8nSYDN6qICQdD9LRVz6EaudLHE806u/XqAJX
VC+qwJSkr1pQUkApdQw/t0NAMuJRV7nO3lWCjN7DTaCh2r0LxSEfbZRDXGNrRUF2bCvKRTdp2ibR
iRXH44HHMIkPbaqUiSPhumKSWrBk/BkRJO60L3XSjvIdILc2vAOhI49fyT+H/ftGElR3m2Zh6195
flN1d2IGgtcu2wAnipD3SQ8eroQIwAicmu8SLrWIzVWm4u0TsKMQYBqi07eHLMjEWyUnF+aCRGjy
yUDP6smrbN2GwKZ8XbdS/X5UPMxZGy1txp1OCyQQvJJcDG6ooB6fdSMDr8LdaUy7h7gUS+uDqBYo
KTPXMX+/TUQKT7apuzqC7Z2JRPmJajNYmrQPRKyNh2zUjJtoyOJ+P4BRKj9HAbA1PJZDUWg6O1Sr
UPkq5/jwAlU2CPxN5xl5hZ8xt+p8k/uloJH6iSTtmyWMk2tEXZlime7yrME918BTJ0fgD4c/pZ2s
nDRcChEyqlGJazPfGx5TlI2676PeAbarR6PBlDDCNhJrHaTXAHOnGeAuRhHXxLwRJbCRPfyM2AeI
JUQqih5c54z3pSKUNZUOOUk+tBLVgm2BCUwFdEtOLZCjcRSOlAsyTwe3eDUmXupXT5WRhNlXvVS7
eAcutPajXURhpu74BEJdZ5swJNuCW66qpoeRNSbd91bQ6B8lOdR8uwgwGz+SZNKLqwYfL0MwDpki
e4a28Yo2J4uPE15ZuZ/kGBsz/YNuSNSNAagMqBx9CDH1zb1vFlbcYsV1NBoxeR+1tmwedHAxHvKp
aqIn+UdRHyZEkgtoJcgp2+mZpH9X+9YvTLvrax8fRiHWSEgoYhUMmaP7rSz1p5wyH1ZlfqFVgNlc
d+ijLWwPCZsUmRkk7OPQTwYAlD14zMHx6xZY3L4TlUp/nByzwpL6EApR1dGqDK2/jxEvgxTd0RLw
q7FCU/GGL6DXj5Naf2PHUToIuyxTivSdWLPcHfTS4/A++dWN1ruzivwrRe6ZdgW6OYaIgLM+qb4q
AE/mKsQ5Fnhe13ehPbH7W66rEDylZNM/Sg8YQtWbeCNtsTxytJ33kWyR9P1y/y+JM391j06cqKno
PCPT9zKznmhBXHNTC+1ejjdqp+HG6bRh6DT94+WOgBmcsSOnjiQWXCY0oIGpIEsd4TyFr3eyaqSW
lNjcaLSPhqKE4hb93eGvIs8iauAlq+pXPyric5QJJHBS2lRKOCsVkNz3db1zE9uTw+6G6zN1Yk7Z
92YBXMkK8Vn0PLCYl19uAiL8w9D91SkKjjJ1ChAVSNm+7DRX5QT0VZugN66xg/TsWTUpcdc/cR9n
Q4iGXeAPD5c7fe1NQSNOHiMg5tlyXnbaIvpa+XXOiMpCcHDbPnPERs6GDWuTeyKE/PdZ4xYfLvcq
vQRlkJQEpmzhWCwByaeLOXusNFs3SVoxtP2jiXHl1mDx3/WI2VBv3pb+J4Tw0Alek6OYT59Zr3NR
4t5zPQF/KnDtVbDPg3onW/blF5sPJz2AeNFlcCZ4Fv0sjr2cOCF35K6M7Sj2JAg9wZA/FW2vXkMg
AltfNuBVoZ02+fPlfl95M1UhPwiDQVWJjWm8zyasSG2aehRGb+TXvavpq55ailMrk2Ue59PbUVkm
AIH7/D5Zkl4XuoY8q60kcv7D1Yzh+9Bo2knKkgzYeiy5K/PkteHEwgZkEfyM39XVR7nJrZp6kj3J
jgJA4QBuAFjFrMo2VKJl6/oRwAAuLPkaGXCqBp5HI+/KQmqIIJqgOWpzbTm1sDj3JiBNjGKH7ytW
eHsM3rdB/k5wqjtvl329/AXn0T/1R+DzohDaKaLOGI6k4N0+apLIJtOPg30hYErwkLlIS92T25Et
R/JLtzspgy4ajwJ37uHjHz2ABKtB5B6rSxq2lCqx+XIKgSFkZ+rZ4AP2wU1IjkWp5IPVFj+aqZbY
Fg85B/PLfc6m7a8+QSIhUWlSBFZmS15RYD6BvyfyHlqS7jmtdMe69JOVXmbT9mcv8FTpRIccyD8v
30wxIGfhPsYR2CyR5srrzslBMxxSrVCOhofV0OW3mn3Kn/3hqiAjfgD+jfkz669jeZELv0fIIXnA
OhPMeCU/69Z3UjDPQETvPUq7KwvPa+8IWfonBk+DxDrbGYG5xvAwmhGfkbomM2KkEeA2HuJBSOCN
OFbFwXzlPSXYmecxMr0o7lMwnH7qYhKmL1+0oFZau1UT2pPJQnNTH5CU2HTHdTn5qaGzYJx39PNB
zpa3vuVYjYVNbevqJ2rUH7CtvkvhPzbGCLzUew7iYjvZqF/+jjNlAuNXt5hoTZNGngR6X76fWEY1
mUjeb5KG0exqO0kPe9c/hYd3fybj/KszlCyBPaKbxwFgHgsJdtem0o42ZqOpQHG7CK1NFHbmO2rv
JnoFHqzSyy8424Ul5BZFlNXRrLY4uYnzLofeTXWoVKOddvEe44Ctmct7nXPvf9fN9BhnX68kL6km
g9rbivSjk46Z8i2zTpe7mG0Uv73JFB5nXWDnUABWFkYbp+zwE5dVkOEU7DY1HC3Hmy4fmaw0u/+u
0xmyVBQzqKNSJtp6RW0NauEhAochR/ptWFPVT83i6XKHvy2X02mJ+SFz0DZ+N67wfVyXUl8ebbnW
b8IAG5AoXflWr3eBUppMeZhz9uxbBdzbTLOqezssrWcMXPsTkPfujzQkmOrTe5AtkZG7Bt0zV7Ad
wYV2WcGCnMUfIyqwTf2QZ9XKm0xP+mLNmHUyW4VDRa+xlJ06KSTHH691bIBcc2XerXUyG64B0ofg
SXyRFot0BLzljwVxDEfJvXvDpzckdCapBrLSzvYwCu1ahJAEnh66XBxlP47uhEruD5d7+W2dncbs
rJfZjFZDrJO9siNS9VY8qGyaxyEazXsp0mBowSL6yLXXvxMl7CO9qKqOl7t/dfKddT9bb3MlTNMA
eJAtWKSwPGDJYCDUlXe83Ik019HMkrEYS4/dGZN43P36Tj1VOiXey6/y2sRA2hYtAg5T3AZm3yvu
NR0irTLaZdA+AF3aN1J0jBNlRYVjrZvZB8tAAfndtILDhoRKKYq3OHSGCObKfybr9Stmz19o9m2G
PE+9MNZHG/rwVpHvAqHZFObny6M2Pe48Zs86+SkUd7aMa5nkdwkFYjvFBW/sP7i6RoX9Nk+f+vB+
NIrt5e5+OzQx3c+7m525zb4fQi7/PYicmtt2W1+BF93jKd5sKs9ckbV/bYs672y2Him1WxpCFol2
5JPDMyoZKIwv41idfwBIbGdD5/x3bzdbmwQ9b3uwEqItiegGFuEJz8t3KZXA2lzTCXwlpnSFGjUQ
ecgWv11eyC9n+DmKg12VbnabNmV8gNK2piv8yghOehuk2aCHqCRMXm7yhhGVctn2gAqVqrHbAeJg
hQTCbQHzdRs2sbRFNOTj5UH8/Yw7ZWIMiRu9LqHlNJcQxe7WMhu3RUPYLRDQePaoJWjVDq7UrlOK
ndn2Jw0CtbmmOf/KkNIvejfTTqn9kh85C4U+KpIwl5IaC/ZPrX9X5GuT/5XRfNHB7MiUY1lYNUo3
kEtTYZ7ChE0tu0RjIA8Otfnh8jC+sk5h6GAaKLKg0EAN+uWnq2WcHUORtwmE+1qfaj6PFLl+rbl/
JIXx/yhHy+DrLEOzn6BG+v/z1Hx/ic2Wp7/6i6al/YvEkAySmk3NAAQt/webLSv/IqcDJFvD7G/y
9GUR/AubLckwuKbzBvdJEpJguv/GZvNHJikC0qP4g+gGP3+Czaanlws/cksqt3NCyZxUf6Sf2O2z
2Z5K5PFz/E8z7La7cKvBiSlYg4Fs4XaXt0B0oPq05OwlsFTlJk0kIak3qd4ryoNqCd5TPUGFtn2p
BUBooRxR5ta6KPvQgbLG/i8I8tQuNTCxN70PZXoXwPWIt3ImekO3LetKVDGqkLoqua3ZQd3P4C9w
LN1ABBLNCpRcUY8obQ+pjL5P6nY6BuIYi2NcD8TWUKgyD8DxmuzQKPow7LRS1NtDHDWlvgNHjg65
oqWjcDLjstYePcNNiruiCnPkcaQQyPKmN61RsMsigHbvCXkrQToPfXAcSaomlG2rkf/XtVhkAQOD
FsZCPDTKOHR6rebsAnPUE3f42TQUGPTMDL9hFZa2R1lsMcxq4aPuOz8KDDuhDql+Ad5dNPtSMIPq
WIOELCnVyxE1fA1HFAVYVqkN7QHMfoU0PfhbYQ+GSs6wlijHAAnMPNA/sWbx2D3F5V1SDWU8EbfF
Kj0ZjZZnVDRJH3/3Ij91ecQcgUZBq6i/537r6QehSKz6WgD64d0EHszsow4D1trnXdarj2FVdu01
XFogZWXa5uJdonFMO5qNWH6BD1p6ttuFofGkdgak3KppIb0pepUYNrVqX3LaNADD5AZK2WyLUqYg
DT69jO5AMpRgD/IslQ6hhT/pzhDd8l3YGXGCDIUfRqc+Ncd4R9Z6aLda2xRPXasb6TbB4jHcWo1J
cd2vKrEDXCF1vq1jgJty/Wt0SALgryUqn4AjbU2uyvdF4CPWJMSVVd5g8dn2MLnlNr3Tx2Fsry3K
9uinlw2qR3FAVGxEsEBfQNYCb3MlwbgXGjOCfNZGta0IuJxsVeCzoa0OjdfZpgLWcCt7KNt8a6sM
NIuEsSudI762i0GVi+oeXl2Q/1ADWRqdugKQ9XFQVA/75iaVQOurmdhXT9Tw08AehyGQcoD1vY7/
b+4Z4k0GUdj7t6tN0hYATosq2Gl5N7UO5BpCouj1QHE3gtxRVNvqkRlozwHvUycboIE6hdvRMO5D
CzmZzIGfD5+xQA9Re9aBFWCxHWpSZCBqMqRVbcPdF/rIRrzB1L/qjTDiJa0ngRHZbh5EHd00oCfy
HejgTLDei15ZIJNbSZWh77zGnYB84EVTmYYUpZZvI9WMYDoNrT6gmpkkpuRvEzMT5XAvhpqm3aag
FvwcIlmmq6fEbwwJQAy7v3EowibT96OZWL7FkHe5MByDSDTHaKMLuSp1O78l8ry9Ww85MiX5KCnt
dojlpH3nQkWQPw9hqqX3Wh2HyLtIufUZ4Ip850VDGcJUV28qT30o/XEP9zsfrmIZRpODoG2GHAHY
k3YzFLKy0fBP3NRkgizwgaqycQ1L3UFGhcLZEbaBYAXZTqFcLO6iFl2sI8VwiOGgQQR5w5oXPbiJ
6gIPib20YNyoy25YRSTcZE1ohhSRQ6+7ymR3yLehBSduGwp4MG9NqSg/h72ZAvjCWfvZ8ME8bxpR
6PyrctQakXXZ8qEuhCGyLnvPVFMMu2UrgRTHXc2vQYuAw8fdaT8KoPQOghcl/YZ9JMcAsiolTrpj
V56yEYkIpHayMN+TF5WR1wI+qca7xh906G5qXai2WEih+ajnTdNeieXQG7cuYHDqRGPdy18ET9PG
Q4jzDmarCJDdoF2S9M7Y9l3xAWZJmNkjMO9uYwF+ip1UIgZuNNTGDEfTXRCHW5YjEUV2TieTpEWp
ApUHgVxhlpz20fchhd6619s+Tfb45lXsI5Xau/fYp7vSVTJawBNhHCXSc23FEX56AeS99x6jk+87
I4+htWccewynDEwgtnVFsu22SdRCu8VaO//KEhDGR4o1robSqyKmR2Vss2RfR8yXTT4AyHTQJZLi
vcuEM6DCWHW7h9YRCZ/VssL/NcvytLRDL/V6p/FN1BLIt5S3GR8d5BfrfreVAVtUGyTJMnNbZBF0
+izVavekW7mJ3zlszm5nSbECOUJjJu6glfrhTTwoIMxSdi4YrUEYjXdiZBr9hu00dncZ8P5H34V9
h+4DrMVr/MLNeq9GtL8V0sD9EeK+WmyrVIkku+1MwEZDWKJjq1eKkh7rJMD5Wg26adXMCuRLSOQa
G7EY2y9ml3ZAKKLMajc+OIEIArXMEHB2GXO7z8Iy2oJdICJyEZ/TbQ4UCOV+HKKtXS63fmTDWhB+
mLKQNHeGkkU3ilLEOTbpqYmcHocdM7Y9yLXdVyOtjZ0+QvNqQRIN38nbm8Iej+ncfO6G1DBPsdqb
kSOlY/UVroMb7Ty6xhAsN/3W0Zsq/+JKCJVdu5XpfwStDYhId2tAyZBlPTy9XMW0HEHSibHGksFs
tAZI2mOh121128iJC3hMS7CL8gRFKBAx9prkuh70XKHyjBGVg6JUG92S+23hN+I/Ul0pVWj1n2Kr
l9MfFWiP5NTCiagPBf6nIl8PPrRtjt1o7Mm/qf2NpSR6QeILsgtrZGaq6MY0srKXvSbsb5tW1TGf
yery86g0Y2P3nfjTcC4dqqMuQZ53KiSGkBtOcrnfjxFkNOSGZbVELKMSMgetL60EDaKaoJPlwFf3
Y8bNb58qle/ts0pPMlhWQojTvAoiHpZahfsDuJAA9S/ZA5MbWqCQd7qnmcCATD+qr8imxMouBzHk
7oVaxkEGE11XcMK8pBIlWQHM/DGtO2X/89D8/+8P/4uCwqX7A1z6/3n3pQvic5GHn3/z1+1BRSEP
LW+UHgwZOe9/NPcU5V/wtnSdejDqrL9kOv+6PfyS4xOxjwVYgBOnTLLnL2anLP2LdkRKY8Ar2FNl
409uDzPvTSoz1Gdl4h9zNo0W5/U9SiqRbI6DspnWbukrQcdBfjMiYvDDzTF1Ya/yrdLwtlIY1VK+
1Ty1n1z3urrTra0mBFTjMskbtcc/n0//t6mBaBNrd/mm+b/T+kv5rQ6+fXkxVaY/+jVVJJMi4S8B
EOHnf/81G4RJ2vU/ioum9i9EGFl+ND69xgXzj26PL3MLgixxdSRRMgc96Z7ccm1Uawfw00ZNkCBE
c9GDCHn2gve/so/nCiIvc5L/ND8VP8+upFFfGK1SCI0Te4+thh6EehvA96rMO4rkm6FVV5KRs0zT
3x39BHeddYSIiIhclNc6MFZsWXyWow+1kG2q9kkuzK2iAefSIXt1u8vvxSc6y7X+090sZdy1ioSK
GNBn9IJuuRjv+8o4QLA6oj20kjxbGLp58ptNE3UOM6awU+qO1V9pRrDrFaD2qNhLmbrV4PhefpmX
+YN/XmZ6ybOxGys58aS0r5xULQ9x2e7i7q+s0iIWbOklZtlGXYFKWChd5USDuitl65nr7VbiuqeV
0o/GijHyjf+omvTPW0xvd/YWpFY7wJOMl5nfe2iSDPpdJ/9RbeWftmeZNx/mbyCiROp41lM4foWU
dnnkF6LvZ+387JnjVIpFeWpXjJ8yD+qOshetP6oT/vPMs7y8O7ARmQNt+/2VKDz2wsf2zwon/zQ9
i+osRrJO1mk6VjhoPSqp4605oi7MxTkaAhopNA/ZqBxdGXYwNW5iUXTeNNjiPGaHfmx8zrVONqaH
1nyGzkHIrvlpLnxKccoUn33KojcAtCVp71iDeJJH4yoUmiOSISvmlUvjMotR17O6AHBw74Tu0R1u
vfxtUTMvB0SWqYIWbpnZKgqgH1rZ6TBffduAzyJSSMKY/DvcPSt/6LpjFLx34zcOxywg0S6Fa2Ex
HI1g7SHL7Izo++WHXhpo+eV39Ao2XdfnobUWusv7IPp0ud2FHWNeMSVxZNYyGGNHaJ/E2FHyGrD6
vknetkKJs5DMzRjPE5UBKWNMabiSBebaGv76zBatWdHSLIIYmv20h1tHo0btVtkJ/ofLo7LU9iwm
IT3otRSTb/DNuyx56jo0Ios3Te3fqv2IcEhRAuPAGaqvWvQpc+/k+o8qx/9ZAMGqvpwkQdwpcjXN
7Nj7muMXkScfyT6uhM3rMwVU0cvGBwytQj3gKBOp7ypOZI3+2AzfonJlX3h9gqMC/rL5qcxuuT3D
Ig3pdiRxBIN8d/lrvr7b4+7zsmm/QmBSQn/DEfEQpkryPHjCAxzNbWZpH6xcuO2EMVs58S2N0ixO
K1STlFjmNUzzSYxuEVJVcLYfHi+/ydK8nG2egqY1YxDzDbxW2XCF5/KXw134M3eTf+bPLFqhZfSB
DycRXZv3em6LwsPQvm1qmrNozSTq1V3yc9Y/5t29Udabsnu4PCoLUwctoRd7nIQJQ4MTQu8Ual5u
PAUvwlR+utz2woibs/3TDGO5ac2od9LxVq7uzMaBIHO56YXLgWjOwpWLQN4EEeFqwiWDhyqhgtK/
81Ntk0kQTPIg3LSp/jigyStWUbQSDUtvNItjZQyHdFD4EoJ7l4vvPZcc+sr0XJj85iyGhRR53xq9
XqfvpJ2b/2hlxBFVbuPtm7YTKDkvv7QY+CIWATFfQ8udjMjq5Dc++ixuRUpncuaS+Yu8mzo7Gv1X
+O6ixFX57wv1K/fNpTGfxW2O3Jnbknd29Pw2jD61ysmwVh58afLPYlZrXMF3dZaEMFSMjYHK9a7M
urWz0kLrxixsez0VG6FiWGQj3ZV5R1XsbSdTcZIJPT+ZxmaUGDISGk4mddetoh4y2JN6v3b1np7w
H9jR32vZPHFEPdnNx5AnRw5rNwSnHqn5dvgq1F9CzAn89KvlZm+LqKkyf/4mra91rdpOXUmfG9RG
wmcEOy5PnKXxnwWrqBX9mA00nWm24NvR2pa41O70+7NrgSr5I2RtZo0moCn0vl9zfl9qdxagkiaO
Si+5LC7+oxGeFG9lW11qdxaeTVmXhog0qtNi6YZd9rZvxZWmF2Jzbp5bakC2Sq0sHEkNwQSQm9Y2
gbFy2Ft67ll0hvBChn467KFIQu0OmnPzUEat+Ony9Fh49jmAKSfhLoiwIJ08Ral8b7p2077tyfVZ
eFYtZ8nIZ8SzMtrVjQ5JvLEvP/XCoOizPVWQswKiJ00nsdMOe3nNenVh+5kgLeeT2oXzPhqt3DpW
mG0Q5pCDryI1WG9lv15qfhaLQh/7ZT+ttE06+Sh9zNX3Zb+HTLu7PCxLH3MarrOYpLZUo1Jfg0Rr
KF1Z/g6m/c7Nxjc2PwtNC9VRyIKMTg0DvQu/VeGz195ffvSloZmFJ1hi1GsjpXVS/4vqfY/Hm8a9
8996Lp3zp1AdQWh+muZCcA1KAgF7DDM/XH70pck4i9BUjPu4bhh1QwkVBzGr8lhXnb+yuCzsQlNx
5fybem741zrbRuKmn2zIhX/3PVIZwrUgiNs8ulJX8xoLbzLZIJ33RVUGIrrLm3R6Dvqp2yuKsvIa
C1NzTgJGmd/E9ssjR9U81tkhDz/Wa3aaS03PgrbG4UBHpaxw8iHaUo7eaACK0H7fXP68S81Pvz8L
KgshgLHDfsAZRuqurrJrcEyzXHfl1row8bVZzCL3hHZWFLSOMuKGbEsKipS3SrhWp1h6+lnMDiLq
JAGAMowuBts3jA3MjpMe5Pu3Dc4sbAfXEhRX9iunTT4XAS40T+ZfHoiLGfalJ5+deDF4UlNPYmCM
4bbPDpH62K9d95aankUswHtRS1AMcQqN6147wEnvUdZ5tLpUfH7TwMzJYWaU5zE/jRO00jN67FvV
Sx8GU1oZ94VZo84i1UL5SNWsuCK/jkSQt5MB3kAh8I2VU+PCCKmzDXaQgIS0Ce234q2ZXOvljbeW
pllqehauuYXGk+e3BeCAZI80HxYoaIpqa5THpean35+Fq4ZlRRlmNN8raN55wb/NWDy4ivrx8ndd
WCInF7nz5v2qG1pByQtHRY4GO0m0+L++reVZpAalnAdeUBCp1TddQrZa7lZWsOmjvXKRUWdBqjS6
4Y8Zy3pWB3YRfsdebBPm92lxW69F1NKwzILVTBAjMvWKnWOIRAewZbfLzPTx8sgsfdJZuI4oouYl
upmOaLbFxjBCb4tNnrKLm2rtCL8wRHOCbKi3MbZeXeOgrbTNa+mY9tquVLqnTg4cQ1f9lU8hLQyU
MgvcTlcrDcO40lGfvUfFBqUV+pvgxjsiFN1ulK24yZ2oWtl0lzqbRbEltp2oIRSKuxfGZYi5uijS
6rvLX2Wm1vD3/XgCkZyHAnKtra/oeemID+1O3Ub7/hDb9SG4RqNhU25TJ9wbx8t9Lb3ILKh9jKEQ
563Qtu/Hmy4cm43UIqn8tsanTs9WDNnNMhGmCOc317sqEfqucUC63PTCzFVmMZ3EWYYWQozKl3zT
VaTpj1a3crta2AF+0yv3QwxwPbd2lMrAAfXDQB5Ebk7U5i4/+tKQzyJ6ogZjx5PniN3kG9TZt8gO
rwz40qPP4rnSR7lu3DJ33OTK8B0XOU5TufbYit/06HP5EKGxPGQYUetWZdR6PXcHum6l6YVHn1BL
53MlNTx8XnopcyaJQJwUto35fmiuJlmpy8++MGPAPr3oIEGmHMEmxqbI/p0PCJ3o5qZHXely6wsf
VZ6FrBHiNQXUHFsO7Zur3ANfeFu7s/hUOxXt34J2xeoxER4zd2USLi2X8iw2Me9EpSmn4W7b7MP7
SQVG2wNV3vV75Jr23WFNBGZp3GeRGlsoeofIoTmx8AzTbxxuPH3lJZaall9+0gDc0wjGl1t5+Gw0
3kb3H8f8/dsGfhalnmEKY4QpjVPjCZYW/kmQDfty00uPPYvSEdwUtaIRN9f8s5x+KevHOFxTUlpo
ew5qQpIlF4PAwx2pxpCkijFDQm9UbFeCaGGaz02dqmocEMHj0Smlb+MoAVatv+26NgcvSUiXphVS
Zk5VfKu8J5c8kSucytUIXVhgpFmE4gNBKkSj/Vj+UMRXvl/uIxhASDjv3/RZf+7mZ7tdg7Eitq3M
xiaUEJQ09mirnVAMWJk1S0M/C1hNbNM6r2KeP7FHHTLpymP/HOBXDrFzjiC8gdEv65Ep84CACeeN
eKfswp238RzLKffjVtpPZw53ZQotzdBZ0KIEOFGf+A5F9iFvgepnn7u1IvvPZ37tXWZRKzZipwYq
g1TtJRsBXzsnteNug227l/biIam2yOpd/twzGOzfp7SfpcOz741CrdS5QjT15TratXTAzLHfxre6
za/W6hcLX30ObiqwLYTjwAth+WsVNr4Ql59+qd3Zdqt1QSmVIu16FKXG3NzL2rgyoZaanm20GWo4
kYJlmdPH14r+oJA3uvzMM32Yv0d8Qr+enxHyHCssqRY5rDr+fW4nTsSAB/dwNrYww9a+67QMvzKH
fsM3+UgZYyZbO+ExOCSn+jCeYMQcPLtZeY9pIF7rYBbJYeEqVa8Y3NON6oTf4knD2TsccUOWdSfK
VjURrIV+lJfDVQrIKCYjL5Jee4fURrjdEZzaWbs6LF1TxFkk41upamkmTQNF+7voWdgi8V/txq1u
R3fuNv4EjWxlUi2sGnMsVBENxFraI4+Mjq1Qn3DZ24X9u8sTa2FrmCOhhACWNDL3zCsknKrGRAL1
euyhnH++3P6rD29YczhUYsYGFia0r7g3wgBZKHkO1+r6S23PAjnNoj7uG9rO9Cs8djZVcePxr8sP
/nrE8eSzWM6RY/Q03PYc66nbG3bmpFcNJ0RlG+2E3doJ8dUFg05mYa2kKvzWeITUEnibJkQneRWn
/PoiTdvTsJ0t0ikOiZoW8QI4eDtTFNRXZASOLBlOdbg8SEuPPwtnDSOJMtfTEnEzXLIT6QrZ1Dc2
PYvgSB+EXIuH0hGsO4EKSLt72yPPItft0rTGk6+cStdG+OAlKxjLmTDqXys0wz3bf+VwLFFRbmvA
2xvTIQvZbBTbsOOdvA9tc5fvEd5I9la50W3m1FFYORu9GsB0OztRRxbGBuY0gzCtw3wXuwPyMdJ9
swYHWvjEc4SU4Ie61Gu8VjcerXyPzMbl7/D6eQWqzyx6oWjI+CrCpSh3/c9MjzHJxuqb4N7bwl07
9CtyRkuBPMdK4duDIE7HF0+Rv9/Wx8qxbkcHP6pHOnLWVumlcZpFMsKOFNRjesFFcutBbI/GtfzA
UiTPpTaT1Gp6ueAbQBvcoUO/9U75VXZU9sOhWPkcS48//f5ssWhQJHbdEH19H1EpvXS3ph6snCoW
luk5OkrxiohyFCOTq9/kdGe415n3Fvgec2gWzEJpKF4SewXgz2zT+U86cvdl9MbGZwGtKG3GxBFz
RwjfF8a12T8lzcoRdJrjvx2DeO5Z0GLQUQi1xOKm6N/1xDiqQnpI3PJ9C4FRGCIoOWuciYXv+htS
KmswPigZfFd0lMKBXLwSvtMQv/IKc5xUaeJbjtlI7fjH4NawkfPfUmW81baRjbXgbqWXVw+kxm9a
waWRtXiU0ot7Ux+VQ3nV2eM+PcXbeGVyvnogpYN52AZN2UmwilHlAqMZHzT3KvbvmuKhq55W3mFp
pGb7cIQBiYeDcOmM3/Ij1sHhk7DFeOQHJ4lmI+yMlbFamFPGLIJztoYqRxbD8eUfsXQrBdig3FtU
8oxY3gzZyjqxtGzPJaMVWfaQ3seEt7bLa3WPzsIWm0UOvt623K4fjBYWDWMW2XEaKb4qMW+hgN9p
XXGdaCQt5LXPvtT8LLbH2hWwUwhJ5uif6o6MqHTT/pkA0d8HAWMW3FYTpVgoSrQ9PIfjo5k/qG88
Tc+BVTK3JhX7p8IpdQvZE38rys21b+RrH3dhWOboqhzd+4yfKaitg3FnnpobGNL3/o9xKzjKPtrF
TrKS81pYmOZoK1Gs+7AdcHUz9EPEhSb+eDncFs5Dc7QV9mJSMiSkJgb5nWHZBaCccoSvs3LMW3rs
WTCDONMwvGL6G+pjElxHb8K4o6o7i14v7wPB12k3Gt+V3beyeCzqH5dHZOmjzk7SOM+GmjkSSpBX
94jW3JiNsK17d6VmtHQ6mXSezo8OYlNXmRrx6MNJsi27P9Qn7YTmh51u19IGS6M+C1fB9DAADcnY
CziXBNK1lqw8/FLDs1jFfgX/QH0snCCrNnoXocDTbi4P+9K5cw6yUqqajPTIuPjH6YBLrukQOYoj
7fUr760XyDm6qhSryugmT/Smti3VRg7q8tPPLIz/XsXm2CoZ/znf9zieq04t7/pjnW6gIicn9x6H
0KNAXqjk9KxtQ27E+FNOyz9qNY/myr68MGm12b4ch13bhjVfHP8ZjFmHky9gVvp/SPuy7rZ1Jetf
hLXAGXwlKcmShziKMzgvXDk55wLgPIDjr/+28t3udhBD7Kt+tB9AqFBVAAq79p7XjZ9nGl4L464j
oILqkEhLsJ8kfrr8WFLW7sNQeDf+AC2goUXhspYjD4Xho9d+reev3fhyfW3eLW4FoS4VsfJi7NwA
trlwxFf78W7YX4pbW5d60xbvaQENyk1nmocA40sUxZvn/ETi4t6PJsBXd/meJ9bGI5YpdXhaXMNE
Fxgyfsn6ExebXX9gL94hOCl41taxyLAfeFqEhyBCDf0aPwY8IVm2r9Tz6t9n7QYiyxTkOiSLQoFN
TpCrPKhv004dLRyD10Pzxfl1GNqqyxoWXAdmkVapIbtsy9lxPMpTdxcgi9xcxdFxWY0zDHZFJ8Qa
eaDTHaoH1/3UEGSuFsM2uATIXGLa+coTUX6DLm1UzLdtxK4WwRRoZJAT48I6hhddpTambb4RugaX
0eFYXjMA8EmxprL1zxIc5U3WgU6M7CB3uLtuGsO+42p7crYUlrjIgh+83AUm3D92YbexpZmCSkdm
LcqSWUY9dfCiaWdj3+Gn9O5CIF8dtopOppXV4rYqVV5lEtOHeugqXhf65Oc3rqsWr1WJt0rRM3Uo
ZPXsQxuChM3GuhqMruOxytqXjgPlK4gEpXEP+tEVbnN9PQ3XSB2BtRSsTQWDN+b845BlkRPsvekH
hKYLedt5WRcHSZupg2Igdiw3D4FVEDbUPst1o9RhsowWqZBS9cO8wjGIsossD4vTkm4cgwyu4mhx
ipbcqm8tBBNtZJIH+9YFQdiyYRTT4Jff86ZqFUxWb9XO0h56dbblMyEPNnu5vqKmobUIXYdsysH5
hQh1/wavW+RC8W0Fmu766CaDa1usPzih9CZMfKVfoY6aAP6zv21kLTQJek0cUuAJMuOHdHgsva29
+jK1dwo+upJRU7i9FVxOBZd6rR1XeCcXifdI9/Ve7p2tr1ym+c5XdJhVCBl2H8RJOM3sLg9r8537
d/4AUUIkr3qrxc+UIXXAlV0FEFT28BGV0FjeQWLjEOwCXHDlXtyWxnTIlavmcu4UlgGH50bsRX64
vrwGt9TBVo0FDXLlL9ib+OO6PARqjbr0xo1PV2KgErpkjAHjNjoyktVJTEPEl/tsC9BrmrwWrn6d
u04G6TQgLmPH6mJ3ebCgRnibZbSAHaoBApgFA3KUyJ9tbidl638KihtTpK1FLHh8JQtphWqwM/8I
y9SJG0suN85dC1rwIIPks77MPbhf828yBXn6Rj3EkGl0fvuqbm05F9hPF3oc5VFuyY+ZTr463KpQ
9gg9+rE7eJ8qoAWKvf8MVfMv9dHfQ3O42bCMYfo66molUwEpREw/XSAXcz/PW6eki1u8k2h0zJVH
CvB5QnIaVYt1fxEvTJP1POzXGBdbAH7W1+teaTSTtrWOTTatA4OZLtURdOEe/Ae1WxIFoGEa17uN
rxgiSwdgjS1oRzKKdDPu04Mfr3dgUY7ruIznj79Ofv9gP9jIQIbLyC9U5Zs9t7RA+pKBThWFAX4H
qqrDtHf35X7z9skMC6PFMa8HjoMNxi8egg8cfgUW34xG3m74VWWASN/BjkCLmbT3W40p7yNCA5CB
Yy5vflOfLmUgl1+/yT2tSYmydh6r3bhz9xeEDbheN9zZtE5aoFtNa7usR6Db9f0ArKyK+Y0PtTom
a1BOD/EZnMnJUu0yPCqB8HJjVzbMWkdi0YUBV9HAh23vnjb7xnppl1t6gkCnePGCN5Yv5JKDU5s3
B79CscH7HtR/qy0cq+Eep5NM2SBDJv2KlB103xj91nR/OdYdExvvyobMpCOyaFvOfe8q3IGmH72b
RhXd6io3QQl0GFab48G3n/pLiC07EdffxR69R/1jHQeIAndffeweRR4BIv41eN46sZgWWduc16Km
WWOHKJSQExSD4zX94gwb5TaTrbSY9hVrBy9XgKI4H4Vzx/yNNTCtsBa3axF2KXjFm4NUZxJ8p+23
Kj9m1X8mWvbfNVAdeRX4mSClgxpewe+Z8zSv6Gbf2JZNRTYdeFXLAJjZyxqjppMAlBDzOWbHMV5j
1I6+TyraAia8n0+ZjsBKca/zejUAze3+3c3/QMI+tgoVy+IBDe/xWg6763tQ8G7eZqEeyesC7uZ5
6A55s3RQ8R6C4UfWOTKEtHLZOJELqcc6aayF/2eyW/+1PH/IR0JpfOajj+WB0IIi32rvzm0+Xf8x
7wcD03FZABy7oHTB6kzhVzS7xkUro83MYRr88v83OW8eamnbFkEdwtvb3jNVp3D8eH3ev46jfx5r
0ELz+9iZCzH7qeTDod0R7J7uCXjmfXdXHio80YdPFzQwTbo4+x7iiaZ7TJ9uK9gznc0qD4IFgtj4
cBEehPcIxmu1xd5h2J5ZqIU5d8t5RIvxpWHD+Vk+oZD7ATz5n9Z4esjucBTY+xs+/H6eYjqGa5Ys
wFkAy76kT23zMm6dmYy/QKtqAfc9SH/69QvGRN7n5+mAOyfUAqL8uUyWu+B440/Q8Vp551DX7rAO
Q7hbs2PpbKTw9499EML+3bHKkopygJDxSZWvRXOsRbsTaCWa/M+cPk3ouLWEd1MJAyq8v3/KBRAJ
23adnVyyJKwvjtBH2ShJv7/Atn6dCFUxtyUOM6c1+NnI9GPFyEbGMI18SYtvgroshtYjqHgfJXW+
2uswxGM23EQqGEC29vfBF54WVecv0NOS6l8cbdpxuIQ/g3XcIoR4f5Ow9fsDpdLjarWyk93mUVBZ
SYHGPJX1Ea1frf771G89+byf+0Ck/PsvaTuVzhJVnmO2Oh94IO6mRX2yNzs6TMNrBw1WQhKK2ANW
YZD7JnOSjpT7BsWA6+n1/fOGrd8TuNuSuW0QBCWOwOJuQZOhmnde9tdtw2u3g2LxaTVLyY5D2/xQ
JIihqfBYiWrv1iq+/gmTgbQwpoPVzYLk7EhTMOgGVhcRv7aw1N1G8BpMpN8VhsodMohGsGM5+kef
f2BB9VyJLgIv/8YXDJGmXxnSDIQldX9ZhPB+nYofbN3kKjFYR78x+G5Q9Y4sxKlQ7s5Ly6jz1ofW
KTeuzqbhLzZ7kyO83Kl70eJqZvvisbD9O6lYzIJ0wztNhrl89s3wU4lXgTWf2RFlMJEMmaiSQm0x
JZoGv/z/7eB9YQ1c+MGRdoJHI/py4qUlYmPqJstocbsW9rj0xciOTTnuXfCJpe10tG21sXmZnFI7
QNgpyu3ZVANoKYcPg7J20xS+KOrswbwQ3RRY+l2Bg+emLRd4ZeY6j1DBia0w27V2c9MV3NavC72Y
4Jm/oKKMxks3JU2RJ+hk2l2f/fsGsvRLQjOBsFsJG9RoaXosi09N98mB5GrMsF9uGMj0Ce1+wJel
anmJLWZq/CfxFTpCkSeGOCvqDRO976EQhfzdQ2kuHGJVdngsXOJH7bLUkD7KtxQh3/dQS78RBMGK
R+G2IcdMgoy4ge5QNjcvi1ftb1sBLXhLSDtJVWEFMjfMomL0klo1FzSzG9NNsq33D3GWfjtoO4f1
CIbsFNp/d3g3t7EIFC0JMih2on62SxqzMd1YcJPFtJhuqpn7a17JU1VDDB6XdDH6SU+2qCJM/qTF
NJ1RwRXUxsk5WB9U+rNqEjtdzyS3N7bK9y+0ln4ZmDKXQwQHKy7SDyR8zVaFm+zHWZzq8rbdGLol
v7ushcNEWtCaHBeSxlRBBq6Fdk3Zb/iUYQX0uwCxPFcx2pJjOdux1ZK4BQEJY3x33WVNw2sR7fEF
0m2iJ8eJVgmdWaSsfgfZyA37m4bX4nnxW85B4EaOnT/FYs2TdXKTZROCYRr+4ldvNjRw8xb1CgTS
UQYQLpqCB58UwElXG4VNg3vqPRuMq3CuphWnFDrHY8oSUvYqaot+L/m8gT4yZDyd2FYEdhgIzxIn
mXVJw/pXGdj/ur62pqG14B1Q81UyZPxEaPfXJGc/8p2O3JYZ/mjbyORslZAxP6qihwKVnQwyjdNg
yy9Nc9eO0aJpU9aQDsNXUAuEvO9rs2zB+kxjaxGbesPoiXmEz8vswW8LKALeVm0Er/jvDhkOq3BV
hWnLOv/izTjU+qx9mmyxURsyOLzesZFbDKIZKhcn0cmDFOwnmMRiECRuYDEMltGZbcHsxaFpyMiR
Dl0C/FTS+eNteUxv0pBcFC0HB/hJQZVpcKJOtKp9GZ2Sy1farzPdeBQ0xGxwsdyblCCoS/quCMiR
tf/MUDaEDni3vAT8500xpXdoWA0gB+iQDY85Cf92Wv5DFlvVN5PxtXD1R1Ku4wjj11UYD43aV/zf
UmVGyjzT0Po+y0cB4ZXg4jZ9vU85fW26auupw+STWqgSCFNI0mfoZ+uLXT25UaDkvVL0RsfRonWp
O19NYc+ONqH7OYVw54hn1/DGPKa3Y1BIuGfpXPCTUBTd7Oh/UfwYjFu5xmAcvRsjQwOMH7QpOaYj
no1d8Hjl850gYXKTO+odGH7oL6JMXXHKWw8vAWE7yYPXKXvrxGxwHL0TYyzrqlZ1k5+Cnj21VOCi
nrm37SC+FqnSnWxrwi36FMgmXmW/n2UHzpStOs/75TAIhf6eCAa3LGsvrPPTVGZH0s17n8yRqPCo
LsLPRXWis9pIOaY11gI3yEMrcxjKhn42xTXudfkaQgRzia+vsSGj6b0ZVm/33uLiXt1X/lFmEIW0
cNIUnH/EY8JtvSuWzoPL87m36NjBkWoi74Iph2rpJGRSr1N2WyBflN3eZmZOwLVr1cjMrphiyt2E
Kw/sJlsgccMq6K0aQQrZjXLwsfVCTtMrxckZv0/ejecRvUeDdfYILl8EQuulRTIDXhy3Ft3YVExT
107JRWNlsoP06BGVpUgsxR165uO14YfrDmQa/uJYb7ZEp675BEVy7OpSHAJSPNkOAq0ed9eHN+QI
7/LZN8O3kFAl0+CxYz0ET1bmouDsDDdaRg9iW6WocWLqA11RsFqTabTAk9XcaBktcuvBna08x5a7
Ov5uClOAI+yonW5iIw8svQnDrwfhzCGCqpLzPRfWvTvceC3Uuy56laq0KF1ybJryDmWfD+M4/ENH
+vX6mppcRotVK8A7MF0xfOrR59oK9oNPX0Bfn9w0vN5xkXUi7/NgEacSNF9B3u+ziR8ruoV1MXik
3mtRe1CdrlqfHcMSxE9+cYLm8I0z10K1kYUM/HliR4XuTcUbaK4Dm+JtUU4a7K63W8xW23ukasIj
KncJJe0eyuCgcJs2QtU0/OX/b0LVdlZ7gAhSeGSd87DWfuwG5KEvgo1wMuxUetNFKKHbDP318Ng4
6n7yrGgJ+H2J9wmo0W/Y37S0WsRCs76ljMFAlyt53oEW3qUbxjENrR2Su9byvSbIwuNot9hi250a
2g3DmIbWjsiZ39qk9fLwOPlLAl3q3VLcGkpapNpuK5pawebjWO0EFKuVLJ5KYd9Udbf0fgs+5BAn
kF14rC5souEQQQgUt8IkW79dTwUGn9G7Lqa87AewzoWoyaIL+uBTvFnyfevdVl7RWy7mquhK5mJR
wzTbc46Oi2XMbrw76ES3fU6bAtLb4VFM1l9Oau0qTv9Z+i1ZBZNptGhdi45Ok4VoHb2zzJ8hthoN
y0Oq9tctb3BK5/L/N8kgoIVnOTmWdsJDdzGNx3647XnP0ulte0umqQwqfhrkdOjz7tgEfXLbrLUo
LVqHN7LL+akc+747tl4PyOfq98TdiFVDjtRBEtwLV967cMgghEx8KO/8BteT8SZNzsD6AxiBHhQw
Ukl5akp7X/tLbEGbk/BlY1ENs9fBEUGm0FtQiuZUVOO+sqdHj7sHPPdtXHUMPqMjrpVy57RkGH4e
ltjBEVK0dGNhTTO/RMEbd0y9ntm1xNApGRKCx/IyIHsomMa3+Y2egqvCh5AbvD0v8yTzrEPudbd5
jN5VUw4C9Cx9jz1JrEjBdYK7Z9JDBPD6zA2G0dtp8qZeAoISyHFchv5jLgT5LnLqfa6mrP9y/RMB
bPwn4szSm2nqtp3qFeLmpzZsD2m/RO5Unys/RdfknHQsv628qDfUoCrnCFxG5Il66bn1CY2qtdwq
vRpcU++qUSRzbEsyAfgLWoK6cB9sHldNQ19W5o1rzqj5idVFIrZrd3ld/EvDJyqX/UafkWmBL599
M7wjBe9YgJmHnMYuaKdUzfdVuNXXeAmg9xZXOzJVveV6KSO4hQh5ylbvaZzse8Wah6bwdtf9x2Qg
LSmPLbj3y3Fpjxnj1eu8KPu7CMP0ps7GPxTbicJdQTnjfBy6cH1StbR2hVuUG3M3WF+HTc1D5kw2
scJjjQ5nxNmdE1BIZmylNYNpdLAULWfBGbXqUzktMk5XvNZWtf/5ut1Nc9eWFnXoTHi2bE4dCWnE
S0IifwgTOx82Uptp9trCrmUnWLB64ZGSPm4pOY7+vJEMTHPXEnKfTX6G+l99ap3+VEI1b1myXWNt
yUebhtfOxQw89ShKwzQD4YfswqObNz9XOny6bnmDYXSIVNHj/cJqMPuAnS1uRSIlyfWRDeGqQ6NG
dyWLHdL6JFYr8b0pqmyVxwsNcGnj/7r+DUNtVMdICa/EjaEW9YnVX0brWTife/9Bpie7/N7ILS5v
A1BBb64QSwN9twG63V7v7uvlCJWnzw5ZH8lannBojsqpObWivC1J6P0WYSWIXbZ4mFmgGHYscBJ/
pF1/GyzLohc3eJOii2wYS0thuW1sX1GV5e5u6tXWkpucSQtjlItT4O2L+rSq2omyuqtjZ7BIfH2x
TaNrMezmTbVkXdacmsbeu3ZwWLwyuj60yVe1GLb6uVrTQNYnydR+HLIEPKhfWjf/MLv+6/VPGOJY
B01NmZcvFSEIh05hWSHzUtV/telNssfBH1Lf7YXVMPfn+uSW6m4Zgr2qXYDi5o1gft/2VG+o4N1s
Q2AS2d+rvAMehz/09La+mT/Evt11GXzZr/WpD5poKoqoFjiV5Idqi5r3/STxh+S3sEabSyBbTis/
C/sZ7UxR05+78mRNR97elEf/kP6mowcV2BIGUv1Lh0aKzKpfrjuOoUP8D9nvWULlg/Yl6I6KBdLN
+cfcfnHUJ7SzxDNarrOlPNVpsaf5x1L9c/2b78fDH3LgXl5THy/y+Wkl7nG2qpgv5cfO9+IpYDd6
lBbN0BIOZpYiqzrVGFXz+lJ11ufrszc5qxbNpW2lU8PS+uRT/5hZ/EuakY0jrskw2m5sWyr0mM9q
+I5SydyCWFeuKT05JHstgaK9CbBDdbBUV7GiX8u+PhV9u1c8i7PR/xAu/iHou41fYjCSTnnb47Uj
HzKFh6A6fcj88DGtbjuoU53kNliWVE5+BbeEQcryS1amR7vCASnId9dX+P0t+Q9Z8DYLBhVMCAlH
ZPESWvclChB5R+OqK3cz1JP66nFUW9Vmk6kuKf3Nplnhkpoy1tWnSoldEYQ7EORsbDyXIf6801Ad
NVWn3Jaug1WAYFAs7SzJFwd9aVuilAZ31eluB28h6+LAj1gvY2TBaGAf1PRjKTaKnqbpa0GcZg1Z
IGWcn0KSn4aKJ7wRD5zcBvegTAtkm4nQWrnXnMYuPVSpeg6z7KYCENVZb9G7Mof1AB+l+RJGYTAt
+6HtboOSUB0+1TrZoMoRE/cg/YezRYIuu31xm9Zo8IcueF8ObbtSF9UrX+368PJUHCSDtaW8ZVhV
HT3llJ5n1WqqTn397LBXd3lqtxzGEEo6emptp76oQV1xQgNXknGUmcbypuMh1QFTpUxnbFprdaqZ
G3lDt1/41uOBySCXX/MmAXTtygBdDcWJFsFTFfhx2tLXut3iUTEZRTs2+9XocqdZqhPMngia77NN
TzENrQVo3ULOq+ixlGP54vvtvp5udRItNtNQ+RMp/ObEspxFrZi+NFCnj+yFbbE1vV/Mozp3bSey
xel8tzqFztlqXnMuopyf3eDnnP28vo0Y1lXHTDHHgmCsNVenoUUbRop63tjuVzAVXR/e8AN0zFQu
cj75aJY4lfmpkGWU8r/H6p54r7270XNuONrqsKnADqTw0Z94ktbL6MaK3IvgRSwfpJOAvGhjjzL4
kI6dGgAwqjqFzdZ18s+FU4uo5+XX6yYyrcDl/28iy/PwCL0GF/+cxINCh4ovadyty+624bXAHeZG
DMOCBXanfOfM5X1B3YRkWxKCpgXWAtcKa+W0BerArHH2DikPE4BxubBObJVffcfPN1bAZCUtisky
1eDLtZGQG3S58iwKSxEx97bbL9UxU9JemtlpkJRn52++vFTW52IZIntTosk0fe3Q7IEoCooUmD5p
Hgv/cW5++vymWzXVwVKVa9vDvGBozz2Hy7mrn+otXnzD2UlHSpXh3Mx+5WPW0yfHfajar6rqo+7G
3KNz2vrU9QLGYfTKeaDWp/wiu3287vWGgP2DrxbUU6kIkBVI9T1dWexutjsaVlKHSHFpZWVDZHtq
2+Y+8Kf9ROxnN2hfrk/cNLwWrpy4QSnatDmBB3lnQfTBysvjYG8JbptWVAtX5jYTK7xGnngLxWdo
y+fCf2naPLEJT67/ApPptUgdcFdXFfUBM1DzwfH45y6vn68PbZq9tuEuA/VXtO7j6FS9rgFunF7U
grmp/nx9eNPMtSBNpyy3M9rLU+DK0L+b8Uf9EPYVyCauf8CwuDpWKpRjzQrcno7FSiWI4mw7Slf3
X6Sc+I1fuOySbzYT4gDrlbZWefKa7MkX/2QzPTrdbe9yVGemFWADnUYK+zvSjVpSxGy61TSXJX8z
8alENUQ6CKvVDu5II3fWAqlk76bnSovpMglqdHriVSQ81x5OaqsTe9NNRHcYWvN3m6AyhRNBeg76
u65/QpfvsMVu/z5bGcbWHH7IPA+63h479zv1YO+KRN3RT1B32KlDmAQv173yXbfHRzS394TEolZ2
eu6We2f6bm1x6rzr7RbTj5ZZKeeVNngeLsEvmIXFo4UTSLWKT9en/W4ywPCaq6ed05V+4abnLKV9
JBx1N2bdp3Vq9mgIiq9/w7QA+uly5oQW3ZqnvxYApPH7/EA/zSClKyGrsrUAxq9ozp8ukoJT3fn/
ywyyh+TylR7MUt2Bb37FtByX/7+JMAuEElWonPS81h+sEXS1YSwhtXGjoS7O9Wb0NuhbgEn+/RN+
99Q03joqGzzV13avtLF9m3OVniXqW3lWJVY537rSWhg7uDvXY+P+1xrku/8Jtdt/gBbPsmhkOPZt
eA74sltT+QAcRXJ9BUzLq0VxNYdrDZFFcpbg4mF5TNqY1Tf1flpMP2MCJaEGe4TvuOlTU+cRsT6q
jm34jmHm+imTK7T1coewSwJ17ScptxOoaejLreWNVzqLLPNyKeDzY5CM0o/DDCL2s7rN5vop06/n
tZ95Fp6FTPv9NCn7OFk83zPhbgk/GFxeP26ulNU2aiLhL5d3FvowWc3Gq/27Vzcs6uWTb4wDRq3e
5Sh9n1uQF4g7PvOBx8MFirfv2pql0B0D59aun+RNMg/4oha/3VyXQGaEiLESTReh8j5N0ocIIu4Y
++tRYEqlOk4fJPReOaFoioRdvDgJpMjiC+VZZMU2eJ2qLcldk2NpgWynboM3NXzmf++zhn1NV0hY
KJ2EWorwnObrbk69LAlRmfXTIPYF25IwMHxEP4lKkgc4pnfpmYcx6pukF9FsH1Jrq9nMYB8dtq8q
qHGX/pCeR3bXiA9Zcef3G5cAQ0Toh1DwMlR4qUYuCrxdED5bcmNck+vogH3FxnqaSxwoxr08Oxd5
mLjy/s+uoyslpEgaLoiY/pPzosnqWkRbnpIeFTn5D7zSaB0tdoN8osOYCnKef1kn2+dxFkAfEgSJ
0D106cY+bHJMbRsW2INDO8PqljxPgnaMSJ3eib5LpmWLkt1kJS121xnNAEPJyRkQ1XhU3b5qnwPI
SVzPQCb31PZhf6mF3XksPectuu/q1RZdMi5Z6G8YyDB7HcVPOk/YadvCS602bqbijsg5YuWWzqtp
eO1UPQ+htOXoBf+BCxkso+P3R+ih2/7kBueFZfEIkWk3t5KbjK6j90MeSiEuRmFyjYPJjtZ5C1No
cEhdMAE9kyxt0Np4DmyyHHqRfaDB5D7QnoDPxkq3zp8m41z+/2YzHmZZQns7CM65CqIS+u2r/Pu6
bUyRqyP4K2sSbp/h1Dzum+PldjHeLR9mKMhdbhfWRvY0+Y0Wt4HnM0+VkpyVGwdgXCrjbAsJYBpa
i1ebt3IRw38PfTnYZhvPEyara8HahBOcZpnLV596AoBda2b2Y+iVoXfbB3TANzhRHbsbJDsPWRj7
uJfm5QY+wmAVHeeNrt516qcRp7dqjTM0x+L5LFLtVh42WEbHd6OCEqpM9ezc2OORzU7CqXOjTS6R
9sbVA7sM0z5EhhSWisGQus/Wrfu6adYXY70ZOl/mfBnCOT1X4Ui+XvaS4MRpaW2RepuMfvnum/Fn
3kxOxdP0317+v3FF09Da/lq4oz/xdUrPtC3iltTJRZ6JZ3VyPQsY0piul1BBF5yPVcnOYWdFBKhB
top7O3+Vm0dvw3XC1sIUh3iCB+gUEk2pBQBH2FVRbrdyh3qtAOhClrGf5Vu9gyZraYFLB2HbARmt
M56D+qeceeTDUuMqU9Xzcsu7isX07p6mCpbeJrV/nlNFoL3GyyhgXv7sbmMkDO6qd/jwbE4HVjb+
WbCZicgZyxYxrKatVxCDlf5o8QlXz+um1D03zpoE1NrZjh8pttWmb1hxnQbVIZXk6cS9sy/C2Oo/
4qb9EHZukvWQHnSG83XPNf2Iy//fxNwwg3ZW5aF7dttmv9bqaWnSQ7nyL9eHNwSGDup3myZ0Axc2
KsY2IpU4Zpna2Sw/5NaWBqrJTlpo9ysa9ptp9s5hI0gXLbTgdzy0ejRzjQEq9W3+paH2lpK7yV7a
Tpwqx+1c6bpnQVUKMPvk7gTh3xewsd12BP2F0nyzInbg9RmAfu4ZSnV37cSfeDc8+dBIvb4ipqjQ
YhuQp37KFuaeq5FOu9yV7T5N1cfrgxuWWwf7j2OZsxpqQ+fFcQ6u+Fsw54VNVoR738b2ZrC/DvrP
Wsj3WSAkPE/NyP4paGbtAIBYeOz0RbtRunlfDtRiOurfHi1OFB1WHnHA2gL6KZAvZFij1PnUOkvi
DCdfvRaMx0HrR2W+K5zvDdlN9hJ3ywIRJDtB+989Heqdx4MYcq4RBIwGb+uh6FeG+QPUh/ldzP/G
RVifyxpxlZ69xf5nddh3i4kHIJx3mefjDDQcm6XP4qmtvlCH7Xjp9jGZncjJ/GRynM/NpeGfMMhl
Ofvr6/5Ld+O9GWlpxMl5qfrVan441tS0ST2L+uAU0/KvPnTIK2lzF7uUKMi3WagJfMVCPqYoL2/h
F0yncL3tIEA/t+0iNr/zpXmw+upM8SrSBFBrkd7eU37i2WVMwvnLOhZx2c27FEqo13+7IaColn+G
ObCHUZXFXzhO3DUlayI2sa3Kv2lwLd2064rbl8KeGK1L0PYRfoblRcKat4Q9DNlTZ3J1KUvRn0da
HmEXeII8yatNQIpa0Sj1uqRK2Ubcmn6IlnaWhkq/JFA3igY/8IvHdoR6AqTIlfLUj+sL8X5qCHRa
16GkpWoCgail7re02dPw5IYbiIf3pQZAV6fd3OvJQ2tUP808QvtJNFVz5P8Yu3u7/MdVwWlwsoiU
O+EcLfqSAT2f/ZWpasdoEa/0IPIW2OE7weOKWKgq/MDT/fWf/L5VA50FVjUA1tRzh1nJ7ieFonMG
7M5tQ2s5pl77IltlvnCAANShakg8TsHGFmeatpYtZvCx1MPKKMam4V+qRhEHNKNb5MS/Dnh/JqNA
J37tmvFC48MsDB9aZ8ZfvBK76eTvlhbwppD+JA6AJaq4p2iRj2rWfk7zcj1CHyu2h/KeyQpJPbxf
rPaMRutb2q7gQFqaAEcMX7ld+AKb4YzyTA99OPGha0e+bPioyaparrBDu5LCqlIeBaQVf1lLndnx
6KbzlksYsjyko37fd2ZQOlVVn+I3WKC8kZFA53liqSUGp9cBCNb5Lu9qsct8Ge7qJR0uFHE3erqW
P0D10oQEL6Awn28/ug09Cf71uqebfpbeDAHgPSEOcEwiAhLaAkp+LiKQycbUtiL0vH4sff4p90on
ls2RF8XGnmlYLr0/QmaO5+eSBiIKhyx9wZGv/R6A+2vDG97v6rECvUnCY2KtBVkILDbxpHP6yLZf
qf2poQ5iAOU1Et57fkRCEJzb9u66LQ05mGlZI5OD4/WA44nIbjgIDtEbsK9V3yYg5Nx60fyl0PhO
fOtss05LOrBc2fhIIGkUrgT6iiSueB3R0Y552UXuuGvZfJDTJ1a8uGGOtq8Xbv9Tu1/CsAUv7d4R
d43/WTp3XpNHKGDMSzzy2BLP181gWtvL/98c0Eq8WlplATYJsAQH3+os3c/ZpruGGOS9n69lkgXu
6jKobQqkt+dq+aQEi9L8gwM7dM2jPZ4Dca6aj7P7uYOmRevYUZj97Nxv/4+zb1uSU9eW/SIiEBK3
Vyiqqu/dbrvd0y+ErwJJIAkkAfr6nb3Py44Za64ZcR4dYbuquAyNkZkjs9pgJyAbTdbzoN7++w/9
uK//6bv8rebURKsy7Ae+i44w4C+RTs3bnKi78G+t3T89UX+rOXYhVLHp4xMOPzWbbGaaNnr8l5fw
n77/38rKMlvYw/sFL4mL++ua3VGWtVr4WwdTpv9+if6hNy3/vqvBqXVLHOmBzxDLrabTLedwzMcZ
VHqEJ4fjHPQvtfv22Ld2w6L0of/l1/3Dtfu7CW7EUkgZYwr6cZ7OHCFq+Q6HqV///Xf9wzP+9yUO
5LZtKYxCtqFZAt3AZx/ISWqmAULT/78P+Lhn/+clGsSkyj2Do0SzlPwvkfZFU8r+356rf/r6H9fs
//7vhDKKzgn/O1ltU+z+lOXq3245/d9j/T+8GH+3v2VzZfcES4IXvkMOlMKa/J0lMN6W2t2HGt5c
lPJmrddcJEfVJMyxGYtZ6aB4zE7DanGahkbTdVwP2ea8H/Klyd0upGkGP69F4duZYgVueGSxXBPZ
IhMTSrYtJZ6hDRyWY/lVSBjgnyxJuPhLrbu0T0WZWn8xu4qTvuVHv5a65ZLMOW9Vbe0xX6xNJjGc
DrPI6qtyB8LbGwjwNGj+slZiWBtdZ1U+nD4sCYYHirhP1FuwcTXYXKmqWv9OdieO+8yRfZGX2g+a
iW7uNyThnCB5ngBVziWx7Prxh/VxynzGz47pOnlSYYYI9b2ifp5v0k0Iv1xp2FJQxiRu4feOTxZf
Rq+x1cxg9ln98aQ/4sXzusiKlsJcJoHYk85bP3TzsII5ZUm22TYZq/E4z9Ie9M4fCRvkXWpFP8ST
SYkAIrzEIv0lNShefpIp8/Q7yXHMoKyxKKqLqaOTscnYUsqynQg9arjHpqOV549DfGrJiJp/NPrw
4a20tamuta/S/jEaXfOsKRwkgDeD3xCylR0TUPmiUgfuJYw+3fGgLYwM7rEWxWpyMoj0OdptJrXy
8IVDHNhfCIZFk9LkC/I0byhiTvr7CfbT4zfRo0OnzdjDjhqppFWQmKvTGS7D19ECJ/kijBXkKykW
HeE9Xq+pwuk39v6S7tpgQWoJatZtviwFJCMmsXblDcAFU8FBfyDJt20hI5zczYg0ixGKUZcdf+pS
JEIhbsIac/Yhc9lHu6TzcFtRWoSHGWzM5JJOI91evfnC2wK5onsf0Xcg5eFTYgUCgK9CZAV/3zRJ
pT05VajkORBSkk+GO0/OIqf592phbKhOIhusakx2INS+tUMl5Z3iGE3WNlQE2VxkEByuHjoR7pYH
R9OLp4ssPw2LD8lf0yAy2bJtG9mzYsuesJODjYD4VHBvyJ2069oLxJ0jT+aLZenY3/XDXsifS52I
8CXWURT45v1gsZSZiMOGG1/Ffmn5ki7VATZhKUyBtAG+q+c1jTk2fGQ599cksXS/qrwY3dhkU+Lt
p1Xoqfwj6n5m+8cgrNN7U9JqIo3FpnK8PRKx5yiiNceb9gJFSh0++7zcntxQyNuQLwWEUFrY+Dup
x3RqM8FD9p6uJJGn9Ahb/jaVea1+9HXOxdYg0CGkyMWrh15Bq7OVh2pDBg+5ojEwkdy6cZV8aYSt
K3JOtIJEuLFluoevhWTKIPm8rFS94r0uSPVApSLrFRrl7ZPJgav/mtgyik/bROR6kiaW7Nyvbhhu
e2xsMRjwJsl83/Mx8T+lgcfQ1TrkA39WoS70Ra31lLgur5MwfULUDpn/2qrM+5tiQIDwZTTzBMQq
GIekhdHs4pqlRnawj1o0rE21hHeq5ObxsHPaHXTy83mvx5FCaBMlP/Km8kkkX3JFWRANmWiCCfCj
SHzRbskIzO0QGstej/4D6GsAgi7HdZ2xzgrfh3xSX1L8KtOlQvZ7OCG5ZXRoLisek6a2Bde/6Lwn
1QtKqspebH4E+1df4UadmV3pcHJexarvrKMfaCGxagqI65DB3fijkiJrlNx4fyYxycrnccBkA8ZI
TxamwgLGT1mTLoZnrKmgM0/uw0y9/ZO5kIeAgTmBdw2S0IuTK8YtPsGW270XAnigb6ylsr6FSTym
CIDt29O6A9oRjS4XVN9L5IfX5rIatY7iFMpYAJqdWcK3h00myfIHNziBMJxkmK9sYyYEOFVNGEoD
o6t6+TCUbMo8hQHHPZSWsxjOpDpMTeEcWvbp8yIhbiANredj7BvOxJGfxhK3pboumEXMZYdn9QPl
XiWuLTI5Y506jshX7tJj3unc7kOd41/2dTboDXFglvSv6+KwBz+XaSyzdqsBwGBK24jIQ8e1WKr+
FlIovvaNdNRUHYMJI13bkbqD3PQ2AMti05DQc1oFt99MLJWhPyFGc0oveJX7OjRIrgiVPW+ex+Fh
06lr+1Smr8VCD+RB7DkkOBVyJz4LHGfYARrDUCxNiKY4XvAYOvtC6oXzR8sL1l+hwTNjm8txne/8
CFudh9DryC401qkizXZg6eEyWhbnrBW+P47bpYdE/NbClJneztHz6Q73dRAvH21DbtulHw/3p2Kl
k8v5f/2zT3ozKHjNVkLe1x6DKPe5UWbrdRdnnOT0+pFedSwvrAfReavKNR2eh9L34UyEoeaHF9rx
sXWFxDVrKY90WxtWjJn8OkTbjxhzd3G8FImzohtcddJ26wjMRMWTtWB7GxxZIscN2jaV/4zruuru
KHrR/4CVdzLd011k7Gma5C41DCT0BnPciB5EdGTiWupmzKdkubU+AF9q+LhR+x0b+ETubZ9IXiyn
bEhm9CJErWr5IpPcG9WZio6FvwTex8V2KKnV0kKRO6+3ZTquyAaE/frC519kpdtxsqG37k1lE/5G
M4RcEcQM5bVMZsyMAEYwBulp6d8R64J/g2hal6YNuo4hiBPdkO3gO0nlVmTdaEeanFagoepXhY2k
78bRurzq1auGsHJ7GCbHSI+arRj23ysBs797khqO2WtIWM4SeLcdeoSCAAum8NXYnPgU9yrEU0gS
duyXbBbsoGde4FS9LNRkxp5rKogMp6KqjnVqqPPOvZfYyM5nfCHmsh+VQk0VJ3QEebgJdK7EdMOO
acZ9mWIBtw7qDa4KLmVZT3Wb1oMrId7hxzCQq5iGou9PHNkY9ISln6N4mhccJU1WclveGraW6/My
9mXWhEn0M46ngcrx97pGmiOlEoVI3GcRqpQHJN5piCejxQAz3CM0s9pE9wG+SXZ1ZZiRczJP+XHp
Z789Zoq5/aFKs2Uj5wrgskvuHSSZ2SPCoKrwkg6hNvHE/TrxG93P9eR/TNOwhs6vlbax4VUhKGm0
ORJtX2hd5XpuZT7y7BnLkBVFDqvCvl5sHSC25cuymGq42vUQ9/tUqYy1C1pMOCai6cuzvJ0Pm4Zr
grdx7Tj0HizvBFOseIPdJ3QITbn5QidtrgnUSa0eTIJntFpstdbtkKY2NSeZ+XlZWkWyLCBz1hYW
g6rO0d/AGiGgvx0Xli+26QcJrCwuOwQInUM8cF6eDLLRtWiqdDAj9rI3NIblaajVRL8kFZ6452Wt
U/RL2zijKlfbMUfbIZoUDUNTZYWOD56h47vLdgY+wK1kiWWDJ4HDNp5P09zb1s51Mj/hnojjZ4b3
dTXnenYbzP6hxiSGt6yed9xfzcql/FJjVix+DkpY8oYuruCPaLXZ+HNRy5a8rHs+lXeEFhRDU+2W
bbsRgJ0m0S4kgkQ4ocaKHs60tifzyYVjY3AIckPP7SWZCRmKZjkIi49I7TMB+xEZqI0nOuxVcjSB
VXGPHRJPAn0oEK+73hWkRj5DE9QyH0nruWJVelJHBAH7WAW2hPhplYaT+FqnC80vCQSN+ZulBETT
lZS8NhbvPK/8gP7b0/FzMSmc7TdRFYm+Bor+DLi5Dwf1ABWnutZIRxI+L84YerZ0vbpkJ9lHV+zY
axFLtfAzxhfGuswm7vikNu3TP4VCNf+M9ntD7iNL+5AmJ1ssC6f3Xo1KdkV6lGI85WNhYt1yBNVr
AbGDSbkfW79iak5v0ZQuCWkysqviApsiaW65nubpaUgKle2nIrMQz7YgAHT5I0ppEJaGvCglzzjw
+nS6ynnlaCLmQDNE9KxTecgGey/z1GHtXW7ukmApzn43Y4KHdfZ9au+9GPVCDKqTV+uMxXqVrRnW
fuWQ5OJRklDln1fde/6uVczczdRjzvzGxrkCkpHUtgL1ybbZYfqLFVwXTslaoX62H68MptO97+vh
c52jjg3dqHvirouUdvgSsSMFRKKn2cQfssWIgQOPnIbxlR7FwP5gHgP/2hFi1pi3RVxFRI7AvDIg
paWvc4M+p3T7eOChSis3n8tIuLKddIN2D7BwHJfvtdorTEq1pnt2mo5kzL/kNSnZdWMLmHX0LnLY
zsm6b/vDvKtqtYhPwpFza7KEUdVU1VgmV7ptU9L1oy7Vp1Qj8R5tppxahKAgRrRZw+KlgjvSMeMF
2mx9zPQBdX9Ft7/Xu4y8NSsl4nkrOTCfXOL+f4N9yYaqAatv476jo1uP0DmrKFR3a92j14DKz2TX
DGaI83Ld6z4DX8lzNJRjI+Q0qNMRRtenzaqm6YATShXSUyL7WmFkFLvyb0y5RP8O05Dy3w6dpfq+
bSvz73qppXsTwTn9NckBP9yWS1+V+RnJKFo+Qefm7Ze4m1qdOd7cZf/kh8Gx+w9vipA0xyRC+dvE
2byvaogLu1UQoIs7Hs2INUW2oPH6kbrqJUcvBlh2nSzepnSU7gb+UT0Y6H5O+dI38NbMNnCwZfBI
GkH6zTJ3Ys0L/6q0yZFIsaRZZqb7gOYzQIPrZrrfFPuAE/DGLrhxBvWmxAqpabB7b8TX2GeVSLpR
+nHXNwc/CuR4EUnt6xiVUUtXgw1KvqWbtyxcqqwsqhc7W/jzdiUmcpD1AkW0jqe4r1Vq7otpgm3R
NQUkoLKG5UdM8wtbRBXrG7Tdak6wMqAHdwNPlzR3p8Gh/JzLMcM85suQkT+BiZECYR/FlKx4o44B
s5G/IFKs9r9oT4/jTIIu0FTNNAmyXckw5WPXe2hxMG0Eh+GuWVPkK389fJXBRU9dgVPO3xi+yzK0
21C7CREtJZQhc1sz/Pz144Qft3t0pf7epWw0r3s2+vIpl0TyLqkV6KaTDAIwBA/g6D8nS8j07bZv
4qlU23JOIuYkMmb92pDUF+o0jsyHL2lwdmeNw+h3SqEbWT7tpppLJODJ11wN7vZAoEz2PoxARhre
w3SlYGzptKjwWldsc/P9zrRyz9ow6EybaS2Z9R10v3EdT8dClvT3EPRxsIYn1jf7fGR55+rY96FJ
p1ixzxs2kT29jLBYm/N2J6OpPvXFWMJ7riJr7gFaFWDTgDHQyE1onF8x3gNTq2FMgolAiNycKC9V
geueb6IsW2vWfH02Ext42YxsX1Xf5nki4a5ggSApcVWDomE+hTQeBWagA5Zf73bqA31JYFsGjDN3
8F99y2BRrb/CLXndP3M95Aqu43NfYv0MyjmY33JaBw2izMYNhXLNinWQLdInch1agBnrLj6cm03l
Pskjkv1e5gwDURvgVc9GiBiwdlZyZGKKQajXfIi435w50yzZWF8xDGVHuJVynhdMbSQgJKgZZA5s
Qu4zcJapKrPbSLJ1yhtIz108TStbf+YkyvWRIvpFNnh0ttssEQU2sufUPBaC5820lIXLLmylefat
ApGx86eyimbv4AdSy/sxt6u8UZoG07ehoEI3wG+c6CgkcNN0qsRRFrLdghmztwIXBJhGhcTBsmr2
EQ2QAuKk5BgbVmaoSl3Y0ZR/U3oj9i7bBoJF0FK739gA6uUZFRF3YMpDjtyjUmGsXopi/MXpPH8D
VDYe91sayYaxBIdkAWcJ6YccQc+j97/R/iv13Wvrikcj3YwLhwguiwQTlEHdeABfnJ8KPkt/k9XB
wftxXNAJuPZY8/mHRdhy7W4BQO7TeskTSGtjOwKooeZXLbUFJNbj/O7jawpwwbPnIquSKG+S7cjW
75gTU+Ke87kASNUqtHx4d+cxkPpPLn0sHIgSy+Z2HFN1KsZ4fC3W1ayvkvuY8m6Lxexvjrjh6R2X
PNuyLowh29OTyTYznCprAHie/LorMLwzbg+GWaLZhv9t7QH+VXikd59nrzM64+FNJbSAv1/B3DLP
DS95FV9sHDAvnQCtR8DOpB40Sbpi5bBMbLM1xXnXEqIQ1Xfa/FEuDyuTwd7oNJ3DdyCQtqIdcLOF
vfQD2l9+hoVsicJnXWT9ndAFEZ+TGQDpe+5imMbT7EZkEq8Dn+h8YiRFV3PiuwzTqZiCMD8CzFbF
BY45GjO2qepM3xVbFVDRXUmKqkOZ7oM/M++tODoSdwvHjIJJN0JotOSmQ59uI+5llrrpA2ARYR/u
5RzHfWmoJhPjpzh76nfgE7oo0jY1RmO9Jq0zn2wA3MOUox5B0f9Uh8iGO72FqI9GAixBVjMbcQsx
Vx38raATHS8I9PUHdhMLbPA0IWHWdRvDLesIvJjj86COAQQjUvtcPMNXpdrzhlIhxhv4HJYAuw5j
YcAt9YQTFibF/CHdfXXcjcdSVrKJOqmWR1zUYrkWyzRVP2qhxapajanLULgamjz5NZhyHztllrye
m3w0KDYtPT40hFhT5XxzTR18CnAiVYAB08uuRbF8zWushhqMOFbW7xQSX7SfKafH2uDETS30xDhe
jq1ZPaCZu11XBX2pqKsFyMbYD6Pq+qWP5Ku0M5Ca09C7MZgOiTKcJUDozLBfV1i8Z/er7al5FkjY
3IqTpEMO31xNqzk8SDgQuHsZ6qmCDXwKN1/SlmAe0B1iSykpaIcBSfL0ki6KFgvaL+6L9YR3Woqv
QwrN5RcxL30/fa4HsW62wYw3erx+AS3x7+i8zK7rRAl7g3Jnm2FkvzPW0JXys7ZJlXaUICUMfeBY
yjh1B/AGIU4lJKoLedphi7l/m9VKthchqHR3uBmMYWj06cTvS6nG6gcGmQ1jzZj5fHtlqXDDzRgr
KlH/c4w4f/LUlXI/0arwamtzKuxGWmDo9WSb6PYM6VUl2j8CpLOoLfJfgFrb46nmOOj/1MW++gcU
6e1DUmYm95yiA19vBHKGs5dhX+r8NVtWr6s2pejO/Wn2oSw/g8pAwH06F0VopnFd9hXiyGU92inZ
5+KqeJ1nDxWSZkZ/LkyIFSz4paWsqyGlpS8iSTfs8/JkxBZjg0NK4Yw89kFltlkWdOpv81hS/bjn
Y+D3047O9w3tFCbztgZy198QZI7TscNH5uRnPW576S7A6pf523SAgXkwyCXUXcj17vaO+4Ft37wH
HaHaZNVJ/+jRJ6RnKdL4RENS6gZtYw+GABjE++4sf6+lqMHvSNRwgLI7WT/lpCzNjMK0bpctSdmZ
571blvfQ18Vo23Ldve3SeT3Uz3mZNpudOZoCVd9RXwxT2mzYr9/1a+/7up4u/oieoU0qUD/h2iVG
9ZtlRjjztiDIdTw6qB3Z+EVzusLygsLW5LcauK1/9RUN9V/zDibhwmgpzXOc9yP/VsTqYJeco3p8
mFzReom3QYgCqJWTYSVnt/bD8s4RaVS0i4D/+ecRD2yBnr9UPvkchlWG23XHSge6oayGT2oCMiS5
DgcRmcAmgMc6CbQGszDonUo9caS3SH18l/A8z24kGvqyuElcLhlpwrKm+Q8gaDS945P21RsH5ASC
LyFlX7cfp+vLWOJZfwJNt7sFJ/yRhwuEBMI/wTV9p2uXsuBD09uiuGDvoe4f8Ph5CWhWuuN7ThXd
YUmoiU4uRGzJg5KrfrLehc8fx98tDrj4VGZ4NxDvvhYVnlCQvaw4roXwEf3DKLiGzJGPtYiNFkax
u0owsdxRo6k+ZYaFNrXu6HHUlLmBGO8jzsMgaCPW2QPAhvkA9AgggL2AGiL9S+WLOjaTwtXj96af
A7wZQE1Q9zMVOA2O0/ax5EY6WEw680eYbQ6/gIEfxRk1J6EPZUbl9CPFz/DkNOLOC/+64Cwqvg8x
qoW0fF941ZWUDn1+Odg8xhxj+FCbb4E7ocsLFr0PqB/3oQSKnHvQwkMj1iRd2ykHPIGBmMCyCUsp
SmXojDIEMKovxsC1RLcHQAmLMxuELVB+ktTgOVxcJkgOY088pK3VNIu0IxaaupM3mohTrjYQvul0
zPqOq61MUVww9bKz0CCUHpMZEU6XOH4YCjWoTnvVKlv0vONkY8B2Yc84PcjMSMouBEQf2OrAwi5A
W9mVIbYRBacOLdZEav8AsAzO0I1XFfBElqXK/0wUQAV412Ki0KCOudMqu6QlhmB1ymKJk+sl6wmb
9aUc9KgQsDU5qr4vygeAwt7lY9bhAS6MfMD2Ri1eqsjmCfNDioWyBi2MmoAm5VDuYNYDmmPLY7sC
2spW8t1lWw1uFcVAoz2wCcdPbVbksTgMB2zY0YK7xJXg7vp9Gym0GJJx0MchrYxrvZwsBnHATM7d
RvBW8yc+5s6ZEwQD3rwNI/xHxzbiuZP705hmm4At6RAiKlVMRX1AY1GstdpO84crzm8+xVSrZqw4
4lqg7Xf7tc/5kDQ7qOHpOAsXK5yf9gjwW8u8EsgcXOcFn39K9bHl3+kG+HqGNDEL2YaeoJoKC3Jx
c7bsRqyC/54/sn4qPMKUsu0kerNg3qFpPdqLhhU+8LEa701DQLyxc1JFuOHVGK/cdAaGbKFKbCqA
YOaEijD2sEkW9fwZNBodwA5Mu+r7ewQWFtNN0oee/d7JnuhXV9AiK1sqymRfz97giHtXQu/01md5
wV2z9VZ73gArKAlCNIDk340rx/JijwN5fCRpQDghgag5xTAwk3ABWzPsXaqXrLoJ237MN6AntuKe
Qbgy3WY932EMzjmtvmaRhQWULK3rndwDbhrw8ME3bKEYqlZsB9ztSRGWx9IOawXdKmQ2HrRSFo/j
/kAhcG+bACh01SNA/NNQgTgdzynw3I/Px0u4AnQkwrm9QZO0oiNCAp/cf2DQjxxUP9mLnV2VCNX2
HMtdyZuq6F28d2GToYKgBz9WN9qSavYXB8cx0lVe5u81XpZPg+NzdT9sRn9nlOTncTjwGvEFhGBj
Mdna+7Vy6ify4NPQBehDppdiF4x2E0QCugPkzadnp4voTTNi6E5EiwNshPmjPnSoS3SA2EwZqm4d
k8TwZkArBn4e+wImkxh1gTiZjitTm5+V7sUEWUCtM6Nbr1yaPU/ykHFuNgYJX9XobOopIOI4DOsD
usKKrw897M2zh6Om1fojU3v6PYU0urgfKmzFGFn+m4Lm/9mq/icFzd9kbuZIUX5EhZ528AdiJLIJ
ky4Bmwj/LT7hvBwllBlZMBxFokTBJOUi2hGwRiFAW9AlfcEGsa6/KqgnpECyFibjA5o5PfvvJVHV
BzknUajnsxothUBw71dsBSzel2Q6qX0uo+wOAxnfjUOPHR89BCLEPFNs/kzF5xS7XxV6gYrO00+N
xDRMLgR7nOU7R864ZC21Uqqsy9xUzqpJC2+G13wSCSX3dsIwMnS+ALzgUVFTUW5N1gsLqgkz57is
XW/QX3+fmAIscoNZwQw/wDzSsTqnmJIwhoAz2tPPqjLM3sg8otcGu4ENwXfK6qN+SkFFH2c8OnCr
bVnIhcobIXbwIg1osjwY4A+k2FpQhoAc20mnFb6z8XD34H9WdB1z2YV1AiJ4B65tlF8SsNij70Au
R+vbFBG+kV+2lEm/Qx9jQV68pnKmVYJFr+HIfd3N81b18ZxadmyfDo+FvOFU251q2vJY6/1j9RVL
k/UZtLGoxLWeymLG8jeaRTAcPcZa2opYb44/VkcNjKjdTAE6Dq/syFfxoJJd228+SQbhO5Pm05xd
lmzAKHntj2UpxwYCqDEPjSJjkdRX35NqJJcp1IRl19IrtcfnBJxO9Z6gHcz7B9dvypdvZqYlH54V
LNnIdE3gq0wdhjjgvWdG5zh/UiWfyvjtmPCOp6YJc71JiQj1BLqF8ECS2HMYHzCeLw87Q6re1qSa
WI20ipi45DVAhapuK6336kSY3pZnTJeYWTsDn8zMNNIUTBPofUZV468Fn3wxgI1718w18J2zpGhO
fwJOiPaLgVEzueudyyhIeuRaH4/SBM2+Y2mcYPPKfog/mh1r6hmykItFYfyS6W7DlxAIOkVoSFiB
bKkIFOxHVuy0fK0P3F0QASaXw+3WJxSyxTQva9uhoUpGRNLbBdKDhhObT1/nAhP1QySeHkMr7L6g
3NQs50V1nvQ0gVmfwLnPDcMZtH11jg7kR+A17CGwJauqYwOuGGGQ2CxFQvNvhO8T/430bL0/5XuN
hqxZLSraPWVrkXyqEYITfwL/J+4r/zDZ+T3WdmYApd2aoreVOzvK04GBLLRi4TtSOwOg8Hv82IL+
ZBLUw5X4GrxAS1bMBiVUBypX32o6O6ShYH8nj6d+SA0IFMOwjQxN7ZyVL1BaVfMEjNixJb1NeyGP
58Wbcv4GNiD3L/tSqP/h7DyW40aCNPwue15EwJvDXmAa3U1PihKlC0IW3ns8/X49Jw2GaETwKlNA
FyqrKjN/03pRG6b9pxzZ/unXmBRS84sCxKU8kzGLNC6mhl7FHzPplfp3l7bzdFYWI89/JJVlFjTO
cnkBHVfQKJ5OgoU9eU5/PJmk70YvTcxrLo5t+hYpxSx+GxM5iB+RGBID6BOaZA3Ak9Q5GD+JlJyU
YxZwJ16cPI2jQjgMQpTLGu2zLutPU6TE06MYhkkfHizKHeFnzawN+ZcU6H3qMJReyfY8D6K6eIIe
qN1op3OVp3fsAZqR+gC0FuOokcekv5Q6ybi/9TSTijPNKqN4Yqi+EBxMT9LQpBc7WcUrP3rk2oqC
U4Q8Wh0Xi+krAanSQVbHKf29pEJeHcFJVv3PXMyUCLQfkJODCcquDGlQFsLslT1WG6KNtKasqUfK
PqQ850TIkoZOdTJ1mqNNY7DIt8OkRoV2pyupKHPPRjUkOnSzsZi6u+hTatwOTSXL5mHi64nUv/o8
OKeqTJeTLZh9Om7iRXoA1srhPI8xyR8+0IZBb01urcV4ret20js7E4Mg+MkhQ1mlHsVU+14tY788
A+Co5l9dTRljsHsjqCcT8gl1xQcdXJXm5vIUKF+5q8ycSIYyV0t5mIyyBblggPSQZ6+qhSJ7TWmy
U+NbKkUVXsukrC/btmha1X1PV3nxl2C2wF1bpFJS6QmMrd7SGY8Uykx62KjdqZ26LP1DsShUXia1
CiPWuAi07sSkKfr3sRTkBQiAWjZezCIUf2axHtXAAZahLOxZn9XlSISPwxfpUoCSnYbky3T7iTqV
mwHSEiqb4ij4MIdKeJsVjiHhofPSwgTgkmQ0FryeLgInStUHsGJ9m2cC/TS9moP68VK8AAkwanry
JGmhnH7KVWuY3EGLxf5rFFRm/KsEe6X/nMU8KO6KqqmDG2MWlP5Fh9Ygfl2sTlWBh06V9LSwIQRe
oHLDeqTCzjnbBcCxH0TaSoruQJRCWV0VFal8jSXa0q96g/qjP5dNsgS2FWoXYwe9UxM5c/oFsyF2
8tCy/mQd6n7AYLk7KSc5S035exFWGOLYWcvtjlM/opXZAORSb+tpVPvPYWqGM9txacyyK0yJEWMH
Y0IyoATFlui2QNWSH2OYa2bmpfWk569sqGF1HIrO6s9RaY3aXSXkgviNmg/tNzXnzCbpu9RfKk/I
kLEC8GhWge50ozF0CIamvRS6Q0Vd6sDp3lWN03T03B6meqybh+7S6TpGHRp2EdfaUh6/8KMz8xGY
xTh9aSShuJibEvDcd0VYRLNbqGndnQKKEsDULUECoKFT2cnvGssY4tYp+2KY37RiXspvVO8Mbo/h
kkelHRQsm69BNOvjpxq3RG46Zj4uVOWtYKplija92SwPcd7kd1HUM/ez0BTd96kZwO9iz1NDIrFH
qp/SXV/NjXC3FABHvtZiHHaZQ5SWx4CiQ/gEHrA0PjUTeSSvEEzVF/pKgXhE+zWID9PQmrObKJDi
Dnlg5vHrIBQVuJ0uUH+Fmhac4yVmFwIB95AZuHtFabl8Qs9bnMlDZutHUCYJqX1EfDymE+BUbqCH
wJLu2yo6yRSXXSDqQnZjQA6Kn9sg7abbGSBweYPnzCCfCsk81XSt0ouHSLmYiYsSqyXFtj4ssnSw
gMg1cFasOv2WxdyYXq1kUthqpCjT685WA6FSU5emgEm9g2pKWj8Bzei1GyGVlaD3Fr0s4ocwodP+
sCyzKj8pc1OVgA3GrNG476RK72WAZoxDjVRtklgU7eyZGprZu2WmjOj7qjF04vPYaFwtbCWAOvdt
nPt56G01g0H8vQvLLoIDLYvQvsy2MmSfdIelC5lgCABMSr1oBPdxaKQwwqhO92V/K5r1aNidLNHY
LoSut0FSDPMZt+VyvKljwF4eZSZNONfKUAY3syYo3DZlinCQlAxuqsuMOY0NcJUKUQTkEV3BtKcT
xvV+LG5GWeXfmAFQbuCGgDH8STcB7pHSAmQImqZvFm+ILKqhniEaC20PUtuluAkuGEaVyo/Rly8T
cDjhFxJSvaZ65QiEMbHjerSU0TaLRZ+/dsoSjMMh5Cjg1pzUzWz8oSCSDm+lWDTdgxGBLW/tFhaE
dEQ4s8DeQxozNcJDmWSwPyEQQbz7UjlnYFpDLTPAX2s0/MpPYttivUPLIFH7zjVTACDU8cpg4FoE
h55ShNepbQw+I0tRYu2cStXRe0V+qRr034zP+XVqDLbDJy2KZhigNYtn+VOmTbp8S6Fu9i+1nict
Vo3gi55qTuThXk/LKlb+UBTSMsudMqCBf0xpTkt3AdA5vDZaJzR3sT7nFXcdyCPhK4BAsC4J7U4t
oRK7tHl1Qz+Stz7HoR40D30pTgCYpY7kIwE1Gg/FHPhiwX6eAVBQO/XbGPejLjklgMXpXiOfrRtb
potUgpqEjtbZQ1/UxYuCjheNhzmTunhy6AdQbrfzhC7Sc8smFqtOGaoX0XszQDBTtDWghwP1QamQ
xZcYEFx2p0psxiNdxrDKJMdMMwNUzjCX83JWmq5JprM0680McD4T5sIpQNFlqkNSOgLGkRoTKJgD
Fj1tI3dig28pXZWFkl/gr6ZkPoPKoPV2sKosmF4G2mBqcIg5PMWjEaBv96lXWTKORceKdoppjIty
zLtUn7/RS8LkwJ46gU3GrudsSf2EUqj6nb5mulDio4gIATESZuwAb8G4N9ZZb3SjIkOABKO6sxim
0+9iylmEWmkNGgUTIQd/MFvU8nFnoaqu/5AkbOVfG0o0KDA3cB/m+dUUDENAn1EslvGrKlOpkdxF
KejoUAqekujZmCQ9+gINV4/uSKsn3bBrgvotB4CKCh3uaXrwpIhJP7FdKw2IxrBpsOKjtpaP3D9E
Fx/WcPydE+SCahfx1C+o+bZNUPgcNwtlCO7FSmTRAG9QBrCjVujbr1E0lkrv04EKup9zM1hxclCN
Kh9wyMsruVc/BWEucxzJHe96pOekaK/xZCbZLYxnBRGvpMnVe0Uiuu6hFBTaUQdckJ3TvjYyfyxb
ShK2LOT0auxRC3TrR2IE5JP2YIkimxVlhZwTXxr1RvgNP4bosysRyoFPX7GWsxudLCZsjmNtyvUE
8dtYfolGjAhahFifiYRwzYHGrXyhon4Kcd+rE+QX2ql5qeexEn5awwUaZeuAr03RiSPa4wV9nxSE
KP9Im3zRHBfg3HTV5v5zDhYqHkDrFznJX3lBV3yOq1DLUUxRq6Y0vSQYR2rCfRxYdpxnXfyZdqGM
7pUq6730JOU0As6ZWiuLE5DcDOZtHzMjcFXqFs6g17ScuWCVsAWfyNKDOaMjDtMkmk8xHUzrZ7Vc
hH+ONSCyOUX7qu7q4MBldYluyyyUDQj7aaOpZJotQgTtWwMVabxNuYWrn8uiIbmWqlkxfvNSdZE6
U5pIYuyYvAM7A8WB0kBquwMaMnqY9NAaerDERDOiSzmhUZnJelAt3ct1I9bmE2BJM3+lQFA2rikM
Qv516Boj+93V1LmLUyeGspK5Zgfy9IkQyCyfe5FaP9HGHMrGzuByhC+hFIeR5gbDooGk1dV2UFSb
lV5f5Fhb6vCUcnWBBICWeJwJsWtlSxZmMCovKFcMYXRcwr0hDdgIHDkQwIc4eVi1kuSwn0PTusmH
EednhzRkRmhCaqtwMvwY7mWVnZdAFcTu2GETPfmjBpIgdPRQz6C2lFol/dJmqkMvVRjEyznvwkAd
7X7Iu1h3E25Uot8lbJnfRLkJepK3UEgkyYUoZlo/0lKv6hsK7xp15zrKmgySr0TB85RllVKbNjqA
kwIEVoTOYwuGUJWVlyexNpZPHXOQqCDfuzJ/ELkatpODTodQ3C3cfui0TkUnCC3AILkRNK+sjaT2
lo7IuASNWA2g/Ds1HO5Is6GkuWKqW2Hvl0WQiceeUNSe4WDJo+LGcy8094q1AD9xSarH9FZN1UX0
mjA3E8D5CzbXPTkN59pnuC9qdRfMYSB+l6iE9wJYZgANwP9gw0FQGrX60lJq6qJXXaPPJyDL9LkM
05ELaZHi21ATmyZ4uljxipFTl1lUUjUUgtTKj2atNZbktTV1w9wzu5kDl7OnKHRvSQxrflp6UUn+
KFlGsFH6zFLrd63CQYBMlF0gdwqwQy5n0zDUaePUpiXQyQILJRc2NxEjPmWJGnfhSemmpk09s1TJ
RKirplPwyRTLIjtIAynh4NKB0Ysb8HOT9CLqalV8nfNGFEknNQo0y8OSI98CTEijhKu4pVQt7UOc
WpR54njCLb2iP08/RlDDJNWcNqTFws3LGpvW7qkgm7/GzChM+lT00pdfC/cfmH+FwNZ1u/D/G68O
KZ0BsGgbaGlckLt2eB2BDxW5LYW52JbOMoBv0D3SgkA8XdC/2m9jQknO9LNFU+a3Qh5NyuQUjqXg
Z0vCJZh2ZmajSqs6jOFP0ZGCx/owBF2J7s0gW+0sH8dZX8rk0A5iF4a2Koe6XBzR2jEWQGcG5LkH
LYgNWhWl2bddepdGUwraIWYkEAsAEkAoePA0ckhLI4bR6pukVJp4X7bFZLwqGHgDMVCt1uhoP8/l
IhMSMbk4AKwusIrUjzvqWNE9pApKtF5TdoK43BTVgnYygJBAsW7okWbW4lu5DtDZXVpDFzMvl3VB
bm+lTqdZyQ+c5eFs5ZS8LDvsVG1EjlGWKZ0CAx+TurgduPQEqZMZuqY/tiXghBJggxDRggxlqwkk
2p0d9zibFrBpXEwvwyyoHBMVAqHH+ppkKP2iRkJehB4sEJnFLo1xxhdjIU6a206iLieOJBrZTI+4
Af8k2AJ2wfkFOnfpgl+QsoBwgJOKUn2n4Ke0fC5KFNeW1OkbMcmQJu60AGTCkrGiYLdJLeeZnCTZ
EzlNCVSuQEMDuIQeKnNOaTmxFmAKcjEi65rEhpG9qDREYvahulZHOjaFFDpTSBwHLzNt+u6bFdVD
V7h1lhTaA5AyTXKtfraoJVUQ0bLPogqKe3QXqqDgQrk9Ssrw2A5V0/+opkY1qYzQJ87OEuCukvx8
EYy8BMg3G7A4zFFu4u6uaI2RbG1QqBJfYDTm14X+11PX5G2VnxuCXBqdir8moZyrbqjB+enJkLRu
I9L+oC2b0taOHRQTzZQgIXHp4XfWbTGeB5EwRq9mnNv5topgCVZuNYVN9IWHNgH/J5mspz7GcF3w
kg5yyehy4sndN+6NFFJtKZ46me+jSyLCZPJoyFFOZhiWFujLaKaLApZ6NKl5RAFnVyvLoGrAvmrF
Hzq9haIdIAeq4I4lU5VqqhlNWQ7fmlKOuiMUwbYt3HKIM1Ow05xS+2uc889QCkrUXABWFlGC/aVr
aI6QvEy0kgU6RpfygdjXUpI4dCHbpHekxVLnnwAAVeXBqkH7PENlErOF3gEI4N8kpCwlOxLLsX0E
oQR604XKMoZP2F5J4KBNrc6jB8oEKamGkkR94rTBKGd3JFRVDBVzKoUFXqFASZCNemF7PbWj0miv
+ay22uhptNCiwTXRRjGPQB0QfYdrkVBk9tAbt4zYyacAXvHUWpfCGDVUQiAdyzC5SeNKjbKTkSlH
NT0ji+XmzcglwmZWBuGxGEHNPqSUxssntF9MRKjQ9SBXCuC2WJ8DtgioGZzTHSXyWB7mjEKj3FvN
r64xxeRG6iCThH7e1nJxAzdASEkmRJLD6TgCZBCnc7+AXtK/zaBZE91iE8tiiC8jQFARKmo6VUp0
6AupHAs3pk1bHYRBqUNantAQC4HbZtIyNaNKAcNLK6oIOXSTgoXa9wcRKJFl8LLA19X2U4rtjwHy
tgNFKikAYZd+BNc5KZ2ku4Wed7Wv5qYkGCcxbCM5O8iVpU2461A7URfthauDQtJj0tyLVOlCPwc0
gaZC1e1opr7LqOfms5JI6gagpPqgdH4JYE7VHmMQlteVAN5VaWDki3jVz+/PcRG2//c/0v8uxYK9
V84Nw0heu/5+Nr8Hoa9Vxc7w78okMPxKaCCwhIr7ES8uGjeifqsJXvoxjy/TXKkMxJz+iIMG8C+E
Q0ZTK6Jxp4VPkrknuLI16Zc//2tqLj1wi75W50fWqSmOyfIh+1JzbewK5ZE+Krhwf465BVPUSewa
vc4dAaj3xWmYcvnfr91IAwTfy1qh9PElpMohKr9K7EbDuyE6yvJJf93R8tuan5V8SAgXXYsTPoD+
iqVG1e4smX8ELP/TneYHrIRDgqUIgAEvnX+RfUZ076yf2kN8B2fXVg/i0XqMf3xo7a/VQ3IQBtzJ
Lj9AP6hUBoJjTf7b74XWxvysJUIsrsRZOA6N34j3SXFThTvyQxsxtVYH6cKBoysXOz/P4UE2k100
nxd9R17nsqO8M/lrk1f48308zlHrF6a4TCexHBrzW18vtQHvbMyKAQN2lO2LG2CRCUq5XbCAn96J
jK1Pv/aBNUJQn1LPlA0/AVVB6TwMD8ox9YXXuffVQ+YJ7p6h3NYsrqLboH+mLKbW+bJ4Z45PvUD6
Ef28vrCkrcFXAIsx1Vs5G/gdyUl40d5UR7KzQ+7Lp/oWuMmn0OFvPqLeBbJ5Fe5SVqXgfuMeod9n
yXyJ9my6t1bvKrobZC8kgB+dH87qz96Eimi02Y716dbYqwhvFBRLpCDqfUvA8uchnZ935v3yo99Z
vWvnLkADeJUHbB3SA5efQ+03x/A0uorTOIKb7OywG0fm2r+rDeII7Bfxl+rDeYTzRXLr4ol3QgfD
vv5DNtbP2r2rGrI8q1MescSvhXpcEhryx48NvTqRJ1AWITDD2hcBDQ6fispHr+b60PLWzFx+zl8n
5qRReTNTk53JdKBPeBRU3NEL/qhe6MV3/VtwmA+KJ97gS3Uj2oWt3xqaLbqJN96YOx/nfYVCw9RX
cY1ATlxONJD9tzfdb07Rp/gIedhbzoXtiW50T+w58WFPSXpjJa+NvSQkmRCI4Czvh1epOpJc7qyA
rYEvK/yvqawbJbMKtW98mbK7a0A4Q5vB3HMBel+Xj1laRXcHGUVcEIvw5zPuAU7rG/fjAZntY7+z
zLbefxXiiTyAXhpYClF7MuSjFu2Mu3VErB29NDmSFSQkO390EFaxM1d1aif0LG9yJKd/FI/1zpM2
YnDt7pVFwYwMEgtpKL6Ki19VP6NpR7F180esbt2TrBZqrqiIf97OXmsXh9IRnNiZD/VJtpG/cT/k
woXK+yraUdtYStmEJQCwX0zcGh3XwdfKOfzgJVlbhXyWT10uG5dL8nTTW+e49q7vJRvrZ+3xlcNu
zQaV2Y9G7ZRE0oG2xAeHXh3OvVi21I4JrbJM3bC1XMSwdnafrTWzilqxLBeogX3l69pLFn/CbkUd
d7VXt6ZkFbNLFHDy1PJl5Y9/ikdQAiya2sW4HZyXmx7Go3C4PvnS5X3fOUe1VfSipRIusUpWKPo0
8XGUmh91rt+akx4gGLrXn7Lxe9ZWXlOQtnXTsXTUUj1CtHogVdr5xBvfYe3i1UP8MFQ0qHwlfNbh
wUmf+2pnWzDfnxp1FboxXY4Q3RvkUoRJu8HLs4VIGP8RhiiwNSmH7lBVoOSA1H/sur82NOlGFcgo
LHzfbG5l5WYsvk7jzm/Z+AL/nON/HTIB9RU90dPaN9q3SD3p7dOHvuw/6qJ/jZuZhkCtSan9MYSh
hdgVFIqdpbn1ZVcbGhoioCZSgiDtv/fVqyHcmsLH8tm1v1nbxmBq4Tr6aF08p/Lw2FVjvLMxXF7v
nYBSL1/grxkBwZyHncWMWMMXuOTxcBLik6K/XJ/vrUlZ7WhaEhoRNbMaffzPavLDKu+7/PljQ692
tMJIFYhXDA07bhb/pILb9R9bJepqPxOsxcwqg8xFkf4EUInFnX1Fuvzs9yZ7tXuJMgREM2Dg5q33
zDMSO45xH972LrCFY+XvXTU3Zn1taDbmCKr0l6nR8kOCOsRyyKa367O+VcRRLrvPX+sF4gv0ADDh
Pqx3Xzuap8WH/uCQjbl7Topbr7/ayKpxKrTJ5BFSNf4gWT1RaT0OqOFc/wkbK37tbJYheiVbM6es
KbwEiN/NtTe1Htpi14ffOqLW9mbAD6MMpUHy3pP4BxCWb3jAxOeD5pBO7F4CN3ZIZRW3Y6vFI2Jo
vd9XsVsnsotmwM4Ebc3/Kmih90SA2sUKqO5ZQS7CeliKnXLx1tyvgxbmmh6P5Hhae9cOT4t5H9bH
Usk/+OarwA3L1gyk+lKl0UwP8ZVzkJSHZUx3TqWtiVmFb0tLXIakW/ly8hJ3h6b4bI6H66tmY2LW
rmb5WILsj5rGrzpxfDCpYHpSptDsACP0UmjAg64/Z2PZ/MfjTIIuLVXMUKq9qO0pMnbG3Xr/1XJE
Myg1J6QR/RoVjnh8GAvwTM9LvscN2pj6f1xb/tp2cropXZgzfqp8zeTXFLIVLZ6dZbM1KatViTNA
E1ZpQqQmrYPAhhOo3z823asFOc+0hsfL+Qc9yAZaBvHgQ34KhimvFqNSojaMOBmOg4u+HNFPTL42
QJuVj83J2qsrntSmhcFLpM6ohHp0367PyOWceOcIXBt0xWjNlXB8a7+Xvk5TC0kFkHU1ukP/3CUJ
inr6Tvnxclq896DVKTLIVafLE/Vio7xIEYP7yICEqXp5vKh5NRkCRtd/0cbqWXt2jYBA+66iE9cJ
d238LWx27k5bufg/Ndy/1ry5dIWeBXyC7Db+Hh5bkP/O4pe39a3kiUftVPji88d+wip6kfKOEJqa
Kr9A6aGyQteCMv6xoVeHCTltPsDaJ3Crx757gNR9fdyNDeef0/evyZkQtRAtjeUPHM0D0/sjACji
tCDdYHl0O2to69OuwrfTM8Q/Gl6+MoGr5YWbynsZztbyXIXvmNE4xXKt9hf58yg/yIunIGcTmye1
3EnPNp6w9uWC5B0hRcLy6WcvU+H/PFvGkzK+JuPXD32CtS2XPMawaNuo9mOtcmAYaeNtvzS2ke24
p2zs+WtHLmmA+BtGcevrVoP4War2TpwCV2IP/eDOvzbVGtHARpMuYOE3UGun2umnn9cnZ2v2Lz/q
r/VZhhCEZsyx/ARmvZydUIwaBvDzLRTBD87PKmpj9cKdjAXuadKtFt6Ewjdh75qwNfWrqJ11rW2S
WK58LUPxofx+AdrPUvexPUGU/z034pRh2zcwN0EYnoHEOnHWedenfSNi19ZWWd7Jw2hdhq4eKa5I
ys5mvPU5V+G6lKJSCRZXvzz+0qnO0t+P1h8oHNDnPzQp/3GyatDbFzSJcM1byesQ/dR7fWfo97/m
f3yshKbuFfRMSTDLR0G7Q8Zk3Duktoa+zNdfyxw2S59kl2WOUFSn+kZ6DLqd5W29e4Ab1mXn/2to
TutS6rTLDeRBOVDVuolPxnm/D7DRCjWsy0/6a3zDSKQYohXntisdYHQ4i9tSr59s8cXyy0PyLTzs
JeQbOeF/3anqfhwGlWe1Hvm4lxys7+2beACgfwNMeeeyufmUVdSOU19alIwvT6G165U+MoNu9xlp
cXu/ybjRxzKsVfRqUofEo8RTijf9KTyOfkwL7Tl4FBzYeE5lO/Uv5Eb99Mv1iN64Bv3HgAqZY6uQ
W+ZOejEejDfjEHuRGzuqK9xxh1Mc+bjXsd5azKsg78uJ+9blxCxMsHa/k8aJ5p26ycbQa7spXYKg
Pilz7Uc1clmxm/Z9oQkQSydpftNLawqfrk/X1oNW9Zmmh8AHKIuMIz3GqS+l53rPN2dr6FWswxU0
NeOyvFTpSZZvkuI3rNfrb71RGaPv9+9glJpebnFtJdiT4YB2u62bqHEb8JV/IQ3qjehQQWFDvE9H
+1LDIuOhXX5cf/b7RwatqH8/Wpa6WqVtx6dBo6A0IbLLO23nrZFXB7QRI7ViXu6+lvhjWByp37l4
bX2IVZwDcDEHGLut34wx1EnJEE9aUv4Ihkrzrs/J5vdYBXmuqy0ILV699dDcc2tKHnZ1o7qDp3jp
Qb8f9gAF8mXE/+ZpeK39e/oh2criMLOqRmc5pEfhp3iXHWKyHZpI9/Kj+FN9Ayn2qWJLEY/6s3yj
PV7/jVtfZxXtyM1YGU4yZP1zhIrpdK6zYCcIt6ZvDeCS8SNAZ5bp688Ybhyzg/6I+FRnI9V5lG/Q
/NF3PtTGj1hDuUQJM5i6WtiyhIegluzYEuwPTc8azIUeST0HkOJ8SbJCr8JY4J4/UXZKaRuH+xrN
JXZU6NIKegAKWrYMIatbUrdI4QuijtokdyCkdavcmaSth13i6K+TPqvrEeXvkWa/9DksTohiO+mc
ILE8eALmkFl8XubBuT5t79c3jLUH1ARjLk6qRj5aau4aLSycHsm2AgRAZz7nYey303y6/qitb7/a
BqAzLsqc8rPKOnVLiHpGuZc7bg29Cn9k2ZtIbnv5WJiGX88ILiEncf2ttz7GKt4DWUXRCsnkoxAn
8IQHtyoOQ3evmqlrFoW/ZF4htu7HnrUK8QCRJ6HNeNaAQJeZvYwC7i+TjY+Hb8hvxfB1kF6uP2nj
s6/xXVPVhbUQMWGiOuMM+zUTfxlp/JwF95PxZUYh9PpjNr7LGuGFAjbaP1UroxKeP0FqKNErmX9f
H3sDemOssV0q8gbTOKNEXgcjgsoTYClMuCbo2YGKyjVSN+KbFLQOsgA7wbL1c1anfqCH+AjJBEuf
ioO79E3pDMse5u79lA3azSrqu1AXYkmUjhD6b0cWgh0t4bG2xpskR2hwEvaQJpcB3znB1sAueF2w
XkyEDJcQfkM6KqdQbws/wMltp9i1NU+rSMcFIRYUFHqOYVq8yHlyr835zifYmqVVpJdqWvX6ABAK
AzQT+WVoN+jfW50lDcGN1eum/ISqmFy9ofbZwgW9vta2pmy1CSDMLSMCxVNl0frZIl3uIEknOlkx
hjsHzGUJvfdRVqFfVoOa92iMH+U2F+KHtIBYd6zSIjVeWmGWxO89YG5l77y/vPc7T1t3jOEGjnI+
TvUJQxLEvXNbrJ/1AhZlMTmhlTqp1HjwSJ0oUU4LpMbrs7jx7dT//MalytDxr08VGuDo/tvqiNBR
g5aEfhD0cAcTtrH41t1kOP2LVJpxfqrwxLqxUtO6t4Y43xl94zut+8khHCrke5X6FGDjY9wN/Z+A
UlyR/PzQFCmrnAUK/oKuOsPDJ3MC5W5WX4zlq9Fl9rDX0dhYy+t+sqzNEPJiqTyN4V1ofsatR80/
dsKvW8l6KES6gErTKV+8aIhtGFY7AbjxUddgRTmK53iCXHRUyK9/IsJlDp4McfuDO/sao1jBp4oi
UH9HKk+CN6dmhh5sMOwsmq23X33VCHctVEuw9qhENAiPXTE04zMeIDHU9uvrZusJq5Ppom1UhYag
H7XUan/Kmphyy9LSH9dH37gtrLGJqM8h+CC12akwfui1dZT0wK1xi0iK1BWq6gENEPf6kza2iDVa
0VziAP+XKjvFGLXizyLpb7DClXsrxgophx/rIi8W7qDnpa2nrc6pRgBMFJtlcQqiyJmmz7NRPXdx
4Y35dwSoPNFMINWPSGngXjYN1kmeBDeA8idgl4voRm/js/Q8aR88mDX53zcAJWmXJMbT/oRU1ifD
6h6tS6Y8ZDtzu7VGVodYlUpZByMVUYIRwzG1LyInHmG+XP9yG9vKGukYoKZTS1OQnDoFsdEhe5jC
4pCY8s7WsjH8GuNoyWjsq32cnoYav7MhPUo0cZpk3jl+N+ZmjXMsqfAjHl+nJ7GpBLTbFGrmlrmz
zrbefRX+pTC2I3q1vHtXH5DA8Zox8Zdm9K7P/Na7r2K/CtDx0NFNxsEuPEeSeUDsd+fE3nrzy5//
lYkmyBUajZqmpx77mKxRXusZuVY12yk4bQ1/+UV/Dd+jCTsVuMSx4EtfWFC8q3AX6vYW/Nbwq/Du
LRyMMIi4LEcD673MT6fpMNFe/Ni8r8J11qVFwKMlpJiFJrWlo0s+JEb6kanXtX9Mm/+am0TClmoa
hP7cxxO2xrpfoOEw9Mbh+su/OzcMv3r5Tp7yDuGU/nzBTFSSYWdh7sli414f/t01yfCrvWYxGwVf
FmTiEixYLQtRVGFnXrZGXl0ie7znkIVPy3Mjpj0K2HWI1CqKbNff+93rna6t695L1QErMPv+TNfA
Hc3piLh/YTemdrKW8fP1Z2z8gjUHuSyBniP03J9Doztg4uvVw0fyLt5+tdHow0W5G9G180BZomy0
O9n6UPWRoVebDKRsPdc0EdN5cUJrWnNNLAqvz8e7FRaGvizRv1e61aDa3qn52QwnRAAkW+8vZ/2z
ISKCY7zh+4sI6/KRoOVhl4/y18PANSnyUAz9GWWGBsMh0BjcN5YPLp/VjoNqr9FUgDXPJQLVcRD7
qNH4g4x8sjTvHCZbq2cVuCiCjVZNP+uMM+sX4yJ7mEeGf/1LbGwK69p2j/JwJFdhcVYH1Nlzxa27
4iaNqp253xp+FbooryHDLTA7rCZb16JDmSE6HxS40H3o/ddlbEQlksrAF+FMu++A0rwj14KrNtnH
9sx18To2+qmozaQ4503o6Yj3Tp15A7t3Z3o29p51BXsOtA6v77Q/a+pz2t3n4gl7Bcx/PnLFQXFp
FcG9IreI+WdsO3XjgtO61ZH9+9i8Xz74X0EVGSBcJkO7LHv9thS/9bP8KElv1wffWPDrCjU3hLKb
dAbvjBwz+NBrYEt/bOhVuEr6MqFuozIl+CHy7k5jRe71oTfW+ppNjI33IqeSgCmA2VtPlp7QB8aO
1In18kO8Oj7o6oxFuxRVxaEp/p+0K1lyG1e2X8QIEgBBYstBKqmkcnm2e8Owfd0E53n8+nfkVRkt
iBF8Cy9ciySUyEwAOZxztkXk9UUH1M8ioEa18xco3hoDLHld66E8G+N8sEh9SonhdXuDgZqBBugs
5jhuNA94L7gD6EzBQ3gouVFIcKWZpbnhsxrrUTPQ5Y0NK8+X/AxIYWCtr9mLXQGDatcmqxnoWILh
w3Lb4QzGc6/PAMHYZ26Avqwfj+VrIgJXXDbFnYyC16E8O8AWd6wssGf6FaP2qAgUG/q5XQ3+kwkE
1JPiulxEzpgu5XhuFuPZdb+B1+g0MgB8GuYQAJlx49TSuIOacwaRCVlg+uOZAs4fqF1gP18DYPTu
s1V1engusnwGHzfEOxgwpdEVbFFAgOrCffugnLkU5xRwLrH6BQRQIBkEhHsHSKuXrvn6+AN3EyzY
BcWVKR06sBWCJ7FfMh+k3+AjGL7JKDnbLTi/5IV09PPjL+n2W/HqPAa4MAEq7rlFbbEKW6DcRtbF
Wj53M9s4hTUup+bqVjY1QN1txvO4NN+NyBgBggkmkMfr17iEmqgDYjaguIB6eE6yGGx19WV0UWKI
ATQm7C/7PnFT3ZvTDMQUNlDB1vGcg65o7iPUfEGY3cbpmfXrp8ff0OlI8ewGU40LeArHM7AAr0NR
Hlsuv+8TrXi0nIdozNG+dbaTIXBn+bys7fGxaI0Xq9m5iDamY63wg0i81MO/sv+ZAil2n2zlLM4Y
MOWdIsG9do4BxZ29Ln0bggpsw4V1S1dc2EmnCuzvWDqYNIJ5bo/zQMM2a/ekp8C5pjhwEucmwI+H
8cza6QJyk6PDxFXGdKd4xWsnYIhLC3xm59Xk5xwY0CBlfwdI/n26V5NrZU7A5CbgseAcA7IzC2n1
0QAM3eOd1di6mlsD37bRgAUBwS13fhVxBwriOd1CadLsqzpF7ABHmyIaj2fXyp9JXL0UIjtRUCY9
XrtOvOKnJUAMe3sx+jOJ2yCu597Dv0Nbya0rqO4Dt7+/CTZ5ScCJLLGzlW0j9UW8AnQeBOD+j9ev
0/3t72/ExxYw3QGODY+NRMjs9WhHW2N3OtGKwzpjDe4silQJuF98sF+GEq0Kj1etU4rirEYacQeF
GETg0vye8xXpIzwUx33oAtxWy58MIIwYRYK38il7SZOh9SNgYYTr6DQbv0BzTKmlTssFtwPofPqz
mRm9X1CQ1A5AjPkHQ+L2BWSAYmN/NZpSi53g8iXT2LUIDHIJQRjz3Jto1uqj8PFGaH6GWu0EtmWU
8dTEaQv0VvC1etlwBS2XV4ML9vEXNFakFjyjfJHA6IGDFSPxcSb6KVhdHovW6Ub13RTtciDTge2n
X3FB9AyA8o+/H8vWLfv2zTd+VRiimmYjArX4Uj6VE+bClq2uXp3o29/fiHYX2kkzwrJxDTmBzC5A
EWyntagu27dRRgjiPEuiHxYnIIEcEuD7L8FjrWgul1TxW5k2HDjbfDzPgPv1kagKAC8fLib44+2x
uIBKZ6NwoNORctw2yQgozxGpEjB5ATicfuYF2zMZym2qHrWDbDpKk/Eco0hjAFmaUmAHgSm85rvq
fAA3vSVC3+wwqBJoJUCHfi7KxatHAH4S5rX06+NN0Pjsf0ZmU25P67yC50jw59GR7yvLehmTKBid
bF+eWUXSMNoFdQ4X+5zM3QsI3S5Nt7F4jc+qQBogtqIgooDkyZnCCWDoligObryFJKgTr7gtyZJ4
SExsblQCES8tQXiUvky8PjxWvcb+ieK6WUxQzAJ72nlainOdNAcQelxTlh0EiTHrtzWLp7F+dbg4
XU0MToCc8txw+10qxA9zGHfqX/FgARD0Pu4kMhoROk1NTsHFCihyD8+hYiNI6Fav+C7ac4RDG9zY
Rml/maQZjABme6x/3fYqvitFObetReBY0n7m7P1oRy8LIMAfS9csXB0xBpMvAHEZ7lLMjeZQTn10
yMZ4a+hJJ/2WGngTFDJJTRNUWeM5re2LOTvfSFP+83jhmojwp/3hregEtOvg/xjP4Jk52okImMn+
AT701bXdfZuqDhXHGMC7scKOZ+Bfo/9yOCRVtPH20SlG8VneRJLf2vtQ2m6+M+mawZTFW/htOuG3
v79RTQsWq7RdYIyAJrYCEG4N4XTj0dqneOW8BZunQFYc9jinBLZi+utUf2qAsM6zrb5B3Q9QHLYA
sWSDPCquygU5WDy/pihaPl69xpv+QKq80c1ozVYD2hPoZhInF8PuICf74OzN2f1p630jXroCuPJA
Xz2jw3XNr331umTvH69coxR1lLihAiQV9i1AWgAaicHtksvk92PZmhivThHLLKmQNMPVY82TY9YJ
8G2AaXjKL8vqHE1kNh9/RqN88/b5N9oBncMM+kiEg3HmYQ0E/XGMDiA+27BMnXj1blwVFbhHoSGL
yR/5LI7NkF4BJLZz9bfPvlk9bUAUyNA1f7anaPAnvvzuOShAerBPbfwA3RYrjgvjAaz0VKCWaLUA
sZ8OpTlunOI60YrXgpios2uw55ybPgurRT6n8dackk7tiremRKSZAeIysMuz/4HU8wt18sDp6w21
61auHK0gqWCFI+BSFFNpaTS8WyO578pnKkdrAoCp0QFh05nmhR8508kc112imVCuwzMIRQiI1sbz
AKYqlpoBZbtadDgTyqHqpmDhym+pXDvKAvA1ABhh2aVrJhQHnagBzijH7c+ua3RBF4v5gE6pb4+9
//5Ggk7ob/+JRDqliDI9WBYHsHg4Jwfkeo9F3zdBpo4Rg5TeRpUc2iYtOhsFCyQfn9BQv+u0ZkLx
yyibwUPtosq8gEPXY0aPMg+x/328dp1aFM/Mk5E1JoX79CDo6qPuyUqqnUaoeOYIcptqrBCx+AyK
ydr54FpbJRfdqhWv7BChMlbjFtDYaxR0VRmDgMv5+Vgluu1U/DICQw+SthleNAvmETgNwfTnW+it
eCxes3a1HyojxhzPOaq0BGy2XlkuSYD3074gztROqLw1Y5SYkUUBCta3ehh+LfFO91RboUZZgj90
xOWlrbLBa5CxD5jcvNjp1KL4ZwrqSZSIGEJWbRMf8y6TZ3CypRbNnqoNUdnQLovdwhYt8Wtg8bPg
X8H0tJE6uS3xvwVfEHv/HVq6vGUDmA5xBFHw4A0u8oUgL/6nmn9zMGnvsxrFT0tilKC2wTeMHIzR
XBy4tWHuOsUrbtpZYGRYY/jSyp1vzG2ZH6Xzvuiidj/1ohjWHJzCZ7RzliHNLeuCFGIe7tOJ6qhV
KycMAiCzsYhfcRkBDn4LIlpjL2rbE28FWpcdPL7cbmp9sYCmqRMYgcu7fVFAbXwqwbRm8gFrzyQI
iVn00YLB71KL2vTE7XQyRr6AiEag+GEvlvTQILlz3TcfeHMNFcksegfkM2fQ+vyWSVkcSNltlYZu
Qu44kkqxYDhNCcpOXABQI6pC0L9/Brdod2A0u0xyZxhTm58olTMGgurhTMRXA7naxt53TjuKiyZA
xZx6ituFzGUwCTD5uP3r4y3VmaPio5OMgLuAMb1ztL7HUZEYv9ZdXAqcqS1PCQOxsWOQ/rzSC00b
3153XoscxT0b6nRTCSDx87yg1EFm6zun/HkAId5jpWgCl9ruFC1SxoODq4udEOEJjFriuvpln2zl
liswWO2sGY7RqRDIHYH+MWTU2UJEu//gZWqTE+V539gFVg4i1UMJ3NrRWT60WX1qMxDL1s3GmaGx
GrXXaU3iGKx6aMxtjPGYyN8Dj479vOWsuh9x++qbSNDGoLFewch7jrKCgOWz89qWvSxL+1V0SZjO
Q7BvK5TTNcGsfrI2CArNkhUX3MWmc0qyjTEynYoUn434KDMBKuhzA7CRSbKgtMoncO1u5Ht0Jqr4
LQWfI5UcOYHcblePoY4Adu99/eNM7XCKSmkLvPHac5S03srdM5njjYqNTi2K684V+H3HfmrPaSsO
SGycYvCGknRfJoap7UyzWWLlkwCw7DT4Ja2fW+F6beMed1mM2tCEoV8DnJasOjedlTvojXPEBJJD
EAlvWI3mnLKVhypBVqCHsddnQC+44ZCl1dG1muU69SZFV5PLNiLcn+rPnQNRpUiIqBUBhNrskDch
eX5pCpdWz51VjTzzCra2cvZsUBejq9/umLU8g680mq/E7bkgQV1nTTZ7Y1IP8YtjgC3pA2i5exuX
0xgY3HYRrXWwMpBaS2/BaKYpPasYhwxwb3mZ4eptrQs4U7xJ9vP8TMCKUzBfNEDu+QGO+DT71BYo
/mAcmDJGvXxCL/S+l6PaFDXPpplTK6vPIuXvV+eFzVsgtZqgZSv+booa/IpgJ0UOcKm81cQUYhJ1
/8ql+5kA+cCr62YL8Uvj++roIQZ3yzQB8fJ5FA1U69LB+QLWyK02BZ145QkMlr0ujuypPzujmwYY
DUZ1kk+r/9iFNAFAHT1s//QQZDHauOO09LIsjryaVrATN9ka7ND8ALVDCtS4ghKzQ1yfKsytN1V9
KN1x3Ihgt4P6jueoHVKo9BAbrJY1mpQxZBPGNU2WICYS7O+Ml+mnHloDfYTD88JbMau4lfS4Zdj+
813C1FJxt/ZA6IhaeR3s9QLk0KADFejSniz7PUv/AfVvkJCNPbqrQHxKiULAZUTmM7LtZyOzvku6
LOhhNrf613TCb6HvzekuBM8scynlFfynAauGJwMYBo9tSydauTjw2E6H0YFoe301jffdLj4Z6OP2
vTdLzkWzgPO4kteJLUGxEsxUb9Up77oDRCthg0Vl5DjgGUWnTu7x3zZow+nvx9q4D9kH2codIW4Z
YNwTyE5ybwhvIL8yEH67eEvQ72WDwmeUeDESwMWXKz7jrPH3gcrTPBbh45+g21DltmCCvHWUYpBX
QEYHTmR7XbVx0Gokq/XhMunAGd9gSyMyvdbmV2fdaunQSVYu+NNSpiIBH/zVTjrfyNtAyv/t0oZa
GiYY9KsGiTW37rvWPpJmpy4UjyTgvU672ZHXCkPtBzxg1+Nauu/3LVrxSbsGYcSajvJqgPLCuNRb
nVd3z1vC/iA6vvFJp05sOhedvJqCGIc+dl5pZXzOqwi8K3b0kfe7kLDwIcVDu3otqmoQ8kpHtwtF
FztHcFN/2acdxUWntElnWdXyCoKd1aPOWPquszXHcdu/OyeGWhNu5gKV+CGSVy4mNCH/xPtggU1y
d09aAppRvLMYyj6OhlVeCV6WXrfOH5Fm3fD8m3ncWbtaFZ7NDizfRQ/F9FVooKRKGvspFjtPOLUw
zHsw6tAhMi6GGAN0fQbJrgICYWoteCE0wVCplGglijuvWFfXZ2O0ZzIHwhVPddH4ari8kdeaGoeh
KgPZuR/tJHt9bI06pSu+OkfAIx+jWF4LJG2nNn9n2onXmnTjeNaJv0XMNy5rWX27cgHxa/lOyHdO
CbDCDVPURANTcVICLAtbol36GovYJ/Yhrb8y+mGOXmW1ce3TLV7x1HHs8eahhrxm5Ws2B9GKBvbj
Y7VrTgwVVxoFRDtZwKZ+6U28tyZSTV5j/XosW7dsxUdFy6TNOyO+rnkXzB3IoonrNXwLWPq+3sEN
rWzpXDpDm2FLbfohKzwXD76meJfOwTxsUeroPqGcp21jxmiRRCSoO8szu4NLX6TFvKgPpbXxKryv
JKqWh8d2wUO+w972IKSWxjUGbmSzfHy8A/d3l6rl4TTKBlJVOACn6jVNPnG2YfI6ubcf88abVnDI
d8DXQXS3TR9DXJc5oxsGqdOH4qjJbHd11uJGJ1PcuzonPgLW5/aetbY6yW/28d/wTlXAjL5K8mHk
OJrQAv86gBr8OU9Y/Ym6bXQEz5zj2bE0zlWCAVlwemw1kN0/EKmKozFgtNQsaJxcM34Q47NRhzwu
PWtX2oxQFUeDAwcu6lOYkXBPXFyXXaP4kKv4MMpc3K3pGl0Wyl7H4WNac4CB/d5lnmrRuAJoHZ+j
GRdhVn8buSODrOh21XQIVWvGDOOwbBlzCG9ekAfyYnMXzD8k36LFG+tfRne23RaS2+hqzD+t8sNj
ddx93UOucsIu0uAMuW1cV7syrOeviR3U6bdIdgARfEm2upY0hqgWjRtGAYq2NMl1FdbHgXzrhuhs
lPXB6e2Ns1b3BcWFI9MBdEaGW6uwEsBRZkEOUJeGA3t82eps1kQJVzlzk86pLNkVCS7GuF4ObeO3
ifVMqn6rtK6JcK5y5KZx3zSpicgvO/t74nhjlf58vMs6ycqT1TDiltfA77pOAh1STe6A3zMR+wKz
q7hr35tD29crO5I289p59RNjK2xqVK4Wj+uKC8tdFrzUpvbgONfFsE6M78IBIlStHLN6BKBONcIq
GxBKZSTs0i2oOI3C1cqx29sYBnahE978pgMLzH1DVVi04rB26mDorxySa9qjNpr8O7Tg3a6bDTfS
Kfz29zdhpppXR9oDntyS/WK/7Ux6PTk8tkGdaMVDi47KPrNxyJbitMpPkxGQck95DjpRPBMNHeOQ
mhSnKzc/LWnydTU632LlxvVAE1tUuAxnruzeuUV16TYO4mIzeqtb1Re8yUHYEC9sI3Wg05DipaXZ
F7HVIRaDea/zqMnfOQlyQLSzPj/eAp1VKp46J33cW+4YX5lbzmdSAkSVD84WVJJGulpFtgl3R9tM
UyRscXcaJHjB5g2z1OyACpSRD3YWzQnegdn8D+M+wDnQHOSZu/oCCVWryF0fLcQa3FvOJnYwWFL9
iwabjU3VLf329zcelUxRx1MG2ax6GZIXYi3vhyhYIrEhX2M0KkaGGZMWBQzsKe3N81ohlVWPz1PM
N54Kuk1VvNYWMsfEBFLMaV1Ib2DiX2Cv7zNHFRgjX1cwRYAg82qSJvVdqwQ5vWltvaN0ilFOU8qQ
EiOE4L3gmr+nxWWICCZ9poZRHXa5k1o2LpfGqpII+aAilaNf1sZLTBy5YfK65Su+Otnj1JF2pMcq
msIUM9cZ0MD4OIe71q4Wjs2JkjKfbFRXyn/d2QylEMFjyZqFqzXjWLblUs4LHh0kfx7t5QOaAVCz
q/fdNtSKcVUKk6G6RY/ZyI+Dsz6tYl9tgqo14rZf5gj973h5L7PttaAx8x0ZA3y1iIX3WDkad1LB
aifTqhlSK/FVsPXd3MVAN//9WLJO7YqjOtZUu6s106Mb8aduMp+kTYLM3JrV14lXjtihFDYpyoEe
bXcOjaw+ilz4WbR10dPpRXFWkfQGq9vb497kJ6Odc881yo/7NKMcq1ZPGNhjAOHdSea7PyqRBWm2
Yey6dStemrKuNgGYjHXnovScWhRhUs27eicJkDn+PjscW85dXWNPWQzQo3TNrm1Rl16DObN99qgW
d6dmkWZ8gzdndoVJX9tvpminaOXFKmCQEewQZ3bqfh9KNGW2qbv1VNKcqkw5VeM2imezt/AcRv9G
/T0fF0yKh+u070KpksQ3RpIzK8LZUZfNtWrjoDbyb0bLdqpG8dWJ9DVjHVbvNl/MqX1q2dZYnMYe
meKmLebmKeFQumsaz9VUP5Ho82Mv0mlc8dARhAZu38FSUmsA9Ws0eqYzvILv6Z21CfWiW73iqdyQ
EqWEIr2ONp8C9MVWPu/AY/P4F2hCmAp7MVpmWoP2GAbZ89bvU7Py89mVQZ0k48ZLQfMDVMQLAGSD
k2kwESXt+TwMaNaMErCdPl6/ZgdUvIslrSe2duJ2e+8w3J5+XhL7uJoj5ueb8PEnNCpSAS/WokD5
KbPoEYX0oI3/Kag8DGSrFUb3AxSnRRtSk0a3YJP1hhWg2R80wmXQ57j2kXoLc0e3Bbef9ua+3Rd1
Zro2tDQPdtADwNaJ5T63VWniixjpvYYv8dVF6srI50vWuBuK161a8VtrdIGLMrrxlRQJOFaupDL3
XeD/A3sxyKS2V7e5mANZwm7N56sNyOCd61Y8VjiVPZMIiaV1ND8DrJ4ECWdGsM8alcOVAqgmL7s5
vpZIdUiSeWZBQrSCbfiTRucq0oWxEKdPCkGPc0f9oiRhtG5Zuk60UsMhTRt3Vkrp0UnLDyguvo/7
Pt25bOVcXWjZGqtrxtelLdwgj9t3q7u6+0xchbgYM6CqC+ZCJ+gkaxaAnLlbJUuN9xPFMaUoumSZ
8NrrchY0rghX4h7MeH5uJN94C+vUfvv7G99fOKa/Cg7qEBeUCc1KfWPahROGM1Rx0Jy0Zkt6+D7J
x8C2ESFBQ/bYzHWrVk7WfnW61rSwoXzqPzm0672uB0PgY+E37d4pPKnNSk0U1dkI+o1rMkQfuNm+
9Hn+CvrMff5PFBc1ioHOzgB7aZ0OvH/C74qdqUi1Y6mwkFZuGOyF5F8nc/pC4fi2u2yUtzVK/0PI
+sZUJnD9kNxxbicd8aH+0N2bVlbblrKyXkxKGI654kuzcH8ddzXwE6oCWUToFa7rgbFjCQqkOmqf
LWM+PLYTnT4U7+zrKDYrh8bXIqmf52kOWxk9PRatMUG1c0k4gMQfGuijQsyar5wlnhw2GkR0y1bc
0uloaTgc9ldU+dWy3Ne42nJL3bIVtxxJP+L5AmUXzU8uzzN43JZdHGTYSOXYNPJqTM2oo0eBeVtj
tQ52ua/Th6pNSpNTsz6qrfhqFPOTqGg4Vj8f76NG12qLkuu0wNFecF5OSGDGYAgR687oqrYn1Qyj
tlkMfZQoxda247vDt32LVk5LuthAGkVb/VHQPgBjiN9kw8ZlX2MganMSeq0bsytvb2cqP8w3HpIq
fR3MdeuNq9O34pIsX1yy2rBtSfC6ZcxzkJzep5XbJ99EPyLLTKQWtFKnNeAFJ58ge7FPtOKRdbpO
TmUgsM7x2nh0QmZ3lNEGjblO5YpPGuhZyax4QBwpX4bM6+d3fMvdddpWXBKVaM6sAdbdogfMnUaf
21sXTd2qlUNS5mWKC+FNJcAxMWrnmpbivSuLDaXcXzlRe5ISlATH6hYDWfu/JKoCZ9jC39ZJVq6x
GRvQgchtZCvjNAO8+vIxm6H2x4ZyXytEbULq3Y5PrMdeJnl+TdDL76TZF5dOuw40orYhleXoRK6F
/bQS268ncUzTcSM7dP8mC5qSv73HtBqbcwLRRUw8FvszRvfxJK/2td8TFaaCgrlxdBzTuAjA62S8
fB2GXZiZBGv8e+lxyYyxWQfjYmbkc7a6Z7FY7+z6x+hUG9aoU47iojR12zhecdpbbvFKUuA9oGWz
X4uwsIeNC/OfY/K/l1qiNh4hjzMOcY0bM8YxfaOfwMQizjF5b8eXnKLZn8RBMdNzn53sZOMZrftZ
qg83BrLSBfZkNs6T5fpkeTXbI9reg8feoJGvtiWh06wZFjeKLklDvTk6TuAl4nZYlBuXMI0rq51J
dc6RYeix8Ws+egbBsCxGNB8vXSdaOWINioxRNq3GZZrfr936aSHjj32Sb8p6c0zRogLGgbXgmJqE
t6bxwV622Fh0+lZ82OVzC8rSHg3RiemN05cC9L+Imy3dcAOdUm5/f7P00szctZ1hL30nDvHcfq+i
+nWfVhQfRpHdiDGRBVPsFr9w5dktdg2CE+Dz/r1qLkSNhygUbqytR/MeJDJbOe/bmXHHZ1UAC4oB
lHwckRIh9gIwova3m86fwUIE6N7cOAKsKDQNc6fyFWclnWULUXF2dJziR5r11BuJ9WWX9tWWpMWK
kySdVrzWe3pYSOPxfGsOXGMzaj8SSjuY0MkZPeJheqS5e05jHuxbteKjcdSvY+KkxsUx5HhqaiM5
xlm0cRG+CbmztWpLEjXjNsvcxbgUU322kvlbVi2RP2WZGRJ3/NADMXzjzqDTkOK1FRhfak5j48LS
/vvY9r8isVWB1FxHVDCLtJgya8yg/Pb2BAFCMHjnQnMad26A4rQCM8N22RGYTfFs87NlbsR1zdAb
UZuTMNcbu9UIwWD/SD+JQ3owfPYpqbz4dTyWx61pTJ3mlevxUpgrxgFG4+ImZh40STqHKyg1N/ZV
p3zFYS06Ojbrb3GnFZ45X9EEFWIYbkO6JtarjUmgLq2bPJrZMcUEKREvbR2mZeUn1a6WBLQ5/R01
i3oFw9QysaMJ9NsjMRM34Ku1xeOj0bzanJSltGBNP8N13fjJEnEQ4YHyOCroLlIqrgUFs4LNeIOj
pO2Tc9KAYrGJQdpk1bL5zhdWXRtH2H68TsN5imozZN0ijoa7Oeyg+3GKQycuROWYkL/ObvWP1ZuZ
Z0WbfIkaq+K3j745g9MFo2xuAquibhb0NuBlC+O8onL5WHs68YpLu/1SOTbB2hNgbQFIypNz+ZSV
WxRXOtWQv1fvWLLuegsZObctPAbGR8PZYiTSiVacuRqtGnwFmXGxmTjnETtL+fuxTnSSFUdmDa49
Voun7iRMX8STxKvR2DJXjXC1Z0k6fQQ2qOqG6P0L2fjjCljDXctWe5YwI2GsYGQ1LlHW/2Qzxj4M
Fm+h9+iWrZy9kdXXxZyWxoX0c/p+BT6r78TrVnZVJ/0W9N4YOch10V0vDXrsV8vPpyhs3S1wHZ1o
xTkrXuf52EM0OC/DovrpWunGqaVxHRWWolsaOx6ZwISHk4hQoqrqAcTAfcf5tK/wQVR8CmbxsgQQ
UHRpp/KUi3PiFi+gxt7w/btXHpQJbip7o3VnmetuYEZzsh156isrSGUVtOX/xJyEnG3lMO6qCV9R
IkyMTouxzfGVBJRGyNDx9lvkDBs/4c9A73+ubZCuBJgh7krirqI59YF1oEEa5Oxd4g+BGaShSIMh
8q2NF8v9Swo+pQScjDvrYjZLdZrygJ3xrQN7pVfxj3lAbua4ldz4U2G594uU6DOMsxAJ2gxOa1Ie
lx6gkHW8fDN49bRm9qmpjoKf7bI5Z6jILHP8O5lE5sXoMplcjHSIWDzxnKPlZNfR7ThqhblpLClR
Q6hO9vwxjV6B2Ps4XP0p+Nz5oSo2xsyahkSSNidj8Or/mUWIKTIf7HsB80brGHnRc/LJDNrjViPa
n6LbvQ8qMYxaY9/ZLT7YhfJ1DbLQ9NFP66WB/aELLL/1Wt88ADo0qK9bA+86o1Fr0e461nE6/Pmm
/Y0G8TnxxbW79L4MI98ONlR5s/Z7v0wJcm6BG3Rete1pfbf47ak8yICf0i//D8gIGIISLpIWSbCy
w0eq6rlEr9qwby4MkpUQYaeWkzW35dd2OJvnOt3Id91aDO+pRQ0OuZuaQzG1p8R0QmJdTQbq42z2
y1keacY9ByQ7aUw2duGmh3tfU+LDgOG2pJgQ6HoeexgWuxT2vBF7dKKVmMBJnpRZTtuTDbrddsyA
hrwlWWM6aoW6N+qM1CYCqN18i8cPoz0H9ST9lfxbWvhfH9bZu9T+gElGb8IlSI52mAMXkAKqga3m
U7uYpwYzmXIRwM1IT6QSwGnPTmn9b+zM3wjeoDHmQGQ++FK2h3hpj9FAgqXvvMb86dT0iacyMDL2
XM7sGrMkQD0qXPoxsEbTi+JLtDeQqdVyc7E5Ahl+qUs/lf2PmP547H2azVFL5WnXIEtfNc1pyJ/A
C8W35g11cpVLUUkFGwHo05xM8SVZD9bw6fF6774kHcdSggWwyiwmWnibtbxk0/dI/LaW71X6/rH0
uykySL/9mjeXCgtjRsKsJHy5iH03El5axc+TiI5R3/hJwUOn7DcuvJqbhQryYbiOjc5BKIhVRyN5
MkkQJxsleV3c/vP3Nz/DdqNppo5dnQacv6fhWPmFb3xhXnUyA/Np67DXbbESMpCKT0drTdpTawF2
Kqy3cA90cpV4IbjBMCEMuSChliRcnY2AqpGrVs/RW8a6lSOguqUV0jV/z6stViidaCX/AO62GdaO
ENeT3o/o+J6U7cZm6kQr5/7oDuYsbac65RRMUG3u0XHrDqOJnmr5HB2fTbYYEN0tuL6UhzjsvVb6
6ZfmVBzig9ho9PkTo+6cLabis0u+2jJ3XZjjub7Yh+5Iwcf6gb+WT2MIEnYvfpeeuyewjl93pZ9R
qLsp840DFGkmDLfGF29IBaCVCIqtvpH7CRuIVo571kTzlE4QLU/tiV7SIAqiJ3GcPhrBrv5CfEI5
+ad07BJG8Qk8Oubu1Uw2Qo7mRqGifrS5axkL0jwndrxBc2VHlGbD9rh5Xbw5/r19Vhy35AU+0MOe
5GUM+hOo1z6473AJ9veqBtWQvze2qjvOI1CqnNruKe1erHSjXvGnOee/a+cqFUQeFYS5OWtPomTe
UrPnPo+fUiAkycbwWsMOXLp6WfU/x94aFLh/1vD/VN/Npm07C3B6aA/0xfBcRvTgmsRL7NgTxv8S
sME/PtTuH5lcrcNPloVSrNG1KDqIX/VE3snW8bms/dXehUPtcLUe37TjmuKntCdiDHiIr09xuQaP
V69xOK7W4pEBAb21gS0fD+CwDKrjAhLayxTQcHmqt2oP912Dq1V5klsswgAUdDT1R3ftQ5xu4SC4
36QAZll/ZQM9mbTwHv+m+zEd+KV/WzG4ovMmaYzqRJxgdQ7D1qVL80jEaP7fgmuHlfGUx/XJfO94
azACdC8UYeJXF6AIBkOALuugPKZ4K8bB1vtNZ8eK18dAcMLWR+2Jj5lH4o9D9GSUvym/jEXvxbuq
5+gnVByfTCYaMip8JTd/VdbL1G5cCjR3Ja6W5XNnZW7FIXjqL6tpf7TqOYhH4P7FMTAoPzrux2id
wz76bUdfmrH58NgC7mevuAomgs4MwQaWtqeZtE+OvJXTAHLrusfJ/LjckraPP6NzHhVcpK/bfpKJ
qE7L2TpYQXOU/R/nsUJ5bqetr9y/y3IVXATTlIBs7eE9Q597DebjlvHH4mJCPEPMbBY/b/2xj/w6
+9YYFL3V5yH7VC9rsIpd9AkwD+XAn/u+tEQm8MbMh0DiiHPM5PRYhxpnVUFHwOrXAVYXBpJ1/Dgu
9Ysbb2Ei60QrcUCCrcIdGqM9dQX91NDmfzXbgvnTBDS12F9Xshumuu5OLGE+L/+tAOkMwrnQIt9J
+X+cXUlz5Cqz/UWKEAI0bKWaZNlu9zxsFN19b0tC84z069+pL97ClzZFRC288YJCkJkkyclz3gfO
eKgBub69Qv8rorxxeKr8IwXLKjGUHGFnzGow53UL5f6Rj+UYfCoai3t+mOVjKz5weFf1futba8B9
HXy1X/YB7zXv5ZZW6RzWQQHp2Qg0LwV5txcrdz4ucrx6YkBTRlnIttragVdAs44jnoXI6yIcgzbL
PlhZU3QH7s9VerAtwsZTS4e9+3z7CzXuqrb4izlFf7lLp7gs8gjomlM+eyEd3FPeeZEHqO/tn9H4
kfpclk7ckQXz5niAc/TueBiGJQksE1W5JhFQu/1r0qM5nhdLzIf+ye6aQ03KWMoiqnzTM7LGol3F
ogkKHm6XlUtMWnGQYj431l2yuJ6r9vqXZGtWPMktsb9A7Nvaf3d0iRy7Mlz9dTNXjrGt6Gy3b8QS
B7WIdjyMcHe+b1v/fjUDu1laBnMsCz9m5RS6fHsPOvfLbavRGKf6dDYXrcN4CauxWjYk3VqRUxZ4
PxcxtYccBOFR2qV3USl7roq94SkKIJDcnOJmzJKU9dHWmq6jGuNXsTdgQ1qsenEnUNNsR05xawCQ
sLYyQ5DS7K/KB1RJ4pJ2xcydBalRPR3XIDPcq3RDX/3t1W2zq2qyk9Wa4gCS1mBfiOvJJMekG/q6
WK+Gzv0a9diST3G7Feg3sU/FfYSk2MrrT74amjhbSgjI/+PARWc7A0g8vYuAAkMrd+TO2WbLBvtH
vKXrQQz1oWXdee0yg8HrLEUJMs7YNX7VXS0ly5N9rMC1nj/1BTekM7o1V5JojqYTR6TtHG/5eoZ2
15nQ7nDbVXX5mKojQ8dyW32X9THlWyiX51FaIU62CJllnO+/Ovkj8A+zW0RyM3Gg6qK+kjmPyC2y
uiZzvPTr16m1Q8LE47zUn+vBJOil2RAVfrPufUZ2Cytmgykld8aYZ8g258qQgemGV0pghMiV79U+
x2kF+oKtHNDEJA9r2zr37bgKwnFx0cvGncGgHAvk2WO84/Z3e8c1xqSSpfRDWVNOBVbf8r5xu9mi
BkVIw7w1C6PSpeAIhwzhPs+QNKnPm2UnXblGqR2cb89dYzkqVUq1omCa79dzC8yfETK4Bzy27GHl
uqB8qe6B8nuuCkTIMmclU5DPeHjqnyUboqJoXmQD7RE0Utz+Dt0yKeFoXf0tLUg1x0hRH4n0ozro
X7bKRByt22IlHFFvF01JHOwCB88OXTbvUIrKpEmvG12JRs3u1ldkJ3LCvX0oav69HRrTxU23MErO
M1BK9wWCf7EHfmQPlKiu7zy47C6lLw+CVf89YcCpwToPcIl4mBmwxezYWvLodncmDCpzCt2ConXH
ZYntpubHtRl2XDQr8Qjp2cJgOZrFZ0rksVZG3dpx4QEeIGDWNkdTKf7cZZUqgQrYaNcaSgxz3LDy
PPr+BfR80WaZhAw0e6sSqASFz+pmg/MSKk7OLt6X+R6mpDMUTHXDX1fsVfawBkwOgZfOcdHhkAQZ
Yrt4h5lmX+5bHMVlu7FHPTETOEly0a5tmA4VfCqcWGcRN7RGMI3e1QXluX8hOfacZLtckfijo8TN
7Xgf2jNf5uNdX6Iqm7AWHVZc0iUG7cZlQCkptedzYLwVae75KkQDocdr6k5eb6bkTIenIP8+13VY
j0DxBvI4du+aIDjd9ylXW3i1503gjRw2tcQ5qAV7UTzW7E9Z7fdldSpCw/ahACM2tsSisROZgd2m
zR+D0TPsg+aWpMI00mIvgbccl1iuLZ7ng8TJl0sXBBfUrd6b8judVyhHAbNyEfABK7TnVmzZzkPN
x5PsVsM3aA5kppwFA22KgIN4OwZS+8LAqrLT8WUYvizMJOirS1BVih53JsKX5T7FEq8Sy04e01R+
qFP/27Rb4WqL0J3ECTR+Ec+BLMVr4W3T0gRalbaH954EZtXGjaHen1ayfCDEdMhp6tMqac84QG5s
HeEh25YdmvVlKxFHSBHlREYlA8fvaroca3Zf5e4ZJ7/ZWIk0khb8y+AFTzNp4PamQrtm9+n1/6/c
zwatTspnFKFskb+MS/1unzcoD2x9yJfe4IS6fbh+2qvfcPm0N5u1XW9ubUJll2SLPNzeYt3qKCcG
bpt15ew4rv2xPrJ+Dr2Vgve+NLwy62aunBgLTyvgNGFBgZ0/5vn+lK+u4azTDa149ZSjAll4sKDW
XY+k3aH1cBd7neeqsMxumnO7HOclTh3vuU3n4OAV0vQcpDMYJb2b23qs8qFYUQxPz6R0xYGMUBgd
1q81D77e3lVdWFVyPDpDYNwXCKtrVX+baP/TrT74NjsVEDVoHJMPa2xH1ZXyZWavPIXttGv2kMn1
JLL660wdQ+1Pg+Z0VY6WHCUMe70az85EGCzrZzrQB1byZMyLCPhrASBQmZDZuzSrdbYCSGNTSV7K
vkm2XZz6KRapiXtfY20qocu01bRnDVwwkPKpDeTzzEzaGZqhVbhcIUlmkxHnR9/7w0VI+RnqBCbC
bc0eqQi1eaD2MgzXPGpwjpXHH0rLeb8vJqCaxphVoBo0vyzioc8+tr00skpxlIgnUZ5uCauqznAM
ac4Kld4F2D9CZ8CyYrYU0T7KI0vHAcfdehys9Qj9p6eAi/5823V0C3b9/6tYOwF1F/iehXTK79+n
6fgJKqiXrDY9nOuGvxrBq+HHnEwNUo8lbuxx/tSDLe2Eg3DCG524s9qvYtj6veIlAFV4UEAOHc7F
tp+LNu/uXB8l7JK29Bgw1hKw8epJ5uw4ifRRcmYAVunWR0mm1sFbAkhnyNjqnFNatEngBHHTmA4N
3fBK8HV27/99LctONvkYFFE6vtw2HI0bq0C2YmyYrK1exqUzh0SUv8H+b+rw0Uxb5YGZgdV1igkZ
LCuDyN7sc1pCUy4Qx/umfj1GXhklaHEqIotRxkuXX9om+GbP6V28Jx5oav87ttVS6NE4uECQ0SF/
5gL3rAks8T9uz1y3MNf/v5q5Tyrb2wTucR0ro64ZokDuoV3up/uGV7y1JV4eLLxcY+KKHw4fASRn
81e6FMSQ2enmr+RH4CTPeNbNMg6qKYDG6rBfNrFMECuFaujtb9CBqFTgWuFPwhFlJ3FBXENrIRFe
b/Go20e+81tAfbfs+xDEGjGdRkPA1rmC4sRNWfsW3owkaCaCKcT1CBdSaPnc/h7dkikuvFiMjIU9
yLgqLNwXmo2EfVbiYQr9NYb5v319R0/8f62KucvCCtdGitY0Zz9gkPG1gqjO0Uzm7tFcsWTzRvsA
gioTxfbb5yhXgW5TXsPtOmuN/b4M0b93yPCI0lQHXxheO9/eEq7i2hxStk1j4Qe6FKIeogqgBoPe
zMM9ewJp7f8uWEOLyV4yIePWg0isnc0dhA5YdxJ4KTRUpDV3YK6i2dYKySveabDv23BpyBQt7Jcg
+zGY0Abq+kc5P7bO523ET8t/bn+Wbleui/kquoy2RCLgyznus31k3zdhpXiRk77n7s98nkiQgLjR
GT/f/jXdFimxoMh2216nBVE4FaFlNweLmAxaN7RyaPulW+Wz7Le4tO22CjcXzTYRCfLc9OahaTHj
Ksat4ZILB7lxLIbLWq2R8P0D2siOjgOEW/5l5v3BAjJDAq3XlA/j9k+a219Z2p1y6wJJ7ENrpF7U
Oa8SH/KqBmFa5siYoWG6zcVDzopI1NAuLr9aeRG2bRnl0rvrhOAqAk42zuQLKJDG0K3OQzvPsqjZ
QdMOWOJmCHgaMBxXwXBW6ro72Dq22K+95xVKbH0bALblPjjAjXkZuzhl+zgGv8p9DcVqR5XjGwKh
bltVRBwELqBvX0k7HsdfVfkOlfwhzIYPbocLGaehvYiLaIZjA2BAGUAia59Bf/0u836R4qOVpvSY
ViY0v2ZfVdBc0TbXB2asNEChoYBmeF92h6ouowC9/+PSoY/ID4c7C1RcRc9VvHPcpe22eATfRUO+
eqA9m6A6Y7PyUUKEyvdNPEG6D1OiTLdaywZo1Bb3eY22sh/Uzc9kXCMrtd+Dmzgs7F9rfZcYjQeW
vP+GtHrmqWicZovtiv8gq99Fq7ea3tx0X6KEGasHJ4NwKKwF4H4n++rNYNAbq0NZOKe5+lwsazTh
EL0dLjV5DVfBdNCYlUGVBTZe7cfQS9GpUAyXvBzDnXcRoPGhk2ZH6vYHGZiQm5oDQYXU1RuWDmTL
S+xWjeO8QLnNT/8UQY/IVs5113mhsKqUjsfbn6gJ2yo6puu3bvXsgcblklnjZZt4XT94cp1/3h7/
7VSKqwQ1RU3o5I2WHVulf1nRlIs68vZok9SQdLx9cefe9XdfnZ8lH2VgycyJPTQjNcEWDhAcnecm
stwuKryzT+9LCrkKm3HhrqXFCxo79nQeW/u92/BPJOV/bi/UmxsBHS3FsLcRehYbSvBJ7byr0u1Y
Vpbh/Hi72xxDK7nyXKIfuyPlnjRzNB/3Qx5lP8BUE1Z7tB3KQ3EwcYm+udn4IeVc7Gq/LjunG5OF
fWhHP5TVRTafb6+PZmy1oXuHiF6T19WeTPJ6Pjw3rUCS8eH24JrFV58Cg7SZho5i4jao34qj5d1T
m6ae+gZIprzdIGixJ2S1HxbIUOWr6QL0ZpzA0Nf/vzL8LvdmFwD2PanSKswYxwMN3V4GyzrMrXUX
6RN+RPEuHlhFW6KlI7HI48LPxWYA3+vW+/r/V5MPFsFr1xPYzODJ42dmGwokOiNRjp4lk9B9HmHp
nSwj8ZuP/1qmd++3LwdYC8VB+731RJVjbHYGErk+Zg927Ia46r7Pj3exw+A3FE/d95233TDuyVK2
gMvXUdl+u23huiCgVpcFa+s8W7DkNDsuh2sQ2H9Z0YIrJ1rx6oNlDAKavVVrzSSwew7ltT3Zp/Y0
ABe2d6bDSrO9aqVZpnhnLaFRmxA6njgHYUlBh8emdj/dXiTd1JUiVe1m3AJtxZ6MU3/pi/Zxl3c9
EVJPLTA7/dqNjGPoIu0BY/i22S66TO55p8Lgipv2xTgFvWX3ST1y7oazhVrLIwnqwERBplt4xV8B
RqWgXXHHJJ8fgv7jtj0Pjal4pBtb8Vl0kIDnQHpjMu+X2n2WO2TPDUav20/FZT1pjRWExcakmur+
SaZ18+9O0rsKvVh1xVlLLvM98wZMHBXTCtu6Bu/S2XBo66auHKWBswYtOMHGRKxfOT+7paGaeTXl
vzo2qKeWkBe2ELcv2zGh+7qS7xPA11Us0yD1jnu67chuPSsoL6PwuvZ4l1eplWU0AfMROoljsoGA
wYnx2/eNq3jrgoTJWQuMO/hn2cRsPNw3rnKyov7GKnRnjcmU88ehpo9NcRczElZfcdSq6TmYVfsx
Kcn7BnLASzdAKMcQBTSOpPY+D2WeAsGE9dirUxckog4LEzpEk2yovc8DXQUaeNohWYgTDs5P159C
Ig9jbniS0R2uagF5ySHxPLVedVnG/tD1D2shoqn7WMuPNtRGoVwUlhs90OWyke7LfdusuG+dZvUg
cvyk3/L3lgO6j40UJmyZbsEU90U/hmSs8KvLmr6U26ENspCvn9P19z1z/6sbul76ceknDM+t4adT
jY+8XU133uv3/x0h/mqI3vJm5HbNq4sonVh4DYqgDjjZLtL/Psx1WFnBsbdxhUg/BybG3rct96+O
aBxoiz8W2Ipi+d1Z/XHbPs6uSfxGN7jizvtgt23aY/AZbN5F1Njf2V3E9fSv7ueao/nQK4PqQml3
rovhoS9MwIe34/Rfzc8bYDhr6WLoNn3x5gc61QevToryJ0Nt8bYR6RZGOXhZC7nmGXjuCw3eeeBF
LT+usyEPf/v0+qvPOUsp9dFVUl36HZfyw0YNb1m6cRWf7Ye5ykGLCZ9l/ORvHZQO7lLZxF4qHps3
eCNjHEPjmWqhlzp9aKz7Zq0WcIMtkFCnTKuLg8Ym5MYQTzDpG2gWRK3b4hl+kr2DWbPMDR2RoYnh
z23r0I2snK5+S2fQsWBkd6gf22v6tNQGw9MNrXikDT6deZd5fanonyvmtqq3w+1Ja0xaragyFGny
nFjYROcLULeZc+0aeX97bN2sr/9/dWdtHFc2fivGpMj7OkRe0IaCmhg6dIMrvjhTN2t39MJeoIhY
R6hpodg9mphk3q7uU2D5/zv1It1mSqtqTEbQveDmesw+r9/BV3cEpdWlEYbF132D6px94Q6BW9QX
XvphgUSh3U1505tVX3yA4py+ky1tO4j6Mh79h/q4XOSDdXYuPL69tf+jeXrjzFO7G9EeSED8dB1/
i9gDEptwPtfn7Mw+2r+DM5T1TqMhFmgsVG123Ge7YD0DK01eef9sU3aenPVlX7jBtXTDK17bj7Y9
Ly32oKL/kPbSBz+bu1CoEGpXvRbP67wAMW7SWad6PU79r/a7DAwFOM1xp5ZxWTmnpHFxNQB/zxcI
bYX2aoW1NTzMkjyuk+mxSWOiag1XrG3jNh7yb4hLhbgKHXZQbd62oesyvGVCigfbtr0v9YyhkRKc
i4VFvALcnBMoen2//Qu6NVK8OM/mzetK3EsG8kt2OTpS8nByksxZIIFi4ozRxQpP8WKIzZbEQ36Z
lAMoxOqjOAVH9omF8kiP5clU6NIk/K7aD+lbleO5Cz7GgQrSeT5nR/cwV5E8VsfilJ9vr5hmu1X2
8awbN7TVw639PD34lbx4TmHACuiG9v8bUq1UeIDvNjVKFomTfmio4VKrMSOVcnypcrTvEOjLWXse
BX5YES+0gudG3jlvxYsduRTO4NT1hTRtSLH4AD0aPEC3JNeY9OqAJKRs1qJosdreYS3OnqnrV2P3
KjlCK8pVQskO58pSvlvpeOj7b75zHFd28qx/77MUxXspJYx3aES51H0bzRSQXzSJ3De04rbOxr1d
srK8sKVG//mj5ZmC/dXW3gg5KjGCvRZoJ6rwyAJ1qHXvwnKszrn3vZ7iYvKPGzd10Ot+Rzl9q5a4
NpeMJOBc/7cc+6NVQHuDWk9yqKLV8iK7/HnXWqmECbyZAhpYlCRWRT6BclwcROGZCo0a+1TpEugi
nJFNgbj0lEYBBNdLkRsSCN3QV9N9ZfprvYMxbLTEBVRY0SDL08aGw+0l0QQEtdV3Wzw6VZ5bXtZN
zg+ZmLb3rQ98VU6c5TjIsb0vVqo9vxPaNdMKIOdLly+nciWPjmO6pGgcWO309fgirHZ1xWXu63e+
DGRYFfJHD41YkeFVvfh9e6U0ZqrSjkPIYvLTXThJ4E7w3/bk2O9oubQhKz9x1w4RrQ17ottuxaXT
oN2pZEGOILp+WjtvOzgSTLP3fYZyAHeDC+gQtIUuovc/pD5E/PytjqZFkMidS/vQ1eSD5dX3RSeu
+PYgHC9I/TQHJS4iiNt7y7ncGTUslMZ41UbgDiDHxrWy4jJJ98GfqihdxVcW+MeWbPe5ntoM7Egx
WN3m5ZeS52lIefMg59rUBqxLU9Q+4IGVRSqlm19QeCjDRdYvRObAfFEr9IfxSyB6UMUObAw7vzlA
2O3bxLyX23YQvB3d1TZhi8omWyo7uxT9FF7pFboVz6WJ2z0x6FyW/RAS31QK0hi02jNMeToERbZl
l9xp0w/OOvhfQX84GV7BdVZw/dVX0ZEtgwfRaYYtwiUr3MR+LFKyhXUlomoydXDoPkE5wYO6hh6t
kDnIjNv9yHafxVkwmd4ENPcqpng8yt90DpypuIh8eOkr97A386fu3mub2t85F6uYLBvI+LxlH7a9
eudAnNspXUNSqZu94uQtA1VL67X5ZRyqZxRYSSh9EQnZ24aYpfkBtYsza8DCVVZYHocU7+Z9O+41
T7bKVAzVRHa1k9Ptu2IafJGjPryHTj6EO3ES2Wwhqc57VoT7bGJg1X2IcpB7QUYz2xbFhbj1EzDG
JymsMuT0Lk456qqtnF0LJSF7prAj4vih1wgrDMSdRSR6/ahXflZa1mzPwi7gZ4AmdNnvqrjvZdxV
RTc6KnMLrQokcQkkgns+S1AuiC+3I51u0RXX3TMJpsUuGBM/68H01rwvWX5mhQn/pIkMKrJKTPXm
7+M0JjxDA1k/f0Fb3/vbM9dENhVZ1deCVYubk2SxM8BV/frfccURDcHHyLJMGm8661e8N8gmdyod
/AhelN5NtL4MMj1ZhRWVfL+QfQ9FUxgite72r6Ks2N4saQnSoATg8D991b335WXJu7hY6RHsX09N
Cux1S76mdD3PfvstwEXs9lLqanAqBgswAF6n60ISarG4wYvftrhP6I4JefW02599qESSNv9Wldlp
8B/RJxnVkDO33NPt39dYiQrVmtAnY60oHifLmLWhb7W42oA74L4AqaK19t1peMlagupQ9q/X+mDi
WyH11f17e/IaO1RxWjkwf1tFO5IUXvlH8gGqrNke+lV/KFz/cPs3NPmIStMwIysVgV3hFsg4YEMF
ibZ8O9O+AW9pFjobFCSq4pktpjxYExVU3oaSbVnZUzIli/W5LbyjLz4XjUnnV3MlUcFcLeSP+6ny
gVQM3vXNHPa4apbrl7X8w8Wv2+ulMygljx+Y7TTBFdfi1mdZPrWD4aKmCQcqkCtlYLnMry46oTP6
sPnuE+QNgf6rd+hEO8w60sZNH61q/H7Xd6h4roCMV5UrNiXDJj/uRLATdW0ruj24Zh9URNds9ZWf
o8EBwoyBCFnthn7hPntdEWbSuVTbnee62kTsisUblp5OiUc+DALNh8k6mRDbmo1WoV1g4vK2ocMC
7d5lthPHZKMaB1BRXa4zyMJt4NRbTdojsWV3ECiHx7BcE+Od7ieun/QqY2i3MutnaF8kFT8u9J0t
kz03XF90O6sc6rX0WvB3Y1Xq4iutF5zrD5I/8HmOxuC+0/d/h9ir2eNYd+vOuW6qh7uZBeW4RYTS
+c7ldrxtnrqtVXyYDvaWiw5hIhiPq/zW9l/vG1c50oet9YnTYd3zvA2nCZSyiwkXrJnyXwAvkHGz
UmDo2XnAgT04hjuEbtxrOHq12BZrZGNnVyuf/aMDHiA0rBsimm7oqwm9GhqykMQtOaa8b84l4NuH
wLHv20C1NZi0Xd4iZcUhsn5tgpflrgZ4xLurQ72acub3fc52jJsFz2L61zEquFwt642argrimu3K
C+qiIUkqIYlWDt+qaQH5dBP3pQXSg/ElBalQYKXPbp2jxda/i/8FH6S4a9PMnQdFJKQ/4PUKuduS
kNvy021z18QCFd2VBV3pTYE/JROkTJDVbcW5Xb+uEx4RTT3gup9QPJX3YJghYLdOyu5lGgFPos9l
dh7AILYu/9z+Cp2ZKk4b7BsVvYOvWOzfnpxDbrx1vj3yX83APuDwDUgzkCp4w3fi1JG/UtPCvJ0a
/tX2C81mOhWNNyXM4ScOdZqtS8Ef5fZhAdyFIb3V/YjiwYLZ7WpzfMC0JF0aWrSIKDl36Z97Vv6v
3l+3AaVPtgVT0gfFElFvmtBa4l1uD/72GfhX0+88d93Q+1igXrZhMLDDkH0TtUmg+O2smasiFpL4
ewltDJL00/SFeNDSQ4f/uvYHEKeeuPNDWNMBsqSGfXjbC7iqZpGDOp3N9kiS2bPfgw/psDD7eRmH
jz4dkFndRdBB+V8yFm2xz3kJT5Dst2DvguGXnRqOGc0N9K8uXx4Ip5q7niT+1h5bB8pVKPDQoDoE
MgMQ1PsmB3liYMapRHCWdL9Mq0lVWOeGioMPbAGT1DWG4HbATvZOgnNA54+3zUwzuAoCQ1/UwIYO
g5OJ2GFJ+Xen6Ex5nGbfVRgYxxNRiQYV67w06XmcfzR+cbLS4Ch/+F5hOEp1v6H4+ND0zLMkfqMp
m3OZhSP1IzDcntzJOlTEhJXT7b/ag5u2LAcZ4D4nggIYwI75wY/FL5dAw4wcoWFmEgh9+xr1V/Nt
XdJ0x4V8TgBa+lV5P4rBeUxBkFHWVrSvwZUD2uCUup2//v9VrpAvNBM7eJiTamn+gFfoTxoYrmaa
0KV22s7OWnoSiJ8EAo6hKA4ACkfo1b5tsJqYroLGlnakHG3Dc7IH2WXyM6DFuuJbuvRhPWSGwK77
AOXUFnx26tzG0jjslPGPafee799uT183tOLM2ZyhXp87c7K4//ABcPXyuJuoPTU7qsLFaE2GsXNR
mkBzawRc2tEOrPuMRcWH4W6HNkGOC7EVuCcUis/laMpZNSuitvr6vSR408V1qV6KC3TZjrL2T0Nn
EtTRnHQqPsyviLuhHorbWP/NTp/z+pPbfhbzT2dLmjrx5Yfb+6pb++vXvfKmfqEOryuJq1PnWV1S
Oc3qxgTVtfVw+wc0y6Q+I6/SbUHsXE1JsGQR2GW+Lz7qgTz9fXt4jVtx57/z39aMbXuB4a0hAIrU
D5s2f3AsFmWeSbtat0TX/79aonbP8z6/mudUddc43XxpqPfp9vR1Yyv3BPCObpt33WUgoOaIc28N
Xcc2HP6apfeUtenyzM76GhNvlyJJdzsM2P6IVpDj7bnrhleiDV/XtgNaGtWObgThMr+Ucg234b6X
aK5C2rib9kV67RtKPRDEjOvBW02Pm5qZq0C2dRh5l487As6AU7Gvzqm1HPAlhlCvG/56Rr4ymJ1u
dCUSPrV1xaXI02fwjcQya1/uWncV08Yh/VPKDA8w9uh/lxIo9W4U0K0upUmBUPcBV2d79QGQD7cm
gMRQzm1Qmt7wXP+/wCyPtz9AY/SqClDFCpFuNvoIeTCcd098pJM1GQL+dY3/vvBzFd1mCWYNixBD
MvbuoQPNhNjwF9THZnKiaqtD208Ptz9Dt0qK7zbDnNViRUU6pelpAZ/K5ojLKk2ysLrhFe+1feZ3
DmunhLrTcR7tk3SaS+c78e3Z6zZB8d7AB86DcbhXD3WOpe+e7IAa9leT2rpKrjCsgLxYkJgEviIk
hB54NhypnM7gJD6zxoC81PyIim1zu972y6GbkmL8sDYvAWSvBjs7kc0P98x0AdQAVrgKcgskSt2r
qAa8DpQRcIdPgjvhYv+iHjsU4gOiyJO17eECcebJlErrjjTlZtACcDPMTYbwwfxkketDW1hxJ93n
vjUhrjS2paLg/IUGY7ta1wrJfFyy7uiT4Zgt93XbchX8ZrcUIpCcjUlmby4PHcjWZhHdODOwlGhs
V0XAFb4AwVGLOvI6kzbMKXic1tYw9ptLA9C0svo0tXe/8NvmqSf8tI4nUg+Hrv33DqfD4EpgbRYJ
PWZBm6fRQ2xNCtNrr27S1/+/Cthbt7EsbVj9tIJMB5NeGLpeTCWvN1cbk77+/9Xgadl7fp1icMdF
E+zczn9Ye1eNAGMrMdQV3iYXsTRPs7VExchCGyJK9621Ej9JPuTuFVP+tOd7ExZsnCMmhaHDVrcm
SvQUnu02jdM3TzlNv/pXstne3tidM1fiJ7LvTbIcM3fy7qXvvYNv34UgdDw1anZb6qNOgr3sJ2c7
9v38iffjFHYBaKWQbBk+4M0Ihl9REqCiXxqaWhKr4zxy/pg3/wTkYlmGk0tj7KoUECrTHiekaZ6g
bhG6P9GREELL4rbR6MZWHBS4VrGtdGue7ArlsfoA4O5mYlPR2IwaFQGXlmR1Vxhk5ZxLHwWRXuym
Q0M3ccVJ7Zl49QaOqycJqWj7wq+0GKYikm5sxUmlpGUwwd6frngxLz/w8WdrG7rs38apwFYUN6VW
nbey3xESj9Oj+7ON0kN2zuI9olHxrYmCAzGYjc4oFZetsyHtvOoa2P3njrrHvrBDWaxRYNLR0f2A
4rZsnOjEXAG33UFFfeoutQ/+c0PA0QyuQn+rVXaOh4erp24jB1q9H4HfKbxfPPhyl+GruF93Leqt
zKfmifrv8JgBux+Jwac0dq+Cfi3QTC44m2A+HpJY0BSTrD7fnrVuVa7/f3U0rXafMtJgaL9GCEiH
4Znk6c/BHc80+3b7J3SzvzrFq5/wZylHcBfCsSYSVnQBGebhvpFVlyVplQ0LRgYo4SuaPI/zIg3r
ovFYpnisbXGrTUkBU0SpP7SqBjp45Xt7NemU68ZXnHaF5F2WghbuiYzg90/tF99x/g0C0/1ct62K
q64oD7UBWA+fqN3Ei7jeIuTnJR3f8cKQ5el2VfFVdEt3Xdki6kyZl7i0PtCsie7aVhW8O08Far0O
1v6q7mPb07Ec7jxXVeBuYJcZLZjTPA3TN2mzyJcfAesKy7t6sh1PFV7x8mbHCxegujVlQ554pZ3b
xwUNOKacTLOxKl7X62zmiH5onry0jbauipouPXjsm1GoW7OvKmbX8SD+5XQIk1bThZ5LwL8T3Oeu
KmZ39gF/n7ytfuqsK7MS+obkfrzPZBR3TamLipFfYln8dTy6VWoBLDkZTljdkii+arUNpFYGLIlX
IngRHgnTO/L1SvRXrQXmoripb6ctv3bZP7H/4+xLliTFmW6fCDMQ8xaIIIjMyMqqyho3WHdlNQIx
j4Knv4f+v0W2KhW6xpaFJFxyl8uHc9wipOxlq15t/cb9E3M+3heMbAZBTX2u5Wa5GHCZCssPeYdU
7LwuFYBjgVDkFQuycwU5FKkmrlisi0a5mXPdrgCY9dwDsDb/1qviCJI9EItxHY34VK9SDN2XLyjH
84MGdTn3ZSTRKbHStmXGvOI9X9+WdAna7NHSv/bbh03VLipbunDFGjOoJoGRXN0Mq/tV9PX3tNYV
Po1saPFqNcDD5TEIvMhSK0Iqb/h7Je349b5cJHeUWGDL0yJF93WKO7DL22BA6N6u0S8zotL7/gSy
5Qtaay9OS8sU1nL0Ou3iDxvdOYEOEUjgNApqu7laSrYBN1RuWuhOfKqK56056HqIwIiznhqjxxGH
KOd4WUBOdb4vEpnMBX3lxrSliMZUN7gfsdvU4UCmuNe66P7wEomLtbN9WhaMNz7UqM3MiFqLfSNT
f4johbhi8awFxpq8TvFA8HgdWL+Jjm5KVbJQoqRiwSxFGsxB7RC8SPN3btsBtb8v6z+rCvBLJhhB
Sd2qsO1qccrb6iPc1i3gZ1PlISVbKpbNpq3FXdPHq7UgeeDmwTCAxyR/Prah+/+8ca6L2WPFnEMs
pMovNu8iAK6+3B9acnX8C9z5Zuh0Q6dzhzb3W70ZoQeUcwCj2uOXqc1C11AYMJlsBB0d+qGpU67B
g8/0cM3qHwsMwTK2x5zUf4PSb35h2NgC+lEPN3felic8kp3r6JadQvayxQu6urRjT1HyVKH/MUGa
HIYx9KbX+8KXnEexapYYaLqbSru++WmJ+rXaA4tmR37dH1yycBEAkS4jkkcECx/Ieayvxu9clY2V
jbyfpTcCnztn7lbHhc3l5SfTLsPNXa9tq4KNlw0vaGmRohWnmfFaBXrBQC9ce05ViIIyge9Tvlm5
XeIhho4Y2K6mrs7Eqk55o+yYkq17n/TN4MzpCt8ssG7078YN0Joqe30eKlVDmSwEJBbLVhMeYK0P
95d/WPugeLbCLkS/5rP2FfAOsfegXzyFLyz7E0FhDVPvl7qDvSna+h+99M5rNf6kxFSEmGS7IDjE
fWr462LjR7AZ56byQkaOKasuKCvDQzhbK4zc6T+c+S8H6OydKl39PpYx+QP+kGVjZ5IMx16jgRv0
SX1uQhYiEL+cybk6Z2eVfN4X/x9YiLOhs0rLW/wFIvKT9aNGH3bKFc127wv/D9TDFUBQM9AtEZPw
fmrZdgYRhqKOQjayoLd5RUD0MuLZXdH5WiJkE3SerQql+FCiPx9Rf4AeFmufNzmAlG79mjvBPDPM
UDyPIz/BzEW2Z71yNPkvbf7Xfev5vifyBxKiMy0DCBkRKO7qV+c3Oj4Cd0PrX3x/dJmoBJ84m+w5
HXOYis3+VdvfW5X/JD2jguaaebtVK8fA4y8r3o9oFXuPWWJct1MTlbEKlUu2fkGDV+5NqDDGY2oq
zcCcSASWeEXC+v1cMtRM0GGrzutR383ovxhN9ZlftieWB1AxAKI5p0MbINbFOg21+rpoqxtdq7+r
kk2AMUQh9rHBhbzOAgxKP0UT1a0HxvQ51YYXzVpUBbES0YvENbyre9czEPQD+e+5YNutR6rh/rol
duePIth8zIm2ILht6Yj+l4HZocddEaKQ6JOIkchRZ5ZOA94k/XB1FtAUa0FNk0JTvQPfLWghjreL
683l2+FCN9dqgMyr7Nea609exa+lmaOqOvvQ05fGVnWkyv5E0N3RSS3fHGAZGCXGhbEK3EQlaQLi
8e2x8+bfxzZD0OR29KvVchHTGfoeHXhfzeGx9A5dk45IMNOA77UzCNS3ykkwETuoAJI9gzrj2NIF
DTYR+cttB0tv0XiQsnDorjMIne4PLjn/YhVs1UwF3Gb4JqhoD0qveDSnQzivxBGrYCvU/Pm9hqtx
rtfviIQUQXOMHhVjCz6zkXnjjIZNhJ/A4eNNf68jPTmH2BwxuHDzzmRttBW9cjerWM5W7T86NZCr
D7XZYPTdXLxRLQPYWK3jQeKOMXwkxEm2koV9TXlAS11hemS7Kqjv4g2zpoPQ/Oa2wBymnmaHZqfC
QpPYNVfQWL/NK26bsMdpdlnJ0wQMg+nrsdMoaOmQgqh7SuETbmYGV8o7g1r+8/2hZasW7lgclv/l
AzNu55HhICYHkKazy1WoILIJBDWtHL8uuw6JtXmK0enuDCf92DsLdIv/PTIV6Knrfsmam+Hz4sUz
UUPa22ureJ5IDosj3K+ZmRZ5v+LZPG4EhBlZBHZWhXWRGHexrMme7XlJkXy9WfxnCSZG92VGdLsz
FF6lbOWCooJHd3NGEOreHMLrqOPeeipbTQ8PnRixYBTw16w2PA3hSta/dkMX+0z/DDZphWwk50Us
cMrrei7MAo8rIKN+xvuwDLxp0c8mIJsv939AJh5BUXMNXSu5DScfPtNjCkrDydIUQSLZ4gVFLedy
sLSx0x/GelojQPvwAEAb2uOidf3p/uplZ0dQWL9u+q3heXMrQSPgphHaHgOXvBQq6bwfqnPEelG/
c1rS7IUTI/WCZtKAd7RZ38rRewA+qxM1XjMpdlqyD2L5U+NNaz2jgv+G1r7tohcs30J9I5UK7lU2
vqDAxby2rV7iJDmGFYw2OxH7EOQJccSqp9Ea0qov4cPmGiMfx9xpP6yFPgdAKz9Ea48pBCVmhg8i
CoQxb8QuwWJGNCdpS6tRKLHs/fNH/VMHes95KptXF1ipdlmcdetp9fyws37r7YXwX2v5SND5g34d
xZSy7di/v7ngXVo2TsZYcwMWKY/svitArs6+39cK2eCCTnsbSIKaHnvt+W7EW/MJruHvY0MLOs1r
t0C9JS7fodKAl1X7Zfkd5Duq8grZygV9NlzuV/NUNLfGBLJ4UUd8VchEYoxE+MN6QKR3dvcnhH4Z
KdIobeo/WauKTEMyvFgENfRL35CeYuFNhnj4jedGrMJEl40tqG5W1W6VU9y9XXFB8Zzl/uVOChMt
kbdYAEVY55tOjmVT5H2XgCtOt2zFgrr22orznWEbU53e6oFedfQRMUNVWyUbfv/+RnkKMJhm+oBV
g84oBNxImk3gwrscOuGWoJlDi6ZkhjzbzadViFZ6kCce80TE0idH90utgZm/DRkN9fYLSJqPXR6W
oJXpkhn14MH3G7TnnH4Bett9WUiuVxGt0KPZWIKuGjEnMIm783lFos3LYv1QtTxxLMEd3svvLH8v
AJn8NaoLYMFNx6pOHbHWqR9SkKMRiKTOgKlKigCghWeLqRwzieKI9U6VZaXlVsMO1huSGWC96i9I
GKr2U3LAxWonnVBqdQ7kPg90De1sDjidXuiyvd7fV9nqBf0stqWn64zadnTXZIHX2j+0XhHnkA0t
6GZlMsPJDSydFvRHrtcvK1e5MBJnTCxzMvqZemu5n5Y0+5m6NihQ1gj16DfajpFpaqdjwhFuz83V
d4ZcuPQamcsobdfytFbEVaiqbGsFVaUeBREPq+YPPTBfOfLWqdtVP7lmpvVz5oCO/uX+X0iC92JB
wtoDZ9GtcxJba3omKwN4zVYGc+N97WoaDdb6gVb5uXT4sSMllii4rmXyLG1JnE3mKe+6s8FVkF6S
IyVWKNTIwKOXbSWxhpJ6d46m1DzfF5JkM0RALwNd6fmQcxIbANqiHbjHKrSiApHw2PCCLpTrYDus
scyHpvTDbSsvWVNEnXHQ5/g3afnmGmw6f6E9+OIf/IqcMqs5a31+amtVfEiibmKZQkunxiOGaT4U
TfGUm1uQIfTUj8VvJ62CrlEVv8umERQC8QSCWveexDNCyae+qp+LviKBp9N/XLt84JWKU1R2jATf
kvi6w/0Mx4j7bANuYvq77cpj3qVYb8i11uyWtSFxx/rPFYBxDDfd86CLwimRXMQi33IJ+6CZtWfE
a0k/Ub8KUru5jltxhe8d3z+skinEGkPXt3QLpOsk7icOg9G8VLYb1zkw/wH9cX8KyQ6ItYZ8NTe7
7FwjrvT5+1QA75+bpSLHKlFlsdYQhNR9o+uIIrm6EVZtddbQm12k9enY0nepvdG1nFUgtiQYvsnA
1ObRL6bHjjlZIqRnUZXrVm+IYUxTp0X2ajy3WfncuOnnFkjkx5a/78ib5U8oqGFug05EoN7EwEGa
w26aVawRsm0VLsyp1cDjNPWIPFaeFdjbGIGwWhUXke2rYB4aa5oaMAHDtc14sJafivY5U8EoS+5I
sdbQbNPccN2ZxEXR2OGIgvjKf/D64ts0lq/IrX+b4Gf4jkLBZH8iOLv+pvGVg8k09vMBjOYaD/y2
+XssesWj691tcG0xS4NHuDcC2A28qyzdgKk70z1joLqE3zUPGF14hFr+BLY17EHS05w8uMgWP86l
MV/8wlo+a6tjfrl/Ut/dE8wjHKbWMHMsn5LEysobIT8M+69qWhCydYLW0CPd6sK1U+bud9n/UeKA
2YTTNXPbb10Q5SQ5KhqoCQyN7q/Moyeg5AdE58FYJswsA5Yf6jjChMIlxCuWT1wrzUQbiRkMrqtH
cA5+3Jfdvhfv/Y1wwuzCtspisYyk2ewTzX94vYeSSztYPRbQ9pPORoU1fPfOdoHY+l9zwgvUUWwD
Jprs5qnjX/w1PWkO+8iz77o9HTvPYsqhsjTCyOCZCSdalNtDvLrdp/uC+tcrfUdSYs4hS8lady3f
ErQiAUs0sZHLbudAh5/f34rZYM4PtCc5FOBjg838Hv2Qw7JpAWi+im4NmsayJhp4nbuQU9qi5L9G
C/6Wer+cuR7mJx3IzJYTVAMj3jd3AmT+R9tuqKqSQqIjYq92sdRj2/DeTkjnRWtbBF7xOs9A0i0A
1l6lQa6/AlH5yNWBvd7N2ZurowCCTeoOg500uFWDpQTqeWFWTHGSZL8iXEyNSzSX8c5OKjDOpukA
1lYL9V1fC/s78yrMdJ6pqzhQEhMmdnT3eZnhkQK6CIq8+/aYrVOv//DnwU0/oC6lAMomczVjTI6d
MbHKv6IGt7tsMBL788385V2HOI3MJ/L5mxlr8Rj2aCB9dSMVK51EJUUQbX1mdrp2JUv0vEqytQk2
6odVY4Yz+d4sCidLcsWIlf9pS62aDiNJOu159RFaObYz4kXce8zJ56rJE712vxbpzxaFynkz/lOP
k8LJ2k/rewovGPqFbhbcZ+DN2+0QE3ABavpw2nwVyoFEMCJBF3OMwi6rzE42Vv6Gm0U7S/GykNh0
MQPljPaypToWXhKUQG4PbL505afGj13nbM1fFWd1F8M74hGzT0M6GqBrWo2EPs7nvYaN3cbrcl6j
MaQnT6Hrkj0Qe+8rb+gntrZG4pd6sFpPBv9J+Q/FH0h2QExCmfmgOxYI9aBtPSzhZYK26c/2zw1l
eLuyZWf/RTHV7oq8JyzhLbCmWwYrrxlJkcwJ+5j+2H/n2Y6dM72aC7DNA0uRdX+/ttD9A66kX/Uy
XTimaqPtvEXs1IRamJ6twI8bVL+qYt7vJ8Awzy7VN0Y+z6e22TbMgxjvyYyaGDST5YMd16c2pqou
dImt/wNvrZh1ZKXMImnWOrD5t2p76UkJbpQ+NGcncvp4yZnC2ZZKTlB4XOSaY3gZSexgjrZoCIuo
CkFwuUsuquNOYVdkx07w51A5Y1Sli2kAgGOZT1qjsLQScy6mqxpHZ54xWEWSARwkT/1g2JZgr8Cl
H8tJVTT2fnm7a4tZq00HbDYiCiRZwuk0Jiit+1L8XT6UwRKZpzpG5HZQlJhK5CQ28XNC9dUk2Pu8
Qg29153Lmp0V+iixK38ksXRQ7cxVga3+4PpB/eJ/GP4awvykhcZTap3gEKUBURbqv49bCqEJ6j+P
xOIrGMAS75Y92WfjUoXY+Bsc+XOupk2VGBmRqIsO85ROdYmf2u1Zn+zeA4E9o09DguBGpLJm+6rf
MWZiugsYZKzfLMzj1b+t4Wq23/r2gau4AaQnbP+9N4ZFy9OS4rXwv9/4P7NsPpk/m8f/M8t+1Hy7
fwxkPyIovEtbIDkMLUscOOg+YNQnJEs/ghAoODa+oOm8K11tyzD+NiMHi66kzPy6eh9r55jGi7mw
JiV5keUdS7wJRD9TYpiJp58zrQzGRXFJSkQk5sQWQtAzt2IKN/80zR/rES/b7pQ6iuElOi7mxDxt
qAa/9PPEHrqIo29Wc1TpNtnKdzP55hi5ut+YK8HQtH2p9FAveUjSLwxX7f3NlS19n/fN+FZWN3Xm
eHkCMprIWP24oqrOUNlNJDb+o+Qp7TOjJ8karuF+E7GPGu4hJzDC9toqbyKZqonpsTat/Q47sKva
9M//PTfI8/CLJehF+/9ygCQuqSnodJYizDf4WZEgoviiG5cp3Z7N6pVbIJpflvOoZPqTOAwin5fb
ZJs1prRIvBHoXhZA29mHYnCCrvrBQRxjedcte71/ACT3rRjAt0a0hridSQFCPiSAuAOe+nguJqAJ
l6/obFR4wDI/S4zjG3NmLrYB0VVaFruopvaWLwyXFsIPgZNho0B5R83vw/qr0xQPCNm5EAP7m9cA
NmqE210+zhE5lfDtHbTWnKZojapI+1GjP1ShRrKzLkb4JzedFrfFXHobGt/bxApRwnNxXrU2ZC/0
ol8chWcsMQhiuH8FgcWU7hNpSx3WJLRYFRTmC3jT7p8HiU8h0niVowN+4h7jEw0NBic6POp2fGzo
fco3tmZDdr9wjBzqM6PCpO4oCTJvJhHaTA51wwC4SggEMg5icZ9NNCEriVKLPSAGpVi9IQmZioll
uzYp8nIWTOWcXdesD2o37n0SNst8XjagAaBmzqmCrFZ1J0m2QswsF6Yx96RwabLkfQyGS1DpVD8X
0/x6fzskpl/MLrM+1TPPW7IEwC8XvSu+VfN27HEgppe1NrPapfazxEzTKQSfrHZq7b6N7i9cJhfh
HM25m+dtn2YJ2toiMi6g4jTioS8OLn6X15tjmiLED2YnThKeDx/Qd/bYpB/vL1xmkf61Hm+GBn9v
1qID/n9v9RHhhv2t3nzfnUKQdUdqp1C2uYJTmE526g2cZ0nXLOeGG2FuPt//CdnIgjtIF93c2v3Y
FNyOtNE+aakKpkl2S/yrem/kYwKrokMvDElopulNZJQoA/o8TiNq3FBoW7ofx7Zkw8nzG8OKx6ls
rbiYaOs/WH5rLZfWrTQ3uf+bEjsrtstXeOiU2egh0j8NV9rlnzSvjNgGYqjM/X1sit3NePO3dm61
gJDdKF4gHXpFNIDkWi9U02KgVYfHphDcx4qD5ryF4UrclseDPz9qbhdzqwN4sQrLSOKriPxTbm24
E+HIF43+GGjgp9YeLJ4B0ei5N1+oHXlFp/gZiasiMlItpDCXFXR6SZ3/3JwlJPkU1mN1miogqKsc
bsnxFtmp6mmZ8zobymTpylu22DwwVngN97dDdoeIbfX6NLJN14YUJMvgIy+s0+KzMNNQe9B3l7L5
PLULsnzlmfvd+f6UEmMpElOZlgU8HGZkyV4OmC2IPxXe2c9UuVfZ8II1qIeqY3nraYmho0EgDwez
aQC+zEt08/fRsJqZduyRJbbb97bR22hKyBIgIj70zLj4vkpL3v8Jy9+P9htFdBd7XpsNMsoBJIg2
k5ONjmaiYlh//0SB+v2/o/eOQ0pdK7MEFL0huu1Dv68UGvG+kbJ8Qb0nv5xdfamypHe/5OO5qpFK
ylE/7qje/rK17xO/kQzak/qWWV2WZJ4dtshwTsRSrP19bbb8fTPeDE3MztzYLpbWv7r6szE/0fF5
RoHwkKnUTbb6/fubKUxDm7p2rtGSXniIWhiBdaiO1EUP7n9H9i1N39K0yZKFu2FFqghvG4VcZIsW
bm7KdF5vU0oTDa5TTpywYo5iaNk5F5SVdXWZpQYwaG1enGnmxnZfhjo/hGAFoQjON2EMFaQgK0+s
KQ8tA/Fn91gu1hJb6Flqm1bRZjjoM422nKKpShULluiQSCyVre5ULrXLkhyNfcz5pukfUYtqqcKM
ku0UW+j1xm1p4eewLdbUBmuBLjzbZ70iuizZUbGLnlZjSXgKuXiaecFtFTYWj5z6EOq1a4mN9F4N
xdm6jSVNQYMK8I1jqkX37yWZXPbvb3SzrvusM1C3mRS0fhoafhvWWTH0+x6JJXJGATvfL4us7JOi
GZNlQ+3MSsJ0nSKn08MG/XI8Lz6Phupsyg6QoLBTVlYF+Mq1S+ogxGWsJw2M0WieSEOHdVThOcjE
JaiuR2lGmMuapDU5WkQ9hC5UnDGyoQW1BbxJnQFdQLusBtosF7b8zYEtrdgLyeBibZY92Lrbuzig
tBli1CledENVFS8bWrhXtcIoWTPQLJkI2ls798S85uCqhXvV3EAxYaEtLkENzJmSMvSpobDB++r+
TDtYYvu8UfojB+occoFVwfwtbGB/59sylxWL2GDUzkM3NNb8DRVNzP3cNYgtGwf/StjoZsnK1cvw
V53DURHvlEOQ6tYh98wSK6MYZblD9wNamGBxpR/g8SiOvkS/xHIoLSsoALpok2Spc1mI+7y2emAC
BpAvqjtAYkbFqigPZQZ+PzZt0vD2CgJwQFNqUeHbij2XnFSxbKkHzElVNPgDPneRn2pXd3KPXQBi
kRJd3Doj+8qr2U9ApHtqQR1jcxUXhEz2+x+9sdLMtKa5cbHypilfTP/jmBnRYleRgxbIQ/fAH7VJ
1jyse0AzsXobZGQZMidFXygGl+0r+e/yc3AYdf7WtcmUWWHRn2x7Ciz79dDKRagK5KlnPwWLSpJ6
Y+wD7DxcADFzuj+4ZOWuIPg5A/+yk0NXe2uKgVEXFA4JxrpN7g8v2Vex2NTtOq3qDAxfzmGhxe1c
Bbl/ntNPx4YX5D5NGjBrUNeUEJ44y4V5f2UjSNFVDIKy1QuXYecP4B1rMbyvVUFpX5z2cbVeU0uR
kHw/mG8aYgFbMwMRKnfG6tb8Q/7JLuDJCLslYGDnrD54yHV7Crvw7iZjHvO/x3MdUpOmOuZpyau+
wRjTQPfP97dANrawBRbXlwbdedWtHC6oui3q01pfjg0tiD/bHK9bavSkc/9mFh86AARq1V/3x37X
VEIk4h1VGU3TOMDK2qbCDhbK/gaTt6rsXTK4GMGvwELM6YyFW8uXMk8DRlXstBJpi6H6atJALzdW
QDYtQKu0FcjCt/TV0zpF1ke2csEhQe56Qepxq27ZoMVuSY0or0pDcVRkg+9q9sbIL3oNkkMAMd+6
/DLW8aqCOHr3hW8aIkwtgFitatUglAylL7S/lvqXsX5m+lNn+Mc06N9A+5ulAyCEbc5QVGAleF6K
rxX5xylUFevv17tg/YJ6zvo8egtom27aBf2K5LTBDiBc8RdwyE91qKpflR0dQVFXRtD875bVzXW9
06y7yZrOn+rGUDgIss0VlHU1Ut5ZOTYBTa80/cyt50OKKobq+8wxObWBG2kP/amjVjAVxTH7Iobe
9U1b80GDRGg5B3PbB+lw5fa3Q+sWkWrzzHZpn/L1ASXRZbBVhRPqo6PyVd/PYJiGLiiqi3f4QpoF
PbSDHZVIbKdLda3TD4tZXruy+WDvlIc9sDzJyU5JcP+fJEdIDMEX4BLISIE9duwirLQuLPin3FBB
cknUWAy7U40MfT5ycI3Z45kA6b/sTlVZBX3mx6Mq6fbulQ657cf3jSLryNd23B6AO5/z+neKO+Ch
rdfxx6jXxQPtDaYwGDKlFiPwM7Aw+ZhCVgh9tYkZFWf/tD35PzkwK/Mzje/viHQaQat74nUjrWFT
x3P76J67uL30JxQXIsmXR6rWJNm+C7rtaGgP5lMHoVlfbfqjR2nIsLwq/mAf5I+HKnZEvIm5W6fT
TksGnO4+qU70XH8br/kziVC6o9B0iZh0MfJOC713dWAp7ib2bJ+HeC/yNWO024Z55Eb3f+XdJ7ep
iwH4vF62Zltg/8rVjXx6btFxUep9mJY/15pH3fbr/jzvb4cuRuNJltd88Re4jZbxkM9m4FTTiRFV
xa1sePGanr0U2DkzNmRsx3Dixqc+Z+u5VINu/Xsz/7nnuhiT5/aWFZOFP8hp6H7ezu45P1VA7Aiy
RP/FTyC0DbODp1f3BZVHGKSa+QZXD4C6PzavyMNqJM86NzaFrr9vuMCV+l+b0g3AGbELuMC1553a
liZd7jyt3AiGqYoHR/WWku2LoOpgKBngh2CamZCgWi5z/i2dFXZkl8V7GyJo+Ma1Sl+3FQCU7pQH
iCUjgOn6qvzI+0ZXFwP2fjuydaejBk6qHTT6HE49Qrws9vwjpRSmLobtu7Ev2xWYQ7d8Y+fM53Gr
amSTCEaM2uOUeGVtwyFejZ+wUsAFVlHOyEbeT9ObmyjztLGYPBzLoY6X9FJTha2TWCExVJ+vc6+3
6QAaQxvcqM1aoI29PhU1C3O+faDrGPie9dchSyTG7buF06bcVYsOF9p9c8fHRUX/IxPP/v2NeLas
q1MdfD83BF0LdtVTxVGRKKsYtGeNa1Z2h7ewqTUIFZyI+Qyq5QBxm1ZVaCy7bTxBUwcoquVmOjT1
PEcGmkrmS/boAO15jMt4VaisxByIeLe1TzSt3H+E6eiH8ZuIN0MAOP3Tsa0VrmXfSWdv7xm7TfaD
tn0aK4qa6SMxXFP/I1jv5RTgb7AHaD+9eqUXWrYKEUR2tYht1FXus9SfIJbx7MX+d4q2FBqNAXtc
n/sTaiHi7MxUsL2SLRDxb/0epUn2TjNLqrjGdeLyH2tz6D2li/F7ZjO0/Vv4j35IVvt5GD8f2lcx
mjjWHTfsFZjV3fSXntJAs7937bf7Y0t0VgwmZq5L5wKJBOgWC1r01dSw9feHlolauGNbZq7O5Bi4
xIkbZ7Z+8mf/g1aooFgk7yld7FP32MYchmajW/HoxVuSX8erG1uAZ9eUDaQys/BHazriNind7xJe
olB9TCqUqY9X1kfbqY/dxFdcAJKwou4KqmuMReaTnoAR+jqd+GN91k4aTMPZCB1YoPSkagmUbLeY
ivHnlm1NB1jKTHtiYAvU1iG6v9sSh0FMxZhWi5QtuNBvpvuPr7mhi8r3dsHbfzj2lNXFTEy7IBXT
Mvjqec4iUulJyUm0rqqqPploBB86H3uUoebQBKs+jcbVOsSxYOpiGsZmeuc2FcbtcEb51VXhCcrO
v4iDO/iGSZwJ+rXaAdIYcRXrr85nct6bII81W2L1ghJ7hWemnCEuOl21KUjjKQb089P6TL+Sc3nK
6yBVXF4y8QsXMCknQOO64Nwb2jXIAKasHTVEYiNyqnnZ4u+xXe5fuyGosjFoyJf7x162bEFxl3Wd
xhZAOzdq4xHfo7+KqXKyMqMgNiCX29Tls9tjgz/mX9ukPTdx/ZAl/g1kI2hBPih5sQU5d9C6524U
KKCTnzi9PwRmbXy6Lx6JVRA7kJu5c2vdxq4iJRNUjXVd9fxa9Hnkj0SFaijZAhEHd62zxdJ3162k
5XBayuajn3n1+f4PSC4xEQUXwdYVhczwqXj2KfO/FtvFmBU4o7Kh9/954y4X3UDqoTfhrqEbs9Pp
xd3W81QsCq9ZJhZBc428cZeCA+nfz/5apjpkiJbel4n0YAq62owFPMH9YBaP+SfyZe8i5h+3cI1I
gCKpo1EAW3jh4t4FwacBv2cuHzf+aHdPjq1w1WSyF9TWanSfjBvOTDp8GjwWIjBqjaqCnPdLeU1d
bCEe5nTihYGH0GJWH1o61yeGmyWcipGFpUesuGyz7x4QUE7rMm/hlLFDVVmYeX9hvjlT/rj4tUFx
psYWhOwVOgI3VR+TRGR/dBSblWNvFO6WVbZGMKVgOdKqPio78/X+sZIcWLGHeMsYdecMvta0Diet
8aLlSN8ShLL/0RuhbCvgmVMLkcRsuxEAZum/5/Hg0IIO05JmdGwd0K1m/RKaBY+tucpO5ez9ui8U
mdQFLd5a5nYjgWNYLJ+d5cuejW9UESTJu1pEyLUHg4wF3ta3vht/LuV67cf0k7uUgQ1zwX1Vyvz9
aLEuAuYCgWs0pxz7uqMOkHAIt0t7cWMgYp5VwWLZ0RHUOesd5mgbdtjfni0TQGLd5/vilwwsdgcj
eWsXlg0fa/HqCXIh3rlx5zE8NrqgrYUHvptlT5+wzf5tUe+3X6hCDZK9FdFyZyBNV1aOvTVasOdF
9vLYN1/Zr0FFGSk5lyI1OAC70KykWbuy1tGSAgzK6v8qqKmQu2x4QWX7OcvNznFh+nuEH8uLWQyB
PiguXolTIjYFbzn5353e279mCzhH18Z8ZPbP+5sqG13QWNrxoiI6jjscHIBCBWt/GeeLNahuF5lo
hMt3NrranH08tIaenbg2fbAAtZIBQPL+8mUHR7h0q67tgXkDj81vuzOQu4LNci6I057tBRRr7qao
MpL9haCx3WDXlrcbTma8rD/N1AZJnyJUJXNPxObeEdSLnQECutsYzZEFg9N88cMh8mMS6cFyUYG0
Sn5B7Ot1UQja1B6m8cwXL/3Ve5E3v97fBNnQ++a8ubHSOtfWbMXQevbd5p8GeFmqoSUWTWzitdN+
tA3QD9+M4cqMh1Vly2RL3r+/WTKa37nOOJbM3SvLn2wjnoEHcUwc+7+8GdtvadWzGeadujo47NIn
z+cRQibRseEFjQWhY1f7BkTSAuwQhCCBacQTORZvF+HBADaZ1a4HQ9kbXy0emNuPWZU2kFgaESGs
6xCUNVFIc9OHIvaJ+5jb3vd5+n+cfUlz3DgT5S9iBLFwwZVkbVJJshar7b4w2m2bBAnuO3/9vOqZ
idAHC8WIuuigAwoEkJlA5sv33IhkxVaXj2lbNTv1u7KopxWOWFl3XTEEK7pRxW2nXMdclW0lC7u5
BFdSBYiCTppHWbPhhj9vqGW2jruio58w0PhcvADZX4r53kv5V70bd/2jHZShArhx43iasoR6uzSo
Edz/e0toI35n71TkVFEezmH+pbwD/GVTedfgm/Xe6X7Jc2WLS8bn+cKaQc7t63i6cPrIcNz5r1UR
VtFy7z9uUmBdLOCTGqMO0wIZ4FrTFobX7ci+/pLfAVmdhT00MTjSkh0Ju43HqunJ9Adaa1kEAQX/
fJ91JCiX1w4AbjFlTxO3zukMHoP5AfmusC7Tf68bvcEP/hc8PvgUwnrPmfg43ysIRxcS3CO03fAn
xo/RQjTxi75iLj5mXrJ9DDqZomofqkbt6qXZOWgL89YsKp3ubbK35HpMn6OF7XH0fbdi+ElvBJFY
2ZMsnJjzdn2thOEYaE5ALN2Sit6d78F7GTnqCS2W0B+f9t0C3eHpcZQyrPmWZptp9XSMlzuJIu8K
Pt+vS35Y8yro2keKrtQK7kc1ct+VWSTWu27ayvEY1k7Hfflt6nVetcz31mBD62sl7aHGhWrjtmn8
Hi2Y55YkEFxbkjP8233qg4pUQAcqzna9SPDMcpAqZwe3P+ZMhtf3y/RBl4Dx4WwPzpQKHiPhydZH
Z/i6zofbxtVivErsHKcX42bpTmaHqdldH9cQZHSEF2/6RTlcAnxLS9ALw2mSpzmeN3I9ptXQwvsk
HEhJOchvtugPLE4s2SjamGatWXnfWhVaGjPg+ai/s9svSZ2iv2vjEmtw9bZmzzXgHYNUGLxHjr2E
cmlqATKfWOfMmcLK31gaU+TSkVyTJNCyLnBrAyOyf+C7LLJC6x2Qnj16eg9edH1/P90BKnQoF+9m
aGIR/Eor9jGJ4uKWRwTG1d7PIpc+K2rsLJ8g48u7E1qoQrLYG8f90w3G8JrhpnULtd70cixd+5mA
u8UdWARBq1usFMNrVipa4A3VpeaHRjKPH9C1dH21P99UDHz5ng/mD8G5/5czukRtN4RyGws46Asv
8LzuKP+6/jOm1bls9sdf6XE19NrLps777F8hj81NLVeYv2awKGoJBoVKYFbLe8UfCv/Et8h6TZPW
bFZ26KBbBS40kKMoAJf/h23xT5vOuGawLssdouYGCZEm2ZUtPxTxFt3/p74A66GF37EiLkdv4CW7
lYaQ24YcaP6KtjE/8NQ967bogE3nRodkLTHwolAtuGBg4kOxqw7Zj/V52s87Bd5LsHnfdG7+gGeJ
xUb3fQPcmhz3iVJIi4vHQdT724bXjLZuWTKhBodXuQ2KcrTz/iAF2ZXI3l0f/9O7EBU6VsstRJVz
UlcPkGjd5W4VJNQPAVfclU0bOu0S5ON7obbogT994uHXNFMGOB/dXpdKQgMwj+2GvftMvRPN365/
jHHLNSMmfS9UAT4OXPDHswt+UMi7ndJ/LqxkcWhvdKgYjE7Hb3GPloRLfMTQdo9zXnxhaXqw6G3a
VEKHbjVIrY2EoESXznzXjWVYJV+vL49p4ppNE19kcxUjScWdb13zd08eZHO4bWjNpstszGkZY9IQ
PR6HvWj3yxbgwHBmdKiWV3t5kcZIEKokvy/SKoTA8rmjJIydOLpp9jpiy1vVWCAnCPXFlGd3XUy+
t8XS75kzbrwHDd5Uh2nJxZvTZsWdmSjPPxI/d1QAFYwtQQ3T8FroBSalWQqOjR0KNxiqeQ9iuI07
iWn1dYuVSUKa5NIxtaaPJVdhz1UEccMj+HE3zo5p9pf/f4i8MRymIjYqu906h5AFCdArfn1fTSNr
kbdyeAZlMQBRmXdc7TuWbcz4ciH7I49AhQ7Vaqy58FsKN5OXRRxmvTy4Dn+f+LM/Zfum7ABp25SJ
vzj6z35LM1pZ96T0HETLFfTdOwu4RRQr4/vBdcOON+Ods4lAM221ZsM2iAC8RVoINWn/fWyrA1Nf
JqvHm+7b9e34PJNNhQ7X6iDIwesLfMJLgz7yD/Uej1Ss1tdLAqYAzif/6/ovGT5FR2+lINbJJoKN
76nyD6lzLrupxUZ14O1K5EboNJwuHcA1ynFphr5CXxjQto+LsNqnfJEbQcY0uGbSy7yCYyDFtWLJ
j166hzzK9ZUxxAAdvrV6KVszW1zKOWcXaPLBCpf69frYpjlf/v/RkOs4JfSCeUpre0fm5V/VDRtH
x7ShmiWD+Jn1IoWP8FV/hOxk1LrVlwxqLdKNf9w2e+0unZdz7KUENy20EVvLw21ZBhx6zYCnuUCz
fIPOgJn97pIXeRM8GuNq5qoYkTXw1whaSx2pkYcVlEAqe0uA1+B3dLRW3No+iBbQj1GgZfYk+oUH
Reb9GJYagjkz+dsah43UtuFI6oCtthe1Xbk46pAOgBoMvfNk+6oq/7ZORSp01NaKHu6qyfADMx4C
5b44tOgdPE8RsstHudXcajj8OmyrlNmaTAteG1z5f/mFjTy52Er5GE6/jtpKOReNP0+IN45sAihO
RQUHlL/2ssBhW/AJ0zZo1luMqgE7HNyZB4KB+B1v7sACbfF14zINrtkvlYpQECAjxpPnRgKare6W
/Pm2sTXDTa2xlk4CDLzfFvVpHEexS4TrBCD73kpHm6av2XCuUuxvj82tQPS14yk4BtJqeKsgtXr9
G0ynRzNmJLtLdBiX1UPLwSnIybSGfFK3Da7jt5gH5cqeACU9gEzJOlhb3fSGVdHRWXIpxYqNLR9W
f7oH0U7oQ0W0s25K+1KhI7SUspa4AqHMQ9F+Wav8ziXeBobHsNo6NMu3m9a2aILqwpLtGh8Ae7/d
uBqahr6s1YcYaHWLxxwfGynz5qkeRxBrfrnpiOgqDuXq1CmxL2XdYvpRq+KNejfeZHTV8maNnbG9
FHXnSwjxWeRvEhOazohmnF5d9G3PgXK36vgwus5xZvOJtFtRyjS8ZpgV6P2afriA6LMjKZB3/GZt
SdmYhtZMMi9EaqUcTtfpltD3G/Avp7upKaLr22kYXodigbzBahlk3h6c5J+i/ppWv7zi5frQhnCh
izRUcScH0iHZPpfTqVx/9so71e4YlIPYXf8F0+Qvl4YPpzxZSmilzlj22rqjy7cUchPV1+tDGwxI
R2IB/rwKYFFwrRFdWPtiB6nxjSBkGvryNR9m7SLTxTuXIwEu2Xe7Aqhg9K3ft0378psfxkaHZgWS
CFyX+tw5yMa+m/qb2N+o0LUYSCU9UqlLmSpeAs9JQKew9RowrYhmnXNRqgqsVOifQQ8KDClq+W1v
AV1soU+rciZdrB6Uf+TynI/729ZZs8p2HivwROH9Arq9sKz60Fv+uT7y52eaOtpaeHHH1tTNrPPY
8Z1TszvqkJ8r23rBmIbXPJWtimWAsHB8vnQKlDZAnVztrWWrO+3znaS6mJQt4o5LwYAuKC/k1E75
vWi2eqEMU9fvD5ChzFtLxcmDBXhVkvxqk+rnvOYbTzvDzPVbRDV4s4z7EaVAkYsBjwzavyNPuW4E
ZNPkNVflqMqZnMaPz6mCRKpTu8/FmJUhK27C1FKqXyY8MjWMZNCQGEp6XxTpv5YPhY/rZ/JzT051
qHdZcLGAmS4+y6l6X6U8rTN04rzlR7NsoXBMy3/5/0fHpYBdFGD5PdNYHeJpfVrjLULuz2sLVL9W
9IyOVT/F8RnNmBG3rLtyYCFl/X5iDz5dn2Xrvspxja6vlWmjNfv1iSpqtP3EZx6DH5rkpzzfN265
sROm0TXzLcBblI2qTB/mun+1JXv1lu6uXOKNyrVpeM2tDYSNVtqv1rkbxlduOcChJN/H+Cb6NUr/
uGxU8QTKjiU+q6Tai+W3PTSPLd3yyYZTqt83oEZcKkJgYhcq0QCKqPdWqR5Td3jKs60FMv2GbsZ2
x1iVzrCyBKybBa+7QLYjEMOcicAVzvfrh8hgDfrtowYU2R58lx3W1Aq6svp7SvJ/rw9t+oLL1n8w
NIvO2WIRlEUy+ZWTB15YQTqDP364iSIdm6xZ8tAM3bB4Ez/Q2s7DpULMXWuPh/boQ6ln3oKbm5ZI
e8pftGGVWkZ+qK01dO3hwe22Sj2Xzfwz1011MaieCuK282SdlZp/oeh5l7byHtpGP9oeJX/IL17f
CdMXaLZcoS007QcsVKKKkyWWHRQXr49sMOM/tJ84gjsdB35wRxmmFcAngx/VzhaWzDC8jgRPB7sj
4IHjhxwyfoAUHLK12hFvS8bMNPyl3PHhhA5kHCl46vlh6eNolmS3sB27ie6QUl3NKcf1p3Dqgh8c
NkdT8mvutlQHLtP75NToEPC4a4plmRe4hrzwcNrtve9N95MEb9ckQr8gfxWq21/fYMPRoZoRlzEp
s9jBBtsVJMKlHZVQ5rg+tGn1Lz/5YfV96/+bLy4qR3B2h9Pk/62EuO3Q6wycPZVjGasc16xk7E60
KMfjKMobB9dir8qaNlM+fELviQl0acsYsHRLp8u0v5q5esqL+WohNpJe7VBqx4NzViBpH5YQAu0r
2XixGJyPzsfJbcBRkhYRPiZPXrF+r4ZMRvXM3tuiaPZOswloMpwhHScOpas5oQkuvIWorQCSzPYO
XH03NS5Q+gdOPKUWzRI7Ps9uOe2WrHsu+myJcnYTsQB+QIvEeW870PnAXcJxlmdIYkOcxn65bgKG
LdAB4S7YfHo6pckDEamzL63yqVPw/NmUTKHb+u4ThLI3Xh0Ga9Oh4JPfKreRBTZhBM/f4kxZqAb6
lbr1Ta0GWCfNnlvbbTPQGCeAOWVJ4Ky/7XTJIBTBbvMXOuJbZqS1+6RMHmjFrD3q9HnAKsvZIbN0
Ex8iPkEz62WyVlXPQ/JQlWseKJcFKaV3ieMckybdpym77XL9HyXEB9dn50MZJw1+Z1rZwSdlNOTV
E90iOTZttXa37iAf2PZLloD0hPxVJnzvCxIWagu+YBhex3e3nDldLUvrbLuAsK0iVQe7Z798Tm+D
p1Ad0M2hSTsi6CQPkLh6It5PV8zf+LDFQ2IwOp3Hc0rlKNM0Tx7q3jk2TXNnKf+klu7UxuIfu9qq
ABm8ns7c6a3lardjxQ+NN0UcZBg2vQ2CR3XaTmapnA92gw225Bd/bfdxyg7Ourxd90qGi7sO52ae
1eOJD0Pr1z7MJnQj3CeLu4s3Sb5NJ0i7UZN6auJiYvAURZ+EvMwpNDXKY1qrw/UvMERQXRnLj+eJ
LCXe+HLkuI6uO55A1Xjy7xue7O0cnQ/rTewblOpAb3CCra3TubhmgCbA8Zsj8ZYNh2faB82OnabI
ffQlIVMh2X5g7j36EMJMVvuy6Teud5/vBNGR3XE78YZNNtDLkMkBMRu40L2yGXceGI1u8nVEB3mT
eilptTB+sNy+CtdlciN36r/1ibXltU0foQXowfNjRxKHH8oq/r5yLw7siS4BWvd+Xz9On28E0ZHe
FZ4GArkq6yxqXMHacCrPjPqgU7wJLUd0wDdfuzTr8cw/M9nNuGVLa98kbKs98nNHRHQyziKz48Ea
cZ1EefE1HelTUd3U2EmJjvTOHJnFq0CkaWSGhqUydUKS1XNEY7Flyqa110LyOHnjvMy2dUbpC9Rg
hX/0ZsDCanWpOtwGPiJCu3E7oprR/wp/sSTqMUm8sCHehisyrb5mxLNEdt1NCBJda323ZPZ9K96v
n0rDyDrcu4/BQd85mDR3rXdKKh710C67zWp1lDfLpwZCna53j1j5OsTtP5WXgIG43miqMs1dM9mm
TiRtiZ08eEv5wtjwc1Q3URbhOXA5SB/uVp1dWkWdwVgnvwt51p4uTW9+XL2Kbqv2ZXA4Oqq7z7iS
3YDZOyMM6kvCumCMf13fVdPYlxX7MP1skW2RxPAFLoXCZlY3z+3ay0cyZ87u+i+Y1l6LvrVMMk8s
SB/QPBV7McbiweX+JnuOaXjNYK3K68ZkQnmAJMhddu9yzH/cNnHNSlk5osEhQ7aM9ExEc6H6pzSl
bnTb6JqhVmytpqGDOVnKIXdtLNXJ4iXe3deH/7w2QHRUtzsm3jKVkh2KVoY2H4Ok38ceIAJpccrX
ORDyX2nbN+E9iI7vTmJgm7IVP7bO7A7MbN9q7yaSTDyGNcslI50W1yqSBzfr7rNVobC0JShmOPo6
/2anFsWdDgVJ31UH5b0AcPpX3XXH6xtgOJc6C6eay2XsO4msGeueE3BS70XJbkvJEZ2Gs7dYsvgy
oQfHVj8XQiO/myJ/st8aEQd4Zx5im25cFkyrpJmvXPu4LXrenvHOC9z5bYIqaDlv5HNNi6QZb4wl
gSYU+lmZ8OXv3EnaJnDZWmwM/znnIU6PZsL9mk5ySdz2zNM+WpgTgq9kDy5LQr+SOX+2Uz8YwVOS
ISnB2UasMdwgdG7OclQ1eNpSelhUnvwz4n5y37MZcMU0/2kztsW4bVg6Heu9cKso2VRByr1blgNS
Xk0R4PKS/Lrp+OoI77ibRQsZR+9+8S33cR7Ecl84m3w9hjXSod1FzJ3Zmn12AG/Jq+zevdzfeao/
J5u4qM/bqCnRldIcWi6Tb9Hx3PMsyMoxlOPL2N8X1VeKtrge6WXX+lHGP29brov1fAijwm3mpsoa
fp5VtS+W4hmtgxuly4un+zP9jt69/x06gwQlmwaLn2v7TEf7kLMpFDJsEx6tc7W/Pv/PX7BE5+3M
k37wLIUfya323qGo47fBUg7f6vEral1gDdnwJqbf0Qy+5shCxevEz7zn0UT/9meIXDZj5EAagrdl
2EBF4foXmexDM/1MgUq/9gg/l7PlBZKBj54ndHd9cEN01bHh/rSshM02P1fT3yA2PK583fkFC1Nr
xSXkcaFfhew2fstgKzpQ3M/suq0H5pxXJw08QCsqEBo09R0kIm5bKh0g7s40Ec6AnE4u+10ztE1I
mLfcOLgWwJUHQSg8yZ2zb+XP6OgbkKIFQuf6PhiOkw4K56Ut1dp6zlkAQ9jzCroP/s90BfAs+ZUk
9sNa3iS8SMF49L9WWJMBDQzdws9rKxU67OclLFe5lbQwfcflEH9wH5xYfjy5Hj+jvz4q3D1Lv9eu
ve+dbyx5GoqtwqzpKGmxXKxlX5Y0Y4c6hkZARfd1OQdtVZxqvoUBvKzHJ95KR3mRxKkJT2J64MMK
BMFXJxPhskWOZLBpneGT1bbseunDFNpsJ4spgVTU+Hb9KJnG1u7ja1G5tm/DzDgtQM1Ik/6QtNZN
etmoVVwcyYcNTpkzlwhE7DAVv9X0jvpUkCz/3jRzHeDFBmeo/BLmK6DYTDwV+HN/uj604cDoEPGp
Woqxtyx6UJXY92UVNJN6chKyx9tlI/KYArWO76p9cLYMAzbVIj+Z/ar6JvD9KE7/zfP8WM2v0MEL
O7+ObvsizY7bGAKh1BX0sIJvv5+mYyGzt1o+U+cmvU1s9eWAfdjqaehTX1mwACCZEjQNVd995ZFg
npvf1z/BdKvVcV+FO3J3nhL3zPkUdfM/BblvbD/srDRolQya6nu+vKfTs4i3pIYNxqFTf8a1g3J/
7jpn9EF1IWgc5M5R5Y0hQmf87Hg1U5kL5zxkPCyzdd+sPLy+VqaJa1adx+PIp3ZmB4+nbsDL6tfo
AsRw0+A66kvJarUHjpJam7AREhpu+dJnZbsxusH2dNRX5VgVAVoKLqP8ie6zPJVhLHIodv9zffam
8bXAPMeFsEuPscNoRxRdov0UTWnQ5Fv6aIal16Fey5QMTZcTzF9MkWDDTto/rs/cNLJmw/Vc8mmS
WBm7k3vJlseUbEHtDOFLx3i59ayESjo8SPsqomP8ZssVVF/jjWvO/tc32DXyamtDcWLWKiLpFKQF
XqIZCyD4vvH8NC2OdsMekoUmfi+8+2GxxBOF5l4ZOGlM3m9be+1ajUJau9Qe1h7Zkn3fD/ve2qpg
mg6kZqsez3nTWrDVDFTbYe5ZkZel3yzPPSau2jAqw+roCK888QtZ2dgAATHkIaHhmG+1ERiOjs7v
WUCadKgVUtiZuz51Pkx1Ldl3Nrvfb1p5HeDl2o1N1wa5kr4OWjGHcMDRbSNfNuRDxIpH24oHz8Gi
AHEIBoWTo7zdbUNrpgqxvHnIgQc8LNmDncuDM9nH6yOblvuywx8mDUHEtckghHwAsXAACj0II62n
hHgbw5sOimapyeDQAdcSdqAy/WZbPVQOqHXj2JqJ9sRvczS2swNOyU7Ec0hQkb6+KqZpa+YJqeyx
SVoMXTTvydpFI8luPCSadXauom5ll+ygRvFWFnmKJovbKFmIjtha4zxOPAted21FVFjDseNbUdSw
IDpcy0tzf1krpKZBON1GU2M3EaDUh+ur/TlpKCU6VqvO5dD2PVDTteByXY4jE3WZBLM/WPNX6FaM
pIvSpbDsI8/tJf/hLu1M1F4uyi1AYgRa5qgYayuxQ8jEzdBqUnW6qtcMGKOuvS05r4MT0IpJUL2M
O2Ck7DW0pjVY3S2mNkNuSkcjqM6O89WLcRj8cQjk/FXO9qFrvyVVFXgxu+3o6bA13++ljF1p//Im
xtxwcVBiiOyBxfVGVDD4Eh2spvpiGsGOK3+veZ4t7463UBqV0Hks3ycib6TBITpizbNnZ+w8J/29
iKrbyWWevhYJ8JwJemV/Xj+RpuOuua14JugI6XLvd2uX6d5HfeMh9vqtVJRpdM1xOdnSxI7Ver8B
eEESpC+c3dB3y21uUUepAety0aOYAeZrco9+mWPYx65ADeW2Hi7y3wv0Q8ggGRl8lFHxA24H6HWp
pmNXpuNtp1THqdWZH9epSKskoB2Td6AIal+r3Ir313f2v8P4SWblD5QaVdIaZlongef/48iXep7C
ZqwCosq/U8fuA5A4vblpta/6b8ixBsJyItE5UIdOcFP2+I2fqT0bvLq5oOQ5vFydqGioy6gkWxBt
Q1pVx7DRquq5mAAFC3L511JXIY0X5CKTfT1BTEr8SGS6a0C4fX1FDadZh7VNNC0IKDhUEqi0CJ1i
jrx8a2yDR9ExbYscmIJmLJyu1R4z4gVOdmi9jTu44aKsC0+jnj7EYrQwuPRfPf7ECmjKxxFwzrct
jBbql1mVBLTp8OrQb/nK4+wLI1t9Xp9v8R8yzcyukHNsFOrcrYAwJJAMbOe5zyUrwhiZH/LLsbaS
Fqaf8v/3hmhBN1mhBFumeP/Ywdw5gWhJ6Aw/Cx4HgKIFc/ow9fGG9/o8FP4p2Vzl0GdyVZIGcUnA
4FwEfgqiTvdLFhd7Ojcb0dyQLrN1cNgKigLFIMTyYCl5UNwKW0EDj867jO58BPbSrstg5sN92W4R
bF4W7E/P84eW85q0cWpDFv7BzzoQAUDfnKQ/K9cF0BesOJN8S+RW/4fx8y7G+sFHq65xbFtKyF9A
XS5oPWufsS9+y4MuB2crcfYVIeGMei0pt0CJBtqsP9Sd+76zSYyCURqM1XMNflLmgwTMevQadw+W
AqSN6kA494hHYV+/dw4LpmzYuEKajo0WUu2JT+7s8wWlnY647+BAYZEUbb9ru3GZg56i2kerYdo4
pZ/7JZC//+/yym6VjlV4+Dl3Hb9RO76LEwfXebGRfTB9juY6Zl/xzptijJ+q9s4Hm2DRJQfqz7sC
+Mshmzfouwy/o4PRrLovM5+4+B1/7R7VPEdO1u8m4f9toaLogGLjuis0/Y7mQ/J0nqHpxvA7yzI+
OKiF1ot8aGL7YZ68ILHF4bbfufz+x2O/dktlFSN+pwUNyd91VkkEdit9XEiuIrfL3UfKb1NIBt5d
e/DXll/3Y3P5qqQtdiyGcHHHjsL178oZcNNUvl3/qs8jrK0D19RQLl3bXA43JYVzmFYgTb263EiI
fB4GbV9zFYtAwOhEscJsIe6Bcr44jiDlTy0Hgo0oyF7/BkMU0dlI5RTzshlkC79eoWg2oDpRLMFa
lSGwSVG7Nrt0fYZk5MalxGCgOjupwHbnQ2wBHmeV+RDas/U9rdY1XKt6y52bfKyuKz3aWDhr4faL
7Y5/i9mLOtFEYwJF3yWVP9JO3ttduvPt8uA72ZbKgeksaJ5hStH1uw7EfmnXiUVJ474Tv0qj65tk
WDUd7dZmtJ1Xj9kvBWHQI3PqE+Pdl7mqNg6BYfI6wI020CtQwrZfHPTPBn5GZTiU64ZPNoRXHeJG
+xG+EaSBL6LF3bavh6jy5B0dsiIUub+GyERFA7PnG79FM37IZhQlXTv7paJdw8KMNoncD6Uv3m7Y
C4/rfHxFNnR9RVt1GgBGZlFXrpkXgV2wbO4rlS90483+6ZbgZ7TzFCdsaP1Fxicl1kPuzfuinzds
8PMCm8d1yMUMGZgkjtP45EMpZx7v4swKPDs9LFMdVGu7i5P7vLsfvDjqG7VxhA3fo4MwestfIJyR
1ycat/eeaz2qdaPo8Klx4Gu02EJYcaHqzOKTSEkc+m4ug9pidihW/u2mLddhGMNA+Sgk5r6o10G8
52TGk+rf62Ob1uXyVR8iI+39dKaOqiGGPHcXbr5jLay328a+/OaHsctKFDFoGOsTYBFAz1XyL6e/
qdKAVdcyMXk8+7ihl9hP8jDVz94Wt9qnNxKMq10Yk6lwXAgs1Scr8fyw8fK9GOJgaro29Ibm6Hfu
hhWYjo12VewXp3fkhA9Y5RDFrYrKYQhTiOpcX/vP8xn4EM2AJbQkcArX4eTTMYjrd6i3pF5xIjKN
pix5KeP6i7O2IS/a3TCro+MrMEfLvUugHuOnG87Q8JE6LiMf1cJmIZrTOnVlADcSLr5qgsTZKkCb
fkC7QEpSKAasZnNKaraXcRMNqbyriy1Ve4N16ACNNunazB6W4dQ1yAbU/C4d3I0rtmnmWpwAKRFx
Wpa2JxuJmEV1d2xiO19tCSCYhr/8/4PtzV1NkTnGyhcltCCkCtUijgUS4tePl2l4zbStwQHMY5Qt
QPVLoMrsfsHDakrrjfu6aXjNum3Vrhkpk/bEBpQp6/oAadfDIPn++uw/f5J6/A/ABVKtowdKh1O5
kEcqznjwh8x7Fvw+iZ9sB+QXYN7p8kfPvnMtSK1vcZyYvksz+gK8I35MsSuZGiJXpHi2jbuk3OIQ
MkVWrhn92qa8BbguPlVlvSeZuFMi38UOwLjJIQYscByBcQV/F8oIY7OV3jcYiY7TyDpA3S4sT6dm
VIGc3HAetlhpDeulgzSynnl0dMv2NCvnVK/JuWwnkCNtsV2ahtdCN2usGsUBDF8DL9DHPJLIufZW
ubt+zEwLo5m4Xfst6ybVntx6nINcLM7zmM1kI1Vlmvzl/x8snBXpGGdJAwfij3etKyMpnQPlW2tj
mrxm4Uuypg1xkvGkoPnaJb/6agtVapq4ZtzV6Nu+1WLV13Q+FrwMIBJ/QlPaRuQzDa9F8Fh1FeqC
cKy56J88SFPGffIqii2doM9FOiAGptkwS5q4TDzsasvHF3eYQmvND3JSL0VSorKavkP2UVZJZIkx
7PPhrabObV5Rp+fJVZzxVhTtKUawI1MXTOkIUditt7Fhx3XwhtUkAjBcHCigkyH85XIrYl1zE17J
43/gN0iegU8tHU/50OxsNR8zL91AvZsmrpkx6VDZSIYWOz67USHFV5aNG1H608cjZq2ZsIsn9Zp3
83Ci1aOlnrLWCiHJEICNLGD8ldvd6bqruIz3Rw4Yv6MZM3IqK6dt3Z68Nj5YDOK4Ytg7PYyab5E7
mVZJN2i+8sSrcSEU9XMKUOZWS6/B3nRmHgfk54lCg8HJ4y/p+CsXp7q6zcXpaq0rzxy7Waf25Ij2
TfXzuZucI9QrNq4BphXRLFmNXdd4DOdGMvtgFTSw8eS8vp+mRdECMeDNNkV383CqmIiH0Ld6qw6R
oUmaPTTe+2V3/WcMX6CTX4DOe0zcPsWelnRnIY09Z1uc4aahtZNfWZXVpK7fnwj0TNAJEAks0PVZ
GxZHx6PMft2oWPbtaVril05BbjHzT6u1xQNmmLmOSZlLP0NSpMLM5+JX7IkMetzr2/Wpm8bWXE0W
sw5ol9Q6FZOf+uDTQJNCoULRZVm88ROfZkQ9rtdNm6pYJtv1+tOYfpW8Csa2DbLhVz8UAQUFaJq8
1p29ESsNn6PXUSERjTRvKvsTmvesoHGSCvKho73hl03XbL2SWjh9C/u142Ocg9mHXYo9tEhfYmhz
jVZzn8VTGfCpQQouidJkDuoGvZZJjWYy13+5vmH/4fc+8aw6Pmd2lyntgKw6idf2VOzWII28EKFi
V4VW6IYqkpAjV++oukVy75wo/qI1IUoPLdT5rs/B9BbXcTy2nHt/HmpxdKzyvCLT3C/FHCZ5/5aq
/Luk2WnwiiOTnheJ5Q3EaWVAINfN8irfD+DatQHE29hxQ6CxNceE0h/QOJkjjor3r3mFFhs500sF
6SFZ/g9n19YjN8ptf5EljG2wX123tjtJdyaZzCQvVjKZ4LuNr9i//qz6pCP1kKKQ6qmkesCwYW9g
s/Za3KKIcXtVeToNCZdFFLpyj55ypyQvxdS6H8kylpaCvdtbMipX/3vudQDCCffNw21WeF+7ZvpQ
yPrvXvZl3PT8Ezg9YlICJXJ/6kxD0fxdFVE+NznkqEDCdN6d5hxmNpHl237u6S/NjlAk67dyxh03
OC7OS1Z98fkQU1Be+tMaSwgWbpWNY8g0jmsofnNZCPIN9dh5NiUtYSen7C/uZNPbNs3H9ZNvmm6X
rvH9LZqSsd1QG3PkuM5S0YJ55uJPz9SqqWzaNbQNqVISJinbKRGEHl0cxOa9PPuRbce+PQxfB6lN
3jaFhYddI88bGaMG4xh2wQEAgRO0HU4LEUcmfMu2bRqKZrJIdkEnSD8lxVSc5TSdgVtMo7KynGtM
zWsXLDcDEA6Vv1OCd7P2FMnqxYuUfCoG9VB1NPd1ZrVlmDoJ5fMpkfkUHvZgmg6dXF4e8TlfB6qt
eI7nDsBqCdhtLhN1L/Vm40ExTbIW/QQqheZ1waGm6v6pa8jct1Hc9ioGZ9hZKRIH2T/3x3DbuUG+
+F+nKMpK1MuGTTysfrn0C+Gv/TYdrzAcT/ztrJ9r18aNfNuzfR23NrdlMbcjPLsIy0M+qCNbbFfd
29bydD4gXqhR1pAaT4bim8vGuHHkoS4+z+6/Uf/az48dw71Iu7DLsuHT5GXRk+cN0clnjL1jfAst
N7jb9vF0SEbZjPPMKQaxzcOxA2g2qDeLnxn2dU+Xgs14Fw5bWdVJl7Ni3uLezXIWHFc15luUzMSb
nG/N2lTzV1VT/uwIV0Cq3aV43W6E9ED/yXjuyG9jO6l6TvtszoLxCL7LRnwoqStq20Hsur5/PwR5
Op5j8wD76TNsY/P0fcdMZsBRjX546LbhK2kXMM0usY8amXq33UxuO4CnMw5tQkTtKvHFArmK2gdI
LCwOUq4nMpWn1vkEFdVDsf+47223A54Xart0LV2/38i0IOC9jzxQgpRxFFruoIb1o4M5srqjMsjU
knRT9MIi/1002MRrTd2+/v9m58y3vS4dviIlAhDd1v9Zg8pTRF/v28TU7+v/bxrv+yUXQqHfonAh
aBoeq/3n/ZZvAxy4p2M2OnfqtxDv6kngfFTqExj54qr+6RevM4qWOv8d657qjliczDQOLToM7ciH
CbTySbNvlxwldFMXWpo22V+7//c0U0Pt9iRxveGJMHXxmtdu+fe+lQzBM9S2Gt6MXbfPHUk8SMQr
9offiKMXzcdw+0RdAE7mz/e/YxiEjs0Y9wjso8VAUFWEJwWeH+ewOW4qstwXDObXoRlh6NKMhWie
yuGII8qFtjbwl8FCOjCjy9eqJ3M0JxUPL+Gyg+LvAuT+p0qGB9DogiHZMhWGWKQzEVVzA7msDskY
BnamhUyIQ39MS/1EM9B54qjtV59XZjtHmubj+v8bv9ucZp7raCSJ3J1L65MPqypP9sSSaT6u/79p
nvpjMQAjnj1V4cIhh7Z/A83Vg7cErh0ch2CXazYM0OmIegm2jcBFrYDzEE0ux8vNf7s+w9lUKOYi
AU2uiD0g+GPXdfsYSmZVfN8ZTNbRPJoRsGDLrsYAaAO5ceibxvO2/nG/cdPMah7tDmreGGon8WK/
ndxGPO9bcSZ+nzzUvM441FfMVWB/J4mfrScmqlMQbens5pfHmr964ZuF4+eg60b+d02igZ54ViZe
OcRXAtXHmte34BDhrpHdmpT9ePFHeREdOa2e7VHHMLE63RA4yqjY+2FNFMBBfjC80t3GkGAIQ7qk
LCNLG7nAJCWdnx16TuPMqZ5RH+PPiRxeUDL32EFCJxpSEaVtlRU0YbxJHbDOAFI52goiGGbxxgFP
JxhSqxw8sOOuSTiLU+v17/29O6+zhNY1tXHemeZA818ajNFYyWCFRmV0ZECgrYENn2uaA81vKW/z
Zmi8NZmrX5K8DPNJzb/Woj/MAJ3OFvC0yUaa/66j74JAyHETv+jUB2h0eMc96vrEr2h0km34/b4n
GMyko9tYSUBaEdEV2W2C6sQsRjXn8X7Thgikg9h8su990EZrwkN2bnf+5BN2QEWkpXlTzzUf3tcw
GjKp1qQPttfI61+hsfPYMUKHsIGCompyDqPkJdBO/nYgxLYsTUbRNlypSKckw9pp1+joIWM2VRUU
OgKLUQyrJrga603c3FlUs5qzNREUufgwVeV0dJGGHy3ZDlP3tT2X+HMeKIU57aD71HXgZFnyE/h9
T/eXjGlONadl7SZls6P7ORDig9gh/PrjsZY1n/VKlON7OVoO9iLed3XIrWpwJptonrrtW1e0a7Ym
G0rbp2p9btrxsIHI+n7PDc3rqLSdC+FvvVBg6vSPnuLvcOGO28K13LZNzWs7LegsaO16WOty9kCF
WD/VIrpw1Grc771hRn/HpPVOA6WYNanlBoAiMJU2SW5Ty1cXeLPUkTJsWqBg0LJPn/KseOflNoS3
ySbX/980vXldqPwAi2WhLK6D4dgD7ditNhigwUl1UqAmCJHByLA1dfv7aDpNmROXvh+LNYsfM7rm
paNTg+41Qv83xk/gVH8S7UPcVdzTsWhkHPZlHGD1FeSZpGcfyI5ygcyWazZNquamo9dQsY65SiR9
WVBrTZzi6TGbaF66kCoLsxIt89V58UMHnFtu8Fhw0TFlUVVNE8qmmmQFadi/Qx6hALNrwjI83u+7
YcH8BizbJPKxKJRM2LgWTz6bhrNCAvR6oQI3SjcJy6HP9B1tS43ypY5UgFATjKnvikMIiHsbwm89
y/ZhmF6dBqiqN0YgLVAmWT4PH1muCsD7Mupbskim/mt+6w1CBBEuI4lPy4gUh853twFvO9Spqhdn
m+smgC4v5biy358Yw3h0wA20MEJOK6aSTPnsU7Qvzcu2D7bhGACSno6z2VfXqXKwRyQASiALOib1
Ao2E4a+6l+nSlnHf/uLu+7Be4yWysVma8mX0OtY3wa/P/v+jw+y/b9SfjWoOavwVsD4uQ3Jg1RKv
ywUiJo8FKx2RU7nM8daKqgTlZ7hoBwU7hMPyz/0JMo6G/nc0uyepS7phTzwUz6CwLZ7zf/NtQ3Fn
fuir/bCK7wFyXeUuLEvi6is37jZUi2CT1y/A0OGDQ9ZdM2lUbOe5/h6UNG5893R/WIZ1pzNTBTsp
USZUu8lSrHMXh22A57jFzWC7hz6g63O1/e7LgJEhWdqF/SV6Bp1bv3iMUJj9touExSAkNo0lLbYo
v1TCdyFmBsaTBzqP1rUpIF47tqFXAWfqBl99mAbikuPf99u+GWLQtr6NeEtNNm9Z0pW5z3vpn1mr
0jFkMettaPWbk8s8fTehqIyLwqxd0joIvzVOT+PQWR95X0Lb2mmPA2E61sUKw1N2cYNmjQtwhz+y
aNC4tn3sjSBNsWNWoQzxY3BKCKuGy4OTqm8dtVc0YVd5S+p7jh93tP0xDpONa+LmgQ891zaOiq7C
bVoGs5A+rZ310JTBZ+D5jvcXzc2YgOa1kJo3oyQd7cc0D7+7Uhzcfb3MEC2pgjoGYPxB83v/DXUZ
y1TejrAQ4kz5oxtF8AcypI+aSAukpAydogMJYRpmbH4/djNw1nwE86pD+/N9M5kWvua3/q5KBmWe
NfX7MhmYd6aRBeNjml/Na4Vye+ZkME3brD93PDkHkQyBwMktKB9Dz3UwctiBld+v9iUl6xQcwmiq
Xr1p7S2tG3qvg5Gh5OWExbqvqeLsrBhKnqBw0/i2TPftPZJ5Opkcx51bjijuSYm74Cb1gvNklf3i
fnZsQMElxWswf83kQ3hKfO0aWd+cL3xS7r3IsJAavC9J+i0nzrO/PES8g9Y1T97V4OcD/Culsnjy
oOXQWDHh1xj5286OpjUvbptsmXsQqqWiK45RFwsvPIBVJM5mlpLpEyO9JUib5ltzZEgyFcEq6ZJ2
I+kPRSDnuFcgt+xsZCimkWi+XIUi49zDLsAUP/SNg3LZ/Cev2XvXm595Qb6AescyFpNnaD6NN7Ml
KlWB+fDnq9588dekutf78cIQVvVDyh55GRlCgpAUda9M7s84o15cH5vaWGbP/tpa4pJhz9cRwFHe
FlXn12taiPG5yMK48mmyRVG6V8oSuw1TrqOAq6WRg4/377TfhpPXuhDicl7aoXokmcw8nZquVQ0q
D1HdkzKXvm/JCL6d8anLIcY8+pZDl2kEmluDNKWL9lmuabD77xe+H1oZidjPAksQNCwkHfGW9e0E
5dseIbYvRu/9jLuRfBc4uMsd76+m26UyMJLm3wDMNCM4+2RaZOLAyatbvVTF8+J/8bP21Ebdaa6+
NR6uDlF5outumXnTuDRnp4OD/DvyTHinyGV3aJexjo75XKMM7v64TKtXc3bmK0j51vOa5qJIu6mJ
OXPTjnjHntquwaZPaE5e7FCbYSuWl4cNSu4LmAuDH1kAQrvG4uqm1aVt4HWZ9+4UdWu6FAAD+ZX4
Jtm8H7tifOyEoEPgMuiJyn1Ua+oy/ncYdGePIbSr3cYlbAi5OvANpEjzBhI7zIIaTop+qdcPe4Xn
kJ5dBL8EoY38wjAVeo2F4KLZu2lZ06mPoKMMxqRq+BQtfkz8Bz1RJ2YTV0KwOUM4nKXzbwCdpLWf
LMlogzPo1QR7Xfcj0G9rygH8BmsQKKyW2frefhNZwTy9fiByWo82PIToqjMc2r46zP5nsgCHwhCs
QtA3FJA66S2pLtNEaH69yKBeshlDqYr6w8Crl2ErXrzJ/0QLm7yCyVqaZ690mZetwJqVruscHXcI
nslCbeW5ptY1p3aqLhgdMay4RTvLu6Ar/XdDiWTDQ1FJR/YTXOd4QGEe4RcvWxjEyGL9YF6G2t/q
8sgnqA7s37OhmH0KV1DO8CIjfgoGVKmF4rP/WN06ozq6f8hxAB0FPlEgG16t5KWufw6r7TXs9hKi
kXafnqLMCyoHW+oSyOLIOqnOK2gK/1wVg0R3PX6/b6fbE011aH/gSCXEgKnoMufPlTTDkWPiLdvb
7TMa1eVFw3VqBBtxHpdkew75t1ayIQ7H/I8aKT8oXK+DZUGZRnH9/821YqYlUSgQQgAP+/wJysFk
nNunxyyk+TLSurQpyLqm2wbKC5YN4hLR2fYcdHtvozqieGzcbCcCrS+0AjOxRFHFfpmlzTCm5jU/
3sCtMA0sW9IgA51dEgzZ8odX5jUozwFd/3XfQoZp1rFY0g0Dr4567AntK0Jp5fzbk++B81ouo2Uh
GYah47GgCOp2dKeIpwwl6tHfQ9A9N5ul+7drvxjVteFYC6HUWTRbOgCN6/vIeFfkwovmsCoeS9KD
3Q28aMI5rX528iZ6KOSeNE5xvm8+0+C0400E7UGIkkYqzRfSnl2o2h4ISnnOjposTn77/AFRk/+6
xzZnomnCXqWL+gAmzJiBLLZkFISq5ODUTyEeTe4PxeCHulZc67OuWft6Sz1/2o9j7apkrVRtMZSp
dS0kytaT2Ra2Wyqa/gwYJGSpbbVmhjnQ4fEIfFPJWbbjlpedqoW+izZx6phNCcbQcx3U3rttX9YV
topgdOOo3J/aKDo+ZHIdvb5vkU+d3l2RMIaYXRC97z1lOZAZ/FrHqncF2WoykjVt2lfqdXFdfW5W
KLNFif/QmyCjOmRd1jhC5i4ce+eofQ3yo68eQiCh6etUv9kTfLGEnddj8/Ga4AMDJTvFr8OXx7YF
nXOwCPNonwKi0m6e/lxRdw9ZAPXj/pzePqtSHbU+BHKr1nFDRNinw8J+NvU/JYRf3Nk/chbGG/gU
6nm2LCDTLGsHSRlClK24fsyFmtzMo7gaSSwHed75K9SpLZHBNCRtI1qbvpa1WlU6d807hwyo5ezi
YCli3rMYtWx/SudzV+WWr5n8TQ+pxdqBsqhd03Bs5Id+mkMAqhmzZCMMOVOqA9m7jCo1T1ylYqQH
ATwRSKtWevZ4G4tcvIZ1GBd8PgSg6rm/IAzj0aHtcm5lFTCMBzUYhzpCnRmRl8ea1oJq1qvIxasl
nJwNRVwT9cpbG8Gg0VDsvz64EW8ZgxKGAr9gPKCcpkCZcF01sev5T12QJ0NND6h2SkF591CygOpq
u563gghkE25adtmFrjXOPCB4L2zoIMNWquvtzm3gtn6HXMSAp5w+vNZEdok37gmlXdqs2zs8v9iy
aoZZ15HEjfKcqKeFSsuZpO4WvC5ebolehmHoSOJN7Zlf7thKK2j59sUfo3ra5LdtDJ64+/fq2d6N
TJ+5juxNDM43ng+D6N3Uz971wT8bRaFwkMWz/ByRl0BZ/NEQW3REcRfILqo2nN/GTILOuzjKeorJ
ROKG/WhRgjM5/2a20GyaEy1aKkaBJSprlfZt08YZlN2jYLHst4ZDiM6X6XQ5LZgsVcpRTZpBxo+4
02HL2PG+p1+d7vcnDKrzZBbIy2XXa1LKnRVAP8hzEPDxDlCFmplriSaGqdARxRtbPTFRTEUvwrgL
AkAsijPorOM9Z+Dtr+I+fKbyIaElRnWQsYLq7Tx5cJBmK56h3XH0vOKljRyLwQxzrdNlAsgxB90Y
qrQNm/rkT+52QJr2r/uzYbKUFhr3iBYLas+3NO8+y7I6FuRF+CjwcYs4d0DH1P2qHJvUoWFh6ZKl
4dZ5atjqPZ3A5ts6xWltx2O/2ghLTc1f7ffGy7kkVx7hTgEWMX4sWJHOeMfYa5vehal57QLuhJ3y
SdPt6TDyI5VZnIfZh2leT/cnwjTLmkfToJWOL3A5In3+GkGljpM9vt+0qefaoWdGqrTl+zX/4XTJ
Uqtz6YevU/OoYbRTzgr6040FsHvmjK915R15Ji/RahNjNPRexx5PmSuKpQbCBURwR98hB9G1z+Fu
w6kawpEuVuov89R6pFHIq+zfvbw++oE8EpRExcgSPebBOgB5DUd3aoWH6wUts+PQcf+8OI/mbnS9
0hC6wv3EQzeVXnssyjkV7CkLbE5rss91Wt54lVJgwdgCH4tnmOIWR34yuTGvjiH/+tDq1JHIezl1
ZA7xAV5+E86vsf+cPQjYobowKeX94jVN5KatOz2vZfUhK4PHnEoHIUdFBPRrj247fXHZXPU5z6pz
XtnSfddz741dUsePrWUj25mj+YX/QIG8t37J8g+l/zVktqhgCDg6iqyJMpSAb/jC5gRxWXjHWTz0
jkV18BhgAztbAuyHQOucOfjJM5c941Zi2dwNAUHHj0WOU08O3hxSf/SPtNienDJ/zfj20KMJ1RFk
deN4rG1x/HG26RA1wRKDfvQ1KuSp7h2bvrZpDNq261BeO6j+w54u22clA/okikHGUvq29Wk48+pw
MlYThP3roYQHyylHzW6QX2oQ8fnez2nmgPM9Ftt0XJkshd/4K3LeqstJ7PPqWwthdYuTGbzA0/Zc
tgKWGfaYi3lw0tH7vHtPBIlpL1dxS8/344/BDzxt41VLCO30CudRYGa/X3WMziObxgeto229uwjW
YVGjSicX5ClN74kD49SyUk2LSNt4y7AuSJaFSEfj3HPIZzx6h6P3zcuRO37INjqmjBI+NbOLvTco
hmfISGeHmg22pyWD4XVImZ/zqghI66ZLRktI6IBkZnfa6THL64CyIJCBjwKFNW0H54V05futt4Ec
DXbX0WNDyPtwjOBaii1HyvJz1NcHSAFZFr3JLtfPvtlxM6fGmvSw6DG5h9Gn57a18q9cl8aNbUXH
jzk06+kqhUrZtj3tDfsusXNVY/hO5t4zHiBObpQfQ7c7AmJvuWGYhqP5sNc620ZbXFXJLo4TFydc
ky2WMk2E5rru7FLGF7iuQs8hl3gGicxTv3bJY6tfc17ehsFEa0xE7k8nJbvLADqfx5rWXHccCG9W
hjPz1PAljpQYnr1xKSwdN9hFB4vtOwmUV2dXAMb0q+z3MwS63tNKWhIEhhnVgWKyopKUqLlP6wXM
OD3xP3ktNBzuW8bU9+tW8Gb1d3XG0Gucx8Va/PCG8HkfsjgqiO3R39S+tvPyxS9FDRdLO7meBzYf
WOGcuno4Pdb962ffdL+Z86GdKuQxGapeSweZ2BkEI+VDNGKM6viwEgIR/Xw9WpVO8BXJ5em4QnXY
0nfTvGqe6mSin+SQ41ACoMUhaxYUMTmbjU7BcJHQGdAGUZVOOMEyC6/iSr4qeRnxuKkqy6o0ta95
K50guJXlLklbiLzki3MaqvoVqMnDNNh4201rR/Palges7hkeuSKWxUUUoehlPG78wRO5jv+aGW1V
IQiSrBNJKz5+LhZuiQgG4/wG/RID52tzjTfIdhPxAkKCv8KmO0cjtdTtGRaPDvoq3dBrQPKt0qIf
9le/J+1HH/dqS1QwHAR1vJdaiETeC5b3m3+b5tWf3k/uRxo+zTbyIVP3Nb91CSSIwNqH94fpZ4bn
rgcZ+ZGXvX7xTUSIULUwkWUhQNDU52haTr1PDllhe3g1zazmtASa49gHRyx7fz+KHIooo0jGoD5k
jk3Tw/QJbZttcB7uUcOGJ8wRsOb1FAQ7KgD/6aBLcj9omoyvuS5O4B7tdhwzJc0/hIr9UP3452NN
ay6L0yvZJhEQ1EeNH9Yx805lXojL/cZvxwNXR3eJep4gWACHnST5Ihset2J+CaOHBG+YqyO7BOGF
JAx9r2jxkxflqeSQleeOjWDe1H1tq1U8xBterUhaevwiXecUhevJWWwshabmr8vpzcLveTXy1qUk
DYsqPxUCRDHApU0HGuzu+bEJuH76zSeKcA36bISF6rq9OMyLFzp+bKSwPE+ZRqC5bujVgw8oOUkd
yAag8OuSgfnXr6bTY73XXLetO5+ODs5RecXPrhN+HNnPvh4tAdnUec1rK7cphnLBUd8l3vUg+KHK
12MedZbXrttBwdVZIqNckmLYcL8KCnIawyjeah8Sr+Npy2wPj6YRaL7rcVVtG3hhUorHtHABHTyh
T2CfeGzx6GiYjrtZKH1kZSMunsD2dPIUS2rPdvU39F5HxJQeVJCog97XoKr1RjBaivlM/dJy+b+d
33F1VAz4CfqyyemWFvMel94vbxziGiqNi7NckKiK9+qxY4mrg2OiKaJTNWCZSifPD/XqgglTyT/v
+0AET/39QgqI3n89eBcOJ1ntbinFo+ko/h6mIc6qH2E+HkqkqXIqDo6YLPuMyWaaP7uAt2YReIvx
KC8Ohf/VC7OjonjgHJM57+O6mU/3R2Wae82znSHPd8gF03SHmGXTOLGAXA4bHqJjYa6uyZkVOVTC
/eCKK5m/g1j4CyTDlkPpAXF6v/+3q/7xBW1HBgKeFG3jA4vooD6db0dZ/Eudn6RuULZTg6oMyaz9
Sxd9zVvbO8/tQ4Cr0z82A6oKaekAvjkXxbtizr2/hrVrLdVHhhnRsTKtABX5Bn7edHNRj+fu39o9
OxY7ty0tQ+91aEw0106W+7g7kYDlyOMGMgb5mk0AyNS6tlNDrqVyuXJpuoKatGn7F9cfLMVxJsNo
u/S6ctmEufDSclHn1t1TSEEcqqW1bBOm5q//v9mh2TiOjpuHNB3qNTypan5W69Ag45HZnn1v2oZ7
eo64zN2BzFXrJhD3lEewtFcffB7auO5ubnNoXdtFKVH1vuyNm4ycnMv+JQpS0tAT3R65taJ93dEq
0q088poEjMthfQwo88kZfAF1k4jSU/0nlHAw33IkMJlK21DVsINKuVZbIjsPBO3ZyWlsqsQ355l7
eqbYj2q5ungkgbpkPpQHHObD6VwyhtKWMieVjZfgZgTHZ67/v1lOARkg9dGBjaQg6jDnAgguHjNX
xMP+p5N92VHudz8CGkylp48dyOnRPsrwoTp7N7Dh4o716/2mDabSs3MSx+4eespjQlsoGAiZZ18h
IwKGtMLJ+T/3v2Gwk56i20TXoJYTeDCxqoPnsdjfPvtjdKqH7jJBL3y2+bfBTnpVp1+s7rINUNhy
WpxmXyHanGV/eC4V0hJAbt78uedq8WlXzo4HJtdDKkoeCzk+tTl/L6rmwBt+An+m7anJNBAtUAEV
OmdLB4kdGon5ZznxMr/IMh9siD1T+9f/36xct21DaPhkQ+ISMR3mgKGgOkT68f58G8LU/2oK3rQO
1dLF2+otSyYp8ldV+C+8LDJsF417Wofwz/tfMY1BC4YEFWqAMhMvKQVPychEjJf7L/fbNo1AC4Qd
h8qdAt1Fks3bU9uCJKmsv7AZ5e1dZdnqTN3Xwl9I8cy3dvmUBK3n/g1xRP6Pchbv40MD0LN3WKJR
s4QRFir4jIFnA6O6rH7gTPAedQKWhIPBSHoaj7UyjwKyQHRHlF+DRj11Bf/JcDkNraU6BiPpeTyO
8zFIddcg8a68sXV4yUAQct9CtytcoH5+HdabVeq5m6gW6Y+J2BP+Kbz4p/KMQp3hKfq2nOixOoen
+18yDUJzZrWB0F6uIMrO1J9O/09WPTjH1++9GUCT70vFwB+eyLE7BOEEWbunEi7WTZ/vd/w2VBkm
0m4OUbbg8nCl+FbLuj1VasmSuaBDh2M3Xf4G8WV7iMKqDyAtgTwiOKFVHTfuYks5mQyneXhYtU44
1oFMitwTH5uAhx8c2SrLAria/7fLHgan+TggaDkhdGAJHgVfgCM6jUv3bR9+3bedqe+ae0Mri7sT
Q9/Z9K4rnjm1HNFu9/q3Gk6e1W22ZBNLokihgqP7uUCi+whNheP9fv/v8eZ3s/xewbk3me8Dcpuo
cAMD4xwDE31S5LirFozHU+wu/lENnxz/X7d2L071tHDomc+2V43bdvutxHOH7GadzzOE64uIg1x8
KufpZYyCaLIcO00G1NzeJWOBZ6SFJR3qFBbHOwVgXuH0MTHL38o7lT+6QowjTybkYuOBkRm1TfND
SB0cwq9We+Py0hm3LnRZn3TdJWie9ujg2IQabh/SqK4WEyz+NA7ewMFE2O2xq5zjnhevwivP1S6+
LvkI5Qab5qRpkjXHrrO6BN3EypOlxxXqWIdcdrHEzZ5bfNv0Ac23Wa+GcCg3nmxL8w5sFe9qkDbe
dxDT+tEcexIot2PBzsFR777zSv5h838540NFnZzqaUC6BKB8mtH6tg517GzL0ZnzD1LYtOwMhtHz
gGIPSbOPlIMtHbRJixIgmysh4feQbfQ0YFQBlTwIKIu07hUJt43zGYmU/DDzYT3e/4RpAJr7+mCS
GvFYHiVqFmXcopgCW99gO3cbJldPAE6QicuA58N5o6XRcaL5eum3DgI7hV9brhCmAVz/f+PCndiz
CvjkKNn24nmv5EsRUov5rza4Ebr1ErlWTX54PWkkzKfv6xYPe6LHIPrvoKi1fMLUe81zy7FREoWb
WJ9V/TRv/vsB3C/3Z9Zke81nF/jVnNd7lDhsfyod+ZTvwUm6NgkCU/Oa37IM1LBDh55HpP5alnh9
cLrXZWwsb9oGw+gpvapibJCs40k/y/cDcT4PwrGcs01N62kGPJaLRWBLmXdUo0UCtdDMcS2HSINZ
dBWXZt9HVKkzlrTV/tFvsq8djhNVm1keBkx919yVNzmqnmdHQs17jWuxHnAHPN5fL7fv4r8VtRVO
FuZDhfWSiaLAQ7Os3zn9IF9CrugB+Gd6UmH19/1vmax0Hd4bp/WieoT0HIGV1vZXX40Mygbia11P
Npid6QPefz+gBjLkEttBwnt1KVzy1MxRLHobEMg0DZrburLfA5ntLBGLF+ekPnSlbT+8+WbCfyMK
CIqmXoYi50mr+iuYhkxD4KdACzGniMvc74MmDvtFqo9Z6y7dp7pyBvcL3qjZ9vrY5Gie3c8lMAfC
QdgL6PsuClAN0LxvHXl+qHmdKMAbcO3x/XVKOPvDJT/G8X1ve28yzLpODaCqfW5cgp73kOTwOnEa
VxmDcctyCjI1f/WcN6uW5K5LAM+aEt9No+Zzt33I6I/7RjEsKL0MkxAVqo7DIZw1OGJ2gdJ6MNzp
ZZgD6OWdrcdBVKy0fsk7pj5Wc5g9Fkx1GZd236cdFfwsccMynsos3hebOqXBE/SSS9xRoRzYKsid
IzGyXobMHfhTW0SO92/EoqIpD3SXeHM9RGSslz/qMO+Hn47s+szyrGTY/5nm5ZU/eA2SbGNCShaX
HOyC4T91lUbCdjwyzbq2RQMTmg+yUCJl9f5XvYHP1t/Kh8ib+G+lmIr3eFttujHZ5K81qo55SY8P
LVa9ALOFAGDYgGIzUXyb/NMwtShPjeQCoPdjH9B26EzVQ68E7LJNdDiimBDM2k312BaqV1yGjbOu
04Qg0e4y9sjyq1x2233SMKGBtj3vOWQlvcAVAJp1H6poa2MnEjZwq2GD1isswfGbc1TTZolLx/nE
lxF6OlmxxGIjVVyXDYsLVFNYYp0hV0V1oZf/4+xKluPGleAXIYIrSF7Z7G6JtmXJ9tgeXxj2LAAX
gBu4fv3LficNLDQieFKEDiC6gEIVClmZkypVowqf5UUNXc7yYWT+WVTPnvvNl8uljj+Icc1a3h7c
U1rAVmwJ5m7Fj4OE9cuwcBcQTGkrfL394h15oebJKMo7De8VNhTestCpMWR78WXy5YsLfIUaFeie
P4mwvkbdE7VRYpr2gubcPagq/SQMsRdC96Mb91fQC1kWxxCIQi1CJ26/BY7DWI42iGztJPRTuTxz
Z5otHzDMXW/LdNTi0cmZ18d9hnQ1VLrirO9j23uGaXTNvdFpEvnl2LN8hNBMIsVH2kmLc9+GeOPK
pjdjys4jO2hNikdvdj9CdXArwmxz9kuHVHkNM3CeWCxkWAK9L7MCmHHma4VqNxbiAzSHvWyQznxZ
ImFrzjR94vb/V+lG2fpFKIuC5eVAr9i+F4eQ956VWs60Crf/vxre61zi1wqVQV7NKRfxufMOQT6j
3zozl76C2GfMeM7w5pcugo4P4Cmx4W9ME9ecufGWTdS0KAGOAoHmJC+0PpjX642ZQ1jQxK1Jie4c
lCvmX8I5eF3WGzJ3vJMHrMGkZ5KgSyyBOHLwPINf6n7ENKQqelcmqWe/8AsMD89Ky/6PlgXpFDzM
peV1zbAXf2vLnOTCJh+GicH3HsTte/QwPXSTd3B4LbMOQgXuAOJGj0M0n/shvvLJP3fy4I7Rqf2r
qqXQcSorLGv9bSjEj1qIb/cNbzKM5qRFAohKP/L4sSfxFUn7JXCHh574xy5LegOmXzRzXTHMnLBf
w9R9iPevjtNZNo1p7lrMrcNhWyMAsnI3qFI6Xvzh0zgcq4Po0BpOIsAICQqvq9Ndo7A7b6P8Qmhr
sYvhDNCRNdBzmcUyVxV4hr1sVuEZtbNjyaevBVdInEzYLNiL68D+9uumSYc1toQnw7R1IA3znKpa
xRo9OqvjZt1Quue6TL7e34qmwbWwKspgiYteFI+lW5/RzP+ImsDBeWv+iQKAN5cjwipYtIACWr3+
I/gkybGCg95y6Umiuslv4seqIg9hMGTbmFz8MrIsqGGb64z9Q1cQKmNZ5RMRl0UF6YD8r3Q3SyZg
Mvvt/6/iaD2vLRmFU+WrnKFjBKGWwnadMM1cc1CyuXikrWGY0KUnyspT7bpZTI8aRgukCdqhk75q
eB4CyMrX4iyUeFgT8XB/Pxru77pQUdNue1jse4UOBJFBsjD1qudmVUhYb2ioP0jwOZ4sW99wWwHV
9H8XofeiJRSVEDlXyPLa7hK130EwnHUATYNiGKpP9D3hj6IrLPXpt5fG0YktYjcJRVR5Iu9afhma
8cILiE2ENv0lw43F0cktpA84K/huRB6L5yH4u06Cc91N537n75K5/SArIOPq6FOv1jO4MLP7K0Zh
rd+zZ0enveBlG+5qmkQeififIMjnZbhSL2hT32eWmsrb3uL8lmHNSxHtpIS8WMAz4Sc/PGpFgJvG
1k7uZOq2TrmwGRPJqVzWv6Pd/fO+ZQzLredXPJ77gXEPrJSg0J8SDi3nPbtpYh0bXju6vbmpgxU0
/Y8NdtPiOQ8E7dQyPNStEDk66wWLq1ImOwo2i7dlHV4++n68imq3zN5gdz29IjtYxwOvE3nN0mj9
tDCL0U3jak691Qn0fwCLQjFUbinEzEnquVuZ3be5afTb/1+f28WK06/GrKW7/Wg4JFdCsTeWmGPw
JB23vIfrtHLQ0yBv+8TV6UYUF07vneWv+3M3bUft5AbpaLEPW9XnyV6d2yWesnmbn5zVChUyfUAr
XjjQHYzdOujyVi7XqnGzPWAvSTJYIr7J9pqnRmiHk2QpEuhA9lk9uU9smY8dzHqKVaIMvCwVCkkg
0L62LM78UZzBoGRZWMPMdYyyAOnQ2om6z4PGPSeVfL9sxfn+opqG1pKsOUA+6w2ByFs+vgtLN1sn
GzewYTvqGZZfVG7oRZg1X9csGJo6JWBmI0t0bVxmucOZpq9567pJt/CHUOT+1Dopoc2Hgu3H9ovO
bLEoEPm3E/oWvDK+uFvwQNdjOZajq0N6JOzQHAzItLNLgLHK1Il/0cAS7Qxu5Gl+OvfbPINvEWeM
/39RyFoA68dtbSm3jfFGuP4twSI1aYRPu7yAbGa4AfNTiO2yzW5GJLkyVtto1ExL+5u7ep3nKyxt
XMnPsgEO3xmD66FdrwPmKyacJfKwtOH8Hcqgl7pwLfmnKSnUcfJru9cdpXGdj4DdzXGdgiUmw5NF
WjO8FlWnbb52DnrF5CEm/MjR8fIdFdASCRcJ4qcXOb7zupchPOYBOlK+dQrAUULe58swoNo7nbrd
9q5gWF1d+Kjf95gKhln7Q5eu/fYo2WwB5xjOHZ3RYmFNU6wER5oXvmvra+KWp615GdSxBEEHxg88
avwYIpN5S5orTswznS2HmWnimuOiF3ssggKOGzTt3xN7mQkF5BtZvi1MmYyuBVgAFKQzlUWXBxO9
lkX7eZ1Dy6FjGlrz1nYFPpJXmPsSrt7fzVCPD1HVFd/u+6vhSNOR8DLpyVbcDh3p9I/RXn1EZpyx
qfx0bHgtE/ZlObgiRhHDhfRjQdaHsiGPm2vjKTHNXouxIyNuu6Cq/jh08ylY+cPcs5RENrSvYdvo
GPh9WT1cbvYuV41zDr3k2gXdH4G3pVzxY6mfrmDULE49JE7S5QnowVPhQGvS29rPkVgPKRxGjs5p
wTp0MIk2Emj+Dh/nKL6u4ef7i2vYmTr+nbImRN9A3OVOBEysBGcjFErLKb0/umltNZ/1Pc+tISYs
8gGpdi//cpGCuLsNY2saXXNYcPOIXUXI6N1B/FOo6M8BYPFlOdTCCqNrTlvs7TjtoLTM63jLyqI/
FZE6q+0QzpAmOplFp4qq6KgjQZvrnweGPtPQhg1+0zAYWvPYNZp5O9U4hB3lnyNojQXx9Bx4ylJI
ftOlMLzmsRXrRrEPCOJ8jrKpQ/9k+wFNLKeys2xK0/xvH351D2xFs43VhCNhd9wTG7asmrtM9ra3
B9P8b599NXxQgqx6iEOcl7FTpqLg2dBsf8ZCoNXDBvW8mfq3RBA2uvnbq2+ARaRapzGBjUDf2td/
yWVDS8m3zvvicmhIyuy+g5l+iv/fz1RJD2JyiZ+SiI8zOt3SePgXMt4/mmi4HPuC5sJ94XXdcAu7
dfIU19kytqnqvwJJbzki3jyAYCjNiUWtqILQDkIjVRcy8hMZjmkLJ7q6S1gUER0XrwPj6lMR8DN0
SS1GMUxax7DXWNs6SRBUQvcZ955sJOJ839ymkTXX3UYOTNje9HksPy94xp7pbElXDU6lI9eHqYjL
SmCruIKcR7q+KyH8EVSe5VAwDX/boa82fNtydy36BXdN7ldNuu10/Aw+3XFM94V63+9bx7DddfA6
552YKElEPrO+Tntevqtl+z1ewaHo7JYnONMK3P7/6od4pdc2o1/UuduO15sEKJ77ju11Hb2uuGjC
ZEfzLuADjH1Dz5eU32JedFZuaoOBdLilXxO1lpPoc3BOpt3mPlZb9XHdyrMjd1urtmGlqXb811Xo
kjZEoxyXHpQ9ZEbH5kyZDW1rsr924HTQxPLcAj9hbrvPmzuPabGxn/f3j2ls7bCJW1KW9RCLvBBs
ylZn9x/LyLVJLL/9QkATnVJDNuMydrwXOWDZmWz9kwo4ZHs+LnOcNi05bVBEACjzRHeSFUKd7v+o
m93fCDU6Lh87qg5Ap4P6l3zexUXwKBXyY1uePWbDbhvsprNt+HsXdvGMYpW7lykeN1K0TB478HR0
fo2nh60eWZPznmSubLOx3ixDG9R9k0g7k1jpkkje1oM77vsSz12F+xGih6cBaxFtzYmCSmlw19Mi
3LShGyR2wuz+mhh8RJejadnkoHN7QHkfwk0yLLIiLFOGl7b7w5vW4/b/12cUoODVeltyKlRGFRKX
2vZ2akhcdFU/kjhz4cRr8RiS6dKVP1swZHsIniB+Pa/bl1DYXrZMv0Hz84gCvLKSiUF9F4j9SXbd
OVgKfrlvIdMCaJ5e7lWJCw2ex+d4v4yduIDtMa1rW2eGyUra3WDBs2K9RAvuxMF8XsCFAkxC4Ygs
YD8hSpJGkyWqGoykI/N7wbaxiIEIC4l3KoIxZUVt8Q7T0JpzDKhfbf2tAL0FcTqV0wkPjIdsr8Pb
wXjc1vWGHGZoJ7zgiKd5pVcxj5bbgSnGaZu/ANISDZxIAhbB2UuV4JWXETGh26mK065LbK1+JgNp
uXXPSMf4ijVuRPgYxzzveWOxveHI1mHsQdd5Y+K1fS56iDwkV+LvebB4V7VsZ5X8e38ZTHbSXMAT
exxCDaB4dMYhI5yeqbtnir0QP7Y87JgspHkBejaT3V96LHTgnnBufAFm+dv9yRuG1gHt++xLcAvi
oXHami9s2vaUONDJOTa4lmQHIomUIwck2U33Eu3BkE6bii2DG04eHcxOpOyXdcDuDyLn1O/et2SN
0trKQ2caXnPbSrZAiA1dn6/umoJq8wotNfQ7OZadaRr+9v9XkWWtB7cuFpiGyiqd2iktyA/C/j5m
99tivx48GCYvgQxDXgJlzJMAfGrKUtY2zVtz1mkC8hFitNiK8R/S+9nyT4n8eX/WpqG1QBUkPWui
ALu8CpZTnYDFzMe6WkxicNJQc9LAHdUCcoseoBXcrKdAjue5ILncPHSxRe31/k8wfUVz1Lova6kg
YZz3rfoLjCynbWVPbFivdWxLfg0RUcenB6ynTTViAXrnBfltWnsBOBPegZr7kRY/t8ZSSTf8El0+
qFigHk0CfGZ3/5HdQ4UW8s3LRmV5ZDAcOzpYvSd9J29CIXnTfacJzzcooN9fAtPImt9urevwxUGx
Mh5rKG1XCV6r05Gr9cv98Q27VIdbtazhce/OIoeSwH4eOQjcAfLCVXOP+fnYJ24/7ZX7OoULVJrT
VbmMKM4H+Y50PI0g33R/eJOFNBdOfLxM+T2AtaF7q8Wtobu66aoc2wqYto7mx91G9mYfsLZoVDtN
Qfewe+SLWkHqQsuvx36C5s3JhL630UfUGntcNoLxuqvhWFlCR6tP7gZag9rBu13c0JRVo3Pyu+rY
EadjqXBl5NUeYfNAxyAr3CkLnOn92LaWjM2wsjpUvS8TPJDcrvQibl/GDZk45LRtLEeGja8jqVDn
9pyYAva3T9XTXoonb3HysG6P2V1HUs0ihn4t3+BXy+CfwE2iMmh28GPJgq4a1KghSHiNcCu6r5H6
d+u+TPPf9/eiyS63xXjlrWUZoReQYOgFxEZ8FBlv53czcyy5n8GbdDiVNzZgD5Uzy9Xg/YSc7IDb
oRdkXYUzYVOhDZxoCCs6aL2cWn9YmEJ8lB/rMPVLnkX+BzX85VZ/+Z6tMdNkK81vpSzEFM/Y/5ys
54APYIdeIPnunO4vhWn/a+G3ct0tmgLURredPy2B+6VpumN5j46tqmi5cNIjrIRt8Klw9h/hHKWd
Ciy732AYHVvFZagcSHjcnIuDyT3JCkYe5sa1DG/YRDrrY89H6awLQHPjSlKCNvpu/TirTyPIgQ9Z
XkdZld5c7Ru7nTw4NPeof5iWgxmnjmGvxzCMgzlAM2EwnsFF99hUywno8Mv9mZssr7nvIP12cDhC
ScLEqSpDUBqrd3Nk604yDa8FW1HFkSsbyXKwSX5SrMrAh/9lqGznmmlhtVgrNhURWeMSxKc+Lec/
Xe9jLP/0wcx8zDqaw9YeUAneLU+LShQvQii0biSVykbRZbKO5rBo3ernxhHo80uaLBL0vO7bxZ1n
SzpuOA90gBXZ24I1PpL+Yt5TJFLZLmwANMPMdYAVuhH8vQox9FzHD233CTQwF+E/37e6ad63csar
kAIObA5iJSTfZTB8GIaGZjXEJA8a5baVXg0+rX3RJvvY5yGh9dlFx89FFcSSgRj2ow6okqOzBLXE
HQ6n2Y+qT1K8AQt05RWPI1Tbj1lH81h3aZVKFELVtE4nyEG9THFimb5pVTVv9Z1odP14Y3nU16o4
bwxK5xfSykBcqt2pl2Nnji4Z1DRB54UtqC7mboRM9HyZoUsUzgdL/f9/Nnm1woxvVQw0LXkcx7j/
hzlMcLCO+gf3j+azgF17cRtSAdp8tqdL7/9sCT0fWlodYdXJZcGTTt/m9To+AW3yvnU/HRtZK0Vt
q790I+3afG3a3OnjFKnC6f7Qhk2jM4uKlkMHLlxQ5aJLtk1xGt3+1oeoV2iiA6tGJyTrzCfkTDz+
PoZsSz3vuYhHy0XfNPvb/19tlrYaBzBuzkPe8e08reTPdvm++TbRUdPomq+iDZI3IGBHH0PI/0UX
yZd9D2iWEBVn941vOCp1XFUBMM8karw0qrAoM68I6Yn1ypI2mQbXoqsMa+kMAlcegoanEVRZjTOf
2SaZrUBqMo8WXsOm9GMAV5B8VMWp5l7mizElzIYpMQ2vuWoHhndUPlwYpwk+0Zj/4wBxVq+D5SR4
+84Q68iqMKG1BC0HapicpnJ+3qsX0b2s7bthfdmqlyMLHOsYq7p2ln31dzyfDGMK/sWLX9my4reX
N9bxVWUCCpe4x+bs/WQA5Sz1LoIyG6W7aXQtziZ1MvKy7oZcJstpG0DyvdveDk1Daz7rJn5cjhyG
Fy27yIqeamrLa94eOtCZVqap8VeQg495q/jW4Ibg9sNDHHnVsdeeQK/80XUd+ezgdlC6IVSZggZs
oDvMf2S3BDo3RU+aYoj5rnKvaZa0D7fouaPowzw2umZ39EqEbdzUU+5y6uQR6/yn1euC7P7ot+zu
d3xBoPdVekA1gGpAYe7edGZsfijQlhE063qCUPNympslsNQUDIusd1iuSiSgqbg9SdJyP/st51+E
6w6WCuzbOSDa3/4bUYCF5HM7lFO+L925LeaXSi4i3YbqnWDy+31bvX2yBb/1Uro1KsZonc6bigSn
smnHzCXl381Ijh3NgV4HLFXZcbrIKa9prd5JX41gkNyWhzpq/r3/Gwx2+q0Y6PGGoH9f5YS4jzvS
ZBF6y5lBCm1sfFs3nsFQekkwUu0uJB9vW9Z7jNxP3lZ822v6cP8nGDaSXhMkcTSMW+CrXGIVwm3M
d2orgpusc/v/q7zEr9uIb9wZcmAXZtWm8U635WvtCaH8U1eqqf2Xy5L3h8JMoLNNOCCWoonaFDSn
h/m0VBO7JI6N89FkJu1a0fFVdrRcp3yD7Aoen0rQGdJjmKFAr9wtw4ZIUDgq95lP37kxLqMhU+TY
UaGzTUQUD+iVD2d2Y/7oJ253mpWzW05r0+bU8hO18H4sFM7Tcq0diAs1YUpZ+94Xx8pqgV61W7ZI
UXSTT3k0NMmpE15/iVjwyMrRlp2/nQMFeuFudAo8tap5ykkpth8xqoLZ6JHmUUFv7BTtYT56A//Y
rsxWhjfsJb2Ux3dvj+RcwuX87Tlakmvr2Z4WDcuhF/ECQfewa3qVN85aXqexqK5dJco0HGVgWXHT
7G+ffuXVoCaNdxm0KneC7oQn/I94TrPsVMOBoTdKUtIXddVTlYuxenRqVWZ+ED86bfi04zZsueuZ
5q95sqScTCVKeTlxu+hTtdQeolvVW36CaXQtclbNCHkN0kx5NfZg0qj7pZenciOT5bg2LLD+CkIT
OW4QKBtyiKjkXcWzPlLvOlDeHooGelOmGFQztRtSu1AKlVe142S0pYeYtUA7rR0WBd1xVOyxyqea
Q9cwgkb03Hk2WLXB9HqpcJn6qkM4po9hVLRfiKwg2ze3XHy6bxrD5tTLhSpZQbcncIyGPmoQfT/I
i+N7/H08gGG4i8Zf9z9jWGC9C7OcVrcEQEABGEudS0yYzFYCaaHy2M0j0Hsxd99vp2VBwN+Xbb3B
YURWlesRqh0a6MVDkkxBMU8Y3O29M7qwnsvJ9ohgsv9t2V+dO/3QbXWrApVHC8+WKfzAov6PeZcv
aMG1FFJMO0g7GgSrloiNBKfnyJxLSXz5LiCejffQNLp+NLTxFM4EyeKIUiHd6HNS15ZTwTS0VoSA
nHixFrzG0MVYfmlatIqkPRXusUvT/1uUX5neHSFaxwAEg365p1LS86fRo5axDVcmvV4I2ZU22Qo+
5WzyTg1QqATtzirqswTYnoX7x7xXlycSinobrqsILVN9Zmvz3nPYn0tR/Ih4mR7yXL2IWJbN3jl9
AlzV7AHDGafCGx5EYXvHMayxXkR0wavQdGA1zVsKRc2acfUjSjxbH5lpdC2qK+lWbJ1CYOVmsV5l
DRKuwtstQdFwpuk9mb47xNuwBbenRWiUQHcWIuCXOrTpzZrmrrktdYa+DcZO5X09Z25QnDZuA9qY
Zq75bCJdf0AJaALmDOmUrJ+ihVwTYZMAN5xpuupQTTcW9GBXRbOzK9O5gpSztz0B5/DvgmaO+9vS
ZB0t6M7z5HaQGR9yBgqmD1vtzwxwuWSw3LoMnQO+XkLc+YKQ0kAAVA3byeueiVtBe+pHFymA29TZ
dV8c71c7TZcgdq/xfCyM+XpRkSvZuHxfvbxh22fSxOL9wDpqqRq/vey+XlZEs+M0jxShS93evvwt
LrMqwr2P3siK7y/L27cOVCa1cFYLVsZoms27YPseVAlPJ294NwTx/jEahwBHoAdzVo74ef97b28D
cPf+93tk39d1n3E7HjvvXRuPYdpBWtWSNr69j329hTOKao5WCASIxfkg91+TW+ZCvChuC0CGdiFf
1yMSZemoGaVv1EDG4LHe0ACTlNM1VCQvnQ7iIGCSJqLOxjg4T2yjZ48cUkekfqIdAcssJ9bPrsoD
r30Cn91lAD/X/TUxmU0L27Kf1bB3yJYI9y4IgdPopF7801Pf74+fYG1/L0f6elfnxqLNn6oKsVUN
7rmn9b9ju1zHeAdYkLjv5nYSJ570F9pOlmhu2GV6tyeyeXcpVn/MAUH30lGBpwAqOoeyHF+XK1Jx
KCR6oBQeKxLxyaVt/HMLA1tvmGnqtwTlVZLTLtMwQaVcgX/taembM+7RlkcW08iaq7PK8TZBcN/v
ODmHIc0qm16raWTNqat1SdTeJwrt5f2HmlfPbCDH9mZ8++Qrc8T+unIiKqTbRXLy+MPmeOksPs+z
ZTENR6ze4NnFvF4dRce8RpnlUyzpcKkgkvbg0MZy4pm+oDluEo9VQ1BmzBPvX7Yh4yvpkxiPETZQ
MLX810DrurTRKGGgIPnu+MGPOVzSdZd/3Hdd08pqUduNysZVRYDEg7P1nGweUj5po2swDK63QXJP
xK7PEd64ZE+uUl4aLeuxEpSvN0A23K93j+MNhHvzV1/tX/wJr7qx7bXYsKp6E2TZbHLmQTXnVdnm
0DM9NT75IpPScoC9fR3x9T7IGYiavtscBJooODH3UZRP+D2nfc0gX3Z/aU2/4Pb/V57F+y3ZF+ah
lNyHHwv6NHfiY8APvdz4kea2FDJ9zkZgfVKioSzxTmsATfOmibNpCX/d/wGm7aPl2+W4ht2+9XPu
7U552UOnvZRbsFoSI9PomtsWDjgaNs+d8nVQj80wPqE2axnaZHnNZceF7XglwkvK7taPwY4WuJh9
SVZbE60hnEeaz257U4tdYmsmoJ5ZIv5QhuR9SeWlobb7iME4epMjYZXgyEVmtMABYp3MPjsvje2O
bDCP3hHv7jQoylLOObpGrlAWu/RcPuN561B1xdeb4dEp1flo7UZpNGa/mOxYWuIx7tCW1BWIXFeF
oQDdOEAq4qtaPSTtFbNkUSazaP7abKh4bwLL6nDxuMovmz98ocT2ZGwaXXNYr2ii2C/nOR9F84Hy
4lJC3Bg95BbDmIbXfJUEQwGNntueDOmczuXap+E2XGhn0zM2fUBz12qIBAnlCDBA3H0TMxiL46R/
RvuI7W5h2vKa07rg7gw3H1s+2jekq3WXnBruvBzbN5rLAtU4xx1BtbWtffXTrVf/nxESdcd2vN6Z
KSVXoMTF2jotqdNk68dM7NExnIcfxv+NI3iS7ypf4mWsp0t5Fl0irvJW+LtvGUMg1Hszw7ltpnhY
5nyu1ge3qJ7BYlGz4mnAOqfAUVpu2obV1TWHksC9pfCIt80GTbVOvFfOMZSsr+NgZg8yRpB1wtNk
BO3gbl269I9jttF8llZD58TLOuchnuLBTXxNonSLvcd9Czd8yLPEctMSaL4LyehEQW8ZvosXMBFF
n5Ml+bZC474X4l8SHVIjoL4uL9RUU9NSQPxw8enRzpQE4XkIpO3Nx3A+6F2beBAIudzEnEPr8RqO
IZSk989V5Z/vL4Vp/2gOHEmAI+I6RC4ybl/DDQe/19sQKoax9T7NLQgGSWWNeLgnYCIp4vcA3gmL
fxmSBb07M4y5H89LN+dt038c/ESlaNf81k28TiWRlkucYQfpSK0AHf5xFfpzTpkvTqIdLqTz/qCq
yV0iPg+QkLq/CoZF1jFbQwLRhpJUY95EY5BGLvsLL4cCsKTAVi4zrcXty6+SZhI3btL5wFtvoftu
5f1z5NiotE2T17x5mybiL1A/ypdV5MnGoXqW/HRpaCl+m2auefGOexzYTWoAa7z2YzL5LFWF+PO+
3d8cO4x1kUEaR3vtCpHklZN8hWqoSEmbHAleGFsL7F44TjPbeJIHcSNObQR69GmvLM3Db1amMLgW
1KmzjmHLmyRvx+5b2Y2oRckyrV32ZxLNqdfueNfur2XSWhzBZCjtmCjxFKPauE3y2d+/spK00LmI
DqHHw1gP815VNUMyKJovteufG586p2lj8hyXg0107M3TAp/QYv3ehkPL/U1+HGW0hd93FhD/GoL6
2Y1TxRIXXZbYDMTGG/KmS+Bzt/Pklbexjoc9JA4oklJwvyfbtJ+hN/e9odPRH3T7oa++0DbeDJ1h
189LcIZlbbyFl3WZ6sxRMkoVGkQs+a9h4fUkIA5BluNXK81b8HvIayH9YX9YgXWzbGTT+Lf/v/od
BZpMKtB01o/g4H+v1ug9ITZckmnNtYPDo3Ufc+ymHG+6QQoCIP5ODSjaRGT925+lc+TJHmut+flU
FU4RLywEUVz7OHI6pCgq1sf8To/+Ze2pOhKOnzusBvhsHOL30DK0lebfDG+YuubVqxqBGp2GJG8S
/odU/cnZnTNC0Xs1szOtx8v9U/ZtKm60Kt5OsVeLjBY6UYFhpX5cozH1wVBe91BajNKCylMv/BNz
+DnCAVweQojhg5q79+GEOyHuhfkuh18h5WEKVg3bO7Vhy+pJQchDjlbDtX50efnH3hB6ajZuK7H8
H5f325sDpq45tnCjwitJVD16nX+J0QvYV2OaeOPFY/s3p1gfqmD8EcspnSJoGU1jOmwy87k4LUtz
YtMXCHeihyV+D9WjK5SiT1XgnCJPfWqA6u/nHTqFW1qEa5r422lHjYUu+4kOzHJcGA4+nRqiXMOq
A0msn09zNVzajntnMiqQCNwg+vd3k+kT2okRVk4xUtkluZrif6IleN8R/2GubQeSwSd0YHjT+6sI
oLWaj1Py6M9LClTLNQTPRUDZL9eJnu//CtMm0k4NCBeSqSahn6+slKcwGViaLNNm8TiTjbT0oKsY
pPSWCDbyPkFvGw/W6J4PVGTDAN786K1Nqh0cvCoWVc9JkjvhfFHUvzjJd3/ZLnxpPpaqh8pMYDld
Db9ER4gXpZOUcRxEOQgAxAdeTS/bQiI0HoQHP6AdFaQLQwjV1RES46Q7lQxE2lMfJNlazr4lgzX9
Bi0b6KZ5rkZFaO5WIkmhRd+dwGEanaSC9ub97WT6hHZqdMU4LC4r8InIr9J4ph+o24AxZegPmun2
4VdHeLF7tFinIszbpbi0YDIBeuxC1ia7P39TiNDB51Pnx0hpkS23Dot5eEJUGhwIEoScQoGqlbG/
fB69poBEr+y99l+UnTxxKtxyF2NWSLoQywOGYWvrMEWfs7Gq1Zbk3doDT1XfAtTD0jlZQVSGd6ob
98Rf93+04QzQoYoBWcrOH/oAPDolOXfxAF1QGn+7P/ht5d9wUR2mWIum9SfpJNAE3S9FsoGGps88
N7i0vk2mzLDpdLBirwiw3nNC8ziuH3hfo3+3PVfN3/d/gMk6t/+/2nHDXA4OJWWYFxPuHRCaL55L
yaJf90c3zF3nFPHp7knmNwFw96BWTihLV8Hb0wBCmvsfMExf70mgUxcwOSO3Qu+emwZT4F59UR7q
aQljvScBnN/SVSyOcnlLmqJ9PYOq6udq1cw27B5dBpPM7iQgBEABciVTKoPlW8Wa53jb+lMbsGNR
Sm9NiCZesQKd/nnrieUUR/xTxJw1Sxg9+AHtbGdFB1xNwKI87GAlbxF/MSYuBbfdMAxrrDciJN7q
kr6Bjw21+BX6QX/q6sAmu2NIRPRWhI7EALUV082BwUw/+Q/b6j1Fq3wYwQsU/I+zL2mOnGW6/UWK
0AhoK9Vgq13udtvuaaPo4WlNgGY0/Pp76r0bf7QpRWhbC0QlmQkkJ88RcqtQbYgEnVwkL+apI1Xj
J9AxPDRBDUGJ7i5c6c410MIYXdpNBQqBENXR5h74+JMtavAtdxt7q8lK2iWvlKSde8cNwVHofQyF
8wwY7CMZgjvXS6OqGLd64UxLrZ3XHDl7TppOIXBZPqS/ZrnErbMLeR8wvWuAZpUdzllPk5HZ1mEo
5nWK0Ifebl2HDNGs9w1MXhZU/eqHCZ5rzo0Ct1FT32VTcOjKrROhwYv05gGfMdYVJQ4gRQOBKMdf
gVtKz1xaG3UC0/jaOoMQxZLEs4KkmtL2A5nX4VOaZ8EHPP6HP25nbIOVdEqKUFA/yK6eaqETHeKA
f6YxTeS4HJyObKmUmL6hHcwDySpw1NcErSdAckKcjhwWJpqoatw85uDrO9/+LyZzaQf00rXBZ9AE
OFos61QfCuFn+SXMZM5iAlxmsLEqhqjQwed8rCq3bTIvaSe0Yx+CyupLcDOk2XDc9T902HlHV6+s
GZJTEDQkWuQCaYu5A19lNu0i5AqYDjunKuVNihI2hGpxLR6U91k5bI7BG/Jy+z+YjHT1hTcHmbIo
6pKE1/8wZnyM8tkJksxxx10N3/gDVx94Mz5TktO1nfwkDZT9ZfAAVXaKYNq4bptmf/39zegg3Z95
2600adpcROUggwg188+3TWMIB526whMOWSBfwhLPnZ/Xpv/ZVCSux/R746o9D6Swjpa4bScH0DV3
CLpanYQuKqnsXRBqDK0F8wzNlbxtJ5q4LQh+cD1Q9a6GFAytx28BPqKlQjptGwQUoIPh+H2PyakO
Ny+mIOMzWWhSibKLJOf3HnVfZrH+YpuQ+feXlerYcndcKw8c0yQJ/Pyn61p3ntc8cDVEILLY5ZZU
R5h3tad4KBlJ5uBV0DRCvW9j5PdTJ9WB5f1iWWh6x61m6N3zyD5ZPblfq623DpNptGBtpgXKEE3B
knJxHsNyicW8fpxCAapBdyNnvh+xVAeTo1AyE4q+3wSQBxmrKnUjUOnf3XYfk3W0fRjdmHY4lg5L
asZ6POCvA7iEWUpDleTAi+5SJQyoLm/hAtLA8O7tJ0vRDQ+o0IRu5Dv+5uHa8Dd0BOdisV6ynrHE
Lt3PcmBHHixJk+6CBARUx3BORQFUnGpoYnOvvc9CH/BHlv69vQSG9dURnBCLDoqBolSCW9Olau36
AGUyf5/36/hNBOoiPF/gKDqMP0Gid8xI9gGMSxsJ32B3vRmA53y0BpTMEzQ9R31xFzR4t6cbpRuD
YXR9J+JBbjUsW5aktH9Mw9mKlUenwy6r670A89o4I6RISGKlS3CYKN5cXbX5zvP+NYbquP/A9S1r
KWCX2QPhTOJ553H+htzsqt+7pq9j/xcpXIqTH0mAA3jxOmpFKl13iQ0hWq//6s0ZQaEruS0t2Gbq
u3iVV6HeauN+Z8iX7Pr7m6GplQI/X4IE2h3lVazRa4IHj6s8Es1QHkt7n0Ye/sPVY998aGaUl0tm
U6DdlRNXHIvMSL+1XRnqm1RvB4DUE/GHcmFXzC/0ut1pPaRFCkk4ELbG4Rhkh1W55aMAU2aUzsAm
VU2/JelosqGWs3u3ALR2GEHEIIL8MwQtUFBdLXoo0QsS1ZW7Ja9p+o521HLXOpNrh3Au3UVGY1bc
DSsequRSHf1gizDDEOR62wCkv8DwPFKG8xwvDpAfVdHQ5BtXQEN60rV0wFbV10FZ4l0j5Gd3KKM+
dJ5zbwtMapi7Di4PArmCH39iCa/WBiyrEOupa3vr4GIwvy6nU4P0qVIFqggUjWlRk7Ifqgieh4a/
COJtPAOYvqEtcSWCugbHNksaWCryq+EOzXZN3Mr6FDTexhnDFCxUO1j3gSfDRUnAcurAf3QovQjZ
DUcfdZJrCT6IZhnyuG++l9WXcOZbe5/pz2mH7s4Ho1JRWQxII/Df1pc1zz+7pYjSYecXdPg590Xr
KwewnTVw/+sq+07Ucx6Byf2xV1tQbsO/0FHo6QpuCPSl4O2vlS9TWiRXFL2fTYeRW6ddm4mORGdM
ZHNFcXoSeHiV3+rR+rZv4Ot/epOEAehLK0w/xLHP4XEjoZdpZ9YuQBbVtYIALJEAzeDcRDvqRMqz
vrlTtnUJN2QOcg35NzN306VsAWp1E1/l1mMBliPQFDgFBMebbt8JRAerjY43e2GD+BZdjYLUHIgh
i6DyrHYaX4vtgJUhH1ZCoSPa/+xaAkHUOU0Bz9i1tjq3m8eE19A6I4mwnY+g2Ps+lc1GtcuQV/U3
+9FbKApRgFsBpvliOeTBav/enjTD8v37ikZ1Ijcx8Qqk86jXjZAMdYvgmLPyfvDcD8CZfqhC+yEL
yH+3P2X4Ezqkj84LV45cyedpRQU1A4QlCsBAGN0e3eSfWm7jkoOjTKwhbmzOI3XS3+0aAuzINlbA
cH7VIXzMB0Yxve49lXLBH15ee3aGB1Wsf6w0PKbj1lHGYCQdx9flK4VMIy5W01T9CP+b63HD+Q32
0RF7PrrF1Zp3eCpyl09+UD61FSh4650ZU4fp45apKjqGQUIdf4z8qeqObFr3Fd+pDtJDu9HKe44a
nVThwaPDnSvmu6baRRIa0OC6GG9yGwR4rQ56SrjNQvrlXBEl72U2yk+3PdOwXwX66dTO0euigP60
2/YurJ2DstmnqfoZoG50+wumtdUSW+ZSFTRjhyCmw2cHFKS9NT6hC29faOkYPakgO96DAi2xiHVB
8Tseiv7DkLcbsze5vBa5eROuhdPiWcKf2zIuGE0PlPVfb5vGMPg/yDy1FPWyDORzyLL/gGP1Iz9o
f94e22B2HYQHVtym4ynqUPMwfygd+lCU6ydey1/7hr+mojdeGSw8c90VL0LcJselt0+yhwJ5vaXc
bZq9dhTpM+khglpAeIP6WFnLQwmeUDLZf/bN/vrZN7NXipZUgqs5aZErs7R7yrIJ0uz7eKSYXgN0
ckpATwUxDQF1oGnJ7waf7imoE6ZTSSi+4DnRgQyILKzndgGiE6+XG+4YvrfdYmwtUr26D1rpgzA4
ZD+b/sKKP611ny8/SPrqN4k1vuwwPj6j3S+scvYA+287UOSCU3xAFQ31sznMN0rs7wYVhtcidlnS
tGLl1CUEUiNeRyLift41cb1MVEmSBgsbwQg6nHl4KqYPwbxRPHvX3wmea/+vQxbMH7PZKTtQ6agf
Qq3smHMcb6DlvHH+M31Ai9e2QOPw3IJl3aOvqfccjD9lubGFmIbWYlVCUKoE0gMUPW5idR/67n6Z
N3rITENff38TpxJ0kNW6wOI5Gk9cgPmt+hNftjRj3t37YPSrB70ZPey6yS1HOKKVyyiEsAv1+WGo
QZBay411NTijzhNRdTlprQ62EZC+xZPVfQsI/D5v1KJ14m24FFez1+pnKduYyB/VXrtrIdqWizu5
NeyeoV3SGf/mvReVYquIZFpVLUIV8aidL1WXrLz+mFXiiK7t7wttNp7FrzHzz60BfSPX9PZmWSVR
M2vmHpOvEsofOLlI/1J0kBB8BNFcdNv6hoXV3xgg/4N3zdWCUMfURsytk3rJ9jm9/sIw4DTm9+Bz
SUJRR72ffvDqNWJ+cbw9c4PX628MdRhwC88WSDU1uaDj+dSiYY+09TdShofbnzAssF7IC+rFZW5Q
VuCe9UsU1e1LVo1hBKVXf+NPmMx//f3NGlM7lQEIHJHO1ufeW+8mNe0LK72O19REDhkIyZN1dQ6l
MxyE4kfps408bJq4FrUrT3kOwXiROLKJR+nFaUY3rG4aWgvavM3Z/6eGbS07rnNyp4Z+wyVNQ2sR
K4eCl/Y8dwm6WO6Dufo7ynSjpmkYWi/KiTAssmZCGpuDLwEdHvAcuDGywQv1UhwFM0w5hUjvqHw8
hUH5XBfqyRrrjdOAIY70Mlw22wEFJUeX4O4XN/Of3vnLvSe1de0zDX/9/Y2HD347U6fP8iQtxL1n
91HptGCEtcq4LdSvXXGq1+QqZ049UuGo5BfD3VyITxPuUGORPt0e3rS019/f/IWVWEBWN0OX4L00
EnN5KAg73R7atLbatdWm81CWPYzfgEeHe5+KvnsYiv9uD26atxajztIPVS9wfCdeDxK7+tTxLe0i
07y1GPX6bGl6fsVggmbCEi+erF7tekvawjS6Fqaey7IVVR8cfXtSx3JUL6A1b2KnrTaOegbL6IUm
TmxquzUcpsrzczMu5yWg0W2jG+au15bGzBk7++rvoD6OG+h1dVkb4xl8w2EM4aRXmIKWr749w/Bl
9rm270swIbbrHEm8BN2e//Ug/c6pQ68xMRh+gURXl7RO9UiEl8Vo2pARTmbJYCcVpbtgz4Tp5Sa+
kLpSI3JxLpZvyzr/mfhWjd60BlrANnY/tDnPOnDcsONkzedwIOdy2qK0MA2vBe1MO4gFhoFMVqhl
5GGAu6uVnfy12Zdv9F5QMU7r6ONiD9ax9EPhpi9k3sKyG86UepUJXQTuwF0Y3ctf3fUo6s9O/tFl
Hxt+t/Rkw4VM0aWFbzPY3G4luN0bMkRX5XcV5M+3vdNger3SVIAaMHAE5i/ST536ZDt/q637tsE0
eqEpb1Rj5z6cZmkcAsUb9XEMmoe2B9a8Cl8rMLxIJ904nBkspDd/4nm77qacAOIwrMcqtLIo6OQu
KCr5p/cz7avUnzMmIf++fCLVHM1O+62bd0FYMPx1ad7shqqp63nprvLFNmsPVgn2Sq9LN9KbaRG0
yGUiaJ3RRfYB7Xq8ptmxqVM884zHJRRRhtdU4H7Ot13JkOj05x6iytqzU2wysn3qyhepxmhF8YzN
UXO4/QXTKmv7r+9NxZitEOEbrnFAwyM0RTYcyDR5bf/lE+QBaOPi6inyO3CXPoF4/OT5ZZz32Ifz
ja8YNhtdumcZZ5wOK3hS0RZHtO5EkOp8tpe/0CLfWG+DifTGTAr5Yg4wV5YsqXspvfoRT/THXdbX
BXuqxe+hRIAsSpl46mTwew3ql9tD/69B6p1NUpfrCf2SiMCyp/u6wfr+WKo2d06cu1lwgT4fGO4O
k6Kz/zrWIrSh9apYYB2XIB/XL71DxuKzXxc+4Hzr6LrNubJAtQGRLaLyIhmhz8DRezIKK4uRkWoR
0Uy2x6ImjVhi6MhY7MUimWUl7tKC2sIrVgIs0CjU9Gd2ie3Jo7329VxHggtvOa98HCv49uzU1WM+
VB7/m9uzkhtmNmRkXW68XSV1QFuJZL/8FZQ/F/W3lfUbhja5h5ZrltapCckotivHP5Zkfp0ttvGO
b/BtvVWUkYnMo0OQ7ul0FGicFl5/Jvl0GNbycNtNTLPXzgl9IaVKFWaPNv9jszYPoqMbgDbT0Fpq
YU7aOdLO8LjIuTyD3t6NxOpskZWbbKNll4AA3U1KHx0AVn3Xt58JeJ1n5R0btWF8k9NoJwQnCL2g
DCHFudR9FnFJLrZPz0AE7zuB6D2B01QOTcsLdc/6rCInb+J0vvfDrBbxrqXV1YpaLtFTPsH+Kh/A
paUuVrqPvJnp7YDuaHHfUaJIOlrWaMgE5+xiky3CK4Pl9X7A1lMLd7KyToARSFBZ+JEDNuTbWzVL
g1/qbYCDLETlO3j0BlPOg7Wqi+LzhsubZn795Jtzhz/VbGoqXiSL8g/rIA49rsy2ze9ur6hpeC1Y
iTOPuBJiyLID28RQPIKSJXbQb7NveC1gOwB7ZiYq5PepPHPiHEVvHbKCH28Pb4hYvffPCstKOdft
wxLWRzJ5R9bbZ5WJc+DYGzFl+oQWs4tI6ypP4Tmu853h5WX6MbkHd9wFLSFMb/1zFZPSD7oicTxU
K4hqHl0GNVSn9r/eNpFhgfWWfIBpSalWuKbVvJD2x+x8B0xvwzamsa/HtDe+idq9wgvsVRBZ/qfa
r1nwe5r+3J62IaL0DvxSZlaF1le4vWxOQRg8pXJL6Ms09PXfvJk1xK3R4eG3HJVtkPZTt1mBoq+/
3Z63ySRauIZEKbE0mPe1W7SeReym/v2ci+O+4bVwRQ+5wwoqRDLyGa9pyPFZG3lFcLo9vMHZ9S7O
ahqbCccqmXQTP9LcvVMLkJz9CLJcb2MPNFlf22StsrwSVeIf5KV76sHpCbGaDeOYhtZCVeL0aAtg
HxNbjG3cuRm0fNQuACFherem9FfZzKEtEyug9Qc2+baI6jD39hU/9F7N3lJ9ytgi0WIgq3hW2LKX
ju4CWGLyWqCuKfIj9ieR+Ogl63r+KsV0Vt68bxPR1YEUdO5H0gYcT8jBqS+6U+P2R9vZwv8bYkrv
0QStBGRtUx8khtYPt/jdF692+XLb4U1Da+FK5ORUQdFJqCGST56tIHHaP7FwS77c4JF6i+bsWjPI
WVyJbjL1RXjFubS3uEdNM9d21sxeVTaIoMdL1HdUpaOSP3Nra1cy5AG9OTP3HAHdJCxoaXfR2s0R
LaBGCY8HwO2wz/JasCqrmK0OIgaJD0bB8W8xf7Xn33uG/qdL022pKzvWQUDH/W/EZmfxv2srd+15
/7RnWspCD+wK6QgBzkgfHRrh+HPaPA687zD/dGaCrzkoWVDifTEVl1WoD3LtN87u7zvMP62ZRcoJ
V1mbJ8RZDqTMY5aOd+W0bKzn+y5DdYmfIO2bILPB/e+El9U9EquPcve81PtS2D+NmRJMwayz4C8B
eDmJbR+BMIPe1hbM0WR4bWNtVcGyxiUZiAi9HyUP6L2cer6x55lMr8Wqb9Oq6wvMvSi/ulkZyfpP
Cvj5bW83zVzbUMHImU5gT5RJNrUgyALdcRyu88u+wbUoDSY0f/fsGqWQ4CYtPwB8sM8fdTiWRwYH
CbcqUWXDtaAMTpWApOu0i0KIoJ/i/57yZLeAmdmHWeZ1PC21Orc22XXG+6djD10EVSjrHAXOtfzm
+/W5Ab3PtC4br/UGb9G79lgNZjPghMskbNQcT03bxNhTl5Mr+q1itukT19/fHIFJuFZhObA+ydaP
tbKjvnqY5dZd2+CQOi6rWwcXQudoxORB8ZS79IFMWwcN09BalILqqBZeHvZJmqe4hJGkTHcRmMBf
tBhl0Pgt0NkIFunlccjPnMloyn4ScGbcjiSTybUwHdIqwGnDxn49hBEHU9DkdEcFwurbwxvS7z89
347C62sByyh6n5KYsL/jehqbjUukwe46JstfIX0qFhjHXea4nfp4Ejv3Ux2JFVhD2FpTiwzT/GZp
HuXWJ+K87jKKDsUic1mPvbuUyeSDWz5g9+M8fV+H4CP0wregTP8jnPu3KE51QFaPpp+WpBZuHUWO
h3uIq5aB/QP9aXK676Rtr3U05X1GvvVsTB1QxBe9IlY0TFORnVrq2TUYWUq0mSb9UCj5IkEnYRUR
TT3aO7EqrbS58BztzXlUpEysW2c8g0PqTVd1lnnp1ENCKg3Hw+DxaGmXmE1/b5ve4DH/9FvR0iog
J9gn4RBAsgFKhsfaos1x3+hasKa0bCQO133CSjca+BK58599I2thOqaClaMH3S6/cKMRqXfNtxq9
TQbX91Jlz2POeZlAhPrY8PmvU7dHPm6RfRosroM72FSIPA8hjV6X+Us1i9fByg+3jWJILjq4g6l6
mKArXgI3QuIW5btoWNy4oOtD3xf7NlUd4dGttZTEwZKW7NWvfrHidVFfbk/fYHgd2zHRcSzGEoeY
euUfSOBHheu8dNOuZgfyTwNRDS8p0zXtE6+bL+kE/LFDv43NumF807pef3+7V2deXy8BLhzp1Bw4
Gw/tuA+xQHWgp0RvDxQyuj5Z+jHOwvywZBsmN3iM3qztCOJmaUBqNBWW33P7q1OmH+t0PSt/663D
9AXtKDAODBrr3OmTPhyH48LY72VGV1JZOM09CZf+vMt3qJZploZXXlVAmDGtv7TDRyv8OtKNko/B
LfVG7Yr22UCphDIj/XXd+dziNd28SJoG15LNkKYB9XJkd4rafp2zX/NYx2uxxRxoGF6HfXqpspas
xHGjSL/64/e5eq6mDdcxDa0d3AGcbEGFI8pkAIqJLWU8d+0dBebi9oIawknHfbYz4faSIVo5SNCm
tj30mwAg08yvrvomUjnUTnkjEU7WJI+glbnk9ZXnpNgAxpuGv/7+ZvgA7d18wu0gcaoyDtDiDX2t
+1TQjUuqwTB6K2EnLbcBG3+fUPqH+BPOp7v0L5AgtRgCo53lDFeB+AJVBxJ2H5XIPt1eTUMW0IFd
TWc7mU8DuDlVRxHwB0uFcVhnp0qy19ufMNlFiyS8lntt2HdlYpNsfCxE1j8ti7Vz29ORXajzCoaC
D2wzu/FaO/d19XOyd5HEEqqDuzqnblCbtUXSgOioadQxpyLO0D+7yzQ6nmuxnMYa0hWNch49NsQ7
FstWVcPg7L4WS4RL150JvLFvq2hBES8EKwpztkg9TcNff38TSxKswH4eTvCbRT40a/hcdOQpo+m+
WNLb9aFHSUtWweMdCga61IlduYvBH0uq7XuNUy4pSNDKRE7uufHz8+pY5yz3T7eX1GQYLVYXVVkd
RMGh1O2Fd1WhEqiEnz0m922nvna8ztugc4LCwUNEUT6EtnNCc+hTX20xdxpiVUdu+RCAYi1HNM1I
B9DX/BquW0olBsPokC23gXiVImJIyqaJuP1L1E2U+2102+yGieuoLdC3O2N4vXbgSBa56/AhzMZd
AAKqg7b6rm7nYEAOgLzsqS5pXEIbA/TXh30z1wLVJ/Ui7HASSdYsX511HME3722hsk1G18KUgu21
yqwFCabil7q6AiDC364MN7pxDbuHDoYKIGykBmeGSLN6tt1zlUNVJfy5FNPGqpqmr8Vq3nlQjXD6
MskLfigq7+wDaCVUerxtetPwWqziNbIHezOm7/O/Lq6pHs+gXrCzPqCzpFduLWTpIkVOzvfC+mvN
Pyb1376Ja1uq8KuaDimSTOdUZ5ukSb60RxDibySZd4PJDXUY1OgG3LYqPKDULuTz2vk4V+7Giv6P
9fmfag/G1k6nArffcaHt9EHOwaFv/5KWHhcyHimoRypyKHh7pIwcXAAfpf+tV+m5X90I7HpgfbBi
X2VRDwmB0VaQnXry3Y0YN/1j+n+3M7EOM1dTyC9hDXWxAP/+0M27wOf4y1qEQybdb1Toycs4gPTU
J9Nn8HC9NtZWu6Fp8lf3frMXBzaqcioY5WUYRAbtik499Hhf30AgmUa//v5m9MpzVJ3NlgC5hMXi
thTpY9nTaaeraRHeWnkqIQEpL5nFaBAPcgF7mFer8m5HpMD2WoiXrK2WYMgl3gLjQX2xgpOo9hRc
MLS2FYsp6/PVK+XFLiCU6A9LXPjTnZuxjeuKyfBakA+tb7dChVfdGRuc7+Qh6MKNxGcYWgdNhSOb
piZY5UUq+mdpQQqTterltsWd69K9E+E6YEq5xdCTa/bwL+PRO3l3ODGfm+Map9EQF6c0vv2dd5O3
G+r6JRZZ8mGc4Dl2/zBXT2v6NRz3FBYwtBawq8w7wWz8g7QCrroAp/iBz/u8RpctIaMoCiVseWnk
RzjkGJ5LtbGq7+7GmLYWqQCXWl0/IlLT8HliX66aj1BKl3awkbuvyfC9hdViNc0VRytLVV9mVp2h
R3Co3eAeRdm4LrMPaC/b+Te0kHWhRONTH9afus9zeJ69NQLzrpfuywiOFraZsLOcA3V3aYdqiazs
R1Pi2bcEbcM+v9TClgFSadvjIi6s/kTq9iCqmGRbRTv2/hLoICq8JK+8tbDE9VIfR6bOE5hVnCm8
F+16yLr2FPRbokiGHKEDqmw5dzl4CuRFTCASWYupPIxhXmz4kml0bcPlSw3gbI7RS8eKF+zjtXQ2
EoNpaC168dyOQj7eky5u4/wNigIH6pAcbi+uaexrMnqzGY5uJqZW9fJSjAN5dZzAf7X51uKaBr/+
/mbwyoO4B1jdxAUadnbMXSHvrAkErbenbsiXOpTKUe6SSycTFyDoX2nflpGSf22xpb1nmrwWtcxR
RSqnBWHVWsFR+Z6HmrK70cpuyDw6nErVgYdnA0dcuqV68C0nyVP62Lt1XIz2XbP1FdPOpfPe02Cd
UtK62LnOYJc81mfoScxPc+zE8ijPDp7hNrb299eC6TT4EtV9rgJ8aG1enPGPNx36atfexXT2exx4
whTPqQISbC9CfnbXT4pu4CreX2Kms94DLM6dYMLW5c8fK3Yku4o9LtM576fMdUhNYY20hIpwy49Y
7I1kbJqyFq8ZZSrzG0yZ95eG9rEEb+yecPqH44pPAR9oOcBXcueckSlCdfMO5tkY3uCL/xBd2WNV
hJRn8pI/jMfsrj9bcfMhuOAZ/lSdwoPYuMGbDKSF7cCmtuJrgeOI+2Uav4Mt4rZ5jPPXttkWjfJV
Cx6zS3+cD3iOr45oNHwkz8OXLB7O5X+7ON3hPNp268kA3Vh+KS7S+lH+7sDo3vcbtnmfCdhlOsKq
GtBDVlwvD0GkDtVdljR39glF2tMudj184LrNv8n4ud2CvZzh5sYGzj4srdtH9VLuQrhidG2PdcEi
QItwwr2Tp1EBsF/Ho3brteP9lMx0kJXCxuQXuS8vKOU3cV57h8ZuXsKrlHWWXbUft+4qhlypU6Oz
cBg5hI2R+xmPxPDQLkM87arRwETXsHizABNw0V7uZPUlb186/iTay7qLHwVDa6dle/CI682QDR2K
o+s+u/XTuh4d0FXfDjBD4Opwq6ptiiyl2BJ79EmE5Xoumo2c+f4Zk+kc51OYyjDDo8TF6b416ZkG
l8C9zwceTcUxa7bgqO9fVpiOt/IFIxw3L5xkeREFRURKdJH4R7bFymtwGx1xVaVh64kVh6l5ecym
750Ag0z747btTWNrYbtiR6nnkeKIvxzHoY+HHyqjG4k/hOf9e8liOuRKdXKeG9cXF8U+FjQiqJA7
04PVf67wdmOPSbDvHsR02FW2DpPtuPgTwdyBXAdPuVOk3NM+C2n7bpG3Q50NeX1poC06kDXJ5vYS
jnzDRQ3O8w86Yq464aM/+8LZfeE/4sIeE35JbW9jEQzBpZNg5VV9ZdeC81BgDQcxoOT/eZ9htP22
9gM1UJASXFCAOQi02vDwg022rieGpKwjIoK+mCwf2tuXvnpOy1/gmYxbr4ga/xGMcMfb/8D0DW3D
bVp/7pryWpZyrRiMyA/UWRKvzc4gq48L0L3c/oxhCXSABIQO88ZpA2Qhflrt13J6uT2uIXZ1Vqwh
b7KegA78IrLIdh97oFSnfedjHRmR2lT4rMHQkygir/XPpHQO+2at3WnzgYmUV9frMhWfZqJQSAtb
KCnyYJduk8t0LiyIieVzypH1STY8pCmSDc/DjddcQ7jqSEm7TUU1X69vV8MwiDNSP4bsoNVtXA9N
a6pttVbrUGkrGL6u0HSXRh0aHJZdYrcwjBax3ggpH1G48lL59lPefPe99o/tb2G9DZutzrteZP7U
2guysMXR86F+OnB1G/xP7MD8oyzP+9xHi1nwCdAOBRccFsovzvSjzUGktvWiYzrp67hJJ12yoStQ
iE1f00t3L0/5yf1kP/Mv/qk7Z4fq6+3/YEgIOoayKuwRPQmo25XWr7mdyghs3VuHEYMD6dhJx56n
kPVINmy5z51PfP5cj3f7pq1F7hj43Mlz+CZUW+8t0hzGcasea5r19fc3h9duUjX6BHC5tawfjXcE
V2yEsuPtaRtCVmddl+7qF7ODY0ggcATMjzPlZ+U85VvtQqa5ayHbi3bMZzyqX4pA3o0Bf3azGv0x
W7yzpuG1oOWd61T2hJICtsPTUtHIydmpw/v3beuYfFG73I4gb1UTxN8vuKJHTiSsrXRgGlgLVHTe
5XZYYN5NPZ+l0x364M/tKRu2bR0nJTl4o6bru0PWg2WSlNWhVfnPkOfoTWzy7uA00/H2lwz/QcdM
1f644hEV106fFYt7CITVv655GO4igHOZDppKIVXfdF0rsZtUfZT2YwEqu+fbczf4jY6awqYqGHQd
xaVFy2PwIOVjkf7aN/T1k2+iNezXMBgm7COZWtEGeleVddQ4G+Fqsvn19zeDD34DVlsFv1lIH1eE
H/PNVlbT0Fqkut7Ye25nyQvpadyE6lxstiQakoyub+JNrpvhUVlcxh5wVbtzy2gK1Q/HBmWUTcL0
023LG/ZYHTOFQmZji8qRF2X558VajlkWqR68+sFvoE0Pdbexy5ospQXvYFFBi+X6Ihm4uX2sKUdu
m4uw3irhGz6gP2ZTn1pzykJ5ccW5Lj7Ial/E6i/ZuKN1a0cRUcJhz27YLHEu5Fah1JB4dNyXcGsU
R5YOF/G1iyD2/sUO6gcV2qe1XpJuDLa6QwzG0RFgrbeUdQ7eUlz4f9vFwc83Dpemca//601o5W2z
rtWClCB4+zdteXDKhR3Et13TkG90FqyhplMPVSWsKE+/Oal1SuGphxYZet/4WtLx3FQWqhvwXgUG
87aLiy6IuHe6PbjJMtff31gG3Xiz1zhY2Wk9yvQ4qp3jahlnbO2hHgeMK5fT6qN3a+MoZjK2dijI
WnfN1dTICx3VqxjFg1MPJKLVVtXANL52KugD25mDHMYecOdevDaiPY9WtCv/P9K+Y0lyXFn2i2hG
TWJLMkVlie7Oank2sBYz1ASoQPH1z9kzc28NqpA4j3dVZrUAkQFEIBDwcL9tbpUjSeHFNAc876Pw
8eg418a981FKBK1r1LNz42eH299QLKmM/KJdXll+g4J0uuR+EvDQO4vOmb7cHl0R72Xslw1l1Cxt
OgRiCnzVN97XBztLWKk5BBWlM5kBy8IT4dq1CI8rIpizgD7XP7rmH9kQRAX5UnZ3nO1zKxnRRcVI
BzA64FlpBtdIdiiXORoNTeVDsY1kLiySc8/y+VZZd0RUgZgCivPdLsYhsNBLPrt0kMmaewEfyLyT
KPhxBl3gxDJNPFPtH8l1Be2NcoKKymNh90dwC16KTOddqqGl7V/yoRIO2J5Qje6Paece8lIT4RXb
UkZDtVXfBuGIfTMVBSiq5nPO6AlkolHThxrfVaypjIkywNw6humCwhxQOWdg8786bT0fpmm63nYt
hXVkNNTYoaHYCIDoat3JOi01SeM093ehq+1QBkRRMw+8ws9xWzOgGV7x2LF2XmJlPFRNKtimx9Cr
myW+g1ugWVrfhyDcF/RlUBRF+3LX1HgfnExydn0SMWYkhrGrGwqWkTZ87QzMKVrUb4hAqT7OHKOD
uPFqDRqHUm0c6cwaFrTTWl6GshyjybRCbjYFbUqbih/79o10ZpW8d/uRbGdWuKJlaRma2NbqSqsm
L7lsPjTcXAvE+6ksP0+seDKhPyLqUWMbxYEog6EMz20gTgHb+2ZdoDmvDciZ8549txS6pmZtGn+2
jg5kq/gtMhyqaQu/FA0iG7HrpCNGlLp1Ysy7gPr2K4Ip5Dx1M6a4O6x0Hc9tOf0JhMFP5lNX85it
mv8W/F4ka8BDlc1AcY0L3CLKfgb1r7DUrMNvdrM33qxkfimQ7AsOhD4m/67PYn7Hj+zkJm6biANL
ssMuuD5sJJ1dQUGGtc+QLLfA6U8lXjwfU6IJE4r4KaOjpkIEKCBv9u/u0vBdq1MTVo0r+e8EUvDV
mVAMEcalsC6GDuup2vuS36JTGgKsBPAKu/8OufAoxOUcJIVnw3Sjme1LxGU8VDVn6zhsb7RzW/2E
yCnKaL2tSaHe/gGvOKbcZs2mucTdvwqyu7Ixf6EES1EBnPy46fj31JujPRHuNd9UUWcMBCoA0lQi
CoMhyn1Nvvm2S73imgpKi+Y5gXnW8FPlFTF6j6fs475ZS+5qBkPIVoa7ygym9MjOhu9rtR72jb39
nhehAMQM3tSbDhAVrE6f8o6vd41VfNs3uOSkXeGBR347UIquPntZejS0mKi3fSmQtf+MgQ1mileA
x9Dovdis0rt6mIzk9rzfTgIDWfyvXrw8W3BiPbZmk/TTY1EByYJONTq83/cByWO73CrscUVFvUf0
AkLbssNoDO/Av357fNVulA5bR+Blk/hIMRfnA82HSIxAbFSNJsYrRpehUGSxCCv6FrP3pw9e5/0k
pIg7X/ccoLD+KyAUd3zTnZC+0rkHvxo6VZfug9FVMRWlZoEVu0dGQ4lRzK3l49265eDhcWgfHB2P
7QJ0okHp3y61zKSivo3LycTu6/rKjEvFPt1e19/A9NenayADoJDrrRmSNKRoR37nJOmlObM7O4IY
YFJoVldlm+3/LyJC5ZaFj/Lxdj3hrIhJn1Skr3T5gWLvBNLOXCw0daFbAccIlO27X0udg3n8u8Y6
Dqb4hnVknIDpN3PoVnnz6DwvcXpujhCoPawA7brH4mAkbFd+EMiwAcO3prGftvDQ/SycOm6Dcd/5
JOPEFpB9OWaHfRmO6cFO01/WpGu5VS2rlHwYVdYtqYeL7YKLS9IOgBdSz/px2/KKVZVhYkW4AmSf
bqdf396XHolAnhUXvqsJl6q5S5uG2p0I2i3ZY2OaRzlCzrnzq1YTLBWjy+gwsDZZLYeK9GPoOKd+
Dk5B8XOXWV7RcWVicKsKBZapzk5ZWydQUrlvLR0hgWriWzr1wlOzZSXC5MgLSCmi1mkTynWJkiIj
kwFhxeoJSAAjVc3ZU7iepvJnypvIZ+9Aj3y4bRzV7Le99GL2xBlrmjUoYZaE8ObUu1AjAMFzI3TV
BNUHtv+/+EBqksplIXAya4UWigKr6ufu9fbkFWeUDAqb3bRmbYiUu1zfLd6TBViYMSUiYxrjKBxK
Zsrpu9UO85njyX1q78PWL2N39O7MtNTsTJVtpATEyStIVng4whlatqCRk1BfB1pUIKVNmQjJGzy7
DQEovM4dGSJutFM8p0ULIvziifbWIfTXPwmvjZPlcBHhSrQreJoyENDlfUHNSdCHJku/5WTx4BOL
Ttj+bYOZ8oLbjWm35TiRh4XgruwMq3eeVs843d5OqtGl4Gy6sFnpNxT4Od88rc5Y/egqvmqKyKrR
pcVmZr5a1TDRB2OEI5QQoI/TKdg5dSk2e2QoFohW0gc2t8sJmjbdwSeWBtupmLl8oK+5T/KxqTG4
n1sPBIrc30qv0Sl5qnaqfJB3S5tC36enD2FDfjgLajme8+i6+WcnIM+2v3ygY3FtQX4z25VuI73t
2aYMDPT9rCSl7dAHsTgXuwWs16AhlHXIH7u2ki9ln8xwDDzFdd6XlLbREIzLc1p4xofbg4dvJlim
DAxsTEZ6WtTpMy/x5xMvjZYcZ5CTLcGdlw88gzi6iXK855WGNcfZaM69Jgd4Wy/JNmXgIDBCLs/q
1fnSLwwK1T9KVsUOkGsrWgGqvI/7BhmN4UdjZUYOWj+yFu8wyyMqgXetw8+Qnkj8tUBP9tOIukKb
l09WTh/QlXlc0y5u0iAm6fPsOHHJwkPL2osRtnFu54k3B/s6HU2ZyNF2cRs2MmP6Ipg/H1ybGvdQ
kKSaMopqa0lRZHRomaZBWzxB9SWai/VYBj+LMjjcXnuVL0pRxFuXgTK/K55s40uAJtY60Glgq0aW
QkjjukYIAtfiaZxdUHWC3YPr3qBULi4DEgenoGJeUG6e+PBzGSDh3YA96yws/tQQfjEZRGRTbpyb
ujGTtFx7zWH09vujKSMUHdJYAi+QeQa1apZFlvhq0DkeMhJ3xZBAffc4V7+IoXsaUJhQBi0SMuW2
cDk+V1oAQvVVB+EZkHBrfo2iqmvKrI+pZZuQZOwxvmt5RyerIxEu720wsOZkPhoppKG5E7trccjE
GNv8a+jZmvuoYlfLGp+QcahYvyJzW9cGZIQd+tirxywLNMOrLLf9/0WWWHGcvGVYudeZuw+l1cYg
ENP449tJoimTwImxadZQYObT0NcxWpYSEM+emnaNeNP/2OWVMh1cSYBRa8HacK3qPll7PNvk+/CH
pkwHZ608C9D641772luyiPceQCPhUuXf901dcnvLJsZiQcPhahoGQBKjixbKyKOWo6nDKA4rGeUo
aG6hqOOYWWTUVjNBe8GoGdrewgJIlXeuoIv702FTkVUxa/vOSqMV5KamxmUUX3ccaV+5I8qThHpX
t0qPM1iQwPNyWEAsNFbZ0a2XB1twTe1ZsYUd+9+fWovKTRnh/nXuz1n41OiQDapx5YhfM5tBwde/
elDKsn07SgtdCVE1tLz2eJrzZuF7V0aHY0PFk8l11RmF4WXYysKqenHHzL/yIDwUoROBdRRVrBxU
WuRojXk81rPGwRWhScawEM81UjbgU4K/Ax9CBOXwep8UgW3KCBZIKLQ1q7CBBsG+1q3Zxq7b6UDu
Cvu/wuXa4MGprAL2t9PufbXy+Xsu7H1gMMju/XtDpn1Tj6SqvGux+F3UQnXy7EPobl8iIuNyiW/j
XbfH3K3Qae7bPqijzujK8+2opFhTWZqWOO1Y1kbmXZ3GjAIh0JyVRUgMNNcl1fDbgrw4biABk7HC
ZzA8qz5O6BQkwXaoDvt6uE2Z0XAN+RJWYe5dxVykkT9XGzOL0PV3qGYvRRoHFUObl553DQmPTdM+
ssA4BlOqidiq4eWAA/4PDyRNCDhjceDAtc0gek91N1VVEiMTGjopqDSGLvSu/WF4sJIqCe/+Kg7X
xzSxr7f3j+orMsZ1hvYwXfBD/v5KeQAr2/PWql+jVV/3FYX/ygDXOmum3NuCQznnEGntWjvuel1O
oVgGmeSQg+W4tSFPe4UGQlw3Pxuvuxuho3zbQKrRpQuq2YFcbbUw9TH9OKzp0Wr+HGqmKRioBt/+
/8K9pp6j1OoxROS0SKq0PzYE/frGvgYeU+Y4bEMjE7mDgA+a8iPKl4C06dpIFDOXYYTDElQGE7l/
Ze10BFvzJVycBDiZXZAPUwYSulmWm+GCHKEMloSm6109Qe4VVbnbi6rYjzKUsDOGAE3bi3+FUEHU
d2FU031vIqYtJVJtOJW8NYh3nRc/7sYyEfPHfZOWollGvKwAkAE7cbWTbZOXIU1uD61aTSmSrV5O
OIA77jVsf04kBaXax0IL/lUZW0qebIA9mikL3Svx17OTT8dg5+kkox8tu7JcEK6417x9ny1lxOj3
3NYVhhU2kXGPTg/U8mr37hU340R09T2K6FFWD8ddJpdRj0hVKdkOp2ttfygBSUQyloEIft/gUtAK
SBmMvjXimiWmKK/DU7WsUVDpwpZiRWXgoxnWZDJG6l7T+i6n1yzVCeWoTiMZ8sjmJuCgZ8Ml7veZ
l+M0mj/0SXYuceYFGkdSrazkolZPGfd56l1NGp56Xt0Rz4xSMmuCi2p4yU+HZqxAX2K518V6dPo/
+l/p+OftZd2W7/WDsSnzv42+A0KzcXGvQVjeDVYXrwCG9k4ZrYRpIoFqaSVnDRyAa1Z0/1zxahm1
nBzqVNcCpFpcGfTotMFsUI/8s7jVsTzZzz1Sja3XVre4yq9sF60XZ+psNqKZ3f/ZQuVhOM8fhsN/
9xXFGsuimoJa/WTjcfEa0i9B9k4MCG77bmmyoGYwW3XYeQhqPs/j2k+KaY5zU7O8vx3pjS0k4x1b
as8mcf1/1iA/iHN/hBDC3y7WnsN9XiAjHrvcZE1QYBnKKuH1ff+r1tEmKVdY8l/0SpkWCVacVkGK
ZgkWt8uzA1CD4d/T6ZsI3GSh32se3PUE5Kbm8OG296nWXPJrd8pBs+Q5+EV+kvkfJjem5vfbQyu8
TiaJm4RBgmzAWdOJeCjOg9DcDhUBQ0ZBugYPTGIE7rWd8F5A6rNts4+haO87f96TqVlohf23u03r
uszr1LlXDiYcQG/urZ7FbBR7MmQML3nzUKKsADYW79pWZ394zPNkGDV1qDfXE0NL1/6mKVY/d2z3
Onb+iZfr2ezJkTr8eHtNVcNva/IiDoUC3MPobHWvHv2YQZkiyM+eVxz2Db599MXgjbdQzwtMzF2M
UYGeU2Nkh2zQkAS9uW1gmW2bvhjdrMrCaQtsG8co7nHOHPpx/gKGliNlOs5FlXUkH26MgoXjgkOy
ACfW4D+yiYN9S3Mxf9OdMH/JU83GT0MB8W3MH7xb9RihLLgns8LQUqZcGiDbNnPkDg0QSdyJPP+j
Zbzft6jS2Svc1veJjUW12o+l98OmgEZrLKIwt4yBLKvZE3aPzAGlP7bdd/KTbesq728HZIvIEEgT
zE9TNcGT/rdS4YDuzzhtB7ulsY5iUWUQZNXNBXE2d/Xpk7160TzUmqNKNbLkqR6YgbNiQWCn/lfH
teNSm/KozC65qVhHO5sF0oSGo20brD00qsI/d+0Wmf/NTaHuMDourlX9Oc+fikYfGVUGkZzTWPLK
FQxDz2YChHWhY+F8Gw+KjSI5ZudNJeMjBnZP+dWNq+Nwbn8OBx+8kPO0z0NlcJ+ztr5DXXwjG0Dy
ZNjJiMroXOk6NZWbXfJSu0Bb/DjyfwpmWxb7vwUzXRarWAEZ5OcaubcYFGmas1gJuh7Bp/Pz9rZR
jSwdqMZKmTN0nXdNyyEZHXEosl+3R1Zsdpn+rbDZLCiBG2V5UhZV5KBq2QvNqqrMLkP8RpP5zE3h
/uI4PNiH7Wa4mX09DCd9nVL1EyR/RU0Lgj20wSsYJBwMN+K4ZgGjsc8+24q8OFW7qglMWtZ4IXFj
pDJZFwf1njsDcl/JYVs/IFVIUEwQ61NhfEWW1OmeJVUmkVyWdDYZO7ZdCMkJYaYh8d4ETKZ8swVZ
nN6FQcxpOthB9x79CwevLnXwlW1Lv7rrwCqSp2YBWYUx4dBrs+xrvnzn3nSEzvc5ZOG5WB5J1h92
rayM+5pAnIYGLzzx2CM99n2TpFl5X2hldhRLIOO+aFsajsOxBG3Pk60PcQzmA/ANmuNPNbyUB8+O
51S0wzK4YLZY7PAumJYj6Pg0FwRV0JchXl06krTlv6+c2XsnyQ/kYPzhnayDeaa7MDkWkZFeNYSO
2jxsvWvW8Sif2piWuxqIMbTktp7lmlk2bdN30eDbVUkh9lpecttsXE3XpUgmydjGDfs6cJr45s5U
VWZ/q5eeN7zYDkKU5g3iJmNaJaLUlRJU20bKhMfB8Qik2vA0GDDwsc9JU7mxmLnm6qo4p3zJeaHi
GVRmhusTpG3yNIIUFKdxE1KALnY5rbP9rhfh2A1EZxBwfT671dqcBodMQFUtWUxEqquBKH6DjObK
aWuRkeNEnB07WoYizpdftyf/NnOdRWTAFh3GGpI8WNwhcS9u3McsNuLhgovgqTqgc01zsKh+gRQb
wqH0+2HALwD1IQoTbFdvKaYvpdx5VpCV4cHq6q9xGJyEruChmq+0qFM/pquXonhWCPEtDR20dvTu
t9s2V429/f/FhiEGWJE2ctUrbdCx7YJMW8sorPClV9CrgBl5x2AOa2iPjNCTqF1on+rijGrm0hne
TSYa443/3tqqaUshoDaaaXQJfNTlYxN3jBRH9B4+IvKEGiy46gtSFGizalyDrfxji4cBMaY1vudh
fty1oDLiyu5o07IF9WgAW5O1LBMzNzRDb/v4jdRDBqxsCrlluF1WkRHHRkWi1DSeeXvvUu/DvslL
njm11HP7rYDCrfcWaSF+rGtMUM19+/+Lfd6M9jA0HeZutxQKuf8p1+zdutSR3w37VlUGraB/kWRN
jv1oB/ZHAorVaA6mD3xe/rhtG8WucSVPtcJ+9CYQ9jyDuCTOrCeOLvOWfro9+Gbgt5ZWOrQpxL4m
URnpc9EbiYPTmpR+jL7hmKWfe6CYb39F9RMkl/V8vnK7K7NnVzwAgR8X438CaK/vG1zy22B258Wr
WPY8pa0RDb5g79ax+DUHXAc1U0QcGbsinHQtRmjSP/tlAQQsOiKKZt+R9AqwUi5TG3iw/xQsMU+z
ExCKmn2pSlVlnErhgjBqBNH9pwW6JsS52j6LymWMoLzeV8PRAyayR9sX58ei/r5rLWT0Csl9GjLb
p3/fCt06HnWkzoqdKjO0ub0RmJW3UhSJaQIs/3HlYQLupzMzrSTNdQTPingho0wKxxqNjGf0Wnvo
/YpdNBy1wIMUmjK9clEkhwvnJR07s1/SiAXhKXcExFchJ4+W8WQBIYu3NOcaPahiHU50wr2r6jQ+
qPphkg8awk/NEOCF54oWj0EHqaoCjWIHF620Zmbnn29vAIWryFqbbO3LzKM+e66XPO+O3UJN7+yC
pEuHglN9QDpDx7kiAFuZDG370G8MWWk9A2Mq9t0eZfzqwMvBzmvLvobmkqT1r1EER1HmyS7jyJBV
UUJhRHQYXdDUja0CuFiSzrvktiwiY1ZX0GpAU92zAel2zkONBBqUsvsmvu2pF4eoKVJQm3hmeF1t
PzLROJHvYqnApLcT48XIre0YIsRd9LkBlW/MAPR4trm5fLk97+3Z7o3TTUZGlZB0yQYaWtcAmgqz
dzBX3KczIAwgdWHbWURmkIUMVGMlhYfJYKlSZB3zBb4m3BxaEZ/zPE3W7APTMieoyoYy76hnG/3k
cCf4/TTx77Khnt9bcVjLJKRuwGuo2zn2leFmUJa/si4/tL7ueUVRxvotR/tiwWvhlaZrO+G1GNzH
sHTPAYraYfvRy7KrIey4YrswSRaR8VQmtakzjAX5+ywyWjTF7zu1ZTSVZ22MsuUWJthnY3hqjH0P
WzKMirRmUeVdRa7B9AUy7jX/2NjPt11Bsaoyc5wblBMYQ2Zy9VFOqh/WPE49TaKhGlry4QyNJH/N
enG+cTEkofEIEvF9MVPGUBl1uYbhCJOw0NhGBv3JzpGlk3iuodGRZl14FeU1T+t4MnSYKcUZ9dt9
X+zxak29NUd35rVxUlAGBYc0DDWTVtlaSnYXNjll2AKmNpV3yzgmnnkGVcjOwaWzNegyUc8st6+G
Z/6aBnTnCWg+RZ0f7ksPZcxUXRcT1NlgcguXjbqIgu9s0DX9KSwj88KR0FlL6IbTa9CfXfsJrwaj
q0vathzpjXNEBki5dT4v6FIK/wfIJ87/vJLp467i+JChUuUMqoSlaWGcyYrZUEQtBGP5QJOs0QXf
twFTFpEBUxapGQXbAPLzJNkenqrEOETm83BYD9vrdq05d1VrsTnGCwcICgPP28VErm19htLlE19o
XNs6LIrqGJQ54sKQrhkvxF/LYR7+erTcfoN91kPvVMsh5cszQNWCGQMOqtF6cIcu5mX4BdQzkWXq
BHZVZpKc2TattZgW3JZW9g4PXWgi1D50KW0k+bK91H7GXKz0PyiG7YXx/wZPtF7pZ1JoA6EdWWCh
D/WThdeQf56Pi4N+Jd420yslzbKwut7xsZtM82xCBRqvduawC1yMX7BdN19sVaSIpQtFExy5o30K
Ov6rCyw89pqawr9iHV5papr96je5lRtYh/Gzk7BTGTde5EZhBF3WczPturgAuffvn8ENWkPjzgu3
ZCcAj0KtT3aUP0Hy5pZ581g62KZdgr795B932/Qv9Yu8DfY6xL6S2Qy8kvX+DDsBpWEGd+FOhEP4
Cj4FqpilKR3y2xH+f4OF0kaSKyP1py4PbHKdj/nVStZzGU9WBE2S2E74ydcRWKisJHm1MXrO4tmZ
ASj8iWYPtPxwOztUjCsjqiYj4O7ALBgJpdGqro4QbD3uG3q7CLxwsIoXhbGlQ9fSBQQBBNdLr7uW
vl0SeqWryWvUm5bBhe/OTTxx6y7lJ890z3bXomdqlyiD9Upgk3u1vY4QZLjOA/SsI2+paB5XQ09/
3jaQIrzJtHKNWdFw3nY+Ehchiv9TeJNxVatgoxG6hXFFjfqDCFA69iv/S0FyXfORavZSFi0mc6F0
QODxPH7K0MfTen9AASLZZxvpEA6ZE/Ks9JH9V+eu/6+SOtXEJY9t3KZZsmxFkk7LyCnKuHT+tECV
e3viKoeSHBWwj2x1RI8yIjjxotUCgflY5+9vD66KNjKgavA7S4wm+etw37K47djdugK2iKxL4pRf
kTwXr+CUpHjS/w1S+ifu/9VMqY/7imWQcVapgxZc08EKCys4lSu48CEQGvQ6dVbV8Ft29yL6hKlv
MRJ6dMMV/p076BuTFIssk22N4Viysg2RTcOJL1NejZ9ao9zFv2SFMqXW5ILxF4xa5Dq6Ifrnl0Ro
O5PetIqPY+nfVnHmBjVT36ovvbE+e154RLH202LrOK9Uw8sbZ+Y5sZy0uRiOFYMi6NEa/4NbvCal
Uo0uZWykdAav7/LmAozSqapw2BrVKc+aw23nUg0v7RjGMxPkietwycG4Uc/10Z2rQzfu2pAw/fbZ
FxtystCPNGZ8uNQGv1DDS1aWfa3n9Pu+2W9b9cXwY8PcguVufQlT9ywYtB8q+kD20cNi9lK0p03W
kB5n7mU0+0MLLihrmA+NIHdcK9essr8U8kFNWk1+Xw+X1ZtiywgTFrgHC4yu+wwkhf2yC1NAx438
AiL5ZJ6RLRvDEeh6TdxXzV6K+7kDToega4YLJz6EO90ZHHxLbNWATO+av1zVtFtIKQuB+de9cVnw
aBgW1cUrdj2X+4Fc2cz7sRxa6JddOJt+mM2XdMnuu7p6P4Ci6/YPeDNo4guS+7K1stMyyJpLNy9F
xEjao6Gh+nR7cIX55SonWqj6oMnD4WKURYymjKcS6iGrdvO8WRPA3LfPvvAu14GmiuFi+NXxo2Gx
7vg0JNMo0Nm2q5iKT0gOXJFmWPKxHS6uqCMOTI7Biqgodz2WY3jJgdMVvSRkC54reN0X6ElCC+Ww
EE8Dj1TZX3JeqLf061rDQHnxxWvuTPZxNHYOLTmu1W3MxbU/XDqIwgRpcQaz2KnNdISlqqWVHNdq
2eyGTYCZr+eZnUvnZznEIvu8a1/KhU/uZ8GYD6K4iJF8CsDoQ9Ll2ro6Ivk3L0J+INc+HX+cvZJ6
w8V2RQRl1rl8XFCpAhnzqNuXCreVS6CU+FbGmra8GENX3FE2M7QjEKHJaFWjS4dutY5Tm1rYN369
xg4N4iDVXVAUCyuXPH3Km7Grh+HSjjQxbXox5uUdz8BXmJk/962u5LPezOfU7Hh5qa3iAlhdYjXW
oQqcfRFTLnfaaH3PResiqA3ZoRqLEzQ3NaeJauNI/krHdi5HD0PT4jw5907G0Tp+JfUFXAHJbeOo
7C/5bWg0Bt4UxuHSV9aJji7UpvOvDk3joc3/uP0JRdSRG0PzEs98ecHHO16RMiXHLqVGdlhNahLn
7HrjOOjs9fY+9WXlA7MoUCZxESVI+w2Py4mhrQW/bSZ0xv37aJkHYXtNBxculiauCh559RLl6Wdf
fL5tpLeXGjSw//5A55hooGVY6hbvuWZbRNw/BYYXDXQC56NmsbcM/1UVD/19UhTtirGc+baf0tQZ
AD5uL9z3z0SQQyUy8DU394zt4svwfblmVYaQDuUVvgXWmWgEwcfQ/1hCDTxWsRxyEyCrO8MsOiz0
NLsJJx/5bETZ8sl0NFJnCkPJ/X/U60DWCyDrhdb3ledHVndqxYeVfc74nzzV+IVit74SQ3AD5Fop
svVl4J/tqiyjrrPTXaHDl8tWY561Ju8xeLieScYPlulEgXUqxnd1mO+66vly9apah4I2KayEt6SP
plk/VLNoo25INdtVZSApGyqrJgXnWDpeBiISICHfhbau1Vs1tOTP5lyDsREykZeiaz/0PPgAIuhP
tz1ZNbTkyWbvpoMLFM7Ft9E+UxVBiEBRGpp1Ve18yYWHYUrzHHyzl8FYTyOkFZfe/1Y7P4LR2NXU
6KOd69+hyPb6vze/GUzvC2M6jrX3cdJWnN8+DvxXzP8enJfnFlK5hR2AxzmltH6fD+W+0CBXrIqC
ryDA22JcawEOmk6HmQJJuabfrCJ83rXEcn+gwVCgRWP2eAGPwmnt6gfCxsPtoRXrKxetBm8Ja7eg
uKE2zT1q8gmfp1MXhO/9ZmdkllkUWMA7i+U4y0j+4KaX2n6wda0W2xZ564DZ4umLG1iRGzZ6xXAL
YEsT5bYRFf7Jyj+S/Euae3Hp3WW7WgVxlEn31LpdB2hg4Ut5+hiKuyB8ojo8seoo3pbmxY+owqIf
2br9iG6I7Or9Ur/zxzZqRNLtQihh9ptvvPgElD/HzqrFFvp/Wm4fL0RHIaeIPjKdQtZ6Q+uCwvLS
UXGAcNjR0GajKsfdPvli0q6Ttax0EO7zKX9nze9xfH3qmC6wKSYut5V2lhdAULcYLxCqPxSkPePt
V+NTqonLwb5Y8tnvs/FStNPdiIrGaFtPwHJoLgCq4aWAT4MgGEsbLjs604OzDskQzncNsXfOXor4
s1mOGdjLx8ta0fupMT8YJeDJgaVTv1FMX24opb3ruejwwA0AxJVO4Bybekg8t9LAzxTrKjeUhkHT
Or7A9Nvwawpce9WGp9uhUjVxKQR4rBd5WNbjxXG7L8IB+4YI/zPk5t2+4aUwkHEa5hQcvBey+rEI
7dhzvXhcyb5dI3eRkgzXUrYta5+KAwmCmPbN/VS5Ggyk4hyRO0nTuSVeYBAUqpr3pn0fApjhWHd1
+XWfcaTUbCqNkKIxBdcV/rkLPuTtY15ocm/VhpG8VVS9WMkWCFpoiEA99NELw51LKnlq31TYLua2
F+0xCvDyMdc/lzzVlMBUE5ccda1Aoc/9HOkqHR/8bHmgVIepUqym3NzpT1aTz1vhNBt7cp58MiTZ
2gEDb/jteU5TS1N+V/wEudPTmFZzCftyvPD+axhCFQK8b7c3jGpkyVl7IxSZhdLppbM/T8Uct/6u
dmzfl9s7jcr3a9ojDNTWGjXTGjO8q9yetCLCyPz6KVgmbC9ACGhW+zzZxmG07DNr/J022Wz14kBN
55QsJm3GyzTlR5HmqMaS97dnrjK35J9eaDrGJhBzgajKTw6jtIuno8dQWUVy0LXt8LQ68PHi0uVQ
9V+6mT9V2jcs1cwlH/VnFgZZi6t9OTsfW7c/IcfWXA1UE5cc1DOdaqQWErsOeqrEn993a3eEdIfm
OqyYudziKYBGJI6B5Ry67Jjb9tGvs+T2cipmLrd4IoHxU8+GyVs2JAuMYlMacUL27XOZlNxhxRKk
NaK5ZZkfvb75GqTDt5q6X27PXmWYLaq92OfVKkwH0lDw0A4aAzQMRFIw7ZuJavTNZi9Gd3Kjq/ui
rS5LaogY79p5RLs10FheEXnl9k6e1wG0XWB5czHfB1zEnuX9Wn0TyYbQfEL1AyRftaF40kAoqrr0
EId+qnju/6gds9Yxk6j2juSuM4GGXze040W03kM3OXdp5cWVqSsgq2Yv+evo9Qydrz2yMNK+Z0X5
hGpBdHvfqGYu+au9+mlTDB2C2FBcUCGIDDNEz1p92DX8q+ZO4jehYY7jJV2Xe3M2T4PgVzZPmrNU
MftX/Z2dWPqxqMqLjSaJ9gDJ2YEnbmc2wyMpUluHslN8RkYsCN/oa6vHmwCoPP/IR/KB503cVkKn
eaoaf1v3F+7FfQMaUP+PsytpjlVnlr+ICASIYQv04G63fWyfqe+GOCODQAIx8+tf9n0bX31WE8HK
EV4IdamqVJKyMiFAjUs+GqMNLM4FCDzzbe/NrgpZcI1UerTv+hMHIeICSkfbW8NvazxT7XaVPe6x
2G19E2M4+X0gI9KxTY2Orqv2u0p7CERdDdi7bfeREo4GlcIW2xxfpQupOyGdpqrLE5fTnnh57OFR
oB82kUNh7sqSFqM/LNzn5SkrjZ3pZfsAPbtTsJYyNR6jyrvQpfN83J+Xp7Jt4opBcN2a4yLNd/fD
VpORVUmXYVryPLMKduq86inwq4PVTNB2miGLwOTG2FWSWgfRmLIIyv5EctM7jIkswsDpfpiudLYd
Xm0ltyXjDAE4SBSd3GI8TEa6o7W9B1P0Si1yu3D74CJOhZClaZ/j9QW1iM+OEnS1EKXeeeaLPcU9
hFAHf1qpHDQxpvbMUrDTuVmJ8EW7Xew1+dPIqm1roDbMzn1dW3WDjSWpWTiMf8esgorWGmHR7dzx
kYGUmoRPvVGNPXZFCiiKM8qLOxcvUHUNIcH8yXbW5NJ19lE232UAQhNSUdUpDcY4BR4o8Tbpmrmu
2gja9LPf9SChOUlwxRuBexjSNc1NTYipXaCydqAOaiTFCRJazlfTJtYfu66bpyLlqYRaOvXJyhFI
8yUVLwU4JqmKCctQN34kOTvUtPwm3Oaxnvptx3IVMxWQ2TEngU8UrjxmDZhIy4RsLK5UuFSbLzzw
J5QofLJj08hi35+emL8mk6ZxHxUwxfq8bhpoaJ9sCVR7UldTmBVrKUg3+C1/v9vZM3AcCjfF/jiL
6iEDsKYfhm05WoVJsSnr7H4YewCNvK+g1wqnRH7v+/zgLWtcALrZK1VzIdCqWPkLrkW96alJ/AtU
mVe2X93QStDSzgO/dOCyU0qCtg+zqWz+2LRxPm/awP7lnnhnd/BgdlNponQg8xwZbNlbbRV2E/tm
+XKt2V2zB/+r+fjuGzNzzVk2sE4mzF0wspfR+JwHm5iSXFfFSzk1M7ugm+D1CYsbau7awYtnvqaA
ppm8ipeSqQlSJ2H3p34uDjV69LtcRBYa0e/bX7O8KlZK4ErHJEVdn6oE4ikhOAPlVyP11kjKdcMr
O4uRz8CguBZOu8MSLWX1MJJ25f5Sky1VsFQ58a7qDbc6CZbLmGfwH5S17rGb2t956651R+jsf/tl
75zH73zpOSzoT8HknnJphH3iXYQ3rpQ+ul+hRG5XEi/JfQw/pG00Li/MMR4a3kYI6JX0o9ncTSWA
ORm7aoQsCdCCVtR5xiPLyRfHjnGtFPPk73030v0MpUZkUs5DOyXYf0n+IvlLUHigi55DBrTF/S/o
1kGpEaVsRFbmlKN4mE+BIw/eYD95VrnyRPDx8FR9B64a4mQdQD8n0zIfPM98s2v0wrhrl+0f68u6
VKXT5xYbwTeAdYb4ahslHaSFSTBY8WD340Nh939vb5Vh0/KLC1BSnJDh2327fbwyVH0b5glaRi2f
4mCfsrgzXkqenWacpHDfulKbfuxg4J78b4RUTuM5buujNu3bc5dlVoiIPLS1OJVdsBtFudaP8HEy
oepDsQcqGvSspMNpqLrvjp/wqKXkzzYzKWHuJV7hsQJjJ9AVro0ijzojiXpffp+BDLv/jQ8NRR11
ryuBJERDBc/P1Pzat3Y49FaYkyX2yINYA4N9aCN8QwmTTgBOuIypCwats9H9FtaP+3PXjKvuctBr
8KGTCZanPA3ebGJ2cbpk/Urhqxv8dnB7l2PdDiTTwqjyc9bSsCiCcElXvP/DsKaOur2B7q7ImWWy
s5GL6Y/BsymqhAvWCEm+bDOM4v2TXflVflOSa9wirgontNsxvj+0bvK3/78zC82hRutzrGULCfMk
DfC45URWHqy4o27422q8G74qB8PISWacKlqCd9uTYZAM+2XeJA8I2ytbW2mBnIxMjfuKHxGzxtzn
qREGy1q7us5plH2N9s4Itgk4zdh3vyrbycKBypVjks40ynY2UJPXaYtFXdwj+mJ60Jkm05rWlm7i
SohmAAa6xIA4oM2svdfJPQfacYvH2Oou1ldmbacgFzl3Of/kGyDXlMEzzzddElM8U/zXY6akmfxi
HNhZ9OxHJuxYjjUk6tcQuR/nR1vdqiBJLzqI/SCU5L5nO0iIPpnOowmumwX0Mfct9LHxbXWzytsm
9wA1gPAjpzysUk5Cyw82ZRtb3aAW08qAwYD5pWPsF8Z32ZSfzXHa3Z/7x12usP/tR72L2IkMRQIy
SkRURPZulIMRL+7CPnYh5DWNEd1oIyVwPRzJzAZN46fGoFnEihl0VOO8Ui38e+z9n8sm/AglbkFj
JKwWHQivcw0oYpWEnLs7z+6jZfjbN8ifHsiym98TdhdJjRi0W6mThqW9cY2U0E4sthR5iawk08EP
IW5cxbhCnQH1DzbJmuAXKgEuuW1nhp9n58xzIsiQxK2xdpTVuK8KJAckeuoXG5KrousxdHAQyVr0
6YZWgnvsloqMtgPDQE9qTLrIktnK/v5hDUptFUGetfUABKcJKYOch7dWOpd/6a2vBdh/70fGx/na
VtHjRjCxemxlcvKnFNUhecxY/y0Q3ef7w394gYz53z77Lu4Wlwxj6xTZ2TaXPXeMqC0/ZaQMBS7F
2+CnNa7doOk+dFubdx9yS6MpMgHP8UyUhvb04Hjf6sW6zP60o/73tlqDveo+pIS44ZhuE+Q8OxsJ
hM+LeVeje5Xl9KEL6jChXliNa9udbvGVeB+sruia1kcJVlNw1RPxmc2DAZRXUz1787QClNL9ICWs
WUL6xDIkLOdYoQNifLEM+5rW0TR6YKdiYdEEK2k4wGJ8kMB8JbydrC8XSSt8qgniVPzJ5RfDWaDs
ZIY23sKz6VJt00Cgtgo/l6hE8rKdIFIfzJDssfpuDyT39M8mv1bR527Se15nltl5Ap/TBDGz1sCZ
qg3ihg9hwH/aqbetMFGB6KZojJII/A6XHILgbJX7PFmp1TQrr+LPRd1OGbXb7NzaNLIGL7La8rnE
83LdPc7Wz8ojx/vW0iQZFY0OaUtRD1mTnU1/yo5TY3vHrC3LCG3rzkYzKfGfjwHYgmcCjSAxdg0A
lu6CXqFFDv+MdGJrV7q6H6IEf9/hjZnMyJbJSJ4tuz4Ci/bsOGtXWrfJfhAfnhLw+diLAcTfKLGS
3IpllX2GkI0bb1sEJc6Dak7nHI1ar0uAfngz3UOUMmyLTbetiDcltvnSCJI7hfe76W1oPzVJ9kTM
OQi7Yd4EhaCgC/lvjm95vhB2+wWmZCHjfeikP2yyqV8Fo9+i5N0OkiegXSxpyc5j60Gdtg+lJcAd
uwnuhuFvpfu74RsqGah6K3Ym/mXxkjBvmni1r1njl6peTWvOzigIY+eqr/eOk54DkYftWK9Unrrh
b/9/N/epKJYqLzD3xgW4YgyXP9Aj3ha4KsI4H8FJVQNhcfZIir3zhaV4H185p2viyVXCNXG72qQL
ljSpf1Oj2c1Vt7sfTJoDlypUYwhSuK7ArI02g7IqYMs/Z3m81WlrnPE6myvh2gdTUwCPw879zGNa
eHFF+8c2sffbfoASrqZnTIT0BQ6k5LPrYvtdwoT8sZzIlGv4EI31VbTxkLjcqBfOztz+NJqgkx7W
anmNbVR8cT0Nlo/rI3ae8Y7spyeB0Qf2875ldNNWAtUsAqgAdHCafPji2m9p+un+uLozqIowxhGB
VfOIgR0Wzpj3AZT8MYug3th9tSN5KA4rH7q5yAfbiIo3JkslHDyN9M+sDsTBduWjm0znOiiLuFwy
ErpNtie2sWN5+ypn0Doua3rDmoqV3mz6LlHMuMMGhwDykJ0AjfxQZyDkrs99TlaShW5tlIB2rdQa
kEPZ2ffx0OOVOwosxH2r6XxK2Xu5BOiWTDk704LKnWVB3HFqSjPiU7o2e90nlJAuMsvvUgOfKCYX
FxxebPjtkRRrZ0VNOUeVkC7toGzQ/9Q/l/I7yx6S4XNAX6rpm3waIfx830qaBVDByUaVBUE2w4dZ
4F3zDrkCXYzft42tbMBFmzJe4yXsuc2tMMVDSO1tAj5D71qJaUZ4VwDJ3j8P8yfcLAysDbfpQmHs
Wyy88/nBW8RcVrdMGkyvXkXA9l9/uW8RzXlJFZ0ZDNrzqSDebxeAZxH0u6DNIrdqj9wF9tY+FHMR
pW4S3/+axj1VjHLKmnHxGIxUmX6MRPWY4EBYLt7b/eF1rqPEbt60DpqE4f3Efw7c02hsK04cJXAr
XKwaaQn75+xYFU8WzhbTSv2gs4gSsODMCLyhQCLt/C50sktS1aGXbKGBh98o4ZpOi8MXYvTPPp4X
80wcXMgXdMUavlHjOyos2WiMqRlN0/s9QMiN101E7XSfECPqRbW3wL06TnHR1yvnYc3iqijlBkgX
xgbfPqKb8w2o8NOMy//7fqNZBBV/O5MlcUmfDs9Z44eeHKMht05Nt7G2VRG4Yi5KAdYh93dS2KP9
mTZzUrmRbPlUHTITom9r3RGa9KyicQurr43KwoLQxo4SaR8D0wsHA1SLTsRn/KnH432LaYpTFZib
No0xdlPXPntj+1yAM89MnMOQd1Flj0fZlNvyhQrQReW75C5wwWhlyvGLDPK56qsAsDjx+f7v0K28
EtlyCsrMLRF+eBuIzXTaLRV/XrI1eIfOZ5XoNjpRgGl38n8LABXfCsbcLPLZZK1JrH6sAkRtFZxb
2hUBuKyxH6bU2rP2twMduLC2vC70GImqjIMCU8aSGH/RlX+0JrJtI1VRu/7osczmrf1AQGrIePA4
D2tN7R+LOFJbRerOTKSuPUn7wajH0E++Cf422mM44vlB9uXX3s7efPNPXdlhIYZjz92XlG5ip8K3
lV28TuqhT+uZn4H+G8wTaM/v+5nGESxlB09rC5q+C8btiftZBmkf5oGxdu7XDX5z7nflAXeXritK
k5+JpI9zUnx2Ofmxbd63T74bugedmcdpIK7A4UdlEOzqclM3JEytbNYF4AQO5ZlANYxHB2vqZZiX
3cq9o84kSlwPrDbKlMAkFnzkLQP7yx+3FO5K9tOcQVRAc8t8yPPRtL7e+ufG4cI6I57aPe1X6g1N
dlVRzVZZW2bf5vXVlemD5X4jbhFZINLqbg+v6SaKSWqriOac2MNQs4CfAbJnpxxiLizL+mfXSf/e
dx5NclXxzK3Xe7Vn337GxMPM+EKJCKv28/3BNcWHimcmbM5GnzX8OvNPvTgME6C7HPpq/wR+7M6/
5LitQFOBzV6/QOwGCP8rVBBCAMIiSEHhRXQVe6bZs1UqSM4FRwkwV9cAB/ZU1s8m+5YWLDRZvQ+C
35l/lDVo/giNkuQVV1lgqML9dioij2ZxUcaunOLcX3tn/BgKB6dQAt5lQVc1uYnp4MUkh6zAYrdh
0J0nnLMDEJXVthmX0owBjFwpvnR7mEolmdVzmXs5/LDdTTEKlXg6mg/iodzl+2wloHSeqKQD33Al
rRN8wguKcxCgSyNzHoty7RpK92yugsearC3kzFt+5csnwy72s/PJ409L8gTUepRmfUiqB5tfPIgS
Z2YkcZAws5f7caD7aUqNP5WpZQGdVV9tH+/Z0t9ZSXocVktKTSJVoWVFzXJzBFXIqzCXMBD2Pi3k
7v7MdUPfIuLd3jJ4wpxyMYorL+nBQXmaiWTj0Mo2jtbIDo1ouTjn1ktBz6hL709ZY2xVWmeYityy
80KcTdrtZR/EY8tfIRRwf3SdQW5ffWcQZ8DlUO1g1slgf+OJv6vrZePTg6nEde0zIMkXIq4TiGxd
0/hk8C4EpdvK1HWGUTZzkCXKyoWYztUohjScjQx0xe5fwx1WEMD/9sx9cOGoAqXR8x0UJKXdq+dn
p6B+Ia6zq/iP1EuPaVDuevoyow+HDBLnHSfEdclzG/B2R+bhT941D0nQoZP42NAltIpnaV6rLip8
eeXmDqij0EoPM633Sw/EkVf6h6YzQNJili8Z2oTnulipSnRWUo4DiSU59SzUDQkrix2X48+xAKDG
EnKtDUdTOagMliQfSZZKW1xTittLKkL0OqMZ+ZomPzJvZS0+dlNLxbFx1INoZEfG8QcnBg/tN2tV
kODjTd36HwybBJrIn0n3avgXZtcgXmsjr35juFMYyjdSsRCNNCv7ju5nKDkCz+dO4CwobdslmXbm
GPADjstr7WIfL7WlQtmcxZQ2WG3E1eSxa/4Rfcj63/fThG7o2//fpYmqt3IjH+FFS2N+LXPzV2aL
C87db/eH/7i4tVQc2w1MgwMFZt4sPBT0SSxTKJv91G9KFZZKfSpdTsUMXrdrWn4boYzrzm8GIJzb
Jq9s9DNfAg9K8eK6QGyrbulh8iHl3GdPUOnb3/+Ezm+UIK5HL/MRtt3rKCGy0rmmG1YL/XV/cN3a
Krt50zXWAJwlv3rFF0CkwimILHPTWQ7Ayf/6DeV5DbWGqXv1E0FCOjLcqJjVp/sT11hF5TmF8FXm
Ds4EfxdooUidIY2EQdfI6v+thv83/VsqSE2KgRtFN8Po4z+mzONhmKMRQVU0sQUCsGY+g28yNioI
Uu+7hIb5snetJeqN7/d/nqYutlQQm0kLsXjgon2lbhEOA9o0si4UbRu1YOUsPw+utfPbKV7WxHx8
LMpHP1gJ8qZtfbsDu981p997cqkCGUr+W5hPxfQw19tCXaVFZYs5pn3dINS74hDkVeiIf0ocpght
VuJRc5lj+UphYBCokFLL6V5ldc3Mfeake4sEO7tkUTXK3QDykLH9XEsa0VRG1rzsuJsf7i/av+fl
j4yoZAOaQAY1NRb7wc2XyKVFZFiPTn+xAANw+GuNmtwHgkRGbdDvJbobhraKs+rg8beunsMsO/XS
CvEcFQFUFt+fkybAfSV7pMw0cDmBOsZ1z0H+eWxe3HEld2gStwp9k5XMuNegnp4WO2Yyi0X/ndUn
0r/cn7omxP8H7uaNdlHkw3xN5yWkjReaw6aLAkuFuhVZOTr+PM5Xg18r47dnfKLDxkkru3zu8qwZ
6mq+LkWN9wkzshFJ9+2hWUoV22YQAnqppBdnyxyOFRuBZhze8nHFJpoEoALaQJ+YT4FT2ug/W/aT
uffIeMgqGbdQmSrJENXG2qOuxm+823q/qyeG3HRGMpvdtZvPIIWLzOQfg1mRsFcebnS5UyXMHKUT
ZBm17Idxyt/KPLbNnyIRoGZZjrb0IlI++NOvrjGj++ui/Z4S9uAPo2wobPuBd3Zc53HQ/zF6oEzL
8q+Yztl0HFny4A3bel0sTwnpTGSklkxaD0VBPjdp+tvKp5VtRxdySjkw5Q2nsq1G1O+gbYGYVZev
PcVqhlaRbl3rDv1M+/nKRRB6lXsI6LKtFlBhbl5OxgQY7/FapIeu/ZSJbQcPFd9WVa3bG20wXrPs
yQisuGN0f99lPj42WSq4beLg1PB8jNx3P+whrJ1nRz7b/Y98I1bYUkk00zohpTNN5DpVKLvSPAy8
NX/XraQSv1UCNlc6c3INav9op9lr4GSbDqyWim6TjisWdGuTq7GwKHfo42K/GEb3cN/qmsSjItxE
z7M2JZJceXApxQNEyiK/iuScriQCTYJ2lcC0BCO04D25ps0TzgShVzwscg0NrHMZJTTZNCa8ygZy
teuLyWJHfJlMEdZ4qOLtCmxeM38V3Wa5eYktZiRXJ3lK0iJi351+Dd+msb2Kb0M/s50kA2xfzGh2
5tUlo/1Pkbbg0503SeJSkBX8d2Ohwp4cZrWYf0UOYvLODqSyhmqNgFxnnttPe7dvEUos6dQIKSt5
M6c65P3j7KwpXOvsc/vou8HL2TbrJcXgeXnK2RNqxQUqTeLLfc/XhKwKYvNnWtlp3pErGCRuTCNH
7Ob7bUMrBffQLy3akHJkgxtOKPOeuplvnLWyr/IMt1a0scyrg/5oTqEWuUpypDOIEqrzZM9DYNjm
lUAQq+3tuFpdSd3QSqCSmoEYrnLJ1ez9uExpPLKNCUaFqvWePYBTHwbJwLpqZFWYDs6lcNcOTxof
VLk0gc0qSLbM5Nr4vhlXffBrthIzchIH3akOX3EY3VeUKJVN5dDEodiZ2u9ps6+6IaQDEPx/7/uj
Jk+q2LXWwQnMagRuXN0ytoEroycLGpF+GS5rdYHuE0qsUrcG7j2tzSuAtVEXHKA8BCariP7p1u6s
dDZSt1gjhTDzTM2rYCw2hmHP7eSXQ/BiPa8tg8ZNHSVu2yJNW+RKcvWBdwnd1MWjEcGOcn8Vbqb4
4CSsIth8jxRVIRAENBX7OTG+NcyM0koctw2vhO8kC1YT0OtcibMcu+Cn4047q2xX9nGdaZQIFqMh
x4nBQ+Vo7ZKSPrggIb8/cc3QKoTNncD8VzoWuZa48E9ksGvytUZdjclVvNpozRx7nWliQevQnGJB
stAuD9vmrQSt7eOS0CsclDZ1dWP9+ww2spUHb42vq2i1oC1HCy/A5rWdn406Zv7XqfkVFGvCgTqL
K8EqfOSbwFiwibgJTsxzGJTf7ttEZ/DbF99t2QuppskriXm1qPtlEVVks+LnZK/dQersogYoT3pz
NBFCxTz/NdCDZ6cOYAZkX7A1RIbONsoG67DGqolFi3PS/OY4o6btslLIa1KkrQRoNrDeBbMZqoJR
xFbz2yyeEvgjmsGidE17T/cNJUyLKRCZT+CTkv3TNPs0OS78r8MiK1j5EZoFVkFnaQ9VTmdBHshk
9+Bm5MShBE/ZtC0XqLizYekdu1tG62r6ZjRzPwpWr4o0vqPCyuAhrp8FGNobvk3Dfh6xc1iROW47
GKvoMqdfiDmMgXmlIK3Ak9auzv/ejyndxJVoXdI069I5xa7kQBCy7A++Wz0Z9Y+29F63fUGN2oTP
goHdGAfjZ95FjdFFc3tg5pdtwytRW3HaJRXxzKsNcbR8ro8+BbFAWj1w4f+8/wlN1FpK1Fo2BRaW
+XhkJXVcGdMucNc6RnRDK2HbTaP0jAHmn31ABk2r8aKCO3+2zVuJ18wA0tLzSvPaO3Ns1gNeANZg
RJp5q9Cy1udoVF64eS17I5qSJMIzQHx/1h8+EduUKiaR5sxwXel0ZzH1IQc95hB8vrESgTccqSwI
cQWOhqBgJbI+fr/A5xQjGSJNPGPxunPK3hgNCaDCpPbj1OGHbLTOWRXX/qPRzWDFBTjS959mCALd
/6UfGtFGI8B/9zNG/X7hhSsuNTfPvR/ss3lTxzeGvl06v98qRzIVs5naZ+6UezL1ew/qiiMeX7bN
XKlO+mJqDTMIrHPBzDC47fHNynp8mI8w8dv/301ctGPCjKK0z3TpH3Eqitw8fzQyJwryNTyazuxK
ysP7VyOQ8uxzz8anYGxPib92qaAb+vb/d7OndPDcRuQ2AEnN3zbjaTSMbOu8lUzng8fU6Fpmn2Vb
XGRP9i2YCu+v58d9hTC7kuIYMZOGpLO4BEcuwuRQ7dBLEndZBOaLKN9v4uPGZ5TYNpjvVcYwweOd
X2X5fXSKUCZrjfU64yuR7PUmDrrQdTlDLO0LzaqLTMmWi0ybqqeIuVoAfRq6DgrnxnOTyT2p2yev
/dqKTcJg+IISsGbJ2pIHHSzTXCpAL5tr477cX1xNSKnNL+ZIgeav2+7cUDBzgAE9NJh3aYzkOMo1
B9LYXj1TJN2yzJPI+jOoKLuoLdgSmtl0uP8DboH5P2db2EYJWNpQq2j8QVy8Qpx4TaJ+sp/Lptvf
H143dyVouwwP2P5Qi8sgnj3z82CspPcPy2VMW4lXq4DDiBr+OJfkmDvoOGCxmxWRdK501el1i6sE
rgcR4M6Z4Zl4dX62Ci/yuTzLpX0KjLUOtpsLfmR+JWhNEYhCLml/BpnMbnJlBHQPdsOvXn70u6+c
frq/DLpVVsLXAg8bIQCYXBrxdchC0/7lk939oTUrrJ4ruEOWIU9Sccmm81LvxmHFMT9GNttUPVHY
85IPFEI7FxrO0RK34XKsz97BBrJ5rUj4t6T6wPzq0cJskfLnBd+wDuBn3uU7Y9fumyjb01fn/9nH
LmUkjs2uPqyhazVLoR43lsHLClI14lJyvEM7RyfDw2S2Eha6wW//f79Hdg3NPEIQbuPbUstwMi9z
et220Eoo4z7AtkcfY7d8Z7F9tom3DuushLLsWV75DNtjLZ4n53u5liJ0jqlEb45tJK+SUVy6jnt7
2lRgT/LBjLfNGkrgWoSRoHB9fpm63cz2vr+SMDWJTe1eGUonc3kDa5iQVoV6DMufqP/klnuxxiqk
8RH1eJEXfM58aopLnvQxyQ4p/SmLNTC/xuj/07XSZn43ODALM3lodz+A7Npkb7VjxWcLhRZLwi+F
3e2oYUfGsnJlp7PHLfu/i5l5AskvaTByPUH0wDxOAN6Z/raAVBtUFqsoJ1lh8LzbFxiYsNBf1m4D
dTNXIrLmaPWvvIBfRu/NrGLu/GNsgmXYVG0rWQwDQIRGiostnq3gwtbOtropK0E50qSGbAz8YyyS
0AABItQ+5majjygxSfvSScsWxq6AsSpkusv7diXcdUfZf+Ey77zE6CYD3NKwdSlC/8U/tYckztDk
8wDyVGcPucCfciUDaEykNo3IwKJ+0Xn8IvMvrhOmHtpTV4bWRKfKuN+73biUJoZ2EPnzbuxXxtVN
+ZbM3hmHQRyMyw7baMOfEhF1/hPrNxpe7RrJzXSucqe3ARRLnM9QJyZPfW2NEYOKcGiC8DJknTBD
Zyr+GRryIswMT859HVngVEFLD1jGNiUglZS/q1hmjhwOUPhVbDdJXG7TRLap2l4y+nPGoVHGL8sw
7Ys63cnZXJn1x9hfjK3srr4IOE97jE3e5lP9QL4vMdtl+y5s93iVsL7PsXX0Vk5yOjew/usGOagQ
Kyg1YSdfPpEBoNDHca05X+e5SmgX/VKCnhfW54N3gbtFHlnrjtHNWqmNmW/ZlpFg1p71dyo+i+al
Fq/3febjoR212cNOeuIZDQ4QJKuB3bNerCA94qy7KewcteHDmK1sQJ8Ev7Rp8dYxqET4yVufrJUi
mpwHLo3/rmfZDVw65JaJ4uoH3TcHoGKNcDoBDrw3z+4r+3bfTB8vrqO2e4C8o3EklMourH+k/luz
JlOvG/e2LO/Ski3qaU4InMayv0+o/568enZX4EUuxvjfkwOaXf47tjdatjD9JTksqBqG9EC6I6G4
UcsO22yixG2Kp2YGlXd+Qaljuo8zXWnmvK3dR/NWYrT220VK9DEAP52cJVoZ2rY5d8Q4FPl32W0r
H5xACVdmjV7Q1A42muBtmY/1mrywzupKrDbTTXiVYocXdgWpmB0g78DRPPH+832rawJW7fIooZBa
lgZuQ0aLRiNYlMVI4iHZRHNkO2qfx4IXcytzLRxp7V+z8brI16Vf8UeNr6s9HkUx5FJ0t6GLH14f
PHhk7Ryls8ltLd5FkdXNgdvSCdFZLRHkdFL3Z7eWezXrqdIP94FpSjzE80vnzmGTXQj72wQ/6Jo+
lc4oSpDOfdHywMLdRErN2O6d2C/XeqV0VlHiszQFJemCmXP/R5k+YgcH8Gd33wt1iddXgnTy6tog
C+Ytv/MHIySh+BJEOfr/HwD83gXxGtZY9yOUMKW1OVTthB/h8Tp08otfDRF6O+//Cp3xlVidO7vj
PcfuVFMIGEi0YxUrzEyakdVeCkHzjhcCI8v03LG3bq03U2d3tZUCrZhkLEGJeLFehjg9kqMfkye5
88NlV+zS2Fh5h9HNX9lXZ9d1pipAS3vN6MMsAObyh5X0rgkota3ChSbNgke07mxV3csyjBeQGe1w
v74v7HTlE7rZ35zpXT5w0soepMRuPZifZvaTGSv3SxpnVDsp3NxbuJFhVYfkx2R8F+anaf5+3xU1
TzCO2kTBy85gk4E5G8fkxdq1h/rsvy2RHVX7NF7DLOlsr0StDwwmJ1WGCzLxlNT7rjaipD/MpYjv
/wqd4ZVoXawh4ZIgxZvlzpEP09oTgG5cJVB9ujhVWqDM84spFNbjsLxsmrDaJQGNgLIdRwwsrPpE
fQ+UeGscmhpnUbskitHMjOB2ZPLpcDQKZ4fe1QfPHfbbZq5EaDd4zOot+IsM8qgBzmcc2bZVVLsl
LFx+LNatqK7dvzy92PLL/SnrLHL7/7uw7CFWYoF6sDt7nbN35e9qBFwjXWNJ0o1+8513o3vcTlPo
a+ENk77ikASYFVjU1874msBRGyVa6c4e5Fxwb8PeRPrcG6fS/DLm2/KK2ihRJmlmQwsZJ+B5X3ov
phUXZAVTpYkctUdiBPeKDYA0v6Qi+Z32Vhf+H2dX0uQ2zix/ESNIAuByJSlRarW8tbdvLgh77AH3
FVx//UvNu/TADSFCl+4IHUCggMJSlZUJXzJc6HQWV7xS5jsKXvhtN/EvEnhuGpzc2ZTu1m2IanXE
wizoUm1oXR6ng31okjYuU/riHtujOFoGL9IMQS2T8Lc+EEAhwDzrX830TmwQvTHEVTVLRq2OqMFE
uti3J+PkzlEjLtmADFoL7ozHLi8qF/C2ZLvdTvDSjXrnCfoY4Oa976f/ch+98QJT2X+zPnR5e9tu
3XT66iTk0u0JspYH/vJMYnKwZQTIBCjODZ+7XUjf+pziuTUTJQRvYKnw5AKCc+yO2TH4zK7LcT2A
ATg1wQ90M6JciMsV0BJnxbAYqsuBJT3tAzl4swW+FN8w6br1pByw8z5X9gYeuOsuv3cggK/6LMqX
r/cNpWtcOV0zBrRSZuNpSYh3GAc77qCWjvSvYUHpzKO4s+9QyEQQTINVB3HpHas+bYSLQrbHtiIV
78RlbrmhjZert6XTcJ5NbGoas6hgp3Ih9ZjV2JuD9hcNDkX4zuXH+xbX7J4q6W9bzGMP8YH2ahVZ
0rhN4gDdeb9pTZRDRTrZs5j6gqDXBHQ0xYd9yiLBnzx5kEbKYl3vbwZ7dSIiFszgyuh9BrrW8riY
atw1eW+q0vwWflHQoMVKyc5BShLxJJ/as4i7WCSFYTHqJlXxVek7vYSsKfouftRlOg7fx9YQA9a9
oVS0U5tZdpcL+FH5dW0jcbolSuZ4BJnOE4kh/WPEO2k8SsU7NbTY88bl2yUUly5/v09fIOIMlgnD
xqlbQorDTpPThtsebherbz6t5DffRexZxcUugihECer9haqZCRX81G6i6LObD6yOn7aATG/ulPaA
4TzWfPDfRSo5KLeK264jxp+AHUQ+HramR5Wu68od2Wll3o2tjSOYHbcWi1OAOWQuDVlZjXupoCer
aVe3bhBBFBOBcNoYbyaKVF3LiuPK1tr6meGg4tW3oPY+h2377TFr3774aksIydDlLsWusyA9ZMkm
3pbmUwuKwfvN3ybtjZNcxTxlo+ReuGDBD26dMPKVO5el2pIdmdRmPWzGsh7dxCrHLBFDAMsvyFk7
H0uWjONTZqoY0jiVWkkBVbHN7XIg8bb8nLPIneZo8VOOCO5okqjTZLyoyurbbhSMftDQvrb/LAca
O1GRyJ9esnynxyURcZmIRBgmXDMjKvZpt+plrivc/7lk7wmZvvCaF9Dq6JPWdROLzIclM+GhNLOi
wqEKwWW93hzCzUAplTvJKiVIGRrD4tJ4hYqEWipRARYCrxja93LHX8MOpDPRbfd+7ROjnc15jlBm
7XxG5uvMuy+8vTrNeOnn2M++3ncNnXEUn7bXOQvFMrZXXr50yDwi69AarhI6w9x+fzWA0mlZmPuI
uizspW2zg8zm0/1O61pWTmGHd93Wb3geNVnq0+tcPmgMxX87yGLwZkF4cWnT2hYR8+Ii+/uxPiu3
ZB60S8iQsL5sdZdFJS7jUeGaZHXfZgIlVAU/gS52npDQDFK//ZxX58Jeotn9JYsv2/o/KboDq4uo
mL9w/iUEyatbfOmoIaSs2ZhUUBQrR77IDreWCYV1gX0K7K+Zm8pKoNDWsJA0nqBCo6Q3+GXdT7fs
uNUkHQczrON8aKz9pR36cxGSw5ZXh4emSUVLTa3Li3JA9tBfMYLB+776KPZ4rG3vvw7R+VOPtwZe
Ya37BG2fwERooXEHFSpVQNFa1BRTgHxQYu97shYGh9C1rLgwWYsyHB1/u0y2SAitkh6Px/vG0F13
//391fYwNkDir8PtujtEbhqk9LCegs/LFNXPFNq1PDblanSDULx67TwbRau4Kcq6iXjgHalrggVp
dk+VgDezJQX9HPZ+0f0CwgWRvTzKwMVx30S6jisX6dF18wma0HCt+mXwykP/YKUMVZFS9jx0Mg9x
u22acIl5KSFV6ZvALLfl/MZtS8VKBULQjtnoNhhbZgkpzHMxJ9YQGKyia/62Eb1aNxVnjR2M2Ej9
tov27hRaLOrsg/8Q8zbESxQvlXZPgjwEzBg1apET5gfZysSDrMH9SdUsGRUNtUsqgQZekaHsro13
HcfvlTAci7rYpAqHQtXkaglksq77e5kM5zFldbR/LM83f/LPtSFgohuBcvp2OMTGNd/bK3QpZxAf
7FnsChBqYb2aVO5155nKu+vzlpTbiicSeZEk3tvoRtBdpwgTV8k4xVZaHcTRVEeju/jaytnci9Ef
u9vXHHGoztjvx6hKeMKPy9HP4urregBB38EU79PZT3HroV5qj/rYNGzaRgtbvvSNHRXb9HJ/gb29
a/yh996vtgNFUhSOtP6WdMih9d5jGZg/tN4JVF72ecDaFQtNRr+Mi+GhxO4fMu8NsfPZ8+DUbEOH
+y72RsNL421r/yHu3vkrX5fgFtDiMiqrKqI7CO9DQ4pEZ+zbV19tRtJH6lL4OMQcO3vebfJN2p3B
m3Udv33yVdN57dvt4uHZMs/ftupczTvC9YZYk67bigu7GfS33BX7fz8M37Mwn2Na04cYjskfYu4T
BEghd57jSRF405Gywn0/1KsJmqa5NxAVIXXj7c/YKG+v1C2+RcnquIzFuX3eEsi2J4956R+C7ZPd
dHJw8Bi23H/CjkQzS6TpiNGYXwVLLV3mOJAxAvyQV8nUihjUpPedX7NoVJwURH/YTG9gf7qMIppX
Am31MKzikMymd+nbF/4/hNsndxrJMuRhmsmTNSGhjqox7uZYnOBqM4Wa3j7k/xBv90H/Bngg7hDO
wKe4Gx0v3YuhOW3b8DPIc/7hMXMp7lvt7tgwholYm/eYBskuq4nWQWcmxX03kZced4CICQg7DN7y
ripIsm7emfj5Ey3nx7Y3legWDS+gmsJuv7BLXUIY4Kkz7fa6OVDuzcNeVtnKkOnMvS2hTLzzhqYF
rcYYDaP9EPcIISoxLVmhn40yPrztQJQ6L/0hZCagmc7LlHNWhlNG7BGneiZ5OrP9ZX4wAPGHBHsf
+H3e5TNCSsW5o8e+NFwONV3+A0aVDdayyAnrEcUA2y6gRUUfuxaoauug6eC7zGENOlaRCJq4y34/
5EQqcsquuTXWMype+upSL09zHrfTP481rfinBBXhLCRWx8S8E11+8IW8l6bIhc7YiofOvWhKENDi
eZV5kQumiK43PW4127CKmkLVcQWdMgSSrLk4WWuW1FbwfQ0fK1Ykqpo6qduZ8K1or0ED8Gf3g0k/
GisD9ih88/lGVF5ZVsPqod/fgmvrD6fMxogXIpLgL5n7/ZIPCNGGLomsxVSlrbl+/yGwHg4ltz27
QtjtSXyqprj/SuMRpaRegmxROyTt2U3K4/jYvUrFVgW7PYk2o3AEvsWsqb5W7nbwvNVgPs2qUvFV
stvzzM/wfBztqzdfpGfYGjRLSmWhnUd03GOYlmr/ULCr7zyVLL3vZboJUJFVe5kPVBZoO4D6/Ff3
6VYz7MvIO4MlYsHzK85OgDucTewmuqEoXm0P1VaiQg5Dcf/ZAzBGpuBVuT8UXdOKT3vMQg2Yi8md
5WkGi3rYPe/h7/tt62ZWuTSH0oOyABuwOTMn7krn4NcmQUVdt5Wjdp6nyss9bKGORF1BtcYCsQdu
Vw+uHeV9mzsuKtgtOBhxPJAuHyFoGvWh4S2h2S885ZgtRdu6yErgqlbZX1GkeKpZ+3Ggc2J71U/P
ztKpvuWwga64Pw2ai5UKwHKFvXejhWuJ330e5MtY/RxDaP/w98UiDJ/QzLQKv6pZJTgKRDEkqC5w
8jc3eZqu4duYXr3pwOgzV1OJa+3sZvEtFTV3liEspllCKu5KSNrREAXb8GHcx7c1LvYm8d3Pjxn9
9tVXHW+KfJg58vlXywb7SrUeQ7J+dIY9rqz94Mr9sb1ZJai1AdRllHaoaoDWMX0v+PuKGPIUOtMr
3svqXrruik1ntD7Q4H1muiXr2lVcd3C8AaiQ8lb4Qp1DwQLnuKy26Q4bvH0Yq7RTdgXegGVwghRX
t9jfs4/2/G2Q4uAQSKmsTlz1piypzq0UN2ZNTTr7trvVzvSb9TIOrAqX/e951rxr3eYhcAJRwVYi
b2ebED9IQzBelEH+uS8HA+xTMwAVb0XqKs8mik1uHp9q/8j9IRoZUkXtcbRNdeOayVaBVzxf54lZ
uPez8cmfj5wYwl8a51VRVzWr93AqsO5n8WkdU9IWUT0YNjNd24rrVrIv+142eKvYV2t99viTOxme
zzpz3H5/tSsg64hM/Yytf1uQVCTlmYEu7P6Go+u14q6tVxTlsmM7Q+lXsgzkZ7iwj8OeGw4tDZYU
GdP/dt0uQLzCCry0lo8ymQ7sCG7aWIBjILHPWRXJg5W6p7yMjVXQmte0CroSDNTeYG3G7WFbf49j
dbA6fLgKTgBwGGymmw7FhQnIR+dlK3AEdJe1GUD0aNrkNJ1XwVauP1YyHG5XH/tb4P4dBi+kfFch
yXx/snUxPZVnai9GqyocXv8LqmZH1FknYKyJh39nIUxMF0/td5TzF+EAunZDBazn9ZZwzD965/2T
kwJgB54a6/Nq8AtNIga41/+urgapqTFjAvCWL+tRnJrjfBr/Nyb7oTpsp8fIuYhKQOUv+1hg18Ck
OF8H90Dbj6FJZ12zklSd9Ybt1T4uCOH6IG0AM84h7x/DhxMVi0Vy119HaGRe9/xAraNrigtrNox/
FRxf7UV5yTIyC4QKiqJ9poF1GtfuAJoig2/pPEC5QrdzwWi5wthyPNTehx2Kjo71rn/0iq5ir6pG
stm6BW6nMH8evK8hhXkq63DfwTS9V+FWJba6pnABt/KKE51PeTFHI0hyXBPDoMb4KsRqroCWzCqs
dzBHJghDOnOXVKZ1rlmMKsAqQ3CgD28FuqL7ACwyJN7uG0VzYVD5pKwy9P3h5qS+89VrXhr63ZII
jVlJ4xmOdc3TyL2Z69WadELZkD4EmCRojyGutOvsHDM/P3bLoXfsZzJ3EfMXw5Gmm2PlMJa5O5RF
btXXxj/v0BqW3l+2+w9tv9+3lm6KlQN5ZWKtuxExJ2/qkiGErtHk9TFfHozGqXS2zTTVrSwwG5Ta
Z25bcV+YonG6iVZ8t/Hs0cvKsL7yvo3nPdm3qy1+VO2hl4YNX7dElZN3XpYg80DYeXtc2HhcmAoj
NXnwP8TSA8bqwd7/PUj8KfKeuqP1rvjpTlH7bB+9Y5eOF8sQOtGMQUVZjcz1Jsaa9lr6/sHp+xOC
xKbzXeMIKqqq595WcSSjgMwP34dDQr84MuJJiBN+Sdrn9dC/r76weP7aH7PDg/uGKqGedXItxluJ
fIvwaA+8J+rYDQPS2UpxbEZnls0j7itlSNJ58lLeGLxY42b/LoRXWwagOLkbcGDEuDMeRtInfGTR
UJtcQde84sVQM26nNUPz60IuSI3nAFScg6Az+MGbzbueyvVEmpbngAiBE5CgfrdeYxwxycZMlQWa
5lXY0t7kEmItlFw2Mp2Zm6WtyJ88URjOeF3zt0f4K9v7YTsv+cDIpbDKiEIYzgt/ehN95LhxUbv1
39ZFjf2yWBo3pd6SVE2PwH3w3hvoYau6Q1FvjxSZ4zO34+HVIIhbkXUX0k39aZvP4bAWl6plhjG8
ecag8ZvlXjU+ztmaZ7x1U6DcY7p14M0BWmZiv8vGyM2m+4Zyjm0kD53S71yAl9hzKMunGhTXud8/
tSRP7p9lbx4IGIbiBRunC+h+8YmK9x/s/eNUDWeyiIRzeejazfCVNzcJfEV5YpZtlY/NahfXxnaa
4+qVdkoqJMrvj+FtuUE0r5xqXZu39VLx5YK96GtYM2Az89SeZRcFyDt/mPL6Xe3K5WA5nhfZnTA9
1nTzo5x1dM6adZV1cSXhe6f6GKzvrPG4OV/uD+ttH2Qq8VNjMZfLtS2utis/gUb/2Dnes10PhgDj
23PCVOKngNgy70FWcw16GUmax7b1+bGOq+5NxdjWlXDTAbrvch3SYNjiajEVnuk6rrh1Ow9bNTHs
rN5CaWQzMh3W3NoMi0nXuuLXXeb13hqWxbWf3bjm63FmY3LfLrqmb7+/2jLs3QrHeauK61iJ44RN
VdjfHmtZ8eIgF0W4drB4NUFybOoPTEyGfU7XacV1uV+S1qqBYy+25TP4AOBAo/P7frd1K1zxW1zo
fCbL0El9ma9HHPUh0pzSv1jMM6ns6T6huOg+bGE2+paTcnf5kEPDcyyR2Rtc8ph5VPySw8exQz0x
0vKFG1dbHfVQM75vnbd3F6YCmDZIT3T+jt3F8fYTr/6uJpQg9e/XwUTjpZlale5psWTtiKDE1C4l
3jCD9Y/oTKJjurYVJxWgeO+9fHVTK/wyj3Pih2Fy3yyaGVXpnoKV9/vo8/w6W9k/BR0vtUOeVqgP
3m9e1/Hb76+ctK8GMaxBV1zruUXllYx5YBnuI7qeK17qCVna5QqbZLuTjMN4WkGZuwsTLaqu54qn
enzLBpdj56pmxg61W8mTWMIHd10VnVR6Y295oZVfQeQVrZl3kMxU1PLmkwhJacVHoXvprmPWO2m/
bKeivEVjXka2RSSjUHX+wtw+8hfD211jJJX2aQC9AAJWg5u6sqLLE8rs+A8p58FUNK5rX7k4u3vm
otQdZiqon+6cHazclLp++6rGVNhSPa10nHKsTGf+1sxP/XyGIkQEskDLfuTdC7VQxWltxDnDwb6t
IHuNasg61fmDbqWKadPCDmkhM+hiMAi2ZDKxrN/3HVbjVSrlkxQuAUUvZnRYssRqEAnofy/rbtiE
dfOp+Kzf1FnQjziza9Tnz8g6iok+8r6FtRV/zVgRLMKeweAhQNE9SJA9VTGfTYFrnV2Uw7XcCjHv
ICBKx7lI7QHlD3x/oY0peK05nXzFaT1i2bm8Pa5WjuTo4iHWOVy6oIvWUiT3Z1bzCRWe5PRbv4MY
Bxc91DlksxtB6eCZ0P9BttwQldTY6A+EEsUjIS8IbJTJ55l+kcVy5LWpPEezdlScUjsRCJ5Mi5s6
wL+ucW6XqIla8zCThrNKZyDFX0cQghBowhaggnSjfjnP9W+nu5Td4b79df2/We3VUdiS0V9IS5ZL
aRNqRZPgbnhsqsp/CB4PTcDbh199gAEc71WsRsnbGByZE54mbhJX12yWKh1U54LpuV89OFe+F3Hh
yKeu2K/TRi6LT49h8BBMFUNQnJhXbh+0KM+/dHa5JNk6WR+6yrc+3J8B3QQrPuyjTLJoCUZRVCyd
Vjsu3Dx2Kg4yJFNOXDfJih+zogrrImSYg6k4l9V+3meTLLqm9yo8qYUa+mARrP88mxNwUlzmLDsv
fnEsBfl030Bv4/VcpuKToEW61vZes0vXkDifum9+v16hf/AjLFhCnB46vc5hEPTnTQw1l6C97Onf
k7PHW2vFDX+IVg/dUJ68a1vnvSy2+lcxkiK2/dCP877+5/4gNfcjFc8EjXZK+dyxiz0El24licVO
u5UfQUn2HPZ54srP7iINsJS3E7YYiuL1YceWodhmdnHd9l22kQQ1r2LargQp9BblSH04o+BpTRxn
ivaxPFWZCfqnWYoq5KmqPcn3HA+eqt6+B87wbTGGS3VNK8d4WYbCAbTQTTtr+liF7v86x/Sq15wh
TNkBGPQTiFhxjDsc8kFh/oTkQSqoiaRM17yyBXSFHUinyHFxsvh54H/bc3GcclMUU2cXxfsrye1w
J0VxLXmV5myJJlk/Fl9S8U2kRsgJblFc9z14rsEKTfPscN8hNDZR8U1B7rPQ39HreXZDELts72dK
P7hs/ny/fY1VVGwTSvA49Ntx8RgzB7WVjDuIGLR/329csyuqACeP0BYEf7wCCEmmk6wSlLY9WSI/
NNuDjxB6s9urczW0wspHzh/x9bLP4tAHHZC3jaayXZ11br+/ah3hH+pVNQZgrV7c8fzAUUz+mG0U
N81R6roXJZThWhtsWMMeebL52jpjhHDiY28cFe1Ehw78bxN632TboYfaV9s99rRUYU1L0PbbPC71
1cps3IidpC8dg110Jlfc1B59H9WgK70Ui+X38VKUkh8WByef4QPubTv5o1Ld/UNAb2qHgC+QJ7mI
UKRNsH+yy/o8911UWBQgqvLIyJIy1h0hjvLMyi5dRH8oIGAaNdw++ghk5EMZZ+P8bkP8PfDzRNji
n1wajkCNAVRU1GJDwX6UiPnakH/veR8P0gTY0DWtHN0h4ZlT74jKIJU54sU7hXHvtq7BsLrWb7vA
K2chXQG521sasHXspJi2Y+2aqg81u6AKekIwALfAJSiv00ScA0qc62cIWlbJQnKS3PdHXe9vv7/q
PXiRMod4YXmtSBajADfNvYck37DgFFeX/jIvVbgjZN1034Xo/Whrm/qxA0JFQIEPb5lJY7vpXFln
Uo5Hn4eHNi8eO9r+YKCSYINtpSDYvoFZkUtKysUyRAU0DxcV/UT63lqsCibv96u1J1nxeW2+9nbS
1aYFr/mCioAKPJDS+S2+EHhVUtXHjvw1gbMdFV+jazCQ5oxTQVBeL/fBGtvqmrcCD9PDOH1u8x+d
eEhHx2UqDioQDevqxSuv6+i2UMTmOwA+pTBcgXW9V3w2DEVACpwT1zkjH/01PNqhleTZ+KMIuOET
GsdS4VDT1LYOAdfUryG38sSZhn+g1/u/+06r2RdcxWmhmd7iZb1UVw/QgCkHjNenMRemal5d1xXH
7S3WW1uD5rO6fRIZuH7nl8c67v53t4EYwshQfVZd+6I8LCFNGwnBM/KQ+hsWjXKTtrssp2M2IFub
TTwCvdULFyamCZ1PKQf0zHldedlEUsRmRX0Sxd/uBm4FdlpNRRuaRamSS7kVdeahoghch10eN2v/
Ubjh9OR0GT1WFm8NC1OzeFTo05ajAplw7JxrNUdtkz+7bfEuaKxfD02xin6aClYBaYOA2yDq2Aki
i3QxN7GealaminJqpGBzb6FxMgXPxbh9zipTSZGu6Zu5Xh2ElosbozegaYRsE5+JA50/3LeIruXb
769anpZVBF6NlsXgpXKcX8AEld5vWjeXiqcuvnDaFaHBlLMu3gI/6RBoxvJJ7jev67nirtm6245V
ofnJqtJwkCkYNB67NalkUlaVO3ISO56ltV9EeVZW0YjI2mP9VnzVzikPwIxOsEz68xI2F5Cnxveb
DjBpb9yiVVQW7qh9awsXD8cViisIxLrF+MXjYzyQ5fvAhuPY5dVj5le5pUSVCbH1HgH5xPhtIGN3
aEDdbBiIZumoCK0xaK1lCBhJ6zl7t7Y75On3d4OxzlnXvHLCtu7q88lH8/u4gXB9mpqElv5PAKcf
XEEqPMsHbH8ZQ04vtMioE1XOChC2ALsGNziXZj9WCaZALTKMeMkT7Aj10+7MiYt7js/Kj41vos3W
OJiKzWJNsO47dKvTOicDtCgHES/eaDhsdY0r3jt3wF6AgwP997yTdKdzvmQG79XNrnLQhsvk1ntr
k7Td3bjv/Kc6E7FAyvi+k+l6rvhv34aSDKy1j6PrZz9xX3bHxArr3QSJe9uJ/xDcA5GA6EYKs3eI
uJV8OoNm7dQV3mHd2BCT6RPpTJUabw/lD/G9upZ+EWScpMi8HneX4HlrKpd8e33+obvXFgzVtS4h
adMXPULfzuBFVUdLqIU107ecerXBEXRjUHy5w/u/n1dBL05Q+Q7i6m72O19m28RYrGv/tspeHZB5
1kH+sIaNVlon1U5jD1yk91fS27e2P/T3OLgig2AM7aNT0+Znt8otybtyeNqbvv8Q0G441RXrDDcr
3TjIf8dR1tzb/QJzvJd1HMwkcQFjvz8O3YpVfNnzA4GlhKbb/Fspf+79N8/+OpGv2/Bign/oTKX4
dC2ozABHLK4ZyvFxiwMpQhZ54lM+X1CqY5gPnYkUz96zrc9t5FGuDQnjlSzHnc8f75vo7T2Jqjgt
26KL5TA0zeaXDALKo/jUiX8ea/s2La9WqDNl67juaHvlaVOCuBsPx9IwtRqTqBitleTMC1piHwfu
QgejzYId/PesID/u913XvuK90yK32sYWcfU5jUEOd6xLU/BIsypVoFbbFyPK8ihJw6n5NBRjhlgi
B1uKXfoRYHM/wET6vWm4oahd97XbAF9NgnTnUjJeI6pRvxNe+6715qhGcKbOT33dHmcTQ6LuO4ob
h2sfWuOwFFcx/6izpwrhPJ8+rRvw60MUUtP2rVuvikvzLe+LDqqyqb03p3r/jExKmjWmVaVrXfHm
rM2YlGNGUu6w4yi2aGrXlBT5Y36sArq8dg7DtcTZU3VBLPh0nCBI89B6VfFbu8XWqkSm9VcYQrk5
HN5vS//psaYVN27HfliHvoRRrHyO5jrY417WDzZ+21dfLc+58xqEDNvyuuE1EPrkmi+2AVaocWEV
tYVgTE6ALN5+OS6EAoIoGEwakrqWlaO3CiuBOjRBU3//NjIegVLgsRWigracFdd/oLi3XyDLOvnZ
R1b4h8dmUfHPZskFW+yCpKJv/9eu01+hWxrmUOM1KmCLQ8xJWM6w/XK3JemWOt0X+9h7JsiKztqK
U4oQwvM4xEnq3qhKoU0FvQFn7Q2Oo+u8craG+y4tr8u2X824HjufRCGb3gvPNVBOaJpXsVp2a4fL
kPXIFCwuP3tC/LKGicQLX9zk/sRqLrQqVmsDF4rwK4nzlfLYYmduFdFqgdxdGoagueKocC1qhRtF
ABLxDE7kOdvBGMzoM6OjlfhQCj9ApcEwF5qZVkmmbMgM7HUVoDBJskjuABYK9zHH8m7z82qf2Rc8
jOY9BGaug8R8jvDgaQ6Mkm+6Wb4N6FXrXjVVpUMROqH2FkQOxz3QAQ44mfNiNNhG9wnFf6k/QAzP
Qpwz8Hc7QU41dVkJuGhoUqrUfcD97xiW1mbQf4fxS5Q409JO5tv/4LGoGFXl/HLkUCuIGyBTufLj
KPt3xbAc7nuAbtkoLlysG0gbCp+kvliSgFXHcX7Q6ipUK+DV0g6iRfzalkD49HE4loehsA2+q7G5
itKqujKwuibA2wdFWj7euO6Il4SxIkjXvHK4urTder4ilgFOMvrJYyKroyZ3rA95B5nT+8Z/W1LL
pSoKC/EMCujT6l06Mfw921OOdHh9Xsd5iVu/PHNqP7crP9tzI6OwcobIpdtjO5MKyUKNHge16TY8
jxzqTnktctToUXperQFVq/nG0rB3hsfeqSoKKyxwS7Hs2rtM3Cq/+9RBESjZN8M7THN9Zop7V3le
uTPB7Oc2eJuKLXtyhvy6Oc1B1t4xrNeoC0yVIhp/UZFZLiicemvg4fNUWn/Rzv/h79/vLwZdy8pR
7dZWMNNb4V+GgsIbu5h8MDRKmeLkpbfWAkdbgezd/FTmebRvznuwUT3miSoqa88svy5uEH8qsphU
XuyUHASWm8FLNJ6oIrNGe+/FvKGo0PfnRFZLJF0W23I1HA6aO4AKzJKirqBM2xRXFAofs/VI8cIL
f/e1IfeumVYVmrWD3Zdn9a151zsvGXseWlOIRmeY2++vTs7Joz3QTUg+8t1KR7v7K9wnVNJJw+tX
c3dR9f6qsN/8Ai/ua9azqOzfBdWPFgnIQB7K5nR/zetsr3iuhSBfuzv4RB6848DW7v+jbuI+hhig
KiyrQ0bAtWc8q7PirwCMDsHV308Febnf97cRtFSFZkGXQbrZnC1phbQjQ41kvn4c2iFy8jCeyJ4U
7Y8OuKr7H9MZSvFglwYO9dcluxZWGzs7uLS87DzbZ9e0TDUfUCmogAjluNxRdsGDMnYsUUVBu16h
Zovixmo2jEKzolTE1Z6N0JXaUW0ERptkWs+g6e7mOpI46UbDotW4G1GObdKtQC83e3ZlU3gkKzAu
44PuprJOlStx2i3fsms7kEjkJGLCi4LOtA/peq54szWXYbPj8LpycmTfHBOuSHfHUMmm+jmcBuQf
Msj6/r9sZ3Nqz0VUgszfFMjVbEQq7krQYga/+IjVGfwog8Tjf3WB4WzRrUvlZt31QdMhA59dneVF
9t/ydY1yaG0ZS5Hf5ixzqYq7ml1nm0uKD2yplyJwBb0DdphBykviIQZbimHp60ykOHCR+SSw6iG7
2uWpKfoIkdGgMNwcNFwFVEVfDV1P5UZ379I0xV9bX30OevZUIoXVevybHKx4m8hfQbAmYb58uL8h
vTkez1GDLaUvQ2qxeXlCxvLQVwWenGDsXU0Ycl3z5L9H2xa2/VoE0/KU3yCOQ3XcgyXxy/5wv/dv
rir0XllVTiC9kiNR+RTKsY/cvDxmfPs1uDThYj8+9g3lPoccIgeHje0+eRTFQsFvlu9fXXCVV3v7
+bEvKGuKu661hF1GngpcWVjG4tpqoDYOXR1jTE1jKDUEk2Vs6eotcJ9Wu//bXqpPIF+NhpV88xBo
vz8KzVSrMZimpzaeItR9IlycFpb9KoPhUy2cl8eaVw6EHayuAfV3TMPSHralPsoWZShWa1hJut7f
DPfqDuYEjr2tdYg5WIvvJJi/dIFN4jE3oT907d9+f9V+0dYdrS3MMZCPn7r/4+xKluTUteAXEYEY
BGyBqq6m7W677fa0IezraxCTADHq61/WXfWTW6UItrVQiSOlhqM8mdPXdi8fCCrIbwfnzT2HErVY
bo2oi3oYDO+8uk62eMJJIW9j2hZ0rSsg5jLIC6/DyJZT9DIJaNr0Fl5sjnVdgXBTebgSdNTJ+ij8
0eH2ES9d9PN227qgK9AV7bhJURZutrL6C6/ICy/7iz/bd8eaV3BbBlYA6d7czULk7SviPHhsTb1N
HLlxUKLmXTxEnQQ03GArbvM4WoIvNR1MVQOa0KhZlxb6UHUZWpgxcMMsGIPqV/M8h+x0OzSaKaPW
vLUikLCf851sysvtQq1GxuVWmqpMdJ1XwMoqeEmNq+tmu1ge9n2GbV51LywToU/X/PX3V1h1p65h
KBJ1s6niGeFDPLPocVt6A1h1zV9j9qp5v/I2x74uNcNUPnrDw+AsHzpisonQta6Atbf2raPFvmV7
wL/QiXyxsRwH8yHhIUxKBa7EDpx8WDw3w1U+pcJ7P3gwu6kCw3uVZp9ShbyxG/X5ZK9Olo80Ba8s
XWn0A28TWZQLQ8JMFyAFtdZotU1V1wh/x9JrWYGXl/cS75yHZr6aRBn6YfOWrfGyZaciZYWYksZm
hyRrKFFzKLgTCZtyrPEuavHWhl7swk+osXhBExs1h7IGKxLUEKPNsJOf1iVP8mFIo64+H4uNglt/
HiMY1HZu1kPSdkVZG25ihrVYM3HUsrbOLiovugYmdMK4CCBStlUXlBLTY2lwhF6B7ehUIYk27IKw
dQK1ml/WUF4i21SX92YaAs0ruA1akgdswDFzpiVLcDTDstNXPHa2KY/DIV8StnZFItoNqS2bm4QU
NQu1mlsZCrmi+hoLNTiWj2NXZvCZMqxzuqaV3fdaPM4J3ASyufEzp2ljh5tUYXRNKxhuC4lzPm9w
WlvlXdh7cdu3H27PUc1EUhMoSyhhS9P3XjZF2yNkMeIVfh14C40Do2i7pvdq+oTyHVX1YYQ7V3e2
LNSPGm/BupaVQ7JwiLWFhbVmcyuTat9jVDoZ1jXN0qBmTaLcrgLR1ljXoL/FZ35f++zLytpDr0yU
qBVrzLfy3bY3LD3N8ORFYNt59J8pMnFmrhH4i32N5q8Re7Xp7ns18y4c0P3C/Vjz5bEM6stQ13cT
KLq+LAxpK93fKChufCg/gpAIe6/9q+Xdj+xz738TDYk9x3Aq1M1PZQPOpyIIW4EP4WNfJmCoIsOX
V5+LtoZNSrgZErq6iaRgt5yKAmoFtpvZBfnoQM0lserKNkylUDMWCnpJZG01oR3JrJWn3vLUWTje
Dk28LD/74ezPB+8tajplFUPBA2fAR4zCvaud9jsdGhP1VDMOahlbX1wJMBPzsoHJ36sznFhtf0Hd
5aN7FM1qJVtb153ddz3JmKTpsuzncDwk+kuJKupdeLM1oPNb5taY/LG1V+R+r4LZ8E6oWSzUEral
LLwR138346S7kIb9GJmH/Do9NjvVKrbd9wWZ+hCXaVx0Gz48FY5tALBm4jsKgLfebWe/QcwDj310
Ip7KPjzf3ll0QVGQ21ddQUUhvGxkM02qbv+wgmuTdktvONlqFh+1iG0JB3df9oFknShTn70I+1sg
2EMeZHIyYVf3EQp2uxzvjyvHMl0vQx6jPhqedwHhcbPB9PJQnNRqtjnkrF18rD2VqE65yz9XW3Gy
ItMCqhlhtYrNH0TOhmXC7c7mQzKMi522i2OqM9PERy1iQ22SDBuJy93M3Rj1iRlvgtSl7O52bDRD
/FcZWx9xLAKcZAL2VStsDVv6aYRm7Z5HSdgfvF//J6jzarPs8j5aVy7g9wEiydoGcbPS+8kqDUDQ
fYSyF7ts7yUYlSRb4LNm2/ByGOOtqFPpfYc2pGGT0Q2EAuRpdxvfHzHMdTVdOFyIytL+FO6BYQnS
Na+AuVgHv2o9pJZyuDSt05jmS/7ZqndDiDS7i1rk1trLOO0VUktwEs9k8Lto959h8AcCientiaTr
v4Ljlcoekn7IGK50+Na3fVz00zcimCH6GpCpxW5bQ5sF44wZVHfvUdv9LpgnQ2g0PVdr29jqw8Jk
CzCwgWsnNewQUpajmGiCquKx4KgVbtVQTWyWWKknDyaDS9W9WFHd3wN3pmVUF5/ruL9CGMctlVtL
dR3f672LC/9hreh+bBNTC9y47KK8KDA5Jxj73jlWFZ5o2Bl2GV38r5/0quv1OLfV1rRuhlP2fQ8R
SB8FYnJtDCucrnkFt1AvD8IlwNXOtqOLtKvYY/XDjpX60LxX1cb7qCNRWCH7U6B40R3r79CBT5qo
Oh1rXjk3k2WairFnbuZDdLLx3FTs4Y+oMSVQdMFRUAtnLIjybrObWXzLyObE8Ow4r+xY4tNWVcUH
2pTTgtLLrOD0GbKQmeggy+Db/vPt6Ly9qtmqrDhjAx3KAvkfv+FP/gpzL3f5WfWokmhNC+fbwLKj
657zanY6ggixU+S1l64upni2ozJMkI4mBz9BAS6I6WzkA2a/M/Tv6pXdt6I8zc56qXP38+0ovb09
2tF18F99Qk+8GfxrXFvYHnWntpr92Hf9PSHd9GtvcVfyHCh23v4vXbgUMDMkosuqwoiHnbBjMEiX
1HWMTAtd6wqWG9AP8caF8YZp3/sK9uUJo0Ob3u66bjI5/x8mD67rZYuSDLzLFiIN6/qj0+K91Mfw
n/lITNuN7hsURDuzFcD4A5dVDmeKNC+rIdk99nL7G97Gsx0peIaeUAvhfgeXyKr6PS3L53GDl3O5
mKzuNDFSK9tyDx7OLWwBs7UiDRKI3gO3Rh6TofxQVKUhI6GJkKpFjreYYg33kWRbLe1kAT7idhCd
YZjfJkVQW61yK5zJl2zFkbeYBASkrKTOv7qtvEzcu1uuxt7znkBMgxGTfYruexSIiwo81NKlXlaR
7h5qhqfZ/n17uHUtK8gOot0aCcGnwHjtAVKAHztSGcKkmUnh9S9fLRrMcbpoQU17hrzKKbTKk/RE
VuzkfLvnuomkINkLunINBM4rE1hfDQwVSBE8Bmt7KkVr2Jl1wVHw3LmuRVFm5mV+5bc8rgvYt4OC
hJSaYa17O+1kqyrlMI7zLTHN16u9935nGbz7MglP+7ruk3rN4+WY4iemrAJri+P0OMqJZOG0j3dL
SX+5drAYbh6aOP1V5ebXDNWMCx4/q8GSYFFt1aPNhKnSRTPSwTV6ryZSvgtwFN0Vuw8Ugkb7XdG0
8PDbx7Tfq4+3J5PuC5Q9Wm6s8kHK9zInqN93uQsBj8X/dbttXfevv7/q/ur54QonMD/bwWF2iiXz
cvkyIUuxEP7n9l9o5pEqVy4gkNeWWLczO1xgH12jZO+HvReJjyss7X7w/Z/b/6OBtErN6ifLCroc
n0JQFD4PxZ2A39JQjqdjzSuQDqg/y8Ub9kzigB2R9o7BJWqxhOEc//Z7Fp6FlYFoyiXasQ9n9dah
LEFC8/ZDO/yUQRdvHAeBqovRBQO0dX+mbNKrM24cDDCS5TB8Ge0WohV9UrVIkewRNDS7pCn+oAre
sFLpBkaBd2h1IDO6LlLwdL6Hd9rjXjcpM9ouaZpXuVrjKEEMgF5Rtiz+ZZfN04YMZ78Gn26PuwZ9
Kk9rr+urLRt6P4f1H+jA/xaDPHQ1tNUquWgraJMvHLvEOtxHTnPyreg3dYojiuyw7FKw7Yc7ko9E
YodooseSQItxqR6r9eAGpJbHDV1gt2JBzmUspjBPxIAqvLiyPc9Uc6I7yqg0LRYJd90IpqlE/XAz
+jGj3ydU5FZjiPxRd1rzF3spY0eanmB1U0nBuDXCxym3kUot9vyM2lccLd17Z5QGjOuaVzBuwbiz
dleMN3HkGQzwdMDTuGuZ0jC6maqgOoDLHGrPWy+L/DE42dfCXWckptchzU5BVRQHfWQtm+1lbJre
wcY3adfweduXmJFjGX9bZXBVSykYlP4BNbolLg2SWTjngtan20jWfIHK4fIra95pWPtZ51Jo6GCE
R8jMe/772f55+x80A6zSuGB3w5vOQoyoJS5bJ5Ke9O9812T8ofsABdDUlkEQTj4GuJ6zfV5TWNRk
1fxPlJuWas0UUqvjHKfsBtp6Xibc7bnY3Q+uKU+la/n6+6uDhqA5jXiOQ0xr819sdB9gNpYei7qC
2pyJoo1C3Aq3iGZIXcP4ak3ZaLo46wZVQS0ReRnwLfIyuZRIL4z3pbvDhsIzvP3pBlVB7bqUqEBx
reugjlnX+fFqF5/84d/CuP/q/kFBLorfpymgBW7N8zrCsnRL5rz9CnXos5ub5H80QVJpXBtS+cM6
Xzdh+DXHPBrOnNsPTnXIG4zaKpHLGrdGLj2+oQuiNe7XkMZLyQ35X13nlQN2j4smIb3lZsvaPVcQ
956s7Vk0ptPWtZm/uRS2WgrHmxmySwKxoU7zoxLOyd7LC3eLp352Erc0bV6aYVYpXSWK63GcKIHd
vT7LQsaC+/A7a2HNYKr31oBY5XSJdrb2wtr9LFzrl6gWTUob59grGvxW/3+F6KJJRkEOIKxdde/C
prkOhw+FNFEBdaOgwJg1cp4cu5QZX/mda1WXCIyWrojiKYxObhAasju6UVDgXE8S146h9zMunqM6
4e1TQB+s9dgJwlOgPASdlbeUYwDIElv9fLdaqLpjJqtazfiqZC6LekuOMnwcUOq8ijtL8kSysTDc
Ot6uOYI/qnJX9uEhMjkh2G2e6OtskPAfZlX1x5MyOi+26yaNrMe7bh+8GNo033Lcd3Ekbnni5fA0
DAgckQ/tGGq13GCJgA7S87N1sbKrGjtuvRdamexANeuJyv1iK8TkGfQosqjhcDt46fYnZn0/1vXr
f77aRx0Yai/EwfzahyiZvOgTjhip7EzVnboZcP39VfOTu+OW7mGI9nKNTjQf59MU8OdjfVcQzqnP
N1DWQCXepy9F7053pVuCTu/Y4sftf9B1XwH57pDeb7sJuchi9LxTYRUeWBc0t0xHMN3QKvD2liqK
iIt9SCwytgZ5bvr22V87U9JN174CcB5UK3a/zstKVEKyoUvXaTszbvLW0TSvUrymaOJL1TAsgjxq
cOMXfoyCM5k2YW44AmtG4C+e1+oPYbnZfnbV9XLy9gLlstPtwdV1/rqyv5qbuG9W1epv14v+GONm
izqJ71BlMSzcuo5fF/RXrfeisudmwMiyLkiE7E8uNRE4dE1fP+hV03vtergpo+wOZrV9EXvezP8N
5rkyKUDpAnP931ftE1eOcNZrwRqepzuejx8Jc+I5OFZYY6scL4vUPBIrODoyqi4DH0poBTjFsaXY
URDbRdRy8xqDykVxXiAsu4fwfbZMPHddaBS87gW8rKtw8TP/aiSys3sCTsK6mKoXdM0rcK2lFwpL
kqto3ZAEbnQ3ShTyD4Uhd61pXqV2bX6ey7WrJRJEIh1h7iu2DsaAJr1sXfPqfjyvNtJGyODY5fwE
d8b73oY6a+Ccb+P1iss3zr0qt0tanl+2xeJl9ly46dAJ9+TRavowW5V98jqRzzGFEGNy+980By+V
6rVOZViXUyOzFQyXGee50ZOfChzmN+Id211UnlfdhvO2u7gJljmFLXRzKZmpnlKzRBAFwjDV2m0Y
GWzZUJQyiUiwxsTaj2Hsv/PYq/Wh3YIeClBY9Z0GBXEr6XAujVAyFJrY4rreKyCGbaUMcKffskbY
JN4qT8TLXhtuZ7rGFQjTrpNbhzRNFrXOKXK6c7t0BwOjwHfy68HN8bqSjaPrld+cyGX9KZ9dTt6F
RcS8+PbU1ODsL3aXN9m5AzSAwNemBf9Uh879Tqf0dutvvq94vgozZwOGIjqSS+0H5XkK/Tm5VsYn
FvF6lJxJuFY167dhXQbDH745IPhDZadkq3R2vA6Qi0+KX91ckZjI/OX2x7y5ZqDtawhfTVUf6sFN
Id0683o83kAJnPy22UvXxkVpSLq/uU7gH65f9eofhm1q+9kLyIWM7SXcgnPHw4w7z3vADOueLj7K
MXeGcBZZCo9ccrBrvoeoJR/isdnCj7dD9OZswgcoYPNnQd1w3xD+eUjH0IrFRh4XYnpt1MVHgVtQ
BxZK5kDJokXz6AZAsm9/cp0idVA/cfsLdAFSYLdTGlLBgwbpLhiDLw0nTzCStgzh18RHRRvZ7Dps
iqDGgy+N+2L9N5+nE+HiyKsKNKWUTVNse49URdRkcFVIat49T9WcwNL7iKcamr8C49X0dEI3gLJv
12bRHMVLEZ5LowewJuz2dcRfNT2s9VSP7dKg2GbI13SkFsvvrD7ff94eVl3gFeyOyx70mxzAErAE
njf2f5zKQxrQO7IPIDIKcOfZhkb9LJqsGoMne2zSAImcYz1XELttAiTHMKwzLNP+yXZQxWn1znBG
DtY3zEoNrFQi5eCFspLW1mRlxV6CKE8raDOIcUQK4hDHGgFSkNtSaNsVxMbCYIfPBZ7d42Cn73vu
HWL64A8U3JYEtVpQG7SzaCVxB2ZaWZtcxt6em38ZBQxNO0J8t26zjnhJUE+nxm4MC/7b0/IvY4Cg
6/Zptso2c9gIcuZ02SmMtGD6d3vu6HquADYIJQwx3KlBSi4a76aa3NeQkDI0ruu7Alli1b2c2qLN
qL08umS9g23WmUSmA+3bk9JTqZOoYArqHqnEizP+6pcibrvvojr79qG17C9PgNoqwK5ysFPBDjHg
8baE9Hs9NtHLscgrqIXlXbDtqySXglVDSoO2OXVLaJg1b5+qvEjZZVtSbY4j3eUSoDgInirtDCJp
hecrCJF1zan2NsN2rhsDBbUNnGCWUQxtZjlrUrmnUPoxD1+sQ2r9eHxXQLuEhQdyXg9jFZ/kMRtm
555uURmjou0Qzdr7yxDArSMulx1vka6cQDe0UWXzC+yD9PYwazCg8iVZ3e1Wi6QYi8n2sNpfGgh6
SUPwNeBVyZJIyhSOCKY22yx5Glz/XV4euhMhKAp08xzJyHBzWNaK6m4EmzdpHXzD7Zjo+n2N1aut
nOfI+TQBdy7NEL5r+PIBJa6HbDbR8et/vmq7ZlPvcDYOWS/cHzZjD7LJD6k1o20FsjKcO14E/nKZ
BsyS1oqHUZyPhUQBLOWSg4nXOZdqiB6rYYUY4WZo+r8yz78yGei2glG4gK5Om0sM3yS+WVTeWXRM
BHi19CMRQwxNROi5P5P9YxO2J5i84Tk03tlDIR959CygX4u84rnr0miPLm7+tYP69b5W8dh+X/jP
xvtwLAIK0gvXXRenJnVW9mHs0C3NpTSc2N++lnkqiTLM/XKPdoxb2I+JpM+B/cthv6qiTor90Lna
U4mUpBZYykcPNz+7izv5S/ISFc6fb4dGs8gGyibdgn9m5XRtQKG0f1SQfPar6AlVvXflbniX0SBS
dQ6o6kI0FnJCeACHEmxVkrQectNaotmMVAqlxYZiDGwcHi1XXnK8VxInXTwZj/lX6eePtDj4EQr0
K9HJaC9BvW1smsArJWX1emzFChTkr2NAoy1HfNppikc2QXTbZLis2SBU6mRb0L7e5pBc2mi8z+f+
W79E94NX/3t77uiaV8Dfh2wB6cCuMwvkjEZWT67sk272j0j4eF6goJaICIynijXZIMil9/OH1bdP
bh5+pMMhgoznqQxJSjsKdyxcb0Q7tPEqf052M8Wra1odNHNfpUi2hYOkTbUM4K7uZ6gI3PnV79ux
/y8r88bKq1Ik1zmnvazy5SIBWh59C9bfOR2dOIKgmj/+sqIwnvI86dgUs04g3ztDWUykLTvk9YDY
qdu4LxhYIVGddVd71uq3h1Ma8Y/hTaVQ1lW+r6GYyYXhNhUPXr7HfmSyvNOs2Sp70mHBOnMIEmXS
fiRRB9fHS1E8CPmPtz3fHh0NMqiCaa/arDbwkWlxxOIkrdc/Md4MDw3W2svtf9DNLGVT96o6JA1y
OBdwr1LQpM4RnkSPNa3Aeu7GcbCslly6Nf9D5oWnUekcPOeoZMl2HSZrpSu5hFVfIvJ4j5P9erB1
lSfpk1XWJK9ExrcNfgu9gMUJm03KNZqYqzRJcJ/yfuZ7k5FmKE/+Xl8LP5fccK/S7MQqRdIeclyX
r8nj1eYvxd4kowg/Ubs6z8bDiu4DFMiyiYVLs4EiUXAW912bCqcxnIM0M17lR05lmU8ocBuzaPtg
NWeW40R46LnM81SzAJgZuXUuoGDbWT/m8KFZ8rir/8jy29ib5GUjHOHfWE1VxwC8nnc9o6OfsX6K
SVDHk9vAhfGLm++nffhYl9/X2TOESjcKCnRJ38D7xS+brJ9o98Vh2/5M6DEmGoKloDfKV7rAGB1y
v/tLNMzJvNWGdUE3xMp+zNuclxHBEDv20+x9IM7dXn2+veRo5r5KkuxcrAaFAM3TpS+t9xCWU7ys
L6U4iFyVJOnw0iEFRdcrm6e+mz8u63wslaMq3bmc8m66piytAaq+Ay4By3os4Co9cozy0WdBCUxZ
H5ftQfrgj5qIXrqIXwf51V1WQvgmIBUiUk/P/v6O2v+WzWULTKIZmjmu8iHtqRz9arZGVMdXmVs+
jL5jOBXqWla2Vr6OEJjY8jFbUAQeO87wO3SY4Z6oORioGnZR0Vl4oMJYbjZs9vr7jj2JfIrL9oGS
g1uU6hIAOAq5hWTI/K6C70YnziwMft+GkS42CkKjMidVsEcYVLGDvcnv16EyTHMN+FUCpO80ohiI
M2a+AwY5pObwCGk8SmpucSr9EQTjuiIDGzOveyQoRXTX38UYnbo2jwvrs9XvhrmjGV+V3Wgxz2+D
6/9QFHgV8F2VsWf/G/F3jS3SQ0OgMhyl7/uEMSYy15nwCrYXdjKHkCw81rqCWt5aESqKqzELcvoP
3+GJug7dwYuoqmznhGHl5fCygUzMbKddCB937vBjpxvVEYBOELqJXKw3Y3Ah5Fcrnvzxce6/HouL
sqWiBpBsAV4ZslJWz2sAv5whXKgh6JqlUjUE4H7r10XHBRS3w69L599tcn9arfmju3DDX2iA6yrA
5VthN6yuRdb1w3sRhO9nZrhIaTqv8hrhlkcZRGGwJHTlHeyZ38Nb9B2z83jwycfbwdcsDSqxEQbi
Fsqt8brprNNz3j+4Bfsw9YfY6bBsuWL51UYV2rXvEPi/ZcuM6svpEkyP1SRiWWfMe7n9AboYXX9/
9RfdWLcDRM5BcBRO4tmXCOW4xH4vD4mM4hMU1E58a4rZnsFC7Np7yCjcW/4h9W00fZ1Qr7rel1gc
w3EW2Q6/whx2eQJCVRuxTscio2y248RDl183lBG1K0XwAR5rOB0/sPzYrqJyHOumE6MvStzXQN2I
p8b7LB25ptYyHFzUVCk7XtdWRW0gC9ZpJz6IdNvsg8FRQDsV4cjYjqV+5PQTsjypbEeoSERIXzuW
4Zp/nSJv3EtUnqPVzCv1KEqqmqV+uuaooBz8Rc4m9SjNhqhK2BWWi/oevtjZ4r6DZXJc1d+E/ArN
p3g45L8DUyQFv+tS+5XccCVvuXsGGS5uhGtIjOt6r+CW901Px6sqjMOKs9W9D+vgK+/K4CSqAhTu
xSTPr1mdVeqV0/nlmO/+kPGuP1ehl8KF7za+dC0r8C2iiQjsu2NGwj3e6y2p4WZ2u2ldcBTo7vU+
7t3A7Swf6tjl9/b2LYxeHOc0HkxBqXSrqp/3nLuYPFLsiQ/di3035RZ1cVEusXkLumHZQEyaLX1a
MZSgdCZdRV1cFNSC3k+DRcImwnU2nGJl6noCikh/6F7eUc9kDaXZUlSqFXPmcabgSYJqJZDlevaX
LdnqS8+PTRyVa+WwqQrWBu2L0n9AnfF9s9/fnjea0Ks0qylsIUsOFZhMkOHbmLu/eGEqEdE1reB1
bYVnL3BdzaBbHY/emuJxP73da806qQrVIc8up3zBGaTtBV5R+Hsn2KrYCkxEVV3Xr7+/2mfx8Dvl
KN8Q2TzC/Boeney87dKUWXnbksvzbAWs21La1eQK1H/1QWxbfiybM+5EZ9DDY+rJS1H18FB83ODy
OoZ/bodM+6fKoTmXm1+3QSSgZA1ZkOb3EP7h0Zeupkm0dylBoo0xVGEGkNkwpdl0w6Tg2nY2q/Qd
lJKsQ4ALahsvtv9hKsWH25+kGyUF28gtj27V+k1Wz24MBs9pZ75hgr3dtKsq2m3N3nauBOC2NYKR
b5S0SBAe6bWritl5oQ977wI6PA5MOJvA/5gPpqr1t4UiPFdVsSsCbhNYHtooHeXJ0BbnVvCkD97P
xT+8f4La1oe8f8qZ4SagC5ICcBmQwi1tDzdI748IQSLuTNJgb08cV+VjReMAv/LIbbIRrO54g/V3
vGIdT6slNNkHv71ko1jh/yE+TzXq1/DolEXRS+decsbjqfi2EmYYZu1YKCD36mhc5/5a/NhXpwXu
wbwGiQqP1XITpzb6WdAvfFlSe/Dujk0sBeDUr2nZhKh73v0wntc5JaVJWlk30gqQt6GFTHN4FcUF
0wEiRv+WnvPrWK8VECM761MYLuEuvNZJWPy7QH/pdsuaSaSK2M2rNzdyxW2ma/d3c7DfbRMSQHn0
5XbzmpiodCw+24JEE/Inq9Msd4L6dtaFJq0oXePX48yrDQgvvfCf2rBIRNADJT19IkbFN13TCmp9
m0Vek0PbxXfKE9thYOO1jcmjSNf4dSxe9XvqvNVyoBSU5XN7T224cS9TZRsGVNf49fdXjec9XiQq
F0GRe39q+PxlbItDW4mr8rFqaK35U46lLBynf6j0YTG5mYTXdPNQwWVf92RpLWjgOZjaouX3ZH2S
9JDYjeeqlKxo3CAy2aLnezcmrvdSbl56e4JrOAeuKkc32XXAQ95PD+xL/3n5UKU8meLJj7eEJFA4
OgVWbPoKzenEVYlVuyuGHdr808OekXN/3i7snUz62Inx8nroqAslg/+fPmxvR9I4+wjnhfxU1Nul
oiZekmZmqrSqpaGlA6N2JGqZf2cTeZ5bwx779v3FVelUlJBg3wUWsd1d3i9+9LMNqrtm6p+ntbpv
27w2YEszSVVmlV860QyCJuT78umz4E5cuNP7dnVOt+eSrnkFutZV3CWfoBe79k0i4Lw2TdEn0dS/
bzevi5Ky1yKhx6LQDsasaZbY43fT8GlqH4LmUzCa3hT/KxL8OzfjquyqAAxQMYeYoX5M78jZTbfL
/kEm4N0kdRrdm+SldJFSttp66n2YDCNHsOVLatVlyhh5Pw4m+SHNsUdlWc3OVviWgyxW1CBRAJJN
ArbeD0aa0xDmhoVD8wkqzaqmzSjdAF4PvYxwbgsv2/jFLXeDTpCudRXGdk2iufNQrAvyHNaomG7O
pT7mQAhGuLLzNv5Q83XBTB3nKO2n8RzwY0wbV6VQcV71dlgLHHVYn3hNeAcz7NNtAOiCcv391da4
UOGWM4X6pvDzZCyqlAgLT6a9YUSvMH1j7qsUqgVHPzH0SL0RrG9jJN8TYZ9v91zXtAJd1nuQiCUB
jiP2V9mFp9FhhvVeFxN13xW7KNYF03C06YnNdhJUUWKhSO12xyNNTBSg8racZ58HXga1mGSAj+RV
4mFNwrFMpbwn4sc+H/K4wpxUzshCsHEtc+mirNhKm6p9rHDhHQrHkHXWrAkqjYpaK0S8UR2VgYKX
rBweeGH3YducJGTl19vB0v2FAlrRCgfVy1B+wINRT2Vst++c7tskwvh2+5qxVtlUM+xOO9cDav06
jEekAnjHY6twDPP/2s035r9//axX8BooDDRmZBdgn/JJti9L/bnYvjW4ZhFSJOH6z+2P0EBBJVUF
dLR6usA/FBmauICGu4DG47Gmr3/56gN65tl+eNVrj0Ct7L0gWQZTWYqu1wqA69qHk3aJVW3zUCTL
w21KWJQbboe6cVUwzIJhc5udgioA3xo6v+vsn0v36XZMNIcGlTq196M/MiwSWcA/DuU9AemRk0/h
8LRFm2Fa6qa9AlwYMXrThkRANvmW/b2uUCPBLOgV7huPYhjLHJz+KqEKXa88sIH9TFYLqFQiDshn
GKjcjpNmgFU2VZFvtA46jIHlLC++494xj6THmlY2274oQzrskDrj6xPZyrs69A2nBF2nFcRyOnli
g/R4Vq5lShr7ty/X77c7rZmTqr4c1pqmbXcpsrBnOIAg4b+7iTeYpIl0Pb/+/gqqESussfO26aHt
G7wmyDqcIdPmFKY3ZE376iMgdNNgrjaGqOCL1pM99z9GYxWZZrqrj3/d4vLeCbGAOSW5o7WTRPZA
4rL20tZpDDvJf2+hb6zFqjwej/CkDger6WFNoqfyg0y7NAjPww+asNO6xvCdvUOyrTo5Xwuczd8z
kyyfZrlQ2WLj0gTeuGDYN+9Z7l/C/N6d3nWQTegOPfK4KlWMlxCGCUrI1uLu8dGRE4+HejK8vGsG
XdXLaxzL7rYV0oucFVj/HRCJTNo8mqZVqpgFA6sxt9HtQHLYacynMA8MRyzNfFKJYht46X1VrwBx
Mz/Os3sa+wnipuSBQe34EJhVjhhlITJrPnTGYERx6n1WxjUbL53lG85WmsVCJYhF0qnBuobt5sRk
jFTQmQiUxBHHsMzpIvQ/zr5kOW6dafaJGEGA85bsSdRg2fIgnw3D0wEnkOAATk//Z597F/pgoRHB
na0FGiygUIVCVub1Z98cFtySdcOyKw8if4KICSqpENK4K4EU22ce5TDa0BhAUauyL4gv92U+fUD9
5Ohli2FbavIqFSZGIG/gibAFIyv/I8kdBdKhmF9y/0TYC533+ZWj5BBoqN+AWQKrae766PZFDS7Y
B9BzVKwYBFo3t1og+ht6XsKy+kiy1WB5nVspqUMNhiifgT0FmteotXkydsSP22uqGVnFiPlTufZo
n3dTJoYYZO5JWZnuiZrdrmLDgHStqzBELriV88/I+kBpnUMA2bCQutGVbCFYN9CVEvjShPZqAqC7
7LpTHpiUBzSbUdU2RZo2EWhhTimNvo2kjKHTfTf2n6zlS1nJOyM39n+AiXcCmIoPK6KyCiCuM6Vh
uSVuC8Fl6HxJqFnZWwop1fjaOAZG3IO9EEh537Xh59vrrjOf4ssC9y8J8c3tElqgnBE5+d64bvvF
6dAlu+8XHOU0KpgHtSPsWV5EyZDjpuHwxN1Mzd6aw06Fj9lbV3tzmNkXUOw/Vl4IHjvykFfFcSGm
5Ej3E8qlPhj9buocvKEFTCRR2x+tsnj2aj8uw/nrbSNp8giqODYYqhiUUPG0zIeHiB4Dl8dVd8dm
NNZVhnXQ/IQKI1uH0Knoiq9wXLR/+yTuuvDcdAAxFEWMftnn21/y7obybRWV4oZjP/iR8FOv6x7X
7seAQpznmgquutEVb5fUmboGd9bUbrN4BITbEj9sqzvum/t1A7wJnDZxBqdB3T5di/KhsWRSEPeR
lybsy7v7CKa5ftTb4deBzmINICdXh49dNpy7WqaWtSa2kZ5AZx/FnWWZQY8QLPXpILNPkfejhvZe
b4LO6+aveHIxkzoD9THSltY6htz9KN38bnLXI5XVnmsUTKSEZWt2WdDQzEvrUV5Wtz0Fln+x0Aq0
b4EVT+6WwqraGlygQTEkrFhPHe2PRblTBUelAAo7UqFtEhoKawWExcTPwxgmLJQG/Py7i+tFKv6k
LHu8mIQbDonWe82r7GMYzfdzs4saDMNfQ+Cb7Qn+aSijLdg7nu0/T4GE5CQ7CkS627Z/d/dgeMV1
3Qlt1S0p15TZ6wns5XFdj0fKxSWM/MPtn9AZSPHfCGSsEaOVnzpOlHYNuJIcfjevJqZa3fDXv78x
EOkoxmxB/0yq8M5GQjrV2e/AMQGtdcMrvrs2dTVUS+6D+7tMSdYfOjBe+pGJHV1nf8V7G0kl6MeK
NQVg81hQK27bfIrZPHzop+brvgVQ3LeQgBcJgRvlLPhDf03e0SRr473q9vBXS/yVJGELKe4bRRyP
8Bw6w4JPp97BvWxhNdtzNmBwJQTnQcl47ljoMG0k4NwQf1x8zN9UKXj3ZcCLVODJtLXgdGBIsEMw
YMXZVoojF10d256ASgy6nw4T+pbBvtv2n0sOXspdJlMBKbQkJatbuqLG29wVQ4Ef7OWXfWMrHi0y
rxTEwUUnwFJf7DXLP65QTz7dHl3jDipF0JYTSSpZr+nCq/sNTaEeqhTBtNPbQsWZrw2bBOq6flrY
KPZmd7y3k7o0SRxqdqpKE1TQIYy8GtgovEGXlx53/Bd7wGPQPtMorrzMpQ2NtOtJsXhHUoljLjkw
3aZ3ec1JESpeTByn2DZe4aTI8TZGukTM4hdw5Gfb603NobrVVVx5svJgzC2UWPqBPdKxTCwIcgZ2
/uu2hXT2V5y5KUCoMgOwmbYE/Uhe93UcduFXvUgFpaA7zhZNgRRlIOFhCAIwNq/PtdOU+84hFZFS
Rc5o2WhYAZG7dUDX04XgRh7uy1EwfcVpuWsVw9wjBSrc+eOGa9i0jJ+WYheQFcNf99SbGEmLiDki
FGvqetuTh8cH6OvsNIzisYUFEqGMYeh2YndBBr7sLjuv87QvuKgKiSFtoTKIh4e0oWCAduSDH3X7
/FWl9xFFXgTNKFFcmdbLZLFjvUZ3Y7YzLKoglLUGCW1dXyV0LEcc6opmcY+ahaEcp/HUQPHUTEKe
nfkRFJ4qMMN30fyDZPOxsUzVRI2rquCTISuILHwExsVucJNwPgxWaCiEaqauYk5G8B4FE4dhrMU/
bt0EYqL1tHWmtkTNzFVmHzk0szWvbMNV121D1DVKZ72Uub2O59unmG7+iq/6EXP5zByaRmVznusS
En/1ES03+xxKhZ5MNjA5eY7hJbU+15lMEM9P3RLtC+Aqfw+BZLocJKSPKQSjMlRxu2K5kLIw+KvO
ONdVeXPSVJxmOQ8AtdjyFpKEbezz5SxbU++UbnGVGAt5HdFla0ZSSp3vw1K9ToG/C1fnRb4SYDPS
IoJ3eG0rx/mbdKxY8LqO6yozWF43d8VlbdcKqppCqK6HnG9RNM843PblkyrqJK+oKKIVLrXWIjw5
QHSds614vb3fNfNWMSeg6GiRYsAudSfZyctAKViFfbZv6ip1T1N6cKMF+7GL1rQKllNT7vQkFWky
uLzrVgdQkMCaqjjzZB7nthUm4WrKyTS7XQWbFPZiZ1mGsB3286kb+Ym49p3sKsNJqbP89WffONPK
83letnBFUrNW0I9hlF7WIJAmlTfd+Ne/vxk/quqCgOAFpQsivgEQDhbXK8nD7W2js43iquXsVA4n
Dd4x2XJwm/UA7fhjJvx93uSp3hpVYhRXnE+/luUzUFbbZciGXW3/XqQCTqCtFWaF7GkaTDAPSFHD
J7COm5p/dHZX8uB8LSo3ADVfKubxpYfCnvA8Q3DSDK3CSxpn8RevhUZr3luHYbOO1fbv7fX0sSne
uear2BKBnK51r+/Sg+s+W36elCH5RLrwtLbh8fZP6CavRNZwixZQ67TXpEagvhgxcF+Lf/aNff2s
N3t94Jk/EQeByS/dS2vZ92Vv4knXTVtxU0va3WxZsLnPIT8gp1ebmWTZdENf//5m1tsQeqK7Huxs
cNzXqHbFP0zU+1xIhWewEnX1OuuwV6rhw0b8P6SI9gCRvEhFYMxVs62kGZBliME/1r1tnyRlP24v
peZkUdEXXeTzTQ4o6HbD8oUiC4jzIuvj1i6ZYSPqfkFxULClAQLZ4Rfo2J7r3D2OI6D8ezMBFYfh
jJysNkPrTeuX3bHunOEkBxNbnWbuKhKjXKfQYSVuTHwegKtvogv4Vx67pgwM20b3A4qXjiSDqvvS
26nV5yeUl36BJ/XBiTITzkOz51UcRotHN77VPUg/is760OKh92O+bZMh39AcY871q954VN8St7IB
Zkg9r4hn8JhB4BFP62nbLfsCn8rWM401Gf0ZbkVyeYCIKrRfLZ6EtPp5e/vr7KME1q3ZAlDHrDSl
mZ1sHTsyY7vzdQnfOeNV/EW+lOMqOWi2+PCzqn410bfJ+Uidi9MbMhqd9ZUcOCulXNwFc597mgzl
N4hRTeBH2ZZdMA8v+ouvh9lBS2aEEFq2H9vQ6uIx5yYcuWb2Khwjn+2xze0pSPHA6segCUtmPA/H
mxc+C29Xg5IXqcAMMjlbt7YySJdp+rJ02ydqs9+7do7K2ENlAKJMLsCwMHQHso2H3t6ZMKmIjA55
UtZkSJjcoO6eiesNf1qPFdzgtZo9rwIx1m1b5OBsQTp2cjt3/fIhKpz+7rZZrk9p7+x6larHocFs
tZMTpLP0gjsEleYgIBsCASS8CfRh9bOZ6XCEyoep/K85QVV1QpbnPHRslFm3NmsWoIuz9k9f0+W4
ErYLlIRtpOTHoNpC2SlEH8jC1386/CNumW36AN1yKG7cz4SXC0NmnNeW/3kBBU5cTBBIvb0eutGV
6Lt2yLT5gMV2mwnVlSxyjsGSmUT3NKOriAufhqXPbdzZ7Kpnh6mq2CUc69CwUTVHhArZtS2IsmXX
t2wo0p7o+JV62ydOfm1efrxtHM3e+Qu4K0urgFiRDQ3gJd7a6L5saRJwuXP463e9CY+Lnc/Q6sXw
W8svrKZJMxYnwoN9sVEl7Mlbb3G3DrFxafOgTqochDJHD5ooQ1K7Tm/qh9Wt8fXvb76CdySItnlE
m3e2HHjfP6x0NFSNdUMr0bfsiRc0OYb26ubcUxvsTPJwe2l1Qysuy6XsaBbBq5y6Gc8zQs3PNbLt
neWQ//p53xiFVG6+DcXmQYxq9u86Lxg+SKe2DxJafIbdr9uciucWfCB1a4MthUT8SWTL89Av6db4
Bttrhle5e7xwnnugdeC6k/jktOOxqq0PvjSVFDS+q4KkSkqWYRgxPM2yp36eH91teVlYBkj8rl4H
L1I5fALRdHNXYw14CzRnN5L6AlSEia1G9wGK89JIWBuSQtREmvJTfUX25XT9ma8+8Olh+WvXLlXx
UmPHO9cOJcT2cmZt58guwiGeuTXsIteFjRTnDblY7MCWwHsF1SmI3EM2W4cwMN3tNDnuX4w+iPFg
V8vtlM20PLDNLb+PVUD+rHyuk5la82876uudxlJcOovwBLQIwCz9csYZB/2C7o8McufzvrVQ4nDm
sMnGgzkqD4BLxSs0NZ+WprJ3upvizZYocDyEHhYigz7C8Nm2xrtimw1nxfunXajiptoqoJLVWIdm
KrZPwSjXF2Llpjj8/lER/gWbskg/iaUlqR9uD34n442Nly43FJN0o6tXYHueWe4JAuHePinth651
knVfdRA4q/8NXlDZkcUmBbqm5ZS3F3cFpiamg2wcg+V1s7/+/U0gWDq6oX33OvsxPDTkZ2mxRBQv
e7Zk+BdZj2/1sl1aP80ZmLHXgDnf7EyYmB11U3f+d+pt3/O6LB1gyZr5Dg/D8ZTnz/ZEDDcB3fCK
u454KmysrXPSMivcJJNLcfICOiajxU2qye+f0aGKlsJFZig8tGikuc/GZGgX6ME3BfTZ8KxCKtuE
atV5l+K7peW5oHZEr3Yt6yKRLp6aZnQrG3aQZnQVNkWjoHCHGZC+lReXwnaOaEp+vb1/NPZRoVF2
21h959thCmTOU9gMXz0IfPsdqM8605OTZpVVBTXXXVs6AA8N28jpFLGxiD0I2hzCLTOVId6nlPJC
FSc1tANpWgDfoS/T/qwC8XUp6GnYpqeomcCCmd1Dseul3JBbi+F423K6z7r+/Y1bS8eRGSBrITr/
rUvO7Z/hUh77KDJomeqGv+6FN8PPlVz5An24dKTdEx4zL0ixHwTwSLdnr1t3xbPLcvE6XCaz53b4
OcwfWi8/jOLfyjE9TOvGV1xb1GM0dw4yrwXPXgdB+/ZEpyZMPL58dIsiPO/7DCUiN25XT3kPnJDN
cXd18gF1lillYZQ20b64HKpkP9tA/SqrfezfKPoX8HUA8CzRxzkVBh/ULLUKpsoHKNmOLpBsFQvG
B2EHf8oaUtyVs/rH22bS/UL4v5sJeieBN9kTYJ0b+2lX1aMDEgxn2MVt5YUqnKoYaoF2uNVPt8kK
PxRRLUWSMYo3/dvT15x/Kp5KMv+KDYV3N73Pzmzs7XNLoTCxb/Sr0d54WusOfpdleB7gEQcMuMxi
tAGZGjV1U1fceGh6VkQb4vNYc3laWfTqrNLUVHZdvr8raaEKqZJRaOFVtvBTvy4ug1UmIxI6HBxH
N3PPwRWaUJBPt42k20GKP4OG1q98CVx8MVfHbLQTsbVHaLfuXAPFj4kFeIxfWXiihXpwzMuoO/t2
ZJIO1k1eic59A473scAiTJ43HoBT+JzRnJ8p+7LLOCrEquF53WwTjONv2QnlLvS9k8QNTVUczR5S
IVZszCTpHBxysgj+5ax+9Yvs676Zq5l1WUKuEWubokZxLOVHqK6f6b6uNy9UsVWQ2rVK3MHRTDHa
ReyE7DdaHp7bOjQ1pekso7hu6GWcdBBqTJvV8+OmxsNPxNbft22jG/z69zfnAirE6wiUa5SWiwOh
TO8sA1N0fHdDug65Rs03Q7NlFGQrLfsC3NOZgfaiDjIQqTan2zN/F2aP4RWzoJZIM1rguJ+W4Fzj
IlPzh1aWSZ3nnxz6sSu+k2AXchG/pVjJJyNaTz06pqxHv2Y7fWPurpc3DK3kKHIVyxJRd0xH9OFI
IY/B2h9uW+jdtcXQynFGi7AaA9sZ09zODw1n98E0GRI33dDKUZZNBRhZFg/4rSX6AseFjGLtmRDj
71ZTMG/lJBuWfPt/PPULeWj4FOdrDgLpV9JC9vj3LtOoVT/Z+hQH/YLuM5fFVkgu4+hc9g2tpCEk
HFAJyhxEWts+5I1zBJLZkCJoPEqt9PUSJedgAmVN4yBdLqpnMfnnqe/34H9dx1YcFuwTqA2QAi/8
dDsI9rAFIg7kz9tm0c1dcdd62oiXBeje5X2QRP6YWP74wcmbnVa/btQ3h41n9d4ql8ZOOxBYCTnG
vr0rdYJZFA/tyZQJy1+GlAV4oWXeCr0Q4Xy7bZarbf/KbjC44qPgeV0Kf1vGtGp/F+2PcvhpLQk3
rei7uRNGV9w07Hqntqr/zq3iUucPjSOTZvqyQhkjX5LW2keY7qjtkM62zBkQIWDqaOXwA9lN2CaF
Cyk/w8Z//7ihal1v4yii9ICMoh81v7Rg/o7Rrr8L3O1StaxHinKpWA+HnZFtW834VPSBofbzfoxC
CeN/dyV3h6wqSDak84Stk+MJjLosceV0RsffKZgWllB/gPiYqWXl/QWnap2vCvq2DL16uK+l90Qy
dlw67+xM27FZxCfXLT4F5T46Q6qSdLO89iVhqPgF/HMJKR0oVx9v+4TuIxRfLmy8c4qtJmlF5B2P
Xjx5P3f/jNkcM14eKmKIYe+fSDRS/JoU1I4WgQ/weUrJ704erezX7S94v1SDPaW4NRBw0i68hiD0
jsd8qxKvP9Psd5jbh6r5zobXuniRw7+3f03nHYqXlxLON5YDfsz704AGGGdhcntknYmUSJxbfURE
0ALc4f2RtpWgqMs8E/JFM+2/Cn6AClIWIYdgDQQgfecoaWegCtENfd1Zb6IBdRsRumFPUrwjJZHH
joW/657iUrXQZxEIbi4jTgvwt80Jj9gUW40wRGDdvJUIXNklBDMk4Px5L+LNr8/g2jndXkrd0Er8
taMqk12J5p7BflxnluSQw7s9smaTqB2QrS894l8RQLz41m3HdkDGNhswn7qxFR/NWwrjgicglX68
RtC6bpOIGEKvbmzFR0MOzuBytQBVHc8ZUHXFZZmP+0yieKQ11e3m+zDJCl4XRos4W59qkzij5nhU
S3VWZyPScvhNmD1k7FW0r1Zwump1ldM//vx71xeo5TrmBbC6w0gaTS9g25LNaYjOt4e+Br+/Ux6q
tj3mIsvCIiJu2sjuPut/Vyy9CuZUMj+K9fPt39DsdrVYRyDg4YprZZb4Ix4S+Pe1mwzb5v2Mjap1
urYcl2no4aPN/II2p60aYh+q4qaUTTfz6259c3RZjcU9RmD4fj3V3Rnd4vsscv29N+PW3tK57mDj
Ni6DMh6RmsQ0iF5uD65xJbVGJ/CERi2eE9x5Po80mYKXgBlCkM4eipdSrwVo38XQgyUPvXvtBd0F
qoXWoOKlwVZBb94DMnVZn8jw4jpfS5OItW7WSuCs28qZQZ1G03oO7lrXSsAHYzgSNUOrdThWWfYQ
uYjJzXIPeUrfBELSuKVagKPoNPdFCENX7ZMTnjP3JfZ6CBJNzBAnNI6jUmsz0Y5g0sIPrJ6I2fJ5
QSCSd6GpS0U3/PXvbza437kInO6EdC47DuSErru4L++jyvj8dt1x75xbapcjmKmjrR6wptY9OCnu
mtMEBnhIDB7HRJxNSggaT1Kptr0qGOaaYHWJ/8UV9yHJ49pE1auhHqO+Ek3XfkFzlsQXVF/HB/fI
0vABujfVHUnaw3oZHcNC63aS4rIMdHvtRPmUVnhmnawgcbxJxnMrziKY77rC1A2t+x3Ff7do7u2c
1FNa1EM8UdD8fM2YC1FMsMO97jrY1CbIbCBbMAbYs/aWP67gsm+GIuHjPrFZqrZBgoOfc441SS3+
Ye2/0rkH6edDOH29PXvNUaH2QZZcWlUHNQdA76unoV6T0CsMGY5u6OuavPE2TLwsHJv7UHopkmkW
yLSd075ZK45sAUju41nQTgMcyO6rV+60hhJZZ79ZxpLjDt6G9wOaQskmLrdnfJ3ZOyeDdzXSG2Nw
a/K9jDVT6g6f0CTDyL9UHAbXcOBrjgRP8Vqg1gJhrcCuBeJjP0OV9ddAft6euO6eqnY81h7Dg7Uc
rolqFTfR2QsfZ5wH1vcA6XAxb3fBdFeaqDo01RC1ARKpdh+19mZfGocfOHttCv8jC5ujTyhykTy2
rD85WQ0piW6DKhFYcsBV7GKz097/FTggXxUmtUfNyGo7JFpQazsC03FalhDyib3ZgFbQjatcWruV
d94I2uTUH6Mhdgv3OHQmAh/NUemq7irGOpsXYKTxYh2DbSRq0qG0YyJOm+k9RuMEruK21TwT8AB3
OGzAm4ny7vpTjECrG4o1OuMozuvVtVXMTon7CE+G5TQM+27c7vX33rhuNhE8CuZwXXvMDvM8JaNJ
lEY3Y8VtA2As+pBFCB3NGre9fWqW+nDbbXWrqQRYpxsj2hMYwy+/Ve4z99c4qGK5HcZgZ26s9kOy
LKcWovUEdvzgFBTdc7S058yqSkOOoDnUVEZqYqGj0G5g90bc2eEYN0ES7tRjpWovJIo/NpT8KpKO
8iyyz7T4EvJHJk+3ra9ZWLUZcnbEVA98mdA3lN0L8Ls0tQlIoTkhVTpqdAllo2SIqqx58io7HiDh
El25+ebs5G3HvF0PlmDnfd+hOOwC6fJmQtti2s0/Bc8+Si/6tm9kxVnpZFVZg8smHpXDp7nq1qRl
1c6LrNoK2TaNj2DFFzRcB0fZLH+iefh0e94ayTP6FyF15cAILcHR/lD8cE7ynB/6y/y8fZSH/NI/
ZsfKYCHNYak2RXa9C+K4BbbP+lM0PvogBq9QZfENKYNuiyqZsZdHrewsnD3eEt13dXbP7J1XfbUZ
ssw87owTZh5sz17wfUXRptx3xqutkNxvZm+usW3WEkBZdwITGflqWNnrqftOiqZ2QJb5lk15wRBc
H8OP7DKcrWN2GV792D315+jQGjJBjeHVbsi+FVDUxXtyarkBSNO9Y7maYMq6oRV3tTc6if4K+Au3
H5Xw/nG4bzqMdWmg2gpZgmtxZq1H0o0Ph5m9WmN2J3gRl44LjRsvliQOxRLL3JB3ak5/tTuSkK7M
3FFM6exGd1Eun/mQ31elCQl4zZjeW2wl9IZVKYDxcUkqQO7F+99cNHEW/AArY+rm8RAZcof/kCzv
/Y4Sh0PwzrWeAzfzpzp2oHYZliQR3i8xo1odLqd8ZrFj17Eo74CF7zNwT7RVzP08buZLgarh7c2t
OUyo4u15bdvZUBHAv8MvY/5dBmdfglPu4+3RdftOSaTtDJ0zWzdOqUfWuPZQJY/6511D/9U2ufaW
y0LUJKeNFkk+iywWS/ll3+BKOh14YVaFq41yk/jF6iCeO1Nfsmb3qu2SId6KUb/G7oXS4zj/8oqE
Lb9uT/o/9NI7W0oFTZWid0hb9PKePjZ3fvLP8IjHq2Q+8c/pU3VgB9MlRvcN17+/yXvBcr6SoUam
EfWPNQWYbzttfO/g1630dnCPQ1eDEfhffynkATTtXWN4UdfsRhUuBW5V9OVYeOuM5L1t/eOCPt1g
+avTvmd5xZmrtZxL8ESh0HwkJz8BNvN7f9nO8uCf7Mu280VVbZiM0IYDNTeQjfEmDUYW5/6L7Rs8
VXMO/He6vzH7GK5uv1QOTlW//ryM6x8qIF/u91mRlIKbqm6anaNCp6Bc3zThgPMgAxPbPAcn0hdx
Mexql3Gp2jA51CPjg1y7+6iB/qvz3drqmNemo1I3+euN6o2JyhZxpx7hXp743LE70HvGjfXp9g7S
bE0VPuU31ez2NtIX4L/iMsg/95spMdUNrXhr61Q4vQhuSwsIRtzNw3uiqYNXN/T1728s4nb55ooM
MayChklGpqRgS7LPIEoYxuniUQpFBfQtsIObnWhPDc6qm7Tiq9ssLadZEPHoWCeiJkm1mchBNbmD
CpliCwWTlo8Mrp3pYa1fOAiAOpAcDMDe0vBXCfq+29bRbUUlrrrUb3GVRIGKT1vsB69T+6tuTYCp
9y+SRAVMUdLNo9+PywU0ic1B1uIPn6pDBTqFVTTWARIwU9JnKDcX9b53UaLCqNwxsvPVRYbtNY9i
eHLsC0hevHHXjYaoSKqoC8dOXEkaIdyQIACcWWfSv3x/IYiKmerdvCf53E5p5wCjAwh3deeCYOf2
Kl8Plr+jClFRUkFWFKsktp1OIb1Efnbw+T/CGQ8LeHaWiBmso/sExYmJRys3ukYVD1AGcmLryQ9P
tz9AN7TixH4AIo5p6+R9wD9sNOnYJ8vfdT4QFSQVdBZ3JtRqUkfQI+f5CawKBrO/f0AQtSNycDuf
R6VPU0bPkrw04ss+ayhO2wjZNUGO5QzIA+0+EfRjjd2uDiCXqICoebEruWxbdx8uW2zh+AllYbCH
ZhXVDsioHsMFDP2g0ome3OKZQ/Qk+nrbJO9nHUQFRLklW3qvon461//WeJ4fv0/bB1HtqgkQtecR
woE18WzcTGX5iFbBi3BNevCaIzK8mupN4LODRdTyegedRHNfieWutaKjv9jnKBJJFUyHbUSfy7iL
bQiLq7go9BI4EPMVuWRw04FOJ1AdnG+vgGazh4qLDvOYoR8K9CGl9zBndcKa7XB7ZN22of9ro4HT
sPZ85HruWlzWkF9mB7x12WKYuG545eJa9VRKFEn+q9Ou8mO5HBrfgADUvHUTFSWV85yCQBGUx+6j
PLILufAke+AP64EfGuNrvcbyKkrK70B95SFdva+hOekO9ZHbJvpdjVupKKmZ1f8/m5zXD5N7t6Ch
GLxpHFe120urm7qSCU90tbNZ4I6WI82x7qSpAqZZUxUeVU121vhTMKWCoIfU/cHGLo4GA0eCbtKK
zzo5Dd05w6J29YtnfzQK1+nGvf79zVmwdk2RdxuOR9nVCV7lAQU3ae1ojhkVGjU0AJevC4a20wK7
EKQXZ2i7XXbRm7pEZYQf6WC5eecBDVT5EIj45nm7NHAwsuqci8h6UUi8AI3uMQq3GL21j5knDHmF
zi5KJO3rqmg3kOSmTjkkASQZ7fYJeOxYlktC0ZzA59+rs2/bqJCp0AntIgixBhwMLXhsjjrTdV5T
ryEqamrcoi5vRynvo4tHYnJy6sQ5NYfyFCVLedn+dRKwLsXlvoxJhVD1Q7mNZCbdve9OUPtcj+Xg
GwKtxm/VNkbWtBNpAwQRGj410Slf/qmnfdmpCpyinTVNdY974Cz6f1a6vkgbEB17/LHrJFMhUwzs
Sjnoj6c0t36CGeHAhInWTZO8q3gpObHcWWqkCD2R5y5/hbTtM6gdHqPKPdu+Z6iC6iyvBFl/iyoC
1hS8BU0/oKgEDsh/QQi275j3FS+OgnVu/c6eUsn7ZI7qkyDDYZ/dFQ8u2nUQ9dWrILR23xE8leWr
4XDQnMcqLkqiI5UUEOAEn1JxssvwgC7Gu9uz1rzxERUUZVvFVGQE054T5HiH+lAevCCGmoAbz4c+
7pPm0TJhIv4rS75z/VPp4i0QK4P4DgFLDNnZQU2xe+3qb5t7V9ufq+Wl2V6z8XNtfaLhh8A1cfHo
rHdNKd5Es3JtS+5TB4IG15aQR1ruXBUl+mbUmztRowqFRsSnYZL3YWgZfFjjAyqCqh3qEuJhCGNb
+xliunFrpeDQur3iurGV9Dho1gpPfyUS/XyLPUCBBpskuBwanvw0j2e4a/+vuZ0ymmUEJvC0KGkT
U3t+bh3nrvad2FvYIYS/1a71ZaraJRY02wUWIiqWyhOyrfsgQPgMmjmW8zzGfJG/bltMt4EUz7bc
1RqnqoBn548e+cLdL7fHfb+2RlTk1MxGPFpSjNvlaKRkXby0XWLVflKV85F3j/m6i0/aJSqxPDgU
M5dH+YTSAtj8rD6GfPgHyjqDJ1w96R23VuFUomto5/nwhGj5luW/o/Zr1zyyfVgnoiKp+MCbLuoQ
0DIBuvrGtb5SZhvigSakuYoPU4Z6rE9RAHfyIx5lJtCAee33fORHI5+WZveokKqKr1uPzsarnkpz
2NYR8oMfb+8fjSer5PJgde44tru8L9p7OR2t+Z+K7TskVHL5qC1EZHvYME0WPvVCnJnnPzeVCRKt
s4kahglty22Fu+JNoE/qpeexRzbDXVdnFsVd3dAL67opAUwf73zo/hXj3bqz1E5ULNVMW7uIpgDZ
yfhzGIfEkybCL11wVIFUdJgbBsoveQ/9uTM5dOeNx+xhPYF2HzckMHj/3rVtVFQVGLsnnzjXtS1+
+GMbi/y1WV9vj61ZWJVYfnQbGc0i2sBcOcT43yE0lo41y6qyyi+QIxdL6F/xWUFctnkK6k+IUpuq
Rrrhr1/0JksQlvDKPMPC+mBa7t3iMFs/O9fEPaE5IVUk1QpqbZlnmPyCSlpb/S786EmWPJZTbyge
aS6QKoSKCN8ZeI+HGruYzwteZ8BYQJwi8bzqwvMj9IqSMDfp/eo+R/HfAd0kMhQwVi7PpIWAGTs1
63lA0+q+baS48DLQOQtDnA/CiZv1UpvuFprtqUKqnIbWMi8xb4R0VGME6jzCYH/d0Ncg/2b/+E5P
SV91HWpfx4hfrF2Cmi5RIVR0drwKvOgSbdlOnIn8aMnakPtrtrxKKM9AtlB6vbtcxi17Yf9H2pX1
xq0zy19EQBsp6VWafWzHnixOzouQlaKofZd+/Vdz7ovDYw6BuU8BDIRDNbubZLO6qi+iAu9To2Vi
qtJZ5PqzbywCAdbBmZcZ5UzyI/Gb2BGmk7du4kqs9oI6M4T+hpPHX+ryV+cdVhM5t27SyumYSroO
bto2Z5R3YweUWmNXGE5JuqGVg3G/jgPtLNijzXcQwfVNpVGdNZRgnPK+gDY8xpWWv63Hs1xRZQlM
JyRd5dhRYtHKeihKeddlBHjiVO7SHaRXX1CV2jkRyIM3tyNek1FU7FMBpGBQgoLgxDwg2slvLsdI
uhuaXG6PrznoqaTxLu89d/Rs1HPozkmzyCHHKfjgNlApN7Ee6yylAqFaQqylWWGpceed5EFui713
bP94u2LHd6vhZKbxIhURlVAS5o5rdWeZ9F9sgHOjwZlMyEeNK6kkUpWcRr8ffYCJxYB7Av3sDkNc
SdtwMtPN/fr3NxlhaNBj6vS1f7L7l9HGnmELQyr71xvfuYKoQKgOFU1asGpELyJ7WXdevDyWDyDF
i0HQFld7toH0ugC8KHLj9Z/l1eS2OoMpMV17jmgSgHTOQfY6ih279h3MBmvpxlbiuhFlAHEqPK6y
No/k9K0fikishjutLh6UqHZHH5IcNtwoy60ob9hmLBmECLL9zF77KjREneYT/guOyiq29lgVZu3T
EO0vexSw7gpoFRgVwOplWSBhZMmptjbr+CUnD6kVQ5Iwuv0LmpSk0kt5Ewry9pD155kvTzUtH4I2
3SxWf6TNfTRNtoqRmq0un9MunA9WIH5C0WiOlvHOxyGVRB7X5gTy53Z3JvW8E12zr0sT3ki3rEoc
BxlPWxCYWqeO1ZHg2Yn56ReSyk+3Da8bXtmDhUzBVkKRq7Ol3pa0iPyOoeRpUmrWDa/E7Fh1zrIM
oXWSst8If4mZnA+5Tzb3zV4JW+gXQXi3xqu27NGIFMppiMpaNts5K0z1Fl3RViWYogSI94EBzFvb
YLKLvbiL+bY9FF/lA64sWSQ3ZWx6ZHnfXJaKnWp66I5lFcyVQeKMH+3uksntbVO9H2GWipGCDO9Q
ysoeUA7O7e1QFdbGt5s0CpMSW2YrTXXn9+9GloqWGkJ8A80D6+DyS9KCW8N7LZJ/Wt8CGckPK/9K
ui6+/UWalbFU9FTaJDBVh5qeMzqbvn0sUhH100drPsx4tibeGs1riRfgLPL6Oar6P77/uorn27/+
flK3VHTVaOWZH3KGkLe8z5MbHmfbegZ4bFNmxXEcTAxwOnMq4Z9WZTv5Ex1OoTNgZ7LDr9bA9ymO
DEGeHkPb+dxLd0vGxeAm13H/u7db/2GmcoWYiox2eFWxIprLTdXcpbLkWSrmKucuYIEWnv3XfDex
h8DUR6k5C1oq4sodc1GhwwFUUWj3muZj7voRQwtV+4/o82M9/iDd0/SrGZPDMq0GO+nCSdnTx6Eb
WZvC98QIKar1JMdPY38ZWhNh7/v1aksFZC2TVViQ7mrOqyziohpeA1ns13mJqAPMM7aXU8uXu67T
lorQkilr6horc6VCPzfCikrqGBK0xp1UhFaKZAx5dGwvhfdN2mlM5vsIKSFQ9/f5VpRhjY5tiY4t
Yu36Oowyku/91dTnqksuKkZrXpsMqhUoi7DPGQx+dPFYVzwCNj9V0fL/SfvUVzteKxB625Wbs1OV
s2lbifJb7mT1YSHzfeokvtrz6s2jpCV00gFKLB6Ssa/iuQxMD73v7lrUV+u0SR4SCR5JnP5ld169
AsQw5YXJwvCG/64PYXil2iNQg/QKwcNT6wuyK0T3005ty+Cg78YZBr+m9zfXJFKUKHaGaXhCr+t8
qqn9G01V1S7zsw9JkLz6Q/5qpa7p13SWUpx29AnLk16Gp86tHwBWerKyJB5TUw+vzlLXn33zMVWz
0DwcRv/VC8YI7CTnpBf3YDRgp+tPvhm6LULXSTjkEsBZGbN12vhguM9tck86xfDqMdRvC+yjXoCH
UquNAl5sx7rjUeeVMYpChgODzjzKYXRd2p46owxOi5hOtteBaB0stoYv0A2uHEWbssT1VC4Biird
sJvG/pXzNj3cPmy8u9vAPMpuA6ifRD+z55/4CPUTQfZO6n2dIB2J9pSvt39CM3+1XFsMZVfmY+if
Cp+/0mW1oqoxXu80fq+2wNK2bboR0u+nkuLkXFkbmwAwbt+nIIHb9N/OievXkPEAtp8CN48Ca4jb
ICiiYOh29xlHiduuHPK0dmH/YhYyBgECoha6RgbX0Vnn+vc3sVUFleW6NfPR14wrBlYVqnz7iZnI
0HUre/37m+HzosrJvCT+aeT+GIkGHbWV6xnygm5wJXDbdZ1CsBIEJwybRbm//pw8U1uHzi5KvI75
MLp1OPmvSdjvRifYMdhnsVLDsUc3vBKxfZcW/dRBmmcVyXkhIPxZwHxn0uzQja6E7Oqh+FZmcHkf
iLOJVrs0nbdhZ3rB1Ayv1nChgWe1lY/hBxBO46V0BwbtjeDSUOPTDa/suTxL0SDBEFHWUGztMHkU
fbapBlOnk254JWAlbzLGyzk4pZ6/dwr53IphN3cmHnRNulTrtixzLZnXGWYv0j3nFjl012P0Urvh
I7FN1Esa11cLuLLuuZzDPAAZz+Aelk6Gcd8xeU9FjPr/nkvfRC215cjX0oH/TI29Z9/tahZRjobr
yErQ2Ho7r+kMpURv10xBHaa5/zos9HeO3iCS1lk0JFkEoW9DmF3X9D83SnyIEsV8JX3fcEiSs9Kr
Ny6IuQdgVps+eAim6h9rMCEmdcuhhPM0u2PpOViOpq3lK89Kn+/7ZPFMIieak6La4jq1A+oNXROc
Ejpts2CI07HcuRDMW6s/IZ72cxoaVkXzJWold+C+O/AFFqPU7WJCkiKeTZH3PmSM+motN68bCer7
NsB7nr0DzHEk09dSNsCEiA2DaFvbfLeX+dOw5Iazi8ZuamnXz+TKLPDUHMhVnopdLKA4yuWHnf/2
5vPc9/dt0Wp5d62xzQ1+6R9SWmxyFNi78K4SLEx2zWJvQhEk/NPiuIV7adY9aAzBoPBSpB9uR6Am
E6rqoGRgoHWWlXuBRlW4G5xBHHkPtmEemNQPdN6kxPjqOs7MGX6hbopDAUbHdf1+e+66kZXITiHr
iNds6V66ItiVot80o4He4t2qFyyuxLIne5lA9cq9jAv7kYPVq3WDo5j6/YwG5DV0LnMdvGay/n37
Q3QuquzVfOoKnoX4kAFUdDbdOpmMluI7WsHjpP1I7MaQ0983GFPLu5UN9uRW4LMC3J/cvTTxj2qC
mqnF3ZZlYxMSIDw5VqECKAWCfRFv1mgqPxc9PSQz3cj8WzE832MwphZ5k6LmGRw3AQ80OBbCbDNl
P+Fo2Fy/scKOHJkaziE6iykHb+57i7NyhF5VhSjudqjwoid0e/sr3q/xUKbWcJmzyLq9jj4nn8P1
Bw145MlTOxbnqX+Q2Q/oz7pofsIeEnWQN8xfs8R9uf3b7++KTNUVnYcxpOBE9Q/t1Dy15MPiif0C
jfLG2gS9wa3fzy1MreX6XSd8JibvApaqfHjKqme3uue9FJZTQr8PgsCTcvQuDT1Xzi5sdk5jWBXd
rJXYF46Dlmi5eBfZo1J1zMtf3mjqRdW5kxLoYGLKJWsD70L8o/S/cGooUb1/jmJqtXaaw05Sf/Au
eY965J5ufRbTzW1P0cxZrc4yn4/QrPG9CxQMN2MtoiA39Vi+XzmnTC3PJlbZWK1I6SV9+LfIOezB
Kv7Ut5Gz6+Nyf99Ni6m12h7MBYUzwBHdfl8sUMw69yZG+veRnPiEqxu93ZxTYTM+4BPKr/2mPQ77
Yj/zSADLecWCJNvVkPI0bqk20YbBMha1PcPjebFxyuWxq7PYLbx7QPX4DGWXTp0rfUfK4PVhsSuc
6gThwfi2A2lNpARrlgxtMZYrPOifJb6yR6ebMcrP00+yv1rI9IygCwIlcPt2Ea5dcnrxM5TIJdhJ
HwJAZkjx/fZ36MZXghfCR8T3iOddehcveusBHc3x4jzkJrYpzQqrHbVOmougtpB46LyTzg5tmKwx
3IE0Max21AYEBZisQ36QNkftd31p09qQiXVDXzeYN/4PMfZ8tAmGhv7FIvb1dN/OqzbTrkXpiTLD
uB3DEh6CyuDoupzjKwG7UGvIQzR2XtwPw5bu7MMKGTQZ+ftye8047PNd3uJf7fXGLlnL+rS/2sWv
HpsumnA7m92PHvt0e/h/WZP+e61lanMtmTq8kFaCXvpdsve2AHaemqMT1fEUmUTfdUurxC1Pm7Gm
FgKq5/YngPSKfdAQUxOsztuVaOW9Y0l0VXmXkuzCIEqzQ2FCZWgC1VcCtRWAzeFgCNcRrz7k3AAs
hjZ4MF9um14zc7Wldh27KakGONCYfs76OC/nqHEMOUZjcrWnVqLJrCLCRarsKNo5BVD1ITEB53SD
K6HqLONcJdeQ6gG4ZFeU7vTltkk0Flc7aANJ5dBNNmKqfqQ1uMDHqAEBJA2j2+PrTH79+5tgSkCK
DuYqHPfcZRdCuq2hH7zMcHbSjX211puxe1nODm+Rdln1ZNvbtXxup5fb09aZRdlUBWkEcF7wcVGh
opVu8+JI6p+DCRanS2VMCVAh5j7oFywoyObqY72rYuhU/aZLjKLmpt6bGu21v6PE6mp7fLUoTMS/
kI9Xbljv2/DNfmke7C1EVe4CH1HGlLB1Ej+A0C6OCcR+sJ3tJD5T001L4/lqU61dJ25fuTg8hUMs
xpei/Xh7gXXjXi/0b3xnyIvMSfAwc0mHr2tRbOzkzlO32j3r9EEt5ABjoHd5RW40laZ1M7666psZ
l5lsu+Z6U0iKzWrtBxNXkm5cJUIHaFCOTYsILSHgLc6eab6a6FS7Y/k404yOFE7BP489BE7ciJi8
Qje2Ep68IZRDrRSRLzLIrFp2GVHP2rSNbzhr6H5Aic+gd2RVXSffVc82+Uq7XTgZTnS6odWQzGzR
D9Biu5TtYUw2bnZy7jwsUiUOeV0vtQUh4EtZJnu62F/HsjUc6jSzVrtgk8mX81TDq6fsIIcNdA4X
e3s7FHVDK6FIWoLe0QoXGC95DUBlFtZfQKN8e2yNc6s9r3xhEPwtcW2XYY29HpHTmuRDNVuE2vC6
ZgzCPQzrWIA0zn9wIE8HprSFmSAZunOi2vXKIR2wpBVSH3HiEntEtuP7lkbWjsYSl6/bBtJd8dTG
V8SPxewKZ6IJ/Yz1bj6j1zw5MNAKlNvpYD8nv2//kG4llJANeLMk5Yz0lTkb34FEx+G+cZVIzRiV
Wdtgp1677RpuRh7fHlfnlUqYjtyteAbmngsYmZtqZ4WPoTDUqHW7soqpavq5Y+2KOY87kK9sqn1T
xmj8i9ztcqjO+de7vkAFV6F6P+QLRw5L/aOdRKR9cFLDqU6zmCqwqvAZtTofITu41VNBkzMjP25P
WjeyctK1l0BCZQ/u6AVx6u3Bxnh7XF3FVu15Haam9IYCNvce2YsTd5F7lo/JQ/Nzjcm+3fMPptaf
99l1KFNbYAOW+UnX4cxl7dedODR7Em6ST1AkA0v5xtmkW3uKLQ6drzsX42rKNweDJqB9U3U+vgyN
IVNDH9ug2dy2mm41lKCt3MIqXYbVWIq9cHYBNWQdTXCpbbAOsN5hQeA/lfUp+SPwamVEq7//AMRc
JW555wXkChy9BAJ8wlW6S8otHew5brOnsJHRmm87PhkiWbMHqOiqtiusXlyXuigBXQyiaX5K3Iex
TQxJ6Or175QKVGhVLibCswpJ00meE/GM7uGdb32ybTf2U25YY91vKNvv2lvcFxzfUFkvePeBEFrE
vZ+AnUAIxuChGjP9B2VVEEpm0NNelvUx9454At+0MhqF6RM07qS2yLYynQTvkavt+aluNmvzQ5oO
grpcraoMAJzBhxWKOJcapcmY7twDnluGaNisW2SNjXe5K9JUcYHS8Vq/WnC+sr0k/z6woHsmiTcZ
/Ei3AEoco1ujBF4UKaIdXwEkGqFliCJCc5e4DGWO83cGCmZUtEuJ9RVtzKp/1tQEZdEtrBLMQZhS
EJzjjOVYFII+UZN4x2n9cdvkOqMop+XQTalMSyS3QhznInb7PwCm2p3heV6TOlWYVdFkJayCaxVd
n6hlb1Pm3Jc81SbZleIqyMIO+3r2MExHCtIz31AS1nm72hxr4Q0NUs5YSSBTPvBDuUs2zWZO43mb
o8ZquiJfU8s7aU1FWa3JMBfNtZBrg7QN76a03o5gTPebAECA2L7zpqXCrNCP0LXVirSQzuew+wNB
06Q03A81SVPFWEEUzl1HBOil9I9BAEUf91B05daa+006mMCpOhdSopZARI8FI+af0Sn2guQYsLuU
ECm06v6O2JRUfAVu3bmEhf0I2s5g57HM290VWP9eaN4cSOamLnlZwzg8fFp4FvGqjuZ/Un6Xmjkm
rwTunDTXK8u1Ztlmn+yRQuHDzk0pR2N0FUKVuqEIk3ayf7GyROE/7AAesNZ7R1c2WxdQMJK6rv0L
Ui9BzBqg7cvR9KCjyZYqXgpbYNnJDAd+yx/pKV0yAsAchJpQIxWGw4LOOtdc+mZps7mWAUuxtLjF
scFMwKob9/pJb8ZtrGxI1iZ3LoJtiLfrTMobmhyvgqQa1+crFyFMknVogIqGnMd+ENumnkXdvJUQ
HdrSZu5Eg1NVDniia5uYOjjd3I4j3eBKkNb9JNu5kMAshVW2gYCe/xjy2rRp/5tt38nCKlSqym2/
8TgeiVCYO/zf8y65BJtg416Sw7Cxt86BTpFpa9E5pxK0PBR94gs4p9/bIEOoD3z0dl5uaqp8f6Gp
CpDKHaeqstlCGaNnQCM2UVclabTQ/lBxftdpH1pnfzvpQLq6tRx8gnCqaO5xj5vjet5Ud6moU6pi
oygtRl636JRxafGdJD0oWIvKgLZ/3/xU7XhFtvGCImjtX0sioXCZpDwe1snZsaUx6QJrSklUBUU1
llsF0sKRx8b7rDjkQAv48VWGzt4Wu3DTGrYX3adcw+VNrvA5L5wFfbqXtD8AbBwFzZbbn+8JOaoC
n+ykDYQDTe7LNeKmxD9azn1lTqoCn4rOSZxwnvHkE36n5VGAxC6/SyUYnqOckwuS+NkULNk5y3CX
7uFakV9VX27bRGdvJXIdC0CzxMYhvGHskPjJuV2y/bVV6fbw72c5qiKgZtC09TZEOC7+Un3glf3T
ycSn20NrkoIKgKrx8I0zuIPqLyI1+dOlfdTzNmLV5vb4uqmrxaogHfB4goRQsp+8fmQm5iTduNfv
eePhOXUgEWld6/h+FhXTa2CiH9MspQp58jlNCVr5UXhELx5aetb0Ex2/3zaGztjXj3kz6YkNVld3
yMA1HzaJs6PNEC/Z59U1ZDCdUZStlo9OZrkMYb+Kwga61qo26JUzDK6bvLLVhjK0ZEjC7Gx7ko6g
PK3ZHOVzQ7bUm+wshgQWMaQYzRqoGIe1BoN961Yo6xcfguIyF/uRHG4vgWZoFd9A0DCBPoYWp53k
o+D1xilCdPgYBtfZX8kxrJ1De+JIjS07dmMJPg6TpIrO+EqCkcnq14PPsjPkio6MWBfLsjcArOwG
Ife3LaP5CRWhZfVTXrYe7swgvu0vXZBWO2y3FzSn9gfJBhOBoMZGKlprlf1QlUGOZ8PuR53/qUx4
Ad24SqKZK6TfsXSzM5/KbLu6zZdxtkxcwLrBrzZ7E7g1wooEVpada38J0oe68qv0V0bX2jaUQnTG
v7rrmx9whCR2yuDxbbthy1fP+uPYsU3ua7JAE/zfw5OC5SFkRgGO8WIf54FsOaWloSCiiSgVq9V5
czkR2Vwf3c9pdaych8a0prqhlZRDh9SqOxubRyc/TmOOJ9XHSdzXWI/eqb9twoq+4GTCvPv0s/Cj
GY96oLG/HUuaiatIJ6gflcj0sPdYP/Lqux0+pb3BUzSuqEoFrFxmrltJeErQ7QZiPQpxX5c1QCp/
W2RCqyyoqBCaY/ZQzbv7ZCMpVXUCFqcQLkXD82UZSNQW3rEP7ajoekOhSRM7qk6A1STrlPmwSM73
JboJ3IRELPnM8n5732oq2ypaQb0ydPEuJr1h+RFAPeDJ95vyR8fJXerLMJHi6VO9BL1dlSgaBDY6
TYfjmsldV5iqiTqnUXwdfUQC/o70kiWPufsP3nnus4yyLUGLp1+gc5Cd86X3oqKe8sipUydGVfEu
skmKg/vfTjmQIveZXeDGtDB06q1bO+uj27PXOI6qGMCpcFiJpoVzLdFBLJrngKbfyqzfSE7u0krE
9JVtCdx3Q+AQTF9CKcb/Qk0EsLq5K7E6loOVrlaGy3z4Gvyu7Cma5XGSL/dZ5prX3mxHLWclz0vM
uidr7NhdLLnXR2Wan0XtX+77DWVPAgts47AJLm/laQSlCUc8B0UVjaYuGk3fFto5lY9wl8Dx/QS9
eQWPl3I/jN8sSo+idGN3/Nw0W4+uUUaF4fykiTFVLgAMDLSsA9+9OOt2GA62iQRAt9Jq7K7UTmQb
uhff2wbJ73rNY5tBUm82ZDfd+EoMkxV6aaK7mkk8NPbj2q+R5cTOnWdiFRVFUsgXOn2ZniEkyTFy
uURzsny87UOafVaVA8gXaxyYAz8drGNZfxz6bWXqHdUspwqLyqVTewmglZdwQrtRvW66wkSVci2G
/aeqCAJAJSeErK3SYBUET2pZTNqPbffkVZ8yqFR6h86+T4c0oEqGGKpxTEHUQY6OFR6SUOyz67/C
v8fd8RFKiqiqGtJlIcfwlYjBVbOXAEDcXtWrHd6zj5IZMpeEU1NIcuSsiKkXD8nFDp8z/gksn7d/
4d3FxeSV1CCbJCtA754cHdLscQ188Ou7cBsYWtnJK68pA9/KyHEJpq21VlHZA5tGAsOepbONkg2k
F9Ru31NyXMUDt2I//+q1H6z0wckMqV9nGiUdDNfKGBRbyJGukEwdh2jNTM2H72dkL1BzgdvYHQe/
ODv0fhK14xPt5DeUXHHRebadc2K1e2i2bqVjonx+Nz3g95RqtFMneRZIOFLSl/wBTH9OlFoJfqHM
e4Ovvps98RPXdXqzUzKbujyzpuTotvM+YWQbtO2DZGlc5HfV1PETSiA35ehAsrIjx4IN23SpDtaY
/xzDMBqgNX47HnSGUoJ5sMEhYU/SPxQiXyJv6KcYcuZzzJc22dz+CZ2hlKC2OCFOFazJMawDO0pY
QI4eo+3OmZP8nIF8zLAguk9RQ7uSFar2XXpKsCX4n9ZyH5p65HRDK6HtCUGbuYGVoPC8Y2I5iTY4
hEbhUk3kqUR1FhuQVNMhPcluB/qI1dThoBtXieg5rf2hcWERi5Ubb7HjtTadbjUWUfGTVsB72jRN
cqy57UVEdHwnGWGb1u2W+LbfaGav4ihdy24y7qT8lMouLsZhY62JIZfqZq/Erl+Wc13nTXpCl9N+
7cbYo8BclT35ct/UlcC1facL2YymxHGw0MzPonkwPTJfp/jOFqkCKIs6cETYgfsdVEhR7+RRB+Aq
COfBU5SSX7enr4lYlZVOOg0AD23GT4MnGgDe6s1SNRs+lEUESLFhDXTLq4RrVYxt1wU8PFxbt8rF
ZrG7VCaeT93gSsCmULdkfWKTo0XwUOgWZ76shjSjM46yD0P5awGD0OCjQwhQrqBwp3jB8+2zw4o/
yyqb+3ZjFT2ZQFq4qCs7OKxExG7TvIaTMNGCa46hKnIS+s406wdYR8iPIn1Z6ofcA0TTjlz2tDDD
B2j47AOVna6p1tkLbeEfPFkCWrrIKuoyd33o6Gr9aruS7Rh4knZTMxavzPLTPch/p88DocPzVFnf
czb2sXAGu4usVPJN00/L0QW088zSmT0LQpvLvASdIWR1NlFSwkpAIun0Pj3U7bwj6XeIRkRBWUZA
Xxxsjj4a8vN2cGlyj4rHLFNQVMzEJcdwOg/9B7fY29nz7aE1Xq/CMSv0/dRLY2FdW9F6T7zLHesl
LXNWbG7/gMb3VSCmQwawsC+tf4A4Z7Xv3EJ4kWhtL56LNn924bOGY7rOSEpyGDoykqpfOTgl0dUc
+YWk7bZEY1MfpRNBhfy+71HSxGCNyew2boKX7CuFXw40lgddTS/CS7chXejWREkX3eK6/sIaH3AR
CkSsBIIhGNa7oGpeoCqbjMLC+XYIggP38+xTm5Cggc5ukJtUzjTroAI1A4mjdR/YOLsF6Z9SyIeE
85+klQaH1WxmKlpTiqx00DnlHyZZ7wAUSr30pWnL300ALnUCdNntZdbEtgrcDKuqE1lThYfWr53I
5nYbi0XEM2nsqCPgxyMj39EOmJjbv6cJExXCOQk/d8SKXAIaXH8LD2ghP5/gVW0aaESAVTL8jsa3
VAxnMMlKttYUHNqmcB/TEac8t6Huj9tf8e8iv3PUUHGcVpoXvrVASEh6lR9EY0qnNYY4Gj96oigf
UpZZH5yZkirK7JrGszc5NPLoQj/6tVUcSxv/KbGt+nWRZO0ikdbDiQSoxzGPBpdqBbFFPARTur09
X501lJyBW8vIwyKghz4vo0TWH4K++3h76Hf7JoDwdf6+63FgHNvQToKDZ3UvA7a0riLnFcy9UWX7
7DSMy4M3DN7GDqEPevsndV+j5g2CdvzUGbNT5qUR8XncJrPBbXRBrVwL4DOdRytIxCfAgz25yzpD
p4gPH8Jctvf9hAoUlSsF+q/u09PSeIe6a06l1Rxco0Krxjgq2x603CdnzvL0VJQf/aqPvFIadgSN
bVSYKAMHdhXWIzkONaij3GJ0YzsQIVhRfNMmqnEmlVIvZNRLOiuTJ6f/nLtfev+SuQe7/1y4fyrv
gY6G85cmCan0egupWNjwKTvJFX3WZ6+torU4eN2fu/xTBY+OXl1XlDXZiZIPHgsOk08NJYn3ezu9
wFICuS0gvisHvzmnx/pofc52IGii0bh1t/V+Lg0LrXMhJaS7jtlrZffZKWdDs3e6tt4FhW8IXs2+
pqJHPZ/inXbpstPiWTE2Y+k9z86y8b2otg0pSVdSUwVUyiwci5Cn4aFY6a4qflfDj37x4qwAxZTo
HkOUjKo0YoVJy+l9g/kqiNRhbIaaKmvOWSKjpv4ElOptT3rfUX0VORp6JcV1JGnOgVu9JGAFxOFy
w9rm2AFhdPsn3j8A+Cp4tGhIO3mSBAe/ybfrQA8Td+Ig884j2NBATigZNRxcdR9z/fubquDUZWyg
NM1PiQiA8rIiXpbAw4bYGFtqWHrdSlxz15vfaKpmKq0Krgu+38iXMp4GE1xEN/3rT74ZuoJ0YFpf
HdfvHiWWorYO/vQCLtPb6/B+dvVVBGmQ5S3zAkT2UD4V8E6nhdL1urtvcCWiJzTdgloibM4epHMf
bFr/SAnn2zwoJ0NY66yj7MlTCSJ3qNdJbDvkVBdWVGTdtsyqX6XLDbQturVV9mbhLl7ogNnthIaF
w1ja2Ppzg2tqjK9iSeugZ3VLcJwTaF7PvrT298oKDdlUN/Y18N74DR8gCUTHSoIjZ4lWXm2ydolA
nrm9vbQaq6iEepy61RSGizzNHseNnEYdE4aZ64ZWAlaACnXpuIM+q/axbfoTIZbB3rqRr7Z6Y5Oc
dvD0NGxPUoxZlLb+b0JBA33bIjqDX3/0zeDFmDUhK8PmlNptlOBoWC8rmkZN9z7d3N2/h7f9oRwa
zsVpzi7rYO/sWhqyvW7iSpSSuXQrC09BZ58OCbpRuyJCKz6BylhtWlLdTyhh2gviO5NI0tOYBNvS
ruLSp7uODgaP0WSBQAnRQRRLUaRWdurEsROPVlFurOXVBj/RXUurwjFzL2g88O+0Z957KK/Uye+i
HsAvHPgm+TjNF6hITA+QyawqnOwE+sJjWhTPAxlz4HpJxNErZviM989Avn/9+xsPtUTTBnOZd4eG
g0lgXKMKXJg0949s8ra4b982lu5XlPDNSd1XywSemGQ9gqknsoCHKa1PPZkjkpeb2z+is5cSyWO5
EAelyuxU1p+EOITlF5IfuIljSOOuKkST1jiBZtebXi0/eD0ozKbf+X0PV74K0bRQFRLLhEvA6GUR
I7/z4fNMX29bRZMjfCWSxxYqgSHLxalMnyHoNE7f7htXCd8cQndZ584ZRBLKiGf+NiOJISVrzoEq
vJxWM7OGBd5SFCJC3YI4285pImt5dtpHHx0Qt79As6Iq1DxNW7raEI8+tSvEp8YaB/LsoXcmw/Ca
r1Axpm0HLaJ6aHGzW/5J6YMQvxr7QXh/5PQ8Ll9vf4JmcVWw6UJCJtJcilNfZhzntNY6ipxOhrqf
zkBK1E7TaDuE4QucsqSQGNvndZFtbI9e7pu9ErB4W0hnu5nbAwShIL3Jt5K7hlygSTgq5tT12tkq
hyk/BW4dd95Lnv/O+jxqil1tYu3RWUfZfEUBLqlgHvNT32eXUKAp06YxmUxXFN3SKnHL8rHxpxZL
K0q+c70EjywGs2vyJFMi93+cfVlzpDjT9S8igkUguGUpqgq33ba7e7rnhuhlhk3sq/j132GeG7+y
VfqibiuiBKQyUynl0Tk2YKybRdriaq78vPbuM2+8h2LPL7y7cxcqsukxr5v7EdDQJNW2r2vdjT6d
xt93eY0IOMUBG1vqDF7Dd/YIevS/044qynqJZUTAKZlTUuVeWVy9Rk9MywyyFj2lqQQdjQrpK/Ea
EVtmshU4375l196Y/bwZIdgJiqpcpbEm8Zp3oDJ7zCmz4Pf5qv/Qde/vzCP3lYTvAGWG57Vd3xRX
cMb7m9v5doEtOYnvm9Xjg97WIQOI9IsSpl+4GRdWdUmz+8QSqQgma8q0G3B3hl1XZ/m3m/bzuOpR
XpYKwL9sRsVAzbZ2XBhH2ZGaPu/WKB8hLGuap/sMI0SrZrczd5u6uOYulsKpwFGVRZo7Nygi3R7U
XNy+4xh94PWZW8uTRb83fH69691FPBnnubvOk4caYUn/mC1F67pC++6+wY91943HZMuUMl67WF9x
Vbrrgq5XXA6RZIF3kLHGzdmaobLp85WGYzUXEWmgKG5oxXTaqdNE933A8fw3H4CjxwkMFrAOrlr4
u1NF/a7a6Ms+4fDVN0NnesWz1tZK1AX9t1GbgkEDGsq2fMe2/9x+e4nbi6R7uok+zqwj0+wQK6+s
uF7akOl3mkZYW7UCXf52GnC+0nxr2jSEOqIii0kSJBGitUzzMS2hqXDV+vXCqj0GLjC4bRHJWe87
JdN61Ta9c+fiCs5D22cjNjnlDFVxzWv4t454g1+3Xh6NTl35K/HAuWIZzn35U+Tjqzv0uWy6satj
NufJ0JIsU+10JSYTQWRoyQ5unWEySvJn1Ry/0u+iEiHvxE3Xpe9Nzz72VNYUZdkU29MU3p4MiXuK
0qa4f8HHokVW3tY+mKBIQab5XK4q5kyZTYTY9bb/9MSxGEI857R6BBdge4UbyYYWYpdbrTd7gPxf
GfWCxrQuVucqnERSFYuIsbbR0M3lOQ7oeILD0JOTP2agJy+sUJ9UXXXZM4TQNbodh0cVHc/QG/Xz
Pur11c/s37w+Mb4oTCRJbyL3HpTPx5TjZu0VZMJA2EHP1y0e1jKP3E7FBCGbBWHZLUsybgDm1GiJ
uiAXqUxcRaHMPt32TtnowuGUpdPNaeequqb857YVn6q9VhT3EvOLoLFRz7K1Qkv9vE4/m/6pq6eo
sn/1rAsm3t739iJkDGrKi1nTur4yE5TfnfO0VXdd5CXvxExnkBbXwKzC7Ov0d1f04LWssjvPp0VM
V5EZeZkZeG9ovfqkd4FYu+8wRIR0GXzXwFqBkauFBmlVPRouU/RZj3LmPbyDimCugWkQGtOc+rqy
eGmys40761qR+q4RWGaeGJnKJyUZ0xQCF0WyAaw3TE82eh2mcfTzioStTVU8+pKoFSn21o1zD0p1
FWidtn8yNp2wgj6x8U+NOwV3hZUpBO0C1Po4WkN99YCSHNI2MnRVypFZR4hYAOcsKy266upsX/Rp
hG71xSN3cZQSKuK36MQri4Ix51qZfze4P0bsuxhbMLJQJI8lNbSVsOqadZbxxS1pXwaLVrYtpA5z
UI7fZXcRuVXaAAGCr+voFti2kfvgFKleddKmtqIk/zhfOiI5jLe0G3odjnGmOT2BEDhulZ0lScIU
UWDMgcB5v+71VQcjkkcCMn/S2D/zcu1UF/AlESzivwxjAsHWXtbXyXR8SFsG1fJpNP+sxgbykudO
dfFc4qEiDgxHRPvUO3D+zKhOpOch2aGvnud5F943y0KC6G3sQgny87UwipPrLqE1qI7uZe8uVOXM
cmy3OfKnS/oIDNvxsHSnbqOKBUuSeUQ2v7kBiN1pOqQ2Ov6wOLALq/Z5xm6lB7vIbePIvkDIDxzH
91pBWqwtedws3K/ZM7Gfb48teX0RplXmLW80hiDucOtz3BdIxGtnYja4BKrCmkteX4RqdeZmOU0+
wkft0ucpiZrUe/Y0nGTc/oSPA5iKgK1l7xxtr1FO2a0eWSMN0JlTFIOyoQ+rvdnrrqZrOZVG6+ue
Nz4rtdPi3qXlQ95pn1ZTvizYlNfXof0yr1Fb6D6D0Inq6u3HEDMqgrNstNjMdDbHhMTWqTktZyve
oyke79vqigAtj7DdBNgTCYEBTtubfq+8mfMfpPKDqkQXArayOJTnKrz6EBonEhSRe2mSOSSnIfbC
WtEHkjmlsJzbAwA0/YCH5PYv0/phZi401hUpQTa2EK+4WzoPe9ubZ72vojzffcfbHudeBd782Cnf
iZ1CVRBKvDhTuxrkW27w0NBHRRb++MXfqZ2mRQ26dvtI8/WOmr5/YBVDM9V2VbefZa9+LJRv4qlL
087Z2Xbk4i/9Sk8TVXE7yUYWIrUbdqOuBq2/dvPZw/VeXwM3rCLBfJwj36mZpktPzGKDWUoXLLzr
a7tdG28JOFew6Mje/fj9jVWmfdJ0DccV2Ffxs4t2AChWFa8uG1pYV4lud13V9KjR0DEJejBoR5B5
VeEgZP4iRGpDK0CfiF5fe2d8bvNXaiLLLKp7bh++uwVZg/9rFpvynDt6Z1x1RiGGOhAXoMPVCG+v
Gh9OKkYXLGP0zW613WJcjeWvagtTB5nmt8Febo/+oWUwumCZjqIsA+ZEv/bjr3H5Sx/Chka3h5aZ
RchcS1otXj6uS1KneXMac55FoBRWuOKHFSveW0hdOyvIMJmWfuXuKwVcyUH/Pf1kkOc0V936kxhe
rDhGC83SwS70K+m+5VpgOV9KmvDq+23r/Ocd71YPyxOrjcUy6jU95nV/5QH7kgd9kIeO5e9xfekv
JMnC9q/bj5JMhFh3jE2tlfsyAfcwl48lbz9NtspGEvcRAeL2DqChnmb6FbE1j2MwdQ+laShywsdn
yTDR8dQ3+YbnqIm7slpRGywPdZRejBhMp+csVKGLZJY5fn/zgHJhDWhsuzWhc7Lln7pMUXV8zMmL
NxeC1gSK18h3DLw/7SceOcF+MgMnKENwl5/IkwuslF+dyvj2BEt9SYjiuqvbLN3wONsvHsEc+j8F
IOdL2ocHa2t5nf3lnlMefJkQ1ToYOzqYDYFXeQFn2fPeq/R0ZLMhxDSbJwYJ8XZNsnxqoB9VGfmf
di1UkvIf+6orosJT2yvcxkQ8Z3sXGsv4Og5zOG/LRTEJhwXeB7QrgsM1z86ngab7dbbnaF+HzwTa
N1rGQrKBZMNhV9zGha5U88RS/btuz4oM/nGackXAeFNxG+SouX4tgQZwTuv0AyRgeqe6HvPxpLgi
4XDX8xHYhdm4bm0W7O0WTo4qvmUTIoT34GVFvnOmJ8X81f052FdDV8yF7KWFuGZO49jLai7J0f+A
7xdbH9DiYA26PdcymwvhvVt27mZFqV+pUYdul/olaFq2rg1ad1KlkGOsj9xJiGkKXIQxeMOaGK9L
aH//3/pQBa0VmJC1Rt8iuu9bhIAunIKMXkuRwtvK8jmdaIC2JvRgF/6vZbmKE1zZXAuxrXfN3uca
wWI6uUnu8SfDW662spcgmRARMJ6ytQdcf9jPbCVlZLul8exqHXt2yn6Nl3pzFRMvcax3TMTbPoJh
dlqSnYH+IiRjcHsSZOMK+w2H5JVJyLgm03DJ0wQHP7fHlZhd1F2vzUEzd0736+LusV54l36hocPI
fb4j8hBvNY4iOZvWhBtxVuLACrF2yA7dGWei5DoUyTbw6k1TkrLYdXBiFW/Pq4rp5+MS0hUF1x3Q
TC2ahpd33NdieNxo2Linonky8n/uM74QwYRDetKy5ikxhxcQIhTLuRjuAWlZrisEbWabxN0YsrJD
lvO88TB31s9kzoLadcLbby9zSSFidwBhjMzF26fNnxGsaF6uSAX/nbt/kNlE1DhvCmsut2FJ7FeU
RdESkiAPAHyMabCe9sAKhgACa/4Qq+64SeojV0SRl4ZmVzj1h58+p8/TZYzrYEgOdcT8kZzKCNjC
+xYeEUm+d3trDhk+bbaejfYPbxSrgfvxYiBqsR/MNaVOUGeb6y+Ks6Aq88HjsU4B+gDh0iue8vGJ
luWKyuza0BVO1sFOU6gH5s8ROxLz4jwZweBPXy1FBSnJSe9A5B5Ph+3YM0DEw2/XTyNuVm3Ny22v
lQ0urMxtayx53u9rogPxMP+L/r49P98eWpIvRBB5la5pPY7jlLAOLH7mnJgASNKlCutOD9BNVdCV
epKpFkKbwYF2DUK+iX5Nr2NcxVZMTuw6K+ZYZiAhrJt6mz2Wz0sy1qO/pCd34IG5/HvbRJKcIaLJ
F81wmJMdZxX14ttAc6F8vC8diUjyGhdgW+eIrMqlERDGUWGpMPASi4sA8sHMslxnGHo5DZc5RkI9
jRf1EfTHehqWK1IWo/d13FnH+CRuz4eUpJEMyXQFS1S4xFqoEhmUzOw7BuMRjPSkRVFqY8/hLMa3
2uK+Vc6K1PZfq+6DtC3CyQdozPzPTFO4RkZ4Oc4runMRHBn78f/nyFuS7BwhhnvDJC03Ya9h5cFO
Enc6Ne6jnv3JdxLS+27mY1qE5bmb0U+djEFPphFt7CtdFGuzLAiEAM6YPlmTgwhrLC2wXWgMmipY
1H/N5I/mQIjeLdM73nYwjfOp/GKdRp+FVVxEdQBFjGiP8kcrmII88r7cjueP77dbrogzz6nOspQw
nMB0QRrXUR3z0jfygGALkkaqHockAEXIedFWDak2VNUkzs5jPJ3t2IAqo4pbTrI5EOHmKySAq7XH
R2S8wU7NtzPPN8dzUygytmzZFAHnk0sWbV3xgPIyXNDDSvJfRqyfzJCf7Uv21+25kLiVCD0fedfn
yzouyWr9qJunfFeUY5K0Ieq729ZUTGaNQzZsxVtg2bOLTU2IqxRLfPvFZYlDxJ53aQPilwbTW2qf
lvkRLb9g7Qsw7J5tsAXTzx79AdjjYDa+wc+Z9lNvURB0X28/XfZ5QpRrtTUW3YTPq5avZLsO3bf0
Lrg+gkMI9Dz1dj4tC2YkfSTr66aClkkKDRGPvtdt0fQ97AWs+zx97XcIlT6P7tdxVxRJMocVMel1
Vxqsb5Gi2ANS+cN+th6XoPlpB13MAlVUS59y5Pc3p6sTpOY1m8E+7qf9ZJ/2sxaMp/oCfpigUK56
H1P/WO/ITXmVdl5T4FvMeDhtJ+daPNYv4KeP8tBGYqwC8rT/S1q/RTQan287lSRhiWynHLh7o63w
TBKn8dG07iItnmKqWmolZz+iZDw6hHXJVozvLGZQ5o+OA9X77FKsSeGugQWe4SlYcZA4P2k7Upqj
OuyTfdeRe97MGDhJW48cHq1fh0t1nc7riZzU3yVxbCIs7MybqW4BfXjdnDkDv4iVdMZ+BSjC8HMN
Vzr2/L4iVwS4ayPQZE4K+xnZS2X7yC7aXWKecDch6AfSdlnvYWjLeqDN513VF/4Py/jB0i6C17Oe
ZjMawvDj9jfTAgfXkIchgrB2RgE3N75sXjzSk9t/tsbeJ6N72tLV780usrbfZfVaa+duesmrTyvI
Hnpz8lcwpaeKYyTJ2iOi31tWtQWo4JbEs7u4atxzv6oIz2TVscidWugQsYP2NnwuJvEW0lP5VP5l
x65vhjpaPaoiQPYJh0++cW2yDzx1M9qfs7bioDohZgyxIhUyUjb6UXq8GV1bxtroemZcu8Ep0In0
/sa9SMUCLRv7WNnejG00Y85Y5/bnpjWdGF3DBwJ9n+h2JpMNfvz+ZnBcBpiXlW96skLlfg+poVj0
JTWXJYQ6bTd3Rg2McbMqPFCFWfFpXqwnqrr1K1nXRfi72bUu13O8+DQ7gbdVp9UefJumiveX2UUI
c9a7W5Fmbnde1u/aBERb5t23PRDZUuemtEfDS7vz1hVX4rUkdHCcc990vkO+G+XY5X2mJ5Bgzo2r
2d7ngyLa3aGDp5sdR6tmI2G+LpAlm++ztCgq3zAGpjqa64mrG091uV/m+u/bvi3xQRHqzrXKxrUO
vHRJsifgrB9BeX7KyWT6o2UpZlPihiLofcwy4uYdmbBJ/Zplfu39k6uQ+rLXF0ITl4UzELcP7Xnd
Ip4FY0cAzfUX789t68j2diLWPS8mMqQzxQHv30tYnPvYynyANo+dVxqYqr2RJJBEwHtTr6u9pHjK
GEFreLh0ht9X4VEz6QxHB1mwsHgivqoVLpsPIW7zainszXGnZMPxgf1iTp+qQlE1y4YW9t4VSI6r
jTtTktnf1/ZBh/CnNSvcSGIlEfwO4JpXk41PKPnr81yZEU+fb0+zbGShCK+An4B8Zt+dSV1962nJ
fMOjr7fHllhEhLyD+nQwxj7vk5rp+gnQUxp2YB8Eq0n69fYTJEdBIjA975upTdexO7sMrO06zhXz
69r1ITH/7RzvIPRVlNwyMx2f+GYdJK0+sHmeunPHXD/bllM2Oafb3yApqkV4mEO2TKNz2iVD6sWz
ZZ56uvzOyv28Nmk8bNRnhHwD66jCTWVfIqy8ZtVRt64RAVprRiAnjEYcedz+Etl8m//XSPXuDqPH
syHRMi8tnmnhzDQ0rcLsf6yZTlQloewLhBjmesk8XcMXFJoXaWz50je1Is5kXyDEcD/spW2b7ZaY
xg9tfgRnf1Bvv29bRzLPIl5s483eag3bEqLpteOznuqxt/I1KHdQboDyILPBgu/uQW+WXlB4rkp5
V7bRFqFkll4AnDGVOg6wlwcnaOPhbP9dX8wwB/CHfb/9eZLlSESRTXaOxh1kRJKtD7XxuluXbH2d
HUWBIZkYEUi29v2ybq27JdryVwGuXv3fhd0X2iKKbBzXxrDrnSebzZ9btwTtQXfn0IcHv8kaPXbj
Y5EVc6KBid1b9VDbFDtY6ZwKYdxsoHc1dmdPAOfCHdLP9jkPpyRnfnvRsTFSrZeSWBMx7EXXW3QD
RCDZ5qul/6CqK5iy+RRiGPpCxMm2gicGjinas6Y99LaiYJTtGEU60S5HCd1B2DTJ58D6boT90TwO
Ott3/PbL0TdWXR6QPOkdkSiIGUttAdNkoj/PUcr9ESB/LZpAwOfj8uE5j1Qd6o/N9Y5YtHVovQ0a
HrTkv7b9aZ3PDIQOtwNX0v1+Ryk6j+XKDQZXGiPr+/jYQM9dL339dQu2CIiB1+Yf+kXxqGMleH+I
QUW0GHDWzCi6fU+2k3EC3vFUxzi6osESOacunu8S7LaoqFA/AVhhNmOzJ6v7OLi+ZiiKJdk0CPGc
DrxhbYFNZaZ/2t1TmX5mqq7QfzuCj0wjBDQOH0hLOMEUk6bQ2sAtyukoYRzTrU5VXZTV38ZeLfv3
tbfp9Nh2rKLfNW1tKxZA47gel3jF5RstKhbsxK5zhzvOOm7q7XUFEYiu3164q4+66S8mPQRoZ63R
alBQtppRtfjrkBpttPQV26ygKzkA9xHoZuz0Lyh2jOOFz5udqhDxkuxFPaFS0L2ldBwbLgfEAsAd
7ERfTMsnT/a1DUHm3Ua3/e3j7EXFK5GMueW0HI/xhjCvI5uE940rlAlV1hd9yrY9Mdef4z747C6+
LIuKOLVhKBt7zDCwM38dnKjG2FyFIZMZXQSn1b1b9CVZ98R69WbfuTanMkShMUb9hd2NcaEiw2le
VDoB3fuORe+5aR8b1aGtZDJFrBp4+nOrZXh9zf6UjlE6KragsnGPYH+zSOM2XDlXXb0nxhK46SUb
Xm87iSRZiOC0qRjKqdQ4nM/QgmoIuuV3at9XA1MRnOa6TulqNRKpq1+G8aW6S1QQDigEJu7A6A76
lTAyP4Hdx9oUi/LHxS8VAWkA2wKSZoxHwAPfcM5iO3ZOuCR0X6CLRKa7uxYkrfDaU2fw67YXJLEr
XaXlKPEQEZC25wfUzcbozPu05mePKTxENq6w9572wR5KaHYnU/lQkhP957bjycoSEWVGuzKdPVru
yXx1Yj0aYyzon80vxHf9g3h+V1HryjKKCDvzZnfU3KzCrMZObEbGuYj5nyFaQyvi50W1rZSZSQhQ
2yGG4U14yjo9eHWi7+Gddjoe+Cby65FVpe5i4Nzz3Weoowb7OQ1bIBierasR5VcV7E9qKGFxL/p8
ZmxlOxAAgKyETYgQiLZn7RlqA+dd0XWUPkUIXtvpLH018RTnk/vfdHiR/enASuRRFuaKSJbNhlC5
u2lvbmOGh6TbtV6CTaUuJH17YVE1vW3c1x0DF8yfo+Finat4fx7+PRCYLL6zJBAhaBNfndSY8ZTG
idcsxjX6284kyfYi/iyzBr7VXEMsa1eO8lyHSpJiaJllRABaOYMkTp/KKXEc6n3Pju6OjopPd6OK
9/0WgyVNX34tG3SG4q0ruxevrpaqDyzW6cbnGucJ7GXUa824ixHPoiJibStT2hMyb8meDj8hSPQ0
6dVfdaY6opJ+sBDxvJw3b4Qoe+IcsKIDcqe/Gs/Ok3PCzjbQ71v4RcCazYehHw8Wyw6KfYz+SN3f
t31B+v5CuFebNQM20+rIi25MT23cnaeo8w9kQxbOvuIpx2gf7BhEgFrpptYIsU0c6/ze5yA7Nyf3
gst1+U/tmZyqkxeqEosk5EUyVM7mwsubQk+Y9VA1T0RFvCJpMVCRArUCrsjpNtgpv7gxibaz++D4
RmADopYrTvTox0YSEWr9iJvgud7pCdriF5Bbaj4uJJ6ygQYes6KNqPrzEhuJGDVP51s+0W1Llj2t
gOgHXEHX0rvOkaiIUDNNntt6iY+gPS4qjUWwZCqpZ9l7H8d5b9ZA1oz2tjJtSGpanTW6+6B8VuQt
SUoUEWlZzWkKeawhmQfLL78744+pV4SuLMJEVFrfcCfzNJw2eo3fXawwA5TH+bI/mydsIMNeQa4g
M44Qxwv2wsbSwu4e/829P2mpurQtG1hYqSkvyqHbD6/M+zLOjQm6VVmjYtWWGV5YokfN2YsyNbaE
9V/ATADO63D3VKwNssGFZZqNzdwtnI0otZ+n5tKB0kIlrywZWoSddYzPlgePTFrcX9CLwHT/qYvo
draUWPydjPbMm7mu2zFZvLPdQ9135neOfGSeNxFk5+PAu6oek3Jvw8GcIwvisve9tBCcc8VprVmO
mWB9Day2CPPhLjoqi4oQsqYdd80jW5+kA0t5POVu/bCXo2bdaZVjHt5YpebduOkFpB+m2fMtzQxZ
xhVWke1vRJyYly5rDX3aMbH7i21GK3gZS+Dll1+j9dfqQP24iaz0oZ14wMmlL1U6W5Jb21SEjWUW
BfYcynJJvq1/Me0LmByixasuLTGSReviuu4DzVm+bRk5zZoRTKsTmrX2SnGkF/Sz9tQ0dzFWYPqE
EKddSrexL8fEo+fGgMslrkq0TBYpYoC3ttWYJfxZMx54CTiuos8pGVcEiU3pzijLsNLM+9wHBdVq
XLx1X29HimxBEGFiZeZs3rJmiMLLcfugitIQxcTT/8h2qIJVQpKgRMLU2enQPB3g1C1EFxo9hOym
P7TB7U+Q2UcIdgY+PgO3bcekKZrP2DEC4TZMd54XiVrblJKWWRQh49LQ62LSKvpQkvJKZEvdVsrQ
G8e4ZDi12wMQya7hBjWoU8tft80is7mwBo89eEKMFWaxmx+bt0GhOtLcf+8Y27ZFnO5OChskEjV5
qXDlP1+tT63DgoXk93g8hj8+6U0OHEvPZqXOUA6Wy08sbcvJcpU8tR+6CwY/fn8z+HAoX5aWZr3k
+8FR2xIFVbtsXMHets567DCbKtFpc96reQgdzTLD2wb/uOLHWwuFz0wz0+lXvPVxl6qO8tNW+9lD
eznQ15MqUcs+QUiOxdqOmYszwJcuZf3fdeWB9MI1ljtnVciP2LR4zey2VZIx8up46x5ChVx1gfwI
9nd7OtsWk6Q9NevGaEdeALLe9XCfRr8bT0z7c9v+EsuIWXIxOVmaGsObXgaxDO28mCrOLdnQQhk0
TlkJ6ifbeim0LMBuMazB6n37rT9O7rDKYa03vp41uTZQIycvkK3zcaQeaHX3w2QvkIHzaXZ1IcBO
6DNHtqxBD5+PreLBH+YePFcIYB0yGtvgeNbLjB7o/jKMoN/J7pyKw45vvskagU9tqwlcHIWpt7hw
5JJnc2Dry22byaZDCGO2mHvTE7z6MoKC+KdV3bMlgkmEAB4hPFTYIIV6ofyv2m4eHTYoEo90loWw
bSAATfYWYXt00yFzFqNU6Hzm78EB9U5HxaTKQkyI39FoKc/QiUn0rVltFmLDsQ7PaALNLPfBR5e6
sT1zL1cRuEucSMTGuoVJPKNPrRfcI+zmwi/1oCIKCOvHvXtAk4Soq2lZocCFzfbyxdorf25/l+jt
Wai5UxI2dnU2HY69ZRdl9ou9jEHmlhdzVtGyyeZMxNDujeVapTnN3w8KJnCQxPRF+3b0dupXFgx3
nTfiK4U4XDo2QxiNHev02ehjVl4W1WUq2ewIYWgU7siWDAsSpyX63t+t7W+v+Hw7BiWeJiJo24Vv
YHvD5Mz7hRffitUJxsbntmq/LIlxETvrLenQUL3F+NQawnot9i9dbd2lzQqjC+E4L3M39Z51jN77
s52H0CS95zwLQwsh6BCvAuUOnb4PkxaSFY3u+2RfQaR8NCDfpNXJSe2ed5y8OB5g+ZBwAtCd4TpO
as8UtxdtVRY5enQfLNQiaXSjFQxdEHzCsjmRYb/k7rM9TPEMPh7wXm2qva7EhUQIrZF6rcl1miW6
WZ3yUTuZ/Zr5MxSw16xRqcTIHnL8/sZm+dB7qZWNSBDVabZOPC38hSb4QkXGlcSYSO48mqkBpK6T
JXvJH9aKPLeZFpnWqsAGSsJABNAC+ZKV6aAhB2pXXIGbVYWe7LWFJXRuSFpUbkpeBut3aYX1YPhe
qVhGZWMLyyhJCc7nGo+8cHN8Xjkt/Mr8VTl3kbMgCoTYNXTL4BwIu6TZdxZpzjiFdOjvkifG6EL4
epZt1DtpcuxrnPUQsL0w7kApYFSxgUscUoTKmm3Dp3JpykTr5uaMSNvieuzoi7M2P3t9yIPb+Vni
OCIulm3TtLhWkULwsf5GmPE1NVPFvlg2tLAuF1mHvL92/GL1eziMQwhh8Oj2W0tcR7zD00IQNJ0M
LLlz+5lkZzP/2mkvt4eWvbWQCAZO3THNLbhNulbgINxnf+07FepLNvrxQW/STGEQXLc5FpSuaMBy
mA/ZY7rUVXz73T9mg7RtkSlazwHIcqfKu5rTz76CzFhx7TM3rKCoMlqmz7afXvdA1kmRdWQ+KmaH
2dn0CgXky6hlO1aWoQz3wSh3v7Ec3Fvh66ZaamSbZhGEuxq9YRDaeletTuN2fqjsMXTSHJpJx/FT
C3mR0s+ccwnxpMos7gwOIYU0PB0bzrj9MmiTv+mQHmYqQhWJB4sA3brXtTlP6/RabempWiefE+2B
Eu2uACEikeNOcX5B3TaFvl8ao+F/HfXy1Lm5Yp/ysRtDgur/urHNKh0kzQO/AKIP0Zs9TnXVSvax
YYjI1ViCVGsbxlwD1No+N3vxtFtLoLUqQSbZ8EJ4EzoNpVFB8L2kGTYhdjr5Wl2cS6qSJJM94Pj9
TYS7/byu21rkyZx7cZXywNqsR56Xp9sh/nHIEe+YkTfDr7mXT+s+VwkBCRU2Nft1d4qIOW7tc9wR
v+8hQlxbVkmG9TBSoZlfVohhtTY66Vp1dhYVWk1mJmHxXwvciSmHWruCuu4CWa9wtZ3P+6wi1JAN
L0RuZ1bE0L10u5TDEhjFCMlzIyJFflfxTjxh9Yeq1Dp04AZ7md05qln71PWDoiqShJYIfyUA7xUo
iOwXpn/LwWNm0+H59qzKRhaC1ltrT8/SrkpSsO5NDytu37iP8+Jsqi6gZCcMGZn/65zzNGr5CFWI
F/PZ+n3Q1LgX54H8PphwCuUtdelTBONbVTnRTketO4UH304WlZNf/lpAiGdF2qVQITMk5hJRUiZZ
iLak+JgWZyJZQf2cKKZY4pwiOhgsASBIsN30OhG6ROOyfcPtGxgo677fnmlJHUBEnHBFtkLbACC6
0roBVrj0G8IC3uunwgCphFsGe+X4S1765vbr9iNl33T8/iYvzTjGY2XWald8XEw09zzx7JJqKpXj
o2Z8v9UkIpB4by2NaBOKeVbvF2cLTXM7O/gWWg5+s91FUWATEVEMnfK16TMHJ8+44UiKmI6q0xuJ
M4mYYnOiK/X6xX6pHeJbBIrBmRfetrxsaCHoUttYKEqjPLGx9vi2btjRlK4q1RTJeiOiiidsACuv
6bEUmOxLs2XPJth19XY8NXeehBARWuyBAr9dsz29eiPper9KoQrtm2xyFUvmcezxge+IzJa8LXOb
dF6W8HYI2XQmzQ61eC0g8J90Xf0cj9s2RehJ7PUOd+y6uma5W5Vws0RptE/XrV4iY9f8bZrv2qIQ
EXI8D/a8awQHIiaFZOsKla7YK4iqMpX4k0hwuTU92NNQeLxUHkjl6v20ctVmU5IkRFrL3GlZbx4p
lWll4m39S714YQmc2O1IkCQJKpQtJQ6096UZtav2/zi7luW2cSX6RawiQIIgt6Qky1LsxI7jJNqw
JskMHwD4fn/9PZqVBtcQq1iVbLyAwAYaaHSfPifNvvkWEvNtgL4UGaoY6pV85Ro1rbAWucgq9gs4
AiKXuDu7vn9UndzXLujAhjVaKMOO1YG0IxIu3dD6ybmfrNBhVrQMzy5SUTaAHbzLIqGKMLM2hsQ6
tLZsMsVmgojba+vj0HT7DCGZKKuVR+k1vPjA/XSgbAZGuWLMcV2PwZeKhLn72KI4FYivbnaQZK2D
z7AqOrMj6GSU6oIgPsm2PC3YtZKPkGNWUSntFRilwTF0rCyfGkgWlKk8L2lZW1FW8qyMhsZOVl7T
Bu/QOR1ZVznFoJBHLUev3LVNGYQNqEp2duquAddMn6Dt3TqGzl+iemQ5i2XcKzoVx97N1bazT8fI
dlDXKrMRtX6wVcVQqu4ilqSPLPNLoFzE/r6Tmz5Bi/6YopB/r66l57myQimb74ik5G7T4DpStm/m
Rg5Z570qIaxvvodIObRyRw0bx7/6yE2UlI65X1u2n547P30creKg/JXNadg8OjzWH+2OOaRKzwUP
TsDKf62QGGm3MV0DxXF1u5uJT+CfYui/ZK8FHp+HoGnS52CqnJUjwrCmekkegZwo2glxV0F3It+7
a8Uhg1F0rJJHRkZEPcqz32RHlxVPvkBrcrsWxxvOHB3cSy3QeeTu5L3Wiuz5DJVeJ/h7tMZTXrTf
7m/Ij3F+MPzVZDeGrxf05wwlDO8+zHtnVz5kTw0P692wL9BfFFTh8uf+LxlspTNQDm4fL47kqCDQ
P51k4Vz8lPka9Mo0uHbuZAXxM9cW7NWu0VVtobaSPdli5UI2Da4FwCzgBcH47HVonphIQSIfFenv
bVbRThunGcYONGXpuQxmVC7nogw91cQRUyDmvv8Ths2vI34TNlQAhwMwv1STjMq53eUAk60MbrCN
DvklXb0sifLdV3fcj6BJQOjrp2tpItPMr3HYzd60eDq3PvqjX5mbhg2jEXeclVDOEDToqDQV9Ggh
GHPE7MV75/5tV6CAmf6UaPTxgiayHb5iH9MnXO128wkLmesJ1FS4sqhjfc6GhPNw7vCj99fWZP7r
z94MP1d5MjsLYAd1NrZo8x9IOM0ZuqOIvwkFCwicFvQi3ZLzvFXZORjZTrTjvu7Zzk7WtCcNMbUO
VuN4eIPHphVnp7F6cCrmoVPWJ7von5s8eJjVWiOiyVKaE+dlY9M6Z+4rl4du/MSzKO4O9xfBtMaa
Dy+5k9nolXBfM3tAunfpy76NYicd1nDkBhvpgDVI50FCp8XpJhwbRa70Qc3OXzzt9igJRoKuVaYM
PqEjwHwnLkRgwZcV0ixO3Z1Jme8g9/qo/PoweMEjr4uf901m+iLNLWSz+JXrD8gyu/OvjqEhiY0H
KeUbn+ejXNaAJ4aV0ZGzMna5hNCFPJdXRcOim+yopajr3/8Iw5bS+RUVQ19xZ+NGK7v21PD0rVia
qHGLtZyO4frXYWCgSUqbIEd0IcfpkKViD2nigy+rqG+2lVBdR/OKJa8qNpSzQHd0Nh2nYOl3YxCv
LLLJPppfsL7lU3x9MolgeJrdrA3tIti1pF85/AyvWL1Im2eW5S4iS9AU0oTVMOz9LNkNOSQVAHjN
+MUnXVj0a0Kthr2kQ8wKO5OFAHfH2QWsUwxVVHdrzdcGQ+kAMzeLuxlilfBvAnq+AK2nJUQPQydd
a5Y0/cB1h91cE8FYUzySEbyzuPmunPRIbPEtH9byIqZ0sI4d68qMkLbEbZojFTzZQVhWKiRgG1F5
snOKOExJHhGnDhFHrVzgpuW4/v3mk9rYIV2aUvba8Qcldl3+eN+pDSeTjidLZ7DpiUIk52pp9nXo
B/H7NEPpgqiHbA5WJm9aD/rfyTfEpVNFseBj/l3MJzo3kAF53fYBmktPzlgLz0cBr1FlegiEN0Wx
hUx8AqnkaLaG7jEQ85peuslamovbLbGWuSbiDOzgY55mj4rOUV3/cMvxLUnWapKGtdbxZmLOkmlG
G+srj8VugUJkM7JtK6FDzLIUvPuOXXivFpa7oWUk7C5qJnvlijDN/Gq3m10KztY8SBabveLxlsXH
rt/dX2TTuJpDpw4ow7iDoMwB07TlVuEAh9s29HXP3kx5Vq7HC17CIn00BecqX2knNU35+vebcX2k
6ZiNnp4zrZIwSatIQhXw/pQNF8G/b9uboZEEylhfltlZpN0uX0SEnzjY6j3FXWC5w4/eerK9ZeXH
TN9B//sdTR6PZEqrDHIc8rlG1rdK1hBlH174rqdXfUHTv9C5csBbMbA9SYYX0c87BH59CNrTLRve
9fTyb5kxJymUT45E9c9T87ks8OSp892GlcDoWv6phxImEqUuOkCrt4B+WQa0VoAdn5DzIo5L/5b0
KyXOD1cBP6Q5llOOueDzqE5AtUbAnj6qZtjf/wbT0JpvDdIicyKhDs7iz7VT7+ptbxBMWnOtjjBo
SSqPHJscpNYMaRZ3eF+cNb5C08Svf79xg0kUWdf6nBxRvXmgVroDPurhvk0MO1MvXLKSdX7ZwiYu
/woKp3b6odqjv6asZhpdc6lAjCXJlowerd59An3WUeUiLDs7C7MiWHHbD69c2F67Fn041uL4NWyf
ZafBAUnElB+hSL6yaT48gjC8dhEOjdOCax1LOzdVEqFq8yVYhh0f21MfZ1lY4b9vu0+Ts9YKZLCZ
XtQsVUKyppvAim6Nf7GyfwCv/rfY86KN1Wqc+pozi2RI5sTv6BG18RK94pxFgidrgGXDbtULmWwQ
1070Eoteu/wpjn3vr54Xm1rRMXfNiaVPE5QiLHL0pNN9Fr2bvgwFbw6b3EEvYdIgTwdM2z5yaYeC
0QNf8q+s/Fpyd1PWDh+gOXNWohG6kkRBbZBWYVlS6xPBW3wlm28yvvPfoyKgeTkuDlenYfE96M4v
ZRfWyLX9vm8fg7PpMn0BhG1ssLPIU1X8DORT5QxhP216FsMymifTPk1HAuKxU1PzXZa8OfPw91x4
0Todvsm3NGfOY69HJW5Qp6BCsYDvcva0UDss5Pf75jFYX0f+yJLETAIudWr733235KG06VpC1jS2
5rRuCaV5D8DPU+o1O8HeqViLHEwja1cuOj47LlJLnWo0H9bEf3RytuJPpqE1by0KNeROXMkT7vV2
Z6uj09dr7bCmsbVLd0C0RgobfSoKSOslGKJErtWETUNf/35z4dp8TOdubOUpn9s6xImWh5ZHV/rg
TYNrLqrK+Sr8hk0oiyQKLPko63G3bf9p960zLB4byx77u6lCktCwAsJt29Cac4qhqVQmsf0qgBY8
1e4DJN62Da15peNWYzvyXp6CwI1w+j4AOr9iEIPD62VZf7Ik+FywtTMuH2oKRacwW/jDXKwct6bx
Nae0cjY2nbqOT05OtuPgwqstsNuuld0N561enB07wC5BV4mbupwvnSU+F4J4UAveuNH16mwsvIKk
IMAFGV3+15wC15R289/3l9U0d80/CXTCBZr48xN0Y8rkN/Au+LWV3WgaW3PQwm84TcWsTlPuHH1f
AtC8FKC0587GH9CcNIAGmd342JOQjdqLptq1XvylaDcJrroe0xyVeMS2Z5aIk29lj2X6JV+lQjac
Lrpuns+yKrcHhBekHJ3dnBWnxgEg8f6SmgbXPNW3kgm0UTD7LBxkZoGY2ask2MTh4aKP8b+nrmuD
IjpPZ3mKs++TeOmqbU9KvZQZKN/qvRQRdWm1Ea2HB+5Wx/sGMexDV7s6uQXekZRfA4pe7tFp+KRA
YzTXwcaZa9enaFlRz36Ne6iG0AVYpxV9TZvMPdyfvWE5dYqNzOrcYJIwuMzEmc/TYxFsu+N0fo18
CSA7ZklxaqWM8lntaTxtuy30smXQLWnTNRNcJ23Ctm+erYCsnOam1dS8kjoDIIwlvBKAZCcE+fcB
R+6T7w3f7tvbcFvovEOlSLM4a+L8BKq4zzSj74B7iEj6SJ8H84rlTd+guegCZb6ES9acZusL814C
8tKsqYIZpq9XK+MYnbl9OiGLNdu7xv6ezf1Z2PQh7uP9fQMZNqQO5yEpMJ5LgLir48sB7LhPPl1D
RpqG1jzVdquFz7loT4HlRqKY8cBYgxyYhta8tM9b9Ik62DaZfJ6mZNcWanffHiaLXxf5Jg5N60mN
VppCLJK8p85OxnVYJjtr7S1tGv76QTfD24mUjt/y/DS4rhe2XSwhdzkMxxpgxYeO9cHh/mcY9qRe
Tx2oMwVedc3pZeNz5QZfOe8OqTVtOyX1cip3QbizJLjypqnLTlNA2KPF+Nf7czctrhb3glWDTrbr
56cldUMCOrQ8/ef+yCaraJ6axIoTBy//k+h41Mfpfi7a3aTWzknD8HoRta8XDhhiL0595r361Z/E
tb53y8v9uRusotdM8wLyvJUNq1SkQELePvjMeb8/tGnemqP2M09apPPUiWV77P59758Cd1P7r+vp
jBsWtft6Bpj1BHqpyJU0mtrsUHfTNn/Vy6USRIa85ik91sx+7OZ4X0n5NLMO7Xbe/r55TJa//v3G
ZxnhNK+rRUHdcHpHxoQAgCTmlXDGNLgW9c7O7OXQfSRHHJX2rkIxJEwsZa9UYE2ja9drw4Ik8Fkj
TsEYi+SQtP3sKVzhlMoVRhfDL9ias9qQdq6ggE2OE0n+nq3ir0Qm28IOve1WoGUY1FVpe/JJH2bX
IDLepP+ITanNOoAKjuBtT47Kmepjkqh5F9ts7alkOOR1uhA6I9fbFgM5FlAI7RH5QrD9r8E/lzJZ
2TVXz/w/nL7r6VXcvGfNwnLZnLLynanIHd+K8VNtf8mttZyp4UzQi7mJt1Se3Sftaex51HGyn2Zc
WnW5sjENJtJ5QtxqGju0hZOjM/uXrP1rWsoo6MtfSbyGJzZsTF1qryyBm+ANLvJgTLqIlBRiRyNd
IxIyjX41282ZAKX0BUek35xiJPCkl+3qgq28g02muf7kzdDekNX90OTiVATfCDK9bfVC24e627qy
+omDG5t3CzzWcdJ3e0r2CfF+oYK6zWv/7QS9mX4y9eifG3BaBrNcoq4jkGVKNsGHse81v3WgNpNX
mRCntMwjRN2hbZMo7teU50yrqsUHORd0kTQvToUfo9V82Dsq2d2/RAz+pFOEdIFdED53iCsLFxSI
8R4vhpe4XstaGWauU4OMHNS7PsrFp6LsfhBWnhVou+7P3HDW6EJ5yyKKblRWfpo7ta8t65vIyi98
ADm/n8l9EzsbLXT1h5uNw4cO2KrMBwkSR89o7X5OFxWmS7oSshrc6v9k8+aE+j1Bsb6PXbTZJp/9
JY5U2zwHcv5231KmNb4uzs0XxN1Ex5w3KFza5QOzgpdFplER2xu/QHNce17iDtlJlDoWea6SEuSB
EK1Mp1Di+tr2BXq8YFut21ao7Ip0/EdYSGkv/DmNvZWt9PEuZTrThVehP4JkSPEBtf0970cVFnP7
6/7Ur/nf/78SmU5zgYamuUrauDn1Tbar7DIJ82Z5GDyxb4D0BTHYkZdQE7v/Y6YP0SJmSLbm1SA9
dbJBkLpf0Nm8S5N8C2GHy3TROQYltdF2BtxcLoQMe4EwpSfqy7aZaxdXEfNZ1RYih6nwQzG6hzZY
6/b62MOYTndBWrQ3l6PVnMZrXvifmACwMu3ccu1pbjK6tv+LyaJdyRdxqmU9hIkY2kfZ1/KwzTDa
1hdeU6e0wPEz8/HFW/xo9K2NQ2u3VpLYaPl17WsBfTmpqf65TJvYb7FXtBtLdDZq/6kDjwp+T458
gb729/v2+PgwYzq4KaCK+3bgyVNTPcrqO5F7Evx9f2jDQurIptRnaZC0FEMv7zNNntqu/bptZM0v
aS+rLI450qv5TwZ+ZOaSt/sjm8xx3fQ3Z3vuFXmedL48eeJrnD/nkHdpViZt8BsdyiS9ecykwhry
8rOTfY5LFjozkmbpyqlrmvp1GW6m7tv9PNrElafaHncktX/PlbfnpNr0AmQ6ninNKR6BuSNO5Rj8
WBCERFnq2A/bzK55JVpBeMpQ4UeOCXDEvmnCxAVf4VCsFVlNxtF8kwVo9Wdti35AG0QP3Nr1fhpB
i223bf6af9aNGgdGkf2gtkOPU7oM595y1c5lai0sMHiTjl7KhxrdROW/9v88VVcN0W7bXaGDloa6
onVf4wHOHHTqIYHbB3RlT5omrTlqLKYiHZcAKIUx++JzKo5zXFQrCfmPMfQu0xFLdHEFCzq/OFlW
cE4B/0+KX0R5UQzIfDqCeIOiuYH0O39Nk9Gwi3QQk/RqnM0zsujeyMMxs8aoUsORdxuhKEyHMNGA
OAoiJuKELsfXCXjHaBLltrwl07kYaF1woMVwanbZnjHkWqpH0f/Z5AA6fImOwqeMpwqEBU4ItfBH
m/SfljbdOLzmvqoGqrQpKRIhxZnH56F9ZdkKyNq0pprrOpj0wGIb4cZU70XgvCQzPDjwf2wyjA5c
WobFtbxuFKdhSGTktk5/6MYxPrFiXlYOT8PFolNTdHIKoDHx7234qaL7Bc2k7hUSsIYVvzrrByG3
TkbhO26BjHqiTj3UkEdyUMPXrACCuAwFX8NxGw4KnZFiYVnip6wGdEd8Y1ZzyCndFpXpLBQcQTZF
ZIZrF0CG0G4gr4XMgtzfX17TvK9/v7l0cz9rFieOcXG5zT6Oy109raW8TUM7/x26yvyBZiWK6yn9
okD2Vg5r+Q/DG0pXaBMzcQlLMWnaoLV8N/t70j5nEBFtnhb1133DGNxKJ56w0ELYNwQpnAUsqf7k
2iHLoUhc+tvAsEwXacszFoydh3CHVzw4Ag5H1I5LS47bri4d4NSm8aISNAWhWjL8Jlb5bqlxW26O
6apsxJnKtmI4LUXnvXlO9hD0v+MZTDL3bf8vg/EHHquDmyYnxt2REHocbJldmqAPdn6n5H6cM2Ay
eZ3ufBGgnaSll9lWJKpBQw16p/QPOPRkVAwZ4LO1f1lcr9/mJzocakiSsvQ5vLCZ/lilVGHAIUx/
/3MN55/O+ZBbvuMoCWsu9WNDo0Bd88DnZd5WoIA6yH8dEerXLqhhBVCcafWaLxKSbq5cNhpG8/JZ
Vi6dnao5oTVSYcouZCS2mUWLqbtlKBmtkabybdTJrj/hlPwiA/kgWbpyeZpMr93L1I2ZqjyYPlgO
dSN307Kvkj9L/HvbJ2h381ykNgEVgzgR8t7Uxy4dQ1J9aUAoe398wyGl46Lsgc2L47TNySsfpJ9E
ff45ByPD/cEN57cOjpqVUwUtdcWJxsMLtOnONO3XnjMGu+voqLLF2nKOLRlk7FGM4AZJqumQqGZf
jegnvf8BJutcf/zmbpvTpW8GAjxQY8XqKBJSg2MDLCEWNFVW9qjJRtefvvkJEC9XCKprAXqcK4E8
OGc8J3TkWG39Ac13M1FIIXAPnVoEeWHhBdPen5p/thlI991+nAUvO2TCxLmkdN9CqGNZk9c1mUZz
X1kG2TDmEypz2RQ2RXkErm+lrGh6OOlwKZB1QncwtSAGPNSgPRQRFM9ECFIBLDAaSzwEBEsGNZvi
5Klg20Hnar4MxkufoFgKdFkNyj+ODhNPrVQZDRtVh09B58PjgCEBHBBDUxJQVRkFBVRHgqxId/eX
2uBwOn6q8Gdpzy5e34I+yP5PRd76NGzjNb43w2LrrEhd41LKMopoqWdhXo8RSr8rLmYyjubFaGrr
r+mJ9uSOYj8lzZF0SJzXYmUvmWaueXCDtDVU0NL2rDzGUckkSa/OpEqA175vedMPXP9+c0SQzMpT
pQqYhvq41YtmXMIprsWvbcNrPizlxN3GyunRnUgV5aU17MZCrNEUmCavOfEE0u9+BPPxqVW1CqnI
n2m/1mBoGlu7ex1khGZa4H4BB0XIU/5eWECZb7OK5qxDZZNFBRxlzHL820bG/JgIvomp3GU6fqrl
liyzJrCPVtm8D8MUI1FTb5y5jp8arc5CAsWWp6GqQuHXEYUU7yaj6JwTAzQ2rdGFwb1kfMhd9eha
1sahNScdgbJLJgep8qK093acv5WD/LZt1pqD8g6VH5pJcsxpbUdNWYGYZnLX0PyGTUg175xqawG+
AxMHuT1EGVQ0jHLbqf5/tBKghJ8gLuucYmIDtgNlvnn+3Aq1cnmbZq65puSBFfMRqzmn7l9CjH8Y
QTPCfZsbzlwdd0Szpp0DMDSd5t7d+Wjaj13rwNyNR6IOPBKBLGs8d+mROS4YUIoB1IJQL13hvDRc
dTroKAb9T1cWKGNVHQn9ftxbsnu3k/MwjT83mUcHHZUl8gKAPJMjm60n0Xwal/KfuS1W5v/hwkIf
6pr1uLkwoBZCRdmn5GdbkYfJF0c02K+46YfriqG1dHZRlaUnxoT8dGo/8nm+D4oEfCGbHskYXjsF
st5biqm17J9Fk0QMhAZ5V61EASajaKcAKwKnd4c2/VYsZNeCippM2cahrz95Y2/Gy6SDtjT5CT72
vFBviVu9398npklrd3ObOQP05SXMndHHwSZ7m6y9/D5MgcHUmvdDRKGHYo9n/wQNZVQ6fuR0e1/V
D3H1Mtrf7XJZAXOYPkG7pG1I+LhBw/KzUu6DQ7KzCshK2tc0tHZH+/Mk3J7jE4j0HyEt8lJW7kpl
xTC0jmJCS0lDi6G3fyZe/p32L2Rp/2xaUh3AtFTtTJETZz8VELDZYu1BNb7fNrTmnDxxC9vOYY84
kYfSdk6sXqOrM1B+UlvzTNKhOT6FwsHP7NookHrY6BFfZNjaUb1MUI2e9otzrIrnPsgib/zts9f7
H/Vh7h2KdJrfJrYtZDMv3nGM59/ziKrx/MSFe2xLYLKCTX3K+JXrPrhxYQcgSll1zXW933prPDYq
27iTNBfOCqtNK9D5/JQ+LDc79k8od4wrx7Fpm2pOXNhz4FeC2D9LyCcE3D8ouQZn//AShEU0vx1l
MjJnmuyfafCUZjt0cERFcRqr7/eX1TRzzXe7RfZZXc72z6rju6Trz7abHO4P/fHMiQ6+kpObphCi
mY5j1WXpPoGkLksAjooVdFHSOpHNq1Ogh2F3/+c+/hKiUwvE7eCB+dkXl87/RdLsy9T4K/iojy9b
wjUb9QPYCYC+FZdgEY+5h+yQq566aY2K0GQnLUxIXH/ssn7ML0l+hRzseUXBS5FdiXc2WUZXTZpV
4DepNeSXiaFdvEyjTqxduQbT6NCxEpyo46QacVmCGEeReOA5PdF82fKmh1alduikqqhjIA04Iqcc
uuPt2Wv99/tGMc38uo1uThpmc9q6yCleyvzkFnuKI6wY15bUNLh22FA/Lv2lmbFjwLSAXHGd7axV
vVzTftEOGwjQxUnrVfkl62SIYqjkL4v7Y8Kz/r5lDI4UaCdO59DUy4suv3D0oduqOBZOsr8/tMku
mielsavsqZL2z8bJwyaVewqNCpLPmwIRokPIWLnkSP5gu3hLubdlDmbBP5smriPInLRTo0ozeWmL
ZzY8NGoOJ/bl/tgBdtz/1cgY0emwFscepiHpsZ7xGIqSR3IuoBcBTVny9fpwGN/AfbQpRCa69k+f
1oNFW2zMtgaJbvErztdoGD6OD4gOKvPTCVXzq+0lWXZI2ELG1z+2VHyyLbEXvVpZYsMO0rV+AlUU
TeV14kKtMaTdoaUQwFgj0TUNrrntGBBoVEkMLhIwbQYhMukUwsH3l9ngVrrKz+CDDUD+ez/lBUg7
vGjJ+MqqmuateWzv+IDDpVRc0vS5cC5ZtpN0W2hDdHKsuO0WIr1eXCz2Ox+CaIJG9n2DGGat48hk
K5fWb5m4uKnYAbC656zfd5BuvD+8wd46mMxOrSWz6kBcZhzrgCDvWL8GEjQNffWBm7sDfQJITHRu
fvGq54RPh8pbY18w2eR65t+MvBCfjonDxaXu0J3O2Ccv+NbxZiUhYbg5dNRYY9e+4DKnj1zSfTVd
VauDHWoJn6ppm7Yk0XFjtcNsMMpLeZk9diAe7aGOlh6ssX29v6omA2kuajcEVSKBrW4B1uXObdTl
wQT46hq41GQi7XLlxexDpgTbPbbTp6Ss91cYYsWzz31drgQ1hk/QgVh9P9hFIwLvKFm5Y8Q7+lW7
W6S3Ugk3HMQ6CAtBzNRVyhKXqnuYgs/OcPBplM3P/lornWH36ygs0fd9jY4BRE5lCj3VOZL2No01
ooOvyiRmM0Qs5aWWZL9kXpSu5eJMVrkuxo1jge3hqkCbuY9Blx8oucylexLObz7+Wvp424GmawCp
hs8OKnHe0RqtndfIBzWBx3GaV9LQhq2pSwA1NaA6fl6JC8u+0eGJeBViEOCrV8IQ07JqO7+r3MK3
FyEvKCa8TYDMh/YqO/3HdV7sae2GclIq/bEo4VZLu3dctF7+7Wa/6uk7GlY98skWn3O6TXmC6His
qitsj9BKXmIhdgz3t8flthXWoVhlFsxO0GMJWv9ZVJFr/+PwlfyE4VTQkVhlVseZ8mp5UdkSKUW+
M5BX13LbE1bHYVWsHcuq6rwjcawnbi3nhJLnpQlWtqZp8tq1VSi86a1B4NqCTrH8kdVPJdtC2MKI
jqmau16JgQX5BRp97fDC80dWr9XRDB6l46lEzBaJjl3ETfknBGNCvU7i0VoTaTccObpojhXXdjbE
Vn7p50doIibVp8q9dA5aRd433YU6w9TCHIaKl6CPiz9A7DSrf/QJSHqTGcp2235Bc9uqZ7Tvgji/
xPQt6T77/NsS/7NtaO0pOAzNSEvG5EWgZ7FX3YE3Wejam0ArjOiAqqTkBZCfI9KVTT4+zTx3v8RJ
0T3cn7xhaXVElT/wPOZFry4Lf0zojyV9m8Y/1P3H76b9/V8wnMY6rorxOumHoqCPuZOqaEkGqHXH
k7MyumHj6wo6JSvjvHY8dpRT7IdD0J6tsXpTJD8ksb/b9gXXs+Lmxp1Y0PfQL8L2V2hRaFmYFmvM
9abpX412M7QTdJQI0LZeVPzM5haEdp/Y+Jqs9bgZTjOdfiop3cyzS8x8Gb+T9quH6qO1RrBkWlft
lo39pkF7aKMuMdAjMU93RbDRWXUsVRzXYwkEuDhP07Bz0kNNf/nJGkmAySaau6J7q40F/p2LvH3o
i198cR7ydA2haBhdx02JpMu91IHFg/bHnL9TCkiTv6lrgBEdMQWmgbpzF7zWRlDZSnZ0xI+KlmFd
HJJh5SQ2rKqOmqLTDFoYtKtfyODtezEc3G6NecNkmqsP3Oz1gs9QMPPy/GIvn+sKaRX/caFr3JCG
c8y5/ujN4Cq2M9+FosSFWBd0NYUe+oc876Gr3snaJWX6Cc1XK2FbSz+36qLQ9OChBd6pRbhkeTiI
70Pxev+sMRlJexXKTHXoUR/VxZ/bvRg/ycCCIne9vz+66RN0nwWth48iJEYfugdH/eBlCbU35F6n
aj/0a6U90x7S7lreVKPMmCXOwup3djFFo1qruZvCb0fz3kzkPsuRHb0oR0WQ93zsoeeyZI8U3LFl
IneArUcO/95Xa1VtwwmtI6viZOYZqqA4QvnDpKJmSHbNhJa+tfENxtLBVQm0fP1FDerSCD8MgLXP
odN8f7VNU7/ughufSOJESOhyiTOWIyQ4SoX3acqGHZilt70idIaqklg2gmUJrxuKqFuW/YLCTyy7
le1qso3m1OhQj30/4fnfhXBe2sYBU/Vajc3gZzrIykKBsKUBV5cp9UOCjIjfMVDVrtE9m0yvuXEZ
N1Auc6b8QlMacnSDpL9nLsKxX8PkmeaveTLwCQ2fKvyAQgK/nF6qOEFqZOUFZ7K75sCOLSBty3AJ
yBkKvXw6iprstu1JzX9ZkpdTn8LuefMWp1042+8e26t+WBnfMHUdacXLJfUQ+SGetcWu7vuvgq32
AJnG1sqbijgZiHYROfS5/KZmiKFwUc7b9rqOg/Jm1JgLS+Qo+gbvS4sLvlrKt/tGN2wWHQQ1xROp
i0IUl0z9w5dd7fyO+5UcnWno699vzphCkpZXV1nPdvZ3ym/Ckf0u6MZSDLmuxO3o7bUMrhbEatk3
4EKAhpqW1wS4oiJxd/dtc128D2pWumpP6+ZTkPqquAztaZbH0fk+dk8lVML7Z0euXOqmjaM5a9Pm
M1Boo/UmajRUe+k+p2tZatPQmqs2vUrSWpD6XKn2Iemb1zhfO31NS6u5ql0PqQx8SM3F7g/agu/q
UDprpEuG81FHQ41QqnRoMRaXxf/Lz6LCglQ6oirfXmtlNP2A5qsglxcpwg/7taQvav6RZ9/JuPeG
tT4eA3qJ6NROGR/6uCswftr88IenrK9+oAK5V1n3N/LtIZ3FLveWR0Abz0maPqZZHvkgaru/Zw0r
o0OnAMRyi6wN1KWavgY+glFRhsuwqb+HER0flXsllYXbY22EHQajG3WQB78/ccNu1UFRE7SRC7ST
2q9J/UXVVRQkm1gRMGntwq3dDAq3NtZj9H9U4/DkCb6StjPEzLbmvG3fDVVBButtaY+B+qGQPPLR
lFT+6MGhf98sps2qOXH9P86uZDlSXYl+ERECJEBbqMHlcnW73XYP3hC3J0YhRjF8/Tt138ZXbRUR
bGuhEqnMVCqHczCRV7VOR57qAGgXZJ/wEg8McXRXB+dMH6HZMs0csJ6pCTdA8AHD+JEXfPEQLdvJ
YZ42BQ1Eb5Iii4pLQaf6bGUTQw6smA9pRtYM7n2VJzpGVU7n3icePsAP+hA5+DDv/yHkxxb5E72t
yOq6ruVLi2it7cMhPdn0Ejef4v7z7eXf13og//z3FpOAKU46ir2PnYWXw3RUdbuinKaltes3ocCn
KVw8e30OcNLq4LBtPobokFQyWcpytFj1Ws1nkX2g/BisDauYzlKzVZ7j1lJX5y+yAoAxdmQ7SwiW
pBXv+P6NTrhmsEHl5GPqwn8p1eyCwDn0nrufMxY2eXVMk+wgHGelDG0Sv2a4dbV0tqzwV5J+ErXC
6tNKHcK0smawnLZtJpi66sxvN7f3Uq5BWxikr7cWubZdjQSNOa9X5ubgkFZ7Qo+3Ff19L0P03qIy
oQWpYrs+t3n3EQgXB1v5d8wv/qSy25NlbdbS9AXXv38TFSasZFbsQjUHIBN0/bgvm/owJsOKI3vf
GxO9syhR+ITSgbkq/2eTPyoBUvBfyfjztowMGQyitxfRoUlsWfvV69SeBvlgcxASp1/m9AVAdWn6
i007r15xPKYvuSrXG0G1gk8DS6V8rZbP8ZLvaPyxSn7TbtsjlOj4VZboeZ/0In+l2WW0srBA9b/b
NL/JiN5lhKd+UrJmQuzfjGONzLhAV3hVWPmmOSv8gWa8DbIjy1y51WsjnJ2llv0YT59WDvm6xt+v
CqL3GlGSTV4geHkOLuOeHbL71L1TETDE9vMdXSMsNPgIve0Iiea2RAEBigoCdhH7EP7v2/s3WJje
cQQ6qar24rE+5xiyaoiILDJ9svLu8fbypo1rBlz2c4MRl0K+LqkEtH7/kIu1MTGDyuv4VUFJWjoq
q3otMbhJvccguFD+ka6h6JqWvwrsjUWB1DgdqOXkv/1SqBodsTL271qVivRLDJiJ/tFWoicbT0Ez
317Ug0q7Ur6O4s6xv7boBO03Lq1dwWLyfN/KhXwd5E+RhLwpw2Jbkhndx/+VEQ8CmbhDUL0GRYfU
1Gm0PmXT57SNin4l6WDSH81y6wkcpn6m5GtQ/1NPE8Dn1kgmTIqvXbu+x+MkC2r5ystDS0WIgbrY
e76t9YbbUe+WQu6vT+a8kq8++9nEU+hVz8tyN1vncbW2ZRCM3jG1BCWNfTutz0k1fhjjChPY3ba3
G9GbpSynLWzg/WWvhVQnjxc7d5Arbf0GqevNUtMoiKrsVr4m7nMPAACahpXY1gROdLCqIffTglLs
G8WnCD3b34qsebl9oiZxX39/4w06Tiyalll9bthzF/9jbyOpJnp/FC3StKvhZc5B+bkfXhq6ElSa
5KxZZuBRv4ttrKuy19F/FEMTijXaFJMsNJvkhZX1FsXag3uUwGJb6yk37VmzyCHoF9lU3D6lTZdf
OOgfo9Ym/CXLsrXUK3//stZ7obyhrigBqMnvlCwHEF5HoiqPhZThlDURmNrGFG5sWXkyGF4nendU
OueWXcWJfCXtD6/6XA6/l+qXF9yV5VFN327rpeGW0nuk8NgUFK+Sqz19z/n3BWiO9lECFOD28gZH
pgNPiVkF1M+hQ9b8OPCot/tdwRNAFN7xvjze/g+DOunNUi4azJdaLfJ1piDMJKl6BM7uWmj5L+j9
O+GZ3i7VS5areBrl2bLbhqWRYgXwMMLa6QFviedj0Ud+GVjPtvSmUz3m9QFo25n1GSGdR+7zgZJ/
bn+mQbv19pXY5QDw8iFKOn+0fREu5Wcr+bNt7et/vvFOSLYtrnA6dpq6cn8FnZ9q94CWqhUtMJyQ
zpqGUTuPgOmZnhYrbaLarSVGt6154+pagOInAW2DfsyQlm/Q9kv2Vl3sbsvl37LHO6dPNTfoTB2d
WVoVv33Jd6yvgCRVRfZc3o8lvyt85+SWao+y1wcrxQAOEBqXrHsoXfvFp+6pVQ+z3a5ouen4Nafp
t7LHgFXq3S1lhY6lntqhm2ccTUaus7/9tQZfoGMEAcp5AKl1yU6Awvg5BPMHvqSXiStQEGy8BvWe
FxDOWh6LYwasdVUfurYo7nzL+XF7/yZnoylC3skpGcgsX5vuQJG1XE5ybMOhfC421gqI3n3YiCwW
rAIRl0uS3xWmIt14qEPeS0B7bOuJIDrTpW8P9mK5CtaSZV7oBqq9SwEEFd0WkkGPmHZJpp0C5h3Y
u0+gvb2vA+vDuHTHPN+EcsuI3oKI6Tzpdp5FT4zWGKSr8hd4yzoSmIFbMXfDB+htiFW25HVFHPzD
1FWnlkp6Z9dpeUDD8yZUQHzEVcHeuMOSA6s6X4Q458COzSJgHA8y8vIO01ebDkHvzkrzgQBmqvbu
UkbRiFLMZeTSeD4wr329/Q8GW9abs6Sb2HRw4dGXOLmry+WunEdwhA73GMPY1F5N3Otfv5GSixFb
C7Vi7071w51InSid2Mc+7Va80bvn7Lo6RoQM4ir1Y7e6UCGODksPidU88pxuCXywvOZPq7m0hrFJ
qstYPfLmuQ6++zXIVsqVbPu/2/zr5sD6mp1RUXmAZ6TY/jG566LuhUf+i30PDN8j+NPXxmrevVld
Vy+OKiVKJRarAipBDKcHyNow5WOxcueYVr8Gpm9OuIw75vrNgtVBoyhdAKoDdu22fhpOVy+KVnUf
CG/iGCnPVWgv53qeIjkebi9u2remmdaYIzObgAxbuMVBxP1uSdfymKalr9/zRiSFEmLgCktX7al1
T+mmaUYc5PX/3qzbY3bDAihXdeH8HogHQNMr1+6T9wvQWFu7F7N8caRFY3HJynDYe3/8u2QP8mcZ
kiGy9/VxuOtWXiymU3X++xVNjdslKfBPBGwwHkKlOH+y47vbp2oyKR0VYqZFVWUeVs8fgqN/WO6K
iL+Ik7NL93G0ZlGmT9Dstq9KWU8okV3i9gcZvhfOQ04/3/6A95d29LLnYMk8BQ6juKTLI5DCs/rZ
lysab1pas9RUeJkqkkpeePJE5cHtnri/37Zr7TKc7LancVvLyyj+DGC+K7Knfli5Qq4G+beTdPRy
Zz3WQTb0mbwAYqUo9gHCNUBV8/5529av0npjVHJk8C6BKy4WaUOPsHDqWjBjrs3ymnav2awap2kJ
FuzeBhvjuAC/FvlF+XFuV3Jd7/sah2t261R5Dy6OXF6y+jEZP3N7o7JoVjoJEFCNLREX2/k1FVEd
fC43RZcuCBP+K/GqSpwyLrHlomDn0a1+i6R8UGpYkYhJ4rpxZnbOmK+qSzFkB/RUBMMnj6p9kc0r
0bFB5HrF0wJfRb5Qu7ok1mNffaBrqmKwT73caaGti/UORE7QUVHwL63qQ4etWJFp05qFtizB2Lfq
EWowFUrHOqRkbZ7ctO/rQbyxIMxeEpcNWHq0j9n0zf8nKVYCJNOmNdsEAF0hSeJUFzV9jt2neY2R
0qAiOlaC3fRc1YhLLz6qjYDZcH40lOaRZ2dLCBz0jYqu1zODLh5lARTKC83FsWqGY+HgUbtKuGuS
u2aiThq34AsX1WWSbgQ8FQAMhj3Z8jZwHb2aabnWKNukri6WM0bpguy/jBr6tIqKYdq8ZqX5GDdg
JLflJS7R3vab97/wDtnk0fU6ZjfWwFPi89W/3PnZsxccPe/T7aUNCqkXMp0Ww+6FjwhM1eNpEOMp
WePLutrhO7ecr9kn96k9Jk0JeTdzZAX37nyZaRcu7DCpFbkYtF6vZTKvR+J7mqqL54/7VnwbvIde
vXTWy23ZmL5AM9YhGQuLxfC7zEUHxS7vuzAPdqn94Lgrwd27iXXX0SEUOp74oowd/5heb6TRCYd4
/iBmoNnEH/J63rlTuRP+mpMwfY92s3qNZcMbQ1x9gRHVx7w7p1+VevGnTXGwo9c1B5gXkhR4JUib
PIJX4CT74qNTZivLm1RVu2WJmLK4lzAw6Z3l9MFeG7syrasbLssXXgnqH5PqTBPQLq4crmFdvZxp
I/IFryZBoMSXY+zMn9AxtnFpLfB120GqDMhHl8nGRC35U3mH2ypv2rNmtFnT+S5SWP6xKtKz08mP
WeetvH1NS2uXamDRTDQoY15oEEcsZWfabpppcB29ghnLMfGVaBAyznLfF+Ohy9dyVgYXowM92FlT
zIMLL5ZiSoKUgJsC7aq1Z9aKCzNJRbPJuq0DSRp4gHqxowBJbYevTTeZltZuU1q741gOQ3WZlfxR
NvyHpJvAESBwzRQFRtEb5ASqS5m9iGBf1T/rZMXKDdeoDumQtx0AKUheXZbkn7z4BKLMxVmJow1P
aUevYzZtbSNZjngUHawHe9ccraj7zo7X7FQZzU+3TcjwAXr9MpfuYnF0sF3G7Ov8KpF9yIuVtg6D
Muply9L2c0koZMMXuUONBaj6UUx/OXxFQKb1NRMFL2xQwYHLSx0vkd/sr33cHag9/HhFNgaV1IuW
gnbeMk8IU2t79rJIPRYM+PQrrxjD9abXLBtnKQAiOCA4tVTUyaNTPRD1mTh/bOvP7aM1yUcz1t5e
lmxp8PQt7frYAq4pt49196Nfe6K+X3Z1Hb3QMudBXToWUo/tbtotuy6KT/09P8pddVwjjDXkxRy9
0MKcSZSBghHUP9UhPtaHfKdCEOjRkB/LPbCzHm8Ly3TW2rWaDJiR6zNElm720gcf3N+3lzXtX6+1
eFIUpJ0WcSl52LVhdaL7fBfsZB6WcyhOZNce8+Pt/zKYsl50yWXlliBRqC5O88NZ7idWh1n5fHtt
gy7p1RanmhLp1TgGQATsc3qnmp9ZC5y7YUX8pr1rtiy8enGrEVmg0c5/c17v3Jz9U89rJBOm5a+/
v30iU6uqqA9NBVRAaA9jOLRNmBZr408mV60Xz9OgnGcPif5LI4756XrI8tieU7SDHZxdffR3205B
s2gMwghKWImEfFo9DrH1klI1RjxPI281pjKdtHYPo2NuclXK4Jdk8BWA9mFtL/cocn71bf9w+zMM
tqbjQUxNnwfF1dYk638obkU56dYiINNJa3Y8+0TOdQojWChOujvO/Rzla0SJBtnolfF5tuK8iGEF
LaaMJagiusfE+TKtlXIMe9crjrNy0wr9MThelT9NYM6wZn4n1bIidtPyWrSMwCguuZqQac1BginC
po+aTa3prqPXGcd0cCpgaaHkkhbnhc+PxTJ+sRoQfVdro8YGrdEhIbo0X2bmodY4NN7F692PfA3x
x7Ty9fc33qEc5ibnQ15f4t6P6rKPxmJb1s/VDNZ1ZDJWCic6k8sUAOlud9uCTEepGWkcDGDABfAD
3vpPef6EPF1UzSshrUkaWrSMpJ+z9BjpuQz2J7s5or1k2541y/Q98A+2Ausu/L6ydlP+OVhLTBjE
oYM6BEGPLBmTCEScXZb8SprneRugg+vogA5EsmEoYJiXmVnT43XU45tM002kWVhds0nPwvTL0KLC
HYjfmffI+4OQ37Py222Rm+4lHdAB4Ws/ASQcIcFR7ci+i2RkRc035yAP5bHd5lec66m8MZ+8cvB0
K2xx4epcuM8uEorDWm7b4HF1XAcGL+jUI16FddZFYIoKrQFv5vrRz1ceESbV0SzUGdDj4bK0vth2
v6cuC4sWJKDpxlqFoxkqsk6o+UukERbiH5XVH9vi5+2zNZipTqAjM6vIlhjevEr+8ZvPtFwZlzKt
q5lpKyglvu/j/qcsmiz3wYmblTyQQdY6mIMAGlqOyeprAjSP0j4i/J7LtaL/vyAC72RwdVKbbHGt
EvxE1aXZ28m+PgkE2iqcPuVfyi/TnkXZYS0MMzzddGwHq13gfTuIqE2f+PDVjo+EfEmWNiRrBW7D
IegID/ZIg2KeK2QsgEXH79XizcVxToe1tiDTs+RfWty3NpuXmeLXVoYJLYof+cdlZ4f5IdiBpYMc
WFQc4v1tNf1X/O8dy/UT3/xT7IJvLL3qE9qaWKhkWGGw7APYwXZ8nzzIh6zdFeguiUAAEFXR2uva
5Pn+/fA3f8uTlmW5RB0/f7hObNl3ycV7yP/IkzxUR0zv3/46k0Zr5t3RPvM73iDuZ+quW+TJTt3n
OWYrV7HB++n9TwGMMYsxg3nJiiWi/UNfTSF1/jhro7Wm7Wu2PnbpQqxrDqKq4mORiR0GN74QcENu
ko7e+BRnQ4eB2g4Xw3AlViZ3tOtPzWqCzLB7nShnAHNpPo8FhD8jmJ2/lcRCTLvW/GQwQb35yWoC
f0l6rB5UZ6s8JptAYN2/eHIWUToYBBvFRRb1owr8iAXzyl1m2vJVUG90Pg1IPnOnqy4d8GDDdqFf
LeTzt52lZsaqG31GelRjJvJHlvcILDD6vi2A0HufhiJtp57gzUZkvTjRMpP2hVPZibveYnzFlkzC
0Uy1gUf9fxLYIS7GNttijII+2QT7hVPVgua07BK38VCD9zp1ltV0z8SP24I37VuzUYd3SUE6D/cx
oLNDNOOwkPlrGLbvL/4XE04zOUWb2HAwZfMdHaJRj6nfLdu2dYAHhxVlPl5tH0jfCz0Ra+VFZXDs
tg7uEDDheZhlRYkDWfFrnqXId92BIM8y3w15tImxw7X1rqcBebtupLW4CBsw7kOw2CG33MfbwjF+
hGapdSIFK0FNeul3494/lLv04Jzso3MQh2QnN2mOrUM+qHlYpozbkFS7T5KjXHttmZRGC5nTscbc
Y4qYfBCNCsfMopHFnE1hra2jPQB/MXW8ARqJwt6R8uLcuMMmN2PrfU+NJzwfYz+47YZqX/FlV87s
47CsbNwQUtlcM9SSsBgcwsgx9jv74EXZviQhPfWh2l/7N+0xXNa05yrov0Oqv9hk8rJJYxHjn9pD
cHT2y11/tvnuOo9+NQJkBNnzbT19P9C19Y6orknJmE4tYrdRXhygA+5G0HdUfumF3B/+WYS3u/1H
76MouH9RzdDMrhKQUSJN3qINsClpvSsZjfcUFbZdSfoLJpOCp0Q5v1KVOWE/ZStG8n6I9RfvTDOj
YrpkeKChbfU4keUIGmvM1bwKf22E/f0w5S/+GZBkLJxkEmm3Mbjr4w4X/hRRd23myGCNei8VgpQy
KK9REOvHAqTYFtvbADja5sb1FqquqzBdkUMD7Losd7NAE6XotyX9wSDy33ilmYG5VXAc+hSXYZbe
U3dvp59ua5TpXLUL2a2ASwi4DCjU/Cj6H+PcR73YlWvNIyapa8aeWBnKRTkC/2lkoQwGcLSu9TgZ
9EVvn0qqDnGEg51L+aEbdrVEpn/FzExLa40YdeE4i8wElq4+ZCDbTj+4SXRb3qaltUSWDNyR2AxL
C5WdZWztXDa9NNzelDqw9d6pOugS4s/w3V7Sf2qb6iFnKVgHp5WowrT76+9vIufEnazcX3pxSdg5
CXZo/uLLRsFcNejt0kT1tUWxdOeosEFPVv/HXjZu+3pBvFkbcyVqShuklwdfsD0QPv9MyEuE/jS9
3D5V06WmN0k56WCztsbu50/qW3tyd00UnJqf6KF+vJYu11oGDeakUySivFRNM9qaLpixwCuxiyq5
Nt181e13LkudI7GOlShQhYWl1uMvwLId6tE72L56rUeKcvtj4a6xzRpuS72DivgxKAEbq7z4TXUE
+SDA9njkjmI/j2enXoNxNDg2HRNinuoltmLbOwo6Hxey7GnrAirW3cWAu7x96u/3+dk6NITrs2wp
RjxRa+WRI/O7py5l7INVj/KhcIvn2o4xb2q1IrJt9/vt/zRogI4ZAeIC2U8OKqgoa0SlF+yCeluW
w9b7rVJSSxcTN/B6SQWG9PK8tD8ZTffbNq7Zt2o8SYkNCxkwg3EfZMuA1m71um1x3cDbxJsGCPpi
C6+MWB4D1NivN418u+C8+q/74A61RQ76wEvDI0Bvr+KGmVRUu3unAs0URQ9rXtCFBljCQn2KJfqA
V652k6pod6/vt3xMa2w7D17i5N5yn28L23AJ6P1WJekaUE9julDCh3rWU5sA1GUto2taXLt6h6UB
5qFCFCidIKSgObWTZe806cotYxC53muFy1chTmfLWeV1OKb8m1P596VikZjyNZgFg9x1nAi/QJk0
TxDzDGrYNyK4MB6sZJdM279K7c1Fhpa9livXWc7Sk2dlo3Kv1Amcc49dZn/edrqanYKuu6hxxy9n
ERDQQFrfgHV8zrh3vL28STiapdrE5nFau8u5nZwjyYb7OV4DMTItrZmpk4AqCrqIG6znYSDIDlBq
28J7vbtq6p1JuYxi1zH72tgzsFJydNFtE4lmp2VVCFZLzI3iZnoW2chDJPXWOEUMQtH7qqaAS69r
8OyhKuagC/D5Xd6AQfj21g3Wqpc01UDT2ivh1P0g7w5zNpH9KIJ5n7nLGqyW6QN0h2C77RhzeLHF
cr4Nc/w5W5WNYfd6sxZPROWAB285g27vSy7lZ5X5L2JaS9eadn414jfGWsVtV+QLzrVpwcMrGeaO
yzhdyWGb9q55ggJnOFYOgUZm1TGZh4h46mcQiE0NzLbeqEXrES9+jr0Ldz63RH6Z5zUCWJNYNA8w
9VXQDgXM1HboSz3MZzpvfIXrCCeL5yRpIGOkaeMLcA7DYBM9jGvrnVgBHxufTBSdWCVYnB69NeRQ
0ylqph/701g6Gd6wVmLt23IIY9VEMp13t83TEKDqfVhJ7vhlC+zpi8WSuzLvolkC6NcNogI9iX0+
HgsAfnh05XIyfIzelhVLh7XZtcinWhYOwHSJvTxslqfb32JaXXs4p/NMyxhdQpd2fuzjcJFI8lfb
tF3vykrRlTF2HEWbgpzc+Y5sjKj1VqxCSD5kAd5UcwdS6NTfsS65r/1hReCGxmLbvZrYGw/T1y2t
VYcMs5qdx7JUEZF/FGC7cjZ8HJt8n7Cn2Tst7Cvl29yO3qjVEs4cQIrCGwcfCxEm9Al/d/uADbGN
6/z3YwSKN0i7oJIAoO6dB8oxd2aHqrGPlbM2lmH6Cy3gTierUnE3w9ymyttNbQOixkL+w636q6NY
vVJBM2mqZtQ0m/lgA8jv4gMjE8hJ/i6IV8Rv8J16A5c9U46aKN457fJhosfZ22+Svd68VZWZjTc5
ou5R0CgA8IYTY9Bhb2crIw4GkejtW03MWEJLBpH0wOf5OHg/GP99e+umpbVbFtlLJ/c8iGQZz4q/
TngWx8GWxzbDdPB/VXIWzBuTQLETlfM9rYM7ZVdbHmdYWjNdZFqmJO4Xdspa1kYLqauoo+MWNcHi
2hWr2ixOhg7Aktb8e7GSCNO3WwI+rKwZ6UCdoBwW6Z3gMo9jASNNurNoysOGw8TymoG6kmDgmQKG
pyL8ORn8+471l6QJVtTwXfPB8ppltkUciywvmnNHAU0CR8wzMPHItdfZu6rIiG6dU10pjNgMAK5N
L7y6q+WHkn69LZh3s3NYWouCl2TMHaEm+Rp7hxFEu6r8lFsPFdm7bI666cftfzHIRzfTKygUyymX
ry0DZigv8zDpmrXZAtPiuqEWfl+jyspOVi+9kAZDFyKDuSlHAwFppioTJ0/mtGenKms/BWmcRUPL
19qXTFu//v7mnk2DJZ8Dz2Kntpy/ZXE8RmMabOrEx841Y3W6PJ69JmUnBQz0ZiSHwotD2a11s797
52F5zWKVst3Y6630VfEyXOJPlQDnt/04NisPepPSayZbWj5jS+PKV+FJUA9aOzGO6KlZa2w1La+Z
bJ+xoe4WAGJ28ievT2gpDNvyy211v4aOf6W8GTIP/z3WMaHKBY8qvE1Ku0c+9n00280f3rYFwOjJ
uKdTMGxznHrXZduSuliUAxTk5lMCXHeZH/K129X0Hdff36inIEUjPEEBGir+JBTI/Rc/fU7io9uv
8Q8a3I/eZzmOgd1XIKZ/ndX4YMv4VCA5lBB1cGrvq0273eitVbAMtqZ3XPa9B65rDnMIAERYJmxH
5rUx6HefQzhvzYz5HMwxoLqy1yz29yXNQNJo/Zls59LT8aOaSOS1aIiV7Om2ehlUV2+tZI5VxrMD
n01IcbDFgnyUF8XZRr/xb8/Mm1O3u2lwLBuCGhTd2TnQGAZnl6fZylVsOgfdrkdkpPKYSNA7f80x
g+fla690g0fS0eQEkIC6Mifpa2ffjwwE70uYjYelXqkFGMSud1M2djc69ZKxU+LJLz4tQtnnh3pi
K7GVYfd6N6UdUzjZuMxewS33RBz/cUymO1X/TtNh5TVq+gfNnBUXxTgABuB1thiowU4zkE2c/j7f
VJNnRKfRchdbuIGN9ZUcT37M9lR9u63xBp3RKbRAS8+afmTs5Hn2S9a7S8SJs9aWZFpcs17RpH7f
z1X2WnvTjvDhIFi2zTnrjZXNOAjajtD1sc/vm+We9fO5iFceESZ91C7gaU4sdPh67FSDW2+w6Ue/
Yh+ptwkfEKep2ekgJzeZixoorlPnfOLZ2B3tbu5ebp+oSRe16zcd42UijMnXjJIIoNdjTUObf+42
lXsQdGtXMEnytARpETv1OVjkieWTXemCKbAdZ7EyqPHuJ+AvtNBZ2ZilWsbrLa/yPUbhow6IseEy
AMh15JuCW/yJZrMz8Zcu5yM7CTIOn0snZZ9GWW/qXcLq10974+q93A8CjNR7JzCUNlGVeiRquH93
+4jfvRWx+FVv3yw+lH7vFKypzgMBZTH7keZPGWiqrd7d89gNBxWtEvO8awr4K82EJ1BBOBjMBf2G
LUOWfi/BJM03TShhcS2OBkCp501EeadJ8dCvxVNe/bTZGuzLuzEWVtesOCUSXdEJ4jfidwDHz55L
l0W5ckK7qu5b1m0ahML/aOasZIvesa7zAELrNjugoSbHgDVrdHLvxnFYXTPnhAx4baQ+GET6hyRz
wy5+6usidPl+ip9iYa3403ddNeU68twAuqLapQhIM7SnlIw8OMMaLaFpac2abbkgio6B650N+c/a
9dMdWaZNPQrYt2bFtFt6XDFddZ5SdwxVtvxqV1HzTBvXbLiK5xkdJKl3EnEyLaE1LnVUymAVzNVg
Wzq/loOKiqdQyT6V1cx2YJgsH5ppsoGAj/Go257C9AnX3994CoQkvIstXO9FYKHDifR+Hy5JTN3w
9voGG9ObKJWbWEuRSXbKM+uOJ+Ve+uV+4va5VCQKQPN3+28MRqC3U3q4C+rUaSCp0j/MDdh1U0lB
4pvd5RkuBpyIk29KaEGjNHMmZSlZ29TeyReA60wUe1ryrETTdlZuiUfxD5pJt51b87HFP+BfjsUI
9o6Wf82SfG8F7u62wAyqpXdausiWgTiJspPvpw9J64x3i++NpxKJkD+3/8GgWX/h1Tl1gpckjGNu
GiskNhDxFqsOtrkjHbMOIy1gge8YPYmlsSPVO/mHhFrpcdveNcP20X7dZJ4ffLfYrzEoooBvInel
3Ndu5p4OXtN2wvqep+Nu9qa7WTgrl75J4Jop13IuS1aX9atPs6+L5z7Xmfx9Wx4mbdHuYS9vGG1G
7HrInHsS58fGPwQ0XrvCTMtrF/GgfB4D/xLXPGvcE+kseQ9UX7ZrW9da8UMm4WhG22FALq/cgJ14
NfS7Sg2ec7TsZRi3PPBwrprJMq/pE+IgnVjP9s5X/iuNgUWceH6YKEQUt4/B4OX0LssmdmgeOAiH
eJW/Jn4dxlYRjR5qpp7nAw12AsgCB8L1lhZbyvV2S1p0iolRWt+Bfhh5IDgdRy+yZrZiwoZT11st
Y1cqZ3YS79S5VRvNtUpPk+8FoTdUa4whhlPXOyvTYMIroWqs75h92bE63s2rcHOmpa9f9ebiFPmc
VZhM9k5O0r4OaUv3TORrGBemxa+/v1m8jMlgeVllfU+7yQsHyQMAoG7rfMK5atY8IdwCpx1C9iUJ
ELSoXZNvYijD0polsyVvFz+BwDNGQwlKxNbZ6PF1JDu+lLhRqh4+KHW/Jw4IR3K1rW0I+9bMVyyD
6009VF0szksWyOKuc/GQ8ed5bRjcEAjpHZY1gNvJNHfpq+Bfp2w/yfvC7TCzG8nm823vcL2c/kp9
U67D2Tk20MPTFkpTg7qIVeQrCQbojnMKWvF8+y9MH3H9/Y1eNpY3Ss/r09da5DuPR7w5W6TaURE1
6Tano3daOnRKvcaBBgVLsgus4GSr5ESrtXKhwenouHY56ILAo9xa3+E298zpdwyjCYyoFQ9tWl4z
XFYEVHgDlDQH8R8Lyq/phGHhZhNbJI5Ys1yVjZ60Mcx7Tsgox5CBZsk5DPEE6ILbB2zav2a/ge3J
K/uOPPfBx9kLAVTjNyuiMVxeer/lCE77ZMQNdbaK7kj6j1wANMLu9jS9F6zHr4+3P8Gko5opJwWY
HZ22tr4XxWfRRnx+qIcs5M7zWBUrN5fBPesNmAKsdG5JENqmGOIE0CgpkjBjNlkpaRsMWQezq8YE
dSWCQ/BJgoarb4s65D3YBzZ1nFCu90hSVQ8BWgshIUb+x9mXbUeOI8n+Sp96xwy4g3Om5oFbRDC0
haSUUnrhUW4guO/b11+L7O47mUhRnBNvVZISBB1wh9Nhboa+tuIYJ8NlOagsAqcNnFWiia0DicEp
gwaa/iW3u63ws7I79fPPfwk/c6pZ+L7D0jIN1TIhPFuZPZ013sc7Z21ZJect4qhu++4c3YzOL8A3
AWnDy0aW/Bac74UGqtT2lTPqqqp4yjprI+qvTVryWDEnWhelSGwNUDZUDjPVuXL5yIeNAsGazaXE
uTJ6rWaLwV+rztgbbEETFzvmarnhSu/j3bAZJXftUPQDew1rcAVwH5cV2s29dHxUIOTDAWgUtuZV
EK4FIVyrbpXXVyKEDKEUop6MctT460JyJxr3JDnR83/Zj3kcfLzgKy4s4yYr1owMWBTrYIsZ3Gos
Hz3KS7EvGNQlG6F///gxa28inceRwvooGUX7WtQHg+9o/VqMr62AuPIWgm9le8kwyiGq4zZuFvKi
1C9ELGBUNryP5742suTMdd+NXV+01WsTgZ8raa8oby6LQjIQiyqjCgvAJ9LKerQo7RzgqTb8YW3a
kitDEgrxLMZ+javB1cvyMFvdxrRXXE0GYunMnpVpgUVSVQQsNoKcE2cwycbwa3tS8uR+OMseR7q5
h/ZxDq2JmzJtPxVVk6FpJt84fNesI3lz1A9jO/YTebE7xakNgqb5rUixYh0ZiVV2VgyNgqGCRLzi
WhoE7wrm4oJsIxCtzFxGY4GYBnebel29lil5QtfqMWXRFqH6iuVlDBZocBcbX9PVa0QLZyx70K+G
vAPb97ePXWnNNOfn/nIuFlbPhLAYfyVgdyhb6imkvEOH8EZtY234889/GV5Fswn4DyL+GqXPRv9N
qZ+K+OtlMz+vxi9D095QTQ1C5a+qsqcz8fU8UGoafDz42tkiw7DM/KzHU4j8GM9BdejPvFsu1/3J
L73ktEU9vLa40gFMmqwyF9MmL5GIHNLs9ElxewNaURt3nWvWl902Eh2N68E6IGLeIeHRnaxqzqdi
Y+0+ttPaEySntfuuooRo1iHXe3/IRmDM51NqjhsRc8VAMiQLzIWFMkA642Cx8Yi2qL0SjR6YHwNq
brUfrzivjMTqhywhmaj71wI4fzWq/LHb8t21oaUjdjCYmUzxZB1iapbX3YzrBEJ5t1HpXzG9DMKa
7Y4bqEzmR7QA811sqo0/GJripLit3ICur72A5L1llYA/MqXWIbM7V2jNntGtMvna7CXvrdpumsfB
tg7mNL1Ui1m4llouuIc3tgp4a0+QTts0SUvFiDJ4cEU/EVBT0iG5tozhsqAv461w31jOEcfOj3Br
F+hlOtw0hco/XeRXMoUdVRY0IGQMH0OqCtb2epn9OUtOtT0uG9/Ua64lee5U1k2uofZ7GNA2wLPJ
H4kinKxR9t3Mso2HrGwgGXwltKhgGM7Yx0lcel1T5vs4G7YAfGujs99PgHaxcbUwcXNvGsOPOaXz
XkvjixoNdVsmslu6YWh5CTnncUBhuTjLDbAi2cin1mZ+XpRfzq7Z1JPJ4h05qPbDoN2O1cZxuzau
5LDNsOiRRTUCusA8NJRhry6XHSX0/MRfZoxIvHRtt5BDEu2W4WtrHwr24+O9vrITZbhVpOmEJuAi
PnAFTMSf+pY6uXIfK8aFm1A6ZZnO7XooBoJ76sqpqebi7vLCoaUD1rTajk2iJoc+hkTPQv2m7f2P
rbISvqjkn3wYC7SxzOSQq6cStPvaGyWfPx76/V3CZJRVVUdVR0qIubRK7kyM7dARvHFivP9VyWR0
1ZJWeT2zGvQC6hWPnqiOdoTOH+3CQYl8w+hrz5COVa6NWYteenM/CnM+tLM2oUxHBy9JtCTIRdkd
zH7ZSnDWbCV5KrHmyNRMLMNkpDs9KltHRT//xpusDS67a6y0kB09r3H1o85Vv0ip9/ESv88Mhs+/
8yN/8dfJLGPNYDWMlH8bSFgVgZUqTp8UXmSX+7i5IUnmZMS4KKAxGW1lkxS0GGXbhqTuDrHO/Tbf
qH+97we4Lf/9ReIUUKukR6PkKE6aDYU5/mgVWzKka4NL/hsZo1HVvORhrg8OURqwxSKBqi7qh8ci
SD48FfUAKTOsb6bys4DG59qsv4AeLvh4kVe2j4yrytJmEokCcBj6yp8Xo30prWTjKmVtaOloBX1c
ohc2QkRjfenG/iletoqO70d7JoOqWNp2qjVAWitKWqeJj9H4WS9fqLG7zCaSvzaJXY0q8uKDPuUu
0qigyMXGEbhmE8lbdS1JUXIszT3JWeqIyR6dOq78y+Yt+WvXkMhsZ5McmpKc0AoIBqSLODZ0JuOo
CPZJ3pbwoHYsd4sy3pXFcqG1JeeMRiuK86rhoRFZasjGvoMOFvp1P7bJSqCX0VJTMVWpqWCrNGrs
ZspdVH6qwQ5ZFQ+CbbjQ2m6UPFQvm8mgFiMH2qOuBT2B+Fjw62za+H5d2TIyVAoNhVmnMoCNNWKm
RzMucVs4ptXCNg6QlenLQKnGNpVc0TJyUDSBcrRP1NuFXvOtpG9t+tJJu5gGQF1Vx0M1iaGRm5+U
qt1wppW1lZnpbNz2xNAMx9B9etIbVBKTroYQLBGNEytLtR9pxTa+lNdeQ3bcnDSjZg1wAMq9pBau
qr99vENXzg9Z2lOheSpMwHUO5RQFYjlpwwS+xK36wdrqSl+w0RLTJTJ6HmZL5xbWzmq5k5XftXgj
WVubveS9DYsMLhghB61+TIVwtfpb029dZ68ZXTpay3iCIvyUECRjCJKzZizoHi0+fWz3tcElt22p
WtkW2IgOEVfuem7fWHyr0WnFKDJQSs0pnwjUlEGrWd4ANuJofRVa+XhR2YDJwKg5qbW51oS1rxh7
TNBE6mp2Wm5EsxWzyLAoOqBYwOaJ7aeYvSnnTx6LVsOGF60Z5rxLf8koyzYDIBq3tOH5HoAxBaB6
1UnKxb9oSWW6uZJEujqombUvy+RKLzQriLtBu9AwZ4P9MnedJXNGemxGDVfLmTo7aPrYOALXzCI5
6aC1dUkYFtSuobirD2Z6O1X2aYqJ7n1smZUwIAOjmmLAMQsM9MGMjdQxFuFwXh6r0rqB6NLGQbK2
cyRvFckEZUUdBrKMp1yPg3He6idZs4/kqjP4ASgkG8kZ3XiVd8QpSpAwjlsNwSsTl7FRU51FjUE5
6hKKigsvdFQWbKOYsjJzGRRVU71uLAVBpuTk85jWlqMu8ewMda9fFAzoHyTEiYIPEAW42NjcZcWd
vUkj//7UqZzyQXIJ+jwMA3fVY1Y/WPPtuCVuvza0dGh0s6ETtVcp4mMbtt2wS5Zyx9rL4iO4Y373
1AxIW7tUIyUEPMnpRt2toou4z3QqQ+M5hAb0vjPnUDHBvYXmnQYhDNJFH3vp+xuRyqleYmeiqDUb
dhlU18o0j8xb4JL3AwDS0d9t0hjoqchNSsMUYtA1tULVZHtaiV1CxqePZ29jqD8BgFAq+v0RWlaf
qU2IEk5geylzxVfb802mY2rfZg28Dx1zY9wtfPywNVOd3/OXaNzMTBGxatG9OWf3g5Uc+ML8j4c+
m+S99zjv2l+GXqpZG+sc26dXdafVro12umqSzxxErxm+3BK72HjQ2jucf/7Lg1ABsc0MnQShtog3
K6Kjo+TtFq/72ltIZ0qcZjYYHxZwOrYG92rS3lVW49Ui8gsjqTxsNLBdaVt9NmuvInk0BH8mhFGt
PVaGHTmTGL+Dd/myTkgqUxTrBS/JUFElVLXHgb7Qi/i/IK0lHSucaQPT5nMYMiy/rdLAytVwbLfg
8isuJ2eBtCYG0dA4u89ymziNPtQQ+emn0ySG60VJ84vKLFTOBmO7YBFQ+fOejFF1Vwudv9Ehv0hI
SKdyOki6BLcWCpy6iW7nWAM91w9T37o/Wtk1Mj4+61NjWsg07UU+97Yz9MXwJbOF2JLHWxtf8mTR
Vb2F2+vh2EXX1XS1mQqurazkuBbtcojj6TD5bHudPQaiGbhLIutYUcO6LMLJMPme64qZQLgthEzr
FFTDlF0vAPt/+jjIrZlGcth+7Iba0Gh/rKZjV9woW58PZ9O+EzxlmHyrzkKotdIfR3GYy93QfBF2
cNmUJXelKBMlOgSKwK053NrIaF0lqseNWLyypHIOqPKhsPMO855iaFE8os5tTMGyBdJ4X3UG/cjS
8TtHSiR4rzdHjVduExtezZ7M9jAumttNHjHxtTJ5JrTaEZWz5MtFBpOZibN2qVQORCnUkANAK6Jh
YyF+wgPeWWQZJF9PSRF3s9ofI0Dv7SXIO1DoQNmtib6JVuyXpHasRnOaNMa1M0Qa2gMwh+j1jxwt
9Zr582WvJ3l3G1dVqyQZxZJBUGEoDm3B9x8PvbpekoejYTdlSAGaI48fKUDuSq8dZnSoatoEBpkf
Czmh5VKB7uCoUWect0rmK94jA+xVReSAh0b9MdHv4+440ZcoPX38SmtDSw7P0g732lZKj0T/siw3
EbiGI7JRBFrJNWRsvSrqYu70Wv3ezRnTrrsMpFZhEZmlnXoD8LvkFA9tY51UaI3He0ut5yW9LErK
vHRxMwuTNwuSzuaR2ddzedGH2x+sdB30PU3V0Puj3lxNhh+n12m08bW/EnplRjoSkaqxRoOGA1du
InAzo3y2Ad1fG1oKkRWdS60xbZzWFb+xLL6AEqG8rBr3BxedgMiSAJFtf2RdQObbaOsCbeW74Q/o
o1BRwiox6XNsnNqHXLfuRPxpUV/6ynQntQZxRO997AUrYV6GQk4Kycuxq5WwRm4f6VmIJpnZgfxI
gDuPC9MaQ1oFsPd0woSkUiga4bKsC7Yroiu2kls/uJVOUaMhLo24YVAVn5uxB3pcFXO3teeavqhb
gjUr6EUqt4EotojjIhq64xxGu9yf9tHe3iVO6nFvK7lc2a5yJ0itxV3bzn13TBMVKo+16PrQJDG9
DDpE5XYQE61QQlRjd9TmoFcCtgULWzse5E6QFk3UUUet/th5Ze7xvbbHh3TmaI2j+Hlge2TrpD2X
LN45aWXS7EidSxPYRYSh3XJVBMMeXDkh2TUumk82blHWFkH6UGybdLLLXFtCYdmNk+Zx6dBFPH3s
b2uDS6eOzfsE/Uka0ip+z8VTTzb8eHUFpBpP1+g9WNwwcOORW8VLfWQ5z42vB8O17W2JsK3NXnLk
uaQamzJGQ9IO7pCi7As254sMIzeBKPYCdXBItIb2HKnOaAwkGKOUX3RniFlKlYViniKwXtAja77V
/D6Jt/oxVrIITarx5KO6TODd7Y8gIib5gUR+3W7cDZyHeGery60eHPUDHvfgfp3nvZK6ZXHPQcvd
OtYm6Gdt8uef/1JvmU1w/2Vjh7pgSV+4Zd31VfI6K9ZljiS3fRBoJ/IUPRRh1/NvepNDznere3dl
I8pi8tzM4pmC9SbkxRDaCcRRFPuybERmOdWtGeRhGoorTQqhJG7U5q4fo8sasqksIq81xaSJrlHC
vO9dFNauxyba8KC1o1yKWwq3QKVcIPOLBXO0onaaeV8nn8bpx0UeKrOcAgdTW0CH0lCNgYopqQtV
jcvSNFlAPst6SK6gCTKcSmtHx9kVVrVxYqzscVUKWcpE9DFXYZUUlEPUU61dq/kXGUQG0uccMtV9
g51idl/7qXaX/DJ2DCrj5xHM0YTVo+Lajrc1JW5G9I05r5hD1otXolkxEo45k/ieFVdT8S1LL8wu
ZPD8iIbHRmuQt6pTE8xKfBtPw2VOKTOWagbKqUacKmExHZX8WKQXmuMcX36JgCbuR6c8gjnAh93a
0C67a7dyojVLS+7IgAXUhhpTzqubNl2cARpL2lYYWRtcSiPKGFrs8awoISf0laWpv8zq0yi2cPjv
a+1BM0zKJmINsOQFd4ChulMC8FDt0l3b/ZR11XycRokTbZFKrz5KctAJgkJQ8c2UcHnovGjX72LP
uh9f1NvRM4Nqt2xV5H9u8XfOUxk3nwAYMEQ53qnzqLt4iiN8dshP5EZwpPJzQL0UbTCeMjr5FgBt
JSTLRKYJpFIqMuGAzXvTGylFF9L0jeePEKq5SNxapzKkvqT13KBMTY9t+tylD+ZW/93Kh5XMYGqW
JrMUox2P5fSWqXuU6aEmvqQHlVzN5m1ZP18UQ2U6U412osftGw1FnO/iCpwq/di/fDz22taS8fWZ
MlZRVmHFl4fZPTeccb/Z04fBJbvM54G2cfCuPkdy9QhFbkNrcXwZD9mjEdQ75mVH5YSDIUiDZKdu
nJIrTk8lpzcr0jbotMewPNtnZe1WCpKffqvssDa85PMFy9NCpKoS0qLeC/6sVNUbrbdkeFaNJPl5
M0R9FveIh0OgBbkfB9kzzkttN3uFbx/iXWS7Hy/7u++h/cF3mnNFFFqKS+Mxa8DP3X+yQXuqxdHG
KryblmN46VPC5ANUYDIwrYyx7uZ178zlp2UAHQSI+thlYmh/cJ1mmj6SlMJYYGlT86tpq+7+bt6M
yZ8D1S/nnSI4J/GAYMunyqMN31n5Vm/PmtnPP/9l6JirWmGZ+IDL5vyTWrXkc0Oam7lmW8K47wZT
zF06q2MbLLlDldCwKeuDtYzXMY08khZey+uNtV0zj+TImQDAiA1nR2a42eNvKRPeZZtS8l3drKCa
cg4RtbIf0SrT8p3dbTF3rU1b8txmqSEHpSMbGGe0zMRRZPsl0KUb/rRmd8lxOw1Mc5rA6LN6Ygp3
m+ShqO+3r4VXHEpG3KuZrmZxho1jZa1nxIYzEbV0+twA+DN/qVknNpLId6vyaGuQPLevqqGwWmUO
s+x1YtcVe1GKG2I88mpflJ8+XueVpZCR+GrdlhnIaJQwGYvjufV4SLqNdVgbWvLdueiKMUkQE4xF
+WIaTWhM9f7jWa8ssUxsCvk/I9ZT3N9azficdNUe/Ve3lTBOuJG+zLVkWBYrLKWwDDiAWc+Orize
UvTOx7P/KS7wR2aHhZXcVimh/jkn5jmzUz5TPwtUyze93tODPNBzB222AbmkpoFHSX48VKoalzGC
EJ1Mr1LpleiKjaHfv0XE2JIbq9EYl7zEa4wuWGnc2E1ux94zQFt43Tmmo+JtmvHAvWkjP1pbdcmx
VTvW8rTChlIVw40Nn7IfBK00Wx8RK/tVBm+1i2miIxmpnQZhHdwhd88MV9bex2u+NrjkyyYR/cga
2GqZji194upl/itjtqyeDzEUrWmoxLOfZP2uEheVCzRbRudD0tdMGxuVCJuYuqN1qeZY+nARHQdG
l45fjdglLRM6HCm5yjOPlE9ttWHr8xDvuJcMyB+rtKQ6kGqhVeaJAzSu7TFzftWtqbgstFmSA9dL
RzKGa5ywT/cR+z4Vbx/vkpWjRZaMF5XoUk4rJYyGKKgZBZO4doWjxm3z6EhyfaNSu2YgyXHxEYPu
yQkgyLpIDqWuPmdFf6u2W/2f79f2sbaSo+pphBYsoxmOra8EplvvmqO4mgPFp/vIvTC9ktFZaJFS
mkpFNMgUdj9NrZ/y2psNAQkyPfh4OVYCjozMalLaEN3U5tBQ7zrlrVSvjOmApvCNc2AlJsjQrEUR
XV1pynDk0UPcqu5YThsjryywjMuiuLTpWaoNR0H3dXFl8eu63TgX3/8uAsBRctyRJD2x8mE4Tvgu
qkPoqOyNV2On+dUucvtQu/vY9mvGOf/81/TcyklPGYrxAva3We5nbKtUsGYdyXtB3hsRMRpzaBqF
J9CdPKIbk9TaRnKyNrx05E5Kmhk99H3DQkMtXouFcZ1nRunYLLowNMsgLd7ldmafL6jtRnGIEXkx
+fGx2d+/NcbySr6r1lDJ5j1C2xCkN1Uw7ZfT4kaO6sT+hTmJDNWaJt4r1owdtOi5l5qqP4Ok9uPp
r9hehmmZ2ZAa2bAMR1ZUs9eaOfPnYS4dy04T/+NHrGxMGZRlVWf1bK4ORz3d02k3bLVRrkVNGZRF
7KbO0vPcoVXB9/0ud1O3w9eFe04L7c3r4pWgJjOYFvrSdCXDAuPK3omTQMRPHNQx0dPH5lkbXvLb
PMvbejBrVGXGKEjFN7ueQFMrXiyufLrsCZL7VjPjE8hA8X03Gr5Ieheki5WjW6ZDarFVsF5bZcmJ
F0tEGq1zJdQ7yAbatZs1lw4tnb6QCbRQ6UPYL2J0gpat9TzU81YhZiWDkKErs6XPRY0m9LBhe/D6
gWLE1fUrkRRuVdxfZH8ZwrIUBl8gdrWEZvNlEP5ShpZ4NsVGkr8WgGTYCqoyhlJ3KN4WV6qLrePG
Ht/983y5iHdI+4PAFAyUxsJUPGKoTyzLnTzejebpY+usRCAZstKPlPTg1lLCskicoblO9dGtt0RU
1gY///yXQ7Gdar3SZ+zKgd+rrcPFa76Fl1vZ8DJQhS0FM8UMm6jAwwBkuCVIvTau5K36Ered0FCl
5XYe1JPmmJdpq2IZJR/lUQ26HwJrjCq7Yyie5rX5oDbU/3gl12Yu+SlNSpuSTB+OdV8dBhZ917m2
WQI4v/473ygybWnUWlpeqph764O90s+80iVuFGROfciD/0Op/2yLd54jw1T4nLeKOXTDseSBmd/w
MXdIVngpO0IByxmQdebDjqKlUFS37Raf4NpRJsNXeoWTGiJbyM0/d975IgPKqIOj3Hc/9EDdzxch
7DVbBrO0wCVUiY29hWJAVEAEd2PlV9xMRrLMlkmK5OzDDN+kEJA2bX4cp9n5eF+tRThZQroZJiVr
arjaGFYH3c28aU8P5YEduRe5Hz9jZe/KUJbMNqbB4AXOyHynaa+92OhVWStdyXBdxbQtK49QL2y8
ydPd1uW+mkDDHmnK6DVO40Y3hGzUP9deQvLvDI1PdSewvIbyQ5Q0EPZWhWBtZMm1icY1O0GHW9im
PGg4Lg3Ti6QXsCel/DlZJmGVJSwPlVo/EvgqzbyL1lQmMKUjmugBaV6gbXIw9DEYKLlsv8sAXquM
7YbayNn0jDtV5bVq7OCu4uNpnytc70QgGbE7VlXUaSSqjoadFl3tGmDPHxpHJLp1mpOFukafKLd5
Viz5sTaAP994qZU1liFXVVaPS6RhjdWZHZv5iz1fxKWi2TLiCvAL6MrkA3rl2uYKYFcgMbqNSa8Z
6/wyvxzwZhINZGywe+Ki9bQGCi39dVeE3LiPzK/M3PDiNdNIZzL69hdQ+VrI4Kj6nNKnkU0bX+0r
kVPGXLVtZFMRYY8maPaGXMUhH2PfovFln9Yy7ooCfGFNLUfhvLO9UhsCqjW+aWxdeq0kzzL2KjJB
+zy0BEXaMg4GU3hmNj0O3PSoCYz5siVRsWJ+GYdlmIyrTY3v37aOruw5vgbr8WVxXwZigbE2RkMq
WcI56v2qyD1V3+JmWDGOjMSKW9QZEpGiPJ7HT8mAJWbVDfTUw16Yx7KotlKjlS0ko7KSzCqGgcI6
ZfRsWac2CnvzElStZsuorLSJo4Hn2PdNNty1pdgtyb8kHf7z6/Rf/Ht598+A1v7Pf+P/v5bV3AgO
iPvv//s/t9X34qFrvn/vrt+q/z7/0///p9JfXouvTdmWPzr5r377Rxj/X8/33rq33/7HLzrRzaf+
ezPff2/7rPv5AMz0/Jf/11/+4/vPUR7n6vvff30t+6I7j8ZFWfz1r18dvv39lwI6XcU6i0/+568P
+ddf3Lzl+MePffHlH4c2eyu+te//2+9vbff3X4bxH5pqWtS2dAsdJ/q5T2r8/q/fKFAatpBG2NRQ
rXPmUpRNF//9l2r+h8pUTWempjLlHHXbsv/3LzTdVJlpWZoJjRH9r3/P8LcF+98F/EfR53elKLr2
779M/Rz+/veksqiua9TAc5DMUFxryfcHnW40xgJiXU97qJpDObvKXQctmcbNRidKwsV2+sxRcPnb
jlCqdoc+zEvf1AKhA3fWuCZ39RNomBzjKvNiL4vcc27f+FBaCcyXsXTbwRsyd/RNtwtGf/EKLwuY
12VePjl90btoswMLK6QHX3qANDs/doUP2v+5dQZv8Urm8n2702f8hX7qfZIFVgCsm6fXbu6LEz/m
mU8e0BHTxH5s+vkNPqMbF9k+Sz2rdPSn/KQFuKzz1KeWuzYolZ3ZnTGb6iHycEl4+8/PEfv+PLOi
9rV9eux/dCgiuNmB+snnJVg8wgBHi7ykOb9lQNz5TqBE5USfikNn+kWQ7nOTOOO+u2b+eJpKRz1B
jmEhTqm4memWxO2ZY9TOtNNLhw1h4mcoH8fhcH9OI3OxmwGqP1RufBJfRncJSOlEceHmN2hDPLXT
YWZ+bAdtcgNWlB393pf+VIAUzKlvpmCGSK3T3mRBdFD9aFcFs3CVo/oCuyQmflB45c4KzumrcUy/
F5Uzf1JDcTzn4lCWSZ32fnmGZfA4hTnc7/bzNaRfhof6ml+XYQtOAdtPgu7ITJftwPPwXLpF63ZO
5zdHe3CGMeD7ccdDhTtG5zRX1F9S5Mkdsnz+mmvHmF9ZQe0mge3PnzhskwH8nBtelM479As7SwIZ
YrefoGbtdoAClXfQhKtyJ+6c6VDvCFgE982e3Gc/irfumP1IsHvEFaihErfY85BdcT93p8zrX1iC
j67Wm3x+JV6NmzjIf35jTr7hDl/UQ/+1FU6bBr1HdvbbGIwedw3DqVWvOmZPlcPd8oFcT2/VE5CN
bz3wjbPxjUXXPL1K78iOfi725NRpJxM7YHbNAz/MsV9/VkDmIN5U2+nUEDSKZeMlPwrDib6ZD/2L
+CT82Iuf28wVqmNeEV+49ZXmgnYRIIrGK3uXlJ56qCFyq3g8CsmTxR1WO8Ut8Qfu5IfBXVwr95Qb
YwfcuGvtVG/+atzotyAyza/Ka7Fr/MVPd6lLP4/EWXac7bsF1Axe+y25n7+SN7Sq05f+a44/mdzZ
i2/aR/s6u+euus8jR8d1ZKU/wsVd5akmoXY/207+2BytU+rq+EDX99YOwpHxXr/THVCR547ZObEV
jHXiDjPo6a7a3imGK93eVzxIWy8znXQOxOA0Jv70kAtfVUHBiaklt/pdk+8Wt3Jwpe3nXybd6R+K
e2P0IocFlZsYnv6ZD1iK4ZR69gtrnbRwIB/qZcJtAyPsXPO53Tfe6E+35h7AgcohV1NQ3miaq7xQ
y1VLr3car4khF+lpX6uvzHJ0/QCadrX4nPmFm+yyyeXVASBlkFd78zL5pnkdixDNe4mrXoNqLLF9
NFQn+yS0wzxon0GD03ytj1jnvfpKEzdN3fZ4viKon/U98VLqWIWzgBrRr6ljX7WxU+x6d3ZBx5i4
ozt5qmvObsd91h7xVh7QjR5+AQzEMcHOdeO7EneHo989NleapxpOPPjN5zxy0xloG6dOQo7l/oYn
KxVupj3yUkbYP2FRuMUheVkeFPYUX4snSEq3P4rP7ez11bOw76r5Tk32vT8/dcKJ9XuV+jFoHCfr
kz5fMxVE27UzHjM/9ud61720ndOD+4s4Ali5h82yhYTs/fdBw1RDZZbF1D9rbtDemRaBJT6xHXEU
74z4JHBWDQVPpCedr7kZAuOmOJr0+f7zyQrT8e2i2mCA/YMbiOHyFFR7g+4lhzNwI/VrwJg7h1wz
3PQ0O+su2UpIfyZX0qn62yOlT5s26y2q2L3unfGUzV1xq3wtxSOIEXLXjHz1GvI9B/Av9r76A/oT
gapdA7YN2vNdfJeUTncV77DO2EQn/GTaaTgLk8iZ3ypQ1dyc171wtbvKLVzTt73e1cPlUKI1w6nv
oRbQsZ0dO3ODKCO8+JPmjOHo40QcF1crsLnc9BjNDrTsh6sqAOubf/Ynxcs8LRhwROflDtNyz6Wa
MUOkDqIdXMMzEleccPL0b+N3yA7VppMc5tmbXZzFT3Hija7x9VwimfaQDFVv5xdhYoTIE+7g1xkY
qHHcRJ7lmplrhPR2AfkkluEWmy5gV6ChsOFYp+rL8gz924l+iXGw6S6OD6hQZD84OheHPVcD9TwV
HMDfEv2Q3OX76efJpjjxQ/0pdSu/Kxz+fbyvd+PoaJGLg+m0PCZITLo7ZQ/sum86NIh/0MoZpiso
UOa9xzz20BwRAMPlXsdv1dyt9tmNuFpuyp8xs3oqvkCres7f9OLKzp3M4/7/Y+9ruuTEtWX/y53T
SyBA0vDxkZ/1XbbL5QnLdrcRIARIgEC//kZ291un2+fdc9aZvcHtnvRyuzIrSdDeOyJ2hMjZPYuP
rc46lJCcscwOeYO0onNftjgAvs2X/kjOWy6O7Mv+bky2hccVouAyLv2Jf4gzdtTldG6v8jKd1CUo
lrv1R1xsKkPcfOZLAsW7+YQtzdGX857tBUI/T8HBJln0cmsf2Gv/tmMVhyPDNB++cXUfFeS0HpvX
4JnmJAsK3O/z8cZlTqgN+HFzDwEsNFEOBXSDyDr+HpZtacowJ+ieju1x/+zu+mK/yqss24+3n0RA
99G+BgXP0dvk3WGYM9jw5MuJHPX9/C7Oy1ONfJayPa6kXM7xggKBsnnafD4UTVGViFbMO5xz48cq
pxmKP4ftwkcD4OwJsRPF+IDuccZx35ZpC97V5Cu8GHBDBx+axwixI7gs+XhUYNrTy3KaD/VjWiqc
w/Rscvw/HLniXNk8bd8T/2EDKneuXn3ZFzDD/Uzw8Zsl65+QOH4mRXwNiv3oqnx+Z2dThIfooT3r
78mfGwz/0Uz0P046f5uO/uXk9P/jTHRDlf7ncegymF+//n2Iuv3AHzMQFb9A+04JwWY2/3Og+WMG
ovEv4N2jhPAkjgFf34Sff85AlP5CWYJJjNAkTID2/WMIEr+EnEJmHOEFQYZgpPoPhqCfkHsWIYKY
RnGaIlHtNp/9rv74CxAlN9NotlOT2/LWKOPYCrL094ekP1QtqvhfrsufQ9hfh66fNIT//H43NOAv
78dDGgarx/vFx1sfDvcWdNQnGJXkIscEdIK4hCE7bsjlhsfhX785/X055C+16edP+zOutG6NmG20
zLkiVRRdlnpWy6klM7E2w8QJHK61lq65Xpv9YxCElX8cml5XOXNsZGc/uEAXE6kSe1i7qd2PY6er
5FIFFpP3g3VNO+YrFhIp2jpuY8uLW4A6UiWxcBNk40a79hiHte7UJaTz7M4z4GmLw1p1FX0M1GZw
Co6jU/ILdxSZbd+M2Pdy4pDUFqHa9R589ZEI6yiv0sZu9+MAX/CHijmgQEzKLocVYCi+xHbSUTYg
zUK8st7o8cK7yIQ+7yM1UXIney8oL+pg9/MpNgz6GKNJ80ZCOcX4Ikilo0+72iU/B6KpXgKL/erM
+jXFId1U7asMZPLWx22I7hWpz+cxidG6R123fBWV9K+Bn2p67Vugm2tr4VwZA5Z9qWlbffAu3D6S
dGJJBuVPx7JN7UblPjLRlonuBjyJYX1vuyQ+ESz63Os9Sp9HbB3YfFWdCF7gr879gc4ER6rYeXpe
doGAynlwB9EP5qjiVEQvqokRGmpVgxN/NH146HlvvvdqZL/xtUI3ygL7LERlX7jtp6nskjrAyW+s
WbLULasugr5FtBdiind6ib1a9qOESuDjvHBkS7ilX3xW1VYeJlq1b1tLEhgNOja/hkGNXjRxcZyv
qUGSI+iNec3bVvafEEch8oAu6mR2Rq5VE9DXJVFPXVjLq7Me8m9qtxzrLuNhDJYJj0IyHPCrqnIP
yP5p5bAE5VWHQXGae0xovD4lO98+dJ1f7vdJYvgIGiyx9FyW42B5BumoyyDkquYsgV/6KXIOozND
38KrJThaX6dHjbilMoyr6szRU5ZR3ci7lDJfwEORHEWEK0V0hwFuE+pOr3y+pJ0MjkmNdkjiGHse
7EqzfmkAB9QY4RfhUQXrkRZbI21JLTGFDmJ2pyMJ7GIIksw3dIBvU4JKylVSKDhEX3pKx6xRdD+L
VtWHXoqpYJGuIfWD7g9OuksR4RHIo24ITq1UBsAARgNEqmdcL/GH3cLOpt/HMZ9ZgKCIJq2yrmv5
ZcA9elVTV58l1JwPyit9VqoaHuEmajNhxHKq9m1G5OaETql2ASS2mymBfCaHRSbteaqEKiuQ54cY
mxjI0bh1OlwimVY5ZMUkbHzS85JmA7ekTBRJznDt2n5bFCHfUh1uuFR2eUb2CcMYGaQiE6t9UfFW
INJ2PsDSn30Y177GRvfQX9RQfTR+3j/utSMHr/oZlkZAFJJEFK0L0/uJtuJ5bdPkruqr5mxqPx/m
SotrBOstmgVIz6V5hVGkeZpgvZB+R1Dpjql3xWFzb3rC2sxPEz5CbDVrimkLBpmFdZN8nzcWAIyh
MmRZtXYIsWJ1oO+qNr7hwFxdg82wzxWkY0Cs6Bw8wclm/mqWxJyn2FXPQ9Cmn+sK2gLXKflEKhGf
+BRiSOcxdFoRx5RHF0azahMe+ZPxFhSTTZIf0Z6OuB+kMVEZxxWcRXBHJbwIFE7IQvqpeg+A1o2l
Z6tHfCkl3TEYUnbQSWovLI3JyQgtGGxhfXNotHa0EI4kD2Ovvo7puJ73blq/cb6FD5MC1rexfXki
0wJ7pV7imlx2FTXtpZoF1MM4hta+pN3tqpt5/yyF5K/Mh2h77S4mDNKkcxmJ5+EcCrJ8T/C3Tl50
c74L38vfxhYqiORJIsY1/Xcq/L8z/LcKin8o5QmP0FGwn/WwcBdQfKtRQW+ziy8s8KUgb+4EVgf1
8d8tXvyduvinN/tZ4csD+BfYEW8mku9RYrJh/fGva/LP4+LPH+dnifWsVzOL28dxOQycgKRiyMGM
ARsPtOe4Z6/i/G+bkJ+AX3RcRNAQ/VXEEJIGBPrvTYieZ/jYxO7WhOBGC7FGjNkGwxbApjLGCKDy
9U9LzP/tjf8LF/d/7oz/z49aftWNnf/eHuNn/miOWfwLh2FTgt4T7mwivbXAfzTHKfklwVckWCj4
H1TAP5pj/kssQoKshohEYcxveMr/pQjQbDMW4TXRJCdQiiT/SXec/C5g+UfDmGKPJrkt/4gQ9EXE
wp8dTZexJjYJ4J6yhSFwYtoi+hC2/KTTpYQVTDOV2+K9U0fpHGn89zGy1K5ZhfT16nufMDHm0TSN
44d2GZR6Tycid7A0Hsen0j0hmTEbeox9FM6etrpr13wemJodlL4bQYSgCIbth0CqRPqCTdVEPgHn
SRvUHkR/faFbnKQvKammAX9Th31ZzdOgM0V1GF92VCr72M+cZ6QPf4jF11AnGxNnHRPWYDm0lwEK
IlvRJEy99iUzc+WzscXyZYF6qATSyskw5pUwXlz0Hnv/qINR6Te6CdiXjqSRmPy9rpft3tAZG81j
H0XgD0xNpgcXQXD0lCImy5UkYMP4rBIqdgByg8N/99JL4Maw0is45c4cFLymRamSqlZZQ7it4YBr
7I5Mdph20rbu3bGX8Qi+JuwMf2akCaN7J2Wdq5jIoEi1rLv3Nh2q+TisW9D/5qmfm7sqtmnzCI1w
74udua0+cMd1+rjiZ9vXFQm6gEJwRbuDXFJwM3Jtwl+nxSRhgVg1QQ6qVk7D+4NIddxab74OJpXx
8wAbmeCODBJuzcOM+n9Gua+bPJ2JBnzEuFpxSd3WZxrlHMgmLvgPF9iqKvp6HFKZRbBU+yJ3u+Ec
XySFvLWxPvJ5R9ZwKlfceLLA961p3iUJdulr02yAjQK610XjFt0/7li/A0KEu8+eWDelNktcF5pj
EIeT/NYl+2JZXieUIc9RRNyRzNomXgs6Uc++hgnVTa7azsYnF0XDRyg3uvqojLNQlm5ztOWw+Qpf
OKzq1iyacO1yxGdWKk8nD0CqQc2UJd11CLhJuRHwDa6vKdIN1TYL15Qkz2sN68dSNDFAO+TyroeR
xGyFAM7UI2C6tKre0Csjl3Dwg9alYdJDR6ZW8wW3pOzgGz2E19TcLNogXlnIi9CdHZ77mexVEaPB
CM+mA8kHc0sqzbFaYfdVTBWp0nsikOF1qCOHnVM1L834NOoYmXCpketYxGPd4c+30Tw1ym2g+RIh
x5MYTTccDVIYX1fr4u3KR4PnJlE+Do5jMpIBAGOzNec62ckd6lsA8FxP84ewGjy0yYjgmYppUhzS
uwBtyo9J0hfTLlEFpHxDjUlg29NlbQSHnWNT4QjMkHAWxe/b0LQiC/ggzYVEyg1FmoZ0PM5bCk+e
maPdyEMidf2hnnf2m3dubT5i1KGhyiQMgfEgwiJszSftAReiy5Po4TbGAqw1alc9kG6ygICNR/xV
om+blMrwFT3EGMb2QDmtwsNskQH6wD283vLUc9g7eWfEl1FZqFzVZHkFEmuGHL5HBtBaQthA/JXM
qTMlh6gdxmczXbqSQRpFi87q5CGJfd0g+8lF/Vk3CHPL5gbpDIVJcLhDUJYSm+3YyGMZeFzX58Gy
V0lux7quM0Q9Op7vODOxxo68tAjPTaXQFIzQP19dmCAzvel2O5SjELV/mQW35m006CwTOy39Q9vV
7tsakOZjuLcOHB2pY1AaW8zOegrYd6hs9a+pGutfIxuO36c2mVjR4QwH8UcIeLhJLnw6xOtm97vI
xGBJQVrXLfCAbnqniCEgWYt7U92ZVOPixltVAWkclqE7NlRBSki5TXgej0vTZjivzJdpSDFA7KyP
1ZFH/aJz50LbZ0xtaX0v3DbCBsykfn5Z5DLcrYJuWLvk4bbeRz2FNXvsiEb/7DiMT5pukevrjAOv
HzJXC0ejDH0ssnVqWafTmYrapTlULRiTNhxo6w+6Bb4GDdSkrQa2ao1LX9uq5tHDmkDIedgBTkgw
JUuPBVWv5xARoXNLYPeDm7d7XpCtw9FpGxFdiIcbSzlOKomKLW4a/yIRvQPr2D6Y60NjHdkuiUKU
+CkSmwMKEuh+rgqdLgxQQTUHGt9wF/Ro8AxEXDgMIS7J+xQARxb41X1GytnWX0b4Pc6PvQW4weTo
MAFFNc1EswxhFsYRqI09nWeUCtW0hd2nAUyqxrwIk7+lV5nAY1UfIozce9ZOSxIecHKxINd1r3Dq
pmEbZkyqcQKJQIF9xETLpmBB4llhVTKKI6p1mH7ZVjvFmEED7Yp+mMOPYFbckA2yh/Qy1nqrj3Rx
2IVL8LBNd3B7cPJsGw3E1y4m/lT19fBt2xlgErgzAaNnjTUQ1o8ukJlqSB/lgTQjy9c54WMOzfDQ
lEa1kt63VdR0EEdapPLmOsCq9behCpE8FIgaukZLCV4Fh8u4GBAo0Tggs3CJwkqfuqaCR3cS92Y4
Jm4G6egihDqUuHM9L5JqjqvDMu3L2zaO5oXOzSRy1wL3aHKNkmwPY2pXUrBGCZkDr1g/Oxe3Kkc7
oKqXOWzxaDd9VIP0gGfykg8NA0sayyRNTxs3s32oY7lDRdDsHj6YRrDurIeOqN9ga6/aEzw9h73Y
piiNH2ncYIFnCl3qzoQsVJwWGQT1fRqFu3ikTc3hICjayFwmv1Tzm/IDnS4jQuQrha8BC+4njaVK
iQEzhiFYHnds+LzpapcPjLbxfIrgjr6/LjUNcLPNNpxJMUIYwk2GVX4MbzlCAxJACTcj8ul9rvmE
W6Ynazq/bqJNRqxwBDaAgZRSts34GFbytcH8GxY6nPCr1HNM1hcbCCdOSP75UDedNedZ8Q74Qdqt
qItCj34qdQQ0CxWFcGOfq1XDEzRaCO5Yb2C0fr/a0Q3lmspIfGoE2fuM8FoHWeC8fWFcCoCSlnX7
hZuw3zXG0BhXYGJ7og+7xsD2aO02g6/QQaAz7UKagmQU+DAqRWaQyJQ3FFtecYToThyts3gM526S
Z2SQdiHqeyyDk11qlZwmiZc+Y8Su9XcerdMAhsZQ0HQrnrb4NA5+WcohnZLhIZFBCtbXkV6d1pYv
5jjRmtlSYwO+ynQ6j2GBFAWON1B99IbdKtuWuK80v4eakIBxaXWFrG9Hh+VBVHrhxxivu8PKxPW8
IICB6FtPcPycfVS16jiwPmxfhyGhULFOSo7Tr0zgc74Rb50VmWE7Dwrfb8l2B+N9xh6MY7oas9Hx
iec6tXK7uBsuU9SqoRLyCTWK/iGgah0e2xo5XE2xeNh6NgVNdWdeltAs7WEZViduFbffwnPVLQkE
KWZYe/URa70d7V80eID9fgj6GjKhtF/kM0Gk9nwQ+Oqqi/Co/EcNUHPBfbMZI65UO75On0wSyK3/
IVPigxZ6wXRKq68ReqAZbKAP++jAZzu+bXJqQEQt1db/gY//74z6X2AZ/sWM6n8z37427d9HVPzI
HyNqQn7hTCDdFnkWETaqbpFMf4yocfwLS2mSsJgiYSYiN4PoP/mbOPxFIHQGETBQhmOMvcW4/Dmi
Uv4L+HiR4N+YRSnInf9kRP0nbUGSxlEYYnqmIceS7s8eE62fo2lZqwjyfP5eeZs+jq6DgAoz1xRG
x6XWJ3Rk0JdUufZxfdB+Afa9Lm8178YsEvXb2IwtxGwwCsS2ePTpL5fy/0H43KCUfwzQDJg3fr0I
AzSoJUYBtvwdaqEe97SdRFQ6L59mRxCW5dTDDgOsPFGwoIosJKzgeWX675ZFQLj9/Z2hLUzI7TKL
BAktPycARVtcJYg+nksy/OAbyZbh2UkI9TZ2+NcfMaQ3Ou7v78VB0vEoSsPkNof9HLKslmbm4cRA
cQ+iByLNt+7zTOdd5kAP22Iz43JB7oq5mxyDdMbDpiCrGoS+Qxvk4vQr72HJV4x26c6hqWlJ49Vc
9njAJhWmqlM419/Wmiy5E9BED0QFV8pmcZ8sokc2UMT28w6C8Rlz55h5ZJk/h8IMrxXoE9iip37P
dSjJVy46FK4h6lyY+72ND83AorzZyH5thsqf+tmlH4FA2x8968lrv7cA2DsKIqGbCdyx1230yPwM
4vYHDJv2L2tiINrrEgQLABXfrqpdkv7A5BYWyCCNTTbz1EKxsY37DzfDlbdWGPPixocy84JNJ9k0
4plUsz3MzJIGsPqWvHHv4WyK1qScfbh9D2rETS3xmNYgh/yEJW6ioqMzsDkJWz9OBcECl82kapbg
AHfK/cBR/nOh9Hbhnpl82aU6gPuqX3WPmLa+IeucaZ0C4wc/VepJpp8TRni+tCJ9bH+HVzhd6vMa
LuMXawCTm4byx2oPmhJn81JI6FZhfRW43MpEHlK7xbnTmznyrf0NMAKEV0mo2Jqhb57eFAxs2qzl
QK3OQUBHWca80l9QG8c3w9vu13Cb9LtfWXpJQHcdUr8YiJGMbBs0c4vNxmnAYhrra3GYp5RAZdVd
UjhwZzcRbYPWNgImhX4PGQd61eWcThR9VJzMd1FdrSfMYvwcGxV/XuY2+hAmEDr48X3T8pCwGV0B
uh7xZOpeX2S7ilcfQvlJ/XV0bQ8+oqqeWSQqiFZr2b2bDY0KBKaOP03L0i1ZlTQhQh1cgo4phk8q
5okycPECh4YQxGWlHY6dFGLLgEcMpGj3u70XZJAifhgw5eY8qj73267LWmwhQteaK2u3t6btP/uo
WculrlEtjY3fY2fNNeK9zuvJ2tzAHzirzVrg3GbFTBz0dmR5M/Af4sN4P8BkljaolnF9rSfh7jzm
tGNbJaBcLK6dRtLepQ8SEJpMx6bN6zRE4Eeo+REgB7syyPksF7dtfv7Dy6W5kH05d34+8kn0ZThU
9LAbCEKdG8vEVUfhlwYDhunwRFdQ/S1KFBQQ1cPIYUkLRzzQYIy6gw7It/1G9fT1SjBjY0SRkkJI
N9r0EFLqfwQLbT+FfIERZDU8Q3H/2kbj/RaE543LoyIN/Mulz9uAl1Wgj12kqmc1qUcTdi84+wHg
TQspwL/mw+SaQpEeksB4PoQL5hqomaWNP9tFb4eQDR/6OSnTcfqybA3MvxL2phNxsSbY8rFrwfcZ
icVxqEf3HVMvwAGVJVEQPrt+PqZrgnkLt0MdCCSmj3ez15/TaayOpMFJqNfCxc394M1Vjuh+wjif
2/RtCcTb2vTXHW4GJmyaIza+0pNCCb4DjgkNU9voHI4Q8926Vx9hS/5xaPUBHFohx7REflV/ddri
OGf1XQo6faoaeuZx1D5sHZ5I5vevoUo0IpsH5M6E4VsViQ/mRiwuqHB0bABGiDgHYIJLSJbnYI5e
x6E97NgyfAmADmWAKO9kh8StOoCgctzsQVvjC9OJHwaxr7hqD7XeX8HJd9k0qC8WCBuAo3JZw7KC
0swk5G1YZ1Da80xPKKx51flPaxDe2a672+bhjokW9y2FTo0DWciEsp+GBBzoCoRv9PY08fSONfCt
2Cj4Z74cJ7OWcRrfb2p4mrGOAa75lOhUXFbECJhJTtBibV+88GeRhJC7dd1rVUGYxiIACya51zzK
sIDytTJ6QtABw7a7fsW+6A7+nBWJEaXECpul6gMI5YucPea29SoSdhia6Lqa+HFPJvKUOgeMtN5f
FvCu14qJJRtXf3bb8Glv+nsh+0fcMG024onD1YP2TQH3vRNkfLUe82JsHuAxdz/N7rC3EKRLzPvK
TubQOLE9kGkyZaUshBILaEJM3gCZoeHqoc30qc7jnYLTk/K3GMKDi7JVWuxR6/CSnTy4sKdniDu+
c+fDJz7py7DbgwJ3zKAK3aDl77fxagVcI5Ct5oJfcX0+AR6BHrfePmHn4D5p0h9ssp/pHjxuoN9L
QWT1PtU+vtRuUHDcH1d+2az9rV9AGHUNy0AIngB+vQA2vtcNv+tqfbD7/EB2/ybhHwdB4bCUPYX0
GJw+hmJMDc36betYUnKznxso4zqrjktiL8TxcqNTHu7xCMVc8wXkM73rIv2tWcyXLYzaEsmaOCLJ
NF45OIB8niafw0oChjJTJ++3CosBbGqgaydQ40bwldbWLVkISyqQu/sDYo3urYCYIGFHOXXlMqZ3
dg3gVVgnQYZX+9W48NzF6xv19Q7mFUJtJ3eoCRs5lMJsn9MluaKfgXgOUBMOfVh6CBuUZIV+A9PL
hyVhUGl20mZQGsGMg8+nrm4/2BiMfN3GyR1b1g+w53d3Qwjxm5p8/NDSvcrtPOwlj8Gnh5G81BFw
XN9B+Jz0fZdHW5QvOHRzyFmiEqi0z7Ws9tLE1ZRZE97PnfXw5GsxU8f1AGS8jU0+yump2qbuZTZj
d2lCXVYtg3p0E9BREtO89skEFU24PO27Ojpo/Le067+skftMItd/VuG+fI1Gk951uh3v6YyiCkN3
AJc2gL7e8YM2afUUiaX+FEfyfYIfl8TSB+XLY726a4uNOKxgs6cYeyNhDxTWLPY1oupoqmTPOs+B
+2yIB36c8Ru+9EayHw3HynaMQ/bA9IjiUKlrF+KPlqDmj9Lq6nu8RRGkE1N3VsG6IBkIM+OPbd7m
NjOrWJ9lD36p78X4rZt7Z05L0+xbie0mA2lnvGKZZAaPkp4W20XvNXg5cbVV7dNzB4EQP6k6HLq7
liFkK7OTl9GTJ01bfd/qOqm7gqIH5Sg4InxPW3QON/zooWUNpmkVRmdBIT05J1gEHa5ka9HjQliw
vmqzQOABcAryKt009adRh9zlkYz6R3hyDuwN35N9X+utPhnmb0LdZkruBlZtr3iSIvSdDLuXk/VF
pLb4exDN6qCHAJAYJYhNHEfcS8PCfIVb2tZnZ2P6hJoe3K1jxz9ObcNfOOCKJ982oCZGmFFmvV3t
N5i1iXtogYb3aBxxXDeJQxYPnvR+QsOi/dQfVvAAj/tU72G29xynxc4687rzpv0EFYWFWxTFMdsq
EReAC/ilToPwtSZivKzAHQ9029yPxA/QWyfV7UynH+HMbupHFs39k5pGd4mAdF5J3a6PO72Jtgj0
gI+TQfUnQGkyM7f84JpwAZRAAMmOacywW8TV97HvYaVPHPSptCIQSVftQbe9KAOPsWIPpvAzsNeG
5C0ss9usB451TcZmo3nQ2epgANwWzC7+mUA3kQOVCK7B3nZAYxDWsbBkfBXIg18yoHLzw4T+nmVA
+ro6q8Q+gi+rMWCi9f7obOhfeyUH3JJDM2ZEL+2z3a34pKFzK2hVV9dJNxIbTVEc5GIzt4SufbwD
WaaBgjVmaaD3H9e7Xak+zvDFiU/zJvUTNGbmyatZdxmMhBROo8ga9KsI4YBFnU4Q7Uz9gGo8LBH8
S4Vwea2t+MBBgF33FQ5/Y4MN9imuA37EF8PB9WvSFygrCEAnPOhg2M5GmiUjZ08pMcP9vJPqt2qZ
xUtQO/+Ophq9m3eQGnN1O/Rhw8HaHSoB3sZF1GMrLB0o9rtsrTdg/RC6OegtsxoAZrEgmOAcbQGK
nQ26ctdoo6gLYN+XJOuhrsPu1z0BYkvlCMAbkjBQxSw+Jun65HYUbt0NcyEgMMs6FagciG1bzAEP
7rpVwn988vq8QjiRRZjtoAYLUwhZRkikNWLQHLjJvEkGbD9Q3A0rAgqzrYrogzUxVpw25e5AWAxZ
2/SYmgSCvaH1CwqZjvzoV6nKMXLVU1yHKq/V+Lnb5Vo0tEcTaR0rdbP1hw4UUhlwPQAU55Bt2jAo
g76CtjLF/r6b6yXn9V6/zNMcZ17S4bzD0v+w9SnKoeOq4DVWydwy4xwEoNcWMRm6fFqnuhAKkuZ5
I8+67b41NpqgUoPIvKW39pqniNWoZjDdWDNbSTbLGG3BatqiUWa5dpNvjimOtzJV3ZCzvsGli4z+
gajY9SWM4vCgR74jtmRs4XgLzNK2TlyiBJaWFkTEJY1SUyaMbjdxJlaCO9vnU9pEHyDGscVYhShv
rYoDnNGhyEAC+Ctz1GKiWGb48+LKePDFRZyGIIuRY3JV8DPGDeySA0w6qkxC0vQCdn3KcZtuaGGW
5JjIEQtKoqVHzQnqRkrRTYRaTkUdhu1HvgTLU8yD+cs+VcMrkgF6dqpSrz+k3C9QQ8Xb/h6ZTd7b
cQy+Y8xOyi0w+3RV4Uie9t5NWFeTs1anPq4BOBqHsWNtKTvN8Y4mbuja66IhVLhMzabHwvh9/AAk
VkEj34M4Pe4Nb6YC4imJjSvEkJwinNSHDQ+kzQEhV89UOVjwWqkXRNbGSYQ2sQG90k37Wa/Mo3i3
4yTKOozVF+G6/2bvTJbjVrJs+y81Rxng6KdAtAySwVaUNIFRFIW+7/H1byFuvUoSCmNY5pu+Qeag
btZ1AuHw5py99pZ2pdbRZzKsnuQYqidVucrYvJ+RAXrPNSEF95U3RvexTUHOCQNFPcp+XtyquT+O
1w2mTdtKJM2dZsQUR8O4uJb5vh0v0/SH2KRTkEYJXZBB05TeSfhbj0bbDYcgqNpdit9r7Mi5ZbDT
2MAglC3Y3C2UrtFGyCPvilJ+u+tJpq5cM9L6m4Y6763Qa/2RrvNEU7xpowdyKP3ODTsx0WWqi2BH
ud+nVd7VBsI6qVfdsq68a0XvPCaazDVREtEmQF2wbuWk3MVcNqa1V1f6SyUR4u0UTRCD19VpmjnU
IgPYUtzN/kS8E9c2Mp9LTa9Kf/y86bc9bYV1itLvuyqk+KYJlHgdVba1j4dG2pToRRDqFu2WBld5
62Wp+d4XlfZg6DUwVUCo2l7ktXETSdyZvKEYdqWgLu8asd2/jaxux4pw+7sh07vGzWufSULfLs9W
HrUozEAqpTrSG+AoZneFtjK9WnIDpe9vx8BExdBVWME7OdTTnRkGSBZydlmaipm9T4xxhDX1i/ou
pPJTOJVqDm7YeHzaNl3BawOdysGQTIuWNwYqblaazTe18ccfVghf45VSNjlqk8i7Xo9RMo64m+/E
GKVu6kXVG9YKg73K1Cp6EQQr7bux6vZJZhv7oUiUxk1nS4EEw+XeaSOtLGj3WPVe7ZT4tZxK4p1D
SXszhjZwfVom254L7UoZAtp2QY+2QzE8+wedezrjhuZTbotpKjxUVj0dksHyn/SGRiklAEWn75c0
xp9Rp9WEoLxq3iI1U1+1JNZoOOgBire8m+51EOTjMJ+c3HYKu33LaeNbK5u5O1ljs40bT1Wo3gr7
zkCm/UIoHvCsXYmjYjUI5rzef+otq7yOqpj2med1FAM5wyev1HHCtdlmUMcFlJuEuOcR749fA1qf
e833M04sY3kTJ3H1lGu4Ko19Ka5yqSB3hWNaFW4UCmtIkUPPug2bNHlUIvNPbbAQT/x7UOjnejQ6
eHzg/JBNYmePqJcI3pKvLa2BW9W8fi81RbqJ7LhtnaErYbNa0/B2XK49xy/k3qWAzn6oFepVDhx+
l7Zef9AimZJS0lLpEV6KOmDquNNGHvBhF5TSG37E/UOcStzIpCTiNG+l6V1Puu+AoN2ud/zK/S/N
lFhY5gvJnpJBPLD8xRZC7KS6ajPlLezsmh6gMe4sUme+J5GpYCVY+zR0+dtYmSHTWluSDhMTyZ1q
+qTCCkz2tkonpX6Y0ApXY7U3Y888yvQYqdURRX5Ia+BLX6/k73E5Y6+d6e1q9DWPod5Ee89o1T9D
5xec6EwiJdQ6jSJedtb/COycZp0RF8Vdrhf+vZX26U2LDcaKOmMJWE50euWg6DJfgzgMdbfNxwxV
P4U4L9amb3JkmhsxaezTXS5N68jUq1s6wdVBb4L+OBpaeZWRNY42bOpoW0E/JBF2jPx75dXkg7tN
QWY81ZwInykmBSyH/uSGSg/da7bFIc4K/RgL036ohoy7qBCeRdVxmkDJhwG5U6QYDTr1EjsQ5MCQ
3w0ap1kIl2+MPKH55jcw5RyHVh5OvYQTZMoulAQNxSZJ9lObDlvTU+ujTSYpNekuDJwiNbx9Lof5
jZHY6SEMI45SvtFso4qDLibF07CX/WKgPqskb/ZEfqA2KvZzUPT6r1BuexanKn5ChhI8UJ/Qj6za
jUOFYTymdiC99jHqF2sKrBuvrxQAKi+AO5SL4Kaip85yVHuK7iTJpG/q09GWaizX4VJE6V5hn9wV
VsqeMw0/6GwPm9AQnVMOza+4qvtrNENwrS3ybEW20v2UhsWe9rR8k45ms5ZahB8NtMWdr5og6NWU
vFWpip460gdq1vyhxouflFLL/PYC7rNpmioOlcGqdLM8s+9KEXN2rCVFdqy2zA9JSt8gJa50E9P/
R4cjmz9QMpVO7pcSgfUyhDHySz45DZXSLAbcjXUc7cYu0G681Nbv6Df6K60ORszuaR8LhP2P6qhq
TuAJsmeYvGIVaw1FsYh2aESSrwgHR0P2vtMbkiAaVoJsZcid5tFc9tkA2OObb3LCguNwiEB9oOu4
dTaWWpIGoAz+m2qGxSaVBA9RNb21b4Q3oITTJ53GrTntkX/KrGZlC3OMy6oDVBO/WFQ+N+okitVk
xvJNmA1TvMrEUD6KKTMsJ5Nq7cihBAqA0/bGC2Lx0qc2h7U8CCbdIROSutMQDTIagjC4USw9urNr
LXmPEFffx4Ea//FUBEQOR7/iZzVYxobqPe0FNl19lQ90NjRqDiRsYItyKZLnZGb2qWM2G1tY6F51
DYEr4lN6TR8IKckmCJpmN32rXlJWVluopBl2FgLlIIpvgbXsh7xAo463ib4JjBCau5vka/CBI5Ie
aq515nAkaNyu77dJL4VbHFJE6c678VGUmb4aZKl+HKXB2NPE7vcjTQ1o87Dz/3h12Bwzz0sp8wCh
UjVxrdS2r60u39H/ejc6dEZSP7brHqKGOqORbRtfTfZtieby67Ya/dNlV402qUozTTFOcvelA6tf
KFQWA2QCZS7xYHrQ30SGH12Zcc+XlglKvdxF47UmsuqmFG33LarLYFtn0vQmUjsGIJfnexm9I+1W
tcbhPipAfIO4T668SRqvYqkBYw30iX+dolv6N6NK8l923Y6PvihS7iXxKB1yK+Q2Jgwxbju0mFzH
xLyCzQ25Z9ujW+hSt+vdKKiMH3GcA/tHtumSWRtRT9SkJxSC1u2IT8qIrjOI1lFpdDhwmdlNQI1v
3Q3CWutFFTkNUd0u2qLsjU9ehrgZqisOsBRa+l42Oq6WvfZG37+8lpqRs3BpJIrTdOr0e9ISzEn8
urgKvD561ho9UNzRG1FG5H07PFckuWBHkJlPcY95iaIO+qZrk5y9cMBfskAQd50BPWypqnebTCQK
GBE00tyP8R/tZOxewIFGKmspmalTot3KvlVXKzmyEho6CjsE9moYYmj2lLzTRCluKCZb66SkICDY
i/SVafXZrzHRsPgYgumAEoWmJYJJ/cBpAluFnBK3oVbaVlV7bEuGhLjunvSzCspjH6EF55DJqbWJ
OnXPstLepvooPXKc5QpYZln1nHmx5ypV16y1gRpyw/Q4lAYmGrKeC6fWov6+IssT65A+yn40Vt5s
ucF1G2WSq3dTRN33vCyUra/beH5wid+MUp7uw6b2duTeNetWHZJHFqHxgOsteFSS0Ha0oh0twOEh
HSpx16pjv7aN0FvRef/eU6Ok5itE6KRYKV1XE6oTXw7jrUgL+7Gvi/SaePbQ9TpN2QKvGLfgZsOu
C6zpqhdqANyWheZ7HpbFw9h7yNGkQexRDDfQ8rnivaeqnO41JVTcVqqSVRk33V0pGRR7AnOg/Wip
g/jpYQp5X/nMvLVdjMVODkzlt8ENzIlZ466N2oO9RBHZr/VMtg5KrXSd06RtUrq2P6ouGIpF+6dH
1ankWfoq1W24KyJRf+P/Ff5JzrSfxTSqW2z2Ah2ZtjoeJ242R9bXOxt2cpOMqLHicQwPcRF6V2Un
sbDHVnUUUkrscjzJils23Lzxbep/iiCK8EOgEvk9EKb3DcxtcCatsu40NdN+BTGrlN2hJvx6tVmY
NCJUsHEDUuBp+Y+pKcsEIpUc0BJBuEDp7yA9WudYf8AGyRuxCjeXSNQldvvXaAtZBFUqNQxlRlNO
4XIZFjb1j8EVGyx9Vpfsb9GafFYnzI8mgCJMIGOAhsWO0pEdIeHJB1hV5ojkVLAfh3jt6p4iboAH
Q+/fedOMg3I1ufBaP5uI/c9bJXtTU1VTYaYshk7bKIhmfeBap08oY2YoISawkJdRvVE868Jof9ld
nH7ED8Mt/B5VS6ojJeC1Npt2rW5ifkz0bI61qlczTJST/Oimv76eOQtE6vRTzuoPpD6yzH8vHjEE
ZxtzjbdbVtV+SOpNqMcXhlD+3glneY9pKZDaOoKaBTVdpJEimQ1j0NLcKE/TTlrHrnrlY2rDyehK
evr6kc5Oz4/jzdqaD2eQOsjLUczj1esRWyqgLFoNG2bNDJk9XxruL6UO85OvzrBmPbtsQ7R/Gs0T
WV7YyEjXU/edFcOVzfFVjfPnyih2Xz/Y2d/qw0jzP//wXChda0PTE9yikuJay8Jt4DcvXw9xMv78
dH7jacTpP2D9KurUz2Mo9QSz3WXKuuvrF8rWykrWS22rAcOs25oiOz4wnSgojvpHzFlc2074Jvut
oNdZ+b/zVHvW04lSGkaoWvrMTiIZ3UNaWjQPycKpyntFJjSkyVypp/qhUy3MlN9JOYSrsRam+/Xj
nF0XVaRspmriFSAvY+WKIaQgEFfKWseJRV7X7rQTe5MYiHATXLDrOzcP5jF0oSqMt3QTrmLkKnHG
19tr40Ey5zOqdyT1bFPjJPb1Y/0l2OIH+jjUggAsyl4l6IZ1SQmNO8TzK7ZjUNfx99fDnPuQBFF8
loqTA24N1uJDKugImFrWzh+Sgn0bV146KvStTxkpNjvtJSPgcyN+2scWU7zxh6kQaIfXSLvUR4HH
DXGiqxDdMjtZvLnkuqrMy9tyun/cNxdLE801b0J8JegY2CA+XWsZr+jCkHShyXF7Ne3fwmj4pXRC
/tmYU/AijcTXr75+z6ePavlXGDI2G4rOlQldzeePLmuSEH2yrqx9a9xFdYpTVqZKx8TKqu+BiY1f
3sbZzsgSYws+UFzD63I5Ssi91QJAE1XAbpt0E24so6hujAloaSXnjbyzRm1wB70anKjyifOe/Gr9
9d8+/yB//+nIyvi+bP5rsV5MbaNRXDPRjvDv11EXGBfcX89s/2wZEIxglOwhy3wnooamEPEaXfu0
hy/LEVJYOIshVEIQ5AXHgW7U1490br/6NOTyeEPxm0o/QyrHOTEs2yRYDnbjrsXtLN/0O3CxCyOK
v9+iJoSuzc+nKTzq5wlQRdgGtInGQ+67lcBnXURb2yUUgUyNNrw87c/syIxnoVpiYeSyvvjMvGKC
YsJLgB15Du3FaX24V/MrwOU1vdj1mH5vlEtv9ewzqkLlsqMoQKmLMZXIqNEqeMQrXXX7KnBmJ6/B
LfcKPmb+46UI+zNLpCY+jLb4sHW8w8o0ZLSRK69P20F/KICYvv7dzpwPPw3y1/rYqGj7GIT4kI0O
NUWwb5zeozxwuvFS/tKlJ1rMSoq0pkCepqyRoaIxgqugyh+bT18/0rkV8dMzLaZiHQWi1gF05qm4
zx6D1RsmTNfF9tJ2eW5r1oVQbFRspmHJxuJ5ErkbLbXBf0o9tmt/x+ZCEc6Z3JOLTnBh9p1Zpj4N
tniqTNKx31AZjPN1fy/iQnkotUvr+N9qdi5gTDoeipMGavHFpAuNFisddHBrGXeYa207exLJpdPt
Yjf7Q3Vr3Bhkb+t75EeXrKz/Uqovhl5MxcmkkpkXLW8zeC1KQ11l1sarnqR03E7ouJyOTiGl8wuT
ZV7dF6s/KhUoATxCUKuriwdWYswkS5HKa8m+mq+d82Ytm1vQyqfZmOzr0c79hh8HWzxikXhT0485
g6XSGrgGy5fq8eshznxjn55nMSeLikOqgZfQ2sa8xOkSo3QwncFjpIad/Hqoc0cd4B5Fxz2L5dBc
ZmtMdYOKpgQu7jYgRqnv1O/ByviNc8e4SldCcfVm9fWQZ1+gQE1qqAbYxzKF0RqtNpnaQF6zZAED
Yxz06rd+cSFy7ew7NLkJabLQDY40n/cypVWC0AhLPgK/whh+RVfU6Yr/4HtWPwyymAshlb7U6As8
gIPoXkn1+xnT/fptnTsG6HzPioDDVCmRL9aMBuizoYuAXGabZ2vudztjFYrrfJ+v8AmVTz52/8GQ
ujBnVEej3nAiNT7c8PIxNCa7RqEz35T9Az3ybfTSbhTXIJDEeEgvJCuefURDVlVZE8A8HAc+/1b6
UCfU/lquR/j5csLvn7H7dUWLySG2BOvq+dI3fHbWg9NgnM3pw9JO28+HJ4xao5U71OFraaddQR1e
oYN2PEfHSVDCXPXr9zn/QovlybANbOaowgvZWDqXqlGSRW2YDOuoU5xqxMlS8xGePnLgRjL2p2q6
C0vUvD4sBjT5sGblIQUBXMM+v08SR9IxgZxe9xEKcLwewGYCp1PluzDPn9AjvXz9gOfGo+KgY7Rn
mrBdi4ugh5yuJLpvXPtlUD+QPJutU7vvthVmCjgSmCPmYSL+D1Yu4DCB7YJpslwui41BYw6GJBg1
2JPxcR2tUpdKqON9b7b49F74Dc884qfB5n/+YcIoQCaejZyc2oH2lmgJKzLiVqfrvAc+2/ug9X5/
/U7PrF8WddQZbpudCpd51sZUJkVdlv2asY61ZmxHfdqVenRhmTz3XFB5VI3YAYRhLO58U64bpI9m
w1qY5VZFrumMSnPdS8PBaPQf8KDKhfXszHPZMrot7IN0U+Gq9vlFjqURhSaQAf24aIfFHkBS44zd
pYP3uS/80ziL9X+kQTEaKCFwpx1xpw3XgOq4fhAbXW1t3dVX//bP9Wm4xU4w0Z3PZZPhJP9BwaO2
o9vVKpee6vQlLb7sT8MspqHnc/HGY4KmOL5VWIesc0Aex7/iDq6vo2P0I+b/Mhtvj/SVqDBxZMbl
13LzP9hMA2Nshu7fdoKai7ef/qjFcpMGtOALRDRsF0xXPHyRNPJHVJjQQiRtjAtT9swZ89Nwi9Um
0uNwsOfh1OnRU14IWdal/laUw6pNnlLxBMD+//bjLgvwXYwVn1IwYhfj+pFOG4xIcKJoaGB+PYvO
1d4/Ppu1qGPIul/l2Iz0p5oxqoWNLO2wOkb7iQdvtK5/hZs8u3B8PvtFsoCK2QzVYptafJFt0WUS
yp91Zax7GoEkvjoYr1wY5fwH+WGY5QdZeEUDUv5/ZwmttufqUK/mCDcvdS6t1/P39teH8mG05fcY
4RKozqPliXFtcfxr91O/Z+G+UBc6d9mamxakcJiKKWvLEFVwirRo54GU40jWRIa5c7UbQs4vA5sR
cNGNf7RRuG0urQXnTk2fRl58B3UD6TX2jDy8zTc8DVXFu7GCfdwkA76D+Cpf7Lid2S0+DrncLdhI
QkOpGLLbBHfGt/oGChQJ2D5eSw/mesIVOth196g4293XH8bZOfqvt2wsvgu7M3MaoAxctdqTFyaH
LHz0vepSceP8JP0wjvj8LVgdifBNd/r+FGI/lF2m7W0X3G/XPevd7tIsPYUk/TVNP4w3V8g+HCua
kEN/PM8eQMJNjTW4WKfr4K52UARv5Dtrb7rBa3vdPuK93dfupR90/rS/Gn7x6aPCTjB64nG9qL7y
qhvFlC78cBff6OKzBykPvWBe0eYkg5PBe+OE246pkm4SzbEunNOUcx8+tRx6pTq1bKjbz2/U9wcL
nIfxKH7MeeqUw0gLCXCOn1w8ntT1Y/Yz6zEovxTBdLqILV/mh5GXHwfrgCyVJr/l3O+zvimEhdwG
FvbpK2q41YHHXkvlluwabtY5wKHjmY64xRjeW03BuzGfS/bhi3lh3b3wPpZfjghzBGXq/OXoCOj1
YKcPN1QlVyL37r/+Rk9X6q9ewOLjiWIcVeyBobRtegvO7qo7/15y+7c5eSRdJbEzB1d8Pei5Gfzx
pS8+IICWvFQafm7JnpyyI9ii8y68wfn48tVjLT8S7K9Ce/5d9Z4c3yRX0OuFkGCG9SuZotXYTu6o
SK9fP9e5lZZZjCeczulfXpYvZEXy0FzzXK28G6KDbK+Nytil9X0TXbwMn3/Af4212CvBSFpVChmL
/tp3eZ2t6gHdy6pcQTbvfRe7pHirgerdh6vo/dIPeG5lFzqXcFp7SBzMxaSZwdQAIcOwLsCzbBGu
fPKMKizyvn6f5+bJx2EW84TWjZ8Ki2E83OhGpwjH3gXJxcnmPxiHXoZtCJNq8vKoaCZjHI1aMaxt
5T0EI8eH5+sBzh44kAj/7wiLrdBvpBQJLCNYz3AOV9km2Hhko74ot2PGmWNYN2TjBJwYSfNpL3wK
Z/YrKk2yabGumoL8sMXqWvi9HZtilkaTolC7uJ1sy22HkoKsiisEumtSF2hqW7fqPthfWsr+niqf
Bl/2J9W5jR4kDK4EWyERFgZE1Ps/vn6/ZwehK4XEh3WFA/Hn/SMoQHwajSDAlvK41OxbE0P17t/0
H+bKpFPQo+Gg0w+QsZj4PAryMiWUa4rI6lHZ2BswcbdczY09n7wL/e7rR/p77n8ebLEFVxBf7WAz
WILAUZgkdeEg9/UQZy4u2M/SOSRVjku9cZo4Hw4yRtAMo57GMgeZCiH6i+iJS5lTvrSNwuJsPHIA
fvif48v/91r6L7aDL7yWqvQ9C9lQ/okinPMG+d//Y7SkGf+N0BetCTVNKo04M/+v0ZL635pmKipZ
FXhf/zPn/mW0hNxBM3HEnp1+8N75aLRkaXwFiFc0bT5U2f+O0dI/MrmPm6khG/gsYehJj1nHqngx
8SujbkbJbLnKomJyS78adiOt9J2d58laL0GUHMnLVTgkG+sTkcu1S4Og3DXBJL6XgS4djHzE8wGL
9eiu1UKBH6bwj2UZNleiUdU9lgeIRTGMtZ+rsI1nvmVGP9JiwJQyMtIb3Ed9gjKl/GioGTR13inB
9yRtobdiMV33Gf6WFKTgS6SZNEFuFeE/B31SdpG0Q4wLmRp40/dsplQCybIPygldGZs0wCjdTre+
kAwND0YolxZo3ZVn8qWbVd9plpZzrDjpAEZFmtEJlgmqWBwss5G/YxVL59sKbvViUlcYEn4zjEje
RJjPADbqADieEUV7/YTlpCdCJxdYHp+wHQlq8g7GFZgnkfEgUJIA18qo8NedUMfbDAmSO50oIHUG
gtIZDbJG3/wjYaJKBgbkUDcS0tDIUrQpx8xc+01d30lAZbezbxeWn1aXbuhykPPUVeENQLR2QyBK
t/d78KVC88YHSycUzMfVbYMOMlPcZiadNJpz36OZgBInGCo/gVFoi4gnmvqZl8K0BCFJXD11lVXe
ROh9AixSxl+Tisg+nckrLD4yNNLQWDF7wGsbBgaI1gnXKvQMlKaQyr0uCB0ImOVQbKJ+bkMtcHuM
EK4oIGcv8cx/JScUDLKNbKNKzYmggxTzjLLbh32uPvVmSkbQiSabubLghJjhv6mtNHOKnjmVKUdd
G+n6NTOXxnsGUTNOuFqA5+xTfWLYZprNPIFtwwlyEzPvFs7kG+CiWTqah3PukHbBYUp1KXXGQA9f
J/z4XuuZo2sL4AoHI9gZr/MnG7QoxQskkYfxCXsA9dX09eglNOwRRm/G9fBlTV2w82DX0w6OACsA
+7xxyqfZ4rNZRVrePKdFMr4KEVuwiHabuvqMCEZW2d8Nopve6pkgRJ/OyNrMFUIYgxiOM21YzNyh
dUIQi5lG7E9g4hTMkCJwU39rzeTihJEWeU2wvHf4VldH6QQ55ifgEUcB4MfxBEKqXZLcTTMdWULG
vfWg7Zg2Bj0fCyLwnan62msiPG1vnjBLP1OJnvMU872aKcwKKT6Gv7bhJDOjiWGpvcdNDH5jLJIb
oUsWyQmg11KGNinsM3RJgExQn1KU5q5IUu+1Bz811uaJEC1PtGh9IkelGSLFBBuetJvR0nCGTOkw
RBvMdQqIg1LfekbS3fpeDJdqnxjVxqr5KcrW2EQnhlWNPdhw2sPEtwj8o10P+XzuYCRR3UiEOEgr
wJp2hyvhNDlg3JpY434IOXuyDeUgDE/b6JEMIGE20h67guFQ+2BjSipHLa4khvZLhLp3SLIM69dc
VqbnxOrHvQgx26k75JjylBAq2snao26lwxrpQ3sXZ4l8M6ZDf1vnmbWHCfEcMwpYO8bWeu3qKX5A
edZdGXC9d7Ysib2l2/ldOhrStoGjuYFb136jlw83UZMUL17ZZneyhkdeGQB5OLaeV1hy6gkkeSau
OCVgxmJjteR4RfGs9OO0p68gDkqezjbQdlb9tjHdcwylnyDy0pRJOaXlJtK7/spoyAlB2z24ky8h
KQtTHwhBBJh+ILiyI2xIKqnvf9I3IX2xVIebXPPI9Bxw0sBspS5ubbg5ksYyOcBauDYLMDivw5g5
kqVD3xXefhhSsUceb2z40ZuNUQp7y9BQ6pqGKGPoYgEXRrTLJheJxa+DImCLk7X+3mK6Qy1G6tOV
P0Ywv2NtkDdUG2n8M4/CctxRmyDixA5CoBBF+BB7/gAhhPmpNKyqKpNcaVDgs/HUMA+eGPzn3Kyj
Hz0mCjtkUt171bblg9xO6a8ED51XQ8K72c17oaXXdluXBwt73itVrbNrvxLyEWNM4lMlNZsjVZT8
eVR7cV2ZHhA53NP4qNgSJrqYY+4xIKkPtZyqmEjprRt1VvLCt6pce4HQruRyyDcKTui3eVeIl1Qr
zFVR9b7rwZZ9i4YhfsXr2roJOyw1pMnObvCuQ502qfJs0mXuNPAQR9SezkubtDs0whMQxSTPZlnA
5Fmjb3EDCtbeqBfPjWV6r2lJdLujcmdaVV5Ew7DvyAfA0HnNnjH9MIVoVhxYfnVpHTtJ0zUqDmdT
wl3Y73cjLsJ8U6362KcTu1yUW3ykQsVlR8KwI8ilp85LEDXEomhInsXJmPVJb/QHPPr8je6l0t1g
aumhlFkjAzqbK8/349cMt+MNQLO2yyp8aVuRVnujyOrnIi7wVVGCSlthoaX8lIa2b10fq7WnqMNm
tG41iEq765P7SYeMX4M2h1c9hn8rqwvza5T9+raNlPbRxNh0p1Q6O7KfB/c4eww/1MT036pGxl7C
04HIdVndJQl1ay0ejDurwWvLATWgimMTpIOZfTCOx9BXJkT6OUFHUhZ5vyeA/r05VRM+O5KFeB+s
aFsWYbnFYqNaB7FR3HohqUM202NXSrr9zaxtb4UtdXOTUcx2k2HAyD/MxLHsjeJYWErzrkySf+ih
N19TGwb3uu3G/N6bCaRhZpGmpA+OSWCyOOh9UsBTVta6SFIigLsofZdkpd9MJ7xpOqFO0wl7qmJT
vQVssFd0eMEltbh7AfAM720f2eEUhuFbJKzxNsQngIsYq3dSYOiQU3tBP91je094T3qdzEBWOaNZ
2QxpDSdeixQF2C1/xrjIhyhwgeTmE1ip/JvPAuYu0vD/StmKr7H41t+Gokmv60IRt7maBDpWwRjg
qZ2f/qpMa3ytGgMIXLestT+zZkM3DEeNWviuBqHFb2qG0tSZT8tEJT3ZM7MWzvSabPrTNvMs/UeS
k1FcS01yr/iy9KudqTfCU+gfQfmiDFRmLi47IXLKTMtJygzOWTNDp880XTB1+je2jAGAPjC49qKj
GK/8mcELZxpvqrPhPp8JveIE6ykncI+lZnrz7SLZ+DFmWppmlzf2zPqlM/Vn/AMAFlp41c1UIHdV
+EClVH+e7ib//5L2X9STvrqmPb6m+adL2ul//881TSIFBQdbum10+FXs7udO3z+GuPwj8d/ctnDC
BSKSzY+OuJLCJY4bnDIHFyLQRaPzvzc1SdH+W0a3y78VVZWFf9S/c1NbCDAJczdxfKXOo/NHasQf
LApmchzmo2QYw1OnpXiAEA/QVjRASuXG0/oZdiPx1/jW9xZEsG89f3hRd//cBz8lHH4uWfw9+uKa
OKidUk6KPjxhRRCZP+Cu11rlX+nRswmUO+TNtaRh0YemK5PZO7T2e0Xieg58eeEP4Wf4UPz9+w9Z
1E5ar4A9pGT4pB7JgF4nm4gG6dUsI5B34yW33UVLj9E4smh0EmU4Fk3Yy/ZvWMlZGXXT+BTtrStl
xUL12OykG9UVTroBB73UnPnrNS/GWxRf8VtpqYQxns7TYS1+UJx8O/7Q3rQNJloH77a8IPX6XF37
+wEXswoeM4PN6qenyZ/muDmMcB/1SFwo9l58j4vpI2S8GGJsbJ96F1TW0dassdoedH5Lftqxf1H2
F6bJ/Hf/q6zx93Mtpokf5kUaTgxo3HTX3eOsRWocw9H/NJTPL3c9Fl2uv8dblOxLMlxQmwXzRGn2
c7/JmOOR98Yqcbyj4qprbdcfLmExpDVdeExWn4/tSiIScZrT+CzTwXqrKsxo7ViFWu7s69yXXHIK
DnIXtE4nYxldRMOjqiivioesT1T6OpHtO6UeDrKobssKGL9sctKRMCnD2GU9xtk7N0QXXd59YGY7
9AprpaxDN9ekzsHB+KD65lH3yeYrowSLoGwbte1LKtXPo6Hj4kYKnWsE8lbFWX6bjdVbl1Xf5FTj
EqW7Vmv9zMpqh4fxa2hj3lCWxa/Cq3HIy7/ngkO6qHFG9fFXSOv6t5dGZCDE0UNqFN8DKW03OteI
nTxiE5QOto8D23iLi9Ub5dCrVC1vOPs956pHqLpxB5p8a2O+F4xi1STTTS7Z35Mm/K7abOp16vUO
XNpeq5UXy0x/2773Zg607Aepfo1q74+heOnGMPwRM2XcBfzeNUZd4BMQ6RsjGOS1FdS3fSEy19SK
zLHyZE8AJv6PGRcxPOL2rUGNAceFVQbMTl/Ffisp0GzxxNYdkEAKboHlmm1A2LIC+Sa3Ap1nRMsF
Net9Y+Rcb/rkuvbEixIGW0pEimvl4to3pkNTJ3tbNLEztvJWMYefehE8RE1R7Iq6eyIly8fCqw+d
tgh+DZM8btSuXtmeRZaGGvwgrnDTR/bvNsWOt2tuErN/48nJ08rLKxuLJt59cQxK9Tr05cQdNC5W
IfavZT4+toK4cUIeIi9/H8Ofk3fgV2gC/z1spCMSyh3xj7vCHq80Q3JTEoJCKdHJLJc2eGPugfMf
/X68CUIuc1gVHGOFKzxhKe0q8YrbIOvoHk7De6wEvcOV3d+ScvKHzARsygjaIdwkkJ+xeW0cczS7
F6lSKdYT30BrzLTIguCaosnh3vTh7CnPxdte6euVN7RM1mL21Jbz1tHbUnamenZti8Z8Fc3OR7U8
JJsyJcbKG/4Pe2ey5DaSbdt/eXOUoYdjCoAk2ESnaKUJTFIo0QOOvvn6u6isWyUx44mDN32TtDLL
qCSJxv34OXvvpVaHifYhST8PRrWEkdp8xp3YnJOm7moQB7ZRv6BDORWOvROJ+hqvDqFZakKm3zl8
MFL2VWOQmzROr2vHWg4fgaZRSQoBoKXIdG7A+Tj7WOrCM8kk8ByLY1FuEPEIetGvnWTczG2zKw3x
iCpwb5DeDIdUhhVoL4u+hue6BzVKifxN9W+Kat5FiQvoa1LusqjrTrCsni1u7SbJQI5ylLprRPFC
9rTtL6X9btcaw0x3I+fpm8tD5sdLy4x8SMClrifFIs9KzcLOGckGUlfPLuC2apVpeoWl/dDV9QQY
JzQkYK8pdjZSEaDM41jZ2qYk+sHq6iAilScgs/GrXIz7wjHeG0M9DbaVB6iq6CgLl7il8m1Rpx/j
ObS2Voo3N2us8+14yfqxDFrHIf/F6l86WthBPxg/LELbvcqldyq06G6K15e0T5/c0U5DSGQrUZYL
6h5Xzb90yvBVadZXWssFgVZ0qsEN3TZd/nw+KW2d+K+ZGeS2sThg2J0aBSrU6NtVT2qSe+fprlCt
m9WwMNSUef94ZX+6ttFfTLVqtxCF0M/7xWkMFM99bXwFlaB4bCChgzLYX7PLf7jR65qGvoPalgry
950iL6HBAOiZnyRhOB4O3xtyX8huHq5N0n63Tv57JzRAH55ViPiOLyqKdIHNtWbt/ES78ThPR3X6
Rr6dT0AUVtRyR9R7ZJeIZ6+6bK598EWNkePFnLVeU9mClw2dnrANrR22suM1kc7H1cwvP/GiuNDE
0jkExKtUM7S23W36MHrfSYvSfJwNR7m7qqH5R9F7Lgt/+cCL6kLIVJ2GVZ4/8G9B53yMQndHzv9O
2V55Mj8sKX75rIuSYgAtrKA+UJ+Wg7YFgHcg/XPr7kDZUDddq2A+fCodnfYjyBGs8hdXsuu01GlL
nkq7eB3s+45SRYs+XflFH9aCgs4t4D8U8ZdeVIARpdrNy/xk7jgy+JJYinZzBrHqHitRcE139GFR
RmOeVjDdQfEP91NPZk40Ner8dDaXExfpxxv0GoG7qwPi+69VuucX97LS/fXTLp4NVctXg32MT7sb
A/uQfTZfnLAIxhArm0vJi7ZpO72mGB12xe7aq3ChP/j7bf/10y+eFlvJ6kUU7vxUnOwDmZcb57b4
3D5pHrtkYD85D2vj0wO+U4+EbRG/dcVc/7tS5t8fz2SVw7mF+OGnmfCXKfc4RUvkNIX2ZDYdyViy
2htx+arRpCvGicFXPxISJx/+/EB9tHZjx/3Ph14e0ty06NUx08hgIyBvTP1uufLIfvRa/PoJF2vo
MDM3KdtmeXL0/su66puR1CySHZPgz7/kQiH2z+t3sWbKOBmXKuOnnOWO5oYqMMhvHF4Og2NScihC
ZX/taPbhLYObQ0fEOdMQL56YKRYVRr2e39YYPpgTiun7xrqlreb3/TOp2td+40eLp/3LB15stYkh
4zZPc41HdDw1h/koN+WTHqge4Igrn/Xhu/jLR11sstGgi3itUg3V+1ptUAV1gTU6e41c7l2i677L
ONOrZ4NULKiwV1Zu/fym/2Ml+O+n/8zw+OVlSIpIbWWyqE8EUJ8NN8Q3MisM7AdCz/z6cDZhQgoK
GMGAgdm0t9Zu3albc3vWJ127Ehc23n8/Wb98mfNd+eXLQHC1AZu665N6IPjKr3+kO2fnHlp/Cc1r
Cqwrj5Rx8UKasjattTA47BfE/gdnx+l8VunH++ooAvCAQcNKRIeIW15/u/IKnV+RP131i3c1cRnL
TBqvUP+dA+KL7a8e+tHYU+8IzN2uN/FWuVZinV+RP33kxVtLykNP6ASPmeU1L9S8iM7w0xix126a
ffWXhjWBp++RtsoV4dKF3eV/7yp5BCAo8UWoF58MAVdkfU2N1W3afRWQyHjPh+/tr/Gt7p8jdeqb
osNq0vNFlr1N9sun9rb/iohqy0Z7KF+b1z9ffmhUH16M/36lixJixC6+zpDknhJ3+UtNSEau1p4M
IXANbsB7KEgh1xSviwltG2b7xnYme1eM6eAnivVordqmqYAZT73MGEwpC6MMR7zHinGa5/TLYJU3
S5IwqwA1bCnh1Bh7gMmqZ9vDcdGjr8KQTyWJ960s2HTHnLFBMpge07NHoKdkGbroOOextfZwUYld
T3WCelGm7KSmdP64WtEmHiVjhEr5buhOC+5DwyydxFiG8BIGpRYbf6WDagRt0TIsro95YZo+IIwO
f02fxgw0Kvc2KbSHqqxPVoELQFfebFEGJGPfFkSs7bXBNTe5BjpEh/J9N6Z9daONMC1joID7PGEC
bHCcHtTsfgaS4yl2Zm+Z4T9EBoixpY45DAvnGyHRSmCMOG1ygAEBrY8fzkLroZxxHQgkHf7qgG9N
0vltGRYQvwNh/Nai5UFOEOU+JgQUaIOa73iy3pXIpCuBiISwH1IFFgfZhT1qr8iOPmt1e4rh/ZKh
6yZbZrF6MDGs9KqYIXC2dIecCLc6WytPVrCWCogLhXMzRTawKMgrXm+T8waBfDqM3WCAhZncIK9Q
8PRpkQeZ1XYbEWtwHet+8fTBfeo7XQ8WhoFO3a6+tfIHuUFnvY/sF1nKv9xFedEavfBmSxveK8gP
Hqd7pMa9JKPAou00MTYKwVhnZNq6XTDOxB870yuAAZgsZQLINXofR+3QLcZN35P8mxA4vZBI7C15
8irbKrQG7YTUh2p7IN+00ciyi5O1vx3TNFTiGgsQAQOeHUewMd17Oa8M67Fpe40BsEhDn1OOtBCi
jtN1Mjd3iVUBnNZBPJC7SR8uIjC/HzqcIg0H9bGJ7NuV+DpuHnTMJlGBC/e05Rxt1jaVCQMLHBFU
ycVowySR1a1sZxoxxPlubXXYrE0/+Cn08kcZDbQTpmH0DZJSz6Bo4qQbumdyIl5mNOghRkof2H16
6xSwDRy6gR4WByh5BvXpysXxlJTTdn8O9Ju+56KBD6BCRlKG3PULo77PLfWUttF9zh6uL+lN56yf
ya7PvbasMRKK8akiXZBUR8lPAjqV5+k9BE4uTY2o/8/rzYdnPzri/1kBL8ptfQXRpcxsssVJ2xrB
GgJEcwgs0fxzdd+E0dc/f+BH2wsWXiJLwN9Ywr1Y3iCYWQQDNvpTqxMZr9j+pF3bwc7b48V2wmzD
ofXLGcwiIY1//8tWLbQ10sGlrU84M396QhrisOz92bhkHq9phj86HdEUYCoGY5LcPnHxg4giAvXs
zAYXkLMs7vncHzhfxr7q/cfp/f9nnf9Hp874vytSva9VXHx9/9Elv4pSz/+fv8edrv4vG7W4Tfkt
DLSC57v097RTiH/RIEJXitz6f8Gg/1al6mcpKw52gWpVhcBu8Oz/G/+pq/9ixnnOBLMYUIIN/X8Y
dTrQ3V2XIT1vmYYg1f75CP3yQJaxvtgJ4IJwsTNBBHn6jFDUgza0IYs03rgRlMdKnefNELHuIWq6
Grl4Ltr++0pg1VdVg4mfhSiWZplwz6/ML9+gMrQc6VZFmnQk4Ipr7qZM2+Sh71paZ4jDlmrhlQdb
suncqgRK3I8BYZEmc1kLB56mXHlHf69w//4+XHMCkgwhXKKgfv8+eidYYWsTJICQ9bYqnBbHhEsA
qdbQrWVrNiU4mQEm1i9Pzf3fv/i3ue/vpebPD0YdbBBfwxGbB+bi8ETCP1hFW0/DPnCyGmNoO+3d
1STOk6APz53KJ6OHtTDZIHWMMpTj9NYSP+ChkIUzPzJMTLLjMgzj8+Ofv9nFFzunELJaoYHjUVGB
xF5ckUFdnemcHnlmfwy0FiLlZAwy2pQaGj+62UQXt5gG/vyh2sV9+Pmp6KVJsj6nHPzjPhi5aRPG
vJZIk6fKG9j7gs5VnE3vLm+Z9WONmwpYhCg3ZYMcdrW1t7GXny3whq+zateBMUTFoZLTTtRrd9AN
kOR5WV4dW19+TZ4U2rw4+jWhEfp6Keq2yM6fCouSVZtG4CNmQbw1FHibsajXFh2Z7UX1vZvCeIHt
VaJove2NL7MrmBHGsXObB5OdJJRMUtxI89izZ2yvXMjftzXn7wuJy4hVxnWgd19so66iNs6sOmXo
RNK6ccovRPmDuSmAy06DOfiqogSjaQCyo9W/beL6qZbV/Diuw5NqDsqNFrvXGmkffiWbgA6La4bY
/dxf/uWdhzIwJwSRlWHVa69F02kHw20eOkLkEcTR3RVqcy5ylDQ01+jz3CVvwqiJTLDk1kzrR9bL
K6ct52IV+nmRuHs4wDlvIfm4uEixZWtlsdp1GBmYidta6zcojpAyK31CzefKmxGFG0BNY/TMwna+
900M1gHiWbK075W7ywHe5nPbn3qymhmNWPpBupERAlXLGBpxNIujODwnkwSWQBieACLf8Ot6XHvF
W8Tq+KzJQ17DJtFUN+Jo07f7xCKEEfmYDOo0nzdFb1KDr4sJooKxIjLBLlwLjfZDMnQgAXJzO+ss
TLaOVrRMkwiIXZozcz736WrlHpk1PaBeGQ8KUJK5yqfDev6HG7XFJo44m2ix0I5zvevEat1ZlaVs
Z3uJPLOxbL/tMMItVqnfLW16WLT5q6js5c5g1hb0JWs3QKdbqzKn/VjoKpmHDXCApHxNlWbw//xM
G793f87uMiI+cd2waiL7+UdyUz6NFguC1oTNNP6wnaEJWFALdN3lfB7yhdCIU2hkUzAbix26ljTu
kegNSEGDqXzRlfo1XwbUgbmJpLB9mGKlD9kqc5SF9nRSxjWYROoEep8KjyAZjGUQEhFbW29Qhivo
bv4oeDpXSaPVrpXQLfMOHpnJziDH+pbc2agfYRhpDVkUuaM+Zr1lXNswfp/C/H0RcFBRJhAEA8jg
4i1Ka6tPUbtzEQTNfLg2DH7T7dJ8tRoSGXvd5Lw24voT8nNTQKG8cg8uXxnugbAw/1t03tFsWRcb
t9L2AlXq0IWJlNlWE+N819v6bpVDdmhjunBtJm/lMHvV4pD6Gwvzk706x7irNC9PElQaanduAdhg
59KEWkPIg6IOy3408mc5Ld+gnBZM9t8qI7N2gjP8W9pAYO0tv6+b+DNpaDvDHNxQL9admdVBUvXN
J93otODPv/QnJ+CXEuXn4kDdpnEwMLEAXsZQQQFC3OyWdejSgiJLXH3G3oNBZ1ruIHWRN0IXYCF6
X5Iz9gY1odnJqIUVafZvzSLnl7lGDZy273MxVLvRlfFt3jXs8CKPvyVG0mzNdWWaPHd6aJjJIQIY
cBo17eDUSXZTqjHQdbgtXjk1zg6V/+C5fQz/FZPJJtZz/VMNJDNATfrtLA8VhWZyvLcj/iDLt8X5
2aB77uxhg8JFUw96Up3hvK65Neem9zkY3+TmFG1aGNabAp6MfjLXbrdIUCy1I7fYppCg1CQcZCIN
/3xpPyotuKh4OnU4XIBDLzYCYAIQSpUqnMlm3/K/9EDTEMIsU2eHuBZ2dB7yKw/uZdbrz9uJ4JOS
BtfXWS/4+4fWycLrsMg6NODLfWsXkYM9iuQjUKtu22A8yftY2xksGF4mlRGoZRuuWYyLXlqvQ6/B
XZUOE/iOHWBOihfFBAvZZSOI3QnRQ9no9SkRVzqRP+2lFw+hyqU6B7xyfITG/vu3LgcaJsoQ5WFL
s4lkKRs5A42ZDURlHDWLVuvHyWxxgukR7grXLIMxWuItTDAnXNBbBNoCJAUl9d5ZlE1VJAVeGBXr
QNTdNVq8dVsj35B7lAstMEcEBbF6TI3lkAJrBBK13Lcm6mHNhChUUFRhL9ua0l1v5lK+FUl7dCdw
s67D5qfjudohH3mWiZ3DaLCjLQlSsGXT2j5Io/6G8aLYjqvewCrPQsqT4iQENLi8Me/HKCOMtJId
N8BognyNVA+LhHkUxqR6CJo5x05d7BXZpPvkId4ZhJ0eRVJFpFI1lMVLuonLMf+coCchCqSObnim
uz0YOv1KifrTn315S1yAfz9trJZ+WbFLukt1WqVlmLvG6+g4JZ28ktihyHw2UqfnBhBv1hiZRLYB
MWbEnHiygFD4Rhk9JWvbbIrWzn1VKpA0lQXefDqh7Kwdg/6bre0AucpgBBMWKEqmBI3JT7bX7mZQ
++poJ4+RO1dHExKFlxl9iQ8D8w9uEPuQV5tRs9jwe5ATqbrgGlAKyIERmXmLq7NVF5odWBa4HrdL
9y1EXfT1Oc0igM51fRijVjxMOLx3Sa+Cym4yuHCdBY6pNewXpjzbPNFST0eu+xXq5QnrlPC6c9fU
qUDzaM1k3lJnhDKV433GHbSrurhVUvEIqE7x+/TsHViku830nPahcE8I69QQJpDTAgT88xpzLt3+
cZccC7MiR2r82xevu8LkEmJAUoQxOlmcPzjHB3xKquBNH1P7yop2WZlwWNLYIwALMSQ1OV///poK
kHLDzPcLG4DC/jIQJqngRPAcosm3ka2zf6CXv+E/EgVZx3nqzz/2gwVVUy1Bt4djNdL5i1mQM5/P
TC0fb5R1fDM3L9OC4VIzWPFN4Q/iail2Mdf8ebzguCzOmfU6q5N+0WQqZ1hDRtcV4VjBL4M7nSbu
PY1/9Y6iEVZq1Wa7tCAp33YEGE6q4STqDu5UszfVTh9So3xaxbVsostEkvMir8FBstmwgVaol7l8
KMVdFfJrGRbTmJ1Wc/KtvEUSqy7DPh6JqhzneDpZeQNTO4kgaPF0bmvOO7hPNMoIxQ3XYGdPWnuQ
+bQt7bk/6b0WgVir7jNpJxuiAAhid2f5udQy61PtYg3SVZi6kWvOXm1OV56sD680Bya6SRZyn38c
5JTJdrJRzWU41OcBLm+v3RuNlxFveqC368d60e6VjD6/AyM0qCHRBM3Azl5pBSLNRdnGrSGBwgxX
k1R/H/z+/RDwhtkmpzke/stTsF7aOSY1IUMjMR4MRTnRMTiZnUqp4oLiZkRy9EKoovA7hFZcWYcv
Dfg/7zWKlnMzjPh2lFC/v3OYR5quKXUZ9k0b3QzD7Bu1aRy5Cy7HqF1JZ0stLW606yt6A2TZQXdZ
Ta3ctNLNA42Q0Suv4c+n/mLRwcugIbehfcF1ufhKjcihvmEiCqsKqrA0OjySYEuKWAARHN8E1kOE
nndDOzs3rCeVD6I6guf0EPfFyakmGRSNsSVr+gBbLzrow5TumsldTvnAISWW6rE31uUkNaJkp+F5
aKNr4V4fnNGJfKe6t3Cra/+okjjbRuMoLBmaiWrTnMNNuPTxTWXNXlrIm3qw/Hg6tw+ytj6Y1TRx
7Fzik94yLIPFGcG4VR/+vLh9eKNd20KXT+Sl6lwGpohzHi2qQgnmW3EYNjoaefSMxQhxq8O6HwSX
pkgDxNapP0nr3DfsRl9TZ5pqeJMe2ok0+VURVw4I5x3k8ma7rn6GWwj0VZfNA6l1lPKTqEOngt2U
0a8IZFWii6FCKdtXhlhv0eQ0Vxo7H3wqThg6cpwEz0m1F8e/Eju0tUJsprUkkYEX2skBQB8YhcII
zs6o6hgjoR3Przzblyks59cNj4Z2TuWFc0QYyu+vW8EirkhlYh2avimgK06q5BTEINA8aLHFvG1o
mUF3FXNXHPEg0FQ/6QZWRA7KcWzqNDh6FcE890ddmx+tkl1bED7YhKk9OJqS60DayGWwc1tDZpzn
vg07pbuPOkyIuSYVD0us6xPz54blOKRPZtcdGX/1uwE6dq/3634ex+NUVMYpt63bvNbEvq7o/zo6
bLG6jNNgUuwrQ6cPqhOd9B+YQ1xREEcX9YLC6o2vvGrDIreVYJnVQyKZ0RLdNY3iKozlfGsunlQq
A0GJQEgPNqmLNtdoZCS85JxnWpH0/kCaRFhNxMkoAzpw5ynNlTtRP0w03rdrJec9aEW/KYbx2g26
7B3wo0yVLwL8izRUsp5+f4QMW+16s1JrmruzjmnVPpiWeWiNFuVMr05AelVKNdP8nMfjfUJh6+mz
0R9i0po2MQP4KyXiB6/SeZ2j0Yxsl5H4RQ1D8DREbz0vQr1K42Ae15eGEA06bwkscbBqsfsdmXN+
5QX+4Cm1aFWyYJwn9gw/fr8IiwqDZ9EX6D1rSZEt1gd7Mb4tprxrbfeu7zsg9YoGH2Lm9frzSvoz
mvH3BwFeEAcxEvIpi9k5f//sMo2VSZ0jJs7NUvpR745+407BsiQEYBTL57HgPJ6u+VezGzCZrRY2
98w4zMXk+lbM+TCRXb5V8eIEWCzVpPxSkJ7IxMYpbnUeKU7OareTTdKT+GCrX2Pc4IQrzNWnBbyo
1xVM2Uu7G19W+zAZ360m9W1Jby2enDhUcAHT3TQikqTafCNyW1C+ZvaNaKJXK2vLkJkVOZ2mfp8T
/GGvSrGFG8zQdqjEA9EaBGWoCq+t1Zy6dJKvVHVGX3mlWvM3Wga3nXwCT6/2VS2mQA7G+58v78/n
9+LysvxQquFmY5G8FNs25tJZC92/UBnt13YZWmrwbC8TF3JZDnB27KrhXtVkUNJ8scbyYazMelen
phlgN8F+3zmk1lUgrYdmtQ4JCIMi6wSI6PK+otzd51qEiL3HGzPOA+DehSNGXY3x1ojkifMHG6Po
vsxGfrNWw12clqZnjlnkl4hRvMKloZZkEYd80lBq3u/ATmFwqgqMKE5gXryoqLqTxQ1JCNjhNPjc
mKZyqqPpBoLqupvsq+Mvgin+uRTCcdSQKpqWanC4vKiZ3FXvcU5odailFBlO6koiS+j1re4BmPGj
O1vpp1qrlLsUHHzbAZtXBxfWIJMzOJqfF9f1rKxzXozRmo59YluYJUnviIckCs1J60ifubNgHrK6
06BYpvlzJg6JbRS0aDmQupP1krvp0VLi4hinbw1kzPv6R02Ff1c0FSl0sTpu4rZ4zyYOzoADPEc6
FBSiPUowzVhXnQ0gvcwraoRH+kSkrJuEYhw2VOc3RTovx0EtvxiTIAWBWJshY8Q5j1HQu9mNTJqz
vsYsd5EWb5yle2rdlSQuLX9u1OJpro17etOf3Fnl6CybjSkb/ZOoHFDqpXuXCcMbLdI6FQiKg/Ia
SRGfIjn9FVfJij3M3fbVZO6ESRRyYnB80PKp93KTdI5m/SEVi2+ixjBR02by6kiifbD7b6s6YyOK
qkCxmzTskAPRDLc/dcLO4DTxgLy3bqQE8dz+tRTK96iF22tFuzwp/pJO8tcY9zDKmS14eNmCCgmJ
rys6EqWsZdVQ+ho8dHlqpFsG+FbyKt4UpfiRRdpj5JSbfs4nX5+iBzMCv8k2HZ0t/JlPSsDjgGM+
KIrpvpQtfZXOfjZEPbJ4rMlmTXI/691mMw6r4zk/DEItNowQ6g33FkEsMMi4UwHGW49OMu+jUtya
YnjJpU0UizsI6lYaggKjL29GRFSvlm5Su96NrGD+VKQpnYPpLXYWJEriR8LM6JTW+jONzE2vJccR
MGzQicz1I6QmgT3SvSEY6j0dQT3XSi45QCqBunQpsxrQr5NKnd8qDcEpdIFxrFUT8rMeQZLwU0Uj
Z85dh2AirG8k+84TZbtbstW6yfua9B1dBb/YfO+6YT3oM4BMR6y+Q7fX1yqvQwDkT33WHIYcpZBu
pZ6EWFYXMZkEhtbdT8W92+btaY7Hfh/39mnKUgjs9poGHWxyUVj6/WK5JzJ4KuRUsbgBZlJ5FTKC
TWmD8VwSBe66ITeVUYdxov1lIGY46dlyjgZoQF8r2XicKfdCY3QP+OyMnaiaV0Wp7I1AceD1Wo9q
39ALvxq1p6ZXqw2d4iChlR9o8/TdqOUbfjrLw66F6Af+iK8tggDKRVE9WQ5u4KRJuMjFG3BLEUac
eCk+ft8tm3ez1Y9RWtmeGj9MM2HSZZx1PijadjMDJHLS5tYVX/QySukhilue7tjHaFNwRpQLj5mI
PGN0dgLkVySq99hgVpet7DQI5Db5lC9+WuWkEdi3huRuxsqAwA73oYs2bDGfCtut/DSOdB4jUFJG
Q1e2by3SnMaNXBLztm66+6ylPWO0+gP6sh+OaE5FN982/fJZS9xbRWvBUMZxvY2nF+aM277BA25I
8n+Kk9KR6DpPQ7zTnHTcRjG887JDG1CGSax/pYua7qdiCXX9jbQMYz+CLEr0bPBahUMC5sbvJemd
aMR65FT8jBwCWyuiO9chnMepEhJeBlYH2e2XDg1mV4ij6WBQFNWW2WDnEfeq+KpZ79sh6qG+2r7h
YFsk1uuoUddZpsRfVxQ2WYxIP/PUQQ3qnmjxpoGt8e64vXNfSGFt1TK9G27sWc8CPVmnQOvUpx5b
pWc6CIxJq/LYYM1d1LWxZ6nRftWd+iavp3tdnh/vFQStPd6mXftmzCIsIwIyxuTMf8Vv2gzfNXuW
HuPCo5yVEyWX4U32xOH0fJfW8R7f3JsqzkzmKvsuFKYwk5ntEek9JPAJE9JilHjrOGnl45PcOrI4
WLpy0sxvpLDXHmv2t1ZnRYYYl5AM1qd+Rh3vOzXJPnDiP0NtPukqYyy7zrEnm5bXt/oYxNFcBB21
EdjoaiZXRXPCmIMWdQus+jJPYbnFcZCTHXNQk/FtgXNb5PrOMrlbqVb/cC2SOzTXR5p8z9Z0jwOg
9JmzP9sF7/jzunDXi9q3Xf22W5m3MWMvAyVpn9DUHdWc4mdc8/fMSH3ddFLUezLzNWvc62NS7nus
hHbbOJ7mis+TWTzmhv0EoNBfGu0+nhj4DRTucAu8luG3R3cdH63lJ6pQvJqZTVN+X9WUfEyhwpKC
usHoGxreaPGG5tQgGS2cQJ3sZ9JOxnAkCaYQsxE45ydPOtVhleRbll15GhvJlrC4e1eJgtqUBrsO
vkk1RSfQEW+njMaPxTa/N+bwSgX7pDQEwFH10dyDW62sQEBUdgzVSk/0z8Ew5XqYGeWx6+e9K6o3
N64/mRxzvCF9SAagUYqVWiyxxL1hRPTrIXla2tpXNNsXEc/C+UrD5eIvjFf4IwQwrGPKtZ2e5FC+
cHjpvCXNjqnUPbNSnusZFQMd5u+2loYsAsROze2TZXEPSSz6gn1v20rnhhHXl8nNIDgzmSYYDSWo
ehQs+NMZyZlFg+Ebx3aZALXO3ZfI7F4XReyVrk69zk0+o8MM7Ow+Q1TgGTJ/nKeCFDSp4sXNbq3R
s53zHqswXWyqDbN0l51g3jSNHRLVup1S/b1x7O1I7KAjoXb3qQvTTDOesiTngK/xVxFr+HTbrqs4
GSafFkcUAiO6+1Kj2DFEkexSIw8rDaq1SZfb1mhDLtkA4kK/aer5ZdCmZ97Dhl+W7MZ2PimEZ5WD
+mBpa9iZ6nbO0tIz4vovvVrYZCnkpMZO6eR4hLPB71dAXitBZkhkbxLTGHC/5r5eJsPWIRqKFGkF
PGr+ktQxejH2Xb+Zck+aykNs9zvRl4/zmLwONGg3Ea+TNxGWR1eo+eRWs+ojSBae0KZ3M3eODZFz
FrFUcOKL3VIkjPNGGMdZQl5DZC94uYk3okjOaONhwraSkYCQGJeJKxMCtKb0naQ6gvoih9PTcpgq
hoi5Rh6brLF4i2mvFPZB76XG3+a9J0VPMTA7oKuL3aAnrWfprJlNlYAFIOOs6gd/cCogFjZH8lKI
L6b7jP83x/+u5B7FNFl+a4Lxy9yAoriNRPu6iqHxm5nbmC6vHLI/retMNrRLENLYMwzWZuzuecQS
rJEb3ZPOts274q4jCMwv8/qYOetBxOI+X/rtJFl6y2z5RvBZsU+qPPGFbHuc3GOLdbh2/UGnBG/Y
I7b1Wuwz6fwY2rTwhx44szXNPkFkFFvkHeGRifb16J65aE7mx7jvLXLQvJkJ5XYgdcnv3HQKrDrV
bmKRqafFemb+fSvs6abOV3Ojsr8kCehJ4g+m3TgidoirzWojugDxglfAoDjImSdpyzxsFA05fTLn
m7RTan+2JzTvTnQ/lVHio/9J9zYm+Pxc+DZahx+6hISsFozK5zkK4ji7bytZM6iTmucKoO8zdZZP
OXEjS3U6nourvg7PQZ2sRCOjS0ocijFDNPIB+XDPtL3hZrb6J0RQE2FkUbzRZUcN0Lg7u8+CRlJS
18sk2TfVvd3lhHy1FV3MwjnWEtSGzBmWZuotdO2NNq74ApaIzBCJ1sXktG3H90QvEqLE4j0tO/Qw
7bGNeNV5bat4/GIxVT+u9bkD37NPuh2TRTXamfY4k5Sov6cGB+guC8TUd95sO694Ezh0jZXOi2jc
Lrny3szRZo2Nb3H9pR5rfPxp5Mm+euyKnlALpfpkZ+UWRRRVtfWicsb0q+F5NKeHPl0S8HDKfuiL
z+74NRsolJRWPic6EQ6srdtkPWQL342mW81/c9qpaYKTft47br3p5pKX0rQ9quUfZrFVjbI9JigC
NvG9nnydTfIAaJINdDnVJ+6pmbCxxOt7NEXUddMQdICnLU5b7rx6xdRQPmc9ZcRE7dqu+s3oJihQ
hHjj7eGGHHFyHeqhOvZDqwRrnZ1TIJdgcCTaIJUVTDkHGahPKCSpLjPjC2j7rdFMb4WIPmWG9T78
D0fnsRypsq3hJyICb6a4Ujl5PyF6q9X4BBJIzNOfr87g3sE+ES2pCjLX+q3hiKjXZGxKLqbVdv6W
5Je1mUiauT3rLgnRe5e0Xn3XVcNDjuAvzIT4yv1giEb7ftVc8vrs+iD28iczxBsf5z05EkAhY+zW
3XRfOcOz6nbO8kHMERe6CAnDs0Orqa4l3nak/cqPismAFrdA8izzydfE7zRtbdiTlJKYAYKtLH/E
o0G0h+BR2JZkGLNfoGroctd4Hyv7Sc+1g9kzR7ra/KK3mjj4xP4lGPp8Lm4dLM4/BS2bv2QWCccy
49cD0FD9yde0t607rJn3MJgqAogvgHYdilv7ByUg8O39r79mJ30rjwFJdrHqiEtk1U8ZCq5jvmmh
0Wkfe02lm9dREEADOqmYL/tisq55iDSC/u9Wq+Oeu1bk+lwNWvCVkbh2HDKJkbII9JjfnNI+8UwT
vRfPftvetgtMGHXlJS4zjhB7ipdjTtzg4LscsLzQtct/NILiefYxgZDf6HIgur++V+7x6tX3e2Gb
Uent50A5JU3wrhaEYDsakR6EP4EbPuyueEEEdXTn8TczYBMbo7havf9vtqcyXitkxA+BG/SgKIMd
96vAvjRmF9lYiPGRA9SWvGjserVy70iT3C92NyQBPFG6cSrzs3OGy8A+I1oUpMlWIFntWpzd1Umt
0fnYc96TvuLeW4b+KOwoa8QdzL1x8CZ2UC1Uy/hrz/Yfq3GshLjYU2OUr37AP91t+YfIiHddZt4b
zjr5MmUqT8ZMQJZW7ochypM2Oa+1qbpQAyoLDbUhGJLuj7Y7f2Vb2LHY6i2cPO+36o24I2MynvdB
j4kfZogagy9R9OGkh46rlSG93WN61MizA3EnekL22jHfcqA+PEUHhxN9wT4aNZ7fXbPK2u66sfpY
PC5F2XxxXab73r04tMwsKzkZpT2HdsUAYowzLVo8Sv3+DsHtxKBoLK+cJmFnlpeg51AysLAEPnvt
VKm32p4H9sXtD7hueSAfjvxADDTtTIT3Rm5wOT230ry2jk1TVxZkkap3Yksd5zlo59gQdRZzwk+H
mrGj6Neoqp1E1MEfIjf8OB8mI+ZweupzYAQPyKlfWdK2Mr9DrmFThEukjL4SOZVDOkvXD8kx/Cgn
l7KoC7nKHhMj67VXFz9uMfyie5Xw1T3zneR6nqx08vXXTeDnmWwTgcHWbXGfCTMlZncZlsvSszWp
m04N8GZMAV1uGbvV0dz8ICYWhgQTx+mjYcQ01xVrMharDMXK3+Rgf6JAvnr2IL0J5xCfdSu9MPCc
ISp158wlizPKMqKlbLujLmtIrgEj5Gz+7pZLkAa7M1p164F7DrlNE+d+U6cTgrXboM5E4DMWFIow
Hok5aZSjjAVDwMhCRboxoD/yXyclcHM8++N9ljvLveNz9hY456IKXBgOoPkos/mfSay6sYr1oJWm
luTkUabBoiODW/oQn5Kf2mBuebXb57kkBLf1do0fuj/OnNas5xZmsv2qKLQjz9UGNuUdM/rir1EV
iDVmlsGqHBEaIu051OuFLag/9fbw2OwESucj+1rgm929VbQvpuzG57L7UZOwQltma5yLMt4dpz0V
2nJHCKsZ2do+RlahHlvRiCPxx0EkRvdFLOw8urbEBerTyCXXNuQQbs5Nyx9B5i/Zb+5LAXQEAmWO
8TiijXIsBQTDHlhH7TNBUTaDBTFIZd1Xx4xk7qTQeWYD5fsv2zQfdHN142mrIsJIANUEHbiZr72U
PCGVYTHmw4yjxmB8RBzUKvNE6KQfIbvOiec1/hZl/h9JdE9L05J9bXTVg97DuhaiOBD9O4TftLYf
qeb7kNqd352MunPffG+iCpF9L22KOWIV20Ob5yz0K+Npa+S3z1mU1huD5zyNeJXzNfU4uPrFAjsx
ttM4MvUU3lc2lK9FOSSZaJ1IW7wgrhZ8IGXOHZ5J4YU+ZrwE/4HYgzbCA1iBj7n3Sud7QL3062v9
yRAqCINy45qSzV2mOfal6QY+62LBhd3W8skd7TuA6PxkMt1dVjNSau6SIZuzSJe5DaxrfWq6mWxm
0164jqEK5+or0KyRyN7tXBXEWqMDeuXFW++X5lUFK6jqjfxei+Bt93QA5eDYVhVC68l9ArtuUvTS
ZVgAzxw2knCLZXj3sDSE2QTgqM25iqQhkNNW353BYe9YzRwNkx156IoSraNIxpfLFdmUcUerWHnt
y3sl6ulQiOoVpddKjBGjhN8bh9VkYyeEkYbqskqLDTDWHrs1HhuEBXaOucQeX5oyQFXnmZRa5Rb7
jGATDtixu5rxXNkb8rMRE6pePPrBhsx7HeO56ASJSX0RmTorgpUFOM3t/rnf/CyZzdyMJR1EhKlO
VKZWw0ehp3Wb2elMyLY5M+KWljtxOqGcdKrsRH4VGAasRI66muwQ61LM6CEAqW8iQsOlAoaHA9I5
eOYITiqdDDHk69pxPYIZOReLRviV6F/NFA/d2kcIkb8yZuUXX2DGmMV0v07zObdrlkrAW8OaLx2J
tCxam33FXkyW1pqnzTAdlduM8bIhQKsajSOB4KC0tB/KtvxkBRjSFd1km4/q9tL90UhcDnMz26D5
Ax4cp4ZxMcg3z9sFfqRHED2X4WJs74vZ3Bu+y8jZrF4Eq5w66E5PnBgneDUrwRX6uu/7Hfz4qz49
dMV4IkHVPJA/xVe3sI8R8Ju7T0xl+GDsBaO9bK6EVEZlyXbL6x3URDyhlsQjOZZngR4VjHblIZL5
FnZEXV+mYj3pdbz1YEwSZzNHt002uul+tl21vZgUl9gVWNMg3gOJU3d0mNP35r03lX2x6YplVjMi
JdA6jX7oTZ518vzmk+LBdGN6zSwi2vvSTZTYD3szN3eY5jPmKYlA3/YeZjZccn/TTNezi69R5ksb
bMuiHNqacyCXbI/MriEWeLOAyhymGdvbviVN4Uklhi5cV1TJJqi9U7YLaXnqhQzuOVq36V11E7G0
OkCnaz0Oxhl14/faKC31GvWQfdWtXaUStW9qzHv1WGr1fHQb+3dAkw5H0zDd+ZY4KeAqDaUgfQVJ
Cz6V6BZPtWk0/WEbnLscQH1QRX7nzbzbgZ6/9x34x6h6mRrDNN31fn2niKS4BtWSkfy/7ZzoQ37E
qMXdBl/NJpazhtjZqVqCuyHnR/j78mWPbnmuWp9wuwo8UkL5bvk+pq1JV0Im37c5GZ1yfio776Mv
+GKypXsgUl+dpNZz7HlvW1vZKCitPi7oFjiOwxDjHOkhYUzs9uhHpYZxzxqKo8oyPfEIMxUz8icr
qID76vNce3vEzPo0Z7sZddp80e0BiWSr1Wf28UPQaMw8bbOEpbN/w58nQceoX2XmNTc9sNGCYdGf
+nhYOi4+0r6U8EnRhtA2xXjC9cQcrszsbhm7j9xw2rNokcpDV2pSUtBJQHXkizkpZS5TZ7RFtGiE
OTI0xXnAosOArj/OpK46leGHO/aSc11PxlHPNLAIVAyps/puuGLyQtqzumFXrn/0pv2F3PZTXe7u
8cYhe5UWXEkXVJcGFmWXCLJ2RZeCtxlXx8TkOOjcLHbJzIYXSD+48GDtZIzXklD1qySsPiJgj6R9
sjsNdMuOdmtqMkDtShmiMsqx2w/geiyUg9/TMADZBa3x5K0DQQF9WoB0YvjOTxiM4cLotoigXpZT
yR9zKGzncXNldzBHu4w8HkTAksA9TsIdE1XaY2xhvl9dVrNp3sW9VtxEtjM3KUPMe3DdC7WSoVcJ
arq2UHKC3aS+fbI44pEU1zmd11UmswBOVyCIO69yjUCJ7HnrdWzFH0m/Q+KbC4NRVrEOw5v66mGR
/oMzT3biaN3RM90i3Xa6f5vyIS/67Whp+SdGMhLcKpBHv7FkuhY6Ke9o10pH/MuKUsTNXAE1L8DA
hbld9pboAM3LUAKjFdD8bk30YlGXvWcCQ9B6WY2tRItShPs0TI++xW26zMSJdjsB9rbSotItrDSv
GNF26QFDCc9Npm5Zr9B361UI50UfPdZGh95b1xUP//9/m97UD/lhatYiQTw/cLyTSr4vxnPue8PD
MO+fMB/tlWh+jOxF66SNXo2xDWI/SUs/lNokoltcJCYj7ADYyKAGc8Z49gJoxt1/bWby/Glj06N5
DGK9muifUsaWbh2cOXuT02rBqSroYjFnLSPVE7v93v8MFB1jIdCYiDLBbcpjd1NHLsIjwjyAjpIm
oKHVtcYRyjLWvPYQdL11ZJCKhmKlNs/uySHQ5ZDynVu48YtIm523EjYAmkp7yac8bTtpneCIzDf5
1x5ll9juaoCvanmCK2o0/VPXTNDg9Xodqv3cBJ0X6nbhcd3t5qO+Fd8tAd6MbF66eeN81jj49myk
dsu7EdmLM8a6+8Gzzt3kyztzHsCrdkx8aAhIKVms7nnV/S00iP+PjI5LMaN5ApdEzScltIPVBP/0
kXjCRh1UN1/xsDiXzHpSgH+HtQT+9QO7JNswkwfbqkG8BirEC7F9M6td9pFx2ZLyhz8gi5VW3S1b
L49LPb9XAO2nqiIllLqIWC3IujSdYSa311sN+WCdEIGd6r6/Lx2yIKrWMhl5RJqZATca9hFmwOE8
W0GfjF0NllHxY4F+Ss28VFACfbk/Va34Z3IXhPlYmHG73rbq5gym9mwPRRdN43zxSyIoEDt8wxNE
uV4R996ysPqL++6u5FfOM104U/6SewUpWrIz00VuJ9fWlnDqJhIZbTxr3nvZbqBEytZY+ThRKR4I
LZJwlj4zk9wOPtELJ0MerElZdRowF3/MJKo9pRCSk0rUiBHMtOwnguZQFyXTOGH3hgfSGm+/82fr
oS2QeBrTXAHkIzyyWwDiwMo5ha2/uTIS3LVeWPiDF7ed+2nw1JGn4c2RV8xUC0D9jKKdaf4pj3pp
wpQO/ZfnvTabzfCgiR1fgXYqiuDJa+b1QJExea17Fs9BdvUqXHZo1rZI1jxcOVO7VomXDjvS6A8n
wwyeEZxEXRt49+P8a3XBX59cyfCrkTgyK//a9owGzA5X6jLu9a4AQBFQFA0nCwtDElT2RWr7B1/e
Hlnr8kkA6LOsHbZKIMNw662NgtF4KYBk2mU/6dPwLHp4fYIcIzqJ4UOH+l1a7Yk7JThtqkprq/tk
3X0lDXRg+C2I7JPVFV/Rs+7m6qnpoWVNcViw4YSaN243+7aIZOV7CTzYTBoM27zoDNbByY8pXeCq
Fh9q13+rtbkfB5PlzCwQr9cg3VZH5KdhUE3I71OqrrzIyQuSznvgt+93kxegufO8XD+VtwMajvAC
H1Uko01KNwl5H+6CCdK3y0sB++OMTI6Dho6r2503mZuhCVF3Vgzo1JCQgeKczaJSL9ZUPmbLUyXX
LQI/xDvU72+qhiJSw/Y0cm3JAsHX2DZRnw0EkFcXAXcbCm/W+EHLhRol7LwzALo5Jq7LD7SmBUy8
6b+W3vygzgmkivwfuWXUNJnzyaaMKZkA5JQYltNW6u+Ltdz+decRkWOe0HRyzmfmiczLXltMbJOi
RlQ0xpwWsjw01r///3q8+z3JtQsdqFrwOAukFXvfBK+wSBiwXRMdj0wDzVn47MqXIS+ddPKetmFK
NeXzBFegBf5S/dmtnaVEaGdds/Z0sHzoR7vXD3XtfcGUQTC52d2QkZ5bveZYSpIiM+FKuoO7m26C
IoNdGZ9T3vzoa/Unw7v+qTcnhl76irCIY7bhrTLYmtEi+Hied6+MFfq/yfziavei0VP/iJKZzpZj
MMD5T5sOjGcN52Xh5WkHNUWKL3ddB/av/o2OLZLSdVGFmeOIg+zNtxqKEmJe9e2VcrGvzKcSJzOr
U7E7R6GRyjQNYCLNH0MN59YVv2ZZO2e5FLHAX3lqGvostN7/A465T31Dc8SnUFqQju1CeZUsn8GO
RiAFXhCaFP6KZnLO/E83SACRjy3QzPpYfAC7ohn8TXcWEMTZBeipqCnb61NVrjIVbvNrebY8tNSB
gFTQC3jjF3fjp/eh7h3HfuQzdkigeVky9WArAWxzq0ShP4oZ0zu4PVFGa/m25+U1k9NvUYHA+Xrz
C6H12DobfN8AstV1DMrNlsHqixetMvd4c9yk7azfVUvwP4kuUyk1EWwKnTqKXn9qGnXOfZKOuly+
oqB7w4CH3U1SkrEOQC0rJeV596dthi6xTPEKshnOyxjWFNvEpgnWGrCzo9H6LNvXldcU0u2TE+1b
oSnivqHUROvUwRnN+5nOi6TMi3+G8a0brPsj53YIWi1RPjFLK03HEG+cbCRPm4lXa0y6gTaabYiX
0YbIWtZPTahr44yHIWv+VdVN5tfryVJ3ZjRm+Ufl713ss5kAf2x0Y5morQYE87msVniFNWn9Gg2o
IKt5cAbeWR2Gtnry2/nFc8rUtf4MMBjndcYx7SPACQKKf5bp014Y5Xu37jkABLIwBaQEEc4E63oe
mkMAYyhstoe9vqvlquLxFhu2EM5Nf1POr9aEbV1Fe7V/lV4RZ4x5jzuTbKMVKiY84HEgM/HeMY1j
0ZlUNrGDq9zTQgQuw8kZzhgzg4gmL7KIbuXtdrXo8ZZ3C29u9tIGGWSU/amUVqfdi9JNHlXEaExn
ZIggFVk2/dBZ+RC2zvhsmdDTFLAVHFQ+YQ3FUIYarPUyBVm6l1hndFa9WiugpT1qewZcVSu2bmwP
JS8ZSrR5aBHO6NrVUVlqO4RISo0wZWvCO7owIhJqcaGKVUHn7s/u0PBw8G2yWL0rGz1RE7QEffcN
ncE+nMtO/VzoFCjmcoEgyAxnj8Bkge4lKQi9dms4PI2cohBBLoeIqP143BXoIW7l0M8ClAXDFwjC
gWuVVHwFo+7U+xjve/sny9w7gqN5AIP3qj95VFPdGa9bQ4LYOFkOFUI0rehdeYe9Yz94lfkiOv0M
Qhspff3TExGdWGP9Pa0IIIqVUZy4DrgTpb30+62oap5Pftf86VbJwOG2b84wvwoOk2SoLH4X0/6l
bYyClwGZ91R+W8YUl0SiHIxWdkg/zYNtb3yvY/6kVPMue7eK13xYw9ql62Ly50uJbn/LNZA7BF6F
9GPpbm+67bKKuLs82s74M9Y5sTUg/D2p/Gvw6GScsAElOWdTmXygaor7vnydCsLaankF/eGZV1Vi
4artSKUCyXPmBBCjTS2/OtrccqSKqIehmu652M84vQFoPLjgndpErgwZBfPwu9lBFY5me50MxDDO
ZE3pMPR9VKwTR07NSOwG30MBbVd6ZY2IbH2TS1DGvnOvkXB7QPrOO9GUZG+PAdkRHBNmVstEZ3tO
y0JyGujM9UWTR5qciTarEe1NFRFzAHe8wR+Nc9e7iCS2eSLIjT6uUdj/FuR41aZe7ImbZ99qGOPp
zbK2xKKlEac0E3lAfZS6CQqt6PZ/MFwyNInEOgmOiCwwfnSsTIMaUQe6aGwqrgQUlN6LMxSISt3q
RKr5X3/KzoMbOHfjytPTXjzGce674VFh+4t1vMkV8puXsjHuuStjMaG+9cCwC3aqtq2u1u5/Fovx
QVUc4ZmqYUTo/zNX9soJ0nGgrY3r372UiyxTrj+m1SsKmC7COnuWc72ejPXEC6uioOLrJCMNP4ri
ZDcy99vMUD3bR9Ox73O24zJ7Mr0JQZgH4NlrGqCG925rPRzBWDw1DpjyZubMmq/9sN/3lXYmzCPu
q+B+3qxnu8rQbwxZqhW3e2v2LkVTY+glxHyFH29G3Kyzzd1o6jU6kDKLzEEgU5F/G+SEpMcNnKKC
s2TGJJtqfcGiHXhT4rlZ5Fr5L6YQTP3WNCaN379VdkGBOzAqdQRTfihBvk0+FS6zntfcLaI2qw/g
QlZiNsUP8nKXWX4YUl+rUfVq/l9HQz5vaV68lvx0XuryaJq/Xm0wYInZDP+U9WQdB3UIcldGZfYj
GJR92THu6y7NXiIZOt+MNNvRaLdo416NoHzIjXVcaRTT7fQ1gpGqAGhfF/V50kb+izbDXg0TBegz
v5HdNC927oAyNQZra2vHmyD5TmjjWZ8k2Y08D/UA/V7cD/3tOs1SkS0wzPp4b++Eqfbt+q2s7SHo
7LvSE2mTzVdT5X8xzbvw5UTnk49PXSO4ETaBb+Wpb3uExPHat4bx5PaRLDGhjsm426/b2CFj8mor
1KcWWV3uPUrCxqNGg/xx7ZnDUb/at2YGkSmswoZKLQocqAdN88FkqETb13WgRqPtQmy1oTM6nwWR
a9HQZ4dt1E9Nbh9AwwgopQnCRNLNcJ2sQf/tFPWjZ7GaNlvwUy08/no7romJth1BNTlb7faQm/sb
2tqNuMr2dUPSOcxa7NCWgfQCIMIgq0EKoPW+iW17PcyO2UUjsKqnDTHj8qdiGAeEXPhOjRARipvO
ji4iAXSeOooiLJ5GvHMXw5XXjvI8iLz8U8fi32vWX2OE+TMqKEo9yP0YErjvlhdrXrks1ByRSP93
Uup7oKeVC/XsajZu8uACFBNNUoKQKyfeTfM9s/skYC0KZZ0/UcpK0GJHdKFQFi2sqKm2BtBwB84R
zmZH+ib3u8rlb/aQdY55/TBXACPTNL1uNeCng23hNq1Pvow1s3NAsdAzObnzZmdJ7Rp1MrTOj1nB
Nc8zQYzt9ugKrm3qPtuoqSZuxbpFm7fmT1qFNAgNzgMTmMbl1b8PswuiPK8fsrB+rGb6GGpMEKbW
L2ERBKxxo9g4vy2FkxOo0SyveV10kFT7/VhktEKhlwq5Xv/JZsCVkS1Uw3oMJHhEU09vLk7r3s0m
cuAKsvmS3Vg3PDC92xwhfDgvuL+Om1l8CFjVcJBzuqJhGyxE+Xbn/q0D0C9t4j9pNKv7hTTuq0Bh
3pjWz5F+COGVKOump2U3TAIIPE4lkLuNTgx+5/46reN/JeEUkUyL0qH9A31hZOYeZ29NvCiohrP5
AHhcrwlGgU/Sb5JW1lWqz6KPmQf5JAojFb6+plMP0OcS8L4PH0qaIm7RXBU3/K1W/nbAvhmpDH5i
e+f79kIrM91YeQUuolz82JVjHSyXCLUNqXjqG+LSa/PZdjOXOao6oT2/X0s0uRnBrj1+fSvz/ZTw
XRR1B1xCLG2TftaD7U5Y6JgntV1guAUPnHyxDPMmkzWYmff2ce5q6odAlVCijIkhGyNZc5vfZ+eH
czIaNbXHK99DpO18rLa7+3HNu23mPnkF46CSbVNeXDh7WogPv7DWQ7chKnGMjLERvZ1ei29TBF7c
Mbzyy6JSMWhNndub8gRdYefhNcgC9aa1/+iaNVPd0z/azk6arg/I96zyNN+G41TVGnCvdq9G60Xq
2Vu7/9+UM6zMlOrfNtvv3QDqGUj5jyi2iGZc+5O1OnIleT8WC+kKonBHY+0dgDwfWI2UTACJhPvQ
/5tzpBNmdabe2YY8APQxNseAc5aJoZfuMdORpfYU5cXGUmynZm/+c1Xz1rYmoR46Wbtv3Ssxq4iH
KwJjxA22yftbUq3MInZjMhs8hH5lrpCHKwTvalmfzU72l2r9auZtj3OYO+pljK/JlHvMalcT+ur/
R1kr+l1MYmntZPA6VPnyzcgqGqWZysV82MkYvhsm+9fWaSaFeVpTay3Zg9t7FOUTxtoVV2e3v6Dc
pCnHiAHVbgx6huiCLF2IpdRzAS6H0vm3a0y0+VabTEIdik4zrmt3jvs5S0c1/2vhee5q8l0QknxM
FhMtjt6TGjkoDfJjIk+vThYkzjMj8A/mijzUHNJjkHSQVjJqSOiaAmQwlFj8kjZwaTYOvrS6/qn5
QOZVa4+5YfEPlmCGy0w810avz5Zz50g9n9NtDt7gHE768lIti8GZyDqhic9usrWw0HcZtWWNh395
nMzdIjQBkfMIbpR22OJMwnCTcs7J9Ro7Clq9La56+oMlNqpStFA7yuNsaY/6HoBkL/KtbKlKBoSI
JxeOb2DJLLXvVo9LfSfZxZPbQWumWLOgnsx+P8rJsVlz9U+vVp/svuhzhqyNqMBZ7mguvhlYJLDD
cMwa8p1thPAxU/03ZWdf7k66LplHDg1LdE7ovRu7Ld0zOSEgzDJcBos1HGkS/TAzgXpOuPy7xoEs
JCZ/txCxsJ7KWz6uu9nvzbr9x9qI8HXs/ZSP/KIBeZ11y/7HJpe6xB6HE6TUYl+UbOWhnDoEVk5S
TtvFLfZ/i4trI3Daj0YAweI+eiMagZbdmcApr7XB5gySSuico5jSFcjeiKtgJibTwZlo8VFETiUz
/2js6iKnjlMsHBnmp4AbtS0W31mXb1k3f+5FcfGctY6x8R1QUn1mRvflZGNGLqAW9egQLaym0Y7H
MRHjuNDVVCSF9cc02+2u2M3vZXaeFwpnbwpQfr7BbEnhe7yvtCIV+nPpTw6VTis43nRZ4AVDLC60
t4La6P34oNNcSP4K/JCz84blnUd2L6PoqdepiRHISI3MePdKGY0Tf/7qYpuCgXgFPT30I7S1Rl5x
WCrnWPTtodzmNvRXpDdWLuXJs7o3tx7viL9okrUJEB2clWVesbgOB16OLd6FC1Nq1SdpDMm4wGW4
RmyWAAYVik4cCEfq3f82ze2twgnSNSVzajZPd5O5fDf5K1lMP7Y/YpxR5Dtj2D1RLdVGBeKhy6y3
2e0eyPEKjfdUjhZoXlOYqi5d5faXBMEJQS5n1HyWlnPVK63BCgNSZBTkVlUG2zJW9DIZLD51OCQ3
DkT3q4i8exU7OW37ACrg2QpKt/SQpi77YaBOFpc0U/Eqv9d5xNHaAQPOmbbcEie3qHcMbjyfR5QA
xzfhz9cgnnVG2CWb/aNNns6ZEtZLndHZZc34PWlxJrxJDwc7aO6MtRsje5j2i1XncUdoE9XP1l/P
X/y7vS6uKoezl13gJDMwMdk4K1SSJqAucZPhPNoXNmP/Z6EXPXFr/erDnYQFKa+RswIQDEvOpcr1
e3BoP45pfyV0cqKpdm0JWh28q14UlLlXOsNbofQzyrE7vUYWsAXtcdOcXyNjZGpszufSYpOemhAh
UZGAkkq4CXTddZvbUUD0uNXgGCp6jQUrl2STd/0hMy2NYcMOZzR0j43lfDnlDdtr76ce3bLX25+I
KP/lMNOwTZzaqsX+BJ16GElZAWdGUSY9I+1zBBngRtq8y7tupU1q7ZwLHs3n4TYcouL4Xjo6qghN
lNDJ7bl/nucxP7a3x8Wp9ft64sKrDYZCe9FamvhWhJSBES8kE5DR2FLqyXVDtZc/lHZ08+t220ed
Exk/qwZOdis/u8YSh31d0XgN+rXXlQyD3ONbC56YIPDRkjYyS+5jbyWVnOgdSHL6xT2hALfEkUmc
DWFc/wi7irwKKTr444n88FccT3ZiN+1T7i2fUwuXBZRGYbs9cc+2MpYiSBsNCdCoU39kjiNgymvv
3BOq8z5rPSucT0f1BM1riftmwyeO/ptdRYOmXok4Czk/Pm91GPkCDSmQ/8e6n+51+TUumHzWlWcc
+Uf2UE/yreiDJ1W7TjxbLX6z6+D517H+T/W4SBwUDdPYPvRmcY+LF3O1r+vxoOrghHCAo6M6thMf
eNl4PyYqfyCFDRJzKShX622QXncJGc0UgJnPrOSm5XqYTPsODRTBYO72IHL27mIP/hsNYEFCA0pA
GZu2wOJF8ELEojJbgKH8blw6O0Zy2TLd3mYJHSdG6T1v0/YZIISNSDJtosUUyTINV2TlGJnLgMl/
NwEhzeyMAF9PRmHpkOW8/rqHDbVHotwU/9F5zv3C64Qtm68OgSy58558YFT8FVZB1+D0MZv4OFcL
pIWd/sbEfrUltuuC1ORqmn8UetpaW5iQvf9xdmbLcSvnln6VE/u64YPEjI5jX9Q8sYqjSOkGQVIU
xsSYGJ++v5Ld3trVJtmhCIdiy6QKhSETmf+/1re+Eif96pclhFopNmNevuoEO8+QM9ksQbK3wReA
S84apSJP4X8B3jS6tTEFS2UlMGyp/TYMS6qC3XWz0SNNzuKqfQgrCQeRfZbZnTS2dvbgnoyw2fbs
Ec/C9RteXjcycPBMR6tIKRTwrIrPqXKSXXEFqNc2SDLIscur6StoIB4OTo7NyH1vx8esNEA5Odqj
Y2yLkr5sYCF5KUz5I40npC3teNU1fr0X5vDaiXTboL2i0qzehixhTWRSd5qyV6whkhgEbkcuaeJb
Qu5IXXdgMPndsm25tsOVhnydQ/vO3CfufmB7nUuPgqcmg0Xu3rHxcGhxQqhwJvxgfnid2MKeI8yg
LnQ2BzBlx4O9sSs6UJnMT0GVX2eDrW/c5jsu24DTTXqcIHr7BFMCIYzO24+5H3Eev6QTgN030Z2m
s2aumeLctI8XYYsrxKRw1Y3hYrRaSgfaSzbKJ01SPojj4b7ygQ3r9rfYcm9zNPI0FNHXy/FNtmyh
7WzvBDtpsyfq8gW2bx48jPizSo++WvQVZ0Zb4zGycP5F5j5MwiV73q+O71y3jgNS0N+OTvh9Gtke
U4m1c7IJgzTZO747r4f01iwitTQqh813Fs6c/tpxql2Av2d2fnSomPXrzEe6ZvIcUzddDJpylwNO
kFlD/gObxYBcwWb8blWGjjoL9W0U71VY1guaxuHcGV6ocM+qNv2CoiylzRD/aKOcfseEyNiOtnWI
sHaMT3hb6XhT9guJQaRPwGsHje2IEN3y1rp0bxXK3JVpgA6szgoQBKBGOIlZP/Yzo5Pf+4BEjFLm
tJ+tqEZXsML1Ifon3hsz5Svq/PgUIquvVjqKecrqP/Bv/xDaujTJ+Wmcs4TOvgoQQM7GIf+Gz+hm
cKiTB0hi+uKexAVnHpnnvlSNZ6XS3BRNKt5ggsp5IxbNW1H3YoG4ZaOzTFwY0IjhjDf5ok7GW2IB
qcODFp0QcfnizgzLh+y5c8pwXhRUQO2GaYyUETzHlKSy0T2KsNeWoxncEMXzVE3BiaeoW7B9lcuS
TWjrV/ncN1jvdmGFyyBvZqVBP7ef1DbV0RlQ2Ux4TpBGDGfpRySKraO7b+mA1LHsmEGdHk1K663O
XBBMtRWb5zZCzR89x2rCz+SN3Tzvb3q/JgnMa49VoX0dKufNj1MAAYVIMVG0C2XoN7UzYeYt20Xl
WKs64nJMWHHCSlBN6ttl36AKnwzi1xnp1g2agJug4BJ2DNUxYhoVVbH11HAcMClyq/z8ii1gR+sD
IBMW4KGlJ83+03L774FdsaFoa4/TvtJq7X5ognQVDQRepuW1bkf0aDSKQYn/FMdFvR9QoycNDUhV
s0/Un5WTvkUeDa+BOCEBV3J6HnFYtcYVc7276mASsHO1I3zJNW8inkG/YoRnJqkXie2hWnNGsAKv
CaXD2VhFXzC3Up+kA38+tOsYX8rcPfR24y5HZoP5EPrXPXRApFdbN2JLEPnAUAVporzZIkxX0QvB
ESTxwEo2Ef4wI+ybVJYrO6Oba/RqaZMtohr92DomVrf8wQVeiny9wfNCEZwWIVXsBo2oq6uXhD0n
LpMHV4fLV9vGF4ifm9RQisgaoL3ckAnn5apWnCXbuw2+4hnn3S/ttLtCY1P9k4jS2Ju6pf1veSmI
v+qh7ES1KPCwsK4cHsHqci28iXjrYS4r1gpdr248sq+X1pkYIs81JiNn++KpWF/0DvKL1MLnF+Jw
l/4SQRFNQ8u5KczBXhRRac4asiZZ0PhPkoLbzLOTEE/FmvZ9vEabCq4DnynCKGPuIbwc2YhLDeW8
kWPqySFBOMWVUcY/0mJ8Q7Z/lBYmnzCboxhvjqprb7MmOXm5w0IL15zPeJ6ZhpAzCz83cqXzcEe4
3Mer0s3YlpqqWnJ6mE5sBGlmQc9+vKpGf+fpslxT0IHSTZ7OtAyKkHAU+sJuOHyx4mhR1PgXJaqB
fkzWTEfXmQUU1euOqOoXaB9PsVY/pra7DguZrfGn0I4z+f4NC1q2L/FaNwH3dOnG1Eqk501hLxsX
q0iV5oiE7We6OgpykkHzrc/qpYsUKR4TtajGwt90BosWWJD4wEQAljPGIePYcICl1BY+PW2wK+fA
HRPmp2Eny6j63jnTs0fPus6TN2Ea9YxtDwIhG8SYVzE2IJOx2KvxcoxuNK97FS2hhvguN0Mg112w
e5eAudgGlLb1JlSKBDhxnpwRIy3Ku3qtY2E8FmjdnczteN16yXIEii210CfoL6dHnCELGpsp2GZt
eqywwBISXR8apq5QaPKqKA1EXI4X7fra6m6jDCuuRquB3aC/1Cq9WcMO2ZYV7AK/rPzFSNwx/TXt
y9RLSpuVfFTE6jyYCHuYMmRssgwujX6pUUZbGY16jJNkp8UyePL3HnyHddoG1m7cESmc3tWmWT9n
iXcdtzLZBy8dtAscy1hDkcuIbW/Tbra00wDKuJQaYqI8yJYYe1aotMJDW/lzBcJgZzW2QB4Skctj
J8eilRkMBVpyEV5bcDSPUQtHmQtvskzXTqZNpVsU+Sk0wc95bRfNYbnLNSWlKa3pesW8gbIJjQTJ
1ShZHRMSb4g6XIhyizv9Bc2+z3eyH9irQ5Sh1ZxWOtHgZmttE/tGCLs8hJjDFi1EcoBpXrK3nexe
2WzRB3T7skhP4PL5yzDc1nne35OZ4MyBG7u0nogwbmOn2buRc6Wz8zkgvJoXdqhdZT5rHkqn5r4m
AWgo2xcTUvQQYEHzJBX9upP6sTZYgCJ44qUYYszHw0AOsFlOV4bOlkKbxoe2vzkjbNLEepzAAd9R
IsCi3PsHWUmedktb4zCNF7WLLUpT6bCO6EAPBinGo5LqUAjrNeyltdFMcpFUEViHAgXQTHrWtVlD
TXmMnLC5oZkSLQmE6pYkKcB4afXsLkIyn6c2poTYz28HtsVVBtrCFo6/NwZ6qW41cAmaJtoXQjKT
9vcxu5hTNrnWERPDTiOJamIY7idKbZkINhmdbOjCaKLbAJ0x7sr2usZfjDWMxhXGpOckGU6W3Q1A
dXu56CUSnzPoEvpQsHAbCibIv2m2WObRycyKZQi1LTRARyQVARWo4NVrv9kVs4Pmq13BPnJWNKW/
1T0QWqgnCS4tMvruTtMfc8e+j+s8OEgRN3M3jL7WCe0hoPzs2SawWKPr8ZmNRVGtQbLZ1Pa6sSlM
RDDw6UKOT+BJrv24zfa+UnMzoJCjHXvcwUUq+rUIkF5aWfJKiPNNK6vpkBTM8yqWzjwYzWWMlLoe
wDxFHo+kobnjNnQI/aBxC3ztBwCtaufk1HZbVoprUQwSJf7wVBdBcrLxq60GOyeuMysyb2l6udrg
nkXzbLjVLftW6q4WBMZGz1/gkxB05fnecTVp+gvknHyfQ3JKrNycQxRq1tJvz2BpH3Of8QQ36gvx
SQb9QOvQcy+uAxlQrohEvhiLs/vBY4YN4tBahtWBYa/3bO7ScdDIqMKQpTf1vkujI6uw4JgFhxic
wAFGWLqPWWxzf50NFtiF0KNvQZ/dhS2GInDXEC5sIjJkZ/7QM3Yisd5+MfW620fiSY1km0nRt4+p
CV4h1QOsvVTk3YA9iW6oKwCtyxy/8RyFm9o6fsL+rCh3eWG3V52yhhs7j1jPgPaKBpbjtc8uE+cs
vfqyh9Bg0aLMdas7dKW74XVoXInea26xoG/RTu0Mapzk8RXf9Gicu19d7xXvkXXSNagEkOPEpuuT
9ESBMYFOubTj2qfrPTBSc/s7sOhq45vZElOjvA3sPD/0iG5gSFRzSWnzi6+VIOAabVq4BVl7dj+5
J0/ngYQBIwDOTMOiq5u3zhKPNNy9rZ3VxUJ4VNlj+yyMTxB6TSiySyQu3liGJ+Rm31WQi7XhpFel
msKTO36vDU2/0QgXy9vIZPdLnSEqWrGvNXJ+JEvg2STPnq6iuKE4+H2UZnZLmDi7NH/sMBb1iJuN
lZaG+KVUcl/6UFoqv0EQroEN4N3JG2eXp29ySpMNC78EO6CWH9NpH54drZ6tEMKw/p3lZtgf/aTc
p1r3hXZWt4k9a60n0t8REevxhg0kO7ZkbmYTkgNAjYpFXcUjt/6RqmGW1yYVwOR72fT93tEJPXSV
566LgNJeZGr9SVbRD92p1VVvmwSHYlbOqOdTDQ+NzTklZWtDOppRumS96NS0GE05boUGv2vUJ3EM
2S11doZBkH7pwgmQy1oIYOYpRf1Fl1jmySkX7dhFt6Ob3+KPQTiKmpklebompIbl9T+LmhT7zoJU
0YTYdOtgJgx63hSnjpgP5crzYHcCF+gJbNAe4nMrdfKqGh0c7zKlLP2gvFPjgnKBNAVdNL5Rbuef
fj4rAmDr9qeT025tlFjag9HwHyA1nnkjrSCmePPc0cwV7e8Xw2SuEkq0WyN2+51uoqOMop7KfIGy
dIyQx5q8hfww2yL6zliFTufe1TDuyAVZhWid0PmYXwrsT5N+FqBA2LxrEVV3nXkbjq7xytKoNMpu
Z5VkneiwxEDE8WxPlj89g8c8pyKEZO8F8q3xseTXHYAhpxb1TTYmXyoSD4tJh1NGZ37ulO3XxBwe
kzbACVm4d70X2btpQprg9K8oEV/AQelrQY9lhsI9XSaZaLZTn2wmIe0dfmWxVr35dUhqLH1usWPF
MC2CUr/rW0x+orKLg+tRehW9oZaeFT4aA1k8ZkEByZC0rSRWKRd0CFavvpmz2mxmKqWMMkknWSeR
5sFZKe+jrkSRWgSKcpSs0Y+N/v7nH5hSl30BfdnwQ5PgXwp6KbmcBxkUuzIz8Axq6DDkFBDWPZAc
oOtNyVFKZ5tq9OOCxEJrqgykjcofdp3YGqhTNoET074781B0Hy9rAZkFDTEVWvj/pHwO0YOTJWgy
h/i6bZQgrUmjHCLypyHrCY71viuHVwvqFbB5hn/t97WNqYC8q4o66JgrBxwSZpmKf7dJ8/hOZVpJ
/kX6daxb7boqmTyDITi0XX7nBNNZmDtYxNHEiq7ZdQw6jVDHdG+o/NXzBn2bE++JsWoXdE23aXzg
A0kHE88MqcjnNQ09Yp7WPtXl49gYFao8b9g7ihaW1YX7JkJ7XSmR7Tqj+sGc3WZd+mC1RbQ6R5pa
yvJ3QyjeLB+lPS0mex74pVpaaqDcWhyHwOuuU/ShOLPXlZ/QmR7x7MIoRNSC3D8kp2ATVfa3QIWS
YrWuX0XIr8mnWYkM36tnIzhBsB1lQP+xaJG/GuZ1e9YO5XvEUR43/JTq/mIYom9KuI+aSxOGyBI8
iiGLehV61Ul23SPAPnYI9ooctu7F9dHhoGnJ7iVWTza+Itw5enFIWjYTYSOdG0vt6C5jsKuTg2y7
V6fvn/MMUCiV5P4atffQqe6+Zz07VvXQY6oU922ZOwSX2eah7bt90qCbJzCoBzLTkkTY7SrK1GgV
GmRWop9Ogcc7F9u+WNpWDKJQ1MbCDWBKY5BElz/ozinHWzUfcJskXWpS9jU0dKmOt2dD+iJAjfRF
62/zoWJP3mrncBktem48lDLo1BjvkXvVIMsCsfMtksGXXKl6bbVet81sWoHCddD+e4DDM5OZx/GJ
Lxrc9YAOFC1VJfHwpTNl3hDJCtrdptDt1Y6zbsZ8qUZlLzoKlsc+Na9lH1t3wO9px/bToQgbloXT
Vlauu/AnMVwr2ytWBmBEBA5IuNz0m8lagRxN32JVZ7dfbDjKuCjgEjW8hGcInk69jnS3GM/zeNf1
Ow8/GGupcOeLaAUc5rrvIwQlyXikIUxVqMbZopHNeqC5tqsdzVmw7K12XgVN1LClnKc629t4ZKGK
Z6Q6tElcrE3BYa1SUHVtquwA1iOcAXaSa+gJiGgGs7wGllZdDynuWjc07kSLrMNKcD60cRDvod/x
9hxHEzVCqu/RNLbANcV11xVyZ+Y3aT4W+1A/27iq9tzAV2vdkkTfTrlCuHzvRmTcqRQdlps53+wi
wfOVNDuC4RYjxfatgwdikoncsxXmcdGzR92FEWCn6Qakf44cnqbAefHgTPmOrby+JQnLXFmtfJbC
zg6ObYqt1ot119PhBLlEA9IZyCcq8Z/h7BxmWY5CxvQPbQtfzlbBMfYZeIg8iNvDH3fFhspb1H7Y
0m4Q06I0CSNkI4VTsGJzodzn1ozvKA21qylS85r20xWW1hvb0ot7lpW4acUBaQwiijJHdJW35WZQ
5UPeEjjljD4zngiifVSU32NM8dB4IGh0A4aK1HRvKBiEO+noX+kiUEnVo0MyZtU9gc+hiyy+GPV+
k2lyJ7uKrVBYHsdAHL1GOa9jeshQshrpREM5vLKkavbdpK4xZkOH6I1HaoGbnEJXiseT+j9A39qx
t4PbnwiB2RdVsp1Gv1qHrHjneA9ddhB7k24oD0pr7HTRbRJDtDeSRapyxV2TdfZOjOnWbNnEiN7E
8B6FB5na4Ps6VhlykM2Ng/QAH3uLTCPAvFf6MBE0f9kyR4CV8sern3+YRqot2PSpjZVuHAmwbXCg
PQEyjna2DBmrkrJLEvX3TlCDuWi2RULkml6L8coJ9QT3clyxF6R1UFXIogJzPGAdXxspcjXPCcdj
ZurdVnCBLXSL+JZshrJRxFc//wjqeh1kTr9lISIPST6hhEqwxOOxJGshcbdS4reXoxznXhsOlN6z
a+wNwb5N2gfdacxDEHdXIzl6G4tS7YY8qB+61bjrbACPP2lYOpWeVF8o3PIidPdtWPrf2rYaZyH/
InblPlBnYTEd2NU5/xACM9TiEir4ULGy7M/FZgAFSzSgVOYtTxwam3zBMSt3RilrSsPwUS3s4Xiy
ACJqLDbxSPfzmL5hVI+HAKlF14fFAp2zCSen8Nd+DkMnCP17C9bqXaqJJW7wJ2QDIEhxXu1qD8yJ
OyPwQj8KjepO73nGbJzI8QgQhDL5sG93zqb4ztp1WZDeioGcdHqgDQUvwAcWEMPR5tdZkYdUmk2i
UCqNXHNNjxZDat07hXM/4sueR6MV7uLz5l/vi71fixgwgS5W0sI7bciS3Pmh3vtOX4QziGtxtEsk
aaWzHLIPycd44NxG37JsrRZnJaidT8vJtu4nvx/vvJF9Mr1k59ptMN8HdbsNUCqvW28Ynxo9vYeO
Lm4cY4+lp9kFFexRqn/VJnWYoKJy6OZWjXqMd9OABE1gZ3b8aEdxOMRqBazbx/fwpJOCzqKvPOth
SD6hOHGtJC6kRenFR1kN0V3Ttz0IOFC/jTmiPPaR6VIt/c6OX2x8HUtPY7f5wqiSB4r/KO5k1n4p
URtd8REbwy5+4HBLVwDdzoKDYjhm+YkCc7WAyM1ASrqpXrSOjgTXObtA7KyZmT2MAeRIu7GKMUVa
Z08A5vGVPtKe6abgsc/Oia9VBNhf4iQ1Gv7QXXd4ZKPLBxbLqLPU2kgGeW/RUuojHq1C5+KmLd2e
rHRRcIYJLJ5WwGo9J3gVOLFCTxVXrAEQs6/rQqHJALiCwL2bvnWjhWWtu58ECXsR9b2DGs+InBEt
S4K4OaCPvSRCh1xMws8XeWSH8xbm5C7IQnJBB9gIWGl3BFu3dGpwMCABwEvr34yRKb6W5arpnPqb
P/U1DgadVDazaL7VgLY8HPeugE6TAG2bRwnYotAcBnytwv6GiR0MYufd6BMUJmMCozS0MWUquzAI
VXEixGCl84T/rErr6isg3HZru3BTBmKXTLYcvGrdic1AhbTcoy3RCoaf0gZWZWXwZhAi5sJlpyIw
ONssAvKlZ9n1mMvyBLJfvwlDa0UZZeXbQXkf9opd91l3VqG7TSo3udWwTORGkMDkolur7hH8GV8h
2O9pubv3QmpfrFZ/9A2tuUbCBD0Fz0/eGO5WFShLReAn+7IB3hnaBMzaQ3U1Zab2cBbBzZXlvdWj
q1/5ftcuktwm6UwI4IR9eyfxmLAe5a03JtoxjiMmiSY5DH2C0xQx+NHTeS0Kr0bNN2Ens3DLT682
SepzATPpa1/jt455D8VpAWeJYMZlDW5gjtECpUUSjF8MCCOoohpNRKeff/ij/yUQaILpwOoLQydL
iZfrRkPRykrGW4AWpLOFdGGX0kA4BaC9ScQNtn1PYgHupgTFA2oIjTbwsuzSfkuA7dajA3XLqKBC
wuaJdhEN98JHQEgLf61MeIday/jo2AlunRH6jNG9oVBq7soITh/9pl1oxcbC6svqKykG9Ow8Fyyd
Mlgh4nOq+tbbNfGkAaJ+a107e4mjmMzPM+rIbc1+4xD3sCqLBPdmo1XLWCu/U+Zodn3qlUu0e911
CKZoaWPaWqMDwfKfGsUDjz88Xvt+NKW2HBwG49C2A+M8SrciK6wbgYNolhiWv0ZwZFwZwJY6q/D3
urczrdG8os9aHiZj3PixjSzL4x0aauZVZKpnmxyIe/pnuFuq8TBOub8wR+Fv2VZiqx2clzFxzZUe
9rduz2UznIpiocRY63bti3Mu6NQ5AAgvIRbAHsHGubBA5qqSw3XjXpmGrPYdKmnUrKwcIqpsyH0e
WEi/Spw061qySoS4IOjEnuLKAuQGOmhh1PrJqihLs2igS0tEoHpWb7HdIyhns3fjtsPWoTl91QEm
munNdREZsJQ0B+2FgHfVNPENJIlxY5Q5WiDcwGxUj2IMoYI1FbsRmyQ5AWiqiPw328qd245JGMEY
3UckPTO9DkA3sexcTbrqjrHR9HvRRdd5kXzPQrjro+WxQmHHjEVwRDhQ68sEOejCNuOtLEoq90nD
SxhVgFlZdFAHb41eskdNmpHYN8lwVcTthuhKFHhmko2rnxx+/FzVQcEmog+HlRPNwq70iBsdAzaA
+CVv8zZ5sPXBv/eRh1Kary2Wy01LN9/QEVAIxGuQL9GHDFTWFhjGzvo0bNxuHRnXKGE2zK7RouFv
FMLLH2Bfkr1CjjJzWiO6p5Yk8NaDT9RFevRcO2DfFckVfvdlSx/u5xrHMwAIEK9H202fzL1WV6if
zv8FvPex7Ztks5pcZvReALfWNN5XegYSo8USudNZtrNoCOgS4V3sYvQshk1bIg1A3fqw60RdXOEo
aXa+aXA79S3UBHlrmAWxHJY6GSBCMdjha53MeNPq1bH80ZXJixrgJbtWhMBI1HutG7GW81V2udOt
qN5uwlJrnuwOKZ02mVD/bWbTMmzzXSvzpVG03XXUxxoe/wTzOGqc2ISBqU27yYBB40eFOxflFOyK
gHpuY4GjIQps2oWti8l1ouqrvISaZU01OMFOZ7BGeM5rpCZqKJ5pIeQHFCrVSqMweogZNvtE1+2V
0dXlLRb0rSerFwWe5bWSVylT/r2uOzcgV+PTIIJvAUrQLUEXj1pRKpxLqtkmoPsXXQcXIa5rl5oE
XAS71ptjK/zqxjXM7yjYxb0eNFvCRYqVmVfOMi6Ud9+9jZPtbNwoi2dCyx+KvJ0ekB3gHCvU1aSl
xcpppvCTgBXx/2aduDYbLYcUcZOYJP8i64SLp+m65+Ub28AeWFlnFlxJ8T6tjWpRqfHRm0Lo0VZ4
i1OfVePUPCWsh+fteZHqYwQ4sGmmC15mLtAwzIAtqptOwFVhbv8Z3vHfr8P/Dt+K63/GdDT/+B/+
/lqUbCvCSF389R9X8WtdNMUP9T/nf/bvX/vrP/rH+q04PlMe/PCX7gvJ/y5/5S8fy9H/9e0Wz+r5
L39Z5ipW403La/f2rWkz9fMrcB7n3/z//eF/vf38lPuxfPv7H6+gTNX500ggz//414+23//+h0GW
4H//+vH/+tn5FP/+x9X4nMvn+vIfvD036u9/kFD2N+okBkEywnRccc5Y7N/OP/ENfmB4lumbJqlD
1jkPMS9qFXE872+25XqOx89pfbJA++O/mqI9/8j/G1w7mnUuzzmzgu05f/zfL/aX+/fn/fyvvJXX
hG2q5u9//DXJTCOmyoV/7nsXzxy+oqE2KzbbtZNBCilS+VQSMxt/8myfw4H+zHr58+MvYrDypAyx
CKUEpIVJeQCowOSejfBTFl3uC/VJYs9fgx3/PMpFoGNkFG5XNm55HjjM6lnjqadIFujwywbVxaat
7Mm+VjD90k/O673LdpErZgyJXTjVVGwizcdv2Bui3Ef496bFL8/Pv27Tr7dF/DU08N+n5F5EXlUq
qSMrG4vNkNZ+t1GtcJqNbU3lV63D83cOEevfMPOE91qGw9ycHIWrt4yScqtbRv3l46/xzmm6FwlI
GoIPy7LaatOV7CnmdlLgxyYdVH4WyfnO8+FeZBtHnbIJ8nCJGQ7NDtyjJ34kWeVZcwey2/DJ4/He
QS4CvYYSHXvksGVjT0dTpowy78RyHVGnrPvpk8Cq9y7V+eCvz7dxHjLaxP9Sis2xHRUVoeaiO3lV
2V/bU27sP74R753C+ai/fHoRl6pT9VlBUcfWQzrif1onMMItCtW42dYfH+W9c7iYDPTQjwzHCwpq
ZapbTZVNlyPL49vf+/SLuQAsb45pICk3dP3bm0qU+Ewjt3bq5ceff5EB+ueYuZgGBP4na+T9v3Ho
Z/cEOtmjvq21MDCXyMbR0EMSL1iAYC6keGtjNTK0KELR4ruxvrclYLElpVFcdawHymGmNOWx0tNT
J/zkK/71Tf/nN7yYNsa4QGLuMlEFk6eRLVfoTbRkv2hJunWaX3wj8yRExBHk5EQ7LnqQJdQQY7r5
+Ar9NUTq34e/zN21LUBi5KlXG6eoPRaXgXWDHAC4+OiUe41S68vHx3nnObrMfG6BwKZJn2C2K8L8
VmrntAgEm6X3e7OvczFrhHE5pZTjyk0GKIfIEJHLB0K1vU9mvXcG288Mrl8Gm+qddiAEsNr09NCA
TtvJnYaL/pXVuPxktnjvEOf//5dDtCKsM2yl1UZjGY9aDmnXCg4fqvckct3fG86Xka/ZVLtku3rl
BgJTjAfKNulapBJn+Sf34b2zuJgveNmySQl4PZBaKZolIrWK9rok5HqWxnry+PHT9N5RLuYNkG/W
mLmErNL7A6zZa63w6DX2XXYcGtgVs48P89ecwz8Hx8Xs0fqjcgOl5xvL7c/WMWGl6s4lCMK9yuk/
jPPAIIJyhQwDiXCXUdT9zWfhYlLoIr0SJjLtjdPF+b0bC1g1bA0rH9pECPLh49N7Z+zbFwsKZI+9
GsyeCCqwhmzwR7aL2hLSoCRgD975SNnLUeO3j4/2zgzwM1rxl+ebGN/SCGg2btqm9PJlUDa4zydK
EQ+/9/kXM8BAppxpFaQZ1ykLa+ycTfHdyvTQ++Rqvff9z1fxl++P873U8iouN7Hvx8haHBhCTvZZ
KPM7rwH7YvQXA+STWscK0gsuCbqMUMSQDZCBuQ/ZZE3OJo0b+9ybT0pvD+3BG9FM+f1n74F3RpR9
Putfzi43aD8IDJAbrez8pwCo33e4ECSeSOVpn7xr3ruCF3ODo6F1r+qRNTlJs/D5p96i8ei6Pz5+
AN67hBeTQo6yQHdNWW28mAyAOSQKy1+GyOGo2RZxdjaxxFgMg8Aj8KFNx/SrGzjm68cHf28sXUwV
0RCnY2Wx0NADYcgFgtIo2iQpypubmNBf7c6NVFHcfnyw9y7kxfRQakYYuHnGo2jJ6YXKSfig1wM2
o48//jxi/sMOzbqYF+B/aXE1qGqjslGjo4r9HhwVgGU4I1XxkDnxJ2+jdx66yzhbSfhPS5+23HiQ
NdTSHLoWqE5RQWSjGjepxcfn895hLmaG0Za4NuqOy6Wjr2zd6kGh1yJ6KPvNA1xMDWYWJACEufmY
cEA+OLpAf2f6nYzWU6/Sl49P473bcjFFGBWV2JjW0Ia2lMwfRGQS2BYWksacwvzlribatSiFc4u+
zMeHfOdBu4xjl15sFKZgfa4nIr+l3Ep6jN6RfvrJk/benbmYEZD6JLQc2cOUIxEWMziEKC68EvQP
Pe3Bsq9/7zQuZoYwo72kAlESp0h+qN842M/aqvzNk7gY+oWsJd14RiNIP3NP8DUeATQa98WIS+zj
E3jvOl0M+MBRMY0btqtOTjADoWzV0lb9ndbEavXxEd650+bFmI+E5VUaAVubcoAvU7uki9VVKD75
9He+v3lRNOgY0bILa25AY5p7g9kkyzBgAav/bPX83ve/GOORZlS+BIyxidOoepZIeQssNHH+5fcu
z8UI96qiYdc7sG6WY3EqbG1cVj68z9nHH//O0DYvhrYzaaI02GBu4rH/MQVJAY+sQTI9kN2ogqtc
i04fH0icn5j/MLeb5+v3y3t+zFNcDEXOfc6T68mIn7xgXBlefd2k/aHsJCkSxg9eohh6wch/cnrv
3ZyLYQ7KMqDe4lO5SuKdn2gvEzKHj0/ovSfrYmgrq1GEQjKDRK5FeIkPEl9AfZ3VdIQ+Gd/ne/yf
LtnF+G4HVBnodQrUUv3axjm4UGbj4CH3F6VjVV8/PpH3rtHFEFeF1iGR5xp5kQ6hG+nrLC5ktfj4
0985B+NieLt+F9dmyVK/qADna2AB4aUmC2427mgfc9LHh3nnbhgX4zwH4tsR98COAtUfcDW6vaeK
HQZqfKG36e89TucC/K/PsIacuwHHA3nRq5dG30IZZ/X/e3fbuBjplVl6btQY3IfwVIppn4/mDOMR
PeLmk3vxzp02LgY7Gb1Whwin3GDbxhuGfHjooPs7db/5+C68Vyk2zkf+ZZB7doUNoqqLjSYnDawo
kOAa9iTw25xQCOIbbk3IhSfv/3B2Zs1xs1zX/kWq0oAAnfZgdduOEydxphNVkidB84gE0q//lu6q
r8rhNa0qHdoHogVsQJu11zXA0g1XTBR1YDJCXe+gv97+BbZXNAIeELnQ6+sGISPbGYt+M3wcZ0jw
bj/dslr6Rsx7TI9TU2IyQ+rvvBc5VAZwc8F9IpwnIjiqwm6GfG8XjdK92w3aXsdYAeZ0BP0oBZ7X
LzxAHlCalrcHFMdHO7/3fSP4w56hzHtdYiIqnUOehM25yeBHHeZcxbve4b+bxldzIkVpUQoONNLq
nMJAsK+iwyBrsRH4liHxjMCXuGrtc/jk4QWW/FOFsoVEoubH68a4nutfxVoOdPs9LCuZt/6CV+/R
tpqhKm/AWKQzlmO1QJ3HAvUoBREvGgeK8+121l/+xqrvGetAQ9w0KpVGf8EK5gJ3vv6Ab5VvNYGQ
UkbPSzfD07aT4dfbzVlWzv8S2K9eqxqmAH6bUNOnWZtDJQFGxgy+GFcvTieTYeckMBaGxZmKKRfo
PO1ofoRumlw5Lhs31h1LmHhG1MuBpOD/Yooh9tld2zbjNZKoXd/XQ0bUQ1gyBVGNhVmMcD8c6z48
4YsovTCutw6RtkEw4tx3UF4WeFhYZpJ5jxT3Ax/gOQdWXgnP+dPt17B1khHqcE4FQ2yGi9EwoMpb
4DP3DMObYaOTUNnw9rx1jZ2+5T5ktMVQX/wyqp+nUKClfCwulcuXR78YB1hegvgaLbDC6+oStp9Q
JR/B0s1+apgfrthWmCKeOtZDulz0wVqtXgUEpuUdnFmbnK8FzDJRnyGVBCeCFxB+hXlxz5Z2fCkz
WBQl7qQfspJAccIG/zfkJP3L1CsRAu8e+HBOgMsFHO+i3D2CNpjgRrZ0pneZn6Koo2wXBhcQAR+R
I8eB6L4eCQruC9x23aNef7n3E9689wg4jKjtgW0YNJEw2/Rk9Q26qeB9qpIFpC7q/AXAFBY5YMrQ
59mHa/2ZtEUJa1EG02jdyS/johvodYRP3xdqKV/EHP6Ap7f7qykyVEfDueFHNaf8qy9RZu0OoYAA
E3mJsIaaHy+IQ2AYJSB9KveSFr2MccHkPjTULa6cljzEJzlMEYNl8T9CqA+3fo+2LzT34QWROVoh
RwWvZxSz4yoX1UgB6oEJA/cho3l4oBR+mOAmc1iMwM5e0r9JC7WKX+WjD4NvDtBDkCf0gyINvyvD
Jn2GnwjYjHMW8C8VhRrt6qRRA2j6VCV/GpmlW/kAS4C4xvqhB0L4QtrqAne75eTUbCXpReIcOIPc
OH/ZDi+usYrUUQFjycEtQY8KnPAe1YAALywLK7vYFdrD5RjklsHVH8ENjHOeoOS5WRylL+ncaMxZ
OF8uwcaPWYPmjU3ANba1dtBB4UOzfgEnV36WtZ89IYH5M1E9KrszF0ikVsHzEWUgXfSU9PB329jl
bB1t7HIzUgc1OM3NBaxgFzUvooPsDaWLVV4OG6u1rQljgwtrBeFykTWXZZAdfOWEP58C3HR+5wPc
nne+x9r4q21t6F0UDQRFjaJQ2Mz6KBX6n4gqEJZhKbN1S2NZUV1jY4D3euhMPikvCx1dHwZPbIQt
0cjb77tWbNfYFUBRyiYYRMEsxOUFanA43DpSCExvP902xYz9YIZHsmKzX0CEHX5N/JV+o6LuJLmo
jn65Gt2V7ng3rH+WOYpObrf6dp/xyNglEuJkEq6Q5QWmbAIFfXMfh7CU2tiF1ln6f8MGhej/jjrq
uBzaeSPUKWCIaojRcvm/THXec9oFBLViCj5UHcrE1UYfvj2VeWREi5N0ugz8ZbgQXbg5XCa7iQNK
VnBw1uFD8mVfnxkB44WZgnwwHS4weQofkpKVH1bG6a/bT1+f8lafGZGSlkSHPErBxAsFfFwm6LeB
jS3AIyrGnIEc2eawC7rdliULBBDUvwNUQ3MIImfpoE7bh91c0OI6Dk7CS5n+1GX6Aqf5O5017XXE
aVcR+Xy7WdukM1b2xUN9WtroBJ8EJVyBBazju4z3Gy9lmwTGMlCEQ5QB6NtfXNTewHm94iI8o/g8
Ar6mSpJmoxlr35nLQQsPnShr+wtBMfSDgv1i9xN1jGn7wFH1kcCzHhnguxI0LHDcMhT3XjX8lfIP
Y6r7ZeNHrIH0xmQxNVItRX0SLuaaS907w49sWUr3wLpUnOEYjLzC6u9TUCrvUFpD9EZQ20bPWKgc
nFvhfDykF9F15DMMreDoFG3FlmX2c3M9arIAn3NdiuoUOKEWqMU+oeAoO4+4cM+c6OvtCWiZIqvc
8vVuFA7ZGLI+EJcCFcEEuJJUfkepqiKnJqnI/b5GjMWIyzH0kSWIYpI1aKMrA5hrozwHbrnN6XYT
lqGAzPOf9/AUKujg8RyBHF9PX2gQOKgWj9jGfmcbC2Ml0lXiM+IUSZwwL/w2NRAd4dzvo5RCgdUH
N38kWNuNN7GNyPqGr84HUUengjsuj7s6o/A2wunXgdIcTA4Yxt/uLMtmZMpZvQBSBtmi2FW7SZj9
YRMuz++hPKpV7Lg1is07ZPLHq1Y4m+xr0ViJhkoUeRdNsI9xwLasBxiwHFA6BNUAXH+xJ4GrCF5m
EFFQ42+3aJsQxpqEIom0TMPciYcCgh6AXibZHiuY/nkbO6ytASP4014ncLrCgg12AiofCXRoBbh9
XbVsNGCZCKa4FVwpvwcqJImhnZWoRStQcZGO+oHn084FzFSudqHf5Hqu0EkdSMzDNHunnPtbAg5L
DzEjJlGEz6gbod4GBfRfgXPCBkdVvZHxtD3cCMll0pnyyVxfHBRLvQ9ntdLEIrbR97anr/9/FYQF
bntAgUTKwGE5rH4iN7pI6Xkbc9OiweTM2PZhRVKFbgL8+iho9U0yhxzBftSHqIAaO+1wFpyZhrYx
QKkXbT3/oVnK6J7lU36RPOsvmS6Apo9gwiDmjTXBssQxI0KDLnRhzsarC9KHEYKTJeqX9DPxXHgF
/TOJrKAbO7VtXhuRyWHVBNtXJGFamIceU5Hwd8z1CDi8WbLrcpgzIzZhOBM5kNEgxUPA28Dlv3ws
let/FgJUjdvri+UtTJUokjIQG2DlvBCFRIxktIYUuHQv8OAfN4bEMglNgWjiK5ej4AEg0hoykLu6
hKEKSvVruPPefgfLmJsK0aofQ3ifoAGgbmEaMdHg4uC4dGyBtHxfNqhlvt2O7UXW9l9FU56hWrBy
Evg0Fz2MTlH9qjq438PTbKOnbIOx/v9VAw3g6SNNUS42LRSEkxSuXmPJPGRyK3iu3X4JWxvGkoD8
VktpmWSXZM7ru9Elbnly1BzO8HKl9Oe+RoyFgfWCIaWXYES8JoUug9Z5dvLZSnoMBA/Y6XYztgEx
gp10kJj4YEleQP+AazhcMgBfYHznaBgBXlBSigY+L5eQ5/xRot77Pb4Tvecy7+i3fS9gBLg/RRpe
BmgCtYk/QUDLDqIj73Y929SAlqiaoz6rwAMbhvYD1xx2fnBP27c0mZpPpaFcHHqaYS8HEwAOZfCF
A07NQRV2lHvgG+17CePInQsCZkvrZBfqpnDbLzgHgal2Ar51ZWtZO0IjppGwBYgn5OklEeRnNCwD
wEz5I9H6SU3a39gq3s4EcVMCCocbzmcUpeAtgqfFU39UDZwpMA+njntfB8dnB5F/Is7y+XavWWLc
lHy2xYSP13QtB4VJcwmXUy94cImQP9x52ifL56EZ4m7ol72DWxq9AOqyJAuLvZ4v19tvYIns0Ihs
7ecoqVUCxg6N51w8WNFdcPEcbPSPbTyMyBYO8wQtBW6Yli4CfULDpeM+S0fyS3qQGMOEN82eYUoR
/ZgrzwWRceZI1l9uv5ptcIyYlzDDb2GSJi6wZNVXv5+cZzlN2UMtcvZyuwlLEsGUeXpBP4Ww3U0h
nZHnnrM/tQaNR8zyZwSHvMOcI5tN4BO+L0hNsSew8hC1IClzwU0I7Gk9mD9GM+qXdz7eWAOa0glc
VmIGOCSPHkJYTYNylTQbuinLRyQxFgCddDA7bBtxqQrvQ6+rD+EAQK5wg2/pwr7WA9loxzLsZP3/
q729pVrCuwB5kMahDZCivTy4CfIgqCbvNjrK1sQaTK+aqMZZZoBQ4PO+hkLjQKMqeUo7B0AFcHiG
YGcrRuD3hPgw7x6QanHd7sLmZoC7X1SBSTLO5bBxgLDEP/H/fRUYwbdTQOEDEwbA3C1D9xioeZ9q
mBMj/Bmus8FKHJ0Yt1BgZ3ew768I0JJzshF/tl9vhDiMSSaaczTgDw180j23BxVCd/uOoaagsy9b
NXm5A9hQ1mWPgV7cawcGzsZeZfntpqCz0qJcULwVxaOswOkLZwrBB0Aut1cm29ONWIahboibolpc
Atn85U0JTCn1tnKntocboeznYHHPzuDEIGincZvAtIS5MHW8/dMt0WUqOYMOVEKQXeDZA5tjKK7g
t9GdnCrFt61MWbV1MWl7ifX/r4IYl4OLQhUNchk0gLEvPKnODbyR9h0KAyN4R9T0BlEOcyuW5/k5
kZGIVeXX+xKkgRG1HtcSiOYEC1Df4VAQTrnUsLPpJh/MTmwLG1PUNhJG/ApwNKdUYp2jM/srJnA5
/NZ718IZdmOJs42BEb8YWZCSO6B1+hzmHJ4EtgtQv32FdKjDN0c4nzqnxWVJT0H4KMgIb7YwamFv
GMgPt+eq5QVMtSZbJC+zHDbXqlXIT0/t12GW3r7uN0WaTQuWVg/T7bjzxIsHmyUCD0mY2/66/dst
o2vKNJOxgZApKsUF9iKg6UDT+IAz2HLR07yllbY1sf7/VYxFcyOX1TEqDsblOZ3rexfYyRIWRPvm
j6nSBI21oEGWwUIObtOPTVvNQBX3KxfhdhfZhteI4g4MVJSlYHfsCh1+geVS+FF2IPTte7r/b+/U
BKZyOoVzXNov4pFV4GimIyTFt59u+eDyjeCt+KxmrbE3OjVQGxAI4VKoZfoIk5haeM3GSmTrISOC
/donystAHe5gYwDle5t3B5HN2t03Aqbm0i9gCVRVPXb4usiuSVa8U0uW3e3qIlNymWn0NgCQTgxC
nzqA8Qh9VUKfJ6xIR1hrbOQeLEFgyi39lucOUOrrJHLl96b1yuHdUKU+fwzx6bNVcWYZCFNsmZdt
MCm4osYlVoujgg82UqVMbwyz5fBuaitpBMM81Pygp0JJriEcx5+7DAgqmJCfwc4qXjqPJxsHeMtH
lbe+4atFI6xgyQz22UpMz7JT6xT9fQQd05UhC36mXq2ucHyZYXRdBxuBaAkVU3U511gKwb1LYhLS
j2GAuyZZijtAsz5kEdlS3doGyIh2uNC4RVThTtDnGczXRi87lfA/25jKtqcb0R4AxVmC1O7Ek4Qd
bj4ADgySdLBxJLM93YjyRiUdXNIlnt63LE4oCr+mMiifboeh5emm3hICl77lHa7eglqEOkZGuQZk
jiUs30hy2AQHpghNwIQihbMz9qFk+j420VcZAaMUOSBYqPlCYJB1apUPC9D83k3039uvZYkZ1ziC
d6proiVNnBh1W00PiSrKdu6lKGDPnFcpARkqZAEAl3Oo/Y0XtSw17jrBX4WOjMAnrjPlxKk/yQ+w
UlQXlzjdR6/qt+pTLLHirk2/aiKQWbAgBRkB7FECJh1KH6jjKhnod3hPBk+qXvqN/rPdeplSyY6D
OpEvOD00bkfTj93s98UZGn/A1Vu3qz4kDryjr01RtwB7KdZWhwEOgRo8MxT+x6LCHdh5Lmp3+ijg
ogm8FU2BmoLOZFM19fbMZaa3WAJzUNWwMIqBrQI+xgMECXv5VkHh26PJImPF0LME9DhZzUuD8dGR
6QPQDvczkGa35+fbP56bKtF+mJEsFWDlVBD+/+jhNw+UKZPNl9uPt+T+TE0hXO6FB0JLFEvhnslC
fvXMwQVF/jlfVjyqlzzLem6fnGzalyk3RYYEOIEpJV0SD0H9aUn1E426J9WB/HP7hWz9ZSyCAe7R
q7aSUSwi1Bn54VLGjhMNG0+3DbbxsdJBXD4IqNpjvXRgEPNnWjrP+LLeSvDbnr/utq/iFo5doZoB
zIiTrvwIQ8WrA2v3MOk2gtX2eGOxU5mExJ0XOKclI10RYTlMjgDr1V27T6HBonVFevUGVE2ZlgC8
wqh/+J35mEi03zje2H79+v9Xj5ZTELrjiJXGSXhwZgBZXCZSA28+R2Jjdq6/8v/qzZipF2wm+NEl
bo2PUZWyz6Fys0vAnOgD0Mq/YPC8dVn+9qbDIvMc0CTlULdQAwlXeGfdAegHKWcDBGAmz36Oik5f
jFv76tsRwSIjIniaJh3pWyQP29T77ges+tVlCds4dFgGxRS05cmAezofFQIhSqlPcJpejsglNvEC
ytV5T0gzU80WMQF0mUp43BLafiYA4713kRWKbz/dMhbciAmfklrVDmZVv3Qw62jHOrpo0Q/I4orp
VACsAWjyzJyNFcQyGqakrXL8sagmhKCgdI573WIFLEmz0VX/fRS9MYG5ESPZhEtgJYBely4wpgCf
luEViHT9ZylwZ3CXi/mD77ZnOnvZhyjomLj6aQIkvI5mP41R1PabgTrQP+YtINqR41Gg9igZ5WlZ
ekDHhoGTjZ+6/qK3funaQa+iOQeKd2x1xWNck2ZfVZdHnyBlHZCoH8COuT22tjaMzIDWDpzKM5bE
VUbGu4iANqRJPZ07Z1NTZGvC2P6BchO5WiaEssqyo4jEU6/YX1/kG8duy4rEjaWi4KRdQlCwY9KL
81SCTIoEynIopul5hCHD6XZH2WalsUYUk7ckPEeSg3lgdxShbs5uFnYbKTLL003N2yRZ7oFzlMRI
deAsUQn3U+Ky7uPt324JYFPuhvv1miXtGIFilR9DuA0fMkHZQbNlPmT4EBo88eV2S7b3MJYKxkWQ
VRrLNoPF6U83ExK8ljT5tO/pxs45kkY5MEPFewj+JQxb/X5MePr59sMt04it0/dVtLVw/3YrD9sy
Tf2HuVaPQeA/jKg7UwnZkjbaumf9/6s2Buo0Dp9x9AIR0L9jsL96p5cxfLn9BranG7EMDxjfd3Mc
vaKAFHGVp+2hbZPofPvpljA2hXJ6mZyQtCOkrMkkvwbwm/zpL6Pz0PUO4GH72jBC2cmahQ4q4mAH
9eW1qUBM02EzAhUDv/p9TZhxXCVz3dQhR66svIdr+Zl45XdWdRu9ZBkDUx6niBe2CkiWuASU60GU
srwmbeFufBdb5qipjOMoBelogcMXg331vYYj6jsFh6Zr5c0QuyCRFMW7eslUyKkc16jMqZDSFcPP
SoHe7rqPKHbZEhG//VHFTBPFEWRH2BcXWE3btm6OSwj5+iHrQlbHdVtE0RHldll4xfi4/V2CKgMA
4OsWuYbbr2cZJfMOH6wzEno6BVvQx+kyqmbnsQJg5sO+p68R9CrKuyQKijwlLF5VmKcOkADwagpv
Y8e2zQHj6RFNkE7ogX8TYAceqoHhM0VLQFqo/qyRXtz1DqY7pDOC45c4Cxz3+7b/qeS8XNxlmje+
U2zvYKxUlfZ0xjiCkDjlVeQakCzmXKISFUiCgMd1+x1srfj/jsM8OX5FCtyq+KJ+36voBczjpzbx
P48lhH+327DMJGquWCmdIr9HuppUUXduuoTGfdT3G0cb29ONxWpp6OL1yYDFqhMaV+CVf05p9mXX
Tzf1fijgUbTyJYsnVQ3gI1RZmUP4AYPOjf63/HpT8ifUNIOKN/I4nXQCOs3QxWlVyM/7fr5x1Gid
sp8Wv+PxCNjgY1gs9ZlO3j53VDjv/zt3kN3UomBQNai0ye7ybALxYwCmd99vN2IYlMhhjCjGNewB
06FD68erv+vGxYNl3ptqvqGG+3jPBY+BpvoQlN50GProHWHFeJxp9H3fK5ghTAacNsqOxV0y5F+9
Ng2e1di2G4vc2hFvfPqYcr4+QO4CdHWKWnpHg8aQ9icHOsgVFdVvbHG22WlEru+OrmrdFCvcwIMB
JHCdfqFVBvnjvg4yYtcd8O04kIDGXOlRgP8IguMB+sd+Y/5busjU7AVJ6jECDjNYTGP4fSENucwF
F9dWL+L59ivYmjBybVLIjqAWAlsN9t5PI8nA+QHT7gRK6pby1DIKxIjihpEo4wE+GICl7g65GgbQ
z9qtzLPt6ev/X+3EU42VbVh3gECwMz4cfvihO2+MryXKiBEABPiyMtf4claVHAW40356zbxpjBst
wfyJgCLfNwrGNjaJsVjcFi+BJPdl1uwMBu/3qAp+3X68rY+MOCgSgNFkseDTE8ahX6qa5/md5H5f
buz162R5I5SJEQfDUpfKyZGbosw/OQ6441z/7pbyO+6sLyWfAXP19h28TKGbl4seslLKkDQMiuoQ
OD1AQXOduu6+oTC1bgw0pKxq8H3Saa87TGkVzx4/64TuW1QDIxqIDmo1zgzRoJGPOaWRhCoKBr9k
H5mCBca2NhY9L2XPcfBiU30AVZ4d02jcMseyrBem4q0IoJLhAsGMy+70OPLi2+wC1YbS8Y3+t8Sc
aVk4BGPeAlrH44CRj7oeprsaDv2NpMHVmd2NvccSEKbkrSskfCRAr4vl4qCIqkeRmpsAOnE73P4T
MrwRD6bmLVEzLatE4eKxiFIBe7wQnk5asLk9UA+OPQ8cNLJHiJaBbyhrDneJuivpl7aNnP4vyhv8
b0K1sH5NCG+vOZQwvwnpI+/MI1Xtq5NhptQDdb9KchAeYu6oBRBkwvVBaaW26hssXWyKPOaC0KUP
8hBpIoDVD9ydw+9j6VXu+XYn2yaisaZ11RhM1QJeWN2gLvXEMH7ge4U1HQ8dA1FkYwuwvEZgLG0h
TAE1SrqQrgCi8yUJ/Ol7tQCgvuslTNkf75H7FcJHrHbpE6YMEnZB9pBm8uPt51t+van5G+bZoe1Q
89gtZwrPD1p9AQM52Fj2bU83ljIO+IznQi8Up4C3RccoyoU6toot0UYg2RowlrJspH7ZwmwnRvop
+oOD4fyZ18H0crtzLDPIdGYsc6YW+EpGcTvz9j5QnXue8grywoTTfZ/Ypugvgc0O6hNSpOuSQkgU
9ECYDT4kqOn7pqcf/Hv6mX3cyUWo2Y8bOKLETIPsUFfZlvuFrYf8f58uOhYVCXDPcVMAQi0CfGQA
+plumW+u8+SNZdKU/UVu6Y/MrcPYa5YrTaL2mJZ+zPruPq0GcUpbte+QaxouBmmtxZQ4YYyyeRVX
Di4/CkLc90O4dPsmkyn+q1TuLFnZY1tX5fQSTo5XHMqsiwCaWbTz7faMjd7uMFMEWA4LC9JUsRi4
xvAKvjH548t+cI/txM5OJFFLrT6hsis5qKbK7243aglCU08HhgO0KByNukzjcjbo5DFw2q3rbNsr
ra2+Or53pCPaX6Vm0vuSlAusouQlSpHansgZ1uYnhk/b3tvUaFpmtCmfK2c/nwdwFGNCQHg4TFLB
UtTpWQW3VEY2VnVbjxlhs4ygQAuNYgzSlNNdxof+Era++nF7PLz1MW+EzX9Waq+6jOMamEyc07iZ
x8MYunezqo5D+XMu5QFszQMfyYP02+vSD4dG9I+41tonU2f/idZeNV0t+IxTOVubnj3cEgTRAQQL
mFgNfbJvupkKOzpnZdtzQmMY6oOLTIL/JUW0zzWImeK6TAZdE0jQa8eq7M5wxRyO/ZSUB2wqG98n
lvlsKula3ZBZwnEpDsLk0InyDrzd9tCEoDL6Ltg7+ila+CkLtlIQttlg6uhwcJR9CqBvjPxVQeOy
cOvmnI9Z2x6CxdH5MQMkPjkUbR4tMNvvGw1M6oJ6OepWzYsqfLCoXeUm8y6pFjNFdyU+9itU2iPl
SCHuAyk0PeLTc8uz0xJaps4uRMkFVHIpjTvV32Gj+1KQYSOlZnu0sZWirDialhC50pLq+Qyzo+k4
DGpLv/3fpvZG1JoaM+rW3UwWHMVQw8bHM5+LSnyH5x8MXDjcf7vDmDneByqy3jkkjCTJFTAgpg5u
2rvs4FDHdY5gdXnhKVsG37vr0wj+dEXmh/K+X2b9yw04Ozk+/RAmEnDQBafU5qhgMUnPtxcey9pp
itb6DIIyJ+Nh3PTdxUvKL5nW6aHxw625bBsB46ydNcylUU7WBsbfHob5gJzIvgIhanrgFWuqTiw0
hM/RAH9C/rtaxKfI479vd87bv52aJnglkyC69visn3g4oG63VyendLcKq9cD7/+dPEB+/rtLIgvo
e6zvaQwshHyP5FCRHjQsZU8NLNbOcyWiXasvNYVrYTbkbAkZTkoT8X91uH10j0UgMCdvd5OBuv3/
kK3/cKav93vUiUITCyuLWPhAXJ6dsB7LowdF52cPbilPlS5n8lBWspZfnT7Lxblc/Popp1i5TqCG
wFolhEhnBjFp5s5RgihdH8CLnEC3btOKwyoVR+IT2EoDBWBkVlsFTrYRWMf91c7npL7ISBKGsZTZ
l3Xyr9OHiak7pPm063uKmhJdLZJlyWqfxQUKgxbwnqg/HonvyC22gW2SGgeTJpgiCDeRrx4kgZEv
TjzXMvWDja3P9nTjizwqJgGIixvGC1KLsKWL6nv47eb7LnRRgvDvCMzw9sNWt35turn4rdoeOS3k
kt0t14e3lzdqavgYppKclA6xZxF2UN2qHyhZdPASd9+dEDU1fDCXRr0RlTROwOsODgquRN/TNil2
XSVCJWP0EAN5rxgkBqAS3TVIQ3lkVNYbqlDL8JqavRZMJVfLIUQBWyDvFy3LCwZ8n/aKmpI9kOfK
GrpiErceSU+JE4Unvrj7PmQpN6KXD2DSyBpzJ4BdXwqn6rwSB7+pM3FfhCP9e3txs80g4wQBEfyC
ijvcl41+N30igrkfmT9nv2F0J+qNTfjtVDvlRgjDCRJi7gILNIjmP3GYK+EY6jbwCl6qguBkl4Z/
xkhk30amvGmjTdvIG4ENMRyu2bE3xypK0+5YeXAAx5G5J39u95tlbeVGZDtTV+NbHzeBYB52/NCP
QxgcybJE/6OsIZ9niBS+3G7JMkKmBg9ltfhWSnskJYtMPmU40fygUNJ+TApa7wtCU4hXhJQlXevj
TtCh4zVETg9Xa14R73sBI8Rr3g5z5fp4AVWH/TGdVPIEczP+g+Osv7FHW6aY6W2H8pOMghoaYrhz
hkJ2Kpa/aeMTcgiXdmZXsYgyead6/JDDAmnSFgraMg1MdV7J8wATa8byJch72jZPsmSnBZsizsO5
ON7uQMtcZsZKADwgj7JaIedEveh9UI3kri3DLTmv7enGChARUmEm4wS7jF76yInwLmMaFhtxuA7y
G6dAU56XDpWe6toL4rlm43GEz+g9JZF3B3z2eO5llNxFPMl3hooR9AGh+VzDlB3Skbacj2maNfoE
H9IMBruQZWyhimwRaca+mkeY14sg5gjG1XfjU1CU5THTfF88mmq9kohwycUUxH2Yzdc2z1pAcMiW
O5tlwE21XlIm2hu9msRuU7R3xQQROVNud7drspoSvRa++2D1liReSya7g59N3mcN2PFWIY/t16+R
+OpQW7Qwe3UEnp8GH8nCqiey8GZXHoDSdcBfPRsqiMFLRY5jZj9RKI/In2EFHe/rGCOKkfCGA1CP
k47KlvzBK7IMtfQN3fjpljijRhRPjdZePSEv7Q5NtRzzpFg41GvNgmAgZA7vmCujr+nky1+3X8dS
sECpsasnCc3GxeNBXIxZw6FrH+HMgCSrMx3WfNW7seEV8AM+EI3DqQ1GIDDgygpc0KnJRjIdCGgE
w9lP8a10iJRP52NOYViOg0EPlGySu3B6QtVocM8rmf65/aMtkyc0Izfra6QygJ5HkZA8z4kbnsqq
22d5Qk3RXZrDaQm81iBWDBd9B93WhTzQJp93fk5Q4+cPJa6pKldh4ZF5f+q8gRydutanfZ2zpgdf
zX4/J06zhJgwi/KnC4oiq+ewKvbBcaipuisVZ/CNcv0Y3jbdCXAOeV8vuD4pynzLbM1yCAiNg4Zq
8dHfNcRHGq94P48EIjM/e0f74XNSQ0NYkcm/azfv4y27gCnFC0bIkCirgxiGOsFVjY5/1AmpLhxv
Fd8eEcvpwvTbm3LcnPRwjIf4OKrYkdRF+zVyk6Y7BnUOA0Hi0mFrU7O1ZSxPAyx0hrEKvLgOy/HE
3So8upU/vwuAQfjFp2DemGW2bjMWKipkkuuE+fGwLBJXGHAWkQceDWlwbGU5TPtWW1OpB2C8nIZ1
uilc8V7A3khOKbQlGy+xdsobp5rQOGhUo4sCrCFwY6fi/JgSyk4Ymy3xrmUoTAldOWgxUFzhx8Bf
1TAUmZ8Hd1In0CJwUbplAm95BdPsrnRKNgDr4+PDW5MXVO83R5YEzcvtmWt7uhGKM08LUjWuF9M+
n15aUubvCl1tkeIsm52pk59qXuilGbyYR312WFqJLKMcnGQ8OINwP7tpN00oUHeSjVJJ29usc/nV
ypgFfjjnk0J7SkGSQMbqiGtmeb3dV7bhXlt99XQVElAoc+nFhczKM6HkoSvDOxWm84ExSEBvt2J7
ByPuZik4L3XrxZ0juk8zuMbvw0Ft5UgtUW363PUN8yNW4R3mcs7e6czhD27jzdUBVUX71D/UtLtb
UHWhQbXxcewW5KPoZfmupb7/c1//GHtrOvKpxbnFjYFoL+8q5LpOXlps8RAs/WNKAANs2h6j3I31
UC93ZRSVw2Hq5+QesBEUSex6BVMGWM4c3mTe6Maq9JITBT/tYSHTPnYeNUWALOzFAHWAh0pD0n4V
zlK/oFxvM1Vq66E1Ol5FAVdN2ExNghgLVQ82WTicFGBwKALM3Y3PqrfvOeHW/m8TLMzxYVsrDLHT
spcGZ9KjnjpxoI6aHpwsqIFcc4v7oZ2KlzGYt5Smtjcz4ps5pWizCmthBo6Hf+i7LvwVzZ5Mjxrw
On2+PfiWVcSUB6ZkcATsv7AlzcF89TyVnR1Ur9ypRfTnepLjRsLfsvaaOsElyz18Tjhu7BVANF6W
CqBbFI7XY3FORlZ3Z/gS5D4Mgdcj6u1XsyxdgbHbFnDGm9q6duMMRE2kjuDmJce0v9v3dCPwF8Ym
7orV/F8P4n0zON6Xcp7Vxpyz/HZTLTdmlYAPXObHHhv7cxemv4DlXDY6xjLmplQu7Dp/QP0vYqZh
baxdJ7pUdbGgLpHxJ5hI7TOMh9v2v4HT1ahE8Cvhx31FkD/r5ma1Qt9KdAfhf6STN85Tpleew2u3
go+vH+tAiL8uUSFyqlzOeTnC7KIcivdZh3TCNdTFpA+6n2d84nZOtnxK6qGcTnOa9O77UMHk5fj/
KLqy5ThxKPpFqgIJsbyy9Oq23XbiOHmhEtsDCCGBhFj09XP8NFWT8cR2g3TvWXejhqVChusGeR82
4rpAIgpaI4Tlk/2VwbcZ5PEuoqUMiBP5hmiFuW2DIkrhJVjFb2v2a53Uw3XNWH1Pmdvv6FKyhTLJ
Uuil3XKTTj0utjHMSTquOSw5l62zv8Mp2HKVNX3Rt8tUxHz/GHuCCkUTrZfYZxqSfH0DrrOVGWis
su7r0xq5Nic9mfJ40DXq1BJaqQwtjnqXhYYad7Hql+YBOfT9+LmwdUPUfQ9PImnu3eq/1FR/F+OF
b3w3X2i5/MXn4OdM17joqfP5EsxrEQZRXOh5fVCWIoYtjIYDgQGaU/TfQuarikbwy6LJc9wyU6ol
fkbj6pwbYR7dFL70If8pR2SNcIohVI4xL0wyoYw5Dtai0fs/32zThQTbewqLZJVkKOucQ/Uzlf1b
m/VPC/68Qt2qKTe6LcdxVlkxyZ2pvN8diupIr3PWrftbM1t6bCLcKKJxt63mr3W3kXOLLGNg+Cyn
cXAXmZM5Qrp/KlShFtqnDVjVaSrThJPcLoYcdLN/aId06C4KdO6CeIaCpbm4bOvyLkFAnGX/BK9X
xLvTL11H9yAa+CPR7oIJqUMyGYP4o2NfASUTMlakPM5Ldq3H7SJddkGz9weX/pPY6Gz6gR23aE7z
LpZo+K49LTcMpjm8TRo/ol4K0/Z/jUjD0i3Rnk81UurQWyTOQ4LcdAD7/IRCluHSbrYtw67bKsb6
30nXPlhl0zyeQ55zjhqOiLb/rW3U54LK5u6a8QXhUAIaRD7k/ZxMuQYJnSdi+kRC017Oo1yqRAY/
x2TZCnxsG4o2e5fvmd5Om3U1CEKblsxJWYZY7fJZzG+Uu9epNk+chJD0zsBo8R6l4HIhmHBp+9qg
4xH0tO1L7pGJHSAc+Nj4+TVErFiuDdLqdOunfEzC+SHazQ0v1VcyBqekSdLCfFv8F9Q25QHLaEWs
WnKq5h8yGrA/heOH4/wvvFuAhRzXBcJQkTdM8Sm6Jv29qMFWKujDagREUXRRq/No7f9MNENfLHFA
Wiaf23CY8dKpr0hjz4OK+NFE4X2RKQo3F3/em0UVWdI/8Cg7ICymv3pDm4IzIJP1Qq57K/3JePvU
2/bFk+jFx3htQPyroyY48IJJfYaNY5AMK3PQNsVsq3nBkzk7kLh1ZUiEL1YJ9dI4NqSIpf+Y6dLn
5DswH+Unz/MU/OyS7D7Sfa4G9E7mLY6nwgUQjawW6m/bzNEhrvWnNauAZtVAGzN2HL1p0VJIpJzk
3qmmoDucuynd6YmNXVvqPWoP8+72IkTFwHkKY4Pmzz0oyBA9DnHb5jJOPvQev81TDfcJgrrxpDiX
LwiXOYYRQmGzdOteASfxy+iI7XITwDoysiz4FUI9+8vUAq2lYR0if8RMprtnaH2MCj5a+t5xKSzU
UnN8221qLp1j4mAhJXkxE04bF8zDUiQRMOwiQeJzmy8kbg54/Zu9YMFC3sSCOu6kYabBx0DNUYZb
dBqRLHsJJh2cLKpKDgsTEW6cGN9F7Z2/9Nt3V3wd4gDdIKE4x1E0v/K9N6bIanjNKCSSQN7GXT8E
owHW2DW8i3K2QqOUI502ewyc6v/zbcuv8wjNRm51oo8aBZNlhL+2y13M2it3tDstM01cHmIlfyYs
Cn8P7WKv0O0P/2Xt1NxNOvLXsEmFRxd2GN6bzO6PimGaLVI+DvcobchntK/Lj0atCT7dlDxx3/XH
FTUsDe44Lq52h4Q7V6Pab4nprb6NKORCFQ+PB5LPlLGHLJnXk2XdJg8NseyU+Xk/UWf9jyXN3M8Z
9ccPZIcpPkfpo4jzodnq0lAEyeXjzv1QGZpOXwmSzl3edtuI7PwdIYObq1/Jt/8VJ8Rju/KPaYYE
ZZjsUIQyE/k4jx97Pa0v/bjBEsKsy2kQmOcRXW4X5ATd4LTcc0a3YxrTX7VkrykeoBzhfwaXF34m
NKWpcnTTG6EdLRFxA8zb4vnjqXr3LfnweJCuUWPvTigopxDq/KMPajwkcdJd0MFR56jCodUYhEE+
7DBL4Bh/4X1yqTl9g/PSHdIBacndrvZLZ5Mxn1YuCjuhXldO4ORh5t5w7HbmGfrpqOTQuBa48v5a
0T31BKh1bJKxgFA4vO6RQeVnGvuCcX0XGoWWg54gglcgq5opeOQx1bjL8bJO6Lk860Q+zqglhZej
/rHNfEBhNa0iQPzl7EaOC3wxBfXdnlOrPmyTwe66x6Jw+7LgUB9m3P9YQiSxx4HprtDxRHIUqT5K
PzdF3UtSgDInuc/gTxs0+9nJ3RY+wHih3TacdTv9BTOMQqoGhOeA6STf2XxcYwz+U2p90XGeFisK
0ErolX+MO7zlQnrkhgXyb9otqIzWc1ONInxDCGyft2EooS1WUbnyVQEszZZiIObPXIefiA5octvv
e5kZcor5mKJpvhflLKAERC7h24BspFxL+hKETF9grIB8dOb7LR5kipuWiR1hQepXk8wDfjSTHNqN
rYdRj/1rBH1r7uftODQqOCy436AxqW8LVKlf2+pNjks+OEGY0B4IHePDZCQ/1S0lwPDhacnidJBF
asfk0AQzOhnRpNOU6NjuBE75XYx33RO8F1O3gqIb0CXQ37hmypxS+NYPnf9+XbAXfjed7w1/Zlsw
jfAMIE2y4L1NXvCQLSWlNj2zLPxe3Tv1ufhJnONW+ROUqHu1r435G8TtWCQ6dc/pErELrbv0tHde
n6eM+9eA0ejJ0k2/1OjpFTmdOflXd1a/bGFUPyKXMz6QbGrfFbyyJ7Rl1i9o3Z3LGXjHU5216gtZ
B201tJO/pRmbr4hcbJAoNIFuVvUwFnUgMpkbuuKEGFP/qlmEJLdUDddlX1aLaxk14qsPsmvQ1MER
wT5rtSJ8+b7v3Vq6TPoIJ+PkbnjW6bttevujGTHfjFJgEhdshTVvH/EKx+2bCI14nb2k1bDsKdyx
TBb4VDD3CQVUzFjNrinx/DD3PMQju2+3xo516Visfi5hl16k5m2Xp7yFhwU3+YNuurE7eKb7shFN
WrCkpgUMmqJEhlhzQBgUB+VNXUV9z85DRseqa+e/Y03qD+W27UOuDX5PDaNVjHLaf1m8Zk8ZEEE8
Ga7/OaOv5sUMvTmkWa2rPlPtsZv7sfz+nG8KFV6YLBIFgWhNTnZrp5OcHFxskUHMDovXCxzMEsOO
h4QVJHnVot60wMizlWYcojcW+Pi64N0tU8v047jMU9mReQUPMYTPM5T6hf0OpHP9mkAnGNPSJTG5
ZwmPT3IGC5V7leHIbOqavtluzqYTAnnQ+j7H81qh1Fd2aDJNxj7PWhv8imekGeUeBtKbEAm5DIGQ
cB2OwZrTemmehV/5HQyy+4y2OXhbQ86ucgvrvxutw1+0C7LwreONBuC7S4oGALt35E/S45d5mMK9
VgUhdqZ/RBbKvey2rP3XhnoZb104jmOld7gEkUyMVL+iazl5R81rLbGfNP2vjvUEPogGoM0lXDiR
Vdc4VecY1llUsr5x2wWPuZwuLEX5aEGNanmQj6wW/0UQ5+AoJz0ch7JNuv2E+skgym3GTVvaHY57
zKl0nKo1zOCA6HXbFC5yEz2hvQA5HQ6dzuqL9ug+v9plF/VJ1ktI8m7plj8J+k6f+mTm8IpPi4iv
TbTH/mA2Eoq8w9zX5maPxuW++Ii63zOw8a2AogRzklZ2FudU6SzMV5IMFlJNijtLoUQNRZPdt3Fv
SpMeXsSmwYqEvvkxKPet3vD49fgIXgiuISTUtgbtCrDFZ+oY2jb5lAhUXwuYKUP9sFPoIMo6arPh
Erk+VRdN5nTM1UDCuchGP/nHqA5ZD/unzh50OGEw7DbjonskGZysaPnByuAzPuPWTOYuGCpirAAZ
K4l/zSY1oCeBM/DaKYu8O3SEhdFhibftBZZ9wv5BlQpKmvIJfdio541ENWB814cx2kh/F2QCj6I2
UdelNmHcoep+ElOx0CU2Rx2OTP8LhJsDTJiMhVg9fBe4F4TmMXHpzdiB3pmQEHNJXRhijFsRbPu6
93JLL4Y04XCcdjvhQxBDJ7azymQUnms5zukjYICkC3NpV5oVa7YSmzuGjy2HjihGUeMudIv1czCf
7Zjs6rZzPvtHGitUiOc+aNv9H1NMtEVNUhwIRJkwvfSNcmmecYfaW7D+YkIeDo73im4zNoMAMRh9
3pNWniZaNxCmY0xAzeM6OJxdSB6uK0kJVKO4CfFWNt2Ce3hZwfy9+oYF5P27JpsdHA0xTAe9YFh7
9zF6drVjyEcGfZHzlaT1je0RlWWrcG6ctPXrkoMUH3o87WLFQ9U1WVztRlgCtIMrfU4hRQ7+1ah5
ufF+CGzO0AqMwSnlc4ufaUQekZdhth8CtEJRLP2h6vB4+2xa8nhy2Yq3d0TWBk7+ZTzYcJ7/sx1f
/s0GScrlisja+iQUZOGPsSY0vVCKdL8Cav5tyTHGse0B/V8+LIkdW3XrloHPSJBI5XBWcz2EldsW
plCiZkb3log9ZD+pZTjDcJuve7HYJg1QpSmT5hJzhnjjiOAfVY3wc/rQtIG+2z4Dr4l1s7YH3MrY
+xhzvbgJspPk4jBwCUQa9GgCxyuYLGe45NyP2sr4F+mapQVSQy0vlqAGGVGgw6OxB2zS4/7hl5ZF
jyBP2/ELRSGh+0LoOr49jd60iqYk6z6ol+pvyLEfljBCzSzn2+6XxymAf+xp2KD2Kyz0seQZ9b/G
lmnduQ4jVaBAlsOZvOMyoBHuBai/gTBtWsBjtFrVlDtmGRwFrmu7Z+Rj9Oa9CRDiculUM/7bRNZ1
90jRCS2G3MxDpZWSc5Hutd4vPp37EB+U6SWMnt3O8p2uzD/6elz34zKonVxkvPe/pqabm/uymoXl
zq3reMazw8Z8913Wlugz4VsV+lWvRzr14X9sbIMvu6T474YQQ+IRu51NHkxiQ4nte8VZ5Afn+G1a
4NM4Oz7r4DIyv/lzZHqzHIKoJuqGJybkL6AcHLAreMWjwvF4jaqYTp0r+zXALs/wqv9B06zdv4IA
ct8fLURNPgd83EfHlMUZMhETh6T2Rco4gNApsMgv7tvBXKNZpb4MwznpqnjdRvvAY+e7gsURSc+S
DnGAWDyd0uMYLlgGMoA32DyIXf2hRa3fZ2zlqsto1CbCHeRa+QCOe2YXu40z3mGP+6p0RPa8qhPf
ZtU8a+2OAOYcjvqa93jqEffa5u1ot6hKhcm2CpaPCUsCQh1IDkYhMLmTgGGvmAyi9qHpsVIUwqyL
LwNHoqiCCJE8LpPsumPWwI6S6863YCohQ7S5VUEsrpiax/mEtTCyx4Xpdi8lTnxsYsnWdNdORb4v
SbdRD7RM1f8FjJC1isVEVdnpXv6WXDRvMOvqsGh3Tf9LWijU8mFxYi6nNmFT2bqV3eFhmL6+/yXm
XvRLNhVvW9KXcaSb9wTJsmHuoYn6PUdBb84bbeOxNPu04OxtJQnHgkvL/oOrf+XVAg7OYI2vgapR
1mI6Ai7YqOuGmILhkMxOiKO1fOwuyFiK8aGgbtTRwtV67g46ydrY5wKvUVstFkE9L989He3ZNEhP
wpEbN+buMpQ3FSCFwvjmNw1XUbPbjUD0sAUMBop5kAu9YBHmSWkS/LwHizhbjODpYLA/dUhewgOI
ehRESU/+bVxEi7J2bPxxTrpo439MD6fjM0MU4XaIEFPTv0KjGiYNoDJkHxSmm91LIjRkSJwju+iH
FFyYk2xghaqWTEpxNhMSLD9D3qThJUPIMIxP4dCLd1Rdy+GA8zkG5GgURRQ9XkhdkUYEUSlWp5sn
XGCojRaEpFrliFNFrjwGEBD+DzVkq2uxo9YCL0YmsulDaRbrk9+SboOxRXt9RYjixr5Pwr0dihjX
l8lxqY9dnmHaxMUttFjvWDcp/qAWIGcOA8DEJ0x0ujkYQExz7uZN7+UUQx9/bjEthpeIqGS6aCCr
0WWgXXhC/7R9kIiiVWctFc4eR5nH+jnByVkxFaJYaBo5A+mgea1Os7F9Aj205q/r7kfM6VL3MQAW
PgPu6Je6zoWg/VzGYcQBta7SmM+Zu4CU+G129R3NdYAKlY74q4YlX+MKAcpZQWfRhAcQpzNORXjH
RIn8sc5e1nSs3ztcp+2tR6NthOW0m5IcCck+e+RZN0H8vYejy8csXUrW0PWKPo11yGe96tNks/AT
iHjwDHA7eafDrmNcnutUbf20IM1eTv7+PeTqfG8VhEpdDFQ6UXN2b6d91Xk9JgCPu6hHMSlvXzIe
MwS8BPtHotLmHdfKchXoxPtRkzDAiNup6Th6P2GeFNbXWKARYyiGsDlQ0iZVjBysW7Dqes5xKuHt
jXDmo7FsJlcTriL4xh/7tjKyFv/EtAIj6fc5eWg1El+KzhEO+LDegmqoA2dxx2ZBBQO0extCqhyW
IsPfpAV2US8QfVbCCFIlszWXHp8ryIfUBHh46gyMvRXooEWQbHKY+LZit0ZJDzxP1j3tjE4/637w
Bw6MQl36ukFQe+gckKWI0PescV4d7DRIMA+tTSmWgg24ME2p2zHxpPsp9ljF7mM0TBce1tiLdSB+
EF2jeYR04rlWMzlvhOIxzFJ1a/qVoywkTmFptGuy4MxT9DHqwCA0Sxj8RSuUO64LLNffR/ZPITZe
epDfV+61eKD4e3HWjO1rMm3sjq6R+k9g9H9qTNtiWaPN5Rly4U/TvgQsxwW4Av9dMxwSJEGCMsMl
BQ7tZ+8jcMRtEDvEfE3Lgxc0+WdigwOnH/khayL7T87K/nGTai5z1M6fMkmBxG8pneFkxQaUb6na
bgmWlL8I0qU4M7fVyMNuB/iQESnasIIm87iXjYdNC0Pr5KJ8Xzj1+bSHbXt2XSrTSpl6W88aPffr
Aev8h/DdT9FFpoLPjj2GsZdpEcKLVY0Q1mMSxL52SEY9B5WHBTLJ8b5R4MP7+pr6pn/fGJNlNiOC
qkmX9hWZ0eq/ERzMR+pn+qmkx/C6yaDHlcRNGUxWYkeSizm3a/AypwQkb8c+KC7qG8Rj4Jy7aP/F
+s4UgckschEiV0rGRrQuDVkRrqT+yZLuu/22331ldofUwBZxVGCNltwTIEuJjMeTlCwDsIDqXXy7
0WHDolZlqv4zBnsNMnBND1vgO4BHnTzg/p3fYUbC/AJN/2Pj61Oy8aAKNtQScOL7fBkczPkyWf4E
fUMeFvza+jlYrzLY15NzyrgKjgECpghteF/fEsF/FKHilYWlsLIWnWZzqvkhJiSYcq7S5ANu4ThD
96jRB5wxUWVI5B4cynPOU6Kzw9xNUI6oJCrAQ+Kra9lf+i4ml9il9gz2LTztA6K4NkxaSNnZ4pLK
tP4Zj5k7Z0EY47XkWMpjnn2gQ1slOe5e/94T5tEMh2oOfLH/ZAqHVaiwvCQgOPIMEdY5KEiPiWEm
pcc0cQxaLKczG+1zHETibJ23KIDZ8DaSPnpSKJaS4NnS8YgCsS0fkKw5QAih/QtGeF4qfMeVW5e2
xdZOyLOapuWaZg17d61z1xZLVrENRORrP2OBpkJtHz7160mht+aBUPJvCEXytiz19kPZ5p5GgYOp
H9SX7rYOOxC6oDp8T6+B5M155+NUpGaYDuM0je9A99Pnnbf6HaSPjcp04bhXUKBZxmaOh2riiw1+
aDHgWQoWI49pwtIK8RttCQm3QmonT02FYSqqFjKxl1nyrIR1U11a4TxmzqzLhUpCJMx84xm1nUDl
RFs5esoe57Fx5SDX/hGgpDq2oQrLMNv+NpgKbmiub599v7ASPgN3ag3dqkFhtVEhyYpkav/VO3ts
7YQdJuxZ0eutLySKo75DuZtjROuhNLPoHVrLEyDFqgawCEx9B7MR0AwLHVnxMZZR1PKPdSLtLZM9
vcx1vFLAzt+g/0rrA4W0uOxAyOFb6+q4WJwRnyZufR6zuX9bDcW5BIbpzJK5/mpFaK8IcxgvU/vN
wMHxEb0l+8bAEy1Y5YtkbJDJXK+hv23fDb58k9CNYO18CRSL3jlPRoddEpb9ImFontg6+iMU+nXg
GJqLFGgRQO5uWlAcJcC7JBuOl3xUiJvNG4YwrzwcJ4dIDIn459015hNVDf5KF9GX06ZjB6bPooYe
wMvZpKxGc7Wnh3aR5zRw8yuJg+wt3Bv7rxPg2iaMp2WKyKTj6gcCY19nbtrhZYRLUV2HiCTnwYkW
D8kMgqMHJPMaZUziOyTouZT4X0PjYaaqljHovVTbqqHNK3KZssNKtmgHEZgmF9VmGcAIIliVIv71
j45C5J6hnKvgQCoRUZGQR7zoJk8A5X/4iASvk2LxKSI4CM26ZpcFPRCHGYv81TOS3AD72ZveLUgm
2p9Q2NoUiG3zf4HOtVXgFvEcMPlzGEJ52cTUgyu36x8zyTt88mC5RoOyLGhtjlqR5YyJbBd5E/r4
IHz0U+NcyAWb6pNxOLBcttDfrRzCn3u/EgS2j/17HAl5VDIMMRmD1YAAbf9bBwH7L4jTrxnRzWAu
pikpv7MVwOpk4NYzMRycCuxNhnw9cHRUFRkf2KPDCY/bSTfBSQgrSwhmYHeSWTwe0+8mHRUIffXI
cztDItL8yQBy3ZcuRk7z5Po/G5uXo1r4/pqu8Xjx4UwqobrxKRstKXcdwKjcZ2VvO18luoPMKBPv
6Bqqcwg9ujIleFlptwEYbjFXUyaSJ0gMt0Pdrs1N1tm/JGbqnuhvkCmj03olTRJfe9eD+ANuc4+6
cT0sYgHG3wVsKDRG7qptRnyyseTIao1wDgKjA6IG05WtEG1gP+GJoo8ky8jBxZ0sRbZBsoyJ+JLx
MEYxQeLfQrBz2OZE+tAisv1tbFONNl5SMbSflQPNhgcaIu0AfwlrPlSaeljF2d9FjOpRr/I+BHv0
JCi6aQywpgfQBbwyw9qeIl7zN3QsZX+4t/Xj3oOcHLpJn+Gi9DdUVrcXKC/DKghUBYlJ8iwwC1aE
6OUYKtyOOTWwAgcKtIp29e8hyQAeLpv+1AZAyxYJYC6qN4ASl7bykQqr1YD+U+3sDtiL6wdsnMnJ
AmE84L3A3Q8g6jy16/61TQ7hicbz6zqAxhYK93nQRBAFTC4+c7krMCbdYZl2eTCDYYcIoq33zs4A
nkT6FsV9doLtaHuEkj4rfW9EPjnobqBSAGuDVMz0sEBxiLlxX24AIvVjz4Q9kbTpr8Ap2tw6OWKN
HiXeB6SpaaiZC5stYBxi35QDKs9+TwbUiOm0LGmNAQiBBGGx7sAUWtwuD3GY/ZTI9oYAx5oHAiLh
tVlQ2pkDCnQPtM3Ewzb6v4lpCQJd6v+SPay0YfIlZKFH5Ba4DkIDng8+HA5QfwCl95jD2tYetq7e
TiZe/k5jNgHOs7QAZ7UevR/jR7gsCHCwfpEnryNSGR9/4KURyCLexofMBu6E/WvFKNHLI9Dl6JWA
jjrDCQ/6QCbvPUfNZw3vOlYHVCkuFJ7jPdjNOZTfxMYO2mTbVgVMg7u8xqr/YxiozWOMpucMa2zh
gB38A3YEuhhdCO9Jn/Zv+7c3vQ0Qx1L3llyxcqRnjpn4vi5NeDY4mA7o5oSahmDRvC1zJu4Sdtf3
ZHPds+zQgWm+FVd1M6kz6HB568z0FGYL/E6T/zVhEKiAcDbFYDg5zXX2aOM9O0Aq8+G6ZC2DRrZv
BFPHU494s0NvwGVuiVwuGyiCU9dG702IV7+2bqGIgemHEqT3WKYpwz3UzvILwitzbDk4KpLO82kn
K64JGBqbGgMuBAP+02kZM0QfiOTSpZnKVy/Elx/BgYW6VdUaIYgsprM8hKAzMYkIgdMdmwFZ9+Yc
MCigJIAYgSW2VU9rzABNN/FSQL1lgdOxpOhCNT6ompsHI2R93rdlOwZLiux41cJjB4fwA4x2Y55G
aLEPY7oVS0PCIzaR4NmnKBBaeRyPeQIQ4X0VoKMTqUi5teqX32n/kQQbQnGyJWquwbSmwEbsHaqW
JI9l3ZVJzb/YhiilmCb+aJtuK8WMY06mEkOpmu3BB5s5RHX2e0yhSDIiWwuCXQtQ1uie3PdPunXq
V9rp4JAiAOolHersZn1sinieQbh1nl+yPfjNsSoBG7UAGOrhHMD/XFjSPSI/EhNmOM4lG1YAo0hw
xXSm3ocU46zz5ocB5lhuK1AsiPd9Watu+IsMQf2Ujk2d+3TZ3kSP8PuQse7S70SfZdp/0XhpMHjH
P0XGaZWwjUGDkk4lG4HkWKqDio5Q4inE3jxstTsRpG/fFVroSmQyC1xZeNXWoNkh4cBhsiwImInb
jOHHwZoBdrUv4nFpT1lPQ9wutH9gZAPMEuIeD4IQsWVcfNmQLAUXafMSBjg/EVgFbV29Je7g4SMr
rTbgSFHzVnpIk84DdAwFoNY4V3LQF/udOGXHDXo+cC45kGZ1Vqt0RyXQHmHNCKONQr5LG7QvyGMj
0I0oc914FDzM29L8oTTDly4T4DaDMHEVNfVh7eP6zQ1wy9R1iyRMPs93h2v80pDhz5SB251nD99F
J/Fm+UCW48RjEDCpvEpC/8Ub/8VisD1bw8M8pFCmQnBQZVkNyRrkz7gryIhcJhUulyBi8RPc88lt
4T29oRC+Lbo5uFsRL+cIKsOyyzJd7iZS1zkAUBG5TeQwlTrU3S/AORpo0aN+oLgnZZxnoNEgkAjU
GdgulEIhIgZZiBW1SexSBRFUBep/8s5sOXLsyLa/Iqt3VJ+DGW0tPQCIiYwIDskhyRcYmUkCB/M8
ff1dUdLtrkqpqm7r9ZpkMqVlcogIAMfd99rb2RRqT+VrlMIhwLoJPwY98WMICX/EHhFo+N8pJIv4
1KnBO6YcgjepnVn7ZI6mr6Iipgi1Q1Y3ly2w/tAWo83DqWCQWVvD+ugIRYcWj/qGKYhoj4B33i3w
GBCG1FsCA6Npv3J7XyHgLbckaSSQk2ILy9Ceyjj6HFMZP4DiWKEzcBiOukyvE9YuITSSMxf3c3uv
iH0Muppk7T7R5i2zzeiIaCl900JXU1J7jzsGfuNU0dXPcVkRSVTOBbgU6aqAGO8DL/YeGa05JEOs
Aivp71TLB5aK4jGbenOXKih5HgX5JVfvDf0iDWxbu3YLuinkf6z2Jq6q+VVd0I3BHvtd0iR5wLuW
I/taJtBn+n5RXANWzRsc9farOzXvJlrr2bXTggK0vrYdeR5a0pmsevbzrH5cjPVuJYss1CcQF8Nt
t47WP3eOeGzESCbXTJmxrNptvawYl/ISIdsrhzOXlIEyYBiBVdkfZduoXetqMjANBuHsRez9Eixy
l3bJqZjVszPRGq1j3fiOaVcfgkWGR2pf9mDCYZwNtylofoF6v7qYXB/KOe8FpKtHe5Zh7B85055l
13c7txmbvZUrb4OiYu3n1nODTAPCANgEKQ/WbFXfK1WTmbwmkxaY6I07rWdEurbxIM+iRy1t6Xg+
kdXrU1NQFZTCsDM/0qY69H7BxQzoqqQfWxYLZi2Sk2mHYGM68w8rZqZaO/2rJ1z04H6gPVjK8V5A
Eb6Rb5e/tXF7OepH+7qNmboBAEba1VIVBsXNAps5ys788Ng88lnFFbu/KqhgDjB7fJIFBgweMhrL
6LVu0EXIs77aRl5kIuuPxCwYWjm/jay02rvsDCM3zlkOZjLC6dhrN9/1td0g1E/NdjKzbBetsQio
K/Mjo079lM6T2i9TW1BiZx1UM6tIyq00IvsTwkEd+gyhK7Xr9nH01LBPNQcMpeTR2maecVdRyl/N
HQ7Pqaum0FyL8cGexMKIkp8Vuha3qgbV/9RaS/IddZEokLTwBINMQuKfkWzKR5ZM1k8isbyNMZhp
OFTadC2EqHu/mrLVr+O6+z56a936di8WuTUWBTLGQth13XRQqgSPZaop/LiMnD3eju4bWzeY2vJx
ZjTRNGNUEsmJ1ky71tgDeWQmmQOspb0O1r16+tviETUMrppOhDhl6iaykRQ5dWowCwrOc+L2+q4g
x/c+bjrhhBbRyEyUUuYcdLu67yZl/gSN1JRo805PM74Qd3dc1kp4ASOeygPXyMppj5BWvc2xyJ8q
TwwnBWlAc7eCxpIqyTQ1QIaEx7abwpk2hbV4SCGW01ybRU/XgngnY180fYKqkwgv3yRpHvdBUzTm
8iQmal7fm2XsBAtDm022FBSFCbdaH5h1ZjDUtVJzK/VpHGhOsuobZKvTXGKbddqA2hmSQEzTwEKi
uLerMCt7tVmpAxn95D2dAkXxsG/MobqNOsvZoDQa56pAwzpEq+M5QQ2YYJ8GwWCa0pSQv21ll8Lz
287Lrrwy5gKeDVSBjV2ODMMMVhKmFMwTujU3rPaSMgAs7rMoYWralnwoQcfcZwybvLaqENvi6G4n
locO20uld9vJyvQ2TWu0t4Du3qHvYqcKy7ldiwDyRfPCVGpIxPqocoNysldvJotRLL+mAC83S+7O
E3DLumAhSO3OOzhK2Q5Z0BhXeUPyOmoiHm+tZ3wDLe2zO8V4bPHBeHTzenErWw9AzMxxw1a2qAhG
J2W+1Vd9OqDytQX4G6Pf9ayGrGr3IPb57DNQ432KeI7PoW1XRvTYV3oXfZlLd6lekrQYjQJIYcrT
rV2iGn5FY52HnaMohno2zy9NuivXTHfDaCzVUxrnzW1FrM+DKhMn9zWm9udWU/yWPFcplSw3cYqw
kBVjbaOZ2yd0IkOFTD3b9TCyTaQOiqVPvnap1KOgYcfLeNVMSbuEopgdpG1v6tJvyLymeUdGt6hv
jEhE+W6CAyOCvtNy9APc8QKgc74IJZPucphG8wXnXqja2ZZZr4/mvIj3qcrULtEaM5R6o5M+299n
RcIriUW6j7yyCInZ6R8c8NCwl80dDfd8bRPxsmnNuaPg6O7SrIoA0914xhhgldt5SIVfwrqGbDdm
CssvGjA/rs7rLCkosmJh2x+LR29mq5aLT8XGzBndeIOiPb9Yy3jHgZjtlT4aD51pzVfmGLs3HcsU
MO81EE1r1Ozi2uKROxj948qIDUF6fh0EAFicASaXyZSELvIrWOas+Ymrp7uM4KZLjUjmW1ZVX9Ch
KDfNMbubpVaH8Ajj1nWSNZzzSjtNZg2pYWHGnkbslNoMdkI1UW1FmkYsfXVMalen1ZdzT39xE3v9
NG28xpEvSJWCJ2yFjKVHdfO1T5fxUEODEAypNc0RTlJrgxKyWg8o0KswHTp3o7l0BDhheNj5eRPF
ryCe7VFldH0QRXI6e+bSAN7PQ/uhBCNzCVkpg8FzlcTskmMoyFU7A/HImWPC66at0Vn6jYeawZyS
Cwp9dvwSW12/GSt21uCbMWH/8/RBH5r40NpLcWiX2vqeVTpFoV7WN+WS1McIFuuLbQn7Wk9GTo1J
zzsONRoWX45mnWwrZdYk6unjlm3fNGxgdCyrJsSd8h8d7nV29Iy2yq3W63Ye11ezZaTlW8vizT7B
nFGYIuMdOAy7Db3Kk6XbURO29sCKOnbuvbcZSE5d9/KLSeVJfzQ4oZwt8modSGorFu6Tw1R+pysW
0C29uo887ZX4kwxJLku2ZOmei4r6Y11W52ASarvlyXhwwN5C4hyjjWBySZdX8eFVN06bHo2xFJtU
ABCm5QTAJlR/TSeBLUI6Fh2r8VYpBdZf6fmuGrvaT83u1jOrIVzrNA3tcSDwZnBPa0nF3HhxfpW6
jh00vb2EWt85mHjqszvoJ8ChTZ0b5X7ts32bTGHqAP5VbWecySm5LUtgahZ5PeVJYRLUW8ln1q29
LWj9vjnWbqCNCYSUYz2gc04bjUDNDbvX3wCLTna37qyhdA6WVh97y350AVtJXZpbpJ7kxPW+MIMu
8RK1se4vkWz3BjOmaBji0DXSjTXlD4OWvbeJoDpDEGFbGfPS5KBbyTHqAK7wop3Qnx0/bqQ4uPXC
rjEedb2PRuiE5JKYCFfmJjJUT6mn3V44VLh3bjF8yUbTHIY6SR6UXZ2NtR8CFuFmgTTilPqkuotm
zF5VnKCH8sn7M7NW5JEuKfy0MdXGbMD6Gk44ZK3Y2Hbd5eljZUKdqHDeClMxN+NU2aDejVBoncMk
mj7NyGqN04rxuxmNV2VrnupqenOlqsPYW148KMEE4RRtOjYOyluZ8k2OtS2TFgNHUzO3MFUTLKjC
B0R4Y7O6SbEZesxYxlQ7370SYcuZ8f4Q22tck3ZV37FooH+w45Rp1zirkPyXIUwmc4FS9U5ptazc
7GbsPQ2e9VQbOUslaJqGLfTMcRSyftSc/OQuRRzAWHnsarbFy2JP9XvixhNVWSlPyNd5esQ7wbMQ
SfroVBaTYY1ScYmWdKtHwP09NoCly587r5lv8f0gHsMuBLMdW1ezMcq94RnL68TT/wERLQ7Thrm9
p/SbAVcVMtgk/N50GmRppQNY1jiImuSNAhsjWNwl6r7VhMSRBvLflU4yB1MJ1nzNSAG1sB3ee5jF
KxM7Xz+a7jZKdQCrdrhLQS845txHaldwEQ0QPVfc6w5Kf2wvw96cmu572errvtbjAz63k0nfspd6
kp9TgBJ4sJe0yh5FVL9kVXxdggjtPKjiE+nMQ8g8egzdoVpeePPkbqWgDrWiv/h16l67arKhGnyx
WPqp0jEtJhl3qVMsAHwwD8kRvzi3ZN9gbexNoGzH0MMl96x9pk3WsXGd6oiyTZWfDP03pxbxQevs
6nO1uD5s3bXPDk+kAMuU3IJeJ0E2aibzyKE+5tOwfiinS1tisBnnIVLaIA5elFy5Zqpex5LMiXJg
bVNRGtXXIuWBaDsZqpn1iXchvl6cWf9E+p+vqiTK9yXdItgkmd0GYYj7fk6ywGJNzLlDnuRHutZB
adgWMWbEud+xrPPojBHNjlCF+TrqKzVHwtrXXdR3bnoqcLHkAbvIxWexOkzbzGJqhvs5ayXgSOp5
T3PRWY8Oy3uV31T1cqq0Ytx7KI1qlzXMg5DPhbrVTa9858KJ82unMpz72IlnG9LQwkgXkdM22BOW
jUt+ynU0N/aREDJ5JyD3q6As5plgIiWm0PLKBgOBrb1XNut1ZwwUC/1WbGVkNxnFrcqL5LWnp96P
47h+dOvUHDMvS4eQjt19HtVai12aLAtDhhQmdhTOrc5F2/lTOjAfG7EmUA9L8wECzLOCqlwlWBry
H7Va0ljMC9rmrEPZPWQagxejq/MjPoXuwKwGegzv1KmJdO20ZmyfaRPVRJjd2nLeyiixw1poXct7
7uj3FJ32zEYTT71YkNPXuSm6gyqtZaeTdA2Z07vGCYi3uDMGtwzdZsLc0FfGSWsdeaREhUtQhCRA
rwDHTHglsed73UNJgRsm8jLVE8Ktb2t4xSyY6tEOu6HPg1XXERd6hWBvLS+mTv/XzU3/pBJX21pL
evFNTe5dSudLi2MglkzY5bdlPn+mdqPucg/zLpJiVH+ksqaa6KDpqebJxohFc5K6qa6sJJ+vrKa1
iBUycdVF1Xwy9FXbco1kG8t2wZTX1Qh7Amee0nxhmyPn/w1C9BdLdmoPybuC5ahO7jNhjrhXGcND
ZX8TZsmQJaEdW618CtyRmV6DEcOXuf1FYN7367HB7zcxfWkMPX4A7LEOWbzqXwhsGTddAwEvp7EP
xlwiHiUm/gTKIdzJ9bKBlTNo1ngfWsYLF1KBcV7DK6Mrp3/gcf0wGqIIk4olpH0MyU5tXlHy2PFB
IrHy0GCgaui6fmAVMIMEe+mDCFj1tpXWvPiAJvI7x9C87XK2R1hDyxBTo0lnu/ZMX5HfMvN1tzRm
ZO6jAcEOTkAXnn1UHUO3Jkm8b+ydu0zFovnotcnoO3qEMssm5S05K1TpNtJ3sg7nYl0UMK9N8UC0
T8jGn5S+3ENgVTK6gdeYAj75ZDck4hin7Q2Cc8o4FAIr7TpKfts1vpgXQS8v1OdIe+OXc0ag+ZhI
bsdO7ZaxMHyBaSXoBWgTpLTcxBgQ+Z/IPteVXoBMes55yuSj541OUEFZ3U68fa+wH5/GxaJSxrR2
Uonb0SqTreOA+jEXYvRJx+LLhtTobhzjTQq0ScPgakxKnOXGJhGzSlcYWoyZzcWs0clp9dmUbPmt
4LI3c2ZzeTqeqCcKv40nIninvT2DosUWeJ5svH07Z3yZQSNqWpcl9bN5YpuTCuoRo6fZEB0amTXH
R+188iBgsVMxFx+F5Y47c7W/Uw+3N42heDtXBi24LfrrMcbd3GbillUt7r6v3OagVJT5bl01tLt6
x1EP7uUaoDfYnSiIUHFKLY+4vKxOnnMYwF0Kzxtk84KCd9lPriZyjOa1/poNxWXHEiVkUZoPPS0g
F4id7iZPeQg4cLgrLfIV2+S+klDoBRxu14ygB155XIbACcXGkWyQwf5XUPAbiPhsjzqnQI9vyaA5
iiqlt64NZ2ruiWjUbjial71qh5YOt+mhGGOLh8EEvlUCBvf06ju8e3cuvNC1Zrk5k/rcpPhVtH9M
Xg/FNJb3M3jVEAuLLolnhNczkR1W0whsvBA+9ZEin8sCT8BHt3PcROPu9YTxbIulCNA6uNPLakat
xzZQ16JkBLc6r6O3ZPuJTUTnFWD5fs7HIdRYCXW2Z6fckjDLblIaNUYJecf/ne0Rr1UB2x0lS8DC
juw8izmmcEvLUHfnlcyU3tiTYPRlWDsZitm75BNU1snEMBdANDM31vGx0dYnV40qTrBTN1ZW51vV
xfEuj+RNVjQnDZotMCTOOHeuOBgZzhw6Ad61KLd/1rHGITQUHThYke5nUzn+6ETLTRpVKa7PkrJw
GnwFwcmTTYwbntqnqbwM/yFruxZwpiwy57pfHf2hT2gb8pGlvr2qkYaWi2E6qxhttyUD5VQbdkyp
+l0LlXVb2iScpGY/+qkcbqCLn7VJE5sujzQfFK07GbzvoWMWV5WRPEO9d4GYoa9ri3KkXfozQ7f1
S+c69bEj47HWu9fZ9ppthrmXsRsrXOaO6Wdssis+0qk+Ih4a1gonhi/kfuYRGoh0fmS15bulOMXt
ZK63YC/jpsyKcWfkySkyTWMzuNYXKx5GOg9vb2dmvlkzT2xFXMV8HM2j6fD3NTuMvaJ8bjOozMnS
l03LrMByMMw1rBXYGFApe2fJFIxtVhyiLukendH4urZrBs+A9lCaPfDl6H2X7EemlJNlYDpceMua
4W/H34s7POcR4cX1vjY95mFKfTHmuX1LzfLK1tXyhlEru44yPb6SeuqGuAnJsa3at1pmOo2b1aK2
LsYNeyXG93ausu1Ki/mS5sZ4XeJ52FYYE7/kLY45qwXKjjUBJWNYOm4M84acACRuD+UPEd436NM4
qXALmoMMdNu4obcoyF1gSjiy8Bpv0t6OzFtiT6l35l0t9LtY67c8Ga/Awp/aLjnKlDMOdk4FXQ12
7PCug9b1G/zt3+K5zDhEi8tJNfquzLqQc/WMNRfqVKRnnbALGjkerHUkMMnO2ilax7CO+42XjDhN
Bu3M5nJrM4wdQ9lexzwZ7+w1hcTLh0+bE5ggDmfeLNSa4cx977MeXg89N/2Oc4rGPieOFtsh+SB5
JquN7JfsVqn+mBcuV4DJVRVrvBF4VV+bVX/kWfhqoaRuo8HDw5doZtjZAyQW7S3IaaG2nOMremcW
b+LY89OuNs6ekSAEyvgRswU3ST6s125mfzHqZdrFy3InIe0IdKigelY0xzXLclp27Od1I8trarfm
Yq/JK0aO0fikBhYHdDoQgdRXqO25eXFV90mcCD5ZEExXGyAc8ig+rhEGUOikNcD8iPenYeutwy7c
vVnaczDEhUAKpIApcowpcq3AmwCFfKMSCm2re0ziNWWSt55pwy6l05gGESz6xsI57YvOOOZ93PpJ
hoZpL1odlBghfKbWD1VlSL+P9FsWsYOe5MwcM8vEhcOILoiL5CVGfVdMtLMZVr3RAkXftXEz190C
qJeBVRQfUbU+rZ6db1kmchF88htT6Q1AaA1ql8GxKgsTqRc1yLj6upXmOt942WIHCWXTU2usQ1Br
Y8TdtcSh0SD3Om3mbslAqa9R1nQfH769rVsM9Ii8WAg9/XqJW+casmBCKEvUVsAF8lSa3ptpijCa
zfnOMPunMctvG8aJ/shQ7OLGV3tdb94qVzwmyYAlcUrWgFDOnKsaKXsRl9yM7tHtnXbjmCNWnwuo
X+v01UVBkVSsT+5EAAQdHlsgIg2F3hLtboW0YqVmyojZHAtqtLZezV1edDDA+AM9I9QWqgV/zlZu
Ek3m6iZxBB9iYtj5N1yX3SuTrLJFcrdiglMX5xrPEE9A/JHym+KZPoatYbbFThsaTYYL86lqpzcC
7CceNRJn3Nbr0a6sMo0OU5wMRMlmyklgdOaGz1EzWm9nWUPlnc0ptuZrKdvxaYq4fB8yewQ30fOo
t/3KNqJhi06uOhQHb+VWY35uM28WQF/QH+rPMr9/L1rphzivaLCkoTs017bWgIl7nljeXXxUn3+c
C/U7sV365cf+KpBs0dZ5noWFV1quBXzUPB6Z27GVKKmW4I9/hLxk5f6r3KMfQvniXB/x7UK5KWEK
uaeoTiVXHUOuYAHgI7anUi07+EpbvVHs19/avllsZnqRXpxWORT1jriW+e6Pf53fi5O6/Ja/esWs
duCWZva0i6qK+strONis6Vthjy+rsfxJzt7v5IfpP4R5aZQUmYsMv2tKs6B8jKInnWGN8vPYxJtb
pxn3uGxgz//4Rf3eVfJDvFecNE4GirrusLkxvNDyNRzMVv/yb333H1foSWFMyLPtuiuHxg5pecy9
EJX6k3yv37kEf9ydRzUgYj21ea9GBDKYU4GfiGGn40R/ls/+O2/PjytV89arhAtYsqukV7C7DB+K
Tk2YJn+SS/0719SPK1W1UpYY4vAqJs1dog/7zKzDhXJs0v5so+fvXFDyh8cAIkpOPlexkt9mfGsi
NEF51p4Mfduotvr3LiL5w7MAfHmAg2ApdJvZzCAWS9voqAL7P76Ifu8V/PAUmMnmsGqRrhRnF6nb
6qrdQlDFDmJiCa1WRkSLNPXm3/thP9zkGbyksno+kG602GAo8LoMJCNcLXGstm5dlIyuxvjv6Xf/
8W3+z/ijuv37o6z723/x52/M3FoVJ/0Pf/zbQ1Xw3/+6fM1//5vffsXfdh/V+a346H78R7/5Gr7v
P35u+Na//eYPG8TnfrkbPtrl/oMBcP/L9+c3vPzL/9e//MvHL9/lYak//voTUWFlf/luPPrKn/7x
V4fvf/3psuP5P3797f/xd5ff/68/odn2b//07z/euv6vP3n6z0ylWHIgTOJnJLExP/1l+rj8jev+
7Fiu0G2pG2SykVn201/Kqu2Tv/6kuz8zyHENoQOdeTSUfFFXDb/8lf0zq7su/7FdaRP5rP/0f3+v
33ww//NB/aUcittKwfzxjZ3LA/FfnEXyxwdlhGGeHBt9n8XNAnojiMEMlNYU+8RV7dXI1Ae4cLjQ
wa5lYGGnf7EXXxmF7AmnASF1E+Eg93aV9dnjVn2KFhx9cBjGQHreMFnM4osxRx93RgZNK9+W0aHI
vZdZ1gkSQGvfM/0V4PxZy7S98NJbIihiIGhTegKFZpDkBw1a/Jkxl0crkczuj5pJrAkVjyNrX+T0
WL6Db9wK4lKZ7OLI0/qS66NHC70e9mGfCRu4JOl0E7UwmnB0bDUmexsHe/ajJAuP3ARUgI22LmmJ
43vprZAmHJQSpzSkURI1cxcaJLjuFWF5O2O1y1Mi5/x1tOPlihEkqWQTyVHFgrZGxb7i5pMMh96n
LPduECjpA5J86n1JDJfn9y59UOMUmAkkiEHsN7KoPgqCMI4kPbQ0yzVxUbnSqj3wkffalVr3gdcg
Ptk40c5xZXj3jszzx2jUgceaCVbEhIvP/Np1ypvVYpTrTyT+7Awb/KFwx+a5z4V11eRpy1gqt9P7
vFqbV/jn4R52YX4QsQepQKqAw9jebt6JtrG/m2ZO3FIt3RYyvkKOYF/ZPfXuIP2YMdYtTlwANU83
G8ytuRk6misQjhXneQkVdKC7wvBMhz3bAGmt9Y09W8BKC6n5iPTMxirHIOhnquJ9knrLplulPDg2
RA0mbK1MQ+lKpus0B1cMGYmLsgqNF6lZ1C3MTd2IxQKlnaEKKeSuI6EL+RwKzns78GYKZWKurc9s
acnvUM0k9H2S6RG0n2n3zzwGrWyPehItpLDk0gzWpDFu4D+JiRxJuQHS5hH91ue64+IHTuElmNBM
12VSyJNXilxxKMMKOGt7iTWIalAZN1a5s4UA017gicwH5dnaumPkxMwor+buSmoy/tTalXFISP6H
3m81HMV90GGzIEqq0XEsO3yGjEyZ4I9ZXWt44pIcIse4XMnD1AjgAD2/yy3l3KOJuUxZ0Po7X1nS
vDIRqQ8EWBBlE/eNuS8ToQ4NhW0wVHryURi8OoKs4/Fby+qlZ8P1ihHSSlmbCfW93xheP36NjGEm
96mShvha8I/tHWMyOiFbVP0bCBAtbCIX1yFcRIOsWyIiBBvLhUkizPcyxktqPdtpzjB/Y/KXH2x3
xXnW9Vp+6+brcNAJTp/8pIoRuUUdxS86+Vs3dMbanWmNxl4jRyym64tx0hPQSuRzYVv+kE7olaTI
DXuvnIzDyGEWIo5CVSgjlq+9m1Z9MBWruqSHWUYD8yCYtpf6chwzshl8XL/9yRWk6gR5IhmVFr30
NqynTSzYgjoO2b6Mg4Ed1bd9ni6nyG70nLCWS7M7JFF2TyYbNi9nnkyoy6JHcjEK65hqZEwFZOi7
22Ytl9skZQIQuKKuXr0ZJNDXG/YqYHa1yROy+WWmMt96AtsrjHHLCKF01XU3G85ZuIu6IR9kHPGf
JWh0Klruq05/1ONT73bRV0zX3WPtcn+OhU38Yz9ncgdnP338cnT9/3x4U3n9weENA/KhfnPY8+//
fnhLaf1sWB7MM7fY5ezmiP774S2l+bO44E6uTc/peTon9D8Ob+tnAdcrPP7ClLprXur4fxzefA33
u0tv+t/FwP/i8P6lmv6fs5ufa+AM0gnYMT2KBdf8oU5da00kppyIY3HeUmLMY7m8F7hqIV68B1Zk
wQ4J8s4EeZa6k1/PQCBi8MQuzyNu7qQM8aec8d/879Y+//J74de5PNooUChwLhs7ftVZOp5WLR7B
c4dMet9spFIC0Jb3fCz0EFNXuyeM6nApKsLWYXiGC2aHmfpPCt7fdiD//Dv8sN5EI6BBLpiRDlNT
kROZ6Udzdu8YQhqBdN0/aaF/W8r/0w/7pcj61QseJHGiSNb5gdXn73PdnMtOe0vKAwLO91zZj7+6
Pv9RxP26aPsXL80gH8pjEmsx8TB/6KkRb7IiilQBBFBee0Z5bTBitLxLQHFah3/8sy5X+K/qw79f
Y4bwdMPU4cy4sn/7WTZdaoikGIpDL6LnxGTuM+tHwotJVc2csE/sO32R4URgbjRBcNSAf1xw+bHI
um92KroNp16LEInOR1yxzoNN0iX6na19b91PEpsjChcGeI1uPOHvi/w//v2tXxZm//YmAYAwdZtl
pVQUvJTfvoBa6+cYsFjbx56oDpUBztYT+tv0rRF6YIezZTF0XupiUyybiNdXd4eM6KEQY9KyGeOy
PhdTtmE5AEK3mm8t0lGvG6+EhEGo4Vt4pBNnE2dmtoRFu2Lw5Q40DFVsU3eMw5IfNmI891Uz3w34
fameU5J6uvg+nrG/Gq5FvNuc6r6FVnFnjtPZzq+IMGgOk2N0YE3wnrF+Cb5rzuMssidlejelzneU
IrqzYoeJd32YW7x1bCB6mV0bgfBsdgwnIIOPA6l3/lKszyaj30M1WhObZZi3ECPdXFcyqVBAZhyw
C+CR1Ovbaa3azQANsq2mNoxzyslFddmmXK2D6RFKiWx5iWEed7PlHuthWRC567eEgCvfYS7Jwpr9
SBW6t2Xx3QSG3DZR/bomCHgDzrmgT/ySJIl7DD8VVX27WPnRtMrvGRTB1rRbgLq62zJmnZHpLr4t
TKg4WZNjprTk6GUvxNMAC5fdVkCB+rohsWhitKnr5GZ2O4AOknl9Vy+/mKA8IZW4CeHdXJkZ2TB6
/iLK9eDGhDUpc6MtebJDIPxKrdn6XCaIeFZ7nRlmCsCAXDZY1rqdnT1+4W4zE1O45bQIIqd+dKt5
CIRMTrNbyCDX0MUMz2zvBRP50gBuFX0U9iA4T86AiLgqVO7OIfa20Fz8j/Fl7jJexJJ7K3EZ/pN+
s1oD8c3tsRy86LqpshcYxoDo895xo6dyUp9tVXGz2DD0zZl+RORiDpznpumn7SKm16TILJ9fZzxZ
+YhM42n+TBoApc492ViQMhfwmAoEsR/3KhQ2eXh4pni1zs6Jpk3d9WRjXlLorImvalgM5KTzxrXV
My7XJehLPMoDlsFq6b+mlRx4x7zvvKaFshxso2SgHYAh2MQEGA/Tp0NMWVggHOyKVL9SXjRT2qg7
O0/MsDCHh6yr71zi4EKTjAM7rcoNXDqsmAkqjYm0vxo6GOKqGvdSlK4/kqbAvQWZYjkurKh3cznz
mtg4NtX0XvCYNQr9OK/WI+sDNmWXJUH3SCiN5OovXrFDfuVAOLsEIcUaonttdPLCGHgELiNL5t5A
TrJ6a+L8OZXIArWo4b8f4mQtCOogjYORs95fi/I4thGh77Vy6SYYQGF4iK7Z13hDMJKLzOd2G0KT
3snTKo5Yq+vT0EwPR8a+Jkm6z5NK8i8M6c+qxrsaiQYbba+/lYb3bBa6RuQFpb5HdjiJICQMudmr
XZqPaIzI1ImHs5KHp9G5tHP5FzJBZYiAXUDBxV8vFg8nYQc1V6GRDTckw9RhQoQHTkVgRy9F05Hp
Qns1B7Chz/P/oe7MdiTF0i39RJRgAxu4BWx2M5/DhxsUPjHPsBmevj+LKrUqs/uc0pH6pm9SpYyK
dHMzDP69/rW+VXSkuXGQ1l1kHUA/k200wZsmrv66WF96/wqPwn4zHFPbKoWzpuqNTVZH85s5Q99J
Sm5LafUUG9UD2xZCa5AbL2nekG8znO3ogA7hUJPtY5Xn/mplEmKPGo4phg+f6QnWOR0ZmlG+A/Cj
tms9wMQw3qaiAvmCDXBNm+TsalcgE58r3kWB7EpgZId72uLoxMgso3E3EPsmshC3z5iNTSyUw5he
OItUOCKWYYs7i0OzFu/7gh0jArx+GNKyfFizJtqwpQ2iBs4vLSHNXVLXA26e6XOt7PbCprneXp9H
pqF+PDPWT24stqlh1T4t0nd9BbbXM1Jv77rJseMNOMYpXzgAuzIgA2eFsgYhknSkTEHp/vAoxP8R
m9Ymy20AFJpJ/ocR5bqkJO3UMJWIyfX1qQUNb2obDPzl1kYO2dptnobiShuXZXuPaXCGIOi5m6LN
fkoLhEKkEUaB/Gq65RJmS0Tleqqdzazay/Iciax9wEeun2Eh/JZR/+iyHquWRd2YbFHK6w1wjVd4
5oOzKYqTiQGYs718jrnlQcHEnNm5JC8j3DYGjmOBhZDiAR9o732Et5v7DWynjvhp0bdkUOVwLcjK
91ojflVa7O7wpLkYlSGbIG/x+GElGauLl1r2cVy0k5l7fTgO6A+40+7ZgD9IYuBb2ftdvb5Ws2z8
HO7ABtzCQ9tHtyrCxD/M4mNwHeWTqewBbgyPuAD8yiDv3EARaZpbHlveDo46mb1IAmaaD7VwCEwb
t8BTqtDsS5g81p++h60gN3mnk89phY6JNGqaGwMMFoYQjEIF8JfqulU2HU1tzIT4eB4ZXtBZrJbr
lhaEqHq1awJzQ9kc6x4AIZ86ZTNh6nD8w1rFf4OZUK03ljXkwdhCI3LW115m8DWZGIeGB0ZsYe3S
KjxVxBR7l3KuoXVemvhnhbezsWfvd0lchL93G03KPugdHgHotFb2r8PfX4Tbfx8tzT/6+V/HJQtb
oAMlVgDj8/7Mg/82yjZtS657rHO+CSg1AD4VT4voIc2MbVRU4h40YO8PWCUMV+R4dd1XVwfQjz3j
4khxi6G5hAVE1mrMsCx23hhMCXfKkqaSi926G0sab71MxF1rOY8RV7qIqBYR7tLfqMU7OUvX+Ba8
1c0M0AygSMxa2GBT35geZjhNbUna0O2WVMGqAT2v9JhTfLzlQtkArphIyDqPFUaNul9OBl8m2jcP
NBxPe9Nkte6k/YvTM7IkY/vl1K9RtgicebjeVlNPT2w2bxZMPkf8TMwgrfYUY9N0r9jlmRGfMgBc
LAR/IVR9YHye/HhImpDb1R3+9Ee6X/aRtOGxdeg+7nfRk73irslDt9uUoni11QjhUpWXsSR9NeUP
pqhuvVmpg9C9364oIJuV1k2bWYyACbUNmOgCq5/uNLg1VnT0xlw7IO2sbM/ot04n97PNbedWc5qJ
7oI9hYjn4fokTmv2xeWKgphmgHJxF2j6fLjOYfbEDjGudqPWzttlphEMxOVmqq/+AC0NNGznZFms
Hzl1DwmJ0o1hLKe4jjKfDCL7/77ZM6/e1ZmuXRsFyGWxqIfnBiwO965rX5MGLa6hGZGOxelEVMxH
w7aQcLRNSzoxesPA+379MXljnZQNxAgAgnSYsllvNhSMeqYHYoX7XWRn732bv09DS1kax8Xythwx
AJVoduzSGZsMfoNQZaD741dwaHt7SC9tE7+aq36jekxGRLaI4CTHys6/CAv67KSOrkHss5MvVdpe
QJQWWB9ZnJOsx30qaSAon/HSQqW8E/aVR64zdXSWfT84aucRqAXUsXxMC8NhTmDMN6YinNBWfVPD
3Fei5/gwat9X6Ed+XpxQhvCM9x9IzNnWqPQP4VQXdi8uaDacE3y994B+NPa6LmoplXZjq25z79hw
FKhHjFlE9Dg1OfDHoenz/Pswx+wrTkhvzInk08YEWK7YuMgbAWAFZ8hGHzyL9Z3ZkomemKBtL7TS
zKCKLeMz58OL2eVfMBU9aeuIiK6A05PaO0hoUNUKnxA/3bAdyjtLyi5UsakHSd/f2wqTaTXR6dIS
BdfbrHjW4hcGAIGUfsM5cU8V7bRhrREHEupELckcFrGwA/gAd4ymkk+ZFzrF2SXuJWSrlrigIKNF
+u0XYNYIlV2eIy+7zD2/VcqaOADl9MrO6mFNCDKLBMZ/zh91jsTF4faPhds/MLmPNwWyKP96OrmL
nYJk1t4hfoEtEFTmpD9mX8FPiPkyNVn1lpNQzoecbyRdArnVEfxvjLMznKGWJtsx1fG5LGnjz6VH
WL1JP5wSVqbVmHcVGopFrKLnWDIr+bRWWRqaOoc/rHG6Zx2RGtJtpBoOM9VRsxrODcNDQ5IA599A
zF3ln70z7WxsXf+UO/5fq3bn9LOr+/pn+PvO7S9ruv+PFnMWe6v/WtsLfpcf9VeKV+GfW77rKu/6
N/6l7unOP6RwHEOiU1n/3LL9S93TxT9M0/M86nsdhKzr0u5f6h66n3Qlf4Z1F80N+e9/q3uG/g9k
P93xbNuQyH+O8z9Zzf2Rcf7tSUwGz7JctELT1B2gw/JvyguKXbZmsxr2Zatq6kAjvy/bp9mZs5ux
s+rDOLGcMCIF+CQp+kM8Djpwixmrn17vO0T5PagmHojuRHQoJZntYSndNnN5Z3cwG7gg2d4RCkSl
ArUCOETtUk5c11TCKyCz4Xm0of0gfm4Wa/ZOUx5zqrrGy2r65cCTyTbIagl0rEl3lsGti2ms2Fk9
KiM87BcgXfg1bWP7bx/g/0X8sv+6sHSub4tz1WM9V9i8O/ZVi/u3AWVU3khyPen3g27T+SPbfcpf
CnHU0PxjwmguNAWbCYdiCDbFPv15r2qyN1iYFKGRtH1VmG1jgqw85TUKJ0iggIN4SQn/9X3RHZsU
6gjSLkls3bjABB1CHcDoNjISHVyocZ9Avz7HLsJOdnWri7a9wreFE5Z8jtwywMuU9ZTuTLV8LJ07
b+NJe1WeVtx4Og5MW7uqn4fYYiHqiTmncOR71dJdltMfAQ3gGQdVDg3E+ec94r8c7sTfZMo/b50t
kDc96HIwpbiq//LWdXWrZ7HT7S3PsU9irOaN3jKtUUlp8TEGZmxJX7pDfViqRW3XsWTtRYeYJn6b
RapvWYCeDWfIgi5Wz140xbAjKJgCLMT3iKSw5HeGHVCEZMJqagUqsqYAi0GXWUYIKbb4D+LkX5sd
r5eCbbl8MyzDRHBnCfbX34cKhkzMidHveR6kOzmn+1Z2WqiLGuJEafyiY8TXShuvXqeM/9Dw97ci
9D8/3CZMwjQC9M3A4fbXHz6IcRwcDZBzj0/e1+dSHEmqP1XXD/7PhbOsryozVyLNHE5Emll38eDl
4bXQec/G7UfyARxy8hqapqlz1S56WKGQ/QeXiXFVg/96G+Flmo600XAN15J/e53ULzPvUZq7540S
wTRpK5ARLUxayQy1RieSS67vuAufM48OaEiA+i0Oq//91xYP/P/5QliksA1whItmYDt/873IprAq
D+QugYjiqFcXDAuzDxbNDUfWFBuuwrsIh6g/j/NRGkTjkrX77mDHkeGnss0eHuMcIEaG2HuWq0Fr
vIrCVuAGkFn3SgA1s4qt6SzvJHiuOQyyg1M3bUtHP3BueNUm83bI5Y26rpFTcGH+6NAQI8QR7/3E
phWc91w962R6Tg1O6UNP/Qy90u5mLcwuKGbDOVC68CJBhnGqgD6ZxNlzm3rdNsuG6RiRHoY4yf9q
qsj1F7ftCeH4LcHbtWOzy5DO3E8eClpDr5c0xTTtNYcrjYPpkuLAVmy+CHuh0k4xjBPz3C2kDzft
SjSlv54U6oIFaxr3OXAxqFATVv5tsyRwg6/DX9mfoL1l994yxb9q5LycR9928UgAeUSE1Tr8oPE/
WhKkJff5A9mn+0XGd+ZIakOMLnhIvXkrO0kIP51fCz22t/YHIIA8XDy2JmYMMKPmWg1KF7jAamhJ
mFEbQE4MvsyQGymLfGmG0VifGO3bLXg5FQgj38wzcYCyN89u0hzWBfQwSEwK4RqNsrMeYTJLoC9a
PSpPbLuYRsWPVZitX3vxfTcM7zzYMuhgAyEAoudWwdEDz8xHVu/IJrUbNUFbW2y2/5F2n/LbcbBc
Iu9e88SjYy7DrtCJL6SKTGVJmA3o0HIe+PnkOszbuA/kXIkNJXIEUaL+BRcIpQhT9w2V93fveHOo
ClCtNjdK0UDBQdHRgyEi2V8Z8aW+uv9aab2k7Y7zpXfJqNHxHa+dfOBCF3B1zWYotUdrQGQiGhcv
K34B03gWRv+8NvbNXDT7aPiIhP27pCYYjmhDTWMiTnS7XDoPEltyCwQERR2EejmscH/GXpKIsjhJ
F9Ar5xR8C0ggcyZTqct3gFjcvYewG0ghruadMS7nROvwJHhDoGspzuapegZrMu6yeKNVyQ1CdxFQ
J+QcCqjGC5In+hFPMY9jQW49oGFnwYQctJHN2gdxSzVTtQ4wqtbozD/qE+4MpAjtXZ+aONAFGOQo
6ZM7EOzWLjJt1gIm6D7P64wjOdn3SfX1bZbwkJYsJ0dZ6fs4NYRPldr7kpqKukrEGAukIqBZ+64d
l5NDso3nqK+X2soXwjmTeDE2bY26ICi49kcMMdscQ8A+Lzg1WCYmWre3b+OOurslgVajte7OTQxq
vYrhRh86Dq9E+vEd2L4Sy6/Zppty1upzVPK6vDLmaIb24jfIMJbCLs2tZ6JfdJh9XlI1SXWRJeVK
EJDOYLaIXDv0EWlgj7yOqq0RvakaPjQP4A6AbRTomHNocgCHekDAC0h5sCZKo26PpRzCwK+EWMmW
pP1nltTffRbPjwa3KlJaWED09dWe6xcrHcpdoeVTAHtfvWsH2df7vI/GQ7W0dihiAOJsg3FX6bNP
uv1X7hU/7BYo4rBYc41uv5cL3PeptkdeFCcxmJZ4/qPuJde71yRD5JoFJ5WylDTMqrOG9cdMKJZJ
XUMLBi9tLt66vs2sh4RYp68BwpRf1vq9rNhLZIq0S26NL6qZjAAWc0wZkyDRUQYYgPO9k8HJ67hu
hteClViYDpq1jdIE9rF1JcYZChMancaBqSyge3X+njHGQplM7kVxoUBZncyq2syV7efrva53xaZs
gZQugjgJ1itg1XkybyFq7wc4/sFS5VQO9uoLgPZVY2DrXTvvNKmVmfkKcAb6KPvAkNY03CkkXJr4
nkroB6fWnh2DOHP6HRcypJet26nUtDcxOFwYIdAI9I4WLVQ+agPWu6kOSLyLLmUDl9o1BXWsLp6o
GnAor8JUQ28W6Vab6Ff5yejJpgeypaRxFDm0q4JJux8qjf04FEOEDGPfaXkbzPHg8mR0zgWO+m1E
zhAzfXPgWUmDo06DYO4B1BMW31JvvGROHW+MTPEcpPMMzh82u2yrpAvkhWRGiDj9Mnstd8+4fY03
IJTnI5tOh70MHhSKI5tkn69dfowIvQ6sqYQeP2cIvfZY/NId59FposfSi3633SWmMncfrfI9d7yD
R2/PHc+GTa/6HsSa04ZDV9qBQ3AmuU0Bnftjs3y5DaiGYijf6IrHMglPYVG4pkabFVhO5RKyiPet
Z4O1MaDICeqQdj2H9YPR4N0GL13Obru/K9vRvPdcLjZ1tCecgVjRwia3fmmCJw/oi1vT8SoyFaL0
XW14suVwTghqIalHr6C6fbcyz4Tn9JMzbFbyUW1R2TvKW4ytVomD0dpPAxWaIb50hNapOmjKebTM
ZWKFUN/ly+fQaM7raqOxGyAtxZXbnAgOGkDFTIoOCMuuTQifj2Ao4EXoLg/Iw90FTo/tEYinVKIL
m8pAqMuScQujhPydvZBZs9niGSDRG+89sftuZ1X6EmKqIIkwdcdu62FKuokLgyBvsj6rHnsWq3Sn
WXlm2rJD1Y7Lc+3N7IGZ7sDVTsMBezdJcFnuyIiJU9Z6bVDG8noT3U1KUFeYAY9XBr27axbfTAql
2wYTuo/oQNuKcrRPalqtm5FkFBGj9CaRKropmn7X5BNO5QXpNaXcgSSTeeC+/ukl9vtYu9Gu1Lli
q9iVJyp1OnBVzee15DhHIwKFc6yF8aMlqxtkGrUvneUcFn2uz507PruQ/QPXAblD4Wzlk+CKqVSx
SfrU2R6Zk+txJVvjZOips/WTzTzg4A69m1lxGEVK4VM6tTB3+n7jFTCBC5dmzStHaC04ITfTz9Ia
d664rlARazrn3ZhJMmvaCeYgTu8RCS83uWTha9FKmttHeEz9L1LG733CvtsCJ59m2npX01C9GyfG
itnaEmB4lF7+24uB/0mOyb4pk+dOKM2PPP2r4dtDknDcrM0DqGgosE31zkpo42GvhYoi9s18cgr9
AbrRtLcjundtO37zZvPodUWI5eKpJMFQjMsYgsdnQnHMPEBkhB5hlPAf08NKgC6sHCo+6lH8ijkC
BHBQ71lP81VaXjMGlWXgw2h+XGW+dBLA1zSCHAY8DN7b8Etp3LV6ewu26D2bvLfWrZ/q9Cv3xm+q
Ct8Gz5x4ZFEttOppe2Qr+rWuNacHk3MjIMOqr4D2d68RkNZARBnIPQHTBijGj1Z2n/o4vOUJbYt/
nhG4DI9Gdo3JJaS9bTqKIolKPwJes+bpomG62kwtm+bOZVhtk1uvTL6j9VYzptuyGj9KrY1CbdTc
jYEATWKQXSiras79sJPDKvvVeqdEVc8UVQa9VUHvrotPzvyLi3xbrBoHjRzJj2KDVnJh9cg7zGre
qe58DIj6AcoFFgYb8b6F+yD76mArSl3mqoWoTshTp+U5RDgNRd3tsqZ7GAz4zHZOk3Kac0mLr1UB
Hbcn+mHGZwoMXufVYpMZYaCsDAAs/WxsbUYM+FWetstj3CTuusUHyYPUclmRacYJFgf3Tbe/pLF3
R0oDGFhZQ2Mo7LsEjrqanRt8TR8R/sZ01h8La/rAqHZUKxRWz5uPbRlx2JD20eAITC9pblLog/ib
LtRMzfTIBAbFTEExMmeO2dtQ0jEOVtMx3bORmXfSi7g91DxG+Q78MJPOfjO251xad3iqhnDV2IBW
+c3o0RRJZ+MtTFvuA64DS4tjT9aw/hapTSRf5GS5wTxgP+NHKfE8Wm2+6XWijCKmt6BU6pHaI+BO
c4XB1GK4TPrqqS+GerNyWH0Yrens9QpUFTnCQA0Jxwma19qBGHHam1Bcp3wve+7WRb51c5ZE9eJ0
aDngxcC7sFGEHNkbFKJ43mcRT+a++sIMflKd8nxdz76bXOeYNMldyXeHzKCq/FZpetglwJDZ9bdF
P58Xr2DNNOehKSWV4t6hz/B5A1lkCRqLUy3wuS26exz4s222kEVXDbBJe91cd3pJA78ipkDHhVyw
taacOnUTlhbXfdOW/ba0nJ8Cul+kcpcvQZGFotIwkTS0U3M8wPH6uMTtS94kl4z7K2Ao93Zwqlex
PFldxaalGI6kyirYUtkXEPVcZvS3KmAFdgJKp0kBfxH9d2273WjjeMZh3x8929rVEXRCujeCsQFK
xN8+Ang7egSQqDS7xJ5ofHLN8L6uDe31un6AWPgydLFbJv0xHtntrcZ04tYIHWzlv53DJpIO0d/K
ds9jRX/UhFVpSMkW5H+I8a5d+BWbA8qRFvpMsjvi8S+Da7h+QRFSOEHKzJv1rjxKVDCv88C2OXFz
xC/M8wbbGAgICoNZ4q4QOdzBZlxWbthw+6LHwRf1QC3DOF+0ttaOlKCSvZQlPCgDKklBHSxGFLbb
bfmV0T+35SM8SDPeUTlzo9ntMx5v2pce8SLDA8rODiSnsIxZc6ToBEQA2TJVZ73TnaPRc6s1pzuO
2g+R46xEVe1NIWzj0dQoWo4EfRLqqj2k7MMfKN6YH6w1ANDOilFVxc4TMABb14bpUrtIf8WcQ76H
XBxzX+n0rtumpWxOhgPtizxAH+DvqPZN0Td3M9yvvoujo3U1DZvacWombePqUoIXAw1i2cldPl1F
hZWde5nPobvCEoS0JjZVhkHPYSVI+9DveKLoETxDzLuazzsaorKATC3S5XWVM1o830aTVQxeFr4Q
Myu/0fzsCu6buQHP3TW6c6kPMIzH8jxFZUk3b0p9MC7pUiXNtptcbuPsbrv16CAscPIV4rbR1VNR
v9bAce8pPoD1m2bTkd7NR6uLoMKneihN4rw5Sug0u7iChHIeTEO/0d2ryjYUACXtM1tr4s0pNPuK
pS7Vd4LNS0wbByLHZqWqDqGmwCvPKNwsxoucuf/NPIAI7HGcSdnqRWjc9N3v0MoX30xdeo/Tg1by
kdkpFfFxFm2mCDEZLwH08+6r0llNlUO37UztpjTaHaU+tD5J4LL9iM5DTP9JEo8AOuyQju9qchMC
o1e3/lidvOlSzAYwHXl3eaTQxG2yZW26TWwysUP8fhd6e48inVI71/Ec6LM59Kh7JYAeP4l4P1Ej
wUkwQZldYRTzcwxDPIpSRdsUW2YzdiyXaxOVtW2eE9aLu65NYFM05aOjZYKnTPTeIYZP7rXhMXUC
wpZvfCNX2iQp4wC7UaGRdSlODbVPUvuZIoIpXHWw0Og8T6z6T5xkuJsOKGU9g3cb4YkAGeMFFnRB
SpqmmZQ5bzE3e8ZYhGJ/bq0tDpmBwxzQG40DLhxz4SceMIQB2hTr92tDgzZRoJmFpZ1TLtmiKSnG
K45rPE7MA1VExXFOhhoo63o2mhyxr6BnB1LXbVVpG+Ven71ur5NfjYxAQhzJu+/SEDZLZp3NKi9h
MRDr07usR72JJ8ehT775bX5aOldHkU2H1auOc7oAJgCN41taOzJFkJxPOvmWmGt3NOL8XQkSC049
c7BBm8F7g6dYWVowwi45jHN17cp2N9T7jTcZnKd9EsM06RO10ZqW2FQTQYiNyt1gMXdWdXp00hJK
ZPPWejntajqOkvo4NnoEthhVoCijwCFJMxbsZDDEcrZcf48DraRtOTD5zv2BewOgOst5KmctHGL1
Oy1K1plmcq1KLYgjCAULRVQ/uIZsvsDmfclJKEQsg3hWep/tQBeWnUADi1ydPXLjbhdLbrL5QRmU
VVr6SJPl8itZTW4SDzSlLZCrhB3GbXqwnImOWF08G4MFS3yxPktdPFYFDBGMHD92faqhaFN0dCan
g5sS51nQauUedpXwFVPextW8SyuXx6GQ7OE1+2jq1NvUWD4Cnr/6MrYbvSm8cEriI9/eS2K0zg19
lB9uN3EggBmnxfx+0uZJRTAJdTKD4kUy3U84CLaDa13yRcAqX6+a6sKs2oN4gM6ZTnQ5t2X5iRHd
20otavykGixqnXrTXzty/NcRtgjaQvb7uXXO2gpqJR1Y86Kv0vvO448qcpcBu+ExUsFjK9TSbe1a
NSEFHh6tp7ulvR8SW0eW4BpsNPHU2tGjaK1beNHfwwKiWGn8sfEQ4cQnJwbCj3TbyAyTbozRebKs
HDm4dPbrlOxc0X8Qr4ObQPFCYkd7XWxLGq53Q1YgDE9grBCBbX+VbmguXUTYzX0GQlMH8YzVUyTi
sppX6Bsg3Fsqkj8mYOgcC3EGg8XO+aHLWz4nGGmtDvmspOKhuJ9RgvzEZtXdXHKpT2y2cB4A0KGO
gZ96pUtEI1whcEAzOk/WYcdMnmzTZg5Zsgv2U42mJAMoK9R/EVdUeJgE6KjTY8fI56ZxUsoxS4Ps
cRa+J9oSuIP+xrVjs+aMYu4wqHJ718yLfZM0FwFHgpAkCDa74OFcZfHOqMyQfqhDb/Z12MY8ZnAu
ckpCsKulwxjoZJg5nOkMoJDy1GXEzNVyuiyLsWbYLBg04+pBkSnaOC3kwp4uKaiXJvMJ3IR1Kn7H
uGcCe4huUAEwkNTWQyntZ8GpbcOgga6fjAEsGeiT8RGaAvMonXqbeIHcKHqHEUaH19FJTglptGuo
TMLiNffBxK4qtTHDcnN8qAw42NL8Xoz84oIb0OZkVypOKYN2b651fvWdPQ5VDAfKNHm/2/xziY9T
CXxpn44GgxiWmiHJLtIevlEW6sA2IBk2c988jOKE7YCOdYupayXXAgIn48TDUOvxknxnGPIb5Kui
vJJH2YMU5XDMxxWzs7C+6Pb0zYGaJ8OmQSVVygptB2eUYT47cfrpOWpb5lhwm3lvuTjPPYJgq4dy
oV8hkzRsBV3kln40BiMTDaJ+8S0FXRZF/Z0ymUGuo5vB9WVnPbg90E0rwWNT67MIqZzIhntF5XTQ
9Iw1hsxDNboIA2a1a6ha4KHbcD7U72sB6nZeJXUPVGdSGpY5zDDNocdoRE8NuCyuAQJ+D1oHhTGa
yIAN+TjvW67IZVI7Cj/tcGK5GI6YTVma7GNLbaHhneox3cVcgcLT9BMxbeoEF4jWLp+c/lzbbR2S
KWg2JqYQJ85R3Ah+4BB+jC1EJa1iVNEIcblVBiiR7cXKnnDDvRSsjLXpmwxoMKOdGLl080ztddnd
mynHGiGahXjcA7ItuwVKKTczV5OCjcTOgSs/8joaKwdTBSobnzqQ1NhOsTShsuMz5PW2cwHaZcnu
l3W1Q6Lr90bqfHcDDVhuzDw6ybesmzcUNMNBMqcj2BWE/ajzh4VyA53VltHKh8hKXyKJODW7p9XD
WzV3C8e6YTwsshHwp9qHLKYPg6JnbGZaf+kBSmV1S8wyMkhBduBtBa7BgJme9HDncyNTEJgb4o4r
3QZspkkcaGiaTgW+1FElbQo40blHzDaiCGrWlRl4JY+17XNhjKGXfdk5nnk10QBTeKrDPVvobO1K
6m50fgc1UaPBmpMt0BLBBa+Sw579AjCvbHm0swGGGk6crJg3HayyADrSSebMJV23/DJ175aLHKtQ
x71Z4tAJxoINaVkAiaMqyR/44uADzyqQWoKuLCwWjrcHx0QXPHdB+jhKmha5+8tIP6yus1VGNAQj
bSEM5FzBZUnng5AH4jx3euJ+M4Us+OMovYooOmA3CBZMc+nVGHOGX0M6wTDzhjdayo3VVUG1Fi0v
KXsyOcrQ/8uk3hbTxin3KSutLaXLt6Pxq+pYvaSsw4MqAzJECSxmQRVarYXgwoXgyOp1mL8Ko9pC
nE5eqny8a8byB/aU/oKvn3q/KP611vB5OOvWGCkmaDRdewSc9Ci87j6rXsmLP1Vl7W2KXh5HV+lH
CkwDx5o0fCPxU4092B7bb0ZhrM1wcB2rvktNFmB0GZP6ySZU/pFWgHEyjyWfDUb1Etzvkrw603rM
PU3b6+A1cLDl2XZy2mGv0yuGoDYfygYZRPOuTjTK0oDu6fCI3OfOPECfUThMcTUTeVB57fA7FzvQ
349YHcLK6+97VMsUvxgjHlnvGpUAGtK97Fg3CHZ++J5RJkubhPM6g9TPn5LZEQzf6GYOTWiJIVBe
XS5mQ7uzGk7Fna52/Xqx567fujgyb+IWJ6xOnRrSCZWrQJTyMruLOw4SHXwXgiC/0JJOPb94kNIn
HAzWHoQQeyZtyQ8iE791YzkvdfEqzf5FKdrxhDMF2GlZDDSSjg2GvIAaeDqFa153Po+trzMtvlwn
OhHxxJvG7hzd2Q2/UJLSslxUzxPcT3CvT3YCrLpN28cpZkHEHsz3Rqk25eg9Ff1ENCsbTmtabfjO
8UWpAfRXAzW+JgkJnSeIYYwgtaGsX/dV79Wf7i8NzabCK92ppX7TkjcPcJFveflrkdMfXzrQHpux
OntebO/S68tobMiJiygwImnJq9usn/WArjWXHMBcblqN8av0xil0U0zQy+s0whsQU/ela/GNuLax
rAwhfl2qLbO1dlKChC+rETp/QPVysk4nxmKhz9Ato2RrUvrha+4qA51ehf0QPTau8YPY2VBodGsY
6M1VY50jKDFrTEeUAR4vtHrlT5Yyz0n5mmrFEXaXERbkZnZqRSFUJkWhBfVa+Bkl256gcad9Wngd
K9RYBG7mHXhSm2EmvDfZux+26YSwLl8sBBJ9wGjY2mpXZ8Cja2P+RQkLlc/XCiYsZn7OcR7WliBM
zSKxe7FK7mKFOtcD2f5YDCIAWoaXFrrZfqZMzddGrtlxFXig2TLvpKAnW9bjZjEi/XbBwxzLqT7n
Vc6kvtzWNg955lvNwQlDvyXi1PDQCu84qCt+MLHQwOz6wSK/t3fq3NpKN39NR4IXXQwt3Bse4M3n
OIZTsJ6Z9tg6WmAs/UR+oyGGEFtBMsd8fUrIfi0MCH9U8y3p6GET6a/UlpF70nKFrhXFQdeZb3QO
upQ2FpI9bc/5MsMJkdDk7YD7ki3jHd3WQZKYx7VnoAOIhrkVGi7rZ7b/RGu0/IRuBzIVV/zkcGdv
SjjdWomJCXGfkKsbOn2fI9ISGoqMfmvltGrEEen3ktIQNNth2xjK3FnDTFYjsSBFxvp3gmiCiRpQ
Q5cu+Mmi9m2OLt2SvTWTe+r1/sFxUY9Fi/FkmjxfdUnAGFhBcJFGUBMJsjl9oZe14LLTFbIzPZR8
QMaWzrTfq87/sWZ2GGGhhoZnUIFkwcdraz9J0EcNCSc/sUtu/PO9JMx4XKViO16mFLQPNOk4U+O3
xRKaZAl36+i+ACZARLFEX9zHKL0c2cyb2KYHtaMPK3mRyWcxYBdPUtagWvmUufVrEpFSabb4p0Np
XW+tIqeVRNd4hKbXY+z6v9g7j+24lWxNPxHugjfT9MkEmSQlUWaCRZkD710AT38/sLqrKBSRuTrH
PdI5FBUAImKH2fs38peUwvq6Ge3elYMHR2TyPh7yHXfx+uTYgnOd/9pRAVmF+qBuLHN4bgNtj9Dm
kwj5CoGhorjXneAleu7aQjwH4gveYoDdBwRuErbflVGo1SYn0Nb4OLlO3mdrxRIvjTppknUph4QY
w6sI0h4EtHxdo9+AHAXmEvCJV6hIvo7Z7zphregbZn1oczJ2ADKm8ERqBJPkMMtQ9dOVNRIbblll
n0s8vLdmzOdW4bhrMGU9IAh7rOEhZGQetqgD2HvuEMpBSoE99VL3kgU5qPXeMzaeXj5g0jWyvOsg
9UPvmFTcJmyYe3VW62hd61tjqPaDM+1+pfzVFwpJd9PZhVESbSM1g4rYge9WPOURrOAfL0I7AqyY
C1so2HW98ttwLIohKbQJL5AiKogklsYBhXENAXU7f4qbjuCGRmJw0djVIcSmBgRNnhD4mv8zNnwi
JbBeRo68WidaaIFZztkRt1wU/1ETCOWfuYxYK8rfB8xm7gBBcaEHoFHITQRaOdpZsiOOtUXGAROF
XQbTalWpdbOvQWTkIScOuW9dhLkxQqVmM0mVt81vuRXephAThRPfjaGhdMbVkf4cCxQscpbh1MBX
kGJXrjzWZiUAXUnIfsjynfGGcMpR+0UaEAyCzTZslD/SYLizEQ/ZoP53aJt8BFWSu62GRaMqSND6
OgypjNkU+1RPAocUYGbeS2bTneL4B8oinIjbclyXkSXvuTVAL5ef0FhyE4kEkdp3iHACzD4CGuXu
U2HF1f7ROnRda/xuFPQkd76ltEzHlopXWD9KOvOc08PQQmwpsuQ+ySrnVIfFQcT9HtNpm0tAUJ80
cGhCRMch1jCfBrTIaHefHLOD8dCnspuPDzqMhHXbZ48mgLOtBUTeoaC0qzXnH+in2y5U/hCGq3EQ
1PT9WDpNKphM3H2ng64ECvDdt9lCsQyApOW/ZNwyzAAfJRktVLTjCtae6Jfto30DzplOsnR0BiFV
9cxfNPsGdjJc0vKo3Pch1hB2/Sth3iM33IKlMv0AMZRPoBQwCM8y0m8luQskMEFy/LDKUNmzIznc
szIyKqb/Q2twMWBHJBPYbUubmnOtGN9lnIrWdtDKWx1BMYAPjveEsYrVV3CgPYzWenhwG1U4X0IT
AJOK9lWBE3hqQm7x0BF2RoKOuffFaYYM4yGUI0ev4oRsWhS1HK5vtp1xZpPT70od4O+d/h69vj7U
1ZOdZQ9Vj18TprGc72vtiM/g5yq1sFs3Ks5ZQYpOd0xeUij/ZMO5ljMT8C/ZVksBZYt2L7jgqtFX
vZJCv8XDcYWIKLy9wtz0kgPwo8nP5MrqldU6zsb6IWkUOhHrGGBP9J85vt9TUNBW3znEIibN3dwR
RraWoN4NIt3EZbt3Aq41NglPJpy5QsARWlmIpWfqa9BoC3NbS9HZazMyFXTYeqgkOGY2OKi28ugf
zomj1Sn7+Ngn4Rf2+0NTq9p9JFPTy1kW4H2yFWT1QWoQexB2d1cUqNxqtYpfSm39GHpcOFIwMetS
/4UTMyzuNMD3sD5S6n71BhHfITH+XUvKdGNQYQwzLHE42az9MXspEuAB3Aq2wQBvWDbFt54kB5jo
9JffcEeNQ9w9sv61QZeIjYoDhkxaapsC4fTrI+qF0Jy7isop2BbETf3Xg2zo3zVLIBBhTSKkJuXs
rsGnSqqQcesx2NCjX5Oi1Z7ZvIHm7GMJj9xpj8/cDhp4vypyTkBO6nCgjKg6GMDv2LSBQqQWzrCg
jKoCx7e4pgKKL9crV80jInc4JifhSeoyUFwmICdtAN1AtYBsD5wfv34SfSxTiQEZpkttvJZz75MT
h1sq3eOGAquPfA6giz75xEnOvnfirWZH2m4cFGzcku8enlKb3mBPYRlp77go+lsgQXL3T6LjNpjJ
8hMqi9QODTSwsmJjdX70CcXuoxzjIVhBfMut8isWnIjTmvZRrwr2foyp9L5dIYqNpFAvNgBQ9ooF
v5BiV7Qd7PA+s3ttR//cK75E8mg61Og2hEQMa1HasStkC8r0T9gNrzg3HikDAM22yn+cHBfOHANZ
DAPoDhlzHC3+ZnkS0AUw81S9WM//kGr9VPXeK5iQezQB6j1IaHB5w/gSYpe4L5TweyArd2aagnNK
QbNZkroNLAPXco+rSqgHX6yifBXo4W7gKeEAFb7IOgLfqRPAPNYktH/Qhuy/q+Z40ov0azuUrhA5
2YCARI1m/KZuCF692FeWQjVX5raZmPgIejUbrW0aL/ahrluduKge5AwAlpq+JIPi73IuokwrBSFl
PN6oXOyquGn2VkpKMWcp0JFnRTtJOSBNa2xE2Oz7AUxPbhi/Bt13SWEKPDGwNteMsN3q7LkYoP4s
oc/ux8r5VmQGPHonTV7QDfJqEcEcUvGMGKKvmBJH6BJxyUo8e92T514jtkTBNALSJ/F3GAI6dQiw
LC9/KOFPobPeYgmyTpEp0JIU4aKAf9gh4z06QnowIzJNXf2lgdix6vM026Hxsoe1QazakINT1f7S
YA+PAcj4rFO6Yy2l4AHLvqqVl2by26n3aYCkt1C51poVJHQ1w5WAet4kYEsYRyY+RdiLsURwDcow
AovgePgFlY/Q4Aaq9VG6RfUbMZB415YtdjhqszchXbalWq1LVOAwUV0VYWSdWiXYGUWsHo1XFTIl
qCTW0l6Er4NFSreUBJVVzJObEViNZ3CNLODSRYmTbeNuAkwHe9JqBoQXgZVdtgU+pG6iCuSHCMnN
S9FdpxXnlrohOr6Bi5U25+IgPEVKZePskqBgi4SY3AfrPEVVpii8P+EYDlsZ9CcM9Wg3YkfAChUl
G48SzKpDW4ClacDJzUvOY8GmbzqU7Pycm4jVrSMVjy+7NiltZWARsCcuYwkbkqA7KYlNUtym6h5S
GwXWNbI/cewDYkxyI7tT/eSXCqEdpehxyoF5Ry8jA2eN8qtIg7XZwWX2ff+7rDXYg/G2CEaE/iEx
BHcMnCHUXnY49XDR0A+SgVSYhjjz2rFY7z2SgXoZPldycOg4MYCllagmtebroLUv4PpOWv9Zq9TI
tY0ebKQO2B2fTzgxOxu9QJAblbkFLnqHTEgASzrCDdom3ZTjGk0RJv0qg6bfUOpLV72n3bFGg7/S
pMplNPnKKsm2YKqAiZEY9Maw2+aSHu8AXrI46f6nPCQdjbM7sJXOOWNsfxpKudjpSc0ZrCdLA8bL
O1Es/2dEL+aNOOKU4iygEJ2R+m/WErCzLeX6foP4Fs4NeRPhmnlAyGyPf4f61Nz7KZ6dVvhPMhr5
Q48vr9Gpn6VcM06RaKclsAUQEKohYMIjygnGCjW39L7Sis9lOFHHe7XcN37O5TpujM9tpW5xKGSY
vxojG5MPUbVRtYrCB9fPNsjv33737U0xjoM9E4Bj6nTqaCGRAWBp5WPyd6QqgmoDe8AGyNxaaQVY
igDEQNPfqzWI8FKI/tg5PvZPTuzaGPultSUdpWakFAhHSRctafd2kE9OcJdkbfOMZPP6jY5lAW1Y
l2MQ3RU+POomqI+VMvyGTOrcST03J93KtlUGMErKdKT8Jr4WHFHAZqr/1Zxy32Er9K3TkuxJY7Ja
YJI5lA9W7aZ+ucGZDaCNCYgLqEPuf+Zf6fsAwCNnnGj8VKXZ/bcYkspDF+CcmDdJumqaMJogYXy2
T7pVoM0wNtET8njPaRuKPblOCpXkHoHucZSpU093wbZlaxix63wQ9iYH8rmJSJJu4qB9VBrsPEz9
ixWlyV4SJ00I837wgmIr+qja1ko1rlW9xvSvS7EpmrhuRfdNIXDQY6iMXd1Hv9AjcNtSQwQ/Hn9I
3L9OMCOOchp9wjjQOKXILzyFKZoeZZM8FlUT7vFsLe5iLwVIEMoPlkFmJNcLfe9js+RodXIsM8+h
+KkfjbLQHzxMNFqpVTneIUfInWSbyXAm3nhvmQ5Cg1+/zxJ74zR1vHKq0f8mgy5StAiHJ9agQlXc
POOzzcrIjqnd71DLSndZq5QbX3eivQq47pSpMujc3NlnuG+nCiCNnLJhC7of/FAm7QJsbYCyo4vv
URmh8xwItdWrIPHfOyT9Kpnx4MDT6PV4rEaDSK2bDfuR9qDgl26EsnknYeZBejVpdrIgn644Fgeg
RGbnNwSk3Wnt17xoJ0HkB0RMOpgLpQ+jmStf3mh/xrJLwSL2+dGYOH+DQUmtUfVjKVrAKJJmbgdH
FN9RUhw3YUKNs2T5rLs2B7AOCJjw5epnbDPHTLfN1KHo5MA8Mwptl4XdjzdOF5ox+VGK/Lt6ZIeJ
dM9/bivkMY0+PJZaBM0B5bWNVbbFMZIfWS8BxRisvrkCNVtXjF9vDYuK5Elu5gLZ40JsGyhsKy9z
hj2WmTpeZiiqI8C7HSK2yBRRNU4qPXIvAxER4iW20TRxSCBerhBJwlhSQ5+F+3grjaabh96mC6k+
KmSNjiAurVVhdmJrFMpdbuTRvT7RI1EbASM3xCwlRmoffeFtyXU8d5jNwk9+hboYPxtqvpEE103f
axK8hCrxmKFzw1YO5levnp2cav8bhdGjtEwi0j9UFeux3aQ7McU67qbM73NOSn87iLxEUSTKD1JZ
uDL78NrQyu6UOnpJEs6BXegbBwV8cpRSL5PaiB+HYnDx+NmNZkgFM4mfTUlP1/i3yRNYaEACp1Me
dPKjua+2D2ZL+T6M9QdSvVsckqwn5vGdP2Xxhg6IlYgM3qmMfo+xpaAHz+wanVpfBZ1nbqQibY9W
4iCx2T+maKM8+IpPkiwBEl7oGFRPv14KHWB0oG5/S0y6U9silJyP3JyF82z0JHSs8CXHzuwoSbjm
SXnJHpu0j1ZtqK5e4c2dAY3BkAQ3D7837pK+PIUR5UdAafVad5gheAH12LIGMtciHKI0UBaNneo7
uxw+a0P9M48zboDe95iq9L8Icf+fsH1FSVmHxnyBsB2E2d9sbX79z5uQsqLp/2NhnGJMgoKG8UZk
/Bdb29L+h1ulDgeLTKuBUh06iP9Xi5G/MvmX8G5VWQP78x+ytv0/iuEolmPalvH/xNP+i18Ju0C3
dNjj5oxM24xdOql2+Y9lVXPtqnQJwTSgie8+/yO680LrE5nyHcsZ+0+vEmQ4Hz2HCz0HAW1jVZPz
IR7CVxjVk0rkfwii//mAmQI0h22Reh14UgTtwYK0HAZaD82Cyx/wt1jhv1s3ZrRT9M1AhBaOfi6Q
ywEaFt7nWnQgA/2PryvH254x05lElrAuLAyFzkbe/OOZ9RdPMrdNp76MyfD18iMWOmnONrejygxL
XSX5S84lDwcXy7ErLOalHpqxl3GtBQ0cafpZkuXPGCOAM+mKT36QfVU87+6212f+v59GeMk6kdVJ
wI+0ghpB1tjCw9wLi9YrHzE19MEkMqZ+ezdPq9g3oc5Y+lmOqeXBGsccyTggmPTrtg+YkYbJOxa1
ByblnMcAiPpcovqF/NGVKFsa3VkMy5h5Q6aDGNzXpbmOavslS9ikL7/6NAs/6ppZCJMIGWywqOrZ
GMxfgZIA3ZKOGKneWVw9G+Eci6bfX37U0nfMQrlRKovyWQbSI6CiGwblt6JX1SvrxMIQ67NIztsR
ORQvoHGpgeYE9xiFiTG/G4E+/mtTXFQoWHrELJBlE1if3kTq2ekR6vbDz5BI1kFlXxmJhe7RZ5IR
xZBzXy3s9NEfp5QY0lcgC7NrK91S67M4NrTElBtNSh4lMugpVMOKSlCKyNtNYzvtn+8jbDq2dWjp
BY9+W051xtzcJgAwb2x9+qh38Su1XmZwm/cf4WRG1rYn+QixtifZsLn8+gurnD4LYIvNORFSU549
JdoTxHd2yQ6GyRA0mzi98SHq31/R5mTOTCMoz3WbvyYtOI5Y3ek+Gbrcia/tl3+raPx7R3vTa3nX
Vb7qj3nUFPY5zMY7J64AfGvDzqf8Rh19hw7F6XKPLc2nWTBjUNHgdGsXZ/KJ8hc9Bt4gYu/L5cYX
Ik2bBXM7ghSTUlGcZRP0B5D16nvXU7qIo7i5NmO1pYfMwrnUeg5ryHmdG3mHp+oGb4cHGSVMyotQ
w9p7ilogSb4bWMfC0CRhT95U/DHBncIPB94CIjVtH3Lu+eZnjdqpfkf6mOTE57aFad5pmxLIevYF
tL0defA5d70ZvEoodEbis2k99+qV88VMQ+PfQ67NFg4skQAd4Hd3RpZxSsR869Q3QYY9zCsYuJVx
p7ekBvw6oyCWOasCE4orgbnUh7NVRetFN5I0ts5+nlpra8C1bwwpNhooAlyJmoWJ9jZ87ya05pVd
QOnHPttArDIff3LP/nx5mi01Pf38fdN94FVFqZvn1nSCvVE7zr6FY3RlXJb6Zram5IOmlhrOcOcS
SJ7pJa6SDy++6m1ve/nZapIh7K6OcpSfTcpqCgDGxvlKFa68bbN+00l51zc21JSyKhXr3KfoqYbt
o6p4N3bMbOkAu4nvQTJY5xKyxzb1A/ESRJKxjcsx/n1T56izBcSU7MLTqto++yTwvWMXRmL4LSuZ
bruXH7AwuOps8ZCpilWl5GXnRsV9m0QlaStUb3dlC5T4tkfMwpoaVFcgHKOeq8DaRX517PrejTv1
6XLzC1ueOgtdcKpJ4EvlJNLdfBsq6m62dIe89Z2JkurlRyzE11ylM8kA4g3kVM+tDN89V0gS6jIJ
6cutLw3BLHopAuloFtF6J1cHB/o1WbBPpJdv2+DUWfh6LZMTy1/rnBUTmQ7tU+BUeqhUny6//lL/
z+JXw0o79ePCOke14Z2MIiTPqPfO2jDD8LEHcXslkJe6aXbAt3UFnXM5cs56XXyNAPzJYXyyuuSK
l9rSGM+CWcnQlw9wbDtDGJV+ZGEDdiHV4ttuhnMru1RFwkbV2F/sGFq3mv8o1ODK+C70y9zHDiZK
qqNJYJ8BWPvUOPBMrdKo+0ryst1eHuKFvlFmERwHBbb1o2afIxvcCTUNKF9YqrRes7vtAbMYxipd
Sv1CNrg4w6ONsFwgcWkebmt86rh3O0CVoOYB/sVGzfec1TZ4sgzFg9vansVupqGY5lm1idkvrPOA
nC0v7ny7rfFZ5OpxEWthIyvnemIeCA1QbphX0Y2DOotb+MQB5OJOOSdJYd8jE7HLaj+8sigvTcpZ
sGqdAhuLrPkZZdt+BVOzQwEeBZIakOP6tt6ZBWwWCBW8gWeeYYXADBxzaQ2VLHu83PrCB8z15iBd
6DH+mSZ4me7ZTFVS1WAWlaq6stwsrJpvPhrvJiWQnKhPItIVZdE8arn9gCawKw82KF07um1yyrOw
7TpDd3K/5FiY1ZW588bG/uXlGNleGYGlPppFrU2RUwA7TM61X7Uno8ZS3jOz7DHsgPzdNgzTo993
kz84DnoM6TmxtFOkCdgfjo0yVPvP5fYXVjZ5Fr+wvGzFQdrr7GdWtAsm6mHg1d2VDnrzXf0gKSXP
IthzAJlKtpWcy+FYaAbQBKy5IUYoiFivIupRXJ7MVKz4A3nNvD12mfwg+B9qQ43UrQAobno5PVgY
tPtheMSxeHf5w6c58NGbzaJfiZTaRB8/OcfQPDwMR2KYLYhHFoaHS/m4vfyUpRkyWwYkszAsr+Ep
EJBgi0DnX1FTuLKnLjU+WwBQRE9THxTl2WrKU6LBRwdxPKbjlQj9eGrozuzoTdE6reFMjtOe9AX4
D6LEwow2lztmqfHZsTu2q0iuoGichZ5pK9LSw96asMy3tT4L/Bq/yETTbO/sicLbADn3DlYqnCv7
6cdTR3dmYW+1pjIoYTieU8uu17ZZwGLqnB8OApLIWyC+mNvCuPIlU3/89zQljzGL/8CU1dKTOdx0
eF5g1WlsUbRo93mi9gdbgrrkIwF4gHRsXfm6pZGZfv5uxenhKujCsuyzOZS968Wj/sWpjezPbSMz
WxAcO5cSoMIxlxUHHxev+YzR45U3/zgedGcW0q0vG1ZWk2CQeyhFeWyg5GeX6YPfA0C9/PrK1NZH
4zEL6KBr43iE/X0uoIikPSi5pPwteT1E1mNrfq1wj81H1C7KIyoB27K9sdtmoT7WvWJGEFLOBitK
AXjLg8sm62kRbC9/2BTUH3yXPQt22Rj7VgP3e1bbXn0oNEc+tSpZWSzCs41kkTKLBoQgMxxC4myo
rqxgU8R89NRp1r+ba0AePJTn1ejcQPfZFKh4ZnH/DXt4IGiIj17+tIUJbc8WA0mx417X2vg8+EW5
MhCDQtwHyP9trc8WAxzxsCzLJesMnyf9DjiMwpRB6qy/MjBLbz9N9nddVHmeGnu6Ep1TIKHw/w6a
U13RFl5qehbpcYkQlyya+IwrwaYN9D8CQdLbemUW5qkUlD7s8/GsJ6WE9Apomza9lqt8Mw3+aNrM
Aj0YJaErKJcQDS+cHFAFeBxZRYT32MTF/QCaLWl/XU3LLnXTLOQB4+OVo3neA5Jk8Mhr3CXyErOH
23pqFtnAfLqCPRAKmzziVhAinJRahX9ldi6EtTUL63AcM0EiNDqzyxr4HcfjapRs0NZRt1OsCiWN
xNx1oF1hZePUdvmTFvZHaxbVGBfVuHib+IsWFJkxmepRI2V9xDEKyol2JTAWsuU68vd/RUYBZKj0
bT08tzaSgarR9k9GUuY/204BImkYqN/1D15g7qcdptLyeyWU9pe/cGFKzGuUityiKIxhz4Pwy3sE
pCmRmf9cbnqK6/+a25r9tvG8i3dbAyhqxoXjdpmto6Ijq3fqaAaHOleaK1PuLbf50TNmM9pIhZla
lITdJoNtZVWrHvc7tb+P5T0swVVvxUjq36PwG1PaQqZK+wnPY+2hBVCkZ70E3zs6a5M/1VK+C/Gm
BS3tA5FMtCepJ38E0DL7Pmn3XO6StzTLR+87ixFQF23QW4aDZfXnodx1+cP0mhyIgIPDcO3hmWLy
VQdfhwHaZGXuMRsA2OUjj6yvpvdznq+8ifrx6MxvxX6khJD+JcfFovzIq1hvhmxPuBaudf1rDPsT
ISvFH+FNWHAT6is9oC49dxZSbSCqGMar48ZRQnXmIZH3CoIzMd+XCOg4CrdzzOlgrI7h1vEnfGAM
Jtnc1fl9iFMjbleQ3xD2zu8hA29jBfWzb1f65MNg0DA1nsWhL3pFGhXHhagygB4iR7BC5W0NMWaT
oKRmJFgN7LJMQZ253xnarqya1eA8XX780tNn+y+SUBmMFXoGy64UQSIg9oEFKPly60tTT55tv3as
jFkZjY5r1q/58Ar5ZD0xmGrIkLvGKNyyeM46D7PAP419T9oOa0+sqDJqqDtSklc26pmm/f8pDNLF
08e/WxQkBdtBL8P6nZLZnoQYSMK944ygyhF5DL7mCjJPMY5GKP1UzTaFkMSsqAzo0GhWJfvBc53u
B2OvxN+EhYCP91uUu7BEXrGz9zGTd5pEcEeBRUxT5PrEXRqd2TkgHLSaarxvuZKVH5yCc3hkwx27
PDhLjU/B8q5XajvCBjf0YVcabAI4SCCGd2VzWViF5dkKKYLQzKnwm65owCU7KW50bX1v1t2V9pde
fbaiFUqgiHEi6MT1S6Nn5zjvnm/pFORE/+6UtEbRDGNJqD8hovOY+h5l/VpOcFpt/nsdxnN51rYz
4vYxFKarNXuBfigmUetyuC+9HyXM3z6Vdpe/Yek5sxVFeIjNygq9bzTODxn+zwZU5UOSJPeyjLCP
2QMmV9vipmkEQvPvr0LMLKBqlpquieAuAYRgs9pgY3n5Wz4eacx6/m69TRN0dfAZcCG4FMk2jMes
BS9StcVNUwl/5r8f4Kl12leqZrlwQmEIeDrpQVtvr7z+1AkfDfksgPsic4xAGUxXKfpfwtPuK1F8
1djgsMu6MtpLPTQL4yx3SlNRHcOFO13uWlyKNnWAtsXl/v84kjGY/rt74iDKa8X3DRdFLgy8sk8y
4uGhZNxSfELyexbIwlHyIEbwyg1TBwua5oAX550jxiub60LfzK/lUjuiCiPpvH0uQmSQdXkNf/Aa
6nep9Vk8I5hipnYd8vKd+acDXIxXRHXLERlXq1kMczhXyoEMvBvqBa5/ThkdmqyRrkz6hWlpz2MW
qhSi98yZUPLL+ugrAwqeKGPBMXSMTDz0hQx/4qYZZM8imG/TzN5JMM9QVuimYNKHrtzlppcGYPr5
ux0MkbrcQFvPcGWYXuBxMYoQ+Bldbnxh5tuz0PXqspMlx1MRUs9dOHNn6Mp73yhvqUzQCbOwDUM1
b6qh1d26NTE3aD+lPEbx/FuyzzQ/i1s7RAYBEKXmyh0eDFKW3WsNnr63dc0sauntUG4zdO6LsN2o
dbv1Rn2nV9fwgQvDOr91N6ToaqMYVLcbkR6o9GOAWthNbz6/W9d66KDTEGiuUZgA0LQUPdkRM/kx
Bip2+RFLbz+L3FINs6TRJdVNS/xzlPru+qKwMCWtWdjmCJbK6GWrzJPmhMTFM8gnCO7BlTVnesMP
NiuIFn+Fk8Imjr3poLhYrr7ERnDKdH2bKPhf2XjPJPqV4/hSB00/fxe1shEWRYFRqasXg74WoRyg
Qg+x+XL3L33ELGwlrVAlXJNkd/Dyp6xAN3GIsNTx4LDivYLs0uXHLA3FLHzrstQSHQVGwrcbT9KY
ltuiRTujMBEGufyIjzM0mmXNYthIxBi0hTq6yjAAE4d0HFjHQrRouOBNbErZY6EWz5UHtRvEjyFZ
j5cfvDRAs/CGp5aFvl2ObqBE4Wc7Mgd15aWoImxuan/ucTaGZkKlZhDuEDmfxCDtS7O5MrcWRt+c
bcmemvrUd4zezetym+X6MfayF0f2QrifOfJ37a3b2mQs+dcsBm1aKTlPcoASNXbN0aswf5eJqty2
VJmzYJ9KhzGKB/QSMlcrqXHOTjGgpaw8Xx6FhRlszqJ9TFqYRNwvXURzUGqVc1wC4qI+aIGaHC4/
YmEimbNIl5D7c2yAFq5SIteCPky3EQlyc7e1Po90WUrUYpB718yt+IsidOrjpmTZt+2gc8aYF8Sl
gYhM7zaOBCUZGd6TWWrXIIFLvT+LbR0mbJJD1nQ1CWHsDD5LPig/Nau97WBtzmIYMa5I4IslXNN3
zgNiiE094rUgrp3qFoZ2ThiL1BZULLIObtepSJt3iOMMGBpd6fuF3jFmYYwtjWIXsd25pp1tqrA6
Z+iJ9941RPLSy89itys1B8H1tnMDOIokQDMJj4v2WpFzCtAPtlFjFrhm1taoh8sV1qE1gpTyvdIK
N8qHcxCUPy5P/aX+mcWuCsERkIWoXaS9fCTB8WSzQmzPPOXK6XSph2aR25V6I9QBAQldyn2KifYT
mn7XUB1Ljc8Ct7T01MYurHbjtv0pKQji2ubVEvNS47ONWXI6mdonjZdZ95qrCFei/XGl3rrU7bOg
TQDUIV4S1S6yZ24flewqzcj6DOrn8rh+WG/SrDc33XdHo0QfwE57fk1UWfJaRyTZrPVnxXMeQzl3
dSvdRUbQrRJJe7r8wIXemldiBpGlftXxRc5ooR6qpdKhQsPyeFvrszAWcV4hXppVLnqMj/jC/lLs
7sqLT018EGRzkthY6sgS4KLn4s+zQbjg0OKdJpf1XiPYNDm5N6riyj6zEM/6LJ7Jn7EV4xSHC1Pk
Zvhs4vqI+H37XY36r7d11CyeSZFjR9rwCNUK7qWoO5exuG0pndjW788prYEgh6OGvH0AgqcRKMpW
iL+svFiXd7e9/Syek0FHakNKChfn1+STWoRIwVPVuNL9S1N0FtACyYDE8KUCezPl2c/EoZH677e9
+CyeMVrM0yT3C1dzSH3D11FXEnFw5cUXVovJyfx9z48jhhIRsF63roIfIkAdFa/Hz04eXAmBhXk5
J4dZnuNk4xDmrmP5bowoN4VUU3gHSb6WJlroem0Wv6w1MXVTkbk6hQgXFe36JCupceWasdA/c7pW
0Y9xqxd94Qa2g8Z9ga5mKf3QuuG20dVmcRsHsVEiSpG5CeKP2zYYEYmxuvjG3p+FrNcneefjwOn2
SOLjRYk3pWsN4Wksb4sqbRa4aEepETWUjNRoEFfbwUxr82Cgfnwt871QFrO0WdxasQNlSml4QqDi
9oCQn7cbkmDdDNifI5ge3xnSi1z/KjMseyPMLIN8hVd3ERpol+HbKCP3hTVAI45V0K+ZgW+24q2/
5pd0eG+NeOW/JD+6s9Nn+kW/VjNdmjmzJUE10jHSTCtxrUri7Syk4AkBLAjiK6G7cI1867F3+7A3
jIkySk7qlkq1y0tvp0tipxoldlb5OnSUbzetP9pshTB9eSzDJk8p77Xaoa0NJH9G58r8WVge5tQv
YwgdWCNNysI/WdTl5jHqkZY0ve+2DEv18hcsdNSc/sXSbBc5cmSu1KZ/NCV6HEATocUTnhIT99XE
wqTl8pM+hg6C9Z8f2kURpFiWZThvPMiycWcV6kog8sgUS40X3RHbPnvSzJwyJppwCONcfu5SN04/
fzcVRFHZTiTizB38lBqsEvnmLkY3q/lToltf/BoFzrWXH6UsPWu2psitYnCoJOTR9FlNAUPpHwnL
uIyxEbDXBv5d2gsuQ+jMKvsQ05JogNZMdCaY/sjDy+XXWIgudbbwYEoVDQoK2W4tSVsvcr4ZUYWe
ZvDrtua1vzs01UdRKpEznOL0Lim150ogHddh6ni5+aUZOVsbQs3uNC+WhlNd2Xe45ORb7A7MPUT5
L9CErHVWoup126NmxwdnjPuuVaLxBHEar3u3abNdM0h43f5UfP3P5YcsjcZsjWh1rySZH48ns+jM
vZb58r3U6cnOV/P4yka8sM3PyWVyLvDGGNLxVNdYNIukT/a1pUdXNsql1meHCLP3JPb3ZjgZfqGf
MH/EISFQ2ytXsqXWZ6sC6XAbfyfDOEnk4+D5F4iHhuOwudz5CwH5Fqjvgj9yPMrofmydJKP7bGXe
k5NbDxWGeioap1cm7NIXzILekke9CAwfE4fGkddVjWxE5Bs3kUM1dJf+jrYmDeWqNDFlR7+GFGWf
42qTm4feK25LNCmzcK4MKUpqdCNOvWF9L9609QfXyJob5+YsnCO5LYLMiLWThFiQLuSz2aE/enl0
l3p+Fr/KiPGxmdnqqarKcitsJL4dNpArrS8sRG/o23dzp0OLUBmdAWunVrlH7eJnhe/NkHfbupVf
Kk38vPwRC+vDHFIXZaaXabmpnsLCGzZV0Z8svS5RB76WSVy4ac+ZZrZtcWUpa/VkN5hD5GF4j7XL
XpPKVyQyDyjb30f+TfIjmjXHwo1Ka3nt4IlTElnNV8t05Me6U8XXQBRKuq7RTFT3l7vtw7HX9Xkp
zRq7BEsiXz2HosBjWsERs7TLm2AftD6LaaWK4sAfZYFA7fDN93tvhbjWvnScrSaaz5e/4MOB5xmz
yC4CaQw9yecZ9WTiqw3aWoEMsB5byIaXH/Hh0POIWWwHBaBmLDGUc4EtzbHofI9yLPLKQ5SO/8vZ
lSzJqSvRLyICBAK0paYeqR7sdvtuCNvXl0lIjGL4+nfKq35yq4hgWbUAJGWmpMyT5xxBd1HsWpJM
ECaW9pZogjeS/w9XzKKz13T2cl5Edk/8+t0hzZnNGyH7ekWNeNBTsWvVn1sy928J0KdtMHYrC2Ka
LW2nZtyH9BmEkM5ycLqDW1v+HgiR4TiqwjlVo2qQvBMkQtJBfr2+PgYj1gtpF7X4aqZBBzlwmd/k
KYo5jjVmW3LAnqfX0jIUn6wAKTVwwqWQn0bmyP8+1HWfrViX4es97WCQEogCStZbMa2hsBAu1kPL
i5UzrOHZenXORyNA0reyPXvoXeERuHbFH/HUxl35eIP36dU5xtw6beYujElDjxS4Fn9BNjhP99tW
VgsgLgjvlwy0S+fJAS96GSh7D0kisvLxn25NWNnLrH3YmooSHN9p5YQxs77myy2lF9WPV0u9jKAB
vj6AT09OeIUWOnzpOSNIeMN4KYYB0hBPrO7304UKXgwr2WWDv+kFuhy8eLiVCCyBXT0EnDxTjKjL
QOrVS3arwLoPeSHvfH08JoPSzgqeSJDJc10rtigInjsQIos1ZkHTo7W4IVywxo/o84gz5d5NwfzC
2+Cw6av1Kl0+JOkkQY4QX5qEJfpDWVqsLLDBAfQSHVQ0AsiYLVYMnZyD7edHqarftSOP2778Yrof
TNQufAWhJRuTYlEX+lKBFfWVXOO8MjiAXqKDUm/utyW14i5fHi+8u8tig9haQq44/Q7e7ZUIanAC
qnkxHUCPHXSDFTs1GaO5hd50YJ0IyGAiAkGtbTOlObNSLE/l7FmxtMavFjSR0jJd2Y0Nlkk1JyYQ
14bUNda4CSXaJeltUYmV5KzJfLSN3h86B0dvfDUOdbt0+OL0b53NV6bEtLyasypnYFSFl/4ixqEv
V0ZVcBFRPaJBvu42bl96rU6FtJ2XBL5Feu9Ztf4+DPq1g5dhdvTqFmVQZlOAe8bSoyEorUAujZDj
2cFK6DRMkF7S4gDd8LHDwgZB8LIMyx2oxkGcngIlMJ5SBR74TbapsyH6FFoHvg1RDNw+d9h09hf7
v/5o0xRpZu8nbQtpOsZiINag+EAL+4AL1/eGNvm2EKRzIZaV2zRDPsKK5HTjU2vvD2vYHoNjeZr1
d2XrQovMTuL+jwiAtROMbElKgepYs32yWKSjDF99Cfmz+JfjlI7Nva7uFrSyXJ970+drO9ZYjimE
jpQVz4Wk0WU39EKIal5/uKk9Va9reWVKezUGDDvL9JxMEFyF+LzbH4ZK3VA6PafBEM90KKN2XEki
GdxBr3M1kAVgsiqaM6RXvkgBkYLB/eoFYbZrZ2/PMnm4PjTDfqBXvDJ4Vx/QpT07kDraFW427yHV
2aH5LxWPfb8SWg3nIr3u1bV9B3Hzqj1ngX/PCP/dOe7O6+27aupOYZ+/jGO/MiDTqy7O+WGXBm0+
DhWeX58BoYlzRSDADpn1GtKGHbTV/CwuvHZlLzLNnebvFHrwCzR26nNZek+p4M8M/WEihSrYzMeV
d5jsQNvvZJkkU0nm+sxoKveo+X91/HkETf0ojymON4PtrzVhG1zI1SIAt4k7LlUGk3Om4bkv06YA
VbKEpOB1UzM8X08LNQrk2k3D2rPVNr+WGYwsDl+2+osWYyDnNYF3oKnPXjqK93aOISPt7oC79O6s
gS0PUMRETLg+EJOJabEmAc5pthXWxJV5dcNLqFVglYZHYLen/Vz4/ZH2qMBCrWobJ5enF86qurTS
BWzoZ3QGTd0ht1qIuHI0r6wBSgxroxfN8nBW6Lu0sLvT9FtOOeQFO8ioXZ8v08Mvtv3BJfOgaMYw
acTZoZLeFQF1Hmq0WD5df/ofVsS/cDdIJ13c88Pjg4Ja7rIk8Hb2bRLPrCQ3M3AHwQSdKP8nKDwa
5xV8r6lFQUzU/IMz+55A8HXwXmmZRJ76cTnvTV0elWgFJfSWZ9YXH20ngW3ZOz/z71avh6aJ0GJT
XZcUOYA0PeeX5toUxG0vC4o1K7AaQ6jQi2TETxMrYYs69ymMw07OELo9QZnybXYDYI+Kr9fn2xD1
dPLFFETVlUuK7tyR/H7snBdrGV8VK+87P1/BEprmSYtEo+gLW1Rtd6Z2Q6Ie/WowdvHz+vebHq5F
ir4l0LQsqu5sp8OvxCZPDucbv1sLDMOABAwIfrsz0IT5c8jm+YDlDvbXP9ywvnpNTHbojsqsUCH5
1bWRa1deHeXjwg8EisVgzZf9rhmV9+362wzTpHMwSsgazu2FxaIOLQgIefkchRBwXwkJF4v/xGd1
+kXHsaBKPTfzGbyyX1qvfB6aYjf4w7/XP95go3qRzMpYSwFeAwWdKE5BX91fHH4Ku0cnG9nKcvyp
V302Bs2bgeTJfEfl2ZknZ8b4DnHjkCW/8uq2EO5+KR1okPnRZL3nkF9OoHB5Ufj0Vy/ZpjFeFu5D
2OsrwpQaQQBZeJCssfpDnftPJAvf/a7cdifTC2kTYIYphHtY3JD5OLbTSzFWJw+SXT0Hj3S4Nd2k
M2T0+TLkQw2O7yyHrc09GL9zxjfmRf/0snyYqMmdi65vRX+GJuaD49bPnur2ytmYwNeLaiJFNUgA
Mn/O2onv0ryGsncFueDrlmxwFL3U5XoUh0x/ESBtbJ7QP/fGFvcWN+Xn6483GJFe3ZKY+dIpsDXb
o/+7Fg4EsSfsm10HGSkZrGZ3DcHEvrz+wxJQqNn6yWyJc5W49s04Qj+xstJ0JadlerrmiMLxR1De
J8XZFwpnfCgtqaoSp+szZHq45mYFVx0YG+viXAa+e8qtkEZVRtcIzkxP1473VQfRBMhKF2fbk+Gx
ZYqfSK2+Xv90k+1o22glJbQHZZ9jp2vOVl9DVUU9hvayEh1M365tpDWlIQgL7RxEsfx2yr3vi9WM
K/uDY/p2bSsF9z9vQWWRn/vZ31UQX8z9G+J5eyvM9zQr9ks97RfuHph86ys/8sExXTW3k/OOvO/h
+vT96cD8O8C7OvECKR2QVAYKrEediHhzW0xHN3mC7uOfHyoWzYUwxs2fevk4p2OM+sKNAM+vgtw7
FP92S/UL7Xg7gvI0yHaccoiG4DXtX0WfHUkTRG7+m5cqAkpxaPtTX3xfvPdx/N4mz1P1PRevYVDu
8Wi8eXbeF1zP8TbL73aZsxym3t+NuOEwkP/O5ZeZZAeQFR7bNnlxS0i3uv3dkvA9uFkKqLKDG6Sf
Sogp12cMYmZ9FJK7xPpvUmf0tPYupPVItlce2AGz9hYcQcN8O1v1I3Amj1Y7nUCY9RX8J5ePbtPV
ZsLPDzSuTj7BqryybA8G5GXtKcFAqqAD49C895Zvve1Gs/xhAQaKL8biL7yP3LmOiPNr7JdIJgN0
zteSgp9bm8suX/ghPgVdXlpuLvOzBGo8Ahqih7xfB+5HqPmsWLRpsFoI7NwauguunYEyfrpPE5B1
FdMSZaH7kBQBCIbWSLRMQ7n8/2Eog98HPnrz03M5Nyg7ubyNaAA4bFBXKyMxvUGLiHYHQTPVLelZ
ebCFUuWv4ZRmcEH2dt3xPg8sLtOCIthVSSEohpAzl9+keVPsOau9/fWnmz5fi4qNzKC7CPxDrBjM
aaFluVc0S/dl2a3VPz7fVV2mRcaggpChVXU4z0AxcijzeKTWAy/Hx8Anh+ujML1Ci49W2i3op5Ms
9hP7RoBdzgnUXVZVh1p1L9dfYZgonalCQZRG1V0exrObtAc3u0fMcW6shKhthhRe8isfTNXz8qp0
ZsDXfCj/Dt34TMr59SIHuu37Naeuhy5rIBAcxGU1yqiZVHipdyGWBStns8/zQK5OWQGsC/OgqZnE
lpohFlktv0qx3CgnALnNcCc672fa58nKywxOoXNW1J4AmWZX+rEXTOE/Q95BXj2EnbGVxTDkuN1Q
c2tZ2yCEyQov7ht2BA7lR9mE93ZJ/qsWCK6itARK3OTRm9vDULL/ri+RwYr/IrTIusIa+8mNUf//
mufWbdBbO5TJbrraWzkcMhjTJ5u4TmpBUEYtQC9EYsJB5+L6P/piieplvm1SceysBYJkQfgtHKH0
uW1MmvMPnV3AR8oxHjv2y4ZGbOjLLJrD9jlv3DX3N/mm5v7LUia2DC9njjG8byfQIvv+qy2sFWMz
PF6nu2hYITyVOmNMZ5udg7kQfA+pWwBMedoHzspMmUxOp76YmzBEgtvrY+VCerxcjvWcnJJe3mZy
uK+S8b6c6tc+g/pGML5eXx2DGwVaUBiq1OZL4/axa+FQ57rLbzbb26xZB/A1ZdKDpZr0Mc/B7lgA
GlC49BmNpbs2VMdt339ZsQ8xsymUq6BT2sdj1d8sg/UyJMNKvDecUHT0HrWatJ7E1MczaAkuPF0I
bqciJEdOvCdg+75cH4HJttz/H0GGyDO1jPdxKsTRr9g7xNee/XyNycEQlHW4Xt6pfkoC1sWqHKGP
zP8lPj+ycr7Jan5DCC4SrFqZMNNINE9njjuADyHo4t71vg6yvbXRqRSoaiWbaIhcgebjJUJSXcmk
iyvhTOhUKi+b2Mx2I0/8w5gNv7ElJPeTH9CdcECVsGl5dAxBw1PFbHvpY7HwOxCUuPvUH5tdl/Pv
m17wV3+vbUEvmzh1jIr/rcXYAP0DgpathW8bgQ7is8ZibnEvreM6IeI7WYYxznkLPkWaixVPN0QR
HeUIzS0fJLxhF1+Y46OAunnklFDuvj5DhoXXUY4LaJZHldMubgNccp0W0vEQbffpEgVSPLC55Ds1
dIcGulzXX2gajhYU0QJdFlVQytjJEhZN9VREYV+uqcSZhnPZ/D+ELI92C8JuIeNmvkmQRp4Hvr/Q
WE7Njes8hq6M2nmlBGLwSJ1ABEyUfUudXMa5JPt6+BFgdeZgWxXO1TGKA6sq2vd4eimg851YpcSq
TOlKZDcELh2eyCjxmr6YRJz1Lv3X6/jwLwnH+bFS6fLLCQQkAVyrfu+aZVq79prWnfz/ygxsyEAV
RMTlFEHAPp/Kvj6kQrlrsqyGF+igodpdwjL3xjYGFWkRRFIKMjz6o+WH79ssVwvBS9jZs9u4Iu67
7B5OEYvQ3gSvdHW6EpRDO0V9KuIW193/Bg/t9ZGd2/23TV+u4yDJlLrcgsxrrOoSHZxuO4n/HDtw
V/Ymw8zrWEhnGRKoZYwyplzJN6tOfKSlKrKCSjDYqi5q7VZNxzInrWKakmOOrv15ah5TyNiE6IbI
EhqFYb8SzU2v0qLH0nC0YdfFgOjxD1Rl3wr2hGgVJctzmIU7UZBtR14dGLlA6c3iJd6DsDR13TFH
l6OY11iHTctx+f9DDJyEPXjtmA8xBPGaSID0EaqBa/uFIerpmMgCncYjEQnOnVYZ/Cp8Pj3NrRPj
cvrluq2aXqDFiTCF2B6x4Qo5BGoiYjX7wbEe/YXebnu+5sV+H6Y5iosi7tqcRdbYqaj3bedWZHaw
gqe6mMsn10AdXghKDpd07dLGU5a4ESuGMLJ70OhHgApZhzZs620gTBRo/n+pZxfdD2M61jFt5X+U
dt+nCgzfmyZKZ86QQzaHQbF0MSXFce66r2lT3+RJseJrBivV4YVhRauhWCo8XhVfmGpPlG7DSrk6
vJByuaAwXiJAF1awU5N6T61wPyVjBZqF8mbb9Gh2lBW9AjFA3sRzaz/kfvkyIiy1TrjWyGu6sP7F
nzGkS2a5aYPtJu2i8qKaKZPxbezkTqQO5G8JWOOn5jcN0p0AF8vKgdCwLjr8EPi8HoKXVh3nXprO
UQnir3THZ9w+tk2cjumoAmahE79vkCqzYyHlK1Dir7U1rvi34fv/cOB/iH6uq6olm3kbe5QdBr+8
51L8u2nJ/8iUfXh0YNEkoZ1skKnIwoeuA6DMScLs0XWTNYc27EA6FHPppibJm6qJq6BJ97Y1ubuS
Ubkv3Tp/Vx4uYmnBxrtitEHaf31Uhqu4jspsCwXGeKA8YlJNDvtmZ+5Y7lTfN7YAJT0ZnTcpW2Lx
w0zdQK6RdBvCvI7SHEgg53oidZxQdlv0/Egr56adurfrgzJYga4WDaJ75WZW3cQg4J/q217ls+jR
QtHmdbgSH02v0AIA8R1BLzrkcSr96tUm2XhLFrVGkGd6+uX/D7ZWhGJM2nBp4qJIHXZowskKT4PE
cXbl+mLYpHT2E1tKp+5Kt4kJ2if5VJ2czk7QIBMiSFb5923LoG3mjUWqISxJE9u5ZX0bJunFwJau
pVtNc6QlLfwAgCQoNnSxC7LTyE67A9hH5cryGgxUh0GOIbRh+sFpYlXIO3siL0Q0Jx5YKwkXw7fr
IMhFWfNC+rmJOVhA94GNA78LNpnjpnnXyUJsnw5ZI6Ym9gvagdyP3gaWXLlMmCbmYlAfLBOqtZVK
VNLg3puRfRJAiTe8aDHOCbFP2z5fO9YQzj0bouZNnDVoBTlNaSjYXVCF/Vre3DQGzbt8wLRKsGGU
MTICce1X9zzkM4jBoMWxbQS6aS6ORDoN7jvby2OuGAhium0+pUPzysmXiRxYE1u4PN8FXuJEFihL
Xjd9uA7Fa8dhAjQ7RVbDnfKo6vtsV8hgxXQMRq8j8ZIhg5pUiaQGE7KEogzLdrm1GjINi6oD8TI6
9S2APm2MMs/8nYsOu3IDjtdf/biIL9enh31+tP8DIflg/ILVrtPVl4DG0wcgssXO7sN/rKb7CnWa
+6GZ9j54l7m9cR/T+Su6tJzcDq2AcZm0R5Bf/SMz9fP6UEyL4f6/H6cyC1XnI8AtZbcPmTwCr7jt
iKdj7NIU4r8SDIRx0+TovQhcsqNkmeNqWjY6mA60a0D5HkBMogYQxrrr+HRq22XlZmI4g+kgOzer
RM1szPm0IHvogOXoMFYBP0EeMtwTQoZdkWAcQTO0K/Nl2Iv1bgWPyiwrOfwihdhHhHrocz+PNEpl
sW/6bc0qro7u422ZT6OF0yub+BFUCaAdLfLX0YbaD1dO5DjiNrTG9+vGZfBFHeuHXJ+XZ0mFLG8b
/Is2iSKCwDR0rXx7ZcoM1quj/EaZJrONtpE4c+vxmAXyd1YgV339600P1/efglkNKQcZdw5g+kKR
5ii7WuyvP900N5e3foghi13xYeyQAXeT6YDL0E0tip8dV9tyiX+JJuPcwspJ8bhSefeAk7u/C0av
X8nGmT5eO9GldTKN6FSVOLfQfefxh5rKZ+grrAQlkydoh+olg6KFF14e38nj4PN/itw+8zB0dkNR
bpwgbW9uxr5JQPUtY9Lle8H6h2pqVjI/nxsO0VF8rrQDa8wR+GTflcAQWk9hIteo2EwPv8SrD3bT
tWPCKtcWsXREewjqBY0zCq0k163S9PTL9fDD06FNV9e0RN5tCsV/OATciGabJjDRJZIqWig+TXMd
B2xxjnbiAqcY1mvZts8tEko////huTX6DGzNKCwMVsR4ekl51g+52369PjGXCfg7m0d0haS5KUe3
QKNXLP0WCZ4sZkQcZzT0cum8TLW/0rhqGoa2HQOSG3ahj10HiiW/2l6eBDDwoeutxEvT4zW/7bIW
KrAMmcLCnSM1/VPStzZdSwp/7rVEx6BlOZRKLIpoP3TBm1LTPRryv9ajc1Nv3JSJrpRU5jAiR6hL
Wqo/2TX/wrz+zq/GEuSj6rbyhxMVa7QRhhXXwWhJPaaiznMeNwNAwCS4aUkHVse8+AUKjAd32MTg
7xEdkxb2pCSp8EVcKxBTREWuCtR2h2Tt9m0ah+bSbAogad0GPA5lKLDbg208LM4Am/5mjRv34yZe
cIxDuxGi8sZGxjweC96dLC+5HYfsASozx00OqKPR2mwRM7EvFWO7PvSpfBJFf0QTyneX1XcsJfvr
rzEYsY5Ja/uU9Wk9o4o1d8WtSrIBUKA2u/Xs8jWpNx5ciQ5DK6Q9TM2YSNxS8uUhH+sWPZCg07w+
CEPWmOgQNIlsdIXUsIzbMn2kRDVQQ3OPEy9u26Z6Ve5ymib/ppHukfVqJXSZ7EzbtJ3ZcnCXSOuY
i/Am9Zw3YK1vAnt6qZ35ULNsZWyGEBZq+/aAFsPUKvMsHoP5W0eLE654rz0Qr9enzvB4HYc2CJ8q
dIXVMWuLw7i4332veu4ca+VWYXq8tnvnvSo8p0UAnnnyDoHrrxB/fa6Ju3JkNT1e8/WuJEFAZ17H
IR/exoX8SN1q59reyrHPcDrQ4WauCt1etrKOwUf4UljLvYI+2LaTh84W59blWFZ1Vceg/mc/yeRa
X0dadL+3LetlRB/ONVQtVd4FIdI84gICCqWTTEdaTD7648qiq56uv8YwQToh1lLw0RsTm18YmP5J
reqnqDYpHKLl+LLkH0Ywe6RhyTDxePRBp+Z6eXkKPSByt324Nj950DuJ6oI0LiWRt5XD6NEdvbVr
uiE06EATP7DUyLms4nZonRMIz8tTU03FqQw8a28vFIhY360O14fy5/L/yVHN1w45lhRlppAUhmBx
UD6h2po85HwWBzeFKuQwAGqCZHewo2Jsj4A3VXviV8NDJmd/5ZRlsAKdMTCkQ+pZtrjgzaQdCabo
bho30jYRHW7I6jxtoSyLM5xlNVE9cTSvuEdB0QdKnId5VR7RNAotnisGsL+dlnU8AiAfFfUETt9L
68L1VTLsszrUkBciJUlQihgSfV+TOThSiNbLSuwTEPmvREPDO3TMnJQqgOgDXAYb5JscIVGOw84E
HV7gCNYuTCbT1gJ6UDjjIFNaxanTvGfCeVT2ErMk303+9JI19cq+YVgMncpP2Ql15n6u4imAQGuJ
2040rC+GYdvwtaUesqCq7VqIeOn5ncrALVvT4I6DV+j6Ypu+Xtuz5znw+6TCrTJZuDrV9myfvDAf
tsUuHdc0J7Ug7UyK2LNbF3mz6ieYg1fqyIaZ0UFNy8IJGvazMgalexCF7hClWf8DHFTPm2ZGhzX5
kEXsOeQ34gB8NFHnSr6rkmANbWdwAJ3hDbxuljtlSOPXDRi/kA/60Vr1LWiuqkgQtamGRXQYUwf4
BiFZKmLISvTeHvn3fIlwbq7et03Rxag+bHx5UA6zx50KkMH8NU16qKOXfMV0TBOkXbfLYfHLkfRV
DJbXQy/A3M+WJwaGRhDJr2G2Te/QtiOntsRcBaSK2cyOGWN7WoSnovUfc2dZ2XBMVqr5rx8Ulwue
V8Xcr57yTJLxBPXjZf4iQbOSfNu2DpoTe2p0BhuorzgfeodGWRU68nkMfL6WVDRECZ20iwvw7HnS
hwY96Mz3bV/dqTlf02i4xONPDgU6jgZ8YEDnTKqKa8gUHiwLG4DkYnpMexFGCieDHU8tuWPcs1Zs
yzAcHUKT5y62MllUYPDy6fcx8+a71FrUSmAyjedSmvrgFYykeaUaq4p7VD0Gkryrmt+q2doPdREX
fXFf5802miaiw9t7e/G9wsMex23qHnjtR2xh/nGTWf0F2FW9b/WyA1Y7VNnJJh7fK069lSOAYRF0
EF7TEt8dRI18JivHvcOKYq9mKBxd/3aD3+nAO8/FfYgWyNZ14OjOUn7208aPGr6mO/55nRHN5v+/
yAJRdPYDG+dmAvBPAvN01Jdu7o5NPUYtF6epTB9s8EtsG44WDTE7SH1UyH200BKphhQNWF4Rgdlx
5RBjmi4tEtqqbi1fClSVAwktIuK0d1Ut3F072PLX9SEY3EJHTgEm31Z27/M4K/hdS8Q3AJgebVt9
d1zkI7Pxa5UVh22v0u7aI/BlkxBjFVuzfE+X6rZDJrXwqgffmV69TuxQZjtdf5XBinWYVDZ5qg2T
yoKEL7SJ0c4gWnBCoE1+f/35plm7LNiHYMIrpA1Ei+A4L/IAyORpbOynRLWHjFv3LqUHXJhWAEem
oWgmPdcto3aCBSrT5J2l7AFS1GsFO4N96WCmKmEEGZuQx0vV/iqK8jZN2pcCQ7g+S6ZP18xXKVRn
qWjweJEXVrSkHYsA/JvXTmum5+u7OGYFVSnGYzsgl6ar0bMjTHzbrMRC0/RoG7hlF3Yx+pgeCD38
akI0I4aXe0q5RtNleL6OlZrEkM9uiQTwRaKRzT60bsEFK1rvx/X5NxykdLAUVCQaKRc83yfqtRbe
A6mnt6Ynt7ls1xgiDGugQ6YaZ5nyLM/LWAwMhTWbl/tw3NhKSXTeOOQWJfq2cxw3M4XW4KEeItQJ
18CCpvm//P/Bi0MwBLZVGxZ/kk8IPkfbV2CwyDfeQXW2N4j8ZKVM0zIuQgk2eeEkEYpha8cl09dr
m0+jQmI5PWKQO2b7DGoHkV/g0jL5q3wYprXV/JdCeXb0J6wts0Mv8oV871K6csM1fb3mu0rJsebN
XMZ16WToTymrnTUuEw4bJF/ZBEyv0N2XEccNoNUYW70zPfXYDw4199XLAAWubecZHVRWg2d/rrwR
K+x204EsMjykZOxuO5Dj7a87sWERdGQZWUBm0zkCF+qy8dQO4tUBSBJ4BXKV6y+4bL+fHPR1dBm/
6LTgBFbEaqTLPvD8+TBRQZ+nETxslLTdTkBhdqXSb3rZJVR9cDnI1aeLCgZcWerk0bfHCIoCu0bw
ezrxF7Q0rEQ+06Rpnl1TqCmHk8rjxqm/IBPxX9s7KyMwPfry/4cRXDrskXdvyzgbcgUShoyAgLJb
a8Q02KxO5zaKXFq+gs32NfutSHvIPXbH7WFjuNYhZrPwGARscDMhnrx3wfocQQdmrTBrWlzNp20k
xEk94vRNc2SoW9e5RWbsfiiT0+LKxyFo99ct1rQEmmPbKfSQINFZxWgb+V0VyQAi4SLfdt7SQWWN
UzZBE9ASAGZk9JbxvWCrTSKG1dWxZHPm8ZnUXgmUaHfwiHeXuOl3Va4Vrg3zoqPHgiEgfVOzEuA+
xIixGsGhx+2Ns65DxygF9JqlPXYDivYKiwn7wKpsjd3WNDWaxyZVF2REkTJGjv4tbMVrUCbvHQ+e
NpmMrXntLLMiLEDJERM/73Zl0uT7noKjatvTta0YoGXhzwW2gRHqNK/z4tnfHDKuydqbllXbhhkV
IsONvwJOoFaPfhUOz+ko+3njx2te6yCBM3UDQN2OzQDs7h+bYVyrkplWVfNUgSYGdI5gYprBfkfD
x60v6Be7tw/X5/3zxzs6bmx0kGiuwH8ZNwLKskUH3hs/++GX2aZUi6Ozn7WgI+0RhIsY93A+39fo
JArvEf/HNcWvz5fW0UnNQteagJGZcL71/HRftTPdgc1zLdibpkfbbCe51IzzSyjzEn8vgJK9USz5
1+7a/7bN/+XFH/bCqmEcSlJTGffhcuySxY/cCdpryCBse77mtQP0qep8seG1U+scPMd1DyWR3l4J
b145JJpWQHNdP20ppX6GOxIHD1GUspz+Rvq56FfukKbna85rCWgDAuhVxu3seDjtoDK4sG2CNI4O
IBMd9VqvxfXIL9NnZ6lfGzmgJjjd1E3+WjH+fH0ZDOgYR0eRqREF1LztcObpw93C24Nqg5+q5UeQ
WUOf3Grvq2z6GaSsjSDVcXP9rQbr1eFkSoaLD9m4Ku4S29l7We3uW/BGALg20pXFuTjC30dfR0eS
jWqpSX45y9kZxcG9uwew4WCR9KkBSdj1UZhecTkrfXCRYFAcXKou1h/tRC/gm4ZakJ2npzHL6MuM
1M7x+ntMs3V5/4f3SG/OW69ArsXhuGs6UzvsOn9gqEOTIJ1WtgrTSzR/p/4MCQqvRk2AtG+Z3f6X
osA6Uvbt+hgMvqJDyQKcj/Imx1UHxPbDvumGfAdtvK0fr3l6wcMBOxsWe7Kt5SaxB/uuH2qk5xNJ
VhbBtNias7s9ocXMeyAgnfwmZP73sLTOufCfJHXWtlTTJGnbdUqCLMXMlHFaeFBWh6Zi8D20wuz1
+hp8ntl0dLRYZie8UbSt4iYd3lhog+uNkAIavxwND2JRyG4344nTka04iMGmdPwYncdiKFzg7kFl
nj6B6zh/BkS73BO2KgZhWBadw6wFNzPn4PhCHg+8f132SINhD1q7p75UG0ehublaSivzAb+KcYQd
9wX1qlvqsGzv16v9D4aF/wtL1oKhkgNTHSd9IHeBGKrdXEAC8fq6m5ZBc20G6gsgjBA/IOOU7yo6
/1CdEGDjG96vv8D0+Zf/PwQoUc2chcmCRQhVsbN8sAiiBWVbXdrREUQ2+n3Kyu+LOEuDfpePoKb1
kuQtS3JAKx135TxyWc1P9gsdSdQCre2JYkRCmCWHJqj3jts+iHIpo6Fih6BZo8U0zZXm4/PshCMJ
7CJ2iwa+l3v1brazaSVK/UkdfTYM7VReQCkwaCkAzhJwOAhGHkbS7nLnRfgvGdgRrPpnAc3eoGb3
kzve2MOXpfB2ffatluVNNY27oulPs7cJDeHomKOgtZc2tHFp7Xoe3LE84OcuY93KWA2ur/N0zRCi
qzsbJfIwDY8leuZDMt3Tsr9BI/d+k2HrSCOIY/t24RZoHEpkS3eN39h0t3itu43TytEhNWmritqt
UaVOvHof+OKYu2vwS4NB6/DLfJkW2/IB+MoK5LBAgQmFobw4UT90JhEpovqjRdQyH/ji9mmycca0
WJMtvpyrEttk6vi3ReY8OKxaqZgati+d/wtq4p1vOf/j7Eqa5EaZ6C9ShARar6qtN9p2exv7ohhP
2wjtCC1Iv/579Z16mKYUoWsdUAGZSZK8fK+vnsfMLcHpKIajpBDiIZUnT8kQ8sPc5/zQjTS57Nt+
I60gVPW6FNj+eUkEKKld/ajXONtALVgiwX+gmZEPSeuiQ5kcMi6Qk+PNyZ9asasq4pkwtlqC70Hi
Avq8qPq+ThLw5HWblEe2v25EmSleQYeyoNSryoXexTxaUw1hn9OuZTcxbPnSoTujRRpUtPO97+m7
0d26Nlv+uAkxC5woKqjEH+9p+aoANa+9zSTUEo9MgJlHKpQu6xZ/O+TgBu0f2lBcQl2wYicBkWfC
y1yQakLDqCxBYiDyA2/y6QDOm+E+AWjny77Fv67cm7PcHeqAAkNYPoOPm39be7zBpqBuGtbjvvEN
nwq9jE6+yMRz7Ti8OUxLr9zUDTI338h2LHEvMBL1mNZzqIKyeI7z7KkN8o+Oqp86Ul0gO3xe572R
2zjHQY2OkxWqF8+4hNXnMhvrNIf48MYqWVI2kwa0Gd3SxXXjmhC2qFz44iGJyj+i0bue6DyTBTTv
9BjwKBLPOTCEhLavM+dNiveujbP5/48a7+QhJkxK5IBwVhF8OF7EwQ/0nGYd8io1Pa9J9vOKbx6d
6juEQI/LGj11Hjn4o/enJtXX22ZmcUYTSRVBkiypelmCaDiI//ZKqDUfYxHQD8U6xj+ysB2LfWHc
RFXNEJviGLN4Xkk/QjRhSJ7Cboh2deZ6JqpqKurZSfJAPHMS5/VhBC/iz7VaNiXXLetk4hQCkvRr
oSvxnEUdP8hAvaIn50Pc5r94GG0c3NfQ8Y4tmFiFCJzJmo+JeA4gXHYXhEDmO7R+vb3RFk8xYWFc
o3llDZLiWavhc9vwh6UMQDhLN9bfsj4mJ1sTdq0eCBHgxovAX+88eqH/sS7oYfC3KtG2GRgBi3Qc
EL8Yle55Kc96QtVNF/4/cbZFpWAb34hUAd4ym2QEJNyBkAtos7yXVuONRE3RxvXP0mTimXjSYg1n
iBM4qKUnnn8iges9Kz6ur1EWTqdudPIL+hhAYJ/JuDuEdCaHgUj0xi3VPmVez8SXknES9dgJ3BHX
8LtDspeeVPv820TRNXSJhzDE3bzSTpu2Ex3PMW4ap9vm+z6qEaCFfx+3lZTgaJDYnEbhbaAl8pU3
4lclrqDl4Pu8hk995/5cqurb7e9ZjOE/6Ll5WpbMwYXD74OMHnVHp+JbhspfeJKTmsONz1hc3iQb
mwmqiM64YNGy9q+1BDCmc/g+mjGPXj/6JkWpOQ1y0PIKsJEkXzu1LGkQELWvDmri5qIl8eeiRrUh
kW5xnoHTPCRN+M8swy1okiWkmEKvsdd3gHugSfMaUryx/+T2SVrGyUuGJpOdszB8HkmWHuPAEc+t
jsED1vTnMOYfBtf9tM+MjAvAOPvAhrXI4loRPLhJ8htCHHdBVG7kcBYrNZFnINPC2xkEip7HdY4u
V4HRIxkz78QnVZ5vz8CyCyb8zA28OQLnrHhG781Zd9OJFvRHE4JXNfP2XR/JdXZv7DRaobnWLSt/
Dkb/TFv/4qwbEdf25w0PoBnYyHM8Pj2vVxV10DmmogouM7IsMD7s/IaRqKOXrh4qAXIHEIOtRzUM
0SEcNU+Fw+UhK4MtiWXLtd5kp4zVLJ2oyhy2+KCT0+WVgYQG8hyESf0SxcEAMUK0Jayrv7PMbpJW
AnUVKHigw6og/Ax2v49tIl9uW5Ul7hHDL8qyIU3oa4dNU5EfpWzGYyvajXKaZddNRFrcj0lIOEwU
ofSvWuUdAIHtR+gpfWu6eMOxLRMwIWm0A7WtpL3DQOOfpVlPvLRW3haxpm1047TLI7fU/dI4LJK+
d66aQZ2Qm6iNXM0SNUy2s6AfaRZMOn+mDTnXcppSFU9fVjmfbm+u5WZpMp2VKw1Lmff5c5D3Dz2F
TFvZXmrf+awT79tItmq4tkW6/v4mbPi1pHwic/5MZhd6Rsodj3EQ641Fso1uuHVby7V2PUxiaLvq
MLp9d+Tbr6620Y1c1l/7CldtbHC8LuJ7CQjrEdT22QY+z7bBxqlW9NJzi6lwIIwngiMM6WNXdstx
XNwN97V5mOG+PIqjAQo7GSt599Fpxke0Rp0A3yjSyd16jbFYkQlCy1c0ISZ57rDRK79Due0pnru7
tkPxb4hfnK7f955h4tH0uJJQT23+7ITkrqPVd18tj7ypddrkmTrmsfh22yssW24i0+KOF80Vy/E8
z/N6GilVd03iuRuZgG21rjv1xhkSWseBP2N0Ln8NwesifhGPeUN8HLI/+/6/cUo73ijy3kM2iSz4
yQeORgRbTQa2i5EJTeumqEZl1snRz5VFJ1wjk5PnAlpao3T3UDr9AFCKKz/2VTIdaNQUpzCCP46T
7C97Juea6A7UlGUI+nhQGUivus+KOLjz8j443h79fX90TRgHiOnL2K0Sh+lahNCmgg428LPzEciL
9u72J2zWZYSrgXKa5wvPn5cuV1iZYjpTjerR7dEt/u4a4WoJIe2zoM4JhFD8MDXDeMw1YV7RPvJ4
2Fgk2wyMoOV4MF/px/lz7Aq89U11f8g6MCbensH7W+C5RsQKG17N3PGxwVWOy+lL548Hf91q6H//
vyOPN7xvnCM9ex6HMnRTp3wg32kuN6pC7+d9rgnAc4FnSpwSY+uguJuD+Qee01EsAAqoiOZvQ+A8
RvHQbCzT+xvtmmC8cQ7z0o9H/gwcU5WOCLNHVFfl0Smm/nFGDWynvxnhCgLdji79nj9HizceApBQ
HPzY/Xp7r227cbWBN7GwLMOKk7Hhz6AeD1OnU+thHMhWVvy+JbkmqRsk4SGRqrFEw9B8cZfxO8F5
NPnBxnXCNrzhyLxNaulXlcNUBlF43+vqx4TnyZOYYrlRqbF9wvDmGByAc+1O/LlJoP5LxfMkhid0
0mwkBzaDNRy5RWZJOjdGbl+vfxqn/UgL77UKgnO9zh9yr/9E13kjZlhmYoLXwIGQzKVHHDZAhCyd
Sg5pvvZR5/rbbUuyTCW+nrZvLAnClUk4VBV/poE+Fq5/n60T+Eip+BzJ5q6UzYXP+UbSZrFakwqN
jN5SZBVJWB5CfKqY7mIv2fBq29DX5XszjZLyrmjxyn0VSf5rbbLoPIDXc1eHI7qg/j14LeJpLvMl
YVHjNYcOj+jHqa54ensHbDtsuAOAOL7EC6rDrlzzcRl9z+LqXLjrvodO1yQ9q6Hl2rvd7DA8sURf
BW7PH6Fd7WwByy3xNDZ8YRFzFK+ek7E24esBgnVoGIjH9ugucoEw9lZbsW2DjdMthqZR7XTIx5ew
7u9p0QrcF50tgjDL6CY8bVwjLqoRXlb3kGs64Lalz21SbfbMWPb4P+/Ytef2a6USVqNHM0J7qRw1
k+uWSqjFiU3syBRS0vt4bkL2Fd91Ykp1K+46Rx95NR2EigEIJxuR9f0sHBSJ//aFsCCKKg+fUmR5
uAKIptxlQ6cOtZNdRsd5ve0UthkZp6d0VdGrhcboHsNjVB/FD3JJPoQNWVLljWeRu5fV3dp9iwmb
yMFZLxwva2vGclhAKcTnTOR16pH2IdNbpV7LuplypyGosUHU68QMlBEH+GSYQlz7QpfmnGf5R4Bz
tqRxbJMxVg5ca43Q45KxaJTnhhfHVq5/xSJmzRTuK8q6Jild28ghKVyasKyLnrxCncmcXYCm/np7
8y3eYuqfDo2TO3VYJBCoK70+LQBLUgeZ5CJPx4n6GyZm83kj7ibJXPQ58RIG/t3h0Eb977idt+5D
tsGNBISimO+N0RSzjORhePRyqrO0a7r2274lMqKu1/sqb4FFYmWJ57Ss59ndWsvg7Hqq2jj1bBZr
RFyC+4/ohzBhXZU8J1ycKtk0qfSzj9fMQCj66fZULEtlQgOXQKzLVI0ZUxLviYes8flyalTf8o2J
WMzJRAcWSQd6jUwnbB1CCdGD0j1rPH2lmk/hZd8cjKgYkWysfLBQMD7ql95x/1r8YCNpsvizCd6b
16lcCrT4MDxq3mWR/6sF7Gx1FRjidvqbyaEIWZg641OfMAEhYOpJlYIqMJ0RLzZSHNsWX39/k52t
KzhXaddiB/K+PvRdxVkXeFsP87b9NRwZ8JumnIoC4du9ssCB1qQt0krUAOzSSKp5I8W0HUnXz7+Z
RC6kaiewrbPY60JAP6P7hC44hcgDdDXOa6LuwnHrRLJNyQgfWehBz7ajqD7SoqSPk3TjEKXfLssf
/DLygo0KsO0zRhTRTgVJhTFGoC27j9eIkjq191FW68s+tzBCCHI2J/IjGBZHXpt6Amomauq3cFeW
ABUYVuXTrNYtCrVYpPpQ6OgvsvLP1yRrLebnvN6nMuKaoo5xL7wx7yVSkeu5l0JxMyQp9LOiL7cX
yWZXxl7XPsQtwhmpzuRWr1kfHq4lijT2qqdSzr+CtrjIrtmIU5YyJJ42/23EGRpJ3KqvY0a0+CBB
LjpBaNbp8iP61r56/XBci/r/KEWBzBGvxhvftQQxE8Sm9ApgjiqxhlP7q8hImAY5DpSlP6NN5+Pt
dbQEGRPIFibJoLo4jljcqxAUPesFfXPqeHtwywRMEFsCHUnqAo3KShm+rCP5DNgcGrBCJY994H/e
9xHjFPEnojUgDTGLgPM6D8C8pnQR+qx7QS6qcclGvc22UtdJvolkILUkRPnj1QhGFBWklNPr6vjy
x+1p2IY3AiVUy6GgzLuIhYA2pE3zTSfdxrunJWCZEK8YdEwkd/qINUXdpTOVHxdOnmTZ7bNTE+MV
ohVqAIFfxOY8eAAB/aODEN+00UtSq43z3LY6hruHUQ58ekFiNoIZ6CdtR++jyJYtBJklmJhkgSHx
k1WXmIBI1KfSTS5dnf0hXftyRR67LfBws945ESO4r8VEuizDp0KBkzbL60de1N7GYWvZaBPFNVM/
Jzn0dJkM/KrDQxU0yFJADYLPSgbVPmop1wR0VQKViiUbI1aCy+LTmnneoXJw19zlByagK14rmax0
ugakuAZpnE5H3uWn24NfY8J/kZSuid5aSznWWVyELEHScwxy71KQ9rVuhjO4KE9q2qLptG3E9fc3
saJo874Poy5ksQup9SpEf6CL7uYEV4B9E7n6yZsPBCKfShDt4gOF+zkamgkAKP5rWfLDHNFLG6Bd
+/aHLI5nwrnKEYLt/hgGrARBIUvKoXhxZdNuPLLa1slw68AdCRnKNmKqLooh9QNV/xCJ276imWxo
d07BOL3H2FUaVG4B8yuHH68YnDNYcrd4FiwN4C41PLrMhlzHs4zYxKNHXxR/8jE+QDz3U+uFL5Gm
bC3p13CcXqXuXm9vyvX56B0zNkHH49QSDth3wDoJkbVsbP00F2o8rpG/HjrX8x+9csaDOPerU1PN
+YbRWcKkiUOuSN5D1jWC9+gi+jz2dDmWy6qGVMeje+9m5WunPH1Cfxew8LdnajE/E5LSZoDxg4c2
YGHVFArKeMAphpkfbMnMWAzQBMqhpXclQewGrKHr+JIPxPmVBHmZ8iamG1OwrZqRNwjuuTBuP2R4
ghhOwGfdJUP9YfGjM5VoVvWz4b6qon0nwH8gcwP3lmkdAjY14MPUwQF3lA983NfcAv7Uf4edCt35
0kMnN3PVMp4CstB7Fczd8fZmW9JFU8a5LNcBnUoLNvsrX0BFMzs5AHlx/SlI9lFwI2P79wQmh4ay
rP2AobdiSIM4Uud1kd6hjAEouD0Li8ma6DjeN10/eTCpWdfDmXjEOyfg8N+wJpvBGtFGTMInTpEg
HjvOF3TnM76QS5u5+/68CZEbk7XiZY5wr8LSTbu8kqlTueE+6zTBcb0c8m5q14Bx5bjHnPj0Ppnn
+jjQbNr4hGX1Tca2QOp2EaEOgHFB2cpRUh86vrgbFmrJH0wEW0WgZaHdKmASaM6reJfbOE060JFd
qxhAWG4U3/4f396J8KZI59JMfYumG3yIugcvr8q7VTVfOc85QlPxxeHVRXQLyG7HMPVDdQmAKQWS
7uxF0+PU5y816ESbTfZpi9GZzGt8DfAU1gSE5Tp3Lo7T1vdVPAWprJXeqGfaPmE4ZkRKMZCMELYM
3W+QF3/IpvaDlvsUbt3/3+zf5EuFGsLOi1fCXF/MP+aoUt91PU2/drm8Ke8JPDo4biFXxTTvnEMN
bG86zXKr489idCbgDWJRrhfUjs/CYR0AeI9ehjb/Hfd1k2Zu/0+0bCHrLL5jQt5ov8a1O0ufUQH9
AFCkPoTNuq/OYKLcHIKHPCfIAzY4dX4GdWx1l/TldL69ARbrMfnXAEDLPHBn4xjHJlQTSr3l/Gds
mp+3h7ctzPWzb6xnDAKYT9gGLHOd331R/ChJ8Pn20LZ/fv3km6GzHAwMfYV/TuL2K1kgrOaBZ3Xy
dtbhTOnOYc3ypssFYbrxvUOe5+KxSRp6uv3vbQtjeG2V5XNU+B1hUHIa07L3h7Qk1e/bg/+fePGd
IOgaiTvRDfocReYxYLanY9ziRUiUR4XOJH9A640kIKsLz+vUfl+m6LzoCup91VbmaUlGTGDYNJEV
WOvWx9Nm9amHZC7UX17bxk8TAOr2HOY0MeFh3YirOXjTgJjzkzmFLvN8CAMh0rmjWyWBd3cIn7hm
pW/sK4iHDtwok88iNTQX2oOZkCJybJy271ovRr+GrDejrxJtaSqZfWBTvFcqqicnWv9Bvf3ltgXY
hjdS5160cYLyt8dAnDn/cAl2gUQi/tn48ZbQnG19rp9+M4Me0oM9Mh7ChOsew6Z0DxV8ZGN53rUh
LI/h3O0wCzfjDWX92tw34ZgWvYc6MTqKHLfa8xqBb9B/TwAdPa0H1K3HXEBUUIt+zF3n65psvanY
1sfwcDLNRcblDMwwbi6nYWzmCx+HXb2B+POGhzcyEcniY1FiiGOntW7+LopuY2Fs/9zIlFugA9Cr
KT1ULoLfgMq91O1Wd7ZlaBO325A56tDIQFCYR3e2J5zf3bjV9GSxeRO6Fvf9BBa3hTA6N/IohFJH
8NjRi8jlrodFmpjoNbSx8kKWnLKENh8LGf6ciuH7bY+1rYzhsR0FD9A0zIS1Sld4VJTgY9bueL49
usWfTNnOBc14fRJXhAUxr792NY9OixOMTz6omM94wPxz+zO2SVx/fxMTVllFS9GOBFDLPr5vFPXS
Lt68BNlGNxxWy1lV9eohqA0VlGmWK1/sUGyskG1ww119ulBZSIkDGWW1UzJO3VmHze9962J46+L2
7cRdDK54C80ef7yf9PJt39iGt+adqCEbOMBbE+GfssRVacCTXVVMmphINdyTQQExXm/LEw3SeAn+
NFO7RTZvsUoTCDUNSR2uBXHZEsn4fqDtzyBOxlOzSHFwxdZbmiUumFAorrjgude5LGgAhxL07I/+
qcnLjYu/bfjr5N7YfA5yoI40lcvGPi4P2tF96gj3uS/8464NNtFPc0+k1EG2ogyW12E6t4t+HEad
fdk3/NUh3vz/evCz2J9dLM/Y+cVJSUXHFGCu5M++8Q2vBaB4AsUfd1G6AAPXsYuKYLkTXah3tTnA
RA3PhRZFTsckWxgkXQEMHFwpqgtvm6y+7JqBSWjU+GE8c69Z2RRU/4w0/1vqaAPeaIk6oeG8A9DW
fbyqldVK0gfISU1gJ6FbgjI20zTCjoSaaF7qZGVF01QnMoTkQBGj7/JmHXcapzGBpssAxgRJL15I
HYG6Iw3huZv3mKuN/OceQxMTq9VMSbJE2luZQCsWDpXCO7Tt0hw1iHbuYtfVhzUMvLR3Ynmcs65K
h74MH8eR9Kj2lBEa9AKKws8+MzAuBG7NfS5ItDKAg6F0Msz59FDUdbPTFIwbQbdOUsSFWFnpxYV3
N5fK9w8hKAG2IKEWWzMxBXiL4u7aas0Kf0KgQvnwUaMqd9q3OkYY5KTP1VQhylbooJbE/ylB0b2x
8u/fZ2EHVwN/E6O4p9EzWiKGuGjEhEScZsKPTlfMiFvlh9z1Vdqp8mGOss+8RJNmAeoEZ+dF8D/s
b44XdWCSWdmQh9N07BKuXTBtdWTaWDqLm5q6vECfJqVa4EOOVz6B2Omu8tGLRPbeNU26t2RZh1wk
7cqqcv1Th+QktP9HxcHH2ztv+fsm2Lxy1wq92zn+Pk/kWZO2PxdErJ8JQLuHfZ8wXG/MpqbroPvO
/EmtZ79T3XmsiAM00fL79hcszmHizMtBklZKfCGTQ3UqHcA9SrRKbhiwbYkM53DrskukX6+Qq3CG
c5H0fur3zXSo0ce9sUTXod4JlSZB2zzVLVFVqZlDRn3Ua3XOIxIcxnYENmPrimVbpevvb/xwobmo
27zWrNSqPCgqvLsBT88bmZRtdCNTcJ2+zlxdoVOBtEzC5Y/aV7so02likrNVBJh7tcYzI07OPw1z
0l7wprJVzrH9deOkdRoXmJoqXJjstfNrpU32PVRqK0+2jW4csm0Q+zVx4oVRHtEDNrk/JFJuoest
o5tANqeo/Lbx5MTQvemdnboKwRzhbdmlxfRNOjQOVWzS5AM2tZJ9fOqhpPiJAuz9Q4VxsIstlSYm
E1oW0xkyCmJklR+ptL2i+ENZb0AtbOtzndkbo+dDrloNVinWFqQD6bbOGZx5i9rBNvr19zejU3+u
wkzIgcVzy8+QydZ3Xq23MBa21Tdcau68BYCXUDEZ0vuyWZ9AOnJ0lnJjaSxBxzdSb0UTMqytr5gq
s9dZdF+Cxr+nvnpOmq2GQdsnDM/yax1NGe5YbCzwqpL7n+Z+QVeAcx5m98/t2G/7hOFezrSiv4QM
irnd9NhGy7MgxaEbwvtSbvYzv4tloIkJMFuavgjQkIhpTNVyVrJsTiTMyf3kxf5TXMogdQvh/Sjc
eheZBwUI8t+G5USgvNPhWjFadPk5H4b4snYiOu1as/9A2SYPl+oca0bX2EvLroBX58AzyGqIT2Dd
qjdOzmv2+86xZoLaqmTo9DrQnpG2iO/Qphik0MmUl4WGfXo93Bq+BTex+IoJcVvClosWmpWszKff
c4ZMFkO34bCR31uszCQmo03pqTbyJVu0/znLCE9bpdBim5Q/26jZ2BZLNDEJykA9n0xeA4cs665L
xeSU52to3BjdtkJGNGlBh5U5zoTNQJXGGfhjxdc4TbTYau60/X0jnnh0qaK4xt+PSNw908RDHs83
VVneBX/BB41QQlXpaD7MPQN66GtZzY9tU3xAC8dFhMUZMNbz2LaQjBs+3XYR22SMsBLRql2TJesY
BIv+AbIFKMao23lom0C2SPVjqKZQMgDKnDtkqvzi13j/3PXXTbwadTyehURIRgr3b7XwJdUI9DsH
Ny66ukNF8VpqZd2QiScIpIdFGpW+/Pv2f7cYqUmvtuQ6CuJZS0YVAVFVzsOyPJMkhlo9jYts3ci3
LcZk4sWgUO8va5x0rI1hoP2SuIcICIyjcIaGlWufnEkVr0eXRwrQtSQ+7pvd1djepAvoFm7LGFch
puehPi6l/0ejPYdCw/H2+JYoZSLJ3Hks0NI3dGxtutSZw3O0dK80q544yTaSBotfmEiyqA2ITBq/
xSdA2anlc1bn32//e9veGx6+aL2A2KPsmDvHn4H3egHH2y8how1wke2fGx7dQyRzKaq5YzPvfuhY
yNR3/K1GWst/NwFkHVVOEoS6Y6Mzk1PelToNAT04Q2x3X5ocm6+qg3Anmcy0ZoA8B2mwAKgmI7r1
4GmbgHFJL4M2+/9dgq1O6J5rVX0sax6ctFx+7NpdE6FWgi14rByvRQctzdNEdSevddG6JHeeniZm
tuuWmAQCqpJtIJK7YaD1PQ/iL/v+/XXZ3ngukhYF6qugZkninLVaj85YvdQu39Nkg5PRCAyggIdm
ZbQ2rAjjn2jy4qmcxcvtv24JCiaKrQzrDLiapWV+TL4EVfgofPE4kmU4ZEV5uf0NS4Jsaoi2gBPj
yUcjXXUhfto2tfsdj5b+EaIiDRqfvCYF6Hf8Vi1ecbz9RZu9GsEi0aPvViSsWMjRnevMOUmdIQtS
7S5bp7RtUkbAyON2yRqSNAxl8jtO9Uu0rj8Ch39ZhDwPoELG7e/r7dlYYpOJdSMFQb96TCumhPJO
UKb3MJtlSwnHslYmwI1nRBcKrMnMkeWT26ILLeL31OMbR4JlnUyM21pA26IfMbxGveAQgVebKVWT
M/qOoSET5tBID4PwOet3FttN2BsYmRaaZS3KTL7zpY9IkdLE2Shj2dbK8ES3DkePe7xhAH6WKR4t
HqJaPqxQW95IoGwfMNLwAHVoDRYgHENhqD45Sql7mbnBU6iKLbyxzZrIv4PVVdaUZ7FoGU16EHYn
I70X2l33naMmPK3j0zrHQ9Gwep0+88H7NkAmfZ8bmB7XuisKA2XNNKkFW9opOxWa6o2Vf7+flcYm
7qwoB91lWnUM2izfhbc+jSr/J1vbD35T/l1eH2zwtlxIAAjKABSO87fbs3p/x2MTixYLGjkLwMOo
s4j2YRlU8msCJ8MHBXjXxtTe3/HYBKTNoNNxpyBDNy6wY9+TcILtVkilyEZi+f5FHjJ1/7Yot+cE
iLe4ZXOLZ3JH5J953T8IUoJ90nuqJrmlwvH+YRUn1zV8c846FbSoSY0PTRoI86jqz4tLjoCKfhs1
2XJB22oZLhhHLji/gqRlvcicFLUIkULZ7O72bttmYDhf2U+dIqimsXLJ+nTwgiXNIZCI1taxO6px
CnalDLGJIRtIRJVwZMVWCcWex6oc/e5M3VrutSnDGXvA36alaypWVe4lGqbP3ZR93bVGJpBsVjEp
aTs3TIIENIXE7XMVrAlaNvMPQ7zVRm7ZZRNR1s6Tq7oWZ2pAmlkdHM/Dq4czF8OX25OwjW/chOux
KtEDigxEq3k6jOWigDMeyuO+0Q2Pg9mgmWYhFSunTl7aYmjvIrVJYGn774ab+cIJknpQDcshe61B
FlHU56mtvHojXlhCnkmCFqjWnVc5NSyJhyQNB+WfKMCad14lfu9bH8OHfR54FToQa+a11a+Qek5K
Ak72hVOTBW3wm5moDIM3S+vcB0tQHn1vKDYQmrbFMVJXGGOiB7drmBZNd0I+Vl1Az9g/8axZNtbf
EoRMyc46iSBnpLyaBd1w7wG1pv3sl9LJ0df1hvlbZmFiy4ZkXoSDeyKbQv67Hpejt053ypEbWYbl
xDHRZaroVC/Bg8syZzyi0+SpDdEHGYxH0c//ZEP46bYZ2WZhOLE38JBz3dWAKuORSyZ316MfVCcb
W23xM1Ogc5SOWvky1wxc0x3ec+tlKdOkarfIGSyrZIIPcsWrMChXwRw0Jl7QUbyevBGqB5F28y/t
6JQPkIrfyp8skzFfDfJpFtCubjieSZMgpU79kIlkF/EgjU2c3FRPWY9n3oZxcMk/jlUL8ZfM35lW
mCRhU9ysIV4iEKsL9VsQ9KL23s+4kIdkqjdeCCyrY8qNygl3uHHpELCTuTkG12y+aQJ+um2nttGN
rEI3FVogoY+IBk4SH5Owi04lKFI2cgmbFxgRaRSJBNPmiKNSQ2B00pBUz/9O+uHvfX/eyCQ4l/nA
m7libf1YL6Doq/HYtBHpbB5wrfC+SRhFs7pRm3Ula4V/cHJ6zIvonE8cRw2eB/xd2jE0NmnBxmUs
kDZ6BWtkrtJKtjr11HC+vT6WaG3KhTok8ccymgvWdiAnCpR8qip9DBbnK/fWXffa2GQGi1ZILY2r
J9hYdfdB4F9AL3gZgHm4PQWLfZoYL5ReRKeiWbBaRGOXklBM1bGI/WYLJ2pbo+uH3+wzsM1hky2j
YLyqj03d07RpXXFYJ785rku0DyYYm2irICsWLvQgmAdVnUPlifDY41n3sm+VDD8bsioG1TAXrAmW
e8CH+pNbRv7OwQ0vW9SsO1WHnAXZ9KELxrtMrXJfQmSixDzgfTO/ohxY1Ck5NODGOHSL3MJIW8KP
yUhaRlPYTOjnZBmtLtrx7jTpUKPa0i+32KaJDovGaowIAIhA0AVfM9U/17T56/aG2v751VrfWGUG
5iJcWMBQV83xXb/49xGdHkjl/HN7+PdJNmhs4sIgU55NikvOJm/5WTYqXUOeBurvbvnqSJoCsHEY
c7DD49fbX7RNyHCzjmrZZa3jPKFV+DjX6p4G3YEvzUZWZ9sKI2snzuzqKcbwre6KVOX5lBaOu9W7
aBvdOCRlARguFE7hAXnjfm6Wub/LerGVU9tGN5wXT+djK0jiPAVu81H4mmVjfLq96pZDzGQ84w06
S7gmzpMTeFAijtX/OLuyHslVZvmHriW8AObVtXa5ep/uWV7QLGeMF7zvv/5GfU99OO2yVE8jtUa4
SMgEMiMjxF6nyRdqqTFwxNBso04+X//UwixMvJjTDZFuSxXda4/Ix5brAsD1OF+57y5EaROlPFl8
sKeCRvcxR33NzsdvXsn/JFW/tTt2iwap65uYNBXD5TSA4fc2y5MCtW3fe22hEDQHap6r284zE5MG
RG/v291gnaNh7oatwkkgt753mz4nJnHxvw+Bw7agXwQbYTNFHMB3X4Mfrou+XF/jBSc2ic/ssbej
semsc5pE+4sTNyp64l23ctNd2K0m75mSBQU+BYvcFEUXEAiQBMLKvnWz3BEuAQcAqcht4ciEqHlu
w1pky3Hu8K5+hNyJOgzxbO1p33m3XU7/Q4ImO5G3bWOd89FuAj9pRgCi1jgMllbCOJOVJ/rYUpV1
nlMVunN7ytL6UJDqtkudiUuTonUT3SfiPAuGhjf5qAfoySbTbdHahG+RYRpZn+Pg9Mh0cjn7q0W9
hixdiBQmXstxxiZmlbLOEzpCAJ0/QTJOBV7Vhq2fr8S6BeuboK0O/aMDjQZ5TlN9l0bsQNW8n9Ar
fN3NFkKpCddqFHfbPnJxmM0dCtloVDtabrEG11oa3TgqIVWpKyQlxLmqo3o7SlEHFVVro/+Pe+a/
0DzfVJP0MuxKB1TQQGb6e2hrbFmf7jJxlB0J6qIKevls+2kwlXMg+h++252EF20lf3T85yn9yeQ+
Bp/7bYY0TlZXlBWyOrk4+3L62ir55Lrsx/Whl7aA4YBe28ZyhEz4OVFFe/K1aEGmoNpjm6u1p+HC
TjbBXBlIB1mUwsdtOhA8Dku3lN6jxfLMfgVIBkIfiezr3U3zMbFdpacau3Jdec7G/M4arLs5ae79
ca2Ov2AukxcsqlyZzFrI88yzfaOyjU/1d0D7/17/9ZdH+SebzkR3lRyNm1D6kuecge4m0XF37HDU
BtNAxZ4DublDQjHZ6NwnG1Tq1lIz/+Pp+uS7JgSip17j57SR59GLwcn7Uk/fZB9vpTvsrd7aQu9i
o6gCfrvcjrhKa/CS0eyQjnsNTrR6uifqh8tAdDeHkYQYfPvSgJGzU9vB67fXLbPg7SYgrRnLmlYe
k2e7IgdoerwOuImvuNfSBr1888NdI2YZWIb62j+zefriiqgORguYcm/4mlzSkdcnsLRzjHCVaZ/N
sZzlGcweL33iP+QtOafDGmDvc4yBb8LOZI8cSSYa/9ymNRgN+jAZm8cIjGx9gs5m5bo7CNf+uj6V
pbUwwpFf8ILYVifOMpHyTiXz/G3oo3El17a0GkZEYrpvOl0puBh0T6o8wkMuPcfa/SbHceVgWviE
CUYbZsCIU4v558Lv7gZfhVWs6T7K2WmAdO1tkcgkNaMECcNUzf4ZrJ+7qKymbRaRbGv7co3zbWEd
TMRYVMStpUBmf+4JOCCSWsRBO9KX64u89LQ24WJ0bsE0Rlp59iPyzVYkPytL/oXeXb0hpZBbIE+r
Y1x5OdpSvPrURmINjrOwl//DpoYczchLIs+907/ZzhMdXqFUiM7b/MkC+qeqyYpPLhnQcHz05nu1
ihFup1Y0m1GqejO5yBxft+Dno3MTheNY86BVVoP22Bp+pVF2atz5/bahL0HmQ8SKhrpI5sxywqIe
6qCwB3c/J2QNJbv0ww2ziH7yXIYbUVi5CghNUoGDyNHZ9vpv/9z5uMk85Q9uCtxYO4bRMG7k5P92
5vFPZ9UH4oluZWE/D7bc1B/M45nNXcSdsJXDCdHkvhnsDaShbspqIa39b/PrzuV0lsIJo9E7Aldy
H0/6PprXxCWXLGREQDFVHD0zjIVZJ74MrdxjBXaeSAB69Nf0DT9fY9C5/3sKvS45OkAHHkJM5Qlp
tFc68ZseXWD5/vfQpZtndZKLMYTMIH+cIZRFNjV6ZvtA0MnLNte30cIEzHJShntJU4G7LJzyaXwF
0kZsPBbflitmZilP0y61cOHuQm8s7bBgdNpashiO13/759uTmWgkZk+2XXMPkYFW3wH8fVG0fbN8
Z3/b8Jd99SE6FGPqA74tWTg3/LFs4y5ARmLr5dHKz/98f7L/YJDQ0We7yHaHwuXPvSsO9Sy/OZQd
pa5WXqYLq2tiuRUvrNIrZidMC9sJhOP8VdmNa2syY4EjDK2seTmGZMALrVAN39bgBVzZlwvnJhPO
v61PsjxisfTx0+30Z+tXEPWq+i9xZx2riG9GVh5jsAf1rnu0hfP7thU3AhJA0TobQYMUUhSW9l5h
kRP4zBu0wo/dyqIv7VkjKCWl47p5MeJQqPPXoSE/CKXfeca/X5/BwoKbiKcoQ6ed1XRO2I19aLfD
cZrXtEMXtquJc6pmyiYx9U4IjPe4h/RE8aBazbdOM6oNGbFvr09hwUImfZZoxwa1GSxCOYFgWaas
Ae8gWH597lorn1iaiuHZFfjbmpTlY4hqIiDjNLG2fuv7O6iNF9scquwr5+fSalym+CGC2E0McXpd
TWGrbC/I42gIcoIWo9sMdfnqh9EBjQW7vorHULMhCRVz6iMkCLsLTsxb8cKltXCNT3i8Bb954YaE
qIdu6E/l6GyFZC+3zcDwcVGTwpmYNYS0J+Ik1NQfHZonod3ItZr30gwMl9Y9SIRAgzSEyDfQU1Y3
agtGAnHi3qrM9OfZBmaCoGzhlZ5giRuy7KD7esMk2XGoNKbkdyqsDW8O6C27brCFDWWCoZqBo6mi
0VOY5n0XeD2PkQoU9cp7bml0/9+rrWPCqmbCROIIHBeEV9YmtXy98tsXnM5k2HIriquXh5UgINjf
NryukCLr6lAUYtwWpF27di+suImF4v2g3CyiA+JH1O4zlnjvaKiZX9ypq1fix5KhDL8mbQ1FjoLa
YdpNXhJUwGP+uOjZr1Se/vdC+28eiZkwIlGBzrcauB06+YO20+NQFBsn+zoVxS6r202knZ0m731e
7eoBn/cd1BPKIIpFkPI1IMTijzCcs3c8VbsxbobSfSbj71wDi+W96Mje9CDa99V9zfGomTYRRFDw
a/hE900BCbXb4OyMG55bx7QENGgYQ6Xd7IXMdbsDsL2/gwKHtFdC6NJCGqcxnzrCGz0MIWRcp9e8
awExVEq/3+StJjHVBK66CaS9CG+0f7ES6ycX8W2PAxMnVDE10BKammE++Bu39w5z3ofw2rWz5eLy
n+xAEyqUgHS2AilHH/qieKIEXNhtx3bQlXvElexn53Zx0ADkc91OCx5rYoYozwh6Mqs+9DS2sqas
2EpLWFtW1tVtB5mJG7I9r+xQR+/Dtr5U35j6NdT5ofHdt+tTWLLXZYN9OIvdjEu3JXoIhcoOnbef
Cx7in5q1EE0r3CBaY7pY2LEmEpM6shytyu5D0QG6OKa13KqRrlXLlkY3fD4hXPg5ibqQMpmGJZPf
OzKscdAvDW469Ih+6wwXlDCJm+LOB43ZVw9Hc3ybL5v1kRiSTA5pce2N2ezuE3vI9p49lLvrC7zQ
1MNMEr6xyYAHKMEH0DiWfrBBOHK28ULf4IIHHhDhsLeyyrLAK4dkQ6Ihj4LZbnVoMSZWfH7BfiY4
ymqtSVKGPWZ1/nGciwhc2Tfm1ZmJjWomMqR5ziBvEDc0QJ0aTWlxcWcDNH7dgAvHv4mOKguacSse
sDxOt3M1eSRWfOIZPY3duIIKWTLQ5dMfnLCHf2tIBXSh4GO20wXJNmM5rh36C1HKxEjprsg06bsh
zAnv95NIkgNEp7M7rsY1BrOlCVz+/mEC6DQdGHerAVHXaXaW7sCE6edyJQYuxChTM7KQ4CFu264P
NckeSt4+R6QItRujsc59SGJxJ2S8RqS1tNpGIOmaThQZqGXCLLMHcB6IBJw2Hr9vR+Zvx7H1V5Z8
aVGMmNLNs0LNJGpCkEo+5K7zt0yno7bF1+ubdmlBjPtBbkcJBG3gFQXnal/WRbcZ1mlrFkY3MVIt
qsSylbINLW8qHpwy749pS/ltl1QTIyWEglB6NuMenBcA9I1q2M7tmKzEw6XffgHtfNiqaiyky2uc
FJNLPRUAHw3qQ6j0rkXzz8E/zARGXe42TLZJHzKv+KX1qIOa2QcN3kMm7T+Rm/6+aYVNgJTvpQ5D
jWkI8TyxN01Nhy2V9O9tgxv+TArb1faAJRCJ54DwKGcbj7o36Tu7zMRH2WnvWJXAedDLJr8TliZh
Uw1kf/23L3iWCYkaOtfmTZ8OuP7vHc7mfTyjzbrym5+3jW94rkhFiox2DNdCyRN4HADIogc+kxt3
v+G5cKwuTxOYvgBF5q5xem+TetJaOcwWdr8JiPLyGAgo4rYh94ds0/dloKOJrsTppcEN16Kep+Ko
jdswcX2yb1BiOMQZXXOshVPABETlUU7GavbbsBrzfBfLHtrXc/zoKRlv8hH0BnXDoSRtuWsfXMrk
mvCouXfxXuZkDOOez+4Bd0CA6uMieVa1bR1Y7BTbxMrbM2gv+3qrZhuNWIO7Rou4sI9N9BTvirxk
6KoLnaQ91m5/V9XF48TV8/VtvHDQmQKO3aS97NJOHhY2egVqnh0n7b9AG/fRouVte9nEUMVoyYF6
rcLVCQmaB6dxxu8jqOffrs9gyUCGI7ae45QQu8frK+vJBl3K4xZ/g7iX78qVq/nSJwxndAYKQg6H
1KFGhdXy2tNI/Sc3yW9LeptgJeIT3WYclYhC5P3frnH07zoXa1CoBXc0sUq+aMFs3+KpLaqk+z00
5Xzn6Cq5u279hf1jQpUEAUzdr0EpGNnxJinrXwlvXuMp+QE03poHLs3gsiwfz2oJMhkk6HFJyqs6
SJzxUVnTbXvTlCwsQBM9qBZhvKrABBEwF1qpXcvtX9fNs3ANMJmmUhaDlF/wIWxzjwcgqgQjUUaL
oMmcr5x705H2xUr2c2GTmtCfPClj2smmCem0l9YIUoCs+Vlnktx20zCFC7kSqtcdkrXaKr7mTNxX
MaUrDra0woaDuej+1I4/FWEXT03QRPSuSp2VbOTCgfFvlI/zf66enLpkrAj7MrUDFwgSh+Rx8H+q
LZIhqWgBsJrdbmwUOLE2a9CDhRmZsB+ZM0JToBDDPOUgSCusJNCNnFbO74VtZUJ+BBEaTTpThxKZ
6waoifqHfErtHdc1OXLf0i8j4Wuw04WNZSKA3En0hY0O73BqbPmYxVZ9dFoPqL4qXYPeLVnL8PCR
eF1vCbtDeqvu0oC6cfcLFYlqxQuXhr/8/UMAAXmzP2hNmhDaMz5wMhY67+S0Rou8EAJN1CRj2urT
Yq5DB0T+LLCKpA5T2VkH11eoEeBtsHJOLK268+9pWIWVd7MfDSF0zkokbbxhOKi+h7KkGIqtBfLz
r9Wl0Hw9dC0YzVQ4G2idx7lAVpNS6xnnx3M2rhVqPp8INVEnOlcyK6IajyNH/ilVex9nMBQd76JR
h0kW726awX9UHX0kTQEPsU95MThb1RF3Uxb9CmL68zmw/90WP+ypGgpw1Tj39snhD+BF3GbcfQRQ
P3B79sNH4eb6FBZ8zyS8GjIPdVGKr/TtGEie/gByFEzZf6+PvpQUNBmvWO0y0E1g+BLiAjNTwajp
IR461GT6wM3ac0XPVX9UUX+HlOf1jy7tq4tBPxgun+a+L7iDDPA8QGTXRXdPWKV8DTe6NPzFSz8M
P8Uxi7jHqtDLS603oON2xiAfZLey7gvebjIOp5ZTklGjslDoaI+06Z+OOAHIHo9ZXqzcyZemcPn7
hykoXYPdNmoQULSw5j3ktMduIyMAE290bfffH+BpprsByxCCDu4xydp3JteISZfMY8So1EFyLJ+a
PrTsC4F+MW/yuf7mRsAqpNHr9R205BTGjT+pZlB3eS2KO4O9o1N51lRsei+7KU9NTeBabzsRo+gJ
hhJm8QoF21jJlQD++cJSE/CVZQNKdL6yT1rox0iOyCOLm7yKCmPbS9sds3yK7JPQaJTTDT3OTK9A
sRdewNREeqXQFFCexOCJzEbwcqgvA+QX2tINBORPuibeW1aJ5NO4T7No5Tq7ZCvDCZhdTwT8BGnY
QS0haCpfQHBDr4kGfb5NqQn+miOeuHYRX0YnO7B1bBsi/plj8uQ7cq1HeGkGhiu4HbFKyQU5ge/i
VXjWG+/SlTutgKP+t7yJzN6/HTgu2JDnLeBdcVLKB+UiMafz6meex9V2qnS8HbJ8RHRK+CHrumnl
q0sTMm/pLcmLmUNMPGuSY16xLTqj3q679MLQJu6rSRuWgGTGPkmbfWndLOxA7L4S7T4PF9QEfiXW
OFE2+OTkJuMv1opzofP7qZZr7dQLi2ECvixZsiiPYBbd2s9FXT7qVD0Q3W/gLNtUg4EkHQ+RKvj2
uq0WTm3qG76OEALtYgcTasGFMRP9JEtIQVlEHGYkZ72cfh0y/uTpdKPm8eB4t+l4UVNfsQaXZFJJ
Sk6jZ/1U7XToJnG4Pqel9b/8/cORJ8Aiof0UQ3sJuIa91Aab2rTycF1af+O0K2qvx/XGI6e0AAsc
dV+c2PrKwC59/ad/fhGkJglW6pZoafRdcuq9ZF+PNQJ7dGxUfChkcQ/Kuafrn1mahenyg9PntMYs
ynIIqIpCP+mQ66Qrs1haAMO369610IqO4cWstp4id9AXWTk+Pn+AUxP0BfCF02c2DJSTdyr3nZqC
YnpLiiSQpQJtyMoyL8zAZMJCR55V4bKMLVSn75bt/62G4edNtjehX86Ue2AIhXEUcvEX+K4izWZI
2e768Eu/3PDnaOoU9cpah21vgZzHYfZuVs0aA/DS6JcN9cG1Zo+zoUuhK6JL8EjzSCjwtURr0ngL
29KEeinlDC5BuvgkOvmdOemLO7aHgo8rd7GF2GrC+zu/Gka3x95pi3uuH/r2FTCCjZJf8Q5S8W8v
5SsBaMGLTX1FCD6Jph+we1jF7kpBT5NoT10mfhJiv/p+dpsXm6AwYZUpEawrQoeKfhMLK9211SB2
xLL19vpuWnI3w5OhG+cRS9uYSXa4QDntqAphuiKJA3Qjj2W3liBYWHoTHub7c5wU6ZyGonb9oM79
737fHMthvO1Ka2LEkthh0oo0HqcSNFi9L366CUov16209OMv++CDV+QJgDt+byWh0wS2/AZQ1dh8
vz70wt3ShINxp0Bn8Iihh7I5uXOxoWjJqqzhUN5G2UlNNBhuBID1V918atK620JxJblLZ99dOQqW
THMJJB9MM1pOKqktkrDvkvvGyf7Opa0CggrCdfssBCQTAtZ6c8pjmeRh7WitgimLsiaI5qx7vz7+
gv2pcVLylibjiAtwmI9N8UMUl7qy1aEIFWSCQfkLLNip2F3/1tJcjDt+ht6RISVNFpZZYx1TF8SL
rI+alU26MBNTk3WM0kbQJi1CyJ7/ABrlzU3oEzq2HkY+3lT/oCYsLLOkziCsPp/Qn8+CyelJ4EBh
+SbrmIivuSp6PEH0fOJy3lVj8uwTaw3huRCwTcBX5WsCmTUrD31bvmWUhLoFE/Lk+A+1ol9Ipm+L
2CbuizS+X4C/xTnNuuK/ci9tTrROuAMpK2Reb7PTZf0/eBx67BFB7ToL65yCJMaLxn3JxRq5ysIe
NYFfY2aR2o44/E0X58Ip/mrdfLvthxuhAv0/DVS9BASF7LrdIwfBN04zrGCjln63cW/3S9/1fKgM
AgLh/QH1+NGJyY1DG24LsWki7bHLw2EuB/TKZ8MhpVV347Y3TmBXdVYr8NNPKMdts2KMAzB0rpXK
FqKzCbqa3HiCTDBVod/NQd5CKzghQYp/r6/o0vCXW8WHrZhA8KcVNiSiOg8RLdDt6CXgXKpQTYyD
ClGa37Z1zKL3VAB50inbP9myBR/7LLuj5RRr6P+laRjHO0c7fJeXTRECsp4d/VqorZJ0+p447Vpa
4WKRT3IwJsJLNnGaVA0Wguk/YlLATux7si8ApoyaPoAQ8cohsBDoTIRX3PaQkI/wHRcqzPhIne/Z
8I1l1r2K/lxf9AVPM4mwBHrf5wmU3yEbyidK1bNv0bU4vbQShhcXKbUB+7XSEEXXo6NsKF0432Zx
42XChHml3HIyQPpV2FJIzVpWwnYgjVgTWlg4gE3SK+2MPC+zMgszYL7vm7Fvt8xLeMDo/LeRYAS/
bv8lG5kBwydUSCXiC8bnOx+yI2/ZoZybFZ9eWF4T7QW5WVdnM4/DtBz+DjgdZ9u77S5nNkiXPbgE
rTiOQ6zDE7dIGnA9riVQF6xv8mppiDR4suzi0J7Gf4q+vvOd7oBT4aGMkpX35ZJpjJNXeYnNLT1Y
pzKJkVbpYntrl+NaO8LCuprIsajV1hTNLUan+q3M6x13u52XrfXiLtnnMqkPsTrOFBSQoNd6Uk4U
PfZlso+pDNqyVWd3KvfX9+aShQz/bawpY8rvVRj17nuXVwDY1e3aYbY0uHEOd3KkHvfKKMwhlru1
cnXvRNWaBN+SeYx3gJtDyp4BBnqyeP3iDI7ekBbCuTKPN2rw14AeS2ts+G7uDgxN6iwK5zHOkIQF
sV/hSD9AC9zrTStgNobMbenPI9zsVLcxoH9U2kddQ7z1+ugLVjLhYVpNXpXg9XiqvbHHZYK6QVKC
zYy3DTidsmZ3/TMLZjJxYnlR2+kALcGTPdTv5Uy/Nva8HSu11gm3NP7l7x98YYICoc3Z5ONJPEIz
lVoTtNNScMGl9kr1YyEVZSLFmnpSDvgi/RPJ/L3fo6URwKJvmWvNoIyZvqRAkm00wwLJYo1KdWlS
hu/5rZ1VPgEjh+PVd5XTvE2c6i00QNbo7Rb8z8SM+eClqWdXslPbEPfQZrP9Rl2Xr9yyl36+4YBV
aVvpqAg7JXPvI6k/pXv0CGRfep0VX69vq6UJGN7ngskUUmoZPxWURvS9t9Em8MRSba/1QC7M4X/d
pR/2VUFAfZRrMZ8qe0ZyNquV/N2iwuZuagJg7sodb+krl+l9+Ar4Cm2vr1J6qhrXf3aaNnuKi5bu
kryun2+y1L9hcPb/WcRycksyevIG+a2yilekjVYuAUu/3ngz2Bb3XEC90QoV+RGwYfVhBgxpEzGx
BrFa+oJxnc99MXJejfSEdu5sN3ExxUHXR/n7EOPBf91AS9+4BMgPa9BCFHGMx46eQDqenjqW42Zv
1f5xkqlcMdTnu9Uz6/+gbdB8mErnFHvJ95K1L13Bbhza+PVx49l4ouWo/w+JPoLyIAeZwlzsrtvm
8x9OTYgbyrPoeZ8rehqEL7Z101eP1cyLNTzKwlPKlEUk9py2yQDeNdcfev6KhnC/e2MobxetTMWf
mjMQcOZuWX+hEv1GX26blBGe8jaFWkQl59Ngj/7WEbODTLNck3/730P2k/ehCRBz676OG5ZiUonV
BU7pn/w8/iXT+tS7LA886bebfPoZZXMUkFS+AVdZbUiR/AQh5sM0RDLw3Wbn6TYYMUjEGvAdJm+8
bd9bJr6qSP6UQ5YGkXaLE1d1exyrLglwRchx/Mm1yLSw8iYATU1NUuWiZKdmlHq4y6ap03dezfma
XOuC25kkWolX2WkElPSpKeY/Ks28oOiHKejL4vf1ZV76gHFEWFUxocmhdk64beySuTvFMGVRZCvV
zc8N5JlYRteK0oRluIT38eyecD/IcTKINT7HpdGN0ApCXhbbsnJgHdva5HW5TcZ+rbXk88Hpf9B/
YMwfkIu3TzQq0WKX067bJ74TrSDlloY3gjZwJ3YUd7YHr9IaqOsiLuPAA2H+r9sW1gh5NeknkPFW
3mnUebIpIE0XJlAN3FGPqJVPLE3hsqc+nAm2qiY1t9qDVoG0N3oa2NEanWrlxFka/fL3D6NPBXPJ
hPvWKZ/RywQ64VlsosF33q7bx0YMXri0mix7c9mUWYy86YnUqjnMKqWAaHm/sSCQ1PD8PXz6LyH9
XSE43i0NRPFYGr1nhftttvWzSNNvDae/lC2/W/WYbJmCxmfO7mIpsg0FrZvoW/LgCf9ck6TdCGiC
bkoXqLyiVE8eib+PQCZvANP7J+EsQmsRollUFGUQo5BuJ+M/tU23aVNuizz/VozTK7Px9KiI987L
ItoUcrwfMmCbPAtB2n/vlHyGD0RAb5dveQPGsazY5VnzZqvimUR+vLuMw11+KCXZxnO6VXb3XE7l
T4vycqMp/6nB+JGS8uQjHeJJ+4C+jGPV1F9U6506TqtAkG5fx2i1KiQySWqb0vLAmdrk6MZG82Po
eUQE8Eo3uPxuRed57w5oHehqmwcR5MoCEE+chxjEUrEMeid97Dp2ghb8XSqTc+rQR1lNXmCJ/BCn
7rnLaAAu4VPP/J2k884fojvF6pOqp1PhkDv0B7+johtkdfdwySkmlvc29uynls1D58UPg1c+Ibsv
N3M0P5E0Osb5oDYi1r8B09tfzJvkdrbzKv+NW3USzE6a7Ci68Ro9Pgp4zyaKne9eUm+nZt6PqRf6
vfe9JOkG+vIv2um/AZt73/qUB0NEwPkp535b6PLnxdJ9MjzFboNXVhZ/abzilWT1DmR2Rw+SLSB7
7oNmSI8d9SUEvqtHTchDUk9/hO/fq9Trdn3t/OnLDOIZQ5Bx8d5XFejS4j0aC3ZgYN2k9vzHj6N9
EVmAbuOPWlqhPZeo2GYyiLpeBfOUgn0nrl9dkCHv59l+sBL7DTdPFgA296dSgxMUvvO950o/Et6e
IW/Yn5nrvBGRWDubIyMQdZMVJIqxfR+7z1UeP9lTrLcOeHOPvXasHXq0+21S2jHgXE75BFSfF7gF
QYsh1NKjAw7feMPLof3iJtmdrvP6RTWgN0Bb2qM3jE9VVWanrM3Tg4+Cya4F/S/WOP/ux5wdrJmh
cdGzAoZMS0B08oNmrb/P/Gybj+1+7Jwts/VrlIxTkFRQKoX40R+hk52YyFPC5Esmi388q9Mb3xma
YLKbfYrDGajbg5Um7UFOlht0UX4k81AEUEPvN3VBQrfvj67SG1RE440nrPwHEhZvqvbSwBbyAIWK
dzTbf3Ugl3ngiT4MQwe+Bp6+Eat7b7LqMPjgiHam5CW58K7PtWg32LfnznF+TBeeEp6e3TjZ2KLZ
pdlMdjFauDaVIEc5yTEo0/hQAbK4zbzmosuSnnVLkaCJLBo4tg1VJ79Uj42yX0otf0Xw3qBj7Ql0
fekmSiId2C074bd9Q3JKV4EzEPxM3U+bmERBkuRPpG0fnDlxtqCQ/VOS+BW9tDKIE3cAaCp+BL12
EcTtkGLYmQV8cuSpgvT6NmkIKE/K9EDQhNS21a+pmqeNQ/1pM2UiBUpgcu40IiUSPMPfy8br/fEV
XRgvMhpORRchniXsC2gjre3cyaNV8b+5VO1FHinIG+oFQJCd0KP6jVYyHLV450hZJ7J4swoQy3Nr
i9CRBSk0irYpAGQlzc8MnoiWtAvGov+D//5PTAexIVVUgsauqr8K2+cBchA6yHmLUDH7Ihin7jkj
Kizb0d/Rgh5tdP6BcQsAUS/RPxgYu7dtWh6KyK+gUcf2teXuh6bZulwiWqBRatBHK6ruoM6aBVED
yrx5qrugBCJjMykgiZB5TI/1TO8hZQJRcZYkJ+W6zqbl4MBvL+pHPrhc7U1dQo8n8cqtNefP+Vz8
4Hp6deL6SNwaabJxgOr5zHxnU0V4UPgtA3tLK4+5r791Uh05b1+QkMoCJCo2rgdW7jSe6VE41T+k
aecALT3jLrqEfD6cej2eI91d+KJHKA307T2l5dlXefU4xyJ062jLaH8B/KJQKex7ObpiWzleF+Qp
+em484/enzc6G2JoBgkND7bBgK7HA+7w6RFt/CCh9JW3ZX7/2LKSIDKIZz7G942oTl5HjmOSqUDq
bhdl1Uucpc9FloiDbri/YWrONjr2DxmabGsrA7XXsGM26FAn/gid7iRgWdNvfD/9Ccna4v85upLu
OHkt+Is4R0JCwJahJ7ft9px4w4kTf4AGQGIQ8Otf+W2yyOB0g4Z7q+pWISlVh5lmc1QEw/4PRbLJ
pm29JP1+jqTA/u8wPYG44Tl3XRAWs2ims9pc/Wyqvj1GBndCO/iytlVJl+2ctMTdxMiKUWz8mas9
cxQuI/W+yI+5Utg5tKNZhRdHYvZQp/EbrC8emElqxB5QWbJ62nOpLT33VfTXB0RmzajAeU3RkiXR
9N5ue5URi/DMgcUm64WB4GKZfxE7h1nT4Bzb1OBytu4gErn6DgM1FhGh24lzXp81W0VO5Qh9XaJO
DBKmcgo8LUYXsmKD6+px27c2h0zxMZngpowCAVtvz8OQ3W9jXUTzKPINxIZMrUUAQ/oF6e0ZO+8S
oJ1QSyz+knnlpTd7dTMTElLosPSn0FP90C3Mfixisde6Q6w15lmxWiUJMuXI8FYRMRSJiNssSTe5
Z6oDlJ8FC9/BBqkhzT1BtAsLKzg+9XJ+2Aw6ukVxnFkmaqNixI9XZTj40WDUXtaPDrMXh2Ga1jOV
bOxyrczy7rGfisolVOOYMEiW6CLZlD6V9q1JYlSgARcFa8MJBsZTX86BNJeI2/3Db1oeQvSxiNWF
BqXmMhCZYgbHWj+o3mR+5fxbVrXI9riLiqGPt7NEfPhTJcf5yaQh7cqZ1d0L3zk5dEM63QZEVeMr
Ujv94yOVH2IQasOojt7OWztjmIo0hFdFivwoj+uzbZ/Wfj1OLJ5OvMNgXUQ9XJ0lV5CUUL6Wemvc
e91B8xNp6U/VEFbfAVv677aCyx1GVZv+Ybfr3GdNy+OiHuudFa61S5Wp3orth4Cejj5i9pomgSzH
VE7ZGCxT2bQiOjRDRw8TKtZLuoWyjPequleSRgj5pPwIZ93uD1948OhTPj6kg5YPpIlYianivWxi
+lztPMmGumG/uU7CG3roKCdLhTIVu+0JSds+zbwl+tWjPs1pNTc/npXhu3YoPlwP8j1K2F6Kak8w
dh7662Zl+zWnzZjrpf1Dl+HJ1f0f3lK896aFgHGfULGt2xcGQvxBa8GOtVcvCawTMgDY+gNDS/pA
doRyDYlTBdJrmjoT3tFHD0edI/9h2nD8AQvjmwDhXNUvLLY+bzfWqDsddqzOtzUm2b6QrWiD9FHC
J75gekNNvM7iQLeGnwPamGxptvC91ZO4djAKzkNnv9kenuewam6ORyEO//gFiZ1fYljTOwgywxzF
/IYqfRX/wYDOZDXKMYRS+yaz8ErIpK+w6DoMpuJdkXuGbOAMySX2MFWjfmd0dReHSfe7IWUhcBH7
GIR8ynq+zWfowcLMVj71BaurCNsXuVsY69f/NRVC+rZmaw521TAit+0Zn6tC6sRi3lm1pTe9dEmO
g5HnMCo1RxgRsXuY3ywfmk60LtsYYsts/pEYLGEVH2Ks+3xPWpGBJpIIi+twxSRVW4xIe8kxboJN
pMc5ZzbFMRvO0+foMHSZ7mqFXWBjijruzadK47/JGK+57zeI/BKGtb9zfhbb+rhtW/TKsb7gFTZK
mHn1+gi26GlQ0ytppikje1i/w6QEl1KtvrAiYZwURvoSquAh7hATNS2xK3iNfPosRDg67NImDpHZ
SE+Mj1uukdp2GbsIlqZ9xHKLDwlp70hyQdbuTkeLRMelpkJbGxfbpF0RWbgjaMrjXLWOwiGLyzxk
qNPXNRGn0CxfHB5kR1q52zYCLlGI4C0HMr+i8Fo+NimjTCdxfJhi/TBHqO2H1skiMror4W5cnxMR
vqmG3aEuHXDuDFXexd7+MV30RSRixVWA8dR6SH7jKwYPi3Pb0Y7rM/rfMWsIwZzPEj71PFQPHMj3
cVKN/54ww1namX8uO677eiH+NUH6XiEGWHsCn9IFa1b/TPeKFWEMn1rzs/gVa+JsHyaGWSix5GMX
rvmaOABvuPf7azJsOL8MadOHCqZrRwTSfFadtpkeuconM3C0dnSwWSThvILCsM8DrHxIv8KmmCvL
v+PKDce9RU29SpRm1pnp0AW+PdGgkgcDi+RiNGl04KtEEG0T8lLOE5RAW/gViB6eUr2frrp1bbE2
IsKTUd8z1AaZDe1V7di5cTi/SHC86DGm+uSV0mdvFl/wIfoVIdkTu42SdMgsWsKuwJ+MV4r5rFNY
67ca2YSIxKNLHB+jZY++JrT112Fb+qdZgJ+nqRKHsGEI7W472PwFTVOiivsm5oc8S+u9mHvenDdP
/8pgoKUJxFQYuUSXfh1/ddAfQapAHxashTsD4jDrTa8OcN2QWEmxy3y0I3sxoUXV4lDSVdseBBro
QnhM7YWghZ505OJcjFVU4r5B0m2FdEPnl+CI+W9xjaYQMfd7sN86XImFCuXyn1TKPkos2YcxgIto
NlSWXtVAcVRH0YdByBq8ZBl68G5lR7oOv+ZpnO4wkNZcNXXzp2HeAS3t0+dgws+chPsSvrf53MdJ
RnAOZ13i19+JqKpfAmG5uYVkuvSsee6b0BTo+N/7YR2ytQcy0Ktt07d51DUyMRLODkiYBsGCbqNC
bmk2RdNC/zQday28YlA8B64MpwUHhk1XI/4L0t0ZYA6JD/7iz2T71A/GuzEjbhTziVuTkuu+bTj0
oyVKy2ERIptqNv/agsHdz5jDugcAjwq1kyq+hoA1Hykm2u+Zxlhqmc5iuNBhFI+xgA35QacTxWmG
qnaCJhPj4lTkS2xtycgS/Dcgu+xhRvv1guhb4k5psKrquBO5zZmnnmcra1G/+mlHsx5xd2jdXD0i
e4LzLIkb9Aq4YQPQrW4hZV+Fye8oqqy7pkSH35iS8AfabuuXTlf8LC8bZG+TCpZDzPTzkO2OTYdZ
eY/qdtbnCV+1ysdwJgdFewM8MhFFu3qAFhD25mOQYHuC2S2bbe8L9Mwdzm8ML/eIkHgKQw8TEnB2
x7VJhtO+yeoSOGeehaCpxSnZMJJZJrzJqla4tyYV2+eMyxVmhwMBrkBi6TAiESPjHAa5OUYERT4g
HjwqyISAOmgrpHrAXqZxjtQV+Ff21f5N0BeeaF2b3xgLwVRLnPB9PQV6mgrVJVPJUTrqYhkCuaAx
WfWDWdLhUoeSJJkSPJju6tSiD4ka7r5J2/8lbKwPPN3+2xAvcW6DfntOmkEsBxePwb85diGKrk3W
YBXaff3LqUgebZhGLkts337sW8KzeZ/1u0QXft9JV6nMt7iy1j1tzlNVt/nolyhrW3jbcSgkigpW
w/fx6Psj9hasylRcY8iPQOi0mup+Ff0Kb6AQUT9bjdK3BnhTqBotRE029E9xMIf5ioeZY/aMFxOM
t5pC4CVddozf3xbKYMiETKuiCzuaI25iPqKcG/EhWH/0EzBFOSBmynstUWinFj7H6AD1FfwqIJFA
9Us+1Yp+pq7RZ0kg9jKiwmUfoE5+7pc0fU4i2h116PsD4hQwTdGmw5H3gmYk6bafKRF1x2Pafirl
0hweE2jkfaWX501vSQaOqb1DF4+qAlqLkqaxuehtWP9ZVHXPqaqWe4TvBQ8pgIN7HBQMqNE23CFn
uc+HdlhOM87DbMYwxFMTjPpiSRIc5q1RXeFdrdgj3DXh/1KbBzY22z8SBl051Ul4NJauTynhySnp
w1/D2HR56+VyFGs7XhRbgDbUwKhcM7SXNWz91feVvqASGp9G2AsXIgzqzDVL/xb2i35GKll3HncM
s2pvpqNLA/aIjsAXJHb9pxlQBA3jDPcfN9+iDQBZq7jL59HQv4YlLKc7rncq2y7rMWL4IAw8QCvH
g7LbcRK0pkmzH/vFg913f1gihyvDGAB3GkhdK9qgoHTZ8xaVNlCf3QGHiNtS0diXsp0/LE6ZR7a7
8RjWY1B0gv0blxQ3R+BBhDWBjg5T24TXDrPNNgMc+7M0pvDahO1/yOQmGeYD9zxYg+Y8hGsC5A+l
zYOsRI/0sdqXXVT9JobKG18CmgmxyUfKfX+HSIe/6Fj7jIkmLsnP9BlmcN7hlK8+KTc9+N26f8F5
MT61bdPclikcLlW8Bx9aTPw7oTG91bCshX4BR184jv6XbjWOZNQ4B9BgBv1dlT6ku+4LtVo0omnQ
52SHxcysuX+JZBKVzE+wO69X90n2pvmo/RZc9RZtd2ECfLLZuiizqcMZBw4gMzP/7p3tjmRG08NH
iyiHxISwTOXkaPcghF1r77/Q9gFktlPFaBbTvjnZyQGqbHl1glQrOI6kX4oKheahxdIHcknfRbum
99vMnszQ7Kh54WHxOIfDlgVV3aFl1TpHCUMyEkY7TtmVF0RWaw5R03JGB27zLqS/xsmQDIX1h9ol
mmhnmt8oMKfcDLO9s7DgvXMQmZdYmxgNn/h4VwcNL8cgarBR+I7awJPbkAp62FU4H7q6QaZT1Fvc
/wDkr+GyzyWu+ehtC2SKu34Nz/WGZ915suCvoN/eQ/PK+GqPNbWy4G0w5jA8IlfSd6rN4Ru5Poxs
jXBXSl6sfBI/qzACJIqCZIClYYaE4jQjtUVw3QroWUx2vqZx5cuwku0tgDl9l8k9aH4vy4zLSMxN
ubM6BdbUDYDuteAHBM34XPQRYJQ+HgtaG2GAJYbN5zCo5i9aEOT0xEta5+gWfblItOMha3DLdcgY
CS1tUTe2zT9XBfONteBFxm2dD1B3N49sgRQX5ZJ4BhGTfJMay3vAG8t0G/WXCt4cf1AAiGMX6/XS
xkyMYF669SskZnjZJuffrWc1rEgGQ86x7MB6eCDfA0bDXgfneQFrl/iQWqOew3lXB5ziKHp7FOgn
fKOmrIBG3Q91138TMGzZhprmo+OzfZMJTW4eccL4KCuC66sFaYBDI/VprnbyO249vtaiNgo2IYWv
VinStrvEw2Ae2YyjI6P17t+CSqv/FiSkZ7xNpxdVIwyyQgJXMQHnyyYSh6/LiGh5RiP94Zp6LMdk
/f8VPcrq8CNXek2jSV9bMPinrk5D1HwuEGWyKzyIHdMxNoi6Yph8rYoo4OnFT7gKptjEH4tU27Fm
wh6JrdhtMEycvUyUzDaCALhUtUAvmplWHQYN5dIVLYvoK3azP64JC7rCCjlvBx4nuOE3hMf//EDQ
EgbLpJrcM1UNTgpf0yNohvZmoqa/uNmYYp5MBrGpOrcpm+682NcDlPbRtxwteRhoj/ZgW/1/hkOv
2PbB4iG9B+twbmkAHG2uBL+mvVvy2Hb+zLUDT44MSCdyhhy+5z7+u9F1e9BVlOSJwiFrxxlxSKqT
RWxCmOuM/M7Y9JGZcQQ5huHSDl7riNw6rhO/GxW704F+aedmyhQAbgDBD4xXr6ZSh6mPL/HMewCY
7tWmW58BGcOlxAEN44qa1VrnUV1/hijIUWTuOU2i3yomhybmrzCpyrsl+EixzVF5tWcvggtHFQaM
HyOj4LLG+IDZl8s+IFAVnWFuUvTcOD9qAkp0WqpCt/PVjdW9wHXbWTkVVte81KADcl7BemWm2Ieu
qO3wrq3KYXKMdhqNiJTLX8fYL6cFhjrhbE1IvqnpY5L23Ft3H1OV+0UesN4KrtfznAQvbY9JN0bV
cQ8JCidabhL9artc0g4cmkjOP1DxquxXMHQ+Y8r9DtLqNHaqdHa9xJ25rXtz6BZ7rrx8HHkg8rAb
QRwHvyBlvi6xuFRmeJapfAy9soAPIcpeyQcAsf+q1jwmPPivdhsKqwalkBsBw0MGk3d0Ss5z7O9j
GJ/ciT5kpY3nPwa0AkIS4b8b7Y9JX51RGJ85jv7Zm+d0R5pyWiMp1LxbllzmNH4xs0ixlvQfhMkX
mFl/rwKVi0g/LJWoi5Q1+xEANibyoi5XexTn0O3prMEJm1ER3PeY186oEUeCy9VF/M1X9Xn09X+c
d1nnlpJEIMJYACIncuuxTaOjd/FVq6E59r69JknyJ2ynrxg78YQC3WWItHhgME1CLZ8bO50tojeB
NAvUrzAWgSxHor5hvphrREUgoeJfbcMO7Cs6TrjhSNAk+9uw18MJJV1VjBL/cByC6yS6p2ZoDqlL
vpCJYL7dbv7E+OUYrP1XnIzFErFP17vrzyIYMbqUYIBj2uGGvvQPgQU3lLb9fx3jJ5xaf4P1Z4QH
Fvh9Skr8l+WETVQ1qKAwHpOACEkOPRQITbqeOukL2sjnbU5LH3Ylj4ZipqSg+IKdoHmoaKF2tDVQ
c/xQVTDL1iBWOcc+rcE2B1N1x/z42TD5MMY1u8EQvANFi9qP4OTUaBOQww08FVZ2vk3+jo6eNB5C
q9DI7s15nofCtgwOMJL1JU1IekAw0AZhuB0g6TXvvahvAnmOAOjCBK2pr4791P/G0GeFR7e+4lpD
kqBFSgeJozknY/cyDGNwjEI/FCTZJpzhdDzPkyagw/Vz2GMMHpv7TPVcHQQf2zJluLnqaHgBEN3m
KhaI3ZmjEBgO1hEeWHfBDpuz2PYsr9ptK+aF3PB4f8bqkz/bsj7F43pY+/BatwTlughA39t8rVlB
4NaYQR90lg0n5RhV8H5lL33Cv+HBdg8TmhbrcIDpuIcbaHWKq7g544UR0HqAD2skyWd1WPXZMhJw
4X0fHaeovvUyuYSMv4z1dEui8C6q1w+y0ytvk2JEUQtIr0Fy9UqAtJok+gOtui123AZf+EbXNlzv
V7+VYTwcx3162KoRmFAdBnng2m8eo7sR3Tcd7Z8Wjw8gPTVHSNnGvAcOlw1Nf0zBFbZi+Fq66plU
iQAJFt53y/hIN9GcjLf/DVsaQvnTg3E1BIepeyaJO49GXLFpp3wA7lUD+EiHe6Hm5pqs/ZNUM4CC
uZvOdIFP4z5WR6Cx9jgHMxxJsIgBOLzvDJ54ht5RgowHlgDVnUCZbijjnZ2+OySt9hv9o1lYEpPg
MqR1ly8jCLshgcSJtuSu6frSqPG60Fq9+nUZC49zyv/IlGP7IrCMq1p/TQmBrisM71UnUAv5ZyhR
DjQMnjjXd2lnf8+Dvk+6+oyUFnEMXQLovVJDgdwsBBDx4dLM3RWeceZxj5t8YkmOSbShWIKQZIsk
57VC6A+unBYgos8qcJFZ5IacRWZE5iqKKgC/3YbZHQ3K1UAaHtcIVJ+Oau5+tWH1JXpAgg45bZGF
/RmAYQzB1dnccVa0ZntvQGEAhyqjlc5gjNCUeodziOD0uKvm4U3tOyr5nhRJp2XmE38buhCd1Xpv
SHX2bER2KbAavic4VvHAdI85jX71Swmy9zGpzcs06Jvt9Uvj9wZuYpPI1hCZytByfvfTshWoH+/i
ceSlaA3NVmtedmWCzMNc8ogCNL7pmIPMG7tylTiXuAYHJKEPzNoBaaY42e6qqS1BvcEMTYTLb4ep
xBPIYJhKN6VZILtA1535KdJ52+4vtN1BadRPo6W/PdmC3LbNITH0vk79GS53JwiT4RIyHpufj6pT
+omKBqVE+7K1KAecAKS3Bvwq0/AQqcVe/FZD3NCC+lMRbk65R0/JYAtXDb8Nj+H4iLdloUHK60iq
3On6ZmI+nV3qHuPd3aMf2fNei585QQKLPZyc+C4/j3q8Y/H2ZGv9gUSsOYN5xhv8jANs1gokbGCT
3EL9lwPiN+dwUQkC2RJxHzfddCIp27M1DWsYaMouT2p4Zm1IEojS7yWoDphojUrH/Hs7L6/B0B+6
aqdZGywoLfTyL2jiX3EKuNT1LSBhEwFfwvh3OfMtReFv/xIMaed4G+9arAngERC8fhX/qrjOazUd
mAZPw9MSXdZ9bd1T0BpU1aZ/rVLcNjRWf+MYqvk05X22zwHa3faa7qiiUBrrXJnuL023Z1vjgOi2
ryHlTzMNPtUCHQNLnpNN9Kg3t4fGtA6kwATaHN6qKNv7EzScx6mu1wKTzZiW0/t/aTP9wHNnSFaP
YpkfmmWL8zSczzH2RKRhyToQuee68f8CDXfATrFPbkyXx3JZb2K1/wUmqOHZ2qcnz1yQLSgBZWee
gPC4DKjwzwD4m1iGB46FX6XeljIh8KMIpo91A2XEJ/Y2K2wRjTWUVQslpxSXfEFJ/LSTAMw7eQEp
fkwH+a4kRvhV0zyEMUHbLKI/EQoz5cJnhLt9pYq+aZxbbEnexLq8aOIuOEpx+SXA4xY+HKpp+ze1
5L7pl2dWRUDSICNyPn4MLcBzJO2gE+pR5CqLwmoIurdNk/CPnSKkU21hWKbOvomU/jTNNH6ZjPsx
eLBhnmymvpG53oodMbOFhgPU10bQDitSQyjW1SDqARK/7NCElWuakLNpEnmJ1uiQwPE2CzrmchqI
sPCNQkjVpKtytPGNQWKaY8QIPJvlHwaiwXsG7DETgIvRHSjg5KigEtTic7Gs+EFGCaRp4VNTOIPx
AaQ+g3Ngs/j4mVMEQ+IuCOGbB6rkVSVQru2xcE/ooCBHjqK0ULZjv/cGqpS09cPvFZrsV+haFANe
F6ygTzsMBjXDPvyDsMx8ANiqyhh2nmUt+ldVJb93fLp8J9w/AqJQxTra4aJCnNRja6DKsjPG9Psa
MoGNQEricRG3dH2mAH9uXYAv0VfyLTLLw2KT4CYcKrceyxeUyJhD818dkNeYnJaaNiVSfnQBcVF8
Ubhx+GHhSGbTEFTnkLYEz6QG3IhkmBR7Ju0zsvjhAFxlyDXAiRzUljuhghUvtbHuMsOj6ChcvF1c
Z/yz3HAkoPDZciRn+Fdkk+3XWPb7O0rcx6EGYMDMjCM9BSEPQ4vg2KPLexUBr2+2U7dUk/fe2vpq
EUcEnmlSjzAcSzBWNccg3/wijqYe0Gw5/uWn9bk3XB6XGFUdtXzOMYurELVYNZCl0/9Y6zqwEQsQ
EzLAR7hBHRBHBPqORX8Rb697u3v0YAvwLR0M5x4V+31UIdxCoi8/dSIGcmP1BAWOgiptqoMjhV8+
zqTgubIgvoBtXG3FnzCe+8+t2/rk2tQemmUiT2Sf0X9AaFB2LOoOkoCrMhFqIhhe1DcHAf25bbrq
M/Gye6Wkg6Is6uuj7kZ76ieEtZIJM14om+ayHTEvA0dLfkx2AW8ySWfIuMAPdbK3Rw379gzmUVPW
jhJKHjotz13Hd5A/4wRihEfyhmj2UGXG7/MBNmQEoGRq8XIlWX9VbJ/wZMD+Yy7bljCcXz5xjXBc
Y/o9MrCC1xs6S7RVLxWi+zK5SotxLSOvoKQebBeSOwuHyms3jnhJlsGcEZh0cB+YqrroivsCQ7QA
3OOGHiiCoA5jt7GTSpu3Xk//6snSoh0gBLB7uEBFU7kDwFqV6UlN6GVsiy4KxeeUQnG2xGiXqjH8
m8SKZWHEXjmZgDpEoTyNiY0KDFlU52qsR8DLQBXTNNTF2tGhgHxNPaslcFnX7Tan26xyO4OlBFG9
3at4NLeBgbSSG5QRukl/gp3wWEa2tPlmwA/2q37uqxoqr3XYTrQK5YWHM8dFBBgvW6EjavKxnaCk
cs4FsEOvHNQ3E37jHI5d+oQ59EdfVduj/FnLuzUP6NAhNlwpqG3u3wPv3lLaIqF65+IsmvROyeEs
u70zZyyV9SsJJT79AB/jz7620SdppyEt4njlW24jUOEZuPxoLHsLzg62rQDR4AM9ZJ3gBBrvMI7i
AhoYqASCjWgJ0HHr8fE7gdEHKCyFLExkMKMHWRxksD6tJn0EahZFOfaWjB4DTPtCRxBtPwrOpIqf
eIf7H6KJ6a8SUCXhgSG5pcAdMU5QrO/jmGlOZySUd3NdYza4FUm2a900+eAEnsHmXPtpo9mOIGzV
xM5gNsILQ6WzliknMwIhBmMBXIcS1Lvka8wgy4INDdrEFCbacD6mv9i+6M9Zs3GGlqKZYnCxI19P
LZIl39d1/Ln0YWYrT0A/w+CaRBx6P/wTHeD79+jXqK7jL1CbUb64KEU+HMdjKVN4OdRPIV1R86lW
QXAwzUOD6ipgMz/FKgaWgVMC1CReGdrDiAvFzoCa6qeNkuA2JL1Dce+cGMpRL/oimMJY5QJi4S3G
w1yvyIzQSZYkWL/ZjObbZEHTzaSYGaPNPdRHyUPUIVMim2dSP7smpXc+UkD/o23r27ySkf5VY2rp
nUBhIzI6TD3+7joMwy3EfOhXFMy4NSmmdQFJVWbjaEugGMtVN0uE3odJkOJSTCCFYDYYL8EM3DgP
6salABE2q4/wbGkweRh7MeDKUpvN2eAhuQPdgS6TiwWcFLX1I+GTgzrSC/OmYzreYDALpaZvpfuQ
K7DuSxME0NONpFLIFev2hgGLxUMqotFH35uq96FIXbj963qQUFnXUPsybi6GnI93SFVbOnRkaL9x
UdOpkyQfGgbIt12XpClgcWU4Chm4TuQCaAgOdxLG8oriG0gUF378Xccaxzy4oR1Kkw3b+NCEAW5Z
yaIG7TRMS9/NTh2wKim34BKEIURCbGiCJheYuzV5P3NhgIcIDQsws0A0gek08ZdxwP33TjQMm8US
QNgQONOxmHmI5wGhOupbPm3JeILJgqwPDsW7zbyYOVISdPwzNOJCUEdJGqAZkIuMaIFEH4gaeh9n
JPIHn9J0BuYEnqyckwQgehWhecgjJH360sX1KPNI+uW3XQz7nCCFTy8/82A251jfXxt42gY1qSTp
M49M+N7NWv4D8glxXbul4Cpa6JtR1CU/utSeeHRHrPMdoBIt+amrNDcFelgod3g7mdcN9m4M3N9C
Z7Q+ThMwQiv4ENHv0xGlaDRmP9GBCIRq9v0voo8lK+NZxL8A8UZTaVmD1cO9FMcYdM6PoQVBLhXg
BL8fsErbN5MkDIMQiVxe0h5ji1CEAuAGeZoERwX67rFHQLDMYVMdb4XGzfdnp5I3eWPxispEByrF
sTdED4Nb5+2MphaPr9M/IvFqneVlxHeHsYx0swYdTKHggGRmfx1DAPTHDX5p4HaJXU0u0/F/HJ3Z
kqNIEkW/CDP25VUI7VIq9+UFy6zKYodgCwK+vg/9MjNtXVWTJUGE+/Vzrx+IxNDLg+G1JuNbY+Fg
YslC/ZmzEizdGoxg20M6kBO8ce1p9ELHEsZzZcYmaV+tZKTPaW3521H1LniO3eMaQF1g6FTYEqE4
GOf6j0kIAey61VgUJpNV/CDXpt8Fui+EGOq/ua0qeEpYTqtLTnE/Tk6Iut1hpS3tEVdQ3A3jBVKo
NXDDjc7L2NeNvQnW1m3XQfZ0D8wgBYipR/2xCaTwHRKINb1m0GMHFU0HBg270Ti7jbRH53UACpCd
lF51UTZYZgFCqltGOGipWvFdS0fW4k94avzRNzdLNnK8U8LED7FsOVxMtxIvsWv1R8NvmIhNfLbf
QVfPt7bQxPcSOHkXzrOtzLAcC4dFG4lEXPJnRjDIEjGIrdbYxrJpCqutt5ZwiIEVAOrpRlqiTu5x
pRvuzTE6E3SldLXkMa4HgBaSHOw9WiBES6JbIjjL2QBzbAUBS3dHVvEmtwY40HHkAyC6yO6uteOd
hrkC1VwFzAB4aS2rUuTF7pwu07e3lH+LkdtiWKl9or6YzFruHa4d4iEv/zTa/Kzl1FQy40jzW5Op
lFy+6IzvXPOhksFlzOp6y+RsV7LqOqorMJ9+udKIXpg8HRfDPDOa39u666KV5X+9Wr9Og3GskumA
JWgfM/6FPDToQYsfXyM5Iijtg+pNXpfhG5AeXqKCvFBM3j1znhiBDmBg7Gpw8uwqMvnSEnI7WfUn
5e3dDyZzF0y8EkVhe7se/AjiE9i5uDFUftF7K9IQQwxnuDWjdXOpOBjhtXQ8QHaKZynBk6Nb7clC
MQgZivU7OblnnWMzZMh467IYXicdwJQr8oFF1jxDeNy6wXiZ0nGfp9OwZaBGTzv7wwFL07wx++Vk
pennkHufel3e/LY++Fpzq7XZ3fDdf6ISHWKjpKOIkdfi8ZUbJd/CBKjQH4ttJ8YtTR00tWKjdEZu
mZmxlR7K9mT0szyaoO1F3h8GH1jZF8epCF7Q91Evg2BnD/kh7Zong13zoaezcJnzCKtS8rRIr9kk
QdGFqUmnXeRore2oRZa1VBRuGSUFl47lDI9WLE994llRN4rfyjKOPOG/iSPfpdtCQGeAIq0ZM4xO
LhQEbyaf7TgY/0yHIUcFmCaKYw0Jas/62/o4wr4MEZ/l8+TxQ7bEgYYWI5dt0kEEJVDjXWE8rw6V
rgg+LPrK3ZA3PxmPB/hFsZtHfu0ytscSEDvpmNZNS7mbUiKVmjj7m9rz3l6qKw5XCC7tNc3mP2TL
nny+QVregJOWWmyTeu4ZB8ZN0pKyZ7g65J7+b+7napNLY69o6cK51brtpK1cmP7iQLUlls68exhv
C6iqKH1rs9j9V+4xeWJ15s4rIKDpmk62miiJeUBdxAQxWj+T4aIViuoVsOUd7LjZt5r2PPT4Jlbf
VNjntAtMzkH1BnmJM+hEs9HG0M2m9zHP71npo+sakExmJw/txAaGBsHC91YIN4ksuM1V0lGG6TDP
d9zqoOMD8uH3DJTYvJDFL/U1cATId//JBkAqEBMKRs3OIeucp0WVp9j37rXnvAUsTuu4bxjxi4dS
S1uK0eW59KtH33LOtoThiVk4AU8+nfjW3tKBobsx5+e+gk7HATBnw2cyOvPG81afmSOe1geCGvFl
MOiPkrHfu4U2Mu+MUePE2APKFy9NnTS72O7Pw8gLWEp20yDKRpSp6aYyrH08qGeXecORk+KFTJiH
siApZE7rTaHJf+vHAmqOpsv1HtFAszVa7phU31Cxnm09fTIn+eERY9Ew+Gnm5rMb26vtl+TucE2A
Gmw1ufxjZnEsLPtxEsMYpWVxmsZJ32e1xNaIIjUzAuuN4qsezN9By/nBsU2mZXIwRute2MEPoSJb
Rq4QStmntRhvoz1dOjTyrRDySsDJh+VALDv5bij7PykE5/qxxllyVKWvhbBcKbTz8Cmt6sljurYB
xt8weAd582ld++pf6TCuMKfkVV9FUCOVN6dId66rzu5IjRXXOy+Tf0wZU5RpSRK1FSK0JJ6QdXTD
MR/c46jmddZym1eBg/rjZayzhyzvtzqNdmSt0dHLklxHVWeRaS+3BCG17/FQJt1njSGwntV7JpfH
wskrboJVFYAhLsyDluVP7O/NV8IsGlV6SCvvTKm8pqzorG6fgr9jrp1Z4ngFGesiJKYj5gBmu5js
f4IypkmdVf/LYmFxMPKkPAapqra6DKzItrjAKHxfwXpDW+Tnxlev/jo5aIhnJVwwNftvL83/takZ
2a0ZrT9QgFJbOtoBXHfZ2GZDhevcytIjB786qDa4aszLnBlE0SjrTx10R0zpcyXdq2jdqHOS58ao
XmIFiOdnR9uYdgTaX4JiLVvz4M7iil2WO9jry+KgcDvJRqLmYnDYmG77mRc5uE1+MddEZUHrzLnx
5jcmSiDx5fiTTnNj/NoxL5Ijdn2hX5y62comhRgajkhzVHMJfXrbf2elxCTgJJtqFvuOv6EzI56b
1Ows/D7yQ7JRyGgOoyUvcxA8ihZsMwjYrzZ0/xiCPQmuAZzVr2XHuLUfXBvh1tl6DY8lPRHdWn1J
U6+KSoSBDfihHfYJEpgbxO/Yu7YKRyVbh+lnhhgfDe/D0J3wIGU7f6lJ8zLbE7HRKLqlQ+RlEmDW
MVgE1dxjeqdUyz7wX1xAhRi8Kf/uzrOxRbAlpI5BdZXgifDkMQ9UpBXTPSnUPRMOjNFwygP3ApeI
VpIk/0TFCIBv/NWcgz+JY+6WljoBB0QjnGsmSo5vXJTChvxBSqzxE8x+88j2mrdxdn4J537Ofcr6
iq9/ff+mytrbvDmenE5Vy94qk35jzcvTxJ6lted46rH8DS0ypluWEX9OtakkEKmZOg+Zwd/WaaZq
i/enOwxF/sEqAkXkOrOypLenqFfN3iArZGc5Nr4o2T7TzB4MreO08mqkU7j5eHos42pvyPHAgm3g
wPHWzfUNR81nOfpH1bTPwcxNPFroy8H40bvBP40NSBGm1afSjo++U18Nn1MiDpBEtTl9pCgLKbOi
UshnmvStbWvNloXU+XPXMiVp8FquhP96YohkT27v3muLaP1nFhTcEqOKv9LUbQ4JD5zr+sQWZnuO
oIsyBJOR5jWfqD75pHyHWXvaPTSNfhwt/9k2cdh71n7O7K3lz/fSGR8cwZmDijblwyOtz0cwVD89
2zMyu7+2Hc5Vj+UDauh2zTQ/5TxmGk9L4K99Fd8mJddfVaSHXsOJZBcVcUpurk7Aib8SjAIz2l5M
rH/w2zb/Mkz1KpArty12CfBiKqXGSx40Fb8IihVRukHYFHW2M4Jqi3xcftaQWZYz/3p6FYRelv42
qX/heb+MaCC3pLb982yb+ZdiRZfhyaehk3fS93As6+KtLcWbyrU4qlM8zpJAMqrnKpjP6K9oZeJS
uAIXpF9cYDWifMCeMiBrpjkWe9gFzaey8r2Zt7fS9npV7SsMudWYI2LXW20SNGYyQBNS1ADVPq3h
uPmmyrHaKTu5sDOON4Skrz57bKiLMIGl+0DaeKeVdxJ2O4fa0O8LNUV2BixFS3cbdbICXSI0E/lP
pwKj+ZzSjaaVUF8F1gv1aVeiiqzW66OBRAN8N94fkLxrVfo/Zezt02A5GF0RyqbdmczJNvQ9nMUK
GH3YDivlvdDTVKn+tTjdvEsNZvKVdbfoQWLf+FwGVh/02q7Shqclt7b5mFOV6Paxjo3H3OVAKuP8
byYRJyrtMagWepQmfWAEe5DDeDKF8+nx3Ya95YS2l+y0zI3WXy0SprxNfktByMAQcwa98XYaKhiL
OXKrIppkxdaLxItSfIxT1W3RcCATqRBLqa4jlP5oV8T2ytfW7nIEwPg+I2vVw4eflF/xPNwp4vOV
etg7jDsgqZAY11z5fPr1WaAzcbg783TRwYnAX4f6lCs/gN1z9rqmP7VcpgD+D/PS7ly/Qj/z8MjX
9VNvJO86uBWW4c6BhOZZ9MKOhRDrm7d02k5reLixD2/zpNgHBvLm0Is9Xo/HOGhDR2UhwHtkDT5I
tP+IsP21ZNqzR4cm6XX5SSJ7jjG9IzQ0sthB9EVWRyiB/rakZpgxxES+0PdNrgF214dprXsDzl1r
KMFugiesGKGnIBsdadmRkxXXuRQwES1EIdK0WfAPzfKRx+228Nv9TD7E0uJuWggF7QSvJ/6RvwHP
YUkFXI1GCeOI8lxD/2MeK9LunQGiFtKxA3YKOiwQOZmu5FSg3QPVnmVTh5NDg9J4y1ul4fuq7ZtP
Ze5m/R7//LPSk11stnzPS/Aba9pLbgJNgCDZNTKfq56HotlbjtqiSm+10owmQ993nh+1er4lSCZU
I1QrFfg2kdmBDI9Lb+phm8QXLW9unej3SYwymzUnKuxba1XAOsFpfWghcRDh5aNNNSm6YW9lRPi2
KuoHc2bqn+xlP73OuTxA+reQX2Oo5vKMJ3hlCfA6T0CiVqTS7NA54iXA0z0v7onbexu4ND84kDAo
pEdl2phV/ZqRMG+8o55awwwTviNnaDgF0sgDJBfIj5M3ZpuJoyHjVm8F8qPT9G44lXiOc41FqGLv
KF/fKEts1xtHjda27PvnTl/2fmy+OEv+ggqU7yzDQn8mMgUtKjvNjr4FMA/wz9W3oJRkC/Tm+2p+
jZX3QqTNgUiyfbcw18w4I7nAjAjSi8ADi1ZhNVgNkxGi2uSbYFIEvM0PhozPWTe9xENyRTyYQj0t
PknG+eyZg3uuuDeO+9YUvcLgJ42QR1tuzGk8ml5y9hgkOtxFzPMuRTI+cC+9izK45Z0bTWm9Cwzv
A4n6sujmCRn1R6+Kw+R0y0rT7hcK2bizfv08RsUc+4cslbsY+rQf/T4CQ2jDrsJQjjbMMmVwRPj0
9fBsex7JSWIbQwatMTLH5lqNlOH6ByozF7yKlLJIcq9UFCt3NIRTXV3iQALCB+gJIwqevc2pMkOh
8qM5lKiPNsyt7t2yRUR168BG8j6bvJ4mDY/hltDULx0n7IaCagwDdV8FAy/ADl4tTwl7HP30cf0o
cNZOgAnagymTHa6QEWAEv4EzfDUxQYCYCxydc970mr+90xyzlvW4rbvzLJdSeNn4hnyJfcYelmCQ
YWC3todDj6ZD6ALEWxLhGXrjsPNy42Ue8DiZw9Fv9XPQuBjSLHerm/EBPXzNfsZb2KfuQA3IdTjH
O19b4KPcy0zPzl4O5uAFcVbThRnDgdyKEUxr+nSt+LUNmj2+B2Id8r2ZyW9oAbiWLtSKZF8VzcbI
3J/GXEOu/qzVhJM7eE/89ORz1PFg3p3qjjzPoHjogFSGA2NjNE0OL/79mlpYrb+Jf6a01zYarkYH
wGT94ON5uQvb9zcTPKdYBUp9UluvqP4Jr4tUvwAAlu7W1N4yyPlLJqs/siJxRQVepPVYXof3GSW1
smV+ShyroGR1D7RPSWgtjzYfit+kXdQXE/xPM2F0RRLMbSD7JgiNXtM3XV68tjOGdu2tASNC9/EA
DBF/gAufoJl3hVDflZfSxYOXbBInQLTIvWtq8UjWzWmw2jOWv01rJ482fyke+FPdgXDJoEMpKqOC
pxg+8Jd1cicH5coGVpGd/dGNvFa1LiInqc8LRxOf9YNepoi75TfF8RspnAFsrPmtUxB1ZaThXRGJ
hitYP3P97lNeZRHAXIqKpbjWhEwOh8WXZTds52I1QGGM97TLd/3iRL5mR+vbZukD+THdpXbrhyCp
v/QO99T6G/NBm2hy//LB/MSOd1l44bWgfyDdg6mfGSVkSCROR30oIvwWoSn9swankkzmWdTlKVu+
eRDWHutzvfvq1D10tf6kl82zZ9qbjDn8Gn6hlygwpGRJztmsXQgu7XIeDZW/KSGP7QqspyC/oAIn
LNxDmIuZEx9tbPXclz6smvv/FbqeoKUSbeghrFUV1yYbYRQ9a9hNWbXJdPGtyvZcVhbxRwxdWSXR
Ei9T/xS196/yMSbnDICAm92NjFOGydC68D6LTiK1JZRztuCd93UzAw+7UHkKbwT3qvWsN/O1K3to
FL+yorLV6zfNncgHJEEeP9JuctC32F+WMyVd+n0PDIPtdT6YizZsm0HQTpNOOUuDvl7TITUXEBKm
kIhUrn00kuB7BbadXIlDKVS9RyV66/L+E4JtDxlMAaRv/DEJ9Ywmp2KPrMRVYlUAZxVzj7AO5jU8
BLKsB6vKsvbas8Y6bC3iSiZFPko5PtgUNNMkn4esR9RRlBtL8DLX7Wthonn3zQET4h8rnnaV4+yY
YRPgxNYVOaY/VbrsupISs9QvEm9jSGI1Jo1sujoQsL6pPVWYnkJV2y+Kg3+mmW/Lhu6NIQ9Goprn
uzn4OkpzZTibfKZTDbS2+8OfT5wNBwcFOxaKoFDHAJeQon/Y5BQ2+EueCGv9VhisKGysGwN0bZNJ
gonm9K+00J2N7EeW9fvsDYQ5mP0hM7rHiqhiAlxeDItQ/ylJDlDLlIU1Ooxplpdm7oGsu+XBgThc
FvfZtJ1HhcdkowsfjGKgLsT+Bb/LA4jRlLdsKM+5L96LRnOOtTZ+tBXO9mGi1cHocDE4JzA05ZeO
GsZfxr3Smp02+C+qHJ/avLqZo/lRe8lrjL2MAZ5LHE+BnbaV+W/uqi+TpzFw0l9NutHap3B9owak
W3r1h6ZfKPpwWpveHXk4wwYxgClRkSEYF3XvbXrbp58dzZ8K30JpivNkZRDu3KEW7FGdjhfIwn3l
u5+9W+KTbIBaRxubvklLkwv+mx96EodWkLvM3JZUInM9+ZdnlFK5RTR814O533k9s3M2SMrWNK7N
gmPY6jDnuUnMbHMGlWn6+jLKfDzGTRls1pNJ1HDJVv/iusgyRVJ7GwfP9hbaMeb/Mn6g94AuLSi1
NMouIpRBgHR9i4KSR4unXWNuXlZmbt0lFVHuLDBnfCyD29sgNCo/2xq0ml6Ah9nBkp/bEUBtdids
orr9SYeA8KRlf/WyPOM9Pyd59qUrf8eo/WKw6Z2rsT1kvg1ambzbI9RtoPk4nQvzARv0HptYwJjL
+2C7/dEqF2iZTNHgzw91j8aN4SQY3BdbVeSkaX90XjDGtAdLyleHE0Vx1CfKwqBnLFHVZNHY6S04
ujh6ZnUSE773lHwhFMk9iwLv3tA8Q2y/CRtNHnfKNU6GXz8rTrNCVuVXvFqldTHJeqmpY+iDEvJb
AqY4sTrb6AGztyDfkt8jiRjI0xLJNPC2y2DZ4ZQM21VldGb/Hnc6Nf3QdBFo2F+3k5SsNRAq3PPd
W+qXfBi+ncWRgDo4CWSHwNOMv/ScexIloiE3DmsZMnjxD09LlDrOWWlaaKqJhMz1uQqc4Dv3uZ+q
5LlCzzCD8li6xTFo4tNk4rUjbQ3S+GSM7rEordvc4vTF/k7yCVOK2UpIaS7DfBQv3TIRweVdCC1L
QrfwRyrJqQ81r7pXaQvjmw8v+JcRQad6n4hcA5YdYItgHWnv8z9r8+cK72lAcklL9eJO/PmcTxAC
v14OIukCZTLcp1MmpYcX/ER2ECRO4L4kgonkYl0dezrXs/2ghPdomOVD748vUxJ8xKwZoBnrLllL
6bR+vObKskjq7dSvbsSgHtefnryKZJOZBFytwVDohtbYbnumaCZFbwrVZfCNNmp5HlJxM0aS5Yhq
iulHlJ/tmDVV0TIFRyq9xyZrPvXAvyYGjKHW6f8Xl0RAhNnQPtR+e1j7o5kq3Wb27cTiRRfApY6o
brE1H0j+Ok1ec7FbhE6q8T4wL7zz9c20EOw6saR7vYMd7w3e5pg0t8i2R8FUpy22RtfVDz5s9KHL
JKE9zjBEoJnmg0rGZN/oeXpRce49mSQqweYay1veUSFjGNOPUuHp3vmGlvwhgQBjHWuxi22rJv89
xXnCw5KM9a1WHDZqFkdnbEhTkrNOVFOwdjvNzQFylsL4cDnhN650bqNlkqy2EpWm+k0bkB7BpbDK
AGzQgUCkNlnISOGtZ/ptcoLpifoN/BkZuf/rDvEpDjTvinmfiRjAzDaPMSuNanwmVXgt9KxvO46f
p4rwsKZNOajK2T6V2ZD9a4MJ9oOSIVzHaa6ux6DszEaWie5hQ6k6HRTUB1Ob9AcAV54t4mo3Nc3/
YlfnNiCDKOuTvTaTqDXSZK//JumHD/7CDMRL/1QW8R/Ejo9gsg8NSitxd0LbNBOFURUn10An86Ap
P/Mpwyjni3hjkrMkR/EdePY563mG8YUApabzW6sGuZu1+WtQ5YEkvDNDiQcPlj21/V/pi8+ymR5I
7PtdpW623L3hl6dSFMQUyP4VviM5UN1RdA7MQ1OVvmPKfwMcJNnOrmCVCwLPpv5PzEVn9YxcEqf/
gyGSySByXW0848M/Tp17wyYEmdbtMN1fIITG/690cole0iy+Tg3RuF02qUtgi4M3kVUHPfOYBOqi
o8kWYvzSR/XNUeXv3D67Ax1cYkio1FrNAfO2aecrg8GadUbGjynzJ2fwADhmsyeLx4vACh5jTR/3
CKmf02KdySHBxIgDaNtbU7YlzygaFi56HI1fTpVfB7CKUFoZg74xuEPSPya5w8R+KmoyEuXJTWeo
BJIGtrkmP1WMqS33g7+1iidm++2KgFO0BV73XA5BzbtQGiCBNNbC6wkTHFo8tBzbGxcGPbKbrAIO
ESgebjs+UZgZe80fHm2HSiA2yKkk8oBv1CLUQ9rOfZY6AwEqXkDTkyjLd6UlJAkuSXDMvbK7NA3G
HWs2V3s6W1/ZVfgvFv1Xv5j+45RXV1yu/smd14YO9jfs2z4j+aphhMlIecOad0V5M/W0n96x62xC
NUT1XBXdjwRbg2i9QSpekfZLXK4gdfbC/DAFld4mSyWO2lSMf0x90ffukvj7sdaNv2PSVcEmjSE6
dVMhZfgdo4YSJLZpg+qeuZW+D+rmo2lIt0PwpeplCe+mIc91U1lFteE2Ip8nTraS/TR7rzDfDLrf
N33mMdSwoKSu8TIaw2+FqMuZVye3pscA0tTaqyUt/Z+XzNUfC5IA0oQVAOSlzU3YUZkePF1RAPnu
U6o4LqfRJsIjNeajJIRow7/DyaX1ZP8U8aNV5QT7qOLFZBZGyVhPW4dRVzpLZjazhTys8V2NSzVe
MjSal9H11c6vXf+ilxifE2tuKX+d02KXdE/jQKyoz/T2WrT+YysNYh1yKG6zKTEtO1lMNGVtxMBU
7TUrKJSX0SYpb2niGy9LwfB5fq5navWkU3+ReZidTE3wjD+c2VQXYHsopsb9ZUnA2yC7O4bHuwB+
IN+phIeQJEnpilFHMGSvcZuQEjJQa/SDXUUBSfCEHaEgkAc87Yes9ugog+dMB0bvPZlcG9l8lb31
z/J9YlpHAWqvs5ix8kT7bOXjpwLScO3kMBpLxelBQU9Xfi7kYm6mJnuYGiz3csJcjme22g12Qp6W
2zPLKNwunJQyBWlh/I7G6KHJEueIKnyfEscGoa5frNJcwqCitcd+JMD50+LKGN4695NpfQQe9FFq
ik/wFDtKlPrrFuS3ZdQfxcx0Ts118TmP86tpjnfPI0bK7Qrx0VV5c2kteO0mSBix1cwxi/Zsgsof
UdLu5uDn+1hYZ5k2fcxZjk+jHeFyjNopoFiBNhxzLsnAXdqTXg8A3lp7Gb3cYcrkfCu6qpuj5zfN
B7fWknIvwNk2WDj/DWP7a8h+T7qHINqsvJtlRvtnkCOr/i4cDfQiE60nKWPcSxuHqVwy5s9J2T/0
nXlXJZeIM6JqYHFswsCtv6yUNtcehse0HYhxq3+HRP8F3vQjFBxy4Rztb9Utj1qZX0VJasj6P6qs
phaknCNJ6JG6BybYs7BLcFC7zpphYPa8GW69ckCkq1FvfAXVgLgY82V45bBsSbppz1aaOVsfn1Wb
z4chgeYiYREvSjxQ/B2apNnrqvMq0IrgKWNJ7xGNKV012TL0At/4DvxFe+wh2E7e7KfeloTKZQhb
xUlFPw1yR8pMt9Uhwc+VhpFnZg1T6ENWnOu6ZDqgbHfAYirZ7ZHhL+pdzbpYCbm4+2VKxOPU5uVX
2ekGEzcATqbBuqcX/HkzlqvA0PDDM/GqP3TNLU+52ahf4rZw6w4o+h7NL1lpT7Ym2heLfeH+0gJD
d4FR3KdeyJaTPyBG1hx0nG3xyDTNzdxTZ3n6m5SzBIrHSc/XrMYTsHe9H+ZYPxeWnz3IJCEPZXCW
pyH7G/O3KWF+SvPbkdrwx1Ed8xzfTGq4gFFve/wJJhCw4+om7anBf/hF+QRFmIEWSzmR5Ecgz3u5
GkHxKxEteEMJoWcyJukcUQWKKDFbHt+K2B7u9Sarb3jYXx3ZY9cuZAl/VmvJTrKYa4ng4Kf3Bumt
hsgPZRlwvpA95f5TQvdvqRowNMJ8+f90IqaakPzKcpNzjJACnE0s4SqHkaSQWE/IvEEU0SqAWbcL
xLds0eeMhK7aI6zpPkAYQIg5+nszaypB17NZBBrL8lXPO0Y1qTPHzEwnqDfclzFxCgTDv4s504+p
wg7ZLHIRuMP14JCT734kPUEeHHL5kXRNAzjJiIMt5kb/RBC0IrSl0y+JnPG6Dan3O069ueLQs+1x
72nmP7dvOZ6zosHZNtHUDYRQF2amnpi7Yi4QmH/nGcOXBgHFWAsDw1NaIkfMWoBM4DjeI4wjtalv
pDaBndjZuj5dKOWNBjDdawITMEr/JUURDwYTPwfNSnAzWXgBzjYKYE6zjrlz6r3hoWDo3jRS7OoK
OERMy3ySRKFu+FSDp2WJAVs5lw+Y272vSaj4YQym5lihfYVx3HO9W6NQJ3NakpOOq+7HnhKUAqtW
h0WvvNBbJHbozI+f5tzNrjhel5OJH+xs1XNG2Nwwp2FhpqjUYJUf2HaJ3TbMv4OA09x27Jg6lEE8
YlDwyFPONQ1gbC7iNRqt/8CniB5o0UWGg8fG9UBMxTXlKbpiGIxpsfzG3nkVzKXElo5iHlTz1bFc
wok8CveTZWMmf1zKmT0JqRhbUnkt+0cuvXZs5jZ4Kkspd3wYrHAqBtc5+uMMJBM3RnZyHOaRYYyl
jEjwairhTosy/5ZaPWNNIhQwVJNIo9mROkMoDQkgMJcRLgEkbZfCvt0cr+J+yBAkXzN6SdIxdSI3
fbsYfnzZ0s5XukeNo2YPnVTWWvUm4lTzN5RarKiYc1M++KPM4uNYQSNBlsE3dWQaYYkHlT0OdVaq
29hmsUNKpatSfKN2wJCpBjXNNH8lkJwV9e/mGE0T1SHHhrVoButzOB1p6HMfVYwN29IVOdN/ZWE7
LnGQMg2XF2exEcoKwg9DbQncKG6DRd0WtI2nGGw3NPVZB6lIsmY3Zp4Se50jcyuSHsE55mgSUsgn
x5HuW+Vr9VPta8VLYCHLAFLU+1pJ+0tvS2sj8jzfdyy9ujlEPUeJRJOqHWa7VqKoW3go3Y+JqL2X
aiHLTi4xWTGy9b4b8OdkU4+9cIjkWKxhP3AxEqZg+Pk2t9oucnw61FjkbfzgOX11kXpKzkjPss7Q
bb05hHlYVyAEOZ4VnPUD6BgHmlrQbRrfEe+m5VYvJY0PZvsa65k08IFgDbgoLdChFMmN6dq5jswR
twUOPpeIFMkecTB2ssD08Q+JNf5vo9v1I2G2pHlY0r5aAW6+sh2LDeMuKxKer4cya9qN2xrt3kpj
/Q1Tyrznw1zzPyjwuwpAJoxJd9/gK0VOyL2eQyn47eKAIFP01M2odcV16PB7PjR0r/fGdeUc5QHR
YJIE9Z2VOO7dFGySpAYpHwOD1HQczPK5gfBjHuzhdU0bMI4dnpUyizwwyj2ZWcZXwtlzTWrcia7T
dCippBd92TBEW4sx/mmySU3vdTT8FH2WIlr4d82T+dXsfQ0rvFGdDSdzH7tCkpqENXL/H0fnteWm
skXRL2IMoIivEsqh1bnbLwy77UMOBRShvv5O7tNJPnZLQlU7rDWXmBBpMG+CeEFR0J2KzHBe05ng
V7M3y73DfumjLYsM1XumqkOTMdlxDKO7Gljqik1Y45qb8Mb/83wj/E+pBrIJ7qnw2rgNBH4M0NHo
k9Il+MF3Fmy1hwX/hjngnJLgu4Dn7IsyGpxS/PWVabzgZQDnnnsqykxGpR6TDv8YJC1OadetJM8j
ljhH09q4imJjj+LajoDoIWCWUhzTGfGmNOGkOBKLps1AYW/j7o1SbcErMNvxMPlJ+ZNxKe2JEmaK
A+dq6/kNuDIf44OBkRTQaN0ZYdTbbLawr4hIBqjI4rRgh2I7DDbWFYw3Nwqsy+R2ePnS/kuEqnmY
vZ+qY+C1y2NJl/ZYjCgzjkEOUQ8oPWtEa4SboKcYG6c3Nf0BjNq0a7Ike4qzzv4HggMjaZ45L4Gp
k2fQABJLZlse3Mk3mByreTiOSwe8LqZ7RtUxjAbZCZ4e/ggxFNVe0hQ7qBuVf0aHWF+13zP1bT2o
6LlkCyeX4Ty4Ga2bYBmXuc6fpZiGE1QuynGXZaPXYcV2nIH9cAtQtch1eTAmqKceS8xHueB723Kx
r37FOXyVTfgrR5O7ak7M15yZCiiMWrNjGGc3ynrDu8scIz8fMqAXpe1I5LGPTnb856iwPI+GZV7R
45pf+eKDgqQFpe6rc7qCTYaZe0/UqoxstwqjLFn3/VPivS+xp96cSb+LyixunTENbLn8cte7ecCk
CPholHZB/xbmAfueoFFpBCVweqpnA+uOdVlrFcai09cQsqS1JyQMFt1I3gGqI0dgMVYADvas2Xyp
sw9hBrsO8n1Yt9DAYxB/zo9sOjquAOUeWfBU0uuGO08/HCNnICkQuec8a1xcSWPuPa2w7/uKdraO
mD9i7UkcGfFc7ZFKsvoLBX8UM2OnV182y30eVfiMffE7T+ZfirSHxZ2sjavNjUGVQFoPii0sm6Pp
brUAv6U8MxrT7pEm2dVl84Q8mjvmFf8I2DRry/dta/v+MSzk2Tf656GLebtgkCwG3WC3L3r5pw2T
B6mVePF6vGTBthyan0zgtmrTX7ETELow6ijFn8FRRfMUE2PgAUPBoxn19KZVA0e6nO3XpWc1Hs8W
FrXklU3bURdhzc1IFoWcTw25EcpKEbzrnUlwRcJDWbrkwy/7Mcku5rxcCKLf54DW8SE+uuA2Z0Qn
jH9q+NZ6Th+WJVHhdFdTfarqkxblUmZhlGfsQCv/rAWiwrxiFA+kD8kug2CpllVKPL0Z80Kj0Uh7
v+Q9ThaorRvdud2pcwPniaagBIScqGC7NKK9zppgkIJt20gRiSZWJWnwpGvJYCapnHKf2Ia17y1T
R8yigLX1vvXXdZ3mkVtUtWazlqUYRzdjAllhqIf8UvYluQ7wW7EBw7MAf4VPusvk8gBdlx8DN+ix
9+TxS+uZkq4sQ9pUtGAshFqQivLN3rR9239VLokNA9Xuya6G5VZOzfDbcxgXl6LQz9ozGqjTrkMI
gMloZTFMeU/cqr2O5Fo9z6CrULUNTGqGGoG28JriHek7IC1P6/fUaRS6q1k+JaOXHzDWxXvDMORx
AIKxKWuIhN1KgGhdYSOHrfN/WVUOe+auyzboCeXLB5jusZi4wgTOU43ywYEUq/wNO7Vfpj9yyALs
LvZGr1F6jHFvngvCPnaA3sSeRLA1O0A0p6BVA4bIzjqAhzUY2uFGSh1YeinY94sXABfy/Mo9d0md
mFjJwZXnrh8e07Ks9rVg6K2msH1xJ2/m25En7i/IBuSF2FXp/GLObkXgyBIWsiDutOP8ayd3PAIq
CbbMvzF7VB56m7CeuLeHJppgUEI98T2GKjOWQLSqyDD9dN/nCYvJhk3cwQW/uqGsglTi1MPG8NX3
aDN3MnC87YKswfkNzoQSnycLTqdhbdn9pntV5YAkyand5DUz0NJQE8wJPG1N3BWnQHQwMkovobDJ
slkjWp8xMwyJ1jth+v0Jo7R/IyHM+8pVVf6uef731cAWNEPQ/TEFDLd4xforhviNB7qZgFpnS7sb
tfGn6cqCk6P/saANRDk+bdjvNmqosn9UdWDt2g5BbNhYctca7JSFsv4wJey3qIT7nRZ+dQpKD4FK
13pRgNj1Dgw3PzqzSayImZnYnav6E8uVeB7aidkop+xpKAWYaIPtVRWm8cXkWvytclNuywXJAspk
IOlB7rZogYEEJ2huNr3bm5fYodQzshL51NK2z81Y2h/dwHVhx8jtRGb+Ndu2fnHhrhENU/pEeozp
tvEck1G7Ob6xRehPJoti4gNoPke3aPa26Rj0DYCV/KRFABm6aq+WaYxMbHZXgY8xShQmw5Gb5ILX
HznegLXSskC1yNSZbjzNJduZgkgLLEjTuRdp9QMxr3pMo5Bbe048Chc3PhSpml90VgBCmZI0mpsa
KaVAP1UFbb2dHSozkXb1Lm58TLNmZ742c5tjz1dyvOCwRGhGQu8WZt54UD1hQYNyxG5M2Nnaylr4
D+zX9eLph10Uxt+wL/vDlMnh2pMLs2dHad7jvES/TXdwAXCAQsdlexCqUN3p55w3GwHwLk07FI0l
H0Znjckvo6rrj3lIxjsgR+ulabkVfCGw09rYJ+7DMjoRflvjpY5lEDkiRbUXgsjDY4Lrw+0ob1pj
OQlmuZEl9XxeyqwB5Yo8Z0yGryIcpAvRl81LFiA45JOMnZ1VFCOWOmNsNsUiirs9DNWtjPt6PSWb
Q9dmqwrF6rZhTHBOFUzUediamhfBx3qbllT960yXZx0ZePXhmYx/h3EAEIPsYouTxAaxqbsObpVp
v7PhFvtEid+CIu48APa9YPPHGWQAJzBqyIcg0MpdbbSYkVycOFkWUDpUx0bGtCnofSkrcUns4rHb
M1HCUPyWDPPeS+xLESy/F4+XJQIK2dr5yQP14fBGxY3aOoBqIAnuNLttgr0OMq7g/riH9e/DIOPL
6B0z71fT+aTNtt8MXhjxIjdZpPmO3iOq4nDbN7e5GXct4AFk/H6RgcWRuMpGJn7LzdAV9IIwwmzD
EEZcZuZDYAI2C1efFzCnL2e+GOPT+lexoAnO0EnntlAHQKUoU0V1NpPsfZTlrUwQXNm2+Z0QE6Ri
55pxwzSQgXTHjNRF2WuYu7KfowLO7SYR3bXlyFbh+ArJYy/CGqVzctRp+brwPxSFOlsO1WvTh9Om
x3Auswx1gMuAwOge6Nn0DJtqchEFxRcYJVsGLFvK6Xtm2N+mzZmP1tfLO6woeGOpdDk4CSKTP4UU
jOnIL5rNXW6V+xjEZWSYzStrFVbW0ByUA43oJoXa2tlNDsEBNCJTv/A1Fgp5c3GyMxj5PToasOF9
TzBfg5tvfYQyjK1Wlf0xIFRGIWrxJNY/2QizP3S2M7RjJgaIN1SBTUxHlgtlS4NOHPqPST88GE3s
Nz+NisuhuufWtLOc+MMe2cTo4mg45lGaydnIwqOc8VEQW85lMb4S0jOe+Kvrq6+Sz7jip41HpPZF
Bghvfe4Sar/cNWEdhbiC/IuzLHvKAASrP0P8p7U/Gz1H4HHRU6366Pw/L34gWbqiKSTYwwQeiSbF
t+0NT1HpAvXtJnnRJnO1FbwK6BBbEywwqBib0OFFJDnWiXGnMWiuj2Fm+q9zPu8L8VLC7cx4wgOr
PwVL/juoTFja1KwTB+Ln0vw2km4zW18FE0qTD5eUmatH0AC4QsSzCcMezh7XSC4D695lrKDAcnKj
ThPZY+TZmGtx5U/y+a+DoTehRM08jfh3baIU0IVOiLL9cAdKeueBe/DS/BbgJ2daAgnZjU0mh2q1
Jbb7UCGSyJv+PVDlK1fcrlHjTuLQ0UlzD0eJxkLycKzO+6C446iiWC+2bP6H/Ds2rGiRiwnCk1Zi
gjc2PKYp+0gnRTKD+ItR8QTV4zNoc5tzxuTp9yMTDVGDBJwv7BSIo1+q51X/lk4IVDUYurLZ58Z8
sBKBRoD0mVmsyCRjO6XBdzHJX4003oS1DLtJeR/rE8ngEYcnv3QR1pMAhgtj/RB6+dlUgXuSiKG6
cnlV/muffppQJDYpvmVLDp/WGn46w3VLUI49jXJFsPTVO0nEhARkJJ4mK3MQE2IYaQ+Z3eTDll9a
zlqsMrOJNBUHh7+f+Rpji18u2YSHlWQVCrQwfoZqalyc3iahR4RPPRShwMl5pPKcoHHnvS+S+zKi
3uEW2Nd5hei2urfr8ymN+EofZkW1wxk7ixnTGCakLndPoSIUvZfIV136lfVBsLX3VOr5iwjAo7MK
ekoBiMEY5CoVKlegB8ofbJvr05Dn08EdoSKB+iy1uknXR0szsxltUbxHTZOiv+wq1kaVan6pLrSf
KZ+XY2p7NfbCrL+ayVhRvdGaWSFdReJBDQ/j14E6qdWM51d4KZwNHDCIzcXUcsM61kdK9AxRsMpY
dqWdAM0Dbk4wIPL9xlPvYHiu0LzPtk5giXYHtQAjGcUZ+RYlWjAwcStnkv5wUTMQZuxIl8MDPz5V
WfkJPQ3MfNbX+yrnHKxSg/pZPocLnvsKCEQkMMtsPfbGhzZxb12/1u0p2gTe8bdE4Rcgoou6Zdhm
TfOTWjP5EQwAefbGKdzz3mBMHtXBH9AG2pX3TGQ1fR2EbCJkENmnSX7G+vNKjMGGwL/XJiGLijQA
1Bj/LAP9fCaLG/cKhkX72nlAtwGF2CwoPNSVdMqEHzB7DgYkeNpjY0CDqtzc2Ho4y4nWmb/ZyP/x
fGITYxAYJN81wzZYb8cG1eKGiJp/im+/cBnThcZql7JQYIc7Y5YcFON+TibkRKPH/CT9gEBgbOcq
54HuvmNm/iCAzs2COFMB0es4D1ThXwg8OBROek3M+InJzguNJqOzwG4iVSS3ZPb2gew/dc47Ni4D
Upip2UlOjMas8x2W5h8YIlf2FZHmI+yIOmG+cy7nntmnfbEopaEPfYmCsqMyL1NICB/pYczCsBKR
A4HSts5u3jR+htokTWkQPEIEBuYVqnWD0WKu2B6sqBd3hj/AqTZbBBHMfZ9s+yB8tYEhdzk5mmHY
J7uGUwOOR8iN3s6kOFkMppfkdX0RIPlXRdP0swjzQmvOo1hCNKC0nU90i+AAmuBgj+o5HudrxY9f
dwQmoZaOkmB6zQbjBbRMFjnxArdhoo41EntTOYDxDHydYYM+v3aZr3DmJUCdaZJx3NdM0MKY1IkO
QQYJReDmc2y02147OOLHN+UzRa05fMYRiFboPbkFeyagg3yzmxHIXELX0XZvbQu2VSfGWyARlLko
JcZkIo6lGH8yj02/aYU7cvSITvEg1saVvDEZBS26IKiVcXZwDOuZiMD3dOVecd0d0hZxcGXJLRTL
gU2Uuglk7J5JQyS7aT+D+hKG8eWoBen54B9KrtCU3qYbmWPYAk21TDBx9MXDZBZTccLlpX8mffPA
BJXg0ead1dHRUfVPEKiLTx8+WuFa6nEE0L+Lrdv7BbpH58JTW5H1Vz8q1BzbSU/yFnSTvRslLvfe
tjomg2LZBavWMAiTr9FY7ksdsJbS/1qbhnDWurpLVIMO9WGBK5LUwweJzrBMOsxdXB+tl/8mWaH/
pVB7X5Jm+e4IV30wYfdxTVp32xseedV5Z0fI8LvKpvjNrh0wTWGCdDNBtwMonFcUUyA5dgoNIEad
q4IBrWP6iBew3YrNXOBgfDGQBrFctlSGQDUMXpaESC6NkWfnB8raSMLHoCfTkadQwLubW3lyz8al
AeDO/0Eo67l0clBODuGTQvLF1JfSAkQtUaptwhRXU+WwDq0x2wTBSryjfGN4LG10gSAS19uDbR6C
GMA7oz1sYz2BRg4q4BqmfR9Zk+1iPhEyO7cIanY0hOmGJFRWG14t9k4R/ofk0t8mjqhZCSxX5hPv
iTbJM9I1r8jFEwI54qvBPdAN4qMDgZAlvUJhXv2Ns+kPB1L6cFP7xZPhB1GwL8yhj55ni70OgWOP
qXhNYws0gBXJUDyXkFlYaRwdGYIrRb27ICocktjYlIQaHUDAG7faVjM+LDTXFqYAns5RZg+mGyrq
5hqdBMsGGyQ+MSyMiMPkoHnbRYiGPkettXXd4Bf6+bfA7Z+rxftch78JCY0VlHis2TA886q4VQzP
ZabPGT+bK6a3MRvNDSQQwljMbOVPWI/FWdFf4fBZF2HCsA0p1TBx4eXMRUWRH8AOMYWv4SSMeGkC
hPB1k51FLKjF03dmCh6+2MXcDWbgw1CqX+zFBUZhwKcYTMWCA/ASH2z1Cne8hmk1s5pu+LZ26TGe
nVPbZ7QNwbIzB6feMfN+ziz5jB45OIXjBOxFgi0BgsJnlP1kOv5Vh+4vGaAWl/I2tfXDmcdr4qHw
c8bymGjr1Q9s9Vtkzhskvd2qI3WDdjgxKaQrCO5jtbxMHWm2FvF2YjH+dHE/PociSKLJKO5t0T37
pQ9y36BrIn0lN57z0pw2GTvYsCjpP0mzPGiw/44x3QvXbI+9zZor+/8vWkjsdJO8O3F00xJkR2/M
kCYrBFpC901UySA/zmqFcZfsSdtk3hHlwPBI9SxIZ+xPZAUr9eGnWQ8g0Qe7Xn9YU/iJEGu3NPF7
I5EMcq5/eKJ6IAM492lyUvl8Q7d+WXR4Z1PwWzR8OdTo7HW1fCJs+WMy3tiznb8z1IuwdrvsqnJo
OIjygsLaFSButeOeU7raHm1tVlPEMBFnrbt1QgF1ja40I9vFXUcblrDeup56SxKOGuqoLtxwzbs+
YMOvo8XLyT8j58h2E/RjJruYRPtvmBj/8wW1vIi3PHFnv0SED4XuYeQerbABLXBmncUUPgU5YLJb
9fqCTbzzRcrT2ZzZbuug2IcpvXSobszobmGRngJb094jAE7UAn3MIQ0qGf8ylYG0kL06TnFBWPIr
xboUNV39JWf4T3QBVdXAQrEl2zwBrpYrAgzGf2ZD/tUmLL1lO5to91sXrLxX+eYxWQYCEvTgHgen
k1vTs6DeECCF+KqsGSiMzO7LkF1T0xh7G//FnnUkwiJK2Htj1CaAkxgynRevcylhLqgf2AVnkynB
xNY2rbLkba+RDZ28/7epuR+wgGN99WUXAHATkHMoMsJJPSMDq+5s2RMsU13V7X0v6Y9j4ed4oWDw
bac4M/90boN1TKWG9+B2r7/quvARX6CKU4SSI6ZZAU1NQwxy7rj9di5CZ485EpAqMS4znwvXQqsd
mPNxrLZoslFNioL5lguX27N8VW5TVC67IjTTe9rPFpO/wX6RWWccUpXBFPdm/+SOAOSrhfowHQP/
PMUDiqHGLK8m/J8jx43YxV6I1mnUzQFtR7VDyOpedW3AKHEExdK0biIMQP2kvfp7XacA2J2u6yN+
+5b43gAHo2tnF6JypogMD8YT/exi+kibr3aQnH0gt6mllXF284Ww5YE0jTWq+eB2CbhnPwA05KnK
Y2epx4Phse4FYI7ikM30Pq1T/WgGvnnKSFCEhq7xPAjOJEY3Hc+TNexCWGq7SrIZGy1m6Gwh0p0t
RoI5BQe1mECLWHnpYS9zJKiXLn+a5PjXBlvA05V7Ry8xYifqIVy+eitBQUI92BhM7nZqKcdL69jB
tTImhBdlUD/Nul6PcYehRqqDFsg5qNUNbUr+NXt9cOCsGQ5LHuqdQrIJO59Nn5Vzl/pdXB4SM/zn
ch+tjt2ar6UPmwM9+AI/JP3tsJvYtJ24mrEAgMYui29TwxJijnfFuu4aQhpg91QxMTM47iBI3qqg
/xnoiNAEhP+JpIW/6nVHL/S+hyk/D1NxzgTJ5gxF94I5Wlh1UDnT/oFqYudOqHThVxD3aGGpie3s
q+oGZ1PH/S4A0VgY9sNR8q+2OzzOOBo202pObOPVJANxj8cYzwhgP9N0LwXYHOS7GVnt6lugFV4N
XVGXaedsjj41nVLvi1IzCmTSaoz02vhrxk3Lqov3AslqVC64+ldDRgO3F/X9Gb541LnO5yzz7WTp
18xuIA6kB5tAC6nY1rrdG3Tnf8pFG5VKWtBhrUqq5Oot4bUgK9RqjduUr2PE6iqs+NS3zZ+0nyTa
yeq8ZPljzpmKdt4LrKanSVnfvZ5f1Ohh76cpLQhWGjJv2ri98Xs1pvhL9mozDUpF81Ro58lvXbQy
xfeAM28wgoPTy7vNzE6CnSErKr0uEJe4G7ELZiDAU/nseuLejhbedbv46gsWRwCgYBhemQW+mXCB
/cn2N3aZHrQ7nacChoCpG5aLRndKOvFi1/be18Vt/Wc3o5+0Qd8XU8IkabklAcEpqKv/lKrfJ/70
FJrmzWs7HoP2W66Mk6GaP4JqvDZhH67xRyaQ9To8sA1hJjbgkVT6jM7tjKiEZfP4C6fIvi6rExKb
u/TMg0BuvA9Fxfq5ekLW/WQz3vIQFaEVg5/TJPmzk3mPXuqH9X/jy3QnvLO79LkKaXSNK+Uo3mLJ
HO7/LI9MIiPqkPE7pfemXXI/+OKxeyKHkJ0TerpYDq/JUvi/GL6wi0qL8jah0woUWLdYet9WY53s
egEPZVGtbHBIBW8ethx+OAjbuvLuPes5EkcSOG85955VN/9/axWCQccugY3AjJoIokwzapxqWtiM
+RpIwQC3TVB2U1oP7F0ZmVslq9jECZ9tJmgEtZIz7udkhsOAdY0aCymmWq+akbsYlCgJqT0ILtUF
3QEDoGH6BcnkFVQmqd5ezHG8CllaU+wt6g8o8dGUEQ0WltXX2PhbOxgPJUSRlZ4V4L112z8TejmY
zxBzk2G7TpqLPrCvo21C9Scrdx0sdIlZbF1nmQ/DDJoCE2zGZHN0ll0NlbKjrsG8SaQGo1wg5FBf
z6wYvsPZgFOFE7ktdlww+1wAv46R08TibJHZzl79PBiEjyyO2CiGPCWrr4tMrF03pp/ESW8XMAfc
CVwJiq7PWlPF31WrA0zb7GYtt/g38zTHHMSDBYasrBjNNOKtssDTVkt9XO0Q1ewh3U/X3BOZwWmY
SAaqRsoHqigaAWOtNs36267yh8uqGAMm2ysXYWFXsCaL/erWpHiD9HAe4dtQVWuguSVEDeFgMorb
a4dtRs/Zj9tUl3VGohf7hlnk+f+LZHC5O9H7T2ZIHneCLSUcu+yA6HqvY+5OyVSzs3Vkxmi9h4zO
n9GQ24I4ABizjS3MCY4dv4blsnNb/dRVIxzOcoaGuIqU9b0RSYSq8JdG+yJKvOoVhoGRQqGsPuqx
PK8/Vxqn4H8+GF7fuEKioCzeY8T6yQy5ywmo4kD58+9zl9rAdB5FtQb+MukPwkNQDfdirO+JHdDz
Ao4w8pPZrN3qsuNG20kHOysDq/9zaawiGkyfSp3sXAQ+sXktrAH6jpEUBHZ0UY4VQoqQnFx2v3ma
RbaOEUYGx6Twjy6tUoIUnHzXVY/uPQejeZZF8Ny61h5DEWpXW2CLcIbn1ia6PrcuPQGiekhPZWyz
cyPLEPDy9ISmBVZEGWydii4xDZfPPJ8Z87rBxUcBtlla56PG97NZKmyTYtla2LfXJxS/wVbx808g
C80Gpw1PdjzpXZl8NFx0o+3ubL62NLoIgquP0sFOWqCGsboSYnxw8KzAOQZDCgbQ6RAlYHxJKb/M
VpyAQj1SQLBTH3yPqIHob98IiFoj7zmSCZGfvU8Qxk9e1f6FgoexmMd9/apUtodznYTsGJ8NKUxj
1egnM1vPsUDvq86o/uJqM/i1+MDyDB1sy2Dem0mWhNtZUD0IJ5IDYz/ySxjNVOHfzuzZsmf/ahIl
meJ5W/z4p8oE9ctuP95YLQjb1mU2G4hn5fQvVicuHZ5DxiZo27uCDb6+hl3r7DMeim5o3hiZ7Z2Q
Skk3mDsc5EIA0bbTkH0GDm4sf3TPKKbAcKOkoNFo6SKm99ihV6VedDh6gLEM3YlN3N6c6k9EEAC8
ckKQpzj/PfsZj9NAzhkLSQ53lPqyzF5hJBwrol2BiwXvcSqvFmEihV95UOKH374aMTNDdd8JK+FV
zvW/Plxc8nemNKpFgTscY/p+CqdnWTNhoTxar1i+xfI39L2rXS3vhek9ApexLfPgEuY577lrNe/h
EF8nXX0r15w3qwd4TlJSQpynkAHVEFgvfe+RKR96p3aoVyrTTG47cjJjfACyeWm6/m/DYNTg9twQ
Vv3arMGTRnCvcv/QaG7StrSfXTk8hW36NTODPXrI5h9MKFw0vtA1Q4GF3GfsOXPiVZKFQ7XcjUmj
1Yh9wTQZJVjd/E78/FBKFo3QbxGD459kItzU1imUwNSDOnwfEG1vPH/NRurN9tkOsvieGHgk6frn
29jSQA2VG9kIiCZkLzxxNWWlH0cUEVsW1sfGSVCiIOkYGWEAw8hm5+ivZeDU1QlqS58dG2lMV2bj
9qGc0vSF3Y+m3A/c4glUlcs0GfBS7Yvli8aWxI50SKZXe7IZw44VtJO2zaF3wOFl52pMJAm6/c3s
9Lf0UKzOcyGgDHCHEUl14qEAYtR+UeTbbD9sYz9PzGANNmxBWBxSf/lWskUGO01v7DfeDT9NQL9A
Qx1p99rJp11MDHRA3r0kMXVjDPUf2/Gj0RQMIfqnMczYpOKxELTVjHHuWStvbU9SgqfuIcOVDWXg
0VbjMwrcZquwMPjdVEcdkgpKkr9Fj2eVCg8l1MtQVWcD1D/2otR7HRyDt7qyF/Gi0RRckG4tK23K
eW8TCOEd85ej4rX+cxqXtZbKQ1btqCnR+7uIrugzc+jRlXvArV7/CohE+PQqKhZG87i3PptqxEjT
pwwyS6JOMd54f2WSvNSwBkBO/vEggVUem95sfiAwWolS84180A/svS+Ejr50EAKSmLRBqwmevN6y
yARQtPXAXJ+YTVoPtZBElDWrug0NrpzGgG/WgmyD3wxt/klp40hEJyM8crZl3u+tDtq/QFWDVoMt
V9gwn+iPgZ5ukgLcoMuiDRzpWVnukkvOFVSP0CrEcHIoVXq7+8GWQahNe0yM4jrR7tPgX4OVINKg
iaoG6ptEQZWZEGFdJ1n0bFuolfAIzUc3tuKXGDMTvQXZPl5zaWztH5Y23wcjgrwyFHlkkz2Ytu55
qPr0x9HkyduLfLVJnM66dRzCPHmgeYkadqwI6oPmhzPkg40H4iJL6MvSIfVZ6nLcAw2OLSql9pz1
C9ClGkBiV54aNwwxMtQtmtnOKD5W8AR7MBSTI8+FmWdwUjCvwSVGNe0A5abQy0ayZ6j/4SnuxLJ8
O25z5Xg7huR/w+Q6+Tp/jGW2z5V6wjkV+ak9nsFmS+iu8IOy0t3l5M1HUFGMDSOJlOuefQldvU3L
QRVxtGbWve68PPqEmVNeItBmvcIOpncSXN0jOoxbNt8mpyne0jpnd+WNPxqRz5F51Doxbp7MeDjZ
Q/c36bPXQFKVIIvZl4j8C/7k0OlOo189s9A9LRVqgmks+l8BOXrUjlDpJla7ox3haHjqnTUaLmMq
F1wbJ/9SRnNzp4z309vHpfhyq/51Wfk/MUc9yIOomOYnJzGO4BwuYOkOfj9e+rk4Mux9GxKUetCc
SthqKyF76lfRaEbB3HBOr2O6Jn+nO8frFWx1BZ5jIP3Ooiiv2jV3gF3aqIAFDVfdNLvOY0BXdO+k
qkRW7v9nCRfpt74aPV6rrGCblhc1WgyCLHAzEjNCWkaVEozRc9sLk4fAiUZk541Y+Tu1g98VKycK
WfeftIZpTZ8lcAmZ0wbj3kTDGqwOx9YnpEo+Mn5C20Pf66PVnWeGqnU3bXxAxNoGS5sBVg1DGPGx
mn6kbJ/QSXmRxoDc9dOBqAdKonW01ebJzguoYaeJd8WYDuCVP1edzLz099YZqq30ht3soAlKcYhv
xGwfO+I2CqM4mppRplwlDPo42jgY3ZVhkkh8EzXAuZZ1bp8Z7DiEc5U8lCszOwpMaGAhPgk2+9sF
5nfFOk9MyYVN2sFacfAlbqkDDg6yG1oAF0CUCWBZTwivQ6xK5YkKpn+Cjk0mmj8Hu5wgQhyWG6FG
coqy4D+kPdToS4qzVurrKBjBdkKy1y6tx0zPlOt+wiYLUqRwjVPqd+sbL77kAIXF4uWlajc5kIyA
xucu1AJbUyzFX4s93YWLx2j9mTxeqm7x5acG/CT7wVOsNoi0gBlVIcbNqgeHwPTciLs3TSjnwU5i
WDhJz56q4m1L5v8knsaucw+dIqEOix4k6iO64l1qhn/wEH1ycKOjG7ktWwRRbQDgIxnfhW89+d38
3rK5cuf5qym4uurwM8B4Biv+tezoISeHGtaWWKb6XOqXdAZls0wDsh4t1Y8JBPu7qkR4Lkc72VtL
+Nuv+58G5R8NEUfaqIqTdpoLGT68GfkeNy0+WP/J4pUVtn4soPNyw2QmO/6sryZnG1r3Gi95fStl
emr8gqtIJ4/M7GYY9eqyfpQLaq1a/z8cnKfXvrWVPoR8GUPTxybUvwAOZMdl7AtzXZaJmNS65KTj
NRrJMB2Qq8MnxPovgGJXxkDkUlTzMVHupSOOya6ynesYH4nID+sXYgoR5HDqoUa4efX/WDqvrcaV
bQ0/kcZQDrfONsZgDBi40aChl3JWKT39+Wbvc9VrgbFlqWrWDH9YPlD5ZRcpcx9MAXgX4zLL2mLV
5aDgfPKMoqvuk1QXTeVzZuD8qSXLgUEcyFp/0/boqN4aJGCTAtDmow/xf6wwdCitLwTVHszBfi7V
UbF1iiN4ToAoWMS2yRqC/roxbtPIpSZHWcS2AThbny8VIwz7v7S+dWnykNEBTalDMyRZ/LBmRYHo
4rNDC/kMxyT5AGwLi5EP5xpKSHDDJQkPAmz3ycjgVzIy9y7g9tclKLKMtkvCpnF7IhwzWAfAAqk0
YS67cpltyZAWGl6/M7TiaHfztm4+M4DjIwADz3gf3Xtn//B5Rl3v5pHWMNfKtqVbjeIDSBh6L+4Z
F4KtnWIeDBaCv3CQ1PZS1GToTntWsh4cHQzEsE70An27GxfshpcOoQm4LDWdSAcHQexR3GjN1+FC
YeQpKrd++I2qe4YMH/9U6Pjwh8tkAIKEF+eiqOu9zOUvl54D1GJ2jYqNLxictWNMq4UvO1MY+3RE
m3KnvO4vsvEm/MfyaECAkgWusAK0ougxlqrPO5ZlurcQTk4a/DOd5zigdZ/82DDHYJARrCt1LIlj
8o6aBkmrdb+j8BBAf53MYxJ5VEwxICgKW+PGXZhgnMc4YQ3Zo0eSyF9HrNqCCM0vuKOoaMJu/xjL
adOqGmfSvwvjEr/wVjNSa+74GTDjnWYC0v8eGItGL+y9PBTFkcWSBHL7spCVNO43Np0+N6I4ShDi
Dxpyfw01MHn0UfpWmstffmo25sViGqDs7LCAWTOFt4V9un8eu19RnXIRsnE4711qtBmtYd/CSFJa
sfNJ7owspqC+GwDIEPCUz2E3sHoLJLTBH6wGz1xNGToLM7M1phjcBTzD9n41w3S4jdNPXKKIW7ob
1qA2vLQFrRNZgPjp6Lu0giDS7xooGHiNbPi6oWmDeixoIb9ZzpsDLs1tv32U1gzSj0H7SCOGhOah
Wd5GtClB0R1jlET6CnEZ8+whX2znpFeY4v3/hQ7TLo3/sOpnAjT6F1oQiEoLDQEqJhf5CDTrLPed
MbD8ha0sZhSgOzFCQaHyxDUvXvpq++EBxhXiFUdHSx4WPNVJCOQ8amJrbwD/5UMFtgrFB48M7JWi
+MaHtb1P6wnRNUax/G3fgSUl/zZjmAVGtbHb75RZEWua65OnTlsLtm5xNAgUzN7PLewTnMcOmjed
ygaTxY6SQnA5CgEcc/4TuIgKR5Dgg1/2VF/OXx2N8Cy9c2uzpTs0Rrox1CxXGE36MTNeYtaG59db
hiJb2ar9EJzs/J52F1YnV4G62SMXINtNFu/4gsvTAz9g3L6u2V4T4cDXY9p4rxUSsfxFgmrSMN7J
dqlG/W2s3BULixtnku+WSAFUmHAsz5i1wIOu59XivoLBGRaMiD2E2UBlL/aOXZ4TLokNjf0jHz4I
+Eg0NfjcqfztUOgBJYDArv6Qo2rZmt1Tzg1hXHznaYCh2VoQz1jkyXcPGqXykPgynoLixrXHUHIw
MN0ubnj0krK7oCOzZ07drLgvlOo093r3qUqzb3z1GCtFVJj4eLyDUzvOYOgkGsPoO1F/ch4vn7Pl
HriVmaWfS6kvCxrTIZrkVhR+MDBpE3WpwfDG2rJxCufIs+BuzYlxioA7hsTrROUbWsDQ4RWF8ztf
fubWjv4HvjSrieKUMdYOaPVmDq8tHqzDEB8iThKdpuKIru08kQOy5cr6B8m9Ff7B28DkBOG5QR+2
EdbsuVcqe1TWpzyFoS9OvonNM4lb0sXPcYXPXKkxq+HL6fWDBPe+BUABHrpvdFR2rb3mmEd7Kp+i
2ZLAqKn+ndE/ELqEhjVkqSjbKqfasEiQrdiazhHbR5w4im+e/D9pM3Uck94DYYzGIbtoIODHr6bu
vLr8hEv1anHUKz74EgnXw2uCFjlTUKye26Fy5D5M1Ecx8N2RmqjCcNPrdxk6xcmUbZPgHiWYTyuM
iBa6GyAJ9nSiaZaFaF0itBohryiprOyHCjEhFmpjVs+Dj2goYCo5VmDiru1+x4mTBaAUXSCAJtPb
flczuao5PqbhxjjgnHT5SuvuWBJJnCiOru9sPdIIK74MKGi0IFRLKxDrogd+KwsGf/kV+kbs0I3t
vuck8L3AiyF15mn1ozHnaWlAe4baszaA7/jFbYYoQiCLY2OPat8mDD1S32aDJdfG0oKfJbLxr6Jh
U5IdJHlxMJr6Ki+oVLMi4rp6ts+AcYdPGUw2H5Ir5eORSfJBtQh1GtWjTWXAyTlBX5Zzgis1KB58
9DoGAVzjIzUqJguZu/yHLtNDkpfIELrajlhdJMabGfZ3p9IfkCt/rczsPlvzC7fKCI311IafsjXU
TDLNVpuYckVl86QM9xXtpXVfP6mGLcW0VvIY7myhgx3hr5FhYYpF7qqnZPn9DX30C0f74kFB0RhD
IoramEcajqjOFut8EQ/qv1hZYZHHrFU7Y4dwSDigJxf632Xwl+2Qnof51AxIx7XGrlFHvTauskgU
6lagKZHQ49TuVti4HLgFckaPVFpafZWdszQfNJ6QD0A/eQCDkGbOwcC5qKKnmGfmUQuXjQn7wlb4
T/vEl3meT2pp/7PBQq/jtv3B1OvQ5v6L0TsXs5sfokDboJ+O2SoqKN7YfTOGumRT/acOEUSucDZt
TP0ZSb2BagKmElnphJ+6ncLMDueRl6D4NSQzKCvnbJoYkeLAdNLm7EMPoqMeOqdqMN8y13yKQ89Z
WRkSK3ZxHN35Ab3v49JXx6BI7ngm7vHwOcD4f06Q6SiD7IeOLc/KsD6KsntAIHzfhuHRIgLQM9vH
iH2sYD2tJz97MuyCL0Ur2AmQfikFbcfi6Gzk/Zx5+jPq7Bzb3kXDgqdGvPfshbUcmjtU8jatoU5e
E03oIaFwwXGYT41B9YR55Rho08qL69/CKx4crX2dCqyBfLv5M3Ir0kTfWj3e2kn31DQF7YbhUZ/S
Ya2Z/Z5G5lHHNd1tjH0kbEnYPi9ZCS6xnP3DUhi3HJVmSS5HMHAMeg5QmPcW67dQMGopkN1yvDjt
t4ZLdGI+s7d18zHU31riJltWwnFM0IJU3odMzd+N5kNn11Q6feKd1TePHiAiXJjAaBJVH40KPNkj
qbLkNN3wq2fLlkNwYGn5xHkGHkSfN2A0ex2zAvuHHs6qBPBY0uRo+kc//I37Oycf55/smJlBko4M
fJ9dsSZlDCcOdJBDgi+Lib14/XlT/ELgLEhNicB05pgNXArru0Y1Jm9jGFtPXXaVM4YFL0eHVqmv
JX7N+GDelUgsSy2mewpCabcMH1G2SJUj3cGOo3IaP6HOMPRiKJmqdWS4+xE7AGP64ELl7hAKPQ8F
fVTzJLPmwrX+taPD04DSqT5sKNkpaPAciV7g1+ulY45vHskxcCkgs9f1/MFpSSWL9wlBGcsmd4yX
R5fMYqKrQHSuTGhuTccERj9ItMVobGP07yUImdn5JWg3HpfJJpU7k+DETKP0rDF04LnRkaKjxDlL
Qsc7D5yoMvVYQP5rCwheHVYKsAASB9s8yeePEBeHicga3EvKJNMCJcF7cBkhwx+zuwZZj7zDO5t1
E0TLnvtXYrXR/4e1FCAwKa8G/8MhuQ8LNF4w+5E0M++Q9CawFu4fOdYoGFg8vBSo8aosImhA3JQm
3ETmM8+EIxTMNFQPTv4nj3ojSWOUfH7+996St8nfLUCmqwk8PKWR6b5zN3l1kP+oGHASqZfiKSGi
u07VDwvDSplImsciw6jWZcZ4YQlAZJe9JdHfNA+09x94ML1xl2FSQwHZJJxafBMfiTylfWROtvOL
Z6P4LyAz5z3j+LYwkwcSsKJLhq+rcTBZlQXKtqwCf1gIJueBcyskCYd8vlfpI1uCqrnR0RcyaSTG
r2yTtEPWH1VgsLQH5lcbH9XTETOwMYOnXEKhQDtjgKiSPmt0sblGSQtpdx6SvD9JVlqU6WUa060X
/lY6Img4RwB1isb6UWEnyxo44F55aXqR8MeLFZwBR0W1vGQpi829m3oEq26eNhImLLgqMi7bxLFz
4EsaLjNQNoBKupP4wANsfqDmDbOL1C9IIK7RmtpmzpPnBp9SHE4F+gVaLM7gkAheR+/O7AlxheKO
jWS+Lypr3fv/zj/ZVzoavLqvrWIPxG85g67m2tI5fZeIAfp/nXp/bOVfKHIZX8NdqZ9SgkAhS52A
MOXfESr2bVScMjkU2+KO2A94PGZxrMT0kdIj6M3HwDV3Kd9Wa0I4M6RMY7hmxQd9AKwPaQpjhHOS
rabwkMR/RnnW/rtYOiOSz9qJvLWUhLFfbstErYLMhbNV3Ay6bOjSPDNeB8xFcMq2TfPvHgTc/hCR
RMMnCzm2TAJWUvCbFDNwMZbCvirlXuWYMPrp0cvjAyCCU8w3ocEg+azjeQiNMLAmdxTDbmd6sJHk
BJF3mVIQ84m5owW28biqtDnyRNmHBC0pqoksEt7DIVzL/47kNBkFRaBOE7KrXAWvRtdsI5+WTe6a
2oPvCPH63zpEGm/TB/U2IX1J6D1I4Jeoq7Lu+E9MWN9V9o9RduuFYyzGS4AoU+j/v5Jl6bGgWORB
q28Jyzxp2dBTuGkoc23+ZZ/GyPuaACE6piCD5VyCXlpGAXdBXlTTuV4IEvyIvbGQsHGWo4QANJbs
taMT6Gb9IRxepAbw2YlIcDyTK/E5PO8qAUdY3CT4lqyR1rhn7K6E7SOLPdOfiD3cKFmovNq1TGAS
Qgn57NVfh66KbF7dxOAIq44qEemDXU2LS0pOydRpjsotJBy64S9rcR7u1vAmJ1uLWHhMEk1gC+HD
c0FJx9yZRP1fWyT/nEeSDFGAN27SKcScFjWP9yoaoYugoZe3bwuzrJ4WOwhkaQUY1MZyBvroZnDJ
snxTGXMDeuLSCWZcNU8O6wSe0rRtWxDeSfIoT6nNvYP8m5fZJnNgbnwYEAGluSLPlxOfCo02R/uN
bPM6qFEdpOHhApFUR2ly5EQ6HbcACYKWc7QqawdKfhsPX4vrIbgG34sigmMhUa+oIYME8Q7TiDs3
grMpDTw582oOdRCsVAo5EgVX1+/3OU9CbghfpLE/lQldghgdZJc4+5D/kgoFfXJS3IvcktB9mTik
5cDgy8rRPZPisib+De5KZ83Kc8sbNb7lPk4ev1J/mRLtjaq7GGRCWhbLsuSMldUgl9uSm09mwhw0
3fKciKTaSDONzTqQGKc9b4RmF3K3EjjotkUA/a1Hm93EpqJB6aH+Gc7XDqF6vgfroYq/F7R0Rlvf
GJyUpALMUICB7yjUs2wnl88KLOP8YjtvhReseI4lbbomBTgsZ1+bbaVDI89P1qicBNJkoxHIK6WJ
J4uYlQ3JZEuz8d+JJHBdnpVL+axi7UF6hVyKRUk6VPmGfhQTCXJSa21qFtr47BfOgsTE5uEexO+8
9f8nYCoopRPV4THk8MBI0MF6HRIQkx5gbLIbySeo4m3eJkRhpkvvchgwbQCb89xWyDwRqcy8hEz1
4+NqlnFMc6b6qGFKkoG11YH75lDcUbv0bBvpNtW0zNTRHojb0V5EFZD5fw5Ml6EfHDZSa5YWjqPS
oJKDlTh75rihSZp1eK8U29oFf8W7y7kKT2XFYB1qB9LI3H85n6zQmF8lNvIA4RAbGxym8e7JrU8/
J9Nxwwa/8yJ/tMxpAdlflq8dmhPIuwQAT4etbpnrIFLP1mg++R1sfsFZOz6nRtBVPsIt5OOQQCps
H1apSmCRgrrya/BRvYeUhA87xclRdAqT+HWgpPDy8nkMsgEwpZ/eZted331zKDFH9KoLbqLdwW2b
J5JDmkBJf1VFROhNSBeaeYcC9TbNise5pa0iZAnk9ZhKObciT44jiJ3VUDKZkQROFtTkdKcFiUci
ibtony5VcGf2b1ntcSPENM7c13SHhrYg8wEEl4wzDQzELUNz3Hg2Xmu4TFURjcF4ecn1Es4C+j9O
1D9LY35kfmBM2p7g9qyQIXOH7lF2mxSO4O//MyhCZMj4v9fPJyPNnnRtfIXAhICRat+DIPgcfBhN
Ll3+uP2RQkszwgc3TU4A82kkWPupz85R472V6GKsdeeid8YZpfzjRFdzcjFgmJqjQ9MB7OEl8qrP
2h7vQRefonTYSOovRUtOouV73XM7o4fQT9oJoYm9/HCuDdyCXOMWJzSDWrd7jpm9SDQiHX5wCc8u
dtsvDJ+vmk6PhbAAFA9h1bhqgK5M6crQka/IsrZYzzki8dBhoALGCeLEVDZ8goto2gK6Free/eQz
BizHCa34yHkdm+apDzCvXfIrsmsneazVuIAttUVlcHisjeLC2OaCJzc2QsPRGqZkH0Y6LIiGZNax
hQ3ppPYjR9C06d3WvGZF8TRUHYIUBUXznA3+NdOM+idCAxuWvUaXk54c0ocZhWxMtz1Hyg2Fb1Sl
ckPbjjEiVlpeQR6037skvY3kHjoAKqgy8DeTCZNNmhSQGS5FR+ImTcepLQE90GyZKeB63zzUOe6c
GU9SzsrKM8EphfXLvzLNmGStrMMOaSdyrBc59NQQ0CQbqHDAZkCnHmeEW+0yMlhmc7etMmgtDcWk
6erLFgejq6UNd3xSwU/nKMYZJGLoKUFpb4szFzccxt6m4xGB51ANrsJ5jghNBG9dA7Fn5MEWqWrE
pKhO0/mPDXCfURlGXEhlXHs7Sm4zpJi51s5dAarQoHH7bAXhNtCq/axi97lmXLnWi8YBhe4GGAv5
DBkxaRxGPNer0V0YwugX3R9ehlG9yTh/KJ2r6iBUT2gCk9Qyw8NuBsncW2sqIZ+oBesiE2XM0Gd5
kKyMVv8bJGYBFQF8u3VHoY0gioc1OpcSM5WPEHJXbAKwayG0IDmUpN04lteRKjuZRxxohSivXiuy
brR4ocsAxxzAUVikwqb6oFPNuc+NHr4TgLDMs6GiMsMoYWBbd15gmO2emi5x8GJD3JxVo9HEBSW6
JX8j1hsGuqNiyGYh2FVt5YwmvyEZ2cakhgNsGRIiO5WBDyxX0EBLh3UEAbktJ3Dn5sZ06jeK+rJB
DWrStXddTZsq+JEL06P3mqyPk3SMX6UbgJAIZhTd34E6riwdSGcxdnxgmeYuZYVYx4oDFO9nkCYd
Lo0QMEGO9njfkQLn/rMC9oNgLQVctdJjl1W0Y9QM/gmJTpQgs6V4KUVKvuQMkbf2WZY9pjh8TRkB
QQE6Ncyjwu7uoThiUyBLo1F6YrxC8iSbWYF8ACbj54mHUSOcIL8mDyHH7tVbxT300GrKhxjyTYw1
RrduyplOAo8hxJ+NflzFV47pvnUpGWn5O4ZXE5mAhqnuuqWa5wzMhHgGMkhmxS7ZaptpLyQCrq6h
eHedofK2aY2NYYsjWrByaP+QoAzuXd6Z3GEAPIqZFqcrti4VQDBKKflXuvM1nooy3CWFjbFLmOJX
GpIaaZb8MlKvcqDI0tN7fOBeyR7k3E7lTIbtN+jw38rsUITg8D3jQMPg5KAe47n9A9jYdw73qYke
edOeWZysjcyfd2gUMqPHyT2d3xEa3vCB8qXcAlkVMlEpn2JVkOFLP+ImnO0pfB6d6TtyAMMiHpWw
0Dpn3jN1zGz92dY5J71mZ4PNRi9przigc3oUvMdEB8PqYS8UNN8CUeae/uJg/JnXxqNqszctGN6p
hKYcrxyM8VjLvGcAN1ShmUEnnX6n2vIteNzgFdcoHb6bLG0pE+SS9XTYgz8BOciRO3g9FuTUYP3d
Q1U/4kStUa6AXHIPGWiQvMuWlcZzmU//FgDNkQAwAbeWprk9VG+S7hTex6SHjxBdznlVH9EE2cj9
d7RuW2SI03Mj6aRs5U4FdXmM4GhKXdZBkiygbDkDevQafO0bhNtVUP3noga46p38aSE5d5mYOrQw
kaAwEKTPFgDB8SssInAp/vBFwiaflSDUt64wM7D5EA8hAqkM2LIRi7RpvAM8yoNMICKOuRa2bqhA
O0L0lBSgQkoE1tVaJ/JiUehuRDu+DDRYA+W5LU5DUJ2BWF+mOPtXTwKa2HYs0ZZmZ+SdwQqQ2k70
xVpwrzOPT7aZrDcZsSWczzIJlQDUoNesVIflPI0/p7H3vgn/NVc/mTfd5I5IyJJIpwOvMciTaZNl
hrcnnZc/H+ru1IX9mcaS7Em3ztjQ9k6G3XV9Z0wReOVbO6DclMY3r1wAieAh3g6dvI8slC75007a
IxFzqWd2yjXzOrrLdGTzrVdx35j08mQj+gQ1/YqIBcpvNTN9YkYduAUwJWSZPUyaaYLwtZfyF80E
zq/3gfUb0iyT4VxmICaAxzHclnKn80vJq3N/RFeFjlpqQT1A64RxRUDUIWi2IQLAMTTzrvCeZg7n
pEEuoGxOOYqArpHT0oJ3THYkm4GNR9lE0MWNiYyPdlDsdTeQySIGjjbEvAL9Rmf5d8G73K1OSEuA
74cHRHiq9PDIxpAbjGYR9sQoGtd1ckgRvCuI1JXlHUbD+VPmyOU2RCeY1oTPtAW7tbi/TYMpwBDv
aWLtfHb4XFWI+bW31HS36LwD7AkaZ4tHOON766uJHbwotEPtt1+a296MEakuME717Lxr5vKfyPDE
xvDujfHWIHaltXltMH5HgQJnjXjOENG11NEJ8ZNuNtJOLV21m3Md6G4Ncy2HZWNUOz3Tr4a9UGg4
ZwYtuKDXx5wAbZJqdVbyQbnkhfpW041D2vTInEmgmaO9nLlwZfYNMngE9IM32D+xTqXBKqyIDozn
/h1vAtCaOs3e+dzjbR0HR5+dHKTJBM4NcS/O4ET8Ln13N9rNSXNRR5YyRgKlTKXlaJat0JBWddWI
EYt1aGaw+iNvXLpfnkh/TUH6KyunGlCTGavGw8JyXPmjcwNmkGipde2iLzq22w4NFNoKBwvBv3MS
jp/KL89hBLK8QbWma9Vj0flreUhdmR4IKJKNSFMGc7cd6wajSwkKFIURJCs3tx/wydjL+VphVgp4
Xfs26pKebFnTHg5AvBl09DQ6wV2Qvbkl3GAOHalYWUdgahAIB2dk+Rs9AjnKf7d2s+vYYnQ1Icol
azkz0VP7lJm6pJgysJC9O9COQHliV/LfdfCT2iaCSPgsDldp4/HQHS/Eno8JKos1cawn+RJ9+uih
cFo31kWrL3bG24M0oLeQxma/mVznmmgl8qHV1WBq4RrDtBmlUQ72kJZhCBxMvqlhDg/FDPfNtI66
R6ZoI4WZ+gzkLQ7EEaohdwIIMfvRjr6SAafI2bJ2BP5kLoFVfMhlzRksFgqErNeBvtQCaSqp03o0
xBApXrX0tSV60E6UHFrCWciTCN0Gnw7iorOcGbvMNJ8lV3EUU2EaMmIu4Sffw4DCYhlmKK/owatr
gjSISn9XK/UfxqsI67Y4+RoueGPsCQroumg61XRiGeZvB93b1qzFrEoopyEHfk1Var8o0C09PSXo
vkCpF+yeUA3k4eUp03scJeNoPtkp14v8iq2rx9nkAKrxQ9mXgl6tlCGM4wjnubD7yGoMoB3P2MdZ
d/EA8kwgNrxuPue4Oi5k5Jzgp9HJodC4TD/dxIaiBpaRaIiHwI6jzj1ZSf5b+oHaoqDfIx0B27ID
CBIoe++qpLjFuofyLVjwnHnwgzlrBggQ8IeauiFttNYHqCe9QuC8TfrfhmOH8+FFt/O/TTaBC8YJ
obOg1Fr1rbXsu1bkl1B3uFFAzfF8NtQO/mnG4ymTq911B9VhjRS0dyvBHKRtLQzcFn3jov+I1DBG
OKEdgcAwgicLWXQ5UlsKjn1Tqv7ZJt7NoZOtF+ShV82ENSNsvioa8C8NngxqF51D3BZshlkFjybr
2iWOO/ZwSgIIQ7756pT1ma4VJ0hIq1JPR4OwvLirvA6GTWUBG9aW7lga3QfC50c5yS19eCJJeYjc
aU8Pad3ZxfUfuBd52yVyHxh5IzK2kGIrtSHu4b+lwGjPuHzY1n6wCiIs2issRjW8aIb6LGE2OiPd
5iLZ+eTNGEw9sFp3hsfsEnGnMCgPjlKf4AlhmywPg5/8Z8e0C+E0sXvoOXMVlS1eEXNKGtabX0Cc
gSOA5HdGYAeyXirdpxfSfOLCAMGwBL2X/q2q8WaR1sBj2cgTiFF7tqbouykA4DrNNY1tEFbjfZgD
DzQcLFOTS/IdFkFsQBhknjbU0QKNB8NYmMOQ089L533Pnvmgsvw5M7l79DpW5BG/KoCAldc3ZIk/
pQRoU4MKakFJkb2fiP+M551kcwb4Y9ph+U7GhNgTdX+K6cKAjUCdTf+WvpHbN5bdttLCW2TFzxb+
RE2L6rlMtnq8uvGhORZ8dkTGEA3WTzYBUS5aQiSixszu2o1ycFxrJGHOzUNgV4jCtMtab8bdQrYb
5uN20us9yH/kxhhkLGBT4G3fpWSJU0pRJzlEEK1cFpLPtmo1Sr1yefMbb4OeZrhK/PwnBU8T1uFv
iUxYhZStQUY7De1r00TPGpLdNNPJd4g9/b9kZiGlcOJ3JwH6o0/PXp2Q5e+6bqR13G/hoV8LWv4m
ZvctDu1ht6HJB4+cDku7NV2Y0/lftMkx/9E3WYCITFbSNeiGVQikERUynihCOBp4awFAwK9BbC9d
m8ZHOTRnm1GO1+vgkYP5cZxK6FTGsU88RCHiCpHHyrqYzfiXxceTRzTNmyH30deItnEWP3sMKVXT
MGUBXEA1g/57uHK1gWEPtQ8651udR2wP1n9AsNnBNoyXmfFf5Vr7ysXzMuHJRKMQrnykXAIENOYk
/DQyDWqE+ek14wG55TUqC88NPA53QBEjCMksFeDVjrS29RV919ihAJg/FsycBk8F+0amXjQJ0Ov/
S4mbIEzc3GkWb0KMhrjt4TBvuol2Eum/y5FpAttwvYMoXjMSQ2PNBWTSPYQIVrSuv2qotkJnPzJL
KcARy+fyfXGO3hi6u5rUlziYrW29vUcu1ogB6CN5rRdeEraRpfdP5ACQhh8mftpwjKGTulFtjDJN
g1azX8DiByKc+4fJDreR92ZME81B9VtQooeN/pKn7ssQ0a7EdTRurG3TmqjVRd8BajBYNoSrWtE2
oY1OyzcdkKhBZ389Y13oeWjBRPbKhtyRcJglsCwzy8G5hPK4ctERnjFWybJtPKN1XtFZZ01SnLV0
AcIxw6yY1jRVUEsF27bnTPV7pTkf2FAC1DhxJ7XJ/g8eM5jj4ZxGat9p7Wn06P/LDIhDBxAF/0gx
wj8D7XpyIN/yUYTw12ivIBkYoRu1bBcBCTvpBik4pI2yTYB4nOQpxMeGRgFyo2RVnGTcSI4aZHCw
iCKpiutS0ZVDUoHixGQOJNt0wMxekoOqS9Ahy5X3mNUDjXIfLSSnPEO04EYar3WPyiKlhG2S54a/
BsLBWup81CTgOqCk0h57gvm8M+fpgfb2znVTXDk7tBzIvafxOai7Z79lcN2G/sbg/O0Rzkf6xHgy
RIZETR2d6HxrMbGraYXkRX/ukf3sNUradm6OTdAdRh8tutGg9Qcolck81+z/JsC7DD25cqtkolDU
8+cyaIcOHVGO3Xkd4Aqbpu2zD219xY3D8uBzYbLQfHJ3ohStagvuF6BPMjwmtTubs45bRxL7WlHo
ThNKFaXe5OvGw+igKd7MOTlLiIKn+5IQ48LUXWVLdJbDwJ/ss53Hp9S2TuDH9nlrZfsBiwWl+bAV
2Wj9FBxm2mdIdh4slYPB4khNBSen+xNnJAVJ6117QAHIeT0boMgcbXpJmaxnyvhxumUbdOPF43Du
fVLDpDmGdBWiNmWuTiHlq/PMjXGjFtULyMZp0p9DF1wE+FkDUZqU7GdS1VabxoIND0a0OaKzD4EF
gRh19KYRwTIy11I9OE64GXJM8VSEpYxxamzzndP0I+DE9X333Cnv2Hi32ERmKKdNAVLp5KeconVM
uhnqH5YJKyvIzzzkvWviHAA3bNPM7aNOXdsbDnOzEa8sYP80mbidxM4UbAibOimDr4mmDst0NIyz
zk3vC4TCyAhQvFvTFvgu6mYl6bYkEboyjhakLWSoOGG0P5MCpgJ5B2sPUGfxtAJ7cMJnYT+LZG70
3k3zflggV9RsVH0o7h2au/AnNjnragAx1htwAphqqr7bFVifeU33WVdoLJmAcwCS89QKY4tOvzTm
fgrEYrth+F7yLwu+rEQBJxw+s8W6Rr71EfXpKxvHoGQoHQxf5zp/gzuabtz6brtUeqZtvsK5W9tG
shvJOHgOtAIQZKG1SefNi7KHYUZWCpUyKAxeON15aCx3tDe2Ot9C6oKA8gFu7gMvoHHnEJpDOqJl
6G711kKfwH4so/lq0Dd5rvhi8+yDw/I+smp+qFStfuIGyAGua3ubbqW0WDTLSUiLEYnnKNwsblyd
A0r7dTHC/HDf0W8hrQKVqxsfta61cFiQnWFKIAWP5lQ3jeya2X1U/xn6udy5loPUiVdih6nNNxg8
nGzTH0MZFT6L2VcDBDQGHKAoDtvhV7YVkv27jHgHtH+2A1cUsz6brDk0xA9lS3/BLKYXTPWweq57
0bxlhdmL+quNxsa3vL3deA8tIaRgg68KIA6YehDzzL7q/yW2OOPB9p/cp6zR/mKT88fyyu90zH8m
yj6ztdcZ+JnFokMS5Cgo8gg9he5DpCEhQtOPYmoKPXp2uU2OFs/Hgkzupba6+aUdzK03GvZujtIn
DSUqlJcnGMfmNhissxikZ94fvA+/TYQwNznV9wZbcP2Ay15/GHxIIiZo/68hMZIv01bpcVlSDY1I
l1GDh+U3623UlqfM5sTt/4F1gTD4sKT8ESxhtGCUGKFEBpRsRLFCjaL1leK87BC7Ze3rWXREspK+
MCatpvcYubDvwudQQ94SGZUqaD/rCWX1xi2H7RReUewDqs2wA43MO6LYP3rXPJRe/dA043XySWgM
qvQtVO0fG8XvdmI2ZlgjXwU5AE0DdOrbzrjDn+lPApwaZeJzPATxE1nXHl7Vj9M66V6pEpkBOteh
p8o1GtYPEIuOCM3RY2ApdIBUd5FWbgk7Ez2y9ogHDU5Svc+aRT5h1QN2NME0RVPOGWecxzk/Ykh2
NUeOJ2dsPfIXW0RT2cKS8Xi2j4qcVl7SQeFKkedfjYeot768qB4lhdKjw6DKtMYMb7pMtX+qF3Ng
UKVb69wpX7MAPUQXOulLU3Ai6537OkFEyc3+VjrOn2Soh10YhswSEnSr+xe55zA/xPOyVdhAaR+4
7ZH8hIjB4yCD/YxeAgg3yZuhr0dRa2y0rvM2bl5yVqOai9IHuGsCWGv1X5NbA0kg5rojsGOfKUMO
6bcvm10BFw2ICKIXev2ndRvkrdmpU5OD76/RPqdZ9lXa03OGPG08Mv7rBjZ62MvBkWj7hXbVxUED
HxQ4VF/2nzlNgOTnka5a8Bb6wbQOYx+Jm1YLjhHS6dtmGBNEcmgfzYF6Nh3/tOTZo2ErGpDoaiaM
iiFVBdvRR1AaMYt6PteK8IkM+psWs1l1/HanHpJE7+CX4fsfdb5ckzzZTCr79Kr0xRxBEZfN38jv
N3VRnUsbzbt5+j+Ozmw7UhyLol/EWoAAwWvMkx2ewtMLy+mBGQRi/vra1FN3VWc7wwGSru49Zx/v
wDNIaemDP4UMf4aducnGpf6yYWzi8WLKF68s2cevwZTyESNmHTy9quaWWO086PEojlCshECsuIVH
r6bs9pwDSL/Ti1t7uxQjnksjvRunk58FdDfmk9cUe1Nkn/kAdt908wPm1i2MiF2Vum/Q2pmoz/lL
VpYkq5WPsPX3c+J/hWZ7mKvpOzKsU+FmWzVaeKAQ6zn+LZmw71Au1cqs1oMf6V04lc+zpJXm1tFv
nkjYjYaFcKLSr6GNQbHyzsx67IPjdpj5K48Dv6W2nhObSnjQzR2DuefcHbFfud3DRCYBwmBeToto
v9of2ORVtqua+ScYFw0Zoxi4mU664e57Tg3NXBhmpq0Fu9cEMVDTLs7c8drZ3VscKhxL+UteV+WJ
hiUXWFo2g4mVD811vxHhiHWn3oUucW00HLEW0jFeR61z7JY/xLB5oxyuB6Oig5VZGZyrqvroxrQE
y2selrisk4ki91PylQRS43oj/4PUMBYfwF5H988GoQgSvtZKwq31zOmGt/5qW+4D2dxc3/hCdpHo
GChHw6+cwC+Khi8HE+FehFyAtPA+89m5m1Pe0SZjRArq6RyRmHffo0JC7cwOLcf5kkzsaollnJtB
PE8y+5alheg7Qlw2NsBoe0xrIJmxQ/ZZf0hDz9oFGDW+I92iv3csTbz6TP/VH+UfE7YXm6TbI9dr
xcWTjbkPAzA+Fc0sgmg25B6aq7aUwybuwVu74/vUlta+qRyG1KxYPPiIuH2hWl5N/6ghqyWJekDu
mO7cclri1B0ClrGPWvOEHYvENqLUKonV0mBaCFPtru2J2WyI0cla+Zun4Z/s7KPv6B8zZ4TJqSfD
hP5FFvWPPVBHg0yZlYnTM4n6eEsG5FNbmnsX7f2mLVBbZmg+8cxzKuLs6WgTDlWQnsjdSC7KpFiO
CCfcxDL4ywB4uTUV6ISXHrYKXlICcR8sVd97pvvs6IQvrsLEmHsezfHKiQ96YsEoQQIwl0J20DAw
D21cMbIIycFuR7hvirVMNitK/igMz9IvXmUE5qxxAegO/pOq7R/b94KHOUjEvc67ZebR3tdKPLjj
XO3oXT1UMJhXUUD3nd0nFLQlOxl5xH75KLvhkuH0V2QIyZ8xHl4WAQJWlXLdRw7V+gS5ex7l/05J
T1lQxGfzNSxnvCQU59y9meRQ60ZalQv0d63bKVjNBqTk3LQfVLVUK0kxrBzpPIwi/kjHbh8Gelrr
sn1ShMqc3bzn4PbVsGqDCSKk9vF01E9G4PwasnkUnrhWLteuCrDPSrSjXlEnXMTgHeYUId6oov2o
KsTiYoLX7wdwVqS7bzksFJDJ/1VRQEiN1tjX7XSBMHfxWkBJZYur2BnWRJwcZ4SQjg+trWFrxnK6
1joBWFNBFiJMjwF9M/yb/H4XhxHjz+RUYsh2XJhtVupsiDq8BrG56/v8Y5kyGtS8ueto2l/jxq+8
B2lydbKkdr9lbLxkhcnxAIDLZNDiBAHvD+TfMiRL3P010/E3M+i8JYRFxfIZjssTLRW1NWSa3iMG
g4tac9t0sBXqjMiQYo/e5ihcNqewJWS7Wk9Bkp/GymWlYIw/+j3FvqjY0ng14ndiSCpuSMy2A9Fb
BwrHkLt99pE4tPykTI+MxldS9M9Boc7hjKM9EyR7Fu37EHo0Lm1C5vM2+srJJu0KQSJb9cQRwcfq
i/PAFGFV6uwKH5HbXm6dA4Os3CD4LhPw1wkdIGMpbTRouqIwaLgH84cpQEfihVi0ksxUmwVHgSjF
s98KvyI1ud8gCOPkU2erKM9tVT40tovh0TdaoNiBdcpVeWcxunbIwN36hN1QhupLIxj4eMyRRZM+
zDZR2byiWIjrv2IY70hWfLFAVOapwRQ3ovjzcyN9sRKbBkXBKq3ONE78liaDIIxCo/BA30RZ2p7D
bDGFVo9MIgGpjdyJh0uj3D8Z9ZKTpX5ORDmT9MOm28Fbnxr3TOHC8YbMtyLicyV9jJEZMVdKZtvc
4o5gmeQq1E0GzMrhbgE0xESpCU+6bQHjmXn0Se/hzEH1V4mWS3Jxio36cfnpOYkW3uDdR44+JTHl
l6DL5Iwmwo/imAGsDucJPwij6NJoHh01PdfL77P8X1uRGe1CjybkwUYVa3Bk1Lb7MiYQPZi4PLLz
vGIqQ9cz4DgdD3nlbtwoONkZ+1OL8EilzI60/ltSILc26TpN9K0Q+WScQatR1g849dByDfk+icga
W3YREmJXVRHfBl1cS2l/VVlDmnmzHbHjk9ST4/LqvyEUoKsI5mOfTZfFWrL89trzT7Iw3lzCMP9/
rCnnahXJbo11lgPDokx3y41hT3ST9F1ruBdR+XfzAMCr9IaNUK76Yd5p37ykBbiRj+4eeJo60bpC
pZi2+ALqtN+lvfAvXdpD6JoKZpihHs2cNjPxc5skbO195oGyBpcAjs+SXLEsyG+ajjrBrj5RxGn2
V+LfJ6etdi5dSQa45TQwk0bj05zpY2VW4GwCq4EykfaMBe0Z4XXsEBogAOB2cXuL+iCE8UgXsjGH
32Lws9OYODgnytbY2mXWr63ZajagkPp/UVb68JPywTj5CJn8VY6xYl/0A8mdtlPRfkDlZZJq/Bik
Mn1KZAKlBBRwf5JDKW9K0yAdwgZ7dqzCCe1+p6IDqMpqJzymDLkTJycuZRijh956MCaG0uAVuX83
3nSzC9c+6IR9FCFA+2IzkqkaKlWzaGnZEeceq6sb/gJIwkjVnIib6BzWKtB8Ya0MoJajvhvs4zjG
WyNNCaZZNH44NNxVZRgvlfPRjtV7WXws/wP00uPyv+RxDJjI8G5VALIOQRFTygWnkJfF4oIET/2l
mPAnAIIz/rEaXmvn3VWkvvXhP3+Z/ZeIOJ3NiI6lPAVp8xsRMG7x9LCSL7tILE5Bc148NMs/KdQY
As2dhxosCJFMeruivLXQOrQR7JBDGXjtSnWHZ2agEp7jYwalpQytHa6pabiNYJS89o+gWO4m7x24
G4lufKBh4FhPlo2A2HseO2Ofx3+eRRKx+HRRDdiWxmF29Ot66+mQbgjapsbGs1LTs6DfP8iX5QPy
y1l58y8umzOik5YMkBSRb5yDH/PDVeW8o2m3+PAFzTCfcHHUKUkLrUVTAVekS/C3kGi2Jk/yechJ
3NVY2M38w0Rbx9PJOEuKOH4pOjrRPnqB8HHiV4SFxivPGsdjKMAUFZ8B5FjMQ+DKMnSwiwQLU/mH
sEgSLE82XyJfnPSdJ36m3QCMnUDK+jDGRL3nD/SDtc+mYNHALR+K/+gc6MzdiU0Jt+bRzrzlB5hq
8ZW5jEOak9TVg01l2WQIDcENb3XNv+j/jcToLF9fScJBXfyiHLcn+peMwMid4myEkKHoei9ihOHN
X5RW8dJD5oHyiPhnDGiUhhTO8z88kQcuF+vFD7N4rajL7+PyKfXKJ25rRxihnDTq1NftcWr7A4aD
f2MSH8bS2fFUtXGxg5dqBCZQnipd4gti7Oq9tDEor/t5wJgud3xCftnlxCHUa2cJpj1ArGz6FeB0
kF63cg3Ld634kjHATaJYLwvFtX/8wXnmGyk5dGkUrWOzuw7ixy8NdDL1djAhLZcnc3goGHzw5zit
iVNQ3BA7TIg03J3MRh0aVPteBibT8aOghVbx11RJy439MTCAQ1G9k+iWPjsGfPcqYeBy1ZxUNm1J
XiMWXdIgww8BSHH/NT9KzE6G9Vv4D25WrEM6N71lAVcp60PftgVuI7yvpVcPaz+i8RmoBK/ep83v
uCxus3M2FtHHpKuugDCtm+J3+e0souRqhOQ5SM9Tq4tdG3x2hdrYOPIdQhmqItsrMrc68gF4WXg+
fmPcR+Zt+ZnLf0BMcLS3J2MZ7DDqW8YEccdDtJbVpUt4CtZvTUm1fI5lcwHp98H+0C6fuFb2bY7h
ndby0RyZuM/PGFkth74vCgFfTUfN/zNrqv3y1/Ccl82FP0RXO5maPY1TMl2b5bXmaRAGCXvMPKQC
hkzLGbj8xroCgKveehXupYgv/Ii5DPEMEqXSvHYqpOmzW15Y35oRBp6wGdF7/13WQ2LFI+Cr8GmJ
xzvMMPt1hhEAbmZlbJPM4Y6movdFeBZn5t6EqWeOFU4d3i3Rq/04q18rnV+TpPs3xUiBBfkyUJTd
T4OUTnCmB93NW6PMr8kkgz3OYYecSjvAT4KXJvbAeZMeadbBuVS1d2Iotl0QNC7xGWY1v1J6sKo7
fiyaFMJ60eeHNDe7+pYUJjog0jN8wQyhtN91iKcro+kXmqhJxYBGvD0nnPRoK+APiJ9pRGeo/GOc
suwn+18quocM6HWRpTggmD5a3ZXAjJWwO9rccL4mCy6m+utd9C7G0ABXw1g8So8bZhGeG6vdEPS+
G9CQeLL7QuYSnzsv5eDJPKwKfP0En3KF2I8iZVbmVjcqZKbt9Uzfgzyvti648HYXV3MfSeZ0a8US
Ilrduvu59xkw5xuBubWoTetkVFAqjPGfAyaeo+k1JroxbEtkTbCVAjKeiDOI19aIpRlq5YlE75NJ
6ORMr9QUUJImaGUGcGTFYlLzpWuNF85jWC+UmUN/VFN0GJpo2yk8kfV4sQwG9YY+qJ585UCOe2dW
8jxQx+jEMR9LRidTanA+ocQL60dtxD9dS+mzHKQVDWdEaKc8ZjvKOmYkjC5Sbz7PVbKfx/wk2/lZ
zECl3PBhCV0vwfvWRgJJhEaej8bcmMHvsrs7fDEDvaWDpS1oWgD+8KyWHy4feoZrErjBOpm68zxn
28mEg+i3zbNwXNon3fSFp+Tbjn3GP+0aIvBxdJtr42b3MrJuqm+2JpNiRgk2FiZOCr988YP+xSn6
c4qE3TQYVWBqWunQfIys4djzKEESrsuE8F8TzJOp019hlWcZ1QRYonqswnLY1cZHC1EUnZP7Vtfs
AmZudvh7Ov7rrKjJaGo7ZO8CIqcvDJ422w1cfz0CpIOJNMqOOUMfcgSC7ntJgf+OgfvIBetvkOni
0gsarl/puY7fvDBE1trkT2HXHNusu9dWcmgae2N24shjx46DW2kMz0bfXFqJsA7r5yHM6BgMGCN4
artILXLy9FVa8Xk2Ih/bcFJegk7lIOJIyGqWd9koivoQ2O6/1vHvoogYjUQjk0yZEIqJyrBtsfkY
LneXgsdou8Nj1aLIc6sDj+sGtx7k7dhstFR7LAOrnqq1jlBe1UNzLjP28KikO4yT3ES9Ym0pPLaO
SLlutC5okfbFGkZifYY/JcwXA0qWM1t7dCztOiZ1p4GMus6tCTv0VJzncbjihYZOZ+TxezBVQBza
fTgt4o0ayh0GkAF5myCi132VQj8KYmFPCsas7L36kBFXhP0fIooNi56xng9bTxTvNKx3baK+nSEE
a8qiDxkMgKxsyB0pXAQ/BSpfsoPdxEaIG9/5DL2y1FbYj3HY1Uj2CPuhK4B1Iw3JKBGT/+Qmutkj
NePd9UifRx6W4a2c46vlUzlOLvSmflsH45On1EPOm2J1b52u3rNxOkQusEjqNNg0/jEdhheJVBbP
xLVPXa4odLZmb9OpEW454GPYQiP/vhXuKbCHU5Mll75b5Po+2fZIU73BP7huv+ksWrMiMU6h5ZDO
aVSnIrD3kye+J7cDUZmm/7gbo+bs+usUuT+BRwRTPwC4823Ba2KHD17hvHUtg3vggltGGAdduU+Z
Pe6T2H924uE8hozHTPMlbsIdydp3YAfpHNBLVKj+epuh/vIORUX9O1hERtf5xmxhHdshKlRYdA3q
1GjC4VId26a+CG96DDx5NzvdYxsHrwEt4rwKTj279pCkNwNxiUm1Q9gvdZOFKjbGfjcDNvTq7hXl
2ammu+110ZpADmZv4jyzRa6dTPg7no+xssjowLdCgJTboXEfs7+iUHQsjPgfY4ZPqezuoLim9gKo
BD/KJyCTjRP5tLFJI+tCxC+DkozeT6e+cdu09zJmrkMw1y1YVP/gF6uXBID9yjRB1ojMASCkuCCG
ajg2hj5XDYrDKamZVLhS4z5fEqDa8NudQspAZus4dPAg10tyySzz/m4aU7UJm+LPqoefMVEXrKMk
rIw9bF3PnyjC/s9Q2Dq2GH4c13E3POwIU+rsPpfSQOXqNMyfRatJ22xo89XTvKPZ6QF27OttX6M9
rgfJECclo9U0ZLvtCFjfwiWYr1FuMFHsVEyF3/Vvea6Mc6Q4Q7QOjq0Kz1rXe19pEs/cXRmyuSKF
fC9bMDMtXTLBQidb4kAwzAkv2FnlHoKDId2nDnuC7dT1PoDZBxrHILyjcNFzJt5LzoShleVH1GCn
LB3rcVYZbkUbYrHjwKWhQWsJcHN2CWt48rnmx1nw1GQVqqKqgjuqq2tilw7iuxlnVf45Tx0ryw/t
vaWrehtl3hNBaYA7zGZlVOmXDQ0BhFMH5WhqNK2Rhlk2QHRht5CFl/b72J6Lwrna2vwpYAZEfnEX
pdCOGRIMa9WSEdQwrjAbio9iOtdhc8bwiPwN3VqzH8hx3zZth/k19C6sbLR0hB5V7Xsgg6cKSUWb
FVf0A3dzmTEd13WMsMo3fmY9vksWIXbdrZdXxJB2mFxqIk9lsfDI9bujfJfhuH7gHr7wH+7oFDwa
DYHebIl4PB5aA2P8PH/Q/L7XJsSiijSj9TzYWCFjvbP5xO0E4pWEhpPRYS4VkMRkJMnsxfuABuS7
kJwVPnIqXvYvFTtfcc9EN1fdY0MGXtIPv9oy7qu27nh9nYhGPGhFn2ElI4IyxwVJNJIH4C9rm/ug
psMjIKR05gb/93bBtXtzsY7wnYat/CQp/FTbDLzi0OdVhMQOmnVPdPx5gvK2XH8cX72muYZPQqBQ
39NbzrMdjSK9HwdloHyA0ugZ4mjomlAIig+KCYoP3GrK8bcFA6AkKxh70cy0spugzCR97J6Cd34j
+flj0OGH9Iri0M0Vw9WRiXZOO8yTPgdL8BqO5XeKsDIoezoc6ctoaO7Q8pC30MIrg7ghuhtKuCQO
k1HDxEc+NQu9qsudSzh0+V6wV8PnMD5BSnc7kdB3mGxavACNX+pM7KRHW9gtMsJ5m303ELkqgmNm
Tht/6l4aOTI+KJ9iixiHQpPdPjfpLTfYLgeoGmD/WdSSjFBdIYv3AKY4iBZ7n7RLYXvOntHRk2G2
Ozfto31IzYdua9q0hvmk62bpB/SHSMx3SVw9kGTwQr7EQ5LrqwyzJ5sg267CaDLTBDWmjr/fhCzk
8+zIkYQrOJyEi1txiRwA3L4F2E0dXMy4LDu0umgE6ZT16XgB3/kZ8B1oJ/+oZn21zfzbhAIN0hi+
nhVzMkMjNRiXDQwYmXIY+L1c2RxN4ob/SSy9LMQBxbzV3Nt8SDMmV3bRkMj4KWK5a5aKYMdRrj5k
1KihaWHdSPAAOll1WCJIk8B6ks54SqJgZzBhPZrc0/GP3lo2J49wnT4j52x0CVG0AqTPzqFz5z8H
8TGvLn1px0P2tyAmRH4uk/jHdfEzVG42IQ8TNPTwXbU2u2bf0812fTw0xFkgCEU8xOcxp+iu8LKj
GdPyB5Vk8ZpbBzrT9OtHpkPkeay0DrEIDfhSZAg+NCeCE/PD62hg+qmG/VSxJFhgU9JgQbOfc4MS
aO4APlmzXBdFSpNP9ORDVQPzTwQAtb3mbNgUFvBdP2oP0uicreMh5UYTRuCO9hZzpHzjssBQZ/BO
A27GcsgZ+eT4KSl5D0Y/fvhmy+hVmgjMh7s2breM/3eWQ4J4rxnDInbKzNeuQGaTLPlzs/vRZm2J
Vg7JlEE+8JQ+RLC/o6WODFJj3Dh+8hIX/hV7xmPhVPxGvgPlc+RmPJV01sEWtuuAysuZ62Q9RSZn
o1GbG1kDgK/AbR/iYgH5CmQjnIaeS2ysUXvhwbTG/B/XJfxjpHCy6zoG4I4Ix6RpHbUWu4L1CtKQ
2GmQbB1W7TiZLoZorkVpPtcTjZI5PI6xPMQyP6AUeEbjyY1DkAxMMutOc6tCQq+3LqBjv/J3bY0q
Uw8k8sb9XRbNLzG/qOjis2oWHQpmtNihxTGhLZ2tG2/jOmmKTSc0GYnj8FbMLBJSIFItDoHothYV
RTdHV8Dh9XOPmgGrEAzkhcsVRbhRNDCCtK7OanFniTDfTg0TMjcTD7lhHRM3RGYkj2MarkQw7ZRp
GkwKHcygeFQo+xllpUmynybM/WklRhw96f3yclaZR+oPragJxWaaI1Jc/suEWNzkISIOO4uB0UsR
+TvRaH+j+/lQd9M9KtyW1C+nRzbSnJlJ/Pgy+cgLpDflaBxSqjgctoJOPC29KMk0Ibc+5I/GSLZR
hJ40SjUDe+imW2vIUy756tlkR3RIS0izeqS/v+CXVSucbRBJ5hUlnROzmCe+z/E5TabnIIkYQQ+3
pvRfxNyfR7iTHFLibFMH14bz65FGD5yJWi+16pVuuY/pmH0pcL9yC+FKZ5v3uWNtJW18yOurAO2W
LvC/thxnqn9iYg77Nbj4gY8OyNolvbUfQ3LRvKqGwekZA5LzKD/LwWCI1TA5KWaPS2OhX3VpApD1
kYSPYfWZEoc3jOljz4Vmyea5CofcYPJDgP3XsfylkfcXL40en781K6Mfo8O0qMU1YC2m/nwz/cq+
L1M6/Aw2ykV6QaJzjgIwY9SoYvmXTPRUq8W66lavDB2AP8qWDhAANnjVu9ksdjJvHirPZQIFSYLr
Ebobr3+Cj/0G2Z/oGvPV0azfGsRxMVLpzdGTUOPJqVJ7k4WZ+6E86rKome9sBx1jZcfnsc1fWxLb
1lHPFlD7uOKtugyOoVTqPGcB7TWmICstiRuzxiXMwljRVgBUbktsq1XxRyn8JKju8ArwywUlg1q8
aUsaGZ78MnKLsyKah+U5AqqwsFURy9qTJ55qF7ybycYwMxbrOiYNnU0Magx53KBiAYHMzsDl4Job
vXfiCvbpicECfGHRZR5rNs1WobKFieTN4lZzT/Gice+1zj5CMYxbin1zDipu++KYKjoTrZudM55j
XkfvjCXpHqqZzu2gYQdxGgi2zK1Om3dnJFqXfSiHRloke6+ZGrJwWyzWlgRyO2OmyYPD4KUHlcrX
Fk54mNOdt8Hyb/oFNW1H4822ZzJYrKgZnnJ2S276/TZEIuz2PeGMFnTvKvnlUTxhAxJn0zGPCGuQ
PACIflJVTmXSRMfICkOwbySuqjozD0Pm/3aBJRmdzfTCiQxGbesdo9K6Nr4+tQqFaagIWQ365hz0
KHjTLJ/Jn0Goag9HiwZYWCd0d8Phr/CHYJ+xzucgg/LnPYU2oxLkCUxXNPoZaSx2Xy7IAP3PZBQd
XVMSKoIeBwUS1ClCLcOuffa5VJJI2qF0NU8c77suQu1mxNM6i2FE907yLVHkrTTO4nEhVjRZQM/T
AMUDJicno2qVe/rBy809HRecea7515DPaacujj/vhsbryIzc5+3igp8lggHQnJ+MgGSgcE6uFqgN
/ixaNGJiXbZWWhTlsetxbNkFK6f138K4eJjCfIf+52xH8S7Jqsss0WgWswNnuEGC2Yn+xY2RsYeN
5W2YXOdArNguJN/JX2FMimOKG3Oy2KWboj12LgHtvSD/ubLuozwhit7k9EE+m1NF7D1mosfGVBio
m/HOdCIYWMu1MY3dF0J195UdXOsov+/IA4A5QgOg90CLlQzG9gYLZVMXvU8mlSYz0CMbWifuMU/q
h7Fz/grE53F9L4hkRBZDU8Ph7s9xGCBn7rtwQ5DHeknqSpR6VlXAqbk4N/2E1GIr+HC797ZgLusO
zEGxhkc3g5qkaYALjHJPWNA5mcW6SEdaytEN1eRm8Ju3MS3Oxein+6EhvLH7LXoOjmUbt38nKjkv
YrChbJZLWV06+qWSgcVcpKskgUNRB82XG5qHxsy2QVAcyGcHBmJ15DgVAmoBEeGlpMNrIM0ykL2B
rqJGJsQH7Ih1hzmoXuUV/7oql8QFb/qrK9T2ukjvZ7pUQWZ8+i6E0wX3zduxtYtl0BZeoyh6oFJ/
Lg36DbSN8eNa+c1ioEnq0mOzvEcCMzSZhFlWrUk0/VdjNX+lVXqzYha89GCy2NY3Vqtzhx1sdpfW
PQVL5AMSQeJntIiPUbd4SBKIJPFgdTUT7X+BGhuWPuDADsyww6jBn/UGhMpj7ei9ksXFi+a/HGsZ
U02DQYRPPU3MmZ+5r+zgss62AxPhYIrvl+8yVsFljKPt1N7qiMwttJVAxh7zmZyWLn4o5wncigV9
b6lP8sICEjAwNUBLinmyfwgmNe50XP1lYcEqJHa3YypKMFSXfjuLQJNdMmyAwKQfSFPPVeRsJYX+
cqm3YmMjLMZURK6QLL43F+0/Ds0op6GNZq9uz91kvKES2coG03GNrEiQcGnMdG16fSLidIfR8BWu
yMEyQ5QJeBtxaVYtoE80r9DUnfvlhZxKjOLUZIVh7och+M2UZg5MRyEWT0WA6iEBxc9XE8fBXrc2
emIcRRl2wWGS5zEdd6ywn7KPOP652RSEB3vSJDwPwd0K1AO6JV6UvrCwhC0ObbqV2tDMESbnOTbi
J8OvwfPUQc+N3WLIWkmgR6FJyyRg2hBPNRpV4FGozDYdFjQW934S5Wdpsnd5yriibnnt4C5siqlJ
LhC7Ewz69X6WAQodf543UWE9Taq8H8C7DmSbuMAvbTyHaxqj0ApseD4IsKw8AagrDTZEFHhrh9z0
DZGt7qF3SHtvLBSEKCc/rSm8a82Y1ndVmo8xYBWkVWSGlMD/qdyvoGvJkjDLcOPI5laCxTJhCre3
nia05NNiycK9NNzpLFiH1ZB8IGFAsopSIUYdsXJtj7s/G7a7bA0tqDrlPI8lsudRQgUu3zzCGohb
5n4DXAM5EEPzDR14xmGCYUoVXTPzZQzJpRiHLZlvDyl9J5YJdo3sGkdIuSqah3b+T2ny3nO89Wae
HtK0+son6ylCAYFknjn40gRv5NK2GJ6jgsEdm+PNaTronvKivIleG0IG9qJ0CnZ8YfvM/m0o5VtR
vuNOoM9M0jA//lAH9mUevyEDrkrzJTBawEh/c6I3kxPeaoJcuGjfW0lIcdLQoIxe2UT2eBmw77t3
wocgSxeK8Ue8qqaGFHq5LRjJZryRjeAqH14ERv7l6uUrIIPoRRx/WMwMr8PonqsSamPUD7tQP0OL
gtIbxfdlXD+giGTuX6FKxggy9uIlaAKm985h+UZQzp1yVpkL9dOd553m6GP8wKWSxzkk6G5GsDox
Mq61jR57nSpvoYTTNaCbscul8YpL89qhg+J+jq/ZvYSpsbAT2JkMyUelpUBDSvJ1C41CovzUif6x
fCyeygCJCOb5FED5OPt+xfwy8vZ1SF67TSIuYvTCN3b0xu/q2DyFmriEnlDlqrlhqaWB4B8AI0El
dh/l6F3cErRjMSfFXszNZ2Z69W2uSfv2TDxnVNA5cBZ6zXYCzqXW9oZN71DazO+bRvZrTvNvIMaf
DRNrHLHimrk2sSkk6Ok0OiNCvzpl/lq3nl7Z6US3ve3qrXKNuxTbYg0cim4uzetRhmujFfT/QrbJ
SKd7ztNNlatd63nm3g7ZZHHJia5ROzdUFK08MK8SCmx58+FH1heY1O0YBQQdBY9pOPhY0qeVzvu9
Ww57FOJrODcM7HDU2f1N4GlJgOjpVD2IDmGIwTU5vPhk08rYOpXleNTwDnkVmFQNXGaz+Y6p+rom
5VbzM3KUptru3+kS75UiGceW0Uucj3cutwBfk4uzuN3DSxmGh245qAyUf7VxjuVwrDEw8kqmcN+c
IPuy5zezRuLW29ysqh1KolVEuEVc02yMPiMn+ynH9A/Dw4qwZwJmq2zZCNWbny+rj4xOnFHptUEM
6yUalox5ygoGDL3z5SULLDKu8aTl2AwhoxbbSoWYsDUmBY7c7ZznV21OjOsJIdd087sMCgV0HOtI
cONI1k8vEdgBsTHTL22DkjSo+acyPuM9OGs3+o5cY9fVqMgzDFjtQCR12VJWT5dWjVcVmkcXH2wN
gWCdM4dn871wxyJroHW3GfXvWOQPFhtQ3GWvA6tj5cv0PurtL8KxwlXLdlg08MrSCQ096UIZX03z
rwO0tfgruOhw6c0ds1iiUV7Y73nIQR3DCgFX2HFsI2079IBoXP66pncfllefluwjphpywNFkEGi2
LpV1E4TrzFNEnxb8ALNwKzGHrZAJsSWN3nbCvlmFOMxzx55FhIhZkr5R1tOXsmfS/PpHF63e0gem
9Tete16ElbcMK2mGPqVt+qd4aBvsw9bK9/OXSOPHA+xBD4DPIl1NbBrzn1XHZLluxN9Q8AJVJWJR
mrovqYukvV/ofX3N1RWlokckSCzP6MvxtdMIp97x6w5VAt4OBjb52mAaOvXWV4YJduGTRnn91/qE
tDLAclsBwJrgFNnh4PV34xycEqbOI5Pl0EuYpgTqZuGPhALpSPO9NbxtF9l/won/XOINj1ApL3LE
uV7VdGSXDR7APPbyYVP73V1KDIrRjAfMvCT/DHpf5s2JEHt7C6KuM5c8L/dfIXFplOieZezQk2c9
WR0l8lCDekG4vDyMyXpk3sfcA/R9Cu4pmClcGP2mJAT4s/uT5JAKl+sEN7U9gKsjeXesVvtbGsNH
oPx9s8TeFw1QOgq7Ov3o0/84Oo/uSJE1iP4izkkSk7BVOUklU/Lq3nAktSbxkLgEfv27vNUsZnpa
qoI08UXcGA4F45lBJweZ+A9zuby7QbzHun27qaYxqSIxDlwpEj7gQdAzxd2/9mP2y4ITQM8r4pzi
PIb1UrMIax8fuwnie1Ppp1WGb6DaTumAsjf79QexFL60YC25hdYfC/k/5N87puLnhKNjBO+YDDMI
FVrCRYUd1Y4cbLLhU1m/PMqxxrnGLmVticsmF85epsHXYhZgUImFyVw8Rkv9mDDvtQMtn4J3JapE
/9pEJQcXGV7noz0xtwwYiuLT8ui/MYt4NdTulnyhR+UTv8PbeqBBMAbCx383wjeBGYuWlnRvGX/5
AHG5UoM9pX2znnwkDRIiPV+mtRyFYPgt5i73JeaSYP3Zjo3IXQ8RG1c8t4Cd+yesHBdqEn8CJ95F
WfUjHfPIZdHryx+KOj78IDo0afVmzJgczWz7GycdL7lJL8vChMVY+hdrCOhOfBv1tCT3M1Bxbumf
U0CqKQcZZbvNzTk/kqi4VsTcroLR+aYciMtWgCayGtyAE5N+yBxD7e/l0L9A+qFtRc7XptR/bAgu
M2upaXF+ZWyuvbG9cbsqAP+4JnAIs2Oy0Sf6dtrqz+l0hX0FM4eizqFuvzJTlFfDsrBrjt9uEj31
zEOukpoe2gJ+KY4n2qMM5mdV6lc6AobdTGTSGRCg3WnAjJo4zyFDm+34iJjq/yFafEhcw2IWwSau
cajXVv8JNgJUEc2k0VPwn87ZFf2D9uaX7bVP/fyPSYJLEvkHG2bsIqTpghhQSmFiZKVvpwB6mJHo
7ZL6jwiXL5txR/CyJ5dsFQ4lhsku9dLXygWwuKBXyNj7C5v9Z2uD3V6vLqU3zHJ5cIvTdpHaLjAN
V+JjnwR/HDpmGo9kZhrxinKfOtmY17JL6NDAMPCQWAVCj70DMvbypnuWHcpkIywz0GK79uxhzCbR
lV0I2Zxj9l2vGpALecAwsEWg6qnidLH746u78idMmPyzEAhuwVRwKWlvoiH6L1lQc0YejoCWujFw
75Osfp1F98epwpM/VjzWATtmNJ9EMlMdN7yXXnnDsLrbhV7t3c3Y/6AIkyNfIBxwtUff7yrQgu2I
OzIqnH0R9s9uPb5xP3ruIPGJCpBJthnweU1CJhnF/0Xj7DDVFcgb35nh/jFg63iEqZ+OMEoZatk7
59YJojOVdeO1MN2lDHX5GCL8px5WSUoqd1ITnIAESCBWdlcFbK2tbjidwHn0qXdH/lgBIxoJG9PX
utuWyYpgmqKbOiumB2To16ak+DKueRfcKD5hfT0BcT23rvslZvUgRINaN6CjdB4Z4Nm8hHyqmrT1
ZtzxKbwaPrj0s0iPLvy1HE8p+t5FUtqDiwVEbdp8Jao+h0PK/b1pngckwmjVMOgHtk68U6n8HZX8
3Y6enZ88SAc3YNJBdnP1rWimf24Pyr9BrLe+psjMXMuqUTdO0fH0lP/UQD11WhK5rCSvTLeHCfXj
Ge9PnAkFo8NeQMv8k3715Sbg+nkbMdigzjseA0FuldaGWDDiq0Gx0WyLOh6r/yATkgiGOAotQ75t
R6u5Cu+DzUIE2oukTHBoTLhXCVf5hoTF6OX3VRwf9dLeIObbK8pwaGosQPbmi8tUXcpbdELgyFu9
GEXe2POuQg/r5Ww4yQ8DE0JZDK9TgHnRn95E0j/Sy3u9PcBjLJFGOUoGlkWKElJPBmafx7wm/bSA
jxDRPur7Tzt2P9or/9mRIIIIoVSJ8S7efEDOnGV3pTfcAWAkWUZvDAIpBjjuvenEeb2RwT9XcD7O
TfYNiIofrYs+qpChtlgMbpUIHDgf3ISOwoBfAzREGWlYSnceHbNX/rIyVYlf3LB6UWOErVmHT6PA
jjv1M+wkTJ4xFvidz0JcW9qQm+WigB+mQYmZL731lvLMegz720ueffh3u8AfGlaw+GVEEasoINkn
Tn4K+xXHSf4QN/ayplylE6k/Rt9SqcJMCYRJ946j9pUI02PVzud8wksT+gvSNV7kzmeBS5YbpzMa
Dy4WsTLlvOKnznsPNegqC4e/+PLB4FsfA6k9ya1hZYjuWk4ZCVSE7dzoMNxtcnKw5fCHZwUXDgWB
zALWAh5MLUYiad4F/fyjiIkBLkFHXXRSPM6Tot4du2HpvBQYYf1aAIRwKTMdd0vlPU1YoHTqzoe6
V1A9BH+smUg30YrOiK/FnWeZEGzxSO9QcKPfZ0q+YQNJoK9xok2meDxTPDleR3I5u3HwvcDLtCES
70joquPlnEeci/nwFhQMNO1QAELV8xPi+EczUaXhlrjE5rJnwC/9U500nwawUxoibURw/qH57MCZ
7xabMqZgToeice9Z9RWvzSOWLsBFynvdfqseh+lVERj8zwltFh5Dtfx+iGLUw3LzddwqPocri/3z
yrfL9ZK6N1hc2qvMgNNY20ds7xENavE+W4tL76YPmzVOqvSh71GiOSgQszlr4VJcFSzldQdkAgcB
p/Z68wXzI51N170KAEMsndQnUOdQ8/25Qv7wXt2Us3PZRhQ9nAyDkSBeGF06EEO7nIPxkEcXue0D
09+4np/FuD6GyxJD8oOCkNfvgpAxNItHt43v5yWlgoLFoZbFRo0lvc35gTFU/MIef000nIb28q/C
+iUye0R4vRBBxfyT3Yk5ggdDQReDk5leg02W2y62iCHnsa8uNWJjzRq9rdVJR3hP2m876Vsfzxnx
qsOyORuX8seL8sMUr/u0qC+OIr9XQeFHSvwbpyWGA63eihwJ3GxfCQm+F7MS+VEFAkUCgSY2zrVe
2xsv6I+KI0WlxI0dKqB5FeFJlkrJztXKgNWvvdRt8BoM0efYmv+2NXJEEtxUVka8dwMmJq8baKZg
5KY8EC0pN+JYy4coTp9mE1zbFlO+nvFGSfUsguQ7sc1L1+tvIT2m7zxPXhNfV771dyquCuARoB2m
bqIfa4oYH8APyk0FNkk+8PgiOJGO9yY6tgaCFqQxLiEyPzNZsIrbKcG2pmcyPYzHpqpuWsHhKR+B
AZg+ud+unX6WNAdtxJ0YGYFvHVTSjXApkZcl18wuU1DilMEZgCDwJJR5Kksuito9866xoGR6n3kw
OntPHokxEmNBJ0jr8NefoYRu/ybKi2PiRL9rxjU60PYmNtFjyjfczOwV2GVewiG6rZL0vSVcX48e
ri9oIbO4R9K4XfziRpZM5UgQCCZcaBnX27/zmVhNC7aRUJ9iS/S4X29q/MPKG98iP36fWTA4Y79O
DQfhkiNhYrivxs77tGkSU/Ot1y+nJvKjNEMY89iO+WPOdGMtwh96sflz97KJE1pviIVr8byEyzFD
IgPWwW+D+T4WM2Vn5C1xghCaTtnagdrVzN20ne5WDkpFysgBM0zP47EiR7o1iTckLBGHnKq7c581
T6ZTD0G4Au71brZ+2O11RAg5FaP3UI4CWOa2KQb8WsUD3iAwppV7BzX3rqDGCyx5fmh5ofCOE7wb
c+9hsuVLQ/LwCvAodZ+Deallcr/dhKJ5OpqQggIR7Bnp/K3Bhc2sDGxR73WirkTLRNMW5hLRtJtm
yQfsENo8kudBTU8R/wOQ5C9ztyXdYHleme1BSlNNkpSWgCTOHlKQLNttpO7mn7WevwfOvWp7zLvx
DUGaFgUAMe3QcLDO71pOTogQP37ukrhS1SkMy8+sZS6TeufeWrrBgss0YJUz46WDEoNz9+BQnjCR
bWzK8RDl5uwofsc0bo6Gohq8VuGBaRCBSBHdJksXY8TtnguPvVBwbQhdSAEB9dOw5SdM9GtHKTjC
1Fc/eO+IaMjsLPaLHV5cYqugOLLnBqmKNZWHogZ40bbP+PZAxTqgs5FrhDpvB+i6E7fLMN91PS0J
0gArIR57tUDXL/v5NSvtV59jGw8Dt74Nsuj/x4rfhaSi8ugWKXhbAmnvRhKQnBP4LBr3XrTcxO1o
ltu2dLnZ8nPFbL3aBxrnyrvFsWcxjO+xsacog2bKDkBXCt91UAQ3NT/09iB7g34u15y9cv03eeUx
lho7jxk/th824/ULRlGh4jIqIKFLasC7jtrkyxiiVQn2wqiuuGtAS7wi93X8f+5SDyVxaF9/epl+
mLX5GV3vUPr9h3TpsXa6vrnPdJFyOantTRWH30tvkAUshcXBeLZY1Iwz3XPevO07DjDB2rxjqDj1
G06tHh5Z40hFWNLqaLxQlqf2Pg6yh8AxWG564LMOoaUDaIqZg9pgOe9kP9i+2L6GhzhQn2vmgMnp
mt2q9O9YKKZrA5AntVwPkuvUdvvNamdXe9Gt9OW1TJmKmuYozfzSZzGL9MydctlcE64T3/UmOngj
+bO1lVx4qd5m7tZd6orQYI3fJtDNyzqnt/3YfDZm/Ky73rma0xHIn+tJhtFD/TCsaQFi22e8OOqn
zG1eGMChIdjPMBCXIsIFCJn+Pp2rx2xQryMAFi7pEucF79IUmJe+1lvTWf9fGfunPCIfl+DejH2l
TjVg3JzezL0gG3tMBvEkKKSVK45jDDfI+E5z6QPONwDnsJM3FXT74ZpmnWy/+j434iqI9jJEFG3L
fCY9CkLOTTJyyDOdBrDb7Oqdxr6+5mxK4SCHma59nPBKUeHS3y8FXXqz2BNkAuTn/ZVLeZd6IFr8
Fp/BPKAcKdSNNbKveB2DJ6/1JKOflvPvsN5mOJKJvumzDBmQGkc+JrhCS/ibY8y4WOOIX92s3IEF
/lZYN8cx+SQeim+EiUzj1/eTCO4Ctp6ZQW0UF3yX62PQMzZsG4onJ85ieObg7afPHQtCv6pXykxv
VId5f2GlZX5ICaN/Owl5Yvr8N8E3Rn3GSVi20cJyTKVYD/uVN+zpmbwbi+EwrbiZY9aQEWgWNAJw
QkDWavwqAuS6AB/g+0RprRiqo9eyLtVr9zis3GSiOfvPGOe1jYo744kadQsjALOHRMw0SpYAByXM
KZJhtvZhGnFEn3lnsN117lWuUvgtjjwJNAtbMYPQlCbQd5jiUiwGmqRTIgIsmqzF1Up6b/mqfbxz
Tr6ZOfiRrlwXIhOcL6eXF8vbTM3CW+Sm+j5zOnWl5Pig4TsRYQrGo4IWFOQS6jE94AwCSt9/DtiV
dJCQcyjfVaj+1THXY460U5G3sD34dtpZAba3lyYfH4OgxiTQLWdPmuM4LpQr4/UL0kM+aLraGpgd
3tST2vSYdzprmt6R8H4olw2MNTK6zAyet/j/pxDrsWC1vnxpuuJFWYvWH6Cw+YZEyFittFZCR/3/
AupV4s564sNYHHr+zLo19UF9Rqu7dwr9IwcuxZlGvJMCYHuGxlbG7rGXVPV0ljhpAXBrF6YEtfRi
5s0jkF5YDOw+9HquWOmHyOrH0E9vu8r7xsuAkWIkIOwLrW+t6YYTUdK9iBWaOfTUh5yCcvqjB6BK
kBJJH1dDeNI1tZko7s2hBhV2mYUXPfiEBxDAcGGdmrLfgBhpdZxqrheEcF48lr0+kG/+IL4YnBAk
Kdz24HksGsxRX7JSRqQ4XYb0M7xUjEzXQwNvfgXDEKO9NSTcu/iQSqprof0fTNq+ZV34WDbdhSxk
wPuHT3TJh1u/Cp97foNJtKyhy3XIq1JQDjEqvEc0EUULjA0tD94s9zYuEQ3FzTY5HHx5wnFwH5O8
1nZ+hF73BEx4c7Q2xBOIiVSUlmuix7kLhJQSogZnLp4KTxNCwk5IPgIeEsY4Ks/r95Etd98gLISO
Ooo42DuZeeG08oMo+I2wyJtfbzG5EsF7meMPQYh2FwKQBtoPDrIbo2PlZN9a1FtxRMNwWn9h+j+n
gFgIW4b3NvcPLZncakDbSAfv7GFnr5L8zi9KQn7ze2Sam4AbMRFW6kEEs4SOdh2PF2IS6md124qx
Rfwdm+Yj8eR9aNfPir+g8t3iQM8q1XMROF9Oa+kc3/vohjNjp77wL1DETm3ig7l2cCctdzjVmM1j
/mwGGNtKmo74OedRaCMNr15bRhz7fRkw8ZnPDMl2WTm+8vucq7V8nsr+nR7XW9UtFN+wFsdu9QPF
m504vPU6fW6n7gJNBJBtVN3kTFyelI9bplvigCM63DvJ7y36Nkb5Z1xIMKviPShOWMyvu7A+L+PK
FbZvEamRPBEI/SN79qeHsbKonPd1BT46z1tjVJ3N53gtPuWQDAdvSl/SKLvpw/kpCf2n0VvOyUgC
y4lRQhtDBeLsUHURCwwnkX2og+KmHSfKRC2113ND1k1IqeFrx7iFNpfgAmaJoLVDgSNupO1Lr/el
b9KbPA/vPH88tln91Efk0eUk/iXrfB23wV8vZhrdDtzjMTy8ZHP+IanM7SQDtNYOr4GNkUEr/8sK
ceNQje7N6tdtxgdnUD9WVKci6O6WZqD6hWk+A4KLARe188G83UdtJDiOdY8B434eXBqBqiIlQqzF
zdyro6w7eWymhSl5NZd3Fj/0ZMIXnY93q+EWujTV/cbP1EF7szbVdVhkUGa9fL+hS51cvoQOZRbu
FFIuzvqtkwDxF5M07r9XWQ0/5InaXeqGP02MkaEBKgK45xgmwWNLs1asUJ9SL4Tdk/z4pf1tJLeO
PrZvFUeuuBLqBGMmP5Qx9+Asz/61yrLET89hSy1LgYNxhESE4zq6Hib/rk45Ldf+hiHUX7ZJSR4z
XGqmJ6S9f62XOLvCtF/1jN3SpUdIh7p462zLDY0JIbWYfFKBRlNr5cFWqoCdgqgeTJvuGTUfmR/e
BAHDp8jX11jKk21C+Wz5EI2crn1vvO3ixNlTtYR1xAM02XafZMPeJlIpoP5aiHZivZaQFrbU5N4I
MoW7GMBFPbBtxkP+UZf+fdlnHoiEFqqQU58DPm6CkOewC8mkLdF3vA4nr4XopBcuqimgzc7tngIO
q3hyCqzkPYuZjj+aLNIvmWz/jUlwr+zwd2j9R1mhOFUAmo7NuPz/gwk0zpJhyT7XwfwM5JocNd3Y
ePpL2eGN2y8PbAR7lpNTwSc4VCWABnzuDw3UJB/g86dXq0tlS/KI1QgYTP4kGV1zkT03GSOmyjz6
FZTUNnhYA/+f68DYTbLhHG41sVXzD/s/Kae2uR4rjtA0ep1dVzE9a7p37dGJTdHTURIcmWv1E8oV
gJIJ/sYC0Rom0tE2FHcAI714238S47Rcit+e8A55WOCFxqb2UHb2fY0353833+In3bnz9Jar4WbF
lJ5WDX6SedflVJxg6eAEVLGUTmq1B7nkLyANvasOpRXNFKk0xV2uYrWVgEe7pQPBJHi5J+Tytnma
7fi8/QfAtl7xclFDgOOSceS+ZnFNInMY8/A6ncaXNda3Kk4PzGSSfTpALs1TlzNURocftiuGNsb5
8IoF1CuEaSwDfroNPMlV4Js7aZxbft1DYwowgBOwRDOb9Ct7BZhEXyv8WhlOa2yFnnv0w7rxDyZy
REEh3tImBydYYPTnLrVpQelmJ00SyvmgMSEP/mBBqiqMukVVgKOBm+34BxbPrHl1BzUkj0QFubdO
SapqyuPKXLdIQSLOH0clNt0AH3qWnkE6btdeKmz1vwLrjMfnmeSBA0POhu1L32R+daewsOCS1Nlq
BC8YfW8k87uW7jFG6oo4t1/0ccrG5ismHFMxzHuyO8hYLPymwEOzymIvaI0ryYbrpr1PrIybfddz
kd07ToX/xChyuvtkmvPx1mShyL6MbEu1YTkCBgeFXob4OSn5EP+NOoSiTLpjiy0nSe1QGV+0ejMP
xTWizb4sbT486CXCv+pn3NcYvfu5ukui2bzB2vX9Hz91i+ArEGm7nGUSJGT326lWtABpGH/UrHmb
ldH0xbxzsWpi57WzLECbFJYUjWV++Uq1V8De4U4YmLSNlboFgK8civFCEV3nUk8uCn5X6WUBTjvy
2+WZmDEPwA+fr2u34YnmOh71T0livORPVHfQvlCDRgy1LUPqji5drG/4eZhE8oRQFVMiP3QtK1Nd
1GRTa2cy7Kegd4orGBW0she1A5fqoEKEwd8mreN5H4ae7x4n3XLCjok8+i8DgeUacbuPCft1JZjT
0+JmEX3Gja4RKbE4FD+Tdio8DbEcMSAClVAmfigKh48oLFPhoCLDFoNB1gcR0mc5DG9K9IF96Fpn
ju+YkGY82pMp3HUXRPyWGxp3cJI/ve55Mr6WiOGp2RlDc/1PxgHkyvImpp1WJj8M2dDDpon4LqaW
lEXvsIQUZbl17VaFQ/Z5CUAsXNqSFNlPC4WecbJe3M0LFQdidQnPhbpmR5jxwwzFBhOsxK9MEmwc
O11sD9tJRYDK4CIxpiSNMPezBl3hBPyVGfj1jk6B3eIgMTJ2q2zo/EhvcoO7DhNIa1/gXaql3SbL
HiFZX1Ls/raOdSAJRSxKTJ/TyPr+MfR+SDCqLxxKVnvNB0TUbRbWkfvS9anh2Zmesx0BFtmsgl81
Jxfv8NQ0rXwNF3fon9doirsZS2E49w9kYR39JhogN9e8wzMwZA2RJsExycRxDvaVx0cNjqtyOcBz
hErVqq482624NMlo1SzQUQMUxdIFY9r4b0YQeSVkndrkkYR43b0PVePiORjcbjHPSscy+vKHsRs4
SVIGh81nFW6+0d1S0fR/8w7Z4Xtex56qBcnOaY+BrEe5MFrGfvajibRF727aVvknB3rXXrCumyS5
5aBOplSnqmc4ZgdZOvyRGQNrfzUGiY6hxQ0+8805K7o6PqosFtPLEniSqzOr1eJ3hyRKqhmfBnp5
SuUD7owC4TejafxmtJBLR64shug8CjJ/fASeKPoCrlqnk4Y5/1zH09uYzP7wVNRoZx6nLXoQafIb
ZunHJGsan6bFzJnIrl3l6Vqhtw8TslhB66MoJJ1rngQqsse5kW5JTNYaDWE4wP837UsMy2DOTJFW
xAF7JrzvWB09+2TlEmxcZcx0EYq563how9C1auczmt0xOSW02G/fuK29ubjNHX4X2k/aZoJUxRKy
MWlAbPVOcBlUrFv8cLhrIdXJvu8/UgHOjeQuWEz1U+lQWIIKOvDoz9Ii77MjdzpWftpxawvURZgl
Qb6IK3AemEImt7PU0ORe5jo3fekSEzlEo4FRDkkP1egavSLt+22aPRjExjxS2K2DhUDskPp+/zMU
Nqkvg5gUjjIp/BkLbRWQmo53LDpD/drmwVI/U3dVLOam6VuD+LxslKnFFz0yjI7r+rFGwQEsOJtR
heeBEC0h3yhyI0JPSewzXL1y+3ANO8oWIn+A69kIqJH493KEEMcf4Z8eO79It3upm2291NwRW3IO
XifDpCJKDdKSMhkG8Yt78F3EdsV6kIOKB3I4DSdGeMzeQ29KEubBDkrxpkTns3oibyWgqsxlqmkT
NEOxTKee6ynb4yoafwiu4IV7nHEN28o2ecwVafIrt5NOAPKyTfuo2g/aFQKnl1ngu1y3VOMGy7FY
EhW0D1bpksv1VAWBbnfzKJbW7A3OBrucnMzG4+9MpEGh1xMvy5cXMc84cc7eFAKjvjhp05XmnHhK
N92xLxGA7otOEM859TRTBf/BFhOBe8ZDZjNA05ET+NW9cYMooBhmBlh0HGSVRe5hdcO6Rp5PIc5s
zbhSl9pcjEkWOODHmHhZPeFbC+H545C0I5och4N14GfmCNhylxojD6YQhNNcfDsAjdUDwfQ5ep6d
Fqcr+ByOEExOHDsm3skN/JQbtcReO2VPE205vHPrFh+dXOKj1aQTD3ddrnqnGE+StV0jAsZ5xOEd
whXW2itG3mlOgADj8tLsJ9l36X+pb3WKANJnLXJWpQldIaPVppJqR4BVOyMKzJT1TOC6xmMo1PUz
YL4D089CX/qxrHF6NlK0ttyHxmnqAL9jySNeOLSvQLafLO2ruCgq2LYxBwL/VDWU+mRUiBrRPgCd
yrID3PKeSwJds0DD89j15q95SLvxu4AjurWlhJy/4AFk6wAiXy1p3n9WqtHrL2moZOtd6tPZiU4Y
AxirA40iJNkyiiYf+Z+QUV/fKLsQVd57IdSPhhWsbp2PualpkEEtKRsY9HFL7Cp2wFa7x7Inh307
6TXoCF84cJ1Xo3Xw48aU5BzAOEQAu3z6QuYw0lAceL7bOrtkIqjEB2mFhRAkE/tVPqey9hZ10yc5
xAyCau7YUS08E7yeTw55xfbUjUNDvTwHvoGlOJga1Txiq0yTvywkIHwoUiz7+NtjPkhoSC3Zbzc4
00DAk1c8WM8h048u+kcMIWEkBpGVrhmcxmUC46pUcZu+Z+04AlOqwzCydCmGWlj8GI6f9ylx3aUn
uGbGssueTJJm6/cQGj9aT4SOXF8R8nJJk+9hLKeMKWTSev4jPvWsnA6c4BosqSDNJbWzaWpHFIIe
UCP14G1ClGEMeozRHSLXcC000y/nJpmrBjtHOpkh+S/DMKDk1cRiCPwNhcxL0cSjxB5bMw5edqO7
NlDTNecBzxE7H3L5cF9nTFH2g4GBVN4Qju3VRULjnf4YYRR9tkWm7bsjYNLRJCztlFYHr1cKx3xs
pugtqYGY/s0zX7MjkZ7T1P+2lQIthCzeNGzcYHvG6Ce2ri4wGsZIqpy9oKEyMyYdxEpGO6rxkZer
5P9RoLDJVfUYELNsPvLOHVwf/WLTfXfZ4ipK1xTHixQ81lqMDkcPUiE63vEPhs9YCpeIBQLHmENN
WGwZE3K3GYWYX2Z4oaz+bVIn+QtFT7NqGVovY48J1w2Mag6NCqrpH8ctnX1Wbl6v3yNRIQx9jYp5
zlDatNffgfBOE4/aztxRAnZbhC/qZikTCjrziE5NBscIXTQPS8rBlj8OuUIZApNkWI78v+aBrsCV
wv3BjhzU1Xhxuc0pDHQi9eUXR1ZZ/Zd0QK5gkvOiz1iqtUiIr40EGRlMMpgdMGxZvpPCO3Hg9Kff
fMITNCFq80n9WT3THz1Mo6DPqXl0/wTMLDruZCaOmaLMJNb9d8dV3Ph2bhIUGKhTkCkwf0YihhGr
V1y0RFVLuAyQYMemrZIHvmtTljsavhOGVeG8VPVvjtoIfIKjBBrRJIWH9XfNZtkiqiyxy91yxpbJ
W7HwWeKZJBEcZfT8dnKtbpdqjYbbyAPKdfHhnJBD0hUmoIfUWcDKWG8VRNJzbunLwO2uaQNz4+Ks
h//oSw5n5F4dOcnbMTTtllGffYRxcDBVDWknHepqyxKFCzEJWQ48Nns+CRt+sb9oSoXFUvnjfbmG
PnGjpC62bzn3kyWbADjl0NFwLXAb6cHLlWDwskS3v2HvJMRrR3dr3fOrutFMyMjIkUfKomWLIGZZ
3JirNuvr0uVAxjEmPM+gdUx+lgVPJOZ1j0ko+esa99S3jmD/0IXkp6H55uO1E1kGNNTiNtV6BWnj
k6uEi8DkfEhGnlLJzeDIb8NrwCtPCW544EcTxUNpitaLrpuJhOlbROycAKcZItf7uxSh4EzWq9yF
4DnnMkV3qS2Lu9sSm93lfbI8apg6aQ86rcPQTTkjTiWa71Mq4aIoRvi4rjrQ5+Yqwgmx9ZlLkMlv
lovmyr0dkl3cwJxatBPQ6kCpGfJLj2F4uasburlgRPQJpkjc33U9PAEKieiJcNH5ecLRSXV89sM8
T09L70fLbxupjfbAm5bH10XW5hHuYz3nRXMbJiIU92HfAXnaoS3aHMgYk90quar6anL+EbkWLIBN
mvuU53BbaUCvJFREkNjOczzKV1OTWg+btcdfT8gB+uID6HOOgGHKHfWS6ympn1KEqvmLZPx2tUls
KKhKVFmzLhztaRyNvimUmIYn5h+toW61Wqpyr7sMb+IVX0SRz8yqyjr+N8lqJCrFUEVWcIsnZJ5L
y1biqU1dGfVva03mf84T6ImFaPpklz/4TpPorQjWQeFIaEVYhXzs2oSPNP7O6s9SZ/0CxIVTfuf/
YcVM4AxwJ/PCEfGp0n0MwDFmKBJ4E2jaK0Vh4/xThAXX03sKedYWO++iYvvL2kNJGhTBXP+UNsk4
UEVBUqj2hbKH1P83Jb4padBwJi7kkY6EeIx7FU0OZMhI09deC7/tBKo+Fnz4R0UwbZ4U0C9bfBvs
PzLPiitIcYgaQRQMwlt7DhtOz+aJU4wm7CsVlCJH0AvCuUp3g7tU7NmpEgajWim0NS85d9aCj/PI
fIwekCimCj3BXKw9BO+3To6ZBZ4eAMn/dHwG/JYweDkYfWoct2we/STP26euKxdzSkXaQ2NpJnhU
nND8BhT2wuz/vmq7nijJjP2ZNF9BNtH8GDbb/IE4dis4BTbGXS6+DHOGB6h6fUfbJm0bOGRKXCuU
vcrW109MTsLgP0cPY6bocYq4V+Hvqq01h8b1w7nd64EECMJW71R0hTOuZty9Fy07BQlIW2LmrsZS
pOdBpzIlwJuS1qTzz76GBTfaHR7Koj5BVqR/ZV3VGO/mrOGcieLUZnderDzvJqhT8qkUCjnjLqcd
g8MBMgqE/xmphhxA+T/OzmvHcSVb06/S6Oshhj6CB3PmIlMSZVNKb26IdEXvPZ9+vqhzs7umqzbQ
F43dKFRREsmIWOtfv4m/sgZXyopwBos45SI7GWZu7WfGwieE8Phhuyn1uJW62ZFq0L3UMdp9I2gi
9VidErSza9yTsDtsqRdBvOyVNTXFpc/xYK1CWgS0MqjyapmhIEHlhuFFZ2fTJjYmsgRrZz7bdmEp
QBBwsLVxbdHdoN216lxfRQAd57qKSKgQ5sRj6PZdgI6AjmlZpWVJBG5ldxYpymwquzAzsx+RE0cb
y8Mrtgm67sYdA1YbbUD92YLZ+wON/XvWMtTGS1YwIjKRoGdrvZbeTfZTwlXk7u3gGtM+r3P3ox3p
e8uQqQLtSbTC1AZ+eR/rxwbD0JM0yubdRFgA8pMNQ8BiMFHzMQsGMx5BLbyoxAi1idvXEXTrYQHN
W2MblO1oSmsc3fukW0EtzG5tyGt4aqLf8fMkeyybOdg4ztTtLGyu8VrKYbEyaD9HLY0nkUDRFjoQ
U18deRs52frRZnMB0MqsDYX1tI6TpTtVSYvgdpbMtaK6fcLUyrrYNeydYDCSawhUKJMGrSKB1m7w
rMLrRWHC39qS5/68DBMk0ZyYBDGF2h3/zAYvUCEI6SlKIR3o9kucw1oRI35BsOx2rYcNJupwSZiE
OSTHuivRdXsMmtg4iHRdVCJnCNUJi31Gx8g/rZ+Ky54qtHTMFRaqa7sU9JYlsrNX2MSHaImQU4np
LXLk3dDQakQ2fSxWwSI+xFa+DbBDZLCK0q58KDE+UHTrQW9OiIZfy4wgr0wWOzUP7euMIGEHP0Kc
3iZK8ID4zjhItwGwYZ9gPYIGA9MKHi9jkrSozoII6N5w6SVlR0M/H+OQAaU24CfekISISUAw38YO
ijCsWGXEb6ha3x4WVfIBHQULpn+G+2XUC3o+hsMYDfa2iwROW+X9fLKRqCwxOcWcwVB6fVqUO33G
66HxNN+ZbYx9xlUS1D+aAnFgQOoGkR+o69LlwY49XyW3mwlBYTaJeA6ITReNkITpRKL02EXmukur
Lbv6vcF8BT8QYpQ6ptvjWmjmmjw2FXU9ngy9vKTNtEpZJLP+HS/vUQ7BDNsP8qVXkVGszTp9LJh/
wWKeyTo28bW0to5X+AFPFoBuU5pfYQAf09BXZsnUPcM6soLLuLyyH6/yuLkRPcyIGlPvksQUJfDS
DbmlKaXtFf2Mgh0dXfU8qhKYIHZELxAApuZi6+iWoOKtRJdtZyzpMX9SJnGmdY+LFPGHS/KsER5M
A3bN4euTbOA3BiP7WpGDqo/SfBsjZ500cpeS0aSbxEBNi86i9KavQYj8umudEy/jKXZHAlHNo6ET
PbQsPvvg0Zq8g6kZN4qjGWacJLjDHESHfsYk+byT6KSKxX0m8/a1aUlWxlYimFHuW8/lHG/tqfM7
fKPzPvFhu1JpOA8WNvzlaD4ZYfHI/ouVcE3wyvyC0HsXePp6sATMR15lIDFYZtCbNTyg8BoY8b0y
wvF6AfvqbfOl7NOH3JMP6i8qeq7MBW4+FkL4dBVN9hZEGeTnnfiNVZW/k8251TA/znEZCZktwuPH
+jheu5Z+VXkQFkR/t6TviWbu8aX0q3z6AlDc4uB325ePi9TXXT4eoiLeBYycCdcOpLNyg/kwMY2a
XOvFU2xNoxBXQ0igledS4Q8a0H3zqs/eCWnrITaqz6YaIfk5Ktzi6Fb8GJe/PEUmyXYRk6llWyyk
dJIznek5OT943I08M2P8cmH+V8QOZTnFI6xVK0VK3ZFv4ZD4iUAaZXu8zZ0c0uP0Xs4ZG95w3dST
D+PrEqM5tTBl4G2syOIxmpdB3XU2ICzisM4vwQsMRsJpsO9iohDT5KmAduC00xmQ707XnRsvl+u2
1tbOTCQ3BEYwl+suqXw19Lcw6tDd/gyN7J1wGJL7hF+x1ibofRGoWlawo+XiGLOolAUDXuXwWb2T
BCW2rQ9lDGRb3gru88prEqaXzU2I+Da2Spz5oTgWX/q4bLzUuTVwg3djCe21Ww3ctaT8INb9EPbo
K5g0gOwd3Sa7bvASqsW8D5PYj0i0UFRNXBlP4JBXvav5loPlXYmPOdy1Kpa+2jAmtu86/WG1LYpi
m00FbjrvCsAEE4k6fWjM+uSQoaPpzhYga6W25ppEbfDNuevPM76pVuxu9MHAMLpYsVL3ZV3+fL9i
PEKYZr2o395Dh1OGJhhQki3N3sjuYAbudVPGDwZW5frEPom40FDKV1apuufJVB+pxfFz9XYidu7o
u3cW2wL9AhTJ+VQYrnJkXMGzp1cy1tBaVuh9duC82ybU3sbQWyUVYiX2PuzNHwInQXqiX/fk8Rpm
tTfoljwGTlha9R+wBg8yNp4X5KJ8SeXUxMOe6cvLHfvlOiM/CGnenvu9EVpKIC9W6tLxmeNBrxfY
uU3MHRix5vRGPCrsgu/cyYJnYGxDEWJti6aB63VscmT2HRzdxOiQsFFmh+qZzFhGqMdbM4A1lYVx
wmzC/mSqu3Plx4KEpUbqUgH5c4UHNx5u7T66r3V5LEI87hnJUz5cDXJktBz4i8ZuMzF1xYQF5dFO
H72V+v9ySPY6G0nrVhvU5y2oxRRZ16lN+w+bQk74EKFdgzgCN6G4trQn/AluRC19taepPSutJE5X
MFk5wikG+HTvWYhx3dBtpHJRDjCvedCtMuiCGevT7LGdZPtQp5VWfqj6Ie1w3xqLZh8a1rZGa6nu
tWVh5ZjgXDia5Z0hGgQoie4bYJtXvY0SuuZQC2vIMmZcwdYcnYc8Y1DTu6ehnTdiwTG6Tno0tYa9
GuKA02+uom3d9Y8JP0Zm89rJeVqadifJUF+s3Lc985Rjj+1gbm+KG0CiVUFtEeOG7Uh4rnB3e+w1
tCT3DUKBVd2R5/E18CVGnqY/zsWhaJ1rteBmbUbeGIHRJVFIQzK7AoTdu7Ery1cMgiJtT3IMUFeh
++ZUnoZ5Nw7lHh7mk2Z+BNTNbWNwoCJNKgFykAu6w7xXZgTliN63zhh0sltbvDTNlJPJDpWKz6ZC
ZhOGGDpm3rtDAMLVwIMlH+bEyIfRzMmlYPWiYVO59kGdLl3cq/E+eidg/g5eOnzAQnNv59mGjxTv
7Nl+KZvwNkNPutBNxEO+XwQ1CkKBgw7VPWkgm6uPDoPwhWHn1oCZCRyVvGa656tTZUIsYCbtsSvV
Tl6vnehNy5KTySJXbtygpiulN1K/Tb33ZOX5MrlnwrNxeTkLp39Qd5hZy8mylzP1vt8W2lvSkWGb
45HfyvIuCr07JRpWry4jpKuWHATDI5dPVBu1m5bs8HhT3whMM9QvixYZX9cZA6ja2GUEbtjp9AY9
iOXScaiBxYwYZuVYmxpsSYX+hIjsTOrvJm0RNsJh13F51Aocn635vutmFEPFqa5wSAxSY5MiV9F7
JAZI7Bhz9OsMcx+rJUeciDSlu5sciKJUkQ72OaMY1i0ULJF5u1IOt5j6bMaQKA6JX2flrGpYiKqi
DWx3q0f05IiXjKVeKf2QE6Fg1KvjkhCSXGb7mduvuSDClAsjSByECNKIETqRSSDjyMPvrTvKEaBY
PZeoG+gOuevqcgbMmnlA3OtE3j6vhvtWEs1BGaU5GFUG5UdFodu04jaO43u1O6hD07G8S8NdqyB9
gMJc2sFadeOw96g4BsYeYIAQOOSe6GUKqPQRc+0dkcm4qS8rp7c2kxlg6YcHFCEG02QecuVrAoWe
8f9mRhfv0NBBUWXra9Yxz7sKsj1P4ZIoU33zSx3BWEFslQKROMyftfZcF8d6wEeBHZdJ1lU24bmo
ym1EbwHH+pJ3rzbHU9PHpz6HnsQrhcsg3pLKKSL1Rd5jdZ/skjw9aNDvayo2x/ogjx1HT/emgcSU
ZOWpKl77LkBUIeh7SdghFn2TR8trLYPNzL7p5e1aB8pR5Y7aN6tE2W5jRsCxTt4cDhnw3Ad5M6SU
yZ51XS+z70XafZMmJ3eJCSQiSasRCSZ5BHwjgcrYl4LJOswcYRO6QCWkEGGyJ9Fpb8lxH48KyAmZ
XwL/wjq4yVR9RzShKn9srzuoh6wEi3E6+TikXYdguWqjzPL6tonHl2Dx1jD19xw5ZE+a7wMOBr0c
bsrA2qlzucuyZ8gByvWBKcm9qktw/fjRgKH2I4Xm3OLuWDzq1P229pRJ7kmE47pj4wU8PKmNrMLC
ZeiYPXBFbKrUA3Y776h2Fkale6CZbx0uG9yDjTpLkQsRd0KSNR0OFM1jHg3vg2uOvsAGpc+yV005
xvCWMlvdqRZD5uVmSjtoxgKyIGbHVjExvYUWQ8NJ3P2mSRGqYOhEtCOBKHiylSG2dxXDEOyA6NNl
UOyrEv2rbp06SgLGiXhzx1/2YFBBtSCRi89eEFJE4tu0Eb21b3rFjofqjX3erdr8+5J0Vf6rWss+
XA4lXEocgH8ul5iwZyxTD2pZMx3eMdOEM2QiTGzs+4DjvelmwnS8tarYZ8yRDHYZtd5BpS4GKuCr
1uNUs3LEP0G7CetuM6CABLtc9a08DvLU0E0pnWTYAGmTr+bWUOrT9EPismmL0jdw+zQECRLTTeY6
99Pi7mrWb64THrLkGzlY68h1Nqrhs+fp2qRLy7v00DBFkvR2jAx304AQCdGeXUB6zgrw53DjxfVZ
w5xAnWgd5sU9P1jkN6oMTHhPExh7LhVj1tO1Eta64li+rtjyjTT+wTBzow5e9baIBCdDnmoHr1G9
o3H75OTdOndoMSOBT7m1Utcz6SNcuqS6Rp3JGoWJfkyn4ARZm/VdbD0xAJLZWxf5IAO4oyATycse
alyf1KvAoONZbRcpq1/ot6UC24Jug/O6qn6GZthohoHKmegVyF6EzHTyVJHMUtbtJ9GkFDWOH2Ni
E/XLgRXjt+ChNcRuEQCdsH1QE2yKaLpR5gcFJVemZVvdceCUW2v19wjfXYXw+XUX9mB+VkuCD9E7
c2/mNaU45ggsLrTT5zTScCdPrl2GzgXSWBUUi8UKiWGlxovjcpYtj9TfRjZecEKmxStWVpUwR4xW
LsFvYGfECisjGeVHFSkihz2JR7Wv5bG35V3mRZCB8dYW4yXvnJOTwHgpT6rMVccog1HkuNhXqjtN
dbjgCYfoCQDmUKYzv0JYvJPB/IGcZS8jNEw595KXQ/1czvGdM8oboDoMM00CDtWTzr5HgJfMYMdu
7spiXGuLcdS9W6OIfSpCXj9Ch7Bx/FmktJNLTu2nRcmvNTdq7+w7924xkrWq+jW2xIo3sGrGp4Yu
gqCwLambfmR6D4S98K1N1iZHITdZ7csmjQcBFqqpcdv5VTWZWj7fq0upRacqo4CSpQBbU+UUFWAa
Y3JWC5OBRHtDk7JpkpHhasBgIwv3OZBPI/Mz41JEU2Klp+8Q3/ccTDFNrybsAwSPk2qPPJOYXTdf
WcrsFSLxshjfNl08DONPW2uvuSteVmzV9moszYm8HbZGr9lxQO9jzlpc7xnCNr4kGyhv9RcbSbTH
Luhh1xIxY75ygNMcDKeqwmN+tJifrrfcJfBwRMPgozxFpnaJ8EeMnfou57BlOLRTz4Fx6FsaOCTr
RPvJTF4FHhoZFEEGyH5AlaiU4bx17oldaD2H+YvCHGieI8M76ElwVBuC2oJ14YA9VhcnSMhEYcur
VdURLBuQhAx/QQUwMIzwUbpssXbaJeH8YhHSxsjozDj0TjVgVUbPynOhSNiYZg0wlZ5tr4DeJOkV
pqsxn587Ez44kMaUL+coHz5I6vW7EZJeJPKD7ZXUYc6+sLRDzXnr1fUqWuJnVU1BWMF6p8t/dsfw
YlXn7iJXuCrjwe/L/JY44Dv+3OV+gUZ7w3Ac+U49nwd3587y6o0EEeGdwFpwm2a4GiIPwCgPM4Ul
+EyUFJwF2jYUpRTcTZ6mzI+d/FYwH6kdQz9GjreFasOgKzrpcXjqu+IDPGrr1v8DUwRskkq8pTDB
dpHfLh1FpXdU0dmZQv3bnIK9IRmIx5T4Xtteqqo28DUX+7RZLrk5GCu135ay/zTC+AQzZW/hUxB4
4t4t+30bwFfCPtVPwCDAFldWrp0VtKgKwGzIt0xtsNKYgNWCAP9nsw5vCOH+lAGjeyi4bKrtUx0x
y+laxpL6ZJ0VUmO0zkqVU4hgSUSxOArz7WKU8O4QAluehZigxo48OQRgmVdA6OuZzWMuTeLF0jcG
QHsp+ztGS1dSt25rT+NUb38WbD3uwo0In9ReaOrNs1eiywZ5GmkCI/xnVAESWc65D6ov1YaPnJeM
ai5m19/gckfSGus8z8o1QS0r+KH7NmXoL7XCYpTUPavy2MrMM4TFI5vHaRqTr0KLzjhiHPk4H6To
leHlygVCwFToS9B92eb4VjgRobe6/WNO2lvJOi4ss9si/iSrkMhY9C3HTs+fixGdpiO2dTqfnXrm
NCF123N4D4Ps502DnHcwKmfnkVOqxwdHiNs2cQ9aOjxCxjwxkX0fscr92XOPCMYIIeO4UMXAz4Ma
H0/i5C96Vx0wUJo3JDw94iT45MIXvO7N5Q6UcZVqFtK39GA0RGKCzJv00B3UQgV/WFZEAme2HWho
lXVrSsndd5i6awqE4qSKkvHT6MiLU3ge+z82B6kHllc5MMdn/eCFKGsEdJgry3FQ3gZ3cYWetaP+
SWpIrhrmtbmzMYxw3VZQViT/BgrupW3nBwLMeGsoVMVUJreah/4Gx4tT0yu7Esf+jDV72/YBuklP
u0IyeCyL4hhMycs44FjUMVOwJZctI7KdrAMl/g6Jz8/NxEUmrxahW8ePqqPKRvMu5G3Ja/IomFNf
un58wMzXhdzf3ihMCfkUGAGtqeqNoLIyV9HvsINjteQL+DpHgOPi0Cc5l6u++KaB+NAaIpLK4m2Y
ky3OeLjm1gwvPQz1kKIfRtc6NmxmvdmKqwrZJyaalR92w7fmto+x1x0D17pxgIJG6W1mejqRWbco
6Xz4n2v15pQCk2a7FSdLn8V6LI2v0k1vk7hZdV5uknS6nC1gxDEKmczVG9Xb4MT+GjsD8d80rrad
vhdTvxJAnePg0RPa+8iqID/mmJgY+FpTjdiwDQ0VOm6YKB5xBcGjinjyOX6eXNMgR7t4rhOoQhAQ
PuBuHdqWxyvThHygIX+RmXZAU/M0hiR9uRrOTE47+ipIAQci6y6AI2Q08eMEl+8qHEFJSBFBhdN3
yXUdoYXMyzagV/SIBjaS78XLnrNifM0dV2EamMq2TJcxP47pjuxvaRPap00E58TlV+HAa4fR8OiS
iQIDBk0S/I6rGMoACjdkEUV7bGeGbfDbsF6sy9fZbaFK50+l20AkGhliFroJVbQmh22JMmIxJdN5
tccL13t0nSbZ1vGCWBp2ECMPV1eds+N9iwplSCQR1rTzu0VPBTnZYbqhr8WwbMzZvhNG+6LwMFUU
25BoqeiHo43Fq1YMK+hu+5mEMuGl/sRhxsgZsIh2WEHMU12wtfFaCCKlDXuHozU+zx1XFZBtMhND
tCJ8xqvXDx19XsVO/tL02ZM7kI5LOgEyeIgrboMzCvsn4RQ+/3tJIs9vGowrU45EjZlCiNmXRNKC
BIZZegr3kGGwbDH1BiCiD+O7k8CZP5SG5c9CPngDyLOHxtXI8VUR5q2FLzmczC0ZOSCXObe9pW8p
ImRtGU6AgpC5bOnQRPV7OCLByixqCG9pR8sQ+USZkxNEwg0T/vwB8oxvcFQAJvC50UoyfOsLyqgy
Oc6iupjk7XQECKSDgxsS6uYFgJ0eprQY7QWcxWZ2VMd9PI5nokjEFQz03cA/8CyrWGslfHLg4hzp
2Eadq2GAh1HSeeNGlVkKEUNLsYO/cAw1zZ9KEMXJy7F2jXajHFgV6VbPpq1Faa0+kbePaCsnvbSU
06U2I+Xz9j0YRxAWn5nlnkJ72trO8GT31vuU46Tv5RCEKUF6LzyFKJmVnjW6Che02rlOj+0Kdng1
dMLGiyTwbU5yWTBCdVM+TAPyluvWYdqqhOq8Pc8kx1zmZIhWpVv56h8aufmaYJe1K3S593CeAIlP
ziEVdyApW6WLCwHgVOLS2gBlk4VYXw+VkhmyG+FuU1/L1miOOBk/9Y3X+wVGZai9owNxFNkVmUYv
sRHkHIBMZls0fGAJGIbXm6TtC8hgSXU05ibcQqKs72gMEj+PI6q0Pjr1VrVv9fgH+5KrEOT2Tsbu
uh2MYRtludgbdvvUYfaMe4i2FxlBbKaIb4ow/jYG937RNWwf0HYrJ0Xibl6LoMpwLKyPg2Zi/94K
0hZZySfQx00k6hutjW6VRUgjs1d8/rdxPd5lWGYQCniu7eC9NOmICaWC8RzoT6m0HuaM4L9+ErRh
Bikgah0mZolZzLIlHhNSjsA1CPH+9aTjcEo980CcOiEItLd6t9yOjnehkAARtu2vpVZK/764a+L+
u41Gv18wI44daa0ybxkvapbchODZDihCzyNBtN8M7jvP8zXrMZtNMfai4SWjXXunMd5ItyUVkdJ/
Y8/BpV6iYxLXt2xKO6NqLz2TLoXfCuZBkZ4VPpEBN5q5MBI0M4LFkzNnKkayEy6zHQiiYd7OXfeJ
UgGjEutbr6Njm2CjaMUWU14rW8HSg3Ej2WqixdwSec7xweiGZI17YDfMFMlBSpEaTxIbSwCKrUb8
9NzOe+Qb16olU2/KMMybIGwoX0isNTIU6zONwhzp95WGzYBDt6fGIvB7iisCi25zRuOoKx7nEIE2
h30yMkvM06zetsq4vi/g55ljuMmH6JSa6Tpv+teiyD75ZveNSxlCBsmN6ehY/Xartqt/JAlJSCAH
xpTu8Ls+p4NF4lRFnZEaUPXmQlh+rcFJ1sqdPk936Pjh6/NTHXJ7g3rv8N9JpRU1po9MhlZ02E4L
MBuL2B6xa4tmDXvR9CiKiPKk+6xGxrltHBmKOwOJAIc3hnlFJy9BoZ8aq3vMe8YS0PVfNIdaeGJM
bnBmo6bwhwIlo91tCw9a1dyjZ4AYZp0N14gwkg93kqJlNLFMa6VHJGq/S1SNob5a1IbgZyofAY+2
bUDi0XUdpgrg8+4IdtxEJaYcgu4iTwjvSnOMXcaEfQ8FxrqI7Fv2VkaRQsVxIRDAz6iNSTlodZrY
QrxDi0RX432kQEFz5AZXU6HehhGjVneYiNOws2rn8pvNa13m9S6AtPUEPYKg+THam3aKXlt/iefk
S0ttQI3U+B6SDOqZ5pBrUs/mVVyBMGs5p5la4akZXSzT2poVMIUhJ5A4PSW8AtvXCKDcsO6qxH3v
pvqDAexLPICCw7s8x6Fwr5DvOsfBKEAYFbJEwCCZN/VT2aAcMWTPZmDDJ+gwF3Pr7m0xregKatBe
I9KwMKNbknjvACkChC2xgwmLVtOEJ9/qACVsLmcckoGiVVXud3O2cVpnYKY6Prq4nFynTlJfBy5+
wIZAug0b6Kuw5UtLJR30+YkB5yu0OaT2bn1DCXzb4HEImqB1ypMIcpiqYZdmfgsNd1E49e1ApxkN
FJuOO46roe9vOrM/m+WAIxyqU1RpD9zlnRnXj1MmQHQGQso8HbQYgDHTjWe7hUTcMc7wBB6gcAwF
5VDxnIjmnk7dd1HADmDdQRwwF9Cyp8aM7yIt2fWxdzcz1Zojbd1q9H+NZrO342HKVA+XmAoVWGI7
O5sM5ZAdoqj1+6yDaxYM4jbrnRMWt5fCa/aaFu0Ypp4WYpYU9eMGp+YnlEsY/gTlKcBWk+ww99r8
mZIWr80eJAry3UvSOlt41zdFIfAKK98X9v/e1V9HR4L86UcO0m/H7R9ipgpXMQKDwXRn5hXuTZDF
/pQwZhY1DhyMy5IMw7CyfWwa+8fPd01m9bozS4EtuH6ZLGvvDYwWYMEO1+7QEmqYBAj/irekT/Z5
ph1LYUBDWNB19FkOAhGVa3zWiyta23NOTAjM5+nBIDX9Sh/Dr3oi2tXqsmskZ/xkXXty0yJZZbP1
HhPlfJIAhXg/bEOk+1NRwhdBkO43oh82A/LuMoQx65om8YpFcWhL+aMoAO7ydNBBfXUUW/hjljBY
vGR8GCtr8nvDesqz7KsysXTuHFHwYkumX020RgfmctcFXONJYuk/9C+MAo6pMHfznFwoeqILtN4e
dXD/agTTVzdVG6PVyX4udmyre23Edgm6CoZq1cQBVbTkNY0CxiaBpNNTj0PGVZQb9kclpuxcRCHi
6XFhZUsN50MJC+BCTIDcRw42h4syenfTDAhSjinxRVlDSNdSOxvSGZr3sZqtHwneMYcmrrOHDGeJ
Y42eK13ZWNTBTA7Ypluj55E6KVMP4miS5aEga27d9SFhJDgNfTaxSpOsYmd+lWlZQYWBf+MQwIHT
fUj+jXSggYkguGffH1UShHZmQxxfidZhgM1qfrEtu9zP9RI+aAL7ALPWsNiP8MXEBSdhFFpjTw1T
1yufurLprox+0F7m1nV8EgRD3+GbXEWeu+Nh3LRejmepC9cEnj46QzwfmGVT4dnL/Bl5I/N8Aw/W
Z5BU3/HiN70Ovic5YdlES4aQeh2huTSM/hCySyNvfCoZLiRje8ZxtGY3T2ZOzwYfjJjx47jt0OLi
drBx6/Rc2Lq+Dd32HSn7ZwJEjiD1QhLwE9jfm9SmW8qE7WBo75pnPvQ5crqqlc7BXLr8LkeQd8O3
i++HdrgjxAt7xozoggzDMM9Ft14ZwyMLJN82VAzIByhNAYyIxgtMciy8GItLkFiP+vxKt/F6xWXy
1rPQkpeVZfn8HwZ5qffeEVO8ysb+GeYZhCh3uZF285rwpnRD+jyDlqF/ezIHtL5m7tey8DPHfZOS
PdFV1lTA8RgZwfHMGDQwsR4WWNwcCGT0uiZRAUybpTMfRUKnabn6eqqSm8nEL6sa0Q8lgzx3DtHI
pAalEe1s7eTuvjB1Omy3wFHGLY5h3NSkqQqF31k1nq1AsyFW1DEJytB7voze40QXlzGrCS6wT3oQ
IrODl4IjinHltvod7wmi+tRZi4WmDycpENCEvktYwo+ZSATJsm9a9z6uiuOg1yuJlVck2Y70ZrjH
atFnV9plTvWQu8XbPHV3XmS+duig8C0x9rJtT2CVt8R77wLu1SgxNBnybLo4ZD9RRRf21QRmvpWj
sXKYeIGZOD7GI8wqG3Qleq6dOq98KWBtdAgIAtKBlxr6VOXwddDKd5okSo2/jp/+tcDI08qsoyiD
J2xut1Ucs6dk8zlL3UcRRueem3SFIceCGw0BZAi6oSdrD3rvPLgRxqe0OY/OoMuNq9UEWvMPKu+h
rHtMY6qaKfm8kZ3FYAiII81OU6ufEXL7RimPDDRB/6X+I3G17QQzDJIkrzDMO8BfamJgyKp3Dl4W
eIglojVSwbPUyu9Cs5dj4hT9Ku2AQ2S3w2jAd8SAmRuqbGYhNRq8oHkRmv1iz+On1zFsNwqMsxvl
+94B0Ut9leA6irBaJa6VD3oRbc152eIEdGtABL8mDumydLiaMHIqrmBAUx3KusLv0UFmmMe3sw1z
MQpbsNf5pNUOvp5a85W50BnHfJu5iAhB3mA46cGr3Yw+mO0LW+k50gaIawE3TjPvNYyyZ9LtSlIS
MZQ/zDYjeDVlto1EpxlMdrw3TEe6gLEQzMNixI/DAkrFnjFj3gGVzAWFKkwmjARkJ+FjPDHpjfvm
iBX4qZcLYusOOWxbMoaJmzdcnJbrYpKvpuneV0RbXiEeuCh7n2rW0eLm61GiIhAVIO/sEv/h+SAF
j3GODxiEbqIDNOZZkhsbpzidlvINJTSZGFX7imHIIU2HhyKOYZZGB1mbH3JqXwpdPPAKPw85Yyw7
EDBnNXaGWZz/54aaPIJiKZR3yUMzj2KLWE+shIHv62Q3b0FbQAVIRh3CXsVABakkG6P2PDeWRmYA
djsywIzzn//43//3/3xO/xV+l5cym7FC/kfR55cyLrr2v//p/PMfxLGpP919/fc/NRP5nW1bcLD4
88/3OzSc/CXjf3XhqC85ifZ7pzlFbnXyGL7WnfH+56uLf3t121Of+pera0aO93Pa4OqcYa0x0JHq
abueXBfuacDkDCnPnz/I/s0HqT//yweFWqAHSZOa+7Dtz/lon5KmPPxnl7b+9dIYCPbmVEXm3s4o
ktpA22kZAUJ/vrj7m+/9y+13MShKTFMa+zIPPiqzX0d0yOALW4Hm4W8+43f3xvjXH5BqvFSeJfo9
/qwZZrSEdrJx/fn7//vXx/b0f722ZWEbYiIQUXbm34RpWKtlznDsZg37f/4E79/fIan+/C9PdtDB
54u+NPZZJE+WsewqezxaIgA2LkFhoq1a3wjvdn/+uN+8sVL+68eBo9MFxo4CeDA+n/EipWFttBpG
dk5AT3T/54/5zTOR6uP/8qsaA8Gjnohqb+mlo69wQS2g7WWLWP1n11fv21+ubwuHOUPZVHvXSH9k
BSZuBOz9zXc31Mv5/+8ZtvxlVU9pL+nYCTJ2kukg8w7+Uovp+3gs6uy6NhN4TIPPLrnPNLiqAch7
nrJl/me/7NeVXltgsyKd93A+zhhL44pctX/zy3738H9Z6l7ala5txTOMUcwkmmLVdOh7snRdk8Tm
XP6zH/DLktcHulHLCue9YL0T0dDEm04Sbvznq/9mQcpfFrvA/ao2W23ai3CO/c6x4uvBWqzd7HX9
37xbv/uIX9d8VwuQp37c92yKyHExj5jNR0Sn6d884t98gPhlyfOEl7rRvYEytgNoIz+zxV1ZdDd/
vkW/WXvilyUurSBtO6MdiAGDrTl5E+lsC3Ehf7767778Lys7HgwcNOyaL99p4Ul0TrmJ56j2m5ZS
7D/7iF8WdyqTrnastt8nFd6V3WBsXcD6vEr3f77+726Q+ml/2TwSb8qbsTH6vevMiNiGTMP7C5fG
P1/d+M0qE7+s4AYLKmJFlm4f5Yzwgo2isCQ5HNdxVRbLGm0dLCfIOemmEsm11i3XvA/osHBbjSF1
misdPt6fv8vvfukvC16imyOpxM3xE9PvLB17aLv8m9Lnd5f+ZZlrYSvTIWzqPTONaU3jQDSVNf/d
Mv/NqSh+WeaY+jrB4CIL7oIALm7MoCoMMdFCPoYvDuyzcnzTLNLDzVR6f/PgfveLfln3pEAtppP2
1Z4QT3FVOv+Ps+vakR05sr8izDu19AZYCVjaYrFcm2r3QrS7ZNJ79/V72BoJfXOKRaExGAmDO0NW
GkZGRhwDrVK1h+bqj5ZCpj56lVOA6lRwpgfZpOpiAwBZmqWacf3pS5tOpj76rBa7iINGxJaDMWs+
vqrIc1vkW7g0uGp4w9fN0Q/3+TiZJYFEg+JCA8FMgQGug2JTC6IrosN1/bcsRAiZihAtRAzTtsPZ
HE3lPlYTt/O522LWQr3+fHFhc8hUfFB5lhVGGN9vZ6oiC7nKrB0bA0J0lXrURqmA3YUog0yPYmoQ
w4sXtHDoNE4JqN8u9FigtJx1Me7AcOz65CFpAnJF+UsGYAflKy1IpMy3Y9UX0NchrRbdNxNOHXfs
p6E+Q1SeRZUK8kkpBL01NMjQYOMLDW8Zs06DerU0RYMD4q5YOoBaS0AdDsIbxISIfMqLAu3PocgL
B8p1BMX/HmKyHRgJLK/A5AzKWfCDbMJhrsAlAUhRMZwQgJl9BMaLEABce5j1BdD8BzcqMCa2zZqX
IeMjQDmnqRd9sDlDiEnBPHcsu9e0hJQCzLoyIG6+Zv5/frtN1V+3q/e8GCsShA31j/90PvPDa/pZ
/+/8X/3n3/r9v/nnfY5ec0r/K7/9F3jun+81X5vX3/4B7RbSjDftZzXefkIep/n3fW/+N//bP/zb
59dT7sfi8x9/vOeYkvlpAcmzP/78o/mCyLGIAv+5T87P//MP5zH+448NXIz/ht5x8Le7/7v9y3/3
+Vo3eAQn/l0UZUlRIekJxCuH7dp//utPhL+rIsvxAB4rkqbMGzZD1TH8xx88/3dJgmiCJrMyWiW8
yP/xtzpv//wjTuJkRdM0XlbwWO6Pf4//z/vuv5bk8v33UlCDdISC538/69gAmKuw6lgvreHrPXvx
xo/fZuK/vFnPT6ZCNBRv0wycU9bjADKaZFibxaI19v7KxZ27FEbm51PhuFMa8P7jmvWC11bWuw9I
oLQv7bl6k4C/Q2VELzAgiI49hit3vUthBS/8S4Rmi4hvISfjlcFklXN5TPsQoXkIFODE7BgO5bXu
8/rcLazKX6K1wEHRC9aSHhMcmvqkoNd1/cFzCKSvLvMYqNibAzrGE2jZek1bmz2kFDTpBuxw9OzW
LpDc0m+noi8RoBLRl/jt6cOwa9BNgIi4Xj3CqDQ+JZviBQzruWL+cX1A/Lzcl0ZEJWsInP7IFgVU
xtoU3VfZ6Yi27ZV8I8XdsY1BokGnRhiCDUb+DIUMjLjYga50m4EZhUwVzdf0LoLScNGw8Ncp34a+
WNmi86Re+mnzDH3LI6Fao3ZKzrLeIEVPI4gEDTYqA0g1rJ6cMVBXXrM04VQSxyUd1/g5JjwMX8Tp
kc3c61O79FwqNECdE5qpNUKDD7Bv2P0a6ofrD16aFyoyAK83QAoDP7gFRyhic0NoHvNZYUsD9DNa
KVspS1udig9Bk0OpIZlAxxA+VWHaA4OBhvFoDPFeDWccPERUY8iiKm0PMTUBTKNkm7OSHXDtOY0z
a0S/F9gpq0eZFDAxI55qt83QzVDAKCrhewKZ97btnDRgLCJmezgMo+6DhpjfV5uBhQYhfJI1YA0F
FfsMOidFhK41ehhdYobVwzA+qgyxmqTf5vG5rl+KJjIhJ30Y2ezY4pyPht5sfAVYs+HQDzE0CngD
jhTWgOICFzTweqqcvAEzxfd6gXFQrzFgfLBPOE9UjhM0pJnyGWJy+lARJyLvKXBcjYoyqwLPCv5t
0h4jwDIbobq5vqgL4Viao+a3zZ71KA6pU8R68XSWszOuKxVZ2S/8wlJKVPIaRV01S6OwHnpiejpB
26sLf3E1hA2UTwneJWWb60OJTxtqLARaYS3Qf0UGd1K2cUksOXz6KgkjpGjA6AVRQpLETRbzXqtE
KN8AzDjwaNZX5th21vXJWDgqJCrMZnVQtkWFHd51oK902xQ4cigT6hmuJnn1NCHDj0VlJaZfzHcR
1KV52r5NPT7TYeKYhvUE1X8cI84O/Rq9zRfgN/RJY6BP9slFigdnyONY9YcuRZ0dnqaBrHgCaYBw
A0AWNCr4Mz1CdPCl1KB6fI5wnYLflzP5HXjv4zNwmkaHUmPOq0YUgRiJ1qX4LEIRRm5awIshlpRC
QRuOOhUsMiDWpWfkPohhdgYhbX7AJVaGRR5713MPvgqiHCgvOSy9UjTyrs/5QriSqIMAllxt36aY
cxCQdXmCQkbsXH8yv7S36UDOJdOQMhzrKTx8iNXWEJDSaOIHEz0Dhh2hN931d2J528DBIHri6i1A
A5BBgdsWBCwqoEuJ+j7BSCgFOrYtezciNxGAR/kE020e0hzXf+bSBFDnAKTzhBJZy+ghad4EYrOP
mPfrT14I2BJ1EmgkAmYEPVUPlQI1b2H5sY/R/c3VrSCTlaLL0hxThwJ09yKi9ThtGuZIwMnzj7KW
rczMUq4oUWcBegldXI/YG5WduZ0rbKKjeBJuSxPdMitziD0+1mvnzuVD/+sj/fYxFkmRRXAvQBxk
WCNCO72TAEeFqxWHmurU/yzailRElJMMcMsab2mGR5H5ZNpbxLLri32xVIBwIlLBK5d7ecoDwPkZ
r9+C4mMW9uTFe+IQo7B6G4JORmr3nrpWjpx30YU0SaTCV6mVKkSsB4wF4qNEZOBQ2YCtlZiV/MAN
wx7mwWjHvlQ56F2QFo/QrNb2fvxAYggrE98gAJRAqs9ou3JWenD4kreSTvIk2YcckGIJs2FfBuzj
pOm9rxgg3G+D5gQqHwwI7lkQyer0FfhTU0138jSr8Clw+sTRbYu9PANmVg4Ffv4QLw2UilAMbuUp
dHdZL9r5e80m2+gOLwfIukF6zPySUp09iXf9Tt7MXWi0y5lNmcNMwgQqQk71+O36AvPzJrn0O6hw
JhdjDYBNigk3VSc5pbcQFHMB7tsIm8EbvMAC98KJ7NCEu57N2/wOpDrFAMU0u2E3oLja13/Hwqku
UvGqCP0EcuTyhKtno/d9bHddB87MG2j1xvU3LETE+fL8/WAsm2lieD/GMRyC+O12wd315y7EQ5GK
VTCkiPCdIx+JCY/tAhWqJxFip7wKCcx8WglaSz+eilmiCD1YEvlAAAbvXT3bU67MylI0FKhUrYiq
oof9CutBA96KD8FGNiKTMUoTJjEOkIAGWPkra7wQ1QUqTvVDiJu7z0NZty5soADhy6J4vHi+vg7i
whwJVKgCM6mqBYI5Ao4RcJ3CAAHcAkLWhlSQ52+HHWeTV+UuBFZ4V9ixRbapUW1OEJV0pS1kS63A
BcfiXdlmlmQMlrAtd9qNsi3vZRtSYka0MuNLs0BFuCBmfSBftQk3KXDwSlwAfV+X+rUm+sJ2FKi4
wrIiTMHHCjcd2G8p8f3AniQyayFOBt9/rEz15ZghzCvw7Vgjo5C2yoB3FN1Tz6SwxyErk3OxnYrz
RhCoR+dJ1Y4t4kBlxofGbfeojBrdNrlVccqsHctLZQmBigXhBDERFZpSCHogqRjANB1u5wOtNeEF
bjM72bo+UYsvooJD0eBaV2oQk+638k1yKreaPWwCh2BngfV9bM5ryIClzU8FiEGrIJsGvB1uRZDu
0E61fLw+hIXtylPxgeELKADPDw4CYEkAKdkX6e31Ry+dgV9n0rd9lLQj6bt+ltp2YNLs5E54BGvc
0mzfrTzOiQ64bFvJHtdeu3FiO9z33k9XhqeiBa/VEbR9MC7+RnbYfe1IXudBp24b3zOIANl5eL4+
yqU98HWR/TbKIIWRT1NglLzT7Lp7zU6t1NEM8BkOoYfbkq2ufTwLN82vK8u3N8Ezrq7KEm8abMXu
97IxWp1d7XyndYhTWLErOPGpu53O4XZtHhf2HU+FghiWhn1V45VpcDMIL2X/eX3WlrYdFQcgYEh8
WUOU7JOt2MNVpTgmwbhymnLzUy4kPTz1/UNBvoQ/IY6K0emtaQe3oXOwh/zFTrSzGxQFmN31USyl
zzz1/SdBOEEOXJy8WT840ftb/0HzyrPqZpvhV3aAann6zu2rPZzTV7bb0h6gAkEIb6xMaTBxOfAn
4RhZ7CwYDqZ3JUFVH5ZXsH43YJO1sucW1n/uY3w/CoIm9EmU43Uye+yGhxg0m+tTJ84/+MIacVS2
UHR12QHqjXu23pip/gGPSPyF3pn+xumhWeufqJsgVxnwv5n+CGIn/lJNGYlLoeMvI3FCq97Umw9Y
QeiC3q/8sKXN87XW376yNCRgUcXC5Al3MBGYXHRpLSjKWvWT/NTdFmd+5S60FDg4KlNo4VbRliJe
1G8He9xHd8CZV16847bw2D6rt4mRPl6f7K+Nf2my58/w25iEiSsZoFyhcWJVbnYSdkcAxDeRLZ+k
2xozqmw1J7LAlL+LbuARdW43Ky9euH58jf3bi0Hk58BO1AbvwYN2jtUbDw8plvkltaA8ZIc2OK4W
MRo90Vvz+Yw+jpHgB6wGgqVNRoUZNcxytcwxxZP2yigzNxz6khW0bxNi1sET+Gwi+BmkOV0f7kJU
+8p6vo025irO7yoFX4vkpSMIzScue/vZo6lIk5Z9ASQSIk2ElvPkQ/dh9LJCWkndufkxlzYIFVbi
1Ncgw43cnVdZ4+1twkc3GGUB2Xg9tH4C1EPyx1LBJBKgaAwSB2IXaPSyyYvu9blZCFIsFUoayD9m
PnR/PVFVQXvakfDlZw+mkohRgMczMkk8uIB5tus3K2WXhX3CUl9+JbRpBLXjyctCLwHLismsuhxW
AtjSw6lvvRKDWtDm+KVC/o+HAE5HbqAmvnIgfEX+Cztl7pV/DyUgjvcBvAKQEfjdNpJkI9SAG083
LYDoXMzBX/kM20kdZgKAueNTViCWxt0msC9jXKhwG5NGwH/aEhKs/KKFE5GlvnHSkpwRKvygVju1
+S8f0DwgmDdQuIEMZQa3jcdGWD0cll7G/z76Dq6FRZsmoydBXHbLkBcBkneT+tqY8zUjNSZHTp8T
ZAMjrmcZtxUcVUehy7y+H5eWlgoCYBxKYZFgqCTd+slb0D5B4uZnj6YCQFOjudrOWxJGQYYPI/A0
uSVA8l9/+sIBhMzu93lLFFkAKBCOwDyUbBmINE5daOWz0R18NED9sGpkf6BjQQzqkR9bqFHCaScI
rALuW70IoZpC0SUeitQcOeQZYyYRmnKM7IqhsDK38/79676WNSqIQLO4Bk4I33rIomsUucO4luos
fDKyRoUR0HkgKF/h0blVmI2ZH0SrulM29R46J7oTbtgdJMq3qVnsyUo8nwPJpcFQAUacch8+U/Mb
x6M83kcw05EhmtqsDenrGnXpBVSQKaNqzOQ5MvbY60S8keochvabCOBrRvV1JqwdTYjfmAyiytxk
pdKvTLnneptDk56kcCbpX9VOdOPgQOK9OKUW34DeLYYOpMzdklX2YfdWiSvpz9JszEv+7ViuYE+n
1WAdecCDgXF9n6UfKQfaGyeshNylvUOFIPQs27KGvovHQUJnaF6ZfgWGsnDBkDUq3iSSBHsxNhs9
SN/bENncwfDACk2Yhxq9WVmPOygAOe2PjiVZo8LLxEExYCxQK1a6DmpUH2Hz4LfDyve1GAKoCEOS
AgYlEVYBFriWuC3cyvUddVuc4g2xVBNq0E/qE3Q43Mny9VdirhXkFhaHJlUInDRVcG6aPDh0GyAW
GirfrKz7Qtok0wyKMklVTixzLI/lOyDMGIolOb5+KBzVuh45F19BBQ8NJgC1DDtBTBu0r878Ge1u
izXrO+6srSzN4juocMEADgG5WXF+B/wjH+sbBF5rsqBHuP6OyzcBmSZSaFEMimjpD16HoxKNm8hi
oJzSpwz0hSGKDcVrEyrFZmq33iwRm/Hw7GtO0soQL5+csjpvjm8hoJCKoKkaIBY6BCnmucsaS62m
zcoaLW0x6vtvI7CXw35AgHEGG1pkpm/6WKXO2r7GZqu3a9ttft6FqKtS0aAbcQfIM7xnjgZHOP6Z
yKccmDfpFerXq6+Zv8hLr6HiwOA3AbbEPBwjM0sjdRSjwhuy1U29tBpUKOhZhhQVRKuQ/54GiX8p
5Ve/q5+ur8YCRAKgyd/XupKFPz94HxbopfoMoXv4e9xwEOgI6uAmL4ExLSGresAJpQPUa4XqZz/b
grEDrF9ZXSOZFXDA+NxHSWeU2Z7w98VwM2lQIYMoGnc/RgA+AH6iQOxtiAaLgU0HaJouKk7HgEDR
fdPyoHCNmzpg9gwIuqMCEQc1hO4zEp5pO3aiwdTnFIcFbAIghwNZiZXBf5VPLqwdTfiAmEBawW1s
3iKjU9mNCVS3nlq5g86iWZqxq+qCIRkVOh7Xp5tb2C0KFaAUjZByDFj0EsUUTmx3QQg/G6m1k/Yd
NrlQUoZgXfcC+9WVr2DhY/vCgH37lCE41vgZGM+eysBjA4LRa8W8hTRBoXKamPQsZIoYFH700RBs
OCx4kw7llb1qwirPED1orDDuzcq0LcRDmhmiaEMc+BLeBuldazR4A5fu3FFu2Wff3u0AJ9H7Tbgv
366/buGLU6gIxaQRNybztsigDiGPGBsowwIIwtcfv3S409BiIZ0CGRZ/c18HFGkzMst9eFRd8ZQ6
6Z6xNENxAkOwUjvZq7fhJzL6fCX4ztvs0oangpUsFpnMV9PgccB1ipC5QHPM6Kv7hPslgVp+fXyL
nxUVsbSkEXBrQUV5XqvOFA3NhubSBp7fFtR8nNIFVs+JvMJYK/YvLBgNQC7hed5VIiaUm04KgAps
KcBFuVsbz8Jep0HHMYBNqRxjPPLNYA47VAPfimO3eYdRslufxrthD/VG+/rkffUNLywRDUT2kwL4
0qYdPSV6TUi+g4KhkNbw1LlX5TPMsG3Iq5k8fJ0jrYFWtrwvVRCzJdklcCKDubiLfqSThrFXjhw2
7Wg38BeTtfQGLqVmWr2HCZw7s89hgCnSQeEtDuqEEwyjuoaFLtpkitD4uT4UyNxc3m403wSiVR0M
aVFdgcSbOQXwXIJvI0wrzC55iXzIPJUfLR84/AhJd6gNQSVHDxMwRrVZ3xkCUbmbQ3xSE95inrgh
yF1CUdl5juSOe61hERO3xtBAJHWCeY9kNVEPDxe3ZQKzzyInrBqo0IN32t2X7EmLE0sq71i504Pk
A2bDetWzt8PI2VxQ3ASQwo4TzmbhsREC6y8zsg1pK6DyoVZNypMQw8SQFc06fu6JB4t2i6gwVPqA
ZK8Zw+5e6o+F/wiBfrjoQa4BxXloYEDyQFezZ44ZjKLZZdkWVt76LE4N6T2JAITZQK2t0FswMcPZ
r6BUDSEAWCI5T9JJgeorHMwPEdwHilSD0uDRH2G7EYhWDDOeVn0gwQF7EppAsVXXjSW0rlhnRgL5
plRtNir0KAeZsaaAN4pydtlG9Zh76EL1BC4F1FeUn92DZOogmEJIhpZzKUCtd52yJ81TLa5Eq8v1
I1mm8lAA8ksJkp/IgmMR4hosruUQWij2ee8bIzSowyLd9urP6kWyTEV9X4hzkDDGwcuy5zTaS2Aa
Kv3z9U9hKYLwv2dZKkeKqcvxUfsEPoc5a6r5/ViVhgz17p+9gYrsdduxMERFCKynY12+yLHbk9dk
rSjw1cK8FJWokM6DswqaEUIgnLfN0YDKi87oJTpOkR1YjAF/Zqc3ob6HbgQxYemFDhP0tFbGtnRg
0hBqDgqbQlzg7eEudGvciOdrA2Mw6IdoVuGVpuQ8w1jKQE9kvgozK1t7adQ0vLoX+FaCnA+qpcZg
jlbglbdkA4td/V0xeBcyiPMbfQNx14QAtclvmNWL+MJJ/RegdFFUXFYFI0QpWxP6nPA9x8SzKRRL
bqMRKo7Xt81SiKYh0hXTdiKKSwAKNU998MyWJ79ndTR6kB5IesWBKpQ8kPbX9dctHNQ0FBlivi2q
XKjQpJmjtJDnh3IhkH9raeLSpFEBox3LPBPDevS0De9wtmgkdreRDtmm2AQ7wYFbmOUf4kfh/vpo
FrJSiYoYXJwIIHCjX8eS4gCpnE1DcF2oYcId15tQCOAkmKysk7BwlNJIYzknTQf++OQpwk7Fucdo
HHiMp6xkDDCm7UJ76/udSqAfkx3B59Rx1gGarNeQg88JNPJHexZhzXqYXfWaJXWw9Oo+lM7fw8zH
ysTGqXD41q1spgpnJfGuz+qVjGaBpCBLVGga5CETVGBVPUV+n2UZalAw65Q32kk1svBNbXHigzcc
FSG8c+749CgXH4wKLwJlBP0b3BSY4fBx6aEsCdNkKHnBaQJ2bZABHJKDzG7gXbCSsSzclmg09DAw
aqU1aOyJAPoxurCKHJ53xIXwSWOfJ9EPcuRo8/2F38LGFJkw3AB3rSkAMwxLyZUu+cKBSYOfAYpU
E6VH9a4o7qEqNbAW3J7IZA8c9E1dP3ev7/uFaaJx0LD6DEPoW6NR7LtlBakpZDjXn7yU/dKQ5wAW
sVXPYAQK8yJXrxD708DFq7SXJHeV/IZv7NoHFVOBPP/DCH3UJiBOHkFTAZSLgUBPsasPIYc2iALp
AFAtQr99EplXv5YNaOxZMBY2NDU55qkt+SWYQ5ohQqoieoikUW+RW10fxtIEUTlRIyqDPzLs5Gks
iia+jT7M9QcvEC7kL7znt/u8n/x7fgqTdVCvwPUx3sLj6DDcQhZoOnRb5MImBOr0zBEPDOCfwrGy
VUtbWfqFAE5Dk9WQi5h2zvba5Jdf96ZfuEF7uj64pVnjf0+S/AZc37CcQ5z6nuUnZi354r4u1pc+
PyoCTQ0LyxoNF/qK42EGkOtBdRv3Lyl3hEicEAczOvktqyACveH8U1K83EhwRIG91HmEgwY5JAXM
Sl+EcgSBCqYQsDHF/ykT6/Cz8BhjBOMv6PxBC+M16UsDJCeATZ+HBmZpFdxJnLp0ogDKaRo46lpu
ELU1OdloKyP4lXceqe7lAFc1v7MYiKrVUIYbP30GunTbsLrhJDRiTK5APuoV2Z6d9nC7bMbPptoU
os0xz3J8R6YTU9fErvqnUiUwQcsfNK48MUF87MXQkqBoIEPJn2t2abdRlPhGQupSR1CBtPn7Sn4e
+2MUPY6tBTKWFt1J6ktT7SrZDLpH9h4BBTcd+CWqsq2OqNPCaKX1IY0AbCI+0OaWQCpX8CHrv58i
TwTse4BB0FGGAZe8j6DJ1giqKYgQku/ApPKNGgX54A0CfFDsgCZFc983HoT04AZOihMmcSx2kLGe
WlyugxOb3U2wNfNdljnE2SZId0V5HMs7UrowR4AjptnDz2RQ7SFyoaGoRLBggEZcf4z5AFKz51j0
CuEjw804iXZTdtd3pVkWpjgzEuuPULXgRS6IqiENygHOE08jl72E8mOIa1/N3GD8YvtxfXMvYMvl
L5ruty834hNWgGkSEvRtbeHwc6CCdBweY0NwgK+2GkfcSGuXgaUmKo1Eq8chmsg0t/kNtI/wsuRO
eWs/p0fZ1PbxaXBUL9xGL8Jz6NQrl7WF3IuGqIWdEHHw2EBqB6HYBA6d+oi7sBJAC1OENm8Trkzk
QgSiEWdBL4yt2oRo62tw/xozQyRvmfrws1Xi5gvct1XK60liCwWrBLVadzzk23Q7IHvUHMGIPHUz
buA87lx/1wLbRP7aKd/exeR+MOUq3gWLRjPdMI+9A5SXMf9VG5MOp1890znjnNqwYtgQk9iw5bTw
Ny4cjHn9RyzN5hyLv/0GqAPDqw0mDqCXPFdio08DrGxW709z5L4Ud6lbYxcIfZmzOM3D3WCjkYUe
jA9QomZ8Vp52izTUwudn8GYDYoVqkcf2J1pgCifTRA4xRcErH/Dint/G2n4KVjb5Uiufpm2UIJKG
QThgf4CiqCFNJhFkSKENg1qqgKS0H+/7aROVdzB13gvTjlGeGemdm4DGZN0wfwhQZWXZ6hBmINop
MFuoH6ChYjCVCrUVRxSqlURqXr8LM0/zP3y2gRseB3BdOnS6FNhssFLJWHow9YGUE1SCI9BqvRE+
N8UI0yS4Zl3fiwuKBTJN1yClELdV3Uwes5F0+Itgw7zNmEfAWD0CXGuFOn/8VV34WKscf33YlyaK
+gCggpuJSoESJSjfpvYEf+Z/peei2drlTtmqdn3Mtms1pq9M/NLr5gvCt+8thhjqvzCWAZDI2Ekw
Qn+p4KqnYf1TKI9mb4V4IlqhV/ER84HSX2nmPgRwWFMuiJ6Gv3wo0wyQ4ka610xoHo3vBUxU4LAe
9roCx1Jo3hXFnqkPGg/TogkiY2Dbd0lsjsm0myoYIPPwI1Dh584YIgvzXvGtZd/C+jSJNqiGSnCU
hENIkGasSWssbRkqr9NkZuRSf8bTlrdi6KFguLZhFq5VApXXRd3AxWKAXT5vl5m8AldGKzJzVGh8
dHtnpCx0JZzOgXna1jcENJd/CJT4uqd/W0hBkgUGpj24A7HveXiSc27ly10oKtAck1FNCqaFMLQn
vI/SY5sbkto7wT0HGXEo963M3ELYp8kmWTsEbF+PSEZU5KQj8t/ssUOkuP4hLzWAaD5JmIUCrEXE
AVTfUq9CxRN7aLQr8LoJ8JJS/UQ1GiakDe5cFeTLK2G2wIAJJrRpKiY/NXAqH+Fa3s7uA7BvM6//
rKWZpULXBKJZCtbj6KlQjysV8JwfoRoatEgao8KN766/ZYG1JdPEk6D3Y1HicKxXoJsIdnOsjtBb
1EsXJjPHdIWJtAC8l2muSQAh7UKo8JZsBwzYdu6tIc1Gbw2FSJtxV5OUhbrTF13p2z4nDDONUYxM
UniC+7nHbQT8Hdwkx/QzOqQnJPqbYc9uir3iaiZzvzKHS/uTChm5AAsJJsfo4GSwU+yZ+dZt4Alg
QBfd4DfJFn7JvnX9ZV/k1AsxmaeiCNw12iJsMUS5+vC7wtDkswpfrQKeJQq00rVnLXe1CKVu1NrE
8EYNIV0Wf6rDrYQmDwQpcVVkbamCnPpw5uWtEIBuMuxzaMVr9QjN6Cex6aCPfmSYElUlYvXZocke
J/4w5adQsUSop3DOCA52Hd9H/euYr0FtFgLv1975tnYC/H/giN6if9Kk+1DQLFVZ4+AuLBAN3oez
H6dJPPJGWXjOJrAgQNxZ1RNc4MLJX9Cr7z9cgq1IPT99juuDPdmjBfteHXKrBmRpjApgod4E8hb5
QPXVa0hWW8lLc0alrHwhBk1J5gQPJmhFQwxIkK9stKWwSEP6iZ9LAzxl5shQWrDJtkJj2EATGZ2E
2lT1A1zsMZ41Va6FCxkN9FdYJGpKDtwQzJLRS4QrrIlOMbeGnF+YKHZ+7bc1GrQxgckuBpO2b/Dz
HoM1ZMnS76bDNFNVWsm3uDS4kg1krAXkq5N4nYFqnv4Lbde9b6mrNIvFRZl3+LdxQDYe1W82nl9X
7KQnMKPNDF0tEG0t3q7dSu8s1kYRGv2s6/FmCUDIzjP67Y2weBtrQYlmxFit3wc6kDlY9jPcn9bO
34Wg/VeUv1SxMHodvYcXRj8O+q7QI/3X9Z+/UGOmdeF7KPhNiYhns+gBBvrn8+G8ho76Erm+EIlZ
KhJD355RCyhbeD2cBYJorHWZi141FUJGSfAoifua3OD+Zal5b8Q8o4+zVTfsmuAQV0BGUK8hSZmJ
Jx5uAiq0q2BJ1L9M42sXmGkJvLGaQfMstSStexFTH6bfSKFzpBw+1JYbMAGrsNnz2ATknIm2DPBb
5UrdATYtsInKeQhaTXDNZNMtmTJ3iIAEaFD6Lh+GelCsOJRgRTNmIoyMJUhMgs8+wSiNCQrXj1OA
M9rN2Plgdwjpzs+B5eRhuc66vOYNAwpwXhhsaji38zWgctzAw7U89Q01SKzCJ6epzz3CWLmvbIRI
7PRpFOCo0Lo5rJKlEiKCAgfrUlhzQpoj67V7jcgSeB2BvMmFtcXhlj54KjJybT2kUY+Ff3p5uw+s
z8fdNtTvAkA2r2+shZRGomkPOauxQqgR7NqnF6LfOo6zO//6uP7wy7mfRBMWxLrQyrYLgaqZNHPU
jkryBGtFK0zexOxjmlZKOpdDFwQrf/+ypcYXyr4E4SWDzVsxZXbOALMSoSEo3ybj0/WhLM4TFSAJ
MK3iEGEhPJRr9VqfMFcTouM2M1ZmawFJD6PL3wcSc74sxjPmFBr0RuCntkzcDvIAiclYXARf2AIG
LlCMQ3o/4Bieg+PPLlaSRkVHpmYlWYT7oKcJjRVosxPayga7nLNI2nyL/BZ3y7avBhY8ey/279QB
UsISjEAg5rWyLHNu+tfgJdHsA2AG+YFr8cNlzglsoFYUOJzckXt+Osij/SvVnJ8V7SSaesAr0xgG
QwB6owIVW5SbJOSPg79WPPu6al4aCfWlp35Zwx0JG6wwOxveey7+dy5K6iKQlz1kRKDTh+u1aDbb
CkR6KPPZKI/qr9Dlxhj9lQm9fNBINBWBGWGNxfho5vuqjw4LaxLhZhhAlANorcfmk2X4EI6rQIiF
3UGzE4I2n+COBmgCL2x5mKYnMM5TmDPDKMYEdlyaVnoJ10mpqMyIDFbRsCbrd0YWPcS+ubKF5p14
YeK/zsVvO1SQ876vCSJgYz69He9vT8+qfr5b+ai/ymiXnk7FjQqexqlWIAYWme9IAWoh3EMoRAch
e2K1zyEfjRjmwSIklDNRsgocRDC31uF7xkg8PL22U9ibWgOpWhBHBe5BVAfQ+lymf8+i23jonrXQ
12NN9nyue+u717i+AwyCBSec9BZUu/WoVVduv8L8ky8MhU6hQnAIfL/Qei8SHgQGAoWAOvhwxk7V
j05hIE+1qaA3ycEqK8MO0YCFg/kuaFNoXWnbIpbh0P0a8SJAEFENH89+yxU8ukLRJsrRMUEzC/2q
MpuMEVlBUwyODE3CQih0zb/T4JMnMU7SM6bccAaHJOCHq08F3SiFCrwgVbhqcyeJv4vKZx7+iFUr
o6oc7avwk6n2ac0ZVee0gkv42+vvXTi0aLZHFEqQFohw40lhYIt2jYSvurhLNA9uWz8dGhV6R0mV
G+xuqKXplTmYk/75+Y6k9Hx3c30M8+FwYT/QXI+qiuokEdTBizQfpaPbhllpuC900iTaNiMPJqL4
/dcvn9P1yIQ+Dk5cXBBQaJT1zEr0A+5s1uj9TBlKUqnoW0IKGz6WqM2RPtHZ7HUYzvnPlEQkmu2h
BS2M2IT5siPdRsI5Gs5yuZL7LMRPmktRFzEbNckEbRzuyE+tqSq3VRasRcaFTUrzJmr4TowSjyMP
lW9UeSN72qgzXN55fz6HFuMGR+a0VhBaGgkdJ9OxKjoOC9B0WwEq9olb8ufr+3ShCyzRtImKJFUD
/WW0OJDPs72gh3AiF9iHClohU9YZVQvPWgK5LiLaKvehlSLMDvIt37X7nJtWTtaFr4VmU0RqwMEd
GzdsVn1i8oe0vrs+uqXnUl85YQmnBRwGxxcPmeCG6eb6c3l1AYkp0ZQJsRezNIEJiKfh+6vMNnV6
BPHYYnZw3EI7ZHgObsvGLqWD6BvwayxincF9cNCBGZM7K6/tQD0JkckDfhb+P2fnsRy5tizZL4IZ
tJhCp2ZSkxMYJbTW+PpeeUe3q1+9MuvBMVbVIZkQe8eO8PBwD4UEYyhPHd1C+ajboDimYT2f2nyv
m67BiIIVjKaDz9wQBznesqk9qfwjJZcNjUP6or6L6jDLvDFxDN0Rku9OOgzRdzLZwqeZHfrMHVVb
fspwT5Z9az2W1mOGJspvi2GwgRiFB/cIV3X5mn136lPtdbO3XGbptQEUomAYAv23hdoGbQ+hRm2n
ZJcMU2zEB0vT7gUMWfvOGc/zcCxMZ6IuxDyU47WxZbjld5kGFRdqg7SL75bxrorsZjwD/OErUeje
qHTBVo+BsPltJofto4K99zVWxFBdUBmT6uP0vP4aCkbbvzAD5debcbzwRWuzWY+Ffq/HFduBfMzR
tnUndV+GNWEddmyQVauPxu/Uejh8Fdk+u5tj6HtYObvbzrhH8Kdt7zT9S+THStnrkNdFAvYRp8cC
hT3h3qyUoNI+mjv5OgZZ67EhusesDsn4KGZNrClu1s12w0HfvyuZn1ONcCC3nsxvxjy3/zaRNY9c
fi6DDgNn1oYxUt5zYfOZxklCmxmnuUfERxcGCFAf7mF678rYk2esWhH+/Zlny7WM14VtmcvHGKhs
0wLpN2/2MeQ5ZON87VuqkYhw5M/eF49q7hjXzHCq0DpKrW1V3ow8pHzaDCeernP7ns9IVRzX5Dr1
QTeEQofUpl3Iblu56eZ1Qjhf+9Uu72N/Gl632CsSfEzt5C2Gw9/ZW+JutTvfVwfrpTUvmeTcrqAN
MNFWX5f3KXE6wZvvtOFsImXMSAKogT6Fxewa1U6yXEO9QBJVNK9VXe0lSlDqbs/qirOJb1h2/Zky
jL55KwVeHs4Yb9qyhPTXikXitDMXf4gcRDjn1hXOBQxny8Gob6h3+hIuVhj3zxUrKN/33PQ9tNG+
+4pKPNVtBC6s4xDZdf2NC80q2uM+hZTurtVzTttlIHl6jiJsPfH0OZnqpWl3WxTbbXbt6eGZbob4
fGlneVDVxyR3keCfzGcwH+0FtD151RGla4O1dLOvnsUfYwHi9ptHr3PGpr1k89hSdImv3egkvYvt
5trCPXEXVo52bxn4RwZwgPirEN9rPuShpHQkjMkkN8Zfb/L0j+I1R5vW2M0G2y+Uf2tUO+7wY7fN
nKdhxy/WJ23vuHMMzWEmLLIe9M1bJrYTL+Go9Y994bFcZYSZvut5F/GuC9t6xWqrbW1xPHW3C3b4
gOR1kr6bPtyWIHrG7AvzzD7A9bT8KXYG5vGGQ2cn/75NYq5XXgXuuewWbQgG1WkVdGEeBNnWR7eT
nnAmwzKZ+BSFZvKjIyhdJ98L0qg9IhEarqjelPpyPeIS7LSpM8OWSnxBPKv9ewVnH4Nk7RTLAQIE
6P6YfdCWTstUi0Xz8dxODuoOrKF5vDS9IzBHw/dI+Ao5kd+PNw4+hniCLeM1hAn9tu36yTYm15Ry
p8+Oi3xFclETdnV5VUwkzC79fKgzb8p2+TX+ykzHHE+9YqsKUSDQjsbkcxkNHlaxqwBvEewxwgEh
PZiKY9IYbx1ZgeXMPI6treGandU8yPTvqFkpDQ8TZE/GbgCI25cO8UsCQf9aKO74tJREIMeIIA0h
1BgqBordvoiQk2nrH8jPE2jEH311pEPW2befe5m+x+cSru6Gcr3HdVkX8WRhxCx52+BU67OhhIwp
ZZ/GAWPkV5bAgNV9ZBP0hOpJRGnzVzXc7oK1rNrZZagK9vQ1G14yOx1jCvU+/0guNSs7Dy0a+Ysz
D16V71UjKHEm7y4blr/6exHZQ2VvsruFkeysTy0z4POD0d2Xyz4VUEv/0XMqkqGwzfWutZ4mSPzK
Ib8XjngHPKL34vCNue4Yt1OSFHZ9LSlu5OZjK46NBjPg2HWedo8Z+0vyvcqHdgm772102Ocop7lz
jlNf3AC1ak41NLbWsMaVzlaTnMkpFBy70RUNxZk1Ehj2/mDR6sTVB8MAL70dDX1nSwo6xXHl9xg4
j1xoMRIF9S4oYN+NKfFCXmxZPnS49kz5j9GmZ5VuWEoqr+nXDVV7dYocvdA5gz+KJVCH1B1GLaT7
fylXtxfdliaBl6kPrX4e0q80f56yoxY/RPFDPBzT6BqVwchcFN6Q63iu66cmP8tmUBaHZdvX0yPH
vbe1/iS6neU5o3aehFO5jk6M13VBiOito7oN7mad2wIBFs5ERqIXCBhL9WvKb5v0KUdvphlM0dsa
vUnjb8H/M6RAHGsvraf9WtzlkVcax8T4UhlGaPa1DLE5/iYnScTRxdIdIwSSPssr40vN8O+Sou7G
tlLEc0QhW9SlK5lPdCr8GMfJnAPYiH56CCEL+rcjvErzcYtOudyckhUNuBy2VV7ttvFeVFSudA62
pQ4s9BWnoEAWowqGpnBqdd6pKufI54qfbma1/jY2D/g9O1VFpbN8zkK/A9byBp4zB77Q76VWDMVl
CNC+2PUVdCerdGZTCxaxc9ZC33XjT8S9M9yKffelUKyDNM2DbSAiURiSM47EXVXD1kK3O/ERvz17
EBQ7EvSjld5p6sUQ7wps6lcOAUMwUUIpnSRVT40pXJJeCM2BMYH1EXtzs8g4g4ajxjqYC8kVll0n
SE6ScSNA72Xz3S05aUAR0NpxzM10NYTv1w0hNU7cOFLdmMS70pgpE2ZbgiDaFZUvjZdphtZExc/Y
TdjkX4WkOmqm79sO/Ks17bnjVUWlUyvvqQClt6htY5zsUsYSPuaY1VpH6Y4592yVH2r1W9WzO41y
YJismE05VOl/wCWjkL1+Ih0lMdHHR6VPQ2t8T4aLVR0y2gZqKTnZgkGX+dGWDROLEr7CmVuYmSd3
pt/kz7lcu+l4FdX2JTWmj9UyWD7CaWliGf6riQwt8Y0DIOrGMBMLJ42lN7lSaEDHz7Fi2MXC7Y8n
hRHBJBaChn5IkrDZcjuOcz8HuobR0m0ov3HnY1s57ZLsa35QHjpHbZNA7yJPiF/qsj1OmZfn561/
VIT3KrnOWIelDFJ2WHtqC+emtG/F7tJbu0U2L21UeWjX8B6fGxZw0T3JyUvCPU/zk94bwYoZl4lx
uqa/JmxSOak8i3FefRLsSGncrZIgUedBwi+PVA5UMRCVYOvPssBY2u0fpCfjP5CJFOamiZcz5goW
AFRcP6XKe9Wh04/2iIiykPCLjo5dt1dJuBjL+9h8Dxq2leFYdrthuDbxV4MlT5Q91Ebs69Ju694F
6WcxjENyC4DTqdH5TVOFbfWzkRwk49RlNKyVZ0GenVWZbbX7tqK9ud3LVKwgK6pwbIx9MV0FBhaa
3Kl71b7ZsRcYc29woKMZxfUF5qcuuTMi6Plead7W7E6VKSQYRY/Kz3EkRrSqLSy/y3aWs+dJupuG
xZ6F2U1RoyviZdcoZIYJocs6GRpedRnCdGv/NE14/BLzoum7iM8dA6gMBU0TMJl56uHsijUKkhKN
NFrq9Q1azqLK6fOHoVa9FjJYcUsBeQPrkh6H8XnJ7kuUyYujNMD9PiRLypa/vYuR+BXBoheeGzrO
0gfuMGV8rLbnTb9Tl6dceKuZQhY+6xS3lkPRvejSW6vTwFJOnST5Xfs2o/KmI3e1tpEXIcIu/4hd
Yo+j+tPHSVgm8a7lqckDhvMaeTrZsp4Jh274iCfBrTvV7gskv0QrNHkqWlLyQI2dqM3HEi7R1lZe
u7UXywS5A0XHBAQfeCUPam1nlRdLGW2RJRinC3uGY9nqA2HWHNmY/ZQwmRM6ZnLkzbhv1/umNNgg
73UCQWT1Rmnyb5F9LdjBc3euEbTGcSWsoZGkyW8eHZKRsez3VXzN0oO2PhcK10Za28dZEDc/ZXad
l9NCjYJt7rAouDMd24x4PvM8Mly81v1M7iPjm1vHjWsQudboO1OpGjXJbtTPJgfBQ9sas8QBVw1L
ZQJ6PsnRy6JeUlQ26l02MxBUXtRRsldJRoPuUmAtpK97SajPqzKeSmEJa4BVeU7clUFmI0tcqd4Y
6VxpiQ+tvTWyv9T9fUMyNfYD6ClgzJZ/DksbLqNnSCMpMRYeUXss59mW1S8LQkskNV6vLXZnvCWw
GzH4c80BhxCMy+XoY11+xQoCmPwlSztLIr1UT4hwnhVqFhVRJbrC+6GH+tksTtfUjqkGs5X58zA4
krQ4WXFAKosx55WjhIkX/aVVEn9qRXeLvnVAgII0tVbZUc2z3u6r+nk0knCjFhHBV7q+vsy3We9h
wTLo3ERJMFFCTIPgNbLlpI3slfrwYGJFj74QG1F2WqrZbZhDuWh9vRg8kazx1A/MS2IHbII3ZANt
OXKFLQlAcq2Es31Nn5IJwSBrn48nbWXTzAv58mlYnqz5bJXh0KO7nMV3RR9zV89oHmLcQJ2fKT6l
Xq5Mx3SLGM+H/N0LR8roGBTe2AlL5cSt6S10siCXUnAqfi6sbquqryPnaAnMIag6KedaYf52mzV3
+8K4E1YZe2Y/6u/UNt/pxvCqzrWLVQoAXs5AXu9Y41G5NdjLr7UJSI6adUCKzHCS+bJM6MlzHI7U
yEbVUmdNd31dHnC1tWVL8YSMURl9cUSGCrflfimToOhiPl7aT6oRqu2238hwa+0u6aQ7VasCAbKr
OIz7vFIpd6hzu8NEFsIkFQzj1tmSxW1Lc7foKBOXJEf0E9SOMkfOXHXaC0Tb7EZlVERABNFVorBI
JWcQ+rvRJPNp9VNqVAzGJ6G18ZxGCdNI0+lB2+LKpNqEWkQykkkQSNsCmclqr0qVtwzCfk6j52VO
Xo15dvupcNR8xPqnsDVOdKk27LGWdzGzAupKNIKwi5RCERdOj6hb3kyXWmlg4A5cXeNsI/FjjmxF
WRCaE58toX2dSQ7wQgOP2eyhJBi99gppalrakjR7iI+Exm2qf3xO6o72xqHJBTtpkaEQXgr+RZkw
Qh7eZCJUWwTR8DzU6b4opjfF2i/rrpBeBEHxNGFvLV4rF+6qK0SWpz7K99ZoOHPylQFnDKWJY5fl
loUV1ihGGBdDoSzc0LxVTU/OFcrPyrFylCJiMZyop8sY8pWl+0uKZPjcnldCjTL34ahNbiKjTaXJ
4aZUdpygKrT6EdZALWtFK3/MmKR4M4JbGNBEULA6p8Mb5cvLOOovcY+wOgrX0YPWSo5RDKdSTe4w
YnRN/bVqA7O5hcI2RFEvGHsQo341Hku0DpmvPynxhbdlxxsBhKfRd9TxSuxH1E9Sc+4YHRXF9xo5
FSFbaoriW4Pr20jpoS9oCjLfVMupP4HCCmKBsMDM7XbMtE/zsZPJ62QznCJixpp7FW+t2Z6qmtys
33xtfihM2Yvrr6HaHsjFHkTEPfvFchYorbrAY/Rx04PUbYi2OEl+tewia0QGY3G0eVcacD6M4xRN
hEDLkeW31sq90Zocy5idirndJFpsc/k1EpiQoFfCFH/1snKcwNISPBctnLQGWdjj0Mol3xzdUr8X
Ek+v9MeM7CAVrUs0b45knbLyKEXaQaypnoefluorEgZ30gtnGyhoFpUjP3UlQ2EC801FAqwSnSGf
js1NEQOg0YquHZgqhuhhoRRulCtu3c4Oel5hOsj2qGkXI3lOrNXWJOHUb6rTNOcWTq/iG9U5Rq4Z
4NYiF02fNfW6FW90O+f1vm50O9EK+Zg1uZtJ2n6e1Yd1Us4RRW9eF3coeDPDNdj5LbvfpPcuyv+T
/A95fFJyeafr06uGmoI80rcU5theWJFSQ57W3LWZBRkohfN7Cxps2bHxM1XwNW26TvCt+WTgUkbX
SvJbIzrVCRVc5knDepTnzhGlAjd2ca9i0YGBrf4uCpW/MEWnHifd9PSGQ2JZ7W4zXGmm0M9Rp1h0
Yv980br62IPKGuAz20XM1t1EvaNYAjy81hEH7VoAJVgF2WPVNzjh1UdRjsBepL2ptGdR1ZFh3gSy
JOPc8Yjm+Mei7JJyPIo5VJrkGpuIuG67BYREIXNLquLUR2CK4BBCvjdocYrViJIIRUNEp6F6n5un
ipNgXakTZM3L688MJ8q5OYjSsSAebsXNrpMCHdabcVjoN6owIMvkvkleFJRWssF0RDy6oFPbpfGh
1OdhApnVP3qp80yyQKEgY9E2iLNozQjHftnVveCOprLTx8o2FNU2+t+FyovEFB4vCkszrqRbHYzN
sUDYoBHeZBnu5c22L58crTnTlXQkAFG8lwLin6OUzPgJqb+pP1YiO6ZwLApGpDRgf5l522ZzLBX5
GFRzRq0OxBqM+orHLzGYinX6yhG8HRmnXMZTEjVBrFM/k9CPUu7TSHTktPhdALpU4zktObj7e6kZ
nFkdHsDLi+7S6iD38Y9pgD6LyD9U8j7VqjCZsEQGgUlKzyh+hS3ILMZYmnKn1O0+EY0QOZuLbhzH
mZwG+1U2/W1M1OQoq3ZDVToj1Yo8M9E7b6dt8SrrvZJAK0Tw7EZHpAk8MY2fRsw5teq9yZJQZwJn
yiKmTFdXm19qwpy1pC9C+RplDVH3bjLVsMwyWg0pedh3h6rMRByeXgXdk0FbhfyUk67J2UsvHTT4
I9q7Jp7klCKbRWa1tZcluq3203nbftOocXrVciO8fJZGdSVCdJ35E+CelcRHceYgrmait8DQJJab
arOvJECpafZawlxaFruEBK2wNrvsASB0+njT4paSQvqi8RW1uFY8lky+1pPpF/3LuGETubyXAwq3
0aVJUTKoLlgNu3X6YJmw7WBoiKCb7ZAdzUlk+oWEXsTAQpx2g5pDW6Dmppy3htyZJNZMhFSiKoq7
HBPLTP2Otii0zMAcOkBtrtCAZLqAfVoZiV2K5SXAQDsAHmiHXo/2bbLuB+DK1JT9QS0OWUv3h1He
Mtf8ZhlByFnKSe/V9eIIhhRquP0pVH4LA+uq2dkzPpML5D1WYbiUajjqT1pfut0Wu4NAIGgGd5nV
s9jSO1E/hI2gI4xuWhcBqbDfi7dm0nyc4fBW4G690tqJIj/JffGgx18m4OtkpX4N5UK4jQ/B0DLj
ytUqEj7ztzPeh/41S271S/FWKalX1ehIaJqd8DlDb9yXZeaK/bzThnmf9+apJNUXEQcDSzi0qPnl
1UwJlZ0aEbpPtASDZZwK5C5kYSeM5r6OFLelFwZVxjUWdGypXye5pqcAFF7G02mrEG6Ik2AYhjdx
XQCu86dEtDzFoshQG93Thu59MBQO57FxJRCLMlueqymhyLvVgsaUhqW6UVoiEFXKTNyJGBHJuK5l
j9MWH/tmioO5fIdXGcxy768a1o65Fwt5YktC4hfUYo3EPLS+r1eGbht5n9UHi6NrkK7VdKyrt2l5
U/uPuUM8I36VNrQAgV10RqqiUvYFq3rLJB6LZOOfngNvZHrlJZEHtb6ioZefF01yGvOjEd9SGrid
Wrj5UDDS14KhfgnrLqXpIPP2zPkQLXsL2pYa9nJKyaI6xtT8jMXs1WwupABH9d7KDxNo38ac8mOu
Pk9g4pL1qk4WhrPIGyTVRx0vjqlLYJJJuBb0rMRFesGH2Zva7iEVxccFYSk5Fe60/k4i+6z01EsH
RhCWsyDNR60egkq/RttRKk0/yuXvZD4W06mk9dW248kSzd6Z5Vp3Va27izGKpSP6ZGwaSeP2W5aJ
YffSc7NE33k1svEm2Zm61Y04FiwACGbBl7I+N0DZVi7vydN4DK3fUxgZOVZzxUMx5WGsD+c6AZkm
33TxLgU7J0RHj4lQMLl4pxNxE6X3hAEqhNbRd+joiPUFG4oOhtaBe6uzH3d1KMvXjdah1fgmefpk
ia09jzmEoOVJi/NjNlUfJmPwSz76iSXvVr7e/o4jp69E267l65BA9uerKFDhE0ZGvDltvTs0vJMh
rTRnGgdHj+rnDaZxYcSfSabthIkMkJA2irlvxcyogPSjVES/I/1YGsONEBtQZDQZGtB/HewbEASB
ETePUXE5IDcG/bhc/UXpHlD5CkcFLJFWIkWLLzfr/dLvaajvUAm4dSMtc6UbsxyjZIQG1yGwVL5D
QdOX39R8jdfPilZo30v+oDVwleFrUn2p8UctXVsUs63JW3mW3XyyaAapQ+QqTO+Ygm/w7c32o9Bk
s7YVWWrD14hXApeO1YFd8ee1G8F8MO89lZrhKNLmVmSe+DbQqiurYzl8T8VHOrahgtXgwDAVXV8T
jG2iWE6Nq1Kcq+Qj5qjAK8RO9K9OW0nCR9pN5YMUR64wk6UuUfo4GfTjmkoIyy05J8ZubHag1zVd
m3nY9cwcxfOlE0haRfNFSJFyjXdbE2ayEYwCwEM8uFVreDr9Ryn7mlHKs5aHhaW6oAeQqy+relWL
8WLKU8j8iluUKBCkbHCF5kaaPcucZPYt6zSy0ZPyTLaFRrU3WrpSrPjjthPJBIRiP82HaRZ9cen2
mFoGhEZhvPknT786sa/um3CTHmOKFo6vTMP5dU3HR2oIlao8/TJzzI8y9UuZbvWiWjH9JlqHbavC
ajIJnyLOS9sVgVXJsbrMW/BZJGIf6yG/4td5nPv8aOpbmKSs42kKh/kgdNSmWnoqdWUnjRjqECOz
hSp+a4NR1YINzVUcf1XlW6B9pTzlK6ncZy99Mm4U04CQlGOeHwfIEPNIrXmBRqHrV208t+QBcrxc
BDo0Ap2/fPvK+hdrfSmiH0502HVndQrHhPnii0YHz4p2en6sEHKFpNlJFE/SHaQBqaN/196Zwp0J
p8wSd8KwX+Zr3p3i5qwWJyk5pdJJXL94Ta7YPfRj6tZW7K9pdp/U71W8HjcxQz2CiQBrhXnfiPg+
funra6sUNtzDu1oDKWlLr6BbCeoHAqjft53BLNdDau6aZC+2dH2pdP3ZxJ8medA7hDHoUrb5fbMI
9q1LsC2qjUY1SfPjDJQzKnvWbWThkBDfq9l9A2httU+NoV/HUb6PpfISq6E4hw3fMkwKT1F3o/IX
1X0KyOMofuVr/dlXr5lw3ejKWEZ+XBDRLVM1SAgnFoNfQnMqzNtbxXJZOQvI9UObGJ/y/LvB6nOL
QTQPc05d13U7yRDYwVAE2nLaJxJEls3Yb/H1djrqpUQbu2KiKLM+xnq8LGpHnty/L92X1b42hubj
J+nHFp2z9lk3Hyqrop332SfldYutsL8lWEXlNttw6MsE515zL1FEqepPTSTEPHnYGyI5cWnte/Fs
WucpY7RtJicREXBOGvRElEexGhyj0vw5asM4e7Ew7IizUG0+jB6OlqbsN+plMZUhViFUgpAKXMD8
Kc3CGrxZfGhvlSa0Er+IIOLQAIkdYpwBukRdKRQ7qQ3b+lCKq4uPwToDqZMCO13bAFEdKm5gye60
6EfO1Pe8uO+p6+SLiPLXM3nJJPuq+KlAbBCp4BnR0+XtKDcRTRPO6heO4exps2D6cMbE2b02213/
1Rqj0xShbIXF+iEZrvCbqH4pXIY8HK7IZMom+bez/UpQXPAq7R39wtkhgBsWMBScrPGxneKb5IvJ
E8ZcHJoSa3BjJpaT62kNTBZu78AzjY0TDFPiWoEA9sxwiZvR7vjdInBUT5jDXFMCtcoI1chr2KPq
6Z+tItvx4EQPExBLYz2X6Aw02NF75FNbc+xr/ihyGGXSkZlDsT7QBCWDJdvMcbLUge9ehNzfilu3
HQizf+8/ovwgF3vozFp+BFcbae7J0WF9xoX9bCrXEUYUegq14SbpYZyfCvTnc69gRCtzGuleEO+W
njQOFelrXO/HhhoDpNSRcsYUUCJLXyZhZ+SfHN18dOv2GDjtl+Y7vul9gZvAbHKiBIPZJxO9WPGV
giDXr8N81ai2J08aw7HmfuWnhUqAvFwkE7B8gmteh0NzJLGI4EjkDizk9LK811OwPZmNpxqPheak
VLy/PVKY/1KCkP5GdvtjVklN4r4bZ8hu6356zA80UKBOFAf9Ibk3D+Inhbt+tv4xE/e3z/qDEpqR
SZGl8FlmTyFwEKp/UH//Rkf8UzhXTFOx1lZ+8bxPz+Z+uoMtM302L+sd6+pjupLAt6Itff/vPL6/
PbM/hXSrxUhlerkgPk622/AiLfd9kLg02ezkYKKg+PuPD/oLXVS//ft/EenjslWWgVbGoRawB1Op
R4idkk4HGqedIR5DaQQnLGS/tH7MaHloVyBIYJMEpksOgASXlU2k/ov+/Be6+p86uMhPaUV2u+81
qL3Bf73Qm3Fu/9EUcc+iff3XkNZfFsqfYqxTPutmXvM+xfKcqEFv/Gsm5K+v7vaJ//VEzU0nayxL
pPFOInSJbgcmf7hJubAi3ZvEQvEPF4+/Pas/SaRKZ+aRjAjIhPGNgaSvYp7TKLPb5l8uEX8ZL9Z0
+f++l1SMB2FKhflgRJcFqtNYS4GACAJOiLYpo/UzwTaUOD4WPGgASgG8qX1bb4YpuMAJqbV76yZG
LKcXNRYe2gjQtGsA15qjWv6DKfwXMRRN/yO+UB1tYhJD0s24QmlA55S+mBwxgo/JLNrPxOkTypnJ
eDdpDzN8GbSIKf1oaK+pbTbw7jIaneq9ZHmiNLj/+8b661X9EYl4MzWQk8WM3n+Uvfe3wWyY8D7Z
O/bIm3MnOC+xMwTJ3vrXR/5lL/8p/tpiR973IrNodGZJAnz0sJkHX1zDhiS6K443ZVZ2bHAbR+pf
h1+KLOtqXmAF+bn/L2vPv63//0cKtu5qo9u4iufJhYEVbAwBxPYdFgVO7TfOPwLXX7QyNe2PwGXM
uaQKlr4cDlDu7Gb3LjsXGkh24v9M9teLip4JJ5m7PwN9fVrut/GPp3zbxv/DAIV2243/tb2NTs3b
Oe3Wg0pbsCzKEBOVf7DN/7ZmtBvP/r9+Nzb2crWNyU38kna3Pd/E7t8wUzwP8Gqzs+zSarLHg7HL
X6a38h/avX99Ybc7/a9PTSwK5HhaGWH0YPy6PfG2dL50u7HPgxP+a3X+bahK+yNcSaksGNpqIHWi
MlGoZAEnKsSUyu0WyEb1RDGl1jstF47tmoVjbH5psGVVIz8U0ZFmWWN4nRwaAKb9t05VnGL0J9PH
6CX9WHAaiXAhynk5xxaZlDgh4ve+kU1Z1XwXd7LXtik6eTV1i/SPnOAvk7LaH8HRkDM63DOMjqZ6
0+mZzgq09jXO3+RR/kwbrftPM+of4eT2lP6nZfdHkFtzrdSLlmU3ucz6O1NIhXbI3D5Ir6gi7OVL
dEFg3c1Obe/UB8G3jvU/1sffhhy1PyKZUqljJakpWqkMJKHGeOpP6b5FaGQJYRO6P1NYBqptsr/1
lwFX2vVwE5mgaAmKAG71/9+++1MYdtKR4kELfjms5uQoxpA4w0Y/6X9/vP8xrPgfHu+ferAa83yS
orHzNGMFArmHUi2qjyMUgjYDdVDBjLO7LXuj3VphwF19JsknPUqOD1C4G/llpKWyvESgnWr/aepn
M9sXrQW5hUaaDros6BhEpd7EqJ8EKKffCcaXgiCYPrk1i7eqnzSG67uRjtjwqUKLSWhIFfXrkMJS
OlriZ5pdU5N68E7YruPEmZJcUuMFp1voKT9tOV+s6KCo55aWvyzptpYy9xm9R6C4Ujbe60a7bwzT
zlMaL0Uorcl3XnxgL4Y0fFAqtMPWf+ie/m3o+k/NW52J+iEbkRBt4ZKAbkBsLdysFL20//k/nJ3X
cuNYlkV/ZaLe0QNvJqb7AQRBglaiKPuCkJQSvPf4+llU1XRla0qpiY6oVIlGNDAX956z99rqJCyn
cDWEt/mcrUoWV6owOlYQfjMl+mJw/gzFpY9cCAOWsO1Y7QN/PcjLXx8fH7SWvzo+Po3MchGooZAR
NKjZyPW4ro02O9Z5rHF0//j1eyhfffjL/T+Nw+rkG81QY+MN/HsRYQTa8yIn/Vme7bzRXasb101X
u6pJB28a3L6MXeSGYMy8MPGsci22Ky2dlqKMHgyCb1pUx1hT75WhPFkiNdVUvzZz5tLCm0lWrdRk
C90QHiyKl6xXdwatDr/9FjB+2TB/tcE+jfa0fYZ8TiQs5IBpHioyzHzP94zlq8klLN5Y3nfjwleX
L/XTMNw3TZHUIe90d4kAfqF0fx06r4/BInHZlM6vd85XX+fT8FsT9JZkGQcWigBj/oHReq3X4zeL
1q8Wlx9h1j/t+agZurqSLqfMsnougblUxNtEq3w9uKqr7uJrfxmv/q0v8pn3yJQYuE7JWw2cnSVl
8FYpbGn4xn/21XnymfookrmYiR2pTZQPFyoziUs6VG4//3+YLV/sC+XTzK8R5LxJR/znic3c7+lF
Yno52q39+nhJFf7OXPqVn1X5NNFL9KAR+oavUkAgMlcQiDjlxwX/8LaCc7mvueIl7vc2/q8Og4+Z
00+HgT40hT9cNt7dncahfIRHc3q95wwH5/OdwfiLScvH4PPTe2SdaVmqn7HxptpNwRAbaM+q26G4
NURgS+Z3658vj4RPA4AaCxBbU2XcwkC5gAZZAIDaXtDX/uaa/QWQUlM+nfhxH+hiZHIol063eHii
W74nudWrnHlxQ4/bCfffsi+/GJo/4xOzOjIssWCKTEKeQ2NxkTrFarRf0UE6spO436GBv1jSf2Yl
ylpQC4Ms0zRRurUVzeuuOo4XZxK6jn/r/P8MTUxkcQpNKR+3qLX16qIKsWX9G9jAF8fWZ1ZiJ8ah
IqAF2g5V6SbqQ6JdT2rjGFmwFlEh+KP/3Rzji+30GZsYp+qgjwnkEA2Tc5reUnPFABIuMk7P+8rz
lRHE+D3Wo285L5eB/i+uZx/L0J/OGzpSfTc1EufmtBAXEWvankX88823EdBfLN4/wxB1tSgCk37/
9o5ZI8V2Cruvw0ifiPy2y2oMvNatgH0oRxqUfIsO+WIslT/NOXQ/8GvpsvaLknUyxQtfv5Oqbvnr
Y+2Ls+ajqvTzNrNEv0AtAQBL39JrnJRvLsZfDZTypzO/nGKNThc7A5G6K9izm59DeHeqV0Mg0xbj
Kl9+x1b56kj7dOGHjlXJoFP5DvKjblbofa5m2o4CzrBfb6Sv9sCn1ZWsJ2ZAj/OykR5mOrPKdLEs
nX794l/sgY9r2097QNGmSgkaMGFxKkWIoFWnQH/869f+2Np/cUp8cOJ+evEABETSmX/Ab/Jd6VTb
Zl06/kpdNqviFhqxN7jzRrrGdQK6Ojt+V5b86tL8AWP66Z1NnUxtiGYjKOKnF2WtrFO3WJwogi4a
Bn+EAguEH1v/9N0bmpeL1l991U9zAbUdNCuxhnErNti3pMmJkbuOwS4OULhFb6lBfrKIhY/6eZuy
2sm7Jfp0XUGagI03uJnT4jAmTxZGJq3B2h5D9I4alnu6mzePI037cBA2s1zTmtyrAqTsOrtCsL9M
phQFB+YOyVia5I5Kl/WiSq7HcAm4zZG/H5K2Wyh5QQobiohEXsCG23aI/NPe8qJ+sAs+UBfuQgVN
gY7gcEZ4aTzPHfhy8UpA2jElJAzQdw5QMIaAeyZ87L0QrtsLfbNHP93s0mDyRD/3OhQOs4Ah4dZC
t5hZP4qC2Ddxl1OcUeJ73z9PfWN3M6sP/eCrEVS6l18fbV8cyZ8ZjWEciFHC4m5b+ucWh5HwzaVE
/uowFj9NJw09R2rTBdCo6lcFWWdaX88yem0jO3UZtdq02qhN5PRTgO3WsAOVluSEDKsJorNiYbi/
TKTZvsa1kT41Op0SNXPbot3WYrgyp2iZKvlRzV4TbGnN0Lq5oS8vSQq5tm6aXWI+iReB3/iDILI+
Q+KMwavW8dI2O0nc4Ugxil2VvRM8tSiVA6l9FXZdGjAyWiAL42vV+F6HKqM1XlsRDKCQrFN289gV
68YKkBZl+LXfJd1atLpgmzgB/JqQPEN01PRZDp5G5v8KGRPDiFosumhzhkOrj16qoce9KjLNU0NX
nc11WB3CwstH9bFPlHWskETRZViSydg9mMRRSBJSZqlozrnaO4AP3R4jkJ8/GspyLrdyf29oslOg
CjPKrTX5djcZbkTwRLcbq9ATLrpS7HDJ5Cn5xlJTZBBgJdLZjYVzYQlXWUfANz3hkJzDQcJBDuJg
RC+kK466LDVgB26At0caUPwPwbIzn0YdbWeNxfxitahGNzUnJyfOcFLiddoIiCirmwRriT9p66yk
sVsqi5IMsQ6vkVI/98leTvb0cbDB+jFwihclk5Yj3j/VfLfCVxU6eHkR5LLeznE+W2i+UyQqvojd
p1q1RumYmvFWKkSlmONSjFU770UPG6fj58oyNfKlROWox6Oed1zd9QzNB0KgAGxrP7pD4Z/iWYZI
SkBcSnYsto++Ee6sal6oY7G2xGMFySOInZE53CjchFPqiLPkpu1toJ5aWr/1hApWfc/LyZtFJK96
vyhgOCtx7mYd3kLkmyMa6jnRlnGjnzsDOY3AjhEfBT/a+NhmLr7cWsMOmr7Hxb6Rrv36xyBOK7GB
yGGI38wbtS/H18vF8acBHUabJLGGB+6IiVgSXuf51S/fQoCVYSishl5BuE9gl5nZJTUzAwEuC83l
ZF1CjqRNTmxXJm7a0F/ICfsRskHuSxSD4RLIHA7WtVCVyJyoD8xPknJVGziv5WI1Z+TR40w0m0Nb
b+JBdQcwkllNwa9HxyJjDzMWekBsnrqdK6K4mFgk5Ro+00YIYKxa0JV18hZblme5sZi6bqE2HARU
DY0RL4GGGiJy06x3iX/yLdkJQ2Qf3SOs2bUq+styutVQZ/TZcyG/+OhQAwRaPUfdSRpvVNbmYXU1
oBxJBpT9gknKDGr4QnOTJj/OpbYLIlK0UROS3Q0u01r0uWH3JcIRQrlqSVjouOGmAZJDEx/y6aFo
TDJefC8lh0eNGgYxzQ0H/RgisRVJ7BkS5WbCWGc+SBJthhGmUqG4OnJtETVpGt0ViK2LmnAyN64w
Q5frDpcgAGjHsJ6sGXsD9fqhNB1Lr2Fr1LsiKYnxHJS9iV6xQ0avTsc+e5nyAB/JOqtex2I31Xeh
aC4qWXEL89B1sJyCJYJRPDLSvSgwvPLlm0mgIqvfqZHgJBlfXIzehbZfFWV0Jn2SENfmFHdoN4Rb
RWtOU08AYGw46mDiuaZOHV3F4mFoUO0I87oHlzBEvRcLI5iYYlEn6FwsLyuurLpa9ma4GaGHqQd1
xPWDz9SUhNXFuKFPgi3V5yhT+F++SkKunDFayJXSdk4B7FTyG1fTn0rxpsQh1NG7AbMjiuu0y5ah
gVtWVxezXlO8ZtQqkE/r723vu1mTwAnhFOawHdXqZGk0Cgm4CdBxiVnh9lqEM/VJkxJHr999EJNC
YR1S+UdVwoopUT0RDxuOdhFadpwyIhudN1PYxfa2kKrri3Subx7bNDvU4psxnRJODQFrmyDsrbjd
lxKGqHGZqQ+6ODhV/9yYx7xbi6V+yPLe6+VyWYgjUAHQ1dGa8dgagbSI+LqNtVGxDxKNtu+rOKCG
Ht77utp2MCDy5EXP93iKkE0rCzG5aotXodoPJWBahpW5WGo0XUU/PYuMb0l4j+F8KQvkouPjysKz
FTyLzUYPmMFIvNhZChBQ9cW6HhoX79lST94NFEQ6kCOzuOubrYaCpzT1xzlBhhgRvp49hWHt8u7r
rj5n+mXYMzh6ER0milcKG8K54NNMjsksKonf2+ZEWM5yiHu7LV1NvM5LricyToq3XqFmia224pQa
cjyNrbUQIWbIcGU7NoZ+TtKVmb8Z+bru8cSiN5/TF1kg8JNLggJKb87IuoqQKqXU9Put3OwMK4ch
gK1Tx1Pld+dZJIQOjSrOkxizRzqgDNKsm97YNkipMV6VEf66tVKOrl7r+w6ttdE8CGlC0x+xXY5I
MwfPM4Ji0KPdHARvsYonrbuLx5IJ3r3UIk3VynXW8HXe4NQDy2qvyksDXP6RjdcjmBA1orKFe23I
1r10MwbbJMjQ+G+sjCVvlK9bVCHGKHnldNOrz2L1MOF/mMMXS1chNVDKz/S1CsudJYYtFMUy6JDn
Glc+EZPIZ7PrGgWSAtDFRP8lTvk2kuACyLg0+vYWOSeSZaNYFkn4lkqKVzc3WfCgwg9sfex8jHJS
ez/lGVygYJUW86umBnT5jTdTsmxBa5lx+fbQ+CjHC8GRZQT26lPMSi1PESln4XYK6tcMH96UZYAZ
sDLS3HkJhg7ChzIBq0OikI7w6vG2FhrbtMWAkNfpVd3rnmZdx+rWV6RXCupO1CRbPXeViG7MSy0e
5OpelB6NLjyFcYZLON8V+muBfDO1qlUdPFZ8AqW6sxKAkH6+t9oAayTl/f62K88aPJ0pN5bDrC+D
5HLAlttRQnws7/v6Re43JjLfWcbJC1RRjBOE7ocCtfLY3UbFi65j9W3TQz2fa+ExL2aHzphNT9KZ
e5Rie1AI9iiRUtpOi9TC6mqduXCuRdSh+sTYrOubCa6I3eo9FznJjQmSjORo5YtvaogEJ45pP2Dh
ntBt6Na5SuoX7CrugIFJZ2DISpNtNFPQRwWZze/WlLlyatoZqmsddR25FQtJZfoMN4o4TT9/KLQn
eRz3EbghJQjPaUSNpukpD/VIDv1dUF77GNx1jbC+VvEatHjFXpa0PXIoLtmXV8s5Y9uHWtKWY4yw
IXmcTSYqvvRiNM16qNFbx9XGxzOm9VgHkwQj7P1UCK40gBHQEEXktCKiHkZRiFVB2AYa2Vvh6zer
FPOL5fxHl+KnmUzRhl1Shj2lfA7ZUJ7dKDnXin8zqfGqQcsXSRmbTHBT41iV866pXo3kOWAUkFOd
6GkQB/05RINXm5Jj1IITYCNIc4vsa/S91zM+oWE+cHFD0fgodFCctGgxwr0SspUl5kuMoSV5bIpO
B9AC2o1CPgP1VbOzTRxNkXFj9du2qz0jpBYAi8SynkUfNEzVv6f5gGzO06X7On4cWQIVs6dF3gCZ
KmrJ6+bywpk9RXc+gBCryK80PKlxdaeV0P/E2Y4KXFZcVCsh9szO2McJJs1L79SRLhSpAofioyyB
SzFQ6IyLxjfZAZh80xrozHSI6WYyHg1W6dTIc8GNg5GYqSmImltgp7MKuEO6f+sHFwEvGKREczph
F4k0Uc0MY5i/EmRpN/UBQO8Cw9H7NP5IlZ3OuSZMN0G91bBTaEKxVuSAq7mJN8Swo3FPwjefDr5J
cYpbwvDSwB3SlyB6KND0C/4u51uLFXJTRKRqRVMmvY/1J7U7DdabgkQ1kDon1upVzElDCU0omWbj
nYySYauYK0GHtqWIuyg9pAyIftZynRoc7MhO2Z9afH8xomATN1AgrwT4FCejwbqKoQL6GHnNxo3C
jtRTQqRjTApYBif1ShxuMaUY/aYx8agTzThaT+LITC96aXvLUWdM5/G1KTOffk37Hl7GnSheh8GL
ou7r4d6vEjdNgSYxznVcadQIc86JRFEoJAPOyDXxL04I9yTGc5lFLUOZIeAqBQnfW8Sy41B3DOID
hThYMgStmmFjyZJr6v4pEuRlxIyv2ZuMZpZi4OMUd22GDqi3tjLe2Lafn/FlsaA2HKO8K5onSz8J
1o2EYro2S9BQ6n1a5k+qmmIXfEzJ/dLHaxTTHMkMgTkrZw60JugxlJ9VrHzQFC/u6Y2P70JBM+2j
4Y+E4CbPK9wz3XWn6FeRCFHGkpxI7he+dMJwZdfMli3DX7TqrUI/XZx5tpjsfOUGw0KTnlrwF5Tl
JqGl0pNtB1VwBEnZJ2Au5tLJyjulvClDksMZhS7hi2uOzSre51Sj8hujc7vwWhDu5XynDYdmvqlp
z6fHOr8Jxo0ErNa615OtiXKjeg5w+Zmm5RTSuox2sYTyfTx1AYYQ89pHw9YLp65dV80xABcV9MXJ
UIPbnGgeaGUyOnUICZqT85VKoB4KKLw7n7xXZtlZsuKRqbyOQBbhcarovWfSq99O+E/7iYUB0wjr
oJQbNVzVOScS9IN6odcVcDmC7oJFljihri3M5l5KGnqG8tJCKaCV8arvm1tTaLZSp9N51sHzvbN+
TsPGrjEfh5XUIvUDzqFRJzdA9Zn+BosUFruQWVvnyBRHVIuSVMNUBBYRy2C3ytplj/4CGUMSMFeO
+7XeWV5ZJ8CqNj2IBoIMBXVZjKmTWY5uRKwMxEt67UJA7mDVS79Drs18vqSchcYiaa/QHiPDOWQW
dp4Id73bjlBpKZW1jCCmZyabPsOUpOPOmUNsFLYfPjc5lC7gbzGTve6m00u3HxLW+CNOHcTLOI3S
Y9TfphfhY+TJ4VICKyhLQDTwWUi6eSpnyR45npKOiQ8lNpbeEByhWeak2bCBy0LH00tDrAxvgUM5
UAU8snWu4vS1nr2IcD+/QbZxV+XyzjR7ECvKZgzOQku4qFG5PjyKDAwfSfIim0mtrws/2isEf7ba
oZvSJSGuy2mgY6mny2gICSwzPVUMvExaW1Qs5gZKQYzn218N2qOg13Yk9U40vMZje47QCSqekt33
xk0Eh7Gx8vu2VddpEXih3+9kFuC/vlh+JSz6UJD8fK00dLAgJudYscw9Do9lf65O/mbe5V5JeL2/
gs9xjQdlIW0wlZyKs7WRlvWh2zVXmZO537XEvywny/9afRikXh9UKkRbs2tv9QBvSSZjrMQ+O9N6
lfxV3uYLM4Pmbr5VPvCHGicvwrwBKftQGVeWUpyKGLC/FRws//3XW+ericSnxkM9WxVeOp0MLtAm
sYwf1WINGnzb0vzq9T/1HdTE7PsqNeie4ktpZ/EWamk4MbDypdL5RsF23qmeSq2ANmQDmHyuGdOD
p2j6Zq70VRdHvODsf9r9xK4Wui+x+xUJME4dr0XKeqNZ4+TNHR87cq3qDjVxcHKaKzOfrrp6id+f
ciGrFvEb8cWX9d9PtX1RnwLRL8dpq8ng/XJWs9W5jTo4JVxh5tNQPgRw3BQfWmDbrmtitJu8WqYg
KwauicKAebmOoX+lLAKLeKEzn+za9xln9q8PhK8q359qY40fS2Pb4oVVIiB1lQ1955sT8It+rXjp
dvy0A6ok7inj+rDhWTxHLSJMRu4yvxJMZh9UNBNj3vx73+HTGUamSC5b1AW2an2XhqHTsPj/9175
02kCEoD5IdeyrRau+Dost81vts5X2/3TCWIEUqQqmTFAdthn/TnjQvLrj3w5sP5vM0n9nN6iM1wM
NAGGbTJz1aEcUvghgTyk2eai8+u3kP66Xa1+TnER1dqw2DDDVmRNG4Ng1cVLUXujxhRNwCbF0F/0
mu455jdVXPz6Xf96SFGtT52UfJZEY7p8MR3drQwIraO4GgKQ+fXLf7XdPp2oLNjCbEb6yJJNtP1y
G850+ojrJIvim3f4QlSufk5zif0Webem8A2SAAqLCHtV2qBfAHsR3EiR5RJm62aZuur04UqiZWHW
6aq7JJlHigN4zulKWDWx4gFesRNBfkObtm4hIdKydE0acZP2bMjiOp+6b/b0hwr3r46my+H780kc
kgPVqWyVEKN8Nyq7pi6WVjt4xjB4xD9TDciXuXoTTdGrFpoAVm60Tr2zcoMQpHQL7C8jgXxUkJl1
kAndBIZ0Jb8HMf2D5CYMLXeiNCGRimZeZhQR3Zca8FTDVLyFjOOLbq3Urp6+GNNTolEsHMBBTsmd
Kvsros8WARxvrqWYhs76kC7jFG7JPL4wTbpPtNta+PHvHRyfxrIpwZCMN2nYSilBriz5ejQok3yV
hm8fb/Cfr+N/BW/F1e+btPnHf3P7tSinOgrC9tPNf+yj17poivf2vy9/9s+n/esf/ePw3Ef5e/H5
Of/yJ7zyH+/sPLfP/3JjmbdRO113b/V0emu6tP14eT7j5Zn/3wf/4+3jVc5T+fb3316LLm8vrxZw
Bf3tj4e8H3//TbqMG//58+v/8eDhOePvvPxHkb810fP/+Zu356blz1Xpb6JkKYps0tFS5cvEani7
PGJpf5NFVRZNxSAhV1EvesC8qNvw779pf9NNUbEs01INSVW0i9mhKbrLQ4Ik/s0SNVW0TEm2ZENG
x/u/H+5fdtCfO+w/8i67KqK8bf7+m6J/RNL8eXLouiyrhqUqom7pmq4bH9Wan06STJHEXKtifW9J
83VbcqvczXImeHFUFhsVX8DvP/JOj8kLyYDsltWm6kCzWBi5qjzORuzKD7JZvHetfLDBSCpg3kaP
IDFQBfK5DM4ReLcMh8F6U6kvi40JmczeLKlktM4OsofhLqn8BEvbnixrAVKmWNsVPDebgSJbe9Rn
gpVLw9xw/cH2NLX3PM/V4seoe8pCLA6x3sDnLt/0GaXBcIG/SZUT9tZ6QRNqSXc3cBaX94tCbbHc
7Wy5qWx7tfJsnHyO7dlnz+2Z5rvnaUjoS5AmqxgnSzddFaCq7ZZUbLwz9vzs4B2Pbi6Z6/0R8/Np
v9+n7YOAA1hMaAXl6TrKLdUNY3OXIRXyqeaGYorw3HpbHJbwj4SrBS0688pe7lbg6DPXXrFy8F9g
lZGmowVnczK25pQv7SU1vMRZ2iubwgAf9uSFwD4v3zsIytNUnkxBf0ymc4XwivyHwhmnnZ9Ese1l
1bzzAks+6Frj8Px6bmzv+OJ2kNTc/d6NSTZwHx6crk7tst/Wg4rjKwXADD2JuJplYICAx3VOf2mO
HidI8wmNNZaIoPLnuyqwHpj79Y9Sqb4CNi4XZtTzNZZ2NT6gmLx81NP57Ib+dS7Ftnt0CVw458eJ
Vo41we8UlVtfy15tz9TEo3ti00N1WrBdn57cfhr5hFU1uN3oUQTdkQ1mOFUAFrtx3aNFDpD7tKcE
Va8Ke791JkqnzjYKqZxRHqSDsWsQO6fGSxhErGjlbMky1RhyxJvazvY8sUtX7GwvDeqd20G18Xsm
s/MmV70g8RV36IzNZFoLRVHXQ9c5HpIGYS0agsPAnIQrQ62dqiv47G299bzAdsNMc1zv6Iq1unCP
+y4elxwUZrAHQrAFVUNAhNljsqd3SygDWdOHYoKnHR0jvdt6ke3Sfl26x+P+ab+XM2uxf9huQYcP
FLkBbVXJ1te3KgAqZ6qpbNeedV8DEJk7HBAex61rAmdwj+d9q40b9+lpX4XlYf+w77IQeshtU/Q0
V5VVZkJu1O4k/dgrs81kp6e7Mt3awIDa9cq1fGXJkeXl7ey6Z75Mlbu8WJpSA3Ef9hdgNm3ToQF+
1IXn2pRbewrz3EkhkSb036lJP/tTfi0V9zAUaYEVq1Rurm3bznXp2lt5fmY9eDTagcS3rgYQh8My
SeOVe346Pu3ZlY4+1q67hbNqizDAu+wmUYt6k7TqTRMiiBhImiZH4U0Hl1qkYAW64EpNwK5DxhPk
G+d9vSZ/aL3e3GyWo98sA7DFuWvg/vYDg24iKCtVxTUL/8hIgk0A6jeKgQOEuFFwFniocV2dvm+T
EKwReQBk1rpUrgytAZZaM05Nd4udTUljXHN8QwebHN1/Q1zNsSQmm8tGw2xaFJ27d11R1J1uVLdd
VO3yAPpRHZ8KvwGhbIxu5kMoogPiiNm86op6ZYjPqVAd2VhBJG29k8fJIyXa2j0+IYCKNpwQWnEM
AmWPJxNuYRvAcAUkEhPmnsQXaLZku2dX0YEOuAwOgRtGZBpY2iGprau5GNjqRrNI9MtJn5LLNVvT
NSAmqPXkwTdDPzJbkVYKnUPx0eyuGyXaePbJazD35EbkMPCVQ8oxfoQrPdwG+iPU4c2Ypi+oY1Tg
5QtbhVuxgMUUO6AdQZyrW44xsp/sk6uq+d1lM7lZbl65rsuxw4nsGsKxonnCaGQwdINRpFc0BpC8
xursW8WPEOjvpRLHv6qW7uxVYdbXnHYC08mB4UyerJ3L91UlDn/PsCReutWXiUbIMrVTk8K66+7T
vt7s9w+uOcYreaEwSBz3jjMV1drZOujUVEps2XKWpTujEJ0sZJDJlPIOhOlLP4PSVJUR+RhY/vE1
EE6GoOzaIjt5F73Jmi0U2Gf2owwTiv2/HzuZt3x62DtKTlqFMO/6+7ovXKXvqC6ikiqiRlmESod8
p0E8FScRHdzubFCxDYrJ6W3aLTeFzjknGv1RamaTi8AuqdsHe7XzlLrd2KcIcrN3csdcX3LyV2he
3ONcK3zZjtOxWAeV/JjHwpUAXy8fxEeAdZd1H/gIJUwmRym7fUQvqNTTe5vGUPngwfrpDx+XU4BI
l12Ttuc9J+UMVIhz34nAh8m1YDeMpH1hSE46v9XU49wuTh/4DApWQ9dj5KwYsg5HrqOGsz8+MFdO
XOeB/xzBpV6YIgzJrCl3jKbbwg3dz1z0q6F0nP2I2s9xarrLHZ33kOOAfYSRzcFXt3acRvFCOBSd
OOwoJViKdtapohblqxD7j7OBImoq+j9+hNag280FjJdoKkAVScryDRhKflx++3ji55v/fMrvj/7z
ednvr0Dkm222pJLEQpVv8tTMN7//lg28wcevHz+iaebhP+/MmvDCgr38URUIZsIVlSf8+dSPmzRS
IwraQbAsIpFKsHJ5dzPys82oadnvv/1538cDBh8hsf98zsfDv//1x50ft7tce1GltFuWTSc3W/0y
iRs0Xfzj14+t5lNmztdRRFNbVuW1VrcFzFe+XjhHPZg+I/B9pjOIJwQBu3p4mQ2G/ZS1XI94uY/b
QZvchxWqydHSaMCwq1Rmu+q1JJb0hTIQr7Kv0lptzfyQFHBukzwFdlLrAjZXCclkNe/LTiyAM9Kb
ha7JkD8FtIzqtlzDjY9cZp1Ed5fNvA7UqV8EpaDe+NUgnazppGqKdvNxTx6iPBHbNNl83KdXT6JZ
1AcNcQAt23mvwns7hvLQALAmPzf0i26ZTVmymwxCTcTG8ETEuo1tEjG3EsKYCMImndGbgU5LhjTd
KGqRe9TciOJsK/id01R5utKFN1mvJZCHpBtst4B00CvbshUot+02ikDkplqb34JYC2/ivBrB1N4W
gaQdfEmmp2am/tafVX9bF/0fPz7us6RipNDH5qoUmK7CHCAMlOGgaZcfgd6ou2C4pzWnIKrJ11UZ
ZF6W6f1Nqok+RF664UIZgaQxuaBU4WwcxlhJ9zTg3lWB7Ko4zvprLofWJhYjYCuRlTzH5rVRB/2L
YBBaQpz1tBMji6gWGti0PNBH54l1xkMvHkrVuvm4JeKXuhmIg/m49fsPH5VTL1jXokGAsJnEqLca
fRerR1GbtHNqmcUiakyUfo2gndsgm5czsG0X8Z52lqRSWQ9JDSPtclMwc2kXMkmDHyQTs+yT/DIr
7bUWxK7at+jTIrCNFlWb08er6Wb9KPmytv94qznUf9RhCA+O4CRBldm5ZTBAlbr8KISoWzLaBm4R
9U/B2GjPl1/m1NAIymueCr3Un2d+GYNqfMyBOhCrSKMvjvQjGFj/EBmqQjfamujEzX880FweUDtl
3RbCptUNshxyX18iNpR2XauKuxGi5S6EwjYpYnt1YTRFWnIXlWF2Jc8SeOi5uO8nIs8mUbhgMDOm
2WN/HA1FuTLMcV6CoqscOYrVq4/7kB8Zm0gHLH15Rpfl9OCC4ozE5CBJkXDdD7FxUsZ2I/hxfoqq
Zg29ST0QYCxv+rHapYavHD7uMnJzWg9hGC/GLnrSNH28j2pWUNAjhiMYMHEdGOhbjaoIN+i3d1XK
xAM3VrD1ZXXemc3sI2rOrZvscqiqlWaAUNbOljW3ktOGEhhbg73mF33IoqSClxZGacgn0SMS1VSg
vZebVq+Fh6FTNhC1eqCqnbCspEx1wq4F5NiV0r3aQFVpfAvZY5uaV0WekXCd9PXzTNodbXc1uO4M
TdxVs+SjI+GBUoq2tEatW0PNkSAxY5mQ6jhA97SzLHTBdooV+u8RN1U6Q8cyGw7F0GjnvDWk8+R+
PNJkVu71E6GemjkeJSsUDm1C4EZpoegZBAPwOXLJsxV3vjuGo0m4QUXCgAxkVNZKf5uSgPr7Dx84
lGcq/urjfiIUQwSKMNL6UN+PlpEu6rSfnqDex2gMxfBanxE06Qrx26PxP4SdV3OcSru2fxFVxG44
1eSkGSVL8gklW8vk0GT49fsC+Xu91vp27feEopuRLTHQ/YQ78OrZaYeA7QAms1NW+NROXnLofR8E
hBiGrZfkyXZgbSYU4dD26XsllberK/V7apmnvuwSpnXZpqpo6oAstuTGmUWOx96uECPuvgOVbfYi
1zUcW7XGuET9axAnwP4adahrt33qvBCrLE/ol27opsfa8Z612hLvqRi9NbJ8wVEPw/G1RU+U5VO+
g77GMasHMpMEzWPheTXd9KZ8Ml2t26kCLJ1bSfsoRODgsVdH6b4IErdY2wHiBj2RCLK0w642cnX5
c2bp7d/nnLTPNjNXXeycGtiBVebBKWu6EexlOX43Cv/SiAT95KhBzDsp6nXiYy1QVLQUAZQCJ9Gj
9qpbLTiif55BKkjXVgZeqPIUVuWhPtyWA6ix5oKm5XZWCbp1QSL2fSTo9HoZd85s8+fIT7pN1fj2
JZHpiHYxyucTxjb3+BDSfe6Mu6K3p4PJq/HsVqG7psWkbZehqpqEHiy29Xlr8HQlOgbZqAImG8+n
z7jcVyd231sX8nJZC4Wqo/v7focZJfMM8Molo+v/6If1Mz6g8j0W6KEDHFuJKXTOo6Yw0YrSehvW
o/9ka3ZL0TIrT5aXV5tpcE9jo7tPRQsQJGlNesNDpN5FYAKWaUGJ6ip9IlvKtj3awG95hfBNXw7q
XsAH+NZgOVHqQ/RmRbU69aHfr/S2VI+aNn0MU/po0BzH2MS8wIVWb1Nnzk645HhJHWzsuHaNbefl
P21R93Tf3f7CejhclmHkFL+WqeUw+e6w1zrqW7u41iP6yiZ6NqCQ4XY8RPPAGhuESiPxsFzyIpbG
EBHMnZ6LOS0yf5ZuNJyLQjhP6PGUeqaekKtgAE7Q7SnXpN45Tvry1cAz0uwD9WwnNPWDpLi4oige
LWpM6geahOUhwBlKCNv65Q0gpDt3+KmRXSIi7dWkzcWPRkOUA5FhOIv9X6kJiiRURfs8OkPCTm7L
04jnqRWgkpr2UjlHJ0uuvRaXB5UBBS4Ezhw9qVEuUhB9qaFjT2c7+hbK13iLzCK5GgUwgap77kdZ
vrsRqv3ojo972ZfqPUFa2ItL9ToM/b524vQ5C81PzUmSm1uo8la5N7encmGHwHOo22kCrJujt38l
fuI/Y2Er7rSshQHC7ClorR9tjZ+V6aX2q64iNPQIko6tr6zXagqPspuwLhjDY6/79dVOy/o6WFN0
jZG+zYZ0Ix0n2YSm7J5HdzLXiEyhLGdF3XOUDO7enYDHLVdh/dsgOSATFTpgaM0dio8GKJttZvJT
BFo4gw/053iwYBQRGx3DbEyuQQ4wR2ruVthR+dqlbbPmectxqmLoxdmHD5f4miQtzEjhvcdmeLSt
ECVJmM0EQkb1ME9Jo6ouYesEewA7lthZGkV7q+uM85S6+nkUKRFKDULIUO5HVrL69zcBZPw2CWHd
7PnM7PN3o4mn4595ZYHxQCnKgzMT9dqTnzsPYeKLTy2IDoFtTu9ghzFA0ENaOWjbHuLOn42xdB+L
rV/N5Mg3wnKkEJPhYg28V7YNkmUZpuzSph3mx2W0HDJ2ibshHkdQD9W69HVsQKglmTukzVAimZ/r
sadplAnhnNmvi1d6OOtRr9JnM8gRfFfgRdKsHTfkBdZ5NOBHEypU2wBUJ4akEdLf0GMcszTOuVfm
zyWgKsSwQtQKMfZ6rowh2WsWjgRiaLZA77PXyqKxFxVCf9QR/j4Whd4h0Z2n37RKO1S6a744E2LM
xmD1d6SI1kuGS4GccFyStZPX66JE3CRIUm89GLg0xJk/EsSZ4Knns2me+3MW9PX0/c/nwkkdpzje
/+sDhZjF/gfYNb1tnGrc40DhIPway0ZeAKiD2JsPoxnLS6F9L1KlnyIUvVaKOv6aCihRIN8yt7Es
0J8Zxo+K2t8lSWT2HHsi2Khu0LfLcLBAOgvwbgcHWsV1ObDefOjU6P82ZUSVurpqbc0fklBrVoFf
ujsqaRB5EajYG5ZWP6qhah5xFhOxBgTF01BSC2hlyipX+1EjIRdVXmyEX8onRTdnFfm9eMdD41l5
gf7LM19auDJ+KZKHLvaqW6EZlyV9+c/IchrrRdaD3AY26bdp0hcdvLRY+VIO6zQ2RnpcUfiUeEb0
MF9dsqIlUyoHCCbLJ5a55ROIdaDQmFY43uYJbCaSilIPziY58G3JGUwLrsdQNsF5uZhEvPOTJieK
sGQUaTXEWxVEEtMwJCMpBem4BPlT8z1A9uMcVDqORI2hfavLSuxK2y7xNWGYpXm1FmWdztq77sUp
Q3BNUbhvKeK/q65ExTXu23Phj9NF93pCg87zvtuzNYyIXFIhNms9AV+Y903x6GWZtZfaiKZpZBtP
bY9fgFv70aeHA5s9RsXW8QkFisgpgZyP1iNvmrZJ2iS/mL2c9XZ9cw8fvL1nrti0pc3fE8F7zCWi
tzJR1wrJtsNodGa38xoMPaIQrMlytUl/wWor+BNGZJxdpHMd3/EgVxUFMpyRwo+h9Yb7fPKqLe8m
SUijwKmW2PJ15XiqS8h8y8GyghLzthgVgkY510jP8lPghe556vuzVDauxMswT5rzZFGeUgFcCqLn
Ve2FWC/ajSkvX6daivogFLUqas5Vo+BbWPARL8uBYAdy1DTbybYO5HC8VsfQpvqniuZRrydj41BY
3xi9Wz9aDXaXoiKIqabKfuhyY+dMjfkSZJb9MGLOGhsftpTrpkjkKRrD4j7tDECTNYjCzgwfNQLt
a2d35ouO0m5Wi/E6FUJi7el/63XtYbmu5vVl4NPe/Ok4xMq0b6kpYTNia/o3GwudexJT9Pn6ycSd
o3M2JDmvbWEDjp1jkElkTg8mvjOO6RJtmk1+pVS+0ecXspxfyGIQzla2FWL485zvIXGopc1jm/qf
OClh8SbQlY36IVoPpGMGEFrrm7ME94Azt3YIEjXCWX30fd5JLKJTqe1BV+kPhqGlT22cAD5GiDrK
JySQhfYeTOaLZlCvKMhIKR9A0kgy/AT4XZbfwOARyfAGuIncsE6yaP4yPV/bAIWutrhts8KWqA8t
w7D6nuhlDqjUHh+C+rT8/HKgLaNWlVOrZOMCMTTLgiAtKAZr17i4VDmhWV9rVdXX3GIlo2YHoj1o
rhhR6GxSU4weT5EOxrNbyv4BW4XN5BAE4qdSbZYpiSbOc61l+V1OBXVjIkl/h3CitoPYAu4qKR25
DiRq/ynPil1iYDxWKjs7zuhe2qLA0pcl80PB0tCCLP7EuACYVu1QFM0ic5sXZOTOqFPywtXyViLP
eBPVeHPxNssAjf7toKPBvsldRQlVNVdWmuTzHycUBNKvmX4WvddRbNdGHiRTWRpkE24n2RV0NKVp
+zjtEN3O1S8xv7DLodU98yREs9WX93WZayxU2cuKtqRRaFdD2tiCzzmF6HEDCSh7IK5TP3xNdZhy
GoQB9RaBS45p/pXfgt5NTfsUulPyZrMzhdb41kC7OJHwIzdD/IkFWDpTvkLk3qcoPw1xab1mOpUF
jFef8xBnjdDXnL1IQtzOh0isci0dHRovmEKYXgZzu8gt3IlBa7jSjn7YdKyQMgneLXPEgnZ5gj2V
7ctZsMuscutFTyqUs+ehGvPivjbJDHB2e5gyt9rIphLroh+rhz9zLjji1kogkhanKcnzm2EoD0ZK
hWKYjM3tWMSAXKjQhfMCULnj/PrIqrjX4yHceob5MzL1AJPSdhgPpefE9HE9cS812EFTik73PDXl
OhtoOCDE5iDInUihn1ogB49DOf5wNbBByygpmmKLtpyx9ssqfLJzVz+aJcDHXCBHnCRVB/LWzW4+
iTXehbRl51/4d5FzwGMJYqXQTso1Lv7kDLfloNnJeKM2cCtcdzrVERJxzpjijzfM4me5V6xVrbUH
YvDyNQmC9zRO5DXPvOFbl+w8loX9aMBEXbb/sFV/RUWVn5ZRl2bxVcPSRnvs3Gb6qMzGXKdj2AEt
i+PHroTzuFwoanDAVtnZt9huOtKtptpAz+0vYx4OJGQcliHERRJUsvKtJUvIa06174Vevucw/cNW
YvmqoZ9sehqucl2V3tctfLWqm1a9yMSzPfOyl7M/c30JybkZxbpKZfgoLeTEq6kMzr7eIBvdW8Wu
bgIIzbUhsdDNpmOpQ/SwpbYq5iTelPD94zYJ8Yz3oocwhSyKlwls3ljeRDFpl1lZlNfWHL9nhflU
wKXCBhAXjaUCJ5Y4Tc88WhkO9gCTrc6QTY23KIkksXFWXEgtMB8qkd/2MjtB2Tdqnt1Ozi6vUfcX
HHd2Yn/rOBYkwgnBq0gZvw9/hih+d0d2Dm1Ed7ZCp8oe1QdGAD+XE7AMfztRXvqcUC0ymja6+uZd
M7QsoHk98NYF7vNXxcdqvfDsUQHY9l2iH4TpZIevd9+J8uCeAl2/Gaqi31hSlPeNDC5aQZ2cjs/R
Vll1JUoknSVHWztu/y018dQzQ918KfsA7Ldmtl+bQD4PQ9TcgCxh+kn9CBjX/UDl5K+xCfZjNvnf
XaEhWkplC4iKvAWayPeJ6eQHMyi6a6u5ERSwNCIhxx0n0EAcjHMJdTnTAnt4JyXNcU3nLBfwruca
0iqJjGjferl+Gh0oZqy345toS8i7U69OjTuMb/FDVgX9o9eNeLzkQAiiEDJv0kFq0Ww9uVQ+6aPu
IUtgKILTzsNZDtO89JDiOPsU1vCNnWp6anUcZMlf05Xh9O3GLiLCLzSVHyAULJ9M2vmBNLEqjkqo
kFaAjP3X65kZ+SFssbQyO2G+oOVjnwZctZEZcE/6HDPpjdedszgNoDnO46zRmk2qkVoNQf77chnI
Z8cCvmLN+TCWH/W12FJBK69aWo6bSPPRL9V8YIim+AwUHd1wmqhUtiG1MV6u2u+sl0n1KJb3JE01
nnUvbmZ5277Hdb6yOxgp7EamOQXWnVSlfZ+itbs2bRJmj+i3b6bPgtb0tcWR86D1yKEPE5tgU/Oq
TsobN7gFQXid98PYiMJLFXbBxXAcyiNz5al1YJAS13xYPhVWsL/BVUdv6Ohp1neiKNjIepje96OL
p/v/clak5t+vFh+hjeU7Os0QaAeUY49hrg6kKca5ALYJpGVqAEWkEnYuQVs1Ri+6FaXXNKp4W6Me
C0AjDNZTm5rXJnKjA4Xwes9+bdyKoP3hVvgryChBvz3vEcfnLHdQ9yuLCW+srrlEc7LfY9237bNx
Wi1p/1IAWOZMjRZU9FPNTR9lpPUp8vDQs7KOxSeu8RD2BGyXEFKCbQbpjTpAu6oVUUkzaRhBSp8y
krbq5kqSrTXO0wAs+ncBb79sd928D1YkgjhSl4iazftgaavuIgeFFmFqoj+ArOcv/sdh14t2uLim
gZRhaRmHvhi8qx2JbGVXtb51IxbMu2VSx19x9Ptj1ugzyZj/vapG5E+tQCMGosaVtmVyLhtBL4jf
ajmEabNj9WsPSmtwfFeu2Heyzjc8zepNXFLboyoUPzVBlJwT9ogLtY5678wU3hSi2EHvy2ynRZXA
faEr7rq+y/fumFX7ttNxsUlj/0zU233rnB7ZBEpnfvaCn6u4JpCtD66Mst0Q2uKJNsS6K61nNwrE
5yTdORHMfzjg4FdZCpMrp1IEHY19EuMp9bqcwUuqXvuO9VKLLbQAqm42oGGz9fjZ+y4JUJrQcvbL
unYuXVT0tB91191Padas07oiiOGhRo3aeEc3q9r6qkAfdzQ3eNNHBhYBodj0lfWI1OuEGsfsQYFY
79s4v5JaWX0aoYVvlgpejMmWW1cl2gFob35rpVliVe57P2WPeMFoby0cbzb0i3p4E6DGljPAJduk
GfP7JdRxkggSDpWi1Yik4rkRMYIO/JNr3QXLm4tyuGC3Hp7wGXnUW6ltI3xovildXEvcAA/OFOZb
2zGGy+iGdGvmHE7Mw1DFhxThjDvN1SGtDWn13ra3pddQDZmz1bB22S/ThvO/TvftzaVo9JDrxXOX
VtFjghEF9akUeJvZ73NBUUlk9nmYtPABJZ+Y0pkOd95ptW8VWtSbjJBytwzLnKira1V3coJ839le
eGt9XHHp74nPFBhGgq3mh5067opadHLtXNVg/NQDeJGu/vznsyY0Hzbr4sNLTZrN1GpP6LWET7mD
1gB1JXOdcz/oN9L08bJQ7aYUSq4Xscc5Pa3krpH11Voaw2M83EfOaZr7HyKM6rP66oxMQIGqvLtf
AsfQNi3M6ELMMWGEJqx+qtoMCNpsKHx6J7uH4QsDFSuQk2bDZgWVCYW0d3FdGtkzledXx2UjBhNc
8/gNE9w5UGFSE4CD1WOhud6Lb6M5m1a93KdmUNJPo/05OIO/zqbB3PWj0d4obdwtQexXJMsecmhj
RbF9DmwdxMCpoQf6NhzGZARzRp8njqkBJaMVvIdheaYgMTyVvV/dd1If7mSThu9pbiIUSIJ39MJC
vEHbwXDomLekQHpm9o8ORi+a0DA19Uh0jWTUH6a5oQulPWALnOS5nlu2XTxrLFEaXski/rXc2+Ww
3GrH46Mjxm9fOYXlet+VZWqED+ZxTDLt+LddK4mRMhAhHmr1pO/pfXXPFJexGtMzIELzMJq7w5Hp
/lpGAY6j1WAP93VmBevKEChCLW+9spQ6mln9HfeLCbggGDBVFvKmhA/7Hsq+Y9+cYZJfh0Y4szNP
dPozlQHrQl96l1h68lmxrheW+Myn2pzNgbpNMwSkSxG0DS9z4Gca85tQpi5dImvua89LvCYy89TW
7bubsKEP6dRfliSxdn3ouKmGqslcZCPc+331z+eWj+BBg/32/JHlQiA87CUsJXFToS4DdRn5njnK
6TFresgBQiyjopzybWhIA3qmjIdd7LwOBZaud3aB6cIYV78idLRGTH0+4rIgNZeV/tqkBheNQTyN
Q+qsw7ysb24eT1vS7QKnvsjew7mHpb1EA0OjJ5tiLrEgQD5eakd0x0FmAAKEas+0AY19BI1tvcSa
mTaWW8rirBtOBuNzXC3RS+oM+ZOZjCutdggue6L3Jm+yVRXi/VTORRDqzBZel3Pns5/8B1slAVJE
XDClI474SyI+M8dBGJn/HvqG1jy1VbLy/jO1/MDyiT8/H4SwOqUnja2XO86JDj+SDpZ6iYusoFMy
zyFj0e5qB1qv4xjhIzH3Czx/9a5o4W/6Bs11LfVKUjRAVgMu8U7TfgBexl8Qn6anwAeS2Nh9sIfz
bD2lJQZBLITiZ9lVp9oOwrdhrOzNYGE9jtnsDh/YfifMUr9NUEXuzLHKfrp6C+HW095wirE3UTq0
W5FlWnNge4L1NQNrFmhI4LeojHfWe9EP9UMt+uPym6k6TtdBnfjHwkQkIkJVYpn3wIDQoYRFmmoS
i9P07quiEB+twu2eAkuvHqCdPviNbb0CFEwORi/m5AefH1uAFvgqc7QlqDN2o/3yFQfzMOrsXUFN
ZuPM8JimoG2dhN5xGS0HKyBQskoNb7qlfGEJC8UBCKOIYI04kw8Woc/EBq2oBOQWDoxzHcFKQos+
tPuX3ofjybHGH0sV838tai5XnFDeG3h3cdPnZjOvuDUflEwI/BobTN88+s9aQHKzFq2By/A8pTd+
slITSnF+H7u7KDD0gyfBdyge7XVg1f1bFOcHgO+21WvfLDV0R7vA/WsZKg1Ycmvj8LkMCdjKFdAN
Z2+6qJBptVxp/Ww8PKN5QoHTkGPEaABigPhYJOVzF8S4800mlrFmZVwkWOcGLRep5+GxmjM5LVXm
Puk9fIzGEGEI2X8jzqgeEjsaQbAGYh86MetQNI9tC9i47gYIzCJl6ddpBbcqqK/LwZ5rdhncsz/z
tqldEE4IAXiBySi6GvdX1/72B6FBVyH9fwAOuH8lWI0F2LF8IoKzum4lnRPlwfIrE7B9qAL5JEqa
YZxFrR+jzrNuWj5at6aV+Tax7F+pRJylMNriBYQsTGY2oa+zZa6J64NkgwLHqKgLDSABJv6+o7Ap
qAc1st4dcovPwvUwdtZK9yeilCtpF/Yv7NCustSG93Ekv9ES2W9cEwJzjLL6PSgvkH2ZWb6LssN8
uccs3tB751sN09PeemaLAJKdZClMfIHsx1wBslw9vwWmg8vkRISuCBNZK8b7NtKxF4tG/5RExXRc
5pZD7WfVPabBo2ZXWwtT+VVqCKLRhCDv3m/i9Rhawy0M8nHlBuFwtEb7J5yi6KnB9vNI19PaBAb5
Vl8fYr5SuPtofrF1YiZrW6yI2UQvdhm3TZ9tA01Zu5LE4T5Lap+VAWheVwTTbhn+uRA5VM34In6G
9YQWfjqi3DmXrpZD2Tpryul3XVoGwPEI9wt/Ci7V0JancjbaBTd4662gxUTQOCwjdFsQ9IrRcFh2
vED5BzvyaKcuz6HmaAcQBs1aa/KZJpXjx/MnxVzO3BYGgzJLG0djck/UzU6NlvnHCnCFPxk1YiAU
lr+qy307gUrFqjoAgbbyEhX9oP1xzhOZf6Okl+6TuK93jpOX+C0H6fDQhN2+AojI3mNQ7cMsVu2z
ZvDvU5n9PtRZkm7DANeNr0Wp7qxtHUbdY0+jBRWJ//+sUD4M12gw9jRTy2ztRZ6+QxfhhULFXOcG
qu1qt8BzwfJwElsN+kqGfquHgMZvICQkWi1+TIf+NTRboBbzCFrdcItQFFtGgzT/8iD1baNI2WcX
2/cV4urj91HK77WsykerCuxzRdtiVTrUW75ydJVJf2s0XQegstTksTIw1p4j29QJD16TDk+JHsZb
q6gRqTIS97X2sMVYKmbzPCqFct/rFyN17PvlhncWJLiyHZ31Us8PBRXh350PJdRhuYnK9n9UAzZZ
X/d5ubsIeFmbXK+aVVAMvwLXNK997KB/YhLbLxuyxdf1NYR/5G8s9GR3BlW4TTH6GBbPlfRlmA54
TzveiAZh7HdvGEdQyKoIXHJAaimY2XMgNHmr8VaFhSKcj661Ph22rkentqyjlnNzlh9wjDmLj17w
jj6nVZVue0+pA15X8UsZDteqc6cP6bV020svvi9pu14xydTY/WlxR7LL7vM+ufSZsD7nE81WXyfj
PNPb0SXXS/tz5EQLHIemaPIetqg9GEEcnJwFe5CEF5Ci8mESbfEcI3FHg7J4Vb4vz7kTAw2ZP2Vm
GZXQkl7H8kNRODTEtx1yFxx3LV/rQaR2eGhcu7wgJ6EoDHblg8iadN1T33vB6Rdv1CL1vxeF+TBm
g/6rITspQRiB+tNevVIC1LIhcMXBMN5aHRGcPOu6H0lVXb3YdF8GLUWtVikHg0Z8BvWpfnEg7Jim
VTyYnZ69JLDOOwo6rwE8wXvhopTa5pX7/Dc23W/C2t8Jaoslxh96mnRddMpsF866ABNLlPUvqnEj
yzqxfcthE0QxR6vbljUfOUd28+hnsLHmIKnMcwCTiF5faqowF1+v1WrUvIGwzERT8rJ0EcOm+LTH
cNwL0O8wSmxe/rvc7dCwGfW1Fljl43IG/xSUUg/feDnL9eZjFMhKbWTVOsCJMd3EFlcgUxP/FdK4
Xusjt8RK8fWGErVOnT4jaUzit0yApMo7/xEZFO1WmIT4YRm91WPg7SLXtjatbkZvEbUnmltu/F9I
3+7M6vzHjZPwDqVhCdP0YPnJfzGOG22E4WIk0e6rLZOHSLUhStK+GKV+ij2c3UvHaanDlE+kpdm1
aiPvgSbAwXKzcMUe324ap8dnSYAzWc4qr0d/VR/i49C+jfCon7uav8oN3jQ2nl0Wa84qIB0AOp5M
W+DYb/o0FfB9neJeq7P0bJn9pfP9dT2jHBMS0c0hlOS1C8igt0xUnrr6afBV+Y5e+qm16/CqxY4A
AQPUz64L9Rho1OBrZU8/a5byPE7TlShR4nVLqITLv9tRVwKjnDz3djOXqn3z1I+olBU0kBunjp5F
4kTPSqqfbVjN0mlzD80ZYX+RY7U7rQy0TTOjmEobzowe9+a5KzAJnpJEwTSp821solcnZpBQlBrm
xhdVscoNibmpiqy7mjziWUOr4TFGXSicESBhYNT/RfHgXyJavBfSdIQrbMeSBkvnvwVCjI5YJR6C
ZBcZtTpn+TicpZDD11mexdVxRI/tz1Rp5vDHYgSiaCpVlyIs69VyvyY7+JW6lrgK/xPMUX5zWmRZ
e5PYcRkCa+2AvncfyLDLi58H4tIBhBzlpZkPy+zk5tXOnLfPfq6qiE9a3sl1Qd3HM+reEQ8ark+H
Oiib4wjLH1v0+RS0DKpdtm+sLd08p9OAebCPtGQ6eZ9+ohE3pen4HMrI2rq8Skfl5dq9l2raqtUo
m0SBvWnM2PucwvFTmgDz8zae1qlriNPAg4oaRfpItiRO1BfECf56Vd2J0qYGHBb1RiZA41wdZdyl
9rqELm7lDV9zenMLS73+yEvy8qJ3wzfAnIj2wIN4AkVUbozcC65RQS6Rqag6hTkI1mksvN3/vQIu
9pn/fJGh+bq6BMUlXRuW7j9Z7HHmwRM3qmhnmK22W7qqTgeG19Z7hFwNgd3a3E1wCzj2ejxre85D
bVIAwp0QWdLGKm9l/exFsnpQGczK0pwog9qDI7cVgtTXbiBCnEsIviZPkDL8LbofqJ6IaI0nPF3k
xPoVV9BQ7dLvr15h9bggj/W3NCpReWED+dSRDRvrsEaFLAiO5kHMSIk/IM24F2/5ZLfbLIZVqVrs
eHtXjPde24/3ErYJYpK6fqH3z2NbjMlFF/jvDQNACzDW/TafxobgSbKptaDnUH2rulM2/Yzy3vtl
JP1tNK1ZKTZANCl1UGMty2iNHm3/QHE321px3V0Ilrw92V+0/7+/Hznf/39+P5ak1uB5li08CQDl
n98PQAzNBOabILlqmGs1B6pFbBSHuJUf8ZxqLYdlPsaFfviGntWjNifWLcwfVF06UqZ5wSl4zakT
VpSWWB+jLlspMe/VQensAx2IqCGDr/mpxM7SS5KjDCvjXoG6v5fYV9xnCjKZngRgf+YLy9xy1ckH
85KOjzRn9YPUy+c6CNw15Dy+CCctyRRoCY5VcXR6038kGvyE5Bz+gE4O+G/ojYc2Np77HGJyhqjw
vxKGHoEvEGbmczJ23i73Jne71JaJtnq7hThaDe5ugZDYEuyxm9NBXYax7aCdPlLjDHP0Qp0o+lG2
SPGhkpffq9os76ukRisLBfL/8lJ5s/TDv740ymML+Z6mKKvoP7+0qhhY/Asj3pF2J/ftDKf3qsDa
pjoor6/3A3LM9yC3gFRP/fi98sqfbfdczl2afs62VYamV2KRKFhN8o7jnn1hv+qPSLsjquegpFvD
RjlJozDvYvoMD25tNAd/LO96gkSEuKF7JB4wdD0fywM3oHwtm+F7X5X61ekNwI1laxP66yAYZkxV
kgfNYRkuh7Eh2Sqy7iazFF1RxzM25ZymLYcxUcEFziSihU0S3adN6jxNhuLpDH3K/U6bPvbsyDsp
ibiDQaYvVVN/8wFA3mmmzK4qmijWTS3Bw4wzMlMwoK1d1Pdirll0wVBQCdFvYAuNwzJa5mPLZyNs
0naX1564CRfY41KvmJvRfZF/j/Ii2/fFCF2ztrJVnRjTY6LEByFFfr+E+6VlfXgTDMEwcN505JBD
+8OraNWakzYcQyWHR5Ka/yJpYrj/lIJx4YeCgJLS0j2b9xd31n8+DXUU5pFqNfP0FSsFYP1WxOd0
oFIvbO5tzNhyLXaxnmyKcG33mr5poiG7WXmNDldGob0L8nRrQOy+i5SXnAWlirME0XTO2994kHZA
yLFQdn+gfsY6LuvigY4aUMjR0U+Syt5qqck08wLSVPw/LW21TQ7mFI4cNIj5oUOY18dBFKgNTf68
aG9fz6bvIDad9Uj9KvQhx9YkounSDgiBExyWvqYbVe0+AFExywGCXZfmTygWf07I+qotiiwd4gUe
HmQE2yvZGc63mIcSuZccA6SycL6JDKHIAGDwYTQj8U0NeXgH+Clf6cqvdlZjOFjKIu5MgSEDv+Z+
uiMS80Wtso0uaTMGgewuhUKQwdaKs+CV37ip1dC7J9lrYi/cNJXf7BYQquJhQPcWY+5M/WUMMbL5
mVdk61Bqd6ztyck2K3H+cyhSGw38uAEw8s8LjTFeySJIGsz/Iey8duRGtm37RQSCnnxN78p7vRCy
9N7z68+ISKHV0r63BWwkyKxq7aosMrhirTnHpNtbeha2IVujqa75YN7mAaGXBw7XWUT3VpveK7bz
4HsQofWO8/QUjq5+sC20HAaS82SJSGxzIvGU5e0HOzFGKJptvJv9uGlQ9H0hEDLajK1FyqRX5kcS
j51zOObjTQsVWzQJ9/9EX7jVSaZf5G/NnsU5qdNrU7W1ZDOQKhb48fe8nILvWfqi20P3rY8YlNdd
90H7kFRJKdZXL4E8Kiw64S7aoJ2tIzpo5ommLbZG2JVl+khXZV1VTXKv3uptv2Q6J6V8QaV/zkIP
dZHT/0DqlP3ISNROR+vHiBdsQeR9QARgrvhDw6YtG6wgsIpzu52P9KIORTHQacxmfnvD8YwtdeXR
DpmSNmRVb9QvFGuZvmfbSL69/HW9dKn/stfRjf95BgvDcH1Hp0JymWl4f9zAxcDeq++4Ukt6T3sx
d9meX927KSct/XmUR4B2Wo0dr9T/Ye3GpTcuj+osbxbQlM1CxWQF3iapfZzIUqcV2bywk3TO+MRu
fTVTWvTPdUIPMAT395j2iOkoYJt33be/oKbVvgmGYH5LnCA6F1bxsK2/9X7/w9Q7+00P0i9tIfDf
z8ODmTKT1/pmOg+CCNHAHfwdA6zpwQhTsabr7rzbYfSauV26vW5BjYAEtMzR801jtjpGwlynUzg8
qlUgtUZAqbRZGWQ64klE3aMNOnwVdJgnd1WVvbG7Kzdxl4ToQ4fmwZMFoXqvKo0fvhkJwiciIr9F
9MSeNnoKddCqVxFMAWFqy4TdBPNvRTfqiJ4mjY7f37t+NQSsXrNwoF/o510qjZJF8jWxDP/dXgho
UG+jBbwsBer4EzE8IGGtTMqWxD6UR7Nm/jxS781ZqjO77X26WAwnh/RJbbOaQMc2jzT5rE7bnJw2
mvvlFuQ3YaHh8FrEMyWqXoaf1BEDIVjQ8r3rUTq9uh0Pb/YooXxR48qu1jAruZCn1XuZV/6Fp6er
EK5f5YfH1J0LVrqJhSM8SxfygfQv6M6gMbZDS035MSRTADe+GuhhIUdJq3kfRNn4XlhGvGbgG9yV
GeD4wsdGX9UaLAqfdBnYuE9WKPpVOaT+N7s69W3FOhGkYD/4TO+orL5O2oiQwA78zxUiv1nKuMZ4
euQhXL73rd9tZq14mGN8MGEyf/nZSLHfosYKnnt7wEbnIZ5ljsEGls5QGTjL2oacfAjg2dzpad3s
/ZBe4CC1KJpSoOQjCo+ShWBPywnlVFQVNzShblPPrJ8dCM1IOs1ho+rYJArvkMhvZ26VGwgVYOTs
1Fgxf2ceLE+jdrK22ZIRiypPJy7oE1ETziosqBHFQpsCXMC8CsexRgUWf1fyFiV5qZfykEWjdzc7
DOpqH381aQQ6Lb3ca1mLkmXVaYW2cyjcD7W0lzU9+IOGx95WnXoo7Aqrap60xP9cUBN+/uegoN+s
JbPYCQvCKB80rfSGwdy25apMjQVkdqVHX5Z8vNfGsn7R08Ugdgal8BR3y3sNmlnPwxSI90ydgK1t
S50Vn6w48F+MoDskstocjbFf+bb/2Ea2fwns0DlXEY0JKynbl2GUtHhDdN9jroWQJIGvQ1clFIHN
9FA5UIj6poyPLYOdvyy07u84RK5bxxauIwRx97ZtgK76/brtmqY1NSEI+EsmcaikiH/OgISMInJ3
6rTNDCbirlZ9kNjdH9u+ttadUfR3TVlmpx4b4S4d029mU0dbtSNlP23cx/ohJ0UQoUfKEFyTI8yZ
YAB/RiGBare4QWuD50dqThd/2NYtwiR3ccI9tP+byDPtm8WnZI6C1nigniU8QB5B3HigOVOshGAj
n0zf2W46n/TeY8psLIXz7M75qqn86b232Pt0fXcJs3x81iei+XAfTUdHlr9RNt0KJ2HVK2X8zRx8
NsJmfh9pqqNScMmpL+NwjRaNHAAp37SGCnd/Ifa0D9Z2XjtXoZ6miWmnTgvPrs84vWnWugbWC997
aLv8IZ7N5qJevF7rd2WF40mdMl7S/vKX/KM9qP6SBs9MQ3fZBFH8/rkBiiZTBE5Q7q9Tg9IDamnK
cWAqFu1USvFKyc1yE1Z0nMN07G5KbE4/j8qRoeTLr6//OlLfGU72o+llxuswVRs0Xt4Hsz3Qvvgf
boJ+Gi69B4hL7XIz1Lc6XcmNjX7sQm7UWQ9TtoGWVq21AFySngzaDSwEKVmNV2KwxeMgLBTJBngo
vUrKy5T0HpeSNh7S3Mw37Bl+ypf10PP212m5bVKjdySsv+ewvTU9S1+7obfwC+ufp8LItkW9eNDO
gQEL5qwHrPvNfeGnpOZwF6Gnqt9j+VhM4YKu+4WYaMBnrCxKIBotULbVl4n0O6LbC+lagkEZgTof
NFpNCOgr/SELg+I8Tmm4bSl7v1g1zmz8pZpVzC8sX8cCa/P7f/cmbHk//vaccS3HcAzf8gW+D/NP
7GSeZ4Gjgc1iL9hC32hyttrJkn8N4/6xtdzmVAwWY8RlopsnOm9Xd0l91MmOenRA5tMr0xBCJEjL
lKLUkYpSd4THjlbewJ0Nat/wwkcE7mittcMo12m1WDdT9uJWZXJ7XdjDE73Q8YHNiXsXme4PI2rc
x2J2nrHg2qciHKID2j85FufMcxekqb8dybDZIxp4cqW9hua0FMO0tS5WDFOhW6X5rdpoYguIuW1A
0Jo2aBCnts2DMAJnVZKx6BR3gT20f6G2ms7/fsSuz8jKtrg4XCGMPx7lTS2qKmoTd+9Hbng7CT8C
ux56r0Zas1XOKnuDWgz+lsScxOa+FDBqe6WdM4xeXwlvqo5Kvk8MTXIXtjCmXtJRaIcW/+rzUuLL
katNYyFwLcZoB+OmWrfSFmlF2DhnfN2b0uvteWXTGGfvaMQCqYGMALGYQzB1FgUmm166Z6r6YIiq
P2ssa7dh25jEPWTJdioqc1f5sc7nxic7sWzgpa10JhRzuQXKVm6yAIZBIl/U0a+X1nNoRFgVehhn
DDZ+SOqToWAqCrXxr8Oc1h+3KhPghllVGJYpDA4BJE+Wpy4xGq5UPbe0YzxYMe9T5YZbd2Qf5fsl
BruSpvvIxvWh7RmEqVXCKoLvWqTbdNqn9hRP5bxNy4ogrKVzrMPcJuVhmIJlF6W5ta2lZkidagmn
id4iEffC+lBLK1CfzQ7ecfBKakMQ2IhkBz9nVF/kerYPpFkscLJH5UfNpLUMbi/yYuj47NyJFMj9
5tw4sMLSMvM/gpiFr0FUhzKtv9FrogTdPg9uoNH493Eh6085yc0mFGFhQlzB71/MZQ3w678aaRM6
8eI8ZFPzWiFwvLXKCBvMKJpNmCbGgX27e/73kV1gTxgZcF1/h2whSkWRSPhxxOXqV6X/ZW51BpXW
Qe8zvjcZsABrBTMFA9LH0epa0hmb5NWfbMZfnaifVG1Sjclne8b4joDAuqBLFOum8Ou76x+y7ClO
pmjGKIdoes/kBNGq07Z7+g4/j0qRHSM8A8NkMqdH7XJD07Hdm/Joku+15niZjWDYqcuRGR0TbOw0
53aauWT0+jZMfbEJI0Z2pRzehWNJqpgUTbci9JFfujORFJK5knj2eIjpwUKSIH9xEY95IBh+TyNu
x8RMb8cUqDbMA3efV4u/v0SgxD/VXm1sTSIfUifhgShfEpf0KnaYK8ePt21Q+Ldtubwq2ROyY5Kf
PPsur4z+QZj2oZZy9fK3M8gL/UOTugcbLkIejuGL5XpoygNPrNVzqR3EuNY+eRqBRYRLsalO2CAw
seN8ro3PFPP502QGbBhRtohA20VgF8CuJwTBSG0Kjy2AbfW4HEmx6jBUyz9awyZhTXmpX1r50gBw
2BVNSzdPnpasOHuuQ8YIKNsGG413hN3wEkU/esM2r+P/xq7nXaD+NRENG7+Z2m2C5utTkCDp1ev2
1UwD66jeBzQ2sGho405NVATGR+QQBkgVuqZh7wkMHwVAC26Nfax5JEKwRXHtpTfu7HKwb0oD0ykD
iWQOfHRuE95y5TLMSms6Jf207hFmoLJHXGcssINCaNzXjQBX0HSaYZOzq8nCE3yK+T2PmddW43C4
znqNnLSpivALWunBBgMaRBr5wQFeeZ6CYeSjHUpkQmFDlh0jZDneJwCxLO7Kjswcr0Zor7yD6mXS
NQIhu3zXOs58ofavV+pqUC2PDnQZm57+zpZzELWjqEXogWYwrNUY9JAFQzB2v8ZO1Hu4dIr2Mox+
uLeyGunwbORks/XEC4FG3WV6i/RIzuf4tC6xU/WrkfXyZSA2SDWm2BLyMBiDjz74mNRwO+IDP6pn
pZ0xyjT10j9CqSVjLDZdpENyiD0aywsOHW1F83a+5N5TKFs8qtkjBLFqMQZYkOSVfocQUf1I6mdQ
Lymzu/+uV3hk/lGw+FQrjkO94prAb/0/wfdmKAbD1GTEw2zrx3Qw58e5T7e6NN00QzIe0PVAHZKO
EWHMrwkT3UOd5pvAyeuPsIo/wpTQ2LkMv8gDZozIszM4+crPhrCUDk9OazWfTH2Pognvn5zQlKM1
XTSfuX+Qt+epS707g4YjY8JFA44q3L1ZcDGJ3g8f7cCsDtQey6HrJ/oWhaUh6sLtZJkMZ4yONIxp
ZBfM/xciJIOufg+CcXA9yan1yrfI1jdFaObPCw/zmafxAYa//1pq34npm98Xz75HBYjysLbCpyRq
B0ywaI5b+63NwpG1Z5QJYDPd5tExmQvV8XuaxetKq6oLCly4KXPU3/ZT8snIUyiqZu3tiiLvYDLU
oDDllk25rf3pM84K+4i4y36eCHsKY6DhpXEuhWlGq157TMscMpMuQPvW3UEMAdfkS0LtPPNtRBYm
9qjhO+sfybrRH5F0TpueAunCTRowhJSK3cVrte3iBMu90MLPCLbm92hCIWwX+mNp1OGrW7H3Gev8
6zQ+iyT7Tokh7mPbyW7ptUVXHtJMjbpiWLP2K0xy6ynT8nv10hZEscD+vagu6JVb0oiI9njpLCvN
tJN7bSbFo/bNtwFD0SGIumorpqXYT2ht107dwQWbaZtccpJULqL+4reBfZzpx3xoA1F9Qa5hcZ7T
25jd97+OxmXI1rNbU7+5eE9n+eLSEPjb/fAHnZkxv3CFaRg294JnmOafw1/RxE3neuG481FzHnK9
2U0EkxPl55n4DiYHFGlonsOueklFO5/zKW8fRNlkG1bPctP0pNCMNQjATh5VCynKtIdIUZWnHhZv
f20n80aoLfHQ5l/yNG7eq2eSqWayHap6L4Y82AMq024K3+w3tNIwyjTOocalsKrJSGfbylKGiCx+
DHqZiGj5jyHOvOMSwPKK7PznkXpvku8l8j1iTdlLp1a3ceo6vi292t40iKvfIAy+jXYafNLc+nLs
pyBF32On4IrD8Wbq8/kGm3Oy6fHhf33848sCLty2L7nAmoqhaRGQ2ZVg+bilpVdvu2oZn9njLStA
Us0XpPz7qIvvNSubP+CG7afFtz47iRWsPMf0H3PME2ivJ/vQgwtUJbqW8oAp8qjdqVP1UukgthKc
luqCTx3duyi9Eals8UQaUhIOwbHKEazOUUz+lPulo6pNb1L6y9uytarnIPlk+lVEVR4Z92by1Uig
A0GW+N4XaQ6tx6Hdi+z+vkoTex82LOCjAZOtxXy7VhXZoneAYX2q6qJjL4vo7VvWW+6dRxrvIAf4
DUvHjstrFSOhxjw2DIxv9OBUjOZw1KyWIwPpCs8KNEIltjAHxbmQG3GRM0aKFqrWybHIHPIyuVv0
b9RjmvYTLVMlPvCA3sn31Zl6v6yOxeKinh0qquiQieRZb6fnUHbUS+KMcCpHqwDp/MEdRnurfk4R
ofmIuSeg22TLIchqnOFMxg2rytEloclSpx5RL8FQF/umhws01BibtwIi1YH6nXBQVUH47bjttN5Y
J52b384IIY7ZiZA7Oj9SMlZUIYzyVDw30LRWMduSLc9OeovW0lzUS1b5zYXML2f938+4/1W06SjZ
6J35NH5Ndo1/zCq6BaWGPuBHH3NdO+QBOUt57j8Vc0sGSOT8QKS1HwPcUEERf9GXQryMoQbNYRzn
U9tuVWde1/3DhEj3TjXrs7b+cS33U6d4aCwciwF+vgfPn1aOlOGbmrUx+sS5NWOBdT+J0l1ht+iX
jNG4L615ujfixrh3AbPdd+IceLl+8SslxCyclWtKyKFb+OKSkUJ7rQW73oBFKesR91tlOdrd9Tjz
zb8onf6IQGIJhFlvmYKhjiVsfoQ/FIAuveo6rKgYhWNMoNqwxWM//MJm7Xog3xEjVOyxrqfbf77e
xO3b1DjkdrohXcSuTweachLgMZY8wapgcjeJ2fqrLhu/d/IRNOjZi5GI9mWOptdmxMvzqM/Ts9Iy
pA6p9pbdWn8RIti/J3a4PoJJ0xaOLUwwTa74s0MTNrVVuLnRn9iBu91TounDk2g9+2zH6M8Bra8A
iRBC7ZOkm4wV+wJ1PmjSDmw6t6hz+T46o1sjoeGdtumu0Ukz9tOMxvQQtpsgKL5EZQTgYZo+qTHA
TJbeBJztq2uwWx+AKNzTjN62i6RXgm594sqE0CQbRZQfjHfzTwJ8x8bBen2eeF6xEUkfNSfQXpyh
3WiLGd5ckXqjR+i9BhhurwS+zQzGa0g1/WhP3gobpX9QjZrIzWDrZ6bYqNMMF9Rd/fbf95n65H71
vuQn63jEL3AruKhHbfOPDqe9mBXj/sE4XW1FgEXJp3VjBKtoiP0y1L63PlbExOg/XfFeabWsw8oF
H53MmFT/ObIqAF1B/HaFZ9WZmRJ2NmToKH4QQJWdFPmkRxsFdirXtgmMvdIBDsVkgixgdRTxXhhB
gP9JcZugOEV2yfB7KcUnDH4rdQXC76rXIdvPu27I3LNuNWtqUUJcHZ0mzlIuENlQJ0/0tZzIIr9R
vkTwYi6BIbPRTT+EuDQzORsrMAYOiDenmC6q6DOnWdwYTnKjqj88sJsyj7P7Grws5p9gOE9hVF3c
xK2o2sZ43cxu+sAT08NOTke0tZPuUCI32/yqv6oh+2Fb3nBETFKi4cmrg9osTx3Zgfzyr41Whpco
01lrq67fQUoZdmWXRpvQ7rSzm1avYgJbAB7PfM1TGoh2UaNMIfvOcVN/xTzDwxyDIIb0yuDSN020
wa7oE8bxT2LH/fWS+LfG+M/xMc1wz7L4n+ValmC+4f0RnxOEVmN1caPtszwO1rNefe7bsX8Ks8A/
drTnt2NYGZ+W6WkJSwtxvTQZOLOzIxht3FdDqH9MkVi7ae6/Bk2HDNCGIeWMvf6RzNYPdyZGFk5n
cw5mu78hpm7lGyK4ndJpgqMTkKyQ5kysZiwJ2iy6g+aYwdkgLeI82v2CCM/K9gVgypVa2ku3zu5n
D16iXNrVSzxU6WYqRbofteY+HoV7m82es42XiUwwOnt7S3Ppt5kVs3fye5atUU3WwR4lFjD8XmC/
evMqWrE54Us4xNpr50W3S7GvcddslB7DCQXJyyjhwzigbVbX+v3VCJgkDWkbIRzyqouiU9oSn40N
7rY3IxJ3U82+FZ4nwYdF/OQaUHFGO87Yftnpqx4UD0ZGF58rn9LNRt7RFm15Z2uonVq7Tw7l5MUo
2PNPV/O20iLpS//OWA3JnI6UwosZoqlT2xE11oKeP2EWvfU0vUQady9Z5lg3zQ3j6CUZmUAU2y4B
26LYLSMAxtMVS339ZZZqZBIYwuDY9MD38iL9xJAWa6DcObWCFg+Iy+s9lGjtaWmxv0FMBHSBBUHJ
2pgLOcAx2aEP0ej8RW7oqAysX+saenjD5Ynh+z6XrIyI+aN+cGyD1cPLxlPsguqfsKtH9XwLUfIh
nBOCjJinR/CPQGLGa6crlnvSD8hwr8iKlUFj7C41NF99AQc6Xj7UURmL+XoU/fOe+urUovz69X1h
WnxFLq2fXb+cL5NhA4SSfsh+JP+osfGIIo3yMEEF7Qr71DYPA+01s2kGmhoNEnU6lIQxOZCaN+q0
N0d/I+L4G/4Yf93lODm7MW1B9BrN4dqzVaeDW+/15Vum0JeV1hEAXyfFHj4cjhn5krZuCmbeQ9pv
LtFqklNpNalW8+m6lRkIbG526gu+C7W/8A2dcQ2IgKSA8WjiEX72sGsek6bs1uq0sKwPpLfl9FDU
+PFqr7kEbtZe1JEnjxpqFmJ9JciRBufJaIv+BneZUsWNXZBsfTykpAhQeDDnMuhA4TRM8iE9ioIn
GKppHZWZpHfXUdLvDJZdOpv98MSju3soyQBOiO6p1oE5UpXjbFvaMLn+e6qvlKO6Xl9NSzobOjqA
VrabLQJUyXcnV3h0q43ro8kbishgENkG277O6it2yWqrFhhq9vM9vDF0ss2w3bnVUN5gCvz3SxdB
+gqgxKv3kwY/VTHRYYqW1t33IQGloRQxZgbOf6Zc1WmUEkeSGh8FEbdAfdfaJDGQEQuhhrHz1bez
dZhL/2zslEAEgO70+PdWeT2KrYJaE7+VnClrnqEaWd02kddQN2Z3wotZk5qa2kMulWhGg/OvRdNY
MG0DBgnt0vrZF7aYQwFHzZj6Cfv0i8OEhhtPoKNX5FmyVzHoMmzVV5e+ci8e/n/Ma2xfGOEYFy5h
gFxsuZbpc+RWE0BurztlU2s+ukHzA2Q8jbmOTcrUBg+1M7bvJXujTe1BYM+BKR8NbUS/MbfvbdZm
u1YOJGABoE82s2zntunEDEm2vxGOrezOL24Z3aVvEAZqdzDfiKWY2GfjeZvL2LyhDIGCaib1x1CR
AAvQdFdIdOcvioE6Ui9CJx96IoMmiFsaPN3YvA5lsolQTnxMZN7BL3NzKMCtfhIaqSAZ03wXvelb
k07Bnp5ys8/0eXy3iLHwrER87nuxbCAKgezpsDxQDqKKjAIdLo0LnkDpy2c61hcDf+MK49TCZ6EH
m6nGamlmxWvqV6hXkHmTSi1fyoBcy1bTn+KxdcDmjf5BaaKNcnmaM8+7zCEXw+46u58TnIle0hZQ
svpTKxv9qtufF3m7xg/gbduC5NdgSvVN27TTFpRAdMwKvV/9+sJU59N2xG54B0B0NdZReucJ8l4h
DlQf8ZzkG7evvFNfNeMbc+ZVinSBWhlRc+D5yQMx9Schu5Kz3Tg7b0wBgBIksFJc421lD/a3YdR0
lkH8lZr55jWEq0dYk3iwp5hL5mCDQa6+NCOB3HQMYyxtmflJmDLrHhhsa+sXiUHoDUsO85qzK4ev
nRkA5c4GqFKCZ/C15wDyejmj1cAzqToLpUZ4IlMp5+zSWoLdbjo0gab84NPMpCB+8d15Pxmp/dDI
MWIwQwdI3UtQ2svJyAqoIWJ5qvkYNmatT5vGdaC65zhfs961tgva+62hZ+KjZalSXT+7bpErKGJ3
0fnutp+NYq1qlS7Kq7uo5gKrWKboX3bPTG1VQ7Nr0DDmeitu/JbkFqWjiUa5f490gmWi/Ox65DCr
gRveVO9s2uW8yj0jYEjaeGQjlDfKDBH6unYOhPHadkDnkpxHkWbp+R2kuFVeteSCY3FSBCGzGZB0
euWTURFb0FBdrBlksU3CnYrzs48+KUOTaXXvo8MtVmpPWmNqrxBCd3BOmqew8hbJWWDGkYZvPpaU
m7r3a0xRvf9EhN/aEZl3E1TldA5dg/vLBRdLrMKyKos2OqN5YcX3ypTwhlrHgUj2eVpKGdeseaQB
ViY2UtfaKC+GGwzdZcLWQ2LBbeno/bekzq8HpVPuOj/YZKmR3SPbM17i1gGA12T3RZHG6673IQT0
wcA4RUpmTHLIg0I33oY0QHWwWPmBMV+yJxduWme0Zzdp7Uc3cziXFzKfyMZgiwz73gAP5dDGkp3t
lpsOYqG9oJfi21g3O8TRxkQkXHYzOtCJZsqls6OB81eFlXqBDcE2xlsuTL8hmC6MmuIKd57SfkQQ
XEChiu9l85BVLvcYPrksdPBb5gGjx3x+lBfbR5nX3bougvhRq0moqlovvPhiTs7j/GYwUIUXMJlv
dSNTiDuruqhTebNrdgvnZTCbO0vXSszeXfOhjvTM/Xmk3huNCoyw+MQzbXggxrJjn+TWsLX5vfHl
/HDDKV/VhIYdnaT27mJbAl+lc3zo6HnnJtohuOATNnCJFypyFwtDFj2hioBFFnruXT9CnMzN8qgG
ThXTmRtzzFaGCVvixgKFfLdw3227YdTvx7Trt+Nkg8H0tHljS6XmYATGvW3sh2YOTpYdfkMgaj+F
Qh8hMmouO3fXerIoU/fXGrZONHp9fQZ2RgGfu6GN98hmh3Vdtu2DnsxfEToZa9jcy0areyzOUjmg
NrJ1PjAhdlz9CFoJp3Zo0BGqmoXyHZC36u+F+PYNzzgVbuZ+qwFsAtX56lXUZN5Cjxh2j8DYziAD
vMWHauwt4D/XPBH3MyzLQxXa4D/kz5xmsqgOuUJd95gE1bLxAp5EUIHqu0lar6/q02nJP0WB+2rk
dXFt/V/7/yIvWZjgWzv3gqfpBQXAfMkCt9hqLW1DrWjv6z7nqWPmdI1jwi8yAtT1kHLBqpJd2Tio
C8ZxO8SzxS0PdFhKvMkgebbroT7oi9QYNgskkMJdvgSzBbUBp8/1BbRJelHveea0nyK/KO/8evka
BOCl1DrLnKv9aTAse/N+JGn9//tvNLG+xmM939aYRa7sj3DA3e2Wj0ohVLTJZzA5xmd5ECJDWU9c
2UdlWmvLjWuEPlQbG4MRii025Gfaq8xzZg5KA6a5QqukIJW2jsNSPDdMCis+n0m5trr+brGK6Ec3
e18MYgFORtOQqCGFniKMtJ03E4yrTrPc8/k1+cJoMR9NZcENiQALUQCXIcv9m+vodyIzisWHUHLL
/KwKw2Eipyb00HqZbkgTzzH1Dfxj92AlNsouOMa3CFbeGXDV93qZwHoCvKkQpYDQrlNePzXrM1tx
5BDRshu8FO9b3M9ndfTrpSAcfkNU3Y//7hPQmvtzOsmOgOkXoHnDFzRx/9D6MAZFpNVo4WW28nyd
wYzeMNjLgKKJ8X5Kud+k0+cLteqr5lVIQPQYGlmMzBr2Q3eqLfFdnaVyTBNmVbO2MeOqp5glnCNP
Btq3tCdOZBBTkzBGIyfC+oEQ7VIZ9dkOrPJzhRwu6t1w1c/mRSPD6zN9a3NlDW7/jC0wlZoZ7UIT
fS30ytxWtRF/dH62M8M5/7r42Gc9rZruNY2sw9DUs3Wdt9pm1udwZZc2kAUpYTTlkYEqZBvH3Ql3
sbdKOih462CKtVXTjfohMuvi1qvEUWH04NeALiNR7orRW6blkJt19FCE/SEI0LRzaRqr65zparKB
csanme0qs7de3LL9rBj4yQLmqgCtwPqC4tlOamtbcaedgyHfZDGK2HEEdajTxwNBOmbH0sHvocb9
mo2yyk0t7OkyUciguDaNfTqBsVFFRB5Z9HeqNU6YFajR6tEVs3Xyk7KGP4xiFxVW3H6M6F+mB3ii
3qGRa2JlMwFCLY6Nx43YzRErg12bDV47tqesbbuVKz1RPBTNfVgT6qwVkGpbXCwHBa6BJHacgsyD
FjLBb53BSKJOMfYJHa1Hp3GHVWfzH/iznKxoRpHszcn39l7hhceaLv797Fr4RqSWZ1l8496bzqNG
fTiNMMzVN6Te43Uoy9N9WouyxE4Y+48gKLQr6kVRXpClpZDLfFZfXQBNdG2gtPmwU6AU2zGPVlGm
n/22TddR57aPDWRPOb/apklvIaa2u6dqSpgLW51FSisDUvrm9409V+tJaDiTisin6estRz1ctFuz
aOpNP8QQp510PRLESBdqvg2kqEHZiotZX9Z0F8TN/ytyxcM+7RvNbVtMFbNz0T6myCaOQ99YO4tJ
/Og0VJmFt1fFdGiG35wlne/qRh9ePMdZ2Wb2bDfWSakxtDZq9vpYICPAfVflxa4QQXZqpUrHGIC0
wz7PT2rFLmy22o2TFCs/sne/NsCDJpxt4zQGFpLfNsVW09dna0iOuqaVN4k3z/uuyByQoPLR8d/r
j0wE/k3N6fv4gKWS0wO1QOvnj4525TkEiXaLTw8eOiOEGPuJbAHzZObE3k76BHFCvufC2PXdY5v1
6fVuVrd0Z7n1IRVWtlI3N+b/Z7oYuC/QIZFWRtV9LUgnG2CmZ1zfqTr3vSe68qTajHXrX8IFrCJ7
cFT5U1qz8VncYxUL7Lmj1z6qJtlctfC+tZB6JbdQL7m475y/TMZV3PhvXTDf8G3dZxJLaLFMQ+az
+peDIp2BF1Ryz0Of52EuBjaNVCDHUg6udRdCTK13L4zvLVZLknPU+5NROZsKXdUxLwt37SvloV2j
+ZV1rapwfXLUP8mit9Gs6t1tWMcIwkNsImdPXmxPaJPceIfbaMKfBS9FvRfmerxLPbZ6rtu+FCw7
c1vkTx5pDY9Vxqi2r4iPIajnvAjJsS9S4/EqUkzzsjuroI5oMdBVddqpaHKCAhIi9ybvRyRdKcpI
3yRYC5qxpMajW3U/xE5ya88xeKU0ouznLfVidWW1dW2MPr/eU9+SxToMoYXSXX6vQKLOJru/cejd
rfTUnT6lqQebOenSu77MSIUIHJRCWMy7OM2/BkbDViUv3kRrz7suDC+isVFM/iOQs+QTIzHyd9+b
UB0lfXbk7BN4J1dsYvc74gKmFKxgw35KhbeqRjPYYlfUbrS4/oso1/D+FOX6XBtCt01snb7QGR3+
fnUM8TSkzZzWFzTX1hWFzi7/h22X3p2ZT8A0Cz3cFn7z5kKlvCRm7q8Mp7beLC4kBlM2Yaxl+wSW
BHyaPBoZVK9LCzylM/wfYee1HDeWRdkvQgS8eU2kN0x6UXpBiCoJ3nt8/ax7oS7VVE/0vCCQIEuV
zASuOWfvtZsX0wp+X//zG3/O0vJXZQ8hZRFm0pIW8LVM1WtXBSHb3H58av4+M4EvrNfY/H2v8KVQ
rR/Kh6UbiUGTggK1K78u5gIVchk0egd2dUjEmVW/LmIUtjNKk3HwVc+6SydMQEnWnpEy5t+W2Zw3
BkgZHcXSZYqCC8H2zGVyqd8YmAt6jZxgFKSWu1rOBZvDGvv0S95hSQ7sgUFGBjaWqqdRTiPXN4oK
g2xQoqLLwNUR7AGlprYFQCx4pknDVrYT5ZjUgBfeIL0d4X3uWrbMX3s6jGDmEcuoMxE0FV1us0dM
KefmJTXbQ0Yx4ffeFbokFsImfel10Qadc6Af6fxFGavpXlvu8qTH9YesHZZTSpYfpZYjEQDadl2y
h0sOtiynHEXL4VmuBTKYmEESIuVVwUfUBQqzyHOedfIXn8p5eJA5Rjbs/N2qJGV/x9JI1EcsnR0x
+hGFtMDSQLakHijL2o98AM0OGfPvs5LiGTo7cy8LH9hF4jN6J5q0AEQmMSLqTE5b6ZGRh3iyvqeM
L/j52PB5OaYa3jGKQ6MvHlnHkexhI8doev7kFu8MzyGSzQ7MRLkNkDUo9OhnydLS6DAfvVZJjiZK
aUberN4FIh1o4a/futNk7Zk3CPacekIKZPWJZAjiz9Tx5FUZvoB4ak4R9cFzkcI4lltOnSdkF1aV
6+P0AtwPOWVHLVf16Q1/nb1A3Tt6omw6QTtZhmF5ovOz1d2eMjsaC8lwYVVV3VQl43uvQ6qNqvU9
a7U3KZO0J3SgBiKCk/QKxao57IsYiTfk8PnlX2cF6CJDm9Qrn//jGn3HF3Bu9eK77D0n6A82rhYX
BAZH0S2FVbtdXMf0Aw21CdCgZj4ujv5uGMFz2pUW1gQSxPlXkepGfJhT+KQVy9ci6oHOCJs1eiOx
dVLK47KY2jkpg9OAyukWDyROOt0POSRWuvNuJYgEfm/7Cb7E+LSR+11vKvJLWuF9AkF7CePipgVh
+9Zb+Zsu1uFeA4Jcd9fWOUtYjLzindcYZPdkGyebSMzH8pD8fWYjq01t5br+VYtljzd5KIk4PRhO
9dNGhA7ViRSVedFDcp2Vrrytp2GFxsdmCoic1N5GMiIhcx4tDwn5kHYtqGtRjS71mw5d/48h0k6e
lDpOV15XhKL2GJa8vSonOyCv3Of/vcL5L/knlkiGEpU2rG2aWCOFz/cfs3pfK/w/7Hk4WYNpP6zF
vMY9GLkRPZq93upUcub0sLKZY1If4WkkH7JuAdVA3VaKSeYQGlp/tebUVUIHWdb48nBKLuuItyrV
rWmiS6XVPzQrqY6SxhgC/b4mUPqkKrRRpvA8z96rRRrQdhURW71W7kb4GWmyPEuuAsRTEW0HWCoR
i6+iiYmMpYYxZUa7S3O7/FJNIUkaTCPnWLzUxuzZaUf30Z5q++V/f4Cap/9rjejic7MM1Nmmrrpo
IP61LnL1JUlnTafhBx48oBRvv7hhUm6QaI5fvTYC+5nNwYNNDls5KoPmz5NhgcdG2nZwqKCwaXyq
dFBa5VRcE8hHBxIZdPCHo+67E5lFQ1Pbm5F4XG4MyvVxF39Ri3TaLSqiGkbwg4GQSfOXOYsvY2vU
WN4MAtncytyU4sdoCQ2c0Yp2lr4WsXWApLxpMiV5guPTbEEMo/6cWnu/BMPXmGzOrdTWdpZxmUhq
eOsFoC3N1AZNUrRcm/nCUmR8VbMvJa2Eu4vnYZNmaf1V9+p+63ROf7ZqneYSs9JOwnGmrHkOLUQO
5ei4V6yMDkM6Z9HfZ2VZp+jUjWe5WZHbljYhfjWtKGTVms58gZedZkd7nC0wGW7/V4O4Ytxk6kR2
hImV3FBi90AIKS4z79c8MaJvvKYJtuCBWwg2xG1EQmtNjPXVyEfnoKZWtZHpAtNExVT1vnuZ+lP2
GCi0GXtVIbyyV+gPRE2wnrH9D+5TYdk7AxFUBTLmPIhXkcJ1lhqpr0EU/+OI65Dc0unSin04Tvsk
TPIfel6h42RsF/6k3FGKh6TRLxjtQUdaeZWds0gpzoEKMID4sq2xFPV1FGsUNw0/YRvoj0qnZNva
zgrAa9ydCIkZeqLe896Spi4InhGiISoInxrPzs0cnfAUezrSF4Xg0ULepYmZG7SIowZbJi3sGQ2k
6GWO9fJL69AoT6BC/UH3cGnnjD6GPmdP61tMLTS4K1KyTuthDzLd+6TNNl2L4J20xfx1Mok8HmCs
+DO97qOSlPPdwiDxh1tiRa1Pigh962YvryaF/r2a2nQFio9QjzMjA7iwLAepa8gE0czVQOGG9FVF
FerPQdajSt2ZLki3tbMuP8hpKO0LcSDK5X8/7pZs9v9zG8Qj7nmarZqORrS2oYmF8D8HzCEIUUpk
0RmoIK01yyb0XG49VVFQdskQ2oXsjh5bd7H9pKcFJWJzPCOsNuTdV4ciMKv9ojpUrkTew/pJNjDf
/MxKu62Rl0G5sc2+uMjXAw+zLymhyMW1vcMyz89Sy9ub1jL5mhnGLzUqd3/JHdcnePfLoGYdhk0O
lv1ZZWP8ZLWE+JJqR8yeW0++jQb4NOnXbvYWgjBzIOFCmmVhv+jIGtKGzPSrmsVUk4UsLcRTZzgd
BGzafG/YnnALR8L1PuxsYR9zwPE7udq+2bP+rcC2eDbn3nyQhrcqNpsjPeFfXuDRQ61TsZxGjly4
7YaFOcorjB5AJYe9pG542fBIU7pwjgjGEIUGnsXCPyazkxEc+tTYbPjwoksXpQZNFVwF8lcWjRKb
bDDJ1WMyY5jXOte3hwRtvihL5Ti0YaCdXDUYvpQd/Q/u3I9APEuVE68drxm49NVOoYU4/WQe2KDF
OxkAYApwSZW/z4EVPUqCA13Lbr9YEFUGmwKdsLS4cJNuHVESqz29OKsUOx6KPAaaKtJVRs38Kp8U
xCSWj5LpxIjRMhQNLSbN7q0y++ny9+V1Gk5J4mqzDTFw0IAty96r3jyB0qcJK4Yx6RspcFz6lZxW
TKsM/D/2F8NqDysW/298xPj5e+rxNuNczS+yDCr3IkTJHuXCmrgp3IIshRMzReDkUnujJ5I8BHXL
nEVwCjFXgy4ee7pKGyJKt7ITJffT5SiQBY7P7O6e3S5DwjrMrrZdn8go4IGGczV/Szy6ipnivUQC
4YTtYxeikt2atTXsTdpiLwui2zAo34AuvEofCu6w6p4VyavSdDB2ssT7HErX8LFDgLQpnZEVcMJa
X53Mod8nGTzXLnU+jaaY3oqZGC5vUeJznmj9QQpc6r5NtksMIBpG0aZwhXyiL5/zlHAUPVeNzxG3
tKfP6jlRBmWnzLCTZpQSp6SN7Z0ppCWNpdY3Ta29T83bL0tbn1H0GTR6nY2phe1nGQ4nRH0mvEwx
Oeepbe5te6lOFQItkCoHiqPO1iuDhI6G5X26Xl6eJBUL4NG9j9CdoJE8ychwWzSiw5rUkZZRzVPr
5qTEw2vzd0ovieEeFLKl3tcFbC3Sw84jJcV7UhTKBTrES0aFDfNZNhzRvsJLUHqSuzqvP7LP1U6l
4u4c8erPrymeWMaR7XRW7IQtgBde8a74yThEP0vcbMhNENHhCNhM+Ed9Odt4ZeHe6gyVsu00j2NF
jmFhE9+DHv5RCvdTciWPagqKqMKu/Dl3Z7PJ7R33S3LyMKsdyFlk0WC2+Yl+u7PVQJhUrpK8NgMa
UU2Z2Q+BX+8FDQv5i68gLL846PXomc2MIVHIxrUNaUejj/tZaQy/+HtCnt/NTFrkA0antzDNWTdq
dr0vadCfxiT4jRMeuaEOFUUuHxdrem0V3rWjdRSiYjX6hNVysPtZ0J2rrDzK95GNcA3zYcr3hR3U
D3Pr7SQyCgM8IQ8zKz2VZfRWazPnff1vkyT4vtjjCCYRtQQJ3OW57hEEVl53azM/1azwsO4UCvHm
CP+IfXCc3Xthtp9K2Z/CIu/fZ739z2X5C6NxVEoneV5/fZzql4qyoZ3kD5bQK8qDCgjMbwJMdS2R
X27TWUfuAXfjtOEB3D+5SUPzV5909i7rBZI5GJ7V8KvUCstkK8YnbcNTYWyHDla/9LhNaB380imL
wyoU7BHl7casZPvWEBg6LXr1TGzyvik9tuFVSHFAIA/DvFYPQDpPEv1SRq2Nwcjpd61xX7Sx+94k
1jdt7gbi4iE5QwDsNi7tKnfoMP2bMEjbIbH2Y4qyR3NwARlKwa3QCi81wsDfepVsprOYzb4WLRZK
xbC9R+9TUitvCdE3OLDzC/0aHAi4z3zswM0j7YT+lEyoS4uIrbrcTofRXyslS6lrWAbFTIB3cFkz
02sV06KpFROOMp0VYmFMxxnjCf2lnqKoRR6gJeJ+ZLA10iMzIkqZsvjVgpZzQXZMWMG0r4eQSrBY
IGS2XQGTHMyfnl4aSIb3xTTcnaS3T4FQdkZEwqJIWd57tdDQowD4cWK8G7YZzsc/HDobJ9h1/QxW
qYpt90QrSElVUJmX0KREl6Y6adZOGR7tPvnVa3p6lotrskz4kl14a1SQDxK8Jw+mINrLa3Kv7vQA
7qqG7bb4XNHG8niJwlhD2fbERizxx4mwXbIzzBebTNxTU9ax3w4WEl5aY2ZC+FrTNL/EiaGxdpnc
0bgAllUPMKtc7rAl2alL5dDOqAFQspyKDmXyBhlOQW3HDKKBMd0ECh0vL1XfvcA4yAAjFA3fZ0oH
lN5Ea1ihMbQpVMw8ShJVL/KsqMOPMlefGdeXi4loZVcYbvlNiUbf0l8R69KUAzy4ySb7gNViOLrU
Cs7aAA55bejOZn11rMjbu0HE2t9wga+WnsliI9AuoKAsGuiGDzrZelNao78NJstqZ2lzf8V+DKZb
XNqGN+7/75Wp89/7UM+0LAfMkWdYpvVvwlFXgjvREpAvbfHCnVEe/lH5anHZGk7yGKdq92wqaDrM
lKk8UJsPunHRgV6YcrFGN7jkGcQBeSavGV6x7Fc/RxO5A8qUgHt1bCPmCoquYgsjsQvyujwzp+Ta
UIiiJCpySsiVxkVee+dBCAFG/NNErL9CSEOKBILvLBPIzbl0dxWcMTI4h+G1isP5bCWesZE/7br6
UZksNN7UX2p9mc6T2x1kvc3l2ztg443IeCqQkyOVZ6oeQ1JZW5PhooJbxOpXOyZeSMitLG0apVgU
dMj/IBN51OrG7dAvD6shuQ6o+Q94kI81lkb0LKEA2mjNkxMO4//HicI657+/M9dwSVHSoPuotiNp
Iv/YTLRD2Q9TEQen9eaApcB9jSv0qRvy7lzGcbQ3WyeBBZfR7Mzz9BHdBom2tFxU9J17daFSIF/m
mfowml364JVoOf/4homiqXbh0pNErk6fuVkR/y1zzzRnPOQtHMGSmQ+vEqHHY99FV5uNtC2hk+RL
T/aQU93D47QYii8bXpSQSZNpd21IOxQP8HCSm41uiJonu113HpqhG1gN4UoBFgA7iSr93JkunrOg
1LcpzbZjMZkkF4Z6T4xfnmypiqFiiiCVhTLBAMOcTbB0BQ6L9cVWCUCbUYeNTphhS18OqpWa1y9j
us3Ix9quZaak1OJVRpwaDMqJF5iUwslE18FjXqIsZGJ2I31farnprwK4uDW/gyL8YBusH0eX5EOt
dA4kmc3PA0w1zViWk66NJNP1JIiyESNiODSyj2hc3ql42c+BEn1IcfK/tMogatudObqE+KFRAps8
JaPvKs64c2qTBwMmK2q5DhyrmMQWQhU2XhgLu2FV7Coz+IV+jLJ0rdE1qKDczMKEy6q72dkayhUY
Q+VtcMb61CIHW0TdMVDmpt8Sghvu9DquEH8Jv3kT18NV1z96Glz47jqFRXiPyZCFTIr0VuhKzKgP
kF2mT/LVnwM5MbhXNaMu77hmLkmvkXttaOj0O9N8tURwcza6N81GKLZYi/GsawoVebSXrX7A1EgU
cQfAARZVetStxrtXpNLfizrJ764BldpM7qtwFSQbu9rZeIb/kz0Z2aK9EJF6kB0CL7fCPT5ah1r3
QMgiU435kDpmvW0rtJJKzE7aLopur8jSM5ulFmuiAE7BSsXHwt2xiS1neOkyFaXvSHyg1m3Ap9M3
EDnqhYKjrghsGlTmFfFD8QibIn+1ph+9pQS/OzauiydXbavuQS/qb1IzTzrd+kruKOTPMvNNM66F
4r0OQjBgJ/qFqGr3IwRkvM0dlaWLk2sPsUaeaVXNH3TD3KMTAPVRmv5B7sZmT1X3yTQYO/kyQKS0
vpxi4wOWs/WsuGSuOqXzxtfSHrNaJbeBlA/EVJYfVw9S0xFY/U8nG9K3BOnG3nE15s3Z9HxvGI2H
olfirekifUVzxjPSqbsqYxk4E7L4xC4FTFsJc2sej70IRJaHzmiaAzNG5C8NHPseh4u/Vj2SSAcc
LZyK8iA9i7mbt4wjmzLxnS4KviB6MS6R48BttGbIYpSviBLhY69LxNwscyRqIRvcYKtaWuMbKf2U
HFfJJaeMc3fANc198khmS/OpKeO2EIhOTCuv6GPcLwFVg7kUe3Snyc/dYJcbJJja1m3ZWa7SKHtu
H9flULOZ5pCnQrO6r2U7GvUnIhknCye6fVN9AwiFNFeceeJaiTYO1iSeYjUwxwOcs/r255cV0tcO
nvaP3//zC5ZdfrIPQBQ69QAQsHiBU8NkBsz1qfXc91KYOJpOVHGLyDkyAQ1+Vzre2fCsg/TLmgm6
Y88VkSaGNZxhSELJj2rlqqOc3kxs4H2q+gg8RhhfWYjtrxeQqywujvqC6DWt8uZYdu0H3UbiZJ3Y
75su+8HvoPcP8miX4hw8yMEnnqq/5rLNWcBunGAhq1z97IMl/SuISPTOjKh9mdOWnf8UkAbWJl/z
9guhavM3o+m0fROW8O9mCmJD1e/XQDZVjQ65Wkcrh6RLlI5JNZuOlan/cBpUdH8mqDoh7FklkiGZ
FPWup2VywmbQHhMVt5MX83d1PXEDo2FGW0M0xhDdPlHMmU9tmSOTpps8X9leboK8tm7MRxsoE+19
qhdk3fZ1mhqD0TVLeIxMQA9qWT1QNkZFgEZM9t0sp1ZuNGQ0+9B4vlOZX+Q/YJo6tqQ5b/VTrtuY
LNLd+oW68+j6SUB8R6YMF1yi1KB1BexnEYNwpLpanSPq/6tECh0S/tHR1K8pa8P3LEo2WW8kL4Xw
7KtGsI014KTyrCBa6Glmpa1kvX5u0qVC5lyF80UdKgru8nWeFwlag6pZ//VfU2mNH0FTzv5viZeI
UgmQG1Ddh2g+DN4VtK4GGJ79ptpiYSLc4K8wGwvf9uqZJnvQ/PQsaLPJnDUP63Q1hjad9zEmSAKQ
8zYS9at0JKoc0OfT6gpYcuXYFMu0YVmgvtBon/aT65VIIOfoBuyt3bGL+ebWWYx/LboNZBY8W4Av
n7PFuMSRPb4pBfv8/RgPA2MkuT6CGPEvZUA3G9uGUgI9CBFgVOimd6rG5rNRzehqhiTKkDDk7vLF
9F5D1n2boMiqoz7E7W6hV7F1jCw9T8KNX5OcsqCH3yhmXr2OWf4FDXVH1br8oiSACk2DjYjyK2W0
eJmRNOH1JJgCP8jb0kDzruuZgKoqzU/wZYsHTY0hakKc+egqG05sMb4iwJrvXhyJ4nn8MRcwgZfJ
mQCV81JDsANuBvHvAtjTJFE1mizMzxQ8KjKuPyKPvM65xJEctVX0hIj0lwVQwaVvOG7JAbz3Vdzc
jSmnoEG/lxpkMx3rKg2IBizCy/qNZIazzVvX3HkJUAzDadKRBm0BXx3bh5+rdrSd1ATDgt1VUKWG
VxNBzRdbDc6drt/l9q+pc1Y48OdXKdVqYPRwctCBDrfObGtvee9MBBUReVhFBmYYm4LBuuqfC32D
B2Ogz6GBCfJ+5ZXmPMJuKo9KZFOyNL3+7mb0m/G7UfhyBiGGXBiLNDO5NbNevk98ylNs+QpGOhtR
XsM+t+2GR1czQEqhAKBk0Tt3Gw+nj3008ONSz1kD5SimS/Wj1pruiB2x3zfshY6hBv3ZUPuZlIA8
WP2U8mXi0RKS+3rqfo3grrdaZO+zBXdjYzbNJsxN5daby3LHxnceS+OHOs/uU0UKya2ww5FeJWNf
npqPNp6NS2WkTb4dhr4+r88PRWb7EFBFfovjeC81E/QL5oMi5BlGUKmPDqkg12pqYHmqtPTxW2pH
aWSU19rjkAXls7xQphANnRhXrrLY3g19dbRNBE6Z8ah4dBXb2xVdZ/txQVRODWrr2mF7PSedS/aW
UAo0aV3BDSM9VqakUB5d36Q9Y8wTAjbYo5TOrFqBj0o3tYnH5NzNlDXYouHqRKes0u44O6Xt7S1X
xxdU8ue5WecQSWFn3xmFNzF5Fv4ST8q9agB8enXgveqN6u60eiyuRcutvQCOAtaYH2hj2Dd5FqXt
77NEMwaQZuhOqpJs1EqZ1wBqAH1fw8EAlTMB3pn6wE+wML5MJIr7pbt4L/Ia8Mv6t2xGHYzR/49B
Hzo3nDIwWOA3cN8nhJrHsDWmFkYmtoL4IdQxgpFqojRZsV/MigQJh5yl1ovurQimsumJ+oCTpl00
TDVTvdA2xHmjbts+hrwtvJYVHYBpNJfXhlnruS/UkzRZ2uo8XFEu6puhi9u93mrMruTA+Iz+eInr
ORUwmJH1iTt+NZC5Shrwv37DNPjDyB2J1CH/FiMbqedY+8SzYPlQgpybPHQBJUv5A9sSMk10SCal
FLSTFOL6nkQOiio4R8r+Okj1kVmioolJymTNngLIs6eLrM52sxXeOnxbm0rh0SOxzj7Iu0zeb/wZ
5Q6E1nFM7OQY12l7GtWpus8x0VABaT4fWdvc+zr5Pk3m9KIpcc+/U2mvVd/PO21ZilvLIHjuM+pm
Y/CeKQ8S2jZ01SNefZcJO7jVeURmhpK+0ipn1KRJGHsIUbAIXIAw1rxPCoG1lyk3yth+rQ+uu9E9
ACzrWtRQlmmvWlO080QpUBqUM2V8zx1nfhz4qlEV2/ou7oVzsrGMxwI18S4WZ6G4Js/ktbBZxnuI
am3OSTj7Ex7uLdhI5TW5sIzqkW9ODwr8yOiAlHoeHr2hBr5J7WdP/U9966H7pPjX/+qr7HG0THOD
E1+/SFF6B/U6SdkNxY2WbVvoSefJdJ9Ny1jeWVcXezh16tkAjHG3aMhi8GqcH8Vr12uOn7vBQiQZ
OYJdvlANUWk8rG3CBHyuF7yhAfUlNS5Vy3BP8EOALDwm7DVSnb1d2SG4Y8q8V+3eTWTVuWE5XgNx
cBIk5IjPKfeT2OjunTSmY1cFFIQN94nK1YM0RyrJwoijolB3agB10ntPNe45JRzrGfy+TeOZAV16
9ckxhvsARuOme0hAgpRejfR53eSx0bTy0cjIOxEmLzgA5nkGcO+jlLIPo4d5ys2iQ8Km85cGhq9t
SuvXwgneI/OX+FHqovfovGW8JjFzZmSzQKgDrD21goi0FMEqeTE95cqLMTrRkx307nPvzZcUt+sH
7Kbs1KiLhSlZiT+WfslJnhOOJ3OkqwP0bNNEZbtZSEx8JdeCkN+8NC4g0+arDg5jpyqPcxXHV1fR
jCeYSW/LFL6w6dL2XVOXt5Y1502e/Tk0vVucsoEAkzg/rUs36tH5u6U7dwepxs/WDIgDiZrvlOBb
P6nujhOkOx2AxJXFe3kjKt3ZqrA4HquyOhOySGNFmYCjoRQgDzmIjtVERcEZIuUbCUU+STkY1D30
+kM6Fs+JGZlHuLL2gb7x8KBUbJpgN30oZZ6teG7Ltu2LHi2vRE4RYyes+PJgdIqDpbrB38Yd+KCo
0X7JXHX1lEpjqTsljJpBTdBe2z/nC/ZBIBbCxElmtFSJRORFcbPiZhhHVmysbESPzbSfOnZGiM3r
r63YGcFXdI6Iuq2XOB+OCx2YOE1bAAaWeUq6nhKUWOPW5Pj+ua5BNBsz+5WqL3W9FTyjVxs1S6pb
VdY/CzxOqP4C89Drzsefurkbq5gxvPoL5a2tnmnpF6y9YGJZe+zI8ht9hzLKXnGRAHqys9kZw8/O
y8dN5yDAUMx32Jy/U1Zl1OpEeE0e9XeYn+YavhqOVg3ZR+98u+/6k2zLtMRK7CCBljtQTljXyCcl
KGd+pkIUvSSA79Yf0pjvt2HojVThhXsyVMn8raeeL1hU6ionwVpgHzvBWGAKSm9TPu6lHdDJFFhY
0fIum5a26FwqGJBuqfO7jSl6iPKyreY/NLyRNI11GG35nBOlkjqYkbXlcYqMdF8qNLbawDExUCT1
ThqA7XigzSvgn+TnXhqw75dKHOSZPBhgSC8a0WbBi7TZzgXyF8fMvGcWYsYhrRFIrXtzVkz6zqIQ
6StqG3xrbDJbsDj/jL36ISUkGSYs6zSpDAqdDCePOiz7XFAaWa7f7cxVjpOilUcL0NlpyPvxjmkh
3tZkWz5FKhGARB/c5cFjcbM3HaNHWdH/vtbYVXdZ17zLrPwVRfU7BkyDwdSlq9SxYZYvO8hMgLFn
2jORgswUXU7W9suxUvqgO7FL5f8aaq+pl3ufU2GsJ8N/TsSPoNAA/LDsb//v34viKviqdSSLqckD
lSD7r6Wxnqa26r+YdQ9gtEjbq5Kp3rXt0TeXdl58QJN9GCMeKhO51n0QHkl6quU5R+T5kWXHTGiz
NC91kejuA1aN28jsyy9AEapt18Lc6IRcfkzzr5XiWdTMVOizjVMdRvNdylfjMbau5pBatMfxUics
6/CaIcsVyK4hDYeLrb3k4gX7G3HwMkxFwtcD1Cd5LvvtFI1xSAC2vpEcLHnocYGegw4LTy32p/NC
KmsRca90MewJj5izlwFt8Operszj4KKlM1v3Udp1QbbqmITDRxZe83Zgx3cJlBby3AIyru1H85km
+cG2G/rBDtqkOpyai/SBTdXIRlgFBe6kBHh70G5pWESf0wAcj2Dc4ur1dXkCBETFjn411TAAZp2h
7aN4AJRblwTeROErguL8R+O4v4wUkjeO9GKr4XO5LHM7bLsBSDF4FfVczBFWPpplp0n18mdUnyUr
uzvVCW/3r7OoC4P1WiLPKHluK0Fc4WG7yPvPHFoFtejC0kTcneScHulMfrNrr/rO/+IQiWpPa5v3
2E4d5jb7WGDB9IsI3kaSjnzLDQ1elp3ebRE5qMaEw4hC9mvRv5R2Nd0s2uW3ZcqANqioXEL3GVN9
AMl6vCUz+0qkG/9Xh6iLzHNgk+1CTAboXjM8qB1Yo0S8Mspu3uaFl+yWtClPpec2dOJFg/7P6wSR
u28qZg9s5KUb4vpRfkeRplaHdWvbTgghg+Ec2tb4U5y0uELkyRg6wbXWEVvqIqEZGwdzljiTB9xb
lAOq8Cqvo/g50Utob3IaSwNEe5lluFvZEssBBhErifcA31GMWKrtfwZtumFEan/kiQgbUCvnaQA5
czAR6Z2MCkXgSBgVukg1PIyDpu5pcP1aVNX41k7OL5Kkfp/EhcGd2DwS1EmSUklfRxZ/7eLnaHXB
+wDd4tqFBc54URMGh2lsmsL5a3IzBEZCStXhzcZuKE5dokM8dV8FNctQQdHE0J5ezVpQNSPFHLYJ
aZq7IoIvyNoOkalQb2V/vwzmbHia+2Any37W7C6XYlF3ZaxBEsp7A9lMvyAuIctFdvhhVbcv8pWw
vKeFxwgnA57HQS8g3mHdWgptwtti1KeK6v6OUA12qibOB3GQZx1GyQax2zye1hBj1xt+IRF9Wlw3
vq5SJ1yDRgiBBv5ZbNMsNtM4fHQKJH2ao9GrJxnOH4e2ZbY1iv0g60EK8BSQAoF2qmZl9mfdc28g
fBa0dhG1UcFS1PPuMuQVi5MQpYWYl5QsKrYAWCtfJ0xpfYPyB175ZNUBCzUhLllZMhUIMTtMol1k
ows9JEAd2iaa+59Nopbk/gwASHXnYKamdvlzWAC61xsUOyPl9sX1U4FwZ7tFUvnfB003k2PgZQ+N
NgnRazHspABcKiJCfcQJ2vVvRcXOc/3IiMOl91oo1o4avLqRGeGZ6YU3zxjwV67i8sZ4AUZg7fKm
tbnV8VSDsHrp3W75zqYrocGiGQ8Bms4HxQYXEQ+YHbqhJnTaSj9tpU+elxBJbrnYIORwWR3o3Y3w
nJgh8W5fXLMiNFu8isRE2hmhc84j+wnHbY35XHTcaz1cKGMn9sVyTGunJR1pH13qtfvqY71xyDcy
2ekz2ifekO6aGhEGXev2SV5ric/dlUi7d7IZ0VBj6JTGPHVTOlx6vRsurTjIM3ltcnSuxS615zA/
1k5375vAPMuexSQ6FYsXEfig6O1RNi74BFktmnoN548Pk1VNv5X/Zw0r240J5yDX6HBIq425BPiu
xAr+z0Gu5T3HS+G+whUJ7BNe2va2TjK6lRyQZPc4dn6oVfDXkrgOI5r2ZR3GuqWzPw10XeFieD/6
0e42Rh8baNqyedelS3ZEoXzyloAdTG+TqKQWuzki8zew7eyoeYt3CHXbwmVpfMgnhZbvd7OdUXIE
GTyWWqymFNXw47miktKoyRESeHmP4tE8JJpZ7LwgePHo97wFfdUfJi/QjnFGFVjzEpK69D79xuZh
P6fscMST2OUhNiWrnh4rlWqdFyTGTqmM+Kv4DXVe/irIc33mY/K2pTb3Z+JC2jdjns4G+sydXbUE
VkhETaG1EQkN40tVhsTOmGrxYTOrSudfqbrFnof/1ON828+4658NrMYbB9bx/XdRmzb1hg3IUb6r
KM3Bh0zdfG302vFlcXycceGXXnWKrWybJM2xa6L2ax1Cqq/pTpztmjI52QQ9+px0qpXPpR7xx2XR
+xx7za5tCNjqFyEozLr4JPfmyaSTYDSrpA0AdttB5GIcMlMSXwHa1bDJ0FKFIj9K79vmUud1tSfr
q/AlCgP0UL2jWcfGNZ2HL6i1J8ptkiMq8aEuz67vhta7ogTTbmJx938IO6/luK2u2z4RqhA20m3n
xGYUKekGJVkWcs54+jP2ho5l+6/yd+E2gJYosgnssNacY74xtX5rNb97znr9s7JGtHb2XYuG9mRY
nr8lfq++Vrn/rZRs6iTujj3q6g8soBvlz0FZOZ3RzFibxc+ck8USd12hK1iPTaa9bQbBORvD6CiS
ZjwOJL7jbsRuVdedQLQ5Pqt/VknbIKDwYBjg7YhPbN7iHuylMB97F59HpGVAK2WyS1UaR3ar2Z2s
BnjYNiRuZfHN5jZ9UKdzncfXnrDeLTNEuLcDvb6o/ALlpItMvJVdaJm7MU+CrdLCO9nt1yI8SpsH
G4L6Y40997GIyxomeGAjARuBZlmEHrQ6nn0/gjuwrWur3rstRYNisQ4K1sFU2z5bDYVJt8C2myTh
Zf3Kk9CHXRn6X5PYM7/Jg7bv1gN9tJPPAM8uTloeTAkbWvo8f5FnCjGcNOlGL6PoKWDqxtcHyElJ
+dRyVl1rerzwyZDv1S967MrgKcaASgBlcFz3CJTE3Xs5kM41u3dDjqdqExIYbXNKJyRLZA4Yj9nY
Lf2fgiDSo0BFW+5KbWj2OdkyG8conkO4iOc49n/FQf8OhjZKke4TzzO2KtayCQ3rlNtzFu3s/lD7
NoO8ofl7mWa3c5csfVHXxjQlaCHFHBaKOX6i7vKSW4OzXWEmbrXMh1ya4jN72qcotx9HH6Jt58XD
etTII0IJmDC7QbxPzXTP6Vh/YmjrT0iNkyMOXDahiolIE+8bQZ0ygrb6cOzKlYDAipYm8LJ8IqmT
Sku9NwWytGDWwq1uF96d/sZGEcqIAhdP6ihZtJeoWOgPuZb1ZC2iPLlTbtbf9ZlAZQgNbO/NF9Xk
T0R1bWvclVgRURXJ3rO28GKXnfbQGCheHGPBIKbT185YgCD2stuXLsPBXyK1eilhsfLf+Mea3tMY
9qFhpQd0pp92xRigUsuYPPj7PSkXRL0E9JJQ2KYuP2XF6u1j/R1YSSmOv6sOjNTubp67cuvrb8ni
RpskKih5GdrAqqNaWoQBdItkMTJJS3MfZUnxpI4gbsNl8QgvG2W0Wg7Ej7bGfLQqkUnhsOUchz41
HtSYAwWK6hheRpJ/z6pIoGoDnRujUbAl9N9fji3wj00jAQwCbu7FSLQ/XKnv97RN29jND5b3RBPq
SblFj5hgVCRi1jJoDnnOAFHEtuzX2bYCgirlzUYpheZKsRxNPfduiO3gWZREiG/c2p/Ze5XdmzV3
RzWMNCbib3VnrCwd+CXNxqJZsm42g9yqDh5EbKrRk/VRRDWgHlhDK6hm1OjiKC1Y6GDAtIQ3nn49
5gZfRmfYePD8xiUvnipg6jh734uR7zhwH9iSnpo2XrYWqxUXDKZWnLEbfPikAW2dgCRv1QluyYA7
2DFI/FX5LUsmrWuEpNTDOu5YNTdZ6x3WYpMfefe5ieyzUnX2ME7Pk1biNjU/1xT7QIpr80vYBvdS
b2FZdSJk7yJ1LTxaiBUDghilwMWBO7ZnfsU3lBTzEc0xsjZplDRtekWomeCsAYLZl8lkPaqjUcvm
s4ltBcpi/XOQ1DF9TnEXJuVPmqXxbf282vqNotNwQi9vPc8Bzgm6dvaPPUiCn+vnpmN/NnrnB3Qj
tgP6SBmDkoyP/HHvCD8/qTAOdiP5aXIHVqWyEYWX7bC20PWeAUzmmKtfLVmIPFXYCAEFdfJI6nLG
ZfZQ14Or3ALX2+rt8jOt9epBOEVzG9n7b8u+Qt5aLR/+hPA7bZJ+l+Yk/TJyuxc+0+4FA8dETmO2
j+rOvK8dQ6fA+CUJX8rFmUrgVwn1+5pU35PAfikCa/go0PnjhSt70gboBxcB1avVTdoBBbmsiQZB
PDYXNCNHcD3Yt3Oey9WVPUkbcAt/abLK9qaOwmpub5G8BvyxvYUQvX69m/rBdu24GIsTrT+Tn5KG
OyS0Smdg/KIU1alHRX0faVnus6p2mafIjQ1azfmSWdObKCb9p+m/dfCaX2GqUiHUaJ72ZvZh5SHj
zxqHFk43UFPcRERGD6Q8O+wbAs+6e/ocHCOoUhvRFeIO61XcqFlue99BXFJnLUOK2jtcCnIv1iS8
6q+jcjD1cx+giK5eFFx6iRxw8sZLK4ebdurUiXrHG0aCJJeyBnNW5EdhcfobTB+VxCmsTWVSfdNn
8HzFMZrraS9qvQf2pqV72wB2mfTR8B7r9bCNXJ92qny3w9m7qcKlfViKon9PRHefssh7CrrGRkro
m1ubjj/ubJYLWuZNz12Q/tTD2H5fBbvEVR2MzmSvh2d6D9bFf6/q/q0gfuqmM5dDxT54CN6RmmeH
UR80wIM2/mkoZ07S+SdF2RhNyrRuVz+qs3bUx1MZwkKZ8u+/hSRaQOMibqLvmYQNVVWKAkU3KyqW
8UcrsvYjTH0yjw07vjdB1aCIHaF2NIQb4gJ6SdFW42W0vO9VPG6baQz+JBoJaiDSBSn9y42UbteS
1zfLAoVtheJHGdilzCojIE/WIfFkSJlvbe2rZDHOosp/qL+pyF2YBr6t+pV4LtHkqZQfLRviXeiw
/FOubvWibNFzDQ3DmYLkMjSx+WTaxoEyFA05L18enTHC31U7n1gvzBcVwFhhvmyG4K7Gy5gAxp0N
HnNr5YF5JWgr2SgxuHLvZi1F7YWKWJ+K/LGcJm3nj3AsQ5Bhb0GfzheXtuGmg3j1BpUWcnr65ATD
svVMXFdpk0o4qIH8R+QSyeQwXJh4Zdcbfr2xjT2RisZ9ZpDfJOyIsJ2lebXpim566DCQstlO4k+C
VEH0nVH7A4XExisgbIxa7e7cql5waOc0aOR806baUx13w7PfgfhoOuCRTBfVNUG6v1NK43p2H/O8
Sd/U9UxezzUc1UWIoDnz44WV/xCdsUCKN6sqX1sZWg2kUKCmdq8dGnTVCY2Dkh5qaax90bzQXlcZ
+7oJKnlwboZh9de2KN7hVs3X3y/Z0P39VL0xl1a6sXN0kgXZ7jtloIctX0YoiedqQRW5Vt2dEUTs
kCTU+pANnubCh3CCOpKZsaQQanJLyxF+HeYnezuMiEXV4KqG2fGVNKmBqTCCSiba6PAbWic1uScq
TcUmMiPvlJEQSvsAk5RRxBHwD3N4UIPH71P1LjrVX++acwGWaojo7xodVY44/OiDKr83lUg2RjCE
H3GQpOehytudenfICvzp43VVU2OYMU5d3SuxbSgwW898K37Io9vZN4XeMqry52IhmOkTTRwoYAM5
livy32UOsNioIVtzPHm1Yx8oAvlbZCf6c2/ITTnlNXU2cqYwC+qMct7Jp3FhJP1N+VdLhD3nugGe
h1fcupr+kO3UJCds6quhNr2q67Tasl1V6u7VtGeTGlZRP7P7f7REXH3EhLFdxmjWt7Y8TVqa/Inb
7kTnoHUqTN3dwKvle+cbXqygu/ME0dsICQEcYCEcM9/fuLLMjdK3Rb/ESAI8qHkiNEPfTJkA6NBo
jdPtxzkbGRVYTaVWChIMoN+mRpgzsoVgAqmK1win7XlyQ6AtNebHfO4LLC8WUSZp8BZDWr0xvkWv
hjT2C6t4EeAFLx4K8Ys6Csn4c6r5EXE0jWYpptGArm0CRsC7AQ//sYNdv8n4wd6EQxKzfAynzvvS
llnyVJm5h4oK2DD357WKZM5S4jY3y8gdPKrkPcX15B3ikkWb6nJo5ZBDPR7oYpqFcSqSuD16kcVP
h9yAYJoB9oNKGkVIShetpsUtmFmUILD34u7M7hY4vF1h/ZEOCXWqXgKfqI73lNq4bT+kfz0loOiz
QzOz0GDf/K2sNJ01eyUuoELsvdZN1madmYLUy+6YD+trio2TJxPlYs7i2PbjB11C4GzxRy6nEqsd
YhKP22onkumzCm9io/+NAFf7V5jsryVMQ8EwkPsapa4FP1WctDQaIOnaf/y32wQ0xr+wB5CxsJlY
TEis7S3oWP/0QSNCyGxT94fLWqIdHXJa9RLHbTTFGHAH5rbVFoaS0DwqcjZ7kwvNhPDSCtHskBjb
O9F0745hdVeCca5rbARIZTIR/eLaFe6Hoi2uWouSS+CMPshmns9FViD7QkN/7geKaVKovNb7ZNEv
Hss9qnjERWK4GGMcP5Yttmw20PGtpiH74CQOLTD9bo5s+kapEGR7OtGFGPTrQL7mLokayuIOpmwy
JLL3X0d/Nl5GxJYkq7+mQfUVG/v05viwN4OG4OWktt/jjH2tFEwmFfk3fXkoFkN/WGLrp1KcVfKM
jTFrOkaONAvjrR6F9Csi42pLNHhek8qUyNYUKHofJRt9qMz1jZch0F6S1g23nRNi0JKN3LaoJnKh
g7LYidDc2VS7WCjAxZd5vKN8EXWAjXtwXpI0Tc+2M6H3ni374IUNCL5MZygZQadbxjjd4qR4jjtQ
Yw7JvOclAuYCxs4/k8I3XICLj/vJshCtFd019aZv4KjrnRHye6zb6hSFPusZyaT1ndk42kzhX3rP
ls5IWkqI5yvQ3gScYOeChjnWj25qH0B3Lo8L3KaHsJ++4tYztxjJq6viubhfoCTW/8NxY/0r+8UD
QUPlWfJOfBskx7/DvUC/axhxiuxoYV0gQevrMvjRxk+a8Y6ilwoFMAnO/aV80kqA9WIS7EtoGlzr
brSkS71+bf1Jx/nKMuZfsGad0kIqi/Jm6WNJbWOzBAIsZa5gTdq7mkHZYtaHSidtDr1xfOs8hK1i
gQ6vxEqd28U7SvXogGRzb+6Sa+x/+e8n15PMur8DDHzLlcwXE20sKANhyPf/5jnStXmpLY2CrjEG
aMvSjnBh1oAwkF3E1UWIv56wTauZw1sHaZK6B467NApRMwb5qy2vN39dx3P7SbeS+MywrK+EWR8W
6MbyIWOowpvuJ9NJ5MbIriZ7RUX7reVgOyy+dygXYio2wMnMW2E0IFzJIamyJX8ZyLaAIjMnX0aK
lZvQCuo3a5LdJ85aM/11PXMr69kWASqMuHgfJoOorc4mm0qeFoDbj4RU3n8rM2q8bicqV6B6pVqD
uoeFRCir7kZf4Y/q8HsMS1xS5hhiTJXlvJuRXe9URWet4zQLKZ1oRIkuPLZZ434fC0NuXJcfnsHz
9o8DlETrFYMD1wJVPnuxhsuKHxXUe3nTRNectFBPNv/9Kzb1/zM4I+Pmd8uC03QpDzv/YtI00DZ7
l1TSS1VVCZWC+ap+i0YMjm+oKkRlTu/iec3ewik45FpVX5Xnq8Hds1tXTxDy3YcBmv44d3QjHdqi
DJLZG4GdegxiDF7sCAOYIwhWFFmDzFhxFE2emTuzybpDEKHvjcLYf0ANyx5aL9pXd6YbAfoj2LaR
7RqHPrJZlNLcgGA2H9A81KdSYFlD2+HBPiktZETL8rEGUFaY6feBiZcB4qQXp/3dlvtaVTFRR56W
vXAnjUcRDE8S2D0DPnpRwG551nmt/qKGXnlGmevoJfZR2U9VsZfONX4HIN7oXlhei2KnqjjK056S
/ZovBAukGgvrBD33bVXSenB/Vx/FTJeB6U2cpvhu0C77Am1si6RX36sCHR8TDIAJL1QOtqAR1Q/1
jQ1i9B/kmWlE3matGDhxGx0ps3lH3y/ic+hE/hPFFqSmEfRfFkX9rTHMiVQkOzmpr6JOU3QpaBXi
5b1Es34YjXyndy6BhCDJEEE1JjTOKE3la1zmp1Y37qoSyKTZHVqiAtkIICFaLNM7rHOd3VGotcx+
3LepOZ/zSRjvk0gPauNjAxDngbCva11nShaxqecp+sjC4qxs83HCXr5exuyexLWFdtRwD4sFiWnK
E1LuJCo9GYPPbTvbrxUbui2dqEF7XViqDj3eEq0jG1kBNOrOeLWC3DuA3tV3ZBnogGUm56Q1ZfQU
+ppDwc7yvlTlVp/cc/cPLl8w9RZs8bHCPdnDqvTySzCG10y60S1fl/3Q8b3IxecMDce1bGLaLUHh
nWyi6/fFOIRnNSWVS3Fwakg7eWc9qaV/l1O5dBPxorrlIfRky7Ti3WJV/QnX2yhz7Wh3SplaVfqf
Z9sHsK6n442uodjqbgjt3NQ+Fywkn3rjm9p1xG1en2aHHrLaiaRuRrcjJ4txK6h6EkYXHdUX1E39
R+VEyf9Anv6fQFgWE5YLbBm1MEAfubb75/xQT3bXsWp02bjPznEdomeNQgGzyoJOLyE4pI8jewOJ
LX3iIQ6JOZBgITCHb2uX17emPxNdxCcmXEzmTq2/8et/A1uDaztGAoKuesDQvqq3VDkeeigu0DT+
CpaKj1hW6JW0y42gVMu/FEkPa6t4/gOk5zNspPytLvVq43j9eFXy9mQkt3eO2mXf5Pof5RC65zCk
JciWLtx7isXoZEG1B/hb7JqqdJ8aJ3Cfsm5TOYQkqivOtLhPxlx/IOv1L78vJbH+MefOtA2Jd9/k
BJZVRN81zk3AjYHKc2kBs8CNLne/6/vqSCMGaK2swkHdRbK7H05Z+dhAqXOxGOmu+b1zR5E+1Hb0
5e8iKpRUvRmUWEmADPVOiCmuxdSg4KTLOFKatPTxNXGgcy/wYOOircKtRcFm19kRRPzGgdrYp5+j
LPhzbhrt2zzFm1E0KOGm5ScUo2MoD2auYIXp7vnsQsySwGCbhWneGtVdOfMIWK93a+KN7vSPmZQG
UtJLbxmK10uhw+D665K9sIy0HOt5KPNmmzPw3xsGtnvhmNQdpUONLPWlZpT2+1sl+1GUxb1HICn0
eSL4WSKxMLa4EBdM49tqBu6XND45EjuvtgOUBhGdKfJ/aJj2vkmuYjbs92kZRuIaMlhk0ssB5HHY
/vfECnr8H4snlwUkQyoJBBi2PUE47L8eDpde4zz2UX1kOJn3gzRQTFbBTZA7X5WdImkCppDCQIuH
Rhd7Wqfrm2A055MSrfXzvJAtuowHIka2tdpP6J4gZdlZfmmv2kaziaZA3DLR9QBTE1HuLosFuwVH
i7ymolyLbiaxI2rc+0g5pbaG4gmUQfNYZ/5MfBoWeKv+w26jz4ploYngIViQBBEVFR4UOINpVuxk
GQG98BI+qBcf+zhFLjBRxEcUK9eB3V91bCsyCxCGV5LOb90p6lFupgf0XOv+HZcpqlQbx85OQzBD
C9p/8BzSRhZUhBukrfOhcmt4SPJlLh6g8X5L6vrgsncgo7nWr2she4p7+8ww0j7mfYJ7x3PCg94i
B7ENVhdKlcNidLdWxCzqO1s7YCFhJUWE2RR3CIIHmU0hHuXZ4tUk7fmQTNG9oYqORmHcEUHumGdf
k3ae38KcmNu6wf0fJI17WXJpTxLxvDGXMiYpg36L2nviA8n3/+NWsv7p/Ve3EiReOjWmidHWNeQa
7m/r8MSkDjjSJzyaWdQfArQzh2Zy+QSHuXpRL03HU0qVUqIM402n6T80suO/xsD9V+9TYrvW84Ie
IgyjS3h1If3dK8lkGNiz7JdAZ2fZDkztXfdtqaPqnmb9uUZ5fVNjCH3xbFNqXX2ivwALZqoLOneQ
aw7TiINKuF6y76UlvsekQPVkIWujsYqtIUMhlD1dHZmAC7fCi8E79fGtrAd25mNofVFHydxbX6Ia
4MTUDDdbypUnY0ap28SfEzkWRn4nHurWO5vF2DyoSmjeVVDdPXROioW7QNKFJJt+Vm+mNVxUshWc
rbxkjLp1KNCdHxTfT+16Q8N5Iiks3hZmWNzFEMe7AMDUXtXBLfoTtykQHtjXUGwntwWkZLHtDdz6
TZ2pF52OilZPBBI67abIjYARsoPwTAnqtRjpca09VgvzZrtgz0UB6T/EDHc7w/bSj7qcPpMy413w
RwZ7nFGPfu96nxGz57tynsrH2SMoeTBRTmlj8T32mvwh7Cr9qI4Kc9SPY3mKKfSf1vzdSH/TF8t7
cvE9vM5NCxkXmMEUQoaxljG+xVYq66/UBYNCxzIeiv6gThO9PWHKfsDt6X5vtWCX1NCN/se97Mr9
xN/3lDbIEbDPpuFKVrpui3/ey1XhDLkPFvsUOrWJPNEMH6fG/6TgXX+d2YVufdLZdV/MmCAokVBq
dDNxrn0xv80lgG3qcU3mDA/qT9Y5I0nXor0f/JyivzaYP9xydh4KG1GTyIsSOB2UmZl7pXXFPSZR
9o3Wy0lRLhMKzZuVCmFJ5JVoYiITibp5UUdp2P86QtKPSBlk+DjDeDHITUhjRIgoe5S8Ry8qUA2a
eyemszpBwZ73blV89cMZ978s4tRO9bU1iu6uluHyzEb/eShIR95p7sxSRA/9d1zubwIfEykC/jWD
Zo3vO6sQKcigXxYaNC317Jn2V3UaR4IXKGaSuK2ypxT9q5tH1tq1AXfFDfDwo52USD/WRSIcsDTJ
73fwMIbFyScPg8w1SAtru/ZgyVXfkv8IjKCuaQm0Rh8cCLQABCFfWjhN77rbHnA6XRtaxvQFcsHQ
jBfLGz04ufIlRcq5Adsn9qqik+H2vdSYPxUcj3CwcNOl6R9pneXHlkDNrdW3Hdo4E36sr9OHn+Ls
I53r6BOmFxQQxVKfRreK9jLxgmqwZQcATykZCxEmFzfrRm7mITkNsSgJk4mbTT8I/Q7BgqAYAT7K
b5PXllGOTemg3RUUXTWiiCcnaGaONkXfHTRivS8sivzzekQ82QEsKElRLUZMpmIUACPQUjTXQVIs
n8ghKW6VbmNAGLjepNrejqP80GUeodchwlC1SbZKkFTrrYXYhW+h9YrxNcr0MxMs0bYgnbdRGQ9P
ea+NJ6csg1OXjU9sE8vz3KUB41WW37WR+l4IhGUULh/Bfz+RJmvvfz2SjqGjQBG05kyJZBf/Slhd
WlcTCPGCo9nHaNpcKJ4kCoN9G0L/ql48oKewof46R1gFN777RqzKdwW10GSBGh3Pdxzb7uO6o/VE
erJD53thzuFLoS3azbZgs4hWEMmhljNebVyXckh3Xd/bV7hXw2uvUzCVdf7awujX8JGVWhzcIKrg
bLORoRpSrWvFwdMYAkjIY22rRHihXiNxANg157BLXFtg/0iHcuOHOgZy513QTlvbLkU89ztTnqqN
WegQeuO1wWOq5ebZwu62F9g6P5U6eJ9QARG+5+QK7XSjNZ8bdqWGZTbf7C7EupT42bPt9NHJ9hvQ
ImSuqUWAWg4IU3g8TBapuuPcPBPU129HTdAtY+ivptF4WeSg8NeZ+m7kmaOnxrpN/Os91S8qSIEv
mF5BOtgmWBIwsuUMPU2t80pUGS+gHsZt5IngjhgwfFjMkPaY30TM5Kr736nsMSWoE5XpQLLpCCck
zbyPxLtjFcOlN117ZxZZslHiQfo5u8xuhm/8zc8ju/7NnGQIpiSurCiG7EY/6mdpB96zQ61vimZg
1HKhrl6gphOpaQzFEebhgCSMaj0VaTLLjMjFPJDYMiAGaqWMvXJrEkLXNiNBqPS+IUdd5oQpVbmf
crPkuVIL+T6AfZ53+AUlFdtl23iNhn4fk6vwUI+IFF0ruXusb/F6t+OZLlv9hp10r2gz9tyW18jC
IZnWzee1KqPlz22djzfNE/c1xXtyxJc6mownpHjFvrcm7Ux6dPzuZtGp77P5lzE6jElz9tTot2ga
oFS2t3IEDKvv6zPPFNRR/+uIVRjc+ZPhFm9Vp2mHKRmiXdYU0MMs1xmuDd0m5DsQHHgSZDycdyw3
ekv1ZFNuJvpp8v+FV/xsnczf5SBMfnkjfGDvx2FqEUs1Boof52P9hyF/Lhc9Sge6WRXzVRs6r05R
JTBULDwDmGzaxhgvInPHgxsVP5FiEFI852gB1y9glv20meeM6NZKe1dpj5STppMZD/Eea0NzjFok
NS78K/Ksw3SnCHZz0CfPWlLvkpLfjw5W5riik8RyYeQK74mXRrjNa/C/dVjTmiG0a4oxRchvENQl
1m5BqocuZZg0W4Oz7tARBiZtyXWkWkKqF6a3tyLETm5GZXMeEK8Q6gIhGA13/FYgXCYY3eif12Xq
SEpdU+bPVHPqi52K+DBWbcSat3QOUaU52Gyn/KPsSVcuHdsnLsH8okjUGh6bgy0FKrZDwMIBoVu0
HWYW0aMUXv2uJaqCYmWOZ0kU65P2St5i97d4F88erkNVDBvy4uorQk39oHeecS+IdE4xKhAgQLP5
T8XxAYrIypDU+aNfa8WHZgUOYtii3il2lnrRs+XH3Nf1lamTwPEAha8jYGxyvb31EotWk8O1w+Kf
H9WpW9nuqShdACloKLdNL4qjWrLUX9ePyJtYC9R6fkuhAINJtbV9apfWW+0WJUi60vtlWiv7sPnU
fFh2Byl3QYLUj+G+CvEKiZBpjWaWMevRVo3/Dcsx9TgYrb3Qk5zQ08mno5ogvqw7BOpVVnuYqibZ
49KsGLp62SSHV4NmEO/vGOGVT3AM43FccawTjCnKIE1/zbzSI5J4sqjWNBFEH8+6UeqFjxI+9F11
XX+weUbzJj0EWd1sI9so1jNaGbspTCh+9vWRjpW4rOUiSyQxUBTWWOrFk0ddbuiXtdaK3HyrlmbJ
K4ia+YewBBpbq/P3UUne8Bf42dmuyUA3lnAn+1gPji6d1U1GqIixSVOahK1myuU2BErpk4nciYZn
6PxJatVysrklCfbjxij9SPCc9+P70AU/a+iwBEDKjNUBAbP6nAG+IdNe3LdwDlN62/N2aokoJsWx
O4V1oX/O/GINDnGa7s8VREmem0N6NoO7gkIyk742tvmYhZF4dDBZAEhNq32WsjZcPXKhdebncn8Q
EPqhl3XzbovHyO3ardpcBlrxbjT1J0Es7LYQgObSov0Y/Dp9ZuCe4NUQqexHnO+HPqcQv+jOSXcQ
Zw+u4X6iw7cxi0B/I5bNvjfO8KHXRHxZhc3GkHJrGs9/pOlSnmH/HlVV3K1cnQSNiQg9vsW2p4zR
6ZFzjavwK9ABWNbyBROqte1Lck+/MEBvstz4RYGTpDOEp+tQpTeNt63KvgdnS7jDSkFpUvuhpSp9
VjeqJu/WHl/TbcqfO7PNYcKzNFLRwLUTsw3jMd9QLQs3Gak029AwtLWa4qfIpDLH+BhT7gP4cipt
LnooXBGuL+h9vwPubkGqJJiwcVuj3dfaF/XiEYQ1pdERxq6+VRxNu3CrxyQr4DezlFDtX5M4Lzxi
8rYbRphIvYe1RvanhWYOZ3hmgqwcudKJteq0aCkAQ4uVjj8WxRtWi/jexcarqoyWAw957on54jMd
KKk1RIjqlrsxhGIZB6gHnnMg1Qm5uuXeWID5T6rqVIaZ+FBH4TjmlNoZYIO2MHZZxb6Gdob9qkc0
MOgh/lmkzT6d+vwd6tq4y6Ac31KMt5S8a/+gPm9kAbieI7M5qDm1qoB2G5C/AR9Gzzrumv3vI532
02mdqhZoJbgznTcFSSczOHxQL/SZP+tJ1jz0+nxSThvPWJDvOP23KoO3xuZ6PMZJHl8AjXd3HK7L
LkAQQq4ZtrKIGdqIgvEploIP0c/+wUGGsyvQTJAbilk49ufxSVHVcWz4B3eevxqjYTxF3eSTH15X
q+k8yK0jAvJl52rWcMxsXdxN1j4bBZGZWofk9D6IDmNkoqFljwARKi9JtmCzhyneeoYs69ODf3P6
L2oTqU7i5qu96D/Aq5g3xdwgLcq5OYZ3dLLafFhXe4vxk3ZChY6IVuYaH8o+Zh1564W2mhH38V4t
r/xOqx8iy/ijNtrpj3p5VJ280QKJEE2z/QtIahhtdfVH+mkUYp9VkRIkwHygr0jSqnxm+2FyT+tI
NYqN5iIXGnM3fVALCGc8dyhy3q267DGS7SRGeSumrL5pTuO82KL+UDZ9ykDMUZFX3QYrcV/yrlyv
+4UHMTyePptGP68Qnlqrt6PpFJ/KMrJJmCu+z3bBzEFk4VMfDl/1NnHePZ04qYAO1kOj9+klHs/T
5GoHN3Ddl6YksC7Ms+kP1IOA18r+zYlBVZMbMT5SCSy3dj57X/F5bLAU7UcvL99otuhPVpm+Ny7J
3yjmWGA54lPAKu4APLveKatM7Of9qZOnBeh2vm8tPimJfcP2ROvIGJsRYphT9qDYuEXoyBVtLw7q
NPaTfht0MzKoTDvhhwbVocfGUdCyP05ZaL33yEKngbaaPrEbV64S9k3eviynZmfXgomicYNtM3cI
X6QpDpgNlZE6bIlAd/srNX3Gmc7EJKfOxaw9hHmPjtobpcAk3Kh7W93+oUmne65G+4KaOXo1rWy6
WvKPqHerMOufGEX3Wt58os7bPnXQkD5V00c7Fdg2OiO7z2VK7HUUATCx7T97eK5HJ3eWQx1Z82fX
C7/Aj/Of0IY4z8gpX5W/lTno339KzHrwkCxxc5uE40Fts12yUf//UTnCEVLXfh+FUcTsXACDUn+u
DNLqwYr4pVhWcSQnvr0M8Orui8G+p0JS82Ebw0cfo43RQYc+eHXXwzVvSRTr2uLzqh4vtOoZlsBN
EHH7oXvcjNPA3nGa/+Bqj1If8nhjzx/h6DqnFcMAeZTMz5p6upLmxxlrnLZwWvg2VI7VqI6Owdjo
1aek9r2rl1bN6zTnb+qJqAPEHmS+kXxYQWYu3CKmwcwmObT7Ar9XJR95TFNYWhaWTl1OWF2ePU9D
8etIXYvktUVeU0eJFx5CYuE3WiesDxtJMM0C+p3qtDPrC8xCa+dMYbNTDm1l2kYXHB+AK4DCTrE1
QhO5BIqLi3dj581AQEcK4gcE8gwGGaPTOkbP2IQDNxpe89wZXq16+troznyLon541UXvHOvJcbbq
zZm8FaS8M4r1kdVVGOUJ+ZGfKVoO3ysxQxQpUcF37dBfh34gwlYilbPKMI5wuFq0xXr7lGc1WWJw
LLmRiRFNixQvdjBlj4ObYi3zzPaNpKOGadvfeLoZP1vuaF6rMYFZLvtOWvYZ6kT8xSkeR9m36dAa
H8KFTCglTka/4l+dTH/XxbAftWi+/O6KmNFAMK7UbSx2sy1rfZHb9WabxKn1rNnmz0Z6QmbAhgeG
czpXorZuC4F0USycbxSD8W6wIW8Gqg99rQtQogHblKRN9hnCopXopYb83q4egfJRSqIjv+5bqwre
4PqJl/oAdtCNv3pMdpffcKYRmeBuAair1hURxt596S6SiuvQ90jkeQIAYFN6zFGqMW/GM/++7dHS
HHlkECCeqODXlxBQEN2E/0fYeSxHjmRZ9F9mPTCDcojFbEJLapHkBpYSWgMO8fVz4JHd1ZVj072J
AoLMIhkRgD9/795zyZOZk7KBcosSLRSe+4qPcZXVfbixjDFHUDBF74O0V4rWItgYHWbcdJgw9XB9
69pbwpHHRmuZroIVU0lNzQxESLNHtAtfVe+fVka9iv0wPKixqHousxsa25ZZQLxLKii9bbfcXpzd
zRw0F6Wz5sekG4DhKA+W9lJHe2moXPkGs/Oeq+qJJXD6gnew2mMtHnYiZZAxMsU8CXS3YtTcL77j
W7uhsMHmTF70yvD/Meh4d+bChJ3ZgaouE+2lpMR9wx3LeMYs21Mwexry2pTlSeMDTGAKwbcsmQwG
vLTeKl33bGs+Jo0ku5oTbPAKTS1eJrj5aSioxWYNT5Kep/dcmfETS9erO1T1B10PY9tKekFaRZy8
kiQyadyTmNe8VA6BuyhtdJxmoIyX/hIZoOX9ctYJEzll6+tbMYH/mZsu/BrE7WPiDeavPsbU0DsO
08HU3mjmFPzwjSVG1sT+UuoBtCCnfMDMcLsXQFfx6LVbzRafC8Nlw5bfCDfSdwzk2IPlfvUBbRen
vVtHl9RM3Fctr7b0iGLMu4a5MyS7vbyR2mMzWSHR1FZy1pjNXzQcYdARonILxN/ds/G5yCqePl3b
sTdZ2pqn2BqNE5+zDE4AS3YJhxVuqUehYsn+XcpvbUDfIB1cHa5sn10QV9BlWagctS2uRkkB0liT
vdNiDSFm5LD/qmmTZeNgXdp8BCrdLo7PYyg68+ffD6LIvQRDGm80bdlNGnl39Qt6L2GYxKdMxKA1
bHHO6Sc/BR2q6qoojpZXy71pUQ0GsdOeKiZ4O5K22i8zTm1Ki+x7ToYQRAZuaqjktwkLDnnlfX8N
B73fz8tRtDynjtRzGIfmja5B9kTQChG1We5Uk3tyFw8e8uJaC/gTq+6hR3b2RIr7Q9QaxM2U2NLU
cmNY+h1aO/Akljc/5OLdSUq5Dc1QPHv1EKzEXA6foPHuPT/DOMF8HbNMzy0qS59pOQQbL/O1o581
+U4mhJY3S6E/wN25o3NKC0Hsxp4b+4Tu99w08PoUf8RkRMEtAdlFIsE3W/CpVMuBd9zfou3yXgYH
QGNgxtWxsAxnTRTXTCNz+JedUVtq5c6xK4l2IdvVVd9+t5fIY6MMfore/uh6x3+LKvdnL4xp7RXj
tHEsgi2MIk/ua4NuXZbdvjuWxbcRFeqbP3fpluumv9pe+3RTX0xEyqW5O5OeA61QXUadN83HBuvn
2qrki2Cj9Rz6ZLhros2f2Pw6p9yb0BIzSPw0xbvFhRea6QfCofTgToDE1ZaZpzEOZB814kYyMadx
TZZ4fHR+3IIdMjO7WO58UhhM4mQleah+TKdQyz58rbojKKW/ttWMm0TXf8nYGB7TWDdXc0h/mptN
f0D+QVN2OZrVURg3+1vvYhmcIKPqdEyfLbHlYxefSxGWT650tKNqnAL6q/DaTMXJTaPiILKKxmVY
EiAF2v+29fQ6EyhW2seQLcP2HvGLd7wtOJHhWQc2C3AP6a6R9lErdHhL2uzW5bb2vAhd1UtZ+i0X
Ylr9VD7pdknjHht8J0pXFySfrdcYTJ0bcShr70lJlCOTsVHkZtW6jIfoGI55f1ZHJNZ0h07MWxgm
TAxhmXH1v8AZ9SbIIC7d06JJoyVXNeJmbWVJdwrbcFzX5mRDo2/DXTsE8S7XBx+RElDToYu8MwZC
vIRBlX2L8bAiXflmN4CF+8AaLn7LTNYfMFnevrAg8my7JlGsNzYIExmA6U21rWJc32pbmxTM9LJo
PplMp65UbF/CsT2giSl/QdH542DMmkPia8HF7km97Raxut3U5jZHIwH5Xme4mbOsXGXj7J0iJKey
mAmTQgah/LhGQJpskwjCO7xi7c3hvFd7DvzCyEikmDc3l6/lhc+hN4FsyPBEB3X1cXMrT4470jYn
h0K9U1Zit2d1yl7ZODFBX5j5PJf0jb1SHSyziLpzbUfR6gZx0ifdJSblU308bvnsnrTJsaBIZwO8
UqrBSol53Zg3PRcSxJxHX2pe5LLLQxDjim4rCE9s+ndoXseN1SKOc9FE3coUyYfmdLtU4SlZK68D
4b5s/NMlJ00diWBcIsCM/ugmTFadAXCu6n00sT2cY6er6Me5+Qt9tG8gyt2Lth21wH8mMiV8Sfkc
45Dp6PtNUfQSl065n5fuifoqA+z4Pku1i2t58j6MWnyEhnGs27k4lM4cP4xpFW/Iei/B+yZvRA1p
d1Awp3VeZF/MVvef5zqZj1OkpbucfeSnMNBsdVW1JwvG24fs6k8kpcSrvzpCNfPujbM478GMyzUJ
tMO75WJUZ6V8u0kqawOmVFyVZ3Uz9IrpZGZp9skLApzRiCbSpPJ79UmpjFxsVeSNepPsyCSaJUwu
tRTmZXC8YU+pPB+CKDUON2lnpVl3JgzzdRC7zWNsjrtY5v2NcyDLVl8lpnBJLED3M3YdvZRmLIhm
bqrPDjRGbobeb9f2zc0CRUuufOzeLLj58D4PV6zX7t2toKowiazUgLZBkLzVfR/KKJ6JxI0OygDk
FWaxBfCqHSlTorfleTm3a7PUXFIWvWIrZMcNDWiP+ppCSlAUxnvBzYIXFqzZkr9bwBUBgzywFYzt
B8ca7F9B76yCyEx+TFlHDB4fsJemDczN7bemVw0fgjEkZaV4NiaTTmKGLNmvUFYkmfYSe5QV5L12
ey2jALJHZwcMrXolZgH9GjOHdVAKKNKh/6SF4ytpTfa3Ymj/PKjLcwkbJp4d92cBp9XGCYHYgbIs
of75oY3FN3I4rC8wZErGa1P3bJtzvbV8uz8XgXaARgg6NwWYG2dati/4qwmPs38fhctz8fLVP78v
H/wDi+VrQuW1C9wkeKjioN1k9RC9OgVjEvyP+gcqyo9Ir60fuWtsyZZDbRS0ZyK3vRC9YHhJck3u
hEMhNfqQg0iIyB7dGNwy1YU4RMylHgac1GsHWOfXIrHZcyb9T6rwzxqyM5vXZNxTK0PMaoovlmo+
mgO4EnxjG3WKTBhJE9GGdCfHp9ZiJBzUY/IdnstaaXk1rfqynFheVl27JdKjDhiLtqJyDmYysqUu
MRs6KVulKFqEHob5Fc8vqMM2hFWdPmJvER81IaOkDfnNU5c61S5jV1OFL7XRvypK0uyAiI3LIrqf
WNDv3AWm3iwg4DaY7mVPGJerkP7s++8VqqnAc48IM/pO3EN6N+TF5aaSrMuMJgAco7OwmmQjJ5fS
ebSB4HtFcBcQw/h4c+NDLXrWlxYxUwEfN6RxVmc0WbsnysBrVmvnviyWWFG7fZWEXl4M3VuAelgy
Ua+tdCSoaDGjX0Ax8QmmBAer9IBCJBvTa7UPxHv1lvlNd7aC8iWzYwarfq3fnIDIFF91iLwvbp/U
R1lMwYaWzl09yIrNO8t7Exfm2VvGtOrUku3abYW9Vt7uv5yeSWuyrSlKfzul9a7okHPf7N/qCyl9
SWal2Rcl0NTawTm0DpkzyuOid+O0DulznA15rILBfxED2wC397SLGp6jFs+4bp7oVGC6Xe7usreQ
o9tWvFOnmde3ZyKZGkw5xbWhPnhIyGwgTZEE1bCnDWJBFtk6BfspkZG2ZTUXYpJqmN1elBwFuV8Y
cp2z0enWtsgl/RiuUKLbecjcxrkd8fYDDihyfasFAeLsWVrGuZbtPw51LpuVg5xjlEFxynPMrS4r
2jaKA+0FSTK/HVDvH0YJ1aKXPwbXtd/cPnya3Gj+yJ20XdfQsp6MWh93mTSSy+zlErlILbdKV5pb
uXF2yQnGITCK5972zNVU9/KoPjB0stddmsHfXj45UQFEpQqYvwH6YprKTCrOWSAJFuN0GfPFbjac
xwIdW0hLkTqme3biJDjC3vW2adxbn1b5RHqh9d5Z2gcwyxuuVLWVHSIi1tIs/P2ty0yC6H0jQehC
/TfConyq8Mw9tSiu1U9ulrPK1zbq3dT0IN8hzgYAoclHtU+3xqjZ18PAnMuh4oC/rF+L2GBSTZQg
+gS2tYWTVF80XGIAnGPrYGS+2Pp0gi34SL8SoF0u9R+SnPwpBon8YY5Ms/BrGkdTztrWw0K39LHt
pX+V+s59F45HJd9QD7pWEuNXhTHsL+vwe4Y5I3ORNAuPTRsud1DUfanUzS065+BJkJ2wFn0nvkRx
/TmZQ/izI2JFGXpHegRbo+nvuZERX7BIF4TlIAo3rW6Nl33aSUNo7MY68zWYmPRGVflY8KZcpoSu
gIIj/vOUDVRwIA1iWjd+51wiWQyb2hy11zIYrh5ONW2MEngeVMnL2eB3yYuXFcfb2lZk7oekU3ks
48bH+4KQs5mpgTAyGyu8mP6GxNruyUO8fYYx81OBNchhd64yZ/Q+IAUoWQG2sVLPuiT5ZSUbjcya
4p36XvXAm3EcmqS6Ew1NxQKpA51Ib3xoAcvYNBsRtnGWimJ6aFucyiDj6nWa1nfNchfXc2e6i+rh
4YYXGIpkV3qOdWA9/X6DcSj5WdPT4OrCHuY8gU/Lb61+9uTO3bIRS9jgNMP1dk8lCsJ4gNOcr23X
b4/qx4QmojE0LCg4iyp+DhVVUAT+p7Sje/UpUOoev8NYU4+XzEU0FGTtvaLyxeNFM9kXkbuG+wel
Tr+YZIgjzM/SdfpV2lAZmqFVfDDgo4lZBT8RSRwwONRXq6K+5W0DmOM2w0aJ65WmPo4Mdk5Dunga
GKioi4PWAg1LE3uhOmUaaR6roVyB5ZVbksFbOtdgMcKUP4YIQw01aGqu+xYtnO+1e9d3k63padVO
K4HzxLoeX0vH+EI72D3eXpthNrVbHcYILzqxgZ5WBS7ZBy0Zxu1fR1ObDA8hSurtEkjiB1Xw276Y
Rneok3TS+sqJbikWSSoeD9UmFhcnbuolubh8YGcu72jJAaWo6wiTdKyXuxqi1b5YMNZp3hmbWu/z
z7CTXMj00jSbzq3mSfdpzoOaClXHnjS3zzImcdGj6lzbcupojdeXLA+p6kKX5r2nfckG67soKYZF
fmMUVIsQnkB69PJpQiYLsRFD4Ye4yI3uCN0gPGs2K0qYIuxUp+oL6lsm2XVHKqjoPCxHf311aWve
/ge37+vnNwOrPX0CZJeBhbdqTKLoWNLUW4uYt4Kc1AVT4UG/EkHJDJCew4F+pL9S7BR7Isw3nkMi
YMrh+Xdjc2Tk7LsPYpz7u39ZQnlKq57MJu1+AlqkjmmHL7Z0agY+PpKwHJiqFhBmlWflLeqz8Gbx
qFszBrt6p656/NDh0fAxM0lZDgcrlclGYUsyqT/7tKuAunb0Poaw/TUuXRe7fxCZnH8Yvo21sut+
9167qXxPYe3dl0s/Dc5F+y665KsQvCGE1dhTCMrLQIuSWsLaDrnX75UGGd39sIrp114VuYBOANuK
fN62iTvvnV5vD+Rfm3uJ3PmVgJO3bnby79HsfR8GZ7pKCzLNYq5nmNvseuZh68ZcyP/qSb0otkZr
DDf/vU8/mss+j2HVyrMfxPnPMB/PXOH5zzbAucybdtOjoXHdNG5kH2PMAe91U79JDaSWTfvnrc4f
1e89VuObKwmVkkb4pN44Lw/1+2EOHpnimhuH6eApqURBuggLRDfRmYxikW+FD3sXhvNRLn1i8twj
CrX8rGIoNezJq2KZseOmNGER1TCtrvBOi03rSnlUP1lPaFF7zME0Px7fLLJD8Lw+0WX9qQ96SZ1N
zzjI2CBTmyXX0Cv6l3owjsZcGY9c7i8QjiMiN0p2UMvqXy1x3njbfsd5x5nzOEiNSZ+6sxsmiv0m
G8yjs+jN0KPW+0TyVz0HvW++RyaBHR7iL3IQ+F3zHjVjE8Vb3071Q4ia4bkU4y9VdS4lZt654ysa
GrmfmNCsREA+mFp5Iwij57lFYJwK29iIeCzIndSbx8jOjmoNU2fE2h97EqyubiC11exO4UYIzNCp
l37TdSMF+M/kGW3ZCtfZQ0NCwZ2NVRxFnt9uhE/Z6HV6fGcNzJujEUCz4+2qxmy/kfra3b5hzAn/
iGsGz//3G8DFMdAe7eMf36QZuzQjM+j//b/84xvU79FCZ7p2XnRmu51cBjrFRCU02sdo44IimWaR
e+vzs92j9lyeTxwj2+ZWYR2TKrXf+xTj0PK8mzCdaeus3DMU7tZjaRpbsln9x3HO9uoTGceQkW43
95KBy4Dsja3jsk8cya+sl5ixGcv32kMscUndJmINcuDVxjFld+BlFxqz6m3XBDAvTQvD2+msMzET
Xr/B8ZjfpxkCsGbh1oxmcxcVrvUqS5umtyUvkxEGt+LO9YwJWBRpO2r9yjEi7RusJ1McuCsn1GM0
Kl64Np1Rfuie/x730fjTtkowg7RKVzlDnbSmmIqn8dPqNevcuma1ngSLZG2U3hX7dMBuGF1oIXKf
pHtxrWrQdEbvvkP491/9zmh3yAxpk3Ax3hNAOa9Tgd5mzOL4VI9zs65JXngSvljydd30AqyCDVHQ
tnteDPHQp+mlKUo0TGq20PDau/OnEUlovd3lX/Z8rsP17BYt6ZXhSlR292YRineqk7LcsAtuoZCz
yVIjJYBM8Od9clDRG6Zb5YHzXMgpwj7MtlFtJcbEa2/xP0r9nu1+jAsJqT0pFJBw3tQRW/3w9xE7
bqr/ch037N61GRkvMbWnWW1056Fad6bd/jAlEly/Lou3mfzNeao+9QFk0ArFtbzq5zEBSacS3CaG
kXWrXbK+9h7UA+l0G1U/ePBMSW6YTyHMB2wCdOdUwe9qg8aeyPumwzBjh7V81WGzoAl0+N18rf3U
un1WZtqoWqfZ7/EcbCE5Bhs2SO0p9vLs3h4lbOSkr77m3bhxlilHQMG3cu1EfwmtFKc0OqKcWJLt
zQRoj/wlmSZhJbKd3eV1Svd6EQt3jk/oznIKQ4yQ5d6a9/lYPSviEf6rECNt3m0mL2T/3UzxKRBu
g3WEMRqZy/Fp7q3fp8KtkVdJEB+xrn3VgGY86oJfWAPoR+1L6dxbNP3RkjkIYsurWjrmUgtOSYIl
S925y5YZaSri2w+IfPO7x/juqnZdQT1/lPPGYc71iIEOcMA0FWilFnuwnsbAIwjNAZoojhWbrGM8
681OH+nM3n4pXLAAQumMqt9dzyN5jv9+msFaWWllC50xij+LEMEDMS3R76PSv7IKyUcmnPWGlCJ5
L/zEOAyiggpZmDRql76YjYKAoOzoITUrjV7B/MWfzfZWb5cicYCAJoiF8QpY0v1Ppjj374AOz/Ec
03A8Ydj8B4uj/Se4wHdR4tq+c9QsJ19Dm2SbrncVI9+aFrRe4ApsfBFdlDg3HhoNtkY230JBMyim
d6aB5KlaitfsXYnDSZgel35Dso3DrL1zLb3d4v8ItiKhaVvMaDjh1Qbf5shjoaGSKfUnH1XMuUb2
6WFWv6pYHfWg60Ozs+vuLYSOsHJHf/ieE1+UBs4PJavyJkh0eHuDo4o7ld3BY2d0Xy2xp+qZ0B/j
Qz6UPemr7kMdzndq1BsyA1jFVRHeu15lMUNKdPDctrUygwFM5WKTU7NxPnT2xTatczL52RcahjT7
Axor6qjyxA5O1vxgpHjiZqqzE/2g7D4T4BkC/z4AY0+HCHOkbfKGE3WQ9PNr7ncduSt5/cil9jY5
zGERcxor+GRyJq/Uz1cdi9O+x5t4dfTMu5ZNO21hS0BLafOmukd7ElyKOLkUom0eU0ZqdFnt+ELO
5oXaN3puetO+d4lxXVHL6854VT4+xJL+3SynN3WWR9kx4OawQW3av81le1ZwgFFzyjW6oxmIR5/u
7BluF7aNi0Mb/ALZD+y9Ohdd/XIrZNlI1HdaOYGeMb36fvJfprq2mfKTTa9Ww8hvv/W2QQqQrsUP
YYcZxZw1VIlxHG7pvEToXDp5qUwtBbWWh3uZ2eETn3xurZFLwAKi40Mc9OgeJW+7ZvzSxiB4cfUB
el0RrAP6dQcn0tt3LFhAQTviBVuNrZ8v5jP+sgpNHKueFjRfbc/A8kHazL01h9/jOb/qnS8vY1gM
l8yoxyM+uoOO0/uSJxmZTFll86i+p2e7JywY13FAvkRcvrqNPZzilA9xYEvvd5H7701Ftv53y6rH
jZTnbHrihu74wjb/YD7pTZk6eLubkwZleU9iIfHKQWKfA7+cr/jvDGDq87yC4RBfwhq/9jj7zFCW
TqKXw/huJmSWOf361sA6Q2sEc2Z2l1b9N3UmCzu907zhW5EEL5Rm5UerH2c8YOhz9SPejuk7gv53
9qbVQ+gB5UEjDNKxsCM6iEa8c4DDRJnpPQuf5Ka5Hr9q7aLp7EL9pDRpzYjBRTN3RKh5yLvS8RiH
DYY+mTxNQeVedGvYq5tra7jAbttWHBBuV/dTPq8BC7k4vUxxVP24rmv8A16Peh1UlnsahZh2+Rws
kUPlo0HZ9oIxLabWCfWjbSbFi5GKlLaZ1T1KzQm3jWQOm4BYWKUEKl+F73YrBLrtXd55+gttwo2w
vwaWoz/dhqAJGd3DZDwtuWU07UgOU1of6HjfLS+vnklc1clSdJtnxovmrmn6+Fx5fnJwqDEuUgTO
qTDMZ2W0aCfLus4QKJQkN1AJpnZRakw2iNJQYLzGTXy8WxGphzOBEriEkKQ6zYV9yoJab7UTfCFz
HS/bbiVcykeqptQeU6jUUYyMpFuQp1F5hUAICM33py+Yrf3VvAjwMhE2ZKmk5q7HQfZYdChtLX08
msSRbmOaKg3oX+IZetkT2eBYwXlwgnRV6LwK2Ojyq3LI3o70JXpQqXb8pEwPfu03+5zZ9mro0una
5N4nco7mivGrpUFLkuYi7+Dc74pzbmYb9ZR6MG/fQkJS1dgXIchBweCwH2s5npJ8+rWs4Wd8E/rj
AnFRb0tR9mJXOty90UpzD4ks87lkZd6Mnvh2m77msW9ezbbf6v0osamHqNd7W/sZVEwR0dx+zCnb
pDQNo6NjGOl1Nro3l5BQ9Plkr/Xkj65MiES9A7uhBW2UmY78GZhgA72p/lqPLdHCfiLfG/Qr60JH
gMKc/HNKk/gskjYmsYEjM2ZYSxWOgCAzLtYwEdi1pHZ5pRsSp9wSUl5XPpqWzPkQsTMfIiYj1ibq
hb2/NcsKQYyWtOuQTciYb3FDMvkPDYG0be64SSL+PJBIT38SmtOrOqVLIel9zeFdLOwPtQcse+bT
gzWhpdbzYWvrdIlHdJ3XuE+uirmtHnAQGNtKj30CdPLXJEzy71N3qpox++bOkBURFomlmUtzDVQW
fhWYUDG1KHPYTzdzrI2yvusuQPqqyD+EpXfkI1gRzunO3qBTOvQMZkA/xd+VKJWNN15cVhldq8uH
NkzX06ghh/dEfukmUFTkX/yQ0q1fA/b8O5HM3ql3k/qA7I+dLGT0cMiH66jn1X5EK8mSlfhrrQmx
Ovvs9PO2P5ZBmDwPDdDGm3mPnfuRYM2ErM7mRTmTDOcebbJzUMJR9ZBr0UcTe/5qSCXjHkluadcR
F7wchX1YrHqtc+8ip3uymXXeG01hvQaefBoQClITEcib4y3Cy5X6pwiX2AWIu7flJ0cvlWvOvJ9o
wW/Abi0dm0sLT7+oJhQSDXc8APXinm3eQRpz+mQ48IaDiZCrW9VNwXM7HYbE3NzovmiYKub2WC9g
DkM2y2YXd6PRr8MWbT7yiv5gj1V2QRR2xNBlEfPHh7DCRnq5o7TQL4brwLlRJbgZZpAylkXCKcEf
Gt1U3woHl7CeVW9nhATmxZYSnvUnCn+qFr/ettr+hhHUpnZ5KWFRicR32MTk2z4r/bsUlJiaO1S2
iPajoMrCwS/OXjt84u1s2f79QJETrvOxbx5D+kSHhHvPjbBodUP2QWJQtJ6WjCfeFsLnF6aBeiB3
ELIz6/+avcuw6stMv++SLr23KDhWhcq9YJ+rOpSqYVmR7HEKw/oDVkB3jDTvm+qZKpqv4ob2wHr4
frPdJUFFIyRk6pLkjGA1O8bfrAErLkKyRP/9Qm84f5qHfdt0LF83DduF9u7+WYZbQ2S3Iyl5J420
66M+xvY5C/P1uEAFY29kEa8RtSvf2qwhYvFgKdxO9TjWTuFUFSutJ8Sja1+VAY6TnMvhNX8zW629
JkpS1BNbLZMvro1fiwsTCLAXsS7bXf1kpSUMBzCrptXkz30ZHfmApi8GifEa4LMDfDlxpzse5Y6M
BqgCdcPOKRi++4OPZcWJn5kHM1wxCW+bIc+eSxtF0Fz1I4bjKN4Q3QRPajkataJaNw670Xpw3qol
XaMjpaLNquKD+m9RGWHDsvvlw+n5R59IZRWp0Xc2hjI9eAeiztK92F3TaQ4faJtmKBPuyc+mo20w
H2zIGye+epGy+D0gZVEnLKbU9FrgnTJkXmdF4xg6F/b+MnXAxH4yLSgAeYmN9gM11NUcEMwUYYAJ
SiIdQJfDO6FUVIp7kQZNtRJDeEqdPNsq8YeSgaiHkAV5M0Tuo1Fkw+1fqn90++cqvMAM5iXPPMKy
wlgA8UNzHW0teSIBLdwF8Os2qRn06Vrg6V6VWT7T2cz2oxUOz4ThgCVrp+wiDC8jPGNtcr8+zyPT
8ClEZCrzTlzzotOfGrsEl1nZH+GoxYipGK+VYaXv3XgcIW79IyJp1mEesfLQD/nnc7R9e7Z/izi3
SZluqpnN5E/Gzl5URHYPm7cxEdSr1sU4iOswGuadKj1bRy6h0t5qMIYUSAeqcnJg06tmb0r8rrt6
rNJXJBc/lTu6aFxwCoBp//01Zbl/+PG5pDDZe66uu74umMX8HZExkfHKs7p9go9yMfD4vGJC1Xa2
kfdbdYn0TsVu1gx/n4ZpuolIVx2szj2TnHa4pUL885TEE2gbpg6dxETM73buFRefe1VHE+rcK4Ol
8SoFEjuenoX81Xt4k50l9COyA+uCL/LxL2O3PZpE1kbULuo5rUq0679/Cdgk/O01AHnj2TqDacvy
HV4C3f8DE4L4ICy7uUkOLl3kzYLivkBTWgEdcK8WDLGrsTyoI/XcCDeY5YC6h2VAC8SHJJUEeQJn
LcF9TVkn54waVzmN5yRnw97IERhfIZ5rUofO/jhTCNq1vkFf6diHyCNJZUYOj725DFfjIozv0bit
wpEsvjb8x5HHADRqZLwvUDgDfug/ZB+zUWjmpaBqH2fh2QgtxQxnFTtdVrX3gx5w+S5HbRbOq9TL
H4lz6LcotMQes0n53s9LXdsHVKWLhabO9JXTRTmdVFecCbTcz33nrafAC+8Ku4qupgvXes46ebAt
A5a8l7/qUopvy8EA+f4wBxXdu2q4b+dePlVzWD0k1fw97zLtkupMB3Q6lgcHe9pOiax8/Us5DfFH
klkUa0a/azOKsIAe4DOwKzDXClCCOkky03sZmaOgduRabjW32A8NhlBnrKxzM7ivKnNITJZYCcPp
jordwcR9NZWx+R7MjFVmxgDIrupTFJtsrK3R+w9XlGJtlRn46uL443/+y3NI3rY9YdoON3yfie0f
V1QwwKGTOdE0LOs/sSpFV/WgnMPqaOIT7RveIS4clyrGeg0DYyKSSZdPMiMJXKn4c6Pf1BB+PieX
sMWo42ZbyFi/ZHVEkUXYLN4UBonkAsgO08eES2l0wvMAPN7Hp3lJC5OWrxn1W1X52mnwBu7dvVNJ
SK5waWY4jI1Ln7JnEM6KALe1HU2I8j2K6cFpVwi1N2UNHgI8C4wIU0KDTWx9F5I8ypobv3VC9I84
eNgLNnVywEfT4DMauv9AN3OWy++PF9QyoTo5CLGROTrL9v/716e4CNv/+S/jvx347xWOtXFZ4KYt
eluiZekMMX/ui31P3sKOgnUgwzd+nma/fjBLiMfOcCCRNHyD42E+jpVzLqQl3sohxybUouCvllPT
zKdDmM/Qrar0WLZ+/z4sGStLvw0IyJ3FnvjDnVzysMnxfFwsv/tZn1jTA0KrlPdKJd0C9OrW9rep
ZoF1cvOhWRrA/zxTA5F/no01Jtow7B7ypDUO5N03W0WStExkL6mR/woxJZ1ZpsZd2VnOhWCh+RgV
Uc4+zKyvOE0RFdYAtsSIXIUYU3gjbA9WJvEa30QOWTqZpv9AUrL/b4fFcym8DMfWhWcY5h/Ulh6A
h245QX0ai/F9ooU2bAa6aZsChSN+l3StbnVOYmqPCLkxzXOn0xIdpX6tf43dR7Rw7k5PR30NScS+
y2UC3zWsgwR/2d+ktF6dECYIC2k/LCG5bRoXHzWJsyY24p8OVFGwa/4n3pCXmYzRq5p0k23jn1J/
/FRnUf/pj4INu0BW7gIkuXEpjXLnDqhW/8Paoa7mf/1w+sbSfQJL6dMfttgG/v3DaTbV5OhVm507
+N8owKl/PK9zNqkEb1SGLohmhUMRSZO/Q18/tNKw35pO/2BDQ+CoP827AT/odfBxKtu6fJZ6R//X
1Q6Ua0hSKIeuvTdQqg1R8iHwsvaJLN7Gio7yEodXW8i3oie1YYQbZK39hbMEDNo/405PVzFOKvCW
U/Ccm0m6x7/nH5nRi4Ob9qdbwcu4n8vA1l660diEDMm/RgLD5UwS54uV6PPO1RKqPrKdVlnoYSFv
CyXfjJ71wJ02oet/H2aydSyG88+jbsQUMO78jEsblV/9/pc1N+qRbi0u+xoJbhbL9mHiLsUHPP+e
1UmyTqXH6yOLx3R0dRqevbMZFlnZEFgeQDFKh3HvKrspOD//2swAQYpib4Z+fVWwJQzeX7Whz9dK
eo70W+58dGEIpKOaVaLprn3YkQQkPQQSddyfp5jWpMpg6hu4DuQjZLr2PaTRvQSwoaSOLkpF7vVh
eu/2r6in2jtpkKH9v4SdV3PbSLdFfxGq0Mh4ZY4iFW3rBeWInDN+/V1o+I5n9FXNvLAIUrYkCmic
Pmfvtflt/eYaszG7DWN4lnYyh0DMJ1TmRykVGMs6JRllMJ6SJN8uw9B/P/008T87IkpLjfrMdQyw
2Ywn/nn6AcmCLdpp4Qk9bDI8hjkJkdw5c7AU2pqpUH1zJV/Udm5tOnQr7EDhj8Lc+m1r/+gCB5pj
WVpstqvhKDeLJgpioqqjQ17pW24u9RKBqQo9vfiWeiedB0+r/+IXnv2gJVGOHLKC3hwx41pUpvzJ
CTbQJxLmmnDtz5b2wqEhiXSDEZZiIZSQGbEpae1LUGyAWeHYeN7BiAO6sOzFwVvIrx71EBk/IcIb
HyHjVV5emgOv1QmoT7kYsnqDId9RrwsduimPFQ38esdNwzzLyM82R7AtMUSmZzfg2BKspJ14W8Z3
+oRKs/GqOwZXYSjrGtPJq82k/croDtsb9pXzYHRwv+bPki4nDBRO9Z2kQcoH53356Pk/p+2kRjtz
DMPPA4n1+7hR6gPGOesVRCFDBWArbjLsmpktjcCsbVZIb6qLjSBs1UoWD1g+XKyEiCdwVf8Whe7C
HCB+syGGD9Tdga5csfH+iQ4RbHsQ8c1nptHlm7ivCqSkSltd5vp6W6bDSW+d52ZZSuLSv5IV6WwW
s0oyeM7vWHpDS/Crz9/Eis/O/D3sXtg5bId9yct3Tal+smcQDHso4FQdmZWrWxmjTrSMyaDCpbfz
GC29/l7EabjtPbN6WOSLRmyB89BhwE4tsfXpWCCXQRJSrRdlYEhqB4E5bLjkw0he3tkq3N+HKDNK
duuJRygvjop6EC0xUDiapc9MvoZrtT02jf3ecLs4ikEYN88WDIjHCU47R4zFTQycPJs0s4Y7A3lB
HnoelPyl5aQFPeSVOclA2mensmv2aMD3iz2BC+7eRqa1B5mWk16ZAY9pCBHdLBhHttRbq6DinxLC
kfD8dKvKbjB8zlVLRCULGTB/icBLxHr2t46nbID6wBxXUVVa5yFAuTzAUbwrmi64XzJUFy5O0eWy
qBuuKaNl/AB2tFCm478vK+ZHbiIriavrIJcdV3W4uX0YqLBFcgQCECZ1DPXiIC2Jdwi0V/nMwXT/
MNFmRKslzJemNBnOJkCaSN2zXpIGOTOU0nEj5kPEw9kZRuBIPGVrvUx5AAKmSa/yn9rR0KzzWDTa
bWThrLY5mJy9igm+p1j7XLbjPZtzGpL5wZB977IiwN3FD1X0DXpkB4ubL4bzZLbemtRt9QvNfLrS
U2jegC6Le6X0CHKCQnxJGKlsQpU5+bIQe3glP/WYYeTuWrELTBhlWD/reTb+R5Hwv3tszWSDSeyI
rmLP0j7Op/oAFXhQjPmpCPR7FIzkuptC++QzgURvoUe3fAL2YzNNA+Jt1od6aNmuzQ96brKFS/xk
pftdtK3AFiuzoUQ+9FgKr7QEmr3eVhaKUsNcFcJSdlHbjScrNZ5yZZgYn4fb5aYZ2Gl1bAvyUw6l
M013cpj7fQBObCML1j+HsmJF55j/RykvtP+5XxkmdSS3Kiw3OsXkB1BxD5+BPSL12nI3GHDMXGgW
/7Adg2120LgbJRbGLhhHBalCBRN6vn8EQlwqswbuY03+pqMRtK+YjG0XIKcb/j6U/YpRz9C+SkKr
6jvTiv0i4NxZVpGoljgw4Vx39hA+lhF5ELKCskhVaAOmyEX+FUqYvUo8S7vViuLgpJkHdQxHntKh
IQsn8eNjRQzjS80tUDrWJ8sjVqLNh9vkvYwKjm6JD8rtvtqTWUVyT1p+UfQwPsvOXJVaNs4pL1x6
d64CiHihbGtmgsMVBW8bDundH/xuN3qAOabeTA7MkKaVHGSDByxPadz88n2tvHkwLVvTbp8rBzFC
LHJ7Lw+7MRwvHfDn5cjLACEE41uLfGqV9EG+N6YU8mdaIDaFx7e35kOyF/NDZabeWr6rqZW3lni+
okepxX56lqjr9rEshmQfVL4HqT9Gdqxb3SWzMTrIGWXrNv0lHz32Z/OHXjT6Aa3ieJKcnKIP61Vh
DvkuDUqNc1SBeYZn1qFve0VVeQuZ8uzF5HAXEwKtv8C8RPsKFT9qFAYGqPd1wD+2ov3HmmfMhfo/
CnlT1clqY+sLrsjQzQ/bdnQdahjZeg/gbzXkmXfG6O58chirFMX4WbVJPI5HrkObv/9K7uNzaA/k
511st3NBVEAoyGlXwAV14md2ieye6zx59gd8+PJZHtugDjLMICbpeSAa3R2D0fwhE2zke8bHi+Wt
KbXgZLd1uDJBuD1WvZNuwylSNjRdqcb6AmJMHT9rpaEcVNfzHztBp1eDlPRtiMinsUfxnOqWcfRr
LKfF63/cG/43Yck0ycxikWBFMy3hfgBEl2TNNRNYk3MaiGHD/bA5K6nQUqT5drayZ60mClfkTTmf
XRat8Ulnp3LC02PRd+qr745ecvom7t7VBCZLWbF4+h3IJXotmrWrBmTud7JWGKf4G7AM8+iuzbvx
1TnJJpsfsK83GnOWMRJlV2j5BeqMf4F+G+wCD5mb2ubuyt3i/8kfQ9ViFtmxNu8XBiOrYnwcZhW4
MWUlyIBx6+eWs3G9PDghMFA/hcG40hEVfdHqnC1GE70B7x0Ys8f2ranbRyuPkXoB7n6q6/ihLJAr
IRItF/93me+GoGufEqOuV5yo5QGBprdlp4AwqpmcKxVhv+lqo8TtoLsHjTXtrA3YxyV/RShQZ6w8
PS71Rpj1vxsNZV8d/Lz/JmHVS9thhr8AJv61uDLBc37YTXteFh9+cy/wAK90p/E3rZuxs0GNJT38
RmD9CnaZVzgwSeB9yWKKIJ3H2jAYC4/4O/wAnX9QFupdPovmZ7lXfC59JThGan0M/opFcG0zedDQ
CHLLFtykQ7EdqEGDLUDYX/iaKeB606asTsXFbRK4U7YqWDLtOWcAlfC4kds42DggxMIYbrDPejwF
Km+Q3bWSSJRYpUE9jN6wkZuuylDMbauHyOhyAk3lWLawRn7PqT0v2daTB3BmaYcSX38g3hwCheTg
G4Mo1k7vYU33+YMghR4upc7POapWd41wlGr+mH5Po9iE4BK8O1447Ja7aZT+sokz30cyg73KQJWj
07F2/cBe3U5hN++d9iXUvfGyRDF7BaK/hY7HTtQCx4+KqwQisgXBZ5HimzQnW+sOf/7AoW9W28rT
urXEK0vk8qCoJbZjtuIzcVkwZ1y7c8NB/m/R3HUoS9fcAMsL96LQkC6NHvZzZuunINV+P6sTyKB4
1TZyiWE954KIyGqQ8vu+CBB4p8ZxMq3+2skqowu+eGN+YVzT3qu+Ss/OxIRMbsXl4RD0+2n0EfoC
+A/NhlxvvadwH9GAlF3/gl6dldAfDwEDUEROmfqlMzmhGVrShMUh3jpd8VQlnzLPeZYNga4IyCBG
ufpcY0KrhcdE3avvuJ9Qa4TAk5cKgs4G7jUmCnJvqAeRcjFrXMs/4jmizuhooDdOGYIMI0aqFCE/
YhC/OYP2Ftf1Llbs5rUlwpYKc/Ath5tZL7ay6qSV9tlJ+uHBsUMyyVXUnIUf5W/dwAI112bV/CBP
14iyFoJmR1wn5mdz5ZqWveY/QvDoTnxNyoYUgwTCXBt+iWdtFl5kb4nw4s4uZ/mgedYxbdHgEekj
bvw68S5BR74xp1S/tK4RbdBaHOQCWAA8OC2LGcYGgHrmzH6V/bYZbtrjpmG/oT2aAEvmGLHyYHO6
7zAfwBvwiuaihrZBR8JUnmCXQKSvh+oFGDXzqB4wjaN5Ff7W3N0EFqrVRToxH1Lsi21iQvZT8CF7
zPTY9BpndzSDnVf1ggSPOVV8xHgUiGq8KLO73izMh0AhJXCxR0xjrK5TvaZx2LbcMlkgr3EQgnAs
kYK77LPvgvjyxQnaed0FbS0C8EH/ytTzXT5Rcu89Uzv9UaRIXFjOwK+IaoPTfTiBwXL4CJNIIceE
MB850gpBW18ylWkv9G5QTGisXqccZOUsxRCkX0JCiVcO78gnf73VJyszqV+YhbUYGQBpBnVfk90S
+Z9yURJaF5P5I6LkREwCA/5MB3A0Q8ayrqRscF/1vEX9NlewlI/Weax2lXFvFCTj830/GIMcGJgo
Nr0xRBt5rtC7I3c1ci7z9DYKmBD5dj1e9Fj0tJ0CsY5I++3ofu17GW7Ri4eiRsj/LXJIo2/m7XAR
9eY9yXdKD1oBI1u6JzZKf8C1OONwO9Y2urEDIyTzaWlNtqOv7ej6mVC0EHVUXv1bHDek6Hatsvb2
5uSa6JhNuoBzv1Y+GCixegeJjpnAtck7ci7ms10us+hz61sb68XWqYbXSivJm4/cm3wwCjKMHEaB
f3stsuvkusxRlbm56Vt4OaHcbNX5g5KfViq5pn/eKfiFHigetLOfp9dZc7DPWhIFlmehep8i3zrJ
bSO7S/+KT9BMiANBOh8/+wZNB8N3o5MsUhtifZfD1iSCJ5kIFoYn1d7KDmaLOdw9gxwe+UwPOE2I
Coy2RV6/Bl1nPE0oLRgibyi/g2w9mVW/a4aBoU3vhxx71ckj5Bm6DF+LWaPfVRaIloGQhcWf5iBn
Q338XFtTd/7zeuAyB/3r9bKxC0IZapgYyAUt+Jw7Tynjnfz5jfnQHeN4twi6VTFsm/7Rc+a/cyPy
9+in/FYaXg5aEeawz8kp4FVYZsq66RT9koTAmhDblCcDzcK/14xyQvP32tohuQnQJFw71TaQi32o
rUVX2wWnY3ayvD6/YI4IGeOFK0dv6vuC2l+yFPJB2GdZW6PTC9DjtSnyW/2SJYQMjXgGvFWbtObK
UgiVHKUpNWVjjWegUTd1bm5FCl3DmncUQ0we1wiVejekOmTShtZx1YDO6Cqc3XI/KA+b+TCYTwdV
4Warlg76MuT4T/KZL9LwqQ4zHEoiuBfQB5c8AEcM8R3c2harygiXquu9XdV2xroNi/oCyxVQl5Xz
fciWIpwSAB+45B+errjPhAO2h7RMxZ6ix1j7WDY2jaEFD8GMwZbGOCuj2h/rsf8PHfv/9HUY4lC5
09XRNM2kD/Fh980QI4WnGGQn6A4BMqv0rddy45ehnRCHQ1+yHBrHqhZ/JSWcT9lBk+TYdgoCDFSp
ZxJTm3sRDPySplnhbNrZu5v6GcTlqWBRi9z0ZnmMHefmmTPE74yHgoPsohlCSY7w7hNvpVWmchyJ
ZWlEi5Ea69rBbzvGM5o5vM+veyr3EEw6+gFcD/44JqSenenXNg5+yc7EX0eKF9trC67Fqeon5zx1
qBKltkI+dGWzQ1ja/ZcM6aNewNV0G9gyPU4WRdW2nQ8DyX60JkGXV5zyIQhucWG1OyAcLnN4u1nH
ypzsnevKa+MqyQMIDBSnIIDegwJlXFS16n2MabsoYb4r+rS9t3pOIpXSBN+96nuqUryoDdPhMQ1H
VDtufsoq911UzXjX5weGoOKwFBAoXEmvbMAGpNknv2umXeEW4mim7TXmZDwt6YSVg/7Zqn7MHiA4
a8UJd0b+WMPDokjwlUMAnX0flWI9WOjQvALgVz7qz4aZVk8DoJMHZh7twlmLR4Bk+AH6YzfXI0VZ
wg9TR6z6afLJaIpsV07eL5IO4RQA8N+qA2pkQVTrmk4vU4ZRwT47E7LHcSyuU9LeiGw+FpOlvjrA
VE8q9LmFajy/PtJerRTjO72zB+52zY84yx6AcLjQ2/ko64r7GU16bR/RjkRGU7TuRhdkS4f0ytlu
hd8c5EcIkDGsoWfZsSL0R0cBFuEn4XRuKpqGres417CYpt9OZDOIi6PbtJTweABJJgiadKeq3xsp
5Cy17kdeU6v8+/qIU+RD84GryFDtebbqMM0h/fSfY5wqEircLRQGQ91MUbRKa9P6/qesLRhgr7oY
qnEwRYlzVIL4ZVkOc0OFbdvbz2Y4KWt/StO1aOD7Z1WHfL/T2cLNBQkVggNqkCgCRtVvaS/KQ9ua
3/JQVCx3cx0iX3ND5xsr9a+lAVMWpVJtszFFYBnlqP3TfWK4/lU+yLkkc9ZVnQv7CebuZ4OUKCbm
tKdoEBCOOg9slMB80RVlPMjqPGkUMrMCR9+2mePtRFDY+wZK716bzXNtrD5KArga5g9KpqSfod4F
W1+JaQrWMYI1PaSQio1pK8yk2eIIKJ5cIm1kYUAt7nZxc+117w18WXKY0to4aS2Ew/lnltDMsWiz
g1B8+p+tdXAbm4+Sxv837F8V+0v2aRahcSXV4rZzCK8ngJusO/mg21G08xqn82gwhHT/ET7XOB8Y
YWV/PQR9ueWjJQdKLnRTqXxluGCtpVPGt2z8bIO/bNRCqTRE3zbDYlBLcZaa3RO5ge496775WBYf
pXil8phCNY1z6nIlfYjL2iVGwILYQ+7RGYHEsbI7/ZOS1PVJre1ZD8BhpXjdhjuov4FyEXKp9wrJ
L1F0MafotZf6maXyq4X/1uVdtdcEkxiZzi0fJAqARKQzLaRnzTKnvSQEyPeG+evZ6rkr0ZORTEv9
b28GQ3smbyK6yC81ubr+o4Osf4yQJemOcaeOBcVAXmN+zPcmog2vx6A2R1cxurVlF9Mav5Er6J1S
X8jEI3J89/IGP7iT+1gk8Z4mx/Q6HfRmCva+40cvfjAnh82iSmAXiBeS6bGlWwihgOCnVotQq9N+
uduF8DeeX9afKYpe08wgLzt6bb3pFmKmkteNLFDlM6uftqOroYyINeJ8BXAdL34ss/I/PgL7oxjD
cQTTMzKtMKIxopGdzL/pYXw9Cgwz8oZjIfqr2wlkLbYYThVZe+uyyNG+FIa98yvcgfb8bsK9io0+
UBb5rjrQYjOrCi+uRmyja+JzNkftXbaDLD04aFXifukAyW66Fg37MAl3LUMvZZ/HKTNwiejQ4WmQ
hpmUhN/I68IH/r7Nq+xTTG7Cl1zE6/mAcX79bX6iFyaf8cROnGL7RJ2S3spgstceJy9e/ZodI0EZ
fRazlZzbQ3o3IopDpGoBtiCmoz/q1GCPBi60FaOh9FPqRsin4nEM9hK4M1VDt+v8MtkGM44ndkPr
UpK3Wett+kLsOTZJKo89HdvmOJXeq9wVyQcVM8qDfGY6zuHf13b9o3rJcUyT8pcZqKrzW30c/tjo
gZIsj/0TskqmqC5qDk8x3tU0DNatngJaojDYkd/gXnQ+QZJUCJ1Ssz1x594jq/W0wzsGqKXMmyf5
kLT1z9SDpKO0qN5F29v7XtXpjpTN+zIeVNj8Zmni/AgncWSYrLZODAIFvAIYH2ZxVZPg8ieqNkzJ
MUZLqP/XDU2TwoN/lPzU/LZNqeRoQiA7/KCLiW2j5DoV6jEauvAUTnH9NEzR1gr7YaVnVbHL9To4
ywe45PVqmQDCxPe3fQtQbtJTQg9RN37GAgptq4q0vVFXtKhMOhSJlVZf8qFY63Pb20rDYoO0tbt4
rRbf+SCuFaMa67MjbimxF6jiqBbKjJGqhwxvpTkuCYTzAz84QYc6ANq5DaMi5i1aI70NyoCYckjj
gygdVPqL5vC3VhP8KSAx9xIhDf85lMGRFsP0rns1W9bKGe856vUdca53Moqj9SKPbXOv28ljN1CM
nVfX7Urvszyg6yFMRkMRAQROrMycL6qeOfKojgafjjNQWnlIywd2rVIPm6JwrQ1WoPJUUasUgze8
iCnwr1OlEvkxwUyz0pp9Z+OZl8ybouNyeToeyS+qaMOvgQeLPYzT72j023VksQmW90Qu+Wkvq/XU
ZkITt+pAU/L/5+CLBMHDFDRZYrzLph3rELHPXRUdF9p8oDZXW1Efo7HA9kKz6B/vVnlAhJ5FOIlS
OXfAduNJV0A11pEozk5oavFVA5CzTY0gO0507PfsD92nMqmIXy8b7W35RaJpeA+GJuUOL1r4oyI9
5LFhbKeqBqkQ94SPTtW5/0u2LrXr8nXwZ4umXb7kYZNfSpzESYA5zSHejLdCjNwmnvQm84yNbYzh
3pnsX1WReC+hoCQVDQFDMT60h04frr/HFw1oitlL1tiRvUt5ygyWU1dTxmfDGJ3jcruXLVr2S79P
dqIC1swczSeHSI6VLH3IPBkjAgKwhGQrdWQejt0vPzVJjEvVEe2jQfjCNaecI+wknd7lG6qIg5OO
bOZua4p9cct+3OsUbJztMy9ZdmU6Z0ypKtWd5OdGLfQJQyEmGjCXyV4ZGGlI7HhFdPVmORlSxG6r
3oomfEk1sKXBo8Q2zN68Kfa6cZl+yooFMtZUkvwaY4lf5fVIJhloEddvD1VxGAoRPmOsM1GdmOW6
LgLnIE9mzGfjJgiLcxf39b4OWh0/qdM+d7YOtsAj39lnUjG81uR/ddaY7VDIeJ90bTwiVobBAh3A
79BrcRv64UJlmq/EruqDla4006uKMGOrFqO/ywnPllONqk0VtkPFuzzC1K4dopLxQq5XymEqG7Q6
gRm9jUpJ6KLCqVum05kABxdyJkWzqSjkzIQYmed2FFAImp8ZxY/q/iwEGTjyh9WZ1B29ju+NErf5
0mYl/RSluviYwIZXTR3UhYMufwQ5lGoFdYwWV8rajoJ6Z9ZFvUyr9JZ7lJzEcLPSV9h5kr1ZjCNR
dtn4APO82aQh0Qtu6w4gHRj0bnCVMT+3qpOvokUV9pRcjY5NvIdh+wIxSf/UVG8lVx7KWMt6aM2f
RQ4bfnY3yQfpc5LPpA0PARwcrOoBHCSG7N7vNrqN1XRTpkV25spZm0D5ZGNYo9f3NB8xmdRf5ZE6
KpvO6LRXJCuqfK9nLVjjwCRAbFYkyQet6SixY7dxzpGHt2FcdRb6cxEm5oG8LbrfMEY0+LKja7zL
nk5lWOCVJ8SuhIrladS8TOQ/rgeMSC+5RjNlmp8N82vyXb8ofoFH7W/dqJXPlVWstdng4LVl+ayN
KNL8fq3gwLjL1atVo2Cjqlq+txAHr0qpzPdHSJzLZkC12movsvDzIt3q1aRdMXYs994cTc2kxcRK
Fl9lVYTIH8Yzqb9yOZUPSt9pK9LIlC1Tk/AYt+6TXIbkgzom5bke7b8tT0+GxXa3neMdE9ev98yt
Mda51Vct0urlY1w+QflhjuRnX2z+VpPiDmwgObXKo7zyGTtG5+Xu2syeGLlhAOP93Ide9NgwFX9W
TQQU88bBZpqwiiOPjYruKxcMmGTmTupwG5MBit7s47MT9afWKPrVLaZrlETJVRRBt62hhDLLteD6
l/qnxEAUQQOgvPSEO3yy7Ue5OupTjWfQ08lGDq1gSRCyMPmv084oLy5tH+5wlrFKGUNtCX5Ijrjd
g2sNJQc87ZzWaeUvVU+vE8KCfvbLargAKtS2jhlPj5FNY55JgXev3VB56OGy7cyuUR4cxtWrLFNv
xBFwgTmmf/YD7MqDMPt7HsbDlnZOfyfOt1+eydf8of397tDaPlEfqr7588Xy2RCmzjrMum6DiROA
pxp8bobEOIRwHHdyEobdeU0f2d4tE87UtZTbDGyeJ61Su6ang3/rRIU//6BqpXqVK8wkxwOpDSeN
Ih6lIo23ViUh9K9nMGPEAZL6iB52YC+snp1y7Jd/LfCy/a7JE7RbBzkUrgPWK60K841n6sba0ixm
SWn4kw+2fgIK6D/myo+MRGRgpuTmEpfa+eupYh/f0+WHv6nsG8XfyLXvz8/ocw/FX19uWqtTDmGB
RAQZlouez52+VMOwFEklTF7XYtSJKr7FVnlDR33zXM/am5ZC2NNM9y7yLmeUWlAdzIfyAVprv+3s
sb6aZPtMevI5wsVDZp7TrWsPYn08Tc7fYMwNoYZHizVQ/sbCy/HYzGaRfMLA7FeFsmWPrN1iheys
mmhIAtge/gzSw6rFC1DvoV6GD20/Fs/ccNAfov6Yd9A7Y77DqrH+3FhkfG+Zub8R09meICA5q+Xk
WwSEXYQHQi4D8iF1WZS1oYCtxH4p8/B0Wmb/yCAA4TKzZT5pRmYKuUloCb/KDzgEioXounZW5shA
3fymGTkIvkEHxF3wFxqKVD2r3fhV/vVodjZPVR0QZcIVy329ba5qVH2Xv2evJdrNmELg41kp9r9d
tXqYXOV3ctIK5L8TnRA94koO1eFgRLaNI/ekyDLIqYM9m8JiE05h95mb9CqYM6dYCnTm+5zGmZdw
h7KqL10ltmXmZUe1tMC4N/1I8AUkfGyuh6T3xcJ283rosGVtr/Om1x8y1fwsB/ZpXn8dlAQaEnrH
HRIqQFOoPsB7ieeKI2lbCYNAPOc2si1Gakfwn4J61zaex6h+8oLau06z78AvC/gPPcnavmY86a1G
2C+0UxNDXWj2G6tRnrnyt5kX+S+k8LgETgEbrT2lPi5nYmldYbAgQBjD99Qd1zn3hHfq05RwZDGd
Fb3Od1ns4qmdH4jkUdlNzYd+on4iG15f6YR4s/7NUwF/iEHSFOm47uJK+5KJ9Cb7CHXCVHsc9O9B
wZSym0bwDGpUrrKGhobThM5+amzgw1kK1aQz3XWVMT5slCm5eKKaDkUR2MxjAXSbc4lezkkvEHCw
nhpIl5l1W3my9jW7ueCJ/20EpqQil9uDkeNJh0RD833rIHEDLBSIXa74bg6A2qi2HbNhRIJK8Y22
lHlxDRYD6U7OK8ZQjhLRalEBHADQPg9hRreUDZ9/NXTvGqcevnPdMK9dpi5OGEQN/ik1/F3ZUpmH
uk3yx3wrl9IvKseHUX5UEZu2uc/MkE736Nk1JJSFpGMJqoTEn0MHfaiCTHOUXaXaOPyF+ilVsmpD
kzreyDPErHXtkIfTe4tXeu1ptJ9l2LRS62yxXVTAnI1rvwnTtTOg0EbmZF8NxCfLsz5sVcbiPuoz
9Hfo4ORGjC7otdLrNyb6bKZdfbyWwWppkSIpNO4tyIht2+fG2cDgcUPT97i863VRe3KCWiVLe5zU
i5xURxDPIM/p6Q6s0niGnYynT++6PT/oXR79ef3PoTM2Kr511d82YvbrVfJRGlF9R1fPVUaqNuNZ
IlEIO/F8vkS+yRTaOw+zkFoejl2ZwlNnWQe2MT44CM1ZIB/kA+NHboqBPw+ehdbsl2MSco5eMmbX
Ji+fy0YxzxJJKifNfpw/W/5onZUxte5xfgA0YBzH3EJZ3blMPEJvVxRe/SZfNwKbTMHSfC8dU8Fi
r4wvJI+Sk2Y+Vc1UH/+cx/p8RjfxQBWH7jkrnPg2hjAIx9LwDznus0engpkm7L75WvUenI3ZSj9l
/h3daIiw6QdZ0eXfhraM8dQVwboY8ya0pZTvcnr8p4FnRQaO+fndFn/dEUNPYH3OBWFb2lRsJr3s
iVrJneeRItWdU99rLz+r+pixD/AuQCnY7iqCUy+IrfJbbowDKhn1IK/KUSLOUj+lzC+rYjMM/MlX
H99Ku77A8MdVrFYTt8vCbdGp2vlVqcnQlFSPYkShRBHmLZKCJDaPQJ9mzmDGWlfPXbr5Iuzk9TiV
EATCcZi2AbLiqOi7i5XYRrM326Pluik8tNG+por5qMCCegzZ1A7os17DHo+qvAKiQU920cA0u24c
shj+As/KZ3/ekDBa+Rqj9ac2L4pjELqoed32NFkOAR9Jh9Cjnr+faeT2VXPsnrzf8smPmgYu0P+P
1unMqvB54pMctCdeN95DNqMXPWpu8ML3FmP3m1wzYFZoe/z5VPyDm+TrMbD33WDDVWI6s1ZNUztU
4yjAilCPSoeiNDKOvZKsSEsVc+6Y+qQZZTBn0xABisHRDFP3TO7kd6yIGBL0aB5A5eKlzzDchSid
t/LQsavo1KjEYchDTbWjG83qG5odQW3KADLt2WsOpvmrQz1/ilrNe5QPzDJ1Ey1BML+C55LeeTgA
hHSsaC0U2pyER6u7jdmptOiW9bzw0E4oCIPlyuFZKmRNESFkmCfcSVsYG9UzkZrMh3HhdI/5EK1+
f0JTfV+uizSdwpUx+V8bVy0fFr1Ab78XtfWC4TeY+pUH2/atJg8nbDX1cw2yefmXHXrsrVQUzEQe
ssymduEQyUOK9HZvBiQBTFHr4x/rzgFpzeDn1OZJJ6DwYg3jm2xZWo7b7wjmafE0/HXyi+CtGkkD
C8oBPMt8PyhNzbyGWXVTLHzgaVjdlnP5j+YE3j6KEuWzEHp3kP8GT+R0htj/S4UJsdcA1rP7yUrC
SK3YiEC3Q9MII7d8K1kRctXRV7/vfYltnaUexfc9+zgwJIQVQxyEfK2iEbRu+0nbsr8HYYB+/5hc
kCr+tkMRmJA9JjAZmWXKVwsA7Y/jaZy/ItObracn4cVLHbbAiKAtwQQnr3t7rfia8hYOyQudOOuH
m+WXqFKnV0P1N1NBkdaptnfQp5Dteqkvc+NYzf3dVGY+2qJ5dclIxVxL0IAxNwzkszJQoEUAvCF3
sX4w8vQ3bz8k0ccx2urUdVhr5AqbOamDnng0lnMscO0KrdVM1rbrdu/aTbWTd/r55l+YKTrKGnEE
jU1uyxjNopPlY2Ts2Eso/SfM3djCAoj28t94VbcNvaw4dRPT4Vmg82eJlc+Cug0vGQmHwrOrbQEF
fDvMObKYsIh3mD7F1QBFjXAnz2oeF4dWh1qLzFYmSZhC+qPHFmUV9ErI3p+78Pzp+mbCHFxWNFnd
KSfHGR5Jsw8uy39Ai42a1ndf6BkbV/ToPw3c0Ehp03gvocT0RuSpNNB/PQC+JZOMZAvgxfNu8oDd
hXS6rD8oeWX9DHwsmVb0W/jXmlColjJFyczmIE9UWQnFhpduhlg1ZwmIsl8ayGy4s1Pvofb+9xkD
UpqP8+N5gGxqgm2b5lq69qHb7rtm4YS9oR+Birjf4qdOyd/rsW0ehpDrsCNBfKfbcbayCJFPjdDy
Vn6XbyEt2ER/YRMHFcMMdl1oTURDCqtSWFUspJk1HnKX0za2k/So+sVVY1x4ly/RCyx2wiy/1PAu
TkqfOPeuUwW28dH9pqf2D/m/wqP2L3aMGs3M25MdUHhJRZ5ldWKXqcZ20NSWrkeDubxHeCS4ZlAx
N0APywBmcmwTEp1SQlc2cyn6DxhI/LVdqOpaz8zpTnDS165kWipCPVqbffJDcaxZlezbc1Gd3vMM
yl7bRr+4qfDEGg50pZ0t/7g5ZagJ98rsWJftpSA3viiZVR7l/lbP0SA6TCZi8Omg23QWaD2odpaq
+Svs2P9H2Jkuxa2l2/aJVoT6Jf2VlC0JJD34jwJjW33f6+nPkNi3XKdORN2KXQRkYhsy1XzNnGPO
z0HTPduVGv0UQcloxygsTjPIaVoeYiBb40TSCv1RVi3qfiLr4a1MSlJRCT3DF9x+J40ZxVBd5y6H
yjQLdML5sx5BRjb69LEXznzvrBdeYvIkacjp4K4UizMTSuOp62CUl/P8257TH9sPPIoKrmldj0RN
yx9zEGOA7KF3rjFFmL3iQ5CkDTOviKYCka4wbLQWBEc0UrN35ibllVVGVZXuv7cDmfIp4olgPDIq
DnFp9LslL/EUJphUchYN5HCvRxIaD+vRjtC2lGp5W4nmfdMp13Pr0DChiLNpyO4k28lDveAS2Z7d
xMtGUOxSTZCblxBWOgh18rYZKGgCex9EENRaY/yweu4SdJihgqbNkbtyUIxv7bR6iBLt92Y8LCmV
oaLGByTgKIsbg6kyA49mioobMwu+YI1fdMDPd9BO+Nsys9AhT9vIAoHlrT8mSAmlOdXYk96gGwss
IGX52HW4eAYCpLwS9IYrmo5cAuAz326LLO8TAo8VedbS1HCZbmR+pYT9jyyZ9zkzYUJRUANXYcoi
UyjCCxgU338nqYy2wix1Svbs0LW907WKN6wbi1S11BVPudsKKgNWTzBRozmElZytlNTLTdmE0u8A
EL0+Wq0o9gLQGzFSxAgxSNeu9gK9tcU9USVm8SO002TfJ5l6Yl6wXEPN8XDpz4zy9eW5abRqBwso
vlvmpT4ZVslZVs/BnmLmtzmZ3MK12PHUoryJE4WAAgditCiN+qNAKFqOYlA9Mi7Su+9tUNXYZEbN
bmhq8sUp5seQa+Fdmo7psW/kSYpZ3pFTi+xaFrO3lTjfZTCToLb5/8i09P+0mtnsaVjiqXjzNeX/
wqIgyWI8gbFzKqT5QVx4uDIb46d+iUB9g4NEM22724CxZDLlO4mtHukzz6oSWndZaQW7CqLbciCx
WUO+rSy3jiH/aEn5R2iQFtaaa5hTG/DT9LMiHXKDdgt7+im0yDgakpsSMAs8ZBYp0VldxE///aqv
Wqts8t93rKai6BIBmlQ13CtIh/63aqivbLYhYQ1iiNRNW1venCgguWwVUm1IorktxYHLMXI9kuVP
bV9Vb7oTfET2pN+XaqS/EqQ722iGttfCcGDQpgtO6FwJD0GXta+DiY/o7+NRJ/Zz35yiBrw6U/Fi
H2o6KdckSfgja9xTa5LEaFVPfT4Mz3qaRW5cmOMl0uTwnI4oy+o8rw9WhuvNCuuC1ChYwCqrd0oz
nDH8EswOGJscHR0We4Su9dDg9PHLNQaLlqO7akWzB4tCu9U1NBr4w58HDLPQbzQc7vyrgmunB5BW
O31/abECU9X8ZlL66VEu9Hnbpq0xoBCY5c3oYJMOVmIKq97m+4O9fpnXMLJoUJwraelcAMDjPULe
Z70GhWurhjpD0l2M5XIcwRj5UYBRb1sw6Db6m7qauTpk5NMiMjchZTAWsXQDy8ukpfFFN79ztBnB
rHkpuIi/aZEpd+FYC26zOPjadihD5lyDfmpPeSu/tqHY9vy/vkoywwY3F+g07OHqpA1BvK0xpgjy
NXdU5/i+HTXt3mwc7h8O45sQryB+syI9jPMoX0QU750Ii6xlpsHeaJT2sFlpJ/BcQx++C3LdCRcY
mYWGHcTjNW/MCVAPRq1W380zsSgpXQk35faqxxQE5pCxvEE9d9y+N1YNLzbn8LFJ4Cd35XwO8kX6
G/qHGczNVFf5C0jDx3bJELDoefrRjq+bXrl0uDgGE9cPsSjbw7lRxCf0QbisbZDEtUF9sJWe6sC1
Usl0BZe1Xj8HNrNOrRre/vs5J/9TzWEqGroyXVOR6dncK/5DQdtXnQDlRAuWFzjGGiIjtmzslpCJ
vTFiiQRKbLzVgE62E6lIzH8eL9JwlYybA22spro2wSzflnkE+tol0aO3b1bk9mxvEKWJUOVs6sRR
E5J+0FfwO6eY7pYZUxpgx1jj+0RBFDfHX22pgOcAWjMFyoUbdf2DSGSQzzVHReaQjxebyS2v0HDd
DiDKpFv9f301BWFx/h5YYpVIGI4WMHEEqUnbZ6GxlI/xhA+mQMTyCGRT9eOOWN3MkdM322wBVO0m
2mx+c3VjpPjgHOhKppaozoXmq1tMB1uLep5kOzxvH/Jm8gOcNQ+E0gzPiO0Gt0VtTaYJLoX//s6h
O/nP9w5YlE6dpliajmxKsf+jSG6J9IITJ8JTa+EYU6faeS4Cx973DcZiDh3nOZYto23Uhd72LOLh
mZz64HN7Uqq29VD36fef3L6hhU61zFG+N1XAYdtDS1k9zUhfAEfyF0q4fGTPtM55ezLKqGRTMsEP
27N///Xt2a5SnZMxAFfrbS4ly9g7xDCl42Mmj/OkFk/bh8ZKe7gOuQT4zmPJpEHhDqsjUQjl93do
yH0o5eU/f6rS5uWSNsH7379jhDNFTgk2LiTC5ZMMxwQxCdju7VsmoKcNuMg72VtPsVYDp2Pe/oRe
gAJJwcRaLBHAZMYPT6q1WD4aFWM35EI9grSUN2NUaEfmrBKIEY+VfW7fKI2O9XpITlangvxVdSe7
4hy0DqBcVW9joDIWEe4Q2NVRbZQcCpVCylCgrAtFyK4YKRvttC3wanImBiarp351pjn8bC4hYVRS
65dshbyB2967MX6aMhg/7aTV/ZCFEHF/zXwua/laB2F787eXZ714zpX70NDnH8SmBq7S2lhLNXms
Lc6CHLH3WyvGl3mNoFH0xEesPv8kTxTZMw51twwi3RMs1ZjzZyRnkd5a7hqB9NiuHJbJa3OVd2gS
wXwFFxSCu+1UXTLn3AvF/KEMfeFJbg/E7gzOvpml2Gd5IdCgnvGeJfahCZDNtUFk+YZsXwsLpkGh
9L4Ii+DfPxPD+H8e+7fva1kft2X3PHdFQfAa3zoWHavXFcVkWfFNa7WpXyJXec8IhPBorfFx16Zz
127uzFDBX8FK7/htnIQlzaFcFtmRBHPMvuzqHpYxGm7Jb0Dqsdq1tSoL3cxikCrt3N9s1N0qXlZG
3tRirk/fPXvZUxnrJkwHuslLqUMM0kmMzVJc1yL8TCJ2vnS3FLHYhbfh0jZTKu3gndc3uNkeMhZv
Brx+au2+8zaP3BjOgoqv7jgeNP2l4BZ7KpBwecnc/PqmTpSwSbix58EuDCFG/P0srOJ1uaIMZ2VA
MGD2IiUGZNbPNSPsYPWbiXWeXxKBsh8yHeTOvx6TCDnaXPlsh5ZtNtDFj3rZDSaN8SoLOm0rmG0j
k4QS+gWpDKFNZlUTz/PN9tnfD0ojp5Owu+/v+Pu45XGCiIvWRJrftSbZh/+CzKFpVnyGL6FvmxTb
HeCcraPaNnXREGEnY3J12EB/bHZF8bbEUXXfleVXmlvlm9MnEdNbZfLrmbkqxbzNQa1UB7O2W9Kk
5voD7X3GYQILdGnt7i3Viu/Hq5K2emIFsfX3AEhVR2KdW1+/bHoLzTBDzFCR6AVSKBHTfChjCs+/
p6E+ECC8PZZ2cjgSmV4zNIB1gesnRCyHI3g7w6eaVeM2g0/ULoegI9IDcoLsVTrxw6JW2UflGJ5J
lsrebDgdl6aer8h/JvY0DMuJmnO/v1ofAsqB59EJv4bNTScCLAx9yGzs+5gnEWg4yBC+OXOBPwu3
2p/pTIQJYAZAZ2toJQEB2U6jqfo+lhOxHOuh7m9YzOlvxgAYyannZ8Cv7VUNgjfEUP2dyWN+j5o+
zdL6g/Ux7JSE/eSwvryVpoA/SYrnqVWq21RA0UrouSqGV8wInqMStc230zNFSbka5DltFBISEd+U
UfzPabCdAdlkvaV95ZdmRg1srgCjlGwuSb183tBFpiH2XVlJ4lnZGxc2MByyPv75VebCWGvs86Yz
Ez1o58UEz2GqTnEcM2t0rbQy99uqMTSqHvViLWkV9EOK5ebP+kkUY01fPxHRP59sTzG88zUVOf/4
ZQzgjzaJ4WYZSvtUnrKh0tygyZsdL1/irQN24iR66Gg6a0SIArIDAJ6O+H+F/pbk0X3fRPYDyI4A
DiEL5ATvW23Zd5ukc07z6kwySohMUSrXuOz2jQ5OZVNYbBtwp8ag931AGXF53YYrBdCsY9bUXMxX
fRwNZgi//tjUwvIKfRo3ifjMGMeyT9PgnEcl9+rGvKoSyej39XFQy9aFpVWeOs5vVwW8dUqaZJXd
GO0lWLoPR9U4xbZnqTrFTs8to/65iX23S5rVZPZxMPC//9X+IqkBzsgoyJ/k9Fnp/y/AgwBO7QbS
yEWjzL//+7gzmsQpEupAhr2G/5FXTGF+sadmaQ7bl6CAEjcIMvOuCwtr50QFoRpkoK29YhpO+NjI
mYBOtX5ZltzOC6KMt2dzLODerCLiKNEPbb/bBC7kOq22uAndMmn32M21HpQk2e+/Zbtj0h/8HleD
S61a7UtR6O9Z0uinmK3NdkRaxpKdhq6ARk0s4qN1p6/Lku3zooO3MTm41BQzInkWzAjEoEZQgVfL
mRHfLwz00Wkj5lgO95Rp5SsnhUvAMebecP2vkfsYfjY/3oQSQLdd8J8RjlDQDk3AasyM4522zt/6
9UuUC9EuGogvTQb7fvuO7aFt6Cwz/Z8/YMX9cmlH1Roei07LdlDr13yxurljVrkcZ0LTtz1BN0+G
349Wt9uugUjTo3NDcpYbCm15zkuFoiutbhsHK+1e0zXluJUOCCKa2zC4Yvola3JbiadgTE6V01WX
YDZMn8zD+jOD1mDYFasPSRbm1JZch+vBojI1Xzp6xLslgjlboesiPCl0nlK0wzBYpr1mN+ZFFFTe
aiV+mGmKrm+a+/O3NPZbL4IU9q0tm5OhjvXDZq1Yv9KnFXmg1+apMYl7s+xVjNBhG6hA4+3Qmq0b
A0clmoZouapIrN2wzqHsaLKejNZ4b8cp/smsDt6KJeQ1VEFdqBCY0w4N/9QozlsdT/dbty7L/Iop
wrmTQfOHHXe9V5cGllGZV8+THYIijeOf7EcXWt+mv04Tlk+IptWhQyPCCxHd/TUwdEUDFmUx+ZnM
9rT99SOL1VAmys+6jNYpeJ1eB+m8RcSqHuJIQwu5LinSBAxOwUiSYBHEF2NbcquPjdS14Nr/UsLM
axmGhS5qtjNb6vYz6Gf2SUutPQF8N3apQOZrVov4VlWr215YIVnNHyfS6GyhaV4UG9anJGJKrtFT
2+NMIonEjGLJjdnq9kba2icWuBZyddQ4QGEo66bnTVy0fRBU59cYPOIgavUGpDJ59+kiLnGmMYtQ
Ev1htuuA6pnIy6mZyRYc+13LjDLAaBRBZprql8LCEOoaTHnPqUB+U8IkeBxaomPNTk0e7bZB7Nev
qLlltxXlUZqU9+wLyJ7klq0pdofphuiw76LciNWTrrdmejtHHHqjkQReHnfS/Tax2TEsx3UBuI3h
5w4WVznL7iwmEs8X0Z820TDT11VolyaHTVIczRU5UJV2ZAyPegwrD6qUnQXY4ker4mpuzTLgVhtf
F9wiu2lN2ORk604hI9rvz+BbFly2rfKwONXP7bAunCy7q4PJbQR6wzh20vtGiuV+Mo0cTeX6G1d0
FbdJ2IXokqBcxJW4QyC0Jne2BSGxU3X/H58Bl/ZySw0O6yb1xgLJ4pYAF0w3D501PEdTafXhM2NH
TG4rI7knSOJ1O+AULbL2PevkfaoNzktJUlmpKQeK1fHP+glRd9OfMIVQw/9OZCQ3u9pk7a3qbNi2
36fXwztbywxPjfr+ZCArfuxMZrjzitL4dqm1Af46Q5YThntl+urAtlRq8iue0WUGcKeu+HUzrgb2
vK/JLnrBCvLaNlT27NDt4VEm6eyz91lgevTPW5wN4kVsVirCDBWf/ZH9eWGfSD1y9ToH2xrPd3HS
/fNhGZGhAF24wytRnLfHUQX88+SstQrxMJ9A+A9bBWtUencx2oE9UVjfbTMRvZvowTV9fOzTmMRX
q4E2v+o8eyIdD8gNem8rBDrGi2HCz7T5Ejc74vZBIazW65OefWWKD6lQ9Bek0DAHtP6TJillvge0
iZiPbUVY9NiMI6l9DU5RoOIpbWwXcjlpUlf9Yb1ImDUzGrWRQEaXFgy8VRgvdBPf+1G6QgUTlv6o
6f3XX7td1LCYlxlTYrUtrqMqUeDIVcxqNIJBkqTZDshQuycGRbvBUsl5K4LW68Mg8yrG2fsVSH0c
Aj26NFk+uI6Glk2JsztY/3BNViZtTnQb6QL4FyxFsIPT+uU+URrlJhVDvtPy+TVSSuDzyC+uavPU
rQQms9dUqMpyuHNyXClKlWDS1J46gmruxrxSr/2isvRGqbUdrUB77EObtGI3GU3ohWaMsmLWf4Up
L30zqw5eFzLvreJ9UkftpjbT0RvCALcIuZ8ADsPv8CGds+SFAAPhf78GQTice2q0b7jSdoWoCpWi
HSwFeyKyktbhhJ2lr3ngmOzoWSyuJptv+in8l8CtlIBIn0q/aLkhPeLY2H+XCvtv4WBM7blrUdCy
4rXujfSn03dkUbPC2MXOozMw+IKYebQoBbqifIpV58II82GSleYR32kx31oeJxQj1gAgpcmRcZdA
SUjEOo1qGQP4t+adPnJP6qfFVceLIQgdr2KETWPFLAyxBXQo8vV63dkTWuWbOlbXxNEs/PcAwgJ+
4pQMe0/rOL2NoH/CCjW5k6727tyBsXSkL5Mm3SsRfVWqHfGlm3vNIYG562eD2TzLl8meiGgJ+gsr
bsu183Tv2MsTQYm+GiGAnIDqEU1jINPsTS/txJtaOg9pVqT+MKVyZ40MjJWw+FWairnv0VbUkXOk
8cKo3CRQ6mOdGcycsjDuaJ2imXVpZx+cvLtgxdb2tBjwafXpZDbWvq4K4jcLPF2YHB+idCTJrdRz
L6pnQnwAy7iczM9oVkgkLbEO9uxL0x+99gOXfFElIC6KycPgeAEuH/tMOBM3JKDZVQ3yBqAPkOgu
f0xA9YnpeFtfL4WznoWtE7srRqqHYgzJJOO+ZVIktcwxThKhoM+q+cFscE1glNxjmXyepVLtnLJ5
4sbzVeOx8fV+XeZ8rfscY8FEGXCjQHZUoElrzuTR/rAb665tDTfhCFDH/GLqIoe1IBZPLOMnYzN2
cmwE21w2+9lEyJvN2sSdKsSUj/qPacDX2BVvZSyvdWsuWNDDG13NNLakDamTEgIWltir04hz1jri
thrmU8iQhOJZVbxlHt6QSNR4vOVZqfLfZsWpPuq6D9f7Z19UT3FUQIYi7INIsGex5JVv2OsPpVu4
mk1glFOBzhmOelGp3syFXqgIWYcS4AOwWD+vymuCCuFU37Y197IEGzDNP05PCs1ictB9B3Pn4mhg
wG2ogSfs5ilLJ+TUXNLamL6pI+l1sEGo9CJAbAgfEbpNsOgBmwrjpRga3bMbtDeI6UFXl6i0Jd2F
a5TRhykM42LrHhFc0lXmIudNRbNgqvEX5rhjk5KoHFRxvsvU6KxF7ZOtwdDjnm2w4q7fIER85DlE
H71hPgCKY2fEqe0nZdswjedWHiv9Dz2D5BcxIhhiMzzqzXCvmhQCXRc/4g8rbu02eQ9YuSqzPXtW
TARLWa+A5C8M7MC845nfA3Z5sqjvhNNckLv+ppIZDo0MHwxr4BeRzL7QEXy1VZ25va0LNyjzxR8r
lORdYd4o9lwBkujO/czwURsGCsgMKq4UDqltlw5bgzvN4rdaL5VHDXQ1u4EUdKu/sx0mfJFZPtSK
1H0mpDWox+VX1ym/Omw7vOx56Nrtcgpr7VMgawynsbvOlsCSG0TKvuwxminpKxfme3UmBEfGjDqQ
YxCLRAUDc8nJ2/aUgOUBA94sHMtZ6Hdp0e1GBbETVAxvpNQi4eEtYXpBEDpZTJF5SKrmXsrsAYHk
B/jngHYwfgXmIf0y6h0ISx3qhhyq/jDjLymz5CaNk4PV25RcrUAgJiymsMVLiIv0iEGtZBcHacsx
D0tTvRYVvQmyKi8U4S+YfAmN7D7GijXmICX5P65fZR9oxTsmmHujFwlwuvz3oDctRmHIHRpsX8Sx
h6pr04sevneB3C1kvnsYjRCHk1RCGCUD6J7uCkzvDYoSboYTGUcmSWC2nKDGFPE9O/z3TK1bvxEg
AW2O/vR5NNTlxbYhHdW/9X4ZDmosMj+NWmLyyum3Heqxj04visxPXlnsnOXrsgQXYgQ8aYz5ThEo
NqzuKejSJ97L/mxFmBKbcJm43eSfnarxOiGr6JitZ9HDyD/QT+oD6HLwAXF2Imhj3gEL/igqwAaT
on8YMN09Jwjeu1BWhypquDQRcQdoP/N1pIe3deP4pABw7UkXPDxhbyGAsUJfo91xC5spgpB26ItY
B+Ot2MYhjs0j2GsvLe39rC6Ka5MEBORsuUmbHqSMMz6lxm0zJqi4AvVVr2Bf5lRKvh6owEtnsVes
ON3XUT8QGtXH92kR3WBLc0eEj75B+h0GvWuFo2g3h/gGMtFKN9cnDr/mz5KkD8TjPTTDcExhoKUk
lfmmZd1aUBrL1DwmZHF6srTeSdcFup18qoJk9mrsSz/qYjY1RrTutJ4xVb0rVUSmy0Kqo0ooqNM4
7JEDibm2JpMDagAFwXjuB6rxGV36UM/DRfK6uXo/fuCp3c2mElKPmYjhMNqcQSQ+EVwWgLrax8wO
sQuk58AxnIs1Zr8nLXxE/zTu2EggZ1EGlZWszoIcGqRn6PVjOg4gMayrTb/CBYh3K21J21AV3+7K
7LbNWY+YbXjTtpXmD3OEAikRX7AaHvNFu45KtcoPtNdeFPn5jpHqV1no10Cy0UIK4YOk+yx0lWPH
qHYtCnSEtq8xZkxtJgrMxCMAatcWLlB53BDmR4jDqKn7bGeZ9MqThttzqC925LMdkV5S0MuNJoRB
fC57pSvuFLXeI86ZyXMxub5yEjltQq4f53sVpMSj1mHkS9P+KJJE+jk4Iq6K9rOVBg9SYXKtliyD
dBpB1Oa514bXtGcPlibEnTe44cEuBbuBZo0SOfS4nxwpn+QxjJsHzkF4N2RVedQvf2SL4gNJIsEk
RYuHSBCPEqMzisrpSsBZXYxI0+KUdNmJbLoKcI3MyKU1QnzITVhxnuIE2oVJ5mcxGOw6c4SLG4Iw
UW2hqM4/8p4kIJMpU97aD2Z3adSPMMgb5BAUiTWk6rgbUcPfjtpIxWPTySfJ6lNthmPSg54LlZT6
Y3zXxyQlNDaWt+nUXuupRwOu9a8MrwZ/mRIGG0UIFKhVSsp7SvtwCG13bqBVMXPHjzzMrOXC2NWt
0dkxDky9TsTZnpCuHc5DsbMxrHqKVDmwwZN7SHmZ8xTlfgxgNWpVbrjoSrkTqNnPjpEcW44p9S1k
hCEvsCqqZ2PFOyid2bvWWuIEQX6AeU0rqUf6Lo1KN1gcvNyAu2OECkbOoa8vtfKMT6OdrZ2EWcOV
KwS3WlELVPof9NY2czdY+BETyYmNgj+iQs+YVFKLM5c3kcW1JS9hraMcBuzyoCT9Tck9mMOnHQE5
7vBhX1EEtKcBMWLVEBNq2W13PxkEaK4veGWY7xGGKF9W1GpaEbOammdvDJbXqW4voYQjM86c7YNm
/Rjs8CyYul8SJ/5NWxNeoqWq0Ezwyjm98cTm/dmJpoKkl6lMSbW0ROIbjnO1QVq4jNzQi5L93pUk
t0Vd5se2Bd1l0QnIHMjKbEKB+7Ht3waq8UxTsr1KJJMn7d8F98OMqGK30czCnwy0FXWXUx5FWL2I
3iJncSpZUJ4get0aFvumlNbLnVI7YVhf+x2yLw/WZ8dlF9yIklMSZ/IZMCoUo3wBQU9YMydmm+gx
GZBGDaM4usZZnb+Ri1Yk8qUn95spXGkey+F2PVsGfj1YgexCFa8S4UuYl+/gDvclb2uCOSTSAgBm
xOKhN6w8B6LuQe2iK/SxN3SqlAsIbTxlMGcU6vUd7UNt6jdiiEv6pdl2F3Kq0ir/ZSdsqLSs/cUA
w77p9V+mKEtXhpHqM1m7oaAavdEo7sLEx4moE/pD5WHuKwJ5x0JFpTWSo6W06mFk5TXqFkw5Itk8
h8UPilEu8aGLxOWmNQge4IIu7sIp+mXhfiDQi61crDxglnO7RlS3Iu/3izKPRMHyJrCB/9mvaMx8
5igN5l+YLE4tp0LmkE1plpzClnbLXu+pyB65FbAMoCx09Lg8DyzTlRUZRwTEk766NgdkmI3E/js7
42vG7KIkSM469pX6c3PqCIbqezs25O3iPGvtovk1yFeFvRvzDOXaW6o/tRQO3c6M5QsCVLhVFr2L
XBzIPZi8EQz7XL84GtcTWbHHX/OYH5GmOsexI2jBirWL7NlaEkzskRpceNnDbB4kNpkfrQ5tOlkk
VAZ72MFKatwxvKvLWrkODXtysyD/Np13jeXQ6ZWddUrp0B9BKu5miKfpQmO1FNxtkF6rrjYTGkYb
+NUFul+Rwnwz0vPNTXBfhjjb5oV1RloXb4DHnpwaLxY8dns3jw3IYMxTHOnDQlPSQd8WbzPbTTfV
GfvpCgwI5Fa4K/JSX4dJ8owNL99bcfRhjYygLEe7OiFBZQG1LiaplTcOGLUqImSXwYtj2MQmdu+i
7T2tqkqMkPFLkNXCG3R+r8IMf1iV/YiQoPYYxk0+FstqT8ropVOYlxEFelthJqEoofCNCplgyWDz
2QVc/8fA3ouOYWRKTHIVcowqx3TG097pI5qkSAdfAeqQjUXk7JqijfZpQBueF1h+swDVjFIHO4eS
C/YNix1FL/AKmr2nBpgK00mnLeXi5ZgGxWpXv7cR4pgY7xPZ4GV3HIoJEzOqS7AA07usf3Eh5Sab
c8Fq6cykPSFmtezxMlrRiOy7ZmwVscsd0uw0Tg2Xc3t87vruimuGTNFFfhCKkJOtsOsy5ZpGIqce
+tUsA3t1pxtcgR7SVXJOiiSfnpKuf5yLhOhti9tnT/KPKmsvVuPpVoleieQkAUevWAzbvW/kRDuY
xP26AaQu5mMw2NK5fe3A+RcK/WGaQ7WolZ1haLvepq3lTkVvKZ2nGh35idxbspxz+wtLJfiUKeoe
7CnxjEB8kE1OAJexMi+68JRXyk69TeMZDjBkWXeBus+Wp3jL6DXA6yKEWO/j+Rx8yHg9aBVT8RXS
gPICNyGDcdfherFwG/QrrUgOJNWxgeyQPpeWQQGaPjgld1oz3Zs53DzYYFANFSoLS5Cw0+o1MS9w
fIewd07MYLqzaah/1Nw8V33/OfUha1PaXq/IsDIIxOFKA1IpCSNeE6WITqvr0LWjRK6yBLdxmj/F
HHzhmKBUVY0rwrrszNoA4zUmeuIA5M4BzgKjTRiHPBVYwZb5XIWSVbbT/gEvQ4Npn6Kge4uz5LER
UbtLDKLK+TmtaNKucV1rrlqahRfnuIYzug/APagSCa/U6y7Zc7P92bJMG5oSt3US7QomPoyL/xRY
WnzK+NCzlvrL0dSdjKyHsOdOtLbByLDDndWrb3nMPM4MA8fvM/OCCYFAHOkmuv1ghTKlNAwogXPx
3GT9yxSX0iPX5F2r2y3z4E5C5bpx8tpiTrs8FIQtDSZlXWWmfyqGrDeWDFxgPjm1oNKe+yBG6xOF
086ZnYbLdFYiYRB3mgrkxbbmH7M25gR1wujWIIsi79lPVeLirFB2og7nQ6DhmJyqh0xEBhoJ5XmA
BODaHOmuKSaSLxm/kcVcQes3f0M1PWf9a+wkjg/xMvC6mPdOgDioQ6vwE50WGt0Kr8eIYrat9b2s
8Ghpid8p43n925FZ1/vFPHO5TxlC5VxSh0mB9MAdWLC2b7nZmh0+4kHf1SCebOXPhJ3Py0foGf1s
pyzSqVjTqAE6Q2Vd99PvcgAAJEo0fbBVQiahsjlZq/Z+nXb7rU4Rid7IgDFKbl5brlHlISYxPJuP
aWJSKCyD4S6JwdSwn16Eln7FDE3TIYEs0iG75G6B9Qh/ExNIvF9n2iC5yxtyc5wp/MQUq3laD6tp
GqBHY9MJnPGeMwW3qVNhPzDV5y6m3ynEwVLbFy1ESiXwtbmGMF6iGeJdniiPRbL8jAbCm6ycwMuk
41KtTaEHwoSBIWmQyiB4/3H0CWlG7hyJaDcLxmAOXadUrE+jAzJTScIiRodFdZdw53EsxLHW9Dwy
xqUN+XKGynQnh8xks7FxmTNKd5yvKjU6GvAH5jtssUP1oObWdGwszCCBrvKDW7VkvcgByXcwvdJi
JPLdVz4yE2A74bCcXxwcCxfa9xDDsMp+Wi1vWGUvlCOcGMGoXxSMTTc5FGlS5+sLBjAYm4Es3Znx
O9GXfpUkd0wtFoSyiNWNGTh4Z747+XJNUqwQlaPf1yajsalJCGFQNGZvju5qU/SIBgCwln2v56PF
5ND5tGT/1Mr6mjmBLwKWdNCBFM8Y4TtNlBCRyvVyKJWvXkOdzLC28pgcEtVVRD8mIXdMApgKLyXK
t9XfmNFi16I/LlDd3ExGYqcOw5NkpwfeBN5iRi2N8snCodMmB7tL3gn2yGlHTPLxgv4zafvmwegP
RgOJcy5DD9X3OjXRBjS97ASsHH1ChtNL4XnPgupIkjyM7Lq61wu6AZuh7oX5O5i4Bv3ainUBEfmw
6At07DGIXSelj0+dXxHwomni1kr6istc5Wuw12zC+CWJl53AB4c2CkZiWMQvRFGB7AtMt24ousyi
LnaBMy0+eDp0u+Qw8+7gpXtWyZxiKc0oQ5ke2KNTYdhU9VHRv2CZZ1ERhiMaQyIOrBSy/SS9IakY
KUJH8ld50sK9EwbvcqAPHuOie1mkDqX/fwg7sybFja2L/iJFaFbqFRBzUdQ8vCiqq7s1T6lZv/5b
Eg772vcL3xcMVLW7AZGZ55y9166qc9DpBMOo9X0xyB+WEpUEs9lkWAx+uXbYwjUnNL0iTj+7WvlS
Bxc2Uhmt9L5KVil5MkigJKp5P/45KlZ0Ehna6CF+t5J0xNeffhCcAMTbDi/EJSUbrbxEiNpX4Gvb
ldtJ2lw9hMk23UKJzNeGTs3aMadfa5xMVyKPN3rV5J4xupytNfMBciY7hpXILYTwz1T6pI40MF4o
HKJC95z4dQRYvooSDkvjFG5L0Qb3kMfJKMUCyRfXo6eSr11OOzqx5BUEqzvkrmu1jl5cyUVNxJvw
strvwWkXZACZWxm01UYTyq9syq5h2euHyGDt063kIHwcPa2Ljt5Ra3NbZgMcH7hFa7ewf+GjKfcy
6t9xqiIjC9RZU5vvw4g1p5L170w4q4BTv+sCUtUa5Rj7mHdGif2FGMHal/c+9vkTES2EXCoioRG2
U+K02aL4Q8ovnPHEDlZbbur1SU0uaghLwB85S+i4GVPsP1EM8D9V1nCXy71RoXmVpNiMNqeHlpfa
qLww2EUyNV5rNz9YiXiNLCqZWguztZPPNHsLKZHrv+eT8VHxZq06It3Y416SVFhrFZvEuvQ1ay8b
7dpPwyUfbDa0ztJ2afWL5PND3ld7q22UR3/QIIKbtTcRp7GauQ1RkHlG2gxHTgEfwThYaxwlqSca
2HqSzzCf6HWVCoQviwe1/cU/92QXw+zGIwnaVU5sE2geRrfhpR4aPfhsppbqyxW/1dLeSzSdeav/
bAax16Egpohlscf3x4nYLxv/0UbEZrzVtXMInIBrzah5k9BU9Om31F0u/pavgcxY58103DgJ86ok
KvtVo+cb2bS/2k1ppd2uc8AmikKbD0z2ucBYS2jml4qka+OO6anN/Q8fUCxxSkGymXLzampIQ0OT
XCXfGbyyZiBFY+NHaOvlGmUjlV5pbhMxQBVJOlZEE/RgpURMdK9+Y6DtLAPfm0BGYe+idR0i6yAh
/M4SwRvbcThUv7s8dTZ5RAuhzKd1WpgaR56CLoc/PVYJXYy2bu3tYHNK1y00U7abrKqAvUzKzrxK
2/8WjEGRhHS0T6hktXog9s4OK6B/iYN6kOlIb6iQ6zk3cdAMv0WfdRvSCRRWuRqZljl+JWHZ7Bpe
Vl+uKgMBh5OUL3TkdXpou0jt2x1CTwulJ4LjgSn2KkKzxln8jGn6xekyHe0LUzOpWHtkR0xiSRjF
oJNvy1Oe0tFuESWC6fGfM4ZRcLm4Zql9dyH7VVtzFbetX6BXbX6oIqAWcMVHW3OpaEWwB+kQrIua
xZJ8lquDXov8+YbqqOP07XiGXUq+co7h+ZVG4lmUb+O4pZacSkaE4Utjc0gBubLjop2/k67rRVH3
gA61W/djZmzsMX4vOVlG6CGOHfHqU1HAW8uTUxIPpxFBjLqTBWW50ZqovosErP42w+wpTRWfC9ug
PQFQLoPmbFeDeZh6MoUt9Ni0+2muTvhpq74iYFR/tcrgBWRajKllZ8Y4jDN2vHLcdw3OW5vg1lXo
6+iiNLLykKSREVeR9R0/5iXCA3AL96Q8j2xj0b6kew7FVyfkGZyvVecE1890NZ9MEQAgGm0FozoZ
ZLkSi5OvsZvQSW+oOzr6sEPd13tfdAxVBkSOeg+M2UD2FY2s6noh9qaoXkdt/FW+VWHn7zsjpshK
dGelV26OVD3P7wJHHiepOl4zHwnV/KzVdHCnIMXgqSOamizaZWWFCpWytxx9r3UtVAnp0G4b56iV
wzsRZTgk0UCrpvgmctOSUbuJRfVlDvo3spBtgSNhNZTlDgYLbCAdN7IYLM92smyDpnKn2/6zVo97
v1FNUoKZ9CXVHb69bNvgyl5pnX+Qqv6puJT+QpyBbE00qnptrVbWS5LJCctn8z2ktNyjlBz0sW8O
tZltCPFhCxg4HSCJGT2Sj3A3fsctK5ypc7xPMuUCKNvY5BgnqyagrEB7vI3K9jC1F/ygfoI0WA22
M4ejCe6HVtXx4A4kYDbWmxKMv9uKoVXskkYw2t3ZdDnOWGWvraoYCWZWvkjXDze0Vj4rkpVW6KFp
ksIuw0LxpVj6kz1ikSOHZ+CTRNbi1k+SLxInB52TkpHiKG9/WWKbTiJ8wZuybuDK7l1nfDMrVJZN
xxVpDLQrNPqfXei6m4Bcawy75kuCICWU+jszhq9CVtiYI8VD6GASoT6t3BEvDwXLnUzzF7tGl+32
poeGGnlq9Fnk0XdSyR1HmmaNmHVCzEL/fxiKcaPb19y2YIhnD31O7dIT77nVxuxkFJOJGA99GKyE
k09Pap3FDGmk2CFpz6BsqbsOIyBSX4bmtKqY3bMMmQzsGvhkVU7z0XXTxOO4uYpCvhQmzDVopbw8
N0OQbuinrqF5rKcsxg1z64gWPo1NWc4K/62iRNO9a0yExjfhKeoVL+v1aRsV4c+aKTGpOPMSH/Em
T7RSZ7qbpyLOMSItPA0MOwKdyQ4cnDstLds14LZjU3S9lzOqUxL7K+tLaorJfFckl5MmuGhQHpLl
p3LgIWY60PVv3LFi3qpfinmGgbYuXVV6Fe8pd+G8G8EOmDWDO+i7Q+9+aCMNxAwGyFUsiXHzngNQ
besYypfuFF+gdn/n5peR0N/Ue8ACFBdPNjIZJefDK/2WobgqT5JBDgFqarlrbfnku2AAK0XFTpx1
exmcWnDYBzRCtDkVadHBFwV/zP85U/BIFwnupHqBftvufDK8kc52fD68EZbd1tsxa54bFXxtpLR8
tXyM+faXzzfSGxNSUOKyWnGgOQgdrmlYi2dn+lFU4gfTahvr7JffmAHWjPbRjoEflajytZAVRstA
fdmrwujuUx9MHHAors9VnAmdctEo1hSYUPyFPu6wm+8cXfUvoqxhA3AYTKYGRo1VHGk8PxCREqOo
UF/VVvlVzpPSKoE2RimSrn18p2uUBA6uNuUsUbrLsYEcSpv6oA/yUzeM7lw4JoyjS4gZ5CQBN68s
rbY9u6GvYjWBdY1N31irWMo/iAF7yBEd/i5ic0XPw7rcCIs1C9J2LuXY7PofDvm6Zlhoh3AwDguG
vp9zdxcWvSv4MhlVzFDEsQONpjA7vKiKZJOM4l0PhgqtJZXaTFloY5TZclH4y2TY5lVjkw2cpo9a
3WyQC4HZiKhYk9GovMxR8kss9VNbp+3esa36sQ3Q47kKR8bbQzWFJJ2hiQa2TSISwN59UQKUrktV
P/91T/jph63WaCGgGz7l3RRc6B1dVDrKs/QUxUTg5vKk1fp4l+J8xHyMBsJxgCaB1fC6Zv664Fh8
GwdSAB3IzjcOqcDja1siQn48W1FIGtlXOFY4Den6naKgZIz6EpXEoBt7c4zVuwzVYcszd7mIIvim
icloEKhsXmAKTux7mmIG+iKHEUbSNPmuKnsgi+5A3Yk2ErpBvu0MUx5SVrmNo7sDVzxQUOr24n40
EYItqMblB7Du03WCZ+A6ZCM6eF8+O4k1XRILeQKyZNW7/T0KloY7kiQUeP/SuB8n5L03bhiTN/0U
crhbnJajFkXPlUMqCRfwC20uXuD8J2MGNkosyB31gU76Qkm3zizoWDKg0vrlj/c3UroD+T18fYro
1wLiwcR2e7SI0BdNut+lr1EFDytkEvidx9D4apKyylB5vf1venB6X5kxebqmTT+gAgCoY4t6apFa
4HYR9Xlo6/yEkNAbU+eE9f0Xo0eIVnrJUcvGYUfAbE3sA7A+A93IEq2ROMS8wxx0zpJUoXtU0dS8
ivAJrwoQZmvBT+mWzkM+mDELet1hdSrHz/n5NjGuNcw8jJokNM7pLlZHmq8CVstjqq2/GJIzcG8k
H3mrafeKmc5bMNZmvrkx+/w07q2kS2bte3Keym5gmjw/JtiMSnNBV3VWd25o2126epRXx58RPm50
hMcWepEoC29BiSCBz3aR0j9UMRzpQf9Usfp8TkQCrv2wt9Yt4XPrhbcQuFnmlZ2EtVDA3phMNaNe
1d9Ku/+oF0m+OoBQTtxwgkqqzFJapKCGzv/JIYUiV7V4jjGrwQZaindT+EvXna4TJwmyPZnXGEz1
dMNJXyQCXeTYkXpnxBksrJTIlcQXxxFZLeMFn7UCPx1vfbVdwoImuC4eY1R7z1wRAnUc78Ks8Gol
xETpShD6AaPvTWzPWpGJo4VSWP4WgqtxpHmqQkoPQ28aS+tV6JypsnGEQ2+6tzQI4cWdH1/heQuB
5kqZe/1shb4VjIc4MDcLfIhmzUlV3eakJ727S/Ji/gYPyrWA6L1WatSfDOWCjcqgiiZ0zqhbVffk
967JuppPOkEfrrsKLRaH4NKLHTwURufkm94dxBrtcHCxwjK8Q/FSQ4WZxIrJi78py7LfJ0X4xWJR
gPG0hx0FB9qEOXjbwnjcO2F2WWK4l6ey0fgFQYjwVPpNGxHBe2+b6JV8bZxXeJmOpUxt4rSm7rlQ
0d5avt0+u39wEkO5q9AUMu3SjTc8XyEh7j7hxPND1PTxShucZJf001yoz0giQp31SI2vkyjIjqqQ
04V2UD9oY9ptIXq769saZ/z5GNUMr1hVW6wJibcsX9B+ioPtYLoqa1mdb299L93hpBeM22aJbqyU
VCmM8O/aJGUnJ7JHLL6LhGjQfdDXv5cVxUkQOTsu3zI80HAEc7XYmlALaWsjbLlr+o7M7brbhpDs
UAu25t7SYt7xqW2e/e61w5lxf3srwOv9Zp7JvCdgLcYmwL0Y4KsUQbNvWEful1jE0qRTRACk7t2e
w+i24V/p7oqBmUdWu5J85cDwnKKijz5wgGlAWXyjf1izxo+fhvruUPE3ca+uCquBKG7+XMxDdjh9
94ZevSbumHt9nKYMmxjKLMJtY7A+9Eh2l+Xr3Ybiw9KzGlq5TSU1FthRbD+KD4rFOrJ8QxWRPwx1
mT4SGzZenaqAkfZaB4Z2pWtjvKDG3iBNVA63Rb/vo/GBvnqfGWgTid3RbfyLDSoDqWWXMQxJeomn
7HtMj2MEHdMMmvGw2JqaXNjH0p6urOXsbKEilENjUxXitJkObgDStCmj7onrbr9cYmK2ARZFZdJ3
5RJLVbRYN0imIoIfbqpNX4Ysn2A21c/oGyxsosSILs9Hl7gsm68YY4KnpPp4KEaGNeAU5MGaS3vX
DGb0zUg4LVOelD5RDxlwzK8cW/+4QRJH6IbR9/QYtB27FlobLYbYMmCGo7prH1XxYViG9QSWszx0
wZhyhH3OO0IaBR0Jsib84dwHgo4wB6H94nddzEwS0S76t4FoQy3cxmoyfSqIJByki97NXiEazUDe
HsuLQmc5NIFH9Gn3DSnXPVRjqe4QdNkPuawS2khW+qMIXQbhXfvQR62xik3QSyW7yLnxffsV498q
7trh7bYtWBHbmJ/GMb2Wst7JDLPFEFr3kZ7kV9q3+bXuum/CYnCkLU+NVBwoqlr93kXq4tUmoKkO
m7o2c2YX2KxPHhUHg9w51h2z54F+P0j95nGh/LSwBZuY7Xt5BDVCnmN6RXn1PJnaGaZP9GMM0fC3
iLwvBuGxRIN0NPLnHyRTvCsNOHBQsatdPZnZPoJC/zr/yeUXlj+Zu0jBwqZf9cMQPXaOcrcYT5Xa
JHgjY5ipVK7xJtHobDp8Fwquu01DTWuslmhOvUV6GUVAlwHnmRdNj9DbcmbbT6F+186eKiOhznGi
Wd84yu4Ov7u1lqNrvxKwvpdaei5YOx7xXMrHMp3Oy4LoyNQ5QOjONoJ2gFe1/NtDiXyQGZp/YX1X
niA07K2yHKlHZb+31QqW1ZxTRWJasbKkDO6ESaJXFebPVcN8Pm0zeZZGkz+nY916ORfulpz57Dnn
HThFjABiU3wyYCTMQBuspxK6ezElw0M3PyKpACENPVFzcmuU1sTOjcGdOkRwjJI64d9KcFPY99WH
pqofeZWmG3gnPSFU7nFxFlWm/6J3Un0dWsvwJhZp3/K/wqpE/FdY9X09L3wF6AGw5HKLsqi8t4qU
1MG8KN9c0/nK6P79rl5z0+p+W0b+rDPrfsuo6zeq4fZ3ZHvYJ0vNDE+bk7BuLr/b4W0M7WugqNFF
0iud5ejTsx8Lsmwcv/uRWUQx1SGeszGFg6KH8tsR+hYoJHP2xHzD6mZup6acYGyzjHSDDb7ZVtQ7
ZiwF833IB4Yetp6BSGC7eIat+WGlVAr9bXpfKB2Co0sHA5+I2a9dM5nes9TS14lpMUBfEnjsUjsv
2wgkyKxO5O3B8kye0FC8vQ7doThYyHlm0MUEbvvxLet5eU61FO2IV7CHaR4MpDZzWM+Sc0Hi+3kS
8YgOsHWj7Q1LSYwbJ9KYfYtZ57s+CsEwrkzvZFmmZxp/H35sfw5/2r4daFl7Iw9VdAAUnX/9AFdi
UjPnLtvhu8JIjGpkXp37wUyoXoLQG2pxf1t1jbRCaV5M8SWoyWu0KaveqiZ8S+bkCYl3yhrQ3END
sOgtVzC1/MI9mDJLX1tX2y0sm+V5oDKHFFymx5THeoLMz1QvoP22rKzL2dI2oaQx052i4mtktVyb
uh9dyfDWDhoYyl3hp2I9trMCb7LaYGeUcHmoKJ9dh0l2rxbqwU3N7sFt7N+tYXOKt7EVoGDK+1Na
DSF/qWIdxeQzu5sfitLEqzAu2Ex6WnQOF/7oguAlAzr/H8lA7n+RCk3HIgrJsVUDqzju778zq6RW
FkpbVtnhBpntLbOmPR5F9wFu/W3+5z1B6/X2XMMXyYUN8xJyInCD2H9RwzC/Z4CDljG0socxyOx6
W2TosnrhnyYqKc+cBnJ+7AS45fIkakmNkJqAlrcYrkpXXVWmkqebz7FFjOup8N039J/alUpQ4/Sq
kQhQDO59t9ykycSBF71WlQGxmZ9KxtG4s0P3U/A3PznkXW3NTsWBXfjFSdqG2MZanj1i8n4skujV
tFz/RYxOtl7uMYXI16Q/UhwhudwkhIhURva83ETEsq0C6RAdMj+n+6q9sczMA/jWYCQxAjImuFnu
6aH2WmH7vOvU9i1Re+vSmZ3+wlDprUeRjW4ZsEZGnVxqk1OvhYqF0rSaB9m72XPTMwSz67cCU8lW
02pMwvONn0bmxRYqr9hJnttWf8+LmpxfB08yWhUc2JGaMDqSU+r/j7QszZyTDv+Taebarq3atrpk
ZlmWmJMS/yPcLM4Nk5rcSomea6sX1oWZEZEEr8s9yHPK7bnlXuBiehHh1wKZANxMwrYUc3/Y1l/Y
O+oTKkRzFY7irDeTVYPq6GNPDfp2TlbWdwtiL0LYft8OTXLMjOhp2QaXrdGcN0QXQsguzZgzGnME
SypIhl5I3q2r0uhzi8FzZvLHgudldK6J9sIxRhxDqrXt5ITyRY7iOwCtK4CkIEbSPoZohCRpOeHF
xyn1qJX18/K8Gig51VbUHhLbFS8maKEkcndjPQxPoOOrh74OH5fdfXQIdWoj7UHn/LdattHIlBT1
JFPeLSHUvYlu++F2oDIiwErlPph6RnXzix36HvNprFT73skv0tGKs9Ir7WtOO3HeNGit2+eoYLiC
jXKbkxIrVzcbOBfT3AXW3GNVxRcznIESc1gDE6R6h/Uh2WQ4Bg1JGUEp4g9bLcHMQCVyS1no8o4A
mYmhkIv7ZeXPR5NCjbAN4MHbIpBEOxoglkMbu8mrUO6rGa9bzzfEF71ZkwnkfGHRpKrz6ThtccVv
W5/rnACKxUwexbNgE9KeEjVXQ+mxM0woI+aUsR8quotiPlCVVlHtOml/9pFbXlAnBpUMn2BptXdt
VPTxeoAmtEZ3DVnA6Jor9G+mnb7j7nVQ5PembWpr3ZjNzP+DUPX/XPqOCdBPU4WtonH7RwioMGWk
sHWnpyYTwzedDcbPNidYjXtm2PN52z34mcB4JUY0ecnD1KCiZ+IDqxVa8eJO7gvNOpeEggoOaVxx
3Cvr5o97t+fmn+bLc3//vSBCUd4pdBMyMLqY1GjFUEok56Tu7v/9pZr/ZDO6DipgfXbsqypxhu4/
AqFDtYM1aYgOu5PjHDJ6hmLpOJFQ5a4ZYeC/gqSxwIgyZn5lIoxnK1b7s1oMCuFF4qDoHK4nUnTu
ozlZHPjIdGz79qmKoIwtT0UB3uVm4ssYd/ndaNJN1QM5vmudAiepwBuWKzgiZuJAPcb2uXOS/lz1
CUYOKdW3zneuohKX3vTHd1rj+1wk+e9RNPvczqPnf39DrH+yyVwHVqU5SyxdC3rDP5c9zbIzn4WP
o0/tMjxz5YhWgXAQZtOHIR+UN+bpn/XQfy6ntEZQJzbp44Kbji2pHZ3S/e1ITT4Ato1gksjtX7Gn
S795uckAy8wla+SNtmNXntUZuNxGZ0RDVmd7ThTsjTOPXeidumsmF6nm/NzYAtmWuWodmC7pL1yX
dO2Wu/sglwUTryI8d41T3y9ratCOM9LDOC2LK4nCgAcxbx17yznbNVwDdaqfGBDGbwTN9V4U1L//
/e0U/8/biVBLtzWSZFTkm/84Zfg+B/HQ0JQjinO+0Waj+htj1DIvT4p6vxRFWoxTIVUK+ABdCr1G
GoSrmFa6HxXybuhazQKjtHwKNU2B7l5sQ2rdp3i+ydGCIiV8U2y3PJcAMAspKVc0jdhupEDuZjGg
+zlmBk1loqq07ZHgGZyRc8nD7/vToL4lObzvVh+OSy9Kdmi4o4+SGo+eOM3rKCQxMcr9B6uOf3YM
BrZsB9auzwf/3GAMut0DGWLvTL0u6YlyzEMUz5xvRmdJS+HzNR0NkjVYjHTKpedr7qvrDum5nUcA
ZuMEZDtHp6rzsXAPc/MeR9A6iUXx5uTMGLRKlbtsfliZMGzQ6gWUz02+cjA10UONNihXaXYFafA0
P1raLnwkwaUOXNvLDfTAyyGTRi7q/uWj+PcPGjDcP88Ljg17XxOaYdAeZYDx9/PCwPS1V/Q2PPFL
xYGFcHrsmtBTncTd9rSttwxkl/O3dPsXNZ7yNzOC95V341vdNzhHx3Nm1P5lKRuRdWZzF4U+r2C/
H3ttIkOFPbPS1XCTjQzdi+UoZELqUyYbMGmlj5+2pd2zPmfP/agWJ6eLH0vVf0rR0v9HVrIPzgfr
4nyQahpCxnDbKFu9Q1a0NF6GufsSJNaJtCV+pcNYjbgB89pCOShdlMJuRA0cmpTo8xe9FRhDyM1g
H51wD4TlV8AYAqJM55/8yfRPxI8dxrQmxmUwtQNxtuzjat5HD0vaWRTnV8OnxZMP1g8mriSwiYaW
rKWQbhEZ9nCn5el2+fa3poEHwRzOQ+T/xJTAgNRUeI3tOD40GQpDH+JqoSEOWbYgXUz1cYk6nIpI
OU14w+fIqX6jdmGwXUKJ8vSYBq3yGBZM5RjwXwqGq89O6IYnWL7DJioN/60o2eyQUn1KqolVoDPh
QDcAPt4h6Nd3i3LVzZfxcuPn9Lhcyz6h3OPsYJQ7pUBY1wRenavlA1Lwy9hoyutEns/JDnV6cHoU
vGmKGu9QaQvPb9rwETPKVzEN23BGATYKHpIGnfeY+eprE+bbqO9tzl3zgqJgoSReiCsjl8LyJnco
PwKcqHtW8bdp7gBPMePsf7/YzX8G/7Jb4vnHyAa8THM4KPz9WtezSLSmwKMmSb14jkh0jNqS4j/W
qrs0M/XPoeGVaW2VPBWkMBN4xIIr6ijc9gjVPGp2WqBNR6N3yDBD09682soBeX53v2TYLfiYOoEO
ratpiBurOBYlhK4mJHxua5M4/QciFMsPPNNnhfDV7+UOWEHEzeljQBsS274WX+krWABApb5v6pLk
C7t9Z/oC1RTh8EM4Ek7y72+O/V9LPrws0wB+7zj8F83B398czgTUfcBaToXmkqTVvMN1BxM1TCqC
BHzJ2Dznx3kNIENpVbgRAaYIu21emyxssRxH5mpZwAJmqacGsMDtIZSX9vZQEztNtbVPI1KRLRCi
clWNsmF4Nu8fZqx+Wa27TWJTvvmztFmJ/WoX0DT+I3KcZrONqBMWuDtneCzAG2EF3dW8dl5vSKyV
gf8rylXqxSx/z+YGUhw6xiUdDOsQS7ouraF9d7qJa6lDo1H2sfKVoiQqZ6xWwh8MS989uSOlaK48
LaGPQpakIAuwDJBxjDe8NOEWIY3cuXCD/v0TMP77+tTIOXZ1oRpzAeda/zjVtZU0MmhAxlEhA9fr
+zzfmOOLU5fx9sbX0+zfqRWPpCJypjdB7dAHTEkNMfLPUcNaHoXj1prB2uVUxw9FaKHdebScR0cL
wSY0LVmd9ah5XU6Sk5Zod6RY/Hbqii8kfn5UHLasTpbh1h5kDv/dNT271vZpHhbvtNUghBZ5dUxk
8prXovCWk5QwElzmFfNq+pusuPjkTh3ob19Jiks8DBUtfbu5m6qMxbn1vwfuxK7vLneCZNeiM8Aw
AzUnsvR+jZwLhfoyLUt6cFhuwg5Ea9Jcj31fn2IUBBvOmsOOY770QgaysBjrAqdurZ1avzLeWOU3
6DDEM28m2QMq8WsV+/4q0NruuQurS6Pac1qyUO5rkVY7cqruFyhKYurbTCnU+yaYT8xlL9Y62919
jWQsmGdPgzHkZ+oPjJVoL190rJqrvpva05LrOPqQahWjBTzQukpzKPQw8yD9oz9sdOepMEkpDY5S
M+Vu0DoKPJEVZMMKs/yYfEfdBwR5bgsVvuByL0hSd1PgsMCq7eLNZ/Z0sJVEXBuO1LaVgQhgbYoG
JtbMS1fFqL0USZF8DkzOVmySdM8shIs01xeOMmeKMxUDLK8oGs4+LcxjErQgnpNJXgmNxtSg1PUb
ZdnPZoLZGGgc8/oA7oKN+547IDPKp57T95oHoqwcIBtYWf/zV9LWQrdWtiFi1nncuXC0+qmEtlzz
0d5KYIHwdB68VQPRU4yx2LSstxLp4hM+XyAk0aheeuxNV4jHiJJHM/dE4RpbC2H5fuA4uFpiXbOo
DfeU8QmyroKenJ+oFCdsLxZm1nVmogtdanWdCMCJDYeZnOjItwholKfCvyxFtSbh3QgOfJrDaHiB
Gc7JE1NAMkTtB7/GSF6Xqlrv/PKgRWystqQAzhQVHhH9ELTE8Ta3akL85psuUujFkTB3WArvIrKn
VdTk7sovKZA7ACFrLAPmbnmYFeRkk/W0X9Qh6Cm8OkbAtPSZp3Q8uppiPVpqGjwqqqQpgryWlZTJ
sDvV9w5zgTUTGnhRLNjYpBWk7wJsS44WrTt0edw+LutA3oWkZsnJXtEA+6nFnJ82WuWks2YSAYrp
aigFQElvLZd8m6Wp6ut9dh+nxanKE3M7mo5zi65y/aLdx8YsqixCgkn9sdrz3ldn7A+h5xDuuyTA
BzY+Bqeyydpj8oc2lIzdfa8xyWZwmmNdwI2AEDpTMhyAE7bIOWai0m36YRhpzu4o0LTRy+keUTdp
+6FlN+Ub/3Ppx3ehjtu57ca75X0Kf/mGTYwnMyjeDVc+9I2jQ9kiWtGltw0nYPhMmXgfwwr6lo2M
jHQQ+3ekO9ahJs7Ri4cx2FQjqO0M4toJhBMHm8A1UMDZOgny9Hc7bQKq7pLMXObFr6WoV+zIvpsf
lXqg7HviJ4E4JJyrUudn2CbPWFiUV5iX9z1eP3SEmn77WLUS114M8fFOLcrgueZ6IFgGn5iW6du/
+mBLMywdhjfcTuY5KRziyxC93qld2W/0wHTA5XOFTp0S3Iad3Vj/qGrdvEeE/TMbRHNQ5wu69Gne
YrdEqGmJbwHqd9/iWtz8+65l/VdSPYYFetGWo6rU4AZF+N8PDo1RlTUgkekYRLgn2rA/kUUwrZd5
FL0sdZ0mxjs8ed9bGouFAQEb1BqJAkqsnNGsslrqUR4el8CjoZiItU6xH7pa8iWz4lbHa3NAbGLe
3/ZB0yYz265j0gwdEtv+umna/JWydR9qDpEF6B8HgKfZcLe04+ElFZ5tjJmHD8KnUR+3dwWhys94
HU7d6JQfo2z5JDTo+Mxit5yWZy4tfVARd9brHAuyzLx8CArMWag+WZa7FYejaWfX4G9WbRRpxKQw
Ui2YBOqWXq0zeqO3M3aXIfAOcHkdXFxl98LvjoWGtV5FQv34170gdXdCYruySqIHl9TBWx7h8ji3
+b7Nr21OMf1z4Fz1aQEk3mxXSy20jKNbNp/rGOmPJWPr4xTrLq3byNnVqNaQLUBbQjeC86K8xBNX
11K/BSJqGB5TZnAYzZ4qEjvnvyMR5lcuVPew/I1+YcbHTpivy0Q66INjBy/laLtptLHFnObgjy69
Yh90q6ta52WPA24z7aYgx/vYSnHyWbsvyw8S9KE5WvpMOxc6aJPlycId8d/MEoIIu9ouUGoNz6Tl
X6aaC2JpazEkgemggc8GVb+JOcrtFvIodg2CL+aHYW1fqjRGbl/rxovEULM21Ry+/lSVD0WdXAEL
MhsccnVjOHfDrIJZTi3dfG+o9HgdSsX0Mhw0tx/Mw3CffPoFzm0r4MPy5LM2Q4iCRkl3e45s5Olp
FAbEAigNdMTsvVn2RJ1lI9eqVLpvN111uGltiMD3lU9JtwZzwDQyfjQwldK7juv7LFAko4ZWweZC
F923xje7V/PD0lhfbmr06ZgB5qop6orDsqNUDqCURte4ouJHNVegq8zqRTCe9alw7G8IMfWjIRMd
CtpordN4cL20q/ydOXf1MI6fI/p7q1yjQPJNtzw2M+HZwZmyMjKl37WhSidrHgFGJf3qqvEWSRo8
iOGoutawkYm9iofO/imUETCHYZtPagv6xqQz/0ZLTu5gSiprtZmaHdkIyQXtbVerh+b/GDuzptiR
bEv/lWv5rmoNrqnt1n2IUMwTwQwvMuBwNM9yTb++PwV5u25WmVW3WSYGBBwgQnLfvvda3xJ9sVGY
P8y0CuNolrp41n0oj3b/WeZ+chIYJPY/O7gh8J51HdCzcgz13W3fBRohdz/lRdh/32qiSBgg4cf0
3XTDKywJ9LBDaV4LPTIg4RvPdosB3kks8WhCAr+9oFUPzo2h2Z8Rvz9thJKleaHP85BbkXcr/God
dnyn6zmySxiXceYfWhB3xADmXbP7+TU1vegpH+fttsEAT3swq9e3RKWh60yPdgEnwHnpCjqbvZcJ
/U2eWpVgrF2zHlc3veMUZ9banj9kAd4yKXBPqHDCg0+DyruJLnM9PCsomVbFHN9OhV1SbDnlWzFi
wwsS/7uQwzhX3nxeR0SNIaXaT1JYK8UfjQW9LERHuJLLqh1XtwpobGrisFvH30X7W+vExx6A4S0J
l4wAKy9lmP5rahN90926FV0UsscN0+H2JDZO/hQ1Y+shUGxxX3BWvYEndci+y6RupwUi8vfbD6rm
eDt4CGsAWuU1q6A9TXZx0efDf55Ej0rFEXtQm/Xtq28lWo75VSh2kawCBy/GvLDfouG18IKORD9G
+N4tK6Ayo2zN7yUYM6dR8e4hmo/z0l3bqQOWxlQ4RGAgYBRlyMut0IzjaI644UXHnsiyM1Zxu6bk
KPdpijlQM3s4UpbGohu54wA+xEX6f/tNaHlCtSM1cNOXWbZ3urGgvw5xwqrRo2ilHS8bW179sKLz
MleJ9FHcUw/ep1fjR+nmINzm8lCHnLmhpbu8rXi3X8LOjRidsrutCNnELSl7z5kCdZ0gejukdo72
uJXquqtLtC3w57BpIxnW6x5pQuP2x0aX4kjvm9yUQcOniUafN/pjAQ38sxitxyJJlQccOcF+IsRx
VzjqPrCS4aQbmJ45Q6B017rwmMZTtLydhrVhGlZDz5rRaMPHz1SzTrlwjPr4jzdwWOUWmuUZ23y5
y8f4CdR+9zkE9OR1gu3s2MaHpQidg3wd4Lxk06TLwv7ZcchbQX2hVA/cFP2OCoNkGDktlVYVrQbV
qbwiU9UZfvk7mrmVVlRzmiud8S7pv11RKp96SCqvU6MqJhz11lOP62C+e0Cu5mV9+Bll0mVWFo5h
MQJhgysmpizgyBIWnVuH0bFV14tr8lpiTNn+HPetK6+3AsU1kNMXqEwPBUdQJ0rqR3oS5tY2uc+l
jwlROL8By2aXEolPotn6jNIITvaxdzvnSE0x7N1e3Y8cgxaug2U0NbUTSikLnYNSLENwM6UKcAOp
iAF6e5lr/YvCcZIcuSFd2DAnAHmZ297FgF7ThPYqSFcYe4wXKyyKg17POpqqsJaJWdDyiDC9jX7F
b8FdtaT/gOSlQ5dwaySpE6r5KWzy/QyjxQSux6t/Xx9qpkP995eJNMMXhkOWLTQTyaU7N57+x0Q6
TLWCHVc4+65hhMQMjfk3LO6vzOoe2JUhDuTgK+vSaDYKeoetKoruARsKAwN1t71pKJ2yNw9u9Mzl
116AojwIWhtmpt77paY/pv6AZgfTxV4XYXwpAaL4TtF/kJ6V42D4FcsGOM9UGVspjRvX/DGFXfOT
ygK+V2VQLD8LhLJHNZ/adSdgrd0GMcXgVyvbjbMDCsibNrFKAGNZbsP0PsgN75YkUBdjs/JzPVjf
PjQrLV/WkGhul9ZPkVYrXmEBMmecOl9onN/WQNpHgAwUabZEXmWVA0DUW5N5SBOcjk3qPgalDiFR
COfnvXD+3GQM4zLgXuqGgOCRwQ7WJF8Pr+QD/45ICwGGTPN7rkpb3MRgdBK4macgVOkLSNdaB6ZW
0WMA5T5B5Pj5iXpZLG5C07zDTOtooQP/0EHiWscfAoMkITBgLuf3+qiy3iSOt+0EY+44Wqn288ZQ
JGxnnyrFSUVPGLdp/5zNjeRB6dCqM2UxDnmSRfAQ8/Yq2iBapX7T0jSxO3zmDnd5SE7zhm0uXvxD
2GtWsDkaJJk/+7ATYPgPkydDabMn4o9AqEnL4d2+NJ5Cl85yeO4KEIqDD/HATiEr5nN7YQrHJwaj
09JPbf1SBuVZb33nLc7zfpmbNmg4bao5mvvaHjfFCfnLSms7EBFTL+rj7Q0YYxWLrP5+uzbqMZKn
EXBnUDsWGVq2fwGtAXNkrjb+/T1k/kvjmm61AaDGdTh8cIVYf72FMt8OfEJ8lL3rhFgo0OU1Vq5+
ze8Yvv7zjhnX2YuQ5YdD0GQeat051fVph/lHLIUWpkcz9wlTxexSsQzu4hApu2GqR0ewD986YGNZ
yi1u4e+fWoo1e2WqXX0lzDc4IdYgCzPCVGXK+uFWEinlTOqL6ofapqoQkEAXbTk+93o8fNb//Q58
5GeYNKAF8JGRS582l1vfv0mmdWr3zfH2qdub22Jd8XlR5s3RcePg/7EWmc6/zM3JmGJ27rp0uZmc
W/+kjoHwhnyVMNZDXA/rP2NkGu1Yx+rilsTxo3IOIHstXGmWBSX6FK0HnNxHUbn6oQ2fbmc8ArPz
dY3NHLd0rlxDu3FOqA92Pak6V2Pq/Ws+SW0L9xpM8fy525sAhcIcjLmvib85TZplHIBLm6sqKwbW
tvpokb2htW15ufVW7TF+nOaPSgUmUCFsl9PRrOUz9djZ+3oGAR19n9Ma0RHBxQ2Hfzvo+ln59nNK
TEpTvWajireEFMcrCkG5xVBdbfKUhaEY4wO56tV5wkyKz8FN3sme5jEAvrpOKO3Mor+9sZg4LOIo
FpBtEIQmQedpqhn+KQ8N3NizSWvS8t0NYD5M5SqQdvI0OUhdWkBJ6VSpoF6Z9Tlq+dGYWn7fttgR
CqV9uilA8zZJQHgjNrcUWCxgfBY177VGzHuJHnj17b35USOzP50irF/nT/98wfylgkgEL46NCpi9
viaxUH7UNvk1eZoXVzPGn2W3/U7ko7yrunp5e4Y7P8Okxxn7Lqyyc9xl8tf8zkTk+0ZRcVdNXcHr
3IFhucmEFFlcHMSyvh85J9sobOzbo1xZ+W99Twy8oG9kdstIdKc4aqgGyq7d1iUoVdhTzOJsyCaJ
cTAnKE/Ig2powrQkcXz70mOcfgAb+j35ZuNlRfIbsvXO7pWvXEfFngawnU37fZKQNYxcOgyTXbCK
xiots48pSmJuVU/RSwqYWn/WG2sXVxoB9uDjzeCI/f8rQKC2znsyJzMr/CVjcANV4iP2Gt09t67C
hhYBZYrWUWUwZRr4F0uXKkWPNjVpkAubwcxKwFhd+mqw6ny5sUVmrQCaSSDdhO6Mps+elCWejQ6m
XZcYZnjJ06e+dR8iBgfbBHhh1DEibWIQZ2QV0uinvQuJRGQLQ6s2rd2dyyDAKAkESJn4eUmPLTxR
vUTW+VHCj4OLMC5iR+f8mcK7YQUCljweUzeg2d80wT1na99GxIRtdtyPWXnv51mwxlhybMhJXAxB
oe9Mc6c5tXu0awMA7WxBhMyxD51u2MskH/ZYqR4tS9cWOBk7T/SAeUGvh4GEsBLnAyRgSOQZmzRg
313ZNK8VtR9r63QsK+TzCS3JSvyaBE3dSX0X2h1GPVAbCGbgCh0zu1kgg+g3Y2v/IuaPKz2W7dbx
SZatdQy39vSQujFgh5AY7U4TuyIYdcgG2DBBScvHqTD3Y15RmVjYa3PlV61pdwDWFyNm2YvqS4aZ
1sGO4cWpQHSQZ3RUG7C/egXkgxuMe3BlB1eJgB7WMScmQ26YiIMYrZ0tZwvclwPsVmdwPE3hvnWq
5sTA5MHsdSa1GYqy3yq6WB+FXdTpb9OYWARhYHNEbe4KYo9AxTdbUk8JY27nfpAMj45av/QzSP82
2B7n94B0FUatbLVS2mvDSfXnJhnP9Me+IhTyNJ3QqJfOpKLnVbuHOO/3TPwJ4pFJu9LmfYyuXIx9
nJLR7lri5dz2GvpFeYXx/Ozm/TnVhmD/D/HOVE3FoSHALFHT8hzOa3zvzPRfT1GK7Jx3We61U7bh
kQU7rjcY75kBGzCFosWJ1ibAR2s8P+U+a8WyQxTi85INPF0ZavkY+N78/9g9cIQlYZ2Sc5T3he2e
gcEuMVPEEkMOxv2M/K+ctcIhTil6L1Hya4bcxe2xsctNWH4LA9RczPH2olrbxtkGKXACKIuZuh6G
XYf3Og1eJ4mVFw2r+wB6IY1ee+lgQOdECJNId0/QVJykWaF6kGCb9Gg/quus3ms4rAlXXWqqsrCm
Z0KjwKCoL+j3PnMWnouT3DtFMh6kJCEA0X5PWa7cu04eHHxJJ89X72JGrlgv4ThrubO2pXE0oKkN
Tu1NxUDy5EA91YvsO5AkJ7m+CC/aJDnDvBt9W90BpMVztAMR1i9CswPZEOY44UXSvdRBu5zgNtx3
vr8MnczcBLrb7ZPuzTEBjEjHf6wbP1vR7XkZwVQFTVGRyNQ9dZiCT6mETFs59oG7T91FoVpt6nm4
MU4Fm4RKugTcy62vm/FBaoAOJpaRsWzS3WAphzavIJwChXYqslyDsC5O1iguOqDIa5WDGU++0JuM
CILcVvuwxdiuOCMMi5SJzFqmd/1Y70hpELvUyD4S96X1McU6ov0K3Qk8z5xAe+vnwIzYtA77MCG1
vYzcw0145JSongM0kpaVhEfVt19vbSb6qVg5HAAiBiPUvWV2+XZKXMo3UYhV3Ov5fVaUuEmmRqWl
qLlLSwbu2jEEYhKzN85gJ5gGFwzADWJ0140gxOj2udujyEcK70eG2Rvx46D0R8WlMHKtnCyN2xEc
3QHFdsNcv4ia/qVRGenblbbhUFS+/XwrGGS51bQKxmdgsjMUJUYu8DwuKrwtbuxseRNziBL7L9NM
fyuwXlplacO0wRClqyqGUtNST2UBp+c2XWsbZVy7mYNNvkETxUtmMD4JUMlifl3Gqjmt8bc3F4Xk
va1PJjuwW5+IM2sIMKqkYJqGaAtgrz3dnnOGhxwD5w+LBPo1BBeoM6bVn0Rf+oe6AFqm4w7/6WX8
+7L9Vpb/5eQrhDEPRIRmCE3/l2oTwVCLJ9t3gfakzqqE0WjHQ/Fdm9gjK78BjZ3WpDELJTmI0bZO
happXmE6wysoz7M7f63VNie6YFB4wcN4EWOSs22jwAj6AjSJAVNpNpej7RruYmgwtyRDq4PuPQY1
CptZ544oKtv8SIvwyBVICftO38UmQl3o2zxMfFHhVBqtcH/ZlTPkvq52urRJElNkffzHG02rhddh
AFgKu0ovRZ3pwOlh5nW9ll4CyjqAMnUQHkTDt82fwyua7RyjI7HCHusLfLnvW6di1IikmTSprzTc
Fi8uE8xFEYNOH8uUeWkrjBdnDvVQHTr3f/nOvMqYoJqAQyZsVRsoHgnQAyPFtW14hZvV5zIEgWB3
Wr245Z7pVT/sMi3pWPHS5P72ubDP0LOYoDa4EsSPBv9/fQ3/O/hGEp2OAflC//WffPxVcOFilGj/
6cP/eiwy/vvP+Xv+79f89Tv+6xR91UVT/G7/7VdtvovzR/bd/PMX/eVf5qf/+dt5H+3HXz5Y5W3U
jlf5XY/3341M29tvwd8xf+X/74P/8X37Vx7H8vvvf3wVHM/nfw06av7Hnw/tfv39D27W/3F/zP/+
nw/Of8Df/7gvso88+viX7/j+aFq+2f2brSJncOkRqarq2mhf+u/bI+rfdLRAAgKly3nUnO+ynP5a
+Pc/hMNDpmmR4M7hWFM1HmoKeXvI+Jul27qDONox+Ebb/OO///K/vIL/eEX/I5cZoNe8bf7+h4aY
eB5j/uNmRhNFB91EKScgtPM7av+kjwoRD2MXQA2fIPzyGomEuAU81KE431VVdqQeXBH5CkeUQRju
5/7gVNbJn5IUCWJXbZxAp8PI8aAh6dEj5I9dlkxEHLZvesyi1itQ1CrA3OvaF9BtE2ZeVTC9VNQi
z5FD9mk+j4RltdTwhq3moERBHz/Unw3kPcs8N9XVFHyNOrCzaUiJXtRT3O8UplMB/q+ZmhXGEWcB
OYv5q0ZLqCIp2bUJ201HsMm9u5vww60GHxxjL8xLhvMmsyuQCwDjJ70DDoOuX8mG2uuyueVodauO
1+aQuf4y6uQS8CR9vLqB7YZKeFEXEANURox5pz+MITEqfWiLFcHaAI+bbTk0DDfqdlgxA7oPjHgT
h4G5rBjtLjk70tb0H9xBe2EDYrQy1Owwg+OujARfgVH7KoFz4Ekl2DAoU/3eVeXgGTFQ5owvmOYw
Zpqrn0E/tNdSKbZ5xSE1ZMym5dFOFv206i2a4gNCK4PlsguteqWnMj/BuMkZ+4LkPGpRNXe8NHWt
+IxjO82TjfNSqlbAGYruFQB2Cjsf27I/HlUnifY9BH8hj2OR3mmRY6y6cXYI5+chrD8RkEBkMenX
+Y14kLVQlzTukpU5dm+t/tss3GIXGvKaFN0BBuu4haKit5RwdYuJ12LOqk6wGjQbqGZTfQ4J2Nhx
DuJx3W/U1xQLfckgyH4bUH8uoQAYJFLIo6irZpk6Gcb9Un2tBrfdYkelpBXlsu78hpGhUxxUCCsB
ayEKFYIF9KxbaYNi7FQMfYvWcIN1ke1iQRpZlEynmEY8M2oUs4LZ5YhxZdvCocQK+jEGQbNNLBJ9
syL0HJ/enSp/6TIxvVi0oApBedshgdqGBk2bScjsU51AVyAXId7Rj4BCN1UsDkHSvvW+32ynzrnv
M/Ypf4ASnGKBYaL2KiM7XHdRR4wa2WEeBiyKRojOgy49qSLIdxDMhgiLvSkFEj/SPkxRDSzHLtuD
iuS82bgLqM+5R1wqJKlQ20gbsEU/5hRsLaPecACnoxEORv4dpw5KT/Q+A+qzFqoXzAJE3Jy2gdzu
qcX01Si7V12S+uJLgc6n+oQjlG9i1SHmyEw/OqbMiTK0VEYMFBjMwO7SrLVLk9+RjbZEZ8TKUGNX
bgzWEfspwUJMO6l9KnlmgUgHKybU9gpv2R0DmHe/fFW04a1XHW6o4pL7I4nTICE43yv0/CsTvSKD
cPghRKQoj2nM4DV9rXRTOfQN8+akFFvo/dE2yK6VCxQuN579FGbWlDcrxeXCHqHkrsg2PNdZq4KP
zMkxUmiVOR8Nir5NFlnhIhJy1xDgvGj69ImB0QF4PPHJ5bRLCEki/AhWWaq/l03MCw5Fuy32kz54
LkCbAyABNY6dZeeYJDTwxA2YfZdqbTz2CnO+FOb6wqzEq2aKC9BBgnaEtSX4GP6DScBXhvUuHzq4
j9UAqBJ9bYUgBp+ZtUXkvLCNnBmTbX4F9KAWUV5UdFr6a98hlst9OCfRCC1myHm9Oo4JbkuO/WB0
91oyddu0S8sF9O7nCIbyUhNuuDSiCnxcMp7UtvooRTSgaRofswRNWM8Zl6iBUcC/jA50muLriJtM
mhMB36QpeNgXvBKw6loZUT31BFKXAaDyEocCx0iMAC6XlLAjeazUr5w5yh7YDMlBEbmCPnGgZmom
24zov6kz7nKZvqZGchpIMEA+CI2/Lm0mEiENpsBcSDe1uGpJ39DRI81kHDi/hBe1eiSvDdOSc+go
Xj2PaIEdumQ4VcOVlLlkHfRjBGKc3KFBg38Sd5yiGochDH2LkH6n5yBOXY1oArCrQBQugL14ZHw9
hJH9EvulemzKQD22in1FKKRtXX1Aw1s1n2ZdWOfE8Ukd6+TrNAUM93ygBT5p74tq0l6NNhFkIRQv
vhZQN8rHIG3jrTmBdWvVgN6PqJb4mZhqmogbtT4c96KTDeelUVuCj22IeYb71uVlRbxyLhF2cKRk
A1br4CmcLaAk1dkrRSk3vuMSyhMzXErQP3pBpoudy1XdZmw9BiRK/M/TI1VncdLAmnU1KHgVAzpY
u/olMXC9Y+fpuS+nB6DJ3dblFMH+9aLmDFHJzUJJMoR4PyNjXadXrabBlnLm30LsjLzIit9Mc+Kc
6jfKnQ5LU3GME3RKsUa789ZHwbtajOUeGa+7CVaFhZ+9mZLmyXDqo3qLAaPJl6rnysrLD2E8FpBj
aCno2jo0We2bcoI8Xk0Z5JA6hM211quKKY7RZU9iyo50YOMO9AaRiDIVuzxN0v1gffnhEM29o2pL
zi/gt3pocfTTMvbLOLxvuc+3Sq2vmhZXUjvFJk7DKr8nW7Mg+90a3m30tHIIVkE1dR+BPQATqaLk
pEsfd79W9Ru3oTsQ16F8LWrz2icOo1NVaCvqknOXB/ELqqCRcn+FeRmFrTDiEywDaLXDC16S6cNJ
9kQ2Va8N7RWygv0taKaCzq8RcqwOyRWo8stQYilqWuxHtw8bhsTkNtvEmBZqcWqZhxKqGscQ6CGO
MqnXQZkYJbNmFi0X/dKh78dgw67/5jKDOiJ16Y+390QB2M40ePnUGgkbdPRw4fi62OR5kJxC+/On
Id6qUJTVdJWYon4kvmgAPk4mWGtxKDFiApBsgEJ7vAlrl8TfOQWAJmpdOR96EO6LXkdUMClcGn7R
i3UaRuKE01mNdNheAaIAJcveqCtpR+j7hoH50iDwdGpasRvmuksJsC0XxdbMagDNMjPX7RRsrQJ0
uCFdBPMFaZudEuuAICqPcUKzINIxQgrlbnQX/JBluHMXiC3U3qCx3gVi1GYVOpdq8dAO+ezdQROf
PmWsWrO9JfQqnVxfHTOT0AC0xm6/QFb56ujuxQ8ExDvRvVXWK/OYO70qaHe0DH8YpSe+73E8DBaJ
aT3KYLA2DZkCOWX/Kia61YSYTS4Szc1co1XKmTfPNIJwsIRBVK8pZhUbqnK1tCnNiOmZibAsfAnm
7rZYKB0C4UGjWWdwsFeMgqe7lQaE7OolzFVuRlP7VptEXcfVtAUk3a4zww8Xc4CWZj/2+UdIG2JG
+khtwG6md0fASns0qTTQ0qMf2EsoNKRiJOdU9mgcnE1VNVuTtb3t7G3l+JtaeZUhfTvXXTN33RAY
uW7o0mRKZS6Hgalt2J5spe141ayCpYi/zOruuBXJS8PrRcNqoqFY5O6GKMlqCr+sqshJtliaxErU
KLhHknG0CPw1YuMsRKRWfVZZsCQr3itdWlHtcozwC4KHtobCU53Oi3rDm/YZctFZbqibzmpeOEWu
r/C78eS0AhIdqEpQvwJOOxFzdLf5vWb2BIhKG793ORZUJzajVsjC0lHJp5FyGSfpOnJRsOqgAGHm
f5nDVwyr3wSR3VG1T1QaKs3QTGKHje6s7CONq8Uc2lPHXIEkLaI4XpQDf3CEdRbxmat3p5QkjEIj
n6wEA5xn74N+zdBZspfF1Geq3GhWe2l7QA9N8WSrk09hm2zV4mnMj03YLuyJHB9DX3Xo02cFcjDe
ZQ1c3mMwt8CTYhGCR677cSswgKkz9b+0mYl2C7pKHjblZ2uI35PYIFcVxqc6m3+pFRsLlWdKeoqH
VIn6HJQA0Oo9L6KGAmehgqRdqV8VP6JWw7OQ1W6GNuPdMsVrro8QCkBD6JLIEI012kAAmCHOjZYB
eGNZDBvc+t6InsxmtDZQ20yMOei1hbLYWCYhA4Merjqddl8LZ5+kRqDV/tYgFqmdK+6AjZIj47DX
ODQoLpNvTdKXAZuyMOOm2/oF+A4lBAeOfGmVONRWVTIe7dZcKeFLLd0HXUxXuyYUtWjHJaT82dRx
gr0Xhxem4wQqWRmNVJOekKU9TThtsJZMPGeN/hByUHT7hEAKc7xPp/ITSKvm+TPWeRp8/kwni2EE
rbWyzrwQ6yaRSUHPpK+8qv343uepWJQivTLRv1caxVrWYfVsjRRckuoYzHrWIcsPXRVFZSPQNAcX
i8jSlZ3IS6oSD5Vah1HqH7FZn+xheoU6F7CfLGkKhStZ6a81wRWv0iJcG6oqsx6M9hphLxwd0vey
Ul91ZTbqL1wSEL0WruMABolr2klXMFPl/JMvGTTLvMTG0AXU7yKetpGMkOkVNtOB7DeHPS42bsMY
C9km9Y0vv4ZUXuRg/Bp8sfNlZtfIdxyX7avl6XHbJKRZ5pPK6E50XctP5qHtbgiz32GlfEwjIWtp
WWmczNRVrBkZsSZzrKGfsphYBUSGjAptzJ+HRjFAzAxeopXbsDWV65jQfNUBJS5jxVK3HNEn4jnC
moGEqW8j6rw7ixVe78jUBWI1628FDgrG0IBXU8u2VlVurnEFTNzhyyx1ELwN0JMpIel+WMm9FdSe
TRZ7U/gCb2ByzWyWmcou4I/YzhopDAcOIuzDkqhewuiEpjnMYdseayHZc5a4aACmgSKQzB3HfQtd
lIht6pDRy4aOU7FZeV1V7YcivwA+8ohAcOCc5aRmIK8NSeFRGLxzbyXGi5vRcUFe5cx5SSEgpp0e
p/ylEMa4G7SPsD1LeP496qnVxONu+TBwJkc9BQCeYZ24JMFDUd4P9r628K0mHF2j76b6GMZfwXB1
xaWWdyhcsQR3jLefiuHqO0fNXTcZS6H10EQUm8F7Pf3WQQQjyIPcQC47k0oqwQV494DTSmnhvQwI
92G7jPo32vlqfVHaj3S8dE26COnIFMVjLEdOwVuJBozpSHJvZu8FJnNijhzlvNaD1256CeWuVYjH
eVWiR9oTnPlzrimwJmjLK/9+ZM1OBO0GTuVLxHN69h0ylg05hQbcT3nxGCQvmf8gNbRjaOCNvvkI
3NfYOZnF1omeE/+3z6iY/jR0xlkebltA+tl9uFWYQO7qnmkcOQbrFAZ5M3z6/Nic57uoXkzmpv21
RGwoVpNgUrI3nW0fvgpig+z70xAcyLAhkwwFtkFrN8QXk5NzW/bPc5kSxmvzKK2FbW9De2sTMWRC
Den98zitzOCQtZAr5wDDbBHEr5HOxIPI2wjLVduvVW2dilMDgFWyp28J2pnixyh5jrOeCa1YrNUS
928f8j0fDN9AKoZLt//dqcd6QMeFrN26h77hVSU9I/+jMvbSIDZ+O4C5MPeAKqDRNkuljMAK4oxa
mwTsqaaLC/LOXqeS/stG18mbfQ+QHDD2L4glhDbhuOcEWrjBfeww9iLHLDqJ4cORx6b9FemXNjOX
sUYEtL5255RS/D2LPD90jAkFCQxG6awJPW5NwcX62RG8S1TZsiePkC5O/DTQVJpvZoQe942jEXsS
z+g/UOVXU2xzKiP6IssxfTaTtzQ4+uknGKSMGomeNJP/T0Zqeb7xjaMzHSb9teSi7awzNLrcOWjE
swUTnMVPNTta9oq0OPLJNP8Kv3t26S8YdWGGSExA1txFnqHc0fzflei/LQPuLMIRBvzrpmfhWpQ6
WPHD0L36yYb1c/Z8I+8iJA8MNYxlmpX2q5W8x5S9YlME5EbAkld+K0TCZdadNA5lvk6DAwBDTfyK
lXY+zy5sd0OWDlFnjLYjZev3e7v7lSVnHdR4IJ0rhgivrh8S4nQnRLtmeGGp6JX7sv9tOf7e76Fx
yksTPHA0r5BF1kNEDM7VoVDxhbITDSK/6r0jKa29KNbegOIL1eCcZRSA5oca7Qes7CihFymIzRLD
RrzD3kHkD13KiKysgqRQ7GayWgeFthHdE1+TBRdtuDPlHl0/O7sLpEgWzzLasWX7Pa1IdjIzQnnI
3+hWULoprDrccMGjmz0p9j0/Q3WZ/uxS5d0mdkehzNNoITj5l149aPEmyq4FJfvg3NnFfWM8GbhW
4eN6sMbdKtnmSbetwKm5e26yoOAAv7ZnOtJzo/wOh2/4o4ruKc2q6ekAeO1454cvinGfi/vbMVB6
Vvq7ce/I0yyjO7O71uVxcGE+X1xAuVAAuu/KvmrirpW7cdwOeLAIJHGWMrymDWWq/5RWp7zZK/St
D7b1lIyXJN3y83r8OLCa/W1twK4JKOdhPU6vAcm0+tnPzsQB0kHt8wNmCHLZmiWxi5l/VPs3K2Cb
26ox/8RHp5eHUa8Wrbkh2AICxZCueZZZACMA/vxox6TchoxiOMwDBbNsYHx8784czzI/KCQXifta
V9bOALE6hXz/Ias7dBQlT5/QrkW2QXLantzwmDNfLwkvvUtwk8oVf6Aq79Nm62jwHrfW+JRnTL/u
lOitZcQRf8U4GbPuCgVgLK8vJr2hgHVYWzNuy/WPMniT3ZWFZswuqXPu4tcsOkzjfSVemvKoFDuo
oxohedCkwierP84Yzo7WVPZtB/ej+8Aag+48QwkSHlr/KrDgm3heSIWYl9cAlQuXE95d5zBND0RR
PuQ82031q0KuyoLsemHBkVB9ceSnBlooKL+taYd73YjyhTI+pPmSitQ3zyg+SmtDfC69jUTsgXS1
wYYexXJqmVPsxvisJ5+5xrTH47d364dgVZlnkdxl2fPYJWueKQskiLzgUFsMUbrKrNjLx+8+eCHc
RuQPmbbTgTwh+OXgtaFtaZceBz+eRnyPM2+ULJWZO4o2NnpzALCyOmxIDFaLTRndo4HTjHtXbxaG
8h51TzVFsxLT+R5eJGyq4GRVmE6fpuYxJQ0ruTQxpx5g4ZLl1cQeHLLc9Ma2HH8llqfmXyJ4jLKX
NiRVigundQePHE7uEdrwRG/4jTcOa3e4ZDQP4yFZEMDDpmz0a64fjzZvj5qBfYtn3SQUu96V0ZPG
GT93P2R7PzUQGlC57YFtsH/xzCAocbIHXpWpZyqubUWIk+Ck+Ye8XGXRV0+QTEDfzh0/2xK3L/sz
++ZYPTnDNekvDtU4fxIvwVQQKvmA22ihtPOmmAV7Me79dDf2nxlbDtdv8creF6MGnqyN63MaA9jy
Yhrf/4els9iRHMvC8BNZMsPWEA7G5I2VkVlpZvbTz+fWLFoa9VRXQtj3nvOjFJJxvp+wxTeegUJC
2hjdn8bGKnXnLn2ZsBInxQcxNu2jt95UwysrXseR/Awq36QLLx1JpYq5DUQSU78Hk16KIznUqbnp
l2fAnCn8ZObFsE6qjlcESMm3aAWsjtr8I7H4d4el9YPCi4RLiMSFQzQR+EsfWeCDqDGxy9mZ5xVh
EdbSCTRkzsjM2IvDK8dpZj2X9DXRiAfl5Tb8Qvc77YTSBLyDf0FeA83uhHzGiGO4XtPiwbyhiM9x
2mMBH3kgEPbKfLO4FYe8c+v4lRQjnEsL7WYzTrRXuaLtYGL1Z40Mgf3Nc2jwqlOoAJfC08BgTSTD
PJwadTcqDyHXHR1ItslIgZnR75EewwTu1NXRSi4panL+HJ+XQdWrMVxbteLHdeRhR6QwN7NofutI
xpXkYQRHVvM0oXvFRY6TGV/pZNcG35ZMhmX+MwivY8vjh4Mm2hTSxqI3kSgiV8vv4+StslVQHskf
SfKacpbO93n8HvhYQra1Cj28mwzXHl3cPIkbPIeE1rTtZhxfc7zO7Y+IPajb9aKnhw4kCHAakSUE
6osi1078TzNO2Sg4mu5DDvIUK8ELPsRydNhv6YaJG+YQLkRszVP7R41VOPnkJ9syi2HEuVZ6tPYg
f1Vaoi3IltkRnTXDJTbBqafTOjzJo6vSwUQLZUivya4Ppm3P/AaI1p+o+xQiN5b9YNkFy8k0z3CL
BllePOLivaUnzBgoixbd3l8BZ/KGfP6uoj5Zq2NC/0BHGcqnSPAz/WJkt3DctdhpUy+vWeTqV6E4
9dNpSj8bw7AjdSsO23bwgO0xfF0xCCWbrKYC4SDusRY15MRw0NOo+Mzjd725l+VVXLYDjmqaI8x9
Oe34RvTSn42Dod0XJgWcocNjdSQREdITfzG8EM7QamfoB7tjB6EKyU6SzzG9Ju0DPStfks3MFoTD
IFCl7SLZU3kPKBkJ74rx3eYHKT+mESUesSfnhN67BZoyBXghsbMRBx8b/bhccBVTqiv335ryE1Vf
HaxgiviyL0iThZe7NvqxbakZcOU/ZXkk+ptYwlbRYtEmfygBVQA89UWvr4TlZtlrUJ3N7liS+0Dx
mx0pR52xhpby7k53yKD+S2K3RgpX72eEk9JDlX4TfP79ydw12yDx0Ve6ZulYds164c7RqSOZ4JAq
hDjhVz0G4imLvWDxm/G6jH/tKMI3cVKj+CG3EORryr2Juas8lPG3J0PiKqzeb1LlTIbdxZtqemN1
k8XDUOzxt9kFvZaawF9LHK4tRm/ot0jJf1802gdt0pDFj8gp+RMuYA/04E5PdtFyjq1zyXoWS/sQ
OhZtV3K0Gpe8uAS53DjYkCNuLn1Y1W60Pqb82E5MPNssu+WqxKv8g8TdjoW3rvxQhIW59Qt1Lc+5
WJAHdqmTj1A4dgt7SvqnWKdKvE4zWR97sIqgdiZrq+iXcEXn8Xtk40iXFUn8/FzhkXQwQd3ib85G
X+6PAbjw8tUb/I44PQvrVRGvpnSKeWSq3Tp/tYh6DRzR/hpJdunp9p2514eOXHFsKEQN056nb/Ru
004nRnftQerjTJrVRL9TwyIlqwyRXqOCuPbvvfAWSzTs0bhZksI9B/8IZADUe+EXno8vcshrSAit
Kzs0L1JfPbIZV/8mPJ06jT6ZdJXlFzk6leoLzs/Q2KjqPqTQeh9MLxp3fE56eXZrs/PabxLqZzF/
s/TUqeN91j3M8C+H4CkSpJnj5wx4nIzXVDv3lNnn1Jp0Ms5oJJyr8LEv72kU2Vl2SYs9dHt4ANpF
dGj38icB9M4XJcYzq7Hsh5ZTl57QHWoTMTFbOj8WQSp2k4LJMxEX2E+WD85/EGz/ST83F61Hl1S6
PiZc2Q7mvEj9DWhtTLLEGeX9Up8EjqPwGpUnPiw13C4zObsvQgHROnDN/OsFujIcFbDgErms14MX
ewKmWld1yoyZOPM4f2fn2QKIDhtI/+S9MrZKsNfXibbdZtZrTvZJspYy8U9Q/9PzN+YRipYq7STG
h074sMHFId1PK3C9T8S7kVs2WLTLnMOiSgPPLcdyN0Z/4iqOLhsvG4ujNYDb6oRDHrlFJ/NzIcSx
PReY0pSd4FlODqUqpteaLkKbgkLm043oifUPysmV2HBUNGTp8I2XCBZ6Vc7Cpk7vBeVu00OrPrXO
i/q1A/bRJ9e8/wyH2cuFX/qLbRLCXGNGRv3fo4P8b6RPg/qPTL6uG1A+rZ3uNEl+0MLhlASGpN0m
RWeKFi75FLOrif9xfGrBMzZJzVIKFwGX3aqCj4XXprzXKL7k+jy4TxkaSyOR1Zk+KI/WMAfox3k6
SuWrDLDSfs7zznwVhaMo76MA58BKQVTqbjFfFskry++G7p/yOyHjWr9Y/BJaaddn2zi8hcwYVUMX
hbbRUP7xXCEbHaNtp+/l4VZ1f0n7pxgPEUiZMgXHhF01GtaNtT+ETJU3iS4LPoqWG1h0xij00ua7
lXeYUJuJXwViyzdz+VwAwJgiXIlqMSP/FIydVd/C7L3iOShlARzdJbZC+2+Ahh4ECrOKvSZ8rLiY
quIpC0svmqVNsyxeOL/wdkiB31F/tSi89bwiKxP1m4FHW8Feql66ZcPLEzHEGNdMx/YTPWbjXbB2
pf0Mmk0+b03jRYvf8Emm+r5UT5xv9DFG7c3Iv6qGbf+g6QhC2Xm2pvk56+C5vdtwfkoBoAYwnfww
BZZv8SZqRGdvF/k5ZynwFqZ90Bt5cjhHGSKDi2FbdmdsObIK7tE4b+2C/PZJvMLsUi2vUBlSuYQs
GuqXNmdbfqXitK+qvcbEMZBLbvNSxZJgF+ZW6Tw9ewdcm7UXaTk2dFgIBy3WvQ7yYqjXmUuXNyCS
vK/SD9jJhPefVsCT0HtjSZNORicX7/tGh8RnrOSk116U5kQAgpsidZ5klwNCIRr8T0z2Dcm00PK1
b2TPQfg3j+SpT/cwpW0XTkDBgiQPr8na0zh/aVwq1Zm45abCAoAMHsLKR4voNy0QNESdgT1/3NTy
JZB9Q/vXKp9i/iiaU5a8ljMeIu5HVx9/mvTZBRh0owv7o86r0Dia7JJEF9nia1JvGUsFa9tSy4BF
Kd+20Uc2H0J9EyXfFl2vVeRL4+ZiTsQWnq3gJUb7TWmq/LG+9xakI0fViUW7/dN1epccQgvD4NAT
SlcURxx0A0kqoZ/JkosWn5HwLCe53/R7afDB5SjpbQK3KLbsKouxKftdUN5M/bWkPczHzCPca6j2
9ktJcAFn6ob4EFuw+bl4Bq19aRzq6KSF4jY30MMqn0X2KnoY43MVNe3LKpUSGG2k9RDPAM5JzTL3
4ngCcIIiOpD+yh7wzoPd1qQWsed11nbIXqPlgQ3KQIxcH1rl8vdGVQMtGaSQgIl2VxX/c7NtWJTz
Gmge6IsGUvWtnpWNkBH/F4BKLl+Z8dRoNc2lm25duxqQcXiMgZewye54OlvrOE1vmIw8NadHcrqp
4b8eEdgY2pqi8C3zRXhRR0pfOuVi8OuM7WukMVTPHIXdg0RerKL3aXksm8VV65/RER0j3ejesBkt
d7SZkFQBFFV1ZQMbZssVDq0iS4QywYRNym+pAEDsqIEjYabWN6gSzeo1YwoLaiq4DQEcBk+HDcYL
qYBj023ZkdsECQvDWqr4otPaBp+7N7lJfTPkX8rcnKk70cUAHoCKaHjJ1pcbaqGjYl7Qj/3MULTp
pGs1P6hfHr1nLW4Di6miAtnvG2Rw7P7yRiEEKtmOim5DiDpNce3Z+8WnML4N+SlbQQBsMPr4IpUe
dUVMgXDFrhqZXDgat3TP9JU72vQVU9U5VtAOybvlUI8sX9YfJ2UD6eiJ5hLUz1JLdqSbuaJxaKVT
u17oHdNu8E4Cbk3HK86gY5nv2++hOVX9B78qfQDHV/cyMdaWec8qItK2cGLYM3g7nLjrNkr/ryNH
NJ8/1AhvHW4FP+bLDyJrta2PhxFfkPDom4upfWupF8//wsgE3PlVN7K99PfceubCt9E0/Hl2DYdP
bN7V/bY7qDudnDyZ3yjxMQ7btqcFu9GTbJIcCH0C+VL/pOmBY4q6Mr69HTPWLJNa5lJHa2HnYE0f
ttqK5UvfAo9EkdVOVz1o9MlTr3BrH29KtVM2CRtIsyXGMca/1R77ZMdHZsT3sD638kkMPyABCOUD
be2qPT6RrqGzib25Oah4y5zOrtlWt8GOiZGFnYtR5DYJ0x39HU45IF1QkVPNjyl8hgFEdQ1/K5zV
gWiF7jXSAatigZr73mmBpEmLGxCf1WR542kWBEwbgMxxiDOQMV0fXmtP9ftkH/nllrTFyqcAYfFH
66bMLyrpu1pDK6VEmwjyv/hXzoH/KGVpj6B7lXxGFgsCshDcqsSf6neWO7LPfa84+LuIGaR3HYIa
zjQ50BCcJttAOJpUiPez09ZvyYtaXaOZCF6ms/RVLg+qP3oijVjGR8YpPqWmbQ4pT0CNKPZl2oCG
17fKVUGrfMPljgKx3WBGmPe0ENqCyB1ifOrTRTH8oWUs10xi1oEIg2g3GuzpdjI40NrNxZK9gqSY
FIz9Xk4vqvAXKI8geFNonsIo0iOV/Ju7k1T+6PGXIs0AB8Ao71n2F+hQhud/Bcr4K5ADAJyl0ah2
YMYIJzCqz7h4FgqH3fAPGahNNg1yYB86g++c0i8/Tm44kO0olz1y3twiUm3MYCBHzPqCehlFNHf2
xKK5J9rOjuNT79FyUV1F+DnJ78SzACyk1U4PrlOMnk5iScTVvZCx+xO2/8TptRYvs3LD6uy1PCo1
tzsuMZitq6Y/8TbCGR4AOJxxPDbwmy0LL+oWF3gU6M6hr7Pa5p+lcJqp9Mw2mVTYxIs6SfXX4IIe
iAsuPprirk0fC73U3QZfOwPDr4zYiTh3IOGCgz1Zy05f6pafs7yJyAQjaB9JoKPVaHxORrcD/HMi
NKUAAUe1vHIju2gX7eliMiLvIr8ac6cXVWeBjxksRvriFJdU1R2m8pStAo0W7URosqo9zP4t3ER+
SPGgG2/GX+vf5GmO1HFeAsEmUAn9R5G5AWqpkd7c66D8iDidlk5x4+Iq5x6naP+Nbwl1pmQ3VMGm
TekRuOe2AGSL8JT6j864M/E2LCPk+i4reQKicRfIWpY2kvmms9UrA6OU5it8gF11JIqCnkZ4bdnu
XV4QSd/V7UdQvWSFX151BhURyKksmDBWwDh1mpFQaLI3tVMY7xDG80TQbif0dFvjWzOuFipmntTh
wVE7cWVJ1sXkpQ22UDMg7dekuPeT5ZiWQw8grTsSXz57VLDwLWSc+gkFhPRmCo+cYyWFkaVHMSlt
2ZVwTBF0YO2wxe5UKEQk+pGLp03eCJ1sm0LBAloEnCWMDQSh8Kw9Jre1VZS5aM78aJeTquRmfquf
+vYQsTIpP2rzXJVmIqqlnlJQabWLTWSTwHiaHDvhu14wy/CNS6An44r9wvlFGi3f6/yc4yRrFOLo
UjvkqhHQFSZoS5Sm2dcFFYJiz+LzkktfbSptQBrRYWwl45mp/4LxnlZkz/tq+VUZ4kadzr3qBfGx
Ji9mRBN0XwETMbd2Xc5qnSSASK9N/pHT79vjUm42A8tS/t7jKjV+quEpysQUnVA5OqWwb12TG9vl
twiK4wqe4XBMJ67pYqdk0sAgziPAYxv/qNFb3t/u70NyU3EkpL7kxh6jzsKSp6f7TOF608hhZJSm
u6s0H53S2pC2LD35jVvBBN4jYcDuJA4SJXYmCAv8xyksL+osDlwL+xwfgtbzaUewnvxLo/PAelTT
QReNL8iFNkKOwPnbO/H6CRluEMhOfKmrzpuhUyR47kp6FDHY+l6Da2+2qnQK8zN8B2D1wLLAF3Us
5iXIOnyuUDiCbXQf8d2gVYtkXrv1RAf9tx0COi5eGt8MhotgIGIPAwMBJfyHPpGcMlchOojxmJN9
2WRX6pVxg0eGjUJ3TQzbKJAgR/mT0iMk4yoR4Lswe/YJPY4cly7XgS9ZnyAFEOcvQfZDgtxxCpFF
FHehu4J8OXG46x50WnAGrdekeZswy6EldTCTOpL0q3dvic/p250bgqSQorMhWABGm4qAk1B71iFR
iQ7TVvCsiYvuLqSUFzk7k8yhIRLlxXZaPWqKvHORa55EVtAHcVM1foYwhO5EGuq9gU6mqsOkp3xk
xj+jBQ0Urx1bOLmO+eiCGOdPAGc7+aLIB/GFbfBqNIVL41AQX1oE29ai+SXC+mYh6YxzlYIyp+Ef
HRx9nvnRVJXL3rEU6nz/6KlAfb8drVM/r6wYB0veY0BGZWz60d9oeCgA0sVXdQoJgTFHH2htxXmi
f/+/YOQ3NEHJTvez8fHfhQrZWGwt4afiOSunH6XCiybtzeJAFipBs1L/F6lfoQ3VcWFFLxIAYb7p
+pTbl9Vp2YTfkvGKFBLNGhb0kA+4pFOG0u5xcfKeRBf2eFn40pK9YTn8PGxgw8OyOLYzLoD4HkeE
Ul4Ue4B4puPpHzi2KyDXgCeH1hdAIS7KcJOuInME6Bf6RAsVSUjoEzGGGr/VsPxji50gGtYLZQTT
dlqPvAaLtyEbTnliUaX+Y4gkSiy7fIsPGYNCja65RuP2zwy3MKMk6NDUd5jYu3maSh5chq7ByN3c
/pr/4+pQ1lD1ObiJtltAyoSs8wTCCTK8QN2TNHsufeyb5n6VaGYIsyYDzm0zuSFIKzXCw5tEIEWc
WnZJLO1Ufo8VLZ6NrZBDxohicA1qbu/NbGIi7NA24prRK1BTXDaI013BYP0FjVyIRg0/evlGWWFd
/srYV/rpSxfx+Hrwj9iv9ebM1BYU9xiedEAUsIJvugIZwGYnFt9Eb3YtyuP4qE+bLv8bpM8ZxXEe
Ym+m+F4W/1oegdyJnb7+CllhgLNk8YOUNE9bDihYkScq/IYR8APaKbboiFgiRzCZbHjXfuf6XR5i
Wjx2pBLP57F60xVkai026+oXi1Jj+VoEs0+U14bFr6n7DZRHKLlq/lmZ59hXXcN4mbbmLlAfQvGB
B3vp6DuMW9vMoPA0JFL3iXOZVajEAwMM78S89/2tnC4rIizHyFW5c7TwjZR7yI6fIf82ICCmsHKF
LLez8oXfFCfyirjNn4ZBM9tJ1l6W4KlUl2x+rH+1JXyZIAwFciASdngIEclGd6tK3JmlTtohqbIz
/c6WoNJsGuAIPqCO1KUPFXodijQN/6b48wlTq++IMIebgSclS0ojtg8JiAZClPV7q93SHY5EuMFd
q3BEoTAou68mAKCDOiKhd41CkCktJdEZvGOGDp4I2QbBEtQYJ9arUbyxC9h5QmbyZtqmJBP7iNrh
pRiJd4JABKvpIGlGtuqL+2I3Qsdb+/VHiYxNDslRRN89qsavFoZ6IXsuU357FGJG9EXBK8TcwhD5
vnxAHrbpu8Tni9EIgXYWseAcCACAk99gECATyY6z8lJ2rdO052F6zqzTs7/uRwrfqcdlGJ0ad0IG
ChNVwFlCLcwzSYpOLh/4r4bph64jZ12EskoAyQVf1q/r1a0N5y/kcSoMeTo+0+YtLK+teGH5VtPf
SGDkSN6i5c6uL0WfU/PIkCyt8EWf3+EkaaK3sQHZXUCXPQGbGVr7reGNsHV7dji4bCHapFziLUcC
d2s9iKhcf7RmcNfvBYAV/ZoEbNlf1rm+XlFbYeWE+vBUIuatkOCq7T2UyXegVZyTeXiFYWuWI2Y/
FLDC9glcqTER8CaORI3KZOIJUgGICipL63nkmXSWkm6l+kJ7lipO9JtqEjMyIYbvvomUcmTF5nv0
eRMlwOdIe4WLF83DXDFo5rRjv9SzSH3QZzDtCa5alFM3XwJmxfZDFK+icClY/gp1b2R7AlMc1boM
Tg+VfpN7ulcUp6x3HRAPbK6dEDbJTwn/sWJN3uLGsKQ5biPcTYSSG/KfnD8acRN81sIdZZTB73ma
72mXc1y+KMZGR74M5QDcEZsHsux0cUeiBdNn4SK5lw2ODJE5ZHkM82M9H9XcX3e7yLItF8tOfKiS
q6G62ewbZe9hBQV7OwiUyee+nFJhf2IQqqt7mvLoorbgvSOtwtbeDf0Saw8DySpF2E4QvynmZx9j
vAeSvIaml7nQiCFhhFw0LXf8fiK0B5WKO23qeJetL9aHFJ9D1/TIyO1xljnxZlA2lnkMpacQ/Xby
IzZYb65J8iVglMu7GETBREYUgPmiZgiB9urPCAEPR0RIYttXCWsOhOFq1qb0+wo+a9MWF0MjAuIA
xr1yGNgl1qcMLRaYB6E0vCW7EqSkOggZdfG+kW/IcCEC8pctkCc+sXjc4x9cYhERCtZFIvcSHlFn
NCnvpuYTrOnS8IZMizHbxTprqfuu2M4WXQzq+wjBZL5EyUsyHbvpXurbXD+CHMEzkaLGE7VYO8w4
8b1YNrp8S/j3C8Gxeh8Tr7hNVTZ2mkXbbb8402b2+F7Q27cenza/T3M3UU7yrICyp303vDHFo7ix
NcLTGYRpykaegnhtzsCAGeBn2SF/zElZV9cDFz6WWhJ/7RHgI5iwpJnrU08wNwJ5e+oSLKBO2Bxa
Au04QDRcU9/4yjDi7vscNZ0ArGHSK9ygT9xMEuj28hegiRqR6twbXq+m09lwkEeQxx6f+RYpByAC
+x/lyBLtiRvVYdtOy7/EWvUc6eTJ8oaGIiBEXmbCP2FX2MagmNBZPRYdKnQ8GUD6Un5iYsBq6MeF
wdOAiBWCa2S99KDxkqMkfAX1c9Y/50pn1ek9I6B1twVsQ0TzljLxVVGLLQMqmHjHbgEdwoRpi9KB
/lx71qatWlM8P/waItamI4cr1hte3GGr7wbNr5lPbN2fyap80MDgUnqmx7sZ9lX6zJjPoK0VNo+F
KbEHYKVSSCZ+L9tE+RHTmCK/pixDy10ZfhNOGK3arysfKSUTQMSIBlOJkbbXbPctEDOfPyK7KP1q
FFA3UlUVEGQ9c2P8WtPwHkpEHtkomKbVbUb6xU87wsrV4oblkgigA40AHhTduldUC/MPA0mWunRD
uKb4SaJhXl6t5mMduKpfjrgu/kwMlmyT3a/glV9h+MnlFIbWmEaNvEfWEZjyMEFYRndXyKvHeoea
SGy/2vVDMfxnTD/2DGfO+KLtkPB0+NymfRtQWMIw2wTXRIC0sAt0n37ypFYTgQQuSgJf+jNK8PUC
XyFr52nAkohUbv+HoLXHRn/S78OT/6nQCS/uoLvG4c5j0FPg81X0jzY/i0hTx/KeoL0i88RtOTgh
pggmAe9xAjeKjrLTArXeV+LINHE0IDZXrqWB+JD1w+hQXz2JMiTnUNZXJU5uHuueWt6Uy5HRLK42
yF9EhBBWoKBbAulej7n2tZah1UA5V/+zy8ssaVvL/I3FfVTcgu6Lcj+HpG4sPy2IJ8ogVqTaHrOf
OU4gf5EbP1on2cx8jhvQCjJbNVZSL6w8Lb7SjgPw6o7y6zSgmYBZW4/TtV6va1dhCBv73H3FMB6T
Q/nWSniXwVvFAyHMqKcqeFV+dl4bVHTeBOoDhxD1+7H6q0s+KleMdqpxnVD3aHxP4wvpUaH1xgvb
Ft/sPrVyj6sXUCpsQIbAAZZhRb0W04vM0Rd1r2Ruf5MXzuerqm/YsZ1Q+es3I6gssUvKObR/apbU
lh7aeWyJZSP0xW1vWbRqkUWSZ8FJ0u417L/o7iIchV8o4nOLHyejbagKfqDxl+Ha5KeuIuTlryh+
qVFmuEVu3z9Naycz3TK/Sa3qdN8FZ/BO4a14p//Awhz6T4KEWvNhDBN0hdeBx0v44Myp6UJbewLO
Sbmpu38JqU3lmaVSOTIrcLf+KjoU6K1Zb7/DUF8m8bGy//FWrENYBlDD8QaBKVo1veyIcvXcGxtE
hto+5SRR+f89HireoVWsAchU7cJtr39o4TeRfQAZwAsxgALuXygUR0i/aqNwqWOyM8UThj1nnqqf
SaAE476s2oap5VEd3yyJ/iaa1HYDRB63yjJgSuLr80Zscp9UR3kTs0yAlcb1RohXQwUgowKes2U4
BfSRmoNmIXMIvkzpbynYx3w0HPYSnlChgbjkzk+n+tO2ozBg3y3HFK/1mJ2HaB1AqIfOSfCsd6ng
pxxJuotRnLW/fnT42fLbyroIBQCniWQL3ucdVUBdnWs8gvXwDeCmGbs2fgdQGymoo7YBMRVvs1nB
fY3+esgnFucPsnulp5IBoLwgl9cVimux7KjurPkM5X9ZF/CvZmgS3e6KayweMtRa+idMtD10B6a2
+NaUpKs3KTsVuQRI+ENKucblxi9tSo61x206b1fUJujfxAiFhrQSJhvEClHrkq3NPlzB81QJCidu
odA4WiWEGqfzOyFO5vjQZ7g9lzWgHVieAnSLEHar0+/Mpbwg4xKalwz0hFUsYC9zh3nbIKWRb4rk
68Tfi0wfTF3r7Ie6fPSE8Agdup766F2b3EQI9REP92o5GOmR7HGgZBD481Cd0K+4wMoi7C5wk5A9
SZjAtfVuDGRPEQpFkXmFBPCBdhjgX8YmlPUf+p9MflW260xfhG9cXJ1roOKl4VDeJkjAiTS0xalw
lO7eeIszViez9dvEm3jEuPowN2nG3+qSEM4p6fcL20YLD17E6HMiKDvzmsnPyLzxSE7UkamVb0KN
qWR8qLYJivFueER2jMeYxVCEHE1v63nKxTUgVhj/omonc0yx6A2uwJMk2icJcriFm6mUX8H6Nhsa
7bbsfiX/SbHtpNjRuu8BiT3wccTGq5X/+g1BHwHn/UTRPJidHwAjYgsYApPj3cSq9oP/0oddZD2h
bcLByb7q4vrcV5A3DHFzassfBVmEZJs9sKXytUL2ffKi81WDAfX4naOfXBGEsyX49Aj2iVFhZSDE
e9Rkm1weNqmMajZcwZfFcEDgirNoodgEX9MKEv0uSlTiDULaQ46xXP/CMXIGU/Sh8zcWQIbiVKEU
4JI1Xi3EXJGfMKgTBBr/C62bLM32N+kUyrW3iBw+BPTc/7Bf9D+heKC7sPRNvgZg3sJZh50+SHtg
1NgGI2bWRbfZMOQxMY5kFa5RC5j2ALn/g/3AUti1un7PCmcTSLAuqy1KUqt6act/81sjXwkyGyEv
eRYkTydsfTlpaP3bjwbVpvxmOOx42R0UownQHX3nhMB/Fy7ZRQqEfupizZzSm4aAPPixrJ6UFdOG
E8Plwan9zxR2jMoyH1NCshKOc7ZjCFGBtZ75LD0kyNsZmJkLzP/GKk28Ila7NDxhgrCXkfcOPBWv
ptJcze5EzLaPqlPdtX7pA6Nw7WN1OTEzBLRJaZEDwTPUdLSIb+QgECbxxc8mDqdAQW9BFYcLbRsw
zYXRd9Q/O+nrP3Taeu0QrZEuYgdo5jCL8HDX8TXaWI48WkdyLTi/bjrvdCGdJeE0kZ93n0hJRfDK
zMSQoGWXKQCWbFA6Zi/cRWRBQr8HTgQCTHiO3dCfAyIrYHNbJV0jqhNJO+VfMZGcLr4LAAykMwRR
uOhJyaT3q9DDwMH+vWUZ2JjtIXVDN15wE/zSchdbn3OyZ1fO4vsobWvhvAJK/C+rGex15CTNT2Kt
BvojFBQgpzkx3WBWPs7dvSs+y+JQbkVEDn70T46hfjlzvk1lOwQobpKfuD8LxSsYR61t5u85/tAY
U+vPcnod2YBXpnrVdcbjN1INjhsFcRpgfv0uqYETHvtgccyhdqjjtn7/2/1B5FPhL/aITNGhsHj4
UKgzVIF9t96yGeBQsJFDVLzOvPzCLRVvQnWa0y0Dno5A7RwMn4L2JecT1PpsRyYB+uFvon0Jefmw
xt+yhyLcCN5AgvKwHYW/dTLM41+RtO5/DLtQaj07eJG8DgBRwvjouacX7Y5mWCVIRd8H8VmRL+Jw
iPNP4k1Q00y+Gp1l3RNxPy8Bu1t8hT3gHsg6Aj4uo/K5kict6bARY7duuKRqMBjlO0zKjpmeYtH/
QyXdfYYbDa0+sgz1lHK51VA7Ia9fg2iot3gFAElzVrxVYLeY3634wjZjaERx+DSAIZMSKpecjBDH
kDK8zdGvLK2acPw17zUF18VuHX6m4raKwJAbDcN+jm466uRO+KYrMatFu8tfyTNFvIyPZ1jeBMZ7
lT4hFaymNo7t8N4Kez25W9k5WzSgUd688Q68iEMASnirCpv1CGBktGBtmtqfnmWKhWvfTkASxzr6
E8br1L4rqPvUS51ew4Wbb1sNm6RkLDlmswc3lFvICYbZKRDE9VBInuLIgHdSe4xH5DbBJuwui8iE
ezTMe68/4ugvTt5GqIQeeRfwJY9Io8GCseKq/Dm45XOuYrL0eIX4wcP6d+g8GHsOjO8WgWKfczrX
14U439oWkpuuXAXxlag8x0Acvypus/ahM51H0Xnl5NZlyEpfWxSNqXILpW1nbuk1rj0uEljyRwqx
wkbdVbgO9GumPLqZISJ9xsNv2qMuv8ICoHVibZswv9HpCzv8pwvboT1IiJ7BedeI1p1Vfq5rutje
A+Px+zHpmht4wBXaVxMDN/f/0LLN6Cxu2Bgn+ZhzvdMSmE7f5RmWP6ZBiNmr0n9WCskAw1mgvYwC
eUBDtDPg6Gpb7Ak7IN2RdD6BA32EftsazaHIPprqvcdkWb4OfDSK9Hqtok+jNL0RjF1m1u7/es1Y
n3OJdKnIN9g71+3Jb5lluiMQU7NJdjFibTStHE5hyNNtelb4j+AJ4qw3DbpolMkYCjG3dH+07toq
A0hnvbI7TREj+BPXjNEDaUsILVajfPVlESZgZr1dY7Gd5bMQ36wa5p6zYAWbqZFo9117rdJTW2yK
ch9tmE65ACYfbENPvRn73Brat2Ik6rjF67AS5Og2V2SFXG+sMfj5USZ14/5/JJ3HbuPIFoafiABz
2EpUzrKC7Q1hOTDnzKefr3qAWdzYbUtk1Tl/9AALhExjzudVv8lq7E7Vl2wu2tqFjdbPZYay/J5E
zDYJLvdUJJf6w23MOfIw6gjqpy0Z6MAGVVeMGFCFKJJJJRQzm56vpWANfmRUn3Y1MEr8KCy31qsz
YX6tb62BpJ5pBSHQhFFRnCpxwuMIm6iSVw4OGHOAkgbkLdRQxaxL8zVaLw2wQI2LuSqdOt4Zo3gA
u3I5IqclF9/ty7tYrju4kSGjUUmDmytmRBzjDeZrhBWu9D3MLhmJw7nRGdTJOZxZ+lIvN0rkzDsM
EmGIWaH+Y0NAijJTytS1goBPZgBKJVrJnEvV09Y70lt204vfX8AODhcKuza9cTwHHKEVa8XMoD3l
TIRJ2/7k8r2r3jNpWzRrst8Rk4fI++BHTZIZlk5rzjTm7yE7mP4N+mCuQPO0HA1VwUsFiSNXYO+I
MypcipL8GL2zmf36FeNOvDekbUtGKILaEG/hUjZZRgif5XF887knqBjz6241cllELgEswyWNfsQO
TEcc0Sn8hhDDHr9z0v4MwEax4nb9J70McxhnRdsg2Pa1ZZDM7RWmcJB17/RPYTGdQ8ZSgmZs8GnE
SLL2UYPveDeo1IyMqJEFX15YeTC3OaKjrKGUFmKGiLAecbplA5yQbzbZxjaZUHtX6E9UhWP5vWva
JTulSyZOxW9cEwH3bwxwSMn3SM6EuzTfInkvJIVF3MNiZijNT552DcaTn9IxNI+mbSxJDMscTnPI
amSk82BRkYQ3wxyhbhuES4LkcE25n/1+V2Rm9zUpJPLEdA622BIqjWMhvjTjFWQsB1ENrEurvYWz
347pHxc1siFwo2W5DjaDfk6Ke0k7mHNEqclHTx4Oxt946ATQIKTckyfRY/1uBbdQ/27U24RsT58D
FoTN2kyW6nfCZuciZEmxu7gmASCV2DHnBcrQ/mqR6tutgjhBJ27QFUjbqrZH7Y9GHvtOQ4wq6FGh
hStKCfEDQiIhqcVyAmGU+c1KFbXPHZpXjvFtWTz4KgKHW5vzpRrmaYksdgTOGR4lCiC+aOiHBUQT
AwyrIJB/D9CntFeHW7SvThQfz9TAjS3IPreHxsObxS4FObD2V1332xf3kPXDNudFeoss5OHGBXEy
3l83YuOlYxfte+hW8kzP2ZUXrNmkTQBigbQhMmRw7+Fltc9Bfyf9ft412qIvbzadWwQ7yiGJLL9p
sMuYtBajq+U/Y1MizONpzUAUGLHlGHhg9iRspVTzZRNUa/F8EVy9oCdrY9vThmfNbdWjml+gRCD8
GbQ29gfKCnGgeSWf7FvP2qROJ5oUcQ2xLwQFbuLiPe5O4nz1UP4R5zj/ldBT6MmXp/zGEWdSgPKj
PvDpgfKi4tub1dqAEQqCEyKoZj5oBVRwh9qe1kvLmnUK/V/4OYerlW80+4IxocLq4OtkLV6zAd4P
EsR6Q4JLuhhHf7QlMolItvex4erCw+0mDkmPAv93Fv8+uUxb844vbCZscQza1REfIOwzVx8wB3yB
wAV1bt3yoK6mpTWepaWMo2uRWh9q8gc7b0ZP4gR85PqyfrG7dZjvJZp/+nZGKxZo4cLj+ihSZTHW
5TIYmRGQU9KP43k/wZgtOzyEiCt16Ud3/sL87hOJwM3P56pFS4LfZqO2jdHcKC1nZv8Ws6FiJp6U
h5gatfAzmTOy1OcfUfxTsYKE83i4VjDZQtCVDEfAixaBSPOTTyvUOeKLaEqceqJpaiQdpnQWKcDh
t+RhyOahcNBzdYcR53VMcDSRU+CTJrpdNotdzhkYcLLAtVYLol/EDJbF6/7ECYOpyZseH5SsoPea
fQUo17hE3YLbmwQwwH7bdTjhS9txOynlBEjmm0FYuyv6v8Hi/Q8F1W48kAqYY3xgo1FvurflLZe+
eNoChnNn+EnAXRwArwAg1y7qb28C1q6JF+KtD8hZErYRQrUq9hAkox9SzBlPw15xnEACqOcgdviJ
gluacxlBPQrDCpRxvxbEQRO+Gks4TO30Ufsin8gBysAaw6teT0I2D3WIMA475Mr0slVnXfSMdEP8
aZY3/yboDbWNICzNyxC/D4Is4awV8G2FPybZj3yL+fDFs86rC9hh7mBqTFi9iis8CcTlqpVwF1/Z
y7fA9Jo/LiseonBRRyOjvTrXUKnEmDfHAayDCVWt383xOK38Ta0+pUW4moyDADLKZOWtuHXh94RI
SCHTp0WREXMlOhLCFq4u234LxQ/BXZ8RBQdm6i296lOVYFk0NJck7lQYt86tj87F/qPfmAfxzwdy
jB9WdOZLcwn087gsEH7Ys3vlHbs5lZTtl268gO1nKtgj5JqLZFnlU3AcV1GmRdjz4/D9kX+Iv28t
Do0AaSlEFsNGo/3yr/Dc4QWD99QouAt3gwFU2YOKqZ+jdk6ldp1bFooH6srUEmncrg6Q55yBDanv
E9GyHKUB6kQ3nhOXvNEKlPM8HJ2dzUwmb72861+d+S2c1Wb4zDD78cnIcPqJOCl4PR+Fw82eIxJi
NQPjIMWVn9QB6K0vHXoi0VDFSVBZJCEtEqQu9vhSCcsvYmzx1mdWUURRo1jSX1J8doxzpB+ldF/I
f1Z+00ScEXSn/x6XP0Pli24PiP9dnZ5r9nqWTxJKyq0R37IU9+9qzPeMzADUocw6yueYokWPeYWB
cnjf72VxKMtLa3zb/MHHadpMKAgSRYBeFbtIg3CBCXjmzFuNIYvbkb9CuKYUjpYES/Au23grP6Fb
6EqQT4RQudl53SXRBLhKnmwwkU8Ae1gS8ICsx99MW6vFEMQNUAcaa7sKfRS7PfxYCScQHSUjI1mk
mvl1srCskoNyXNkyFQmM6AaKfGok1vwKnkReQu+wVzDbk3I1wPFTqkimG2TV/NsWKDl3W0iCmHh/
YMFGtLYIukqy7KEQufHmChITIpIYwj4sLyc7ENFeYi2EkmtysgWy2soDzQsVdpEHqXBG9e4pH622
zaszRL1eXHHMWM5HnFj8/dJyjFg8umCmyXMH7rNZ+myXNCJiPhvnNgST1z9xEwIcg8h9ssmSZgXC
yMR4wj9cYnPmZ/YxN4fQwKp6M0zpn8bbmIDkjhWK2xySLla7mbPX2hoqqZ2xBpnlTmxC3oRViAJZ
1J5zokuNg4m0DY6nVtdFtI/ljSEtSfqVHxMlAFizbbZfpKE8k/r0aSEFTdbZBjeHuid4UCxHmIxH
olIQdzbB0uqajRNe9RrRWAOTvk74EXsuTlyzcN2LXvwsMkc+wx0FgGjXFILUE8y9bmd/sO4J60HO
tyzmYTVgUZQ+pGIdpwFj862W3oif6h/UUuPQ7EMiMsc5XXFgXtHMMdH6q8VCo8we7e6CCl5G27ln
MH5heXBlf6OXX630V0Q34PAsP3doOXyAcgOpoAITC2Sw6JuDZyEsP/bJl2ozcRL/WYPZYNcUqiqL
wbYaf5lN+RrZdyF2za8iY+HSqP/hl6i52rsQiKXE7Xf1+D6SzyBCKQMS2y1ba590f0X5pqL2IB+L
Z4usz6Fwz1zehDShXifYkVELFtakGXclS7QpuBMqH759vEHMaYSXrFVKMVO+fSIodJvSuhzH6BcV
p8bs1Wd/mN5BEn4q/qSxu1vjm/g6KvPRh4cCHiamonylq9jMttlIa7JolEF/CtdoyvY85jitCPuN
Oi7E/FmRnCRxR2GMRA6YhUvtSd6EOE4VaQvn7JDjQnQ2OPIjM/CBHFsPptPHE0+udYlZrtiQaVoo
r1BjrHB2kvxVdd+tBvqYVUiUSOytLW7TYl5YSEhRRPrBt02eGNck0pS3RFzHzU4tr556KLM3DyGB
R+CXoGR9rtqevSJbEBKI1s4wfwFa/eIKkKFz0ycLzTmSAotsS2Q9GjP5e7S/2CTnXDmpB+D3bY7v
kfplyI1rVE8N5oCAHGDJcd85IUkFAEGIVwXs6Rd/4jsNpSfZk/MBmwfBQ5ioNxzPfBENxa7Anzgq
UpZ5Y62Hy7QEv3236UJ0/kx9x6mQS08PXYVVyLMxe/LJSE2DCQeEojvn0dEs+OYbNpqYTJJVvIiW
EUEMUDIa2nmUOaF/0KyNZbzy5ktndimC6yQBOBCH4wJwgYtLiBJb0lWnq8KmoY2AmxHax+hmZ3v+
oUSI6Qk3JRODrT3VSPTNZzPNJVHKCsBhXMteK/UmZv8Fl7GmY95pLDExSvmfkLogGUUH80NiHxIE
Z0mzg2Ug+ScDdIwk2pziaN7I/EfMa2r3JmRMHPCUYnj9QWtulvEXwjgEzQWSxaM4OUVKaJ/Dfh94
F7++Y0UD8F54rDlmIfH3stl5H2TeCUUKyCLEBFdBnH953SEwD1p7rgCC0p+YTNNxXVeMlY3tanU4
T5Vf2yWy1PtBoDlPWDejsECZQ8hPJCAB5M7GCb2k2HipPMZGhbkvQ5rZIHg+q0RnldKnVmuzynof
jI9pqjaGqSGpnBaZjT4kuRHhjSHABTJPS/zrKPnYKNCEZ8a1DlQMB/U+qcCqybcviMgJeBniyYFc
+y3CP8e4qdVN9u7O37gcqfbcMkQ2M5ilXsB/dFkzq1c4yDg2ZteOSNgXAEe5jXyQRceAHziIGIwQ
TwPEmogPM3461TW1LS6JiF16ppt7iGrJexfqdat7aNNVNZ7CzzdxYqnNN9YssbCzD0fppxS8Asro
RqxaOwnRNi8HD6WKOri2MyYCnGRY76mmqnEmHYbhQt3aPO37+R22Lvyr0YjWjyS8ZFVIbsaXnhL2
NCsYsd+IC0cMgqlvTby194eakXRS4hVNSLPxljVvcvUJsMActpw0wLBVj8Q+l99DLufxbuwa+1Jy
RWuo9vAgolznYpZOzVWVn0H9Y8f7IFug0d33/SrsBHLoL0xXqt4C58KfIhNtUeozxCYzFQEAvkYj
vJC97do4S7we2rziatoo6rYnsRyNLqlY2DW4z+YKd/UXGdvBUe6PHhkpFkwgRDgCiaXdv9NNJS4q
cS+DFiDRWsrZPknI3eU8I+DT/1GtAfAcYx7vxmBeCBL0Z2cdAay0054kBVUeZq+X7B3l4lgUvDsA
69K31bxPzh30tIFrsdnAhulYgbF4IP+PJL30AIl9ha1jond3I43rTr2lmNmiamZQWFC7lDb6V2Ym
t/5A50XgJmFe+cpZCJXHpFxHTJXA7GrjzBW1cx3I/syAFj7Y6g5zsx5/F+rLYpkokT7yt2Zkj2Hz
V4mwiRZEEMrRPq03KJm6YhdJR8KxZxVmWmWdJ2jVOS0N6hgQA4rvXQuduaZTDbzxso+6dWbUma4t
UCwh+G08vippwQcnxq6cyAHhNUfMID0FZoXbgWYttFfeUXwSvvqRWrucdiTEJiSL52Hl1v1HbZK/
yehlOTvP3PP1jsEZ7wNaZXqgnQitdwMvYUtE2MULDbmFVByleNEODwt1Cxnts9j7uENdZ5fRLeZK
vCmLU6aybJ3ELxCFT01GkOZC9Cp3KDHCg2E2ODIQtljD97AOgY9Y5pHGnoGT5zFJjaV0rvFsoI6n
oEah3S+w4RdmFKDG0yWBzTmDwWk+d7bDA5J+SQbBifVcTj9SnUY24HjSo3z9O6uPWvE26Z8BEjYV
TVx7Z6BCCyK9E/cW9i6DUNgsdV7w8tC48lyaAEgoStCI1nSIbzZ40WUkupPyW2jXBl9/tMhAkz2M
SHFyUwBw62Jrt2eYqztRuzPDeNXyIcNP3OzHjPPKfx/Lh4rWUdy1Kg9jRj9QayBdB6ru4NbRJqCM
4zAtkXpHxYZOagNNeLiimIKhAZKZWEDYm2AXpW6TvKUyWO38y7Ejwok4yUea0FBh1d6nEx0k3lxg
W7R2LnEHAS2Z+psQrsjhu/hsnR7zUXVrwi8nxR8IZFcRO+OS6MrN/jkWL8XatgTfJK9KXQ/jJgzv
Y/9M63cp+42aV2ZwC8E3jNXG4naKPOQOJ9RUuI92TfnMwafpY/i3LSoqid2HviS3mPmYuz0vzyQf
+tWPjac1a24TWBLL+6hnEDgvXznl5c7QR9DZz1j/6NA2ye1LzncADlzgWfhRmd6hQyoSbGXw+Ein
PZ4wmfi3tBdUZtKgaxGOqK4Dsf2f6/wk9XfboGiIwIH8kqRre8ayUpxi/a+VzbmNlfDbRN53txbG
gjw/Qf56wU8/XBB7UopHrNO2c24lxhYaH0BXvnjOyhJJsrXyQvZGPoZ6K8AhA50EjR0sWfT7oKcY
xdOOaqB8RijLx+RI27FZCMa7G5/iRcT6MYJjYmBWSKNiA9EBb61XxAMhKY8SprXTf/hmJvnYoqjx
6T8aVDwSS6UUN9hOzQ9auoqmk6w9CulNw9sQMx8jx4BdWiqEIxqLdG8Y73n2kUwHSztgKKzi95Qj
rLAvqG7IXl0xMejqyrQQGJ27Zj0M58JCueAs4+JOBUKGEoK1vCZz+38rFgQJh32abAX+33A86cZS
NL7EtI8s2ubTzgmetD6FDBIlaWsuEUv1FJcQ6SSd8B6MWJ2ZmJx9pLxVPcFDH3XFYyd0ooKL5Pha
TAbrCmtEHTVrNf8ZzBctoW4M+LbIF2l7HnIqUnaDuRZOvuhTw32M25coXW8lxMlxcBi6ldStnA6i
kRQNlMWFf26QQDH9fFvv8c7XdsLRrzTcG0J3t7Hlta+ue32WVStNflGP4TTnkCRsVDsE7C5lmwaS
ew6vgrCc4sSnBVQeqetfZv0Gk5I4pOHxrO4399/I3QdyC2UYHO6GMH+zLQSpsBX1sn5Y9SYCYvOX
mXq1jBNOjeSVE0Eig4gDQJX+P2TTsf/XHYBDyicybtFpPkZ1ZagMKewMy7b6TJHfEss9HCFqO3VL
AwEMxwaBLlIGeKd5wWh6p/FnrpdrTWMQ2Q3tLyMcQlKQXX7YMLsmEbLfHsDiHuVcNNxVph8uwZrI
yDiG6TfXQ5DeLJJ/pH+ZK3G/h21FUxWB9yqriRytm0+LGg+xCTlsDbg0P0bQDIuMa6W6IJ5K5XUm
izhVKd47S5aYxjpYRDRGnc0qPs11/6/qjkIcQCIEcm0+p3/X00lgYFH2YdG9IDxNE+G8Bra39MPo
QaKwXGP5nA5pc82Km2cQcPXdVCLA6lggUjdB7Wqd7J2XXZw1pNXS1qI/KDgCaqbxBodNEJIudmr0
PbNSWnMIYUzCxVus5C+ZgiDkG45IfCD8h1oIEMAbaQDJ8EN5m80kTiFDBYokc+00kD4DuR6w00x2
GSqVQxWSSCQwEV5/0WXnenyey8k8DcQLoTwtzE3e7a2AoLe7w1RAykDBFOeoXAWQ/dox58GmNbnf
AvAX6PdasDEd4EysM8mgr8L82sY57sjEneonUWJe+hIPdEmjR6IBbC1IS7STc1uTEhdkQPwrkTZI
oyK6e/bvEZNITfkfMMRZM9+d+sVLT/shcWeuOCAbxKGa8lm1mAJWbfvnY7JmWHLcqUGxjNIB161g
UzP/TePTCZzzoGzGpb50fOzyOdqhZuFbj99vmf89m2HS/+hCq1HZi6r/8eDAUEm6Hcq5Xt71dKCm
fxFNTimiauent/7Ez2CSaeGV/ryuLzW9htBqjIi30kXzmH+LvbMlNKy7RWCVkvpFjrJc7PGnk0Wk
jmTlOLxy2mrUL4N0nwhztrTHmGx9/4JG0ZYPmiac1EAi/i4ULRcr3d+C2w3KvWkfifOsHcSnb7l8
9L1NER4swMN5RYTcBgXbrMl/Yq7vqb6W+kLXfq3sL9OIZ6CzZ9k0n1F5d5KX6tzkWbDw2wuNDfNx
qVF8/CHDKgido4muwRoypq0c0+qzbQ8a4TUh7amspUvcdV5278AGlMr89xhpPBpELsx966wZGDE2
fUCopoto2SX4hVMWK8vkL1owKTD/oNnqzARaszK+oVzJrEFjSBqQMIybC14E6xsICDQXVQ59AebB
sm91ek2oQB3PufrTh+qmqa9NpUEpEwdECY9ufSX9fsqONUxtwq03QREUyk1+M9E/pJt/VyfMmP8m
kq9S82mgNxzWBEnzSB8JOdOqNzvfd6wPlVMsCbwhJAsYWewpavutY9gYnyL7pelXdXdqkotMEFi+
l4FAAbNs18D6QX0t+X9QFpkIXzYYvngp0xX3ddQdu3E/1ehtExKOeaXAzWRisI4cASYzGMKK8BoY
fxwKZKZY+poKG8//5TRAUPc7IdIYAHUZVDzskPpvx8w8gR72EI+x+kHagAENWddMdv0ujrfttMFc
MA//khoR0bPzoLS+h3qjQNbhg+8XFFur+jPhD9bPY/iS0p3KYdETMTi8dSAopcw0S9SCjuzWyX4k
71wYy3pCjgT5tRdeVxXTTrnpJO5rizP7+E9GJd1Aj+ZZSfbmsk12qr+xpYdq0BOzwqqxiXF9Gag5
Wl6g5ELIn9aimBehtJcpPOVAwCwJIsMDn6lwAvQyYX17erSyfTgSKrpCHrkgcSLrnj1W9zrbWcqe
qLiqOFjFpZ2RSYgWgXiY4qbWV1j/Asu5hd7cjdIldyg6qaY/DtFp5H6RWwpymB0hqkm7e2+ZGPPy
VtfvI/N8fbWqq8MlqqlrsgNTQLoYjY4Aqkrpaqh3+oGs9hgG1TwdPjqdA2v6huYXod0Nahnk+XZX
44Tbkt5uboC/++6DhoU5LoUMqA9gAncgK6FWXpw3b8RfsI4QCA/dxfL+bP0woY8uesR9nFhyMMyC
4qTWy0JDnMDctdajndOenWFPtuYI8U5+O2gmfbGxz3lXH20WeZWOiS48maD1RUa/L2ietpHybaof
hQN7qlbqIl1gexaaBf8ooXWIhKiA/SJeptmKdHThm9GGpwXMGhNBMRe90KDOZB33u8lcO+bazM5K
eYiQaklnkw2uQGz+MIxPZbym0iZzdgb5XTUAKTXbUlCSBkVJN78bTAn4FyPhPDM/FU4By/sQfBlx
vahTrew97E+EdMy09DCV2xhTSYJ2h9V70WsX++vfBzi+Yald0P8XeQfZeeu7L5JeuGIk74C0OlOQ
9yFlzlZiZdLjN+FnjnhxZKyctfdUnK8QqUtNLDKvBCdjv7QMPHo7P/gRiXMVyQD5NsMD6Wjvfi2v
0HM727pBGUX2uWPNi0WbnoL6Sl8ubiFz22LlGNWn7n3X9i+yGbdBEGgh9xanit6coEHsiLXWZUYm
vYoYW20ATcexrBCISAsTPbDDdtAgyq8NL4y5T+1H8RwS0lMtHEPsFzIRe3zbAVk6AX0kLQIWj8dy
0EnLwHCS8W+tvT1sg+Gnt0vQaRw07KxYzCBVKjI5hYU63dU23fbIw12m0pinyluh/cGVxN+tMSHA
boTqm6/sdBZu2ziblFsJPR9CGdJx+XnzgFgDip3mnblVzG0K4JABj7XgZkVPPxlxhObSTzc5bjd7
L47R2lkoS+iZ92Z8Ru3GZj0abmRFJhKR9ga0kgYNMI0cjwfmlxT8Da1/UhFZf4FomHO+yNa+oO3B
RXncWR+eWNRJgIJ+os7ZlWRyZXfaVQ0fGf4gC9sdLGN4JrVvDI9Fu6ztBxoaZPe8jlhanfGqhDfS
pR1wUzXwjoX6JcpaOIFaRhWyBFrAUsKf0uEitUc5fqBXdQNwZmKm4h2y0tA81/NgiWXcwGBuzEdv
7TcuSF2wpLRcPwas3WvdXkTxiZk9JXKjRWwso4QRt0RHuqaDh44rQm8JT8ThijjasAMkwsQ+fkCa
aSGRDkxj9hMZOndUm5x145nkvEoWcuD4lCQ3hBRk+qpEgHqEElj7QBAXMTQ8qVQMyYQJ/9MLBbzS
8bFtliBWbHlpgplg6XuPQSOU9zi2a2KgYhRNfbW2Dnp+sNw7+6E9mxY5AYxwJZhlqM9ZdTFY8JZQ
DY1hPd92wc1G8i45bu/RqvSJyDCaA0iGF7HLoylTAWbVY2UAlT8apA/+GtKuGPZiyseJKvG28cbz
cE7dVhp3xNTyMGpk6pGfZljrxydVgeQ6yj3i7HPSrXKRsEUqkXNP0qVw/xXXPocr2nBrvH75JCbn
BjLEq0NkNrm2/wL7kOsSagsRaSGfyWUitRfBcCZvASurb9h0cKO0IdhetvWFyc1oaA1VBjPm6Bmr
5JLcPJZnnsnOoXZu3cUXKJOnRj44yzMiRvIifOOZ84YE03ccUawnfA6kfOKG89x8OIzBNqnYngUk
S5JSd6JuOetW2kAwEtkhVNUQPY+3Hne10q74tUmk6dPnGB3sZIcE3SPmwF7bCJ3MK86Red3AuO19
NPIkgqfaNiSA2KCk8giRAR4vq8eoBumFE8mJ9MgKkpT5BUCIE1T+PcP96DbIYQQ8iUSlj1dT+p4R
eOfUu3DcCgOyUi6EmVm1d0V9CbUth0zhIO4kwobHtbrX+HP1XcqQLlNfWbIubB2LPQ31wMhmBbXP
UaV2F7o4ivGat9F88uEiRTAFZIRkcF4gmv9fGq0wEvHtDSSMEqReLKQHLuWuWk03kiJ9VKbZ8Fbp
xJX4h7B5Dc6qE45Z+Ef/laVLpTiZ6ZZyGCyS+E2RqN+mwhXAi5dSRy+ijOPk2UNqElSgKiuF3kyW
PXZFgygqIeYflVtrvAsvVvSZo/q2p4vY5qzwKLnRXOkOPjIrn1KQh19uJmVte/fhkQG6SifJe6vK
neXsZWMVRdicCcdsRgQX10SouQMwmOj5IFgA5n/QvkPnbEI0x9ZHtApWJB1O4U8pcbTl5nyQ/hIy
/fJ12RLniDC4LnDvOddM3uk93YFsccTtHuVx48iuTCjEKLR+yqFtXgc+hoa5tK7OxB7m46Wky2fQ
T1FykJHY6mfEL0nZzEACxPUbaRte3rL8pJ+GrzqGMPApoRLxYgFPa78Qvsq8/kqpHVQZ+jk1iUPL
ERiA9pYMhn6+alhghX5SOtUIPaQ38Qu2JAmk8mq0nz5VpiHWSzVFwkIqYrxGgN5WaBvHtREvJfWh
AwVQgiKAl3JvISVjEbLwOQYb+uRmDUsgyrMu5C7rnnpAIrx3ivKVRo7r4GCBwLZHHTjTGtnF5N5z
Q9kn0yUpL39KcTy3OUQBJkVwgUCSuM9T7JThuIIa4yoFwVm14ZreYK26YG8e2Ojt6kUOn1DC22+T
mFU6aFLjKnTMg/MtVux+U5LfUX/qbb/IsGu+eEu8S9fuuvSgaHdhGwax9eOdOWxVnfhnl96VqfnV
y/fWfPmoHXLEtkpNAjPQh1EuR31hmO8jZCrRd4G6EmtbaFyFe0kvXck/VM4RentVozyG1iGmQMzJ
in3plXfAewttgE8aHyQwR2j5yI1ln/2W/Z2BKHlj0o0ack+FrjcM/xrlGnqP9HeKTi+aiPslus1s
+s071hohZ91FlDdkm4jPS6aOCthNa7dFOq8dXGAyZPWWYCoSIUEicvs8cWlDA1K12T3YjsHszPRE
1khMgCaaHTk70VGyTHhIh/oqewfS/YSmi4w15mj+byHilSUILF0cPGp8FWKU01ResYNIhwKGLjDL
GCjaoZSfmfTRODcczAbAg/qWBR81oa3mDZ1BK27gEGc5+uitbtPycJfjTSugARM1bXNJym2GdIbY
Yp2penzlNSJUx4Vf8n97+lYsohzR8whpOBFxDD0W/xU1o0PEkQNHTYoW/Dh5Wn54FPOGHL8g/Mn+
QLXabwD5F3Q8jGBa7T7VViUIs8rQ+V0HW71AKou2K1nD/jjGgXDJWVNuhV8R9log2qz45qUigkOJ
CC3WHlq1aVqRm2wkyy7lB6Jj5K9ybdJn1U3if5kifsQ/MKzzD4ntRkt/5KYgmLOHlb1niojVhAiw
bo1KqO7N8lU4NMg47mMfEDnK87nKRm6SIdw7IoALFdcy3rAqeKgWWejDs6wd1YbXLSPlc28TAgF0
ERgHYZiO60/xmMcL/u9lv2D5IRtZzSExiFwEP65OxLgLcFMLrxQUsMU22tkhBDdnCtAQOJBkJZiF
SPtVm2vas+hAYSNaCjZusQ+zo2GdMC5SFXv3YeWYZ+Zdycol4fm1WFZIv67Ch6QdGw9tYg+t/qkn
q8yHnAoxQlF4TUSDpCNFApFT9qMJ5wLoVWY/HTlI6h5ITgvvgXHN47Wpbkvprc7RVmwNlC4kR9pb
O0Xooy3AlXErcmbU0a7ofkfm3zQ6Jh1K8Ix11PqqYg7pcjNQE0RbmdiwNOWrSjNiZD4Srj6LEq0O
wpS0LT0csZd4j8osv1QFrpM67A16MGiXHmdktKtMIqWKig/RzXv/Vhn2sZaiv7YqP2ku4a7yM901
JOU8TcJ1xKyYZvKfpjvnIJ0eqUwAVaUQ0gCer0boxwJp13ARV8WGuuejYq1HPX/102dPm6TNl6sN
9HL50tEkS37KzWedEo8WdCsbPCco/V1Oxn2UpoeKSTKUWyhV5Y5efN7i4icmpr/aKEmJXUVaiP8t
i+ndwGRZkn7hTfs+ULlMsYGU+tqBTGk7Hrgq5tAcl6zWS/T/czXUDodgaI+d3B4tR1n5hX3t1VSG
cGk5fxcF2kAtkNDNYAjt4mswTCtJ0YkbdVZyzLgpDScVLhJJhp07JBNZy64xlwN7lsja7DlrKrn5
sfUIqsG6WI7gdtglEvrPEb456MbGNN9YIX5RQv6QmQegTmZxLVWSYkey6MyB8MVhEeWkyVjjKp/Q
udA969lIr4iW9PxqVUwwwFBRjfriMJa6fq2kdA5q47aXpUMSZPuiCykOm9YJMsEW4YPic2/CIoxp
T/eaw0uF9EdNl22hrVp2zpKA11BnN87j85Ta987B6tGZxrmY+kMQFSvDJ9gXPbKVKO5QitqcgoVu
QmuYIHyUDma41VOeCCasFN8bK5iTvie4TwZ/OPqYgkjb3BtkCMhxuWgsMkXJfRQ0Rh4pl9ohho2O
MuqJlzGvURiU+55Hg8GEAD2VTstyFeUWxjNiiYi2J7d42dkEaUFfTArN9UIEVNFFo3BTKni+7W6v
6F+S/JoIVCnE2fOjWATYWFQQ1ORp1ZCeIKYeE4XOBRgzKUHaEun44f2IsSRBtmLA6w/nKAAth1qK
UBsGBmsSysDYhig3oP1IbYS30MGN9ejoJO8Fe9XosDlTtDEcpQb9A8WQk0k6DdFaDUZnA0DVhCYe
J3RiDZnPaexGLRvOQLwrtHqR6nOVbgqbuLCRO1tl3HC+HLRLJe1gClLCHoGC+Ht0NqzC+fAY9tui
XQSxMjMwXHEC+zK7MZtmOC29aTcmH+VUL/lBF9RsLhIDed3EoNv96A2YEjBJdLKtvRfuMlwfgKlM
yi7SJK2GW+f8sPArDGIbDW6BsbYUOsBgLqmtZyL87KYrQ3caPwo8vi0dZKGFyA5sAhlaKPWuH6Sr
mnYHm08kweuR0AEw8wDKPNmO8NhZCBHGjU6Am58uarSdOkCIlMp3EMWWY1F8vJPItaEKQSID3/qP
o/NYbt3YougXoQqN2JiKOVMkFScoSVcCGjmnr/eCB/c921W2KJLoPmHvtVFXuxZvG9r5+cUpGtok
53ww3zoyjPpZfsl/sHAoVSL60FnSkpA2yGKMRJMxQPKO3WOkpmrh7Y3Yr7muu3wZ9NrKUOht/WGd
IcGb8Aq42bYIWT/WjNdoKhFmF0gU1EhVAhrIQM+eCYCpmChTIFDdXKnxVaqQa6EXgCCA5qHjPbey
rQnUq/Djo1WJVVqNdBs0cAwGV6Vzrwr2YOo3B3zsMMMw+IbPdC+7SZcT69x8joD06KNr3kAOd/CF
1XhTDZ0xnYhwGbshM81JzvCQOhRo110odi4E45B6Gf1V82elXxIr8UynqA3mwSwr54qV/b1I3qoO
5Kx5gOH1gFxf0wkDBKJEzH40xaSYEbnoucSYaBc1paGLDmwY61UAbq/5atKDCwBtYN5Vs5vTubVz
XqsJiMTU3W3f6U8yalBWRAvMWLiacp6UpkJF+9mJ7zCAJZryNj/3khRTWsl6ZQzYQibCAXrjkFTv
jYMrjDVC33z3/ls3nL3wJfEuhfmaG6davYvyA2iFrF605MSX36S9FANVik3DwpgfaUJhUA/WYAbo
PxpagoG/z4d1W1tcGUgoBn/vdT7rqX9WDwa4/20Rrc0T1HkmokevCfdM4fIFwk/5nPGhpPF1KNno
G1+ZZPaQiJciAu8KcwSrxTKCpOBnmA1yQgmQbeRQxAf9Z6ZasMy0nZOAKDW6wI5HbtGXrEDUp/js
vqf+6jqfKWroZPJXs/nDsxS6km8bospfaDzaVkC2YOYWMoyFmNTgclTqS9VM7YmEItog++tbxJMO
agfxUWM0KACHiF8R/0mmUsVnhgw0opl76Ok3LgWuANIhn7X4IiqYXh8KVfVswjNuKgK7jnlPVPky
NgCzpU+7CUdo+dVZL87w4J3o8YKwMgYtF2sEcqlFZu8H/TkoHilBusCPogMRsMIhR4gnkK03iUf5
bmQ8pIeblM1sfBXxpYOo9dQa77qg/dfWIQvBhM8I+IVLH2fiUCvrjY2ebTQXqfIXkk1AQxUalvCj
dUJEtAKOGAZSnfcCR2XDtsCW7/wjhH5Yn5yvlFNmyKla5MbkS/+/FDtB64fJ3OTGbmW4NgPnkNHv
2m6xDBnF+ZBs46RmrwQxcvj0uxkNmDw17IENhgo0hQiGCUVkoc2fYCSJwM+3Q15u42o554fQiLhs
3JFVXBhVaTFhKmeLGDbajHRL3hvUaBDLT25K/9CfyLkZkVD263yPz3FK17CZ54rdeOHf1PJVOV6d
6BiomwZeD017e9BxL+LqsfJd7sHte0mqfxO4Vw3sZ8uYwhaP+UueFp8VtpSAl5x7A380knUhiLAP
J0JWMXVK6HKjdNpGqIPQVRh0T4kOSl+hULdezKhcmt3V8vO1KW6a9aKRLmka38J/OOm3CD5YlU9O
9v/RU4c4wR3KdqRQBbqnZvgq7I+sOrduAP/IJmiD9vDX5ATJn1VG1NufEZ4tEknnxzJLf3X3xXC/
6+Fg+JcC+Ix7yBDCCJPp4m9SFevReI3joxbtSt7fOliZSq4dE02E+OsYfvtvsM6Awlb+gfdSySPT
BNZ2LGOag+4dieLBd1/LQ4XdMr2X8zWrviz6vtF8iOIjTRHZ/vE7e+Mxt+48IeP0nnPNZuNPj5Av
LT8B/SbxHYXhBBdTP1uyJqCbtGRj5w4vNXVASvphbVonySKFmX8jOBE/dK6fCGd75V31lhnVyS9v
TvuTldtykBh86VsUJj5C47OJa5/NVFm8GKHLE/OS5W/jCA6qv9vNba4QhI4Wd51j3xTXLE6XTng0
xK2z7w0zlARu8a1zSDfby7URnKPuZlC8j4eopJc7k5DOv1vKXQ/aYrqGzEd8427Kj6oQC5s7NYkv
GNrYJ3o6u8BLxelV3cfwJ02/RLplp9latxR9N826PV2MZocDzzQOOmkhIjr4+oipdlO2b0pH7HhM
4qvM965/Cxm8QbXr/UPFqrI7F+XaqoEv7Fv7ZraILPWXyXn06BdEdoaCXtEySsHwpr7kGHZ4433x
1mT7ujgl4kNNZ324WxwErXrhKyM4BvA/l96v4dlHMSFm48acfx2TXrTOvjvWum78YGgChl0Ff1r3
ylhejCcVsTh9KsAiUJIF5tFhWYd5kSVKgOGQ2WWfPwrxIF4IAezFibAg4TucrhpYyHlp8XDkrmEY
ZB0TvL7RuvBYV9hHdttj+56yke9x/NDZznpX6sZ449sX/qKKr7r3cBjFSpsRZcaJjjQhudrVi+uc
wwrm0HNYHtIQFf9umJBEboHryfAaIl8kMsIzL5Etl75OFb7hkmMt7qL6HaDl9/2zk3wDdkj4RPMW
XR5ZLkNBrcXp2d0Jwi6y3wS+Zvkv5vpLT2GgVi2KBRm6S+G/+ta2q9CgrEssS96XVn2PwdcUvTkS
b6p29NIr3cFyQwUSwjauOEtz81/BXSPxYA2oaeocLU8frRTbrTz4sgfyoSn1SMNB25kn5zEkp54O
NGb9EIqvOHzNuzfHeSlGFjCrKlthBvLHQ9MdjeTTYjufXYLwZvPfIGWbgYLRnqzuoXOvRD8cjrW9
NAI8CQvFWgqMXnMprBMDlppJMQZCZKYIEr5SFJTSv3ks0Gr/FgnqJ7gbxt3w/+l8APkL34gyvVkt
H+hfwawMESMfvYlIF8xtu7cQlgd8a69yOAT+l1XvC8F8LP8cg59G39g94+/i1A/niLiYbhdFF3jG
NPCy35JRh7maAz7+nZ+m9lq3p8A4GtU7PbYO0TOK3jT4m5RRlvnTta+RvilRTbLW8A5JzoZ4p4xX
vqtJ8VNXO2R5gyRzNH3KkSARLIGThFRjhievCrONAGsnnkuckylncQcbEpwtpPaFA+c5hR7GKHRJ
WVjIYBFJyazqd37A5uFB0TArPEX2IRMbjrbWei3IAEC/aKd/FWt8RcYkHeACJQpoHV5ZIfaEIQfa
TneYdqFI5TSR/b7uPvBBNBMzrr0vjgwPPVzVUfBuMOOmAn6qe6zC/JkGa9lG6YKOmkzVnWwJHDV/
rTlQgZqmR9sXw6/V5ayy50R13WeZ3WwGC8U+jB5zm8aL7apvutQAnrtkDDsXRh2KUbciL8NHfXXM
kl8TR1LH+FdhLLTVox/fae9yyp/oGqXPBLVl/rosZ9NDGrDVPsr4biW/rWC9r38M1k9h/5T5X4mg
P1uInlTBfdj/c+JhgcF17g9b7d+ceZjSh3XV3TLe4ILVVCEaw/zwhmGVMfqnqSPcxEtKllSy8+U+
bXZ+DcpsIwj0cYFXbYaJbPhbE9+lZNj9Hnrn5LUidwGqog7jDokdlXz2l3j3FqVv8cMtyi/fB7cc
Dg6gmpkxC8n4WjAVUSwTj7xcx1kDNSCE0uGJo7B74qEJyzeegcS8aBiz8teRuV6yNeztmBGO+lDB
0YUJTY1S7Sv+oiRLd/ViYY2tT1zH1B8VuHFEuGSjQybj0ylxJLChYR/1xAYP+oZBSpDa8BeR+4gY
EHFOjC7KlZ1NviTqtKYA9qHtzBEXBQdjEhSsUWouBB6ZESm8ct+3VjGurDFCD+J9dun05jnGa6FX
DJlYVhrTl/S7mXX4LLkEDBTObZqdR/4k5+Y1ZuqmXOvUmdhGewk2KNrXpskjmyPm+PErmwpi3Nkx
jDhvSHepLA/OQG1Q5EcfFX0q2RJLYHoaom+kAAOoyjypro7rX49Fmx5b253dWKtQz2z0O841ci2U
c+Rb8UfQ70WQAhplGNsk3pppfRh689hrMR66p0n662ks1hpDSs+NQBiiogwhhITvg0+L4mIGRFuA
o3Vj280m7QihqAriq22xLLobBLLt5IZn4QfPtWyfmwEChzfSch+b9B4Ale6+Gm86dxRHTQhIINZX
LaVpWwz7Un3qKAbSkboWvlNrbDKVnFIi2csMbYqNcJhQN6e7+Jz1gmZd7+4YBAr3MgbDNmW014RA
RJBajSx1TBhAUfOl58+zfFfhgolJjcti46lkiagZj7ga4YCNb3GU4dyZji0aDjFgmmyO3vSikmA5
ZUQj5STykOcVW+NCLxpUyeOujr87XGGMbGIyJbD6bfko13mCUcWfrXH5TwAMmXa0wL4S/9kMQ8gE
hWplIK8LNjE/KM0JqaXRHYGoYyReWgbCLsD1WjeuPfLLHCK/bFpDm2KsQOjoGriWkVXU5M10JVB+
d0U2M+cRHzSzWIO60R9AT/jlxA6XAKKm7+66hv2vTTh3aqe/YXLr0ptWTZtckVTWBkdTjHtZt3f8
iVM+HJFnHvVk5IESlyxrnmmANxYpdThrcI1CihjIqYefkEc3nWy/UmpvydjfteZ3kGrbu/YLeF1b
jjcjSA5dEWwtcrQajL1NYh5Lq3poZfSrJcRdObO8t+6P3os7FF9lT0yv039HdXYvBN8d6lJs/r1s
r702nHshzpkzncMYiTGnZBMSs8cmzHNmm7A5/tTwnVqSjWYNvr5C+JCRgpSUyVddFRwirC0GIhko
aOTdgww20KIjmeu8m4AmVtosyWEtu5l6b0pWRydAZ19MCFZCSz9JesXcv+xV/BhD/S8xTcBfcXeu
vb9B9PdOWs+5ZUOi7ZaONW17kr8zu196+nDBYYYqQoc2ZloI8SgvOl502tnsFFBB50hAbRUvfb7T
vaOBn3U/UDzg5Em/TP8IXIbtlj1LYCzImLVHdJOAV6K9Gaq8E2oDE9o8pkF5bz3MZ6llvOdj3B2M
C9R9btMyfw/6qcJG/TNo47+hJxgFgeKuBDt35Mr0mMp7jA+Ttn2qyrncQKST5ISzlbFUR9+fXlyV
kt0wqmcCEBE2adZTTqpv2OCI6zlBs5KAXZN9q8CWQyTNBg7N3aq2EdXLYipY1Vh2tS+id5OQKg9h
PeAB8lrUVhrh1pr8vSmrXTVC7oW2guSzKaKDQUvbJqi+0J+kknW7TPdTaJNu1EPrs7YOdApPP3Wk
Tfkm7jsYJAXrEdRVvEMbWatd3kfLqcBp31TP+ohxPAoBnwQLnCU71+yPTgArX9eWfuh8KKBciZ8u
VM9zRvat3tebymmJzMQhXHd0YdFR0bCNKt+D1bkJAtz58q8mF0uyJZChPkqr3Y4t1qdW34vobej4
cotK3KZ2+NDDmpwPWu0ovOhC/JSIdLOD9H2UhUCEy2FVJu1ulgIwlm9505g7kr0GQH6Iv5yA5brF
viOqrkFR7Ts1/UwkJPCMXz3L2Q0td+WMYHO4oa1imXUddiW88ahhRDqdao3P256OVqgf7MA4tC50
DwVdnwLBZbtvRZ89tKsExlKKTCUcqbEdSD/9sS2icxmpfQ9ychBIbkEjYB30i/E0MGwM7WZrju1a
C6A12fkmghCQNt6ZrgZ/1i7QyvP8tx2g1K6ISBHuWXGos936l4adfDVMq0RqDPmGXR3VaISa/cQK
UDL1LEHhExm/BqpEFKlwFg2o/SQQV6MCrHMJ830Srn3zTHwy/xtaO/gPXXs1ctpo5izNmSzQCuyR
Uj/FgD4P3Pno/avNt2puI9OvXNu4/nuhv7j2M94aET4GJRgCA7TwjxXz76r8VoyjgrhjyM5gy/lo
KmeZMDwYryHnWAhrshTawoXU4YUCzioLTEhZ2IB1gYPCu+Kfbb19z8EeqM/WvM7wettnhqLvLVxe
XfY6TzYD7+bRL5igNYb62jXzC7KYjJYkr9YV+DP3K+CwbZids2GnwQ5bcg5hmZjqucE9RlXUjOjb
T6Rn4cmnDjqGBE8EgLOtEgRxvK61T34I2Qvhq8weBRdPgd/WJWa3WXhcklbtISY/puOzW65afTvR
zlL5NiRsW9VrLLZ8HHWy1/yLCL4q688wkZc/XOurtO6OSe8KvVdHuWveDfWP73saQLz+TMFaBu4b
TDd8R1ONZuy4VjNJ7pQDJSxDtQTR3w5My5jNO2tk45hgdFbEcXweUHnZIfRxBgUZBgbNJY2lLcj9
4wH3tCenhUuIH6WBwtG40NaxZvek6k7Je+QwQfrjF2EE5GmMY/fGSwc60uAakycteeTMjmWHIUTh
i+tBNtezP/q9JmzUoEDisi7nWRtTYXv6NgFhFkzUiOyxiPHR5KcbI0ZjX5QGSJz8avEdhQPHcrwM
c2eVEMRTsZ5ztISMam/lXweThVzsbdXYYsZDE86bi66UxAWeIvY5Q5NtbD9ZR83snK3WDvNr2dEv
jDukHySisSAmmyPGwWv676CWSX0ACZsBKQ72YJMHJux+ZKJFahaBQ4AGtnfv1svfMOVS1NmGQd6x
GCXbwcDS6YW3P1orxG0t8Vn5ViTPmvHiRyk7iq80+tWNd9HSUFz9YUe2rreOOCqkc47kZ2EDBwp+
rPEq0wu+E1aIFPJTAZVYfc9oNwNLW3sa2mvGDmZkffV/v00nJ9OPQD314jUD9jfRLXVwEJLyNQtw
fb9TRqXyX6C/OQY8kZeYo1rc244tTIOn30lpkZCa96+Oe3T5GEK/Pjjav6QhTvg1jJ8n2maCMibz
hadDykOoPavpEcCmZoCSGF8xS4dgeg9y7K9wqtnqc9IsIsdecKEyM2fzrL0TBoUY/R6muJs0KCHv
A0tZibCPx9H7anN9PcUCD9ejQidTJb8D6Syd4NBVf3Zqs/hj9T1qGDkXmkVQFTPSInmgg29QvNjO
Z5Tw0qYAiCZ5Vgxl29/YhXCPtIN1JnYXxPRL1SRLdnjr3PFuY5Ns5q9SG5armUHWiFVArTGP3mpZ
bO0ADeMA4Ut05MFCQo1RnyKMNVaTEa6YKmGWCbHxYP8zspVXGDtPI3UQPe/gcKWKdjna/j5k2uT3
1mGIi5XDPrXQAJqRg+p4jCStfh1xBfcQca1oIAmEf1bPNvy9KPVTH/TPA9u4xOZhwfyckuA5hPGO
npn0IrKcOsnK+h5EnJeTdVZWsRXINzQf1TwlhivCtdTTNa+azPFsnVfUyn25ySJnNckE4Yv4KBSs
k3IgOBzyndyMvX0OKrxaecgGZBZAsJIJXgKoFjJGqMfYt0f9QXmwLIJo1ZR3O4xJZSTVLkRzo9bh
xJYPu7Jvo7BD4JvQQOu6Bm0wXhv8CtHAE276hzK7KJkdsUCDHCm1tTN5r/yrPXRPQkXxnDqLSUcV
YMAFMSBilTHsa2KuIIXYFlQ4QAgpQKbJQA88cAAjj0xYGOU9qzYsOEWyglu0qOGC2fPouSmXOSUO
tVnYHAcSYKKsPzdqWqWoPLII8l3A9r8Ty74ZV33v7zUmQGhzBXCpip839O5WgfC0k3YjRxeoJyt2
U7+0zNImP115i4r8Esu3VpocV6NHvjpdtgOkkgZnZRf9duyxvaDIaDy17kBH6khdlWsgXppw4Zwc
B+U6u+8c1FvQyE3JJIiRxShfIhHt01Ju6UtaPV+6LdFvmvte195SZzBJnc4fgir4mkTbYar3oST/
czFpR4eGzqGsilk+jsxAPMA/OrVkQHD6b88kyEJx0s8W5T8tftMLpk7xsOzxxcYu+yGMip7CDtd9
lzBpigtkWskOznQW+byijluExex3iWgL43e3JKD4U7HcH3GKuu3Fat8ctkS5v6udW2z/WNpnR88f
61Qz4rmK7xHeXcz5B1vEa/M5DE5BHrMlnDpeU30ubO2homrHfCZfxSRRZ7U6za1hUUxLD7/OQEhK
fjMBynTrJLp0IBUS9WEMj0p8u8nJ7H7tbDuoN11bR+ZDkuCZbWL9WlU/qdzNY/cx73c6nZypHaN+
CcLcF68+xODy2W7jVUqyiih/YnZmqkFwJ79acZxNRwG4dBSguvzOehThN4+Nho3K0LdmyUmwaNp8
5bmErn+Epr3oGeXF7OZ6+0efvZkYmNZW2u6Vhm9OUVC+evpLrYkF/wfwHlaEvbE8NEvYEuznMsOD
mB4cQfYC6jjaQAf6JCWJI3AI6jXhRSSFV0QYswWbf0yaYp5wR9aTHg3GPPHeKoX+3OzIWb+b3nWM
YOxTXDbAvnEgsoFAiqU76b+W3bgw613DEarFNqt5tU7YRnZ4jbRzLdD49c0+qEhhiWAbBAEDXLj7
sCJzyBiV0Swr/HvWwDrMecm4D2uvZf9eb0Q2bQbPXPWDjjZ1WBdFfdfMT59j2mXwCqZcef3C9CLU
X/XGK8115/hL01dr0VjLLpbrrijRZH+aI20JXBzPO9fqxTfCp8m7JrmLVN+F8jmsK7wHuvQ5VE18
D8lP02J4i3n5rPKGmjoQtLrVE+ZDLHVyyWPrymhYHxPe8LnUwO5Bxl7vEZyCirhERsomF9wkrHqy
SWisM3QuaThuUp+hffCRIXeKkFUE1puBVhiVVUn62VTm27HxwKPYqyGGz4TaQk3kO44Dge2I7zG7
FiXZZiRqkNObGoi2MgzrbK5y1vAex2OnM5luUKH8DVSgPalH83kSwa0e2P3if5vX7FU3cgu/NmyI
MsmaxZ5W9egvhqIm9g8jJS+uwWzRkjGZsHVWKFqMg5HwKFNea4vQ4B9w1dGKbmL1WkSo3zByUN41
2qHrwAn9K9iQ5QbGm/TPaCi9xcfUtoQnBUuUZvNAtVh3lftk0YFPA9F1mtoW7rTiziIX6NjA7XZI
Gi2C9lj18iBrLBZGu1EEZ4wp6FCrECw32MMkxy4OSYJqOy6B6QJy7gMpSMrU2R6NfS6yk+HWF8UL
pyOuIno9166viWV9jWl5KoCCTeJiCdgwLo/Gk1Hii5gvejvR1lPLNVMzKqmGc9K3m6IlVykR58AL
72UnXmfnkakQORqROsiEh0IvsIUQUW+c5ydARMa2G/V/5Hef/DwAZya3lT7yoDUwvhwwa+rsCKh3
ebnvJ+c6WSffC7+nOL/7DKZSrX5jXsfkOYfE34CU8Nt/IBvDpr4nuYWCAuAcP1UT4888GGyb9hx7
8JWimRdQnQPiq5MXrwWy5aFbTl5SL1q52KLiaHht8xrMCdVK/54Abak1a5eM7MhRRCGrwlwYj+s8
qC9GWCBST+oDD9CxEw46E4szDUmyLT4EQozZZqBVH7rL7sruId1OB1HEOwapKLAQrXvVVTn0mjY3
2FhVp4pGVEVk2TnJe2dViDMC818ty7UdBG9WYL/6or/57OI8/UEAwC3hTRo1UFse87QntTEczhVJ
80jA60+PpqGxmJIlzsEe8YFF8UaveNV5dbbF/D2g7MzEI/cQw4jxxdOIcxkM2qZCJW/uFG2kRWXs
WH99kO/0pFyLXq2r3r8NufvKj73HVnA2UUQFJWLBHu2mlsCqSyn2Hae/eB42vZZSno3Xc6VqTh1U
vwGGw6qAvIiUOzR/wprksIrcIFc7Folcy+IZhv9SkgcR87BF7Dnrsj66ULHo1OetWXELUI+PbNHM
tsRLfDOn4TpFWMWw82kVKvIZbxoSJo+AiGF8lAA7YUXZccMJQ53ybnpHCkd9Pp745qNNfNexOyeM
N1lbrkZS5FubZm5y7zECCt2IwLnGJ3zUawlQ0cnuaZBucJZrwfjeIFKIQmuNxpVFL7nyfvWYGOO3
AdGXhnEcY+9kN0ziWqbE+cGfCAzvYZhCV3TAijoDwh+TY7E0vyeaOYE5y+/1v0pPVqK3t1FnHsbY
fEkCfW239q4o2HqS0QroH+XBOlXBQzTNGR3EX5BbSzNsdg3ceLdfd3zdOiLUYbQnTbgrUYqEaLMi
0sViI1lPdvMdNnLduzckfsuuTM4VtY3Kj6OXsSBi4cFUFmb5zsXKNdoB49D0mndkE5T+yzhk2pKC
5NI7R+EJIuMV4B9B08b0SndaSmaypNFFm0N6llH9PORbYmThSA6+dk4zIKEmgpRvKYetyfM7pTgN
gW8otsaSaNyYyz6bkLhM4lj22OJaHSGvfcCH/Wa37t/w5xJsakjmUdaJzaiAfsGEb2HJS9U7t3G2
bzb27zxdM2L/YLBfKMPyWk7uUff1c66PWDHHTTMA4nJIxs676yweKOmqem2CCZ1dZQZdLwNJZUlt
bTr1VhT1NeiBMmDOFl7SrGlGnmqAASLwgRS6UBnNdQOaQIzdAZxw607LzpJveYUV1Gd/k8f1gpkE
yrdpJc9ZhuxaUq8GmBPwrcQWuqimuHso1VSK2gBtoflud9V6IPOA24p1X+QsYtnuO3bQMOzFGIOt
8Qg9x8URe2zEW//WlnQRUdsvy3Q8DqyESHz/Khty4uqDzNKt7dVHc+h2iQmdmZllZ0fHKkSa2RLm
Lk/lgEfvKEL0SRn7q94mIKfYNRpUXy4dTaH6cZjjN8aCPPUUX1/OJUjmQcG6oGmbs/+aIFiMxp+2
SNfF6C1AyZlDs02nfB2jnRqVRdSVhC1ggpkwFl3lrHW9Wxfg13ObDz5l1+XXG91C/JIPyxQCfzps
aCZ3Nam7DTN+h5jvmo4cH+axJJhKpysrMSzk8YcLOrHGAATGVH6WEor7uxbldFJoIwSK5CBc8hGv
VeIw/UuX/mycRPFX1g24hY+BbAZ/SfS8h1+vgVI7ghmfq+6CwSbJUT2NqM1UwZ6JC7jqFHMSc5as
IcIuv5oKVRbyLUVTa5LOmikcGwVsx4kxGJt5hcFW0Byl5FdPIQ7qLlq/uSZcHZ0Lu/Fg3pRYB5Gv
IpKkZiAy5aerjhmLbhl+jtF3Pb1384goBWPoYPSB58ev+ZVp7TKnyOXqwqWXs2/M19LE1ukcdNZQ
qpLMZxi46zbq7Iehwq0mng2HpL5KNdC0KRBDU5Cy0xrkPqdz2CARDXk74UPw6MCEBeur0Ipul9U4
+jyFDMhugVg7sPaH/N2tZLi0TOr18C2dnG8zaj4SkDBLoaulO2H4bYySnx8Fn6YRUXpl4qIqMn5c
GaMolfBPeo1XC/jIiBFz1Jbx7JRAzlLJsCYHNFfyK+SxTRnoIsjO9BgSTVqcRdlca0iQQakQ7baZ
u26ao+ZzhRnWIBduispTI1C1m+atSsKXLLTgpUxKFuuM+BEzEcZWgTvxyoJTTSD6ljE6zMjKIvbF
lJ2DLcKtw+VDGirFJIRfP4iJW0RaNTi9y2g7XtauXx9zzIWGa5HciZVZc63vsndBtQ4EOfrJQ7hk
Vmhx+wO0b9klzjoWxkoamJUZMC0kDUKmkA04/5xuhoModeRJminIDkDbwt8aITwu6l+szWTSSw8x
rPps3OwSF9ojtmxAOwE9f34M++YY2eU26QuqaAchQT2NR4l/K0y6HW+sWEcpNY81XGXj3qPMh9Bh
+B0ouujuheGzK9JVnOLVnxyTVr3RWZcgDsDzD2gSIWCvIWcQkrC4YUaPEjygHPghgXJ3AZ5mQ+DY
KBt5SmNwWA0oe53Ajd5gbG3YIarA+X+yLGJl6gIoCAbuEB1Rrx3JfdWyVg2LuzHYf6bzTCIHcEbN
JvonuE463PHIeeuIsTUc6P688ujeGCk8puFrSIlMYJOcbzILMpoZ8iUJyocZFdhQ7GFjJTxcZt0f
NLczN152UE2UHtLW30iXMXLq0mMFid5vhzQ4lgXoFaV8ZONLyb25GAI4n5EOFD9LCASbkmQtxhDQ
hzIBv/vdqqnwKUom1QtztNpNxVNUzolHdvUdtG68CsJp1qCn29ie6TXQHwdjmpbjhEfTmVVO5HKJ
VvXrJtOGlSyGf32Z/jQGkRyOqGnRmeIbjOn16KUi9XuXTJJArsT89cFSlg7L6tZnZ2vW6V4vEYm5
zA9LWZ5EXLJUb6HhqhhAV+w20MJwUkgWAgvzlRL6X9DkOFjiCXmD+Mp6JNp9sYwyZm9VYP/URdGv
KpCQus3b1MLX6iGViInMxZR4ijpNDLg3MdpRj/27E33gTn5MbmtgVE/pnwhC0yfW3KPwP2yEAPkU
/FQpitbYJKkuQrztpel70UXO1lT+MctZpDnAs8oR8GLlOlufFcuyy2joTMu66xDm2PVtBNmihQtY
nzHatC0a/RflxpQ8ygnh0BiAXxzUZFIPT2fZM9Opux53raAWIlIoVV92AqO19x+dATM3ZL0pckSW
nQhWQ0ioh8ZzbzXOd2R0h6giiSCbbKIUMU4Y5V/v+3+jYB4wUBeoAvFcGdOWohzIAgUr2T3XtFpL
V0eO7+mfPtOeYUDSExnG0hpnNbWBcVmZ3r40wZ0Lzf3w4OZ1EGlq6x5LmgnT9n85a1IuLAYV9c3G
ayK68Z8wSw20CfGCULMMF1QEF1ji6xMbkYSaxHvpa56MbPiMHGzG0UQurLDcU148YsZTTtQJJN98
HJbL+E/b5FTFT9J1FmYeAOLXiRbWKkLWhJb5xwCbmglRTs4stilPWfkk/XvnlSsbmJWfajRsaKfb
wKCyyRu8t12BpqIuqRZuXpwfXAvQdU0MdxQrUDYd6lk/d9Ei9eshs1hojhHgick8DhK6hVGEF9v6
UCY4AN8HOerPum5JbASEhAgUtbB4N0oIGK473BqzOJqWoS/LiTBTtlu1C8XGYAUsafqTpHxjTXtJ
ZQ4U2Nd2Bkhtr7UOOe84Jyczpzrx7x1fHpifUFk1EweHXZfLyV0OPhW8o7E/y9TJ0KyJSJXn8v93
orSilVGZ+7hlblRXhKW1DSIPW7uWyOoSyi7mp3gW2v9IO7PmuJEzXf+VDl0feABkJpCYGM8FWRt3
FjdRukFIFIV93/HrzwPZx02WGOSx29HhaDWpykIil295lwx610hu42rVgQe9qagxpIBnoLB1GL0o
uIdDBfd9iYSSVj14DeBOrz+xghLeKfD3OqDqZdXtTWpB9mlsgpWsntFkQq4H0JUliy8yDOiijQGk
uiQijapR/cJ0aJrbExE1YpUbnOwVrDo1+ThiU3oxcqA3g/4aN4AURzOnVa9kBQbkop8xBLG1R1ne
QHEOCHLQw0I0Uete5hET+pUDCqxx6psGvA86S3SWpFc85n5NF0xQoAuva9d8pjlwq+sag0Vvg7Uv
4H1vyMCDwqJzHE531wI56LvBLqKTUzT4kCUZ1g5R3Z2yLyErhhDSmkVRZ7RRwUAXcIpz0M29p1cg
AO5Tsz23WoVsEZYgnNWnEvAvydpjzjalO5YchxFeH2Vj1mvTxGa4jX6oHteCya7I+ZDjpftWHdfU
iytD7dhxdMpGlro/IkPe0/dP44C2A4QmuzDWReLyc2mB4QP3Vk3YGXn1E7BaKqsNOo4JSrlhkTz0
NlVaw4FjqMif3MAH0kttqGf7UKO5kWmernrIrwTgxfEwQCzy4i6gG2HdIiNauJF5rGovxaCYumKO
Ny2IRZDUMYX6yi6xt7Q8BCTmfg3HcPIzc9V2P1TuEwTK/lFxSlUNOjYdfR5Vy9sckH8vcoTKp95Z
T22BFoLeB6O7GIzPqA30dKtTIBthYz7GgshIWkMCEBpkXgeilrh7Xtt5+whxLpExqg9OsBdlIznI
gC8loXvmdHR/fVpj3ZzUxyxSSNn9ZWxS0raVgrdtK2S20lNsGCAb0tDqjeZitNUPf6b/0KtnY2pM
+q0j1f+UMpl01K5MT7IBBfm2eSoNACqzt2jsk6l05iPg15k+oPLSreHozwQMqMZFrESZYZZrRPdW
MnkU94AzTaV3GdX71KwWDxCEocIO3tDQj3cl2gMyodMNixzbITuej2/mNknhfPrQCCUwWhWF90qL
YOcIapZR7znbuElpavVwILxKnvhcqecGqnFpFn8RubqeahO76+pH2HBlGonNZ7Tfo6JUrLQZ1ZHo
vsyt6bzOr4PC522Y1Gm6EW01V6MoRcraBwXkKjvAIhOahBnREJnziHogUphjEWDri66ANVUcB9hm
6pkCW9KcDba8b/wMIR4JtzfKzXyJFVk3dODjrinhL45w0qfiqxsvJowZfQYbDgWKu5TTzeBG2OVn
+i6TQzhnxOjw9LWioOjvUy18WAPWne1T76yS8TLsNbYyvpDrfkgukrqlbKWjKzsZ4WIRdwURfYe0
bhDP6DqMYKhPl+ZXvCii48KxS/blCKtqqH9AXgQdO0M1Mn2xTtywPfVTZ1+27beiT6i0gd7bNsAa
+s4hKxuda9cFQjwUBbQo0hAv1dbW74jgTKptJYe6LPDwbeNgqW0YmK+2erlGEb4bvehBdeEPV7TT
xqzP5wSKUEegfOTQYCbDQWiqVexIigFZRzJZtxfGXF6Nhgu7VSR6ZccYsvmoizRkiLGfUSMaIDWJ
hgpD4oHBnU4d0eLYY3nUW7R5lZgE8CJAbzUnga5T0JGQA/0op7UXdDvccFaJMFBysch7Oxtb5SE+
LoFpH1uj+D6KjjYpRANvJs00YrEum/4UufZvduhBtK5pQSW5R32YCwXqkBSkn+0ChavxHpBBaSIe
6Nz5Enx3FOoj3WgogeWcrWxjnbvTYx9+N6rsS25UX9qYYoHvwWQpouZRhwHktpbXHzTy3lJ3cY66
N2qv2AW6nEdDu7YS++dM6Mo25kaIjfo4xO20HdEwTFrhAaXJtmlU7LKmQekQlgHUz8KAA2d61mbC
SxrK41ETor7hX5RDjW4r2pzLz4eCMBGYIaYd58NijNdKKuUJwLwV0tK+h5pvUxon8YK0CBdscujD
1lFLfD1TVS4XgnvXNF+xXH9ywTCZsz6z+nQ1dKoGr0YwQnll1fVYWOqCCHkarNsxoEGOizu1gyep
tIW4Ft8u87472Ygt4YQpZRgBAaIgiS4G1rbREvJSR6TJhO+Aa101WnwFSfm9nKtbx+w2MfWl43TY
G6Jf0JEN0oDF53xEwiCkr9UEM7CBdMkDRwjSwsKvu0UzJWq3HcINoEuaAbnJLIZJ4gwbL0DLY4oM
bMM7GrAuUkudfY6T24BEZRWT+oU9KbQd0i5u4ha1NQuoiTyx49KFiZJn69xget0YXnOi5c4yuEWG
wR5xnw12utMArk0BT0rrzVzCjAP09Thm+fewoN401zRJgEx+1kUD5UxujTHG7FN7tDyoOUa5v/v1
e20UrLF5viky804E9h0djCcI6medIrK2BWlhlv/KknZhmDPN9CL7xd/dRqPSjH8GnXPVVLcxhQIE
alhk09w/Vsb8nAtQMSYURT+5HwdyH1m394WA0Z0TljUzvaBkb1cSd8D0a4Gzo66KlTejCZBTIegy
BabEU9sWRdmMTz9ylpGFgTqUyW0y0Q3BHGOmWLQorSTJqrQM8lt72GoDmwEhoODFHpgD0+S04m9R
r/rehPIpA80aReFjmHko196qAR6ndFJn5Slgd0UEe7IEZsjFRfOXZidHQd3pYFWFzVcHelkewh+u
BLDM0OmfhtK4b7w43BafOz8e8V47hwvwzQlnUswGkZaKtkFYUIIKwgFNRS95xsXDXlAzdkTuQw39
gZx1lwCABOKUSMK/466D2omAxpns+2CNwCuyQK7EIN4scO49h0743LfhPpLmaZt0kLsJYAqFWoHd
NRImMqChZPSCdeZwtYTr1sH10oWMUPrervJIXMpBZ2uluLjdZUm16g7e7pXtD80q63lnnm7vRQ+A
bHafTEPZdLdQHOesUtPXNoBLqqDrHQctQ3L7pEhBZZciIbmcOis7q4b2MfPus0CeJnl+nIJTm5yY
225MKQNCCi/ogaZ5Ma3nikw8HcufXe0+WsGu9sU13+gsCSAojg7ANhSKqV9Hm2IaCT06SjRDYj0L
3Ej9lv7e7BWnkTctVUjk0Ize3QkXcFQyoJo+Ewx2IhhXrk+QLHqC7TDw6UeNqwpdU+k6j/UgUVMV
slhxI4209236mFxd9PU4c5t+OhZ8JerDQbDGiv5OmRQx6XXeB6j5YIUy0edYkHwqfWw1xZF6LAb6
07V3nPURK76djFVFzj6Xlg98YfhhG5x1dUAyNM7TzimRfKxdVltXkvlLhxZnF56plNhjjHR1FJhp
ydMvEZi1KUPjwfSIA/OwJJWxxK5Vw6LSAarDx56G1kx8TGUZ5rJV/JxrwBxZZpHMq+bOSYATARjY
FaO48DjUYUwyM5XPzDkiheqXrWfsW5AQHVDoLDWF8xQZn4yKaFVFeluigTmWMKdStRlRcxCheZ1L
gOKlb6CXNGJW2bXopJRoyZYmvZdWTeuxxi2WWNCK8rUblj7Awq9pcz8rwv4kETDmbEQPBJRV2KDs
NUUPNc8Q1W9Q0cjrAsACe7qUxak1YvLcBmCPjMY9IbVeBRnLMZXUQoYYvaIwoGI0tHSLKMXBiVgk
3wINgDGfhgdtu+5pSbLvxtSnKZHHM0hXByp90+XxRdMbNy3n2DYZq2+iot1muXyucrribKSd38SC
92UWRKzWdBu4RXHije5Z1RULwPoqL0z3NKKBeawK62wKOavKMKh3xIc7o8YTOsgp8pq+QaqAC1Qa
oE6rJulu5objS6TjF88E2+q4VXjkFVpTwIeGBvB3rWK2R2Sjdlx0aHcMrExaXuYVegfxaswhnNUe
FhbF8GMuCfVav7ruDEhNCW3NQuP1WGA3kyfg8aKubU5lp/Z66ovbHDAaTfyOFtYluQ7K+iZyyH4I
y6PdcuJPazPHVGwuv1DbIswSmpoNIfo0Q/M0U/iMXPhYF9ZHIG54o+UtZShNPqu/KN+6VBN/K1QW
iXLtHheAFI6hz+woScJo3fQhphmjWXXASigWzeUIjkvhapmQoI9huLOVg0CfZX5pQmGALOhOZ79+
zhfsQnzixmSaeYrUrxstQp0DUZI48gubaGbyUSUo+7XPrhTJSeLwZ22jJY4mR70Gz8/5hZdolcjP
FkjNzmCbmZGa6Nd2P6nnzGC4kH3kqM0BRXvZeYu3rh6sTVYWuzYTP+ZixhYw44T3jHWQuDdmhouL
HBepxtB8GlqEkopBXAwWcF8rf/aDcjgeR/SRBaRDG6FHZUU0fibAsCEZcWUVKV635bZUGmhs0tD0
zKOzFBkQZJRh1JSue6dUUW0TOa7QKQl2DREygBHvZ8JOW8/BFxHX+S7ok+UrkyaTau3LQNAaHWS8
LVqBPzgGD0C7DHvVhBk+tcLIdsIB7Fa1Y3pcIsCmKRvj7EuoPOkniFV5b6Gao9MnVhUSYXPP2Z/P
x1MgEZ9XkOACsj1rGEDcNxmbvuFwqRsQ/OxsrIB6+B4jCbOhRpC2JCtoWINx8zOkOxKqKUe6JoYR
+YQhQJg00L7LjZ+0X82O3Cjqw4c57OtdhC2XonbSuBRpI7+8yODRhRUw2WAGVjBN03A8VDjmJMZd
OlK90U0ldtw99AOtfB1gHV5n8XwRSQvWfDCfoveyhk2BL2ruPcX6YaxQoHZMsBtlkFwHUX+XTRoV
q8Km/QKaN3c5l+Z8gWem2bfSqi/6iI6MlbFsKjtGDiXfhymYdttbqPShuG+deDuK6aHLnafMIl/y
ExCZcqRnjxZTh1nNELMw6YFkM7J1imZuCGQA9NNP00cpPRM4sLhAOjxvXKh2XbSKadRtA+8LR2Z7
bJF6QaWhONXlybGn6y9q5P4WiqO+sZzHsDWts8oFj2c3IOYj+xt31WaUCHgqiYZAEpZgqYDMpUb4
pQqIvJJ+I3RTrApvNSjgkw5pbFETaGOOq7nJvAH7mxD1rQBxRaOmXxBqxNuXuwVGzEbSxscJ9SxK
u2k3k4Ud89snKgeEmXGeoO2hfgJDTHuEWIYcJPjYgl+e7ivH77Yxe/VId9VJonxqgR7ZL2zJ69x1
7q3UaddqTug5hnIdBujGdAbmqy7A9TaY47WHPscY+sg/OpLuXtDdJCkoVCgYYzGhiun+GAUl2MYr
NrWCtDEF/t0YKpyWUi4a2YXPpd0o6pXG6RD42NDHEGSwNQxrn9t6oviRjFhv2kTWqNWTytUdZUfv
xs5IS/02ZfZDkD69M1Xbajz3PXfgRjeRwJcaI7ZMr7tq6eLVqb+dZgpnUw6nQidZtfPNdV9MF5MH
p6/I5Yljd8MJQidXvfnQzjku6H0OEL/gAoGMRQnALTZIBamSHVVj1NlgToXkwdOIgG2VVj9pMMZr
ERg7NdhoAHvUVsmH5I7cAWY2xeIoUnu3QXmhhAQAvx485XQVyso5BUXZn8xT/RyD+kDLNDVW00Bu
F1r3VGBrEJYtJwKxcN8qvAzNlT9FOF444bocWvDr+BALw/X5nfR6Ltp+E4HsdhFuaj3mE/AYlhZD
vhah9TkLy3xN19FwHQ8jv+ZmxGKtQWEGVwycsV1QqHPaPkdEPaeW2+8NXDpWdeo9Jr7/PWjq+Fy0
eEUEbuifREaJAgpAuVRiiAafDhRfwQkf2tQ+HSvYzGlBaagnQW/SJ7ALyJPaNvINcqx2jvZ+JINz
ErMdOZeaqwGvms5MkfM0wNHT4nBXnXeWScawtToLNaomaooEHUYX0SPDRP5tro11mCV3erIRq5+Q
pC7Cp7oH1pcnPbJj7PbUVB4i4uOJU5+Fcgiuxxl29kw0CxAv5Z7CJyhI6DcHMGGyIr+Sg5mtxpDC
pQ8f4LQeW/iD3GA2lSyofBOiCaDXBjQStm6PqHdbyp2r+2ylQHClEv0H2/YRHcopUlObcFxUWp2y
hlRKQxRGVPLFsQgiZGcPK8dtxo3Iisf6KZq9bSDgsDSwdPu+XGfTzexF0VoDLF/ZzKZO0FQIIvzi
gjxazSXwJS7kb+z7bxiHJUTV4/MkJf5NBvygmf6yZxnleWgQpBooQiQ0gBJ7vsxrd9U+1akSG+U0
dzLOz2f4nXNHax06E/1BnMXkdwua6Fo3CarcxngzzRe6IV8sqhnxuxQw0wje2kKAsQgsceuR1csQ
UwcVq/OkI8GM5HDRGijiigWSPSlg1KSVLR7PxIodkDZKmK59vOiGGPaPbKlsQ9RDZif9HsMGB+yA
HB0X/4I8Bikags30WqoweQz8qnGEsyPTCD3YXV5Tzaec8rvYpaVKfZSKmMr3jS0uqlkQfg4gMZYc
JgWBCUWOVL6o7HkVoqUqrfEa7tUXqdyCMzCEW65KlO9qMIMD2u4eE1M0/UnmWxN7+jrtgLzPBgSa
1pfopvrA1FvETBeYmBnXPmKB46ZKnBYAaXgKxhU5Z7+goG5pWANDjdw7CG4vwKxHAnnvfOYts5Ic
pnyNZmhsIb2IkmCiOB5AzGFGExXNJq45Poa5oTKhM44Ln/4nPLuNqMFPVRUVzzYkEEWbFuAnaXQ5
DvgHghJzrTrYTmV7n1QoNEH37FdZzb8NjX1f0zcJmyZf925+aSAYt6rjdQVEbQWsOgJswXUUeVlz
boYb/IeD8x51aU6uGkRjh0paTWnHiLZlwOnjOdmwi8P2SvYux1TugJx09J0fZIDYW0ojXYVsy1SP
54ntzjvHpLkLE9k4+vTHf/3v//zX0/jfwXNxXaQ0GvPmf/+HPz9BJqyjANjh6z/+7/a5uPyWPTe/
/ta/fuvgl+6KjH/e/ZWL6KkumuJne/hby7f51+cy+j+/3epb++3VH9bcJO20756Rr3puurT99R14
juU3/39/+Mfzr0+5m8rnv396WrKL5dOCqMg//fNHJz/+/smy7V8T9Y95Wj7/nz9cZuLvn06/ld9+
//3nb03LX1Xib56WwlWf/hief/0X2/4byuBamDaYbGFK99Mf3HJt+PdPUv1N8V8smt1CmKarrU9/
NEW3/Mg2/yZtwnnPpKklTMeRn/7f8756b3++xz/yDmRblLfN3z8xePmPt7s8jmYAGyAF2A7AE9IT
Ll+hfPp2E+UBv2z9H9MgBibu9i6rHLOitZlu2mT9Ygr+OeTLIZzfhhAm+aaWru24PKd4PQRfji3d
9t7lDPT0B4oWfrMGz/vXBpGvB5kzILO+YBC6KEvPw8LUDVzG6q+Nsszmi9lC5zKNk2zwLmlgz7jt
EQkTN3Vn74+yfNdX78TT2ma6WCxMl23y7l+OEgs5T7IPo1tzwFFv8szsMp76YPv+KIdvnrDIlo4r
JFapju0dvvkmsZrSNKsZJjRHcDdPaCnELXooQ2qevD+Ud/BAnra5+x3tmBY2xRBbXj9QNFQWEJvW
uu4KT4EfMKDxWo60L32zWIwR2+5+7s3w0XGH6Qx0fvT4/vjWMmMvZ3T5Aq7UpsQFz/a0OljlftFN
jXS483N3lxjkIIuQxXyd8syL40SZYCpgh5ta3tHv/2D5//7wwtWu7QnHEYpZWH7+Ys14aYc8FiqR
ewggKLRRphuwBDrVDgHIY6Bxtuidf5zOrw7nlzvOMn973ldjusvPX4xJ1TSGu5NnGPZNX0ejwx7U
I1Aqkh+5A6xgLEFEzEF22qM2gtTd1b893cvwSFdo+o22ax6870lELaX6INvHVX3qj9Uj3cRjMZhb
0sloVeJHZFeAiiw6FUbIbIzWBzvIOjxzPC1cz2TWHcFJ6ciDSY+SWlitDbHSRnV3NNoLSqdUV5Bq
8PXzpB1Ey+cWJaDygl7D6WynVzW8Hl3Ud048IGlbrTyDQt378/LWSvAAzQtbsLk53F+/FfabkcH5
SfcJlvBOEl1HPWeIhyzxAkZO2pi6m7rPuuyD2dBvrAbPYuPxMixH6IPX0ZRIVcoYT85kAsA1IR0P
tIkizTpT93Uxg33y/pMF+HLI5f28WIATIgZhXbIC5FTtxuHrFOyBsZEp2UjgIG+LflzRY9/ehR/N
8UcPezDJZhEVSoMxRZ2wEEdzPF3nVUfNV/QY42bfe3hnqzbANHII0eyyBQ2eHPuXeTqpWudG1+2a
+3qzAK3LArPhUp1IE+TiaCE5I6qnIYQg01EKbpUKNsQ123JgnHrOrnWFAHfpQxmC5DnZ8mGewwDs
UPezyJDPU0DCwTOsBhePrRxdkRI0xoiFizFD5kDlr5/kJSSDM53AEtYF6odDD7UN3oRn5qdhQy+w
pB4h+vTBtZLP6Ipc+gn4ChVdQG+nI0EnWE1gdvNTXVlrsrz7Ls63oUawEbvuRVeWenXZo0kfcdhF
mrQoaiOTvh4hbZhuQu0+Nso+G3AppdRIJ9c1vvhmftJlJQiS2r+SYNisNgci70IscebTYYjpU0ly
Gavr0RZGGm2EaGq7oH4D6ohD0J/PJl5y2tgbLrRR5uUYi7nzGXTj+7trWcUvzngb/JxnauF5jmnb
AlvU10suAdBrdUU/7Zs2Qk56muSZpk69Tx2jv3h/qIPTxTblr4DGU8ImsPntdPFTG0+CrnP32m+6
DbQBjAiAEz9TgDDORjlkJ++P9+tkePFs1q/jzOMCsRxiNPvw5OA0m4t0dNI9qQaUksTcGlGLfrZT
no6BvQ0ngG1ZtHIclGQMcZY55SrNIHsCqLMUBUUfydHOQFM/2n/wzX6/WSXnmaUdyfXu/na7iWKS
ZSSLco+Lu+JKG4Guz3ckqHQ01p7vrFSw75EnMKFvfjD07zudhpXlCkWc5Cz/9vqFmyToVKOScp8a
jnlGt56is0FRJDKd5kSPEFPMhOVn+U70FVHpfhurqbuI7co5my3TXBupcE7dKKwunXkhNkYB0nHs
lo05JN2P97+svXyZ12+QLyslfCNid6mcg5hOR85YBoMq9rV3EvU/ouJz4HZnffOlmwAC9TNKzheB
+dVCHso2qx6jnwUxdEbtA0Rhv2rZYVl72+c/Ezzk4dCM0PzyFP8AiqgBMETEEIxivH//Wx9sKZad
RMecms/ygoneD7ZUhLyncBAQ38+yPfOn5DqJKlLaBa3y/kDWkgMcTI+GiUyewwWp7CXdeXlfDFFh
1bYYyr0AiXxmD9oEYGxgnqOjdKcNpGumhrPFsaLyJAL/fWEgL4OTFf2/KkGqMYlG+UFG8cbyolWi
PRaWCzDCPvhKDmI7gw8aaR9VD9OgbvJsPs7AHQp356VP0kx378/B79GB1ET7gkhcCSX1QchimEFh
Ur4p956exNNYtChryDmlFlybm0y60085UWCCJ0MDsMuMD17Bm48rPNvxXJMs1z5414bZ9Y2CU7wX
QCeB/+n5yLL8DZ4m2DbkP6oMgEtVeB+EJoepDitM29JTLjc/Oa198NAQYH3fQEJrv6hh+A2ePhAN
/4N5/XMIcRAL16ksKeO0LGKwnpjxjjTjTBrQSS83gf3dpUxcRPEHi+eNncPNIMirpPAU8mCv1zNa
YlExhHSm7Nzb99oCVdHfB3b4wZ33RmKjyN6kUIIVyv8dnIFVRGvVzt1631jqCiAujqlhc1uAbOdi
vyzh+NWRPBmFRj8pw28Kbu37s/v7ufb6CyzL6kWgB1Mjm2ata2LLK9XUR2OAgBdSk5NMAIt56/dH
O7h4OZCW0YAXLsnk73f8qExzjhpV7/3I26qk3g1dezLrbNcO7gfXyxtDWabHSb28P8c8rFqgsoXT
GajLvQ0WAoN7WpqJBTI4iO2fgU8B/P0n+33BKIZzPf4nYAMc5vy8XbMPmhZJbqtY2Um9oe4PlUZ/
sMt/P2SUZVnKWpIz27HlwaEWegN98XBkGFWD4hJXc5SeYC5xpoRm5yfo8zXn1jh8sB1+3+bLsNqx
lo1OweFgmxtT7aajxbDJPNgnVg6JyxTa/fr+HL45igdy3rXBR/+WdlJdbVA545UZc36d94CJDXXy
/hBvbTjKJrawCDUB2B1WEioBBCmhm7PXSJzCk9cxrUmHUr6+M7qSXsG4kjkSXfusaD9Y/G893suh
D7aaGPDrhW/K41l6Z05hiEYREKr3H/CNdejZns2NpxYOwuFFnJelW9WiU9d0XOhLWXZ2H7gNoIUo
nS//3aEI2kxFHsx6dH57XUbcew0oqWg/zFguYQhSoyNbQKWsknn7/lDWwbpfInYKMNpSjgfcTxye
x2WSZoFZm8beyjzvSyB6H4dci0ZsE1hXHlvzwUbPGv6sOT5SYAbdkI8I+uuqvSpkjPsgNMMFEZMs
DD0aE2aL/Ucm5PCtgV0Cn6bKjA+qKAcHEF+ZPa89YkbKpmybg61agkfvIDgZ+zn8lkwryhNjfZ1M
H9yOB+/7t1Hs1+e3rOg5e5Ch9zJEticqVXE9BKg2m2Yh/r1DgBIgj+JKm7OMwrWUSwz44qpISFDZ
Pm6178B8gib1P1i6B/vjt89ffv7i8yswC1ZletW++ko3UoZ/8esvM/ni4wF8FW4GwpqSxhr+cuGv
PlijBzHwb99/WRAvBrCV4aK85ld7b77WD2gyk7wM6FNSDBDHvdzCi6UvJT/Pxs37I380cQdBRKvk
WJSdrPYcl9YIfeODJ/vo8w8OrrLMhtCBhLev5jXeuXCJ/9r3P7hdpplUwZx5M/l8KeUNsn1/6fPV
QQTpel3rFi2fv+DYLHlZGh8cT79twl87w3W5uEjx9eH12ATw+DvHqPZa31ZIDEjA5k/vP8NBnPbP
xfWvIX5VjF8sLpzR+9QtgnrfS/yh4Dh2uFxJ/dmw4YoRr70/2gcP9OsWfTGalk3YTjNbkbqvV+yG
5gQM+F8bwn69WwqRemJadruPIenC6j3v5g+GeHvd/jlnBweWFdeBlXsM4QRg+pBG+mCWPvr85ecv
Zsm3ApUnLZ8/JLs6W3e3f22GDg4sy5CRlcy88hnHrA6YM2yIv/gEB0fWkGQpJl6oYtV3NjJx3gcv
4M1Fq0EEeDbxlpIHHy/qPPacsCG5mINVA1ogA27opufOuPWrj+7bN9/Gi8EOTkHdGFlrO3W999wr
AwzDHOz+g/ehqfsrumAO5ajXrztz8ym2mrjet0iuKX06SugrxQdv5M2d92KQgzUVzOBOspyXns31
ppzVbY0HiuGZHwQnb74ZT2rtWpQsEAN6/Sywg3o5mYITa4s0CUbv12I6mdX1+zO2vN8XVaF/HFrU
Ppdw26EPevBKVN8YOndYXtI6jfEb/zm3K+fx/THeeu3iV8HYo+GuvIMxMvDvLY3jmvL0Ra83Jazi
vzbAwe0HzwplDYcBMKrrqq8RnNj3B3hrlkgYpUn1yOIRDp9A1QEzOJf77FuDQs24XRydivP3B3lr
XUmLfh7prklx6mAQP239uQ+oomAXaqSPY33ZftS0e/M5bCUBZgpNn+rgvNIw5AJ0pJdSsnkbz8ll
EbRPYYBZk1zKyu8/z1uvXb4Y7OBoCcsO/xaDurVyn5DD//7+p3/0KAezNQWZGLI+LfcT5MEAbwOo
NvBeP9iEb44iCRkkCBFaigcHSh7omKg0qPb4CkRXOnySyeNsf3CLvDlRjqBIR+1lSaFe73TaLm1X
lhYvHpHNjXD+3fyD0IfO+78+3n798bOGcmIaZrnPA7zlcUiCSWhu3n8bb65dx3GW1UtOe9gMngGz
x0iqlPsAzPmIQprGiXB2o+37w7w9U/8a5jBM5H5yABQwTEokks23U2Udvz/CYV//14FIl8sVVFGW
I/Fgi7htNtsoF9JFcHdtuQ29E6Wh6QIhP+rqNd5a7er9Ed+cuhcDHmyTKCwyJ6sZsEWbN74KTYCb
H1yLb65iz6UopLhOxGGeq1Q9uSJnCCg61oikYPWjUu6R+0Hl5u0n+XOYg4XGblczjI9iL33/eBLx
qm9i9H/s/+BcoaRhwgrk9QBAeL2egUENE5KFrDX7bup4ovD5/Tfy1ip7McBhOdt14DEHaMjt9U+0
zoT894oyv1aYMik6AFdzKJoc3FYmcEjLCjgXtdhoZ4c1YyA+eOFvP8GfQxxOUZiMrWVl5b5A5Xn+
nmV378/QcrgeRg1/PgKdvNevQJZK6d6hkxE4KCFkCUq2xTHK/Uc+oGA4Pe+P9ta6IqCjYQJay6W+
9Hq0RuJBTLu92AOkqOIn8tsMStb7Y7y1RV6M4R6cwSh1uzlXZrGfkT+RnycUvyR2C+KDYQDGiOX9
/jZ5fz7OYRfKNUcHkQbB43Q3URWszP6hdi6mcl2UP40OP9PypsTHur+Op1u43WOXbvwAvdnuTMYX
frDxui8WX6wtd3l9Mg7YS+HoKrsvcoDcPi7t6Cc/vgx6jXPYd8iaeb+3+p9jfedaqFDkz213AXIE
sASCtGfOQjjAK6Uv7qN2k4+7ODm3+cx4vkxwRcNUzd+Hw8UofrbdPkrhgaFRpjKwRv1t5HxLMswL
gBjrL72+CQqw47DijZ8T1qMBsLpTs0QT8NxLzjrEo5PwJAxuC/qbpn+GcqCbXUloJ+184Yw3fg9N
D3sQnW9LeREDk0be8XiW68nYNdCl0Vpvq4vGRpnwvuxGzIC/FQg2toN9JJxzs7hJsXQa8uRoDssj
q143wWcUizQ+X/6ZOW/dBrzId7+n2EOT00ziTZGhTA9Bd9FZaPaNvDLCb2PzJYZ3V41PcXFaNCla
wbh1D/1RWO8dd112+xF5gyZhXwHPdx/CAZfk9G7k6A4bjF0fWoQ+kAZb1Kbme5xbrfFSFxsotWK+
TYKbEZt7/Ee1OC8rFAbSe4BjvAgYwvCRg8UyPL01q03jPGTpvibn8zep+q59LMmeUn1hO+g/m8ib
pScSQmqsYNzzSmxk+AYXRgzarChJ4cJw0fsPQp3Y1RZb9Xw8IWRJchvSUIxyym3lXg8DSnTZk5/c
Zmg+hXI4As49+ydJdz0NrK0FxtW6K4dZl+oh6e4aE+XNi4THc2Lgn8a2W3ybTLx4DYrLuDZgZivD
Y9Vh/hSuivLaH84T6L1d+TQgwD46Yhvi1OOCUA9vI+PriPpcscGoyoW1pWBnJt6dMW8Rha+xEC/C
bYC4vBle+OPPHjc/82aGfhiAZcql/zBl946DlVcRHWuj2hnZHf2juTrHLn7EL82/RNAcuSigZu40
QAWegLNTjqlujfC07R+jHuLotsq+Z/JmsSCZArT77Z+xd5cZ+CTgkdaeRP+Xo/NaUt3YAugXqUq5
pVcQIDIMDBNeVJOOcg4t6eu98MOtunbZxzPQau24Vvcl9Q3d6UVXnmf2PNjBNqdbyS+f9t8DvHtF
O3RjsjSlTd+PDThIAUhEwgng39rIDgZjKvAAms5LJ7yoHcq5i0bi4H7q5cFVdiHrqeVRYkRQXWq1
VyODjdFCrvfhNcwFXiLokLd0+tPrixrAX33uQi8qcKxWcYhabwjZuIYbaMzvaQ4pXPVK85VhJnaH
6ClX8SF0D63YPzfjALYsC3uVD8gYbw4+HsE0Fr0NNqAp59Xsi2S68KDBM8nfzrtGsqLLppiBBPZu
dptOvdQg0phnNOGZ6jfL+WUPc9Eym1Xdo+Qnrv7p2qoK2MTFVgGfagYk3UJokLeQXUvRvY1s8LDG
huzvs4KxE0KXEuwt1vO66U6dumO9Zmlp2zp9uPN2sHylXtvptmMhXTuZ8WUs/3LtoLj3GkdJGzCO
P4OjwbETImQBPr5Pp5Pbn3LXc4yTwoZOo3i6fq+yW+bs9GbbIgbQX22VG4319pXWjQsjT1lpD2Ae
KfTEMaBB4s5g07Y6Ysx93TwyEBiNEyxSpVi7cCFNfjeaFjtGNVaQTs+M+1E5lvfYWUXJl41LuWjf
JTX3EXOCqME1ik2FTFoBIc3I1oqyMxti8IEi7D38sezFVGvLWUGJSo1zyuaeVrwo45eCjwY/Farq
fLyaw2XWafa2ryyThykAEFCGc7HCyWo1jQdP+EnJhrXUCOiinMX0oqQXlws5iv8FTc8UHnQ6d+/g
0nTqzSwNFs51vt1g2YnuN2X+LMIXis0gYKFO2tlJMXed3DHt6dVyWDYGQ5PxNseOQKVxkVVslIAk
Y7l5PNrGUe0/TZZ/+6sSXkxX90R37xLGbBrmZjoM3tZrOn6r0NSZEVuomraxbHUTKdsmG15a7YbJ
6sUtHrP50RnnwLa3JoL0nGYfOh0PxgR7tRzVMt5Vz0VbiGB9WmHfDlgRA8GEv1abCzD4TxwncyqR
zkrGvKiZAC5YiqGteNfS3M+t6IS+DVTJSQ1PpXxE7l2v9mb3Z+ogmEL4I8B0GupqQ/CdaCYASBjE
9iFJvrroVQWo5Jo/XXLBD12zy28zpdcUa2dGbl5CNLR9Vd/J4RQWm268atYqmTc1m+/oPPrpPtZX
Q650YjDtPdeZg0XTcrXdfGGKfcyKG2bDvtsLgSryn8mgqLJTTPhYvB/HaKE4+GguqTyE2mY2Nv38
6Yq3qP5Qn+60i1G/tP13rr+wWLm2lXen+ouTP1YmV27brDJ3WjKdzDJ0thwAZhr2zxB82NMMZeWm
DoRQOAOvCXys5/KauBcWcmheya91hyuAxhFjBrL6C5+cZAWUdr00gTXlV3QaPautesVtqtTgRHyX
jR5LOWfQtkG5LiBqLoB2HoTia/m6H+5S556ubpV1iAyAuvKvCPdy+LG4vTJuVWZBB3Iq6zXuaz/i
xCaAtkZoc/msem15s4y30WGgNflnx1e4BQiNd0LWjBbHW+Ch67y8WMN7AhINRDh0vhTwwgZuEPbK
RQjOmg2CWu4n/aqiTAx2wmWMYWeYh1GsmgR0oXtWW1BRyrApxVN6FC6U/CxYKuLWD/pjO5/t+KJx
ebs3ozYXRq8Bq24RmUDddklwDLEJ5hz2icQ98jpUhu/Up+duJITQpT248GQ7vBC/+NKWQ59hT/h4
kvAnplHfZI0wV3qB8amwrWeCb7Ck4Q26b3dctTkTEfOXW9ts6L9mFnxR00c/wiTWLoQ5iYV+abfa
Xkdca3C/9GygGcwkMgyEl7xYKASDAzleiBrBxiUaULFycJwTMrXRl1NkG8m1l6XA4jXkIVy3Y10h
av4VnMJ2gi4DdHVkz1KzL23IhQKtqbJ+4uTBLBvUItPPKHoCyOtxh2lacbWzXSk+mgE2bLt3Q854
ZWBE5clT76p1N6buk13UrP0UAxuSDtKhdxfjVcbuMAcjd94ksZli/cmgYBf2qTm7qczRmw3Oa9G9
jBX0W2Q5zXR5OnRbNrmqjBlizNXLrmzZ6229hIvV0B+cGVaLWSIFMwiLbvwdpxPgKrPaQyNj85uZ
aEVf6B1YuuFfw2spQ6yrhePeaWwcLRN/fXqCZKQf99j0sEhZoPBQh9mwaI2fKnkxkgfg2ECcqvJF
Y5Kwx6ALzXQqeAViD8z/BWJfhsZ2Nl8ae1NKvIjdPelPsGMXdG1X2gz/pnnNEYyk0W89fIdg8YDv
ms7Ktl8NyVZil5Y/Rr3O9feBFd065OT3q6Cmf84EIySAsUVA/ZcZYlHxkYOaZymbtxk6bGMfwTiU
EDvc3loGzeBFwcxkIzgkpC0h0EVHHMZwE7BKbRmPGJ0oZX/cRzUzFg4buFJ/tPUa5AesKW+aXh0z
4LU1Lgu02an1VtcXjYiugDcaW7DaIShUyiXlHovIPYqtYzAyBEcfh6yaPDoz32U9e+ntQWfjcxoN
z+rRmchTZIDp4zly5xjcCIu00U1xAfhiPZ6aXyN8ccWn03/rbuYxK1Ga/yx7E+mvsXlQ2i8pP1Kh
LtrmRWlvkbVHMgCD4PTU14ywaWFBI6xjQOQW5Cx1DjFbx0ga2Lsax78kyjwWmTyprnLnVuZAHukR
tOG7XjWEYAUj8+lKSuzn4qzCzQow4hodQGG5n8kbUnaIcyDLigKGSHlHAqa2L2AIFoXja8F7zcZm
F7GDiOzmoxqHTV/sucS7AppShRPaOrQ1HbsWy7VcaFPu9VydmQQTg/VirIEUsSxhrwbKsU/YcxQs
ghnRrEGAyRgMRK2Wwf54gPYhMXmy1j92731ceVZiAlXZhPXBiE95exXTTa+2SbAtAeLPMK+A3Xiq
+aLpOrh+1VfSg0mqV712KRsKB7Pg80Y+E7wbE/yQFOKzcy+mDgir7Q8J8+54sWWZL5uneyJ+TZWE
1GlY2doAahe7OiJl46y1FUO+2zwG3BqeZAGv6RL0cIi+pnob22sFp64QK2brPUEhjQmPQ9pOnmFs
LK5NCwWffbIjeUmc8JAHF707Rs6uc3X8GdrVVmzP5BcW1qFzAX+wII+pYYcGgjn0Uhwde9ubn3PX
oFGDWIbukgfac93cmzRlE2t0rt2l3cMyghYG4hVjyuxhyGSLtt30Ay9DTN0AW8AFDi4JKvjCvIep
CDkzCw9j4MfKfAHzsNSUl2naB67BvMCIUtfXyvOovWflr1r9zI3ha5JzXAPTrqBGdqc2UriG+JEA
MXSwH802XzmzvQljWLhnAYsytqC/NEfdgTW+ntX9BBumjruF3X730QG/IqzxdBkQgk99dw4dA9jk
CcnGNpPgtCpI7ujuIWuvjCTaCkjsAShsnPJP55tbfWj2Ng7uen5r601ONzqVr6RgZbq3mKsRRFkc
S8/gga/rr8b4zeWxLj9ifcJJoi4qSmwZ/8xzpbs+2hOrFRrrJQ2caoTxejVqC2dybtgolsoEvIxK
UKIfXNKlGdCaWsBGY8wO+qEVfIas1wPQtW9jfJjUdcVW7qTea/2nHM8iuyThR1Q/cxc7otoKMLtS
4Guq+wIamDjyya66vNjoDHCHreA198e41jrPHaCs0ILL7TgYkGfLlWG4nq0wvm0XPyXjvdpdlH7q
MuGT/0tiTAZ8EZGOeqS5FiwdM+8s0q/UbDU4GLG2DiLzLTXXmHtAk0Y8Yc34T/I//fkX7Aryj1cH
EMG/SuOuxylYp3iNIVodquAxBm9T3a7IdddOQkYITiqhqmK3n2AfyLhgjPDCGPQHHvpn4WK20Lg4
ApFV4akaDMsskjGc3bFU/2QlBQ4y67eGy7kCU+l6qdOK+5DLcjUWSJZriwl8HFbIg3ud/xKTvQHY
SlBs+7z9e36zavtEK1GTb4NlW/+ozl43/sYenaMTL6Ju3NSl3I9Rv826dP0sIsQhbmiYCNaXal6G
6jLCiXzSQ6YJ69IsQEgWsMK1eVllWDM3oTzPSbq2yJ1SdnOG+ha4cEw/3SjBQxmvUbhnFA0qsJax
czOcdUexCcRvNp3N8JoquD6P4fhjdCtkyHBBTxHEjmjQtlMY7ub5zYKl6hrFkeC9JjHtnsI4Popd
VVkLtS4Ok3Wrk93Un7tq8saUj5ertCEImoqTwPXjjm+W+gJefWGHt5gYKwcz11MHiQQfDiHd4J47
beVY35VzjIOIPOnRETWzr4YXJFxoAHQLg6vKfphptu9AvJb1mxwrr3PqZYeUr3Ghd5nTVaK1QouR
6/cSxCzDXXCYWX6vPwGMLGLzxSje0+ZR/p+Yu8lLZf5MEyAlbvJM+6sIcsHegPHX1jPRbIsgS/IO
chPFy7N2FSfHSWOXEwgmNnR1FVAE1YnfLQx0lZ2eWxhQMnH3bkJ5iFApUuTZLnZkLBmPr51OywHD
RJh8gUhPso8kCU4pIYy0tl2KeLzbZmIDhoSt/goMm/EkzHOxpetaOdYpiAEnhetxr/AguqvaBUYM
/oSKzVCcO33VwYtqyfuD4QGtaFFXZ4NozIpfe97SRb51u3MQHx1894ZybngqJuRJqHEIXbb2vKq0
b9d5BToK6moLEXkhOtwYpHHqroccE9vwX1nUD+RvpR8Y56CMNS9b3EW6VbAM1tMAGNajfu4tnmr3
CuejrdYTwmqqUzHQVhX9xDhBr4PzMrrUI1jcT3eavbPqO9fqAh/TSs/+dMUX+iOQW8367qzdBKay
/lYbWmbh3ui3FayX4c0Jbj0vQLfZOvEJBrIdQ2zLvAaIe12fXRDGNjGYUQJwtlQEStkre7AsB9Ug
gmPOc7Fs5a8Jtwjt32ChOBOILiWYoXQzBW+1yY3JobPsc1iR9XWR10U8OPb0aiUoi6sKtPJuVnZT
+DdkB4cwbH5CdoFZ9mV9Mez0Xed1QW0LWk80vphp4tUCYo7+EKxrB9QLRf9Z6riqIneVGo2nhXhY
mk3NyzhhDDXe1g6FTaBzz0K0w1VOR3pTjGzpIeaQRCIlVKK6fNWwoAzBlqTFG1Uqu/JjgC4MBfkU
hxrBK0l88l5b4Ku5qCODOxv+X3ONiJki7S/St7n1mSF+pf4TDJ91tmEj06S2pgkAd8CG1eqkJ+cO
EroabXvyFxvaJpAy1YIRZetnHbt52J3j8Dl5fxgAqpruLR4rUA7A+p4fy+x1uD+S/Twqy8zQ8C+0
lCX30CSWBvx1+39VMEASecxEsiudL3PA/qGCt+ov+LMoS1Jaq4/ECqtKfA6ztmpEy+3f7Z/AQ+G2
fokNIsWR2z5Q8hZjuUocAP9VtqS5zm125zZAs3ovAf3DZF7ogT9BphU6b6ydWbz3zGgGuF5l7EUU
L6jk4N2sWRhOfJsDQkUBG56qsOcIFbfnqVHm0yzNUwnzR6saHOPjVmM73uKsIjpTJXpWGf7CX4NX
fjFC+REQVbsR207k/UMjv4OMVzTM4AVjDqtE8OcMFM9wASRUv4bqrGX7fuyIsU6asysD88JOW2av
iC8QmUgu0BPbZvg/In/Cjqi9PS8ZzT03hu21BRGL0RJJ4uMY+oXiWocB50bJnzeWGxvPZsieFXQs
3GAUA7FxZLs8vsc1Z4j11fQCaHoRVj6Zbhe1+Cafz905187sCC8c8+l33cqqXuhUZd34Yw7fplB4
HBdCw9wPnXKXChqbBePGX8LlDVu9jySUQ/JuRl/t6K5GFvlszFtJ892DjTVrGDes+XANeYHa8VPw
vQUYQ1ryv7BC1PAFQXWBRmdR5vsBTaj5C9l60zDUn8MAZphq+6QUt+GJgn1jK6QLp6H28tzy7JlH
nrcRXJlazks7JPrFBRMc6QZij/2R5LQNVaBS22lIBqrEyxkMTpyfyYSbWVLLEBemG9ZQcT3LmLH/
Nv4cmdemvdEoUUCUJZFO4ITt+NG6EngV9FQwkAiSXKKUyW/FQbMAFGqvlklgRCZvxleAwDyC9zS9
Aj3m6z9K46L0pzpjC049FNm/J1NeQf8VqpvAGddmq9DANRk+UuG5mV5eo03oUICC43Uo3/RJtCwp
4egElDnbulPyxiTZOkzJ+xA3lObZzOcXMDPuE6UkQ69UdYzdgQ/MbuUW1aodcb31xa7IohsgZVwz
9m+dtZuOHJSdQ19FLIzp/gWqByUhDf41xMryIzDeYaoaUAgXhXtTR1+iY7Cd2Q9DopomPHB1kSX7
IvnO+FkkbLc2fdLwqo3IUPfWN8cmv7Yd8MgaKTNA1jjdotvZju5ZJqdGx2+Ne4d4F0iZgzWu7hpP
b9MvER4CsHjOu0VDLP7Uw38WAKVgpOOF4NME0q7+6NGHzFEDkg9a2rNM+R5QPW6br3hE8ErCHwUP
rpdsus3Kb029trxOsZ+XNUvGYKl7/BEnpUKhzg1KIJwZJEKNXCmsT82O36ffzbSPbTLETYzXB4h7
qbYss2BNIkmYu6s1aGtqpp6K79VBnNk41Tbi3QGJxxssvkn70xz4b+OG1g2chBFNNzKS5DVRSRUg
gGfAd4aJrx+gTZdnoM3LvdL4AHqQXqfJxJq2uw74FWvwpS4/5thvzWY+zCbXmY2ZyT6K9j2LOcz5
MqNlkRPzjt2+QxYvyq1kvtpINK+fdpn7/eRdYy/d4/bblVbkGXxkFtGTzF6koy/m5gVjujU83C4h
d0VJi1SqZHgFVNR2FoQhHI0i1Z4080P6XC5IS7S5EQHgl8y/uhiEiPFEoN5EdoNvutfTQyO0TZ9N
76kLlyzLyA1jYO3UuhqT4kncrZqBksFIGdJu0M60AwWRQq4MKo7IZzZ42ta17a6rhPAgXhs9+gVK
dYKEpcjfeuvbML9lsjP0rW6sJ/TpGkXLGrxdBR1Mvgn16shr0x8d40MvLrEhN9gogBltk1AniNmP
FJgtsVObOxO+S8Okr6osEA8tWcfxB8l2PTLSmjhdM33D/aqVvcEL3mV/tX8alEgRYERu0+4PHqRv
4JzOnC+UectY9Kue/4qKRHYQ1Nx49wbc9TyLek5Zn0IFEr66fcgA3fy8jeMHH1vQJl+WcjS0XU/x
chQdxjXLSzPxADR35rVFZy/XrziXfFNXTmn6T5tRamlt4ZV6dIQZ+q3MFgL6/MGUy1c4VitHcAk/
/RxF/hS1yGtra0fBapvalpzvgEo9tVtYoO+DlgKQijhd6t6MaUaa1k2Z3SuPLlkhL19hElLpCcp5
jiXtX+AHXXToI3fXYL7srbtZ8qBrND3q5NgM9prv4dyl1AIidR3rAS2fIbs4KfzjZKQWSqoB+rda
q7q7CvV8V0zjuzlSQHWRdQ9G9Z4/24hV3uzjEJyL0vq5q6/dgM6kWZQ/uRgOtVluKnLzPjT9nnUe
aD0IiLhatBiKTa2uYeiscC2+MNVLFam7zaPzb6bO2cHq10W+SQzazElKia3dPXdjkDQa56IS9yrS
fTMJyBsKFBl68RBjtSnydpvn9I6Sxmt485QB3TKDcIlFt3Wk6sjKwk1fu2RWsFOWEgIzTeLv1IpB
HpLemkHsj6ZAkZG/hHa2gqKwGC1CJ0EqjF6nmfINroJLHlJ0mqQ4IRVBBB/WwJxZYMH7K3neu4Kl
Nkv3ZRH+qwa6pma8jdRiL23nAqu2ejZ03tLaPcNO2GAthAM/PghKVCyqw5VxMj+d+3tNm1ZjU3Vh
S21LGzsjlDbRQPbenABq6JzpXk4YSsIOL5kaAsgPUWfLvUQeEg3TN3tUVzhb4PGsdZNwtsVkk7f1
JUE60GlD2Q0zBOIYYyVl/1hT1wDdzSXE33NLGK8VzVnFlpe57l3LlPsQgr9PNYZzNHev6uPK7gXs
svqSFdWjdmfyuUlAubGOaZBuXSzTc0RVMEiTLa4trhIzJiDsr8KmeJNXB11Lvidb3xmG7gvybcul
ysKxpxMPSLpJ701fr6Os346ZuE5EqXZBtupwsiMLAiT5mGyKh2LmvJWafQ54WyrOtuY7MbSR619V
BA9Fdq3G8nvonFcgkriBB7yESnN2W0KNdvRz2WzULr0gHYhofmS3sExeFCzYfV8e1D4XzBTQfnKU
/sjJOWtTuIY3tK1z7btTrNcWeiyH9cg180Rh97eya/xWL2GrukcI67Rjx4tU0pU2sMSVMvnQwYE0
Yv0ih+idDjHzBfNmyvMtLY6VOUyPGiWt6KbLoDTbuqe9YcLIshuM3dm60hxv6IwX1/wfyNB/JlV+
bKTyiR4P8gXBrAvNvtf4HFs6NgqzzDAV1W9gXJSQcdP2tnYYG/juUbguBjwlAWZO3JKoL7xCtu9u
bu4CdfCykNylwMTEiRv2epf+DkPsI8jyhzS8T0V5T5TnqzTSVsVcngtyNi3v0fGaGkyB/EOvg5Ne
y5OVij/4f3D1Ve0D28za7qWv1Qw9N3nqsUzxq8/WRyJmZ5UF46rNGoi+Fjl9EcUPYUzHOKZKw27e
VWkij8mi3ajRMqxCLlLrZObTPh2sq8aAqKmnvlG7K2HF64TUShP9u6pTaG7rS1eOzVJPw3NZWttw
ANObxYHfdfohldau6yzwJemuV8drUvbvmML8Einqsh+K77wRB+KZX7U2fhreH05k7CRCSasMVpbA
i0PtuBLxicWW18BK1mEm93CAT43SXZ2kf5kV2shTka5pFxAnTXuY429mEJ0MNGkU6PL/cY0VAmC3
IlrE8lYqyiMGrKt1FBkT5Za19p6OAmmyFYKWnLdMm1ATdI9tgKk8yUD8Jz7btWdGDG92P74WQXTN
h5SbTMGEICmwRoFvhyN2+4RVaXN8EX1Ss6pNe9F0d85sHAoasjz5n4OgFBlMN6KeyWN51o8cxVj0
knxSND+W4U4r2wjRO9KhWIpBB/8QdPuQwnZopY++Yh2j09WPKEZOFAqi0SeUHbnPxpXhTRhyZ5XP
pNmafvLGZRhEfEczMXjsRuHKFuFRH4AbQuLl7g8eeavit4vf4dH4mq1cCocqkFbT89ODO7gujeqK
AVa+INeCnA0UfK316Ws8WC9SjIcxn38bzb66WXaFMAai1YHHJN4c+NOxHd80BR2YOcJsMWgeBNSZ
rB97rGlDiemNABylO+z52vkeIWdnKfUc3WIaLPaURl9xugiVgOdrZXnWsMzWCd4AQbt2UU3Fpqzp
cWvOPk6DTwOD3VILGwayUEewt0nR4Wl40sVv1AcKtH4mXZLwxe6C315zLqE7bXRIzQA8yQXRL4IG
bQIItZ0rT+PUgl0uztTpfRW0eCcpyjahb+mS9nQYXRiARKXdkDoAcpcGojPLln42qz6MkIeQDFNV
zRGW/RfSShjEGfNlAyl2RMl96DTqYdUqGKkzg4dfCwMppjmfA8tcP49M46aHTGbMt8ld0MlVYZn7
qWcmru5WIZ371NbXnU15bsamINRzyyATMdjeqMPTkMzcxnn+ORXtvz6Yf6ueZLVrjvBJNx3rNWZC
ZT2MzW8onptZV1qvGadjN4UPoPkbsxBbJ6BvXQyvZUdaJxPVU2R1kDRPtZihKwd3bEosTHkNgSMB
TCOWAmtILMKVajSrJGx3M9qvTkxHuxzoUOvxZpyg0dfhHXHgKjYViojRWTrBT898xQRLxijMu2bA
VG3FClHZM5EBidLqVILNTTwm/2qVGDmIGlpMiNBqfWf3AcN5PUAe+EPGsE56UFdMmNil+OrbeW0P
7SOd2s8UC1JVhO/B4PhwEX0oLR/JrP26VL4pHeA1JBrC8aua2d00CWvD5GzxzVcl0Pfa4lFIBDuN
eGrhS9jBqi26k1ZSzcwhiZfBawSxtlS77/EZQDISuWPzeKWqbseHQgioVOvOGs85JUeAamslCDzp
pH5rlC+V1m9y+kIByWMnlhnFE6jFdVNhTr84QGYZfBhCRvKm9wR9pWSyr8SDW2UXGlBmdijb3VTt
jLpeK/FL2SHG4msDw6Wheumrli/nWMf/dCi1WGSZHzgZwa9WfrgWP5b1WdIfj13Ht5WSxxl4FUWE
tnpLg5NLxaAqnG0WGVjcfGW8UAFbqY5cK/V5tlxmO28uUmeUAiUJxGjgxmUCC7UBqOfsEpEDp9nT
NzTuS4b4KkDdWaYCQpUHwW3vdKs5Kejo+524yxaSa0MlnHtl7NHB5sizhk3BVFbrBEthjMsa7q/Q
/tn9d0UJz1QJtXvGOfqP8Plbpd9iQLNM1GME67G/p8yxFbeZqhaQ50Vv9ptM+9L5uqBfVwwrhEC7
cu1iW+6yCd9HM1w2Fux286eACqegP9LqTaI1cGB2DQlL8mxwoa00mCrAgmfVv273qSv8GfLXfhLG
kvOAJun5LICkXiWVtssVOjMIIxr50fHzED82VH/jYG2hr7T51E3MXwipaTXzqFGwGuDXB8/SbXDL
0teQsleevk2EpKP9bSqxr7QTrrUAGD39ZAoUmnaT+LVNPPJ4sVy+SXRZqAkLuubTrkmll9KMsArI
LtaiosGeGncDrlkjyb3+LLojoUm5PX0U7n5gCJSvlImvP1ejohMvEQQvI8xbnfhtkQy7ApWqzm+H
2UPQJXCJHsLBWFehcgx5dGrcifzyvX6p1WE5A5OeK83LzX9GsykHXId/WBxohbjr2DlQuSj0H9v4
tdNLIDYYaBci5SYf+uVTF4WnFRTRRimkVzY5IOWTzE1CBH2dAQDh9oCYuXJAyVjKqwIPjTffMuZO
wUg8ZG9W9eWm3DZMos7JtapO+Ni9lGG7MPed8Zs2mzlzwup/k/43Rh+VTHDvvk4ZFfCeSlu0K/S3
on8by2OVvmpKciu1WyWfBa9TRPE8Rkk2NsEmzeedS89SbeS6pYPhKPssPZpSLiwTV8/AvBJPUxac
ionxKXXfPjWN8U/HPFis+IHEZCF2IedzCG51XHpmZFEoYlANEHtNQdbk/p+6F60/uk0KCojXDfUi
h2ae4bSE9TSBdAaDo3aRjAWH1/Jy+TCDb42ptbB8V/Jwozu0wot8SbJdiFv7NEApL6isKLFtwpHo
W/03a8XSlWen+y2JVQqNAQ5ry3A41c8vM3w07VfIqFNpUcb+SYoOAfuziE77vd4GzZvQcbEVpEwH
RfljenqpZG9FfJhzX7pH0wTMl1E1NfYtrZQkf6Cjl4T28Xgu5XfbPyqsVRUl6DI9BuI7w9pj2rtU
PYF5YGjRGxy5hOdPnolaUZi/UMCovZ5NHB0pYVjB+GYfAO8eR/R2l6HU+L+HuGfQ8tekthDm73H9
8xyAzFSKD0yWlMr3OOPUHgmeDd6JtDUq7OHGR2rdpuZFd2pPy3CKMmydhA+D41zwisxaharZT9FQ
Lv+cdP5G9tXSU66Lq95dUreiBfcBhtybqP6UyuDp4zt80UVUj14m9nN8Dpj3jfFyWVc1OvXan80c
w6j/QQz1bL7HcPzr2HsccHA95yo4hOZkLrVW2VUlQ7KWH8TfRZsy7h4wYCsX5LXQvH9L5RP/3FPG
xnPKO5FfnHnd/NxR/66Sf6h7oKQyERLRLsVK1r2rVEjMvU0RabIpGeFd65wPtWNYjSaJMz0kPdcA
wWaF/rtPf9vi62kJZmoF60xF/Qy04JRizdg2kn+1+zW672eXwO3mhUrZOZF+aBTe0wMh73V5Vwk6
3X/NfJWKX6RbVa4oCi5gkfjPmag5ypf08pvc4M4JPYi0avApND+Rn2PmzwUz7IJ7ynFWEpvC0Hy6
dJ5683VScNcovxi83f4gAuZL+byGp3bSpnYFgak7jaW7sQMkdCNse+MF3C0x4menzQu3uNvjH1CV
965kmuQkcCvElbmVGYVRldA2frfMYK2ZxipPvhRlG6avnbzqDv8OxARmUE2mKquG65Q/tCaua3lL
4rWyGClCGxx8DeGfGnEqbEbjy0ei2AczMhk12Klg5g0OmGCKup3ipW6iIMhxpjLEEg6mNySB56hv
Im1XKb9wnTExOby2DPXCX0T+ZXSabynxupJn171pT58vj9Lc/0EDX8z1PyW5z/XPmH+mKfcHOdBY
/8UWolfcJNP0hQkVO1vyRsCUk7Ozqj8bX/Wo4jAYFwPnYyh3+rS3g3VNXz/1a2B+7jyu+6hY0F2D
QXgSLS2JzDdHco+IGgoTHoV5cKt9hvc7QMppOXfVeCdpX6iCtuTQe/p0d7Qb48JIdLNNZ1LnDjs/
Cv5KvT8Nfc9VkiIl5SZiGSSNfnpxjMebdGFvQtnJOOs4pxhtf0vGzbPtPWk/JUNlenscMCAZ1amT
l5KXaoSXjl6A59DRiK3Br/OTbvJcFp/IE5P6Q9H+tRxj0VybcVdAAWZAp7Q+G3Z1q+6RJge+wEWA
PzPmQQrJ4fUhX7WOSZv3PJW7dtyr3W2iMu3m07IL/jG6Jv7j6Dy2G0WiMPxEnEMOWwvlaNmSJW84
7USGIlM8/XzMohczPdNt2VB17x8VwRR2mRruKPtZJA/bPnXuXZlPXxpXu0vogCO3Kpwx6lPpzbFS
UDkJTJ7gDV6r1UcxHTUcEU7Kg+lSoyJnqSYFCxAarZX7M/WflYwFSJzU/qyJD9d7S2eXQfFW5duk
penz1vIsMnAtLKNYUIVXcDQHeCQsa2GOs55NbFV2f+Pdjk+leTDLg9TQJHGQAojo8YG7L2d4KLnM
6YGn6vE6mAfBF5RAcRm0CsD7mfBuIWUxFmNsOtyHCUGjdg6Ycsp6R8Ta0nGbFQlwVGJA1bm+Av1Y
0HGIPSVOd0b0Zpf7DExl5JIdYHfN5kXRj1X2JZpNhSQudq8U/S5NVrgoehgtVDa+/Bq5cvvsq4tV
V28lBLY7kvM/nXuz58vdBPaH6VULob8PoAshpZDJBiLnpS3+HCa7xKQtXv5QzbkYQjbJ6Z7QywkW
U7N8urH1MuhkA/PDhm1dNA60H9w92WpWM72CDuJE4bBRH2UF8JpcTIY+kX5xphnpej7E3Flw06wn
OrAo/VsM9bsyfmW0p8VY0Ya3ORdTTgyNHgTqCIuEhrm2MUe96RGFjR09DkcNKjKzaBm3WyqT/qL+
r+T/yLqjdPnLisdYfc8KO1kkq7knN+IFCcIDfHPChMO5gU0siy5FiXz9WcsPaJwQHF1r2D9pOcD/
FEsqdwV1ksGh7uyjnegI1VkIplOsXhuXH0JYr3pn37GQ1hwlunWEYJHjDwCmb1LzUDoa//JrNPc0
wfNCvifUzWn89JL+gqAwQUtivpbJRU8bBoeLNd7b7rUtomWSnIMy8QH+C3Gj6duxLxONppVEJhG8
C/rgKXnHCnOp8mc0/muVu2tes2pTaf2qatK96lwyC1IofyjiUdo0B5pfOm9RyDieIuTCVJE414B1
Qx+Z78j4hUyr+81gAF+gyXwbqThRq+/eO4Th3jGOjvdIujvUstsjFPO47vcRb6udLAfJaEcjkhj5
k2mVQatWjzxFHQkUfb5ywo564d3QnGLjNZS0OgIvrhT7LLExRzwuNQ/xu6esZRGuNGAUFyrPke67
2eK26nzHu/bFKUcZxr7d5P9U642+kN4NSfF0lwb1mOjCeDiF9Uic79i92MGFV70cdyI/jA3fpARh
GcYMvf7T82uTXk0doPNLK6lAacK16JG6DNu6eu/TuQMqRKsMozDeOpBYpDmdfZVu7fNDQcF5nX8A
OgWMxZguTeEdS3n2DKSEabhpKZifNLL8yoeGYnt+fdzkG2n5kh6xpRsPvhe9JcGyoyskS0akoQ01
4zRQaLgAEOGq5xxxBK0ZsO2bwPutlWfDpNowQlHYiI7fxavU8shd6JNJSEdPMrb04mB6mK/2dLDR
M7Zz8AEWYGQUzvUwwgHi2jhVl1NMMQ21SGavryKkcaFnr4Ju8IeIGzedEOgwMdY5X0F8DRVtnRMt
WlAhKkx6l8pbMko/MukML9c1gq35Dk7HVU6zKec5CtV6xu6pZw+6v9y5msrDIjm57/9od38RMfMY
cFDFwBY5311IYSSKCkZnq+a0TB51fwDJs8ttN53H4TgAFtbHkTJH1SWXUTVXI8LycDjZ8hLkJ61i
wGoiVkvCe0PEwBYPNFypeFTpW0GaVR3/yopYue0IBKXy5077Vun2Bh4varf2wmLQNXcate1K+UhU
LpgueGlYS1OvQ+z0UOOz03yE8mtyng1MiVYhLjjrDdLlepZrajP6mPDdBB4XeDvTc+i9TiROV+OS
ZJR/NUdyLW0EL6h/9e4w2u5Sk/uRp8NtzUWNaBX31xKRwouc6kUhqwWJFBuc9y+D+RTKT0OHu2cB
CuUzLzL6fLp8Tu7B2FcgBKCkJIGJRjBqylOdz9Twz8h2LUN8k7LFnBasbd04xXZ5KhHwJIW7oNn5
pbSQe5QLHBNFeNFRznVaf6yZ6k2Tu4beNkhcPyNUYBBfWaktYhIlCIWfbraTLhSC9014+wKMN530
nVYEaxhNOqEnQDuUTrT5VphJtL1JTHfY/mGN7JN1RpXv/P5rVF2aiKp0CZDI/9Jrb421tRF6VXMb
FpWtFROom/660Y8dvY4tNUnmgrLzwSNmEdDgEGdUSyG1GK4p4krHq05W8NHKZJshNJMZH2+iUj3c
ceEvsYAsZLdUlNuYb0vtzOkOcEUqzj6J73ysTLu5EELV6C1GuqA8eieNexSDuiWw2ebNzmndmE5A
qPD+lM51NXomJFQwYJZ4c8UBG1bvUXAj7pTcIi52z0NEV6d5aJTPgTJooT2pE3qht3TpwHTpWHiN
Ye9NIU3TOxjCTcmASIX3jt4guurmxQxpToNEPGA+S2KG2eVk3bFE9qkDgsKjCqWjIy5Iiff1SEjP
O5xN+J7QzWKmxPaGICJqXr381tMD1WXXXranXLbvLS+VWybnPBBXD0Q0l+8dGVCkhywlrJ+K/ry7
x2hVKr6PiXKW6k44NHeN1iYLqLRFqz6xfiKMMDHOWhpGAUyMrbbGCLeYD0qF80CN2FXf2IvT6VnH
66qda6rEVnoUMeb9IgyeBR/QZnirqp9W3JAZ5NnD4sYxcFBo8ifhcJ1bb3sqKUecRsawLYJTqJEw
L9JTG/PkcMLk3QU7DIAElHIFM2RxtNHUVBEDfx/N2m/abVp96OFBU49R/KyTBux2I/VtYUHE/zbj
J6OkSS1T9eWpm84MdqCmF8FX2cpXW9/aBoUb1n6YtwrGAv2qOp6vQlIlobtUus9hmHvQeDNm5/GU
+Bl4TPzMMjAi1kX6CRehHN71iSLCde4h/ERfDbGIAETfDipSFG78FkV+7epLBjai4wdkYq7pB+41
GHj2B8TblJsa6ZnGKSzRJ0XVH6lCVaDQ17nxRk0AfxgdkQVKsuDD866CtSBj1FTEWR+8BWQnXrh3
u3gvSgr/WFqpztvbLsg6D49EbJogcKiifKkgqBz0mDJSLoHxODUYE9hghxJ4Dihw9ll6/4RzdYqt
Izkfhjk7+6vi2KBMghK8TSzfG0wgqqZTVfobuMoK5riSd2bIMvyNbL5F47qMQQFA5+rxR8G0YpNB
3WjbsdikXJ8UboBD/bjck2HzM1vha3iboOQnbJ5juB04mwFPo1X8anWwwTeaI1XC3YAl6ScRnzYj
XYpxJmq7pdO9eznPEDY9xfudhqsavWuKu6zt0m/GbmHV54Bsf9caXtMSWQWdHka0tDFChvS2590+
dtXV7N4MOEpg03HOIZ5t84VDg1f6aIkYr0SEJ+84gdoUzkdOgzLd3L4YCGMm7izIxXIKrgU/AFpw
fZ51jq8ZmKW6AidJmP/kNAVy23LyInhAsz585xUSBhWhsFu+gKc8AUpWCmJh1WE2QhpBjUGMhIEq
tpWH9zgkIQ65jdlYdE5uA0VgeHhDw7ZpafHBFJdb9QJJfo6HXzSoFTCfoQ13RrmaOvVEj9iLOx0Y
Z1djdDOyo005NN6ETcf8U1MQ5riHsD9I/jMrEX7UfQ3WnrQZ/LAHLb+6ygwVLxM1XI5xsq2SW+X8
VsAmruVt8rF7MadryF3duZ+R/OHZKZ1PQZ1va+O0s6bfhuKvoCkXw2gtHCDaCSQJXDqbtojX/Qb/
uFexZeJw/yKY1k/7i+gvbvMVMqWVhYuQrMeibjOUwymSfRM+RbjXEQZloMNO7L2owz+B3MUiCon4
4fYOHlxnD8P90rICKsVY0mn+YvNU1PEuCGZvE0+68xz04ygU32aFCXNsJTAFGVNHspmaj06zfSFD
9GX7dDYHOrnvBqGfu7xzqM5nFlWhDyR1JjRt09Im9rRwsbv2H0V9CwCoDSriLcrkqmA3ydSfMEyi
b/2AQHppVLZsPEqGVq0MUFIOWKwYi6h9L7qVSf9vrMXLHnZfsab3loPEbeHJXZPaqXvBodlaDCwt
rj8sQ6KjjY2q28ZgjMft5n2lgpWz+5p46XNxVzsIhMjzOwrbpMKrD3LmhvDW20b5pSwBHA0goF4l
wx9EzY1v9bpCwclLEpu5H9XVDqszC6X2SCweAcc+xO5PqeJvYm9L8Pnp0KGG+Umngm81rGJk1Mb0
oOfGmtBtxvQfF8ORIKm5sJ4S48wgcS7ePJ5eo1nV07vlnljRTOQLw7bV3zVzF5tUpbtY+ap6bRH7
p7Z3q1h347boruBNsIEeI41a7iWXihm1hNA+iyBm0v7q4p84ONv83Dyj2cUZdcm4RVIL6CZm4O8W
Axbo2FbfYcM3mh6snIyzCwFcnRQ+6SF+2CY7hYFVw0Ab0V7Xuf0qxMvhBg4nGI4UrO8t3vNAMQBJ
TN4OCkbil4QyucbquR248bPyTs+s3yFYza0SsMc4WXgMQrt+zzq6EyACAitfURk+6/eWVQCxTCtG
NiYKjsL6EuZE+9QWVzhQtdW8SNEgJcKz6ayC8nsUOEui7jUwnpYAa1Sx6/Cjbkfd702aISuVTouO
qvB/Zjb6ORSAVn7YIZIxQLgOcHYydrpKwICkB0V/eAxBYTQsXeV7CGijyBvk6tPZIq5uatV9LagP
N/Gw8RpGqr2yR662FkyFsESjhWvqnW2QRgu9BG+z8LnDe28jCuINvo6KVkk0GwsPF1LZD1S2/9UB
WT+J7luWtdQLiRXcWkdhvBc4riZcqI3HEzm65NEkSLzRikKwyDQ6mpryOlrG0gCgyvV6o0ftprbt
V1MtsVt5PnEeXoJtmXyEYqh+8z44Fo65mRDclRPrUIikEre0yLJ7oCvLiQEMk+H03TeNsZzbThfC
GcFIvGmBlGERR/rK5iQ0OosUlb8kA/EwXbHp7b8mvjXh8Bo64bPW5qkudd7VOrxp4ELhiKglfkQB
41QdHyeaTcMGTDxwbkkm/lXSxVQSy50VVXfYOKqjD3rxLBV5iKSGAqGOD1EEf9OLkb/q09PNlynY
x0NzwPj0T6/gdFyj/CjjB9RLVchdk3zZdXixHPDXNICxE3cBqi+zHBFivc4ZRBVvrakbod1yVNER
F2jdvLNb9TltEAMe++xu4/nmHVnIzAN/Z3zU3xuyI7R+rxGNkrWYxdOpuVYFnc2gVClOWrVdzsps
I1+p02qS32793sZbaQ/BfCC9Wc0ahWbp3QdtU9gInW6S+du0lgH1Amq3oc6RrwsrF4CwnWi06GQg
1dc64k8HPfAQR5SsejZ/fSIJXa/bfY2JekwhCJ1p1XK64WetJ2PV8ER75XjHyoj1/TRzyC4qBslJ
rFJFL9aZ+xpb7xEAXqcf1CH8iKCFqqH5Jzrlx1QQ6A2HFC2ltSQb14/08rUSGvGAwZ/QcetxSifj
GXPKuYIQVqdDGa7z7uyiGsUlU7b7wfpKGnTRabk0iz8N/sEbMAcnay4OrIZxipL2FHnuJUGiy5Wl
FeswXLWqi2LI+NeJH6P+MLKPuLrFeN5s5SVRV1bVk3XT7pyEHmyHETGxLrFiPAfyWCYIHtrZUH/3
Bokyl6G+s0lyTsKpbfA1ynRXplfD/BGmhn3kEtqMAPoyszejBL6w800SH9Us9UPtoMubUiorDV3P
hL+rSPD7Y/NiBre7X41eL1FHO7XPjrGN58/pAVxs3Mcy/NSikDemcXCm9MiwMPm110we6/JD5qeu
RFl9VhMKYtYBsTYKWI8RqktCaHTM27TuMJhAYDR7UJnCOOs8TalosYzl2whmJE/Lp4IlBicg6H63
jckReMmz7C+ISybHTLkrJgJ3DFKW9bB6WSyi2Lnw73LamRF3jzHocD40bKSWr/ebcdxm/I4+roG3
b205+TXUeaQe9AjHlRLE5xoQ1p3OKakd6mxDbMfuglFm9nbg2onSVSZmcYfwQxVhdXwtuH+ieKm7
f3WLoBN94KsFywSxWdLdPh4rC9RJ0HnN9Fy215wPSNPADvvKtRkxGSsbEZx1+1iUmd8M/9qaLcuS
q9LRUb2W27oe12rW+Kk4C+4nO9sUwaZTtkl6TalrHGLaYT/yJl8U6kfj/bru4PBNQ63etjaP6/Sq
0aFlUoutkwSD5tewlFdLhQhoS17I1NrpZYAS7mihdexLNCTGsaVK2uarCH9iecePl/V/DZxAj27E
wwuQbyvnMIw36jqclaIRTBHEq7qPVpMH27tvB9BOfN9R8MytJj0XrucnXryU3aHol1mtOUjTQsDC
g6bse9z6jcUsVjvfuS19t879DL5OKc+peRQUgkfMD7Q9W9B1SDKpH4IZ4Z/kQoRX0BwEJLS9FL60
O7Bdjb2oDTcy3Gh1M3v/v4I4XzPTrYKCIDNMYuwt7Rxs0w2LPiqWVhRvU1eFnTlYzS4EkIZTr8TS
Yb53cMvivIA7CefwWefVtt/0LiY/6SRNGoniv7KnQpR5VubIWHJDrgSZExJTS2hyc/U/eGkyZCus
QF4LyEzaArVntrqLJi43QQ9ZJ0h094YWgXykrN1yWqbZnwFNhnwZtm4ltfbs8OCy/lEVPqyF46EG
iBbIrcFWQAzr4uiNChz/gJKMBqR8XAn9L7a2uVJRMs/aTR2GqQIHs2fJSPUT+7OYhoVHka45EgMS
h6h+t26RcLLkylVAqxosyhTeqEQvsHWzWeWECyqL3jzbvLwaj85gHSf274xUraHaaF17oS3Grzx0
Q0g9MwJManT8Bt4iqJ+XBo1RNqz0+VUv4evpSKuWAX1tPWeQm51qXGzxLAbqn5N17durqoQverpz
NPgO9HnJiGedg7A2j/wEinRaka1JG3HwGmjCN9Fgm5ruq9g7SjXmWJrQuVGnjHWfG9GUzzRlL+H6
g7+scGyRL7RxnQ8tH0kPISYrePS22M6ovzGvTVgLO8XvitngR5QQTK6qpKtE8BMtQbTavPygM9PP
qs9E+kr3SLJNb366fYJmx/uNlFvuBNiCCSWJIAIzblUSoIoqIcMA0RFJCVr43aXbTKHPTf0ixyur
+4XOY494M1zyuEjGsSxaRNZal/fGHla5u2VgCaalobPw4XBjw2hJflpTyAytefFyrmpmRhm/e+41
qVCxz+U8g/UZdJjnOhXwXb716SwHGHCxxHzbFVO5KPLNYGaRpgGcWfyj5WQ3d1/rjLC1kn052KAM
N1jHheOndC+bW7yj2kBDNpOHbDWipsJHYjsPjtQ63ZHjEVurJvkOYawS8XCqrc2y3ATLVL/WIcOL
80nE2L1SnXHRJl9WtUQE0DTDxaqmDgtdupwmQsQCrc+YsGeLnAhIFpkBZCevSFaUVevXRckalquG
H5XoVBzktTFekReqmC5l1/8kqnFu2SimFm5duGRhgQYO1a0O+TI4iFu5USduRqq+YarUZYuKH1E3
gUbZ3lDPZkOem94fBQ3D1yFozyNbVTK9ThWPhPWmFhelOoh2rcVP6VVrXbua5QyMB4SL3kqNgU+l
6wLFDg5QZ7xP+bMdt41NPXvGjD0idkL6QajEs24Zs4aDqDcz8yPRGWEfAVqtSX5vyzI7CzhUjjTo
fBissFWLY9ogjZEfNpFLot01bbZScTIYktcjCtyl1OPHpNoLMbHVdUJb9lnxbIbPRrXJTyCO1A9Y
Vbt4Tp5OrpH4jPKN1+2cKD40SBkmEpBbAm52I25AYs0s1uzME2srPlcqbqPYt3L8tYkPx0JlOHKp
/HtCvg/1WazwUv1N+EsDpPGqYrz1DO7cGHOH3jrP7XWbkumR/pkeDURFy/JkNcEjsldxsdHc9tsZ
WQqHLtzikVjIUtmWUHl6Xn83nrJ1dTKYzC+1bRZVj80SYY/jbTv9TfeeSv8pYK+rkxviASckrzpV
IfZU5JCTehPuHQkFIQ3tAsvDOk/2hbeR2G8DmptJ5QKEUHELZ2l97Fkq7GKhArYTqjAoJoPPUcEy
xI1rUhcu4uVQxSezPzVMBFN7EtG6zT5wWzGqbtX21GU5arLh3rlfjnZF3bnWoO+AoNPyUMVHAFcI
tyNQrAtsr8s3M9h4wWbUk7VTbAJ0fSXS86a5pNql129pvor61zQ1Lrm+l1AE5a422vXovFbd/JNn
4rEw8g352TJMv2X45rbzq0hZCVuu8XdvpZzwWo7neqi2IeIFUU1Y7kgi4tcEhKcVE5pNc5OnVMoG
+HadLo93ipucsYHY3c4kayGwbzLejWjpumgvHXDlLZlOFthnFG5lZftBpR5j47ePWB846LC51KSB
8cIMchHziyPM4ZKz+RXxGgqAC1WjdBDTmtrdeac1UC5eSqt9SOWn5jurZtbOCHpWs72tHyh3lSxA
UXppIuXcKPZb1eyj6Oxl/1h8UuXW2YeqJa7E2CTKxopxHM+5fVjhCr1+6UK63p29DlfZj1vX5kSs
k1XcPjA8LAg5IgIqW1FY50tvr+e44LnaU6ejTvQjNFGkSW1dt2eDvJZynla2eJxbuR0RdlH7ssDy
oOavFE9oxbuJJQGE3xZ/KcJFAKKue5bVsygwdBnkHh04LZHS6KQjfKXTEc25dL6rGK38VzA9Mwzw
HEML4bVXxYM7K9wl8uRVaTHnxQgJp6se4+e1i09rxOHfYLdlQFxXboDlS0/RUdBxT9DhNjPdGzjE
DfPYoiHUYazJUxE0N1oICaqhQmfjYGTEhUGo2hp7DfMFS0LlsbI5TFm1go0v5zoaGvcw+1kDdVdW
fHAS2rh7sb8TFSJ8RUGva69huaw0/2eZKCSJLTr3HYaCyrb4CSQfIn3ziFpRUyzy27oZuWCmhYwh
5YanV2/c8EebUBpM35E85zqH16stD/ToNGgtVPefPbgvFWb4aMaT3Bur2+hu9fy1w0zSlhs9nmUC
TCc2AYHAHiNBRgwzq4btbKh3qfnAULeMKyDeH6s9TCGnPrK+BkjKxqLK/RfRB2vtC+o+eTS0e1Ct
AufaExdlQPQHNw20x4LVGtTZmQTv0Uw/fbcbS6piM3CzYREiD8vqYyzrtZJ6yNOvQfARhdOblTAZ
tNpZxZDf9gWpL1dFT3w39Mgs4GWQl1l/0aYdhbJDRJbBAEb8lcuVLX88818WHNH2IbHR+E70Dv6K
s0DEU1IMCrkNCotT8sWZXZ7sxLh4gZsEcHe/TMOvHnzEmFL2u5qhk8ioCftCcIj0eFk49wkXSRzA
kRSrNCTNsll4SDhb1I7TplW2bb6d1IeNzjNnEs2OQ5D7oQ5ry0Xt2stE32dNTQLAFZHO2hB/XQnd
yu+XbbTP8dbH8Wqo3oUJWfudCIyIno/Hl3yoyn5hQCqUv6Q/iIkGZ9X5cq1jbxNCZawisBfcVLAY
b6WH7JvtGX9K5zWIIuVOCR9WYrz09tNDuB+hR1ay8N0jn09o5xFXPFXF0iO3zCqvERhrOJhY6J8p
S1HHiAgZMxD5EpOdgBTI8A5Bduo5RycVUxmEfoQjTL9TdroaoNJsyJQYv+nEtpW3xaEp4ZYEnkNj
WRNg2No3QDxGAAcCpsD1z++l9lEdD9O0d0jrVVa9+RbhqS+2IbsXfiFMLIJT8t6CdetMcVA/JLcv
cueR6YRjEJzSZv+c+MfKDh5GWW53tdvW8V531QUw0iJH0JU42rFymAE4nmLPAQPni26gzg1ImpZv
JnMCErQJCs3+VdsAucvOID/YMvYejDh2wRoisjO/ETstNZRHkaYua/nTKz+6sS8UXMQY083L0F7L
4UhUkZbc+/rHmR4hpu8CoKP3Li7gXYC+Hq1nopw0h9O1O8gA5YNJIhQme9faZrW6qJw9todlmmJU
CAUhAs2KjB2/nfqDZUULC5hxGLnvU19vT2qJ0TlEHUmUXgAnYnRrG1dWQX4tcamquxQ2QzNbTaxg
pmpWoYuHscKWq3xL418zPJMMLBbSwHQ+yv/d0IXfA3hFJdmdLhBW/Tbq+FxtFAnfufqhJtFNAMIn
xEkQCxGm9YvOstveFS7QovdLPfYNeeuCvSh/LXyg3lnI28Cn5w3T4hpNSrGwAriBeGUFjCPNR6ZW
25LHJIm4c9DEZdOngYkm4UmSOtmZP1M/rQKDAKJ1yye1Rtbu7FtxzoIh3iGPi9CKkQzokokeMCXc
zrJdr3NRjCmzfNdOaX5ucRCSt6a6flIdWwG8r25cY8K/8l0g4LG0o056j6NfstrAE8RDm8EyfPNS
LjSXRRPgO6wFV/48Uq+xjwcgjx5HiOSErcs/W5JcO8mFB/1PLBof5E76NWMBqCgIjAPbXdWlb9Oc
K7V+baE8N+x1kQGrmY/BetXjm2zepha5x2/Xf5V8Eh1R/ZBOv715D7sHkX/LmmWwZAhBw8nA9TLw
JTSsny6DV8zsBkcVZRe8T70Hx4jSthS3Bj5Wg6trkCR4ZCoS4ErmJt5hKRBYoU1CVpaD59Y9nuTC
V4AFIPNt7XfOcqaKb0lWpKW9ddWu7/fUwKLU2Lgwtj3yhpH0vMBkJsE5YKCL0JqbQlZkC7msZ++u
HgJZMBSJTRlvtXAfx0/ggQhBmqF+1LB8JRFAhUgXjZGRpxDBTJsrry4+Y6d/ba3urBjeuic2lWRZ
wh8wE5wcsaznBnWxGlBsONrTLkN4IRQvGDUQBRoRNlZtJwNU3N6HUgBFiIAgtAnrff9VMQlb41/Y
DG92vIzH6wCa64EoSe9hYLdqiLYO7N/BPZva1h4QGDs/Sq7Dc6EFDOVXhxthaB2oVut9UgfI1Qlf
9sCO+xPMd/T80TdhfaqRQrhm+3Q6NG0EUqGB31iVs6pHZ6tTn00M5a9JjngbDGtVUYnWUQ5Rzjlr
Ro3mtyYxFkpz1Ed1K1pvG6oBb5Sy7Wz1Cm5NWBaJCvGucTZZsvQohiNkIf8ctIh7KyrfRzXDhBWA
cvCXlceCu6np2rVKGBYbVlo9Su9CPAQL6kIVsEuqTr4zTMNgE2pFV0xhLGpqngc0aEmMMDsjjDBi
Zq4M3v1vS5wd5y4qQKgmaQzyvNtL2SMtL5L60WcwT9NbZSCJrI5UlR68ulkPHioUcHd83UAtx0E7
goAcYrSzXv8D+8eBjFA3xKrCgx7YyIIyw6OLGAoiqa4MtPvADndKBJ6RBMlBw8RHygNZz2PMA9+U
F7y9B2eqfiWucpX4g7RiYGB3U4uTUl+8bPxyHI/kRdBx9R9PCt4HcxkpOROlRDaNprVzQPjFtmJp
1+OCjO+VNvBot6sBcFmvOebiU90Bqb4Z0fvEIOBdpcYi65NuZrdHK79F83c8QvBqfBq4vTKNa8Tk
EmFi40hq/GyMCYVlrNPVdmtwefBRmqsSpshrquNgXwt2q9bzPXZkG+6E/HEwn+RQ4V4Nb326S+qt
6dX+kBzCqH9WcxqNTsjDlxYeczyhlFigrADhdnn69WU1XQLW7BwPkRETpOh6fKe68A5kCQ6qqC+q
EpgkYaQ8MyWxPvVfqreL3DN2jMGbyN4Iu1oPCMUa8jNVDbWC7bDxyZc58IjeDD/OD3H9sAkUMHGp
hEaF+tNZEGGBEld4JSIVZA9OoHw2fXyS4I2eh6hI3VpxtsfKe7LC4YDZ+GDg/htS6CHDWgjwyA5a
DyYLJFwy3l2qlNuYoMZi2UN1ENZk1T8hGOXYmCtbkFpVorVE7D9Y8Y8AAAwI8zO1PzdPtiAIPveL
JHFci4g9IXWnwFKBOpyRc5mq2OpB8echMJ7Yr52TVS5aZhZrGzXkt/kG5sKhT3YALUF3HeTGUHMy
xhDVVsa6UDi9QF1nY5POzIa3o+cXb2qG9iadfyn81cxSSHPzCuF2+uIKMOvsRzA4q7Mfqns1J20b
Z7Qa4e5H/h2Tg2LEe5NoqRrEGtvfJzLZF9UjDbfcGKnOAJYh6o8AwwAf0bUpFjoGQTvZPNPZxZ8s
LxMUuuQ/zTUsg7NH1HdwHga6u1BHB306X6/4LMFEaghWg7wqi+S3Kt7ZFWlZ472iT6F230fSz6FI
JF/nmJ7Ae30gm047ZnhQxzjdl7W2cCdCnNCMhMcs+p0VylNJUNJVYdSM8Yji0BPhKppQD4zLrt+V
5uvQ/WU8pY44weOMfI4Grxg4tdVxdxJoVKT6sa0H5NoDuPlqzFet8U1MwYts95qyc3m3xVgtLPJJ
qhSPOzh6SuZYVBDgzC9RwnTUFwNyIXprnaMeMrRUVyUHnRsIFCVFHpLb7P1xjjWX5DzEK8/5F+dH
XJ+Y5nptY5aXMYCSvTrcK9Lm04fXISI1tCFl+EfNvzKuLQs4lgB/SYZURJSbgOU4qQWGgn4/EN7O
LDUgFCy69YRpKUky3HqnkKw0s/6dOlJNom7dZHtd27klXvUZxc3XHiHounczgKWHlFjUXaHu4+A4
khKKbrdbjvgtPYiorlqqZb2gTcxPojfd0vdq8ckFyJSUgMKJwnhB3/nSuO3KdDCmMX5442vVIOND
3V3BqKoVjlbYfJTpHfHxKuIohpju0abvHgl/NhS5jkTOIjCJEIiFNeXLdIyXM1LC7avm/7r6WM7o
WLM1wTezL80iXOY+jHd7Nlz9edPRAxH24AhCsfbCV6vZ/8fReSzHjWxB9IsQUbAFbNnesZvebBA0
YgEF783Xz8EspDfzJFHDbnTVNZknW3UgHrPvb31yQ0HVWZuhfNaozSwMWbL5Rk94l7vUXTmXWUjm
YXZpbKjf4BSMQ55vmvYxQBZZoUgPrn3L7fjOPHwlh3HrYcMcSnM/dtPZa2Y6XvI25gEtgn/Mymua
I067tM7FQug1l5cShWETXb15l5hnE/xWvh4WYS91WMGGwS/sgyExOgT2enb5NGsIMggVSHgGjUmY
4TZqThOY9+LVj28ptJVA/ebBJ/EV67QUu4DvP3/18mRt9Ge7V5dq2lfec4kUaWKwm82oLZX/4dZP
XjPcl3xO4hKGX5u/t/ZrVT2PnnUKivymw/E0ObRAGQu/hGpU2n9m+mYJ+Yk+i0+Cg1ai3behuRvG
/gRPk0d1ZGCvp27fTONfTluSovk3EDKY9ZpNtlhBQ8FwpEqgpFi3OYGABeYZmgkEmPAwp9xc1ajR
hpqVl/9TTcTKTAPqsGOTQRjw36bwY/K+uoD6Gp5dzQIuPLlDeg8YVTm/Yfg9L1WY/A7CF7dnmmhd
nVo+WuXeDq9Ubb/9vItYk5QYkfvic0j+gkXpFnB7vEdQpRYWZnjQIIncxxF8cqceIkB16n3kdPNQ
L3TOVS8DGSRfc3tGhYlhzW9OiWkftf2X9+o2VJgd4s2o+dNan3svepqY5ynMBga90VQzvv1UgGCb
adrMydUqjpAkAw8H0avMVjFb334XxT8BGuP8jzdh44agmxSjFB6lTt/HFc8Eoibhjje/Kg6efO25
GX0BcFWyMszUhjRgyoKfrLllWbzXKPrtiPU+KP3RuffTiEoSUri4DVFNcao3UYvm8RVN9baY5TnO
/kQPvTq3QJD9+BbfSTnjSkYTH72GznPr/IShucc5TSeuNykD3RkMaQSBAO9Jku9qVmAzkn8ftrEC
55xRYxu4zpwiWQf2aeGb5oAk/B7ux9ZGJyNOTI8K97j8XJ+c8qFhm8mEKNuiQFb0hgQe9Bvl3Br9
kJUXJzgBtmPRJeNLkm68+up6jMPuM7QvwzGNwdhjzDgslM0ApcO9aS+/FNZH26P2XtcMPCTLWc/A
ZUokUiiBmTOrqPN7jCYeEwshQvo+NezmyefyQdyVLEosWR6T/y14wTLQ2oyGexDA4ILwD46iSo4q
De5C/6GKzd+ByV3hB1A/O8arghlNOmL6DDKGxPwoXUQRVcS6oCOIYzVPAjRjaW6TuEHrO/UPccEA
tLXYiMXl1R0EhPGmuSMAkfuK+UHkiC+3nY9+q+6lw14AiRyXRYYdlwVyaAyr0c4D/O81Ap9CLJ3M
lwE5KKdN6DjPECM+8r+rxAwexyTErzTuXRZTVpZtrTyZ9k6e61M8D+CGNTQCdecVEHZjrc4WHgec
eZtpMuLV7EHAyWKOdXNAHVeAc4lYtnWBIV+iwZ92oenGPwXgRMNVe1elIS6lWLHnmw5mxyw+S/ai
CPYKk6ydmUhy8eXpYWBaNXf84Xzn62ncV4HFBFnB7Arb4AxeoKIMCS7Y/dqNFcAqbHjwCsShZDed
0VN0OxMdLtQNVAgBxK8M9sMyCg5oxjp07nVGP2jR/XdV6oOqt6+yRNnWc1i1BVeCmNhVKxuvHPrW
W7ZY0fwRxpDL9NcCHauM/MQ/IMpnXSPGR4+LVi0YDCf8cGUHgl3WCOCRfyvbOwUO1wMGxrqgE/VJ
fr8jootKnSAOMycmz63CxYQxF3BSLCZ+nW7eEFnuhibcJ9LbwGxn4UHLOuC6dgKTaayqvmvP6tiZ
zZPFKx03Rydt80s62cNVjdPJGTSwee+YJTlGw+7JwoljdNMmrL2bO7jdS91i3rDzCiX8mLNIWll2
YQ97381Zn8i57q9NiSPQSlhbJACqnMZpHiktxKGgtxD47SpvODj5FN7URNOyaC25qJIhQoYcebnJ
6N/ka2cuBB+f3qCpakgypPR8dJNzKOtX1jZ3paBM9VT67kzuRgzexsjnR53fNzYEUVbjlvU3jliY
SufQTd7W4VKPWFuI6nFqbqODgHVIVpWxXJbet0XRbObZuaVrxjDAFrLa6rBDBAxERszXILHWwfSX
wNEYtGHea5JuLmOBNTEgcGJyrbcEYAkIHhTN1rbmh+CfNf/fyK9FZBMNy2/G8SAYmGj9F01dlnMo
2v5z50X0qcOsJZVb8NaazTeoRVAkI4QLYwI54bRsBU1td1ujTteWMQkqd4zZjIPu3MVl1eT1uq/c
FaO2uD03zV4Y7xCtcaf63m62bzFaaQwi3sVtYly6M6sMi1f9d+6yXY/9RhvfQ/hP6ntfDKuG7erI
IV9OvxNqbSk/4hxtXkoHv3QqW+mkOLcupsmKFs3LZH8vXZE79KiNaJ9QWiXIyoX4Yyzh1ueQ8X0M
2iJCRVf6DkuhCpARTpD0M7GfWvfG5mgXh/lDSVJUWyCexjyIQJZnf4sd5lg0PyJ/SebHObp0CbtS
r2fijkLJwD3RpGBV5pUq+pXo1K6pLhiTvsL81Bc0JbW5zzQS7jLOfmMk3CnPqgghhTfvJfu6XL3b
yXPmWGhFYp8nw9+7LYQxyz7osT638COR0JT9lwy+6uHQuD+l+1Ow6sxRvKOJN4ZqF3FlozarU4cL
P0LBIVYYINeDJ48xwvoSubGlfp0sJxEK0ia7gHHCBIq8XUzPBBowWKXQDIE9jc8xf7iPKCgY+NXJ
qw6fHZnSzTtosI1L3rWvZRr94YKlnVPPeTWUCGAZylUh+lQbPkyLcXNiN7V45wo8rsAQY8yQrkUv
wwxqTB9n3lcfinwAG7Ht3wyDsyoRB19cSl1sKkyjhlniw3ad7xmcDikimwnkQZv9yZknBohm4KzC
4gmp4V3GnLZ3rwPGxhD9CxkFFrNmd/HApJDhUHStm8r9Ii+sW+XMHVNioFoemrG5uJz4BKi8RoyE
LHq7SHvBh1d1pFKdyv7fnArOqQlLHfAdc9qVxUEimhiQzjs9kRD4izLqYY7LXcrA1aJOCZCwMeNY
whQeO2HsEmmekwjuVu6vCwPdestEniTpfIUTcYXFZZWqbRO+9W1RrR13wgqF/wESHZX+DOSdfteb
HmRcU5wE6e+IFs+pfm0TcNeiVHxdPhm98djhjiHmntlCxzD+ld1uxLQhspp1Ltx1b2ILiZBVJnzi
WIEwg8KNZxfxV96jz0AgDmDFbwSL4rLXLAOaHMUcYmyjNX38sTk+JL6wWTtPdkCxr6dntahBa8DS
skJZUsuIvCpMux1TD0XMDMuMCHRoaCGkwAFSAeOKAUK7CKd7z9qJ3mcTEByiyXkl3mzvZwbhUPVT
prJLHOXHWhmnwWToPtQ33TrPpZ9jwcEkv8JDO2544nCRlagLuUnwwEo44xmsBntfuJppvjoGuu1W
El3uKcTAQuIBav11AxTgq0OijE+z8M5+W43HxmJomhH4QXtwZyFbKMr8pRHz6wAArYiAypvQ8hDI
HMZ5ONg1QgKTxdVdl0bXij2RJ6G3mAxfBvurlv3OHgXD/qiZMRJ0HZPPxRg4JzRNPVBRH6QEONWj
l+VoThqamfnNiMyTtyjaOibefEumxlxhkTZhoOaetMsSK2NqyVAs4IrK0uyoS/k2TOG/LAe+YdQO
KiuGBx2xLfBuQkd1jM/yb48ojIB8FMXZNKbZt9dCbrQLTD8+h1aKNV+MoP363gCE5Fh3sK92deC8
pBMbwjIBve3UbGkRYtj10vTlpNc1PnDM1OzkcTYNbxO3U3XBmNmt87n+tppx4xTRc+241w5ebJaC
7B+aMX4clBFcVBJa71bG2pUgghIQkiZ4aC6wCpP11/msCxxwXIehihhsQ20CJLrKjQypc1k9Df1I
xTg5+0naB6I0D1nApKTPmcrHsmV0H4T58zg3PK7UQ9U//n6sCHk5GzuwFOe5Hl+j0kNTAKY3F59R
PQCeMY61y7YD0+6HnLFbu8hF6wyBibYfjKk+hO070Mk70cmNGX9qUDgu6MJyRDCT3kF4l1NyGbqJ
xguHfIo1kj3UQI0TudsqO4X4cQtz3nse/2EnVwbotnl3JcbCRySH43CGortJJywArHAD0je081jo
33Z4KJIdyNnI/859mPccGuE+C3d5AkasvlrmjyiZ6kXupp1e8g5xY4T7csg2PUVD2bTnOg3Pg2DN
ARgljn0Mvm+9K/ZVwdU5LlU6UZTGPqmf8QrcdUsS4nzferg9bt30it51ZZb/Rl5myiwE9NzGZsBx
8k4GJxpUaB/XoD/xid126jzz0SOuK1N7J+WNrZ4KNAyEsa8N5lax2sv0bXTe0owq61gy1IyHhyz6
kjh60BakzWuV10eng9njPkQmp+6W4oMMkj47LyOXlIG4jWS9zv4ttpzlQx6yPxRobow4WC+YGAZj
RUMkyoRdxD9ZgWQomCOEzDaZL4+w+/i4XpvAAx1jHKWfEptXf0bda1jfUravDtrgMPRONdhrwc6v
jMsbGLJLGzb0PRObCCv5mWVxbyX+T9pZnxaVfpwY+yF0PinMwJ/H2QfMyXHdJ0SYBsBLGcMd3di8
F6H7z4lpaRjO3uVe9q6sAlYZAQKVM7LRx9Nk+4L6GKULq3K5w44IE6tPEWuY6IpB/Oajzf6V1J7U
ehpn2a1QTyDGyAeio/F57yY3oxGeupvEZlmk9SENhkcZ9iDD25d5oKMcivfSMzdyHG9Bj468JuaC
zxKJOIyrWE4Uhz5uIwb0GI/qJkOZB2fCGUx2+2Xx0hOTwiiLpsWgr201BbiJ8p1rsexBEYTVuyFQ
pmTlm1rQ5Jka34HcHMM8YEK5YFvhZWLzY9QG6I4eKGleEqu6iAiDcMbL7KcKKbMR3GppbDOD13ys
EASoq2/C8u3Cg4FKHEFBh2ewPyiS/DRyMMhxKNcAqwI7qnV5RJGybyI4NBnZ4yxx7hKAzlprRFAO
fhnSA7R7raslkMzbjTFbVT2+hxUUx9H74j3smQMiakrMi3DLizb11iDKpnXMF05vbtlIsn5tdjrs
QdExXObGXAWG89soZnrQ+OFpHizyXSOmpFOa3Bt5uG3qGJRSme+dsnxq7eps5LCRwN5N0mAYhDcq
sMqzN2dvcmjXTQuIX0HgrMpVFjVUFQJyQXLpVf1XxoJI12E/pVChESCep3nclQCUMkbwsD9ZbJn0
8PW+hGY9KJTTGN8+OrOadhxGPs7mmKCP4lY33aMvioskZZBeA/WN2VZr1yyeDRTrvc3b0zQb03QP
Tlxt4yFdSPT/fCc5FNz5cDfvIyJYA0scIkinrqfXseHfd0P948jsPsTjYQTqhvUGlRaSSKkhd7Kl
7Tj0SJrZBjaTDeE/hzkd31T+1AaOluF/nyH3ahZdMx9bS29MqKP7b9/2MTX42ZZmg6zJ8kQo8Kbq
sTXCpX2QicmSD898qK3bnJcYN7P7iNMhSZNzvliJRoTWQwUbV+lXK62WYdk6NORJoUR2weEPHqKG
UOwbY3qsrOgedcKDyAIosdPzkNoXAe46GcOrxoUndPtQ2+OmNOMHc0bm5BEmALn5vCjC+5ZlbZY/
5BGesQppt198TwxEoducUps3zM/vaxrmu6Yq13OXFisDIja0DAkCg/PLB5XKxDp9l3bCVopDT6aL
7KvduVZBuwfUpkPtGzJQjINkE+XhKaoQzvq5IDzP2KfSPvYs9fvQOJuED7W9/zmN8taP1UsBL6bP
4EiiH5a6/jbLScLmbOExZbeiYVQEOkj5lGC1PPpO8WSAH4ePCnWefhECrsWO1BBymxSQuEG8Dra8
dJHFgRxpSL/1Kq0D5HPeaRzG58LzGTlq5mIOYiOHOOQOgYdZLKLi/Iw0dOO2xW8P1JX92A6ILdO2
5XTLLvg2NnOW3QYbcuTk3uawOQxZ+GXVxLSRcGgKK1hJH0NPm4pHu8Ms5wLYMdW1ntxDkEL/z3s0
M9EUbhQ/ckLJViTILR48k2WacwzMgDWAvZXI2MLKh25mHkIBhKVsF7lnSrZVFg2fKLvXKUTiGrw0
ku6rcKwXmzVslhesJFHGkqym5F3T+Mckm37qdNy0Xnni4NrOdkV0JNGBOEKSqZxhfFAD2lMskNYu
kjPFytpTjJ+Go0XZlrrMlc96HHcKeSHyI0k66JSau6p2t5bcT4D86f9mSbBKHBwkG/nMOSEN1TN8
F8xjbcrEKodWWYoDrHNf/0FWhElkPObxF0R8Ts8LhjFMYu1GGCMbR2CQ/dWZvV3YgXfV3PQPsX6Y
RH9YcuCYdK3/H7WxbWscG99Xv+kre5UMzJOtd8WSyHKeGuSJw5WBGn81OOr8nyif0+lnsWokGX0N
I7BugA3J8qx99aB/QczjtLP5kvtUfZXTs4QVkEn0An2+GkW76rCdjNmHg4grukbj1rVRJ3z0E8K5
Y8WQTAJDwjFTxf8aVp35BRDnHXv3AgFG0XwGxk/avtlFeUej6nq/fNLY+84rV56FvDl80vQiG0MS
5ju30v1tcQf0j5GPbH8kmNV8Vdb7JJ+8/iNy/7myZVrEl6fsSNFhzHw+pwjm2RsKll4/6sHbAshC
EkGjlRCSDKPNN3+c/HnmvQjkLkN3Jgi8Ea35oMMvWX22BfzyjE0iBwBdQ928zcnZFy8x0Jveegtw
I1Uosv46jJ/932ARiKa4etVjZHzM/kV3N5t6I7oOY7rW5UT2lbuWi2THY0uLLBy2bymQd88VDy47
Su862pxFp46Or6/YB/PRGgGoUJXJwLyN5YIJyTZj8dBZ1qpiYQa2Z0J75Er0bejxkSMFMafKzus+
SlSaRHquXaBuQjyP0ckmXwOBoehwNi2x1sZXOe6AQ3WQugTL1MzIAYHCy2Om3qO9wgzP/tNBV/5R
8sKO81uAgpc4qdVI2nlYkPcy1Tzu54hKKrG7p8iLViaWxqzg+EDcLP6ViG4ikDoBgUBuLH6cUCK7
IbwuOTXyMullZQhFnv0TfU9KMOLC5GmsfsuItiH0Lgrv04nC3pjbnee86ejPA/akknPE77OZKfT9
P9xtq4Gpi3bZufG3hgbE87eZd0IVf8r+aSpcE+1x7remcXMpmPuBwhR14tSTHqX+gdEwEwQHiBET
eCKB91U2pEsmW69nKOkL1MrsO2Dbs6h2HHcXiO4jLfGSMldwQbrk2G/7W5tD9q/6U1R/0uDlpPOO
n74FVMX+iegbOTlWUrxOHk0DCl1CBoAfw9Ivd1MAc0IWjxNmgLoJn9EKPudx+zl6GAH54MVd/+WF
dNsOJFqJ9jPo+0ujg7sxGhCosBK/6ZHW40FMRMvoczxDTZu3HQdoRZGq2oMitlqK+x4/gH2KeN5Y
ljMI38YWu1ivOQSDD4DlO0KFAuJub0Q+x26OjoJNfIuS/lj7zIiR2Bnk0nFHG8ZzzdQ4WqCU8Wnm
lRzbD8JEVhaxglqGGxH4bzWPuGyeLEZakf2UNJil8n3sPKioRQTgrXu2d2UWvQZMsaXf8aljxN1D
nHjhLGcjBzoW4I2vXzOXlg5sCp1ob+3T8c9v4iecmAdGt3cucxEQGLhGX8tCUlXg7DfvLWVdgBXz
ou/zgtdlr8nTHOHLwvUwcSbBGLe+KsQVaYd5T56xG6EoECujw/VtDgzehi+P2JPpHw4rw/oaldoJ
rr05RCpDWAJLmASzYP+B3OFcmOFjxDddS70vg/Fsds0VTP2xd+ujCxasjnniIoCfSDJ7OP+CqjI4
pS2ghJmU3H1ZEX2rX4uJtIODyZYzpz91eza/OGrM+N9Acm9bfrc5r423xW3hhMCv8n/RGK4mOWxG
pyBx5MUGE5zbOPFTTmjjDLHI7Z8E7unOPmmIUE79NUxXIV40PlsvuyE5FID4aUCt/kXCesk55ark
bMqdhOEWPydzfNYq2kQBU2P74oKf8qLPCDNJuXzg0mDfIPaPg3MXfjKlIjA0Hfnskq7rVETrdANn
VrTzGv8urogZA5rA0xhZ35Zx8Yxw55PHW74FjNFEcZsE9/74JtstnuxePUXs3j12Znm4nrSip29d
Q3GMZdMiovMbuspWEF9/Nipa5G2UuONBzwVhmU04r1Mh4hVPBhVEboPEbZxUHh2d8gD4kB0cLyOU
wWHg3QvoiF7n4mdDiQegpix5zvt43Yva/UqDKtmrYWap3YEN6tsyWtPFeXgoUIrXrRdj46/1s0i5
dM16Sg9BU5aMS1OC7SHBrJJstO4qTTUoReOuzaQogJwHLm9iUp7ZUPUn9igk1JCsd/ZSfKG2tJY8
LZHvROSofeH77S52QrWvKXlPeAPHz7IMkenKfd3D63XDdvzQikQFtNEAHDpwGqDmORs8Ed+7qRsg
5+V0r4We0AQ6AWIWA2TZnOnfcVD5puVdPvW8PmwpGzB3uuVJieBhmNg+1sM8DThBUVKzOPstEUyv
w6TPiaVmT2XWII10wJM/1OX32Nf1i91o/HoKKlUUih8w4twl0+Q85jJ6mTXYKWVw3dm2TzSRmsBy
jznBsZZMOUu6HnNBEe1KJ2hRhGYmxWdQHtw+N074nG18gRLfapUt9GWfwWSj/2C8M1jM4hmvtl1c
DWuRmjBngANY96eOyT0zSMzOrpTJcRxYH3guqg8VY5gWKizuDc/vrnFOhRu5c3+xDd/be5YFTa7L
YZEZbvNFtDfCeLfwV+RrDlTjXKm1GgGmSFCbZ0XqW4azlE/YXHrJx1zRZuOfNLFu89bOASmcKds8
Vh6orPbR4FL3Nfi1KiggdwDxIPglrsAtCL49DtLkGBkobsQUg2eb//8Zj1q7s8E0bLqsot5Syq4f
q6wb+fChqY5KRnagX1TK0I1b1GjCZusNvLJSyGgdlFAvR0a8SPzRCHh5TejJBI3XDMzu1ylntolF
45pXnHAV2Vuk9FpOb6+7Fqil1j6iQh3RpMv66CnYRQFz062f4h7KKRRZ8aAaL6d2ZPLYCJJwzOih
bmy8pIkv3+egG05VipujZ+T0oGZsvqJcEoEkIWhWwGLA4PLcWERPQPDrsIgnRF1+ZFjiTlrV/r6s
23gXjLF3xxS33vFaMRQ3MWiqqZEbe7LTYyzteE0EDEqw3AppiUgAKEtWYqGd0qgHZrEb2vDNrsm9
mfP5SzDbe/C0rYvdJNzhljC335sNy8CmNIZ9OxOXrvwInXxKc+/FjncYRmdP1yJBMifI7zSTeS0i
fVhSA+4Dr0kgwTbtqap9JChm6js/5RCIHxEEEaUalD6r5lZhysfqYWa8yxa54xhQHElqQuSVzSNO
Jou4MEcm4mpUQbgWIZx6rKbtXmWIL42BfGm+wfJoQEJ8skKNXXLGI5azGOFjZazDMm7xeiMhGw3o
8I5bFeQcVvlzY/jI4x1GqiIHe0+xE38UVj2daVYpYWKjpxVnDNuV3UidmgYbSMveI2k3VNAshVk/
xKMRrwlmgICeaYCHtGcbmYAc14pDbdI986cExlXtwTE3G8/9kIEhjrHphfAVRhYJYy242l3IVJKY
mwNHe34bLdFvoswa9rNR1Y9plJoka5Vy65qj+YvBYyHYSIGaOikEiUZY4/5KtnXY1VMMODHWzBND
qPglL8rFdeRP4zOZ1Pla9CFesKSCa1Ghf75z0sS/qpzAPTvuWkB3PrJIRQs8xRqhT20ZDooPzz2m
2l88EeY740MmHzLH56Zb9dmjK6IKw1YeUY6CBmSdwboYFpYbTholVGi9eimjB1POlyRHGFioWv82
8/jjFxkKVpGmgFDC9NjFwEljz4E/FuoR2hOzHIAnusWJaUedeDClt4QglIgciJHm4xy8KZvhodU6
1K21GdTnWKXybAykr42KWQlVZPBAuJuCl4B8gfOl7X6rKR2esFWizRlAMJs+I+XErdnW9GF3wuM3
DejTcFIMdpf8NXVjXMrALD9cGCYha6sGV4oT45eye4zRLKjo47AjK3ukblIWu61V4kRzv8M6sTTe
HYcSB/ibULBri2Fe4nNFKud/BEC/EYGELRESmvxGE9ORkh613xJVrQPGxZHAYAgjmsxvstmk024K
JQYyJASrr90EupH6m2xsb6OKi7mYUJpVYbPTRgafiBc5IDmajpPEwz02tH6I/fzPuuIIdsQLbPko
OcUabFtvkuo2ovtG9GKSm+tW/l0Ca4dsgwPziY3hMKFJh0Pv1Scxf3tmtVYlOkkUOajeTPVpYYlJ
i08vTbCM/fms6FK0W/ED/+ISkNUM17igeg3RAMFTi8N1ksPJoP6lArVKm3BQZoFJ98nI6pYG/wZz
mzqvfSNwitpYcw0zv6+CclEdIpjX0T5gluQO086axdpNH8yAOpHcPARrMSGy0rnZrAKq+G22EFtG
aKIr/1jNS0xd3AB/bmCLgLYnn2VGBZynK9OzsCN3DzPpdPAumAW3rloHkFmSiwaKUbvuX6HpSpDp
FF9RsHVs4D/yVdQXtl5WggMX47HlfJbJr2Rh1UW/hvpXh+Gy+bozsseiPmifiR2D96hYOflVFd9Q
Sxb7HV3EEo7rRn+u+WBFH6KC1XT02QsZ/JiH01x9Ec61IEjt/OqQOtMv8RLt5xAcdf9Wz9krR+85
duY7d2Kj/Ur+4F1rnNvsuXPepHgn0HrhOITqVNfrRWctNIPS+cOkiIuRVOuKNfqXyYw+BGhoPSUs
F2K6qLo+6/RsJZBo7f04z8c5ag6IWvYW/abpv7geG0syXGEYjm9gR1aOfsz1YxV+dNZr1JKFCiuy
e7F6lkevQwwNnrqwVN3e95OL4j+qBl5o4aKYJJiPB6/6sVDojtZfB69nipCmRfRq6yA8j8xdYnKk
qsZ8AC285VrZOD75AzFK9n1dn7oJAv24E9QbgiySYtlN81lkLDhkJ1AWTb8L5NYoD1n2h/qSQb71
mEpUo9YhFRAsHjJyjKv63rLcVcV+SyUwl+WDSG4mxzlP59ZiDxUndL3hq0QVTQmNh0/ZH9Gsblg4
eNihqeDryZCWgrrEEhZhpabJTJdyVxRfxox4oB066Oj9CZJMmlKHFJIvKTVC8bH/8IvHFOprCHlW
Kvs4xA52eNA5fr72/BEBQ0z9DtMteicjB7N4tDJKvsEG5oKPdVfmH/SdiG/IPfO9g19Avzfh2jNU
W3k2Uy7mi3owE+bFxkOf1/dNVglgEWW4iqqRFPYON1MyPyypTPihfKKQ6hxr+/KTs/yrufxCuvwW
3tkfxZ/xlj9cL1+mEd3Vqwp/vagRDdcAoYesgkgMkIyXshR4Or5Z727ayj15Gb1ub284zMfquW9Z
H9xD9d3rFpEY8Mi2u4+hG1JYrcIqebWs7qVPjyN6haD4IezrI0iMDUYDlrlypRdXQO+gMS8J0Jl2
LI2w/+Gm1j1mYefZqN7T7hQ213zYAz4z4M8wS4M7UZ1NjBX5IY/OmTyrZJuZT5kZovEpPzJKCQRb
7sVnx8s0y9d6b1u3KD8HbBH6h9FcrDPg3MZ6Co6heguDG0mVfvZoFjx5LNwNtpSxDtmMF3Jftt2O
FTbcjuxkk8SrwpmU4mjDnYM+rWNe0zrlNjJwC5UJXQYSVZOhV2gGZ48b0IV2Agsj7G6pTz5Hh3Fq
5ZSMDaRXP06dvojCfvAjxdsy3WTs4G6pkCPZPQVFMCNTN7aNk2+cceb5xtHJyK1Kp0M1k8ZIB9s7
6ikLCIItIs1z3dcvhclT4g/iu7E8GoiOdJTEal4dEsjSJrhOcbzOhNy4PYV0FO0SQgFFmOwQ0txn
NW0zpOh9OZSP04C/ZGqSbiPigsQdoAQKE7Grfd4qBFiodcHgKh5TTgA6xx1KLfC/qMnHDEZaARKL
re3aIaiMGCQ6nJjpFKqLqCxa6hPQM+x5pQOboSWjUIHSCs/IIK0ZJrifyy1Km9GgL9HNzYC4tvIi
p9wMVguhMK7wbdGA2nfsBsb9UA4fQ78ANgQhg+x4p7vktX7jtjGfUIhviY8Hn8k6UwyM8QX+Az1D
qvDh7oekukLinFsg21wmsHeNnfLMkModyIj0OjJ1seXNCp3ZpJMX0wROULZVsMPw9J1VmF087eHE
TRYAXC8V2A9kmowiYcLOzqUI8B8Mk0nAxKLR7slbyeRJ9rfAe1WFOpGEgHg0CugDjJZhm1t8juBf
negjwGmgG9xkBpWtywaPKT1wlQTzwQj9Bqq08B8bttbIJhz3z8GASb5YUv+07bPVo7NSw5L0dsAb
s2py832Ojae8u1ip/mFTZ8s/S8/00wZh96aGBamPHdLfmIZp6osfzjxko2KT426cZn+dWaTionHq
cf+0ioBIO96wVrlzAzJYTPe1HeS33c5IQxzUtfTu9bQovXZq0eIwfPTif+niI0RNmqLucjxM4M1b
JYgJ53ZIStJn63BlGcapEfWKA3zjB7cCX/UgAfL1z8vf6eqHNmMvosEU2GWAG1K5RBJQk9aFkW7c
WAKrfMopGhT2hLy6H+lJ7fmvWsI2sdsaGWZ3uMGYKbVpMlp17gTkjIzyclD2Oas8CANzM20rk/AT
38Bakf7H0Xk1Na6sUfQXqUqpFV6dcwJjzIsKzKDUylm//iydp1sz5w5gY3V/Ye+1U65Y0TM9G/kX
rYHE7dTCoXLuCi5nRaoJrv2QS8e+A/gIlnlvVnNNgWqoeX9RuvPHfGGz3jV9E73xAKDl6XgHev2F
1sEh0SBLJHvfhASDFZ3RQCdJKMJtFJ85mexuxCQ34r1CA+qcHPY0bU9uJpMfq1h1rAMSNVijfsZX
pC07Z1x3fgQQr6RFd/Ark/2B04m3e+6Lq926zKqoPvE9l9bEeWMjr5B6A94ZbFhwBfJYFRQhHatF
TNhqdydHSLGHmRLixUfuUQzMnZCgZgjJm0A75zZ3pdfBuKtp6A9mf1CNakObt86N38K9FmWxrGlC
cjhpbVegUnoWmraYEt2smwmcYdJalLfUPcHxWik0nBVC/u7P6PKdR31h2bDVvGERcwOS87qWJite
Trd7gzQsKt8Dr1tVAdrxajc6PP8dmj0Nhv7YSiIqi4HzU9ceZmWttfZpVV/NID5t9tC9fuPWXZYE
P3Kjq9w50b6oscmDmWQZErjBcrQuebTttGcNtkLLgfGWN0FcS+CQ6p186jTYsDEDItpKFs4pqZC1
lSw6neWHLxac6TYOHpHKnew/pM+ayQPL4j9ApdHisHVTSZLcaNGB3MxXg9WlzYnVYaFuht5cWDXW
T5B8O/H/TAkjcECAOaukbsJqHh33FNryW4zDVo8hHZF7bbkEeeT6Igj9Y4dD2WZanGPnM3PaziEC
3B0t7I5WRR+jtVCYbsYJNoAa6a+uA1Rm1JB1hN1VH75LGEbtfqoWeDvUV01gLnVetEin1T0HDW6K
aNLYeWN30P3kOpCZYYBIIp7rNkqiiuJX0N1HHOnolA3OYGEvC//ZExHRtHeqisNE1Yuy4K3z5Jow
+X1dBcs2yu5Da2OvY+6LkEssqqAnzUPptyIzP7sCAODGVY37aAfw3lFnRvgREwLDYrGZxnUemscx
BLVTGglHSRWsigZcSe5cYI9/ZqZ7DB0YCVx5inbAKvkWVv2/0ZZ3JdAPDd+0ZGLTAAhQhgtwpZ3O
or1ClImFk7LdW9ZMDLz25lRXvdu5xOU00Y5nz9PtU8gjMFIOtMZ7M3wNnth1ktZEIV/JTu+5B64S
ajT7305bO7QmZfEhetSBOFDDVxC9QEoFoCtUln+9xmYkC2+FeZDtVcGG7CZvaaStBh9rUpvcDRu7
Gd0GM7f5qHgbY2TM4i/KJF16rbIb/J3vnVH+z4S3m0jKJX0PQMAAs7jg0K/bKcKlvnc2kVyqCdZj
GnnZt7x9MHtANGtiZxX6F3Uhk/T0TNL4qiGZrnbyVeQU+5jZWP4oerKsfTEXVLpdxhqU2uPXISEz
g5VOiJlNIlUOkloSq+fRTVmgS1XMer6OYY/30tQgH2HiVfNbkHn70QnWBWoDEh7mMZZzyWA9iW7Y
QVjmBgR/MuW1y0WU3pi+zCw1XhkYbnW0jiVr1Ppf7JMLI6qNr5iTePHf2HYvH2uISgKgigCqtqqV
FGSlObjrx+gfU9lD7dA1quyUBIE8qo/9RsEL10TnsvtFDEE5djSi91Sjl0vccp4n8syQDBnIuB9Z
Bfoxa568RW7UoC4luiS8VrKGG5CZr7KMCS7yYDKpW7wuS7Uxf3rDJlltXINJQqdpRBCx6nebxQMf
oLLiNbVIwphSN165zSt89Dh7F5htuZ519J9RBjC+GLilEeeASRHiKtERzg3ChpcZ5lNwZ/rLt6pj
3fn/NMhxoWm8q/HwXQgVeiYDYG6kP4fZSg9KxWNrF1RVt4+NdeZn88x0dg6+wYptbMcJHthP1h46
iRBVjwnZMRYYRVlXrCCYp3CPxoSJfJmwW68XKlqTLIKKnMADbrqfIKePQqTZYqSMaoUMIhQxCmIR
LHO1vhFtBmTf+AVomyb2P0WJXupwbdH36N8xdsLgPWc841XlqqzsS6Bs6uraTmy63F22mcM7hZs/
vYU65rAj1h84DMz+atRbD1PD+g7giZm75ltA5hkA+AbdGbPRkJ+TvtK5YZSAn7SPbMQK8Fos/uR3
7OC3RfE7WBSvwxLqFrPWtOcuNrAyouFmiW4izXYxlVPedEAZYgcoYvfMGcOrBBKY0SVQ38oAjDcC
//ZZ4l53ne8Gr00caXOSsGZ4xdzwEDZnoD8hqisVvOYUshdswW8E6MbsFWHqmviKMwaOLB5lBGSC
+WDWtrsY43ooJPvBeGbl3zli/ITD3POvjvZb+jon1fBOo6ZWwZUgRTFv1PEVGijNeVmheY4HlSti
eCmtuxjajTaAze+cf3nl7YxiKy2LgCc4djwCoUFwTFXdq/IQ+AU+i+AISxDDG0m6bWQ9eUxWXp7v
csIR2v4UTIyVQqDoDNbI/JgGW3y2pgyT0eu5m3U0V6xa4w/DMtYRJJuYQqoNWFAzf4nogmO8Yob4
q7XvoHmmYc8wx5qnPnFA4qHa2qZJ7hY0T4Ybm4GOSVriN8zIW+qPjXjXh63PuzFequSitlcH84yb
bsrxgYNZwEg3dzkLyOBWq9km8hjxbBDccb0jNNkYEYIren03ZJ6Rn6YqNsY3X2PrwTwtCXQyGoJP
S64lfWznbFeeCoBLBds1mSAMuelxii03fD6LO38l01FDFQDzxQKWXOB2V1jyLroGZyg21s3AGJvE
DhNNrXXQZI6911Wx37v7YrSQpuOJtay1UkcuQKJrOZFHU46Ug939S3Rc7imXjsLvgw9KvE+1+MDf
fPmieI41KDGwz6J13hi6EDny4Y3Gj14goaOGDSrQVOFGFGfYjAtHyQjUavzPImjfBitb+4yaRLPN
SKYoMhB1pLcXXNSsIhioy7XV3932q+qJEuCrq8DrHO5F5iLDbiyuabKtDZWxQki3JcjOBiMchrSP
TgJbmdmOY5mLoZTbIjj6ztrK++20ce1Yk7sgE1AWL4deuxXNTdXQf01TFC2EOBcAn01Jnvi20Fga
8tPKI0aI4ssfveRsOH1x6E1rZjAo6qR1isiTZkhNYhNEQaXBbmHu9Ta48tOCl2OVRMPpGepJdWyW
7VBch3GZ9OE8okNgMATHnEM2cWZVQ4YrapkJXVZOwlPjkDfJSe2Ga+6XG9PX4ECJj1JxsnkhKlTf
YpqQTEGGTWISTKI0O0mJndsVeY+EPNc40aNBrJsC/kzYuYsc3KIc5JPdBORbufLj5MCofg29d9eU
ZCJG6ARqcKQh72+pg/crx/7Hi52fOmg6hidTlmtX2qtiOszsuAUbzthaQiLA3iSrACBdv1XVipE4
d6Y9uvpKq5xFoGgvvW62XqFsLNU96Imzov+n7IXxWzrwXqQx3X/lLEzrTR+NjKyBFPgOMZW+3aCM
xFGBLyalq5Z4NOemBZYSiJuNTWH63/5fNDxihrdkPM8F/j+3ombli3ehsVLZBZfIUbB6klwGzUGi
w8ICm8I3sHuHU7bCeaSbJtKl8i0rStRpBOQhmkxZ1jacEx6KiaD5VunaaiIJFR+bKcnUMnu5NS8A
dmuvwdQb8oPuAXtpwfMHeMecgQCPlqUl05yu5HsBMUcqPxrOrEbnN2mlHLIc/QvZ2HwY7UUpONUH
lYzB4NH6RLgFx7rAb19fdWIKcb6aGZuh6qMt1MvQq6dIErEKUU4lDYFE8pVTUEbE4ZUyeq9EHOEs
MjnL6xE7UeGna6Z7/tHSQcYN2cHUuy8co1g4tIHHwabvQntgUA18DhGdqxR6PGt9+xI62A2q6Kh5
/P/Q1ztyOESACQXiPo1otJQevmF879T2uuS7aAXqBWVbaidPcAzTunlqfnE6aS8IA/EOBvv2pWeF
YiHsPyLjocMDrv4cxvHX9cI5qgKeJVASDgN5ts6rLg83TUMqZ1/IbayKpS+xEtiaYdL0nsr0raOY
ZCfUb6aVdS29s8MyRzVG0gGgG8rvkFLgFuY2P1Z9jWmlSgEzTtSXqmtYqZfWQoJwEYFrcsd15KCT
0pk/bCkfinqpwgHaQoqwchkZL8+4VcRPhusu+sBV48914V97orAY/EQnvzLWDcZXkQI41gkhC9Ry
xYJjl6GLtuxTHHbzKZLHNd58fdMIbOFswipPsub/zYDvCgrreFJOCTa4xVS/oCdBaNWjy82aW5UY
gvYAG6okP4ixV4V+J0VOzS50UVC1UxHi+CtZxYwz9tmLKonWfW0wng3X4chwrqWHw6AZ8CMbwZWY
LzybR1y8i9hC3YVplHcD6xB4FLvaGmBGnX3N0oXsJq97r+KvTG/nQZ9g87/k8K9cUn9Laa5IkDhF
LvpL+OIbD2uWbk9uzRjkwUkrQfZRcDgFZ2kE2m8AIBD/DCVzgrrae1CFTHoSZINzZoqTAWakICqd
bZSImRbQAOI2TPCxdxlsaejGdAMBXB6d+0zpFGwLh0b/doezYh2zTL8AgQMsecuRRurprvI+ohy1
wVb6e+A1ll/ODdbPgHQ16DtuOnLJ258YQHAVbJR6M0Z0DO1Kz1eCnpN/ilJyXYUrp2HolIFHO3Y0
CK26N9W9bibnIPuMwT269nvLBk8dtUOOHopF6jHjlrGlyq6DD08Q7Mf/k4vF3OnHrz6UuO9JA1uL
tPyJJ9Oj+1naF5VYwQHeQblSshtVYuhiCmG9hg4gED9JjLEKwcErHu6gJVE+HZlTNMYxxIagUoZ6
nM8uG3ofN7ltWTj9PjJzBIRoLnOXdoCOuGVvnbhErybxavqUlgGJc8Kqbk4XM8rjDwZDyqquDhMo
UYOYdxH+xfLTVwekretpJjj4ymuMctqPCOohXENna6k5331K94T0SE/vMrxG6OoLa5ll2qzl0sui
Z+A86+zPoYOSTNoxtRSAYUpKHl38qMWhS88DC0JiQnv7zyYbDrei9ia7n159FuohCrdT6hN61qA8
h8OnzxVPklpNz2rBa1ODN4FkkbdtqrZxQAmoc40RzEsu4II9um95+CExDYYRp1lLhXPJJo9hs2PX
C01sgxIEaQI0R+selLClcmzd2VIHTal/egCfyamK9WBesfezKrr0/rPxMHDKU5f/hvDBSVChONm6
7dEptm4OV+oSV28iWdNmoBc+quh94fzU+btFdmk0nhq8YyGpn1HiQirANGKCVQPoluBHOsbdLrAv
NXUs2MW5zdLH5LLXfDyzwbsxOOsRVlMpeYQA7XLpSxVXEYMgBB4+yVgALerGBA7HZ1Gei05fcLOS
VuPOrFSuBFpZy3t0XNh9fpXjjjPGyGxeInacCWSggO+z7iPhjnVwc2KSiSa/p7b35B5TyAz4U8ep
k0MxcORPbWLZjC2S2EAVD6cU+Kv8hjRlT8BepiboZCiMjA0GhiD6UhgG1bSVwfRDWyfPvGqmNits
DFrKrXCWVfWHJHDn51eb9OTGMxehS/6i+Rb2XKEE4WoqAtU5KlRNXPFbsk6/gUpDoVqtMrAj2r5j
5hVBv+ERVZgh/lbE+ubD5KuhKPaAjdnDvcBbnDwM3p5MPhtLPrS2WIHXWklEJko/zJOOvOyUoI3y
A7fzUcOeQB++dEEr97L+DJj/NVYHtrDddtWKlmeFOXFELRliaerbm5/s0owP0s3mUzlA1dSfDGEh
PAOFqK5RfCn51SZGuur9C0KJWc5FqrlMwSjn05zrTd93NX7G7w7dsefdex7cgWcIyadBPEDJMLRO
nlnzpTdiOchqpwdyVSLRZdpNXITCeNQ7ivJRMrxtgy+WRTO8ZUXxWeBeYH81s/nlgkEihpDIbeUI
6KYWWFC54+OEmMVTXNvbyTTWs37GOzv35F+Lf7vQLgaPfYMKUn2o5rFmGdWkyG0Gguco/pWtwtSs
VzlZRnbM+sVvCTUuWeO1ESPkJrlUhUMGddfPpN8ds95cRgNDcKCyURMtQyotHb5/NVic2I9Aj65+
oxAQD94G6a+YPtPBSbXZhe/M/m2MT+rEwIr3nXJ00oNiH3vzqzDNVcXHqxYhZMw3ycELN24IfobG
30hjFxonJ6ap31WcDeRqzI3sN08mWA6/G8QU7qsrHlLufOcNlxn5YW0PH9g/lNamNq/TAxyfVUbk
goM8P7Zcd4JZcd++VPXHozGwsNdEOGhCe9mDSBq9HZFzSRGv+nIzSiBeLLbYTivpe4jik2ZpUbKx
cHPSmCIsyKmOF43gOMBhRXHXymc3fqr2HtUWmg+sgxfmqvhNuRYAvQPHI10yIPA9Kr9Nxls1nnYS
fVnoskJ2v+LuzZJf0jzrscYBAWIUxXfMOBxxF/V7rQwIAXYtdxXLsq0R/+ZkY6st8v3aOSbFK6aU
yoqLVxNtv4OLsEloj5E2zKNkWGrVWYpfEHWaA5eBR445r3vpWyhMB7N6qtjt/XhTRlf4Q7PG2ST6
mwpIXruGDDp4dncBH7cBqH6C09i7uNPmz2QU+GFb30Pya4xraCYq/RBHwc6jUJwQTrJmY+yfqkkJ
Ib96pGXTSKWClxbbxKdJqtrO+ZFMlpJ2Wh6umJLBj7U3QahC71JmWvuhVqTABY9h2PeIJoYPj6A7
2dDasWBP47ldPl2mi+rgbmPn1kOk6xUeP/E3MAaR0Q+0CmrIaSm0JULgVMBPGMejFxBDv9bDg9N+
JMEtNU9ttA2Qf5dMQeoTEZAGL9ujDApass42CqRy6+znTG4Qm8IQWioTSWhvDmc3Q7O6KkOaxKJb
SaVfZs3Fm8IX4HaXKTF3aEH1XVou2/KzAx4QGtHCYFzZpSRByIendhOMeJ7xgXEhCGjDPvTXjNJw
AeDpTDgNUEdX7q6Q5NcfVPWsocuZNllg0K8qwLFs1SGULbamfwyMbQPpPDqr/pW5FuusHy1gPMAB
4lJzN9eI+RDmUw2tWPOXW7eMS8A8GGa1Teh94uJLZezQmi7bVu7kSdiIMS3PqplpnKL6bGvKrCT1
TP000cATNld71x4LdHPV6OhKJCyy2lr6b2SjWYhZtF/5c8cQTG9vcJitmH8KncZcGP09Nc+qFi3H
iK3nUmFF3S1z5Pak1nK41drHKABZeHOzZok8Qup7If437He/vOtwSfC1Q9MroJSGlMOYCo0RZ8Wq
IEuvMoHBIzIH6nRQjJPZ0cgep2dJ2LcCPD2yFbN9IRJCsY59bmYTRAo1VsaXmomYxRPxyHOWSePd
Kq42HVfYvnT1KE3Oh3JYK8baStA8eS0WTfo0xhcdKNDgXy2Z3Lm0oShutKTYmGSdTD5O59XZAQyl
SdSpXqUBPOD/Nabv3UtlzVp1GSo7C3NAsx2Sd35CJvQhHVS66FPsLZPxNVkrWGbr8bck2KEyPkrm
6kj+x5KXyVwwOmX6NW8opk7ayK2jnSy0JZl2qxtqFeWd2Qq+bHzGSIG6dIlSYx5XlwDRLZI4MyLI
IAMx8KGr7tEsoCuQoDxa3S8TKj43kpfUqm8tWhOy7f4ZwVYh7C7tMPrshgYyQKGSNg7NxG1O0yFR
qBbvTvSKmn3rnT0lBuc2ZItxnPggIK8iXfsJe3GOCH/Kx4+kRxqWs1QNi9vkS831IZkbU/L20xFv
gHFQSjMTQUaaVGm8ytT4mlfN2+C+t8DEMOCpHfOf/Cbrf0hRDw2hY+NvrF07hBCTFqANtJVaXbv2
XMt/NtlqPbQs6CFluHUGZR7Wu4DaV6q7qns4tBxYnrT/wyKQB4DDyrVFwUkvqHNsVuXYkduVrLyL
NRDZ0OcgIWGkFngufAl8FyrmFnljhuM6OzbcbcSbL5hsE+Ibo9c29qDdeWhGP93oxMHEY3bPepJJ
tGM6IIIpDuFQ7So2n/o+lhXa7whWJyY1H4V5cmq7dSM2LG4hIUY+I/0W+lnV0PxQC0BKpaQYqIVR
K00ssGc7vtU5E3FREvo4YnZxSxr8QYd+wMycA4cegC+gBDH5b5jsgi5elYF3qItf4X0bbBup5fxk
1irgOaq6WPpcRkuR5+DV4aQM7KoZb9kMvlPbJwDzt01oChqKEJATrI9D0A9e0/7TNB7Okwv9XFE+
fe08QgmugYn3ZLdGqjg5+spCeUc70vEmD+ZRpdnBWrWLY2CRUb0uKioiqg2lY2+WrCP/UlL4d+TT
tmJRYtUj4AF6zFB5B0DH664gg5XQikG+u7W3M3Nnpbb6ucP+ZhMUTZabzjE8KMYxQ2ks+4fStqsU
Bl5nRxDO5AyBGeRKErVsJgwtYGAD5i59QAZutVqYQ0XyRb4JWtrVD72oFgN1H85SVn+ftX7toQVR
SFYBPTTBLQ7OOU5j16LV59JTYL34bBx6lUcSSVMqH5jtlqZ5E+PO5dhPcBP76FIbQtEwC4BAYt7W
AVyVznbsXt407UW5GbH8U+XdYlfXA13UGcNLIqh1RQN+1SKggIsD0gm1GmcSyH1+mn64CT2ZM3lZ
J2CqkuHowCOI/WLZmAfwowsD/eA0p3Vxs+EZihgJTYly02++01CtYZa2fH7Ub8O/mtHDTsEXecPe
s/9QrHNfx2j4uVg5kfikoCSgkLCfSSzwja7rkuwhjbtEY21ERkLsumAj1gO3k2CuXI6/mdoepfUS
wRF8wehv6hBPLVYTzkJBwA+iTYcpZzci+Youg3mo1WgTJqdR/4hJ3rB3kf7hAC7w6x/QHNsu/pye
0DT/CjvuXEDkCqFIbfh0rXqZmsw0snlc0EMFd4kCx+/JmeYCZnNF7+Jk3xoXiY/dyneR1/cYNZB+
KDKZofvFRHtHhGZDFqhqcpVvBb/XUF2rmElVHrMQCJ4iX0K+2UNJ+M3TZtosNZzTol3FuDmb4k8R
fMZpwnKmSEl77/NbLX6iGNoNu9bR28bJb111W4XboqZ0qIsUBB68B6LCxUHV223Uk30GmlCJiOTr
jAW9USJ+C2h+CftvUQdfNQOoOLnjv2DOhCAre+P7LxWeeBMfeUAzzEcRs+5cxe1uUXJaYFPL4U20
THeyt6lTD3EyhczFbMKimsBAytNjfuOGdXhn48eo3QcUk2XwhxB+47ofqtKu05FRICQLHFK7tBrm
ltx20964+tGrdsm0kih2aOyjwj2LShhxMdCGluQR+RnjeI5jCV3s6qP68UdlhlxlnvJYKoyUMZjP
RKayTEf01l9G/joiYWYajFGNdgDr3PgzVNIde0NizbwVQ31dh/r5odU1o/urD3RE/Jo6DKHAQ9UL
snnIlkk1ceCUfYRvFvtKjvTWgcMZ0yCOVoTreljZboxlQgM6fLUBRDB3gh/ttx/sUJsEpBD/KfPZ
5HAIMepkFPWuKBe94V1OlZnfr0oaH1yTEYkE7WCzUaC3nxCTKJ3oZZ0MEsIfuWUL9I4sYYAcYpQh
GpUxGkheRB6Ndm9VDRE0GkVyD/R6Fjl7Yok1n7WWe67dI9tl1/oph2OFrd7XiVFgaF6SRjh+uJHK
W/kig4PUjn2qKl8IQwEXvkVNweJT0AxuBOcoKQjTVY+C8F4gTcGsxHIfMYr1Nq2AnaxcWLGO8Hvf
RpDtA2Z/xpuqlysn2diT3HbyPSL5QYdmMmXzRbyoiQWuxQU280xn0paIDgs48sK+RHFZALAn+6BV
5on5Ofbw5KD5kk2F2AuU1CbLb3oKmf2k5dymHLCFdWzcBzrdMVPPTqvPhuJg4ckIkREQcDnXDGrF
hgeiLXFwAErw3jVkA2WhL8hKMPN3p3pY5j+8TTMdBHXdY66VOehtZymLgjTdHxxvaPJYm4zHjK4r
ISFONIeWm1tAoSROKjHMFdDPtUZrk3V7QHtsH6xFUP1ZIGI7Bl/USy2+K4OdNnqjReW9KsdHTeqv
XKU/RxzMppp9GsxSk6Dc6BGk07Z/JX56a3rMerZoPzSBodjNGBPmDroU6X5lzLJIKUs2Spr+dojY
iXIjiT6zlU9Syx95JxdIfvERltmjzwlLcBIDaGqxAOnw3SJiBYC1hqC3jkumkvb4SK2IG9hyCNNt
nWWjVJsGo89MLSE+cEyjrN9Vvotl3LnJ1LpyAu9oaDaW1OJ5X8sfwwAJqUzzDu9fOCpfQ2YQYJC4
7yl0rCYhddsdqMlTcyVRviUQZ5lFYoaspjFwFeFIoZ6DXcbWkHmpz33wriVXopph0tv+TdVNPm77
gNcIxgBjyyYqj8EUNT1sq+IiGwsR2V7lXqgNgsE3cO0WYfesptj16J9oAhSwZzN5EKYnlLOwv0bm
l/JX5GD5UYXrxVecXCAPwKh2USY+mMZzcuCR9VgqdvHSALAa6sVyGL8DBR87chIbL5rbn6flbtPc
TNSFNocZnqAN7dFQ3VSO6WgdMRagLJ/bw22MCVNwVoPRcIRNsaGsFodTnp99zncbJEy2T4tFVqgU
oC8//faqH5/XKk7sxx3sgtqvFR4dPpt5YWDe+9OLTwt4QZ6QOqmegdDWU7NbL2rgAkO/Dd2zVsOd
+fLtem6DrM+ImLDqZA55th0YRZ8JPPepRHAe6+UmpJOhsBPALtwyQE+GnZ0m2sBsRgc6RT3ppG+B
+QTwk6/c0VyPJDginFLaS5U/fe/PE+COioqVEexMlDS86aFJWon37rT9vGerRnegkabneG86+6oK
6lnUv1k1COXp5ovNjY2CIPDgeQNMRQZIsMPRD0Y0/oe2uEpK/oHxRktOlthpGpRDFm+jey+yHVRU
3isW/TmK3GK82vqflhNjOmkHTkFxxQO59FETSUqzSr2TWx/rQIFXEQLVvEbiCBNeT9Ymooga1A9w
W7N6VMy+HNmtFX/XaFdFI03n5kXngo1FDDDCmTkGF25sL0yUc6RqOAomNfllYA9gnqqSLyZs9pcN
omDjlqNAC74HdCM5RccE2xbEGrhIACKC/bhKFkSHO9lWw1IXobekXEzrFyOvWU+8VYubMSdsAosm
waul8WtSOrAp69+daBv7uxpKYhzvTWedhVcqrNjZN/G1xAcUF2+6f9amSbRLOwoHlUDOwvjIETOl
+s6YEEtcOUC0pxwuhCGmv/LiK3ARRtW7yNoX/XdQQ8zTY8xOk84VsQZSLHGqWQRFa22Kesuvmf+w
VEZP9Rd879w6AmD2o4uekGUOtIoBw95qt1hP2VBuJELjsL3Ay5+1U6ak90W1ETprjUZckzVJjxnc
VSDm/YUYjjhtFjr8zhTHgC2Yj7ABVE089mwQxrFDdQFGEm11oyiLmNjTtMfRo9oLos0y482iGTVU
wCiOtga3Gvr/KqFuWQ+gGrkjrQfL4R9a3LhWcMJUOfdaB41XCEV3M0kzmpDcP8Ytsd7xnDyT8Scn
28RFBdiSoFcU1754TmY+g9Dea6tzu6PkLtkQR7wtUnmHVl1bWxoGNkzFFNodfuML05V1Snpel9CQ
jJwwQ/vQXXBXD81+oooWGoXdb+eeS/4Q4WRD3dDCb5VBRzDQS/Zgqt29xiRK61+t8ofWbcCb3rIx
dBAiROCSFcrGwZfrKBBkk2N5+U0IS+oGd1XwZalxDfzApbJ0RUJ0y91nEFADdgfvzYl8Jc1wntRX
LP1rJWOm5sIApYOzw3UgSIbNKZMjYJUjYlUDIx8oDO+cJoSSpNqirNJ9Sslv9Qur/Awoz3uXItuB
IfIE7K1mUIhxBajir4KnnrMGwYFImJ0x79o72VMLFbhbDiRu2ONeRO05RZm649MKEOTxJiTxX91f
mvrimsbep6fM9C8ZHxMIJtUmaX+UcGsqJ9f8CggEaAlwPvn2XWUHAm1g0Tg0pW2x0MHJynXZvqL6
OBkpejhAmgfgwl/mcE0HQgh8NtZ2BqvrMNio3OQlz9c+VKCaOkxpfyMyLCMKUjNbO/1e05H4WXuD
V2swRlfUb2hJ09DetV99+dEYp7a6BujuJfs0ko8nD3fsYEIx+UI4SU2Ewzb3cjlPtKdjf+f6TY+a
VR2vbLi4cX8ZwP2Gm5jxnWsLtNI9YgpzDldtjjp5ngz1TfgEkZD8a1w7Rm59eKcLWBoe36Nq1jYh
dsVQTN1Va/7qw7cCTlzx/goUGfz4prGurCXux8WI91Kg17NbVqO/I3lW/Z+idLMapabKxJAYc7c6
xzwrjlzE1WPI/gLo1DWQsbUgKagQvMZkUhl3TL/3gk9JtMDnPhspdxOcwgALiuovcvyFysKVTOFZ
6m91ynZRYNGSUBKobw0UznVFNRnfTEFN3G9jmznpJ1QGTfGXurvLtd+a0j9mpZM+7eDSJkDkYSh4
32nz9AWOK/uzmUKCfmujWkufXXx2QPIGnH3hEBjhjqxGXIDTQ7KaqlqDx7ZRy4UuH2X/JycRNxNX
qQEz8PmU62cDkKXKXtLAghIwC4O+ivQfRx5XTEG3YBU6+zf6b5MZ+XeMJjPN+Ytj5u+q7A292JT1
jDWFuRea8eA8WQh0F+QZA+Fp8RJoC2wYc3PAB8QaIGKa2E9jLt1FiUu14xCvWbwN+tNljNpwTJfB
IY5eOT2gA+wLsPoyKHi0DBzTJuQUD+pk/JOD7nEt9uQ01/6ys07q8CaZMhDVzVTjHPeTRo6yby+G
V6iQofUR8mBH6ArdkYHc26TvbzNzVYh+nnGq2fIVsznkznFyskq9O+UvcXBMvfRdpz/D7ib40Rp2
MnggXPOkMosLMSta4VNjsQ2AmmeHT4kNWp5mWnff4/qjDG5hzJ4oZ9S/DcQ9pGirXabEbDxActXt
XiUpKmUxp/S3EQdttQnT78nfZ7oq9F70RNSaTl5AZWUQgG7D55F2849gfCEPueoGWSUuDwDzLBme
wNh6Jt+feWaaLVLjD+Kzz1xC5gx/GdqYZHgOZ8e7OiAOJZIUj129wVvi5Te0l//Te1KY29yFMiVy
JQjIbzbnepTTEzBHlC2SJUG5/kYWHL3dn4poKSVPcYyp7hhM69oGmMW8aF42SR2qmt1KBWceaOmO
E1V1C3BZDIZlnz9a5Z10U2rZsbvAhjtq3HdmjdrJHla+PSBKjZ/cgwTp4fgw2xVAOwwTJh3XEloI
kM4ngNkjMJuFzL6RH3f+MeFDO2ZXX6dqJCdluii6/hYzVSq791pPGYSyaUaLpjtfKaJ07T+Szmu5
cSQLol+ECJiCexW996b5gqAkCt57fP0ezL5sTMT29LSaROFW3syTtjEruJz2opob5XfTXCNcKsJH
HIfinZEXxmBC466qfVLEvUC6WK1YySbTQjQrmq2RYwOR+MoxoTjNMRcx7ZCEVnmLyqBlkG6gCyK7
gArnlYlJFRMfJtkcZXxY1RzITtrOg8aa0LgdSeCODIiu7StntzmCk51a5bv6GgBx6muCZkHztkp3
0to/VA2o3sYejLWvNryLSJlRq+betEb5CiJ6jCtOOpajFsljbqK+4s2qlD2Cw+ZA48p7VYhOafy5
BvMst4tAYUQmogJej6SVbh+H+tFFw9Qvjo35DZSRXTX8NnMfiXPvsLzj4utnj6Tnct68o4ETYNhW
Jpu5EZJGT6ohflJsh1XAAXGO+M6HGaZ//VttdWR6cGgHtZKntfKnd786wadA/lbJXWQmqY6jFl2G
9pNQzxQap45IU0wWQmmvbpfSfQEUrNm40d2Gug+YtPCOtNcuLF5j3c3XbizJF4F5t4qPCnhXMU7c
FtzyHJOhbZTfyCO4UXMF/Amz7854Gpx0Qp27OAnahJpmlvI8RFwpTT4vrqlfYfNSnA01nWLgCrVF
DZBcOAm8/TRzo6FnhbOcE3u8e34YHYmqEVcJKYjFicC72C9eORX1oyORwD6xTI3Jvmv/BE7fxDqp
UrqHIvwV4I+G2gb4HTN2kK+k4gS9lCLIsln5IaxVeaqo2lSkb0pUUFqX4NDR7pYMBpr/sDwkCHPR
WsdS+RQDSkmODzzfOiNrBycfAbxZNlz7kO/ALM1OXQVbYrybHFpOYINtNOVCMwKhZb6R5EXTETrh
qkBqojR40byU9JcMeFvPTL5dDQJmwYI34sbg0Cp+TTD+dhobZfJ7eXfKaWmS41fo3cyGsb5AeJb/
OQl0Prx0FY0T8s5JWEPE265VJ4LRMx7eET74OrPngfSvarOdWkDuJiaRk3mLyPcJLhQe40kr38na
hc4vF9aUavkBk6xJx70X0+O8dnkBBQW/JwgI/VQVwyKPGQkKqK2BzWfbzUN0dbtjPvfvcX7WYLl4
0VWyD51d8WuSm48QUFnaTGBciYfwSA9Bp91c21gnTTdTkHXc9Oipyaz22IVb91B2Z5XCehT2suSx
HhDxLNHriYVeIpyIvZ+69NRnK378isPPVPl/zVmVIXzh8lZMGAg1rYj45p3iSRDhK2V1INnWxC+j
O1bdfVMHt7CPLi0MzyL5KXghibGwqCs2pkeMUgUhJoN6aoJZMmBtlDFmV48w0JDLCfugRBTtXwbO
jaqImq+Mxgmdxz+ZOAPtTat4LsUaj9Rp8KQpdsaFmugbs/1LzFkhvfs0PJHdOpSyP+UrRrsOSUuH
WwBQTwdKnUGlvHCpgoUaXaBdtOaMxQF4hJXSYdMdBhAfy3JQt24jkHMYqzr/10Cb72N76ZTBt10c
pKDfV21wyoPgx6jhJznpPLQZn04y90lotdBfvvxo2XV4MF+t/FaGrQzzi1M6NOixwqcHdIiOYqAd
+hkkmpwUizC8V+UadqOmflSeF/opCDcShH6GrOD08CawVVpspCn0orqWV76/7xJSCvG3TOWum+ob
GZmhcm4WPVFhrc1i+TTo+8LrGRArmiQPJaOheZCJRNdQmpEZ8PNqyrdRrhMQxyoWyZy3FtS9qTrS
2iBUKXxuNSpeqPE32FPq8FJbNjwqcBdVmWlKO7HqT5GsTbwLgXZWwmOM4wlpY4I1gKZMDOtgJnYJ
6qClXN1+jWpn5PT9cujxAoLdASUQ7gFpSZktsuL+jnkjUR103Dt+/qL/eZ2n+wown5VtmC2i6tIi
+2poo2W0GqjXInRmLCMXNDWXfFZnU4XXWhE7gJPuZTV3/Q6BlhG6WZtYbSPzqnJfVqCVeYY1x+4D
2QWobdvdXQ5821no6sEtf3IecZuZvmrvAXU8jXw2pRdLiS+GA+CiHsPrrG8RrLjUiU/s4BghG+Ck
t8hY4TSzTBigdAp6OHSR02T1Th0Ld0PISlrG+UoTjoypEgu/dtOwmqjo05aWA3zBzd6SIyGskDcX
RbAUafH5f8pwR/CYjKJPoymefpg8mFDjTw0eGvVKjOji7qcFxjY4v/IoIWUfv6cZSlzrxJtbCrCO
naohheK0UT6+RyACUbcWlHtuSyER6OLuXlxcbFBe8d2gBwQcp6BcsHFGzBB7hVbvbN7BD4/zW5VY
3DC5CocRqiQkTl4HFtdmWf8xq1+KJWcdmmUbWxO7+6QGtbn9tdOwQoZXJ7z2/kJFQjacCra2tO3c
eyLWLjwepnoFdaeALsWviUW1GnifO9AW0ky5aljMY46dmD2bijtBkJ5OuAEpNc3GB8+nOQnPIpKg
niIRBALoBI4rPhqJvkNTvzvYNTschiEDiqJUTJLVrKMuywntRYrRe6AExMCv2HcHQZR1qONpBuq1
zUpCwYJ26XppYuFhok2HS8b+EFeHvpbtczCYH4vqsZBaDjR6i+Aej4QSg2z4FyO01QkKqHn2Ha6k
EHtiHjsRUwGIziu/AXwodT5J/PYYxCHkMWrcnUY91bIxdT2eHSs/+nRf5U657uSP0mSTfOAOGZ9Y
9S3k4ZRpKK3eKSAW7BPDzKI9xujAbJeCILY6bo548Um82oVqPzRfm3WYaOydrBXIctaGRgePwd+T
n5J3VoiuWneOPP48c6UPJ6OfqkVP78cxb5TuASGrV5dtVTcwqARUIHornXqTITiMVOTRqhyR4QqA
CyhsPenwgglCpF9HWnXPcfAD/htrOc7Ljq0pg7FL7Y8CAkLyvksf6wiYM8I8iEykevUcJQtDSv4j
5xKjB+wV/xjYxLI3fZZtQH7OLAvhMDLWTeRPmdMAjJ0KJDU9+Jajq+vs++4caIeiBNmYTfXiHVkX
Hwlr3HZIAgoHFUtAt7GV8JJCbumzT28/VDQ+bMIraiDHcyrgJRfx3vP5Y+q8lwzvk6Y/41BjJO86
XinSezxihuAB1dNgZdkFVy1kSyYdY34nzF1ImOwWbpLDvoxfqQ4kqrpipuHHUHUuFuEh6Z6KCsfk
Xyrf6uA3Z3HBSySrsacTt/QoOpbZL8jun2avQzne6uqlYQ/WaQ8tZiM6HFEDoVg/O2MXU06pdB1y
bTMXajELBocv78x3lspwadQHpmAUN+6EBDWaBZ6+L996JHjrYJRPDeOdtn8uA/8Q6PBW2UpV14I6
Tk+/VnG6tyMQvgJBjVRrl68llcJ08hvaXCHZFFK8cy/9Cx5Yi9oXGjhdnxc/9YBWcO1dpCs4Sx0g
Smli5X8KVyorJc3MFqWJfyEUsCQ/RliCG+6HSUwaNUVGQnoMfeXiS+49pvFU5/Drwu/CpEtAeQTm
Bv/XdHAvhdujVqQzWmV5m2PliBg+lIUY5+B20eOubr1NK1Mxuekd7IoYvGOPHDqMMJQPOsF8uVr0
/lORvwUZj979VXU8C9QvWt00tOfmsE2aS25OWuSh2HyY/TGUn226r4HAmETijHzluBRGpJRy7mus
MnF84Um0OdaH+O0OLxunj7bKO8Sxs+fNU3Utitl/AYcFLQxSyZoCyEeof3vhwaloNclZ0fc4c717
3q3i7NTIP/aIE9G+BqTDJrknMdGUjKct+i5ER9Dpuxsirp4JAhUm2V5DQmS4Mr+L/MfliA7RWNSG
22bC/Xph90/W3iopdDf/yOZhzLtRuhO389iF98k++WS2F61hU9zFM0fJFzJmcUVf0HBcG5QonMdn
s6QL7yp7d7/8JeLcVLfMWATsfxXpPhg0rnBPyPHUXjoC5nm20BANjOLiBBBDYd+TNRx3I+IfWB0O
C4JXTDaS+AT8MrlYldmman4i/UZkhYdhI+MY0/b0iTQhn4201VumddwSNfuqPKQuJ0REwqtB5aXH
YTu8CgRsMew59RNpX41wbFwAQhxznkmVFZVVXE3v0OnWReSYgA1s7VTlDu2jIxnXhS+j4W36rggk
JVh8CyjFXkOoYJuhN3jQy3r/3MYHs/tgRrGVXc9k6mYEASKwy/9ac4UVNU0BjHJdj3kb5ijlZvqK
67PPn5yJHt+lA7aosJGvpYMcAaEmcA+qbJJBb6O30SFFNCBC8vOnElY6yHFmz+6m4VxOdjISpfsy
pJ8s/yewjBrjd9sblkp+QDaH0LC1vPWgb5piZ1vjCpyoQLsBbJSgOeuPQhAoiXZpcXf1R4W5OzNe
XrrXq1WRLlLrT5FYqtHxBXYAliWTocvLljsc05Zl/QVsmNNwxa5nYHdE5t4f3j34EJWFbuDuFdbB
JXnVPj4GAUbGTVcfVfccGYeIG2sn3xp1wGfLSS8Y5/NbmR4G70qXM0UCrrOs6YsvTp6/0eyNiZ+H
7bYCgcCww4lL6qBTb4zfHLEdrvl86aOjVvicQrS8Nvz4ZkIYmRi4TTfv0kwPFUZ9e9gqajajRpkK
EmyCpQnVRPkosFR8BifFG1aBvwBKN4sJEjBvCiQmt7yU5UkprhpWNnhHjX3vNERGNJSk3GH9m4XM
CCB+vpIRhxBUzAuA6sFMo1a7YllTGxMGG+ig4MReKcnU9BHDDqHM0p9UuLCGbmfqyBkfxXgXOKOj
a9Y+IqlehN02IvXfcj5rIDbqatNk16o9yfaSahYuA4N+jupjD1JluMnlMaa1mXbzLP3VklWoPOOU
9m1dndWIwBpWsJj4NvFE9ngO2W5HvmasS2uY9ClzcSGWRYUX554qHOWUqmSsF6qGAuuVwxefNnbZ
yymrsVGDuT2S3kOnzn1e6gqvL+nbImdD5kEW+bOJrUMv3K2cnKSCOPEBrKSfHsbLFmbz2id3hLjj
JneJTaawHmmU0SUCMhmLWJY/HGTR2FimKWIQ8gfX0CFZVUiUjn+t6VBzh3daH9zeJ447a/11ELcH
GbnVp1+kMCP6J7SF4Ed20PgMrC/hu8Xu3hgULyoLMFSTsRkyYvUZ2d8SSwfAKw0mNQ1fe6pS9tJR
/mI+FPlRcHOMtEvfslpTdkbT0V5OaLU8iFLeOsYwbUCXjytRs93DZeuxW5osxcrm1hTpJci/61Rb
kEecFArZyoFFNsssCRaHmaP44jWKOcflXQvSxrhiOrTjtdJA15NQjzkccolO8KRn0HE+tJF8jdC9
CqW3w9iLIizZbxelxCwlHjv+34JA0tQOtTX/lKfbCMJWFUlfdomRkT2Fjx+9SOa+cvP7XUsAbvQW
jP66zuRRtpG/cAiJs0YKodnXDngzjNkOxQHUdNrlTIZeXXKaKLKDvXzORkfSD4mybrSCmg5e3/zh
Yn/r0qKr6gQp2I0aJWRLdZwA6bdk8q/MqZx9cLwi0CcrPxULlZUffrlJUUZzu6S3us/gGeCyK9FM
DdyMgHVMOpWDvdRDHdBZZlrS3CLwEQbbcVqQesBFDn2qXi2xXAeP1zQrXGw0KXFp6HEYnRpu0Toa
SnpJIm6knPoj7s1xMYAWzrIfpLUCDYYUlmW8YVPPMGEyYEvB3Wqe9bDXjAtap+w9QnMdW6t4+JGN
H3pvdG7BFakNn/3CmI2MeNjpYAzBWSt8cVOm+4BPX83QQB1C4nd/rDscNwdusYb9fK3Cu5PffLxd
Tru3lZMu0x6jTfSknmRAY2sJ7iHOSQvYAUZ0S+vnKYZOLhd8wwNh0+SOdKGZ7BzYiWF00PSDoT+1
7lfzXlLdYw3z2PzfmhyxovniHsGH+bKrcoaDEFOltSDuAQCftV40z8wflWiJzxYCiBHXK5BqYMlk
lCy2J+bTwOobek8VOF6ERhIwk7YEf7riZRTZ1IWULGikDAAIULxUj72vpAYYkvL21PCmUKijzeV1
Xe4be2GZ3dXlImgIhYHYZtJoJmBr8uZm18/E39p1OTWzXeE3kOrIiNgTTrZUZwa3SQCdAn40p/WQ
fhfgt8nlT4Dozu3+rTCrUZI5FHzxeOekvCK9gApkGACpQ1/NGBZKqbZG0+EdmxRLaXwYh4dtHhx2
Evk9dK6GvKfn/mvIj0lwzcpv4RxippEYiZdpenAxplIjLOMis+cRFnuZSHvvwbHYg0/FrQreI513
xNe1C8Wu8OkSMGhafdNlNvC8Iwjn1Q1JaX7kCgSTUq1GdqKOazd6NORNiad56TFULgrvHaW8h/7N
gKNFrhM94x0jHkT5PrdwhXDBMqprOTz19jr2CpThQcNRFuOD01C3BIIs+6a95vyOrWUUFFiURBBf
J5jgzBP2QTbK3kC4xIrmNUrHQPiKcqkJacsvWdI5FdhM8w2T0pvGS3VUQALlrpYPXBWSCiWCkTHa
ptKGQrVZizjTZJswXkQEpJntLOs7M6N5HoBndadD9FOlp7w5cqmbsMFIMxrQngEGG8XnpAeWgSQ5
buBydoB8o53oE4cYIeRHFjMsz3pe9lH6LM2VKzMgkJMRowWOhVSG6PWX5AuCtWHBZoSdaLWKsnvW
b2KHV5s0M4dzOHYX8kjWlT/TMHSp60EsNRLvqRh5DzeD+giTwhC+OLJ5bBW8ydTV44aloCiGoRBw
6+26XzV+lAGUlHnvnN1h5wvSM5ROYk3wk4dRMMaOByw7e1Nh3dptAhBrlr7N0G2V8FzjnYUMTzyM
s4tTz4JqwSWVO19k4ZkduP7AzkDm1IZHzBqyacq5Xu8j+hM7nKiphFz2wC/2pXHTZOVJ1CHJT5ny
bTUXHSem+wmtqSx/CCGMapKVvFNnHTNAGVgeyl0PchuweMhBHYfovyjw20wjXOkhENFKyeATYoGU
cBq2PGBhd/JsPIQd8euHrt2oM7Hzf60wZ3KHPYLsa4VE1WFH8eo5ReEtzK9KjBBLZAPlSgI/HLmm
44X/2ubLFBHO3KYk/2BVuu0xwTGTVpcILMnAtBjET6tGjMk4UY1Xlv+koP3NKuC/qV/8GHsBn2Ug
0fuRTCteQ7V3lYo7Ol4bYIz1H8jz7I0xOoCK8WamukU8RnL301dWqZyeYAK5IBvVuU+vgQEn/5nm
zzrAwBPUXJireRS/g+ReDzd93PmXfGYuevtjpBEVDh4z1stC7Yi4XgKVMoRtijbmmi84rI5x1CrI
uMiP5M2RbcbVzEkl8UJBK08I5acGFJy7xhEcBb+BR8MeQiZ/Kx5GNdMhxUDlIDkUIRH4a/8Qh7GF
s50iuBP8tfV2UPcGWkwdvSz+jdw9SvG+5PXQD0taSG1zRYDSR9WPoi0EthK9pR8WOllJ6y3z+u05
Pj0u2DCOCRWN9lq3WUXtn6T8DeJp9Zy5f1xebQoTzVtXMO70BEfxOnv+GwWS3xbfB/cgMM3L1n7I
xq5wfymBj+xb1K3oA2K64TKF6PP0xKRvVvBOMVwl1WKQ0S7clctHVl7c8EWtgyXf3WFRO6g1YBSS
hZ4tClg4Zastcxq2HS5gW6PQlnWbUivbTdiXc57+mSaFTURToa2mwaYNVyV30ZjsiomCl6tXndOH
Ao1knOeje1fsrKDDynLxQOIp/lnlXRNDBIBaY2NsSF+meqs6OolqTLDs1JTRk5ridlavzWjOoF5n
QiAEY7YOzCLU317wILY0yKcGMwrTiK3R7ruR/U3fcgML9i3GiK65tWj0HluyANkdYHQtsfD0D4Lr
QBPOBZrg8E/H9uXMPHPhVwe4QgTHaASbKrgwCr4VfLiDN5e0k6pw+BXHwvRn9vDj+geXr28Xf2gA
pCIbb4NJbBmCM10C0IoHor5NtFOC4WibICP0nKPSafZSzcscvQxGDkUAazccRYWouIosWfsh7wGU
GDfkZ43qiXAPWaZPmB3xk06DUEwM97dnJoIZVxR4RaEq0f6F07oSH0/dZzIp70KdZ/ZvLK9Huitb
nDDZGdqh8w8JnTncxC0vXIwLIR0aXuzpE0Oe0lIK44hoD+E4A/blM5HJcvERgnDWs0ctHf47thsb
SzhLS4uddAA/Sg8JhvQnxc/ugB3eLjJsWTjTIsCOpHPXJ5SmNtnZqBlNeZ6kaht7O1O7JDzR5j9J
+nXN37o3oWRQK8ThXLMcRxQxVpJxQU2lmNtEAvwLqNtJr1aFsntJm12p7xJnb5QW4ty5D94ulng/
gmIafNXpn4qsALN3osselXygCl+F9VfVdJC5vMG86GBZFmk1AjFISZYzsOqBTPc0MDebb4kSOs6I
oj5YOmGkOOUqsLaY4/mGmmRNnV8AhMRK1141K2F4qS7WJM4esCG4JXYy6aK6QLfdW9U7yvAMY4pT
hr3pjE/TsbJqulhRdlZ+ubIgv7Q9AI6KitVdQkKi758m7gnVu9Tse0y4vtbbDTs+ZJfFO+Ox92ej
zejpVCFyopnDMsPFozRz219oIVnhHwcF0E5xH975a2qMZe+jHrtHl9tEkl0D+ghjsjTFPhwT+Nm/
oIMQiIQk7d2w2lri1QxUJIQsMaCZ4EzRuH33vETE3Kbj0+cWP88o0dNWIlqxxmcl1EWvrC+xln4z
LcQ8AYKVihu7k0zZj9zDhLyF3XuTsF3K6a/f7VoYtNhnqGPCWO+r2wDdp+Y62PZ3kQOBvBIUzniF
ETGkumHiG3u+wMLcBv3D0i62+OmjmSioy9r0Q72JBJTKf5jT+mGfZLAg9BNpuy9N/Iz7rP4leYeg
WmFQSctx3dxraDBkt1Uw+aAaQ8ldWuUL8uSAFQyjgeX8cakS9jKtA5oEcPJgRYdvvqy9R1n+S0GI
xl6/UJz6K3TOitXuAvYcqnhm2VzuVhpjRz5+sZy38H8sntnkbnRryfhOg70Yb8WoDMNGQ/cLqh92
+704ZCqWw+Hs4IZwsx+B21QGETci6T2Ue8OF6tr8dNkjK9eyumn8uy5XPCM/tn+tsmsRXC3pXoyY
QXwtMoKBKIGW+5vcXUskaNvgqekEfP410EyY2SUngN2aws4xTi5/6P+OuyPOKB2fnhOuG+MVOYyp
6qtQvjUQg6WKj+BfbxzpfPmKHTARKqRDDPQ6c5LPXKBWvO/HAhb4opjS25ISYHVTZDlHHK+bZC4S
VjWIRMYADdZRzqrrXlKH/D8utkShT1xBTaz+ym5lhi+J6LvFLG6F3OfOwrmL9GMCtlbQb7o6w19N
pWzE49Ng11lFBFdcWsJcku1De4vUOY20vPt9y8JvDiu3udZ8IXhyYr/a1MylvfIOWRgAUu2kYqlx
z9BGvq70MsJi2jHixHtFvcku+wrOqfGl4EyaMeJl/nP9vyE4mf4Njz+HeyPtgnihpseMhyQpF15y
tEerTAFZUIa6UpD4WvXeLieq31yj+lF6BzklMNFOKl+jIeis2HDk3omar21x1s29gtDcxkhm4YPv
oTGcrH4uhz99KiZlRiMixysKZikfhfpI6r2BTdCBPCAbDwBhu8qj1eLPBGJdsZb3kCM7Gee91hF/
45+FM8tVeKgS0GeGj2ZThscwuhZRxUqMbBmV32oNfMimlGxjVFud5m/8+SK9hQB0sAyDbwvhWGSH
CqcKzUCTXPy5jr/WjHuEopyw6Mr0LcakL4GdzOeKmXn1bLBIR5jFiIy4pGRXh01ngVRbqtrepR1J
Z9nIy1JU35H5K2c7L/HvWoX9V9+AsvKk1SDBau7nIpxXWTIpXX/p8pjW1a/g6yjDR/X6Y6Ee9Ay1
EHcnfXNfhrEEwixlGBHpZdHVtxVvSDTRIFWn2V8p0vGI2mZ6fMu06CaASY1wCiNCa1IztC3GSZH8
mao2sYNPXt1r/eXD+snJLIYQRbkAR2MSENk1/G+dcPdt+se0beYxDOLHSmlqHE6Edklopqxao4nB
VSEDytj5XBiHeCnAiPUD/WI+Di5D4ecEUYUlpnN/47RYNjxdUUJ9s1ipXKLDQuabac4L6XfoVjZw
MOpbXDTDSr4RjMaxsqDCU+CNoltql0VbGUNZV/2khNBcVsGDtVLUi8WRlccpTORfOJhQGjlbrJ6g
dzZLq41XtaybWGHhwtIchx3EtuJ17OMMZdo2K+7a4YTp3BD/vHaToHwK7TDwPaPpkXhJiTeFFYD/
HMVj3/DmY/p6SKwjlVC1ARiQe4tDmQDLcMmUVh0GAAGfFeDzbtxFSlG56IW30Nrypx3SXcd21tAb
MH1813Nnm/oqIrC1GWp5pnngY6KDRqsik06som03D10Gq8H/iklkLSktxR8K3zz5c42rZO3CuP0y
7GNTV7TRsINnMdujmGnn1ji6AJpb35sKdxOS2wjVc6uWq8gDnHHClNHJ3jLwgaGQMpJOdsulvLqN
rnAMVdZdcb6zbh8GbOVpybXTFRfFVDkohCZJVUpcip27wzBBaMvVdkMxT3tt3nOZpShdKtdSO/Oq
JUDXBmgMToeaZ6a0X7GyTsS9NvZpug+sFxpizLpOwjiRFGuHN+w4xvgNFffVwq5vXH3KyvzS2l0+
pgB1dF2uv7+UVSx06nfbdOePmK57F84K6zLUM28kBRLD8rAP2GU71bmmwAyvrZ06skwM7GzJGp6R
DUVXD/d6fTb9aZF9D8HWcDZVVk/KtiVkuZaai+Xu1f4H+4bcvVLjpeQf9KIae5zzr5SXrbftq2Mm
HbR6Ged3KUfMg1fBFtqxNnhaTV5Qiv+bEZIJx+W4wfS6VZKrFqcbqlU7NnXJKZcetrfpyqnLBAb6
tq2O+GSqnAnqUvnPIWCqlPVl7v3rjDOaCD8K9kNd/4mSU8Ddji7eVlvo+TM1GWjIQMoq3OgV6HDY
d18ul1YHYkDOwke9+2LHstYeZmr8i5s1Me9FudQL0B//T2xV3V3Kri6ZVjmaJ+KcB2fPPkf6OWif
fcTU2F1V8gt6FGLGP5bVOYFjoc9Lpl9ugW7Jw7DJ+NEDGEeEnU2KGvIDXdk2tSbjwjgfQfV8KkJF
TeY7M+cOpdrsYpOZV1zkTkL1hyAaT0Vrgb655T5peC6clzjaZPKyMa8VL9Mcp7dAz0n8q4p5QMbV
YHIRKpTfjm21rZBbQM0RmyTinoNUGL687uAl+NuONn/H8JysnpNaYsmBnSz8Noxvy3y6xTKHbVN2
2xKhrsZciwnPumt8hiogrhR4xTDQCTIZ+lXU86atvnvaurp+2Jj5yD2EF4rXcFENL6kz6HP+9MXD
Y3A32JapKWRiIKuUA+XgrQO07lnZPy11IcmrzH+Y2neIdF0YPPy8hYKR+x22M4dIVtOuKvku41Mf
oKJbX+yAMutMjmVqyoyepFxEm00d85QWH9P4HpnvcnXUK15BNx3qE0lW9u38WzqFFQXNKoiH/fCd
FtCdg9O4zez3ZTkteNOylJ9msOhSIimor52NrX3TV6s++gTywWSRTUc2dBNpHZqUYK/9zv9C0Kkg
Uge0iI4HwUVSF0Gz1IMXBHVM4Tgotu2wtTi9TQbxqFiHyjwQdziiuyDRZza8OI2QCuV67CipPeLo
9Mgga+MMhxkKYUN37LXazv16q3bDTKcgRWE54mKEropwRvrLFPMOHlTNVUGFvCEle63di+QThgAn
YPUY5g1ablB/2xS/OlE9i4iXIceFHmAKUKr4VvMqmmbN2sB5QF0TC4l+qrl3EXbs7aNpF/5p+kJm
KTBelgNgQwwEVqis8eGuohgrfkXbQwVQe1FUf4Y+Fw5iUGUC6GPo7HF06LTWhGRV/qVIj7HqfxnZ
VleeXrLhw+M/eTesW+Ye/PYhg15qoluoXdIB0N1vytbbx6TYlvhK1H8VQGBq12Ydswv+/pqFZOGc
dCBGfLPHSqDS5I9GysdrzBX289L9E8Gq6s7cM0jlmB4jkwAZfxkbuHPyPDXStUAI07ckdIFbkMp4
wKC0y2klWDEUGpjeS8HPEUd3lwRFMMwC+S3ZuFiI4eU6WzqLh5vkmzWsHLS+vp3m8BJ6sQjow4qp
GCPisGidcjLwo44deo0oJi321Q4XoJWfaV8Kk3Xo/5T1qxxoFpwOmcPuZNn5TE6u/aWIraMm5CFO
mvk2uPC1+rVEBQ5c4ua4o7v6W+l6DJtYKNW1pJxtsK4DNpFS5jl5lwoDj/cw2Od4n05fprm3Hv3g
9k9nBChkC9H+qtF3nC4Mi50VpwkzzdKtMNLFH7nklVJPjb6bAdMlg1F/9XbHj7LUOzornIek8/e6
d2p8JeLAIpiTCZDWgb+QuVEZWOx6INCuN+2JVCarSANXbJ8devb6s0NrDc0hIf1CcvwHB3aqgAEu
h3XXK6SpnC/RLLwaTyhQJKfKFmYczRILP4CBEW9uJgbHyimKDgmQMwFqVov2akXiiKw9sQ5sgqm9
0hgYJIEoG1EO5M2bEjxyMrUIIZdI+hpTTeVs45CRhOKjv5bggdI+VJnfkLt/Uh6UzvrS2YzxBQiM
Z1sf8adH0lkPW+bjnauoM9GIRees+uDagj7P0U+1HGz41q3fKRJlgYF3EZXLHnNE3Y3twPE8wg8W
WaB5EZ0xn6bms1HfwgECkVCAea4ZP8cfxGJqxjTb9TxMlFHlqkB6v2fqVnfBh41N4IP0K1Gm6nPc
ESGj5iMGuh/zoZC0MMiN1Qpkv2wX+PNaX3vhGUPNlylWOlp0BAbBKUyWy2wfgkscfoKCMqudNYZd
pRn0U5Tpl4tY02Qrm3ScQmMXzHCgYVin9AdlIzgs3YnuXBztIvGHB+I/KdGHVU5bBhYPlaYejgqi
YxweReRNMuCvpoKNlFS1W3CzKzYZCZjGPvCd182rEVG6dE2am9lfOmxLXXBGqwAHcnBQLf340rm0
S0czL7sE3r5npO0Z94R11wEYds06wnGML7dM1gB9ZxbB8gq8fYMzi9kqM3fNAH01moVUK7oKpVqX
HNCDLP6U9h7qyap3L5q6JoDT46svqpPs/I+j89iNHNmC6BcRoCdz2+W9yqu0IWTJpPfu6+dwFvOA
GbzuVpdh3owbcWJb4GkrCEWAmFmOFeW25j3Of0R9LCrUcV44gl4dPE1grt5N757EdKiIxRplz5rg
Xes+rGhEI2Ydwooy02jXZcuACbnnlfRYHdn9C9460XQEaJpihk8TktNE9LDKHazobHhvOe+HYqMK
UvhoV49YnNL40OQIg+HOJHkRuY+CJJ+qPdpylXRyOchjl+2s6NpWB12BYTJyi3z17Q/kVh5zGzPj
R8EjnuwyFOaokXONl6/MDp0VLKN2n/XHsVrVDfxulB4FH6qj4CHWNoOEx/ypF2+RuDQGvJoU5+xV
adGb4o3BfCc4DvMBiNzaEFc9XZn53fVXVcs9rbhFHfuka+UdLbnR3Z1XfiRsTwXzy4AeFWID8QPw
hN9mSjqRcuOVF3KrxetA+yPkN2fOH7QKpsKGyRXDZsvdTQ+9yTTUcCf3sV7R5zcPwpSQLPm0TByr
3N1CotdapueEprJuQR/9JsI7LVASrAQOIwdLVby05JInUOTvXkG7tbOW5ntZ2Mu25EtHvWYjNj3G
w+le7AfWou/TWdT+6gQMUyztFc4MzUKuVZaqfEo0qsxkCe1Y51Ad56ZcFox1jrE1PViz3dsI7wRn
dN1/pND/h2LA9mLOp0rpzB73ZjR99YEY1+DGHcJNclsSfzOgWPYu9YByPTb8eRHLYNHPB7ZusbZV
+uvEADQfmnkA9m/wqe9gBwXWhhoJR13E3qrpPsp+XdR3m/faKVE3+KDFOHwpqy0C2ji4jfVucSaR
YXTTjxNQz9Dx5DtFDhv+QF1r/rWoP8OgfNN5HPv6S83vhQtjigDQ8M2taVShfCH4c7rQ4bi0cLrB
B5kr3bXEMOkiU6rjIsXizbUutQ+5vLvKmodKHhnAgTN2hyuZHzIwehW5XldwmnL0h5aLOoodnfMu
BmpRBTjbKeNSjZmXXs3GgKfJ+te04VfeXbEHRGcme5odAKZfEt4MJX9jgzJXx4vt4mQxcdafIlx1
joPac60i3i6Ft2AR+Fjf7Wdff+bYCYnlgvDlfeP5y+M88/BoWTNNK2ep+MJirg2PvrlPOwdNPjsw
PSaC2QDxXKBUIveb1rLnJWTL1sY7i8sy3sK2S1Y2b0eq0ZlMEQ02ZVsha0fCxuXb04/7IJvUAAgL
OI4ziOvJaVB2mWKCK7iF0El5HM3r7JIO65J5w49+4uZPVZ5jmUJqn5L6bxGnHtaaSvnESS/YzKlY
vCprZIl2DhVyrNXPQJQ7wyzcjnyMw27nIHRQ6kcfvPXPKidkIcDm9lv4mzAb5lp/6LlkRQ3aS8U4
1dN/29+7bh9HPRQkdJJoVet7nbtXwQJtSgMKhqgqXuT+oei+WsxpaXfNSHdrd4ZIL772cBCocxLM
tFn/GRarxrx1GBAL7yMotxU31lLbe/IrRzjKeXh4Ne6oDYUjczAxMPbHopsbFp5Nhaw1Lv2PuPnU
khetJxApudxqLmDFr9DiWHAhbFxztkORCuCNFbB6MqN1HR4dnA6BJs89OiXGUi/BacJ32ELaIaPf
DeFvH1a8cO8Om7iG3Z06Zc5RHDOXv/mH7WEQHS5O+FEiV1jVygwugX6nseRfxY+QiYdRnZ0iWExR
9ZyoG5con/fKmNCz16Ekie1vNA8eGTixEA2mJJUTz8DNVjSdYpDICj716ToQv8B6atwe756DsvxR
95NfGTUr/bHDl8G+ODTLf4H4LPDMd9l4COsXdxO8PkpO2ZnxFeONw0w9M7tbpugA+htmNxJcbrjo
AyZgXHgZwcAknuG3w6nwssAe+/kNP2QyGTWBeSSIfxDzBlyMCY0qnKWmtlPsaJZG6qLIeuxdfyr3
a9y5Q8s6tT2q+slOGNCsfR0fgI6nab9N+HhJzqsmhVqFdgiBSbMXnsq1Dpu5vS/9S8G4TPRlSLc1
diIleBPB10QwVbGKduo1x7gcgB5LGYCoAXYB+n552iqHkNXf+yacDcoxIyERFvaiHneu90z6Tdzs
ua3zWTkGA8Otdc7aDyX/rbxfA3hx9xhGIsHt3lOYFNce3kIBJQYiG3MRl4L6DXXLwl3nVJ9+88HN
x4Lvo8ETbo1Pan4bvyV8VS/bEPfeiBM44DfbjIiEDa7Hfp8ne5Pp2VO6bVnz6H9n9oTcNhNOhFS1
yZjaMiJlovkq4ZA2hboph42U27a62PbT6k85RIbC39NJrY+7Fm0oNLlDjOypYJ548D2p/JoNqFL4
wky8xKYB/cplcfWogr1lNKRXGVxpautKf95i6tcpIBJpvWhAfrhgQxM+ds7Usk3WcnhG1ktrLjnR
rj5o5y6oby/cO3DK8X72zcM3nzHv+0A2Jj8LZSbMrYImZ+V7bjoAt+OM8DJvc0QjgH9rO39uKMmi
wI4i45tRkc7zd2p60dqDpPXCxHZYcsXRxI7kFmixmd2fnZDtkoUlTgD4KjQ2m+/RcBMZa9c+0I6O
Bi8k+HTig6PtFReXu/vWtPTfZhunelf7s7S2qcVuurkUVbUfgpicKOXGeJgSf13pq1hucnOv2i+R
9X+j+63GjBYB2jREnGEK+5eb1uDym7ULv4Lz1oWb6amfoSK7DdSz6N1sXi4SQiRS7IAe/+MXRx1F
yvathZkf8SXPtXZ8h0pGORkvkZyp9IIwGhX1MqRAUXfg9/LB4ihy5A0UE9Oyy+ALmC6+eZDalZBF
XUnNu8rpx8mRZG80pcwS7KW+4tIA+2FO6zVq6m6mzo9V7Y3i2eRk97EVka3DfauBthkwCPvI5Z4b
rMbaXHjDKinhPhFyNBRsJ9bTBvCC0pvkTPwjyzLnrJnlmv0ZgjZdSCGhQhmxQXIWpjja3F+qdO0S
KZAku9FEHZpJ47WNnuhqe6Gcmv/VIEQQ6zfkbTWqbeeeh/yocp5O3KDc//SKq0ETZAyT3VFIjb4J
9ZAa6zg/hUiOfXQdjU9XXqhKRE54CqCSPj5mEwNPIOYusDAmnJZ8W5kY0yXbrj9K1AfVu9O69q/1
8T5CCSXBTXM22baz8HVUNPFvTH4Nokpxy0jOx99a5+4jtw819aXFK4L/OeCoAD42toxalgGdtlpH
eTf3ySyZJi0SvIl2fs5tArKCOCQRD4EQUuaUZfNLBA7WERtOwSxUZ0SYMtYhx2ZkMK7fJ+9nrIul
Jr+0+CnINaqUMghO+Z50TkBNgNPchE/YR7sAjpqZfbtLui8lePQ+OwFd49nDosrlBzHXAyLcwAaL
axwuSkKj9azjCptiewphumB40Ip3jyetihYmH1j+1O4PUUqan0n+relfzmDPSrU8KNYlcN+AG/zr
FAe0OZpZ72HYPuL+AhNG9ox7a3sEb4L75xxrj5R1xxDBCwXmVeXkSJVXoEczpS52ApWoGOttx27A
AwBvGs5CCMzUE/N3QkE0F3XIAS6IVYglObvI4FOvTwplZaJdaMnXEP11XbfWA2Viec1UjTrAt4hX
qtT4VA7yYPVMFDDfcAFOxkwVitCIhze0wsVgvcWmvmr9kJ5gimRwCCicYEUKGU5/J2nlU+qoANJK
uUgF9t1AKBPMY3k5zg0V2lD/I5ioG/pn2uKjYYwbuUVMp07NjFS1e5ejV+G8cihR5V3SQSvUzFqR
siuxK/jBm4qMnrB8ifPyXjZUmWlnkOOsMwCKbPpgJ6vL9OK5/Uej7jO+1LXjrIR50NqnJJCrOZhg
v2nlaPFy24h7JTNRTWapbmZJdy6YHEzrGNhiHcTnPNqI4FSFxKXyL84GdiB73Brg2il342P67KsA
/+SOhTbE8PlEFWUws/qX5QSHiburZ0SwrwPCu7Fs6Zgjm05onAYC89fj+Ci5kwISpi2epp6uIMF6
l/LC7hCidcvmL6EByqVXkyvkOO50IIOqdzGa7UDBjyhYjSWXEE2gDrtLE2ZbOtoDvic2yCnq9mRz
S7jHUAjLl9IACPGrsOsyvRS07Yq8qAsfsoFWSr3Bvx4r7gDF1cHiLwcugpzKhX8JK/yGS2Ma1QkC
GmRGA/VmewF7OeCbASkGPOIUyFX8qwYvkTcuwK06+L8ZPQlaW2+TkeJROQ3kBLE1uIWm8W0711JB
+Mcfz3VIS92F7oPXr+eDj4ZFLqnBkzT2C7sO2ZDPqWlucvwFLFyyAioUXyC1e6OSccqZDGTEkq/U
uKUFNn+8/QJXYHG0YY6S3PqspMAtZfx67kujxZdMPtyzv6kDtHQBEPjIuZtRBbk9sEgbAC1ywdNB
oaRkOfWPCACrNOCGQ6qvopp2O3y+1s1RT5QV/HPwLTrOTimetHLNDUFyNZzbqA5udMuKg0XiDFa9
EZ4klny3+WjaYq3ZKwsvR6xTkDGtlKuQ+mIyXlW9F1NiXl1z9UuaV+zRmjLdOEMB+46K7okxalq/
DknSXAJyaP787KpU4Ww0z02a7lv2BzmxfaSdi8cb26vhkSHcqo0fzudFTh9exKax9d33oNfmlq5R
SNBiA8DHSgcTPZSxjFcxwEUv0XZJf6WNrYAyaW46tm9hc8wFCg4aALGkkGhuPW+ca8TaO1Ff9B6U
gIZTY18hHyUFrRofPbAh3gQelTG1sEBilp1F3yWcEx3vO6/3XLO32IbY3KDIgVTmpYQ/YfZUS/Sr
vj/I4Wn6Oi10FJCbDzy6W1P5THncVQRl9KKn2yeZafWR6cshK6irRMs/dOzOvgsv/kQN+qwsi5nK
pV9G+iHyzyHp5gQf1xviq+r1t1YLjx4SlVu/SQoVyzN2kI4kuSoerXsXg+CKwHN/Gjvshe0emuE+
eMkyS+p12twCguJKp7HsuObazkLOTk9+sHUle5CddLEXE+0X7toqJpEnHSiStGlpSmdhwGc47RcE
ieHzjJzoxGedjXB49oxI7xGD0N4qVxpPmETd1RhIA/JhWfeZsnNR75by8pxlIFeVk5On3AwZmj82
4m6d05ehVlxGZzqP1zTbD+opmqL+bzVSYSOjedzW+HRYy8LEYHPQQEEJtN9KmXNzLJt9n/w0uUPF
/JEnv4atH78ea8LoLQ3KpZ/dCK4rxZ6uhUqq5I51jO3cusQSLMA+Y98AxmCR86J7FIagruxULuhc
gDHSWBFrI/Is4ejSKJRD+iE4399KJVpqIa66nRuE60I+YfAp2q9lrtX4jL8qTVcD5i98jjVA7qGY
texN/OAg+SzV5SFEqsnan4xLih38jdSvpsQUbFiZxsJyT1n5VFkOE1HbWgO9Cr62oYh4leMibNRv
2V9gH3YJJbnMBIOYtcT/ylVTsTUCzG7Sojf2P7nExqdtaVDB6pijPlKrnOJQ40qlpo/M3th4EEaU
Yp9/Rpv7AbrvT8cHR/gNEyZt7EtKLxQV98ELNEWsbergBzP4v5y69c6iHfag6FvL5bKH6uK/asIa
zpmikH+VtU2cb1O7Df3DMXQ2LYecNnF56KJDrbx5xsFVDwm3aJgpTCIJ1xJXOUimAiEP0K0pnI8H
8oXRwR02vTIV2ytZc0wypVwItzXvThq3bAcADOuRHh1x8S0GVlg0u9XNoUtuELMXmA/+1WWPtdh8
cy3AqAaqE7ox+WI2xbsqJPsYrxG3kcDAs9G11WqMINTicgJD3kmiudMfjIYSTbkoBftZgDvDIa4e
Kb4TSnXM9u5FlKTmkBprrtcYKbm1UgXNaJWuB4xDBj0aw5ubHGxibRixF1b1HirPLNiWZNhc4xC1
PnsLJLD+Tj4dGGo4cF7mfwO4ftzTSFE5slNQHTvgEwBjMsz3NZ40FWizNq4Ga1zqFkC/4YUkKbky
tera8/H8diq98w4odVL2SC8226bMAJTHLCRwqpfptdIeFZ4A+WHDOgGKylRByFCfYC7EQuSv2XC1
GnBz8RMhkf7LcR4kNlgb3q9wP/L2NFyQfIwiRF8pY5w1rvJmsw3UuwfrKtzKP7rB/tR8c+yfoplE
W1IZpDqhxS1GHSmHl0y/GMO6h82S4QUVuJolrn5VDbZA4flm49ZS+INaJmmD7Txkqch664NoHRkf
josbOOu53iKY5B9Z6wPBunUlxlZyIEiKhmnMY2VjobQIAh8h20ydaJl0b0JfqHpGRv2RDgeTycLA
Ytd7T0swpZTJpsy3uL7Zu/84ys4Hi6pQUo0077KFq9u3fiC40aZAdxi70tlUCSIiTgRc+Tj6ylEH
gbTLWCz6xiPNXqrKa9IT00XYzGzIpsupSSkYbrZfkTCYD/HWpD7Ddz9qHgqqlNq8hvDfugIgwcHG
v5Q8m+7bUtdDstIwxEdim4rPzHqTPFokO1jMR3jytyWhKDZIfDX+Ef4d2clHpPPprjqHkxfKgRHv
fI88Y7viu4xujrX3qpPJ0sNvXlkElxcRW8NLpWjHEbJmse7wq/VrW//NiFE13rVO3pXsVbjhPDeZ
/XHIYhrn+1EqL5UCouzhdwU+YJiPuBb07GpChCrYjjfCWPCOTftoHYmekIzpv1Xtbym2NZwpRsQu
uFb5k0M6IdZXcDtVwLZGI6XipCy89iu33oIQ63N3F8rasi9x/5fLW1b9hDSEONG+wuijhdyi9J9k
2MLWOhbQcFXUOOEw6hvhakxuDSOrHMlfvXGQLUsuSkX7Bcnv1uZ/Jqq6LX9r8JL+I2zP6vA+dWaB
gVWwOPiQUtZeZ0abMCZ+MySQuTmD20UQ+uFFMyjeCFMiEFGX4IhM0TaS5plhfrIANtnEqygZChpM
DVzIBA/o8Gy0D9k18woOR/9bYRcLSWBZPU2po7+hHmyRKATKw19uTXMXdmM9ALgIzPnEWreU1aBw
ugVPxeR490bWqkAiWaWmJA2DyFpo2MIE3dSgMF6+SHDZdSsdR2bDkOGF68R6Bt6vfazxO6pQdD7d
TVGf7Jz/sGN1CEHYXjjED4MNFJ5/ORv8YNxnDqFwzvx8ehaYPwlHkQeHwAvenATEz8S0vgT+l8ug
yYee55VQYPNHx1Bl84EBiceIS5IJHqVvXatmHyJYFhzrWx8bCR8Uuz5oNig1mLaOd6/0o8wvnp6R
o4D8Q8BHar8sIOdGseiqL8FfJkY7CsDAlT4Si/wMo0PeXHWq4Ud70bjTthlc+aBtSrRdplOzd5bN
xMJAkosqejqONm3lNL5aKS2msCrLy9B9OhofjFcMPwciLyOps41ceP8E8XPlQO5GG8lfhmxQ4WM6
O0dqizzYd/KhdaigxU01dkjMqrOzzYtfHjXjlvmIfMsy2CXJBcsLNXHUq87N5IiozWR0isM3ExKF
rD9iif8y3FkuFXerHjqR9PEW3C39lsU8UnB6FPV7x3WlRquI44XEpBbrNKLYly44SYp7U+V91E6i
WRA7mFv1d+s9YrMHVsME4f064ROay8xI92G80QpAsdiUKHVeUMYnSKrW9N8k3KFAgQmujZq6tAuB
Ny7aANiCOMfK+ZAMPXmZF0LZvtU//AZpSRenBp2SL/Yt45Y85ihrWk5Eo0NexB7KEKrY6jJy8Q2n
F0I7ON22Okp1AWwuxnDQFyNeIoYaXB8p0my6SbRfPBn/MKkK3XmEw6sogPcj7TTsOxXJJsEfKDyZ
SlpZR2I99LC7iXSZJ1v6XGP/vW+ylZOdExKGGoyEkQvQwIhAe/CUecztq47gILvq0vgC2AZ1mqSt
S+/VYyzKuruHr9OjRhiSXgbSfrT+2gpcMgSj/NML9nlWzPKQb3QWLMZSmUv1VAnrbRTRvs59DMEc
NvCgPe7+Pq9rB7xT6MGak3NdNfq9gPHRZDH8YP/bNGCfh7/pmJ3aisdFR5gWvcdnaes0W8/2tkqB
o54NtyG4zPG7phhEWZ3g2kQ3Qyoch52Zr6CtedlPFUJjz7xlmf4YFEtWerSwGxOLuneHQfOwcgqJ
nWYJqa4opm6ziWqNh69JWK2VgqmQo1QPN5VQ3pWw32QpK9CI0I3R+38lARV3rXn+XHEli1iOoOBG
P/NcAz811uWeSpPpKQh1wjYeelR8jniuYpV9gvFTJH+B5fCD9qT37z6bnyR+j0XCy6xQF/mQ4h6w
a21KnE3jV09lPcv94U8UWD7Cb6G9gNJaCAJpBUIn59Nv00gMwWVeQj0zkn1Lw1tj3wDEZYyiHcKw
xjAjy7Va/oTprik+LeNMyzIz0C7od0VGLhQRkuqgTZD+j5KYhcO8YuLR1Ufnx7Oa4c1OJSJDPhsg
KTRs3epy15i7UtIex29e5ta/HqRvrWz0nlB1bny5vHyTa1ZzuPLj6y5pMJL21u7KmV8Bw8d4yVbH
Jn3ix9ArW3dLfgoOCuDoxJwl5jEzbj2pQ8miRDN/WWKb3rFUdhr5sXDVEBJz+anEpLvgiv5rkH1c
ECJw41nU8BTZ6xj9+XikPTqk9ZsicrrGTTMustzbLEjtcRXGf2p/UIub1eyGdA8XCEcV8iSewMZ8
FnDgB2tt2BCNIuNf2QCdutkNF17Vw5Lx5tET0z/a7B0fXF1gUJFMR0+NHqSBijvHAelJeTxbRO/g
SL5J6TVpsXpe3fJiVbcWZaK3uQzzvNG5JJgCMK+6yYCWR9ADrdGAWIWVYJTYmY65sksYa6rxEju7
xH6nM3o2Aj4iUgG4BNRKGnSnoNvyMiJg/IWc0iP4RYOwT8IVNkiUf2r415LvYqnmY2yhXkBiwE05
SAH/q6W1HMxwBXLUAGRThEeNB2gB4wQaDILivNfubYa0glNGjb9l9ylwaQaI7IpBwvpLNtrRUDdU
mK8qiBtj9sBdI6K/hvpDWq41cenlzawpI6DtJuMWWVNGAv29kA0eUJYz8lLpd40Cp7rE0am0y5Ed
iF2wUDUZQgt3Du2O0HM3wSE0d4ZHwWgeSf3jwakKUBYbVqe9SWgaNRK3fqRXdO1+TYet02iILukz
yOD2ElxvWZcUGOAqLTrX0Mg8jw4Hd5+1Xy7oQe8wGqxPfu3qlMImyc8ERH0MCj6/yq0p7qhZJHvu
POfgGbBkeezFMBz0E2W+encII+bq1Q6hfA2Atwm19vLDwPOpg36vyl1lHAFdj6q5MLhvZUUM3nw1
chQgmxUYU2uQqWbHOUyBR1bYq9j+a7KtGJcBz4qMsI2zCYxPn52sZ2MpROWP+nWSsgfs8H22I1xW
XtgxhJWCgdIsaA1ZD9hnZfuygKYE8uIweATRO+AG36LHAeeYd5flzYPaL5wvv7iW5AZB6syoWQDS
zAfdvgvfmvcsWktYhBzTJbqXizoJo0H/P//9KRi4TEoEkVzVfAGHlm8yy5nypIUXiLispe/qEM9r
l82XxryUKAsj0uYmHxUHx5+/pHxYjf5y52nS/d3Qsox1kz1IvbAtNtHtLaNtqG//2MVx7JprF3Ff
Vn+JUDE+niw2tRFzu4zebCLBzoOqLq5VDQHoa+9w00ckflqkwvDmQRWkn5Fk1dyuLkqtIDVDw1TO
vrIvnEMhN7zBMGQhrrDjgq95cG1qfIwfW396fDP7iaN97tH4Q57zTnaDKD09DIdw53KPrLms6PWH
o+ynlYrgl1FCT7mqGH8VqoCyD4mEO93ZOv7ipCT9bIFTdF7xPcur26g/CZn5+mbIq3XK+lEDNd+x
xmOMFZbkWWvjzVI3kvtSNJG4tFlCZJn0KjUyCPgT64gn7sQntahcGucCxAMu2ygc531GlW12LOyn
jLe2RN7oSVpyoAizZjW6MJu1LQ8BO5jcWoWsE+hYYu9luGQZ0GQoJsZ5ohP5YtPBHTYbDhXPWwc4
Y0K+GFATz3jg0hoQF8qFuyOalRxeEUd89Ai8j8pakA1ihRjahD4oVq81sdRDtGOjZ7kNhftTRlg4
IACmxQGqi+7C+ohnebdKGsTCFb2dRjfMnHbZcwgYHiOuPptMt3W26dk5sIrYi0peFMllVMUWgnUK
GKkj6Ed0NZyAUMqRwFIee7rGenBs5z21MIoCRi4jP004Om/AMghagRhrWV1BQ4Y7g9A1WeB0JHDq
jrElMOyUvLoSJ+ywTvV4JtN2KwqCBJ4971xO7b8hORMftvObQfxlYEuKdNJnp5CzmQcH28uw51LA
aZjiACM2vmpx3SMGatBcfQfLpcaIi83/r6f0JH4GLPF1vhYdA/HEvPFYJLoOSHG+4d2uaS6KkcwU
a13qh9B52Rk2QTbMjvnklRw5O9NSmylY7mSLoX4S1SjraHEbsXVAUylzGk5PagpuuHdnlrEOeIQq
hYv7QF8OOKdxQyg6i0OS9lTQwqkhcOkDwqm/NPQBZiKbZpvMIiqIWIedjhMfn+w/Eha45/R5heop
xt0YPLO8WqiApAiuLpriJWHIYD3VsWaIXUy2zSRgUxOqP1BHZaNK6UBCC9yQgOYKsc/BZobYCbxX
MY0c0NVC9WmRTvO3RX8J2FwlwVan9UMhnO93a6WjSGBL5Rl2foPNip5jH2Y+bmJvnXQfon90yrkv
KR5BoIBDbPDiS3T8PtzXGiVN3nfhj6jq5qKJvgZV5RP2HuaHmkxdFYBh4DBOeShZzkNjTrJyTl4a
/uhlsI8NIUaVEbyLHpb2MBlBKv3mBe/jAOaofTYB4Yrq1Ogk/+95+JkEZJlFS4WYtrfNt5bftbTP
nX1pnGcwXnA5URyEy6nTGPC/Jxum8du6fL5BIWTpIuHHzIOX4vzaynnCtGcnM94pRGr6NfbpEr9A
aKMeeD9++VXZ15I7htfGIH7WdXQruQnab3a/68jbJXeVYvoCE62SvpUeX7D+aBtnB++lnApoXpgV
em+pWNxOvjzJPlNRFmn5cAiMDtFH4cmVhZ0lJ5YXyR3bNIdIWUZG0CnWwiRqg4KA07el1xVgxXix
eIRQ85b715ZRxGZlo4EbpZhXxz+hYr/sQGU1ZrBIWufa8eeNYiVJ05M9bxRr09ULn8uDCVN5UH4s
aroErchttauVT5WvF33MZnBsg2OgbgJW6YX8w2foyWXbLQtlOdYjzBY+GWq6tLKdyGnhdXaBai0o
W0HUA47Lb6n7tI25v+ool9iDazyUowBABuA00+c6WpVc2fzwWcEzzfXmQYyswZGhod+GOB5J6zV7
r1gPymQcIXGCD+CRSpoH9113pkAn9xcc4U21oKC2dV+puyuDcl0HCh1oHY6Nhed8tfm2xluVflbs
9Qvn7vRXpd+r8XMI7gpe0KDZaMZBRfCV977e6PY6qG4SWxANcoX4o/E+ys9J+Z3qnzImeXnDtSc7
JmuS7RheHNSz/LMpDqZ/k817j2be5GeH1j0bq7MRWbgns7mE0FdRs8bOgZFdhu2ykd8mHWxhXHOK
rSJGsvEQNGfKfniAgjGkQc9ZyvKMFjtwK01Z87T8X7NbJPYFF27H+SEc7/dg31DoiSZoI6lAlWaf
k05WhPNU2CckSsfaBSl8dA77+NjUN+jPi5YVQu3kS1+x51BzuSa6K4WGRj4VgiL2m9lvY+s7URl9
vGvnflrOueKVwnWu0APBD9BbPV09U+Vnxex3KUt82XsX64x8JwiP8GrMprRxMR5085qXSynfO0Ad
eUQwgFUBPAM6DBOC95SaXpRyn/p3vt8Lc4CJ5WL0Sb+yhJ7FTlsM3H/i6r0qYDNjd7BOwFycivJY
DFnOl0LEK7ckwUgkgCSf1/2Aquu9G2xfZJs9B7b5GbtTgCWBg+k81EHgjuKYs4tiGYzg4GN/umvu
3VDWeAx7Nv+Fc47o7VJK+u+kBWGFnh7QzWHXLkpjT8HWMnV/UlN9tPSw2gGsviYIViCpA16vwm8R
Dw4qK9UwuwJwtrt0mfbzjkJXw1uZgjVzvRDgduouWQQoDAZ2z6H7ddOOIr5PF+uoin6B5QpTNZ5s
rkK5gaTkoRJD7yow5nK7rBt6FvsPzTq0LH8blRGez6DzydCKOSg8TVS83CU0pmNZzP8lxrKu91p8
drNvXe769Hd6NTTqO41lpzNnYbLQcDemWy3S11PKJtHXXBYTvjG86RrwHZcHSqoShGXioKUlRfxx
TIqP0bIvypRfIh0INSR143OBOGwyClTsC7Qcbaoh7In+jEpsVKvYo/ENA0TBcp58JGFjVYFEQwx5
WfLwSFYq+7HemgZqdmBbP4yWeQCBDCV+1ShPP1ppFVaOvaW+qvLDJROcVYJLLytKrnOBfgq5hFsQ
SSoogfQJtqBSECb+xbiNh2WvvUxaOy3yTSaTfTjweFgr481FJTJPGNotCGFQzMhPLXW2Ja3FeMpz
eMzmgdrPEGgKfpmiGZyq90E/ptGJ0EerboWFE+uzUq5DcJVhiAgmNqqPIyThegeBEoq65SMecMUm
ao62v9EGbx0k9lvjIr+W1jzraCw0jk4ZEFpql2TIEC5UZRk622R4dGQEenSUEB9VOwaMa6uk/ypS
YnoD3xJog17+nRqOQE5PyN9r3UmwUKbWo/9Kgzfd3NnBztDauZFXs8FZ2sZxEJj3AFm15vDhqP0n
X2oabWuSrnSjTu742BVvJma9BpwMeVaTNEZoE7nDyNnDTxV+uzecUwiiLQeJRRxgZrrQnWS9iJOR
xjSgVcjSvi1mFVkbQ1ll5bcbwFf7jpsNjzuSA2YJtmoCmH81xlXXbon30UwHJnFt7abkUFS5ZKrc
cWPrLLtLWp+mdiUdtJFyEOpLxAc9Jm++VdEM7I7gOpt1JfzwdQq24FrlXk/ElGBfjkHHs/VFS4CC
w6RjtkGIPQzlNSruDfXz9kW6JOvv9sgEITMgeRlDEpZheSjClYFUmZY6G04oKPG7k7285hlaP1Z4
wOsGeO3HE0fP/RvQng0ZgZTlMkwGJv22o+86uHQKDkDIPicL50e5CAyueQM/HcgoIqh8bPF9ZzTt
5KQBkc4TYB2CVWdmdJijHsQL23Ln9LuJ7aNPpRDwj23IcWP+HRF5SV2CVRfpH2sdb9VUx3ON3VcQ
HAv13v3H0Xnsxo1EUfSLCDBWsbZW56iWWnFDyLLETBZz+Po5nMVgjLHgsVpk1Qv3njsfy/DuWFht
gbGAzSMnj0ZwHReUGohKJ+sYG6hIdi3PdRZs2mXo8jVad1nuMYMjTDxCl9flu82HbmnWCaxC5l2r
D5X7z7R2NbaSYWQ4tPSY7mcbb90ML1hMhNELrwWIBTd5p3iPmkMYPdfjZ50+SYv658nPkY1N31p9
F0srDqI5O6bDze7erepQo98c8OiuaTVE+Z1Ck04m8mjH09iSAvW342uDF/AUnjr27ok6bVeH/kNH
a8s0yql27XQsrVdt3IFZdg3Bxi+sHBSScux2E6GD7qUghsTh8M6fTZiuWj1H9tNcPHeKCeTwYOMs
RFPqD+TMHQlOqLyz6b0RHCmKvYcWFccY/UjpPvv9AHh6V0TVJvERq2zQO9ikUxjrlPbBmy658+aa
N8UzHOhTRpoRuiKtLwZDLTokjvZdWG+ybufEFBeojfeJc6pALEz+M+GM9XR1C7QCF4dAc8RxJILP
On0Q0T43z7PcKLq4tCLLa9M6rz7eUPtWsjWZCEKxmHpM3u+IdRatg8aWHTKpVdbODxdg3i4bnxKG
HsLYVvYh19k2nO5VgGwhkWirh11NckxlkHNkeYwTPGelcb/HEJCslu1/7x1T7wLYIIBN5SSYkiIE
CSnTasyhTIoypjmVjdK9PLaYWfK5/xOpf02ZUT+8LpylIYQqH+iNA/htAi5i18w3huxVEz8cgZ+n
CPclxakFoa0k376Yrx4LpiohwK4Reyv+qOTejm5TlGxL7g0oOo1DSoK1ZSXVWdss3ensJj1rM3rd
a9ZPBRo34oewjLEX2zKXIkgiPc4DxK7xuUYR6uI58nEnIwRijiHrvwieLvbYbqwBaEOcbLL0ZAdn
mx/O0JxsFri93bLPfi28/Cmt8//1oUwIR+NzQTEzv36YnY574dgyf5hfCZca+F2gD0b9IhaQfbtP
/UuMmCL2TRTsyAD8nTAeowGl2XgOi0fg+CWHUURR7EJaa63XnKs9UnyKmYBFQmxV4r4oc9vKEe2p
mA8B+gcHF1XG91WMR59PcmK8Vcfjp+TsbEz/O2yyowkeD1Od169ACBO00yCd8Ihj4oLSMPANFjIY
XHSOnCBobyWZPV2b7gbyMCam3/ItMOmJWcrZxt0x7ySkgvA40/+QvMDp4mVrjKRmgEX7wZeryYm+
G5KWS4d7LUM90LNxQs/W5/7DHM43A3lX0b163ZeLI8fPXw3EcF5sr6ZgXzYgqJgGpzSu4MFZZMk/
A3+WkeE8A463lJupsy000HIAL8lEvISg2+Z4nKBaZcl7Gt0xE7AVY/fa/LWGbBPiCovB+Hk96OXu
Kx3B4qLp4wuiNicdm4mY3bC53MsWMIDx2zQ/paIaG98jlJYGrZZJapyEdpd01MiovQMENgGjE4e5
H5yGhwZBwYTo1UI+hX09MPBPSqqqg6zeCknylBGsRvnj+WKlBRAIs19rxwKFgSh4xgAo2OfRGHFM
LaFpbv00aKzEBMgnv67zZPNttBLFfnzTaA+m/NHAoq1dTK6j2HJ02WEP8pDMvlOq4Q3Avu/Bh5Cv
tIsmdx+2OFn7bmVGpG9kj4FKbmbrr4WjtwOVko/ichjB55JjF2SPRvE75+Y2HlgyoZxf5FgMdoIE
dpcNZu1HMIebm32p0vd2jLYTDmM3jhmG8C0w/ckwb8wxziqM1DUPTGCRE5K8lxVCERI/FV82qLOB
Nll62Kahl7PvIYc7ToBox1xGi3u9RzlSYX1n8Ohqqsm/Li7AHgF5I3CbSgMDx1YYhLABMK7wUNsw
lgUrGrfsORDmgww3KZAJaeMRR3fda/pNKkY3PuPCsga2yQhIzGK6uGxYy98R3KLLZCAApt8nP7X7
ng13G9lPJfpdNpjoFc0HSdigZTCvYdjaVxNuNZyh5M/SWbXvEcuQlKLByZLrgOKDT+ahnkC0m+Fx
Ei+G3pn6ao870F5Zcbe4KHHdQNKmr2yRGhnxrp5R6hU71yWLFCFoyOKSbaYtkqd4kvzBcLkMNexN
Ye8t/zuj0XXMU9Fiy3EQRoupeJqjj9IA1VXae8dUTBihGunyGNIQe0iN8sB9zBNo+GjXJ0g3lMRx
k287Jz80Tn2xPfmuO7keVEhGjbzEZfheLU+3hlvTBIBoqlvWjdw+y/+jIA/Kii+V5IIpykOD66Rr
yHfHaeJHIfBGlOLFX5OhvGu98ZdlVj/aDH4g9XYTP0unL7fontgWxFcXF2AEZmSqWUojKdnpvFkk
fgbQG7WlWDiPQ7kL0ClJB5d2kjJnWNBOPWjr3sWdhkbUwUbjm5CVY1h3gXWvU8/fam1u5JhvG1M0
WxHohgRRfIlt5DJ6IKwhcHBdByxpbTXvfDWBgWnWnaW2ka22lTEcm0izFGatH5T44hObzEk6Kzim
Hg9MgezGIdHoR1FJOeLcW4yDQwFZoN8IL0S90vU7ab/6Bd+zyk6RxxZgGEiWqf3VQpLsCrgYVX8a
Gh/lbU3M5uvoNrgWCa8a9BoxPk40Nq85xWGDYEJM5zjziOUavI2om4uJVVAj2wI/j71k7+j4l7DA
H+XPzIRRJRJ9u/w9PfcFE4/FRZy4xWGA5RBBHJ5hB+eMYaL5rlNr3S6mHgxIPgiOxVsey2E9Zff/
tROM6QUCBsuuL6NkcoIp2iFM03amR7MQ1XEkFr1FyROUTNvb8GZgkohZD+fYMhOTjTSB5H+MFoOQ
X1xrR9xglOHlnXlZJu7mKlwb8bBpPIVNon7TWUHBF22i2UICgtV6CuWDDhjpYkaLrK+5U795LfZu
RPhfla0z7AMp86vZRdbQt5B8DqPRik3smB0g5aJeeyPwffzPMGC9qHrqGubPxP6I1aTC4mL6Cyor
y+uHIPIz9m2Rv7FNYUVHO+COJAecLt1wvKPpVQoJ61ik/XuVykCz857xTVbUDk4tHOIK2ENFRttt
s3ae5UMpcg5Q3Qi28LGugGm0xQivvg7xx2jDgwsLW8AvFJunpBDjH4l2Ehfj2Byy2lIe73w7AFi1
lYd8NgyYyHezM4DfjXJ6Lysc8mNq1SPb3RQXVYc6oukLb+WVlflJ1GTyZaHFOEkrsIFUV4t7CXy4
24b8RVxn3vpBISFGp805t3+khSOiSgowccnAGxZq/KKs52m7XJViGnLH4hS7ifvseUlEW+rgr7WD
uHrNRIAHNBUuAiN/XqAdhQPgry0/MY4p9h0h3BFtO+7dMnLzvUHge0wzt35M7MokjDImlA+55bKS
a2fOwnnqzfd8YDyYdBWiBCMp/L9lE/UbDc1u5QU++5iudHez6TEFn4scs2sfAofDrZNk3sj9U3rZ
LS4KsNxDqFS0i8vCGvHZjHyJkQc5FdYYMTtJp/lntHhQhh78XeD2rOujQnQXRCJZ+yD9Ir1ljGnk
4vy1tPB3QcqeAfm0us+hb96KhAVBlwzmsW7sbmuNWHC8cG5OphLdS9sQ7Bg5Kjv4JUkY4xjFj5aZ
uI+DOZJZ54OGwJcQvSWdxn83jz1CeSGJVZ9HkrhckkEFXrEkIR+zdKYJjEpRio/KtJ1DgsWGZKvJ
XJHhi+BmAGvm2ZyImW9g5LRi+2628rfp7RjhZD6sQCCUiBwCs99OfshjqApuCU5SlGpd1yvy/6zF
i9iNoNIgjnvf1RLvXMIivOeGWM4anUYHQzbTWoVmdsYE0Xz7lnCvPgZdCrZ+nIE2Jy5dftJmclWr
xl3pGLxUuagVETXOuODT9qbiOsM6SXqVjujKpI1ruawMKPOGPW76CSgkRQF6vpgGpPXmZF11anna
Bqgurk23iTWkZKIVtA5yRYPVfTi6Jk9//GPCtzy3PK0wueIwhQ4QmQvZiXvSXdhXpk+zpxPD47JP
EAbVF1SlsBqzIXqCwYj1hA8TILhJuOOUq1Oj/9oJCmLYJn7xU5FXGGTQ3D3pbWY/PEg//a00peo4
q7/wpngICZlIhq3POBTn0nWsqquPF62owJm4EePsKniPyrzf+oLxuCmc+liO9YfjNcF21PN28HCu
2h+ZPa8zcycgG8udquePDqej+dljyyhVxeT07LZn8DC4zd6KBk8oiGcVfI+NgOeTPBiMgXvCT9M2
OABk+zdHHe4+8d4KfYsbFqhKH0P3N7fEBwNcnITDA6cVBJXPIfpBqxUmr/Z8UYzUqCIeOuvvYPw0
/lmbfwevpnmgYnYvOF7piPt170ZnLUHdUeE0q4JUOGPcJbJaQI4IKv7aihCE2SRAx1nrOPpkA7JJ
TdqQZaKCh6hoEGo7AZ4ePIVpHeODeEqJoRx96lg2gln+ZrqKDT0VZjbgbCRxnLmP42MPyJ4zYm/j
yn9vWMnCxtyiQqEBWRJ/T9JFZ4GDKqnh9MSriWQUrcl4ikjHsi3r5JOMbbcSbwrMut4tdgakZDfM
P4IAjzBQwZ6BejGfOurIyEN0T3xJMecPquWDHySJYhObW6862jI6VaR1FN60Kzv5NOr2EPHMtJqF
d7AN0pkxqiG3ISuVCO+Zy4FhpSyILU7AssdL5W96xX7pUZaPY3bzAjodDOaJC3OwYU0DvyRpod6x
kSkgwFXPLL62qgPMRQvEiiwqUHVpVnBEliREjxWsJMrfHp9SvSS6V906Hy4tEMqi/6g7Xuu6Wc25
upnCBaQcHSfrKTPJJef7j4bgXzSiiycWUzKrLMsOY+C4Jt+sr4kW5t0g79B55cpaj3glUwYb/tw8
GDG88JQtO+dWPE9rjxVLkzwaVD11tmXoa3Iz8zkiLSjefGTbRc975pGt3cLklweezmZ4mmM+idob
EB4O5PCMXxbPX+Rs8+CKyAjlu6OeBJPx0Lt49mmIdoT7KPzC7t2sr15Tkx2DLAmMRuK+4xkIcKSO
VXYZHect8tO3mSF4Kv6aw85CNTTtBveWw3wc2G/0PRDq6Uwg59gxT8qp/v9fgy15yfwEMkLHJ0ga
xbsb33UMO827dWhVuMzXSf4s22PYHWsEi3YNX+Ba2lCsaK4KjHFZ/hTF5ym54idZiGp/egmohrMS
UZeBr/AxRUHiYf9J9tTC25p4gYzgbeaEw1gRBO1tBh+KV0OeCuNkA030SKyaAe2ugBjNrhutYSpf
hvAURnBOSGI2ECUHHixL09xZBkOlCyCDlAxW1Sn05CG3KDFVcFoC6qsYnCsT/xF0hXjvrSPyygWI
autdx5WTsP3mhn2wbOPRmdL3mJ0+8+7IWdVY1aq/vL8ousbuUrLk8IjMkqQgEKfScCJ0w8mKv2D3
5eQElq8zfzsHqsksX8fqlLGdX14xIh/Dl4STogVAFKOxAVSJHVOzrr2kDL7VNqzo4p9EeLcbQFF0
YOa5Dew/lhievJ6NT+ID+Fy2TtFXbMOwd5yNjYq+sKZtS6NgsX9s5jfH+FZI5YB9EkaBHLQYESVa
UHWoTiZzPRP9gUwZj924blJ3Y/cINLNLNjFhL74Ghss5TZRBxRGHv+3w4eGmmKMe422xNRMEXSTp
UfLmOAMzHQDEdNcRVmov3JfVpmsfBw7BygXYicF0qq/CYO1Joe1jdiXwYM1xdCbVtIofDUifFRDx
NHNg16DNJsFwtuEcYNazyPca8OsGyXej9ENvjzjssMhwCtQ17osUTC4DoB5dhFlXt7oGC9QSgDeN
iMja3VRFG1t82fVLVD3WfQ5T18N7RtpIWFxdOeD0I8VbYZFGGmgveXrEP/rkiqTh8OSUh8pgWmD/
Gi2Pg/XRx2RDYkPCAZbjVCDZ2rA+YiyXEsdoGV1bhNe+aR768Zy4T2P6lsQn4e3c8qNDP+2eSudi
kQhuZeG/UFgHYRc7PfDQ1ekXWuOvil+LOickyDw4Kvx05UWyyLdQ3fTux9JE1va9YvVORZMuZvbQ
hEf7PU1ERCxWyxxHESbS2PY3ZobzFFt8Th/KSFw3E4kEcm37342hVxomaREvLm78Wsi5Udv1BfFe
Eb0/WXMO9v9RPloML4ql6G+7DzPvdw1nTYxSD4/5hPzU8Z4R5HEOI5KHlyZzgBcAtDXVlUTy0Lny
s1HVsRLFJh+xGJNnV7VkZVHIzwrzdV/sK8auNhCfzAKiSzRqm5yn8neuTiDWyUm9QtmZvJeyh34Y
EKLuHnoMYPTM97B7KtCzuuX3pFCDsF8J87cJEUlqkI4Vyi3NNyat6NrVw09lEw1NiNcYQU8I/P8l
w4kRAahipFd5D0NmQWYk3TuVLIQeE9I9vCA9Wt67maPs1xE1dVvmh0x58+tEpBAJCmHABEJ7wDXI
TenGrUyai6xgUs3jLQMmXxusAxPWdiBuQeIEPprnHtg7nW2v+mQ1siLrNWJjMX+Jqow2QXql/ys2
E1XV4OI37qJzSpsxOcPVikEmcYh6nr2tZv1ZL+5b5zqBJ5QK+mkmu1U+9ZuC1LWYCAL3NKXxyR9j
MGp4tFxwFAyrm37vuRbhiEnyyQcu8lVRdP6/ILPdRyP3jeHB8LuEWx/vBgLPSqmzBiBs2SD5s34h
6bwb/FP3ysIPaPFJ4fP449j5WnuoYPxk4yjVvw2sUX6lT4EjbazEkaJMdx33fSYZoNYBe363XSIQ
6l3n0SUueffg3KuNw0Z9YTBbMWNsPbk8mhlIZWJD+S+vY1s9hcYSQYCaEaY/CzqX7m9WyA6siee4
NdiZ9sHBJOjbx9/Z0uYBBOA2CXo8CD7Dr6x5K1qSnWgrT3muDl7iQpiMvl0XGphXXGQZ09VBCu1A
xI3wLgThw/y0mX9UG4FELRDCBGUk/8ZBdfEVd7KX2LAYKGPZXYw46nSk9ybpQSbGmS41nmtWWWMi
dyUbW1kooma5GZCrlWRMKk06hYMIB+OVwHhvktw+o+9k0saRhacncB4NXMNla+3nMXokOxhNmr2V
I7y72vox2QMYFfnnZrKaltfe48V03fzXL6Cs2AloxMw/zUB7Pa/7LX1xJLyTuUl3lCUKECYEjWcy
iuGCs/iRhw7hQTGZv/U7Qwp261Sw0YQ613zJnPFYxnikKKrsurun5P+mPvRy5QjiyuQx8yVGCeds
zMY6JP86Qwve1iRstORTBpIVBNpZBXHFm0iEhgPkDg3uJKZKiXfgC7EztpzMwa6VHYls81toA82O
gBotxsVRabqqqP1JHSwYLLfvRV3/U1J8u1weJoIzYk5/wsC7VHMHeGUZdKbV2zQOyHKaQ8/w4KHv
mMaMaUvyh91RR9rFwY9wLZsBm96kkdQQFhto470cnOcmgz1ha3FCZfpnJrrLA+uRauSaowWxWKXr
keyRnhF9hiKfEOvxkXERjAYGCEU9uauOk0QrcH2YudHdkaeGHo1cMHSavV3j7BzWHeNsydaobls2
Mz7VDS5L6rOpwVZU3EhSOxq9ecwzTHpW/grQ4ZXMCYRNk9+SDJNnjGKLShs/oZfXO8fxcV9PI8FT
HsvXQCwyxgoVZGKmm2ZmV6vVRxw0z3YNTkPPBJrge+Q6YQaNLQU/lSXsVReanOE5w/8wqk+jLU54
Ig4C7Stsom2EVztjUb0qU14t6aTnyM2vRRDifp98ZmpOfYh0Jh/MVptbfL88YHV9SoMZj26AhzgZ
5amxzGatTKSXho+CpZ1MZEKkkTFBnFs2c7NA9hXh/Il6zzlUlgLQEIYwK3sSl+z9WOa0k9MWBcyb
mx/KYN5Xk0Bt0vZn5H/imLSW/2Np33/te51AbPSfTCO49gmbg1IVdwVSn1wGqi08LuFLaZ/9Ll05
A3iQ6of49vUYAwCsTNaD0Wr0Lcw4efHZC2uncVSWvdr1C3y9u5t5tl9mjW4+roeuYtzE7KKc1sL9
rGR0kB4ZlQF2T5pH9AMT6O4p2Rcuiz+n8o5tOJxNk1S5MqKaDZtI/tF89nGrELZXJ1fQ+6ucBKdz
odj2wJ+V9Cn+HBA8w+iRYkfp5y6+B9W70TH6RRTNeLVBrRYZL9k0MdkkQGX4qiv1RED9QjpUlFFg
JXqyjbm8LuPQPeW8KpRtCKyKeGfgd2jD5hIrHzvdFKpxn6eZQp8MjxEpDovrwpf/KhPibdUr5Olj
MHF1qwbzJUdimmXPXS6oPnNDJ7fax8MqDVM9M08kA61vzIfBpJZUvovwKS5q4K6iImgkNEexV26I
eYp90kYoNqech/Ks7cbdZElh7bw5ZzyUu/NDMVL8dV22KG2Gmu5Pe5D9/Tn7huCjvxzuCwLUFi4T
UzBKwknSt+poQMRpjP3IJ8uHMbRt8FDFWpH54LN80x2C1URQI/myJPAJGQgRfokvdxaTSsYEuvlg
qIPyWU4zydO+jT5IJYhlxxFsmmwy8M56bqC1RJHXPEZacqKYdWDKVTWm4ou7bdjx6qNisthbHMew
QFldxgYiVeb5J5xfNXmXS7hy4S6Dl8AHpOFYKD/rKcTIM2UsD0ZiVRIriQ4hAoAK24ILDb0Z2RZ0
/N+vvsP43GhBcEe6ePVuQYDSNWgp/qFuOXcnTLp7EobWmx3V4btaHhg+u/mPMdv/HFFGZ9Ag9WV2
gnc7YUyeZO4q791jCJRBwrBB5Q7wZwoU5KHyyfXqzaAEU+XhoAs0QykNSVbsm6EwyGJCQ6rRqqrC
v8mp7AASLcO6zMIjINKd4cC8qOJ7yPzvwQrMq+KI0EV/bYgp0qlxTwHFI7g5xBlh42F85FtHUs3H
jVqMDjn1CH8rL3XMAj33yZP0zWjfsYUNebeWJps4amFek4xfZLBPkTLsZm/hF8ptWhSPbqtOWMl3
ts31lQdwzOpdHyUHmZNQzYRx+jOTl/BHuJJKtdRnxuBN96fzS52guqzvfcsUKCwRuvVXkzVUCh5R
lslWCL2tUIr1Q38cGbr1fIyjlriJwyY036saz95Q8Sn2MXOzMAFiGKaQamVWl1SE/Aa5wsWL1S3g
BgzJWctexDNpv+hZE/vmRNFDBC+kKExWJ0teZH/WuX1G2fDcVQE+V+iAnU+L7ibAKWP56VcDiv6A
NNsa3akjYe9wIXssjJasAtsbfzLAciH7FBZZ25pKZUTRZTM6FIGFRX985jl7BneNcBVhAWP9zsIS
795Ih3zsffShUWltVdmvpg6nXz0doslZK9jobtafwDYdGjdkszcc5dDdy6R4Ql2fP/ld8NuH6ZfP
YB2uCSxsaKPoVhh6WORZZlFyncfup69BQHX2Jlg0m7X34At0H3nf/hqzeJ6NYGtl06tQ8kFV80OG
nnj0QC0ID7evTpu1UP1HVM33tK8oLuAMU5/Gf+wAU5vfHJKoXctWMzN1HnlSDkkaEo6WfhXk2UNa
StYBwS6IYiAi77AFkBE0mRIhCvvS/Ii+GpK9zbKQPc1WKoJBh5FulY0VxQhTof41EccufC7E94g8
D6hwx2Ykbki6hAIaYdWWZDhONKCstSZGWQJ6U/29JI8lDh2iEKdecPSYnzWQ3vER6c+a+EphEu23
LGHVhuVDm9oHrYFgdDieJlaJqvr1tP/RESLxkC5jA+KDlPxwuD/mks/S8ZhfNNu2r1ceLiJh/YQL
ghudhKP2woKkbomzb2HgirJtmcw3DhdmmP3RxvmiXP+o6vYUZvZzG7rPriOOlmEyHR5WKatOO/wO
3bM54T6Iv9D9G+gj6qiC1t04Dg45FqGmDS2trf9pArAsfqAe9LiW0MLYKvYhf1/OvV1vxmSwMU7w
x8fOGIGSvpPxSeIvPV7c3qupulo0/ZPRAcmoTlNXv9fdU50NOJP0iVv/CtNu10XDmwtNqwOlZXL1
cD3Dc7trHd2VuAFkE3XxGEfcSZnJWuiH8KBifq8C8N6Lg/4p9V59lvS+5T5FQS/PCblQFioAdvkN
jOc0GB7IMJLbKLI2GT+0lEK3TqwNrrG9cDCimA0iy2oliPcL4TqETbkJIXo6OGdtDrrgKcySQxFW
CIUFY6Pkn4MKZ3bt15k5UEj/PPHvxT/sB9baFT0ez38Yvd34Mrr31KOxZGpuuPuMrW5Z5ftCsGft
Yu8x6tQtDVGXmY3Pg4vHAIeP9VMAje6zfWV8KmBbSkwMy2PuIAYBdFVOdmvV4+yf2eihNtiZxq/b
/44kbve/yiBvYD8J3E3D3lVX5pBlhzvsYnaXKkPcdOeDACBzCZzLgDOxZGzsJCPAJR/cCESj5NuM
HyP17isfCbe+g1ZZscdYIxNaKyd9yRRCaHN4qwqClNmWEIJA7nHTvpMCtw2jbN9YXb5BbnqzDXWx
0hrVohIP5ahJtZV0PnY7M/DA3xgXZszOT2LytAkMNMnU7qK5I4e+BGCZX8x2xIcGfQxQ9cyAuUBi
YFMZNqrD/GEGPOvpoeP9SgteWCP8gcy6XpQWSRxs/LBn5Y/CNfyatAVBBhsIhJniEJXjyjZQ+9eS
1G3qE7sXYHumpyztmUQ76PG6WL84FKUxkvtNUcYfWgmqqPaHsftLr0MWoyhR8A7LGZOy9ue7BOVA
ORGuAG7g/4w/kk7shqT+21Ky8AHAPbAFttucUIJ2ULuQ3qx27y4kLR9dph5gnhkVjpfW3hk2Ybu2
Bi6dEFjOr9MkXE3R/Bx7hLCUz1ZhraoYbo9kRI0YR+TYlEzKas6JuFN30AIxGwhHA4kI/flT6OSt
wOs6ZMYvAu/nOgWz0FDsxnaysap4bfQlOsF33aCgY5g9dvpPP25sBkHNV2KSf9pPJwFQN4RTaj/X
2V/eavTIECGYvPe+NNZ2LL8Du93lbOll3qyJMNmkoVw57aeL959fRfwXn98p+AoMSLvZxTRXOelp
qgwuB+ctcHK+q/ZuxShaUVb6MS3Yxa4uvGWbHl6EDRl07v3NOPxjuYWDi1Fbol88FovoRLHxwQPP
x/yF3eqhdbqvNidmpnbFjty+dQA/JUWfdKkhl6Rm/dRId51T844ggEHwsrCL63VW6eOy8EjahFuN
pgzXkzsiHmeT1R39/tBNzSoogbHWNNJvA3QS1VFNYaevXRu6CcwGj3EULLk8SlY1YQWWiSM3fiqA
sFYwp2hKtLyZ6eNgfExJdPTU+DKrajvmz0Nyn1tSr7caseIUfSeO+a7C9lBzcniOuWf5/dS7LBhL
WHvuYUi/6gCevFWzGdIezqgiuw1BuqWMWnxP17m2dmaX7ubF9TZdh+JSj8CZZXmJeTDKPoWCwXgH
e3csyCFlVBeJ9JftL+b5BVOJziiod5Y8Z+VzjOkBybHBlgw72byvC6jEz1GdtUeTIm1cjw3jm/Qo
sjLeFTpMYPNhLbb/djZyLBTx1pOa9rArK5AyRKTzmq/dGSoFqSOF3vt9tNdG/+Cr7OrVsL3pIUWo
j63Z7XTBjzGlrnczbAdlwkjp2tTfiQ20Zcy7TZfkwLKEJsFjKMgqcRXjs6QjmNvNhr+twNPD7mSY
vjrxUzQEfqeWdNYOPcQxclqDSz13joHSKyWI965qRlJg9zqxTew4WlNaN986NvONWNICuUcC1DWd
4R5jvvEmmZ6B3VGALkgeS5XuG+Za9M56uGvQVoexcwnlE9V0BPmDTrxEPJZ3XvWi/MFe1zOTzybc
ZIUAsiMjxKs+TRZ868LNkeQjNGPTPI3x01DZOyd/UdWuIw5i4vSAz5leyrggmy4m1QynFC8Ue6gP
mT2VaAczpqXcGqO+RdU/S31MBFrWubkE8c0MXQf9Ystz6kCt7EiSs9KL647rWPKItSAMnXHTSPKP
RAhH6GhHSKoZZjQmNPuNa37VIbiPoW1OVYTsSGFbQbxtieQvF/YfqwFN69irIqTCc4rj1P0r3eKh
zfI/Yfk5EQefTecZAGxsvSUt4qRtbF7yrEYXpBl3Cu/qhd8TZ1Br4GtesX2yYd94COlm5iQjuURl
CSxqNqGDOENwkjHyBcvznwPUFMRu43vq8dB11XVIn3J8gOSC2+wYLS+CWDexQgYrhuIjdL4HYg0a
xLMoe3R/C8Gte1ofk05RTEN+TdDvSw/bbOI+KDMfYIy625oPogB4EC5RGJ1qhoeybNkt1uhSonVV
vzdFf+6nnWMyFhxIaHssdQDomxiz9li4R+TCf0qscxWRzl6sHmoySSUp0GEp15aBxbpcOSLfJFF+
HudriFbCWziFLt6xymB+DzYsjfybYZ4r/MHZaPG9ks/Vlv88gTaqmH54Tz8M33gzgHNboiaeF4rb
W+hA4GhuDhFtFVrP0IHXVX220a21eDUgthpZdMiZ+8QwdsfWQCL6I2cW96HE18fTS47W9xw94vln
hbMs6PNNL+RDIlEf1qhyoC0XZ2WjDMBUOWd0oHxAFea+IjzRKCHsbD77ZBOQVzp/GNiKekxNnsxW
AZ4JTs9hiRSYnQOX9DUbnZ3Pbt/JvgUW/Ua+kmpnTsfB7G8lVBK2CzCIxzuhLZZvs2Yy/zCLmFF2
UyE5+ntEEpa3m1ps+NMe2QMm1IlLGmoJQqCB/qBb9FfOV9Ge87TeZ8ad8dOf2I+3Yfm2YAWyRq+6
+NrrnwgRkwxbKN4NryKbZP09RfYqqq6aZYSDjyhQ7x5WCdfcV1bzH0nnsRs5kkXRLyIQ9ORW6Y2U
mfLShpArehN0weDXz2HPooHCTM9IlUlGPHPvuetRn1KMTUWGagboQpC64SFtkFGhWBZdvouJqauB
lykihV2v3wlUDWGGChklFvo2ywMrt7RN0B9NYJY20Bg1MUAIBfCWT8myJLNQYs/VbWTaiNODFLeI
l51PjgyvCdLrTKpRgKiRrVUH4grKCrV6EBIFFDfrLv5GvnJkebJNrI/G8DexU90SjJfoeXZ98mV3
J7mQvTzUGgQ6HsgvhTN3ByMim4pDNB1Fc61SiXOY8kWWf0tGjj8fZS1QYzF2jO2/IPQ3nez2JaU3
dfLRNu6N3F0zZiz68VkWwJVocJEGm1Atq/bXYCPYKu+k0urURrywdnH2sVJM8qfJLgaSY/USmU86
mvZREKzA/keTfSegdg4s3VGAz0jhk7L8Z5LlKHErz6z6QhadwkaeDXKxE1cETJQsD0a4kfiVEBMP
uPSM9knxryGr2gg2TFI7/qWwDDLaU39ip72pLYYbW3CDXi/1Av2yGaS5DiplRZDxPP649b+mJhIZ
632SY5nIydvMsOVUWKgGdOHNY+udEOFZLMdH68IQ/W6w3aPJPw1tVieMi6uuzmSx2fRPLi9nUWZb
9PEIski2bjFKc+0oMqpGslHYuU2ieoERSFHTcPWZrJYHIEGcjZhbTf+NLxPM3bPK+lUyDg+uswdJ
k/fEP1BOlo9V9uFb/5IZM4coz0u6aUKwk8WwPcUuM4Oni53HUjzlwz0pYoPed0s8MEgpBrruYGwV
v4WFnj9CZ1FYp5DrLCr9/cwSoal8LrIzepO+/IS26VRPc3AZYLhTwdfFXzfHq9RvVu34YRkzwRJM
fSLz5C1qImiM5rXvTpP5xqRxZ3UEI6F/4GDW+Uo5j9r81CxA0LAGzta1HwwUUzbZzyZkyX7q7wUb
thkzahE2P6LR20xGwF3mK1PpvZT6lZzojRPkyOxBXFDzIG0whn9pCAogPs7ZZYm7ilCJ2HwP7Gd2
Kc1vWBOyEW9kNmzLCtdqWm47b37IAS0Y4be/HNjb1P1onJ9ebTJvF9iYfqOTHZ3K/tvh6m+O9sis
0yDLZFtFyEWTtS+YvEDoMEGN4RkgG65aKQrrCAEAqti7eEnzoLZNQaT53XOLAdR2h632knsLPRF/
U2Y/HwhPsKsShm40iA8NIgb2IajrOcP0h7qf/aCwi/XMdA+P58Knraxbo0Gx8WKzh/nN6otJAeHF
T73EnhL/eTl1K2JDzYwxMnG5jGTBpguNzttIAWvq6LDZjORai3wPTOQA/oQs0bcWPoIEdeIlz13y
2osnwicn/KDtkQPbxqKipYd3z+HaHbm42c98a70X3qdHSYq5m3qgxUP8FybffXYb+d/zsaT2kssU
7WM4nwNTfcdOHgkAAAyRkh2Xupd+fNfiPU6nO7cg/JJiBvfGzfcczCE319g6IUEwVMkRPCzwRVFx
mpARzl27GEXa8KiHQzf6dy3XLVXlZB57/7dJw7WiErbCZyY7HtWLpJYsaF9juU7c8XkJe85aaknj
L5peyh6ymXW2y3ErzI7wFpvh7pNGMt+RHzDgjtbpqyh/BAweazC3PcanqPBgMCOMHiHzsRmojXd/
gUZwH2LwWc+AO6buKr33lM6sZciGEPKl5gCb3ZdswUPijxiD+LkLYMxv5ESAOmLI2P7QwQ+ClJPt
3LdV+Ra6+Fx1d2H1dVxqNrs9RMEXaVg1n4lAHFs/xgj5SuFCdFkxBEc3nxAKy7hmRrRke5tmOofY
bKnDYTB8lplGtPwbWf/aIt8InWHlsDY9Ci7B0weabGPYVxYNVAaGGg4zil/961FCp0TSeDhtMyxQ
TsNkvVKbZvT3lVZLJCCN95bO5JZyxznEgo7jrwUuMowTiFygCKq9958W33qqbfszzPWVce15VAHm
oeBuLnsQ4lg8/e9ifFUTLo1R1teM8GTDKl8saWJjm7j/561CMxoW1RaEw9qDUGXz7ziUGjEG0jTe
57J5QqOznqf2rBzzm8k3ksHfIv8Z3a2gwSud3w7rjsUpWPx3PIMYx6durjvGygUn59gjEzI/Bu2A
3Bd3lmQ6mO/bCtjTtLiCvVVs4dwI9Q3h2qb35pUBKGP5SnVQ7SwUG4RiMUcyjkDSaHsI0gtdgpY2
c/Sct/nDhIwgbfENW69peUpZI+c6+kUZRGk+f/TWs1HCjeU5qMt9HMpVYYBZasKzgRmpNwh3JFZJ
Ya0LSizqUFS2kaQWnQF8Q2QV7KZ0gL6XuzRcVyGMF82RkD+VbsbaJ/qO3Hv0rfsxw3DjCYYV8bEP
BsYBgGDCGrRddUJ+wHF+wPlPEqwJyQ/qz8aPV3N5iOVO9CjgkpVTShxn/rZRqA2rB6+oyBQc+KvY
zPOLS9PdkDiB+TRBzxjDdWQQGCTWUY8p0Eftf8lYH2pQfyUcct8Hfz4eRvgcAWDrOvpx6IpwHjx7
Wb+uekAxFcA3gDeZR+YDg1LDO/jOzf6P3pitXJpQREu8hqS5MLs0O7Euw3Vn3bs+LLWncMIND3hn
qvyNjURK+9Qvxb4n7rqj7rR4igD2TAORQFxqFZaVODyR1RPAiZ4REps4eZrpoXUZ3dSUdX29RZN/
M3qipjAiOZAZDWQ3DgmDKfA7xVFmIeyyWrbhivAyQk465zCPRwvghT/I1SIRscTBD34SzEoyW4zL
bABrlBrPti/XBvnZLDZn65T25xKqAtyribsn/Zzd5jWCgw/VzuRzwQ4Bk4bABIG5cmrXtfDuWwRv
bkfhRPbdRfbHkYuwj6F5IF2vW5y24iTxO7XFtfR+Ipmuq+7eHg8Dcq5u8B6s9qe2WHjU9k7FNwDF
rJWkDRgPr+5QGrxza4HNb8kzmPdDEa8zc95POVt6Eg3Tqdt3GjBTssoJFPK5xqOL4EgQ2DBtc+f5
rIPkp12z2WUBYeIzmtwPDdegQ9XXq4cGdINHR6X4nYjvSv2XrCpgZOnV0MExbOZN7VyMKtwNyUdk
BY82C+/B//AHRupeti6ByvrOex1gIu+Xza3a5hHilvpvRiw4VIRTEW2V5G+hKFaWhVgclW94rsGc
ZGZxX/cAt2o6AO5yK9U4MJnkkKeLmmPTT/8UqWXNCDffDw5mER7bgAVzPa8DnqvRC08miehTB2Sf
z6FcpbA4auwEi6dQhiSSIBo3kAHS1NH2bG3+ETWqoTHdMgF3Mr234vlPm3AwvGG8mIytl4GTrz/g
+21Qu+3HRtSMFiU3OBpWvg/b5f9QB3zMk6nu0bDdqWGBkZWH3ICUP6Jx4PCIPTanBZS98THtETkT
iRa5LiLnf7aj4HBjWYbpr/PjFOCRQ/uWLcTgdsdqdFsyos3r/JwDgoItux9Q/hDDPvO4Q9703Ver
OnMr8Ft+02LcSZOVsT0+5CauxfCzj6BjQMEUJUIm+zK4aChbrM7BxSZJgqmGZxWHOkMG2CzYbXuV
NOO5Z1fe9Op5iohB9jZW8zUzLw7SUwc2Im/wZvmPghmUaG6d+zHnrPJQrEHKXMKeGuX+JCj10vrW
sCzou1+jhp2fotsLN+Tq0lZwOxJ/0kzlvowf6btO06APITN2n0jTcPoIc1Lf3YVpQevPKKhAnefE
65IMbS99aVmUZ6O3Ux60OURhA/uvQkPUIa4uG49N/WSFX3GKaRDxpo+OSIhvthCrARyQGbtEgt8P
wB3a6RTh9AyQOklSqsvxvYIuYgcaHCGub2ZODo5zd0hpXbW+L8ks8Cs29iwXVfKoXTQ0/tlg0uwP
t1aSS4LDJI7KdW+LXSbftfdTYTIpkQozgOyDt2aJZqcdDpsc8MOJtfxhWCRHXApW9liJditA0sHb
9FhNvToSlQMeuroudrMBv4me3JsvYjr11ks6PAbNc5QdlvBnl3AsXEt/pbVbws4jfSO5gwfMCl98
/0Z4sQTL2L6Z/hMi9UCKbevWNwt7lq3pFZ2fHCxE1nCPdQ4X73BQ8tah7A3+SrActH3bwmEl0jIo
s3rglnqTE8qgy4Xfi87airY1eP+mSzkrUb5PJByaz34IgcCJH2pQuhCo1z4ZixO9sPU8ubQIvHgw
V/A/UlCI8ttk+yrzTZcR+suzeEbg305Hl2srNvEnICYn6aFiJlgMDC6s9r/psMAsNctXWbd4/+tr
a/8iJNm14tnPnU0lTi0dGg6gDV/qXZNptC5cmTEHTsBkIxWbML124lIxMHGyiHk96SgkgXbQ3ZsJ
7nm0rJKYWL+WU7MenZ2wd6IifwuNZ5pcCjIJmfQaQL1Lylmt+3XKGTNQbC+RcOTBbdMICVDEgwLN
lWHgHWcjdwBdPFVPygzIrHhl2bqAl9sYgNVk/i/D5+9w5mAG0EW5awdSHedk10dPtQkHLMC7xDwu
pkjt0zdwIHcmaLIZlyBQOOEzYsWOX/JjLDwhxhv6lm2ArCpYItoa+YKGY1+iBAzK9izykdkNEb/I
Bc3XiOakZICIxtodwTjgaY9j2lAeamweWHPVRtqaAB1zk1OSZcJeR+m40XiQbG2sGh9RgDgN0xfm
q92YFeu6vNro5tkaJn1w1zEXt5zPMdDcXhl5L09+gj9m75L/EUJKFDE5HR4fJmbMiVNKQXuqWCO7
GCCVIuLIJthm1uwBxsc4rH9GX18dJpVFPxyRbj5U4kEplGYVRRl0LLpi1IWAPcyTj9y9CCWUB5LI
2u4FVv9ZTgy7A3sbTDErwzc+r+0cUqbL7zL/kgbiACzRMR1FPp8zmaFvthGLY+yW+BuKzETZSE+i
8n0XYRTNvH0zt1vDf0fRtS2K58r1GEIPu9LG3c7ew0NQYb3FUQKzlpFC7JLeyj0AG0Z2VAiqIjBU
obVEQr4gArgFXKuDWBgi/q8puIi2H+rHQKfbeHhRw63HFybgxJTU4IoEXRnHZxXHLE3+ZkJ3YBzr
Hlsqi3je8KK89HxJDZck0z3e8FvaOAgUwpNhnlOvBhr+xmoZD6eST6nKYDygLLMG9l5okVhQND2a
OQ5S92ghvm9SvTHHUz5D0GJpIZUGSfZZlguF63GMryMmozxCSTg/WE22n3nIYsayhcNl8Y5Njkbi
p5AkPBfDNmG+YMZvbvWcptkldKp/arwMY4fngHub3WlzG9ml9YE+Z6SMFJXc2RTJTfzbM5lrM7kZ
sxxZbrKtumtu8se0x380g1zuLkHk7ywd/wptn6qAaAXOGSOrV9q5H0cy8eKGfUN6qRimBZg4a9BD
NtzUicwP58lEtmckbFZeS/6k0f0onC45EwLMwBB3rdx5tfr85PYhOpB0ZxvwIiGDtBV1R03eh2I+
7NcbL74HQbRGXbYhtW7LIQqkwkDKQmmlKP5E8cHG9aIYmg2pubIAhMcIAbxuZcdPcnrP+o++LDeo
p/ajT+wqrgCHwOwl85uCVb8IICQJDrhwCZhJiVqi2ElRFxcdyF2m+Q0d45KrDb3t3PPapv2/LHxx
430jeW2suwhtiS/eR+ojs7oFKVazJQbkYRSoEpvtKB5mmFHKMhCC/iQDEkT0ecuUP3Su/JZ3ToX8
sVvLpvlwunqTMrRK43svpC38Jlwkovkat0WMYDZheTZAhgTxJpnHdlzJNRVa5KbHdH7ghqVZBsZD
rJW5+FMYuynjrSUe0JqRSxVkqlNIjgiDB0DDDWBpC52XagrcePO+W1QfZEQRHd27HPPdHvEdt3kN
l+07TtEWMtIbuKYa7qKK492bPvEHYK9uKCY4DuNTDJVkWA7FnasYZ/QbHb5l4XWYbz55RFWL3qfe
N8a/mnig1ITsVF4lKaNK/XrDY8YGpXMRSnARks8BeSAfsFG2W13+BDAtEdIihViHI9E3vBQxFV7P
anrun/XwPAD6zAvFGeJsuCC3HsSNgDhrG1/RxKXRe/xmTG3cZtp3Jk9hjxHqXkznuPnjxALK48DC
4QwhXoH+bl3QeIQeGURGcjJrCw6RhaecxPPoIZjkZhmZ+oxZPYXTxgT0kv1Zfnzokl2AdNsdHwo4
B3RutqJwYriWgmYvcXRUk3rukY45ibo3GrBfMS6zbcPZTdgsascnBX0+suD3sFloMdmNOXwGHIIh
G6pOvyYAPOqh55l4Y0G4EawCB0InavehM28N2FM3vhSGdc3LAwzlbdF/J8mXKdpbI4qzwY9xxYIQ
q88RDq6JimhMK3ZQf339Y1tqb7i/NjnLLk8yrSfzTMI5u+it1ehpDPmY4+otMh/x8++wEFKHC7I1
+HwnucyAmbzYGcbWdN2gTLDmca9GQX2MaoblbB1690Tm3jV42+s2ObThvuK2rTHrQqxGcw/Olq3T
bO0Zd43pFY8Avo5nJMm4ThQP6S1Fl5zh8SbthP9mZ4UfEwf9wgJDEe/AimKqsu5YlUSwygEfsHjl
n+7I8bKZxaddHpYxqhpY/GChz4icC7xbFsBILQYmQHhwu+7BEXRILUQjJp65+R7O16F/SPzfIMMJ
+ke032bo3hPzc9nl9ICxxzECXntKgWom5VMEymlkbyw4OEZx16Kc7bmMPb872eoxo/Rf0reU/9pF
Z5qPhN2h07zGPmE409En5AKz8aZXLm08L4ixzmgneD0fGQf19pc0iTOwQfEthcpvw56r4pAkDTcc
dwbqZytzdyJeoA8Nk3V/11jOXklSuBUW7/THkC+m+SaafWFWmwwjXNM+y/7Tra4SQWH+FzJBsmC8
TMV70lx6D8xA8lKSyd0UL37yQbYevjLSLgldeM5IypoQyAXwk+NlQYhZz0o+M7yI87kgCYLWIFeo
Ca/QgBmvvvjRaWbal/7aNhPvN6M/duo8RQ3bEs5K/SZomFIOc8noKZzzjeFnm8HgZtb7PIDi16Es
/CuYR/VY7wPWhmBtkaLF4W/k3qBT8EtS43X3tQOVZ1NhEuqShFUV5Gedbgr/BZyEO+xYFUAsrc3P
2HuP6rMYP4csvQ/cZqVAl4NsQfwT3iSaUyRHILHRRjHlnBDbNsRdtEjlWoZz8P+LdTi8R3weS9pJ
y6Rt7hnrsQebgn+mtZ8Y2gQkoSzBGBJziS0ZVjgkodOIlMltpE0y5H3Mfofc28D9tVRN7teE7Ahn
oPXs+x90UGxnQusyzWoPcdjWcm1b/O0iym0s0jAZQU/dmfA5EW54EV5j0FD2tIsm/jLRE56N3EXS
QowMIQx3zF5q0MJt5azaet6HJD31Fzyoytrn432NjitiKhZ7DBKatZeHNN0XOTNzmatNIP6laFh1
+iZBrGnwQgPoB6/o+bDqkwzezPxzCiiS7HLnTk9qelpkChaFiDq1uPQnD41DXlCwC8y/vFcxditZ
7rOAJXViXtIqOzK4Zt+0Mw2aVLOn2XvIgQaNXBgyXQ30EVEPnYdlxUA4QnAlYpn8CdFeZ7jZVjL8
6tw9SvbdiW1TQicA5eAa0mN7hNN14jXoYJ9A2Qj5j2wa2jH/Uyo/OgqAEjwz3SrElPqpYikapfpC
uGxHEz70a4fVIr1G64JLnJL2I8I68x9YQxmnwToNDDy0lFeUHRyXHxaDe6sA5pyRbERCWo/sYQbX
OFMfmWDcC+L9lI/IyAVtzjo7BC9Y4wPpwdxW7wkGpbJWD3XW8UsbCTkG2euMtl2arOHSVYhY2tcP
CD65rX0Pp3dpbht7ODVWeVKKxpOPTEIqNcVlML+a8qH21qb/GoV0qxHlMMlW2YSIg4jw8t1jx4Fu
UDGkZOcEc/vbqKcCEzfETItgqJVn24Cabz6oiq7HhFc/GsyLlf8kzTe/YtOUVl9O127HOL8MbIBC
WV5TdztQQ7csP2pqT4w0CChgT4zwTCf0yyvfNg+ZdNmrNy8lNbbU0dmq/wLSIvF7kHsChmP4iRgD
5gEhK81zUo1bP/5L+AE56lKPhV1J8ecpjTfF2bcjzrp/hJKtcugYArNEf1qYJ2nu0C5BEITZ76ar
xrqSpr0KXV44mqW+v1bDzSleLQKum6eWr0dTyI39SQXfat6Qax80L55+KfiyONFmghbQz3VoKemy
QeGOnOzhcMr7/jCk/wbwGxFlNgOKdtk4dUebEBA2V1jwAIJ7zLpJyAXm6xofE8dCem94z2zR77DE
E+Vjb80ByYfxPUhvlXMINr1zLsKfFntlUsKE5PyAINoOD3bNs+qxo0lBGxMs0GRq685yE3XyYHho
JLPgkPCk5MyodPbSuDZwELzVnBJUejtZMYs1Pmnmj8n0abgXAegZO2o9fmTVtEcrU9XB1kNcU5A/
YIbWs+Nu81A95qzkdG4fDKSF5NruLPMVNNOCt404o43im4jgjtz7HPKOKy5yYP7kb0rKefEvIV7J
4XyRDlKr4mcGZGeg6BDxL4KeqB6OLUxx6ZMXBWu+QmAnqRCqGPj9+9DudPg12nuLLDU63e7gc3s3
9a8s5Eb37wYFRI/NxH4Zyi/q1ShZTNQ045OksYQMamSIDrkAPeP/6/aCDSR/Tkl3DkJ7PThHYsNq
tFvArwvoSx0WX9d88XxCSg/MIHBS/UaoMkyOO7EZ7Ee/PLbFvyl6nDlh8W2yXWM4BkP4lWhsbPUL
wMliKsloc9yk9Okxijs67ix5jxASmIiUWcMDvtXHasLcFhqnaD5NYLDz4TVZImDjo4FV0DVCXuep
4NX+VkjEIpB2c8NWJQQAZjKbmm5AvEhL84trkl5M8W7bH2L8daEYpLa1h5uhyEkv6S6KkJUfYkR2
IAxUXPhI9dhhE1k0mtGORR0rh57tr7sdm/aJppHBnLOt2rdAbU36OONLc1aX9bPf2Ks841vEHbPO
HY/aDa2E82tE/DBwmpEkyi+8tfzWk58+SeSIRXEYii8gOy5LTbj4OiWNiW2NxSSliZy11R+dKMfN
QZSus57lDxA8i4RRB4chP+4+W7JVcd6/hrrYydHGFW09p11ytkbFULZyHtNsOIUFoplZTldhGP5x
tNW18prvqSUIPtPDMWhH+PCawfJINzpjPeGBT9KtJAIasMwl7wZ50Caf8pwQzpeYp9AY0ZD4lQep
J1i0lVwmPLP53URoqkc4e4NDqwefVMnqIpL+hi9tBdEFWxiGeWlwU1Gm2XI9dozwZc2E3vrs8vGh
oZqq52ZXQeTsivbVqwIi3euQnsh/scb4b1QtOm+05CLL/nW44B16YsueAOWyGazzvV9ap040vBcT
0koA44HRIpmnXGx1He10hHlnHjeu6qiRig+uwIeKQFknD+5jVz+ltXl2l0F+HWWPXcivG2jryYZH
kPfWRqXpOpPUlYPNpkgYA3zR9qaIGLKL7pYMGMHLOsCNxGXYLT0HrybcO5ZEAbA0Lk3gv/2qqrLu
sXHme8PuvnVIhdjDS7JLvIxG/FEl3rl3jN1kzT9pZ2z9AaAxuCLf5/af46dcmT1cLffLIlXYGqdN
MNu3ORsGhBMoaSzuqzXJz2T9dHW1qhU4o5gSpWk/5pE6xxrQj4y4T5k8lPdR5j3ZiPaKNniahHkM
GoquKWA867DJSy0UESZjzGHbL+ITsUz48Yd0HrJVV89vpuHDWs2qexzNMCMN4A4IonzsQcBq0xOW
JijZtXhOK+IwR4W3niDslwF8nFEqyAXdJkVdLODrtzTHYl5q+pJpffZmOPaxbOvjFPbXXBMbx1gQ
VsWATE29Fp3xVrYakWXLwLYnwDB3CiKTwO2ZMd2EJjxuKtxj7kSca03BFafae2Shjw4KLBXMJ8rj
izsQx9cSwQVI09HuwRPy1NQMIFFlO7a4GrBGK3N4MprxLdIJ25HiN/HkZQzK/YinsE3jz671vn2f
iw8ruD8jA5/UWXhEF1g5F53O2p3M7ItHhqLyOxD9RIqF5ktd+NdYzceixGfoMDeZOIZsZ3wPWuOM
T/BbxMHFGLxPqqYzwqk/keBTTFyUiZzhPYOuSftHk/3BHCQHZwruffQgstkRcBYBhwo+qDiIIwGA
Ac5XXgeMSMTuef5TI8kB+3HhiOTuBSbvgst36dJ8xZFp8bzCDDXlBpIWZV5BLrmJAAFYBC/XhHBm
8shUPZtAE/vkzTCXVJQR0kZzdnAr9XPDOK0hmr7w1Z0Zine/TR4jsZ3iT6DaG7PwN5lAbIJcG+uY
DOKnorH3KUeJLIdbZsAjIjoiZ5pIaMwtRnhLnc66tYhHOBHNdJk9fRPVM8yXh1K3W6tsDgZ6ZvBR
2NqZixjPbcL4u+5uDl1z6zG3H+N+R1LuIr5s5G8cuAH8ivRBpQ+BwyvJeXixvRm1BDwGmA1K27iP
PKIFSM9o8BMb1WvJTlDOYqukt4m1+2wmYXqzCkJZmxxJoYbA7nKFHCrJhMJCBRpLgiEGnxFbVQ6P
oc1MD97na06SUgmbQnbiS45GtRpt4qSG/t63xW/qk4NYjp6iOQ1uTJsoLzvBswn7NEGpYufhPvUF
MUs0SVYxO0z3KDSLqgtWkLAIfy0HI3oaWnyLngh7xNZBLQ+Ryh0B+jDyvpjG+EcHhzA0UyO0wn1r
6tZZ8Uvn+2aEgpVmrXvsojbDRkzO2KAyeZ+XoGWQzwQknnTFNvTwMCqktmcz52UVmVevrdBgwF6H
DoU9mutiboz17Pto5SrloojOauTFWYPiLcuFSyAvigXd9um5zTQ9URKH9soWRNvSpofeC+mCBuy8
Rmf6rmP2Rdp81rTvc06dcteTakShYbePVoOVuDTTmURGwL0mBxgbIUb0Ccr7WyRoE6cR2Dhxe9zN
Q9jsQNfq22jif3ENv7mkQ44MHB00yl+WcKVJQrFOOG+HZihfM5Kd5hAFH4l4E9PQ1npwIQsjIeDb
3LS+Z146KIWHYmrrs1tBnypNkrrdmoO78yo65cR0H+Yoro5zziOa+I0CENHpa8OYnLBKh4CaFiJP
G7nJZlBuSMZhm+HPtaMHRZj3ru2Qq9cNkr0qKlEJe06EWmbBYwzkbkaOVsSIQ+t2bNKWZjmCNdRo
bIsAurpUsGP9CG0aemdjVSM32YeJ5X8ywhKrCPTvk8kZvqpd4JEeRClGVZkwV/MkjV3S+RjZwCOt
vZDBhZlz+042CEA8rswHfRWjXRS92MLba66jGUfrULbWve22uCVyMbdPSit1Zhqd7DOVSj4+wzhP
ZoS0XmdwCHLX+TJ9kHqJcDhqk6BcxCHelgMXekGe+Q8d2WH3pR3Hj73Ioks58DgwodQ4PqQ14cse
4zeF5nrfFUl5QB0b3bXe0KzMJJW/ShO0rn3BJeB1yzDZjgnH4q+BMa3rL6kdOQ8+Uttd6DXqWmg1
3/vjkorcA+7UPD5sMRoytIyFaRx4JKb0oGE9S9I4T/W884XprYuFy47VCUFiTxzBum65sBw3zreA
E8YjWGUUKGO/YHshwPUox+Z3N2X37OMmWs3BoJ7zKQiZRzrcJjWFcLOIY5KsTbdz5aGR6KOho81n
iz5EtY+raUSi0+CT40iTG+G11qHvJu87aTG0FrWK9tjkYY+4OULqjvGTmbI1cbxcwfkMUwYDcI0D
+CmsztvkOOB12PsCZVzlgkioQjZTeYBXYBSV2Pt1+Ix6bthFusrWQTESumACmeBRQgOSKiiCxHSC
3jSrl3wwJSLsbNphBJ4epKvJ6jPdN8ex2Wy7EKQfgy4B1eoaHDIxF3zN2b7q/NS/VnnavTvB1OzD
gcrdU8ByeP6890Zbej01kyIhfXaex44s+9knNbJx+LJLnz7D7sL4mIjW8hZOf4lu18T3atWG+VXZ
Tnftq4HEtE4wW7EQOeSeG2DDyZHzTt301iNcOo5mVhE0AcAN2YOzg8NJurzAgGC3hP1CZygqrJZW
+TxSaZx4FEnjSfJJ3uGHW1g0PbIh2j20NqNAph6S7jJWS4ylk4yYSWpznxjBDDxmsjdGV6HjGbNe
8vevuw/X9YN2JVnc7nPKsaurRMV2MUA/onE1OZ6PGrmtpnMSiWhTl0X1VcYGokAfvsOqthpyrMeG
t6tggpPj6CaAd0R02xhg+HXNjEU2XAN5629bg9UcxC7/XgndXs0EwFcecjPzpcvzYFtkoiZY39tY
lKtK4mOpq8m+GJZiLRuBwOosRHRiDAFA6hxhl9/zoQ9MiNeIQ+VO4VD/hfQZXxoB+sKvacBjLrjO
CGy1KUPEMAMLdYqisT7IOrT5wbhqRMHiuoR5s/UqJh7ziJ49cVwFznrx6k4mVKoBu2GxvJ2dbP6U
nRaPcsQ/avT4QfoGjbIIC8J6ymEm9sGPEpZFpQM0IgveiGdx/1m9VxVEZ5jyo8da8exNtrz0UzR9
zk5LbGOQdbtGle6BnRDSRK9t2BLVHMdFpqT9gE/E8bdkVJ9adCSPg083ra3Sok3u+/bP7LBgVDy6
t7wInAeIou3jrIr4pnFrodpQNLyboEvNncZcQ5VULRozsoTsAAhqqW3EEKRkM+ElPR1GslljphjH
YzcD8RXeUK2qHJu5l4gPu7Bjli18bOjcY2Q+y91Zzs6rjHKoVmZj7XpXxCwTo3BjO9OwNWNCgSWu
NebEMFPFkGhobQg7o65iZOgHxq70DSZmifTXVhWZxGmn+VuX5OWWw/M3LjobQobbHfsCd2dqFDDH
Zmd8RnhcrYqEdkaIiqKgl9bOqdgSx4XK6JGg9M0j70/S13/o1fr1jFZqa0D73WWzUI+tRtE56+he
1ZGBgkvxWsBG25Sl4exJW2ex5JKqog075mVozWGftQYJaY4zJl+GDAbs4QbpV5ogpjngKamqNtH/
4+g8lhtHtiD6RYgoeGAreu9EitQGIakleF+wXz8Hs3gRb9HTLZFA1TWZJxk7lxGJ5nTOauykC68F
OeFZI5Td0g/Hj16BXd43trHKTJhelmI9TMN1N50gUUQ3uDZhoLpvVq0nyzr2zLVmtw6qUpeloZGX
DCSHQNr2oixF98KF4jloMTt5rgqn37RFayw5Ze2l0VVI53DfH4yuNS/IlMS/fkAQQqjBFOI1BAc7
UIbdFGzUFy1/aXgvcK27anEfsmqLn3DROcPNbqZA1WjRp/ABEBZUJMCUo3lu/ZDCi7uKQTTC2b5K
7iHZ1A0zqbCPLqrUb0icftC33oq2YnQsNwMzY4cmx3TchYJUbFDIFJThkrd2QhMtqYl3Yyi+o0rd
orJ8pyRZReAmxxLUxuC+LK3fWuR9CECFGgP3AEt4yi58COuVmna7BohdyRzftIw5FNBdJ8q5Vg9r
306/7KDYDkFLhoW24S3dGBRmJrmUbd2jNq02iN33MTq+NG45g7pdrGt7oBIfVTywQM55OmDzdymm
j5S1t8S4hf69L3EvIhJM9FMHIdoSiE9rxs5pryyhvK/CuuVzgwGvJxta1XlXY4XV+EdUuagyhaew
3cmCEbSBCrOuSg1agb7mRljLKmNLhPKmAdqJop/9hYgwRHdJgCAp5muR3SEpGmT7TBRkYWwGO95k
BDQGGeNYP0Qr3oXByy5Rq8Kt/9Lbmsx2cR4G/ZRa0M4UX05yNhPvnU4MZ9QqI0JOrTzlrhKugM+e
iuGqBkdRvkb7kIGUt25ZdOn4Dgd+WmRrbx5r1ojg4faENJrZEFBGlaUsSdyac5/AVvKnDB9ug5QQ
MXFMpIqd0xclWnAwA8lQxgSW6GtXU8BTsi/T5S6ZsBDyqjdyJpR/Ximg+bBIJa3QST91DHOy26Zy
ww08U8d0EcffXWKuunrVtsGcJgSj7fAmupvRPUcNtaqZL1qFCS+qo7DoMMP/jjG6DfRY4UAYXfnO
7QOJlH022ZKQ7zXgA0qHvbPdTsl1hbopcPCq/U6jcYzqvQ6QJEPj4ivvPmGKIZO75HugvMiAewzE
dXUEEozNd1lUO67cGd/Ozs+fjjz0fAaVWCnEwTD/eFOFmAPolva7FvqzBp5pxjrI5gl19HBbymTZ
GfbKMr7YASIdJMYLEVXZbj2OIkVJQIrQcRRkkjCvCxOdRcBZE6tg/CRgaVC/u2hvpecxuEwi9p6V
9IgJ02WNnYqtljhLmxKgj9pZW8SHyEuOtvsYayyzCIr6wZm3zJqnt7WQUxIdREALFvqzJUnEldqM
I3PV8x6DMJ6NLDksJjnTT97yDTtsly1dwZaFYjvykesRm2drz3QgnyJPF8kAwiY1yfFgU00SthLc
apxQiNfpfJtZp10Qk8NUS9CI8mqbSXfGfDLh3d2Zqt0cBGuJDShC2jytaFIjhFxh3r3rbC8jHugs
cG7Cx6rNsN1mO4AJZB7FW2z8lWVtcrP6pfdY5t33iBa3bYgS5INpnOpcVnxiBPEefLHqvJ+u/Qm9
jcqexQOO6KXNqudBjASaMtwILPLM0CNQl40Qw9YmbEDAgwNBqcRowErJncu4R/xryWQdJFXmveB7
oyxhGZH/C8NvWNrsnqbYoo0OUNbPLrmbrhtuBuz0a3BGadYjR7oi6BigWjLE2Vnjv6DaCTecVUgm
RoQDZvQc3UsX38FPsovlOeEDUEtgnlePyaTCcKxA8p8px8i+NNYj6X/N7KEE4Po3KsxcA/rThJGS
1Oe98ZXKp20/iv7ueRZvyjpE6e/En4I3PSLOE7Qg2klaOVYHQX41KzkfavENI57BCI9Li/kyvLvq
w4pPXJO4QNCxacNKxPUV49tb02obA6tVNXUyYQodyp8LhL6Q91aB9V5zQaQKhmUYwpTDc255aA+0
meBSoxI7CnarGs1bGaTLROMF5sFvCm9mGNaiDvRLy48ZdMeWOlLZFOVJh7k5pPxA+q7O4l1RNgBZ
mzd1+IgrdsLpoWwZDgUftNTLjhS4OIxYYW1l/6lq/8gEYNs4F9rV9dBCgsPOiDCBSLQuazBcGLuC
lj8dL6paXfXMaGLONYuq1EI7PAX5eqq3IbNy8jwqUJ2s8ZZK7LfCuoHARMCQTn7dqmU4i/9ax2rp
oiUIFTRdpbdsAncTxEOC8ULChcoYbnRIXbiPgF9Nm0u/0UAfOV9lQSadItKdq3ZHURe3dogPXVZf
qzonka7A9eFsW2isTo6USwJ9xoscee465epYMvtYlybbpDhcFpV54qre943zbZWCOg53nRLna6MJ
tp1HJHKXrDsVtpHHR9comDIycwrhJtcBLo9aOH8VUCLEO+pbbrFZAlHBi+9atI6jvPVmMxOAlyZ4
rM653ZbIBhtJdkX0rKN/woCn3H2EXXWVAQtX1gAhniDQSSzd3tOYVXC2V5RjjzJdE+XFrlsyOYGK
MFsVfbaxiepkt0zozikVoL7yaQE+6ZMLeEzhSycJrEcyu1L1YhaoP0Ju0ZWVzUfZfhTJKbNfcrRR
0+EfQkyTm1eD5yzhL/J5/gzsEHwvsvsavVcn9iwZiUYy+SJTXDKoqpLJ252jd2T4jZ7c6zbw996c
/mU7yMnMt0AymPB2ZqfD+9SWuP7Z04fgQff8Uh3YgbzHSGhP2cM8QxwyZSBXIcl8EDwwCa41Fjmp
f/KHG9QpWX+TcYh+goKt2XhBhRSJJbl7NNPniGxJ8D9Fe7HQrP2zyE6O+AGZYJZHm0O/hGuPeqzY
m8PGwr4TEs0jCWNizuVwcjnFZ47QkHGoav626VMvz4nXziJl3cGjU9VoRgbeW0+FEjRAVlAPdhPx
EY0EMJqrL3aI9AJj3SJZHS59ei5QFFA3GESrSXx1gXnqxTq1iBv9tPAu1bwTaD2d9AQHs7f2YlJw
UgI1NvtGvDHNMxbI/NrvELVolipI3o4mr5ai0/HCb9EMVFqQm6X69Ev4Y/JryK+6z1gBMYim/9XB
WTWOKfKwCKndpNNBDiPsA3vzlVt++OFdS+4VP0hCwpqUe118V/FHxBkRZjbiyHhu6gqT5z8rxLp9
UYBYgn7llDfFNYFzQbKu1m1ks1eKWxQgYyZ4NN6XzUtjK1cyocLA4Fmzvha3pk+IqP4BAdOC6m8D
XOcSWGSMrYhRktf5FBrjv5azOrEnmRareNCgITnSabUpEIODANA5evuux+n/GRoXBXJ1lKx4pmDq
zczmMMJz9m2BSrKb69MmHjSCjWoJn+1M1J99hKzA2vp5sg6IIQAgS1pcxDuejYeOEFIeO72F1HGx
izWXPqYwbjbml8FBJZy7sl8NXqXA6nAYrsxKnTPAnlvoDWJv4wMgVHiEsBHMLYfFDpx1NXlXkDwO
uE4iT67d/+dW55SsuiLZdYhkc3nQZbpP+A51Lo6wAP9EVSUenp0sgwAkAR5PM+B+aqKNN/o7DVxz
a3wGuC0CWFtKRpo1CqTGxQ96ttu/QntvnMtkAMgJxZwa+Iyyk97B+jYVYMwtzfMjU0D89de2vocN
I6Ac2/73CPvRN8C57e3yqLEDJZXBOWpd+z6yfrKGfe6RmdeyGQUeYPILxX4LYYibQn9FyTEgqMoN
dhZcIBvQUN/3i0Q+HUTNqo+v1mAj4N5d9x8KkKNlc5AxP9fUh5b81OaXIFusZxXDKSk9MGsjUdJg
+xObKiFgKioJV92U7ino/vAkld2mR3CVQy+x9O+gp1qOxCxhO1FiB3KZtNBGMlVFWz2ujc5HXj3J
w3lNs98q/5eEMDMmvhBYFFvFan/N1ZuJ4hI7FVfjMxpidLbIB8KH4n9YIQ4+vKx1+jUpXztE7UO/
IbME2RJObnvpskRrjK8JyGug3xJME8voUzjBsqNaBBSCqpN3o+5WJcNIeDF13FDn+jPdPvl2v7ZR
3ySWNouwxqna18h1T1IdmSZc+/4m1R8AowZtiu3Ll05zid1PNboVltiwNB8zsclkt8xcQdwyOjnc
4YDOtJlpCs7w/GEl4SO0qYy5jrsoeJRGDlc/RMTZo8NlnaIb1NebUHuI7mzoC6nAJgHPKAPtjwP1
URXjP/yGhASgAgspnz7G8Gpb55oZBCYp5u+doc6HlCV1OVPM78b96YvfsVnm3qbqt34sJhA04gzj
p8ZXNiC6KzLakYhPhTVswxYozLg6KGzxd6AMRn3IMArWnAyGmWnfEnzSIfqtCBabRW2ebDuK+LYJ
WUBeFe/g6wsHSUioUxyRFhM0vH/w7KYgGXtYVa568sBwC+yHXYozm3UwKQvqD1xpRd05oViXvb4V
3gMakByufbLKIj7uSmMWrSP/gnIQ33KvX5Voowy6yjxfGG7wGCrr0XbmL57papYmuB/J9YnmhSZP
FUm/VVxuafPWdR6tm7hZ5Ngh2tFbJVjXZFsvUs403L78VzkkDd1CqkCjotjGyTWHvyiZVGPJVUn1
m4aGLSUT02gFhazaJEsoIhymGRzuOMV96qvzhsdcJy8nomlhQriCDrEIwgILRP/ehP571ZA93Kt7
145OhudhpkVmXTKGNrza5xSG+uUMl9RMiWl7F5PJgAw/ibqQ3fxsYuuKEcAw5JF81aSsbgXs/4ND
XGBr/lgYq8iGjtHN2lnJnAzvO6HSCJhxqhXKTfMbHI4UHYVKI4uNJ7okDMXzSYDxgtQzGblZQBBv
1AJmm8oqDuhBl+CYS34+KA1qzr4bepW9R5ghi3M9PDNxxp9t2PUiEPoM01dAOHsZb9GP8aTNKQJR
PfPAxqzaUahZhTMfyRUmXZ1dzSLho8u6D1tbMujs7XsxCt5auKVLphToOwVSoWBbBTePJzXuHgUI
J65Kwd2fjqBpla1ovGPC7Vuy+JlkXqW8BXZ7tqpypivdJUYJya1SINJvnfxgKgPeM30zxHBXM3Ez
vWDZUsBZ7bGhiczreIbVD/p5E+7LCNsy6vkOWUN99LAT1/6fQxIrtYPSOAujOvHsE+GRbGFubmqb
MQNDg4jFqm31/8Le22hxzeYY/gS5RjMvGZZud49yNuJZjjqGhHZGfKYh5i5BAGhTk12oE6zq8z4c
GCC/1Q1OnzbcawIgA3p7x4bzo7xL3AaygLcQBThFv6T50Wovk/QKfr4IoQTZxTMfQzGRA2A2lZ3R
TzT36NAVe1GRV1+hA0mmKLRFqxU7Qg/nJbrvZh+BTXJ91D/VNo9+rPzErAsDLnZmaz1FiZRW/4aE
g6lc+qthGkhznt0wWTewx/As6PayY50TNewhKEWchDV2uc8xXwdTRq39KVOgQ007Z5hMa/EVdJT4
HKgO+Rij4XNpcMxFT2zjSwFlteiXaXsmx2dh+9WsB1RUhCBuI0Y0ev1mOd22KmCSwzRwPgN/OJno
N6BO/N8L+MaxdraTx7T12Akp4TLnynXTbZzGu3RQXyqZ5OzBgG8bKKxbDwBBbi09WuYkSc+yDFny
4HVwP4i4euu1Szdswa3aeHujBLN9fG7s1QSoM+LziI2yxJwu7V3XvFxCBrLm2zV2lLuShMgeOfmQ
MEyg4/EohBNoqtQxNsqjCqi/ifZQ6iyUS2L3iuWg/eVOhLUPJxiKoEiFq0qxBEaG54zdpQmem4dB
MvTQ3L+ygU1FYaQXJ1Zq/D37Uv8w262tvfDqrm18I3w4Y7jhldHlJH9cWwF43L5jrK8sOuW74r0g
hbdjgFdqtGPly9EPQ3thIBnoLpd1tcpA4TtoIgfLw0myNduJJtTvjAEZWM/MEXdQasSrXtGXMQ9f
rL+AGm8Iulz3zM7Qk0Dqo1dELDRO2FJxVAakcrSZbMugoTLA97YjAjVLfOT+rVLfXUm5zOuLIwc1
JNQt44/Kg6rHJ6Kr3Q5a9FmzXuubc+3vDHO8SIICpKjgcJWkvaKPnUZuXUr28EkmhG1ZfFjORyvv
NsGlfcgJI3F84Eh3SUpMMgzFqPl5wJaG6q5zRqUhc9WSmzkNfw2ajbLHg/mPFT8BIjdPov6QlwCn
BRLymYM6IrCY2DiMHftPxFdbvQdGGxwb+E92/cnieQ6wY8kp4tkc+TcBUGcY0emli8o7kl1DLWVm
l9I5uOF6gBtUqX9mfO3o7wSh3Ep1ZWA4M4a1bexMehPXD7cKVp64TBkA/5qsw4JQAMACtV+X64K8
RYPZH4s35qFUG66JjIFoqElup5BsUTX7Wgd0P0CfHM9TuhEoPc7lD57etP1uTYnBm7/L+qmsn7Ik
pLM5ZwSuZPmHTRI1240U2XJQPEX5kDESyRYHdEkREMVHFZEpW9KCFy9sjvZ4NQIW0ta+YqfenxVe
r9xGiUbtlrU/gcl0fXRYna9Z4i8NDhoGZG8db3eWwxDAHTa4F3btC6mqs1plssD3nCobJTmE9Y8b
NPNJadA/bD4CJ/3rnQeDe+K3GPHAo7ZxolL46ZmPzJRhACATxnGp+WrqI8xytixVf+zkgRlei2Gu
ti+IyXEP1fbSKdY+VXDqbRQB4nL4qymozeazUw/RgAFk3NT+PnG2lbet+9/efEJ4pF1Q3wLkuf1h
JE0xO7MOeSsGrFo6eNWINK3B3sHqIllrD/02G8KNIHyw4jdFg90D80besM6Mv0L5aLszP3IyXurg
YsPiw6oW8mCMpT5jWrDIHS7PfFjl5qUg3AUJKySnPk7Y9NW4LHj/XSYbAeAd6I0WeLYS3y/7oVnL
hn38Gf4XUNAaVFjnaU199Hi+5JO3WnM+5UeXFbHBuoRm6PP4EECFFf8pCIR1wa8z0jZ0fCA8QQkB
5MZjJMp3RJWqQ1Ypxm+HzkvYzTamCPJ0ZxNh3sti++B7J3bpi1poxzj6YzhaAK4bAK20yUdJVq5V
EhblfnsDcXBfViNWBvSHcjhY4dEdPmS2Kaq1P7BVH67xeDP1Q5VeRHFunK9UfFp8ye6AR/Ir46ph
uLfQsHOTebv0+ldmcGVlMOUehFbgPdwqhHPy/zyhL0LtNhgvcoRAKu4sYGKet3fSi4+RMVY/PPkV
RD8Tv8xJfjXvFKpbAX8Ao0DUjPvKbihDiQNEy6RTi1oDH5uNvp8iAjkfSsZmkwryjzTXhrXCXUWE
z4iowrpq1TZup1YDr3LM/ehjMtdM7gl0k2TVUX6D2Jr14qfXGcxqbODGuapkC8yUb6Pj3EwFJzRx
N41qoVX7pxf1prXfGcKRBD4vAnywe9WuAD6s9aohRgQsma7EEPIaMhjENidiJ0+HOSJawKCYUkNQ
CUxM2uovxeAZFMQ+9W/J+MqdhzC2sYQG889od63+rYxwLQOcEqZcOcVhKJbwAtB+ZO4JusNPQi2g
MY1SY32WYLnTnJPNGx/2DNcniZJ68CUjU3Iw6upzdHlv7SfgMgOqRtx281R/Z7aelOJDsmEqxh9H
PuMCw1bzbJ0SvgY/CaNXDyqH5v2WFIP8zmW+bLNPXX0oeoNVrlk0xS8wk6Vhk6iDTAUm/RYN2I55
TGQz6GeFUmWXxoOwzjgxvGYTXnncF4ySaTfhgz8q79vQqRmfQfn0CLWdWLaW+z0Z7PuIXLNTwe+h
2fitHh0+Sw+ENw5W+l7Nx5+cHRKdVp9UoMH+Cd3+Lcr/7B4nJoVXMFo4mQdgoTVCOsJlO3WDhI6r
/zNn5QbZmgkN6tP6L1YPbrTVk7um3SQXWuCzkeXTtq8ZSqKWBHLacJMRTyb2fQ1KBCASFsxG+Wba
E5VnT/0s8Yx0yoF0BwXxXWBspbUtNPQ8WEAasa7qbAtFzR8+0vJeVMSYTxmKGQhh1N2jcx2bL4dm
oNEYixW4KThhgc+1I30M1Vn7FjFDrgTbQMY+RvaQJFt5Cz/8DuQZq8ug/xEthEwClSq8/II5WnqQ
GEMqFCDOM43hjZ0VdwddD6sF4i58P06/Ii5zaZoD0CId+Y82K52LVD7tkSwh9E3GnnWXRlfUG8O2
y/yzyTC0QjreQk1y9OGYhYibaRzh9ujQqRRLLr3KXzEomg/xp8PV0A/Ws4otEmNJgKAyb8imNzFE
VPjKxuynYUDmjq9R/MTmErDCEIYgXpkvLMOcmjbcjNlZC5OlsC+W/VvzYIwS4W4Mt8Y5EkCdsqBx
g2hhW8VRWulGb+qblnv3hNFFPn755AxMDFPUjVBfH1AwFE4IwRGqxiVX1lKKq0Xbgz4kte9dfsuy
VUwcRrpl6k5ndASjXfjcMBvaFMQPiQtjlzUITpAoecTeSU64IFLM6qrbkTM5RpfahbaGvXnEHHKz
gcS4zZevuCuudgqMiMM6XqXcdt1hGD84qjbYQt6E+qfFpBxbkNI/9LHqZ3aK2UB3d5kSL4XIP1mD
4HAL6HfacOf17jXGuNbiUGBnscx4pANBBc7eKB2Q3LS/qYmNX104tjuX2qtR72G9DqmNREODSOtV
Bf42s4JlHscbqNYUqeCeQaOowMXTz3HAOuY6BGD/tQ3LEqz55oNQ2EtI0E/OA2gW2YYrcE4CwYGV
8sxhtJx1I4cYCyIGMWZzCpNjPHrcCA9gXTOLTYuCOKiiMKip6ychjG7O3Dh+j5rwo2PsU03LInAX
ZfdHgJ0RfKU5qeGPtGeU27xEGO/rKt46tTg0bGkjG8iuH8wtTD8pMB3QZ0BcS1iTKXPSn8yk08R0
C/B81g/xygozXNh4ZaK7X91a970fKyhm9lvdg1FRieRr3xuAvAUWU1cvD27D+IJSaLi1Zj3HVjPr
KHtisaqAKjC5XVm2PYt1cErRXYbHSYJP0Nmsjf4ZMcoE6+I4l1Tf6946EacKmZhXbAKmSTLq72C2
yMxAb8XCk9HDisA2gMBkHKZ36eG/6UEBHUVwkgEP8//DgzsJufzxYSanyg0VXBKoN9WdqDnvU4kn
w/LNNc+mYNf757UfqbyzR+lKxj8e9x7oD0Ex0zNTGApABH0BdFrZpRY+qx8rrbZ9nq+rSrxF9is3
3qflK13hMDGb4Ccg0cHwAU/BjO+iZvVc+Is0v5cUaBTtg0BcU1OlCWc/Lck0Al/hgUOcz3vqTSpG
zg+9P8UaEgdo3KV6tTRGpsac1s21bmRZ0igqJV6OlYlMHJ82SZGmaBZdvnfxH4VYU5TyWA0pfjFC
IRNQ7iapmowMxTVE/+b5v351qTi5euCr/0L1qrnBJmwPfn0o2bbWiFQIqwJu8vDkovc5rjny+3xa
dtDFG1JZ1thYEMSzTNxEOgMi+5c1PVY4mwGD72L9QmynYuAsG/oo49CFX+TbbiN30nu6G1bMCO0w
IJJkSotuxUdEVuO0OcXZUJGcDNJajVfYyEIcfY3ySJyvnE39gEMt5pjzVPTy4NtdyoGb/H8MT5GA
RgaPr5veQl5C6WzHAmBqv8zMLxOdtVRp0m3ISz+pv40M6ncBwjVS5qHD1DcpNlm38+tPMW4iyeCY
6NXoO0IZkDwLuTfYoKeQ38xo6aj7vmCXhanHNL8j7peRL8lRvmxv6VdbXd79ZEcPrstf2/l0rK9B
ewyEhZoDmcT0oSl5jEP0yVkxhjTLUWgvoMLxYRtobxwGGIUgS8Wj9/kph7XayaVMP5ICgvMIpCR8
Knzl4dR6K3Ohwp5lbxMxeh92Fp9fTAKrV1/UHCEbh4CCG54buITlbEAIILR5BkmEPOD3lsQ7G386
mZEyDhd52K6Y+MLR7ZxXDbdlKLcF27TRZjeTsCX9K4b3bsLUlYgPMPryzRnROzI7Fgq7Cp1L9+H3
DONzzG0sgXI+HY1e3JfUUsjU1RRlvIR9cB1VYEFwFDL/UFDDWRQCAIgD/ZB2D8is8bA3i3/a5D7d
tqz4pqjzStsa9a4lS6/LnrGDlgFFMKG8dkuNjOWjpr712YoyJ7LYnoX5K+G8LNicpgaKPGIK+Qg7
7qiNXXxNPAE9Z10MibHpPoX/2ShXsksa0mU6ljyeeGmM9z0TNE45r6XzjCJt56NQQzKOmJc06Ewu
ivI7QPnr5kfDA4hQ8PGcFGxxDQYF6ez9bFgIbjdjoEQPnyaLVNnbN99BVcjYzGXJ5uOaQ+upI4Yx
80PEkSndbctQNu+uNl2qtnd1WrRnJjHK8N1QaegLO9sY8jaOG6k8Q+URjGwxJ4+l3IdDx9ddLG38
ZhZBcLqy5vJAuFXxmjQFBhZgAZST08bcIOYdfSJc52Giy74JjKej/x4ASdbQKEUb6b8M9hoELwxK
sUn99mQU9TJRc5RU8SavKtxL5cvvepaX4cqjnne7fqOD7vQ8CpgewZFY4TUkyXt62rlQMhSo3lit
piygGqegD73EgkJkih9JyxmZR6XakJvlxNtO0CEo2EJT6P3Gr7CSdda5/+oCIxaCrqYBGFwuffOr
4RwB0ZjtlHAOJcRqzuGwlPqyGOap8VUYM3u4aMO1NgG2IEocFiRuG/2twB3hqofUhUJ90xp4wPMs
/emx0uRZhv2bDJlbGsCfvA+skjVt0VdADJnuRsBV1Cg66QHWRPZGTN5nPsOEXtt1JbmFDVx6tkv2
A7sxv4flrlHFp4V8y+o7nigxHDr/3jh/g08g5nC1sPjl6tJApEweN2YbNORxyFxK0g/tPKA+inls
B+Ut1t3ZGG2sWGPOSY/c/0iLTxPwkW1sgvzVOfcaoGf91L0Pnhwk05zMzdkJs/uUU6sEcg5u2xiL
dVp/xkBYqk8Nk5+ibGrlYCDgCV7CfGbauUIMYAXwD/a185MnT2m80Gy+RfyjYXUti59IYZfhL7qY
TtDdNs1Dyp9Iam8GC1V7CRdV529g00dDwQBeBHtr6L41DDooarYGqJlM9cnO/W6VBkDiwtMxoPuI
F1XOrbUR7UChFd3DLlgG32IjmncW4AMD734xouXo2Lcver1dulq6Qh1Jvf5PizAfq+pOUdrZGKS7
Is0Xkt2YMr4werNkKjZJHS9CF47DkBG4oiwzAQ6tuhvlukfPq0cUJ723EzkrEqtZWz0r0jFfVYxy
FVJ0M/MjQ4mqhRRhfCVqhE6xY+FBhMw0/JKm/xRg48fGnEXFgXgFnYzJGFc9gHhFnnAzzJVQzMkA
oUf8Hi2OU3i0eG5p4uviY0wRch0IsoE7DWDefqZwNfAdzvwKw9A0cmcIFxbM+Fd1B1Er2euEw7ak
7zo9Kdo9cU2Dy263xdAfsVr4SXSTIwYfNAvoZPzUE8iEnPhJIAmygKi38f2friLxzjgBN1BBk0wJ
JNqYrCtzOPRgI5JTRQoQTyfTOexYvUC33IJbthZKPOwCK0A4lCwMNDSqru9C+qbJ3V5z8aCAfius
R6Pds/g9gawwpEyv1EuLL9vXTxVWOsZNJlcE7cOby0Re1R8+9p0AiWIYlfNpdRqnh6TJQRxPbykZ
pzSdrBVDFXw66/KW82Us7ibuUKLZZsJCRj1tJHBeVfajyvNLA2TMx9DKwwWyzKzeEsP7wqpiM8OF
6camR4AbIZRvHhcYulgNki1v7zxv5yV/tmThSWcAcaVtSzSL7cxSDm62JwiD0PHyGep7rAIis+lD
uWmZHUeDCsa952QkDpsVOWtQHIVGjDY8yAEvVerClMoKISCCvIsAji+7+6jMVfWltxdHPQfmTk3x
gfxfRrMjs026fVEz9SSkuAyMfUFSMAZcoJKs6zKhrGt1/EjiKaqJqacG2DZBAReYr8A4gZRUzXNl
XJw02/sEiHi2uZ6kVVXOspgShyDY8JJReJj9xmR7rCi/DDOw/HBahjwxjJe9Ra0RcNTNSxr3YZNN
BBAv4k92FwPZc+Pe/WhVSXWRxLuMcUEGrqNDFKNMTDHYsRp7poKVeFF/2PlK57NMqq3nHpzqVsRr
V/GRULziijI/fKbMj0ZR/hK+i0aDjTdrKDfPGN31u4IBhRbfZQPGia/Rfvr+jc8Chjsei105bG3Y
2UW7bGwE782ihdGo+M1brR9CJihsXBBNEcWloF6jWTuE4twg0kajxoYo5eod1VVgn4FHty21GGrs
gB2PQcHML8oETlUeuGUy/rU2O/fRI9Zr7rSChQVQbf/YV1fT+Gi4ViyTJddV5yQKuNsj9z7pGCxm
SyYDXsJBW1SM9aJn6WlBlWrRK7lsUJzkO27+oLpUTQqtGE6nR7Q3t7iMf2ytWEsMA42vHkZm61ZF
pNSAYiM7ClssisjbKWO+qTGpl1NhStZ9vR8ZBBhFvlQ0WCsVuCdtGzfLhGhHVcuBx7FHhcHX8siM
slz+H6Y5Gv+6Bm95uBQxtHq2XBwkDeMhay27SZhJ1if8ZNtJmNDu9X6r1fZ86k4A9ywFcGar34fd
7xAZ74iNNxyQ8zLyl15qotalUzpqwckS59hODp3q0zPZO7Vbed1qgLrleBDIJ8xnZXdbRxLiwJFS
K6tSfKaC1xrTaj480TKHLRIMJUdU9F2G1yCIN1oHAz25Z3b1U5Wn2jYvCZzfVN/Ewa5QgRztUv99
tM1/KvsU08r3Oebecag3Eg1tITmqAlophzujKpZdx8CUY4BCqFHnIVswtfweoQsopnW2saH5nKxi
nHvZog3BIQANswOk35X+jBglm5iYiUvGP4UbVh/PXOluCvLefUdypw2IOoHv5RogoJsMgZ2OyfuA
DS3D8VxqCe2Yfmyq4OwDFUpta8KEVNTB2jqpxFULphlks8ocYxGqVFIacSAqc4EmCOcBjjKTZISi
q9GWr9T2Eeg4rd5zKsquerDIbaOTl3x02bjCnmIoN8sJFpo+5ReYX6Ev0MUMe1X5p009nkf6ddmM
32Zk/8LLnhtome3hwyoo5EW9NC3vnQll2zIMjH9rzyXIiboXdGymHIKSpHltRHIYgggbr6Ne22sv
dv9Fdji+BRzZNeRVSdZ8I7h5GOmYOCpMiJH/cXQey5EbWRT9IkQACb9leV+soq0NgmST8DZhEvh6
HWihGfWMWk2ygMxn7j1X9ciNPw2l76GxcEmxKeIKEOFvUb2MBlsXovF+IwJvuNga+0VrVoSdLTq/
ZQqjrzzr7tWszc07hv7FUABdnfLwbPSAO5J8Vgq8tpbxWUl/7Uq1LUg6Syq11ctoQ5ifbk4nn09b
VvkXqQd1zVaHVswcdjZHB8udWc4Os2bTiXJrx+abAaYHcQGq8RhNBoxKPHe9ea1pQjzo3PU6CS9J
smMvAc3PHa+UgThdOAm4GBi7iuELqTuwJctHYuLcuuptKu45+01sxbPJZp0Yrwrz6cTgW0Mpab/h
FVo0fBj/NzmkT+XFn8V00iUDHOFLNiJdx5JVENKFjGzhku9utS1ZlNkhMla8QGecUXPODpHGXy7K
WOItv/sGn7clH02Y7PLMfqfgS1ukSuTSkJ2eMI1P0J1IaR07R+yN7ggG4MVpPvvx4bOTNk9V+oC+
yeboXmlq3wBIyVhRern9gGU8ub+EiUwtqpt5c6K/YRFcJcyBw/BzAtFW72pxzsiKRfLZrvvapEgA
6eC3x0YMOAbJNebsniutBOlW+F32z6N9dJqDQwYEPsDHVPxWMa45JhN1ba9aD3swYkS8Lb7ia1eJ
hhTyAUZiN/A4GDZE231ps2KgCGqYRzV8EoBFHfTrgYSNht7ZtMTSR4eCfEw76wF3u/S3UyfeBlEv
p3Gna2xQJWCUDeOxg9V/dD5TPzt9Si1mrjU/RXjpfrIwuYhSm9Qk5W9CyJfetMj1bBVXDbXOxZ+9
DTlZOVDuMrgs7I21Pjo5hMAO0TmQl3K+rdLi4GoDZSW2l4ojEZh4cOocBLuz80u9dgHSbBZBKDzy
fEvUrZs8402ZtxDhZyr+ZL323EsxGk8NsK6Y4UvDERgbkL1qnqxAnqMK+ys2go7ZQcQHX+n72gm5
U+ZYJRTVxD5k4K1y8T1xOCrCeDWOPsa6PhgpxNjh96COBeg5U15c9QIYzsp3FtIW1nkF6Ew9fVj9
jrvExM8w0vcrd1YRJkvffZOWeqBeY+7Mco83KyI8pdS/NUYVyAHQuL8V8GtzdH/i5iIazPnVEN8t
sszt9t/U3b2UJYL8ncRtgHZl8iv+yYBVg83fOtlBNDctfuZ/S6wW8Q32JFKaWDqBLkIPgrGkmdWB
Q3usMR2g5xh+Mi+9j2xQGvFnSoQSFmK1qjgT2IwkbHxyjD1spyXtVOPvB207SUpzSPnyoBcbZnYg
0XNcKfeSGDG+jWXcTm8zicJhwmGRZFglBy+oNmbvEUH1GLW3xj9VkC6NlWusnP7LL78yLhRpEaJg
ahut3I8YsCWafz7hIDBXIRTE//f6h8H5cJP3zHu2MMZXghliuAkRnmgTkHoDE2t3yqOtQbNl8Pl1
hAPYWCJtLoXJOWnjucSxxzFpOz8g1nX4/1AKkNSiz6wt1A16FNztVBnnWBLqmp67clib7dxlzXjl
wnnFcnq3oz+XWmy082XiZjAAqqtTsylgNoriut1Q5GxI37sAEzmRNr+OcfIlxntolCjVAXqHVx+V
byBWBVZD5scxToaoQ12vYMdIYnPglFW/Y5AuW9hnJrJxuR5p+HsqkS7ApT7EzT3z8mXlUxsCOgsb
JAv+tHXsfkEmBBmCTIDJMGOLpMy765Mb+i1AtFiJzwIT/BQe7p7WTucvhQgs0kCtFLTcVApLRLe4
fjRY2tT2YF0D9qdiZC0fXlwm1fxAipkog+/Jsn/KYZtF24rVbT/oe3Dpi4nZuEkqj5Fc2Sg92cOH
E42vCVwA5vOU4YWB59cvzsn0aZtIDGfPH/YTvf3LssdYZi+9ShiPUZu54lrXbLIQQXbMP+vh00iP
ZErNWo4y8Gb2H9DSmRKuCPL95ylnlwLtEBFkHJsRPGu23n7rEGoTy2iS2mp6DFGdZd3RQ8f73ru0
YE61cjfp002VzzwDNIloc1eOdTAtQn8fAukqqcAIxZC//Co6QadCa6cIBOxQsQT+vW5fZldw29Qn
rA4ANGmme1ZVvHMVwmGLlM3AG0l6r3YpwmyWcMsA3GFmMznEQ2uw5LMy+TnmdNRpdwRgdO4DWoMz
7mxk4ohFq3sQorh2FyFlji5YEZHV5UGzypxXI/jnY8KN29BYyXHCncO2GSwQlqJBPdLmKjRWMNlx
0FNcxD6/F7XBkGwF+PRIBCuXoETsuVtfX5MH+Fe5w82jkkuQu+TogpX74k5Msrk5nOK35vXEJ0Kn
2lvJs4+2yOFOZ6CHUejJxyqcN0SFNTnm+uzdb/9ygtXqU9syyx7Wsb8LDcoebTMUzzGxWRhHAZYI
qDg5nj+ftp1Ba26dY8IkaIQTH/Mwv0GIN4D1cIAM6IHkZ+Y2zXV+CRAlBRH01Yg+tFQrfI+LgtdD
jMHSqhv28/acxxghRkyXBkPfKSDGvmt2PasHC4uAJdFZhdZOx2OG5Xeh6BUadpx+f+/CFw80WRsM
K6F/KP099S/JCCzaXPd9ulVWg7o8uHPqMMnZSGogyEGUaxihOghIxIu7+t3qLNbY2kqfFALmG1I0
5o8M5fayPnX+2SIuaV7wZiTBp/yugnkU1ADbvQ5Rsk7af/UYYXChTfFZHEdqWjTa7GN0D2UIPWdk
OIbhGJhjhdjH7vSlTfDbyPrYZNEyTt1iHACjc9ly6B+yiRzH3Nr46Q/ZlKcE5U7pIFTS51ZJrjRN
nTI57VwQXq7y36Ix2rLPW5t5ujKS/GCE/taL+Xmj7XNNl0wWPtggXdfIEwbAGrHgcED2q7LfUGDe
zw8NuKouQAI9J0k65Qnj2coxvkvx1qIWskgQx535q2FcBEuPRDSh5WHMqqGt8E2HKA2sbKVYNgPQ
G0wN7B6Bacu1IadlTqpb4jHuUpyXkvaEuXrQ0TBOzAq8YtwI0izZJCHHFa5aFNhhitfeA1/BsszD
diNSTF6SZ2EvxNxEslJm2eiqXWyyA4UcEq0zCpwq+Rfyr+no4PM+DdbJFPGIajgCDbvgVRaXrkPx
Z6XpYaQU0TD6ZdiRBx97suliNR7RItA9DBbThVpbOI7cYdT/LMzmXffsq0lvRfRrsysdf4+Jdef2
lDhTsPVCqKd+pv+NKVDMcLagZ/GwzOxp54Rg7mqzlyyxx8/QsIaFk6EMAiyCt20OmtSicgETg9S0
yniJNfFIHS1ZeLNODvwS/9FdE5MhNBP2ZsGK5W6Ekb4qaLKANTOhiChzRgiUi7Zy9a3ODspO1NIu
/AMLxjWe6JOM09WQo5msilXFs2ybeO5iycVuiUdVtOdhcpnxaUgIA6ziAJX9sn333PjHbcxf7hmM
vBClwHIt0pr8I59xSaQSj26yBdTigDf2JhspyZiyGZusdyPgHeD8rbqIGXuwylPirdkdtvWAjAYY
8oigFHLIX5aqbmdYJFdYhr2YHMLghprksuy507Bl9kSZ98W36hk4Q4jcZgE6L8f4Z/g11gXY7aZ3
waTCV2OSs1rW3T9tiPYTaZ61M6x7t9oIw3uB5/RZFtjfG6dkxsJDz09dTuoR5vZ+DHFrejE2THDr
hbUfYdJYoVrZGfdMDGnWLf8aKI2+mWxb7NE5z1WaeB2wcsgALm+wMIZf3U5XYaRdhiZOVrmEaN2T
zq5i7h/AwQt9wIApKpj9/bdmJhNBSmjCaqdYuAPdP7VyxyC67kH16vm75TGpdkLqwkAjiJcIdXMO
KNJpg3y2yBFU6ygED0mbYtf60mDcMDK/sDR0G2De43y86LWzN0eJe84sDoUo39NIO8iGsWxE1KOv
OYc0aWGW4R1idJF4zrGf3K0roR9Q7RSHaWRy0VusoYLw5Gqx2g6I2zWfEa9hzpgHc9/D1scARzvH
EWvV51YbLhZ1ReBoGydjTqulJOZIMkz4i1EjaRWsP6XU7pKcOo+3u8gDZLxVthRdfSUtHjnqkDHm
kiCO2N4ncYqYyFsi2A3RkzL+DODkdrFaaFFyTAZzY0+gkHPdf42N5l2qcIMIdVgKrd3NBBbZassm
bsmGBDLY5/PsmvqnokswZzPcJPyj13h/bYiWXFO0bHzNFY8D3sPyI8rxfvbV/4cS1trQjphd1p+J
F/yhsiKDInV/6tT7VgZ60KyRi7hAS2VMRL2aIWHmYFnoVQizq5V1qRwsMLL6DFlgq/gqrD/DYhTO
HMBBw2n40N4tIsBSNIO2AEm0bGkHgXZXKK67JRPOTT8hoMcpo+s8A8TzsT7ImZ+zCcZX2lknfTbS
Qj7NCFHQc5ApBL80WCj97F/LkAUI9qnGwxMjF7LzrwAbmT59R8kUM/3OSNWud9WskXNBGiIjEpiR
QrzeTrSnrcPJwknDm1MuS3mS0xky7LNWQQlW6bbG50O/EN3oXrVsyy2FEzjIVyjXGPuSRLw0xEMU
L3ry0edbiz1QhX1oM3QrVaGi0A9a+KEQNWTGuEYquI6Gzx6UVTnu23GvFb+pBlfJ07HiH8oIBMu5
ZeMXkgrmM70vq703/sVYcmYbXVH+s8pTjFws6HimMRyXoPSCQ9N9O/I4t9hxfmzUsSruJp2r5PqF
Ktg1TxFsXWi0HtmpoyDrw88Ofh5um4q4z3SdNWctP2qMtpsO9inbNC3h3bXePP25J5hKt9HlkFuL
2bBqXsP4pYhf0v7S11CDGbV/pmxHOvuv6V9qLIUBwmvIME9u9c+ICTh5cVq0OXzTfreD+mEVj4QN
DM41cAVaEW2iuQRGKfUVdCubEVRH+gdWraWD3Dgb3hp5ysQphMIL1iGNIaYe0uybYEHVvnoTMYwk
YrPXdUaaeTkuZEaKTG9sm5rPc1Qe+YpZu8/06AQfHffHUJ1cmvDJGh9hjwwm0akgHLFhG4+x3nj4
9CJQbLEo1i9VwSxHm+yHJ6o1uop27adfDlYGC0MFiZn4U9TdYOSAMp6mTLAuymmrGGZEzIO8mIH/
ySvvEhhx0AVL4Webth12c8EfkIGQNCd7fBvcgyL/jInPAkNWZ6O7xlEUIsTy3F/devjao02rleDw
NpkItFjdKo0NPYhyiK9KB+Q6vsUOmZ+ggGA1ca2LO4HlmyLArhhj7gS1z8dDLYylfQoelfftQQVI
qoWojr5a1xaG8ZMsonWFkyAxCbVwcUOmch9E5YZMD3pnUnrjt7J+sfSt9Hed+Sr9H0pY5D4gDwxo
BBzkKADQWyBKwP4PrPfF0fCVokMJ8U+mLqlLSzNYa6ENpoN0vV056YsoJ5lbkEH/rCv0rataIZo7
cH+tw+5a5j4OBhf2Y7UBCNOEbCibhSXX0bjT4Gtx5omUN5kQZU4XlufTZjQ3bnPB0b/0GqS2pu8/
ekNDPzbr/f+J9jfqL0E0PMU9qyCJVL6lG/rxuXrdPD4W9pxer9LXPArPERLqDv9XHypmY4QMem+u
v7GmG9q3hvc22I/xNnK3nVddzW78AjryqQMKK1z1w/3yjHEOhl1Q/HXuVZ98Ei0miHYxYnI8Ed4F
c5LwsBsx+PcdHKRsUkFSlc8IZ+hVihs3Dt/gJiScpmVwWBIst40GvEXuRmdRoPNxlvbKNXdFrLFc
24yiogOJp10nADm4gg6otJ8cPp4S0X9BwlHfo/kxA5aWILXdS8+yaLbOlnW8E9g/PfUtg3+m/YW9
KcTSRxMEatPIHoDjMAgyjNNRS3B/kRNsoC39trlGfMRqgn7D04mT8+p3E8FV4/s3GbGwr6RgHTEs
ih7iU5sxAn7V+2yZ4o0txFeHeE62p470uaZDwhwhyXXwB1Bqp/qO3ukxtPYqzd4DRAk1KUk4EdY1
9OHC3ZO9hXvzuZtujksJmwB+Mr/wobX2IaB4LnMOkHrXsaOuqSpG/2aH33KmjpPMNfsUW8bFJNCI
VWb+oja2yRKIXSSMbMjcfR3/knNgaAYT44oJY3NoO4CgmQE81Xvr4cp44JUxiL0mYbmPInULGkRs
2pdI721E0gt8wMI+p5K6E8UvPwHstYiztFVa7OKGw7EjcwoiyhPHfy1dxHU6jnz05rG61pw+PqWb
aWinqYCcRagC7bUdiXXcHQvrrupnRkVheoiZbTCBD9p91W2yfoO6zAkA05HDrt5Dm+aDSzuFW7UT
LaYznVYXuTiYsVU5kjjhkdGRTUSF8hmzzLPfZ9HBABCiJXHQ8fnGe7a7GEdkvKGr/GfDVrKIWPTb
B0y3i178DsBV9bk5rOmIyHjKbeTQ0t5akwfcYt7LgU4rv2L3PWaWkoKgDc6QUxDP5Tryh1OS0pAz
d9EPqcRova2AD6IugeK2VWhSwibdkQFSTZ9IMTXz7lXiPFrHYbyiCzKIs+kjZweHhKHOGdBsGnJk
sJXV9p1DFCiTSyRf8N0YX/lxBZMcDiuCNzly3T+YFqRi12ANQEtAzPmGBmoZIZ/qVmn3Ktu7DxiN
yF+tPY7jh2BZEc/OkOCeI8qs22lZ5ynH7GuPNjhGAWOSqK473tqu7W1qe+sIiDjV2C0J/fOEgq7r
OJqYcxndhSXSoTR/iaYJbHJ7EWPMsHZUSpVx6Lx/wWjdJk/uGZCuYFWzpwFam1205FVwVVfDDYK7
cC86zpwSO0lZfmgki6V05y8tCZbOQHi4A7mvIeZXvodMmp3mIxy498C6lOW1KAm6m9Ufn2nBlqwY
Ni4oBgeJXWdcG+0jq75nIZZ+B1dIpUiyHDG2JAtShhV09+T+rLSYw2yglhNo4xvENGgAbI6KlFI8
Gi61tg4L/CPmRxmh4ckuVimXLhS2JPy1+2MXX8f2ii1d5fmy7iGGtByHz5XrH4YE6yUCggavI95U
2favXRish2mTAcUfqPp5tcXWR7DchuVKdWpVEVOSjgPPVFain/noR8qrEuvpMH5lvN+iR8kQ8kAl
dwuTesf/I0Y0GyP4G8yQYTMtYc1CKR0h6Vl0l9Niqqn50TMMOHXC+II4lRZvXFaY61XAbANxVqbw
XdUb1rnLrN4VEPIhM+/6iRG7BkmDcNPRYtYPvCcieRD9pdPKhYshS876UueLNHdW3OxYrV0qyAph
RDwlpMpnh+p/X+tFFyQDbcr8AKEe0hArDXit6HckBpD6n0/uUDunpLJ00Gl1DKunq9jN2I1aAM2C
WFZ4dBEQqnU49DZuLLhpa539gEFpZ8JLEbnBhOYKnHIh7JS1KmtE9q6Dh6bV/oocdBo/Xo9OkmVy
D7GjCY/CulfsN20oxhk/1ab6G1jjZMJeRFq9dQhs9ngIND84w5vdR6hyLDqn1n23aiptI2Puj6jM
0xY2jz4czvqkG8AgvGrX9PZ2yH+KWOe0gS1Hwo7X5UuLwUnp3WpkXgHzZKmj/S+LTSCrtZBfmJBX
sUXYSPlbhBly4GIJp2/hOX/sy4OYBJNTN3wiRYvQz8QfXJtWdKh7IDn8sJALdSmzsPoPTZGuvfX4
1isvQB4+rgZ5NamB/dPg0VZtnelVNjHOGZ/A8FNa1IucPQSmEh4WlkqD2DRCIfvRGV3hJWnfhjzE
GvXthJC+4EQSTUqoXHsv5tCMbd0/cmGgHR6u/iy9bQn2JGHNLvDVcOQy+NLJOmxZCk2EDLLXZgJl
D3cvxho0mLxmCJlHarT2tzNPwwjCbNV7V12AHAlxKc9DDJt9M+qtkVQaWN27am481PBU2+GzCZ/L
G5H5crTLZ8dwyMBBetdiCWN/pJwzLfdeaOFrWP6U4pRlkmxMbW2VLH95QkrKtvTgdxAhWgtK0AY4
4yblVdHw/I2aekv5HrKeSJnx4k+kpm1yUs7IrlM3ppeGIjyyR5rcBCtYfmSd1RtfTQd+XrdKJget
d9aOz1ExPZf9ixuc6jalyGZDzpE1tVRf80x97Nr1VMIjLCXXfLf05tkyHZ+j2Wu7IMjoFbXAsRLI
oJKtLNat8V4YZAiwkGt/tKi5tgFiAkIS7TfCdPJA2yYM+UEjGu0pdgE8YZUBd0mIwivvMb9ktBy7
24baNkOlzMWyDqt801EFyGE/+GT6qQep3MbIcsr+Gt1NX8zRckuj2RktlTMaeFsVxx5JsNVdCsYN
woIzjn42kEsdu5Ub3lzq1dZFBfOtOQSa5gFwNE7dDYlRhAuvK3loyuDeNt65CgmVSVDS8AEIRfXa
92rt6eERuWto+JfW185NYx+9st+HvA4G4UgdskP8yXPeZrydYTRED1nYZtu1QzZAuWGlFsujxo0q
MX7k3OpTflbdhzPdQockLZRyeIf4L73cwvmNYCrnrvGM2YKn4uqZv1l1YspYSK66Z5XetBKWiZVA
pTAT/xy6j95f2+KowGVFBE94VKFiZeBSkxiGi4/G8VbVcGRvPe/Y+R09fN6xIDC0BHy1LcyDHWPY
3adVvFRUSwVBj/AEclLEeKXitzA8xzBB/ParjO658Qy5qBmIErRIMsMhaJ/tsl3Xw1kw3S0LiDFh
uDZEtBa0xAXw7gu4C3hF/C17aolJxjPKbaKbPCZ6RQQCAEacN+UqUdZswp5zbuylLUiDrmtGAxYW
Xp1oCdw7VfUYxMgMBoUShByg4TUeEn8dedDFpKHepKx++wYu+MAIw/KL+pDOkx6zeFj+uza+Ndho
mq8kf0OLN7G7UPYhzF28KL+6+aMPcsVgZ1MjXRsYQGgIZz37N2DE2vTn3lKzQPIpIxaEgxSej8HO
B6ZMhW6PmityPvHyQLR/arSfPLqa+t1Ejc/mDh/1V5PiYZSnqDxpwY4W2wqu5bAf+ZO0Zs/VZpbZ
srE5/YpDrLJzFWzH/gViInzrlWkyWmdNJwjDxghsazXuxtXQDEcR8voH07KxChQblXNK3HnyBAGV
ZAT67e5uqndNfY7JX0RnnvXnxI7o4o4mRZszWgdLD1DrgHcBXASGSYY3A8tIh3WjyYIXoN09EF+y
ENv0NRDxvnbBOZQXjyKObZm1tyHzDBsn2BBdAJZIQBRvb5WOmurYd9TV0Cqm5mQwdMv6VxF9ID/t
FxBSl+EAD0LRE01dCE6HmOvB4gqbM7iwb7guMdrgt4zp2IXgVX3yRFZ+7bIEdxaSzmSqKUZxh26c
Irrltfjse35MMYiH5sNOwrvTa6+p9tDAcJchxgafsTOpfgnRbT3Sd2as2wDHlOQo8trhKRg+Yv2r
Ce2LJzQck7eIN8ktnH2PVLND8lXnJg4PoAAVQIB6ahue8WzlctHpLZSTplm6/tbg2rQ8nwGBxXy8
e2dugICLtTzW18nNQF/xnXAs62hxySchkeDqzOehec7NtY3eSo2HcfoerH8TeIjC4KoqsXSJAtMr
PQZjstj32I7R6yffLUMJv1g77K8CCrUJkTuhzt5toETUiysB0p6rryXtTs4rrD170X0QnwWPjmZi
I+IVHqxtjIibpR3FU/fih+PWsvXtkMpdBYi0D0C7oAP9LlPCo5EMQRMj59eE6zUSwLrL8CyV9ZZV
GZq1X2k+txG5HniMVIN1/0V100GTW09uLUVg0dh3kGbYZYAsqAtAczzbBXfOeW6STAq794gi3hAI
r2+13KdeuKFqQhcPG2vOD9ChtRX8Y+WlUh5i5LMzsGYgpBQog2dAVQ559aBCTbm9KaLXur9LsqQ9
870CI2IZ6HHdtazfZ13I2JFZjZMdVRzWhJVXr2IknOBAswg7gG25H9w5eDco/9EdICUas2jjCEVd
SX2ALApAo7fMtL3nAB93XlypbxCavigU7SZ5ZunDpbohNWDr2SGBx5LAhl2j7Szn0pS49ZgXqFhH
J1asXWBhePs0SjHiwJBLrjrODe/WI5hWLirPsNm4Q/uR1xTHtJ/rqUWuj08xbmAVEXoZYZuDFduv
RfvVD2+e8zG4hKD8WNhfxusIxDUF5mxdHKv9sSy6ZBbaTlydDfPG6z7JpdO+1vxB07xVEfjzHBgI
EHs71qjUXKNLKgTRGTTUdQH0Z8biHS16AQ+ZhsByvJrQu7fTuTdg+uufYTgtLbW3nGdA3D1TFhdN
8MCf2SdXt/qsuaSrC5pMFE4i2+eKpPY7XrKHJvyfHC9VGPlXDt8FWku2By0FiJeUqxll2yIiSFGb
JEnvkMU8c2DOk14im4we0/Tjk5eh2nNJ2LS39Qng7bM3DIEKkZNS305xT2Bw2Pod8T5N5aFsp4WP
D4ESANqrWR+z8kQzsZytiD3wI1Uy+A7sPaGmL1KmhLAYQbKSyCtqFrd6iUc/f3XKARctFxSLCdu3
Lv0Y3Aj1pi6goAmHY2hXDl9vzZgCGZEZyPVERMlA/GAj8c/XDMxaizWCniafNtbSFJT40xiazCkZ
eQfRs1UbvDzFHpLnwh8KD8VDsDHmOSYUQlhFgEmBOD1NYuNKIg7gMsit5m5jtvQ0R7AWSV5BfLF0
52nVOBNGpCOeWOyb3Sc476ehij+sPDwwfHK0AwvL3LC/dRLuV2a4lfAv0NHKoLexaDFtVdUPOR1M
v+0T4y3WDQXixXhZasNHT+/EXlBo30Rd7AQZGyFCJrRiSP8yboRVUazaiAIMb2W8yxkEB/sa9aQK
qz965LeBPtlr3Jepo9WcjJ3nFWAOdObj8egeUxqvXkKuwN5Wj9+2fK5TUmPq6i2i/lWWvg8YfRIJ
dmrNM4HKEmhkUayz4GZYCkA91SAUpo56nxpeSmSL5qXMXyMH802/6lIKcNajihUCvNfYX3Xaizlt
E7Ik0/OIJ7eK3IWWsN/VX/2q4xUqT30Mz/Ul8M9OfHQI4Kwl6ucTeTKCuYw48hSAj8ZwDCBm1TnH
VBIYdYL7BISatNSJYfywUu0eGNTUwYMA3ubmbG8BdsIQ56pkCksZYSlyCoO3cNj7FiOVBfct1X4y
96vTtlJfRqXt6p4OzyHtGGJQla8TOv7Ra6iVUT4ZbTiHvj61NZ5Ch3c4ICgB2Ss/RZtOjjqBH1vy
U9nM77tmkYWnzH34CCLDW0QRXjA31TNwRkTxFvfMPNsIvPPoIL2D7Naa70HGoPtlzSSvpBoPuoYD
NOAg05A4vGJpXfcgHIwOKFbxGum7PDzmfCumuSLEZa2sc8DHbaG6qwLKm6ZZBOktzpgjGV/K/Zxl
IU7/r1A/+nQPUcoKeOV6xMwMe77zM1i/jsZ5P5/BicEwAvI6G5KWsX5m7BxImpgZO23fcGNqObXw
vtAzlnURpIBr6Vyc9N4g64/VwSR0qf3SfViS/In5+KxcwJRGfeh1l9URkGVcWkFw0vXTaBQX0gBY
3A4gAji5OMkz6vn41SNHQyLSY96mu4sebRBfG8AFr9DWRvyvxmzpkLSdg8BVc4xIu0srpFfUE4hQ
q6T/0vp0HcbOQQYWHfpRiGuGiTCyNgRhzm49KAhoLJP8qhECluPgy8TsJ/6yWBm5SG+sbqbYsXmc
VmYjCP2KTxCawLsPTC65WUEyeOXKM3Zlua+oDPGeFtWtZXmWI9hI7T9bfXrlVeXblAGKdP+N5q+Z
XJzuHPLgpGz1JsStroMaA4+r3zJppL5unGfmPB9VIY9RqF0bOzyWfvdTFnzmzH+mTN95EShfgM1F
1r6InGul0vNjOIw709eeWt3ehl5CQhslhs/X4jLzysSzX+J9TIJzJYlfEw6MIJKn6iT6y+lws45b
Kaw/8JBj/OzquyOM5dCWu7ZBqm1kE0uU6F3NowLikKjxpicCA5hdlNwhOE5Z6IiKwVR6nOrnYOT4
IFMiTN5ZLN/sCBKTBI869R0T+ZxiRev+AZhfEHaAfVRi9tV7tUgkLEYDCgCBuK3tfcUC7olyqdF1
kBhQcAcoUtYNQ+aVbAifJhcMKLp9IxiAhrgdXtZ2gGiDx5A7c69EshM4INhes4Q3p8+4QbAFkSMy
zK8qyw6NXiPUEt96Pr0a/rDUuRqdhFK11faJcA++56xNnxsdyN3GsSPuxrnZYmqvUfE1Fm2QX221
uPxSYXEaOi9adGMKeGH23rN4G5HSC3Mo4Jq0v05THVDzvASx1iExD88VCzVJeoKFbh/DrFjXwLwC
2qFOL09ThY98IrG9K5itlRghvVXsJjg6QEhKMiyTdHKepMAThcjcK90/Pe7pCKM3U3nfOp6sshnO
rYhoiYqtazF0ibGv9TZVcbt1zNRdJnn9qfxqrY3Buun0kw52MkC2REHmvlceVioT4WLndu9awHit
6ZyVqATBI7wQeWARMJ2719KFBCEyRoUdHpGOWAbGDSg7zUx9xY3nLEM3fUUzw3jeKbZxVW38jPQP
FehowRSWjyjNP9IAZIuFQVTAg9cU1tKiRrdvJ7SgU87IzvFOQuYPhc8+i4hP1eW/pgL36qUUh/G0
aljvd1F7M4l1GqgGw5HAzYwpE15ZNQb7Mv3tQ/3RI1lrau+YjziEMlwNtveu9+1egAsK56iWXmPv
KOF+mVp9NeoYD3YMJMjxo21Rd2fV27u+5aJ16/dmkpuu444ZXEa/Utd/MwMhqakmxjCgEi0xm0+u
7eic7Ti7uDEtfSQerdm4i8jFINPIKwfAxbKMjyZ/EE2109kJtvIF7hmnc3yZMnyafJesjw6qjPYu
JiTbe1OM3kUIzt1YK+LbDDEgSfOfGJg0TXQamIel0QmgreN1N9X82UIiyUPsaVo7LfxB/1PU57i7
TjQ8Vni0uANDkBx8M0Ryu1l68hmeTbZ16jCvaJn5PMXau6miFXunjFlpxfk+m4Pc2H7R0H87GRCl
8L3idotpXvG/Wfl7ob2FZC87xzjYtBMimgmkEeNycAu6eTJMsZ+z+txVy9NeuAYiFka42TGwHqP5
IlDamMVvC/ev5Ej2mALDO2KrUydslrBx+Kzt0t/O8tbEmxgRWatZs6qra8iSDzhF9RRWh8L9msJ+
r6YHDzD3GAJ5Ujq6EfdRtzcFxAqz4ckHQuqXbxkohqr8j6Pz6nFUWaPoL0KigCK8tnN22+74gjpM
E4qc4defxXkYXWl07kyPDVVf2Htt/jaiFj9nuWbDX1HTGOvd2bFOIZ2VcXTiM+GtClRmSVMRht9D
g/Ld3ahB7cdpJQDvhEAViQTCvtuqr5BJUMrcOcVZIezyp62KZc7Ibh5k5blAIwY8l4+YkiA90WDt
oulj9NqXoN0E1bpkoZVCcsP2W5rb3linPFi6tYkGdcoU757FgcMUgVZlNHeRHsEYlrx6w3bksq6s
Y24dh+lYp2spXrwRpBrZ2U2BiRvNYf4/Ydcih60aTkPziMRz1z9iYx71k7safCtcV+iJrmkJh7Mo
97benQY5Yz8kWyoYgOPS7euDi+bfSy9w2SIF6QLRHlsZgAHZ1u52mSQjMkSYkdxEf0nra44qgqCY
JSlEO0e92d0x81/seYl5ahmA1GNyFp4gZFQuRHpjMX8QVf2jJ9HWnp0UXvHsQLcpmCjb/K/Rccvm
kZgJJ9WfJkFcNEgm0kLzFlS6Wxi5l4j4ZgOWXTC9qP4ja7RfWIeZ8RZOS22u4KNDVQPIvWrOgU8s
jskJoJiHl4w6PVe/neExA0cXni0tY5cy2+4SBfoTmIU89Jm/j8bfNtFJX0U5mX2i3THAgcX8FKrM
3i0gTfCLVln63FEuFmRY6MdpfB/IIOwPzbDMimfPBwwKdrHieMSuh26HuIyj5e/aal0AWIiYjVDw
skvXq5Ot7XJo76S/WNReEZVbaLPQGycQvYyyRO3x3Z1rh+hPNAWtSX/oAr1u+2Njo0fxx2eKhy4k
CGRYjz7INXPPE0/SUarqp7pfD+SYTNSVZXIpufK77FzVb3V+lRrUI8asNKHuh4U0QkEVnt5AjiBT
wP9mciWq6ckx91z3QbUiUNnW+Opf8vwV34jDYpuCAv0uaJLklUOQEZn/NEm0QmPbAt7eFDm6U+BQ
aCeBVUHfOSAZiZrkoUs0NstS8IRz2pms39VhSL2z5/5rkhjuYPCRNqRWuYyH76EH2IPTT4gVKyE2
s3R/XbByGCXV1jumtMU4SYowkqOcjU/WGPqgfAZGu6/MdaP4e2jvjdfiH4WIeyVBgwmmdE+idA6j
j8rMVfpTXyefTuDiuGeQkUzyQ0Wssf3yzXf4LA3+kNhAz9iK7WSYsHA1DUENQnNGUZixlxMeIyOb
5s3iQyorp7uXA1IslKsNueqBUa+Jd/oCvbypYho8E/1alEy7QYsuCLbXhRC7xGcbbLD7QAzo37KO
oXvasR0bMqpxkezGzNiXmvcruOfLqHguGiL1OuPLwG5U6tXFYGsSjWy5S/0vi5lS5el6QCbtielk
+SOg44ztJz8zFnW9pcBT6C1s3Tzz/rCgybaKNexUhKtABfs08S41D8FAEA/ir4Wq0gnrXXZN+Uwc
2z41yjijdVzrJJ7X/Qi8sKGvri9hPiOm9dqYBcsG2QraTwxnAi9VRywKeXAcVjqCPCN8ToNmj1xj
19jJR1/DWGJ11Xk8bVF3CDHKg3ux3uoKibM7MYC3Zn0SMry4QbdA72qZ5De1SmK/SLw7TTV/SZNp
Nzbo+s4oQHWGJlZgT6JNrFHXYR3kl2tRgPV05yZoFTem/mlsoR0DaGGRXwP8ql+snuGA7ojwmI/d
l14F3l1SO0+p1+L7woTqOTyEhXxPYuDiOS2FYkpQVcHVNtQ69hhSh9O8H1XkCPdB8pr4Lg2MjWww
wnwbTzgNgw4qX78vU+MjTAKUbQ4xoHQ4ixrPT083R3QLFXdkvzZknROrlzIq6UJCDcDA9li4RxuN
Iq9vZzI7ci1mp+Q3bQM2AAM5NZUPa1Br6y0S8Jyp8hgN3kI5pM0VksBgGWybfIu7BR5EeiKjpIfi
s7UC1P/0Nz2+cVEcM1FDrKtg6hCgxBzQhbFTsRvbFCHiNj1OydykRlsYTgVDganlqskGJNYykuu+
o3cfNXT8WWVWaAZ9k6lsUAfx2WOdR2ePmyyOXetZThNKO2vIl7FRUP3KFje7ia/VrlBfak1JAdHA
K5xMP0SjITN6OYtjAGRrk2yMyIqudkM+6pCo8iplJA5RHPPytwUkBRW4qI7aOZm6KNgEtqXDjCKF
/R0L7xDNb4QbxPlWTa55HqKsv4oiIJh1HHD5Gdl4y8Y+eJSiUdBC0KuXMXVNno8zC501UEx8I3hv
J2KoNUCRrUw9W/VW+IhFFb8DRzSgJ6C+j2wm9x76CRgyK3Yhl2SgQ+c38K37/Z9hJdqqYfddq+nR
lWQv8w6n31HMHCAIg4M3KIo5uy2W9jhq8xx/PJVxShJskBvAITsH4Ccbz+Vgsy1CRhqcTbjNc+IQ
9p+QfX4wUpWHVtweq4nlQk7Q6MZsbKYPaNHYEJgpYvqAqXxq5BsrnJBOZU54UBp8W26UZCfyLl/H
Zu8eFRS0HXiEbjXx8y7skhdXnzQTzU7u32x7bvBjAXRdeOF7VlZsBWGJXU0NGVE6ZzKMYfuvdmN5
qroawmzZIIFJsOF4nejWwgyQAmQWCKyZg0baTLSNtBrZTlCRYmTo/oImjHexKqC7NMRMVyxDoYSJ
9JT6qtu2ZHaetMBLtl5UaZBwqJCLGrikP5jxs8O4n51D2X0gO41Wcgqjd6drmLDmSAFMJ7GeoIbN
vXNC/GBoYFzScQauBsN1URFB1CysgZVlO4FGrgqFjd4LHmrSnJ0boD1krjm+KsvkXcomLE4hvqa+
Z6oVTB1tHwmnTJgaeaK7R7JNsvBG6np+jkU7P0KsL905/EEPi3ZHDC54hSybtZdKbN2E5DazgzdU
iHo8NtgeVm6E50sjwg2Nagt4wuzIjEuRJmqC4rOdtGrLK9Ys7Ro3FlAemtio7w4EwBoLT0e8A8gt
2tepW9xKl64naBlqArfCTTVHOhM6O7G0Z7fBJ5svlbIREY92g9gOLqEv9JuYt+ej4c50JYSfQUKt
TWXE0BQM/a1XU3BUDVqhvOGpqEqfRWSbhdvG8nnC03Igtd2q1lVZQAtLS96PYSLhzCd6ZDsp9A5J
MwMCcgIGSw0DqUUYD5NCZoVIb7KzpmXuakTyzdUwoXvOIDv5xqRfijYgljc32VdWRtf/00RINTkZ
iInSKjoQuDya7Y4gItIQU9b/uf6b2b+EgHDPf+hMzytw9KEpt2H5yXnP3gUjcw5bVg/OLno9KIVO
536zscm0fxMk+wxhVjW63ZZsx2kbRjCjwYXnUiDp4Vym26+0Q4I/GbpMB9Y6AOkw6e8VTB14I7MA
DZ55SbepArxE+a2C4ujUxjkqJFvah9XAUnImZCj2xp/246AvzfolR3AuMVqVI/9YyG8ziNGsfMiJ
zHNxTQai3zZpoKNSdVYI3F5F+Ds1O69/L4I3EYBZZX3Ndb/kxYVgsBe2TZoputwOEmYE4zZiwBcz
A8bK7y8qh+q6eTP7t0H9ZAP84H/wzBcSzWANTtOw7ikeSATcgDFma318bIt9MOC/+BPqrPenOi8Q
NdPi2NxI00YnQ9nGdDZB9hkw/Pctu9rvtiDAaaupo85gtiYXIMe30yAMsnd1y2s+5gyo1wl3QFHG
K/QaK5J7knI9gDwMGhbfQId7HZlYxz6PEr0F6DlG37pH0vJzrv0ipUvzR2q/6/7NS1gOqrfKe02H
cxBe+uLDIdkS2i6Z9ewj2vgx+u9h8TzOSS7dvew2qg92WLouaUOuSn9wsIEkPRBhnAkOCihO7ict
Ja8pirR1T7SER4eoM/WOv8fcP6bm5zR8BPIn5G5sqZ31+Xz6mTVKZQXRYs4gc4J7rvihZcLO2kc5
RmrG5NtzXu3Slsaap2wb1gCD+fJ7Gu8aCTR2aS0BoGimeM2IV6z/WnCduJl2rj2uZwIlk6rr8D98
hHQ30DXWeBY4d9oS25FzJyUEte7smRYRXP/pX2oxGFfg7KKnPt7TiuEC+pB5ApNG4IlYa0VCwKmL
qKZ55pzDhUuOWGBs4PqS5A3/AlZmAiynDdE00sjgq1LZs9mUu4a8rlhHI3+KjR87vrjmh26TXXFU
8rOrnzNDvEwFU2Jy+bTC40NS2/meo7EhXQiNEzcjpcmukd9aq9hpcHWU2c5Nf50pxEI+m0qrTZT8
jSlyLpLFmiZ49Pm1NCfEIEC/0G/MFhf28fASZAFpq2z6FfuURcOHaXMZwPGNskrbcCFAjAxUjqCq
2U5pibD61JkHLHqEFDyRY5jiTFmlWUu+uggOAZgH12bDFUP1daFXdO6wLGoUUwrTSUMKcJZrlErY
QrRe33EuH5NwRqnVQb2pWWb3c1BMa6z0nmVOp8cHQz/l1tVncjiCYWVtG1pyGcnmqx4x1hI45D55
IJCkZIliIf8esZKxxPYfcEeBClvNXhQAC0C3YTdJxhLcA0LAPTBSHaeCbDHlkKjA9AjpM0h51Xw4
bDPNIVuJPkaggIQwoswyJ05krhiXra/JZeoEybty8DOGo/GJG5oWo4NVQhJqS7xMcYyLfY/cz0Vm
H1OaGXSsDm9iMYDlGkedZlRHU1MjU4T2pVza/4ZJRLbTtFZC4mMvbjGOaPAxap5F0ohNIoDB6+Zm
hBwGF4yqFI5jNbDifK7FPGeEIu17+k+fS6D8ov8ya5KnauSy0o7XQD/dtZta7b88aP9ZQ0+pFA0b
4cX+QuP/VYzyOuKcXCR+eBSGx/jGAk7T6u9e732Npr0dHBZ8bJ4Dh0ZIx0tlZR8x/Zxu27+m9+u1
f4N2CWGSazUZiRPQDQsyN+rF3AHgz1OU4gofoEgnJDdFOKRafLTjrFene2H30IirngwL4YHccxaF
uJJ4GPNABBQQEXYxDU5CmslvkU6QJeqvAPBYQQY4FUDEvJA93cwAijECmVB3+v6uCpJ4Ag08KW1v
7lGGq1NeDs8OWuJK/58lx2lf24TxWUW2FJ2GbyeU/nqIjV+b4cYQ7vvCuOXz+KoRnNO+d5WZPJbA
wHqEZ+5NOB4zq+pcJPQ6yIeQQ+5issUd9ahSaAU+wUGJ+9OJ32mgCRwEbJQ0PiRh6a98YozX2YAA
eAwdZEoIFlSrgUm2sz3n2FsEuw2B6NIa0c7AP8Hcci7D4TqNgVzpAQgnRcW7rNz0qyvVVx0RZ6xT
6D+ZtW2tGO1eCQE+m7ghhkocsnRph9PdIai1NFoIQBobxvLY6HaEF4q5exDDFsely68OGDX76oxx
gEstJs3PLP2azL3ikOXaV+G1YeLeEqNypbYkkyfaAMb6qrsAClaVfiQiMVcsDV9VC2ZMosCf1oVb
dcs8eFAdhFwQFBZW/Qj541e1G+arMMjNpcOaAMbD1Pj6IRfEbcn2l/Pk1XXY9qGGYQOG/xO7u8pQ
kZumu6xBAZfWn88+BKTQk+2gYGvwCgxTiKJ2ItWVdbGajpn+JnOyAXSm8XBC2EVqnxINbBvAh6/I
UzDG8uLl2KYT5xq1G0euXA3U+aoxCzTQ+Q0LDvC4ddxtkxF3SEqQVr8I+FYc8WLr2G4aVPAM8Rg6
/ySkd86N+oCBrmvSp7Y89vFWA2ZhhBZSXBwHVXAqey5vmkxwM4/e+bbqcRWl9QXyD4TPHOVu9F2B
VYms9FIE4q33tGYpwaFYdhMuW7P4GB38c1gf77JpaaSLz6n8suc5aD5bnP/CMVi2yWvObiljYOvw
Utb+T2si30+npUs4vZMxV8OOwwhmitn2YOqsHLnLif7oyTJxmwjRHm6rFm11EEbHrjkNHFKYmLHm
dD7Yh77fOqwHh7IINl7hMStX1qoVXxMvT1mxih4zvHM+wdIQbfn8UA+X8WbC7VIZ52oGwUwBZedz
aRKhSuQMDvAfMI5c4SU4JxQ4Knv4k3XTM1+tfL7suPox0CKOuQdEL/0J3JcUAOY8+5a/QwwXdYa9
Ah/RwqXPxFDHviH7Pb0hII2nsGWSWEoMYkODt8Ij4L2lGSt7ZpDRwKPj1vzD0upoas8Wt1FOXJir
ytPk0pR7vnobxKzxkOEpTuLDhJfPqCuI0KjJ28g7FCWX38OouEPcgtBarhwwaFo8/+ttkm/Rixlu
fLeJeegijnV8FTpjPWaewIxaKg4doraGE71FtoF1+WkCkVNa91FgP3NljprMIeUCmyXr+LFborxe
mDqzUe1AhHHCYLBCAOCgyQ4zjPw6K9FWR9GAloiYFB99SMZ/k5W3oQ32pK+TkMoMVBoPp7+2+iZn
f+OgkTW/bYcE9ytLZfZK4wBPC1oW+Y5vKeOZgvAKCKx7gG31NoQyQnmEOER4c9U0chAnQLYak7h7
mf3IYSv0B+L3hT9scVWJfu9Pz4b+nvOqwNSd9nARqvLdbvcRDnZLndC/wDG8GeY+qVhzInSw0YYW
UUtPRXdYfErtLtNrZz7C+oIGs862RcBbHv4wWV5ESDYd/qCO0lOCD7RIyKsddWWgcsCNG5H56x/M
tj+L2GSiQdhwRgtq2Dc4y14VfnZ59NnX42vH/DDsX8LC+hCpN/NoHHiWRmS/9UM8VzdMQTCjh8jO
KuhkLex8Lv/7CJmmyw30cg2vRnVHOUBJ1r6lNb0qAmqc8+y+4eBEStum6iIxrgR0n6Cvsn7LDVdX
iGpS5znvCbMBwj4wXB2rB0F8eAcyjHfFEb5vCDdenq32nLs7wziM+U6Zr1awJb99VpQHxmNA+JLv
AsVhvGk8iK/IibdE444VVcemqzYyO9YKpfRqGjc+a1lrl2Kba1zcOfqNqOct98ipkfLbTAWOyh4L
U4l5m3L+AIWI61oL16wly5UL0kNHt+R5nX4RWRmsKhdxl1VsYxJQbG7OlT39TPGIQoM/yMXYsxYk
cEA0Y2RoQYULMJPCrkIiVhonwwfEzpyLaX7qgWMoFJdFnIo/HTSCqpDf8ZKq9COeduQ1Rq28t9pL
JV9Lt3huw/wx5mz3kDK0DkKOqhfASO2nFnsKJLKl5RxskliVsQwynqncZmMXhPdQ1r8mCjF6lJVu
NYj4z6IkqBM3rPjKhhi75HCJ7UtRnUkqR0LIxYh6WWjbxBrpbv717R8544h+mUAhwiYyUZ/ostXK
yPigodW8Q/0M8GNH65IfwwzYeGCnnYMjdeR89VbwOzDkKUOB0mPt53QBeMgyweQd9BXxjIGit0ei
ZMnyzhplmQFa6Qh2H+wradk93Hac+NdqsAn6Ilki71GFtclJr7p319ffKuCuQIZZyxUi+8iMdG8N
NQZjGG6EW9/9FAUuf1VmNq8qqq7VLBMpzHs3zpDUbO27ZUo6BoKFANoc2K4w2Ol+cgu6EZTMIvH8
Tz3JXgo3/mfVGbgdXEJ9o/9zevPZrwj5M93oisX5IhAOO32XvhCvtDJIy7QVUygK8UkYCLhuvXy2
kPKOLH2b8gBNt22v7AJeKmUsRpPBKP7Hvh8XaKiom6BY1qu6S0NGtfsh4vpe6yyQJzExjIOY7d1G
trlRZK0dsREjxZnqFWQzH9i196/p1I2kMo+gNRl6W22i+KsZX4CIHig0Q5DUsWNt67p9ZNUPXp5t
jRnTvOvcCZkNvmgW0WOaEmgdisk488Y8dfm/ydoMAWLA6sb4NIiidaafSr5/EGVj+KtTrjsTPRwh
X232C9gda96uhl2a8nbgGjS6NaK/PD7IeFWJcduxPutZ8bSEUFYHTLArgl54IeOzAfaGpiOw2rth
0ulrWkoUaGKwUqvCAS9yqlC7nL2YYz2YKGrEtvV2fnqEbT+h08B3MLp0mGmNRC+EFzUtlTggUV7E
2UQJVwrCwpmJecEnhI1F3ZPEUeovFsAiLJ6LJkTwEIAlcDvnz7TEn1LZ1rCDe410xWta+jSlacd4
ku9Rx4QdYeHIfyVHJHcJYac5WrKT6tSwUMgtQHeP1loSMF5m4llL/eyaN/96It9Sk0lKRuZqGE3P
gX0qitMAfh/bI3JYMNo1Dy9LaPYofdvgfXsEM1un+JjEyuhfBS79AE9Vwa8KHniD21HkuPCpajUk
LNFssMJ/Gw7PNqyNmdnRrmqyorHEAmXuBj6qczPXmhBvwROG0Iu0aFyVVga87pm/pwynazvsU2fT
4riZcpKedx7e7oYvr+5OY3vuzfvQP2i6CF6+p92nwdwpcVctF0hBFeCVOK3KC2WAbdOTAj39i2LW
qD6T06Mi93JZJu6WaD2f8rfp2bDNdtQRT66ZvrnYbkrtZgfQzefAL5oFNgfkq/T9w8DHgWcDQH26
1gA7Nw2159wUZEdyqlrJFC/a8M8NzKVZQghcE0StVYc4P07TovZeDf3Wmn+9ic3qmo3BCvioE25D
5a/yYikRYc/rThjxjljryScy6CHb6CVpvT/eEGOJA++SPrzxuWHxqqN1EfahEsC0KfrCl97aWKyO
RgR4NpM2WfPbLX1d3nfrokBnDl2/knNL96upcz0v/OekZW+dFScOA994VQgVu/EOHGibRc22pWmO
Y9Dh7qqO+OiDY51/MNm/5cOjbva4W3yKOLN80X0wlAhG9Oda7vSeVGra+vxhFC+t2jNBqqZTxCfN
hQYJ82TYG6iGkvoqcy6Vc1bJgFh+38/8ArwX4VNHZmYGWje+2kTGUQevTQsDCM5crwRLw6XXlg8L
saT+Pqmt8EAXf1TZxvQ+ZPcReJsE6BdwHZKb/GxDpCJ3Vwq169VF0kkI2ojcjAZwiRh89jjELz6u
BjoI+txiS8DY1eTsb4pkHQNH6puNdIhbxVvt93eteJbw4mxEJlXyTp+z9gmfKqh1J3hJ/Bt5sD6S
zlzpJAiyBqt+kgxd8IZnkJUQgr4pOOHBwlmky59x3ETxDR4NOUU6uUqssqcMXKe7MymsNcWqKs8v
E0qp3m83Ha9BY+y4ddhIImAnsJ7uK8gZts1pWPqyMrGeyLcwNPZTialpupQ+A6LZblQhMJQ0zwfd
RocOHo4xcrVhRUQ4h1yZgirwIsl6UXWC0g3TY7uOHJiK00m3K6jQ7yMpDo5Rw/qXl1DU7PXUq060
RPVo4ldv/HQZfNX5Lum+nLA/ctfsC9SGZo+xke37+OloxZI4M2ocQgFJ16ocDF0jEaR6Ih60lOde
07HZYDIz0qXZE7sFkm6avpzpraiYB3rfc1nTDPGipDBGgSuxirVTgUS74Ltzjr352id3kChzE1DX
LAJnYTxz2QbveTZRXjCRkI1zttnvFhq0isFF5hGTpBJrJmxpet3EX5XhCyFoDUqsCp4ZvSnbIbJf
fYoDjLlatqNEB/q0lvonWqsnT2SISY6NPOKu1Gi7xuDiRlsvfFQS1yD7ny7xNjWdpNkz3rCTHztH
BWc5Rw3gj5sh3p2Ij3H0Z0V/zDKT8Enznk/yW5VMfQtjDyXqjGgO8MOLql6LEASCZIcFjhErjxJX
IHJPLjs4NWyg4Zq064KFbIZGISbhigshOqQGp4KEOiUBu3bRn8301e3dN2MqILZa3d0IdcaVGJ3n
tZQyTqQ0rVswAQH26fTdL/YosCGEvOf5qdeSYY0O+zKNc1J4Vl0Gl1F051HR5nENR69HA1KLOVU1
YIkCeha63jLF9xenwY+wQRtmHyJC4QWpiHHksAznbzwCsZ79Rf6btDpaxPLaUT9G3ket6s+qU4AV
Q4iRySI3y7OoHZByHlALd16MZewlrIvVj3dfnRyC7Zs2ACyx0lOo9CC0+0xsnYEgFpvCYLCIyGCQ
7pMYTvd48DndY7zjXtRvNAipeeI+FSGiBjT2HemG+VPQ0oPumL/iNjTqjcBFrbIvSdhDla5Tnk2i
ChvvL6O1tPI/JgdPJfejT9S9Mp8r/bVsVmRtFeVNehfm7quBsaM+4lhmBzJEkJDQ/YjoM4xfg+Hc
1nuk91ujTJZ5sYmpCmOQNLSQ002Pvgv9NYIA6LBRZ/xuDP86j43Ne1++0o6X2d1HCzvMJdUbWryY
mzVgou3oLaw2d1U6xsqJ0Pp4l4BSI8e6alD/R+pNx/Dn5x+28cEtHtY/oV4uaPbQjnM5zH0/48Zx
PIHAR+hXXwsurC68BQlL+6QFP4hC6mZQMCiXiwcRAVhljqjBwonejk9lFx4dOwUQtHPbdw+vs1G+
1HHhsjvWbpJsUx8gXD02y5AHaloNofdOtuEsokFCmdk/eSFxN+J+jVvicKF4NYw/wuQ7GfQII051
0Bhb1PIap+diAnAAjzI5ymBa9cn3SDBzOZ6w3VJ50EI7d7+ki0cJ73f6RnEl1Yb9pNnPImXPrH2E
Azhe7UdnDGi3Ok/CPaLa7arXFGvI5OmLcTinycscEdN40BoDvMfDPfL+VMO0Q2JPzf66HiUv1CaH
LR/7RYah2jttJzvjJnpEEz+zec7Bu0UMFb1KbFGpAsohCM590nKxsMnDbj9GOn9N/avkZ+ssByzo
I0BQUjgzYV1ZDZO8wdmFZruIWEsNybIY8JJbPyFQwgDJOFQjFgHlSmm/cnaZjXiYJ/NQ0/ih7TRB
nnUjrXZ2mViZW5D6PL4gNyXjmDaYi8VDxN5V9iqLSQurNn38KRzYAydc+0u3fI6SD08+C3Ef9W+q
riE/VN1dyxuwHCDT9H+yRZg2PgvETiBczorNXv5X04NWercQHXOB9t20rkFJTJ5jHIwG0pNHWgpc
MsD3u7odrxELmUljprCJvE3ngHmmalza1XuKKLsZAQIar0H2QH2u2+fMP+L4cPOvrHofwxdp/5Xo
HfPwHSIK9CmdoGvKNOmiDmD66yzDqjmH2a9ImdXB6yofCTKfvvvCYo/DB0Gf4YEBRFfSIlKEDshz
YrlAqYOG9+UgMMhgwlrOAqSEwzhrbKrsW1jsLSylkCUGhgGQlIg8D98111g6pMtgJM+tj8F5N1wg
miaUKOepmwSAgu6Ut+M5zNtvVOI4NYApIJ9ynVsUEl9adYdYtYiciHUAPeqw/uwa5B50TMUwkAlO
mYMg0y0pTR5Vv9NsqNJWsU8j+ythi2lwzFC74C45AdkJJVjQi5ZGpxBnsQmlJzQRNGJ10sna1GuE
Nv+08F9LC06SYcz1x73uGn8dtYhlbPDsORCTPBxIpP81ASU8OnnPBail+o1h4wWkBkFEsygko2Ha
BNSnQ/qt2xMqLiKTrXzRsukYmM9IWW2zlvxdecnC4LmF/TGy7pXx3cSqZLoE0o7/It9Zcrl2KrkG
EvXFv74759XNAq46Szni5JsSZyEZR2vMV6fop0Q25laQxftFjrVkYOIMNC/k1WIc4NvvgfdwoTnm
4UFzv3rvJW5PDitTmhNmjhCAq/GejPtc7CqUKzr+Yh8vZ+y/WfLEC4jtzg22MJg2JuvwOkFri57d
wjykCvsUxnw/pGrZ8N7B54Z8+l2cHxLrXzO89zj/E4RGEV9Wb74k/X4iBc5lhYvsq7UrHBjsdpxT
6IFZEpzx9FHam8fMWkEG6Fw0oa92QMoN23o4x+sW36iWuzS+qPoQgCseSDw0m95cBsl+Cn8Vo/Sw
OMPAH5Cc6Hj7WTouy8FdiQZ3T/3lswksk+kaDexTe/WpoEG6vJWTLXdlo5/8Ea5DQYY6rtTxWtNg
WWvSXqHKzqCxROwjVO8TCK6EPJbAbY+6JKAd8EcYw0wEy1NM3aqkPa7zAfFXuRwB3JTcT116NZJ+
F2DYKbWtAyVYUYb7g+T15s7gdqvrYS3cZYCYIZ87VZtALfSKQX5vOkBRCstLtwwVrG24P1bgMM3K
4GjN3og/s403bqBx7/yzSdtBu5qQze1c6U3S6KOGPOAgFI9ySiFMDIQn7UoH0miFarsgozLfyYou
iYVmCRXY6+gG6Tw8snta+H1sHILMA+P03qBn98rmK622fmwumly9Bg4xKpq7hKKHbQ9pL5P6/Ktr
N2wuBElWBdnaBVCTgWHOsEo1gFbRDaMvUo6Zt8PwBlsx9y4SpmWm3uPEwCjIq4CptqCkaHJtHcJ1
xgjlRjyYlX6I5ihNzBZG9UJmzcFkhOryqcaj8yj13xzFv1bi2vQ37FsK5xhh9+ysVddDByRowmxZ
Vm6jEtWfDdr4jNjlCRbnyMxGT76S4QpRwvfXaXqOqy3CBs0hzVks0prJgvV/lzzJk7Cx9DXZzqyt
TcjSuI71S8SwVX1p7k/JyBe/TQMh3Jy5VPqZkQsCrzLpAZiQhfbpQpA1Z1rgI+seBkSSgqm6RO3T
UDd7WnKO4Ap22x5VBLv+dEhYH4lZC8uKaBdiX4d/+2Q7LrhDtaaRh6L0HUQfiqPMZ8ACbWYTgmh2
6ayZoC0G6tI+Int6nvc3pOFWNOnDr428okOAh5J3HKlY0fLRq8S4aQHlLOKOoeLAHsflN7mflh3G
KG9mTMHbAQnfqFcbGpG4jSktuld8T81nDWXfaRIcs5tMfZfETY3qWRTvJWvMtH5t09/Cr6ARnCQ/
82RrEN2IeGnJ3fjpOv6YgEBTPyTORB/XsY1OrOzwoEe0tGf0wAFpOKqdJTv1TlNyl+npGo/MHbfW
TfCcJs5NETMlMbWGUsf7SwjSbCtML3Z1isrzhIle9Sk4ji127kVEDJXVO5tKvWnaBYPvoRvYyMtX
uwRhQWVX8szHbAQaN2K5R0PY496bw0ZqXj0w49zHJ8vcuOK1qC8eB9Rw8Zg1pO63G05PVTTs7ODq
Gf5akDgjKKI9c61VJGG7SyyMkeA077nVefNLrD85B1Ke/LjRo6xRsF1HvCnh9MjieueyXKknov1o
cVI8AqWJzvl70JEVgsVP+Wfp3b+aUfjQXsaYsR8hzexqCHlydob3JTygyTrJMmTeABkL25eOWAL4
PKWyIGLvZPmrsK/EGpsE8CF18uKVp3RAEoRdglN9sr41a6bovdQ9sm/Ms2cnxI/c3CYguCL8U+af
yQ6oo+wsBCPPf7L4V0S7kM464j4HMkPQCAZggqjK+tgYhwLudpx92xyyISFv9p+XfZUy/4+089pt
XMvW9as0+rqJwzCZNs4+F7aS5SSJzjeEUzGLOT79+Vj7Ytu0IKFqLSz0AroKnJp5zDH+sEWmV7fu
RHuPzlWJvgDa+v3aoAZbhTctR6q39YZd76nzAvMAaaU1Kw31ANNLlhpxpmadhcUmgQZZUY7Uoxsk
JMkIA3g3V6KCc6g+Z+pl0TWXJQkzD/FQEwgGqZ36pmivXTLVdfZaYhKB8mNhPNdo2mYmhoUr0LpK
g13O0vM/6vbN5M5qpd1QbHNTzPq4QlCxQDziRfKJqjXU73PtpuyQ2+nQoCZkQZ0SJB3I4CBf5EF0
EcWA/pAQJVWs3DXJLYYAOQjdpGaZ+E5YvmU4CShkjiuUNhoCWhUMMbbL7yFJ4NFaSwoQuW/fDHaa
IKUiFrYLonPtR+8lTut9iEEkUvmgGy8zrwHn3yE67120pHzJll/EmSNQ8nUtMPcwNXKcD9CgyMCH
ViYkl6aZqQhLGO5cxOyv7qwYCogh52WEie0KPAx2lJIHBhOkFaVnyEThXaSgUbbS3NsYfiN8YcoV
LZGkBXjae3bteR9DygI5KCvnADci7S4s7TNJWdryjMQLqwwlEIQcRI08PunJlJWaXBTlk9y/JR21
/Lneb7xkpXRPIeAPBE9Hu9G2NHn11eYZ+GkscOLamgVG9pEAzzwjVigQ2RIKagYwLjLMxy4y66Lq
yRDFA+/FagXoulX6C0H+ySXPbwITjCUDfIH85gOJlc03La7OJBVtLJwLI3LUqTvP4huLLInv5Bpe
gYouL6Wea8KHivUUk0FFbDrS0TXYJcQRdncblEsRPEb1Y21fFzYec9sGsYoeh8msfagHf92nz3a3
X8l4e1E3WTZ+RBHdR8jJUFANQ7ZFg9sdy/IyS+zXOLBXORJNEniuyn/0xYJAvqiQsYJfMCa9TGRE
YAHb7XldWHNcikG74OZG3NGUDwS2vr+qK+QzEQnFHVdGFMMfwlliXWvyFXpthQ9HoYH1EULCpLRn
dUsv2un4I9pXvYqwtnsbFXcG2jwh9cY8+VQHWMY7qS83jeWTB9d7SqomYuh3ffuuezmqgVvX3UTG
Q2nvhlDjScLTSn5VURtNhv2VW5LvykC+e545M6wXiVruKMIxSC/4G85aH2Y8SR1SHUg5oe5xE+Yv
gjRnJ4G2sjtEkpBb1wTGhxFv2lFynwkNMySQMuKCmMlpZnr5hEz5bdGBVyN56t/qDRluMY94XyJE
Cv4TinJkLSWNlxLpdo/KfhEgsIaHsOQncxNTocxEmkNXL2zVGZ895r3JqDfQOJLBvixFB43nPY1A
nl51ZkQecwEI4dbGq1jIBRd1QsLCJvU2As6025o91YAiF+SFIwWklnhWm/dE3g0WaQcyYOQaZuC9
SUba6HLjQHg+Sk/IasfbMtpRYlm5fbsOOuRmxZWh3lX4LfZl91IM6z3VQ0sBBHFlB+T0tkN266rK
skq9TW9DaE70uQSRvtwZyZ3rrhRtvXe3gaCn4DXNt6x5TqN7GTqPaj8Xydor33LlsWrTdVG8mMhj
wsBQSTXb9mfI5iCkMj14qv1Zn9tATV7hOK4J+MjY8chM8nwTksbFb0Yq7ivb8TsHdBnqBTLCcZw0
RsJLbjNI3nlJ/r9QPbixxrnsPhcR2SBEeBIOzgL1k1iCKdv6yjJK1cvKqK4RSz0vg5YfD745gadU
o8jatY9gHS7QqrsxBnKIurbSxv2OEDh+5i6OnE1MBQb5cQpKzAsCA2exdlWntx5VQpV3ZUVo5SH+
0MBaBW1FwQz+x9nIl9Wo26nbYniS90+KfY71vIGMM9RdaAtD99h12z0Pv8B3hL2tK0IZHchImpXn
DQmpnkR5Gy2VYRNpr+qANRuugABwQfC2ROVNUy6CxliXkGgqDlazKy+bRseIMnuy7Mu62CJOSKWx
zi9sqcSJ7S20kGHdxP6r7L3pwSYF4OwvgEBk+DdH70gXYuKQK6++dxVSh1MYA9FiHTKco6CA5nmE
p1AWbNBvGoXfaw8SXxfcEBwOlgc8/oniLaxb5awrH9MBZx/5TDJfw26rdb8o+2d4awo5OI8YStj3
l6q+RZyGjHLRSOepif1wsqds/z6ob0Dhz8QeFw195umXiXkbQrWt+8ta7Kg5SP1SC1dZtmrly15+
HyNsV5BtAxG6Vxelh0Z4iXYVgRcE04hMsL4Nwndf6pZRTjkH/2jvQau3hncTJoucdJ4JhtOQX/OB
knz4mGMkWwGFSbWrIFzpCZ6Gyl1OgqUvnVKCSUQBLzSeQ2K1WMOk5V7zybiOb+xiZnjPgPRnLQnn
FuIGMkgoRuXnSoQSYY/BRN0u0prY0i7Wnluel9ZNU4rbon3Sxa0v9+e4Ri4KM3wq6mu1uG5N25FY
7CiB1VQISRZzqy8hwWMGkaioL4HZDl0ckYkTg+g5lTaqAR9/APF1sVfQBAQApqsonNYbSX6ERxeI
x8FGk+YyR8ItuIi9O+Doav+eZRQxXwRk9AgcRCojQHQ/Lj4LbLxRrbRqFyGXXs4B09i81SrMfYFe
8IOaMwGpJER5i6ijRnKoGPCa9MQMFAUnVpztEvVK5Z2696DNX+T5naK8yw3PWF7wcJCiTTw81jpv
7/SlzyioPfp7TAwtaPgI0JsXY8oLRhjUo7uKiyog6RmROo5qx4RA3Krzit1T8OrQPFTcgPgl8Kcr
R7eruUrcMPg3BrUhedgiZ8xLkyR4sgA2OaB3mbX3wBwB2w8LMyK/tTRkwc/Y2CFVvORdi1aawF0W
YlWLm6u/bogUo7scodh+/xFV17r6oCZPen7T+tgE3fttjxraPacvEb3mrtySk4g0mvfSIv8beEsD
M1eBxG7CMoap1l5qyEJRgwGXi1g1mN0ixDlrVnXrQH4pylsJAJULLM5QfgnS5HGxUfzbKLolnJa8
C5TeGxUh0i36SRgEZAFhESVPnMt1dRXVTzJ3o7+/TqonWDwKQO0BwONrOTgB2gpV0G+SfmOFN8jU
Rz5nBCs+WcvkVA20Wb3gNTYDBEG9RaPipGU7hX6rcsjE5Zvrf2RELIQVyltJBkHT0OBma6jg4HgC
mC2uYU+u9GHIO5nSZB5d8sIlY3UW585gb7P0sm9/eWMpFjpsqN5L/jrCwKzUeSMg7wX7NcYsFSnY
xKFoS7wFftfwQPSjlUiiq2qHc2pguMtgEnmRI3dn1mcKBQ6VtG1afBaCnAVKGOsw3VgVyS2nSXa9
/BAjFppLn3Jxr4bE1GOS1CWsVH61YmvkCw7J3N9GxVukftSycdGjEl1kMJCLKxPZ7e7DjDk4RgNj
mUwc1OLsNsF0xbB3HvWzuP3I8quCQrKprTJghz3qEZkdAlQtgT9RU8WLIAfdRArlbgTKaBol6c7M
zyADzWJP4BwWI4Gh3agEsXYU3AY9EZineNd2E2/wqpmnPuDyAMRZL82xnFnX42FepZd6r672Bgjx
oV0OAaH6nhPHrvpZbDme+1z33roiKSiF6zp+kpMIAa4dLqwjAbH1HPgGwGqQ9l1nKFzUwBmlj4B8
/XCRIJ1dtZc5iV4fs77fscKugzidNjPP3LoZhPdFVKXnLVyB7jqTsEO6xhUP8y1yJzU4ykUzbEFM
An1ASAaICcnBRPLmDSD+ocetAr4k+KxFL1/F+da3rrxhmepLeAcpqPA+ApYtw4OJRzDy3ofDutbN
Zx2ivd3r51bVo4OCEgOHcXzdt1w8MNk/Bvszl25j+97XbzIF/8bwTiNVnoDS0AG9ypgZ1qoHHejG
j3emDZYnX2iKfCH1mwYnF48sDnA8oSqLRroigcWPQ4SbXHiV3RfKi78HGrBMRt+YdpkDZe0LnNk8
7iIY91SPMfqOKMjUxGk3Q05p8ldCfl/jYdaQhZb981E1opJLCOi/csIDnd+1p5wl2zE8xVcfpjbH
jIm5atdcSMOLFNyjVYHfYTtLAZdogMC9TYgsvQaKE1k2L3nJMx3gvNNlOvCGX1n10GkvGfURqHIR
tEutu26iX1K9y3Pk4pZDcyXhSUc62vBejPp6j1pVfql3t23wahInyqsuJ6AgSVBf6rysRsWhEhXl
dkAYZa0Mtw0oPt+OZ3aNdkiAeAMn0H49euMI0h5uf+ntyZajCimiC0831gZUjKZHkBU3AVCo0Df2
HbRj6ywnd7q/Qtlv8F8Cb5NxVAv1SlBVbgDzkwk6C3Ly0KMC9ToGHVQnlHVSqpY2uegdKC5rRGVW
/HtZd4sWGSkhY1OEjbrO3XA9KL86a1GiYGeQKDFBjOHW48aU47d2iK25kw/qmR6Aibi1BTbab1r2
qrs3frgMUVVovSuXaBQElQjv4+xOam5B8fMZTnE0m3tkQjlF3wNhzGuO8AirYGmk+Gxkl2fKvGqf
3f7C9y/9bDFI1x2mVoB3kcP+KEHuKAl6iggahXDFyp2E6YEYrpXowfZvTJNTAzbICBAzip3vXnjD
FTF+60HInvGQjTIAqzXi+UjmkP0GrTdIq6Yl56nlc8987kihSkhTZe9ZdesjHCYPD119LWW3igtO
lrAo3RoZCIEr1XL23IRpD2hBuooQOC393aiqJZEyh+SbdXeufqd4K2JXTYPBDKdXqp599Y49Wunv
AyntzLXxZLuRwSsn+ieVAUHFk2xrgYmeH4Ih3SBR5Af9WoMsaaLT2y6F+cFQjZHRiKnCWEfG2S7w
QZ8jxNdaKNGhazKe9PVzG74aeFVhIujvWuNTAioSuc9Zin9c9NBTPpSBOumQCjVEAzpEtGLY5Gi0
6O+y9VYgWRu9FKLZBeI1j0c1fcYYfQTjlyzfxZ7/XJbqeexzX0aOrTwCJlwKXFkrhIjRA35x26uO
6qUOr4vMfpcuDMJXcoxnMRpmJmBv5arQngXLVClehKg+Il/feLWY6eRCYCwhy/BsG4sB3YXSRjsT
41BJDvHSkuGbtOcEkesaJXrF3tWMXj1WE92P0aFPku873t1GfqmS2E0KbzVaAkExc82rrCWDh4lz
t44AkXbvBSSReqBgj+l2b9krcp/Eamu7fLL6T0XdAk4Eq31e4untASMpSifWkct/kuulT72/4BET
gF0RqITu909Wi/IwXOwoBeWJan6EJ5RqzgftTsOZ2qt+kQssWLsp9MMMIYD8U/ACBTCAODxWDvsR
DPsm3K3bxvOGZCbv1Fnp2TMDwro2b4BoDsY86W73bffWIU6uBW+RCY+AnJuX4P4SnUlYltnhjc7b
T5EugayT3eE5EQxXYTealqQXbiaRxXpyR38x/UVL1rGioZNGmkPj8dPLcw+SQCZ9osytcGJTIcka
sjUu9kuQFPL9OcVSHWm2EtHRTL/pVWLwUQESqaLoV0aQWmP9F3GJDV0MuHSrg81AhcEPt4q/1oBs
VGSILf+uG41LIHLVCtlOQmbyASbK/VkL4pqgHA1IhLwoU/B6py5NMVuuk7k0qDwVn5LEeLFz46ZA
pqWCagKwYiYw6/ApI1DtiKPXuLQwJ7iWynVpvsTuTWSQfJfWPcOcxC+/q+Zdca7Djev9Zx8mbk45
yKbuXqHna47vNQl5aeWlM911A2ym4M05oFNd+/rj0Dyl+8vec4LwWpIubHL6qQF+VAEm0Lak2l8E
amaVXyyM7tbULrR6WbNOjPJJ1TdW4ZjWCGneJlk1kzO4ii0c5MusteG2OHXhiGCtA7DILsMet3NO
jl2n3tvl0pfwzJyDyyW6AwWUrQxTxvH3BhuMAGdnFGEq8prw1/X7xrroUmRQAFUhJF1zV2X5Fhqx
T9Km7D8661XrHtJwpUGyzZsEKsJzgHZeW+76lmDew6J8jcujVVzL2E9bayamoY7iWQgu8J7B38hF
qFnw0FahhqBlPqrcjOdPTEoubO4QA4xtKqZONe4dnzJXscvkG6KivrmXg1uLTiS8cyT8vMWoq5H9
Cg2SuDixudVrx7tPRnaxsCiVVws9uxrrPB60rufCf/Wr2wr1vS7mheNu7STifsB9hwsz2Tt+s1UC
+Af2/T64LFHVhPCriHXtXg76SjHwcSGX776K/M3Sfg3QVoryOUDTXdTXHbWRCKqsjgQ/JjhtRk2U
xIz7Pvp1FOln2X0qKG/iE2WbDz6YxX0xnPcAx23vXouv0uaBSN4cnutkK4sniQDA1xwFSOTQYPDc
IjOs/vLY7X22tTmORlZHFyHWb+JBA9ZXgxwqenMlwylK4w+VemxHyczfqe5bIhzL2yTtFfxwTio0
XzwnU66ETWFOUJULLsg78IQeHzvBniLETg8/bPtG1xFj68C7XgpEz7To2kjWRIsKEiLNs8AvqdPz
maZe2h6S1J9tyHXe3FUGrMSrHPCSTHrC97DV7N5E8+RRUCurm6qisoW5aiGvjByEN2glqZDnsrEN
YPOjk83ZBDDsPlbIQkTnqvuoKqO1KvUv5CQ86mAxSH6vcNJQmlE6EC6iq6RuS/c5MV24YdiuXCvk
4k2+Y9XAFHeKjAi6vrarC5bOHh2sGmMAtPFIlt+H5oMd7yFGIBzTuTNs46QQzTH43k36OgJ9M1L7
1vChl5SKEZpkf8IJKit4songJtrKJRo+4DHMRznwz4sefcYRxUwdivqTG26zvQpa1XH7X0n4aFF3
8sFIZVtp/xb26C5cFc21525jF0PNmUVYEOG2tS4tTnsETywmdh+NldXRSAI62ZvdbYxop/S3rflS
KFeK/N6A306JwUXy0WMVqjOC+ye1fjOSJQ7fKcqYHjjzIuMXAxfQkUAFzKz5zZmOT2s+vJeGf+6D
ZqrQ1Mqa4jz0Ov67cSVrIaNxnLXzEhpZw58UQD/VZ5N7o7PXSvFuVcwUFULto64u8dxKu4+iLG/j
dhvqH1H+GLtvKtn46qIyt5pHoEPUXOtXwSi2Zkvkx6Gl1Q9Ss/mtUm+g5jWX9UWARLQIPzvWSepD
MFEIYi91KvgDBKTswy5vM3/rYQ31+8AZt8dzZWIe0AODphaRggOD/GQV6oWrvaEbeWUWq7b90IhO
arggSv60lxdavJN0vIcsiuo7mRxIgShwpxJjdWglNeU5WIAzE1BGm7HNPB7J2a8GLnCUIV0S3u6z
TQHlGWFw7p0n2d5BLjyXlbu96XhFBdjlwyYU1xVHhvwqxXOXntsQnwLuh5pJwKbWR/cIfQ80rVBT
x81Ea7OFkYyKMKw/Q1OuKkBpkNPmfRjPDAWhCptwB5M1YpWciDcqQS/bn1691u0PrUR7CeSbpVwb
hSNn6AkOFvYOwXzQN5lI5iWgc51Xe209V/0L2g9gMS4kwBxG4M9QWsji67AaCzhnfrDJLGpmN5r7
2QgQ1feFB7hzbYHixb6jqm7C5tam7Mff/Y/del2oWebgtPvmpuYZ5cV72AXAT5voQ/RgCiHK2Epz
9h/F2yeDEfBXoSw1LtnWdGsNN//+1//5f//3vfsv7zPdpHHvpft/7etkkwb7qvzvf4t//yv7n//3
4uO//22pFMssXbMsoaimMPmHP39/3QV7j7+s/EfybbWvAjvdSgxwOtu//OnndU3VbFXXhKXpqqx8
/7wVke/NQGdscZzDmkcmF23eHW/C+NEDmtAR27Q11dCFbH9vovDIa4YIO28Rru+th6iaGxxuge7N
j7czjsT3kaITcJJVhkoDdD8ZqQLYPvpe9h4l5E0mvYsM7G0Cq+WX4e9PNHWoS1+bsiZd6lwtwG1m
v+275733y0bbwyZ4NDG3Pt6nQw1Z2ITCSdf4H21cHV9mX9SwSPKg228VMUeWveLBawBxPzveyvhz
JyMnZNNkC8q2bdi29r2VWsmKXg+k/RbrUULGLpiXTz2SG+oqbz+ON6WM3zrW1qRHHsbULHPagsc1
jwEP1MPW0h56dxWanx1J8g5zAVDqvrjsVS580ILHf8HYwI8fYAFABpunqIo8DvmXIfVc7P3qNEm3
ydqUUYVYHf/8gRkT8pfPT1ahrWVlofVRupWzqyCH9rqUPMSFN8db0U90YrIALdtSLKullZySGJBY
wcH/+s+amGzbqknUZB/QhIrD4wvUa47W4y0cGCqMLVneiKQiKmJMWoi7vPZzHfvztzh98bsXP4Ix
eaINRf05UrqqqyZHg86YiEkjoaf3sFLZqtGrefbZkOo3N1a8RrEQIWx4pl1/7tsPxzt2YHa+tqnL
35dYWwLdqCNrv818OBPWY5TZc3fwTqy0U61Mju7IrzCNDjnvzObRpwJRoNXfdv2Js+HAqTqOniZs
2xa2rE9W2n4wRVTp7FfVfiiT2YDIN7aKtQ5TcHg7PmzK+K3J1tQ56GxDZ1HYXBbfx63yW5QZOnqk
LSLQIud3BqIE8bPLSd5w05vujYqb9OC+Ip5BAT3ub8PuAmRutDj+Q36MrKnKpsxyUTVFH//9/jvy
Bnru4NnqDpZ3Uz4V6r1qSR/H2/hxDE3aGP/8yzFUxTmiiVzuiB5v9/bm1z/7+mQkm0K2ZT/k64VS
zdtoJoGqO97Cj807+f3jn3/5/YVrKHUn04KpYBTBK4b3yGV0Yveq4xr+tiLGVhSLtTCe1IY2WX2N
kntGWMYYc1juZ5X7C4SXVqqLDWaDAmrdvmOSQWG23AqQ30avzZWwXvCEc2y/Rb48RusCnYrQWPap
jTxtxANNW7tuuDw+GD8n01AMfqlucYnaqj059KPU7RRZhqZQ24+GcR+u/9nnJ6MArbCKWuTZHagA
BnHuiS1+4NerBBeKrMkqgdrvSfgylXkUZJrf6ej6Dau6W4bdiaVy+PvIIQnblNnVk9Ehb+k1rqS4
O0BilAisv/j5qmGYXCWCorOlfl+J6j5XMlMuzV1RXhc4WV/+8eATUQphWKxFAsvJVkLnL/QUpCJ3
CEtQQ+/+fG5VfYxGdGEIjr7J/aRkqZ6FUkzNjHyEyk7645PAUHVLtTRFaJxn2uT7mi/KLpZMaReA
avHSu1y6/vPx+dKAmFx2XW0o/b6wpB0I6tBb7tMTD6BxfL8fAYZqKCba0YpJIluZrJ7OU01FAy7k
kJfv0VQaIaB/sUANUzdkLjoOfWtcwF82QCZn4RBmpbQrvQ/7WsUV5/gQ/TwrDSFrBmuTUF6Vp48s
XaoqqUcxFZveWY9lLDW3YWWrf75Qv7Uy2QcKuL+q0LTACTCW6c+Btx7vxYFt/O37k1uRl2yclg3f
r4qLKrjAzeGffX8yC/xywmaUXp3+ASaAlZ84ow9MAveHbdmyEDYh+uTzaiFLsjZosSODXj2LLym3
JrPjPRiX4mSpcvxrPHOFqqk0830dlXkR91S1aKJGasO6d8dS5CVoB+oex1s6sCnYD4J9YcqKTVj2
vaUkqDPTDOvSSawbHp4RCBD79ngTP4Ix0/jWxOSCz1MfgVc7L528NcnrQH5FRbfPr5XWNh+Rogw3
UhtQfnQTIU707lDTlqxYiipIGujyZMtHTRrFkRJWTt3zSMRyLaXQQJJI7yEZR7ySwXj7lMp00pvH
O31gBm1eIzKpEMUQ1o8I1DT8ItqrhUPJM2KBGIV8E2Z6vdRqjTynnuIll8fanx+h31qdDPXeRydT
SErhLPLuKZKejvfpwMLn60KQRbBlkj2TfavnHWCOSqNPykOCwmTZXKRUg+Ng+xftmDBFiPpI9vx+
+X85Rc3SltO2o5gzBPe1PRdKc57rn7UknVgdh9Y+OTFCiTHaMqa7DP6N6ZW5XjhWq4G1/GypjSX6
idU/ngaTrWzrOlLZFrvZ1qZpNwWZ3Rweb+EkJlj7ILjuC/Pi+Hgd6oduCJOoy2QnT8er2AfdYIVF
4bRKVwEatMIdumNw+OzYP9HUoWVtqirdIZpWZDF5KnpyCEZSSysnVbJHSbVw3BzlLV1rQTRLmedU
fkw5NHwmQTtB5e/TdnISajhxVwImqiMyCyMatV35Blb2v0B+LDxXXfmq9BTs1S0IEIjG6xQZTXyw
F8hE7/58kL/8EGUSnVR5W/jxwA+p4GoZDR4KQOLzx+ONHDqvvjYyGV7NtpHOIEvu+Fh7DQ+6ufTj
LaPsIkZAzHu8sUPLhvc4m8zmWaSIydE/lLLbGGOP9t1jUW1dZDj19Op4Gwen70sb0wNJ9mQt9feV
Y+EiMcpcFh14yeNt/B766RZj4SPzbpEv4yr7fofZpi23Qv+Nfd0M7uUI+kLryM6fFW2/Ei5MitEV
41Sz48o71uo4l19OKbf1FNcbhtJRTBea/MVePLjt2hcPGoVIA/0lzOdPZBwPNqlrpszZqBvaNJ3Q
5V2Ora/PjMH60xXETN1NTI0EidKzUPoU+Z2I/uL4Mr80OU7wl17acYWsv0WTgV04JXpnDUapx+fv
4Do0SAjJpsVSsSZb3E+BUUqZWzoaryLjGpktPLCON/EzeUcMQoRjsUBkYUFH+94N19pLUcBR4lTQ
41KwhaG9NcqNWqPiYp7n6gciVoYdLSHYJv6Jxg/tga9ByGSfeYlkD7nGHui7mQyaIz+x/k99f7LH
rBDghSf4PkhX9NBF/ecPS/vr758sdOG36NtbfD8FFRUBmbXbE2HL+AunW4kYjRcNuXQLIdDvs6P0
cJITIBtOIXZm9QgJ0ra2gfJxfBH8HCdTlnmbmUInsjanKaCw4nruQ8GGXUhaM4vVdna8gZ8LeWzA
1hWK2uPtOJnowfSE1+UNDXSPlbtUIWKgdPIXbYz5K1XglWuJsZNf9qNo4y5Sfa+kqLjMI6jQML1O
nDI/Z4Nu8EImxjORKZzeC7bXuY2QaCLFwAcYDdVlHFSiE3N+cDa+tDJZtYnaaUWN/raTiKdQuwVh
dnygDtwKdMOmwCr/z1BNZkOuiqgjuiudCA/43MGU02ftJtmyA3eKKLGl7OdYgR1vdfzo95XMM4qw
yLTQv7et6VlGISUZVNUqnR4NMgn0CdiMsjkxQScasSehiNJoHSZZZun42e2gUymflcrueD9+BiJj
P0yiAoUXLnml78vMxVgXhxL2fECavprraOtgqBBCW5sF2Ynz5XB3/retyfkid5YfF0XC7scSCG1g
5OStEzvzZ9j6vTuTA6apXGj5ObQLU2sxBKIwaMIxaAmyRvMUIA3HR+/nPf2tOWMyQeE+TSsxnpg9
0C2pmys9fuc+gKf4Er28TrkuwrfjLR7as1/my5gEjqGbd/xDLAc4ooluQY8Ie1nVJ4bxxEwZ6vdV
0eCwNpg6rZTSpgufvfDKxUjoeE9OtTG5qbNKDWpUMgiBCeHsGcxFOK/Hmzh09HwdrPHPv5yhnZHr
Vg652bHEAke2Uj0xTKe+P3bxy/eLuqsGt8zpQofOyLkpbf7i94/4BFU2eIVPJztNRSrHLRsGDVr4
QLD/P/6iAVWYZLeoNsjTKoQU+prc5hpJofDRX4TZw198XuOA5K40CdsnU1x0clg3rVI6uCMhYa3u
/tnnJ9Mr1EGzho7Py6o0J71YJ4vjDRw8HHWOccXiovzxCA5cVesbxQVsqlTnAph4GiLhf9XqH21X
zEc46vH2Dp5eY/Ld5umt/nioiTKNeiX1SxQyccLxqMdB5is/5XhY4b0wT/R2ebzBg+eXTd9MHbzI
j4g8wr0zCw1ROE2sX/QCYz0NtYr+VjPXPlQaXGebaH9i0xw8wahakFId3wLqZNOYdeB6tUvCrI0K
0GHWmWhu9smzpV8c79uhzTmWAMmu6pSopmt7SAbdROmXbGQRrxoY8rLS/fGjl5jDVEEojTCBH2Uw
PTQhpLoaAbOd4BsN8Sk0TkJtDvbjSyPq90MmE1JTSdh2OBHTYSAD3vvxiXV34NX0vSPTjWrmbl2E
ZuXk+43v3gGKAp4H5wgI4YAUTbo03FWFfEkMwyNITgSIhxahyhGkUHKiKjcNQcgJ64oolcqBOQ+x
eqGD5Ec4aCYNH52h43crZjmKjX++OjSF+pylC0HoOFmFWpkqkVYmtUNC7WzjQmD5Z98fd8GXq8Fv
A1eUgu+bmn8eo2DZgcc83sShCxTMGg8EYl/rR/Z0vy/CMkF9zHHx3R1CDzUC7Zy/eGIfHdqvms4D
ZCxl2jzevvdE7ktLD6U9PTHUM8+A9XauqmeIVpzozoHDjzOIaovJZafY05xH03bYoPly56Qig03V
wii9aKGLi5v8VCB6YEspvx+GJIVxaLPHFfllcqQQOagsqXrH8D5Qbd2/Hp+YAyOmAH9RdYNrg/TN
dDeFRt/ovtk5Mt4h7WJILqphicvl8VaUA/NPM+Q7VBM8lCyr33sRDXGNL9rQOQYipcXI1EDVzbsP
M5xm0S6Otinw26oR5yD1zjIkzlLMaCIBP0k4x3/KwQ4LMaamCVXMaUE3FTLCnzB5nTpZItmL/Jbr
rsOX440cnLQvjUzXYSQapZVDGHNo+tynKCQf//7B4fzy/clwBg1VI93b94jXXGBuD5NQi09ct6fG
abIwerwZ9EZL6EL4PgLbryT9PEAY6XhHTg3U+OdfVnfYSf2QG8yGX67QywzK7fHvn+rF5OjERULx
sGZloOo1+GK3uR7sK/svHtiK9mU6xl/xpRdGH2nY3ES9E+iXhi+d6zBsNK6f4305PFZsU+IE3f6R
yUlVQNiyn/ZOac0QaVSDxT/7/qQX4BMUjBNZVAplC20VxideCIcX7f/+/vFQ/TJKbowogKmgfYhq
qqssdHh3zYkuHGyCG1gzSHQAKJ9Mt2Z5SezX+HoYkAuyOdwvQ5n/xSh9aWIySrlWoLufeL2TFDcU
J4Z898++Pxklv9Ai9Ijogl2fm82MXXf8+4eGCDSqZgAZ1biIJ9+XO8pyTYWQkG7sQvm9hzgThiew
GuM3JgknBblyXJxs7kZAUd9nurANr/DCTHZC9Gsk1fFg2Kr5KhjWPlIox/tzaFfoI3dAEKfTo8k5
pZRo36RYVjhKe1nKGMGig3W8BWU8rafdAYEFhIman6mpkyu4kIcu9XiVOJ5Ilz17PMELOWj3F7Ul
r7TSvDHDAVqT/ajoyHUgZX+8/QMvO9DDChwD2WTjT8M/vFwqLweu4NjlCOi2wrXqreNRhAyTshN9
PTSapiETbeoEAz8wqknQ9gNpVtWpBf6OABFxoj/em3Hup4P5tYXJ2iiHqnEzkxbadoaSzKL75SV/
scSpnVMhYvGx1CdLou1H4koqIPMkMxhmewwYT6GTD42TxSuUshfVIZ7B31e46bqiG3RM2VIVqcVo
lMA70YmDLbCcKTBDfzani04KpcwfknRwkEM885F1+jg+D4fOAdAnOikD4iB68b0HPT5vlZCJK3NM
SZP2Nuq0md2duH4PdeJrI+OffznyAwx24TtnvTNAINXOVPUvDuOv359MQxX3uJ+h2+Fo3hLfX6jL
xwfp0GL9+v3JYo171dXDPVeWGyfLGoWgxH/Q1e2ANfHxhg4PFPgtyoC8X6YYOk113byNmt6JwmHu
oTVj6R9/3AJpOWCAikIt62f6xBdGV2pYK+ZFgg1QtzM998TV9ZP9YprAk4TQoNqALZnuiuT/k/Zl
PW7jTNe/SIAkipJ4K3nrJem0ZaeT3AiTTfu+69d/h3m+d2LRggn3zNUAjajMYrFYrOWcLCQpJdWA
HCZoZSsUwB0wGwB00qiy3VwDXJf04Om0FKC5sdYE0yi86lttNNGhGSdg94IIuZd4tJUtXPwmYQs1
3y9tq8RvCuuDbgO8B0CixccamPi39btW2lkIEi7WaFSyStXqwSNZjkHfVzU+g0QIo72ga/hmTkcL
qJhAsniPVAsdBujrRFgoXg5UQ7q1ToLeSwjmHwEcwEq3HPdgOAUxIHPV/AR2mZqUErkr3kNHuQ/p
RszwQbzgPRSWgtTQtjpPY//EqPnXvCWQSi6+lTACw3u8m9FEIIF4Yuk9mjHxMb2Q92jtelZykDpN
v5Lpk5I+aq3sQb9y/tDRqPJGVlxOeNsvRcVpM3dU63pvABo5YAXm+x0V+mNxHdlovrvOf3RFEtrJ
NA5ejFGj2oo+1mUgyX2sbQmFASBSQI7lKkxQyZQVlVGBKCDbZDhQxlEj3m1rk4kQzlJdR4kVdBAx
MidSgTz/aMkyBTIRwikisQ5kxRkiCFjZo6cR5Dky213ba1TcYVJI6hJUEpZ7DerWYmKQ4hn7gW5A
I3VbSZLPiz1ZoW7lpUrw+eGzbXxsk/tfUUjW/Pvr/wSrF1eqYbbZ6Hf4PG0BIfyUWy4ICG+vYM1l
XorQlwpSi6DH+Cf2IPhct6CydAD2DNq920JkahIO9zy3OWvCevRAPTHEYJiPf/03AfwHXCgq0kLg
MvPzwPEwv6f573d8nve7o2cDvbyicwrb0rCbAiea49sATjP235EbQY37rwRhAbpRBWoDlE0vAsft
A0m271kAf1PgRcOTi0v9ZJMO3vOwGbxyrlwV6EOyitSa+0aP6f8JsIRzVtlpbwPsAdGA9TFN3RHt
LcGcbTD1XtiShrC1J5puYnwcEz4WBpXExK82U38k1dR5avGUAalA+2KUP1sLDFkAQDXMx3Z8MrTv
hXF/OYBHO/C6mC1H95u4RJKFYWpElefXILgGHoTyVmfhhntIwPOWAWD9qETkilaRuYTzstHTQ3Sx
r9Cc4hZ/AEmLlgF+ClRz4QelBmg0eJgS8+7RaTyrL4UJXRCVTfwgI3bpGXjB2zagMYs9Gteb/jUA
Cqw5Eve2Ta54noU8QZ8pwpkujPzS8/P0C9gRBsYAaVRvMPwhS6Gu+B/kh3gXvGVg88R6ddSwio2q
BrIb3Zl+FpKbcnUhF18XDheqcI3f6/g6tV6AYTHSD5P1oCX72+ri6hDe0os1CD60GVhu1ARSwKg6
JED+jd7U3zoIlDv2e1I61xx1Sdwn05rgk2g92pk5QmLZAcdpVykSA5B9n4cHF05baZoqmzHxBqg5
QGuCFkvy+1fCC8PG+Ar6+RAjEXECArzt4LXR/MKj9teoAqDbY518v70pa0vAqB6CY5UPsBChzyZt
eysCBl/ppc/A5aTjOzR0+XmxtGDFmCSastIDblnff8EktkRFq7+fYiwAZRpMVpjctC+2oBtUzVAU
UniT8ZE1n/zalAhY82A2RgIRxiC1gRfvUkA+NaSnKYrqUVE8jREIY4EEmQDVMWjsrV4OkmTk2lHk
bQPMwgQizjn/ORfrQdI5b9sQsw69fVQK382KdNOpniWpr69YFkVTHyCY0GaFCRHBctNIKYOyySsv
+g24wwZAuBK1rawD09rw+6aBBgj4/uU6klxLyw4QlV4BeiZAQNWP9WhtYuBtDmMi0dmKDSxk8b9f
6AyP9I7adlZ5NfnlK8rGzsPN3adkIUFQV9uyeQwwJu61yq6cfJAuylrhV8xsIUGw42ywCwCzYA1J
jQwEiBwAGVrv0XFvmW+317K29ciV8mka3Mq6OLLT2Aog3fyg8ujo2eDcAGc13d8WsZIDBszMvyJE
zIVR6ashNnAx1s1D24DeQzmnrHMwOe3G1Seqyy7iVQPAgxhvfNNGMke4iNWiN5PZ0uHnyWbW9qR9
z/b//b7YLRq1OlxYje+nNjhdNoBau62v1cNy8X3Bx4R9VGtmYJRe2PJakw4GRGB/95K3mEyKvjwm
QdgXQxARSAFdR/hg6BvQJPmmJA0ikyIefGA0g2sDa8HBf1ViC8U/a9sa9cYvY8nLT7LtjP/94tyj
HFv9T21lCGxp0EVJLi/ZUoRTHylmYxQECpsBNdpvleoRHFqz7DzKVsF/xcUqfN9v1UqFFCvYZ0Cz
KyXGK1uFcKN0RaereYAgpctBq5b4IPsZlYGBWAIMExjpM3a3jXnVk10YsxCF1005m32G9SSASlOf
dUy7qztMqMZE4mVWBttQNLmQJBx7UIShMTLDsZxi5TEd6dd2VretVYHIyfZRT23t16HL97Yybytd
PaRYeaUUz6A5190+tL7eXvdtPaPpc7mPcYHkbZxDz0W2DQG13jwnX1tZwum2cjUx8z5XWaSmCU6X
32naxujBT0dVouztCOjDHaNAJsVgsETR6xaKt5UB8AUMM/AfdWGhWmiCYrrCI86vd0mxU2Q90Wvv
YWzkXwGCyQShpidqbiJKjLRXC6BkekNOagCwRIOBSIU+DhxbOWS7Wav3FbNP79m5v+IFO5rVZJ4m
iuuq6J4t0IFmALhD/7E7g4zgtqT17ftXktjVnodkMGkNSTOYmMKnQv2Uh4cieJIONK1e8n81Kr4X
meXXXddDo72+AcRBA7xHXeIdVy/5CxHCdYLZGrsLSry2daNwRvY7Hb5E6gejfA5L+tSGkmtFpjnh
WlEx7GJkCqSF4XDOlNZVwwQQ0sFDkwDmWJVCLUls3uR/v7D5QLdBdt7zXAJ7Js1HHZy/t01BJkC4
XDpVHSyNqw9EMsAPtquXnjaSgys7WOLrCMSBU0QMisAIRFUqkDVZ+UMvz0X4T0r3QIgBKO5HP/84
gGjp9urWneFfQxdchtUEPRjfYX+Ntm/anQrAW3+bdJKrZtXKKVongR6H3J3YuaGkpAQ5/IxNArFM
9IrXhStZBz/6Qs4Cdfm/EoR12D7VwdGNK4bWD6w7gKuVlqdE2VUhqGefpkaSLls1igtxgiMkfc06
0xpwd5oA4nX6++cceZvB3+UInq5ME1DDm1BYlezfWtk9IVGWmEtAO0aiThqUFeJqMp36UxT8Ali3
VTwHANp9z/n5uxQixMzgLuk1wpdCdaAVA8Q7fL1twhLjIoJ/q1K0TpvdVHpKCoJHj6ovYGy4LUKy
3WJXQ5L2Yxh3UBgH2D328SjR0foSDAJEAxtD3WK3Ualn8TgxRAsEpJbkXKpgSHyXH6N/ZfA1XjhK
OhYMTHg8SK4PU/xpoIf36Ojv9wU/2WtZ0+UFvj/RHY0eMtmopkxH3JNd/P4G84YIAKAjrXlNlEfS
/c7jSHJVymQIXsRiqCbYCddRsB2Cw4Bu7/uBt/jJtuAE0UKEfmHBWmdtTAtW8tw+OOZpXCFxJMvf
rq/irwjhCgYvBxtiG4mDUj22/ZcO9BDgfbu92zIZgjXllhYOVoYAqQm+mIWrmE/J/YCCS03xn3Cx
4XqXx0mOxgOvrpuNET76je2a7F3O46+uBKuaqhzwWX+SLAykSNsB3AaD5HCvOg8TZFKGhv+upnCy
oVRGvIDgy6sEvOCWa3YStK81CQa66lBvQI/P1RDOaGVF2cUjXCxA+sc9aD9ubzY3e/Fyvfy+YLOw
54lg3BvXd/wrBcVT1B8B5U2bH03vS7zIWjxyKUqw3cog+hjZfelh7CXPHT/Zgfciq9/+24IE69Vn
UFJqHa5vXXmrpn2coYV7BxYksELcFiRbjmDDfVX0+gA0b4829XetNB6rqt6lGviPRmDb35a1Fudf
qk4wZcvqaFa0WBQFc3Li+snjPG510N+pn2xdIku2LsFRaoBCH+ce69L0zRShYxn0iR8S2XAZ184t
uxOirLxTGzKlsDsMY1nlhoD9zJR4/PWFAL2Zz2QDHEkItLRKHVliw+O3Pf1YjOpJswdwRNSgOI9l
CF0SWWJ2suj8YNR4JFQ/gMuHOCDfmd6RYTcwQvT/l8OEYEvJp1nPAE3t2dleaz+CV/i2ja17mr/f
FzwBWoGKqovx/QBvIbX6ByS3kg2RSRAcwDy2YxeHkGB5ZHa0r//t9wsHv8O8BXofECtmGOgDj7Is
kJNtsXDeuyxIAjOAOXXqQek+m8mnuvwehZK+hPVz8XcX+K+4uBlpaHaxbqrYheJTlnxWo6PSb/+b
ooQDHk2WhQZVHL1x2gVgwfJuf341JXhpqMLRttNRryyfbzO4pKo42gTJ5xB9jXn5pGSfDHDyosnY
sa3vxvjY6x9C9ouBdeD2j5CZmnD2iwbQFlaA89ihq6INQLEoWeVta0BP2HKfgrLsSMBfJjqYIY0D
OL7G8EWLP/+XZaA1fSnFRxg2FxmkEDzhOFmu5Pa/rSbMXSy/r5nRkNYlHj86iKB78I5LSpyr3yeE
WGhhtGxTTIGRqulVparxli7jF+Tdvulxs3uHii5ECEsoIk2fTILrqqk/td1nzln53wQIXqseG5SJ
oSWv1mrHamGsspZcmZb43y/O/Gy3Q9uPWAKY1DmFiaxFYtVWgSqmMvRyYxRa8Fy9FqMRCkguaABy
QZqZmntN2YLC5T16+iuF/4qLVeiKDb7nBkfOSLNNwdk6LVmNUbYQwXOxPo/60IeiAhDYNMHJAJNp
b4Ho9PPtpaw6YYQMAMmGK0JD8XIpeVbVg14S5ATMLxRBcQ+80rZTJYZ1Wwp6J5ZSikRNI3+Gq1cZ
sjXO7L/Vsqz+qmX9u5CrIYHM6v0U/YKIG3/MmdP+uq0m2deFo+dbij2OE57tbXCsnDiRuFjZ58WD
p9RGpefYBcXa5wQo5xL9r1rThXKEY+e3RK9BVoPsr7m3d8XXVyKrFMl2mP/94kgEZZ9VJq9Z09Sd
wAHcgjn3XUoCTJcFMGVdE/N96tSitkuxCJStEyBcyCoM67c5zoDNDPSiw4sv11Ah7szSpOJhj+F0
1U9zeIpMUDFru8Z4A2b/JkTD0kwfE/+5bIgTs2f0PUp2alWPF79BOI8YjK3Spi+Rf/I/Te3OBBuL
zBjWjM0GNidHrNf1q5OSx36b037I0POjHUAXtjEayWlZW8SlBOG0FP6cjazrM28mv4Pio1E9ECBQ
3D6RVyZtI0kHNA3dohy9S0w20tTXh35qinPIIvuh0bP+oSuQZwY08i+1ymXF+WuCij/yKEO6C227
Vy2RY2KpalrMxbmpLBCD7nvL2szZLs+aTZcduua5Swkm9xO3mUrw9CVHpWyftSh/NpLS8S3dLf3Q
a8Bjd78aTMQbNsU0HEYbRM+RdvOklH11DhrLIWa7VeJT0er7mMowzPiNs3jGQgGXkgQfMpUASbNA
KHZOOigAXLn9dJjYOQKihxlLChNXBiTI4n+/8CaTaiZVhSLw2Qz87QT0HJjrdpAOCK2KsTHmB+hi
NCSKww5w6RmF0VTn2PhJrP5hmpVNXsh4aK7OGxaDeWvYqIn/u2q/xqAXAC7tqTwPbfqpn7NHP2ab
21YgEyEcuKFhaOowhvKcjNrvRLEPSdqc7hYBYBcKKHtKMAH7B8TiYkuMqa+okuXluU1Ut3yzcxkE
28qBXgjgf78QgOKBrilxUYJNHR1v+WMHusZxYFsqu2y5GxcMeSFICK0CFBAwqpOUZy1UPmmsBS9t
+zgXD+B62MVtuylBp3e37mwbpDJoC+QIg+IAVUULMHCHQ3Emc/4Q+qCTViWvmxVL5o3toIpDMp4B
WHqpPCsrNTrVYXmelGabKoYJQlHqO0WTSAStWBqfWtcMJGfQaSuCY9uKHYSxD0G5ouMK/j7eHVsD
gAlsDARngo8QizN7Vk+oEYOq89y136aw2vZMhie1YmiQgLF4zJuhF1XUVZuASxgjysWZ4iWrvjob
Lfp8e79XLAwSGEAhwKx2DTeWUqNPxkItzhHNXKMCfW70I6fNU5uOrgZSZOLLMjZr+38pUXAAdO7C
tqWQOLPBbY1jq54scFzeXtaq4jh6BGzMQpgknNCsL8GJ2HYwYzV5aInabkczj7dDafVuBvhJydW2
tiaMyfLGZMxvYnhladNZo43lMKfJOUrRNAo+1cQ8Ek320FozaISTOJwAz1RRtlxKUbokV5jP4nMI
4LRNUTzc1pns88LG6EE4dwCzj8+M1uELQ3f0g2VKE3bXqvrTXg2mF962fwXtVE+ZrqCvPzy3Q7hT
wHk4jGzDenV3ezHXYjD+aWKc1gAqPhgFhB2pyViAi2dsz5jp2sTkoIyWm4A587aUa5Xh/KONzOaw
FYCUEPwzGO272QwQ2U1T4HabEKzYtwVcRzKgbALaL1IpNhrGxW703iq6bpiV8swmY0eHz0X6HBsA
pZm/WcPX26JW1rIQJRyZcYjKti6t8pyZDstAdXq/rjS0HYLdDu3VANsS/H5AUoCfof31HGf+ACpq
MLw3dS7R1/W5B38N4FDgjW3c/SKgF+wpnlq17c7gsFHB61ofxsC1Zd5lRVWYROCRLMZ0daBhLQ9i
E861Fg1zeEZjo/8hSo1hS+2olCSdr6XglFuM8foiL2UKJmzkNOvHtrJPWldu+09BY2zv3fGlAGHH
TQKkzDqo7VMDGve5Ra+VpEx6vRtLAcLxqAnwdxAe26exaDboGHFSp1eA7Qf44tsruT7t/H5EdAzy
EM3E9PRyQ6JkAGNyaWfnfHqawInikAm5Wf3+HVmKERww5r6LCUg82VnfV+G4MVQZTsX1lqNVC3Mn
yAfiiYS3/XIdZNLVuR5YcsacqmMfelVWGl9RFATw9BnsF5GLuOXU9xPSKcmZpi+YOoq1b1Hn3d6L
602HNwS0M2AV+cyBeEvljVZkid0n2It2Q6lbgE053JYskRz1FV0t5AjXVaz56cQCyPEpc8p/opjd
7bCWCxE2w06spmwmCChHvOxGw9Wie4uHgDY08ErnDEkE8Z2wG0lQkUnrzeEEjCs87jb2LEO5utpv
SKAqH2vm7vCKhSazWTHa6TCejG7TBpvA2g71/vZ+X+3DUoR49vBiiHMzhggNFaQXJpuTvzIn4fPC
mYtb3wrsAZ/3tcfutx+njl0+FjIHsroIuFiDgzOB+kzwVClNMhNUB+MpelTU1BkwCH5bS2vL4M8p
lODgqa7GykZ1bpqIzP1peu3Nh94/+9NbJyMBvN5tsAsiQc4PNlyIWFtPo2hqaxT6vGjMHBbojWOr
he3qdSV5Wv0ZUls8THEn4ZmIVA5wMDiu0dJRxU011Gad6WhH+JX4gCqxtY2dlu5gPJbhh356NozK
jdGraUc7sz1G71sp9En/wPCLAfeYaWTsk14HiLDqtBNA6sN0M1bT5vauXZsFlqnxRx5DQAFU3+Uy
K3TVq2E16R59U/uDKpsBl32e//0ijzAPGigXSnyeDCNatfdhK6OT45HI1T7BHIDgpiIFKQIS00pp
bLuiWMCQboehwOGZnSkG4Sp6jp/ywXJKaSv/qhVeyBRy02WeGmbeGZDZA8ntsZ4/WDKmqFXF4VWH
hekcLE4wP0wDVl0R6jD0xukR2M+b2/t+fVox9YujilsM5Vc885cbA9wMPygRaHpTtm2rQ/rUVAdL
1nixoidAASPZhiVwjDZhEYavkDAiueEp9fAQKf1zRMYPVTXvbq+Ff0YwAZ0PANuIiMGBIwarSR2q
rabWhjeb46bFEIfPXuz8ue6OEybab8ta2Rf0wmgYncWxxEiMsKSqnfOc5YR6RRS6tf46Vp9uC1jZ
GKRbdBRN8S5CJl2wrbnmaV0/NL0mfB362Sm+1WgfLOnptpiVdcCFcjhdA3B9miGsg5LZsopUoV7P
drriEskqZJ8XVpHorEL+EJ9v1FeqIqs331vhZzrK+8h+cUQLIHUKl2ZdsahWfZ96Zl04P61EVhtf
MV2elMIgHECjEOQJ+kmY39d5l5oeeurqyAeEgLZh1t3REVDpNX4QQbfNd2J5CFk2J6VSjKan9r3D
CjcNft69yxbuexiUCs5c4EIuBUx6HmnjUFmeoe26cGPIoHdXthlvdmhfZRx7XszZ57o6kBApJy/D
iAfKW9t4e+8CCDCygagFR4ixOtFNmR2r0hFQkx7xN03uVqmktnG9gMX3r0I7H3dTiuevp2pP7a+0
kHim68MMRiZ0P/BzDCZSIug/Z0Njtabme0MWOa2hYdqm+2j13yxZH+C1uS4FCZZk1HbYA//b9+Jg
WzyCM0XGK7K2EgD+ER3AouQa2nPUrbAPqhS9Dyx3tfiraZyD3tEaGUfbyoaAmAMpDnA0cU4r4dy1
mOrVYqMMTrPh5v5TaEjebuvfR/FHB/EHAAwFRaUlmsSarg1OSGQl/SGWIVKtfR+BlAXWD8RUVwZr
D1BSQaLgpAz5kbbjY6IVdzdwAJLiQoZotHnegXgTpGUnoC+qU7ZLIodZMtO9Xgj6ovFIty2Kg40Q
eOk6WBYzJWea7bUbdP62MoO9ysrj6X/5eW5vF4Eh0aM8RKbD9qZkO+ijSzLVJd3HlliuTzQ3uP8N
B3kIRUC/jSj3CvCxDaKy6vWIocvURrzOdhJXfn0Al98X1mOyOW3y0sd6ZpCybPzug3r/lbcUIRwN
OqUZ0RKI0M2d0jql/nDb1/J/vwyjkJDBEedAWMS8ulL9eWyC2UoUT59HoNoj6CwONiZW/I/MD15v
y1qzrktZQmpjjJK0HifIspsjEpkMrb93C0AzhY5qMh6kKI4J8YFv9RYrFep79ucYWPBqeDc2HwJO
PBAZStXIYV7V+tXA6C1qtb7XPBYG285k2N5ewcoJWQjgKrw4IXU2Vk3tN76nxck+6KzHot/RbFPr
G1NvDz6xd7flrVjwQp5w4E1lTFMzwYJSqv4Mk+4QhdlhStNft8Ws7DwokE3URg2QSAG9Z7msbqzy
OsqwrDh9JcWzKUnIrn4eZBd41MCSr8CI48yIULkufcD0f80xNJ7fjW2PfUefC/CAQIyNwEowrCHS
msq0c9+re/Ts7Cr97sAW6gGTI1LvAIW5ymdFRjd1ZsOoR+pNr7lpurmt/7VtxjOJZ5EBrX6VvCzi
dGxIbxqeUWQPNane0qHcoaFO4g/X9uFSjHjAw7oYOrwNPQxaqT9U2cibbBVC2oIC0BoIe8zwckAC
VlHizlbsVmXpvkNZmHOHq7JRyROLU20aJ3ERx9QL4vm7mrAPDWZS2jje3xazqiwTmVKCNyz6BQTP
3pdtZwFU2fS0vnWbYjek1nt2Hfz0KByBrBgvmuWpK0stKoH8A6ua582Y1RsA8E4yD7K6jAshwjIM
NUOdqIeQMWEOHV6z6N56EX/kXwgQXpVlnNtJEEBAN2Vo5I+dd0QJCwFCVkRtCswNcDUB3GrDPljs
/vcMh8TS4ZlQTUUeVnCyapHGRuhbxCPF/DBEynYuJS/vlZOxkCDstG70nc9ZejxfeZuaLVi6JKa0
ssvwrAQuCshxGhpcBFMq0lJX28j0An98UIBarw3v8LHA9DfwwEcjHSY2BUPSm4gDSPumV4bPxguY
zO4+bmgdxOUDqllEgmIDdGY2/tjruekN8Wf7RSFv7/g8etiQxOHdq+INERZakQ8djAjlRvItmr7f
/jzfQCFMszTEGyBkxrvyKvAICMvSuVQUz/wWz4OL3Kdb0sktmKwG/Af/V5Ska7ioOdA7+ouEmmOh
Wek8004BNMu8VYdtnj+p1cdo3Eda4lpko4IByS4kifcV+/0D1I2kNAOmuiUInfUakxvJzLwheKtM
ujXK8pAGd78C0dCEqO3/hAiXeEBUMHtxITl9KXapff8djqOBtwag/AC2KtrvRFQlnGN8HnnElykx
vgSW8s/dVoCEN/CzQdzOn8r8lF5Eh3GtMFrOqe+xakM6R/k1WftI1gXIz5lgAOgCQDcLukwsDBsL
5zAZ6mSOOp95M+a9LfbdNI9++kA+x5qs3Xtl1/lZAcCQRlHJE6stqhm1Na4tvAf6aV/jeabVZJc1
+v621q59F0B3TY54CYQaBO2C+wXWdVgb/tSeQrNxjgMYpu//vqGB9Rk9IGjLE/Nho0LpXPRZe8rJ
z2xPyx/3f54TZ+LiAL00wJyXm96B22Ucc7s5sfGTHbpa8R+/L7h2v5wLUjf4fmC71vlu3lJmguuE
6x2/H08y4WYagKM4j2ASPk/qQ013zd3BAaDkoXpkFXjzpah7lvno7bGi+tQfLDPbsnra3qv9P1E/
gn9DQ75WLPsr+uQjkZ5VJ/SPs3Cr+nfnIpffF0LmVg1M36BpBYyZ5EPmRHklEXB9yKB5wAIgEYi8
OfLnS/Mhfj3WQ9GWpzKYv7Xd5LIenfBt+O22nq4vKNwW3PuhUxBlGbGlM0Tnupr36Hluhq+JQdxJ
QUUGzQVZJStiXR/nP/eSaQEMjaEXSnCCrK7DgZYtjnMPaDCnks0ZyL4vuIuo6ZWItPg+CTaj5UQ/
bytK9nnhQIzU7qx0aNqT0gYu/TZRWdPmigC07hl4RFIUAa4Yp8yhKSvfVttTBlDs+kEDm/rdK4Aj
xXMeFoUTIVZhirw3onlq0lOcfWm3ef/17s9bOG0o7KJRnzPOLg12Nu3JzMoyPnX2pgGJgOQ2WDkP
i88L+o8CBeFVgc9vUvqtesi7//jzheszzRrioxMsPukAMvmntMPdbfWs/X7KEMWYnNcJafOleqZJ
0+dZSeJTGm6Naa/521GXPOOvk1CYS9LQBcgbTPFCFW6EjmV2MKtxjP62kx0VbluHbhuDRcW2tkH5
w2wk8lYsFg2U6DOGkwLHifjgNvoirWc7jE/qoDp5+FD3p9s6uxbAgJiCYjTeQKh6iu2TQ+Nj+lKh
+alPXoG33979+lp+nou/CMv6Mi19dO/lpwDoHxTIdIXWOn1LJTsvW4VwMHDgmwIZi/xUOUW8mWWY
t9zwl3HfchXCwZj9ZMAjCZ9PjcmhxmdlO3Vf0PR6t/dAbhZFe7zDEOmjyLpUFtoEAcsQpeOpLkrH
SiNHhii0oiZePMR8IvKM1y1JRQqqvE4fu5PpGt1rqt/9iuC8LKitgpwVrxXxMd8oYErvM3U4adFz
kTE3DPL795k/VNAEonJWPzEsRo2knqaGTacoegz2Ibv7nQI6jYvPC/FkGI9BGPT4vG6+ddnJ3N4+
a9f+CWEYQCMwpABaOATEy/2ty6lSqFmoJ9Twx02a5coWOTQ7cNu2lqJeinuN6jAYe/FaNSl84RVX
jpHiTZdVZD5V2sOnVDvcXop4Iv58HdEdaK2RDkRws1yKqU3DHJfVfLKzyX4pzch+Rh2FPlRJXUZu
mviVe1vg9XKwFBvYIbxwDwQ3QXedbc2YVIiGY/ilsLeBrL3tej3LzwtXR4gW8jiu8XkygSCp/QI2
cK3YhbKSkmwVgtoSNay1gEIM+JJL25mZxMJk3+d/v3C3eG8ErInw/ZxFTjU9NankUSGaMAJLdPni
7KFhGQNjYv+B5ieh2o9Df9Sqk8Y2topD/nr3Tl+KELMsAQmVpEbe9KjpTl25oSTIWVERZ0jAwAnj
x1AcSogZ6aqEZP2xU/doimKyQu7a99EggVII70BAA+hyCzql1oo2CvsjUqeAO4ud+9WD1o8/820E
p0ETIhA9iFKbABj/GOujE7HEyX7c1j+Pwi4vO2wxikV4q+PiN9DZJdhoG/VNRNnYHGn5oPiPRHXA
mYq7LlFOtwWtaAoTdBxRDcEsJ+NZago9xClOtI9eUdPxg40mCT1kn+d/vzgLiWWDK6zE54f0TRm+
GfdO/P/R08XP50fl8vtT1OfDgO+r6letPsbH29pZOWnoaUC+F6l1PqErBsvG3JZZmHfHsM+/VGWz
swbFmbJccuXJxAhXXkYyggpF1h2jaqf1P9N0W3QyOqwV57pYimCyBe0L0xyxFC3c+PFGSbescpRI
crD5V67s9q/CRL8BtKYYyRRIocpjVCgOsGicmTZuHP1Ou68z2pQ7iQGLjwFuAYjy+C5h+uFqsG0y
S3APBnV8bGiEAQ6zHh6Ri7G/DX5oP/izFb6GUdccUm1IZQADf0aBhNVyIAa0+/0Ph0zQqVLGaOso
rfgYTmZ6MqxuTp2pjvKXVMOTJI2reYs4MPqQhGV07uaqT5zOD6t9HLF54+fZ2DkliA33CavZtqZW
ILko/kQAwg9EwIrlYtaB978LFzZLqyyNwyw5zkqaHJo58TM3LOzCm6eYfqDKrG3KOVbcPqbqa27H
+cvsE2PTBbrmdGo1viihXv26+0wtfpPgmzXMC/kVZlWOzRR+7Iz8lwLiB723Hm6LWfE8YA+CjwbQ
Eoi+bEFMHLcjm3T4BP3V0rZ3My3B7BBK4Q3KaXEwXCBodo5aao61Xh/bneKfWClxPGu/3kYvGNJS
mKS/qvGGupZVRlPVx7R3abqhg3u/dlB4RfyAKxKvHMGxZUNvqTDH5mhET/Ghy96h/MvPCw7Njxta
kAafn+iJZm/VnQ9yKJ+Dh/AiAJodrgYBpyxS2khRm2NNNna8DSxJTnJF+5ffF8s9VaPkUejj+0Oy
MXxnkEQPK+5+8XnBdorJpEXeTs2xsKcPwzw+2nXkzmG9ub3HKx4fsaFq4ZWJBLT5p5J2cTfGVT21
hUrro1oGm9x8Vbt9ByLpMpC1n6/5QdR9TAP4FSaGC8XSUk58swq0Nj/i5xAXXZTFJqzN2WVFqu+0
libbyZzLyNFmBTx7ZdAkv0iQ5r07T1H8MhfDuK/LFrh3STpjqiVEv5wk/buictQm+Ag3f7ai0ryM
EwYlM9TAztNj3w0PBoipD1UazZvaJ19uK31NEKYhUcRFFw5B49pSkJEVmcWiJj02Zd5/mkrWP41B
1T7bQdBIipIr+4ttRTMk4BDQ2ymWdIk9plFWKvkxGQ9d8hCUz330OpUSKStngTdncLYxZKjAEblc
0Gzn4GHMrPxYRs+avUuaw/0Ku/y+4CqqXoH9Fvh+XL3q7EMVf7QTyXmTLUG4pknVjZhLhQhV208v
puycXX8eVVuUeWx0XyEbInYHxx28VV/F43HKNkx16mB3W0Ncw8tLHPMqeGUAewBBDhXbZFjW6WFr
kvEYGY5ufEUdUtW3Qfh9/nlbzto6wJ3O+UwJ4cnI5U63c5RZNB6HYxEfom1SSzZ65fNo7OIEy+jk
RMlH2OhGryK7MZr5OHa/w0N971QBKBd4gIObGGPusFXBTsee9okasP7YAHqfvOV3N2/+TwCgbdCH
inTOVUDR9wiyaDoch+anbv1M776R0YmPpB3ekyDURAZsqf16mlHFUybkVgLfTfbEoBIB154JAniQ
jMYxVBiIcAoGKwnQf1qNR5pQJ6iPtur52b3Du1CSAYg1dBOh1RwXs9AokWKCK7aqiB7V+dEwNnUr
8ePXPg/8cMBNQTYNsB8oHy21NHdpiPmgzDzS50b9bJfpNmHFlmpvt4/CVZcJXwfeezgNUBkPkQQ5
vuG3YRVZxzo8aj8AMqwYu/p3P/0EoM0hKCRx+srRgDSOloMH+HWFfshD5DwnSOtCQD8fi/wd24LF
oMqNshsuaTFfMQfMLtQxb4+pZjofGPDJbutrZQH4PookqPmgv0QMJ3tQXtQh8GWOaHx29S3YfiTG
y52D4AN5cxrqSjpm29FCu9wPQOVYEQaS26MZDq7SvETtS1M82Wf9pGbq9h2LuZAl2FieKSHrfMhS
wCdQRa5SyRpFV6wYiXP0eaHhFQ9IkW7ZGAG/NDVze6Tqx64hBzvpndHSAMwhI6RZ2xjkugH5gjZq
PvAo6K1OM7yBaiTC/mnNfWDt71cV3ldwXAyzVsirLz8fDG2oBHHCkwpOZ23vrrzhGPL327/fF7ai
0EK0evlxd8xnEBm7qSVpuvt/pF1Zj9w4r/1FBrzIsv1qu5beY3eS7uTFSCaJF3nf5V9/jxoX31Sp
jDIqM3mYhwbMkkhKFHl4uGZWiI/R2YOnxGUesq4NxdDQ0Bxm5HfFv3XJr7r9mavfi/mPqW3Nurkg
CBSrAfwexWkEPGCXESf0SUBujsq0gKNvCJ3ZcUuyU7NjF3DwHvbqG809J78r8/v6Z9N4NfemyM+K
V3Tx4gGIrs7reruYwyT/FMkuqspxBl0x0Ixq1W6jPI/Kd55+z5RnlotxBGYfLsmLnn6+LnblCoID
g58CSFOErTJ9JvjCjbZgCY6h9+47sAtAGFwXsKZPMOgJLD/ypxc8G0Y91mMX4xzSrPrQpMfaNA6t
8kBY5uvkqCTDxjt3dUEI+eDGH22+0nWn2k2ad5rThZFpvrQK2gFHJUBMvr++rDUvRnyJdAa4EsTJ
dG4405yVjV4vbYiZpUp9ULYAwGvbhlZPRGaIMJEtkUKDPknMuI+jNlzKlz5+NLL6UFevY/qYzE8D
TsHrq1nbNKDqHCqqbwKLeL4awqu+6gy9C2szzXbtCNBYwqdmF4Oezr8uSvxw6doAXYJoXUa6BjGn
JMqMzIqm84TzaVqGfUmt7ECbhPjREpSZqyVvVTQZvt7E1ft1wStrFIAyHVUygAYQQpyvkQJgYRWg
qQqVBtm/FDTW9/a81U60KgR28dFSgntRqPXkPEkyKyFgixzCOd6V6q+hehwxY/76QlZMz/4oVKOA
iUeIzPgwooRaZdzqP2pyGJjMabIhYU1HgOnAHmDbl/OsDS2fUGQup7Dru4cBEGJ1zI4jd16YVT2B
rOduadkzbfOb37U61mMDc/ZBwCcvLEfHTDzq9hAyaz5+U+h8vH3j8GYTUDMdvaNylVyb5pYs1TyG
7I+S7NUtFOya7mFfH/1KgO6r0pGgkTEqG76gQDfirkDfaMw1txp+37wI8ZhCEhW4dNG9dG5h7dxH
o1Ejy5l+1X4uP279OFDI6NvFfYCOuAtIemcW2UBRIw2VyLhHdPdAG3LzhXMuQopPhqqzo66AiF6d
vKWyj5g1/eQsW5CFD/6D83NGAKqR9IGm8XyWUZhDMxNu5B3kOPb3CG3JbkXV9zwx9nNkh5mW380G
6FBNzDN1x8FRPTqoD6VKvunOHHASPycGfR1MtDgqjjX5ZjU+WllRvDfTHL2TuvgNVNLstpoT+w6j
YF6wK8e1yfRmdMPiWsoQ4kh9InNTuQOzf+lGSjBImWRuyeP3uG7vlN56y+f+Lp21rWBWWJq8dgAC
BLwBsewF4CTW84nwJU7DNCsOMWk9WzuUC78b7fmuUrZYxFdKGqD3xKWBDnZY/UVmfBib3Jl7IwtZ
rmqeHn9xfXWmmH5Y152P4MpVht52KU/KbzRrSs/sW92b+nTYCDVWQij8EEG0ZQEIiMZt6dJcugZF
VXR4hVn2heeYXKnuGvZQRff29JT0hptrmP3b/nToFp778vWAxmeclR8Ei/Sim1sBgavNLcZCXmNe
UJIBaT/QpcM0cyNo42J33Us14SOSfpFhRI4Rc7dWolZdr+sCY4SzcB6XI8I7b5geIhXMAX3hNepz
Ds7lUnuPDMutmq96sXGRXt4/AniPQb94VKJNTE4tswJ8GEs0stBi+y4+xlsv48tz9Pz70h3agLjQ
UdnAwr4J1FJxU/7GbuYpBS/i2SIkU2ko5fVQTSxUk6eWVX7d/IiGrXt0YyVEikXngtPY5B3Mwvba
6m7WD9YWBG9VGWBnE93YiG7kjHNs4JFatJyF46/M3jvaRllndQUnn5dO6w4xtpMv2CY8hcfSncAv
t1WquAw2oAngCLEEuC2erecXGjOnIuOEsLBQdmR5nyPmpfw+Mt/7QnPLgvlG8fO6/6wt6gPrjLsO
OTEZPFqa+my2ds2A5KhcI9K9RH1BiXzjhbByCIPcDDe0ePagJiB+xUkoSPSR6BlpoJnajyN/YG4U
HRmKPePNpTHjTJD0cBx0sylJDUFEC+z6qbu7vltrFkbB/YMkNJKIllx5m6d2bPQ+/3D3ge2nDQtb
3SZqQBNotsFDR4qa2qlHL6rZgnrf8DBwWHk2fmA4Wbk1bG1V5/jxeLAhlYu8/bk2aEqaOie4Gvgs
elr10UWb/PWNWl3JvyIuinuVVugjpVkYlztou9IDO/XGaJe3W6+MlesGFNj/W8zHPXhiWlnEowkD
17PQ0dw+2+fjnmP64q2jHcUReSpF8v227hq7HO0sBB/qNLnVFlZjdRV4C6rIHuMysSSVMNWeFJUm
LIwWz0CmbYa335lVeF0rq+YLpBDSSUAOo8nhXPHg4K1QiDWhFYzOpfFXA5O+bpcAfjRBeQ1YBwSd
SyAaGwxu1mWIeUJauh+3wItrdnX6fWkFZYsmtUXrynBxvphgEk2RmowBGVez95FteKPYcymyACsj
8mFIv4HvT96tuiii1LLjKjSTenK5OfzRx6Z3C5W+9F3rKcvkKqQ5VN2tfDgwNjTDYTAtjhjkimQ6
VjAHM5tmKAjq0a619na2ERuu+L+DoAUxi3j4AW18riTG5qFpzKIIm1Z57jPtB3P6u2JON7KXK9Ym
emgsPMtFpVlOMuhFByhr1hWhnvzzw8w2Lq6tr4u/n/h9urQtOuPaIkz0T8wKt3DYW5+XDNmYgeFo
kQ4MneXN2dH8y3U/WVMBOpJx0SNoBLOv9OsnzDKKed9loYmJVeVnxfx8a+egMKJTCdICFrTO6F0j
JJBdQXbT2/UFrBxYZ5+XbMigzcjNDrg2Wtz34xM1M7+tQOy5Ve1YlYPXK4IHCgionCJr+8U2WZdB
Tv+YsWYPerB9jpHNrN4iEVxVCQYDiDq2AQyedPl2o0nq2UizsCkSl3DMiC1stwZV1PWNWzMs+Dbm
/mB8A/KlUuot46ww5yUB2Wa2j1yUyq9/fm2/UD8VY1oAibg44tHqyu22y7Ff9fPSal5pP3RlEA03
A2fxlgYwGk9cEUHIyL2uq0mbgJgh5OVy3/Jqx5jiX1/JpT4ElSDqm6LzVQDZzh18JK3DUGbNQp21
B738Uum9V+a30iZoohXlRIqkdU7bHoNIEagAferlxmdSbQ04ulT4uQTpCRfNkdKRGRIUUvmO49Hq
VsYVeQ1S8EC7rqRljHhOjK2v75bqQb2VCflDBGAFaAT/II+UCs4ajxfwfEAZNFG8CRwGjr7xkl5V
94kEKcKaY6dGjhwSpuzNHp9UB6n+u7+wKHTJIU0MB8Gr59yiloyYmDOMfVJ05rVFAyIGlFD7rVhu
JfUCjf8rR0YZ4w0ygLEdIWn/ng0uYX7ZHOZ+b+8ny+vektxdtpgGL0OVc4mSekx9XFK0eWdhWnbu
sq8Q1+XN3Vg82ka3z0Hwy/rX63t5ec6cS5TUZczT0mNGRxaOgrjNZ/Ropy7Zqg+vGQVFDyXY9DAk
7WJYz5imxVwwBZfY/Non3+boucqD6wtZc0/M43PwPBWQTbnco5C2GpJUyfHmSlwt+hRtFXlWBZio
TghGXwDVJN0s0YSpR1lTYJ7afeQovl0Oh+tLEGfUeaBKcDwi1tLAcYITWZIwW1xfMIw4D4fez0nu
2dljjYFQWeo56cahvLIYkQu3RYYTobEMoCkKwNRpPcVhrFU7I3mwFrqxmC0J0mKceOF5r0BC9dwa
u9q6+folKHiJiSNAwwHKJCzuJGxUsibj9agmYdndVV7NNo6YlV9vo2KAdCu67HH9Sp8vyZJqapLX
YTP9yME4uBH0rvjD2eelOxFjMOukQ79syFIPQ9i8jE4+3ardXLo2WgaQ4wBdEBU0gNKViIt/jOxu
rF5V4ldl7WN0hm9mx16/+X1wLke6GMnM6kIZIMdqX6fa5dOv625xqQuUz1BUdRA8Aowll6UdWuTA
JrL0tf+H0gfAWa5/fmWb4AoALMEZBDWHZKhDZk3qiC4o4BHtb1Tl++yTkrQHajTfrgu6VDqys3hK
g34VFotx4+cmGzfM5mkxRGGnfCqHfbzs6daLcGWrMHUJj0LgBlEVlNeiV4Yz18DKvMbzrv5ZbXVO
bn1euixISZpKd/B5pXmzf9b9Bj7t8vwDKw2QaQAHiMk7crND2Xal3upd/oohWIbxmhTvTv5KUz+6
/fAARQ2ezAInCt8g0jpM9A1Yk9kXr7VSuCZVXMvaXdf1yk6BXQvvQlwYKN+YkoOPxEjpQOzy9QVE
4+6M+VH/7fuSbwPvTRS025evZNmR6VhOG6rY+v2ST6OvYkKxBr9fn49s3tsb27PiCoCA4Nox0DwO
PjIpgjPnurPzvMpfR5F9p9/NjHlou9+QsrKIUylylrcr57IttDp/VRy3+oe+3ayCs69L5wYjnV0V
tMxfQdCxzLuO3HwFgUINzFOCtBDZPBkRPzYT9Ouk+SvmmjaZz7cIZFZ1cPJ9ScWGFvUsN5P81SJA
x+yXxSu2hvhsiZDUPC8KKqJOlr/qZO8kfmoftK0Raiun9+ku2VI5KhvzubKA1n1ltjX+UjjJAi3P
Zm908n7P2mELIyV25TxGE5MzwSeDFkDMDZHDTLM2h7rvHPaag9q6jEevQWtuZzJXTw7gbEEX1Y9b
zQwVbxRbgBzE3XHRw8z0qMgwfj1/bZUfOmWunb//NwHCi04iqWFIckOvG9hZG9Dmrpn2/+37wkhO
vm+ac1zxGb4eLUdMHd0Eh14a2fkGSUdtFaP/cXCwQXGBian+6Dznt450B2ANh7gIEkA6h+ZP6bQt
I3MyOBozMPXRBWyxKm4+zfF9VAwAbUBTDwLO8y2ykrgq4iKmod4+10e61ch/6SNnn5eD/aWuW1Iy
xQyrtn62ifJ7mfg3ZDIO9pj515W9ogzMMEbiDS1zgKDKQGC7GyreK5oZWuk+qRrAS7/R6fbiBCKc
EyGSOtIiK3Q7ghBAU1yBS+q2gKsrO4bwQBDlCEY13FHnCsmbfJi1IeJh7ic/62Q/lh6/dVQyjApt
bKJZDJVuPFmlIKQADbjTmaMasvrTNOzU259459+Xws2mTS09V/D9xAjr/pO+Na9U7MH5SejgOY+6
BmAygq9IOjfMTDwrcwrMt17ER9Bi7ua0fQYR3W9cKn+aub0fSJ/cO8nrdRO70A163kD+Ccwj3AUW
Jukm0UaFL4k+hGqfuRVxMc7UVa2v8fjrL+QABYv8kpgGKa+vNYZZsVX0mKfoYO9Gv2j8mtRucF3K
hcNgFWDs1kXEDmpc+aEZzYPVFFkFfGB5QFE9sXyj3l8XIdzhTFEQIUgFBOWTgBJJF32ia0OigVA9
XMz2qLwMSlq56eA3cdliLnN3uC5NqP1CGspeoAfCIAtk4c9dJxvtnNoTAfg6OhT98evNX0ebMual
CizfJcW53YERTeEFD/k9KsRxs/tPnzekH6+M49jlCz4/2Y/aYchujarRUXzy6+V2n6yMDNqO+Hyv
7OOdSTYUvbL1+LxoWxHs6dD6+dbneY1+EqrzcHzUquN4c9r149f/+3kp4M11Go2Rhc9jbIVtP5Hs
KVVuvQhFw4BgZQJOF72B8oQSqqTo1K0aNUy7yC3uubN1sK+4GwQA2Qe/hkvIVZu+mvV64okalhhK
HiuGOxeNN05bqZcVTWBgKe4NIGeJYMM914TpIB8Cz1bDgvr17NtbjVBryzj9vpB/ElPNo+rUyYzv
d+pLkX4qq/2SHq+7Ajgr8RHJk8VUcqEI1H0vGkLB/W6jPd1YwphX83PrcG0XRfXgqg7/yZG7oqT5
3pnKb2NKqj30meAo7gIls//RmWa6uHymXxgwZNy3FonAgZRZw6dUSUtPn0BYr3bqU2Smj0ZfL7uk
rpTdXKTOQ1KViafOHHkxaiPprmXJ3cTLP4tddH7f1OwAnHD5nHRJ+guvd2d2GVEnZc8Vp3pJO3C2
2Ys17sdELw/IcaIWVKZV4WYzNQ7d2JDfxGDd19HQfiUVwBPa1GRBbiIYuC/M2nesxp9swjnq9U3J
XaUpMW6iU/ku47ESIGVg7DVuTzunsBK/WZQkc2kS9W/I5vV/SM81Py2c4Z31Q9/5+VTsJj32dML7
Ay8nPXHpaNJndDor7ohm8bDkjfXe8aEHqaBafc7Tpvcx+RRzPKlZY8LtCIxdkndBXfHlV0yM8aFK
QBbAimXw7FRLvJmM7b6pMkxhVafmtbCz2GvzCqMhC23cYyJE5/ZozfrHUBz9qDVJ8Xk2agAewEwV
eVNbf08Xq9hPCj/MpZb7Du+yNwwNzv2x6dKXIk/KI7fT5S5vms4DY1395ORa8XW0F3W3zM3gpb0e
YXxX4ezGPIlduhg/8kQ7Thjc5hmVMbtKkdXeaLBwAL08upan2GvMjrnLaL6jyfmtWDQNb/+uQJak
Aq/JYKuuXiZHda6+GnQLV3bpOIhV0BOFhCicE++4c8dpl5z09ZiS0CCJW0Z7ku4i+s91z7l0/nMZ
snNOQ9O2AGeFWuo7z0lz8ymPz4v8HvJLIBKWOQZsozaqaraMkM7KfedVQAP/xe8HelGQLGDen3wI
o7zZln1MSRgj3LH1cMg2VkAvDhas4ESA+PvJ6TWiMTHWZpMgIPkNgiu3zWK3YehP28rCXUY+EIS0
MegL8FK/AEUaTVLPLG5JyNg9yB+MCJPc360xdKqNR/qaWWEyNcBY4tC/gMjQMdeniWcEPbWdm7T3
GYDZWfvlul4uUg+CdkiM9EH7LsJFGeKp9LqWxv1shLoa+3BbF6dyQ+604UuVPFN9Q9qaFQOACyg2
8NAAOkjBRFepU68OkxYazedZ+TRuhIn66vfxXeTdccNclAQ1bjjNQkctrJbjkM+uw/+wZjqgjOdF
JbBzB8f+xfodsGFZ8zipMdpxrd0CjjWzfZiM3G1ou1vKUCufp/7ZpK7OPxFrow18Ta2Yl/X/vxFT
E84NdekG24gd7EGafWowWbXwrHEj/l/bBtGPjR5zRArgSDsXkdM5K7Kp1UEacVT5w/Lpus1ccqbA
aBDpwN8oRVuzjIaZ4rYfEgxqDyuiulZlu6Wee33T+TrPfSuJdmn9mNf2Xkt/R6njxdX3qjxa6hNG
A7rXf8rlStGzj04lMPaK0p1c/rDoYtMO78hAzVrPZfbWyIbLU+X8+0L+yalSa2OadRm+z5s/k2Ht
iA7rye/sfrw5SD0XJKusAXdVPUGQgVI5WMRZumxs1epSsE+AdgLScgFhUmg0WzW3zAAtxd+yhr/2
dQ0Ga/tTZhj761q5NHFdkFhDGLhixQF2vmspUWsyjKDtsQ0U5Zv502Biilse6Rty1rR/KkfKdrRV
3DvI+NNgUN4MuC9aeTY2bU0CUuUAv2LCk6ArPV8Jc6aJRGlkBo2FgaJ97946ehCehJoHIEyI6EFC
IL8dyiTD8BHcNkFCZlfFCV9H0w5+c10hq8sAfliM2EL0LYM6FWXmCyOmGTjgdlNdhW61oqwLwBWC
AVgYACNnA7s4R7V5Xswgm9kDy7rPjG5lHC5SQ2KnxC31/yIko7L00QbCVzWD1I68YsGxWWg7jU1u
m+/GcfC4WrnAOt3ul6LJHraMNAc6CaXYzsFTwdRGqgZNjKed62gbJrziKmffFxt7csAkuHtpM+P7
yuAZjk/Q0/F2Xfcrfn8mQTJhK2UObnhImNq9Zn9LgYn+J9tqf1nRP9hfkJ/RkT+D80vKGSOwEtvD
pAaW9ZInL+rGLq1+HhwaKHDj4kGIer5LSozO58EY1YA7tjuSux5o0uu7dBkHgVbmRIKUAIymWunV
CAtIyO/JBi/ez5xXnkU/Mf0xn8YNaWtaP5Emu0sexV1n1rMaDKR6bmLjZ7tY9zye/OuLugxVzxYl
cx47YzkmnYpFldGXtAvV9El3EgDbOkyi3BC14p3iqEcwiZIGWAUlA7CA+K0IWIyC0rkryjtevC16
4U/zeEjjsO/tfdltxFGri6PA6wFqiuZr+UwjbFoaSynUYHEK32IvLPkSgVM4A1Dr9ngK+yiCDFT3
0broSOZnFSASU2mvBlr75NQ9KC62OGLWnPRUgmR+nHB90PsOBhEn3hDzt4xGfh6Z7qTFP64bxZrt
CUgYFXTYQCIJXzs5ceC9GY2bVAss+xjr4NB0nc//TYJ04phRRDTkUrSgt4AFLY9d5Nd8YxXiV57n
kdD+cLIKsaEnq8DM+KUsFshgxLW4X2zNTVjdJbzpkeNGluripRJzpMKQNNGChfwg+aMDipPxeH2b
VpcAGkswfKL6C46b8yUU8VQ5Y1JqQZ2P7ni0kVa5LuByDR+8qYLbBofNRcSH7te4UVm0oC9pl053
seE2xUZL3aoI/HqElcBK2zKMKjHLhGjNsgBbekBSamTHdNhYxaVroEiN5nQxYA4VGvmFGoMgqDaY
uaBXgXpau2fKs6kH5Xwz2FuU3k/kSBbV4gpbGKNLqLU+/YWe5OvKuNQ22D5RYrAQgKPoLreipVWG
hiqlBUNW4y25j87j//Z9/dyamtnukb7trJAVO9PU3TknG6HQJXQZyCYKQs4PzmoB9T4XMfeJnjCQ
JIcNIaD50md9+jkVVeeTEV1Qbm+ovZvnunK/CC5hG1MlafJF5/bG8XK5k3D9E7+Rzkq9VJlZ9J0W
TObbsO+37pUPv7s4Wv79vi4lKUhO20YfGhxfXfnQoDpfm9PPLLFDFpX3uOiO1G48upSHaO7fyoYc
tSg7jBn/WY+WjxEQfoJ51X2X+jmrN8i2V5eOl72g7cGBIdf0MTMhbc3a0YIx2dmxj16UW41INJX9
7/tyXBJj+CuPGNWCVAPR8x3Ss3/xfQCP0EKD/P/FMGHURvJ4jHT8fvrF7j9/uf71y8MIv96GheI/
HHmyfdLFyXlbxnrgGA0gIbM7TMlumkb/upi1UBGUAh+kYSBQkJNY+tCZRtypakB4dmc5xU4rzTu1
n/ym1DqXz80Pzd4aCnB5CGJpJzKl8KqLraaNc8iMU91VnLulfNCNxtUwqf764lb38ESQdIzkyQRO
/X5Rg5HErml+j6vRXaoNRW2tRn5UjaNhNgqETHPylMJLOGZZlNp0sLOtOb2XnBuiT/JkQcKlTgKF
gg1WxEeuirSHv2hBOSVuUaPCj6hkYIFjYQACYPFl+17NX3l3bKPw+o6uLRYjURETg0ANKUnpmu/V
cjGSxsDbxXSL4QUDF5bYwxPjupQ1o8TUHwTgABXgf5IUUoFCHoVObGnyxLKXtn9Sxs+Uf5m1bqd2
G0/KD1It+Yg8lSYdwVljRPM8QRooTb1mzj21pW6R/GA8dquKuylCMpMn+6g10QxUu4Y1eKDURlbr
n8Ycj1UKUIJe+Wltokrz3eKTq458N8+5r9m1OySguiomd1GwY/RF1/ExU3Pj+D0bJ/Aeg/t/IG5S
/lKtBU2FjVeY342c+fVWS/Tao+ZkmfJNgKqhTRWxTI38cpzfRnTHLDzZYpTJercm8d2yVVxYc79T
iZKfJ7aeplEDP0d5z28bdnAactCa/vN1a1m1yX+tRR501gOsTHMGB+z5vpw+1ZNfNUdjk+9mwyhl
Vl5BXlyrKp7tS5p+ybR575RsX7X2ns7LsWTTi1nm+z4vP5GofBzyYtdlxT6L22OPfv2ETodB5R4n
RQsD2pqnfskNg4PBRGCPGwPgcDzuzg+GKa2dLnOEx+T3VXV0SgM15C8auRvaR95mrjJhBlV7nzSJ
Nzna7roC1i7yU+HicXtyKtlsSCkMSw3absfuM2Xj82tvY4zVBNwdARtgQJIZUQNEoF2Htan5ny5B
Db3X7ub+uzH/SJIteMuKksXAMbAv43EMeIW0j4yNTqc4mRqk0Y5Ve/VPPR+4sTe1z/EW6nNNFF59
eLYa6PilunTIJTkD/C3Bk783kzuDspfSTkNuVN9Z1B7QnbufFb5xrq44JBIaWBmsBZVdmR0L7UxJ
GxUJ7sP4QDPfTDyDbShrxRbOREhXLpKpozkQrEqZSk9r3gARvP1SP5Mg37fEnDGnBSpC4ca149e5
6NzNAuzWMsTfT0w6L5Vp0jmEROy16+7T+m8WASgrzBmeY8k4p3gYGG0VZJh0DH1IjtPQefNmP96a
ujFjFYhcwU1wUaami0a71DGWYLDodzblPrCOvxtT2YgJVsVoyFyhSIIBSXJWGSiUmc6FtQSZ+dgo
KajOPlf9RpVu5YwHp/i/MiR9KGWDRYql2FbtKlXvRhifrj2ydMN8t9Yi/n6m96nMHEaWQCG7pPOc
4lBtnZYrx5kYk4M6OBDrohZ+LmJGYabqibMEsXbH53uw4I9fJ/PmVAY42IE9Rf1CwDguUhltTxNr
VJeAa4e2PbTlod4qYawFo4iI0Htv6ahjoFvofCGMWQg9bc6Dqta+dxixxgGUQXfuJxAKHcahP4Ce
aNehId+k+Z0FAE7Tj76OSSE33z74GUAvIE8LTnUZsKI6o2KTxuAB9bKceeB63HjnrdjemQDJ9owh
LtqksHhAzIea/Oxy1cVVqkyH29cB/CB6fdBBC0CGtJ1RF9cjKnQ8WHoP5Tm2sU0rCQ80Y8AgkGQG
MS/auiR1FVqkVUm8BFasvjRG4VXWQ54tXqPRHdeeaZS7rflJtf6plY2VXZK4w3PRbwwdQT8CnnEu
uqxLvWMLM4ICoCc/apodZiz1uMjRFcLi+nfXWb+mdvCpiYQbI8kGw+iaAtHzDKgOMCG41SWPGyKd
IcuiGkFH9739j1UnyB3ujY0jasWvUdFD2RNEEajjypRWI6CfS8M0I8jyx6Jv/ZanYDf6U1YOaEE3
AEirKxI0fKA1pci2Sk8WHWTiBh8MEtgTBkX9oAMGXSkghdrqtl+TA5gsMEJAuaykOFqdJHk+Q07W
7Yh534E5bXBzZ6sNSriQ9AQDV+f/5Mio4g5YCmtEQ10w2c9W2oA7M7jduU4FSDEk6mEAbRkQoDJM
JQuqrYrRmvIpOEIE6homLis/nRIUcCqVBHmdz3eovhePSamWh0LRMdu0VupdsaTV7vqihNtc7Br8
CsPacfmiAnLuVoUZGVWiTGZQ9Y8NBumUj1p/e44O5xEudgEZQEe/dPbVTFETJavNYMn4u27Mb4ux
NTx1VfcnIqTDYWJxsvQqRKSk22n25M+3Z6uRbz+RIKz85FIvUrtPKa3MIMek6t2sv15Xw0ogjz4S
dGCDc1ZQ5kmfT7UlSctaIwHtfTN6IOm9Q/cZe8A40E0Iz6rKT2QJOzxZCu8AZ0X/FQnKQXdz3bNr
f0De4PqCVjVyIkSyq2FoedZ9COm93+rtCHZoA40xJtgREQDLoUmUpt2sxwl8Pe3vAVXw01n5G6s9
ESEtwJp0MIg2KQkqzNh7aNmcPk0x0zbigjWft1BTo8B+41ZVpWtlrkhmt1YJKWPh2oDn2vEvrUWb
yuDHyrwhbE0nKK5hkDSqRpjsIh1gFq9nxalrEijNsc6Ox9s1jmsLpzyeVqDQl3yQGTQvCi3G8Zi7
yo9iiydmzWpPPy95SFkNlKdCHyPZmczr20ebbDSOrGS3EIf+uwLJMey4iKaxwAri8oBmgqpE4eKI
kdJowq/ceQtgsbUgycAw+KYAmTOkGbXtcfo8AaFtVYfrSlm1L8AeLYEJEGRd574OPjvSl0ZGAict
PM5rLzZ/zs3X3kLKkL9fl7V20QvMC1rtEFIAFnAuC8QOraPWsGW0zriMfaWj4lvl537+i3v4VI60
cZGjm3mjQ44Wxcb9rDeFH3PcjtdXs+osYHcAhS0q0nAbaTVON9VsZiSY5092skuHjfBr/fsEj12k
UtD6JjljxWZBS7aQwEwOde4608bvXzMvUGSCdk4XJi27I2ApjZ3XtR4Y034o96iNsHzjgbim8FMR
kkuiNDLlaIfSgwRjTRZ/1u+rxGNblORrGwUyDw10FZj9jFLcuSKGJbZbClb+gPVN62YDeNV1lugb
99XqWvBgAiUQYjC8Ms6l2LFZVVaa6oHuoHHPyR2fNX3rlma1U+zbu/cAcAAUGa2bIEO5oNaaolih
lYa6nIkJrm/j1jNtdS0GBfgMaBYAESRH1NvWWbjGMCuVx9FXq5iNXVu1ReqanCieY07mXxz9yBQg
BwlaJQyDkVQ0LUqlEaPTgQ15tOpn82+eEPguIDqgEhYco+fK4aYZZ8DS6UFaPTQJSKd+Az3qjsvN
fdUIJQRGF+8hFdBWOa2iNNTuop4CTKEsnrpQv7OJZzncv360rB3KSJ8izw6eHfTJSMsxxyFGbhbq
n0rnYI38+xDVP/RJ71xdi2y30OstNNWWRElBvWnSrMAg4GAwvyX2l7zYRxgNNH4xnI07YM1ZBbO7
SD+IeFY61Sxt1HrVVADhQbOANX1Poo2wbM22TwXo56YAHoicLCMEWO1d6uzq5Y50d9rNk69hCKdS
pNNAKzs7KyrsF8D6y7yPH4DmmKxDGrnGnyjaMIe1sAON1ug5gQOJTO75kupa0XtDgbumY5bfkbju
P2dqZ+EdUGh3aYN2TZi6gHQxK8PoeKDWN36AuDDlNyAiQgAEMFwHqpOsg9e5rRdOoQe5MjwWVh8w
TFqaO5QVrSo5DEn1iCGou+s+IL55TaZ0d8QNIOBcyXEEtrv2V5kdN0miV00RzwRR70GBxJRWVZj5
UjnikB3NsO+ek/nub1bw7/elFeRMx3hYNdMDpMncTv/VoonvL4CDiNX/lSGZRsGzpXNGyOgiXHuz
ubzBAXQ3rca364vZ2iwppsKJNGQahVsBBnSoMAzCzLZQIusa/3ctUig6KVM21wQicM2nbjQWXpzp
e8W0N8LD1RNC8K0ipeUg7pH3bOQGOjotDZblx0+K6rVP8xZVyepaTmRI22WBf0FRkK4EbOd7Mu97
7TiMf65rZFUE6GgAtRT/5Dpb7pR4bVbYLj2/L6NvFUlddYo2op4tIdJpmoNgYMiGSAsAvnZH80Vt
HXfgW9f3qnGdLEU6TbOhSQvDhBRd+WRl9/rt2QBDwEkwsUYksEBIfH6AonN4xKRbE7lZtLa2Pyb1
9gWAaQWMmhhrhCsN2edzAYuqAx2gIC07Pyw1dcv+ZkY5MekBQC0Q935QIUq+EWl8RiXPxGMgU3f2
zLxk2XjbXnoFCsRoNAR/Dhh2MHH9fAnNPC9tPyO5aNQ8fown7QsIAgAGy6vQabe62oWLnR/uSGOi
1g4CGWRnLoYPx9HEKBsKEqDRemHf2sUHh4Eafzdur9sYmKQnZACYjAyjsO+TVFbX8sRJ254E0dNM
76Ny44i/NFzxeeCdxVw2vEAkw517HTzXGd5oKntAfibtXq/7+Or3RSEPGSxoX65ptOUYmUqKHreO
e/l46P+PtC/rkRzHuf1FBrwvr3ZsuTuy9noRasmyLNmW9+3Xf0dZ93ZHKIwwogczAwyQ3WZIpCiK
PDw0V1zh5fHGvqBIiFKNbMZWiQqpl40+C6hzrDzUtQ6pG6L/9+YlgDtdDi5C8hJIK8VyHQGQbQV4
79HIR+NjmQbDd22k9uG6lAVsCvJ8KPrIcic6sh1FTFAA+9mi8f+oYdpm29UhyLx+jMUQDV4e+WO+
r9P7ov2mk+Nc/s66lcOzoCc5Ll2Wf9CYhgFK52YGLpwycWxNP+6Ire9Fau6vL2/hcJ5+Xy2rzWJO
Ot0Edn8yph06YbZjQUPLQf8xoCrXRS0tBSZtAwOI/g2kGM6X4pRzrYkCN5fdTNtnzDrb3vx9EyMG
cflaIH1EOHv+fcMumEgHlOk0/1t/7KrbT4xsqIFV66jVX+BlQfaRGzbAMEfMmSyHz/btARcqwP9+
/6KIlGSF59a+BdTgn0k8shG5gHFF2wsqQErGNiWsQibLFBXUTpGihW6wjhwHMv3e2LdnFlE6RDVb
PmZx6lWGTx3d621bsv6ovc9/bf+kyea6li8NFhKQe8f4E4xLAwHnuZYTSrK+tOmAasindn6yzR2r
fjXtSgh0uVGQgl0CcxcAKBcDC73OQQ+op/VHKxO73tJD3VmRsLiOEwny7yf3RwnYvMFHSEgQw9fa
xgItlEfvjOz21LtcCuIHIKaQXFIzC61h5qBQNPtjP7AtcgJvLQ9+X9fJpbM/FyF382QtIPfsmUH0
/qgP+b1V87usFD/rjKx0mclg6vxuBxcZWPTAvINxJciTnIupplozSmCPjpn1K3CPnpWGItvWIHOy
ZjRorfUbL4lDJgH8nNJbXfTTaPpccEyzbI9Ge1c4cR8c3ASQLf5xSH40N480BgcBsCh4KyJZbl3A
Jxqn5UgQau2xmg/UO2b8YDUrV8mSlnDkgWOQk0wucARorDWzruLdkTI7rN19YXwk8+fbLQE5eB8p
BTmvQeW8a7pUcFDKYc+yyB43thE6/ooDWFqGK1OYSPnhdlfrCijo9lSzYc9Z+bHFIONCf7HXeLyW
ZPjABeHxA1rqiywpqzsjw+S3Ab4YBffSfq4sel86/s1BHgJHOcnbk4mCi2xpMpddlU/ZiLEfHGPk
+L7V17gMllfyrwjlgcJ0g9ezBhGaD2pR/zP69MPVjuMlX/Z3rCJSvpesXjXl5kgqbFcyfscwqZHd
l3MEmp/rtnUZ2svdktb7V4riMf2m9vJaQErGHm1t3BsJ8FgiizT620p+XZe15P+R8gcSQvYrLLBq
dAGtrWY8Bm0VsvatXkvhLG7ZiQBFL441cZORejzWxudR3BN2Z9JPlK4Y2AJqysaOYc4nzguOo6vs
WUHa2s+mAhbGvgjtM+9ea15v7SALh4SFiSgizbyvzce6q1ZCjQV8HURL2AKe3wjS1SqTn/iU9Z45
HPUKflqwT0ELgGVgxYwX8exbW2t2I4zQumdperD5FM9Vcze79bfrmlyyGgQ7CHtQe/Yv0sJTyeoC
+h2OZmOFdo8eaA62MAaI+2PjrCC1lg7bqSwlAmUCc6CzxB+OBO397v2U/kxX8yYy4FcvwVMZSgjn
WgOQ/K0L11Q8tNpTaYVDtXHb+1LsSn4P0qvr27d0EE7FKVe7OQmH6hPEBR4LaZmGdOVSXzoIAE+B
Wwn8JEDHK/GcIGNfGtMA31GkaQTquWdA2O8KQb6CfeXn9cUs2gLecfLeeCduPw8g/CHj/kzm4eh2
P7z8YOQYczyCd8XcNG2+ck0tbhz6ZA1XsqeimfVcVpBbDNxCyXgsvzLyyV7jIFs0g5PPK2aQpcT0
e4HP6yVmDdCNl4Ba1AwH1wxRO8yDfqNrN9dcZcsUnlaSLunyfWXVNEWeNhFHW3wKBjO02TZNrKhM
P1/X0uXOyawHhnNgMgdocy3F5MCsWHS9bRRHEbrg1Q9WufUvzQAfR/ELlVtEEReUOOCWLUY2T8WR
7tBM4v4JJlS/ttn++jIunYGU8t6xriOhpb7c0V5J57SHFA7+2hBUZeFaEXxho04lqG93wfvM8aUE
w99luNad6PoKFr8PHg5kPVCVxJT7cxOmjdV0JXr7ETC+5pGVrKSILk8+NgiXqw2IA7r71RSRaCzN
AzFYcUT+qTIeBB5B1JtCrxUrPmxJE5aP8i0w5YBUqKm6cQBHpUN5gaaODx47esV2la/z8q3gIEoE
jwMAdKilmfK4nryA6t7xOO0HcXTGGgOHy7CZvzrA+utJs2U6Etz+GuZ0afdOJF6kCzrCOToNBTCn
1dZ06ruudUWYt+MTK8lay+vSDoKMAuk26QBAwHG+vNZlgVPYenFkevrFHNlxBDumA77Q2w1O5rkk
HhQ8BurYDpsVft6lHk7+XIR3GL2+YghLBo3XfICAG0VPkCafLyMf/EavLK04gl7gLU/In7YI1qje
F/KFSBUCKW6AuRr/R8UiBRnhaFJi4pgXz41jh5hhH9ZIduniLvU/if557gxgbgR69l+Kdnd9B5dc
26lwJaykrT7hAHCBfvnp0WjaJMyS7qCb9SGZ87jl46/r8pYMA8VjQNNRdsdUK2mlJ3aPEJb5zZQ0
R4q2XQ/NgsZ0qNboJJfUdipELvpEyNzxrklHCCn0jVaFa03BC5+HLWBmHVIkcHKqm2smq+tJm9dH
J0zHrb02HnHx8/g40FaAJl4UCmiQ1TMpphLgxCRs+i/i23UVLH5fdkihSAAQUaAEGrVG2MhqfJ+U
n/O9zj7d/nk4Z9lwJw3roq+DGF7SgeL1GHR05+r1ltu3EwfKYg1CQJxN3MoqEjUbyqZCJqw8suRH
26chfNj1NSxY6ZkAuYUnBuQx7k2zAwHBKEcWzuXnzP5wXcTCwTsTIX/CiQjW9BQDh4byOOUE5cz9
SDaB8/BYWF+vy1lw++B5B/wYeWjcM+qd34JuwaA+5AyYLQUumZw328Ryw6Fot9clLVxpAB8C9oT2
OyRy1byhWWEMSuE5CPcq8nWs7Uqy9h5Ro/xi6tXO69IPJZtXIDaLivKB48QgUbhP9RqdjLTVM/T5
HEc3RxPRiJpRlXgPLNCr268CD6VbZMFAmI6+K8VRTqKsWDGa1RFE+dPHYvgPnwcvCuCPkmD7omUo
IDzLfReHMimN8h7vtfLV75u1Doqlo38qRfG+ouOD0Ji0a+rvTWSPuVOtaGRBBAD5KKsgTgZUXGVI
tV1i0D4x26P+fWzux2Kl62jt84oa5gr+jKb4fOduaDzrKzH44udRVQFbvgRWqtVzTD9nwBvj88l3
u/tmaWuv4wV79SXJtJzsAOie6ntZ6WsVnbLuqGuyLsjCTGy8NUTY0iIkT7sEtslea6V+7qW61ldD
3h1BYB7xLUnXmGAWfAoKwagMIEsiE92KEoRIc9o5pD1O7sNY3qfjwwSUu7257k+W9goQHuSGDQO3
iTrWI2ibKmEa9mqa8zAp3hrzzdT47ecOyv5HiK8Eqj2gMcLtsVeN87WKumLlrl1YA9BqeNQDKCTP
tVTViZcf0bBUd7oBEnyyZ2ZUzytPorXvy7+ffN8odT8XDr6PsaBa8HGworl8va6GhYsKaQOMGwPm
DgTgqhpMmgfG6PP22EDDtTFtbPNrU7yOxWvSfbkuasFwAWXEowuz/jDPR4VD6U1tdGNR1sevRnDM
ppW9uvw6UAsuHo4BRv2hJKRUg7omcFoz1e1jvbOaA2lXcnkLn0c0iCsIzYOYdGQrvtWYTaekxWjB
gydhDQ6Km4fXyUy55ErEiDY85C7aOnXNG5kzAamSvN339Pete/+3rwdYGEQKF+xUWV+1hsF65zg9
Zc0zKVfCnYXdkYAn9KTiOYGnmmKotpV5Q+V1oHfKzJ1VzJ9BzrRSrrr0ShhviSc1ZsFIfnc1McgK
p0ntwgAAsQ6pE9XBhtQHp7s5NJQNxSgjA+oIvIra+TileDLl3WAcXYys6IOfzNN3Bca8XdfG5bmG
FFygkgwL7kltJKjsavSJVplAwwyh8O7wbNftmxOpkIF3LbirPRDbqW0EfMxNsPrPgN7P/mM/om5B
ufeM1C2Au8i2X1/Qgv6R8JC8lXj14emhXBm+n9BMI4129MKi/kLJ5+ufX9gvtI8EGB8pC/BYzLkf
RD+qXxlV6QOX3H7qOIEQC3y/2qfrYpZWcSrGVMRkjj3lXuUfc1OExhz244pOFgS4KLwgxYgayGW3
Ree2mO9o4BTa9S/zo8lXfr/c5fNagBzhAESNTNLh5SS38eS6IBYz3UKYzjHPfiXtrvyqi8fR3Onz
Lh3/3LxV0LdkyNBRh76oTxt+06S8soDn2urJPRsOt38ejBJwuGisRCFAiXFmx6Jzr2vusTBDVh7a
tWTskiJOv68YlJ/qbNKN1DsaH2qCQmhyOzMmfjxatAGykPAaS1EFeHeCwhMJOM04cDvNXT4N6EB7
CLzb4RzomMfsDrxd0MUBbOi5zhnX8mYqK/3Y3LM+JtPN8f7555WN6k0McdE4yG956BGMuFhxhAt6
OPv1yokrrbTW8xGfT50ND0LKVlrb5DYrJwI8KoAfeHCD6AaS0c/JiahY58wsYfMx7147N7b595Gt
+KalJYDwEW15OHNwt4qm0e7XV5qoAcBmfth4VdTka4/TxVXgNYE40wCYSo3RqK3z2c0YWC/NJOTj
MeUsauafNx85YFpA5ApyC/xH7dJDWicwnJboR7+zgIkvor5ey7curgNFYETLqD8DmXeujY41M0P9
EJereZ9wMGbML4O5xhW7ECfIHAViKVRZcCoUfWC+F2GEg+tIL/4I85HQO6LtgrXZLAtaP5Mif8WJ
YSGtisElFdWPlvMm9JiT3XVtLGwVxsoYIHTFPC5ZQlC+j7Tx0LIC1IgAaOi0jixMaUCR7/bzh5Az
QMpDQiQvivJN3jUt7TP92OrmvrLHZ157KxHVAl0KenBlPxEYlSSZspJlh62Bko/WoG+3GhrWg7nt
coeGMykPNZ75utGDi6P84Nnd1s3BTnt9I5cUhZGbDlhMgNy6KO5VmNKja5KfqNY+OdNTkKy9+RcF
ABUoifx9qa9zTbUpKTUQm85Hl3mPVt8+k6BfeTgtmbQcGSOnUkKK6mLyluc8LyCinOOa7PQk2Q5g
rCyTNYbRRUHITQPiJMNs1dG0ps2dshrg7XUxh2Xh2SHowu8Et8CpWI6fr6tmycZR4ZezPZEEADHm
+c75aYEnReXi6hJp5PTIlqQfSEo316UsBEVA5/4rRbliEk3L/HJ29GOuP80k3/djEuaiC9uig9Af
lV6tvBSVTUQvDjpAUKqGwQXIlKlQfb2mtUdH6r3YvbUtpiCyZjMqc2AEt9dX9p5eOLnd/kpC+IVU
uZwDqZqeI6yuYHrivTQO8bbJ0KU4WrP4aOUB3SIS7Hcd84oQXVvmTxc5yEgEPtsHjOi7CSD5u4C1
zi/0A+CJ0+TJC+iLi3vfbrv71ECftunW5G7IDOvg4FH0vS/ovMVu1VtcPz5Qtj6aa3t9KEAr6rD6
1Wn99g1Ns8bDZLTmDu5L21YaZ892CeRfg0mVj0Bx9pu5z909E974nKZ6f/CKaYwCFgQP7WQmu0I3
RFia4KZill3srm+Y+c4kpO6Y5IRAbIzEONglz00OBIZGMjQzeQl6K33wC8fZ6dWMGazU+eb0GLGF
rbZDvTQiptXW02hp1W6eQC6KAfY2JlSNza6BC0BH9kwAYuLThutjtg8KDAfpCzE++kWXRjad5gj8
mWSrm8iqkKYBvzsrU32flW7wzRmEF2coNW5oI+qHGca0zzw93ZYT2glGjN3cNlqabUa7Egitjemp
0XJj5yAvF+qsc3/XYAhDOCbcDeoYdVQSP98l6LR+HpF83PV8bDZFMmPeH4edmwMQXg0e1nsutClM
WDMcdMq8EPf0/MmfvCTsm6bbCkPLHphhkMjF7RYKUziHeQTpL7hydi4G+CUa7Z8hYL7jujdsWVFm
u1Sb6i3+1x6a3P7mudlPwwJTRTcL/x7csA+2nu+JoN6+G2f9vh6t7NCX2rgFKW8dd9wgT1M6a6GZ
mCyyJ5p9tb2URLrVV1u7NX/hne5uh6bxN47Ov5dtqx+NMi82nSH0TVIW/aafB/0Oiepp0zTl/Kxj
2sne1jp3i7GCySEZR7FjTdGHVT1gKk3Wc3BE2imiqG7IdtyfKgBWQN6wwbMtDyvNse8xuMA9eLxM
N1U6zqDls70ws+a3avKgVJ2a4Ievs2Nggq+x4EV1h0ike4by9W3bl2bEEqfbmrndP2AkMng0RleO
LLaQfXTJd1O01qFp03yXkRoDJTM27c12GsZoTruUYTqpM3yxcrttwgKIkY2TkU8lJkdGXk89NORO
41sr5q+mqJJdVXMddPUYwmgkPP/hE+JFetq226YNzA1qXFofOsK1nvLZQ/9h21qbJKmyKAnmrt2I
bnYezZxj+NeQVSHgh5hzbtUi9ILiT9nkfpRgVsTGLKoEaESdfK6qdHoDOkcALed3mL9Z2xhE2XdP
HsDeZtSObfqLW/X0VIJLPwKYx/xjV4m/s/Mk2QNMMDwGzPI3XW2XO1GQYcO5M4WZ7TUvyHT7oUtg
u25r0Pu0yPBoquam2LpNB+aOsu8fGmdw78csYHs8DI3IHrD9Q026PQ18pMK7JPmh85JCJzN6SqLS
KZGzLjUXROwZDQEMHp7EXGZPBtOCg6m3TuQLEPm5XWPd9XWlRZWGKxUdruJpBg/1XWo15b6f//Sd
GdGkBzgwcDeWDX6M6z5p6bYAxBuIXCSckBNSoiN96L3BFYK8TJiiFDaDaYf4B/+MpPnYrnILKzfu
+4WBf1u+ItCgeNGQWoETJUvahrwgWVpHYmwOoiZ7Ufdrq1KCov8nCPEQInEDoyGU8FVMli8QdpIX
mmwCPSpvJNv/+33gA+X8D6QI1MIg8rxum1CDvHDGRFiwMh6Zu3JbLGwWuHMt1J8RPqAgIv9+EuJ7
BUbWBU3qvvBsr6f7gm214e668tdESOM4EdFXHdecCSI6sfOR6jAxxqq4cZaJ3CuJ0sH4DFgXogWp
qxMhGS4KOGVMNAzC0r2v157YC6qWY3cQgKC7Eq0x6hrMcgom7rAYLsPdrE4vW9giBCAYLoVHvGSn
UsK3CkBR1gczi3srCU2ehQ55doaP1/UgY3Q1LADbwD+BlJK+tNGJNmsaQjbcoaA6s5vH2rXCrrlP
/Lf/IAnnAXsFpouLRDm4dgbXalr3BY4mTPODl+27En2vPMTUyeuiFhQDAhSJCEQxT2Lkz/UO1FPN
GFq6XmZHRNT4HuQ3zjV5P4WSa0VC9kCHo+KzcqdjbOoS/4VGdUfDgK6V7xaUD+AUilJAzILjU82T
56RrbYQP/kuVhTbHnXbQ18j5l/zvqQjFfK2Al+BShIgG84qS0NMjwh6Tr7erApgCHVTcFub4qg84
B9e8PTPdQ4j9qpGYbW//PDyVROTgvxeY6ZzMesGGxnvhXRa6/DktbxyK9q5pOdcEDRCA5aDKc25L
tDbTvgp08iJ6sjHbuY8Q5qWIFfyVxO/SSTwVpJzEwvJYrtsDecmC/Nmq7X3Fk3tjrHYDCe75tEat
pyYnLhamXL81CRJLqydcVCQttjprrTc6+xQTtwnCvrzXI9fsmw0pnDrkUwd+0qSuP19X35KVI3sA
tJZMIuI8nW8u01njjGNLXpzgZdDe+u5xvHEM9t9lnohQ7oDJAMl4YUDEwO4s4zVrXwP9P9g4LByw
AeBD0H2tmIjNUrDVVil5Scfq+5iA0ZqU9sp9+c5HpDpqNJAgVwXgroV2z/OtQstcMxd4yr5gIDlQ
k9Yu4r1LQwbWFq1G2wzVjrs81e5crd16nf/F7pz9dWUt+Qv0lyNFgrKdcdEK5vXIj3h5pr1o7viW
YsJ5wbIvM+lDcmMD8LvOAPNA1yzImfDAV26+lroVAdQGMQ5AqaVw0DVTVjuyTvmwZH+nj2K1hFDg
9uNsJC9a0u/SyXkwePYcCLaycwv3EepFEIRkjIwVFBvMDY26FJCuuMHIehrhDXFdM2vfl8s8iXNG
o2wbJJnS2PvCbIwbWLG9BcUDpgLoAk6oA+CmckrLpLZ9LxVpXDrBfRp85uNPBiYcvzdv9+ZngpR9
wtPRwQS9Jo3H3WR/0PWVsGDBw6LubKOHGRxml/WK0ddQv58Ei0ehPzQzZv96RzsVO0TZSAR8uq6T
NWFyU090khYWpjRgAG08YK521CGVgdcbpvq0bgbqvAI5TGZ/uS5ywZplsynAAvLMXGTOvYE0fq0z
Fmeev9XJ45SK+4mszU9ZMjZ5HQJGhtcBbOJ8YcSzJr0fAxbbwbOTYw9XClcL1oY5WYCS4VJAc7vq
6ChOkJuYBosxxC8cByNs9V+oTm+y4MbiknQzZ5IUN8N7NKjBq7KYueCT0eyQ1B+Dbi2AWFuPcnpm
tBJlvNBZ7PDvGN0SlY0X9nwKneLHzeo/W45yejS/pJwbJou7MrbIvi/jdI3afsHCcNGZ70UmACwc
JUaxKW1ts4Tuefq1tbds2rr67UYsUUyS3h20Lygkn5uXM+VuQb0Srx6eTVZIc0Y/UovRV6HPxs/r
O7ZgypDlyvqlLF+otXZvBoeUOTcsru3tHA72ijtb3K2TzytL0Tv0Z+ukhgswyS6w2TPz9TuA0W7P
up+tQjFjQvumHZKWxQ3mTpHvZbqj5Y6QlSBn0YxPFqOYcTqJxghIxeJZu3fKO83+KBpoP/rfNKLY
sGFD9S0mIMUpoC4lhhwFdXxdgtqV8vfUu0g8QeVwlbriv0Tjji0aIFg8lUbGQjtDLo65mrnPnHl6
6oSFCN/f8GQX5DaYQQcriFBusjd5wtcGUizb378/RTGQoBZoIqT4KR7ZWNNWu3FA9cVSFctoKWUa
2KhYbOKgbqZ6c30rF644dFuAb0jycl12xQ0D10w8vnCfNsecP5ndK+Gxld61yRpD9+JGnUiSJ+3k
MrWL2Wjmqsedo71NGP235joXjfvk+/LvJ9/XYBRIaOMIacD5hwbpo5LOYUNzEellcri+bfJhpUTy
2LYAIHKZHwS04VzY1GsdaXpoPc+29jhGVPs5d2TroxmqSfqwy383N/YN/TUEXKkGqt0Ger4Umy9N
6iRIgvAYM32BXCrslUO1pB/0waKKBUgfqieKfnIx02LmAY/xau1eZv58fceW1AP0I7jT0Ed2yW9V
NrQKxsTM4tr5YYto2AXmziUfrwtRGQLeN0lWf+Ukd++yepnxgZgVBljEE2pM9YeRbVz2kCUbvdlo
mhEO7RxOWtRaN3ZI/JWL1gLIDN4ZHc7tAWBJw8HYcMhtHsnHoV6J3pd0A3ALhmqDifFyug/JCncs
6iGLWYJU8S5dayVf+D56ut/7euFTAbg8//lT4rTgMEjTmHSv9reqWgG/rn1eOS2cT8XAAnwe7K/M
Tjd0lUdyRYLKymcYKPfgWUvj0U0emlr/UFpIgV43roVQABBO4DBMQF8tHP3zTTKtrGwKO09jQMFB
aPyGFj5nbS7kmgzprk+cWA6OiWLO8Exr0Xlr9wWmAH3VrXplJYu7hfI+FoJuIfRzn0spazcdgKdO
46pCyKR91MWKe1xchmywAYgA1OnqlMDEo3aSESuNHdCZozOVt9XOz9d6uhZcCiAKYLFGDy9eFCra
mTltJTrDSWNU/6n1Zx6R0hv8jT3dOOVOnu4zQUrIjKlWNXhdsZx0eqF8581ZZIB29bp5LSkFXNYg
spfvvosX+qT1s81nJAAmFIxJQMNpFda5pBZMuQMTATwJslyK3mcjq3WXTzTu9O7L1LFPPis+FcI+
Xl/JmhglzDSnKuV1DjHTMIko406zEVo3b0yHzNvropYiQbRCgf0NvRNyroz8LScHRstYgpGNPWQh
4AsKukvRDN3oLWa6e9+Liu5H1BZC4gVbAqbudOQfuE1WMGKL6z35DYpjKFqUXyYf6/XBXxDZgbhv
0uKIevFaXVJloflriCeSFPcw46HrE6HTGLWZxxmjw1KgsMX8AwMKIkHKqK+y2M7sMMUE1FLYUet8
9ZO1X7FoqMhPyLIGMokqNL9osrydW5vGNUbvRu1ad8Ha5+XfTzTqudOYJMSlcepvDCTafl63mMXP
o1iGND1eqOjOP/+8hfbSKkGfW4za9RwyihddMKSb60IWLeJEiLKGrqgrYxg6CKliy/pBXWuPiVor
tr8oBIV3WZYBDYTaDijolDuNFBJ4d1O7R6k/DACMub6Spe0CuwDULIfFITV+vl1e6gdFW3FcSNYf
OmwSfSUsXFoEnsvBO9ElWlcUlzR0QdlkzIe2i63INoHYZms+YnEJJyIUjdMCsMw2g4ig2ibJZo30
ffnzeAXIuA9XnXImgQoxy2RCgbp0WZg7RpjPf67rYOGxEaAl8x8JyvUj9KxjaJB+f6M5Tayn95r2
aI4HY/7RVT/b/j9Ea6fi5M85OYAtr5oEqHMWC/0jocjbO2tchCtbpqYfgTTLuY7ybpy5mHu9X+Mo
WHjTnu6XGn3U/uQMdQWN6MWwn7TxMKXjodK7LTe0Y+mOv6+rR26/8hY8E6eYMPLDba73nMXERf8h
UGgkDsyYQfbYgN+B/bgubvnE/GMN6ujrHp6FGhU2z9SGrdBmGtqlSUIHbAD/myCpxRM7GDoy4kKF
IFf8JhQkq5/48PW6iKUI7sTU1MqyhxxxXRsUybtkC960qnxCgrhaK5IvmpscECR54/AylDt6shCW
pKnrjagZaHm6B7h+04rb384BCGX+kaBEAIaGsdgl0KyxJzDf4lud/6cTcyJAcTLuVHPfBxwVpCcv
xaFPPlzXw/IOoSMK9Om4SdS5MBichtwj5mPEg43gYTzag7NyjyxqGoQb/1+CogO3LBon9Ugaa3SM
iv5tdj423U6r1yobi4fxRI6iCcAXvSKzsRLRmpFGfqfDtp3rsNSc0DT6qJuqzf+2dYpmAEJ2rQSA
11jzDq4Rjml0/fuLx/1kQYrzD0rqYJyon8Z2TkPiVqHAYKie/7ouZcUAVGbFTAS1NbgJi5Nn4kbu
Gm/nexb+wkfi2YH+HMmVbSk+MvXZNM3Sl2R87MI0aKct9TFnu7a4AWx+yjYiK4ptPhU2WGUARh3K
AJN3wZz8Peh5sxc9UEDo5kJzYJH3d5Puvhk8FU+N47GtF7Tefq4wRD0Fc2cE0vwZbpfZewcDU5/R
VEj3Rmlb3/kcAKgJsO5BI3mxR6vhsBLNLN3UqN2hDAHE7eXovgCFL54SP4ltOn9psgGD7wheo8zT
4NvyQ4CqTkK6b12/1nG4dOWBOR7ILMD9EBAqx2vQdI0FBkOMowe7fBg3ljB3o+kdTLP9UA/B9rq5
rIlTTtls5qNfFhBH0dJVDuOOuxpAyGbk5NOLv9oEseg80FaOTCs4dUBzcu7Aq67zKw9o7rhx8xfb
E4+iJGHXjgeWrmVBl1aGflBkRpBlBZGjYqhJlVSO1wc4bmmBRJXb1juNCrrzKtd4LKpyOvg5AM3X
t3PxjJ8IVdaXOamtsQxCnW4IUeylY0i7tc6yNSGKI5lA/TEalQcfD0Zr5xCIZ+u/ZK8A0wQZAzoU
LnGtpVvY9dTCV9VEy8N80gak+Zu7MeEr9re4FuSukF3CWJ8LMmt/Mp0RbVhpHAQvjBRAnf5Mm5Ua
9poMZb8Gp2jtDMixeBqHZ6rN9zxwP7jsxtEY7096yS9tgZZqYR52mmU1KMdws7Nhpwfh9L9+X3r+
k+CnTmdbTPCGMf9cOZG3lhRdvDjg0l0PBSQf2OzzzzfUa9O6yVGJ41/sdj+t5fjWvq+cxxH1Xd5q
KCXzOUr6I9Zx/eitfV85eubYlK5PURLFrOMg364lMxbdiXTLYFhZmEM++34R6BxPEZFvHa+OJkLD
sUjD2v2CoHFzfS2LbhIvabzWwc8GP3muC1Lqg8YSCy8DSMgxcUGQPz1o2qZy3l2XtHQ20KqPaZE2
Ajr03J5LKrtxIDwfAIby/LDKftHZ2cLBrLjFJXgjIJuYsQO4FSpTakOfxTB2MxnhF2va7zHc42iN
QxX1GstDYqC7RVQsAlHlBhe8Uwxr7YRLpgHODpnABuoL3uZ8kUkC7E/ho2A5DYdv7dqNvfZ1xbCt
oqr7nuBOa7+i/cdai4OXNHT64xW7ttHYXSd8YrFF0R63mYoXq/123QiWzA11YwzaeyccUY1g9qd8
GCqE9AG3w/Kj99Dl0Viv5d6XAnobuSeQ9SIHf4Hd5UIf29bDCSIJDzvnufUOlB8G8VoGQThn/wEU
DiKkf8UpXr9263HiyArGRvoJ+Ryjfb2+aUtqB+coQOGWDbYL9aWVVJY/uXpK494ovmAUzoOT+Ssu
bUn1QCqC5BA92Dg4yuFMtRrcfX1DY+5u+mo/sz26kK6vYkXE+8E9uVT0EvRhrVfTuCy+GeJzk/wa
16ZwLG2UrOFKRl3gZdWzjwESuRMkqIRN1YNIXke6NotsaQ2SnwMRhHyUmtJ1n6xhTGme+E7K46LC
29AeH2zjtfSLFR+2dAEAaQfmZMhCrU055oiUkRb0OY/dCdQK95TtWhpV2eM47a+rZGm/TgUpB74o
NYbgG/AAu94BRMTrlSLH0mk//b6Uf7JdGVhCiOXg+03wgZGNTv/o+i+X30bY8R4NnUqRSjuREojR
T1pa8HhoXqZHp11ZxJo2lBsy6TjLLYmhaNrHAeNAK/aWCXSVdg+BJlbOyNqGKfalTSXmBbSQNXZo
ZcVd/OpM+9Xc1rIV/2tfir8CKcJkkBb25dhNyJpv1MbcW/e/lHxO1aK4FNfraJ02WItf/qnBZjwE
K3eJsbIO1aMUelXWtsh4zL3g0PYPPHjQyJ1GPon0d9LgVcTKsMWTJbjrjN3UHIIcvbhrZ2hFZSpR
k+Glc5sx/AiU0qZxk1DwDO+M5O4/nFRwkMOvIVFgq6SnNPOQuTUFlkoPwVO+1mWwaOMnn1fClrwJ
6sr08Plc/GDOjr/VYFk09ildUdmlwwHuTkcbgezOA0+QYhN0CtBgMgMCxUUbou1Tvx10K1lhJVsn
QElwoYpHg7sBL7ffZnFqIqmafm3aba2jifb2hzH4rDCrSE5bwzLUOEZgNqyG7ugsLstv/fRaW/em
s+J3lvYK3PxIrJqQdLlXxVCO3LVZjD5q8lbcytwJt4nXo40uHIkNQ4pbcc42AJeDXvdpXGgt+izK
UNxcEzoXoPjlwZ4KSxQQIPI2BPq9Lefw1lMhcwYuKELksUBi79zzM8Pv25nmefwwlZ/qtRbJy5ON
r4OhULY/4HWksvNT8M9wPU3yuMk+tBpIJRq0YrrP2e0gRFisjolXSEt4l71sblK5M3doFluN/TFL
wSx/oHlzb7crMd6CQZ3JUdy+Vri1U/uQww/Oc3ojKYw0J8tFDhMpTDS6X9Dkjub/cfZly5Ea0bZf
REQyk69MNalUpSpJrdYL0YMMCSRTMn/9WbTvOVYhrgj1g9vhsM2unPew9lqU92XIirMEUqj+YtVf
h8vdGpj9/Lzt0DZew4AVuwBT9Y33+WZaWO6bAczupkzqTTIW+H5WvPT6HuQJdb+P9evXrYAmW5sC
YIAO58LYLAYtIRqNyjM8omLbqrsq3CbF9nMjSyuN2BP3LP6ADzlzI4pKDmTKzOKs/yrps6Y8ff75
j+/uFL//9/nZSjQdI3kvG8W5SFsnFw5vXCsYnc+NLI5h0saYFIuAPye3Z9s0pZEVGtrczWZfRdAd
rdcw54vDMNFuBlAusi1zftPcBGtDBNKPs1kN/TZhaftdY3HzpHUldb8+GORKJxUoUCF+6IHmRanr
MUuKc54cUIP9ctYRaKZ3X5929jsHmBtjaugJvl7r+4oVtgq5japb6TZYmi0gGAH1RBMiFOFmxyOR
0yjnBdYDkjvoqt819DJC1uXL8wS8yEQqBZwQOJJni65LQ2CaXORnjTwU2Tn5+jLcfH7m5kh4ziWR
4vMBjkZx/osbCn3VyKRNvTIIQqcpfLcORoUWzhIMyefMopLT57LhALCgfH0hpjsW9KbgNoCZ2aOn
k5jrajzmZ+w2O2GqLbfM6aQ1yZhpPW+rb/KNmel8vhtMAL+2DVSYSYrnsuodBVnIrH1S9FMPiEfp
9XHif774CzsM2acpPY/YHYyes7C3FNnE3qph2Xtu96o75CeJr1y/azZmk8cJQixdwEYrP7PqdwjZ
zG5N923hIZmSQcCKgfUP9BOzbWBJ6ClIuzE8K8XdOF6krNmwJt+STvzFaXlvaHbuTR5bEgqnqBw6
DNyCWb/mTS/MFlQW0LEAFjZA/NXZeWnNtECz7iCdLOU7Mf1a3Wlr0LpFE6AqQ+/A1A8z5y4cjLZH
xNtKJ4VetRgyVMbPKPki5+bkm+i4Vv7PyGyi0lKmoP2DEc3o7CS9q1Yp8RZOC+gIQNqBNvCJAnX2
JNJAUtQmD8OzQR6pUjp9aDlq81uL74SQHSXL/6Z3BYN6Z3J2IefgiUiyIpBOSfKt0o8UFFrRJlvj
rF/ojpjCg6lhElASMF7M9kDVx1Ejj1F4lqstY78jugmz3JO1Bv78k1G/cBAJJdljOfz6/DZYeP9h
F54kHh044XPEaAI0mVC7Ijw3hsO/92uZvLXPz663UWk4LWkSot1QOEyJ7CLdfT6AaclnF+jNAGbX
gAB/F6VVFZ7RLpe6Rr6R2DcS2U3hBc7nlhbHAtZMvJpTVn3eOQsvJolTlINPCOGNo9V3Yidnf1EU
xEZ4Z2V2PatmLvVpBSsW6OYTJy1WvJjFUeCe+RPvgpVu5rSqvSU3eodmleoX6TescD+fpKWLBmHi
pPEwBdVz4P/QVXmkJehfkBv+kPJ8K4jxgFLk5nMzS6N4b2Z2EYSmEB1kMBBVZ8q1ZdqVStnfmFAn
8S70RU06YfOXWRdVk9XsHOaHodquKaRP8zzftxAvB3MwfDAkaWb3imjUOM+hFnfOoHepSYpbxdTN
TOGEQnVkdeVBXpyv/6zNu4jaEonHsDSBeta4rzTpCbjYNU6dJRtI1kPLFuyy6C2eTRjoD+U8NWGj
rfdvMVk558tfx2zhkQFUbd4DZ4WFKuQe0PbBcEV7lBr38x21tHEnKtn//f7s8VL6OkO4Bfy+Vl/I
WG663LKjcU0BZc3K7PRloW6VGsEo9PwR6JVvhrnirCxtK9D7TjoVYMwCtPp21zLCWsj/4GCYCljm
Kn7QA36pSb+LqeRFgLKs2FtaFjAD6cjdIH0GN+nWXpfRQjUDnBL4avZ9gwjy82VZGo8Ocgwg3CeO
/vkxIZykGisnzop6b7RHSwZVHhhRXPb7czuL4wChOvz96TmZk8zozZhqjVKipsWg796nHRpStOe/
sKEjbYoEFNISZPoN73x9CcxGVV9iroq7pLVs1hgrk7U4CFD+gUgJqA86VwTMacvRdd0DrFRFnmV4
baytvIHTKZjfWshJTF1KUwAxZxQagRY0B6vHrQURzRiaw4320HSRO0ZrMeqyJbh5aEqFVzxHr4QC
SgBWPYRnKjsq+FNbO0GdoTf+akD/mVFu10QbCq3JGKKI1ORuXI1uiTQtDYgj9GbF1HT0PswdRDkQ
raCZDByDt6YKsGAp/VhjRJDOBfdt52vyHRhMjAaBvhNUKw/9AkQDfsQ7e7P7OA/yoU5L2BtCxc6A
x1ArH5yDmV07Q3EKGLHzNVm1pQ343uTs9iFGGcWRKcKzmjpF6krFygZfuj4hkjNRY8Bb/fAIyGBU
U+W8wxTSoxT7bZFB/b1bWaflQfxnZPYStGQw4hSUD+exfGwBDJL+gpgAKwPBXgQw0GnE+3+7EyAG
1HeJiYiyyl9z8zJo288vmsWzQ000KiK3oCLZffv9QJHEOBh1dO6C8CGO5AOYax7aTBzrbg3Av7jL
UGBG+hPAWuDkZrMlDUpp1QXwBk0hCTusg31YBr4qJedR75EwYX5aTPS2Ndzzr9PTIUPzzvbsRBkK
00H7j4YxifoWOQztGrZ/6fV5b2B2hCJNZ0BfY3Btd4jz7xKIo83RcBMIsGlkZW8vbTugsBFaYGPD
KZxFgE1fmEUXmNgU9XZMdubu63sCjaUKHmvoZH0AbMlRLXc8wkWXRdUZ9Vx/6MejpEAOXTW/XpGa
iHXhTaFKCPWmmU9QjkPTg+d76pQehN+ErP4nV5NxDQS2dJ+C+W1SWzYmCMds9XU57MFICw+60gyn
URO/1+8oKHlD8LZFeufq+bXR1/yracXnl/h7o7MdochjIaVEjs41gtk6iwBw+15GAdi6Nhl749Fa
snPpKCPJNQ0TlwXwtLdHuaPV2CsMiCERhXeRlAp7EAZ4LYgbDcPXS6FTy+L/2qKztDDYXsdGbdG1
KHWqazUlAHwrGJLFNAcF+S3S6JOI78c1k/pAESPIAIhxKMbiGnDrxHTVFUF435nVYyBKx+rkU1ZS
R4pL7/NDsPR+AO059dbjiAGydjubBE3AAUkCtAOb0f2Q05eqqFyIVv3NOzWJP08YvElgenYpMsvq
Q0A+sWpj5hrita/fzGItL7kwGOxv8N0BUDZxg8wGkwdyxnmeAuQ3KtdOl3aj6MCHvVYgX9iBMGMY
kybTJEczO2ZYMJDHd5gzmTyzHvztRe8wnLhc/vXlxZlkhlA6gPDsVO6/XZy2iDqW1yBxUKp4F7bq
ppZ1RxHGSmJ/4Z6F6w1cATieTYgFzsxwWQOdH2iLz5K1DaPNWjl+cbr++7wxO0R9yrmetQjAdJDB
FGKTlINDAn9of//FbL2zM3suAsglA+UB4o40gSMXUFtC+ovGa/mcpRML6hlwwKIrHwCMOWFYFagV
BBpCUGvkz3HzjUqpH8SqLTI/1Qo31iFmBklSObkqiAY+H+LiVL4zPXNj6ljSSdhjpUSMroteAdLk
zFTV5f1aWDOt+exWRwvMhP5Ao/BHROPQ9qNUgg3/pKkvAn12aSVtSX6BeEwqCUet+a7uVi7bpcGh
JQg9ffgTRf3ZsWpqo1MMbZROhap50fibiFM7MKeEDMaXZ9FE++MUQyMvB8m+22M1tFCKIKyEO5u0
NrMOuhx4Y8O2+bBW91u4kKZLFaI84BCU0c95a0kLNfS850hu8EF44MvYNgDs0FJfGdDSlryxM3uD
+yIeVD1QonMKFil5zI7g2r/ridiw8iIx5VTIlo/a+VYk1SYr+ebz+VzYKzfWZ/dHHZdB1jRqdA5r
1dbq3OFJhMbMQzJ+owHqHgQ8U+Plc5sLXsd7m3NcWixkDjgXXB3TEMgb3IdWjBhOfzXHejPy/N6o
r58bXLgkQUAIYSAAvCbirtkguywu66xAYz52lpsUwhVf1OiZikXvLcyHFOAZiFhGMY3aS8eOunpM
yevng1icNSAbAIID3e1H2pZELTpkfFBTyU5p6Q6RF8ouTR7LbtOtvZKLe/+drWlC3+V2io6CGVQl
KBKWh/QALgatX/GdptMzu6NQdEBmFSRT8CrmFaJeQf0hojrOcXeQYz9NjqTYaifzb0pRN4Zm126r
VWEAwAgihbi1SdPYAznH9IGld4EGYR4NWvBm40Ckx4nX5DgXt927Maq3syg1cqgFU6lVpQ9jAW2j
n5/viLU5nK1SytQc/GpT4M08U9lWhiMgR/dG1yh9F8fxZ4MjL4qq2uxxLtE8jTIlx24IYmnbWy3b
clL29uejWdrfCLI0RD9ovsBOvp2tjmRWYfYtKuC07e9UNYidwojqjWVEaLC2ktSL25H6FGo9/3xu
eWm34+mioD0DZ/EHV60SmiLKKZik0mnsu59BZP6EA/8XRpAomeQVcc3MC/xCFii+9sgAEvGzppId
9099+BcFShNcuFMTGNJveCNv51DP+toQA+KrIBZ2rxf2Wli/tOXwwE9smAZ89Ln/lFmmkABpjM4Q
wOkPjB600o3zb193apHsAbgRxOHAqswDm4aVeanEGeoKynNcga58TXZ0ca/9Z2DO5Yr7TetGwpEJ
MX4zSIJxyB2B1MlWUqfX3c8Xfun0oPA29cphRKCfuV2TJkkFbaDCcq6kveRZ1u7zzy9tXnTto/0G
xbePlbc0JyTLGks6lbL8z1Cgv4uOfM+5qqyczwUXDxHg/xmaF93A2qjWYQ7oACRtnVE8tLx2NChl
pfr58xEtTRh6lKFlMtHGfXit64EERjvg8bHCfJLTGqxDNMrZw+dWlrbAOyvzF5vrKW14jENvWul3
RW3vEy3187I9ZSnf6KJ1UR1a8bWWlgqyhMiSooMV8drsdJZKXVaDgafIrDccEkyh4qjayuQtrRIa
2JC8VFGY+SDr2Uk105EyCs9dNtgyuecynDhT2MYXdcb/eDwoZKA0g/IciJtmgzGsDHF8AUOmXO5K
ZuzyYXgzWsPr02iNe3thR8BTmNIs2BQqlFFvj1BIjTZMOdozcyhoQZTM/Dpl7FTk/c/ANKvv/B2K
dgy9Jegn73TihL0LFgj38+02W3vkh/6Ii09ZL8C7kBK4tVAD01GxPhof4gb9JZXsTGmiSllLsC2a
UeDnKqjJfDw7PRuUgUfm8IA3gkNpZjxHUWPiXmtWvNFZ3PDveP4zND8+OWFDwRMYQislNPuQHBjv
zOFVZ48KZw43akcoaxHZbG//sQkGMkAlpz8/6HtCBIpoaacMD11qN4lXNjZN7FF3vr5SMAACThR5
kfGd7YVAMXoSo7T1YLDKTkGqUVVnGv/63MhsR/87lHdGpnf23YbTm1IUYC4cH6SG7OUs27d8zfNd
2gpTQ/gUvgJaOg96WBc3oyH04cGkGz6epOHUtCsX2sIoTOxrsEKjuxHCULOpGhMllUUs8gvgPZoN
JNjKk7P0fQinI3IDtgRNJ7NZokIyqEwjpC5AvWDJiR2vrPWSAXAcw+2bgMOguLtdBqXSY84hsHpp
UnQu+9HTl1fZfPf5efYsCUokMkx8PlKe0OBlRI9/8f2p+jHd90DbzVxm1ldMji2ZX0Y0TiighM5X
qq6L8/Ofgbnnj8x5TceA8AsnO8nLyPbrvx96rAZkQvDWAyY2m/6Qp9UQcn5JbBG85PnKHfXx11sE
Ch7o6DLQ2o/+29vPQ+2pMK2elBcl05B6tUm2BrOZORE4xrCAmifKt9ijHwoAmdbLtZzL5QXl9QiJ
SwplUJvwuyzedexrdah/bQFhNTn2yFvPXe8+ommSkLq6QKLS1qu7ylpZ7I8XBjx6dIwjwgPZAv5+
O11KVCNyGPXyEkiXGDpl3OB2JFZGMR3Zd3H/n1GA6ADUETIqxR/U1hr0RMHxHsuLK+g9pW7TOIYt
r8WSSyuPKBJhCtwF1CBnFwcnJhNhR4uLxokbjBQd0V++mjBZ7yxMO+PdBd5bqabGPSykTeagt+XL
iPB/Z2qCPKBtZgoZpzG+s0C5qSc5JcWlTPY891i4Fc2+XuP2XJgpVGmhdDOV11GqnV3hIepvxYiL
5CLqwpctO9PXJNqXLEDOCLc4akhY+NlamMBQ9DS0yovKQAF8Fruv3iEW2PDwDAA/AajB/I2Qghxs
w4zxyxCAsdzJvn4F4vtgmIaqImpTH0AahQpSCKjMp5c6Kt1AV+1aWrkFP7o12KcoVIJ4BLU8uB63
Cw1e6dEYoPRzaTS/kI5GtaeJm5YrT92CFfx8AGXByzyRuE6n/912Cgw5Ta2uzS4SWvbf3hL664tk
39OG/UPHBIUUdGTgQry1UHAQPQdpzy9CRj2XPY7DWuvmwnUL9RXEG+g2nyiMZkci0Uyz12u8p5Ke
3MWd7kqd5pY19XuCfIpdipcv760be7M5QyATtFUMe20ETQyt9shaPmXhzlURO2HxodwIpPRsRC2B
NlbSm9klAG85mmXQVF9qm6+PYtKAQ2oLHg6Zt8ioZZNqVtHkF+W165zq6S++riKxNYm8Tbf67aqH
uRxlWSDnl2Z4VZS3cS2ltTRDUHdCuWfSyEWW7vb7MjC4TWop2cW8qsCyVQeWrmQCFi3gjkUHBrwx
9NvdWkjjbuyFVsJLizXbYsyhOjov4jVA8dIBnK7y/2dmDmMqE0OXKx1mwNCEXiIpvmqy/cVA9s8Z
RICMhUa/HThHZquBJFEB+vsku5T0jV+beOVALE4VgA6ILXGZ4Pm7nSoCTkQEAyS7qMFrQIkdGdzJ
w5UUxhyE9e8ggCtE0yCcNziIMytKKVkilrOLRSRbbra6FUDF/C2OY48j4RR1xO4KYhd9sXJHLg0P
vfka7hj0I3/I0VpplFVi1PmlGN9U+iSXz8rwz9ePCxjM4PQimQHKgdllr0WsCXkHlz0E1tg2CrEF
maL8decEbFaQQySTRihig9sJ1GrEZEIAKt1qhq0WUNBt2cqlsjRV2ASA/gJKgR7rWeiRx1GbDiVM
lO2dZW7a3lWCr/uj6IsEoQ1QXqhnz6ObNIsBVkO5/lKQxBnC0mYlt9WerzgQk/8x80jBE4qnC82X
cCC02WR1ipZhSw/Rpeb9S5vJrj6Wdqf3tlG3Xt+Z3z7fAEvmQDCFupc+5RjmLcq0rNVBJFl6ofyB
YIPFT4Wi2gP+ImsiNQueF2DzEGHEdYDc1ofnsudwtlsdjoX5zbBbZeUyWPw8VGKQ/iPwKOZbIBjG
oKqxJpf0kTVOs4ZWXNhhyJbjlZ/QgyDJnJ2UTIukgJR5fqkVNw1c3XQH2ft8LZZuGlQYwD+AAeB9
nLdhMKPLW7TWw4tXkpNVc8ik+jXZpMPWMJ+p+Jln9wQynJ9bXXgIbozO3huToD0uEEFx0a1snw+j
a3XDncoUvw3rlVP6/xkgqg+GDBcTbSy3NwHC1oqEFoKIiJROGN/nFUe27jtvqGdYP4Ze2wRI1ZXp
ytZY2OTg1wDQZkKlTU2At2ajqic1GJaKSwy80MCuCRD85rAJyq1FV26JP5nT2fmF5zFdQ0gg6B96
zCuoPRVh32ENx7OpVQ4Na3usvbFT7DDhTqq/GeFWKz2Shw4DprYoz4CPrty4f/Kds18BTANeDqT2
AUr9kG0rSjPRlK66tADBGNDhroz7wDI9q7w2bbwZAWca6EuWvbXKYHP+ux43vASNf//QCwt16cpN
OUSph33MJa+SLmoR2nIO8qiowoP3CwfNNrnih8EWws+eNYL1VCVeKwnfguRNztSNEjSbIqW2Zb2y
Gjq7eW5r7bXOQA2sbsIw9yOo8FrFq2Ee9apy8j7aS8hwtula4vHD4iN1gJTUn8VHrfADnSG32ghJ
o/La9Se01tmD7FeVp0UbEn45QQhTeE0pWipQMgZg+3afqX3RNVXVFFdwbTmbIkxWjurSUBD4AdQO
1hts5OmOehc0GQMA4WAGwvdlO1cGF9pYrvglyh9R/vPzS+HDZYqRoAcFAfjkgGBQt5bSBJLaPVht
r4Yz9h6P/M8/vzAQDU3lE2UFAPTw4G4/3zO1TAFrF1euWLZV+lJfOoSHTqI6FAJ2nxubvMCbs4CA
GYUa7AE8c1MK+taYnimDPFZGe6VD5LJ+Q6pNJ12o8r1Ot5n27XNjCxMHwjCMDP4iKADmyDOlkbpK
NfLqmlVbCbn0FWd06fNIXUCzGCk384PALKjIglZLo+paqf+Enpp91R1EVgQI3glWjnTYBzqRscsM
KzGU6koV91dNVxZi6ce///q0K95t36LhRmMytbqW/IdjqCvp1Q8P9Oy3z4IBLa7DFjor1fU1Hi7S
a9c8f31lkRnBdapN0OP5npVEl7aIactrmn2vM+E0srZyKj6OAC4ycs+IvrG+H7oIKDgXEo1hca3h
2PeILoaXOO69z4fx8ejBCMqLwEsghQS2o9tFCDNtCFgRV1cJEsW8QJ9kafPM182nnq2gMD+uN0zp
E8jABOQYKhS3pojMaN6GTXWVmZczr1t5atc+P/37d9upJyQVWYrPA6DIiqeUbT+fKQP//+29gZ9v
oON2ktzGiZhtV8G0QGGsra6xEe0jE6pMMkcnWW5LpVjZWwsrD/SZqaIyAIPIVt0OpUE2LIlI311T
9dcodrk2ONGX/WPQaGA1ECSh1wAU77PhgMwjASlJ3F/BQYX2jcpVvn0+XwvrAdgSci9TCIY+h1lq
JAwAxDFY013RpyqiYyR9/ftgm5qw8n9c5HkXKaauHCyS6NfaFwhW5XENhrOw4Eh6TP1vqB8Cjz9b
hZFDtVkxI/1Kk1c9vjLuq8TPV+K7haXG0cPxnpiqIUk380UbPRjgs6GpXlxUtXdrwb1ore9yYSVu
bMzSLm1t1thtsMGY4rLuuVTX6g0f31QNfPcGCjNTnfJDMKzlTcOZDAtF5HL1Hs+JbyhvkQltZS8h
7dfnDJEpWm+RLQSXy7zniTQtVDLQrHG1RrJNiItuJ6kONyvbFzXWjycehIuocEycnxbOyO0xLKtm
DLrAUK+sNZ+VUq2FZwYK+EupfqwVlMRFxgIfGRIwCaAMGYUAbMYmdJab7ggEqVXZtCeD4sTUKDe9
ztO7sq5/Csv8SRIzsOMysSpvkJNo30RtDTLnsDhpo6LVtpTmaAkqJJnvCyDwN0ZJY7/npbork8xk
NqWQdI0rqYAvxkCkSwFxoJXRXyAp2l8UY/pH2h0UKfTbUfGFFvky7+za3OGfLMtDm6VdmCoUYBu/
yhWPE0fVz1UJgYfQj8RjPvYOpfxbqpa/R+amqdcXKdhYKHz5fRh4oHDN4lRzEhk9m0Yq/QxN+S5Q
6A4sUXYLDi2lNV+FHu/1tPkpxYWjWJld6pENBWe/0bqNkfukU5wglx0qrL0SPZvkEBHFac3CbhAc
hFR+U9CBRay7xgKhtnqvyH5sjK6JlnGNBU6U/0hykLoDF1dpYtsWuZPoP1orwI8ibgHBriaPLkBr
bSn+X2ubji9Js5ElPyS/EnKvir2wZF/JwahONTtR5I0kIb09qCBeJE6uxsiw5F5JSru2LhBMatKd
XEyqLPue3FeyOFbkR16hcpv5Nf6mQ+KxU6D8gfAnqLwRMncy5kGF7CAR/6SFfGZSdxjlu2b4RQuE
GtoASbGw9Y008XX9rqbf2vG+zfD6lmDJbQ7Z6HN2ksiuavadujOqYx4XD9Ts/FLVjjkv7Th7Q4rG
HI+QTEjiXSlau0el3cpCkAny3Vi1HsRmEFUGmwgajFLabDPa+Ilk2DCoCvJdhJew3ykyA+AYvM/a
eTQ2ncGYPagbwsRRyne11uz0HK+E5hP0lbb5SxbLhS0I3+ppfe5YC/BWYzfSQz4+SfK1Jjl2omIH
4+9C5Q6StQd5HO8YS6b2YaSteegpzX1a/4whhyFa1SFRtVVZ+09bnKPQk8IXTT2NMXOVCAogshsJ
0yuz/KqByd0uOrhBMTrhU3HIs92AGDUdTL8Ve95vI0V1rOx3mlyGNL/vat3nmiMS0+7yzG+7a9Jt
ex1VsvgbfpmdqbIrN9+VUbbDKnFbcbD07zztz00PvgvOKNrgs4j7gSGBN54Gb9L0n0pgWpcrYWfy
ncE2crsPam6XKqo78p43uTOQ9Jum/YiEcl9mhDlSgeO0VwzgHx9puldj5uTZgStnyoltiNZDutcT
o8eh/5Nqntmc2/yxNU23Myy/jokNuWY3bnPkx/ZsFCBiL21d8dL2W0yfR/JKpcQxyc9MOsXhpcxr
pyoGW7d+FFKPJqWtPnqKhEbNfYpsvtp4UG2tG92xIMwllMrV4+cY907TOWDDGppzz3ZN6VndK+h2
hHbstYsZ7oZ4rxq+KurdML6m3aMiH3l2P5Ie2NTE7ZLKrmrVDcx/4kg/6MylQbTnsey0w0sT7LTy
XiUH3ZDQmlyPNiua70kK2T7+UJjNkWmTxMtLNBT2aLm9tE/LzBbqs2hiZ2xGG7mTTd+Utqh6r8uk
fY0sqK0FzUlqw83IXov0PsZ/XSSOlD+qJZRpXsrS1TtwfRwnJmhZ9tP8oGgck3sJh7ux3qeWy+Nt
qO+65kkOdHcsIpuYhW/2qZuhxgX5LwC30GsKxA0Rv9CS5XLzYhgHOZVsLW9tE9eY0b4G4lGSfgxJ
eEipx5BgppZrjrkPHKVtxaph42m5VtBxtPI9a2pHr8OXyGQvGrxTYIVMssvyEwVHiIwcimifCkgm
6ujersrQMXLudpWnWqeIHaP4gEyLah0C/SCyY13t1HSrSvueobqYUzvhG1Ffi9A1qm0W7Zl+CCK3
BbeuktwBylkLn8c7dMVViT8OpwJ8+NVjG21ba1OKLUn2fbezVFcH2ttMtgToUukiNb9SFC0t4heq
H1CnLi7GWLpR66njTjLvTHFHlKdYfWibXU3uU50ibXeQmg1liQ2qMGLsuQYV+GfoK9uNCi9gQ0Dl
SJDiolusMhSo4NBuNWyKOHrSw6Nsdc9h8Tyk35ox2hgichR2QqqJSUdZ+4Vw/XusxlsSQNC+yA6q
hGfobEmtIxdDbqsR3hbtjAyzXZlnnW7YcDGji6WYdk/8LCow99+pdtIHw4G63kjB0xzlbqA6ZQsC
wHyLHd6kyATqPhg93MZ46JJNxTaVND3Ovh5tG+uaR3sKLWo92RT1niWeITNnkLYjpA2NRnOaGvu2
/jHGJ9p4RXhP2b4oHtXht4lDXTzxcAeCA3nYdeSVj/WvetCOWmveJZzaKdnJ+WhLMfz8aFMrcJ1M
trGSZ4rLXKVvo4Ek2l1P31Ku2Aw5sbGAou89bQ86OtfJ6IL8cVB9JQ180qTnVsSPXTYeQeJjK0K1
OSjEzVL3QRjty/IGXjkSfHsj20nstVIOAt4/7fC7HrlVOKVyDYhwUrxc2gj65Pqprb9buEKH/jTo
O5EexvwX3orKfIrzvVoe8+GcGSeuhfBGdk20RYMujpqwy/qgVakd8q2in9EurpHRUflRxrlmNZr6
+VWjbgTHjTXPknRAy3/Z74j1qGtPHG3l6fDYxS802Y46JFyChzLvfIHcEK12VnLfiz3acdL4FeB4
RfrGanA5nToG5oXaJiG1q+CfOviRl6atwnMPGC54blfU8molt6OJWB34oVD73rYPLNoaA256+VrU
92FgepLZbWMtqp2MkH2b6jujuyMSqOvHBw5keV+/DkHrJjQ/mEo7ab70oRcYR729D9rRVnq8KT/o
gBsL+0NEb4JU7gjhPeh/BzHioKD12/yZ9I+x6pbmQ5hftOIf+HB2To5U/ZZGxCk7aF5DMooHl1S8
RJUnmt2kZAPSBSU4j3VvV8o3qy0cE+xodVt7VCeZkyX5Xdi9pvlOb1OIytV2MYCzL/FUcKwQZbzT
GX+rh9YJzNrto9bWQ+FI5WsTh47U8b1cqQetszwF951oQ1et9fu422bFo4h9Jp1HQey2E04/+nXu
s3GjdKlqM90N+T9aM+KW6k5aizbE2vKbKq7sXnnRm4Nq7FJ+r+VXtYg8Uj1mer/Li/HYt4qnpMUu
Np9y7RT2XmU9N0XqtMnT0KSXEdBZA56DwVyWxHY26q6l3EcUD0Bnp4G5kfPKy2vqjRkOcpM6kbUB
rNzO2OtIN9YYuyHwt117CoBG41Ltln3jykO4rXiCO6D1rVFcxkjZpJIBMIiG2z51Te4lpquQSwzp
anVobK147cguV+56NMEaUFuhRxHpnigYUuKYhl2IrIyh9VvS58wxaOagDeEEYqCLmQmf1VpiF1nJ
XK3jnlzrbl4zTBe2Y1FtxEC9phB3ExgFvaIcqi7xeEiii8APH9AFaOMyBIRrGwj9qCb10RSpXxLL
buiTrqV4EXU76Z/UoreJdN/hpbBkwALA/Rm3Wyt/QwLDNayfWfVD4yfGz2NwV0q/Kjg9hr4HzaIT
juhQra1NBdQFLbI7jlG1kIc0s20mn9GrYwupdGQR7hHu3EnSvq1/kBbENvqrbPym1cUAgEZGxYLn
rdNh30VB4WrxVlefTONlUJvjSBtHD3KvhyB9T5/i5jeLdlVX75Pkt0S6jRa9QZZrq4jXPOp3Y5R7
KLO6IzDNjHnIWTnmcNDNEg5U+qNScicYN5VmojRwLJqfWgB/H4x6GSh3ums3vrT1jmuRA/1DP4Lg
C7mTi8SOitqTFDSEcJ8N8n1lyhsFP9X4H46ubDlWXAl+kSLYl1eWpne7vdsvirF9LAQIIRAg9PU3
+z5MxEzEzJxuGqmqMrMynfoZI//TnJpjqNd86X4HsxygCCyc8F/rvbfyuXV3/ZagqB4Xnh4n9Hy6
Tq71Mp+wJaXq5boBcDAOKwhNkNrY5Xwg2TDxzJ+kly3bl0n2+KOLVcbIcq5E1xdD6paNmXdyg8N0
hLmtT9xHiDuOW/xjcDuE85HSi5JnTz0tHS77pK9q8zct78p7SFGoUoKz3Sf6kc6srPH6Aiiv9PC7
QlqWRB98UVkwfnmCwuRoK1xCvcyXy5Kn8QsGnUtEKVoLP4s4KVN3uHHuPxl+DNxn49gsSWGy4bxP
HEng6MGbrNGPUYv+zI2KQI0n1YvnHvF/6NTg08dJFYznxfnu0Mh2IsyU52Q+3/IU61Bwuiy8AbgP
2+qffrZVO71Jc5rD7jylInfNmuva5nVqkUMpMqD1WG/Cx7dZ3LVZ6qEsKPxjj1zyteq0eoQQ+n2z
yLvSmAIpRr3R0sPW9QejuyxovVyon9hg4lRZh7giFYoirBOkASfdzTgPAgW7Tq8df5Jh/TMKyLWp
RurJ9Bhv+Bfaodo2mEQNn3rh2EefComWYgjIk25p1rfLy6Q9nDYXvoFoTRbsp3OPfEZK+qDOpJfL
kKL7Nz99/c3drbTJUIbSloPboaZ52TQHJ3/ccjtEGCrHE+FzEeAvjofpLUmBBakK93em+fIALOEo
a2xHzJHZm63/mhI8DpaQT4vG0FHDeUvFqZ99vNso/XzNWwUPQ0Sbccn3cx3CJ/OjntVJkf7Mw2ef
Tz1a7P46tOyfCeVeh/GnHu5NYbCj8Xfkyt2it9yrzclj/1Kq7pzbS9DCv0rH2exFGaOhu3MgtC8b
Qnt4wiFHacDo0nn1nLcEfQIT+kXUqpSYBBFvukfwdFUjAqtrb3LCiwQ0AXk2uWfnPePmrU37azRL
rxhcuIEEvf7PV7zkkyUX3YkDkSrnws3iuIEflJut4jOcXhPVlVH0fjecmeHT3NhnOc65iFFb+z6L
V4dliSTx/+vaTExBB1qJFbMS/PSexCC/oKoBnSTd4h7aMCTPdPqi3UO8ytKaN9WSK77XQ6NMLkfN
cqZcmnuDM9qs7nX/a0QPk/CGqe7dX+GRVm29ch/hCYXufYvjC1sXvRuEw/5WH8DP5OsPOpkNiMdA
J/gcaHKIEMidzWwG0M7G+2OhI1QDy7LgFxho16FO0J8ZdToz0rbJWY+zF5yDxSe5EO4L9mbwsJbe
fHbY5i66uFEVlBW2Llqtg+OA+Pj3uW+9MhSmiqE+CkxURaM8+713iJAKOzbkprbg0BA3LYdwXoBc
R+nerZO5WBNIR6etJBNmWJQ6mzh5G825cqCdkPV7G1HcdnUNBfmKnRPX3w+hnAp3Cm4i3YBJuPA6
Q379ZeRbObbL0cHatEOWWzvyL8Rt3rQzf3SQt134sDzEE9539oUY01fhskLdefHlvwWBpoDHEPxJ
BrZLpvh9dYcfW48f0nnrvHE3Qsih1AOyJbK1x9Hp3rHhkeFnzYy66Am9frLv6V+NmCHrHNfUz2Z8
Dbl+pirJWrctk+mpG6HYUBgjsBk6r2Uk8SsD5hFJpsOm2NRlxcyQknOH0cARc26bd6f/z04eiE8/
82mH1/5IsVc619dUA9ia9Kk13T9Tq7xp+10zxRmBEDOY4jxQbgWDtVsIW8W827pzFxqTUwrgohlw
uz87NZovB9dUnWQ09I7r8LKJc90Fp2S1J3xHeH+0Z2Z/gOUZjhEPgpr3xIc9X9qWHK0f7uOXtVZj
Pg3LCyaAnIYH0X0wMuOlrnwk0G7mv3qmuaKvcfA7tt8rD/NtOXjNQxwe4YMXrae7t36AJpiaIwmj
UqTAj8DbZQvFsL1601pobxsflBDvqdx+e2SbZqw/+ENzABK7Y3bdERuVXffjDz9pu+u7n3k9gVZN
AgAL23ZyewezAeVV6Jg3gnen3gK/igEGret6XFhTAc49REx+jXBBip03HT+zYMgQVrKz9WEmPw0i
hDlpr5T03SFye2Q5CvRtKB2ti5YU5wltM6JJpzGLTElZsFswqsQHk7Ynh9OlDD1giku7V10xCiCy
pKQLyVUb/G2MfN1/B7gV7Xjzb3YLhf+L7B+GjWGaKJG7mfXeS9/ECELCyDiqotdYvcI+iw+gKNqc
rGcn415C/B2bmpJjyFjhLCImN+unFsRgsVEMEBFKicLtg4u+7nOC/3akL0sqdxZT/zQgM7v/C3R9
9O1xpP9SbXKbui+Rq6+2jjPr8R3YjiwVwFhbvADvm/hg6rsVH6myZU3NjslfoZNy7PZBc6D+2yoq
6z4oeTT+zwjkdJofe3qtOZCMr46+OOl7pKPdajUSpZJ8a+1ujWb8JtCXjkA6EWi68xnN4F+/G/Rn
4Jz5PABf+gtEVwmkdtZgPbsJjXraZFPAC5xqtRyM2NV0hjU8nD2j08ouNlh2DHV1IT4miDOJDoJ2
uITNjmxV55fOdggxn5GuaqZnFyI604RHr50wwZ7Z/Dfr8GOI5g+TmOuyIM0cC1NHiyRphrE9bCn+
VXFo+7F0Jd3QhcRVJPizmeICxvj7GcdQp/x9Gefm2s7e64RNfWrXsmfIW9naKp6i25j4JzSYNQQq
G4FG370u0h6Ucc/jUO94H5YpRg0JVdJC63ApxkVLsW99eaOEftOxiYGcbZWtMSLRuEg7bJsBqphb
9p4OEUSiiXLy0e8vJPYBpmxdx47NJjRuGMiT82hFZiforINPWNkE7UONdzObxXqDMcXDgJ2BLuhe
zdi/rAk/CgQZ2oa9SM5RBNhduaOjN8+mALxnPzhzHy98sXTGAt7vvXVCWrpsZJ6id/aBFfrwcxXj
PmEgYd3lH1m3L9cZsIYSVdQBMGVt/NHWOEROmo9M3eIGjXUSFLPqvzcev9nIh9ctfb0j0Qux+631
diTFr0biQzjVz7JxYLnp+ScxDLuoUX0RD+pCai/5A/p5c3Dy51Q9uVDRfskk7DJPE3Svvv/oGgAc
cciA7y8NjFCQ/0DcuoKtlHwNJH9NGuim0jAfo+mEhFc84E5deuPCcLMPvQw5ibd1QgYjAiSgKTU6
d6P+0bgKDeNRY7sZ0N42IkokJdC1YQgSMo8HVK3wxdEXYX911Gc2Ds8jpMPThCyNaCCfkD8sxbSJ
IIvn0M1hGvhqWlVuDDgMytG6JDi7fcak/yi0zKaOXcPYBGe5tmEe1XWRYobVpPttHLzj27Krmfhc
t7oK+vrQ6PkFUel5LK5+ax6BzVyQufn/XblajAfWTy8BsTcdmG8L+78sljEwfu7lAWiKBFf72NA8
pgg07pkzh0XvUbHrRoY+B7kjaJzc/xhJdiERazFOpKlWSM567uAv+N3Lv0Si015MGc5+2c3ON6fz
D4HI0Pq6rdTK1G7wQnHCssOW+8rG54QldUaHNtjFS4ufrq73TQSsMh12AIIv6eKEObf+jCkyPY90
i3AxDGmRjOQ/OEOIUvnI/p2XFzhBvPpyPIY4NhESfQCDDk2yU3ibvWA4dPE7m79nIK65tWDU5m7f
9GaF9ZY3nSJJ0lL4cXcTHY9/WhAwPYJ0HI74Ve6aP+I5u3bzi8BTiGJF9tH0FfD/phAmwMrN56TN
1CR2ErYqBLVajnURCVHcobIFUEMddqJALXhdOz1lstOvLFWv9YLxvGWHVc4Lrm44AoaNmkElGXNR
8YTRzUbXOU7f9bzXI04ztj+GBb5+cdZINL/em13fV2yscefRB0bewTVpUUuVpN+bmEEEbAftj1EB
wzw/X11+6TXJFAN5Oq97oKWPSzgVbAyXktRxDh52P7T40AAC2sxB6Za1yGJ/2HvtsFTtxruiG5Kb
l/LC+OPV6Y9ufAroe8M4OicF9ILl7pyeNxuUA8Z32PqD0YEBfuqXGNcyZwEGMSRlAMsjej8AwWL+
IIx4hRY5zJx0uCH7552M6KoS+8+toxe3C5+MBGqVOpht8dgmKB1BEq5ruQ19ybzfdBrzATLP2vsV
MbpnlvsAYg1Nci/EgiW+iMV2ogZPoVEDQokZY+sqxZMxp3r5tQo4bqvIuXW+IKfLOrVV3hZUqT9l
ITXVOF4b4N4reZndh6RH8aQPXt+iCT7FwBDlZsrZR0nyzuJOnQFoiPmakfhbbVfeYzOrk5krSMYw
0U/IKsua1PsxyjmZ8eF+LfaN7FDQwAMu5Jfd22XPgGtU6fgHH9EShTfvlyXDacjMeDPkl3o36jtX
6C8eBj1el9ni1L4itKNs+7lMwpdUDTnFr9UBOQlKRFOhrcbt4BYeSkZAv5HxmDQfE60m9zI238ha
yl2gKVof0unaNadufAv7DkDSsPPVCrsGTNXBZnMdA3N3ZV5rs9uCoaoTW2k7X1Bw/IxArwG+HFVB
obdWAbp2kfoYdrv7juCSrfXFu1ejDpjEJ/A6g0PQjFc9A40Yjy37jPXHtP4kK15sAMpruGEp5U56
oGkxmGRtvJu0swvGH0BhVUDdxzuhy9EoW+xfc0CyPIy/lMPtjnX4XRLrufkgTzKdM4F1gAQDt7dh
Nhp4UXdRueFm6cE7SkFUOaMAUK7PQfQCXk1am9m0w89aI63jz/frAzrmf80a74LVoEXEwESKTSA/
ZDK1yVrCfECDlB0Stsk/vLUxOJKI4VecLO4jDIstXoqgBU8Zj/gqW1uSpN7yFr6g//VKjn5JtxDQ
hhsucVSFQJJtNm3A78eEg3xdZxSOdYmbi2kCj2IzPwIiqZ3kOvZ33L7luPPzZPS3F9fpo9KPCKDN
rmv3BGklH86skhVQbRyjJfJ4XXr2LrsVlxhoQLA2v3JGBYGxEW3ZGTPaFxmA3NX6tICDAuz9Xzun
FzbEOe272zo0eNJXzmzh9j4+8VBZOxd4G9/X5Uvy77SHh6vCW7I81vQ/MYOKetd4eZs7wAo9gz/C
/y/2niQjx2aI//nt8jTbAHz7cWPPLcVNAic4/Lm0ANuaY3HkGUu7R4LtBOy2HoUTAQrmdeWB13CI
eW098ar140DazEwgoixGkhAxa1A8z38EsQxy/i+8DyJOXUzdAoi6KW00V6Oon5MUV2qDQgXkSEyQ
24O61PhJ8U3jWw++zQ1UhkJVLGOaw9sXJT5E6/1twqoFjkDStSTRFyIPAfo2Pkh/MOydT0p3HjNI
03FLXRGAfML8SSgQKS/JLTg9zcJCw8eM924etwcZn/wpAY2OWa6J+4Oq2ccyhBWoi6m+X8EmvmKT
g2Jic3dhi2FxdSmeJxJtQMu7c+mlH1y0hbv0DxI7NUlKCxn2wDsfp+iZzyAC+Umgz9g4O1Mg+jwC
qBamh7mbdyZpK0wcl9SbwJG69ZR1GvQqruOs7X+HEfwnQQ+fttO2wxLXhTrJyWUu7NG0ngG/0zGj
4DQIoY/omYjcChoFv52w3y6rCwcDCOwE81WYfPFBkpGggC397n5fDcNarl6Pn9u21rsh8Oi4Yfsz
RV1KOA6V+WnAuK3i+S53adAa6n0DnGKdLoAm4fUDfcS8q7uXxkHH5Iq01y9TuAZJNWAzckK1cW3J
x80CDHcgr5kAX/QkG1vw9KLPh9EeTN3vm2k4tFCVG518b2GUhxh1Be4kgszfrHNjaNNDwLHxpgoU
h2stXBO9xQLg/tzCDQp466FuVHxq0qk9iTrxj9FMKiwnYVRbgzQL3K1IeFguY5ILvFAanwrSj5Kx
8bIlCeYbsv1buTmPFrsm2eqT0MtRa9EnJ8wBPUd9Frx2FvdjA1/CcRQAV3r97qjtiOiAH7r969iK
S5o1d6uI1bsS7izPaJFJminoSOG3GXbWyxDPID9cHBIK3sz0luLEOxXZmps7kmem1yPR5ubZ4WSE
faR02vvz9pnM0Ue/zfkwo+SyaB9LX2c1mw+RwOC1yviQNuLbATTe0ujk0xlov85TALjI/s6XwMIy
1TUVpXF9UrA3ixh5xEUosYu75C0M+jVP/1TqXcbFvICSO7lo/lvmPWJ1+rjO8LiU423d4idL/StG
MBzmZLeyBhdx/19Y06hsMOEh+hCMUbA4qO71DqTRLnLrfFgsXsC56BMYSZrmNDegCnoMQma5OCu4
/3BdMIwO2LRBkDuJB7CKY8TzFmCGY5zTijQ644g8BotJdPsnJPtTvPteXbRSKB/QJ7liQDMB0FBL
iTtQLceY0XyTdpdGE0aiGEcf05A35hpwbhlQWj+1cvVKyEyWfPBoknlk+PO7/l3gyu/GtWintfS1
OgT86KE7daYbZRi0pT7AnLqtbxD6gWja5p2amqNj1fsQIeNz8SIcHWrQ6ng76QHts+KU+lg/gHJ/
jQAKdaP+CnE8PXRLEDuMwPMVK5KAXOsxBegZ9MUW1RVEX2OJK3zNsREvdpsTiLw2IFfn2Z6SevTR
8OBv7iscaikj9a9LbT64U0HxhSb89mNs8XDUHqspGdJmURKHg56bQjX9V6zB7BBb79GchQUyN3cB
i/+GsUPq15Lm8LaHxEnvcPTemSMrR/klLBTxnsDrXDk/km1HpUOval0fJP1bDCph7D3w7ua2GPoN
jh0nSLMXBJBUbQyBlVrxKRALdA5DlccWxGkSYGoXmQVort24hA/4hSjIwGYH7PSEIPlj3PeQXzXP
aoCMzEcDfV5jLk8rhZlGTUyusTiEWfM9ZbygtVPK9LaRtuC6e6JjtKd8gQTLemYXLFtTSoaGrrZb
fDStoCA/qSkSMu4jjxW2I8c1AuYyCwJEyMcdvnarX0nieyXHXJurrUGSXBT2ue+x6xDSLAg4/x7p
uDzou1FcVw9BSdIFzC61ie3LPnS73bA50P4MglUq9be9RirOYaSDurU9xpxGu+YAz2lx5WQiqFML
jpuyHWTghpSTx8QBK05olXHPd9i+cbaM6q39r24WfuxJoz/RM7W3ZGmic62IPNJlmrpjQ2rnpQ1b
gG+WUrGUzEoW5ANO+klowHme0BwXSeh+zQGalqmlEDvwMMicFoOnE7APe7+4SRdNFVIvaij3gQcG
qX1tI9kj5teIx6gmbSkXt91yblAtfKxiZmNtzBHb2HMZCBGB45xs0a5LdPJCELoxZ6rsUx2Ame+0
Befee2Xrh/C070x4iS2R+QREG8r0NSwFJv6Kd0l0UKz7WlXq7sTcIzCOtUMWLja+Lbyvy4j5qB0m
CD/44D/GaLoqmA9PxaobCYiv+QPcv1Y0gKhr8hmUjeAzT0OsAq9oA/wRmQld+ASz0F/yMYGUD24L
84u2W1gaL0H1Y8Pyzwmxy+V5jAND6xzAYhppwSFboRDvIh8iMTxVcxR61G7uhuhaFqBsu0D6ywHu
/eA7eAfGI+OrAakTceYUbQQEG5Wxy5DiJg+Usa306Ah/6+hemQF9N2LaJ+0FWsgunyEfc9z+V/kD
AGqkTUHogK2jQqnwy5FXPQI/Gj30WZhN26b2z9M6PnDrQNXJoQiWv1E9NJ9+1D1wmfjl6Nq7PUxk
Mn8TE8q3OxznUFynBg/ZuP1zFKFps6nzmGzeKUjSakn/RmcqUvafNyRJYedtzyPilENsDx3vHh29
rOC6/IIP6Er7dhwhLtQPppd44B66UJehc6GHZjG7wUyIg0nAFXlhlTb8YVnFa6tFAcORHFKWKmiS
Ap0jYi57J9MLIGtjTnSdP0PZ/SlvAxTjpIc2UQUx6zluxHMIGByCip4BlNCQ4SQnMZn/jEyPzYKH
4EEMkBpsxDn4b1uow3of/awjkw8ZDSC954eY0NKx9W5Y638g9VdczsHe2UwRusO7GdoJ4rzpfYXD
B1QE2NWMPr05ZIXGolmWMB/kAq1aHT6QEAdrmMBrJ8MfFfE75xHSmOfwbDYZQM8VDrs5hC5qBC+I
O66sGTtANQc8zAZXMG7Ng00o/l8MwsrOkxgaFUmvzRBCcEedbd9vlu+JCZcJWqatizAv3xkoNQgk
uEB/lulo+AkceuVOWDJ87jB8mJAVuCJMJFGYB/iQwyGj2iDwlMCn6zXM2IpOLE3BA5DcbZPLCHiO
QRywDP8kEKe6xltPnJ2LYNBtdArI6bNkPRgY1bmBhvQFlsMcKohvFTwRJNd7Lr0YBxFDUQw6Jhpz
6ApzmmCKI1MFt8gsNnD4YSvJhG6g0aPbgPGYtvDYWiHIoPUJYvkun6gy1bwRH4BgzSu0bC+xP/0j
vTPsoAgunL5+cf36zFtehMbNg3DLfMuyOr1gIzjU722P+Yj7RzaQk69/0XcXrg/RTBNGz2ON4W1Z
Nd7ghf3axoEOMImzfmxFMXjA4h3aVK4nHywZQY75YAj9Rhe4kc+47fK2kQXCUbN737Si/UJDljN8
ppBtOfoMDNYzCIFpKDwO3WjgL8/RPD/ICTMQHHNBmdtMjQI4A2YRQxBMiwVNv53emYvHtawjLmHI
7hBd/AJPz+0pWNqqRbuVDFsxEXSOfOMrzp4b5929MuDeed7wRoh0ucD/AROan2TCg9R2c90ZVQ5y
JmUjncX4NtjEv7oJKosXHZZkPKz+ZRLtG1472IOF/41YkQ3W6KtOo7dOiQ+xNJ91sr400/iQuiwp
sMd7ixz9mtbNC27g17EWdR42EyBQ6NKyPiLf3T0LVXbe5zjIozMuIgMg+M/4/ReIILEPeplbFhxW
rBmAXcDrO8PkH0aRqNdtlNBbI7FVunS4IuKUTRncbz57GgLBQJtXwh5vg1roLiedh50I0To0EPYl
9OrrxssGgtXaIGmbgofzP2BYTxPupAyjHC4Hn0fZvAQkCxuPgat2sSsBX/UO7VYzetXi12Vjm73v
u6j6bCc2SNrcpntrSXKIvalae0xiy7Kbt/5bT/woo/hx2qI3k4AQB9+L7hYyUNKaZ+liJp6ad9cX
G4B/8zlaUJqpivLEVQyQ5F3OQYId3rVHFgKYojzYidhWdefvDPqdVoRlvJAvmBAcTc/eAaHnaxO9
RwM/YE3z1tajyJeUK5SSGOBXEIvcEd5NWfazcPUAdKHOLGlSkJka93P83TIVgeZKPtupmx8DBkww
bj5YEt2MXXFYIeimI6T1A32OhDV4q7xLw2OZN8Kt4XeRMEDF3fAkAhljjaxd9kzaoeptAkVGLNku
jpe07KFZxWy3vCC48svl+tIvyW2o0RBB2I1eI+imgnC1FgiGW7M57quGr0e2BQ8a+udo0H89+vOp
d3a2W/5jrf3YHGyN10MhBghTB7BtG/MOeGtUTqMRa2AOxp+YwpulBtLBT1j4LfBOXnu3vhrmVqM3
PyVUndqEFM6YHPwQzJSJX4Eh/7WKevnA6C/iLx/0MHx2Xv8KJOv/goWYE/BeOMg8AtXVwOm829Wy
3RG+fqlQ3kJfvsQseJ5r6J87XLWjtHsqx2oO6rdppbc2bK5+vMhinYDX6RAqYysuo9C3HoOhkcaD
ZAxXg6ZXYZazH2APdu35q2fYHpq9uJwFBewYry0gsRUqpGibSwYrKMhnmiRnEW4M2QFhhZA3zoYh
5JUMWgZwuYu/AnJvCvjkYV6nMdGlYn7AzhDBMmQWkMUgkW9CBw9ppJN3C212jQZj0KZQubaEfuHU
1HjA2MRQja8rHw1SzmMwoi3qHLTsSfsOA7LkbAevQao2fEUX14FAY5RKf6WbMx8Fj6PcQ0xm1sCN
NENpXPFREPlaeo61lW9X+gwXlURXhjkRmtW2h3A18hV21oN6Wj7QjE9ZvdmuKVwNJcqL3cTwzzgG
QDLwnUcXZSfE/gjagz/HjKzAFRmnuxBLBFhJk+tX2MFz3TyOkH+NzpKHAGBQ3E8d9EgCErSO26eE
w2d3inY8YfvF1lfqv8+4N/vYFGZ6ZvGCR48yYhWOERwOSQyipy0QYfWqZXPoZF10YMCpxCSYQCHN
+qcg6XewFMwZcfZJCMd3sBGxrPN4Sfb0nk0Hegv915OLR4vUsp3U4NYhw2vuPGziVsG87CGP+ohY
PQCzFTeXvCj5D5nWl1QgUFhCS9MzeuOK0L3w+cFxD8GQoEck/AVHEOJN+G5izoL+bAS8KRqIzjZA
hrQBVrl1yV2ptx6hrNzh433wTmJgiFE2H6hBzR9LSDshVn+TeDe85wa4OZrMdPUzZs4CCDaTBHCC
yeHzmhEmAa9ueOuTSsYopurTyuWBIPgjccEA1bmZxKHzt0KHiczh5UJvQzdGl1mqpErdBWqLjUIX
qN44VCkj7r3ImwvaYdcWKkzVpyhXAmsg/OwuMDhsJ0jc7XjDCNXfXLB7p3oc1ctmPn3yRTiBgnQD
lv1tQwlO/nPzOYTCM5pNVsoYMqFEPEAVCl014uHxGEBF1UhZMa5bGP28iidkeOTJ0D0zr63Wu/pw
Zk3udP2Pgolmpo0P4mBQPPOa8Mv4AQcmFA1QLMdDMTn4RkYGZ9iuPEWw9ISECXB+i96TC42f41f0
3q6bk9KpsZwzHFvsD8zeqRveVibzxICOMcD8yL1DpZlw24JFJ72KfEzRNrlj5c/Jq5iaK7Qvx63F
cN9Bii5mVfnAHyYCJFNi/UvMxw03/2ZeNXj7FRtIPg6f271M9gDku0yhZh/VEb0lwBoItpMISO0C
NTb4CrRqI4ZDkBBofNXNhziI9qRa7FSGWPoCSomNh02DwkLjKNShNfpzQ3xRswZXrB9fkZOXBWzY
Uxfntq3f13EC/MEqyZcg97e/3mO7aEg/QJ+9rEZtGVP1CLXmdGxStWviwC9sP0EX1IgztSDpNlQk
qK1TSFKNuDKnfpMy7I4zxrxs8OQGDaZG4YV+LY6rZvCA19AzbWpAI25ez7iDpvE1FCzKjMU6QVzD
0l82UHvA/gQ9viIK8iaomUMEgZ2w4t/kXjSuT4EMHmPuZE5gTxuJT2kXH3ggR9wDhB0N+ISsduZp
RxJol+4UQzwHM0YFkvlQnNgAvTl1Ty5kMbpmz+x/nJ3XbuNIlIZfaAkws+pWWZYcZMmpbwjb7WbO
mU+/H3uBRVs2bHjupmemWWKxwgl/wHQVXLCSzlnrnAVuuiwnToyibQavv8qHYWt2oAkjF0qcRvtY
ZBkLQEmhL/hrCp/zQaOCEsLwA4yuFTMDtiXK288xZKUuYl8YUH8McmIaFGYvbvBjgr1VckFmhiCz
SJtT5IUnEWQWSZ0PjD89xkW/0UoNAE24U4pygkJSqicpBpCzHi1w8cqwjHEiLY3mNrDVR9uN95kK
3t/yQJMMUlTzEtBsH3ZXANbgejQ19B10kVsXT5WC71nXcbqicY6Op1Q3peiJAMR9SsMePg7bQ21o
czZ4i6Ov6281PR7WvauVy1h1aNJqURUAc/NhUpGUEZwUZh9EEJ+MRi9vXXX6KSNkiJk7AfTNVJnr
zZDPPZe8guQ+J0618rsxb/QX4RNzV21FM83lvORbASh1KqDKI0eEsyrGEj5LGSuLjHxjoSac3IMS
3DdJedPV2q82GB8Ggf1UHOv6RjGtbh7WWUqLtQmXmsLHAnS8Mb3+Etr4PvBoXaYJZNlZZXOnMiFy
6t0pjXefhZ2cjYUFxyVLLnwB1JcTJl1UiRVcmjpgmXZswH+bxqGGMirKdut7/gHliZxsbHwg73gJ
wvgijcXcwOCLJqBzTMMxmyWieoNiJcno47upNzYvvGJXi3qhDMMfnzYQpSOYVL7ibWjBp/PKaK1l
rojmyve1o9oZd1jIiDvLbt4iy7+MymL4hf3w+KiE3WK0/OEP2Zm9CYGEJfPKiqKlDMWkVOeVqxgl
rr2pWAVdn6Jo7zKRkgxhDexzX/miByxgyGpBpQPYSGhWLzrsDI6hPLubqkFLr2tfLTfGpCz9gyPg
sqbhW9bGSvgeuL6KfrY+8Sgf1dAHwPJaOFD+KpoVYJcpAdjztniurZ2qr6S+0tOrBM4JZzIAHQIn
cZ2Nly0aNPxlKlqURK1tW+2lVi8dGqLAFua1TsHRTp4HZzy2nncB+/F6AJRFmFUGV5WiU3QlvmZK
iZiuAqbC7K2ZpQ4RBa+hBI0F3UVvMd2jjhnLX77+p4yCZeibcxOSZ/rbojqQJ/dOzGLQn3N5E7Vr
dAQN0GicpHGZ7quwezaDWy8MVyVA2FJP5HXm2O6yLpUdURjANjP9nY2ZMQ+5aEpKLMW4Np2o2/op
SaRrWlvFUBdsnVXf64uQPga6qiEqnsyZ5wXPIWQESjcrJ2JCK7sz95TpgKki4h891Y5fX47ZqG9l
nTnXVaHVCKoheZWpFOCtF9MydppS78n59l1iX9a5tuwhjblDOjdbCnaJ+jIKANVVYLzIeFjRgl27
Os0djSumFZcjx+essThnxkLNLmIvrm6HXBfrwbNZhk5/Z47lrq1M7v5y4djKUk37dS5jMAzKrCsb
EA8NQBY4GEHjnOpc2Q4c715aP4IyT7Z+UFBqoYBTW1TItME/pFZ+OVACj2dpPyhbjXOmipVN7Dnz
NFf1TZp0Na27Ltnbot5YYNHaXt1ojbf12B1uTOuwbfZGTZouABhxoDJbNHbiXlkLkZ5EZfRgXZRx
DedkikPLX2OTLHqCT7PwKfhRgjSjC59TQa8JOHNyNdBYFaVBLoE+tqGhEEj7RfoaOkoxy0vzwfd7
bUaotcldY2kP8mSFzYXeZatGJVrXIXX64aVuOhCVS3g/lLBifWtCkqX2ulKlXHtFsfZqf4s76KMi
0kXirZSpLBsT2PVQJbRNm2zt6Hcs/FOZiDs1dm/1njNNe9VAFZcwpNuM9LTV9FsZDqcsCbYDjZy+
0CHC3/bcnHT3VvY4LuOqOkiturRDcKgTWTGjFnEck2Jv+7dh95rC0el2NGy8eKHWf0p3n1qA7LyU
lJdbxdHvcrJ1LimmNL0x+4XvXnERAUs4lqQWtIn51x5Je9Le2O3DSLOktNZ+tJbVi6c+lkl8wQUa
ag9KEV9FGmFfmm+zRP7qeyjhXXgCQ3XRKBFzIY+iTtdCeckre5bBZSgg0HLPzRTq/A3n7SD3AaBU
7DFHWzxUUb4R6u92gqA2jT0HJGoR+40zrHFXg4DON+jc/f24FCF9/ag5KWO7SzN0pOm8hIp3GCLO
GPB9tuxn0lZu0yyiOGxdaW23rlp118TUAnJPrtQAQBhwRKWADEgP456OL6A36Z8855TnsMvuNWTg
grnVj5DqXgMHFTOso/y9rqxE9KpDIM0e6wQ44dxj4+iAL1z8TGWLtbeTrnoEfU3MdTWFTdUViFvo
i4ScJoTV7NPDa8B/RoKVCHEsNhMXgkvVz/TEugNVwCNo8Spq/drX9Aes8dCMxSGP8jfJdEuwMnl6
ZfBqRrXW7X3KDvcE1986SQ6e++xYLpgSbTtoxyxt521Y0PDsUNr+EwpnDjqu6x/d0pgjUggkBNCc
Gqy8kN8PtBJsxKw3dyS4cy3WlqVz8PPfmq4tHcDV3nhP/XklUDJQgPMFyX7o9LVAJW+wlJUDHktT
zJ2FfJlvZZfwbmwbBmOgHjMDrbLBheoSUrJqmz/Y6XVFv2qce63ZjYJIjd6yoW7dbp3YbzADdtxI
HEPVW5Ffmp03QzPmOMJddO0/loA5ZVqzVj4aFLmoiZZgpcbgTwDaRfruIgVPJkdzkcfFLIXdrQDN
ialRWODzdEBSua3PO88D9//WhjU2oPk87N1nvwbLIooLVy0pWrXwO5Wt21PWd170dN+b+UUOYz6r
awzBk8cgpHrmU+OFjLXpnWERg76T/GQAvhm1/H7dxfCAYbT0yZOu3hsRWXB4A+qqihQQCRj96vdo
iq0JVchUL0JIZuF2sMdl1BYLO1UetMibGcaTbpOfh2CnHMiIkPgsIDYt7mWwSBvjTnjNEVXRjdWB
raAaV3SvfS+AviqLZuhAgYWwMrgd4usWWroCEa4ZHlTtrtfuEQOIImYoIkP2o5k1eXco9MLo8oKd
wwWn1Z9oCi3NuH11sHKuO1DrpaQnTjlN2aTeo4TtTsQx09UHLwpXQIMPrm6CL7M9IBhRsS4bbRc7
REvkxAsvKlaafLA8QLkendrhRgZT2+CiwmM9KDZDlV5F5MNcJhdOCQDPGb3bUateVQUHXX4dEmoA
514bG7fC7mGAMJqZd3n5J5XWqtLkU5UqYtGNFbUP8jmqhAtHAiS1snUWt9shoFk6/ZKJY7W2oN0G
UAPRJAtd6u4PiIUI6yrXgTnB+k6vW0pBPSmYBD+XJz7GM/46kdkxb42XPtIeo4HtqrOXwl9Gaq5h
gxlL3WyISQZjG/ZPrgwfi1B/7cYUDQPpXGtFuLUkWS63yEC1OjS4flvzYGRybVF/suGSa4o3j9Ng
pfEjC+Hv21afO3GzpfN7SN0WnPpDi4UYOCOy96vC95+VEkxolbwOQ/RqjeWVP2TPWd9DzCAnV+yJ
KtECIKDNptOGKwy+XLCeOqDxODxrkggahtNtLDA7V+8ielJvulMVEK/sE0ioAAmPk6AQ2Tn3jo23
ASyp0AAUgvC9l2PS1sULDB3XvZ1eVmV6KXro3YW1jbHKVKj/9CMNPbgDcJ3956IBSBTo6dKnojbd
C/l0N8hipsDr01nhHQi0AGUWAm/O/rY/gKTzF0oKZysEjm25Wjy3hfc0iJ4Ca+hu6jF6VpQRXBgO
jVe0eC2kJZDCMICi9pFBBxB2gTD2tXD3fmCis9qHzoTd6mB2eWb51PbaNsjANPk9HQPaqq5+H2dl
QZur4bIBYZBZ7bGK7d+WpHYZWTOjYJpJCbh37Mjd0XVdapzTcWIvCTqeLRuCr0cXQ0+gKet5vysF
SPTcHeeu8tR3Ixk7KdEwqqfWAc1ud+UeXPm1o4ebKOivpdNufHQVkAhdjY0cLtJi3KilAxShqwEv
h7YodqWWhc0sRFClDQ14MBR6qJRqi1YaCdDhxELQxSJKl9ZvKxV3lIZS8djATrYjr17GvVEvmlgB
GqEdorAfwIiPykT/OeiJBpGpq46y7xFWT4EQ5iLnbqrAidKUXOVQs1Kt2KQhJTdQI3Deq0VjUleO
Qda6UPVpzj35CFwaAJLa4bet6E+C9DJx/HuZ2Usag3eO4+2d0XrLoDinqrY3mFb6H3uwBrPSDA5W
C1JRWoSIdjwPM9S5PHsRD/c5/03ENIfNA8J5u7SrrmPfQemCvTKqj0wshOfxQrMUeFL6LIb0SGFh
QUN4XpXjXKn1dWI1q1b3Np5mXceI6yj0C90OYIeac9UFy2rwToPfEvkBWhPx3lDMK4xuYG6KTd+1
W8u0Vrbwd6Ot3tjl8FzEDS6mQf3mZxDyqixdD610+byg6yka3EdBBpRVK8Gb1e5da/vQ4Ip6xsoB
umreRma076A0xrq7imBCj5P9u+68VRFUYAykp8BEWSMhdyMITwJT2WgYc65UjGLpJr/AhEoXAEIQ
kA1WgZ39gTy/rFMxV6BgVGazpOC+Hpt4GRjmPIuAaSgALSwQsjS5qM4gt4IJWbyp4E04kXWRVflw
SnMgnoMBjJ5b1KmrS9WjVSStApAEsK2q30iboLN8FMYGw0EifuuNsnnJclVPjRBrzeYlVGMHDOkp
EPmlrOrL2Gv3ndGlS7py68yNtrFXI2Vg9dfqxG7tNW8Lxve6MLNnepL2rHZwom11E5wS+hJDfdmI
mH7dQJ3Wu7TBBgRWas87qMCZYu61QLlS4Yfn6pUSHTXjLe7/iBGMOdIDZnEhx4B+IXASsyeflup8
gr86I3m5WhmQc92V4Y+rWO5lHd/bLmw61GGq3AYQicyd1XrPgbdL9de6TTedRwzRWwSWYG7c0djm
/S8QXzOXFuXo3pXlfaDpm4aGJxBxMqjrBjrkUJjLEe7LANy36J5dCu662995XLNqO66xjl0KJaY2
7xEzcJ6gJRUG1UNS5buu+9U73n3UAc8LYQFRIMhm9uDdTv1PL02WXa9ce56y4aj3N1ac69RXRvPO
HUoovKPncEcaWbcx9dID0uHJ29z0/Ds3qUZaqJAHdBWsxazxUQQJpk42pVPnqLTa0R796l5GluCj
+pRsIQCkyyKmaD8mA/3Wuuz4itBMdQOfBGCzGcUF35Y0/nSQipHeoYwgDGcHYkO7ajLq4MS85r7x
nfQ2VmKsHY3IfMw91mdruiowU+p0Ydmq69Tu7atORzPFjRA8Cpr0j/CVt9Li5Axz7a1vqerkPoho
EagvMP6Q+XBRIXfHAAkutSsKEPmtfQcjHFhEhbDJvCtVpKJ6kdy1qUrU4piVet10kbxMTakgiOJi
YhUHZn1bNKl2lL7z0Eqg+YYZ+vemG2TPXEx0UxsxFo80KZMnNdTccQULKToEbuFvtKgVTyrMR2sZ
ACsDu+xKrtwUofQBzZS6y9ZIOXUPiH4xmw4Qwe1oVA9U8mABCA9Zst5XyAkguM0NTQ8pztb1NZqn
+a3awASdqa1lOzOvscSV6wE3IUhxnRU9fKClnFN/m93NQ0NWvxkKA8hfVSMsyh5np2SQiZFV8kWq
znsTrVtweaRW9AFBTtGfvY/Tis1DP/H3EPQCyHuTou7PjeoAssjHZSjYLgA5frcDIVVSjAUaMnUM
ZC0yF44ZFG8hqr+3iVPUt4YPKq4Kk/uyHAAmIq4GCT+VAUTiMYjIx8uGymngxHkwb1IkeCLkiIs2
J9lKaJHP+zYOH304RYsy83o6DjGwk1qr4F9qsqfVXjOBSHSJk8xzWp6FhgTK1/J0n+gGCktHs87S
VTIz7UyRN89NekTdYBwd8l9n2RqbrPu5wKIQNgK5tq0hymueyQZGjoDZkEQGCpELDcmk71SpP5El
FGgj/9U317QP3jVW6UaGX6XGEaGfir7Xd0rmnzxf6jb2adJynI8+rUmkujKqpDjW1kuHJFf8nar2
R3nAf59vnH0CG+kcgP48P0Zuz3WBLmw9umhff+dvXsI40yDUSm+gdsYgWrAv7I3yncrhJ++Arq80
bKTyYU5Ow/8jmqqHFYIyhu3g9nHx5n3n/vrxx1sahJJJblmYtm2fzZAYpKEYQWMcJ9GDrUh+rMj6
/vFnc0M/29Qrn8er+V4623bcdsPaib6zRvnuLc72ASj5Lo/J0I/p+Dr2p+Dlp1/4/VucyYzqeZV7
iJcaKBBtksvU+OYLf1Qx5fHIZWK1iDQnZnbvv7DdcroGucWvV6kKkZ3OzDewbz9/B/xcbB25TA2f
nem0+mcZubnmR3mIFitilTOJJhcks/8wAu7UqukITftg5hiEVZoEobSOJuQNWpVJ9o3122dfGQbs
/w8wiYH+8wp2mI1hXjFAA7++E/Qx6/nPXwHjGwePHdxBGev9CAo4f1CMunm85yKZ2e53XkSfvYHj
6I5hIowq7XNHkk4KmK95Yx+7LJ6XALrodn39BtMcvJdARqYWBWQ8NWyU4LWzOWoiEwU7E3Z+212N
HpjMbbcub2X68x3xbpgz6W5QCZEnBcMQBZsLIK5fv8XHq9PSkeQnE2IhGea58WKVdgUc0tQ5qrG8
jOhmJ2t+zjfL6ZNth8w8p/+07XA3OfvYta0ZbZJL9ViIottkpkFbDwHsZW/4EN7AmX3zUp+OZ+ua
baBPbX7Q8S7M3Ovo/KnHUj73ejTvepcwJYDr3i5+PH0Cg3UT1xPDQjv8bBF0geh5b3s46q3deeiw
tuOeGNR9AaeTnb4e65MlLfDT1bHOYM2Z6tksOnWUY4tVo1w8oBW6tNtvFrT+yYqW1F/BfWFROqk8
v9+TpeG4fZYRg4iqVFa9LZU3EEQcMUNX9di2qS4qEGZnOrN6hE4F+yfa0u0jmYU184bFjHPVaGqz
qyk7rp3ayPOFQ7K3HEBJX1N2ia6M/teQ7YO2tjeRZtWrKALha2SF+Zv8F8FbmK/abRja/frrqTtb
ENgZoh/OaTaZuagqkJr3bybViha1l4UHOiqIS5T2ARN5hGS/HuWTvYSHJSquJtAVR4qzg186g6/a
Y8n8MWcyPg3UugU0wq9HOXsXbFpwWGMc3TSJJVh9798FTURLR3fAOOIXtDDhxfk+qjs4k2j5d3H1
38D5/RmHkdu0h7AMkpPX6PuxjKk9nQrVPWrXlWPNoL4hzfKam3cyyJBzJWMGpbX/+v0+LnPWOBrT
hs4NbernLnJuY2cCxR73SKKzdhVldfjx8/FlZSFYGMLadB7ev5MzqF1su3kAVqwD+5hcGNqPtf0J
5f8ZYfqC/9yeWQInRLcYoRkgSUC3/LG4P89HIX1SSoeAKc6+SmTZftIYUXAKQREXqPJ8s8I++QKw
/SwiXUDTNkO8//2yyRs1biK+ug4nlAuh/i+f4J8Bzk6yyqU7MxQMkKur6sS+/+kXJs0h1cYrApdc
0BPvf7/a1q6R5Z5yxL4vyn/11TfX2cf54fl8Acci62Sdnp0mkeYpIMhc5Zg4u1Rb02f5+vd/PEdo
j/3ddmQJNOvOvq+u1DQdNCs6iXGbylNoI7734xj1/RBnUUXaF5aKmEx0shQqQigu/ngTS1IdVOIR
pCdjPt9kSLQVEcXs6GSq2+Qi8368AyR1SRMbHgeVpw83FdyxuEvAbJ/SV5i8yXeuOJ98YExqNYJT
wSgYTb5fQFGR6EkxyOhEA4oqd/bw9ff97vFnZhB6W9o1CPDolKQ70VyWzjfrf1of70/tyWP3/3++
OMtyTL2mTWzyfA0WLPQS1BMn+moApUHE36Sdn6xV6i2Ojecn+mqWdbbX+tC2/VgmKQTGO/RAZjRS
QbJ8PV8fbzz5boxpPv85T4ukwvc9ZwwFYBzIoKU21RqXXw/yyUd5N8jZtSDsFOdgaNanzCjoVu3G
9Jst8elM6Vxtjo6DnXN+qsJAc/sqTNPTBD3y3HRelsHGjZv1f3iPf4Y5+yBd5dqpSw3udF/hlBP+
+GqTJh+bEJGe5sd4N4rbsvdS3zkm0UtN5VO/+vGvxyAOoxHJJ6cwe/ap44xiYp+5NnX+BXqSP7bQ
xn/s38effeQIprrlezy+DfoVjL8MUuZ/eAHD4nIQxC7kBe/XaqwH9tiOHRMEri6A/A0G8usRPllH
2ERyt5nCpBB5ntkCyNWo3Qrn2JXI5iztaIWO8tdDfLLhLJVEDRst+Xdnv3+JDIarnlWtOFoS4T5I
JcouR1Uu7r656D7Zc6SdeF7qliomz8P34+RJEAeGQFDcC/MdqqHfRkqfnITvBjg7yH0QVOXQ9uIY
/YGiCFMN1qGDuPF3+cV0Yv9z4uIdJAyB6CeFpSlxOve/ajUTDlvvKKdsMJYJNBSlwYsCJ4hmO8oB
wDPwPN3/5ug9z9cYikMeKx6HlIBM99wSM60DQ/Pc3gDWP2Q9vbYYuX+yx40fj7gkNUUOMSzwZHYd
1Y1xSB2vR5syRE1bd8G/JjWIFQQmrEXb8Gkdv2//+OHQZmsdohitsjuQcSg35NVSwiybWOTDLMef
Gqpp4aLUZ7VboJDg2VA7iJRv1uDZ2viQsp0FoWFqNqbZkrJp2UkCDIibn0VxHwY4OyhLVOGwrGGA
0nXZqXdVc/x6F2lTHPjvqpiyTs4wPKUm21UqUe+Xd1ahhyrT3jsYsrmJaxfEVofCOqK/nSj3CFIB
1/Chzbg3E+2novf/9Q84Oyn+viGVTkcnDOMP53FwXYugk3SODrHfLDxauZWDkOPj14OcnRUfBjk7
sZ1Qieivad5hohtXUIB80L6BclDa09cDffo2tC4kZs8GfhFnh0VjdTIeab4eHLt/S6ziCimPCwqg
r18Pc/4+fzeVQY3eQeGarXW2LDwdyXLfaY0T3hGP6yzdR99M2PnC/juAaQBfQSb4Y+wKHLSWqtoY
JxVleQd5yVZffP0K341wtnWqpNZ00+cVzOZJWbv/4QV0g7qDZpL8TH2398vaT6ncsrZ5vKmsg9Df
fBPc/+0V/btvmCGdL2BLE5NI1XDO4lejCyjdisI4IV0jL+hFh9sqbbt7LO2Gm1irFXhOPahKf4BH
b0W5dRnUkv5o2znVyjEa68IJ8/hXo3Nmzk2rtucpnPylZ+G1JMdKw861ERemLeJtUilQL6rAmbei
0cCeu3KBzTR9UL/TQnSiG/U3YinjyjfdFB1ct/8mKjxfbn/PCGHrNtUIjYLy2XJD1VRYvav7h1aa
c81In1ORv+TG+Frq5Tex1XTZ/Tut01CmRckI21I+nzwbikMAoLwMYUnYL1wSYXBqaWiDMSskzAEo
6F+vws/2K3PoTH1Zw/7gCVkBIhUQ5v1DB2elPIXlfW98s1LOF/rfN5oiaq5CIEbG2ZEQaV1BJiu8
g1uuhAa/4+brV/jk+Q6RHNMlwRkSqLxf6RBjx0GOnntThFj8mie8mn4+AGUK3aZHYTH5Zy8QwyxQ
EFCQN0m3VMGCffMJPvv95PmCU1MjHLWmFfFP4qSJ3Bk0z5I3cXu1b63/8ONZnvQ0dUnV+LwQ2atG
qqmZI2+w18mshy75pkr0ydYQKs0JvIKFxlFztl5DFOGMAfDhobIA7LyixaVjZ+J9Uwn5ZJm+G2Wa
w3/mKKsdF3nS1jvICoG80j7luFA4SDv9+EszDNw+6gl0pNSzM7lVXa4VTH8O9jCsheHuoA0tfjYE
xyaBKIemxmriapne9J83iUI8d327N0+G/kc+e8b9148/nygez4GvaiY+k2hwnecdee0KmQiXUxmG
p6gvRZLRGHj9epC/+dG/h9TfUXgBS9eFBZjj7CWS0an7SHrmyRkcnCSw6HnkhKrNXzr+xNY8esOW
wkEbtFtl9kWJwILzq6WTq7TfnMtnmcMUW7NhNFtMgRO50FmND7RsJbQ+ZzLrGKiof4Ns4r5woHxI
DRnVrrr9+sXPF/v5eGfrQybIjLkgk0+mBVy1QnQG7guKvcU345yX9PEwVvl8ho5OrWNotnl2e49V
Iy08DEwE260F+qS7cnD/ODZc1cK8aCN0woQH3NuimdD5zTezqk9X97+fV9rsZ0nzih4WzZjz2CHq
DGq/sepd681Yo8OSKVuZwlJPCjW+hGKLc0oIREnpNX2bw0Kd1SnC9SD9NYStO0vFfSr2EPai+aV0
vVwSxPVLp0AMxC7bbqPHiPN+/WE+RvH8ZBPsz7QWiDvPjyFUOSKkTg3/OqXXP7MC47EvHXFb2hlB
QyhJwm27uQJuAE9YkfUq8TuxDdIm+mZ7n6/I6bJTp1ajTq1Nk+c7wwjVuMR4Pjh0np6iT4ZeL1Zq
6kVjhvHCNmI48NpQrL9++/NlyaDvjq2zMzjxKgwiMHY5ePqFAWvcmvvpuv6u5XN+tEyjUPMBcOBQ
2CBgeH9ySRiaRYtv+E2Mkc9g3LrFtjh+/SLTMf5u4YF6QlAc8AfbmlGmF/3ncNQQaRtL8MU38EHM
cgMU7+vnfzJRcmowsqGAh31A9yRqIKKhVrnJszcV6V9VXuSwATp19vU4H6eK76GrFJaoIHL7nl3p
fSwsD3CovBlf6+g6vm/aH9/qDGAJqm8mBV1C5PcT5VkiLS1PiJvU2wfbwv5ZAZHTdCqSTMgSMXk5
n+8mTalojMW6uHGU1XBphduvp8dxzA9HDB96Wk4avRM+x/s2uf4/duuiWVUqw02irVDGW/1Pm+uD
YUXILwn3JoE6E2kXRbijf6ZVD8F022cPvvdMt9vxOpRRJDq1+RwZow39z7Xh69sYLSjffxvLx6hG
7pETyRYoScIX7NI5qeisc6nClfqiT+G+9tqt7wUo768RzE8GyDI0S+E8baHvLFsfXXxZPBRQp8sq
X7pxjf4eqgs2rrNDgTNdcMgcjGtAbffBwySrLrUDlOZFml+H461svfkYaHs1uynDw2A+OdCAyyGz
0TYx12ERXxRpDX5frpTEWOSck9FwXeCTpqLtk8FSSC5GZau78awwLgbzwUqfzGiH7u6inIBEBVJG
GA+Jyyq3Vlxyk6wJikWXEg6WkRxgiwvMDvAXVXU0DmokKvvqElXzpd7Xs7J4cMvyynNg5MSo9kBk
QnNqVeIA0sQvjrZzsyejhTW8zVE4ViEEGREWrcbvFiaUjnwrPvLLEYkEvNB0eB9WehPERwPbQae5
0pNflQfkNHJXWfeSNMOik1cqQhyhFswAcfsoysF+NSZHFvt3gWeDWnfNXGvhnNWgmJzAvWiNX0WO
QpncxS06br99p0El/eT6xwgXTgQ5jWqLnnqB+ar5y+UbFzUmUujFyn5YBdCBnbKcFPkWlbFSHJQr
y2oeoTZZTbT1FrGE/D4T+zza9+KpQHbXD3OEZoCFAImVTj2z5DCjrz93AmamvcT6ic6bOW8RkrCM
fY8PY1SjhkeYq6LSSRoHiRS46RhBDCNFs/I92Rax185LyjnqdQsnAj5RTzBrHlZfhBVcM5Q8kFYc
6pccIxxT1hs77bcGiOQeKwRVeUHKZybbJ1S4tiWtSzu4tWML8XkD+UzaXdOXGQ+dszWNbJk08tW3
qj9Bpv+K7WTT+8NysiQMrBfYADOt3DjBGxxbZrHBgq76hUvLpqrfkPO8FVTvoyha2dkLYKy1XqGw
n8wE11ZvIMJcm5ikaJDgMLLFCCUYb2w+q6ouTCzEsF65MDr8brF16f3nwUQQu6yWYL/XGEwsyuJa
EqwY43y0JiEND6nQS81/cDArUXKk+0A6F+BwKA8Ni7I+2K2YVfnNkF1W/WUD7zHpkSwZN8hPrxXR
zbVkn7NFHP5xhGLXJdDu3HKblzsdUYayvW/RaUHVr/MfrNBHIeyU4SHVvUQZ7L1bv3rKIQ3pk9zG
qUb0z2+vVAUHaHUJhQCO0m/VPDjoGRrxI16PJcp2Xgnr30Y+NBCzjB9XDDcqBrkG7lUOPEszv5Pp
UwmPMgd/g1gOwhumt+p9CA23ycDWYpWj83VXZVixlU55QKMghDZOkaMnXMUlL0ncV0oYoM5RIg7z
uYF+kzT+WM4KuQj0wfKZg6gxcTiauk+Fc6vhcGttRhsnXySUDyYkhyEOVpXpsi5Zvd0NjOm86Wex
CC871EFG8eaj/9+VwapI5MaqWrzD2kPdqBsFMWIt3GvjSy+3VZ2sRHyjCJRkTpn6C2BHLxrcC2A9
IsKtorJi6OgDwOpCgL4uHzIYkx4CfkWHTwggOxyzIiyzHwtoDK6z950SKn6INBznT6nNowyN0/ER
ao2W7AbkMmLr2OkYIbYHPTqMEUpe/pMeHA1UiAv/5OB+ismJftPkT6b8owJAMyske7ILE/NHae9z
1A+gweey4jNcpiEmka0Dh2Rj4yxUwpaswge/e8UDQK338URGMiAs4nqDVeNMhxxqF7809cFRjmE7
IuV+hPQqkWfs+mUERyXLRlY3JFd0GQz/rTYOCqxAVHAlNKrSxB5H5CtrRDcFWhsqBrdFVaiLUuna
JeB7c1kGd8nwqsc3k05AnFnz0N138VIr8//jyCL+pioaLr/eEkZeqlz6owuaP7mE6LIwwhDn0oDz
SCKsViONDMtkIFhBKhw1acBKf3L/WgtuFCROEfiKYGGYKu0BOUuaP/F49BV/idnxSiZyNSjPPfro
JcijyV1uUKutzLMl1oP4QQ82LkNvFbvT4P/+S/J91vCJNOtxAyR2gc3WpVnZuxBVkQpFijrchciy
x3gVdMFDoTZPhX6BAt7kcd3YF05b7IKEjZqlWN6oFyhhl7W38+RdouN9hUpgzb0a4Mfh2fuY2dcP
nXVUw0NsX6A+vuTYqrPHQOLRgxBV4uqXg/7IBa8hwWe/AOeY6+B0+6hZ5JNOHLQ7Ux1WFLYv8gQd
4OYJkZVNOMKU7m1927s2poPRBlmMpZ24KyAKaD7hu6kVvPXAdJa7Rs3niRrd1ZMRJjeIicZFrUP6
daw5RLvOw0qxxpanjVHyiS4NX9mPXgYHvfqlGK+ahhV9VcBR8jdhbFy0VYfGdbZHJxp33ejeRMi7
+GtFG6CpEjuQ6ftFoWrI5Ac7C23WShHrqn36X47Oa0l1YwugX6QqqZVfQYAIAwxpwotq0lFu5fj1
XvjBdeu67PEZkLp3XCupFF9tRsCQ3YYliXVQTRczs181LX8jIqm9MlF3kzTPrIatQ/dXA+c0y/pY
C2iglpA2K3dBjSKbJFgVrDEXTboC5bHvWgERajqYcAWstPxQCgonaPI6Nk5LK92ybX0Oknnlpuxk
qrDGRQMuBhtaPAHEKvS/xK7Psor/dYX2LwnzdVJhs0/Y3UegZZr2ohLjsmyesRMWjsreRmn8mpmQ
/dJq25nqcTaeWGfHm4AYqhanLDqmbnRYwBy2LNdCGOkWbtseMzbwQzmzhgIWHgAYRp7/zR5KmBwd
rXuRE6+GNQDYUYdDKJNvQyu3/RitsB9yoaeVygL/dI7N6MSPIu16Us7RHjwXHeNI71+Dsg4Xac0G
nxKvpNR8mz8lhQ0/f66Vh/qwMBIFcoFRrdo591JaWYO0GWEoT5qdHoQefCeO+oA2lbNOpQuYY9VO
iPFm2Byj7FBdshQ/ccCuZp7cs2jiXTTNfSyHFSvHbLWOm6Qo3zSiF8pCEHGqq1WDIuvlBx49/DQF
Cz/TUqlVINqhdtOKkD9SVHvh2B6ietxMkl3etlHfpKvumk7TuWanP1OvZ2+san/m8dHr4JQFLfQL
ZwX0YxODSu6U2UvGU6poIBXTbW1x0Db6aqKzaCXxsQ5+4/hhsIYLxGBhCjqLwHYnDch1tRmNlvZi
eqrDJ/p16WjFwnBvjXvXjCvqhT6EamDlI0uWu1kFFBoDXsC/O8t4M9jlNuZXqVWgBoiEYx1gEvAO
vQZBkjDulQGFBK4PwUno71n0rTV/7TB/1MBAB/PNhuJb87qiWUKyxes45Au1ILqYmoPx5A0Oo88S
LOjZmbxe4ypF6m2zbao4qzaiVG5+WMU95CCIETI3T9KKIdfINFgr/dcwHjnbt676GYVLQNs/FcfL
mSGJOi+Xkzzisl+a8h2p1ksdZbuQZKLbZdZZLxuvEvwjRFIyhLXAfquYmn1KEaFu2pPIx5MMC08R
X/CFVl32wrixhwXJq5RLUPy10I/KXaT/FexM4HZLFPVFzGKncGwqfDEpS6z46EcU9aYKfrhmMTvk
IB41ZxEUuOXYpCb1UcV+DLcqqmS1fErePhkDWXZ8QYGOvsl0CJk+GxXmSCX2ZWScZxi32YCcxu6n
fWnx/dqKN6pVurKZUl02XXBlc3Bt9fWmSOMTc99vKFPfLan6o8hfMIKisUVhaZoBSungUlbVYirw
dRnqBj4Ydonhgz8C9sroYDbpWTfaU1dj3k3GfKlM5VfXQ0VppnY/2fI0iOeNoZ4Z1YfyBL15IYzs
bOf1ecxZgwmE+9ZM/OYmVfw4aA7Q9Z40TS+q1JdOFOHSyJMfeILs3tZweYDLq1AQ4Np8m+OZoHHZ
2ESRuXFoRtwLBdvVM+87WH32fkO+KKit23xAh91+GdFHqH4gQV0ZzATMJTxEHDQqAZ+uKPzI6Zuz
kdlozUv07i4j1oJZ8FS6dROP1L6ci25EaxPw6QzyQGgsFzb2zXWjtVYdx+qLX53UIlyEyJPq5Ktr
zk316GJlWQtrkUcfT425wRqhkX9mBKFd/+6oG1sZ2RtViJR/ghGJkSheBYfyHGWkhWQ0M1QQLMg2
APgwDQ4T1BikBE4fQKvmJ9svU+X3WrXMa7bs4Cuw1NfUl0G1fRbUl93MMFCJ0inYi2jycjQX6oYI
w8jeXUS8SBdYoJSMHpSEuEqAl4i9YE6yZGSb+NHjqGabv+ODlZAxgVmsXF6FcRo8O3rJ05cJWxFG
R3KxUw4Xw+0OZsZAuiJgAL9PwaONqg3wVSBvLCP3cpnZZ12w0I9HDwEcRbsUsN/ejgSbLATM5Wfv
DstcHqWx1SZnGSGiqLRVl24UnGhMby3n+sqE9ZRn4Opxojrbphg9kNvLuowPbQXNjLlAN72I3K+m
91GvF612ECQiz4s4Mk+qck7tNzu6VO15tF+K4p9o+BX4Ygr72LqnGdFYYV27ZObUxMQ9+rP4KCRr
qIRmo/KmFCh+AZZEhyY6G+13Xf9o9m0aso3ZX2sWnk0aLoXrhUWzy6JLr70yX/CqEg8axZPM8KXN
6kHU/5qO/7yf9qQ7uI6igKcOnmfBrnhlhzvODRPGUo83RIwboI9LrEuW2LXaOS16Ol4b5DtLHBuJ
+1pWidfhkCFd5NwZqsBjypBrBeYfff/wwzU3dQ2Fu98afJpjc1bLK61YRmDOsxT/816mq8v3OKWx
DzloFUi2r8BJ5OAdk+FPV/5pkC0Q9LbZfpx9GjObqspXscoFb5415cXU/ajb1aQo42uucLE0jNl3
9tzgaInQnUUK5rz+GqPpyNv2LqeENVAGBRNg0oZF9KjD0cnsYy7eEH9uJrGuiuMkTxLkI6efNK8u
s86gCNLsyHo+bN5iV6O4SLTD/JQXDSYJY+wexVivk+k9EIhJ71HWuFfeZNbVqrsS3Fk72aaTSZTG
SWNWjzaOqQa1H7I7ZGI8xa691qZNavQ7E1u1DuFQWOhQjzb67prvXpUsx2RjcgmGRx5Gm9aQ3+Bx
/V4WxNEN5igqAIN4K3Si36sIL0rzNjQXWgWTeZ1Ya2/a66y9hvKcK0d2hRGKverD4BRHXS3mm93A
R+q6nmChVxpqCGMK73dAxWT0hkVpiACNVDmj5TZCOJmXhRrC/kbu9NVKOwbyyEb5YOjtW6EBQFGG
Gl9hwL9668ky2Q4wKoHsJCWqZCMc4FUhxnNbZfpNNuMQ+MSoqg8YEb2bk3C/0nTtK4ioYliOWQQH
tktdZBrUmeLKRL4uLYBIZor4MNOdjTpKdaUnnZ4BiE66R4Dn6nPMkhrfxggSHXfC/BgjG/dbiNuS
2kbOqj2bJSvHxg9Vwt8g36FH7nWhIh5FVTxde0ZHFlQqkMYZSVhUoIep+9Sjp1U2Qs229RvcymCP
Qf5gUAGd/k/N7ZWp0bVIbf5L3NstS36stWNwZ+ObKEG+8zktUph1T5uT5r4qw0YnpFfuubnHsrzQ
3TfD2AzTtdUeA9wpdbyKSVkUVXwGjrGVtLqc5j7JQzUwGRQVEAEQtKly1UUDsijdt6BgR8ar5cwL
vGmK+yZ0UMglwts/2cGM1hvPGtCF8ZKVvEG1/S+jSme1vutuzWGXOvFCTR6u43WBH6hfaYTznIAX
5H/lfCAqWI5jsYp4NR0EB3iQjhjGbjbaFZYb/GbMNpqb+CqsrzZrNmoW3h0CwYx7FlvOBJi4ITaX
xOWAe5dj955H66g7avrDHW6B+cinr2eBr5h3c64vdQx8JXDHpwUq7N6D8buov+b2Ixr/gmH4N+JK
ZX98mUYNuYRxzug3R+pNyZTFSH0u7qCxpnjdi/Q8telW625uRfDPS8OaPCkPGAA33ic1iedFd3Z9
B8MbEgQJQpSSfWG/ETD8dQUqU+fqbyGKsDgQMEGTeVOXDp5D9VcL6wJWYDpceJW+M8kzgu3LBd3o
Qn9otIZP2Z5gf2cIC5JTI+WbWWFADBKHgmFyTER2G6gnzSPgcSv85rvJVgbBq55z2BgIaCe4sXYu
d2Gj7JUofmtRdjDkzbFf7NK03zY6zxlOAD2RxwmGSpQ5rwhjtjZSbnNuV2oLIqyN03PTV/6IiMuB
Kbl0WhWSXfDbGw3IXDDwYxAfUJCvCkhKZR14AKlWLLPsUlts4hjOoh2/kpN4grnVuup+ubPXMyUf
mNsegxjUOkvx0U50g9SQUo1YT0xVMsICe7HFUVOFkBUi3KzGym5wfmTNGjnZYnIg0UOFd47J/JIj
KMpa9d7J6qRgpmk7F6owlfeUtCaLgVQ6LxkVnlH5cpx/FbckUM/YgHPXIrgmnwvGdy39qHA4RDNB
Mfq7gd9Me97OXGEkDpt6IDIy9yIjAcroI5clCPaR46pbThMzkcBeAb8c7FI9DaW50xJ1Uask7mW9
CTKqsOUaxwo9yudYibtyxTYEitUMP7ognPEmbPF53J1yJM/uSc+/7bhZVhHpX3IPylvK+20DcqP4
uchC5N4/lna2jLUe/6rpZyU+euNqI5hUx/6WTiGOjb3VF6s4hOeMybq0LrHaHDUbYiBHNwa4Oj3D
nqSw44KtdS/kF7Wd+EO87tFVlqm67JormlyuTJ1n8VeoFtpyYmtIOKU2nMrot25+meEFEULQsVJz
dAHYJ9q7KPo/yRHYIW3t8l0b/aB+CvMdOcQ2JTvqqGx1t971YW5Awdngbe+x2HW/LRGoDeSRmJcZ
cL/rD3GC6Xzd9Fj4CP2zWFLRnpBk5JsMsogR3zEuMKJCcQCFZfRaTvCP1GTd9Sgx2cK62e5HFRnb
ruOsMo07IA8fxYo79ysonQCthxZ0Zb6axos7Xp6+2zKO9hhrCdK1JTDmLH8ZnUMt/4WE+PyEdQTS
OrEwIedi3Qd3s84gsnyZbr2y8+gvYOiO1jHMxHFpQmZqn+psiBexaixmJBZsNJKKZH4+xL7RuK9R
DjZUQuFU8lWW1ituxb/YcfZFTN2BllYJkedkkEeljvrFJwPeHRqVm2q/FVebkRieJP3gZKb4QANq
Oih4F9zW2WaN8SNQXirGLS+VRWrMmz57sQhv0pJVWetFaDdj9roRYN1Jn65G8xfGH1rPbfX8C1dt
4wAwy3xk9StFDw9qB1Q5crx6+pc/+9DanoLzMebvpsNbkBEkMfb4IrLnA8fVlNVfWnutxKsZfJvV
X1d8FMneMgEiRktNExBUskXW/0OEsETcvnAE74FjnEbxD1fTIp93U3tR43uXIsbJ8W0OW5eLUS22
RYi7Jm03anN4tnPj4gEF99Od0502bIDf9HKvutmp5nDv+lfH+kZMt83lW5ntyoawOA7j01SHlzaP
3kYcj+IcYatxM1pMEzAwf2y1zZg9QgFoPsTrzInsuhOeXRuY74DO+ttOvnsRATqWXGB/dbQNKSYP
zUHQdmjDeuFELeyaCjTwGfC1N1XZuk9eG3ibAbUk272a6YUOF8JaD8moEgOONqkUUMwbCGMN65wn
b0N5N8pVTDIiAYiXyV0Wh+RJyh3FKcGyq+TuL5KORZ3QD5AIfF9KmLt9fJcq4KzcA6G/RM35UxXj
Nuy4EnuroShXeWrceUQ266gkOE9qarTjowWc0lRrO4n9fPIS4ZeWF/ZvmPGWKvQ5gct4dvOT3rCy
NEO0S5ezbRHocUGgYqpNhBtqvImeIxe7kdRP3zVmvAtpOII4qumK2sWtDrc2IWxf1Y+wZiaqB3qn
r3rKfh1yL1OAMW/XoXaCcZvEEU3JJT8MFfE2EfmtZ4BfcabTYEn+bJKbJz93E59XO+N2oVZPHka/
E6kE6vivrE938VPpYhyFQ8re/TXhbxt+6uVno/wa3Issp9Xj2Rhd3xi71WS3T+LehmeYKO2pXTok
6SXW2kXXAMQGzITxAnFyLaXfGfZO50JujUfFm8+fUZvp2BCgNqfWem/Yo5/SbNkDFJvincG53CTB
OkHgI5+qX05unFSQRyfS+X88V4Q2ZwvaX074zKgd5EgENZSbBfV9+2biVqgJDUt38BgQoC/G4pVj
AEFpdmxxekMKrUkuIsP1O+rVDpKUsG4O+lgduuIt5CBVnXUYs0yblVQ95UKbyInfa/sSV+Upb54a
YKjAo75V8I5oz1TBkhvFTNZ0AFZZuO7Td7a+/Dy9Eh0jGZlrX1ruXZY3Uz4sLb5PVef3JqNFsql2
5mg+QDGqMCO1Qj2GldzN8UvTTpeELFC10c6RNz0DJE3Qboq3aau9VuNhGjcm5UcgT0sV3lCq/DIA
uGIGc8Go3pLj3Otcf572tkF5fDdOlPXPoIGr7hDYt4rPQWYvMOfvNoCBZHa5x93NnCvXJqzODt4M
poDKk03oK3KoiL25N/p4M2d/TCM/1deMsEMsHbqdnoolBO0snc4ZkxjPVIEck7hxwlBebIfK7pZJ
Vn4ULC3IMKIjn3jIIj7DUnih+8LUzMJt+NA1av0JR3LaYewM8YEIAIhMEZsLp7dWlU51wZq37mhf
U/FcfXCjvehKmJUaJkqmAErE1mZCj5AasSkWybQZCGdym3JOBxNyWgNsJKbLEENHS/joV10mX3Wg
vOmd8o6g+bVU7A3eEar2W63a2F20p+yScwBnlOIYfnyPbfO9sMh+Y7G2n8haFLYTj69VejqVSNvZ
K0b+0WI7nTNCn7yWz75NeFer8g1y8MfYyk9XCa6oPjdWk1E9ZVJWyHyjKdbZBN5KgFRF+N+kFS1h
DM5cCSa8X8ZjNKNelW7wUfa+npysrCTvzUkEvyF3Sq3zByhLvHRK5g/GjwtMP4xBS2VvPSVwgxBs
yCWNoxNvXiUryN8Z+GJexOAcptaBDThU7JjjKkesJVlr2zyUhj9LcUEDv3PVfC+UlZWtETpuEVsu
xJw+8BlnUnhFb1+cEpw2cG9lbJbPCbGqf+rJ1zEzAEmKYrxCHjag2B6mc1G5y9Y0tlVZXep8/qxD
Ah7b4O5iX6EuGOyw0FIhh0xda1HaHxqWgohiNAjyzPkoLMr2YfBIdbDYkhBROCdMysg25u8uHTaQ
6D1FNdZTCbg2ihWsWxX3EByN4RccDzUqHrZ5uk10wib5h5xmYbfXpuWEFri+5CFP1k6kLq2MJ91+
dWgYQSHLuu+oKfypn5ZgajdSQmXdqlwrwvnCFz7M0cNOqIHxSs2IrmU27ns0aA1N/nZ8JB05HyrT
ehgW+HVrbSfFeYSLmj8L7HgGp204hZsQcMPoCv7N+RA4EhGbrxSwFuP4q0LsY3GWl9I+NvFwMpxf
GFt+lh6lQ+2jzCmHfeYOSD0UvwHOI1u11hHz8sN8HBiRVJKjoj+y6AWerMOlNqaXMr9E3GThDC0V
/TiymmWlnghPmHqhVu4kHHE1Dc2fyewOveG+2A3ntpabO6kTDLMD3Vrddap3QruHyZmCORo4pdsl
eJHKdk8Bwhge5jxgOMupuh6K5PScthgZOYjSeaWMwYIiaOA+pH6wks0E8X2y/iEFeKK0Y8fTjbdg
xNWd7dTyBol4qWBDhZfyTunVS/LXgkQ6QVC4qCma9c1NYN+2oKr2VKLdUzU1jCsqR8P5SlRwnejv
Ihs3d3VXk8ZLDIYvjC99epVh6xf9m9leaWuhPB1RWAW0PKtHlP3xKhn9NUVqZ0lymTg0D0HOwykK
a2ZiQS6ZYaOFq141yVCHfrWCL4Ym2+aQFuYBmjtYYFQd9T7GCaw++0XmBhXijSmp3RD0P+gct3Pu
fptx+wHw9WcOONQHLO0ZFVdjFyR33fmw7feKM6AD4VsYOIwseiO0BjMU6Op2xA6Nm4kxBr3xaX+U
4qsuP+gzBLyKurIbmc95Nvsi/bUsTIqJJBvm9JJiXaB8joEw6i9CXonQAYkXOwXRDS5Usq4XVE+r
CC511Py47JwN3YUxgXSmQGi928WvzdgNjW/N2I7VY8hp2J7V+VzkzEZFB1rJy9ggmORk+etRxmAw
owpuLXquVhV3nnbJK+Ju0IQuQu7S+mEonhpus4wYxQG4Qozxlw9EbmgV4CsDCQ5HYy2jdKsiohl0
ps+RsKvte03duwmOzngdh1+TywNLBTTxlzY5keJX2SMyKQC3J2m+CHff2G9V1WsMBpGk5Moj7ott
XEGdbiPKr72ar54NnD6+TtDws2rfVa8RnzgQSJ5Hf6ZLp3c3ka+tZGvNfxFE9k7fjPWf6P7CfqfK
YB/YX918kT3maDXdtdWHQaXeTXHZcfq1V1cqOz5mUT8KZYPSwiLV5GFTA5ARubuD0+mN5nYsHpht
mKxVRe45xkHN9h1JIMhKtaZvhyvtOW+7sW1Oy9HD/Wk0O6N2D3pSch0lG2P6jZstIaMu0e9ZC6ti
ToYVarP1B+U9Mw7BIA501JdWvHXC05DiGEu9YkZZsil5K2fu+xn3jw2KiOOh81H3VYzUYb3a1YnM
nmnyxhAMl7Cx8iGaVYzpJxYfnPNbuimLpICR238xMiOZBnE0v1A3FEfLmlmxcj5YwW9ih+tOpTNi
Fmti7kWRRChUOYsKfJvxKbc/64iiptJ6ZrNnksHkip9j5PQ0wqBCA8detn2A3YvKfObLcuXkSKsi
oPA1EF0Kik/PHFhHy9WWuVbQfOSHtPJPd2Mv1jgM2FTS9oXKmFosPJZAPLcEz2r8ptbAtCs3D0Ga
m+J25C0MPoPgbhV+UP8a0S3Obm5Nw5y5EHt+SV2TDtMDhZsg/3a6Sz1ovjUjHU0pEAY1UPJdRMl5
ug50c4ZQPcdy5wwB/pkLTl22EDmoDfJdjsZ9hGEvU+Bx72uRkm5QifoqCOWclizUJh/Agz7Un9mz
Xz4SKHxnFBpYIVq0ljhyyB0NBkYoeuwnzXntyAvUdcDbm30YNhjh6KXqnr5xPs9rHfq8n21H+2JF
4X9bZBj/nqpy9yXM45fRJg2VF615nY1gYVfffU8gwF+is0gmf2KMdmMHqp8u8Mgnn9MlSayf4Dnk
BgBF639ngL11lSyfuhpzqKi9t8wPAAsnQFeZtHKHamFBPgZrdGA11jft4WXm7oQGCrH2mkqeWjyM
c6ktY41CPyxjFyS1oh2Thm5OtMe5upyD8QSm9buy5nWI1WRS3J3FoK8jLmZ9caEaZQVu95NhZOtg
OOtUw5wu39jmsW462lSEOQ1Woo+YdKPfxNpz4ZZxTzvfKsW7YGSQqxB3yl7Nj53cDahxDJf6eWjt
+DuODJdFeVfFXStfleqg9HDnB5y3PEiloHjJjlvm1k+xlRehS+ifRuWY+kuR+BGL6CL/ia1HaGON
mC3flBQ2TewOOZmhg36JrqAoNjwbe2bcd3bFR+bIlzT4MgqutQuEB3YRLnF4p0oz8RSl0SfhqzeQ
gBgKufZw4+JXwp+0eG265GyhlC2EcTeiHYvTi6T/Bwt5iV7BQ8BDNX3cpfmtKA7I9TZdcVFJ0F0u
ITaVaPmy5aPdbTqFWTRu4pbwylEPKvGvxcEY1F+4dBVzXCpxCJG28IzUWjn9vOyhU8ObYzLzLyIY
1EaUIN8l80hiiNah9V13tPlmpJjt6IV2i3dqp5Xf4/NnIjUuyc5k/jObYsWwztJJ6jUDw7xDTM45
zMoURIOmu4lJh7QPMWAnu5fGh1a73/b8ry4731DsFySyq9blNGNWM1G/ZfE1hd+sF3lJsBlUCtp/
Q7i35l0VRAtN30m08Xnz00furnbEqaCcSmufgZ+i2Jvk4imfJZ9KkPhJxDjGV8rXFNfbFmNbHX4Z
vMiGmXiqwYhVfIvMdjWPZ7uCFe2c2XPM7N9CuH6AH7mYjsD7bcLkbMYORUUuBE0/MlwFxXbmyjEM
vxh90fmV/aaPugekYlXLfl3ynmQ2EhzdXWEdWjB8KFUXv809jMxFkwoq/PVBKW5z+mO3t5I5va63
V6UWrVhBoiDthdxiJl21VN324efzuRYXW1yMpz5wPxiMDhosb8oSYrzlpYW2y5NiX7u3MHztOpWa
KrMJ8WUy2Z4+VOVXHX/22lcWvQYIcgfZHw0LGyT15fo5mkQxcBhJAAZJcfolrBl+7B6zxpG5z2EY
aH5d/GpAmZRdaJ9MMj3XSN9qGq36xgp/B/Mz7XwriBdKjMVEuasM+ILKJZloNrHxNWINSXgz1PhW
l4b3HI3LiXyLtvBmcoORs4uiJiqlf43rh81vQ7Sl0IIq6JK8dW1HuPs8hYCpGbz1dJlRdyXRZ5wA
jqYWKpep+2PUp2enscXTnUXLmekS4zngQLXaNlKOKuq5xc4xd3mUbVJG/xJPdx3OyX9tgmX4JQGb
PoztduzPVXqyx1PVQ6oPiZylhxDV7FqfBVMwbeDConUPsBwPicFEAWxvOj6V86cELPcP4uFS7qsx
EqQs+3f6Gla7l6CsyxINLzHBC1pUEmCvR7c0GDdl3DEFgq2Y8bjax3DYMpzV0QFXs20sXoPuxsbw
4pmdSMhhI+dJcY8icQ7icWvA8a4vepUzyeMeOjPhiqD6xYb0MsnpUCvRe4e/tW1OtraV/Y7uTkJB
ObFXkziUcvby4dvs0gVpNNjZ73ncFOPA+Nl75/hdqjKRny9Ez6yoIQ/uZC6bXt+N5dpI8QVlU81m
MCzy4tnH4c3wSdg9KWDVXbG5vPZFzVO8yaEoTM2/tmV8Y3LPxXwMFY1uCKX2wSlXBntMevPSNx69
lQWN3aHbMiSYd6scfUfYvuSN/pmFzkYho362xAwMJBaPS52kK4161ABIpUM1oCHiLq8zRc6gXEUS
Waa6pxFWDHwn8g150rJELs9c1q5H0TB0rwOz97pgHnRcYHo9mMOBcbVjNV2tKfFkelcpKAfMU3QW
tOrO9jumOqMISb15foqV8RXgvomJW9Rlae9kgPzaAd8fKOsq3NaSqzDTmFoIpurFctNrByyFgbAp
+6Exlmrt0qF4mtTOUrQuTworA3xxJc/XIWki3jfkRTwVU763q8M4E2aAga53ObK1nkI0FfwqP3TN
Z4J9URSHOvZryoQq1uN611V+xMgTOWvDiSae4XeEv4P7yirzTWy9p817Wjqn0VQPE+/pwDh/Z+/r
/A6eZqFF/6y4Xdej2NPtbEJ1zRRpItqtUI8BH7huUwPywbOb2UH2B8N+PKOHIAUnr31pme/OLptO
FB3M18K9tBZobd1+DqCM9mKIBGoI8zTSzS2bS13Kk035KWXaJEeyRu1Ssj03C9/C7VBuXGtN6dWE
xR6GHR1FdEoUp0PxoDebI5tu0n2u0G7k1MFBgJIjbpmRZKzrR4JR0gaeRqzsX/rwh3wIc7zatXQV
KA1TthoIyNDJTamvhqyjXaLUq8i2yIPk5IXIBtiKDPxwpOESjH7QpOuKEg0CRyYpphvTuJ5jz2s9
uZVSXGY8dYwVSrFisFBTznr8weDIc7TO5ZtOsbwmUsHDipGafyYpG+QMP6HlLHNxm7uAWYcYG8+9
ss5uLgjs43Pd0lK3Ium7NKjnIWSQX1uY0Q+7HibdtKh/xO57zuQMqweLrKwpd7eLtETJM7TewGR+
GOaezpShOxmbkgEks6q+K1du4AF4kWy9zLQ2ViAwEIZXbb6EAd9Iy9kUrkS3oW8zgleKgr2BCHKW
5Sbqo2VZvWIuX2nPUJLT1RH7VK+Z9YWGInPPqphTqS4Tx3qpMoe1dEPlsx1fatSKDpMsybUZmGNA
OYPlwVRPCp94EdCTDdt4N2vlqbfSoxice+Aa68TBxVk/egaKEq1cmMyqQGBnk+Qx1Wu0tsuJdW81
fdht8Gk5tLIHlJDW6DI7eo86xMFO4iE9uGZOtyoZjg3IRcFVrJxyPGeFdh45U+ltYFJ0HqmRNSsb
14ZFp5T9XeagUF7HJU2DyNMD558dOTy6fczG04FAwHMYyk4Z1tGTPxCmDATRcXX8pBhPWR4sdIOt
kz5iT8AdyJqZIPRLAs22V3/0inRZv+lGeq4pnGjIWHvIOjJtGTeg19K6C8KjxHyPm53LApmygw/h
MrnvZMyDOusC37sKhcHmn3Xyo6g0JlS5wlHwCDY1qlXObIMbHOcJ1WnYbJLnbzGKu900K8c8TOFr
w0qdnZD6HPrxJXw6nYPskTEn53Tc/5PwW2l6o2U8Xx0yF8n/fx3VDaPBFFvDsloV+WaqDkOafOfs
/YQVX3T/LCKylYPqUKAJoBfCDtiwtsx9Q8JjOP2i0O6DSQj2AQaC+UBOMt6xTjvxpfE/Lnngl5lq
TPDceDbM+S+wCdpVlRoHZyaphqu/0CNR5s9Ov4sy5yQnZGQkWr+2DFqJ0HEpzxuShVLtYZrWWeuY
1dRi1oB7L2tfp7HfldTdNg3Dg7iCMnLC2HxMzJBk5Fl5+G1Mt4Q96NmkQPgq+7Mdlhs7olPWfLHt
C9Oi2sXdo8WVXsmBkD2LdApEzK339qKZXB/CwVGWP3p6keJzkOat0gL6jfmC7fylO+T8ph+0+gJa
8CG9qsFptkXBfZp2hZcXVDCDiO9+wGHHTiwbBiyCLWQmr4ETI9Y8OnTNRuduqd/d8DE797Zv13N/
j8i9tXetv6fDy+BofzB4hDutVNEek+lTE/M+yFh4iHYGU7INg9XSeontH6LVNksOxXgbBbGRYvhd
wXcVh6/cq2el8IvGujAHUdNijQcO1HppTPYhc7XH/B9HZ7bUuBGF4SdSldTab7Hl3QZjsA03KhhA
+9KtXU+fz7lIVVLJTBhb6j7nX6n1FJQJP/xcuy68meyHsTyG1cZvIbjUzMgd0a2K8CQE2Q6KEalU
yaaLrryB4tP5YXXHKJYN8oonzP6LNOFJxb9RWUsH+2obUt07uDtH9xceQ3SSmmeSBQx7bTA8qvQ6
mNQV5v6mCmFhkWP/CLbYKt9V2k7q/2YKtBGnZeavkYOXJauCLaHVlu2M+tFk6oF80sDj+exSXDZl
S6t3Y9CTHKeoUjNq9rAH9Ua6U1yas/mMICaP0lVF8C3/FniYq5wQoINdEUC0k/1qFue0fxsMSsH5
FeXcrie+0th3qVBD3UxJJF91V8XIunH9WDokZvccpuqnx1jVV8aerPPlWFHL23ZPMkoGun+GZZvp
h6GiZriSNFtPS2tE7zB9VW6IwvFFzPhEMEuQXIGXp/oOY/dl0v1rXg9cl8M3ZdHIXhmFENWeIvPU
6D6CjHRNwgEsPW5/dwOY2Ty6rrdJc6wGn+nxd0K7LMlwGKF4kdtJrX9vhP9WMoIm6pW49K/RbIjc
0ein1ZI/AfoSD+JZwtkg63vqU3yLbv3uYpQJ+UR5EFmddvO4TTjMQvxY/bg26SQu25Mvn/thXGty
MBYG9JkThvWySFm02hcFrxoVBba+kqmz7b5dnEdp9S6BUsP0UhSvLTeqaKEL+3VZ+cHclqxav3TS
bOiKPkHLrQeESdHgsgNvs2pNGyd2crR1L539qTUHp96JpAGvXkt7XXDUE7z4UTfdytSGIHH/dEvu
3coMEMd5znOrVpqzbYtNrn8bxs7SAr9918BUilPBH9E0pqU74mhr3t1B/5kb2OGNpm9bYzhOqb2S
2kVRGGPX7TUFNygJOMtaiF/xHnpvCX6nJqMeDFUfda/7ae62EY4+XwgENpw6a4VlHyWJQuSXbYW3
deMUWf+4dUO0LZcCQL2Spzr+l5s6/CxAjFtthtA+lDWeWOWta7vFJ6IqJHlDeJ99N33PTOZNBUX5
3NGpGGrpRQfsQ93Igfc78khRjLTIeCVLhRt/uo1ZvreLwMF5GDWXHG+VY1zD5BaNFFgZb5LOirld
lXa6doxvDTm8zmiSUwDu+ajyMZ+yOZhbUDMDjscsWTzX0kmWQpPIklSG8atboWVEQ0KBZ/PalSvD
29j6tXdoU+XZ9yVQUwsIBhbT1AfKl9Y90c3MYBpFIuPBJj2+7+MlutDZy5diSNcd/ojU2gyZv7Vc
uNLoJXpUy1n3KXuxE1BAdTCGC8LckmQvj9wbOTYrir1WKUEZ07dFJLDq5Moyvh+HYNxKGrLbU6Pw
lLWm9xl67Hlzbp9thUo4s5HXAT6Bmgpn40rwoSRwk3XOW8VqyM7X4WPmKKZKpkVNN9FzrPzwZxrn
VeO5a5+flGsEsGkGwwEx+M4iLIUNAkMZ+A5NRa25Tls4WH6h305IeL3AKYyjzQKqSy9oyCjN+OEA
JM6mmJaqA9Ylkw41DCghSSTLxlm38t7ZIKkcsV77aYwU6JR/bvntMV3KYZ3gTk6de+V9VgPzTU/F
9r4Jd263ZupJSlq0k2qVPkTxgkKv3tnzVbz6XRNQ1BB4bv1dmvNqoCOyc/+5Aq+jgBUN2XXb6rsn
h3d09hmq+vmWJCczCToWxbjSDkZYHueOSvMcqlm8NcZPZP3SbPboPqnRDXtBmOFUbhdUtvXTTlDc
PkRrzURQaohdN3dHMX4bttxQA54B6vn9wXD4wpZ99kMNaT3s8rGiAHHRpP9m6xyjAfcMOAYMUVEc
jAWEtk6FKm4wBlaxjppnawRgf7z/LeTptAo1pACQYaWs95UbmNyC0YcWTkvRrYqeGPQfHZpwmm6a
v/e9axRjzRSvYxZCgqJysSu50Vx5h9Io6BhN7K9k3GvFe5FhicieeEtx3l1wga0S5GEDiwHPaYhf
MGZ9qalJK5uFl6y16mBU3beY2m2v6MwjpAQ5Dg5ZaglpFNU6fLJ5FZorZXTJ2lWoUafWmzeShssV
Kk1w2rI1qebEnB5LX7ykcaPOIba0d7s0tG1SSPGr/KlHnuMU7LBJON2nnvWkFjmAfSIcsk5oYfUe
bxf1S5JHBAvKbDoRZbS1uyTaK9xH4wS/HDEu+IUeLbNSR11rzdZ2EBiJZJIhF6DyW+CWW+Q2NOs8
gehbIYLbUjr/vLlHmTe6HxQYtswFjsZ/L/BBEGOIKf2BuyQ1NYjgR3sMctHRd/kjM579jB1cTZ67
8UqA0qxlJvMjdynwHll0kDMVJHA45QdsWj75uiV+uQT0oDYlcQaUKSaLXFL6q5ooQ3SpUa5VFL61
tD1cw9RIj5iFI/GiF4jbXTOK+4XhzyCy/QP1EayVqT5EzYIiYAM3yGz7yHZz/WCqplx1Rue99F6s
jnpS0Spem+Fuwvy9rOe+XlvKdGjpzbotOm7/IIRRAywJtO/tBBHfzmV/mUT0m4NamgrCRRmjeEXl
VlqLqLLER9kW5CMWRUOxJpqSPh3mK4mTVaAerq9Bj/8N7UAXNAVMtNlZ5oGGR3/V+G62h/R3l1hl
x6DtkpFnc+KcrVmjiRR91AuDeszIp9ERdm1AOysEwBgWnEDzSGZ6QoBgi8UcBwU4R6KJPTpLmon5
Qr2p20wotrxRHidLrQuiCoLOtee9HDyxTerG3A5tw04/YjRsx3UUpst+cqmo93BSKa5H3zDrQ5IU
zlsRk+JTzpuH90a44l4MztptnE9HmwUUUwT/pzRMD+jnUaURyTPVgUnJmj28WvqHkj+e9SqTSxRi
g6DKs1UODcYqPhSq28Wd9+5qw4tNnF2GF7fA/pwSorMglfFUZqhBE4WsxHlqLDqYOY7krqaAuHB/
BZClGSJnJAvA+vSzd29iH+Cex+AYPNxMYaxf+k5dlBiwL7+UiJJ0VWzgSVaJ/1JzwvFbh2F3ps8T
zYVaZ86Ioe3RgA0L5jxXzaO8Nw46PQkG90OLi2WFfEKLe0Im1NXhC4tS7ZYq59jrciM9cKrYVnuo
QzZDCKom6PXIwS4HesyG6qXPQ9MsKyu92422trJ0kZnoQy00GzzUmKEVwTxDc7Ii9yU2WtS201ZE
HLcKYzA1iI6pHYEy3iXsQ2puSjWsRszzMcXIDz6gBR+uUaGN6bCe7T2S/dlDSIlb109vTvM5y2PT
3FuXmZEyWKdqnnvPWlYVvcuOua5UvkzmfO1ayEkJKmjLhweGBIjCT4ORUaSO6UJmdm4G7zWuEQpR
IzZyikw9AAPPTb0QMY6orZ/f9QERMUsJ3cGlgdgozL+Tgq1Z4dnp9olnnFQOT2mzVCrjc2rEuoye
81ZuVE0pSFcHnXeM6UnXCmbY2X+Px2JH7vRp0JOzWeuX2YoBNn4yap5HQW0dG7z2kT0ABAsz+8NH
3YqaAsZ0RduxOWx7X/9K/WqtlSQ+YhX9PyukuqtG51kGiRIlQ9GAkvcE8SgfypYcow7tuYYnFs50
SurXopf/CvKzbAP8qaFAL6ZWbtLhF82F4lNw7D8zDZ/SMXioMfCkLHolEOj5W4IO7pmyVpDRDxMO
oqwSsxDXf/Ji8wtl3wNvGtd0PhATSKiARdCBsywtalkVV9opc/xl3nxlnk9piYHAOlTd0wAzBrjE
hPpl2a8V3FmYxPAfZzu+44UBvTvqtlhown8OKUrVatRb8d+shk0JbGnV0OvjfPc1cEX7gvWidi+t
g5pr/pt6iAgySRce01eq/dUcBR4VDbbRsne4n7SwvckSJRugUWIbKxftbqLfZXd/XBZlPN5dmb/E
XbIfbHwZafOKIRdVlBOE+i2M7xIVwFDjAkL2N5va2qkell9o1mJm6OZRHpiaHPMnrLPNA8ZqVQGH
2SZPUxj/ROlf43YvBv2zet3t2ZGxM5pLqwoXGakoJk3y6fRsaj+DqyG4trGg7rHyQDDWx8r2n1Lx
EbkokhoDZCtD5TalmP0Jousu4C9tUJrR/N4amMZbQmdXTinKs9tq+Q5Uun+dene0GPPmptpj7B6n
p8SPzEXqWDkBDrnENDE+KroFp3PnuNjOaoex0+cyrnI7Q1EYl89aNtUwsZh8Y0KeDuXYe+8JUWUB
ZVXIuy+jjz5OQ7xulkupfi0QJ68GM0uj1UzEsa7dXK/HU4gjGYsbInWvf54xClmpT7CVWvIm5ALm
19lm2rns5JJg6mjh2nIpyc4xq9dpqtaTi88dYVIbXzvzrvvzwXSLa06TrsyyRUMtikDjbdhHHcOo
BDS1hq+aAP44vdfV5/SAyqjLIUr0ElofupIba2DDfjxNWK0FeRrdZC1Vf4L/WZvOeLDiAolr/eV3
FX4eDFByWJHNsShHm7SIs2FVC3xPp8kqtrSSIDIo32m6Ro1WosejfiZnx8Sqzm/53UTn0YuXDnIr
+ch7wIVYN+Loe84HORGL2dOXeiw2ffU9IzLt83Bj5haomv+k2SRoYPAwKFv3s5PreYFR9y9+7UMh
ypXP3k+fCGQRbcP1P3Y1YFoYMtgtAPmkJPTFL26iSe4lfbO5Ctdp1G1HTOsK1gCAZjWMEQHd1VJK
n4bUls8xDzCyX+m2Xfn1uNQzf0OHFBEgExkpH7KbNmnoBaMqA5OOIQZwcEvqsS2oqml6cqIO3Trb
S/sqnE8XNa2ZQILBA/T1cwxjJartlL+6zYcw801bdYtMl79V9jp6BnIaVKRia+sc+2i3bXWacmxr
hbe3JvOYgkCOlCmXYCpmi9m0QUvG2ItvhT8peJRwEShAl9a09zIFqD9CPxZ1hT8KREX3612ruOdH
4hhGKmJ5VH1FRkoIV+J/CwH97AwHT7tr2Kzd0kbeh9UPdH48at3FS8+lwyGEXlM0z0ny3GTIslEK
DN6PSgYEpON2ZtJsG21VklQ0UroryIYpUe7IhAXV1a+eZu9NsNY6NJYGspchV0GuWBeJHulHsM04
PTDtE/6CuqA9Rw9IrLXWfTOtqGoCeZRP+gBaZQoyPNiqEe5baQNv/12WQA4oA+za3mtauG2Hjwgs
p2uSfWtsPC9bOuN1LqKVRYRVjSfalD8aAm6CmAJteG3Hn5gxya3+KmJhbLvZFQSuhO5no+yDBb3O
7Wk6H2b57scQxFtzAhUBysvt/LUZ1d5oWJzCfKn1Ey94SHIIkotHGhXe19atVzr/bLbhU1Fbr44c
n5rWPJmRtjfTHu03mvX4y2FY9jx7VaSQFV23casJmqS6jqjiKN1bRCRqFV6zmZH8++mL2Z1YNDFO
L81kKNmj0hWzWV7sew0fEX+djPbfEBpBY2SoZ6x1JrTtyCvRg5rNCKqyiik1An1ixETm/0kgxyVk
biKjqpT2boQW8zE6aYZ50hMEUtb8ZfjqBSXxzrD+Fc4phqYLiZ5wnDAoi/pI0tkqGSToLOEIqViH
4BHk0gUt34b/l8fAsvWxNfczYknoGa9a1XV9hTLCez3m90q5W62zX0zgrcg20PyFh4x2WchuHzt6
KNfKkWeq4K9Ngy6DHa2g5ivPSIH36+E9TcVqnrKjqPK3LpIfTi4vvQ3bwZqNIE8c09RHSFY7E9e4
VSPTlkRi2d1SkFzm1w9JPoH2XGnjHqnW6xDqQRnNH6nFLuoZ/RodNgoNl0uu4Geqovpm5uJPeNq3
zvHIvBZv3cb8SEPIFMMZN5aT7urW/fK95hbX0b3VirMFQ0E+BG+cs2CKjx/qYcRCFgOW8O1PYrgY
g3V1TiKeINHsZZt+5I18CeskWRCGtpiiYfNQrrod48xYbo3ExmRVxTSfTwErVxW4Dgyqr+QvWyYD
S5smOCWSX2xeN0jMoNZje1FU08ZNxbmsBpzxaSAwmysn/jG1aZ9MfGlGfpxDHahXe++14TZ1Bs5N
GmnSec4QDCbr6CGZnAfKGdr0O1fTNs5LiGMgmky2Xy0148SnTHsn10gLEgIXR7x2bIQLILSnSSSf
ntetRWQHXIp8O5PIec8Bpnv51c7tzXDH9WiZz15VA2vTw0yggr0RM48jvcq/poDOEs2MWjYMdH3a
agOK6lDzl21MoFNY6C66UskcAtqX8AGEePoay+UcTTlXQNQGMpD60EbF6bKOEAv4mVcI2ygwJjyl
OE+sIo5eb9H5fztj/YZknxY/cUhMbZ+zG+M5WsVx8frojIsk8oduWE8VAqNeHnVj5JAKC5yByDfV
GBQqfelcySsBL4vaEvL2MwJYVWODUCtBSvV4AVry3+zu4uc9A4B1swq6thPjlXuR58Na5PhG9Sha
xVVziYjwrw1mrClLaTbWVkkFdtf6dxLYdh464lEAQw5Wh18Fa2VWvdVufvazkdsF1jRE5Qm/afnm
amamjeLxaCXjpgCu8X3/okZY/9SDZM7CBVk1l3RoJC8RM1rkpNkiB3QlBgZvYIzAUtvi6H+vyh5b
Du7d0F2SdvnZ6jgGHEdyWc87D7BZtPZbUkxHN6F1IJ+/lZsca5QVU9ndp7nYFqI74IQ6SIMwLhZk
yA/nppDrRx39nJPWvBaGvGZxeSsGtY8L4opmzEMRKF1s9wb/0/I381rM75Nz1arpw8m0tYk9pbRR
Vo9yW2hpUJnpy0yYD7WJbzRQnGVrPmvmzOudzjvHcfdZn3M4d3/Uii8ltJ9DP0iVORsn9QJff8nJ
YfNKcyurZG2TyENg3W8aTwcz0/5V5vxsivwk/Wg/MzfksIRzArwPju4JtdW1edPTdm3W+XKKtG1Z
9//KrH7BRLGtQsI+TOSlbnmUI7NJx6DoRPicm80DH45DJgpB3ACVrvWrXjRXPdE3UWbuDKc/+vG8
ywbj3oj8XWvoShldpvFQNmQRaDl7rwVH2BWBTBKuZf+z0MyzRLavTw7xJMM1m/V1bGg8+81GaRia
+4wW8OkojelmkAbycFoSOSmdZaWMC3UdhJ8RshElaOfMh0BoYDzIevRDwNhtVJ6i0mXP7+In7Cg0
gIsxXiHyf+4MlnDDStdEFlRPvYyebaf7lhbmcc97JYdD4TafT1nHPhEVzb3WTPIni53dxWi7awC+
CnY/zg6+If9I+PMQ2IqNzycRIkgpM3HukB9qox4YiOie1ID7sW2ie0N2I0RyRdSDi0Egs61T33sb
Yc9B2MMtax2ZYbLREF86e1oTPoeuvLOE4aUIt2k97RhLiWL0B7zGZM0UiIGLadMgO+5i3l0Mi7pC
0isfgqBowjGc0mFPTEc6VDevCLVlhwinRHznFep9boERM4RSURSiMEi/iUpezBihJyykBeF5vWLs
C+vwFKkHRDB3zBvjjrQZXFExpoyyIJUv7KijAv8jKtAmeMbeprOLbNmVqx7rvtfpe2NELUG4LWLL
bpUkLHIYfcyB33Kwu6tFZi/ztEusQ+etLX/c5QMRgrrHn3c+MWxFeDCao7LItgQ6AD7wVxxUaEmh
o+QMs95az8pFeu+neKgS7yWJ4jOv7JtfthQPi+lquuo0ROMnrk20oJqJtoRpl1ufb9dEkp9HGZc8
B7s94/h8DARSRKeEjAvEBDx/2lZ3izMNBffJETrad/KmqujdEtiYoCutomCaKOsbIAojqXQ3FFzj
9BPZV+EgEom9tddb+7AglG4OzQWJmoTRYB8s9H07yPPDiOtEDM5VJxdNbK7jNH/INa4py14wNwRr
4QI5NTV2F1pScCqg+W0GjfQP+WU1iO+rGs47VeOfdGte85DQIDWHH/ojoWYiN07v1HNNmFLiWb9h
qL1PFq301bBRw/CtyvYWp8k7Zc2EHljOEX4TuhuttGEnt3Bw3iIf0fvcVoDn0UtXTiA3D7IeSLzW
u4vVYSFrMoRtIykK6fxWzEQipdk5a4sgKv0dBXVnJ7NWjgTxk+X3aDzknJr9G2LaISARk42uowtI
O/wj3slvlLd0pmHX++USNzqCgOEEMLmWJLWEVXOKYm1dVS6REO5T7XVHs7avqZXeQhneHh/ECj1j
+wRqPC6HIvripnvGG5A+CVPDy+SSp+UWyRI/2ouuxK+XEGpT9xnWK3Zxl29Al+m58IdzmqvVA2sZ
S0ooRiSDeOpTFUyRH3haup2wYiKHeh5sYLzZRPba83ZFe9MZNoIbF/ZkbXfMEhYuL6MKb5S6YnO8
T7jZKYPQyGzDEuTMDHfeWzafQvxJ2b8wJK0KtA6li+/nQc7ar6OuDVee/RqZX2aKjBOZujgKRdDY
HBLYKbDIbGsHwAx1NgSWXtxm/Ts3EW4k43OR9DvXas/KjJZYc17bPASGcy3kRMOGzPEtwKnCeDQt
jbD+N7kztxOWkNA/VlEWVI/0LjXUH05bfdb9tFV0BCy7on0D2P5sOvTYWdEuozgL8nJ4i2SEHIl0
Xjv79lJtk9RFQNPYVzP752rSD36N1iWaSc8cjM++9J9Ja+IEsdLPrCF/wUzwbQInC9LJnALlxGiI
UwRCnSkS6gbRHXONhc+pgBga61p5MF/6BOOWhssmQSqfuvo5N8qTJmHHI+IwqWU4dHxJei8uWtVv
XOrsK7//NRUeyNz1vohqXPdt+2GYTMotiycpJEwm5leasHrhxvyLh+KSlsZHakf7evZeB0ex44/g
tH70yB2w552J57CMSAok522RqOg6ZHa/pK+PdBTnKMmVAC1zEAZ/6AZvEDZMW1X2ezMSDVDWMREr
bXbxkoe8r0fMV6crxEpgkDYOEv3ieQ+VANpPvSCiGfGCkzvnHnZ9Cqdra1RfracdJbvr7Kfsrek5
8oZjbWMnSCt1TGNAlPiSEFPSkhTiAbuMYH9OpAItFIGEiY8Opv1vcI4GFAJs+0JMFfsdQQu8m0gZ
9jbrn3M3yndoJ5wB5zk1WD/DJ0F6nkhR7KCT9v2bh8laNWIxZsi8hluGdnb8X4cNXIJGpId8rAey
OUyXPfeeoP4ua2hd3G7YhWL068V4z+DdsH1D8xkLOwSSpeNZa5MF/SN7U3k4e+8iPiftl0eMTNUm
66qot5TjgJo8SRxTNqlvTSUWZXtvqy9O3icArNTlFSfXlvCPJ2wni1I/ZKkdxHaJG9JcdThnZphO
fX6cxjgBuPKdN6t8keFHk+7SHKyRn9lK+rVvH3Dufc7smlH+3WtoULqXsLjkXO9GZDz1bGSjtorU
RvJPQq6MNF80RCWRbMykyqj4NM0zaFuxC9t95geETy7caoUbkAifRembuLmJjGCm6wkrzB9K0goM
KDdWDQbeafr25osGkmB1LOvAsP+64Qaa/9SLHQ3cC6m9DRDDGfbpIY4ekSDgzDMcUL/oUvcpC+Ot
6ItNE/n4+KvH/MdSBjzlrxI2MUFaH9E2iLgyvs+HPCBBjNssqhkBS0f42KExSPD5iBiA4++UVIQM
kGH0f2eq0UL8ml0tF3H9LRBkVi2JNNANFZ+R01+n4ldATPdfarw7kHgDqXS6QrY4BJbxLiNy0vDE
F16/a51lbf9kxMTO46aDnRjIpMr9n04SvcEcwduxsNqvsnp1o6sXAZN7h8hKnnvODLP61Ie/PtZu
zfD4Y7R4Sp8J5c3b4uGJJCH00yD0MBTiGnrRWu9/WTtI/elbuerK5h4VObGrDl7H5uVhryHf5sng
7wfdvJO8s6o6oqTei1HuDPu5TL4yMBQ/eymm4ej6pG6Re9bZd23O3iLzx+emn6wHiwDIdOubuwaz
ZePFr+yN2en4bEkygqyqmGp97HAN0Xelf0z9XaThUHNPKa6jBMDM1o9ljG7kYbFsSgA0IgUJ/gjF
Sza/Wki6p8eILV4nRhp9JMmQpBbguKq69eT/jHa9jMmm7Qj0HjoCInjhImy+LIVBZ5zr8aeweOeA
H7ruo8hveY5MVL2JtFyEtv1U8ixAvSyT+BEfU64UM71BGKfdQqJXEW6ki4fVq9aLe88bnWP+Ke3b
NO6h5smKjRB7DcUZAeciaz7KslzWZJTLxFh00ENuVm9MeB0Cbss5XmZjtZYWRCAGMlc3t9mIdsGJ
bxZZSMOvQYkxraeaf6msEwQyxw8pA+YxHgwUpb8PVdeErErMYCcMqGaOYtBgYPuxutdSfk7M0zaZ
oymacxTBRGXwMhdkaHhkDPQ+BcMJR9MhDpkU8WkK0hpcDEOIAgxxs62d652IvvcRh6vpu4Owqfo/
07074IQRaLPdhjyWKQE5TN8eIYnprcbZl6YosYtVXYWrySPx2HjXm33ZpUy+zqIjJV8ZR9wdS49M
cQRvWrWM8A3OfE9tfokVukSADjigVt/aJZiOafwqamzJHU8Na1/BtijlBhHzmU6gb4lSp6w3McNg
xcCHRG6Mt434S2BiHMd+WPh5ngcOeUBhj+U3EvgYPmomcVGyDmKoIpkoZDbA9jc5yd3k8vCHlM93
F/fHNrv3nGKGaPATr2U4oDfIVjN+rlwUryb29iRySVltzjFKjZDgtYluEEfDDmNkz7P6Vc1rOF8M
TRxbyIhq59a8gEfM0YROLTVk4Dn7b5p7pIeeDXzhYkLTRdZfRdvRPDdBZg37nL+suoGZw6uNegJN
A+HxMhhNscw6BVl9y9OXUDu21YlUkhB3ts4GbYmtAIuOBM0d5DMa+a2M/5T+jDQwKQZ6dGzU57+O
T7wYYUrrjNOyjN5070uY29axEP8NW5GwDMzl1rU4GuKT6u0gmUgXP7jeX6Ogh1vQ+X+CoA8cHU8a
ATygnU+kqGClKbHR6aT6xnAR3qpEgoYgyWFq9qGcJMniuqWe5vif5QWqetPwYTnY5eLi6jHQD3Ma
2OWyTX8KZCD9x4jaaVbTMoG/6LI2qOqN1a5ndCekQKB5jPR/cMozPB1mCYV0BLOONCwwsmSBfFcg
I9IdzkFDR8NNoE9107HotNXNnfutijCtf0iJf6asAKkIaiPPJxWXWh2wUSHng5w59Nl2oAsh7w5a
S8b/upQIMcHB8PcjLtPQw8xMdi5KOa07NGaFyDZeVFO2sLQ3y0RWFWS4FWHFliNidYRGCDCus3dj
P14S0lwCAzg/s00dT8J8wW8MmieSkx+i7uTpHftnEijJWyx4th7W8PpJQTP7Gm6TpkYuTfgRFCSL
4xovNRsHmgAoIaI2nXgNaqJ1H2VkBJn7HVrPBiGHeW8vTGK8RH2f1LCtjGo1km+Y48ubPfmeovYg
+NdB3ucbG4MjOGt3FrHYE5J//ThAv/bsWg4XvEFVROI999ja0CsQ2r7UywwtH1BgXa8f8vW2SY56
XFDizFJDGo1d/Bu6BxSovaowP6oZj+ocrYf403K/dY+sUdS9M/onZb/UaAmLGiHL8JfKv6jNVy2h
exGZ7U0TI4ACpCPixCfvvyV0I0w/SVWBmu/wc78VHXRz9Jb76dZiJHaZBlm04dwA6ExGhB7xpuDR
Mvi8MfOhNy8pFbCOGnuKLNhse0i43A/MOTsZw2uYHuaSIORy3GQNzrjhXXN9MgfSQGbTCknUou/2
YXxrHxW9LdMAqEF2SrBpEh7Ncw8PpHp6NEoQj3Kv2uKzL/51KU5h49h51d713O9quCYlSQuEFpNq
Vf0q7lBE9gudvNWsCrzsz+uPXfNqyGeN68cNPwjYbXJMmNfaT55S8zKK37a9kGsPwt/ja8dM7pGQ
Wrf6osi3bfhqNutuIEyt+Q4ZpDKU/DGUoFudH3E3Kt7UOZSlgdE1ujSIxEX/MRRb0vw0ohvcsN6a
RBOwQQSF7p/7npqKSQtCwl8ScsY0nAM79D5L4oye+kgLImbacvorjWvCxWFDT0Ywknaz8v6nYw7a
gKPees859SMTU4BXbdypXzX6a2EySqCecMqrzN5i80/Wh9a/dvq9n4gk0flZuMLx13l6uh7wq3Ox
rqIo27boX2p11fKvaLyZDjjBdIyNq64ztzz3NVO0x5MM12i9PMJ5EInq8TqvHWxk6Fx8wuhRFvJ/
DsL6KnUyfiEgZ+sT2GCviA8inBN0ItCyF1IiQ4ir6ccp/7g8YOneamabrL5MFafCw/arf5bWuOyw
lOgljos31342PC5l5+IwITgtPCscXVjyBePydMDHtXYn7U1og6XtWv2mylfZ/Ez661Q8jJIvrYRp
TxGH8x2UxNmQgl6ZLwUwUcl35RsDTkyOoXHDsx2gziqYhuVMlDXyPpozvfTNNa44BEX5b6AtIx+P
43x0Fd6Uq0y2ZeSAlYZPffxuWQQWcJITG75kzEDPU+5xFQfeyEiF2MBiaeEBAHUizTorOQYmfGmP
kpDlUGJVQA/iEmnV1Ke2gkTyDgSI6JInHkVvAVN5TSTgBBR8+B9p59Ebt9Z16b/S+OZEH4bD0Oju
gUIpqyjLurI8IWzZZs6Zv74f3sFnFYtdhP0Cxr0DAdx18g5rryWHyx7go4CoK49fZPE58Fl/GFYI
XMAsKd+z6VGU901BQ0grrtoko7Wr/FEUdwXII9lfKyR/vetWeriB9+RdBu3WtB8b/H11gkJAhyou
uS6Hd7IgZPAUyvJuO0lYHZ7T4Z+5z90jEaRNcGjYgjvhrsl5lMV3afyjqaiofvZKGvPrO6LXm5Jq
WhA6N74yuDOgoS2/U/kbaZUctZcSbz0PXF1+K3gS2+TbNNAEor102a8Oar7ZB9Zr1iFEmYPcmwX3
WAHpkgFwarKtncgvBwgZ1Fc1fA4o6Or3UaIxEwQ7+Xe2yAWOf138sKurgFB3tPVLoLQhtHqt+TQG
UEe/tkCpBTJX0V1HXGdx4Ib2S0QSiH5+zxMAMs2LMrrtihuFSxZxs7OYNgLd3M28dSGpcwJwP37w
ucXSZ5D8NB7QYaE+eSSmHOuljuhfHpA0aMP7cvymqw/OQOeJc43DOAR0xMdkFx3jSlJ5TYsKr/S6
FtexBy5EqN9n4Q+lNs970hYKSgcDHSPVlyH9J5I/JBwJDTXyACbSxoYdm37Bxix3JR04NWxtcASo
w5Ux8IwZ8N6Rgda1W58UVQGDxvSa1z2El3eG4oINSevPXgYVRVHsxvTVCe87jxYiNp85UBTZheZN
HjyEwfemyFyog5qO67kj8a4QtVvQgEHyQ/4ZClaAVWzPMfkq4GDujV1OntkpyaR8CXMqCPRXcw1U
xjfkMC9qQgJA6XBkXDf1tTD2Mi3uWmQMIn03ZPuQRnqt+5YnbzVtmBX6Lco76HHm7tZunnqwmmjr
pLSP12hXeVUPqQnM/zczLszDd4IdGoknvEv1e4jyrQlCOc9uEv2pze46eJiauR+iLvaiuA3lu0VP
xbRv4UMj/dolr6b1Txl45yXll8LN/bcOp0QiRwMeTtybbIQcUFKXvEnaJiT9KjvfeVKL57B6gjHO
cN4b5b5zirM+/em3t511TXzZUk1O/cfA+T56d+BKtP6rXT1zVZx106MK1hGapVm2J4Uc6C7yX/X6
vkvuPHjPw/6XE9JbD7+AcCNqA0HwfepgjjnrFRKm71NJz9WMM/BuyH7A40FNGvDWwxgHZ0Z8H1nf
U+9KyxCsoTbOkpX1O4o3/IC3PIChqLyFMUQxqChfcFmxadGLKJAu8MGk/wwo2lEwSvOrQLvNg891
Q9iSQE73gOOjxfSelVAaRHee8p74E+4ha5KKizSDPLR+DOpvTWWcpeEtha2wgJSGI831O7V3EbQx
IkEBDKQLdaLWnJAbESBOgvsOvromvylxfgvzEf6/cXicop1ifNfq14QOxZBGman9ArT4TFZXBTm4
1iY8wj/MYTObHxEA3YJ29Am+y05QemuAsD910u3T17L+paaPAZxEA0Rfdv2t9X/2RE8l9CtZ214a
lDOsGcnVfKrL9zKJb0APX3fxc2nRC0+KCu5QG+Z0qot9NLNxP6W5AX/UpWm7JYj+9KmEYI7GiUyt
YB7+bMBLrf5Dm15KQl6Ys/wgyL93j9yPgTxX4PrGVaN9EcVTp/1wHOVNgwBThU9GraZrxfuWEcXm
xkNbvUj5Q5O3Ffy5DXuztmk8oKXGpmmsCZ9Qudr7PTSCVJI0FYoMEt8Nt5WvIczgfRfyVsPfls2b
EK99972r9wih08uoX2TNTR66RXpbzDB09KsKGqZB2VIhuJ6ZmX3/vUDOx09eogbksAo73aca9asQ
zHE6IwPZUqK+6fJ9rn3vPLCG13X01nJoB+WHaaEZRJJWiV95yh3trZ9+1v2L7VwZLLbFbQumMpZP
raa92IJ6n/dVl48DubOAAhEF3ikFgKFD5YQ3KCJ6jh6Mfq8VV3FHOpv9bXwJ6OvhSaBYdQ7VGS1N
IZ7cV6d2jWZnWAlOAWmA8bWOnsrhQUPFoSSJEY7dXWXvIxFBEDHdzqpskfKDIVODfaGGHns/cuWl
7k0AbeKGUJfeAo3WJ+D/jX9eFjRys5yd9wg/yFnSPFbZu4FMRjrnXOzrMdh3gn8vVfWT+hSzg/s5
iT3QsZar2ja/Du3nnEAbiEjsf7HZz37s73Si4AZ4qyjp2yh2aQEno+mK+K71Hyix0tf9LbG/0xIg
5ItsKE+0DyEts1r/k6ztY5BwvX2yyvdc1a80Hkgre+vLb3ZB9eUNALQpMhivboPkvgJoayQdQQvT
lfZndYdaAvxKDUDzKp+TELvefvYy5drwKbnMYwVm/1Sb6kUpXoCon430rU9PHpFVor0K/YdCYpyy
TFB8mqKXrvglNKKj8jyE86Aev1Xmc+S8xNPdEH5Shpt2/JSSeIkoZbZ0CQ6DfW47+bldfcqQLIiR
y3gXRHIhcwNVYmZaVIHFZUDHjCR/ZzTPVfwSJy9m+RobkIUp6JYP77EB4we4hgT2UzqHw2ej+USD
Z9z98IYLBy9Gr/ZRe2dWryqt1jrxsU3TDSvU/iryOyV7gL4CXuOviXqhi1d18LmOLpP6umihowQm
z440aH6zHLK68qcCRy9tYG1L+f5BIbjMujtqeqDqHkvzk5H+VGFzDXPzXCFzSjQRybcUPQNveqwk
OR8yr/g99Guc9aobOL8aAgptfBezuBYRUJpCHwnlhnqdab86fOeIjvAGXtORxpH/+h//8//+7/fh
f/k/c97i0c+z/5G1qZuHADL+z38dS306iH0C0nLgx3Zsa6FZWg29KSfHnlwAM6Z2P+UbUp9r37ct
EI5knYSm6wsFXfQaatPJhslt2schugm0P5YqRSTz9/eNWeDyg1Rp71mKrYZ830F0B9q089PTc6wg
6liOqmkGfD62Kf5VYP7w+cGyC6kP3uTi+AP6hStlN8LlddrI2hx9NLKQKa1Jn/QocU5uHMATehb9
h59fLIEzhWY9NHzeggUnfyr9t7/4+bpmm5rtqKa2lNIerXI040KZ3LT+6tb6t9NfV2c920MxWrRi
HeGolmnbqirn2fuwBLbqQe/YmsId/xF2/89k7dIZZnYOaTiwwCK+CGtoc/r9abMrC+8ITRNkPNlg
GD606iumaPuukLAdl/dSzjm0qHuZM5t/Y0dKoUmL3iNjsTiWDagpzFrpqs5erV3YE8bw81+Y0DXd
MqTqwHGzUPNtDfpATNRO3Naw4Y8w3cRJvloZt+RpO/M2XSwUQsua4wjd1AxMHU5Z5EsomDr00Ww6
lnUwq3bFpeionxFle6vgYQ76fGNo89ofmzQNzdSxKc2FSThbBjsyoBTJ/egsuQ38H6eHNM/+8vuq
rnHuLZOtYC52QaLFk/Qyz3K17EcPBR+SjnjfJLYposBDlAYbU6iuDUhTDYONrmsWk3M4h7Kgnp8F
YqbLhidkwLutrE+OgNO80N8as7qVnnnV58Flhaqq44cPY/Z50BUaOAtv4+pb/SlcfDaLamjSmf/+
4dyNXtMosPSZ6ESIc5AWESiV07O7ZWGhntxVSRz0kWa6Poz5oAfRbTpt4Fhn2kFDHRlli8tJN+zF
4cptJ7MLKuRuDpWD6ex6nng68JEdUf50suCnEDrvhMZsOcJanLFRBc7XW63u1hnNEUDYiJFOj0U7
ugdnE7aFg0qnv+Ys92LcJiVE/IhxJgW8z+eq2HXtlVXc2u1LP1VEp/Wr0qT05PjnIQVEi4A1Jyzv
b4I2wUH6aZYNnS3nfns1qM+nf9vRZTn/NEeY0jDMeeMu5nlAFADqiVJz2/zO+Kn1d0jfnbZwtFWw
oJqOaYOfcnRruRnrouiqYKoNN6bzwagpo5UbF/6aBTou+WeYpoNq/OF2V8y5bZN6mQsFdQe8095w
hP79wMFdYgvNxAWSqq5LW9dnyfoP50l2fldnXjG5QTIrZ761JD/LZ9t5mPU3YvsxHJ978QbAuKKZ
qdxQEj9+RWfrmmPrOBom3H6Li4VCbmO3VIrduv1GMG8Asg486PeGu4mauXPl7M0X6mt/vGo6Z0Gq
0tKkrv67pT8MuYc429I8bXBNiCAUmCH/fN/xVVtIqc/+h6EdTmmbRIBR22J0RXLhzRqpt0rg/vkQ
VKmpwlINh8O3XLXIq0rorRiCB7Y0JE9bbhzstY2hq1JKSP3ZHdJeXIMaHN+DX/aDWxAnlzRMIhtN
6oKMd7PHq9LfzTcZQQ6M4NuI/Nnp8a0cXR3PSpW2g6tjLR9ts4DlQ0+KwVV7/7kbjHtp+589O9kw
s3K6dE1K1TZ107DxdQ5XKqW/LpaqNbqNjULCoFUQK8ZJvHHG5q8sjpjO7jbASmFINxczGTqg0rpI
GSHIzyE/G25sePjEzKGFig5qrqenbnVMH6wt7nzTzxODAtbk2n5+rQUo3omN8Ry5HzZviiU5uhrt
b8ZyPGrFs+Yokv3tPNs0sU2teSP1XaGCUkGsAzrkSXs9PajVKbQ10zLmLYnnc7hQXV/0sUaDAn2V
BKJZHbz2uvEQQxMwmt3cI/N02t6R0zgP0ebVEKrm6HIZf9JHJvsCcj3XgrO7l+lORDGBFgAxcWlU
wGitdMPHWl02h6uQObWELhbLFvtppse5Prr0mRK3j91trhob233tVGkfbCy2+9QJx2orDRvpmwqr
aArxHems01O3NZB5aj/criKMAf15GMlSxLgL2m2MDQtrw9Ad3g0ub1vDjTq0QEFTi4YgxEKjQ90T
IRk+3g+MbMOOOkfpi4NLWQRPjZKsSqi3eHzFWBplmWq9W9WWD61y1Js7rkQYC+yohvROMSG3STUN
0bGge9EyI4bDhNU7PaEre9/QuQpNxzEE527xK9IeOYGeblu3AU5uwdZDSgh6kXtdpXGdM3fa2rzP
jsaMEVW3dXkcNqODpsE2oENIAEegnn8ZwPMktNEHo71haeUaMXQbx1HSIn3sOVoVzaYqTJ/uMIh/
NOnvKtNkUlH+OYtzi3Ylf3iS6XCmAsg5Pcb1hXUIa/U5gYKHeLiDYMhycqVTe9fpnlvAe31LcVxR
z0sJ6cG12sFQB8CDesppuysbl92kz16HI/CXF7dY0ElTdKrduyi3Thd5moW0Ltj9ZaNRYjhtam1y
pWWYuP9onbJ3DkdITyegucoZXElwkZpXvnLvAKTufpUUqePmSwXe77TFlXOPm40LyT1MmL2M5xNn
yKFH0QdXJ/meUkXecrbXZo/kP48AqQ+hL8+Bjk5O1nYIeWcjeWgHCC6kq0im/sUimY6BQ89pM2hh
Opw5n8SEBSfE4JZThkCFRbsrcGUkuP9iurjtHalbpKiWHlwwKoUVVx0eXA5OwG8hsQnjIH05bWXt
NFskpyxJXx8v9eKqTB2vklLJEWCyEREzrilt7FTl1QceeNrQ2iX10dDi1te1VralV3JJed+c/EUd
ftra5xHqVAKPvzGlEThbJHNUfekbtgIRH19mg+v1xaewTp9hFKB3Znx3OoRh/c7f2BBrR4mTpJNB
EvTtLY9SnnRJEtgRAvJUEVVavGnju5SyvhQmHXC/8o6CN92xp+dzbbNblkXsbpEgOwqMIh92ANPD
wW9rmr1IisnqVzR8Pm1kLfySwuLrxF7s9GWEbIpQqYse0nFf7CUQfpr7z5Vk39JVG0L+5QM61cVD
oP3KASCctr1yXYBInC9f2lYZ4Pz3D26C0cO3oodCc8tspDGZtjn4O/4zE/McfzBhN6XqNHLSXDsF
9ZleKVte4sqmPxjDwmfrm9Fo9YAxCGlDB78L2pse6FgU4V19/4ux6CpyUDxZ+L+LW0lMhqZHSaYD
i3hHNGYrRFldjd+f1xb1iiF2JnvMEj4PVQikk8lWtn9lPyMgRCZqvu5IyyyePrQYi1wJ1clV2z66
19KRTqyxQzNLkdn9H0+VJezZe9dUkuX/Pv4flr2KU2CEeY8p9VdDezKaJKcNrLkPBxYWgwESlk1q
LiY3RC7Rky6UVpMS0lL8jxH8sCcKjEl5HdHIddruynY7MKsd7udIxjqqFe3kVpH/TA4DbV963NwG
CfjR2Eqb/38G6Vg624LUk7E4PR76esDT6skdZ5VKW+ufC624zBy44aD7DKMMWXbrvaqHxzFwxo3r
b2U/0r1qEWA6BF/2MkXaOoW005Z4T6NwDV767fRMbnzeWWx3XbZeHc7hZAWsrc6597SNtVrb7zT1
GuRGCf1JjB6ulV8DGbX7lhi5bJAYbPvvmuF/nYpiIz+4doVbHwzpi6GYGc0ruUOyKYqzK5h83/UW
8MUAADCWL47i/BiC7JwT+ZalzhfcnY2FWh2nqVKKMlkucxkoV9UQ1qoXcdjqL5Cxms2Vbl+cXqwV
H8ZSP5iYF/PDeTZq0xy6OuW0WRfGt0qFB+CaBt/TRlZ3hCl1Ligqzjiwh0ZqNdX0esKIPl1IOtuG
q9PfXx/E7+8vzq43KqKQsCK4kMZ3zpWv7vrmWhs2rr711fhtRV+MooH2LuuwopeXQj+jCWJrHKvz
9K9vTGSsHhUGc3NsoI4luo8b0V0ELTQ9WWX9zTB+G5GLPe1btiIo3yINWVX/DBBJ+0VanqmN+fn0
oqxOl00QaBrConQxX7gfdhbYwjI0WtJ/Mn+gbjvULmSKp02sz9dvEwu/2PEryy8TTPgAbdXhE6my
0wZWx4BXahvE0Aap4MMxKDAU53VksiB4p/SZghM1LyZYW0+bWRsHl7ED668UhC0LVyduaPEcFQMw
AIE5OLaNaVobxcfPL1YisRvTSTs+H7TWhfaze+p64+L0CNZOIN40t5SK/0RW+XCixprG9jHKBRrE
F8AWkXYZzlGGPG1kdRyUtKkLGThry1jB62gAtwZwHwq6dMFYvmZTfW3F3eNfmMF7lmRoSBUuwzo7
8bzQVxEHs63+0okqaLRmldJx49JaW3Ref0IEcmAOEdfhlBnxnMqgV8CFJz29i1TE14gcxcZpX7Ni
4CEb5LbYx0vXUFiKNJUQb6qvd8rlMP3FkrAWqhSU6XAIF+tupr4UHkxJ7qjT+I+wR2JZl5n2F8eQ
3I6p24SlNvCIw6lSxl5FCssjXqNtsou/ZTM1Q/1yetlXZ+q3keW9qFq0SFopRhqopovyVVRbse7a
/jWIyOaqj8FcLc4hYUDW+bYcWIsKINivDBxwuVUfWx0G7h0ZXHK4R8UdjbxfRElwcHNZlPelVKYd
xCy/Ts/V2nFnKf7byGLvlrWMaYRTB650D+aV7/T+g8m7HtSvf2EHFJBBoEH6brl7AYen8Gj0ZAc6
mnZoDL6L0viHBb+fqm/m1lcH5VCRsnmv2AiLXabX0hiVyhhdjy5yVLE82qHnpvONI7Nhxlq8vzFJ
xdpRMeNYYNUvpuTBt+lj2XC55qdvkWkGSoLfyOGnnqQvnkavy4qiMZi5wBphBMvgVxgg97iGaagn
VwUqNrbRDGyFKe5Or9maZQl8BOgcKR1j6bR2eaLGSksBgbX7nqrhA68GTZ8W9H5jrKASLXT0k7L0
+2mza/v+o9nFlhz9otfJWxJ1SGhPyuBys/anrp1fOddr2R5U4Zaxr+WErROkdLQUqdfTk6l7F46I
p4syhKVUr2kOa0tLvRuqfHoIZwKuBMUv9BiU9JJtW96IwA6uHD9r73qoqDYu+vUfNx94vAhDLus2
cvLyIDOY9qi/C77AzAlH3ukZXrWgaTzutiXUI7QEvRmdHYZsKRUa0hgyBPhi5o6S01bWjocpbEnS
TDUFwInDu74PojRK4Z904Xs+z0qk6fqe1l8Lfdu/eOc/WlrsmCAwSzWG9MTtvemnUqX7IR1oDwvD
jZ25diAg+MAHJmEinGUQ2Yf+xJVM8TFTlIcBdq1o8ujO8j/7SjwTnkSvQoR/cXHOi0Q9XACHWr6Y
ftkFaA5Pk5t4+9x4siFj7CN40jYWS50jq+U188HO8tEUzhhpFToHYHQQdQ9hoyjpnx+Us1m4KbnT
acRDTsChlyoRN0WjXZzeLGtT+9H8wj9PxxLSIg3vJkMCYUSchhYnKBguUkSTreu/sKWqTCbPN4Xy
xcYM46EMzVYjUqY6jypvSqlwb6ZvfVtfCZpNWrg1TlucH5yjyaWCB0E2cFSQtodHwY5CK3d8FpEI
ix4FRYFIt/QhaNKb4jJx9FlAlZ6R0crhkobn/S8ucl5eiWfn8J+lT68nmW8bksmtoFyj6b6C+XrS
PoeqsXMQYNqKS2fvZzFaHHvSLeC98CyWb31lhzDVeUCWpfJEEJ+OO6R3NfqyxdnpaV25x/CDcb+A
OxhkwBYPMAquCRd4KIDfPoT063rmj1xunL+V1wgEBxsFoBJ4A2O+5T4Ev7VQx3i0WoEY4mdv2sn+
5vQYVr8PtGb27Akcl/ihIvdTtRtK1a2dc9ipINb9z76/+P1wxfFM6Ynqag488upwhpTLX1gwQUCR
BDV1HqzDGRLkOdJk1IUrUGjQLiZ6LP7cgKoLUHcaT+LRFVhAzJCmCMK5NjI9Ok1ww4aBtQ0LMQCf
xh+gWWDeZx/WuLEDWw+sjiKLV483ZAedM+gNEA0p34c6e1baceO2W3kabWAwpj6X5ihxL+6DNotF
psygfvTie+S0/4G5pcs+nZ62dSMgny1HULRapm30GBZSawiEm6GfPLOP3nLLwmoApZSpp1d/YUwj
L0g1zpiP5OEUmlmQqiCbCbUzB77i6Nn3hQoxf7QXrf35tK2Vt4Ly+W9b898/LBfceGliGDEEmclX
noux3WvhS+v8Y0LAYNlbm2PtkqGICjIeaLADMO3Qmm5ltlVZQPmgkDzHY6Ntl9CV/rjTg1q7Byjx
0YQhVIo/S99Ciz3D8ibqCJmOCGWCAM1GCnzdgEMVnUFwjy02eeUbMhOFOb96MGDRwdlunKItA4ub
RjcnEAmNPrlGiSzcbfPz9AStrQOxHDcMU2RpYrEOQ9VbzehRGosQYL+1dReentMWVgcgebXYxFSx
l8ltx+qDKXIoHNnpD2gSJD20pw0c3zMgRHX2ERl0/r+861XNSyJgyhaV4wj2rr3vfAmhb1FyB464
P0fKYQxorSEMYLxH1zKqjYVUwxF9EvU2vAu9jbD0eLIOP784hGEfm6jz8Pns3ob6M9xYi5W6Grgq
rvsZ/09hbXmh5Iod6bJv5F6UyGVO+yGE2Bz5sB7GCDWrzwzlTqmCi1xuQTTWBvbR8GJgveLrmWf2
cu9DECHtc0TMLk5vg+OdzNBmrP3cMkRT3WIndw4w5ClmaGr4qYQREyBQbD1t2Di+JGc8Jph+oFs4
FsuGg3wCphHhA+9J7HMeo1n9JBYxUkCZYiOnE6L1kqg63Nzpp2molNdQSyN01tr8h6iG7BZaBXjw
OQ9PVgj3bJz006fM1FGaUYzxrVX+JXJVslt0z8V96+WoIxQ6WDhpFMZlphb0Wg+h1lzjfSAMh/6M
dGVvJY+hGpiXgEFwdTTTeIPcL3OTLiouo8hWX+NpUF4HbVLvzRDCzzOtKCAyIkV12baeA2OVJtCw
i6Fepc+mg8FBbe5ryh+IFw3T8xA5z03e/OqTUL/see06OHsr363G0X/LTGQmRVp03oWvttCj9Wbd
fU20UdlY3pWti0c6O/sqbqMAHnX4YnQTLCdlI3XEFyB8o3sMrgkjgLlR7Rp5J6E4uw6CUntD8w39
AK/nB9nyz0F0ZA5mzB6+pUqafeFi4MjUeuXp+t6Qu6m4HafdGO429hjjOPTz5wSK4NUiP2kceTFm
loL6hJp7H6LKE+ys8LpWL0+bWDuMH0wso1K99qosKDDh7Np4lwYbI1i7kMmz2MD2HUc/cpHyvFe0
ofXNvRD9LlSup/JngQKJ4cGvNW5c/mun/qOtxb2SSyOO4YvgPs5udc+/9MXPwtta9ZX5Aj1Ciwqp
QhzaZZmL72d6iTeDgOMOndKtfoNjlxIPn5drNoFLtNzZKO2S8PRVe68Ozy3hXAkXmDpdG1sJqrVh
6OacvNVsXoBlzrOOQr9UVIhSQ/G1u8vsL6d31dowGAftK3j9AE0XzirFCYSOfMeEQECx90lc+l8j
CbHmBKPuo+xEshF//ws7OjwphgEEj/4dcLRgWpeHsW39bkqqbB87Gq0hlkSV9SIniwS1Gcq7NjTB
L35Ai3iq4Ac0hPJAKWHmz/LQhFHfGW0oTLOfdhaX5yoY56dqhJqvLSLzfBYPPM+VvP18eo6Ol2C+
P3g55qZd21hGD1OoOkhtm/o+6q7gHSRRePr785APp4TkI7UszbLZrEdTUib9WBWq1e1zL4UvTOgO
AOMECjQ3R5jNOlNEoH8hH2VfZUPL25WjrX5z+iccb4P5EaZPAvjJXPZarIqfqA3sF1O6R+xUyO7M
qvWz2z9HAhgmWXvA26Qq5FHxPHB4LwMVBVdLQHsCLDIC6396HMc3y2yC7Bl+64pb6cVGZAHNjvYx
YkKJ8tkE76/9eS0VI0QP1FHpYTzqDw58fxyQRI73eirgOIVmDkKnfvh1eijHuw4EqaTTDgQzjeP2
wjUa0NmmnJon+xEO/qcxvDj9+eNNd/j52fzHyFFtetS++Lwn36YQ2uF72FWeygbN1iuYaU4bWxvL
3KJisb/JNi5PUDSM1igGtpeWJQ/oYyV5v5H3PrYgBZhlIm6A3nN75eFw6LS0IrtBoA+ma5QCEQQ5
PYLj55HvEy3SHGqY0EwsDkhoCJi/9Kjeq0ZWX6EwqZ4XamFDx55FN7E0q/tEz8fX00ZXB8XiU57A
mTtqNguMQqvR+Kv3zY+Z7vvl9NePz8o8pN9fX7zCotdlZgVVvY+1q7brzszmphk3npe1EZArnL0i
h3bUJaWCEydlCSlkvYchFNrBSN+Cdq8bAG1IcQW3axlA6D7rgRYacibIdYWP1iaE8t8HdnE7ayYu
LO3QeI/6MiOmtloQ+7av7RtsXcZoG11EU9E5Z/ZE7uiughLwgXgcQj9nZp3xsgh9O9TCkGCzYy07
jwKn/BoAdD+XVQjt7wjqxhYjcVvZVsU1nm/xoCZjA8q+9K8zxRh2Kqi/TzE33LntSeU6yHrvLmrR
N4WTLUovAnOgZUhVagzJXOYoiSXpdZwCyS6cCbWwcdTP4lblLanoVYOMeJLD9dTG09XpHXQ8+fO9
RDlU4jNy6y6SznT4Z5WaOa3rXIOqP2vhsz1t4PjUzVOOZ0LVh+tqOfdiyr0qgZXRjS10I7unqLpp
S2qOrXc2QVd02tjKaAhRiLQJU+bhzD/mw41I9NMWrVqXbmLrt33BW69of5x4YjxMFo8GqpdHZByi
DLR2bMYSCsIbK/psl7enh3B8qRPoGnPTKIcOoprFm5FFY+l3jQMDnd6NF4FhFfsxDb3z1Mm0C1V6
3bk1BfFFN/jptV/H2rfT5o9nEPOEemSmSBKSuzucwckJlakkINxrkIMJNJJj5fLPLcyeyhzFG7Ty
zXfahzWKCfB8fyoNlLf0Jxll9zKYNlyI4z0nwXxxX+EMz1mJxU0fxFBtFb5U92MOCSZ81E6LOvRl
7VxA9PXHo8EUFyOUKTOhyWI0dWWAIAU0udfNG1QONjvz/gXhL+4u2g1sUl8zHhv38nC6ohQau4Iz
uq9EnN4GdF3fxGje7j0TSuqmbKrhLM1DyLdSUuJyyAUyWr15GyE3vqtzXztTEZpDintAjnpymh28
AvrjkI7VZZxPweehabL7NOizH6fnZS1tMCcdmReialZ78btFg0xHXSr9PjJiOAZakVwqdU2n8FTF
OZTkAiVzh5SXHTjtc5v6oMw8q8k2LoTZymL2Dn7F7DR/2GySDlsNDtgBMu8bxdn5+r3+5x1q8z6z
6ZzEI8YzWmy2KJJB2NWYGMWNDoVYrcCHvzWOY+f+wMiyNlhEsT9qGUbEk+MRUl1b03labDhIK2f/
40ishQOmyVbpYaUf9oqDNs8Zzc+n98TW97XDxUAip6m1OBv2tviahq6ebBlYOfd0CdJeajlzILb0
JALE0xy1F81exelGFmSK4fpErO49NAr9W+HZE5Rt4bjlwBxvMti45kI0zbpzh/xiB+hTH0B8qrf7
AcUXJJr9vVpZjx7Il40J3DC0BPqgxDHJ2NPavYL+Z3ExJrvB/OOrk1vdAmxGMmGGuixeUGmkg9Gj
ubLH1UPKDAkhsOuN8dRu9bUcv3OHhhaua9UlipNbYbMPYw0y/51Eon5ozqcCTYYUlnntHzvand5/
a9P3cWyLdVJGs0UkDJNphGjqNMj40tBRExvTtr05bep4q5tUQgn8wAvQGrssTwk1CI1OJR3uIXA+
Iaa7xdV1fCEcGlhcbKlfDRNy4u0esub0IqVHgxBWBE9j1473sad3G3O3slxk+AWMOgA+oDdZ3A22
rahxHDcM6MV7QdvHHq9gy83O9eyq6v+4GEMCYCbYcWj8FeQzD++JEO1UZbJibZ8391F5FTgXpxdn
Ze5IMMBwQlKbtM3Sx4FVIs0tAjOE6e+jaIfAjlrvxu+njazsAIxwJzBlDs7IYsI0pUNcLQ20faBd
lAijbmWctr6/uEzh2uzrGhG2PeLtlfq9iP7ccZ/TML8HsPAEm06NstRQ1D31B+FCiF8/qFaFZJGW
zRzidd1ND5kqyo0swMohJcmgzUBNaGCOwPRKrvpThkfBc3oNy0OqXViRe3ppNkwsH9PaF3ktTU/d
Qw8t6MDGR/pztgpCnd+jWD6lY502mZNiQh/u4q9ddFPFf76J/yUBIpsJTRQ5ucND4qD2iJ55Nu27
GJpQP7TnSwA23oKyV7zVRrEyY4B2gW8SWRFuLuMqKAzaqAxgpUbQ+y6r8utGokLJvffnLziIRLLY
JMpJ03B0DkfVytrPvKqe9nE4XNrTSy2883AsIVCuz8Ziq75w7C/gtEtKynQ0UF1axgngEIcwhhUC
9RUV8n5UbvUf+WjBtP8mc/2PH+8DY8viT9eGE5JMGGunr2aCzHNHa9B/aGNx6UwjStBSU3IgnQ9J
dm30z3SL/unhORzG4t5JEyUDB8QwKmWnyJsRpvwm/Oe0jeO77dDGYhcoep/1sDQVbinEhV/8Ygds
vM/HTwD3P0E2JRlw6EcbetI6MzKIm1xr6MXZKIPrODRf4zB4bptNV2dlOAfGFq6OqerpmJdl6FYB
JNO6bd7LUb86PWXzNw4DHQYkidrn8uicRjs8OF3bhaEfWoGLN5DbblcTWp+31LTqp9F/OW1rbfK0
OQesmzNx0ZI9DuGxGnEzK3TRpD/TkLQGBA2ft7V1xa3N23wNgMCamZmWyEujg/fJqLrQbfSbZ+lt
RDvHdxpECx++vtjIXeQYYaPy9Qzli9EeH00KjeY0dhtncnW2oBUhuSZBdi5fm1JX8MvQ/HHTlJL+
nZ/cRFkE//+G07Ryl829gP9tZnH0/dq2aqcW7OjyDbiHmJQzDZqupAt3prq1Mutz99vYYu6K3Olz
BbU9N+5M2P0RC4Amv9c+nd5n6+tPMAK4EAjTcp+ltRX5+Ciha6Sy/l5RL7oRfZP+hRV97ggBQqIS
xM9j/ZAiCAuyw4b0QldSBR6QNP/y56P4+P15f3z4flFlceUHYeTmSfqpN6Nrq9A21n5tOT6amPfG
BxMi1wcApQzBT29EdF0I6L43TKxtL3B2FJMJcVHzXlzJxJ12mmaseKGZZ6G4bbI7DwG71NDOEAU/
/5sp+21s3hgfxmNLpMeykL0szP5izO3z8f20gfUJ+21gseag5qzeDzXOJOKwjpMhdxJd5NpWHnJt
A9OuSWke34nWnIUZzRtVOvXbwPVuxzdkCk8PYuvri42liSYP46RDsEYxzh6LcsuHXVvyj79+saua
CZlI1eHXh8j/IbKt5V9jpCf9/ZbTt7YaHw0t3sfJyFK7mA3te+Xd3iH89J9N1OJtjJTMAn7F9zP9
rOzOzcvTn1+bJ3KcFMhohjj2WYO+0+1aSQJYTqyLrqzPs9o669X4fEIw3drKLKxN1v8j7cp220a2
7RcR4FCcXklNtmyLchzHyQthZ+BMFlkcivz6u8p9zm2pRIhQDtBpNDoAt2rew9prIfRHdgbvEVwY
aU85ZexyOsZxQKAaoz4b2rDFC70A8Zh5s5BqBrUvti56gWVvomxbyNaTMQqUkH5ROfuq0XJnFeZD
EhpLqc2ZAYGSzQBRN8oKQJhJA9LCUq1r14Ut6L9+OGy7iPOZOSiARGEgAPsIZ0J6GrPCaZUE2ZJA
M6OvhXGnoXfk+haYsSAa3PBSoWyNOqN0FA1DGZSEVFEQJvfRvcsXLt/L5RDUZ2j2F5sMpXfpJOo8
cRSLQLmXapZnTJCwM0rqOU7/AuXpm5cetoDoRasLRBIu6A9JUViDbje9aG3V1w2n/UOohoNvxlG4
Mey4XbAno4lQqQNvnOgFxZ4G5kPO9gxA30NdZ3AOXcZ6pGeRKUkgSQZdRQVtPWgqcIuX0WqYT3NU
V5Dd/cKMPNmmHShOIEmboHsTJdqWscSr4jSAwi+B+rT+QXuo2lxfZmmrXvxUaZlBzgWhm76DVmKf
rnRS/jbcdsuL6tt1M9Ju+o8ZC9RJop3rogbXV4CSKTR3DqRm6xII4Q7thtdNyOWZf2wIqjGBTEFt
SToTEPQy9T6EjYHTb7EBUd6WFHvUaME4bcQgz7bfgUve5Wn7nKBz87r12Xk8Ma6fv+9d6VRO5ibO
QR3NvQEZ6NYctwonC2ZkmpzPQQKfjj0lKB8vUD5ZTRQ4X7Z1MNXALavVFEJ3+2hkUEKzIG0L7ToI
SGtWBFGkpQ5E6cj+Y9oCk5ug6cE1Ks2vkkcExQ6YBuZ3z0EXZbvNhlTuipvl7+uzObuWwLX8vy1p
OscU6MK2AwCwrDro4BnfYt3dh4n1pJfTCy0jiBk1T0rX+GlpLfH0zO1VQJsI0tyfhETSOOM4DFs9
VaxDzPfsq9EudA8vfV4amhrmzZTG+DypM29j4l/X5+7y+8jO495BDywW6aIZq8bXhxDyVIeK/irb
wR+6GzthsBFgAW8P3lKEw0g1nO/1ZjTb0bZ7C15Tat7pN7L7Xnxe8p2sUa+gb4nPG7HyvQRrjmHU
YO626ELCZHaiHOgWACDtAIcvrXNqTLoOPnDrgBoy2p7RaP3r+kpIXtQ/A4FchwlxEPSwy2+cwobM
LElnoXV1G0E2tJ5+cGp4Pd0bTr26bmt2MCe2pElDbhEEiNAyPDjauKkKBp37BYdgaTSSyxmzpuWx
hdHAS2sh0uOkr8x97IA7RcPMX+xhNF8A3QqCG1DqS0sz5XYb2zy1Dn2qPdShu52Gl+vzpdmXN7YO
XA36YJHAsAQE8HwXR8ro8FY4hGNvQ6ZaSdHhZ1i13yKqfi2qodnnmvZiV1g4oLkZ+CTj4kmvx3Rv
401ZFW1h3k1moq4Vi6krDpExzwqRobKK6VttsXiV8jq6Y2rE0Fcba35st4lPCvqVK7UJxc4QAm6g
Pd6RIrb8hrr9EQAdNHBz97fatvvIZO4dNJQhWl07raeguwK6pNDem6rBfm3wft6Xw3QYafG7qlLr
PnbdaRN1jo4v6JpfGbRdVcRWfFCoWxtHjz9inkAdOPwZuka8altqQTC27DcjMMzrhObRfojKF7VP
P3IlVUFKC4092+pjb5jqr9Bf/m22Q+81WV36UGBnO7BjQ/TOAanxVI+Oz6b2nRvhvh96xNCx852H
yq+wA+8xGwzk7Wry2kbG89hAhE2pa2fjVmMEOl9X8YBkB0nLAHFFvRoBBuJddl+n9Jgx/pZG4dei
TN8UY6LQY2fabuza/D5zgX+pa2iTFXrmrtuKFJ5RhS9d3UIwcSoTD3x1wCjjeD9AgLe4n/pEiL6b
DSSg697wWhDwAo/UFg8hgXAz5D0yyM+B/hIcCD9RdCeo3qYffGToWKywerWLHpFysP4k6NRN22jy
O1B/eu7UQJi1sf/YWvlQVhDUa8cSMrPGeOxYu8elkG7p0IAVlCkfAx8+1KRJcWBclIMHlaymZKhW
Rlh2q6iP3wDffVPw6HtkxO7QWWF4FmRcvA5k576eQP+37KFEHI3d02jr9Jnx7r6wK8Ov+pKszKlJ
oBWdHDUCvaOa1vcxs/Q9chkWZACHyi9TK/Q02v8YCv5uQhib1sCn8yF/pAmkB8EA7vi1Td6oyWNf
YM69sZqio60CoTUlocCaDPkenZFFCenohSM/d70AKYm+BQQEgsDh/DjaEFMkZNAQb/TmRh/DDbCn
XpZB1JuhM73Ulkg85i7MT9AsQHxA1cnAio7aCktbMwo6u90WSrlxuXVb3e/z/gfkTZA2idSy7DBF
KMX0mWFFAYl1IY8aP6hReky1G/lhP+0AjOiikAUIOxqJz6euT2M0X1dheGDW9AFhbcjIa+EChm9u
usCdCSsgurkEhAB7Vho0ZMohE9gGA3JQyuv1G1ks8Em6/3MUJxY+XcKTDJnWFQSeRacc2JQcxqn9
Sguz8aoi26GT7AvCimfQcq+01F1IZs69AyBdEO8zUqUX0WGWTo6Z2DQ8cIhZpvk7bbN1Ct3266O7
dJ7BRwIOUgD0TbC3ya8NzpfRqcUUHgRNcMa+DuW7CvnQ3Pp23c7sOkHKDfGPSNzo+vleoGNOmcWy
8BDmayN7zOjq5u+LZjUEWdjWl4zzNiGgwNXc8NAVz9BgXcpcz8Q3iNGR8UduQxQy5GZuoCRcpwwT
5YD7QD/0Vm+Afo79ZlTTN1NTRo+dgfymyqBnhSk1tiBz655AzrLUiDAzj8gVgKQYfeyAKcrO4TBN
rCv1TDn0bGU/mnwhHfzZLS7tdsB6UXICjgI4YrkqXJFmQIbbCA9jG9O1nkCftxGix2EeQvQ21/K3
cSghKFrWzha5a+o3fYinJFFNXMph/KtVs3jDM6iZErgxftS46obXEDqtNKXz69hiEOttIXTfjXhb
KyVa57T7k7jmfsqhPBJPeOqsytHXBLiedWY4HEqs47Cw6zXhdkrDBN0eATk6YincG+LwnRzqCIyn
NusTbPsm90sVj2k8oSHtpzWWXqft+qjZNdHg5eV93X2v0G1Z2L8KvfF0l4OqN/cV/U0j+cJdps+8
NUIoCk1y4D0CU4F0YYYkHy2tgCSgFT0WLUFxHDr1TuhlWuPXtbEeUWlK00Oi3VX0hwFWHRvJBFJ/
V9TJN81pTdKPiNVw2n5WroW/ML20V8Fu/milb2H64FZkFdZLTLzGzEWFXw1YLu4ogJnlZg+0rNod
oJnuIcOvKdGQGxPEFNEfuIErXbtXhteStH5lfmvpY1XYWNR13xaeHm8hq6mQcgUOiBUrfphW6YWA
7md3lhl6Oe98tCr4rDoy93Ugu4n/6Nv8jijrsgFGO3spBmWrax/X7xGZzkhc9+JhRPcCUNmATEvv
veNMZRuzEKDwVgNbw5PC7qFNOzZHwDD8lL629W8C8t9ok9VLkIKZsy26chAjE7xoF+3daZhGbDTh
+dtezEM4ue7Ctp+77NFfjE5CUAAiAhf772TXQ9whVNHCEgVpCI5RdQLpReRTu4IS83ZhGkUzg3TA
APJArh6TCHCRnAi2WcFAktRGgQHtXqYWWzflWx6H+zhv1qwtN6wYjo1F3oHO/3Xd9uw0npiWnpou
6rqEJzwKrNH5Ppn6K0rrt3UmiE0imh9EyhCXMZStpIkEra0Wm054iN0Jkun2MbGUBSdtZhQw4QCh
o4LG4AJlIIRjJ0RmysHABVDlqV/vrk/TJ75UWqJTCzJKZohoPuRKDMfGsP24o2uu6ZlXGXZQTKZv
1PlzNmlbYndBbzr7cXB3GU1eORvXYBVcgwlr3U+ux/Vudf2HzdwnSOvDLwVkxHQu7hPNRBMUWoXx
xNFHJNGAUvPqcSHZNXPToivCVgFexhyocj9y3pjDSFVNOYzdc6h+LfN8pau1N7nmplgSDJsbD/py
wMEGCOQlhsPKyGCWSR4FCcVK1j8Vx1oRStfXZ21uvwA16sApELxWctU47UpQcpqucuDjU5ru6l/X
P6/N3B2CdgI7Ebc8kC/S24RsfMV6fVAOFrPtzdTm0TpNDO2Pxgug8DuibMlk5yuwyn+oLG0gWmaE
a6XL9GPOuPO7yDV9ndGw2fC2qp6LZuoWlnR2moUaIIoqyJ3IgVoKiZZBzzEBzHiJoPZiQNQDEN2F
i212Gv61IkNMzFHJcApM5aACNtn56Y9u2KdLqMm53Yk8KZp/Uee6RACoWl6RqSyVQ5WEOW7PvvGQ
FSpWbSIoH8bQ2LUkajbXV3hu/kSGFngwHdQSsmc55dGA0LpSDgoksOiE/Ir7RxuWCKxmHC+gtFEi
QN0fmVo590iKjBYJxdAs0Ma6We3ZdbpKSLOzgQkctPuJLgxryaD4+5M3LyeVTs0cw8rqh6x7BISX
mtSz3ddWPxakW/CfZ61pWDgNFARCuPrcmoEqfsoowlG93Nbxo4ZUgettiRl76pLA0YwpvEJCwgEO
g8iqn5vKJ5R4QxWRW1UOW72tt0pSPvShsaUhPHDa3MN3X3BQZ+6YU5Py5odiaVHFDkdwMHlT+9QV
b9e34NL3pdnL4TXYo4Xvg90M6c1iSSRl7snT4d/h2od+KChMxRk42QyqmZG+rPrwYAIPqturqELU
sqbIM2IGfymDtVYL90uXjXvmGitTyxF82K98GB7qSvuuDO7v6wOeXUNE3VAIAu4KZEvnv8caua4m
FaKtKdz0Suvl9b3Sg24njndoOvSdxlrwAGdn+MSgNAFGXzkqG1TEPQZ9NzP3nof26/UxfYaIkl+B
CEZIcwjiw4senW4EgiHPx/AAn6iw3F2l2fdZ+lZ5tW+Mw9YI+101AZqnV7+cjGzSgi81vMxc0vgF
SJug7wWxrHzJjL2lcGTA8QvAxEWUJ8wyQrkvbX+8PtSZexq7CURJcHPRdisHyw1FhJmJFE2nliuS
m2tHe4j4LzqSVT8tnY3ZQeFiRrSKjBru6fO9AlITdeyqBj6n9ZxHGV4EvgUxyEQ0z26PNn/jDsit
VG3dd64HzWGPggqBIWhRSuaj3Rkle2R4pkdRJHAR24YmOaj0pSwyv4i3mvpe8V3bICifDJ+Z0DkI
d8qgQ11yb9f7BKw2gxt7SnsAts5Tw23CfuQO9aLhKUneGwfMq2Xs0f4Y82F1fZZn9iyYguB6QAAb
Si8yQoY149CANB1Mq2HQ0Ue6sIgz7x60neDVIAxAHkxOBRCWAfxKa/MA4Oi+yKp1Gzdbq7ixI+oz
rsSexABETHShrof8JWp68DsPJX109HTVhg9dtjCU2Zk6sSH+/uR641E39QAMA5JKjqjTgEDg2+1L
AW5WXVQOQc8saxYxYpWct2BV0vvCA+3JkijS3ADQVAinX/TEXWQjjRIwGYYQ+QBBsXZXLEARl74u
TU/T4FLvWnyd1i+l/uSwJSTCzH2A8Br5TeTPxIJLt6vbQQIhKmvrMFT2n8KOay/l9CXVw9VoRztu
smLB3ZgziPgQnVUWmisusnX2oA9an2LvNiDR3Dmo4q5BsaGipU8NAxDbDqvIBMnejZsAiRG0YYss
IW5YZPbPd1mSjBNxqi4/ouLUlK9G/nH9+xcHUvq+FFzrEGzse1rnxxgqvXedbmTrWoUCthllS87h
xfzBFDLGIi6DthKQyedDKZzQLqMOpuwo3qkp6sWuBcKJNm/fO8XeocdjdX1sF5e4MAgOcGhVo4H5
AoHXDFNSl0mdHUvrUYvfG5ygBFJm+pfrZuamEDA/ALmRkbtkggdbZ1MXvZsdTaRzV3UZv4ALd69O
U7e5bmhuPOBTtVCfQLR+gSirJ2OIQtfKjgUKzV6skh0CYD91259UJ7cmXTB3EEtD8InUnBBnP1+s
XC8QukxTdtSrEGCFn3W7cLtdVHokA9LGS6GQSNJQzY5wuH8REn1r1fKusfKdqaQrlMl/6lH1BBYi
c8Epm7cLdlLIaeAdkBOoIYWGaT2S7Kha1NPDV2ugq9b4gZIT6fccbEn5UoA5u2yCD/Ufi67I3p08
FJ1TFmGjGNmRa78LONtqX/uR/ScaFm7cuX0oZC+xMHBuL0RYeyWLsi5vcFXoaHDm9tEc3eM0LIHY
58wAUfSpw4pmQPkYDw7oXY2Uisq8HT+TaDK/OQlbJSFu3uv7fe7CsKCWBpwZiI2wLucTN5olyL/Q
bX4cmwYwhmwXVcmdO4DNpbmH7sN1Y3PDQvslyjDge0bNRzKWo5M+6QpGUbLHnTS8jlUFr21p8i5i
EOx6oLKgjIEL/ZLIpTCrLgOqtjrWOVTTlAxtmspkbpxU+2Xp6ZdUC5+oOhQLEyne2rMgQVj9hNhC
ZcUyP4U2TnZgrKRMtVNYbfUHDdrJC6Cgpc+LA3DyeZolHa7ZiB5riB6s7Hbh18+tzOmvF9vk5PNW
WjFFB3fe0flRgRk77SF19Re33akJsWwnJlKzyTtLjEDQjbGN8T9OkPTyDSlpCnQSYW+pO+VJ07fX
t+7cleban+qMBFREMhRPHbS4hyocPbbKtK2Kez5saPGWVs8l35n6th6XDM7caHjwULqByAZ8eFds
iJPp6hqg6Lu0KY+AuLM91CedfS5IjyqziwBMSZdkJ2btgb5HEBMBfSBfObwB2VLdcdhzN+kXVJx/
l0tsJ9bMycRzB9/EQr0GGV1pl5mjhrJCH5fHAuFI7jk8VfwBZwo4J9+xKXoclXWcm89toaxrI9sS
QFX6VY8v2o9qa9LfvR3rL7USx79pTNrnuMyhmDQ6uXGHD3PPQicIQrYCNLysDT2rRmGXlknjWeDw
ugtLAtUVYkw/WW1FHjDYLvFAikQhrBHVAHyVTYxFraBuY/rWNK3LikMDSs+sctNb3biNVXV6QOSm
3MEvhU5OpaeHsAdT42ZMB/wPpOZ5tFUqe9oNiq0DUDMSq/E1ow9fnRZPH1ggLeKXoRN9ySlJj6B6
cPMVqZzOD2ln7UJAdpCyb4091n74yd1i/IFkmfvU2x35WtkF22YhKAeUkThHXrjaF8fAPR2WwxIx
88x1I0QOcaMhUEVdQT6sds9zA+EQ3rfu4XfBtIXc9sxuQ0cCMDtAN4BH0ZVcH7PFg52BMOQYgeMi
mX5o2WMy3PfkxgYRAhos5G1wXIEtwIMtBzDpMHVN2CblMR85srMPtHFWHVt41mYmS5Caon1DzBfa
Ec6PaqwZ4aDSpjgW8V34xR5vTVJiDOCkEp25EIq7aJ8DEeTEtFoRPv3XIQs9A0HR9cttbgBgR0Ye
G3H8ZULCpRS63nFZHpPaN7tXa6lgtPB9uTCHBPlYQL2rPBJ37a4da+FuXvq8tJkiNwtNMOqVR3tv
IMxOV9dnR9xK0suO/jtQSIJNBBkb+dZiYx41cUbz42R1PqPdHaik4VM3ZnKnKkt4lbmxnBqTDp4z
5GaRuVV+HLU9+DKMpUBq7uCJSjyierSdITVxvldJVnDLQaH02EbrKmNel1Zeoa2qzfU5m/EnTNRe
TJReQPJ7EVITYD1LdyyKI0QOfTWutslg75m6RJI6bwYIJiiYCfJc6UGhE5RM0X5bHB1D2Wd64dVG
AxSxujScmdcfWRARVGMXXGIYI3cCRFSNmuOoDIDMdGtrSNdj8tiET1baemGP7GO+0Lg1sxPEGsEt
F2Q2ulwOSUmJTadVzTEOlKJcA7R0+6lHnl7/hwH0Us4jBqOyYfO2OfZm6/eu6mv9X1hA3lywmyFB
o5vSZivsFOKmVVUfDYoMnmeWC1mBmZMJ+Qi05xFVnEtDOvhJ5RrgFdLp0dRXxfMzf234KvWv7+S5
pQfED+JKaKkCtFAaQ006LU/zkB7zYlMxGvR0TVQFcOFho9u9471P2d/MGkpt4EfA0bmIkmwQmtYp
x6h4Qf0Of47XRzS3sdBUBPETiHbieZRmbWRYqlJNsZnj3Icgwbg0ZbMGwIwO/iXQ1iKZd37HqAoe
EyCbmyNS8zUYHm5uwfjM1aqIIXFTwoWQBpBrFQRKigYTZOu7ro03hnZ3fYpmbklkg/+1IL3orV1r
jRP1iFWi3ItsfQUexLXSf1TOQqZkbqpcU/CN/kP2JEXEcTKNkJoj9TF6r+Odu5QOnP284OQU2ieA
4En3o630YO+3rPrIqtex9nX75h4oLIUQu/qvAWmp0yGjXYxmjiMpUHHZhrdihuCEoscTRJxw5C7Z
tkhXF8SqFXpkSfPHYN1LpZcL3pUMhEWBRDStgoEdFS8IlMvQJ3NSe8h8RH3g5oh6KPVibe20PxP7
oaWHJuLrjnwo7lOWvVzfY9LafNqFawpkEI4KuKWlXYycaqtAnbEPwMV0l+YOQKbOwkmX7q7/mMAx
B1kNYlZd/P1JDBnFLHVAt9EHhU68AtrVFRIuedn6XYk6cTZ5pAPIpdleH5g2NzIwI6GagiW7JON2
HdLWBKyGAUS6H7kgPYbXrSGKSvr0nrnoDEEEusMtseortIQT0t6bdvkEuCTgltmgLJwxyUn4nAX0
52GfCjLUCxpthY1FNZl1G0RQafULMzX3cew4HhQ13IXHYtaUjfw7sFGCXFs6ziVLABBB3AQOnbcK
GnCd6BRaSHTM20BvFG4MwLblfTOUDnPsXGcBWsS2ehy9UK2466ol7OacGdDcA/EBmivRgHi+dyAC
16hWXLSBYq7RXIMCLEQJbnRBPpfm1Ih0BpzYbsB1lrc4ew+9/ngjeOWfzwP5A1ycgQMuKyfRwdIg
T6t3gcqrdRf/5ug9nJJ3dGtta/XIoyVhk7mNL/pQ/mtPug0LyH4JEF4HZqjqR02r5y52FxzrJRPS
kUZTU1xHOYZkuI8atDH6hR288H1LWnYadiSERFIXROVvdIWVxt/8flDz4SwCZIBE+vm2anFEGVGz
PugdqP0BkVx0t0Xj/yz6iQVpETSdMCRF0j7I8t30rN3YtPzP57GXQDEIchakFs4HkOeqWVuQwQzg
QLl+WC1kSSXP4/PziGeEqh8cW/jM5583QQiSJYoBiCpaP5BzfCjy8Cuo9T6oGS5M1NzrAEgVEJB4
Gi7Ft5KIWDErQN9uZVuXv+UxsqaWl0XEg7zvOmm/0/DG5qZ/RgdiSEAagTFB5ex8dINlx5qaql1g
5of4nY8L793c5sUF+/+fF39/8t7Fo6mlHSjwgzBfpe17xm5zRz5/voOijIDigN5CLti1rotYZ8L5
1ptX5OO9uFt6q+R+/AsTkueJcKDTRg0zFDpj/p4rhNyVTte9GE2vP1WTVvoW8GRImcXfBzCHPFWJ
Yy94RHOzCEwE3mA4pShySVcMKS06tch1BMCWefnGRMh73UGYe1pODMjFOgdtwHaUky6orBXy2Lqz
JUs+yMIY5PyiYkeJyjmOEWmTtc6UFf19fQxLBqR1ArNcEoMjogta+8P8CI2/+TwiKDy9YBUDX8/5
Tm7SBHUGk+Ma3gkMe+csaSLOrgF8IUBWVSLQSOcGbDNLNMUdcRLj79EYrQsn29ZoEf6LWULmFale
wagvO6AWHmCz7nBZquFTcq/ShctydhH+/bysFNo7heOGpVhlK4Qzq9nvMdeXOPhmjADW8K9og7TS
VqZD56uHaEPZPFL6rWU/rs/R3JEX7QGIAUCaJGo950vB4ogPHPiQQEufc6P3QMS/SuMnXfQMKY9a
5wC3eRjLpYLlZ4fiSV5TXDXolgUxKxxWwcwgnfMwc0YjdxsGth7FQ2DlWZCKr8N0HfNvTbifoq0W
vvXWj5CmKJDsXNRCFLQ1p1/IgDZ1FgzkT54q2yRKfVo/kv52P/f058m3BHOqvrW6lgWUramyquwd
+kWvT/3c0p7MgHxL2EXeZLTtWeCM6EOrfjpLzBczp+xsDNLecThSn50mxtAc2+oOLGhTtXTGZveP
IKOGgDI4vfAf5/tHGce0h4ojC1RoMTwZSuKulRH0naMSWquROq9mDCH7dKqM1WS5HyRtogWnTli4
3En//gJpJ+nUVUyrTVgQ9cnaLdt1CXmbpny3201Ggyl++4tlExonjohMLqjx4rxuSs2EOaRIvWav
0V/Xvz/jg2nglIIqg+MgbDTFtjlxI4YeboTe6TRIhfhw/YMZ6OtXNn3yP9qRDn7Yq32faAYNFL5R
LQToD4m7heDd9dHM7UFQpAER4QgaMNlpoYYZFnU9oLra+S29y6d1WC+cI/FYyOsvKsfIViPcv2g+
0kZDHXsFOj1KVnmm9gwEmjfU67i6i/PX66OZO7KnpiQPMkzVXJ0cmCKjRzU/0xfin6WhSGufW5GW
5CO+36JpZKwhk/NLCI8QEyXlBW9y3pTo8gexqwXUyPk2y92pVjI3qoOp4/eKqr2Dx2Rt1mDLKKZX
x1oUdZ7b1kCgEuAXkHe6aBF2G0L10FVZYMTvdgKqQXCopObKaH7evkTwHJFWEyI9F8dHp5w7A2cs
CFvF87psCZQ6swVA6or9DCIGUBZ/pp9OjmdWqGSq3HQM+jdd2yfV3c0/H8ALPAsiQgVEW7qzM+zz
obSqMcgfYuuHTb79xec/aT1RaDUv5OHjHKiEsHB5kJpo55q+FfWXvzAAdwvpa8BaL/g2OB56R5t0
HvQEbd3KmrMlck+560R4DiBwUJFUgRIiKi/SznW03OIFs/qg6lxtg2anL3XIvmU6ubeY+ULRed4b
7XOq89eMlptS4dusjdd6bt0nRfOLEitA6QBymks/bHZn/Pu7iJS8iCM0QPax0QfEAAQQqdwl9YeZ
uxQJWxUYVAwd/0j5Ks3pu6Ksxz7QDdXLHNCXZ9+KJTHhmXsBHfyfARiwchcJvrSuiqFrlD4ABkXz
R7P+AhzvjlPQ2LtQLh7ZjRjez+XEJYSnASUh5CelaWM6ZBndPhmCDO3Bno5WUr8b0c1mNDDLhj+3
789PekjbRModjenn116k0zjrLBBSgvl7RAv/ArJkbolExQCCVyIalx9vIzRpSpjTBRMF/+FmUFbk
Rozw53yhuIW2VHTEiUN2PoIpbio2ujl2QaPtwtr6mkV2wKsCPCDq6vpkzdzZIkEDCA76qZDDlJ67
lCkOuGYK7AVH2ze5vefj9F5p6brtjN11U3OHB/RsqDgC3SpigvNRoVO/CEd16gNGc29N8a/r359x
Eg0AcRBoCFEvJJzOv++CxWkKu2EInAakTBWrnztUATKGkkDVWDstNbYsdpeaCudGBVorAWxDARfv
xbnVrMoHYIM6HhD9aJnPS6XOud2Gwho65wE0xRMuzvLJWwTmED7q6OcJ3H7PFLDoxO9W/P36xM0N
AX49BGdxc19iKfqGlWMt7oOotVYfCmop178/t8dOvy89eAYpVIdBcyaommSXW93GjlG6sFW+B0x2
wdbsWAQcQMS6Ql/vfL4q2uXRBN7EwFTe+2wHyozrY5ldDxRF4N6gCcKUX6Yk1DgG4/YBYGt6szeS
Q8duTzIaou7yHxPyI6PETeOOoE0MSjeFmH3hOf71McytB7qkVXB0iQK37BdWo6IpvLXGwAw3TvE0
6k9Dt1MXTvvcRKH8jwodoJ6iCeF8IaLM6tD41I1Bpx911IeTbbMkkjC31rjeBbugOPefcevJ2dCa
sa4Sk42BAjo8v+MLfs5c4RYhGi7if/IYcqqcG0yFlHitBsbQj6+xMYLABw0u6yipDU9tp3KN5vDx
XpvQiB1NuXJXlE19bLir3b6pCYC6CEehQwukiHQJlNQYAVMB3bA2lv6g/zKX4AjiSZTiqzMD0iXG
OzY4FoeButmwxo+UL6H2kMG96bwiexiWHp05/+7MnvRE96ygsVaZU9C48Z1udL5tPpG6RTwUeer0
PWrHTUFSUB61XplnvhEjeJ0erNjelHmg2MM6VN6un4kZnwhxCzxmgbFEu7M0xbZTViRRaR+gyfaB
KekmYrsyXIWV5jH+FzEm+Go+8ZaCPMeSjGFfqWZBQuR2mx6EhWvwSi+8hTOnD6MBBAcVAwDL5Gc9
dg3wvNlwUiIFTID6Y648qc1fPH1oQ0AgA6pgMNfI4LjBYPCS0Awa8PQ996p+YUlmjvfZ56VNmfLS
Tu086SGAFPlsKxhdrq/5nAF4WdBdFv72BXa34T16niu3Ddjopxtt/B8/L67hk+vJTkcjqSk+H6GN
WD30i11QS79f2kY5tcB2l4dtkIDgc/w+gUPk+gTN7CLALJBWh8QNHlN5gVWCNNjA4yGwwHDqeGm5
b/ntySO0YQLDZQk5N4Sr55M0cqMaxgyRXkOTbYl7dRrW1V8UO4AVgWeI7nJgzuVM75gkdmImEQ9q
04+9slyYprl1OP285K5HLVjIJlcZAi1aVaX/N8cMGAb05wvw0AW7Tw5svjroGTzMlq40/FnwN+ZW
GTUacGiZ4qqQywN2XE1QuDB5UPZ+i56Cwp+W5MXmZshF5g7tiGCRuFCc7EHOhdbaiQfQPfbWYMdd
uO5mvm8hagbWUFxFgFud76LeiUjXWy0PdO6jZJrGC7tUXDXS+whCLpQq0ZCHZm6ZdQKxoJXyHCsc
Ro+T0XrUaHwjeXSqfQrxzIwvJO5mHLQzc9KhQE564iwMBxxs/0N9Z71Hb6S1ECEmgG+g9SBY9ktW
xLxvetWcYKLNN1Oxjb9evzlmHAp8HqcN4EkXgZH0wLc9GAJ5WfNAM932sTdKd9sYKv2e6woSgt3A
c8+Cs7SzlMJZo9dFuQ3bjOEht4aABtbRcHCRIsxcxQi5SNQMyW9V87h5u77NuQFpiYqubc1Q0ZEJ
Oo76PuZ31+fvckPj8w7wp6gQ4HGSC0elpsH7zBDG2AOk6Mm3v0janxuQ4qSuL8whdJCSIeCX6tdN
euBLDWbzYwAtGeoCosgsPU9DEoPuunGAk6mfIuVgrq5P0eW1BeA/Dj0w5AI6LyeVFAIW66KvgD0k
yYOa4+YCrgDU7w6/OeGDbILYygAzAy0qd+83DYDUZsO6oFCrtV0kWxV/+Fisr49nZrrQImtixSFA
D7Co5C64I0tKEmtt0B4s7q51dSmrtGRAWo821dWS5AYMDPZqAEdebCxckzPAzE96OMGMqwpyS8lE
H4EJpHNhIq3i9WgeqfmSsz/m8FaMO5V0XtSim67NfIoufl7gMXb0Va5vrk/kzMYwACcETSnA9Jci
MZA/aQ0He+9A23vHqX3LPPRLzaBzNpBDBar284aT3Rbd7sDYDWaMg8qcVcq0VVnpz2Ze3r7HkdIS
7L8ITkCRIb1rVYnrISpq+zDGg68NkBnl34DMWXg9hRjG7IBOLInNc+KsppaRqpECS1PWoow3DZrP
tXTa5rWe7CoT+iQZpfSxbxrTR3nE3NaFabw6tdqsC3WMQQbFjJXWxOEWNFCaVbymroEKUJEelVLZ
aBHZczt5NZ121UXsUa0592gS/2zS8YlPwEmafbPvBRu5bR27dNrD8b8vgLK717Wh8cxxynadTr5p
CU12SZnGd0nFA0sf1TW1bfgsyPhBGug74Oi7KeS2Z5t07Zj8ux061Y5pk73rw/4rHwFSj2zKV7Tq
9m6mPBZ2CUxCoqde9n8cXceSpDgU/CIi8OaKLd/luqu7L8S0QwiEDCDM12/WHvawuzNRVSA9ky9f
plqhlT+PTsba+S2g/acM8cRHDqchbxUpGfwhnSx2o716U4vO+pEtaFztLrPt2t42goywFqihSB80
M7y12JhUOCWJpaoghrhFt3XNZTcP4ob+ds/GCR/cYQWrclSfOsa4xCXvbsTWL1hkPmnoosSeaLdL
abxqBw7KszfntPO2pjCfV7hKogUFp+8wF9+NDzm2QPOK9fAjip7qvOTUKzMfqyaBhlcSds25a8vC
Uf4LQpybwhg6nXyf5s0iUh5VbWqE5E+XYTZ3I/rF9VWWf3x4HTDQB91YZRFxY3dyYugTQFt+a/ni
1IZHk7aPibnnoezzsmcZsZ2dt/xMBt+VaoyVsuNByD8oX21QxcZrACkkok+d7m8wntzRwc9X998o
dLGg8ocG6saSKoGESULKLKiwt0q7NGj8rFnHY8TDV6+j+1ICeWudtG/5eWB847jUiqkv0tW8CgK1
1G4tpJiysU896t7LOnjoEdMwPa9JKzfuU555dP3Um4MCEmbwPlGJ7eWm2b0YvIOQ7oeo/plsgxz8
TCpx3feZs6isq+utZ1ZbY+SZ8jaDqWJqnxZyd9a9XPdefZngRjc2K3wBW7gteLllbXyzOtgSaqT1
kPiNqJLVVBtL5HVle8liwVrKr3Aom0PtsPNExv0YjciX6lX53ZqDylbmsy/Jjbd9uDVXc3j1gZQI
x79Zpqq2oWDg6V5Zmw+VdajHdYgBUHKsrDxsJfJFzAdjlocKNs99qE6VM2Rgf35Egc4mAFqNFd7a
YWpjJY6qPyxy3ZByyqn11hlRardT4VsZXRlOhZl5/s6p9/M4bVsv+ghpuxGQqIaLRUJX0Ir8feX+
872/kK/5GLrvc6uT3obyCIW7kLCyklS7xWQHz8djJGXSSbWB6EDsNG9dK2LtZqu5c8WBhe8G7Ds8
6eV+CGca7HS6IunLsPCCM2EWlLLd4a0J22sQHF0xfMOir+DB1XoKZ8NQ9FI1UyytLtU6iJugTu1q
r6roKIYJz62CqVLWjdvK+Rrpezh7eFGQF5UkER1WuscgnqP+uhhLPPp1snpuunQqs6LdtNCDI420
nMIY2pxFZ0c76rPvAPJBSj+q6VdZZjx47YGTsbBntxgbkcjqdWwffXWQ5gs3YXPkhkkd/rCSI2rd
QzYldLaSKvrm4RrjNqXSw4FfTEiUXb3wHqlPOpPUhc88laqoBEl08wNuXQojt24kaaf+TRilLdAo
Q2CKB9/ZW2u3HUueGfR35h9Le0Yoht2HEUN5NGndFQe9/GbrfqhOswpj13+xqhP37ARNVFqqBb7M
9F72+oEbelsNP+H+AgtiiBD4ooDkSzoios95M9yNGmK7bfG0PPPxok2Gmd4EqWngBbVjFFgzhfuq
hGa1rn85VQ+rN+FozzMdjnuPh+lkzFs+AuEOpgPvX01QiThLglpsGJPQQx8Bxb2qIdh3/nr2pXpR
Qb0tXeyURZ/YtE5stik7LyUjKIbdxpTkakd5MEVYvh+ORB810aAf0CKoPtyGxkN/Wol/ZN7fiBbU
w3JdSMJYDuNOY892XGnhDU+3l7+mO87zsoHQ4PviGxXqFu9gDt37LISKa/CD4mig/7xoemPVDPDX
I/d+ro9YSnHjwQ6RQeB1SvpPt25Bk6pKnBFYOw6vgTrBp8JEtKqC6wjdJDdqX8P5Opn8iAoi9+06
8Z0pDg0z9xHPooEnRHuxWgGAlktWNTCQEVgtMWgXG90VFIY4givaDDZWr9kJQvcHPVv70f9p/OCT
kADRzBo/W5suydxClZvDgRlezDGv5J1z8UWkRp4M29hTwacMVhpbYCZ0/pwHM5bNK7dQRGNau+Qt
DXID20qS1lknfoXCThGywbAL6o+pe9eyTSSA8Nn7caBqq2SzN6I3aWsgRzRmzvzS4cbGq4ZPCee3
YVhRM3WvZehvRyjYWzDFCfFPG7y61Y3VOp1te7taCkvE76xhyLxV2jG1s0ofERThwtdfXgmDjMZI
B1smbJQvLUT0hfulsGcFzqblVptmtuA4W9nJ7A9Ypq6SJYCicPD4fxNommNq9D38PB4qgEOLJZ2X
XnjnBbmg8/XbjPwG87/T1DlZaLTvnsBD59t+cOIR9i79w2c29O+8izM8ZPOpjQ9hv8HNjCwvvepj
cK/iqdHZELLE6n/t8p8KbDwjI+lhAtMubTZ2O/htu1aJm0dy1yBggf3aTRjXQ4lAYaUL/CDXaxTN
qdnUcb3YqSVlXI4hRKdXMKDm76n3IWgvhgJWxHuDtDuxvJX6pNnvgNdiwjzWrWP4yUKcn8XYyIUh
DXjltL+UpTjVTm4oM2YzUsN6ELqLOwNvkH6H7DVUO2cq4LUTEzjEdITuBHFikMEPzboZx09ocZnk
bZX+XgjI/gcwI1px9lAxmiKjy87lPV5ok9CgCMc6Xks7CR1IiIJxAL8I2DZOOK3fg5ur4R0Dzt0I
4YFSF6XGYek+ma9jeIYnWltID9DWdtEG+01aAqrlwJBgApYv1qv0PiqwxwNnuuO3ZsolhS/C7cCi
3eC/Ld3ONvcme5T8OwjOS/RiyzDF3Y6WX7OHmCdieTgWI+mTEkHKlCymqFGdN2obX501F2UbFaZq
UNDAwzGkiZ6X7YzEQAcjDcuPcvroojIGXJQaHV5NT7dIbzs1lomcowK97wboy86b9XZWAZzo7QI4
6Beb2lNbVSk8J+H24KdtOKasoYXLNnCWSYjTwWV0LKYA21cVuUp8NTlVRRQasIS4h5MXl9HHakzJ
s0KEJxDKuHSB6w/sULNAycyY58R2gOL1YmeNF25/WvVnRHjC6bivZZDCf62GfBWEUZK+dRNoCsE6
yD8o28zssSuqlo+on0usykXwtEQi0T7B5bhN8hQ0GEA1CEbCTow5SrjycoM3L8ZQJa0NFxSrywLx
bs3UjjubtcVYUid2V83jQfFPNpF48aYYBDEsXt6GEbUwqd4GaMua9FaTL8M6T1ZUdM6P55ADXe3M
1OG+Zh2WFwVOwnhwxv6GU5FXWFd3SHBp/eXQaQIeKH4F9FdY/wbGRKz8JdXKziqrfZPrkUXgFqPe
7PG33OXG/XPrSWii3Od+Tbn8IWubu+q4yHaLnf9N4CK9VfPT/nHLqmBjjM6+Dnbrql+q2k/t0kt0
7yeN8SrGk6jpgVj91lJDYoOYiByVGcOD0CbGiDJTNUUFDkV249b4O/aMvcGYEKhHyTqToCixeYzr
ESolPaZtM89XTXbCOWlr2DYt/6nhAD1Wjx407dBWhTmbOcSnjqP7ObHppIaXbngE9U+59BuT/UIP
OJnZn12Pidvp1KqhdSraZGhf5mpI6mHMsLCZmf2Qg5q8NaYut4mVNqHYVQEGUVJvQ2/ImYbmgCs2
Dtw1F1BtZ4dkcACL+dyD+iu3JJQHxbF3yaKYr2tMoIxgURb3jZ907Zu/wo8Bt6m1fmDYmi06RFXz
shg8nyRUIWR7NgP70a5GCrbTn4LelJzMREKpxda/U/TezCSuapHrlW4M43et223QeUVtLXGFKRCX
j8W7rtFF++8DbOTtZUl6WafapPihXu4tJI+kiJflu6X/MKDO+NQnmupiMGDwJjq8jYaGu7D6ViiZ
FvQkkVOoUb2w4QrvFMRmaHmDsT1DkW/UbR76vwoAhvnPrvGjIGxBsec5IVc67YRc2Kfr9ENXmUI8
N1VBubG1tanx+0uowdqkTqUbbcx1vFtN+3xE8dLlbVvhAl4W/qiraO8DVkqnwSngeqbx6D5m3GGP
m8fJsNBkL3EItgzRr1F7AfAZG5CRZUA2dB0m5WChRzKTedzzdk74/D2326h6gcMJ7seXh+ixrqdR
BrsJ6VqaEwLuvGnRwbe6yxZYcgyLTK1J4AbWcRnQnVuZr54Ikdf1FpzOE2oO/E/SeaiuS/xXv9nS
yM96o8avxbZtKmSA7rQ1N6Qley4U+jIkWrO/uGtdaJDMYm0bSC31hoSwQdD8bNb1idQf5rCByWUM
klXW9E83qtb5mYS952B4jy7bojD/kDPb9twZ4AWHMB2BA4VsOLhd4WABOJHllJoVsL/VL/dWO7oH
S03mQfmIktChikmJPFKOqBigk9ShulJhkzTN1ePuVtg3jmrT6jF6vtn6nUsoOO0ofWdMnyz93kk3
phYsfMnL4p7RKOwqO4ithuVGf3bq59TaMnA3579ZeMk08Hi1kC2pde+i/sUfzIc39O8QNb3O9heE
njKrqc+rDBJuWEkNO7nV787tyPYrb4GKKKRm6AHPRtpgG3Yw8PNRXssO+dJkSWnvShbgQa47n+Ew
9qMz1HFF4XZPBuMG3MN8zC7IkCszbuOcsZElAhaCpiJJr7+r0sQ3NN0hHiOb5xAUqoDPkXfRqgsV
3Xk1JJxmVLEaddorLGHIFiYusBysGc4hzc0mzHoEqx22vaeEafEbRN3J9MgxbMBcHljeuB/+cpsA
D62+ysQgkto6tXWQt9FJ8AvVb5q/VtHG6sAvqMJsGnDT//BEE2MECd630hEVfH8xhy+UrhvJ11NU
rTF8BFOYVH1wWm3NKoCBjw+f1aZudqVdbYcarbDDZztVowOLvefFmGYHK2XzbeJsH8yHWr7wZdvq
v5A8O9HuAonwJl4dvILFg46zTmh5GnSZtUsde/UruPlxBzyg9r4bY4Hls0ygxVMO2brmodpzWMyU
pZU8Hf0GMwL3r97AGDRtgcqN2Ao0x+ksGACortFweGxfSqtvf0qwvrPR4hSQhv2jAEWIEbXDJqw3
g/a2ljjSbguJ/LQKjALIDDgHKM3WKVYhjFIADAkw3c1jBHdBo6xix4YNtYPDXCEO0CadmzqfPMSb
/krbDCyrtGe7CMFm9hoAHj1mL/nUX011mQY7tqLXQd/huHju+NboTtjO5GVmG3+U6zhcdRJGOlHu
6wIxBxFtovCx9hDO5tsJzdJC10yxPV4kW4tovayIhI73qflpnvdrkKvqGjjbKlriQbK0cS6Tfesg
rz3XV8J/+LzGYJY8PaNY8z2gLsTSIVi7yL799ODzUyebA416b6DlPpYPiKb8X0aT+R16a0cBZU9w
jeIu+m3XWzQf1vrMS5pU3q63yn+B/dfjiazDXkVHDe7KjLiIJgP18VXgsZn8C+oOfbWVXkGGS0tP
Ed+W6kmyPUCLzqhzN7hQo0nX3kgoEUmJXCtbG9/VjaX8xFArft7divGstC8GtcF91gmxV8TQG0zn
ABbuJrPJBHOTRXj4S0K9G9NYdG13GQj02PjBW+k9bL8rYRVC4E8QtMo0792L2Z1amQNUjsv124Jh
MTlE5Frr3YjX0dv7ybxP1aVt/wL36jJg6WwT9SeOg9Krh1Bm0sw/qtkEgEvNQGPtucuJkzO6dcSr
sVwWd6+GKxR4OITNfXpfNc1a/z64RtKKfTkAHWtJHlbb0bUzI8T7CzPX/Vi8oxbTti6B1zao6Ntv
au6xNTbSzGenZ4NR2yrW0dUkYg9JvYSPTqwGL1EUmmtu7HhHU12NBr3oezVonAiaRuWcT3Tj44BC
ggjawbkgOWqXwDh7tZ1XNvor/lryn0GiyF1zUZ+COq/8urD8Nzn+VP77WuemWyM8mVnoPgaEQg93
whrzHupiAxocLZLKohCya9OZnAPoG7XjmDU4gvBIEDSKDSjU+u3DKA9ieLdW8Ff4H1yxk2hE6X8X
630ob6sTxh5SrrVTqhidqyHPOEBoLhol89kS6WKjNgIkIIFn1NZGliSrO3PbBWEq2j/XsOLJcvPJ
uvn81kVpG+0jt0wt9B3mzuhPfTP7CGhRwkqWq57F7gxlkPGZ7a/1fMXQfM8j+RmM5Af6MOBf9FmF
6x4gjw1OavQwX4+u9YJylaWuPnr+RvWFcB5gSCWmuDgMYhwLjAsuVnALF3QITMWOP6dW8MGwfdIt
azJY59o+kGHr2ZvIJImyzrQBmAEAG/9W4Qx7Jni0JTrZJjUDoB/liQHYbccdzMSocSw1T/3ZhHK6
lXgTjeugIO50xHYITLImxB+0JAVFzR8uQbgZiF00E2rTfm89YS267+GBG/X7hRnXGnefVE5i0+Cr
i0Ls1Tpl0Y5T7ni1n3gKjQRohOa8a6cFa1MibyzoeVh/M8CcIfBjmGbtrJAgkluopsrgLIK76Uvs
O54JoD/TSgdy6Pr3qD/641YsedhdKZ5rNaGd2i5LUfWHcnhxzFwFQWJ639R+dXqk0nu/LjtCnY3D
OtzhCY63qLTQUYl+F5JNGd06E24B0yuGoEkg7az2hqwJLJyLJhm9Lm4WnrQEw+gsoE1SmigJ6y+4
2cJxbs3Wzt0TASQt6rCQbx5DJDfbEIfFeFv1nEv+GBeAFDQ4joRhULCxoxuycDZGojCjYw1s2aoP
ixgSK0R8lB+9+zlb/55VVSjn1Ed1bM3XHvnCZZ+Ef6NwSARWjijUUGDGWrLtbJ4i+2ceAegX9gLV
yMskgsRacQj8W9eu8by8EutAFfAZ49Olb0tw8RWMf/GrmQqzACKZXBpYNUEu417mAfUKxJQGmiU+
HEMCdA3ilSw3Nvwx4IfDcumDTR3CTBfzv+4aIUFwe0DTRnDc/srxTzp7d+0zlLIBfWU+AoL3HgJP
ax5Kd4nujrb4bu3XBm6sZfTnQkpTfkHrLF7qS9OtiWZ8q9lf1V+r+oNNGJC0d2+WifALCI44kZuY
/F9b7+1qN8winruXydgsQGV8/k82sGPu0ZH9WvQT26kancSAiea6t+GaXKk3rzNiE1fQxLGBlbGP
mrRi2BOsDtGs4gn4bld/ijpd+auAD+IqLwsqHBUCKr0T97xO635BImPd19L9UrTHM/0MqJna1qtD
t8zfLeHG1NAHOgJcY3hzSBGzfK/Q0o3qYJl4rBdmfYwcbCM64fPPxHuZ5V1OHIxJDeNgXIy93Z2c
6sMBZbVDHdDCRBDGgv2e9i4a1Cb21tzvP0rnUtpis0R7Mf9pznft2KRK3SMhUaGwVGBo4MKnMmrg
Cn2uF/Qo+IxhOhjjLyyS40kbqbRgVD1OSYRoY9JDB0kMcXL1vVUjUCs3qdXWWH7gm5symCZrL3EV
MMxyu1R/QVD0UYa/QQARTsZf1W664eT799EEkA4UYgz34wCwy0UZ4CK9zp/WsIHMUBnuO+siAGmt
TTrOBo5lBzNKpEOypFg4h85Vya4cw4NFwssEXty1jW70vVRbvX51mCYE6Gloc2GKJy7PJb776N6i
fjfb/4LZy3znhPgPz23Un4lXl0CoWdp5JHv6fLAVswE76avr6tJ0QsPX+bCncO6GI2CGhkveP6oS
oBm647G7UXEK+jq2nCWn5bmt3+32a3HcdMCwQnfACwaVRO2xNFis5cfiBLldvVfjp1gQTYG4L+6S
jNW+Rd27mICbGADQrkcyQWuPlNw198aDZ0n5I9ipchH9WowoAJ1heoG55W6s0VVMMpEWkAWZ1QBA
K7ULo2vVn1umcc35zQWIZtnrRrV4vUA5n/bZc/DNjI0kUWHg4TaDt2nCPg0rex8y+Y4qDrt+sXSv
ZCCvlIOgFLQ6DtxigWu4O8mx0IGL8pZbiFRy+ozCEetFxvIXOT8wuwFqtiQMcWNt2AYcqgUivVjr
i5fSBfIL3MBqHgQoqF8/Go7WZMWN9V7g8hxP0+e4fIe+G/eYQ/WwnETp7VmHue0yUqFX89IGj2qk
R1keHehQyVLGhoduDRg840fLOnnYQVfmuZU/tbv1MHeqGtiB+jbaxWvfv1XrCa8ccy1EBRK3EUkW
YzvB/LEfooxEPULOuZnRODybzAZhVaOQwRWHWi95Fn2ogFyfxQLIqzFfBArJcLDT0S2GskFKeAkp
5rH9foLjqImN+GjJhI0HMf/wJQvKIK7FvXKAFN2UrGBNujPcp2jvgbcPi24A23pj3vaIz+GLtprU
ag6ukwVQu5kxw1pHpAEs0gfq0fl4exe1CID9LCVllZd+k68him6PotXBbLU8q2BXte+oJSkt6uH1
+VFed6LksAZ3iBonBrqHzjlZCCK16cZBua2r6yIiaG5WMQm/ZRRB0WVIwuVQkaPwsWfqHsKKZ1F0
rmHtC1upGLPhxA//zPDQOG/TcBMoEwIvE9beWawYsNsAr5zB8nGD3TjSHNDbmoXBGiuyL5ery/fO
dHC4iGWEiQcM4et/tb2R4ZcLSM04tjNIixFLZnvjkAJM7hi2wwBCdn70MByeh+g2SHNmrMa01kqM
qs1cqylgFplbU5T47RD3FpRQK5JVgAk7INRixKgasPDs7D3/XwcLWxNtgo25gkRpTRBoJ/FhB29M
PBr8hFK/CecnmFBqICMaxEyEKKzqoPlLB6X2qAbdwNw8USXDQRzyMxXkmObHFWaUUv141YAc8FJ7
H5H3bTUWdKuPUfmvNnkyjtfOg4ii+g09BkwFCDyn28gztjDriiEzVTufmrA9mdzCdiLgy9jfQ2On
upj731N0x24xkt+YiU5mXYRmGb0ngPS4cXcCkaD1P3u43EN5FBB7FS8KsuzOnc9AC08w22n961j9
2Nannha8mT+Mrg/L3CeePSSEvZvuTsHKz1kQCKbvrsI9pMj4TQM7FW8D46xzhUp7ApZfotXrRmRa
+mWPx2q6ThOEtIOzMe6f/I662hvuqbJ/hfXnG2sc9Yh6GARATsuIvuZp1+qTDQVn9TPaL2Z5cFGU
A/Bb6rOUfwKb85ioAYMI14vukZH9u+P+2QS6Yv2mtTcdf9eqLlrPPAy2AyKL8TwEuyHiSQMcvJ+a
jYHBXYl6p8UUkxhzNqEHIVhv7YixhUEiuGwYwlMsLyFo2RWqb4poaJ7cEo2H1W0a8+5OJ99aMEAc
swmBRjdnt4IA1drtuk5uFGh8C9RPIumlNiZlIUpvEdnp2vjps18xnDoWzyJisWM6BqnTT1mI6a6J
XwkRP6yh/038ezE+6lnuV4xpW83ADQg3UefjfpUZTFIyC/bRXT3vJ2vJWI2UoxG+quWJSEcpwcUx
oj43VxwnsXXC7YLinE9VKozXFaeitE9+d+uqFV7KqJRWzF89rMD7E2b38H1jKi8Bpk3ku+NYfAyi
ZJj25jRgqIraHhZWHZgF0zid5iXMtPsSGC9WHybNUqV2g7J0RckOa60lTFX512H0Sdxb4O24TJX5
RtrhEf3/Kv4IOB+ThpZ2+69EvczR3j47O/UI7bsP0EXZ0xbbnxvm/MnoTwJlDeyDRPw0xEaHLzY9
h3Tj6by1/2iv0yi6z+uU4MJnSmr0g1YS0jnuMfYLnX+TPOrqV0/eJiTbwH/t0aY7Mgbr8GT2Nno/
kXaGHxsWSkCgMZG3a4ZXIIDJClC+iTzYgPR7YhhPw5H2FjjA9Bt0JEPqhBKihL9hdR0neJ9/t+Kt
d5yELU3G0EyF3MwCi0Mw3E/I/ItFinhEArGCywr2QPADJsmC7wEmRmGX9V6yclO3uNLmka///LZG
GNorthXu61TeuL70LdpzZGknEMW4bMN6hx1o8BfgAHRy2UFWaHLWf6HGzbK3fflYPZRfDfLZ1cCO
PgNnCRSbHUX5MmEg4YU/yvn1q5ueN2P1jzaiYA1gXkxZJPA2Fx9kQMSLQWdxcqu0hvUUN94V+ZLD
vxZEhYiAgt2tTyrBk9WD5MvTAbXa4DyW9m3sQNXC41fDn0LSshU7KPx2CRtuz08nML6CnTaPgbx6
+JOzcYOIDE7Dz6BRSAAwJm6m+rdeyAQmHBjYoZ9ezWKajQQWhUm5vq0hSeUKWgk567aJHczQS5RS
UAkJ+79IwIgRByCsni3km8bcxZf3+alQBhttW56bGjNSE7bfJgYIbgQuOapLumspzjK4IUAu6+b2
LPKxOBt7cuuj1Hbz1j9OEpnJrl8ibHzQsN9q8glUNQaxC6z6JfFhzzhjVI/hNFpHTM8Qv/31Q2qV
9H6IZgLDR4ukIUqjca2TqKpOE+qhBoPkWpcxFS/EOrpgkkWGkS9zHfvmncwvSw3PERdzk37L5A8v
sUAR9hllKglL7Ba15d6kXmyYBYwTYyoNlIE05grsJI182jvo2ZfN3D5Kr8rttcKo46WC8JwL3Lcb
zr2ui5BvTQzUFh9zZfB4QCSAB1M6RYV2z3OHeisANU+PmeX8wiLMRxDzzIvh/LMckjSRn5rllgDa
QgSvNWROUBytaALAbohh0gIc1Y1J96Lg70bDVNcyY8/xpd0WzAjgM/khAOljHMBnVOieX4QK9MCv
fuSJHe1XhvlBFY9Dm7AZNTnO8YJXF0aYkRtpR//R7q3ij7kLNzpyEgufHYLQ9MQnvy36tXY0tRUG
g8FwADpcVCgxAgOxdK0BiqL78Lt3CFDEzlq4EvK2Xyi5j8HSp2XzDU1VMFcx5ESc9NZH5DYHbV0h
Swzyi/leLvcIUaICb8xQOreC/jbpr26hnyKY9s8RkwJfAIAWSqTTIsm2tbbt9FGbEtwgM6GNm7oM
VCB6CWmPRv0eaJFb8jGF+4j5GTa/sladYAoRjwF/8anKCANqV4udj92NRVrFoG9rvxzMaA9CUjLx
G7Xfylkka/vKKE2N5XsOt936ZY0zQs8mcl4F3D0jA3Pnut3QaE36AfAv8DXIBeRiGDdUkj2zZeav
/nYCs0yJ6Ysxq/CR3rn2MoUlUqbJ2WyO4ONteF+irBK/Hh+OlnK3sukPDB16BJYiF0bcozodvaTh
r6pBrKw9hB4zaXURmuSbT86+aZsrM8a8Dv7j6Lx2ZMWyIPpFSHjzmkB6Xy6zXlC5i3cHz9f3oqUZ
jTRSd9+uAs7eESvicOizyhT9IlvWyQfWOb+syvqyrEc6fdrpk79XN23N9sY9y0F31rVrnX8uXIwe
92g1rIRgKElcrMay8YW6mRGzCaeucutbbg+mPlAc27rcZMUlWaGnQTEZxcBZsVPUk6WCY3XqquoD
L4dBSfLvIELakCm45ZKh2NyU9bg2o32I2Rd1gUcluedY9xZjTHcSdw6Pi9BZTwUaCLt+Z2LXYS3K
s5vG7aafPuhTwpdrXweMmXKqeGIgipZXo75U3FkcVwpn24QrhIIdZVAz0ioGP6ONbBv2hyGafK4/
dkuI1GK+zM1Hyz9GiTjn4Mq43Zb96IvKylWOxRfOT1u+Jc5HpB+5VIp5L1zZOQ15nB+W0nu6dKya
Y2c+O2Y5ftlbmZPDzFk/ZmW3nL7FLHtKCT6rlD71bqcsoS8QScEcgEOXL0zmuCMafIQc145rW16n
3Y9ouczXXEuO485jtRV8W/LiA/TJsw3ptXLeAHCkUvG08TUeFc+OcYeQ66Mhcguz2dmm5KvtBqR7
39vrjoFi5vLQAbm0YmeosrMm/4T9v3bSvLFLt3KRuJF1Dqvck5yHpMQ7UwZMSLeK1KwUJUcjMhE2
n/qkf+fie6zeEoZCgdogd8vpHK8zbBYuQGbMaE48yW3srNOkWDdIAH0X7NR0J+xHTHcplm9A3dES
mm12MvcWJ5gRddJ7UluxSzg8y3yHxxJj/pck9n4c9yK9gNVojelH9Ylrln3JYCfU5YfeAjNxS9Km
AJMNEfxqlT8Rvnobje4ivzfYf9ywN/TbRE/ORWg/GrynoeAsw4wfelcTW9CFaLiZkY24swXE2SgO
WivsS9Cg8Er6Kh0NdC5+/nV/1jKDzZD1dWjXOnjRgBJGq7I32c2ai253ShocR+AFEw5Hzf4C+22O
2fuydw3YM7K8oMO6xYEuq6dlPNTxlaWnRp0ez5a2icZmVdWvInspZ5BXc/DyhLFo6SHKfVwtuz1w
xdC6Y4tsmm/QnDjetxHpW1dqv6K4g2L5ibvjoB1phuP37C4aR18VLuU8XtF9ONYuME5ldYzmj9r4
CFDexihZzxNbJE2DpRShAKHu8zONm03HpRoTTENkfU+cGTUnZPZvqr6CTN9KJu5q8ynZG56R2Wq5
WidD9wSvso1TDu1hxNYqmV76Dh2Fj/oE6xve9IrdGHbVQEtzVAAovdnYgbSSOA/ozeFSn2evftTi
R0/MdeccQphq5TdMd4sUbGav7cxdEt3NLj/y+FvNuKbGgLL7V3KwIwToOb2bvVf3eK3cnTAqb7Hx
qfTAgPGuwuUHx1NB+2REvORRFQbyeel1xnEKjVUlrlPzGLJ5nVV3ByKhSFlDte7Ax491/NuRZr/F
Iq1BA9nWRqi+5KiYXlxusuUeKBz0Qw7nHc13VJW8esucHeUtq6XMmrtGPbv6i9lg+hw07SqG1Kub
72HaZ9zYnSprPWN42zvNrqvelOpVBiFwdqOWuUn2lgQoMyS6Dd6fdKXyu07TXdTAoX7W6i2slqnM
BDg6hC2oN5Y6xliEERjKn3maHbL80jbRmjnQrVOuXMr587T/GnXNbs7jcWGaWVWFN6O5V5Sqz7u2
Y4cJ2nXQCk+JSlwObc8PAbZUf22GczUcAllGYeUR1P7i5DLjP6rSoZa+liWAL17Qvi8bOq1ZpvZm
M7MO0zvXMa3K6WQm33KYwcByrXB5U+fNGE9nPYHHRyAoQHlNsJkel1p6kauTJe0d67We34Y+9PHe
WZc3ZdOu+vKb++owPb+08hQ7De/iJrb5N7egkvOGb7KxMeCGzYMzoWz0K2F8j3yGe1v3Yzn17Pa3
bdelgdlebprkKoX3hNG+iw8aCoDO1yPUtyEwaPPS1I9MO+Bo+X3+PQwfU+BFc7oL559x+jQRV4eo
xSzfxw23ZfH/lMkqyVEkESyYNt1o3trTqwA2JJvmdjVNctCryJ+Qepsk+eoHmFuZVl+W1QRxKhEb
S3uHEciVk1oDW29G6ZiFsI9asmJpdTFWRoEAFhyFc1bGnxTkOax+00ggYKCbYgmO6ltWvznlryED
Gq4HdvQwfTeNQ9rs6+BdwhiX0M9MFK6mCTaJNh/j6q1oT7OB5pVqm6JFEW3elYwQP+OIDdzHphVE
xsoZvimo4fzb22zmM45UB38SDbuo+pei/ZnmvLPTtyzCLkeckmOGD4eZ3xi8UsVJz2q/l4BBklcF
+STGNilQ4lFPx/aqJzjP5tFhJq7T37zFIoQ0LsQv1MIq0KwVQUgvqka3CF/L6FmX/TquF2el3kTm
hbZyxnWWsPS1bpL7/2QCy8xgghcFO2FNntpY64Ej1Ryu8pScuvGR99yby8TA+W9l17bErPhu0FZt
PEfKC638t9RerOHcDODX8a0PdjPIyAwqiMQABrEyEVx7T5WPUosL0/wTmeC3czOkp16g4LMztU6z
tcNkExlM9WxTIuKQ727ZoPp1cU6dQ6DxdNraKi/LAxlgKINnnz5nMezE+NoPAPld6C//GxGiCCFO
UTwGELnQojoy2LZiWfowIwC/fjr2kjA+cnUpbwF2Co9GlL/w1Sx0eVdLv3rxrJ356pT/rPInodzQ
5F2AK2dTIpEj2+5Ql+x9EQoxvfLBscnQ1KeOTfU56uwB6mPm5QrinwbpuOk2mnksq0tchK5JPNUw
bqbJNU9EOEo9Wjn2mxO+dC1tH9kxATTsidqYsisrOJW6vJ0UqgmwKDeq/Sg6VjH+O1clt7Sjpcu+
TIxF33XDF8kL/hrlOPONLo2XeTjWwxP3c2WwT5eVvUagXfBKso6ropaIMQEiZBFub3FIpO7spPXK
mkGuuFQOf8YPZG3f5f8ygL80PIejtu8nOC+yCabhBou3yLdQv5fqb2bwYeRAyyfjU2KcFaUAfA85
u/BpKiJe7129T4LvHMErrS5kc46Rkfoqi6NCY0/Dlz1kJo3axDfkzitgrvRirfR7MgRcumBmu0hF
vY9ST9ffRf83lQduUoYHRdz0UuOsOF9i/IyqdNPx+YMAZ5BO7+2g+zpRk9Gx12quuW2ZXxsa3thC
z52qbpqIsYIfYfqjY1nbw60BbhCBpxnDUSlbDI8C8gS1b+TLuEvjex2WbqLYfseQX4zqTsZJb4cf
gFnoKYETc6lNBZTybuLjGQiSrXVWKD5ThfA1u/PVEEbfEffM+dCyjlNlcrV09GJV8WQsGNXk7TJj
v9Fw0Scl8cpcZSUd2HKiraTjx2viJidXiNNVWG4UzlVZ/HUsY57eMF3m477DH1PaDm+GT3k9puwY
dXWOWnvdZybB9fOwbJHAQXbkmhYsGae6ne57fhGVEFdHjMSgUKnDfq/o7xl6YjFxl2b2GKQECvIh
uswV9YfaMZP00YrigJsmUj8Yn53c+AYCFLeQr4u+ZMneZhmr2/fMVOMkzyTNH2YfbgaUgO631m8B
9Ei3DePDnOmfKJheKsV84JN1wvkwa93bxERln9NxL09fy6PeYSE50z6OdnJzNLiPcHxVmI2WO7NC
vo1tXfkpY0NANq1E+lAcYO5xt4jJiXQJw6c9nLKs86zmtQqfAGxD8T/wVlTqLmOWrHXCZLlEPdmS
dnitM2JTOHJc/CX3j3GAoA7gGrSDZQHT42h2f6qNbJh8DwgSsyR4DxI3xi5rGa3BojZTRrnSkG2G
7qeQHlpe+VmQuZnYxNKm6UmlXJT6pCbHrG3dlpdHQ5YeEmWd2Kd4/AV8iFVk/I1srJlDcaIES2HE
mlVUMicMAyE6C9a9SkOcwG/PJE8d6ovNTynSP5z0w66716Tey/GrArFejCnG1c3Aj5BTQLZFhzrG
Zfedj4Nv6PBmoBdtK7Bc7hb/4lq1C/KDQPqunAtrNuGgD5a59RC3fgPXtIjnwS1rAleYG0P/DTA5
cfmrYleNkyvLG0f2nTnYREhsTsI3o79aQbkFTrRhCNTyVBGXqfX9yH7AjRD8+fE2HM7zzdxsE2Do
cN3EAy3xP5ZYpzDgdQcwnKM0Az2nz0yUewXlcNjZeGMZKhxme5/lpKE+5HLfj4dikKlQYskD+Uff
4w7dhcjBFax+u3r0rSE69rXDNn/IK/JFXzxaQY2KVvyU5c2SicRwW5aDPMtXoZClHa2xuMqCd6wb
trNuXm2OG73qvdjQznYJ5UoytfgybVZ7sp60aIQ9tdN8IFkgJ+cIc1HPx4RsgNh31ZaKU/aICb+C
8MtyxSbngq1Im3lsD0U5Mf3Um0wtP3trLWeseZAUbMZ5QBZ0Wd/7UkEL4CWGzorzu+TcZOnWpq/q
4gZdi7YjVZPe7Wy8OKgbybZODlo4rkZo3BmcFC8UZz6n1SUujFUeHvpiW4AKVepxNA70KizB0EVW
X0/aoeWw7GhFKqRtFkSuXfEjnr7gq+rxphJVEdkJVIqMEveAbvUWOUupXVJLftjfhLSocHsr3Mbm
LxdAuCH5ufycJLe8PqqgMQM6v9QjbFS0Ib1wjRkMUc0/5zAgkzbTWY31dcLnRpTXfPpnh19cx+f1
qI+Oigm1VUywG93tnWsT5+sm2BViF81fffcnCiBMtdiW/JScdiNbfK7iYL28tFn+pUakIPeFgr33
PVnCHYmgNOEn8UnXyuVVnD34EAvj1eExG93l4XEiCsJPkXlVLE82WRNVEwuRRil+OrrzZxlfMq7X
KElMLajg0nvXW17NLa1ZTv15Kbyk24rkYcFamySMqomE0lFRoa7zTyYztyzgLnCfEUUjfv5WyIw0
rUqMAWG/DdOxs4+9pLum/Gl0Z6UmRJg8x67m9MhXmnaVzYWzRubt2C2Dj5FLYK3ktY0QhhSxjfE8
HL5T6GJeGNQkKq4Jy95cLd9ujr+Lg7FjvKF8Zwph5p1TnpL6rpHmkeovidSiQRwsne96sDGMtRMc
HIWFQUJwn+41qFIEqu8guDrxq2r4BVKvCb4Yv/Lv1qQXqz9DEyNwnQcuS0IqQ2YSpInPZXXVqpcY
5TVwDHf5Xw1iI12CMJ0fYjpJreoanEJD+qHYZ6v4HPW/ML+WvGVyABVIthJ4yqjJmXTTW0t3cxlT
dRwNG0N6KxXiANytFsjcop6c1DzYNK3qK/KzlTN2k0faP4vomAX/8urYBdfCuI7zm1avNYQsbfC1
9jjO8qpOC5AI2y+QR7oCRBzfuBi+ovS3QkCZUv6wkrFWYZhnJvyYB8khMjG+deFe1i9O/s/WsDUg
JSttV0BGpWzgwbwuktlNlrtzm4PBSzKoiDbKv9ZSfQ6/lUoHTA4aXjp/VfetJQ4G03UQD3VAPIZq
otNAK22/nEjqMbalmCr5zLlJ9jDgAUOPClWypHuiNwcNg6nO+ZZKGr9OskqHYfqQnXsVi1Ug/yUE
IR3zxy4vWcKwPiOVN14R6usuHzbMUX7PqWlM32NMgtaxNqzpvlGBiMTZJY/aVS0IffMZSqaS27lY
zgLzmGixJzCtUAlXMXlcfKEse2jSU1VY6pIrNGqcXGNUHCv0W8ly2Q1Xc/no8ovI61VmHCO+qFo6
4Y9eMgIJceWsteSsGCVD8ujL7V/tJCuz9IvmL+SOGQljqRwOcRHcEoiMtvdHBl8qSFwYWpTrCclF
oW07W6a9hmMmJlDgsHRNE1xdcqy7fttIW8L8KyMcYM0OBc3v47YqN3Myo+wx3BbHzH7pAYeaYMse
Hja72DrIGfoXeLgqBbtUW6s6cmvWuqLdSfq3WX4myhk1Ddfg30LI53X3riSEO6uFTTmYomaIxhFf
5I+2JEDVSWhI6oemfZrFX1CjCrdXhcyfgqohEa9hTCznXV7dm8ZwrerWaAghwbVpFBCPF4itVa8c
jOKQqb+5rOw4h4fR4nXLmWLwRnoaE4L9SD6prrzYhtujlCxr61NoWr7NJRp9LHudww5a6q6USP6s
WGy1sl9ol658EQ3WcEM4Ilsrpn00Tfap9Rze7fqjw6SlAGuVAawp4XePlInoCBGNimWzs0hMhMmq
kS4yTurACBrY2xw5Z6wI52IpiHZtFr5epC53qREzWKU81s3wpme1yx0EnI/hS9oQa8q+JflfLN2j
eKOByha5X3JjdZ26LTh8qlwUEvfF3so/CxIg7TvKb1ulB0V5KXHLCTRtFNtxi6S4BoO5Swdz4ywI
e/KR1Z7BuKAbz5ItuukQTqX+7CxbDbKSaTQbBUHLqs6F/jl12J04BPpnMPOn25p5ytD1qTFGB+pr
YoKDtXu1Axbbmta6Yr0BrmBl31YmCQhe66hjSW9a3rvXtu12reD7zawvDPoLxJry9JEIckWiXpX/
1OTRjp4FDGuhr06zcVdBLnLTXDn6mfCQPwa9NxkXQ+o8MVxUbu1WKp57yHP13Z73RreNxuMovfa4
a6Z8FXgd9XyJik3Uo6drSHNEd4fRp1mFioZLk04wRJkXd4pP1mNvKGw7TKAjAryRYa3wDFHjOle/
AXrsqDMb3HTB2bUpwsuo7VrLVeV/WXYhtb+42KykoN7RIu+tEtvZ1th2Irl2EHlx89Mlr2P5YrNS
KwphjKbEf8elmZK9Uw3rWem3KkB82pHDrktXSc5N+G1km7jYDaxcUXqb7IdiYpWQmAzIj+ITNSqD
SLeqtdsYkXbGCwshxyf47oHhGXDLKjaEAUKtdzPkgqIy3luS36oe+Vpn7TLw9YWDMEzUv8iXw30N
ykzlL42/PB+yl07w+08r/eusa+J4WptjDG7xheP5kasXI3gZEYD6+SS4lpgYdrTQgGZ+qDt1J2Xf
Aq3SNgQ6xtJBudhPdxge9m9Q2MmGyH1DqS6B4eaGYNWLUHgPQqKrSDZ2VK0bRPRS+WyFQZ6lfZEl
mjLy+pLW6o7k7UHiLvcmBJjMjffKDDYps7UFPR0qYNHP0fw2h7PRbvTiW9evHBs/VRS6eUuV7UNn
7TT0uzPeWQs09cPUm7MmKrcE3ceiUxt+Ctba0mDAt0J+9LHOgyavKn5ntg64EbcrI1/UspEpPGce
qL15hDTBDUxs2w+SiZiI5uUlZoKyoNtMXZdiOOv1qzre2uRtMvcyEnJbOaS+GbYZTQW5rjF96bLX
XnrYvVg1fbApJii5+r2q9n2zjcCOUYC1+WLM76a0B8uyeDd0dgGlZ214L4JD3z2SGuRE+ef0zQaw
I9Q/qOyItPcg+TVSGl3IYf+/RxRuKqgEcPyguTr6vwLKrlFVXJkL+yWDauQOAaUR0zPQj6Z6TsNL
nRAJTjlh5d8Eaz2u9K1q56R3wemZHFJ1m4kXruNgjrhJgDhNDSIZtb6AAVQOI80sbflqNx9JKPn2
GH3aY+CLTHt0EKzc/J6588AQWVnJTS8ty9PBwUduNnNE+aK2/NHSFLlHJNaFKt4Xu1rIsbDcz0n0
LuDJRVR8UUH5T3dGsIII/Q+fhMkY3elELQRNs4C40cCEM0JzDsPwyERxFXPjlen82mtMJrkSfDph
wD9Es7alSSO5bNTvgs14gZegmmSFnE/gKxOP3dwlnoJ2lTi9P43dZ5dr30LYBzkd7vIMKcQp54fD
uM5C89Bx706WGqumUX19Bpiz0V4/miULwDEo9E9Juzk9GiwTD+2KHMkXQ9vH/J3LjaVuJD3BevpO
+l/ZlNYCn2rqrQsHEDd0vtUjekdNsccyekjT09BHFgjwx3lrqVyyfjQ4+B2qXwfbi4dnZnwU8lYi
ZqcbfHFaN+cvnXeU1liSHzKc9NkxhC/lIl0TvLyUYBQ6dyrN17566ASJEXlVnt05e2rmU5P0e4/Z
O+vanfKcvi6xV2xfy6VHXCwwMCU0ur0Vxjkdjm26zYMFsKi20aS5iUknX6aziIiKcBe1Q0qk44OZ
TFC4DZTgOPgAfUygT7lVMpuCIp0TyLacHpu0i9766aIH+MB9/zEgD2qttWvq8jgxWWoBaK6ONjKX
ly4LtqOpyKc2KiwS8xX+SO24NvaCK7Nb1Ix7aBa0UHfGXZqwbbdjuhWsJlP/IXFRtfReirtl+3xh
sDqN09STwFfKfZktfihzX9fM4P+oEmv6LPj2861rDTbvENoklwCDpRk2pWMKIFM9r+MhP0uW/URS
sI3Eh6QMl2TlQY7Ps0a66GywZCbDOQ5JGycmsMWhsA7WYL/2Iuk8OApPAH9xEcBNCfSz1XK16FmU
kDPmuYmarzIg3NA0EmcewaR4m1rbhNk0ZriwNO0eJzmFS/UqlN7Sxi8z7n7xJahdVb8VwUxEBFoi
OxMZYOJo+dea0sYLUd9FdcgVmfPlL9HQGYyike4NFDC3M+Nh1TmSBHfwNDRD2EEMdCTtGZ/OkROc
G5xgeRLcAcRQJyM2v3QVb0gHIGJTXYVAjzxRHlvZH+sXibFebgy/07KN0v0bus4BdWNBi6h/bc9a
Ll/nJRSrRSdZwmWm7mGmZR8MgFTNkjarfmKs1wgKaLb2k5l5ZfQeZCrmKk680jP6pLPzUhrNC/9s
lweKGtNHz91zkREeE1pkHDP0U4ZJa4jpKUiJBgCtDj8p7SW2+El5tKqaAqIm4ySnbqreCNP0W8fy
o6xweeTdSIe3aXUD8AaTrrKU7VRVlxIxddLaQylHKMBLjHec97P9U4z2ewz/Yg2c06o2uczMr30S
HnRBjD4cjlTglMVTyk5a7Jv2ixjTFc5NozBVr5XyqEJ5DWhMY7tn+h3UwJWcv5KGh1SjPwY+e0zX
tua34jQapzQgUuLP9W6pGZrGp1xc7fxic8TaZ3M8l865yZVLbb2lmjhYyrGsj6P9FSl7ngxfMK3q
C4zRTV5DmQ0dAtN4TowtM2RZvus570JT/vX2Vys/h5nTUvlSkH8GHeer/pR1adW3tWeBFXDVsGsP
ybprvkg21/l25goQ3aFRoHUr+b1h5a7n4Uoscsr3Yngxi5BzFaKEhsVWb3cqAdqOpoZ50O9JYR5S
ld98qpxbR34LNBwXA/8MLBjAT8lQRB9CulkIetULIGBeCmbx+DsLboq6JMhOsXy3nK1YUlyjAOPm
G1GrnpOpPzSsoLpeq+baU+1ULxecUVSRKA80OM6SRwQsUhnnjv9U9UXRcv7FyedQzSk36yzHSNQT
vxszmhr66tPO6Lej1k2ODW9E4kxmZAJanwub3ifENP4RGdwKgtqmAYWwPzujgb67VP1xhAVu+TAU
sfNbdXcnsCC1/koSZ0tUERpy0FIvVB2kaHCOuV+mwH2RQCMUxp/aFDTgsM6zc9ZIqvAIaEp4LHsp
3RXhoeN1J+mRMxurxwQua1a1L4cxcaQbjedBuyXcygzlaNIQg+rXD/0mhHgJ05eowX8A9wnfqkWE
6SliEacKCVEdvosqosDnIVmA6PK1pLGg7iJ/xtFQAMbKkraCLtzm0b7sEEdTZ6unW+66JpAxkf42
wBBb3+pMd8jquxWr50ZM3pT/NJEJOgLc0dsxnR9v+uyQ1QNF7gjOB0fih3P91ZvmIZmsa2aZByl/
n6nomPJhPanajvdj7DUvMngYWrTz2rfl6qzk4tqhwU05IQPC6NnMCIS7fSnTl3IAYZ2cnRpVu8bW
1j2uVsyHSalANblIDUeD8GVHHrND9DprtGbN48zC8loY01FlArTwezvloWXNuiqJALTCIoPEImcp
90olSY8bmPG0Sprk0WG0csZyX+sPtXkm9by3Buw9cAduFIaKy4iehCRhqYrqh7eeHptmlL1w/Bdb
MpVr0qmKrJNgIXXmS8zCvdicTquS+eKbOBfgHOohlW/m3DFCoSopFAyRRIpa9ujoFhekPDukM+W7
mS6ORlpDLwTNUPa3yMWBLiZDSAf+ewrgJyj189uA9X1Qt1xRu7LaXdgqa4PteTDiixl8J1VLhxm8
Z5q5WqdQ4qRurRG2kOB8EdB/haBuWLQh1Xyph5Va7ZY2FkpKvHw8WKF1Uuz4Eqqzl+jt2qKPbgQP
yyr9MKTWa2vIrHtYgfjCZdfuA0s7CSnfVlV3bhyih0WEC2l5la1DH5xSdfKyCtN02lBumnd7YfRI
AQZhYQ0dbtrUQrYRxAnuNlq9lYZN5Xy3ibye0uzWTzr1F780nbshE9BynFc2ih6ER4/UZTSYnmqw
FsZI+0kH1rFdUN1KPjpJCCLE71WaNij1H5mFiD14JuGVyp69tDTXqYhw2PZ23vmT8k82mZK7HZqj
xQRZOBYEzbiLxWFsh5dwksGQl9YMZS9rEHxSfB64JGxr1yPxRRTpkhaA4s2iu9lk2+PLhY5Ew9Xw
WsvvPfZVpH3nPR1GBcGZo53sS2tHM2Op7OviqNAsFUUYbc6L2SMMPSXllKaH0RloGPwzegMY1KAa
9qNK17F5lGTg33mHgOSguGYtBWE411r/EuU/DNYwTvuoFLTt5EjNpssdxzjLx1E5KTPQaMZh9GnY
JxOpZIr3uj1R3YM7Uz5Hcl+ldayLdjVklsZ2QY+MXF2H+iPXP/r5rEgjhwlR8wS/6IkKpDk1vuGX
rauuZSf3Xps9B7c/QN6vGFd0NNdJ3Scq52LZ/qpMy0G09OnO4sIHne8RmNilxss02Z6biBuPhnST
jSRQWfkmm+Gd90zHao8LC73+MlLIRl/PbgR05+aiUhHHQPtJ0Y60jzr94O4DME0rx8E/mswDyjQc
sWdjk79DUHau7ODgaSz3uDc2Wf4ZEqAhNODIO8oEXYGGFGUBzyf8ESoLDmrEAjOjv1iQPWUGGcnY
WIXEj9CYOps8ePNt498bZ7uxjqb41XIQ/naVUG9kSnSpi3dnPDvTSUw5gFoJ7keICyq0QQZo6J9y
CuiHkzKSMsCqsskgTVza5NbadEIRxXIc1p14i7KDYvGQBpzjixK2ZPz1r0L7aKb1GHBEdDJiCEV6
ZJnjyqsMw60gG+O4chOOV6t1nonEb7XK5NfF7Bzs95TTmCoUZteTMm254GpVmzY/pf42ZR9ydbfm
m6R+RqzSo/psOwlpTNtbPHj6IHYzL3wTgNEz7zXofKpNwAA3pM+IPn7YiXhb4o40R3r9vJXahf6n
CCvRGDItxGiSxUJ5dKS41HJgHEeZEfpqtENvRO3Qwq+FNLEYMJxMXodiS+Fmn2p0jiiUeb3G/bih
yHM7F2RhGvk8AGIp8a8oz7ZzpMoOCZ2KQt256H29szlPm2JPrjCk4iE/hdqrgpIQEoIB2fTbfobs
qOIvUbIJBZeWLoQIHYYsFHt+zPQjPCe5S5rXYkiXOW9Zih1vDkcuOoNrq90p+onmlwJIMK4VuqVo
zFFtYIDKN9kya5OhkDC7NiLyvnbllyRHa1aYALgDXBTfyyYkCIrv0jrG5ZaWg7qRhJQcmV5HaVY8
JdSzM5vQ2agq/xSEeEfZmzZc2a3XlD0qnxdX3YvUr20YxmqvRhSL/BXyPWpKr0cON9lIKtv4ttB/
Ndnws/bfElwexLOyyRSamiuCz7qg+VMjgYbDEYW83sLv7ZS0xA7125fMgylFT9u69rwvObU0Qv+j
/JOPlENsp8U3LbVbk7xlqb7KtHHdt8FKB4CKjcSb5nWtkR6XfEdjIn8G5nsVHsLwkPR/9sgx7yOz
1/VvSKFm3ow4LXcj55vewFB1yZVgqUoHba6fzYq3JxqBqDdcxEXp3T3lSJrFt83uUrAGjsZnNvJX
4dBjDrjzJFZZ9FLrJ0OH830GDcS7pbp5/tOrtBp2D126Dbyrceu4GjCxEc2+wfLozMzmKk54lN1o
HAsNV4leC8oe65DqlCvlmjKSCX9IOLD2blPnM9N8ZZQq98G1l5ivIGml3scQcjHRMd+Js1IkgZnU
Z5DB6fBbdNXaZgEep3ZlpsOWlPxE7KrcjIm0mg28VxYhmGZMtZLcLQpcRhHst+Hs6uZf3MKrYElp
qY3kVOxZYNahokHO/8fReSy3jiRR9IsQAW+2IuiNaCSRTxuEKAMUvC2Yr++DXsxMTHc/tUQBVZk3
7z2JlOC9tji6If8surjAMr21YnKu3c7pBF4/sCj5SXH/RPaGPyAy+ctAVxK5cy3DD8cIHsRpxJrY
dgdPx/KYvI/DvjOx7W8lhU0qmlXmNCsDcBGVFKRFSs+w6/0u/pwsRgj5PZeApL4lZ1QB06HuHZr1
Xze7OAA4AT31KbFay8HD7Mitg9tjqI1l4P12NhgSBypEu0vA3yl7E9SH/QofTEOFiBLorb+ia1cz
oBNy3NLmlc/sib5v39bdlvxM25gHJHGRl4SnMBHz29GV39g64OoX2k5P/1U5QxWen8E6OCg+BYHC
komeSxFZqZC8CcWTnNSi6hxraxoucHP4mgY+IMX1w6zzy4Chxvg+DO9hR3K+Whb6vdSfGfnYcRxW
9YDxhbC5Nby3uBI0RJxg9BaFt+2SD0IB+AsuhYNveo6iBs9UQSZo7Q1K23aWIQ3zo8yxklW/nals
WuuvLOdkiC8tzAadQb/0dPgeTeZo6XPAtpMWSI48km1NmtZ9C3OdEpOZWPXdNAI71LGq7m014rpb
d97dYyI1pXBsyvsUOEyM/6zyVnbgJOwNSXGjvFTyjNu56TdKGC1geRbVMs1bPjIR84wsRbyVOCA7
czvhFHDdS2nsKuAmEwPsMNg48pFKr8QxoO/cJN6UBlx+0exZ17EoDKhj6d0BUjJ68mq1xVHRMcMZ
49JOjHPfA8FV3yNL++35j2F8Z01HigyrlHIYzPxjGAJ+C3Xr+DJKAqrf9iebpktjG392MV/ZCTdS
Hq8ZrX3FdkcXkDNKx2wjQuXp0kFN8XivYu9Nzxg9QruwjeTVtNODJ8QVoY5XnIG/Vu1Q8pjbNbQd
nqpTM7sqcrGBvQttuickGmIyhNqOJzr6KjDSjFYBMKhjjGqv2r7djZ33Yc6FNT5LIhBUpWn3b8zO
Sn+dGqZeKexxlxla36ILmqsAAsw8o7Wnr9x1933ZLXSQUc0kv2sZr+Ox0/1M/VHlzeUAcQmTMhKw
oq0xJH88JJCCCtyNuZLu9Vi8alb4V1lkRSCF1lxHTUQQcbS2Up/vjGA95ySMJvwSdN5TC8nFwPSM
RzBRAIynBiqzCYENkkXIhEaxal9X+Zdhh/k/dYTOZEEXBbXT2xOwlmjjMoQsDVLX6tvUU7tiUMQU
OCw5k+hgA4r251RcZPkXFXOxpZ9Ufvy2wwqZ3xR8jWRtFkVTLnIDZ6LNELNmJstGc7z6D1ahLAYF
N0jqGeFGmjBvnJawHVjpi+PxIYD65GfYsgH3GBksUuYqi8aJmgEENWNy6ZR7d875zeNAs2aaXBpL
jWxsxYBmwnQXBZ82sqczD9t5ihdsSiPNUVOPNq353tqdSWim4mq7tHr57FL1qyuSmSn4I6fmpRHB
0lQN5SUpukdqM8PIQsobzVnm9TlBejawYeSYhG3rZyBoz1NLoFUsBusP9wEjjHnGgsWOsSuVAZ8s
2FM+nIFju9VcRp5nB3O1AwEJO5mlWu8iROSYfgs3XpXaeNcJfFQqY2k79xtnuk5Z/WorHkaN8M9U
g49xvsPd0tfA+2WReem8AVJETIetLszwMnDqV8kNeYJ5h8cGULKljVgR3AAVUW4Sto42RvGnTN2H
kkdLuNxY3jxKYe9BKAlfNGaX1uqX0lLAbtv0ltXOoNxU+mllYnyw4C+jGcU71Rn/hTK6kaB+ZgKx
23Z64IHMu4Yo2urhuNUhraQRxteEw0yaAnf8uE7D3E8xWegF489aEkZ2Yk4UN4JNgHWQCSdCqO5u
wgHqaNUH1yDCIEPSx4jQvfLSZALudetMTQ4QDS1SEzgTCnL17pD6bYJ1XS0/VciOK0c45wJyU+GG
CP+ky4pgbUNg7JDRW4BJKWrhqjMY3VmO8R4ysU6Q7QeMlllC198Y+VOYxEdoa5UBu+EIQtST9msf
YmUlNh/jEu9NIF6w/xo32aZxdWpVAqDmhzveax6Ljgl+guuX7B/CVEaYxmEF04RXbQbzRurKTSgS
emlSKtlIOS6Le4Ou/FOy6bfloE5V1PMJ6lVfrZkgYPChLI/FtJTA7EOK7oiLOhw6DhmNYQ4VRn0u
la0F4P7lf487T3O3BZHni2BLEpmpqD0fNOHG6mgPA45lRGBrHerZEifA6B0R5Bna7KL0LMSIGehW
OLidx6VhJC+CUSAPthjlKR58dlxvFMtZ2pK8jfiyAUUb5oZ9OphwkRJ9h0KgVcVR12gAI5VZRFTe
wzY/tSBgRKl+iSFdeEAcUgLjGX2oaMYNTdfNCa0P3cGGi3ddaWOOkGMVvgZEg910mer9xrE0Qt0N
4ZmJIbviPB2Lt3eyGcYgM0tjLb2NleNg4z/K7H6onOIdwPdm8ObL+E/NJzwL+q4OLB63mChGVhW7
fKwPqsXnS91G9B4PyTdtySazGGfBfSNwZ1eUGai5qso2BChS5fyx3GwgavOPOr6NFiZPDJxJkK4D
rVx7goh+5+CkPwjoChaiFstZFhGNe67qn21f06LkILfaFhOdFwjfVq3QD+BaoUN2kCsIBmZ5xBp5
sqMdFimLYZMsroVHT2fwtmvoagaTm7DHjA3DufEdDDm0FsvU/TEDLGIBOGeIoDnGKkYotq3tZUGE
PHna2jbvLX82XNJ202KRnejuufUj+l1dRv4s0s6pt/LhCh5ZE6HE1I6dsPEF6WJ2AyIj+oq46DPp
XMt+XaPxO0Sxap3Dagi7s+soG20Ew4Ile8OwJiREaWb4QHTU31uWXBJgdNnwXVnRThnOXVE+M3O4
BL3DXOCQFzj2e6J1tFuoBQEVatbjj+NrWx2TzKfCqL8f22XWpCu77A+9Hm8HjcBXlkPjDC3qooiw
xrR0oNko6jL1IIBuyWBq7QZZVA02/JWk3eb4MWZjilJOHVhrHdTaIRsLX2Vg2ipnOelrY7KWBQEb
YyKYWEIzhVKA95DZIhKGFu4Kw1j35rgaQTtQfmWBRx7yIyJsbhfnPCS2scmksisr4zlU4crsk2Ui
ycewocvGE9BVnNhTsqDwrKIRt6m18ByqBSIDTRUceuJ1FnhlNoMsUmdY6xL3ev/W0v6384sggE5A
D+mpQwmUDZDJ3OJtykBQS/1gyt9sYt7lfnD4CTO9ydnIT26uU7mQReOuEht3tn7RQoZIEM4GGIR6
gJK+LMddkSFFuNqqsqrlpMMInUjdYiQUpOiCv45aQWlcnrCaIFj3ogSW78HysYCbOAxDc8p4DgoX
c2GwkLBt+PoxdKKcJrkmj3eX+vhiOe6hrKJZMnnXPHzO9T3CrTAFz6L7ZHzXBPtIf8xeSA/FlGgW
Qwikpx40V/g0PVVZDCbtQGzyx7Zeg30ChQqWyF6HmNhatw5iWG5dXLFQUXpnjlCMOukg2i67jGZB
AQG6hMZVDAOmfhOnlLm3XGw0G0z6unfiOsc7SQApLk+94ICKcNw06dIL7xVtvhNdIgbBLWUnsflc
Zz7iDne3F5cKQ/vMkNRyD0kBHzubNoBIWOQ0wm5fayA0eT8i5jYkNrSVYh+B1rfVPub/K2I7ONvI
ulN2wu0uRzhBsK10GDbase7OpPdDDbOfvpU2w3NQooB4YnuOpn9VnbspsmfORIh9Kzwp/4KaU8xH
FY1ILdn8JjTcO/aLAbmiaWofqdlCdAIvRgRjYRsUZlFLs41fCzYNyeZD54Q/UdG+uLpY9vCahWNt
ImLcvZtvoRq63cpUq5UYeh7Id2znNnyoBneqWT+mkkDjv0nZp315LoyDGp+U8W7r5TICTcAAoTZ5
DFMGgGyXGPDdQFOI+kVBW6IV/2pH/yhiS/oqYdbECGfHCr09hZUGfKDQVjYDmMpjl0WPtxkXVGVM
m6Z0vjWFaAC2WaPyR2Wv2fsibpayPNVIHMBFgOlag/qO/eElVQ3fm4tBYwlme08Oe0W9vRagujQt
3TtSXyZhwssZwdmRNHrehFiYuMjqo6Wgl12yAH+WQVEm3GdbQFwqk3STmFsZnAC3LKT+NbrMpXAP
vimmN61je923Chquuwv6ERec+c6QYSnxH7iUVqwmMYEANTHCifKpTMBPxb3CfhgzIjfFp0Wnuk5H
tl2aBOmYWOwKUy4CJgylpr3mnXKwtRIfD7EkW5xGMMoxYneGVW6sfmK6n4iJV2BD9NGGt5YcsqkJ
KtPgNLAJB50zRKLHhTXVZ0t7a+zuNBiPtjduURIeGi++l+FRKCTlZiQHE15T5bDpoHrCJXSfRjEH
9OTTyDFMqEvCnJqEj8OHW4fVi+zMBRu2T85U7UNeduSkfV3rT50sTN5PW5V/cVJc48T7HBE032xQ
UUWVMauPsJe3+8yuLgbMmTQ/NDjZUjNfTlF4cwMcNyAtVzlkGedsGGy2EdGyZ1mMhlqys1VezRDP
7Lo2q/m56mBO6NE2buMVA+lbGSaEKkaTWbcH/6pL232A2XYzRHjqDNYh0DXq468buLmvpvnfOMNk
bI+EweDRSrAw5q9lrWeBlG30K0TF4VMtcZoooUCAGqSCmMiyEe+g9uSgcsPyztn8X5Gps/nA7HBX
pQLzKjPvp2UypzTT1ntP2yD8yItYnaNCCCycNltGGvFKqLjSq4msoDpavP2l6D5wOmrY0z3Qifjb
qsJc4bJFK1VrYzvhg3YgJLXtxQNE1eT3LDYgHEDqtj9H8Y9dQy+2W8PfIViALo9skhZYrfhNJqZc
1iQGkvLYp9t22oS12Eao2AmP8LaGeam6g18Tryim8SDxHbhhyJgVuCZyadIjurfK5IvKXUzgv4QN
WnIYOCnqvatpW4cCSHHKQ2lDRYgE43yXlrtNdMoiJ144obvqERozTfuuGJYvjIxKO4yrm2WMrxF6
R+Q414SmT6T9ueStHdkKFKmZn2Uch+ynSXlfx4AULquEKlznnrXXAsic0dpjk4PZPEwIKw5IOE1V
/SDGVcMv1WAurhEqrZLot67QhfVpGeNHK/tyOwpg7hrrfmF45cqXPU9McGjqRGqh95GGov7jUaNe
kf9kD8A4weM2vFWmsx3NR8IoMzavypScgowbydXRLeccRu4ThX+pPVBB2Lbp3ByGerGLA4J6CsTf
gOpRvlkz/GeCDM3WIR31KgDiF3uPIrK/AnrIgdUKflMQttCxQw3V1dPM17AC7MafK7zkKfi+poFG
gsEnFnEHL5q2rtJHJclY7D1H8Q033EdEGDovPCnmtMi0T7s5J9l1BkPIkdpXpCsLVkCav9rUAkmt
raXyK+VfoDPz6i9k4ymm1B2AguTmGROiVfZowY+M3uyPlUBViaUPSP3GrMcOvzQlkUuCSjaYxAru
LDaqA+2l7NeEdWiyo263DuCJ4CJq1ZdFuEhsccSSQPQ48zbMTNAKHOdDBCTny4JMBySoCouUMqPm
VKrg0JxTq+swRDmuctb6URYBmEII7cp8PwwETw3QaV6xl1q5NEKYMCa/E5zQ3dpidp4elfInknz3
qMhxEbzUCHaLBk08z7NTaev9AspCFpwKTPjD3hwOkk2MBui/mBTtJCWx5q+YvRyO1q9V47cBuoXa
hVkKv5DcdyBUgnkohH+LPqmmqTOy5jhO+masmt2MQ6CHRexlklETq4H1G+HxH2NxmJh9ajo78c46
Xz5K/9gMDhDl10kpFoeNajP363lCy+CuN1ct/rBU9njgHq/E7yDe1ZqciuLX+YhNcVwGjBM8hgXp
mzqwJkNgoC1eq+khqLiB6cAt2KAYLg0QUOmvkvz2ARlrbPFr3e5Q1guCMkxXzHitKeCKJuaH7SJg
tongAHaimWFBLL4QtzYNSYmwvYEYfJVI+vyvMuQ84p+ooSfUWrk3ReE3Em/BtRuvXbQu9U1Q45Z/
jzWW3S2nllsnJXQGUNB5y8VHDOjLIJzqgSgaqohlCR+O+zNP55mDtuGldvn72bm1P0gshXB2yfJj
llKxkQURuemchQq4oaTc5NYhRYNVecyIs4XJexW9eywxacnm2TB5a4m/pyKKUQNCY0JGejcsmV/K
mbhqaj/S6te1XDhB+T7MarZ1acS1F2QINcRcS+EzlpSzCtQNl5ZIens3fFMNprUglhlZeq29rUZ9
lY6KYJun+XTq+J9gWtIU6m+WI2MgPitWyqLC6Dap8eibITMiOgLb/Qc8ejNOpMldhOJx9B3O5SGJ
uHrX5jgtVeD9mkG6X+OQBJdTEDEvKF0Gx160c6VIb06FtzeTkT0J6QbW4SZx58bVw0SB0soF16Oh
FVXwnk5czW7c3oUAGMGHA3S8MxlTkVvkbCIyru+rGcWnXVv31KlUyrJN1jWEChUKB5TNDOmGBR3A
K4tVSH1uHtv2JJmKTExxWixQJlzNHTc3Mb6DAC1u3lMJcl7ZeOKayONIeGxe3SOFsmC1wqvVKq+2
yPYmX1PNn1XOUhZYhtjc0EHFxQFwKcTfhJTpuIFfkx+ygUGYgABQM7s+w82BYjhoWz7dFwvssOdk
WPCohXn7mLzUXo5JKySQqKCXADe2A7nxmrVO7WPhPpfirWF+WisPGlG4OvjfSwt2ewDM8K8qftWO
9YXNTsQ45kz93EHjKJRnKDJ00jRfV3m6U5DeudlWhD9xi/x5XK81v0rFUiGjPHTsGlN0a5LOD7GV
EY7YJCWWrhEsJjpvz0BBZyqkmCDVP6bu3GKx89hQUsKGPoqAmVEpecacpaxBemt/psYDDrIkabZj
Roc/pX42gQGy3jp8UAmjTq29KCxixV+0UMcRW/VX1L7jOn8xWQ9Xmb+pQzE9J+30H09FmgsvKvYJ
+zgWDrWzvS6L8d2z2Vyo59j6Qkz5ERIfdi1o37xxGpA0xWuBQIqdZnTfw2SU3KIsskHvTevXAOy+
u/So9muE7KrK+Slw95XYKtPEj7hDJA9ehLGlwQrTxF/t9OyHb4e3OweqbAsW3ZBSsoy1GgZ+Me+P
Gg4a+xH1cd+Y/aKBG+w61TnImq+A/I6GHS+AjjePndT0VUcKaqI/3XpMHnHrQ2WzMRNzlBJPXynI
aZfKmFvasVnAKSu6KKBfKLZyKNgDVZ6r1j7mob6tO3JxpBA6FruHpdwwOdpM7UdaPcgDe0y3wv0U
k2ghuOphUwiWTX20KFDHFlt42zy0ID1A1kS++UkM42ik6XuoTCvF0F5LIj5DmC9FByaRTRpqXKzI
Kq3cxlvholoTCGK0lS10bNK5erTre0yp01VvaXW3GgqYudAAIhfF5jqw5M6yKALjHojstEpKDzda
hr2l3BDehHBWcoCfZkxVjkA7T2Vbvu1EP8pe5UZixBWiegn51lg2Si53p+HsPCJvrfeltiPZFhX4
VoQUSugI6lJG1jNJMgQZ68MoMHdo9r1HPKgH0Lmk4Me3Oltb0W1IwpWsmcTbxU01yNlpr/OcOo+3
LkgY5SRmq8Yoz4r4zrV3NHTuaPfesaowppgNc3Ul5VeKlh3lPbJDsncT95hL52DQ9QjEaYtnpA9a
X2EvnAM9QYmfFTYGqGhrB79lE9316V+HH7cgyAm0fluIZUz1qESnvtOgQxhbYTo/5ApAtEyLmlRQ
bDWXQWexQaZvrMlbOPUh5tEYTQ5gZjPZuIT71DrpIgo/KgGUSAFBRfZ9ChH+cBz1gg2zc4AGYXT6
yfSLw16mqUe8JV616LhEFHILLYh4bnid8Gbi/oFBRLDgwqmbswL/KA+eQfRmdvGixrrs2V8ukx5D
8ueyb6PQ2Pjzi5RIChXKhWEiqaicrlb/qcFPCNPxQGjpBdcutgLB7WOfMskpRK3iwhJIA7Yc1HCe
Hx0O+wFNrcjoTysoVIW7Nb3u0Kdz1ixnPZ76Ci5qJTBYhyHiNoFXhT4/B+FsTxFMQq9/jehxU+Xc
6dBR0FmZaMX1TyTubOd+cXgrNIUZTAI1lb8RomjjbWFwBCScaCGTFPbnLgePZ7LHQEiWVJOsomDw
wI6aqrFAuxkPPWzyhTsnuElNI1cBTfP6iEGz+ahEcVbI5aPCM2KmQC5OBYKONXxl5OWy6TVDxCXQ
JtQPNshS/L6X8mGKdj3GUB6wNtegdKpA3Y8zKtqKL01IBJx5Sdm1DwBRruf6AV1no7BsALCQw0DJ
ZE9A8ynHFataiT5jnsh/1JTJKJbNOVpgxb8VKwHcwdhEmYQLl35Pc0R/NufT3/gzZAaDQS2/uuo7
bH49+DICtdwOuod0Es7WwFsVGC+rJGB9wdek32d6NZhPs/TRD34T29i1+iZWaQ5wOAy2JM0WH72J
qUBmXc2BJo5If+aSUomMex1UNBTuUotmrw0c+8lh+wS51fw6WbCOp/Y34jXMQYPWdCrpn0g+RhaT
hRj+3eaiqWS21o44GiWalP7Itb2AzOW4fx0Mn4laymzD7WweDM9KECyiiuUXg/BVe9zb1V8ntNd2
ivDUBpRlUmza+WFpnqm3YidmMs5eKzOhomNB3ZHoQ486K7Obx2hEtvNYF6JUj3XKCq5Om5+lqSEP
TKuGpGoIDLkj49U2iIaxbJcDl6w1G1ginAQwQvH1l9427p5l5PoSUdMde18Yvz0h8tx9ncarLF9r
DdE4JoCIrMz4exVlRwnVW2co3LLprkmeUrumzTnCzw4am/Rxy9ajQa6cajhE6vdoEshVT4Z2DMF6
ul6PcOa+BPGsHWb/4gl9PVMPOtgHUNWTTQnvMivFk0UkvjWozxTkmzNJNItdLCWySqG9N+aPxRfT
eEBThXjEw3AH4sm85mX81mBTG/oMotZwqEN2xdLPpyThMR6cDTxpkmh4Nhv8RA9/F7c+kPFOwyK9
qVk7jA/TaDdUSrXyzw5YZIrDdmxPWp0sIlzLSUWJYZJHCoZbTQhkIskpC9YUc+e3NH09v+8RoTqx
qbPCz9T4dakX6uBbeq9VGi9LhxabShbPx8IyV4p70SiMLZOlxvBw2jkUmLUblSJrRqoRK6lsoH9n
N/9qR90vBoJ7b6H6x9aBRsEZKdhmXMDr+cmNc0QTEdkgHV4xKeP3ImMY1e/wGjaNbD/CeOnpGGbF
PU9OpflvxrkrPM+p/JfMmizrXprkQ50OxQxxz6eXcvYskfCjD2+Ku83CX/tXR8AfoCRY7b0SzHTl
LRsYIISP1vCWWusAvoaElP6lib6rPLQp/JZt2sAwe52dG03LZAVWUTf2bOzDqaBx9rMYDSxrYLEc
LTrjVGNJGU1Qk6x6qLtjts+GaBcy5krrn5RuIyf4eSuAoeTJsGwTY8mKBo46TBvjumnZy4alqALf
o6mvrpn4uu6d3V7dJTEpZhzCFr7oAI9mOY/BlXhjwkKJ2ruRgi7RUr5DbQOEn/kHScsGmtj8ISCi
1yi6abFSovrXpGiH2mmG0Yn1CsHwlifHwU5XqnC3VqjhYgcRgfFPzzEyEmQNFQ+HFO6Y2OJcplnp
jgNQ0dm5TdmZT862mQ3WbGdm8dZ9riJrLqIpdV7wkS5c7U0GpAtVWBhMbdPqVmA3Z2fDQcNHpbr4
dqh/gjZ+SYGR5K8do3q7s/y6Mf2ufMDnxye3C9trMNXrmnK2qm5hcpX1wVL9nK/osW0EtGNgA86v
HoPkE75m5Zsp8mXlbnoPTV9vDoWqr1Mbquj0acYgAPB7GvZZLU5tStvb8ds9YuVIJKdnDCsQpR15
5MVinXJRs5kRKuZgBDu2nizHEQC/+V5yAjpRfCsDZT1aLdpct+lYKNEHZIiityRnHMi2EqX5HbHp
lgSD3foQmvEFAzvbPlG2sSkUghtblys045eID3OMJM8qIp95tCe8NlSP7ZCz/WWOkA9rh/vIVN4G
WG+RjYdyHuy0mQ+oTEOaLTxWIsKUUCYyZKwzmH4TNPFSo5MxftguhFX/ovxP0YbVIgr0cItYbc8p
+uwIFkdI0G0rQRlvY+fgjidOJcWEG9qV5aasgo1RTcTAsRHxrzSUs96xctnbGRI/I8YZz1Nf7QHQ
O7vWMislpGcuDP2z60GVYh+lPPJjiatZI3hOQy8GigfvpM81xsxCkP9s76kZN70hjNgnC1V91nCh
YpbAIJt7tNWyG8kqlyQlvuIChCczm5y8Xmn9y/OvECNQWrD6sm1OpSdehZ6v44wcjjD8kVpaJQ8u
f6aeERWKzWC9kxAaRj70OiGo+6jGn8mErUD4qjwbIeMndB4dg30M8tvA6xw32aZ2TrAbm+launI5
1vXOGd+0bhtHNB0YlhQL0xKLwUqIKgHLvh3zMnUMvokkY1y4KnXoVw7ymxWsbMN+dXOVB5sfPx6J
IGDl188muLw8Yi9hfw6Vz0q5DPWmGH885qpjxj7Es5JcmN1g4yVVxK3iATxT8NNGQIl1a5P3fEjm
Pw80NgeAN6RXnWWyLogiFj8gjE16u5O09WZ5VcdTDdORYAj7RzcNdYMIzl3V+p56TXHOdhxB+qri
QlQAIjYNIpdu+0kKTCXJWV/G6I2FWFllbDyEEDmGh4wDv8In68Z/AvBWyjVnQsqaOg37DzZa62F3
58Y+N2a7NlwcZZ7n823uOv6hFlEkRmTsGFb2dn6qXML//V1yYxUVKxjZbEQ8NcCg3g4GBk/lhSzd
hoza3SROXAw1/rhXOteXkG07PTjB2LjqtUUTd8iQqhQCy0juL0ZQkVMLF4YLdq69B8aH687Mb4/4
G0kF/d2dKTkEk9kGqSNnR4X1oqEThly1ES9ol12b8VqHF/wAaw7vl6wVIFOUvd5Cde6dnaFeEo0z
kjWIOluL6vEnF/CWQVQY3rcb3E10PfbhdTX+cFj6ysRyFP0tkO6jluJgYw1oVNb6zbvG3W+CjBlY
qwxniumtXGWtlxKYXgnT/dHhA+2Tf/FgLN2ZchASj6MPDwFAubL0a0TF2PiV02PGeXZg/LSNkX0l
brfFi8TMiGsROg923bL+6sabjIxtVjNyrMZ1hnKt8lPyTYTAQ6VkUQ6KAspteZlvWee9U28Mvgw4
6WlY43iEBEq3UBHBQrB76b3umraPWDhLg9e96W9lbrzokO0FZXvi/Nhdwz/IbjNu4nx8dNFGE8Az
UoKipE9ceG/H3MDBGl8zlmRyddrhNuiLY43yYlnA8/Egetib6shAHkgXqv43yU8PpHA//CX4fG00
ghir0yDqYxXV67mW6AznxaDcSGCimeNH6P4rm0esY0K+t7NRoK/xPGs+UdZlyUMYuid4ygvJeliP
6Xygt36Eu9rmogKHlcffZmuyapkRY8KHO91sby86AsV8guYxDJ+R+MYnZ0SfhnorMYkUSDpT+S2V
1yk9apiIPOWrsM6G+i/Wj15/yFuoo6nyCoObYu69olFmVzA0Yr5IcdTJdOfxDmEd2x61enqwHZwI
W9W5WRGSjI5vu/zsEZt0kHmMrEkyf0Rio6MwlUW9cuLPBHtQZ2sYQQ5M00gnKusqmjHazUraO9P7
luITE9etxDo5YiDQMXZaLqsq5JWFNFvZb0PnCXWS9VAzi25bz5sKKIB7CsqIVEjnsCe8ZFlv9FmI
2d59nykNpXJ2wbWyvjnAt5+hl3n9JWx/JMJGikO5oDhmPSD5WM2EtgKLWmBDqhPYxN+6/IrlOe29
jbB4xzWo+FCVcnytED4a9kWSbPCWM2036+7KhMmGCiIkRzCOZ5UV2TF/yOMbVJkqUA+yAxNiGG54
nT6rPgYWCXL0AqsIVlZzhd/lAjCXYE/T6Oi1ay1Rtyb9cI7gUys9W2CWGUkIXDBAv8Pftvym0Xjh
2O29L89Y5earWvyzIIp5+EVcBXYzx/PIF5jUN1sJ7uwlikuqLnAqKj7vm+M4B8E4VFfWfficlzeF
LPtS+888NX1ixwj3NwCPoiVdaw7buDp0bBGv2RZHCSN6BTtG4dfIEXF3GbItQLlcgIsi7JaaD/Kk
Dgazsj/25LMcKwdDvi/TWzfpvsg1nwnHmgXtEvm5szLfqsq1jNtNnEE+dt87jtcouQ3FM+IXVk3f
VbzpomecIJszanS8ZSNPJDVYLx+t82wj4xR4E5F4znEiUaQ7lVp9QeNM9VeXcVhXk7Ha1fNTQddf
ouPrDUGKYexrwDDF2dTs3TiZj4xdvnpr/jUsOrdoakKl+2hLSVVmnwL0j0p8G/Sr+L6+gBDAonF2
LaZ5g3Y+IY5v86azHatiE2oCzfsS0YgUszoKmz13WQgQkmK5sO2L5QjmwmzCWffABoaF25DbEqdQ
pJMFpDiQwbgqYowJVNSGweIxnrhIXsFvA9C2HJyaq15/DbI3rcEFdfVa12ccyTW0h4E3NDhwqve6
nQUhsdCSs+ARHTCvexnnHTYBwg0QvBU8fc7VRjUw8uQjN4XmS8P8ctFO1JGZv4MeXLMiMY3hbGwc
Ft0wDFdy96G3vV8TpXFRjVWrJt7rEHhMyHDKt8Aav3NbAM6x6ZYSzBKoOvZtnGdd9l9CCzJ0yoLp
vj/0n13E2Zlq14T/FZq2cqCjOM22NSxf1PdCxv96r4Ql3b9aoXIu6It4P1KV4A70G2I9/XaI5/6W
pBEZyJbrheK0mRDrgO1hBkzPvRIsyBoa/LzwvDCcIjuG7zGZ3WzSLlrMQLEbiA/0R6kF+9oZ8KfN
61MAniAjucGpM51bHzXfE5AVk9tfTrAndXw1fXDoEnWFhrvXmbZCz8bJuGrju6E+B/kcgv84Oo/t
xpEsiH4RzoFPYEvvRSeR0gZHLEnw3ufX90UvZqa7prtKomDyxYu48VD8z1I9K4juitcelfqdT3Zj
6JzUMP+Fw7Yr752lzg2LURPjgy3mPnMVjyqQfxHpkfE12sO/ARdhB4XddvOD7VJFAbdIrYbf0Zfn
zro70UMBqyCdQx9kyOrbwdXxL/QXZRAfnQvxzLlpqIHJSIN5i/TIleJ+Sh+UIm4IkdzGgTxudKgU
zEYBRDSc1m0Nzm5dyV9fW7jDxidSTQeCFWpLO+FZTwpYEvhhA1X8dt6e/G7Oq7xDzY9yCCX0cy1J
TMx9k6DmlJVyG/YJB4ttHQF2H8o623BFJXbIH+PS6semlAdZgXubxcdakzxdqn3rLkte7ZTFz/o0
AdxgPLMQU3vfaz8mnuW0neBxvXPSLR0lO5ur6alh3slslk18eVMipAi2qQpnTSP6Mj5HCydhAf7z
lvJ5IFovouCKWWg5EjsukPUG5+lZ2jLADS4c3lP1SafKou0EgA7MydWzLo5VZi307DRaPNtNVLSh
eW+chLSejgHiShJkW+HoDBguJONMml7y+F2pngXH+HKat8ZtoT3GdFgkZrXBN7bSSxoZJAN6ZQFT
YYFLM692UOtrK1kR5Q5C97AFwRuqNSc2iEJRs8chtFHgeYBy6F9Oj+nBg36JGae4dc5H3+rscMxX
Ki85qLIIqcCr1aWPsKhg5YGCn8afvU2RCudRlCuh7g1eozTyzWidPMboMJMC4vbVKqvMg0cog3oX
JboFBZ6weGlwfiCg5mrEXXnEt/LP4YVgMCZieiaQvu6IUPEmZNlXfY5QZ/SAbi6I2NJE8AeutMQU
LwiCMntvu+yv7r61BtEAvDYHx6ddYMvEptvG0EUn05kxS7g9op7V8qpUv3twQKGpYsMAZUGiUdTB
LkYurqZzt3+TpHu73OXn69IMiYAAtpEoZUcCf1DhzuO2Gbthl0KZcktw7lGBSv7V+qyzunyPP5wS
bBtfh7EWye9gEgFm/am5OLgTupeVpQIlalT+EgGAwVg7SE52Btd2b418TPhk7YbFISp5tEeaZjpB
29oMI3rRAK3IeKnBsKmwuluM6XxvMLY6BHzETI3VAtGApd7Hp1H//y6PrWozZtUlz+NTSf7D5Q7p
ke2Hot7WJPKyZy6qTZ8qK117Bemjap9eTq3ZiI+W/hV26T9+hM44VVWVlwS7ip3BkPvQgj2bROHe
qRBL4h3tGCDxjUXHOm9kkZ8UmICpFwwuto4tnfiwmzj3SOBATQsJBqggYC92GX8/AsRURLcKXCgO
DpTSdwxqirqNZXaxuPsy96Fg5dUbIrR+v6GsgNKoEKmVkEov6DwoD5qGUWE6pIS8tdRE0g+2CoJu
YSEZtCybymir+qcwQiDapjquPpzGpAx0o6BPl4+t26vKVfXvifs7UYY5pS9t1mJBlC76ulhXZfay
MYW27qcBqsAmz2T3bwW8S8V/d80ftXWBk7SMno/OJFcrV4FK9YsfQTNxL6wG2ji6ZDUKqeZuaxJA
kXYp9bOBMOL5ZybMOcdFLheQJZl6o/PoEKEZqwnbCHFIjW9Mx/X4AMmIieaK9A9babo5joy8OJPw
9UbMghiKRvThxr04xU3H3mn/SzjqdfqnXiXLxtbA6V5axvWix1p4NzlSGLBvLOVf1XO8ttSlWb80
m1Pg1is/8o4Zl/sSZ3Zo/DXxryZw3ysPER8T/sqWvyNmE725OYDpqCOOY+j+4CHEMwFn4CFxeiCL
W/nPZ1jSe8RwunDlRXc/q//ZG+UyIsOju5SEcMwnn8zVlW59kxN2hbWVd7frEX4qDxb6RW7RzScP
NrRWE5NsR+FYsLOyj6rZVEj17YgRl7cLA1xoOvzkSBta7Bs+hYO/lxCpjcREdUyio0ZUGG/LYym4
12229MjfuZgbcDu05F04x2RYSazZGUZMm+cAX0+abnt7MpCsLERslR1M+xA5jQj2zKPqswUmlkDW
UsN9QMovJHRYfub6ex004Jd1uod5Cbh/9C2ESbJ0okubHS1JYdWr55xoGd9y3ERYXWjqaNttX4FV
5t3ZPfuMA1v0npLVHluLGZDjtEGVPH0XlJZ0xZGBK+Gj67BYF9Y9Un7S4E3nlVHbLontL0VLl3bw
T5v8Y3yio/OrKLRbBKeAOI50GLExALNdb9Z4CxSu2lEFuk6nrx1cnege0/NbD7MglYte4wwTMr89
R49o9iFujzLf+ywyau9VIqtaqUq2rQZudMvKbdnua+4HHV052HQFa+5yM831GoGqab1om9TFc3jr
vukwnjXqpRFfAwROIf5sNDoHLc+2vtOUF3kO+cNZTAvBSDnVJfVO7T2g+0Lpi9UgNfbR01smPQ7a
XyfcRaMxEtj52oufCo7x3jxVZMNHTsNt8q6nUE6R/Zjsi7hbxny9MTA1o0BOGdlWkNJMgnEFdToE
PetwxGxAMcbUH/t3zyMQTQHbXxs/HfMPLsJQc3BvNRwrQIzYVuA7r/Rt3t8oJM/B2JIvWAnvPJB/
M5KHw3fg6wR9ipM34VQyEsBEim0OoIL1tv1l8n4yJjuBh+5kTHCGeJ5lOJ8+tYo/8dPJ/2lIJ+qu
L/a2+s9V8GeRnlJYOESCLf7BQ7YbPFhfwUcaSvJqCBbkKjJUuan3tedF5O5cixQBoxPQYiqlQZlM
1K7vwOI8ABTYYXPpVq8hjXmApwxF71qVrw0xWX4fDSNmlHLo7L5SgYfkgx9qI75LBZuNrm71MSH7
dWWAVSuFXjecQs772O18vr2Ig3WTw6vmYWfzmsKs44+fBJU2eG4wUp5act2qBbaVHZjkvaxnj4j5
qDTvvfapM7P48ld3nx2Li2DfiiP/rbt33VgX1kLBRxUBkLIBA0EXNamFzyO23nKteo/EuMWs6UK8
NSa+6Ez7AIvvs5lOXQYTc2PCOLTcfxh2maTtDUsMfAMzILJ9RRF4M6OznnQmnL1FwHEmxkMYf3nd
0x1UHD81FVj+0g7hSUPCSl74EueqAuQWSkaJ0y0KWDKdcvK9Dby2jIhIow3HXMU5Mj5DBg7bfDEp
sN3nEpV7z/UIDlKl7hwrbGdG9NdzPdFOEuXVwTE3FYLI2GKSDbdh+l5nE/gfAoknFyWFGZI4aGOX
xI6B8vpUoEWHaDA/PJ5LUUY6gI2YkxHLfFb+y+7+ynBYF8WlLiVZOg9JwduV1EVGvI90HpzxI4Mf
MBCOno5HwuQUEN19eKFl+OCpk3JyC5kuESJcCoEtnKlUczfpCwVxnqoccND40z/KL8dEnzL0q8rG
fevurAC53hZYiPBOwFhowmlYmHvKhyiPTn83TZpAO3+hWB9uChHlI3CyJQ3H/yxcMUNmfLgNeoQP
GIC8aptVM9FAD4BlNQKQ0iyBT36cKejsgk3tgGaueQERi2JWqFfLvED2W9rDPtUp3eEBFaGRtNSl
OKciJy1r/RgG+ScBc4Ehxzz24L4zA1cIg+SmwbRTEu3nTNpIyHPFlxK/3KhCkwj2dfJWp4gCCr0x
nKL0ne5d4+bQKkzH2pzQ8aJneR69RfE1GGEdv3CikZGjuodHglHfBBv4rnivObupMecaTCeWwUKP
ecL9jiuar3GJkBwjw8ddanCjT8Y/3D6uGiwqyFN6+WNOL9Eq20SOzX0EkMr8tQ3aR0vWTEZV0zku
Z77gMWe5hClw0YG6a7puTZxibiS8hX0nYIH9FyaXPC32ampRkib3glOfQoAFa13Ke04qzVWlujVl
sxqjyFCMabh0eWGUBy7s85/B1T77EeKuRF2F12TidaT210/nRn5I3KchjxE22x7ztk8KxegHrG8f
TUvymoezaRzMYYfrVyH9He7zmq55b9307UIYVLYHq6D6ivpXrH9X2UeDTus4EUKMJA+O7xL6cWhd
G11wHFbnnbJqhk9/1GY4dNHx1nTihEQMLXUXoNrk3jEbDyAFdO3T8GJcF3xQ9aHm82ow1TIxuwxs
V4+LRG+evrlGqNZ4fNWU2pb41znqN5iNcrrsAT8bI2dNPjPhxWsr33OdK4BaEmOT57dU/7Axh4Tn
yeipqpyaMYZhLcAMkIdsxwVnF3xDFHDCl8CbTFsFYq5tEooVS4v1XcSLoTE5i2BWc6Zf0ojVgXsH
YFkwpQfIMbFU33uHBSc72x4IQ4RLZewQ1aq3GL+Eo+/YBizK+A/Tvk/rJWPfImu2JHDgrWjzEgpH
ZSPB8H+l9U01mm1JJ1aR70ztPcIvKA4UO6vJBmxpkVMlbf619UlJbpF491h3mA0dOjCW05SDpMFT
kbs67540MvMVyQXMNwDXe6P4TZHmuTR6+19U7xrSNuFWddVFA7ZF57VVM9txuKvHXUBcG/HQHXf9
xDrgxZUaB4ujeRhfR0DDbC/rceOKr1a7FP0vMpHV7evxN8vuXrQRPnvR8ST09wBotLGCTjYzsUzR
/UdwCeKED4ZQneXqtSt+NO1ZkXFPGJ9iBdwOLk1zYnyZ15SHf7wb8C2lUIZCXD8GFMz+TxbcQMKZ
jdgIA8yNU12P1V5GStfa5M/jdSa800SKre4yfrfbVWDeM++9bo6+eY/ppoMDAFBpOh7SqLfJlJtV
vZkNG0PgbmwgGlJjPVe7k96FRWIfu/bkY8SiEZefWNYXbXzwkj9hPfKc7RerLMDvnlZx7Ps2gAr1
2jExjlOw3Ndenf9MpmpvAGQsdzkVwCPO3XnCa17R9o7YjERZI/mlBDyBpvPRHxCQonkzZTurXQo/
EJfi7Cm5sqA11PUmM4eFWe4KTAsdm4+BQ69NdMAHvxPjaC24JZuAzbl7bQX+FtaxUcjLyoGf+M0P
URRM2ApLdehkRB6yj9ReN+WVhMpMN7BL4+/ypLIYu19FfPpqTub0N5EnO/ywaSFJmJJ1hLmHjSna
yrkBuXRK9BI2hgXZQU15BvJEjGzukVq0J/86/mHJRs1AesDdF0EK6qWxseNv1gGFm6/wTE9d1qS0
vBBMtcZuhbsGsnOI0IXrTJMXsxqJkHzoEz/DfDQBMwTfvcG5Ac1yIjpUcLO4N+qe8Dw/vMLFuAWX
xc5A3NBdb5yMnmAfbUFJR4kaM0hgaMtc3bVIQxr6bmxPMHZKdUK2Eaa6dSTvE6Dn6DkrjNKtd4f9
ZOEMyhljPA1V5oyY6rLeJfKDa5Up13ABJdF2yF6ZY7qAOAbCp8J5dQg1IusKNXA3H4NeMyrwDaiC
huQxcqxpi5F9867k9QZlfj72r4DG8FG+qcRss/ZeRz/QarwQ/1gI3iKBIIuKUFtI01vbG7HHsh+N
SSO88ScHhjqT9RdKJVk2DthYfhLISROjIeHXcMvOQAHONIcCUxwlltzX/Kz586JcP8bsrZPsqqnT
PhJxzD+Ug/UQQbOTXrZOxIeJWt64/8ZxQ4rNVL8izfs00M3MxuJC7mea8eM4315nUlzFgINp2HZd
cp/3tFu3OCzjknCzpkNg4cDpmhtHchwsSea73xKjczSFhzS2yiPUYbu6Vr25x0O/yMG+1lNLGOiB
CoFNc19TC0lFqTSv1WVt2xvNwxOXxqsYtL3rfKLaLTxX4eXocQBDirSayRjiz6qxpJgLHfpDaEcc
fmlyyEyw/qupllga/JBEfMibcS1Vfq2tFqVdbzrWEy4ajZcVCxP9H9uS0oPJTzZhyBnFTleR+orb
V8ZomFt7N9uNyjKKx0MpeHGVGNfeRYsNU724tkaGMkb7X+taTzQt3bOvwvy06VDWdNXZFxVpcHrr
gmlHvqgMdWUhOsomOOBqhUtjAE0KjkM/vS0N9zDi+igFjRM6DwFCQVGVL3Snm9etXNRhteg4lg/N
o4Jh1PaHBsE6PHrCRKeKKK8llmIsC45iXvQp7c8Q73HAVdGfs/RX6j+qdg1Sqj5WCvZRC8duh6iO
hZkYIg7yErHbw41t7xwatup67+u036AHqjyT/F3qbxvzJ4eMmkSMLrZ3lYY8t0PKAhrP+9LCyMiD
WvG/yzza2OYHty8DSzoN5V7OwcxuInyt5cxGP+4LCYEsXLnYZ4uJatcgQQ0lfpBRmTsBhCwz2+B+
2YnIW7VA2OIKV15+GRRrq9Q8hgssrcZW8XgtDR+C/mGt/S6GPyP60ft91fZzIdS1VfrrwPzL8a1L
uI1O+xelBSEEWO7oNL15zrAxsYB9xkrDkdqZG9qZ/QuBjPe0ZVzl/WQ5D4vQQPToGpiXLLJysG1u
9qWrSwqQjJx3osKIjavNKfej82mpIIKQRdHJIx82rEKdLawqvUpZ6FEou4qsrxiwOqJtjHtZksFN
9FMxucE4lCTOQQGFlt4G+ZTBp4Zl2LbWzF9M03erxiP8ULRXbj95fkXBwcUKRuOGzA8uE4xnswIE
4XCg/GMBkESFDeBUkAzHfJObf0DGQXlPLAsq+xT4R4xtvqUfmC2JjQabrOQmp0ogudoUqk34Hkfu
CxhyFihDfLegoZInmbAjAEkyVAHLUSh7ebrJMEH1jNs1LROVwacDNC3l/R8jmwSYMSIO2T7m4VEJ
ePy9d1oP9Z4Fk89yeeM5375TEQu4Fki37sck/gTWuSLcgf3I9JxFlXKrxLDIqysxqwUhqBkRD4Uo
YyRweA0DNdaYfinNUUhEE4lHXmN1UWkzIuUwq9mskxCoiPqopUMvleRFtvH8r5DEmtRICKCpwkPu
GfB97aw152H4HvjuNaxwLi1oWFbnNnYTx0+PijVgFwpWPoWMCb4BhzyuYx8M3b4EzpcGCpNN16lD
HYr89GS5TE25lZ1Dq6Bam7p2jnTCYZLNoD85ATBzGgv78lwE9hwzj+bdCI+q1pfQd3LYd9a5I5uO
RKGdCOXifNpJjkHwjeZdr7N/hAYA8khJlpF6GewlfI/W+1Llt0UMHHPMGuTTOsfnpxn9rsYhNVJd
lKJ6lF0/H+ODn2PxZcfSGIdafaUO/+y1186dLlamJUmggw6qMrIW1VLLgPt7MP8qVkUR45upUnc5
dnulZPWo/zo1NhquYTLdqxZRrKG9VGehiXtkYUJsM51XMGpL9gIrv3Lfh8JYl/gzdHaf2CUWgDqm
nBpf31zEnLmtb96l64Iby6/IRmKKNugVM1dBzkfusH9T0GzEUmcrBKy/5l6W/CG0IOgluPT63aTu
yoYhDeDdkschcs+U/YDAZ+1vLNWI9A0PhYIyppS3LTBIkTasW55i+BaJt+qA76vjv4REjiA0VDs6
LXoHDZ5C5H326T8th9kDOA9jINOoJgr0OGtZmB8Gtm3Ffw06NtGgvClswNM63Ffs1VxL7nT4jKxq
t0OObcQ1t9Myi0IxTmztvEYWlfq30u6prZz19mfNu5YuQGhxk/3rre7I7mK2Jkfuwi8zGXxaPDrB
hCzRQpAw2iouMQRwiBKDj5DE066xViVEewnuKCiIlpFPDWx4LLjXTCAkJdSAXF+w/XVoJ+qSa8mz
fjosB/aPrRYYV2969WXxXq6py7TGH4+OxHJ4F6ELpQzigtKTt2Gabc+y5kqiT0Idpltj2Lusws0A
Z4UBbhBqxFjeJ1ZRZVyKzFulTKq6uDm6O9VZr1L1H7zuucpz1413pKtn2ONmWJmtji7yAXd/8RvU
ezHS3AKILhTbnAolg0PyCCPXHWAg1+co+zJb42BP5YS0JYX9pk2OgcJz1CHp/YjCs2AsbFIoMExP
zb+Q8gDeCBRKTUifWd++8LoN5AXG5s8x3lvsMdK9j+RMYpdlC5i1PDeWOrDcCBGHXo4FoBqW8GkK
0u69knsnenrAkM0dD8ao3Ff1kb+IA+rMeEwt/YrqcCRqysw0zsDwoyTlqLmHTGrJx6BBJcjtpZ/d
DYxcJmtrrfkJymxhtOTIFOoiIRdKVhEu69MAejPD+TjgG2i/GtR1jm9VRoQp3IQlCbJ/dfm0kYV1
VHerYmSdfCMjTSG/dlhxcqQyODwp/rOlozWhKtH2IfB0FcsmtAU9XXvBsMPXTNtBvnIhqbT9n8bC
MkSEKnsMP4PYS2XYTOG6kiMMvld0PXy3XHqUQQOYJkYQYZElzAfMQKCPQJZaR2yqJcOsw6kR4uVo
7ho5wbLctWaXS8ph1lAKMHGCu04+NIoFlVWcvryYT5lJoJb4T3A0qqAUo/SScLaOYnZG0P8arGCG
/NKHARl/AkylW4dpNTa57NVPFzlx0M8WvVY1rsoUrlkCQFPFlM8/hLNtH3j5AuQzvdbko7Ry4xTM
Q6GLGJxBIpqXWohJNnc3eR0uLF5rkqh8LS6qcbe1YqaP2SwllV0T+IWgsLCQhtCe573WY5K+pGnE
c5O57a5xUje5twuBlXs89RJ+fUBQHCw1gZgsA5+iDisPXAg54blFironJqkEr5wNRJZdBWlOnxO/
k63a8KIV7U6FAKPXDjHkYNnSM5Cxu/X5PYsmWfYMXQ2bAlHHy4S/D0Hc6Lj9kcJ33kA7nv70HCIx
+L7CYjIx0PXcErSrVr21dpIN1btt6MCmE9dyvCYp19vIT0p5FiMR31PmvOvi7hsL4a+1/IrSgTUr
RWRSN1FOw3c4cmIuYImjESsqY1v+aHr+N8aDhirV+e6ywcsdg10jkM5DSzO6g8jJDbMyoVb8NLId
14Zx5QXI+JjpLFbOLht3jxs8gTisCnkaKQVgjvlQPfWQIs10hbbjrML2+VIjxAfZq1ff+X5Tn4MS
uEtz7kb1OaaVQJX/gvHZ+cM1hkQfEgpKLkoid3UIFrWL9iHXb0GTXkFUhO8byYUtYLqm7LrrBe1S
PxoLI8nRKMrSN8E3NCAqWaAiooKxmOdKwX3Lq4SQONsuRDnIb5Ox45yAkVeftfPGWQg95YFzcB7C
0DINdxGyjEzkSwCDQI0c/M9aaZchwBC1ONOqFUTnKqZ1sj2p5cUy9h2OoO6k4lf1UNW7kAlTKHMa
sRnPF8o0NiXSPia6+RYVCLG4qn06eZjVRLnSPKxvY9v/8+rsy9b+IRs3OkphUePjCXGHmbxxMQew
Zi9YSpWsyovjmK5q8C5eDLIM8/qAZ9kyklOgf9KfMPgrSdmsv2tjzNZE7ILi5DDNh8ZZqU5lB0Gf
xcdkF740EyyCq3sqyilPw3h1q3KdhpTL+T/DeIkNdZe04VumIJiWsLJWFWFcL85QjXlcUgC6DyaP
V7Bp/WM2LQ5cWqJ3SrcL8RHk+M5IUVYPcrkZQUbH5efQLEiwCosWIigzyZuFdlyszPqohPiJw/Hs
ECTvHONc9wzVxGO8eu2DCbZ85LmSyER/dCqWzJvR2aIxCbmFdzL9zqpOoeIU1BFoYe8lujGHE97L
Kk+EdcagLLr3gM9R4WA8FHKbFLtcO+In1uWxHA85hwsd20iaAGgRlEkugxBEXMR2V0OKqPJPe/iF
ljGSSfDQz5Ly2GSv3LQwUsDJMtUnJJmiPFXqPqaOWT6AA4XsRnkMcRAYF0Z+LdNflFg72ehUD5cf
ZY+wycPP2HXdrYSRbLMVAru9VJl0igY+6FvldfMGJ1bl4WJpWVO8BeXO6f+1fnNQkmSHo33eZDdg
woQeVpVL7UXfLZpa/YrN+BZm12KA/TvloEhU2zzZapt+Ia5iu2fVYtxr57fnSZZ5A+ntioOJwhjP
kjdyd7QeLWT2LeOLU121Chs+PNZRrl2HNRp8Nqsp16Xr3AstXaFv76sc/QProUvDjZq6LHsAejoY
9LAqICSSuJmAQVQ7I9YhyNMEAU9HsQ+tW2DTN7flFKLVbeujwvhuO9aVwoENJdz7MuK8A7cj4DRJ
pUnr/ozityIeqNwcfgYqLXia+Uc/0q5Hho8pleyjnu5imo3NcGGUiEosybx6AqXzDGKrK5DVBP1X
Q3DyyQSZOFLSlEm8CnfglTdRw285dNuxZzyGf4gG2syHIVgDZiMq9unrNs7J8iq13puH+rGW5lsY
XPOODtN/MekJjDosILC4TCZX1NWqYS6GO6vovP2yZzmZwFV6cpq/SHmg95skZ2zypbw76SFT3/Su
uTUKpiqcBA2VkVq7zDtg4jZTgLXs9ZuW7y3PW438RjJmOPJsc+EJ64j0DUivYjeYLNPx7Oe0v9rl
3imyZUtPpMZeNmdyz/1xE4rs5QZ3x27XOFnyZtUbP6aBH03SuNjRuVkSHfHwOLLs9RQIkbpx8Tr8
g4Pm7Hzd5EmcLZMR028FhExTYKW+AvSLzqLBj3yKooLOAw/DLG7/f1z4sQpm44pwHmSfwQcnwYAt
jiW0W4hBWFJwzYo3xk4OtvOwco+es/dM7rVALFMsLj1sLYXVRU5Lq1HsKnnLYZESdYdXFPNRTakk
WOd0eyNxtR29Q8la0T9igrdBWaFksMQ9x/kr9jnXn1TzyhGoCVAIHh789cRYpiQEsY2nFnKH/xkq
R51GTOFiJA/g6S8bDiS5CoGsOw065vb0CHrNGc6m7I+tgQVH8VcTCUDLToG/HZB7u4aj2BQ3wTem
s4qlvONg8HXCT511CskstuTcK1G9GBwAshSIZ7UFM+XdaDd533IueSiTBb/bqdqtDC+F9wWAE28l
XNDsBLJiU44DgjeVWyJdjZ62G7OXLmpqW9M3xaPL5U1xH7X9CPGOcRmyvipSmj6LuDi7YgfQ9lSB
O2Ks5+lCBJ34y6LTnTlkNlTP9qNl1y/HdF3W32ZLUMLYewbiMp64kLSpytFxwMEj8k1VgXydfolS
zBDLjud9u90XWbQAVndFpbAF7pN7wsm3nJhFPiy86tuGoWMgIPchxo6jGh8LWF1+sXf1Uz5eKE7J
1W7l9is9fkkbu36OHs4z0jNOGj6TgEdkxEHPRlwQmNlksQ+0ZaaqM0vVNlH5oYzE9rEP5NVPrJhv
es5yozs33PXRtakeGgtkMAg4fXBFzzw03sntaoV3tfqRzEgdeVa1Rcfi1kdwnYUcrzU1AmP+MM3P
yHmXuNJgHa3DDh58Otn2kJeMq0DYkNHviDxF8EoqV0c7dF6HzEMeDCtJ3x/88m2KLxcTEynfhayX
nUFBv7hlHn246Y8U2CiTrQ7y2+I9m2LxqjVM4piAwvhYqYc6vjX+2aIKyHzEHBezaeszflXx1YJd
INBuMJ9lxMpDInDDzqtXbAG8GI4fj0YMAGEZ7Rzjrxvhimf2Mi7vlXnr6YOEHp8jIyeceAHDzhTQ
hQ3vfY9Fy8ixKitIci5oi2voiEf5Vh2AnsDVRr5nqlJV2rVrHNTYECfMbyWHXcJdYKVPos20jME3
aBdl99CyRSHSrUmfaoDh5OAOP15wSGFsRjVJFkLjtIBxQQli8/gHAkm9D8U1zs6VxwbX9ehd6xA5
tvh2fLnQw6/WvIXo+PbaCU4FQM1mABfLFBmSa+Fu8zgC+U+1nXhDfzGhcFX6K8054CxHkEsWMqLs
WH4NTANWO/AgYowkADBUZOPvTmDSWvs2dHc1YyGWjmhoiPr8KT5LMcEKOY/ClUGZix9tpHdPh7cu
OHXsSeyWUzf2xak1smZ2wNqOM1BZGcbFtI4WY4SKqFxTNaVx9jKHb6hIkxypBxnkboxLo0uA7lbm
ryRHQsieWf5Bki30fmLE0Kq/uzi2gRhXIbvI4CfG8e85FTM0SVJMbSNLkX7AfNC9CNqZJg/0qWC1
xEFubGXnLQceI8KnBZFlmc3CoOKYKym1aj3WkcF8FIcBk1Z8i9NHaRBHLZ66+taWgP2wWFQHmPBX
eo8RFd4q+B0AwgfoniE3ee0fJCcM4AEqiqBZNcyIFOqxbqMaY5bgZLTNeEtU2MUgT0kJnzgbE66v
IN66sIdaEjCOw1oWxj+bw24yIr3LBGFemdEYxsx6K4xHzWhOwIjXEXq2++310HZtit5tPvmIfwWd
3yaskYOb0jEe+DiqYk5tzrgdejawPV4Gft76WVDS5xgqD0EeytNDsF6Td1pmnPa1elzinUvje+ko
K4tUSICt1eOEYu8K9nEqxp++sReV/jW5IkWCUs/MBO2rrlW4fxwa2i8l/Oq8Pxt6jeqwlMpY3DGl
2/ZXCpU4BjXYbqe+O+k8E8Lomt5ySML9T9Jfz8AEUD0xciFap4K3Wo31xoQaaWrfUUPkZ7q6Svx6
kc9V9Q5iDkVtBxzWIJDkSbjWQP2T+K2PXlVzl+wNakqbKRHsjSt2m2WJ+WXwvwfvQ2TkPWCbmWx7
gPIkUyZFvw/jwST52qHX52SkBQwtK1iXag/rF1Is2rHDIyk6Z84+VtaO1lIyiuUEb5Di/MPLyCfX
Tbc/MyhIJwaYDGOEBNJlv6bihjF4F+7LmIz6NQkW0oPqEc8ECE+fhSve84b4J3ZEidrRMUwXXBeD
8qAL+5jpl0jF3snDTBACM9kJ+2xBkvwvK77L+N3FdSscDvEkDNC23fav0KhuZ9iirRySgaT2LDC+
J4IzDZM2b/ZGeVX41msU4bTlm0LJ1ym8w4eTetW8J6k/cm6NB97iJvdb+mFUz6Z414w/PcQPgz7l
842l9tzK1RWNGBQ8k1kYdkRYuPvZcEDoFZnCaZjlXg9nJEPZkfeR9gCTPKJmJwxIrPM9TDDFOeON
HA7p3OIw75pgTziMuconRe3NWHCeGmcFux9SQZaGzCk2JWvkXHs4BJ/M7IlL14UUNpn1G3ynoQPQ
mhaojDgotoq6ujdUc5gOD/9sCYB7AKtp4NmwoPTEW0v0Kxc1zDNvNpUoBtz9DLYagMzkrlRiYySS
9rjPDPKuikdEm7pUnQ2NF9Kltpyvo+QmqsTZGfZ2i9pn/Q7ep9VxA+cgdCgLag8BoTD7oDX/4Dkk
mJoT560cTmFBkzOyWcRbibuc9+m89rBuKMNTiM/Cq2+FAjW2uFreLuu6e2//iiJeFmwQSrdaZz3X
W3A2O8FQ/kYnMzsF3v+7jqPx2O+tgUV3/zGWKwi5RXsug+8C4QCMd28C6KX9K0LBS5yCbeS0muDp
XFyVetdb/pLML1fBvBy0DUawvVrvIwR1UruzKTlNumINaWvJYp9I5Vuv/DjExtVuH3pYfMGb72rS
y2AALStGyT/LgH/8afboYWgyARKFwPTJTrPaupz37WanKKT2zgyXKrydiFYElD2M+SNC7VSwzSs7
HB71uO4MZPBtCwiTw099aHXOM+y6ynMUnwUMrv9oOq/mRpU1iv4iqoAmvtqSUI62LPmF8jgATc7h
19/Fqbpvc2vO9dgydH9h77VT51MZPmX70bZvYyeWmkGVSl5sxUYoYtLL1RPYCJ2smvkC5qDIXvnB
MWCY7SecnhnLVcwZ5acI921ABXkFT5c0P5H5Gw/fSXNlfDlSxPXyGHTfaXYVCjaWDrIHHgOXbQiq
gGSDYmzyQeoTvRf6V8NF0BsUyyo4zJGCLiGrkoEOnnGt4c7R1mWNzL79THjnK5flL6WFVJ81pIKI
4Y1hXnKxCyEUc4Z203Vk1TwwId6Ho+e2X6VxK51rIBeDcmvyRxrdg/E9AtinYFiD6NEb25TdU/KR
+2utP5vNV+rcm2DvqNhBCLdtjqWpvpQV7rKkRKegQU4/4hqD7vxvajYGnhXT0Cgz0BmLgQhlxAts
PiO5byEGW5CQkK84xK/wghrRd4L4uuBDtR2Qi5e2PtmYR1M69oz7cIrrV0NdFqCesMr69oFZapSQ
hMxsq/pwkPn7ReV1hbho6VtoyVVjdUTfcCyK2VgPNhW+vM/s1B8vPiMh1z1EOeBVypwMoklQwg6G
yUhDDBoqI315cv/NHM/xhioZs+64FP1mFtwi/fLxq+hzvlyqk4Fcw16rCLJtYEp3LdjkoF1aUO9I
OVtlQbKLuKcUZkGwBYkxSnlGysHdFZq6SceLFJuAJSeQ0Y1VSyrQk5B7Q9dOURAdW6t6G918W7Ry
ZQbdRWGE46ptQn2rwnpJcAr3tExqsxNNfHMcaqSQb6BVZ10gmXpKho6PtqLSUBH71axxAv/SHSaH
31zavg2ELCjkEA1Wf2hktoKMCayxQ4Mb4eiDy5Un6ZfQCY+ttZWbiNM8c7dIEQ1s56cNSFWvccvW
PYK+0v4VanJxWa/gGksOlTbPVjB2jMQoF6m7sUYq57k9i83o7iD/AQjqojpuD3WmPKqMKYDjgwqf
9o4W7oPOvk1K9muQcto5HQFzylKFumhbjMfT+kQUJpuL+uAo2U7gFc+E86OnymyYmzYtdEyDJFm0
jUd98HEV5DNoVQGjYavWUYzpMmR4EzHWcAWbUu0xKmfyhk5RvVVoqgTGGG1fFfZmdjWWAD8n2I2d
mW4dxur9RCJGMKE08Jk4neuCOvk/XypyyAE+aoioMkhosBHGEKGWR985UsqC51RPNxqZ0v3G7q4m
MCZIvy+cniDSeXkQ7QnGAKq96SksOhYfwOxXRfyFECVSH465U1sCURhG4Ldj3z2776ROrERAmMbF
tGiCq3cESU+0c09CGz3TJqIJR5WS5x8mcWnQBu82mnRXEWsA+d44cNc1GCqExdkGT6yXE+vHzllM
mICNDOuycP+Nrrnuy+bgdCnOue69o4h77QySy/v6rMLiGOAi1h36kiK82CoTs4CMvmCCcsIMztd0
r+vXhg4tMDz5LUNVhO/NqVO4jUnPRploiG/JyLllSqjCSdWwnWiTtcCAgZp3PaLNzeGc6NpIM2BS
9unMlj/GyOsFLLQvwwE4hzHHRZQmuVAGYKqiYJAsryyzIgLBC+troI4Y5p6XHblAmZxEgMIdbwx8
j5rKJJGqyHXkFUhBqk1ZtEzKR6iEypI6aVH2XwaJ3Ta18Kj/DsMfiwf6NSQvBlLJdKtHmF/KbdN3
RPWU7MS/Ja0wQt9FSppTiyOqWgLKTHqPAXkm031VXVitvpRmR23PCit/45IV0H5S7bsjyDHzHzoX
n8E9x6w0EaARkmfF7IMT5zV37vS1i7KmcWHxF7IvsZk/tnb/WpDhSJZuHb1XmG2IzVyFMbMUzmwQ
PjDvNiMMprGnAm0OuU2XRvCpbb+OfOiksr705Pz2P+hFF4Aa1OHbBEtTsN2x4JQdTRo7JunYXrn9
GlBH3lT8Qix8yYd+r+rFxUR54zA5Vvti0dGMwZwp/NM4j6PcmwFzFuHeMisfSUC9HsdXteiRi9os
shJm1nwzAX2zLSwsCWsfFFxWvKbKvepBJdPkOEcF67ZevukKolN1g5nXn3aN78XBU1F/QsQSCXcL
8oYFykevlATOxw0V66PMBtRvDRt8ujs+cVIYaf5g/cGXiuu/xsZTStgd6GEqLe1ZOheXGpeOu6G0
ICC9kWuNbSmB9uRKAA/o/5jZIWx+V0rm9MFJh5smeG2I8cC779WA4pQGIMNAIDJiRC1D4bhtjHMN
lDuu+KQR1BrlOzuR2WHhxh4IqZmG6ncZPuc5VZC8Tmdh5PckDT2DG6l5Dkq/64g77jKKJpijCgs+
i/FI2b+pxnbKA88V1lKPyaJNt3Om5QRVgakDkjUuPOdFYcMZSINBHd1acAXxS1tNO36sIcAoKEmo
XhU38rQ5kJXBUzZ6BRVJaXwmkPcl70KiPSg1SWiIsB2RioH41eQz73lvOyASskFigl65mRH/hDcl
BEDgoAYxgG+6G/xFjxalYRSqlecUBkb63drywKNAkTLeHKQv2vCMrBvaE4BRjKkwJUK8FcVAM/fl
jxgMPu068eK5Wg5ZsHfXCah+Kln5pQeX9DCMis4tQgDghNfI2coc/GziMYeHPkvZeI9TwAHpdzPO
7fprDrmlgOylRsz2DKQo00mJh6MWgMrXnz0pQYBXCCzcRvpfMlrHjlpHgbQDzX6dVMqKOmZJqhwL
8JbaWcXwS/Qu3vA0RLSpkGdDHmWqoeEwP039YiUXA2sFEnibPuuP+4FM1/BUV1QHxnTIDW3jt+M+
GEiPKZylblzK9F9sMaUFNsguvbe5qW4muRdugAAJTWHSX90w+Ih8qrJQQ5Rhv4S1/1Kkf+n40xB7
qONV18phYbXoo/uZBbGk9pTiaMWYBoT5ZsCnSv3vLP0qss+aIY7D8xTz+bVQmsYMgxrXFWYN2lDe
Ge00yCO+6heH4UAVXzq4ANhpe+XLLq5q5KWmtkqmls33JqttHuJugdTgtUAL0brvlvZP1pvA2gLN
7pEozhHGHLNo7fyYzhvRacZ26wPjxEptH+oIYI2EeiS0A4E43bl1Njyj3CDYJ3k2tEM6PEUC/DCg
JixuUj0UjDSdek0kE7qu9ByRflaIvSz2CZeA8sAcnaB/rb7b8a5Sy8xTCBt4OGtZ1T8GlL0EjCLd
srBY0GiaE8889RNzfnAdxTxDCT8JP/B5e6b0aY2/obWWcpsOxzC6ty6DIQZA9dLgfPSHjpaZHVq/
Tt33CIu+bS+H/hz7BxLcMpaaU0PfRtI0ldo8wnaCjhMLcQs1M9/eUBNZf54h0a2RgBfbC+REKW6l
diKYN9nCU3B4FMqvuSE1b1m6q8aTla3hfPjdPoZ8lD+m6TinWVbhr85YRxmBI/AikEDB2g8xJAYg
hW1val3rptl1Qluo3BDDD27Ohdki1o1+GwZcQf3JAtptVsWwcVEUa+pjKI5jCXHCMpeuwmK8o6rF
TSfs2dLis0NOUDxMrDjgblT8KvCzcfTDQrJI42bjF9rfBmHHqVmsCrBhuku9WSmcZBkEBAK3lRKD
68pHFcoPbQDmFDlK4A59OZq4IKNjHa+6y16QwU5CH+dUJx4yq2DL3x7jnjHUNFOPLdTyMakMPCE5
I7CNJCw9DxHBFHs4ECmZokI/qOXDroHNIxx86ee4V5gjShCz6cNkMRjIfmhORkg4bvFuOBUfoFzo
iNZ07l1hrDQqNDG3WGhmrYEWoIBnhvpj6BfDCI8AqaJBX8EZCSNjE2hw3m/YjxZxXy5CZJVqp69S
F8x24BBYBYffmAZCZKFTd7dssD9ykytexntDGsuofqr9zc7eamgELVLZhsJj4tSd0MrCeylH0lHs
aJFNuBQYt7Ncp8pp6DT841ix42N6J5kREDL1MlPKHOZ2EQ2tgjOFrFCv81EUalcfzzGMYF9eYxcD
OuWUq9xbBbiLv9LI6xHlWyr3jnKHidfOxIfokLSPKcOnU/irPvrK26ulXsWwDCZA5oAumX7140UX
v4V7FeWPWjgYo4ZjTXrewJuhMj4ey8MMpw0xIzOhaYiVQs+g+QqhK7OB9xoPJwVJadauisJYhHOy
JorFbqBhhVo+hN1Fw2Ixlc6mZPPYM5iXTLckS55I/hOCAo0+DyWaZvyTzDZ1QmEF6jjgxMSvZf2J
6Dv0PitA6a28lcFRFecs2naEN9GVdQkI734Z9emihX5Zw4yu079quPQzhS5W11Mt71o5XSsuCyXo
l4zsFh3KM4u9rIKyJ+NOLVn6YnjyIMbegqL+Tfwc6Ui9pB3gnsZIFc0e94iTgG2xHNTdZJNaivKl
Z0vJGbnoeMad8la7tpdZ22p8R23QBeskwQDoRaYnxZbeDMgpdUwpPcRzIRDkQJ675lCHx0r/ZzUb
HHeOc04JxTAnGNZkXE2ICkv+yZ6RqIlKlFds1M8DFZ076ziChwlPTuPOFQxTAod5M2pJy882mfKB
oDBAeBef1WwXym97IP+ZGknw+pV6/DEify74CCb7AyOLDmxZMYkf/ewckllPQ7/TxkutbQyg1i32
SKLSsB4ss3yLxl/iMA9BunHS61T+g3+0mQph03MN0nwgXYTxeZjdqR9Q73O6LQutqj/Ag+IlAFLA
SEpi+cO7yCQveAXt8proJZl1wwKRKoM5LOM16+GPePbUEWSDzixR7FXCZzYzqG2FATntui7eVWjE
cwKalLgGaLk1lt5Wfyy5HAv9VBjpa+V8mlP3oregqu8WceBT7gJgOZv8177jqfxW7fJPEXRcH4P7
LMS2Sh9MWqrEZH16yOQNVQXm4nXvr/yJNSKC1kz7yzVY+Otg3oDIARwjWRcUb5o41niACRZ/JdWA
aTVUfe49nQ7fTVmRrWNeUjTwr7n4RAoEfWjS3kX35pgsP/z0s+doFlUHGfBnRoj0+m+jE2DNYf9D
WhV/KLLfuliFApvgT/n/P/BXyGP5Kyf8bcxpVUS5N8kPn/IUgNjYIKWsQe9aV5vcTlOupFwoqMpG
a+8qaKOopI30NBiH0DKZ8WMfSdtTiRVN1sFikIzSpnMRrK3sqTMmTDv8ZuGmVcOLkzzsONjOuKUc
N53p4PMY/vnlP9H+lSpW+nvcrIj9k8PeLt8yht5RHuP+a07QxjVgrRYX7DgPoeMeV9bFybgg3/t2
E/tI6xwDGCASHlMcSFldZdxvAa6RnPLSiE9jeTOUk7DvOf4biyypUWViHy4mFv1A71aVSLeJ9qXR
tBRfvbXrzW+0L5Xc6qBBQWHlS0OtIOrnSxUrUsd6CUIvo6uYE3kEBXGOnH0ZKxBmtKXVbzKM1DAJ
HRujD10GQPHFyK/SZ3UxlxKgrNFe0JW4UO7ZNY7DXgRPuz4UkIH9Nye9kZxrReqtsmY96ogl+jPC
RNSBazC4qYtbRt6CczOTf8hYcAYdM4o4c/iwHDRjFySuq8Z/BO6zHXaj3Pj2b2RmpIDly0Huo/k6
5OCorr54QlSc6Tb1OOsBuJ+isKKGyRhn40OET92OJzUEvUN1JU99k91N1DctiBCp7RtwugAJ1KT+
6IMnORc51qxc2xWEAw6qZ82rloxARyxaaUk2lbuQZABJdcE/2LKlKoZ96+8SaGMNt7bGniNOVp36
owzaCn4ne8g1Eq6ARm92AzCTVEd3mwiUSk9KBXQiN03HLeI5I5gSDlRnJTVz2QU3WW7YT/nzKodm
ubH81yJivK0q7xU5TkOKA3g2/Xfb/3CW5SbHG/+fjQX7D4s6BwxGS8Z6vCnNZtXWsl+JyaAIGAk4
N73STy9Ms3a9M/xWfXEqYbdkGXRICX9xbN5bJB1+j3msIbg494y+WrcDE3ovir9HYriV7t3IcTjs
EhKqonKZ8sDaj5BJSjJPVnsE7kyMQrZ2JUCvXFx7wMdc/whyPBc+p1L86urO6baZ9mzbZ1P+1Un2
L5Y/JliGCeeZolkQKDiI88RTW32bIXhvEGRhsGHWwF2YSZZOQ+vpkb9rWVhLckdaFCUvWTJCFdex
iRj6P6L13saGIaMmGfbZ2cGdM9ExKIySrFqUy45ov/OYqEgZLV0O5ozx0/hM2Xzp3V9UkeZY2Eut
oqIaph3H6CJuaRfbSb8zG00QmZtM0yTbtjRRPoHhLKcWcm1SL0X7BWStgYCi9di8K3Nh4q5tokc6
N4PTWcsOIO01G/b+oQaFVJAixx4PgTbOX+T2eItxqmPx6fp3a0Y0jIdYPcYm4kkSAwwkKlLHN7Qy
e8+icOnAf9MES4qlGUYonQ9BaWAbJXPddFcTgpJdJsRUvSAq+T3gcbaTexzvG/ppA0F19JX65Gg8
LeZkYTiDkDOgOAijlZ6tDr8H9CIRO8Gs+vM7F0uKziBoYrrKu15AVcGFhFuVKIGALwAHnSHtoytA
tztkEKaQsncxM+YWfbWMfnx01Ma6pJqtip+JVXJV/dgMYJX2e7Q3ZXtSxi0uqwSJXcf2NyK4oBxw
IDY7y/oxq2vAtKdj6VtR5c8Je6Kd9YzTKh1WKpd2giyySkmmgGnSkQ0hicgpqp/a3eoI0mYaiGvt
SusdHZhluPwPwjfrtcHeOmUrI0MMcwhbGv3Qy24F2W7uyo3sm5EZNeejRnmShQiUGU2hfPALyJA9
0yjyvtC3R/skOGX2UwNvL4r9aDC23iGQpmFcBx2Z8xDKcus3zKn9go8Emh0LKilcyDYku/jFsuNL
ywxU0MNIP8ca41kIOSBA9xhuOujpBk/AGCFXIumSHaBRomvGvqURBPfb289IReUy8QOheFSi3+6/
oEWOVZTK5lNwgVT5iloCWNlFK9/N8Wjk7WsJxUyHXe1PiCGn30nNAJ8hDmevDY3rXtCy0Nf5EVR3
wiDlmZgyFMkvWfuJNm/hwrHvP4PpT/M/7GSeFBFDoSwbYtrL4cwulKkComN5SOsL+XcDx54jDyNZ
X2NFiEZqsgJVlxZOltkoGxya/gIU/2VkWNpT7ZdVw+VnIF3rSH9KXrUSTkZ3DFr2jhS/BmgHF5dq
8cZiw1FXSvzZTX+jNLcDshsoDCp7Mht7dzvcHajBoUJjqwJhCPNlEr4beOQsCxFY5qwZu+Vchqyn
lo5wz5aYeZHazdSYHvAOsQLXkrMl34o5Ag/3fel8Y2KERJfbOzsEAVvC1+YKV6uzzHd29ND7jwKE
7xxw6KM5yYK1Xjisrf/BFjJM0iaTo2qtg2Jbs1uNSInKik3OIL9pn+10stpzruPei9nAr0TT45RI
6NfMZdVtehj2WHhPBR+BimaLXKvZ/VvE3IcYSB8asISa/lUKnD/iHDA5c/pmPZlEUqh0+yHcE2Ny
kP9y5MW3YLyHKY7HU2T/tPG2kcpr4S7yClMWuZgofsW7GG7pdEzgcrbhV8RKjLjKel4REATDPFFR
roD6Fip58/O6Xs7C6pp8g4sCP2QYPtGSvgo+epzhxvCjl3s5B4oxuna5TjmIlwM8xbLWKNSZN9eI
uLWP0npqARsNnZhqspiiHAL0HMtpPaqKftZCs6T9VO42ci9oFbdBQVmLBNcPiEOvUGD4v22yZnMf
ctrl9ptr/dTN0UHJksTHtjr2KqKyum72+KG4iri36u2UrQ3+lNbmbuwVrO/aymfmOiAtkc2lJ567
4Cc0lOY7G4y/qCaeOpq2sfD3Y9owAGiWObthe/qNynGRRVeFYjlo/7H0SDRaqRD6sKuvc5RxfWuS
9fnM3OtAXGAQQmQdmPcFCx0pWhAeCEnDCe8pCMxdeogcMarNgMoo0w3s7te++yPUmVtttqN0L7F+
GIBljQFejfqs1x+qiVRsL3jq5iwujJprFTcXOsuXnHhGByO3zXpA5iRIIOrbmE3mKZp+JDk1ZitS
XRvxj/E9yZP/zPE8mXcyedFh3Ls0Bq219uvDVJ/i7lRxuNm7sVsX2lFTofmNTDaWJqmIY4QfaLzp
DuhMGNCluxg5Krq1yZ2jr3ot5qR7d5xgSTwaHQ7q3kuAhUgq5dEXBwsPZWIhcd9ExibAnDnq0ETR
6ZHVp3S3XGz7CY/BRnAmsOYa3N8eFC0R5S+JSoZOsWzD4KWAeVc30Me7jUZ8mwClU+Z3le2o4U1p
skhGj1EqhBlQAqDmCeLQkYv7rkN9G2AoMUosJIASgJPo+8ll7ggTs7V1VAjFIh7ie0JeCO5wAmSZ
GmTQioZ26bf9MUg+ZbbBc+rTblj7unqMkDDGNPKciRqvwG+WzGqYdNERydY8Cwskx6rTj64tVi61
sc1YoyI1KGK9bi+02VDJ5t33r6Mdnl32pmY+Mto4ieALeh0S5GOPvTsszVUzsvkmhtr5zcyPrL7g
HCAUtwrRrmgEZ6fbHj6AKRjCsuQxr7ASXuNg2hZTjm+Vn5mBcYJ+N3A+FKwl9a3G78L2fVK+GvOA
+21l+m+487AJwGtvWI7jBQ3TZ9E7Bxs4TBLeQ/urRrE0BPoPiazbtDwbLMqNgCZI3zkjDBGmDjZ4
Z85t5MoW8nHimNy3pLUXg/goOZ2UkvtSnibralIwZOyGzVlJhGwrDsmWCN9ytuENi30SMoaq3yHv
3cU2g1kNZmRzZZS4bRTAicpLpv8G5q3HCW9uTXh1OVtGlcw10xNGd3dATkaRuR3hjEUHh0snQz5n
KewqeKwwZ/vZtmmvdjMu1PorVIl4x/Z+J7lsYGetIoVXcc032K5je2/EXwb7pbz6iin0sFgq4m0C
DDe7XtkRWsVlAmzsmHe1PgWJ9Eb/s0HyFZGHNLDNiGBexqhjO3IXC0hqHcVaV6W89IEXMwfU5jWW
jxIkfx1AWbVsaH3iWXVMWlU9HggAxjGJcDAuTxNcoXncOAda5goXBOzAeZ2NL+c1pDco5KUC6txT
+nG+rhJwGCEZYBXaVQFmYMZUCA9NANiHk6ocVKxCadCQmoweuZq8SeBvcFHOHKPo4dQ+Nc3OQPDL
yoKuWK1oOX24x4yY3XOAHFVhiCC4BOJDrqGC5xOux2FpaLMQCoMH8t/AqLFJ9Fc0HKb2mZpPju4J
330VBBfidV8t5G06pQBLW6Ss7NqpMYW4pRlGypMRnOJoID2qfS3KEPKqtUj5AOZTtSUug+oJs5wf
P2ETgKVy7jYqG+rTXPfZseNHWSPv9IbukE30m38ZDKQR7kNUUk0b5fCnsv7Oc9qVNiGJwGCg8dkh
fSkoV2eFsKKZJMnYJBRHmxrcQGrTPRK3qanda6ebTxO43msY9ie1i9ZTnGzLOp0VvWulaMCi/CGg
WKI/+mnr8Q0/7bE05H6YjrPt0AfyOZGpxDq9UFj1hKy42hcXPFhBe2IiI6ghM5VEKjacVq6+6wXb
rZMdbtk7e5p/5ShkwLyHtrqoSTgPkMw10bVR35xiP1CJ6Y68T5Nc1CmMuszx8HKEHMAh7BvzW6c6
rixomlZ3jYgvw7nrdQSoNAPmNHF04p1SFfGiVoztGGu/opJEAwVNC1bTBWNSsnfAUBfscqapav0I
5LOMuH9L0lg3phG+TOEvjk+i+VjeMD4rEOrqrNF1n29SBODd/B9ZMJBWmbfy4PG90af/VUZ8psN6
Efm5MNYNqP7+w+d6NMH4VB1zbJjBdbUtyBIzCgETrX+OnPQRB5EowVdWL4UKOUouNf/LUPn/FZs5
7tbH4D7hxpekBzGejGtwWeh2hMU8rO8AedEINc6FUK6DPyKBr1g1CEVdp2HnVb221OkAouJTo3nM
C0Kplw3ZsAZ2z5BZfA3GxIELzANp+RhkTznVxEBkjM9qvWo1T9IgTREJxx95tjGRt5cqNuxiabNa
HlDemRaDJnnHMuH5EMnV5tN3tmpFZil3T0jQKpFZywwrlg69yEoYeATI1rRyZSgra/IMqhI/Pjl5
irLJYZTfRjAFVRgJrNFsJj8JVGJyZPxiGyDUnRXm4u74nxWNalbqyLejrZo+e4FzK2Ki4zCjguFQ
XzGsvlbsA2XF73Bq1zOjU0sJdvyZI8ksyoGGFWEVf6uCzLfc58Itl207j05Y/ivD3qF9t3nkXJig
3TVXyf5b2lzcSE0IOrGiZ5MDhlvq6iJ1/sjwQb7dsczQN6r+EwOFEeMZy18RsoVJlyr5l+aubvAi
De55II7RH2DOr63obICvhodVruJqFThsOlBoBCjktiqHSyrBi2DI81XktdiRQVuoOi9FdUzRwGv9
URC24vcjIXHNFfv8qYYQG2rjIfS7m+BBRDZE5RUNh0mwAwnLNRRpx/kkV27hMgRViV0WCMoRHPiM
4XN1YQ8cgSw/6wGCi1JBSkVGRzvbzMyA8G5pxyb8nU9U/eREqzD8j/YzArqfqncfc3jANFDHhXYJ
CzTrqE/FishvRpb/JudpsuKRFFwVfAxWCcUB2AuD2enBTr1nr1QtcgX9G4LTsCJSfsI+hARrVj+q
FLCYbJ3eRriC5oFRd4RCdiDgPlGPKL5fNemJ2Q0zbQFHcrJem+hcNfmmokNCms3dtzOYyrMGeVUj
49Ah+YnPlb62kVsyMHJWAQYYIptI9ersfYOD27/69abIT/0sk3Vo9XlDlZbXYvQsfcX8J0aRLsEK
bNLiNDQPI4B4TSB5rZ/HHAYZqrHxm17Psa6l8wzlX6FexmYD1YypC2BBm5aNqKYcJ38eHsbZeDEu
bSReCTbDyP0XAAGZPn2a9zh14GdhwRQPBitS2/nlVdW3PmAxefTpP00sYBHveZviHBIIaXxSZHF/
pBMUdrI+GMQGDfkZu3H6ZBLctldzutrmtwvdAqe1CyLG/M5YHwvswSo3TALj31CxyZ8Vse/Hq8YX
a+RXbrAJnpUdEykokD2kvJTuZmxXKWwMzXIWI7apFuWfLQHGJcQKEoO2jBTofrNIf1g1tP4DvwYM
2k3IhczPh+uzPdr5aYrMVVa+z9FwFRAZS72V5EuYsEAivBE6ng70kEAszOCthjFirTlDW+3W8XqN
/tYO/UVDKiAiOhW9rk06XksgOFMfuXCs/E4i222y1UNqkgLL/o85X1YA2b2q9V1UB5spJ55Ha5af
oSYg/pZonkXTcezahxylI+uxrY2CngN1yH9bcr4xeePtTFAs2LHOFJNvI1/PzFKguyaOh4C8NLz3
i8w5FzYzcWYpZrspMpJXXtWeSJKuppVvl1I7prG2jIE8TnrskXK6CjXnCrOfSWS98rFyNdWwdLpx
UTi1VzAxDS6dMUfoSFgBwzoq+FcS9RYyDekFOqN2DybCa1FFRhUdSoQ9JcZo0zPCsNwlq7tEOkyW
Sly0yS0mJF3futClBdTEXHsT429PTquLYVMrN0Xdrdu2fY0YiTjOvq2wp2f3xH/DqE49Uy6dXiyA
0ZtqtSTFECcaLp3+IKZ9xUx74Ivn9M1iq7RrYBFsDJ6IV5LMXWVJd7TCHv4IwvfBA53yYsYgzMhx
BWlaC2K1ihc6xdTkLwaeqhHx26EDs9HlG3bk8xZoov5133WAWmg10pZ4uJHivD4ZNXhmfPEGKSCz
dMjkeZkvPU1dlOCj5t+nwA0T+x81Vq7SICFq7UKchYtM1YvwfeFgl1fwGOKit0FII1lGoZpNCNXQ
jXV9tSsUz5o2g8qEuDvKmkH67xh7MvwKAOPwIzbyvcNTYgUGJzxyM660UnVuMVtf96AP01r2MH2S
eNkC3WXdovE2dLLaWjAwjOrmGEepbHzdXxmgYok3KAoukYUuPQJfUcZDGINAW+M8FsNPDDQ5V0kE
L1eBsrGGi8tFP9TUqG7ruVgD1dp5qYnopH7xOVEL2rIYFV/mtQquL5RTPg6QSv01nKM27seElpiP
R1c/9b5l94s5xT+C3nHkTvQftXGtnOGsIfMtBzQHKkRoKjedCcS7o+j8HiZSQnwmjtCiKU6aka4p
api0JVQ49meffzdsBzVY0UPyVho1FOAAAc9tTpow3JsLTdE1A6CLax1Tk8ZgYcbEkfS2MZodWSzc
lQwp7q61VKPw4k4pkM/SZQ9PGoBKActUIkXs5bY/Rk13wGsoGnjHN8n14IyULCVHbIi3y/HZRkHV
G2ZZGMkkOnp7kT/C6jZOEQOgt5FSobMfRXAc2XxpA9sk44v9TBPgpQCVbXZ7IGiA8wC+pl8KaCjr
PeZqKuq3weRFJNve4RTt3c+ARYU/OyXqh8RBhoqtMUj5CuF3kALADpat1Vl1d7yDiEne9Y4iT/+t
g5vVMUAzHs60MqwHkO4maUg/QFwWU1a3H8z+WH2l7m6qTlp4zKsrFQMf7abuho0DLQ8pCCgXmiMk
XYFqs9SB+cHCMTcLYEKE5mAw4SNI2wM0XwBk7NCdtaYWbBD/2T3ZVU22N+3r0BFfk4wrUBqnzLhL
iMPmWUxHoT9tSjGr3ies3twKkrcyc61ogvEk78seWxkS2bWALjppNWW0xT+5dpiriAYtmgIE2dka
yr0eAj6LHC9KwYbwGlTbULvY3bFO9m7+YFWB4AnAk9xy3MRSvirlktdX1TH2wZyhPdxDvDUYRIX1
CHHhYre/OnPsImWhH2snny2JP9brccRert0rAHLJ4JMVKz3JJ6nU+zzapvJBnReKchuX+qvvdPuU
H0Mqxprdm55DSEd31Yu33vgp65+RT3J2O5EEsO5K9SO3+3cVEV7bAyKE4Y6D6KUrYA28FdZbbJHY
zfPTcA77nKzT3P0FYCu/MT2zpRbNTuXuqcd3n8JT2EeCSErOjF5jdM/VzCEY2Ku6vEwVIXKYN5u1
HZbnWhwca/CM6idKecUjOEaNfU2Kk58xfsdYk9f/NOb30TqPNlOy0VC/CpCKDlonkalerQ1ekzMM
C/7l7l13b3r0HlXaGh36OkH20inOoqZbr3kJg8h+VZCVxTqXIeItLI45W5sXRNAHiKf4jMpj0X+5
fb2dlXQsptfN/DvJGdHiyVb1Euk2s/xQ+6DuebXZSTJtWRnpwe8/VPjVGrDqTkJ6l0tTy31yP9D6
NMw6AVK0f+woTPK0Yl4iEw+hy/IgMMmlBLFcMWRsRLn0Z7F84DzMEnxztxlCzLh05mBY6xbMW/M1
q2hSEq8QEkdogYzQYI7MgISnlrXeKFedo50U+6PvjWXZb6tk12t/CA/YR2PtYMIRjjwrNslkXbsO
sw7rOcHPoHyufhZ8T/Yz1NcxKrg+ev8fR+exHLmxBdEvQgS82U57b8im2yBo4QseVcDX60AL6Sn0
ZjRkEyhzM/NkYdJ2i5tn4OMKJm+VcjBHmpjkePBFiYM3Xrbze1q4TTqXwCbM99aTqtHTkL+QIVw+
9syINtpE0OZbV7B4nLeg3AENXljIQQH+7ZpbeN48gUVbu361jihqRBudpQfZ3Wwua1GW4dlGtGdo
HQJaRggDPN99jpxxuJsbPM9u8MSklXpU7HXlxTZ42DU2BiKcFin33pwrWncTzqiAzSpluiYjuaUu
cFT+v4Z/LYmbiy46uBU+UJJpyqdBdE+Jz3M74i5lIbY0fjNPQZCz9+OHD/NzoaFXEBu0ZoocHo2C
tk4Qk7NW6NCRzjUhIOdlwhTWHopr3tQNqxCuGoV50Ap2dYKjjuIFKHykXFxCpq8Bl68pPQXwtyVX
shxF94kUROPdK4qjRQYttbg7kL8HJktyYtf3u29DV8uBvsKevzR6BvMexY0HbKrVJqMLxlAWU6V4
p1cvOSOcodw4IFcKz+InzAfhyeU4vdDtuB1CWqiHUwdIzOq8vc+NrsunW2G+pJLdyHo2+IIYtBm2
+a8a+MdLPW3b5jXIUfYRyH7gCyjkAYkqn8of38VbPLyMbAaapjMAI8usUb80l8aBwfYoccyPerUp
zYOmH71pJQb2+e8w+Qvz95B5cTC8lpwEW2s/VhtS0B5mZSzP2ARQz7gTODTg2glAN16e6GVuBPaC
fDuIj5F+CzrkwP8ly4aIIW2WPvwA1o8Iqw1Y76HhfLCKjUcn0YhahiTZ0Zk+BoAfRkR0uZSrbGhf
OvXV85N0Rmbx6aFzzjFPo99/0xbmBcwkfGvjcBrRnaeR55CoihigqtU2wUBmV+GTxHDcidvAdaGM
Pm2OBBXUkmEyL3QbI+GZWCyPKW5DyrRMf9rVqiUHSX1E+GR7a8d9CSDlgrLgB4WfYF70Pk10Ieur
G19b8UghUUZu+1Ml46kDoTZkcwHZS4Ku4fc0JdXDqi/ba+GsG/uzYn0X6dIWR1uP8d9/OPJTxXAd
AyLoWJ2Sw5icesbirgUQKGXVVE82dcOtmGEfyK80IDUlVlX/HFDG7tmXYsbeZjcDRlyuYZhmNzTz
a1yDxHTThxY/D9SkN9Vyvv7W06YjSzrMF54abVN+OHx1ytmZ/gdWYCe8mQYusu/aparkUJneR0xJ
HHr7cgounffsEteSZbQeaBnMB+4U9p2cgtEzA+Y43Gnd1glGzhzqW5JZrHHnRWn5GXXtyZbU/CqN
Zi9aI4harDKvOVV+Tmysu9opM6hGZ7pQ6kVBXoRXhKZfMDLYTzyAx3ysGKypGF42CPFuEbDjEAAp
rQSFINHZet27Mc3RPwmnLSUmluYZXPJRLoyJm0pn6a9dFJd3G4GKu9kbiH12W68Y1IVIO+MCYezt
xrn2ETglwz8XiN4rwwLr2ruGwrkqf5Wo93aBZ1r4jrkx+96jv8e+VHqDN8Kn78CinXJpjIH+NxXS
WGRWVC9rH4eoTXhN2ouSnqykwfNimxdTWThkKxkeAP1vowhUQwtvcMW+APimQhAtFGPgDPPV7LyS
LWu6azaUPuF1aYHTtiETDCs1+M9aqD9zQV7RGAb0Q9rbAnejd+lPFmsbD1iQE+c9DG3/uaBGelNk
IyWpWEGwrBT9XirseAOBUF+Kc1GivjS6Du+ZNQo1L7d3WZpgnybI+q/tRQiVcahPYdCfAXKrZdDi
2iK4Pl6E6b509NQESVbtLUaXB5ULPK5jxZXOZEcYwh68xdhf47jFEyw8CjZtcg5oeJkz/Abpt1O3
W2umzeb52gYsQevcOg/0U4xF0GnQ7PiLTB5dIdMp4/8rgf9O/NqUGYDL7w3T75z/Uj2rgpMaN6Y7
JZCmXDp5nEuvWsZ68zNsxvNQb6S4hK5yK/isPSQ3goN5b50USLgMEHvFnL61dkPk72fTb11iShvZ
2fWJThjhOfe+A83OajZIZ61bb4n9ZkiGXWC+0HhveHbILO6wE66a4NMAZijlU5k9zfGyqbhjOOPT
1L+sNN9Ow9UdaLLEr12a5qYu1z1Q2/mIkLCOEKAderkyfM7fP7p7MergrBlrwitNsq6FvbWo8u38
vcug3MsfBY4NwkERaUQI3uHvPCExEaBc6I2EHRDTZ44Rp1Bma1ysK/KCS9FEEKB7+x43uNWlQC8z
JzI0/ACiGVIJ5YHkU8p1rcOVcyr0LVDQXhyE/iGStZ59dOW7LnZzWUtlgqrCfd0BXi1r9S/1yNtI
neCivqu06WMeEg/EZEt+3SSS9zRnQc00DI4wWPXmt0zjpZ2Q9Mo/nfrWTRh54aiVgbek+2eN0X/B
aIhahKfAufot2ynm5piGpm5KVno/YuTjxoGxeQSiNPp3nwNwsavA4cZrS+zAPyBeig+vdm5eGdGl
peecKTAOpMx7bL89EKqwdLnJS3rlnZds2Ir8CA66GjEb7K3qoEgjUAuUHy3yqZ7J8emzp6k3xB6w
bvDX66go3PJymarzoFuX3CFM5Gtvpp0/m2P63BX3boKTHOHzae1TEImrM78y4uyUuyq6zIEKM2Su
NLk/SQZCx9iZ+VebvEMMK60doxrHP0bWAZ4/J/hL65X/HLyeVX8nIyvCoxk+qXw6opBFiiyRfR6o
fuPH1o7HlOtbyeC8P06k2RnTurxH0VGD1OJ1v2IORGCA0TBgMItagi0Eqd0Sv+atY38fVIPf+9UH
Ia1J1hLv1vSs/O5Gdueq/k1xSPZmvCyoAQe2CsgD4ayKcWByQcZykzGy8gZYnOT8ojA5CTQjj1SD
C0M0fK5mrZ7MjpoIkJvLpn/kyDwCGn1H0j6JCImYbPSXkfS1lAY2wZkIgFNHtHtLmynJRCE4YuBV
tNp1Ut/JSEDdYHSEpZ3Kt8YDnUnbVGuY+EJyuTLnvwGV5wQLjarQv7D07rjYIU26C58OEwOrYjiS
MzB9/KbJSU/CDeFn5Ifs1vGmhUR+LbYslcNktuZXLz5Khuc9FrfEY5yJGOGmODkUlCgdsaev63Md
NvjGcEW5M2mnTZ4Foweud7rOge4skK8SmnRXAptHz3JhErvBi2qSGTkMwTVuLBpc27UoAyZt00vC
h4C9me9cebPYGa2dlC65Qx0jx3FyDDtivr16KskKAF0qDYpw1gyMGsDa2bdXnAPrWtufoGLKtlvp
NbS63HA2YeMjuZr2uRv8dclcp9Hrt8L+ybVDXTR7MQuS2bj3un0EEWrif+SPwsDuc4Auw3uDpazl
+627D0iIUI+eY2wJ1jjncV7b6dUmCZICLsjdE3keZeMEG/P3qdwljLW4cJkZN/vk5EbW21hbtwAh
D7WKCkIOPh4HmuwRDNfZTKRf6xz8FIAyCSWT5F/BTSmgHsbJT5EfrVnB1p3FcJY7GgXro5O/uw5x
OPdcm4zUyumv8ShwSQgnr9tRoo/RCjFJ610L3S1IBYqiNTJDpAZMbWWNyToxiVrb03ogfw0OQOEu
wWuTfrjR+E8y+fZi5xhzi7F6YL7GZuJe3BCky9VPO75oBBpjZ9flbHE0Q6hHVXC5TFL8K86lZAxd
Ee010X9AazF4SmPSVDGCDg40pR1U+lpVz15G+hhryM4onny8b2nvrGoG6T5kBqiKS6vy9yXhFgT5
bcJNstgoceSS0eW3qOLzNZZZzdYwhdmrhkvBuPnuSzWXbWDH4FesY0Iu2WdVfCnzOSejFdgbGxGg
xKoNLgHYU51s47r69a2UEoyWhS8GgcEYmlZTqMxI1uygKAd6cQhTwL2MOFMKdYeHl78TrzznMj9w
A41HuQwCghoULuL8sne9/QMRvCNTSH9BEPxZnHuo5lsEI94NohsIO4J4Xk65nH/oJM52R0cSuZfq
MU50ZxTnPDkGc9oddWCnl4eqPGrhgYHfXItcvIfQqoOVNuxgW2bNV1/v8+Qj6H5DKgIiGneaQHAS
4BYOCwZYONWT5X4qvqtwhwEJ/jKAB2U8EVf26z+DqHPTWFg25SWPMGvp6Xlo/Y1ill9U1l0oxIVo
4YI/C9V7oF7Jvh47CWcHLxWtqzlcxdmgAxYIZaRe+EwARKEzf0vRBS+xfIpTC+/6exmcelKN2pw+
QRdtpstkraaYozW45A5s0hRgY3aAbSJPjS5R0vYxYDrLmrOom5ecbs6csATlTwSOYqqwcRK2467u
ngPtMZNhe1MeDfzukqRer3xWOxIMzG54/3clJlIXqGoEpcjDWghKD+fgHgTbIufKniR0jbCv482s
MRtACAo1AnxMKAOuTRFnp/ImcUvKwaFmi/dPxTtj7uDxNgOZFD35cXGXOS1nDe4MCb4cpZeXwaPz
HLBMwLnJxgR2jHG9WITbw/6rDcFKSwHNoeVDoHQ68XdTaC2Z5K8n/Cdph2bJBdDvfjU+aN/ZKGp0
jdra1p3z5oSUI0lcRJa7nDxKWfBmFcyKeNksG+d/LKh4dm5ZRgP9B3zd9djyAL04AOciebTH+m7Y
BLCyZj+IO7Exeirw0ToWHTlG3X9RIljy2Le4WVX9EgV+fExIpWKuwZOnqSeKeL3//7EFvlLYLHBO
+xOMkDREpvPDJPtE56u7dsZ1i9FW00Bu9zjQhlNqZHPZGYkGbieMv6pX4VTfFfChhISxxbz6sw1n
f2cEavEWMTI1Wgxcj8l/SXUQmnV491g4+5nGkwQJPONP3fum8phoKbaRoafA0dXNo8PscfQPKjmN
yXXSn+z8oZLLmNxa5M1JkIL0McZRr+PgXwZRaafpFa/9Sldqg8Q6/2upIVrMTWlcpasZmBVwpmq2
FkcoGvra1FwWLvk4qMGCCwKqC+pmGbyn42eM80fj4oaDCgdyaWydqHX2YAFadcSAoYXi7ONDUO0H
vi8vIH9vAOwU5VNmE2KgM8K/wTGlbSoNVrixSSTtBuXubJ3qgND7LjW1LhuywIHzYBSxbPu9SS8g
1VhwaQGCZ114yCJ4OwFT9EhFVCFZBaWAIYtf+I3XiO2bY6PdMJLwdf3s1Tfp7IfkVArv3tIVFDrf
0toWCFYp4cU0B2zaT8eI2oWUunMPO3OPOUEPj5752Q7ItaYBSCxR5C7GTWq6DPJxhXEh3zTJiIkW
WoIFOn+sibQYLoJzyQV3q/FKQcVw8TZNVfYy2dVrNNI/yq1+wB+VoEvwreEXyIDu9Pk6UX99scmb
o/TfGQKQjKLBbjpNqbNuSbOVkJOlevTaZ4EZiJuTRAOqYm0kgfY8DXIFKMt3v2rzOqnoqPfWwra0
RQuryXbV0mC/lx1lptGLI54Gn+hA653B/C5dsFtZeAk45qXqM6GgjU0xuaUp7T/uSurUG0Gc7qr2
1HC4NANPX3dRdaN83KBrNRFqSzo11k++te0hZ1TrdNq0xO49t7wFAhUPpoRnv1bjQ8xXvmajSfxB
QK4GjrFdPX0FIBc8vCKDQaMkD2Iyqc++sBbzWFRj5CdR4LqHkR+CyNt2OhQi+9ucF1lx9eu13r/a
XFlrJ9vwvIFbirEHB+VPnWRLf+bN9NVzW8w9WLl9iYG5yS7bJ/kj536Hr74VV8LC6K6vHfeEtvnn
zBZ1RDEtOPfaNdeSZYGI6IrkSvmNEcx/iKf/CvgtMYVgDmulF39EaDSjWR4rpjau/jVPq+JuTiNp
XG9WLuOEmSOEPY+9vcQW1NFgAPJrDP4Ip5NRC7ZkRjoks5DPoYuprMGAMaWkojGfKFAD+NWi8ARC
ZRkzmM/IYMc8Qj2pznYiS9vS3X7XolejxLIWzGMZyjiTtyhjcF18i3E6ie6j4udeffTqJ2mpbUV6
dy4uhth+bSEGW+mXo2PlR4eF/ZO5z1UnORAxgW5WWmVs8yTYZ8gR+vhmcTRP82ciEZe8xBDh0MH2
f7Zj39LeU9KWmeN1NvI35TzymAJi/wkLAzfCszvex/YV+B9SNs6EYukDiRUzr7z/M7SXKrmRLQzd
S8OA3UqI4yb4qcsv3aSSodgn9dnlfer1T1E0a8KoGNJKcixOuTEHmB4dxKmUnUxeB47juAtNHsTx
PqPPx3uTARniAp8S0jbbatslf56P2zXsILBoK2dEUNL7ExObjF0QGFdYwDtZaiXNFfyArgWBtoFD
VKiviwKx4iUGxkRqN22+eONN466NEa4mkiZUKpO1qvdjJJ7q7A1SzL52j06JqY2UJXZATCQFkGAL
rtIcKjaM4pIW4Fmc58F7Vt2OC2QeyhXEBjRBB4aLR/8hQ839MK4i6tld88033mHLR9Zr5+BiII0T
Llt5wKCgYKMBVR0wle41WuBInS84ETPhYuQLpYahJOcdTTtxv5jEsk1ZeB+0IvtMUfKQb4A8aG4i
MaM0909QyBZ4WfqEjgdMIKQJEE+RBpdmK1Z0w61ZC9csleBlvzv/jgGNk9HDzb+E+9KI91a+plz5
pHUI+BPc+Xir+xxDtlPz6oc0dhdLA3ecAoI/tZuAHcMBCNjU8yRcMZHFata2/Ij+NICdeh/PqTwA
uT7Lmh4faofPFnsHzmrpPRKeQjSRCcwhrnb4rj8FJoGIkmo8/tw71ikxewzD0Ef9dJOUb3Y1990T
XY3rtRm/BfUh79RCQzE0qcUziOuGvzqkHyto9nDfFkx+sjDYFKlD35G3iqvPEiBxjCWOsStmkP7i
sOvn409MxDmEQUCiI5oITUX3AeUnL6tNYHurhESMyp/mO6wvEeLtW0Rgd/TgQczxkksYPwZmp017
99CoJt7npHn2vBoHj7FhTnC2gOFpXJ59UrzYxEkgO4g70dZFXbOYR3m1WIbjoWHA2VEvQ1mfyp44
jyu0/H7bxBvQQg3JiJGD5LwSw2totXZj8QI40OnnxH5uT0dppOS7o3CRRr9Fmq5S1giTO38RHnQu
EHQujXmAuHqBsw4EjEJyVHDt6DivDan+mR9mJQc7pWEr3PkayQ20FedN8Fj2zibzVjSxIrztG1xC
OAal+BTlTSeC3Cd0EHqLyt1Z9WtIcwpdF+WvFyxooXGsfQ/Hm5KgMqMjoEs2U04/aftrpLfK3Sj2
ZNd4S9DwW2srjHvEQC6L52avjT2V+D932rTqyTTr2nutkZLvzyVFDI4Sa4nuM4qfafY6Nler5PAy
ETPrvjIFT6lvaUk+JcAee/+3QdWtkS4H+Kk60VeWjVeY1jJEkeIqSvJoHDYt2POUo4sJQdLorZ+G
jcFKex2yDaZq7+oZzOmWBTEds9XXNf7BmDfBgFylIWNmBFolSCNF1KlvqYqBJzWsymRd8EP2tW5R
owkA0P6nuRRx0Eg6YT+lmYpObF4Pjdz9NoKPA5LdJ6/iNROq0f8i4WKM+mWQHDT6JnT1UZBTtQWu
Sn/neljrMcL1e6vfJahhebLnxx6pW+s9J5AA6V2CM+CCZXkUpJEUwk8x3Pn+nWaT0xtnFtgB74pL
fhbMyTtj1VTHoN6nDZ2Ow06QhNKd6t312xsgI2TZFOHoXAdHxUzALm9l7nMqJeYjfiMUDG3Zms/E
MSk6pI+EsHOpg3KdxUqOpBTCJAODvHTZu/uUbdjkesN7aKKxRDZ9ocYlEDsbG4jkPevhIGNy1QUN
OAZ87fBFN3eje5EMKrSJ6Jb6qt3dkHz3nISxZNXmd1mzsjIj4HrcVN+TL5bmYBFEBnvcwwPu6DBv
+SZ6CFuUA5lxvnQoMVMTGRmWXwtTdtR8DMZ7J7G8cvcWUJVc2EzdaG0zw9o04i4YxVrlDxKNEF+G
sff9J615pMFSTz8idOvcMg+Whkl1ODbEPvvp7HGLQQWI0/rYzmTqESQnD1NaLUZJCwsdfArVPUD2
jpyLYqo32c/spJBj5N4hJ9rYahEM8L54BDXt0He4PN5jRqHYYvAfU+nDBbAAl9L7LMzVgQKbPFha
PnIOqJXUiXat/PU1F/p3u3RRc1zaBHC8hArWG30G3bjtSIc2+kekf/TNk6GdJ6bx6TlLHG7KeOsw
aFu04BlcPvxsT0hjEdU3jWCHx54yDre06nl2k30LCaDmC5tNqj1RpYhxrxFNZ2pAlpzA3UZsrJx9
fPphPX9paCAsKThOKCYbNH/XG3cZkM5zPxLK6tw5SUuRa4nKxamkhjiaYoLBuh7zIhvpzmf8L71v
E6OXlTMOZVfSua9mhYGpTG8Y98mdYbOoxCblqg4pueyiBOsoNU0cJWslOR1i8MUGHptSrgKSWXPm
kqf0X1IxGqH43NVQBHym5WuSpRgVYGlVa489B/2MLBmOFJtNI9QPDlsEfxh5WnepJQ8fmkWrX2Oo
x16wHLCvVDG5kgHjaDcjLEbja77+GKhdmfZnY9mcrK0x8auOJClTWiEq2NoJyWHqcYaIGbJBtF9b
8fkwI5l1Trc8SCbiNEiuW4X+FaWPZBAvg+uD1i/jKxINB+1d41597UeW2AtIjafyQJ0y7zCzfcGP
zGHFpcGlqelpi3DFnRSDZr1d62MBNMWKLrr/1aW4DqdLOM1N5EyAnuNIO7HbhQqUqP41H6it/jg6
3WkaWa+jEdfnp+ZfuZav2xb6QMIokZmka8gdvol/GL42ddxvuS/OZLmqYo0/9MlHOVIhle192AAN
T2PGIL+AqUYLT32wh/2IBUwjoDsJ7iOjevCfxH88MB2GlVvszGZvGUef9AVbrYQR6AMYE1FGZyVz
HKrBTM6BHsdu5sHPTu+QxqBBs3n83yEOdp0DVT/cZMVrgDhVeTTUcJp8iws8g9rnyIxwzPFY+hTB
oeXN8aUYYdmISAg5sBrEY4rx788e3qhgEMofv1XutSigkAU/A+NxO6m/NL6HWIdqinqs4a5thurS
WDhWk5oQ0mCD6MOMK9qrgehjj9giuH2jpdTt2ZyOYYxa5XRo+TwHrr12C+7/OhgrMtUEbQB+fOvc
7ZW8dWa2BTl8aluH/B8SL96NVnxSCEdeWPtXMTuQDFRdhvBWAlxuY1RXOyFcFbME1z7X7DnJxlvA
udDPjrpMbw5AyCbYhfBY3exhUbOHz2peMdRnLhucCewq+l+va0vNzBZo0JTYewfd4nhPeKsVTzPZ
09OudhXeurx8xJVYRg5Rt99Bw7/q8QUNyxiySj08N9M7Y8nGsncjLxYRIR+WTYVtZ57peNzvtV0L
Sru4k8YXfJlV9cU1gAugINUcYET8a6mnqY1DRKKpzk46RXvW2cFJnoiDpOJ1oB2vBJnSJhcFo7J3
PbY0ps7eb4ayG47ZIY+5Kc4lg+DsWLHzefOl/NAJVzVydFI/6wpB2OtRvRpyuhtl8TK7O0NsKnXQ
63UFMKuOsOV10lxp0XRDufOdS8AUl4MnJGqWa3RCFyCWP+eQdp3pQCm9+nT/eCVoA8AXXgtu/dlU
PIHpS88YUtTe0nLXgXXWfZtl8tuZSHwUn02x9TpI7EwcMHzAS59Lwbvqg1n4TDYfSKLMa3Xnx4es
e5ZEvIHhTFih4eR5/tK3Dr06hyHXuD+rAYH6nKTYkNLvciBm57L4EfQh/ii951xepE+yH3tXwDZq
okIaLk1+NFPMXH2DiaNr7l11FNndRFqgY4Zgzn6w5xT7TtSHSP2UYGeCiT5a396UugkLPZWrhjGO
HXGmQKjO8IgV+stAz5NvQls688HW8Dx9F8OEj8PO54LXsHCxb+KyMEMD7C3ibQlQOuaJphFJorLr
mAMtvsAQ7BF+AbMl+sQ2JehKLYkFpMYnZZW1ekqjhHf+ZZ7ouS1oHvZQ1zl46sZSSv/IMQxvA9s5
Am6f7ksuytPoPRrzWe/PaTqzNXnUdXOjW1SjcHAfQ285Zh916CGz7RXSqX4crd954Kk9yeB9mNU7
3O0VR4U0e62QvoH576vo1FmPVvtkmOfah5bRQUgxoxUbV02Vqyl8S4t0HXHjauILxytf7hX3XUy+
E272kvF2lhMsbg8BX1OpjjWm77nZCr03YG8b088o2hraRRo0L9aUuzP4KDiFjHPCweJWNHFxZn2G
h2CKR1/2S+l2N/iFkjGpz0dZu1thRtitYTnlAvvkk15+9wO2Vk5qg12uhZ/ir3pEI6fCOD+PnDGS
bQH9fipsiigYD82IqGRntJuUzO7UdC+twVWZMmixZ+UUmGm6kbHPn6e21syvrPC8hPoTcJ3ExBJO
wivzvZs99gfBw8Y0eTGw47oKKw0WtBDPtxZE+/kl0Dz/KdaDTRB37xodMw3ozNDMXn1utXED2iLo
OF2/1IxZlLXvuObRQxIRTBZiX1I6wKnInDALZ5uITBkFgzCipThpfuSuGmRWfWjOdkXnswGdi3hN
zsNF5G6hKg7Sw8GQ/GgYUXfNZ4odGJsDDj2OPRSIWKGzEEGxTgzeOM4bY8ASAMhDAWtiWlKmQLLX
ZrCZBNgJtfQFKMJNFZ9oDOL4DCyqvfYtY/VeO5b9WwENo7Q2FeRZ0HUTCJEGeAzabzc8qR6m60iK
mjMR9OQSM4lkvDXiGHPGW8PtJGVSEyqy5eG7Twu6OCROs2yj4hZhA8ZvBnDEQcmY1lakrRPt2QHc
3ravXgRcivrt6uHT3OQzCnZnQougC4TRsxzg0NxHtHlaH332/Wl2fLnXIOSpYpGenuasz5wTdsJp
HXcmylmP0eYgTfcQ1LjK4T4igcxvcLcR3cYDrKG7LdG9RzBuG0GtFWCqeNqq9GTN9k9ARNSU5icr
Oza1jkNnhhCFG8+otjrfC6nKDiSNUUZvik40h7FbB9s+JnSmm/Y7acWLFp/M4meYnibqo7iireuZ
LAGnvdrlzU75zm5kJwxiooz3iBt9eNGUtwmN+p4kcP2eLOkj6uWrqusYnATLgCU2jr2HwywLIMRC
cEQIIhYenzVrLvao4bZHzw616EU14JqLuckAPPYylyjSjLiRwaIm9N0dKWVqdAqW1OwjL8DDTgNO
a7GucWhE57J9NYfXeaKQY3vvgoxSp36hegp6Ezio9sHMwFZ/jP6DYl94pdS8k4I+S/5Me/5NSiwA
moFNUh1Oy3GHwL/ImCdDzezY0SKW08gENbJnIy3rZ+z1iXcaNYbKpAShTqXRI09BQEfLKdpTl91F
vD7MQbcOf5Bp2KepSRaRpNUFsJ7D+WVC/gvwT8YnN/6xaYKrw51uA2EVxnDO4njpxU+6s0+yO8c3
g3N7jcI7qYHHm/2SFySnswkaT5xHq4CAXtjeDXyPSXixxS9d3BA7qG3dmMWMTcap6hoOA4WImXbw
z7OeGce4DlD4e9yyicgDI6Ri5Lwc/s5hoEm7l2JVSm/rlgBB/OFW2NAuHRyhsG+Uf7X8S0zyLtNX
qR/uI++vZYZFH/eqaiW+8Lm2cz3JLettTrwDDug4Z9eHa+KytwQb7NskKaCgFkwQHKa/3ntCeWGW
HAuXYQd+ARXle90GB0d95DUTWBlCXgrGXjV9fT2g1BJAstrmqWBSP7zW5hCfbPDFiQTg5Xuvui/D
T8isBMYTO+9YDgqU3C7fRYWAlGQqSY5jSujyips1GV3kZzgGlf4sBPckB4vcsXU1Hlh2QNuk2zMC
UlkwCaKcbCPd5hKQc8u1fG/U4Rt2m5x5Ep/yaPnuRbNIRyGDMVvXoRsQ6AJWRXiI7TMK7m6HmbS3
QHHZjlo5zJcq7vQMsvA2+iJ8V3wuZUFAQhEXTJgsRAHpFzNVt9ztcVvgrjWG7B7UJQIHbTNt6tNN
YpJ341UHknXm8nGpbYRGioeRlZqbb2vZmoBEhuAsSTJoHDA1o9GWstFfbHNA2uIHTeIFpwg+TfZY
W1xM0ikygTsXT+aHy0KaBRKEH/1Mruc+6blBU4V9y3XuNT7Nv8sumAdPHbOHIVyzf53HTHwUHqjQ
WpZg6Bmre2JfESEw4+A51UhANAxftJnqpfGrnBEARmXP60PD5YZDMNSIAMtzMGUvLsW0bdhio/GP
mt2cw1H7EMwTIgZoSZtARNPP/WBcrCHfRE1/iPWBfBbmBQeBoHDOPMWKOx8ZnoxhIZTh4+CMGAHQ
WeQAvDDhtFnH+avednuPLULF9j3JebsavBULoYcPOyKsk2mvXY6sUbkQIKBhf1QzhHAyBkpEC4y0
Rm3ixdJXkefu0jpZxSU0pSHbuvigTVKfeos+qlpx7Kqh/zc17rbkPpnX40VqUPGMcaFjqRYqfcsq
B30R1nbCNYyW5YJqAJHhzwlRI0nkjK3HUGgVtd86buS6GlZzDMYl8Q9hnUAT71iJI2CeJ5fToUDM
MCtOpoa3COYsbbs1xJ2pH4fefaWwdIcUHGUSSsT0zyu51+eUuw+svAIvw7TTUPdiHqaZU1phho/i
T59rBpkwPD8rR75OuPK96uSAxJ6s+2xsdQlNRQKK1LiPsVZKl7nx+E0fVOniAtDx9T44xWWIKAMe
VB/EVaN0wtoIVHyR+PpKtj7JfL9H/k/cY9HraxeB0hrAM/6k5j1svjL5qjXgd/gaPOasYNsgb5MI
Aok6Et8c4FL7ab1Mq1ufPXsj1kbiqZ74i9Vfy0Wx7Fg+oIJ5fLU0QEUl12LGGxaOtZrhvQ/DsKve
RXat2aK5e05MhLX2I+UaYmOGij9L/bt1uTD3t94GpmaukumEs1I2Rx2jnV785jj5yo3b3dP0BN6A
k/aB3sW1B/9jwk9Nz8u/YXjvmUO0LEex8SYUVEjaXPLswxBopW64rs1PfbxZHc84l2Ak4YAOvHrn
9liMO8qC2rMATmJ+Jj2h6IxYi30ll7EKeZEMfN14tWHTsHk4h2q4qUGyF54bxhb1Koj6Ved9KsYC
5KMya/Y7YZp391EA3zhaNAF0MOsz4wqvf0mP+YVamyOiJwyX/x2V/bvmE8JiFmTBGUrqn9nyCbOp
BeShtSmzvFntAb724g5Lf/wNnWcvIHDGiC8tHlJdyKZE5VPM2uXJU8uDUfa/klxj7KllW6CNbKrh
hL/k39DcaMTVUhq8PsDrbMaWJnGW0ar+NCNIjjyLWvVV4GHLLE5yWORkiJtwAHcAfV+D4hC0I07g
OYJHzjE0QZ81NHIzDRubRcNMrio+Wux7UYF5SvxH2pn1Nq5de/6rBHluoklujo2+/VC2JMuyLclT
2fVCVJWrOM8zP33/eIJ7j0wTIlwnQZAgTri0573X+g8St22UBHKOyr5FXwj1oqp7rDXI6y3qnTDd
W3dVhkcViGw6OM8SFr71Vdbctd6tpHwN5Me6eraMV7c+CvlhTL/4V5nMoj1gAO5/6XkNoy4BWg/E
HsJzFCNM8k4dQLGge0wKqNUZwq1XDva4TlltXbykMUb8DinU7pCF3+vGbdA89tZLZVNNtXlQKK+N
Twaru4LivipCRCARNku8ml2vQsHIacyrGGf1IDuwCwLHv6edF378KBASjSRGrXoKnUPVcvOwLwsU
UvzwMc1+B2iLm8l90zXgRFDxFjhF4j0tcwscKLQmZIYtdNzyjWuwlsPL2NzhQb/SY1LuNZXxlCwZ
pA3yQyr2FeACMnwVrWLMDH9Rsvso3JpaCfPyKUjvw+ItLL4a9fdmLMdkry7ScO53rOp6/ynvfyKy
48QjtPpLGt6NOmp2uBMquXtpozUvMW7RUvbUDF8tCXyuvg26XaVJqLpsB+NGSjdkImPrsWTbzvYu
vCBKt3Cgb6m4bhWQfiFFemaKCT8r3dcQjXr0vpChceUHcC6XMfub0zqrjKkrOY8dKyl7DctH9NjJ
8j5oZLKSaqUkL2gMf4mDvdF9ba2vyNTI6VXVMwhASAfrytWocwT9F1HaX8TwFQFy4VzZzg+XOzUK
kBeNzUMdq5NBfupgRJY1MCBQn5Z/aRp3UXrLzgbIa2tA/607jqH6UTYBfvLMRJSUOicW07q8D2D5
lPV9UOUXLdeOKKUY01w4AXhxYNXNdcdyqduxHMOs4NhQ0u+x++QGD15yZcQYasCjbZ0HRUm4W/zS
g29SjuxExXu9viw4cNJtXb1k2TrBN2TAKMy+xpaiVbnKXqrdL9UD4qLtRH60XBC545vD+45+EKpM
mHj3NyrOvxKKeAMAUMB0z6XaXXTNqwXBSbOPnvNkgPCA86JkN1Z5U7rbOriq8qdYwW+kxtLxAodX
Cwxe91yE6HPBuI61J28cELSbjfWoOJTzdkBcJu6+kRAv2qdB57l7bwHQLsBlhsY+xm9VruH5lzxI
HHStASQjeufowKnb4h5+0jbxui3AEwxdsljiXmNSkQQhaVBWk7XQW0e+1m7dzDXZ2MvgpoENuFai
fud3hkK2uXw1ycwGqOM5KanVvuhuJKOXLh2/OghXC7lytenKRDhH5qYG/WyTu9jVDupFOsAgNPpL
XjfupVEM1B6D4SriIotleXqVSdgeBCaKY678s+NCCOuHlGDU3NcGLqOu54NIkcGYQW+0r1xEXhxd
fcwV7gt6FRwtP7BhCujrDDqTrxmPhSweDJhiUejgAwXpLjeStatVD6lv30sNE9YLsV9ASNSOjGu/
FPq6K2V6Q8EYXobzUfW3QgepA9wNM/gQdJBgmMByu5aPZLTz1VNJzTUIeTuGVm7b0rovA/u73w+v
fVXcm7FzgC61LjVvAyCMikBfALYj62tFHkPSIWqEApKJToIWxRsdesBGjpEAVOVVT/miS9JLJEow
EURE1iJHHYd7Q9U3iXtdddyRpBCM4c8er4CCiy6fNcFz2dXO0n4M7l0n3RkG5bsndlu92EX6Y8uh
V2AYaKl39WDSiPpW9eVvGTWpMuw3noabpWIeumyvpztFuGzq+cPoFpozEwOcWwJuIbq4UjmDVPkA
TOp77IltpDgoRPyWuGQCdkhwogoQpX30rOQlqJp9hEQpzw41c5TLXK2/yNazEhQ3dewgRLYqgYM5
zU6qLVRnvWDrmjBvWqQWUDp9qFR4mdpf9IsWdGGqVtd+DHtVq0Heta8Fihu+zAPC9J+MQXt1kG7z
4vsC7ycMyh7z2C82pX9HXwFWH7oVDAMVjVzgeVm1S/PrmoMjpOC+9jC8kUbBmhEmxYUl1new/jFw
eYzTEqRFeOcbUC0jfZUa7sE1kLCVBZiwHoiCfqtVNsiv6JIWrgOo61L9gkCiTPY7vierlWbtdZbb
1wYKYS5l+MTkUR+iOwJmqN8kcICqIIcjEgLzHb2cq1VdITuV8d+V9UoyUwT3nvOIozwHEhWRv1eD
Ows6XT8cTNJPIfoTmXdvxPuoMjc+9NU+u8ipFEQu7w2uAR4ZToSoNW5mNZd4d3BXHSZiDaaCZv7T
ll7SFmFO14W32F8lRXmwmQkbWwH/VstPDZYg68CGluKRMtABiudOQymA57brheR8MERLrb0uY//s
3Df1yiNjJ7VscsmTrP4MddhtXr2xdCAjXfkQRe1lVYi3frzD+Gy+WemR0DU3pglZp3Cv4oTUMoZd
ZdzdFigfJHX3wwiRlWZxh+wWGfzVsIy24Ti/65ZcskZuNXqLlV+2nwKkoxrNTbPHEcfmgAnK29Tf
K3JAuthABg0ipq/gjAQ9G68VKZfFRhhtvklHM6SMwp1KhQfg6VHxnjWTl5eCEIpk/fI42WvpYRSa
zUnNmwhEe+RNlPrGAhmQcug1YXqZ2MUVlerCeWr9n9IQcastOaGuBQTBpEPUsePGVZGTpbrUdea+
hhQcp8UFHEt0ZSWVG2YGGBgOMybnrTWSR8Ny34AZLPZuTDn/IR0NhfxXXf+V8tixpAARSvdCH3Wy
wgThOfLNTq1c2U1+1HnNtU10m8XyL0wi0e0ZSY0bHshl/KYy37R8rRTXqlJdFfq9h0ZC2mN1Y1RX
ql5cxD6oX3Mf8Iq28EvNXlr5uaAKN3oQl129LeqrWNoGaC5ZyY1DTlLTuSfFWGVjT659xctIttdC
NnZ+LW0i1IpF+jssnhTn1s3xyrktEuOria4DerEg2luejjDA2yOySVA0KTYCSEDJ8+CybsHX3CDb
zXRZ9U31qgYFksAIdDf9vkDjFNB8xu0gy45uF1IBa3ZJ6uyUAihMhPJ1MepjIA+RopiKQ4JrYdPF
f4BHQyZHZJdVKN+6AkJjmWDGmUf519BPRr1R8z4W8I8L1X+UyvBRlwEbRh1HQtu+WrY6PMeBCtYc
qSHDgUEzdNvCQYQowgjbo2ja0XyfBtmmh1WhFMC48b6qkS9dco/FlSLENXB0jzYRaMfqgtx3Gbu8
RQM+JqTiVY+LXe0Nu8ziaQiu9peORdplBEVxiIxtGjOa6N2gBgG7uALDpXlXTdHfVKBvS7GPY3mT
txB6rO/D8BBCzFQ1HHfkEu3JlWGIteK/5Dp9jQyG47xo2u8sPDhAENLEekoCi/vyDwWQQtZz+mjX
pvEa6wkEBrENSJMENFo0DfhB+WhQp84LcG45S0TWGtTL72Q0+qR+Ww/anR5hB+kPJPYay8TU2f7l
uQL6IdATZ4Ds2OR7w04eB6k8un67ylDIJH/51sn+ykm5C1QdAuZsHhFTLKZyiLo2CfhNXn/NJb9F
FwNYswn6RhEYRqoHJLxw0MOELjs4PlB2jiuylFvAPve1bCFTBvNKtDXOSDUZWFK6BnA/lFPhi0aU
Q1UV73OGfZUDUofzgYMyvwrol6wg0ynyvF/ZfQBx2wyGGtB6NLwk5l/K5aQQXEm0O8UR7g+NXC98
ZUns2qSrsDmj9ty7yHaqEXLQqAj1wD2AdIQ1lNgk79NbLdNbkF2IMDdhhYejO5r+pULdiyICju/I
yMRehhoiYwChAKuioBCLI64rF3U5cE/FYrUckf90WL3DwraJ3MvKF1uL/zFUsUuvuE+hYnstDOjU
AQ373UEoxN8NNesKT4bmvjHNy1EFI81JmnlIJ4dk76wHDd4Z7N1V2+1iyAi2cVs1u9zExcltoc6b
RfPN9ZndaqQivm1f6yE6lWX/0iPq6fUU8qhaSGQpuXVoNypDYtoNNFYS7qiVaDhh6rw/hgIAAmeF
hORMKTZx6n8PXSBCuJpUFtnkxnTvdU5Lz6pxnQMmr3ky7ioxJAHH0izQBzV2iKYHGLYqAdwZZY5F
hFG7FDpK/eAIgDm9rJvDJgh841mO8QySOsm5A+yBPp45mMrFv//1v//f//3Z/R/3V3pIo95Nk39h
oXBI/aQq/+vf2r//lf3nv92+/de/LWFbthAmhAVL0Q1Q5Qp///n93k9c/sfK/4L1UnoIOlj72ACW
D1w6knefj6BxX7EIY1qyPokATbuVJcW396AEHf+gN7f/7Pvq+xaYUurodhPYe62/oCxVfv1nnxfv
P+/LZkMGm8+zWDvEpkebsz+IYApdB6BtGpYYh+hkCHIXZlOkg+Aq4hjxWvj9yT+MoL+PUBSoKeQq
EeC7DM+mfne+AQb/9+kcgqtqKbJmKbapTLooV7MSEQ2PzxdInpPo/pL7MI1tW6CA0WS/z0ebm7Gn
0SbdRUFNRuortPddTrJKRQta+34+wtgd59oz6a4qVAt8N4kwREihUHPcItJxPsRcIwxZNthMVNvQ
poui84KwLE0qOL1A9pKD1X7+fADUPVRd1fDsNK1xzE4mlS1SoZu1Y+6h8XWPlftw/vNzQ376efP9
5zkEBl1t+HxCOjforjxeszkF8c93k8aPVy3VtOknWX0fxneFiFotdvYyTtv+nZ4sjPTMMLz7/mTm
4u4iK7XN9wdxYWMDmlyc76a57yuqbamqJrPzqZO9D/EOKW+HwtmbmOWQlDqe//zMRNVOPz/pnsDt
dD9p+DyOkHUNHfRSbM9HWGrApIOiRgfFXRMBwDBu2sr6Dz5PMUfXZGaTLqz349tQm0MMokI/i1T5
VkPy4vz35zqISqOuyppgDk37H7tOGQGrQtqXSvUcA83oygLsV74wDjOrQeMItccTVFVky37fjMzV
1TzPqXoW2puTfa/dlS4egvLn+cbMjcVJFFt+H0UNJLMtYTTvhxEUBFVFzv5gtDmDWG9C59+mJxGc
bMkXdevsL424vrCq6g+Ww+n3Jxtrn3k8v63G2Qdgqt2dAHz0+S5iKinCUC0WhjYJoJG/SPRQdfa6
o90i0Xxp5MEfTFldKJZQhLA1xZyMta0rUtjYqrVPpO8WJhGX51swN2NPPm9NBlkrtdJpQw4GpSMV
hnTrD1W6/nwIU0O+QTc1oZGIez+P4rYWkdHiDzwAHTDl7grTj4OHP+L5MOMRMDlFNdPUTUvnVmAJ
Y5zOJyeQGpm5mni2vc/Rja/I7+J6ibwnJm2m6q7tooz/YHZx0Mk2NwDBvyYj04GjdRuFdinUgsoW
ZUSyJ+fbNO5HH9r0dwhlMjpDjMJ80xFC8u/V9ogW1aWoUBeFnecqFT4iw0Kb5nYW07J11RamqZjT
2aYCf+g1hRWDyKGxaq6iYdebb+cbNQ7Ex0b9T4zplCs0z9Vdc1yVzqvDu2Xo/2BVcvs3hJDHzVFM
eg0JUBwce66fQxSsqblmg7s534SZuaabMvcpVWMjhjz6fq7VjghkiiwGsJOnIL/KY4ms10tAzhJW
3/lQM71FKKHZFovfNIxxxE6mdVqHFvIXjbGvby31Qa9fz39+ZsBR96KrhIbJqW5NFqdNKsa2ksDc
u9A3/fhnjDOj1R7KduEw+WuqTkbdGDcw1VZ0RKGEeN8O1awEWhetse8wG0MprfnqBvjAZAj5h92P
rm3lLd36pPLcb41k9flWakKxVc0yFcWwJvciF/sy1a88E5xEcu1pV94dguxubC/sdDNjZWiaqorx
+miwE71vo6LnWlGnhKmVjYso+8JUGDeUaReefn4yFWJVUSlRM1Yy4HjcCBuBpMl1mmfo/h+hd6jU
l8/32/iDz0WczPOhNNIABVJzL5GMerbg/j2fDzB+4FyAyYVMyDoIKkGAEa8ph/VFRabGo2pooDZW
NY/no802x+Cs1ti1dTFNPqCS49T+wFrSot+Svzekb5qxMAVmdmyWkUIKXBOmbcuTKZAknZV2vilB
TDewHHmKkre8v9b1jkphsg6BFn6+SafxJnMiDByr4jUs7V0VxdXIbS7gaO4Ku/6DruNGKxuKxaaH
Ktv7qY01qoPOqy7t1TDbkWHa+l5/GUbF6nxz5uaDJWRtvA0aqjCnW7ct2sEtaI4KQ8A54PBJ/gbJ
HA3a+PlIM2vV0nSd7IFmkEiY7kdQEMOo1CTv0GPnB8sitBd21pmmcHLLoGhpCWotk6b4KGqA0ovs
ffAoY+5EMg+v4uglxxXhfEtmZrVF1Wm8H5LTMaeX0NqOTD/VYhsDnEudekq/UvrN+RBznXUaYjLL
TNggup8l5LyOqEe0S3fcmRbYsmEKdmY4MVw93k8urQUgW6eWtc+KYVsgD9W2mPWi33S+FTP7p62S
GZS5JWpCnQ75wE26azxef7aG1oL2lBnH1FgL++BE35zyrkSt4HzAmW57F3D8+8nZjfRTR2WAgNVL
6SJHFtsLAeY6TrfYCy0Ln2+UDt4HcMmKZHKVUA6KAfheAZ+TxMPn26DbpG1VU7MMe3ojbNqgTVoh
3INzPZjrOlm44c51kWHyXiaTR4hpCxob/XJk19wDCJhiY7cLn59ZhDb7sTZenoQim5NbR+Lq8eBW
CsVpb9Two1aaex2orTdJIIFR68Pj53vL1Lh64m8pmM2TbTJXurJDoss7UKTsLvC8+IPP67RD573M
Wp98PmpMv9PqwjuY5q8O9LW98PPn5hPf/Z/vq+/nU+/Esds4mYcGZwPNYNR8cZqVXGnlxfmGLAWa
jAvFtEpC5M07ZBzzWANGFwiWng8xt9pJb6u6rhkGl/Xx7yeLTx0MyzdLzzuImqJx4ntPScPeG0rq
Wofu9yUR1cEbtWDiHq3T87GVsaMm95oxt/7fwacPt8B1azE0jnvQTAmhJKPTd5GbAxH3+2ytuNVw
q+haBo82u68QjVmDHTC3pPqLSz1GW/n8r5m5k7z7MZNZk+NFF5rp2BOytm7wIpbaveseVBdmvBZd
IPp3Pp4y2/WmYtiKpsk6L8n3XZ9yDU5Mg1VgM8yIH0sIg+cPnQUcVk5S71LyuH4rFrB+K1J+twLM
/VDXDeXSuGPG1agbZkDv3ci1kK0f8Yi+p+w0wynXlHNfzv/a2anIXZ0niWWpyrSa4FNHdJxxngRK
/IRa4z1kkn0jgtfzYeY2OvMkzPj3k+moNK4RSlXgHXLovYb73YYg/vkIYz3EJv9OskVMDgPAzrLb
loOzLynT6xH6V0vHzVwbTiNMrgGSA1w104nQ1AdUXQLr+Z+1YDJvKjxvvMjg+zLiHUB5Fw6DpZ8/
rpOTIejxc60S0HX7xKFCcaFlC3f/sfnTRX/aPZMdxygDWY4tUF/YxJeAoCqMnsLgGGnRzfl+mjvV
LM57wUOaKoU8mUuJE+DsZjlj2vFWsreInlDjB20Q7h3M2f8gFjNKoaBqmZY2ORJ8NBJJ+WtwJw3v
1vbwT82OWYV7BNJ9qrlQW53tQZ0KEtcB1VCne7aOrwyijbwyYC390NvsLQmabaEXmIWXq/Ptmlv2
JLrg5pBa4U04WS0+SIEE+QJKASVcUfdGRaUZ752FNTnboJMo499Pplyr+9SUBqKo0TXK1F+iaptC
Yu/MhS13rjU2EE/dIo0jPrxsM61qNbshk45mNCrEwa3b61dl7y6Mz1wWh0ft33Ems6GteVIhyM0U
t7qtFQ8bJJG/a4N+W/bBVdAhlafnr51UPlYi/oN9mp4EssGRQnl/coqJpusS3dSdvdPGqG9BaoDh
ImyxNN/nju7TOJMmpkZXpWpvOHs3AWobaRrU/zTSrkmUDddxjQ+zyH35QhJKxiWicDsED8bdign0
pZDE8EUzgRIVoZRDmMzQQM8wpZGUeGc5xhquT4nGRYNJLQiYyzKzgReCGll5DSBUrDFQTfCRjAhR
s+BZggWrbNsuvMbEgKWhQ94JPcrdfP2ugZ6HWSiIb6t1pV9uiY5Q0obFpaR37qbtYHmigGZeOT7q
Q5Cn0ElNMDOyYsO5LcLod4f2t+a2xc9cFN/1Ni5IxIF1kvICYVerQjKGR9SVisKQrHtrDUR7HO2C
wW4uPPRSL0ARRWuDivNaNtp47YVNftHEpdip6DVeDmoG1ijWkT9NfPDxVoGLLKkKGXCj1S4ssg/b
oc0z2zQ1WyCWLCtiMjN8Jy+CNpXdQ2MhsVy+VRg+5y7gfh+t9E+/tsdgbISkltmBPzwizcqoHbkq
3UMKEllJrtX+Nw6n5/emD7vGJMZkf89yJ9FFWruHqpNgVTaoyaHbKEH5E/qX86E+bBxjKFsZUy28
jozpgyWxHd/RzcA9xEi3uOq3FlkNADp/EEXhMsxbTNNNyuvvt0FEja3YCjlELNw83W6L6iFG8Jvz
TRl75d3xS1NOg0zeFI0Uw+wgpbMPcvGr9BGFDIvH8yHmeus0xGRgJL8ZMjnnfMqspz48pAMM5u35
EPOtsGVyyMpY4J1cIhruiWrWkUBE5iVCMi19LdV+4f4wG0MX6GSQBCVfPTn7NEEh39QoUxubTn9O
lG/nmzDbSwavH4ucO9ziyTXO1tveEKVEebpLDjUMkzqM9q7jrs6HmW0FGC9Z5lCgDjMZb0oNRtc4
hrSXlVf41L38cP77s82wyHWSkBzTxZNmeJTCKk8teMOFG7QI8Tt1s4UmzIYgBaTgt6FqVPPfr4s8
V7QOtXVpD6Kggz4KGcJoOmeTlHm4cK6Nl9vJ6lBNahJsydys1GkmJLK6Vq3SXtkrdf8g58iEGAnS
KI1qHZ0cHxcnJg/aWZhJn+/F2bikRATlX9AE0ytdoqryoIeVss9QQnTlTZBAjcqfsfPNh93AYXY+
3MxZoPLMIpOI5hSTYzJouuW4UpPa8t5JEZbChihDyRHvMmHucnywzgeb2aep9Chsn0w/VtNkrWLr
0ht1kNCnYYKNSCHlN4WSj8TEYOW7MC/Oh5uZLYQbL+F05MdaXWdYltRQNaMajHwRYqNJeA1FfqFR
c1G4Yhl/PYhJk07mpBtknu2XirKv2wjk+ZujJqg/5QtRPnSdZfMPLFltZsXHCmpey0kQSBZPyQaI
+HF90agLu9DMTGBnYLKPyIOPKEGBq7NRV7gbW9JB0m5QW0OR2Km5wi3sE3P70Gmg8e8nd3wJBm5R
KoO0jyKYXDjGXJ0f9qXvjwN28n0NWmLt63xfeuh26eEPPs4GRAGY41+bTmGj9LQwQosFoRVulwG0
j9yz78/HUGb2AB6pzCigEmSRlcmiHJxSjaqMS4bWQRMXcVxdZzCtUDvTKNC7rfe9QIzwSxdqSAVC
c0ertnWvcNIJLyzXLx7gxuKh1XJxtHpunTyLvY2flfmzlKOMfv7Hzvb2yW8d23LS28lgyhjcRu5B
UaxffgOdJ89rdSHIzBp71yGTjYPEFnUI+NYHz72LLeuitZAkKb2FLf/DGhvvdjqFfYruuqLr4n1T
INZHPvIV+HvXX7GKQhlgp8N/UmGV/EGf/X0BV6fNQdk/HniFHJygf4pi7SGX2vU/CjHFdASgcPQa
ctVB925sfHyRkl4IMNbjJgckMCsZkAV1DkObps8qhzdlFOX6vmqwBqoFekgcpzifhE61yxIs1sMh
LrBl4jF462dD9B3zb3fX1XW6xUAMunkG/zmUjWqjFl7x2oiyeujcxEJZREk46gJrXbqSfOuo+ujz
DHwcoUFvZdiBtBYFxwZGhQjPZrhNJ9FohRghy1dZ+DWYWd9g5SP33srvcJuWBl6YZd4jzY/FElLb
3F6QKJSMh8Lpu7Wm+/XCHjQzld51zvj3k1XhYmrmlVql7wP4JKWCkMKFgfIWcl3nR2FmYYCnE/zT
gHagTneKqNbstCsUeHPWVars0mRteQszaaYp70JMFnjGWomjlBASfCLK5d2112+lt/PtmA3CIQ3U
lMIc3f++vwKU88PWb6y9BVNcuYJ8jjAds2Rh0s5srODO/g4zbmYnw1Ll3lDLEWGMFm2R8KayLxXx
y2tRi9gHnrkwCT5mf1CPOQ03OYkiVZLSMq1giukqF8arobJGw/SV7virCrehRjHQPfqhDV/P9+bc
rFB4cCsWxweYisn5EWZmWWCXbu0FbjNVizVNIF4yP16dDzNuU5MdQFMoAKhj+e4jN8Urei00pQxm
MdJLaXpfmG8SfKVR3btRH1XpJQyyhQGcbdlJSPX9AMYhKiphW1h7M31sYEJ7F7a3kLObOdDetWoy
Ff0BWeR6yGHcuOlP0Yc/slDbnO+4udl+2nGTaVjHZWoqLh0nuq9pdAXdCaepTSsWxmeusyAYjCke
8hXq9K5C5TNWrF4FLITgVKbeN/ha1f3CiEy6Cyinyb7D/Req0ggTn1x/rSgb1FZqs6OoL+C9dtrC
9yd99eH7kxEXmZULkfD93pK3IvO+9jh9lqDeendp015qymTkRVf2jgLp79hDQGy/KE/nR30yHB9a
Mhn1tB7UtJCa7GgWV5L1xclus3ZhxGdbAIAGTsaI2phuo2kBmzl27fSotD42fpGzquJU+pMRIXXI
04qMhTpF0w+kq1PNSbOjg9avW1v7rscFpcrXkavsz3fZbHvAa1CTlm3uwZONTOlMz/BVKzsG4c1A
WmQhrzM7Iiefnxxthpx7am0YfL5EZUVelWiDFuH2n7VhctlTDIxMNUwojklM+Xa9hNhY6KIpOlj2
pTaPAjM7QrlE+kgyFqbUXB8JUrfkbs0xYTgZAtWpstBLmVLQTJR7RVKoVYSujOx6OxzP99TkdP5r
gQA6UWVTVYEgfJi9Zd90CH/gpxMlyi16Ih5e2fAoFLLLSHgbGDGplf0tEj7q++dDz7QSuKsJtk2n
BM/79/25UsZhEsRdnhx7DUMQiOzRlestAeBntjLSA+YIdbHAOxqT6Ya2W92ZTpIcq2oTFr/i7lo2
ruShXGjLTDe+CzNpixUqEb8hTY6Z/91AsTmyN5Zjc+ldQYhe1wh8nu+72XgghQUpRQ1o0mSH9njK
JKrkY+IMMbhCaV+DYi2hiF00e1SmpeDzC4rpCA4RSLwwQKa+H6tegw9tNEgr4HUdZeWl2acLc35m
TXEJhb0uZJVX+DTJLzlWawgP8UDdWVMqas2FwvfS9yc9FmRaWCVdmh61UGA3/ytcKqPOBQCmCQQR
ZoKm2+N0P7nn1kirpqhrB8dRqJ9eWsoazi0XzaI8waAb5KynWM1QVqSkHIJjiIR5s5WkFYZu52fV
UojJvQIhBa3UHbTEoVStrbrFXyPfh0myMJnmwsBiow4M5JSczmR78zPDl01IA8cKiVB252oTawvr
YynEZNl7tY0UvteGx4hqCBpGGr6enoW9UymWkjFLoSZLQ+H6rUpZHx5tPT+arXentbeKtZACm9vG
wLyxTyvj2Gvj308mV95Y9lA0cnjEHSgY3Wq/yMWF8+P88M/N4NMgk3HBz0CzEPUMj71hvyHqADdd
aTefj2Ea5KFBM/CImSKZ1G5QEl0JoqOqo895gfHXp78PiJIsoVDn2KWFJA829cLsKJUvEkqlOjoY
/yzCZCPpELYJXAXxRrtaISSnSp+fuu9aMLkRJ0Wip41CCyzlaCXdhd7c5+3b+TbMzFmKHbBvYQFA
RJs+Vv04bkBRWukRHc7+NcMad2EqzQeArG1SlWLTmjTCt+tQ9pQ+PWK/fdsbxW1h5y+ZLS9sWOOM
PHkN/+f2Qp3ov8OMM/pkWYQNJcow7NJjnf+w7acBkV6tF5eRePO91/NdNrM4TM4mS0X3ZkQ0TYY9
4VRM4bJxUfKrC6o7yNU/nI8w25iTCJM+c1JdzstS5iGBCZA94EBt7EuUL2PFRpn95Xyw2QESY9UB
XgHpn8lpMnDI+KaDNSneA7TFcrHLULH1EkvkzflW/R1ocqb4HVbKel6nx0yRe7T4QRa1eWUgbeuU
eIE58X08tPHnoEb/mRew6yjegKn+UN1F2zanRs28aMHh5JsaKeh64T4x34F/h5icMJiNoc9YEcJG
2Q5t0scg+2SV6z+tGElask5F7QPvTUfpS1QFXpeBfp80v+z8zl8q7s6cK9S2/g4xOVcy5CalOuNe
l+JBG+pHH9ljw3gT2ZKgx1wgXlyUVyiDf6SdwTiLQlNzkqM02tHYbXPoLeMoYhSCwsVDZm5suCpR
VIASwCNqMudEIsmR1pvJUQUA6Hv+ajReLEPr4vNr6DTMZEvAEqpVPB4XR0l9C1KKRvlPfalCONtv
J02ZbArxkPZ5gdXCsbPVK7uj2oNeKU4vJZJ+51uzFGmyl/rsa0GT0po6fNCKZx2hT8x9kY36pM7H
X9MaMojFJmlA1ZrmMmQ11pFNcdOjmug7CVij8LyFxTm3WevclHhI6FScp7AL0zV6TEOYAI70kPVv
eb+0NJcCTDqrUFrJEY2eHAGDZwXSiwuDMTeDTxsw/v3kYNN7Q0s8he/zxkN8bA0QFBOapavMbBRw
s1zFeNehtfM+SiMUNTeMLj6ObkaSti+qDGVJsdCW2b4CMMtlz0BTaco4LR3fV1QzjBmMe1/fYl79
+YkLCEkzKNH/tVO+b4WI2xIwgBEf5QF39+xL7eF0GW3ezkeZ6ysDJMCYkuEZPH20pEoOGSTi/TiQ
ObZkBL2C5NYNH89HUeZWIfMW/iJyBJBnJkOSCjPCXzJKj9S6h50poR8XSIVAvh1UmmRjhKvXubeq
1MDBucjOV7pqtV+KNK1RecfiHAFJXE3QgEdWPvBvHDQbLs//xNmOoO4Fa4IHHBr/77u7yXAWyFEE
PuILHqrweo2XvPv1z2Ko72MYdYY8liwlRxmP0XxfoJguZevzMcZ32fTuaJy0Y9LTg90nkN3Yhko7
uzbV9t4Uw1Oqiuscp1s7KneR795oJEHPh13qvnG1nKzsWMHqs7XovuIlNu8wbmryP4kA9pg3EFTy
D+hPKu1IouVkD+vRgLD97TU/EvCZf9CMkyCTZrQSOoht66RH8LiXGqICeX1doDf4B1G4xAGRgY7P
tft9Z5mS0pDKxe26THdeO6DxZ14ovFnORxmvatOZwB0LEMKYKSSH/z6KreqphHYwV1Tx2xaHwX90
0k2MgW1lYA6HYvP5cGPXnAs3bgEnMyBAnUoxaq51XffcNnfi7fzn5yYYO/rIuSBP9wHHGtVRh8KP
4NZoIGHoouJsO4cQNcc/CDNijLmYgpKakiJNJyePg1XWMfWqY55Ju9yWbhCOXnh2zT0fADxAGuam
9TFXlIFKVIASpEf2sbha295a9jYCG1xl9en2kFpj+MFnk2BRJttakeIKIQkzPIbVzyhY5co6XBIV
mZlnY/kGhQzI4yN//P3A22kgQQ6QwqOR/W6dq8qwL2zMMBqM7RQkYZYQtDNHybtwkxdK2xXoG6Jc
ecwbpMZTpOURiEVMFIukz3cd6kiGhpgAPNnpbUvK69odYjs8Nv5TF6wLP8e1ulpYNbOtAT5vj3d6
+QMJF0CWN5iFR+LIfdHjbBMaV0FZXSrpUj1vZv1QVQWTB8LDNjVtsrPVRZ40ac1E0KSvpoHCPHYG
+QLubzYGoGAYATCi7ekp76pG5g4eQ5NgVifhIbeX21/nB2Wuv8a3PWh2SiwfMjCDIudhUWnRUUI7
WsRHobZrebStQTR1IZL6cUODEE8aSVeBJHCXfD+vpaBqhqIuoqNTZ92dKVcBVelMx+6Kqsxv2enx
qOqwiBtU+bIyg2xrRXr6jMGTfen2mJ4yFt8xsIu/5bqS47ZcAPU1kBFZA6xzb50u1rZBLEW73pDd
y6AE6VYNKoasZREfJWqVX3xVly+dYghXrZ94v0hmSLgk2QYE+lJcx47I0dvV9eL/k3Zlu5HjyvKL
BGin+CrVapdtlXf3i9DbSKI2al++/gZ9cHqqWLoltM/MwwBjQFkkk0kyMzLihqo5vbeSKuvcLFNU
zUMRJbvrcQ9zQwOKWUFY011jgqSYqVAU0SHI+FJSvXkNM4v9DIuC7lgCSed2NLo1WkW7rV5k3yMs
wRqXMehT6sUIyWk93400h5Q6CWoQbFCQKxu9fhMa/QhdDs3eFHGj3AJsrWwXlmJuJWyAi9H/5NgX
YN9Uz/KaJiKDOz6zDsJ/gN+ypeWes4GdbuHlhhecnNqrGcCYcdQge19uVcUFV73L2cI4Zo5ItPOj
0iHg/5apS5GymFJilClsZLxe36v5EoXH5fcdQXoBxwK7htgg5x5r26WCUgf2eKnXtmsz+4N15O36
WszZQCZaFOlwFKMb7NyGVQzQxwTE6gj1qxblmv31z8tAJzyjQUSBfmA0R6jgoJHXoSi0qUw1VFGA
vAWtd1QDaJeAv72o+O3UNzch1DajgJSuQjn1CmhHXv8BlzFM2CfoO0D/BJo8pQMTlOWVmhH4GmAE
xyFmO7XTajcrl9Kil6fmuR0RfU6uS9hXTjKmBtaqc1aF1qzsaZ9MzYZDOqNy7oy/JOD5z7widQSE
jQ7ec/mU7tuKmHh/YF4hGFYhaVRHsaek00KKYnb6kKKCI4Lp54KFQUsq2jhIVB4TaDpx9HZqB/y/
hb0664MUBDLIgmI4F2+1SMnjpjfYcdpQG/fzL4zB1FHER/YA5IK2GOPJ0gDtWieqMaBeWFffNJYE
bkzYsxl036+72uVZ5gj2G9EzjiYGbNpzOz0Q+gktA3YMoA15O3U2W4foD4IcVwxpA1ry43V7c2uD
kxNNL8ggIo0khQeofwWUgq77aEJezlkrHdSTN18wgco9ki5416AJ5HxINvgeWEGKBFWeRF9PYP6D
NCM4eKwWvSfXTc1tIHS0obMN9TbAE6WNGpYBcMLQqDim+gT1r1er/AGlSq2CeiTSBHQpMM2aQ3eL
4OhAaJJpfOumshuriXA+oHHv2dZbiKOxGCp0U1abKw0VQLeKSfZokHKpSjq7biempVAB0tpcCzKs
WwMClSwYoUpkgLMdYN4l8oy5jYUHiQoOLUvDK0jyyDAdk6RmYXK0io8cQqjTtGRhZizwPKByTaza
JfdTPzhQnEGXyzHWN9rUrWiur8yl9P/MMM6MiL+fbOBQYC4Yg5Hsu+lAkQ6Zj+u+NzsKFHqxKAKt
KL8S1bFQU96WEPgxGRQQE5+P6Z0etn+d8sA2BS5ORT4Kb14ZMGWhT1hB0ys7akx7A0hqGxf5rTrE
f30tOTcjHemQf7KnNuzYsYrZcTDGt5zUj9cnbG5FCMqyOvLWlgkkyfmKWJrW1nGqY0Ve9fpFiZ++
8HkdARv0P8juynAoR+8auyjx+QACRPZOT5a6aLVPhOt5egN7XzgtgEnoa5LvVtVUTa09DjHUtDkB
rusBjCgqpL3QCtBDN+lbUT6Rxp+G28EJ7zTyQuy7cnxRwvds3FbG86S9xEax7gwIpD0CPl2H97rQ
FERDSEzGzQAdMXITFChZdxvoRhOItpbbwMzW6AR3jfYpHX+FSX3Di3fkgTdh9E0xdgEIfMxNVK50
3SubLU8+1PSfSb0RSppdvrKLb2OP9nZIzCnm7xFKshP9WUPtbaobpHq1yaWDH6nvilG7CpjcwzhG
t/Ntz9YRtJwhccWT2B2mfwjpPRZ8s/qfWm5sJjXeGKWSubbR7SgUUjK0Mk4QewDFH3R+7TW2xlbT
3kBv67XUL+y9He3z7i0tzVVRG/sW0m997EB+b93W78x+IO1dxsYdFBpXZQMWeWO46YhLWHNjjDtt
fIYcn0s6xa2qdT+iaaB4nHoLCgPvQXLIIOuqA/Vmmg96Paxj43uexutwwNGjQKRIC1y1mLZlpWzU
NlRdNfwRd7ZbmV0F3UeIQjhCzOODmPhPlKyTFnovOcSf2DNYtq3iMYUOhOlAmnraNI7mgldo3fEX
IL1cVeErlnNnYcPPbhN0zAE+hP5gXLPPt0nSdS2K/2Z87Mtxm5TGbVVCz/j6XhFH8IUj430uYNxg
fpNj/NijT3JUEBxT49W2o1Wqmts+PkDkZdWhseC6sblAicQQ4JAQXQYuQxoQGEwyXBTAht5YBMzf
1T2FNjtNit9fMIPLFHIOKItdVkaDYWwbbmDeUuWxsflPsFxBovMvu0DFHRqZVJELwNmKkq80GqeO
AWKJnfhIyhVRV6S47/+SnevChHR0leKFqHKsTtdrUFuk072eFO9WGTHv+pTNutrJWMTKnZyR1VCF
algSHMTJTjfurb8HE5/Plbj8nnxfQ0XAGHR8n8WQ/bGye1yB/6694nOusOiCRFJFlzaVDpXaMrqg
hEzVMcvXULZeotyf2yigdUS9AUcWEg/S50OjxvlvihZWyE/Zt13/pGuv6nBLjL+/NOPoQtoMVOz6
ZTmAjWpX5lUSHQebbcZo2JeRujLbYf33K45MJiAXGM5lqtEqoeIjchzH6LkA9ObH//Z1ab1TOsY2
TpAI+DEINh2Af7/+/bnEAGbp358vPS0qXo+pVcNAmfS71FDWCkPaKR0eUnWKPMjqviRq7Nt998S5
szA4mVROuBqAd2BiAkgVJMoyUNioUygMNmUIHnB2tDqfNz9ypX3VePrYGBCjMyCB2GhrQxNNtfRO
q5faVme26+kP+Jydk+3UaxOob3L8ABq0R7UIXtTOXDh8xI6XDgbcNFH/FB0SOqj7zndsaJtQ56r0
8KjSw6DcZdVxpH//AoUJNJJpyEIjWEvRLXJsEO4YdnhEJ2Wd3UzGjRJ8wU8AHMc7F1kkldiWBAGz
0brcgjI+RPW/5Yeytfh+GLVu105V8qiNqrbpHYiapQ0dN11P+wP0Of++jAh3ESo5ov1AVF7Op7Ln
hV6pgxUdG81Ps3dT+U6XCNvm9gO4O1FuociC4BiX9kORqR0ea3mMKlVzSMtwq6RQwQ4CKAsH+zYv
7tu8ejESyFuCd3Wp+3HWHcU1BfS3Os5DyTgSyCwxEic6Ol3sDW8TVDivb/dZZzwxIL1JlGqczDEg
0ZFPSCAdYo5q+UKpb3YMIFZG0zGgnBePuFbtA02tOR4NU7nuGw1JvucvDAKkzaDCB9TtgvjDbidW
Qgw4PlqxNayGIW6FtiSwqaT6ynSdWJI2VqvXoNOsYcko96zTXRN4Kk35eX04MykQHaT+NtpNwHOG
msi5V1PuFJRUWXxUjbIe3HjEO64Dbf4dUiPDZuTa+EDVUF8ZBFKw102L2HMRm6j9mZRAakmGqeAR
royRPcZHsy/e+jL4CEfzHhW6m6G2F9xi1vNOTEmeFwxAWuc1HnpKPJUrqpT5rqyn3nNUtIheH9Ws
BwouDhNn8iX8HdVLQ2E5rvuk3eZPyZKExdxINNCACRwk2uvkfsogTkJO2yk+jsY2LYb7qkyhPJ4s
ZEvnlubUin7uFegfZPFoCivlCHrT3xMERJX6sdeWSvNzs6WhpwvlDWQkkKU6NxQMrGF5oURHaBJX
+m5cANfOfh6JvU9YKvifjPPPo6KcZBPH52t6378E5ReOPhT7gS4SDHoOldwKpUyusZFHx1YQQfA2
bECKa00HaE4vdYnMHg0gcoT8BvapIJM5Hwo2oUkGRcfxY9dTBcWHZoDEJNPcKI62gx2vIE7YraJU
He8gYK0fpjrLFtotZ31P3DShYIuamhwr0APXWVrghEd7cG61FEWcLoDF7fUNNOt7EE0BeazIKMrX
MhV1QRXFgOhoZSNUb4stpEd+B2q/r+v4/bqpWfdwgFY2RTv8hd5QoWKYvcOiowaxofWIxL0/qo6y
4CVzIVbUHXCqI86iWnO+cqPSduUYY+Uiux0eakgr61bpM3NovJib1k0VIo1iVOW4sFziLSPHV3R3
6+JeRkUB8dzuxCcKmvQBE6n1P5p0dK0KmTRSU+rpDk54EBxAKxbFt69cOgEKJKIBCHgYGQrFogLM
nzzN8KSGbrTQivoov/CmBsXXHxtyixkPKhLoDmzwFHKfPy3IXzZavfp7/wAqCSoNIB+HFJ/0WtTR
VwYqKj09qsmOmB7Jnq5/f87VddA1AeeG4w9UEOcrxFC5r0abZcc06rZ1CT3vxIXSmd584fgTvYqi
FR8xxJLiVKgnytgFI5AVuKjU+q8xOZTm0nVlbjC4/yNEaXjyanIixTLCPKRJlx2rcTPpENrcN0ji
LfGfzcWgUytiS5+8mcCJWuWG0WfHvoLqdmit4Ns8XmLpnR0LUhBAfqPTmMhvGqTrINIcqumRGSvc
6yCrHRTfx2ap3DVrxgFeTJwg0FGR/CuozLSyyzo9thr0/wiPVmUxrgqj+dZaXznSYYcg94Hu6QtE
F4sHgw6kTY+ghHnVIPfem2YOwtdii2LXy3W/nj2sTo1JDtdMWldRbcDGgb5FytOnJLX2cWyv7FDd
TJPzxKpxpWT1g1loC3tqLqaLnCF2FcrVkCU8dxB1rPOiBp3QsRuqV/BS+ONAF24VnwA7ObKiyAua
OtRvBCHUuQ0l0rK6ZHl2jDTyUADhFaoMIc6CELnG3UjV9kNebZOB3mQF29NAXV+fX2mMYHjTAM5D
nQo1ZoEGleLGxMNAKUIz9isGDXcom/+6/n3JLz+/j7c2yEWh73R5coTW1DRO18W+Mma/CYHYuml7
agud66ZZOBxlV/mPLcGYKpDkl4dFNrEEpHt17AddcHCq4jc6sLzIMtdotwe+ub3rKnZDublu0Gq4
8AJZMi6fIk4edUUWVEgxDeA07I+Wma3q/DtRWrdXbxulX+fWRxQu3K7nlg90KIIVBbQVAMScu08q
MJdhmsd+CXH1YtwO6lIiWHzhxEE/J9XE0Yu0NgILavbnFuq8pwMV4xqJ5VX1LZmCTQpG5OtuMmtF
A2ofbx2AUWWlHKBthlhNptjn4Msaa/NGK7XtkKr762bmpguVE3DHCGpI3OLPB4OkvV0othb7BtnV
4QrtA9e/L+5f8mSBTBP5Ix2X2wtRk6zseA3HTPwpyTwLFbpup2egiq22mUUWpmzWloM7GQhKAUP8
dMiT48sA5kitcyPxwwbcfFBZZ2YOm5NHQRhdkfX1kc36twBdCXkTXJfkR0PRBCBCo2Xiq0WItgTu
RSl1o07zwqF3dWCxaPvQ0N+ZNSzkHXXxQpQn1TbRMw/ZCoQr+Q4YD4REtZ4nPi0puQVpLkTha6vZ
qRYHwVpQKS7tKnvFeaDvKrWZvMAsoJA4Kt0q5Vm1c+zMWVntqOP6b5MXiM2xRyNSwFcw5OWmLJzf
5RQwNEO0zZoDH7uwRedcGxkRqOsJ5dkLdCL4BCH7W4C/OwHiOemHH5nWbpJA/b6wQGIjXkzTv3bk
9+/I2qptkVDyHSglu32i3dZlfCDJnVo81LzbaSY/VH2+Ggp7VY4BGO+qg2Mt9ZfM7TBkzEBSjOLR
JezGRg6644qV+SMIDvpI2UVswROXLEgJBTKAoLIlsJAC/6fetkuUWXPrJV6mSGPhHwAlpRhRlUaK
PZf5bTbdVOmzgwt1qP+8vlqzg6A49nVwfoD3V/yIk83LNT3JDCfIfAvZuFJZpfGv6wakl+Jn2EZ+
9I8BcS6fGIhL04h4AgPVUG7atEVxvO89kjrUhbDfb9uMbnJqDwsx6bMCLTshlMw1MJoAZEpN6Tox
jHZXOoymflAVOHqhYM9+Bg534+Q3BKrdtN6m1i3tHmw73ZDyVzw0X9htpz9Auk8BnJxDB4GkfswP
QQUiGgNSNvXSrW3OR5CwhQw5ytMgwZKWz0yYo6UszPzCBD4parck5NA8d24I/Zl1yjZI9X0PAYEk
6FcIbTeT3r31NV2DbvkD7PG/r6/13B0LKSMk+z/RzzLLfmMoUQtaocwnLar0OjiaVgjX6AG2QXsZ
hUaxuW5vZvSioxEt5gbQbhd5ayXPjKamRQ4SfJw4NgFE5VFbAqTODAqxHvlkwfwJKLG0zUH1GqLf
FEdpGnGvHdTIzUBtWTsmblf50/UBzezGM1sitJ5sFnB2WlkQOImvZRuTuom+sC1mx4I7NupNCCsX
eSgAVUub9lHqJ629BVqngchl/xECSnN9HJ+PSWn7Yb7+GJLvBEFbVVUYwJCjHzXlNsljNwTPRZTe
WWrrmpGxH8enJgR/Yr0qqm9D/91Up4UfMTuZJ79B2oGGkNdymjT1h24zHbVu4Qo3E9jOhij5hWlM
TorkU+pTFVKB07FxHtXy2BWPYfCaqt8WJnTm7nFmTfIMkmt1Z9MY1kDsPU7vVXjLx2+q8ps7t3XQ
uEpwmwKVFffsxk4erxuf22aniykm+sQrSw03lUKFbaV+ajkURIGjev2KCRzV0KVBzwGRHtc9GOmm
qcZaabgkVGnpJ1SHcjLd/W9mpORENBQ15HZgJmIHNb3NA7R/lUuK7zP3YcAgLXHqCACeDFwCkzYH
/gYxmTvZqk1u48BZjwfI14Uf10cz5+ACJW8g2YIElVy9TQZI/TUOzjhoWHM0Si3sn7lgcfp5ycEj
s2kq3cA4SraLUbJ17gCVa4bt9UHMORca4HFOI8+GDJt0y4FH0MZodEBTo5Wa7vsK3KALp+SSCcm5
qDl2JUFbjl8EhwLtq2l4N1bdwmzNLgYwtuDz1VDHMqXZUtH9baKTCY8DoPAPYfp3GCJxjUIzKZIX
SNrSS2JTxWEtixMIipS8dYf7xPrLJOR/DOBpgL4iPBfRgne+yc22Zlap9gk0/7IV2A69tDuY9kJm
5PMGIJ8LkHkQpEfY5bacyaoD3c7DBLNUxHuT/xPEbwGA8LR8Y+bk2vyxGt6s9NHSHqCrNLRvMWtW
DnrwS8a8pG49vVS2ZIhuhqx4yptHwXHdoO2hAhGkMz0W0bemeWhG4gX5DWe2yyx9c91b5/aEEFqH
3DqKD9h657NUoqyLvusMASRvVaBhndJThkJ7IFM5bBq7W7oQzNrDzZyIBxsgvdKqdCbNzQplBz/G
aozI3Gy76L2yF64Fl2qM8C6h7PNfM+JnnER4KrRj6ZBlGFZyg2YFcINl94VSegCpbAor20am46pR
ssqRQorIdGNwfd/ldO1o7FiA6cBt9PS+BT8ON+w7u3Ser0/73FmLfiuBadQBz5ZrniKdpqtjgBNI
b4Y17Y3XPB/1mzHJzPtwLH19TA88HLsFd52d/ROz0sGnqQFEqhjMpiM6GF8nFQhipXZr8+X68OTk
6+fmA4sWMAjoscFSy+cSTnBulFbqGyO7U5R8q6baNk6Gyk2Ig9RCgmSeicvS+IB9+qyPS4RN8wP9
Y18u2qTRWOokhH06PBnDI9iowG+nfyG3RsFEJUqtYgPJoR4KVWXZmEmOUZae0dzz4M1Z0kYSG0IO
MKc2pFhf0kHr9DzOfRWPvUz5ycmtHi8UIecOeNEbADZOJIrReXW+W8p6pCQM7czvIXo7kJ9ahHOx
DMBuWLmRky9tzrmr36k56WQpUDdvspIgBqAg3/WRh/w5El3EZZCIxZ0P6+bx7MY077qBeONSo+Hc
3js1L4U8XppczXSYZ63lQrihoxGoqqANZCZuzV5qKOdc3w3C2S+W8GR6pV1nZv0UAxqZ+RntV+pU
eVx90oZ8reSpl3QgqcZRketLPa9zWwBt54C3ElR5LgjkAYiAlt7UZH6tdJ5j3Izpd62FFrC1cN+Z
twMCG3R/fCKPz52nj8ORTzYiul303yaL3ma5dhMyFURpQ770ahCeKE+l6KH8rzHp+KhTTSl6Aw/y
ttqAFiCZvAnaDA5CCzRowFh/TO0dKprX129uCyL3DAgWqh+4DEn+OlpKrY3oHfdJmnl8RNgq3MTc
Xzcyd90SFwg8Yw2AHeRGHQOdQL0xFbHfKF6yLfT1Fz4PhTVx8EEwUKbDpakZ1ro9xNBvy92M35X1
7rqBuUlCTUQ0KKOhEmxD526Q2g1tpjiO/c567Io9gEgBWwhTc1P0GWptNDUgKyM88eRQb4pmYI6R
xL6e32bdG4kXrtVzgeGTKAnALcjQyWEwGNBuH3UYQh5GOzjE2okGH2CflZ1OvoELNtjtHq/P2uey
yg59alPyLQZ5c72Ms9hHzvdGackqLNSVUZIVjXMPmXbPGEFqy3Vke6d1kCf7aSCHOAj3TlMcsiY6
ZJztc4uvQN6ygtY8chDabkyHfeqI4i0EpW3bA6WlV9T01gjIvjTttZotkRXPrj4aai1BWAzkmbQ0
TjdO4UAbDKPbt8WagO9mieV3dvWRz8X7CWGGyBsExNTMcmIe+2G7QippkSR9rg4Dvug/BuSCLVVI
kPIY7oU+U9dCQgfghUF77JNybSsvjfKzQgtXai0BzOfi56lZ6fA19LEEiJDF/sRrj4yPRv/Iaz/t
g4Vjd3aJToYneVoF0Ek66mnsp5XzmI5oXktF11e4VD2TIfufd7/TAUnnqz30OaMZKqeBneyyUXsk
eXWoTO6HSg6NSmeLDvybELlHXIu9aNA2Rm+/Xt9WC75iSMEIDDgVc0TxlsQHq2kg3LrE8bQ0m+Lv
J7GoGIJOJRP2rQZdjjGALMyjsaQXNxuPTlZM2lR2o8Q6wCCxz4oOpbfnEVRsabyt8ISJqnc2fOEE
Ol03KXGRKlZREAf+r3aPBXnR2M/rizJXbsQG+4TYobsHVfXzOQtZzqIJ2rh+qGduV72j3Q85DDW4
H7Rj3t071qOClsIyeen4Wwb1vbRYm3Xg5dQz0EMJcpQifW/IfW3e5UscZ9r8ev7726QHSzySLCxH
/LbEvu8KaIvrpRtWvjruoXG84pA4Hgq/1X9M/NfA31TrgVg/8u7j+gz9P1vnv78C3VXnM8ScHHnR
EjHObs03qoNlrTWbm9qYVqFZrVBt9UzFWJv4fWPCdkNkPkwl/XX9R8zOBGj8BHAekAH5UdON4ITn
4xD59YiCQAOUTLiL2iWBv9mod2JF8gXDKCZaTX0EREm4NjKydsx034zJJo6ChQvq3DYCpbNmoL0G
yVi5IhgF+uCkCY51m6YrLTvWdu9xKwRNC0NDbLidoiVuqdlqwalJaedOYxSibxkxPa07L2431Pk2
IM3d0GMCGe1BndwuiVaZXm10ZVjb/X1d2B7q9O71pZwdOeAloH0ELcgFKEOjipHyCgGEdwj3w0fL
H6wudjv+3Wzeh8S/bm0u6ILo7I81adA25Ay1LkD8sGi8A8JqinbXDYg9KN+VTg1IAWrI+7yM0Gfs
dzlbobfEy/mHUj718Tereh1K3VP6v695grIL+vLAkaGZVr5zGEY99lQVl9oG6qbQM3BttX7oWbNw
85yfuj925KuHoXesNXX4i9J4nO/MJRb7uT0N/gzQ0QmsL1Cm53HFqVnNFR1xhSvfrG5rda07dgvL
P6N4CfWVEyPSuY/8gdZzXsZ+zV+76Xc6Ppr2bV3Ua2ZummI9VE9592iyh0A/WOqrrtwS/swLdH3X
j9qw4Cqznn/yW6QLAEcPthI0+C3ddMhe48IruKsa68o52GRz3SvnKvNn45auAnWr6j1jsBVF34HS
rJ0nuIyr6A+UvZaW34aHKPCdcotKdV7nq+vW5weK1lKUTVCkkcFDU5Oj4Z5hTxggN21e7LS+AbzU
g2SBi/4rt9UWY9vcE5wQ8ENB/QwtFTJszQFkXej8Rn6W9uWaVkO4BuLQcOMwwEsDguiuPeUtWL/L
FNlUEu/tIqj8Hl2wX4nr8GgUJyiQWjLA0xhxl9SqCGtMrF3ddtsI7AZKDZ1JK9pOmrErgkV4gjiA
L0LQiU1pI+HI0IyOIBVQ5+q9wZ21lU571ptoUho3StOtzIw91Fn9nVZqunCBn13qE9vS/rId5AF7
cYE3R+JaZuNWyn1CKteO03Xv7FT+dt21ZoPGiT1pD/X5AOwunvS+bhY/MwXBQ7VXTtn9um5GRO1r
UyptH6eLepW1ODZ6ML/2vel29YE3qAnxCMf00hmyZE06pCKjFdpKiLSglj7yVm29hqn3Gm2f+yG6
7xK64KSzr0pRhQCnGpLh6Ek9D73GVIfEVjCLJZ6UWlofcpV/0KTdjax+ThO0l0A5qEf1oUmWXmJi
LBczi95E8OTgzXxBMa0XDTiP0yDyi6jeVzGoTvt82wA805CvAFfw6v9jSvju6XMo0orAjLAvjHRc
d5ryqE3tqmPZV85jNEIS6DCAKk6uHmVDE5ulCjMJ2EKy4kCz12oJ8zPr9ic2ZA8BtzHHnRd3N9W8
43H4QTg7ZK29cOTP7uYTM8JRT2fMCAPkhRG9htC5i4zoQJTgd99Pqacp9Qv0eW6UOFhIn4odKzsE
TGpgcxSNJpa01UI7R7q5HplvVQka9yM3KBfcfc4CRcePLpDT+gWAqect0zoTMGCS71EPWcppL31e
/P1k0milsDgWn1eyb2P8PViCZM9+H5xI4PF28FiQq6FNr+DnT8C5l2F8H4fVMQ+WpHjn3Au4gD8m
pCH0ap4arQbUt+msYguCRV60NEtzMe7UxMUyF03cWi0CdhPc1nn9rasgjWImv8tQfQBkeuFcmjcH
0kFQtAFiLvcCEjD1ch5NWJRa89CVsHYQvdFdezDT8D5WtN318+JyjZC+BjYOLRWAluHfcx/Igyax
kiRjvgPwMTiQJ68oHHt13chMAVMkyXFbFmRAILaS5lCBuDdlGot8Uo1eZ39HQ6c3jcxVim3dv4kO
ksKy3T74oFa9sIcuwzZMGwSCZhr6zi46OEkLNloz4JEf2T33eFKAmLDnxpYpbTFBWNtRlkgFLlcQ
FnFIgeQDgEBdZjSAYiqpAhuP8cG0fVIObqpBiKovQR/1oOp/ncWHMfRTgVAEUNYLLh+laSzOBiXy
S2XkHriWHvq2e7u+fJfB9dyGtMlsW5moVeHkSwi7UXCwDzXfVW2yDtNmqzblEYy9f9e+h6wnTOKU
Fb4CnmTZYcC2VNrV0GJYRuTTPuxdEk23Q6gt9aNdBhDUoIQVwICRC5fzM1MwcKvItcjX+S86Rm4z
th5RFjbZvBHQcKLbG62V8iVfrwKtjGokgfqq3+A9/zYlpjd25Of1dZrby7oA8KNXGkAguetWm4JK
VRtxxdSf0XDh5uNSCmRuIKcWhKecnBh9byUBMXDMTjVK9FT38qHy4uDvZZpxon6idm1Q7QEMdG4m
1AOrH1tU76bgplT2ue0O/UKYnblJntuQLiZ6bIVq1eDqqhmPOn3P0J1nM3ABoyVBPwbN/ZA0blI/
X1+huZ10OjAROk7mr51SLZ0MPDqYUa15ZqJx7iMyQNE8JSgjdq4NTujrFudXTACg/zOV0oqRQu/a
hsAiSAf3LVfuyy5d5QwYnut2ZGmUzx17OjQp5RsamTawCYaiOHMd51kvftJip+n/RNGPQRs8x3zq
zVdNd4AM+FCTxDXbzjPaPXhAF37KXPw9+SUyWsWEqPRQKCgmACf3ovbWo563N1wZduh52jFFXzC3
sKZUOkHjMnSAOBJ5eHqvjQck4KmauBA59OzpgyS/Fub5MmFw5rdUP3ehuO6gB2zhgTfRhyT+rerI
ZBtwWv6zVUI3yCM3zgWo/6fWH6+bnjtJT+dVejGbxkgLrmNeLciCMQKFG6tBPzL1K/o/ei2VThwn
qQApphhk2YIc8ci1fW8uICaXRiPFmCZgQG318Fc4bujimNnYanvDIs2drCVQx3xg/rMJqRRrJjoY
gelg5jp1ABXlj7F7v740Sy4vxRUnUixGKxEwU9N2u7jxczu6JXpxTBnHjWAJqHmZOxZOCIJ5yItg
WDLgjnNWmDXDrSNl5SbRInfSsm3dARlj0XWHwm6TbfR+6WI1u2RgmIZoHK7HF9pGSYKKRi4y1lZw
tIPESx3THSHutQQDn51NU9TWwMZxyZiXh4x3HceNv7dvue41xaoIt5G9spaO09nQ8a+hi0hFYnVg
oggfGLdEe+UFKsgAEWbgGzf/IcXjdSdZsiYFKpAXssTK4SQjfUrzEbgFXEuNtzA6qMavJlkiFJg9
eU4GJwWqsED3f6Hi9Ud1si2dw5CgSJQsaRDNbq0TK1JQGo1IjYwc6WLNQtrutRwW4u3SpEmRyGR4
20KGAH3nQ7VuuQ4ZQbImHV2lhO8DXV9FFerI1xdqaeak0BSO1MlzAviHZe8i6IKkXmasrptYGpYU
kSx7zMyix7SZZgIRjFhbB3G2yvAORNV02zjx02B2Cw2ys0HDwrVedByDpUAKUlPWhk6QYltNju6S
/BCSjZP7SfQUsG7jBD/K9P36IGd9AyUusByj9nqhfBOTMDDALIfspI01s4LMTXJjSXBj3gjiIC7e
EKaRi0FgczI7RwQlRFqvp9+BKL0+illvQIngvwYkD69J2Nhg78etfqC7AISUem19iP7I62ZmPeLE
jOTo5RCEiloIM3q+ciZnG4J7rWjA2f1qDiBiXuqPWhqW5OQsIVNYF5i3Ukde6DnqFVAvhwtuPrs4
yKBBlRucJhesFVHQNTGH0gfAqZ5SuIGzvT5ps4M4+b4U4xSI6YxUxfdBuRz2jz46vReWZW4EyJuI
u4PgNpBRdHWUwe9GghHE4KQOVlxdYvyZO1VPLUhjKEha9JbqIAtsdmiOByjC4FvUFiECcH2y5o5V
tKCCfhTdkgLnfX5znVoONuwclQ9k7dy+7dem9q6EYOc3DXRv7K8bm5+3f41JwabAI5zpNYwNZb1V
ofDitOsvWAA/A9pqkXi5gHkPKQNTpWkD4DPtO0bxbFwqDs6O4cSCtDI8TgHsHqzYf6bTCyOv13//
7Lqj2QYdPWDpAm/B+XIEpONRCJCpX7uFshvRdG15w9Iun11zJLCRYEHR5CKDHXOryzU1j/A4Imum
Ja6jR+44/Yry0M2+0KQk6EpRGRLCHZfMjknfdWAshTVu/ZoccmDOe6vwhXg8uyrIZyOXiOsvkkfn
81YAWGwNOZI5jH0IralfX1gW9EgjXw52LE3mToccCNwqwefB57qGhPVqMonXBrG3KDM/F/GBg8UN
XghAXDAFgkIxdPIJd4AyGL26Z5AyvcuLW171Xl8268b8yjMI/EHoxUb/GzDnkse1o9OVZYCXcpGv
OjddugrOpiDQiiBg82AAQc73fGVokQYB2IcS31Dj5FABrrNSKzPbQDuZos1SzT/MJgJWA/QTP8C4
ne5ju6xuMUHOKigaZ4NqsP1dyF6tUqV1PjoeTAuojjnfAUUiBJmoYHaR+/E5a1oL9NKJr0TRTlfz
wsUqL+U/5g6lUyNSnC0GCCdMKaYB27qEwJiDtGZvfCG+nhqR4iuoX2OwNsCI4ubOZlhq+5ydKLzA
gDDDK+wia2/ktEXFusJS9pAtJV0HEIYZOQtbeS4EQgAMV0S06UAmS9rK5liZIYqT6JpU2Y2aKm7W
5esk79yBLLXpzA4I1FLoCEKxEGxH575JnDrsrchi/tBb00oxJnOTjMq4kDZ3xJFwXpPU0Z4JeJpB
oCd0IV1opMROUsVEA2IzGCtrwjUxG4jxwIMYhZfQrB3XMaBhxKhgzozRJYRUdLKP0zxZGyGeM/9H
2nftyA1j236RAFFZr4qVq3O7/SI4UoEKFCmJ1NefVT4XZ9zlhguei8EM5sXFFsMm994rKF8bqVcz
chxg4JAMOG1R2BXVUVd2k6i5gH3F3AUPjTNUp1KOYz5Ka9oXXRimUGllPFGBO0YuWVlirDqEi5Fj
I4Y5bQwJsU+VBats05mCY4D6QAxz+x+hcqoddAdMXAoXmIkWn0LpfdGmbh4IbcoUlqzhHn70TSoL
J4FAUbWzl+F77XhLpmWNHMlqmngux3rTKS1IZIxuF8ulZ9j6tIvcKTCTinZrVjYvrXoK1vseqLpI
+jkEv3TW93UVl0W9QB8OiDRUfWcIBum4p25c9Cgx9FTlS+0UCReC53ZvOwknoxkbc23kM2ixcQVm
b7aG0o1mJeTz32+EX+2B94uKeAZ4EAr7sEmBRNnV3hkrqppOVWdll96X1jVb9JoZXY4TTBVSKrFp
JwcscubI+sdU2sGB2EO5E/NnhJiYrQCHGSujqTW9DY4Z1dWMYpdToezMe55UmtupYJR+0+sM9iJ5
ow3t4qbmY9IYvTz4Vsfx/cg86gVgz3pqRcJH1h8nZTzN/mwdAq8CICuEeQsP6zbHi3jdV5NhJN0M
C2o6QmGh5xWJSbfWKatXJwFrctyYvTO9FM0kMlQRxbawIaBYtMpMhw4KSZo2OqoGU3/jvtSp7MYw
glPbdFfAsnHTw3wpq2EUGBW0kSAtKTdzRkDgBRFFAnN5WLv00uKxLyWJQ29aACYKl6+hNpbEcofx
qzSs5c1ojR7/riFnA0nv178v3EdnHmaPKFeB5o8c9OrMDyxoQJL3oFqgX0FDKm7si4/u799+/hrm
yMArdNcSP69xftSucDPfzeYhtatvXXUDKvLRpwTAL0Pq8iKGe/1YFKo3IVkDYjPzijvq0yMTbf73
2fro2kIjE/AaIEORJ1zdKFPdUzKFEiTXC5q4+9pJJyn5eOPe+gBMDObZb8NcZvW3Foxn1i26SxOG
8ei5nhYzmgxrWyxj7MKRzA70GXUyCOOqYzCiQ23CBEKyNjEWC3Cq+sYF9PE3g9KL8AaZhj/A1JYp
iqVY2N3of3Ocz+H0wx1+/DfT+p8hrl4DnU00H2rN7lr9xbfHuGgeKBTR/j7IR898UPb/7zuu1o7a
xdpDnRTXznBk7DxPmY9Cd5105EbV/taEXa0egwJkaXFMmOvoKGy3Ul0Ypjd6gx89CyCRDAI/HgUX
F6P3W0SsFSxOOwE6ue/tJIGLE9L6yt/2N/XuLxHgfWS/bMb/jHQ5dr9tRsMzxwpuWexumRwz7hZX
xsBn0mywGycZ3baDOc8UpnRgfWxqNMz+vmwfnWqgly6n7aL2618t29SzFUZNKPqtENW0xjYW7r/D
WSAj9NsQVwvWe9DzpyGt75bCTDyPvFgsTNdWJ7xss6Hm6d+/6MMcABEEeoMAmoOceTUek/hSySRA
WWIhia+UHSln8nczXkVbwRQ5BCyETX2pVeobVrgnk1k+Co6oByKxWo4FkoDM5jXbqarluaTMvhFL
P9rDwNrA+vnSy/jjKVi4DkT96FjfhfUlC+qTEBc09/+Lbt2vqweiphCkuO6hs64YamdEWWeVoPpF
nkKmDyCKmRIkIAfP69wbm+kys1d7GRjmi7M9ZEIgEXJ1alZuE7/wWmhKQkgY5mPdjsjqVHTuRoXG
U2Ek/XrLJMX6E0AMgS9UlCFWBREKCHC9Pz+FHVZrOFMFdJkFM2W1ZygvCNlkc3OcyyPw05FV70X5
iYfQj+c/Fwc+deZuGL8F9iMSNJQjPFCdqzMJbgFL/gwieH3DlwyZ9SW5/kN9hxdo9IehPi1QuF4p
xf2/bgv/B1XOjUf/n8EXEw7lX7wMUc75Q7Jbca8xDMfUp6F6WNqvvH1jIVjJpElM8uXvx+vPrftu
KPcqw3ZMqNV6etUnacm4GdrI7i+szlsNkD/jEs4HeNsoTEHRA8DH98tKGET/a7dcT62d1chTbhzA
D38eqnDQiUWD74+i1MC0rTWg5qeRAgsBvapFP/59nv6M6/gAaAJciHnwergG8bHe5ajmIr2D+r2D
9fetraFfx+C0zOcWHdp+IMnfR/zwm/4z4rWi2rACFDA09XoCvs0LH8qbqLYP9jPki6CvAqo2yF/X
QKm5clk51MDjN3KMHb7vtAHh9rMxvvz9Q652M/YxwU4GXxxq1j4ge1drH5SOUZm0VaeQdNtWH0O0
vzQYICaSK/MWOPBq1n4NdtHNgdopKBhw3Hu/0QYUGcJ1WPSJfhnsTRBkf/+Wa5DRr9+/KMNf1L4C
1Auvft9a7Y41o6FOk2veKcUykEs+zyq4QypOkZ2an2qK1GOmO2kvzzcG/4U8eR+Rw3dLdnUXEujf
DL3R1GdPtlbqLuZXYAPVs2fqNSqVJN/shgS5HANvT9HESCYINH6mzczhiknrelOP1XQmRqM35tyL
Rz4Tma1V46WqdZc7v0a5wF6aRcf+oMcf7qhkUpHG27hh6zwsYw/nhUA2cYkndwJMgixRSbAGkYxI
oVF38Mhu7C3rpzN5ZbtZR0efC1byB2MeeTxMXpgFSxEc+tXqHhTkGyPf8+ejyyaagA7Y7yg0AfOQ
9WbOFiV2VDLSRgv1IENOAD2OfOF7aJZ5hhc7jdPuZgFOgO+V8OBcKGoUQW93a+Twwss74rdHoRYz
q02JYkHtL5tZUR2HPrh+FSTItgaOGPjq4PsL6DZk3ULMSOixSqi0CvR/1iGuWdfnfsP9ByoFpF+q
enjgOEoicluLoLoQ0gftzO2BOBVke9YFspdLsLCduWbBOP10K/qqJN0slbFZIcPPKPPRd1Z8J8z5
vjSkkzfIxY9W39Ok7AEfk2VloirBUdsZHBkDd+qeA6NnD8ZglWeXjEWC3jn9PgY9zytVz49OaBh7
rw/s1KwhGAOy9WA/lg54XMG8dlndzGUqKg5IRx8OXlTVDfpyl/8JqEN+9ijmHIjs270vmIMEO5hy
saKSW+KGSuu2c1IrLH3sErfH3BXLDh24BcCJttgsZThs/C6g8eoOC7DGlopb9J22NTP8pJqAJoS/
mZePjdlkAvbrGziGudvB5jRDg7+L66VtH/Famx5MOU+fbZcbu3ZcxXHqLb7V5gCQRji08UymMa0M
e4418/2dvzZkowBBThRj8I1xoblnTEsfV5diMJoTKtKWgHanuQJSgr571INEsGOQx3giI4eXqiXa
n7xc3TMvgiXtnVFtFMD/qeEuIq8mE0uwtJimAEKZqDWhfuYAMIL+RBg3l++1XDFty1F3W9eXJcpw
foO3prVkg8toNrJQpCtbG/wz3sZVG7hZ0UEtAVKqN8rPH1zf7wLCVUHCKeD5O44ICJJNiQXcIenu
PPPfa7cocKMMCXgd3oJ/3BSeYaMUt5DyrGvrwVzJpm2X5Z8TTozhIKDi+kbz4rpLYhUUSG69lmdr
Sez5rnHTtU5c2GNMN+7Vj6693we63CC/ZWjeZNpoBmAgMX5tvLuW3GkCUNCNOsAHrEd8D4RqLqhd
kMWvX+uiEqsoR6M8L0G/b53wU+AsVQwxcBKxWuxNbuFMLfez5SWCsA2oBwcyiOeu4rfkea7uX+A4
oR94yU3gJAe/2+srC6Lwel56apzQkA++a5ggs1zVEbmFfbI/eCOhJoYFdC7FTTQI388stYMRTNqq
OLlCNz8g1ezvBG7RZznU9AQ7Ap2VmtAYwFIZc5frPZ1ccRhbJtJlWASSc6f+bNV1cTCqQBpw3RnR
VJROWUA81pue6NC35wmqdQNOJrWeLLNWWaeIv0fE59nisC62BhxPhRh49D3WJE6BWLuu2kD/2/I2
XuUreE6ztoKiaaPejGGZHkHBLWFmO2FOaqvnd71lzJu/39wfLIF3yV2BtL5oAF1zMga3qyDqVVbn
uavyefB2ePPD27qwXmw+7Cp661X/gVACCsyQXEMNCqyFP+SMGsXbrjP98oyiq9rBa15tm9nrcuos
sKQ1x+48DmUAo55Gm0fKDXXGiTB2bILNmD3p4saZu3qVXbbguz/n6tXU+W1ZEu1dzpx3sKXzqHGl
/n2KP4qEIFbhArnEKRhPvt98ZHJrf27c8gzN49hrx0h4z8wObnzIrVGuHmBNLwJPEac8N/OzZmMU
wrFc9jdyjY9mywVFwrMCD43P6yaW5rin+2BCDgtyhOGaUen8F8H2Aj/BOxnUAjTL3k9WuIa9qMHb
P6+GhI7sGrWw0RkNI0IjKiHdrRrOn4UEfAWMfcGWQAMQxJ33w7UaZY1KDFgbFvj7tjL7Q22VNIPl
t9yEHagT5eBhN8LNtnj7+7b4ICZBtg8uzBflrUsV4/3QTM+NGSBxP5XmRDaO2U4PxJmn+6Ib+p25
sO5Y4b7LwBG30nJwQX74+/gfrCW6ncCmoAz+Sz3w/fgk0PZCJ22fBsZ2Vdvvphuh5aMBQHIBucaH
oC5Kzu8HsHjXNFRT/9QdiHvu2I1SxK2fv166xVCVsA3vJOcdY2jH3ZifDw4UKE7/+fMvt/Vvt3E/
O4wAN+afrCHr5u9G+FPc2n3WZY2vsiZcgdjoOFPoRFx7r4QVAVW7rfANU4UW4rgWF2XZdfTrGPEv
4OgNoJozDZ6fI8fRTVLMnpmKoUOebxQAzYmRPgR4WoMJZ2fEsMSplczfLuYURmFPl9eppEWO+APx
kJ42xpYvfZEyNKtunNur1UD2CTNxAHygg4emIdoq72cLPqcWgeL+dBoCGZUD8rtbj4Wr19H/jgBw
JUynLIjIXfcvRrDoKQBK06msnzuRj6SHLvDn9h+BnP9vGNSDLogDIL+vjuXa+Npx4Yd8EhFCQuwM
xr/tq/8dAGacJkpCqNpc4zLkUghoWJrzqbWQsWybMJNd/k9H+48hrrbuNHo+qScyn6TYzXoj//kL
LmUmVF3xHwvtraspGmazCerRm06h7HeDFEdPPHTrP38DajN4nGIgNB6h0Px+QymA90gnlToNcldX
WbBmf5+jy7//7ehhjvD7v3Qvce4csNje/z5ZdDNNTqdODlw2Z+/nVH1fy3VXODN62+zfq4DvzvnV
ghTeXLMGVYiT7z8023H8t1B4WW9gHXGNwdwa+M3rW0zXUDkx3ImgAt6kfS0OrO6+/326rqLhZQjw
CS+WbL+W/pqFoe2e6FC3iIaQmQKVrJ1ehu7iF2TxW1W5j0IJINS4k8HQMrG/3q8MFBGMpWPrDGVx
GrYRK53pa2WgIvLPX4T7F2xrF24GiFlXG8xG8hsEMIA+tRd8YF/F4LK6vZP8fZSPohauaUiu/FKV
vz7tFdcBczu9nAplp8x+Hkw3VWwvp/7G53w4EBx6ANy40J+vEa9klMVirnI5tSM68lR2cxq4JdvY
XfNG4Hdy47s+2A+X7vz/DXc1e7z3wXX2MBznqH4BdqNWmjrujV139Tz7FciQpwLVYAMO8AfLFAAe
f0JXcznNC4+60U6sEtaXKL2JdopCZwSGsLkRFz6axwuTGhsDVu3QV3+/+9qgmAGgUsup59+UdeeN
PKpsGHz9W0T49WU+AL24yNCaM3+lSb+9LnDMpC28YTk5F1zUSyFuUQU/WqDfB7g6RZ7mkwNEzHIy
X0rkj07mEHZjy/0ZQk08Xv7zDZeD/Ns3wFFIM4aS9oluzBoK19/jtYDj3td/P0GoEkAOGU0yBLKr
QlJnyqDoJ4yyzpER5iqSXubdmq2PVt2/YJ4ArwbU1r5a9cpkYOKhIHky/BnQo/JSgoyc8Curb4Rq
ctVG/LXwCGxAWCEsQAr36uB4Mhh5Q0Bi78RGBFkFPuWMemUZ+WwPhWcVvmia/30GL+vw/qpDk/q3
Ia8/zhjawab9fNJHu0+XbvP/9/NXC7Q4cFizAsydoPdyPTe3qHhQM79s1j++IHDgBXppbfxBajcN
Sl1pGPJUu9NdM6OXPWj/XBeyiMzW3bHR3AXapbEom61jOnHbbTq5aWWbmN5TAXfGQZytJp+KveHX
EajYqQcYH6qHm6AF0tDNp6lF1+y7tO1EmmMEonAflYuVDb0do7udNzWNXB1sRntIXemeiAWNX2pG
CrX2dj1Y1m4s9pN9b0Mk0Kc7v9/6HHYr7fQ0AhZJgemw6p0FTPriQh8JFVGXyO00B4luy2Rada7p
nEnzW43xvAoGv6mtXut5j1LRpg7iYm1jq79To3ySClDDWUbm/ALMwCa0+mSy7I3RdJFultySaF+N
EkCjJw85gBUaseBz7PXZ5J+hlw48WhcRT8fV2h7aYN/ZD2NnJHV359pJrTdz8ap8mfj2fbC6ETzS
KjvpgzOtfyo631Xe+nop1iA7ToOGQ93imWhA3vTy6q/1aao3uNd3F1+ggjuxMUJgdUhr94kP36QH
JX/RbkmRBKKC6mpc0HMvX3t2bH2CBoobrYOZdKWVG6JM5+ZlFX28uHgdP7gEYuE/bFpGnUN3XeN/
tavqvtWZs9AUTGFItn2pmg1ahMUaJFNoQovy3kPTMGyLXKL7RZunST9pa0uL7TIdgv6gydEvjUeA
VDPq6EyCsN7uKuhmGgVLIaARFd5uLfcVlsvCIBah+dDreOTDhgCqNQ4bI8jD8bHWUIP3v/lm2pHP
fP3klmXKe9Qy7ye2KTWkF2RaOHlgv6C5AlYCdL+sNOgk/u95FD/NNqPzRqst97bD0G8ujiKzNe2q
GegpmBZLLjKr96LCMKpITCb6UjoeDBavLK8c/B0TuPxvrvhS+rltnCxtx5K9DdOUFEGR04t/PIuZ
yxLP2A3h3SD4prOn2AVuEfW2LRXtxh+gGuLNmwb/5fNPHR6DYIlJ8KThYQ2YbKwLLymgIQCLRldt
LPdOuQltAugQjvc1VpRDkZgsqGrWWbe6SRnmWumIYmPSstkwpKqkkuniWVkNJYeuzkNybtgjn3bw
KYQ2bAHjYhRuowE9fsPcCijPYfZbeC7VZw3LvGXZ9u6DwtsJFNnwvi2M3CB9RtuDmt6AaY+X4c4w
n1p+cA200x5t+bNbp9wrvYPqhnj07nv32FbpUJ1hPDqZu0VuBtSY5xLiAeqtqV/dWkS1ro4DdxMg
eTwXji6fjBIS3PJZA3VQdEGCAnIGOuZsv9nmmE8j6rQTpPM8YyMDIybTG2S6IDwAaKoZ8fpJd2Y0
10nfjOArZ3X7KiF61DRZW8Azy3Pherbsy4BHtcznhicGtXJusHNIZKSKzCI8LWUXyeHOEwzSNehI
dSIp1HfPhn2lGfWNlynyw2jNtOWwNnVY7AJC7EPJuBZh3JYSToM66qbGBcpWxbZb5PaAQOA3P0rI
xFitF6/GvTKfna6Kx7ARMbMB1VZb4m8kPxdQkCnZoQNE0QqKmLr2wQ6eWn/M7BJeVfuyZTmfhm1v
vzUN+mg+OdQS8Rc6ejawhQRaKtsA1YZm49Cfsv4iodRaulNCQhZPzIt5UeydADjm+YWpzBvhAAAU
AQ83qv081/dLMMSOexTTebTsZFH02Ufrl7re1h5UPrjertdwfg7DXVi4W4ZCSClg5iab9QQbqlNQ
oHi4luUPAWgbuAOpJSUiJHsL+jA2a1yyIl6M8X4IEDDpGrt+l6qQZCMBWRQWOqJwAQcnubfmMNbc
2ph60ZT3pkoFyUihdt7qxHMo8oaLU4g1EGUFlVYWMfKE52NsBRBJWOuYr5/bme/szn+rWcBimISD
gdYmLpqwfi8O0upTCZo+DUAoJm5sNydVfaXGufF57Hlz3Oo1GcmrU4r72VEvc/XdboMHe3Z2xthl
mgFrbedu10UrbhyouAKFz3dF4B3cfgOj7kPYtF/Gie+6kucG0/DoqO9KXW6a1TpWBktgkJ60YZe0
jbfVxXGp5hMA7hGdacLKOSVofJsBiC1DZKsGX/jFd45Fc6TiaZnr2OKgfQx5BXq83bADQUVmkf6z
R+cGS9Gly1RvTebhXqwzAdA6MWwA32pQwW0iHovVfyqU70JMdzUhCl/sRp8eNGdovm4nY2f7OH+A
53bDTlwwa2bsSMgp+xwAB/ZF0D5yxHhWzEv6Epwij0WN530yjEdrKO6tlt9BXhPiy1ApddvYD6u8
DtozpctjscBywgliqGBGDkEEnZoCa4AOfNC2cT2/9e6pg7mHO0E4inxaPIRZKyvIEoEwlaLd8+z3
4y70+51bB5Gc7kxjjvxmfHPBc0A3dldPuGZXO3P7JjFGLJcR03Wz6CcVYk80Y0z1uZrvzCFbVRNL
WDjW/pivdoCe/1bMj/bMn+0F8HLQSKvQyvRqpDOuz7ZNy/ZpCp5M8XkImz2BGrGhgmhQIg5muNca
VWovj1RZESAgS2PdLzVLx0blrREmkjS7kA25UcqtZbCoapuNV7oHr/5ijUPcsR74pPnBFeiVj22w
YcH6XAxukJrK+d6ty3fwL1x+T9eDYs+Dwo0LGz6oh33yl3BOQO56Ek13WMV3LXrg/u+rZULQ/Exw
nMhPIe9beCSr3o/dbr94p5W+zvVhVhvRQpqX4U1j6sjowAmoyAEd+KTDbTDIMFYWO/jmkqjB2U12
GBvWT+7SLe8BCPFz2BaX3QnndKk3purBLj8g3KUmbIVt/oq+OqJUGTmUZL3hRH6xRpoXWH2ERx+i
RfYYafAAzCH17EefftGVA3niRzZ/Krx0wh7QQQMyr4H3DCCOcRdUuTF6mfb1ptNgolTTvqVzYgTB
oWrBWeBTH/sFAmHtC4RV+IxCKl/N0P101mNQ+WtWMFAEatC9dq4zPaiW4/2vrKra6LV5cNdsDpYE
HagRrH/p3ZnlQy8fLGe7qMeSP9VYc+spmJ+dcDORnKsfK85OHkKHEg23lPn6FdkynLLsx5Fb276s
tl2wptMyxbYydkBUxYKFL6BepOu64fyAFYsMigkp/bfZV3ENtfaGXzg6Bayd1teBkoMVum+taX4t
XCYTBtfzaOXz3in6hKi7ov8s6+NsqxcWZMR/6CSLQ1ogfIRkBw3a2J/WHVSxXhAxfwS8Oa7Oz9n5
0oP3pImftfLQqjAO7TEh/NsMIyar67vIGS/0uYNecW+XFYB/50Xp1HWfR4tkw/Rq2KeGzHnXjafZ
kenq/QT4JxJhmIQsiOoyQxEXr66dWaoMVsXQDwY+4ER8hjg55jBsAQrvuSmqOepFk3U9mB1KTjsS
zjtU6nBj0ipzAVkCLma2KerAD9DkS+CqB+jUj3o5BvZey7OPGwdod1iZOxENWTSV3nbF6ax88lLi
RbGO3nfHMOMgOLrV2+VKMqHz5K4s6nuyI2YDxZ6jXSNbKftnk8PNVXXyua4tOAPLyCdP8FrmAmBO
4D0WcziroIwahbALRJMz30PxIpsQwz1I8tf4K8NZpiE2u/LD49rDzMd6MasaJebHi9ZYQVED0Cyy
W6h7GkWOal5mu7kz1JG2ragcFQhpX3XxEOIZMFP4KeHNQd1stNtsNQOoBZOYAx5ugbiAJOXRWH7M
lkhMf1tBUKHLG/3dUsnknLsC5wpIgZJMj5xZkdNtCX/x6+dlwPPdeARREJ2/tEBNIlzzwtyMQvK0
hzpJpuvOQm6yPGqD7YtVZ11nbAicUNBXfZLl9way7wx+QVA+Atc+5yADNvLL1G5M8eA2P6ySx+WC
Z+vBhkarp4CSKX9ycg55xRBKzKgrzTvGAGciJ9VaiZRjNJvjQ72u59D8DMJaZJWvSzUi3NdRt8xR
Baay0DSBuV5MWvnqD/tqeJyrjUf8wwpJv7k4Msg3wxIKzwEvhjptjI2UwDbSpRVu8O9DndrlV8pV
Cm2ITTmUqWttA7XRxeeWzHia5bp9W3hmVhwP968sdCGphGUON1V1NPX3kLa56UNMIhjL2GiqrRJg
zZonA1Yqs2CJgtRfAOXRxQeax5hP9QowGmQIE1CMImYApMLLZJk2yBzx+/3GA2Szdx1c8XaVkfZh
LL+S7tCwJ7VOcYDN6hUv0zQDUo02dRNGnQ+CbgVanmnvA5k5Awyi+uZ+gb6Kob5K90eJM9JiynTw
tChg+ZZvGqp2ot8BiwW25oMXlBvAwXOnujxlH4kRxgF4brJ5kARpjf+zoN8G/HvbapPFtmJ7YFu/
ehEOaB2FeV5xM7HmTq19wlsRKe6kXohn81BOMVueLzmepyHAijvmuSiLlBb9vilovmgQmqcj6Ahx
P7309Kddi9hjeFE3d24Jw/c1zPlwEfN/1qpHioqE2AIN6K1e0Dhru/1cm/EAq45ZJIBvz/1z5UOx
wD0yFWydxd4Aa4ade6jYqRghYX3Jhqa04UvEuiHl9Dvz0IUDp7QAGbEdx8/uxDPPrmJCu6RofzhO
hzA9IxklcTfi4W6JCA1ojfafz56pmCIfdhGr4+KS4yeCIDcoHMAVdYRmidqlzKGnn/aiOjFrzQZt
5nLl+15KPFinHYJiRAu8J/kFtFinCr5epQat1T4ReQpFE5MqiICWiefFjgxcC0vTpKY/bZuikAlx
O0hW3hdVc+86L6uf4ZWwYnFxFFHhE1tcZNBUwYMLEdym7qZu+gT8ftxb80FO8KIDlAbA07TR9gZg
lkgvAxhjOsEjMRnbN2c1tm4n7tzuMC9IuMAXNiobCl9vDXU2NTWishnvhmqKS/tbK6tk5ohVLc49
vzfLfT/cF+JRhGCJHmrzMIpdaO4KPAfhcY5Zq1H28aMB+Z5HqtgIrGyCsLjl0dQk9EtjhHeA2OHG
WhEPKU9meg9LENRJN97sbxm14kIjO/1WDMG9hScwr4d9DXl0m5E9JWG+8hoFHnu38PEzvgeVHrYr
bHNbeuMX5KKfTFhQIn5/GhT+Dsg4NXuOZMPidFvz4Ty696s6CW7t1pZ+LXu5n0sgE4cqWVH78/uj
iTiMR3oyDO7Gon4eDNXF4zslMgBndkHVB1vP7+YE2IxoCj55s4l3apNbzVcKu2XjG6iKuBz0FwHN
C7jIPcHIOB4ly1pR/HBtkfuGfgwUUOI4iM5SRAqKQgt5doM+krgVcL465DErb1KO/w66zPoOsosL
38wXAPvsfR7JpxnYSPRP416fnWpj8H0BaQ0uv3fqcSieHLdHeNmiG70x5jJxxJqOjjwF/YA+WxUv
psSTiiATrSFuhLK+qdaontW+NaF/tY6R4QNaNbk4ivS0ChUv4NZblwpau6Eo/MLsL1kqESELSMqi
O1IIu5L2W6GPo94a3pmhINWyh6CApiJVkT/vbCjbmmTYG5WbUt6dBXrqpimg9VhV6Lk7n0eD7gE3
SsrOSgZ/684ukob6sA7hsxrNDNrLmUIs9TSM7QMnURNLB9yh03DXz+ci3A/rKz4CNao1IcQ4Fh0c
aGBwh45fBHWiO8F3JXCrlYnyzQDjHOTonhN3/XlyV9QKltxpX3zw5IAqjazh0bW81PaQo0+4Quwl
4559MoSM0f+DuWJzsPrHiY25Yf4kE09wv5aXzB3FSDLSozPtGTxZIDMamc7TPDyIsowLJArCRRXL
4TnHgbLx1yiDpJOAd6KEI1lFssbUOUrgaRd4kRDLydd15rbTHk/XnYbTizc88InFSDKBa0adL1QH
CRWiefVAGRMAcVdZW6KMwqz/4ey9diNXlqbtKyJAb05JtjeSutVyJ4Tc0HvPq/8fLuDHN9MSJOwX
2AvYy4xKVSyTGRkRuRSSdiNOvjsHKsOkbwVrcrVCgEn9WQ7mWwqvwbDK90qx+DpkXCn8ua1QA9Ft
ily0Cys9peQdKp8rNB69HvClBSL0umm8a1tatRdDVZG/KMqdFWGNVRuTQkopEOJNebJhY6SLoo/F
VRTrvchmEMWTMpP8mrGgl6hZjnTA7jRPXQ6aJz+NKbzexhPILaeU9lb8ufoY1iY73loloo/W3DtN
7Wi5Lady6NvPUJc3utxjmTwu5XC6rc3GUYTaqaKbYryv6vfAAAQS1gAkUZ0cxwGMZ1UF8Dn1xmmz
6raOltbUlg6sebom0WTD6k/KhCtoCIV9fPLEjyRam2MDKlItW01emaAJVVStCys4wGO0w+GY5vqy
0BVHqLuVGYvrpG2dNr2LitxRvWRbZbtJivkACBj1WF6Kk7WMAhTWAZfZVFNWvxV8wZFlAfCk7Jdh
CQqVR89hRgvdNM1WUhNfZDG9U1M9BtgZlqEkbOKywp3uPTQ5lkLmjNGl8jx3NK0bfY4kS2+Z4IET
mhe1fRfHG987CNGzwrUgr9UktsPyKMaHUt615ipo/R2SAF9Ya/XdaBCTa6RCZmT71EaTYpdUO/jd
O308IhosTfaYFl06LucR3lk8HRKcRDIg7jDc++2LNsZO3O6U6UCwmkZLUbo3gm1prDOZf70bE7aS
gMcJzJTpMZkOGWFlY14ya1eR34saHYNPQ2bZJrFIACCnJj0dPtmMyqr3dnxSH5VeX5OQ+KW2a6XM
jivAnFZ7aMHH1JDbQZ5IL9ZdWm6S+p6SMM/jqdIi/iFvbPPmSTsFIIUEpyIKsWxFWxfqapAOgnVn
paOdl5dO1ZZoCNxgvO9EFl5Y1+NI62ts9LLcjatqPcLpRhvjTiPxXs+STPFaQNSexk+V6WbWylP2
ibZoxm04XPLZAJX0uhF3NOnq28lu9ZTnQncH+WhMYLE1uRaEoN04FOsm/6NFwwKLOdfzzLVeY54A
sOAZpy4JbbPd5jU9X8OT0SNt05G5R1TMz7LoOwVJFO/fMgGqzCLJVYv7Vt17xv3Uje7oj6B+tWMN
1qLEeNu0ckcfkgUA6QHNiD0SmdJHcV3w7FQ6TS6h+YH6tIphB3lOB+LPuqScUU0ukJLL8bKCU4Kn
vxptY7p5tspNVt0k5JP5JKzkUHKV4E+XSCcVwKQrC/CDcKPFxkLlyhjqkotqZ2L0qWy6sN6W8d4q
N3p0U0Z7IMzAWiRFuoqbU+jnm8S7DdvIVWYclm4wolG5pkwo0YI01UceEDvuia+i0hbKhm64btLu
ZPNdwmTWT56zRg+ImJJFrXuLTqCf1CqS7gvJY38rIBCqLWAHYEYXSyMhDE9FTDvUXgndoD2rRvlu
oEKQh7VKfB83j0ku2V3vrUT5ZRimBz/S92Fpzj14J16w4qNpKVtmz3VVL1L9ORSeDK0Dqn1V4v6+
stiVGiEbzeaFFvn+ShENV6KsFI252/DYVeO0roxiVfQiKIVOLLvOlS0Y+U7vzWUhPHc4bBS+v5Km
2sWMASXIOpkGm8K2i9cI0hDNCeqeWSWL1Bvecnlfh9YhH1s3mc56vB+aYxCsUoSPEQe81nEZ6lad
tfF5vAxwVqFbhF7ppLW6NAKRxAdAy3o1kmlVRep9rOwKZRnIid3UEv3T9oEh2CUpb6zHO0W4raJ8
lfeGqyirQmgJdyjfKsVtZbJ2/VlOKmU/GQGRLp44xWsV+TH/MA33TWBQFZDSfttKbQDyWXubUKxk
1FKShsRGCwbRrnJD3/VGRiYdDPXBs7ruKaMoWPMs3CXCizGK6yB909q915FCRd2b78sLecj2YqMT
Gu+xOSpTw5aJikoN+OgcF0SAPDa6aUNnc0A3FI6CudfKwjYLySmoN82ePaOKfgMuelwsGN7WhPcw
gnouPYziZcgI4bqTUB2rRuSMas8W7UZtqS5zxzeVF10uAXv7pQ44PfiAwUl0F4454TlwCuGP325r
9TiKb9HEZdt+4o8YskrtZ5P5KyM46n2y8Si4NzGBYd1h3qkGbp0Gn0pboH14tdLG9atgT+q2MEJO
Y4CPAt3uS3w0TO7vTtvn+Y2YKCuvH5aYodsYPbiyQDIgHlKN3i1CxSnBBiUJ1ka1C6vkHAblIrZe
wulNm9aeeBrj8VyUynK0qH4oW4FyzRShUSCo07PRSYWDFCkLyTc22RguG7W10UjtfZXQD/qzmawq
rcfrkVLq+OjHQGWbUQLNa+LFCOGC8EYpLCdhZw3UI9MoX8rWhzXRZE3ODzplYi/cWeUpbHEEN3w3
gyU0CMoGTe0iU8KzkQVUSgGI0vijkxs3CF6y9EZPiAiyizIA4Bj39G7G4dBR6tvaF9xmepPy0vE9
0SGbwkbkFQ9CXGTsNlGXcnOq8hPme7Yo3FneyuM4ZuCOQae7k5GtG262GZaoLEwZPT5MQ5g28laJ
25gNWwzbVL710mQpChUVuy2WNLjEcaSAv6zmI9TWs7eXxQYyo+fYVB0t3/Q5CUV+yavPRs8JCDma
UnvhDVd7HYGZS3Mzalg9j23uhvM1gdZaUHNkV4ldVj51t0fKlk3DufRSJxcF6lB8n/yxzQgKq9SN
0Wihb3J7sUdWQf0jiE5xK48o0SB3A2uYKlid1z1L4Rk52bLp0WHJLpWb1g5a2ZFbck+VxLLrFNuo
BrcUpUdLe9fGJ0vkCmBfVuzTcRHEoYMJ2yKfpHcB9kafPpecgHH4THlq6NDt6MBrWrK1lA+zxWCh
O2Xma9KPbuPhiwWS6xEAYU/j+OqT11W2rJA97SKezBy2UUiIMIFP4zWzTobWnfqCRcg2lbRIG4Wc
fm1OgVs0lLIxR2mUYNXkcx6nLNv0JamPmfBK1ipOu8LMbGMgYBq6/aT5y3AAKwlA7UfhJFrZHTDN
opKPQrSpzLuEus7Yc2sGjgXqRFGieKAG2+inOsmJ7i858RBM/5K/M5qXToYunBRU0o9C668Nb9zm
7W1QURGuXoVq7Q+fBp8q0g91fOMLnavJGT+lXir9Gz30DNuseKJKaS3TcEHJ1kF89KiHzMbbleU5
5RDYQvtmJZ8adROcVbBDPkcmeJCZLMrhQABmd/nBAlytMv2tDafPcco3aQ93YtwJyUWi7Nip+8I6
t+wjKZZWRtI+a5lAaKou0xaAajomzTLMdjjCZSnpWFS5arQJSdUBRuV4mfhsG5WAY5TWIbteSioU
c4VbUV0s+StVRxlw9aYW/V3bPYy4PtU4xPtJ5PjBc1EiNOS1xuFbCFdaBVKNCm/K5l+aDsyjupos
7xJI/GDfr0ErCjc0byLtrgEsmXegiQzBKw+mvjbblxbgHuefVU2WDygEsLpGKAaC+GZJH53/h1/B
VA9GclZVwMARd7QKN8JsMshHqvuWHZ5Et1AQ1kDHTjRUbo+WgsAGh6m2IEgL3Ezu3JyCIuh0UBIu
KNss3eiFi9TbmIvq/Y5GRMyIGpTwIelPUrv2a8q64rjtwFP6KeXgPLXMsZEKVy0fpaq21aJc+k2w
DuPyDnXPm9cOMCik+fl9SvudRr24FctF3QZUhY/6uNWbHd5xjl8uQ4H8vEPGKXG9alsLGlaxlJS7
vFi21lLPnr0y/28W1KRWhcUdhSFTEJyl6r4KPro5OcxuhyjmZLXPgrmQwkdF0V29f/KVdZipL5nG
hdvySi7b3LIjlaYf3T3UdXsWX2mAu+jzmzE88rhtkBrbgYXRQsDvX2cnz/dgo2h2KeL/lBPp+6/q
+G5Nn4p+25dHpb7pyk+/WyjtQR3x+RKpe50E4z4Yz3q489UtuPWykEHi+mEBy37JPrDNrLer8r0w
3sL2ri8t3mxp2Qjiy9zxAr8w11eIlUFOwLsz6+zl6ywOYjuI+neBSrxU3JIgzkvZmf5dAZ/ACgkZ
7mrr3az8XZjTa09aG21PiaBdKiAMWfpm9LKTAg+ULTCBKS3imLhY2nGcImISoygdnFQWFe0F9CJz
Sv+1zfcSKKLYFEvDKEAZOtv0sp0J66SqPLBCbwVlwtU8aYE+YNHK75JOvbJV7s2e10hSefnPUxHx
xyuTimT7IGdiinC2O3j6jaCttcA/9FLoknMK43iOy6aw9eq2bCYkuxHUocGujJukMGwkGQtMTPgg
Ab/PndBycK331lzTk4dA6s4rQ6fTpHUm7gxzJ43pqlBuU2++TigZWh+xeD+NbwWPlOB5i5EwUqRW
a5a5nRviLuq6QxztG2LcTjJ5+f6EJn4KNPht1HCBDnRVebUTZhepbU5aYrwOcU0sIEAzIY0Jh63S
naO02Ug8Bfzsnijifv7/qfGK+M72qmNNST5+kpgJBjImTmxB9zyadIRk2F4+K0btxMWGxMWgSEQA
WRODmlFrewCBSng3EN4k+TYwCsgHECKBkqX6M/Af4qrZ1FZ5DHrJ7tUbS72JqvvCejDKxyHlVzbJ
3Mez1tESxkenkVFpVNZ1dW4omYrUIQbqq6SgWfJhBKpjZMkl7rqVgbxryh+jWtgiJCelnjmElLdy
OkJU4kkHe2so2ACby1B85JpcWrb+qICzUj/LHEc7keU7aezvsMp2/MYcD1NmrD012lU456Ux6P00
nBr+w3BSba30naZWMhSppVNG1dmvISDJE9YfdJ7AnuQcClxOYs0Z8ilWiNaKoNGuZ3V8H59yUz5g
TlAPt4Nxo6qRo0XFY9PpW6nDA7PzHAjmxzg4+hKo4TpsTsReFiQTw6kVFwNIAkhCXuuul04DxyPy
yJg7iMDmi2q+zlwK9DOx/OmP3DsA+56Of0CgB+haBbtTKKTD6BsoJenHsNrhieN4+quWvw8pGuzE
9YpTWO/RwMIw3pdUgrrooTBGoFROH+USQdontbYQS1XjblZWYxSs6xoZeR70FYGxvDTzaBmSO3cl
LYownZtQhmJnty+S2xJeT38p6qPFnzQjwhOaNFX1qfNPpeAaxbumv+lgYuGjGj4CjsX5vVdSKPqT
RJ/g1W1225nnHEA5W/ZCutApnUvivQ/yVmUNyl1TJ/X2XdW46OFjPq2IunJ/4cGq4CH2eRLLekHF
EVGqU1ZvucTsioMXVvD2boXkPa1e4/g8jHdYOQ7+qSXVFBsLqxWSdWI1DYm8Ft/QP2wBYZr9W9/5
yY0q53Y2bJJi05MwojnYVdx8YrXQk7uufSfnzfKWL3AvVuNKbSRbHva5OWcsrzPRYQh4MVH7js1q
1F5NulP2d160VZudGu/8PAL44vCYj20C7qdAeQk3alzY8w/Ss484PeiBzFmFhPccaMck9U+V7m+U
PNq3Yw45pnKElrvTw3oPWmiqv5X5QzydzXKZ6xtNPZBEqsVJCs6KcmviGNQpXPx4wHnhBjv5Uzl5
61Hk7SFvi++lINymeeP4BEmCkSw6Ujo/ZlnTeKun5cWzbnhSnZ9ZtV/525Koa9CF0cnCTBZnxvJf
5OqyV4Ak07Y/tlyatCyt1BcVyObnQb5hI0tYZqFtxzgEZ2bjisJt8qa0SZSPx6gSCpwlxMEZK7Hi
KMWNuu+MSX/qjKTY63lZHZpqau7lvm5/4Sd/M1X0aYaEhJ/mfciC/51q3ZLoZ1rbHo2qvzet+Nj2
aQQppNz8PNuvPGjE+/9vHOXKUQipZ0yFtm+PSmd+imP1WEaC+/MQ305FFrFZQ9gpq9eOMrFU0m9a
K9ujP700irlEMev2UfVLI7avbHUmgnAZMyoNT69r0bZfm7UgmUV7jJVxZ8ScJUw7UlcFS02G+pdW
Ctc2Z2xBxCs6oQ270ULfN8/5r53oWR5ZuDHURz1W60U5u62KkA65iX1jZ/XysGh1yFnxjVk31sqY
1OyYeXXyEg4hkvIwmHgPsHKtG7gZRR0Kv3zVeXf8yw3/99e7Oih5rUBEGLr6OJIhWGP2SiBNbTjb
TjTiUwto3qN2jET/F3+L774BPv9sGvoMynj3/bsqhtRJyViN9bGNI8J+ll4uu8XQ64cCudrPu+o/
n+/rOdI2UcX0TEYDcS2JynolTvWCF6Qo76f+c8b3FLDwWx8AV0TVqVU8KOWH4n38PPBXhYck/T3u
1fVQyYJgBS0kx3D0ZbA86Wz4420bJ53rTeExF7rHnwf8T/fydaaQ/GkNraGRvHJZG+LJBK+r66Nf
1oY9iF25T2IIo4kM2JEObbRLekHdGs3o8RoYgZP3kU4qJahOnbX/l5sJeS4iFxHxwRf9UVMmadIF
U3Osejg0HfV7aqm3fgF37Od5f7eb/h7oSqIxhDwDHMTmiOWOBOgsJAIITOA0WfbLDTV/si8LjJIG
5els/2FenWYcOg0p8Ovm2NWa9EDwDvzeDer7z/P57h5EtIP9NPYKCIOvPqPnDfrQjZANpqk8hlay
mfR02U6/WXR+u2zYEagIBXHku345uIBr0+v95mh00yYA0QTrdqJyuKm5e3+e0bdDaYqGUh+nNfP6
FmylsJdojcy6KQ3F5zzfCV66zORyxNdH/eWC/+5OQ+GM/yYtHNGizXqYv65cK4qtdKLdy9FINeQp
wqHqs9tegT6v6zUkqHS4jGV2J+e/iZO/myXNXzQVHzHkvdcLGkue1oyyVR+j2HOonlKEjpZV/BGa
/S/rOe/o632IvM7AlVKe1ZFX92cbl4nhm2J9TAEnIGR2qGSAZDKB4k+iWascZ47V4AXnnz/jd9t/
9npAumyIxKxX2z+2oqkXSoaN+fGj1h2Ji34RrEnfbX4Ta5NZWIxb5HVQVVcggIms1Ed16qaF1WfT
wpP+g9FmLBnlsVsiZnICc9BBEQz1wafp02JUjclty0whwzWAnlVopHHRyv/7+dcV09S5z3jR5esI
BSPnAQyFAlZmgJV5ge1DB/qf1xjrJwRukmIqIorkf3dvrVEHDjuG6ETy20+p+rUB5FcRnfTPCPK/
I4xRX0d9kpJRDcuiAIgDSulA+qz6XKF26PqHqHyQ+27x88S++bD/DHt1LNO009NUZ9i6eCjBIekO
Ykfew8+DfLNDdZUzgQqRe+ZLYKF5WWbV85s7jFi8Z5+S9ZuD8i8jGFdxcCt7Ks3e2/pYyXsv3P8W
rXy3Sn9NwLj6/FUlWF6oMIGSqtUQUXGG0y9L/7uQUvp7nYyrPRDWRZoqAsPUxXEMoZLkHnIxFDbN
A0wp8AfDGcSZuzn98lZ/Oz+ZA2TxgH5tZS9rntBqZlAflSIdF20OOa/kAO9xpi7+DyeJjofa/A5o
PKVXS0k/qcTKJW4ry4phbqhIc/4vs/l7iKtlDHyzzOSkZxlJdmugMNDdonj5eU9/86zQ8/j/zePq
4Hi15bWpToxuDY/+SPFCX6vyJYxffx7mm3D1n2Hmjf/Xs1lynzfFPBeqMaGBTs4BjPLrQ9T88j5/
d4L+ns+8Rf4aCPYgrrEiLJrUG3dinQNw/9ab57td9vcQ85L+NcSQaCnteVgyHS2Un72FiuR04f/Y
UW7O7XS8uHFUwdyB4eYV/WsUuSmNoISyc6RIo2213iSLFMLf7s3vPj/CbQPXKGVusX21jUESvVQP
yZX8JLVOhWYErlebFjzVqFwbgaVcft4H363d3+Nd7enWNEpTizk2Zh7YUf8nUO4T6s0/D/LNZjNU
3SBMknnkCWX+XTrgLtM3fRxvskiv75tS1+memJsbk/aobgd5647GJ78ZX3+XCRpE1Hi20ayG1bw6
SanU1BH4fY3rkXmqwn7RplyuTbcqdaR3UuvEWruMCKnacJ/37z9P+Zttj2ZDokMbX5L36Wq3YA+f
eVPUAJQrdFVD9hABh/48xDdbhSH4Hy+gSi+Lq/nVniSWaZlWx0CytkVBrW8q9i08jKL4TfP/H95z
FYLSW+s/32RsgHFI+vcLqmHfpLEfVUexLjYVWoMwTm5zX18IEx2zzRe8rlFhtpcmb567JENwaVF0
MbYWtXrKnL4ABRlBh0k5xPcRF8W3KaXjCtB5hA2aBa3bxtjcxU4/TIsSDLrVD10/fv68Yt99FEAz
VeGJIEe83odJr8fY/VBdMDN0mx1VRtoJbH4e45tgfQbm/v8xtKuIwaJNRq7XMNGxN8Xg6RCNBD7l
OagwX7fSQ5j8cr/+lx9++TR4bWqEqCazujpccYtpNu665TE1W/kjSXvt2IRWBimwwd6UEAxyrTot
/JrCQGnBRR19iGNF1lEMKhvtXGZaei8oxtzHJe1UXFAEupp1lnRS5eYT72rdtwnTKZMaY9L/djVI
8tcFw6ZAx4iW++4bc5lO03LaSnm0zelGa5+WzTIton2lQt3Dx+qADQUebzSY22BCA/1rEs9+ENwr
gcL9q4UT3cIw9QV8Em6JNPq9kqXqEoNZNErwIu78TKORqsAqpJUcrsLSyN1IrJM7DIo1yhdwbbMB
mWWF28EKEXaNLC/4HH3ocJGWouYIIa4JQ5cv2qq501JEpEWf+fxq2menRY07VIPsioGM2UroZfjO
gseGRCmLaRi0rZCOIdoDKE9Vqb6KgyEtSroT2hw1DQ1cd86mJr6h/9nOi5tDk+bv5lDhwZDp5kIu
FPE90yZIgEZcuwW3c2mY3roIpAXdA26CIb4VIfZGGslnPZSCk2CLICZoh/3GErZ13aCA8+ThkI4Q
UJVYZDo5lA4EP5BamvaOX7hfa1ncbgPFeqMFxNLzKTCMtNmAcgfLwwst38EWTYLEMiKwKODn6qUU
QgJpaPSBwf5N3XnjPY2udTtIlHBnVpAT/bx/zQz1Tz5S2i1V6TU1rH6hYOBr+xDFnN4LHjMLtLMZ
IVgFYTn7FmKFLCYjNJzKU5gjGkYVhd8hVPQznc23mZHjvys/RH2Md3+IcL54z6v6xsOqWPbrt75W
IuTopMSmRtVVmNkcQY+m/Ofj/d2lq9LSgCuX3q+SOr+nf0UBlekHU6CpnDYVHaA2c0r0YJl57SKR
9f/9beatZAxyY0v/4u7UDppMGUFH1BLBd6gHG3jZ1sPnn2f03aUIAE/+ibUiHjtX0VNn0evE8Lk/
vLtGO5jJL61hvlsw0MA5O9NVEKGrl2PM2l6eohJoC2Uu29x/BazU+sXPk/hmFGwTcavl+gbjuoac
Mh1lIs87EHNpooFGjdzS9Ur9MwS/ufd9va7IIulOJ+G0RGhxvQFwoo6zMvHnKlP2J5USzZaUatu0
5j5NBc8WZoW979GQ6+cJfg2hZjcxvH1AnAwAk6u4MDQaix0/ikeI9JFLYb91R4smaNi7Q4XALh5/
j1+2+teNMQ+J8R7AvaR+6duY4IReClkiHumKoF46afXLjL5+s39//tWUAHsItAt+foo3kl35zas4
BkfoHm4SRutOkhedHy0wq0H/glVMdolDxBFCCjXvye8GR514UlXTnWRt3QQPSmTeB7Fhx5qGxjR/
9hraIzeSWwjjLXBk5mipDhopSpdJ0pZj/WqRCY8FbDjK3gHMCtSyyeAtakW9jbiCIN05uTDdFh1G
GmlMyFhi4JGXSyUcT6Xi2aU/KI6otJcgK87QEd2By4wmd9w9KkYweALI5bnHrCUIp1WHv3vQiSh+
4cyUvdPM0vFKtSsz2cOb3VbCTBUau0tW6esYpw4cd5waRiRdlWxKGtuZxkBw/Yu3lixzX/0bPSAp
1kD3qFoREH2BT3loIj3ukUk2yYj4CIq5UeKfA3haXhoBBwY/kKVTOKTzanum8lSEkClEqa0vo6BY
Lj3IkLS0K08/TC990BY0GAzN+GB5esafheDatq241ApU6D9voK/787/fmLyCZu/4E17tH0FtcwMX
aP0wmjD6n35rUv11e5r4Z86GrJRWAM2vfrwSyakx+MpwkIYz0rgMTryx639Dkef34t/1/3eU+fv8
9Z6QL0lFP7/RMuYpupUvE+U5LJVfluq3Ua4uYaEM4jEXGUXM/0ThiqK8KD7+/DV+G2L+Wn9NZJBp
9RfLDBFbjj8cajyN+l+ekq934LxW7FMy8P88wf4doolVT2pShjBq3sHYbYPXsnFqil3hL3cTPmZf
vouO6yi221SNRZL9+d//NR0sqcZgJHA7WJG2agJ9LSfmtvHeYLeMuJrnxrMc71LzToIJbDSHuL4V
TZQb0OxofYDvGtxxqV8MegJJM7ZpxkVvgrPfX0z9YWZwjf2trrzrmbIsxJJACh/x+t2oFdSlBe0S
ZsLOZ5R0jjp8iMVDbfXLil4IZnFUaHIhq/cjXTwSVYBqasBWxmdg/BOV97K2j7q1ZV2s5NTp0E1m
w65w1YLz5grakrJf1H3vxk1EUHcRpqdw4LJVngI/Qd2IfVMUMOLJh2Capu9VzwS38rChr8Rg0U0y
dXNxXGL2ayfeGw2DYTAGSHJfOiWwidzcHn+HtG2XcjFiSBGcGx89HzwQb9xLenoZA2gvEyLBStKd
gV5jvYJxHPQbZO3LrqzdzvMhjSaOqhU73BqWqti4tEVwKs0iYiidsMXdoRdWngWZEuqoD7uvxKeo
C9U7eTR3gpUd80LGqidyeyQTbeHvhUhYTMrgGr6FSfV07ufWHH4/bgZckxBWRB4MtuaU+PR5yOvF
iB9XagosFZ1I8NZ4r7t46SfSBGYabMapfhcsZeFj+O4IWfemquOrnIw4SJmLqI5WBVpfO/P61VCY
jzJ8WTvA5qeftYfiH/Tdi2bQzjoGmrl4W8NWRJNOpxNUJCriLB65rjg3Mi1QMMzIJu8GaBhyagCp
Kh8QDaWNupsZQdpk3YRZ5/iW8IY//rpToD6H6mvYlOfWGBaqIj2LgoFeKKazR+QC76BXeC3EzjWR
O0/pn0H2uJZXhv4y+Hgt8UuYNIfVnnx6+RbCtDM6ESp3kK7Gul8a7I4p5CVNqnrpBXLIhq0QtUcy
fg660w4fVe0T253TWcE1aKjnXwP9nt8M3Tacjszc5AXEuO4Dz5a4u+3153p4Q9Vchw8+tL7ooI9P
pfyKUAs28UGbLsrsMxW5rYEZQ4zuszcXZtHxgFcLMTzH0lnqlIVK92gv1JwwqrdBOKtX34W0QW2J
yxECErF7xqzAmE5+/5gYFyMyYH/DR68nN1MLWwwKIvcavra4TId6bSn9Qive4/qM7sOJdAlJ1S7O
hyXc831QyORWfIViIPN6xpOCjjrwibUnSFkyYr2S1q+m9Mcf1obw4mfPlYZYp91bgfeh0ozZoyAf
G4fKuAhInum7vii1Uzbuk+GiaGcVqrmvwCMiA0/Gm5KXpk2lO0n3Tr4ZYahehY3LK3XjGxgFxJO+
9yuRNAcWuVWJd2omPvZ+5Zgi/W+RIEgZbnianQlIg5PHcrrJ5UvlPxUtNzLmDAHmc9J0H2alA71/
F2FIoQb0jepE1JO8+DpqkQ7zkg+hZl443SQZbhz5bVSdAlxo0LjAVkNhc0YZtZW56+QAZE14rGKo
f7wr8is6cd18iK3nOKxduV1YNCKrjGcje6N5Qyl6MEbveg9DkCBkVdlfSVFiB9W4ce3ZvbFOi1PJ
zVpC4xvFR2nYK8ZTPm6jiqUbnhFU1/o+lVusJ97ooOTIqbcUStp1d4KODVOGy5S2Vr2HScLTp3ih
gzrRC9YE8OFoW7sYUOXAmVp7oBxTSmci7aLHmWGr8VhA1rF2SrPUvEMOk96IX+TkCTWwTUNkWxfp
EkBbKMU3qm0ZRiu99dyKOuwUPusoSVEVIRZ8C/sL7VJx/PdfTTHD58sclt34wvebnDCX9oMuH8cq
e4qNZi83umKXRbYspJ2YHmM8feCELqMwqLbDZJBVILcQjfUIV90oaWw0V4l6E+VghEDkuR133TxU
sI3Vp6S+tGjrNcRvGp5SiIB94wnzKjutBMezbtX27PHw6DRYLKt3ITK2JZqMuniL/TsvuBH66oUC
h+uzs1JpcvLorOv44ZXJSh9uRewhe8LlUtzX04Rk7LenHSbQ1wdXEuFYiCDshgEd4d8HF0/3wqP9
gHbQKwNReNAN+C/2jorDRjK9G9rJFGSaIyULK//Uh41XL2RkBUXwmuExmBPed8BEhXVQcB4I5Gk3
wjpU/XAhJpt+9mqjTXaMrEeCkpdZnmshqQmbjwHzjIlciu4tt8DCqyrR3AyjJ1VcNF3yOY3emtPh
wBsKYdEbAQiS9dlmd1hWhNIuhWCQhY+FgoegglgvmQII6M+RnDj5kC7H/4+0M92NG0na9RURIJlc
/9ai0laiSrIl2X8I221z33de/ffQOGdaYhFF2D2YwQzQgwrlwszIiHdpTk17GwSfrRTGNy8MewJ7
Zy6UGTBBcNGqbwaKjfYz1eJDoT/kKXJnCOW5YmOIV1GgRWe2B4VPJW6ynZ4hXwn5QQ1cEOrFt9Dy
D5mv76sUtZWueBwkGIY9fwE0zoeMwghayocKnjwCS88oMComJJqsJJGNUDHKEXSxbkdNQeEeRhjC
OBg2biqRH1pwvGYExNS6GTQV6b9bOfjuJ49W/SirP0TJLk/JK9CgG10bHHsBbvXJdt2XNuEqDes7
QyK9sJwCdoAFvbiCflT1tz7cDcDnG2Ds+tjdhj7bCA448nftTwnz4u6lLW81ZADs6gkWXlC+CD3Z
pDYrbWyE+GIBzC6M8t4sJVDLyobh3gyedu+luXzQ5fpbG4UHdEg/9VV9T+KGzEq8cZWvLZh7jWfh
mEubUUJsp/xZ+C9Vth/cA1z+xni1tTuRcrNF8VcZfRGRnAq7gKch9qb8ZsD96B5DQUAU1+A1I00Z
I+xUJKiZdiyp+lBWL0X2qoZPxkBZHC23gWYaUb3edXQbJoq2kyVrF0KtyigOiPo4md/Al6l0dD5R
opOi70N5ykBYJtJ9pb0UPhcBqVUnvxowOX0OYi9wmuzoopTVxt+b5jXhRuknURv/ta4ePflKg2NM
wngt4n7T5SlT9cPrxq2FSpoNswEjAy6aiXScBfCaAFqe8vwug6mJKoR8yjm83fDJCk+2fztWHvkA
Ruw90gQ8SkQCtOUgo0eBNKxSYmQofdbdp8F4Me196N/mo0PVD2j7U63hzmweEpnnfPRVV+S9hYG4
xaVURhm6Y+V14DZ0nkmt2g5RWKiOaXpMS/KhsYYMcCWMZhsqzSYdnru23Y2Gjn/QSye9ZUinCIfa
jlE8h/ajHDzFymtUfNZAI2sg+7zyBfAt8tMPIfJT7DNkJlHmLMhswhc7cwwJIRcLYq/p7jye6WgN
oLuC6bm61bIMTXOxtfhcEtptOgoOPQ92FsAUqDZy+rsQ3LlgdLzSwYcbmb6jaAcT+ftEq9H9X3/6
kjIUWtiC2i3I1TPYiR9bQJiC1jjqE4XInVS+5FT/rFnN58uBFh7QimwBKzKBXYEonh25SZopXRW1
+lGT7K9Klr0i4nI5wm+niY/PW8byb4jfoOp3zyiyjLiu+kY/ynYlP7ia6l1lSae+Duh0IiJYYygg
FdJTk4aoNya/hGwd0njXwA5x+5/ILNRkeMesQSQJwznjAdOjfofG6iCqdm9T77vqKKR/640IHq1b
ILowJNHKW3CahY9DoI1ngCXVgZPiGDt7oUdDlCVtBB7P7Sc5RMsfy/uyVK1HAYdh00U29T5K/yhU
5VF9m5X1cH15Es+XyVLw27HonE6FjjkOSy6LPNLtTD1GVB4fs0zW9qxn+se4A4Ckgh4MTWdKqXOw
Y6BWVmvRSzomqOA1TpvchOIOLZo/Hgt1c0TILJwEcEmYqgjv9gOyR0Xu8aUdw+I0pM5an3KxCKGb
yGIrMl5pc7uNrkUOrpAVOh5291suBC+9xnuVjWLNR/i8DGzpQtMnRJ6tqtiifhxIrvTNWGdKiySF
X54A/3aQWn0Xeo4ySYzZzX2WGtKN2wjvx+UpXKhLERl4ADWv6aCYVSbiLCs1bG7ao4c+G8/Ta7Q9
0WtDBBl5wMuhzosgFg6p6vRv2dIVa/pT3q2WrI/akAB7PQYuDIMqKN1DmufFP4lv98/INw17pe3L
L5eDLqwhoMOpYQCYHler2fiE20dNQRn9qHYSpGOkR/d5A8e8NTGAuxxq4cvSDQqH1m/8Jt3Tj+PT
RdlYtp23x5E/5zmxZTpvmjLuLkcxlsIADef0oGGAg9Vsr9B38yxea6zYAChWR92FxhclH4WuuUOx
h/dDHXiP3PP5MQjy4rFRzfSTZfT5fY2a9EuPEOxNPVrBrQtmZ5+7dM7SGroE6kHhk93aiJiOWbOF
qkVak6M2ZeeAmskBcvc4SHCFE8G918ixfFU30S/ZrhEOTONmm9to/WWG1113sk+a1aK1oXtJuEfp
7ZC0UncdqyHocePe1XByFArlnBwZTycPoWRrPQLpkBrEVRQl9IxHX92phaTfNCmtdSPU4tc+EGSk
eg8zrwg9b19rSnM7YAG9R0TJOoRpETly2kDObQBS/MT23n/MUiQOKJ+FubU1yqo71aHbpStb+2yX
KZoBLYROHsQQaALTmr3b2qGoO3RTqoDURSBER3agv43c5peXfi3K9M/fRVFz+ERj2xIFP8UIJsKt
qa2QKxZCYGYjTJr/tjBoFH4MYbaDPMQjAzHpPNgJgl7aS1iuXA5nO5jGHaY5CjYveFbRzvsYRIpM
HxdiCzO7+ItrvKyBVM+OtOnngUxMQBkD1szs53tblgs+9NBRXbvf6xmiq5HkjinaRiQMyugimfHH
C0NEk5oIuc/5PdQlljd2ihs4gy1PMlfbwb7x0ev6wyicmpwtNk1VXLPPOhR8Keoo42hz1GrZPcqu
Jr1WvZuiLEg943KoBXoaKKepgSM4q2hLzuZwLN1c+G3UHSupSa8EMqe3ugqfuu4s787oMepDaEGg
ojOMR8mMKG10PEou/xFne5Hx2rYCTo5UQmcxP26TWG2Vtg6q7ii8+Jk02+Mgyn+mOvTny4Gmwcxy
MvqSQlYomwAvnSOzGyX2hV5wz/tUk0IcSHZWexpCnDmvLgdaGNGHQFMa8O4DRmW5sV1w0scedc/S
xjjOT9BE+Y9RZt9whm6wiWA3act4nUk/oaXD1PwvA8H36ONAGr1rUY5kIAh3jOEnpA2Ktdzu8lzB
mfkYIk9jOtQVIaJkP7aHTPoqr4EJpomYrzsEMqglgibQmeUlsje1CxeqPfba6HQxCsfjeLBol6W+
2CZ6cTV27lMUDSvf8UKyZ9ACn04pZTLGnUb+bhdYlcnZpwbdMaurYz788tvPBfRYFYMdrDYz/duf
r5XGKcvXbAPwm5+2CM8WthSL9tiNJ6lU0fre26ChLgdZmko+ViHAY+KhN3/8DaEUW73ptkdjEhrX
zUdkyb/0Q3QXyagrNML+miv1wYo7a2Uyzw57GUAk8DgL9VnsS+fISNtXBq0P2vFIX5mWkTPqXz3E
hup0zcr4LBBXPM81k+MIpAYP6Y+rZqhJDpmyCJ0xvNfsey397NZvjZasnEVLYQwsgWE4KjYzOdsc
iovVW2To2AK3b4r7xfPDrUuloVCDlYk7O/QYD/Qt22Q0sH/nKxaaFuDzmDurQ78h1MUtp+BBQ9hH
aOKADOXl/bFw5YNhA2wiUxuAYDW7T5qWKp1RoPc24CrPd7bSyz07LKb8y+Kq50NeqD0g79wEdkDh
2RrTXWFGn4YE79ZAvF4exW9g6ocT43eehxvSxJ/C6222OvgWqpk2lIEToR5uVXf18OyJ5yA6us1T
YBxQY1M6lPJT1H76pxSZn8vxF4f5Ls2c3YiuHLdqqNSBk/nGT9qGzx2lAxJ1XDwuB1rYhaYMT2ki
HXNizOkPhl5Iee+NgZPSjG20U9q/NPiqSPFKunl2bHAqEWViRPGfs2KElqAtB7wxcupICa+Mqgyv
ctvo9nKnfbZso0Cwwda2fdtWCCd74/7yKM+znCk8bDRLpaw0/R0fv2mpKOAV4RDpiMLfK5J2AKp1
FfUyItBu3m5KXT9GxoiCT3qvNr8uBz9fSwoXFD6hs5g6H+HsPJEHEVuNHKDVdkJqN0Y3Ory6HOH8
m/sQYc42StEQ1XKDCGCOaHjE6fhSmCLJVg6SxYH8htzy6dlniGFU/VzhK17m9Div/9M3Pw3r9OcD
YeZ/lw0QTJjDxdvGjouxTHOnBye0zZqE/putditX2DnCH3w9ZTlKYxN48ez9Lno1jEqlzFHPQ1xc
Vum/+fvMBgr2OQ21e2tUdn6g3ERIfXV0sC6P8WwWgUuCmuRfkD8XgI2dYaFwrYxOVYE1qEKpwvOp
jPejDv/5cqizk38Wato37/IPKcw8JbFoZwNE3uOWs0sGaw8aLVGPGUCQy8HOkh2CAXgCrknVk1WZ
bXOE0ys9QdfISY26vbetsd9aos2vk94NdxP9aWeVZX/jR7j0XI58doZNkVVSei4c3Fnn1TsEbeus
qt3JYgCx2i7XEXNM7u08/JEV+eFyrKXVex9rNqVFkQvX7HwZsRZ7K0LlH73LDrxYvlwOM/3Mh+vn
95B4lsuwUNQzfqeUe6UIOJEc2ey1TVJRMPH1eiVfXJg3zF8hPyNfAzJ1ziDXeoQmBneQHKEixP0a
lQ+i/laF/p9veAuaJp0JdF2Epk5/xrtdKIo6Kpqulvio/eaQdBSjC7MTMJV8sbI6CxueXi95C/kB
kza/zWpVGlIFPK0TN1OP98swtbndZ9TFN3m7QqBY2AnEovSAfINJxjPb75FuSNDlGVYQ34bgndzP
Tb3y/a6EOFNTKQJJ19xGciY7iuitVW6a6E9PXFV5PwqhfFycGD9xXSs7Ziy+6lIKcivf5toQ1I+/
P5haloqaWdLTL5C1EMqMN0n8x+BqRkHyAjmHUoYCMvVjFK0HjgrnwHVQu/Y5XxT7satvBvFsYZXS
UMO8/HUuDYrir+D+sA0T9+yP4RA+o+roqrRpUZCrwbVFEUStfmVpznPQaVTvwsyKCIPUwk0PCSO3
ZfGYyuE+QnOlQzTXMeiDH0rRAk6os5JmohgfVRtPmb4ZvgncAwvqoCtZxvKoDUtVLVMmhZt9xz3q
mdVouq4jxV8zzFn6BFXjt8szu3QkcYJP9wfUApKmjzMblbE2VINsOQMPvJtPLnreK+8T+iz8xuxs
hZP2vxj2rKTR+lmgVXQMHbW3FGeIYY/VtnmjZgDUYIOcbDWGDtpFqOSZ9lXUlrgn5RBewiihYGCB
6fJq2uuhb7xmvZ5tfV8co9GVtlSNvwwidbdo52GqbZvfCh8BcbvLWvAjClh0GcpHjLCeXtgh/Ujv
yffRPzR7CZ8WHxFSue39be6p99IAF8W23ZMbe0+GMVVGKnQKqlH5FBUDoC2//ZH2PhYeHU4sCnTS
JtFRpQ2hxKAPlx1iFA6eUKbVHhoTiXoIWh0CrZgRaLHn3/iDcMBuIJqeavZWKcn4dalAaFBGL0G3
2M1xoGC9OrRfzdZQKOtPBhEWpnNeg3SfHcXaLgpVaV/JSbYXKSCsRJXxyJMDsAOWl2KSFtxjlZ7u
Xa/74Zn8WZ6pnsagf6KipG9ErB0zrXo1/Ra0HG5mIoDdFKl0N9DEzjfNWFrwA31a93g+5hpeo7rx
tYxARaqd2V3LyLkcQtvI7v3I+MasvShJfltkfCNxNlwnNFY3qe5+V/zoiEcMgEC/VVHBjvFO82ts
CPFUBk/CvCdSlR8MrZ7+JqS5Wm8IPvuMfjN2YBsrH44XbQj5UIx5vW9FqO8FqfG2yhGaT1VIB6Gn
wDuypPo6K/UWzTs0PmkHo6hnhDLQ/OYoKdGpZJthehU/2HLOWZEMqPjq6lNkJD8wWv0cJorAbkMd
ryVZzvEPmgC2FVjBUbZGhNZ6hzX6WSlVwJ8exPumi/ABAGcIRzA6JXEf7gLJfIkDUAz2mP7KAvGL
//NbETbeNh7lfwZaQ8BkqvC6SWzpECECsrN9WMmGTf3frRhNFin9VefWiIEGdXuA8O9uAyzJtkUB
6E9X3TekWFIAgmD97d7tMUjVH/O+MbCIMrW9b/Ah9ZqkbLKm/mG3GesmB6jaTq500dhlu1EMKTdY
/JwgNAg2SjMPPVa3GyvBz6gZq69BbWVYqU5wX5MFgb2GtZevObFFaiw14higvgjetA82/oB3oYaV
0aYvG6gSvTnci8RO9opffNUCSmxWm5zQh1T5g8dHPYOMUnF8PWRKhBydxHDVBKBPXsnXRoTybAMJ
bjKD1Da+ZmIAhwo+dZON6bWvlYlmtB50wSami8nsaMrOlTHQi1HIxTONtlrlwhhLUNiuW05jrzKv
5Dyrr9QwXau/LaTZJLnTK9amKgHC/OMJ2Qc8Fuiw2Y4v3FddrQpQYdpdbSiPgduj6eyJz3XaXl8+
lhfSUSD0PF7p6dIen2eKOfsqauPaddSvUHHT/X/79VmOUAp7zKSMXzcyiNYAePVmpWq0+PdDSaIm
rzCCOXzAi61qMHiIOG4wTI7N4jEJATz9+TB4VFJKoYcBcVx8XBnL7MKxpSfp2GPyE+TnvgyDlXEs
XcFgB5Aom+qvZ2yuWnDExKJznWoyywvEM/3+TQnb4PJIFsOwySbiHc+5eSudVpOLhahiO4qKzRna
XJEeXsXj8Bfrrr8LM8tvwrBr46EFlD6aTqAWQJ3LlURt6T3wPsIsnagT0YFNIYKSOFl3A3xO9Pd5
t1Oru8sztpS3vAtkzXIKvdJtaZQI1BT3RuJtMh/nkvyXtoofWRoR/QseucjGncuVxJoftLVrWI6A
DBFK4yeYf99AU7zUBXarhXj6b+OaJdajgYlAUA22g3sggHN7Tw4IDNFpcXO7HGlxzwHtE+DJwBPN
Sz9cjbVqxr3tDBOI+JFUS1qTMVxcJFYJg3STZuMctqHC/84LJKUcN9K2nvoWTZ6oWbhVANdfHsxS
ikm1He1CgHgGr8OPR4HRDn6rdJ7tiOwT9hAReDxJva+7X7H05vX2xljbf2sBZ7n5wCPFKwICBiK6
irpsm2df/HDc+saDmsEvyl4Cf0W0cmknvh/j7CLCtkR05UDIAv+9CL15OXkxbJ5beQIQPlr5wBa3
BzUzEGaU7oQxO1wHUCEy6+c6Q0uGG37ydB8bh7XLdXGH0DSdcBHsEnt2IkXWKEQSIDYr1822H4HC
5F89u7qyVl+sSzfSdB+xD+m7Awf7uEMUqY0kIRMpL+WNau0DrKou78HzKifPRyjH9D2BaoJZmG1C
2YvcDpkmw4H7epTa8LXUcPIpNOwOjE9loW3H0X7V+W/fH/+JemntPlxYMgAYYLEsA8iMPk8apKjz
dCVIDKc0gTIXioKf0hAre8Nslf3lsS6sG6Fg18sGp+JZ0ykiUWwy6mXgdV/H/trrzMm+/VqhnfwX
gRjSJG9Hh2ieSMSGXVSBVRpO1sdvRlpjvs2lgkLEqRuLlbN3cf6YPVB09CPPKLauLoWdPNSGQ165
jTnqcbo9ZgYOJZfHtLAVofHSVKNzDKptfizK+RBSk0eIHhcYhOOTINrrZEsrKeTiEnGw031HRUXV
Zxu+k4uoygbVcKoQ4xZXXElAq23pBy6PK+NZmjehalOrH01nOsUfP61msNG+wYPN8UKVWsXYQgPw
MIDjUljZDcrvIt+slsAXBs2TXBwc+PwbE3YTyYHe6U5pudkpCxCJRTcvx1YK7YsAdlVpPQgffg58
RfVUmfYPc6gL7NdH8yWIor7YyK7i73qjQlPGrrDojBNFQkk9jnaZljU3tKjkvVwlxVWUhPpW0lMz
xXnHcjfIjCo7XQNUrhrSJJcBlLhVSvGAvTCcENjYyPqH2s5A//C69OXwxu6gVNi1kA66KelXqsRf
klSgPzWdtpuJS+QPv8cJzoOr+Ki6+L+mXjJs6xyxcBk+/ZWr1r7jZpO9T1d7+8GW/IObENxLRmiF
iJM82bQTb2rVA30gSQr3q5nHX6Y8D35Eox5Vt5CxITDo4Gt9dKs3I9IORqa91arCs9czLdzr0wAX
cxIAD/P3uy5wcTYoZDu7SzM9uRd2q3/mIgggeuXpjziqmisOGKwHhj69MZPBxgjXD9hek6+b2gY3
sVHX27RHwr0TEOQbCwNNSSvHO1Rb4t3IWtxaiqzudVGYlCooyKjDMD74YAwB9ffRwY06qEJt155s
s8Ehd8BoLE7dHMP61N31bI5dJwmMSwJ8M6N+IttNtgV5IcRVWBfDttVqpH3NYfo9H2Vd1ei/dn0e
IE3jWVvS7eA2y7z8aLqp+TzIIWIpfeRvC4qnNy1QFVRUOALwUGoOei7CT4hTo8Hvhjp8mrFVPmud
7K7ct9NNd7axITHzYBKI4MzRCbnZ4lRfG7rjNzam9Z/1bkApEdQUjI+8+97gpXn5FFrIYGgQ/xtw
lsEIxFEkCVix05ZOmXzpxffUfQj8a12crCDDh2ztzlg6Jt4HnOUv7CrPaiQCAp6CgEwVRDeuLo9p
6cxD0RsVMbos4HdnIYIC3FGjuabT/eptOF2QDQrsxdqVMEsjAWmDxhwM3Wm9Ph54kaeCATPwfGjF
P4oL/QjJhcFoVhboN7R1viV0A3Vs+lG60OdbolfBRIAgNB0PgPBeLbv4kDRZCWtf/dEDmLizXSFe
USkKt22N3IZb5Bbc3zC9GiMTS7M4wQAO1+hPlyd5cfRIt9DBQsT/DDyod5GK/AaTrFubTG75arA+
81aSqcUgqEejFwVo/4zyApEiTnt4gJhglxUEKzW+VoWB83gEKfvyeLSl+1i3qLHLaNLQ05w9Wj2q
zpE/jpZj1VlwaoqK9FqpErTfcZEebRxBahxaAT5hi4JhZAmfOGw3oF/xROmt7BirQQPxOguuvKGS
jzps0U1Whsoe5eHmCkkSCHA+gN9c68V17I/6zqRascN1TbrOcn6+yWzjzjMq46DHQ3xQ8sx/CkY/
3xs9p7c3ImolJzXGukDE+r2hdf6V16ccgqFmP9Rhn9yIwOihruPjJupUvlKp/G27WAowW9KVFQTr
0tKgtIvYBgJzwpqX86UmlkKvanUnN342MRJWO7v4ubIkS4fhuxCzV3Cex7XouXcc/b6CHRj0ayic
6Qudf1o0ehXevTa4pjlQsAvdJg6MWHdC0/vZoni4dTNc6/SoxVWmGN5E6O0uD2kp4rtNNpebM3pV
DLGrWI6ZeXALdUq9Bq5cwLgPocgQ+c/XDvildYIRoggDJepzdGKFviqS68JyJBNzkDx7qYL6UyeS
NZzgWpzZG45eWZTwdLOcXP9nwH06TJ7HYA1ZsRZk9o1iz2cFKVmzU+UvanxX4eqc++XKub54EPw7
Y+qsqIQAv5dqJSPxipcGZQEFf6/Lu+AcFzXx096FmO3sQlOGmNSWycIRXQ/ST7EhbVQNWU/Q4BhJ
BidGiktWoWF7gdjE5fCL96PN1QXaQcASmGb5HTKgctVwwFTOchrjTsKWMwmrHUpj+4amwOVIS49h
Bjo9Eqmbwe2bPQr03k+jWOosR47cHe7htzqJs40jl+Hbz9RUd8jAfYXD8FDjcWiOwc3l+Ev7hRSA
VICqPS+g2X6p5RQoTBxPS4maAmbGG+3pbyKAV0X9FcTIPNcYi1QxcbO0nFp5GCZrrPDJg4V7OcjS
jiTJQDqJbAOa3CzTkN1abk2Xci2uZ357ha/55d8/96ZgP74PMPt4dcnOS6seTKdukERMN2hTInLy
paGc2tnXHaT+BqZ/d6j7vWz8RbX4Q/DZIgFuaztPZnSV+ib3eG1bYhtl34zG2jZesXIAL+6If6dS
m33cYy0HqjLIBKsSjCrpp2OcbQarMzr9zvxqmTDGpGa8VM8gdSiMaK3qh6YT9pFT4HVrQdpGGqfE
t1RuaR6Jt3SIX+rS/RGq1j+X11NdumamugJEqaklMv/CMWl3K13JTIfuXUF/LeG1WXTDpK3QlkhC
IqPmQ0B6rupaPFQ+L0u/jFAqcj2qfLn0o2p5IAHfaXeB52JjG9uQ9ksZRQlkevd6k9dXpuiKfRrx
di1k+cU3zfoGg+RJhoZKYWVhSAvXDJDw5ZGd605MO5UmHNBOQE1oFH88u1KrArpFNEeN6t3Q/HLr
gOYulqXo+qE3FzWqfD0BfNFbkXGRT9RsCysSx+ZR6k6KRAKZmUHzWbUw2YtHU/oywEK9ilDMQGmH
1++bR27IQWHIt36fDU5Ted0u0ExvMgpGNiTAgveoWYhYWHg57Jsge8qlQtwjQIQltDEUL/Yfs7l+
D9kCXsVpPQkZfhwyZhnVWIY2zZqRpr/e7A2xUiRaPF8o8v7/CNM/f3chBLWWDrpCLl9GMU5hzY42
8Fp6vfQ9ICtvwvWdapOzj7zRwjaOXdV0XK96VqThlpCPl/fG4q1q/BtjnpLmnaKWaaObTtZIt7Ft
YamaZ9+rgv+Rt6mjKeG+76XbtE33o7+my7l4sLwLPrvStVqzk7BlgL2GzUfAQ4HuukXL/PIgl+7u
92NUPy7VWIAcRMXSBKGxxVXRrB+yAojISgq0eH5MeH+FnirIo2mw7zaEWfnkjEVKhvCSjQj7Tno2
ZKvpLly5Phd33rtA03DfBQpz3WjxRLOcUcNMetNbK+fF2u/Pbk6/NKo2qPn9t2ZAxo2v+PJyLP0+
zEQ0E+gMT94rH/9+1xrhs0SZhdAGui+JXT/U0l/0YHB00cGuAP4690RTtN4XNBVMJ61QPHry3ur0
L1aBV/akkjq1t+fvICn3Pd9oBZdiqG6MDPNJqVXXdu7iVNEQwe8JNP6ZQGNVNHRr6bEiQZxej8g2
2cbuLxYDe5bJmoXux1yMX438QE0im6zay65E9Q115JXlXvr6pgSM5yIljzMWllwAPykyH1dE+Rp4
0rZwMXCPbnM9XunyLU7Wv4F+H3XvvguAYlLU1nT5Bu9IgokA4c+/mCsaegDHcTQ5q9YXtpxZaRbZ
jikPj8JzH4faPP1FCBMCHk0wQR1udiLalTF4it5ajo8VbdVu5OHXfwugfvz40DoHl+TxuMgT3LA3
xcohuHSiT9W9iaAL8nJ+ZfkjaK/EpSBE5caV/rGMg1ocLo9g6ZzFGBLHMhNq8xlAxs2VDqlFlxAF
FqY+iotba7QRP+9HZCkaM782VYTpLwdd3MSWyak7tchpUX+ctgbDOX/weXyW4iXzMH/T77L2Lltb
/t8A83kKzHUPp5pdRudpduV7da1HTVzZjp2VJzcIv5u69FLE/4y69lIG5gNaBdxfkaMqgE7lgF5H
7eRFAsg22ChSCbtcvAV59ajG447U5a2zQoT4pG0tqLsVWnGfS+qrlIfPVDf+IlthghAmQbtZtuav
OsOomxC8m+1Iw5WsPQ5rhJvFoi4kAGBLVG5BLs3WQM6VvFZ95iZNtqVCkW6jaTe0LCLtWRO74ouc
XeV0pYItDZLxjz1eSCjfB58On3eHCw+9ocxFbTthNhbf7aKOr4rQUlcelUt7+32UWQ6RoPZfKYIh
6oh0NqOJtMsjBVacd1+U4cvlLX32qQre3mgRcKvAZz/jWlrhqCZ2UCYnxDzFrh5rKp6IUXld9acf
7BRIB4HOLQlmZl6/i5IoCJomTE5dH4WfUj3wrorcKJ/NEUkjuDBoizY0CS+P7uwy+B0UmRxCasDQ
ppl+t17RiNi2UafJSakOVHrjlZ7T2s/PHv+Ja1Kg7uPk1CoG3ifWpnm9/Pef7YTp75+kmREQt+Sz
16id6oNVal5yUkP9m5nf2sZWStLbSi/ufCXcXQ62OBq0kWg2q9Pjd3brKLZX42Yypqe+ejPzehub
a0Yu5y54v38aTiMSMSR+84MNECB8uaRKT7WGdJqdjY7uWgcrCK80r0WShs5o+5Rv0GKrDuooHTNf
cQrZus70Llk5qJamFrEfaxK3J60Ss7XrfSPvmjpJTy2WhruaTua2MZA6ZCdN6mltssW4Z43ItxiU
VJHUFl2aM6fBxMWYMlVwabTi+toeUFDM7HCDaE++7wvzV+PH0v7PFxUIKYwfIJ7kE7Pjski8Rsht
kJ5KoO128BbSm74c4exSZE1RDKMgCmEKjYrZtsmN0avbnokU1kGNgDNfqfZBtCtn4tI5hfcrohuY
AxBm+ivefckdXquSmmvJyU+TazRUDp2sPFS08y8PZnGBIORQeFXQnTozkHMVJQIiBxBb+WJj2uNl
6W4cpE0efwdnsrIFlz44UDn/CzZbG020oa9aFqcTcBn9lwoG/PJolgLA99LxC52IjvPFz1o+9kKP
4lOj3ATenb5SNlj8eZvSysSwOafXRmBMUCexohO4/o2BmZZZrzF4V0LMs3k4QWPkWVJ0osNb36Qy
fMygN/Xd5XlaWnUKfmDPgNRw8E3//N3mgus3lHKpRqeReniwseQ2RKQPWoOHbNRtp2t9tU0bw1sr
7SxtahNYPKcPONKzdrvXFoD4jTY+gfjfelL+NrF20rj/i33Gw5FiBIcAEkqzfWZSslHGRI+xwXG3
A/5ZnfYfI0zL+G4CBzyn/TgkQm1T3dvU+sqDYmkbUA6Gyk0ZDy7U7Pd1t7J8M5Pi02gdUU3sVyhW
01n/Id/mCAObbE9UYJQB50CBWGRtWOV4JbVwqUF70U7Ytnhzcfv40n0aZn9xKL+PNzvMQBlqQWaX
TJcHYYa2QDmu3TTnefJsTLM9PWp1Dpe6jk9yYF4jhXudagacq/CqCfTbzkBrM3TTa6+A3ahn941Z
HNsA8f263DVuuMI8XVy+ieDKJqRrNj+H6JSVZgeR8iQbNWJq1We/Fiv3w1IIeKFQKsktF9plhWRk
eQLbdLDR1dVLTb21TFDmlw8Ke2GjwHCcEjKKGGf6XRImLlHojtEpqiAMPeMtoIX3SnzM9Ptabzeh
9OtyvKWDiWQM5TY4MSZ5wMfvytdDrWyTLDqpdoHTQGtfJzH6XVF8BN5w09SraP3FAb4LOPvQpLYI
K5q40cnz68e0RE480KqdVIbfRZjeJQkIY6zNqGjG/d8s4LvI01n57ghRYTKNwZhEpwrBX7HzkxXU
xeIGUcltQXPydp9nt3kjLNdW4J6VwZMa/whX/ZKWDnPrXYBZTUWvo1oKS9aqbdthg7/lHTqEP4SW
Pl/eE4txOAUVvqTfoNGPEwVzThO+FLJEMtS1PrPuAARex3W8VnZcDgTyFYwWsm7zp7yVouwvS+wF
RdeO5qB9CjDJMUX6z+XxTIfd/PAlC/9fmFkiHvXWgF8R86Yb9Gg9yKpysi08aW/Ceftvoabd/26P
KXIq9brGiPIJz6k/ptmjavwqizXk2eWZO9cgw8U8iTP2stTeWd6VXDqZ+aeMJ473f2ftTIMMO/P/
F8Isr9XuUP2DsPnlyVo8e/63LkgHfpysWO/iKmqmswdwKH3tgpRIPwnFdUyve556gSsBlzfCRFGf
1O5ooXwMaPhxboV2zxdqI4VwiLIr39iA6bo8rMVzACt73iwyirbzZEgIAznAQo5OtvQGsTJ7vfzz
i4OgLIlg7VQBnRP7K1+L+8pl1nIDMRbFbW+E5j5pKb3Htl4pP6zFmq1Qn9ZWYgxVdDIF+O1rrdt0
+r4YVwrqa1Fmd5BhJzbM+Zw7b0z1TZXZx3a0bppKe4p1N17ZA4ubTqciBRZeP8drJFaN9VvpxSe/
vY3hCecD8MjbCImxuP+bC2FSEoFzsiBn5omsNtQiiU8WpgnB9ZrGy+IZQFsLkWlyVpruH3czSmlj
Efs8jkr7myw9ifxHG778xV4DQwvTVVPPkRJunleg8BgB5iCjfhPGmza5xiDicpTFDwbFVdhhtJ+B
In0cSIZjS+tNS1In3k8wsQdw918vh1jcYmjTUhpEbJr6yMcQEkoYQWSG8QlBwwx37nEz2dKsvYYX
sny8rQ2w4SRTWLDOBhKnqitLJLcnpSlufBxRaXLD3C6s/nvVW0fASC9DOK4JsC7s6A9Rp7G/u3Oy
LI4N0/O4C6ThBoREg2XC+EvtpW9S3lxlfrdyKCzsO4RkZIox5DnUZGajzP3+/0g7jx7HkSAL/yIC
9OYqW76p9t0Xos00vff89fuxFzsjpQgRVXuYmUNhGEoXGRnx4j2v6+WYs5P9tu3HqoDJPXv95aMT
/VLNg9585ny9HBPA29BIbd7LpXacphfJeQlXhcn4hBAV8Bgno8S2AGUqolWKpk2yojLJLSTbetut
NW8ubOqLzwun086yIlY9Pj+F1LYf8DG3d/TS9/9X6RcqYUpU8644W/WmC8Yk09Po1GjbatyuLcDa
54WYqS1Q/hxMPu+nSDt8Gqw3REo62Xqe3NC5zAm+y99vS9yTRaKHp5pmGRs+hFoN7sYw3Vhat+Jf
Fg4/Ha7zjUwjOjQnwv0SpkNRqgAYT5ZOhyQdSGqOahUKugMd1rdXZckDQPk1E+rREsAL/HJUmSfl
qFy14akItZOWmHdyM23TDMqTvMuOKoKBpARXfNvSeSQcYGxQYFNbF2ZSDtrMD6UiPCWS/25w1Me+
rj5Z3lvOCyAAfDSGgLkIs6gwabYeRuFpKk/+9KKtLNLChgNLiq49WVEKkmLLXTeFapG16nBSq4P9
LWz2txfmGkZJYej8+4JHSe2+tEppGk46oiiT3ID1fxlUJA/tjZI+dM7HvL6X22dNclD5WTG+sAGB
cJAbR96A9LKYnUgzp+ijWOtPKYJARv8rQQ4ie+eZK0X9hc1HIYrUzpxihKpAyJNr6TRaduD3J815
kNrHEcGzYvquVm45fulfz2FGx6DKHQcyBZTNVQlZS5Nw7CStO6VO8CxFplujrAJLysrcLewLNjUQ
G56jM8uDsG5R28Rt1jXdadLVzRh8tqrX55gvDAj72nEadSy7tjvRqNjmB31Ns2A+fsI9c/H9eYBn
jrpGtsXQ5+/b6U9f2g3y3vJ/r2zuK0Qr5InnkzT/hjMbU6QYca7SjSdl0r6HTUd2aItxx+LJlJO9
nT3W05NpqitHdmFbX1gVAo+gkdOM2KY7FcDDRghf4cNAPqHct0gS3R7h0i7gCapYRB4QIYi0b6HT
9kmuFN0pqj4YR6X7ePvzCycHCZX/Pi+cnLaVdS+1+PxIsjI+okXvtC+1sa2DY5l+vW1reSjQ5XP1
UXIV3TVCu36t5Xl36qRPClSahZwebltYWhfy2A6BjUp1RKyXQWJFvq9S21PSfNWRl+QeRhPCA7zd
H29bWhoLDxCT8GOu/InVVsmG8Uou/PYEadcm1H9Nn/9f3xeXvcikTh/8pD01bq3s4nx3+/NLR/Ps
54tMf71WpLHf8PM14z6MHqfhoS5XwrSFtaDDYgbZwGoAy6kQptX1IDeofjanUHmgvJdodzkaIvXK
8Vgqe2OG8gLAcshCxDTuGNMjraRqc7J1ksT9gPjr1wxlWfVzn3yChynbd+bGcsME+otDrWwN/+72
VF6Pkwcc8gy0aqlU35X572ceqOu1bEzVgHFWv/LpODU/8vx59SK93m8wC0KcCc6PQhNH9tIKPyEn
yHFqzim04HmJ7uBKALdmQfAEg1rkTjlbQNSUOk0Rr2y5xe/DdUs0oFM1FYFrUmbNjGxqfQo/I08w
5D9uL8P1jmaCmJu/++A6BFDLpOoKOWqAc9yh3AZ5VLrG93A1Ah6b4HjAusxFkCu2rS5qRjAppeSa
R6cLodFbayRbNODwvgTESSOW6CALz5flRI89N3nK/e3recTn33/2eWGnwtyWjuh6opOY7BR61yPp
t2+8ttQg2BBPPRWwuPEiz0W0amPAUN6v3b1LkwQ8jQNPRynsL4IFR6t9NIpax83HH569T4O1PNnV
TmII5wbmK/PsQJs5sp6q0zhuFLXVXus62PvapH+Iy8l8bUIBU3hIC1IPwKiszqWpTJOGqFRzhFWV
Z0XOt+Ws+zWuGFmasJnBhg0FzTQAy0sjI9S6ul8WkjsatN/OsO17Vc3WFO4WrdBIQQGIkSiiH+5h
6q7VqvRPXRZ/JUfy6Ofqa+NVZmuWLINhF0NXFbu+zKyR+q7nRo3/zun6lyGPV5z50trzccOgJ4Q6
pHgCdc/X9dxDSlQv9DujCYGD+vtAKd5ghg4oaEIU5B5whpdLksBs6nWx458s2/M+ILhTH5swQzB9
XKUIXFqXc1PCu1yblDHt0aE87fT6l1b/uu11F7/+1+2icA/ySvi63pejWSqVf4I+CY10z0T3L2zX
XkJLq+IATYA6CKTFFdDKUcIRVknDh431T5X8KD2InOtXl0jm1B4kzTpHEZkW8ZWfjEYbNXYSnGwr
p7iwbRq0f41810RrqK55dS/eRYKleVLPHEw3WkpXTlEALlQ9pXb9SW6nn8Mw/QjKaU/s/A1ptT+3
12k+41cmqasjt6BChCMKcfRhZKqjx4YbVR+xc0iKjaM8QqG5hru67q2dB3dmSdjaBXz5+AELP4B8
FO156j8R6a697cvmkb55fzsE+XgIlQwmUxu6nxSWyVOAU1lLSC0O2QDlTwvpAgOjE0FDFsi1f8od
Y1tm7yWkwDT9m+asTO3C5oRZSEMCDrY6gATCfaQ0o6oMRuOf0Fr3t1qYKkfVgWg1K8LmcHsV59N0
tYpnpoS5bRLkcLpi9E/T2LlQ2mRI3iYRasSQXRgKSuTOZgLtknRrPMmLOxZyc53HFT1F4tlIo2JU
eyhZ3NiAz3AKiz9kyU9GHH6Miul33yifaUDUXxuQzjsJ2BjleDQgqPUIxyQdwX+3hX8yHOMu0LO7
ynh1J/ZfEyTHeDqQRxDBaUWupXppBv4p6+N+1zvV8CUzKmOHEqF9vL128zYQ126uW1I6gDcEzMnl
aJxykAnv8GGWFdUPeeLnR12G12iUNNqX7Q6N+ry/u21z6Qhww8yIYHqYuPwvbWpxJEFyrPgnbQh2
ia6+o+XjYCnpQQ2rFRjS0imYMe68hLBEY8WlKc+Oe4JjHIxqHIzupWp/Nmu8s2sm5tGeuU3gT9TR
Yj84lRWyrP6v2no2u1ej2tkR5+MQTvMUpLpPiO+f2r4HLJPEP4Lu1eXL2cYMx5mXBEyVEPUlttxr
HcTYp8Zu9pP1XE3GPkVl7/biL1zNF1aE9GFZJm07Ajw/wRM7usD1k/vMhp7+tpXFRTkbi7Cta0+Z
im70sFKEP9RSeexy3uEN+f+32KFEMMtGgB0WtnLTFWrRTSw+HvAuLLxDjHZPYttv2MYQgoKmU2Em
uYpiSyql0GL3nguzOzXMOkv3sBS9swZVfsPygOylRD6PhzSysJstCM1DK+Ot5wczB7Y7+uqKy1la
G+iLKZPT5kB9QViboKUgIzW556bV6OxqffwdG5PyGJThWkluydEQ9cMNRqMjuA/h1MReqWdqEXhu
XSflVlMr45gr/pbIs9iarNLKPbi0tbWZQYCCCah4saxVVFaneRVuO/KOXTFsuiFaWZ2lqTu3IIRo
ky41Gmwk/glqs9h8iavn1xN14QVg/6DdatY4UsW7R+PxYo7IW51Ub2/+8OKD8c/rj8y5ASFaGHlD
ISjq48riTN2mXl1yYOp+gxq9+oYFOTclnE5ElWPDyxmLHNN+Gn6qgi9vGAsnEpw9CjVXLYnoxBhq
XhKABMpLnDyq9al+Q+Zijm/+NSFcL0WnGelUmJLroeYataSQ/NeifeYVP7MgnBLTrxTVHxjEFB+G
XtmGU7G37GybNqfbszVPtxhrnBsSVn5C5UlVS1Y+dbY5jcDdi5M8ADTT7U0IY9XafbZ0HKGp+guz
JwnnCDOXaTblZBge3XSTl3TjD8nu9niWDND0z0N59mYgdi99ZRQZ5VSPteQ6+i+l+PXn9tfnnyfO
Fu7eoWOJjNJVEJj7NIGTEvBcyfzpTepL0nzKQxQgpDWCpaVlQW92VoqRecWKIJmWNW/CMCOKzooU
ysaEJxGItmRbtJ3OjgjG46gP6fu4KPKjDfPFChR/cRpnxIFKGKooIu7DiOWkUcxEcvV42k4KWhbR
G25pYmm6ty14UK8CzjjipkNhQ3ILy0xPQy57D0mUa3dp7SWH26s2H5arVWO1qME4M8uv4HIQOy8y
6DAl1yfDmJV3EhnZTC+2YfyNk7wS5SzOnE2qBhAFhLFiE0Pd5BP0qWxALdhb3S5Ya5JZ+75wgupu
CqrUb9jg/pNVb6zy0+3JWvu+4Hm0wiAOsPj9ab9zOvig7G+3DSizS7lajrMZElxO5dVOU88WQnuL
UokC1dpn6Zd2kn4pf//ppJ2kb6o/Gh2I4cbT7rwPt3/B0o1Nzhz42fw+JX9z6SOk0B610Otw3+0e
DW6ohZQ1HeeFWSSzSf81ngJAnVhdzHrZT3M7sN3cMO8Z7zPqb7vbo1jwRRcmhKC9z6iajbpkuWgG
fEbB5KAG4bt2iLKtYg1rFZ9FYwQeQCghsWRnX05ZKVteU5k54ym7+0pOH/JpapFQ0e7VhsLp7ZEt
rA8vX3rLodqguVyUkYBkWMsCMhWu3TeHLLfu66DbJp6z4uOWzIACAZ1HWA1OT4h5y9boGnvKLdfy
ntXggza+68oft0ey4HkYhzaH1KBNrkBVdTK0dKhHjmua+T8oOL1IQY30jhIoGzuUPsD2c3/b4N/0
inC4LizOG/Ps5VurWumVYYiOWdsfJQiHfSPfB6n9opvNNvTVXWnoD2ZmftABoqAW+Dkt6vej1q0M
fN4PVz8Daj76jDQ4VsX9Ug/BpDk+7wmd9+sm75u7apLv0zTcF6H6J9bQ5amy8DD51pfbE7DgXOiv
I06m4ZJgWcxjDH0aewAkHFejp++o+VH6rpoabaPSProtzWF4VHwz2ESJ063s2sW15ss0YWIdKp3L
mY+S2LZNT3JcJWv1pwlI8J1ZWLC8R7qUoOxUdeom8rXg5+0B/w3+r6YaHUF2Gdgf7rdLu4NphU1Y
UaqTJrP9M5hqcK/UQ/ktLRNEFfwmRHrYT9CtaMu7shzSfVZW+kevVvMd/1e8VaTS2nTzk1JhyQZa
WeLwoE2dtUZWuuRDjLMfKpy3Vik01L08xwWPEWxjS0p2FuyK36qoA+rFTtrfnpml831uTzgKStl3
ftmGntuM2s4OHrxA32T159tG1gY1/4iz8zYEvWcmA0YQhbJQlLYPiLZN1spzYOk6oZRvzkV9XgZi
SqPrTLtWM99x42Z8oFNnN07W6+Mx9cyEiCLpAahkWiHZbtIE/2hx60qq9El3mnHlmCytigkkjiIN
7SWGGKBnvS3BThI4bue/9+toUw76wW//ub0qS/OFU9fgzCSGvoJhRlBOJ5OCF8wiMvmxwx3//raF
pXU/tyBsLnOqZdWLsZBPiLjdleZPBNnWFOWXXIoJa+asKwITowj3TANLkpLIsd0iH7cVeNzI+a60
v+EK2afqq0EX0CjRXDBrXdOIwcvjcifDSZ/IeYgCZqk9oOgJRPb2jC0uPKklWpiQYocO/PL7aEV4
XtTLjpvAJ7SvPSvjUCbecajsNcXJv/3ook8EGP+vLcEn0h/pF5XSO25Ry5+CyvtY1ubz4PQPWZZ8
iALjFEsBWnyGM2sLr1GqLQ7UJPFgoxVER4gwkV1QS2hRjmy+VssqhBM141c7ms43c2rKlRhmcRue
2Zp30Jn7iaJKnxwDFGP+adKSTa7/COVNueIa/hIGX02nRc86z2p2oiwgikBON3EUxmAPrEJ9ivum
3IfIYz8PGXKDch2Pu6o0jU/owqj3adzSnjghhVlLaflsdHp6bxoQcQ69Ze2TRJ/uymGaHlODTlbP
iPGZYaLu0lJfozBdmpsZ3GdSa4A+WgwjowYxzArhUTfWoqNm3hnGnSGXe6NQ3+DSzg0JDxqlD0ta
ARzPNXQwbJYRmPdpJxdfynjID7cP0ZJjQ+aBVCBPWYDsQpAh5Z0SwRHnuUN/UL4Xa0x9i5+fGRBo
AYCuRIyeDDqrs7wGkmPHj6aL4uHtX78YnQJLU9Fj4C7DC1xuV7selK5IdWKV0B8/mCiCPIHGjmiY
s/Tt6M9CqlbcPiKeaZ3KIh0+qXDDvxvA6R9SWelOVhpZK4u3OGQdXA3YcxmwmbC3G9/LiNBJ42vB
TjZQl9zdHvNSQEr4TwuaPpOXi5n1CaGwxigD0pFS/l2ayifIsZ/6yG0UKIqrtPgTevpbTFJghpoL
ZOsV6DxuQ5gUBvZjmPyCBGzTtMiVOj+U0d7IlbJt6zc4IWvu5yDcR39AfOwWlD18CxImV5vcVom2
o/Q9k/cGT+vbU7m4VGd2BK8u56YU1obtuXITo5SXbtYi1CUDNqgkc9Y1mnFWl9szi/pGa5GAdce9
ot3b+QrMde3z89/PnLUhqZWaQ1zgOlM0bJx6eO9V3oqvXrMxX05nNsoeTYDUx0bnu+HwENJY9fpF
OJ8j4Xb7qzFRKMxR/SJ3H6pgxUUsXZ7nnxcuNCXIaHQ1/Nlpp09+7X2fNPO9b5dfbo9izYzgsgMv
q43Rx0yYHT0NzrMtvN1vMIFToW6jWDAECCNx6kzL/M6iwcDe2dJdZ1NWW3ntLy72mQlhFFnTVE1d
YyIIjr22RXz49hCWblAKTlw0Dn0sV0psaWxGw9B1nouOsedTFkBE+HuZrLQxLlqBS4pGSQA4hE2X
W1aLUiez5JJLod0G71J9U39ImxXXsYQ1olH/PyPCxQnhNzhcp+BcNFCEd8PwgaAbipnY341V+ClU
TbeP7a96Ex9zIznQsnF6w1z+9wPEeybWAguxK36AnxUPQ2Y89Zn2IfGHXeKsSu4s7m4gRrgwk6Be
LBhHcT3EJgIxbhNu2vEIqxEqU7eHs2zCId0B6zZ8YIIvi520ph+Rx3yg/gmR2k7gXRnNtTLIvPRi
4EmXICkk7hfgREK8MKmhNBQ88NwKlZPvalD0nxNLHQ6y1SgPfhs3d2QRo11X0mh7e3yLluENAEVq
EduJcFstsaI0sHFzWRd9pRp30iMN0Sz9c1TI1gZ0xC6r1/h5Fg8CIsA6NzdilZYQitSNNmlWO1Hn
j8fuTonTcdMPZX8cTKQfSJuv6YQsriGtdojegYKnuHx58JSGcCwKSdKF2kc//FMVIzwPa/wVSz7K
0ebaO9EBXd/CwbMIWJOkV20X4BuppwHy/TX+rtmTirvkzISYuuhIv0dSpNnk838m/qde3RTetgiC
TV9+u70rVgYj7kfVl3uTLg7b7dSdYm+rFS+19nn1ckHivjKlhjyAG9k/+vLrq7tHeeHDcsb7jSuJ
sFBwtFKckLxEAxhPt/HjTdfv3zI7/31fWGrEu7RJlfi+kn31EHYNo7Xi19KO/W8E5I8uJ8hXbL/v
C9t2zfxFQ2bK28ve/e1BLOYOzm0IPqcaLI2HI0kXWfbv0bbf5SCAtk7WHW2nf1T09L3kl+Ou1/SP
tbYmJbLkAs6NCzugqjXqrtyTbmWae7N2Nl33UpTBJizMlb2mzKtxdWpmemBex+B+ZCHY9Tj4YZMl
VFlydUqPldFq+0Gr9PdS1Y4/00EbPytoHsQbze7RPGyl6LGuvOg5dHKECpUCMOlo06oNHPedWQ3F
viui6R2aG/VJys3qOU/7YSVSWDwfZz95/vtZcFvVeV0PU2S7RvvQF5vWO9xe+8XZp6167goEoi5i
k7rSoSvB8ufvlwdIqh4SaBsQ+aEvvdvdNrU4lDNTwlnk0edJVRfbbpw+RPF9vCZctPx9E84outHB
as4n6WyqglwrlS7JbLd0tHuvqj91mv3r9hAWDyPUEP9nYp7NMxO1OlZVaYW2q3swBSS/SMNsCSbf
EGjAOEh5jvT3XHy8tOK3UR4YKDm4LcjtTQOf+T5PK3Vr580a6GbxHgH37syKavxXmLMGhTpHmtOt
9BA+FW164O3+YEOJUPfZQ6M2x9vzt7hE0AkTYJg0JIqvTV+StCSAEtodrPsqulsNeRe/z0t2FiuA
lkbEkBhSJRthU1FvKZLpR6cnuDIrdahTBKlzVJzcurOUJLjzSPy7dIBWh8L3zf0QyhmKsJ7c7e06
kTYQz8grqeDlX0bhnaiDn2fMfz/bOYmU12ZnUhadVP3gNcMhRWznDZPrWHNz1qyeJWabJcuP6qhO
HNcizfLSFGstIAtD4PqZER4kWujmFLZlqjddKVdEAvL3CNDKWj/80ntFozeC+jRZbJKYgneWimJM
E9DabholL7HnPI2N+t5Moh11449BAjjXSuu9anXvy0x78mV1Jf79G/wJ1wP4I2PGSFB7o0v6co3U
DpHhIjeBF5g2uYqnVj1oer1JqmPkbOrmA0zimyh/iLKcknKzDTJrK1srP2LBH1/8BuE2nNTBL6TE
tlwEfeONkhtkzLLpCKmIv4FEf62nctEcfNCQAcPYAKnO5ZDRDNPN0dMtcAdUW9KXfc6/rFd36XPV
0p5EK99McnFV1JHHSFO6QLHcfiv7X+1khehkcRC8lDRorWmFENMOJLByKoV45S6uj0YY/hgNuYaI
v7+jtri7fcgWbgCN8AGIOqWBmVrlcsJofUBhygKC0uiNeR9EI9UOauz7boDH5bapazGGedroSFXQ
NQcNL7Yl+aXaWq2Vcts4U/Ax8vLgQ0ja+P0Agu0HNJlcEEibvDijPR2mXFWrjUyA81wGsn1vQ8a0
N7pRu59yP9+bWmVt7VDrd2pLx3lO58h31MSGXWiWzmGY2QA8XZa2jlfFz0kyTrtB8YBtyPVab/3C
jfOXlAwWduCKpPQvJ7Dn2SQ1oc5v761t0D3qU78Z9JOs/ymCldt6yWGxTqShEQShjiNcbqoueS14
O8K96ViVMUf4z+0VWtoMMJMB2yMDLF8hrXOkKLzS5qK2W2tbBjyQkOHxyvQNew4OCtpHZpTHlQpP
JTOMkm4fVwmthId4+h4S3QjMk3R3ezxLDwFI0CgNEHiAJBajwcmGc1X1W05SgrhtoAffQsP6opsJ
Xsg2novWI50u7cMICj7n1dRSbPdz44Iv0pwR8Raz503ryPdW1zyM3Rrd8pKnoHsRVwc6yaJX9nLz
qVLsV05I7VBPY+UhNsvqA89G/Uuro61aNqq8vz2hy/Z4d9LTb5BUFHYgRH9xnAwllf/xpdaeo/ol
0k+59PrYgp7M/6zMv+Istpil1XNIjLAiQ+bh/JKDlb6PxYOEaIBGlykk+KKDDdWu05WA5Joiv9Rx
tzWVN6QB5qD6XwvC2idFp0slT3lXGw6quX9D9KUReM2JH7RtHDH6CoZhcLKATvIOZLE0tpsVR7BU
5WNDQeINfYOG2oGw0KMkVXlvD2DQsqPpP7R//OHR8/ahvanGff/TqfdhjKzFTvp2e4PN8yKGLEhm
zNwOOLgr0LRqT2qTlzyeE/kl9T6rxkcd6fQyRzct/xohJfEGcwavGhhF5mqpEKLlRTMY9M05rm3m
R0ouT6oELjK1h82oAMDMEKbfaGm7xgm3tP+A+P1rdv772QZ3qixIa/g93CFVPo628s1UeH+9ZWgQ
gFKmneltheAP4Rs7K9HgcVtQGrHXb8I02kjTN9oP4A4n6bIWTi9dHiiN2uhx0E591bPVW2FnlYHB
5ZE96vHRrO6T5A3u58zEVZawtswyyBWb2rN9n+rKJzaHvMkySHUr5Z/b87fk6giaKaRzwlS4Zi7X
yEhDvYhBvbt9WPzSjOI+6+Jga2nmPzYHbsUhLRqDOZ9AHadB7vjSWEF6h63f2eCpi+C5LmJ5N8lK
jvyWXbzU5bCGrlkKWqgrkzWeFTcNsSfRS0pvVAc9OHnTPQ9x+kUb41jF99ardX24AyGBoaxMaKpc
5TDCibp6CJT0VEXfW+XP+IbUNE3us+YAs3bdijZ1jex1RRWcVHvbA0E0Xo/aI9qaqeZQb0bwVXAQ
mW3UVTKGwUnPHwE7kr64vcsWFgKeQfQkoK+aU3jCKY3oDUW7wrfcLssPXX3Uxp+GmYL0JAG7RkSw
sMmASiNDDY0u7P5/uZXOvA653Uopu950vcLf5Ep0Lw/TPTjX5A0NPDSEEEHSGgh2WJy00Ch1OZcb
w20jc1M0G2d8y1DoZuNtjX4NNoTrdazUBJkM1XCHCWVjLf7YlzndSOWzWSsfbq/Qgq+GsAUoFIdl
fo4JR3PQ47aZaBhyvfTRlO7VtSto6fucENhH1LkXQMT+hqWS0gYQGi7EM/F4zJuV379woxIY/vd9
YQdHflyoxsT35X6ff0/reF9X0d624WJw2o1dvz52Q10BJA7IOa5vESvTqGY8wT2uuzrl5rtV3pml
nAb9ury0yLqhV3iVVEEfuSj8XnfRYZFfrMBpf3SNV+xApjl7P8eTWb1ZPdkZzyQtzWQq6opzNFJP
OQy+bezVKtffOX0m725vk6XDRdaRPig6rmYGlksPHiWhbUlhq7towz0R+t0Zfp7vpEw2N6DYV5Lo
S17jf1uWcUyzpsWlsTSRo8IzMyYhfZeZv8vqk0EjbhWC0MvWOD3nbwkRGT6aHA5PdyqxIoB1Spyx
SMdUd1XJpdlhR/0bgfn+DX6QB4UMHI5KLSnmyxHZdlbrflAarup8oMq+UeXnSf4U60/Rav/i4oBw
SnPZm+SYePdBVJ2TI0gM1/D7bqs0zXRXy3K/DYbm1dzIsOSQHf3XlJD8chzw62UWGy6s30C4fq6S
Iy9uBCgJ/xbXr4MU0tKd3VectiJOFajv6MXsMit4iCx0pse4VI7y0NT3r9/qlCR4uMP9y6Ul7D4z
TVp7IOXpUqvceYm/16Em8bKO+2utLDynYMXNZ7IhuN3JetBOe7ktFDYfmua24eLwfzVWvaWJ+lDI
0/eudx4Uz9vFRvWlz4I11PbSHiFhAHklhKOk9oXt6MieVTgZ27F0om0d/+6K30G9lqtc8vw01qCm
qPLWumKGdpLW67Ta0N0gPKrVuxQ999sLtTgKHepacDnEeKIvbmnM0gbfYneoO8Q8S3UTOofbJhYX
6MyE6PaUsLLQUtXdFomRMZU2UmjtuvpPZ7102Y+sN7ZJsEYJt1T2JAFGODY31s7ccJe7ogjbuk0d
7gAwT827thwj12khhM1SRUX3ZCw3SV3mD+UwKg+VDVayykd1m1dKR8bd954BDNVmcJCHUEWcqqn3
eThQTycXKe9g6miqlXVYOqUcRfLwCGOR1hV2k250ZCv7+fcOewm6DO3OIVVIx85aMndxR0GY9rf4
eR1t610Esw2cJq7WdB91udnrprlWlVkcDMHqXDKE/kEM7lQ5VyWr5KKb5C+jWu6JnDdd+VOtaG1Q
3sDBaNEFRrCKqv2s0XO50mpCvljuJ92Vp3e2dT+sCRksTRhgDB5BdPbB/yasTJ0EqS+pBEfQin9S
4+leGdcyQUuH8NyEEKqGqR359eTpwAF0iJcr7bPT5elOqdsVt7wU6LHJILNTQfgDB7qcK02TEsTG
Dcv1a9/c1nXzvszNDwnYS71q94o/PVhN+O328V8cHF5yVtYmDymWW4oplZS+ki3XqUhCDp6DDKmh
1nszl+Pft00tLRWpYpRm6DjCLQtLNfnT1LXBZLmKHh38yDiMcvZ6cC9JaYsIjVrIzKZzOYNhnmlK
bdaWa5auJz0npzeMgIbiufyB6LnYVDKUmhWgBGu5+ngsd9lar8TfZlfxskRS7d/vCzOkTLUV6xHf
T1AoNDZ6FaVun0blt7Kvu29j2Kp7RIiSH0NV6W7tyRHP2dQDrh/QVimnyTFR0+BgxZTLYgXhMF3u
u69BY/pPxVSH27Edmm1XtdpOpilylyVtHmxwQv7H29O0tI/p+iS+pYkIGgjBu6t+rTphUNpu3e/T
bEfL6VeUE/p6i+TibUtLMfuZJTGd1HoeNOJRTYK+0j+o+fiusqcHf9Le9Vr58/9nSjicluZJQZwW
tmulOZk4fVeW832ZbcZ6rZVl8aD8N3+aEHQqGYooeUTr9WjswmIjrcVGi7NG4DwXvFRiwNknnKUR
xqwraVCe0RyR8VDCnihb+7YxngdfWjmPS1cNqct/LQnR32CGmjyoWKqbH1mmbDrnl60P1KqnjVOt
4VQXp+3MmHB6bC/Iw0wHS5WY6obIYCNF7u09sOQsz4cj3ASG7KWjM/Iuhcd0NA9q/yVZ8wFrgxDO
jh+NUdXXmEj791bzU9eP/68hiPBWMBSdFQRMUuF8GozvuT1uotXg+1rCgmfT2USJuIW0rOyqHmEq
0OrhkFfFp9CLvkzO8NzlygeAte8mrc02hp4+kZ/dtXLxnKtvICGd5bvJjsIzd0065Y295Bv+aLm1
lByj0jr6jv+t9q03Teh/ZuYFPTtMdZ61vh1zqwVxcRc76i9dcQ5tnK5svcV9ofO+niuuVI6EfaE4
Q6HaUgsxuv8lD3k9rRGzL+5tlAfnQquC5LNweqLAysygA3YXSM8GfOWDfLLLVbzj7CWvbrgzK8IJ
iou26fUCsII3VruyHra27W3r7l0phRt1/IK6e9NamzCYITZrXB3LIwRODpbdmFP1lytlBkrcFiGg
jMx7ntL7UN9Gb6DAJGX2nwlhM6ixYoZ5g4m62hjdMVjrNF3cBYTtc4sceLyrCDGZosz3LXaBZ30r
ou6Lqnn72w5i+eyCXflbIQZVIkxTlahaTeHZdHMnPym+fZKKstkaEUmWKPth1P5dLGubib2hTN2D
nTr6pkGp8vavWLyiALUwxjmMEOnzEzWE9NeILLctN6WxM78mORr0K0YW45QzI8KV7hVyZkk6Rnqk
IYKdV9TGP1Vg+98lR25/NDnEok7EOENkblfKRdcyCLOHxEXShw1v/FUBOzLzOE1seE+0MvsY5PER
jP6uoQVKUauPtIYezSJ8hwzQFqz7Z2dUio1dyc9y6OzDovmaxt3Ht0w4fF1zQX1uWLw8HH3vT22X
e6ZLq3BzAruTvJejenxfB45+9FVI+27bm93JlSOguj7rI+ARxfq3NIaxPMgxMK/kIdQeUdSkNqfr
d1Nyd9uQsuRycGczCx3J5qveT2iFs4RfYc7NbOqm6ZCi9GztKFnWXVx3x7aQ7sMyt5CFyQ++0t4F
g/L+9k9Y2swU+nGqrDPqGsI+o0QNhQNpnLlGvWn0X0X9bIJtXiW6WfIO53aEuDGavNIsR4mRpkfN
gwBjd3sci6l7BxJEep+xA7zjcpPIXjJNSauYrpUUcKp4TVAdSxkQwZSbypMKUvBQSc1vpzWno42O
7Z1iBf1Lb9TFqe277r6JgvFuCOK3ZLjPfpf4DDADeHPVliUeteihyfOtkdWbwlzpsF2e3n9HL/ad
BLESs2lwjF5KkWenreVllu4nh6sd307DGEC0y9lNal32Ao0rPvLs77XuPXhm/tVDd+f2Ki7uRuTL
dMdBFuNKcycBGWZK5oDnUZzHorHvKtP7pWT9V60q3hKSc4/8a0vYkU5k82YegVm2bbHz0vwF1PdK
/LXkxBkImR90AK65BsnLNip5RhPQwjbydnV56M19nG/U6lFbezgtrtCZLeE5A3YxRJMBJ1nE9sbM
fxBJb41m5WpYXB9S17QGzalRsVyj5Hrf05ZAkqF736nVdqytfRlJwGemFde4uKHBIDF38NpeE3bL
WisrMEK4Pt4i7KIvwZCtgVgWp+w/G+JFHreeTcMINlD9eVfq4Z2iFU9Sq648NBeHAu3SX9QRVInz
38+i8DCLhyqEpNntC+N3JifvcztdqYsu3Vgzc+H/mRBuyLLJ6K0rMUESWjW2dryXpKdq2Bbqh9sH
dHHKZk0DcD/QJ4uodp8Eg29WPP9bB/FvU7sjE3W0kmjl4CzuMzKmlHlpPLzu+FUjuar9cea1udOd
z+NjmJz+h7Tv6o0U+d7+REhUAQXckjra7h6HsecG2RPIVJHDp38fVu//t90YNRqvtHuxM1qqK586
5wlUWVliC31BgAWwAiBFSPbPMTgmBGCImBIAWfqY5p1FW6S11iiba41MR8TF5MtB0rRpjDczDbON
Om6C8aTyNeDkYiNTiR9lM7yS53efn0CMi8Nq5lSn2stgVk6f1W+1bLq3J39hIYN5/79m5leZH4yk
L0eg7duwfel4tMfb8vl2EwsTjybwfJhEFoDymg0Xi2D7qU4g5DR8pvlLrT/W+Uu0sogX+wG+ymSa
itLVPMcksbKJoT2rn/rWCkeb/P1zGLrVOoJovFRADZ6FVEFQyKPRlrjxeysfHM5WzpOFzX71/dnF
VRDeCcA6EA5XjWr1eeZUZeM0Td1aMg+f/V5ZAQQsTQrgKdDj0oFRUc0ZDhgeuX2HShc7sRguvMAs
Vh4KwIW6MveL/UIIA2AoIuFPAH5VLxH7Z7DA7MbhgLSdakEt744MjRcwc5+2a8tgKfqerjGYikIK
Cl4w07a62JtFmMiNZHB2IqJgP3w5CPd1ioRTwNXEHvrhNcsSz2cxhxlNx17NbGw8zWdfyG6gPIuL
AScdBnjOlKdlUwjYhrMTZQfJf+slOH+gfnd7Yy0OLlhkE5x30i+ZBXBhrMRUryENT0D5mChbm1FO
n8dcf4Hg+l5D1fB2e9P3Zm8oGE7/X3ufFKFEYfAxFgh9ggTvcMdoJhc4O9btAWo+UWuX4+52g0ub
ejJoAZ4YQgDaHLSV4YSPar3HA0N3lMrKv/23z8/Gr68T2KnL+LzWvPZ7Wf/K53GdwvMFeA7U7a+X
opHztpQlfD7TDya/V7+AZMTN8O/3p+VxsdS7qBJD5eP76Y4Sr4i826OztLogSwC4xlS7hezd9eeH
QpPidpS105iKyFIHzWv8illQKejt2swTS2rXXjxrTc6iKrODeVtPB+2Ui9iW4XbdMmdoTUulPzvD
d273b2lxAXMCECigbvRTNJrk3cTqAFLEyF9i+Wxu/tPn54FoV8Dbmhb4fCwnAFoxS/57oCnsfFDj
hl43nlXz+WEVrVvwRRTos5WgbkB01utx3K60snRP4DCdCOOTsN48iVmHQTmCj6ecaLZJR68rtrTa
Dmt2CoutAMMPqPZkoj3vS1lIFSPgsJ3GPrF7Rd8ZGQ2QoA13Q9O83Z6YxbagZoy1Df0IRNfX65qz
rDQDUtNTXuq/EHyNVtHwtzDU4bXCurUX6RTczM9MlFghCA3O12TQe91alqgBAKG9chpq/zgWVIcz
meTGJqnswcy/KyaqbU1qrgF5lhY3kHETSU8HZGN+DY7hmECYJVBOctM8DVK2DWp95X2y2ATYAlCP
nDTp5lihPOqLNDRCrAxxYMmHhsDr7ydqwoOi+m0CUDWPgKHcg6q+ydUT7pwRQPpCGO+gG2rbtAsD
x+fKV0JuhMLgD0MJADSf2cqACJ6mCBlrnVR9+6M2leyFlaxzBO1G+3bfpjDk07KA3h5cpRCn4O6+
XhbpyAaqS4V68hN+pwJTz/Tx4PP4K3P0bzPz6hsfeF+KEMV7pJCK3E7WXtuLa2ACuoOAYwIuNhsx
EusV7xm+P/anxn83yEr4uDhM8K5FrgWkA6B4r4epVdLSDFNTOSW+eNLUbmtG/q+xMl+/MBv/NvMP
KfDiJh1RnPa7kim4qZXCMXLaWmokwU17CNlK3L3So3/i14umQgYvvzA3lJMAfVqDxgeLLH2t7DUN
+6fVddEfej1sFQpPkTwEQPuC3EotZJGkbaZz1RWjljt60QegPqxCo5a6hgw7Ujsg+MO2ZnbUjfBw
mHDj6knOXEndhsFdnPx9ShRPYSgIoIQB5LQ2/YSL0RPNEMEAQwa0eExfO7+4D/tgJWpb7MVFE9P1
cdEEI0EWalxRTzg1i6ckUiNHyzLprRtJ495edurS5QBiM7KvOD9lpOqv2+oJDN6UMNBOpg/NhUqE
1JVIaP4euNTvoiDmx2wcBo/nBXeMyme2EFJvy2IIJauRJLxhDJU3FiIyyauantuUy9XeGEgB3nLp
W3gf+a4QRLZNWplbmufUbTkEtALQijwZEqnOgP8/S0DvGBixkAZkP2U4p95lpkRcvQskK9S7wYEu
APA7PUIEuzaMyG1a+DUMQTPeVUOPwBaCAEgZhWnsosBFrC6LkueSFa0dR2Hk5Lk5OFWnRg9y638h
vQzQJkDgwJTJKLPOlgQvor5SawCaTdl0FAXWElIJgiMkLBJz5UJaXBoXTc2WRhiEamF2IcDZpp2y
uxIa+2tGSYsrAiVIAhgB0NnzOw+6z2Oc6jhQeVsfp9y/4H7ginI8QAnFtzSzI+AYrrmaLR3j2LYo
88qQJsBJe70OG7UOqkZSlRMSa+9A5iCpVa/s3MWxu2hiNnZmFPhtmyrKKSfEGYj2zezJtsz73e0t
tTh+kBk3IHEEoYxPZxBPeilvdFwYdf1S5c1+LFEa6kRoDUHmYkn8Bnx6pWuLo4f8BrLaqjkp7F2P
3igFNGkjhHgs+wbvEq053+7TwtDBwR74P+inI4qcl0rrtDIF3NMUoID2AwNrzYislj/fbmQhKka0
CC1cWGPgMJofRbz3G4n3uJf0MgstCJGQx0bJhJsJSXXVjrCVd8XCoKE8iRIpOOFgisyjx66u2r5p
a/WkK7HrU80p2pWU3WKPLlqYfsHFQd5J6Wh2KVpoQv9brpnbRgoPplJsfDn5uD14i52B8QSkZ/B+
ATP4uilGWn/EnyunAo8JXXLNUfZut7C4Bv5tYR7IgcSAJzFFaNpH0Z+RqQXAleVeRMUX/BoBl8X2
0UCWg6rD7BKHM1VXpr6vnLpa/JZ8ElrGqIRw4S3XMO7ToMyClKuWZvMjwAcc6YAVJ73Wsau+TLYA
ut3EjsjdcVjJry6OH5tMAQA3QFV8FqjikfT/IyJfEU/DUHtGlm94t+YR9888zDs1Wb8ALgM/9U9C
FSodyzpiHT1FSTvYOdHLnZKwYMP7BvIbxIhMZEGTekMbhF9pAzQ8kUIGHkxlnAc1l7co2xM7VORs
REo2kr4zuI/ZQRQl8I7h0SGCEOE9S0nuDEolXohRZg+oeZc2av7wu4Awl9eyuoc2EY5ZFcLJdpOP
qUv9IvYa0M1ky6/U6JGYrZRZuoB+z9Bqw66N8mhPGpEdO628l7Ww8IZkaxiNZwSOkTpy/tTDj06y
h7E5xkGh3uEmR6oxE6WTGOF3pQuyYwjDRMhA83inw4P4MfMLc1PxJG+sRh8Hl1YRc4yhLp4TYLIc
LVB1l/mqdO76EfZFvazbXM/1NyVt1OewSbnHKKndupXX6pBLiwG8tEmOHAwhvF2vt6spFCROZUFP
WhJ/D+DVA+lI2F0bbHN70y4dCygW4DRFOQp491k7ScAzYoqennpqw2HbUpM106SVFv7R8L8447JS
0pthkNGT9rGvn7W1NMLCQwI0CiQBQcg2wdCcRvLi+4VkmiHhCj2pSuBEfNi0oBxVxgc3fnPWrexR
snRiTx5qSDiCaf5JQgKaYFXdFBU5DRHTnsJYbr2KaPpD2pedwwVLXvBfzJGFKp6qITgprTTuckEH
G94fvgOjIeLyXC1fVKMpj0UCm5nbE7r0A0Ejwh2vI3H4iUUpCSwWDfmcU1kY2U7xu3Tbdn78ngZR
uFPFGK5ckosLFbl9FHph1who6vXwZ4GqRAIZwBPs0K2SfOvTypKCNXOWxUV00cpsmfpDMUL3Ea0U
Ze10kHMyhzXK8tI6An0BxTncjjrCjOuOlGOrBF08khMzhn1osMaRaXNH/RICSyI71KURrMTqS52i
oH1A2Qvi9J+yuxKsUgagk7D3ADn36mZ7eyUsfn5Si59oZZN073WHjAwMOqkMlYmniXP2W5h8AZGI
ciZo/iaOuc9axJFkRHVh+EiJVvuY/6iD0O1YaBep4vx9Vy4botddGTK9EkxGqhBfh0L6Ns2SlcFa
mv3LFmYxRdnl/QDkI06psaRPOataB3g/4UqVRu7q3A+8cDS+4BuA8YN2AUYQNOt5xCTBPadtqxiJ
V7qn5W8IcK+k8JaWwGUDs8d72mVKnQg0IHeOvwfL9Pa0LO19gLMmKTwAJrDKrqcFUMWmnBIRJ6b3
DyHP3W4s7uVOWmlm4cEEarwsgxUOW3PU9q6b6fwqBDmD0BMrawtxupVkjxC73vL8eSjPch6urLbp
MJkHSJPoGaJhzAvMMa7b47hAOjnNlJMWSduIlq8sDzxg7bakaR9iNXAJw9td1pqX28O5BDNGkwD4
wiAY2cq5cA9IzQmw0niAKkVS2lWpHhQKaDHvnRFnrEVgqgq0SPWLZsOjYhY/kH7prSxo5ZWDaXHA
IWwOfAoOJzwZrgeAhs3ESSswr8m+L1vXTHMLpFTH90eHksSBQ8HKQl1aSVBSgRQbnqhTHvW6RYln
GinIQE+ZcaDjLqj3VbtydS/thcsmpovzIk4QLUFmsUOkI/Pn+i6NVp5ya5+fjdnY5KJQTETVYfOq
6K9/nyRHffnf8Zlm7OLHa4UgLWjP9ERftL52WPCVE/aygdkFq6hNiicHGsj6LZMLXOFfuSxUwAkg
/AoDYWPOPh9RJSNlxugpKeBt24EutqkH0tp6bVYW0yp/ZRFP8znfxcgWQdISGQ+CW2o2ZChe1BWy
iyeYxtrhOFhR/iBrP6nxBUVjSGQgRQp6ANBpc5ydlNAgCXTQbQVxBycQ7u1TYakf2IPwjEMZHUWM
2cyUnUjDOO/B2q+OcnjmHGrXWxBwV4Zraf3iAQDeORwqkcCZrd9EFHAWCBTtlCo26y0hr1ywSzsc
uhRT/hNZw0880bao4qToKu2UiXu9hiUXpD83t0dqsQuTpvD0cILIwWzGixrsj6qCBkYG4uOxXWO6
LX4ekSHWMJbwJ9nFIRAZ7f1MO9XhRwENADUpvNsdWJxqXQfeCeV+rNvZLleLEdSKAFPNU6v/VgRO
HrvOF5oAFxjX6CRm9M/75uIgqfwyRMDuayfmu3pWWBGygVn8sxXv/62d2XLSRRmEAjpZp04dvKjH
vQViUU53RrMWRS8urIsezQYNCHuFc0S/J7PzImC3Ri9oV+ZluQlDhmIMHgafHuNNxGNu+i2EmeLq
t1SOD2MXvyHuXqm7LS4w83/NzOEY4D/EgxQCWpLIZBuOkdvlT7dnZakjeLpCHgaZH0CyZrNCSVQg
XBsxVmNgqfzbxIuAzfXtRlAdWjh6Jz4ZivsQmEKq+/rorXq9SDMDAgfwSLJGVXtr8CgcUIOpy9eh
uU+RHB6r2A1Et4EPqkXKZzUociuKoN8/hI7om4+ohaRz7ttUdB5iNbvuOjduoYMk9VvfB44r3Jud
tqU83Cn9IVWfK6FYulIeVd2Ha1Jqs/ZnVYx2lp/iLrZBKILyyy7ShcXTO5//zpqXEFgwtfzVFwZw
aWzX6i+8gRNuV4EZDtElbk+fklDRMCC03/PfqSbjZ0DypjBBo3WANOllezQfdOU+lc5C+dPAVFHr
vMDYQSLbUkLIhHX3aoO0WJUdKziKq+JZNndJvNG1FE6/nj+NQbrNyFtQvvrq95xrll4+ZuSBKY9D
EjldKjtwW4EdMTSQ7notspNRswnjTq/IxyD0mgBYlLS3kQzD8tc7AiOkXRi9hYzbctY68EdKVa8k
P9tG3aXyCWwqq9QrqFX/isWOp61lyh/xALlBDTpwWbNpzQTipLoN3KKV6SDCDqo9dhDDwONH441r
gn6V1r+17jRqbpkcVAnsFYxRW2ziuLHQt1ip7Zh7GbsHt6EqEo9LXtgRu0I1b9ynSDaaB9JoGHPh
0UB/1c34XvUxtNIvw/8dpvJWhccZyj1WCvsB7a4YEpePKRKT0Lr19xC9stmUEyTIYweKF6ca4OYf
ne8iuahogTVKBz8Pjj2U6xmMY5Sm30b8XpNBEmMWVCMHIzv2teIgLYV0jLnpm/s4IndRzDYkYXaf
d05Xlo4cCqtrSycef0eUb0Yh7WMtcVhJLCUWFutzKzTuApDQUJOvNdfIPTCgYQFUaF7aHbtsO+he
1d4N4YMxvkL8E5HzXUG8unZFvKH9RuC3UkwsCKx2kKO0Gu1oC+SSZ/gH6Hqlkm9FZW4zKoAODzdM
TpymeErD9yKA6WB4DvzehsO61bebFLBNKbEFyy0+PLfSLtXhxbrR69DyNUfUWPTgfeS54yPvz2u7
Cl7xSatLUtsnxxj5bJlPD1z8UR0fkZy1qrx/6BsIhpYvQ9DeNYnhsI7dCyO0mmafKNwzysCjGtxf
FdkygtDCrKp6tJPG0a3aY0B/K8Tf5bJqp1FmsWHHas3uyB3n7zR7jIeXSDmy+q0QEEGIfwj1oMPW
uYUqahbIuPYSC2bQXj/ex+xeh8IIVP4sIsP+GV6iPmyjhO7pcmLRBlsRbt2dG6Z/ep5ZUonV/E2m
d1EApbbJNkjYWZSBMVg5kWZYRLwn+QeqB1arPDMMWZrsoYsA5r1wJOmgaz70Xw0nlwpYdKcvdfrY
dzXursymbbQLi22Y3KlK8yiLwElI7FXJe9solp9Ujmq4/7gyCOj07OQRKSrEOADw2ZAAcwPqQ8mv
PQNHZA06Fmk+3mvwzY2oYhXQ6hpCbo3Bt7KqtnEQueBMo6hNLH0M3FD8SmAFC8AEtCJ2svpcN6oT
DzCGGz8AiHNKivOIx+GxiShCk2YHL3E39csHX2/cWOTWiIIzQg43D4WjdKYTB8Ep1BRHE+R7m8La
DNpG7ZnFbzy5q5Ta8nFkavdk+CHqPQsHmwH+RUPVawzkDwdHDjSnDFNHVX/HqLuZ4tTCJyzoB7yI
Xwtky/CHND0T/kJQOi2kV2J80PBBaPehvOux/bFYGPtQyw/oVFidyO5k/6Pu2/sMuAGjcKv0d9GD
lFgdabitxFbN7wc5xok1WKkpb+sYtu3lXpdeWyz+WN766dOQewRsxRAIBKE4rVk/ZzXdlUQ7UPNM
K//Q4m91Bhlz/4fUtTiBiQ3vriC6L7AjyOC7qcGcgkMoKaOvffcIaUwqzlBltfOWnmnp3w9VZFUc
FXsWe7ESHYys3vX0XdcAalYDS6LPTfQOoREOcWe5OzDtMBj7rI3dXOVnFkCQxN+M5RFccj2Fc8E2
xA1gxrGVKm9tdaCaZ2jHMbhP2TbGVjV7LGWTOS2O65b0ntoYVsNH4E1/C9OLCBzpTnSyagQkozbf
fDzYwtI1g486kcE8PvRMxrQf1cIR2nvL39vsnCrfYSaKuD622rqz+OgDL9uCSKxYokbRBB2Rtfsk
g0tvu8vKzssRHcL1B6tZeIXyyPNNrnqKtqtkqNontpErdpnnO7ne6BEZLDPodpEW7SIcLI0x2PD6
9IbOsCSj+RnxzmVDtNOHo0odRg4ZfjsbvvvDvqIMYJEjNT0idZbqKzjsoGpF7of4jjPXrL2i3wrt
SciyU9QvSn3nG5rNEzi6JCfqb7h57OodxJw141FB/Uj+wzLUBF9j5hHjbATCBh9TbfcaCTwmP2Tx
a2X8UcQhGvNnpC53Y1+44wjVquYdGJSjQUuHGh8CuY7xseSJpUu2ITs09xT6bGRen7wiC2mWhU3i
0YpxwLblw6DC9UXvvYky4EeGwzvFBQMU9LFs29XEAQ3LUcrYMtXGlTnkawBZKXTdKpXvbf06Aiho
kkMTHMZmb9btRunfwnGbtC9wLAbvUX2gwWj14fBdHzQ70j9En24i/1lNnlK/tZqqBG7APAbafWPe
1ZUT030tvVeEO2ECOoF4rRJh94OKenxvF/XWpw+UiLtOPoZVso2H6phK0abhD4mG+woF/GOpvEv1
gFrKx9C+A6CJZfciJ9+lJi023NePYfQzyDVLxA6XBltpf5nq0USkUivYiX/yfE/gZNgA8NvqmxGW
LbUsb3Xu35uoLcnDnZZ9BMFGqjckUnY0H+3Gj1wtK36YZfQgRTHBvX4s9Oou4SVqJZrVdMc+7o9a
yfcme/bJHQQ4Q5gmK9EprV6MpLNV/0GNTpCi+tnEz2PwIvcui1ySPoAxbiWqIxBx6hKoAPp7qvwI
NdXWSOiMyROYAnYmaRZYfjiLH2T/kebRNi4mfosT8A1l4GgiXiqyR26cebVpkh9B/9uPP7LgTR9/
+GC8pvS7KTwjvFfpgzDdLIrtNiwOKv6FZo0dN+qe8Qhau/2xzvjB1J2+PSSmYhl6Dr+qYg91UTtT
qYX0ngNYp1WOvc2CxyQ4qPRxbJ+q1Avyb/roJekxN57qUEdGLnmperfRDiWDJBxKodIfgmgIGfkD
6XWXjoXnC/wfkHctSnvSxVYiHLibQjxqyUNTepIS2Ln/2Jgwu6+cjnsjHIyl/E+VfMTlz5Jj5+Kn
xCmEbvXSQ3A2xG9x0zwIle3SCEIVRLWCtkMkfOZmctSy0DGDwc1IAMm5bQ4T5fb7CAlTwzfsPlCd
EcLPPrLEbK9WXmW8tcZbKCHWpA9lCV/uBng8U7XGRN3q7Yfa5rD70SzeDbbaM9toT4QdGlzgmhyj
BBtb3K/tNL1XxbmsX7rqW9PHB9ig2QEmxNeUnVydFJZsUJSGjHbQ4c1A9z0pHzW9wCvk0BuyNeTG
nSpy3OeIHZv41JeHhpZu4p9JHlhl/YsEpdUP70W1h9qzxTrTi9cksj8/yKak0ZRQALofNZRZBj0K
/cg0eVicS1nbllV2Xxr47fEqdWt6cV0nw67bmV5sF8/+NKWAmmRoJ4XSzB5l51+wsjXtIer8wwRG
2iZIPh1bXcIV6vfGpjba1BnLVDqV2aBswBNAyiYAhTiWprHhzUdcicat4vSXngcglmta62hNyY/q
mKU7P4IzXdmFkR1h8C0kAgAE0dXHUY4VuOQE3+KgxInfK/VTS8fkHgFk+qKSPLJZhdCn0wZU+XK1
x9HQ+zYp5ciOSWPauTnybcjy0ivCvLNHDjf3MtUzt+xHc6/KbbnrEMbaSDXmTlG1DWB/kDlw8Kbv
NrWeyJuSV9wzG998SBu92jBdbr5DzbSxfcYaV9Sd5GqDnt8busF3sBAQTmWQ4LuutbWnDwX9AwX1
dKf5PY2tJtGle60CptHManaEC1B+GGHDsAGLGe8xZkZeKHLFYXD1dUiDAPH2Q/sf6PJ8VrF2QHoA
QwTw49lzvhijZET9NT/HUVYYNqoxuh3nVQp8V03xCBOZjVIz3kiVJBzozEgOKdvapUk0bEzJIBZE
AiJvKHx2xyJKnjVJ5ZElsVF/LqOuOhOG+DOOTf3el+l4bgBoLTMqOVWk4JCu2PDIea1/ILjFM1My
TFeR6KQggzeIWuF5U3CDO01gdj/LKK5tWkr5Vjab8XsohLyGClpMOiAJizIawP6A1l0vcSrDiGrE
IsM14GX+t3gNnrOUnEOR63/fp9ff13nXJ8gIQNh0OOIfCTrQ1DMj5/acrvVidiDIqp+p5dQLyNfl
3+ovuOMC/gcjKRR1wFnTZ53oQSUDXQqdGGurZ091/hwWK+mfz0caCK4aRgoWvNAFndfRs7gxu4IC
gDCMgYbLsU+tlkYeBBa2XxgqYPo1Cj6ODFjg9YTAqq2vs6HUTpr/pN0p3dt/+/xsPSlaLbdGj88T
YhE8JFaGaXGikR9D3QBjBUr79a9Xx8HkmsqRIJWRhdrixfuFn48DClcLOK3A9lx/n7JcADqHXPKw
5xKO7OD3f/v+1L+LG6WiQy5LNb6PlFV6Z/IvwErgXvK/nz+tsovP13JNu1LF59vvkGPTcL70K9WC
pXWqgzKGEidKK6DUXLcQDVXlj5OEqTB2gmwUkUD3Rqw0sjTLl43MZjn2By3QFDTC8kNhJ/1KWXCx
D5PnigqAKi6B2eeBjfOBVBHaSTEeKD9W1B5U9+/neSoKaRQxCpLGs20gVwJC/p2hnUpjB3A//0oP
AFABzxtHBdDD17PgQ98TLDDBTjIyc7A75/cIfr/QA1TTcepNEmdz2LCuZ9pA1ISd4BrbejAbVmze
gltwu5Wl68EAWAAAawYbsHkkRwJfN9pJP7yKuz0MHH6iKnno23ADf4rnLzQFagkkPYAWQCn1eswU
POZieOOgqTIsHFYZLSwJkHdDHQRqTjFseJ5uN7i0irFDJisSUNY/SW4D7ajXXGAE43pvmHtwqr/w
fVQKJn6WCWXM2VkVt6TrEe3hLOnkbwpju1hZI7svduGiienvL86TFAjBOtJQ+ZALG/mzVqxM/9JO
hHbZ/7ow/f3F90daJkFO8X0Nlcf2XqPnRl2575Z838wJX49pN7DU5hHOIOlmjthAOZVJ/KPIoRmP
f/FgRjJ3eJVC3wki34la00F6e+Ucmw6SWaQpyzKk0IB41CdI6nX3iNTXXZpOGtwgN7nlOBI3RLYj
FulgJVFP4ALaU0fXkau/vTQ+jysBGBqFShUC0Oj0bGmkWm/Abz4CwxuwYC10dRa71d+vv+tGZotj
TDPoaKdoJC43GXxqjJXF8XnxXX9/tjiMSGSKP31f/tOWj0n1eHuMFgQlpu8D2I8zVMYozQ5RjaUF
BjBGqBK1m7hEdq6o6mPW4a3Vq7Kl9LoV1EFqm0bqKlGwa6U1rOHiNEHZxGCAqX+W7oPAtdTEHQMn
aNQOoyx+DlHmDaLnf31SgKEMA0JAVagGZavZpd3hOZ/GY42KS7WLjO1a9L3UDUDjcdHhcP0sMwT3
vFDNQq6eeqVDhtNArpx45rgGy1vYyRPR+n/tzJVNokxOKmMUE0cw0/8wgOXRlIEUmtKR/CX1h/qb
THz1FxE8eY3KUtoK6Em+3l42C53FMYIIlAL9DTrAbNXohRYwPgJBV7b9XtWaTeM/++Vf3++TMDju
98nGChzpWSNqXQtDZXV55i+yLCz97COtfLsfC7sLyj1Q1UblXKYyma0JGtIB5o1VeR5YsWXgjZat
ev5vTczirKjylSaamiAZ/amU2rvJ+BfOCPjeoGKDaG7iUF2fsFUmhZA2B3vGN0Bl6O28Gpy/7gR0
Xv9tgV630EqQT1ICXB/h0xBtU7r7b5+fndR+/X8diMfY6oWdrlp9TRM5v4QuOzA7prkAl1seGQhG
NLTTwiOV20On611v17BqC0tKBqIVly04RtOL/3qoxMCTMG9x3Wnmh7ELyY/bQ7UgGon9D5AP9gOs
dD4BZysCW6XOAFIJ8mw2DFnUOLUD81vHWw82wVaEAzsGZqYlXsNC6z5GDnxFUW+xh/+Q4qF3PokP
X/cwG7ShKENAWsafOagsxbfbPVz6PGBYgDFBORkShLMBDMwiymDfDsSMfJLi76iSf+H7eJOAdwB1
Vuz965+fdJUeV3hUoJayy1GYW1nL06k0W2mQyAZPXDOmt/PclkFBUlZNUtk/SRCAUj7GrfQDSTgr
1oFwQIXW/3vgF7pBwd7B1YkAe/5E8Ysh99sc3rDhSGzhb3JDeDLMy4t2DS21MDEYMDCKptcWHr6z
gZMHoUrGCD9LBZANkIq6v0dDQksaCD/coYAAIRq4npkiJIpouJSds+Ll51A83Z73hTtrolEjyDEp
/LPnbJMaFF0lyYf8rIA53jq58sNsV5pYGKGrJmY3Fs+yONA6NKF5UnZSypWN9/mdiBlGxh+CYxAO
wXxfj49R57B6M5rsbETtLvR1WyUQnRuAblg7xBaOy6uWZud92kd+xGWUfqXQjSg6Y0tQ57yrlZXw
c2GzXLUzO/gJPIAkGI5l54b/xK6yYvNXNAR7ZmRbUjIUvvvGqlrzC6EgRDqxW6ZnKdRj5idYP0D9
IKiys649ILBYOyAXVtrV52dXfq/GGYx0y+w8do/ZqFqZmVqJZtq31/PCYoMQKLgGE0IZd/9ssSE9
ZfQM2g3nsNsLVy9WsmiLi22imE/xHdKMUycvXqUmKqwNjfPsHEt3LRvBnXmKm2hLle7voxfGkIMF
9xbFCFjQXTdUclKIIIVUfQbth0a2tLD5wkixSTMTQT9A0HPVgbIEJTzqjfTcysQxEuAj1Lfbc7E0
40iJTpDFyRxanfUBKkKs6yMlPSNFAIAI4HfV38uhwT/yoolpOVzMR91nPqIjDaKirWzH3TP0Jpzb
nVia8csWZjOeFDJwGxk64acOyqWAdmmVh8fMf2tl+hUX/QCzsE/8QU3PHXBIPPlV9UAINjFcd1bW
1dLZctmd2SYnuOWDOkRDOal3SWXeqZr0zNXYUYzoZwvSMrTTjoURjSvxxdowzna/LrLQVGOWnoH7
sU3TCjNiB8UWJk23B3Jp/8PVCtXEyYYSUNnrgWRFT3gwYLrUPLSC5ins/xpTjBX3bwOfA7EOFAhp
WtQd/GXiAuiu8+0uLA6VhmgW+qn/sAGvu6BKej+CaJGekXKoUX0fAPcCtiR2/1sz08+4WHJKZtZJ
7ROshNCJUOZE3RLGAGun/sJ86DJscfEEA9D7k2BYH4L0PsQp4Gtxh3RWbOsAHt7uyMIxc9XE7AzA
dSDLdZ+kYHLcJ9Gvnu55u8JFWsovXLUxOwVy1K2EKiBeLGqUuI+yaSFeqoiHgrxuHgz9rVrTG17Y
qGgRxDUZYwf68SysAVTAqOVCpOfs/5H2ZT2S6kq3vwiJeXiFnGomu3qqfkE9MhgwYDDDr/8WrXt3
ZzqttLLO2Q9H2rVFpKdwOGLFWkBr6vxbzo2QZAfOP7keKIEP/qAYo8qgEN0UpVZ4CdDT2HZluJgh
cMvjFJlzOA7b3twltkrYUrLP8SJA6Lk+oXFJCNcD7n5iIJ1GjmaJAniUjPtiiVxDsc0lQduZFWF3
zD4luT+65KjPQ+jZd2z83gXNJgfZ+aLiFpXuRKT0dR28pUgBCWvGPbdraaGRY23+MfRPBn0eqaLp
TmVCWKV6pEbpUJig3W7IfxbVVp9+Xj9P0o1wMgphXdBWz6rSw3nCi+Fg1N/s4nMA2c6G/3LqL7r1
q1Xl4eUb4d+0CUvkIoXSVEVRHlP36xSA+aj5ztjd3L5eH5d06iAFjrBjraSLzbWawfmc+BOuIOeh
TvYcidzaU8SHKhvCUKqSMdID1nGsywg09z3dQFv69mHgrYkXAhBOGIhww9UG9nMGVZPjlH1AG2lD
XkdVe45sQSAlAjoTA+pWF+2q/QjFTqMayDHQADu9M9sD5S/J9I6ns4cud+Q0kHxe6d3ObyCNpBy9
NZwcHY6H+aHSP7xjpk6+L9xwJACICqzt+P70hWdvGv3t9wqnKVvv0yEI4VRuVqMzFjM5ut6mGJ6r
fKNkt5cuxskohMjJZX1f0mokx4WBq/SuKT9a5K7PVd5YMpJVrgr1VlQdLsEfljsbFaqJ7bH2wQo+
64B4PrSmqjAks4K6um+AohTt2OKtVrkDoNsOa49Gf98aB7u9m2/nz0CyDygQFGgsF8kmwX1xLWkg
B4DUsuP+0HBASF+iR+N23A+sBADKoL98bf8SFj5bmirg5dotz+qwnwMw9QybMau317ewZPHRRgUe
BbDkgtPCFNw9MDNVkQx6d4Q++AaI8Uzb544b9rVKDlIW4ZxZEqatnWrTz/qxO9pGs8mKInKhIzRp
HADQLZmHQ5X54dha4dx+uT5E2ZY4HaLgMutk6SamLShoeGtbyfMK3O3d230/UsPBKkOBbCCY4s9d
jdH2E23QfnD06FvVfPfAy9SNqi5/yWKdGREWa2pyFwLrKV1PalWF6GxBswc6t67P19+4SMilgqoW
jAbgOXOAcBW23pylqQZ4J0VkuHiHxAZcu7UyK6rbuggda9L2Wjs2W4cS9GLpXX2AdiAaVMq227u0
1h5mwyRbhjLW/VRm/VFzjOZu7rXgIZ/1YWMlerXJF1uPpn7R71BX+W7apLr3aWo8ACkRPOneOEBR
3dLCzqZ010MN5QM624Dr97PhUKYt7lan0xTvLtnk4hDAeeBoIwOz/v3kudIxvJGHSa8RnhqHuQRg
2fUBj0SroUqtWMIaAQMnpoQJ9oNKN4MOKFB7/sa0B4tAELx8DPolrPpPNEDTO90x+w/XvV1BVM2e
qnEK7n4yqY08OYyPwIFZh7K4L8lmUdEuSa2AsswGLxr060XEy1jSpC1Hvz4uJXiUIqPZkyF0bpfM
wkSuuiy43dFoLzpJqD6k5jQ4WLNqC7b6oN1RpiiHrt7h4jCcmBCmq+oLmpDAxVq5X132UtuK78sm
ysduA3UHFDEvJDGht8mQgWf06OQv9rS3omXad4WCTHLdUOIgUBcBogqwCESngncC23EKSU4MovFf
OCihzRRuAzTUTwPTFNGjzBQCOxuPcXTcI747P0b2YFq1TSC6yM1He/jJejRm6B/H3I8qR1GUk5k6
heKvjv/kxPp9CapwSDQfk/mpLX7XQD6bZagbbbRoquhFaguc1385VtZkw7mt1GOG3hZJg+Y0M3Ln
Y6t9sVA1BfcooOWqhINszzmATICxwJKQyRsO0dDChza0wi4OJC3uZy85XHfychNAv8HTI0a+wPwu
pYtnEWmOY7twdOEX2q6vC3/zDiurOBOqCLgZxc1QdGAXNHlCj91dkT4WgeIxJB3EyeeFszmzLG2m
XMPnne+PQf3j+o+XnUyUK+BbgG9bHxDnS57lhjboA1T/UtY7G52AFbMw5re+p7/KzFTMlGx/ubqF
1gCQ9OKICnvZbpDl18YMxmiB5MiBdGhb14/4L9F4rxJ4lRsDwz4qpdBmExMjRmOxKh3K5si9nw5C
8DRAcr5F/2t+z/Of12dR8tgPADH6z9a6hieHNJt7a2IBbFUummeXo4c2Ar/FS/y1rd5SnYXgpgyv
m5QOD0RIeASs6yZmSYKalmYzwQWZQ/nUoaMEfJCgsjzk0x6NO4qFk0SXpzGZCJep25LNePbXxw5K
R9r8OCVx1Xfb6yNSGBHRDdxzIPmgr0bs8aM11l9BaPjBa12FU/jLHSneExBndoGLBJLCEb1CQ9Iq
NUqvPoKiFRSdVZ7ts7L2DjqEjuOAZU9mDdLoqdbIi0Gov22nCVSuXl+hWxAMU2hRp/f6AKaVtAUx
QsXSKkqKJNhyZypevJIaipWW4ejgwP794PUMn+4uVkFpp0EAkDY22ha96X5wgs/ekmwdk0UMIQ4k
9fYg1nssEhrx3FDMmMwDndpft+KJ/TwoNLT0YMIKPCo6wkKe/Y8WBB/ncKRisgojHD47XtgSxXUt
HcBJKGqdDwAw8qpv0Md1JED+Bex3SnvF3lVZWP9+MkUdUHJ9rsNCkoExIspUICnZ2TgNpte/n3w/
pw1l5ToC24+KZQOWSVMlJHNpAk4EfFFAtOI+BrH0uQkAu93e1Ib26CYM9AmIMdDhkNgqJefLmcJV
A2LBVc9UXxWxzs3oZp9xDX1XR4pgCaS3XLHWkmGcfV84LGi16tE1i++bTrj4u2DaBvXNNzKGgBI/
bnskLSxHWOzJKWoCApb8mPXehvUow93efoBYH8V3SLegbg3qufNJwi2igzC/zo+t/5AXe1BkkErx
EpTN06kJ4cgRe0pBbFfliCuhfRARZ6upKHBlS31qQggn0a+o91aGUbhs11fgQ99cvzAU3/cFNFc2
MjdxgzI/FsN9ilSBWaownIpJEh94kze7XZBiBHP+xW3+tPaHVa/t+ihUNszztfbbBp1kJWwMbaTP
+9K6t1XeQ0IPvO4nnDnw44DsTjx0czFnjdZqGRI3PARSOdSLLXVfivoO4NrKMqMeLe/BtyH7Pbi/
tOA3ms2zYUc6tnvPWP/9DuFwBhZnSW0k2XExN4OJ5vSNq8q6y6bTQ2YBpMtIVF2oRmkJH+emL/Kj
P24sd8+T104lx6oyIZx/r+PcIyTLjxQrlt4N/QGFnesTtU7EeYyCR+XJKNafcOLvodxNu6CDCY2+
GehBrw9eGzW3X7vnVoTlwG1gpAArYa6SLRsP7e3U+/g+nncAxoD5+aJsjcaWuUiJBXZA/a4ttk29
Z6rCpMwHnJoQ1sIq/J6z0sTO7kPINPn1zZEJhuAhbYGEAkj9RfQN0wzSgpYevEZuqOkRU4Um0oU+
+b7w+wMLqESe4ftD8JyuajDP4ISYVYKE0h17YkXYTjUgr3mHPpWjU+7M4oEMkekf37FjT0wIe2mc
ewghVx4W4iuYUHw/Cor7elQYuXxnna+GcC8Cm1wvfY3ZQo1g1/Y6uCm00He+T8WdwV5cPS7ph+vD
ku6vk2EJ16QzZQbI+TFz07xLvG2hcs2q7wt3JLfAG+1O6/etyLfAbKu45hXfF7uRtbwO/NzD91eu
pt+lCpCk+ryQPrD6wuu6AgsCqEP71f3xP02+I1yNJuktH742O/b9vdPuuIreV3r4AHAG9BWoYOB2
z71sPzLfm605O5Ilctp9lT/nQ1hbX94xihMrwhaaRuhAmR28IPEjpzokweb696WH++T7whZirm3R
1AMHK1vueFxUd9O4/Z8siIEW1CUTm40Ywajfk2DDx99N8vVmE2tBCaEuHgVrJvp8KdqeQK1zStNj
T8MWSu3NfuoVEGfJXjWRBlqFcwI4crG1feZ9bjfZoMVZkoA95lerT7vrg1j3i3BrAz0Nynx8HmTR
YsNoYnRNPltWAmXoV9OhoPb95I0Hq/7FqOJaUllax3oSHxgo2fC6stEJgCdInf8wA7oBsUc4td9M
qpi3dX9eG5VwedhB2/qNj1El9sOUPoNIMUyy/Vy9EfuxxHJdn8PL3QwiXgBLVh0qiQxM0rYQbiOJ
HjvuwU0jcJ70g+LAXG6E1QRynjaKzpfVCDfNLHBh1UZcm5GX2ts+U0WICgtiKmvxy4JVfy3kb1B2
GVX1GtkkoXENbc9QhrgUFxmC1OldZzTiiXnHEtRAdDa3TsYUMKlL/+iD2tk2zb/cxahznO+yMvGr
dtKYERNaPCZVj6bx5peRtNvGU+LYZFOGM4mE3CoMcZGrX5pprmY2GXGl8XuP020+ToqtdXloVkIC
5GkhnAVRFvEV5Fit55oZooQumx6KdvzAvK6MwHn4c+TTt3l2Vbhq2fyBK+LvEq0iMEJKJct40BUg
S4WsI2TUFlJ9dyfrazlPd52lLHnK9oQNt+Yhp7JC9gVjBiv6pa4HPXb1ewNFav2377/dfjZPTaxr
eOJ10Gs9u9h56J1K/dDiENXTWsCDb0c0YZ2A1kRh1QIyxBWvfb+oFrcP9BiyTpt26aMgU9WHZbvt
1IQwWcSyOqegmYF8712/vCCKvD5Tiu+LSImidrVhSeDFmMtD6IaC8fUdBlxgZ1A6k2h0OC53DNSd
cDTt1zz/WSIveN2AdDsBAQQHia6gC5yf45mtxcBnHvt2km4g3tbum9G3dwGgVNvrpqSTtVZuQZft
BRdhWDuOjcE1LIYNOtQe+SjHes9snVgQQjDgnEBW2Po4+XrzmhX01TFK1a6VAB6wbSFuhEIjYIUX
kCkr8Jqgnzw9zrruh13gJs70x94utW3asd/QymrCLMsP3KUHgKtCBuwsCKvurs+lzOWACmMl3oKg
Jwpt50fUzAeuDxM3Y8eK2s+aEcN7t4sizpEtGLpEEav5iHUuiDf0efb4kDhGnNHEPAwe8rht46n0
v6VWQKthg0IA2StLSO+RYISECNONOAcLUfoR8c47dgXQc/8ZEObKb6CriQvDiL3iMZ8e3nNETz9v
ni9FZzsp6WYoN4HTdMw29OZnBbS+Tn694MJQ0XY41fF5zTtwkGbriu9Ld5INEDYAc0gcigXGoZlq
Ug1oA2zsqG/3LHgJjEfT2V/fr9JFPrEiTFLSVtC6rC044rYAGV2++XP9+9JTiQFACcoCZO0SeqI5
BeK9XI/z6otjvNZgX8ycODOfzZw+duAbc3qwk4Djt0xeoN573bpsdJ4FiWILjFEWurbPtwDtlwZc
OP4S+369ydN6c/MzAF0N8DUQFPEAyRbz02A+pE1pLEuMwlaSh+U4mD9Q5y63SV73mxLKtFvHmrni
QSDbGfDSxhqg64jUhQdnDc5DNhiINMY6SEEAXC5PvAQjqWsm1aHyyayAB8tmEegqHTiAlV9G3ImU
wAuNQadDhce9o0G509zxHa7g1ISwDVtv7P2Gt3psV/aPhXSHpa5uBvKsPDG4KE0s2aUCXksSdwmM
eYmTme6rNnuy7awObT490T77PIN3TTEm2Q1+anBdxpNorcyMIvN1GKzZV4ffU7fdOFn+jrsb0AAH
Q3Jw5emiFzK1pB1BgxebThOBClNf6Ob2MxQAlIT+yrUX1Vp3x8kwrGVucsOfkdvLm9Bp9hnEea5b
kEwUUAAoeeLKBA+X2AuQN3meOsu6n8cmgn5rAz3vgvz4n4yIt1lSkWXu0YwEnSenD/E62U4e2NUD
5t/uUTEaPDfgEgB9EkE2hTslpOowmqA/MO0XsOKKfSU5jriPUV1ZWZ8gvi4EUwS8R7mnEQt6Nl/T
4Hd5e1ZuJfXy/z5vIUMoHveuZJ0G5pYlbry7gj517GtlIbNRK+43yaojSAK5LQQi10tO2LmgGTDo
rGlLDBJd0r+4XxtH4bekFiBDYjpgUVjDpfOd66W1b02+vcSz1v8kNdt6Wfs4BioUqswMSHtwtSGD
BmS2ECc1Rmf7s48bbtGe9IVF3lJEXaNAcEoWHayZwA2jKATUnihnSqd6sfoFN1lCn/X5ufx98+kA
thUqtyu5yUo0cz5V4LvIgiAp8F6ym+8OVEKqJvg0DJqici+dKlxaLnYYkiciwJFVvZU647jEzrBy
U/OdaSav/uS8Xh+NBLEDvXYcQjScgGcI4Lrz4XidTzqo88H1YlThAmaoLWHIm/VFdhizftcBw8Gr
aQcWzjzsTCiNDUWq+BGXabv1N2D7YTrxRhRv6cwzuzrTiiUGMcY28JKXwfI+DoX7xUqyLdWMx64M
FI8P+bj/MqKBPhSat8IyctB6JSXvMb9jYe4WMOP8aopyPHRW8sPw2vp+cjWQ9abM2HBvrO5SvV+e
0bGgciGydUbaCgRS8OngfRXmP+38TtfW35Fm4C2f53AGq7Q/L9vr67wO5zwziimGApqO3hLg/0RX
O4NdvIWw1xKzaciCyCNds9fzsn6ifCqe5xJKN6Y1qbrcZUcRkX+wwqlBfig6rgE4Q68ajCUusbCa
nzz1i6pqJInw4Ej+mRDu3KkdCAFCCCYgj+VOT3agbTpo+tTd7fUvHyyznolWPHAoAeZ2flKyJZiS
wSiXOLCiFLreqj4/2WStkpV/D8IlhQ0ZIfYFCe05HiOePnu6IhSW7QCcL0hwAdgO4hThEgkKPINB
IzzHRtkcHOtbXurb1gAp/zegeqLru022KCsh7Nq2svow4XCZi5cFddLN8YPpfdlFWvrl9u+vPWvw
Fqh3G8Z6qE4CraG1UVsl/Rz3hxRajtnzYj7n2e66Ecl64MysDMw2OJiQGT03gkfa5LV8duIAyuEf
i+7Tez6Po7he6giDxDmy08HVSO/ECN9r5y5HSeS6AYlXxe//Z0AIfgJajHgYw0CHh2RndhgF3wT+
R9PhW7PTQxDibq5blM6Yg/LkGkWgVGmez1hG/HGGU4FF8OWk+0pxsUtcJRJjYPsyMC5QNQoz1kNM
qmZd78V0VUiI+LEuFANQWRCmDNKEfZlZzItHYw+FJTK0IU1VgBmVEeFNOuSpyTAOLx6SrWFs9W7D
FMdDbgFdH2jmxT8ig5SVWA5F3cKLUWZB0hWCJGZy+wnHWvwzsf6EkxOo1a0+MyTX4hrEJZW2ekOb
fKs/3b6hTq0I70Kn9M2lWzCQHPon5R4k6Ne/v+4Y4VZE/6sJOi80dgD8I3wfHIT11PPSi53su0vv
fWiK5d/tt25R4f+kK4KSDXIRa01H7FHtO9qYXUe9uNfudQtqJ8+1Sj53/a2XY/lnYj2cJytSkZ4b
LoEJx3gc9a2Z/LHZHFWgXXnPnP2zI6x8zyYzh8zY3zPC7UOSbWyyS34Ew/a6Hfl4VuolqKmCZFNw
v2bgaDPSOm6sOT9KLWL+C4Eywns2GK6p/29E8FhBrnukDRIY8buPzpKgu8dWJFPkS//PhHDvzrau
1agZgJ97MT9z293Zdc/D0V0UFVCZ88WdiO599ImiaCzYmWha+mh98GONomd3kya3+0YodCOzBZ5T
hJHig6RdgtyYZg4S8GDvVHfDLy89XF9xyQhQeQQYAWViBELiU8S0Ge9Hy3XiobxnP3NV/keyEAiy
dfTzADwO2IZwfbitHtSMO8ioNjwqiha6Vo/W7dx3ASzg/oM7CRD7CLsWEjcgcZgKE3F2NEOGjCve
LZdzhCQzpJhdtCbh0SI+F6Z5qIamRBLaqrUNNcmeVr0iE3zpFGECkS5axNBSj7v83JGkFrf9YtHM
OCg+FNNP1ztWxmNP9i05Xl/vywU5N7SO9cRjZT0UGWkHQ1C8CSuA4A3gVJXAaNVw1l9xYqVxC62i
ZWDGhguZK+tlQN9Y0qAbJv/uFL9vHxFyA2t8DZaAi65EP+jstCSeGXtQKAx4Fjrp05CX2+tWLj0j
2kb/WRGzKNRPwEqJR3MMtajEfl2lL6fhG4QMFAGkbOZQQ4frXVPoF+dxhEwQKM1BrtpU7WaxSQEZ
x/GHmVoPIBL+YC7j1+vjkuzttf8NpJp4oayol/OV0to04YMxTbE3er9KFz7GKxR7W2oCNz7IAgGS
vXgGGxa1obhkT9Bn/JDt7OzD9RFIdjTo9cDyjnfP+t4W9lrfsMbMUnze+0KGxy57Km8XJYF3PLEg
RCwOZL5AgWdNcUJIOPSvsyqwk82Qu7KgQ11BBw5ECIH1zPdyy6znuMjnqOndkKeWwofJZunUhBAA
V6nvThTs+7GFqLFfNiMSgaUq9SBJ8CDtALYCF4lAHSsurEVKZ8vkA3YTZ3dWEtWQb2334LtLtQi6
oM68HdwNZOOubwDJ7KF8piNFi2DSRZB0voVT3lWk65E6D0zQnzMwhKgmT24B+XJUtZHQEQ9JYs/M
GCyqx3X6wzZ+2/zP9RH8DUXP40hQDCFD6yOEQJLTF0KisgTR/sBRi2map2XYd46xgWLxZKEA5CNu
md/S4Sml91W94zTbN1TRGi9xbsDUeSaS9WgqQmLufAZXLplsMpFSZ46zM5fhLs+W197rSQjVEEXW
WzaXwYrfATcNPKop2JrHnKdtR5dYS77X/HeTq4AWKgPCaS1Ik2p4RCK52mubbMxR6CgVj2KpCZSz
kKgAqxoSbefzxXIXZScnX+IlqCCePSz3IHZWrInkIkBUaYMsGFgRcEYLBzbrLTcvxwa1YVI+TVq2
0aDkZ8LZAfJUxGPl/ri+B6VjQpUAWRF0Al0cXaIVeOXXWBcLGtZO1Ce/rn9f4oCwj5A3AtBlLQ0L
Pg5EIhzMLckc0/xJBzPMhB5vnt9+1VjI60D3B+09QPMKRkDa6xOWIp1XLtqm6CCkrnohSabpzIKw
LDNbNAi/wAKU6/y3oVL4svUHCo4AOEoIlvyVOUMK7HxnNej5MTtH6yF13KI/IoHe49iEdT8/t4X5
TAF3AV/gO+JnkMeuOVA0gLl4lJ8bbaeso9lQD4igEK3NJEodxe0jcTCwAJ5wIMLAHyFmkazEne1h
zgbgkcfQYY+ztp9GiG9vr+8xmR+FHQg2gDsUSXcx9011DXgHDXZY7yJ6+jXQ3Zw859Z0p2uHrr9P
p2LnegejzzakrqEmaCg8g3SgiNxw1a6qU+JTROv4okHMc4jr/JO2kKgc7ucBiLXydvQTQCMnhoQb
Y7b6NV1eDjGUBYpolbgsW1WZRLbXQR6A/wEQf4mNQTEo96CVM8ZV+QWip56hOK0SF4eQ2oTCBoIe
NMsKbrQEa2nakI7HbeXvepDGm+Yc1WDDslJ/s5SKOFFqDX40sH1U3oAkPt/laao7Y1XVPPaIth3N
J9J8TzU3dJN0lzdv1zeibBvgNQKkLR6/l+Jdulcxzx2wDzO9xYU6b4ulyaKqAGvGqCIAkbmMU1vC
TlgYdKgGuxji/I+bsqfup/WtH+lT+1PhmmS7Aek60PJ6oJpFjfR8/npaVKXVTH1M+KYP7VZxdmX3
A5qmQWOAOw/SdkKlZyR5xWvGBshEpc96Pn1aINtlFani/SsbBWAc2G4rJypSN+ejcIFNMHF54tyQ
bPM7Ncjm+srLVgOpTROXKLQyLiBX1TSMwOskq9D5F8Q20RK8IpZP3Tu/+GaovI1szrCZURhHihP8
LMJgNN2cGCngbVA2DwODh9XCwp4rpmw9GOKddGplndKTx3wwopJtMlhxF//BMPN7cGYuod9Md6bX
fax9swYqJgW9sQraI6HLC/CkQy4dD9SVeUC4mIipMyCUqiGmjL9ynuyNpXuh3N0EcxfxfnjqK6D2
OvKdjJoKEyw7wiAf1FH7QMhy8RBvRiOAYDCOlTmARr88+PzoeV8pdG6ub5i/g7iY3mAFHAD/hZyo
4AW5C7UwLYGvqAL7FU3xx7ToN8jKzVE+OU9pPdy7brKti3nnzyaUiYONNhebugOzv0mn58FPnyFW
uwewTuHEpLsLd+naMYDXtRiBBjXxAjfHDFT5HW0fCVroF/t2ZB1I6yHrsRaXEB2IIBjAYgIHoMs5
tvWn2tgb36/PruS4I2mDmgzAYVBSFANCmpnpYDfmFHdGF6afnFkFEpZMElIOQDM4OIN4Dqx/Pzkc
bmWYdUDw+13rvhizsDXjQcXxJTmAtrVWdVdyyktOjIFrLS2ncYo147PnV8g0H/v5p+V8BG0gHbbQ
aVPsSemsnRhcz8bJoEjlWcmQzVM81V/z/GFObu9/wDsaPKhI2KFx+gILjyomlDFSfYode9tB+U/F
IiJbFeTjEbkgvACHqDCA1u6ceQpcHqdeED775qdM5Xol0QQesdi7oF3Bq1lf1+xkisZMS7tp0Dly
wu6rtgS7funzMADEkVCGZh4tVQRLEn90avCvrzwxaE1pOaSdwdEyAqGK5adn8bDJXz1b8T6XT91/
A/ub4jmxo9va4NcUdizmPCdLfugyEPzb7f76wVSZEaKWzhjNuh4XrNCInJr57KIUVN3efowuLjAH
4wIBEhEe9nyRTBesggNDgMnzcHEeE/bx9kGAMhBl9xWICBo54fv2Uhhd0k/xPG/tmYfMnEKevCOh
AWQzHuZo23AQtghTxcyq6BofSbWmeZmTz6n94/ooZKcdOTsknBG2gNxPGEWQNZ1ejt0YDxmiRpYp
Vlr1eSFu7HxrKOjCxridNosXEVXguP484f5EM9i/ny+cRD0Hcm4Z8X10H43oPa33hnHfNNtRVU9W
GBJFKcaOukaBRmecjE1XhqV/DOaodJDivLl6CbUYRMAADmFgF6FH7feO5md0jF2Hh4Gdo/MfbLGN
v33HutsA2oBDCKlH8UE0Ug3/Pp+w7stbYNFwUJaBZBeX98+COGO630FixedjjALNpiQfqPc49Wir
jDr6UDaPBlGRRsq8yqlBIZbqrKFz6QyDw2SFY/5I27dl+Xp92uQ2AJqE9hH4e0UMkTZ7NsCu+giV
NVzF6DqyMy1k6BS5bkZ6bFbq+f9nRjg2LSdJCTAvdhvdgP0QuYrx7roF6X5GewawGOiov2BArICb
n7oU577t9PGBcN4+of21eTWNge/9nrjHjMzO4bpR2ewhpEeiEaDqS3Y9ZybI1k/ofKTJq6HfW9OG
q4ILlQnh8md0ZdsPYMKgb2luhUhshgG6G64PRLY+CMfWxgAQMF3gw92prd2KmagJQJdkM+iKwFW2
OKsEKRLMaHm+QGL4yTgnzTKg5sy6bT08zg6qp8En6n73S7K/PhSZLVSFIeqIquMleLu17WkAFN2I
B+ON+90WAvObwP7W8XnT89vbTgJ0QaI6tF7NAImuP+Ykvljo6ORQkkXD1VRk21ZrzKfJtfkLmN9U
fAvGekbEqwE5dDB8gtUB9DzrTjmxBXYeFI4m1G18Pu8Ye8n1I2oDO580jyU8uDUytFimYeJ/XsZt
XSWhbfxoxse+/qkP7m5279p5UWRRJFxb6/jxqsGrEj9JTFH6TTDXncUAx7f3Se9FNDFerMGNGHRm
/XE/gGIEgW2YaN8d+460R7iByLBZZGvdvilV6ey/CcmLKXLhxpBOBE21+P5iXp0QSPiiuaXjCPTL
TUV/aHVxdIdtC4qKCh67fcrpjyWrgPTlcHZDNA2/EguC6kMTal26LXPoALrLk8+gNsVGRUZVvoiY
sRUagYZVMaXKyCoyaWAR2+Jz4GfhvDwXPUpkv8rJiIyljkaa3jV1XPFxw4AxyEbcLyVYFeY0tEpj
lwzTxjJyhfOUOJm1zwG+E+UZgMtW93CytZLOH6ekQsMDZ2z+EKT2+NDUfNq79ayiV5HsYuRAHFCz
rVLEF1mQIuWa0zEsUaOx5tHvunaHeeJ3rZ4OmwF81y8FdANeehao+iFk+XQwbayvKDQ+IRIRQs/Z
8qtRGxxsVv+O2NU2td+GNg+N+ZnNz6AuCFnyiRqbUY8GQ0NNWXFZXPhYZNCRDwQCCmh9eCfh/EKF
pQApcNXHuf9gzg9/rru9ixfVKlKgryqDqL3iwSN8fV40e9SJgVoLhUJiPZAstPN8iqya2vscBbFb
u0sEe+K9NLYaQ3tPH4+5FhkJoB0gl/1islJ1NV3mzVZLaxkJqStACkSuTtY6xAZyHhm7vgsgbVbP
+9w00ctapG3U0vQDA3XCvnHIkweix0ivl2r7jrld2QTR5oKCj+jl0YU5VOB862NjemS2EWrFw0I/
MZVQk2yDoIH2PzPr0Tk5hd7k9dycYMaqnY3XlGFevF0fyMU5X7sWkZpCLmGFE4pJMOZaJZROli72
luxznRlBaHiI/EF+an95hyW8JXENr9UrEb/vV67e+3ndxdbSfu5K/tHQ5w9mMihee5IB/dW5XSM+
9A+JiYsOBWf0HjltPAPRTYdjWd7drheABgF0IADw99eGmKtAa6kHHVLYMLR7lqYh0VU4e+koTJAo
uat+G27484WviGFneZs0Mcu9MeROxbeNUZbPVbJ4m+vrInET8A3gvEdREc3F4g4w03YOetp0qPhu
4Qad5cD4YSrfsyzoHAAIE+kqNL0IA0qaRm/doouNbq7rcDHyoQunzvB3tRnkCmyBZEi4slYiXwtp
XU+ErSZIqSPuwZBKfo+GDoc02xrtO06iotSRnE80NCP8wrRhU4sJkmUox1kzaReDkGa6I8Ec7Jcq
9xVPJefihgSlBc4o6str+yGimPPJa71qmgDupXGLcHXpSIT/q0u07puhTTZtB09r3SXlrh+aKFsg
ahIa0FUBusXfG/4+mO9bLfbrOsqAtvOLqDW3brYFSRTAkXZY8n1RfrQpPuSjEhqmGe4JyqGmd29m
f5zEjEzsO/7Btx7y/DcrNj19cLxj5m0SGy3PIbGT/Vg3EcPY7V3l3M1aErqk3bTEDrNgi5WOODrW
Letmelq8TVC4XUus6NyAZzmfFiMBD+mkj1WcFhxMqm/teD9liWLyL/fSmRHxrDt+U5a6uVTxXPeY
VqiPBGTH5uyhCXRFOLD+3rNY9Xw8YmoyWQKdssGo4oAAF0E/DKiqT9pXaGlFuoZGyfmNmZ5ieJc7
+Hx45vkcZo1lam5pVjG0fwLDCzVDtUpSCzj52LroBdZFV7YETcv8Hhbon+6hVJx01ceFn1/0fg3C
BXycmJAk2vDkw63OEdNz8uOFCiREdCbCciyJ5t+3H2f3UBUHu1Gs+6WzX40gH+ajqxzIQuGWT91A
Sx1mVXHh3afdI/aW6yiy65J5WtPE6BPRV/i1L8ZmNapdbpFVsQ4Sz5CrZGDln0fVGdAkYJNEeHdX
UNu1NIKdW+x4i8eUKlu0ejjhaOD3/zOw/oCTQKgyOQdAsari0nR3U2lEvMoOTeHtDTd5nOdKseyS
CBOEKehLAB4AzyDUvc7tZfngUoZqWmxl2+5ugmqZeZ/n98T90C4P80dycwMMvDpyvOuDGZR2FxGt
nlB/LKYJ4yPJwxTkX5ex/mLkpA1JxfUwd/vj9Y19CWUVLAozank1CyjRsSMC2iJ+LTd4G7wA4bpl
tN/nXN+3kxP2QbNbXOd33i2KwPPy7fX3B6A1FSEO2E1EngOa2czXGK9ih3sxEjRbG0w0vCU7bwp2
jNLPFOFClPvFSwbmYb0j2yY1Xihtd9dnQnL6DAiVQofUAcb+4hYZhoC5i6mXsTF3gH3EGp/Q6DuE
163INrCF7g088oyVO1/YUFOqFUHje2XcJyRMzJes+JDVboQseWT3mSIJIzWGhxG4ndYmZhF4pOeW
tlS8qOKufvE4C6vmmRj6Xkcil2fz/5F2Zc1t49zyD32sAsH9FdwkWbblJbaTF1a8hCRIguACguSv
v615mCSKyqrMfUwmQwj7wek+3RfG78wFCccBC2lcG1sGSf3ft0pfubppB+x9s/5Gg/ssT9cqkfPf
n5G/tnJan5C3eHCNLrpUOIh2ihwi0d/K9VJ1wpm1cBTfxBsBJQrHnNHvffFXJJPdxhOHXDzP3XPV
fKnol88Xwpmj8rcmTvYdTPG8ytSOOCiy+aBB+v/7+rGDv5yT47I2GenRAWE9NZhyu7uUTD0z3b/9
/uN//6UFRKIwD26PQ6S/r9PNSJrUairAgkX8eVcuNXSyY7q+72fcZwJiFaywohwEx2rbWJfW1aX5
OLl87SPXuRJoxl1VWFXvRoa4KwiRyI+9+tXrSqS87NDXXSrcmrlNCtZquLa3gTLCmj5PZE+A67rG
3hxSWTmMt1/xpAr15LEgqDaoKEe0fuXTjs0QoBZb2iS0HB9Xc0kCQ4QB/YB4CRPVMz8a2hsbQUXs
QvfRM6McBqoc9jy+806mp0rgocnvF/IKP3TmFqk9TbHdXzvtpbPqzJBgPyO1ckT/Qco4WUSVmmlW
N0Ieyhq8IJmHyv77h9M/MiqwZaDHUv7TpGfrLEK6eJcdqDmHGk4r8yWu7PFHnkQMxwTmvy2cRIb5
jHdt65Xy0JqPYFaV87NjXFih58fpZxMnp4UaJ9it9rU8mP4rpfteRH+9A37rwrH9X7baNPZEkgrf
1+S61mnub5c1yccLl8VxgX82UCezjXomNdsUUwH/+Cvw0VhN4zxLEf0AVdr1XnBhx525nJBvdeBI
f/SPgQ7E770yK1KD2Efbg8ObUOY189oDDWIuMjZZf10X72Cd4XZC3RGEdUB1+70xB3kae9RZe+Am
xELgRu9lL3Xz1xSAYyugLkAr1KI+uIq/t7JQCy/QXMqDGvfcY+MlDt3ZtfzL90960Sve1YvTykNV
P/Dgrge0+Ndg6bELR9XMo2IMXtMnx7rS1eT5HcVaa9awVfclfao7cAyu5fL981V9tjO/tHQy/8Fk
87LKTHnI4OxReirt1FWr3j9v5OyidiGzgUk/igKfbE2DD0cvNRcj5rIj+LRuhMmofrarcP3rEuN/
hu5nWyfbNDNqw6jgRgdSPqRDBpKgzORCtH5+zH42cbJH/V705jqgOx6fmJGlPnCg+ZKu4blGMFbH
Fw+iOKzm31dx1eZ84VYgD80KRUMHio0qiJcuuFBTfrYZuO8eeUsgoJ6a6U1cZr5dld0B08OyHNGp
rmNpfHy+AI6DfnqqHXFrMC+BK/2he+m1JWyv3Rpp4BrBYmaVcFabHz9v49wiwwGNLLODZQYjz98H
DH9fyLIT6AnKjGWkgR81zIJRw3rrlxeUds72x4LbIdYz7szTBe2jG3bDq+4AkpRlvMjiwnidibbQ
g5/fP1nEa8GpsWa8g6S6EfnTlcm/2gSWH//hafJbO8fV8cud1mVZSzKCMXMeKh2haD5vgWBu10tz
c+6WgccaCP0WaAZ/8NS7bFqafCnQHy6+4625L+sscnMBWJpeBWtxYSmcHT4PVVlIpePt8Ec8I4tC
qwndIv2rIG8maZFDvV0BJv/lkoOSHlQNETABJ4XowOnwjSjhdDpZH1bT33s40wjS9Vn9oDMFF0fj
ilsXhbCPl9dvO+kogo05Qy2BjWjqtLBtzWpo/JiTgPBLv3fmjg02YXIAdk4IJvDr4Lh7EFWxA+6y
bN1L17pCsaD00npt0gGujMV0v3QpIWtEsdMbMFZ6yZl28psG3Fg+wHncKZgoNFsleIxLFWmOUBc0
UH9GBdq7NgnTgPFWjKvYySmPlV8jUXmdVzfmUIZqefbKgNnZY95Ncdbdqlxspe3cm/NfA7bHsTgq
zYJKcHyOHk+EX1bvPJLFAJEIY1FGULDPL3ldHqfvj7EGXoHUCGqS/tjlQz75nQ/HtYNnY4Qyyexg
ZJP88fki+uMsOfYCRSKIwBCuAHH/vReuGrISt7A49NZb6RcxqCkXsh1/0i5OmjiJvgeV4yRTpThQ
q3Ij5Hl+uPVQJP5g2xD8g6VFWYxj4pNGPyHdBAN6yx6SpvYduMarIvX8oY/mvlvCtTRliMoBGZfd
VCaeBgN59rMFXr06iEkLffnPB+fsFPjInRyTUscT8ffB8Sw1qkxmyMR1t6VUjA7X2rnEqj87A1A8
wS2L8AR11783gnr4Gvo0QhyG4w2ro4BXyefdgKzGmY2LOcaeRTGQB0LOSQxU+2pZpVvUBxjiFqGq
ynfbbfZk9R/mMvjeTVmy0vWHJBl02ZHtK5erTHUbSEnF09yzxXrTjcWUaMNlCJjr9klBhoR6OuFH
UpGj6rRf+NYC/im9LJWCxwt0pzpj3TuBCo82mrV0UW8JL23+pKWf+LO1ndt1H8wkNZtv5uzC6MbZ
Y/7DzrTiciijwcEpIL6CegZJSBeMsHpLsiqctR2R2okBxEEpu0VhiP026CcH8oYz9LQaMDt5QCBx
2KaDH+DJ194tA1TT14pJZ0hWk0ezP0U9dKUWuO452d1sWlhC7+2RF+rS0KcqaeFxFniHXsGWL+hB
q5Os9eQms7toQplbOdislU+SvJvmuKvdzeogH2AZPzxTxA54kpxU4Is8GPh34/A2Fgr0HPsORelh
WRTPOuMx3Bq3uamuckqBxYlY+3gBqSK0MysdgiVeV/LcGhxmTAvz7D70J9hySNZbZkTX9hr+pLGd
X485Shbq6q2os92CXO3ck3gZROSuU+ga9HqFUgzqYL8IG6IkU/VEW3HrL4qNIwgEVqcSWtGvom0A
3qm9nH9Y/k07u6xYVNhazyT/WpQz65olyvIHy0XJxyIY9HtZR6DgOc+QZlph+T7c2cEU0hEo7rIy
nJoPHepBafVDtJDzHNoQ2c4DgSSrJ6EMWTOA2cxyxa0AgpiBE1n0ZkjlI6WwATB+mNyLu4FeZ56K
F38JjYFuiW+gJhPa+q2TEAO6ZlMDTW9v65Rf5yVIXNVsKmRXAvPhuE/1YkdjPkRamUnj3oz6mRZf
GvHUAzKzwTMeevxS9TwXTSiOTB/3Di+6OK8kG4jFSqcFTeS2bF5H6UO1UibcGJ4WCfVSmIb5Y5tS
XcbBaMf2kCX4dal2xaZZ65D7lPERFCygnWVhXB/zu3bRRtS20ryRO69qMKw0HkeQ3uR3WEk9Ltpn
nDYoC5GbdWySoyGT1YMpKt14gMP9rGE1A2x3WvRV0L1m+r7zSAiv+JDOeWSs7p3hDUk/t7tZy01R
K9bZJISrT2hZRbg2blxCVaHTdtyteUhL40rJm3ocGTygABpnodKPVTUzYcyJVz9xuMCAhRBy+d2g
T9xf2bgsYTD220x8mCMJeTDGxABnrq7ioqTvec133vJc1HAU98ew8jh6uMbSr6Klh3a4izy654RQ
LWErfw08/k1AF/LYUzX5EeSM0lI3MMAsI6F4bM2PXtCndPJjy4C58jwdfQDxNKgRLIwNK7jcuBSo
ttmG9lBmOJHzrTXoeLHdqNIq9ObW+dI72ghLuc5sGUfsLoSwEmnotoyfi9iSZVjfG1tTC+i1O4mf
30uXMkHaDfw2Imd57RaP+dhqnQsgu3p1zWG/Oj4bEGE12FYL9wB7f3jI+QmUWAnHQhRUghUNJy0n
j5FzvZmCPOy6lUEElRWdl85I8A3mENX9kjQ8O6wIn/A973WqSUSA0ltFHo4IeDQfWbF+m8l7TWkk
lhogCAkBymLPcyb7LHTagumgCyud2qUVORDjasSj1zfhoCnCsJmZtRk1/jsMF0Jzwkka0Ng31jBr
X0rkC0cBbh1OWGa0bwshiTvfTOO844SzhZtRBUB7wi2wqlfVNqy33wFkhKLZNTgFLcPdNajwrocB
EDsAfevWHa2Q1DkSoT4zUPabdc72SDVtIRnAZ36d45gRzfeSuhFkkhJL/Zipl+Z2cVsKj1kK5LOl
CC2cSKKTqCBHqQGEx1uMn1yzJC9upDtvloKE8wImQgWygvM+5j9G8wuvKdawDscOXZ5xJYxjDAWm
62XCvqynSHlVzKF5mWHKqjnA2yJnJL/lOG4MjoJbh9n82VFO6KE3Pel2KxwXXCxTR2YbF0bisPmC
zegau7DFAmmO4UIDSeWrQAWaOQcISnEM2jnCbIUd0Zq7sS5ZUeaMy+o67/K06L+N3RpzKuNierQm
/ClPx8qMu+mlrPKItx85vBamIzejmsPqyH1fAGZie9c9krqyChGXvAR1k8IQKml9NyQUTN6A5lFT
3+kR8ZHZbddmZrpaI76WD84kWF3iUDW1dz8gkwobblzO2QZkKzbhyF5RK2Jh73h1fiMwormNzHL/
xcRWLAKZWu1LN9/Yqt15qFRCyTobcjMaewuRuhs3YOSqwbwnqPxZhmLbzVmM8BehfYKi7N0i7cTr
HNaWDorbx9gv7GRwMSlTu/GsYod8tcANYZhO7EsVZvmUEGnGZWHFgXLSVpnftAFhcGuMR2GEY/92
nI215MgJv8DkZy9GMwQuuW2kwCb54s55KOrpIJw+hOQSM5buaqbfW+qFkgaPFWa4mxUL1qcCgeEy
feWax9paN3w2QsP24rU4SF6FXgMOje5DaLnHCzYLEfrJ7rxQG+tmaZCx79+a8uuyGNjab9ytr4xa
3DUodDYmF8eh2LXjq7TJzYy1kntm2AcNBB+e53XduuuamB2KdAoPjsze3nCDcFTfQUKPodiYLmbD
We8jPpJUMgrHH5IPsZ541PaaqXJMTNRsi/GV4Pb23Dzu8R4qnTtJKZg5+noUIi7tekdNf5eDz9S5
93LyWQVFHU85cabXuK0RWdAn0RtoRISl1zMPwcYINLXyb31VPXb2E+L+FNrNScud1JhKnGXSOgT+
8KVHObA9vDX8TqkpDubuqq1Nts7fhY3DDqhIrygOuJzluRUvOOzGgnwbkPhonDJymgdPglbUN+xY
SbxI5/tqFiHNIe/iISYrJgR+FcwSur00piffeg0g/wGl6LCrvI+WBB/eUsF7WSdO/cOHoW0wIxDs
erwZqtQpi9ApxKYocH0iSymO6Snwn/ru2zHYo4hoGruMbO/VrAHAGPg5OrgCDLBvc5r0hoAAPcfV
sxsCi+XVW9ngxp5E0jfBdynUG2ppr5DwtKZim0/yFhD0VnF5XVWvnuiivvISDf1nowvienTSlWo4
Qi1JXbq7LlOKzbURDYWRLn2xVwFiyLLfBU0Hui3EJYYkMxCBuWXs+AV8CRDVOHwD6i+bxwDKuaAV
5W5k9E5iEPda2S/FsvFQ19HVxjWoAWE992lZl6FJ+0gG+rkzOChtNEI0gqPtbtVlGnRNXBMJLjhn
QTFGUviJCmYc66ioJlWkKgj9V2XcZojgiUxRgxWPWiR47zAZ0G1D5T2ps0S7LgNJhfX6ntpzNHY8
9NWRLf8SQIDO5S3TK7nH0+ZqyBGidrf1eGMRDhTw1XAznF9rSDGyxSISgpgINRksgNZmM46hXw5w
vCdJs/aMTLjBezucRRDqFec0GSKYgePvx5AMfqxbVE+UQYLU6qFR9RY543iSJMRTcDsU7RZF1Zui
o6Hlyd2gyBYMm6hznRCXVNipb4VrxS5KDqDKdzBotTNsP3as9rZ2VKyLh8a6hfpHmHkU/fzRWv4V
4e+qWZjFEUFZ3i3xM2RYB5Z583Yuy7B1c6a7Im1R32erCqy5Op4ne0tzcWs0670ux9AQcyQme8+H
nMG8GhGPucFkMTJMOCHyMO9lSDoRTdpFfbv+0LMTDbXY+DBC0UEdWtpCqMAR/+VJAZVaVveYzjLY
GLh2ZFa/zIJsIShwbeZtbIxyLxExYOMuP2RN9nbwYBsVM1aSojwgQrW4i0ffrTWarNXefqgfByWu
wLco5ABoEbco3tgacD0f863tv+WQLzMGuOhQsWmz8WEs6i+QqxZRtgy3qgdtcCofdd6layEjVD6H
eIvH/pLFdoUZFV5s+020QMtJWWFLoKDtQnfe8EJu2ozjLg1wo9u4J/JZbMWUbXp0rFkCJvhtME0z
0sBjH9K21XhOuvdC20Zq4Y5sa/BfiznFHjlw5d2g7uaB5vRVjENcyK8uZjGw23ienbDlYCze10XF
zAHBrtg13a0JKaZmuWsCzgwIoOPwJeh2bYqNofTN4vUpL+ybhT905NnL79X80cAzINBTmgu5adob
v0WovfiR1eIZWLxgO1w55GXIFTNJccO5fNXTdOvjz5Nsn0w5brraS6lhwEi++uLiIhxk8waJ95BO
Is21Hw/mk5E1oW+8QfEx4q66mqwej4PSvXXU8iK6LOTlTtpVCmZFmmc/FhMhOQr+TO+rCYIV5yRC
4WHcD4+F801ZQ6yax9F5U1bP6IpXSn2oyus28KPZvoKjNs32hfVioevdoJ60ajeo+Eid5c7DALj4
dGDEVd6mjujipnCgKTVeEQpuNl5TvgNs2zK+tfMtx/qYuM/6GVGpjR/uD9Hke1FjIvAVz/BKQWGV
ZmP1vdG70X9z6q+9fC3HBUelGapsPFD8Yi83k3oyYw0KlTF9pZPJrFLuPag92Mb0quHHHiEsgqva
pbK5szmXX7JeJ+kQWnQroXmN3Jr1Qw+3rf+3FLt/Ul7IzUMa8EhpOuHBeFNVzxXkCyAD+X1cKsaN
IPo8p3O+B/+2cEpFxbNgHbIVLVQZVmqJ80D7l8yAzrfxb/rrlKcE4tNI57YQwDQmdksgZ/V5H/7I
y/8zSj+/f5JB5Vk2comapwNePrlIZz/J8GTfmRfYZZe6cTIZxMp0q3J0QzWvGUdC6kIK9U/63O/9
OJXzUW1vG40ymsNYGduyySJUpMSrxe+zwkZWwU26ggq84Oa4QDyc9ZdMfM+mKX/JIB4BiV8y0Y3d
lyvpenFo5+89eaXOG7moYnGpjVN8SxnzsGhkKengsV404VQGcI97+HxFnJ2qX3pysiJovoBjXqDA
zVkRM+E5fAEyOY7EHzn1X75/shQGS3pd7rXi4PPnKqjjyd4F7WMxXVhxFwbrlKDW6FLmg4NuFF55
M7eUrTkCfXh5fz5aZ/fPz96csqmRsDaQ2EFvAPw47oh0eYMbtdwjHRv2lv3yeWsX5ubUgb7MUJoy
SHRKr+qW92XUcP9vq8aOGylwQQmBvdkRVfl9Ibe+PwbFPACM0Fcr4sCaPjbk/fNunF8CP9s4dvOX
zTIHyhWl1YmD3b7z8dpAVJLXSLcal6Raz8/Oz4ZO8vq5JLIXOTqTd5xBN39TSDsGqhGW65BOnRN/
3q/z0/OzuZNDAMACMfvj2AWrGlCrKu87U6Sft3HcHn9un59tnGxPUUiiXQttrL1x59USAbeOZ/tr
IfZTCWvM7MGjF1bdpek62bGKQyyWezjb7DrbtIN9ExggYiLJxtbiEsH//LZF3SkYyPTIwP99aSxq
lcgn4j6CBpWiSTmlf+3t9c8C/9nCCRSWk7UcFhOnKBzQ5ncyJ+OlM+HcMqBAZwl00s4ohGdiztsK
Wf5DBpvtapUswFP/81VwbpiOvmHQaILa1B8VSHjF5IErfABWiKwVZEHHY36F/xf889dmThabHry2
yLiL2eAPDtn33hAa6sJBfX60fnblZHXNi3vUsEMbgbObF1a7/+FA+6UP9IQMlvUE0j8U3x+9N48/
Osah1T8+n41zG+TXJk4WbeDm8FUvwcHVjR3SLtgPuDiV8VUX8sLuPztYoHaD2nAssjqtG5FNQ3MI
0yFc0w8OrBSn6YIWzNmuUJxTATQroUZ3PFF/OZqDaTQg+da0ByWvgmYKiwmZiuAV8NSFwPMf/6aT
gwxCbKaHamhQNP6o1Sug7Vga2q0OPFiRjdn749XoxjWq2toyFOWGtCIZ+hen/6L5XnoP5epsdP+3
5CccBsSCIA2kiI74+0l3sYkhHSKP9UpNnHkHBWfHoPxrPfeTRk52kapQBbdOKFmrrQgaweNfV3Sd
fP9kB62yzWwBpvmBoO5uXQ1mtheW3bnj5pdhOt1Ds9+O9WihOMUGauUMbljCV6q1xujzfXSpmZN9
tNIKDCID1V1Z/6aWBd4Xbsw760Jnzi1xcuTVeYh0PNT4/L7EOfE7Z3JR3qWGpJvucmfDMxw7F07o
41dOljdoew7q4U0QSP4wCRkX5D6LAgUm8ItFLvS7B42TeYXzn8HuPh+1c2cCWHWQmsV9CW+FkwsN
Eo56rIDMH9YXYNXI3PyHz+M+BsvJd49K6r8P14Q7rheObA4iu0P2Qjr/5ZL5ldB0Mh/E1mYfZCMi
9SBFOmYZYtJfmHLUNp5hX4A2BQIaWJtHLdbj2vv3YKP/G9vRh9NtIA78cFvf/08sw6SWCYEGFsOM
RDpUJlCOOzZ7ngc3QfCtb9t94wBk8wEj5XnkGmboNzJqLIE8MXBlXX7Q0gkLG6ogPb8xq3/wRPfJ
WJ1kbFEQ7M7RYH2hwctgQEfTtKPGAOxpVKkBzTM1ymhAWrafrY1ZNF961HkW3rgpILBY1GRjlOWN
aIGTAd6c6DtqA5BXzvCAfR36gkmg5sC5kMUUYa6zA4iVrHf9EVnbF9i8AurFcTbUYZ5xVuPdU5Es
EkHHSF2Fg7sDzJIkANJv+in41jrVflo1PLPnNCvvApptGsCtgWHsRhfI5gxpk9zclWRX9H7YGW1s
W33i5l6KmnumSbntMYDFYEeLS6KZmnGRE9aAGomc0VUPPLccy4i0dlKhGLijfbIWa7gaKoXuT5oT
J0MBNAHpgrugHjhIu3PPHBiK402G+w55zbFPiFBRhk4ERn09uHjNN2BqZGZE5ioeHXgdtv5mcquX
GjjD4j62a2FvB1000NrpXfDb8BgrUUmXj1clb9+cbHWvUDUT1UbDKOmGUBU2/IICZW9tJMs3QeUV
N9ZafPPreQiHYvjgOYWf09NiB7sapbP5tFPAcGrHT8Abi+wSlBVjibARrwYQGzo1hMKsU+Tktqvj
vAyqBdCfx0OR4bDxv0EHOG6Qyqt6OAnjROiMLqbVhyAkbeYjD0swCiaMKzFlpfVoDnrT5M8Qk74a
HZ0C6xdFn9goilvKLpQLarwHAlAc01CDuoeBSjqsmabfcO/JHO+CMU+zJQANwQDm4US53Ud+Rbaq
fu3l41Tl9+tkWKm5hILKZAKxR4gMMCbJY97bOwtqRTAZ3AvIGmKm4tZbE6yq64DrW5NPFZTPeNI2
Ei2aoQRY6FYGWC/+1u3b7VQa0VgMqCzImM51mBnDe+mbsQmIqvNFEqASRyNbC8r5ZA5hNvN9UbVx
81ZaT0o/WXXq0S2GPQyshBcdBI6BFdE5phCQgghmQSIH+gVZFuf5thUKODaccjI7EoJu6+5VtxmT
XZ2Uo5uaPciJvPzq0DXRk7MzHLrVZctQyx+18L9w6RsPQj6B1mDTRAPHc9nsKYstCPBeVNFQTOw6
XKEKuYGF7WSFKBVqd8UK1BmlLcBUIG8CQgq4G2YxtomjUPbPB0BCQ56BcdJjShd7RUFeLyc24zUf
dVxne05mlVS+yq9AwZ6j2e1wFpTgYVKjeiOClNcN9AaBwNgiCsyehtk0dI9yBumxoVMXSV2A4uMP
XrrOQIgqYyqgdVc7W6XnMq54DVX6dWlRo1s3yZpN9QusiM24LZseUL2p7mfbNxKDz1kqltmLRTVP
G1EDB81zvw01rZa4LCGBbPUyA3EmM4EoDst2tCcerji1YizYNR5Kv4xzXlnR6NcGgP9qShEzkHTK
FJD+ZmzDjFOT5UrYka/1sANMlh2glWSmJAsiMjhQhaITc02DsMKWQeh6I8AKVHgwKC7vSz+49wQo
JXVVRXzCqgfNdATEWMxHkgc0t0aUYdF6+L5W2a0/Zldd0DxqbxDhZLo3khjfej1ixZkuAykmB1Oq
biAqPf/I8gUgDtmv2gYZ2d3nFVAf037Px+6uGYqPrnOesqy56Vt3swz17bI4ZmjVmPdlArZqeL2b
cq5iWCkkdqU2nunBYblNrc7cHbV0WdZ1IfHbu37i+xlIdG9DvjcIkgAMCR8w1uwdgcE8gnBWzB0O
Qkq9nXDjNFJu8Ay8RvXE3rCh+5c7wGfdcgLg5TUgUS1fx6m7Aes97M1gOyksk7FLOte7V91wxUEJ
EQtYPJ1vJS4upH4tXwsQJYqquB2McuvY/aPbAeGbmo/MUh8QZQJ5qPM3NulSa2ruxVpZsIc341rQ
L64zP9vcf+o8CiWzyrvKVzOGiNSmdscESDGYHnPwCMhtu8wT4D2dFspgud89BoYVQtIiHT1gVUEJ
IlwZ7PzSS4zSvCK5fweJ9Kh1JOgTGlwePG9RUTeF4ISGvVp2cOPGHS2+Sde9r3oPB2SfgkQWG4sG
idnauAF4ua0goD7OWTLK3ozMar3plNiWQlwr3sPcwkp9W1zbrn7LMt8I11FuoSUAURoXyxiI6Q8t
gKBP9RMOFFAymw+ILd/BPnKvzSyCCm7BRi//KBs/AiX5Ruf1Y9HNj25RpgWvf/Ay37m23PNgSRCq
7bUNBk42byqJmFyDt9pqvC2q5b7riqsR24B4w3YGfGwEktWGjAo6PSy52gvwnMyORiav9hUuX5l/
FEawUR0ogbwHhcR9hLZmGICnMa1YKdwKSwvcSwo2CAL/JguYNWUxEEB4ds5RO4L/yWUiRMVWYFDc
z/H3QWhWJuvAUrDaLDkGHhO1GXxCMOwWGAZD2vMmqlxwRBovyieNIl/bhWGHFfftRzGDIhv420Gi
+B4MdFt6Ow2mqNMZX6DBCMjfuAnsMRE9/wLacdxW5cYCLwZeY0mhOMuzNq4yHRqGs83Q3ckfPhCc
xYMNymNPU37kWuQiHPN+szgT7qkqqcnAwA/euf0KnuZ6B/7SPtAqMvjCXFSKD3O3M8fqTgZebNQS
biwtAN5s51fq2nJ5pD1Mea9iUqF+tXb7Q4N1ZE/DjeGBmGC9B6AQDeAx1a27X4W3V/BGp6DniJEw
WKFFmrThkDWRW3/FFc3gMXbfCTBtCgqSHQKhElPaOO7OHc1IuTA3JMiVuIhShgVYBNZOa7z7ZnlD
q3JPuwL0MDMe5z627e84inr8/35cjsOmX7uo5SoEJTmSlgLlDkxSMPnAZYuX7F0GIJRQZOYNQPRc
JCXuLcvArBwzZfb4BLsjtoCiXcv2DQ9v4OGAe3NbXs82TydTvsxgqI6keOhAS3TlGqLCiE2o9pSi
jjA3CSh9NzOEC1cCjDcA2UDLh67Dv0GxHmSrcLOhww24dO176y2gY96CyPKl4wg71Iow8AtXD6NG
ZGbyhMpsC4R026OW0CpEi/Vvf1+gNA99tLjtsX/LPoJJz4Z35HbNx722cKc6jxPIdRmk9OhR3mV2
N47EoaeqtPQIUitVuIgOHu7qqvLeuafACfjWGAWjuEwQPjLTbK+CSkKlAdA0B2zGC8LoLEJnXJPC
QVXxCPplLXd+jliiETEE/yIgqZGTC4DSNap6IXqwlsyqqkPd1DsYn4RqClCuAvYWEd9IBoBZ16FY
QW2Vyx7FOlhyeegHHCXHHCyPOl55cMgtkjrtxFQhmVdjOk07NCyAuCBzCUjAGRXiY2QDrKVIrLW9
wmXO5tWKMk0emkGwgRbXZd89FNQOg95N6gw0nlJFPSehtIPU/z/Szq1LTlzL1n+lRz23+oCQuPTo
vR/ifsmIvDqd9gsjbacRIJAESAJ+/ZlRvXdvV5SH81SfRzszgwB0WVprzm8lPTDQ8hZAl10Qeaim
wlUmyDrXE6R86TlBzxssSytuKOq81SMTUKGmej/Mj2HeQnTHF0iAbCIvt1PEbyfq9zA2YlGF2G52
C7gVFiM1R2iN72r0ABug8+FTinDJrhjw9p2On5hrbgYSnO2cr+YSStwAAXVIPvQQlGYjgXM6/uDa
9lwH1bpqym8tRDCDs9gkv6HrLzTd0RfnEbs5smko3YwY+AX3eENq1dYQ5MRmPehhyahZyoBvy0Bu
cLZbdIrusqBfk7pbOdVBi/5c2heFKRQWJd6F+FLwekXrARvqvBaBPPK63rQZ+hhc3OsqWaYQxVIR
3iBqx7JClwlE00bIdZXiilN6U0/ZvbdQ54CxX2ZYiRu9riF+7kywGsJulTd2VbQwo085giGMYlWf
BM83keMbX5tlj7lRGrsK+bQsEr8rguGrgLwSTcq2utJ7DpUPBUNDjCxZmIzupq54NJqudU62ZRZs
ULs+2qzcxKWCfoLht0QC3UHUVgih9W6inwaoxCiEC3Giv0fY+syAFatul0Fd/X4wjFS3cSOyz+lX
lrWL1MmF4MFDDRv7ImjZrhijBw4VftmIVYv0xAiQFeBDixrExW5stm5MsMpP6zquEafoTc3lKif1
C1L0S4T9S5lHr7w3iyIC1UK3+6xL1ylOKmEZHUIcTCWTiFSnBY+BDVGX/TtbAN2znkfIb5Jh0YGh
hBhoWjAkljR65SyZeyuD8aC4XNYZxOBdv+llDYnD5YyQzJj3MDzAcN0TyK65efCS3TTzBE3vcEI7
+sfEe3TkxN4XfCrbcVEyj+2iumkCuaorbCeyOJgL4EOI9VT3pzroFo3qIGi7JbPYinR4YIiVApEc
wplC6YPTZFKstcWxIYN4S7aPbT+sfGq3Vf6JZD0U+cUBRZHjkFLMUAv9FpCAkMT1MBEkiNRsXq5H
KPzTVG+aWt24olx2MPpkVK1p445G0r3LphUUGXCOVbhb8rmBUJbOCA9xhnQw/BOE9PSi68MRr48h
1O3IKtT9IrGQ40n0zCMEekgBh8JoD1am0Oilu6a573259D7bx43e5pCm1dUnxe0WjjK4IoZlQ+sl
FHaLaJgWqj/XOfIOlTzoFNxfT9Ejm0K/gwlMwyOonKsRKp7CfYEPaDFBSz5FIM/T/pB0fiX1WwN9
GjSmyyL2D0jqLs3gkRR59qnYdKpa931wAPobLxb2AAadcU1PWQztdoheYw3BIwInLY72oo92ymWL
qqq2Raw/t12xAiUcdpMIwrFxCff4SvoYpgn9Rqdp45XcSBlDcoVzJ/aYKqY7wB62QLJiDwUgFIjd
PAUvlE6rGAfjsNIHCJqgfUqKG4NNRhYCOZLpZtCIHGW1kghecmYx5MtFPKMPyzDA9mC2Y4/TYzQu
M9WcPI4TMUSCE+irkOcsxgpBU/Y5VnCGwVuRQwKSj+2RO2jfSod98qvx5au97EM53QLSW0Nv+lxL
ub0IJz2pIAVye9fwQ8fpZuKQWOVq4SBddanc9+yl1T3SJRBugfQPC/BW1phTHkmGJsVRABGCIXsy
QApXfmokPTrnN3UZYYfo1pMXGz9lkIQHaw8xoBdyI2q3bNS8SOb01BqzriocNcDQyMMK0jN6k5UQ
PmN6atlvorg/6DlY2Dlc8hAu1AZuiI7vEwSROiuPLqUb3hKM++CdVPDP0qdoDghMADrEoRh4ldTE
m2eigTQNuhe+hOJ3iW5N0DN9gRw9ah7+eobzx2tdZTiToTDoreRRJbY31OLoyfk7OdSfJbZ/vMIf
ko/hv8M76Upb4wrj+DGPzol8dH+5aTSKAD9e4pL1/p/8ZvjvwRCWuAgu0QgD3fJr9p6D92dp5h8v
cJWmjUXT59TjjVyimXmh31PQ/Cwt/+PnX1VJOKtZkbjLM0Jyyj0ovkKPjv49Hvx7V7mqlQQV6Fp+
cu1dyN5M96AHrEAX3+z45ddj6p03fq0N0+3s44bgbi6xgHlw5jln71jQ37mV3yVRP7zxCKnAOAGX
7M58D6E4VzfErmi6+fV9vHeRq3mYJjV24wlvXeZgl2/C8lZ20BT/fz6tK9HJ3LS9wGGuvSN2iQQE
UwtsIr++kd8fx3VB5ofxFV69eaSCLBdVgFp22vC1VEhST3k3LmKuI6Sse78AfWfEOb1SSJP0/Cbo
KiQvmuIvM1B+n6ko1jC0IoQX9OqLRPCs5yD7oloslkivkXGh3ls9fzr6fvBFX83VhulUJxlGeZGf
5+ZeR586+g4n/TIdrx8ngLggdUPVwsL46pV5H6awd+AuaHKs+hUvF+S12EavlN79+sX9bN358UJX
q3NUVtojbQi9WIcECA5I619//s92GnS5Si8lqItr92ptbvs5qoF+Qwk4QNEkKnB0vmvbL9OlNymW
ul9f7Kc3E4MJEKLmjK4rVxejPK1D1WYXvOdCFx8S+e3Xn//zm/nX51+m8w9rQt3EUZm3F7c0nPsI
sJol4H21udX1O0/t8kX/9Pp/uJGrEcasj2TJcSMKNH5VPASkRS7knRXuvad1tSVQJHwJunnibqr2
w5ioc1dN7wzjy2T7032g5wXaNkBwhB4Rf3xgOVVBaKIGaqCmWjX8yatvAcxUJlFg5cLQx1scFd7r
v/7Tt/TDRa/ekp0pFE4jao+y34sJKv0CqZ4WWah+xd7rJf7TF5XC3RpCfgam5dU87TIciJzC8B7C
M0e2S21L+84M/dkeAQZdgip3Bvr6tYgCPHQ16ABl+xbrZ57ddGZYlM1tmj79enD/dDj8cJ2r4ZDF
FVSCChBQTZYf6/faLf380+MQnQ9Q5k7Sq5EQFFOO3oYWzNQ4vwXmAIjZ6R067k/fRfavS1y9d0iE
5tCIoUGlnopHDjhV/M6reO8KV9MycJPhs8YV6uK+4XfO3qT5OzPm588JdwHQToSS+tWAsklVMkXg
W3HZl6B67mn1v1kjoc/75wUuX+CHNUwCX5mTEBhpH6JS/ardO8aAn015gMhZEAPiDcTzVUhDkA5C
UR8KymkI9jH2/WnOUFd7nvh35T8Ic+b2f6N5/vGSV89sbkgOxhoUlK5KjqHpYB4dV1mQbprJffv1
JPnZCID0EJwJzEZY5q+iCzKgj63LZ+zL4dNkXqMeR2f/zjV+NgRATg0oBVAPC+fVNdKon+Je4Qmm
uQLQv9+FFzf7r+/jp9eAMgyAJTTv+ROWLi6srWVu4J2BiWbLo81f/3jGA7iT0IYcaMWr2T40DtRH
nGnuePbE7S19Z6b/7NtfWCIhWn2wS1fXP45h16QAJLeYJL2EgmKBGtpf//o/fv7VSkJGZCtkgaWQ
y016Kaz8xc9Hx2W0GIX+O0viCH36ruZIG3ZhL2I/nARBKSb9otxfxYleX+FqSkQVzDKhHodT7XeB
PsfZh+6m5ttfP6bft54ft3dcBepYBHV4CWi+co3WGQlaAETwAp6MD2+pLtCevXhiiIa4O0k4o4rH
VFR3MoPlMq+Re7on5JlHn5ClPxRBt7PwJb/zjS5P7vobgeMJohCStgyQ4z+ODFjDVTgmqT3lJrtv
guw1l/GHzqChsa2rbUDjPe/dWvrknI72e9nKb3yO7TuSsT8dhi7PBQ0S0P4XTaEY1vE/fou0zwwS
HvgWISzg6NiwZR7qG2fNCdDvm1ELkEnoAEpLnD6quL+N5rRY/fpJ/G5W+OOTyNCMNcvA9GEZOsJd
qf2KKId8JrLdCYSSai9mO62SIH4csuqhm8EcScp8S2LynHf1fCPn+azD5HPL5kdTxitWdN8Iiz6w
4pLPR2m1qPqnIC2h+KFNcM5DiIY6qBbX+eQf0FIFRauoROYQNY3ZsuPAomMlp02UzWdscaiFQCDF
yMuUpOuRxLADz5BwlTp5kwa17rEHLYRlcGMODd2paNqUCRLksO8iDZutosbeQMdyFmjCnbF50xOO
NLKqvgAu817D7+uVBSsK+ttcoiA0Ufxzg5jM5nOUzrI79c9NcYiK/xbE/p+v438Wb+ruv59///f/
wr+/Kj11ZSGGq3/+/fNb25Xtf13+5n9+549/8fdT+bVTvfo+XP/WH/4IH/yPC69eh9c//GPdDrAa
3tu3bnp4660cfr8AvuLlN/9ff/hvb79/ytOk3/7221dlwS7ApxWlan/7x4/23/72GyjYP4zMy+f/
44fn1wZ/d0RlZZr74fXPf/T22g9/+y0N/oMisMUADQMI7tOLAtK/XX4SZ/9BMYIZcIPAdMbJJafQ
qm4Qf/uNRfgRmh1m+Jt//qhX9vKjKPsPCATQowi9xbDEBlH42z9v/g/v51/v699ahJ2qhIX2b7/9
cb+/TF/gNNHXDhdLMauvo5miDGUg08IAVAxXcdPobD2zMV+KBHqUH57LPy7946VQ1r6sC/+as5er
xRkSFNiOIWpF9He1bkykrbWOGSzzXYcKS1LO87rMJdnmltJdpHFeWsSSkfM4zHZXR53f62ge1ugF
2xzmQJRP2WTaF6kpubV5DspQlQ/QFFUm3A8SUo6Fi+1wqqq6+94UlTY4W6LbV5EbsFd6LdG5uS1J
/3FmFfqUjr1wxbIZTQfZXPRsQIwBmi4u2Us19/Vrz0uwXLhJh3sLsbmBrCIjB6hNIYUYlEzHBXck
v22bMFwoxUYUCBzd6XG+1HrkGd6HyS/UwOlHiNrYW1iWxRaiQvjoaaP2dESLGTMmoPXEAuXNuU/i
+0YkERTkKDp2TdJ/7Bz0S9Ek8zWWB0hMWTsC8pJ0tXyai7r8mPX1IKCVFKNADSgb7o0L5ocph05C
KakfhxZl6damBqIZ1exJUUO1AUt8MO6idu4FZKVkeiwzVbyNFVfHFkSEdKHqFECAGUAzdPxq03JV
WTe/Dta0h3ak/DkDnAd1FZl+g4vZPQXDCNERJDS3jnXhUzoRdur7pG4XDoqzk9RJsgMKokSloPFA
MRTtYUhU+EYmMRwggUkWxQR89DLua8hEbOhLELmSBsWVsNsUNk4AlKEotfWVcLAq17o6smaCUKtP
wmPdN/oY8rhf1wqqSgiImBwWMqfhS9YBAkZ4DspB1fTVPa2CHrWozKFYnqAXQpnJcGvwHL7DMUA8
jpy+QU+hcjj7Lhtg7fe0f0n7iGwbAl4QN6P72PI6S5eudvyriHtgCWtv9hGrIXyBQMgOKzLV0bzo
qjD8TrSPDzZI7C6tVfhdMyhIaVUk0GbCILFCFyCQwzI0dMMbzvVeuYDsY3SleRos4ygsK2j5mgFF
URclwVmmSbdWziaboU0g21F5hUbUge41tGh9iiRNZaoVyYPwM5pr5EfRt+jEqDIdvqB9AXc79DaC
EstVdtMPk0DlP+5AliFpGaSLJm3MR9fhYGE0pEO1Glm9KKea7Xw2Qghky75AQmi07Q6da4oVdi/2
ZAqMOiPb6jRPLsPWl7lVYfSILnsN1Ml56auVmfQ4ovAHrIef6AVakelH8NnR5i1N3fSxNNpDRtUR
FIBEH6DkpVh5eb3hxrnBLQfbBi+MQdlHsKVBYcSo/xzPMr/Ljajuk8TJo7YBJNWqjSAM4rRZC97Q
g2pLsaLJFMDv7oi6z411h4AF9EbE9bTkccXuEDd05z625ZaPqobgrh12+L/ghsZ1gg254S9ymEEA
MViblBnYKXFTgoJoU6H2NpfbGTCULcSr0Z1orH8rPFAJrZfZafR8XnOfqXuBFkPPPZn9kfQBhi+S
hRRomdyfmyqpTm1IoNlQbSGgxgnNPa3d+HHiHGInWNmaD7kqMPz7HHCybMgvAu3R6nhRKEglUwME
CnyY9HvgMn+DmKw6oJo5Avs3skPt2LSNNDj0gwfRHCvThzYFpwALojWAOADPBdoOao+ZH6HOEzlk
wxBf7gEvC9d0JNEHWZcg4xP0LOmnqThPmuobVYXzCvSR6VhEMPMB+FhitENVCKNn1Axr3Tj1ObXG
nuIaU3uNgyZoJbXLUXKm4i6DnPuEbrrVs6CAEpeiTPDErfoAnxo9OKnCm0G5DmsU2tt9mwaAsigG
QK77CC2uLuPZk+Q5UcAUjfg78IhYhiIrTY85z7v1iF1kw0gBQa8I5uFsLcTcC9LH1T5lJSCjaTV0
qzovkztqKv7ZqzA7w8I+QdnQyxkSVmd2fG6BoACMzC5sF5KXsswBpuzySCyirJ1ue0r7ZS182q50
LcPPMDQEm1SWWm9IMo2bpmRuHdKC710i/H1RQ6gKT5BZQYWHan8YQnJvFNoZsjx7Q0tEuRyqBjC9
IJRsN9Yu3hUyijcEdJGvJXzpG6s5FIpY7AD1cWN6hLo+3SSFSr5kxTifeJNuY9tdyBOjXKVFwh4K
3kBKCfjXU0Xm8LayMX3AIMtODOoQQA2JwS5C4aFe1iD7AXUDwe0eslxQDmiHRZmzvr3VdKpetPXV
WxVk8YeZoW84Y+0AMqsroETuTZSgE9hshkNGJv6R6IafoosykisP/KMdwJvqK8WPmarEnWtnqAY5
Sw10jYLGXxWUhg9YP0FAa2ObrzEj2zPzMyJs5IQnsHpsd1/kuoS2u5MZWKNWrtvYgDqK5/fdOIBj
ayPBHrUX0JrEvN5g8bKYcjh6LCC2IksXFHoD0nJ+oFnNAefrm+cUzqAerWubBGJwWMmPYiz722mE
irhWGT+LHFoNU8yfOtkoODrMWNwPMhcHAcTRKyre/ZaiTo6te7C7BoqzlQR+TC4ggwdrP06nddpZ
RPskz06ZrOJi6bOLKjfmwTaa0YUEuCe7DpsAc4iSSw4v14cqhNh1LjP7kkbE7giQDR8K0xLQsETw
TOVQ3jaNyY4mpGTZkSD/GGCnAe8qaif4DgSYI8MQ3ZGmJ2vCfbQcShLVCwjdwV/pDVKpINqnnwbm
66dSAeHjAFmBNKdJ0nnZNCTcIGGWP2aZbgNI5xK5Tq3AIa7MASZYQGeBhcI2ugJbKovvaW7iNZC2
HpA9yfwui0G+AY8edJMpMxAXiiQ5VKkCeSiqp/4cA+vkF6LpxnmXubg45CNdGgkisHNZ+RFlSOyf
ldGgjQW65LfOQugfqmjcg4/BtmRSbonYuNoEYwq9kA/L5zFo0dbHl3ZvURz/xirpIcppffAc8RHW
A9SXiiUYqtN9VhVsm+QNFfCDlZhYmMurLhZmUzBJt+iskz63UP5cnC7KfC/Cya4EBGMpvnsW722W
AYbSGboti1aeUARszqKWzSmoTAEBzxQBSpRIYCxJPsiFmiPxligSpTeqFQKbZmKRzu4y6MkMrfxN
OfDikfYTL1GprIszRFwd7kmGsDQwHxwS1suvaO4Fzg2leaVX6JAVyWWQd4CxZDZkHwEtLsDQwa64
Be0rQJEmGqCkhgNqUwwNwKYjQneMP0G++DQlt2FfEGQJKnFKdAkR11ijW/S6Key+cdNFxFny7Viw
vIN2NakP+Mju2A6kfaqSUuzhtA9f0BFhOAtw5B9C2IAe9e+bmPIOorGyzx7zEN1+aZeKN+z8HhJQ
wJ/BXFPzVrTIgkQIv/wizaP2OJgJ7FB0TTZL3oYVRExx+TWrhkitvXXQ9quEwIduyaoMumKLNgZq
bT1rHrQ25C7ywHqm1QiHgJEQjfqGfqi7OnqjQwAhNiS8xSdSiORL0dRs2VN0JliMDe2ew1aKR0jx
+LMx7QSFUhDy75TZDLRNjxXDJ3jcPI4qVIgyxMb1XO5Jl4tNk7fpbcdm7G8QFwW7MQ6gounjCQrN
eJo+DhoWryLM6b6lSbFByJDtu7KuHnGCB5ZobsIvJY/1PVrS0Vs0hiJfLWT0AjJSio6Mw6wR/CZ6
RjNvUzxK1RIDvX2Yguc0cqAfa8CSKtq3pybqG/AguuoUMt7e+0DARFETGd1EhoonM0r0uwJUr145
hl5NritB83WBg/J96nfIb7At67p0x9nkNzSo3cqIxp0bCbmj9LKvFg061CzGwqMlNDxwxxK5zXvT
EfkIgnn4yHNoG31YRSudBNmuMGlXYPNApLocDQg200jHT2VekC8JTsv3RToNb66Mu0NKoPY0oUAk
IVz+rMYMvgk2BunjVNn2MYo6OBuGcaAbYGn9SiXQy2YtJzuT1ulOkZmsIk3mFr5UDgZDJspyK/sy
BsOM8BFeDAJTWy7ojlCPF9tb7j5LrsxF+x9iO5y74MZYcAwX6aiSHgiuud1O2o3rQoxZsFKBB2av
jVoYZNg0CvnIzdBDQc8DFIt5yeDhQv5s3HSg6+1rCvcKyrpJyFc5ziifgfDJ17JBInJJKj2UaywX
0dpAFnkMadRvihAegpMUbbceSPjqqbK7ee7EuQe7CTrEke34ELJbMWV+N6IbsCMiRvcE9+hqZhDt
DY91R4dtHRqcQIJQ3BKoQN0Wcb4+g5JHtoQ05NwIHQOkzItTX87pcxd6gOiKvkL9I+dY5ZlYtmSq
1iW5KMw6JW6Ah4YbiUHDVo1hfIMUnj9RPnTAXoZZDl2vKdYwYuhV1xWfADLD0NEz3lTs8qUbWnc7
SYWOD3m+DWUtPtupMjCTdcMtGbtMLdVgQ5D24ubokqg6jDOF3nyq0HUPYQncVVk6iz2osbpepBjG
ZGtBikbCLK1yUMagFihWYSPrO8CFyGo2ojALA3vGKyBA2PZCOiUALYJIts9iH9NnYofcfRQF0c+2
5BL2EK+nz10cgyWJKs29wKF/L6DUP2Y9F4CmefgCo8qhyl0p2cXLpsxRr+8q0ERqneG/Nan8Y1tA
JT3xSb1lrK0BBcOahAxeUMwb2HbKR1uM6M0Knr5cEUZDSOAG6E+I59h5G2O/Ngwmhjog9nvHs2w/
OKKXtrDzM53N/ORs1cAXl3ZLxnwC1nPdmk2NsXnvlYY5M6MxbF1Y+LN9U3VglitZSLGoZjt/NFFc
TAtbXI4EWU+Le6hFNfqZYsqH0AspnIUyJMj38RgiCtNhWUEK6zF21kzH896mVfMJWeYqXsL9SyGy
1WMESaYESN3DYBWTuwzyzE+ySvhth0n7LXeVhnx7HtvvvobtcJOIIXoQaeTURg+Zw1hlF0Bwhn4A
dmlHAYgguk0EkOx7hl6EFgfRZYgU6q3UbfSiwj6HxlJEE84ecaVvhlZFn4NwCu5wGGTboA70M9VQ
LUrSwuaksYdyM/GHKLXhN3Bl4ZXSaDXlUpWvUkhUYXjjMLVSbNm3aS7Sc12KENtmEfd3DaHskGee
LJD/Uhd1KI7OOQsm0Ac9AxA9A8rgMZGYustgzBKz6TSpT02dFMEelFDIWHPEYi+DEBNO9TR+jNo6
fKpbMrxgatizxleBubCTnwua13tkAAy8Va7JtqCvuyMqCPl9muJkC3dMbe6RijNHJ0UFA1s7fCit
Tr9RIF9vfJWDWTD55ihMP+DBRwSUVk8+y5qBT4jmgv0qRBvFb46P7kCZ9oeIs691ijgj0C7cpdyo
lZhdcbAOLs6FH7RfXuKui7srR4ojaafPpnMW/gHD7nDgYqc6acozkiYZVN2Uqy+Aqg/rLPXt0rB5
OhTY55blNIJsYIeuhVnG0vYrONvNuvFTs1GtDgHhnMqDbCN21EWMMCSf+0fWQOIOLyi96ZN2eOOC
YiOISPyaq44fOMUJtguSAAvnWPCT8hYmnDjosRWhR1q5S2YQHgk18JGi/EBusUJltxKBMbCVgd6P
kNPCqDmHZDWN1XDWOFek6NAW83M1iPqRx9a+wH3AxYppgPOXY154tD7OolqtfAGr70hjv0PXalwq
pdUKgbAE8TGEQ50BxLUA71ntp6hAfiWB0XHawDDon40L5d7QyT3PVVLfdMgBHYztIDgLkgHgh8nn
40MApvQtkl1AX4ioSQ8yQiUaU0dtAgkfdjDC4TtTC6C8Cwu+JH1S7rOklVsmY34McABdDzFabLDE
hI8AzIq9n6PpKQatdV+Fvfk8xrO+kBAR8gaTQqDWU77jcD191IGYTukIIN98GaJBGHbHkETigwdh
tF/VyNagLTT8PAuezgCM52UOBS/Lk3Rpp0G/uoSoR8SK83HOSvepGyb5lhE0KEGWFFpBhKQusAsS
CPeCmkZVLEs6gY0bCuDDW/s9xQH1edZNuQzCbIT51w/oeIeFQ7I52FEWOTD0G3Kb+6miK1AHYNGw
FzF64ev8HgnoAPR22BjhTApBuBT9ak4DmDdnxItTFrM9UmyRXpaFxLNGEgQmCCX64oFPcXWHpmf8
GIWW70ySjOvUd+TOpsp+MCQZ73WZu2diSqjZZDLtcTpiiJx7xDIzAkRe4Yy5ll0TfkCtt5qWQsRQ
DxQa6aP2LJCKbWhT3TADmHkOL/dKZXP3MUj6uduiMl/fijlzp0HE7Rc6hP7ILDpWQZAT05UQLbmt
+saB6uQ5YsuuOWul4iUqAQVOqGjdHSYDYAFIOSxUBIW0QCLm2DmVHKJUohFLpsVuzmkCL4dt0JSF
jFtfNABHhi39iDbiyTlESHREaCp3SQxaetVHgG0zgOHtJG76MDVLNkJPTqCAObQwJ7/ASFXcqq79
jGKhQb5gLLcha3LAbvviseuH7IvLR/Q+UPDkAHyY3Cp4uL4WJeffoTx39yNSlrfI46n1RS6y67oY
vid4x+PFxGO50wUSjzCbavgOlYGguB+L8rPCymHB6uzQgJFgUVwLUpFjlnX1malYXdCwyWsle1TA
8lCNN1FomlVTzN03yaW+nSIF+kDT4f8CHW88YfE+Cwl9gq3UPeO82yJBX4JkYCUMzDRt4ens4avB
Wo9uFadyVmynaORXReSG7y0LYV1SdXfwxslm5eYgW0a6CnaAPeobePLQ+0l1033vShjNEhefdNjX
dDNIdHKYsR42kDGjcIgQNb7RugCHFvC2dClym3wplVb7YqryBMu0b8blBNMwYofUmWgRAzl51CzE
GUmrcI+/tyt8Mrxqidcb7KXBIrI2OWhs6qBLdcV+AhDshjmglOAgh28V6BQGcX7nNt5fihdlSvdR
V4TLmjK+kgPO34sqabrHXngplgNnBRjnbXM/SeawkrW4PvIHK5ED7FqGsFKMvU+Q2UEvmW9gcYe6
g09rHJItHiJF2pjjzFVnPbtBArpfx+Wl5IlazxmBITZ3OsYL7dEYI2/Ai7dRPdwoP8632Pr5F9Fl
En4puMWnVSHnqFsbR1NoyUi9iTiQAFImgFdoeOEdfM1wSYd5mMMTWxVw/U+K3oNvUX6VEqMmEsAM
iP5SXm7tBOkC5bJewCYBWxIOpdsBDs6tBO31CchhduvLDmR23ceMLmitUAbhYoLrCR5epOKx2y5l
6Azc57Sb1k1EYU5pKhedx5TLdT014zeCYAtdMniTn+VF5lPAhvlxEDRcyYzQPZOGvfSur85orgyc
Q2XTry4KQVXryxGuO1c5dU8UknMoAaZfOKHabUxg8B5JEsyHeJ6GL2UStY9yyOXGRmOAnZxOZjVo
LQ5y0DCfzBwRb5OPOCFnMK8ARGHXvSySVxy28+1YGToseSCrtzKvKVx0JgLEJYqnoxcVyMYGNGaQ
KhRr0BEjK762FbWPtCwZAkrf8/uUwJQLI7iF0a7MzgAtuWPeF35r9KX0EtZcA0uOePrMAMP7Cnoc
Mr4g1iDSNvkpJ1jGls0sSrEgWTgvCzv2x6JSqKQ5G9glwYb1MOY4S3dogAQrsJrAyZ89GqMk4yGb
i4QvtJpRW6d9Ht6HacvuUYiLYLidxDrps/kWZkwKN6FX56z0ZQl1v8nQgyRrPql6inbYU5sT4wp0
lHjGCQtWHoYooK/4JroY242tm90AQs2hcwnF/8UAiGoSf3JaVytXD+X/pe68tuNGti37K/0BB7fh
A3hNn0yapBGNXjBEkYI3AQ98fU/ojtNF4TCZffXWTzUqiwUTCLv32nO9d3ZOgGsAtU/luRjuFYDa
PhOB0etwNkTaLtwizW6G2iK7EetNftBcXT2EYc0z1eH4Q6ZB+M3ic93YgyGecQQxNoS/tFf+zgWd
61SvBR9uP7bC3jZBZ/yk/5fPcV1l27jJvPuhwe/y2lULnSSDTapP1HVzTFkdn9LYqu/6rIqve6GU
Sxd32xs9AEBMF9H2riqo1C0IuzAxa2vfqp8sx4+TlQAtjw8rWIdl4cB3JlQXWDeu27SHTphi1fHn
D6wPvFHqxTgEwTHRoEdQuvdW4ucKUMB1kxvgfRXJrTKPv5Gnrh5o6JAiy6CojYXUR/AyfV8q9VUW
l1glxl7tHzQBup1jhuJdpWPlNPsBqKFynQUEzNoBGzok8uJKDeKGQs7Sj58V04svPVUBliAbcdSs
EIeHjEXkTY289FLPe+tWH8KoXZDBTldlrYltrvvdTQtCf13rMEY0Tyr32AAYx0HTszfyv56+rJrU
vC8909zZyWivc6WLD0MYFK9+yEEN26nxIISaPhUjEBmIG1PWG5ujKtJpHt/C46StY6L8WfEjFaJK
F0kaN3fS16NdqVrVukmQ5MVhrj9ouT+y54mou1Q860aDgrZHCz5cgI90lkMw6JukGJJ9X9ecUvzB
SYOFA1fkRWu4g2lkyQ2h/XrHRprSNuKpN1APvMumcPN7JJnpW94iBSBu1YZXKFUGbGCQnuyMSp0K
O0df/W60bnOTkl85KIoxwMTv2JkaIKpEZ2qvSdtUh17t4m91pQyXDgmbZZ5m8V5HYLNyeru7bimX
3I1ZFG6NyK+pO2sCZvEhifa1GlHoh8kRji4i9i+pUnQ20aD7D5INxlNREKkYDNu7bFM/3IzOWD+g
7cZwkJd5RyU0wSY6XBNCJyYiHtMrEx9LH2OoxPcyJmXuj1NVHgluqN5OlAe7UpPtFakLAx+NxgkP
FMLod4NF5Zw0Ne9RV9KQWKHh9NuijMJnRZYYBBBYe3ZJsN7IwVDYtXRiV2UNaRxLUtDZKO0IDIdH
VSwl+pmWSv+gEGh5iAyz2wy5UVyE2cigqpP0GhTSlByAuWRZOCRlNenpaCCm1QV9dOjY3f2U5QCL
rSVV/iN1xJhsgQXj6NwwzF99Yyx/tWx+byghr1aFn3Y/tMQN32yOzsy6bslh3KonO6z8p5pb1SFu
SL2Rl7IrTHoZIgvI0yqLolKWL6ER1Duy6I1YEM3SW5ACdbspYt/fmZnPRI1UzAi2SgoA0S+09Lan
iPuxqD0xUR7wPIfPrf2qNSAQhsBlZRA5YBVhOtecifstWqD8qtfdcCWqPocGkMlh79kiX1mptWeX
UGLSkqHB8M0u+5kZRJB8DjQ/CtG60Ce6ooQurmg3VuR77xJrxmvIuS23xmX6KHJhvzW2JO5jNhon
TOk6xaJIde8mlGb3S8EfbxnWGgt6oxqNsot9BeiN1o9U+SOCDN6ysMv3IZWnGx17HsJibrbTIr9Y
9aOtbjMCkw869ndPCiPye4Dgbl9aZnNohDZcsLgTCAEr0x39wIK20DtsQkQDOAcJnXwjsCs2VoCO
Vu9L3lcdtDs4FMZFUfblzb+MNNAGH6Hs1vR9wp9+V1KXD88n7cPu0GW+8ku1pfpC7eWwa/O+uxkb
FFwFQdTnvI4BG5HdIjKiu/iqdbbMNfBWTbHvBkJxXR32a9tNjW9g/PWbJKaOFooKrgJe7K6KWkBr
KbPCeDXYnl4SFM4PkS7jt38RMtG82HaQJRT+CAZII6lrqVGMEKRQsnf2lc1aV0l/KGi91o2EXFA0
pbKNS7xMBSLydVGxSoJbeC+bNr9m45zxx33sCfLiSn2fm9TS7crGDqllxNNnFdWh/p3qF5WoJ9uH
SxU68U5IXZAsi7RnbdDxgQnDFoM1JwjuvCQPLhqFWvwQneltjseZHoX2C5fFD8NswdMnaf/NSgNT
XWkdFIrIkM1lKjk+2BzbVnFgU4JeDESgow6oTetzUg87doKY/WzcgP3qmNXOC+AivAUjM75PdDGO
i3/VWZz6lSZCjh34ThhScTeJk0SbUUG+Y7Rd/0jSAIgUGopkUXsh1ZponQkhmdJ4ZWPVA8SoEVZV
PgXRodpZR6tUm3scHIZtG8Zjx5GqjZf/qlG3OoGRBLveN5pj5IXGg2LjpuJgHf3rt2zqfySpO6mX
+0Njd1O8Z/d1+f5eX/0o/r9Q1qHZ/N//Fq/9h7LuepLC/a9DXr7/+FOPx//139I6FoD/sl2BqIzK
PNVwJ5vr/5bWUVwwqeQg2ZCPMAVauo/SOpXfdMJ5mo2Kf5LQ/ltaJ/7LRqfn8F91G9U4uuV/P93/
g7TuT6mlgqcrk6hhzpn7HfY7Ref3/h0h925X94657UBunZGITxLtf6R0/1x9+v1DeYOwPaxV2O3c
5kXJwHEuCfdsUzokvjvj5kN7f6LY+1Mc+M89pt8/3KPSGs5EhCLuCMN+E/Yglrrap8SKw9evb3Cq
iabfP9zAqItagivxbqu8hVPnhdou8/P2jODw1NVnKkOjJVcTejy+o3OmdJzhKvRwDf/60U+1zUza
7lqjWdTgWu5MRYMx3Sn5j7RpsnWLHebu61v8Wef1T/PPlM0dd1DGkVu0VdBsY6tjk62bu4GCuU0a
tLdEq868zKk7oXT9+B2cwo17P3K8W8oKt4Fe7GKSZoGjvbp6f/SVuFl8/UYnOu28qqQifTBy8nZv
RZvjNoxZnx8RRsGhJ1k6gfp33daeFXjVed+PmW06t1NO9Yo3s+57K6xvbKvSH//uRWYFUolDmoQd
onMbNc21in9RkiSs7cF94pnDmcY60X2nqevjR7FcFuTMssUt2YvvCs5ESyLmT18/vzaNgU+mjz85
pqAEnLIghNO0t5VE5yXDdTfm5Ob3ev3ojN84Sy9REq5jFmmBFzMcODMZznS23zUKn917NurZABHb
s6v2tvHkYuzqvZLeddGV7U+h0tceskWvjHBBIFc8T+51mW0sEikvPPUydWMAnr//IVtr+psUXywv
58DaRTsl/2XALTvTRKfaf2q6D5OT6pTEsYK2vTWUYG8YrzL8TvgU0/n+UGYIZYZFioGTUjqr0Dcu
RNKTwGv3nRGuvn4AfRp9n7XTbIpJ3DRSSp3tj4qDVQ1vpKO9nLQGvkLTcOqAO+mgirv1/A2B0kVa
FsTay6WHpZvA49TLzAV/CrIo6KozH09MN//soWaTUjqIOGyUIrwN2u6N3fRV16vPjqS/GBF0mURd
dmCV8AlzN52PXZnRoDLq+hYCR/QodGg2PmQU4nI3TTT+hMR3ow/KFYgiMgn+NxEr37XG3gxaf9FV
+rIMhoOjKVeiIeXaBxW2wWzD3Og9TtXV6AKsDC2kzw46LkjpZKg8b1c6ETDN8dqu+3s2Bheq6m2J
owK38ZeUyRLPVcbrqm1gw3SHugkumMAPYSav7CZ/cv1ma+gSfVK5DcLkNrQp6pGKs7ESfE112S2w
AwLQiJ9Y3cmNnvQXVsvUMpGTtNrbGVp2BxRs0zcRHlh1/jhI+8y0pp3qD7NZWutSX1p1LI/RaN/2
Y0AYHB0NXDAMnWsf0gUKuPSK6TVbDkPbbvzWE2cGw4mxYM1K9ap+RDxMHPuINeCmbNJVJtPt1938
xEJqzWZrxACh6eJSdyRA/tzYKAhraJpF8fL15afZ8pP+as1majNPY8cuDHmUUoeQaBX7QRRbPecg
WwdnalpPvcJspm6VKo2I0ssjVRwVlEyhGLcIRcybSHK0O/MJTt1k+v3DdGRkxiBMf6ioN02uS6U4
DKpyIyGVft1Opy4/m5RFWWluJYU8KhJLwzHJ7zyNw6M/6Pu/u8FsOkWm4ygRiVQKfnE+VKyY830V
q9u4VvX1391iNmH2loNCwNbKY60Mx1EBiWGU9aWEgnrmG5waBrPJryGvnLVkoo5Zgh/pkKkR5pHx
uU9w6uqz8d07fUS6IqmOJgawNvWetu2/f90yU2//ZBSYs/GbuiQ81KApj27k/fL0tlx4w3j0Au/Y
BtZb56hnTiUnXsGcDWbhKEndAq6D8wKlkHHnLXK3ffr6JU5dfDaUI4Mkg+nW8ogJ8M9auNZiyMcz
08SspPH/brbN2RhOyP1EZh7Wx1oFLVivUrGhAnrvtVcZrpuK7r36SAbkaJNHrOPXv3uj/xjTQyVj
h5vqrrchHDMuOw/Q599dfGrGDxOGb4TaGJcOy4XUenTUAUa4Lcnlr68+9ZzPetRsOKct+YgurOoj
AT5iq2MO8Du+l3F0yFQbWbK+yFPIByB5rP8RzuOfLzQb3fDah1GNaSx2pdejVt13JmHcr9/mxCox
L/B1c4FA36zLY+Wabw38b7MUb2UD3Zqswde3OLWdM2fDu4ZD4oeFUrATKqPnGMevn5k6pLu8qbx1
TP9bJpnUrx1BeQRRcC9fYv97h/9bclm3cLf9wffWaqfJJzvNxn2hRxrOjT07r84HqTQm+q0NoPpM
7znRIsZsxkCUIfpeUetjl3ebQoHfaYw3YQEFmcHxdYtMk8InXciYTRZekyJqq1N6P9u+nW9pYiEy
ZdcY4lGleKL2ZP/DJrl2xqxl6vef3W42fYx1l7ooa+tjn8DiLVV4mEi5znSgUxefTR9AlLysbJTq
mEx0wSoGaFk5wF+/bqkTi7Mxmyc0Q5FjgjLniM1wCOA6j2gzyr84toebr29x6gWm3z/MFk1kVZjY
xOWRtBZ5Tm9AW+voyerrq596gdls4UkDVSxJyKOoEZxqRvacegZ6IKGfsWk61V1nk4PT43ARQrk9
Jm3ZXjil6b4ObqPuHCeIryqzKu7+7kVmO4BcJE1s2GV5lKPxMNk312V9HEV2+3eXn80RuUI4pAQX
eTRi4jtKgPCih9BcncV7nGgnfTas0aUZjeeE5THK+2avSQqjIgOv5rDQjB11PcYLCcBiJaT8zSlH
gqbHGJq3JahvA98EwCBoW2Gxcoxzk0PdaumBQGq+lK2dXKJAwWmaskZOSAPW7MDul6ZRsRYoctgi
M9DXWaHCngysB9mCwdbGTq6U1NHXlPmI60z1dM6QVQX1F9fkGM+YjZ+m6mVYeKzHgVkuIDJbl0UF
k7ho3QTxmBdfGdog1mWAuIAaI/fakPGtzPGuxvzC33hxN1xQFtN8Kw0l2kcmFVtk+wGythq1gQV6
d6KQtX9mqJ5q4FlPrzolGYY+x7YkNy6zlIJVJ0xfp3TLdK75upec2M0Rnv5jrNpB4ZgUnxbHUoA8
cFPHPGTUuLwXnKTggQHg9SVWvl/f7NQLzXq8ayZ+XSZDcXRM43os+mfCMdflkB8E3+rrW5yYHX6v
mB/mnrCgrl4HXn+kMM29qBt0Hq7vi0NZs8f7u1vM1pq2DMzKV+3imDputa0JGJBVRYjQoTj/y1vM
1hedUmjycWpxDLXqOjCdCfiePCAi+vb1K5z6ENPvH1qprin4qzqTD8FavwzcslsKiYlWGXrB1kaX
eWajcuprTL9/uE8/AqlWhVYdq0LeuJ55XaHmGmzvTOc9dfnZQtOHMftC2UlSapb3PegVrNtEKNeI
ObO/67JzRmNj6LFQh9o+6qHqXuqGgW0WBicKNs4rZTS7v1tztFmfapRGDOWg20e2bfshC+9yDy9I
c/gWUYf7V998zkQbhS3Jp3KLVCjbfizv8KC4UhLvKtPPWUSf+B7arFvFQ9f4NpmzY5QsYZQE0TIo
z4yI6ZN+suP67d33oScJ9rgDQFb7GI7tIaqjd99wj183zKmnnvUivcfeBqWRffRE5Cw7hWqeBvpy
1FXnbPdOTLK/I+cfHr50ldEbHJeS8wSHJEy0jp2mPmA/s8EBfjdowZlt6dRbPmsk/c/hZhAblVaS
2kfhK+vcd9aeM757gTbVPxH7npAzrveXA2M2l5e9rPWmokgoigtY566AKu8ifc+T0Fk1lXEOWHbq
68y2MarhsDK1hsUulRrYMetfPbXULhECnbNkO3GHOTtMcd1Yh5uF1U9BBaVSXU2WAIruvn/dvU70
XHU2tP1JgFWUg3XE45UkVYwRWm9p8sxnOPXws5VijCITJUFjHcfGuUykdQlV4N7J1e3XD38qUDyl
wz/O4HHgqhJ9I2GqKF+Y0ppKXDdjhxsF3JPK2cr6CrtpdgrnTj/61IE+6cRzUBloCQBY+Iwe8d3C
q8HPi5XqxMuk3+jZA2GmVVVcZaWydLzrPn3XjdfEeFLN8WDYe7YwQAOeVHkRjjG+UmdmzlPHbXU2
Q5hBnw9xlAroct3C7qGud79G98H0zUVd5jvVuyQ3YjY3Qkb7uL3OshJierPoTMr6R1JQchPJKXci
z1LRfk+pn7XSbG/YRVE+2jYVc05PLCZAeIZ8jQKuIN1ndo5s1UfY9pJRdiK9F6IP+F6pS1nWyyK9
ML1z/sLTVv+zp5hNOJlZh0AHsvxot7dj07KvH5ciJ71GyU4Q+Su9ebaKdPN1XzSmq352t9mUE6BR
wtyP2tC6jbw1dQXGBZXZNhie0nwuRqrNqM4Z9n1YvAZe+9C5lHbLoBhuauxs8FOjuFiz8l/Ycd2l
vpLDky8pZVc1b2mrtr+W6fjQp2BK8GiPlnHEkXuCJ6wkmjEcqfAzVHAoUN0yXySo/laO5/EXFtXs
RYABxdcveWq2mE13PToGq/EQgVIR80vXKXRwHWSGX198GrT/2YAQMPj9wzo0pjniMg0sKjZCFE9a
BltYyrt6wy2XiF/P7MpO3WU24fV6Eaic0JOjYclrt2nebbmzu0cbiNHXr/F5G2FpPXsNUeXosEAZ
+mm/70zlMvKKc2H53wefz9poeqsPbRTWAcWhI0/f6Ga9D6gHu7flWO4Fzi7LIgl9DkkY3i9bhToF
FPy0YUHRdGSl5YXZK1hvFU2xiFjpb0eCBYehKvWNE+IkmoTpeGgjdKBt1ZjsNHJc/hBu97u/a5Zp
ifjw5FRCeMBt2uRIHTGYHphF8bkI3qkWn02AMLUyI0FXfYSUgES0frDq5Pnrp556xWftPZvIoN4i
n8M05JhQ1GV0/lJzwKKgTxeS2pDoKu3jl7+702yyUqHSCLUh3jU25VuQZxGF8cOmd+yrkFJ4Lyme
A6U6s26earDZVIURXxaYRhce8yoRK40S6BW+WOcC5r+DdZ812myWMDKF2mmtD9nLb1pLrqDrLDrr
Nmv22N6llkotSH/hh++u0LZeDw4Jxg5GnKs66BaG/eiYwcYiKeS7eGTBfM+1e0UNqad/iFF+OsWT
qDfs5YGE6vce5SyRF207/t3CQO33LTRf/NV8Byvrz07bEd2PNBPWQD+qr3FuLCsVvufXH/zER3Bm
E1FEEyHkzeOjneqHruo3AifTry99Yl8E8O7P58aAybeVOIuZQY+pemNiFKp6RwkeQo7HyLa3nn1T
NGdm1FMvMpuTDL+LgnhME/b1ENR8BPVFf8674fMNpOHMZo0kDeOACju4rfYe07dY7uU5idapx55+
/zAh5WmSaZ3dcyh34xh70r7eIRsWZz7BqavPJg6CdVnKuTk+GrmEehUefdX/+fXXPXXp2UyR5TKN
09KEWR3g22forbsGoybXX1/9xIznzOaGAGdgu291Zjwn/UYkplwopv9IpdaViIxLvK1+FlF15l6n
3mQ2URT4lSu2bKKjCPKHsHXxMw4Iwn79IicuLmZj1xupSeqo38cfheq3NvjhGCL/u68rZmM3NlXU
fRQkH7XIxVYS3yZqGzx99/WTn+j0cz3tSFTKt7UQ93hpPqVR9mpSnhfo+AF+fX0WkM+XNTEbsp5f
xHED6eao6soWsu0lk4FlP3b6HvrjXk2wV0z3FbhG0VF3UK+D+ul3CeGgLwd/XFGwsXJT5XYYKZ20
L43G2E7lo131ZsQPXCQZEZ8n1qXOheyaGmi72dUUpsC5wzrpCYNVRFTWMgYPEYuVzVbWiNVFXeOR
Nx6Z5+1uKpXc582+Van4bBaV4BBHnJtfRkr8oOftWVukEXCc+N5SRO4J81Km5gXGZvyNHpsLgVVo
W4DGoLoSc+wbDumXLByO17yG2p2wgxXrhcKHA9u0xI5xzdqRNzAvA3PLI0hR31tQOHp9X6bDwSp/
ROkedaBIBYoC7BVlvil1g7K1jdbHcAjR6EVX/I2j4gZIa2o9CjYxtaMqsYJxn9TSmJzsVkVVLWW2
sT1IbO+2JddCe2TVa9XiwkvMVROqpOQ9KtDkBRl61/OnDP20Fg4E8NM2ucm15kCA48lzg2UTX8Xa
nZYMK13yb5ax0FJMhXX7iWfwXc6hWEk3FLfq2nNJesLOrJdc63a52W1TagVxaV2Pvrao6ivdvoQm
g9dYvGkmK3RVW4MxQfbX7KYm1Hp1yTmxUTcNdlujFeGsugmN79NLqt1AMpxye+2uH9qlhPbI2cqJ
7SvCFxi1qSte+Ou+e2pUzxaEoCN97QorOlYRhEbNs777RIa/vvbU+z/Zt4jpnh9WhDgNfOiPHEBa
030kfD7Q7ImxyoeMV8ts9cxtTsywYrY0OHlpl4inI8Ln9tbAt7JgNzyq41JWeD83xUb1tDMzyanW
mi0VMpYU8zUVewwM2/ewQwQsIsAvX7fXqXlqtlQUTe/a/nS+RiR4D7JmpTRyF9fpGf+BE9JdoJ9/
fg9JWt6iOik8ZowHkK9Y5HUXDLgAghFjYtozVTFsqI1vU31qqEetfvz6zaZ90ic9YS7fTvoa3RP7
yqNsTPvFc6vioTDTjunJkw8GsvRrqHrn9G6n3nMu46ZeXNHK3g6PjhWqhw4XhltVg4M6jE2+FTk8
Ej+SKDW8xgXPUOJbPZbRuE4T114IzGvXYe46Z3rMqTef7RwF7LUEEGB2VClpvqJgJLlW/FG9h40q
VqY5+OsGYsGZDnRiwM2F304M0mAcouxoOPFbWpWPFd6B1LUt1Tw4c4tT7zObL5LaGNMSsc5R82MK
r5meFmpkWsuqq0C4dZxxdU3Pz4Tipq3FZ91mNoGIXhs8p485nav1K47H19BkIR+2N6VL1QeF1wsr
9qg+7v5uMpx7SjlQ81PcxvB86PKXbKraVfXvX4+AE2Pbns0cRlBWimM2ybHQ6oPbcPC12++OXZ/p
ZifmwDnLfmiUuI5MPcJlx7zyU3NaQAFa+zeWJBg46t8hj55zyDh1GrJn80geVWWt5lpCdmaXjxep
3AcIfPlHMVzp3U8Vh+REnj17nehxcwWx5oFgSVwzPEZKIO6tsbJ/2lGm/lIyJ+3XWZQVJhsYI6Sy
BWJCUGmQmX2mMxQFxZZn0S8pCSRc2uZQt7q8xd7YqPFwrc3wzIHNOPWI01f5sNCV1dB2WuEGxwZ0
ZGyx4FNbm2Ec22e37H0GAH3TLqz8YZr+atqaWdYejvM2mgL52KJTe8XiX43HghNlxOk+ieItv3BS
r+10HYt07edPQWmup/1F7ofsoVKw3XdN1RKVKgiRvqnNc9ucWSlOdNa59NlOISRZUEGnzF5NeCta
atWZvbJp/z4wfDKqrWn2+thabl4CUKqiYwA1+kqvZbxycvwWykbf2YYibsFrODsYyi+xUeFdC+AF
6+NUXWtd4m9FZt1N3Cfc6KHib2HId0un7vFICBUEGWru7iMGcb6QvZo+xnrgQs5r/QeYAdFCyRp2
gpWWrvDM1hcigrcbqIMDVpdC1kFW/SKyYrmtcyeFMqn9zAcrhgkE8FQWVr1z8+o16NizOfh5X0Sg
47ZlWRqHgW3BsjeV8aLWRuO6tehr+lg9V1HWbgL0mRfI7ZRvZtUnu4lePaFurEU9Ur0kkoKo/RiU
7CnyBhgQJtFd6JLnqIu1YynGImpLdYNi2N+o4D+WYH4CYjWBcrAFqFHKhDEk1zP401pUvg6tmtzl
qpleYUgSFdRBtP6tmujRHXifJ9/XU6hFtvEYpQpnIK2ult1ojxN1QF9UQaKwJ+hhe3u4zltjd9tl
SgLDeaQmBGewOs1xpDaMWyvwOTU0nrG0ArNZqcBfdpULmB2ZIljc2AfLApDtgpICfxtL+YP49ltc
dOFeD4FM5PjpPci8T27UrjYuXdL6kAYTf6+CT8EQ0+jam0xN6m1X982O/Nk9PiDVKhg87zpQYGmZ
jWJfxFTeHiIFBgd5bfnIGQw0OuXh9o8oqLXtSIH5JkzdcGuCmVwPDu7qAXkUwCwNTOOaBD9YS0RM
2EM7Xl2vqIUf13j9PVFU/ipUSCoipjarCmEVpwk4+ewKGHuwlEq5wltiHzjtTm/FPYUtcNqi710P
02yImZR8v6+XfSLvJ3ZhI6PdGAhcgnWo3LERPvltu3YLVv5EHtTAIPLm5mtAZSs7ad8A368LUS57
l3NT6O20VKyd0Fswt0YZxcu1d9ciiaJC/tob6oPWgymOg/EN9ZeJjbp6HL2Nb/xQSVRowuoXprEx
jGSD+wjJPMy6jY3HrUtAQX02rCJ5nYl8V1VwYShAAGa/hGKwCPjLIs63qpss1Oap96BN9S91Q0xR
ZaJtyzUeAuioXppRbBWO0gtXzVepbl6NHbmxvFqxj7rrsCQx6cW2tHfS6NBnpt7BSNo7nSi47WZY
f7cwTfwWDjbkM7NacDa99Kby7NAaQU5hhgCNTJP5IjWCCxPWWZP/ANX7Ai+AAWmvR9p5RNFlZQB7
NAjZWLV7ytK23B9ti9U1IEZ3gDHlmVP7tRpfMhx205/SIbcJzI2yb1a0ScUWxo8hWlGm44LaLqst
5eMQJ20Evf1C0+K9jF7gdO7TkoyohXm33HdteRwSfVUl+royjF3B/z3Ki4yjh9sQ5yHA1gfKqhb3
mOOiXWwXYb8pANJVHbTGarzlv1jBfV29YjWw7CnK5D3q9AkQ7kFN33ulh8KpBEvMpwr9PfajcUXY
LqvcbWtXl5kj9m09YFNrbKwSjfYI1mARxDd8fV0XazlcaQHCO/5vHfRDNYbj2k+9XaO4EOm8RY/N
XB1KHf4KLy33KvWHuY1SdPpitn7lKC2heVNZ06/5CPFFADPNHJPFiFM6dHSoO5BfSvG9bcpLwH7q
jjD4qtDMA84Cy6iAdNaHzlVg0lvIbJHPHZekFTZhZsHaSG4E3jubgM6We8ZucDoYjyFsd4cZSNvB
X1k4DZOob26iEBJunvyq4/iC5yy0+Kr0CnygGf39JvP1fWAn3haIa4b6+SqvDq7erQxZ3/KN4tyD
7WLpSwYskIrpJ6FU1/zDi6ydCsLnzguLNRCiS00tpv6WELgHsU3dXNVMH8wx/W4lou6t9r1fRGRX
nUZtqPEGv5saCHFw/fLQhUwLdDbYnMtwQoWm3rqA8Ze0HtxYGMx1sePTTbsU3+XkoQ4vNURoSGaw
SMNlCP8NhB99puu7imCAiIGyiHcbRLM+xqz46RIYzLLXlakHdKV5W9S33XgUWcEk3l0UPbP3sNft
cGPQYr6IvilsI9QkXg/efQjJGyskfKVbyNR8vPS9GsGzUgLWgmKUzb4Lk4VPFImMF84kGkjQYJX1
2sJJm8U01or+pU+tCQDzLWMpqQ1EyoH6Y+rwcvwGTfLecwlLMcMm6huXN8enWP9GydcqT6kvbNVr
ml/SX6bhNj3KdJNYsjlSVlmSspRD7uAw3WPtLqS1q9IngvDPNeOET1yP9qspvFWDT3lEVaAdv9mq
uRg5A0Tj96ndIc0uYIzfNclDYI+3SIR3Sabvc0d8mz6RU4sXxRh/6Fp46VuFveyGMVxh+XtrMBVE
rroOHQHSMNbDRZD0u8YGwAzIJyYpFRr1sDaD7DnrMHRXoxuhZzelFm1Q3jyS6iH07/TLSI9JTg6G
XGlmfWEO7b7OAKRUcIvuAMCDd46znYg7ZhZrXLWerV5pbbtUBk/lpdkfOlrZLuKgfYQh4y4RnJsL
GVtYCKRMtJomkwfLJyIU0P/00d0pqW+vwhC7Aj/Qtp3WHsbEBnThHKBS35dq/9Tm1d1oKCh1yw0W
6hwzGb6xHxy7rmesh5xxzG8EpF4Sd/hWBf5Fwu8NpvLkK8vmsrCdn0M6XJe+t0kz7YU6yYeQpQyp
Q7qE6wvxVU3WVm8ES1Qa4lpmzNK2rYRUaBZ3VlE9sm5mD0Rcd01Yb/rOvYwSQ+yzjtVn6O1oExtq
d0g8d9yyb/J/YiBqbnuq+sH3F5pcyi5J19IVaMsghqKFLatFI+EgwX+PlqHB9oU8og1aDt4u5VqA
SgGAYZ3sWu0WKXq91uoRhFPZiSV1E9ZF0Qn4Orja9BtqgcyLTuR7JN902yYfFobUFrX+bAE/c/Vg
X5ZdsErBGu0kppn3sG9c2HcBBjbuaLxUamhcaWhw0oU2uOEF8gzA4nanZfd+mfpbtXMq8mi1SB+1
NjMuLcUst3nYmmhCkkEseCsDpZYZPIkkCJ87KiYuJv7YNk5rrJOKjBgv0llA8YEbe7tWy+ypvfv4
UFPZy7gW/bhXjdS6STw4WmvFVH5mWePizaHpMZQn1ftWI3IDNljl9j39ut+5GjY/i1yGmroYcwqT
x0An4ifLdLwHD2jD4e7GtwrMKIFWWFP2CliZOkysLcr6HCfVTOAqCkcVnfX91rAhFmK00Nc/I0Ug
jZCl1Tw2bpwe1bjsfhUlFCm02VoPo1I3mluHg9saDo7brSH3JOvGlAB1OZr1UGcz4spRp6YM4LDc
D/+HozNZbhtZougXIaJQhXFLABwl0hptaYOQ7BbmqTDj69/h23RHd9tukQSrMm/evKdpVlwXhW72
5IQTXEh0Frm19fAY226N9du7m3/WFCsrAdZ+SyL3tBb38HxPDFCCMlqmYS5CvyabXTCECtVSjZjU
t+YNR0n9lmicioXb/OctNRJtNXMEq69hsMiga2r775KSbNWXffmVpArCQj/K0DW4BlYHw7rVeFYY
x61JTPTkyJoLvhr/2Z1h70lSls/x0BTuTm22gxx87yNG1oEqaTjR2q4yrCxvCctxFkeS5vHPT6UB
5k5UIUEKPi9JOGGb8mK8zE91aOX94FzNvpHE/ffD5zAP4+953OaHCvvf3lCdumX3xPg9C1vGi5LS
+icJRXu0im67VFpClrBECtnIMOY1qFGGAqPkujB8OEeEO5tf9E3ycyyJMOvtxXyoEjGGsfa8aAQi
eHVcTYSoZ2GAbYV4WBbF8b3G8/w9OXW8Fyp3Tqme6sNYNPK8auVdDJ0snDtqfanSsXtmPYfdaol0
uuMlqIAV7TZcB0NdIaesT5Pl+UHZE8wHJmgUf0zXGKK+N6aTVw79uwPuZS/SJrslufgkiPqvqNxb
bdIU8mL7B4IJtx0HLoWOOc78SjZzNjUUQWWVZHf0Ncetb+ehffdrO8SonlQ5MFbt/RurpM+5N4UW
1Yk9E1rgba9CzlRMNTssqbGFVWX+SrTjh7HHTce3aPWJILOa/bhRX5dO/ZTbPjWkPMQdrVQv9Us+
Wo+pE0fKV69AaXZ22VMVbQ4rvpQdi3/sKe6FKqK885+TcnnU9Yg5KZmfKGDAC4KqUPyyXSrcg5Ti
kLr6ybNWf2dP1HumiUN/u05uf8gNccjTdR+voCZmP73LPox5vCEPlAAK1pjiv6S1Pl1hNAxJ5vUX
GepIJ9NvAteJ1RbPk5ftLffuDap8NuknED48RM8V0YAVyyph2dreXgwer1rtfc9/97uSar2P5iqz
WYVwo6nmXB8GcIgpEZzayh97koWNLX30XGANbfHaz82+kD5X+0R8lRBeffCswb2utUoOeU1QXZMI
j1y7jtmVFSuiS0WhDtIeqRYGOLznuhbtq2JcUu2rbbyVLi3D6rfz34nsnOuoWroDmV7bIr46TfrM
KlIRAELcg9i5EJFO0qdtPDrLRi78kF1wmH54KoOQ0bSRnZkkKdfVP0JR7wSXx6K3CclF3pfxsmvk
UJBK3jwRM89iszse27sLcXACvyuihbtwWMf3lT9QT+Pf2Z/cyG5cDSwMaSEhHQ/SY/VTTB1so3qB
PBZT+te5+pk6h4dofiQv7Hg3Yo1THVlV9p8U/J5M60sm6tOoUp7Szj3cP3evhC/hujGlUiu8V+iZ
cZBvBKDnasJV7P6ZNa/P4UoBzOIeLMc7ELawR/V+zsva3ceNNUQUSj89XhDZbPXuvorvO+6XX4D+
4lUL2T5V9fqxOc15qHh+U8gbzyx25WfLbZ0fVxBaKNIqf205zqHj1KdkNGaAY97dsTm8Jp14ALp0
NgZ9NIr5ayingzeNZ4eggzXdpogYTQ61ccv2RJWa4Xjn55nJv3IcswD41jFuDA4EI93x3f/yJL6E
YcXHh1+BKISp+Bx16V0Aa5Eh5reKZF5vpwkSDGhsgrq9F7BE6xl8XoxFl44RZZMQsGs+aGEA9hoq
YtaGU0Fyupdu19xNj9lkfy8Vm1JWfVDa7skbLq+8pr0/5nlECCUl+xZNQ/KXmJNxh7uEAPiFMPW0
uQjcl5GzAZzZ2jrdjV7PYQpoL3AtzOQFtPdoKDx7ZzjLa8usweMkcOmVt7o/D0SRkMl2KfztK0Ef
6VONOalJbt5AV2W3zbRzE/fJI9LM9euHUq9XZcY3D7IYpCUaUrncKmmeE7O+b1d8LX52rLaF2cXk
f4AspCYqmZaONq0niLgC78SOb9PTirCzOGY4ae9h6q0nmdhn8FrNbjC8U2n4f4hAu7WzeLCS5Sc3
ndfZlUgBxXgmr9DHCQvesZ3fmqR7UJP9iEesJUQDaQjcz4kM3ydr8Ane7348AIA7kQy/0Gs+8R6y
2uDe+nL8sH1qcd6JbPVfK5fI8QYkBlXmblnNiY8teV0ScUum6pgVxXHKdIsn09MH/Jc2j62K3GXt
kFD0i6Pd20ARv8ty89Gb+m97LpajDfw0qAerP1ZIVUfmzSLAzUuh0HUkg6TnYaAwXuIDT3TG3KCP
CLOuyWCiVHEMYjHgEH0rvseVIw2eJcTWnk8n8Oo4eegbfzxlo12TJ2p1QTV0+tnwQRcazdpjnFoJ
QvWdtv0lx7x+yTwbnpCV/1uL6X1csvLRruuCC0DKS313oPEqedaNRRGHN/qst40QfLpxra+lWiAA
D836ZzYz/JT+Wp4R6nyi50x5SuRahr3Tjp9uZRE0vjm2I4C9Oen3rOciUBXPT2sB8N0hcRX7pYpt
ZDBrOnc916XTgarbJeY0/uJT7b7IgsThWgjCconONLv9sEKqsDV1TNFTe+aVFAzOEkJTzHojNqIf
ghEjcNQNzn2xztvIrJTedh0Iu3mKHZgCu2q0kj+UDdOLt/Y1Sua47iTHVaAyD+SxcJ9Hmeg/YtzI
54HCTOT2rGEVndrc7gj2sVW87Vh6KwHuZXS/pTtHJdlMXJt6nAOLsN1DZtZY2bqxTy+qdcSZOM32
3A65d/q/0XK2y/S6KmlG4CnA4fRTce0qf9ybU8t8PXNBoOebuG5j6wbCnETA5VU++wRw/81m8SuN
t3UNGlhBwWpksCfJ0J0U1ZnUe18La6Bigd3n0bH5CL9tJB38xtIQ60PqieJIxCJTxtrnoF1mERkm
UIgmcfCK2vnkHpNizN40Sy0H3JDrrusz46i3nND5Isffxz9CslmZdXVspdD0mA+FuRihNVjlSWVl
SXIRa26/0z4xP5zOnh/GuZLvuZrBXBj5UjwZLmG0TV51V7Jzv1W3IGLxCtqHTYBG6dl9+CBsoQ+N
aR7JgYz7h8Ee7ONCJt0VYkt1xXRtn/Oi1O/jpKw33Qztw9Jn/k4nZbyzrbGJwH9nO8g4QyTAKYVW
USvEYVzYm2cViPXssCFcckB3gPdKl908W47y3ZsJxS89RzzUc19HZA3X4ZphSHFWnQZJ35QXwbbJ
bdY1HnqrHyKLr3BYa6rzqmumY2GT1pqvLuGSlktr4kzqlPodSDnqPP0fFiWin9YhJne7FzQdHrsx
70Zp4zTs6zXDFBPP2420eoEJpteF3MlUE1esM9OH3Kea9m+ezA32dk30rq10uDZVd+iLpD/nJbJw
Kawlchs1Rb1YIQvoeSq+AEnPBGQbjAU0rq6dqvS2hPFqVy81qT9/hOOae64i86Zbg3mU291nv/ia
/TupcTp0m/9vjtMsqsyUp4QRQOiYYK1iPUET8JPmCeF9222DvaIHtG3o3FOt65wgYuSOe22UtSRm
u3TXLZRa36EHYGqiP1ZJsHWapwv/tzkLV97HfQ9TAbvNJvc6Jj9bJ0lPbLQ7hT4G9ysZu8vJEJ4T
KSPT58613Z1uclJOa+V82vPCaDEXRaQ6KkXFEOdX2zdpRN7AuofUNZKeAvCRuVEf6zDuM94hk9ve
YyFiP5jE5k/xqjmTwSy6Ruv+HqQxBSNMA5gnCa84TcfPak0WkALrRotrjwQoUUBN2ll2gvH5TiB0
pWtN0ufGzmpVOv8ZVd6f1WpQisbx49y3PwktbFZXj3Wln13ffOw7+ZoxDoyqrXhq8+VMC/c4ZtUP
oOkhqDrzQxVU0mUx12HXJZQRrZXv5jKvQ8OWbVjMnbVrelareLu49CzxSiP1shrGpQfUxspK8V16
Hfs+af8KboFrw0tNgLLN34L6uSG0d5vjyHbkUeQjrN/SPvD8/DUSCEu+BNEEo89fb3UHqmeBGTlz
BVczCaGtxUwE35E1bXeS3Fnn7ZHJ+CkWKJ76Xpe72asGg0NVn72ztXKvd8qXlhpHkFtNi2nyQw/p
Q3xPxb0P8Gngenqo8p0I2DdjtK5J2b5DQ/+ZO3WyveJ3OZNyUMQG6GOHwbHeuo4bavmd1xTU3VQj
TDnF43g/gxEQ2p0voa8Qs5LRNLovE8i6UChEV6d930zzSk7f91rMn02y/AGmctKzOg6gTDnb3Oep
zq/skv0ki/EsoUw4fbZvdeO8ufeLg8oZQqGX/deZNaTbrN1vVLWokUxMICh7G2VB78k3mVf40YDs
MEZlFHis4m5v5vG7rzIimhm/xL488lQxYFVtF7QECoZ4+RM4fPLPYri/VZ//tlzAgR1V767lnkfX
PyutHuIJ5SXbuuQBm18Vuk21d2v3G9QuSdSUJmSea3Z2SfOM1g4TWW3cM9RySoy1Hy75REdawYua
bOejT42rECIP/NQcT0s+DXvuOUkEmf0MCShmCsCMx+v5vIlEN9rXZEtJ5bZzAAt1H9m5e09e/ql9
9PlWhksjrguJ08TLO7cCRBCysfc2tNkbEfgi6gp/JNB/+bw7ENOMvPNJHeg6cJ/YSQQLDVYTY2id
UDAR6m8kMZ3t6j2B0QKjPeMwHBrRcpTVjxaixs5RSoR8n84AvKK5YNhiGNcy5wNiFHnwDBk6Tf25
SWRUZ9bo7q0IEaAArhQMkC3Q1UBn/bNN0mXkr8lz5gx/tk6UCKLxXXDP5oOfcmcOenTDqRH3Gzh9
7esWvM342GWUl21F5HpGt4HfrnZ/HCgHidzemNZdBUZ/Hw/YrjDjkoAT/8kqzeeeHclAluNnnBF1
7pTZE/9VB3mZn1vT+0rZZQtIIKAA09WznqybUyBj1/JOTG5g9yTDP5Qy9so352MTiXtSg8RHv5YD
yc9xFrRuq4K7Ab8qqCLIcufGnuhPL0tu+nfWy7uht/fKWvIoXkhHTJs7cOM+8QKWlaJlD9BLisrZ
E84PL7DlTUd5d6M0ZnjRuV40Z8WPqOQf6qYe7EkBOZCk879zk9fHJoWTRdSqE6ph6vet6As8+6Ox
S2xoK2rWR5mpNw4kTTM197fExJvR5AbDruW+JOBkWzgm6fY22HQLKVyFaLa6/lWa4z82iP2H2HXl
Tk9ZH2GiU+fRNeoQyBDGYtyOV8+ob7AB55TeVtm7RKNdOagih1QlU0Ql6nPJaGDK3h26NkgXibux
6/1WdD58Nl3ymJjVq7DXZZfq7r88TbiXIcQls9JnKvflxhXu/hvW3n5xKwPDj47FuiNxrAh15rUX
p+v4dxDgjj1L1ZEHSjVIJGKQYDx4osuKAxtp/5eqjI8OnAc4mBSCKZkHUSNcFK/WX0NEj/nikTod
Up4n+37RLjyp0gpi2f0jVh9gTJ9U9CNpzeQi5xiSc/lhiHa5mqP5U89Vw2y2YdI9p17gWW2LN6Ob
IjmRP68KmAETYuVk83wx0eDp5uhWg71LCWbfDTYtWT5Z+ojJBTXHxzM753O5s4k6DMbBtAMO9DoS
DYNzJK40SlPJUU92HKgP0Kv7wYHt0TXuFCQe4YYmNdOzGNYBSKkjGW2TBu8uagk1LCRuRp6AYhrs
9A6OnK/A59n2sPFyWQOp4z0GltZM/CdI9bTwEm1ZM2vEr7GdFE/g0dOTE0ywRwLqOJMhYOr/ignQ
BiBpRXE+QkhsFXD6BAglQ5rulvEXrAL2GevNwtlaU/Ws5MPJPP3o7it2mdmJMxM8hy5lnKLE4NYl
78gKaN84RlVNQGNbzs9dkdxbGtQdy7HzqCalLWyt2SKU3fyBNFlhrZUqyAfsMZtLnThsgnm3L65Z
Vg8Bl9lzYk9qJ1TDG4fzI1gc45orvYKO9TEqVzaA1KwV+4rXyC0+vtNlfuUzzghrzPy9XOUvL1mz
w9pnZ5U17106fyUJ8mMr0hYEYEun7Pcko6cpQuTUb0FPKxyYprsckmX+Z0qKB79Gbx/IbPLqSYFq
yiemoUTaTS3jVl2J5eYudNvDxGdskpMPGYE3ZDV8K8jreKFfHvtI6WYO+iSp+OjsBBT88qUyYUcu
TAQwJEZ8GGBDRlYp3uDN22csHnWYVOMWdj0vIC6MJzL1kR3IM2n2du6lwSq6vxmshQNJGjPVNggR
RhtYuSntQuSSDyrlPyhE1E1LiV6eyL+mgbqdJvc0KVEwvEeR3EnFmThkVn0ctPt7Woc0kP34gEuG
RHa7AGzT8HLoepDQ4eEUk8kf019quYJK9rJHo+lhn95v6XY+Wk2KbLUximkR+ekNAM8lpXgvStjD
tSfq0Ie/7OZSnMVqlCd6luZJV8rBeOU8+3AaIjXkJQgWcWsb5y+IYwqmHG7fINE9UgdDRmwRG7s1
SxU2zcSLMBOFHJEzDVr9ci9tRJy4Ks2bFERNuCTZX1DCVJRtoBQXqKsfmW+0qOkKUadd/8ttapa0
BGcG8QXxt2EihU04RJ5owlrZ7cWKS+S2yZTcGoYVNtbCdWJgjUdfWN5tS38alTCfmjhOImuIq6dq
srjtYzk+mm7aHxwspaHrOMOhm1OckLO37QocJHuISdMLQrW+ZYT2HYy+lm8u0i2DD72GjkXWhJH4
/p85dzwyLLHOj2idj5oskGgwK3Vqy6KKYEduF3ad7859WaFi5WCXGsEXdqYGTJrxZQaCdh7mOt+P
0CUDuaQ8zJbRRyhtBcO7xN8l1aZDt+Uu7nugT/SHy02kEpSW7iYdDLxbr0vrdE8Al4ez4U9GYBUy
wbzhdqckHvw/ciCH1C56KyyTtD4021S8baAz90XiFfsJ8uNTLEwn0qwU3vxWqpNvoK0Z8eqHKcHg
12ri58iHofhJdQwcaB27z4kxwj5N+vYFcAH69NSO+Y4sYWwca8mAWo2Sc7ea9b7rioVZ0NQfRHUX
Eg3D+xaAA3CH1OZr05NRFM+DFc7dsj4wh8i/3DjHtAZMN1zqevpVFOKCJ+IaA9Blwrs8dYrK0DYm
3hIvRiVY6/VvMtj+ba0YYDfx2p80iiql0Fh+MxP3krPTy9n7vWqz4Fhz0VNbTIbjqYba/KET37mg
jaopgPyAc0BoR4WicdRTMhDtZuadDh34IFgYmuTk0ERFZpPRLU1e1z328G5wd2T0kU3sQfhxZ//q
LPLflvAds03iin1mfWExKFISmpzsMF2gv5kZgcKCGxqUMLK2kaHdLrN5mkhtDNcZVAtgbfgISuvQ
kzhpXJPc177FmTkbyxy5heXtV82MYknjmBMOGNHDBtv94AwOh7o/eAnGM7089hJHXi5S+xcZsv2h
TorhPdf+XaaK1Xism3l7ddK8fmhp8v6Zm2hefTqmP6x7ek8gldKIKvIdOnMOcKmoDmOtzYMs7e2B
h8r/veYayWK1usPi6iXk2HZO3tLhk7HWLFpF0ezjvhufpowcDcpolPk6HduXnInbMyR1LxSJgS9y
tGB+brZ5MB1Lfa1WLfdYC9MoMZc8cAyD3rcmDK1n8PRlC06yiRT2ME+q9Nvr6v5I1wZwTaXtW+Pn
OpqR4AipzqeXHEZINK9G+iHcSd2SsXL+rFk/Xhu/mbGxwBuJe8VDUplGtFSl/csdJ/dJ1Y14bfvU
/bYqpb/izXUfoI2CfG6V9bH6ZnFbMwerWSWYT1SJ/xo3Q/9h2cl2wNTYHH1PUmzY6bDHPTa9dm09
R3bF1JA0rdUDQLJlD6Ls9XEoLTPUY9MDY0UH1yOEcjvO+4Np2+X7LER/UjAAD6z0ymvFTDci6278
z6rLHuou2kvsdNWfCgReIMZuCcU0q2ddDAhlKXShVs0WHp0G3J6VckwWbXrBLVGw3jQifmiV/AEu
G3NezcrcMSm0QcIVTCXYJriQfTicPdeBLwnN7XWGcXVYPSfhOz0b4p3x+/bAun19u5vNSIIBDoX/
xWyI4PV6Frhj/E+55dr7mnwTxryDCeu+dYuj07MiOA+lZl7fGI/TZLf5TvE6P2TtsWkU1+g5Mu8m
MGneGKQg9k4EfjPKUUQKnYiz667MIlgDo35Wv0k8S6GhNDPtoyI8kiE+yNqVcyhU6Tr/Wme1nWLL
XL3d1MzznoSX/nFS+XaDL0aPAEL2cVvjP3y9Yd9528YXv41BRE+Q2OKWPYugzpyWjMd2+uk3NqCD
cu3Gt2VY8pOyG/8/T4FKS/I0vYwO8hfKDRN+gnynx9UGjjJkDBwK/P4R4gtf8dTwKw7ZwfyVDpb/
ZsNl41RbG94kAbhJ4hVO+q+6wk43U+U8Wl2dPaRt3V7iuHEpvvpx/Ad1BciSLFor2BjVNDvpNBgD
UzX9zo1C/Bp9jtdmM70zSxztt+XN6juhQ4xaldgvVu56/zY1D5E95ObZbRLC2O7fEzMhphGBrKqD
tJ26q0tuJtINLMDey8rnkkPps14n71DZnvq9jHP/mKZWe1z7UV5EmzkEJJMkXXnb9JlMIKLpDgAo
tqDw9mCYtjeCJuvQg9785PocwR4zxYu52WII/MpcvF3uyzjKsbTUDOYgqDkE5YfbiJ7UZv1yNkRh
k8CZJvvSyphZy3W4oTGK0NbArLdm8/cF2s8NVHB1AIu5hESbNXjyrPSwSi7UZlEYTFvvv8HB0NNQ
FT92Q+t/p+WdMr3hKl6FvGWqmXfgSe1AjmNzZZAqQldT4AJOHfG0MI5sGWHRnQhsO8tSgNtlNN/L
tjh45LLj0OQ5KPr+Oy5d9dl3DMPJp8JkPzkucQgVPgu72PYgVhGMaXSiJKdmaoxqjfxp6ph+z85T
1mTzk9OrcaR9ZPMRTWLYTvU2uS95gZ0UToQKCPFYwmTb5NvgL7+7HDcnHQxWkJr/Cc5WCrNqag4W
nxASVIMDtXSf0615z6pMPhtCDRdDeeqwJGkaZs1cheOiTzmC+a4qUcHoXf6ppnpN8TgT4ZDbRuDX
6NSIciTZNJDpPx0H/YQ86XH+a3g08G4cm+EKpfcgMt85ToY7n+gsWesf623EsIZz0s9AKuKJUNM3
yap4B9a0vC1rJc9mMw7nOuZM2nmqd87lVh9BtzSBTuxyl0nl7kyfgA9abmrNzu/N3ViqKsw8uFoj
KcVPeeyM//HmbJ+5Z2OYMZwpaG2iZ/yyFiHqSRMgGk+nwuq+CR9kHLbY09e8+TbLkPHvcbX/xfX2
1+dDozPx6p3tFM7zOPln9vxe14YVf6f68Sl0grSI9+smH4lxyXfpxOxRzhW0KQXzCpcSVPjW8p6L
yuyxxxfldzI2zIaFbR18d6vghtcxGrWA6m4Qbx8AEhUBVneBhkXcIt+5x2QgC8S+jxma71LWhxaX
OohVtQPsWAatDyvVlSduNoMKGPM2ReUhXvNAdhz9qXrv040r1lz+4xA/6RxPlVdv/5atC8kwORS1
/2B2I0tA93VerILKjaOMv7u5Ptf4HcisPE8ifmnkeDN6R4d1Ac5Zd5gwE6YP7Dic3XxRgR4IHfZU
5ZJAlOID7AWnqY/n7+SDFaeIdx/ZhLsfZfyneQjyqZ8ja+M3OSM9uk/TPzM6n6w4jfxc8EPU3rmq
0psa3BsZCwcRW29gsB9dM+UB989Wbx4z4MRjm12Lmn+3qV0isR80XROg2JbBMmYHyU+8lPJWED1f
N9mxrfWJNgAbp4GbvdtXuUI1TyJ5H2ZurBFvjWSvdNRXPBD7ma/bFs83c4FO5ePAl/m601iK+PbO
IzK6n1y9la6sUdYlZQ6JXDC/Ybdis2t+dB12HCbedKPfkegrdsl6N8k1cj24a/7RCfkO1l1hvNsI
R9ixtr2fVQyxzJ3WHAADFNkc4XMXd8xo3bX7MBrOYX9JL45K+cgJdX9rwaxTfccPaZzcNlvLnUq9
J1V1DDgq53c/tAaNd7s8D7lj80Qm5961sfh24H3r6tleE6S8ttvh3TSOomCJNxsiba44AbbupAA1
Mp3anuoki0DkvuV2z7iv+8zV+lXK9CazvolEN7OygQVXUibvtBgusEQfRlUmUWMPkeS82kkqRbMX
oRqt0KV7Q4dPXpw8fS9rfhLt0MS7b8DKK2Z9zRjkxnQxFgTUoZJL4En3TIz876SpQVKmncCdXogh
BQCdi/dap48ZXm0W1DVv07jB0FkfTA+ztSNlsEnjDDX21fay7zWXz940fTL/+OQS3bemfluIZqfJ
r2tOUmY0FWTCYNJLe1MqeR62dj912UdhfFtEwvI+1psXMmGOWkpyrK6PJvr5BgBdJunvnr5TbxJB
p/uot/WX8g0mvgVftJ/O+tjaNZxzjal3PRQsoxezjexm21+zVfyF8vMdFxseQetDd2qf5STepe0B
aOvDkG/P69Z8VnxOdozU0a8/nSLWlej+oilfHH4PevjzmHAKA0X+yKBGTkVOD2BH3mDTU4hnm4S2
e25oP8QMlbS53/rpaicp0vo071xYjwFz868GeQNL155G5UG6ghAHJ2g3d0dA16ddlc/3UZ072kGL
iSrVc2g1469GYfhRduTY239un2QsHdA+06Iuq/o06j+eHAPJTjm14/Pg5i8s9WdLfnAFrh3DDNhq
3VfZdLbqO9+9jjC+PW9QBg3sekWePo1TdulQmytnYZlX3upFssHxurCUNLrMu7psDWMXYtJQnoZl
g/TohrbJ1oaycyzfRPma8fJQ4VjE+bRU2XvJqDsv/KNMWVTP9VPuuvv7R5Wt64E538WDuaPTkVJ7
C0WHqqShrFrTZSjsU1XGpwoJNbMhqtoJ1xqlq9F8Mjq9bGy53x+HMp8i2yNlgLyYTLCxsC4Jo06P
VqYKKrXhSH3RJEned+XxPoQtj1PDD33/eKTqn9I6Ce3U/E1uQMJGvs8vS+zm6tnIdC1jJj6vTa3f
U+8yNNui+/uW9N1BQm0mYjvZdU4XOjWXJo9APxv/3X/GonQOiZEc1iSPRO2+uRwphZXlhMeg3abz
L+FUZ1X1/1gAushpOPheebz/xr6cEKvW9/txi06857wJfMiPhME/MKbagR08MGg6FATe+E5+rHsw
jOYYjKLFnlqeEfD/brF1XOYKQpBl75pG/CKwPig5jYtlOdg5JUousd8RJQDpEektDbuluwAlqniy
7u92M1KzjdOpzZjqYZTvp/iRm1Pz0+vQZEZWJvq9aO2ndoGITqqashSD3BY1tX1iAXxAHnxNXQt8
6fDGFo3gVMj30yDf57w7Llm+obHc36VGPEzZCIXAEoRPuYcV89uOmtjGzFf+xeiU7OKMLZ3VAGO9
GT6Tzh4ju5Bg2eBLG/mhTtlhqf3j7K8WZ33TB06uw81Nn1TiHfMsfqcmu8UJ02tewDcmgmuSl/uy
yzJaplQf7cE3gxmf1KEtqAocDNZjfrdWAtE0+yzqm8yLjMp+rvV0qcTw2NnqvVVwkOa5jUhE/W8t
x7d6q3nHuodyyt5UVV6mbv1ivPuu2+bNTEoFcXF8h31w5AB/aMCU7gxS4DcrPtOX/KRm/AOX51UY
MyDT+bWzhquxDYcyd/ZlKR+RJVH59NRd2D97lKYnmddtB+FuPelI7BvO+C7uPzYiNS7Qybo6Roft
LqXQiO8PVaZZWVkSOrJ1Zr1oNDVO6eYVY81La2+/Oj/Bwb2wo5ct4yHPjCtTM+NIZXVdOODYlbOZ
PhbbcJmW5rSU6Cs+RA2fFK+O71uq9XM3+9xyJGpwKwd42vHAdnwTDYeps0wOukr3y8rsyCtZ5oil
WeFS5E/x+r03l+dijG9Iy6/4Po8b15tA2mJZhplc0pkr5gymuGKEaMfD6Y0w60UxnR2xPHfmyCQZ
6ZXOgtsbu+z/KDuz5bqZM8u+iuO/LrgwJJBAR9kXZx54Bs6kbhAURSbmeX76XmC5u37JDqvb4Qhb
InkEAonMb9h7fWUWW/yG1lFo+rmbKFRGlfbk4QdN2uTgxdUjjR24IzlCOoMNnJrQfalXW7s230o8
RmxJVr8Ik4AJsH34VmsarRfOKLOmvEjSeOMnvOet0k96Zd5ZIuMc7sUmrJMPn5DIYs8JXLtdTqMc
V5k/6Ys27jcavI5W9RPFY8fiB6oMGVfF8THVr37a7NLU/EYPxlgHOl6b+T1k+DEdqnQXF6hrGmnN
pW31GOK9ANR6tUT5mdJLYmg5URmRfWn0J4Iw3CpGd+jbEuRTc+un8ZOmJbgv2veIn7Tt/AjWYAXW
7dQVAZiWntGwVaWttbD7rAyaYE7k7Y2ofpqbbqWtNWjIk5kD95EHLnrCSjum/XQwR2MWS38gGt7G
QTGLh7dmI3aZnd1S6trhNp3XnZHVS8mB2Ib9geb4vc2uLzhR5/udMhdHd9E1od0vtHsnfvE6jju1
yWvm6LIOuPsEm0inun6ZMH0KAMnNDCOZw0nmWG6s0b/1UnHCo3Aw8/bBGIK1Lb2VjZYMVQzmEbnS
qmKpZf2qx281zBHvwdL8Fx+dKUo6ke5k19zr9lnvmZObpa8oAtZjNc8ccE45uSlV1hd+tNOymWgz
e/frFKwvPsSsPwRIVHwnPMxCGLRIfkNZOvHvC1Jr/I8rz99DdInhqyR59TTGxt5qo28QFXY+uqYM
ZUXWpDcZ9ZpS3vqGjT3zexOdApvhXhkO2po24FDSna7VMR69JWQZB1vSMLmXnlCKkHUDvMYLra2U
zYmvzsssnxc/N58td9dRyUxLDnw0WpCUb5RVf6+IyfHGZQ8dR2TQ5Se+V+km/rlZE3pDkXz2eaxM
g2Kgts+7fF7Qulyg60xXKnSZmFs1dEEb0JKs5aJG0aO2XlYw7trP0PBlxULwBtgc5Xx0JNNXZeL2
4/wRQbsL2vGkYHggrn72Av2qRM/XKOD08oiwj/Ht5cP8v0JPtykbO/qQ1UAjooriT3D6x7hGQM+v
hoRWOw7URhuZbDtXP5aCceejWNUSkXquMRqX58kL1DnP7awJxX81pxfOw/yv2cRYWZcf6M2jAelX
ZmWdw849+Az1JuDTX4ss3VgtA4kze+f6TIseUhjC2i7gFZKEzA5SW92P7hM2lsElywbRQ1+gVs1s
pDtX8jYXr2l3RhSCzspcTOazqfyTFvvb3kGm0i397NlpKJqRZWv+vrROsvmkd7LMKOZy+ROuPurg
S5Tgqyz4BAK6woD+6NA9XkxRTR3aW1cNCaSfLS0yL88q91PYfPFRnOazKS7zod4X/orIODCQjlBS
ZXocb+o4vpiQ4Iwp29duc/RjA7YAu0ZQNMi2Ym9dqJh9ay7FWSNNbxpfTuwaN1RPKBfLV37XwXmY
R6NgJme4GBK4kl7D/EY5POGBl7ZhG/MrAtvGtrY+6rMV3qucAVIod+k/IQeto6XP9MUk2fInU1rl
OtF7hofb9YLbEeniXrCsmNLOwRxtFG8udTwkEnc2CF3Uf2T+NGQI1pajJq213ykUJvo6QV7tI5xO
eOlwGi0hDYYjqm3k/B7q020Vlz39o1xfVCObmQTUusApBbrAQ3kQIk0jytqGUQ6DFtwcqeFTnTqo
hfAJzFuZB0aYkRJbaTo4duytraKnwbQuKbOs+UUGAiEnKK4zpSZI4k3Yaod5A+Llsuli12240eld
MLUGJzWGGTKa1iT9d9r2Vun2A4TahIk2rvkjoQiMmv+gaPnHbK3zKjXUQKFFZ/GR54NCHGfbS9/f
KaejGEedIM+pOlYfqZiV2YTbjCVfzRuef+aeGoWclk7VpDPxSlpVtvJjCzUZonNPb96SJJ12Zh+x
KaQSt0uJe0331beianx67u7VS1HC6s95AgEKNNlpVCUfMYQvOjs2s0cGxIto3KLOsvA4Zkdb2Xep
jjvbkXexhfrA09pPGad35qzyDvXncRL7JHus3Bfb/BF3KYslXnfWqra6aC8I06hD691DR+l3rdF/
eAgnwIJSme27O1KJTLUJld9Y0D8eUd4mjlM/+GUWbasej7YZNE/GiF5uEMx3ZVLgOy0tgTCy6bYM
3k3eprKYHnMUoVjui5F4Q1H3dQbxzZkk3hIjbt6MUpXfNFEjrDJjHSmZanUKK15XXh3RU0Yoqpau
S0OkggqsXOvj2B4ZrdEvxjkyYQG2tNqYTBGNidpNXPl2iIsQxW3pRhdFi3vXpINPNm60NLtzsjAb
1K1Pb3XtepMJoGESr4ryaLStVW69T1Y3JasqG6jvRpKpja3Z3IiotR9mlQdn0IjGxVBEoZOsg6VI
KlyPlvvWhWydFfMUGaGAig4JqsoiRp2035ip++76Cs5CRVy6aFsFEtop+k/dZODioogcaxtoTBIU
dpgtUulhBmHFWts0t6N94ioazVYLJWthKmWVy8yL5X0phXFMkpwT3FbxDuEfCsqgRKY6ja7Ovhbm
jE4ZjS3+POy/KA1g/Xf2OXTb4cI5SeFRhtVtXUz2fTl0IZ2sjIAdCuve9Sp7Z8VMtJx/ol4xCEcd
+UqwQkCRbETfUwwY/Dw4jZqdb1t2KTUkL+RN6aLOhysUmMNAsSKjZr604wrPp8mrUVDgm456lT8J
4R9n59vgF8eMCHiiQmNWRMIS/alnXDLXCJjQirWmk8UtJQ7KCq77JAcsql2yn99PI7NfrBKXrtZt
sP5tmdy2snV3O1OwK0x6IDrqI/n4ru/sG99RR81xX9xKX3sq2tpgQLVYXZ3cWRg4VYLSvK8c+YT7
ZmcJ42w1yc5ytL1DyDZ12tu87uYSgYeYeWGaFOMRrlVZc0kCpvQG6htmHNxCHgebFzEHtAyITkkb
F/UgWw6linK9bp/Mrm0uZm+emUhzwB6RbBtVbuqkOrLEcWja5WsXahsDKevUKqp6gbfHuIGwSKp8
VQfiPnED6HkmxVEb1ADjM5xEuzRGRE5qXFIBAr1E6xDys52dNAedgQZ7zkpyEdH+iEZwKF32wFij
O7C9UGjEbRxRy3eH49A1j2kyQDInnEEZfe48PFDATZZCr7dBUt+iV0GYijk3raPt5HYbKDneshzt
aoGRcP0VgVnWSRmcVfgs9kC5r18lBU72tMFXkVR0ZcKjl6WPnl68dnnCA+N9D1NGy0TjxZ3PiaFs
N1no3vlxe54DoaoV49IemlXUG/l6kPrb/FvHpfFojaD0EvtVG5KNLrInWc/bX9DcpD7O+kZq0J8M
/eCV+Q/fLq99qQ59JK8UhRGmJBIJGetjFJeyQFhmUFYg6ycyAWBuf4zcoURWzwHdbNLNK3XqU9d0
6PDNXT2WaDqEhrsifOFuZWBhTBy8zdbvzVUzRY8RJzokgl3K4phBghZknxRVAflVh7HT+ubG433k
Jvu2CR/9MPtElZez3Sf7BCDgSDaImm0fS7JtmVyNBu0/fhSMoR62ETIj0yvey3IwVnbN9QfRRE0n
ypY0RPfQHJcz210GMUJahlg4BpoboByHXk8oy5BJemF9I5FrtC4nMifC98Jt6cAPsxMKD/jC6Nk1
6/GlG+UN+uNd1wIjVP3acrWL3jTPBu+qIsMkHqcdpL3PJRgnhl2joVVrsn01Mt+p8V2EXe1L36i7
1AdPgPzmttDg6FijS8LTWjtKQ4juy/wtQ34AmSY+RoiYD5mZX5sCZ+oQGzRwYyb0psHVokdmyOYF
1R1hc5nfcvM3CF2CdRW78XXGN9e0a3jiWrEopgCbdYGqFjsQ9skQuWFAYj4FH43tXpuA4vME2a3K
skPdG88oxrd5lV5L540QY16k8XJAUDaMIX0UeegN7Qcuucf5eeISvdPY25C4tbvKRtmTxvJWVOnZ
5da3M1lwftJMUrHvapmfwmp4lhVpuOYE5q2ttY+pBQY0c1bzPqRCZj5T5zEw5aeV+xoEE+56L9oZ
OgL4sqpuzV69NlV8RkjzkJT5i8vONf+54DahYbuxQFHOQP+izek7ZMONP3grzCVHfxI4gMVLboUw
SuYKOO34pVtoHyr3tjJ2SIyhGKTFUSsbFkJmXKC7vGI/SNdeji+qCqpDyHxufwp4ndJGLFSmwUDS
ahc7RntG70rvr1pr3ngbWOO2KOqbQg1Lb6rnce9+sfQH410XjjfLgEB2+GjLHcx8c+Iyuu4bnJxv
KSa9Jmz3TeMeEsO+yw1eatTWCzti8xc1MjjNm65U+TeekcVcf7BrPG6wmMS2akL00AIjNBExXW2E
q/Ym1gOQdvquwE4yf6pTZHcUbDeaouyS6ih6JeSGHLMCWFk604aJgVQAVO3rOxByiHnt9lIGwYfd
V1cJr1QW8Wow+mUW+DfzwKKGTCOrnK0+Rvsunn4o4bx6c2rfWocy7zl4hui7QQSeZrx+ZkDIxpE1
ed0e1R+9UMTBppUtIz/cubGkhJzQ8Qy8oxybvaJcz4O7zYKIUoV0CSRy99Nys/ZbXGXdw1T76EXs
FidluJdm222cUlFIyw/GWCbL2kRXmBvDJZz6xYBaZeuOU/zhGvWNWaoNu9yHlZLrtKV5KdCrLxDw
lygY2m0PaqHKrbupc9GfY9Y7ZMAc7rM6l7fINWkBy/G2MTAOpdk8WCHz36YmUstUKuKc3ie/bA2M
JURGtszvRNh9n68BLM021ORNYKCyoWP9HuCEI/LuWUfVqFYhE6+n2jybbm3g/cYkXwfDalTB3nGm
h5r9grZ6iZcHLRnCFUxC3rfQ1u6StN9DPFqkuaTbaZ0Vf6drw10V0ECsbMLuIHuUUYgdj3xnTIG4
NPOgELoxkDxUgPo9FGs0q5JqqvkDW8paheGpq9pDHX4v0FPWOabZAgyuJbTzvKNObEcWMouYfVv2
7aYxvJ3To2yWmXabmP4WggDVKDN6FFryirn6MetStlWMv0a1IyO64Iw46ClFJqd6gQZy6sPm1Ulp
NM1I/a2bsK56MQCvzr6VPrLHyEHW3r7qid+sw6C8tiWQw5YCR6Oig6ssiyw4kduojvWNWVMgjxzB
1MD4WErE6X3Haeq3RCT+OJ+joXfvW+qxRWlMRxknQzadqsJiAJtbMCOgAkU2aRstG1+CMXjSAhf+
Rrcaeu+ISP8hbqfH3nQpzEwcw5Yoyp2f+S1NMHPpQK5b5Izn5RWbBeQ3bgbtTqd6V1VoapHiZfda
V5Wbjsb7qrPB+bS2Nmy7HGDW1HTMS68K0F6+lzsbpZXM9vGL6eDjsJ29I5C1kJ3i19VtfyP1FGSR
1lGeGhlE70juDW3wBIcwx9tETr3Ei4jRrZu+y4qyR4fO4A4QxvSqGg/5kLCBDA+95MD27UOF7O0j
t63+zWuzcCWcqn+qyFRuwRSMOyeP60NX9VTQZCSnuTB4aBnFuQvqyd7h56Me6NMF3Th26q+MoIwP
pk2pwI5bJK+d3xe7UIdExjiWplvhyoELNtKsyNoIdxyZWvkaN0SBZMiCeLKGKHUo8ACRM3a49Y0w
XHu90rduG+hHD+EB8UDaIdip1L6gDvZCm/lH53T1UU5Fs8xDzT9GMSCZ3KDoMRkqvG+ytr8ZWnzY
RdqgvUtpxlMxRtfRI6YiDulvQjabg55Rh6ed/8poce9M+tSsJym1C11J66BclawpRRp7p6weKntg
cIwXN6+ICorllCMW1Ik3LhgQGaBQ6bejVdB0btETlrRGFnkPnIsrJ+n1nXzNMkN4rzvu0jeomgUK
6E3ZF9G5TyxQyLmVPOuaGxFJN9b33JA6j96tA4gOVbge6uhT571d0BEbHsiMwCMHVPJcD6C/bqMh
yLEbLKlC1AhmAiqpqRth1HWht83tHbPP1bJ1W5rTOn24oQAkHiDJQgtO5dcvLHA0huu8Icnj1S+j
fqfgeCyHyQ8PNnCPbRn28T6b6+nh5A2fZjFRrdTZJgk2Anc1zi6qwmMqCJ44nHZ5hUNKqzsEDHUE
VykMpnqHYLk75LYan4mp5VKz/RfDENW6K2Nr77tugx9zANplRMJbC6f8ZlOwWyHKi9YQjNJgITwH
bfuYSomZGdphVOkB6mQ4HGaAjDDqQ5zrNqx6FLXtoozMdJfE5p3e2eLWM0B6aRPZgAzPQngMBzHU
GyisB5IM7OHKfqpHCjEI+tCoFG60EfzxPtGihzhOXjtDF7uomqdXN+Vd3Is3u0tbdkbsZtgHYcqp
4skazAiuhZ7dxWbGdI0p1F9GhhQv3EJmLPcBtVhuC6YMitJd/kdFRqrVomivZmHcBpOxcm1rP9dw
qAruVFqckhDfyRRcJywSwse5TdeMvDkoFVDzePkfhVUXgYoxLhuGdZoLQ+Vgf7QUXysv/eZSap2a
mN45Uek4119ZAfjh+vWQ4n5rtaq8NBHiPLypT/FMHrPkk4WledGIql7hyUhWyqR+bhfFY1DAT5hr
RV59HtMUAmG2zcLiwfZy8J2IlJJkCfB9je73MW7amQ6GBwxpiYpWMeJr8AjNNxnQHATJcPsFkP3P
9+F/qY/8+t+AzPrv/8Wf3/OCCrkKml/++PcHNEt5+l/zz/zf7/n5J/6+/cjPb3C8fv2mn36Gz/3H
v7t6a95++gOHJbHZbftRjXcfdZs0X5/PFc7f+f/6xb98fH0KgNOPv/3xnrccwHyaAvz0xz++tP/x
tz8MC67vf/758//xxfkX+Nsf92imgr8c8+rj7Z9+6uOtbuYP0P/qmbp0DEN3LaJBPq//+PqKKf7q
oEhyhU7/w4Wd88dfQLk1wd/+sNy/OoYpLNfUDU8XIEj++Es9/1N8yfqrqeuW7kmbQoD0wFX/n6v7
6fn8z/P6S9am1xwbST1/8E/0YjB2XJrH1QlpeY5p67/gcu3YcNSkaeo6UBVb2BUV79KX03rI62KB
B3yn8vpkkvCvaykYLzUU+FspWiYzoKdrwmUfDWRIdnOOe6Y2my7wrbC5oLbmrMYwym8VAupn5m+f
8PVmUJ9a0bSnIAxWVjWQmxXOLvdw0iNuarZAB7rCWrlFFx/07up7Epkn9vIdQXh6Cqzznx7WP27H
n3/9r2GW/4N5/fr1caAJwdmtO5JY+xfcaxGAhm0qddVN5Lm0S9ERKRo7Tus7G3B94CjWxqQJSBOh
caghsuTZUK9G5KOvVuserMg8DiZYiF5CvqKYPAsdht/gaI2fkdnzVRqepDzu8V+Wy9cwuD9BaRsq
vI2QCejnHGWBTKEmcv7heyZVPmRl+Gjn1LQTNWor38CA7KUQZrrxc9IDDfHZ9MahWu3wkZsLCkzR
b0Y8ip9JvPPlsXBMz+Aezv9nXuF/ZuYG4VCXyqzz62B44zmxO9TUQ//d0DGPEUKrG1djsEFc+Tdg
xIYLQyKOHpL8A7YZBFy4jWRbqpMN1+I8mnmIQGDTRXl9QxykHgpKL2WffQg4xssgHT6dJEUSr0vs
z9GQbj0aOlXklUcN+7LefBdN7Z50X7ePGbLsO4IF+iFhamB41jnRbNwOVUuW6Iyy3OoCc4fh4W8h
oLKPPe7KtTepYqcs9/M3S+1nTvjXXfJ0OvZSdwSIFe+XpYYPvh4pVCZX9AXGWfrBm6y7nFSshiZi
jYBpzQxJOGS1HbptC8mozJ88J282Vpxkm8FT674FDuVIYEI9I5yWUQv0yXWwjg1R9BtWtzlfzs9v
hum5GCgdwb4lhffL4AIEIBiTvTq75imWOd6cVa85N00bdBvoE+E29TXud1Ks07G2jqFYtJ7/kMb+
p5EY+a51H/tCc5+HJjlSaGeAIhGc4/QhpXHusdN5z8Kiavjv77H4mXHNPbZ0KXTmMkrpmJb+tVL/
9KJMkfQKu8nDq7SyZw00IPbyyL2tLfFRkag+pJq2TibNPcbrzLjTQSk+NEX1YFVJdu4s79XWUlKd
+Udc/mptM/FxV/oGPhSvNJciq56CKZ3e+obZVaN8SIoi3PajuNHGuW9jBzDNeLZWCxxpyvFdEnL6
Uy1viGyGJRQkGKmRj9Oq9xdVEaUPdZiRttc3eumMt1Rwt+3g0vSuqJiRqu+ZGzHh/42r39ynr23t
p4dLRcEB8oX51sVp4P7yxqKnsRGANC61Rx2dhzEYM1NjXXtIt/tRyY1hdDzirM/38KK6syqcZxzP
9tEsuQ///qH9Mglhfmhch+lahu25yE1+PYJSM9XoaOD5V0UncNdiqiiqieEjtb7HZhKi4z8U83Wi
MjT2vaaeQkejnGN07UZq8v3//3Lmu8KBaHLCci7/vJs10kCSpNn9BW41LyHwMbhPFRtZQjsRi9HS
AWiKMbQ2l53PIskUj0tLKekBWw23DVK639whc34cPz8uiz1WCNc25BwRzMv+T8vaLwdXaYU7ULof
7wq6U2c4awfEn0kXbDUIcVu3RgvrAquyqk7eeABRXqN5GUOgRiJbcs5OHjhIG0NiD9KkxvkJEbCh
6ZIUUizhsg2LRpv0nRGkv5sc/i9WG5EKWGMOLn1+1r8Q6FNWVMEZpl/kvAEIl1IV1EaAo8nOrv0U
V0IZLtESJqciHiBCu2tTb+q1H3YP//7Zmv90UlkW/lsmi3ERrmH+uu4Nu1UutDFxiSsnurEFpl/l
mKInlIlIOmOJbEtH6Wgq8ISQt0TQpRsSOjRjjr3MU9Ff4pYmVNSf1Th1Oy3KuXmDGwPVzddhEYAm
of2iaQGZHkbunRVG4poE1u8ign/e6FialmMZluPoc+vs5xVR6rUX9KUpLhJn2tYLPYz3Tfxjgsq8
Dr0h3ZCL7MYxr+4t6wG5VnVWfrqXNtDbaaT/kc0AN9Jim5TCN/amG/Sr39zrfwpaLGu+zZY0BBdK
jPvzJeoOMx9HIxQXrmJV+YqZAI3X7LrSPmfxPL3J/y4NVHhExCFDmLCl53Mbb0xg0EyvVSXG22Gg
74qFigGrfbru7MyDRJMXN4EiuExLF3g+L5sI6RwgNPZp35roWfr6N7/Kv3j9fvpNfhl907pl2uGe
F5cUm5sKwoPhRb+JDqx/ebfYColEDU7dX1cmm1lU0WY1L6bXJ9c8UNgreoOgLiKphhlRbVDwp9Qa
yu99pl5iN8KIwd96Gs0gE/DJUgVRukAzwRGr9fUO0fY5pIm1hOftbYy02EYKP0tqNYvOY4CV0dv5
vpDF2/ziUrzWz6WI0qOIqmpD0LQblPfSWBZkyFy7KaVPnyDFt5Fq1m9eSuNf3V7eRZ0jiWObusvP
C6WOLGrTTmRdhGk1j5Hu3RszB7arkJp0gMEXus5srErCK6hV9V0VEH0bByRmPktBTQnkbQLAdPn3
69f4572C9IpsXcwpmmfY8xP706Yr26qV1BGmi0X5ZAEfON6WuNa2lU7mT3aDUC1wPP5pD6JrSM+2
0VPj/BVCGgCdFmHJwDQ1hebW7AEh/vurc/95vXB1wiQ8Yw8Q9DB+uboeSaPMhH5BON2u077UIMrO
Tc2OvhECSGvFHcX947XO0i/z94ZUakk3XK1Thngdkto/Dsr0N03bFJvcyjyGLCGcsjJ73fUoQW0Q
DpsId98S4I6lGcXrMOrGmdZdmGOA1a3hUloazugKWINV99Sp7M7Z5CNIlrx2i9ev/wfIgzWJu3Bv
RWW1VjEjF1X8HhB3b4I0y48EFjuZGs5GxNXJcDLI/l8nfWBetT7XVhr/WUTMt0QVS34q4vYEdsTa
NDbeA/+BqozfGt1On5AraRx/Cn366ituQScZX8MguvW63tjIIi1eXWzxNyCPHxiKZi070DTraubh
GyImC1AJoiQmLOy0EkyBFk7QROGOjLnxRiFUrkrT2kIvcDZfjxi0WEoryhRrA6NRFErKp3alfvOY
Tftrmf189gsesmchfNIdy/k190syinKq7c3LV4aC8S44l/pOSCJPu/xW26CQWlkUe5k5gIEaDJPQ
Joga4+LFHdK1EyXF3VA64C+UPCvLfhE+eK123jh1HaMrIBmwpmioV/jdagYYobMasyJbDD31sXKk
wzkeQii998AR0ZkUwQVXzYdpyXLN5tMylqGUy9gFWdG3Rr6vC+w8AHmOJqFHbp6KquyvWGoubSWI
Jv003Y/m0B0V/X8Vl2dMGN2tFiLk76GsGsjjyW3B1SH2Z2CsliKp9WpO6FjhnYfhcYppf+/h4UWL
r+A1kYAdML5puAdzORNBGpZDHN0MVbGG0uzj3S3GY+GW3xGzIXGtAfxWMvlBC55KoEKlO2WJue1j
eAsRyqUl5TYQ9KSDpj727yJQiu+3mX8XlgjmvO+2l13h8OPeNYfVgJIOOI9zzggAK1sPTybRBMpe
RRfdMnmRlB2DO3AV7Jvsit+gXueuRQNoXudJ2vGCAcOv7PGz6LVp54rwHYBRfxps90Nztc3oZ9lj
0uiHxuGT62jMiUPIyODsQRa1HbCOcOkhkGFmGPqTA7TsdTCTH41f2ldRqmepd+7CktK4fgWupgfe
q9W97moK/I99oD+gYGzcAb2g3z71kExpyrcfrsexnImJtG98T6cIm34vfrTSw2FJJYFZIlW+pzkN
WF34jPwItWId1UAtJr1iLoE+7Yuh3gdiqm5S/DfUd+0jAEEDXDTRtMn8l6WTTvwd6MC2o6bcTlVx
tdNVVg7NI4QvgoJ5a8X6Z5y/hEdj+o6fFrwCXSGRdTwxMsmvd11PwmlbMwDRtPGJ9sKFbOPwYBKD
k2Je6VqOgjXD7LLWkJCjc4zOZWKi5MuGNwdFyjFTxUBMz/7ZDOGWiQ23Y4WHoksqMKn4R2gvwU5R
ngnZq9ug05Q72Uruq1LuVsQ3GNxco6hvW1JOPckIqA39lBLJ36KO95ZNglPS7Wn5BZHOtBLDPuKa
zwuNAT+swiD1D+bMpygaovdWx4RJF/yptKdpGQg/31sgalFJVkxl6av1RBZylujHF87QMq0Hxafh
I/ghAhQrE9DJlk5TT23bXVuTT68j6eh8N8bwTLcNUzfZPNXfJg6+04y174amDvZanoAiqbGFtMI+
2ij/CDrJcHSBUHtWhQSxqFfcIbXGIGpJ1CLsQJ5OgiqZPVRxjtBmaOxjmOh7Vim92DKaNppocVXa
+nOG7RJJututv1ZhIUYM43rwbtJGovcfYyT1QC6QDuh3NHbvrGA4W2QH28kxIFwHkVzQCAHV7WLb
DKJmPBd9ckM5yUAodOGf6h5MQ/wYalrFPa3b0pPF2tsjpKtp4LPG518rqBEaNAqp61AO1ILONkQj
fGMuEoY5sfXCSB3iZgfxABvm4MAJBR/WT4W14ZXCXKKBgLFsgqSpWziTNa7ayTtmsQ4ufaItOi+1
yBD+FhruMQRoxxAtIWgy68jnjFLuVfotb1883HxzS2v3VRAxdSYoxU2wz+eFbyfwopCesLSlARfJ
TbpPF7FMYzjhTZlHhzoqrdU017fATNvHDsrEOk0rfOSFMcDLMJ8CtiZXa58C3ntNMD7C85r9YJv5
KmHfI05s/U0k4q3esOv2aDG+Nrum1Mn4dbUtdAgqWp2eK8hqfSUf47IsTkPv0KgfoFIFKuyoWt3G
eGnxrLBW4NPOKfHXqzhNxTm1wnnQrCVvS12I27rNnr++1rv2bLLr0ptoDHQoD3DzzHg6Ra06DoX+
fbALiPh5eM9wYMjYcVzdZ2mQLLveEheLoUirrysFQ2AB2BkReiAn9RE1nL42Ux0Vdtck6eHru5jJ
fFNmLm5Rn3E9gIl4bGbxDBLevoVI86NEM3CJo/yDOsyGBHXCihfqy44m390U2OuvR5Do6nvq0Mwu
vLQ4e9DekYSQsX4lsmhmKwihAW+Af6pcfWTpGDuTlbRJY+ejKG06xzleZhsEq44G57+DwyAwTiqP
0Qy1zDB3Rbr+ul4vmIptQwNrWaXG09dy7fP6WqS4ZvOmfLHRejIdXpJYTiYH6Tg+6ggU6SC1J9Pm
Ilx6uPet7TuHzqK+ATb3GXHgUxqNxXHqgMTpQkMiNpjeqjU1e0/KrrDRXXOJDyPQDOPoliC/hhI+
M8/SHA+CHWma9HEXNcN7nrcUvaJ02gRh+p3El7d/XoACnzeefeFvvpbiFKOndasbZs5DFmvupJrG
QyUYitvF4UGqulqOk0vvYNKybd1CQ+JNpScFAYWZT0D1ZKzd0zNTkDXqemWmuF1E7d4C1DoSVkD2
ABG6Ri4aH+yOSRzgPZ4hq7NeAm4lw0nzE1aLzzq1jZkNDk6q77CHjOmA/CPPLoP2JOYpFPPWzMud
LzO7rm4lH8G2IZHPqds4CZzjmAtx8n1iqrSPkoMZVtzXDgWwsMuNkwMWHjSN2VRxoq0L+u3rtqb/
Nn90lNvBpuq1eFN0Y7xuxuE5Q/hwF1fp3sCRHZMs79OsvEuQ0u7CkmVJDzLl9KAkUn33q8o7iUze
YEbK4LLRs02hpXfufCDqdbQ3P1lTaJcVwzjysEAfgDyoQeNYxy5t7pxhEnlhM4looh9oZ/hs5y1C
Rnm7Ufm95aUAlUi0ONH2WK7UufIKeO31tHKwzCwK+svXMKr692aU2wr/1U1q9bdT/r8JO4/luJVl
i34RIlBAFcy0vSG7SbYkipogKFKC9x5f/xbAN7hHUkgTxbVHDVdVmbn32imCLCsaT0nO59QKb6Pp
zkGCfXKH8BykaEf8GHwtReJDleP8SYAmfixORvuYFVV8N+TWvq05xDDuaqP1BLfmEbL867LN62Vx
Gd1BXpzmjbXAWHv0vx+X75rq5+gTELdZ+jXLp2fRJ31AHewDpesGFzRTUl/dj2WITW/+d+TVrgsm
tfd4oSAxQfbaCh3KpJYxAq364cdSaCyfHiZCnAZ1UW0xd4UHQzcRdPffrIBqx1n+UBFZy6QZkRcM
slIPD8tqGYTQ7w30Bm5JkWWWRGEU8THWu+Te8esVQB1nDZdgPPUcudmrmYvJEhEP/fbD5MSCTD/x
nrhED2g93FuGuKewtUZeJaA/uVnhGHAbhXAs3HTF66ixuzpBTrwZCE0vY6zSutlu2bjKTvp7cBfA
6ExgOOhzNmXCqZAKkNHaqutoFy5jB71pTqFAGDDoA0Rv4H3nUZokxM3tw/lzTqJ5XoclauB3Hckm
RN4CUNEp5GG5V0L2bCFdUZ4hApaHRs658VCkENYXewvPD/oHPz2nCOc2HZEI7DkivsvqCOhQP9yH
/osyZzbBCMeN5UmudNW+cJ58kzMFEPsmXyzBcqOXoprXrl4dfIqdukPSIoaHuECNGqY5OolCu/eT
U4Gq9WDE/o9JDcWxlimA21m/Elt8FIUTQNaDjgiTfxxp4bfZaXmhpoBVKAHaNUftNgzzDk3fC9A3
xZn2fLlJrPZAnk73hPaFJ9VDYi7z5sl1DpgkZFXEz2EkOngXBeN82dOBksVT2lngfKUX7rCfclaZ
4u+l9jyJtAPRlrH2gxEuQw26febgj9JI23N9+KC9fNRNK9wWdcddBNv08RbT/NFQlNq7aW7OcxYx
tshrqOrnnVb324Ylm2LedMS7wkV28NuSGDljmKMdMUya2WPX3MpOJxYq7X+AcAv3QYl2PFfs7khs
3sExHAPGP0e9b8lZnEs3WsTY/7HzMPLAue+PaKWMGyeqGB0JvBFO5u1+adIgha62tQAKU2N57eie
bQvSK/ccORA+6ilup7zHedyo4azceJ80fT47aextCF/gabLbfD1JvPppWwzzHC/YxxWS28I03Gvk
uJ+XpqAgDGXjRGl/WnoPWLoQ0lTyQU/6dQSKYZVikkbBiymFFeM2wSVB780BXKEezWvrrr9fKo4p
fArbqMfA6Ef8OmPv+zGixWj8oY3Bj2RM3WM8pByjBOgJ36Hrr3n5viNiBY43QV1zg9KJ3GrVzQ50
mhjlJk+7kx+f6xqbLHf5xY+MW+TLZ+gu3aWVww9b2pinPO1EMFy1qzP3Il0iCSJT188eAIlySJ09
/lwmsojZuNGQgktzfCiccE4mCsJLmMfNyvN+6OhSdqYOrTZT+RehvlYudi1lHZCIkUVoGk+253c7
ZF7FZy38HHR7smfD54Cw8U3vZcmtobcKgqV8Wk6NNX1TZH7QSebjgB8DJILkAGBwvkpFx/YSx5AY
yjz+qNgDM3pQ5IVd9OAxdDtSLCCZbQsZz4E107gbSR3YNEnw3XWcaJ/FjHOr3qWV7wsYEUFZ7Mqi
D7bwuPrj8u4QFGKt8XGqNVQNuQskkLLOK/19qZtvYLq7na9SxNJ+/DgluXkMc76EJjO+cm4l826e
auDFe1djsLWSYXqaaHTaUuQE/obbCgU3Nfk8YlTxazj0GA60OD4uzQdUkw20o5hPPudNQN+Ku0pm
2R1oj+TCTVsHunPRChD19B8DR9MfWNB9dArajvOWSUFXyy3jR04NAQglAU31hdF8CV6Ge9aEBQbV
tPhuqMq95sp7j6WiNzhXvn2q3wDV1fRspH+hNCc51cEOFhSnZhjsXZKJ+pACu8NHF94KzX9VSo2X
lrpqFZNTwA1A0Ls8wLZX3wQH10f/qR8db6dpTXMM6Rlclkfo12pNTMJ4Z3cPjHo8Eu2wnoo2fukc
VaP/ijDtSxmc/TY0tgYxpEFa2DwfZICUmTlk0vxOthmtYMD81zC+lJrznkROfDPa7EXprreWY1Pj
WZf3sH7FBRbRK1IOckZE/i1QCPEtH/ToGH9yyJ1ZiRKseNhQC+grnRuIt8A6f+yfoH0I4QrInRvF
LYINsmoSF35zbdAoEV8I1f6ex5P/aNDKQDXgXboUjpNUPWtRgvPJB0v+SjDPqU4RxA9xV+DNjJku
69b3XvackQx2Dq/pPoO943l1/fToDMAaGvAGrgrCeyLP7GOZJNMh9svxyGXffKPBidZ7zQ0vXLbe
9QHsgzKZdbudOltT/Q4nwK4N613ZyavFfiFlnHzT9a81BuECYfc7mYCvlec6j7mlbR3bK4Gqa0ST
8lFtpyLAgxEnX2l9usccaQQrSgLctogPrPXtriX+ZBsaO9ibMe9Nku6aCBlXqqXmNhYywYKa9mdz
lB+fU13jPxrwDitkRHDngSYzSE5PoHsw9AyPRayCdyTZ5irwdsRCxMeGSeM1QkqCGr1H5qZKqhrq
m0+6nr1PkTpMrIh3jZvus5Q7irYdA2s5zO78sKLT0fwYQ5/r8kad7lTzWs7tqMap2T+68s4LmYWX
fcNYL3DtU1zRY+qG5DIZ5k9vHIpD0jAKchIXsAgR4DZQwW3YtsmdHboz2ski6qYdh3cdwA6pLnjy
ugofSk+KFQd56F8uaU3QrJrs55QUD2OkPodQzgEixahLG289MZ8vobdrFlFrpaF958awS9DSwLXM
aXn8bhPjp3FK0Pz8MILo2lqhBzcOvzr5a9GGDjF4D/nUMNxClocaL+m/tnli7oVh9ShompcM0PLK
s1P9nu1pWhvjTuUh3uNUgM6IGzqV0bRlEwYnDKiR7BKK53SI7kdRPcnah+FQYqoic/JUKYO4Y5LW
pGdtvLS/4h80WIyBpBvpZ2Jz6T+0GHVN76FsaEa1JtVKQrMPpjhgW04R1pitWpx0O7NyTrUjIWTm
BSMzzPD0k+HyBhpYk2LdBgmtw9glSNeWz6NKIEeLBF0gDhfF/J3kNQcAR0LdJMl1jRLDITbgWw3v
ko2cbOdpgoAbmD/dPOE0u9FnWJv03F3XYdQv+Pj22Th9ygYX14L2o8KDtsaBDEfGJwCiEt66YwPb
aBNE0Qo93DHVGfnwprmdug10i/GcG4jwtZB3F9hNSrc19Edx6jCRJ4a7d1JIbgy9dFz/lK5jjX44
0gVVhoMbb9QvLlLXwbR+yJ4M4xFUGgGQQJqTKtogz91ZAXtWYSAfDzmURY44WbjYE4ouhkgVhQ0k
0yIInlEQHfSKuQnJj4/knmLsNfJso9v90dOUS9N2+FkGE4ywDoG6htK5GEf7PJXyFhekeyAxhQVg
W/ZG19J7L6cjhaIj3ZNECpwgvfrOsQoCJCpkLTYxgI7cQc9DvDN5ZXILmdM1PYfU8f4ThsufdAlp
WdVfLcflecT4BSnzjvVAFFwJ1WqdpNE5Lz3UB/hYiYLz8O46+W7qxk8qjF8ne3BXqcszbrXu6nOw
p1rdZbw6a1cje6l0h3gNDnPDfnkDh/sztqvXwBc3otTWQQPxJtDDrxF2GQiCDwb/S4IMfWMbmuJT
h5xpVVuZwlwW7NxefbUaVW0xssJSLCrn4ARYPMAn8MMld/DJtwObLSd7KL0QiLLCnhDreBANzduM
XzlJdNjW7GQP6HttefHNnwg0GYPxK8Abdu6MU5k52drWaMQqwEcax/CAsH6ESn7OBz2jzROFTIrq
H0lUwyzqIpTRzU+r67LDYHf3mos0u4/y02ARtphaUMlSLsompgRvQbxrRvHopPEVCEdxHAgqqTFB
EXJJNWSgDESde/TwMvIOl+MW/Nvek/xAQYP4lGvWmwii7sSr8Crb8h5XYlKAL7cZFO3BLO4xFOtr
SAsnvTF2RA7AOG/rDd+/sUEz2O7XSPp08l6HI5jqZOsbVoNTY7Z0WKoCoOLbZ7gnx6K4NLEBgo7d
8TDHQNNj21kaIvUCmwJcF+msUhW8DHxaeIytswaxkRSWNjtE7g3MLaVPjemprOwNui/OCvVRM8Ir
LDoS0Lx+3dh9eNcF6mr5PdnG2Xi2COoaXbjl0fcyMN7cBCyX5un7urbefBH8ILk0sTS68jOxtUxy
Z2WoBLaH5SuQm2HymJTOiRCtl9g04ksPZB/VAXTMPO/tlV0QZiNb99yq/BTRocDtTKiW1XgPRtj0
Dxozl5zOHnge49DU7XBBvn8faTER2TPAeix4i7kXPe4Osia8UkBHkyaMVj8RbN7mezB0oBdcQNBD
Ed1RZ9Wn2tBuqm/0TzDjMjohhnE/deBqzdI5aDJERDAmAGCy/vug5elF6C+lB6FbK+P7etwJJj8n
W3TJzkuLcuPSzyLRV0vPBZV/bHu3KdeT49iCxqyVCg69rJC4LthFhgt2l+c7ojzCTZQq+yGYc1iK
QafRXb1AOwQqyOeczHJZHcWZ4zwufxCb429afEg7184Ij5j/C5HJH9akq9PyH1Ve1mzCboKIbRTq
bvnDpma/awocmI7j2bveLctTIt1vEdz0O9qxWAVoimysgcleJnGrmKrRqOLILSD0iGnfOEa0vEmU
KSqDwRwpYr2do5GcWwXh5NHgpk5mstF9D2TbfWLa5vYxyZG5dl7EUbEYEblrhEk24w1pzXEWiq46
33JWpEki5kp/+tAzzoHPmuaOD2pqjM9OPrxWFYKEAsOEOVCQjRif7jXjJgT+d5SyyXrp/C9qu1pv
3AOYplKjMYtNKKGOCp8rDtWY3IzSdA5ZqIp1GQMndOrmuwjLrajyYu9UBfGokT3cS3ZzesyC9inO
PyaesFq7L86Ipk9O27wfq8c2yj/+BlqNN7dA3+MoDckJbLaVqnmN63iOoyWlOnfQ/DWcbI2+vhpV
/b1VVXfqUsIHGgMRoDIvRNMcCbchPErln2gjh3sMRgdyPpgyz1cxABezHa3a6h0+19hj9Qg859Oi
OSMv3LwnUQT1Fz2KM3nAdI3xjWqdRld/PJG78yABi53hVU6rZUaWtUF+7yD4WeYNJqOUJlDFjQRs
1kc9DD/6fX7INHiMh28ZE6uNS+vnlCVNwFAvL1c+yVPspE53Z7n8Y2PaumsylONNPE5E22kGcdxa
DT11yo/8i2RfClPbUXAxlmdA1k72WbUMq2j6EShaNXmyRrWDaFKa5amHhAWWgNRgZnbm3LS1sOqX
WfXsEot2jUT80NqEl1ulQafYaXhvltFfA3vSb4V1pxz30rvIRcKsqqhNc87pVhtvmvmizU5X65J3
AmmWbkL7lI+cqpPdMq0pnPhrbUBPM5WpblqusYfXZwljeQXmSCffkxO8VThq347MyfsAwXU67np8
RFeaRier8fGpdbiNwvkkk7kfPU9IJt0GfhS0R+jUlwqw4coILW/Xt8XaFBDXEM0yj7H6W+p0nLjq
DpzkODcq55EFDi3HqImqL7qzbd4TI7QzhV1CcIUPQhkc7FBy5PeBXX5y+EQssw1uYsh2Wm/LO2IW
rtxRly/YTdciwCA3mPEPGTTVrvHxHC03z7chKBABqvZDIP3Hj7sXxM41S+sHfaIUK8LI/KyG+NDP
/WPEtpdgpzF7YKNRJaYtu3hh9h6cNXiovWrJlInpZjSyJ/xG1vLgNQgApDnt7CwdtqFnUT8nHx3d
ohx7sCOfy6T/0mutyyyPenh+d7Iqv5rF8GPs9AHLKKLEyPu2rDbTlDnY5UtQzvBzSrzmNBZsnBmt
QG3sdXRq63TnDoTuanTidOIZ3cZvHlXho4VqgqszJABQS/obwyYbXZz66fTNycfPEaxWSEz+cCpG
Il6XVoHBefyxEd6Ws++84PkTOUg5razLKClo+fRogod5H63bhLw1NDgbWenwnWbBfUf8gV9rm0S/
G2nnwH1iFDaSyXYWUfI8zBJ3lgF1rrlFqyqBg+3oKfPIWZEVwq6cgSib5VsFlK/O0Ed3gYdYhYzE
XQ+kgEA5b00YARtanaa3oEGaSKzcPVIof20GNg9WWSgI8L1DwUeNXze2w8c8mfulI08rAdzYAJlt
HkqVJbgXFdS7ZB6y9pwNSJzIxGZ5TWj2OBuPxsseTJ3B/G0g3VAf3iIN8FtqfrUEnriSkJeTZhcn
gzYv7jWAyvMkFIYkwweyhwGOhIJsDC6eIhuQCCTaREyvZHRiVUJ241qltTfssdovVx2lNbLq+ROH
HtofbN/7ppEasrwgrYDOFgO6uKNwBF7oDsWLnaD+8Cd333JkuY1q4NDYPplUm4c46jMoSpW9RbP+
ndi95FwYE49tADFBg7rrPglqs2QeB9khtLxWr655Bit3mYHwnlqIu0zqf1AG5CTNEiEgQ72yHuyu
el8aWnJKiVP0YHb5Mp9WRoFXWHf0dq1mLUaJ8nWOQzepth5s+lhrj9isndH4zAXmaxwjc26jfgIT
p0BUuSHsPNKA9lNZ7WyHDwVve7pTaervuJUMtXk9Zs9CvXW6YcAci8/V6wzc7jTWNlIw7BX0oukW
AswnQpFJqhecFZhJhsb4UYuUbpHSNyypDgc+AGo1IAfrwXPQY7l+b3zS0uIOZvtx+el+SHs474Jx
jwQ+33ZpiE6gQuVuqFBs7PIz+5e4KZ+JeQC3U9Eo5QgFgqHT+m0xi1z8CfNHZ4hDZLjeSsNfP7/8
yBHeLJi014bG6jLUIczgG/l5zSazoGPx2cERERj+yzHjmBc6l+WvdZ3oeSoNDsi0jdFpZVDwCu0O
YLhco7vtgAFPJH/3rLiEgXlHMtTXSLRXbVbciOdImNSC5Jdu2Xz26vha0zU6u7UTHWwtf8DnOjwk
Uj4QVhbjn3xui+mnMGv6G6lFqHM2vDVECdwxIoL5zVVMBMzhoi/fBisGPc0Y4gETtLojKPdIdU2l
6u1YuGJCBcLXoET3oRX4yWkvzEE3qbH+mHAVEeuXf4/Wa2UWlbWaZOStS7sdT2XvWNewBhSwvCyd
IfXHms8DQ0/5CR4yyjtxSbIzbTKAmZke7qqtR31k0J4AupmwbXquR+xlmbb7SrUWuSgYRpHaOgdL
A8DQGh2Pn10R70HUv/GMqMycyTskvn7R4vKbBYyNqXe9x75yAKscwnEl34FC7GJ4Nq7foO32cEx2
tmcl+zzpnR2KyQkLgZyhlUw+S0O82alRb/jn+seEuR+ZazXWUQDIjjP+jHw3fdAr+q/KsBhjhdCx
C+M7GZ3452uEJVnp6XdW3HLSWKQsOcBchGowakkbQWRCEMFhcnv9IuY/zKaxVsETuLvu4sQBvFM2
DN93u20bItofvLJ4GacZJl5NzqeJylY4bfTMEMPctgPiEMEnu0WOVN6CaiAp0aXsq/l6o+Ar2Vrt
psY0/7E+DyVZ5iOcqY2tcYOatEbcU4577G/FIS/V3ixaYlk44h4dpIK2pFOGbOQwNPxdKbqdRRcR
1W9p3+aHsmVKkjCyONrJqUQzdgA8RoCfU4utbaKT8fNGQhksQPSxsWxSYP4rJ5Bqb8DdA4REnVrY
LtgLzqIoAc+O0d1EgG3DJBVorRcOrc8JMJUmq4vW1V+WrcjwugTjemKBgxwP2TQ493Gxtd2BeYn+
JZQFYw6vPvZFw0x+PtOKRt3nkcBy33URkXE459vceM0sjrfmoOenllBouE1nmSfyY41DGMaQ0wzf
wU86j1bWAvIKtPpiec6r6rNr5yuHIW74PAbm8IAK9Tya8hzl3gMXCg93pi+0tbjQXJSQ+YCnLSsv
xe42ogwvbGbFDdc/QxI4KinrmGnoHOK0Ic95dmrUvIMXtyzUuSK1du34NER8zE1tLmi2qhxXRxYf
Gfchm9Lsz7ys8Z6BpE+yRTGf5DhCYlJgSpyCwdEx2nMYNW8NzMSj0Zqb3IouKaFfBMXQIOliQXKL
Mt6m0vN3sDHK1C6YY5QgtVk4A1MGa1wX0c5NcQpFWa0dh5CtsES0ebI47q7pmlJXLvIKfKBn8tXT
cghuMlDEF017qBguNex0coT7bOqdfl42sC6DW1bl1Zx7/vFXLYdpN4/uEA2V+2LG7FazSnl+sszs
UdZozUFMRIBrxjHzLHlOdMQgSIQu9relgMuLjZakcs/Yjoysecmjn4CReJzWvjZ5p86qKJtZ5WVn
fOlyXGld2FCMeSFsPHvE9w1KDkRFPhcnjyTkemfL174J1+uQRGXdZ0Ua26pspXcgQZpqo9CtdZvy
sYTKSmlVUg2keTTAYXc+tMGeY+nk4gDDIsyihX1smwSNSRsDRL4ucy3ZWWlSbbDVNXyRVKSJqtu1
JXL3ytPbjBhEzsvQPHK08GhBCJlVUhp4zO65nquv5ZBc2phhTHVvhqDQfKcxEHJAwG1dGeFXoSPH
ocu17XCbqLIGT1Qcc5N4UsTIT1VpZMeo7dGzdMwbyW3J+y8NwN5D7QTjFrAkKo2muetbKrmkbIho
C7x015eJf88rJBv6sZI9hHyaIxOy/m4akCp1DosTC3QN043aRLmb2g7WJKMTFekamJU4VUpBNFLh
IZTudeAUUyijR0DZoF78Zs/j3VckUqqQWLIgit4hbw2rmmS9KxIVP2YklFvBm184ySanbIZPFaBI
MWF6lzVN3qKCsWbcweibb4P34glBZ2QY/RVJZa9WMLxPRpeys/YnAhr4xDx69Kq+eLZO4IJe1vuR
QDLLnuK72oo3vmunJMPzZgNqPEg+tQ/vnI/MmvqMfnWJdLDUYC8zk0XpgZBUL/apVpgXGpuoIuRD
lubO03LWdOEztBYzXKlmiU1QfPGTwD4PwwiSygGjP4gnD5fe2ux6hfItEJwyMCKRzZIdQoP5CuqU
u0UB4Q0aQWPzyUwgJju4PTnBfqlGflVkcSpG4WnmgoGcSS8nBvpjte2NPQeJMi5JGhOJPCTRMSKM
yhy8b5nZhpvQoFwxCmARJoCciSglP+e7mWBGWEYSEURZAD+qXLodAkZ8HuyHVp1xwH0jCcv7h53l
Dy4oiU/ScZQjTIXr+xdnTtlwshnzRlwXxWEc+d5VF+A35IlISo46HYWbo9OQKMGXZRD/DovqQFSx
DSWGxnPvpaQrMRHLagX6I14RTVs8W6Px3HaB9tTooQDImdGIYWIWcUiPzfPf/Q9/ugb8cLptKmkJ
07Zm98b/uDOIUqHTA6n6qhuTjbjdznZWmBf3PiHjE2kh9JvhbASoZb0C/G0dRTC+KpJlymaQB9Pz
jd3YmMNLDQP6eHAI+KOY9X62dnT1MGG/appF0LU2BM+wW3UCIaN/SPvN3/0lJlE+roHR3xLs/r9c
gaaagVimTl4z27krScD6TIotH1NkKNTqj2NhGWczZfUJHSt+KGPSMPDyw4nKzL3kK1gVrdROfiv1
J5P/22ytM+PpO+KV6MGrgRvHhUPOmcgSCgVajHObqZ8PQDotpDM4HNTk83oe2bR5ZWWmB85iSPzm
oUhu++6XiDNM2aQPf39yMz/hVzOjxdlPmK6w/uA9nZSremXU4mokQ8Vrghsh1/u7ZSJssnms2lTs
kRYA45eBQ6c0YDw5whIROexILUe+aLn08sDlgWRB9gWrh2kYraG+YxEwhHEWcoL5xcp9aAlarw2K
9eUUEJVYJPw+vhNZ8fZRalbGOSU39mKV0aOltGInAwII/37Jf3hZMW4oR4JXsFyXa//vy0r2lLC9
mEtOiy8RxPi16+pIjGzylr0pR16lkTvbeTmQsHz4FrbO26Tp7R3AhFUhA/M+jOw3KFZH282Z2yf9
52TWdncTgSz6bNTt6NyhcBOgScvXUHDmKArnH1+cOa8K/zWimFQurBy6sh2e4OxI+p8vLincSWql
+H8jCmphADAlTW82JX/LuF//OMyKiqE56XnVsdKf4M7mR/WkyXh8aCo6C3rliYMdWvYxo3WxoTlR
74Qpnrq2BabV0j9o4jC6w3L3aoELKk2Gl0lkNAfyFaDMd/jclzZFhm/o7w/pTzY0yzGVhdXGBjvz
64oCjWXwiUYRV9/6GhQzw9cgz3tU+qqZSO0L5mMk/j1x1tv+ecriL1XUuo+LoBHN5WNQ/ts4+xsy
wJztndjPTGlQG+i/OOPUoJtGmZHvSabRnoNKf7YSv99oKfGmnUOaLzPGkBnQx8ejgJHrTfJtnPiM
h44xR05oRu51zyON0BU7SnC/nBMXDfs/7t5vuAB+KoZUEBBy9ir/SjfoLJiHEcog4i4ZDYhGJg9G
zKR3kHVybr3YRZpOyEySurdRo8sW6354SYJDWYbWP97U36Ee829xpFA4pixX/sqjQFXVQuyG1Wxb
2q5CU3EcdHK2RayOXure2wOehuVx+jJG+GEwHw5CS27HeqInNtXuoYoHAYE9o+mU09un8bMXrZ78
44eav980RwevYAvTYWjhyl82Yrr7RtI4gKUrbNPbMgzn+PYcvOp4M5lnAsbDYaBMd+8bUEmjNKq3
PeFExyRETjlaXxYx1Mj/9JgZzO6VjEEzYT48zkxtGhyVQvUGsc9CBKMTz13jo1paLbVIR6BfBhNR
4d1RBEDLmEsTZcMRpA/zTzPwH68U/7rusgy67q+m+pxcsyBIGSoCOK7WKkRgCPX4nTBCjPzdZNIt
YB0jzngL+veka7Lf+QJSX63ydGVYJTzNoaf1yEEArbhdEqdFYbAIvJl8yI0bI2RMmN23zAX//mqb
8+r834WPp6Twi2PysriC+dr+Z+EDzlJYmYbBFBPrnZ6HNN6rMCGrEC5Em8zty7ZP72KTE2MTNvnW
j2CcyprmFSuG7+ftJtIrQkg0Xd1FdULIFrWexywatS453kliPk2pfCmK8idyQ8X8mncu49Cww/VM
Qs7cQyslHsocN1rdu6elMPv7RYrflxpHVwbfi9JNpTBe//ciZ+RB72shgV6kCKM0K9sXkcT+Fldh
gxACXLKEtu2fgtpwHvzZgQwfLGekTfptgeS4jatT1Si16fXwMzDdeEPOorfKWmf4x/FV/Ol5WEoY
oIs4Rdj6L1+NpneC6SCOyDAphl3ccsswiHbojRxv1UVFcdLknBdXju3KMRCIuCqDn9Xr+T+4DH+w
CDvYlZWCWmvD5nF+2dd7ozQmrSMFrRYISoMh/Nm4tXlv7oraJDkxEQ7ezImo0ZDBDuPWc8whtUzh
cKKCt2pHIzKkyv+xkRnmH95XDMu8rYbuutL65f7gUsT1lLGqdDZDkHSW3iPeF0M4HbCjwJuePzWR
2Rt8LJJqrC9hHEi+LoUOYgyq9xyW8xrPa7zJNVKogtLeg7Ya7o0KFXGuOz85Y2Gh4mz+jwXxTzdU
cL7gqc6cBkufz47/86lR+ORK72vrOntgkLKTkIclxSW1ebN8TU5HtVxyRECL4f7IUUiIIpQf44ak
bm/5fLhLcv0fZ/U/vXIs0zbbGs9ZsMH993dx+NAkUbHqunyMhl1g8bLFz2ECQG02eJlIfJIPhQaL
eYGALH1vMJD/JIH8YR0VAr8cxZvumqbzy7PViERy53HkNZmicW9q8caLzGNEoYIMBT4AXQvQz0g6
himm8p3F4jkVjouaZI161N46qeGtbM4394GvdfvIUwanxuJ+6d4pYhOADNr3srb9f3wsfzgEO/xy
2lWW4HxO4vB/76EJH60wC8u6zmHfZ7vsn5Msdwly0CuMcbV8hljDeDZI37JBD86eg2GtBlW+tEg1
dD7kcQfi/11mIzkgmpv0e4TE8hC3X1MjlxgVvX5bl+KWuTR0tKjVT7Pf8+9L5e9kJCSBLJaS99Ng
rTR+uZBCmqnmm7ZzDXRXg3GmdZ/amhjL2d+cBelz7wTXoIfNIUdjz0jOBgnMBDW/z3tMVkt36QMc
k3eHbI1DEuu1FQ+X/mxj+OqH2Hv6+y/+w+sL4w3y3PL2QrSZV4z/+azCyu271tOcDw95ZnqkD1Qe
Y1Bh41fKXJdhLIZC7PETcnRQT14FbTmWxT/f39/XJtt1hGW4ukmNY9i/cEu6umaBTn3tugwitUxW
XzI0iKNJlkOZZSVugZFMj6GBcB7TcE7FwPCeyejZsQcEcgPeRjF3a31cwVX1LQkRYsTWMJtQmvWy
rsI2clalLQ9KV/Xt73fS/OPv51w5F0DzDvTLs2csjKSgmbQrr/J2pFV39YrSZJsZ1GHpbSMj2AQ4
VRl406dzA03bLi+GoBEAT9s+aUq9+4W+HTJeeaIITsQpBwTrPGctuV6Z/exWXbUbe48DWuABYK0n
PvKChlgW5WQzCJFte0yiRz8Hf9wh4CY1p2FAljn/gOP96UXXmevjuacwgnj5y6rnJSqzemDVZJ70
jBcxtF76aDqBHS1elrHC8hA96H3MqAVMfKfeuiF7MsaUxdSVIVXetv10NPMgOmcu/v4Yk2KfBT8s
9b6spXrj5Me/P6TfcXn8WJB+0JLgJc2y5/++7s2QS6aorbouevlOIY+XMSODegx3yArRNk3WGyY1
D+9qel3Wat2X96liNOKYrUkq1RhdZBgfkbnE/2gGmL+je8CqCQ4N0pCu81tR17ZFbk2RDB8WuX7u
oUlBQAZmPOGvd0daboONOtOy83JThf2tzILDsvl59vgFEUl/31IW3wpLPBvIPU+V9YjDgOAg2Wp3
daGGtc4QVPeArDbQ9virPhQfNQS2Olbjo2ZrPVqG/eKBjN3mjVeMaOo4hqTsxdueeL5QtM7RnnXV
/3g0f9i/WH9mooXDMvRbaZaoXmpkGkfMLTkO6Y7/KcNsT9PYIL4b2eM+0FtyXonPJK/bOy7z7ySW
7oMf/YvvspwTfznXO65lQYKy+T2cp//7mmCE6OVUG8HDUkb4DEiPRUqvJSfFOM7gUDFvrEzGGPFk
X+tMcCxOi4DCJbwfCgdvKm7IzhLw+fTZGh9hqWxePLYe7BOPRVuGqP8GUOf6l6Sw+q2Ftny3/EG+
S7EXTRpsOU2jmGjCp0wyz7O7broTWuesxxCo7PJ15XOAUZvjHIkL8xNp3+JS58mqnKwRKBquzTbs
GM96wyrQ7QZjNU1nnbn8wA6vxcApcU0bavqSkvqw7KSZFb8mIazpsBL3CU2jS+CnG7Ns5/jp2sSw
mEDlb8/2/1F3JruRI2m2fpVG71kgjaSRXPSifZLPcs0KbQiFpOA8Gwfj09/PVYlbmVndlbeBu2kg
kUAiI0Ie7nSzfzjnO1b13g+csj1L4MX3IN10cNmmzWsgNRiGBCPFTHe9yOJC3kG0fmaijoKe8AY1
FZ+lk98amDE4xDrWbOURl7x9F5GW+m3mShWwhdQh7RHfP2v03mJLMkdHmPP30QDx2OWTY5ONK6WA
U7GrQQrAiaiTPTrrX67ZwmgMuSCC+DMpR/f4P39OQUhe0Rkg6Uznz4UoZr4MKzbP6d/HGSCpC0fS
q8Xi0zcnBK6ZZk5vab37lhR9nyF+37W7Ab3YX7yW/+LACGjJBEhDISk4/tSaRQHCHVRVyWWK4oLY
GS3X3/iWejQJ2vKG7fdL+B61fQks6jdcJM2yhdMeFPPjxEZv1XZqE2bXEGGLeK+/eH3XKdSfvkeB
LzA7ySuI7J+qC/J57HJsXWbULOBYAiyjohM/2gLnel837bM1h+t4wlFVQITc2jMGoZjysiZnnqNK
gvzx7Z+xwsUXV7VFFlpM5kz6lzX895T1j68zuM5fBTQyaFO2/6dpmh7CYAAFnl9iaRxRFlZHsjOr
o2fpS2dKJM8UaY1b8WId0g9jFHy4+ZqlcK4R6YH2Tni9QSBYem3mSi2DHnjj9x32/UB/z1UMxrkL
d4D+ZCLqd3UHeSjvxYs3j87JxqV95wJTzAJzVYlariOp7YXUhAsFZfJcBIV/8Lr2MyjtL4sy9sa0
22xdEwjzYKNGXNfhHJ1yKR4nm2nPWNNaO0aHb2fIqPw7Hg7NPouMtwQWf8KIeGdjqllaOG52fOHz
pK93slfP36P22gFaYBDKQLI8+rEmfbIq9CgZkA0cMG19aglW8myyzeloLGji+cAaSOHKrevwwA72
C/BPfNOmU7VB9sRiPZbtKW7GM7AV3oRJVfeVwFsgghTiZQ2CosEN5/qTfRo76k4DUOulZ/F/kxu6
JkvIwfeCBXrK1basL60pp72P1WmVNuVxrHCE5Cme9TloSOUc9Xx2iuzQKkXyRjwACedHLNLJs8gx
YZJVD5lzqt3LkJTGJvG6bme5+i3vENpPV/BPUXdEghYZG8UEn701xfbeb4M7bZJ2l7J51Hlz973v
nkb7hyl6tDB59Kjnl9kMGWtmwUGFA/wBOsAJ+dWOapNUFcSbFfrMVYPaZCT7YQ1cXkMacchzQ6rJ
4j3c+0kkP0WCJHr+K1Kw+OfZCIU+2yQm9Li42Iz98U6LxspBvpRXlyg2WIbamXMwhWYs4hwnVt17
8rlckgsc5FeRuK0iSOZ1FeDdc2S0SSqy2qs2EzclwZVxYTwEc7hEFEGGBvvQFaukhTciMPmLA+S6
6frTF9OSJnMUAf0NhM6f6kyp8mYG795cWOopdq31sWGue9CWRtBuwVx2UV+TF5EgScPA4tQm5kVu
KWwJkOzaJ+Eq+0kn8dO/fl32P83E2LIzSvapIQNBpfCnAyPGFpAXSIPuwByiVPa7hQjJqZCdsUfO
hKw36C9GVi2+v09D1iJ6ESxzrmO/7/Gyl5Pu6NQvOefIxrzCtpjKWCgwIoKfrr8KOW+xZcsVoxG7
UuRCQgL7axJjXuAHj5zN99JOzwKGUtLey8EBkyNRooZ5s1EA29Al6vbqXrLOklA5MIu0DRbT7sW/
fiss73rJ/P4zYvPjebCnGbxRLv1TseQh9ardXve333Pi75am1u6W8dVycsdh7Tc62Biqeu0VskFS
FFr/GNVIHb55KWWB+K7zkru+XTTWneLUDRL5HMf53+fOM63NPg6i2+9SzCQ0yFFq+324xiFLUavh
HAjTziHokBSdyHOnvaIKXmHDLE7V+xgSV3vVcA5ujD7Da7Hb+AZlSxlPsBjwAbnob/cqLE4gBG96
VBMPlHLY4VMIlET7odRTpXebM3NwSrXF0EAA2SijVTlHH6PQ04MW3vM3eEubb+OgjsjBg2Xh9sic
8uqHsJ0P28XuDbqwWpnZvBZV1G++vb+pp5j72WQCmAO1WtG7JXP+ahV4DHZj239sI1TrNgpyUok0
cjXfvunKcRnUe8sgAHqszKfv56Mg62vDpOkpRemVDYFFsppDVPR1s/vdwEvH2Al28qfvSk9PJDoY
fXv0GEpntUZxEnt36ERyIulILiKIjH19czKvCRddq+11lSdfhvcY2fa+Q0sIag/h8rdgqOoKxu3O
ulSgWmXpZSu3yeKNhyka2VcH1TPA2WVPwD3iejlGo33bdRE7K4lO+hom4l8RX99/SiOICoEw0dx+
/6V0SNUYlaOBKa0C58XTPyjRPBBD992iWUiTqUfnGt/b9I69tV5HCkGlaMlLAAa9xHlFFNFVWef4
0VU8m/vmueoa7hqKN2wa6BknnR8dcNZbM4kfJi+2dtCtYZ2Ji7B658Zr1X3ft9vvsUzsykcBWfxx
SL5Y25sbv5BEWGqewLHk+xz1R8Op2GlO5W0J5hnGVX4ssTsfSvFX89DrOO+P3zo4xBa0cBZalvVP
CyI3GEudWq15G/ZjvO08sKdzhqC9c2MSwlywEnbcnVuLHTJX1Lj18875e3n3W7TC5e8/7U8ZDn/6
z/+XSIdTQsfcVb/UnzMd/hAD8b8q+IHj/r8Pfji+V90fEx/45b8lPpje3yTza4da3bneHv838ME0
/8YYjvYf1ik33nVw8VvggxB/QxxgEwKBPkAwxGWw9Fvgg2X/LUAvwbjXY+rIQMP/nwQ+oHX841GO
FcfhIGdVe+0zfjcFhH5Bmd6zHWxmDKpmUE2PMuoztD6V1bxFSuRnvnnpRxaL8ZzgyzjZgmd7lZZz
M+xmmjo8Cp6HaazXETKFyrzqE0RZfaVphWDa9K8O2qYUMdPn2V0Zaezskp4ee+Gown2s8RY/ySSp
NMA3m/BuO7saeqJiApjXRlV+xmXpveAcJRc+Q2tlB/lwbhBtbDtnHp8BO2ckCNZYcheJdNWDDzH3
MRgyeWwT2a8bCUzuqjDIPgiIjTZmr2sYk9Yofhmsru1l6Wnz1EPNOOdG4d/PE2IApO3KfWYgo67Y
8aZ7dvQ1nc/ta+cBK4Vt3VSZV8a4Yfzhoc4RpqNGQLiL9bo7pn5j39lhgF7WTx0iT4spOIJG9V+0
P+K7jX1pSPAmoXFB1tk/5HaXPDcIkN+cMRsh6DTdYdCNd+htr8O95LnjQ2lzgOMtaQbMjMVoQJjl
WOMgxxzE+yG41Io5PiVVX/20M/7K65G43xtnNMmRxjkhN26jnXWVDRrNoFVAB8EZEbhmvRFBWZ2x
21jrPiJ9azELyYEdlrX1mkxk3Fd+6zzbWHCwexl2vNDTUD/NvjF95ahLDpgP4zVpZSn6OqveF4Bl
GNJmZr/uQpOkaXcMbt0QqtWy6aP6Pq9L5+jgW9i2RYzp1BqcU1nVVOqpUncBWYLA7VCW2iQWH+wk
Ko9J0Vsl6gbHxonfl8F924nqrBycm4WcBi6ewkQKa4w8YgvFtmHTm8N00429D50Yj8W+zoNwlUV5
cYxZxmya3ME1Y9jgJKaug77S4sHGMV8Hu35Ery/DyXlmXxZdql4kb3bvKOwwPHSDSwAaPENa0QxH
3joo02Ze+JOynoUqsk8+HOKGpE4RDaQTOkmnkeE2tKp83Zc+ESieyLp0Y9uTvDhVMh7cAvwuuvH4
A/kKitCR9K+j5/XRNvZy6+b6FXhLnNk+JhJfvmcQout2IjpjV09WOqDTi3L0G6zCY2DXUI+wFTRu
vGPCZ/wyGVZ/NaQLAPQJ0p7oYuLigiJ3zjLJZ3CR5GMHTvKNOEvSQ84Och9ov9g5dUEYpgOUNFpV
3ZXgijZrEdpuTY5UMr5x20avRW0N65nL89P0A+MBSVrziMwvPTbtYD6BshyeR+Nq2h/z+StGvGRu
UaoQ12mP/cGoaLO0MOwDfnvnnkbPfPdRjCvaCkzneUsSGC6gAJm4l24zVqYMLM0SwGGXn5WKk8OY
D4SlSURGCMIQ0D51M+4lDWuFCFqBpXBwx65Z8g7C9YJEFfuLyirxhKvROwndjSfNGmeJUiy99TRp
xuS91EvMO1oukjGo3yu3QMTvZr66pJMQG9XLGPtV5HdbDfzrMmJif+d/Ny99qkmRNQPrqSD/Zd16
iozsHNU+UwFcMWbrWxCC+cACvpi3ZCzSskd++poBT/shgI5uuxRpK21nnh+HunfXDLU6AE2pRbMD
47ogSnTFK6PTdr3ulrQofbYElkF3HKMDoYUAnDBzyCMpf+OXnlISEsNSeDvsRaQVVllxmRM7vmkG
BgVwWIEFxuSqLgcOUfCGdf82ddI+e7W8doGmN10C35AH4chsSeCnt1KYpi69aDnwQpt8ROxgJIKu
XNqZG2UVVrLwePAh9FdsihC2Bjtz9tt7LyAqwUN8BqW7zo81a/uXUnTDvqs9gu6GJPmCVj9culqT
SVWnDDBTRRedxMNs3A/sNN5m4ovILHPbMtTrvJfmltmkhIXgonGKdcBcpR4b6y2YYtJ6FUPxneSg
u1WgaXvAHk39VXQwVrLJ6c+Or5W6ScZGHlI2RUeUpCAJpjxt71heoEzzJuuhnqNxmxFuezZcPd7C
/HdewslvDSaoTvlYkX4FlDYspq1urXLjZsCDq2mOY+zLU/1zHKL5WJZ5cDcYzrBo8YOvuyp6FTKs
Hhj6sCDHS3JrwGLZCpyzbxOBDPjxSis6tXPpfoB9EPBJFEoFdHUnK2phcLDZcW7qoU0/6joecTGo
goxTZP1TqKFFguhYFIMet7HOgyfLCvF6EeVlri1h+vAeLP++yYNs2/cJWkJasqOT57DTVWaea5lF
NxYUR2hZVVOJReZVZCvGE+N+j9C2iNXcZxOhyQxaP3mx2KuAKWmbB392vK9KzD6BUF1oPBVhmq0d
ZlPvgBKnDYikDly4VR7xSA4nBjWkaLL+3A/xNIKhzH15igZtc/w6xGQzcx9/xETa4JLWMYD7RJhg
BXx6NE5ZfE49OwpcqEKcUV5jUuyyCtclOMZNNOH1hFTdLiV0uczzopVTu1cLCPHj41THRBUb+Zeq
Ag/HcgKvZOE1Nt5Oj/3sgjw6ONXkAjsLsCL6MRDgmtBh1qe4k8NOwiu5s2LWL/7Yil3hRPGlReDx
IJ2Kvws/aFmLLm4Wig35DVd3ehSBHeEBia2b2oznZOnMxvwiXAsfAV/ie3v0eGoZJtGtNYNh3UX4
NyCQJH78nJaN2Ft21b4nfEeYoinGRCAbQnQX+LJXHrLragmL305XeROKvREbzTkuIRmkRtwfsyxs
DpZvlLfNIIOMPKTJhpIcQTBxFS6ygCjFReNXxdFhJLx3U3N+J4h33jGN7LgBK/sN5rfYRDIbX5s0
cS9FXLS7Igr1fqqhkYAOyhmoZXKwrCXJ6D17yl3WJot8/syndBUdCKerq3TZaA+vBpECq9QAGDzH
fYTp2DGeowLVKpY3BiQ5SgZYu2l59AxtrY3JYyVYZoDD+r7Bajw2Y/cSEwxybMDgbOPcQLgS4s8B
oO9YwzK6YrwrZo4HomKLG50LYwspzz5GlXQ/Ouy/irxelucQq4oDcfPmgZst/ZEooR+VDihUugEG
RRVpBqi5F2693NErY0KsM1oY3dsIRCfX1ow3L5gCYC7o1dZEI+FSEaxgznOZZkdTyfbR77PoUehi
2Ckz7l+HkB3ASLnwwl1W7tyZiJFFM2YGVPzQCCdcfAoAUGMgkpq6CU2r54cI0HnUn6iYUqa+OaRQ
mj/OhkiOl1aVxGUYrN5BkhgJjDMfHlFS1Gzla4cYRkv76SJuwXTbWfcWX0NS8zQyj25m40FAihqu
oiuySsI0femKSr80tjc9mvNgPyLOS3aCSNBggSFexjdBbr+H/pBt0Wm+NP4IngqUTMIHtqrTmXWQ
EpX16JsZx21t5zDMi/ck7opy4fjUF4rMo01bOvWRUCXQ84LV1rbL+SNiyZM0CrsiXnkoyw/UcsOd
N/n5k11l2ASF45/MrgBamM0ZwWCR6d/aJrvwdginn/lkJM9Jmgx0FVVHhGTmaOPONNz0pLC+dAtq
5OnopID+WIV5AEUGI8HBgEzSQxWYUeuVA5q7JLJMSCqmXicygwWgXC8+VVIPl8pG+FgPIJKZ4Zig
KCu2TbavvEVTjhiP2niY9hFKhvPgXb0CztTjZne0u/N9216MoyQLY+w7bzkaUJYKnbt35AdTosXM
pnchmaa7GpfZeqyj5hJ6UX6QZTxcUohF54o3rwK9wc+UsDsQtdi2fh7czDtgaTOODPHnz7LXASEO
ORq8Nq0O9jVBiymEuCv8NnsX5lBC5L+6oW1LTRv0O/iGoHAh4Iwzy7pzqokLVyu5LJnrb/vUDp8n
3Fotrv/ceJIqG3c46azTFOj5VZde8T4TInSjmOWnyxq2xxaIdNUsknTgYQp6930O1Lh128y4U/hy
P5GJp7dcav2nP8L1Jl+yOjKAIC7WULBU2pkU4xCP4nrETPw2VmG9o19Rj4MVNAtL5O2F1ss7G+Tl
oucKIW0U1No3bhthdQy9qdxWg+vS5XnTx9iF7i9URTETRKt6VCTwfPbQa5d2YERH9kpgk2OSGiTh
q1u30MGLjvhyd9duioEosdGpY3ib0ClwjBD/NrB+QEq9lm5UXMQ8dZsSONHTEFXRHULQ4Gb2++ps
pVH27riGs78SDW4HBTAkn0QGnMmb7xrLbz76yHGeTUvHbz36yU+3bjvQ4D2VYWX5tLWBBAbKyGsd
ZOCQuQ2bkCoL78UkKL1HC9cPVGXBZlizGNHaIEh10o1zYFanLo0Ln2XNe+OcZ8uw3m18OsvI96OP
Oo5M/HvMP5e68A3IYmo4x4hLso3lAInqsf2MS7MHAkREhENBLcRH0ytvNcUWQY6eJ0z4V5G1Vh6m
s0DL4ZHTyaZ5YN6WRA0DsyJtm6Vblf4vp6rjzzmaZ7BfPOVM5GXlr0yzzZ89WVdnrYLyNqzgl3QW
bHYySKmYJjnLryyciCSdzSlc6ZDfbiejB9WhvOLU+0kna9MjiiRkCYeCLcKxLGbGo3nAhVS3XGd5
kvgenVehnkcIuwfoa6N9ouW6Cmnz2tyOdVxutG2ntwlNLGpFF0pkXvSMylqTTALerXadeyq5q6bC
UEuR0S1XpuH90k5PZZKV017QIuy1iKudiCDJ+EVl8S0zxE/V2uq1TsKQvG5X3ocsA1itc2iuXELm
91XtDLcqKZptwPhtP0+Jc6oSDwBDotnZYluxHKAbLF7ZsBgVNRi7+Y1fzfbPMRtMD1M6OBViaw1v
JVVR7F136H/B41DeeWhCQs4EJjl+yMJohL+toKzgLCvMKwjTk132pjMbyfrczREWMs53A/zivHDS
fr71srrJduZEGmJtZGNGdQVBcNHkAENnRq0Hjqz8yJYUzBvHHhZUpRGF14TdBLfOZPaQgwP7WRja
eRm1MT+Ybh3TwHnyycyacT+yh2op6RwK5oz8xrdmNolGpmn4mTi94iahY6NBN64XQh3vCCw0Xw3i
xe6TTmtc1WFtPw922t372XT10xYx6D93NqwHo4Sms5RKxyO5OzX+skbZqCLk5Ga/UlfzxlXwEl+Q
qnVfKSKyzzhLC6CCws0++6jSaHpmRW5I04JiKiA8pWXGPMMBZ3hgf+B9aC2Nk+uVhBgPreQ40t6c
f4ScpodYifi6dxlf4rniw4MQeYN5rD8NXKNfRZCE/dIezbhaBI4blcukGG1YF3Bsrw7GtCfzvJRm
tIxtY/4h87igQsyiH3FWqf3UEMPt9l55nw/00x5KSUxdcR0fpYjJPMGemfz0Z90t8TOqo0DV/2JY
Vv2ZavlNNCx6xFP9SD/IGG05FA35K2ETAh12Q2RjaHKb+WfGXE0iAsVciwjFFQxp6l6vQ8+1nlXv
5eNaTHbz2ccFp0EfjaRXax87Jk2xa+/5fpQT6lZKEIiRuAALOp3X1CTcvpAmCrQcw621EF1t3hlu
162zQVE1pV1kJZinev8VoEjIYq6a9F4FNoZqgMDBcjDsQi46NixAyhPHPNrlJAu+M4X1CyZr/oJm
O2pukigzWMwmYfclvSny+R01SfVT7l/svoM4McW0fJ8MtfSlcsKx2RhWJrm1AUZDM7Ky+i3sGKks
kyYxDzPqnxsYamazcJKhEauItKgnv4yqN2JrxbYrB/kUhSmyCs8AUWRlzJDYK21UYgag6xo5n7WB
pljanfPm5y2D07kfphd8uQ12IByKl7ycYrZiBn0rbVW4Blbgwuwf7fQxn8qQAJU4wqiHzTk3Vo4/
lUfH8oMtRIxp2cux+wzFSFwCDnCHRINI3MikddfWNIqnCko+GBVKdOC+2fsQxiDXA2kdAU0C+9Zq
6B9Hu5M3Amvjue3q5kKJzmY0qu1pGehivqstZ7jLjUpskrhqOIpFX25A3+l4VXTKuHfzat5PKfmo
CsHZGuImnCw5ZiGJTAMScRdS2L7MPHBC3Vw/dlAG0gXm+msry0YQemEz2GtfzfUSvFXxyETUZ+3V
+L8gohm/XC8xb43pyh80Q8JbcmGqzyJjVkrDjwZJ4pA1MgjkaIrUoY4MeeNPrj62gCN2XJhcd74/
e+/+FNeXAs7MQhS98TnWCd22CSZ5ocAFIb033Aert+3XOTGaL9Zu8Q+bqcs2itIbHYrkgwRcvUM0
OL82bYk1tw5w+LSmE0mAnZk+qXkM771KyrexNez06tK290PrDj/LAgHNUAL8JmOlXtJ8IO8gHQcx
iGAQsFZ9Wv7KyB3dduR8EY4yibfM9idrmQ5+85gEfNPduIbYX+qQcBPbK1ao86JskdQ9w9IxyxHo
5+BLIoCy67rM4vVcAcNmafoTINU2tphF5n6xj5mKRMa4NeJ5KyaGh4tWSMxBdl4+yOvf1h4j6B1I
MFHvioTfR6DRWHAPKW6ERWDTOmIMq/xXa1LGlzPPxnsVD2qHzEryQSqELrwF4U1hFw5dclIlx+6a
ALW02kn+aAd+Bm4dfJddnI099PTaP+Fs7H4aVsX0rfQ7e5UyXtsBMZmOveXHZHYaIrsJIG+PSxCt
7rroZ8C0Ze6G69lRoGwMk4EvYOyk2aIx8vb2OHegafGsHQy8jjBEwDdtakfkr6kn20tkokhbFHGY
n3Q1obQJfeuoG2nsqimddijMyps+FUgYzGBSn24mUI60kUgYCbiiXUjcLAg48gpiKgLNfUhs8j2v
od6iplRITvrySc+zycBAKdzDgqkJ+NO1FIa6ZGFtUJVF5bZsS2aFLiDcOorHOw7Wcc2wJ9+NkWNf
eafAREzR7DukSNjuRPoiuq7sqUPB1VlRWS3tTgWPdSLKJ2+mu4w0Mxmu6uG9HvGXhxQS27SQCXSN
ntLPZ7K2deyAnA1yMl61O+OVFDjC2EREEAMksJQg0v0a8AGCSiRgTFeHdJdZhJu5ntM9FHXaIxOA
3EaRynPn5MXJ7+puG+RdsK6AGVxXwfBLrzkpQwIDaUptB3kD8iLgu0kEjEbI27xSfHsNZZwY4bEL
KmzCfjqvsrAOT+1j4+B451GGVwke0Y33eQpjemQtfgia0H6ooJ9ZyxkXD7tZ8oXxedJMs8n1Cxf+
f9B9FtjyJJ1Pnxw6hHGrqcE4KHXmObtUs8BiwwvDANRH6D0ibcpuK7wY22h0jYMks2FcZaRv1Hcj
T+a90yeht2xHUCQ3GZ0myE7shz8hccvbZq7T16Jz7WkBYUFeaF2qtZpCT27drLXBQiRz/5xoo39u
fC0fNVVOtRjQbd+HNnDsDRdhFq78ZFKvmIM6a+m5XWuunbhKn2zW+HtGObCAvcxL4L1VOeCVzDTi
1cQIGtJ5S7qTYynYVQSTACRLoE+8u5PkIwAKYU7raRi55YV2h3vQyt5dHABjWXhGGp1Jh+iJcNUJ
pNjJyTHIOnFNWmYEU7lYQrrF8aRCPWC0BI5lHSNmx8QrTF2iUGThk1hFZq0/JhIY9FI0tc2Uvqka
LLZJOFB1d005bdkW4nPJySkgyqUN3dcAq8svs5794GEUky9XfHLpU4eumh17bMwgpcFEjvSdDKST
j8od1bwldXY21mXqF1/JONvt2YrmUC8UU/Dxoyyj0rtBmkWdMObp9GVOVZuv+oBp8DrngwTcFFEf
roLwOnmdSQunLKks72MyjbFAT+uTmEAuAUdI4/dyCzecaAJZGaCRGdDIFMpmKRKKaM8pF2WdXsna
pNTvK4WJg3xG4e0bZzQu9owkAqi4TDj2fWX9DCtV3JuZF28Fl/GDFQX1acgVRvQaG8OSuMBY7+3B
dt/aOk8/kbAyFkzn9gI8iSowmrdhUDUNEXN+Q9c0cAU6oa12XHf9KXFNQcGKVx9/OheSWviFEb+S
nxZ8dVS0X6Mz+Om6Vwbnas4ozAEMMDRf0YiY5cYoAmITAnE1TzKhWwDlYluHx/WdYCrNGpBFwbkH
QH6ABYx9Dw/xLwyz6raaRX2i/Z3RWbdAclq+QxsnFN6iM+bslb+YgxCltVfjjH8laiPwDmbav8xK
t5tUzCZgBd8w9kVfZCxqYWw6U9W/KxanpNf4Ir0paWnembpSbrPxyH/1ZlH8qGCF3/a+lZC6bXcf
WhFoU9fSuEK2xvjUsrNdxXKUdz16mk1rdJRyqmugjdKwi8MwVvZ9Iez+QU0SbYzj9/u4lq2E8uAn
r1JkFTsHuMGVpbvbIh79QyiIxQ3HjG0Xm82V03g+0kOj5ky0piet2BlreHP7flRy12GFusnL5Eoj
6J1l62n4pwCZ9FmkkEFG2jcN3T7Vq7gmrGjF+2LfZ3yrHwaPDHPXJ+PJbtOa5hfvQNNMl8irm22S
lXBfkoK0I6E6e5tlRrRORS/eKP6DCzQecWMZZbQNwm4kapHgJbXsEpsckMwwrzdbN7cAvpUtn8LZ
1dUKCE9x5lr2bmU2x+0i7FJ1UZjWhyNrZITi8VUbDnNMrIqK2ojaQ2LaRHsqapi9NQuSDNLl5PyA
oMXc0MMT/oGgkDct5BOnAe/8vdXE4NJSHKEodouprPnkJsddC6u0OH2ifPhN4fz/W2Lyv0k84iLM
/O/FI6f3j/fq3x7+8/4PCpLr7/lNQYLmg4wWGy+fTbqrd5VwjF+d+o9/t/g/aBKBh+N7RRh0NSv/
Q0KCtAOuC94qLDvCQUb5m4QEdYmFUdUxsS5KCYJC/I8kJH80Qf1DQHIVlvxOQMI57NdN0MAkHZx1
GJyzyn66qnkjjq/xEvKIjCGKss14UMj9A/vH796j34RI/8YA+VIlLPv+49+//Ub/UEP94+de9aO/
+7lm7HRozKoBrcRm7ve59WCO1bmMniz6IZM+7NZV7XuYQ0KNJFikaYvWzzDXvXPfQGbmF5gAr+X8
ZZpIh4lsDzSrRnk7EsgyOv4WrMaNn/3gQqWUOiBYQfnw81+/dgTmf5By/ePF/8kx5gX9UKRRPByy
BAzBV+r+zJM3ikPnek6TpzFtmvqjtH5503n4sFh+RKt5vJgYOYIJov1lDNqll5+NH8lP/us6zKiA
3YmjJY4nZYAWe/Cyp4ycjbbYCFqWkFjvZdlF62lfvTW/GJyTTruId2SVbctT+dbFC0g/G3PFsvZG
b8O1u+LgWvfraTWvjIV7nBdUyuto7a+ItV+C+lqXt8bip7dgFbeGtR0f2XzpJXr0KnzB5bT0xEbk
j2iGpnibNrvQ+iHrc54/MVgrTMB1TxnaidHEtfZCVtgiQ+nioyTW7ionnXq4RZlCOiobPZ3v31jU
VXsMJ25yWzPbvzfspddtJfUChWi1cTtzE4ZndjqrbIK1yxrjLtPIYMFLLCnc8vaRH0iSq2qtldVJ
IsA2abt3muNYnB313JT7TMP12lpIc+Ot5WyZkjf9rR9x7t2Yw84ePmWlIbIv+mFbVLSym4ySw9X3
8RguAuDc9B5bk83+z3jVP3X2jZvdx/PJPeXuxsGrss6ZuN53IxLYBel89VI9G85JMhUG5uC0twiI
+Qf4ebyyuGaaiQn7D7YJC0G0xLvzYX70NtRbxEoITOB3dKmxgHfHn8YDY91PHnAVtaibpfyowlv/
pxPnP0jS443t5M6gaHtIXiehNk1gvSBgJdDoTIqm7h5ZtiwZtS+ysYELHy8zPnbjlPQrKvMiC/Ec
vcvrFbBsb3J3xftE/U9yHgh3CYaNsI6t7R3KcmU/z/wrWDOzLlbsQxL93OuEZdRZSgY+z92waTZi
Q3++s9f5Pn8KtmLvboKNuzHXbDSAo4KT+1kmf2FXvKrnfieW/Mc37E+a90laRaz8ALHJQ34J92CS
t/EtkLCTvS/P07nclyfrUvyVNPMq/v6vDiNO2d8fRunU2g6c6v5QHukLzu1leiD15uH/UHcey7Fj
WZb9lbYeN9KghVl1DQC4dgqnJicw8pGE1hpf3wuM7CzSyaZX5KzLahBRFe8BDlxccc7ea/sr1Bzn
1Xn6OF5ni+rMPM//3SvOmv9P0588GslElFy7ky7ErbfV76Cor4KL+Axg2YW2Tc5hY67le/Ncufl9
0pIQ8Pw/fuWRz7xL+pbcMa0lprYsHYChCuOLTsq9dR5uh42+TW5wE0FbTe/GrbQp1/piWsZrPoFt
tWy3/N+WIPg29TbbW3+UZbevLpuLYhnusssQaVPCTnsdeGcNYS4S5ywXea/vlnBZ+yWeEfIlfE43
FFc5vxAJ2TioeQN8sp7N/kY+szgTv0iZ0x/CwUUOb7VAYl0yBaOFtICeajhELezP8+XBqFdDvGzH
jdY42kOxJ/tL5JvbN91BrByxXBbNStPXUr31z61+50GPpjei2Akl4fcRMRo/+y4e+ZeBfN2WcEdb
f9dzh7NIukoP4hmHNbqP5nN5VZ5bu5t6paQ2jUaNpnnuxGfNmgAUlHztQ0ViyeWIgWiZ4hFA4ccl
N1zgAo0AiIoFli3TLbSVGrmC5FB+SYGKNuvWX5ryqky3bflmzUkHxbv1ENd/kuKxoTqfvfsicpY1
2qLhj3zW74TH+bgfYVdwo1WqbxELt6JdvYkv0ZmyCd9rzUbSWf3xX6ZH0he6yB0EO30ZLsUDSjgm
LTDeTx0H+NStFEfgQJUCObGrOUdlLerzPxQNnBO7fjfAuf8Jz+mtrv11eaeUB+JLWEcUh5dkrevd
uOMQ1t/rV+KVeEg2wY3y0C4oey2pKJ4lZ/m6dSo+osZ9rRzZ1ZdAAS8IjyFqsWd6XGLo9kuHlIVE
dkm2oLLVbBQ3WcarbK2dEYNsqw5xd4ce8pdjLjgALuLzvHSwtOyJRFpaF+J7cLnz3ciuHHBoNmgV
Lh85xiZ5ILz8or3TEwafLbnEO6qL/oxFbwNMbkk7cstPLDZIOJ2RwJzQZeVGBHo/XhDG9wQctLEO
Pkj88Y4EOBsXK2TNPKFbTTsuexHfrF15VTxWjwwCIF0lepkI5jc+vLVJWuWC4aktqtTWHP9dXGbZ
IrylPywIyOQ3lK+aG5qgTnAhQcvObzXD5o/yF+iZg9ZMuhLHa1LSlYN4afYspVcaxN0rcSMcqufo
XDuUD9JhvDD3woIZeqHsURk5sTO62KPcyb7RHX+NfP3BWGr7+WEKTuB426dmY/FfR8vSydxsGSzj
M3Jt7EfJgRh8oy+bFTnw63L5ODh/hoW5HPfxa1SzdDXP4WVy7l0jhagc5DoaLLrLeEs20Py3qba0
nbasWW7gUMpTn2NlRd03ypygdCmA1/1CepEg/LriIuY8R4OPunuBgJWFXyyR1LC9oPhzxbgbWIM5
Qars5mzw7UuQaQDybPU1quz8QbSgjOJL60kK6Rwpo8qV2Pqyvi7OdBxtIzRbG+DYKt/zJU6rFCbK
oghQg+61hXDuH0LhLn8yls0emP9Afnvq9u996SAVHRn4kJK6Va0sRVLCCYO2ljLnSXwJT+rCX6tb
ZRmxW4Kgey/dK2t10WyIFMDYhuts2Z5Pm/a8PNe36Z2wmy77Q/cHZM1QrUkwI0qQL7Ie7YCRXDoC
uUR/OEimB2gBVPU4IWfI+UzUnxvCicnSCjs3tPZmvGtLjqhuPRw0ZV3Vu6m5ROI2iU6JvqfR0Okh
xrj0APGOi2lF1mcP3v4+u453/q7Z1zG9yztZeiyMFyt+0oV74wGr+2NN3mVJ6mAoYlbJ7frGH9/R
m2Z4am6TQzI0N3WWvEBzBZLqzDkv4jxT9uvobIhsNqiUl6HnjZQsOhvwePAqPHQ33aV13yUFQray
fMrlGu/PUkfOgj055cfw4il4vaVv5qNxJV+Kl+NFijGOmIg5zuVP8+w/NlfdwX8o+8ukb1ai3tHA
KglzcQOJPaG8aMuSVDEABU9+ssIUgeLaRq3REAIZ3qrVhsyzhFBHtlDVFZx/p7k235pXVbfZNYeV
E3f79ry5UB/1azY57figCvrGaAK7HuQNfHsg4wwJwx6fw/Ci61Z+t7Fk8NhL9Sp/jbwd4UJ6ZBfX
5p3YvcT160hu6kN61zyoB3FG3GkEfdXs3rYYXawXuXUV+pc8Hz7xHPMrLODubmqXXrak1svpG2mA
AMUVO/iwL9gK+7p/RllUsRCpInhzi34BZxrYbHBbJB1NJ9Vu7lXXOAMCMI12yLTNJAs2gxwN6yqV
CCTdKWgJpGWhXLTCipNRtWP3XJNLtQeeclFee8tZsnOnBU5L5A9q2tbJyIYhADRF5cVWbwFSroCa
z0bUX6jdTiRDCkoqcVVk66WMsNARH1nd+GneHhzXwfvjvwb0cyv+2iK7HNNHmqJ20C6TkbLlplOX
+AhQnLLL7H2MrlRCYaOSF2Gnb7S2gnqlSVQ9D1qDJdZhnuOdRu9zaeRS3jeHkbFXrIPqWVF2ibdP
1RdLJRXW1bUNJQzOdlJ1G1aZU6Tgg5B5NkSZ4fl0o8EBfqJJyGl2Q/JCYpMNgBW1RGpnOk7/uxTE
vz68ht4Ny6bBBoY+8sV4x9x4oK1f89ULO6U919rz+IDu7Qpp8EXxoORPyQMc7Pw+vCbAgnINnrXm
jr5ivqnd4Up6umROWjROcRu6tNmKkpMWyeYBsIZ8nWHyZXXyMVaRauaqFv4zuOoKneTeHSV0x9nO
lyRb7DpH3IyseqtpEV9WdIXG9fji5wf5WrMWKYG2AceTPrtprwP+NoqK99KZeFOSpGQDyZzoUFJ9
JttttIdD/0cZmSboQtkl/oJkg4KxcijMcTT4ky9glbWOem/cmMv6kizhaIUGz+OYgIjlunkCtRWS
7SKvrGJnqDdVsQtpX0LyB/jhxvWaeE23fFFTO7mFqW3u2uvskLwJuAXPGOH0dUlT4R/yl/A92g+0
x22AxfptsI/vvXO6zAJ6Xc2RKI5F9vRa3lvsyXxnLOaNjSyv8WEkeE1YvgO7WopXvGYTSqvo/K9w
NEvA4VD9Qy/CoMBkJLbKWjejg/CgO+otAnFWgPiN0rDVIns+j+ozAVPhTNLAB1ffyYOrsctZzom9
QZctBMq3Yr8qEDqowqNUPgN9W/RteoaGkE4YwWsPPQa+IX//2H7/rbLYf89Wdf6Mjfk9P7ZezVf6
kxcIlf2gwdP1zyu7z83zl3/BtRc246F9Q5T6VrdJ85//wZ/03/L5v/zv/j//x9vH33IzFm//+3/+
yduMUvzVmx/m2dciF/WPXwpjUHkxGT5/+yP/ty5m/cMCcitRApOpcsn/slaZxj/AI0hUv9R/+af+
WRfTKH5hXMVZPNfEcK/yh/5ZF1OlfyAf1+E5WQZEKthef6cu9he95PuZULOOjMJV1lJzCzGXjoqG
2GdtWcTdquzrQrQCF2jqQ9O/qnLNV3A3a0SycKpplNRFtBgKo4Obry0I+0J3JgN3xzo02iB9/O6N
wIJRRQRPv57Wt4bVMWOTMOWJgcmUCm5ruLBD/c6RfbiQIEMmqZTZIZRmWakfMQ5oxrwQd7Wrihg3
ngkjFsurqBtktjkm4Ax946kWClAnIyO7em26uT9L0onUCywrrYS4xJbbdKQOMAathXGDjL0csdYE
hm3siCkLfHYl0yASiOhD74gVV9GrtmAjXLVKRs1r9JILlDGZ2q6V0Krg3ehE+ECbwb8BAt5uBN1r
JFsT805ZEkSgceIMo6BvO2fIRoF1ulDwU5GagYe6PDM7Q/FvY4NH8TQJclGAR5KVJL5TSYNXn3yj
86RLWkxadmFCRSdntJRBuTa24WmadJCKfMA1lllJcBmOGiG7NIjGMsN9HVBVSc06EP7EdGNeadKP
WNmyCGWdJKJvPbRGPIyrFv0yEbmKnOChRR4b75QY5hfxn5AsEVcV5hQcTPIjvIiJrlejMzIVQEbA
VyFZxk3J9KpK3HKVQCl0GsPkJQwR1i+KqorhPXWpxSLlA8q0K/IHpRu8dPjnHDkxSmRptC/9RVWE
TP1tR3HxUvCbqFhHcVdU+y5JocBSV4wrQWS5zyLZcupWo/HpeF3WknbuEQYmoSCCkegH7iQGXsbR
uSUJG3efYOUduHo1iYcXjHBTwv69jgkzp0kVxgInCanQwBvSnZCeRBTXATs5eLOhU/TKiPJSRxaH
BE4FFcVfYk1MnX2ehWe4JYtaPh+lRGWVqlElECOf93w3Cz0te+M6Emi5kwQIY0bct2EjCn+Q+9ek
646lIqQ4HmCFllhrmtGnv5NrtHDuizo0y2DNTXfhDW3mljZdiNskcBsCtbrM5SUB4nFMfMpI8Ez4
EZboEM5FVCYHy6byMFZUiSC9YEEZs7u65eShUR6kKfkewIlo4MFmMAZ2KIrGeFOnuiRcV2gaOPoR
ogRdD+189STqpTnVnBRbldN0LdWDDz071pr9pNDlKoFienV4o6biWJ9LuVr01CxwJ6MNbbohLzb8
XSDT6UcH0hWEMc3bmKLZe5uYHicmSstM2mpHQpoSPlsogaq7ttcA7joF4t0RgVdVx+38uQIEfMHZ
pgtYduTIwDON2SYtiQuJAgVZh86OAvWOHhnXhDha5TJWLC0+92vRL/aIstrsMZBblEt0MOX4LRFh
iD+2olYQ0hjgKByfskoNa8JvYnEUd5qHcH9ZFd3Qn/Nf1VQxB4YkpixTxl1iI29tB1sQmGHQeYMD
Bhkqq8it8wAB+w1pSIpM4SMrjIMgwkF4oVlomDscBYp1NhjaVC4itUrVXR6R+kb1pbLmFqQgBAlG
kxaZ5G7o0kB4GWpA0uijtGjclUYaBGs4F6QWgjckeFWQIsDi0GXRLfYbuc6Isa8NpLO3qLi0CnUd
x/dzvIlB/6T0XdifScoIfwRvSl0pu1pomtrR1dbEIJUlenUehL5P3rtAyNCMEMBEp9nVWFe05FBH
C+05GMogJq0aYsK5WcRGz0FDBg8EBUSQxAG3l6Rmz2Og9NW+RNBGHB6ut64NnSjWA+2MGSsS12B5
E45BBpjfzvEkU4HCZpW6Gu4bnxgDZxjkUL9W0z5mPvaEbmyJnMghQ/E11vA7bUUU8+A8MIaJWq9a
DKZlx5AVxku1r4Li3Ot0cTr0NSFflN+0Xu/vwCmUltsWaVy6SkY4Ot1N6IHLJGp7k6qZAVg9mayZ
bQfYQRlIVEMpfyiVsu06l4BUNJ99moYpaqagiq13UWGSIi0uTZArJTEOALabKoOjpeXcIfQWUfIR
9YginnKWSc7smzJL+QGQRINEt2Ki2DJVhhjeVDjz/UsCaxv/HPxcL20DD+PuXhGJwNopNXKr2c8z
iNs6FovynmlR47yQVn25gBvv40QrMkl9p4eO5IQVdtSGQ2216nhW4iZ996ss9t5R72XNWaH3Y73D
BxeJ16Nf0Sa2g2IMUodM6wIbXGK0ubQCzd2Ki6mD3Hapk0nWoIWw1OAh0odSqh2iTdkzT6b8GKbi
Oy375CXBaqcWC6GXpOwyamS5XJQd3gYnTn2YbW5RavOJVCiMaBvkRtMttU4NLbdQJlEmZ6H29eIl
DeusvvAShDkUO4W+Cnfkw+nTzRRaOCbrRAvSSwthTrAn5UwcWUjUOjLu81EZk10PILFdIw5pBVeX
o04Bzy3HwkMUqW0SOX1RBtbD3DqP1yIbgGgRhmKjNG5s9WVz30WJUS/UqgNDZUMOo9ON9xma7Lqr
ZIHUsaBT8iuF4UXQ7ZhlREuIYm1cmZY1+Jy/9CAVrw19ktGktNYMnZ1yKjxlJirjmTfViNBsdn4d
9kLyHXp6H2MQA0hKTPwmFC77qpuejELT1ceazrr2lPThJO1UxGzBcoh9Iw2BDrP/v8kLr+l3eMpM
8SaQY7ncIBIuBOKRtDBJHrHMtHTkcs+Qt3QQ5O4PeuDCOkPKIPBmU4LTFqSotPnsepKyCyWXZB+P
ml/q0mONPLF6TDrfU8aO2g0i5SVyVgR8pHI2QVYv0VQJhbpUoqGdLus8R6/uRrUoJXuiiUWd8BjF
L7pwERujPO1CWVNIB2pUrzkMDY5G7AJt51PnUssUdS0Lg0dmCt5F0WrwCyA/1DAIi7In2nzVafYy
oUnJvGVeyjI7EVjHQ9K+sBkLFFz9saV2nMu8uIKwNzGD4CjKkaP2Sy/MYDUv0xqRD2Q7Sc+yblPL
aWhKC8JZBKtx88ZQ4Qc3KBPmFKSoQann8gj7kBmqpUcNET8rMu09YguRNwRsRpN0+PtHoZs85X+P
zzifjzj/+f+TQkDnGPLLQeg5eQ27t6+IifmP/HUQMhSOO3TzmfM1uBD/OgYZ8j8AKFkGuFdNhqGs
cBL55zHImCUAGuh10TBIHcGc869jkCD+AyIFQGFLk8HaSjpg279zEJK+9roNSEEgHg2FW5FNDEwf
BIpPHSsm7RLCQii6ijlhKDpkdeu2+TXkV6fz2gWVRTYWZLm1y0/P6AeFwFEL8K8L44GRTJFfqRsf
N/bpwuiUEQt2IA9b9QGn8EIU070WaDaj2xZDwjpJ5Sz4+BozdIKa+ioyZogb9PvBdTf+Kra2J+7o
p0cBQBAlvwiOlPPp1+ZdJpJPU9Wl6PJ27EluOGdBYgY2lrElMnvBlVPNqYdgeypn5SPF578Oo/98
FjBGYfLpiiHJR2oNVMB1gaYe/CMrVSxv29RYI/tdyGP+TEjfrSe8m5KG71g948xE6IC61XXqnwU6
bNl/MFgWR4p1YuE2g4ti3f39yXztLP51eyqIIyYNUweydXR7gmJ17LrYCyJstYdrRRzclEACsRTc
eKS3ivVxop70+0V/HJmAVlR9povLojbf1acBMm/FcABwVWBCDlyKRdNRQR3JfHzIK2Zyq1vW2sry
hlPN25/GwacLH0PZdQukQ0dSm1t0VO84ldh60lwkxoOuIU8OCaAvhnNRNW8GK1j8/qPnJ/llIBDz
xEOWCBpiUtDlI+4L0VMJGHVhcokDQ00aOU1OsXxCa5YLJz7AU5c6Gu16U8pm1HCpihYETvCFHI/A
pEmmlvoTr5I57tuv4pv5IMnq84zz9U12BSHF0JxEdwiREeJgxT/lJkpyigQ6d9ePn96n6xwT182u
VaxQ80V3Ukk+hssRackaYfAOQIbty+xTUbEQMOq01N5V1br+/eV9+0x4eYCmqTUZkD8Jivr6M+Ec
o7KExeXCljAtDec7AqARspYOvpsmG5MoNQt1/ftVpVnF8O1Xf7rs0dMNIGFZUpQzeSC34ghnTC4p
vnDlKswPjYi9AMYjNS6n4EzXnvpY5h/17eoK2zyd+UFRtCP1gR4pQq8pvFuPthSkK11W1s0IIV0W
Fr6E4l7fekL2bKZP0ZuvEw5UTytTqUF7dEt0oGtBauGsn5rKf3wVyIQtHRirJlnHd6VIYhE2jIS6
fumA5DRJsDDwZ9QkSuJi3pbDRhK9ltJ16ExTvCaZZtti25qSfAVk5LIztTO0u6G0S5XbE+/rx3ub
IwFYwGdG7NH7soLR97uAFXd+U8pjmt9nfepSm1nJ5N+GBYqEYuUZROSapPepDWEA1CtykgF4ZCGl
vtGA2f1ayfKJyUf+aSTJVGW5KZntx/GSDG9qMEyFZWhUTSgWHYbPcdVNdz4O9xxRSy5bew0IHoP6
Kh/HM5pEoHXIW0FsRbcp1dajjGXKMG/lHYani2lK9unfXYv4yBQRei1ZOhrr/dGbNUtv6rMpFV1q
QQujpsZpdsvGmutsqDZ4SpiizhT11ICi9P1tmKtsxlBtmh8bsK/ftk61wh8pdSEotjawAS6S1Lum
KLYgB8upQCbLUET9Oti2Bo3kcoJIyG1Y3l10cmwfz3K4PIHiUic3DZUAmI/wr0/rYtxrWRsnHTGI
2quU91ejZUBxfzVxpHvgQYuWDnNYuYJ5N0qh8/vgPf7aj68939una/f+WBfSSDMbx9haF5uV0UEG
km9x3SwHGP8+LeZ/54ozVNwAxPaNWOwZU1G2XtW6GoWTaqSFg6WfNHeKr3ttVuox8f07V5ypazgS
RFk/WoOVSjVBZLANVoN+JXmPU3sbjNOKjGw7jaylN7z9fr3j+eCvZ/pf1ztaNsYoqmqq8K074Qbk
SO7olmhbIsBlDvQ5ftm5VPT8+zW/ba4+LmrRpUBjLAGgPZqEGqtNpiofWzeTtXWmvKSFshG92NGq
P4KiLIlS10QqyaF8arX6afSySqpscNgimfOp5/MIotIcWBiSGleOPFtEvTEUVNrCd86oNIVHnCUI
1czQpoSOie8UHPWn8UumMGA/ZiFs80c7WblO6ghKGlcv6CYnd5l0G1j3bbhokvNIOTV2peONz/yU
SVjjQqqsE0U5T7ifPhf4qyZ0mKwlyR0xKT4uIXJq6SlAbEnm+LDyMn4snj25e5inrxXCzFHZnHjV
P40vRaZGLStMGKStfb2JPlYikRzqFgvBZSXjtsWyN+GJ1u9iGVSLobpicaXri8DosK9gJKDBmiL1
AxVi62uznaEIOSa/E8P+eP/58WzmZBGo0hpH3KNnk0AR9r3CnLHBN0kKqI4etg7AxocAc+IJ/Djm
yLoj2ZGMOY52X5+AFAh+Rlxq4/b5n/B9DAe7lC+iGNKMG2GR1aiEpOLV0N/8ft1jwjOkKl6/iv5f
lulesA35el0rlGvI+1HrBp2D44j4c4JcEm0tQ4vSt+1j+4eiZ5Gj8ngau3NMjggarBsLEK+IgdQ1
T0zex2F7f92PpugqOSFko2nzIvdpOApsX4Wu91sOsrvBBzaBcgftlRTsk0xch8YlgEi7tl50a1pC
nXUSc1d3YMZ7JxMWFtLv8cRUexzk+Ncdzcdt8NcmW46jNwNXS1ITr2jdii4Pntw91dj9wDxYSKAo
syjdiOK5L91WPUI0jUKwkG4TCMBUcE89HIUf/3kjO7+sOYeQSVGi9HIcd1MHsg6vXeXh+I0z+LUr
+v02zK6ITLAzREG+ClxNII+cNagFp6Cg1zzxScwry5dboB6icfyz6HGLbDaOvtRAy9Kpx01LcV5F
vcl1gbulKmB212jPfh+c0rffO19MJlx4bqmzvB59f6Pf1JBDpoYysCuU4qwXrt9KD9qgLZE+ErrI
JQyCktGFiOKJh/2xhn77pZ8uPt/cp5Eoh0NAR4iLm9K2DQ83MOaRYw4VBvzryTijXVZqHbkIhJ0v
5X4Rime9uUAkqCQH0XQm9pmRK7aPoGUczNoQHAG7OyCtnexFBjxKssVCMkkvlcwloSHFdFE2N7F1
aJEjtmqLuk0mLf4GDCVSlNxJWWwzJD4KznhpPEjpwjcWiflI+ws+VORooCDArdCKRvxnlrYOSEnc
+t0r0Cpbi41F563jyW6jba5ytr3ApX7igX2bw3lZTF5sekUNu+HxHB5JSSrgxGncJro1kcIlOTZN
PApYOhI6UQYTSKovToyQeQQcvSQWLr4ENv26RTjP15eU0B2LaJzVriUhwqH7P5/vDNBFBYpFtbXz
+CmiKDdCzNAuf7/2D78X7Qi/WKMGorP7+3rpLI2t0coJbonFG4nI5Fq/Ua13AU6L4QzBpo1PJsz8
9Fs/XfBoQIpZRYcitGpi9CKk7CxFVO2ZLTndQPERkB7zWRDJ2fjtiVf7fQ7kOIN7jNBK1WB5/si+
+fQtWImfsUDxWwvw14a/S3Ny/0pGnZm6Uoi1UH4H0TO7xl2pz+CkI8Ue+gWiwn/jmX+6j6O9fSUO
hZXjjXY9TCMQL22lQ0gILx63Kg3AgVrf5BYnprxvpU9zPswhE5onPZn96NGcN5K+SFoA6YBd+djU
15W1buIbL3FG9VowV2b7hvhlPtYQdelqqxptewlwYxmXK3R3WfYsErP9+3P4qLYej3sqsVQ8cfSx
2T5atmWrmKw+4ZYGiInV2jDW1rjTq6UpPRRrCmZ1ZGMQFjLXbzdpQ+H8vKJNjkbnPlf22goNHcSw
8lUDC+9dKcmJ1/Rxvvvl9o5P6XmlksAWGo0bkV0xLbR0SaRIdRklTnVRwXPiJEYv3uS73Kd7EcEu
huQCTF4Ox2Ozh7EVo9frXEiUgeROubMmhdvqD5JxYv4wv2275lfLXEV/QyGv9DgSOY2ixJsA2roS
GnGTpxagsrGS8G6K09fIxwsAK2pjQSqeDDLqYT8BUtkkVps7fV89xD4gVPq3rfdeRTSWi/s4rmnB
soXWhItYf9fE9CE21ol81upnBY4IBTmVaKLIzGlYUAojjoAtduq0Mgp0EsaHaNwY2oE9gCPIT003
OUP0UCXPdYHvTb0MRXFZTqu4wlbXJusGkoOVVqhKbmRuEYloTMqMvgva2yi70fUNNvplq52p6QqW
Bz7gPdzHRYt01hMhX7y3ymXIQLY6N9afa7wqrVduc3b8AMluEX8uE6XaKEnioGZNWZB+H8UfGY3f
hsnH7pOMEUoFR1OoZnn+MOQyS8Z8l8v62d+VB63HzO2OrI67qCXbZ4WVD7aOpK8yxQU81A8ghl1c
iZQuZ+oldKP2cqPJWzFC6Iv4f8peGeALTVuG7GarDV+fcpDOmqd0idp0wK/J8vyu7729QGA6EnlK
96o7IKRmY6WtimhXNBeeudQFJ7mSzsuldRlQ8dLbOzzT2OVPPIRv5715CBL2ys4W9SCxlV/XEbUU
el8p1cYdW7KaH9rs0sSX8+JfCI81X0lrRI7+TBDlbG/Q4IjtpGojqQs1WZcV27xzo9loZF/kD4m1
LNGlFZ5To/qFg1mEi6BcEdwy+rJTZdQHmnMJ+U9wIeuLfJJc9jOTuhSEzJalu0BbGkhxgtDxrzFB
aRdG9Nr3uwz5CckUt2nxKFu9E0twsH3omxoKHqZADxmdqyFKXA1VgW4Q8nP7Sulujz7+xE78pwcl
g0CChC9ZnMuPDsZA1XJSPHt2g1rqynXLJ+kvqJRCwqmfSOc8sej9dDmNRoDE7MDR72NN/LTmxaki
gSDNGmosw4LFPQcHMdcSY+NdiVAmoDj8fSRoP6zvHPtxXFObVy3tqKhjdXEg9Aj73GLq7bF4snp/
0aSnzjOnrnK0mA3wpst84ioybhXEmvtpeBql6tRm5dvRmVHNzghoGRWM7yd6eLu6XyRBwxYYWwGa
U9qnqAMXQyqupHjYESVGPgtQTSdnGQe9uJhVX0WDHQDkpNWIJ+aaby0IFnFFNtghilTcdeu482Gh
84s0KNIux1smF2ioW8i3bma+JNFD0Mkuh0rfk4hakhxkE7+/2u+1rI+rE7NLb4m1xjx6tx6bZj2I
FA7zCE/nvVtDTXbEqyd7716v2USlAt0lOKu6/v3KP+xSKayQhCQquoZY+ejCbW/BVImogBITRe3Z
x2OTuLGSObpC2tQr5uK2O/Wo5xnraFonR3s+pfKW5W+POh7blH1UVLt1ZdhScOtzGrB83jJ7VSA4
7lxH4hOwva45MUX89JapHNAeZ0IVaWAclQ9CYIiI/ri0Gd8X2itQrbEGv4TqLboRmwszSFyo1y4Z
o7haTlVl52d59LspFaGi4H+opRlHF9dHjQAEDd5uQBh73F0kc/kGNie4Us0oT/3UH56yRewxMnNd
I07KONoLE8AjmHFkVW6ET/8DC14uNWkCOnDhGcKyrgdA3I0zd2N+H1I/DWZeqsnWU51V8DNo4vPJ
GNmd1beWgSMXa5zePXV4zow44TR+x2SiFhCIpCc/P1UY/enlfrnu0XYhVyu5FSWTEzgq7B51ubqX
erIonlqJwTR3oHnuxB6VNBX9RP/707M1L9WUoucl6FsdqJeqng5T5eaSvmlGdV30j4D6Tz3ceZAc
DyIVQ4IoqXOL62PH+mnZyeIwYxZpmCnUu7G90ig1xpxgSRN0OxWKZjQs9dYmwO8CfqUNq2vZDKat
i1cnXrLy7T7wb/MNzcHERFeqxy9ZUCGGjDoeKMoKkQCOnNawVt3n7NbN+jAX3bCiVfikBpNzmCa4
+H9/v4fvc9dsIddVVNo641udl7JPj0LzIHElJhY18DW2kqKlMOBMpMm6C9n3CZie5/zO5ITx//tX
/PWqR9uMWJfQzZf8cDyGaxJR9YQte6OuKdjvS7xnv//GHz4mSbRMiGnUl1kcPsK2P/1IyYzTNAC/
7nph4Bghx6RKmkG8kCpNO8JDVROijVk4YHt14tI/vGJJFAEGIv6iB/Dh1v90aa0damYr+nCTtdUB
M0RogD382XK6z4rJNapuMUjtAkUw3o9uiTYcq8WpZun3bRZb3v+6iePPKi7CIoi0oHJFEcu+P7ld
qK1FPO/yFMD0J3fdOjW0v2+B5gAkkzVKI4ma3dbXcVUC/c0UaSzdUiLJDEd6r4t4tpuNUaJngutV
4PQqsKiwTbNzWXDbPrsk1G0diP4Kgv7vr+GHszy3w9Pn9fMPnIS+3g77nj6uAqBkpM1R6J8JeZH7
kmR83SkTGfE90KKp7dqt1i11Q1jM62jHUq4bzaLUJjdNL3oMMi1+P3PwFoOuOLJ2QTTDDi1UAGOD
OtGJe/7hI5HoF6iyTE1cpt739Z7T3jTnPMUSMVeEGR3cCFti8grcnDdomZPbIG+p9MmVzXbhTyCU
xUuDc0a4ydpndTpvWTLM5mboVKdst3CxnThnX0L1pgqCLSkCYNbLjWCeVGzN09bX6ZVnTJcLBxU/
gArK1xsvUc3LnYEcPYufPHbz+qDavdI4bfg0d+j1ejVNqJa5r6Q9tSf+vmIjCRBNhJYmxTT9eN2E
q97qglIy7pjH5k1gLfObJ5IgitWs24uw4kxZu9TrE1PaD4X0r1c+GmJGNwG7lXGHh6PBiGIXGMUY
enVnvrqhbpG+NBa7UP4tBLgC7HNhvP4+ZD4msq9Pnu4J3x2tRlY23Tz66lpdqYSm6gpX6dGJzMeB
iBGOGSBvkYZTTFSppTcxznoVitDNiat/f/ZcnZwyBKR88ooxz4Wf5rouzrPciGRmdQEX/7TWLgHF
Q4UD8hGftd7apA5TF93y98t+n9y+XvVotCX1FIX6KBX0EHjL7Vn9xiciafUmyWO3NZ5+v9oPG6Sv
lzt6xH0IibnAo+ROJFqplYLHbin2oTOCpe1U1FXFKvPRgMS8Zu+2ijv3xA18/7q4gY9ti4XaCp3b
16dcku0m8AkULqaIRR3dyMSmxejo4GVBMYUmDupeszuyEkSqxicuPj/MbwPs08WPjjpNOEaeGuFN
Uei2SMgUiJhMlTPLo2kMqn0zz+bza/YFZUuw4TpI5a0JCiMrT02PPyzqPAeD8xZKQgRUx+VZww/j
sGuwFwdT7JBw1k63+QQNM8vWMDhtv7kJ0pqpMDoxL38/daOTkJVZxQhnj6rm1+c/T3yKOmW5O8G+
rqa3mY1bTpatK+OJEu8PI5uj3XycpiM571e/XikgcbSBNpm74A2BA1cOIQO219L1KlYUNrfx9HLi
9f4wtubTjkxfmM2KpRyNLR3kcVkkQz5nUC019iHww1dDdz5o6lontlYbqIPRoQ6Wefd/SDuvHrlx
Jlz/IgHK4bZzGk/weMf2jWB7dpVz1q8/D2cPzudWCy2sz2JhGPAFmxRZLFa9wf5yf/CZ2QpeLzUn
0mGcoyfxMyldBZMtyuma6x3yuHlAOiiGHu+gRJYF//Tl3/fHm9nKtJT4kPgsGTo83evVTVAn9rTE
RsaE7FdG2qwGEXp/iI8vNDkuFmh64P3ga+xbzAVXQmjjzrfBehTHg25bh8aDnxoP8Ix2Q/wGoxg/
KwRiZPtLjV6Dmdifgx5sYpahjtC+F5E3CvKfvnHR10Xw/XNrf/IQvoOouIL2uxt859Xt2p+NgcVW
VYQHw0BT3taxfgbgsgtCtDMCVX1u/V/3pzbTrrJJah0ZkCt1O1bwevnwtEvRT04Q6fDNlYGZCKDA
HPkdRLFh/RxE/lQBWqzlgLp7jDLAk5FgwqL+WPgdM8cR3gA1ME30ahBTvP4dqNa2ToKl80YCNTTW
CRpV3ueyCE5m157L+HGAyGcrzVrqkwvW5eB+W7wUuYhMQPO8cyy1Wvjqs0sD2MMmPsBsp7R5/ZPC
PMXHqsyzzeBxbCihxz0ZPzKAGpqhUS303OKNPNJNCxFbIlb5VKWSQQhdRUsBe+ZOpnH7v98iTvxv
dzKqcZCLILVtxCM370kcM/8b8rU0r+MLJO6zR3QO2nFje4t4m7kTxoPLJJLwJ8i967FJn9Fdi4Ns
U8NlHhLUV1KohrCVc+kgOteZLm3RNfWQzpe0j6si7XGVx4lhYY+Iozw9hjQW2aYgRQ3TmITsDDir
Pg5og1k4myTGmVYrJfwIKR6MDWBl5gjyjqZMXUNeSR7ZfX/4g19ATNWhMAhMB4awV5/BG2MFx5os
3XTyo0VNQXESFJVYFZTIJMooiF/sjN7D9cTbqwdDWqrrz50Sh9IsVQaF1EybnFYl0QOsWLFpoVkF
2nlYFY1xCHmzwLjc3J/r7VCUcICv6DpnHcbGJK6ixZ/XMm6uUPzlo2VjWJV1O63yuMUWvutt7QLw
NJUTjZ4OaOVpuXnM5dCqQz1BGxFRIyy/dHzrHOs9ds/C7krWwqeuTf47YIZRuf7hBtGnNqYkHa5r
9F9xVgRZ228cvd+PfnGmiZRI8HWCk4MDWuq0+xCxHbcOHjQJvUX8P+4v8g1tSiTYzJvGnkFlAQvf
6w2VQZtM23HgV/TKpkkR9jKOPIc2Gs3I1CjpJHLKhhdbiY/aGG0daQuLed/YWKLG4yELkreFH3Qb
aMCLs7NV8h8yI3Oyw1OIOxLUqWTjVM2JJGODpMuKwtNHRbpC2kLSUirSOIIO8v7+2HM7jm9BsYHl
4AaYxDgk2zMrH1GmUrhwOmQpeiTpUKpxveDp/kjTHWeBOjcthEyoapCYTUvfZkdPDuUC8A9uiQxp
tRcqISKKQr78FQQ/kPGXAHvfH/Qm0/0Y1aHaTvECFiBMv6vgkchaBIu+5lUDFRZonpa7rw5UlgQ6
kut1KB76YpV3flUvPaenkVMMLeIVxSsROqZP+TZuYeIrDlp2o/+1bfpzNbyOob+1BygdlnNsYX2b
1dFEjEP8An1wtwuTn/0FfFzTVsXWmkKeCjOyXcvHk8VOUTFGGh13oL2kBi+6iUgb/nH9uVTaj/lH
j4MjfV0Yf3qJfawAdxdKzBbsxGmLMg58apQ243PYDvVx+EstwQRkqGBm+dZK+k84/T4K1ScByGkz
NBkkpC3TxWbf9Hx9/A6DjIKiCoSR6dbT/aJVuDHkje5SIGv8E3IgB2uULraCx1PmXiq8oRw/ufSl
t7QG2uT+/BjbpneusPfp8Inf9lsSkVtyZzQ5CHsJb8ACIr6Li5veblS9OUdIjjkgAAyr2aoWd6dy
Vs38GPb/V3L8X9mip3+v69+1pOfOnuVwhdKLAas43Yo25mJymvEh0J/fdkmwzW31FHgx2jXDXuGX
2OpKT/uF20zkKL+nDmLq9KbFJUOzzZ7Wx+XU6DtHoqJQpMi9QARUZQkZyPggCKAd7rUL203E7Zvx
OOpwcTl5QNSvl9oPFV+NJY2cDPhpUCEDkBys+owKzc6Q7NfW3/Ei3afKoUvxGDaci+o5r6S/T1q+
9FOmj8GPqYv39QdoAhXy65+San5lZI4y4lZhri0nIT16qnIVAxLvJcmrR7nrPzXRa9Skl8ENF96+
N+W0j9EtgVaXISHdQPSVeJQwfKG6mfQ2wOlgD575aCe/xix5LtT+l6dHF1cQQZLxItvSjyFsf0rN
wtefC70cfbJXmV2gU8m+XoPQDpseLZ8eaOwmNJON4dAeKpKNyOJFZZEEYS0P/T6Vl+BnNzc8C3A1
tAhMvx26MqqHCjRnD3Cn3QoeYZj5W99ssEB/EjUXXPdObeo9BEpwKvufed281s6wzwPtoQydz7qy
SNWeOYEsBc19bMcsmXh8/YsiW01xMIz+Lyu1D08VvsVliUc8nwmxk8+I7TyYjneyEO9rg+o4WtGh
0qWdO0RIODR7fQyfU4Xf1gKK6RYZkDMhEpgqDHawzGBGzcnvC6WwHROL30dDeCcEXpoarGQ8ooPh
/2NSeG6fAhUBhWbxkpgdmX60CbdAxrZ+EiC9QfM83IXYrKX/YkYBDhDuTpGqczSYJ8tBhJ0uMSWM
6tf9cDFH1dO5EfgsAvNwg81V/cAM9A9j3ARKLbZJSLvsurzbeTiC9qF5kIzw2eD+Nij+okSy9trH
aqDyr4eHQBbM6X/yovskqTVyFNKLth8bhMzgYt7/nTdVUzazQU2ewwxEwuFv11sHuRpoxo07sEAr
rQRZl6IZKwtzcJlixmjhQmMxuDK8dlW61q1mrfZL+3dm+xqyxlsYRTmeQtMu2FhhSxjrpFG1gPDL
yaGPguc2dQ/oqhxsUmkX0+bUDpY4gzMZDBwnMSBNVsE8uZ67EqPQwwuTKyTw96pv7uQflaKfYgcV
E1Nf19qwF7CUEYFJZ3ARUFvM4mbub1JzkT6CCeFqmWxPrarwc/VpN7qltyvANHZJ9OwU0iXu4sPQ
nVW05UXltjS1Q0odZ+iDFwlU6/1NoM7+DNzfRWsAhK8+uVBU4HA+bVoulIJadQHzSkGBXSkbXAGM
HsvR4YtVyKsW2Wja8T8qzVvHFuiWvD3bSvhdVG0UIGkBYiY5JlWy8y6lgJhUFY3KATemoVhKPmdu
Y6GxoVDAA5Nwg08zUMTAhlJmu2je58LpLpVhbI26wL6+M99NTOik8UuIBcWq9wMHwsTex6sLrsQ5
1D7RBVnfX8G5OwGwgCh2A1rgETLZSqERBZ3isJWUtF13JchZMwECg/9fqxR4tErFD69BdT7VHhJn
jGlVpt990VKOoQzH+kOdepDvqz/Z4ewunQPOnXVzV3dhQWvMoysZBq62UnWc2AI9Ooy2vRskMpaC
U1/zI0cvf05RdbUxf/fk5J+F1Zn7WsJgBbA2t4AxrQdEmdwNxcA294vkUGjJxdbyJyt1Xk233cWf
wxEOyyi1n1on/xFG9uewGi9OpB0RBfraG0sxT2Rqk0zOUFFT4e1AI1Sf3kbwMVzVibh9rKB8wgkK
cR773a8tAJzQTQg3RSb/ur8Cc0NqEJOFgggSHdMh68q2ukgdh02no1BCA1RIZSQdquLKHm1AGlLq
0qefSRINUYQQ9jXkyVNoRZk7uYY7Fc7sivXV92VA+cbBq30afZCjvfLRLaRnTwHx3bH6le0tHVGx
5afLjOkfHTGavg6VkOvoWuA1qdQlP6BK0SmLIu+tLxDuFa9loNiWER10EyNhHbctneZ41uwb5HRl
U3nuv91f/bn7BS0ewLPICkBmmxzODLWpduilYZPGdAGdTSG359SKn0cbU5hDL9tUjJaanzcdX3Gx
UtIU6AYO3817QQ1UnMctLtaA/MsZq0el1o/SmlpzYf1jwyQxyIOE9W3s9gtll9loRO3p4zlGr/3m
ae6gUYt6JG41Nj4A/3SG/Tmr23OFhldrGQesrQ8W8jTI1JCJ+du2Lh59QD6ZhJaxZp+xZbz/AWYX
g+ouCEw4+rwRJ/ec55hl2jkK+iVteJJb/2VUq0cdN8g+Lh/NsHpELQyJ7OSYqtFBCcYFCMDtBhCd
OgAbAmYEW2qaf4Yd3BmP9cgK3BjYB2N8QtLws9v5335EMri5/LAw49vcgiFhpxN3HdAt0xnHpm9n
Q6jiFICYIoZLSPR5Ryc1z+Wg8VA7Gbm3U2206iztjBTHJVAXc9+5nwDYgCcrbzXIO5Nb3aYE1Lhx
DAsNH3cRebX+rYMPI8pkONXubda916PdCGtMN/4K6X0sLMJtXiHeJPTybNpsXEKTgzd6WhnbOXUI
qnF7kexaXX38V0wjwikKbA8os/GU5u+FGsJrBoCPRd/9H3FbJwDBh6wXPDUaPsq0RpfKFmKoTtZv
2oSWHmrVmRc9Byi/VTmK04Th+8OJRb2OenDFKKlC3nWEqpjYir89DpuoUypSbWSvma7dI5gLFLXo
YIxRnvj/GkqfHKpWzpCFzBlK4Fl0fCHD/KlOEY+HRHJ/pJk3P7MCn2fAA0PpaYp4yjQd82KVoRS3
YduWz/Zg7doS5da04PagJCKv5SqnRwPoKlQziBDG97A0P9G0WcB5zJ1lhy4GbQX2NpWf6wWmmpCQ
F1oo9gTZJXWqYznar76tPvgvefvd8rytHC3W+GaOkkDyU+XlMUfNU/z7b1+1yjBCQ5iw31RBt6tb
NhJoJa2SLoXebsfG3ZV1cGilt5ztK+cpgv/ul/uf4DaDIJTAUTfFtUK7aLKvMl7pSp0Y/abBVzrb
h+SMfvS1U99qri97WJzxzNEVYAOBjwSiyVVyPWO9KsogLbAEwqh5k1r+ycrcz3pIpe1vHx0ZCUTL
YKW7yLFfSxM5CC19ERaa9yc9862ZNe8RJox+0UcR6Ldlt6rW1LpM6jYCmyhrHlbv3VmPw42Cn1mF
w6oxBN8QNFroJM2EDAKmQusc2IN600FPi6butbDoNgblEA1xpiI31qXWbNOK9iz82v8+S+oi3BGs
OA2zyeZqM8cdKqfHnsCOQcaBSfP9bUPLCErvOk3OAq+vFNHSDXWbIKJ6YMEWMFDqoZQ4CR9jmlOi
CJNu0yLU0/SvZh+u8U7ek6ylFpRynAXklzSgkF/9QZBEXYRKFQ1JzQG0c725HCvR6yrTu40ZkG2r
8aXDhq1p/LXuRwuaY3NbyCAMmzRoeJ9NxZzgvDj6gCPnR1M30+KNxMmR5eBYjf0Ob4Ot35mHxu8X
Mo65iIlCHDhb6FrMclpbKNFKVTLH6mhE/u22SJlW0a4oiq3vZ98DmgGZ9UPDf0a0lf0EC2AFEUHF
fr2/s+aCBjJ1ImYJssI0CRmLKvD0TO2wvPH3vgCfGdpDgIeqW7brkdZjjUPv/SFn11uHoCZOrDiz
159WDfWiTxPm3ZH6wn3Z5cLap3kOoS0awHctbQOEaOEmnMkvBdmGLiMYRzgZ00u+M1F/BjjVbUT7
3m5dXBeV6uDiDxNJ+0jU5qN87XnOJW7JAJD9ON6f9dxC0/IFsUTvl2xL/PtvgapprcqMVBZ6cNsD
nllcS+hg79La25jnvtMWzu5cgKKuSJMWUX/1Ji6OmlHVpd0QoAp/W/gN2izqgyV/8ROKMjRc7k9u
ptbO6hqsrcnVh9LaJJE0Dd+WG0PmuKLYbxfYGv2tjOYParjNAHoK8kvhPHemunDT3ywqjq0AKqnu
ozsC6WS6qEFG2ypD5rFEdUbgdVOQ6YNen01P6C5220VlqduZfgwJmQFOEZt4CuE0sF9ttGJAzkNC
XEdNyr2U9Wcniz8l9BhyG95sMZabAqYAOqfO54WFvvmuDE805N0umizcPdfbSC7wijI7ygOSXKw7
NfyGD55Tl6uCyxgsTPLP0Fc/Hdt+su19lEhvrhy96wVe6Zow7huMcxD3byq2pfd/10ecuEpqxe8i
9QDMpYCSmZYvKglMOnEE4UTVefdj6bPU7IemPhi+i9WGVNprXDIHxBByfKBsnAew3FTDx9Qy7dWb
H++d+K+4jS925z+rjvzLkl14Skr9EFraIaCF58rcdKOjgUyLMAALsdR2rVOaeFvuy6X+zdwiw1Tj
I1OHURRnEqEaL9S7uEYprkKcpIlAnSfAYKtu10MONDCEur94yvx4QL1IIEX5a3J6ar00B1lGgSCs
9Yei7CBm/8j8z6JbLpqkqYK3Z4u1ZvwaB+EWBWpMnLpNWcXYLHmvoBf/ik1lIcO5Eb4idqCVx/vU
Bp5H4iHC+G8BywuGymp6FgH9jgKYGyZsYYKZmHrG1TpWuz06Gjs9006mqz2k3bYvmq2CsO16YXFu
0kzxO2AiUBmjSXMTuDH0GurapXmeBwp8NnWVV8mD61Y/CaZbFyPK0WzPjhF8qxr7S1shbxgLFtRC
+BZeN9evNvEzgPPalAlAc0zPvVY3bYdDJxtci8/QKDEaDC/GsMtlAGmq4n1pOu8Fv5VT7eVbhM+f
c5N7m0K8O7TbGu6uxAME35mNaTkvLa/+XjZfEON7wEQerLlBG6W1FzIbVbyeJ6dSYB+4Y1m+W/SJ
0Sd5jrw/uqK2dPbYQxj9Gl98PXgr4cD7RZSuPQt2R0uTdm3SGQ9CzD4NvTr65PS1BCygty9annw3
+Mcya37GTR/AEbC25ejiFxdLT07L5UlVfeGzi0A2+enUJahMcCjApE0LA56W5zZKc6BX7AREFG51
CjCo/MGo8ceto29Zqh7zLoM4nayRzH8t9UXszu1PECxdoDO2KE/wwLg+AUMRQULPUMwKFOmLWnNh
J1DCm/KYdN1PQT9rogt6V30anGl9RLW/kCjN3DXkZZQJCKcw+m+6T2arSmBksZQOkFKxkTgd04vh
dp+i7g2Hmy3u80DIsKo03+8v/u21yrgcfhI0gbucogdq36p0uWXivqo/VDWdSF+6RObP2vB4SCYb
fA0Wdur8VAFlUYLVAJ1O21w1ZiFtCjthU/vqr1rtL3YhP+tu+uQP2TfcmrKxe+xAsg+m4i9stdvo
a6mMCUuY/6hfTEpQem+gxRIP/abg/eaOCAk2414JjVPe1qsALdD7i3vbT+V+FNNkd3PHGNMr3PVy
d0D/Fe6X577XXJW6XCFnFRXr2AQkhjh106gok0TPWselXdfvvL1/LPwIsXevj5f4EfwGEMbsrOne
LsKo6ezEGTY5jtima20LN74MtfNiPLh+s62i+pidjTx6uT/uTe1L5AYmArWUSICETRFZgwQtVXMt
LJBKgjZdzFq1ton1A+TBUkFqbobg/YTeFgnpTUdp6N0ilkXbunMB5VsVcBPLyX+m+mMm/M1x4msl
6Db+N77+t/uznNlR+J990DDYV9oUCOS5UY2tBOfWg9EjqANeTRaj/CMDgVMKcyHVFxfx9FMKooJQ
FOCinr4jJWCdWP5wo+iAqXok5wsq5EnVnJ3evYjOIZnkwyJZby5GEB5pIbCFbx+OeF31ozISI0I3
o9Wr/Eol9YeNhYZp/JWjE1Hlu7CrvmLrdDB7aeNBvKw70G99Sz73rCrVI8YB47rBSPa/L77DY57O
libY2ZOoHUlV2uhRB1yBfkbX1Y9dh31o8ckgXW+apSrY3OID4uBuNalVkJRf3xFovaJFmdK2s7Lu
CNCIV8FD7ua7zJEOYKNWkewfMYdbSs5mriZ6yDxA4JaKHHUSs3p2syxL7DBTD09jUB8lYTU5CFtY
g/pqb7/1oXvQg5rK1Fg8yXVE+yBYOMxzQRvADNkZOZE4aZPJJ7QEC7eW6WCU/mcj8f4uve8YyOCa
Fu4s3HtTfxuF4PNrU/11/yN/6G5ONj1FR/Rn0IBFSmIaRIeQulAVhmz6IIKO6u20vt/jDY35DXo8
2iE2+59R7L4JvTs3ib9nRf13L9cbs3b4RuPFr8Kj1xmIVT4JC4aFX3dTOBOYA2pJoCUURNGmcJUM
mNMIdRN0JT2VMl91bfR3y4UKw61+7K38lATSSjUxujXSATCNE2zu/4KZCARYRCDd6e0BgZy8KORS
rQYza+isJvInTL7eu4h2/rjjWt9Go7SwEWaiOokCdRVQpnDVp7la0bq9rhFhN55ufjGM+oih3Scp
VL6robJUNZvb+XBSMHeA5QZ1YLLzffDUHZZv7DnlKcdySeA6PTU45Ql9G2RviUkbLbbWfvkFlKcd
LSVlMweeIMtXJStFMWb60A3zIEsqj6dsVUCRpKrel/p+hOzmQpiPqv5Tne002hr3v+fMqKqg5NOq
p7tyc6P0th3YEj6Amz6pHg1l0xmfNcnbOV537tVvboN45uj8QU724WdCE4X/bzaR5FXAGIum3/ih
99BASvV86RX12YcyOdXK0VVezBhoZRqkqz+YLRLtVLqJ385U48NMu7YtfXpJWg8vrPna56cxVTY9
lKwcOVUfpfo/S0GpdmOBABmCdH/aNnL1RhsljS+LEZQUjUe38l/bpt0qeFpHx9J9a0ZpjYD88f5k
Zy5SodoFyIwNzSUyOaqdUtZanmaE8g4TMk07aRTT89H+rIzNykFNRNIXqcAzuZEKxQfaBa8LChyT
1o1i4hlX9u2widTw5KLawHivQaqtNaCHZY1bSoiZVvCOodXzH8z2t5Ens+01OZFy3N5w50LCZXyz
6dBlxRoTtX0/yKvMXQKZzERCqr3sIiiGdHin8aLHosw1O1rcRttRRWlORlZBjy13oclNoS3k1TOR
kJo+ciWwaHjGTAuS0FmUQLYEosVArKoHsQems5ee0KLf31/Ij+04uQEpAwrOLVJD6B6LQPlbfQb5
XeS6sHDYQNPcy8jbrwW3GbGJEKm5oNvI5XByMVHDs6S/GFa/NiX1VMAxRSqlPShN/k+fjysjz+xt
NOT2BrvLhSxldulpKoCoQT6S8vD1L2wNJUqR/Odbo8BEQrwHfb53KZdgyIRsyVJfYS4dQRCINyvr
r6HlNUlH2nDEaU7AibzQ2wVGchnl9HvYpd+V8oKVegX1uRqRYOJRdf9bzB1hus1cBjyl4JdPUk7V
Tgor8wNSTkv4wKOCTNgIRsAMpvBC7HYV0hn3h5y7EKDQcxPqOuWRqeZqO9p65zrY/QiFV3UAEpPv
rZQ+7PC973MKJuMhwSHn/qBz80QpjSYKGmJih19/UK/wi8EAtLLRcMtV7PiAueJjrMk4ELhru+k/
WXzg+0POflQBVKIKZKIBNO3blAW2sZg4s80hovb411vUWaSGYkz/pnjVCkHQfWtBb8/thaHnlhhw
Frhf6uw8dCZfFaWREMFwpydMRXsTYeoBTbYWqK2vC8mhr6OgqRkLHY25AEIPBSEQvNwoNk6WuM+r
1goDBm3RbhKFX9IdXEQ1BB3/c4uV7cPTAeYfD5Fbflg/NmETawzVZWCbQVSlxrjyqLWolbsQ9WeX
koGEcj+sy6myS1x2XdgPHBABFZAx68kR3xFPw0Gu1yw+X8/7OmhLeelcqQWhuf+NO4mRXo4sOCYF
bNjwEmffJLNeDbKNo+PjgBC0imRWnJ4H5NCSR2H6cn/rzp4W5H/IFhH5u2Gf1aEmY4ZJgbpok4sT
dtuqdi5RmF385kUdaSzQab0/4vxhAfwhmGYzsIS2jdyxbbhd2wENQZxT91LkYQRYPsadd/Qt7Ygt
2rZy0+9a/kfpIsVr8ALiHUBUuo4OY1SpktWWVA0RbCzDXeabe+j0++iY2DFaZKhkPeDus/DWuqVR
iG1Mt4YSCDynm0KxJuGj46cgyFB2Wdktr9FhtMatq6FGUTxIrkRnvVEfjET9ZdCt8Pzm2MfJRnQu
hiYtV9Xg7nEffeh6f2N3SBzzeCnXuaVXK01xd3rzXxW9WCIeLjSXxLaA8zJZJ78oBjWGeLSxrHGf
ezKmEnjTj90+KNMnw9qo6hIRc24nIoxO25DxRBv8+st4oNkdp1F7xEa9nTK62xQLs5pMAOVFncHT
YIm2MHf1UzF3+DA027kwrkestL5yfbMidsK81Ev5k1IlG2uwXv1AObiLm2B2gojwCe46KMLpJWHr
2th1ekctPDBOTd0cnTLFnb14NPZGGm09s1jI82bnxwljLFpj8Heu51fWo2MFMfMrnYfSddZqgmQp
jnjp+BiPSyDJuegpVG/ZL+jt3kD0KeSGUIHYML4Pf1GpjyVxLESQulKB4jzKibUzlKWLd25QsTlF
o5sG0rQq7rp1HHpNyRc08AJTvRe/DDZyhMmEK2+z1FklpYqN+BIoenZYynd8RdoeBLHrhTVc2o6V
z7DJEGyDInqWgLz43bAX1mRpFH+HWGIm7kKonr0ogLJxMum10OSbXLvjEHpGpDBs0KjrvNqG3s94
/KyoMAaxBoO8SNejja2Va5bruv+DtAqpUjI5iie87ydzTos0ClOZizj/1Y3GrtM9QoFD0RjsZIRx
S79khTa3yChKEKVprN7CfpFO0VXMj5ktoNtSItcIDxR3HgpZOyXSlz6y0Hz5o/Sc2pDMq4h9hajO
9acFvgEP2gOWiTDeMVShuIAyTjIooKjOjnJzDOP4u2L/nYzxf+8hkyn/NrQ4zr+9laKkqqWhZYVH
+EDRsKo4qsOw94m0sRXxtc2tjjkpeZDmHSPJ24ZQ7xbuZoUxpu81GhGgvWj7IPwwmb5ttKrs+RrT
l0eG0U6Gmxx5blvfI8GwILMtv9Sj9yQtsq9n0wIq4oJ+xC1507se9LKGJgYyNLM+RUJPuu7/Khv5
rSiLI4CMUwok2MlQISZ8vi1MW0T6m2mDqaebqM0hg3ABiqrRA/oxuJ/TIX0S7CKR+uG//kXJ3+jn
Pob+2tXe+zFYczzfh6CCj7Ck5zRzRRCpBfbqo4Y2zU6Gyjcit+6BQhu0BSo6JUl6ST33UDjxOqBH
nxdLGCzxRSdTZ0hSItHsgjopftJvuw77pqIAu0KCTb7RR+7FadJV/SlMq8PCIovr5mYk3iqC587t
N+1CxF7jYHNApU5GDb9yUSiCpqlX0kpIwHsS8onIZ5qIG8SLkmq3MEbyLmz2mCiNIIp2k6s+cCTI
WbnCLHV3XSTGCejZqq9PXS7/3fc2hjvvWeAdY9t/AS31XLf5zrV/3l+A2ZWmCCJQUUKCeHK+HTNU
RqpcgK8V/ysupk78kLXRJ13S/rk/0OwuEk1TdDV07sbJIa4TW5F6kxiW6TgjoLu7kVsnRp8dQaIa
IwIS4JVmAiC8P+w0YAsYhEhv+FNgrae3Ylwqqu0OaotciLwX1Q3XBPcSt1vdivDZCvcDcqIyKdb9
YW+uxX/HRXsXJQHhKTpJcxLZaGw9lFGLqIOtJ/jyiPB6RbDSC4BQJp6mxau0r4D1CyltHynWhR8w
jR7iByAVyAYDusn1PNlcpdzBi2wxBTET4NzZp8zDHRex5QiLXiN8NY9pEeG0A0ILGcVBQXo5fjZB
Edz/GdOv/vEr+AWgN9lgN6W2MpBVyQ4QzSjMbish/RRzRZRydayq7qgUxq6g8nJ/yJuY/TEmxBgk
9UBeoydwHTw6LaycrLTbTRgFJ4FZHTAzirwzjZ11LB/s8AvfZWUp/zUB+3dc3MTEMUItfJKMjENJ
11BlxXuELDQ0hseaF6OmrCzX/SQc1G2cf3kr7e/Pd3qCP4aFecUmR2CIGD2Zrlt4qQVic6OWxkl4
yDdp9VhXP/1GXWpriBn8HizFUBQiYHYy0m2JRQ2DTCviAdUXZIccxV2FTb5HduFVUE4z9T3r5HMS
YZWrl49aV12iYrF2O43X//4EIWjM3hamC9ezleqoLLWh6zbpuxd1BzFwqZJ1KfKr2nxWc7NaZfqD
5v91f5FvYvXHuJQoAbmghUQ9/HpctqkepCWoYA/3oxDPoS4u6JzFF7n+NobOnnbBWlbrtUFD2xTy
1rG65n2wcKrnohkvw//3KybROlLt1g/Vqvsg1X+wGbDsyaLumGXhxgMjIZzSBXRuYfazq055glSQ
XPsmeEdwvnOtL7uNiJ4RQFQVs+ayR/TQrHdZEp3pca18qd/Lcbqw6WamrAmLCYwJEeC4qY3IuVR1
kQFo00CqvaxPqRuscSXSDo75aqBeTuKyUAsSizjZ5YwocFxAuACxTZKP0apQajf8DjcPQFWj/oDj
b4Ly02g5W2TUF8LV7GgoDKFpKzBz0wc4BgOa5OZ0HYQTfd+hx6+j2ZFeCvmv3Fkir84uJmhQYQIA
Om3aZGkCNfc9j9DYqM1RPGEKbFF6Cx1fRDN6yDeKW3y14yVNxCkClMNDOkfibhMdZQpO14dHyfCm
MQqJWwCEbqQYxypT+HBLvjpzkR9AhSg8g5VBLGnSnAslBVtF2Ww3euTtPmgZKOgUVnCKQh6mBlAt
o16XksSUpYXPOLuyyDTpNPFneEbuEI5ZHmF3JYK/23wXAlFxllzgrCVMNrLhEQTS7v65nLld6WBw
yyPsQf1u2neVHE9qAf91G8F6h5d8qoNXy2yO8JoEdtb5o6xCSKLxzqfwDbdJPNV+S8wTstnMLaNu
U2vtVijKC3xWEWRPYX+p9X3uK3uV1krATW9FDQlWAbbgkBbWAsBzdua//Y7JNdDbfhBRC/yXNZGm
X7X+L1/xdmH9V4/aJPLf9xd6LvwjMSDuPERzb+uAYVqSqJucUiPsz6IO2AIcEFDuaI0s9VMm+eva
T/ahDq4UWSq3jL9E5pKN01xSCZybvrOQObhFjrV55xlwRbCvC4N9arRb18YsKzW3aiZtRkQ13VDa
BmTX2HoUEJGaP8im+QHwjwD24uExDY2ktGDfW9I5C5aIJ3UIcPD4rtay8hbgkhKTw6f2UvSYO1oC
Sg8cRxTUptHDzj29SMem3WgKQoc8CH1eDPZ+0Bg9ATz8EHXjQk510yIWEUsDeWPxMoNjbk72+agW
lRy23Dq0J5+GjLdYeShCFZOhDnOh1778TK16HaOFF1tHNABXstnv0YTAR9peeeWDUP+GpLSw62+o
WB8/C4Yq2TQwWPBj18fPThJwkYHRbtIGYoF9xMm5Cc96267yHOoqLxr5u2A0Ck2k+ydg7sBp/xt5
yoeWM1xYzYDkVnRNBcm98P52g5+++t2jwCeVi++XmZSDD0DrGzdiutLTreZjfojsC1aNSD0dtO4s
dMeajudTh4eX/+IOb2i9rJpkqbc3dx9Ta0LPFGUrwRa6XmI99oKuTNp24zcguJHUEiCPgJSqdOsX
JXIXQvjscKaOQhMnWryTrodzm7BXux6L3YCjrEm48yK75qjPRhqv8mapHj47GpRfA3wnqfz0VRp5
ZaI2SHluktDfSzV6ZLgboj/1IZ7fK0t+KHMnV+xVMLTij+k3tIYiUwekqjdpS/cZ4q3oZQz1NwgD
KwnehGegLpgv1d9nT4kwOCJMESSJG9drGuLEIRmdgm2xsfO0VxfhE//d8Q2eudKWWwmFvb2s7/vK
WYAWzCYgBjkqZBto1Tf9hsZ1ShToOJ+dTN1d0Q+hix4c1YYxdC/a974qN3qNMYm9JCIwczxJy6mX
AepEo38qz09+gy9qhRKgpyK0baB7W/mnSi4AOAgvCv0kGAD3I8LMXuKbUgTnSQBfcup7YRd1YKsF
NFtDKdYNzCG1DLd+fYkkE2nipbtvZiuBSubmBV8GaHUakFNP76s6NbDVk2jC+QDDRXoRmmuhk6Xt
aZatGyVemOLsoOja8OBCV4Uk/XojWU2UDA5or82DhSGOGlAsQdnI4ylfoqEdSsXu/f6azm0gWmIf
vQwaclQSrkcs8VPpyWxaMEXH1vwpMLg+V4nmI2WuvYbyK+rze9BefzIsYC/aKAD/b4Kt6+mt1nuc
GLklAtEFF6AGt4svffgmxWeaVSvRerTM/1zb50ZD75EGErZvvEumZSontGuptolIiopBU5nh/L5R
u3ZP+eA4hBfbqVbOt7ot9nW0hP6fixO8O0CdiVtevom9g5raYyrzeYVyjUhm28jgWfLmSMkWhj3c
tJ6X5msIihB10v8e+HUKKZRD6WkTrCZfWqq1Xi11jFKSMtoqWnrihj0jptyqQGSiJZGe2Y1F9VWY
wQqm5PRaw50Efzc/530Cozj3HJTvgVDDiFLGxzB6h2mhBMN+7Bb5zWIek9e06Nhb4sYxBN/4ekcb
Q4s/cIbTmdC+F16N2KruIyBsQBtW9OyF8akQAhRBykLF7Q92NhhccFCAr5j/5C6gZtGbUlmyszVj
LW68oAPxRQJv+G9gTJDcw5os9LaQJRfKCHNvBhwi/je0iNm/vZXU1GTBgaRuhFCoX9Zrx/7WNdnK
wPptrItTLx9NUHZ2tmvIcLTmrMPZW5i+yFZuVh8NRu4k4gq0tOvfMDhNUeh6wi5Djko4fGVSum+D
nY6Ith4E4Ho2fnISCBMzNE9mYX9pMvdoZ0uN2rlIKoBSqH5QiqdSef07FPhYba5nzSYO2+fManc2
78Z+ONjOuBbyzUFRr11pSZR/dtcLbyZKz6D5b4DJvaZFcerUDVKAuDj/H87Oa0duZFvTT0SA3twy
maa8k0pS3RAyLXrv+fTnizqY2ZVkTnF6oyGggQQqyGCYZX7zbm2fjn+LJvd0BwN1tr0ctldzsnWM
i6htMe0sdYr/QqtepfRx/rpAmxJwal3nxRgOCLuTGgJpZb4EgXmKIrdlzf/MzHY3Nukpk7cqwpde
+2z4xcrT2kKpYrPpvCkxruUScDS8Dly4erk+OMPD1HGJdY2Lw9vWRXJhvTGy6CSJXHllZZmUjlUO
DQWzCOBBmUP25KKcIW9UeyGKFmH4MEjSAdDaPiq/DC+Z9CTNW6xwsZiWsy96PRTDYZGw6s9nP436
aK5jv/PG+Kdt/w1xmsC5dbd9uoh5XA2kCol0qjA0ERfzbEeDnDgS/t4Sn1mIw/t+dN0g0KRa+Gez
qQy22caOvrS0FNhLmJtQCVgxW6W8lolI4t5zynBvjIYrpGVggJ/6yf4yfB93Ft7dOdZzcXwifnvZ
GP5CWobkCtaGImfB72Cxke0Ebd80ZSMn0rBH7z2YnOeiaGA4V4hToQ9t1/wPXhu7wdwc/MIpAsCF
aAGCA2n5Mp+oEVZLk57Bqz78HmIn10nxjzHKn6zKeRbo4TbJ9/3su7KUP/pOe5Nlzq1SY0w3K5Sr
jd1UtDeho9c7rXtGtG/rtF2HxNTgIJlARhAZ3Wo9VIE+9LXfeCafwdZ3mFXskiY8+vgldGHozrrx
0rf5m+9DdjHtl2TK+e13mc73bSC9iuOXFstGUrJepITNQmyJFhHcvuUVIEP1zkYNe+q6+NFxCAzh
cECRKMjeVCu5jrNN852LA4IdBaciipJLisQwsUYdZWyE/EGk/LBeeiwZBbLRyJ96dSck6gg+vNkF
a+/SA0YBSzSEezxJT10AlIL7cWPVro8lkTr855EWq1ahnR35w9B4ZaPD0jVdXe3IfZEfqHCLtJAL
baorUv/nAKMJ83uMVb0ANaRmdtp4kvX+ATQsiuHcAbTsVoDCZFZKs1VqxDDwRUW+uim7XYwjp92g
uRIh6VOUV40f7TlEDxtjr0MxMbYGxlUkM/w7PxfbfDaltlVrL80fDPmx629RJFDsQx0pxAaIq4W3
efSP5GzRxNfbFgVqajkEntDUVwW8APS3ns5t7TlO7AqvzrqgOlbz/v2DcFRGDmNXDk8bb7tehoxK
u47riLYDjJ3ztwUDZiqNntX4k5vuTGuuxfG+BBY+aIdEOxn+7Fp69L4K/g/pYEDQQXOand1znFcQ
EYJwr7Vb19OFMi7lAUFjB7gF6nIJgdRlCb6aH9SeRPBZZRSTw8FtZfyO++BaJD7Cf1mMaxXJ6b1L
Y/3YmJz1hiCBAU31bu+97svj8G1MauTAugXWFbXwLK5jZEqKN/EoGbIXvZIgOYP5NZV8EScJaJeU
b+qkiQz6/AbFthQ3I3EwEZwbi0DJSep2aCoNq3GZtmrzpU5/InhNg7VyWyEKHrjCPfQlTva684PV
8/k0rM9rRudEFFIRHBBLZJMqd6lfJth+hybAMgqbqImO9b2FZ08EVOLzwd5xB6t3RQacCwxIF3Cj
8wWZyklQTlHUsPTrdz6GcAITvAw7mI7i8zvKtXRXB5Q1atS0cZOz0lt01LcOw3V4ZEBOFCAFinL0
OBfPYRuTXhQT/MO3MJkfJXi2wlq3tgA2o9jZjO2DQBEIT2YRwlhoOPe+tO9Tmlmd93djUkQstpgU
noL6kUCs4nazWAB2joWfnwSVp1HRBorsNve42WLy82oH/1glnoBV5aZki+VVgDl53bmqG2+afqyD
Kqbkw1Mszoqhl7h/J/KPprud0gSE7ls/PbMyX2okdfOn2gbqKRkYGsZehpXb55Nw4XwU1DcAHNit
oEghNuuHRHHKfWXuFQtD9LbeiZKPHk7vbbQsMnYqms4EfAdf/fpfjKrTxDORnaKiJubkw6jZFMR5
0Ro4iUbHdERph48vRMCEo08NwVFCsrY2N7r5F5Jiyi0UthhQ9LGW9R677CXwCZx9tvW9OgW/ogQr
xWunn1y8AxEe+zOVp2R+TiTUkxVrY6IvbUHQYJQiuI9gIi8JBNw/Bh6tJbcv1o1wkabxi6G/iUBA
5INTQ/euxOYkfRtoxE8mcq9CyZyk7fOpvzgLrHVAf5zC6xtgADQeaXFavwNpRBOv7Xc5tzC8k51Q
DxYgMXFBikYeOvJeiUZmXG8Vyt+ricvNB7+GRpLOjbQSiIqdNDedEZv2QsGpzLkuuSUBMuePZfxg
wa43/ZM1/C4SyQWniRrta5I0WDbet2+mtBs0y62iLxinAnzZ+lIXLm9CaeHvAeqXQ2pRtxj1LJVs
KNQYN2IYOb+px9lWaHO+EbbWKKBtfI8LF4EIEAUhkDiFq+h8L9BCl4ZSKSpv6KuHxJlpT8hAi9Pa
+qVO+u8Z18pA/d87WsQIGTdRo+akG+NeSqzbrJgIqnyqJoOy9WgXAsZ3cjNzSGpBVnH+aLndlnI2
qpVXa/NxGLp3oT5R+JYiCqZ4testJJzeHfBo35iVC2ezaIKiHQY8FoH9xUdQusqaR3WuqOy37vwl
LiDwldwEVGkn5NxE4jnqQlYu3jlUNMRijRv09cLgKi+fNx7mwjyIMq2IEwA7kP+ez8PoTCAtK7P0
pmDcD+nL3IxuquCzrE/3wuFUAn0UVfmtaWwRRlc8KUhZouOAPrNQTVjRjupiwhKq5XxWrdSDj4wi
5HWKE1KIAQZQA3WKd3IleViMeAK8Q6F7ZxXgasZnzUz2JkGmhVZ190sKTC9L8WetBpfq0dahcuFe
50QRvChCSqGLfj5DhLeNClGu9BzILvS4XK0Z3DAAEWA/tp20n3Scb/DYlKP73qyvpgnCfEQhNCUB
oWM06dpWBfRClHn2ROLi+3DFmNGILvhkC7NqLFip/WBZYqfXufNmkv200KjEgSfmim09mW8NwadS
/DfrGBIQeEHwXKTdy3Vcy3Gm+RG3e1t/n8snqfWS/k1o4DWcJGPf7sRKFl9NQHErKcUahzgopIyh
bKVgl74RVSkkTljHQJUWW0oe/CyJ5bDyWj3h1nW+1gS9cZrfF90DHjRX8hh9E08y9caui94Ejsb2
MfXEykBwLoPN+rjYNosrAMosdzEHLQCXpZHEZERDOBcJexyB4DbaZTYsllT16YMcEYZD9hs5XfNv
bzqRW+JMs5GlXTjnKZGTnXH0koYsNQY6wm9lSNnVwha2x0g+gClcQfVA6navJ5oXbvKkLl2+XCzI
01EW1iFAipzkw6psdNOUZk0rvUjn4LJ+WkGzE6itAaOosjZ3dpmisXA7hMXBVqorZnNX1xtk5QsA
EzjolABACjv2+mzts7lGg9QpvFKG9B4fwy72KneaeSLgd435pYZhQ1Ngl5iEZXq3FwBiofHgx5hO
Rn/KrLtS/HbrtrmwY3kswTjB1WSttdvQ24R4GrBj8/aqtb5SbbxGYB+fE25Dh+oeVYq2jLyx+9rr
6jvtiX6Ou33oXvpKAnfDohQIghVjvkYpZpSSuvSCKdppbbuTrOzYHKc6ORV6uy+75xKoTY6rV4Kl
VESv3dlKlC7sDR6B9iSLBY+zpRO9OhcjwX5aerrau3WenUSkNvuAeyvEoeCYmRFWzo50iOruPgfp
VkJk+Pzau3BeUOaEhUmcLvoJ4vcPa9UpKHeWeYRVO3bCvtzBFODSkZqdOm1h3C5sxbOhFoGGVvSW
b6UM5XTf6iC4E4AbIX/sDMFe2Ic387d/+254OND5ZBsAKaQmdv5uidpZE9TNwhNlMEEDVRXpgIo4
5nobu209i2Ikcf4LL2yANucjRb0uZ71lFO82FYAzRf8PtvdOirc20MWR3lXXSeagnCzOFlUqk6Ro
u8LLOURCVb2eZnD/VOf1Yat4caHLw1uJChL9LUSzliadqV7qaZNPhTegrUk81ozB0TbS6xI4ms+l
IRq69PLdwpLcz7/c5tCLZWmOEZIz3VB4TVO/M3jnguJ7DT5O/mmMuttoqVsozi7gyNgYWizD8wuL
t4bRInzJcN8yFjNclUas9BU282zB5tBOlKusys1G4Mw3VuzsFft+aI9J3d8beNDbpA92lJ2yjGoj
TpIb19eFUh79TAHb5g4Dor50cpAl8E0DBq0eYI12RFe6zW6l6NihSi4ySr2UvNRAVoXHGKvc3Ta5
E8Wa5XRQTBZINegEbKfzpZ0UaWv7nc8mGl8citfVxI7lBomTL3qUAoWlOQQ9seS0Grot9ZZLqx3/
K3GVimW4BOUYoV6UGZrUXp2wg3VCYvJUqomuzAbb+O7iuy5fFNQ6gZMAy9POX7xoEjqDChoTPWvS
ZVa91FwLPlOj3kxUZUQg6aP4XCucVvZOISMa4w0wwep1VQ08IHmYYMCQni6OkYkrAFIVUJykD/Yh
kywKB7TwFRKAz992lXmJkRAAwB4Dlry2LNGZqdUVWmzmXmPIR6xJHvUAbx91C6KwKjwxjFBLARWi
oDO0LIfII826MWOYcaRXGeZXkWnvUpSretm5FaCYCu0wLd7CPK4Esm0xLnUgjTNZlVd3+9AEZVg1
Vu5lkn5t7ouyoUPc7SJT2oeE3hJldxVHnyqNd8gwXQ9hd0MEvw/VDifurW756t4TDwNrHjlO8Jfo
85wvLCmERmZKUu7lwaMDSyznsA5yVMTdLHv6/wixLn3bj+Mtrr0+I1EJHJ+Xb55RwHRttieICa/y
p6Oc8NZsVatpXSfbv+e1ojEWRnsn2WvFxjJbB1m8O+Vv0BHwB1gFizu/0ooCwVXOcSPWXWHGkueM
rrXxkzLNBf5l6cma0tOcQg0pe+Vx6sObVEYvv4i3xEcvbS6DM51CLOuelXH+Geq4zilHcXPGZKxN
Hu2FjW3IXu8LfeO1N4Zalv3Bvkw6KroFSxuXjibedTSgRK073owHVm5xYqnzSoiNcT4TeSxqu1WO
uFPc1AW1A/ThMsxgWFhtnv+UJwQR9PwlSqpnDhZPyrTX1Grtnf89mabvGej+OZR2lhluhLWrC1Q8
Ea6sVAoEOsle3Bih4jvGnHNlyZKxE9Ckrot/TJ31Zy6wVsfi6fOj7PIao+shKp1CZ2QxXhc2edz1
MZeEyjbvon3ZopCMQxuaBvuKi2MoqHKz9hznJe+CfW+iL7QFH11f1Lw1AlxUb0D6EW4uro8IAo7p
m4QNkvQmmFZ+fWjG2RWnuI3QkImakp/lbmDcGiPyCsrLxiysylfIuNF8hZqE5u/aw7RJosLAprIA
g9xdlSiRjI3lu3MRA8Lz73X/oaMJVvuaF4Tz6+djr8u84CqRsEGrisFph4r98CGJUGmjSEXvZ15T
/8Y1htIlkT1oiSkYDqrUH2LBFZK7QwpJSTCkKMYAvd8LKmPed6DB6AaxEal+nfrqLQtMtxj++fwZ
11jM92fEJRf4tFiYi32SUKAecwwBPFHiFFLisgPTEDyJRMIzSfpOmLkK3q5uJFjebB0Jl9YHWuZY
gAn4q9gf53OUzkVlNy1zNEZfsYZyRZFTWL/Fc3dIYDeoiO+hPn4M/PAo209SnR0+nwGxDc7iGyaA
JhBRJJkKJ4Z2/gBtmExJaVg8gFbt6Ek+6Vgnatg3fT7MxRf9OM5iotUpCuRWjEONoZwHlJog1Qy0
FwafomGyaxw8siPXSTnkRblB2bpvL35qUfqgBWriS70kIWogHsKw1Omz0N6r9kW677RDi85faxPO
UUwOsz+DObtmtuUkfOHgp9MFRRoiKdO8RCFWraH3Bp565LXKQR7CU5oYXkscktfJRu3zQlRBfx19
ZaGgSVdhsedQn55MjiTO9Uh+EG21gMoJGRrbneueckaUb4z4flkvV5BNNUlA39AAUhdfdvbnyQor
rHTUqtghLEzVNdlZPcI0aCvGQF9VSquiz6wreBYHPoWT6FpAykE9ixZ/pCM0rm/kaxdCTObhPw+1
OP1nPSxIgFhuPlWkZux2zfTlvYaBL8w77BT5eqfaGHSdn7KZPo66mH0tKTNjFlNRyLlr2ACOSMfn
b0r2PfEnFw6sG8+la7cbWsOXxyWSRKOHitEK3ZPkiYItMJIDlfyWK8bJJAUVdAF9wBSWxoSvv/Z2
COdlC1Ny8YyH74LkIsV/BVDD+fFh1npnBhIjz/TQA87MHItsDBF8YmlHgVXMId4O7c6aUOuRSSZq
ZdfGVyaUqve0CR5wH+onA+hDE/UIsFIVp3Hx+eGz8kInGmLn/+cpF99F1ds40TVJmB7+pKtXyCd1
VKkSoKcWgYOgieQbqtdeqVPhZolMz/N1F4whMkP+3rckAV4dpb9FdiPWrOApz/FGdHQpYOMRddQq
qBHTIxYb+8NlWU7QHjsjyr1S2LgxmTNoWTtR70xMQEU6HYFU6dLUE0Ah4fUiEEzTyM7S2Hk0iPJI
2sg7/x/TJqQtqTHQL15MW6ZnONvZSe7ZXzHYPuombQuglwMRJUgq8YBia8taf8DMS/YrL4X/N8tc
12Z4pLDoCo5eUJm72rivjORHa1OsHGR/r7YbO088yfkZZGH+xOrH8EeUBRZnkFxqlZWYWkSocUt5
2dP14qBrf3Rni5qzPl8ZCJFr6E6KUGpffKZKyscRF9jIs1IZWd7Ok3HcC2N0MWuaBvNu8K2NxXth
ZQhpetpHlFp4uyX50ohNu6NTgomPmd1FwPYi1fT6sDoG1RS5vuW/xqV+b0fdS1LnTw7lkDYfTnIV
7qQvU67g+7NF57tw5IvCHxY3FEVQmVmSSNS8CccwyXgki2beJO+TMjxOc/lq9/pTOkonU05OaYhc
E0I7iuo2Sv3TD4OXQJV/B6rrT5To7K1Y+8KnoZyAOgfXHjijZae2QnKnGLQhgq8buSF2gZ2c7ZTx
ua1az8j2urQ14MUvIzCuJLF8HrDn53u2662xi/s48jhcYPzNbmbjsEndD8svMwZNFPuUOMJjD86p
tYy9LsqjptH/AUFO4SPQDkpwZw39Vqy1julQHjRQgBeiBKSBi0O5I5WQVEMKkc0or+VG/xYr8u++
+tYG+b6I2y9RVR3krLjG+TSYhn/A4/5wUEbC9OA3UsGfn72XJkmYNwoTR4GoWKLiQQI1KH6STsoz
KzOs7zOpObKgWzfD4Dgsd3ppcy8myc5Uvn2t4uJqVmPZbWK6DaGdH0kct4ChFw42qE+Ia1OAQeqS
WtDiw9FhGdAPRj606K9SGY1Zod5Xqd/qBCGXNgnY21kNaLRV3XC61fv5u+5gR1Mo+V6Ku6uh9h8a
/arR7FeTdLqWAVNLGnk17AdqnokK2nkLgH9heYPvJqUXXs0AAxYfte/lUe4Dm2cutdsOj/u+mr9O
in89qADSI+13NVnXSqb9dfTwKa3Sk/aEdOdNW+c046c/bVOnu2IaQphuxnHjG19YcDwbACeIfCQz
71HCh8sr6to2SxBH8HpfuS0i9e65ktX7JBi/QlL5pjlQn1CDwmvNU0e8F+LoR6ZfDXL1D9LJW6Xx
VWWa+p6QJEJQl9YZ6Lbzb5sigxlJDbJxc+p8jZrwGYXOV2GQ1jQPVq3dynGKiD5ifrL/LKBWG1Mh
/vziJnpfV2DqMHFbBeCqkTpyXsY4IciZhygRkkh0mFVsL2geJtFfC+WcKOTWVOLDVAXkPcltbbe/
OiPcYu2vc39mgiqiZZB3kIAsKn4UV2GQtAGytagmoON829vtVWOGz/GcP8o6JQAnvLdDKm/5JL1u
zIP446t5cOgRCYwrAcQirwyAUsl0KFDvQx7KwiJeIE4bFXeIpDsQiYWYcUz1l8g45pq28REubBVQ
3zr4QuHqsuruY7kZm1Jm9fCByeqC9HYuBtfJMVKJp/0AEbHZtIi/kF2SwVNHgE1PTVdf1hGpcpdy
gXK8N1I0ELooSY4XJAbQajC5lQOP1TqIagar8pRJGy98IbtmdABKIsi1sNdZhCWdnpn/6+bq4LDi
2n5Zw3KwerfvEPPtJozKOhOpXbwpFLn6KWdCLCKn/z9tnATrtEvUMfA0p9Yk0CaLg7Vv4lEyMnPw
bL94BOryNIStJ/v5PrDra5XqGzBPAP9GvXHLrLFS7HoaF7QTBMSFFPd811PB0WpZsod3oNNsE2Im
xb7M7hKqugEWHSBa/jZh9KJ2RKWm89zOqJkaNG/C9p+8VHdSkO7yRo3YCj3+sPFrlfa/DG28F6Ja
n2+NS6vTwZ5QyEwKuaDFQa5IVTfbkoOvcU1OxOkwRPF1j6BEitEqup5GnGycievSK5PzYcRFnAIc
RauBXSCjpQPwpfLWMWpg/rYBhYtw/F+/H3cnQA7KaZCMl2U/szWlMcoQWoxxOyxU/brQ8c/MXDje
R8V0bnXO4s9HvLT835HldLRJVlauwm2czYPSotsZNL80xJD6ROFqj6B39tfZmxIQdqXqg1UWN71e
PNM3+/v5A4gJXBx2wLhpDaPagsuCLD7Ah/vPluBzqzmKmnMRXROb3QQG4B2rPKVWcfh8qAurhyQR
5BSMLzDFy05/VuXNnE4og1tFvBOKC3hG7TtT8pK6esR5oI62UMMXcnwItLilEbtRJSTWPX87WR3n
sB+ZXQfGUkpLyKqu8sTOd32ApiOq7EpgnIriV5AkLSGG9DoizbbDucVlhbsj1d65xMEjMjVKq53r
Z7qxr4ugdQP7n38/OQj2EIiIkuqqwRfmU1ei7DJ4FtYWLJST0mt3FaWHoEmuLWrtmfOvzShF947w
n8QMRQF11SAOeieTJJOTp9TnIynzbdXq1+WYuImfHkJ9Swn6QhOT8YDmiMSLIZfM8lBusfjNewIM
7TWPrUOutleD2h40lKGKqb+Prozhq5ntilzepfhaK5LsThGJNwz0jVP30qX3Tqymci5EP5f+LW1p
y+hdpyPSzDE61MV9qr02Qfo02ldYUoBOVfeVbh0dqf2Fscy/z/mJbog2zfdi55JIgOGUERQWEUah
xNdClmOW8Outr/Rmiyix8q4T3/hdjxpcFtG3tWgSlmMfFY2QIraS/NGpxpva1Pe1XX8VxQ7J7g+q
Ez/HSnTSxvBKLfq7sg0eDG5YPTkUafHFavz7BgJaG/8p5XQDZXThdP/4cPbizgXaGea5PyClO0T7
0O4OfhSBqpVAzKPgn8cbYaW4npZnnS0cBJEtJsBe8jrLoqBOVaE1k0nxO17Ut/QdpPON4tOlI5Vy
B5gLRGShDC0imrhOy6oZkQyk6jZZOr2Yln4pEAzas58fGlsjLT4u8g1hFrdEi4IrKlhgjomLsoG0
tbExdZfO7g/vtGwAJwE5wVAyUl/AR0dRbFAQ5dV6wBxU1uDkTyi3fv5yF9qgOFeIQpVIv+HdLQ5v
PSvpTCZotwn8iqjgFWq8M5TuEKvOsYJDYP8dp3d9yXwCRMPdXG3JvFxcMdRHhBQv5c2lLtIQEbM5
MXJM4gQOgKSPSrffdpO6tA8gC/zfYRYrpuuKvMV7GYY6decu/KdLXsFDUUM9RJvNpAtxrtAWgVqK
OimA6sWeq7Mg7FsLvRzR4xBgfIumUVpJB0m7a9uJfq6P6Mi/10PlHCJoRLtGgU+74k45HRoDY49q
TZT1NzrmsWI2u6m70aL8TYpazwnyndTr12pvf9lYSBemF+g45x9ACf5bRgFQ4P3aj0xeWYhKwCWg
SSkorn2KXWb3FZ2k57j8WyfpU+MM3zJL76DpuEM0/iNJ0w0VqddQT76Hqr2R+1z4FISZVJcEFA65
frG9P8Re6FxbVT6ScKc02HJnerKl2xTZhSo2vmC7bcW+21T9xt2zXtICPE1IrSA3QX69CPgSv6MK
EyNCpTr9QbdeVc76Kf/3fUOaSbDVyAthrKFjcv5qRiyPvqTrHXDH5254dlpkB+Vvib7RwVt/WYYB
Cct6Evnrssw/SRpoX1XpPBAJbiPVbln8phVbjndVufVKF1pVogzImWOKNBVQ2/k7FbZSDvZcoZI9
xfdyWhMfdrej4yNq+KezKJwVjttGryrAjc8X8PqYZ2Aq94gDUKpFsex84FyzqtHvEQTqSt81JWBW
s+Pq6SHdLC9emE/hSo56Fx118qrF4dDLuRr0KmIkhXIVjz6AwO9N8URjrM6yjXW4vlEw60ESFXig
aPstsbh1kYMNnx1y7MSB7fNHyzDKHiTX7k5RVmGbtaW0cmlA3MARWKCyArRksdsosKvNnDDgmLzZ
wcNo/ghCD6Ki8LeJXz//YpfWioo4Ma/1Tr+SFxA5zZl1jJ/sFo3i72+1/+R0f7L2OkkOFe6pSLJ1
Pz4fcH2UsCCpWnCiQwpBhvN8iYRSSugNGMrTqz/R+NwhVSXjFeCf/BxeePi38TeCnAsrRRANxEbQ
RGIlHujD2RUbfZtmZoBUU9zQmUfYfBRYJf+ozVewUT9/uwuhANoL6PJTpbV0gubF1qsmySnLGukv
BV/j3EmOuRkhpV6fzIykLj74IxV3w9jPhn2TRd39eNfrj//NM0C4JqoTaNblWdNmsp2pATIyYfQ8
tLf96B/DTD5akX801MydneQgl9ZBnpKb2qWHo24BJC4cA1Au6ROKKhVKBIsFrEvUIes47rw6z90q
/dWWr2H1PNPT/PxNL31asZi4J8iO6JWdf9pcrzWl8meUp2p7FzTZVa19VczkkOXFoWhePh/sQoIC
dJGPCrKF+uMKZuaPeTQamYZCTW3tVKiCgfI0+qM7N09m9ZjNGgrbPwqbokTwA+ZxPmf7IR/2qv1b
5QsMp8H5oavRxon77ll9niogg8lpK6QW2FLLSlAdJYaZ6xH3V3yd94qrBI8QJbCD+DL4r416C1TF
TTV07E99+3Ue3gLp0FXf/eIOm7VOfiq7p9e+yNxxPJjZUS5bV4vu9Wkru1vtemEfrCqkGjSCoOOr
51+qKbUA0RUgM1HYXFGa+5Zb01/Uu7yu6SW3texoP8zFFoZ9fbgthl1ULBXaNHIi4EhZAhAl0LEY
V5P7wa7xD85rr3eaWyRgbwYbWwFpPGwsmNXyfB+dG1Gkz2srydhQY9WogQ6U7VXVllfZVPxiDR0k
P/8d9tPJiO60+C5Rwx8K4gB1Et3URX07m4o7uWn51hXZxum0uljEA9HgpllAzwaVqfOvEKdNrUwR
QJJwrK+V6cbp6FSlEPMcH/2wAhCcsbE8L373DyMuDt9iaAyzKgHpqNU9QMUvkpW+SvXvwUfHKY3v
gvqlrqxvG/Mu7v6zLXH+msvYoJuUFAMtXrMxvYjKTJRNxykJvGIKjpJV7vooOrRxeGc7wcbrrpv2
YmgWOtqPVI+omZzPcJ8khuX3IQiTdDyaBSdA095W2bw3IhvKqXmdZPkhVetdUxbo49iuZU2eVr46
XfEHIcX7Lm5ftGKLC/AOD1vOiAm/nGQKZAZH5vlj2QY+S5JPuDca0m0Q9aGbIEbgm49B6ZS7Mm/y
4xzR0S8gWgBriirnqvJva8IORw28uQ6+RYGJ0p5ftK6lFl+buTMhFqdXNJ7/zDEG4GrzwG228SH1
Cx+S7E/4RMFThxC0eOwq0dE0DArP8QmG7K9l5yIOHqAwbGX9zhx+lWN7bynAh24SdFZigE5p6Pza
eAoxOevJ+89TLG6zMGkLsiJIBAQRe76X+7158lGrbbBMy4E5WtG8Rxz+Xg7irRNE/OnV0IQTpIR0
fYEWn09AYo12WhWwUipsfupjGhh/O3kKXCsoHoIuvRo05zDI9l4Omls5Gr/5snMIlZPUfFU0oql8
4/y4eJ4K7BsaaAJdvup2KnkTNRGgyjpFb4vB0gResZqFxyrg9HLKL2ntPA6dHbqaEf7bQI69RS4o
7DpRll3BgiY9csywM3IvQIC5tmXJ1cvmejbag5M095pdhBvhxaXjks+OXDyVV87LxWZW5cHSahvH
1H7UHuCMHwqze/EN4w75ipM0Tc9NkF99vtguXRkfh1xsVPi2mjXBtgLqx96Lw0OnZDs8gPYU1Q80
4DamdN3UEXNKV1P4WigOyc35AkOzFW9lR8m9NjCuwJe7M1hSuVduwtQCZ4iWWdIULkTFvzVqW8mU
xm4YDvXGRL8rzC/WuYATCBkGVvpKMLfF9SfDjC33DOBXqdYdLSm+64sm8gYzOqUaUiFd5pZS+tq1
0Skuwx+T1n0jAEbKBJ5YKCm/KxluYkTq6dd65SVV2mBXML9aaXWwtNaG4hJ9j43vo2ocrLI79NPw
Pcf2xh0ze6CAPt2Wlp4drSb8kqaxtmuaPPCqsb6NY/2YZsNOK9MTum6PAGy3BFTXjVWNCoTAxvPq
gJyW5RUfYYphGNOc6Ch8u4tm69WOs6PZOKDxZbvDZKrCxHf6EfftjRIMp6RT970aXDVhOuNOoDe7
+LnEaHVXEFX5SHafsiE4yeNw/Hx1rjV2SO1xaRTmtbThVpKzfjSXqpQosTdp07GRGxqcyTO+9Q9p
XpMJy833/JekVPswS/4GU/XL1IKfE6zfOdrima32pngSinRcCzQDkag5X7hR2rW6jcebZw0OAXl3
1WrqAxBdV+6qXTUn143v/9sSjhiSRINrHd0U7qTzIVXfD/s+t2LPHwPPnkEb1Iesbw+JHZ9MZ2uu
L70gsjUirwFhg6PP+Wixin511MuxlyhvmSkopq2rzq9O+9D/HNp/Pv+wq1Ibr0ajgYuGodZFsB7U
dBVVAG419VVHwznsWlcqmv3no6yvDzEMAoU0jwXt/f33D6l4g3A/Fhdl4k1Wc520LfTlxhtJNrS0
f86FpL7aCWT7XaMoW9nb6iplbJRleEFOcoPVez6fddjKVTbFiRdqiHDF002sJtdjan2PcuXBMLI7
mxqgVc43OILsJDP1FC25q8b+YQ6rU2j5aFaFm45nFx8KWDe9TfhaRGfnD6X2WVCj5p8gnZxeR809
hru08AHGdfY+9o2TOmP441e3k+64DpYsqYNEwzQ+pvIcutZU7pxxy31n3W8UE0UFnCVOssZ9e/5M
VpOlIZxJxNBkjJXM+lZSx6OttV/C0Hycw+Fo+TJyIgoUkvmGZuiWxuh6LZLL0nwH0EgnnMvwfPy8
VAxSxTL2RnjdxVzuJf/RGOSNtbieecipoiBEMEOReVmGGifHKFW0dj25fO3K59ImC53v4GYe/vWa
Zw5lAkQA56jQLVFDci3pIQCZCNUNBPDpT2bSaz34rg0rjupLu7ceWz/cGHV9eDCowOniNc5LLgEM
hdLHRiFbEfLkE7oejQBkubKUnWhS32S65cr+xhW+ClyovuAzLoqx1HtWHK8p1yK5CCLO42q+EgQ0
SS2fVH8+ZGZ0l/W++19MqxBI+F84+qoY0wCrKYzUjz1wfaQkkB5M/AkH+bEarP3EFmqdau/oeI4W
qvG6MbjYAmfhCi8LrE/wMbgJuLHPl+gMEKpLahNbvsanRYuajS8/yAlaxNV8G9rqg2o2QOPnm0hN
3LlCF17tko0+5yqzFs9A4QsDTtbWimklR30e5DLPEE6VW3PhTXb3YqfmvRXZe4invxJnfErqjYDx
0qi2cOQGVYWq4xIPkNb8INfcgbQ5vBKN8WpUv6FL8NKGtleG8mOWza+9//fzCb84qiAPCiHRtV5M
0alayJkRe03+1/DrfZSPr4o6PsWZjfTU+Iwy131obZwQl/YQDS+OBu4rodB2/pFDU6sM22eCu9o+
KKnjjf38apOIZhIfVu++WvGvz19zXTzmghKASlheJtW85XUQOglhd6XFHvy266Rz7oAYx+Leocio
X2lt/2WSm+PgnNog+dvLxCBKODzl9X9xBwDtV3h5pGwx2lkqOYKqysI2VrkDhKutPD7Vs/nHLJI7
SRuewl5GVUu/Z7F/HZX45+hs8cUv3EGML8xZaDUiILPsI6l2Q1w0EN3NSbkzjBkHjxNdmEPvVr5/
LEvET0C6mhDVYeltHS2rqgNfgZCLGxlxYVweFjlRhpJkjT83kRdRypCMT2Vy66BHEpnpnRJoD0pk
HzI19NrO2rMv72Qfuf3aOkjhVnH34oIA6QyAHh0Y0aP8H+bOqzluJMv3X6Wj39ELbza2J+ICKJQj
i64kinxBiBQF7z0+/f2B6pkhS1zVzO59uBFjgmKxEibz5Mlz/ub9HNQErTTCYiLfFqcN8Je8DDeU
nQ4yuNcax9mkE51lvYd5dREU1ucZYn/JafHX8/JncBpPBINOcgE6pNDLT55IE0JkCMIFej7XKyWd
rlFscEvgOYtsVBJNmyab7xJff1BwP7KbvvJqfV+ajlIFrlrA+BKftVR8VOUc0oimOAlf0c3zmdik
6D+HZZnkHEHDhTXE7vf+aU1VlAEj8ENXr6yrKtJuomy4bmT90AfjIWxkOxnkwE7D0NVySUQzRkNh
0Whju7DqZ7MRbbUu9iSPSM6UzVUvlIchKm/jLL/MrQZKebCaRt72ldX6t4JUvKidb9jTlO0lnW6A
qXd2FqpHnT13JXTJIZcrClUFzK7IOqfu8EFwIiJBrVjkB37WOZOoqyI1DismLZH4HTKnCqqVBr26
rmkx4UIhnUOCfbDBA4UEBQAwAU3ZU+5cAHklz01O5F3xMhXJjU5kqur4ltPE9TAbZ+ogPzNalim3
OIrSt8M/9TQUpuqQJHC14YAFyk2fNl8Na8SwtdsUSg9nRLWcuFPXLXIVAWoKxZQfx1auqFxKqd2B
0kuYmTW0rV+vhA82IqrmXI0FHoH22smeEBV+EZsGzLREEpg/j0lW7oSsXnUVjei+xrOx9Op4/etB
P1x+dJxAo1AhWU7f7+e1LIRpPcLYdJto2Aml/x0MtqM22Zc+02ve+vTYwYuSR31Xm5nX+iN+lfoq
g/YTtN1m+a+SoOWZVrJuE7gvyhI6eAEJ+5xRqvJBYoTsC7QAjYv9uRk15G0TUjiM3H46iMZwbcLt
tGK/dvxJEvdK+kgF8xPuYs1lW/mKPdbWp8kAm1VrYrjqLGu0AwFIY1K6hnUc5y5chZ3guyg88hkR
RnthJLMdKUO72BLucnPBXEEHSnwl21lzHNtWO38zssmbcnlTVPe/fhMfrTp0/a0F+QpIRzwJx1WU
1BIwXdYA9xayNbhaMt+rWfY56Yq9MDRsloPu/XrQD07N9FLfjHpSCUBJsFKaAjl/ECzwvK/hQOwE
jGjH0hkWCy1ERozyTCz9aA98O+bJlIuFOaYRCs8PMdjLKBGo4ARnEtiPojXxhBIHaSwZz8mmArWh
qcxgcSkASBTI0mPRZosg5q3f1v/eBka5CjQFcBjMaxbLz5/Gqgs5gzedLwmkT3gYLrO8vpuF+r6K
h8uhmC/Qq9uNgbUTzPK6H6pbDK+uFLlwJuWOTp0tD7IHw2KbmeVlrMoX8hjuJCk6hzQ5edV/Xefi
Z4BsHtWK07O3rqWCQc+D1GO6jNSdZD7V9a4ytp320qFgwtYW9sdfT69XouI/DzM/j3myayplgMvN
MqaYE9Gj8pAX2tp6TovCE4X+0rIR5kU9Ot+nariK0molSOUhnG9n6XKkoSanUI58yUsK1Kyiyxqh
mUb9riXyfo7Ga705Fww/2Idod8ODJ/wqwFZPpk3e1F0iTJQH5qm+mMLxZvKFfT3kiduKqbmay/na
lCvTq2rxqxpYVwoIfgVnsjTxumLcWEp5q0B5hKUuKyvofDehUUVOVVj9Sizkdd0Un+tdPzicNuCg
K9zzr5/3+xjC4wbRQzsBLNEikYED6vtgXuTTNFUt9YCInOEuEu7gm9tSJTlkgY4ZG+6vh3vVzHv3
ek/GW7a0NzW3Pve1cjR9KulZA/Rl/iTH2cUQlFS+8ViVhcqd5XkvzhFWbT6S03nR3+pltZJ8FAUi
OPCBGNz2YnijUJQBQLuOg09DN7ljCIUeDlCMEkOHtq+OBWihTi4aEMaMe7HS780SVlo8u9ksb8D5
3QXj/WTU91inPcSHthXdThiwX00fBrU9YJkluUVjoEwu9sd+UH1EDjm+N3n9tYu0TYd665Tpu4wK
Rt9wtX13Dgul/vRuANiT4CJfgt4dmdUSst48q7ltIE+LVuRaueWVVegZuEK36AEUhpMbVzyo1Tjj
dD7Ve9ywL0JFPRzbbnC6obwaRKQKc6P7pIkT+l7ZzRgg1UidpYqpC4QKjoP6XRlMVzESRFFtqx46
cPhaUvykxTON3ycSuEzYh0J+Gbb1XvLzSwVpgmmy9jB6XakS3aY01lWx7SG86GG8GSbJm+TNiCHT
ryfN+9D8IySA8gVatxxIqR+9fw7qGKudJTBngllFQgJgy3STid/M7tuvxzlpfPwVe1jLS4MX4ynr
ZGtToLL3+BmzmJtw5e9UyXBC2LNG3nilGN1a08Ukm1eLe0FtWne6kDxallc9juYBw/k0S6F1KbvK
NxW7UMTCQaE9D84Ru06aHn+/SPJedjyYf6d1/yppVX0eEyotZe+JcXuv4x2RpVRgR1DIqj+7hZ7a
aneYgJXNbp4nqLmWB1+oztCTX+tK79YyYFh0rkg/KCbCbTvJP5QmwMMI1xa3qsZrQa28hl6vVt4N
avmSidq+tNSDmgdbYwZCMimvYlCAXtfKYG6zTrns2sd0/lwMtTe1xkGZpHtYi90kO1Lf7Xq1BRYk
78n9OUW0zqx2jhEkdCIfxUJ7kJXuGpcTRw8yRxktZ7F6NINpI9f6ATVKeyYtRyi9MB/qwUGK3DYw
5NU6aDpJudOm1F1+DjN5JWWfBVNAAA3N/4F6YeApdQkmqXOlonUBCq2VJrkR6/q26qqbPsZaazAe
5Lm/DobwIZjSuyLObEUZHq3+3Klj2et+esCEaAjgi0rIac3HVBO/nnT2wmqYUea7sARn8QcYupVS
XURQF4r5Os4C2z+KxbZL8h/r7j+ex/8MXorrHyM1f/svfn4uyqnGY6g9+fFvl9FzXTTF9/a/lj/7
x8fe/9Hf1i/F4Wv20vzyQ8ci4z+nH3n3tYz+19W5X9uv735Y5W3UTjfdSz3dvjRd2r5eAvexfPJf
/eVvL6/fcpzKlz9/fy66vF2+LYiK/Pe/frX99ufvBunlf7z9+r9+t9zin7+v0t/uvqb9129FffpH
L1+b9s/fBdP4QydrooHNIrUoXBHYh5fXX1niH9CXQMhBWKMaDn3499/yom7DP3+X1D+QXQbPTl0R
nVN6Ab//1hTd66+UPxbRzMVFhH4YnYLf/351717iP1/qb3mXXRcR5xu+F3bEu3mFlABcZYlpxZeS
gdL8eh9QDXUeJ2XWNS/u/WOrpk9FKId2c28K+qHIkMaawInZ9CkO7ehve189ZP3CJ48MNF9QM0ri
NHPyLF1ZVaba4qggGZla62bApz4cRLsTqsbuY9B7aRh4ua7na6wCJ5zZoGyldeZTIY4Rj4263bA4
hcaRjKFhYkcSioWLikaSat9osjZgcY3DSOh3SsU6Cqb/kOvfZrXBE6NuFNvvjeNyC0ohPeeSbkdR
7mRBhI5jskNPnQ/QurGlxNiy4zX2nCvfy+5QQ4aVwqfX38lV8GkcjG3klwRt34hszvlepw2W0xp0
ujtCQhpzem3m3qlQ0Qf9wDfFpQShByne1DqatG3sWMlmr625xqHbyXrydbmssS1jO5G07Tybx7Sv
LEeXK2cMp62Sm0e5SJ5iacYaTCyRsQ3Aws/ho+jPljN3jelKQWZXSTPZSjCs4lAbHcjcT2GXO8Gc
EUwt9mqhngJsvR5RpIipL4RPWdly10p8JVf9MePh12JTOYU2P/v5eAGpzenw4+3dVq2PVRnc60MW
gbnrIUFnMXQS9fvrv1RW9CwUD1WfZMtW9qVirmRBfxvMyExXfrHuEHOgVTg4OFEcJmr/YKUPWmco
nhDXKnJPeNzVbbuieDHZg5+QIIhfMitL0Sq+LbT8MC7n7LCTPK1GeaNJjFVFX90ua/8bGfRF0OTJ
ShT9a6N4ZgJj4JepR3PuvkhZtZXTbIGeD5/qZDCdOn6ozHp0sgYtPcUangyLIbswsQczrFH7pjaY
Vok9WeNtkA6i47VyWh9Mnp0tIFJAvVCqTGEtKcNWobm4hcS5zfFF3vvYRThaGYk4Q8mlPSV1dpgy
HhgMjet63stR7WMyJ9VOJAS3g0pk1makbopmZ03oB4pN+ZQu8z4h3YAWo5peUXS6bSS3ehwb+z6e
3MwiswQ0FNhVJ6d22MSYIwQGayywtpIWeBEMGzGWcKYqAqorhvrQaw0yz5b0kEpokwAull38fSog
JWC3i0a5E6d8W5cWOqrxHK/SWbrWxPG6ncLa4X1ITldbF3Vt6ovC+2BXiExplnmjNZVGlQaOjz7c
A3K4H1tUnUcxuYnLb7EQjVd4fVj5RsbhHnHV3C3UeQuX/WEMTeQDOx9J34bHkWRbCTcHWprPmZF6
fQkuTYksMlbk6ELMtXwWkEzltgoxHAN2WWxLOGK0Di4N/0HMhxuS8/CO4/502ZQqWzzHgwvee017
WRPWZB2oflObiXxE5fq5yvZ5r2yjqFB3mKKGl7UWubx11a5zRAazfjzmRKKxFL9Ic1psTNStgBUi
/BcN2IQ0hbnvsGsMA4uTRKvZdReqLk3JYNPjGiL5KmAbLZ/XRts31HA49ypagjzYnNhhXDy0PZTL
LmiOo54Ou6xiNiSoXy0vRItk4y4XgQnmBtlQoIxe1d/pyOy7Yj/cN4n/aCjrsouvIiUNHEsg6LZF
LtvGXDzkySU22o+Tlj5YUwD4J8BNZWwpOk742maDO4xz6oRY8ZiDf5THwhsL3yUfncO5tqdPSoUV
Zqr2T1FQ9K4mEMTMOJA8QLaO2JdbihOh7ZujaZO9ZbYaqZpjleNGMetb+ntkVVix2UKoaPydteno
PLqDMJsrE1ahrY7VDV6ahttKBg6X2Texh6mUS9WxNVO+LaSy3qAHqPr5p7gvB0cy2xszug5ErXV7
OO5uoWT9tgteep3DE7RpdUpXvaYcEGSAsy2r34VmbmwpEzx16CIvSedt2SgF/8LoZm0HkP8pl+ef
9VD2L/QIK1QEsx6aXHtsWlB5pYZGeltilNMWEkegNLopNc6PephbTmn13aZMydG7KQuvo0kAALy4
sU1hx+Rkh/KEF7xM1+LXhMsRZHypIBgwiaBRlKGFYkNJEb2iOu92KXMUqnU2fiZpR0J6StcSuHu7
lLveoZh8HWpR6zaLDIVZBte1JUDSUXZDFZFL6uZ3o2+gn6RmvkNGI0cAqS/XGrNIFK8mdbqrqvxZ
B64vU08W2hLuca7vzDBHVDHyKQq080GdMTivraI5zCYqt5KVwES2Jof0pPOabLgIytx34zLYh+WU
e/oAujvDdN4qdunwrZRv4Q+1Wy1MxAszjLfBkEx3RWN9QdnDdMG2huuuG72ki+TbeRp8J+6RfdTJ
TG+RTYK8QbO1Q8+0T9vDJA6fdAnqeYiN/Vii8xIFcerorUAyoDXbXsNvzxr9Ff4WOJMli4nvnRoV
vR2JQPxQl232U7ccrLR8U4v19zooi63Opq5l44g/15xxMdZK7q1wU5nYmSTmqges5vlm9YDFzd6q
UaQU77QSZmYr5btBHTeNsCjpdea619godT26ONZ6dGiK5HrK4ksxCkw0QMOH1jCr1SwXa6BB0q4L
o21TCjdy1KwnQYfH3cK3X5KERnUF6sHOWMK/Lnwpsa0ZGk90xOqNPg5kIjM45HWKBuaQYfDIXjRO
TiOp+BtKlOqqK7FBnxe1xvB6ys2rRKoPWgZ2tdciihWjcpeqU02U0y5aFjIeKMF20roLzZcat6/D
xyQcZofGFkpk1sYqa2+WrdVUhOGFH+brFFFjOMcwDJxCfR6bQVqndswhsM/KWxkEPNuxLq2jGHVk
GZheIQVu7XVZg79IBGHNxxZ36IN9oPdQD0NcASXry1wro13e1k3FJkydNJWny9zH/jkYGmRGcsv6
pOGvaPdsxSaWvAZmHhyV95U8CY60M8WaM4yhhU6oFO229IFtor5OUUPAcaxHx80xGpUTW5D1tpk9
yO0Y2mkriJxzxcQRaz/fTF2VrEetWY1T5KVtYXzPxY3ehPjdY6B4Pei+aPukjW6UBEAxeqBcmaCL
F1psbDr/kykM4z4Tia9tcTnE4bCVDOiPreLJnfktjnlNQUdU0Q5jOR2DnK4ODZA9sLfvYuSbDpEJ
Y+HY3/l5qF1lowQ+ft6y0G7hF36Pi/5eyIoHzuYomWm34zDU2M7mhhOl8rdZ42xMcgYelJRDq1/M
yN+PXd14XToWK4Qr3EHLaB+RxvadVKBIFqNTrU63cg9hRKDBE7E5DVH2ZJk9kV2JhnWlom/UVvvC
iO6HNKjIOHDU9Uvzti5SdBu5/8ZLVHVwsSJ8VNP0uRaPtdVvfHn4Jpmk62j2DGRBeog41Z0xadfI
TB7jTF33sh46ZsQ7CFMkPgMp2wzqpyBHrFPJMkqEaKWhmSk7Qyx0dhfVTIhaAepCpQrkUhLIL1YC
lWdfjAa9WVo9gsDMT1QTGAxf6BuDE4clREJ6uatcjvFlblLKbtXnDMOzmU/bVmDed1dlFz3g5ItW
fGrezWP8pJrJBZqLGys9LAUs8AvRNnzU9PqALMNVlxmHvizMbWwmn2oz3aK3bKcCnKIm6FTa9lx8
4H83/Pa2FttNUZJaFY1vwRgOs12WipdGp/eHUcKnIGCr3kltpbkYgVxIIT4uwVxdyCnwmaTSv0pp
iDwjykadnt702VAffTSh1qJGcNX08ot1nRu1vwtMY5k448RXCOu+bj6XTahfjoqKIqpOoToJH5oF
u6OosI9qCySg0Nd70OU3vSF7gtSZ7sg7dqKGDKuMjG2amEdf5RQQxugqNpw7rIasijUW2xTJB3/w
+nTadFa2xxQtWhZa7KiDcl+AKV7OCjICRI6pTM8qEtuDT4jRkE90aICQswfikxSEvLaMxbDI+A3j
YAI/MHW2RpRlfYQSMkPonUxQjpUvmGt4YK4fjKKTtRm+KJr2qVDkfK0WLXrjxRLjEVlFDsBRl+SP
Cd+4aotXjDIYXj3Q8u5LDGojfScu7XDQSU+FL9e2pPdXYdNZbLS4Fwg9aAO1phyUdhaPiejKjccS
Wu9qSOoktuYRXlVM+VrrESKx9mSpL+ahIR0SAtUVp+rrGH5+/Ww28rnXJ9FXeMBKuRcJ0dPs1w9D
MVBNjZ6CgGOdXrKFG/5tCmMM4xf+pk8BeC+fBQTb2IidsrdVOn5lyXgQhdGJQNNgY6U9l/ltmhvz
TY1cn5YsclSo4Jp9iGRJOu2lVqBWh7bMSpeSJw38joMKVbcK+0by2kGd9l07OOFyJPCroL3t+Ppe
nJSVL6rAM03hOkVtbZWWYb0Wuss6S2Qw4knKy5s/qblp3gyZepFZvAQRek/WCl9VIQM9irOsrLXK
pxJMmtWWNDfT6ZI6yarqYXQILS4cHZmtGAjPnBcgbUzp0+t5szON7bwcqiz5+z+euz6Zn7HMSJxW
ClGyEMWtoTJn+q5uV7WUUzq1wruyxgy7moZdM1UXJfVIzqHrBUV0mLRdJIbzNu6K2zF3hsmsL3FD
xRDMutDS+lIZOLrHOWbage/rjjrJxa425G3dsU7QQTS8tKp1V0OqxZ0GZToUQ8IZw9KT9awHwSbw
KfONLask+KJPor8z9Att9gUKBBOEnXjejTMBsxTNrRXxcIIJJg0nZB8XKmsL8WSb1nFn1/KIB0v8
FDUjqze8TSlZFJZ1DILispCbb0P8TWoHHe0xllovy1faYDwWGVOGwxsezMZF2Or2RDnKYd/unVJk
6jQ6l+AP6JVWNL6jOfBi3AKjIrLsnkeN9D2qlMxvEwS5nVQ9HC3ehRv6Y3IRJCqfNFaFGSJSbB4V
n1URhMIx5fRB2eUwI0dI7zdX7DrgmmA58D+xeZDjLnDaz3n31V90mqywu9b8TLQ5HijsVf5R65ad
e4kQscRPsmzZkJk9nhmOyBQt4kg/CFQM/PHydTmIVMudrkmfjEbfyhU7aFTF2ygnNHVjyUVN3AYp
kEI92Fnua3nWJp/NQv0Z1Qp7qCtrnYxUT8xM7Z3UDJ/DkWKmD7EJKsy9GHcIlqnqYZql3gkNbZvl
23SK71MSl2VyLvMSIS5OTkF7HScbYIjeEhCFeD4ESexVRTR7gc8hQ+YUqAXUjrSeytLyVX7QXgoZ
a0wUkyeRBOfH5fizzjFkiUqUd8peWGVLkkSEpWCB1sZkIjzR9qrTaWAGDE5hsUp1qFwCQj07Qk7W
US8egx0hu8vSp8kQ2HOaGaN3ztx5wYYTmvNGCIiFJf4bEv2c5dkICqFOVr9UcWZgB0zMfX0d6nLN
eXRUO+VrZXJZy4uo0NSXBsHRk2BVLf5XhZQqdk+/qjWML68lszjj616f77RUzOZBpXCFOlHWwvPW
xts4BX2UZTs1UXFjvreq5Ksy1zdphMCIrMvzJjVhFhTWbADqGEV7UIWUEEa2Iia9Dn63wTdEmC6M
kUmsj/XsNZZwzBaBzSVAvgbuMQB05PfPukExqB7FyO695fW/bgGj3lZs8pr3+lFoQexgZnNNOrpR
5cbYTkqAN7Q/JDu14WBUiOh6FCoGkgldhQ3hvGFfpi65LJMx9D2twD1BDSmZqYarK9uKUGvnWt+4
9WgdRb//WpbNp6RkH3pTAP6rxPq2pHoCNFkKqgqik1ijgcJYSrgn+AS9Npoy8FXNw7Xb7id6YV22
X7AhCaanFnW/vH2OmHDqaBzCmNX1WjRMS/+4XJmQl9Qdgy9LEFjeLRLW38x2V0y7Ma+uETXZVkzC
qGNW4om7lDMRnuydgZWvBeohVuRbXDR/fUvvoUV/3RFqwjIqguD9TvvCqkC/u9VEzVtqwtmQkb9T
GdOip9aQ1sXYfdETiomDbJzpebyKZv6z5/FjYLD2YLtgRwAVX3oib5qecp5HOIX2PMq68rCFICRo
h6UM3OKgI7R0dwjLSxQpZwv/drZ8TGUQ9oiesP/jwG89AIZ+msS9HjWfF+JIJ2cv6pLcdKzmMIg2
JhY5HRdOq+BpyRkmEA1xoZ9hi57A/37ciAHGXoMSRNX+FUz55kaUGNhyOEWaN8gsvOXKlzUOSuem
EVa6GT+VfX3FnAeezvJFZUyxK/IOfYoo7JF6qESHiMtqKOsaY+3FxWEJ8QkRuAOsQgXcOk7S86yx
ZxaFAv+CP1D+ngjhPkVI4vsaxbyb8pmSrLBa3mXI0nydKv9Wm+jj3s67jtH/rpP0/2Gb6LWv8t/3
iT7lUfvy7bf/U399+m2VRfXX9qV52zB6/fMfHSNN/wNYIR131DPJD9Fc/HvDSJP+QNsen+VFTRu2
0MKY/KtfJOt/EGmAEvE3iE4ggvmPfpEs/wFaGbIW6AGQgcgk/VsNo6Xt/c8lCUYVRNRCzIRoBu+Z
TuT7JRkh2dPrbB/utFO80svW/c5a1w4JpNudCTunZrWvY6kgaoDUwFsHJvV+rFSPi2AEOuUOzrAy
d9kmiFgG6s1wWaxZJY6xTr6N5j7kX9WLen0On3LKQD0d3zjpaScsZexpXscXnX5L38B30Qr3dA9R
K/ecYshrEDh9tG9u95QJn2tJKDRIb7nNKjkE0aW6KtYo/a8a4Qo5X+f/wYhMqLfxNQ40qoWzpLrq
ZbcKNs1aWCWDPTqUtVfl2nem219vJB+/0UXjYTFpAKl68kQVKtgQJmRmz7q80I7h1lxHGyiirulG
kjtdIRW6kjeQM1fur0c+gXP8mLe0VP8x8gmcQx8DvxxHRi5WE0Xj0NFr0o31QFl5g/GbK1713/0v
5Q7J8skTPnUu7Rj3X3jk9HR/Wj9vr+PkkUd1rQ8q0GnmNKzp6iV0JBvvdrfxKhqTT4hvOcH/cCWh
WKeBL2Tlnm6kVqd0QZVpy9QaXV8o7fChv6rWsRutWxvZ4Z2/p1I/S+Ta63bdbP4HDx9PZWy+cTYA
JnJy09kg+3IlhZqbbrN9+YUSMpeRrWIv2sdf8tL13cjR7RB9zc+g2L18lXjnkMrSRw/+7TWc5BIW
taAZKI/GI5hW85ZWwIbd1w03Io/cYkLmztkV/R6s9GPSvR3zpLfeKzMtvWy574vW09fUOC4qJjvH
0nvq/7bocvZenxPEW770NIwsWlLo8SMJrr7mIm9yjQoTw0Ytcg2f8WIdUvlN5XMqYB+GqrdjnOwC
WtvpRdsyxuCIzuhKbnUTrBDlcga3u5Y3Z1/eMkF+dU8nyETOBgLJ4Ot4+VZcgXpzYMreyV7hpeva
+/V0/XiqvHmCJ/tOkChGr/mpxh6HVudF6VWOf53uUzs5WjuoGm7q9A9nxlym3y/uUD2JjLIeVFqQ
cYfL9NSdaJU5nGvt2ZFW4qbaS2dS6zOT5NR9tIj7oc6JCCCc020SwBKSsjOc9HNDnCz6ThKmUVme
ojhSW5Y7jmvVmbs4wb/9WGAGFENd1FTYYKemGImApUlTpAPq19JjHsnXQ6as8z5ew2jeUviHoJVe
FGZ6oXcXfWO5EbjZPlcpVkrXv36BP90tCQo5GcAcWLsyauu83zerrh4nRPiTgbuto43QGY+RMB9/
PcQp9Yxvfz/GybwEwZMYUtMtqw6k50Ha61vVNtaqF+/OnVhOSS6nYykn81Ggbsg5qtfc/GIgXFZr
GgUXxReEdryEnTFy/ZV0pZx7nz+tguUOgU8v2aWk/+QMrM2K4rfW9OMOZUdxS9xLyLl0W3Kmbfp4
7oT54VuD4Y52CxKinIPevzVcEcZkqiQNqi4Npu4AjsY589KWB/VuYS+3hBwNSSwObaiFvh9CpERf
j3gou+LO3zXrdkODgj0nOr/D/RQkT0Y6mYJJkg9VUTNS60pfDG/eiNeARHaaU67Ts7vMqeTc6wTB
YoN3hQIEJImTCWKksp8XifljC1he1fRd88Zt81lx502wti4FuogXlZfdNU/auXny0UMFpr6o4Fqc
bE41r+Ow8NMxD0AhcDKor6VNu5l33Ta7686kLj9nrDzUtyOd5I30ZUxdaKiUx9uWpCG4aa/p8jq0
oDn5jLQBbZn8wV9BQxnOTZ2PVsPbsU8iaA+kcOwT7lK6mr1oI22W44eyNtaKE6/ArZwb76ez3cm9
LtfzJoZh9K7gnPB6r+OFJDuxR17qziuFNsv63J6+BKvTdfH25k6WXkXRx89Tbk5dLyePZD14qnd+
mFPZsx/zVEHOE70GYJYLnvPtTbWyWWepyTiUojeTagNzcGlG740VBWfXt9NV4g6tjQPluTuUPpyl
OKmT+eoS/3cytF4lehAbDC2v261kx6ScA4fH8zf54bN8M9DJixO1aWgKqujk18uz/FeH+fhZoosK
z32Z96feA/6UiDogVcZJnWYFz2u4TVbBilLbqvgWZnQp7eXgBEjG/fcP48vkfDP2SXQT5rLx+4mx
m5W/rgwH8OQmWmtr2R1EN/LOjffRzoAYJXxdBREFQz4J240eIc5RJDpwh+dI/TxU92f2hZ/OI8v9
UJQx0SFFg+O0TAyVO0RZKf0xL7VNcmPg8XgpbtuV6pn7+NG4Vq7/qs5RWvsY7vvRPEEEgUWAkO1C
YX+/FpTR12sL0W7WHMfutbVa1px4Nl0/N8xy62/iSFj1spQZDBNvNU/Z/Bjm/Kz/uT7DI3x7O8vx
6804PipMSpHEOltrtBETlnX04why1WBwRJZ+5pV9NCdw9SJNoKoPAfhkPEUvLC1WuK90WxwsO1tt
Q49Sslsdgfa658+PeJYsK/dtlGTCU/ii9s7BWYSPePIoRUDHFlbUi1yt4AcHAxkTANGIhK6lGY11
RMeb8TsOj0oF4ylMOC5UXf44TnJy7/umeh1odZnRHxetdh+bOpQVZB3N/DKquujYps1cuG041SIo
gPxV3RMXG1jhZlJl9gRyiYanOmbrHElhzcWF0nqMzRhXvCmW1XXcm/mt0QQHol+wQeHVd/p60to1
BfD4kuZkNjpCxv5p67Wok5UIyq0RxZ/13tzrVT9sUZFLDqFVTjT0O+sFeSED/LfebhQ6bCsOROlq
EQu+V/2pOGYZOvzQxKb2wpi4L8eaKvNy7ObtGFAXBybSm85InPguRLH5LMlBs7XUPt0UiX+ogAl6
45xnttkbChyK0QcTYzbWquxkbZvkUnebG0J4m836vkJGc63UCbJhQU2RINBoWqfSCF+45c98098M
ymzYgCCq72ExK5U9mpVFJ6dXATpB03nRw8T6WoUzyAnJ76ueLpigYeUdJgKWskGtIb4iaiXNw8zP
AKLkxW5RsFtnZZ2tx2xKnVnSunut95W1rxm6Y2TpbV3PnbzJNdT+odeY+G+EZawZq6bOwazUliLw
GsFubIPUmPeZhNvTGGh97KRBEOz6SVTXnZBPnjyNqbTuh9hYo/NtfqmndpZXQHd17K9aaZWLQn0I
I1S2dQSeDJlOf9f622wwVFuvAn0f5BbURVOhtpDF0iMQeSgAcTwfmXPMjS41N2FUWp/aIQMqrSn3
Yqql+6ixaE3/X87ObLdxJYuyP9QEOA+vJEWNliXP9gvhTDsZnILz+PW9VC9d5SrcBPrtXiBtWhQZ
ceKcvdcGGoPOfckR6/r9rDA1TRmKyyTJXqtGMCo1poHox1o2dRG47VofMrer0AXY2rAzE9cLmawT
CzIXMPVykZ3Nrp4bf0yUJHREEW/E7CEEx67or4stdgDqkqhOaPeVpUUcphjpHDCYDppGGLtcm/E4
GvjAUN+oQzCYCc1sqNwhTA84T9z2YIlXpOXpol0LVcE/xC5XrtAjdDVCZwwuSaxPervsTFkcNeSt
lpgxbapRVvTHZUVIM1abfi6DMiseRDufOqX5s2aJE1S1o3Iybs5tWnQB/vSLx31gTq5vKkTwi9cH
BUogC5TjjKnMdqCv1OajXFV9M6zpe2zewidt447Z9N1oYFacydaza3nQE4OsgGZ5G7VpL7FAVWMc
oJGzNtrs1mG+KshcikCr8SOoRVDW9a9xnR9d0KurRgTKimtbNaqKhM6sRp8ldG6whVhe35apgZZE
CVEbh8VIll7nRJOGF7OdARqpMbKIqRQ+z/x3F5eouYw3cwE1Leh2yeFLn8GmDHNxJ/sR3X55l1Xr
6BNtybPvGMtJDurd1BR/bGUN6JOmvpvpR30xvhIChKU5B3U1fRpLeZINqdK2/JyAecD+aDfVOB6c
1vN1c/BrbdohyPatmfjLNXfvFdXj3LXOd0Kzedun7ao7vuJqn0aW5b6uIzhpm2OuS55XKaI41vwc
cHfrDS9JojOi1nZzOf+xVfnLUdS9lvTxNgbdjkZ7ueqm8SmLtkfcWUSz1HQ/0xHwptN9Nzv3VoEO
2Ok3NsHvwu1QUeUKhyN0b5OSoJOHWLPYL25f7NEiPFVZfeotLVyJKywSSAjA6o5FnDb+NKEjXg0V
9b8g3MeK9Sj3qlM5Yjb0+z4eQmvNbGZ7Nt1MRLL7zsM3kc8qZoxJU/1kbstdFq+qyi0qtMFP9VS7
mzQQiUOWV3w78NJMfXlu9MQ7DdBBAqWT+lYmJvgRhEUEfVMyc70IKzYxno2KRMkwkSuskaJ2sS/U
6d5xh43ttYdK1R+ALyH16hZ0c17/ZiFzAB50PzeLhllbKaC4VcSBqUxEUxbJoG7GIiiq+KJ3OT1p
L39fdA8rW/6njYFn1o6DKtxe14uhTTq8Mu85S7vmzJMlA09a8bZL5+OYGg+GKtBjr/p31ZHZ1M7I
UjRZf9tE7/lDntT+NA5hrcQIj4jdm1RckhavfmwcB7P/xGr9NrbQ+KxKAbKzONG4FpGSaJu+afcF
M6jQ6OhZa6OKKq57c7IUzmy2BpVQyDdlOSnmMlIUpQnUBuHgbKjPcyxQAmLtYa1aAlEmuDt6Ue/4
NEgbRwDgDQS0vJ9HHEDFznHnT0SHNdBjddzoA5MI2BtEZZinWJOwCZXJOdl2QVbHVALLXjv70RkJ
6u4LC+xLp1f7mL8VJkhYw/ELB48mn/rZJtN7rFO7q9iw6PbbD00ZX2OEzpuWAbvSKuQkyv2yOF95
bL2XmhtIq9kYVfdSYtOUWROtEsmZUmjXKW+iuujvYvywbpKeFFe9aE7v+B3i42zwePdkO1/iSu7l
KnY1w/deiU9ZjNOg7sy3Sm/2Q60dHF35nnsZtFo/7x28Qq+lJ7xwtLKzU8PhINtFw2jd62RNtYey
mrknqz91+qbno3JkBefbaz5VSDgZNusmKMpaueBM24jECFyZBG1XP0u4OHY+8pBJ6KuNtm6cymBv
ThDK2DbC8QkXhckT3WtqhJGK9V7Fgj4aFwufaIbEEkUUoSXFl01miJPIFyYtT7EeH4YC73lczt+Z
Ff9GN3Tsy/hJaUx55xa8L70+Enopksc58y5I4P0yaT5Tx/ma+V5Y7V9g97Q4VPstdiBS3fFCPVVe
HuBd8OXKw9QXUg/yjDcBNkl9+5eh7XZy08Rd1PdiA6SEe85mGFfVidwTX21ugoDcbI9qU5lwf6zD
mEIlydsO9FzDuMOurGMzuqe2YNbmus/rOLyWY/bmOsbHCn0qRJZCoba8jIbYJq2rhZlBC3dMUM+l
82fbOhsb2EGQEgbiT9pwhr0dNJaGARdzTgLXpTELyHfJTjNRxzdIn0qj/Bb1F238yNASJl1N2BH7
PMSdOBh4bG77m7Y6hzZlx26cradpZyWhLO2BkhNdExjYq1wXnRqkZdD8k4tXJj7KpDhK5zcRfHC4
KEb1YX1LzPIIkQLFe9/+wqKzARRmv7FI7Pp2MAKQ+GczMQBW5koSTSlgBurfGbeEA02Y+xO0Qsf8
nu3SOouAOj2Owq3Y2RDr8efvRDuy2gAZcHEtlQmYVSD6KLalFB9D1+7FYO9SdSb0XKR64Bg0xSri
v3VsK5gJEOpYZ7D6L7U2v4iq/XCWZjsli3swXOzEzWodK4beO+LynutFOQiZQxHST0ZanHACfa1r
+pZO2lUblA+F1BDfMjLQQmPshOnNQOeROO6JQF/rXVUuu1mqm0xtd0S6RJaWP1jGcFITZztJQumy
5d62ytYvCoILDeepMWLX1xNr3gCtDXO12aeOzd5sDHVYLGYd6nl7t5CorGfLUWnjY2o3mLnjPpqz
Ziu7MsTh45cI9MdMstn2xzZ+W/X2VYO1WKnKURmKqHf/JS99QdhAMdkt02mUnoO5MZt2qWHtF4/a
y+QfLfUSNJrNMUThwUo99MJN92KiiQ+Qs9AqGlIW2FU7qjUiOngcUY5XY3ATjgzxNlkIely86ZKO
BY8nai8ekagzzXTHPTIPTrXixfMaKXLkNgtJ0AIQpfnS1oKXx9Be68r5XLL4W/HWvdpR/7itEdTd
+p7Gzcu0qtvOXYk9RAVHC1kEnie/Y1OuYSp1j5hAb4MG+1lbmm9SL6Ms02Z2R0uAflxPjoE4ejD6
u6oqnlrQEtI1sGQAa8IsO+3Tsv1qOETli7qbMsOEdhtzB+L4bCnaXaqVmzUTB6dw74a1AtggQYWl
t3Q1r3zvum7yIWNUWE313xhyc2wTWe+3ggXDcxl2F9qu6/QrUTcndcIOMarGY5apIbIuUnCR/K2p
8QsjJ/UxYv00N6YglsajPaFkLDD4LbV5oEu+05JK+lVeX0HtbZWSld4prmSl/cliMAhCzkHsjfWO
QK440pqM44m070qPc5qK18BvEWYBwTbOsgAeXNdLutEzc2f3+oacsauHEFQzi5oNqqvuOlZX0eY7
kQD8lpgWVSe7p5ywgR0Nf2Km6EUhHg0Pi1ZV4E7rHwR5VufczE51Nm2Wm2cXsRwsmQEyFk6yth3u
lxUp8aA1j8L17k0NYahRT1sZV9bO5jRHGuB0NtqmBXytQmqxSowD3Y5MmXfhYWnqvYlnf6J0QNkV
EnG2xeCbhL3TnCqDbBM3057NxqKOWZR7q5y+rV4FUDfLXQ5WQLrpUYF19Sqyzj1pq65sq9rG9qzs
si7+XRvduIPzg+ljnehp4DHw2QYKxJYozh2x3pglayBG87UqlD1iVYKz7DjHMCNvec8fIzbcgE0S
f2czXGulu5qkO/BePlGSPIyD+m2m+rfRlm2Af/gu07uDKMWzobZeaKiDuU8so32osmJP/z1i3JsE
C+AFH3+Gs9GWYQ8mYGcvhNB7mIjcZquI5lTYxW5K1j6YZ46jK5pkQxlERJMr7ObyzVCUdKeXufHN
OnM/Lagj8zHeLya5x2OOmNY0iiace+bko9zbJdrnsY20dnjDkrBNDLfby7rcdh15rmnGSiMaN1gK
SFOcT/zas89ZQrJMrrzmIn6chvi1iQc4JwOnERLQtwZH0FX1NiJ3r/E4iTPrp9isJnnoGEwCGhpU
n8q6bVPvOi0lt9exmjBe6Wo0dfcdq+7H1Ha/OgsQsuDUfldCHQ71uGiD2sq+hzWeINRU714vtqg8
tmNTvOqYcmYdaSpEsKWl8tMgsizWDkb5iX3aueotlMS+OsRusZlaEbl2FTnLEz6/O9t5NpGNj+qy
ke7nuhQ+lo8Sb/Vyway1c2QbmGqDPV8G1PScNvXD2i0PlkONNFpdMMkSSI69hvVyTUw46OUvtbVq
v+/wEeCJG67reqgAKkl+k73CfCmDebFDHh2+OMS2A3VH8WTX7wMfytjr03wg1ijQiDx01hpfptzo
wOBJWn5K0vklKXZNrwZVe5kbGupxNweL+Bq1WgPT9HwL8oln8ufnx4zw2tp7AyuwNW1qKGC48fS8
Ltm+ymjZZEtEvt5WyXmopsvKgjYv15RSqqzx/rQkV70hDPMzrjGYN8tesNh7/itfrTBB7dnqG2Ng
1cTDupDxlFQ6qahx1LKV4dei3VBctT5909356JocQJbWvLb4T/LVe9alxmU0alV3iVZH3YyYOGv3
TLafEajpTZq9BC6XCEidZ6JdI+6dsGddVU87GT1ZD3YMXpLjK48kN8lPshSZtOqPEJWchckp+Ka0
xRTwNIlLxdeXze9JFclSPOHG9Jem3BfpQtfs3GVwhGoOzcPNP4T+rbOf2+Z3he0QArdwneS164dt
C9gEowi8ktPUSNpMd7ryzv8MmRe5+n4FxN3HZ6P/kMp+wqtqxvep+8HxNE1GBOfiMjt4CppW7GNM
u+o8TNc+c8jLjmPnZUFW6APQ7F5VrXxSJemyvsbae2tXaHP6wCG6D5beU+6TeLqP+5xKAAtZVorI
TLP7mIdfahfCX+JLgxTcH9z+rtbMPQmrOAWboNNplvCkgmRZB2NrO+uDqh7F8r3wx01dtx1nPaSf
7WPN28ppYBP+xBTQx7wGrrvRERUoJEtTaIFdhNlUZRct6y+liyHPu+PQ/JpjBhVgYbJce4pz59TR
/ZjcQ9yzCpm0ryhCGsd5SUceBMdpnz1XvKZ2hQlAw4vx0dgr+THleY3FQ+KSuODlG8AcL5m6XKfV
/jPq8f2ImDaFQwGsSkxhY2hnRx2iwoBCTuQ5DVnxKrtFQ3vM00gCwldV6WfDPCWStMWE3Uhg5PNl
LABZ4MT0m6lkDdaClmigShQhYMnMG46dJTHNFL/WzJN+V4hfM82afqVn1PxO1DdE+tvEG58sOm6W
ODTS2ro9iCRRYf5QQ7rAgCfjj7lv/vRGy4JcgWxzTqzAgaGlw8mTNqw0TtkcmmZMwV4XH3pjPuYT
rid7UVii5aZec1aCJBqb+ne+Yr+s3uLMfMS/d85V2jRl+UentdQ6hHa5/JkmXTyfXspjotV+lrR8
XUp6cdIcsfL0iE7WXxLIRFJ7bj352Cr9K5kyuT97vFpxm/qlu7x2S3q/JBI2ATcTVBohyt2HpVDZ
2HrySyGcqGdVHLrpPOc0FmF/vvOtfVuj5jNgpNDoLkme/JYTiEbCU2nSKjNukimnpE/2/eDS3Bzg
5ijuLz37MnUlGhflOZfEJ1aQPjin2xwzqc01fg27cPsipzdt+GOUqcZJX1wMK367pVXRTnzmJIyf
W7tI2w2npKKeu6OX/Id+6v2o3U/z12gqJ5F3zwZtBQeuoD69NLK5m2rnS7Rfy/wyzCBS2yW9zq32
koPciHXxR+S0YL1Rb+hUQTEonmbvwZbLO+CqxM8H637QnHet/G0s9ZONid6fejrdCgRkv60LX69e
3dZjOR7sh37N7xvP+/LcS+7q30msJcFswYfQ6HQ7xUtNByxB3uVLXYfP3rdAC5qzgT29s4et1fMr
PcX8yvr6wgt0pGsWmMUfDQoMKcb1M54iqtiqOBf8xNJlT2snH+F1PSjD8uDcOB6U0qRj0B6AoYAl
LHnUeVDyMbssM/VpHyuHCdd2RVzGNAKfaepDl2VHPR+/dZdTF1lVdUyOHZ1TuqfOuaZTlw55ONQU
EIvnp2v1tlau5A0WnF1K5FODS5xVG1rLHKCXw1dexFfVmn+pgoJ8XON7yfqVqJCm1q3QEJrY6ibt
1vOcKPfpKp5gf36Xgl0z0Ytw6dsQP8QTsr4HDHe/i7jgEcf5rZNK5d1u3voidXenwDmnDTnuGrO8
Zu7MT/cpxBnIoCm7l8JKEtA/5B0x9S/yFB5WM3/SrEtX/mGaG/blTq1ZCqeEk0ctLF9bsiipaCib
7gvaHId6RRI/TvVQId3EH670t+e6mY65e/Fona/aRJkCCW8WeUnuXy98K3uJCUiADeebWvu+pDMJ
F963O7RRR0SJbpXbclA31CXbhaUMTTvcdPCJtfYqdG1r8Gfg1Ykcm64kJVpBt6fNZFBk3jYbyo2e
i+9KMXVqroWWN81dLVq1ml6lzrFixGmTiO5zHeNfdqd/0CDcFj2Pc1HOEXq0Q19MCYdXNkjsy3cF
3sdCpEvkWC3Fq7j0WdX5sVz0bWp5EfkjW/yEUafiSqOHvwfPErkATnGvHPqlvK9gY/Vrc+dmWdQS
v1SvS+h662WurWvTepu1FGqkZbT9FXsHcetZ5RjoZ3a+IyaK/DVlvAy23BsC15hon0COv4N2BCpv
TUqIhTZcC1KFa1s7FlV2WI3pOi7zoS7VW0d8fsf7w7mdr0Xt7cdErifNMo5c91w1a8riqDwX8MvE
slDBMtybKZ+qPH/UoPIfWq88a12CQlTpt7rMIqMEKpc1BzaYndu7h6LLQwbx1+r2sw2Ai4B02995
pT2IJOmv+SgG6NGTcbKtfNv3elQPBsBM3CeqGVHiRKqhBDeDkQ1uRFT571XtLQJ4gS25StkdTaej
UZWnerdNMePfuw2NBgWbsC9F9m6XFT0NU72OXa0dlVIpsd+XIqBdRxlul/Mxk/OMBw2v01KPvwpw
S6fZGD9cauWoWJL3OmlobTIrgjbUldE8SBqLWlntrKqf6RUzn6zzNNnME9UAB6CL4jaohc1FRIme
T1szTpZ9PHqwpBdbOaoQjZrVNAMvsWd/6RvIMxidt/GK4zVfIN9OLV2WpFuIytLc+F6hb7djJ+yu
k2tfXYZZcGj0ca/TWtxDjEEZTORc4PWtzVGRklSvhj15PyswG7cGBCxNN0BVSBqt14W2Fd8nBidZ
ZVm3faPn9EU4cuum3tw36/I11cwyMc29qIt769JZeqAbxbTJ7aKKlnQkWW/snp3bwalwsdvODfSb
pMuTSDPxULpsiyEcrEPCyJbVAlRmacgqlIUFPc9Vhucpo9OdO1RJTprsC5XZJqsB+Ok5KakjjfbW
5zQszGjJKs9uYVXHSaj1Ua9dHMh07zf0jrOQSfLKnEhagQVM55Fhon1XtYr4Woo2vUxGQn0oO6pR
4aKi1HTE6vC/N4m6oGGv7AlRfXld44bqxBPtpq9ZA6QqzI0rjduIljGbNMqbX/V5XORDkw13mpVP
j452g5li7dwW+Th/D6NYfmditbfd6vK+lBDCGqMALjBhEXUq2p40WpxQXedOBJlzS3pL1ztJ/tM5
c3mSvBsbxObP2q6OAB1blrTO3SzNLvY8wbosYzZzrA/e2cWu/tqlKhtmrNcjSjKoMk+DKXkmVxWX
rAA0C8TMOPWZp2685XZjqSofdZHo1yXD9a9ra7uPiwKwA1aekMnFe2Z4zcFKlu7e9Xpv26R6edAl
Bjpfm2QaYR/UL7Wbn+fY+CWQgUSpJV2fQ5gEDWQwHWTiZhT9QF3GbI3O0nQZMg3U0GBTJ5f1qkVS
2LB32FY3ukkLSI8FO2Mddxy+uodqgkrhaJ5xqkcAoIxwK8I+JhK8TNe96wfOQORVGBx/6RGUQ62O
NLwS8y5hrPirMJt2A0L699iOnLE8u+OoMRXAd5O3NWvg0Qscdj1Nn7AQPYv8Wn45vWq/uRDJj4uh
Fg9k4YlgYfh8XHjqo5q25Wttee1OnfNXAvpo2/AuxTT0K+kevG54bbXihmSZyyLMmd5aG4tHgglK
PF9awE5b21uVwDBW7TKSQrFB/tA9trGu7901K3Zi7dqSWbzJ+b2XxfwmFZm/q664q/KRGjtJ4UXM
VoLngDECc0Mj3lm9W7M7s0zmxfCxJGgkNJ78zbiYFJxzfRGDUO/wOl2lpR4rkz1ezeH4TiPnT2Us
MFfHV7u3TkofP2bz9MazH8zelO1igYXYYqCRC7HTRw7wWUMfp+iZ9de89/BWvedC1anKE5ofDk5x
TjOLm4eaHEgeIC1kbZtDU+IDWah6B0q9DHs8v+VQ4YHWZvApvc5YK2cTGrPS2AFqjY+jGr/bpvfS
Nl0VJG71DEuCMXCWHFOH+EN3yvwlTXf5qL+u8bqRZrNrMhz0dGA0RdnINV5CvQITleUJS587tq9T
rxzcrPB8V9NOcEho2OkNb3ELK2XgjFz26oHB4v3UoAtIDEQOrsnFs0YdwnJ22k1h8QFY9N57xeAu
pgMBTXU6nxRNvNIm3lBI+sON0DbkfXwq7Vy5CmuUoTNzNJMoKaQE+BHkjd6fE2bB2xKwh+InKtvL
kORNYDj9ECq1e8PgOW/k6kE4SO3hkM96D+WJaiDOOO/ly6c2zKeyHA9JmXwoNDeLbA6gbu81FF4T
2vBRvRPJgyGWo6o9pSxmk1t/KKP3uqYsknVvPbfVevW8ETp8f6wpDpX6mqYLk1HrzVHn3x68UdOS
kSneNMWN4MNFE1/zQXKak556mmwHGApEHGvZqMTgFdPJ4ACHcZP0vGkXM7ZFQqG8DDqBlXIOs7U4
FUkXSM+9X0v93oPsC1hNX8KcLnyv/q7NnPyV9LEawa/Nt9UD495O0dvQrZ1Nnv3x+OKZuZkb04XO
wtRSDMQq11Oo6OB6K1r9It669UvTJmGn1KGkxF4or7Ubzb91d2mHTwU1iEvnIKPptvNQOfuJ63Yb
1WiZw43e9+xmj1pJfi0u1aPTlptUX2pf04pNSddNNkXD2GiM1ibDY6Om2Zml7tVy3gat1X28xnuY
GW+GEJ8oChJwSmyB+deQvTk0uCUoKwQtmbu8cD5F2enDZbhVuIE+9+gXHDPMRiXSZo8x/wAd8g2d
Hofn8wpwvxiZ8rlKEDvjC8GgxCh2Hacn9yWtQZFkeb4pl3rfdLnfdgtIguJ1GccvO9b2iaFPvpsf
F2ZsasJvctjR1E6NdI02p2fTMjPOFYg2y9Ie2pFxq1eCn3G+K+v3jUxzw0EOVMa8lIGMtwi7wtWZ
mZnPyycI9Ycm7tdgnp6HImYugBZFS+7dqg6MgjGNzB4As63HwWiLk5ZzhEgbZb1T6G7eLWqztfT0
N8O879ki/nJNaR5OdWn6OdG5dNW/1HwGLMJd362MZp0EcmWrTs0xTlQ3KpKMbEmHjkfXqh/a2t1X
N1CaDXYSJYpCd39FUMSRPVAVZp9rHo97KHS8J3TmrC79yHTthMxpA6Ax4njNzhAzD5qn+Up6Hb39
8snuSRb2ugddECZuQccxB0h9iWYwP6p/w8ZlgF9MuJjne7oBEOVy7xQD9sLU6b668ra0j++1tHcL
VHs/ycGHVpAHL7T17Se9T6ZPVGpQ88T0UgnOOCkJzljsvX4/qf1Ay5lSpy77Y+fUECOGtfc7t+QB
l7zkLTwyOT7EWnVGRzUd2nK4pD3TjVuVvlrykWkMLSVtYq6tUH76MhnNr666DpWz76wC42cp0Pj0
b9LsIyujVV2ZsNnM6dW0++p3mXA+kY245tIzQ2/tFZdz4eweWotdn0wsYqA4luarfTBmFvi4uuic
Blm9dJ5Fnn61BQ6YeBbzMZZNsKUFxy3hZe9EfLY74ZXdCey/HiDoOPVJ/ZJhKD+mnvWkg+uky+JQ
hQ5QUuGx7szK1unx6N5Wd1w1NLWW3rbVKluZKgA8DOab09Yt45ehEs4jB+85knmTA5i0PmyVSUGS
WunGSXTmnZUnQqmXZhA37ggmmagJX8VgHoyF7M4aldNOGpQLMCFs1itnplXhNugTpJLDAB+tO458
k2+lNnUNIjNKaiJ2VLkZrPlYKP0jgplz3uPEdLvxk8SiFBj0fFljhrUydR51pV7uBYCA+xXSbZga
DloKpFwMb4bNoievk+1t4rKPWBG/OG6uURGPL4TC0EXMfoPCaDeyoLc6ofLyR3v5AKbhBg4l2cZU
AKS16Y1VNLhXNDm3KMO4gWg4HxtpnrJ1inQoaJFpOzCptAwMkSxR8ij2BhVk2HrpV1Ekc6iqmRco
KT2P1iQRS61rCxgWqMIsbZ90FSCUN34mZrqp8eQ5em4EehGr5MonGMxKFlrXGp7GESRhOiZtaJZK
C1ITY4MW7y1vaaOqBP+Z8OIA5Us/U4UumaUkTqSlHCd6bFZwqwY7AH73rMrlF/Tdc+ktvyrghpwy
TUxrA+/0WOoEOC4SeCE9Cr+0eodUAVB7egXzJe/ZKBBTvKolG3Olth9iFs9DxuU9BmobOXkHPAkj
Wvkpvw5WTcAH8kIfOeeIwMb4dCVHzY6GeAc0xe36qy6V5g4JPADdlraASsHMP/5EpveRDepzN5vk
alrucazbx4IOS1DBZWGQvwDItPfIWY/GVIEHL0+GTE9m0Y1RHd+ofFqVb9aR5mjbWXeaB2mOA99b
JQCALDnqQbWVHSozRFea9Q5694nz6h+BgIEiGKN63X/NU13Vx3LsJFFeHip978ovXScrYM5m5fON
TMe8/txXikJloCq0exGEUF056ncxxzqHj/9TxFSuQ2abDF8NebEgtDF5+1BrpvamYT/NhlPf50pz
xbr2QsGmQo9hClW2DZ3JpXDPKAByNJmNOFXw9Y3OGKCh0owrDY8ECw1UG2EIdD+DmPo6TOv+0iWM
QADQo17Lh19qYYIUTKBaIVb4NXvxkfvLjDTVDoJYloBZ3lcH5YENrDc2Cb3oIHHa6d2JZU0BXNRJ
FfDEsrj9RSr9UwJOmCQZEjhQNVxphmv/kM9nPYKuaU71EJbVqTrDx9lmEX3ybRNuhlCNaDfga0yi
0N385co3H8B/Kqa5MuNPmNv0vKHR/6cofHCbtRaLp/3L6tw8mBtOWWG7Q0jjl/t5w0sbZAflQiv6
6Z+v/FMd/q+P/G8X/uEU4og4OO3twoM1bBy0YdL9mzH1JjD/78+GO9zAb6Va7u2u/5vgvYU3PRZt
guXhBkTYIr17rALQR9hE1YjjRthuk/CvtqC/XPVn0ls3Mq0cVb7LIyjAkx0023i/6SK05oERtIHY
FNvhL1L72+PxXx/UM0yYUkjtMa7/5wfVaoS9FbniqPSKnWLoaMGQmmYwLQGF0m7Ls78k/vzPp+bf
LvjDXSJrq2B6gNLJK64lHSq7Crq53qBlkOV7STP6n5+Vn+aPfz0r/3a5H19kkfRO109cbkABTxcL
Rtk0gp4r/hbG9l+WnR9X+vnlISVVy5bpZNiGc2h+Dlv3Yn+pjzD4rIO2yTYKRk6xrd9W4y8fUf/L
d/gzQMMqGoNEEq7s3N8c4mIP2IjDGCAP7M2zXx+NbXe6Pbw3c+d60PfaoT2XURKuqNj/6kn5L7PI
zxvxw4ylCW8Strg9Um9LkOyGbRxO7+6jGfVbL6x2//z9/vVqPxxZCkpiex34giWc6MRFLarSibJB
3r6XyoBu/2wyGdaTOZjTP4X42/uj/7Ty/fy0P5w+i1Xp81pz/WxPBRrSZt50CNs26a7ZIgsIspf2
iLiQYAviI/xprx//5n77n8vh/3vEvR/OlcZps2Kobl9/30QIKcO6+stS/7cr/LDj4OrN0MPwGTHa
MU7GfPD8z9/i3y7wYxVaEnVgKM8FKs6bK0xZOnP/fIW/rAM/yVo5mvVqbbhJqUvaQe4u5yy2d0kl
wn++zn8Z5W/PAyB2lXRzMiAwFP3nggr0TcmrLNPDmK6WX0eQO0OsdKGzZUwdjnd/J538rxX136/4
Y4mbVKKmipRdw9aeBCBBDeZKyoSgSHA59DtR9tt//oz/a5v6twvaPzb+bo5jY4ABgGBrPdS0j8XL
re0wQOH//7gQezBFP/5jx/i/pF3XbuU6sv0iAYqU9Lol7eic3S9CJytLVA5ffxc9d45lbo04YwN9
0H1gwEski8VisWotzixw4yZTbFaqq5NT7IOEqLvt8CCRSnfrOGct1u+LhrZRdICBNIy8/3x23Cuq
hfeFluJYd6ctGkg6FQ8wbnUR7fNt7KIVxZWmA3kx30JE8BvoUR7WP2DJOhG8MYVwaISge/2z0eRQ
vSjBb666dLwfpxeN3gz68zrE4qLhCRzN8balKQY3l2ivwZuHBQgp/ImE05WB7rMUjPBodhPQUSy6
RHUGxW2BOjDacWKjUeo+R7JA60qX1J2BCjh/9CwK/Z+4qe2bQE+H31ZkZbt0SuXnBsm9KNJBy1Eb
1o9uauQdQRYCV2XwU+GVDWK/kRaWYP3KjpMRHxUaIl++PktnfCvvlmBCnoVo6J1T+XBaZUVnZAxx
p/dkvNJUh3qX7SovIL97OHc03EZbEY3MGdvEOybExiC0hfJgtE9/Xv0MdWQkDHR2hEgvOZi+DG9C
wIey362QKEfF7+LjPYR6EGlHUywEcbjYuTaTyrTjVkGndHJlbod9twFZ/UXg/DdtlYuHM/o3UTau
GCAvIJxdq6iKjsHRrrjKb7yFXgZHxj4EcVYG91+QL533cML3zuC4iZxqig2mAS4+gBQXcgXRHvSf
bnTw5RvN+W9YppY2ribDOTFjkc/uQEUX1doERRD0r/2WQKQc3WnDrcAkl3buHINbMrkgI9r3gYFn
/AMq6GCSoYv2vlc8heGeZThkHx5DwSZmU8XbyRyU2dHMI0ZVFse1IisukrTPSRS5Vg82oKyC3Ffg
SZBe/+YguTBuCNFIG4GaEoOkh+iUHMkNRE8k3CUJVPLAkYym3x++I4psFo9rDSckhoJrHnqOP48z
rFAVAmzwKr3RQ4he9+bZdpTd5Exe4Sau7Yoous74XthunyNy3hF1cpXmY3uCERq1TKjw3qmQ2oDS
SPTaasovmvVHtPHtw1D/odjVDWmgoxGiMQAPsKjijA4o7fNo6guIMxccny1rqgm1P3A3aNBc/zwR
aUwxPymIqLVrULejJIzZ2TsLH9jxDmQrfyFu/YzI9tbMxMaOqgaqceEcakqRbexuQRg/iBz6oiGr
MshiUUmo4vD7jGJiYHjsxk2+PVrYO+UdvZhwSQIj2o6+5U8otbC24CMWpkeWQlq4hH/jGlyQFGmF
P6DsSHWTob4qwwe17x8Ee2bR+cwgOMegqxPqH3NfAQ1N7+mgFUwgGnMD1noH9QvMxabFXepQUYTL
fu2Za5jBcq5Ba7tgGBgsoyTDXG6mZ5BiH4ZdfmkIsBZdH8hwkXMDox5a3z8vXqJMAf7gXoCXZeSR
8iqEOijeu8IBz6NgaH5Zn9HFyAWbQFcNG0/0EAr+jFeaPjpucJLh9EcDYgOG90eLvaU2+W2kXZp7
uD6n8qSdHty0EIXpQXAYoh2zMaItRNBC7ytXu/n3cOenDYmWf11uqdQ9U2h8tJUtyMdoPHfKuz/S
ZBZ/qCqoc7kxt6qCEk8J/khBY9XOQrMe8iSgALtNg65/HLRcoXj9nsxd6lN9WwRJehf0crZFkUhz
jDN0WU7KMOIlCNxmI1R1PFLoBbpq28ALIPvxaFRoKBs7POwHhplCxwJyblIRMCk3VFkNShXvIZ1T
uKqJ4kKQ6et/pThAbbMZKqJMyRnHEFp4Pzk5bj6HAh07pgaXA3Wp3+EfejF6eEk9SlfNyd/2L+Gd
fbT26W1wX+7XLWvhnPmMzFky2ACqrLaBzHghdYddK0IXzYfI0GoeNCP2Qk7Xcwf0GZE7Z+qCJHHE
3CvbpuXwszwGR9NDi/LkoMVN3aBPWciseu5sP2NyzjaX23REN4TiGsYvvbuu8tdA3bch6w0Q0X2x
z//shQClgUwMXBS2qsmcfzXyRkI5FqDqACzlfQ1WElNHEUDgdTne1ot4RFGwGVwI1vE8fv4My/nc
Mg41NZsAC0b1o31iXIzJhbTDc9I23wnX8NzDf0bjXK1ttiqKPICWvqi39KC5sQv+B9SfyQ7jVGKW
gxze8Lo+yGVUXQG9noVIReNisSqsUAYdYIfifXu4wbMcaHijZLiu++p/T89igKB5gcuVdQMlZJ8d
LghSbX1qQ8VFEoC6toxHurBG73Cdizbg4qA+kN4ppGbRhiTHUMFpMKi22vg74tjofbVy1FXhep+/
mbvcQ8e1K4ftPtqKEvvaMvg7yzTKo2ReUhatilUfKYniSl2Tu33hd9sxRIEVojEUgTV5vte0qNyD
lkU6NlXYn8C5kYO6wKaXo25Q6EBHrEQZhaV5Uke7NKAIVKWwRXMG2r3TFsJxIVQSUGIBthYTz7h4
WxvJLjDZL6VgZWyMuoP6oJRfTFZTX0R60h+kDu1nU5w3W781mYzAANmwCoofJtL/N+smteQYcKKa
FrLgIEV6p/Kfzb7iDyTo+wkmVZystxJ15Vn9kqew3fYLxjtH4ow3CGq88wdAUpTOrbLSKeW/SUO2
6+M5d64I4meHJneQdMhfKHYsISOKKgcon3hVYwlin8XL8xyDOzJ0KJk1MouzkHjwcGSAdUnyWKSF
tudrUaS1cDSyESHJhrZzlrzkjouYjkYs6xgROy7Sm/YJku1eivSl7ZVu48V3qBg6Vkfx5nhnVvrs
yT8jcz5gSDs/srF3XPVWf1PcxAuRAgmQdIEm28ZwrGcxx9m5OQLSYNoRJmQWcN/57HZKKBtNqHRF
XEnqJzSGPgSTdkxatC5mkDqg2fO6tSwv5QyPmdPM/FPEXgbuoDDKqARLjHQhQfvHl5RDFEc/cz1G
86O10azqOclRN55Ge2L3L+vfwGbx8yyDzR5XILhzeFxV5yy2UKZWh1wwVjW8hQLsphtL11Z+KcUN
se6i3D+FaClch1ywKYYJczJU7Hvb4s9otdeh04X2bUajipMa4j9u9qggFLQu7Ntqg5a2U72XthbE
dMyLL+S6AK+ADJSJMbP1/jzrtSUpBkUNJuCVre6AWgQambgd6dtsW0PLVjTcJS8/x+NOaxM6U4NR
SxNiA8iYXheXUF9Htw6j2R73oHF6i3FFEqKex+9slKaGp2rwXcm8rLTSmCSrEkxyehgu8q0FptrJ
6Q8YougIZbvizISwntiLOgG1OuciZFRo1M0QQBvwoGyNbboNXdMLLgbkSpqdeSMJfOyixc7gOL/Q
VLqco0YPRVU7EMiAFlfbIdDainLvApiz1wxI/uogoZ5cszX3CsryNlWCoktVQ6eG0ingbLLR0RdS
qAPXRS64fS3kfrF6KrwQ9oeOBwjOEzVgHskazZhc0IngMl1vikfD+9edoDwJtuO51/uMxXkhsyuV
EcQcYFO49S/RcwbF6BvIVF+iRFq9SZ/Sn/4LuvVP1p0kipqXLedjlGznzPzfMCiQr0NdORKz2YAn
BwnmU4MVsd2iHnBf4WzJH0W8kou7cTaznMOjslnqVAbmUOH5wUI+HYnhFkGBYFaXbgTzFeSOaTMf
Yz1MdPATvI2eCRbG6G/pGhXLWoKdM/v1TThuE5qo2m+Q3wfRidvhIlmDAM1hD1TlgZxaqD6JnBqb
pvNN/7F03C5MwM3ZyZAyxy4cnwwIkYAc96ba19t+i5rKY7cLj+lO+9+fa2Gqmo6KJhnvIShM+Www
cYOO0NpSJtfuwA1oP3ToIshw1RFM5pJdaoZuggqbuc73XO3MLuu+6cq4/NelgJHBBxp5irfo+/6N
ek6Ub5MncezBFoif0DkmZy92XKG6s8aVB1Xc+ha0Gc1JReHbY9YR/xCCLuSooVZzj9cwKnLg55k7
3LZmw+VsJ1N66AjGEWKskp1/9rSv0cJld5pXoqjebED9oqXoHkybxp2q6MICa5DInhanHOo5rKhK
Jgo/5SXVIePqazIcXufC4SHlDjIGl9Gro+35UpR4YYZyNts20tlgzzZQN8+Zr5lCrTUcQCCmK+Fd
BHK4TAm9dStSl4ak457MTmENf3HG2qFtMRpTDImFOWxLBj/QbLlB5fsufVZuNbz8swgA/FeX2kPv
oPLmWhQFLBkVnqDQa4QwEnd27hMgcVTR0pzAz5saJUS7GJ0FkYdtgIZXT0MpPkgm6unGasC8uD76
hfDdxh79gOZ8e2ekZtZOIzodvPKpDLu/uoNusWtISzPZoLB4g5iYl+9EqVF1Ke55z1HA2yG01rjo
rivqMqh8lP+xC4vqEEf5ldBtTH7k1b2FEw1VTj4e6+kOjMLSsKtBtWIeRYfM8tqzTMn/fwUX82WV
gcAT9c7v57eKkZcQYj7inu6GW+JOTirv2VdAONmBVuqx8MpT+ENUirnkoxHlgp9B1QjOUe6oK0YF
pKdKhRoojThWXbLmH4ij/onxMeurvXSo6haYmm2sOASyOA9Sys2Y+0GvuHJtgh8kg9QE+LeCx3WU
pU07R+E2rdqgf1W1OnY9e6j9H9og8kKL2+WfYVh88rBu4ir00Vnhlkb8ywjAbzIMR5u2+0yy70D4
5JV0+LM+psUHtnligrdXuYiQ2hkxdRHI0VF28WqE2e92REuPZW3NYfJ0EECMUB2e0u5nOIEX2Aa1
Z5kqgqe+RWuZ5WI4X6H5djK1DT5Ea2w07P6kIAfRm1tD/2bOh3MMZawVVE+BMwaNo9dowJd+JMld
lF7L7dv65C6v50d6idsA0ZSoWZEDqgZ1RdQUp2pCqx8amZg630S2kOQVbATRJHKnOEhH+jFOgAju
D3B5vqhoRFaUV10bBTHK8l74GBq349ATZoNLDkAQSUdjqr1JwQi0PntLN6C5ZXLbrcypPE02omOD
3uLFK40bz9RLJ1LxPA2ldjM5ge1PcBlZdiT/DIsvHq9JkkgpM8JKY6KmpYPHpg0UuddHJlglndtz
Vd/WEjpokT9Hv9hooH+t/lUpexldF+tAouFwx4AUoKkcXX/InpH6KBnlCWLUaBSW79dhROPRPofF
NECj3mRhpUYLDOAonQYx5GYKS/TUHtaRRAPinEQuGwNqt7A+DbpMDB9HmXztV5LA8kTj4VyE1khx
FxlAqaVna8yQ97+JS/SM65oASDQc9iGzQF8BQRA4UgCUogMcpHuoZAVJhh1567MmGg/nFaLA0tHR
B5jcCJ0eXad9/WrJYEmIRE+ZIiTOLeRQNLAnCiRjetNABaUrT03zOBWj+70Rcb5BR7dyXBNYnGT/
bjtroxc/WE8nOsy/t4P4egm0/IN7gpWKDVrmktQEuTuauTWRIbAV4O8DOh66kaeD7onBND/nhpDI
dDI7Eye/LW1BTrjLwP2bEc/WokOqbr8wdzMszhqa0vcLuQFWbyFClf7mqb+JzGva3a7jLB4RMxzO
Fuo+paRXgZMhmDCmFP1msSVqNFrcQTMQzhDQ0ph32QSQSTrqYYT2MFDkhplgAwlQ+GQcyVq8+xOg
jOgVLsEs3wbZhnaiE08Ew50LaBvTEi1EGJtqTwaooBow+MS/v7UqhDsS0I3dN2WPSksLnXuNkbo6
CE3WIUTD4I4DuyalL6WAkCaoQvnBhka6U3X9V3zAx9Lzl8smSHWSF1gUO7Yg/tDiFAVjAB5KUMn5
lQEZeJORccfAY8Xn3Rk3hp3oKpyA3/8EzZKjwciaRHRlXfSdeHD5Nwq3L+Oh1CI5weqDUceJ6nYT
QhPGB6uZqFB+eX0+gLiNaeFyWEjMefZVAdKK24ZQkPdk35w0bmeiA9xOqxgoiio5Lchl6wq6q30o
OEIFs/Z+H58doZNhxX3ZwwpCkNa1ElonjV8NCPrROv4tI3gv0poBpWDv8fFCjoi3M8E73LrmSN0a
j0brMGeiUawYSP8wg3ch2xlOZudRYlLMG95wTzoYv3y52pqJdBnTCObtvyZ+vcup+Qhmf5HQu8Ay
3tMKM+wBPHhNBto4N4iQviDPCrTC++FtfYQiEC6Ga+OynkwVdl4OUKZBI+yk5Jum/rGOIrIL9hWz
oeC9cej099OnrZw6+o0G4I3f3DeZyM6Xj+5/dhMvCgSCS6vXGJCBnHArJY4xPYX66EbNM2KF7fdG
xfmIsSmCcBixQCHEKQZ5KzeXTXafFvfrMKIl4jxERUHsBJ1iZGRH9DyDsx0lH45PK28dZjlC+Jg6
zkWgxs63tYxtKZI5WvsnDh7WAQRG8F5kODMCySQKjVWcRKYKSijQsbfgufLBKj+AAe57UNzZHZIi
0EmJlZHAaJU+2lSBUsxlALWE7+Gon+1aK7O2TXwszdDj0j3cgO7CUdH/HpFKgCQwAr7eKqsmEyQ4
WJ1MUV1wXmygoQBmc1HhrgiGGclsjXJ/1DKpxIDANrqJI3CVwR2g4UawPoJt+l4LNYNJ4xD0PwHW
J5KeDShI1DiVaAsqkrtGF+1S0ZCYWc6wQJCRaxaz6yYEiR+jKIF8haF23zv6+D60gbZlE1UY0tip
zjQ8xZXvdvopRrv/92yOcweS7MddbWEbldinip3tFJDQgd/NtZIv3Rn+8Qga5xHCkoDPnA1JG5Ab
n6RLksmCFhKBT+BTPOCd77MJ5O1ui8c7Jf4ZgDazby3H6sPvTRuf5kkgrqZWLGxs6HVnoGUEjM4+
uS4KwWu9wNx0ziXUaNQqKnYHioq/tr7PwFojKjAVQXAhvRVbk5qyC1AIWl0lpzudWpsOnFPrhibY
pHy3BzSjOr0Ch5EbRZdg4990beM15a8+eUSgJXBvIjtgQ55tUj8wtclnQ4KYgFNWF2j7cPBIFSKE
XB+UCIjzBpGOgslAYt7AQI11/cQkFUbzt2xcr+OI1oiLDSaqqZP2fjIMoef3HZixLtEA630PhfMF
Rp1XZGIhYla8SaDj0RRQcaGVfR1loeXBRjE/Cn1B/6AaqMP9vDpo1gSF21ij9dqKruUmc3qZ7soG
hZO5Db48POHe6WqOMuPpLinbX8QatmDB+Un7BvW6ChiVAuiD9nhyiuKLvk52ek/vaZYjwWY9rn/q
0vLOv5TbGgOBeEMmN4gxsldt+m2PeDFJ6UYaA8GciIC4gxL0eUk+WgDqjLtBAieZFYJoDNJHcioo
jFlGghCfatkEGr2cJQVDJlktC2kDejUodxoSknp5rUHQYX3qlizWUD5wOFsq6xFCSwZGlNrQe8l/
9Xa6lSn50rx9oHBnShBUWubnOL0yqjvmAAJw0O8V/U0YPa0PRzBt/MlSlXVohajNQoR5ifSqU9hv
A8hn9cn+3oj4g6WXg0ajGoAo6L9lsNSlUGpDWU9ofsF1zRaI34UyisCgGcriZwpdPHJF5DdLv1Cr
+/WJW3L7cxjt82ZPai1tfRZpQjfJgXrAJtF+lwSqcPJ9Mv5exxLYHH/EqBSiginLF0gJ5Dg1PBfn
90mRfHOF2FfMDhddi7WmpiyorVl9HnjQRtPVyhYk9qJqIZHVsZ/PoIwBvA69hDWSwbyfZE9QQdsM
9BRFr9+bOM4pyH0UtWiGglNA9Q2YXTeR5W9MCO2tw4iGw/kEy67DrKaAGeoXyThA2XHXJz9leNV1
HLbr+Yz73OY4rzCUWVKlkKx1NdJ4NTQg8aAUQaGi34EwH4cOlHe+Uj02g+TfEpTelkHGCMis+DOA
SqRVVa836WF9YIIJ5MuLSQxNWJ1VKfj+jV/ddHKDK8jf6Jv7yOAOaDk17aFkp5GhQ+lEZhXbMsQe
vjcWzjFosZ6gWgvGUEIfyjdCd5yuIJC7CUPRO4Jo1rjDNemDkKTM00GXDYyeFw1RdnHxXFZfKYqZ
GwHnGUa/qJEYBZAyGm5tguBTbRwwY0LL9mF98tgnr1g4/6YUVF1kdRCFwxM9qKwZF+b0tI4gmjTO
JVAqqbXGXIKp1xs0Om+kKvAIOscrUZZX4LX5Gm+N0EHNNSAlCNYno3IraLTQWDAeEQrnE7SiAq8f
i9Rz/2feWZ4MEUEFct/rs8Y82Mq68I9JSZJ2UJbCWGLbx7vFrWH89dX7GBo2WtOAqO95HU5wuPLU
GkESFQbalHG4BrjoZvuyk1Feg1Rl+MuoRb0VghnkX5cgXwhyD/RxIHmdb2zGTRjfMdGq7w2JcwuR
auPpkh15UE6ZQtACQEEE+nROWP4ciSAjIRoR5xgalGooOfNzEKzdFFBT8uPM8aGPsj4kwVYi7DNm
p3g2WnJgs1tECjUmNU8hx4JXhuwBuozfRGJfMkPqWlWPiwGTl4JS3g5f1eEqNB76QhEc5CK745yD
Vbb//6Q9Jg1MHTVsb5PxEgU3/VeKdmYulXAhAy1T04CACCxcBz8+KTcT1Mmt7m19hUTblnMORQ2C
oMpnK6STTQrO1CG9NbVdUKOE395TkKmt4wkswuS6lJRiLMy2xjrZxt2YXpVq7AbWHTpdBO5IsE4m
l7iGqAuoaBnOQH7rw2Ubtc5QPCkaCuMsUSHK4mZi7GOyhfJ5jXfj7TQlCZFQHlL6960BRU/I1tqh
KF0pQuFWqs1riEAnIG1JIQytdq9WIoO72f7K+nyMhXfjIKKRJDND8xwlT00PvfICvPX70LcE8Zxg
NLz/JmpZlBLjgrXDOz25CcF1V6Gqb93YRCDqZ6dAVRWS6g0KxQj9M8i/aPkkBX+/B8E5bVuCiJgq
ASJuYtcIIRCJI1wvRbVbopFw/jqRMrzDpay2LpUdqeq8ogTHZPTdCWOfMfOiKjX0qGlgYxIxrhq5
cUea3xqjKMW/0KKJPNjMyjhvjStDTNMeOJrWvClgVAEBvJllN8OUHUMreOpb+ZionTvqzY0h+z+h
bSLwD6IJ5fw45EhryHLjCwYQ+AUxZDtQ+5LYouoHti5nUdFsoJwTHySoJ1aM2UkZn3z0KZVQMl43
wDMEdLijlxhNl6qJynybs3EoziqQ6iM9xHD8cddW2qmnUSPIxZ83lzIURgqjKzrYAfgnx1BCNyKk
PwZXu59e0MV70x2aa2Ufuv4fbXSLw4irBTpMG7DwNxtN4CvOzYVD55x5Vo0hOJFBSB4fQN4Pue4t
ozaD/M0e9YvgqhKc8e/FCJ9WjcPj5jTLYl2C5PLgJlDo3sSXlUs7NPAh94WmWvDxu/g/dJr6J80x
bqVdilaaYCvqdjizUO4jOM+iN75iWi0+whyep/o+sKGhJLoaqCIQZl2zDU9jJTekGiC1l1xNFwnZ
GEi5OJCTBpmbfgPpmH3kdB66UEuHme9DudX34W19CrZC/o2zUIQbMOd8IjmeCsJmXT6OkKl16kd6
XT5CT5e41j0yjlBzPEIG7D64nl7REPGFbTQzcM4j+aQsUcnDZpugthwvj6ADEJiVaK45lzORoMTz
DCAqSBKnDw39HSX/62MJN4Wcu+mh9RcQtk0b5WYqjgnUNkS1yqJV4sIQCNBNJKOAQLWdFydttJty
f1tKUCBMegP9baWbBajzXF+e84aOzyPjs9BlR7Qs0DB5OCwsRwbtb3BMwaqzs3+UB+sUo3DpK471
wyL4dHQY+Ko2seXSpqvUvE1HwRVs0XHPfj/nZCYozg4ZM3cdhVB65LS6qGz5nctyxY/pnAupfTuz
SA8I61I/9nfp1nenHfljeFAQ2E6PEK9xq61xIN76YgkMnU9Gp/aYtP0I2Fq+VuPfsXkCHYvAIEQY
7OczxxWicDUJmT3oKEIIe9CCoezKVP7XxgnO6jivANn0FMrbQBmhx6saV9Z0Q5FIXZ8ukSFwfiGa
JFvP2emWZxCGKcHWIiy/E0FwfkGisQFdbkCQlOyH+BANIrcg3KCcX0DZnt5nJRuF3juSoUKA+lFT
wduPF0MJWo5Kkx5S2u4G1GX31DqAnNdJpNf1qRQ4Jz4X3fp6gXwaPiIaHgrF2KW02FfFk5zoF6F6
6n2yW8f7D5GJBpohRcHlj6dUkkB2WKR232OHBca2OmTgU4mgeAWq0MahO1Fkct7/+W6Q/+DxxEpk
SkwiRUPv6tABhahrcFdvaifble4w7WXzV4QJ9lgfpsgbMiM8dyUfwFwIpimQDFdUANvR8BdSgpkz
ldNL1qNlqRkGcmEEpcCLiOb2/eezLa4OozxAe6QHubeyzTzGngs1ascH26KY/G/Bn1iygjd0jaBb
gdjcTldkCEGPtt67mWWAzF9tC7wIKePBzsHOuW40C0ZqgYbCQIe0rduyyTbrbFytXNK60uzeHcsW
gbSfypaDBGMcb7QM6n9VZU+PUytZgauXSSiy2GV0w0Y/BrFMnWcJrsOqbO0YW4TxHw8P/a69LC67
U/qcnozb5KF+GK7Ic7ojj/oX4h+M+wOZ83MxgXRP4Eu9W0zXI70o5JuGCp74l+4pnzA4RxcPBukg
1jygQ9j4DcLq4NRcp/fV8/iqXdKn7oneFa4OjiPlj4grghkIt0E+IXP+T81xczJ9v3dNH4Uw2nMc
3LfSCDm57br1nNeQ6PIciM+g5QZpuiB4HyII3C66Q3vbXtaX0lX+7G8hG3QcvPGiumvvq127VxTo
Cgrsd3GrfKzjWWqtrySocWMdW/W2pxeSdVWIsvvnHPHcIFVuj1RjUdY5Bsn63M0X/cl8Do4BVJs2
jDgyuwlPlZP/6PfybbEXsTGLjMjkwibo/EklZUdZ7TUXerVJ/5TH/DoMNw3EJTcof70ZL9oHdQPi
mshNe8E1YekkhaYhYcxR4OUw+AbzKFYs6FIpPeAtkPFkXuAZwcbwbFw01V/2VwJd4NkmeIiJDnpH
bl/aJvIKRaD1bgrFWCv6m/ai1++Fw+MTArcrwUbX2mYKBOjCHjoKYu0iOtnQfttAu/YQafVhfY8s
7sXZiLi9mKtKgtBQhacJwemXgDu2qi6rAcp+/sM60jmlEDPUDyg+MZJ3PRjJJ0BZOKRUb9qrdCPf
myA0QTXhlzzoDIw7hNt8SBQ1MHqXJCPUZiaVeiHkqiA0OnSCvvWl0/fTwLgdqPo+KNogWAjGB4Xx
eYFBNXhUdozOK70sBHH2Qnz6CYzbcaoc5zQZYCByoni2BTJFW5ReWPRaOO4URVcUE5qxnz0KKszT
JAvYQkGitUl+2EW7yyfRhWHpymXJHzB8BOqDv0dCxrl3q9aRx010116RALQrgacfShdKoW/1H3oH
MTNQte7XbXEpbfUJmzMPCeVthlFiiM0U7E3op6rWJQnpWxI2juW312r+h/TXeXmPx2CIGSLnCTbe
tIaKMP6p6N4Yya4V53urhr8Zq+lVIbGntKION8FK8DUWUdZLAxg02En5k0on3KkM/X59KhYdgEFs
ULQgNWryF99iBFVy+A4xGC4iOOj4QVUWSndQV11HWorIQV39AcVFc7RSNJLV7/uk90K6ga4ucwMZ
OGNjlHX+VN3p7xdkaJjbIRrI4SAJhyiS2zC6GnS5HBU4olJ6U/p6C+XF0Stj/yaJ6L5AyyjIRQvB
wb98Ms1QubFKlkk6agC1azcDWMWUhxjqd5D/7Lf6NnqJhDlQISKzpVmsXNUGtaSMiUynDtkZ2wlN
FJDbK+zNuFW8LtmEnuims+iLZoNktjWDTJW+NsIUkJ0PBboB8oPeusksnobEBI2Zyuihzvgwm6Fr
IDeMGBU1WiYrJ7AH9QcY+l+iNEZb6Vj+z0XhzFpMmYAuSbWIyrOO416e9iOB/LJZHTRyOaXHQGkv
gooKmhDOu/w4IG7uoJ5LK+LDQMzGbN5o0YZb2ksqdDmJftKnqtpXNUGDBQ6Xu3JC/FS1QpqDJfei
aLhaQccIKo3vG3a+fhAyUrIRUuIm0ZoNDskt1ZJHE5q1gu2wBDSfVS5uyvSq7nQmat1S62jY4NYc
4qOB6GbdXEQwXPBU2L5PwwJzSrQHgz63yUUg/1qHWDR5E7GfzWRV8I792eSHYdLKoAREmJYnI5Ec
XB0FUe3yKEzcY3H4gr+Jc1goiTaaoGgHF8/y2raU84swpzedNbTu+liWXQZi1n8jcU4qmMDGo04o
KGBCDcUdVMT3/kOzKQ7yBZgPd+afdTzRwNjPZ+ZWt23JiokHt+h/VqhKzPzd2AswhGPi9hW6E+Ax
bID00bMG8sEdJO+Pzb6L92r2Om5lKGSKKvrYNJ3dZ2fTyFl3p0NePA66wU3pq44trOOBb33mmOGu
IXCG3XfUnEiPheqIVUHON7xJcVPYoznvllRF6dSNtJcCKPiuwy4uGA5NpuEqK5rG2UdsqkFGYwws
qMiBgCBvgzLcu76YHtdxlp3hDIizjDwlYQEdXczgob7Kt+jWeOeKbXYirlgWup5N5AyIsw45ViFd
oQDI9PFfR5jinte0AeriwE0OJqMIZSKdH7uCAbJ4cg2XMxF0q1Q+nYDL2AWVi3qX7FIMMType5E1
Lt+zZmPkjAW8d3VaJwNLWzF+bgSuTuIo0PqUQWosGJcqGBd3VUBjaFkkHcal78hR2sS/mfBA5/Ru
HmzAvfsV//4xMv5lC9FAZNkh7NGsjxb9OerRpu7+rg+JWcD5SulIHiPBCe1ZbvaggkSzEES7rhr3
ysZ/76wNGx1SEZDb3oBwj/xcB1z2WNYHIjeHUl2otZ1hc8vH9gnlD/sOUk/GLr4znGTbPguZUxeD
qn/wTJ5kLo2ToOgb4BmbF0wlJAVdaAhfDhvbU26ZwBtq3zO330Py8lsjNWXu1qXiQTQPqndkRDZv
xJn2/h9Gx1g+qO64T0Q1Ov9haiFtAC0OyNxb3FGat/moZwTxI5NLbh7+dcBB2fzQXCEptpte1we4
eBCAO+zfcJy/NKVOrtUU9tki14/EI+5RImqV5WTDDINzlTbVS4jWA4MNCe3L8CT9tjxUG9B3CgUi
mOmdb4aPAXHu0myhjDOqbMHQPrfL6lDfjqise0V/BjHR+yGHk2cl8DYbsKaQX2apFZkgGmL7be0T
OM+ptJnRymy8cfUAKYiNpBeODWGaZm8HFVhSREet0GY4B6DoqQrtaYy5QXVH/IcZafCXGan/Al74
fSYyUtEAue1v6mOljAUGWGuSl9eJo0VkAw5eNKi/Ujo4diFqshUg8orQTPmE0hqIWn8PAqANbY+x
rh+K4Kckyfu0Eu17ZpIrS8jrQIP4xyrtHrsQSQjXTrrrvhhOmmU8ru++c+ZVdqX62Bp8fZevFrLl
5xiXfDRUFxfhC3vzI/PKXQAlpQgC6dWmvVYcGacGBfOp6Da8OExkGUw8VClEN7mdmZm+FoDRBLcP
y9oM5Z+23deilo7lw30Gwu3IEIyq4KECCNv+oNRBbUd+Kg4F3KeIong5uW+DwBWlF+z6ze0EKneh
oo+469Sev8MhgX78zoGsy0ZxoJEAEYwC6kKdtDGaa7M6jqK26UVXh4I/wyJQ6lRAWAu7mt0XDGPQ
NL9NWXChbbtwA22ZffnCJBBZYlXpv3I8zfE4940OSui8K8BLDxDYDTfZrsNg/WumZlm40iEWbYxF
XzNH5EwmKU2zVGsgMvUtlK9Dz9Wh+8azjxmS4u3enwRjXDqh5oCc+XSW2amUAJCQbSqD+RnlY+u7
cDGtO4fgHLbug7+sNADBiOCDaVM+jR4kfbcN+BPdv+hp2Jrp3tpDdl6EzOyB9zNzZM5eSaRHZjkB
me0N3Um86RS6uGYyHaxtexKpB4jmknPcilLmZs4GGnR31QjZAiMVjGjRo32MiPChGh002mYUEJP2
mBi1F+TDdUgaR+pCTyval755KtLAkf1rBWVDcR2dyqJ6av1wB3JRFJjdBn66C6XakbJjNb0IVnrJ
4c2/jgvnEpmEKWjD2EUj2GdgFR/CflN5rKoCgSu6Du+mfqdAt+JL735zZHYtmXmGqgjK3mJmHF9k
TwHEsCUPfFXNkRVr0Z32mvxaH6popMzyZnh+16lkyhIstUIv/M58RTfvdZ+rojf5dQsmMueB/Dg1
5MJ/t2CQ0HcbVspR/2aFHGAq/iW5opeepfhuPo+c/xkiQx/SgklfhJ15FUBS7dhqfuyYgTleQDb5
Wevk0AWfdrPRdcsWzOqyq0BlBUStwXlm8slWI/DNKGE7CFXDkDyUPcgPbpGXB0l9eKVuVZd5Qd8T
FXYsbtwZLOcEm0ZVlCxHNrID+eqxbmwUR9MwF2zec2lFhCMgIwdjIJTkLJyin41GCv1EkcDm6PrE
b91GH+hdbwbIxzetUjcnosf6Td82UNHClTf0bCyU76ig8o/BBlu2l3lTZ+CLJwm2kqH6kSgDzTbJ
f3aXROamIc+rsuhszH548Hc6EwU45TjaUYzl5I5Qx2tx0v85zAkvmUoytZvGCmi1p2yJE2/Rxxka
OxMl05pTOcE97YQaRCJM7kCQpoD+H2lXtiO3rmu/yIAty9Orh3JV9TwmnRcj6SSe59lff5c6++52
q7xLOclDggAFhKZEkRRFrtWFBDKtbrKB6+wEZPTPe4bNXV4fIS4KVAMgkTq8oSHpVHfzM1vHw2vy
DJ4Oe3oSv2YJUgadb2ubADUCCvq3dQz85DUDX7BxpXm6LflkTwJH5CJEMegtI135PqpoQ5HNEMii
KiPG6BSnroFgbrfW83SBKRQQkwTIlg7sDh/rsdsLU1G2UWdM9S1TXH2DpqQLuFjwDZmKPlwd0P5K
5ICI1a7Gymnz2h1i0aP+VsVuta9v+7ASOSbaMJQp9rWOnArNisFhLlDZknelm335ozraWhrn+JMG
fIdBCGmjE1+HezY+od6P7N3u6jeGNkS6cZ6pMoF8paOLwDUiu3wG41ILVr3ECZ+tz6OPrNdRGhsg
Nm6V7tU71p4pvixtFaFAuYjmPktHkc3iskS4xRhdLewdpSo/F5J6VffVRRv0F7I1zrZaadnujw6q
iTcbC46ZmFzOMJGkwvASCnujUz/jcW8f3pmgd6meGSFSvAO/lCgAbEfzd4ns95UJTfqYVn3wJvHX
80p4VO9/Pa/krrj6tPm+roBo7f815IwoArh3GjENqd/XDsXFFySwI4jqR/eNdfsJeroivpP/cIDv
UjljypskAWAXpLZe9Bjue798knBQ4ke2rpUvHYR5/rZbf5fIBS6iZmUcM4msmE5/sh4CzBpZTueF
31Wv8rVEyKHH/stTB/QukjNXS4rROZExkWiJtaM425cSBrnS8E7rDGGNT2Q4XNyy4gGEHMU/Zcvy
nl3ytfvYsfzm+ncMZ3M90ZSN5ggQ6Ok85t4iJ+BeYs+moSk1XjQm2ZVez6Ygud088e9S+OI9+ty7
PuvQLDBplWflijM1qh0rr5E82XWtuOePu0AnfiSlRmIpBQUcaie1u1oFmLJMAUB+Xsh2MFaQ4Mkg
JtVkPqlZ9KyrpQhm0aDcNBzYRlUXrL6seqy+TERBadMwVvI4w5izaqB6W/+KxdUtq2fLt6/l4a3H
0zceBeptZogrcVxusxSdWckBtky6KA7jdXzMHfmQH1SnAt+qsGFfoByf2aRhimcJFcqxYkhwbJ3p
gi2m5Sf731rME6ImhAEwcOIdHyBzoMjiFrNfcmkItIW5kdEbDjFYyDuvPzS+dhCs42a8XUni1jFO
+7xVAG0FxzxcAtvfX/z6wC7JofBGtx0E3mXxxwxEyyHGVyDLvGqPs4MYv6sdIH5Ql7yyUF7eiOnV
Nw8b0XTQ8yqgcuVHO1QTT9NKjBfHfMCTHNCbYjsJZ0HjI4sjJy74XQhvHoGU0LIlqO7mySeiPZTB
VZb/pQiuoAECE31KK4jIosJtlMBW0bIsJ5EnsIfNc0XYjdcwUefmLa/E6GEBT4hjfFx28T4+Ws7i
q8fQSbzQFaUhzLhO1+1dGGd8sxpV4JZ4ew5m0ZnRlbYHshfmAdv7868c3vCWbmxSqYacaTd72qXs
pV7ghn7xk6APVnI1t3kSydyaycURfpfJbVhoVbKWsIXUbtL76rZS7eYAnmY3dcbENb/Xr+xalO8i
1MaOgTP78sXwNF2Ri8IX3W83tVcJ6FINzQCtHZddKtkAhghZwZvKUKEXLsm8kETIFFLDOW882/ex
lSTmRldZZbnEkrY0OODZZfGY7tsv2StGGu51t8fM4uD0ruZMtS27si1XKFqLJsxFijJfsBJvkkiP
ChXiAZ/m57l6ZTXLN90SgLdvXvhWSrKvWElpxradFkDnojAF6tIKPZSZho7nMnKiYnQWfQHFvFp6
55d2O5yvpHKJpTxNigz8VIRyIGsTO78GbR5YIOVDM4MHCqbU+IaoTCTSlMssB9IYtRZBZkYHrx8N
O+l/gM7YVgiYChH76qfzSm5msqueP27/DKqkRU40DOxL7TEMcccMuk+YNzpKoy5IVzbDwqrOxqk2
NxKqLypu7YCYiW/KTDUB5trGu/MKbR8IC9MYRIUvwAH8aCu9OilmYSDVmzJHeeiQiaGnofcj1/K0
xc4/m4+Nt3jBxa83fzWxRfXEzfYlZfUFXCaRY0DZGuCHcCQDf/SnfXe0/OqIiU7B4d+20JUkzplT
tajMWkLpkg37NIfWXz6xSyz5zKo/Yq5ikTw+6M5BPoYpXh3erlrGZ5BZ7rtPsTPvhmc2tInFPL+Z
QoGcR4+VVm4ppjf+EYg3seMvgeWj9lsCN3Oz9xXlS0upUQc1yJZgpDemL1+FR/nG8EOH7n8jw90K
xQRJJ3jRTYJedM6rgd1FHQArN4KIfRpQQlP8/ti5v94v5tv+tclsiTxWqPf3eOSU7coRRsytJHv9
CZyL61Ujk5cRn1DTXfqVOPFFPrspWsRaN7tmpdjhiNESd7iy/HKXl8i+B1+cpW55hvVXcEfWGqKl
MVt8hYRhD+BNkUqEv8qWks96QKZlUlSaDQoG849OAS0HRSAVmLyLaV3KdqxGwd6UUvlFX+Je4FI3
SyBrYVxITqkazSMb1wQUT+w0i/6J4uGGunACpHyZUX2pHPEibj6frMVyrjyp6pbqWcRugxioUirw
NBws+qziVmihX2WRvzSYkw28xE5dcRXxP8RrqKQxoG7D4JbYoGVPuzpmlW9FvUzMfTCoHuNPN5GG
VOXF3KM+oz52ytUv/UWvo2+sS6d7jJcVNuSJYSXOGQ5Y9z4hOLoRgU/vXFamDT0JJbbGMy2bTT+z
pwzhRXUrZGM64P/l8oNLeDOhnTTVv164GdbNMNyCOjXEtMV0TO47R94XjuFKCcrTV6IeyP8wtnfp
nIesWtT/DHB2uXNjow/4VsGzun5giV9PkPblbiy8QmwGuLXG3FarcgV4pgIaUx+rjZbS0Nd8VmoT
htKt9ASXPJiUicYPdPN8PLdWZeTjqCCYF5cVqtCFehnulb3kta6RHDpMCSlXVcu6uMFhL+yc3XSO
Fip5BtqdUc/hDlRD8iSKSkxx0XZoOnuMSvMh7fXWRAYzzRjFlLN9mEcyEBJUy1fLOrCjKtW9SGsW
X5Pn/GuUMlS78zFxy1mqMpZCRU+RbvLohppskMhS8VUJ/HGiX8mlaFppKy6B0B5NkuAjZ1zNHxc9
VDSAB0gthkDbEpQYU30fqdVjZsWf58g8KFLy02zk780yilD+t3ZbZQ5aA8i8evLeXauZYVZVh2nX
Bpx6WkGBitM2h0ZrH1vDELXbbJ1bsKBbRCP4Q3mwlUqLJg0KYlq4vKXhI+pNvpQfqHUzz5Gj5EJU
hq0YpL4VlwiqqrioflzWPu7aFmVczFEiEwUpIV7PMN14VK2LV9my28N4U8GKYxGJ9OZuUmyZgtke
MKlwWYY2R8asTgDaaGhyPY6aCVIqI/GAx3lVVDS1wVJ0j+LXscuRJ5831U2NV6I5Q8rCGbReFUy1
ii/b6EHK/CwXXCreWId4r6+i2cAwUGii8tt1YHU1RDFDnq2eqYf+ouExcso76yJz1cCpKjf5FF+B
0s7O9+j5Q06jOJrT+JLL2mPrws6uutFJnuQLo8cDjMh/MN908mUaAek8Hv7hAbj9DmNMlQ4gYHZH
+VBHPxX04KPAfU3mVysFFNv5pd70CppmYvAdfIEGP3lvRmqzqApQOExDtk3SvEhhILiEbzYbwoT+
lcH5Q71QUY6dMWsMMLlLBDrfuGZTC/Ut2Qsd/5bvXcvirLZPlFmSCGTV3uBqSAk9NMLb0lfNr1oG
Y3IUtTdu2upKOc5Wm8nShjKGQLUiXmYGd8pY/ShNxTu/T5tiGPcEKqPw3zKXG2Y0V7Qxx9BrqFBX
6dvPBSFPi5m/nhezeehXYritmiT0YQF2BwPNQKh1gBdA3anWHwvM2CYZfanUSkZparweYqDEnBe9
eWdTMS6O0V7MaJo8DyeZaB/TAV68WtrKTus2mexCquN9NMT6rWUW5a5X8uGizAwFYIC1GR6VALU6
aW5qT+ubBWi6fZgIFn4zP7VwAcAkJzhkTuoCalAUXTzUaFlAr5ydlxcsN5Uc9KU1++IbinRoq0qA
vg6IHFEr8OaSWCbmjk2CsEp54JrUKrNm1NoFqfnoSQx3KDeAxRjs5F3hGZiv/I3OkK33jLVMZokr
x7hgD+IJnFPIx+N9dROgCpofFA8gxQfBhjNHxju6tSTu6MhLgKlEvVngglt0vJQ+OTCMSR0PvpEn
ql9vHaC1MC4jTCKtJ1UAYbSv3G4+LtllVoy78yqxLz7RyGKNzkRBezafGph1XGtlWCJAS17YYh69
0NxAKzxAswqyuW2zXInitimz8j6KEpilPnnGTfFo7Vpn+WTcK9fWFfkcVjbrnwRc3589DVkrydy2
GSQ2xzqBkrMDfGeMpMceeGZxcZAvh+cGl0Txy9BbjnO6sKYKokUdiYHO/NbaKBGp0dE2/ToI7K40
dbaEgX9WXgBbxJ8cPBBCqLqGthKklSa3unUe5FlSx7AWX5/t+Sg77P4Q+/Shd2N0rwsnCrfuYx8k
cqs6WqChAt44TMfrvSW2p8NyoR+W0stwJDB0t1cNTwQCIhTKHQqSLybekCBU9rMDax2vneQhfWLX
fsVbfoj7dTZzZ2Ds4BpisdSZm3se1XaeSg1Z11RlkouhYd1tFxMXtBwAoHIcaBiYzw9tIDqYmwZE
ARsDDGS881h8+5mklHE+SOiilPQ9IKPd/C5wUYA0Ad72W7BxW55gLY9L4mSrCJqohjwlHMBY/N2k
t3rR4cpg7RN6WaQGniJ2FupWaR8687j4C229ht7JGCId4lgQW1nY5o8PxZw5XpRU3CDewJ9Wx0c2
87Bv0xBXlpQ6dNCfm1m5/99d30oEn0+r8jCVKYEIQ5sxsPYSGaZvld8mSThZtakMUndAymgaojJn
QyGadrpyYMp48082FDCW94HLoF4au0GEvMscUY1oK3ig+Rb1BFUDqAM/zUlKKzMXC1e+hnyn2XOg
XILq4Pz6iURwHk6VArkgWo3sJ2s/ldMuq5Q7IxW8TG8dv3c9TmY2cdYxBRA3yPYV1S/qm176PgAd
ckmXnWQEzlCVghivbsV4qqEOg/yJosbA5a1K0VulOkMtgGAA1AjcGoVtZM7iSpjDCT10J34JUxso
67sc48Us/CcL8vR0lzzFD0AbAdZSYP8KKo1wUmeraL/+OGZpq2NBQNvYdQM+Tj4ifQP8MRDe0YCq
euRCCHG26RBWC8FFlIySqC8nyEIrgMOkZZWbfRv2qRM9a96v0asOr+rfz5vVZnVzrSMXV8xkaWZg
qyGjd5Wd1B5QdvPGyZ8bDz1ae5S03ca4jFBY3onusSKNueCit109UbBvuhNQ+eQCWVfZOEsWekYr
7KDa9AmoVeD1zjJVSpjhr3ayy8ohgZpAeOwTP6WzX5SxWy/UM4L2ioDovKfp3gSWF+P1cJsyUB2K
SwYogy8avW/s84u+/TWmhZo2LmwmP2+jpl0ckp4ZfT4gqw0Xy6WzET+dl7Id03TU2eB3dRkJ50el
paiWu0JDYUidaQrO+in2+pI+Y6gE/ZKJ+sOkiSenA6J4H3zGQ0nq5n3Ogp6o/rZVscCVlMFrqkTW
+csp2KrNQh+BiG+hUYN81aVrWi+XajMchyJ0z2stksXWfrXTo7qUHWq+qPVFy1XSNT/0sHrsie6N
cRHYvZC2YMtlrnXjzq2Rp8lgVpAXk2NWUM/MSjvMvhXTYqvxDHqdfHdewa1AsBbIHdhWlwykSRAY
ZMZol/L0qazIzkg10a5tDmbCJcsqHp3R7MsTe/VkGuYxx/NZcqnfRbfxvrnJv+i31V6+AZvUsViQ
y0uutdduRXjVZOuErEVzviEJSEEi1WDecC6QZ6Jr/Kt+7P1kVt3Ar3bRDm3jUYNZkvBQHqRjGrmm
zQY8xBfe7fV+XwXuFM3WMHVyg0+h8cEyIsaA6S6jIA5uWpECmDoDiS9uKlzOUoxLyuqsoxstKC9i
fNLwgN1eekWcALSpyS+bOEkc3B5b/7w1bb25fLhXcOpF1ZzpRo+bjFQpsd0sEdinwsALguk6UKcd
HcpdI5Hb3oqRHOqiGXHhDYNLa4poqvuCQjwbgy9LbG3us9nfrN3Nbudkd+030cPayYZiCGxNdcKJ
rMJFVk1GEGOCxinSQIUG+p5xFM0Vn4S3j2J4VNh07DWqKhCjLbftckfib3V0YYpwRATKGNwznTKq
ph5UoDMJ+twz9OcgKXd1+nLeSERCuMtKMlsGmBhAQVSot1L6Izf8UhI9DolkcIng0mpZKxHQD6XZ
MYgzBw2SdvaX3EB8vUwL5gp5OvZkGXGTjS6UgLh9oQjCu0gV9vsqBClZzXrCsSd6+W1pI3ts/cQS
NXSdxDnOvLgwoJG+i42cIDOO1WNsqTu9v4+MI0nTxzw2I4FKImPm/HE/51NnZVBpsJ40/avZlnhG
Q2txLRpKEK0d547qxtLAqoQd6mtgkTW4+qIMUPwRZ9w7CZDBuYChGOexGyBF0b7Thh6nJQLk333b
Yqw47Q9/dXp4LDcNbbF5osKyaULssv9CpsjNwofzQgTmYHJ+oEOlKgZUKzhflXgXaKpTktouQA5t
lbpdi/AhBObADznJYT6Mg8x2aQrdpXsM+8qj8kNuPp7XSiSHcwpSIf9zXgNjdmn6XCs/ZcAlYZDE
+TtBXNYYZQHB8DDsewGfRFrZVvE6asAha0Uz5SKNON+QoFmxlyesXNOCIUBNbSsPdzS77NX/lXjm
o38w2YesnFBRaWTuWGBo69SVy8I1lgWjlObu7xaOcwyhWqazMTMx5nWY75eqc3LltgTQ7nk5Ar/A
g4T0GKYuJYw2gjL1W02R6Sm9nQ2ixkfR7nB+odOqpjAq7A5pX2MMxs+xr5eJMxWiHgGBOjw2TlLr
8ZwZ8AnK/GlCV1pkDnYvdKYCdXhEnE4qk6wOsWh6v9jjgCp8dRXkX4peMOMt0obLD2jeVYrUQk5e
/kjUzIkB7UVFY0InV4KPBs3DtEwpGv+THkK0WHuUxmBfz6PA3Yj04LxA3ncF7IqJMJ/G6EE3O7sH
7OF5SxZtCvuI1cFsmqUlPfMAlnnTlFeFggnn8m4yn/9ODPuMlZhyrGmTMEK/Ybmtm6+LVLk9bi8J
/Z8fzti+oHFI0VE2N06eQgpZsuIKbCzo6kFHXPZSWyjjCUsIm1uzksKpk4RxTUIUOWBirY00zp7G
r6UQknwziq6kcN5MKwAblcWIoqSI7ULDBPp4CGRMtoJBmYQiEGCRTlyug4qPPNKOxezxPkwBkGU8
GIbADEQyOI8WJ31cKT1kDAampWTLyQIFhYk/kqKijmjomo7ZYM7YBvAx6wvjDp3RFaB/bSPTjtuX
8xa9rcq7EPb7yqLrVs1yUNyAZxwEMH0n27lyncXGnwQaQGn8vyqcoXWKWs2LCVUAkXLMY+yKrl4u
wR9loCsxnKWl6mwQWkFMmf0cqhuzR8/d9CVA/VVEg7LpN1eSOCubkkhJMuZvFH24N5bkwuzUz+d3
ZvvYvK8Zb2RjnqLDBcpU4GcP8+sg/LFYpT3OtV0JLz4CM+BD57zIbRCEEJaVL9PyfQ5mvE8Iur8E
a8YHzkiLdEmFLbtarl1KZDk2KA+fXzORGlzMXGgWhV0BEbSK7CGv7VH/GcaCI8OM9cO73ptv/ndj
+JjZTqEyDjqEoCPGy6dHgCfqFkA3w1kQ1EQLxjmAXAlDk+YQlFvVV9AvuzRqBG9TogXjjr9BMBLX
BrDjekbqZ8SAxB5s1McE51+0ZNz5jxui5ZRRR6Oy6lTyQ93NbhbITmaK0HoFp4bHpojbqKboBcGp
IZ0zWYbdW5mdNIClyG5n5em8uYnU4r3A2KeBxo5oWD8nzdFofyb0jiwiEkCRTpwn6IpUm0INYurp
iy5VdtijLXT6lJv36iCqGJ1XCX1vH+PBMnfJOJSQRZMHs/5RoENaIoWNXjyBcYsEcXfrLLCkVpon
GLf6uMSLvZjXqR7ZiyR6Fzq/epjf+ajRkPUkIDMsoqef4yaxwyl35iB1afFFiUSo2yKt1I/C6nmQ
UAaBsET7oUdAOp4Ve4m/E6URLJ9IK8436KGRWIQlB0Z0n43XTbHsRvM+mvCmON//jZUD+OWjTmY0
deHMjlSplUBieGgHeT/Ul+DGOpwXdN4ZgZ7uo6DCkvPRYuFb0lobDAO7yKztRPrxd1LYyq4yHlr0
SoKxIlSqo+WCALyrsob9mC+CVRMpw/mGpquVDK/AqCGjQDWhtwgAuK5Mnv5OGc41GOWUxhO78hZt
4gCJzFbJYldEE/hvgTL8KGFatkYUxTCBEfUOTQceazHYQSXK39ia/HdkVfh+IYxjxBaJoA0Nr9Q5
sqfpZjJVu6ofYrDhSvXfpQvKSZN/laUtaDwwqGiaNtAnfcauSobo7+z6reF0ZXFKP0gT2LNg18n8
AD60a3nuf0o0/6My779JKYaqPlq2qTfGEqdYvhhNvGH3JcwoyNse/8rieGQ8Q6v0AcM0EAKkiFIB
7kGX2m0ibBNhnvKcLXDOIIrlqJNZRgpAYDCOAsHEk5zazQkb5UarqiXiXha47rfez9Uu1VEiEVCw
w8bTYC8Pe7IkniqBWSAR5MEiQZxnaPVlquIagoIepON641Dzq0oftaQXxAiRIM45DFQd0prlDVLe
IsG7ylG9XnrDEQMbCCTx3WESVWaFUFj4EMuOEoL2K3qyUFMggQjSTiSJSxtmQwbivoEjS2AAZLxS
O6D8doe2PJ438205aCfG6JZF0fD28Sz1UjrkBav0zEPsLGrpVPVrUV/QKRC4VrYJp3b+LojLGHp9
zGP0cCGQj8RDLzzoviNvKFW/MXVwjXfgtBitwRumzD2v4bZPfxfMeQv0BqXh0EFw38Q7SpLITtMW
41TyHwXCdznsO1bniuplTswCcjBbZLf6dawAMyp5Oa/MZjqkAafeRKFEBxzWRyFmvUxGPg+olcTU
jvD4SFOkEN2PxAQOfDMJDtbm0r1L42/LFExkddZCmj6bbhBiEKFEH3j4R++DKzGcrYeZFUkThZhY
uYvzT2pRuhEq9EVgCWxw09hXgjhjRxesMgEFARcM5ThHn41pRvoV25n0RxFqJYgz9qkuIjMCLZ8L
HmC7jWPAHFM36kW8A6L94Uw70dtYV4pRcadUtiW4I+aaKu2PsqKVNpxlz3ISRJoKbaJefsna4JBL
3VVERTOkp7BQrOCwksO2b3WCzM7Ka9pBHTDsAFpg+hoVXxiku4GOcZiIM2v/TB2IXm5E68ilysuQ
lkO+QMGRvixEtbXmq/AFQiSDi4ZRbzbJ0EMGKdAqp30qyOSYi6gA8RaBTtzsag05B6FGBfbKhBj5
2GE0TX1W9RbFaN2ec5d4CWiLOm/CP0EZiZ5jO+q/KaBVdtjwvWhVmfX996eQkyt2JbeqyqyzaAga
6JT7vm8E75Sn038wGR2YgFQFQRjgVblr/FQl1qBbrfzW+IrZKTs+Eob+Bh4h0SzeaUfkmyyMiVga
mFp0HkFsnjRrybMSwBO7BdywsYeUnRw6j+7kffsp/3Te02/5KtD7gOCHArpA5odEqGJEg44nKzcz
tZeg/pzOk9/0xFnwfnle0tY+rSVxxw5Q3kAzUTrZncKnDJO4HRhMzksQ6cKdr1LXu95gu4T82Unk
xdMrzY6xfJ1UeOdFiZThjtlgzlIPtCDZTXNMEWvfmiBy/0SCCcZ1FWX+k4lpWGNczgj0LulN18gU
jwaCYuXWcjEiIFUGrSSQ17joUao0xcN4KLtLiliLFrddtkS+SUpcrhv/vDanLLOw6rUwtqArp5uk
w7AQC8KAn3iZX+MVfrmMJ696CO+qfXQtHfWLaLLx10X9mFz0kd3ekM4WdrCzg/rBWSCnYZSFGEzW
1NNVNbuiG01As7lKaZkvTW+aO2VZ8LqpGEVuK2Fe7NPUqg5LABLbaZaWa1JO9c/zi7HVz/jhK7iV
Nxa1kfIBX8HgxssjKKecflddd74I4+bETJm6AOfQgQmCjeZv5KEM/sqAKFB3Kj/n2niB91HBsWaH
6mRF0RGqgilUw3AiF7XzWdLBEQYRZJbstOjsYrpsyWtCMO+VGgIzOnXEbwq9S+OcSNfKU04mSJsd
sAK44KmHIzb8wgOM3eH8Lp0cD04U502WOohAQyQDycpKOz9uy69aob6YYYqUMS//VjHOoRgSGfFi
BMVSvRn2NOmyfRu302s/LMNlPObKy4h1PkpFCXD6nmSOFEtlbse9lXz6O7250B4uI0rJJbBAR62K
nHSpPw+tdJiNGsZKBsEibxvov/vJp/5K0QUAt4CwHneYXF5uKiHVmkgEl/aTIVUatPIDvbzUv1ih
ddcmoeAMCEyFRzvQaSNN7QJTkWv6UNWdE6g9MIeII3WiTIRZ3clxMwkwWjEIaJ7gk9DQnIFWDjsZ
dt1lBKib+9IAzbrkAaPFnZ5ltzq2rRtcNEJfcpqYsAOxEs0dCGBp5OCOhmg2/QMGOSR5/U47zoBX
rBzt9rwVbjVdf5DGHYgK+UK/VIA9DL6YfnfbXjP4QTahayCtxIzcb4AZneTOnIKc5Sd0AqOU9aag
qdmozoPDxZotUI+wy8HgxYr2hl8F5HCBAYnWlk8wLQx/SFMO0QCz+8oQs16pHbwm0FM8iMzUOGNC
PB60VY9UyyvIoj7Dfk991ac7MQrq5moiVwZjhw7C1DfA0lXEn2mXTEalgphmIj7JQJyVys48PQvs
hB1fXhsmAoUKFRksTxEMf6wMnRnPaPGsg8qWOpo9FqNluBTlYVdpQslrpKpw8liqPCnOs6cZpxOV
kxmgVIJv2VLZVCxLNw1MyREe/SHPpznPdIj9h8NKARVQADwqgMkRH3cj4JGiNnQvkMqyhZMVYPk7
RRqH+U7ObON6SvNmAXYdBdW5dcFoR1t3dnsXERijcSLk7S0PhKVGFw2ostEywx3MRFL63lIkoCqX
qfFc65gNBrrDV6NWpAOt1fBYS1QWhInNuM94OtkQJoqIlK3BypjKHHvfBil8DQAd8i8RuKwWR3GW
KzHu1la8WItiv69EoQ9ptgoLBpUG+j41sl3ZibQRieByJrUbkjxn2qSg4WPUdXaGnjHMbWZ2PeCa
DPxKIVTbpm1qMgb6cEjwvsyt4JCSOpeZWtr4uUXLUBle1JHo0rI1E4X57Hcp3OJFfWwueh2xRmhb
uTF6e6S74Cq+xoBWcGdqF9mhOVAvcSUnvsz72k5ju8JMSLKfPEbxKhrfZLZ4cjRWn8MttN6mEhse
nDH4dqNYLzFKWM0nxfJSVCusstsJTuLmvq7EsTxhZToGSa2+KKA9m8UF0ElqZ7ofwFapZVNAP4NO
Sip3oiR/M3iYGNQhDJ0IRL1chqPUZJxVBv0sH+lPRvamFHbwortl48YvVeiEIlitbT3fBXIFznbR
yrSIkFJJc29cBnVaeFI5ippptpBjYEzvYjiTHdV8yWRzRubmLQDSVkEKmPuW0+5Ywt9cCS+H29by
Lo8z3pI085SWkAcUg0PkT7v8niEKSs54Kz90nuzqF+AdA5mB6BXmDbvg1E7fJXN2OlXFUEwUkhmG
RXdZX48+oTb1WngGQFmrfvCqo/nOcsab5gp8j4JkS6Q4b7chngGUAgaEPgjWGDsORx1DAJFH1VG3
FbkhKnraJWmXVHEnqEKIZHNZZatkACaaoXqvVYk9FOaxMgcn0OR9VwLBkgy+pBWCXvDN5BLvGigW
UtUERSlXzwNoSqIBp4CRVYye+bP3+/CYOpNDdp3ft05c2IC3ds97B7aIJ3u8ksmd0jZbtGzOIbOL
ABOQ+jXIPsL0ItZFV4TNfGAliDudVptrTfHGouupu+kx9UoKI/bGHUOfN6bAyXz18bxu2y5oJfPk
qFohENhAF9C4emMbO9DQuNIXOH3QZ8970VJuAQLgaep9/7iTGquGNIP8i6Ww3SH2FtlOm0tt/ln7
ljcDEjOaDya4bSMv6cXQmGz9zm0kd1jbZDYSSX0TPj5XuxKzoDgkPwluQWLKApHVcEdzadQBLBaw
moXUjjr+qLLrXIucbhAdic38YLWk3DmULTMBvQN8ALvdDcGTAcV0d3L0dl/lb+CBkceILB2B5YgU
ZP5hFTPpYNLQYtYKTNOD1uH9FABxyt7yJuR3EcAWqN1q1MHYAyank0kIA70dZVaKc+mznMpzZRn4
gM5dtPvoBU+Pduq3blU/g10Xw+NClQUHlH/e74uyJlqGPWV4Is0jpjzdwe5sFRDFb9Ph//MLCe61
wEoFOCoYNoBqzzkEzG3L2pLhJtYqS+6a2hAaTpNVYSfwcJsmZOCVhKpomwFZzsetxFgkHC5aUt02
ax5IctsU2T01784bDDvaJ6dvJYQ7+gPgEiY5gxCjfDENQJ1ktX1egkgN7nyHUkO65Y02JkkBgkZs
I/0U94KQu2n2KzW4c22gEwHogVBDscr5KiosW1nuMO1Z7Ielejyv0LZ3NoF5qBMgrpsWJyxo+l4i
Sc8SxOx7eYzcHLBjixO/FMffqGVs3shX0jhPUhr9qAw6pOFIB762Dw6fqF2guv0n4Hu4Db7rxfkO
rQRMsVxBEvXDvQTYnZ0JBgDTji7KHqzmonO0aRjgM9EIIHMtwufZgaKHFAMKKEn1XxvMdmDAy+4W
0djdtkNaieGOqykDzKxO4B5YFYGiuFc6CYC+JJt5RFbpzkUvQdvX65VI7uQmKjAjya+Qlt3m3rB/
TQ9kR/fhH1FbYc/eF5E7v5MVG0XHMgWG1B6HduRMe4KWDxRJjJ9Mu1lUXGMO/MRjmHCAJsPtBtbM
R7fURYWkKSEo5Fiy0PrdftwBNEjI+iMSwymmRiAUSLN/xBS7bt/gyZbs+73gMG9GD4B4EooSE15c
uHjVkUSpGpb7/DKP2IseLDDiTQ67YeqJsHDwRsF0sn4WAAtlBXBlQOr5uH4Yn677QEFmUGhavJcZ
uN2o9/I1Bf/Osdcz3Z075VHu9d4BcUp8HAf0G8dzme47DPVJwdhdjzV5SpfwHoZt2epc6tdFkxNn
BIK7HeRV6mpSIuMJUqeOVhiKb/bBMx7kUztdEt0pTU1y9E6qbUuJX+NZig40VRUnKesfXUJzL2pL
fMRE5GNUKcRO0l7Za1ovC5rYmKLnFoILDOYcBcDlwLXXUvI7hZa3XSqCMt50Mau15jz1CHy9tK1x
GwLO/+yNS6V4JKB+HQ65K7CjzToezAf1AnCPYpLr47YWY2nOeQ9tomzH3tJaR91HDww9bPgJ1Kdd
fcnSHzGI6dYqAj0Rl12YMHCrOadttVleNQvsFy9pjpT9SMNkJ1BtaxXXIrgjUllm1kYsLuSgokeR
uwBgS554rzOuQJ1vudJlJbzesc/mjeNd5smkR9YC1rZPoRY1jJd03GV18mU2cZekfebKIWY+REB4
m2HdAt0ExTWW8QRwji2V6Rjps4EdbA64eT1Wu/8j7bqW5Ma15BcxgiTo8EpXpq265VovDEmjofee
X7+Jnr1qFhpbmKt90cSEInQKIHBwTJ5M6C54Th6CvRAv00HmeoRL3NnjTsxsT/k2Dw4EacoJOseO
ktwqqlJ/LooWxMWrHi+pOy9aFAAnO0nKBMJXcb9Y7vItC9k0Z8Jii1stTCxIqiUha8q0yYGJesx/
onNqUQ23AwV9olPCGaxWWxmbwUSRK7Nv5gU63fHHrmPkjL3svIoyyr0p7tYnUxWR1IapKSRh5Ws3
kU8956E9GUfqL5LIU/jYU0ToKALjVUScfnnx+7zVFcNgBXySHFurP5cHUhVhMf6oo8SLYuJqczAn
+mM6zJLHS+Rz9qa5haLCNQNEQBe/0eaP3bYCGdaXDsYfCHLbJg7tQtYwZf/iu2u5WywXjCZbptWF
hTNbKN/i/jGFOvfavkSFJH2WLYxzaus0QiZCx56WmBVQkjrMcyP2SJS96JB3BROJd93FCT0cYdPs
aPjAo3DLmpU4biwmlabSwbk34AXccqm7Ix0bcrhuSuxmdra4tdEh0mIQ6TBZKPqQgkKYZQ8tZpcg
sMLEXa6bE64MjR5gnoiFmhFXJuugeJVnYPXyjfJLOn2k+FM2gSX2JYhkmBKFqpmvpHK7moNC5lFp
EyRfyak6WRCrb0LthnWXp2DFAyh1nMJDuLPHvUeOCYYG3YG9jn5qkjZUFNBqq6YXJ0Sye++Bmcj1
AVP8z9L42kJprXpLcpgaUNk0yDm6w38ChpJRPoEQCewKxHPCEgpiKRpbbhTLeaeF3sywVQoKfGAU
+MHkxUAhoAYE+n/VL7ejCebp2zUkwYqozJORzr5Okry74jt7XL4UTVkxFQyoM/jOYfOZ6GUSYcjX
LeMjRiDpt/bEpKKT5VxFRyKbcxGf17fVco9w72AcshuxWjqhhddn2kNW116y6orkygvjpt0y+dd3
iDu7TBggoskOWms+rBRf7/rlExZW6c4I9zZEBMMFCoMhoV1/cO4mKLKB1bb2xswdajSy0MS+hSrw
8CBL0kREjji4b/vIPQ2t2Ux5xjA0fWAdoOYZA3YB1fbD/PLTnvw1BIOul3yYyfGDVG9DuLMmoTZQ
NZoFf3r5IA52E1VdjjfiVaEA0zYILtIYoLz8lUN8hDCNtJYgfDB2NrmNbrcY8nORhZewxZhh3LSY
BWzQf2lula0Lp9H69CdfdmeQ29/E2qqp0PH0JtFdc2rCU+1RTx1dNz9VKAqi65wF8q6zEOoICOvv
veUeqqlNZ5SfsLc23YZDZDvFEXm6+WHpwP+FrK+8pUtqJ245gRhfB0TYHcoukiRugsAVY0fEtuHw
oc72eup3/p6WloJ8E6ocnZ0r/kaHIC2PYKv+mVhT4jrj/LNrJ4lijOAD2xaiR2Tpjoo8h2sxOSmp
qb1W4FzN8wXu3lmGgEzG6EJYfvliTE1005IslT3W7J/lnCHk5whQIJBFA1knd5Y7cHT2tpHOftXe
jcY231HzZql11Zv7eXR15zh1Jz3PwsiQ0ZOJ4gQbsDSmF6Y5ts2j4PR2m5eoh2njkDyCyuPYfOl9
FbWW5DzLW0CCV+bCGud3Y4zyRM0/1sr7KlyO05mpmHTQuZPzq4oihgtr3LYWpqqYZHhd2/yZWTP8
HggboLPR9aEnWYtA8KhcmOO8AwobpKIjzJXq6Bfr7QYJjn4KrrsEgdu7MMJ5BHRe6IbLxwjhH5cC
0pNKbstGkEU2IP2iIoMCkSh4Yy9da0n1ZktS8NxnK8YXl69xXEhWIYit7J0Fh7tnQ2pZec0sbLn+
octa1yk+KqV1rCdD8gCLPgqT2AaYGlh2dIwu10KdNqLpoEx+FDlev/af8pGea3WQOCvhPWJSwci0
kXoC0sXZqQDYznPw7FqNpyIhe6USTr25A0im/hdPkagbDgD3m0HuI20JKYshgX4Wa/3Z5FaB2qAd
tmj/oWDSZf6/4yyWmbW4LzfnWZqAZwxSe1DSMp+K8Qxi1QAvflhhZCgHs92rgqMswRDFOPvlvivj
J8Wcqyrs9oEWzt/qJwUuMWAd661z1fFQbNjm9Vj9lAF1hJfhbZ8t7gCpQ19Omw3D+Zw/qkB6VUkj
OTzsU/Huf/cpeTRkls0jeMBgguHktmN3XEMrlGPkRNHaxR5y/pDiDUObCXYgU7g1LgPM1GfolLnT
cSjB6emOoYMa1PYrf4EMguSREyU5sA49KcfCqw45ncsbUpAauuuVikeOAGJ9gIiQV85QpgxZoQ/U
+JCbSZ5KO4O+X+/OIHnqg8TxGFfzv9C3Em/524/hIpxaTWJni/BjsAnbfYrfMkbPk40YA6EzaySn
be9P9Q21boz6YWkgxcPOtbSz8gqoff/t334I5zeWDnxdCZQpmTwMAclVGzSvEW37VH9nulvLMb7V
XyZPDdeP2ZMN5SP60Ge3mseciuwFE76Y+2/EO5VabeLSwbaAHX11MzS40XsB7M8r0OL5VxsgSgT3
x4LPfecmskrTXqElMKBH9ugAVahj5tsEdszyNjzZaXtnGE+xiZ8U6r78YArfInRZobRm2SaG9y7P
pRMPgBpnGnQqSJ/fKNmyfoAImX2ucCsPk5pokqKo8EVyoDisooyH2UTOoUw2LkGSw3GbUV67Y5Pf
Y1jsZIy1bAJY/DV3lrhoyzEGe5opCP1f80LLjfWHKbln55t1ueamAWZVds3FTmZnlHMyVWmAhnaF
JEOdGJ5tbsfmFrg8j4F87AbzDmj1oJ2UlL+c8sF6gAjSQZ7AiMJ4tCt/bzH7BLvUAVgqa2yZtuTW
1ttfaWrR+35RjSAfqHFQIbH1fWvqTRJpvEp9vLvKO6vcQaq6uLNIh5UbhzVwPmvDETh9QIXre8tb
QrDflBgRSKFplz+a3hDY5wGjteSQPyqbN3SQ+ZR9C+HThRI1C0co9AO5H4TJD4XEI7Yh6upPvdM/
NIYl0ykXZWlQcIDwCZoZAJFwn7vQ0iYyC9gYx+kA7eEjXdWfzbiGWdrcN0vlLxH59d+HwGjagE0T
s6/gOeB8dzEuEybKchQd1uIm6sxz25gy+QDRJd3b4NxyunbVujAbSaHdpR0UGAk9VhkJri9F5Huo
CnZTSBQ5OuXfxH6NtC2LYoBlibOedLvS/aRf879IPWmP21gnsvRB6BNgBzkmao5oQXEeviQT5g7z
GpN/h/SeQf7yw+Rt3hKgdPIvCsOidxYnEPMkGI3GH1y4qHRWHZUor7+28cmRtfHHUycVsXvVaufv
3t4OV4B2prFQSYHvRawmd4dFp3dZXOiHxhqcrznkRlzLXpT7eWzjU64U00nRFv3G7pO/umyLg7gA
gWHrLNrZobEVDGY5HOvKedZQsA+zkmqHJk2gjzY6yUOjz8iV++JXoiXqY06mb9HS1e5kksY1ME8Z
6tuyelARxeVOnMo3DVBXJ81ga2HTmB1g5at1GCsFMueJgZcualFGovjfrqKJF4+T5VkbUQ/zavRe
0REQBo+fWgvDxHppPydZtYTznJenoYu+FUWGRkxbtd6cAHY8mGi1rUoH1Ylhe+nLWfeiaBrdvOnB
PK50iNChfJf8ytrlR9Mnw7nCFH7qToRGaObbaLPEOaRfSDtg1sDcZii/6AkYVzuaf1faSg+vn36B
f0JHXDeZfA9A8LxEF2riQN5TTBlUq3lfsIA+/nzdguAawyG/qZ9wxyKeMFSeziwrM5qz5jif1a29
ifLu+5+YwbA0oHqEzbpcvje1iXZx78Dzp2nz2dCgZN+OZ3vrTtfNiJJMLOfNDnd5I5o12cDkjtiD
bsShypDmjt8FYMTYMD0o6x0L3lEsCOAzYqO1g7Ehbl3lTPTMQWi0EctzlF/bRk/VjOkP8kLM+vb6
6mTGeLe+pkWcVTAGWj8PqH53A1JrjTavib5m4Ni6bu09oYgB3oTd2rhvBknGElMKMJfcgjbwXnMT
4DmVzwAFe6yqGgHUJC2Xi5aIsTqTVcwNdMo4b9iTvOp6Y8FxJMZfVE1CwO68cpgqn6oIiua4brx1
U75W43Z0GpRFIlM7RlN1WGzTtwoTSVJzA8jOo73Yz5L9EP02wPIgbKhCeR1vw+W3XoGCqvtoYuNN
1iFeovst0lEpK9b7eCjPvTpkbrWV3tLQJ5KXN5OS3zQrCQytO+Qk/9whdXCpYWLespUcDNElBvkL
3ixIgVNojl3+sm1SlAF44w3Foim0utg16WOtyKbUZVa4YLnWh9hpIO0F2tz7mDqeXkAvcJnc69ss
ePCd/Vq4cCntnK00K6gS9cXRmIuDs30d1Ls4aiT8asLV6BY0Km34C8dkf7+LgMvSmtV+1VcfE+dO
GOvP1lKN4Vh8uL4cmRnOQShWPsTw8BjZtKftEIHRDTJ3tRG2sRFetyQKXDAG97Yizj2s/Rg3aNCx
MU2WGaZBtfnIJ9hw8XhSjw45Sa+r6H2iBFgriNwBAMGLlyba0OkIAEDTezuqp+U2P1un+pYAnsTA
OgQBU+zL4KqiApuzM8rnw5o92qu1mevrlMvwqOYuyGQA6Xfc5ml9zgK5NK5wmUxsGBQ5KKHxEscK
NIe7MRo3f7TUk544z/qWSh5I4ctF32zwmlW6RitlJbBhPhgoOaVn5/Yfxe0BhX/pHop82d4a9+zT
be3VLZuYaPMEvc9Jh87n/Isi2DqzEQXoVoOyIYye1qPszAjiXZTQfu/la5y6u3eFo6vlmmOdaRQ9
gZz287LVL20a3Ucd8fJRCbt5e0BaLnvN2Iq4+PfCLue9ZqcD6ekGuwxUnf3MfMefQyNMf8qhgOJv
aQMKaBCAWJCFXfoWjUCRo2Na44Pf3W4+UrwjeWIVKihi/5IWftkvf7eynTXOxQDjXJVpB2sgrQqj
g+X1d8uR9bRJ4RoYuZWO9Qm3kkkVI58F3Qz/ELa1CXxLA+8Sa3fdWiLyp6E6pcGUNJiKz8/rfNNP
y1FNaFgoVOLm2GrerXZnnDu5ar8snQO+MaTNvZt0+alZbY92ijtnMsCl8JLsTHHPqtXSXqttmKpy
kEH3f/WN7leF5UbkpOlxcN19C33Mzhh3PrNlnDpNg7F4+FkUQBpPf183IGoQOHRngXtZJ0uN8mKB
hcEfCzeHkz434aADcPgT80d9qHn9X0zFESnXdcvCN3BnmLsOQEXFc0sLGF6c22FlDVt1/pFtmJL+
/xnibwL4rRU6M0P9dloBw3MMBRHkfLhuRhdfAAO6yXgLcL+4b2WO2giYVct8yXCq+oMzBxsUkpcX
NlUbhf1tdmwOm/0Y94fl25D7OShTpOQaQkeKkux/fgT3OcdEqRHqdZu/YiDbpt+J+jNRa7z4gM7b
rVvbq2vP0oeDnfn31+/NKvctS+Q5SwopEDwc+jk+9hgkTu/Y1I0KAI2sPCcOaXZr5D5ohXmbdJxh
bfDz++FU+JGfYQRhCKxw+CbfUsEd3Aty8rQ91hKhL2NmCJu0GLoAbb+4pdGbx+vHR2aF82AVacg8
MCsE9Ni92fpxZvrXTYjwKRcr4VyXhmm4BB1qnNA6ig+Z0rVHfdyqx8V2qkfUd7NPTdHQGwPCjzdL
MhYVKioOlYTYAleNH4GMxEQdH1BjLoEcjAhOocA7gTjRa6y/ZgWUYAt1h+mjZLkCD3NhiUv7nQqk
KC3z1JgEe0TX7IzRwx9mEH8kHmZoH6Kn5hAFEpuCZ3dvk+e2wfCGNfbM5j/htnY0Xpoj2Ek8CFk/
QIjrh8Se4OaxChBiJwCc8SeXfgJWtSmQk2E3TwvB9hro9StxkBF2h1nz8i/X7Qm3lIIeHKEakl6V
+3hVb/XZtNLVj/uh8Og6+XQoSw+6l5KzKroOgKfZBLBtHTksd8dpUQDEVHerHyld/qA4VXWaN6WU
fC6hFRujPgbK8MBtseXuwk57reOELvXqT3Z+mgqKaTpDl6mPyoxwSxnHdnDiDkZMlCmqMjBjGQ+0
2AKxWMUJBX6TswA9jLXu0wa5T4MjjWE9o5OygooONiCDv22wsGi3VavTtH2mYBXqmbqW13pb76Hq
YbiA1DAg0i+qSB5UkaPYW+TOmmqo65SY7QoabZAljGNcBXpFLF83V0AWNIxHXz/bolkBtBTelsj5
i2bqnTVfscS18RhqMAnNe0tzEaADISF1xpLl8fFyZkRGbbWwxtpeFXvBbn710wdthbtAzzicjzXK
4flXGU2MKA/ZL5OHhFhRO1FtgGGm8KxgJrHMg2IMDVTwGGp5HR4l+ypyGhoyHgNj2QYGs9nx3R2d
BKCBrKb9+ppWards/mo8oHoTlF58Ug55BaSCzBGLr8SbTf5mx7Ot9uin+Y71nHU/nfhFsih2+riQ
B7v4ZoC/c/bY0a2CAQV6wkCdq2hdeLpneeZNfai+TKar3BFQmEDRJw+l2Z3MOncb4xgl0bqD9a3w
MhRi9QCD9Q/lp+lYfYlC5W4+1Q/dpzqUE6qxf/naurlbOTvbWo8qNJiMshsPE8i/gSSaNzczi8gl
RulgQMuo/Ou7LTxBODwM0GrjveOW21pG6xjrjOUaeEfzR8fOXdWWgFjFFwMofrRGTTwJBmelj5yo
yxcsDajs7Ygw9qAE233zN8g1mqc/m+iGrTd73Faq2EHDRt/Sj+6cQ3/P4tjJnc71afjwL4o7gvSE
rYxV0dE6esexO0V06bQcR4aVOhgPa+6RQ3IszrEvqwUILx8+EyIhCvZZyl0+ulmpWjggaYu1OujH
JTRHyfUTnv+dBe72ja3Zd7lZYevK/i6P28BA6TmDT1scoPaV6t5KVIlJ4RncmeROR97gxWk0LCpJ
p0+VoncBFN4dr55AFHL9tLN35t0V21nizoU99dZiDbCkslwKYwH/jrNQ9pXYz9i5ZdCQWMtiMjPO
IzW/RqMsw79u4B1ZeZ+kqV5SGFjGxDd0AC7r05/slIGEG5EiTjWXNJlZ3Tllic/uzMVdG6eOq2zb
GXoO900PWJ5BfGJrP+p8k4m9i2MF+maZS6XAOhQnKntE5+U4Oi+b7QRWgS7zw5hY7lKjl05e5rmF
tqMuOR3CuAFwKwuUi8ii+Op6DS4VkFqCd3EhwJLaw3pfFfFLqZNfRSvtu4hybZj4bY0vq49pDAxe
DPY+4zB+ZlydE5gZ6hOuNkA4cs8hWpyuskFpjPhSwucXM11LOmc4Mo3zrVY/luXNNhl+ldmyWE90
NveGuMM/kIhYJrp0fvodxdjUTY/5mY36rT+z+y0Y/jQ13Jnkebj0now1abC2KVTWkGGOabCdC8Y3
RNA5Xb9IIz2Ry99b5K5H1sZmZMWwyOr563dyBF4O8fr8UU6+LQoL9qa4+6Bs69I3LfbTmC2oBGkm
4pGxvLXz9LnoaOXWU/Th+t2XfMHXk7tzXyi1ZR3I+FYf/JWfHCcuXchey/oSovIo3a+L/Yqdla4s
HLKxA8nGpdp7gqmlE6ncOLD8AfABYAGr2LPrf1HJEyE8L0xzr6ihDURrI2zpEmrhNHiGZ51Z4pX4
zTH6a3AZMeAa38oLXsJLv18097qqw9bE1MKiVyza8DQAWUIlmF7RTg2qX5CKe7n+MUWPq47Bfiij
Yi4O3vxym0tzHaiVIddr2+y2rqqfSef8neq5rJ4uPqZvdrintXMKoO502Bn0IejqBlDppPXaRvmY
Vq0WrnES/P8WxvmZFbBOI69YEuvEX+uxOvWD/ZhN9Om6GVH7E4fl98L4OlC2ZMpSQavUt59x1QN6
Mxtu8WPxgDrp3OUu97NfrQSQ+38ckzebnHtZnBRiZJA9803tldk1vSHH8g4Cf4WX3GtBFmj/vbKb
oWKZNrUZNa6l8vS/a1XZWTaykPkbMvSXCsJT3oD+ZPLqRIGkPBeZ5AuyL8RHYzuTPBTPpEqFdx4m
a0U5mNXQu2CHP9rNNHlapt8McfGtro0Eann9IHmlhC4O9OeagdI6oF7c4XGScsjXdVuhTP/J7GZv
yGRzbMJ799uCyQ/uqU4HUWUbFsopnp/7Atohea+lL3o7S10pK0W+20jgXRkNA8i5XnHAO1e60mXq
IgJbeaWAvp1GqW8PReGvLTk1oP4Pyq6Dep4DadoRR4lSSX4nXCuorBh0zmDcPryPocaatKhZNWN9
u2IIDH1IDA+YzXC4fhmFhkydzV+CpRZpK2dotZQJvE/II8v1s56RU7yVFRSSndN1O+ILyAJfVFUY
r8274q9az60S/5PSpZB/AeKh+ZsBsVR3qsEaL230iPIufWeRu/J5ZnZltIL0d/v5D5pkuIFSdvOw
uUpgBtBMZ3Vn+2RFXvosK3oIb8PONhdiVJpjFKBNxfer44O5Nh+qAdip61sq/HR4fyhjmSFgTLj8
dENu1L3ZwUY3nBvzU64+mt2n6yaEIa6jajooplBBMrnTEUVGZq0r2DOmKPlem9Pkdl17nhXsI/yA
hB9VuJ6dMfb3uzs3Qac2T3WckNUI6fBsFs9klUxhCT/LzgR3rWqTtFXOGFZip/QiC9N0uuyrCBtX
uoPCNqOnwdZxn4UsU2yWNqitS2tTzkMbFzc90PVuAVWuo92WcTBl+eatNRm80awqEG31qybLy8Wb
+fYr+AOYG0WDj4acoV9dRaldpU1dgg94/YAIrzVQ+iCvRBaE6gm3o46CaTCbEceA9AxKeoY3ndIz
BWBL74/xK2mmzDe/0sLxvplg0kEDQzByL36cOUrRwi0cTOgbh+hA/PYub13rsflSHnpMZIKa2OsC
eq4A5T7k4XjT2mDSwMiZlJ1A1GWAOBOY78HxD1YU7sUD/M7YMgfQsbzQgKoexi6kqaW6q40JjCJx
IIe8kskjcWVDGLmfK9dptOhQNlFjuI0dN+e6VGaZn33/4dHNJwZFNQtQSvSkLm9RvCkOKKup4WdW
/Ax6t9JVtGh1tQQ6b52xPiK5SVy96lqfRPlf0JTx9KxY3DFTbK9unAEAz4x4zdh/un5SBJ8NIG0c
BkxhIV82+ZmodETrZ7YN+JIa3L+oPCgr9XNzDMxKDaKhdpcBxBJ19nE21CAvv1BMToFXKshsECxG
xSEyooc0CfvCdDHeD/76zpun2yn6Kycy6aT3buLyp7Ivv/NE8dZUdsJ+6mi3wbCMUB78fn03BF9J
N6HLBBwuhpYhGXNpwZ4iw4ycbvLLNOke4zazTllCwX8fL60kMHvvw7ULU5wPR9CUrnPZTv4M6B96
2Z/yrAqSsQlT8LD9yapYGdXQTbxM3NlTS4CltLyZfA0XYoSq5rR9K1ZJxCL4OFBKICCNYLBNNGku
t64D7DqOQAvhK2rmzukt4mzJjgk/zs4C58Hhjrtu27CMtrJc6JJ5S5W7sSLjE2X+4dKP4cPgNjBL
xIDw2eVC7FYdlS1FWzo7mWF5Ho7mQQv+BOB/aYb7/vYaZ4kGz++jCRPYPchi2sUtii9U+awQWW4n
/jhva2Jbu7s5apM6+QyBWr8sSAjtJdcpDQmj1/uw7nI93ItT9fWq2No8+ao9jC6xgUdujeJxNIEI
aYeXskuDyFlkz7pwYQjHDQpAJKPAulzYUKm9prQqrJbnKkFXufnvaYSwrp0F7jtBs8VgykoThmSV
D9s8n0miHa/fT9kiuK8zW1usxCkWkerOQUWCv3TVj+smhHcHNCeYu9AhbM9Xua0IU+7Q8p1AnzOe
F7A84fE5a83f1628L42wvXqzwkU3K1gkS03HGbCH2nmwmtqZoXWzprdJrIJicVhAWpptRRleNyuo
sF3a5U5BQWI82wns6gcttLzmgRZ3yxq58af0FrcXBF7FhynOg8grJQUMoRcHf7eKdBSuwuI+nQkV
H40mw+T3VlLfJEVXn0aDQmgOIwDrqUqT/LNkrcIvieRTBacG4E/8eEFiQMC9weAKIjsSqpWfli7T
pDLcXHedr8lNXIDRpThgZkRimLnXd35xZ5htxc6HRHVjjRlYVcBMBDWc/gfdvjrZ5s3rx7gv/G5G
lOAcyvSmy2RLZsfmvWUkwXiXMbyjc5bTvrTjLcXn7YMZqiZQy51eGJWl6meBY51LLfijpb4ZZOd8
t9TaqVK1VthtiZ/K0T536rEmX6wWMljxUz3fGzlA7crsMiyLxLTw9THfTHNv9TAnVQ3FBJj+qnr0
a4nB5dAMx87TjpA1pZ55iEDP4A9/b8H8LGcTFFSMcZXAwgSiP7BAYnz0culOlCWxmcEXATnCpJaI
D1aM3Is/tD6+9Wm+NWoXXHjo2zSypQvd4M40d5eKscynxYCnZaCS4oWE46E8LBCWO6h+dQZ85pFI
onLhXdpZ5A4WaiqT0xfaBFXa1K3Lo2M8RrOMHl+Qi7EtNZCoIyHTMKt9uaWxtlEkfThN2vMYxMfK
b73h2H9Frul3YBWUFliYt3t3XXb2OG+YGnWa1z3smRBVAtFI9rXwEx8w4jxUDs1ZrholXSF3aJat
bKstWRDL2hi3j49J4fXoTEGXxjxswQqMppQ+WHxQGV4R4D5D1fhpamcFH5wS1YifFkIxHTCT+8So
tC99rBVHrUu1YGzTr3i5fzSYk/fA4OrcJJo6BradfdzqFWondbyGS7/Ud1bTzkdwyhmS8yXAc2uY
c0Sd0HgVJubhIJs6km6rdYgwPg99UP4NBvdjeUbn57HO/P4lvh0C1rnLoZoxPeH3nWVidwKSk8tf
wPmT1JoUKy3wCxi4s+qhAgHRWeR3bvutf6qfAL852ndqmD9ixjqO/Xh023AO0eADg8R3OfuL4I5f
bAhzfzvPikEoS11t/JysiIGDRmehLSUPFbu03PHfmzC5RMQpM30rY5io5+9J23gjQ1dt9/O6STIe
gfe4MMTlI32Sq9lYkREKca3xlANOeF5Bv+GP2HFJcC0whfk7iEIyqgeUFDnXqGe5OoIyd/KtFNkb
BtOK7qc5GpKdE4Xweyu8O4wxkl7XKZo/xS8zA/ae5C7Rvxc5PazDF2uWDJcK3QYgCCDJx3yzrjmc
YxyyrIYiCa5w+tn8asPdJw8VWAo0T/XVj81BSrEj3EWgW1/ZK1Dq4NyUOYN8VSVIUe3n9rMa9F7+
IXtQvCYYU3AvWSFYhh7Mx+sP+nshbyDUrZ1R7tNllmm1EzM6+NrX6NOKa0h848McaD7ccljdYNx6
yjDcsUFNa3pCgGx5MiSjeKd3P4L7smVmNHSwELu9stxCIiP94MyuA04+5VCGqErJCu2CZiJbNhiJ
4foIKFA4iygHxbNmVSgH3JSfm48jcHC54tZZwNADuq8etQwFV8kB/j+sor4GUg/QOvJzFl0/J/ZS
Y7MZMbgZYegw/4VVgsIXfJ3DXQFwxo32cv0L/x+b+2aU8wNUi7a5ZkazU3PSMJSX+csNBc1Mcoy+
yFvrzEVy/g07+2aOuzWqXSRmP6MMoluY8oifad15k/Gg2xE4MApX7X70beJdX6PAbTOoECq74BKB
A+JeEacvgc20sUS1OEx0dktFhpwW3k0MA0CQFmPwNl+whg5GqmYZTmjTZgEBKwWq4nUwZyDKv74U
sSEUwnSCGStIKly+QPFa5KCHKrAUBNVtXH/Q9SKY7ESSGAp3DFz4UB1hcw78NOpYFWPbFxnCE/3H
NGeuGVH/+kLE525ngovz9K3KaGnCXaMSBt7hBJRd1ukfTIcK4UVZgV9q793O1aOZZFjSP2qdM+Bq
MxCg/6sCCNb25k+04+BGdmvkvKeelxayTtj8j7ZP+SkGRVx7mg5xKJtMEd6snTHOZzXVvKTFAGNZ
9pSVd3Qjn/LhziT4emvvqdmXKsmD6x9RdBoddHkNgA8xzsQfk7RRl2RtxhETjP3kotAELTl1ajyn
Ufs/OPhwxGhCmDoUbXnQH6Yi9U4hHUhYSeRXxqT7a03jYO3z0/U1CUDQmr6zxPeUNSXv53iBJZav
M0GmfPRp0Pv9ST9C0lWqQyoqO4Ew1QSeEf2nd8oTxMFsploYI+jpZ7CzDKlPwWyY5q9ZzwC+tRTg
kmcrctVjf7y+Vplp7sjMc1MkpEYM2Ef3Q614yIRqkKx9WvOPdYPh9+vWRE4FBAXQ4GRkIe8K+SOG
+wprAslN6pjfKGaSXKA7JL1YURAIUCpIMTFZB40Udkl2EfrSarRNK3P0IwMHkv4kmRKC3dXXFHCz
QJqyl7SXhW5lZ5BvHNAuId3EDP4z7pZBbC37AYZTzwIRJ0AAX67voTBxpADDQMkApFhQAb9cYDZb
tb5YsMcQjVBvdZdb7ZiEOZCb9clye7iWJCg8TXYrRN4FjREV5N4UIRFPCdf0m6Fg/mkCu4QW5nWg
Dc8LZMoOABuDAdNlxMiMjm/1SH4zIAk79pIvKzg9qFMC4wE/Q8Htzc7y7ssmSj+27bKNvpWYZ3RJ
E3cxsw/Xd1dmgwsU8spcJtZB8e0k+1hV5cet+4NIAZEsKIU1kz2tPN4I/MhzBfgIllH157rNYrft
nczt6SC52yI/BkvAcNjg6MaN4AK7FTporR6zy41SK6s7EsBkEL6SoDmUP+TRK3MWXGR3YY+L7Eot
hwycg8y1OMVHlibUh0X19PVrqoDkYcUMWR4O8Tka5YNygncI3U5WTwYeHaeDM22sRAeeGd9t6uv5
sZ5L8xZ0nOptVnbSqTWWgL9bJnitwDtm4h3iIzClqVrgbpURdEfds7YtYaojGaNlMFTVBy2tT4ae
/Jj06Layetkgv+h87goyfLfbHMk2GyO22GzMQ95P95ZaP//3VwCMj46qYlIGcTr3JKRaVZKNMAda
IjCfBldHrem6CcGrA/f1ZoK7yU5kK1uWwATNv200C3VzOmzdl2laHqfR/u9DlAtj3JVWK4dmbWoh
bmgm7WQB5ApevQQIYnMpJT5S+HUQM6ODhG4edAAuPVS5dekAhXSUbvS7sSldxr5xfeeEdxoNsN8m
uDttEgjzFD1Ww7i7MWLtbl+YhFt9Qjj0RZoFs2vDH/W9Ne5aQfZ4WZYNC+qDHtLHy3E7LCj7Zm4Z
Qhldtjb2269Z4xIC1hdqW7AY+b3ioJdcWue1BKEv8qpjkzefUOFr1nvNrD468/IthnKJ5AcIXjiy
Xy37vLsHBiO26+a02Fs2HkZuGDN5ctSlMZfYDCJm3QFFhsFHKF08zkNmIdzTyU2j/U2zj2v12OhQ
sQFxMt7dAHSYkvxXMKuDMqr22yYfpCiInJUangPHZg7Ge3KTHgq8BCAOlQtWCg8NUJ+aBVAOGAe5
C5e2Vqogqvwnr0MJH3LH+Z3h0wN4px9a2SMnPDSgQoa0GfRz8QBcfrTVVJRm7iJmDYW4Yw9IRUAh
d4x6mHokUvS12BzyYURgGO57B8NTllmhOswxwvX5LvJ/KncJSE3mo6wPIjwmiLP+Y4m7e8rcmJMa
Q36AncZ/ZEwZslSWAYjiVwLM22873K1L6sHRJgcrGnxQGWC2NIhO2D2Xrojpygf5PZctjLtmIMgu
yjzdLYwcLCxMCqQTfiowhLK+q41mM3cyoniso7XaJpD6JK5iggOjGx5SNC6gZO1qWJ5ilC60F9w1
mdzYSL9ed9WikARpzm/z3DualX2bTxC+9DsQUdZJ79Lpm2HISJTFN9sBh7CuIyhGgevy/E/o30N1
A7vZLZUX47kGocM5BoNsU36dzemJ2NMdBgInx8zcdc0lLlNqnvuYpaUzbhiYz04o3v0PadexJDmO
LL+IZiRBeaVMUVpXX2itilprfv1z5NibZqK4idrew162xjoSIBARiPBwJ054iClB9Qd9DvA4RTeN
oY+AcVpA8UA3x8RXOe1mM416FNmSWoMSOLHM+KFLriZwfHb6A7hBoOcwWFoIIty44NE8bprHzIUs
AyhxSqmZrVYnHXOHqAmnauo1eB2H9Z2Y1Haf74ZCcnT90YykuzS4H4zauXyYtirDMIoSpgZhXgUi
Q+e2lbbLa0HH6wt9sLckwLBe7Rv7wYb55ruIxDp0FA5LzVaWpgHtaSDXhSCmyRzgPhCWNpeM3pn0
KruKoyGM7FlvxtQe2ryzza7LrL6oZE6+RsMDkwWARJQC0KnaMRQPz1catWQsZz0EAwTBO8IUwdl5
35WTFfR4WuPGajOvzUnP6CWLjKeVum6UW2oxJ9oew+pWmI2c73cCKLE2ZFnB7AVSagATmKCYpams
ZkmLrFqTMYkkz8odOFCjO1Is2jV0HMbnOphysF1gHv62MsvpEAZLo9pUWX0nZACPCIaePQ8JES05
EXNMyatRPthNOWS7eGnC6xCMcyqwFfGCtnXWjL6SGaKf9CqoEcJsARqDSIsMSeUs83UxB2V3KbY2
NIHKQ2rq5S+S5fCJUiCN15gMK1/DtPjZVdnwPmsJCMmEOZ0Eawla/POgexX2oHKZb9ACK2/aBSSk
kUZZoTQCX6MsYbYfQq2JDxLea7FVT20gWaIcQFqtH9TioRv0ltNi3PqI9FKaaNlQAhPm2Gh6lBJl
NjonwviMl3Vmb01CUnLuxEbsUnSQM2E0EN/w0+SxFgVlB6LhzlG1X032UA0vonJfmb8z4grFz1Di
zc5tdeDXBtl7L8ZZndUjDCp+dkdp14vHYh/UgCnMbu8HwBGZvr64yk73wXnc+fx55I04piDjBBpf
RMXpU2cj7Y12MKYejI1CcG8i/baMtgttZeJxem9BuTEqBPoZSGkAbqIwd0QQjEAoswE9PrxtQg0F
BM2f88fwKO00Ompa24FpNd8ba34E7iCzqthOEGb4S956ZZ39EnoMVi+BsUykvBnxSzJUZBUMnMYu
5Z/XvOLAl5zgWWM7/jlqfFChgrUZ626eWns5/oPaDV6/gJDa+p6rXWahlCDmXqosgDXaSwUOzM/v
cz9GeYYGbdEKnZL/JNhIxdb7yZYtmgmy7ZJ82s/sTrJo6KLImvb2Cyy4PFtMQrRMRZ1LHWwl+wa0
XF546KxwHz8t3/hwkK2U4Gxh1CutDgqJjWosJBhTfOEnfSB3FvH1g3GM+f0r3oejf1/ZQs0J4gwF
bFEdq+FXcxu6mPx0w19FZkU7isGRb8gTJ+/YeMydLZBJAoJRHYWuOX259IHehOQ29VVf8QbQDHKf
qfTbsFESYoLwIgZEJpCvnS9xwNyUivhPPUADbXHg9wpnwUNct+On9tcXvh/PIONydFUgMoj+qcHx
YyktVFTs7FHea7eSDWlgPnPjtpPDGANVTKTkScwSQyOWl9LUqEUkze+Sl7ulbz4UR9PtDq5+Lz3k
qOVk9+Or5sqH6a7uLF7SvnmQVj+BWbSggwxbCXUEMcg0DUZvRd2DlnPi8bYRvErAgwvyOnYaW+5a
Uw9KGCmNwZNqQPbJs9RzjudGiqoYqDRgJE7BZJLK+OmhU0vk+UhRdanLr9A61PypG+LrahAap86h
sDo3GEvg3Am6P59O6R+r7DMEo2+gh6R1KjKDAy7QrKw9agpoK+PaaivtOVcwCWpkdj2/BU3zHoVv
Q2U4JV6a5iLsmgqZSXKVjVHE+WH0Lp7/LvQP8QJEV0jFuAoriiH16TQVM1EdMKD2lTWNEsCgIQlA
zVBogb/I8sQbzz4htxibOMVAdgHHCP1nNq9tYwkFd7FSMA37T680n05yCKM3vFQPFZC2gavuL3+A
z6kexrVXNpmvHvekVAQZNus+tariQ0s4Pb3PxwoGqBw5YMToIrIVrEHtcrWtMsXppNCaM0iZmJEb
R4E9ZSDdCmLv8no2hK+g5oUajIzuLy27M54dmmGZnCV97wiFBVyMnb4kd5VX24APP3RId1BwFa4V
T7Rij8dg8Hkvz00z/l3DK09XcpgGbg6BuRS9CS8zm7PArSiyXiDj9PJa6aKMwgRat/xOKXTIDVXL
IG7mClzs1udrgCWhSECnVCWkkvTHrOJkNCSLlGtd7zTmnkTvHSCHWnJddA5nUVuxAzAEzIriOUCb
kud2yiiNpzCVqCenvKPIyY9qDjIG1I9RzlJH678/9xId6/vXIOO3qxCSN6kmdk6dyaiRf5Oa2ues
aes4rE2wV0sTc4rdAtbvUbXoGGziYO4EaYZFy7dTiWSbi8vh2GTd6agZUzoKsEnzmsjOPAWkfWiP
nkTAc0cLHOMBl52z0q00EaQBdAIdOD/A2s+/HiHo2SsdrC7xM6ZnEYRjW00fZS/8Atp7a4k6qu8a
8AioVbMlfxBiGQmKuWjbZdB4Hd47ldsY+hxvz50//QmrUx8mVSens6w64Ut4IwFBQqn7ssYKr1tA
M2mBNfkt8rDKG2CEc6uM5xrjMpoEFOXx7erv88doo9gQn0r+JvAIMrTknxSvv+Xj5+lBZOLOWaxj
Pl9bRomeKDD8/wRxI4YDvqBJ+LnZSxeIHAbiMXiIa8y2ipGuyu2yqEjw0weyG3a9px+0I/8VuL2g
P4aYnVxMYzASfaaG/r/cD9mu3V8QYmFBJtgyIMEAmQKNqZMsTZaTahpVQEwpfQU4Vys3xjCScEhv
E+4t+5wqUWvgkhQx0I5QyvjIKRq0gZjowVNC+MxJHnO3bSl3rh+juxbf5e/LtWiJr8XzX7wlzk0z
3jLPw1rUulZ1pp+zDeNe5KBP+pZfQZbNNZ3/fpIODV+0UVCahbIggB3n948kOgF4KoOo8BDapr7s
VFP7rartLhV5nY2tq742xZz9GS36tgpTzQFm9gEcnkdoYj9W+bC77CI/O63zFTHfLuijqhGaWEO1
khALzEpvg9a+XLaxuRTwSeMxBMABXnznuyaBckcWTOxaMc9X46C/1nH0AzMfv/43M8xShgoFzrCE
mToz7aTJvG7+RiCmddnKpjc0oIVjoOsDdM/p7ysfrJp90gTAZtHXJED5NlXt7L04cfPZUw+dn/m9
DbbaYLG03OK1z+kaWI+4Ns6cd6lMk6YHN4ATjrG7aC9xcWt0LQrAElDWPy6vdPOzrRbKpAmhUS+o
9xoqJvpGO5ePowZJnuHufzLClj4NJWhR86cL0mZPqZqDRH6Oo3fZyEYFB6ccbTrMb0CmTlVolrf6
ZvM8GRkpzH/87nh9GjSzQIIOTTzevd1otcIWUJ7wg5j7gjbUua08nJVIT0IUM9FqlRzJooW+wVJo
cuWNR5WzgdtrQ5MaqHSJ6vAxmXCJ/mcUxRMcxYnSJLltKrezBohEVH5r8HZyI1RSUnxwyAOeS9+C
56vTGlDRyGKvOJGcWstsPI2Tn8rCI37Bvlug3zK+NCEk2AgPtLcxP427BpQ6wAYmXmtskK7xDeUy
NJGtXtWZJexLFxMUV6MfPRrOolrNx+QCHnPkwmM2POSZXcbng3BnDuNJJ46wM3zZ1cGh+VAA9YZZ
RauRD7JT+R0XgfD52XG+WOYQ6VqE6V5QMjo1xvEUt/XpkZ1sAakeJqe/UAznGWScZyyPci7G2N35
vnMCv/dLW9uTayqGhefbnrurnx+L5wtkHBmUxtDNL7BAekumJ8r+27jaG6XYjx3CuyN0uxi3iW9o
QqMSUze0XHV+akttyqdUEHB2MP0iuuRIvNZun2NMpEsz6qqJm4Ce3eKNNPHM0qO1cjtRM2TGXAfY
1Fhxsvx3We304XGUG5vj3zZctaRjgAtVVbSusXPnhnqx6oHwLhTIp6Wxja5YA132APyZyrsClAea
KtJ3cKH+19U/fMOVVSZAgNApEaQeVhNMMA6KL1Wg7kTz9n9bHMsnCz6OWMMbREHAVU1Lt1T66sFj
tS2BiKusm6/I7NEN+3Rg/iyNbTRmoTZlGvhHnEJowBmkI8APYHoEbaAyDYeqUyD8Uwi81IJnlXHl
YdvWiOTYUDpc3t50j/Pv0jbekc18LOjaguAlsOcHROPggQdE2vRyqwUzN4SMIAk2CRYs5N90/R4C
x7zPuBU56AtLVQCkl0SNsaABu1uXY6vgFTm66tWyk9EeIq74yrt1WxEY5/KPJfbaGXoUzHKjOBUq
UVQJ1wXLV3xN/LanKnRO/sgr2mwQt9GrQEcz0daggwLnFxBytItSlgiL9AkkUXSaSxl5oIiw/5vb
sKqLMosL0MRN0gq3IZ7d8Hv9MrvtTfWIuw5U/hvAGqA+aO/4b+TN87Eyy0TBsEszAdrZKMdilov0
uVX895BkbOHKAhPyGuAqKrPGwqoS4TwBL4ARcWsZG/nzmREmzI1Vkygz9SVtOFmKcKz0h0ZfrCBt
7Zo8cz7VZoxbVZgZ/ygDQ96ZCa0wOwqAhCUk1OG26KEPOouvfEA2vxElbkMxA5B1thuD2VlhRtde
cZo29uUxne1C6e6rRI0swygnW5+6Harpr1IrXAWRfk0KJbKLPv4JLPhPoNgaW9Pb90CaFtCtB1eQ
l18stV0cOQkOWplk9txnhrUIKG+FZecZBZiSkBA2thJmmT1p43stih8kqkarUqv9UEMeFfEVjCTq
SCqfs7vUX3xy0UDnQ2NLRdhjB6Whg0xI1yOw0gxihLL7FZ3KqR3zXolBUmd9oZG46cJWJtlL0Op6
LBcRjURAUu4Lb9gRf7zi37atpF4C8vTfxTGXQTAjc5Q6LI6iJNqb4haTyTbtGWqvXGzo5jFd2WLu
RFvqYTGGsCVi4BuzRn75bJxGSJqHLyBR6aG/9NkYT1mUU1yq02llmDu9A1B/iaBSbrqg5XOi4/R9
WsDrShvd9bHngt03r8hqrcyVLBMi5E0A6/0cgwOhSS1JFWZOqNt0Mn+MsLVuc8ij2ATFqpMI4nUN
NmVjUW8aLfdnYb5PxJ4zxbsd7+jIHWWsBSsPc1i6UVCEWEHsng+niX0vwCTjcEj3NGMwHZEDj9p+
ia3sMQcmE0KV9GD8dsxHrbuiw+ThN8MBTC3dlfsCEV125C/4tw14JCLEyi5zdFKzjpKig91s3+3J
D1mxKBQD03AD5ZWSvcwdd7ro/ZWf+bO7zJExxVAsDRFWaQdIAUgo8mK0EcBBCVaC0JN5u7t9RP+1
xwKFQK8tZhHd3fjFuA8Ora/f1KjMzVYKNQq6RMNNVN4Dgh6Rz7fyj1HmWR+IWYgJZhiN9kC9uyjp
X7fP2nuzazCZ2vnRtyC0TG4TbzPf/fNBWcRQL8+Y/9BhdSgGu05+xxNQjWD3jITKHdV9Uf8F98LZ
EVKZJHSRYzBW0zR3MDG4s2v26i7YgwsyfwP6sdybh6W1+HgQ3sllY1UpQQYdaonY3tjC60yD9Gzo
Knt0bpLMMu9pqUbfj/eXT+62G/rzTZlolcsmNChrvCbyKvKj8LpYFpvCN+dWsuKg4twT+q9dOkGs
EzLUrMwLLNGcEsziQigs+j5XDce1/ofA+GdRjO8RR1OfZglmiqvpyjyCEBmVtcWWXv5Kt+r8sDD+
polbdepM2KI9S+JkXuprT3ToF136Harllz8Xz62yOBez18V6TPG9aGGZTqSDgqmy5H6X6Jb5vICC
Kff6XWc+lDrHNOcesgFrzoss6GosVJVf5GhXFN8xIuuEOopOU+EKvIO5gYVEIRYYCMwqIVyhmoiz
tKqLyEKhllmIxJjcFuAvpaxx5Ns/7yUgEznhccufro3Rv6+MBaEYJ1UMY1mcJHeYIZVlOxlI0nMu
wFZjgBJZ09IvWBIUdkgjj+PeKGMUmegDNwIyQLbUK0opDWcG7iodAL5jeyu+okHwF99vbZlZIgEu
SjYL1JmUBTzSmfkgasGTIoeO1JmPwFaNVtpr3y8f181tXa2W8S5qIwXjLGO1hlJe18P4DlDfw2UT
Ww4M2BwJsldo4ENh4PzLhfmkKgGBuFWHqZekbO0K4PS6d4X4Nk95ZaYt/7U2xoT5Rinnpag14kzh
7BJ9dCTjni+9t2lFBnTlRPwNUML5kkatlzp1hhVwm2E2L7PyBzo6F/rCdfszukExGQBWXkti81Ot
jDLHYyRqGdYCjBLpZum/mwXnKGyl9Jhy/HdRzFHIa7EEdg//fpXk9mhGTlPGltR8K6drdTgqIHJV
it3lo7HpLNc2mXAzhiQrIZCNWSTDboLroLFaq4VkkHYHqGNT28JsC5W9uDLgVLziNe8jMjFoEYJe
1xvYzhJhn4GeBP1N38Sw/+U18j4bc/znhAzaNMJMK0IzfnoPC5GT9tFNYmO2Ab0BUBPr4IY1mINR
y7Mkos6J+nTWWnJArHJ5DkBTMCHbu7yWzbhtEMD+gfkFHQILW1QEvdMMumdqi2d6ghbwSxGj6JLg
C8YfpgafrKpeFah2wesLb+7jyjSzynTKFjMCWxWyzLeykSxF56ktbQxwIKCtTDA3IFMhKKMDVIVa
hOFHv2QQwKZ4J5gYUi3fivmWpu60M6yAelKypL1+91dncvULmPtgQJ+ogKIAcYqxg4RB06se6K2j
oxEZf1XJXa+WOf/o/wXNTDdUXxo30iK7FfU7oGWdMYnck2KBqNllb+ASxvvL52jz6q2WydyJQaoh
AB1T04YvBeByEt7T6vWyDd55YSJBEWlyaTQqIpuJoVV9tuKcR2K4aQJ0m/TQANjM0oMsQW4s2ULw
tbraMovo0LW8d+vmTq1MMC86fVb6hGQycRr1SqoSR1RGOxJFzr3mWZHP41lshnEyF7DStl17qFIF
8y1jKPiaMvLUhrZdCHB1mCYzDAyGMke869HnHmKkA3qsv4Ugd0CX2G1J9iZ0o+TGcuXHqoSCzmQc
k7D/rfcpp9/F/QXMwW/rJiPtgM/WxaEdj5VN6veiFWwl1qy4/tZAr1tEYqKb4ORvycflY7kd8lbr
Z85+Exdlogw4l8l+zA7GfQQVogOglM5UYR539iTXFPdlTLtE7mXTm8f131wPvf/zrwyq6TkfwC7g
ECF+k4l03eZhzolFm1WsP0ksMZnlQS6o0eYU1esOI0uKnbrlc+53KEDQOgsYuXgec7NnszbI3HOx
HjACSpvC4kH3Mqe0G8zXYfrrmmdp85L8u31obZ9vXwSaSShbwJCSt1bRRwfwuziizMnCtl9VKzPM
jUeNfSJKDzN0AyUndqsYhFFUvREFas0Wni4fCvrRPyUPK3PM1R8wMwThNphrxMjuSA7hrxiSJBOw
cD9VjEBctrYdYlfmmNsvjkKLJBZvnOGtiy3grshP05LdGOLqGmqPBrGj7x1KrD8xsYGHcuYnpZXw
NPJ4X5K5CEFEljqcseY6Ar2AodVXw1w4GLvn3PVtO6DPx6wF6HkUZm+NIEeHr8VdaGmbBRwz5lVE
Hi/v6H+4cH+MMG+ROek7KMjBCK03DPsChKAxhrAUFDa1I1D1PBAGb1HUy6we4lERATdH6AX3FjCf
arZ0DPbqzeiJHrFlK7nP/JJzangm6d9XJsdEKSdwiGEfjeqgN6FbhDWwSZyd3HaPJkQ9JZAjSqeN
Xlkp0mHRwxm5Fwpgj41gfq9TXreLZ4LZO0Wr0fXFI8sZVPm3NEOZVVh4hZLNKiU0sf5dB7NbtZln
ytBiHZTkTvfG66W11c6CWru9gO54mixx8BL/8jHcfDyujDL3Wi9FEssJVhar5DVQhNYagvxaE4Kj
OZqgPC5AYzPN10Givl82vH02/qyWucuqpIypEsFwk9Z+qt01aunqWPFlK9teGaAjnQ6T02LX+RHs
BHNp0xinXlEx7biEYBSW1T2Io1xMr8w2OG9mgGa6O61b0v0UzMLbGJr4AFke8X4KvdCfPPbqpzDf
t0rVqiYE3kt9DG+CQ3oIHHnfe+Lbgpxh3Gnu5aVvbvDKHPNll0EsooRWiPT4qiiuq/qn0nJqe9sx
nOJw6eA6Mg9mSYJSCCVe46jaBCam9NKrIldv8BXuhjL6lkHveiohRVH01gK6/8vLO4G9P23nyjaz
PnEB0Us4wnZTLYtVjtF1OpT3Bal1RygXzQqq8r0Kg9SaR+2mN8v9onb3ur4g6VdvulR/b3v5qcb7
20KJ0kX/7ii1GhrmumJhVsuLEmI4STX9BCiyBKK4eV/UFHIxc3fTF/1tNhkv8WQkTtTVUBkZ049E
j0DJWkMeunmejfxm1pe7rKS/LJMsImhA9IVKYi250ThdVJXeUCrAieGByNmZrXlBaPSCxRUEUbQP
yqRyQirqcdAaNLKoP3UvPiSS3Rn3FIIT7cSj0t8FdipwM7oTWJj5Imd2mYwOILEwH4EchV0IcIk7
1VP3IKnYL8fcHk5aLKE/fNSQb3z7ConC1l2HfQP/A/QXJ59J9IK0qowabBjI0FWvu4XjhIg8OWDN
VmFz4ynN5z6v9o81Jt/LI3MplAmrFQ+QsDppJBigiG9sccdFHfFsMQlJUaRq1oMjH7awqdhOmljK
XoJmGfdOb7ips12kf1+F00aP8gXYQoqlUj7oHOFymiOUgegoAQvgId+23lVn9hgPXSnJMqE8Cn75
28AfnnTRIaa3vGoO5YLQoDLbW2VvSbGdcoPff7gpf74h478apQFeDlC2Uw4G7IUtJNhamoIlGPYv
/A6JLK9bwD2mjOMS8kGaQh3HlPJVx0f69BFs7dHEOwvYW06Y3XgmnO0uE2absq2hsA5jvfIoLPqP
ps9/EC39PpP4wxh/XfbJW6+EM2uM5+kCwDMjup/Z3nwzDdAKeYlgo6HtCKHVuKIn6Vbl1mDEG8JD
NLqiYcVAK/GVX+iFuHQ5GVektLqUlvi2uDDxTn/9Z+IguMWIHgh0uez+l62BxeX8ysjmIGQTelKn
1lN6lKwErkd8rPfQTUgs7jDn5RsK2PG5OT0d+7EKsMugInKHwKIaSJW7fMzAfSivMZcygm7Wf95M
lKvP7dWVZE55gOVR4Ad4YgAclVy+lztpdF2yw3geMQQxklphXR3wt/Q2KmFpD7vKG8G+IZd2sG/c
0Snc8J2GD7I30xfIT/c7cPPjv1MBMr3ljvLxPi3jneIW7cZ2wdrBvWYDrvdIJ9zyPdgy/cLnfVne
RjPuaEKSNUYNNuCf+URKjknHnHk5/4beCHqk/wZKwtLP1nmNCjU9QMZ1/DC3Vg/uYjpTUe2Eya0z
T/ogkPaGRNyJazrGaGtoCXf602VvsfUCPvsZjG8KolIsWwN7S1F21R3F8yUvhkWgPVzY/ZG3u1x7
jHcStEkT1B7LbpzJEaCpvBPc3kufULBAYPtCeNm4qBgJ0CkTNVKST/wccLz9ohcoGY42eUPi6ZQI
LS8TlEaIPT3Ht+mPyztKIwdzgaBIa4COGuPWUMFjIosYB/g/9Uh1TLKAVnh4kQPRytB5soBD4Snz
bESWM2PM14P+dSTLXUzHkkeI31qjX3+TjsY7PicG8RSvxgio/EMYuXkmb5XMZ4xqeUoKAsNl9jtO
RtDzhe4S3lfh7vJu0qt9aTeZGJK0UT2YUQI7mO4iQ+XENYdtfeuJtvpebMJaDkYZZBJWkhjpXpYX
Zxif1ZGzjK0kZ/2hWLK/qs20aEywjuB6uioP0W3T3QCs6Mk48vVr8huKN+YTF0dHv8KF3TPZoKFV
SR+rWBudVw8+JLDbZfa17Na+7lYf1Utwm93Uv0QL4hn7y99ts0+w3lYmjtRqWhplQ7d1n911j5TC
qXXANfTEd6WbRRuIJmuAQIugBmWZvqoqyKWlxuZmVw0m4z6qfe6Ci9euf5L5dkDGjBkE5/L6NuiN
qEP5Y5PZ2nDpxnTqYdMYMHW4eOVNfANGRdFHBQXbTYky1NhS0AFVnFQAW9a96FF9PV7qvnl8V7+D
2ecqTsJB0FPV0cThYFTzLs/Up6Yj/uX1bvnts/UyMZionT52Jr6ngloNJvcLIGw7q8AhQlv3C+qI
mw5mtS4mDMsB/dgo10B6Pv8Rp+oRNCQA0pt70UjeLq+Nt4WMxzbzAKXsFqai6bUsH2IILigTz1Nv
haH1eWE8NXRYBH0oYUS+bz+yOwV3kE5C9L1d7wkdkuEcUO4Ho75h9YQEo3g3txMOKE3kil/TY+Kg
S4eh2BSMSdd8PrpNT62CnRphVkO8ZQ5i3ECU3UwFYHajMXKluOr3ZakrnHO46dFWVthj2ARaJZuw
ImA6xgprCKXL6Yh9BFyWFLmN3oSHxPy/ZxLDbV+ZZU4jUas+E2cEdaVMgFq60dPHQeEEoq3UGxwt
KgRdQMFBVYrPv5hSaxlKXAFNjWa3QO/9g/Y5A+C6a7d3QfkNbE+HOfvqRZ2XU4ZGi9KA7oeJhabv
3xAMIUVFxRaq3RgbBXHh+Q8yGiXpIkivO/nY3pVZclPMnRcuqTekGaeKuXEHYUo5ySVjhFtj4nw3
KFmJwW7FgbLSsVaIPQjDoUBd+PJV3/AqMKPTEVHwmYBl6HxFcxJEM9Tc8YqSx1/g3Pf1wnB7Ir5U
WsD5nNslhpUtxq2kXRH0FbhaEfKD+oVCPDWndeTujaa6ocfjAdm4f2dLYxxMZUSZ3DUwJ9dHkl73
LRd3vGlBxfgw+Jnp9Dtz9/QgCtImEvFiyfJvWRX96DLZNRMTtaLsui3Fx7CeDmmQPERi/QAh+1sy
mA9ZOj6SSHMuf8ftzVVPI17QowTDy/mHbBtlREYo0WfL5PQ37TeaYNAn8ZSiRsbb2+362Mocu7nh
JKoJmFzhTP/BJaeTFac3KXlU9nTGBFho1c6Xh7g78h6K3KUyjlwesjKTddimWokFFLJqi0aO2SNu
KeDNxH2i0UoJkzVCWQ/RHr4c1DJsQ0FTs3rShQmVlLDbZUp0CAXtSm6a0K6FzuuMGK0EI3xVIOBq
RX327fKn3TxlK+vMl1XUbm7iaMYVncpvABPnVtnw5iw3vc3KBvM50zZLKxP82k6pVYGjyUXvVIEg
OmFZ5O7l5WwW5BH4VWg5YToJ3NPnJ1U11aKRZpFyYYD1620qLXxFL/6WnlJU4uPxGwGfQGf+2x9R
ypfm2/qcJgi5MWSiGdKnSlVP4hFVchnUM1chlBy63c/F7m7+Lg2X14aYcBERdZzCHoZoxpH9qh4j
D7Sbto6GR+bmj3yBha1X1ZlFJmKGBoGkZwWLtH0va1YSPougUQHkkLqCuLPT8Ln/xS9tboWR9UoZ
T5gaZh51RNIclYD3k/RWl1RWL8Ktxxnn/GzlcWdrZEKWJIWkqAEFc6a3yZExliTYLcEg1KlC8wyq
xrvLB3ar/rVeG3P/SIpmdJjA3uBhwmxH6aAVLznw3NrGFYSMCfhvCfRKTYWFOnVpGzYKiQH/k4rR
6lvZB6vbHdz6++XlbO0fcimV0AwG7P5s1JLGSYQsc07rP6O7gIvmH5UWEbWR2NP+YnLtzBrztaYy
rUlhwFoElo30iNak03sQez3BOyq7Pe7+x+Uxnwt5JBmmoQR+Gf0+2ZYsyPpQmmsdI9ZQROPn+Vvx
CBxxyIfx1UQk+kyhvWxJuxgKlthhpHsYbLKLrweQQdZ3Gp045lZ/Ny4bhCBoxkb5fcAueO5AjaJb
MpJoILY5BPedVx5Hu9or7vBaHds3+We9/wpL3aZR1QTVLs2AwXx5brRBeoPplkF2oqiyGy22jLw8
dlNjy0rJyUm3N3Rli/GbYaZCX7vuZceYDQgVFGP+IkWFcqtHNQoJUTJcVfNgeFEnxlctdLitUqhk
uwzF9KWpZ/H+8omisY+J/qCN+LNyxqeWiTEpwzDKTpxMFgSq9qG+r9Qns8MQdlVz1r7pBUA/C80m
UETLInNdIiNQGgG8O04bAfQxyVf13D5lfcXhud2qRsHNQEaSQMaOnqTzz2kEkJqXEkXGe2p+yd3c
D6/Ug2zJxy/QCG0enZUtZgPzKFVVoYUtcHtfLT8JXvg3VGtavwn3EDDvwO5vyVf8kYztc6RDwwTX
EgRp7ChpQqJkUiKJGqZTupljYCREcBs0qdEDo+MhPOdDt+3TWVlZZJYKNoy2k2JYpNOBmt1e0y7q
cDD9wi2uuc3+jUQGH1GXTgxGBK/x849YVyZG9Oj6Bo82+4098U0/tOUdV2uL/u5P6zIUYBioCD1C
x7mlSO+gfBUEdCerq9mNbIoTokSO6ATd/13GDfn1P/aYlS3GFOjgr5bRTAQTFHiLUr+8AivmkffF
NoI7DOloOyEdhOwhk7ggSYyqoDLkU3OL4iUIGO750mgbOTzIKKDtbqh4ZkNV+3z/yFiHDdJ4gKUH
dHrBFt63+8teimeB3bExb9K0bVEgacyDarQ7AM4/LpvYYKuWz1ZBN3NVQdN0sdeNATZOj76XBmQX
006xEOkGi876FzeZS9/x2b585Zje8osqqIjw0Mbz9pM2EED2Q53m2EBoPkH7ls7B9j594oLIyqbA
iOTAu15buAEQ2P+xyfjIZlwUeSpgU/FFUG0QkKUQzdYKqPhU7ZMKCJOJEn6mH/u5+TGmz5ou2EFz
L/UPjUVzKe6je8u76KqK4UwgFCXoJJzvfzsKeRlqLW7FI1W8y1BxFvfC9eImINPmpRlbO742xgR8
A6o6A4r6smNG7YOqVjdVOrlGLXOi61avAvTIkLUUKQM6gFDni+rLZgqapKHZjOGDSh+KxiZe89B5
AeUHxffwVLe3rvzaIBNiJa0eg7KoIbWwDw7xodmpJxU6Hr/6ZvRZ22HSNL0XBlOssDCaZ0N5EX1d
BfyS85Wy42uE0OvNOui1McbB5HEXR30OY81cuJGh3CRxuh8yyY+DyZEmdRcOeJVxLiU9ApeMMj5H
aUptSXQYVXzj0N7//9x9fZcduGCzzbMPL01rbcQg7Nk3EzVIlwVfTb3Fy9Zddtmr+DjZVNN43g28
ufutM4KaKDrWmCpSQOt6fihHuVGDdoxlpxPzyQfTY2nlsZT4c9Huil7rPQzG544BmZlZnHn7Sr8V
s61gZ4Z4hgraMDRJGTc7dU2sL7UG4Az6vB9dHYlXRtIC5mKogS/KGGioOwIyI87X3NjhtVl2h5Uh
Tvo01GendhdvwawiZlivh4Psdb7AlZjbeIUaYEYDmTHlyxUx8Ha+w6GWxrIag5ufxpLyQXsZr4Wb
1KYZhTB9gYh94zqeG6TLXwWvCiQfLaa5YQ6vJeOAWH+UfIzcONrxCwnM53B8bo1JBLO4DpUug7XW
bfaBYEC8LrMoMfsA8sw4sQZ9ArnY3RfgHZ8/owEqVJrtghIVXLPMpQTjwDikUkbXedIJtjOB5qBQ
C8tcBW3X98vH5rPjgTkkhJjNMkUC9obzbQVz2tyK2oinb1Ap9608ii4UvkBHU+goOC2j8dSnkEnM
wpjsLlve2mIT8+UnlTQ6NnluuRwrKc8j8PhHUqV56pKnVtCWGudafH68YH1QUke5EioyyH7PrURN
V5YEDTVHU1BcNsDnB5a77ipsgqdUbkfn8po2TykIsQ0FYgHQQWJHoqmMQCN0Cf16krcE1nz9D4HZ
5CYQVN/xik4b70Asb2WP+Xxj2UuR3sAexfDKzwmNvWD3Cd++gKn97FTPbTFOVQmLSaiDuDsl9Vnu
pf0V1FXGxY785kp25ckOD1T7QVNexPQZwjlfKMl+Dlnnv4EJyjjCTVOXKY4rWvbJG5g0AQyKdiOK
sTwgwulRdO7HqS0QcKEuBIoqlrRJKoOgaDG8gr0VX/Jd/6wI1jgCyts7INEr3zHB6NZu7sROZhPA
3dIHqiWiv5cOJqb5ItubjgHiU0ix8GTURSasyEKq1MQMO4c8GvfhkYCBWvK1nxSt8AVavM8vRrr4
f62dhjRW7nboR6qeAGs0+1Fqm2K2A1CBlc7/kfZdy3EjTbNPhAh4cws7M+TQiaLMDUIW3ns8/cmi
dpeYJj42j35dSBFiBAvtqqursjLXJ9AVc9tRd+CDlwaZCwVaxg2aubC7Zl/y+w/UvQnKM8eKbP2u
t3N7Buxlsafv6ADAeAXIAPxFjHL5CcwV0xTWNBtWjDEjlEU/IOiga684RoAOviPt+Pr1j4AZygOQ
1wH7tvVcPd/McBR2mh62mOHRTx5IgW48VUj9vaOq8HotLy0xwWWcLU2ZPFtCxp2k4DoVUk8/Zkdy
hp/pPTfb8HqnXtpjPPsikaeIMbLOQxM1+jlPmZNca0H9ANVHPiz7tYu/NMccjHVeo0hrYA4LB+LU
DhBMKHQVwIZAtNU2viFaD96RnXrtii7MKszNUlnZuowW3IMO6swDJD1d87pJoPn0rvP4+ra8tMYc
j9AYjUGkOZW/9q7wg1YxdmUwQUNuN7FbCIhy7xbOBlWY44Dh5UPZw2QKhHZ9O0MhSaPSF/9xsLuC
yJiivwZ4G6Q0Ly9piF9bS6VZHby64o/gn3DM7iO0Jt30iV6R7XQ7fFAnEKrxmuB3Cm6Y1o1lJs6b
87IakgaWCfW+urlrjHd6doUQ3R2Jel47iupBSLmv852L+9Iwc3GL8loDcAfDNLmIL1OfbjLVt6J3
ePPXuYBLY8zNbclzIg0DjBmCX7TflOouzX9wIp9dJ7OZSeZmXpJplcQCNgjAINix09YuvZipy7S8
l0Vusnb3RGwMMl5Na7RZaUsY7NPGb5f0ypCSX//HQTGezEhjcxIS2JDPVIwS7NxFmcbr6Qp8D2P/
66fj5UIxriyZNDFvKti7Kuw/0X8V/6bNOLmao81Of65/CdEh9Ny3B7qTK7swzIbJo9BJDYr9dA4+
S375E4wXwri6iXqFWzCgm0L155s6vF6ir3X+0/we+fc/3/6GnfTk5TcwLq5q21nqZ3wDxXYQPDR/
VfcmUi7I14F1Z/FFV4qPqF4ZmvsOd87Zv8/xyeY6zqemzBcF1ingof27Zk4EgaXeE10RdcB7ru95
HU9fjpfxPaAd+McijVee7Sk5rOW9DiDOKQpyW3LCxK4btFIE5am9Hxv0G3KhMbtX9cshkhk3pJY1
aJ3if0YNvH0ORmJk74wAOO7eEVyNs9H+h8OlIqSsU+WKGXSbhtkCXCUtcgu/dxrFzraAgkcudvKH
o/GrrsHG2H3kA4ul/cP1YpoZa1P2EoheYJpcrmJWjjT5qX7Mb4ltgvonurvIyh1xuulnW0i5yhE7
j0Na8JcPYNxwAcWkLPx3iynX5S2CMOpHXD++Q5xvfz+/GGP8cVvIi5F1GO2fmw3quONN7INKG3KA
2XjDDzNp+i6fS5ejY/yxbHTtKI4wGMbmU9kYD92IZj2Oj+CNinHIKQRj+pxuMpJRF+z6FqqlhZNA
AkDxWjxAua/A/avzZRoZj2yh97fVexgsOvHe6m5Utb+JUx4c93+EA/+ZYZs25BZ00n0LM+IJSsZ2
9vXfU9h+HA6cOdw/8y+2GD+b5ihmpTpsjT5g74pHzXdE1D3fgHxLcHklOs6+YHs2xKWctITutEU6
IQ6B9pnsvD2ifUf6MiDGpyyrogoFrZEaJIfslEDmGgjGK15FZQc0ebHDLcaBxFL7z14YToNH+Ne5
/oSd6LV2BuUQtGQup6ZypbsleHt8HMdlMX4jzSs16wWzw3Xsd3plD5bqJcq3KL+uxoRzwnirxbiN
aigjQYpDDMsADU/7qQZ5x9uj2eF3oGlEnG+haoTGT+ZI1VleqIvy/K5IDjjByKgs/nItHrhd5/uH
9z9L7BNtUdo6WmM86FuCKn7RUHIjxLl4nHzJiQ9jEJ9kHu/uTmb8YngsPhJYTPCeihieZi8OtXcO
v+gwQ2cNKIn4xEVo7b5DX6aTfaYtWjdrxfzvdD63kpLMe4vWdl7p7X/cYC8Typy0QQA2IqWs0J/G
1R7ySmiaIUXg/iG55a4fb2jMgeukCi5RhjnKhWOv/NMnG1/VXN2j3X0vo2QjgZ0JGmjM7SVEMZQO
aRZXLb0Z4+JK4i7U7t21McHcXXIUAhJBCTw1mJ60Qy36mUdoFpRl0QVx+44qxq7j2FhkTpraR0Y7
p7DYuwa40SOXSv6xn3+aUi87U/GdntdW7ddnXvaAM5/shSYYU1isJbIjZSV6lYhGuf4Tx4/s7o6X
0bEtiKEILu+QlqwlDPs36vSFeoCnfCv4nA67d+bGFv18+zqoxsjMydYSO1BXPhSO5aUAILmr1wfl
WbrjjI2zVyzmoJmzkcutBHvdb+uwOLRulQO4AvLKrhC0QcYjfeStF3PUltrIEyuBQaDz7ao8GTPv
luZZYG4xa4EuO8GM3b4912J4sNr5+Pas8Swwd5c4pHC8Km0IkEwhKLC1hMuTylsYxk+kyiQZSwUb
YpA9/ekarA/JNWAsHt5LR14RYt/jbjYe4zQEU8xUBX0LuE1GNzyRzuVoU6Kou+WjEHbvy40xxl+0
uj6oUoYlKhukwQoRHMLSox7V3tvrtB/t/mcHRO6XpwldbqAZpMzidIrRObge5ocC+G+Qo5y5E7jv
JUw08YHIDWTgzIKJTaF1kooxabZ8Wq+LU39FSan2oQ94ke5uZAMOU4Q0KP9prziSZC2t9SobACoS
a/TvhbUxB1W4CqoNmp1KcgrwFt93QlMdUmGoXbSIJR+FQWsM5+0JpnVin2LAPck61JshaasyB2Gc
UfVE/yIFxMSt0QMi8y7dsr0MMdrpqDsSMFSQuF6uo1wvWmTkCEzzI7r5zu1h8QFmsuMTt6RAX/xq
RBtLjPOYlyYXFhMjInqbqnuq/SLofLGyl9DO7nKvDNZv403mc2N+Ol9vGWamUhmGUU0yDLF1QW84
IQmNSk2CNsVptAXzs5zYuehouT38TDpXQd6AK6iyu6u2s8zs4EhSzAbMy5SZMuwQyAeS1Zyuc24L
w66z2VpinE0T571amLBEDyk0noTLqQB7JKUMqvTLOwKUPW+6Ncg4nGEW9dRaYZDYCXXo8Awq4kkA
/n8SW0fo1CXnZPCGyMpi9HmtqLOBjfQngrVEW3iu6EpO8rkOeBjEHXQcStIv+5aF3a9Gpauj+jzA
Zz5Ov0VStf6G2jhapHJvHW7VnMtN+5y1e2PT6ky0Iom1NulIyDzHzZRP0Mbcn007u1G9KjBLB7wT
RTA+Cye2+idZD+bMC2VPW4IBBDlwT8HbDok7D7QRNvFTGSZzO07POwsEftJ6E+UHom2gokdXjrYF
8HqCejrHLB2NtyaCcVDY0JOYhv/srwhVsmsL8a/hJcCgZTeE5iEB52gCXR+37ZDjOXTGZZk93CPa
hDpXED6ObW/PZe9EYhR0y+KlMYiQQ+nAGe5elKpAh1NULaJqYdd9WdKkEjIE3cSeIkHcRi7x8oSS
Drggu08rJ0ilAbya3I01Zk2TbJbrlNIuOVQQQ60+RKVqJzM3X7B7m23sMIs4DgMadXukJKg6qJl2
iX7/D1qHRPUPFeXWNbOnx/6JiEfMyK5nm7d5eeNkFzKWinVZYD9vLVvSCyeOfs7tR87a7QWv27Vj
LhpBLpSwXzCbVMWWCseUzoS5MEBxmJvunB+m23fAPHg7hrlbZEMVl67B2MSgQEt3Bw6HIbUHxJep
V6IZjzPIvWBsO0jmgimbelBrWsr5h+iBnPggFfZzStqvPwo8hgqeMeZyWYa2LqAfT9FJ/agdRujK
rc76JB/eUUfhrB4r0wklzmZQAelwex9NTM9CzVpxRIuzR/jWIXXSX1w4OZ2vN86fQePf+NTOUBBH
17AZnsdrA5pnlIlpjqSPQsVJbo6as1fYnqNIAkVUbWE+02vjNjp0aFhpDVsJZLCJCYrN42Ldv6pf
zj2LpUvCxMrKDOOjirL+RE0kw2cSkoQA4pe/oBfBTb2xxngZoxXFtAlhTQ5Aq3XdONT6g5aBFsQU
SO9yr4fdPOHWIONWsrzVh5SGRyEttURIoRN+UR/L3wa1GwWTypM64C0g42LSUGmjcIJFMaiPhMFW
nkk4/yhzcs8670gwrqXRhn9Ki0SMhsvITbIr6NCQyqLkgHTkQ5zdcFeRZ5RxMHKrIOckYY82XoXn
eRegVye8lu51m9qCLDd8UB84Pm33abLZOIybkZQWtA20jsJBPOkewZMLwl5/nHq0yhL8GtfiXzF+
XmxYk3lEG2YZ9an+vH8kP1rcDt1PBKhPWyf8/o79ytk9JuNuhnHMGm3F1BJtQwEeqMF8alD9oL0q
KrfJ9//bvJr0PRv3BhUHtRmpTNVB7rvEe09uVLsvwL5LkpllkBcPaugMp/Cc8yQBdhMUm7PJVqkj
sS6VmMri1Ac43Cf3+h1dU+j6zxxukMqbWMbzaKM1wvE8GxuetGfFY3pgWr/xkvZ4wczuAUFrHghw
UH5/1YfRz2Nk1aMG6rJ0vqosEZHiknJF73eHhIZGUdRV7H5WknOY4Lx7EVaItLm9y9E1HgXhBzr3
4uEvmFJxEjbWmAlsy1xQ1wHWUjQG1EgD/1hPzZEIKJAu5YQwu8HoxhbjtYkbPCpRc0EwSqC/LFAC
IZAP3FQSbwYZX62aNbgQaUxqsHgFXm0Qn1+Rbyaq0jKIU5dz2ui72WBCBUuKaqIdFf8yjlPopqxp
1BWO0yolEg1XQJggyL0PTt8IDcbFmnuVacm3ldVA8ATyhI7ZZ6KTZmvh4tGhXTdZPz/o1vxN7COp
sjnft/eSQwMmkPUSuvTB1nPpDbRObvJpnBDsSLLTiMsR7Bxu36u3rQTWllxObuXQOIGz5GxJih+P
7QdFkH8XavZzkdf7ORTuVuQc7VrMOTNHE/N64v77MLbtJoyacA61sUNWKoq8BQJ26GXIjCuojCJl
m4ugBLXqIfwwq0nxyJmUvQgQ+HSsF/QUTZAJXE5KaxSini0zRZ3qiZ72GRpFBtcEHpRCFm7Eubcp
t/aYK13qlsjIdNhrQehV12iI6a9mZBG6O/PT3z2gt9aYLRklWqxV6QJXtc6pu3Th4KjScJSl9GpG
GUbNoytBWWrOAX9OCL9e0JdJZXZau0D4Q8wwSBIyBXk4bnNgChp0yEJ2B9gk4NBVQmlzu7T3j+B/
hlkMXtV2qrQkGC+4E74P6VDa42QBPw0vyztNezGLCpYCokMS0ZHKjFEeUIfRMniX1l392cXDD/Fn
DAjq6Ahncp3FreXytCN2I96NVbahAuxaS9VrKt2qiydFN0QxTRGEHN0AGP4ePCV5/ldr+TJOjYlZ
+m4ahSzCOCsIcwLfC2Wt2yEA1B6varVAeyoYTA6cQ7m7jBubdIg2ccsoVZNcpLA5Of31c+zirrgp
qDiJKBTJr4/vSKTunkxws5FUPJaVVWeY47SSkhXuO0OZqH+kWuiP/AmVQuBUefftTqsGPDDY84jv
xpTRH3M5Qik01VJvZUpVSP70ED82qKdcG34VQE1GxC7CZAOvWt5DlELxhKN8FmqbVxKQd+f55SvY
+FfM8qjvInxF85t4hAasrTM5i7MCQ4UHx3V7HILYNZx2+JY8lg+gng60Y/IUc9Pm+x8CJioNZIek
HXI5HaumVMqMvJcLPLeT5Na5txq7L2eOY9rdy7ie/zXDOnsJnYED+SVDQ6dcstiGVnLust0nN0gO
sIVMkCqgMeVyKGUX6WsnwAWBkeJR9aIT0pYn0SfC2XckTXY37cYac1LQXC1EioYRUbpSd3J/7Bzl
4ZmUItBDh4de2XV6G3N0m24OppE0htb3MFfGwxVqSXdoyEenAeizi9HgkL5JdAZeeZ6NMVrNjbFC
gMDLamIm8Sb8LQeZG3pyUD92tmTHvhTZ8z16RaI76bwAzc27qJ+viresM1vSsBoFchuwHgPqupwX
1ZY/hr+Reac8Q+zG38MPC2pn7vQ4fxQtP8ftxtmt3K3EbNc8M+pFHPAJFCjrTh/bEWTd5FsqJvUV
3+3S1nw1ZF0yDQvkRiD4ZJxSggyxoAPh+5w/nW7Qc3QmHLPiFbHNhVDuFT7xsPnHGISKLle3avW1
GgcYI/GC8h8Im+T157/oSYOv3VhiTuQAOJLVrrBEZyT/Qmmp8koDPLv+Ov1dym1rjTmREZQ4k7aD
tcmBsNVzgeYnVcvl5y5rbopo13NuBsecyCKppbKZ/lmz+mfxABKcO7KX/ZzcxS3c+iNvQnkmmXOJ
do6lS0uYVOXQKRXFLqfMNtrBezsK2C3BqTpoPkAIByCAxmzHIVaiBRUvYDafQHCVPOj30rHzTGQT
gfqSvpP+GvzqNfyrg/4t6x4iws5QILX5l3v1vy9hK55iO1RC0eJLeoigr8k4n6J4OSoqdAGhrQWs
57e1Eq8nKCAGXZjyco60hK+P5Yt1Zv/OjQr6rx7WO0/5TAWNzJlPWgAVF+ATc0fw3573XR8PPixN
QlO0JT+znG/c7rKMlSzo8DoWxEzxUhyLNSiERwFt328b2gUDE/PWv5aYjVT0XQWGWlhqP+uB6HX3
iaen4FQKb/HWQwq+/Jr4Vm3zBrjvV6FIiN5cEOmAYOLS9eRyFdczJXC02/kacCCEW8JXevGlXnLL
Zb3fXb6NNcYhNENVDEv9HMxWRBjkJvfj1XiCOBkk9tCQwnUJu54VshYaeufxzFeYayOKdQVtOArl
cloixTvUXnLXQ5mFt4C0Pq825sYQ85ZdWmmGahrCxyH+XRa/mnXl3IC7W3FjgHm+yrXc6wq6qF2z
NJymbx1zBaem3tmplh/f3oz79/3GFuNtugaUz5MKW+p58CjtHbrTHUXhTdBeGfA00xHIYy+/nrya
D3va3yT/rRmbAhkspdXWEWsGAokn9RtFGNQkL6NBFcpl/MTA3sxqIqis8FaW8AxhZtbMMisVJxw9
I/84d+jU0mtfXWavLzqOG99NBmgIh8G0qeAPS4+BZFhX9aYFwHMjPSpmLZFgR/ZNGrQWDwrjg1qM
kNwDSch4XofmPl2KSrATS70CiergiKmKbq5c+QVC1BOkOKyE8327M2GC2wKcHBY0ZZlNnEsz6Ne1
FGy/o3JvltJqx4rpm2n6uRtyLl/2njUdhLuAjgBjoLOsOkBTVmsnh9SxHgaq097OKAX0NrgePCvA
GS1tE48v8R1Yir3DurVMX7Zx66UgQK6BLIdy/jDM4ak0Fs5NxRscM5VCm+DiAB+0q4qJYynLjT7N
j7WseZneu28f193RKIaExLgMRmoWplEXetoaDcpDK1auTbuveZI+vW1id+PqGxt0ZjczJvVNNggT
bDRtH32pwAt91Uii4XWqNhxUIa8eVTUUA6Fpkgr/aSxooc1zZ4i6EZ1vIOT0q8RE26Mxjv66pkDr
ZKPwc607VGDe/tTdid98Kc3W5kt7MMp3lUCzIbd2K39Tmqcsu9cUDiH/7sW5nRGKDDd2lDKJUwua
H+4oufWRYHzrg3lrnWdPewdfEf029noBuSN4ZUE/BWgks2PFQYmLIYG1OTxr0+e4f5jWX29P3C6o
SqfgEiQlSMMozBrHaV2GkS71LiTLUGE1rloLZ99WXdEvveRDBVmTv7o2tzaZ1YoUsRStEKw9hd55
KlrG9Jhzb+62iG5NMAs1Z7MuLimGpXyYfXBQkyB4f1DuF7DF4lXwXPtL3f7L27O5eyg3k8ksmCSv
oHlaMTChhOKmcezkH28b2E1/6roJSK4MZn2IXV5uwE63ikifRqLFWDwISwem+UTwHkKIVL0t1p4q
8uZyd1Tg0sdG1DXAkpn4jeSFki7pejd6Uk8pXowgVam99Mb8IPsom5ymT9wSPP3KVzufLiRo96LW
wr6NB/BUlMbYo1UCXKOIRfBiNW6ovXaCQiOvnLmjMQIJNKjlQuAaM4ug8XJSc6uc0mHNBxeVacPL
4u52Bvtc5I7dGAZa11anCEQWn9Mcl6+tWosS1KagB025nLtFHXwhy0+mtsy2GQ9e3Xbf5USd3EnX
PxprmARWb4A1Si5EzeknUzkVK6pMhhbXuhMaVe2UwvTw9jahe4adPsphgALMMmSQRV4OaOrnFcTI
9eAOUCEz499xcVzB14DAo9N4MfCuTzQ10LdRTc0EYvzSGJRK174YxgE3ut7aht8EJKlTybbovqeA
RGEoO7atOWax5HwEV+sIc4NRnFag+jyh772lEB1IKSMnJi2BOaNTz0wizkGgWXtlGRlNkvCVdLzL
Lwc651mnpjFmVUIGPotmb9JTrx++9+ZTlARDywkmdrkMKIP6rz3mrNfpslRLAXsUKpVuc06182Q9
hT9RQ3Lw9HVrYELwNZM9fhGRODK8t3fRLmjckkF6poMjHkNmtlEnxXkqqcOA+wfZb6m9zhBDuXOq
OGs8HpW1uilbgWSla2eZVv9t63t72AIjqKrKUFdBjHM523maxXIxdAO6zhoU4cdptc1hUQ+xOWRB
0RaDD+6jv8KJguoNN64ELneJrYFUrVIL6tSgQepQfoYMrFcD66s99LZgOQVadb5TrQlgJ1+p/DJ1
W42zx3YdvGUY9CpXwIlqMos+pHEfjm1DDX71EcqMt6QX8YcztLp9R/58z7lb6FW0QAcGhjJ2wFFa
m8qqVmDQO6onLOa37hy6UrCCj1s/KE98qqW9UG1rkFnX2JSmtgsLBDWtCTxMUylOWBjKV60vzStV
MHIOzfnuPnoZ4PMm34Rs7RL2rTZhgPUw2WqeQNAsd1TNVdLjpP4VvnEzumdQ0MbaqsuxrMiwRqCV
tXCMT+GR6B7Va+nbO+iVyOWwLmlrjvG9aVoWfaXDHDJj4BoHI/dddk1i371T+JHP1U7cu5e39hgX
iISSovYi7JGaCbQTr+vbEYVQJFpHh98LtbM38TTXROAS0HOFd/qlC9BSfcStGvXYJX1nj4t8VcZq
4r7tZ/burwsrzBxKK8qe4gAr1GudHIr7GJRxzbXuZ7515JGl7IT0F8bYCYx0RBrUtQYW5f67Fbfm
cRZzzUPvWfPAGdjOzr+wxbiSdR4sTTJga/bBcy872vUAYPsHwXnwZvQsdLUtnUcUknn5t73a7oVh
JvgOIUO3SDSjciD5xIEnCnZa2qQqhNbThsjwzkRwaLmVRxupQ1H919/EJfgKE6VIqF8CbcXcXnON
GGgW0bRH0F8Zos15jD6d3K6OcyBwsb/PWWHmKF6YY/xa2BfRoobP20h09MIdHzOP2m2hc5IH4jfQ
5d8XwNZo96snpn6kAEbkDBnocXhbbO9Jt/0Stm0aSlEoUJQYOL0RisLWriiXRpm86idpDvFvkR2f
fmGROagA9IjL2pFFJXfl8aYpTqMpeWUnc2KineDvwhBzVoH7MORcgqE/TYnZM0vHOyhC944ORGIg
8YxCIFIa9PONG1fTbMiKBIAs6pgdvqknxTeu1mPiCeCJSSpbOoGZ2QRQweY2C+55CF3HTYy/DJD3
MkOMVbwTWrnt3M9yEAbTDanlUIUn+fmHL4z7Gt8LORDOvlhkfNIw54uVNLBIDAmVJPyp2QGppC6f
lsGZ30PCujvBG5uMb5rXrBobtUYdvYxuASgHh/eqjXa2ZMeoLHS3WJaaE1DyJpbxSmuZWdPaNADn
C6XbhZGtoHFkGArOfbKHKbmYTjosm70zaEo+5gvs0HTm1lE1C2eEUIF0jpSTkH9Nmy+rbIPmleCY
QQrklHjslS/i1Lh6d9CqK705Jzq6rXjv3J33y8WHMZu6M9ZaTOnDwuQzpEE/q2V5TMPbshictPza
LZPDuYDo2LMucbuxGA8sq4NSNSsMxmFhQ5zFH1XZKSbLrhPDiYV7hOF2raOnejmXzd/gUC6Gyzhk
K5/qYpxgnc5w/zjekvoxxSpQBv07sO3WHOt1yzqDJvcAcwTXWktb+UTn9h8StJKrNb6XnL2wx/jc
KdJ1K6phLz1G1Ger+OY9+qH8LOhP8ZMRAMzfOxU4jVFA/L+tK8vGBI5sCRlnmBZPuFft0gfHXQDO
Zr898yrPezeLbkB8FKknlGPZ4kShLFYZqfBNQyk7bbR+iSKQwxsi1Dx//M2oNqaY3armhayneYf9
0qKkr9a4mwtjDGq5e8i6/g7EAMYtuPEbPAVHG1JUlt1WBqffbO9+2w6X2bO5Lrd5TMMlwAs1K4HH
9MD3BJxZZUGUXZNH6aTBTDZKQaj+lsPZjpCyVKSR5wPounrlA1BlRrIS2mjG6xx2slSFDkef/V7A
ekIUt+2h+4xazzsS5vtXGTDMmoisBUiRmavMbOK1UAn++gcz2ZwhFqaCz4UaO43H+CMPobS7Xht7
zDUW9WG4KCvspSAvkK7+xCN8XcA9oADSLy/jYu6uOVybwvxjh1qxkxMcTOwnwHuESLONgfypDfhh
3R6j54VZ5iozc62cF+l5OtNHyCy61Q1B7IpfC8CJ3w1vRCpk+tmf21N2O3zij3vvxjJM1UAW0wRo
n812h0WY6UkfAR8hKq4hXY/9jyFHf64OyI12shrTf9sH7C0n8qYqMl4m9JZZQYrJqsCdKlRAi+tQ
mi7Hqwis5fIIcvYxvm3M5S5Z26e8SDiHZO84mhJyLxDW0+FGGFcutsYql3IBhHH1tFSq08k3iZIe
5o7XAUHbkT2MW0NMbLmYEWDwAgypWhqsgH7KS8S5HPaWbGuCOYGJmE5dpsJE3QFM0t5Jk3ptrWjx
lEpbzB5TkVf62+uzkrYWmTO4lFosR3IJi2F/tWqD4qbhfB9W/SdLro75gG2qWa4cpZFdFsUhM7Mv
b++a3VmVAdylEgncHBNXVRmS6pGaEd3dee5l20pV920Le9gMWTSRCFE0CN9AIekyppT7MAXFqtAC
K5jfoZUGNS0I6CkgGkUHNIklhcnXZ5ZrJ7nND+8gQdhx4xcfwHiCsh6nMGvwAdqt+JtoC003kp4J
TyUPqJCFM+C91DNgGRCGQf5Z1FDJuBywJoTFIA9669ZSeqNMViAC9u+K3RTbSYFmiknPHNmIrgtD
PxlRZQWcCd95LMgSXVoaFV/RM3RpPzblOh+a5E/wSJj/yENVdMZjGtLLhlce/tCekUhDdYU00Ym6
xIzbJRiRbZg4Z2png118DOMfyrEQxqTAx8jJD9CV2THqDm+Pd+fUXlhgHIOs48XSo8bnjhVA72E/
2Qi8fqwgILKLuPtsQkAK8tCcSd4rcFxYZXxFJMWJnM0xCrIns/DA4FHMyNKe6GkEXoa5tesyGGJv
fBoTp7njF/5480o/37zUFGEO83jEqEW58i3rRh0lzoWy55wwRBPiOJJBYjzMPoJgbDdWNc7Nv0mo
9VAeDMCXl0PMm869M7q1xWyTcF7UOBJwWyofcrwJiIeh/NQv6FpGs7vbnd7eMnux1sXQmD0zd+Ow
pAvMUX8rGicAhsgceEDnOXPqig9v29tfrJeZZDbLWC46sJLYLIO8grcjsT53jc67THaPvYpkKxTB
QeNoMH52maCkqQ1h6yZhdReP4Qk75Jwr0f3bY9nfFhs7jDuVRXnEvocdktyhvikiMCWCrXcII+xO
HBKg6HkE6AqogctdHoto2F8yq0XOPslPAlRJ/AEiVKqtFF5fXXXXGhDDvDTW7kRujDITKZegjJwb
GJU6cEfrordm51YSOcdrJ16TISL/39CYaczbuJblBVbouSQdsj9ipH8FTsRJFSWA4yD08OqG7+o8
UpVWAQkBiO1VLyUGWMjJRD+pR5KPj9nL4F7YY56ic4Kq2FLCHj0rylsS6iD9dmi538SHOii5PCC7
AcZ2hDTTG1dYaW0MjW5Y7LymDDQ7s7srosoZgvUau8UBgVd1ZwCQuXooLH3gbZfdhfxvgnUW75EJ
dW1JNMEyGN2pz23wjRO/oLR/7sA0p+poUiZfcjnMuombRJ9W2jDhiSo9PXgQdT+/5z+e9v3jxhaz
iKWiL326wtaz64fAMnXvVddCINptEPm8qsveMYcuL1RsdRmvCLbOuaL7HwUIuXXNZDEO0xiVh7iY
siPHc5GbZZ4QiEIlVYQsIm40kZlBNU6naVoQmD1TDIEeqqucEWlwF9GJ3wdxdOSlLXcncmuSmUi1
TVZRimCSVBVIHitaTiCf7W2CPaFAbXjzeHh7mHvuSwYaSAW7NPEfMtd22S4SRJzQetiB77H7lFkP
ZvX/L/NNvQUvNpjr2pSSuRYVA3dAnztYUb/sr4dO5oxkN5IGmgH4LUXE05Lt75YiIZTGXmvdIgTc
uB2EWz1W/GZIb8ql9M0qdgUtv2pbYGIBXHt7GveXbmOc2S3aFEVVFmLpRr8/TufqXI1e+5uaAZfD
qjn6g8Tbn/Qb2f2JCwE9FYaEsh8buAuZtRQqNEBgERlRcO+Idlna0Sn1a8FZRhAW/9mo7XTWoMH4
F61BkHZGq4oEUC6ga8xlmwmS3oo5zFvSExBCvYniSSHzpnUv0ttaYW5XtTFLZaZBAjR+jAc7dYUb
Qmwqni6B85BbUeTZY+5ZIZP0WCd7LdifY0e6MtGXfAL0CN3P8qeRSySx58tQscV1q+vwZgYzi7qR
qhOAVoD/daDjSOvCnuQbcZaDJLoqwVYzAy1vRLGnUzZWKY+gb3AmMQaJnMRB/O59CbJBqqVqaBOW
ROaQ5r2Zty3YKtxamX9VivFBS3htnjR57I410AUkgksFhCoiM1ikuEdRKpGMhaaJX83d3di0H3Io
Hw15x4mX9kaDniYMB9gmA/ff5fXXtUVdr8KAZOyKHoS0cOaZ427IF7OD2VpgovS1snoxtXpk0BbN
TtQPgiLbZv6UTOmDMinuMI8ex8XsTR8SIkCHQCVXxam/HFPWy6lodLBIzxCAxBrLoQCi9cYceExv
8oWggCKFclx5z/I9kDGQKS+mmelcrFoxogmml1N5jTrxDaVFZscO/fZJcQowEfOAsXv3ElROdYpC
gf5l90rfmVPaF8iu5eECpVPLqeoUVcO/YTgF4g8COwY9KIEkvZzUtEAitB6RtZfvJ8+AynmU/KBm
Q0K5z8Z1VLmcVdxz21uDzEURNUkrti3Vg4W8dmIjK+0iAnQiUW7rQvw95SP4PdXwkJTtrSCZrg7a
XtATuyFKNWO7XicCEJgd+gIVaFu8/W17G2z7abTlN6ExwGO5IYb4tEarryF26Rrx+tEwMx/NRTdv
m9rbUYpu4e54TgSrIuPYu7Rq16UEuDWSHutVDmT1i5rPt51sOkpn2LMlOnVuHKwoccM1dNCu7C+k
EKtKjpYpAedrdkYOCIRC+w05R0Nk9jeweZVSzhIgO1LkjMvv2KwDqxbsJoF8Zgc6svYhU5Irq/+k
Thp6E2LHWITToJZenqY2LRnng3aCT7CSIhFJlBFgn2Jc5TjoqWyuKkF6TLz4tAPkRZzRHkmE8o5f
JtsLXy7sMcvRWuqk9KuCxONJSmy804F2+4ONVK9RcAl4MTzXIHPuhFyJ12HAAKl+1dybv6YGKpu9
TQJiKp6dp79pBb0YInPw5FqsU+C6aUrDIHaUQxQdyYnJfuWL9ekvHnoX5pjDZGrVXBkJzKnBeI0M
VZAcheAdLNS8ncK8ZwstrayogZ3wDNFtkg9V3fQbiX1Tz3B3xSsEKvQiYC6+7cDYF0NnzMMEDjOI
ZCQPggkKHJCK15rq6WVkp5Y3mh9Bd+IY+uyuy+8CXiusU7tDN8WK1u08HWxoEturNdiiJTvycKWg
i2yov01l9DBHEAzWlaskG/1C+1V14kFRBM9II44X3jnvF2NgrtLOMqPI6jFpGfhb9fK4CHf6ALDT
XDlvH+S9dMOFJcazhIpQlCvtc0hVXYu/k5XwMBAjVX9mh/WQf6quga5PPPk7usns8iPvGt1JN8A8
hFoIYWXoz5+3celaKKedkWn0SDBPxOqKjo4bmZuR3bmtVUuzNB2lIbwjWa0noYF2StetgB6r5VGU
wo+x2Z20ofv49mzuxFyahDAZREw6AjtW1BnsVl2zmLg0CtGSgrntJkeJ5RxOeI7wNC6FzG6gAXE2
W62SOC55Z8toKEyDLAN4eUVlgXJDovWZbkawbQl4X+UtlHNbVTuvoGVxtf9H2pctyY0j2f7KWL+z
h/tybXoeuAQjMjNyz5SyXmgpKcUdXMD96+9BVk0pAsEITGusx3qsWqVwAnB3OHw5J4qWL5fXurKl
GEbQ0AyCJAdmoLj4Mi3kZdRjXEnIcqilW5ZStVkqmvs0diyRmq5dx3jGIRMsm6js4a1+fPWDIw49
U+WEvB+DsgENUwyr8+JwQu4PMITJgxlkL6LX1ppxHEnlfJckyWYZZ5D6Z2K9CRUH6bdP8spyY1Z+
/KNE86yZAato2MC7VfI30TeslWYOv4HvECnnsph6a2h9eKQJ5a/sXnFhoAQdtFqo9x7wM1tvdj20
0YmMcw325kg254aSJWrtJMH6WQMd2h08rXLx/8JoV2ykQAvtYsOia0bfHd0KV84uPM6RH0nnXJOs
FXqks93PdqYN8drWvmd9n1rYqy5DRwZUMVAhGyp+Zq/cIUeiOeWeh3Qop3n8a+E3+VULlBYlKO9E
XVVr/SRHkvhAygTdV8sWOW36V9Yb/anYFuaKqufYK65IWAXFXrS3K273SCoXTuFZSkZHw/rsGlis
y9ellDFlsgR5fTcune0m+ujGtQhcUahPXFCllE4TSUyXR8+5Y7VcgsEabTt8Y3NqVsiaa9HKe9OF
oyxW5pVABGtGzZ6lZdFJzK05lcooS2j/Z/IyKW7qTYMBmxQjm7N8y1i+S4GHXIshjyRyy+2LKOqb
BBKRWfQy/SZB9aD8YJiOpLmNPSCKPF/2yUKJXAwJ2FlLpoDLxLTm4H+usbhjjdJ/rTH1y2//R4mc
Y5bKJscLAWtkvZ1SfkPhnKYvbBDWSfaM/Vq4q8zsT93Cr3PknHKSmsD/bDt2jqCmznGOcIaM4Lto
bkvgZFo/BEsUCOQDyraxGO8hBCJK8bv5Gpi03xitid7uVWD6VqItZSZ/skCUJNH+xG7Xk7cV6eZO
VemfCyQx5JUhWr0+eVENZc9UVQjPvHabOwcyOeNIALgxYlCBrfFTVccwfmASh2CQ7zqoauHBDwuC
z7XqmnkolTOQrCgrS2o/V/qXusYBqEs+jRJy2e4ub5dPc62TDlGgyZJuwAFReEyhuMnQ3qbC9bGV
NtoVpmKgsClIK5UMC7ZC1NGBxxUmIC3ut+yNIrTSVYU6+ATO54OZsEz75PN2GQMc8BgOXzp33ljJ
nsUT6uPlJa97hQN53OEC6ntuNPXT7crebF0zP8SW3Pt/qdP/WSJ3sEU+ZH1KPyV+2iiTmL8wdcr1
G6bAwj1d9e4Ha+Q8n6Yn1MzpX8cqW9esUis9WkDehplCgf1K4N1XrfRAIOf4TCXrms6CwBmdbH21
eETVRMxfaxemBcYhBuKmYdRZ5vaRUmplGBBgyho9kBvU16Ub5vYYAL8uucs18mxeam9jTyUuGmt9
geasLPJIPrerUmqVmLRumHd37pTN8syehqy3pNoZXo+WdqHElcjrSCK3rX2tRQC7+ZQ4+KyTl9GQ
mRsUF3eCta1ojIVnGqaqgZgLHGpOEkyCpjZo6tEutmxYMMLme/RdgUCEAMNBCL614mJRC8br01IZ
2pfGWf08TiayhDkypfp1OXsmSLlY0mzqN7niE5tFPr4M2iShl11b6KFgzvxnFXh2MA6U/uIAVVRt
w/Bk+zHE+AcdXOBVuHXl/U6t+Gi5nOrGWVs0KmgxfPkP46kG+NcEmW5nsItzI29H1/hx+UCZLnLX
JoqqAEEGgLaD9yinq32TdSn+g46huVE3vdPmQTrU6bbVhmG3pEqya81sFl1h7AnES0V7O1okkS0G
hBu3zCaykqZAmIc0WreLCz/bOIH8NdkqBp5FwqNcuTksDRUjTMJpwMngsXoBeKPVJM1Y1wTjIi41
oPR+Xl0BuOwAbRFc3tK1m+NQHh/6zJWkJUoOeWyIWpW3DJUcSPIBKXAzZmi5FM2KrhkJeneR4UYJ
DhSPbAMO8kGxESkdeOQatBDnriF/r6LIXeKfl5e15tUMCzaoYLAPtIqcEMyi0jwe0PMlUUwiya1r
2yLA2DVlxA8r8CuKYao8yXcH0eC2RxuN/TLOXkWuCSwAN5JnoqkzUExf+mDUrxmyGEJQwbU9PJTN
qaRVjqaqLZBNshe5T79XpYa8UxNe3kT2K7ziY6SM6T0jjOQJRApwavR0RLBUyznIdXLnzS6X+2ZR
r1Jr/g22WQtnhfZfGJmBaPtYLYqyNWO5QQdPlSJeitUyDcYqM98vL2l14w6kMEd6oHzV2AMbUYIU
BVV1OzY2i7IdxllgVCIp3D2gRGixKojc+qZ9Ky2YCou+ANLTv7yUtdD6aMfYVxysxayJHReNAvfr
FNeK/KoYP5fsvkkjf6IpUND2Rmu4S3Zb1MgTZneL89Q4pqAxdc3ODk+NU8TWIknTqlipky1/qLP0
oMu/AxNytE7O6w9LX3T5BBkMUTdJgRJCdl3kgrMHaNemm1A3ugYBBiaPItUX4z6sPSeO5HNRRFyN
bTzCh/gWIDTA7YybbsEkHkNmSr3E2Ki1m+7UDUuSNdcMBFdM+7aWpgQ+CboJMLfCMrKc3toqgLcV
A9E2bfEIl0mo255cz66dLwF9ZaOIzT4PqxtgyD0oM74HhXjGrie6nlS2WN4nwBegWcRi4xE8Ukzq
2HVSOJ8JD4bPnwdjfKW/YbhXsjaR+pS1idejIWBIXEN5idWNjk4ZFDADcEDI3a1eA91VdnXtrtF2
E3L1ALYS2N5aHtk6+EKe2a0s0O9ryH+lK1i6rW3DVnt3AoZFBggtIEeRXZ0LBX92O13YGr45Iumq
BFc3ohOMlmBfWqm9qeYezGSllGwaydS9fHFKf6FFF1qqepMVKFfFUX+f6tOXaFp0YG73yV2fgZ0j
02xfLUgf6H13O0S2tpMwpR10i5K7UhIPLq2bzGuaBawWmhltdKQzZ3cqjNhNug4AJc5APMSj15UE
NI+lQTtRhT5Dd8qGaAdMjN6vLD39kOLWDGgjOz96RfbtyZEERfY1/3B4GJxXR5laliJ2GHG8KQrw
R9BqK3CDK7Evoluk/ADlz4bcOfNs0EJOBxVwW84Ta43H0OPu++R174wrQtyetZJWZR0h7Dq0Ga4m
5/AWW6nboZprVLPaHfKaqGZRwKQJ5wvWVgVIMQUUEYAzRbb22Lln41Inco/OIUbGhkHuoNhUe8kD
6txGC4pcyJm5FgdiYX8L5IsQrammFMw7Nd6hrPEzB4dKuS+RtGX473rnCmk3VsJq29HQ9WlpmK0G
7NXxCgHnq+Y2SOb9DsO9O3RH7sg2e539Cgm+36HsOhLG3ci07YpR1T9XJ3sY+vPKvemztXWhhAe3
QCWZVnOe4EgadzOPNiBJtejz8GZ09JDN9MXGXcFQHjMx3elaIODoGNtkhOmfIHTHO2mp8Lp2iwYd
0hWSW8WpGbkOWjMfAcLXu1VZx2hdSqbMHaOx/9aak/kwj0P+hkSyfJOPS/E0RFP+3sWRIUjFrTlj
B2iXIDgB1B9rtDn+tChLG3OMatj/6+x9stD5I8Z/cFuzBmYDUDUumO8EcevabYlSMICG0fKL0JxX
rWiulXTuCHvTLBsVAUMLXmpyn3iJjAE+/a0OGIao3gQkd3P6JbHu562oSWEN6ujoIziVy7upnEb0
Gn4+rKpHRog3ePmugbeQhFBHJ6E6KA0AXqehX0cHmz3vLkgMKLVhAuy3nFvFti2JEmqxHXlOBpRn
2tXy/WUVP/HrwCCU4WxxsHgdwG8cn2vd6nGstSb1l2nMvQUca7eZU0eC2+PUKUEMulLh2Q10VBu8
U+oLucIkJsRIWzxOvWWnbCN06GghWFP34tTU2qoOxXHF0F7PZyWaLAQKKjoh6C2449zL+3ZaDORW
xF2IcUHbeGB05oZrFUjzJV73hN4LVMtYzeg2jjBBxsZcIuGUJzuSI6fESeb8rYqcQmsVkKw+9MDa
q65amxWYb5crgNED5NxlONCjJVqwaE85MxgxRUa1HmIZ0dGwq5PPHqv6NXIZgbgd/E42jFspp5zo
ZFDnCH2qSKFM6Ih9LQFBE3ZgZp4C0wjgHMVAe6JVcn4u7eCLSA6RmlW6RUHdrhP1q52aOEZ0YW+Y
0EU6E2mwY5MzZ32yJKUHrOjQuc2sbfPqa2p8pIroshQJ4k4MjELzMtpgnFd65XvMwLUTEBg1Zh0Y
sai7/lQpjxfFHVVTpAOpjbH26xb1TGXZGp25H6dE8Ew9ebUwPJODveOOx6pLB33SEENjy8ZMcZns
5b4GSUqXfE8Vs3FptQxfMi1pgsv2fpIkYoIxra5iJoSFOlxw6thlFtMEh5Zl5aaZyGZuyeQutb5L
5PktUaAtlwWexKdMIOA4TANtUBbeaMdakhKjHrIZ0fC0qW7ZGFS/Iei2EqbWT5L4nBxuR6XG6oAX
CjnkBoSr6C38k8u6E9KhnGK9fUrC4xfMLBYbEDpekTpWRRGrU+1Hfzh3xqbYxI/0Fg0hvnE7YFwu
AlEpA33sgHOXLW72GH2Zt6Kaxal5s1399Q2cSUwRkePURqyapkjoD1/bVERTuqooGEvQgNoCdF/+
XVFb82J/shVEsyW/0NhodkZJo5ta06MwNm37XWtV0Smu7+2BVC61QqIqnuRSrn2z8PuAJTcW37mu
n5wY6ZVqb96z+WkJvf3XxVWDZCboIXDAoqTCyqWI7bUBwYqUgoH+DU6ZDEKWJYmNGpdi9WpeqcBZ
YJUa1izSvjOpuS9+ya2eKYa0ZMdAq97JKEgxkVlt0GaOYgIE46oAKd5lW1w7UzYxq9oOIN9PpiXq
CABGSZZhd8m1bGR+nb+X+q1Sjl6Si1Ar1hwpnAwaLA3MHmO69NhKGqslstJWcKR6+cKQUb3BBAem
05eFwMOctqvBIDUFrzaH6SoejceiRjoudkkmsIL57Y2jIoTBpc6QVxnVu71Fv57mFUG8MUG6KVSV
k1cjEw6iO/bWAd+MwTnUJeklkkty5Wuxb16VQbSTXmuAiW4UgLgpwnBtzc0diuOe4XJkLi3JlArP
/fK23kQ7a+9AH2vPFoW6goXxu9posTHHmLRAEzWLCsE6h0ol60gTI/2cPk2wicgqyM7nW+GkLprP
aWvNuVQhoxo/jqDXlO8YBjFb1yi27jVDY9QvQJaXNRXds8f6YqeKChgBSIs61bNu7AfVQ6EEgAny
bplj5Adl9GKIgpgV22OY/RrgBRhHAE8kWgIgq8v7GrZnDW5nO2Fr5X4GnDFdKsOkqX7j+I7kcXH9
UqbtVJuQN3rKpoxdZZvu28B2HczVbP/9/iFDcRSgpeCOh2sB7urxlrbosctpBGmoPoHYJQ8kADWh
PSBkL1t70xC3R4y4vezOTvMMkIoXNXjIkWAFVCd3kKjImk4q54iiguEm2zEa2mXrBPqT82BuUCrc
iO6nFaeGWi9K6Sb+Szf5BmSUEB2j6yNkhJbiFuHVbSsl+4raL5cXtqKgjobAQkHbOACQ+WKhlhm9
XRnYzdoaQzrdZ3PvX5awZnF4nMtsngYDzph0Pj4wJ02RoskxZ6iH5uwymF68974DOPAmCyRfONrE
fu74rYcGeCQNwWTH7gQejndZqnJQGrXGu3nZGGAJKD1nAbL54imBjGBQhBeyur5DgZyfNJJq6ZIE
4WBG011dV5pL5/y+rxSQoNe3eT691QW6FA07sIxmqznd7DU9EUT5a+eI2U7NAvYL+sj5zD+y3KY5
phpiUmCNF+3TELeCcxRJ4BIEi0lTMy4gQWmWn3WF+WYn/n5ZVUQiOEeiFJHWzxZEJE3tYq7GnZXH
yxJW7fhwnzhlbHvDwNgbtMO4q3fKTb/PgL92A7L1Ga44CwAmvIzgNhTFDezLT5Xy1/GwlR/UKxWS
0yKdsDLmIuV9M7mlZwTyRvUBzRwLm2LWnMfhKtmfH4gbjKKSB4pVVvXwE7X6+0lHy48E8PTf2U4b
MR5UDzcOf9VgOlxbrD/XJXtG6rLXkO7i6ma4xbhSnXthFLTyykNT5S+RnJIseEkOi4G1sSpEnHkY
twezIFLMXeBcpd+bp2X/p2wCwsZGMKZ9inKAewD/B8YG3KKATubuAXms2riaInaQsgduCtwB46bf
/S+oMNf82KEk7n3ikHICVYFTY+g3u6/U/fDMqq4WMuk9fZCfxYXWU9ASbm1cfAmvCQypHmtjZRDt
prwy0S42+tmWPIhutzVLN8BShxZggC7Kn6XWAwUFijdxWguiVPI9Nj608fmyYq7+PhopEOupgOg0
OQMgatXUkmnWvrxgzJDqDxiQEvA9rPp94D4gsQ/gNtnmW0Tk2rZJOVvs5cYStNStQHXNMrRXU1je
iYLkNZM+lMap/RCZnVYZWFHcVQGI4oPUyl1bf7m8b0x9eT91KIVzj3U0m2aqYk14hjgvUVWNW2Ok
OzOq1C+UDo2oWrSq5Ad7yPnFao5JhOF2Zsw9SurWNvPLl2jDgMvSTXUnUrvVM7N1B5CbwChB/Mip
uDEPDU5MBUc4KKYshHAMqH+sMGXFZm2EdZDT5eFtrQHAxjE18K3z7rGbVWUZTYs9NlhXa4r75Rr9
AgWCEdYlOMVXwiz7qZ4ci+T0pFcrWcX0C6a39KkJ4LXN0Y3MfL4qGsy+uJfVZaVIgVlAHW8bFIRx
CfA4uHKDfG9sQBprN2cNB4XymGzYfIThpdFGhcPaCUSemjYTiVBcx9ay7qzju02vLXtJZwTGjHVA
DuY/nMplxWj6NXKlq8h2yztRUe30yjkWyWmNPM+A3YvwimvkXHNVybqpFOc9WhR3quq3ytau49wK
iqhcBPt7ao44TF1nKDPszWFwhwnM8taWZBscFvNTAhC6obe2lfqat9ajYFfZLx0bPiThXeyAiQAY
QDx8ckdinG+NXUV99M85ZtZ7jZJMBK7e2C+8y/LWDhEYGnh6oEiJKRBuR7MxL6chw46WSoyhk+ih
MdL7yyJW9+5ABBeWT2jNQjKfrSjTvVJvN7PtuH1rbx1FVJ5YiSqxexgT1dCX+5lSPNbJZJ40MitI
lbDwLrrKr1kjufkMRncA10i76kmkkSt39bFEbgP7Hvx8dQdHtnyX0SqLCfcPgHTcJNvhQ2hxp4mg
Y1ncTlIlkhtngiyUKfz0mmy6rbTvd/JWdMetuOcjSTyokpWl/WBHn+6ZJYKo13x02xH5Le1DnE9b
1UELTbIsbkUbDRfKNQNSIqWuV75a/4gtzUtSURJ01RcDMpgBwGl4mvG3qdRrKc0NSKA3afG9znYR
+XpZy1cyktiyAxncDRrHtrJUNWRMwKECZmuN7JntmhMoYOpg9OWbYT/FeGJIz2niklzoj0+74liE
BZxqBmWJzKjNLdIcaas5RYy3RmDuyU13g0TXtnlYkJEx77S9dpu+dJ0bQz17/5MvCkUoUDzL19m+
2qY/tbfLG7K254efw+1Hlra12kjwLHP+ZeqKTdemILHWBP5rJW2PVasozyOvoam6zd1C89RaU8pW
zbDi1EDZZrsOFXrnMfecP9J7xBMhwUNod3lxp2QMbLMPxHJmnzfo9leZWIbbMT0VmyTBSzJF+jm6
GTcsjZn9Yd2TvWgQkv0ufz2gDcEGtBt617HgYwe3zCPufgsZWiWVG5coMRjOOtcBL0Muu72Knizw
TAouv1OCE7ZYxGgMAhBzrZ/e4uCRIBW9kRIdt9/oZc/l9YyWATb3lOaulrqzFCzPLFM8uMa+C8j0
ouzRPOU1m/9N69uqhzfRvIj0FXtO8Fou2X0zzS1Tq9ZVr+QAb3i4eKD+d0F+P4UVbGsvDB/XdPlQ
KLfrDe0ceYkQXbHTlh321E33qUdcxYO9ozfOVVFnsFuBcp92/WLj0WKPnhOG42ryyj2k5tz2PbSs
88n3wWdJ+R3qj/fNteGaobXRZHdQvDSMp2tbdWc3EbfkrcUjh5/AKTqpusE0KD6BgJaVkb9p4e0S
6NdgaBcNZawFCibAVm1TZXl6PshKSKpV9gJRsfym0IckcVw1vtWI4K2zZkIMmwPsx0CUQAB7bEK2
bbYQBA2KunRbTFHmV5q2i+TpO2nz91kt3p2pjwOBw2B3M2+4h1KZih3Y0KyXST3j+eY7MtiOosR8
paSKPbRaN25f2LeDmd0aRv+jiUsMwZW56SdoFnAHqX2bdRWJ9NTSXfBD525sdRm4EcbSHzNJ8epl
Elac2FVx6WO5GznSrboj7GMBNxGQtz6sXozHxsctBipUt/gQxW2rHuZwdzgvLgNldJJYMUgPy1uw
26CPvUL1t3hyHumm2bXB7GufvdNsgt/Gf4pARzso+N18w798Uqu2fqAenMKXTj04UY1PUYzXangD
mwHQOQQedfX6OFzvSSSHHvmEbbB8NezMq3T2+pcO2brrCA2hwFa57x4UO5CRc/oiypytW9nf6s+H
dnlhyqOdYn2yRvw4md05R3EqRfOVtL28k+vuC1yOqD7LrC2a+ZYDna80SlOZwKC13mUlIurl1+09
sK/D8a3LvPF+8uhN7OlA9ndbLwoAQSFCllw9zYNP4IIiYE8VsZXiExzjsR+3ffoST6+CZa5ay4EM
zqHkem6XdQMZNKh3Dpi+XEy+hNIL5DHe7PSeXHeB5rVXgK/9TG9EqEBmhuCZxaSc2OxBBoArC8xa
H2lAcIGDMTsEBpU7LaKRolOeR3YfHcjgDrRtplY2KwQCLMiik0ueui8z4IAVwIg5t4y+KH/IQwDn
gfGxxENhem7AaCtGTVvVYdTiFBmlJQN9RseKteS9nhg9Yu3+qrwFBKRy7XjS5A5fgAx81dzImH+Z
t73sVnVw+ayZHzrd5F+COcdoNZYGlm/2kOhtgGZ9H8AVXCMGMxEZJQLzWVVdQ0Y6H1luDe+W40WW
sZVMDkHQkdBncFW5Rvdo2SLgR5EQTneddElHe4EQpb4j8Zs5hER7urxna4fFao6sB5vl6jnfHkc5
CLxnPO/qQfuQTZK4o+5sh87adqNMBd57NREG56ZjcBUPSpnHxjJJO2qqWckYUrLcekT3UJp8jE76
JhV26i5Js58s54sGmBS7AtFIFb2nPaJoJVIEbmH1DX3wJXyvZN8uoKWJoSuMmyEP4ty1mtDyojuW
cewjfxbdomtneSiQO8tGTROzGrHROtBfpGdVB2+UqG63cpjAUEMXIxgTgNrOj16NI53A0kIbvzCm
vSYD3M6cHimRNtDUP99Y//l9+n/xR3X/p1nR//4v/PP3qgZJaYyI5vgf//uu/oAPaT8+uv17/V/s
r/79r3L/5j793la0+tnx/9bRX8Lv/yXff+/ej/4hIJjanh/6j3Z+/MDsf/cpAF/K/s3/7R/+x8fn
rzzP9ce//vG96jFphV+L04r8468/2v341z+Q6jgwIfb7f/3h7XuJv7d/L95nmr6f/JWPd9rhbyvO
P5HmROKVtR4BvQXnPH6wP3Gcf8I7mxboSzHLgmZPxC6karvkX/+w/sm6leAvVaDgs8FueBNa9eyP
5H+iNQVguuigx9MOfxmB9/+s/eiUfp3af5C+vMcMbEf/9Y9jLZQwi2whc4kaJOeuSJmW6AWgodNo
D0u9oHJRvjqO6OV97IF//Tx39dDa7hZSJV04mblbgVuq1YDR6TzL4NZ1ovLfquL/ksJdopWcJHqc
Dl24pEaImdMN5gwF9zSLH39dIb9+miX3DoKhvGuJPo49OA7U56hXApp/FP29WU/Xi3ULOmpBiHnm
GPghDEsHQUtiNl1oYo+isgmSZXFn0gYHGvnXqR+e8rEf+HsVPJqFA9KILNHw81GTuXZWeIW8d0bU
2iqo839yanUo4Nz3c7eFYxbIw5dVFzoLmj1VpMA1MNDJomaYc9/P/veDU5gTPbLsroaWDtm0obWW
uWhNizcpCHE9y8qFMTBzuivHrbP1HQgaFkyZ105LQzRa7jLVByMQ+UHeUC4MJlf3C7SV9jfR9z51
a9OVMSGA2V3cjMAjMwVHdW4nueugrCNdTVtKwybRv2QSfbMq0wUoUHj5oM7tJGfviZMS9No0NDT0
DvPAWXzXmD1Q+ybla5/3AqM5J4Sz+mTsi7mqOoqky+DFiLSiBRMi6qsdibipzkngLJ7GSTwOQ0/D
IUENq0lCasbbkchBKYlyAMY5XeBMXyptbSIVtirVE0zmZlXkyQCPdZNktK7kWXNu6k6SXSwVL80a
Q5eboVHUn3mS6XcKbbItbZbCHxQ59U1lXK7oPOSYDVJi42tvT/ZbrPS9Ny657DnAzr7KaBlPXp7W
1vs8zs6T01XyRprM7EWmVec5eOsVRt74k+IAsUTrJD9GZn7TNnkBvH0pvUqpHVNvkAp116PWHC5L
uQS2MXW7vO9Sf5KW0ltkYjykSTvcxZqTXMXjNP1IC8Mm7mhToMlmtWo9S4ZU3QBpJ9vTSWowv5GY
9LVrIgA4lDp5/S1F1Li3tAzYqdYZYGldjCHv6WPqPjT9oQDN8O/9PnPoB5ZcgRMzwfwQDdvom2SU
IYluE7n2SlPECnlGPXhEGVoqZatFUMHasR/NlOz7TET3dka7+ab2hhoqWaaJhqpRublte934klWW
21BBP865b+fcXK/NVg6Gdhr2StV6Cs0pKL1LQWPrce7s78uGz9QtNaaqS0JoiFGTHw7i+IQs+6pN
P3LJeh8ofYkUGupO/XL5oM84TP7BRc3FdiZg4IdLr3kmUmuOsi1q2b/86+eOgndlC7FJn8AJ2Aqw
N63FxUWHF0HkUqkMLos4dxicL5tomy39kMFbNlFzXcVRupFmrRAcNVfy/HUcnBsDi3oNyKwYx7Es
ZlAR09ggEI383mpid+wrJAIceb4y2ya9VoYWsLEptR51pzH/rZfx3x+gcpaez2Y7ZVFFw6Q09onV
bZslC8BA8XuhB18LT/sxN0iJ8y+NaEOX6kubRN/lRN7/1unwVFQZrYluFTPFJA0ah/rC7W1RNf9M
cMxPOGPAZFk69AeFepZ4keXZiwswMk8Ft/ViiVgwzmjXZw73wA+WdGoVI4cvmYbGzQEwlAk25oxl
8DWtqJTzvmA/bBL1usvfymkK40xyMV54eefPbQ8XqtSTppezVtJQWpQbYnS7agDI+iL90RfkRk8s
gYGc2yDOwoHYsBjo6kfAVTaDO8Xtc1KhpenyGs44p89c68Hug9UJt7WVI8dGzb28kKep7fAQaojA
d5w7BM64i7hRM33GHjVxc2MBjz5qk8wbyvlubPOn31rDJwzhwRqKKiv6xMFlEVXfmnxxl+kNjwnB
Bp1ZwGd9/uDH0XJdj5WMywJtAEEWgzooIfcz4iQnp4IK0pkD/szqH4ioBwIuoh5mhoDGlAePKKIM
65nT5acaZjtTG6vE5aCmmA5BbxoY5/slE2zNue9mUg++G0M4BVB0sDXtXODV1pHQpOaPy2fK5Yb/
dsqfBduDH4/zHqwZ6FgNO/QSJa5szDNIZSfgxCRGi6ysmjxotCi+RQXNt3lbytsuq0dfQoppqy/L
8ASwefkdcPbxdZdRIN8OsXm1xGbsp6VdhjHIzK4XPVZvqJEtV6mTUe/yl59TGM4rzGmSd6YBd0+J
EiAECzKZvA9zlrhq1/2ea+Mr5307tmo0L11I5i+S+Z4oSzDKjlt2IsShc4vgrvxcndTFskcgiESF
m7e3JsYN8hn980IIwnOqyTkGMgFJJNOwhGhM7a+kq5SrziTO49SQfw8w728V4nO2U6+CK6GEiC4Z
FoA26Y3zrjkocP7WQfPgPMSxC13Jc8B9W9cDgKmanno1chYkyzeXJZwxMD7FTc2xVYopY5BK9Kms
DT+TB8FPnzlgHpq1zeYqTxbkvUypcZvy1oyIt6BXL511gR2cOWAeRkPvlTFW4xgqRBV3ToDc1nYu
mJoFu3/m8uUZrGxSkXEgaRc27TdlnNy5e9NAq11EX0fr+fL2n1sBZ8m0AP38UNdIrU2yb/Y0KLPq
ftGbp8s/fyZzx6MCLlI6aLQruzDPx/lLVOYAAGlz51VuSLatu6x0OzlSbmKnGgQXzblD56w6U4Gk
ZVcRIu04+WbG8eKaEXjI81j2m0Y4YHruZDjLVvoEnN+WSUPSomQp965hvpu142cG6rKTYCnrpgFQ
0eO7Bxyl9jKrDuIKtZ3dtiN/OO1IBBfb+j6hjfz4x4FRWpRNh31Kq9dBfx1otJ36P5ZY1Ihz7vfZ
zh3cbRMaQ3SjwO9LydJ5sk5CtaV3UZHuGmX8reAU3enHMhq8m/SIsFPovqq4nufMcnv5ni4/iRoL
TPzcIXABgFnEEeB3IAN5+do10v5bYsnhZetYNz4w8h1/v7aMkjmy78+qu8R0wNU6e4789fKPr6so
unqPfzwho1nqDnwTteRdTdEzoLza6einhunF2svvCVGPhRTZoJijg5y2YdWhRuoQCKPf2qkd3Hkg
7+MCNpLLgs5tFWfWiZZPeVWoNJzHyLeT1G2jwlctEdzNuVPm7NnqyLRQGRWYrDJudGfcVWokUNIz
X25zVowMaTJXHbItnRS5ylyCGq8N6lIEIHAmtaDx4yDS4AwNWsLwNs677OswFI2fFa3lF1KjPunA
OzbaZZ5c4Ic590qR0asyw/FocvTvcfT+TwiCQZFjHTBGsy+kBHsHfoLrMjN/5kR6aqz+8fLJnzka
nl5xTtJaajOEILpV2VdqPzh+H40iIJszVmKzUztwUyB8lygZbAV5kepuHpUtychurJMbs1SeSSwa
NjmnBJylZwtp68FIAANJOhWRfm9JT3opNeHY0EhgIsxzn5ZNTpqYu6UDJAbtNbQhIP8W38iq9DOi
jWvO6OjPiq/Ia/3eiXBGr6mL0RZUV0O9BnJE6sgxJvTVzeUfP3Nv8BNptYFdmbO4DdO0MwPVlH6i
yfOhsJSfHY3/uCzj3Glw1t7OJs3ztm9CgoZfRfsWDblnjLJgBWdUikcAj9RumZsuacPJSEcXM3wA
sjIS8G8V6raQZFSqFIy9XV7Jmd3i8YmUsVcBwWg3YdfmUQB6BTMoSktHe4jUoR9ykPzfk8PZ+EKk
MSP9AIgOViUhOpADprz2uhhNdgTtQ5elnNFgHkRnVHPVqQBLtKsUSQUcKtVB+1O3+UMyL5NXVFoV
TIsze2Wizs1vyuQcgFOWzTTFSb+zpLECxqGetdc22kQNt51zJQk0qdKfMVUEQ8ozhH3B5aWeOzjO
IUSlWkQVkeedXCkP2WS/yGqxAViQ39FciPhyxnVaXAjQAThQnUk67MaoV7/YEVU7vyDGDJpCqZ39
BKHHtdPq+g871hAVdEo5vZpDrxRB5lSKH2XjsJWVERgYMfKhk0hpuUHkv28MHkK+yOvRoIne7Ww8
D65Nmlm9ix4MBUSKKVD1kpmUfg7IfhB2ZChcamNptK4UpbIo6XvGAVhcNGH3/dyCG68IMyr1aEkH
xWSD9fmDs4imLM7tPedjIrRDmAPgWncJOHtCFfClX8ZCGr9dVp8zPobvJYraMTLNT9Lb1NKQtpPK
fSZ1oAazO8tr0Msiu47SqQJlPSeN2evBJVmqdU7nTFbDDMze/5+z71quG9e2/SJUkWB+ZVhR2QqW
X1gOMgEQADNA4uvvkB/26bNOy6q737rctiiCwMQMI1wvAWE3ZrX9lQLd7yrRiYHVnU3W/2p0BTDO
/34aAYi45xqpXpDl4fdkK9umcqDkdzADKKX97/L6SxJ8RlewkTeHGXxDbyz66OUAkPkn4fKDj38J
soyyrQMQI6X7FYnZwUvUa8r79JPG2AWf4z/HJ35/6j8+xyhngKw9EexNlyUHhhn/YWlgEpqLATd/
SLzmsKB18GUYYr5fA6pPjCwd0jNLQPDUdUX7OsvRCK8/65J+tEEuAk3QqM6sJIMMMPXkfogG+QBv
wO4hDDZbhSZuqrCj45f/bu/T//36kb9pCJA0wd62eseTqIIB985HOZBm883afVJ8f/RKFyFiUvUI
g+GY7msm0K4OV1J4Dn7Z6yxeA7b8sP78mebRB9fepXSUHiPu4OGIdKRj0NPtxqdNb6e6Ww8aIizO
rtc96z7bPB88LLooRxabsXQbWXcEkic+tcDKVV1A9InC4/BKtbr9mjFfg/k299lLCH/HW2lQ8JJG
u2ro4+ARvRqZFI2I3HReu3CuXA3X7yJUfDiIGFfaJwf0gxh9qRQWAG6ke271vklH6KwHM0TkyDbl
lsrPaqcPjml0EWlcMgIBCK2dPbrWJR+h8NZsn6QVH2yfSy4yek6DMnyTGFnT3qJl14OskmwBf4IZ
iTmEOhptuSyR/0nEef98/5L8R++r+I+YoKcW9cXItuM4f4XIwmFCmoTOfzHVt3RO9iGMzwn5jO/x
0bpdBKBEjmtMDNbN1lfcqoKN0yc3zUe78yKQDASmM+PsQYIl0HWZdbw7ErdFhWc8sk9W5t0sXoPg
Mnyac/4Zlf7byl2EEwnOM8l0b/dhM782tH9YNpNjn6M/doyN3I+Dvg3sdkz6aae7sOpNWDi+7GjS
/EZqVASUVB28Od0QVNzzUG8lR4FR1AIyErFyHw3tJ2f3g5zxUonBhSMcT+LR7knI87obKrAZMfHa
8pZ+/3to/SgzuxRsttOmHKthVw+5BLKrW7qhBsuEDfJVNSMvoilLr6MltF/A6NemYlbSn9EYwvzg
77/BB+fmEoOJNLSRsd/JvfEjiBnZqTuvHtwDciLrX04v25OXuewzZ+YLwPl/rtJLTCb3AtP2bsT7
RtLGRR/ytcvJ0NQ/BRpztySbCFJD3/N/kbEP0IT3fWizB1ugDxD0XirfTON/d+GEF8GodZjtBWNi
9p4K+EmrJTmS0GQ5H9R0zWsh7sNpmz/JsT44weH7FvtHuJBw2NBtzZZ920Tfg2RLvk7cftYU/OiH
X8SiVdVTAPCv3Ac93WWjKZ3gn8SHj370ReSBoNDoatGoPfdi8C5+cvQe/r7xLlgQ/7MVLkIPC/GB
lRiA43Mi3k+tSX7Vqx2f47hey1ozcei8tS+45T4UMtFEO8o1EPu4g2o7hdCXhklP8BkHK3gvE/4l
KoWXUSkNmRJeZGAUg7siF2M/xBB5CcdimevmYFCWnoG4Kl0G2fHEwSkuQI9PDwBgDsR8xb38a+ZB
DB3Ynvt5EIdtOddKFJ4aMWkOGzHsVsunQ43btUyirC0VOqtVTWJIAcPy/WrI+uF5Jmv9xTIX3Qa9
4E1OW1xj5d8X/H03/MsbBhdFRaOo12Xwlj8y3MJQFW/Mcp8szntOQy6f/v6MD6LJJTwQME6bDtGG
hkJkR4yO39E32wKYT1YqIBLyDcCTT/bPBzfXJVwwmMDWw3UQAOElbuLuS+DQUwqhoGEm+IdlXhmR
9pMY+cEhuNSIRjMpGqK1N0cpWf9oIhoVm4nHw9/XLHjPcP/lw1yiEjI1QWAlXMJjmqkaQnLQPMYO
sm1qCqVc84vYnrdl3NczqGK2EZAD7NdKqRAY6aGHz5IbDc+KFbLZbx3n6bNT8bDkIJ+LNBcC2zfX
GZXXtYroqyVpetPWXH5JZmhPgbwh94wHOi6CflXfU+f4VHYEvjp6Xdof7SzVPfQ1wivH2uQT5sIH
OzG8SPX7rgGlud+W/RqO5JCoRh6WkIjC1+KzSc8Fe/V/ostFO2ARCWOL9PVeqZlUfJX+YctonycQ
JLqbcBR369KM1TSSEFrjMsmj1HMH08ukGr213QVWR/tWyracQCF5oRT/lUGWaf/3j/5BanEJBEYK
hK+q0ZEJ6sRUc5yCHLxNaseSYL3tA9l8csld2Kb+Zx0ucanDlikRdulyHLIlrFLZbhAEIq9b6mU7
fwvJLh5ks2vb1jsHa+hfR7yGf3OHaB9ukT1CPFnevysjVyaA/1QmPRiIwTiy0nUsDptA/fv3Bfko
clzcBlzZaMtiIA5T4e+24CuGsXnHgIiCs0S6Tp8EjT+v/S9nLbgI821opaOtG/be3A4OukitCHIP
9ltVhivFwOW9C+HHqZroOgj7DAoN1KkKqtfmDJOa9KtMo/a19Uj6u942Vah0pncLU96tGjYF13Rv
PmF+AuCSkgAntJhnLKH5ZsJgQI7Kye9NjAQlp6BZBVe99TmEDkxuYuPtjG3i54ZGsNmzmXvuB8r2
3qbqz/quHxQsf6LPPzIQr+Os59J3R9GS8NxDuLbw53U6Rbx5h90nDh5xrN3pAWAN5kMj8e/f9aMw
fXEOE6GombnvHRUaFDh+mjRvcb3M1bol4XnYYuBvJ5LcW6PGT3KtC5mb/+z5S+xtR1jthca442Bq
/bNuhhlPp7ADHomL4KamGPkWxVZUva+8veULfQuDll/HEDv7guoNM/k5iNJ9pg0tZoK6YtUxYPRZ
73mvi4/a9e9r8+da/JfdeIniFcvkZYuJsfSWrVU/TfM1LgP1BezIoIAYemSKDnZAlepNcgj4ku50
79JvUbvpq6lHqV4Lvy7HxtOgZrD4Ae4QqvJapV4bq31grFZ5UnDYzSFwviYV7yb5vHK2Pm91Rp/7
NYqzfE6i7laTzt2tLumqSKh6j3ZXe73NjYYV2ljXmJODNDwHG3SxnB5OgV2iayHrbPf3dfjgPvg/
aOO+w0gwRtYQQxf0hCn99cxHRMUtWT/ZhR+E20vQMfNkh5mjQRS01L8SgibXTRDO3/rwvTtH288K
9Y/e5P3P/3HIoll007LK5Vij0VFuq3YvdeC4zKNx+0zO64ODfAlBBhosGBq9LEfhr+QxGcPO5SwQ
I2guylaN8Om3yDehLvzW+jcpWbbPuo4fVW//R5W5Tk3QwMniaFF7b1nQnhe1kbhcaNO3+TiF8gDB
kvFcG/jjAuOtyyjo+r3UGqmGGebPeskf3e5/AJ7/WOcMcTxModeANtkPQWlepxFUEWneeOGJId+m
DcR+EErVZMvVYH2ypLAr4KqNKImMdlOE0xz+fxK6/yfgXCQ0DkX5Jhwf9kgUj11oIPe3HbLNO28N
2Yk1qjIuX5LR5QocOtOK3C3j12x4+vvx+SA9/ePu9Y/FmDkwqmxmdB8Mgj/IxolzBjLNJxnEBxfz
JRCapf6EEAiMcsKzdedAQ7xjEzrP8VBn92YdkqdgnfTL31/lo4dd1CiQCwN5DtffUSK9eKkn25Yu
GsKCd8Yrw5qPVYau9/7vD/sgKFxCpE0MURsG7fKjyZpDYjkrUz9wxWKmXUrNZ9TGjzKwS7y0FknA
BTKAY9oRafaTApK/GClfT71YAlVC44TcEy8KnltFOEeoaLwnSO14TwhY6Q9rmDmkQ4vJfzqHmSig
VQataeJNWwW09PxiSKPaHF267fHv6/IRwuWPSd0/NpS18+S5SETHFgj4JA9TN/+koVZeMRKdPqla
bGWWdunTGk/9AqW0Kb3TUZedVI0C8JNU7UJv5z+H6lKTQJuESdfWgHDMHT+gQ58MeU2Ieki2xZ7n
bIN0tA4pebGLCw84+cFD1A/t0UHd7h6Mie4UJPN4RWANepR2iAS8wdVa520g+H4Jve6VbrS9r51I
4jKIl63yB1BSSOzA/gstjNOPFrIWn9z1H222i8QTDse4beEEgl8vWH8mwaZ/8JF4X5ItYmf0Xdf/
ctT656P+4+OtkZ4Hm3buGASO3MHRwn8dsqn+iqM6kE++zUdtyz9//o+HiJBDmDzyZkDQzN6a6cmX
/Q6GaWkxKXjq0ZoWCzdd7rXbnSLLr79vzA/W8BJ7LW2n15bUf7DX4/WMrP2aR13jgZqWZdeRWtvx
kxf86EkXcagOLWisyar3bF5PnNAdasknwpJjOOtPJKE/SBUucdiaRDyOtQFMM4mzvXZeVm5h7PJF
AOH69/Xyoz/15L9kmJeQbGAsZlWDXr8HQXd4a+bY3UI9FSjBjvvbjtVDeARkoXta3CYPDTBZp8wX
24lDuyHvhWyKKJv4VPh2ti84cUtO44r4/pe1gUlnLXe1/dk6ACl0U1LKkGgCd2NkdlawNpjaZT91
19B4OPiGVm4F2UvSMuOwdZxllYBmTmV/j6bbYRyn67ROn2P8nVBmCMTNaSNw6Eh1cxJN1BYGxZmf
3SUcKuPwr5Eze4O8JBjpfV3UuM1nGLqPE1TutnXX92vBV3eCq+U+YfoaPbecLF/FCl52XJtc+Fku
Onps4AqC6PXKOhQmkQSweHqKIZ7u+uSXWrwr3YK21CN99uDRY8GhJaHI15rsws17E/ET6Zr3Wd4p
2XxUxuYg30mr77g8qSoo4Ei3wX528udczF0+D92ZOveYWrtTjt5CF2JXhydZ/1CBf5dF9jWc+p9r
d2vQ9/Ngg+nLOyt/h/Uv7rpcxC3k/9ETXXwBrucIqQFbhtNYNGiO0jY8jM141STLG+qrfCB94Uh2
iupD7A8VjfYzbYste5x0glRpKBWkj/hXYurCV7dyFo9tF+4nByly+ggf1rwZQdfql2LzXznYn72Y
ANeId8OgjwFH/5JrSL4l0RE8nbzG9CZ1sGCUb1YPUNC8V15zD6DzbsA11XcqXyAgM8ZpkY6qWpM7
+JKcrGzRbOf4KusPOI3sO286QhLqKNLxCizGfGxOdPrabaaKZbunWuRq5bnNfiz6V+3N5aDdw5Am
Rc/rgqFZML35Q4Ba/TxTfurtbZ2BzLaosdzEspu98zo/x1Sdo5rm1H2TtL0L2Juy35SosSdvGZ/h
3MtJqZr9hksW7SjUIDFAtdEx8Nc55+GSW6dkkcyusMv9KHU51G9AnhVzHV2pqDP7ObBHeMznMRwA
SRMfUpi5Fl39GC4P2hP3MHV9H3TgEX3usfBAsuWgkvUupvO94+vtmHVXAxxIMfeI825B0kpmsYsg
n2mm4UiyHx3+5xqaq9Cyuyz9PSdTHlm6ZxRqjrGPTS2hmBAWYe9DwAHNKs5LIuZchUsx0D0y4t1E
032/oKkRZ9vJRfUryO+Yvkz4BxPNTfo2oqdtUkeK1FsefXC6JtGUzajR8Y6gHEV+uT7dobddwbwk
t/3DkEQFEpVDN0YhhmLIFfpInH1vw3AugU4R27NscnkQ3rEl20VOFw17nBOf5EGkr3QIYHTXvaE3
l5Pt25Kkt15/37V3c6oxwd1u+8SVi3U5AOHnNV2AT4uva1nnCzt2GzbrnOS20ZWcXuc1vNKd27XB
cpAzhx8HtDL6FezGlzEYb1fnXn175XOIP4CRuN3Fw83cQqy6NQXmtzqT32sC5TOC+inITjAIPokR
OZZBwe2iaoAtC8zkSoCykEM0J6hT//B7DOMGjAXHmyT6ITPY0kTQKjA/2KZ2HQl2vIWlrICPjK8e
E2bv6QJhDQLUS8tK62HZTVjBnvin08hjVDrmHtBEkM4CsTSfgyeYoRVej8MT/Yj5r5W+MjpDuwsV
eI9/PNRRUeOLunYFRn6t7yOSNMW6Dbs6Dopk6HYmezXGQLNRvJjmenSQNljxvmluNlimmgz7NIsP
jEYHAOHK1hsOUfc19fl5bdJ9pF4lRQHpj2+LU4d44ycLvWJotPjFnNanefs6DMtesv08d+dmvfWc
eRyHaz2SnPTXxNbfjAcSAsM9E9GTTiBD2ulrj0LvXQUF9JNvQV4r0JDOtWWlVE3RxsDH0XEXYGzP
5+mWbF4FJ5wsxeA3fF3hytbBJbQO394hAx6yDdL9WuXd1EMjP9HPTfs1bPwi7iAwm0ZAqmxlLTHk
wH7YeH+O5+XEvGBnEjh2aZWvkaw29paOWIb0eyf0cy8p1LbGvG/s1QZh8Rxl7qlnupDLUrUSttAL
zYPRKxEa9gNChQ7kbT2M32HTsqMMu3uZLS6J9ZpIhAmanmPbQqmzOQRt4gpJacEkTugaH5peFCyr
v20QqJ3iwuNxwRq364e1YBHm18n8BhzIEbITBdQ+9iChFvGIaTzPKgchOxG8eLY5sgCScrS7Mx7w
+c2E1u4ZghdVWkPvwr9CkcH2g4TlfUD3cvhOl+9Kih3b2mJop6KDvhimU7ve4whw143Co1v+s2WY
fHmPtI88lUOtCLo5EP0cX3i28AWBTdvzu9scdDMiAcTbiNnCOQFREBqXXVffwEqP3vQtgxeP8bCE
nokiIC+YevOs8b7QaVVlTXX/0Hod7O1HvAFIuwIll1unM4Z/y9VKpigoo762D4o14nphm39sSQuB
ID/j46nFGBzavhNlJ/iQKpVvSSNNEW68Obsxgi8vn0wGXr/vV+uSJmWmW34AGwCtJPAAwt+Ci+wo
Z6pwMoHSinJPQFWuGGI/PsJV+bmZk/RqZG667esVA5ZIJt0jW/X3hZODGLyreFXHsSHyPAbANBYT
GmJ3W6fmHC0Ab2+QI1UNtBmqEKLvOQg/P1S/Pm0Ze78+O1P1zXgcZPDDYJZ5hoYxzzuKyNRxaMU4
cO0n8dvL4ptwhPCi3x1cMp27yYcCA592hnTdk2ggzx2pCtgTLF8XXwG8bSun+demlpg/Tq2dr73Q
7WYgRW7G1d4CuwubMzh43AgnvqzvpCzonFzRdtm1dBHnLjFjEQ00zX1HZ8gLQVJABN4rGK5VJ4el
9OR838KaNcfECR7wtXqKtjQuW2HtuU3ja5lBXln7CHAyM0+WsRc+Zt5R+5oUQwOJ0BQewmAU4HTx
9sH15sWn/pHL+cuCwRJE1o9Bl8B3p3VfefoOOe4S3J5xW8xiwUFc1xh42AG9Hgv0uBiXAr8dfmAv
HiyFT/I8Hzo/vEs6fTO02YEHpOwX78UMmhcbG08+CESFn27nzG0v2geuibP065yYDFhRVGDpcIQ8
kILGjF8NKfIWP8qDVuw4m8/pFJ01sDypHPV5mDyZ+8P2jc8QUoay1InNocqZqE+Tbr0DaWgOpMpT
7bKmkFH0C0IzMHdxc4Y41c9+rk0HOqTx1giJ7Sh2ievCnx3fXJGi3Dww1Lwc+P6GtZUI6hbX45wK
WL9nPfIKUrt1gHhRwFgVLQtXO7BAqH5YJpmogqQh6obJB12RdEG/82JLVR6waXvMgka/SJeN/dmv
zRbvlw2QAfzrULwl6M/JXGad3smM+PdeugXnMO0XiNj24zgg7wZuN1+QXv1I6qCFoEInhiJunBxw
bE0clIEk6U60yrtK4Vm25pkQCVrpwXwNlXkkplNKH+YZbCtDo6zw8QMKnJc22CV1avuDBTD4u0/f
8d4w4p23XI02Lmk6YDTVtu4J1JpYFsTabCyEc9l+Gqee56k3eXyXMa89teNMCszMEUIkW4Ff5n6b
IMw243iGKJPsq6ElIybDWDXzM2ytYPuUhEC4bkHa7mTq/GoOZncFGKWHWzSax2JQsDbGgjSA2kZm
FdiGKGjxd2MBLXGrKnhRsGuxSH5I2bI8WDJhHRMb9/Ep1IlCRpOBx55TP24HhEuZ+nkWIkfts3jK
g4xMuN7boe6OIVR8u9MS0HY+mhWyG0WwsaFGqGZ9t+PN6vQ+EZOeK0w13hI4vH/pEX6iMttmwXc9
RQ0HehGRTe4adO9LjaIS/RJTr6zUIkpuUVpCm4wjg0GioYLhSmHaUNgoVmMOMx2Hig39Sj9PWwgG
5AkbyHOje3ozsX64N3Pof5+XATy2jYDPPvmeeoiiwA0npTLZ5jA6AlxQAl1+F9f+fAixn/cZarRz
BDVb5CxoQZxMEjoQdf0lOzOQNQ5BNIongPzTW5iNwVRTbetDjw+x5n0YrvcgDi+kiFXd3XZdDBXx
hfn7GRqPVZ8t0yGdfaQ/0RbchFMyXEM3TJZ6Xc0XPvqssKHz7m2DwqXwcJPvVMfH/dZs4wlDYX5W
MQVvGyY0ZJemY/xmhS8etA6SG4g+qh8rUXDyBS4J70RjXdD3dDIw4cj2Wc/SfRy+i6hqOk+7BLDe
vaqbCFGfbzd1FI5nx4J5F6djvxu9JANDEs7kK64B9HiQ+8PLD836LGn7KyvCPJa6GltxTEXaiFxr
yCij92ROHRv0lwVSpFeNtjB6U7E8T7yxjw2b6h12u60ir21x0q2nfyO/gRmxmn5scunz2s53awpp
eVykcRGRZTlvcXAaNUegmO8blCB5zFZayKDeSn9LAEzu+W9/66/byLFvIrLfXVKjNvWAoWBj/UDp
MqCMHV7BO2yKhblmZ+P5yWtZV6StnG4G7ODdDCVqfKLZQBQshNQ9/h4i9PgiyJ/Bvn4m0Fw8TPUS
ATAdIz/x/GM3xcF+GaE9TJmDk9JA252CbFIdROu5rhcI86dec90lnBVicAGU1fjbUCMqiZi90DGG
aqAVHWbWmQGlmdvdUCt123KfX6Vz/c5Z7F1l4MNZTuCalIpsa2mahZT+iEx87rcvNovGX1mi0ieC
lmu5bmF6g0O4lZxMadFq0RSzTpYva5/yY6ZRGsK4MS0cbNF33RTEVeKJ+qEGAfAcTmzIhcWqBFJL
pKLxS7eMHoQCdF0I2Q+vdUNJ0UTU7YJ+4juqIdyoUQq2INwV3ZaGZYpMewlReNKIpLnHI5cnGCUV
SU/0o2Gsvp7FRvdQWNFI4msG9fXInDD1a3NQTmQ+q6y+WqnkJ9pP9oF3BMPsJoWe66gilHPvntFo
Qr5tPSZ/6JG+zDKAQ5wW05cO5IKjosrtXSctBjcTQbCHeloccXVN5ngolPUMtOaMPNp0fFR9g88i
2INQ3JVzq3jVzxweIpIv30Jm5q9y9RKI5Ay34j1+LJ3tC7AoTBmzBNAW2X91BMhmGkE9cWBDc127
Md7LVmcYuGORUYYFN4HtxbU3AjY06yCqGpRIt96Ysau5XYOroFmaEqCxNIdlHMYqURiXHuubLh/9
P6LOEy9sbF8kDVUxaLMW0H7FrQ6JhXyg1pUYLthr3ajfUnmPS7Dcr340FwC33/Fl+ekZHlTI6+8h
iRcDHM4cRuNaVcBK8yfmZWMuwbDPYxE8yTTRX0LI3lSTn5iyW+T9POIWVTRQ+8gkZD9l02OLkFgE
Cj0VvAgADls6VFuvTuO8pEfLvLoiq/luufPLMKxxdEFlyFs2/vCGxd06PzxkdQ0gvqLds9/WQzVN
zgcy0vMP1jRvPF50EXRsvN1m33swotMFFxBjEH565CDJVQo6UZU3Jg1YqUxUXhc9z7Fcrlm4dgc9
+9CKW4fwkPh9j3zfPo8A5+R0FUg1MULOhXFnn4mblWcpbrF4OZgliwtbk+xGNmNTIL4dw7gnZ55Z
WfYUqmR199ak+A6pMuoKE9Jxj0AyHKAvRXdh56d7rUV6HgluEZ76a9k5HuZ+M98iDzvi2FytArEk
IIh3I01/8YmMd/jl77pkvtb+pNqDGTokXSKWcEudtLpF04e2Vd+uDv7a9XpvoPlSoPLq74PI2V8o
Jig2SDcltPCbxXxvwGvfcsv4dEzQZ6iGra9dtcYp5BJUou69LgFRTW/kbRpoUvBAhg+Oq7p0a0Ny
6AT1FepQ+07Btsds7LIyUDA/0NCaySmj6LkNPrtbQdw9NzgXXwaYTD2hRNSQMTALRpR6DvxfcZ8A
iDPUU95L3t6x7q2NguGgDMrGduZuv24eeoDKDwt4i31daStLn3monTMkT2elZcqQxnvZ84q74ZEg
iXsKJz3uhG8xQWvIO7RV2vuNrnJHBWvqSvNh+j0DTVBOusaoY1u7NsqtsOpsxwnVVaYpfr6nhHgN
GwPlz6mHUzpiA24TBkeP2gBKMYatQueu89EHqv0H1iv1NE9D8jBPSbfzVxofx4kguGpCz2BpRWWQ
LYhGlm8eYNvoAz8j+8qAThrTGr5s/rp9w9ALrDmXrQlQfVuM9o1vasj0rCgBdCuAzeQT6rnc6XC8
DjdjgRY1S4ToEXUH39VB4a2hdw2V4fjeb/Dpqkxv2R4ip/PBn/WQMx9r/l6NLXsKV+1Tn6y0SrTA
LowRSs498ZMnF3bAl3OPo2/o1fPwNfC68FfsongpmIKWELIbtL9I27RVPWTeFcEU8UmF0FwyHHLd
gk6x3i1WqQ4oY46e3sBW3Fphn6pnn/OhL/oUHI8Sx5jBWQAk7rhINHRyKkgVYZTm+mwd7iGKycfr
TnbkbJizCQaBsrF5F7NB5iJ0ewp0araHOHqirreojw8zCSCpJngCR1wDmyrqYZkLopP6xgyJPPmD
4b9igYIjT5tOnJUJm5/cmBnGZ2332moM/so+gmAiWAy1ufYsNydcOD4K4u59SBkELUx1IC1SGgqh
DLQJttivWqBidT4lpMP5nniQ3ALj1jzDuBMi/Buff85M+k+NC6NfqwmSEr707KZumm7XsMHeYVmH
L1JQXHgyC1BftEqUZt22fIbG8bukjKv3DUmCkqUSanoyjm8AYaKPMQnl8xh5cTVjqntFiR+8rDJq
viF9Jkh6gzZCeYd2PisCl7olV/AlvpIJtQi/qSLf5jFUFRrL/WEF5urOY1DYjaCaWfG2voqEdj9s
5gEhB7jOlasTXkbAt1aGc8R22Jxlh2ae5E/NF/n6bk6E36Oxbtk1GE0i015IM97NIvRUIZKZbEj1
WgEmukAiatbmB08ULwei+Q4yzvRqzQZbwYqX4zo3vzm6FrhAoMecG/suzQRuJsF13jykG4KMidyR
DJqVc6SGIlvXEa0/8dLVG7ZQ/WKhMtNBgeIA9kjzwOJkqXSylgoleUUWavJGSi/HF4XXewMHlXfi
ReoleIBJr4AivdNLeyYwas9NZ4EGased3TjXpbH/j7Pzam5cSdP0X5mY60UvvJnYmQuCnpQpqiRV
6Qaho9JJJDwSCfvr92F1z8xpbZmNiejoiDoypEAg88vXstXUHE7WZc2GrZGGnLLFBOXP28eqT3Zh
b+ytIgLFG4JPQdteoAstMsMKd9O7C9d9igBLGcO41i96zPJP19S72p7OHCU2uh4GhrvmmzvMX23X
eqhn3pTdMlfX7toL83NybTsxhp0qyH8NZv9oZpyLc/keWNk+HBTIEMgxWpBh4WQ1ioYES0T+p6HM
7gHC93aQFec5yptVmuSMtDZVN0bHUzgnLcxHNbg3hfHSDqehNp7KNF0D2MRulotrTpjc0bvyEmTJ
RnTuWfbAjpPlRydtlken5VHEP9mTCOYPM5VeKtzZOI5BD7dOITmN0r6VOXdG0RnxVDG0Q+D4PNTL
bp5T5KdZedP1+iQM6tx3QKvDF8+Dld7+hhV0vjvjf8QKfpAphZO22z7w030k2pyCHsftnwUJO5tg
VMmjF5b5rWUqxngS5PtLm4Zk/Uoh1Vud1cuDajtjHwXMhtfAa8daXf0Hu7ytJnclm9RGwsBUfS7G
1LhWVc+B2lpMejcFUf3uNhw1uqA5Mya14uzfnQjq1MaKe7H/M8nq2Y/dymnAx1Mvu/e6ynxvAmUd
hiRLmxgAjJNS2rkQd80yTC/1VNsPdl3lTyS6+yG5K1PErtot48Gt+mmDcA3FD1nvl6R0zU8soTzA
RhvG9Pilf8qQXlxtTSPm80AYdz1ebLR/XdLqdd857ctk6zJnSjKJPJaZxV5EjcPnttGzu6qWnqxg
Kxwem0YlN0aQOZ+70FvOcy/VXZObA06W0AUNlotjuDFg8XBqAr9lylbpDW+ivxcN+Co5SaZ9aPPr
t9a4l760fuNcH65y+nP2CDZYTXnbBKvCn4d9VpDvy8SaJDeW7Jz3Zaa1HaRd9zc+6N3dZNXOcxe4
Yi9aDvBMJ5GCvcDM/WaUmXWq8Bp8iZRonoO5qj852nF2kd90QdyryTt77mysJtVZL/Zgc8ykkmqX
lCK8damRUzwDTndOnAA6i/CLP4lYB0cuwqMravGeIxuEtUKreJ/OWj9qz5mfzNl9YmQVByP3FBhn
kOdvjU1EnnSi+WLr0TkHZc2+0opgPFhhl24mpHkvNWR4vUpVk3weZ98TsV0p9yEqyvA+amXRshRp
xQXGk3pU3QhcLiKn4LtMqkjFlHc3xTzXB4Qzzl3iORws8xmNZepZmUcesmVka9SdlK9qoym2SyLc
Y2LPwSZxSfzah6PJ2cBP9Feuf/asIydiNbYxGa9cRtjrsT3qnjD569d07pLsWMrGCYHVeyjfwNAe
bb2pE1TbuTFZgjJEnOtRR2G6z4TrnR18RzNuRDN59EcQkG1iyeTGdgrIUydj3/e9Oe1iY9Zdv7bd
CdQ1qWYnhaO02ZTqolRHTffrtHKGUN/g4gjJ2LRLc0XWwBxSOWuHT2FH5+1KoxP1VrKYm72QXdNh
JJ2Sk+wS+TXIfe+wtGMCmzwVKlY5Y9RKTVF0FlInDwP49zWiRZxa2K5T2nr5wc4qh6ZvV2s3NkoV
9vs+TcZyRcBecRv4mBiypG9evWGBH0AOZGxlJdX1E3HmbzYHgydU3g2Zwv7VBTMpmsNq+xuQhkkM
9+TkTpy3pfMI2d69lthvxNoyRPMJPUD2hrk/OXHbyWztX/XKuXaDm2EmaE4tTQHQyJRu53P4RlqN
+9pICbovymXZKSa6vQfyaMRD3oV3JRLNz9qSy5MrAaUDLA9fpghPFtqc7sleKp1ySsYLvKomtjCg
vIwmmEJxiOeIYnvrAaJ1byzSsjc9+FcEN1Wlf5Rm325ny2u3uhTWuC5yy0Q6rOzl2R7T/r2PFhro
vSFnaut6Nf5pZGF64OSwsCfL+gtqtK6Lq5k9pFzc4Y86aOdnj0fkWZqJcUcpW39jpG70TN3A9B6C
42/V0Jt+zPxq3QZhGEDKzguK5r4R772wNVHqsAQv3VSHRMbo3N0EUxI9VkHR7ZU0y/uo18XJKOrw
eRlkeTfWvvcgiyFr1wFE8UM4RJ69impbv9CpCJPO/I2PuTIhCSQsbzhlwfVOF4biu5KC6+1F8lSb
uVUcOBkTSG3bYghXgTlPp6jEIwvvt3SrmaxqCNx5yXd1HjaPXtnNxCgIltFcFY/ZJAPEIbOWT0m4
QM80SVLtR2NeTubopG1s29HixU17RT2LFHfsyjT6zlgFTdFN29QNETqMLZLzFRhEp1bacocMBWpZ
P3eJGMS+6J2ZmPqi9R8VNbX7JQ3qd/pe9cbjWoGU6BGIJZjr7t7Py/zZRov2FiUBmFRYsRY0RTp+
7eooeksXa0bIYCXTY0oO/003d/W3BdrzYsu+uokKwF9w+V5hoQgzdZs0pTzbo88BCFB9DNZWOJbj
WnnRAEV3ha8Tp+Htc536ak1OFp+q5qOsVxyz/BvbH5atrNPkiFmi+iPoYQksszIJUSEchnQgzY68
TsB1d5XNu1yVloKoT3q1CStDP5S+qivefgeI40fTEkdL7dznLoQRe4R7VwFec+ruiM3JMRNJKO25
IdTUKz+RZGC+knHu7olMoUR4yUMoerXchmGL7FaUFgVGNRCxYZaHvJwrgNBUnn0rMw9LDfjgV3mx
DXG0nSbXsO+yashv1QB2keoG/TD7chmDEhlfihZ7sDXOodxYLQ5Ny8YdEePrdmnaowf6DPaos1UT
2iDkfV2uMdBUG+l33IyuHcaj4ap14nv+sYhsdhW/bB4jf9LztkNugZAyIKKpR7Vc3yWpyy3uq4Ta
6tYc/MeGU1CyRm/DiugraDAKbGe8hmG+vNjyekD10gkNBfZR1cKcQNRNUZLdNRIhdLHA4TWi4dDc
WI3zpQqb6rZODBQ8TCszcFPgIdHQ3AlIH/x6p+rMWhMCmGwKAwqqRJd4x2cnXx0t0Gb4he5uncGU
9AjatBYhUAy/lF7Ekl4XYXcb1gORR31Cl05cJMq/SB2JjblYy6cO4OEwz8OCuZohTK/GLi03kbfM
B0TqU7ZKMl1BWcB30slKgeDceOJBNVa1sWZD8SA23WVoR3mfGeF4nP0C9tYS3XzXY156UnNJj5no
jNNUmvNmaJLgtYvYGFbU31i7lmdzaxIpA7/OlbUptAKxJ0ZXJS5/y2yJ7dSSws7e0MbG0phxw1kA
AUugkXJ547afW0ldRxE99/noPqg67B4iu0pWgW3aX6rGy7dmZzc7f+ryTZjDw4e99zLONrhpCmq0
JoXPBXdFTXTx3Tm9FbPbxl0vrL3wr43sXWQzvLSF21MRB2274vWju8WzjHvl263go+m8CeXPVDLQ
+rUTAWxp+467qizXWe30y7kO8uFR+pnuP88DOPbGTcwlAGQrs691IJyXpLX9z0bjpfYqNbVwV+y7
bg3kaWLN8+BlxzVdFVbA0aSfDtKuEJwN0VSSiTdq9VoHrtE8BFMgd2mvyrcS3hMQpk5kHbPPEs9S
Vul0dS1ZLPDDPBgPvTA1/L4AqHg06NsM94NLHfFqngmVAHHoN52n+01oJe5DnVLxUaZDD2gfjeZN
HkbVdggh+1eQhbQwLEvHzDTNOFqjck6fBwbpbWIPBoISPDsBist4hsHYdGE7bXRgO3uzEKWzkr7j
/dkHAhEQ72ovS9g9qDTvkE16igcM5a+ZRL+VVlV5qWc5PirW5l3QdfaN47RBuOlNN/9SOLK6gxNt
nxLVLM+0HaWHSVj50QuUPBR1DtaeVdZV6EeJoMWuc3SndnhtW6f4JLLgqUXt9MziWR6AQQ0Srdiu
aq+uXvqpXm6rdpy3bOjJ51YL82hqWZ/Gzs/35oJgK5DhghSnC6N90g/2wVW2eETDED1abIGsJLPD
BVXUKU89eRyzB8gIuC8Oggu0mfs2rdY+ycASpL6cPwlXZgB5Zb1cPGpdOeDodHHQJ0zB+9yzVmST
qN/HPkOfM829V2+c3gIG9r3x1JtFvslbG/43KBXCvDqxWEfSUGmE103CMURJb1PrqPk0Kx2GV/6g
PSqzSveGacJLJGyVa85JUh4Xw7aPs5v2t2271HtUkYi3OGtUzkqFGKCXoZg+D1GY3cGzJqeSBBNB
nKsVXupp5CHwBgp2Pb08LqmXfzHSyfxcNFa0gzXWVUxrenjREh9cYvbOuTZUe+wNa4Aw9XU8Np17
DA2gVtbxBPEam8YhGpX+BMtA/1OxZN9Ep9j90tGItQQIG4Cy6DEhFGKaZmB72OXyxnI9YwdKO22K
IWEnZXXQ56bUETqWOWpuvakotjJxF/K9e0WasiaPJ9Vhc6dgjMwVwnX/RPvYiJiyboybzrDSi68d
9+SMEMEFpN7JK1L7DgSsWEcsp7UKh0NIPPaDpGCadTMFW1qRJjrei2Uwd6S1Ib5wOQMdyiBt3tPR
ZWFv5uybUTb5M3t5I0iqjQgNt1xnb48cTkZbhMcwo+VT98G4HyM7PWXlmF0mJJMRJGOekcOAoCOP
TSDiAMzTCGDV0dZCBVVfR2mEe4OAMaZoRASrpfOnBgSvakxA3MGwYITt6MWZDP9GBAvVzMPU7atk
uor2x7Y2V35nzjs1JPLzpJx223vKeVK+UewABuYN8WXLHnCpfZ1pJWDKTRtSorhBoZ11qQZ+fRvc
se0OZxj26I9WGHRromUyjhDzk9p1YDLf0iAdkPTkrjgGxZSfM9qmDuHUy7cokMYfkcjo7cV3GbuY
DoYjk1dFOwvI0c3Y5DYqEhXtA4dkA2Kxk4fQTuvHlpGPnQWdG1K0hogQA6mK0y3Zmv1L7l3ulhdW
euvbZDTOtyzj9L0MuRsDJImA6qw62br4Nz+jBajukjrFIZUoiNqYNE0rrrQRbMAb8gOvqm5sFZhH
boYQxV2oViIktS60YTW5p/RhIhMV0gaBXSjCFoExmDG+oyKaHlvLyO9boKi1zP32Bl6dUFsYui1h
Btax58x5CoTPs9i50UtgT7pZF34po5Xfpog4+wwMZtV1VlWsa/Z8wdHaQiAnnfFWjXYqcKk09XnI
KVrflKLkGVLWsBqqKd2kzOGXlIiLbeOX4j7pquVUMFHeqD4cz63JwY9iS/lFLsUc17lDmopjZ7FH
1cdOpakVF4aXbKIUFxlahBmqswFlxny+c4jvAv4dZ27NysdZqXJ4WKLsRI4E1LQ7tBVBVECnkGC4
M3PfOAytQGzrj5xOcdQeRZY168yS06WMkJKlE6ookQDOO9UY7v1cTjdzMKI/pzlK7qp2iE59l9JZ
X/kBPzip9EQmPWdhP0l2c51490YvZ4S9Djodjn/FbYWb+ZPQiXVsDYeMrHySV07ZvvO8TH3zoEzL
G3cI7bto9jXZjY7yn/K+1F9dy7L/GFXWbUcZVSdWbzTKrjU2epUO0KpbWnEWGSuW1Ldy7kyi8rw2
O+Xz5O1aJdtD7rJrTk5nfy38a8i3QOGP4pnZTm09hPbvw9wNt1YvqwPAPk9QEXmRv6I7LryYOdNs
V9GjuifCeVnLrBwunEtQjni5mDa5Gy1bTpsjuu4lOOL7MzZJOUdHNyjHr81iiE9MO3q7ZJGx1mPh
3ixapV8wmLhprKxIbWTi5eyxKcYdL8GA3FXyXeXaJrnI8dxbNyqLHvuTck9kK9TPrjNUe0fDDgqr
tBHBJaJb1Zlnwxstzb01+tW8kUrZt5U1smkGtnEeUopDfd/sD5qpawTAifQduV7LHTYHa02B2fQo
iciIYnD36Ayj1a9YfN1NHtQhsozGCAj7qfO72lhEv5G49aOVploSpmRCbgP/VaPWn0w9EGEI0R2P
wVKhsXPqZ9ZA824EWzt0fRXee0wQXzNL6VghQv4URoO1cbMkoMNTGuPaakN4EW36j1GdAb+K0s9P
dZuPOBclVnldexX4o3LQNzTmJl8W7xM7jHfpsu8CkoIoThemoV8vHPRiJI3ZdaYX1rbPAbpHp3T2
uTFVp0KZ5SfZSweRF8qyDOXXqZgqK/ZYJK8kC4vIUlgXhCfFBfpKfhNViTW6lctbjg4cmfe0eA8g
5Ali62HeJNVordJ2Xt6YJq8MQjRuYCfcjQsQu5amkawDmo/X5dCREc09fBxSuFYoXjseoeM3VYvQ
1lSdnZNw7yy3OS6LJ4N1MI3nvs520pmGraFUf0cm03RP7PeyUdlUj6uwbZi7cpBiPx3CjWHCpfFW
ernLg5F4gLwsbpXhCxb5ML9MtIVlK+G72ZMOJ5D0VAPkw6frtZH4MzNZKD/LshxviRWgidkcEJxW
LidruGZAokosm3TKy3Cf1cB2+B+K/HMkjP7NxupzThbRpGtz5I69AchPmDrLMYh14wAijrnb37UJ
U3dcsm/w/AZyqy3w/XHqcBiQRFKegizqw5Ph2IG7bmrXgjx3WcwGFRb3Tg/Vqz3Lf0xzgYSUnM5+
pRDgkNmix62TVMa+NPW470YD1VsP0nfOAESNeKyj6WnMTSi0osZubKnAuwX9TR4YiaxLYWN+IaWf
GQjzt7URUpCvU+UdIsrGl/kLEGTK/aoy6LjRz6KdabNPr1EHFBag0NjGjafmHbDgYJyoY4uCTVX4
wR/TlU1DWiYOdq+cT/7YzNGdNgxzbQ1Ez3x2Bt+ItqklTTRsju3oM9TMAvpnObYvHgYsNK9SLtOO
szXHcXtyo+imn8xQA/t1xbNl+O60gp6vxSMZ2H6zHnLDA+fNk+EG5TXYoWtcm2Z4NBNA9TiVWHN1
hCd2giE4NUNxPb97HvYdG9mFobw0xsbgextTmMlw9s1kLvdCsXlyhInsIBEHN0FvYqD1J5HC9AxQ
o5Fc0k2et2GGscASN62HXOliObJ+TFoQj3Wg0qhaZzMCpzitM9DHqE/bb2XW9ea6StWsuEAADsd2
gutZObMx9xtEGQ7frsaUlJrUn404T0uMgE60jHJl44p/BBGUY9wGTOQ735yq8Qh7gtREjCMUYl02
6V7ZqP/ZiodvSOnd4GuVwWzjPm4MlPyl9LKd46uUkGJraJbDMIzWg2QSM7eE3ucjFoq6WEA7FPux
Snt3LRdl3y2i89MVYKyswMgG+zJ5uf9qe0wG0H+zvHN9iw9+mSP6DKsKN4vMtqrjpu3g5p7QeeRr
B/hzHYz9fLSThLMNFNY2pMjPiZGmgKZPbkc0s5tlOJ3cwq73pWskm4BZDAuBX3BARP+OHmDJ822n
FnGB2s7aleJGOyKwE7sJVhz0YC62veUtAvXopG/bIO38PTCLQNmOFHdTukP7tQtm/Q4E223tLnGp
cQR0HARcEFkLuQQ+svNTbtvZvPIF0tjG8Ja16kWBCNoHTLst5DT92bpX1rUXo8lDWsnbpWYKkuaC
0byzRbpjdaPtlXKK3ZAt7ks6ZninoC5fqjQnA8UhAOEmS5r+hdDe/M7h8bykYdYBCYbt+5IjqKh7
uWyRvsgt7nrjK4tgk8Z0WI4bxOz5MVXhyHEMwubFzciGW0bdvNuLgFGwJAQ7Ogns2IxKfmaf3daY
3x2wHy921NQ8oty8FmdOGCiQOF+UC7QbiCo8AuQMb+wGI8ipo1hX+JDy42D47esQ5ekp9zWCnLH0
a3vlptb4BYOum7ITkm9/zR5AnKFmAL6eaKr3hjPgYnsr79qurVYpBQUgUFZzAlaIjohp+nJLwJf5
oKuexSoJm2HtJbITgBWpvxmXpNmg9glAjf3l0mGiPc+khb95SSB4kyUhQ+Ng6HDVSrs7VnpysBip
BigmgVarjP6UcgL902bs2gD+XrfCGbBcizDsYzcs6jdjUParn9XpsTHq6pVs2vyNdNFu3w4TUchJ
4hvrvrj6ln7Nff7MdHm10L+9XmQlaIe2/pc7LqzWZj7ugGTKfabscZ0A2/MJg0r9z17iQ5CNYXRO
o31D7xrp9aumDfB9Fa1p3grUNpdfv8b17f6Iv7X/+c9IvMhKokCVO1NO5sFbtLsxs2n5DUH8M/Pr
hzSDOjOpT0pJF+lJPto5czdvXchYqLDRuHhi/l3kz0+iYcwP0TDKZEqbkhQ7jejKuypFkVvYAv9P
tyzLme3WOwLhlTFP/fi7aJgfZ23ZHyteOigG0fWUZquhq234fNxj4Ha6ktOpIRcmDmdsMaT57uFd
j2HznC7t78JBfnxd7Y8NMKJtQHwjoyJqkYPdgLjan9gyGOvjsUh/k6Dw4zvcjq7JCn+5w7sh6SZO
62ixpiLYL7qzbkH0y0NwXaR/fff97CWuf99fXkIsQeo3YWftIdv0NgzMdossCVlfr4ffuOV/9hLX
//6XlyD4HYNvrXAW5v20w4I8bAiBjLZKlP+om/3fb9O//XcJfPe9zfutbmaFilt/+Od/fK5L/vd/
rj/zX9/zzz/xH7v3+tp43338pn/6GX7vP153/apf/+kfV6mEnj/172q+vHe8/f/sF79+5//vF//l
/ftv+Tw37//+r291X+nrbxOyrv71H186fGMdu1aS/Fd/+fX3/+OL1z/g3//1/lW9vr0X/3Loitfq
W/f//OT7a6f5JZb9t8j00Uablm8xAfI7x/e/f8X6mxW5XhgEZuBZkccKVxFnk/JDwd8s2wyckNQq
AMjvd1/HQH/9kvc3P/JMhlE3Ap3zaDb7zytw//cl7e8fyn9/Zn9tXP9hFHeAuOTDmmFgeqwZN4mt
UtktphNQAPfNRz86Zswv0hjuvTI42MoBLqiQ/WcpBL24r3HiAJ/8rqTT/9Eywtv4mDCFRcSux2Du
jlljgmci7cdDDsUaldUJP8i2By4EUio3hjPrc+iB9rduByO+9N/azH4qXHmb9BlK48F6da+dtJaB
WS3oiBaUZVBuAX0+j707xVk6PxV6ruNpyXJE5dnFDkR9sVxCxti6jkUvv5JV8ORM8rCU2S2eoENa
lC7juxr3VdGJfakMb7OEtd5kLW8S9dW7FyYHMsTX2SLu27nD01tvCEn63Jb9bVDmARKbdFqxPBt4
V8yvrWG9kYBFEGtznpJcb2yQr6owH2biF1b1wP/No/5dMugPY7GuV/dD+gLwOvtnOw3HKGP0H1Dr
4HqHaZD2JQkRkUScf5vIWfsM+z3chEya89xAuVTBob7iUO6Ey4oW7CEYX21ymuPW6w+NBdffUzvI
v8cRuTPmBTC0aiyv6rB8nbupv2q6c5TZwwZ6i57gZej5z0RzLC2qksL1PwcWuVpDMHxq2+Dwl6fw
H/f4X+/pHwadXP/cD0s2vCS94EY0HOdkvCdi8kTUN54RL7/VQ2WuBnegooGZiygpv0fWRlKARP44
LKTLebrdc0bcykY8ZNfw48h+6/E+7Bam4BXeyC9OjcqvdXPvKNK/Pwy9aJffDDv2deL4OIlc3/uH
vSBHXoqUy4RrICQ1ktbRycY7kph27NwXiduWgfkJPPDr4JtPfk6je5muc6K4m6ArYooprix4W6wR
zOHxj6xz5HRxFNQXdHGrclh+kzj5PWznR+/zw4aSVg1kRcCW3lM/XyFZR2m0Tfr0whA9xHoSb8rj
5gnrz4WTPSyqG+IkFebeHfxY1c25rq1xZfi/C7v/0f52vWwf5lDdWOOk8V8dh7JZ9Rz8vf4NQOV/
+ql8mEFR7/rYRJU6unNzbov23GmwuNZfNPITGydeUOk4NX1sIa61q3ru9TSVCcfy8kGUXYkJOL1L
hAZ4RTwhiGBwPJLyg0J+hYl6sOxuX2fB+6/v/x+Ngddr8WGYnUl1Qd5bq6NnvU9g3a54j0q1yjOc
d+i+crpCfv1C1nWT+NFN8GGw9VgNZSn79mjV48FGXua3JZdI7Aa8r6r3TqOJoAcKO/J+F6r/0wfk
w4aVcPKopoLQPFKtHtw5PGXkumIFTBGFjFR3SWLX1TwZj7noYzlnRPp7eMf8C8KOdmUoTYKkBFqB
pdOrQphfsrZHnqKGP6IaYKKkWyD2grCMf32NfrYYfYz7Qnhm+MkcNkc9Dl+b77i6jBoWkJ6ebk+8
DlLta11/huF4TFmn4tAlY8FOsQ9iLorZbzY2AAgs17jGjIRUzANJ8U/jJN84Jl7GuaEhMrJBPi1j
05W/ayz/vlr+4MP92Km8hF07pq7THoOm3Qqvvs3dq60BC6bjf1apuFvyZbuYx9bud4mProXxXw76
2Aeclj3jToXtnqz7eMrarwaBo0A29C+MG4PwKdecXvvaBZSR59nLHgjBM39zU36PX/7R+/6w+leV
UZDyGbXYWJ1NBcNPKIodnhfdIP/P5XAbjTTYi3ki6WTqSW8diXzwoYp1Alpa9CNdgJbwabuiSd3A
GBEGXQ9fi1GbHpmVl6B3qZLSgR8rsEcU2Ibt5BFy5slJrMe5dl4iq69XY17s+k6+mh3hriJSlyo1
Xzld1sQrzKewDPr1WCF1Jcnm13faD/O/ee6/L9V/mfGTNtchmGtzxIsS+5U8Efx9LP3onRaffV31
t7n6wud58hZn6yoNJ+Fvq6L6bcPWT2Y468OWUIX4s2zu2SM9h2ZMWE8Zsxpj/7C69L5h6IigB9eN
A2+qavOSO+4bgIqOZR/UCFUctcMLejU+iHUxezzT/TdYdKA0z+qRDeAcdEurRwik+JxoGynXzaI/
oSUSW2nrU4De3GnUqSyGk2tUcMdVihMoDUkLDNsIqsnGUD3mOwBdTFT264K0hTEO+3RbAnZbxtKt
RemSStER28KWVcDym5caUIPzmHrxEqJtWy+5B3lzV05t3A6VfsyL4Jlyx6+FrM5hWO/doj6Xwtk3
qdhMo6+2bep+/fUn/D2A8Ee39oddLjC7MfQHuz+a1yTqTrSfu8Ft1xQ6sOk5JjQOoSZbRxFHZfQa
rd5Y2Ru8v2LNVp1vQwaVWOfua4Sjby0bl3jkRKSbROujYv9Eqsrg/Ov36v7ocH69Gz9smUOtRTs4
/XA0nfGsy8s03CLDu3ed4lSX/V0+55vIV2e7bAkiNFJClfJdHyz3aN+IKGSuQcHtYIxD/FKny59q
9t6CRV8QrZ/qCjwLargOzRhl9l7hZC1cwV+aHDMbPUSZ7/L6Zfb9QwstEs+BuuR+cLJVd5+U1caw
PxX+uWd65Rd6DaL0YAtvHMu02Pz6r//pJ2X/83k7If0LxGdgDzYid+fQO/OA1EygjUdnY4UqiJMQ
DRqB/AuJtCFaMxZwAzP+Fex9lXj39m62YJXChbbpzDZYO21YbtDtkUHgYnHtZlSuv3mzP3twP2zj
xhxaJpSJPmZl7tkQBbM4IMKab7q8Dp5Egde0vj5zptOTJlZzyqJC5wxILi4wnmW3Sr1U3ocy6x/G
MjTihaKPm2iobKSdtY5rqLst0TtYeLvfjDj+9Tr+6En4MAXMSHuk4UX1scMFs15cFFZki/l7SB8L
vw4uZSdt9EYxPZMCV4/kolQhuj0vX5WiPZMtegna5M5blldS2sUK+ZuOmwLHy4QAOSYDBo03QmS8
pZneFEVQbNE8mytQdM40AcLwNicBpbPk1z4S9xozUIwI391XRp7vHbu1CQ0j7LhI+UIL24vpDdtV
ozWmyzm7eAlz4HWQpKqkXqd5tx/m4muo0ns5WrvGLcqbxE25fQWBs9XGJ8LDoELIhFDzXaK9EO5s
1HCd881q2nWD/6xzzYgdkKCGFlJjsy9G3Cehs/3NTfKTWe9jVqDV5n7PibY5wtZxqRqOF1034isZ
S4KQBo2PR0DfxILYqI1GKUcyRdfgEgQNrJ3ue+jTcz6rJ+l6T+O1dmZBRjWI3D9g9E7XM6WfvwG7
fphmy9rzsfQdXzSxD1lTHPM8fMYg+qInrjtOkydXea+1nd4HkU8EffBc2ukdxIneFbViSfTRKC+V
leJllvddab3OBMD++gL+7MT0MZ/w/1J3XruRI1u6fpWDcz3coDe3mcnMlHcllbkhytJ7z6efj9W9
d0tRYhKTODjA3DTQUilIRsQKs9ZvNNbWYLAyUhylEt4piNvM5yW1efLwYgkks38xVBjzajEabqAA
dgqjrD8mpTQjEwLrwJpiFJuJDNKN703hoWo9fyWcFjtMuHWq3WhRtpELrrRTT5yXzsbQasApCbVE
jk/DRQyazZLMOzSs5c3kNECdTEN2EebotkMy6HdBm4OOx86T3IKcbwsm4cpWoiysT7LxdjFV0OKB
e6t02HbG0HqqjVqgPpz7sDzbT1WXuyZR3mb6XmugoijBw8qIzSfGdxYZ0b0+hf+hqMnYX3ohahmx
B+V0zomF9lXg2TtPlw+1A9nIsHYxmFEv8p7r2oORN1IDzQx7MzjD1aSxpaF7s/JKC3c7WdhVGXyj
LxVluLS67lmLElwmmm7c5PFw74Hk2WBziDZ2nP1MJesqY6XQgvxJJxewhdZquFojRS5YYTRyEODD
lfgrRgkrpYDfd+33uuvPPU8uWmloL9uA8io5Hf+Lx2EZKQyF4liX1xQuS2WD7sQ+DLurmFRZQ6It
5mpcITK17RRNPnZ2V+zHrsVAyG76h8Y3w52mJI9Gp7mTGX22LO53cJLAXDQrwqFLm7Us7H8e2CzL
aex2ZvE+G7CK3Doa8MkD+VxU6Wclbr70eFMjiqVf6nrz1SARyV5CmRAdldvUBO4YUrbWW0vbIxbd
bOgEdZsNJJfA26zF6Hsy5fOiJmx5UH2mQOqN9lJV4Ac5cnSjlMCFEe3+oZUtyKncvwMw/lwk04ut
50hgsdlZyHtt9JS3KzXjw2SzXZXeR6viMNb2O6lQm79qGP+vs/834Xfg3vmv5n9B+n+eJ8vZ/83P
Km1/fH2d9Z//4K+kPwCOf5k6o4U2kQ6OwZzTAn9l/edfwSDSbcW0Sf5ryvyrv9P+mvovzVFk0wJS
ZdsqDnv/9//8nfbnV6puoXWm24YiWzp5kf9B2t98u7QhKyRbsmKZJipzXBgNMVeEoqhkAiyo9oMS
X5DROxTIQvY4FHB52lDMHQzS4ya4lPHWt+OjAqM4QGyrmTrU3pSbyIJvJOmbcnyBFbxV6pJp7yB9
52zTBm+m2t7ZknRZYOLuaD/wB3DAiw9li8aT/7GIq+e2RRinNKGrR0elkrdZv7WifD8UCKDM+rAe
p56oAWkcfPSRlx9gucF8QSEs3WC5QwJRO8Byu44vIkRxK5PAsHFWcMLR3xipD84kiz5osoH7yQz9
C/CmkNwYwRLTOMCN20BGJeGNBhkgtVeT4P6v5e518vnttefPjhUWals2O+SW6mqPTO1lAfOtN+/1
liQzAkqnnzRf+v5Zbv98knApLEqIt0PBEDrqvaR+7pSVvUa4wc0PsG0qVwq8HN1kQgoPKC0pq9Wo
r/a2fzNDnVL7aYr3seJtzRmh+sFXc5w8ZixbfFsEV1qeIoNnYgJ019g1cqDIu4B+qpLgssbA0ew+
thqS1srLwMQJcg9qmLfx+XtEfbdzW005XjvIo4LM2FjaA8KVG0B0W9g1ENxy5F1y1ueasovP+Z7z
mhQfZzsELYNeGF5ptbeSuhNqY393gEJ9eY5jSxVz8tTzLK/gMrevQKQHOZa038kGb532Y5t3R9RP
tpwudWvgGz1AtTppXw8pYt89PdB/TinG4dVrCImtVDY1cwTWs48cj4yfsxmBcqKNQxpxzbuepUeY
U28fJRSMkOvqgJ0jfTBo005V0CWBE9DJa18k7Lj/7llTVxyTxe6PPc2Bjpw0MT2L5kRQwGZBhjCB
MwvE/yAFHysHshsoJh3mRfs4Sbc50OYa9qcTbiedvgaXn4Mf9L5RwVw5bb7dZv98NeFQoGM7gnZk
C64TTV4O7rs4qDdxK2+wqEOkoDwA/nOlzn88Z5D/6RHhEOVIQOiKjkEuzWRn5Oi9AiOvYTQnXr0y
r/9cOOZB/udRwhKFTC5FrpZHYatCAjwDsfvl9MesPUFYOaBYybFT8YR+/FJZH+p2ZWl6PyLQnzX4
Cs35w6NW1uwislhkW+WuGb+3OH+hyIWg5vfT3/FuOGia4VCbN9lzhXAILXgwKZWbfQn/0+nQfH6R
p6fTzyB58F7Q2TYaxYqCMYZon1EbPrpTKTMurWJWuH5fcJEIQvtCnWTkwIBa2uhmTijap/0+NK9I
fUAYQUnR0l4GP2UNtYCGhXdhj8NXRSGQw/hz17T1xgzRcVVC/qkN4JJyPyQX4zodniNENvUkA8Ma
b7MgmBU0oEzGblKgk1H88MHlymDEIVrfNtZ3ufwh6fy9VVxKlOnBSHZ2AnuOczBONDowuon6/I9a
f1by7VRdNAg4R/g2lpNzQeF1h1oOyC2iRnK2eZhxVvb2fUpZaiouvAGmkWztvLDZVdMLBfJLrYuO
idweG9BlAMbxWrpVs58yOrX5t7Cyfhl692Ia0xOKVI84BDfqbR8OD21i/YpaZ8dZmRtF5XqR/BR0
dFwUXDV0XB1YV1Ne7XQIEGGLQXsqu3Zh7cz+HuUTFAC/VEg2Sbp2MHrjkFNcKdJ4G/u3aum4TJH7
tIlv41q9jssfLUeI6Wg9NCWi/QePvXH+BIzu0B+YNqP02OZfM/O7P31p9Y8oHFyW+VfE3+49QKHY
M+2AXO5iRNOmotrl2Gc1joOMi7nv0TuCaXjVDuqhD577skTLNb80nYOaomLXljh5RzfR2O/Vhmwz
00UKf5QImMZ2fIBK88Dw7Gz2zJadIh2NnZ8b12Og/rDbYa/bOGIOPioaMornkP+uNVW9yXUg+wjC
Qo7tn4qyP7YWuvvlk0ddzRmvUnRhizJ0W7VH+8i8SqFHzpohtnnkUgymge0hZLS5goLgxFIYmTwP
eQtZYm58QyhjNwJN1qVtWP5AUmfOa26qbNzZ3xpHck0Ed0NHuSgb/cLyr3KizLCCiyj6qmnUs3t5
T59nPufQ5gbRkd8nAq6+kdQeLYzVqrjYquhLQlrASh3ycud8SLu72uh3nEOcsd7VHPua9puKGEwE
s169zdt9L9/LXOEmAOZRHTzmabfXNH03FOlO0rpP6Eqw++mbfCDK4hQBOh8V/QyhL676iK+Tsb1x
gm5XwgQwclD6lv41lqMvoT7dZWZ+m0/9I+n665SjrKx/VzzYWgC1LQ6hTfu9BbaZZuh0wSL0rOcO
YDRkMOgO35rxZw+/RC4QYR6iY0U1zWxGVOzrJ8SyXL+ltOIg83CPKApy8j/gnW60hv0Qsd2Q14fv
y8HpoKP52nTFQTE5STvh7QBbU4lzRJW3JiS+iFphEkzXRRKDsW6u0jLfBmpxgw3FF0QH8cxUXRux
UFXiDTYoelKNbO7yGCtL8nn2zKQ2u30okbeLXhJ0LIIyPbZSyoQ09nHxxRuLe8DQbmDq+7wfsVTD
UaKJbmz7qVdzlKGMrSRbhw77mBH+CxJ06J4C10aZ208e0Fa86Pu5fKtdzEydsEJN15S2huy9aHp1
NCNzZzP7Jwfpp8BNx9DVy+EaxYm7RIKaABHPKAACFCjud2l94aBcJIGEn3LABwkIaL4wtpsnsx4o
VX+BC+9G2ROyAjGDU/S3dZ7dU9i+CLL0i11JD4haXA61d60C1UQc+jBI1xL1AjL6QCu/RCpwcEYB
+vGmGVGxwieLGGtQm1V4kFIUez1FPgd3j6rWj4DEL5D7I4S7vd46KFTDBs0d15bvOWiS55+4K0xA
r9Qt0MmjL0Fn7681hA1tHe2Y2LoKKv+jwwIlxc11qv6SB2dTy/eBg7xhN/vtlJvRv8aG8MFSueeX
X+DQPlbQobvuBpjhDtyfK8XJZlSzfYUWnpxdoGwA/x1UAstdHw23UhS9VF62jZTgqjK7OwWKKEj1
Y0t5wDNCV5WSi7B+qvzueHoXFCwGOXZxqQUGZ5myQdVBsect/1UREwJOk0agvfb9VFxGQG5MGDmG
WlDsQVgVxliacSVUo1lZlCIXNq6y4+o2QO5Ovhk4K0ErvZeClyoyV17tj+1ZeDPh+G1B6kk4kFV7
M7V3WuXdQa6Ax0AVv35JGEsHt9GmSXanO+SPo4fwVOHooYFpq8a6qPYSuR5Hh9gaHXTUh08/xZnP
em8ukfNjFN1kYVZt0xFRCoFVK7asIkYGJZDUlnk0JE7bbXPfypWbS9YuHxxX6fu7+QAQBbU7qtTD
J9S/SvsTSgCbRHMLFXVr9PCt9kptCpSdgt93dJnAjvBA0Vv9WS81Lo1oGHOtyH0LhtIPvICJGhPx
jJcGnvOHBjX1AbnvuMazV3E7iin5trP7rQcuA302OY9dRf9UeK6mczpBqL9FiUxVGQCUlyCR31Za
c69bE3SMn2Hs3wdSfT/HnKl0L4affoL/u4NQcZ/Ujps41Fm6bO/4/UuA3p7t9A91oX6BKLW1lUdU
ubE2qIZ9Ok5PqHDsoPajWuq9jL35KWn8R4Dil7JaHWCAo//rUBmKfg2o0bStTSmZYmuO3S16RSEb
iRYR0NhQnh45odr/d8D8M3K/r1ivAoYl0KtGOZmn5a3MmhhUT5jQzmkce7KvO/p4eiElW+cH1l7P
WTkZ/5E/UlTyW3MyysS5lv8I4Vrag1HpPD3PD3XY7ouL4DZEbQECxF9T9P9bYvENFPl/E/jYOZl+
vP8ah3Xz9S1eef6TvxKQlvUvW7NYThVbl21V1rjG/pV/NGXSj7oK2cgi3B11Dvl/px+tf8mwYBlX
2yYxaDjc2/5OP6ravywZ9ho3IVt3WFv1/0n68e3i9pcTnUU6U7hbK+g0xhifmgg+dggGgOnwy7BB
f7O5OB0dby+g/zyA/ni9i5go8A6xxwMUKX1pOTrnk75i37jQtDlvE6/irck1PY5QiXaTEAVJ2a8c
BPon83D6xRd6xhSW+xjdsj5vc9O1zeGu0J2rUCtvbXVaaf7txfk//WIKe9iIy4QddL7pGtURkZ17
1Wh3Hum2sLT2532AsH9DC6tjhFQMt5JRJSoKF4WCr3XfrjS/1PvCeuPrUqlPQ4pM+BTK27j3jB0M
tnRlO1zq/fmpr8ZW62qp11WmjVc0CX7B+UWpds92zonqdO+8XTb/6f95G379gMKwxg6G/ez2fQXl
8mMcxldZyec0SHvESriyO8zT5Z9t/Z/nqG+fA9tXQVGcURiwhJITaZtm/aduag7Iv2+QweTY3CUr
AbH0TUIwW2rVlgCkIXgrjnKZZ6TehwAsT9LhW8hBXk9bTChO99/7pWCVdPTbD6v9wOyQujDcuuJo
n5THZNjD8983+U2Xc26/aSN7Hw97S1JXQmZhxhlCvOc9QLC04Il+3wHbrIabVC9Xlqn3AbQqFJC3
n5Nge4Z9+gyOUJMD1+OLwSkOOnJwrR4fhzR7Kr3maBjVRVU1P0934dL3CEuAF7WDV3k536NkPyIQ
KGFa3p/XtBD7cYIuqDIvjY027IxUd/vaW8n4LUSmIcT9pBdmrcqR4Y46lWKra8cDVdj+YlJ8f+UR
Sx0jBH+gBVKE8pzhku++CBrrmPfmyrRdaloIe+BQkJ7lACAiEutF0n0s/L/rrm9IV6/rTUtNC5He
dahI+olP06mMVnoKrcOe/HhlHVlqXYhtc4xKL5FRBQJydogce99qZ+6jhhDJUw8PJp+XjQiTNZtw
jeX+eHoezvPtndXvd6L11SqreG0og+003LZXtJ1tk7HxLan+VRQA9NU+0W5OP2ehd3QhetG56+Qi
4jl1NH5OM4oVhu6ebnrpE4QoVc20HT05HF3snvaBgVwsq8EGTureSprz9tLfdb9X3RQgU28Mrc8z
Ikc9eEjV4C+grdVRljpHiFiE+szS7+rBzUnPKpHuVmn16XTnzGXwdwd4fuarN5fgN5TaOKC+2bO9
SR+lPHI97UGTStS7XjBI2g3lPs7qnSVLVza6d6efu/RJQhgneow9RogIclgaV3pi3HZ4y5xuemF9
04UwTiezlThQojFeAEcucDT3GrhnvfPjdPtLry4E8qilTpfLvY7SjI9cY9cdDK39el7bQiSTDg5K
EwkBl9rxtDUibE+ldI1oNMfSO7GsCdtvXfV5kQNxgjxfHkdA5CrS6k7eHkun+szsfeBIsDv9HQsx
95tQ8GpWpfqgTE7EGGB1ctvm4OX1xEUU5BFrxpUdcmGYfxP0Xj1CiTS9cOJqcCd1NNHXHIetZtvJ
x2RI7POiWpu/7tUjzGpE7gHDXrfX7O+JoT9BLFnZIefF572xEEK6QpphjJG8cFXkPDbdoOwjZquh
6w/WEO37Sv5weiAWJqs2//zVJ3STEmpKlw+u16JaWqugjIeVMZ6nzXufIIRw7A221DoFcjs61wck
3ga7QYoUGzyDGiiw/zTq9tbaCiskaf5zDteEsE48rHgqHylHVZU+tJgAU1RRnQekbzDEC641hbpa
hSxHLG9QsR4qc5eZ/nl793zzf92LERqoplFUo4tH4KfMTK4UDIXOGyAh4rFj9BN7nmMxZJsdNmzD
1oTctznd+kIcilxgVDO82mMeu6ZJFgvBqS2i5tsWLUO0CruVEvXCXBZLuho+LBgrMMemWHLDLHcz
4xOCUYfZchCw9UowLqxeIhPVl+JOR9EK5T9lPOatdRmF6rVihl8kL3XTAJl+JMpX1paFqBFRKlFs
ZKizNSg4Fs2nVIXHolfhCrZzqW0h8pNyCirdmtetUSXp4TkXU4jPwXnjPT/0VbgHmOVl2DENbtdZ
dxVCkaaXY1Viuqa8Ml9/T513wl4Vwp45hLdXlfEIkPvIVe3g5x+NDHM1cyy+dtEjUvefO3nPJJCp
N4wsClkA4NOvLnNuZCkSUTrSPqnc4RqZX+VcPud/U/bGbcuigbXCpU0tSlPD3dA8wt7YzAZmp7tn
qe+FNaTEGUa3m3TErjD7YLAdTUGyskQs3T9VYY3AhsqqLT/lRKNKz5b8yzCubbQlY+NFzb+gTJSw
vrMwnf6QhbVXzFTrAGIbnAVZDG0f37J0m+ffOoiDucRKP1KJhaq3vvQurCJ/VDQ0E89tNcaxQvro
yNJFU3XbasLFRMKFnLGTSuwyKEj2lzLyYQgU74ZggulxUVLjxfr79DcvDJ5IovRjA9+jkA7GYAsB
NhPj4gR83HmNC5cEjtfk5Z14dLE2+oUQsLJJILif2fjcr6+ism86K/a1cHA1taMK52dfy2x8OO/F
heUkUMugL2XGBvv1D+h9HnpTejzd9G+24Tuh/hvM9+q9nVbWkBaN/hp3eFMYBrPpojT2e+TnMWaO
5ZOGypWNiPPLQOIZqU9JeTr9AguzXOS9BYgtWYFej26iQ+jFOABrp2yvUFgypHjfI0qhNp1rKuNK
VC3Nc2F56DCabKiLjajRj4+yJ3+oAMdFXnXhTPIKQH5pEgurRJXAewV0g9mHWTn72K+Cyx5D+N3p
DltqXThMWHJTRZhsI3eNASBZNq6hI9ZN5+2KIm3JiiNJK/C6dCV9KhD4LRHfcNLwePrdFwZbJBpF
5qCkNqrmrgFEAxgC1Wh521efJJwVbQOPvPqwuqItDLTIH2o0pUXR2jBcXWr2PW4mcjE8ypwtKg0H
rNPfszAWshD0NeLxcjXRWxog71DLbtDY+3Be00LMS+BmzFBGBBmXnUdkHr+lSn9eHkbk6RT2UDdK
A+2sB1yjGD4wi+a8ySnybUxkXVssXkfXV2fH6KJ97s/NgMlC5PqD6lsFMnuu1RaSq8dolHSG9PN0
dy+cPEVOSyxXoxnn1cQFFvOFpsR852W+asw3NlSp3SJaORouTUshfD0LVe9O1dgn+uQH+ORbyNZo
GPeHqSxXlrj3Z6UmaowFso040TCRYEjzz1M0HbGjXgngpabn7nu1W4xTNMjOhLcbOIv7OsqQJ1u7
fwmQln9f/hBqett2IiNgnE0sbCZgRl/7loMRMivrdsTlKufcmN5o/U2P9CWU7eipx9Kdo5Y1dccm
/8EJbERu6PRcmEPszy0RF9G3L6JNGlLVPVE9heOTD3EIRv5Obmz3dPNLfShENv7WdoefLpSsIj3q
mflU68X+dNOLfTg/89X46Glh2ixJ6uwbiDY0YLIOOy1EAXSvd6c6weh17kI5eeHoDjV5m3KYHPk5
yrE3CrQDulSfppXz8tKXCteIDu1Xz+hYDcpSvew079F3zN3pL11qWlgMgonqWWXAazOm7iPXlUuE
tFfe+v0IhVj0tg8RY7AxW4QSXfja15qZJUXSt6BHvFmPnZWNY2mKCauAGZKOtUKTjRBy/eSZl0gq
A3sJ9OezuseeN+BX8wBWnY4GeaG6RjFcDbb8MDntWbsH6ba3TY9hVYSyzvS1fI79HD3wmrDQ4j3v
xYVFIMr9Ui8GdXTHPMRpQD1KfvN4uumFPhehcmZjh7mc0jT2u5+wVXmqg+5Dlzorq8bCjLSFsA4D
5DpUg9BD2hbTatLRlt1+PO/V52e+Gs5OrjXUzEeKA+H4PSmmz3lifbK6+sfp5hdmvC3EqePgdjbE
VDYqr33AqxS0NQUBRQk+22bjnn7GUvcIAZvIip6pXq66aqnCVasv00haWfXmufHOem0LAWvacTYV
oHTRIE20b2HnbbNKAemMSgqLggFDayWqlmaQELVqNSZSDTwXHkv6oifmbsRKfcrXcvcL3/HbLfPV
KHuNGssTmW5XJmNRNEB/p0ese3eqjPGHczhrHCwhfC0ZeU4LXxIXmcrHeMiwtHQ+ndf0/F2v3t83
2w5hRpLFWpBcJ45yj+zUStPvXxw0a565r5qO9HCs65C35pQAcDj5KqUZ57IaEgGUp+aol9OxSPOL
0x+yEA+WEMpVY9UYsUaTG0bFsIuScbhADDbEW6/ULowe+8XTz1n6KiGs0aqCEGJVLKWZhp1hm44H
TUfoAlpAPUOPgaYbvbMd1P6LkpwlA2upmiVE+zDClLXw0XIzU/luY7MLzXnbqNoBrbmvpz9sqQOF
YNdTA8uK+RpgIFoV2s7eM2s39crvrfo/4xr957QoYuLQhkcU2qHUbvsdiGfyRZuIOn5GpuL0N8wB
8c6qYgnBXkP9l3PWW9du9ha6ILacbuAyevUsRoZ0YFSvzIKFVUVEyGmwH03UsinZJd712GF17IA6
hwy0EvELHyJi5PrEnHpsqDizJ0/t+Glo4OpLBaJBFAsG5bksVp6zsMKLYDmOHLVnaVgmZLGl3PuB
Pj3LiZ2clVTRTGEFQK8/kzX04NwmDOp85wfJcIf3iR6vvP28SL0z3CIyF5ZsZsG/HVxHj+6THgvM
JrpusI4f2w4zuHBlIVsabCHkcRFI0Qei6qDKzSFS7P18JEaYf2XSLjUvxHYWGLIy5ezkqDGgYYBZ
740doa9ae4p23u3yt8TQq6UYroGZoBNIfj2Pnyq9eezIqa4ci5emkLCTW1Y8KHqAqwv1Hu/K6SUT
/kKxUsJaalwIaMxudb9IKAzgYPwzD2B0QRRSzntzEfam93hpe7BR2bsL3M6m7Hm+OJ5eiRbKDpoI
e6sjG7PQkbmpW/ltNeLX3byk+WWUQG6r7jDmNqb262ribGEOGXOEvBrgQUKSaDRZj7R4+FkpkAas
/HOPMdTKHF2INJGFqkZqYtkGX1PbHRT1+FedfvQpiNtJ9YNiwuk+W9iBRABc07a54o/h5KJV9yI7
/mWExkKFzWNZo018+hkLE8oQYjmQnKYL8BnlSBvigBU400FTsO84r3UhlKNZ3rkzWE4Nu7yS7fYh
1tYOmkudo74d4aDQKg6ypPajOsd1OnuRKuk28PGQks8RUOeQYQiRjGtYk3cm61wvj0c7qnZmLm91
JJFPd87SHBViuZejckwt5qgqF9vSaS8tp0OHaVzZbBY6SETE4TcCbAbfDnfCJHGby+ONASUYV0t/
1+jD8fQ3LD1k3q9fxVkTaz2G05xg4Jqh91bs/D59QVURU8rcPf2IhRmqC6HsJ4GRZPhiuKUZfZtr
OU5cnoXAwpbo7dsDL7VDp+TtsxqQEboOAwOd2NLKEXzpzeeBf9U5SpyNOVZD1FBa+XOoQascpTPf
XAhbiJiDhWkn5188h50s2heGt20jZ39enwtxm3vweuwxo24mobZBpueqs5KVV1/qFSFwpSoHMRwa
bO/IOdZd8JR6/vPp115YlXUhYL20VnRZYYrkTZpurVK5QYKdfODQRrtiHAOIlcrKrJzH8J2jli4E
bz5KVlM4DkVeTDTVyEILuzuW0ppaxkLzIgQOl4vBqQKW/l4fitvSCLuLOtSP4exUfLqvFiJXRL5h
mxopOsBwN4rNS7rtuSBVjSD+A7nXj6cfsTDSIvKNu41UYr3H1ZCRkKvsysurle5falqI3CGgzl9W
WKjZ2oDUdNVeOI2+snAutT2PyauwtSPchpqSCVoA9WjC+soxjZVOf190T4Vb/rpt9b+KGJ/Kqplz
pnh+egWik4b7X4gq43OrUlL02ubRn+pBxwXB87SNUU7YJ7cOTpn4E6v9FaJfuAC3uKu3e7+ScJos
KYJVWxt3w9uK6ZGulHiWJqAQSogv1Gj10MFdIN3rqneVyEep7VZaXzoNihYUqteZFTBPTCuTX5X5
FSXvK3z9DmOHwg1FCirznAgLezpvJRbhZWNQZEWipZ07Od+K0nxopvjDWXNcxJT1CiV4rimF25fN
dd/peytbO2MuzEMRSJbgPdHGym8Pv/i6KDXy4ObL6bdeGF0RNyZ1YWZ6A/lvOZBebPQ7OP2hpmr1
T6fbX3p1IYQCq5GlvJ4K17OQB9M9G7mtsF8jzC21Pv/8VYAisuujfErHlHKa7rGA3cl2fB73R9OE
rS9Vs0JNIgrLQ4jOaWfvEvx0z+oVERkK/qUoG5mFBQuQ6nvvd+i15Lo9Diury8Ko/iZQveoX39KH
DhV7A8TbeNuqHPjacI8D93mD+juWXzVfoiOOtiqKkj7+XCikIOJSgphbefmF/UiE66mJJyteSiCh
He89Onn30QZfESPTnCZoQp01AqL0XW15ZQ5QupiN5jBAzLRQfUpQQJbOO9KL2DoMeEN000oc3+Ts
V9Ln494fzWG2QvB3532BeO5wohobkqrAyRw5hxaLxTw5D64BbettXI2IzSpqzNt3mr7PKuqrUfnl
9GsvjK6IiZu6Hq/iEm3gycEDppAPcfRjKH4WVb22ws8d8M6BTFRSSiU/RK/Y6Vybaro6qrtB+gG0
Mbaf5hq8E0akVo2DnUtboJ/st3svcMJZXnmHjOAluXLMIbPHituRb7UXRnpj+qgZNTdhoGBuK20d
xEATHIg7Q/vg4CpZGLWb5ZeUVktP+dF4uASE0hfZqebEBg6SoEGnK7BgbuDcn+7DhWXvD63/ypBy
uhBWTYbVak/tg8q3uib2vLQli1L+JRaSDQbTuOB55cECIQ1Hy6kPkC0jFH/gV5ZwqjRpTZFsabES
FnHOPDiJkGR3JxkX2sH+CgP9otPzX6c7a2nCCcv46BeGndmx4Zq4IWy00r81MuD/qZ3vk8FYmdVL
I6K+DRhdjsuxqTK0mw0wrU2INbixVr9Z6J8/QGyplqCQy2obqrGLpeNOmh0ejH5/un+Wmhcu7nmI
/XXUIjuNntF91zZb9GGv1HYtE73QMyJwTakta9A9OO0o1KAV7zs/PWSj3dPvvtT4POavNqIIKity
+ry73PoXplMcTc1YOZguTBtRdrrylDrWYtjgtRZ9K6fnQUEBsIzSbWChAHP69RcIzZqIXdOTsmnT
rsCQpIvrzRQ+Y2y9V3FdTpTuufWGW6XSv1n8r+Vth9Y7L2svwtriSR1A7ETIDBjKXZw5RyMMPvSZ
s3K4Weo5IRa6Uo2KvgCqqCbqTRpjQx7WO537ibQGDFp6gnAlCUOzkzEoNl2sQZ+SMPyl5ehE023k
toqVU8g8/d/ZRUTBZX2yTDWtoXeSbsWXxDMu4sh2sZq/tTnXa1lx0xpNtD09Ed6fx3/4aCJIE/um
Z/12br6tveEQheeF9x82mT2LucHlkSlmhMpVEyPBi/Jevpedsvxx+u3fH44/TDIZb7nTfd5+8LoX
aZIvTE86TmpyW8prgb70iPnnrwI9wJhZnfWVXcvyPreTurPyamsV46aanIfTX/H+Oqg6889fPQIi
XoGqVGJiChPvigTPtbG8SkrrrKVKnVVVXjffj3YUIetouq2l4NJQxQ9Nop5Xr1F/Czy9enc/HpK2
y+keM6hvlKrqsGlaw9Qv9YsQzoFswNpoeXHV8HdejmVJbJl3ISYVK5G2NPmFaLZCbHemcIDdP7Rb
08pujTQ/66CE+ebbTm9aw0QHusPFoM8xuEf92VpzdFjoFhGTFkixZ06A75GYlIxNjebGZmyDa1/G
pvL0hHx/BVJFaBrO1Ekd6PRLfZkg6Njsvci4V7EpytNHtUrPm/a2kFQ3i3Ycda03yJR6yUa9aaTt
0GHscfoblnpJiFurRVas7+gleyz0B7ANyV4dw/GyC9LirN1MFZFqXl/bQWIxxhVOFBsJ203f1w5d
2Xw47xOEwLUVKeuGGAkQqbRvjCS+jCdr5zCXzmteOJ7KEHXzNO1MN23zw6Dq29i0j/IUr2zGC0cM
1RbCVwphwUMRILri4sKpkFpU0Qw7wNn+mY7Kl8nqbxOCIpaVnaGYDsx27MNPf9r7SXiE7N9Gn+8H
bRPNITLqzd4Y5ARiQfS5zcxvmundZvGwZjc1X0v/3KtVWwjzQVKsOh/5Rl16ydM7LipK7qHi8XGY
PmvSi9IgZ3/WJ4mgNgUySdgkFZkPvU23EwZI2ypsChe7q3hbYQ+BLCQMnNMPW9j0RHCbYTdy78wz
r5X66UPvVdndWIYFKsfDV1n2zwOpQrh6O0zsqoNsSMjQpKn0mFiWG0vpWexFvALeNq0MQHUIUNMd
HO0OYu3Wa4rj6c5Z2DVEVFtdyjkn89Z0dU6ZneojA6nvzmtaiHiZgmloTwxym075ccKaGXMoaW0K
LY2qEPD5oDZqPQWok03Bdr5vBUP6mIf2IR6Tlb5ZeoQQ88Zoj15Xhab7GzJgdYeOFEXYgMUqq3zN
23JhaRcha8pMoPYyzkum7z8PcBG3NgyKagzXDO2XHiBEdZdbg6QWDENm4hmcRrhBtMB/vo+htCZk
uPAIEayGJzqbh45SVt4U3W4apfRGb7AQqHWyQWdNJhGvVuTKADmesVCiEWVokpt3SNIZ385rXYhd
r+30vlWYTFFnZVs5vU6NfFxZfpY6RwhebxyCocbNx41z7zuSmndDGFym/Xl0ClWEqBVqluWhzy0U
7+9h08txhqCLsSYpu7A8mEIMD7pkyVXA2hloeqjsIjxFii2FU39/uuOXOkeI4rLQS14fmroDgbXw
UaRF30FJ9cPp5pdeX4hgEy92thn6nr1G2aZI7W57c1zz/Ft6eWFjVtUcZHbBnMSUzNxmkd7uyqrE
iXb01rSjlh4hBG+R8YQGzxkXY7DrwB7vSk++TCkyn9U/IkAtTn1rrIx53mtBeefUifzcxH3wdF7r
84n81XUqgqDoJDFTc9L673ksXdiJdt6OKMLRIinhRISYudtUbb5NQnVArDqPVo4nC9NGBKNZQ2H5
uka3GIg7sdnG2PmY0+fTvbJwyhJBaFWedM2QM6RaiHt1MTaXVPM+jKZ9MXHxMczxMezlxyjLvJVB
XphDIiJNqjLVwueRKxYWdHmUXtpWe5C0dnf6e5Y6SwjhBDeg/rfFHfIcIZtXI++ttmtXXn6pdSGC
0divaqcgq22agMb1SQWe7HtnjrMQwHoyeXHmzzlbX/d3/83ZlyxJinPNvtDFTEIgYAvElFPkUPMG
q6kFCIQkJsHT/x59N918HRVmabUrsyRA0jk6gx93I8XvMPHeefg3lls7Xq7coZZQLNM9BQtmsagb
CcGVDd0C0UovHP//CRqTdu8V0Ws8+oeWFe9LZbeMbA2Io73Cx5tbKAVQTwdgBzO/uS389y37FoBm
BNNT2GC6OxzWU1KVLqU32xT/rbjtg93y304nBEV9C+g88kzmHu0yv3WBB60Bcpi0AQc9hBhM/FIs
LyPO1MXoKjqtKb1w2gNvjQzrcZ7Ib6kNahzkpP32GYZ4GCycVxfAXAtXga6+jNKwGXQ+1AG0Rvtb
mcqVwx5cNvwfDtP5RvAYuJVdH6gw9WU03CV2sDfC2WtPv/z/P54eJ45XSgEfI8cCtFzm5PD5f/YB
107kxgeURqJQtuLRiPgOBag3edUd6na6gXW+9uYbJ0Aj4C6rCOsS9uRx4s1nSEndumGvPXvjA0ig
pYJkMtzxUssHRMZFBunHWyRPV1KILaqtBJlQCQZoNOVieepjBeRxcsTR/11X0S0+3CuLv4W2KRG2
IQbdsDod9NDLEGIxLkEfBIhtcWN/ryzSFtvmCKg32IwN0IX4JeRsd9Vcyvedyy2qDUIdcVcNeHgZ
D3k1sPtYdjec8LWl2TgDXY1CgIc7QA+lYjz1edxUaUMakND6RYl+77uOP9vY7eIKU/g9fgacvQII
0g4QfFrPkPLD1MKff+JKEejfODf6/7qutqb2cUyH1v7i3nwODATf6+AiPcHn38IPn//8Q9eWbGPK
Igkq0/RwzgSc/q9L+TOCToi2PHjn8ze23EQaXY4CH0LHZicMP3FtTjhfN6Krayd1Y85BUHitmFCH
nSc5p2yZn0xHv79vaTZXuhW0WAYq4OW4fFxLPzfjdChZ/L57d4upq1nYasfx6omBGk6/BulYQV8J
9dIbOMwrZ2gLrTMd4LWLQiXc81STWc7P4dKfoqmCyI0Nc9ok7/PXW6BdTc0wzB32eFXsviu8Z94k
t4jtrn3ExqSJH0wervQAt9j8MCfRKaBkD1W9v+/6FiI979rri67oPy/LtelXMhB8gq7MveTt3QgE
S6yiW0NNV8zsb/3ff1zGPhVxHwSXlsrkHl0dvVVJ9OKW8Z0pzBb95TxrwcuBZZrm5Q1k2DlKiH/9
eWmu7cDGgsPA0wYEYCgTNwduKuBy6AONnrrE3FXzrz//xhUz3uK+KA3A0jPDo0bKv2C2170Hctcb
7vrawzd2zIJCiSniwS5MapUtfryLUDx8X3C7xXzR0ri4UDg4tihfwqp4jCb3+c+LcmXht5gv1AKC
LrSXDp8IMp7wUx/GUy6S6iMl5VHJ8n1nf4v8krIFxgSgHhTM/c+Jgs7VADm99cZ1f+0rNgaMiYJy
shYkz6SjqEeWZXsCcf96V9RgjmQoYoHRs78VOV77sY0ZD8ZMuhiw1QPk1fNe8ChTZOz3w5KYFDOw
HOrTYZf/eX+unKsta5rHiZLksm6tNK+9FI9efKtMf+07NrcyxGNnA8lBRKmodq+C5AtmbdIGUIrW
94/jbd7Qa9+wMe5EIJKvZhQLxlI/Yor6aS1vQRavfcPmavYcAPcywcZzIz9f+Ldard9MMz2sKkDT
zLtxvq59wca6VTA1ltpLrDp7OcD89wsuoXdt8BZCxr0OqWuE2KggILJqBwu1v2W8Ndt3ZX22PGhN
XUQkgbbUzoVHb/VOwnwJBLkvht/R+8L4LYhMcjKt9SW/JF17YqCzTae6Wm84vov9/kf3cEt7RmLm
RRRVmh0G4fOpN3mrPllvOK/FDazxlStzCyWDx4bYd8SCnU74j3BZDxRN1zG6RXJ37fGX8/SPG3mi
TTBbcEvvMMGZpD5GM+C9ZTb11Y3Q9NoPbGy4idnIBCQid7OIXtHS2zPa7tZGfPvz4by2/hvLHaeJ
l13vw68mnsxbaHuNJFxTTPod45G/0wI2Nlwm0+Q49AsAg8LkphrOCjJnf37/K3a7RYoNfmUFtAHx
/gRA7HVczr0bblTM/vvZUGr6996SsrQsZlj6VtWHpPLAYwmF7RvhxH/bLU3ifz88iEephuri16Sx
L2yYpjc+0vjJx0jzIQbJPlTXevOuu5lu+dC8SVJAo7FKdcuyUrRH6MFmbXKrpXF55/81YihK//tb
7CTGlgLJgoio7l4J5qTvHFfFqSl1kS9QmoRyIVT7/LG/GalegVbQLWKsTzzQVQYk2AEcbckCFTyV
KQUtiE+B+LXUIBiV3xHcpNqfbuzYf5sK3YLIgAZdZcwsksSBvPll+xTP1YNZ5Rm+/YahXE7Wfy3k
xtjXMLHOMOxTG5qjFf0d68vvi4Ig6Fj9VC3yCCjQxrkccBbfYz802dj/ZChJiMNHjTx6Ah3xfd25
G/fGtRO+sfoQMq3EjkCyT9AZJ2mvMJc8mAFzc2URHuZ6pDmW0/x434dsLnB0QETICyAG5RT+BsO4
yyPIH71vlbZ4s5UDJt+WwLy6It4ZJp6K+X1iLHQLNLNOeCow6ORrM/l3fCxIRoP2Vhv5igvbAswG
j8th1jbY9eAwgFxaEIIbLhnKcveuVd8SoUFmHNxwog/A4DHHqYnmdPKi7obBXXv5y5X4j7uVlMuK
1BkAFtKY4LHzwEKPkbP3DVdDpO/fT+/iBdRCI5ZGTaBxmNBXQ5EfVFB/XpgrzmLLg9ZTXldVjxZ1
E9gfDLyuKZHxSXXyWKvyfZ0ouoWXQXqybJMGYffS83wG7CotKaSJ//wFV3zRFkAGEVsblwRzLl2f
HJIVnI7x2oPYHpNDsK6919rqTnul/hEE4tb02bUd3xgxhN6n1vgm2AWA4odA0Qbulp39dxxFt+Ax
PVEPxWe0lTko0G1JP4mq7dJiWW+47iuvvsWLybYRtPXR/WUViIhj29FsJOp9xQf6PzAxR9w0R5Bs
4pHIOARSIn6LG/7KSf0fmJhBJV1KCpSoGaBXDfniHjLcukoN1KxunKVrv7Gx5NbMUooZUJ+2RgYd
VAlkuNpPUvqP3kRuzaNe2+GNQS+Cm8TFEQ4PGc5TOx5GFR5EW9zKtK7t8OZyVo2MFkEJ38GA1VOg
xLizmE674TCuPd3/tzuifj+y0FE83R8spjamp87Y1z+b8rVnb27iVblag58eop/t4u6agum0QA/0
xsm/cs9v2c1MWLKaQfVix+1PsL7sSfEQJCxHBle+sy8OKOy/V8c4iLMYAxx83EzfozFEVcaV/f7P
y3Pl4GxRYsifW7N2TbCjeOHjEi7R56haLITGXfLxfT9xWbt/XGWJ9loJaXW+mwuIHzDWPUazf1dW
+n2pypbSTHPooqrCXAwsOkI/Nh9vTmL/Pdj4H0HpFitWaKhvoyOJPtWkHibQmfmk3bdYr9RLps+t
ZvuiTfaR5Gmjgu81UR8DBxmw0jtEU33gNt7ZlrxvuJpuoWUD4hlJR0TIBZvcReSa7Bmy4zyexPw+
S+QbOzdQhR8KK4PdOCbVruamBpjnnbhiuuU8k8ZJm8R4umr7PCHBwYLZ3HXdrgiGl/cdto25+0PZ
LfiHAfSVDn/HHY0oXqvkVknlijvZKoF23SgTDhvEBBi5Lxf2OdG3xi2vPHoLLYN0qkvCS+WVFsXz
5dFRfIsj6dqjNwl3IhJFBoPrYXBJHuv6UQT6fZnOFleG1JN74RyjCNStx77BkMisv4A5Y7FfhDbj
jXN5xc9u8WVd345mNQOqKMtyr4rH0Z0STCCXY7Wbl09/PjrXFmlzUQvRJxw070hAy4h/C8NRfCUN
X25NpFx7/OX//+EGl64gnudqoIoJu29H0qSVam68+pV4NdyYrUfmVsu2vJjteE4WSbO+wKi01ixd
+/jk5uY3dEC7A6B0Kv/zal3bkc2drVoTMuBWArC7z8HXhgrSZk53ZkmTxo8ekrodytTItn/+8+9d
uai2TGhDW0y1mQTKOLE4N4kN0r7sPkyAE/35+VfqOFthUMsZRE0r3OQYcCcf3FDOJLc6Agd1YsGp
sDOzC71U2bXvMqmU9z75P7oljCII1sK+8tiO18BYODb+BLtzFrb0BYu5+/O3XTl6W/hbt7RJX4Fj
ZRdyZdMRJxvKpPH7OOTpFv1GKozQQ+AKLtHnnzs7yIzS4tbE7bVX3wQPbLQQtBEF2xk71anieOuZ
qls8n1c2fQt9A67Cq0DKBZMn7AGE3WeaqJPXIEuaOYYXmNkBo3ILEnTlBG+xauDCd0UyXD5lsacy
0ND1WrKqoMf3bfLGvzinAuVdFE+HBpylsgvcK9rB4gZA4YqHCTYehidhnOi6j8F2JXA7DZeNUNVq
QsD6GijSR7z2TFolHh1yUOPwZze2sb1Rwr12CDa+hvSdK5oY9S2wXoSQmwq85KGgqn/fqASYxv7t
mtekH0hUNNGO6db/MIahPrtYuvcNWdMt3AxJsZBehY2PeJn1Il7TXtM4fde2b4Fmvh78WQjYNnah
zpeS3WlRTu98+Mb6OPeSJl7wcJrUZk+89vuwLrcqOFdUNuhWMxQ5n2cnD0+3uKuKYc3Eup6ReLyQ
lrxEPdralfjtFebONM3LgCF+VqH3pj2QqdiBpCHKARYSebL0fo5Kf/3zel5xCVtkGsY3jS4BF9h1
o93/PXlsh1NdGLKf26XHFTedKGYWb5jVlZO9Ban1M9hMKtGEO0yyL4DMx98uE2V//pJrz96YrOvo
0kiSYMaoKyB/J6BnU+U00PTGSl0pbGy5pHqpS0k8rBQR9ttUFI8l9/Nex2eq6Ov7PmETzZMeI3HL
BP/sXFFlnjMVuLbUrRrrtQ/YmD0nbdK5Hh5z9Oo8rukzXac3p+WQW7+t37cLW4wa6CJE4HvIeerp
jTH/4BfyRncXEoJXgrAtPk0k8UrEhNq8F8ROZlUc6Cb1GKcA2hFyLy0IW4aZ2NwrhTotgI2C+ShY
TrUzeu+PZjlCtyq+a7xl/VgFkTyKlfRgqInWZwx6l3klIn8n+MQ/drr/upDVHvp+qM7r4oZ7MTPM
n1fTdD+wmJ8bP+leZA2yy1rENA0ga38O+xJwpyQgy10k4+YxnHT7JbBtfaBxKc7dOOH+GCo/G+LW
HdCn6x69olnvgFbWOXd1/2KdRF1a1ZByQPP0fp1W8HOhqF/PDyPeGkxHmGaJm9ZlHZfqM+1X9SSg
zpDKPkGWPkUYq0sFAuAyi4UP4VNJyi+qu0xVMt5KqHJiCDkNItCwQgmy+F5UY3cvQyi/RlHvnZug
8sASOkzHuRgg6s4TexfWvUwr3/5FCbCk4yJ/Fgqtxbl2Xu56j+yAZpIHXdMw0575yb11/bKCiWun
dW+zpFztiYV2TRO6ekleGt1k1Mznger25CWKPtSULns7QCrHeLJ6pn7S7xIAZXJ/xpyvZVGN7DY8
Qeji7Hxo92DarM66aa5TJ7q7JFT0sMR83RO0nr4Fsx4PzPAunRpdZ4MCqtdelH/JysnZAc2ACjq5
rzGqnftLF+Wo3D77tfcWugBsnJP4UUb6h5V19+BCOWW+mtZDlCxqx10sjmEYL7lZCr9J53aAkO2I
DLMgoYLcZlQcjaET2rqyz/1+qnex60QaTotWuVlts2/q5S+6rMmz3yI5BU/SiopG4kNxm+kHkEDJ
cwtCQ9hnG55sZPyMhASvjwpVOvQLUIwJBoIYbby8LGN78Pmo86Dr1lSGmPFmukfLfSzL3K31pzWA
IuY3U03dWSmn83JmLzRcBuDZ6hgSelDhzljjDnpdR5dafzD366iKBYWWjqdlNwlQZcoxJ33V7PXS
Wag3I3rf6ylmOxVVElNVUzfEaelVyIIAu5CfEAmt4mEN+RDfS0+V4lku0s456wiWLV4q7qfRLIf1
ro5UMuVxXC3DR7k2g8NkIquSPl9bQsiDDmmF/QcA+0BK3ye5NENTYI1Bq59JDerovJmlavcNHdCg
EKIyP+NemNSNDCSe/mzazygB1G7fwLA/CDrU834Kmtru5DKr9m6W6/oNaxg/qnWMWzCRLb5IIebo
P/ZlE9T3k6WEppMfm+eFNcVnDaaYM8xrtGlQQlUk7RfQQ4Rirj9C+WpN8oCMEfRqfU7pbuhb+5XO
Sf0ZoovqqGpLWTbR0cbpqscZ9B6z759kU0KefIJQ+bJPAjqSoyi0D6eUdDXaO6C6CiEJSoMp3k2i
mMtnjGjZKBXWxixbnDe3GHMt2aVb49uDZr4KssLnfbJbUMM6Qxxkfka/l/ZpO3JXQnA76vVThfBS
HsZubmwmwmKiqQcYRQtadUjS5AkzTL65OqllLuu5k/sxGIV+bAKdsH1V9BLJ2qobmkOfw37068Fv
93wN6ZxbWFJ/QmIk4rR1Xdx/qm2zrHsxqzB5Crqk6D6Hax9VOwAEmh4oDhAT16m0EP+7czFd1Amz
9v63rgjj+UPAmY+1BsJWFx+allv5WJayx+cz2c9dCpr2/leBEsn8QdSriR4E84AGbZIp/ohB1yJ6
NElRiSzoDORJdRPO6sykrnxktmwSTz2K8NBuXtHVuh+HmT/U8SSLEcpUrJseudKx/gxtuH5IwT+y
rE1aY2w88dKBj8p9XiISq1OyQLkQFmjm1WmgvWg3PAzVPLTPUzyGaj/2ci3Ko8Tcmz4OuAa854TO
HZ9Tv8L2yXyNOo2O/2AU676ZeUIbLo0sVNnhieSy2BwUcQ390BQl83NRIZPdeWtL5UWjjYSg2INM
C45jI6K8Krrgs4l888RLX4ILD92Ln/7SM3bEO4T2pRbBQHZ9IeyaBcarccG4ESNz89DoxyGKaZIv
tGpE3oNdvEl7YB9RtKSEnFkUwCmVkdFzans12jyuOCvzZgAn2IH1Djw7wEYol8qRtv2O0mlQKfE7
DXL1qcHDXFt0Efgre5w5gCDn6K7Tq60erZ7Zl9nyJcRGh36fLvAZxbEVuqSHC5dxnddj6ezPuur1
eNT1uqp0qvA6D7ycOvLddUTbTBV+6aFfjNLzM2xVVieL+YThRUFTq8/ssMgwxwhMHKVeyMcvpeSW
PA0KmsyHOPCTT31NSAwDdsxLpXPhW2mWiR3r2Y8gGTIu5H6JICKZOxbNFt1QtSCaIEkZZYHnR0sW
Rv4gTmvTjOx1HYbWpaIdK512YzHOJy7WwT8yBHJYmo4t/WOhncIQ8yq67gBF97FMBddNlEoPTJn3
pkkWuhO6a+kr0YMDOkvUfbiHHGMnssZzcfO8BErLneayjk6hi3CHG7PMgBPURuiTBtFf8aFIEjLu
iGTB+BppzOakcOUJmH+60TQfkpU3JHOo98VgjHNT1+IOuHQbUVsbZ/jqIG5hQiWaU2FRQmyyHKkO
0xFSG815FmF8Ce2mQb8wGrofXYjrJQf7+hjmZLTraxAGkYfrNNHy65gM6LoTFHxYXqlyfizKoQyy
JB5cg3Kmz5aMkVlDU2rCUOTeqSRZTFrKAnQfSeL9FRSg/wDhTIhDl9oFdvEMhifS4YxFrdc/MbAa
ty8gmBz7oyF98qXihPqf69gDJ0omDbPzt3iE4CVkI4AsLe7jdW3bagepGTs+1rUO2/1U9+iUJXDZ
/tFKSLCBi7Gk84u66G6eWVh3LJNCCAdGssXUe4nR0GjJcZlQPeeXcgE4D81cAdKxmMKaHDqyUZ01
cz+Hv3DLmWIf1dYTdwjCkzYtQLhAASrq2vprGHT2cS4UtLkL3rbxjyaZrT5wjDB0r4A9leu+cIPx
j2vMC5tyFRP7slCLEUM2YyJ4h6odphJjx8iYhZ7uY8zJYwLidRYmoshWenCc6TIo2tyKWAE6Go+B
uQSJCCYqHS+/WzT/13vWRsB1MGLBTBKWdRXcsWqiesyss8sA0yfwJmeH8W/+kMhGvPDWb8JcY2xw
TFdw+LeowvJZ52NsWfXo1Uk0Zp6PP3gkERQEjms4YKwyGDSt3ng304+2QoB0kBDXo4dEM9M+tQpU
rmlrA4FcN0TkmcMlhq/coA2RcS1i8L54fRvhEobWNAKzuA7NvmK1v6RxPRccro0OkU7pZDwwxCc6
8R7nhuqXwrU9birQUqq9jcZWvSwrp/Edg4SVyian+/GRFBKHVjeAX6balJCREbZq+wtR4Fi06Qq4
i32diEHqqlaQUu00hO7ME5vKccxg90wcu1V6KGtWcA53Q4RLJzVGT+NfNuALy5oR4o351PTNnPfF
HDe5McKHusjqzaZOe8DBgjtD42LMOwHVY7yF6z8Q2ekqW8Ef/4CZkIEdWp/iDM1jrLz9zIohSLsh
WNqHlfnrWU160jnl1P9V6cDvIIZtuhhKEdVMUyf9Ai0L34evUGJY2mdQB0x1tuJy7vcuZD1/BAgb
LH89mLaiA/NcRPesQHhygpBuk+QsJkK86mE24merqAdzma2bD6Hv4WNjn+CYlfNcYLtwnMqsaWcZ
9WlTIV05LiuQ+8ckrFr2FI2Vt+zxbm665wKh3g7seT5YEkAJ12bgEvNQfl4pSiWRT+Nz7RYy5GSK
wuiuJgkvdywuFmhrgd6iOnm+p/3Lfej5X83IaJEhtMckK4Klntsjx17KKLMRTcSPsR0gerNW6NOC
fd9jy8G6yREw0yqQWudFW4byoQ7QZc0CgfOIpYihag+a5+ChEspNJx1WoJNOQZwSrXkdafc98RV4
K1Nbd7w7UtH5BL2hAYIc8SoHnU4Tq8Veo2TIc8IK646hisLhAb5Fujewa1ZlPg2A/mbrgnA6hQdS
+kiaCBLCNoLgW144usawrDIc8xVcP9WbiZXu7pNhWIZjNwIEA4sWk3krLfQk74PItva3VmryDx2m
NcT3gTSryGURhuVzU7RL88omD94D1FFFnKsajV4eRPRL59PhiUs/Hn+tJq4oUE2mQGCouhE3cO9q
pIVBrbxTUgKC98KSlo3ZpdZiP8btqvWjBIlgAgNU7qEzQctPqljnJXWmY/ojtkWOT6CCWepPRekp
8RW0Yi05U9BAFBB7DZnOZNXoc4eBs+poIdsV5n+rA+xI7wNOj44kKEgrKAa4j1ALMCMwJitD/hEs
o/fgRbwY7gKN8j9cj+fGfDbwqWnsvDZ6HvsaG4Ywd+qzyFetn9mCj0jYWUflM6h+m+gZ6nDTnIID
B8c9NbouebNTCbYFSUZMXLYC9zPsSjvDXaWstjr4XLhVl499UoBudWy8sPg5yIKuv5LJtUP/F0bQ
wQOyK+I1Ys914WbgkVBPBnCo5K352M28X5HUlSBZnBUYtPJ4hUZWVvE2+G6isvhgkXzRPQImHwRJ
XcNLRn9cKCdmd18Es+mWZwRcXrlkycQkbH8A9AksY6uHdAlctiZuMr/uSY1CNRK0MzibwT2HmE6j
8FMhgXidJAb6UaXF2GUb5Zh9ZQPS59JEmqbx1CzBF0SXwrC0Aqhb/DbMIaGdExyG/QRdMnFUyu9P
Uy1LnsYLbruvYeJs8jUprd+/jmWlolfVRUj8g3lBTi29iH61WoxVPkPD/QugxBZT+Mn6ScFLnVaF
c5HWXUB+6GGa89H59cmUfsXRieLtIew17krPorcnaM3OQvPLDaeXCc9HfJwVk9eeFXRIELVjoxKM
YnrJ21DD1aW0XxjoBCY2mbMHh+vn4FifkqxjNPJxusz85pux/hojRUHA1IHFs5c1PGylELd5SGYB
ow/UYbG2OWt/aI5Tg7rS0OuQAOxBvXuMiceHRHbVT58P5NlpE57KpNH3kE+CK6Jd8gClPvXLjLzI
McPWPCFlk/uOTvSMKefk9RKH/qXqlR3D5MIdg1Djl2iQes9+579a3GYnINwgYQg3SLLaaIIxFj00
D61c4jHr50Udm3mof01kHo7KM/QJWs1evrCoP3OUgkTGSgSyECtW31gPY+Wt4gcuR/lKOa4axdf4
M4wu/qRnNeVgPKJnIJVmfGCPKfKiHso7gj18M4taTgQiY68oi3FQR0FR2RscfYMSgX+wkPZD0UAh
5ypw/91j0mr6JcYBkV5jO/XbVbw8lSWfdkpJ+apswtv7JCrUQ9GiXLAgXUBQ6k3D4cLxsUe5Cts3
6OUOp9BMaT11cq2woU7K/dwQhFsYd0s9jlnMxhYOt4fBX0mdqkZNww68vrrJ64ThhPCLb80WNFp6
6JVVUfM4OHYRB5Bm7GQLRQyAXtKAdsgRw9BrXuq4gMdHjvJX5fdcpKM/owDph8Z/toGO3G50aG+n
eoJUMPgpjcTV06gQl4TX4Bml7XHNQ6YYSbRvQKK840HFKuQcqDG+tCD6hPyIwA3lB16OjKd8KD3i
n0PJpxTSKMFnrxpsDX3dwKCEsMwBB6NZVe+qUFOREmiHoBgWNuGZBTVvs7BXoKLwWj0gItRLjFJN
OJK7CSLsH8dAh9kKM2nyZfbkERWURuwN4qwHRHn9AW7d/R764TtKpdUxmLp6ZyKicdqGj4kJz0Pf
FPsaPIB3qoIEW93UFJkOxHPSQlQ2G5BSRCkpwfOfIwmKzkwN2KUEUB51QkXCgoy+ZLw/r5OPvqwX
SygblJLVmZ4LlJyc+YIk8NnhLj75vj9+EKtb3ujavJV8GVBfCcpnXqL+Kf2+FV9d1A53KP6Ncdbb
psLVVPWvrArbjwAItP4O5e6xh5xL6P0gdmqzsZRPBUHBpW0icqC9XrMWBgS5czMImi3J4p/A7iOa
NEK56NUttOtSAv6HvKtp9B1sRXOOEbjwFVtjn7yucBjE7tjbqKbyF5rMOrUKkncc+NN0QQXyjY6q
YpCri79Co5Oksp1aABb9EiLDSJJpORm42LYGC245xjlkAJFdJ2X31LACuawbPwnX6jyRQZFJC6L9
uw4X/ueqw5BtXkH5pMguhYVsXmWUuyFAD8eg2JlA/oeP864QzZsHBtXj1Eoo3EC4A0bagYHATX8h
fjIooU93ZRy+uA5NTVUSpMhd/6FV3T1p2nvC1y+CGcgK+wyyRX11x1FixMXy24nRZDiYBxuJtyFx
ryQqzzC6uyCEZ6kLUPfTqXurTfOIyP5jUCxnocqvxQDEDOP43b9zjRFZJzzV2+jC75c/9uouzhaV
vGI6rHnBjXEXhUj9Vn/+0oQgrUVQ0eV8seDza+xhJoJkHURgTI/83hvqnLXtZRi15HcoBi73VUyi
k6uDBKRDYfiVxS0q+DYcXO4V+iA7eg/mzE+sFG8VxL1ThNOfEFqeuj781cWaAj4ydXmPyz+DJnqf
qolCvwKoCDeIh4o1An3Noc3jbj7KAZamx+ihWtZHFAVeinZC/awos6Bkp2Qucvjd1IPC5sSKajdQ
+itaqk+oCfysXAUVm35MfQQRKIJ/KWLvbqXYXgyj/jV06J+X7OgxkvGq+Ybi8T0q758IZffeglah
6j+UAg18r20RbFYvqBcCx8aPhSR/6VJnkFooMmu9Z9IvZYa+yZMgydH16xsSxUcUo74UPPkxVsM3
RtqPdUg+ouYFivf481ChaO8N7CjDC2Ktfu4m/SHp3ZQx3iDHKSILJQ+E2kXQ7lSMapMrq6xqusM8
eN/As83SpNYUUaUvju7/ODuv5caxrUm/0CBiwwO3AAl6iqK8bhBSGfgNb59+PvTV/9dMd0f01TlR
XSWRwDZrZebKVAbP0JOTUUB5pg3FKgGmGKusJrvWGmGvBNwR9FipeCm1GdOdmsm96lBiBo7LgXVb
nG5bZkbQYKFe5u6pL+JtUcKOu6lyAKPfmlO6L+JwV/VE34AW9Ry6SuiVTuMj8NO9ySjVYMIeSo5L
y+nRfBQxTyS36mM6xvuwrZ/MpdiboPqwLK7lTXPZ+q3dHhczCua+3A5q91XhVS3skeODjBEysMQ0
mt5AtpGRG08qoAKnyCUi86wC1Az76g2S59PWS9qVTnwlhlZ4tCf7SNavdMaWV899UPKzBLSc6th4
3y67ouo363PHK/QkoeiU0fCianwmufA0IZZPoYTShcQqhwCu0bF3bZikezPOn5o2e6aAbXxmNaSn
5fmXSrpkbzGSYFXWblLqq60ljAXP4TGJ1Me27T8cR39DUHWUTvKiu/Bpa7Ydbd/OsMZ9PIbnqE4y
L3aKUxYVm8guduUYBWOc/MCZbGvp6hb0++S6XQqtlHD0UcGbodwX4XSn1HRIUAg3celstIrW3gQ0
GRP1MxF17cnCogVDTueVZpt62DKloHtjuRFV+6LKNOO4zuNNs5jvXAJ3Ux8CoPTCixAkHqZ5eYgi
8yfF0o5ohUM8OVd37n+7KbVlkhynpL0a0/Rgl8vi2fG8Cws6fwoSRwxPgyn5s3ivjNM1jcS5t8uf
UxtvcO/YRFxS9BTDW2ZE+NBTdkXRA5mIT4old0kuX6vFOqbpssld0kcbmyTbUfHSmIvYbKxXUXZ7
xXLPmIE8r4nMKVHZDNKeVMIOhY6VlJDW71pN94mi7LU82oOCn0slfi60/ujO6cbSyqdFt4Icrh+m
dju19iMJxj9st2PnoXUo0VV4k9BvKnejN8e0Jvng+J1S/y7d5VBXy2MeD5rPvXbP+uKqRPVVzM3e
Xo38+yVjpkM5aA04BYfZ3TKmACTuklhO6o2G+MjU8dZn1Xs4RE/GEm5plPdJWryX9bKxlcQF6ylO
U2U8A6Zd7KjpvDQdfjWsd2dU/MSYnqa4epNzdMyjMujt7JCn9jZyqqO24GmudYfREYfa1S+9xukR
a24IuF4EmpZsTK3cLRnpUsp4Q3n/mmYtTIw4a2rFLIRUIvazHnAJkcLbq8QAVt3jqIQJSBjYOFpr
wwcCeFzfGlL1Az7523BpLnUBCJ2a/Xsnpscm0r/GirJwnkZQTXEUxJ9NSb5TIWYKM0OvlN/xf3gv
OSAntzsMSrMxmpD9L292x0K15Xy34+FkZoyViCVOOX2dfT6FJ8bgNvAfexnZT3Nk7+w2/Kz78UHR
isFrm/qs1MMlavKjMNQHd3KvtNDXZW6+1hXbSs3XmiHeyiXfKR3QWq0dnU5/kWkHtqaoh7xMn9CF
XeYxzj1TamQ1q3SWPURvrWoH6cpXfdI/OkcZvUyYt7iMuX6TV9eOXgn7vbrcStOkb1JtuIZa9Fwj
dZadRsxZu3WGYZ9RiK3De84moRAha0o+mFH3M3G6T97IE4UO7rZdQFrXz7GMY38shodK9PtQzx/H
wt0tvbFfsJprAX7mUp4J5fkx1Y4/2QaGR2wMtzRO2hy1/tgz+UAQ+7M5hmJDZ/0wdPYXCNqhicNs
i7xyz2TcPg6dj9Li1TuK4dkgjdsSVtkreUCqbL5nLf5Y/+1cYKUwzCfNNn5jIU7IJY+SXInbrKn7
Ii1ugEF7LGzu7dz4cbe81qVy6avV20MUBzIsPQxRdW9ukmpjCkRf/fys2Sn4CSetbp3tCKhUM6pX
27VO2NBbnqsQARiRFDINysV0hxfFml9aW/7GUutaO8qH4ULqcUEUefptSrlvnOmaNdUpWuqjpTWB
KaP7kJe/Zn28t3HxHZfTsw1YYpnJ218LvUiq3RJax0G1rt1gP2Qji001ottoadYOp+rY14rlFVFC
5OVltKvJ/d3AgHD58VbjRj+15BazXndum11rLTqYZhh6tdA+mW0JRhFa3iLdi9UMjVeCwJou7EwW
R5s4K984AC6KqX2P0j51ivot2/ywnmD9lH66oWt6VtM+iN55LSR2EyECBIvn5pK42nbOWV9Mmq7S
N/v4HseU2O56xvdZxi8CPLHcTcVNbdnqLgEjs1XNE3NWeizrVzeeZg8F2b6bhxdcgViFmfrDyXIN
aBqdh52lXl0SQZLVcF+p0jwmE33TSEoS3dkdr9vTXNf0ola15WEIjkX3U2lTTo5cvapcLF0v7A2a
hpsigRKjufdQ+kWUIPRaGHSfYkrizrJ+ZJ15VlKzOxQKZYKjH6Gat21TCm8xNAfxlupenGZ5Rhzw
uzfkaX1csjV3Ism+lFFzvYz7uu1GJ5jU8GvsjMlXR/HVK/wFT/ZG8RbXUfHdl8tLBFvAy6gpDG2K
WOULuFz/ohwnVx5nf542XTRccJYkwVCq7bF0wmKXVUhzgdqPxcBbYxL8OQMF2uujajkAqK38VpJq
iL0BDMzvXBO+vSoD2RmxJ9viMzJN21eU6myRrTXzTEJHczFFLJzdrC8f6wFkFfOv2la4Mar0oyvm
o55ConSV9SRj66UhF93XJooLiB+X+9R97xCSDJVcr0MCiXV5mdPpYkhOLO6LpELYYcdqvp0y46CP
SbY2o4WXitpnzkQJZtMefyzIHR1/UFzxC+NEK9AtKXch+/RsDDL07Jndhx+qwoC+Yu+p7lkO6Mw9
WG1tCwWiPKTx0H+Ozhj6UE5QyEkOSVpZ6GmNlO7V0/p+fo9sO90M0naCTgMOVE23uIgSYmGZSxXg
PW3njeKi3IkQZRHJWTlPVZ9tGdpmYq7uk/I8TDJ1wSdGsFscul+mabZ1UIvE2pj42S5e7ia02opT
OK43Lml0zcaypKMR6Q72Qnlrk3IMOmrkg57bqEhSa6QFMuwoyEhywBbIqbfuwmBeOi+koeV6+ulA
zz9Tb5N9VRtmCT0aw+Yh0zaKEbelWox+gsGQ6ZuTaNDTGEZdvijp3C8wXJMjQfA6545ghwAHokDk
hgjm5cjnqhAJFTAUdTNZ5zmsdQQIpT4i1cETxPRrI9I+se1OKy+frPAzZ8Wd6anaE1CNeWgxDofU
spbXyFKHY95CA7ppCt+kdZdZNOIxHrJIu6SjjPDY1GUVeZXZNh9xCsR+Tou6VbZF10XHBOXC1owo
GIZ64AAxZHhV46TpvWJwqmDNjnbeZTvp1sZG2pRscoaqnauRDcU2TXXjRl2k534eztYh4z0/GK7R
bMdWaDU+aWV/z2ZdP/Z9bT3jvZNeJnQAl9CU1AmjqxzNOosDVn62qV3h7HQyjzw7ZUekGjNHemZa
KCQKe6uNsXZ0VfqHxAV2jCyHH9CBQ9U1EiJvFV0E6mzMAVlMykc5aNZH1wr5aOZqegSoaeYg1JqS
dmcaHlK7d3Z1ZHa9Vy1p78+5Hr0tvWLbnhr27q7rqmpftEYPmoE4bCwmZ6staXfo9CIdNzUAE14t
dgLXQlOFBdlzn7ezXwC4xudlmE2SxqY8cGda10WfLM9gx3tWn4KRZ+xTJnuzY6I5lW8hUto7pbWB
v06BF+q9aHp4mfEwGtKfVpLEJVWYUqouN1lmVl5faK80C7XPh4q8zFFPSa/sDdvd6pP9CKSrsiyc
NyiBF1tkb0XZU6DVt6iBycQM5kZxecVkK/PyliBBvQfYcRyssaqaP2rsH2pl/5yNdvCrzi78Me/u
Sja+toWr+tJRUn9CJKU44gIXuasK99xbSerHyfTQjwPGh+n0W7eXS2E2iSdqseP9XhVVVBcol3PK
GTpl4QWQd6fOSuYTDqVtere3A62aD5bUP/JUw8I12nWVCGZLP2uYd4dqdQUB/k6U8jAVRhCW8kE2
SNui3H5U4ulsdY3pYUaf7kMj950M0MFe1N2oR7oX53kTkPuADkqDNgVstOkWKhq9Vb6nmj3FRCu3
yJyyDYoNqst6I3VZenbG1SAj/bUMl1/rtx5Gsaua8Vtg3Vb13Mqs043rjKwhstQ6uVvafq+06nbU
5l2sGkdM1Dkru0L4I1rJpRbHuVh+50I8p5zQm1xgCLHUBaSp4HqafoyKU3tz279mLBmGYctbhyqx
LOoOiLkPJgtaT10TbPqIC3ok9b7jIJ1lVHpapFyGwbxa8xTYirbLM9K8VIcj0n6oupnix3xG0P4p
Yutz1gmFLG0BogLIWOvB+tldZdrJ2uK1J/oh1/SrYtMlzDFg0FSmlY/98FlnkbWI2BwzvVQ87Z3i
2DLQHHFkNBiwtWjvg7s8LFF8bhFUhykdc2moljdqmXPhNT8neLA0WCp6fdvyevDiWoaQ/MXOvY38
SzN3n5bIfI502EpH3EOZnuu42xhJeOAezNCdTDswv5vCU9cj6SkK/gWtc8LIKuhE/KUVyi1OQmIc
p+P6jQYbI7bCfc+M/qGt1Q9dU4JeuC+IK4GOY7RW+bCxYpVOWMAVZ+nGBm0xwmZHnIEnp+kNlCtC
YICAtDJ2FLkP6xPVuurmWNm+CuurkWQ/Ia9QtS0btWkfO2sRXo9WBMf5n/gqbxo3ebOHYVemyV4Y
qAuHPgqkSI9ZPPn0z/s+fJyM6K2MELwIRfywVedujMZGNI0nk+p1fVUZQYYbhFgbw4FqLn7oiXLV
InlSNe1m2KGgQ1J/GOqwWf+DBFedXMBWJ/NQte+R1gYYWVJw2YvH5XBGc7/pwmkPzcjlbNezH0IZ
FII7Qm/9KvzkIz4WeHWpyqtix4deIJiZAJCJ8NO/kVttdKn7ESeAUFjmcnhcP4e0mgtaKTj6/IFO
6VYL1h2eYplLcGhrQmag8PieMfnonHSjCaTCk+mnfX+KEKFkruJHbfuk2E5I2dQuu0liAa2J6chy
32raEKhd/8Bl7jcDzb0LsAr0RoGu7Nzym3Bwfj4oplekut+48lolxW990u5q3vuGO23iVH6t+ZLK
LDl2wTjj4VBr4Y+ySy/WVB+l9tkp6c1o+n0mxD5bvgx7PJSlzXNkBBZ5eGO+K2Tj2J0aCNXZhxYd
m1NXT65T7HGwIxSOEPXIzP31KazrIxmnzRLr0JaZ+tnIZVeNq7tdyH1VFj+HPn9R6uKhD9foVbXc
07L++usrYMAX6MRgWqKn24uOzZjtktn54PA6Maf27UQ9jYPSs9DytPe6NPccJ/uJsqo6meqU7pbU
2k9G/45Crz8nrTL/VLQ4Go6gMkXtVV2Crik09Jxdh0ajt9T5KKawf0dfYKAc4IjBE+inYykofjAG
D9qmQKaBIDMwunQ5Ufy4D2Koi1dniqyDU83JrxAd7MZsB/WmDRwjwoaW8vohHv2eswvRjssJPbs3
QxcSDBuNr2qhKViEOr2JiD4pi7KHPu9m6sEq9rMRhiat8Yaaafe92M3CBX8MwUPRKEUNq7EuSzjF
FySeSyBbRz+0TSz9atIdGKq2oeFtkt2oSYZu4thEW5ai9KDp+5hVq/HVZRkOcx+mW9dJ2oOTxPVI
O9R/mZXd7oVokmVfFmF0j8PhWTrw8X2U2b1n6gqI3ZovZYLkb+MW9fecG8dOL61DumRvparBhIVL
+RqDqpIVyH2chm9OU72IknFVOWSBRnaoNxvqLU77zHPytPZqd8z8os+MvRqXyEbcSHiW00WendRw
8Mhn9jm/8UzA60M3xmLbdXq9c6dF9zUdYXZkar/qFP8ffQD44CA3D3LRFZbflN1cuQiAVbzNon4q
Lp10nlNdPfcmkl+H5AEQAajORvV0PqE3peWp1ZVfnbmMYImFsp9KpeSSzeTTULdx0A8U3uijW+vb
ovrbOHn3aOlN99H0qeujE11FwDjZ5W37GyT5MxTy2nfFCiXB+4rZeLNt8emuqhlGnUGwq6rZ4d5C
16XV7yPhR6jInWfWp32C0E+ORmLepnncq7LgKYxHkY07xx4OpiJeHTvqPYmK9tQaINd220vfxlyt
Tc2nyCry/dxTupauVXFoDflGjGtqQc1fFUX9MxetzcW1dLtamuE9ss132DtEDG2+0nmKfiiyctnF
HEGeZS1fujqA8+pzNrK+UKLSJienYuSOkxoz+pMVHSf0I17Vq9yeC+BODTbtL5OQvpZPfGmat2g2
Fm+Y9JJhn1m8GFb+QPNM+LCIvvBIzv0eRmbboJzy0Pu5W9Ttj+00pUEXwZ6qbekym+zQZ83dvbLN
nAscXY5tG+dl1p6gzmoPs6bPSMMoYLWvpdcxg8TUj0qcfCDrftQK6zvuZMVIg+qbeJSAHdFzLvMC
hh8Pt1nW30ms/UC29STzToFioyVhy1gbw60wsBud91ivr1ky535nuLwAiShvlqN6xshD8QWZ4wSw
AC7b0G1WXfRoL4rvNV90brhuUOplZzukHo+z4V2lIbPXVV/ZxXUIhxuF63MK3YuktX0vcB9AE7/c
sLO/uk30gZd0hmbWeVfXObSF2kFL56NaLhd01YOXZM0zit0MsGtN5RUoGyMZxYxaT/a7Jkd5TGdg
iMKxwCPzYz4nJyGHYI7rA9M696xeHk1FMms8NgYaPGmdW1f9hU9g44Wt7mK4hd49ByDc2Gu91Okh
qOe0b+JZ204GJFocury3HmgWD1heayWmYrmZdrI43pgXyKbGZpnuINHxu+rM8aWKsuvIIVnqWeQ5
bt/RvJY+5+cp0+JrCTXM8JplMh0QXcyle7Pz5dAiSvCqIv9h6ulOujzJNOMYsUbxbszzwIyAA79m
L29hhCanNGwzEPSX3poAMDqp7gHdHjSVwR1DOVqG7oD+VXutk4dwms9tk+4rwzlrcbZbBKLupY3O
uRndpWp9o/Tb5U6PIaM9NSwum0NceeVEv0gHHQbVTesWh7ZVGG82HuN2nAJy7AZWDaDB0CAprcN8
39kQfAhSYHxid6NF9o1hrxce6aeWcOBX1bIpClSEdb+tTINJARX5yKjzsFZGsh+Ok2LZG4RW4Xa1
mI7C+XVB0OBNCrX7lGo9AhLzHjm2oIfVGc5JJBDSMP0qIuWbYNcropfXIo4Szl/q7xZw09HAIWQK
bIEU8KdttceZKZFUqielQS4zstHWaUAr2q0O0d3i7vtc/7ZCgeZ3pJwdc4rS8aOcyje3LK9OL6gP
RP6aVcun20FZwGm0no25UDV1N3PKWV6MGZZSUAbbPhmtoHL3prb3NbylnL8GLnZOHC4Q45ySEGFg
HuTOj0UtGCQ4F+3bOtdIiR5Mxa8uM67oH32HH18CsowL72YKkooytacCmd0zJVxEaDtWXz4y7c36
t1c3E9NKSVoP/QSPc/yjDZTd/E+eDmAvdeQjwUShBPY6MFnAYdO4TRBZ6TkqxkDpkfvO4ybuZuQR
KUI8SlimqHRNfRQGSKTzHM3XMEs55PmY6MNO64dnq2xCpdm28zuZ67k2QfWynAfznpPysWgS+Ac3
dJ7NostgwQ06N18zYzyQUoi0IPrZNm98ZYfqX81kMK4BYRiAjV37HU35pimca585rPXG51MIGfrO
agyTNMcQDwnDNOiq58epp92PP/l/mkHtrrYwHHAtuk3xcrXIx3bLbGunyUUHS0cu9w05DQqkTk8Z
RVjvo7N1HiT6iueqtSyNtggOHorxo+vNe88QTMqTaTrwdygh1Qq9QY33TCVxzpHkCNWSQBpr30n+
G3TpfQ3gzkawJ5fp/A4euQVVmTodxXADS1lI+NQlaGSgyuxqLjNSbIrfpQgZt88/J1H8NHvtLLgl
+YEInLfr5Oo66d+a74V4XZqQe67xwyoOxrE4AS976y5gKufOTb6zWriuWHRe07sVp0fhdWbnO8v4
OEQiyCYFEUkLGl/tWRvCKPYIaDeliYQc9jGX6QOarctgWHfBLwKWmXJ1B+97ZkJw49ripkllH6XD
Ls3yYLFhcMntU/TsZmjp3Z5GMEnm1LnxuaeWTen0gHnVFAWhklebVFE20uhvlpG/MSBwMJvmzINA
Jb8miVNR1YyE2DOBXNwe7SYTO6dHzTy/YwwKkooYQ9CwgScxJmDNJ174bMl7lI/bcXQ3i1rdzHzX
u+3nuogUNdlm4MWRDkbbvCdr8FOsMeY0/FpNXoTEhW8RUHvdM68xReESirPI1I2NYeVkN4+EB65G
x1Xx19RnBNziQgkDrnG0t49J+yp05za0zdUaJLMuxllY2mlEEY4Yvvxr66mG8+2q3fO6AvIJry1r
GhjkqT4rjiCNkIPVpyzXlLts2XLzHfHjzsZvxeBgZiB/31VkFAz1/GWkw0Nm9vt8fstdCpARR34W
GsJbuig4tUvBdisG7knV7XAeivc4fFoK8x3l8mBQYWhNt8n49jQxfg68OJXt1qhjb8GnTtWMwEk6
5jxKdHrzYaqKfYknaG0ygFn5Md1kEV7keF0QwsTr/CJt4LqQGMW8Z3py4IceR3SDWWa/RO28p+rw
RBd6LbOsiHaOpSVOw2Q82JYy+YbTPq/oH672vPpUM29ZHG6Uofeyud0XPSUCmdO4YwFHfXXDci74
uAD8lLThocU60YiXrWxX4dT8HK6tdSfU57823Grb2pjZu82WL4xHMWUbJSoCh0OKiL2/riYHGFaB
NBmYDyiQE7lMCzA+zuHVJ9NvREGATsIbM4R9KEMol/c1UN5cB+s/SrtsNzjuqZz1bTZpF75CRd3F
i+ubeTfynlZqCSnHTe3Ycu7P0B3oDlpmGcbDWmwkKUioCgRCEAsKOt+chwDTJJ/xw/dwrIJaK46d
ku3WA13En3VkMCnyc31PnIyX9Z0QWOvbQOPWlNAL6xtW7np8rK/YLKd9snypIOvr77UtOpL1nxhE
T0xmuG3jKXC5U6Y6WE8UnjDywk3GnHxJ5p0ssnNSd9tqJstPvsYcsyMmieuxnRTJFd3iC1/XbgWM
MPa7jeZPSfIQ9WrAGVEUCD6ZmzW5IFDjQYSa744bou8q6FtKpDCj3zruIXJt363tYCEcSZucIG3s
DaInOjJ9gwzowLfp0YX563WZLumLOTKP4BYcAbiDe1apX3Lgcbqp/WRbT+v5WuEy2qf1z3pRT42N
nAoqMryLGP6/vKYsLM5QwIpdMzOI275mMnzIUuKj+2mzPvgSHsgtyu36ATKj2rDktV71ORlN/mdp
3i253PUqOaQwqvzp+rq5fFWJlJyd06BMXM+xBWOqOR6BYnSPYakTf5OhBOCa0scu/VLa2t2gSezS
AUBLnhee3MIij/MfKAChF3KPGiEvjxgoBHyEPm82QIi0jI0AfTo5OqWieyOED7VHzSuzHlw0pX4l
w+NYuRO1NzbCBbShx6CRDuDbAADJ/CvJxy+yKl6c1v3N2YdGUzEyP106ZgIaqAk3JLjUYjMbIe5d
vQX5pIYOaKC5K4c0xjenBbNb109mf/Va+K4J67nuGPdZHyDMzSYPB7GXEGn5+gPjmBaXNuu5WU14
ldB9NPTlquXAKwtdnGnknb/UM5tsVd+tJ/D638lQfRGD/NWEo/whcnGzywmGx/gs7IY+oXka1HXe
b7iX4/yAL82tNLQf1qAeLaVlVehk9SiyP+X9yDDV9HNdJvC3vzNz+cJSl2cbO9+DFI+DNMDuTLBt
u3zCFbQM1EUSVqTTMaWu8riuRojcx65IzkMhP7J0+UiMhsqgeohAWAEVAh7iIVLGrVm4B3tUP6xa
uzKbc27c9EmY2cW2umcF6tuAF0FApjxn5cDQeJU8qqE7nyqyDwOGfo9dVb9Hqf46ZtpnZOh3M6cQ
SEx3JzT8WwtDjTeaMXLkuPVjONS3YjSui9WebUoD+gmcsGuNXzL8Zd6c2t02K5i/cYqWCj+faVu1
4qfsw0/EdGfalRT1b2HjMmeuilHY2iynMVr3fVdak6czNTBhY7Ogcq4ABohx0h4R5yFAc3+BfBDK
A6CNEU3BIIgLFom+XhVJ6zXlDK5TdVfEWLoXGeUnR/uzRljDltfx3tpzDcegvbea/kIBf7NM8z46
5XdUzrgL5TIoFnvLV97ioMpMtv2cxvqDxcxN6yTbwaG8HbXPWpicMJxm3KBguVX+s2EeCvFPq29U
jUy0sQMGIkphmfLfg0CoUbehe8I7Z/2AObMlFhPYMukWhoGhaszWGbcqTcPUpVvFrttzPsmvioeR
td29ZOaPbM3QR6d5W3ewbUHbjEPt57X+NlIxVBltzXoQrQcwpJ0XFuyc0RxLXzeUH3pFY9RAO2Z1
/lUhKGjG7jMxp9JPivZzMpNvkB3JzW1CQPSMyJg/pESU0jmMljWGumut8MW1m1eY/6A0YLYFp6o5
yfdyrDFAaRVPnctj2biPHPGMqrWct4p775b0QnH2alXhFwMXumcry9FxBoTI5hPYymnK8/cWVRCa
7r3e2SeMRPjofJQQ3FzMydERHz28VfyaxW4QiuylzNFzIRVNfdximNjMD4lYmIVbKDAqLb6rOocU
FmhPCPelv3ToD4yUg20Zsq3o5HvXaXCF6dOcL7+cZAisdJn3SjyMAUNyiHVQF9be4lQ1eXzc8GlM
q6u0TnjomGtgf/U2hg3RgyVKsVsYhA+6dsk3oUqQszlEiY+MuYDg7+/YBWY3gAxU0QP9RxrJce+C
8OwZiE7udp4gBat/aQz2eAjJhjf+8aU2rein3tjFsUX+AI29LMFUI0WzKvFgGUV/zsIZ4fisoxuL
zMHTRtl7uUOT66ZqxrA7s6xqmSU7kVq/Jr0LBrP+rivnribToU7Nexj35i4F1GXopS0ST0s5fSPL
Yu5myi3c3jEGdGpHBEUXKb5pDslvhmddxMGhvPwfy+oZ+Q4NKD1XK/2o2v2olhGsyGq8qFbOSxE/
Mg2+m/LsUNVwgcVVM5pf/8lO5c+UKebJ1rGMBMeWpHCOsDO0KZo7/ovTyd/YqWjrn/8Pg7tcdIXF
G+enY9O+OucILk99oFgfRfb9z9/g7wxPzP/9O6KEcKkhRRvKINxetaDbNetasZ9XM6DVCOiff83f
WOf8P1lT4aBDnk3Yt0+qDz9yEUX+L64tf/ej/3DlsVWyVkp9/QYgN0zoRRqWNq29+W8fXPvfz6cz
2tIuc7yScxQXnoORqzqH/82rSPvDjKdcBL5MKZ4CStc+t5rzUKJ+/G9GU9ofVjzFAjtV94WxdUg9
3mVT3HlWp/6bAZe6fv3/j43rnxFTCyK9NBnYdFnRwAa5jVZRYQ42BhnxbNZyy9SJfFOMQhtQsWr0
u2O3jMWmt0YcxvG3LrRgrFAo/LfX9GcuVT0YSdnOWJ4gIUCYV1XaNkHg8C+mxOtm+P992z9cu1S9
nOPQzkgArpuiA/0K56dk1KazhmAxDf55pf3Nbv/LMfd/7Paur1NQNNxKC+dJ0n0ApjIaIJ515fWf
f8HfOM6pf2z1eU6B7eIFW0Fj5XA+6F/AAaLqW8Q/192eAzv882/6my35ZwpVLWl6yHnFXDQKv6ux
+FAb599sMv/GTkz9Y7v30sZyOuZn08SN5X0BObYQQWMuwqhJtWlhHP/5S/zdS/9j5ye40pgp8ost
Q6SfhtN5Zl0diG//l6ycv3tGf2x+3RWz3isEIcVrtreb47Ez9P/Rw079Y/djv8PMWiu5E9fCbn1G
8cj04D8/mL/55H9GUM2LqjJMvk6B2Mo30tZuo0a58d9MF/8vZ+fVG7eWrum/0tj37MMcBqf7ooqs
XFJZWb4hZFtmzpm/fp7y6ZmRucWqgYENbNiyuMgVvpW+93mnDlSk6/WJouH+UmH6YoMaLp+rPNX/
jGw9dZ9qh8aQGriOLKQl/0ZCkQyhNr8SJebqZTJd+7nSdNye0WHcbn92r2Bv+uVylc90+qnvVNOP
ohvo2CdIuMz7asntnW5z0NAhFCw0MA1IfC6XNLMeEM8f9yEKmXVW5IKEaQITdHIMyyDjAr8lsZQ9
I8pHI+Wqb0hPlwubCXnidCxrsNlHLqudEDgkhjvSa1cIW1WUguV5J3e5kLlmmYxj8jDOKtZcc2LF
KJYGKfgNJmRXxsJMkBAno7j1ECmN2B8DurSeBLhwqTcefUvb/tm7T8Zx0geIBA0sNLOgWwpBe6ui
tLj86M/fXJz6UbX6WLiGyZubUrASyYpDv3cnhNUfLfjEqSNVmWeIoc8e6OBm+yUkKW/rx5lsX375
z9tUnFpQmYOEe6mLfXrIMbZzPgiSilFfXX7450OAzvH7ENA0S0fgB/4+7pos52Dc1dxdKZLCslDy
lPx8pGoR+ZK61Hv/8z3/9b3/X957dvqftUT17//mz9+znGx/z68nf/z3Q5bw33+ff+f//pvff+Pf
6/fs5i15r6b/6Lff4bn/Kdd+q99++4ODGViNv/x7Ody9VySZ/Ho+b3j+l/+/P/zH+6+nPAz5+7/+
+p41aX1+mhdk6V//+dH2x7/+ks9D4r8+Pv8/Pzx/wL/+IjuN9Jo8SN+rv/3W+1tV/+svSdb/qYuy
AgzNFHWdhLG//tG9//qJpP/Tki1FNi0ykjTjHD5ScMj+udR/WgqnLqauYiBmYMn31z+qrDn/SP2n
LmmGBZoIhqKl88t//Z+3+619/l97/SNt0G8EaV3966/PIpeuG/pk3LsyGREieddbo+aWlXV1HNzG
oM+aaP2hOv5T4McCPuvh5wImI9+NKqyQoqI9ZMm9H7942tvl5868+JSJ31udpze9TwqhoHJ069cr
rEi2fWy+6qF/zdzks9jCy2vnaezDJJJYcovuVQ9IeWhcEp3PtDEAa45aD38wc5xLmKzItRhcF0hD
Y6/owylu5Xs34Awc1d6jgMzoSnD/LBCcC5kEglZBx8F9O3U16pykvDRwPsjzdaTyXSuvWfd9NrWf
CznX4Ye6GkPJFIxYBmeYmiuvsJYeUpGweVPdZo1Wk3yL+8stP9OjtPPffyhIV4AvChrcRCPXodNE
XF2YOQC8P3s6A+7j02vsejki5+kYC/nrwGdJHpvXJpO5/jSZwsMG7NAINWqvNeVuUIsnhXs8NUqv
rHnmHj8ZzC34JgmctAHTpoC6ytWean0RYN9crpq5x0+GcnU+nQobTd+rWXdDmsi6FdBQFdY1ovun
7oV0oSmNXqisDpa4p+/Bn3Mhs0gYFngV6C9J8dBL6/ap2wZX/NtneusUTR+KBcd7nC3s/RQmrmwk
L1yJ3vqui8RMvgffBa3TLP9skKuTQS5gdc+lgqvtNdfK4XQ13402v5NTPrPOvStbgplBPiXWV2Nr
AaSkkCwjS0BgIZSR1SV1EoIfjZPzPLjmhz4TetXJSK+qsOO0//w5SqihqOPGwzXJxIiK9DhW4s/L
vW1mmKuTYS4FacTVAaXUpMcuBs+E3Iva5M8ePhnlTKq1T46MvteJvjuyjrgmEEiMuPz0mYGiToZ5
rcakpYa8ekwSnce1PTlbC7BpV0LUXP1PhrkVu6UCpMzYe/X3VCehk4S70ef2pVv92ftPBrplKaTf
DsSRNFP9DaKviBPsLkcC6ulXVu0z36Ccz3Y+BPE0ETyW0ha9VR7SteBJmJ5oaMosGc1XaZrLy18y
04mmDHzR6pSWVzf2ljuuueK/i8Xcv9IMM62sTEZ1WEaZBU2XVFcgxhlyyg00M0dCbLG+/PJzBZzr
7kMdoVn1y6zyjD1MqS9doDwWAhdbcZVciRgzMVCZjGNfgJWdjAI6XR+QQ9OCaS/X/eDardbe5CS7
q8P75S+Za4bz33/4ErB04SBnro7sgXx0mI0k73nhldPnua40GcttqOSS3rGdKasO+WX+NPY1UJry
nJgmXFsWzLXFZEgLwJRGVLD6fhS1J6iVL32jvY0VI+NyDc09fzKmhyzsvIZtwD6ooUIzq6qVrbbj
5vLT56poMqB9Ls5yTdP1fWz8wILztmtEJ4GDbcC1uVzCzPtPYfZRhBZObHl/QyrfZNlVXqWsCB4Q
QuR/WMK5F3/oQ2PTKSA+aIFzni5JdqlrZ20v270rXfuImSl0egumWmQrjyEfEYd3gwnuOeaGFg6J
kpJNFGZ/NjtMb8NKmEmDquf5Aaoj5BzdVdYK97drS4+qK8ctn15rsJKSz830obI8pa4FHFHig+vH
nBX1XbYipyrJnQoV+ms2uh3M/qo4gjdskc4iKyR/URyafNGZgXlrWb1y5VXk8wiZ3jmcX2Uy9itX
NCWAvhmZfwrKN8PTuPbL4D1D3ZBTf6Hhk0ZyrUHOCenTJViLDhMl2BwqeSitoJ4K9KYLjniKlRsh
yDZG3/JswWiKk6iQEImrGMh6eK8OhAhkRJJnCIccvcM157uZMClP4gv09R5vOrM81Mi0vWWu+/D9
zLIRXjRZIe+lT1ExLMyOS2yELomeXQn/v+4z/l5z+tRaOzHgtslCOuyxQlgxs9iBc3cyF+ai2roL
cRGvr96CfR6fdWvyiUMDxzoKKCkBavMSv0a7ES3XyXCq78pPFNRI6SSgiN8ux4pP7V10XZ/aa0tl
iJ7HozjzaNx6N70dFjYUFlQTi+/hDW4DK7KX4Qc7/qb/g1uKc5GT+NpUA8BLUghZkuX3mtc+9EP1
eOVzPo99ujWJrlKQkR3IgmlfONEdPAUHM5gFmseFslSWYIXtcmk6l8v6PELpU8vtVJKB/GI3s5d7
4abOjdMQRqQU1i+6mePArld/NB3pU//tiEQf3bWiYU+Oxa1a5I9tS16WgvTv8nd8PiHpUwfuXAQ1
BEmdrHL9JQfoXjcOrnG7ANeBywXMtMnUgjvy0Qe1hLF9Oew7sk5y86X3rm2Afl0+/31kGr9i3Yfw
GjF3AvhL40NZFqtQU26VnoTVM3ha6Wyjgq9rWseWMEXq0E5QjrWHflOWwZyM67L7XlvDGk+xRaAL
d33aAAPW/Gv35Z9/OCur3yN/EFrI2wA5HLwWvkCtgtTsFRUZQoKg9HLd/rqi/OzzJx2eo6pIBN4c
H0SQDPVN54aCB87MEFGCa2hxU0uDDKl2Sn2DcLPZkB3fkH1NBT1FLfcKRizJZBADe77yQueC//5C
unmujA/t0eE0WcV9MOybtqlfWSSQgVhgW3NU5Lq9IYwirhbBK5Vu5a8LHwBgkZf+la3Mr4vtT0pX
J9GzNysz9/ux34tfkrsxsN2f8av6CF4ZJ21sndEyLQJSLuqFsBWuzKozAXu6w6x8vXHVgCJTru3r
/tZF93+5LueePOk/MD+DTNaGfo9pNMoFOAxXov7cgyedplNEn6xiiVfWWkfwvwVJ/Ef7GH26lyz6
DhWMKvd7r7xBcrdA3J0l7bKV3/oQ2Hl55fjrV07IJ+083UwOYAFzH13zvluqO9mJbfLZbeEu35dO
dki2cMpW4dHYFo7puH8UxoBu/96xATwVbZ3l0UFLSVAOuISBdET+ZJM17ZUifi3E/v5ZiNR/LyOp
c6FVFCs9+KUXfcXAOzcWltVk7wjM46/8CKIIqkjHz0jpa91SXAGrSBEulMqTqxWALJWxeteBBqWI
1ME6kILeoFLxsHF7rmFHxQs/j7Q9nlTKlwyZyQspPerOz1uUO75VD1fG4UwHm+7HlbauVfAuzCnG
c0EUgGpzeUjMTLrKeRL7EF3AMlWC4tFzYwQXClyRqrJQ7Z1CPEi40L4yJc6tiqbbcVH3hFp36cal
Pb4Eb96NvAs2yIb2wg06omO29U7+XXmT7twrFTbboc81+eHD2B3DRCwV4NhfoX4Al5AetOfkS/bo
vnqNHS17B7defe3u5YP3vdlc3RLMzP7KJGAaagID2eNLEfksNPe2X9V252B+ZSN0dqJlt0KZdpP/
jLbJNn+zdumdzBoqdOK1f2VtPddX5N+/PBnhrekZTcr09JIkHlI3/8p4UuaePYmgQFJHI8r5usIp
HKxElsICZsYRFtuitL8++CsYwyvtG3YOR2jy+8qWlujkF+V77IR7EqkdpO2n+Khc6VfnOfDvw1tX
JnE3HGPYVHLT71vsH9HWsmORC7Byrn6lLj9vTUM6D5sPvcjTzFKMFWJUXN4qqGuF9qefnazu2lHh
5/VpTPPJGlOszk6y0cEsgRbqKNSPpTDkVy4C5p5+rraPby+Z1tiEWXRoUfwtMyN2SH+5lnp1DtN/
r3tjmj+mRWWX11KagTEHz5WIiyBmd2Cg8VNuNRNuJHIXuG2Xw9TnDW1ME8pUD9MdiBbZwUMoL8eF
kwomWh/5yuM/j4KQ5n6vKO5mjAH+Dvv4cuOLuDcdehVSYLIoxh+XP2BuXfnrXuhDW6Rd0Nc19XVI
1FF760atWLd6Lu3AnQgbTYAxgCLeJXFVEpadqcbc05jKvpYG/l3pZnBwyuTKfnGuU09GTTr058wJ
NT2IdbFp1PiUZOGbllons9OuLdV/rck/6R7TBDQS4QvNb4CadsvejlfFmqXzSnWMlWRjXWj3S3fR
bXEbXpdHzsjt/yRp/Jaj8fFK/tfQ/6zcyYzvSuV5ucSRTG0Pjrb6Ji2adbH0nGz53i6eD4cbZfn2
eN8tfEdclAt5cf/jxzW79plOOk1cK4usVjBtyw5ypxwA0JSkYUVQaNrV5T40M5zPSRYfh7Pb564i
glw4eGmev8nQqld11qhXgsVMr5imr6EUcNlQEIpy/dGVd6RwLH3wW43+Z8HamGatxVzsSF5DAVAr
Yf+rDS5uqcRpuZxdi0lz3zCZfH0c4DKlpIhOG+wWRIDSJ05dnrrmdLkJ5gqYBIrW5KC5MuPoUHlA
XqoFDg4LV5ZAg1zLmporYTLDiqIQZbjpsSoWw5WUSAvpzCrkEsNFVXL5I+b60WT8l5ouVnrYAGY1
sy+jIW2EOLEvP/rzQKpPE9Y632ozX+YaXcA6DHPGEnJiGO46eAm+6TSCK1xZ330++wAi/30sVGz+
QwlZ7aGti22uGuskBp0D11XqfVCSGXJI2ekUyMiXP+xXVu7f4wpLid8L9BLsGCIpDg9sDQ5qJSOa
lJcI+m2pCdcRh1NnLJqgemtfC69U5q+z+c/KPPeRD3OGMRip51mciNU2N9AOOnQncdptddPexva4
+Y78jy5i129EmmX9nq5ByS1RPzrx8s8GLQ5mv79C7TZtGuHvsdfS4SbRRCdMMBPJhPXlav28t6v6
pFb7okjRXMHsTcjDW7gAtABBiQBq3PClao0rJwozp82qPqlIhY1/rRk5okXhDHpJS2z6zAU56nYu
a7YhAkxuUoxPgZ6ZCYbFKPqUQqsXo6c86A3onLLNnv/siycVCti2KpRSjfcZ9q6ruJJGByOw+ItQ
J9HKiq+mjn4+yFX9/Pcf+k4DomkoU0PAiqFF3m0F4zLzpO7h8lfMPX0SaA0vRSiCe84+qbmfT34W
xpXzjrkHTwJsM3p4+WHyulMl2Tu1uTzavQXi6/Jrfz5Dq9OMwNZyw0IYymafILTsFq4LMqkiKh1H
MNP3l8uY+4JJdBX0RCFjxOv3o6mBlii1dOsD9/rxR0+fpgYK4IkKWaIn641Wn/wCnr+v1/HPP3v6
JKpyJy+OWJFS+zInt0GC66PgXwtnM5U/TQc0Y7fALdaIwGdheWRhirwVceTFhWSIrhxjzRUxGedx
0LldKOS8P44uyGgBqJwhiW+Xa+dcC38Px+o0C1BTCz0VG50PGMnaMQScftTeOhilp2E/3n8LSohx
qnrtonPuY84d7MMIjjA+bYegd3duri6TtnPi7F4v8j+LvNpkBKcqM3WcxNFegfgIeSQnNXNwF3iG
Xylg7vUnIxlAK9AyOWz2aZTj7Am/KGnsNvl2uS1mRpk2WSaNeS/1bWl1+6CPCpts8PjRFQxa5PLj
zx3ms6aeDOJICKKoDvHHMMSnfPhpRaCz6yc8ka48f6ZyptmAWsg6lcROUtZz5QUn8i+Brp/MGmeD
y+8/Uz3TFMCcuvEQUrs7wDz5zVjBZRXE2rjStDO187ecvxYTXZUpB/m1sA315jEANtglgi3W4+vl
D5grYjKSG1NpcX4bhZ043lbgwwq2weG7Fmqry883Pm/gaZ6fquLgnluetRuVGEl8D3oLvghkI1su
8IRN8ofL5cw1xPnvPwxiXKKNQDYUczcOOHK5mSZ/EWs52Fx++lw3mgziMlBqfNo7xpjR2xGmTGH+
roBRvvz0uTqSf393/GQi7A8qdS8ooPnrH1F7TBt49C/R1T3h58t4wCG/F1F7cL5g4rq7TNWDJeT1
Cs4g5AZRq6zSNsKsPwoWqKykKs74jmS8dkk7U3PT06uoCPCw85RmnwUS/BQDFDk+tj9S4Vpa2FwB
k6bxhrHtG7kzd14o3yqxdau4wZZ7Oudy28w9ftI2nNm7paQP476ORYwv2pUMvAiq+d3lx89120n8
g6AaU+Ut7aIPa0XqT+6QXBkRM28+vdHCmGkMc71ydxZOnQEubwvP97CG9ZUr0Wnm3adXWSwnzt4D
srkrkvjY6PK3MOqvnJHMvft5pHwYzUWDpnUshGhvtjLGgSk4QV3VfuLvLlxZ/86VMIl7bQTXsQ/o
Nq77LGpwV0aSqqPuz0b09BqGiIfrp1+bOznPvkdkfwX6fSL6S12Czxob1ZUWmPuISdDzZcMHY08x
nlyvR3AyWZZvqqG7khQ5E5emVyxZa0piaBI0tPEUWzsD+6gufVStr7GqXamomelHmQ6vLtdqVUJS
1sTSyjXgy2JustKr6tlykZhfHmRzhUyCH8fXteTigLcbOGk2g2NgVhBkSZ3wr33GXENMhnEsgior
PcHcte63gZzRUgZhF105gpkZZ9O0yESqaldvGWcGrqALoZFeWqV+v1w1M8ctOKn8PtJc1Bhx2rXm
jrtX/IaTEO9IuAt1K+wSjsSZN5aiFu69mOS+tBiu9Ky5T5qMb2hSmNFZKXREObXNc7MwR1xbk81c
gqrT5EgDuymMHdoe9mIVrCuptLaDrg4PsVb5ju9B/kkav1pFeDofzFjD7BcTlJVkcFBaWH6ytpIR
Hz3NVEB0Fma1UTA6dFJPBmydpt61WX+uDs596UOMkzFJdjHBVfdl0cPHwwL12UX/9ONyw849/fz3
H56Op4jm5nlm7Tp2Zh48TH+4dsk8M5ymuYxhBTRRFI1+38jRW6lz31hX3cIoMuwa06fLrz8zoKbJ
UWLoGyaQa3OXDV/r4UkBFlerVw4OZraX0+wmSxAx5hRZs6vNt7L0bf6n1i3S1mrVaE9de+UT5lpg
EhMinLNLDTHQLrCal6Ho93kvX4kIMy0wzehQorpMPHRZ0MxKZAPikC/7MMaUMQFth8gCB57LzTAz
A0zTOrxQDDi/ydW9i0icU9kvlTkcM8tadUO3HcZ4dbmYue+ZhAMJjQ6JdSLTZQPovQp8FzefRCMN
t313A82+XMpMg0zvgGXB0vBh5mMkXV2B1lxL459dLzNh/T7asrKUoq7ozV2Y496RqV1ni1ZxLVVw
ZvE+vdLMEAST9zxIe9cMQJuLCy0sQOEVvhNlPqcJopja9eCqkN+UK3WlqMbMMPk1Y3yIIOTJ4w4/
5uMewLnvxIPkPRX6qG5TTQZp2YaDE8Fz3etR573WATrNfDCSV/JBLIcrFC7lsDoDEqzm2kM6Bu1W
QSZCnB8bQOheFW6jLCpvUQLG+VIKSulWG/X+MHYNuCuuL/aGkQzHeCitjdFryaqFM/OgYDW1lnvQ
/gkMNrv1sAxtxsR80K3MW4Vg9g+uJgo7U+p8R5V9opIUmzcpZhvbwRAzfyl2Tf4k9YlLvgRO40dU
7WAKetyZg2gYTnhsYh6Q61ZdLH12UTvwEt2urQd/05qVmyySQh5v1MHE0A+g/LtpedLT0JjZto0D
6a6ROuz3is6LMXvjomQxnPmzRSwZp8SvGyhwcejA4pJeAIfnazkxuM1HQGOPWWXdaT2OpktX11MY
AaIpeA663swxhyFYhEoSYU3iS3tf7zhuq7BNzSw/39amYWIOLw+Pbmq0jz5VvY7cOrgLyiQjrxy2
mp2rSvZFUmMNkASG82l2X0jBeyxziZKK5ZMUysFNrMV7uSzjpajDhusHM3ZiocpvutHMbLdKl4Hr
bzMPOxBfABfYttu0CfJHVc4Gx8cQB4ydAiaW/YYdx9G4MgrhmxAJApZaWeE0Wga6B081q1TuRstw
dPYLC1Sl9cqPune8qX6WQF/uRQtiNUWOO08UMbgQzWhthvJR6PFmcGNz2eTtvTya+6xXH0Urwidk
0A/Y3neLGNO2RRvmxypQVqESrw2z+kI6J8n8g1cTTwAaglr6mvelunRL9rqeiMfxiG56HVlc9Rhn
rG0uVhtDCnxb6iPzULfo6JdGkMvPQ9pru3aA0FjFMnhhETJdDAFZZheBTUNkPEjZIKzxyr3tQ1H7
qoBdWuEsWdtuZMX7IrdAUruicK6nsyVJnIAutvQ1BkXd0jeUOrW73D/Tx/u6qexeiHXFDoQCzCFY
yJU5ZP6uQ6ayxvoXUpxfthiQia1TmmG/Eb0RprZf6svKLeKt2EXFxgPJuxNBBGwVQxGB07vGl7Bo
9SepltoBJJwsrKuqZImTKfLGdQN3UQKqwG8uK6o7s8c/IEkSi/uo2HSUUo6PETi+k5laL/iv1XhZ
5VwCwpAfEJVJYaTYaRc+YEHrCFK0y3wJ+yE8Cbso+pklMeSmQjIXuBaiDFP0n9hV7gTcOs0UNUbp
I0DUWzM+ekG/ixRvxU71nTQa8VYe0wes9nAQCKE0Z0MKJlrkHQ3XCQuMV/L0VS3TY9ViBYfHYewX
N+kw7P1E3+mFeVRDPDwU663Xg/tatMAGDxDCu2GT+2qyyocevKOCh19Z+fi2NsfBzSD2528gQJw+
re4lwziMsvfSNe06GDEL9AUf5nq6YwGEnrQihQVydd9nBzWI9yyft+Qrbss8FReK4dmAhZ89r7fA
JYPu80IuLn3hLsauqcf4HF8RaIj1rVHrT3AdVk2o2XECO90fVqkR/uxaAfO2fiMEyi3ck/tMOXsa
iu6xrYyTMLorV/JOjRREdgf6cFFK/jExlR2Yzk2GFazbe2cTk3U5DmQcEm8WLEbqDXnNexIcfoRp
9NWTosegNuGAxyf6tzN2/Eomb/H6wT4QO4XwDA7UcUY+J2WuedoKqc9NE8swsqp9kBiwsTt/NYhn
+wsRo3ADC1aYjHpNqvLg2XVk2eLQfcvF/iCo/TFLy50SVDicDz3Ie/lBNr0j60mcIVLj1AuanYwJ
pLQhXaRR+awPwmOiCS9Snh97k6gYKSvf0L66eXoTahJMxNp8T+ThPuylh1w+Gw+yw7HBUDh5Vp5A
Bz972rBi4j9koG+cypNeYUsCTx6EeFkI2so3LRtPuY15Nn/2Krts0zsT6mmosQkCYbgRBbDDKToJ
MTjJY/6sWSN0WLH7rltCumz14kYI6r0vDs9ZYgY4F/SnuKtOEJW/RP2bj3HkoijMU5dKcGDzDdze
w5hqN1HiHXSrX3o+XzEkIkYwnv6YqMVRi81H31OOZtdzL0qYqrgCXAyR+gxIosW0w/xhKApkAfkm
lXwVXLp2LxbNz77XHzwiR5Do0RLDyldLxb4AW8aFrna3mWrexbK8N9L0HiRlvwixzgy7Yh9IzW2k
JI++IJ2swlyNuDc0pvtSpWgIk+iWFSa4TjF9cUfxHT7USe/SozKm24IZeOH3qVOo+UrkzfyMHI2h
Lm9dud30nrj3leBoacMzhxPyEkXBOrdcmRk0+N60BTzk9CZx2xibiZQwkXFGL+FIeaMpRr3TNb9Y
qT73npUyFivdc0VMtuP7qi2e6oBjmr4fMSqUW6JXvpcDCgMP3+LjScq+Vdtn0xSN4TNUUeqk3/JW
V76YgUTvj0J503mmvAIIhjG7YdwkOokfbLA9e4jDJ2lsm0Md1RDJoy6BxMm5WaIPIbOAkS9b7O0W
gO4bQMXDMR+De+hcA9o+8V1P6HmiBzO6SQLsgg35VlRqbN+9jcQFE/fc6UMZk0tedeVOk+nQVmjX
WrjskvqZDLWdq4JKH3MNO6+8DJaKoa3LukyXUklFC3G49sPxC94ToN3E+mkU053VxbdsBB4ERXkG
aPfQDN1+gOtLnuOqBks+KsmrlmZo97vkBe+n04iqTVOyYB20+TEbsRzLarxMkXuwvZLCo+YVQIQM
tOZ6s+5VDjrHKMbaeNh0VbqxNPPdKDQsjWN5pcgqBOQ82rea6O8DSpZyzLCN4CaIJCeq9W4th6K4
tDgT9FMikNn6W9VN9700UpmacqdizlQKwjuLPQ7sh+Ixj4IXyxsxgJOF20aE5IU5LYKHRDupRrLx
lOJgFUTcomTpZ4bhAQwvWHdurXesu5jYw8eoG07laOzAdW27PnisAhN3CE8Cty988XppFXSABvK8
+JqN5aMxgC+W4k1bCK8w+7F0EVgHos9zzChvdhIUd6Wo1n7e7Tmn3cSeflQ8A66uVe46udvLkvWA
/fEX+MEsOUQ/djhqCvZRGxiLxldWbtXvMzF+RKq2C9N62Po+9mpxJ3Q/ShKaXvPSWzUN7j1D0Va2
bAk3UWitU01fuYm3d4vuuc9chI5F5C5Hg8FZphaW3rqxAc0bPPgVbsqoRs6Z9p27kvJUcQbNJGJY
oXbTizW0srTDaE3MZTuUcZ0STEtnAWLuokq6F3pN2oJOw5tyMOST51XlCYuNceniiLFPQvp8C+DZ
DiqxX8Z46SzdrkB4PcrfJdFsNn2cp4tYKURHaypciZvuyRULA45K9SprOMNZ2C42ehnbYdwFdh8I
9VLOGOtx6Ka45dWsYAS6lxqOTKF5fCOqeDUo/YgVqm4hUdfHs2sHpPEcCnyWvaKLKh3TL99cz3wX
W7mnyobEMVNhXEANRtTodgR/UQWZjXVJYWA+7hPqVL951pToqVHoMi2DyTrjFBrFP9Wi3IGJ1n0G
dmsc8rP9Y5vrrzjRPqRDG59txCyQ6/pJkQJl73qS8sJ2J29YKEZrqeVAdGiGnRanj34WcuSncpwl
Fd5rg8N3lLfbMK6WBQcjkjHuxsZ3csnc6OZ4sBILcCZtHbp4ywuxM+axzannwmg4l+oYaxhTLxLO
RNOxsnGyXCJiXaR68rODPw6Au9lpLTYEw/CkdeMapugzZGL8A4ThMWz1g9UoqybTbwRLOjaoZAn9
a8uXjoYZPBqJq9ms90DEYyZfanzNEGdrOS1cG3pyvjQTbVgUfhwAwRafaxfbGu28gInqGCguoGol
FvDMKaE1+uNtN6Jfj2ifZeHF3kLq2mfoMd8sJX6Tu4LI2uHN0eUSgmEdFn0R4DfThfqqh2FjS3qr
b92oVd/7CueZ0Ve9M5e43gyulK2Nqq+3g+AZdlmZ1d6SFeZePEXTkwgN5b0XVVLBIKyXKzMR9ZVq
it5joFdaDwm/YWcI0GcjmHVxcI2k3Lf4gNp1ltbswPDkaMTAsFnCy5xz8tFAt8lnN9VuUXTwyVk3
a/dcHmc3smI160qT442RCJCoRY8g2yLkLgYPI5SiHtYS4ADMAwKcXNHslQ9jE3tbmP7mfdQPyb1X
w/OryZiwY6ERbLOKM9vMZPFRG1X/3lW7ytHdNHtxi9HY612s4eUcwzA3JNQnfi0PK9DlxkrERuns
y1vLeEG45YMhmvVBCWXxaBgSpqQpvhtyVmfLHEbhMZD72iZnrzuSic7VjxQpDwXL+xtWOphGDOX4
yu5Kv2XW4bQFgxLxKLUB8O9mLJaV3AyLtgIey3a62tQKN0isZ1NbKzucswE0cZOhyufDaEtzataB
2zYyrPuG+lJ7D9PGlHb1hKi8H1Q8a5dGm+HJxa61PmAgEN0GcSZtwpQU3tqsU/ZIJraKEp3oxLIC
hUGDNdZSkn1/SzJIferrUSG5J0DDHcRy8IDvduIE7Jb27M3Y4OWVge+xj37NaxuxclLNY2fVuooT
6EGyC1vNtXs1itb4bxFA5bzbxZ0e2x4eF8sSns4ST754rQuyvjJzwdyM7JFWajdUT4EblE5kFe2D
paZvWoYG0ewC4b4Cgr4UEHWfWsMYDqyoR8wNdH1RwZKwNbNX7wYj8B85144XghHV5C4aLk5MWesA
lPduDFnvHIxCxgXO0znJuYl515Zyc++Rlsr6ifR4xWjTfef1wbe4UQSMivN8LSVplNmZZEJ/Z9Tp
J9BuXDaEXseixPDwZ8NMjYRJHEXIv5NxHzaohl5rOVjzMz/FbAkzqmUSa7iA+b10j8mv9sLSLVEZ
Aw3LAj/PXjSlSo4+caLCVI7h695aZ4mN4X0rVOEp8DysueXoq5+k8P6zpFuIXX4Th8mj0hlruYWl
FvRLWmWDqhLXj7pqmTST9FY4e2ipvXQ+wVA7W8MBd6loxibV+jeJboXrh3HEPLJY62jVtlleHpGF
OEJhaHZdlubeE2KNpYrSvellQDUNJof5mZ7dpIIhL2UPH1a5CpkRxbxe5GWzLDPxIQustzEpyyV3
iJ5DYlHNuUhZLqKOa3DOVHrmyfDFauMSRFC3a8zhrYwYmYPlDFWX2b7BkUtfjlgp9t1Grarv3Cv4
i6zEubQdcBPFZvjGF/uvgcxujq3h0q0SxklT/2+KzmM5bh0Lw0/EKgLM2yY7Sq0sXUkblm3ZzBEM
AJ/+fr3zTM3YUjcJnPPHIi6XjMO0RRVoQuurWcy6w0q6xGRZPkg7m5IiHZ/DLDvZjcCcLyQxOU36
mLl5MhXheeKUVXXwxnh3RwEdpcd8ecxs7+1NCttq5waXpt/KKQ40ih+8ut6bZf2PYIE3e66+jNrY
lHoP4I1I6OWkWvvTz7pEDf7dsNm3gshg17rpI/WG0y5wGG62aaPW2fl0avOrCgydVcWdHqpnP1if
a8O23lu3YXxI/3NH7Me+Dp+8dNzoOpuXtxm93+PIXkKAcjtOd9m2tnsnHFyAn/ZqZeE16lR4qP2y
fYD7+GELsX5PqVqTtkTsXY/uFkeOodUrMhhhazFcLG9dzt3iU2Vcd/Op6HJebX5X+jtkFHtFujz7
NSXwHPt/FqGPiN7Puct4spjTpvNYdfahtJq/K20evu0fPduvKFzemLX9EhMQ5Sh9Eb31Kv/PXuoH
sIiL2caTdgZNpezc7D1b/F1tqtF0cTB9RYd2uO3tUhpiDrMH4eZNwvh2benTiRcxnJH/UJHrNoCN
C1htPU7RLqy8dEf8n8uq0ImjyBRfiJhQt5d0VrTc0FvJ4iyG2j8MY2VTxxauCXiQjP2CEUZultgO
kdN37yZt3GtAX/A+b4cP2jJovQuD6xiE31nB++4QLENmTUvaz+oFsVsV4Oiz8HaqVzYCrvV7pH9g
1/npAeyJ3t/ybJf9m/L7X8T1/Gr86DfpntQAjYR+ZSThWM3wx13y9DqtVArQn3bylkbFYR8eus59
tlrrNRLuvFvd5pEOw3iL6OhT/i3l3Bv4GuYTHQr4QGpV7PsBbYZxP+c6ONVrRhzUvBjnpwyhEyRy
YnDBIvB3/UDpWpNWnO3e4BDpod1J7ZbF7e4tVrnLoqkn4+0js9uOINCyJr0rbANQWevpv7ZwliRl
sAF/mfA8YoV44PprT0Eq7H04F9UMjLJYM6dWWC7xhvFb7NbZdr04rRhkyjBnxip7XosZU0kzSvdD
4A/e9iS4L0BVYd7dRdPmvc2UU4e7Tcn0wYN0dOMoc82fsqnnr6Zrgn+z5ZW/7AghdEwHSn431Kp/
S6u0PflLn1I1XvtUU9c0d6WL++YVU4eCOKivi1NaSRD46clZBp5XfGU0at1WVpK6Bnt7oyZ3HhK5
SAIYC6sw1Oj4Q3bQWOoThnb3XUsPELPwzL9xXevEdQL9Wc1D/eosbZPGjJKSrm5Fi0dWWNV9Z83D
O/MGmEMvU56P3G5+2U5HIzBxS9WfrSCDx4C8nx09DqAhzvDoB+V4stVq/W1Z92nRIuryVi2eneVq
jUcxhvqb1smNFuHG2bdu4LzWpaXO1ujgYx9k6y7JkmYuqLpHoOmpCuq5TArP8syDsijnTVFwjTtd
l+Or5eOgYgj7AHYZCiRYQ3M0XlG+tTJUtCiG7HdShUuTdGPtJ9yG7oHf0U58MVr3bq7kLTI4qugE
ZP7iR0L6/BFAJdCoN/oPudUP027actmS/uTqZz1W5rhYMv2rqmD41Yx9DsTNHJR4IuetIhjxyGSa
AWmOKd1QbV/eNR2lL61qWEfwoBluFXcosoNTz/VejtgLdo3tbJe58Ia7qhPeaRVpGhM3I67hPOIH
4or63d0yAGTeuY9Kl3hnvba9minfTpalFr7aKTyO9TQnbT+Lu6kaDY13/bSHQr41txo/Jvtf3Nmo
0ims8MOjxGd8dVfL/FrFyHpTlW2DFchY48Fqiu55CCNKgdZg8WPCPavnNRq5YQ3VKncDjedPw9Ck
Sc5xt6sHer3plvWnczUH4w8ESE+J8mi9MujRktsycK5Nu70z44dIFArrhRYtpviozHQyT02YDLmV
HdM2ty8T+ZvHofb0Gw9v9KmUnb8gV+oryu6pmKykznAtkfpTExqDthU82SL3dQw+l83RSeH2K4ST
ki3nqMT1YkG1PvWUzv/IYS34APP+ZQ2diOVPB3FOfP3RL9R2pkpdP9RiJINnXqPwM+gD57AVhgrZ
bBj+K2gC/dP3dnHqNkqqg7RZj3Zv+UkLonBYO3871+yxv+3AtG5MHVR4xgiXn7w1W+7zXLinouVi
sAuboZHF+Zg7WlMMmFqE+4SFfBf2vP6iurf9lTLA8KfRy+LSV8vrzD92XCoTHMgWvpUF1V74n5uP
+VGFAnTAbqNT3kfbf3WRVxdr6Le3StsDtrtRTSgXqkBoyu4YyV46B34rQctRtNwcvQDmKUX5Xpu+
X5LVkSw6lCvVzDXOssNKRHdfLYlT2bmRJT8Rdq80iHqudTfihN9XXqMo0FlV9rNaZfFlp3p8HEQ1
vZlh6vDlr9Nv2WTDIezKcu8pOh7VJAfilEqK5hdxmxCj4Ls2KxyhsqgL36tWON5j6BfL9CoBLPOv
fLQo96GWGBxXN8trNBQ9KNINAqkr8Dkd1Rts1mjFND2B/VP7s9e9Ret4F7XijDVs4gnl9waUStOa
NrXbJAgRRX2ZZb1HodDxbC/BRQ34O2NnbQeevDpibSqdR3oxlYwt9N/Z3l71xv1QB7dyqqXQvzn1
zDVkjTws0fw7FP6YNKMz7vnASLXP8TkkXhWoENuHUzgJ/82tf7d6mhfVfJYO0e12PVl3Yb7SM1e1
8tFKa0aSSemnvGlo7142r/GZWEs4R8vKXlSVoTSZRnxVTfumuXtPXip/dGawOjSfwzCAWS/ge1E/
UBZH12Y1dU8aqxTFMicvWO4zZwO4Lgpmw/Vr0VSeNIxUaXPiIFbJFjpvm+7o5PWrBwt19LXq8+1Y
gZrEABjP1hA1SbUEn/Bqe1VYdza/xW5z5yLJVwq2qWf4drX667oMzEuaV0idoi0xc/pvRh8OABQc
wrYP9jJr2ekpjQdBtZmt4fRZ7H2PI7Zqk9ZuM6CE+sTfrnZS5vf2ONzJWuIm9LZxX/rrEx3vIcfA
opNcSLF3C4rrgm77s6DmXiCZb/2zr6bndMosytj8oeSbk9+hCu4E+C1rnQUUp+2f2l/YBXIwrWaL
vjN2PlaNlMOzIHWG7Y4ro7PS2GTiv76pza5bqF2iOp4xePhYQvey5ZYTZ/BACW/jb/g3sikiyI0m
PC2ybHdDyF2Q9W1BwcSskJal7Or2mu/sbvyjuUJ3qDzp0uZYAfbCZjiNuKq9Kl1Oxprp7uryo+0i
LvKNe26y6iVsp6ubySvhSb9H2td3QjAcsuXHJp3vXHexMeJvajzUmS1OfMHZ08a7/ORkpXcWajYn
fxzgMAyj0uC0zyrLo/uZKWcvc+oigxxM1hXuU1EGiRI1pcKjHhPZyHvSqXFBuhmCr4K/wfWjP7YW
VBSzUyabLQ9zRL2wu9mX/Mb7cp/S5Rt1MQS0D1upVNJYcLFe0/6wmbPMU5kKabYaiA6AcAMIRuHj
klChhTcs8H9wMj6mUzjf+bqM3rJUpfvQHloqBqePYNBQIqgJyrr4YyLLP5QC2rtThcB+ODeQ6N1w
ro1Vxr0Fn9o2Xfg4bfV89qPlgk+VWssuG/7yf612Ue+ib2Mb3/ELzbRq8BkO7oz/sxoLMgc2kmgL
ERyU8Ky4p7sndqa1JO/OoqtQ+Sez2a9zWAX70iujK75xkFivotHSf29NOZ3sjsi7ttX/pYPFSdvn
cwL54SWF9HqufBDYQoolloNNwtMIXldw9u6F7t9kVdjgAnWKPrEV+7yQKmnzrt0rOdD84dQhO/J4
DeQSHSq22J1OlfvMlZW4RRPFVedb507mC00VGpajD/UO3vi+3DooapunUlLFGBOFq87NaNV3k9PR
9i5QIpTuFpz8vPzuc+Kk4TaOvdO170Mf5Ce/ySQEaeYl/bjKuLRbyTeno3jN+2PqpljOu/aLvmpS
Mh3KCLeoh6E0q97P4www1HssDEX9xy5oWRuFeg7zgkA2y2lfSX8ZL74af/MVkW0RhAKsxv7SLvLz
ZQqcuHO6P34q3GQoLb1Tqn6R1fxups7FL+UOsckDqsB7DXufzzKu0xn0XKOBIRswnkEm967n8Hls
AVQu08g7m1B151pp94fV9N7b2s9tdW87J9k0mPLDp76Ej56qfe+EFiVw7rQvox64R8Hww6ZvmGpg
A2Slo70Ot6+wt5v7bdzScyaz6Tdhgtw9QUj6fRWVFzt1WfJtKtt4qEl7CfV/TN8dgUJTxpDs0Z9c
qkfRpWQ5tN3jUG45wBLvVbrlsPWi947Sna6pLYqEyDTB68SI2/Qi4NW1fzH/dFdjVfNTwToRK4HW
Bajpo7F4wV1fTWiF1p8+2MaHri3NkXJGfIlzREJFvvG/DP4tOnMf6bSrj44sHeaEgr3cwE8No2PD
8fBV96pnPZgWan6nboy1Dejh3RrW/e12QvgZ61lnL0eDzIVQxvZ3Qy8LiYzBt4yC6X6K8LXVQKFF
UzX0OM//AtnzpPg8WC1Z64NU535crjkvGrcHRbI1BwpklWw/2g5aublVWm5T9p4v7nWWprs10QNG
u+7f1cdG6vLjrbp9c6b5ENYEVrfRTEctlz7wyXtDw2lstsoi8tn7w0fx2695o8OQbbsomj99ux3T
rIqFW/0tWx8gcLA++g2zOY5LWDwtfyJh9sXUr3tn0fmRstcHb6n5N+35Vn7+bGfpXb02TVzXfXHw
NUGi5Dpat/BsaBbBS+4K88840z+Sve6HjTHKbUOKzZ3eqfRumArxF8p9YjcnBC3fyW6Ub2GWZtS0
r57Y8zfIx85T/sG0E0t9k7LAbwzhVrRlR7J+BHWkecnV6ig0TpwfI22KUcmUlgTVJu6ZKbu7Yp6z
gw9L/ZZ3zXZfZF1wUqObHwPbzvYqcsuzqHL1i4S65d7ekEkXXj29mqqZL0PHIMYIlSLOrYY1uIzF
TBumGkJax53Z/WvN4zQlfodCwBIrF7oZVBl7PsiX6nneuQinlj17+mmjqlnjJXCzb96N8WDWuklf
SzB8kK2yqE+T9rbvqaXP6tYPPp8jIYc6acpxPka9NDvI0wnjbvOnzL3gbpVek/SzLQmCa+x7v1Hy
JyyH9hmcS+1Dv0TyMzrNbzjd9TSbTu/HKhz2/mTESYDrnGWZml3FYJiAjkWHye1SvmEiYdFVpcFn
Zg36BCtZxdvSZUe3m6ZDYKbtuJa986PHZbsUY5k/bpaajwATuAenwvkipM7/U4Qm/zePDuzKtPZ7
vVryNOuwOxVW677qnLPdDhqQuxZFyy4aEBan9FAw4Qm6WBsV5H0S+psFHZcOp3ZcqQI3qAAquuOL
AQVEwB9TrygO9Q1a43eyDkFUNNc5zEazK3VHTHvXh9nDaEU5pptCHYRShMm1fbokmYqcOBqH9cjG
tb3AEtfl7nZYgqkNnjw61jjOzzbMEzbFxcUkrrpm79oGaVwzzg61jqIPeQiKlpGnNtkFFsv6Drp2
wFrkWYbEvJBG6CnKX6MCvq1S7j901dM/nlIaa1HE0GUFGpIOrk1ilATHrSlCbW+2P7f0b6PIYh+c
sJk//SbN49pR62ECZHuLqqw9BKWDZi8vymu0hNUr5ezqGkaV+8nW7Z7KUVGY5AXtsV5D6x7LTnlE
gBBRjt0lDhemQ+NbnvSeMYlB5fUI9mRBdnu+e1rWTn74gw8HqUbopSuCguiGmGv0xx5QRnODcQaz
4w0rQDhVel7ot4e52+o9/WjLMXMYlChyspJV4n3aTVUenDPCZ89uo/o/1uiqvSlnDoraHj4kEf7P
E6Xu586N5g9CxvVTFQChB8SaHeZ0BMqsgNJiM9N16+UNeU/Tku8JnB8A3CgmhrHzl7PNxR6ng1P+
zIay1sWxxX0lhHprwjVPNM/ovjSdPHW6HRM1L2IXbdNJLV2frH7ZxB460tiqW71HWmRemRIRIvbB
OJ3GsgBJNlkQ+8ABD33FBbMbAif/RwtsftoQN+ldFiBT9Byb36po5JM/agnukGWHSJTWfWhSDyTR
mso3SpDmy5IX4xFtvTrrhY7vIkNiVDjD+uBvnX90TCqPxTx5r7JJs/1iqnHve1O7H7N+/C7HTHAt
RM2DZ3K5Z0GpDzNA8C50lpKbZ0ZVh0hoNwgrTUQEW76GQ33ClN8dXHQUvwpOyqs0bNm86tldC5Bx
cPk3nxB2KY7hcN11K9fc3MmxT8QU+UkYFAu24K1GgZLr70lmQxzp1dv1oLhJHrq4bkcLuCnzljGp
MqpzSSJeGZ831+ZYY8/4FQ5lc59HwDi9yekmn1geUfIZKxYZFjPYn3He6ygPsSLoPm6bkgWhiorz
xlt33w5Z+eJMLoWOS7fdFSV2DciF+qKqwiQkHbiPrDcK3n9sDm4RVl8Rmoq7Kkz9eOk3IPV1KiC2
PZclBIZom5f8NwgRJ21uxvyZ5bl60E1TRokfZE2cV5Pel7W3nnU5j7TIsjG369oewdJQ8lTVfAw4
r+4it3Mvc677I6n73XfTwDaK0az3wkURuQumvHgsAjZ1O/Kms6wi/W4UrdiJb5rmShCO/utrtJlw
h0UsgvVRVNGCHBBkGNGqruD03ANCRMZtZ6Znd6DztxZxpdGgGCcJXcT7PYXhFoPIWrRxmfac4wJw
+zbm6rE/RHb1oMJsOraTdSTr4rmMliOPScKpzSYwLKhEoQGlGneUke9nrS8BUr8tqxKnWi4ZOaTw
Y/txDi/OCrZmJFTwdklNdT/k9kCLr3VTRlOL7fTnbHFibwibRJfOQzRxUge2NSd1wWgXNNUzjjCm
wcJ/4ht6HJr5UaaSV29l0cmcZics56Hq66d8tWNhLa9V3j+nGxRHPz0NBF/SttM/RNY4IUUq3LPX
ZHUyN3N4IK71gXS28S7gENuv4zSfa7jiOLXyD3DOY1UU12rw1jhFB+c4+VW6xN10dvrfsk4H2wnH
RK+AWBCHe1l6V/S72Tl16+VugwqMEL3B2zonn7kXnWfcu9176CHEWR1LXLA/Zwe7WgTHSVSxP1bh
e6+74MWfRHDuuq181rpx3icvtaMkXMzw0wNV3Q3IhoqDM6uUdvG21xrQBPEvn09FZnRL4RhCRbFj
ZFtJKsnmeEKzHI+kAB/6Cl4vs1hXZoWkUvPyJNppWbG9qeoTBHrB0QmC+kAvintp3Mk5SxkEcdOk
1rEkgyzJPFhJu664GxuULLmAkKyHm3Er9EN9WlJf0xE5u4dy0P39WKJydVhm7s3QrNy5lQMkW1Zv
cjLfvZeDW93Uc+jVCXRy5v419KR+GDZ0CCON2/Rfd+KyLL65qCZHRQnwvReCwXtpPPcLhno+Z2Ew
HyXVR79h1dVd4N1QFVXiVMKg4pwFCjfwQ9ccFPDZoxsqfhl2Qhydofvuln24H9ivBcyomY9bUfvM
R+4G8+rXeWwKuRzB9xg5fS23kxiWDlklO9IOdmFcnukCET+RGcRzWYgRRtlv7otZIj7xl+pXXejg
penkfBdFTY0TLJi6RHZZ4+yKcgoY+UKrDnbNqNzEHzPexaDdrOtgZ92FOgJ3b1qyc9I6u4YwDcA3
nrn4OXR0IZp/Mo2IB6ka9WsGxDqkW/MhBdQ2FOlTFFakJSiIjzBatis9MZwVLbG8hxHBM4f/vCFt
X7qLVUAlkaJp9AuoV3U0xUZKwWBaFEu0aawI/5M15bCtWwg5FenwkcvuZseUbndtC7YCJSvMpgM5
eu5iZkJSG+BGti2Z5N1kPbSOGv+G3NlogOb06PZ1f3ZcVfq7GYlNzLtUPIx12B4QG3e7NZzS7ylX
d/hV/SM4PqmYa1uu7+g0yx8ptyrpigmLwAb/Wzlzdsnb4N+Yqxd+NhJg3fa7iLoGzLeO7g1PyuPg
KMotQ9L/fFLrp+5PMQfmA+DpiYDi9dJEM+uBmrvTNlrDJdyq5mz7IftSHmaMfu68x9ta73W16oNJ
8+xUbouh0q+dAJ+j+ryFc0ZKy+Qg79pyrnEEvFJm+RsHzIAuwAxnQarNJZr4YVmfh32xtv3H3Cp7
vwqjL2nmd2fL6A8Cs71Dw75w7FxZxygt3wDrEduHjLYRHc8PTXWTfWxe+owIfHkcKt3+MxI1V1VO
frwO25qMtKgdKUPhwMgxm7SMpbGvGqQ6eeYh7u/Xo1MYN97slQQhk/mv1lxgbY4w8nYeZL9i/5hJ
ZIwZceROVaZ66CrhxJNSA+VlswfQ6TrgDhvJaxC77qPOxoC9vC32K16S23Ib/RkoZgH+rv4yzjJU
jNIbz9o3C7FUPaIEcJhXCEHkov3YJmiTmpPlEvtokRp7ibwmfwrqLYxLPQYxTd/Bx5iH80swuvbJ
FmF57f+AE/sH2fNWhCMoiJ9L536EYXzx5kzvpr6/80aY21aZmtMAbt9ycigNW+lkCjx+1IGUl7VD
vVWJ5ipcM71O5YowoF/FC9G5BqcQeiu74VX3jHhHHHjo5PBibeqryM2z3wbPfeNjHab9h7//UqGc
Flv/fiuJueFGD4oyvrtgc7qT9m173wqiqMMbGcv6Ifa+ii6OEk/evAqgrfTfOkSHho9pN2c8UIF9
gzgn58jD91Jb+ZtXl9BGEH5LVXQcuwz9s3K8K9lb235yEQP6TbFcHc2o47jbqQ0tZI69d2IUbBJY
3/zk+NNrtmgMYjanedqUYVwF+i3onb9Z074ueMYzc3OxwJlscH23Iw8if5uefeH5yVzr/CSQySdQ
ke3NQQThWWh/P/OyI7uSz0TlkfXl7716oNCml2Wy+fWXTWrUrrBAQQIYvp0poA8yorOUlLw386sF
X7lLyaY+UM9W7wdTwhK0YZAAbDk74WS/hnmawTZoDlrLNt2jz4UJ57Ud5ohcDCfUe8exOEB6WIV1
mQB3Pbr7DAqyT9omp70uJLkZqfnCg0qkfuA18TLeKLcxb49tBT1bKS89LF6UATUGKKVa7C3Cz/rb
m4w8n1vsuubWegoUAoUBH9aJFaE7Ba3zxF2NGBmNAR9meE2RsqM1zaz7OU+LQ5OFiNihKHdFUf0n
p2kAmXA+LFWcXIDmSxrK/8oC1csgzI+S0y/PxvrGmIvtAIHPngHGPwd9y0Uum+W5DJq3tPM/M1W4
u65bEJHK4OzK7GGzzIR3TOYPkx7bfaUHD1qfr8HLsR9Sz8NdchvJMqXbnV8imRyZgi59Plk7NAn/
0trlyUOvmKDy3JgdynQ3KfS1a1U8pKT07poJ/ZZNiHwMaW7HOUIxdBFFuBN6fG7d7JVgowfL8r7z
uXjeKvfmKErvZZ+OzAeA3YNACnpzEnk4Hu5Dss4eme8feteKO7/6pEfwizNpAGQa3UOXanVf+GHN
PL++zDX6T1ml+iQdO2NWd/QjT+RXOZf73PhvKt/QkPhvzug9RBvnBi8oelDqE0bTnqfMP6PbeJVt
cI+YhB9HAcPOFVyu1KpMKl1+IU47oW90Erl6bdLlhNarAX6AkeFAWRkgarGeN2eTyAk0YrdqZOEB
W5VW78UT3yL8SsfyHd6iZfWfQaewKbbOv3lP1ZH4mX8owQ/rGn6YHFFTZOePluutBwQv5U6y1u0a
x33nQXgPfR6z2tavAs4qDXIYZOW/WN32huY43UNpJP4sUCaLcE74rpM18j5Gu72mE0LovuNHTEWd
H/CF8cwH7d8bvxcPVUY6HzWz0k4f3bkqd+s6lXEk89c1sy+ZIKJLzIkvrXc5Id33u4OPGMEFFIuD
rfnVW/l+pfGdvZmDrcKjM3XBe35LxqhDLuwUoQ7Sff7TED42ONUQ1mjmirp/8kXwlOJLMJN9sGf7
g49ljUvhfUaaIMJInXBmJVPunlFAcg7Y5rMTKWrTpZ/iZctChvj0Os4RG83WHTvIvQvUMmOHQggc
oAe5Qyr7DkkJPquf1Vh8b35l4gWTDi9+/c+eUR4stgM2OdQfXVc9QkBjAXVAI7OBrghd5xde859R
LEct9O1CR6TMJYcFyM+S1kPoWCNG3ZfShwQfWKr7PuNSlSIOkTrvyo4htzbOGCMqCJHNaVDvubGu
Zdlzd1Z8WW74iCh/AjTz/xsXBG4Bk+TVtjqqA1YPTiaf1T5wlXXOQwnE0EQ2apGZUtWGROehCaPf
aGTEqUgnNFck2TWBaS7LymesoqDfE/T4nzWUgMLp3F0iA39ZAe2emx48RhhnO6jChs7rh7++oBJ7
19Bi92htBe97BqahnBplNGPbxCs/e9ajooFkJ0o9XfFXvKxNCV8bwQMi/PooG9l9j5BcZ5jw9jKm
4rsYcTBOROMnIbvJTjaD3iNAET9zZ6FH6uEgWELt4QCi/l/pVAfFwDf123Xr2ToG5EcyMM+OJhoo
chPX4gGzt3HYAfi9GUscQgROR7MqcQF0se/bzXiXTTCRtgtAkiRobg966MRtaua9QPEre3VEhvVK
2Op5aMxz3cIbqpS5ztH42AprfmiEcyFQWewRFf4dLQybUZa9zaP7W1pAgdWEs2gOtDnIitPEtqav
XJRpIuHIY8oLiRui0jGmuwWVo6d+kZ0E0FuAu6o0co7CbmHZ9RuQfBWbgLMCaogxTkNV9yjfDsAO
yZxvK33ZdZWMPpQTxgqKfmTWX6LWOcM1GfwVmY7DTfrHCVLqYGFwKFLxqLzit9hCKM9gY1yzR+vW
4MRZ1efiX96vN9gb62sWrRQmldm4zzR+WVzWwGozqHIGTxm7tkD3ST7W81rwh1kdq3Z+MrX2n1ac
Pbsmd+3YAzdKFgT5xwijwVvnzs7Ftkt/3+Gs3nnSuie742yYaCx/lYnRWNf8ARV8MKRHZu4H6ind
feVv187Rzza474Werc+QKFQryM+5iW4CqnOENFmn9d7Pyru+c7PEhsTiELNQKYT+G2flSx25L7nd
eRe+E9rjHefvLL1P0w9lArz+qIXz0QCWHKBj/tGezhDb8F4jvi+67pUN66kKxX0YAfl3HIm7zsyH
bKSuwgcs38lyWvhyxi+8cXwHPeKpsBKxLVgmN3t7KqsO5KQv7lkprtNom0S58oxk51+wruAx3V9Y
VUT5C9fZUIyv9Cr0u6ZjThZrcULwN+1U493Z8/IDtH4zBmUuwEv2Elgw90Gv37OFX7XsjsRtXH2P
J7byARis6+aHX4GCkhahB4ajLIod0KRmln1f2vq5Jc1gZ8vu3sz6YlVLCyMNEC+C6FLkjEetBSFD
Qwyo9mTHlR38iGL+am/foExhp7AmS+M+FzVis1VOJ8FLEo+b9So7+3EKxBuClDcdGdh4YVCfTpeb
QHInuuFu2+S92Uw8ZsXllj/f6lZgfwpOMxgQJver8G8q//oicudiOHzHLEAnMK939rAApbUN2jSw
JLcnIIVIs9dy2n4wSL4pt8PJ1eqHOfX/KD96JyqOOT/qHjKf2Nwgta9lnYGoBDf/zMMYyCoxt3ur
CYIsrhwYdNneko9n71JtdMbvprVFfS/KwnsZkEr8z9l5LLetbFH0hx6qkMOUmQQlKkvWBGXLNnLO
+Pq3qJGMSxBVKk/u1QAg0N2nG917r72BOdPuhMCQFomily96aGSnzA2weaGrQvjmInbrDY8vIi1e
dxGCZ7VEpV6hB3zhnKM86nognXRHTP4KRVoDD2I5jV35fOsuk6JjRAbBnczs/yHEQ/4gEbZ50LpY
+F02dbNxs5YzvpgOpqaJvhYahwPTKmGnuAy9m1rB1ywKCVZqorSSfZNr9b5Ex70xfEWLOYA3hM3Q
BP5BBySdrNmjTjx8v4vytkvPVmPWK+xC+w8DR25nfba7afJMWWIK7G5L0eDMNlDxbA1iUWGPD3uN
W/R/pd5nLaNKRLoFQN//lyUmgYKeVtsuZ1l/igQh1AIBAuU2+IMh6DZwrJ+VbhjfA2aMaeyhEeaR
YcaS3ceWvhAt73crqunSR+3HMba54NPw+Vs0C3EE7vGHgIepB+6E79BN6regxRh9/doTPI7/ANZL
SbJaZjTbz1jlIQX2IyZ2DnroMf1W41N0BvwxgXkZk9YDRTJNt5Ubu3Yek/6YO6c2mEGITQQBqGPO
etcOoWR25pljVNpCWW6aIUCTrcikTGWrwM+J7FUWKCq2CjRkyWOB7d2hT/t1/R1OPdqZQvIFnwHi
YiiySLMOXvxcGI+FyJbJ7+9deoS86xQhKjl2CG2PCl+AK7eKDwwd32x8+d8f7nSCaSghbFc3kg8R
wzsPsPA197n0cP3nT/WuEY4rw64at67v2ob0R9F/G7mxBN2XNE/XLz/BrBFH3J1aCnWx6vLIHnKO
5+taWkZivTNkd6PpJppvMdGW37mTMoawA/yCJuN7rt0nfw022ip2NpwSDVHEx3G5u36Ty/2Ij8t/
m0Nvi1RSzgDWHJ9WFd2w072wUmGmsc+98b/8VWVMW8/7Gr9WW1nom7oNzIq1qs6hqy/zYxTr3Pxf
BgASSy0NPQ3wbVjfKkH82+ADHtkbwqNBr5mfkeojoZyLFrncq5QxQB2lmYlyfahsXfoh5ScVX0dS
vgxtOdPYU2/q/Pcvj8OGpYT6rADSqQ7DOeWYPXL03z+vt/LU1UdD2q0QKbJKNQ+xY611tbm3gm4G
yj516dF47hrET1YwWFD8TNgM2ZoI4nDmpUx1ztFQTnOVQ2SgHgfT4TNCbSRbk516zar16fp7mbrB
aDAXeTKYANxqW6lF0gBNprhci+NFFph31+9wGa6kjNMwCwvvGUbt2Hb63mMp6XiPuGW9D52Nu63I
JsaDFejFXTpk5s2QsmM+M/Im+us4HRPxTtkMOoQzs2eXVJSF2xSuGprTvFnF7Wy3lc5v6sIIH6dk
lm5RlYgLnEMnCyyhwq3iJEdB7CCrDW8uqltJiV6s1F8XWCJmusVnZuKlm47GPiqIRBb4rrYto1Nu
/bLNnqtGK/g8R0ezSIc2OjgcKuwctv2efPhfm8gREOhiPV9GdargMJBhfetdu06Qf5+0UAAOI1lY
hlkuZCsR/pzI9kzb/sB+IW/CLOCAl819tu6NqpOQNffCE+r54ZhZUnFrInJHGFW4Niti9hEqLN9q
V3UbFbfVrTw4/WPcpmG5tFjybj2UUWu1bl+rPpQfm7pFsa6JLCHbNn8bzFzAE96a7AJ2WcLSIZU0
74gqgG0QrQ3XdYUlvusE61Cyr/6LAwMVqbaiScdscJFqKnzxu4L6w1RRlFqxV7xqtagfrEE+Hz5H
xjr1SnWBlId47VLs91bf+vtWSYlVjpB5pAYKSXgj7m6QXDwUUpvtcTYIO0FJg2rZGXW2NpVEP6q6
UiG3VjGKMYKOauRimvPpdWRRFy3vI0ZmvVXZ+tq4aijfmNA3ytX1QTUxbI3z378USw528l5IPPOQ
aw2Hkh6l2N/BEJgZO1OXP5e6L5dHlVlhoGGJUkevMdp0I7+Vm7mLf2LVLnReY1SLyWivWi+EkpCa
8cl3/ZNUsP3FMeGPqmVLXlLzFYKbNeYHziyCvZk7M1P9RKU2RpWa1FNfLPkIhfFWdftEyNxdx2Jp
hrk58dLU0Zg0a8AjeOWZYrwqBNSTP1gDCesDks9vNfoY9e116GqqArvoYCH049gF76X7MLChv7l+
g6mSOepViiLysdAwsAD2smtD+Er0R2T5G0rP128w0QDmqF81otuYOfixA/oGc88mYP/oEcwwMxFP
/fxRv6pTv7AAQTARN699BvgCGk6T/ZLDt+u/fqKBzVH3EYQsg3EnDbYm1XfD0G0jDHREBuv337v+
aLK3CsBBZsfvj80YgNOwPsutMU197+qjmb5MYePBtACXGb+WAFSK+MVTZ64tffbBS2P6PPt/qRho
gsUgklFpDhlnyVKs1Ke26TcWVgaYSAS9Sq4l37Za0YE36IfXsGkqW6gjZ1O0vfKcDmq8HZQq/2W1
FNTwTCKJ2bJZ1XgUYH/pzjZomuLouGfhRuL2+r2lpM4Ck2NJGVFQC+ggdVqji1dsqqn7ho0Cti0K
39qlYds8ZTDgORcQxHt0R8S0V6L+R2VeuhWzIN5IzdkXMUjO0kpTZZuHUroahr6xExmTdXEGEyoV
+2Su6GVL1eRMFJNWcGOwl81JU9VFEL8w1xtyLZxVkc4WWwOOMbcMDg5X3XK81sEq0Z+qQIKemBgW
LOwMW6MsWysiVtSf2NgGdoYDNdvCUnPeZLb9bITo2rPkRNGpi0x0pwRR3EqKWOwkkBPHgd1gkuCF
XNmm6FAe24GJGPUsinrgBYikpO6V/Uf1TQit4lZ3vShfYMJJdqbXh0sPXeMpTyx2NftcA2RSpw9G
VBFvkeXV8GSq6pBg8hXZfRrkZIv4cXhQe784yLkksy1OsprRR7/wyTkItnUpA+QhxLsAGe6LXEnp
jZ5kUcz5GupuBKSQy2oJ/l+c4/CTEQ+WjkAur2zVeK0FC42S2FqbEvHLWQ4Uo0ErMNqC0OGIGHWJ
pvrhGgk6hxJCBxZECaQMdFWAnbVnG86RnWglaHQfRYpq9k19D6dxb+2rGjFgX1uZXVWIKqw4lZZa
7QMVSxzx6KYm/AmB3TLJVL0jlrTyrGLNFzhJgFkbNWqvIWM3PCqVObjv5a9nQr3/HSh4P2K5EJuB
z6jooUcQVnK2pD6Hgv6hy+ynXx/sE4vucdo1LrcwHGBV2kL4nCXJsgh/uPKjLN6F4q1Un3p/LkFj
oqKPM64lPIeGA2vS7gGkLhoRFHvquT+uP8VEQf8kp34pKqnl9rEL/OWgI8hyDAGYlIcSGaKCcfze
Hc6t9OUOmtX1Wo9w7qA2z0HYLmq+siKOI2pnpiEmFzvnZ/tyh0jX8oGeaB4krX1qSumn6Ck7xOof
glikC5lj8lXWZHszkf7WjJuVb/gzq51PXvSFmqyO5pM019CZayCqVU7xdyRCxLgbDCByhar1uENF
/RjWXfLgRJ6+xrGRbTQhr24yfAJIrDC9mQaCQdcolS3LceejVvHBJ1KGWSyM027LuQuxdZ0m7pCm
k/ZJ4CsEIFktC2nm7V3uXfp4vdD3oVIGKKDt3KjTR3Icyn1h9O3qeuNPXX20XgjNWFZMDu8Q8rKI
ln8pLO+/d+XRSsFBpG4McETtio+Y0n+P1Z/XL3x5CcIn8r+9CcoAeUeyRIp6/sfBwZdaH4L8eP3a
lyuTbo4WCIWpREJSRZadReKiVzJIFzZq92UTQy6ZW4JP3MQYrRNMFAcdxpDO1itgalJNIN0t5JpN
j7KkAmH0rUf5T+EYKoU4YqQdJkHnlvUR46mp42ZViNpabtOZ4jH1LKPi0ZSi1gfY3yDzCfsOkzEC
+fJYhNnvpC/WUY7r9vrjXK6DujGqIU1ZJobbwNtXOXg3s+zQlsjtHX+JPe36HSaGwvh7ss6x9mkQ
XuyyCLF+ICctZnrVxDGBbpxv+aUANl6TZC7IB1vdOn8xi7Y36Q2CgrX1t3yCM/yYzkSmfcLZ/1vu
9PFnZVjjWc9KbuTtK3nRroejsdGX+KBX3ULaGjfOSTvEv81Nvkm28dxNzyP60k1HI51BXssgVYDP
Iw3PXQc7woCtiUj0oF7F0dbVyw3ay0Mfa3sO2R4V5+V6i02+11EpoGbHouDyuHmxGDbKKtjoe3Hv
7umBi96OluZMLZsoOcaoLEhyW59P/3AjuBrSzk3uO8SDzoD25YmOp4/qQdMTH9aVbWdzngkRtihl
A7hT4x8jJXD2Q60BW0Wu6L8WmtBtmqY29p1b1hsgN6yctbzd+LmDohEN7N4A5sh/geEmf7xFV8BG
nIxgeOnGMQKSXgZb0CvMUEXD2Tj8Gn8u1Vue6AbjGDQ9CbWmVGmMZsMUuWc+37q7ehutwgNRp1uo
G6t21a2ldb3HaLzOtu1cB5x4geOANHFgXyuzZLoBGLS37K69CZ/lfX8K98Yh/BEd/MemnSlDU11u
HJdWO42jQbOmeG/9XfPEAfsjFLq9+Wbu0hP7BN72et+eeqZRvZNl0ZJA2Xb4FtEIwApq3WCmN3+G
EVwYsONNFNiDQo/omSpx7DbQqt7CnbJzD+YRuegm39d7bRmerNX1B5kYO+PFvlYnXuZyoG67/o0g
keWxKbzf1y8tT1xbPx8LfamrKhjVZBgYl+iX9+Z99+bcx7f6wdymC28J6YJEkpNx2yyGpbgKf6Ao
1jfCoXxiIpzpDp/ryAuvUh/Nf4PoyZWV8wvCBZ7yFQ63xVu05wNgcXpaP+z9xa9ok5y6xfb442e/
kpYUJnHx865bhMtzajoS1rW/gde4nmvciX6jj/pNaKQqyFqgsKKDzPtDRhw487LPRfXSo54b4cvL
jsNaMEudRxV25bpbIYfdpUt3ISz/sDZiOqvW5kJehCu0jRRecaY6Tr7h84N+ua2Y1L0gnMtKuxw2
9TpcgBc+F3v+9et+iW+Rf8G+WqULcjwX5Vpb1QuFBigX0gIBG2Hx2a461B/We3CrfwDlQHOlLb31
3EGEfJ4FLr0Y5d9fCE8UM2LKLyzoAdIRx98G7c2yWLe8E//obrO1vmBpxz3dlResr7fHuUEv3XU0
6+KAD0xBrGno8NAJtl8iMI4Q6s+lWk51pNHcWgmkGbFW7Oyg+OFUW7mdWWbJUz98NJkGTi0LQ8iF
mw/3BYri4tyXlFV96++c7Xu+QI23bhbNsl51f5XDubEO7ZEtmZu50+7P3KkLr26cu4sPIgkdk1+g
cW9nK6/DnbeM1+662jlH52gs81Wxtm4A6DBPBWthBStkreyrTb2MX+cGqjIxnrRR8WqNnDANlw+k
9r5ft9vs5Bya47CSKCIRHaixrbX2IO/lfbZLFj8xbC69Q3WTnrJDeZJ3yVK7mwutmfhK1rVRFcvz
pgtKgRdC4ElH/UJtx2oqX57fSLbjYMJ6F96BzXi30hJR9gqty1O+m7u9MrFy0EY1Cx4+n7YckdrN
Sl2+YTpe+CtAIlvvd3DnQgJc9LeK3dn+s7MxT+Wx+aluYLBtdNujdaR1sybmYzXXLtJExx8nA3cB
ceK+x3BGnyucqicI1MOrfmcgPFy0x/KU/Cl/STODYWo5oY2qG5AFi6UeNxtOxmNyJ/yKb4xltu43
2kE+0soz5zJTHwbjhGC5UVvCS86d7ZAdk7v8tt1CTXvghT4a22EN/WkpLoJ1tNX2/fdWMNqoQHUQ
x+BY0apofZeoquG4dDNz0UQJ0Ua1CRehn4niuYkUZOn6WtHeuqxYJN7cMdPUykIbFSnRKBJRL5hG
C5inix6j0r22J/Dkln1XO38Gi/gRaRsAehtrXf0KbwBnM5knN94fZWbjb2JtM07kc4WBbJ0KUF8O
Vq87iOYHEIvrU8fUeB8H8kWphisrYE1WL8u1cAJPYWebbm9tglO301cZxU869KtiCRdwF5/0HVSg
/fV7Tz3WqNT4fWYWOed2dqtD4hWfY+Fn2s9sRkxde1RHlKGqar09dwsJii2wEyfDVa/N7ahMVYbP
zvJlKeK3shvgG+ls5aS9FU/qi3gTPRa2s6le/N8GjpWFNNP457dxYYb6/FT8cifZiSN9CLhT4fgr
3+XAhTP70n03YPzFnjWTT6qee/Ol24xWLkYsO60s0g/e5OU7rKvV0/tNuGBSvvnlHza/0sXGXzx4
KxZ40PGW1hZw7EZc/EXiTGf/a7/cR8uX691iouh+flR+eWAiaEzTqkWKfAqWQNPzdasKP69fW56Y
aT///vXighaBX+Ti6Tr9C+ekAxmDpfg5ezQerHd8Ovt8E6zh3tx3h2bNp7MdzNTAqR45KiO9COU1
z2lHLeOThGTNTrnv0Z9cf7Cpqv759y8P5jiBrkkDW6HOM0DIdX3jH4KTs3eOgsXnRbMWtuJRXiUU
dTKi+ofrd514pnFeH0wTU1dSti9jCBwoaxzOPKSZyvQZZnehR0qj8pD5QoObgxfWbIRTc8Sbdx8/
m8fukN/RRgf/ZKzymbOBiS73+XX85eV1bhYNmBh4ebDZW4yPUfj7+hs6b9xceojzm/ty5Vyo6y6M
zg/hPyTpT1W487F4Vq22DlFv1skfqIPX7yRNLJ0+S9WXW0UBJxE5jFm7Oymn/pDtrQUREayexVOx
dj5m7jJRJz5XL1/uYmF7KcueJs+y5thUt3KuofJxlpKi7KWBLUbfg7Qf7yxEz9dvOdXJRosHLRE0
Kw25Y+ndZMpPTboZ5jSjE8dR+uffvzzNYMLeGiRm1oRxGWWLUn/rnY9MxnXmqMtc/hV5HLVZH+Uw
M2Im9HH659+/3BEODWoSpwO6CyPFAVjZNNayDIqlhkExEISdGuJl835iI1l86/2NPQJC7MlRGlPy
JBWjufIaC6dUeb5+7YmBM3YFYJiWYK/RNnDSEWSG1WMpRDMdeurao/HfKwQQdGll7K2swqCWmOWt
JinxzNWnlttjLwAZZM45IdLYe6mE5aMtTJ18pKY7iQgO9uigZTuriUZ0/J6do6aDm1LmSFIWcWk6
L34xqOqige42s2CZmOb/Yx8ALix0ucrTqgMUsmgZ1z903O+B9oQx+HtDSTy/6i+dT8f56TaxZe6L
pmXhokfFHQARMCRBas2U0qnnGK0jdCgaLL0kaw+42djkulfuxDwItggh6qXiKN3Gi7EDX+9+E4t/
cVQaJICkaYYYZO9GSkfIgmaHSXHfZPUS4/vMyujzwO9CCRdHXxiOyVFWI+EZrwDQHHuYC0sD0BS2
TuyeXm56f2qhF7Fbdia4LEd8jY0SaGmUCSehk9wnNwkQ6Rg07l72ShB4qlPCcVOkZSWoHv8rhYSt
NMrG7aVwGRuh8lAmnf8W1InzQN6fYedJJ+xVGNO3kIsK8EaltIp0t9jDIhdXQuJyYEjm1tIP4EmA
/Q9fq8oUDyFEql2Z5+KdW+TuUxc29bqKfGPXKBCqwIHAIE9F91B2mXgofVPfx34ovmpZDkEIcHT+
rgWxB1Kzca0HNB/9LdFlAdDomPiTIQ/ujEKUn4RIIGxCjN3bIIRispI8E9SIgmJmCbFEWBVJC51s
yHNyXQS2LpymaDbkLOksX+Pav0NXwl65AhbtnB9DRBAki/a9Yscba22s4mvvQPPB2Y2GY2+k1b1v
Nt1tWzThxiMD8O16T5qYZMYuDi0L0tSqHGdfGYC5NCmwK88Aoq0a79+5gTY2b2DCTPKB7JF93vcQ
h9lYgMLVsE2a6t8b3drYumFUrgGJxhWIvg2gZwaYrLE0ow+5/gTnzaj/jgPQ//8Wj8T0lASPBV42
o7zXZTg0gqPv0rx6HfIBOKgML6kbZtrjcvHXxm4OXdUhlESWtccBfBe70EmdYm6pfLmttbF1oxG0
RJUi1dpnDQf5IVoTQNPRmcSYWdrJSWsI14axMhW4ylYHtSUnWAL3J25XwTBMwBxRYQIziqXuJhk6
faZyXi5mmjUuzpi3NTJdjb3E0sMJioUlNQuRkL5M+NaXlWaNanNZpUFtRQbx9E24ltH8Ig6fmU6n
3umoEjeGrPml1MGn13Q0e2523ozRlW0jmnOnilPvZ1SHZaPVRNeIgM6npGhEKX73wnHfErzCeRhn
M71jquOd171fpkjLymMCtCxjr1TVG8D4VYWfb2YETbyksfcjsqIg0byC6UrU91EhrdKmu8kVafOt
ATq2eEQDhNw8NC2mhTa3FkkgqEcpIJEvxsC1UjlMJhAqhzOHreR7ImNtbPeoUpdTGSF19jXBiPek
aacvUa3rNwUAsAdjEI2Z/jXRLGM1eSUodKeuJplhOKfzWUdLE9bXX9vlFYs2PgINyEImoSEv7Jo8
OY8E6AiFZU5eqcVXmj78un6Xieo5PvsMKpZdTREVttKrf9MKqSMBCneW1e2hgiy6sgN17c/67KZ6
2nkMfenFEeEOJSgYY29Y5rqQHKgt9U4iYff6w0wMxU8fzpfLV6UiNDH5dPsc3sbSQeP8oKatdEjc
vH4zoFzNrO+mHmNUEqM4qYYBHcM+aAVyipv3qNDuK1ee2VqbuvyoHuqK5gIjEc19DNG/Mv6Q+7pM
+zljx9TVRyXRsEiFNl3qVUbW+DLpOlAC8E0JsXNnJsmpO4wqokFAe9qD/t+nPWIXHboTTMg/mal9
8/WPaqHTdDkcwXPoSBcvvMFZZJG8GNo57e/lvRFtLH7z01bV/QSxmBkXb55s/CLEKl+1IqhijZA+
glp7kDsdWhUQjDM9d+KVjaVwXoE228s7smzAM3U+JieCLzPFnZk9pi4/WiPh+CoxfCGSDyHnxRqo
bbnyTkBgZ6rIRBkcS99EwvnAieaVrYbC2ZMCU0cE8nZ9VE/9+PPfv4zqpveKzJTl3HYN8pihpmV2
375cv/aEJEgb6958HSismyeS3bTElrtF33TLPoS2HMJOXmuOWm50U+j/lnEv3AZDPSyTokDEI7WV
d6cQMXXXk+8BMCzwskPVWu1GUAWY8VHcnMhvBaLoWuc1b6W2krUsSpOFEx9U8txonuqso1ohkLBd
DWbW27UZkXqWNJsBtoeTJDtJA+TpmeJv3Bg/+saYWQ5O7E1pY3uWKFhJxGvhjaW1cXQbJ3mKFSJ5
SFMSMVNJQP3R8lcZZ9LsGy04SOdL3rEic42ZYU7Q/jkwLqz6jVGNqaLCVU0V6bxjtGRMQVEzdKSp
JSRgp3Q1AhDk4m9vKuEv3VVKDmwNKdskVuEctbZvdvKAxUVuxQYiiFEfzKz7Q2SpcdMaBX4thZTZ
VPfUpR9L1U2L1eMnRofwZ+1Vza1gaN27qycEMAD77xeRVmf4KQPcXnkppTKYuwGMC41+0B0nR+9G
xkYiOjrLkCp+wYwSH3PZEldSVoWvqhiHu8YrxQWxZJDyo3MSXiCgr/OBvG9jKX6t5ESzU5JhISFl
8hahtXYo6ogEExHocpy11rblwcFCkW3RA8TAZoi1jYAjlfwc+PBQ25MHvvLgPMhxxMn00Bg3SW1Z
m1YQ5b0Wglsh6IuwCSNt7SAt03tUuUzQOFTdJTtonHdknhb1yyyLSbvKcTWy2Vn697kX+jDoElmD
vgLZ5eP6qJwY8WNfRB36hKgkoWSnmf4OtucGEEO78mQcpN+6wVgtWWX4cWq42yBmG3DdaeYQWqNB
kJDE74lftLFkUq1CzSLWobALsX+vzPzArkey8Mv+b2AZq+uPMbHeGYvLrEYmQrWrCzuXfhQtWC8+
3qW/Ll3z+vUnFodj6RiKznLIdD23k8gEvEZx07vKINfLOCThrkrMpyFPX6/fa2IKGavC2Aoi/kBO
zL2WRYck7t4EJfh5/dLnWe5CrdBHEwjbqVYV1uTBVcx6JLEkG6dvtliOtzFZIOcAzJlpcKLf6qN1
oYWyGC4XRx1FUjzrYbjjI5AwUnmmuacuP6r1bPW2AZtMnU1dC1ZGHAz7XkzVTZ1n7czAmGoF+d+5
tkpFP0Erj+nPNI3fQZp4D1GUz20mX34ASRktQ8RM1Igx0web6Okj+L67VKoOYps+Xm/ny91VUkZf
F1A45RYk40BMHnltATqtDugkOSfMgsu0zBYU0ZmRcfk9EdP273siJzHVcdwMtsQuotYYyyif2XCf
uvL5719WO2csdqyJimSb4H1JJHh0tLm9vqlLj/pPbYLNT5w6t4O4fJUj45W8srl1yOVSJH0Kp778
7FJUZbJVVInAHUK05DyDGJ3pu65wtLVSdTOf21MdaDTryxmoUkswcjsOkJpUaOTuk6gsSaButJn1
zdRLGn1caKaglKnTJjZ8ux9NLu0jq5+59MSvH+tlQlOQi742hEOa/RY4y+MLTyTo+Hrnn/jdY8GM
KvWaCPDAOkAdX6nl4QwTvH7lqZ89GrWVVhP6XIbAcdLSfXbqSrvRlCT87WZEX3zvFqORy1ldRhaP
bh1IFOTThCyC4WWA3f+9q48Gq9jVUktWh3MIDYTWBJF7Q73ITGvmzU90/bESJg9CPNUi7kRNiLBg
oay2HhTnMfeUmd8/1bSjcYubTCo9VBSQN+pqq2VCTzqy6u+vv52pq49Kvq5YwJbZujok3bBydT0F
ag3n8vrFp/rOaMDmjcJniKmZBxE6oyi/NbK4QNAz8+YvT+zSp9z5S9FB1h5lZLaAqAgRC7JeH+Jq
nWkd6aT3uv/0rUcYK1gqv+sclVTIA5HgxYGkY2kFCDFd4X9WZ7SPE00w1qv4ohDrudz2tiidkuEm
Hj6+99NHI3cALZ3GGRm2noGIwOGANba6WzKgZ+aqiQl3rE8xifJysJ0T+kTkH4dS8Tpxgsc2rrZ1
H2wKWXkOlDjdXH+YT4HNf5dx0qcg50trS3orkTSrNHbzxmd48cN61aoFFiH9COGdTaBb8al7f8yI
kV8Mj9fvKU/0sLF4pS1zAAOKW9h6WbXrtIbmv+YkUazJuJOdQ2p0xYuhdNZfmDT9u4p+dM0OiPHg
dWzdEWVQbwLsH2uySmHPk1cFXV3w8/xv3iX9SSxCBaazqsC0zNOKfJqwOhEeRxwU7ONMtK1Y0m7B
qgLWVKhdzTI3G2dum2vqfY7xhl7lwiJyDdWWhFrds9XsbzyzcN8TRBO/ksap74VC0g990cLTgYa8
DiODjCHLIrgY+XFmp5qjnDH8AykTgGhJ6CZvoe26mVEx8e7HSogI/UPCGTIhKZX7WveNRGYj5KAo
NTKgv259Hwqzy5eJOjWWOfidWVUOjmgABKCuG1D5EZE1we/r3Wjq6udx/6XnesR7eIXL1ZshWUrk
wovqS0Pi8fWrT1UP5d+r66kvNUZdhHYMRivypFuUmdFMhZ269mhycHSxjaOwYcFVl3ZUiK+u3/+9
/rMnps2xxsnVc1NsMlmyw6BduiFZHhJILNvzgpnfPnWD0UqO1UpkSI2j2udgi6I3bwMj/BNL0OwJ
CJ/Zqp/qo+dtuS8tKxtFCZqI1bqmPOjumxsS/RaUS1OAajxXZSeeYyxmKodS0/yhUxGDqevcH5Yk
3a6CXF1K5Ntdb4upDjrqQr1j6AmaMNqiMaKtDB18nYtquy3kptpcv8XEXDHWxCRmBtimqFVb0Ps7
tapgdRfNKjRAdji+8YFenqD5Ob/G1POMlh0ZIaENoS+tnQll9NKird3URc1pgWjVw8zkNzE0xtIM
QejdSCXH2CYNnS8c0rbib7WGONZkJDH5EImvMtEZvwvzqUzevTll4eX+Ko61GH0gFmcTbm+HUrW1
hHM6MwEXiyB2funmcI4MYw17vcEvt4E41mVIWiP26G1aG2xus9br1F2V5GAR79LNzM6XW0AcizEw
dLcE9Rqt7bv1H5+E7qB05ryEU7/+/PcvA5ujsaLJfUHg7LCvyeeoCESwtCB5MFRPN75VucWxtMKF
a5H6hhrYukvSXEqoRuPdX3/7Ewcb4lhU4UdJQ7yUH9iKmDs3ZlABS2myWKTGknKu1Hq/Emj256Eq
62gFV1I8R1X6p0LQmn2RkM9dJXr8lvhOfEhTPV8FpkJqlxbz7VSLWbxXGit46BC6bQMyPZZkBMpv
13/7hBhVtOR/X36LYbx1G77BByNSV77vQ2ZP+SA3PtzUfSOz6tF1E9t1+x8E7LQz/XXiYAPz8r93
bQCr0cda8+BVBOEQwggVdtmRuVgC1ZMcIVwGph+v/CjQN3wTs6Bzi3qmmEx1t9FcpTqFJ1RCN9jt
OaDb7LpuHaeZsRLYd58ZLZdPisSxysNXRP3MPz0nkdSv9TmMMjjHwyRtfHQt7RC0hO/JZnen6gQc
XG/IyzOXOFZ+9CrR5DVSm4MQvGudDjPwzclOoTu38pnqKGOZB52EtiIH92Cq7jLyNPLwyjXqv4Xs
vCh9vjai6N5N35x07px26onOf/9SFhLyigpF44aqTPyP8CMlmpFonDqcWfNOXX9UdqQa4nQgtoMt
ZrdDlOwHR13Inm00+oxZeeoG51r65QEU3ytDWQ0SuwiPcYTQUn7NTGmh5jO9bOr6yr/XDyorAOaV
mAfDVxeF8qvXLFhDv9Q8Xl3vUxMz2BjvJ+VV4KRJmNhJ+O6WzwLhkaVRwHzryCtJZwrzxHAcA3x6
Vw1Ur2GsZPoHXx4LR/1tMldef4LLKyFxTPCJc6xTomL0tswJYfVBGBu8AWKJqqeiJvLa/7h+m4kX
NZYxVEWZmo5rSnbtZvvmPH8NSrwlVeG9JLUR9V7yvS411i6YBkIepxUS22gfTSxtoQ/JvEc8FMjf
aw7j/IhfOq0WaUmoGhrnUBB2iMXWKjTK7TFFLzjTqyYafCxgyHvw30be64ehA8CrCkK3NctMv22t
0p+5hSSfx8B/NzDEMb4nGUS9FAOPxJ/e0w+BlJQr3Sr7lRJXym0HK2VRN7W7HnKJ2DlBJ7Tc7Imf
Cepa24kKOe2h4SlvAXESHDkQS95Iobwg/cVnsZ54EPOIHxXiOlwFBXnYgq85a7ci6GRRIsA9+S38
LLVNnFWDaM1Wi8xfdgCd9gSkGQvP8JNjqeslKb6W8zQ4ZnOKe9TRfKNVTzUR6g+9XLKrH5jaurKI
e4mz1Nr6A2lSokHitd7I7dIrhXIFIeaXY8gVYUBJsB+CCndqgd4LvXS7rtwktCPXh8BSlPUzCsBh
HcplcnBVA+V02AlLv2v6lzJJvDVHT90mzSR3a8S1s5eCAgeEY4R7wY25agHB+zbwLPm1jiz3FzqI
wFpkg2b9qUIp3Ksk5hAuys+vFANhbOyk3sZP1WYjG3G3bL0hehFJgNzEdS1uaktPjnUheWulCMUn
Us3dleHF2r1XyuX/ObuOJklxbvuLiJAQRmwhPeWru9yGaIv3QiB+/TvZb1OfpkgicjURNTMiZe6V
dHXME977oXcpG+9QjF31OjjeX4PCjMs8ezIa8GTfZLEDPeRyrg7O2fxaeCMJLauCFy6Jy6PijfOa
Krf70UYkeXG5tGGrEsN8V5H7pKgLP5uKfAcsATzS++xPy2MKpeCxPEBJDCK4ZS8Cznj1kJupOqSV
APW1Z3RLoDb7LJTAfFNVwH0wz/qtVaJQeTmJLKRzHR4jXTLDahuJ0I3hPd/SBk599vTcZBZUf1v7
ynyri0K1Y9e5zph14QiXsSSPHmLZveRxu7uuF9p5soghSde6AiCZBlaOD1V/dmv9SPjL5ebPe+dX
ca0dHD1YbHZj0jinLnPxpJl/YzL6eV3T2rmwGXqYMdouHLIw1meDrjhd2YUWfrSOT8jh9o3tIWrC
qPCeB6u9Y7DYvvyjF5KpDktQRWlmOJerMG7O3lGg1tPqTFq7rnV9MxjyQVE4KOM13/F5daawxJsJ
oinXNX+OhE97jYBdyjDXcx3OFvJzktg8KEGB8iMXpJHLn1gIqv/gEZRtGFVTOScZlZGPF+u/Fh2/
ZYU0fcdY444uTcJ53j/1Aw6gXd65rAot9o1HTzh3T2tynEtL57y/fWq6aXnaliWtQ9kk5T2HmSPk
EyO6BkleOLg45v82DwvdBIQauwknxxxhKcWRXSFZOkKm2IqPLleQ1yWA1lw54Vr0jl7ZDVBosk7O
HJ8GRQ6OtP1ErmFolnqjRTDtYMfRpYaFWyVkeRMT8CwO7+egNSTQt660YDbeZ8+XV9bCpOuyMYC3
2APsi1U4ub9SKQHJC1XSrAzU0m1Ll4NByX8Q0YzWvRjV8RZ89T2cIGHCa4AfONgdDTwrnfYygcBe
JMzmEWUsY+WQuXB71fVfhJ0JURYJpAx6PDEp13W2uCnbO/gc+/GcQSQsaQWsjCZ3XzcNXclkX690
29HWRlMaDtT7xJlHyt+nztnQKFvZWb+eKtvR1oUn6UjA4UPlOM4eKHGfeg/CKt0aa2eheX0lCBrN
ypVdF9L0h4IrLpU3OEGurISvE5itLwSOecCzX8fCpn1M5HODuwVxfw1ybW/6OmZwnf7fDAAM/9xX
cK8Grq0Vm8iCrlaUw4BrNA9NSh+Mbg1pvzC/uqyPabmy6shAQ3hewqANLmwDX1mwS304T8ynJMmc
PKnBwhJhKWO2GZmZ7ajhpUEzJc22TbIPXlRqdznsv75R2rpEDyYWXvbUo2E2tY9TDAPXmoKkBeO6
oDGccsNM51fn0ZfLX1vqmZb+O5Pm1MoB9SF1Sh69IfY2BU8+cNymB+jR4CW+68nm8reWJkjbC0ST
StNKBNBQxLyNCN4m4v71ctNLEaLFds1abnQuAjBjcIwfEz4fXaM1br1o9ILLn1gaKS3G6y6PYjor
Gk7jdBv1cPE0aXHMnWmP8+KTRxx3JSAXhkkXtgQ2GEsNRrNh1Clyl0duefRqsmZjshDuunjllETC
LjxEiVc1z7KBgz246I+wU3/2bPXn8lAt9eA8hJ/CxYNIrxyyakBKcaJTb+X9NmXgvVxufWEidP1z
4jYpWLSohYxztKnFfZHj1goMJYDigUfy60L+nz7gpz7M+YQye8kIFuu9C6/shOYo3t3N9nsPafvL
PVkI9X86OZ++kUSkRGM2CYc8iWH+aLSbVNih3dIfLANvpE0MqAkW1uPlzy1MC9PeN2EnVBdwHO/C
mmY39cAPSTccr2v63MNPPYn7qhmSYsSbYz1vxwRSHRC9udz0woLVcaZmStsMDt80rOpbw0o3BcXL
X/lHDX8vt7+QOnSgacXHiaWVTUOL4JLDh+eyNH97ibruaKCDS6VS5YCqBpoX8PJV7bPIk/2QxiuW
kEtzev77p4GvE5YBNjyIUETte+6aT0XbzSuBtrA8mbY3sAoe8a3H27CbnQDwjCDnb6U1+lVfbiP2
t+uvo63rcFPwsJNybHFCADH5W5U71I+y6TXmfA0dszRI2u5gWz0Z8raH9+dQ3jOv3DeN/ePy6llq
WtsV5ND183RGg0S9+R3u8jfeYK9kh4WFqSNMSaaY0dnYcLIWhBKLgqYEJA+/Lqx0iGkjk6hxeyXC
FBw56ssyGw5wl5ZhUdbkgApiuZIaFlbRPzTWpxVKwDjp3VyRMM2tQ+fUwTzBDyGtUhi0Z+iV3U7Q
qUrXJLAWJuSfDOinz/WGS+BrEgEml1abcmp9Na/hxJd6cp6oT003qqsQyqCX1UZzgrRO4w+GeOET
dDmY0wZjbRAwPJuVqFgQj7F1KGpvZLzvobmKqzOIDZk5WLB3lqbzwzlr1UA5Xu4BICObAmoPv4s0
ISgQw6+YlDLbzTBI3sKheV45Ji6NqpYKpKBcNRY4h6OK7qy+/+ZCC/yqCNKl2CRryMBxDoVCH8Pj
DJ/Uw2QOq3q+mJv/lvNsXYutiK2yk6h6h7K9t+ULKIEr8bMUnVrgC4+lA2nRMCFp6Eiya5rxrgWw
7vKoLKw1HaiKlx1F5hlYpD47KtTDZjAeSI6iejltqJcHVbFyzlnYXnW4aiepJZ1uImFpx49EmXAK
Rw3OLyj/xb21VLb0Ee1AiKcNr0jwMgJdOocHbtlDbi2Ff71djNC47eFheHnUlr5z/vunCGWjSq1u
AnV1nIyPOX5XGfdTsz3ytXrl0ge0FCCNDvvsgO22jywC427LexumAa7FfVNsaX/tKV2HqtYOXJY9
CNWEJG0HvJIRRwZJBK6ZkU/RSaCW9nB5xBYO0/+Sz6cRswsX10yQF8O4F37J7WPjvbbJ7GfOL2zz
u8sfWcge/9TkPn0klw6zjBobvKzw8FB79B1E0usAVrYOPUysAvoAU8/CwSVvrOl+5JN6K8kaD2kh
zv/Vzz79dok3Ewsjb4agg/2lZt7ibWa4Nyq1xvVYkPm0de00uFzDiKwvWGiZRXljtCnbdvHQbmpS
QSHXlNMB9lwQRo6T6Vj3ZHxIvNLdAFNcftiD0b7xjqqT53nsutnSIYpFX+PeYygWcjf+JiqQYB17
TcttIX50mHI3x52djZKFasr+9FG/jXLrrZXjL1dYKwfupU+c//5pwjzpSJGnIwvhLfSXZnEwgHva
W+Q9yaKVLWshaHSA8ZAa84SqtR0mxUddusEg431S/aJesqvZz8sxs7DudBk1L6eAq5fShJXfvemw
wOiV36x5gCx1QNvOM8ciceIIMyxI9Cit+bGojJ+V5xxV2wT9aK8RyRYCX8eJGjUkws7A8jB2oJc2
SxAv4Ikrn68bIu1YL+pokNngWKEL3d04STfq/M+0XZnlpRnQdnjuWclgRdRChRyE2S4vvRuYJ8Zb
20inq/YrSweHurlpe6QEqhmOwCBs37lNtyHeIbnOLsnSEaIeFNJ4kZZlOPPU2MVxI7cWyZNbdxTi
wFAL2tUuF9dlYksHiXa9bCMUZoAKthJ/iP/ExQeq+Svnra+XkqXjQ0HxFyi+JT1Y3nkVWBAyD0Ft
uk5iyNLlujifzJjPyPLtCPROlcR/RJa8Nb39++wbeHm5fp2YLB0gKqMOvnoMV0XAd6DAWT8C6W8G
zsCCJjLWiDVLH9Eiu1cEXitep8LRdp68GEp2Uf/kzOlpGNZIrV8nD3if/W+CNYURwYAVVI68eSAK
V9NsTz3ip/LPEFweqa8jz9LBm9xyAJuoWxpSW6THYYDGNojdnvnWsyH7ft03tOhO4TRJCeC0sF5T
tT+5nOzH1H1ty6Jf2YgWeqFjNLGkjNpFHT1ENXqTTO5ROtGupWvaHV8/olk6HrMabSjB5GAtO6Ij
vowAO6ni7gbH+NuckncbI+h7JHscam9tXr6+lFg6QpPK8/l3gE7H3DvdI/fOte9+oslx4K74gAns
/NBMPa4QDW/4n8vztPRNbTu3+2IyhQUeuBpodJsKj9/EUGB4SyeIowcja8utk8CwKIim3rmOJWvp
2lMz7ymyoylDlL8gzYeLihM61rC73KWFANItFo15FrnBIpReRJZBn3neT9EMHy4R4+5VP85xvXK3
W1qBWjJw3LhqkJWjU+fwm0imfyCruUfH1kqzSx3RMkFcefbkMnCgK7N+jo3kt1HJp8h9SVPUkgZz
2F4er6VuaPu8K8sKdmXwJIXuTRM95tPzbL9ebnohXerwzaQjKS4/s3EqvTvl3Ugc70E3rYqVQ9xC
8zpss5wM01C5ik4Ffjm5KQE7p/TeFM51m6KO1nRaC5oXc4oJSOl7E8GdAo8I17nQWf+Bi1XGcC5d
o5IWPzng+Qbc9SC94Hy/PPTsH3vhv7UZS0eCNplTRTUQACG8lemxqVS/AcqVBVkxxo9TZj8BHUL8
ZKq+R1ZbBzWcoLd9AWdk02yivQcE4g3pO/hlGJBWPeCN+TVRMQsSZrxMKDYcWQMZoSInN1al4M00
JyWomPBvjpiyN3Fk/W2zdvBtq3usY1YfM6dIwihRfINitAnVXfssRcR+JFkBXFIlf1ojfI/tzLPf
mCDNJm9FEYwZc3w3s4sNHrxgY1yJDv8/GOSJ31qms8V/hHdbAZ5aJvmf2WmwU3ZpUgQ19xp/TgCm
6ucO/h7Km4Ip8dTWap0epDaV+aCtpKcihe1rZnR/SzIUwJTyZNf1VbSzWV/CKBbXUFi3wXMR154S
DtMWiEtwvh6fSq+3nybDMMogkhZMBpwxup0GEgUoiPStH4lGbByRCz9RkJ32Zujmgjr2KEySw8ed
A8DYT3YMliMHxrPtAZrC8t10tPe+OUNqPuQKZcDRNmsfLw5GD8fmFu9XLXhf911kMOEPtHXfzNTr
T/nQ4MyZuLPPjEmdmIuCVpx7ZQD76r8VqyEozKQVQPYdoJq8Y3BgP6sWcbbxmHXnAVrdzPOustu/
cHP6JrseCEtevE754PhjMfT+YKfuW+0KGkDsDbZcI+CwlNN4J2wLUNM8fxZz4QVm2bB9ycUvW0Af
GD5ALwRypT5NzWdb8n7DUDEFMCmFSvCQwnMCwM4gN3Lie1aMlTTFLSD2DPrzHAxpq8n+9kzc87hM
A9ttoXA9VU3gtOkfz4GyKmi09205/AYm6TCMY+7Dzhs+2UXzZhvj3wSPf0Eb17DYpg3YJ3M5Z9lW
sKh7IDxl7mbo4/E9H3oUyInDtrmohnugB8VjZAA02rew6FOSuQAcucO2SRtQtiHotI08+T6qroMU
VpxvkaFJEBXZfBpzFA9pqj6yphtDy5DWbhJdualqqF5xMyKneCgLQBtAehxZE0MTvJZneYI7VtRx
QOds9EujQqVezrkvPVS65gq7lw1TPN/LcNY4i534mRhjbJgRgkzJW5jbvhRe9CydqQ28JIqDxGhs
H6T+H4OoIEnPpmzr1K56dQlkyFH1GG4J6YwtqgP1j4om84lYMG63XJgimz2FGWZP+43ipN3lphLP
VWbeABgsINZlPgJTVAEXTBpfCfHbzCrzEYgTY1PGCkTnBP6twnDfqfAgmNezV87FByO5h25x5jtN
9aTOpTa8hDdweE/eeDZ+S+z01SFZG7joIpqtfnLWHskQdTdAWrabwc5N6JWUPejkKXiWODYYZG+n
EtAfaF2PSdCVllIbWceA8nqUutmuajIPU2EaWP9Q3y5uIsXm44wSX7tRtHZeXSin7hNe1k+4S/GQ
iMHbNk3uBEmWoFxapA772TtudfASp3i0Z4hKb5uZNUdoWpvSb7F+t33SR5txquITRH7ZszNM4nGQ
E78bZqjYDmbBDp0EWM6vTMC6/EIwyl6oKq1Hjwmz2LjUTsIWGXDnZlkQUaxh2AhzH9Lr3pMduc0v
ijKo3DjKjUA1s3851ZzduKIpjiNBFvJjc5D3UdR1+6jnxTZxTQ/Q8DLZNkWav1BXQsmHQGDg5EqW
7UYc675NTU5fOtS13l2pZsvvUTfcJlXNxLZnXXNkkQVXbIMPEHuLivmFl3gRtlrkrbIoEmtjEEhg
WgpyF/YU1VB6Gx4BybJOHQT9dyaAT8GIcnPsD3hSjrdjWbKXzqiKwzwn6SmhDvJfMoK6l4OLwvuD
3fC7aSSdP7ZKbI0Ubz7cMsQ+FcAxdiZE/+op6Y8mJOQCu3V5QJ3a3ojIaTCozbcEMuqYAcP1M5Xf
RqMV7aFHnvk8qr57CWenJLJhGVmXT+1ZCIQSw9m4Mh02Mi1eMSjj99yo7ROoamwzueotiWuImQ9Q
2gW//RUIjsqfhoz8HOqWvHgmADVOfdaOrtMNaALQrMsckN+xM+7GKi9PKDvGflq2NOBm6gQya9vH
cZbdX54r/Fs3j2/cOXOw4Q352+UNfuHYpuPAgVqzqrNQf5h41kvMJcwnhXf+YWqFX/XvjeKrA4R2
/jSteBaZ6fLTDPkFP3kYX9QPE6D22/T79Gh8mG/8bfwmHsUt3qyeLndq6USnnUWT1qmtJOXwlk+a
bNMXkg++k88GoK1ukQRDktOVS/DSl7QLKm0mhaplxE9lKR4aWt4m2fTBxPBkVnTl8XphhnTYuGgo
g3WVyU9pdszqt6r4MxvVys9favt8n/tUhpVTTDnIExb8wMeD6SRbcLD2Asn88jwsXD10jo9oSztJ
ZtM4tcNP4Qg/psa2TEvIcYLe2Vx589BJPgXJG2hIjMD9gZm4ywfb+0aMHlbXhXGdPCLRUYtx4aXj
pAYV1uJJjfcKEoy2fdX9j9jnufk0B4xD+qoUpXMyYcgwsOonnYu7vFaP18wB0ZGKOBaXg2ECvF9O
3zNoX03ydzGWuEA9E36dMQ/RjQQFVPSV3XZ12KbOuQ7+w6vbm96yf13uwterlOimgTmdHZyY6zaM
YvfGKtW+rRvhT/b0+3L7X1ctie4cyLiEk0SaAFh0Ntaw7O8w9fh2uemln67lh5p2hSxsXoYd7Xzq
ws0Cqi1kZVwWfreOQZTSkrVVmhAxGsShjpwgi7rrFqUOQOy6WFI+pGBHQ+MWyGA/SUTgwKjq8rAs
/fJzwvi05uMU/uWdtPDQoMrylpbpDAeCxNhdbv3rahTRJeIz2nRW0bhlqBrqwNnXOLA4eVV5BkXQ
eosDGfEdnCEuf2xhhnXReAg6kH6MvRIAIGCvCjeYK1j+4b3pcvNfp1Ciq8WPvTv2DhxPwpKYQY1L
DJsiPxooDtONzxy18pmlXrD/nZDW8nonHyYZpsyBEVI+1g+eDc5E4bntyj62NCvaOQBFBGrbNqJM
Ou2uSrExZ5XzYxpTECC9/BHa+3scfldoBEv90U4AZTQK0ue0CgvrhcmHWj1n3ffrZkQLaQqOTAPb
1AavEOQHXoR/KlMBBRrLgKX9zWBVa5j8hT7oSFAKl5xhnjzrVCXdYzKx74PRbVnJ9pf78Q/c+N+D
GWHa5j8PIMVEZTmGdpR4YQNbE1yw6ujAq7E511K8Ald8SjeTZ4Aan1gj9BOHyX12FSWvHuHCABnM
cZ5GOHHv4MnQ7S1FB7qtBWViD8hC9SNJlWMc3Ql2BhAYzm4jvFZvyxyX6Mnr3XcPheqbnkbFfkTZ
6m9jmd0fIXC1HCDweUT5Vf4ScVZuW8a8myQq8H7RE/f5cv8XIkuHrOZ22vK6yIE3LOwQnpfQa85+
OAqszw5SgjVfWS5fnxCJjlydVZ57oCPVYFKnLxC2Owye3NRR9oSLw0rwLmRTHb0KL7I4ms+Gkkbd
HiNiHPDgsPY4/PUDBmHnb37K1DyOTeiYTE0IZfXk0KYJrJ/YSbiAaA7OoZzJN9g4nVLYf6xsDUvj
pWWiXiiA7OICVLfujRU3nfKCTGT+FP25PO1LUaWloTGyFBRW8KrOqOw3maLtdw9PcUfZ2uZK8lnq
gpZ8PG4nssonFprE3PTly5D8phwXdADUr+uDloIqCXmlOAXGEVZgkT9y+dBN6imGOMrKivoHX/wi
N+iw1jhXoKsWZQcd6mDapXfmyQr6oNgQyMsHkJlQQb8xbuWW7CL/9BxvorvyFRIuK59fWNA67NVK
1GQWRWWG3BvVd7xjpofCYbg0Xh6+hcjXwa5OJKA00OctZPggBPhG+NvM7qcIhbXflz+w9PvPC+NT
0Ai7NR046FohKeatKibc27wVoO5S0+dl/anp2OxYjZKCGfZW95yU5lNLxsPlX72wbHUoa9amtJgL
NF1n5FlyRLSsJKwo8YSJOunYrkzu0uhrAd60CjYJAJCGfYy3tMbkwLKR1PgY2Zm6P6feX5vmayZO
C9Gu41YzqwHeogSUKYsUZDL+4HaIs9/f6wZMi3MhYaiZDpCqNA1YXuIQkGWTXziv5Roq+1+4fRWG
WqA3Zkcr1JawkAIr4C/jLfQ3y+/Cf5hP3TYPuoP5DmCI9Ux25cY4Gu/Da/1a/iRPoAe7G/dYBMXK
pC2Mo450hY51PsdxYkGVUBzcTJxPBfLWyPs176WFda0jXIUDsIiJGnrYxl59xwcHchFgH68s7aXW
z2vxU9RABsJxwQrEz2dn0yjxYUjv6fIiWGpai3UlG2qgsoQSClba0a0s+c2hKrryEPgfCVZb2uZg
2ywsx+zkufwPt9vfxPVW4C5L83ru1aeBaaA81c0R5rUnNR4SqlPE2oDItUf0pea1WG8tyHNAkcoO
28jeufSnkYxBo6489+iIVXjIlIYZMeAUM/t3Bye1Ie33l2d16Ydroe0VqGgj09rhDLUzHPT9RsH4
CA+R1zWvxXVnVS2wqb0Zws7sXjjulkMJbtsVrLnu9+twVQ7t6iLLXAaTHfPQtg20WNoMghPZ++UO
LCRxHX6a9dS0CYEj6eTaagPpxJNKyUNtTolv1FMV5LWxcphaiC8djDo4MbakqLNhdMTKwOqUEcg2
frjcjaXGteC1eUbgvZDLcMrGzVhjir14c7npheuuDj8VUze2jmkNoZDiaAqGh+4xhMPNmzm1eE2I
XqdobUdd2Lh1FGrsuaAa16MdjvHMX5RnAyrlyGTDVVFsOjZU28tdWiC7EKKFc9GVJEogxhjaiOsj
Xs1nXOZK6AJULDsQPGYcY+EMhzwrzdu6aOjGZVl/gGWKPCljYN9jiiLV5d+ytAC1Y7wz5XNZcQ8L
3FbuLnFlvYM0aL5vFS0/1ETyvcnTtWrC0gBr2aDukipq49wKhz7dcm4HZlP5ufB2Yl5jvy31R8sI
c+FCscnNJGp5ziZxEzxIjXvuGlBA/Otmv64YNHATzpe8T9k+J3M6pxLZvsHDGN4SjP7nDIefbhp8
RbyV1PNlTOEjWlmhNawIkJHEDgtncALmFKnvRO1KXfLrJYjWz+P3qQtT0roqFggrwnIRjPYsHusy
KZ9yIc3bzPHgFGdnKr7lBXP3ZenyXeqk+ckFmuK2NYoZhYgyr1ay4FJXtfTRcygZjKNthZYsbsEP
+BYVcmWqvtyA0M/z3z/1U1k2Ct45rMcTGHX60oUgdN+PbFuleAe9vBqWfv35758+YURZk/UM5/0i
keqQzHDpbiZiP15ufakDWq7g3MkBNcGCBiffN6L3rvwrAKG43PiXAYnR0aK/EnmGN9wUer1DAdOs
W6nIput+e+z1uva1gJeDnGuYf1ph0n5LyE02lntiFT6z12DrSx3Qwh2qn5UBv2ycGt3hOLiwBXfm
4Xnu0g3QI2tUyHNY/+f2ABdoLdwbx7IH2nlWWEAt0IdZ99aN5NE2GLbn4qaRwAOh6g6gRWntLo/b
wqTrcNe6jqjdefgin3qEPXFPjgFTo3J6utz+wrDp2FYXr/eZ22DYkMlYwBXrAMvmzyYfdx0T3677
yPnjn+IiyousFjEYC3Us/xg1tOMn51Scsfhq7VF8aZy06K48k3kQ97VACAe0C67ndS79zrZXwmMh
snXsajGm0D0sRRVmef9KY1jRWTjCXh6dpQzMtcAWZ3yG3SDpQQPv3jWMH20xvk2WLQF8QN4dIu6D
Hf7mUu8oDHMXeeWzN6UbSCqulQiXuqdFP4VzPbPB/AgBiWJvcBJs3+c0WmNWLa0xLfbPZlyT1eHo
nzXqmRZd5tcsPQDjTmEQOKyk96UuaPFfDUVdsxmbpMfpjSXwbmCnK2faL08SMGfXoj7t+riH5joN
zealGu9sPIS38VNKXptk7b33y7MtPqFt8ZWroMs9xnYo8TJRDXbQMmc/ZN4dgLr3SanuDeWsBONC
pOjwUzKDjBhBoxfy6a2E1GSawCSCD7uGWCtX4IWp0EEKgwM03BnFhKn4WbrfR3tF9GFhHemwhC6O
qrG2c4In1ML14UI1P9pJnm1m3mU7npdXyc5hMs79+pSuXKvzUqgROaGBqyoQk7bXB3G2MvxLi0kL
9t6jQz9VI4D1A8CaFLqiM9xmI/Ar62eSdduVnHKOrS92Kt3hNMlga5PGeLGlnst2Jovprehd76mp
UTtwceYpt8WYAOELuVYSZKTvTeBgIUp79mK8Mq3oBqelLaN5jmBRmcflh+MlP13XXTlqLa0FLdy5
XULsm2IYVQFdEXabK1hjPLdiDQW+sIb/gxEqxzwtJrSfyzQo7MY31e/LU7MQf7qy5GAyTtK8MENa
pSVGXti7ueibAPTTZnf5EwtrTPe8rNukcTsVgWkBqGObmn5as2fTUcdyvJmiq3TEbU93u7RkRAeI
0sLX1cBDBo19JBRf4D2DJiuT/O954otVrKtMTm0zAeKIpN5s0IGTE5Sn/rv7E2+rx35rP6jA2ubb
4jl95O/k2bulp+EmOxSPxUf14ZjbNa3LpbVw/vunfAB3iaFMO4g52qT61jHnoIarbN0whno2qBvc
7wUBAa/17mfiPRsjtI2B6ry8EBYHUNvYwWQglWghGiXirt7AP7vaAAOePA1FPweWWTtW0IFWBC+i
tn7IkqGEfvKY3nGvmG7t3JpBvM+bDTUHINSTGO9RKS8/8H+MRyPNioA0c+sbbV/DWIJzGjBrEB85
/Op3xpzBetpTMvHxhm0Hg9MXWyLa8flyzxaiSJfvKwvTFHPtdGGZkj9NIbKAl+qOiDUk0EJ+0VUT
x4nAnz2KaGhEvmduldVumuk9ma6deC1/NQK8TmfEoylNrHtgQ3dgYaDMQ1du9QtLVpdOrG1cHOyM
mqEnknLnuHO7z2rireSXrwff0stj7gyLiYEk9FS2AkcV02UBiCePUW2tlCiXPqCFRTraVdmYrXkC
YRdqMy9W/GMC0e+apWPp7OwBYvgedTrzlKTFPoZxCDfuzTY/Xm594TRvEe20G8cF5F3dSJ0mld3F
6X0fmbPfzzl85eyd1Vlbq+iO1JxvzY4HCCx/9H4QAP0vf35p5LR1BdtpmXbUNE8chN60MIMZIwiR
i5Xmvw4Lpte7rBJasE7NzFPf/+rMO9Pdq5wEcfx++dd/vXHhxva/mVYoa7LKODJPlIvtjPpAZX3I
qdl0wy+lxEpSXPrI+e+f0nlDqZPFRmqeGuBx+vjb1I+hwaD9kYkANmcre9c/Nbv/7l1MZ273rBpk
Z/XusYF4ie9aEtj3OJpuwCQqHnIYJD0mZTaBZwl5/kNVg4XiQBf9BirfI91JNSItAKnmT4lBDzAN
pMe8rDzQwMd8U3X1dGNXzvQMb7nxTiR1/GdsCp5DZGQs76qYiC6IGqe5ZQ00h01uZJtGNrILRu7V
sw/KAT/YUTZAOklY6LlpZ/upko0vhya+r62UwT7HTOSOFjI/eoUlIMAPq6W366b5vHg/zQAx2dRx
MzNPmTvvnZntZuXt+0ocUeL2lcNWgPJfxwLTmed5j51unoErq5s7w4HNn2P6lvxzuQ9fZ9j/Z/d9
6gOvZs6Kbm7wSgn+TwmKXtdsLze99Lu1TTt3495wsqwNjfhJgoF2FqaQ08q6XGpcT08VxBClmbbh
aLxmw7SxstJP1a/rfrmWfdzWgnGCx5uQllmQ1fneBTeFGitDvvDT9erbrGavGVQxn2YQrXjUBKN8
7sY1CNA/x88vAlYvtaleqTTlMz+mLAdIJ3WUvTOKGDwbKOwGdi7O3aomKB9BowqA1Gj4nTI79Q0F
8E4dJ/Vt5Tp8AzoP2M1dXEOrzLiKmW0zvUzXsrLr22wkpzmeP4ocqAjekr0RzWs6E0tje074n5bz
WMA0jUL0AMRLte3T5ypxfNWsqe4tBItOLB9FY/XGQM0TbCn2YEr9Sgt27S8/f/PTLwdfvZ1QdjfB
5sn8qnoc2B+owq2cFZZ+uHYQ4XElQBrEsHgM9FS3s+9pNa1J6y5sproNUCxMV7odjlE2L36bAvxT
KEL+hhrkIfOy7VURqbsAuaZB+75VM8qtI8oMs2+Ms49q38r4LOylOpG8L5sijxqLnMZZ7M1J+FFX
w46vPtNEA9n8uNyJhYHSC3BjDy0MXrHpxPhP8DA3Zpz7c9cFZb2G2vhaF97+P86upEdSnNv+IiQm
Y7OFGDKIHKuypt6grAmDMWY28OvfiX6b/NxBIOWi1a2UGoeHe21fnwHX1v9dRSPzRdthH4RPHB6H
0qz7ByCL7N6iGj6kc4uKb0jgCwMMQEv2oZD8kw6kPt7u36WRK5nHLMn1cqBd2Bd24uv5AD+CSGsk
N+dz44NJbX9OvY2z6cpqNgtz4UTdxalKN5nBV2msPOr559s9WEkfZmkurSy3LMLOSbSrxr3VBW+k
m56pRenGEK01YER5NtY185SyE1j4nb1UfwauAAZm8vX2719Zx9SI80BWuqL1MiVWxe9HzrpoIfmn
xYbRujPZf7q6/9iZxKzLVX0gYKOMgGEQioYZ8wySaGglQVlsFF/XBsrY3+ehAFKWWEvi8dHeTRnD
pSNTHVJKpzbmYm0ZGbs8L5QrlrTPoP9IEhJ4X/1+U/Z45eebdbfQcTvWiEwnDFxUGfjg6vsPUA/Y
357nf1HWV0LNrL7ZqlYgNqdA+y2VgCU0oA5533h7Qmm67AoOs4QI+OwJrOhmvgT6sAuH0XoF1V8e
QJtK76jlsdcFtoA7vgBXG9NeAUXjL+0xq9IAtkjKeVA990+qJcHfoKnEHQzrnAcLhOwH2Vocr57S
6p/6ogx+BqlNvzh5N7/VE/OmWBQs/ALo/nhUkBD4lS3Q3N9I1Wsja8waydCP0MraxJlQvSmtg9X8
tS12uD2wl7eQK+NqFhyYGFM9giWezA22saWKdN5DAr37jR49k7A/QP7ub5P5X283txKvZvmnq+vQ
Why3SWwH1p5EPKcy/+KP7Un009FJ1ZaTzspSN10cwOsvcNBM22Sw8zsVLs9Lqf7c7sLapy+b3btz
i6OnBqoKpE3CZbgrBqg+91hfH5tskwIJRrscncJrE1s0b7hCPihoB6iWbZ2LVhaTyYGE17tHtVv2
cMWccYuGELreh5nlRLNqtyxUV+bYrGKnTJYpMHFdkmu/iyAp81RKiDBYTnMvKXmEEORGsWylM2Yh
W01z7vhD2yeLWzxT3j90c3ione737Yle2d3NIjawdcMAkSNwOqyh3imAZSJV+c9NpRLPz3+GQNPs
RDhu7PFro3ZZbu+WFalxbbezdkzGwnuZA/qlnlR9N7QlykFi/scfJ74R8mvDZuyZU9+FruztJunL
ET5ziJS49SYvIjzc2CxXQsR0UXLsJof8C0YumHn16NUB/xSQhX26PS9rXzd2yoIXVrUsYZO0A/9B
C3GiGufK299emQWTvwtZA0p9N5OJ1KX43joWhQqLO90JUEvO0wyBGRK4WxCulYkw2bzAS8/wOrbL
hGva7kTRzpGzuOzg6HwLGLzWhDFWDuRYbXCd6Smov3ILhinTbmrSjy0kYuxMquzAfRtVg/NcLY9c
2XLfFQXbDTMtXm7Px8r2ZBJ7dVhAVbSkInE6IXgsZxV8GsGQi2CP1O8Hp8x66BN1VQy8bT9GKBqF
Gy2vjJzJ+/XLAFYm3kxP7eC+1XP5BeIgiPlsI0TWPn9ZgO/CXY+5i51Qy2QiEsryOpuPdnhRhQiL
LSbrSpyY5F+LdBTXL0VOle30+ywN9LHT3ZaH1GW7u3JwMNm+k2oGPngFqBUVg7z3U2qTyGI1zhAb
Yb7WgJEQ4XRNp1Z6ddKNUyexfXj6V0U79ps4QXp0U5Yfb6+xtXEy8uHsD87ojU6ZBLXfHIGjJ/dy
yMvdx77uGhNdTb7rl0Qlc9EFe5dSJ4bjXrNRFVz77UZ8t9pNsxD6RUnfZ48i0K+QLYtv//C18Tei
O8wD1RdjKxO78l6dofDuIVqRxVC+eutQzX6+3cpKHJjU3rlXkN0KizEZWkiTwGDtn4yL73XGNgZo
ZRM3qb3dSGuYnDEr6fpc/wNXgPBYz0v+q9G+eFCp9h6Dymkz1Dx6/v12l1b2EM8YOPhgZEXBuxbc
UKUju2LPVug84/Xivh+BzoN8/MZmtTJ2JjVxQCWz6P26TWbcgY+FnP19OObOwcvL7EMPetBW+d/V
W7Wj6hbfbxLuQyjOGu3fLaSX4rncevdaGaz/MBB1KsA9xGD5MEqNFN4MRyoBYNcQIlJBNHVsA4S0
NliXZf4u4dZlCdMzgRtB57w0wTeIusvy9faEXxf2IZ57afPdt4UFYJMFAbKEAT/1UM5S6CiYx+AA
habh7+g1ate7Vf+pErX3PV2C+RuYhMF+8keRDEBm3w0OGQ/cDv19HkB0kXI2Rxm1xLmZpPf79q9c
iQST1JhWSwXWQYpSTzigVB48Dpn1Cuj4PUS141oHD3y2rA+uTCOl+sE8UeVTN5GAw8mL7toCWFy7
bOTUldRkchlHnwM65s/pSUE7Peohyxgty/KYav4T6li/bo/X2oIxUmsAgbgJFVh2Csb8Luy+AWYZ
B+WWINBaF4wkMRS+bdcNsbA5y59uX7G7SfXtU54G4p90UXRjpFY6YbIVh9rBBXuB8kA4ho+wfgUP
UshzZ8Hk+/YorfTDZCteXHx7+EWlJ00akKKX8XGpcJ0snfDF4sMHayCOcVqyddtYdl2lJ8v/5AQP
dv3ab4kOrXXg8vd3sTt5M+MZZEhPKczK8Zob4XGq7r5UbbURC9cNE4hnEheDilj2PCzpyYY/1dnS
nnfv5jyLXYrnj0jCynSXab/4NUgN1cgSonMz68QJbmrNyzJqss/zRR6p5dcbZ8+1Lvv/22Uhncqt
XHRZAiOn83TH+59NDl3SLXbN2qozwj8XrvJmSAedhvLbwl7c9KGZ/txebyswDc+kOk6+tfAuV+lJ
itJjEDANrZdWhgTCCJrVz51K/RP3A/pNwSoNPu2OAGRzsXeDAL1aUjf47Ddk3Dg6rj0/mG4eTZd7
qTsMFjIR3mOxGQ8Rtv6HMKxOXOPlqWP+wzxVdgSTeGARl8bfiLuVfdP0+cDjFgCwEAw59aHzSOff
vhVATxsyBBpsg+Dv7cFeacTkTna1sHO/aXgCybhvo6PpfQi5waNVT4/lArXpBhKpt1u6LL3/3CZ8
Ztpg4QY/Q/ISyEeKEr7bfW/6z7c/fHUp4sOXv78Lb5JNirVaeUlTSGiiLuJnB3I/1FPoRt1mrQEj
mICIr1LdtV7ih1V5Lirf7YEawiEQ0BFPbqyztUaMgKK1hJbSovpz0b7k+ecSqcpSn26P0NVJxgi5
/ztCHONCwWIszu5wP3lLjG0vzqR1h7LBsZi3PHXWemDsdwCx2XhsKMOEM/rbttoXf7S/gKD583Yn
VtbPf/a5qugya+r689Q+SP7V/RAwwmfm9lYKVOV4IYoz1eGOZf1Re+0+bT7k44DPX+bk3eqkMwys
5IRlH+D5AsDc2Gm9nVvRQ2NvEc+vJns0YSwdv/Ahf5rBCzicH33aRHpZAHWACczw9WNDb6wfXZO+
GSsM/TLAvc56kdPhYx82DmDFzKF/7ECQc8ick9Mvr5Cm27o6rY2KsRyHhvcTzIPh894+eeQpd1G8
aCfI327puq00YKbONBdNqEsvPwMu+rnsvL++uhiY1mdocW2ktpU1bzLPaz0FXIO2CFqFN+9FuXh7
Px/J/vbor3XAWJqTE+bKaqsmyaEmvZcdxKrDsXVfYXXiflmos1XBWEkM9qX9dyFQWN0UghLdn70O
dSTrtVchLH43Ln1rnbg0+u7jo5u6ruPmsAsbR0AoSvXqpNkrFG8OWuO5/vZIrfXA2AHGVCKzBVin
bnvAQR7SYVmcfqgM6TOTaJ7ZS2ZT14ZhaujRKMRRI0opGXd+nb997Ocb8es2bOE1g3dbGCy7bj56
LaBf5dfbH1+bACOGXStYHMngcFfPB7oc2nmn+V4Wh9tfX4sAI4q1bGbBA+S2MU9jPFpGnrOxq1//
3dTEy9YOK6G+6fTnqnlh9NkOfjYphBk3vn59y6UmXNZDLQpwOIFlaen2wPpw2A1hWyeqzCoA+4bi
rpjbLdjs1Xs/5MeNQNaLq8fexyB57Vzvim4We07c3wt3UdEbM/LbU121pyi1bpTcrs8KNQG0HkQP
1MgW9C6vH7llJTn9UDkKfTHiWZV4rcZrUn+G7PZd3hFcl/RxqbZy3vXjPL5vhDLObVaD1NafU72r
L5LxUf85UIfuvu8OiqMAGt9euNdTBv3XYuJdXoKqW6bzBgaTGgz9SGJLXpoOmhgbVburrybohhnS
YBF0tW5UMsk6S8rMqk99TuxjWHXOjheDH/sZJKbsUakk8JYt/5Z/K5z/PcVT0wgJcqJem7VVdmaw
q+CRV9fzHyYD/pr2nq0igKVzWE/CTdMpUv5o2R1QmH2XD3siOytZWEWPorGhuJg18pc9pYCOw+Ig
fKOBre6o6qG+uhA2J8Rb8m99NY5vZS3rH2U1dhlwUTJ/IB5iSVnKiqF6MH7pip7mj5q0zclvnXyj
wLuWHIy0I3oadMDqhydYntpHP1D56+S2F58Bv3G/zLPXbzS0kidM4GxhZw7pRtCHRaurbzC3tnaz
nbPP3chqK5KzLXJcgGm1URdYWZUmzGwKILNZTAE7ZU6lkxRaz2A4juAhoDYbbEFKVxox0bphEfoV
IU6VAC3NXho46e5RMSL7pRnsj/XDBN2O1qgWqP8XiahrPEi5eV5Hjs3LXZO6wcbUrHXjsjbeRXDX
j9k8VF2WhCl/c0W6Y9RxIt2XxUaKWMmiJvQ2QxqqKpazky7C52pon0Bs+vqh7GOS4mc5kqbHK+pp
7O1zWBYiKrIZRAE/+3u7gbXfbtw5Mg3QaupZ9CT7+Wnss71ytwCfayFhpLZi7phNGGcQEmQnO/88
Uz/u6zmS2VcCR5nbv//f8s2VRGaibzkLFMptGo+/Mz2CdgJ1CG/viv5Y1M9tCSnWFzUOu2JQv5pG
bGybK1nFhOQqJJS2smyovZLpE5/77w7LD7yvBGpH9cZRdaUNE5DrW6TxLUb9E8O72IGncN+BW4QP
pLwHz7eu29h/1pq5HEXeBUemQuEWl4pn4C+PZek9daX9tWIAx/H27vYUrcSfCb112sBp07AKTyzI
w+9ToGAbyPwhi2D1V/+53cZaNy5tv+sGx8EiBc+MnRYBxnow7xwaoEI/HNJJbwGy1towThwZ2HjT
RbLhJCfy0obBsXDnQ9rQY1ON+9vdWBsqIxpF27cT6ULvlAGrNslxn6f4T7b72NfNgByqPtUD8xCQ
0Iezg0jSB1gcb3x9JdxNJjrm0q2qkngnR7kHe8rjMP0RsOHYWDom9ZfbXVibA2M/x6MzHkQQAqei
AWFcO92vXsGBi+sJRuZkC8qykhRNhGzKuiEduO+dxAQsDiwHopkMn273YGWYTHTsBFMAnjHXO/m9
GwPO+d2HgVRcFeTZqsDxbR2+9RKz1tLl7+9ios+BRfTgz3BqW7f+vpRzj4cTNezKsM1+qcXpj1Jt
YqJXJsYE+Nm9D238RrKToEVci4dwsO7Htjr4xZY+zFqmN0F+BdhCOXwQgpM7wd42chse/PJGG35g
c1ZMOEoGBGxpMPvaZeh3npc3n2vwZnlEXZ7NG2l5JUJNLA3O4rPOWz7fa6eFrxQYdXu3LcVdQItu
I5Cuv0LBHe+yLN9NnD3jySl1muk+U7CnhHUX80Faz90HYbPlSxjy8RFa3Ow854XzXeGR+6/j+PP9
oAvJYO1W2Z+w8YosYg6eszb6vXJPCYzf5LJOjbBqC04TCdidpX16DFNgxyGP5UCZwBenzNPN97Rs
fVxg6i3JmdVJNzIiXLYK1liWd9ItsDl7IHN4EZMAKj5ob6oiZ6iyp1B2JKIiZUUEmyJ18AJSfXbz
VG6k5euoAZ+aKMncY11BmPBPkNGHHRtvS2UdWMEKEfvD5M77EtCUYSd5X57IlOXPinHHOYTZABe8
0UWA226Y1rsazocR8HFFlGlMUAaTqJ3VteQwzF329XaCub58As9MxDSEBLbTOWGSujU/e+4ovqmw
4q/Y0cExxXzBpqus3ViCsxqnOSYRq6k84Zo0x1lPyY/KasY9XkvSj/Al8IOMpG2TctGepGGC18bI
CWQE9mskKP3I0gw8M1sHQcFFOlRhogvd721rmva6dLrYnlsaw5fKP9pk1gk2jiABlhYOhbcH+mrK
Q7vG0cn1qc10B8OmwH1VwWNfwbmPwbBUf/D7Rv5Wc4cX1GmEIZTdfmOwKcs4P7tN8UX6+mMzY2Zt
kjkD0+XCEg6jSNbU947nfbUmNX6wC5cs+i6Tza4krrUEsEyprbqKa9WML0vBm7dawZsxtqFRuXEP
uLplQ1bdWGMhhRNmuuTz2SqJC5lLSBlIumx8/GrSh7XUJSm+64YD83RIDAQkaRZcrlvLf6gqKfeQ
Itxaw1f3aqwlI702YdA5tGxZojNYg+bfJYWBHsc/l+S2Vf1eW7BmLnXhjYP3VZak4xuROioauev6
Ks4hp3k7JC5L/z+XMXTD/d+BIqScQKF3WOI66iecPh+6UDYHWXdQHvW9HYwL57ioxo+QCtCaUbGG
bbLfFWXmnZdxxF5syT2MbWQsibN15F+Z+MBYVf4scISyBByF7BmCAdPBBuI/q15vj9bKfJiEHu5o
f/AcTHov/EiqN83eMnLPCmcj+lZ+vcngEZ4IC112+P7s3pXzNOHq3RyXcgsQuvb7jQS1WFzUvoXx
Dyw8aGHUx3tGiiUaM94cpd2l+9vjtNaPS/vvwm8u5BIIB2Zynhh2KRxuoZBxaKduY9Guff7y93ef
hyWvBkylwCTzEZZ74/SzZ9n3oqAbP38ltk0iT+DzYWkLN0wqz4rD5Vz4Q8yyN7X8oXLjFu9dQvhK
4JlkCMpB2rDFXJyDUuH453nsIdM8jAqn5PdkQH2HQ1gbPHqmYVhaB2Nc2g1UHJEz93x0yI671D8C
dWbfFUVZnwZOJWyrO/+Md8UqBo3aOc9y+MJaKGcXrlfvRqupIp5nFgwXMueOEHuB8RITOzL4wW5e
evEID+n0TuVp+I8YMiBs8k7aWxLzK/nefO2HSIDj2hBKSXrVvaZAVZOQP39ouZkv/dYyTqBE+dW5
k2lkiRqKH9NuqL5/6Osmk4TnS6Ug/QlnRGoXUX6RvA4bsq8KcfhYA0ZW9DqVhcuYTufM95ojRNyc
/SSa5Q4xuoUZXVvRRlqcy9wqZ6hZJkpD+M5FaXtul1i4Tax0+gWsFXd3uy8rDZmcEjHnWlQBGgKP
BFpXy1jeBcUIU3JxsXjKl/pU4mD0sYH7L41kmMLGRrqEQy1k80Hw4N8lnjhud2Vla/SNZJnLsis6
2hfnsLlT3pnUWFgiPWauitMpPLfFtJHOVrKyb0xOmNdcdICCn6n/a+6+1EQifE852ah9Xr+RBTCx
+t90uQDM5ui2Ks6+1OlP5dryR+C42ZcykEIdasXcOmoHAqlFLd84Y2zf84VGWWEHX24P5UoPTaJA
WWM/cxn2zcvlvh7dKHsg+m3YFOpYyS2myVYYWHBS6Gz4o7rkLJ3wtaLTt9s/fWVBm8ZaeT9U5aII
TTSsGUBmiXP+tUNqZAC2ZN5G1Fx/G8UUGTtaB99oUY0O3GpK8WLNzqkZXij73sOayi2yOGMH7T6x
covBe/nslc3HtNvStoYTeY+L0DRNyUz5uRf1Hzry37fHbG26L3veu/1ZOHmI1yGM2SDhBT9DIyTT
cbrcB/T1dgNrk2KcWoOc4WG1zrAzFwROzmev/LwET8uo4oX/ud3ESvR7RlLOO8gfoKKPJVuNULEP
hsQf85MY8h+tXcIMuv7W2XLjUrc2XkYCaGdeunhXhXcxK31YCKM0ljYHJ3CnaOzsjTW2MucmoYVP
ln/RUIIRXfiYlqfM/7SUH9t/TSKL60K+uPNw6M5c4sZduJxqNz8Pvn67PRf+9eVq8lhQDMxhe7kA
34hE8ipaat3ZdfohkBQuopdZebda1aKysrEx+taQQuu5fxtd+Z107caD6crkmiDZSvOl5RzjHth1
fwq0JXeDVbqR7VV+MrBgSxd0bX4vg/e+GyNlLB/4clbOEHGaxwtemAtg7m/PwVo3jJgO6m5i/YSY
lqKNyglxzVgkHQFS5QdbMII6t2dGS2/COaunUVeXUU/smJDXIvx6uwtrI2SENIXJFetg0ZSUAYWt
u/6qcvoEKd6tE+7K9//V0Ho3A52kgJN143Au+sDe4eQMQCIpQ0gIF+7xQ10w6Q55M4TZ4sNwlIWP
IfmSZm8d+ViQ/VucfPfr5/CCsrjIlGVjk0IzCpJ4g9t/7OJvAmULWkLDO7Srs3Bf7OpnWT+688as
Xq1zo9RjLBslh8Bd8iLAfWJ58qbi0Z7kq2zAErOZvx9qP3LGhsdEzBvnqbVpNpZRSiWwV6JszjQF
IDGsUxrJ0Mv3hcc3kJX/5oYr+7NJQHBwr3WICuaznvoCLzKCRw0FLbBtBvFV1GP2d87JnxDvtEk2
ceDv4UOyt6DNulOCTjFDae1urgMUlD0rfyRZDaIV4fkuX9zgt8zqLgIlF2rhkId9JnPu7yVLRYwT
WrbrxjLc2KVX0raJPl1cqG2HASxFdCAg4ZRb+d5O+60S38q8m85HXadqCv8SGJYE33O8mjDFgVB6
4iPUiRaYRdVq34qfHwo7U9tVh2zkKCSRhAb8VLn01JHxK3CGG1G9NlBmbm3DdgkqShI8mEHLI9N1
lFfTRuitJG4TLF0uoBqDhzWDglDi8WCIy17F2n8j7rePDc7lBPUucThUZVraeJcEW+2nBVJc0rnE
2nkDafa3W1g7HpvuXHhBKuFc4M/nqqX9rkZAHAiK7YemQ5/yHL4m5cTKPXQ+80R0Dj/A63vLv2Yl
3E1lXA7ARVvPwwyh6zACrjCqQxbxcqsAuzY9RjZpa6cXc91jGUMBdAcLtSCmQEbsSqeqdrTeqjGs
NWMcMYegoE42WFjBjR2lItvZ4p4H3zpry6zh+jC5JqgXesd+BaA23O2rP2r8R5RjVOV/b8//2reN
FcbZEApHiDSZceaYUUac9E873XLJu37Sd00ML9NkUqoX6jw0RQq99gVuL4rkORQBm+4O0PA+HgrL
e5FhKjfOhNcD3jVRvA7xcyeEg00CiSzxaWmBFypAYNzdHq7rmdE1gbytqojuuyJN6gJeFlhVNkNa
/wGr+thHWZE/eMXWkWetI5e/v4v93s3qdsmInxTL/NzXnO9gxLgFh7i+Zl0TyDvhklpYHB/nFd/5
s3sPvRtNdDKk+d3tkbp+j3RNLG/oFENdXlyzG4g9PLmi2YPT5sdK0SzqchDBZFBuNLU2Ukaci6Jy
vJBCGrf1vTOvrcQJ6o1Pr6RHNzSDm01DN4panVv3b6rKO963SSPHHRwO4OmF4k5+KZPTPq7IRs5f
mRoTPDs0jcWbitOkVg4M3Zu6rh5C3YR4/qrrb2J2t0r9aw1dgvbdAuugUZPlDKHvODz2RAMSxRSl
Gk9u4vX2Glhr4bI23rUQCBx1+9pyzjyw4qXw4h4q2AzKyLTYOD38exT973HOZZem3zUhZmfxKrD2
k2ARX5RvvbLORQ3M6e5Kf4GUfhrc8ZogtTVDMvP2zXNA1ema77c7uJI9TbCrNfcBZM9SebZgwRrG
VolHDc9a7C6qltp5ud3I1VEkvolOlx4H5UIJSO6AQvCDOVXz3HlS3YdaDK8FbE53t9u52hm0Yyx1
DUfGsqcLPUG6rRl/5ssU1dnn299eoT/75qqG+0A6KArQad1rBQFrTeV018lymKPR61mUDgueVuzK
KVVkp/ACjOAi0RTxNJfNHxdl3H1fjxqYVppuaUxdTRvEN6EhXhUEfSuzKllQfwZQLyOJB2OcjdG8
/nXPLG4OI57IYXvXJN3QPKlcvLbBFvP1EqD/WfPkPxVNZ5aNpWzaJMrrRCxzp4oCkj0s3fy1XOiP
ZVzuZdFuXJiu5nE0dunfuwCTk5/phkGsBVvQvujIEXqfxxD3mnL+5LTlHN1eINeb8U14fdbr0au6
oEyKkalDNhfi11yR0o5DV4l9ULDpDJDelgDuSkiZSPtJXC4FKXDSYp7vgr6+t7n3Qup0H+jqcLtD
/76Q/XeWfDMzjTAqWKq6B5i8nMBFSMcg/9mEyr3TQRu81K3oXgZayqQg9fQCn0vs7Wya3HMm/fk0
KVLZcZ9SASHLtjyOog3uq74qYukTvXF9uR7w3r/vp++m1na7fnDUiKkN268Z9d4yWbzIFNfV20Nw
fU49zygfjLwGRHGwYOUCpey5AnvdJ5E3ymhcwGf8oOK0WU225vFioIVeQDX9xcVVPtJF9YnkHxMT
8M0cTxVQYbzyazAmGihlc5UeBE5/zzaM6cvIdTIWTcs0bjxer61MI9yyqcxKIPYgjDU7o4o0XGsf
obZHTtaU4sTRePbG5FyffN80AZzsUZK8DNqk6ovhOMMqe5f5Flz+qKIbh6e1Joz5L8IRyDPgtZKg
suYw0qWf72Srs50HNMaWK9RaI8bhzxaeM8MMCtPvhV+Jdk9lmsG+gAQbeXxtQoxdcS77ru0JlKQG
iI6AMhuVpR972dPyodIptiHjCbHtaEElvMoT2LQ0y5dFhhcC2sd+vSkzLifQcQZdQZe1HZ4amIJc
9rlzpRzvUPBMbLRyfUOCVNv/7hGkZYsotR6TKRVR5n7PHSvGv/rsBxhw+yncEh9amWuT6BUyCJtK
MAESFQ5zHPhjd7ZEL3aB07QbYXGJsytZ24Rn6pQ5Euw7cqKNm8e5a1X7GhrjH7mcEt9EZ8JrZinL
cS5wz4JJT5DZ9l1dc7YRbyu/3cRgjqMdWqDJysRLQeyyyjZ8mCy6Rc68fhXCjzdm2Wf9SLMRyole
O/1up4lEeOt8FDL/OZTVmz0tByHG13EJfxeWv4X7XJlyE5Tp+Z0g3pxXCbMFfCKy0+IVp87ZWrlr
n7/8/d0WOIOTK8ueFIkM5+BpAoTj70ic7kxtyjYy+loTl9l618TopdZM6NSdOfnT9PBf5GDPvt7e
Yde+7f3vt9VYsxl16Prsi6XYLx5zUJRoxVMbAFx8u4m1RWUkcU+HXLUDFCcqbj9xtz1KV3zkbZb4
JsYkGyXUBzLRwjSsOk9kgLNXFoVS7Gy6VYBa+fUm0EQUlmUJ7TRn4pQOsHiLxuHjYx7Avn/ZMt7P
7DA7yqJDc4axGjhEzTzsnLKoI1/CI/L26K9M8H8YFqJaetarBoJ6+SFP81NuBdB0Uafbn1+LaZNd
Qb2MhmOKlykq8XTNl8SmjxYgTKyYniv9Owvnvxkbv1bF19sN/j+n+kqCNXGqXutDVLuXeHAucwdH
J7sPPyvR6DHqlds8Dz2pznhKUdBzgNdZtEyzFc29O6RRA2AN7Pd69wezG2948IsxgPEHvMyg3B9e
YLVZNlZzNLuF/G2ToJmgKOVo/C8ueVQOkPeRTao56XKdj3Ceaqs7oYoeD4mcxlTkNKIVqiBy6b3P
jpUrGCFpGJkETFvHOkTFishlODHwfR+91PdPWqYZ0PtVd5gDOPIUjncsm5a8SJHmsRzc6Ztnk/Aw
a696bMOifxUot3zHgS4r45rADOwOz106FgFRu3Zi0zdoQutdZ8PVsuLeE6CSn8bRn2IUyD91gC/E
Y+5Z+45yvkc3rcNUhxwMF82iJlXzbgGx8A6jADXKSVZxyGV3aDI4sMwjbmkN95YjE659gAa/f1gs
AmlaYkHUopLhjigGHgtKpdUMVeehLD/lbPhDPFXHJJsfe8vDk9/cjfEUODRequobhN++Wnrqdm3e
NrFure7olvwfiKykMJgbcARIQX+S6RTjxU1GVQ1bE68dVFw2ATyZUXCcfMgrchiLtS59II1oYybY
ENGBZYc6dU4joms3eq3c897+wir7H6vAz6jmAaJyVBy16/PYVuhgbjO6l35gRRy+Fge3a16LKfs9
1OJv2Kp7lwSvduFURwYj+GHMvkg9H6WfW1FB5jry/MnD+1x/X6QkiNKmtXf9lAJrUaSHpa+rpChL
gJKGVC+vdm5d7LHS+8qDDoHDm50KJcRLYZplh8OrWwR7JtpdyK0TfKl+Ezd/kZU/RvlUdkCyZ9Zu
6ECggxhAHNowvx1JDQEAnx90Wt/JjKYxrzwc/QsdpaF+7vGKeNRl9blZ/OHRHYchklYIuR97+BEW
qrhjVB0hKpBYdsEOlQCxS9ByPgx9cFdm4T+aigdPKHi+deX3S5KFCM4/+ZL/yEq8fjQLHneUB4w9
7btqN9RpuUvd8v84u7LmVnV0+4uoAolJrwy2YztzdqYXKtkDiEECMUji19/lftrle5xU7Zfu6vQ5
gEHDp29NN53xXpq4eHa7ej8FOpcxHfOaFdvQH3UyznG1CVqxphRp4dkIQ9AsIl2E3t6wQeGHwmME
CBoSDxJ2XZMsWOhHY9iftgveApgIYnCXn4DObns40SdLra6nSR6LgV8rXt1iq4cUszVXvTCHZaEP
I2eHtaW/jWo/SVyWV/QkOmrD6QGJVMfWr28hhfplWvUWMPeId4ji0O9hReoHWV/T9QrqxUfWLDQx
JRBAIopj0MuPUEY3dA3LTHL5s9axt4t8+BzHMRO7jip4IrTFi4RkM5ErUYlLpihtIgQN9cx/4wJR
cs26JPRk5dcjbTj1+2hHuJsXczDlTkk+3S58VI3ZVqy6HufwBj34Y1EX4me3aDcP+w44EZyhFRcA
KIZuSGrXvUZOYIfRQ1VCDMW9POhSvTV+Al9KZYLXb7CDHRPJoepYC1hucbQyE4SpZ2yh76DQP7G5
3xZA706KOO5GbRrHAcvp7Oir1pc8Z3NTY2RPEhhib7Kyg0tjrFNAGimP4pfRd+RL5wiaMBUUSeyz
H8HKVszcov6YuazSdiXudlkQCAajUX7fNOjOeLBTT2jtwQCJlDkamAcZ6NPRuCYYEWMDcVz5PJ9E
zqsIf8OM6Q4J9IAdiq7MxxYyrKAMb21kfKS/di99N17PpquSFeSkFGL2H0Hl/+ygbcu6ghGcvaJo
4/kd8qNhhJLppf1VUH0VVGrJ0WR0Uz8Mdt4Kq01HqlStBbvznN7munRva6s/XNABM6YUTcDMq5Jp
XZ3MK6L95He3WAIfoxokYRqMMgm0D5357GJrKtu86ZoZaVbERWiKvTa96RMxOk1CVyaTdpleHUc9
I+vloQnnu56sTiJYr9IaNrKp6WD0EdXDUzgPwdaN6M/eWLRcJrg/Ir8zIRwmxcH0Dk5RJv3ez4Kg
9xKl4seJKlgvz+rAq/GIuNtrY8uHRshjzJDSV2iou0Ppv0F49yIsxevoQVkI4jllk/e2uqSFsAX/
oKyDJwvuuRj0exFNV34BxHVyiEgYJ2+8cPqtsfp9Lb0+L3Q95khbWK4owEw7hnu0nNNyXXJkku2V
O7abwrpwjVzxo2QQ3kK+dFuGckjDylaI52W3U4fLQ3Z51a8IHXWRlZ5Z6nTYmttcLhC78RIBHmh3
/Y5Z3+cEbs3JihNEFsTlHpDtexQMOpkN/4MNRyB6XR8WBroJWgpuCmJyBz1n3QfXtp8LqHb8MkO+
47odzHyASiUNOA6G2GxTEBduUQCGG8RGn06m82Ytmj9BVedqtl0m0NAByYWnGORpIcZDQN2n0EZ4
GEP22BiOQimoUah8tTDo3UBk06RLEYk8VIHcuRa+tAHxnRxuB8O26tCecxwfwSoGe7hUYkpXx/mc
WnfJx/EkxjFogPlD2CeIfoLZVjX1Gxq496KkIDVJBaMsEd4XoiaJclWGgqjcdlNHMa7HKcNGzd/h
MI19S2mT0Sl4bKeOJCbsDG7XnAYG3JlAoJzmO9q7/sGZ8PZlZJrbGqwpbFOIZarHm1WZCsOCmyez
2Gund6qkC0KVrTP5M43Fg1/OB7/i/bWr5S1yDGQyy+kqAAcOGywSz8ci/BQ0NFck8Ppr/P8exgKN
kEkYhSiI7AjpETJGlOdhbybjvGHaJ/f9GNe3de81OdEn5+ZQypdZdf/bwMpsWPZa9knnt5lweHes
HLZkk60I5sOPYfrTdW0eDRYJrRPyRLFbLmF9P0ucQeEmmpSqcPYQkW4hX8FmTiVEFsuYMpgTBRPJ
VvRaW1o8gTKWNqVBX3X6Bek/AkrMjeiHfHDNlqjJS7p5AIED8cL9PN3whmfTWuVBXz+V6oj+RtK6
eus6IkzXwj8gIGwrPJkOvfe5+mLXrt52nOo7NOX3jSA5EpYAOYlDoZzcI/rYTmpb+xPYiUW6DjG0
7v1RW/XeUDAfptWmcWRP4cZlBjoEfmRpq1SFzhbQJvCrpbwmTr8p4zJtHfUiNMhLstyhQMmArd8h
xCILuMmlDN+4Du+7+CdoPEnk8bvWOmlkejcp1+Z6KefjCg5JItHmDebwXkK2G1lsy3QGJdYPf8wz
YXnghllYr8tV2/KsL/vrpmeZdei7V+OpHD5SVJm/q7JGUCV8Ny1xDxxuNQ6FsMcbs4Fi96on912h
1u2wNY0k5z2ZQM8coEUONyXvdv4AsMWHyWMSDMtB93bvNC2CvYv1qRpNpscRemJxmFBcAZe4Bwes
SIJYYkeCY1rhIGoeMro4Wbjc+ctLoF7I4h59SEhkRVk+ta2bdMRakbRFC6wk8OTWHYLNUA/tph9Y
BI0nuTJzH2zDwY238zh6WzY6x1k01Z+ihGCvC2m7l0vTJKzuruc6KjeBN6+bpVh2ISFYJpZhp9pi
RDTX4kPCvOgmLTzHy4vJjLno2x8qWjZLTTAvpPhomL5C3q6f8Dq+BmKYa79yEwqJeDItCJPHet+X
LgUO0L5p6kVZ0ZEPeoo0tVxlEsmK6UnHguUGL4z4g7exNJdsSRWj6iqISn4PbR5ICbRr02oKImzq
WIQH6qucjFJmbjX5SQ+96cPY++VbLPX4NCAsJAV+BMqp6qcP4Yjm1nVJ/IlxKa/6GD9pHZzyCmHt
IAE2oj6CseEeOfJstiWLRyyp60CTppooT0fTl/esQkVrunDcBHWFz6vgLEh3XhAFOXqOMKguNcOu
TwUQl6vZjP1H0xvmJ2QU9c2IcJnNPJA2SLCF8WPTuut0B+8q5PxpV63sm2bZhb6uf9Y6WRobsrIt
kLHKo40oWQbyYdb4DZDil6/Pupd6D2edkwWZ9iwayuHQ6PoR/vjXAVlfv770pbbAWdO7UgAFxwr0
v4Gwk4p9POBMc3TLb+0lTs/4H6f0c0b77ISNoxa0NqYi6XK9VU1aZd2P8A11fkKDLLT/1h0757cX
KyMoEQV6KKDQ8CKA7A4VXPwdX+fCVz6nt69qOp1/SnVYtMi1xWpncJcx8fk38OilG5z+/lcPyAN9
MYbV2XBQgwhQfWEaxjiM2wX1S8WxKf7TB/9/TPe4AT1SowunsO5DcJTABhGRNY9fX/3Uwf2vr30a
wX/9iG6e3BoVHYZT8TiVNSrz37J+OKFBwnn4t1ucTbcK7eJZs3A4CC+b+gFavzuHv7jdU+D/k8I3
8M8NoaPTWudKWD1ATpSPDjgY6nfX/wszGRc/m3GRMdjsAtB+kVTyUmDPgzdY8EbBTsi/fkH/08//
10c4A5qEWwwwUIBdZ42olRq+7165M9SXKpmZQVdxWYfoLnBjkCW04giBWcly1WimH6wfxiuKpQhn
pqpzULs5ax6Hs/jle2gJqCgyKJvg1FyNuki+ftwLK9C5GLxknevWtS329bismWeaMrVhCREv8bOv
73BhZp0LwsFBxSYqRAE7BkQsyvXddiZMRTP/hK/K/M28+k8+X+Cfq8J1TZdAOvN46P3f5dhtVR3g
lGmTGUdPUTZpSLEheD++/kUXptl5uKMP5qwjfUwztaT2WpGU19lqdtF3hlkXYLjgbC3SIedlKQO2
pyj7O1j2W9iZtJNJCPmzeN6u0+Pm619yYWsLTqPirwUjXsuSo+IZDivFoV4iiSGu/vGzn61FpduR
2PiQAMC7524ZUBV1JkeT93U13xGqLj392Vpkx0lq3y/AC1bPAX/S5s/Xb+XCnDhXM6/jckpkrQA2
0PomZOO2GeunMDZ3X1/+0vA5W4JsQ2HXLAt1aFGpsOa2ak72q206ep9+VHzz+i/9hrNVqPQWButR
vBtDjtp5BiWmn9+/fv4Lr/1cvyz8StZkxaWr6s4LX7/dWjzvf2T1/1g7z2W+ah50OQ8I1mkch7w6
rPNy4jDnqjZLuS37CjuzmmRew/tr404RQ5w9C6YrKYZu4+rRHpQHm3mH+cuQcpyp7xtlFySqmPWA
vIr6rgONYeN4DXxd2crzJSyjt6CJ5psAnaoUa657Xcm4fjAIKoZpAsWhsCF6T0Cs36gJBwV4G902
dPIynyw2CRDlhYyCotoh+bNN68GP8hAaM/g16jYiybD43u+ONfbnvEZ8o9gIv9l1qlKL7ODbvov7
TMQxjqlts85uBpAIuGu4kDvHU81T4caDl0S+RPpmYUI0Y+I5ykreiitQnqI9N4P9mDq/SQE9u58C
bUusEHLZFNREv12yomFnQ1CviBH9jkVTuWOh8jakJd2VizjvFOfyU8dzXEkyN3K9gbmCgBuVVo//
84R2rT+k6xjJK3Tgxu0cOuYGh8no07dWpcM6zZsBraQ8Xp05E+HJO2Fd0HlxLOe/nBDdGSTCNdes
7tc3H0YwV7EjFFjDgrtHmC8UHp50qks4TxG5lbMa7qoBE0ARMc9ZhGifm8pyhhfs1Q+2RWtlHH0e
JtC+1bcRpC3v49CF11HQqveBokXnsUbvGFtwTA70+LnG1fKTwDhqSxpVZcNq2ifLGGwUVxwT4Is/
XCPzKLhrqmpN8f67LWOa/qhatebKnZYxCzo8WKDXEqPJHamXNT2ZE3eOitw4RZl2dbymY4wOYuyx
fjM4eIgh5u4PammY6IEXN4UoyxQ5niGSok+NVbcTr3XIeEqUEz3DvIpkxs78BinOSmYA1Jat9sFN
nhWQgnihZrv01Ee2TORu7VSSwyQ8mwWFnJN4ImoH93ogQPDeQcMeW0X1MbsuO+2u8WsfQknOxzHe
BqxEPTsqkQ+8fhbMJc9G4F+LxQznYN7d+UUtcPlogmYbOJ0qHXrdiG7NMS9uF1XbLOZTmzrq1Cx3
gnI49gitu2eqM9k6AaDw4zvWzJ94C9Ned9BIYezQXUeos9FD5zwHZDK3MrIwGmKigNi5r35gBFZH
MIqWOlkap5NpxLUrMtKBDIl8lDnxwy547I1mN3yh/mEsm/Lgw1sinxRvk4L4LBkXoF4xUWgvuXOV
zwSIWY1bPIOYSg8mZHZAu9DR7yKe0YxiZH4pBsaubCljlMe83sSFpi9TP7KbhaKhU3e8vB21GEAh
BEwTljNKxTkUW3SHq6Mboixiq6m3SACXCV89jXOmiG7bhtZt4pi+e/aq0nlEWhLoRS56IO0moHF4
q8FuS+g4m1fHnVQaRYreGOUteyQQwhgYw+swMsASBp2oDTyAqnSW6PXFcKdL4ZfVoPnAx7xdZsT4
eMXapTiM8q3UwbS1Q2zz2YKdX1Zd94eKAjRwVgT7EgYwWLbCONMmFhvSGDA/4e51C8CIoH+J2sg6
ot+GCILN0VhVKROe3vpUtHnHBr5xQXPK4UDn5pEz9EhHCIMrGwXTZjXQS5SmdLZ0GFdk+AJaNetQ
7dbJVZ8E0S3ZSjr7NmKLftNxPT+4pd9k0ViLI3MXc+fppkE+M0CHqvVeUBJPdxEbzbZw0NFOfIFM
qomW/NCjPZH4HpJJCoKO5aoANRdt/Ec1Nv7wuJySqIeWCemAIoloy7bE1DvN/IMPWO6gqFpvkWAX
bqPAc/JqBpQM+CTeVsOoto6BH1WMDwnpunipTmhJBeA565wFE7orBKQNjvlV+muJRk81J3NEouMM
7bAHZldsf6y+bT9AzHHRFHcB0QwDkI8+Gjci7PmVWuH6ja1o3KFEKUUCB5FhgLliGD+wool/Sxro
NEZn9MOVjbOFkzza5tTxNyVdxVUkKOBGpTw4krcrRGmxC1W3HJDeOY71znd6mVUMOGUQ+XCInINi
pzuHYEVt/ddpWurN3E/B2wx0Ne+XafnRwG33Gf4J8qqo8Bpq1dBNMHs4XvWzxJqDJvcSjGEG26l6
53FaZ0RjLx1gepWuqNm2RntdViHDMKnJWGba50i0EFYnTSOOhYu/r5V3W9ed2JULWpbDUtGtHKG0
jmtrk0qUPwkt4Cfo6z63oyJYZBk/IPIY/+Y868RDoXCHeWMBRqDBS+Gt/ljONjwBTC+w/XwlTsx3
/lh3WzFV6uDhUyaKOjBN8db2l7Kd3k5uOSZ1G/0adAVsoZUmRSA35FxLOBwrhYesalIlcC4PEvS2
sYRLMwPJ5N4Dkf5PAMB3ZT/s4B08IzOwrzPwD/DvLGZJVGzJVYw+zdZxEYCh5CLSEJhhbpHUB79M
TyYx8PPt6C5TWs3QBtu5VQ81KMobv3RjNFdDnZWNWbEfsBETqZzhnRhuDSPudQiX3JTTcRvanh7m
qHlksOi6USNzciQk1Qlp4K0YYJdIpTO96g4wxGSmu6oAgtPIqE0YjZ/KoutzFtMPtnTPtVRbf/A/
BbwbkdwRYuelpUaJsP4WUTgkcGJ+qS2gq6VagfFOS5hU6zjlXROxjcFWDdxo+mym6lewmC7R/xMN
ckIQ5Uv/NFTfI+vhkdQs2vltdFVqch17BLtQgzwh2Nm2CeqZZ6nceIe+rbeTDG8ITHoBo8bWZgMB
6BI3ZZuEaB39aInzMjjtyfYU+gFVWAlCxbimaMgiXHFAd2xZx3c92ddC9RCgYJPMw4lFaR3y29IJ
X9GNfjNL/GJgC+uFXrcrgsXmvLNYAhG4KhNvcH8P4VhlMF17KiRWMYal96b3DftoQoLevkRfPlrC
O65bTC5/eAjD4rWp4Avll8AMfWfG7bBKbcAaGVOlg08WuHLbRPEvO88cB6i+Q/NzvGUEXpCiXoCy
R+yXpRiKWHE6NLtdLFi+xq8URgO39GxiDPr1RTNESTzyIAlEcMc7/nuptYDvJygxZjBeptb+poen
dUadekkDFaMTYAnaLxWXV5gROEVAVrr1GohXmVf9aW3xJ65LZLIxD5vaAswD8ZcnzCL6UWmxi3s4
VkJY8+Iv7WPoo3I0LhmughMOQjyIvDDkPvq5LbIwWtYTFvxQeWObaSCsKRvn6UQO+T2sMU1hQ4tK
F0a1Ke9B3aCGzcnSaz8zCprsSi7Pve/q3JuBTdccJQsc1oYd1gvUwjX5E3C27kHNfutM6W7gTbyi
bWgQtyCK586NuyTSyuSOU/6wLu49o8eVhM7EYTN8IvG6rs6WsKgzRI3PyI1R7+FM3EQM4JOAkHtd
wgsarPsYTWc2R3icAX1WTj8MBdbSxUjvXs2jT6NPR8XA9KJA5rOLIjm24LhohW3FtAjPBeS47wGZ
pi1nUxJCS59qRtBTkMZJHLZ+Oms35572pgSUoAHlNf/TUgU2WQhTNIJ8AfzjRUKWtU5DrCRJb0eT
R0UnszVkdQLOyhsQxC51LLY+i/UmNyNOEHB8CDawzZW/K87K3CGBe8QarHcEG8em92pQBmryCK31
kPF5Be2bTPq31BAdJtEI6A2MomBTwqfpCQ6/R9n3c6I6UGOgS1gPnppfYr7ewG9wgm4Xzahhps5j
F1XyUTuN84j4wDHlrV8gUDN+jHxS3UTAKsFRsvCGH50rCBvJsTihOo3km17HZQIS6bqhRdhugA7g
t8/Ojq/ApeAU9TmAg5i1CNfr6zDMfa++X2F6BAbKdF12KHfQOSNXZQTIr1iW56H1vMTUyztfLCD7
GeEh7VCwA2iFsMsF4hb7/Y2WQBVkc7vWK8ALiDrBBirvhRhPmTamQ2et+IyrKMQ+AGh0KGvshzgp
pc3o/IgJHHWbChvOjPk3CyVzM4sgCTvZ4D/GT5Q57ZUXmShpdfvZ9+ON6RxUlIVbwZMVTtB8Kvwd
daYyc2L5OMrmYBbDMpBLRFoF2qKbB66NVc6RV3GRO7X7DgtaZ9Mrc2vHZk6dAmmAgQCiywav3Iwo
9WA8oLHcClOnoM6BuTV11wr5URuxeoeZ0uoqaCAqKYNyzv2x+8XWvkon1POpbGqCVdETmwVx6xmO
MwI9RlkAKmqWVKCfmi1i9bEEYdt3iHvsmehyE6Mzwyh8xyJoRrbYo3lWmRALyVoQaDzpq7NiJJdL
gB9AGAgQAq6w4YDyBdFKdYJaDudhv/gwhbhbJwnmQXkqN6m9rX1NUmecbOo7rZPA2YXfEaQ/JCKi
8a6cILJlOngfOw5HkHC0KYQsy7Zf8EDdAulkRem6CcZuSNtujrc2gpDS8yn8hZ3oDYaMNA3q7nWS
MEqfJcFygLMqPM6DrQkGBY0CuH9ejwPY2Mk49dBF3UbCm1IzxNdgwYTJGrZgqjYMPfgKi2Yj6Gbm
fZvCQBaKZphJwanHV/e+HN+iRY23QsLcqOVdvQ0K4adVI7s79CyWtKCyfZSLP2P9gzXIguiyjAyG
5n1nVwjVQ761PXIPFlADty3Rcw5amsnn2LI8tFDuuOMjXGOwtgbirYBQuJ3iNZlmpIZZ1BxXkbu8
6lU+xgaQqF6Ue9f1k8KG3mOQKAe2bm1rcjHWzi4Q/fJAK5D1+tHBJhkD120LlHwAxabMH1dnayU6
97Cr0W+gr7sbqTn2LVTzmGxdDb5H5IIt1U9bZMmaxBZ2M1kNc4S6/CVmrfPp9HlFMTXXNQgXzz64
rVc9zl+JV/M+17UBc64FS6ixCPXyQ54F7fQMtSB8kmU53Du6r+GjFsVA591Hu+o6K3oU37RxYOqg
YifhjjVQ6NQq4TZakrjHxigQQguBQPNZm/oN9mBzgki46Mei9J1S85T2hno5ZttzN3uAIAmaEUUL
MLKtJS44+UgItgHSYHs02yrEJ7gR7zbKicnR024EEHOoskqWojwl0pZy18aB4ydufeI19bxYkrUb
gdnDJ8TDWdP3HrmZ6J2mdj22vSG3taun67CS2GRxghUDzqcRBp07Sb/aGwqdTjYbx/zgS8Rf3dB2
O3jGik23evzGVaoCtTKf6i1sOl4it8f8agTyMGFakgoTttuY4thikfSdQoXW3LKS9EfkQxcbJ1jl
wSNTu22xm2xq04RbHgdyyyoN8q1Lghz2f20Gwr+6YaCv4tzW+gDTbYuuNRCHjQe302wONVY6FBGb
WJ02Nh3DwmHhVbTtB0nu9eRSEAlGgR5AX4JAsZL64HQC0RpTMW4UaPYw4A2KK4R5u8jPI6e92Jmy
pZuaXeSUOFqGK44xo+0Ote2bF6dtoOrVXGzCCjyCAtqvg48xn/WBrHZdR/ttgNDizbK2y9ZnFRpr
dQnOXBz7S0qgrcqwQc1Zw93+IYZvTp3IKRbPJhIcfRi+HmOvjW9WlEZ52S9NOsBjfT+IlT3Ek6V7
RPENON6W8gX7D6IcNDFYDWBC9WFI691KHxyXgg0abCrC94sQEfiBegwRF9WR3UA5bKqCASypJlqG
61W04t4XTGYCyuYH2FV4Rx6YBkbuYaBR2AXNDXEIxf+up/0y43hsYVP9u16svK8dNKzC+NRsMWD0
BpiWOXcZ5PWMO3wTTnX8VvDCbrGQd2DWoVnl93GFKmwVe0t5C0Jx7fdB2i1TkfmS1f8GlZ17IpY+
7+DvTvqDA9psjfUJ/yX4r6+byBf60+d2hwjdat3Rpf1h5Q/Aw3TZoa/2bw32c6vDeTVrtZ6uHcnb
HomyTrmJ9iT8gJHEN6jZhRb4uShYwiBy8hc2HGzgnAxvrn20//7txZxBMh7iasJ1coaD5x+t89C5
N7H+5p1feurT3/9Ce9Z19JlxYBRQjPVxLaaX2HW+ITJcgKzoGRTDhyGCHQ+c4peK/0CYMoSv5G4c
5jaZY7KTYNn7XfxPclefnrgOf/2MGHoBuAGiAWBUibMksI0xjcDt+fr9n0C2/4AgzmWoQdAFVuME
vK9RXdiFZ+gHZLD/Bzn68es7XBr6Z9CMlQtc8CvC9kCZ2qQEwSgy9Lql689/uv65sTvoui4cAGYK
xTp6qhSGyPCx7Rv6by/o3KR4IKRnlsSw1SrBJlSBxmnLDb184abYxzb4RxqAd4LP/vrMjVti1x5l
sBdgRfroHJ/W4KD9jolx4TufO9EB4KP1YCnZD8VLrB+QdJKM7iNv7r/+CBfm2rkLXVtHcTlz46Oy
A0mzGJpdPdm3r699YQB5Z/M48KyUzM5kP8H9UukQrHaDXsF3L/7So5/N5XoFfatZw3U/hN0tMIGH
2Gnyr5/80qXPpm6NhHXdn8Q46L8+hgNqr/6773np0meoajRDl4A2MtkjBw/0RGyfI3V+ff3Yl8bK
2Yw10M1E1iNkP4LE3NdvI79BivhMP/7p8uf2Y+5M29J3MVai7h0heACCf8OlPNH+d+ypCwPmPKkZ
loUzpFIe2QtYTgGdQ2P7k87imwXhAp597jxGWRk1tpj9PfOgZwjb4X3tlidpwoMugO5ZF63lr1/U
hW987pZXxn1hETG+7kXx0ekQJ7TvzL8vfOFzpzygs47tWED2rldMm6ZC/5B1ZLn1Fh3kHUJ3vjNs
+s9PEZL49NP+WtUADjcMPvRgE0OvM8n3qtKp+s4E7D/fDy5+NnNZq9FNj1uFfBy0/l37DuPHbz7y
pUufzVxa+a6MmIr2NPppXBStz//wSfHIZ9N2RXO0U4MP10sNZY/giTu+fH3l/xyWuPLZpF0cvysG
SL6Qwlm8A5JsE+nqpA04WO6a/264s/n6RhdezbnwX0LSQmsI2Q88rm40pDNJ23jfJSZeuvip4Ppr
vHhwJA6bBcXOVNrfyh/+MPGd391/cqZCcq72R8ZW3M4OHKJ7pna9ZyA+dradcI9ipjewDcxAas+d
xu6+fk0XRv656L9sesoB3iCRAkjo1DzJGfXVd5SsSxc//f2v1zQ0AFobCvfDqX6HRjupmzFx+3+K
S8abOn2cv64+EsjvbR93Bz3SHKGPWUzRvZ5L+Gz927s5m7gQVQrujDDPBISQGu8Hg4lfGX7nn3jp
5ZzNXaPWQNeekoe4edFQrvTx62i/W9AuDdCzCVxUNva8dpSH0AJmgoLr5YSJff1aLkzhcxOHEjlp
HeaWPDiEvBYhkHFdEoiaZw6VZHewMtp+faNL9mPnhg6wwjS1cMHL5eDI3wVojpzgkVFuw2out2Z2
xGZaFAI5/Anqg07MmRnjYoOcceenBB7yL74SITl3fujroWImRJiREMNGh9WhiL+rYS58p3PXh7Za
YCiAZsJhaZefkJCBtKiGb4bvf+6eeOzT3/+aH/6MnjfXODNZDiWZA0KSnN+GqmphdON/c48Lg/g8
KLHlQDuD2Pf3o6+gnLW1l9oYmFrPQIz8ehRc+hln0xye/ME8u8Tfc++JA1aFljsNx6cx/q5SunSD
s2nOjGwL2mNLOll92fJlVTzz7D2fvml8/OcpHN/hbKKHwl29ASP00NXkZL7lITV+NvPe9RfzC4MY
5qk24lftCID861d26auczX5kMeKQNuEXhZD7SvbHZT8rpKR/ffFLr+tsB2/KOO6hRfP3CAFSqTXN
hrl1vjiAUwPdO9nXd7nwE875yaFP59r1TjloGimMXJc3dcSPwgVQ/W83ONvC+wr6WZg8w8le9htY
ox1VyHahnTdfX/7CxD5nIzcNWSfQm4u9HtYbaBLzaR6+WRYvvZrTh/lrXrMBcqmFQdRRhSG8GNFt
gQS1cb/zirt0+dPf/7q84n03Af3194XnZ9COJuiIZ6X78PV7uXT1s9lcuqtPWQtrVCTPqfEPnJIk
QNGvr31hYwrOJrKNYSEGL3V/P9D7VgFbFGFeyHdlP6Dfe/r6Hpee/2wyA2BqOUJhDWjC5W7W5ZOF
cAyGu+7/cXYdS67qWvSLqBIICZg623ROJ0yo7hMIIogowde/5TPqp2tMVU89QFbakvZeYSGNNrdu
jK2bZNCkLgdihx21P5rJrwFz8b6SOuYoSv//zFZVFoFaLL3QS/L7YqJA/EGEwI9Rtbk+OJd1KIG6
O19qP62d0fLbNsjByhwLlDYBedC3losEfAVS7LqPUctPNMpdA7Vie2VlcnjIuc9uUL7J7nnXgjhs
58B0XP83M4HKtKYZbc517Co3rC1QQBvXJqu+rh9pOt77/EuodO78R8ARnYgdu2Vhmbmr0s6g4IAp
C5ayPjN9MEV8aOQPRVzAr0W7vyv3mfYBjGL+TtaS/tDMljEVfEZbEo/EoNuCxbXq08czAAUuImu/
YKvWyb8Wa00pH52yGkxF4P8YQKR2cazx9ZQt3M7mhsiIV20MzFsq0QUKkTcHkIi7Wnw06uNLi8iU
8BlVPYrOhosWb59S58BrH7inJ12+Xv/8TDgxeZKlXaKaZ0U8jNL8ocBLdQDpdQUs4PFr3zfCFUAl
mQY32w3TAUDhDBVF/11YztcCimsEq4kkTZ/TzA2DcliDLry2qzvWLGV/5tamGa4syJN1cnQg6GVB
TcT/DS0xseoCO9gRpInXeCovLKGZlsyaGkG21mqchoWBDQRXaeH6CjVIbIPeSyEg8/6luTCLa6mb
Aa+Ka3qYQhY1KUdv11lQVhbTl5KtiEXn7n2KvonOWI+kBLoRv0/eSfCveZM6ZmFNjnkMrI6Df86K
8thWNN81VCVbNy+S7fXBmZsC4+wWbYTSF6uaMIlt79HSqnnQtEyP2oacwAovwQgyStCCuN7a5Zhh
m3rJUZPxamIRCYEVrtcJVwcf+FAA9r0X3TYLAmwze9usiEnARCAQqb0wKpNVW/FDBLxk2S4JLF9W
F8N0G7uPOG3XTZZ3lkqAwgGUnRuyl8iw94NcuxUBxuKNA6xmBUtX5n+ljP9U4dCisSMzEBoiN+m8
MO5AKvE+fPtdwhNvjJ6n7o62v4j/UIJ2Wt9rANqo9Y0vEiL/1ZcuNG1SpvNSCycCLSF0h2YDPu26
6Yo38B7WFal+153YTVAlgfojWEftL+1PagMIwYsckmPlIXUMmRwx0TffWqI2zqxXk1ntdr1VRdAI
CAFz2AiVfE9ZeozLcu84gCIXfIHAPXMdNBnWA9Gp7kXJQqydsIzLo2+7X7vJOue98Sla5EDmlajI
8BAQOFgbQuYHcj3l0/UNNrP2TUa1JcqosorODqF9A8Q1FDYUsrzIQVz//L873KXlcB6vT3++SwFF
YVVdhAFk1O491032oL91RwEE44aBnbZmbZYeI4vWL0HVgTIOf0Kxkl0X7QvhexskFfKNPxDoFuZZ
Ox4o4FMQlWnobzXm7WbygnSbQz/iufRt8gbib/fBIXRE15Aoal6HMoifgK+2v6eZiMI8yNxvbSDJ
3s8j+94CRH8nxtaKoROXk5co48hJ6tL3llIWc8vC2PqdGpyRFQBywer8ZzUkN0BlL/mlzcUVx9jl
nev1bd8XEhzRevjdVJW762Q3HWSv/kxWDUQZaIDQLIItFrkH/hwofHuC8tJCbJ5bOsZJQDJlqzaq
SCgp6lSckj9xFf+m6Redth2Tye40rvKA1WYhVIOgJAgRdFC5yJIuxUxgMOv8HWtB53NGKF+UoGup
frDAES/8/PsUp/QhdxuweECKWjrz55oz0hilWxMP2sxd6HiDxIWiOJbUBlTSiuBqhJVplY/Xt9zc
sjAr//HYBSpopRNGTAR3cQc9N65RkwAAnRyHuIZ2H21ZvSFu062hJwKKFBgZydKWv7wsbFPCPkK+
XIAMZYeZ/yp8oGXLtxhA2Oudu/xxx4QdTMKbsJuJCisChG3epx0w8gKR4GwAukTqv3zpcEzwgaW7
Esa8QoZjMr5ZoHKAzsH/TgPyW+AiLL0YZ0KDCUOQaip8ULydsJmyBxnJD1BAu4VhmltsxtYMGlom
A9TlQosi7YRy5lsDaGIF/tK6Gp3vWd0vxIC5ThjPFqeVQ5qDKBqCUnFXRHTTxEsO7zP1tX9ew59O
DmYTqEjZcKirfLVtx3fZxrg38LWgb32KBIRKwftdkp2YW1dGKB2gNpc1NKOhVUYhqAb3ZVb94h5d
OgdmOmNiFBKZo4wfg5rkALUExcxSsZUuqmALCPm0dz0KK50hASqxBkM26vi4tBIuN2z75xXyaRSJ
7SkIwxc2bH8P0A7cA426dktnNfR31vBaFP2zWDIJujyGtun0ELMptTsJDRin539h7PDLTrpTM5XB
wl3icnreNh0IABJFrRt0sJArr92rrPrWdcEtCMtbSyZwZB/bP1zJj+uBZiYGmJiPgvO8ZQX0F6bp
ruPbxp1eKukcbCzx6w1cHi3HhH0EruuNQ5HW8P5+5N7DFMgVyxYeNJdHyjGBHiOpGr9yK7CdmdwH
A/smJQEHZUrhwtz/AlXhJ7fEwkDNRAAT+gHxaiuVOkHiwpY3ierOz5qlfvzLO124PZquiGM2gbWV
pG4oAoR7h6fJMRlcBzq51nSIEx2tobcJ5bcWpfcKvpIrFmVvkbAhGtgM4jFiZ4W/wQU1kAflCr+B
UZSBuMBVM74NWV0eY9aQYwM++Cboi27rU6/ajkBS7yRT7orBv3xNPZGBLgagMPyb3qZGkiNqWneq
7egxrckPeJb8zORIdp4b3QCPjiAoBDkUtf4zxeBjgQv8BpHkemVTqICB6VHuMkeqjR740rF4Od7b
wXlyPu3ysp4kETlTIehI0B71VNe9gOfavMGpvL2BaE+zh+5tsf/K0rVN1zS/At8EyifY6BRaz6rb
OHiRtF+SwuK26ZgGAuPkexAODGlv37E6OqVxcOun5dv1P395Y9umjRScE2gdKbghNsNzDaJQ53nr
FnWZoFvY2Jc3BERf/38uCnBHVczjEVrlvbNOxui3k5AvpdoY8c7R5NNEQ+uskGmcjyc4RkIG9OTl
NdhJMXhXv1LoXn9hiNCIsZqQJJ+IqyJ9ahv/BGbHY+OwNQpMJ1ZNC8/li7OAJowLil/zALJGCHgT
xEKlSMD9izYThfLl8Od6J/7d1v4TO9CEcTXJ7AJvyiIlYfOdfq/vphdxUpDUgIrnd/3e3p+CH5C1
JQuiLhePWTRmvPMgPJiBwgwVAh3lbABP1GVgi0I/8JCWXrYbZQJmGARZQByhCuqvdav7hfv+xfWG
po315lephvBDDdts2h9TTg+R47xfH8OLYQVal+feflptdkwhLh4oFNyT7yIs2p9lFa9kHrZLFfeL
hyAaMB5FoOBSVfcTPznl+FJM5R9ngN93XEcLsnRz3zduP1GXsyLrBJK3w8+h7+J9B9raYXJYv3DS
zsy7Cd2YSOcj49mmoUCCbz/0dvNEIeTyKPt4CHNppzvLqaCuAQbmsdGBWIgxFw94jJsRBpoAVG9Y
CvJTBI1vF/oqYwWdTUjqTCnEK9J2hSTw9voamNmp3AgGMdcJ9DFZEtqWhdVryX4LVte0ggsnO/GO
L9Vv5qbKiAhlWvTZmLkaBkb2RsJbu/H7bT+6C5fHuc8b0UBA3juAlnoZSgE1ZRA3pAZ5FZTW66M0
tw6M/Z86vQv1ozoJ8RiC/TGQ/FQ8qE7vq1o8gvC4LeNmX0d8YWPOTYqx56NMpMoZiQbzu9mM0OHo
K6SwqhyMzHbhkJ8JKyauIyaxl0NVZjx5oECvo87bAZW0dF+ZC86m4BwE/WHeHFPI2g5Jsavhv3mq
cXmEzTlYCo1P7b+shErNpgflna4A40K9R40kwN2Kx803OBO4R4jr2iHzave747qLYKy5fhvrkFvK
P2sp5/CyrOmhoRbEiFPWrK6vk5mNa2qjiazXCYrqZZiDf64g5VMV0AvCw09X9hGn6zT0CytyriVj
RSLRGjjWRPow4N3W5hKcUnebsOKuF/KUdf438LWXQIwzm8vEK1g5XgEo02RhH32D0tXUPtnJ8fqA
zUyHCVRoB0ZGCHmBjJbmN1AF/gby8ZK18MzfNmv2OgtKn0wpO6kueenS4YmkyW93WEojXU7EMWLW
7H3mtX4xcshfd85ww3iGqfYTvRWsdDZJ3afP7sT9lT9Y1tZD7ntLoMR2uD5uM0c3MaYfvMsELk4x
EPkOhWSDq2DJPD5aUCVq6gpQa/fH9XZmIpEJn0o1hE+asYWnhvT+QggGjgyif7D8oocdS/HneiNz
a/nc+Kd7iFt5ztgxJLozG7DFmo+o/QJAHKg1AcEdfk9ICTxcb2pmTbDz75+aYrmAh8QUVyHJuw3N
nmp32uEhd/3jM4uZnX//9HG/p1NBM78MAwHtghal/s04LWE3ZmbCxG5U0BeCzp1FTx1YKhmHRp98
HKGlV9b6a2eo6cIEaaMGQPEGsC0xBZu2cK1bLlC0w1UkXYhac50wRggJJOhjtNGZfOefCPT+fH50
Jhf6QNlCJ2Y2hgnkiGJE+IIwCqol5PxXWsBsyCtz8TRCtmINdC+Mn51+ycdyZjm5xrWjmxoo5fg2
fLNlder7HiY5/NZS7cIunxsuY5dPmePYCQEX0rGieg3CfnwzxT7IhNiTe6jt5QuXgblBM+4bCbQf
OMvA9qMVnKGKiuxoH73Az+DYRdUjT3K10KGZhkyAR6NpnNGupafeoy3e5hHI2bg8ifwvBFH3Vu4v
HcRzDZ1DzaetGI8wdEjIQGEvbj3WjTg5xFkXInvX5fhGYn9htc3Mv4n04HHkMTc918jidx9KKQEs
dfJ06QCbiScm3EPB966bbFxqYZ8TesLeWXJYmIi5P37+/dP4yMEGucXBRIAr/xbHPVunfflGFUS3
rsfCuQaMne4PSR21oiUhHQJIXRw1vBQybwGcOfdx8xIX0IpnjOowbqcV0y5UKPGYgJTG9f8+c9s3
ASNjglLQOFVViBXE7ooE2SSrHr/LBGqAvj2yDU0DmCu0RbwfdJUsdGpms5swkqxPiNAOQ0omtw6a
qyNsIWBC4RUQ74Kp2/WuzTVi7HTq9Glbe7oBzq3cRWkPlUavfxgC/YsBTnK9jZlla0JEWr+rYasD
zkvWO8+80rdCp187vk20B0t8zyc+RCehKINVRVaigLNEtBQ15q50JsxjdGwUcuyBhBaI+prm6U1b
5386Vm+HeDjIukAtIj+CXXxIU2ch+M4sZhP/4cVZm+atN4Xa97dZx9dNlh8KKHJfn43L5B0GRZP/
3+oOwHq5e6ZyWxNkxuPBTg4D7fPH0aPuvZ8NzTNEedit9JwUyrxeAugVBBzeYACTP/SalAvYvnPk
vZCvc4yAAChG0+J6BK+FRK8ZrDpynq8rGa+h8AGJQb1x9FIy4B9C4lJbRnzoSS8Dq1T2iQZwY7K+
BXYD4TEYrFRIDxbtqhZ8WygoeLbQKIOkFDZbAbnUIrh3cI77PQkTGawx04l+yqGjdn0mZvaeiXeI
o5gl2m3tk268CV6FnDsAhsHIqSgGH1qqSPZsr7c0s6SIsctZSieCBG8bQrPrJvAhksGzg2bNQqS6
+Hk3CM5x89PhMQC1MUrSjyf49uxUkocBLTdwOtp96d+bJgSUdKNboIHQLeCo7rf1dqTxD+X1Xzv7
TFxN23qtUxPbPsG2y9ucBf6heoP8dF37ciExORMC/wM+iboKmocwOUTlCnqaTB27KVoA+84lV0yJ
iba0+s6SBSgtI7x2pbXLrHsK5Xh4tnEoDo46Oza1v41bAvqUeyCivO2Eu5ei2wuo012fpJnFbKJQ
pDXlfWKNU9hBUMDpNSz47qG3ta2RGL/ewswVzsSCsDK3oCUrApDO443m3qoVUF/kf1MVQPN2iR80
1w8jOgKBVEGNUNsnBVspNonfUGW5B2HvXo9JtjBWc/HIxIJoympdKNaE8JpSKeyyMuADSFGQdySh
ILvTJjVsEHVSnEqlkicGBTlYgAmldlFr0aMb9Ph/lUteCjWpeqUnUf70vF7cx0GUZzBAsNw9CqIw
SIYq8tJV4eL4Y5cbV+jSnxLwJ/D0h3P0hkj5m0zQok3y4bdjA77Z+Pzl+kT/C4D/Cddo6fwPPsWT
0eJWMaR4lDs/u+96x087fez3wCxCBPSDv7jP/D5+IDdR6Bye89vkNf243vBcHDuviU/tQjWFkFyg
XQjGuflD2sl1O+nt9Y9fDAHolLGwCArB2gVPHFIG8i2izoOeioUAOffp8++f/rejfcAAKd4FJK/v
oTD9HHfw7b3+t+fGxDg6LYhwu0V6hs3FMIXryxpTboknh8A+63oLF3ccBsb5/3+fNSTxM6tQp7xn
6n7wpviJCDFCptjyXwGvdTbX27m4fhn5x436NEp975WOdHQXpp48ubKBE3BMT0GBKwHovjAUJWR/
vaWL84GWjB5FQ1AALQB76SBOh7smrWB7METFwnhdnBF83UgC5FlHLY7aaQhrskPsRy8wTjwNCPjX
//y/ePqf3YfvG5eFRmep5QyanOCRXR5YXvANhdXiLh4aF8hCN7urmIZCtaX5MWnd/OhERb6v4Aa1
ItqC+m9uZad8KIvbEh5vb23e+C/X/9rcSjF6HsWeL0vwsENNKXxe0xsnsG5qkezgnrDwVrm4SLAY
jc5PrZ7SbMrK0AmKdVl1W0qqx4bKF1jhwnEo+nW9JzNzaOLD7Li3kejuyMmJByx0nDRDusuqJXjb
zAI00UyK4/OcDM7Jdpi45zFUMNskSxdu7nNfN8Kzn3W2CnQqQ50E7hEyHvWdp0n2+LWhMYKw6LTr
1myswtGVT9BZ/KEKCRFktfD5ixPMiIlfsmzpDCV3yEnjVZfJAB6HpwqajP1ZWjtfaGRues8j9ynU
2HFVc8+e6ElNgfUDRt5DKBiHeWEilvAOc/0w4nJTOmVcaNWGQj4IeKIgO7slNhib0JNl9vb6XMw1
YgQyOCKAVJtzfepLtau633IUmwy1JXi/rb1h2F9vZY6dSoy+KCjNJErGDOeXaHZuCc1J6CL47Rq1
dXmDPEi7zrw6eEo4iR9w1bV2cZdaG8Jl9+pr6EG2wq6erv8Z59zof8Ift03JoQIKAL2SUodnodjj
0A4a3pnMrTfCT+J9FgTJq/S8YXyCFvP0JLIk6NcgtMLGGa5kSGJmbuBvbOSC1jCNgRyxKiHU2yjX
rzaetPujL0A+B62teS38sxLZCPPWH9A/m3qUUtyoWpi6i0sQ9vTGNhobD4YAHSlDCzUB/7w4LFQf
9dJt5uLrHZ8/N/tphQOppNuCg7+Y+2IFrfIV6kFrN/tp27Aizjfw4F5dn4+LwQYNGVsJCvsDTzG6
Idxa4RvS36ihWgAlXf40Er7/3wenkJEa4CcZlhHjq2xScHUNFmH5c183Dqs0ha0ERfE3DGR1I/sR
RiQptKUpxO2OaeX+ser8LnLLP6C27AaffUjdQjXagc8vzeHiYQf18/URvLiJEdmMI63OU38s+4SG
pLB/SlbfdDDScjoIgtVV/VGfHRuuN3TxeAaSz0gDBBR2SW3TNVhyyK14vDzxnsHeyGHganZfCa1o
xHiFQMubllkHLVGe5cV6Us6L6AMYNi4Rfy9Pm22+PWKdwWSBCjvkAHCv4C1+20EecmGE/rHPLwSX
wNiVgeQkiWlNQrayVrCUam9BQcx3xSP7Vv/kLpwNtkELitTa/uhCfnQ3xU19dHZ06x/OjiHVE6R0
YBOQPpdwKFk1r6nakZVa+HczIcN8oSDWuyL3OxrmsJ96ttMgu63cgIZJA7zp+voamWnD1FxzKGh4
SVq4YZK91vLDdQHOTRdq0zMxyTf2M/TzRdkpQJPjZNh4eEbbDILp7Tel2aFl73b092t9MHY2HDug
RqegX5BnN94Yr4iiB4s0C7eri8UGnD/GduVDV0o4E7n/hAv4MKy01a+yxEY+AKYgD6IOVmVVLEz5
5dhgm2JsMtYRvHotGg5ErLMY5hixF1qWWnkW3EdadyFFNTPrnrFpc+YPUB1v69Bn5Qa5XviDOfux
mDbXJ2Qm8Hjn3n06jEovggK9lbAw7YstNNNhHtTv2AS1I4iZX29irgfGFSUKgpZxW/Gwh7O2hl45
AQYazgzXvw6LHvzVC4HBRK9CscP2IPzNwrpDditGCuQhgjvPiaPAgSu2O/5WhSY/IgiWQ5kvAK1k
pVIWPZQ2UHq4AtE7J5n4foSv51o7E0gfTTDF684d9V5O8CqFe4TKQHhzpkOWQioIq9aFIUOSwN6J
K/c0WkFy60HQfpNT6J33UxG/Q8x93NpB2e5TMeGcVxXkuhk8aXaQueErXMTqZxg4sF3jMr2bRtfb
p8MUbRSZqi30xbtd1Mv+OOh0PLaQawDyqek3jR/psNLKA0OtKY9OVuh/1nCnptb5iUMP5NCMYJC5
QvYbZNvHe9Jk1h+8e99YNagfWgLYackImU1WwcJJ8eLkjlwEq6zGddEaG71J2DDsYKSAwAlvxy3x
dH/nQelnWMtMeHedLdtnt0FNxe5d/P2iKLcguYPUUA53MfkZTOQYW6C2E8XYvg0KGHTBV0rCA5pH
0EqP//ZZHd+5k2LwEAlUu9H9RLcdr2He7lEYgya9+wxbueoRbLXUXg+y68EscBR/b+FlD2eLIX2p
Rd5UK9rwdFxFDLYttEgk2QxnJb6Cu/CC77i1HjoXFl+BKB78JM/4JoLQGvwzPPgkfnFtG/FMVHY3
kMzvQ29S5AA5Fh9YduHsxgpS49cX+Nz2MYKaBSczN5NehZc7OGkNmF7ruINfRNaPSzzEmVBmgpcD
S2rug9kR2nCvsb38TcMPb+1A3R6OjtHRE3jQf6kzJopZen4dpyntkSPoyHGqmuChHRMKjRx/+na9
iZmIZsrPBW7vKdCjezidWyP82fMgBHuze2od17/p1Nh9XG9nLu6YgOZu6NtctiCqJXzwcXVPvZsY
RizfiywF9clitlQwAcndx9oicKspZRm8Zrg1LcGNZ65bJrIZ2ySRtOUyrPsRJn4xDBWEv4TGmBvF
c6OfzgWfWwF6ZEM1P2sesq74DZQR/E2Z3mdlvSTwPdcD42TgAAZw65yO62PQG+z46MPJ8/rszP1/
5///f5sgaEckx6fF8MzhgLLqnRJuEpF1cuNhCVw+1wFj+0NNnacAXsuwqpJqZZ1tFJX/93oP5r5t
7PsUDk82ZUgVtUnhbOGK2exAYncW6o7/9C0unJomaLlx9NAExeSESD8BaVPJzv1W2ZP9R1N/OoBp
ANfIsRzuYRMWr+En+GuCOMsmdlvyCNMLd9OWnfOn1bKG607Fnpsky1aUesOLJBaM9FACum2IwpFQ
CvIHbpjeint467YkI8e+URT+U960riLG4LHmTLiWtSMbdvCJFguBYCaqmebWUQeTPICkVViUf73m
xwArlhT2Y2MKY6pkidk/18g5an/aJ07pxPEE05rQZl22DeJR3bM6raCPoH9BRg0SvRKY3+OXloQJ
BU9lXhZ2Au9xpFZ+DU57yyL/cP3T/+g3l9bDuYOfOlL2cLMtyNSGlq7vGHNyBUPeCgIFEhjzY9E5
1mMX8/4vbzyBrD8V7a0NtYSfTSS9m5xaxR5MtGzr92Jcx/Al2UMGlv3AoCS3kGktdrJJ6KkMxmhn
SyD91y00EcLOcYsf3ZQVmxjSt2uKa8w9Scp+XfddFxZ2qvZTPMqNVfV4kwhYTK5Tx8dBXsF9EHBa
aIcw6H7CXQ+awrXITsByywefJNmbEA0NYUQV36cJ2Id+yu2NDa73qfOH6ZW6QEkOkQPzz4jVMLiF
MLE/NuLIk7i8FZkfHSDo18NFV4gj/DOHFewY2ZuoQRjhnoq3eVbU5T5oWmuryAiLvartx3zNWeB9
c/uG+Gs4NvXZUXe+1+E50ENkq0uqAJkM8mbrRUjKzO3ARAHmTjrAWBRv+h5lq9qrV07Zwod+4XI9
8yw05Z1451oQKJ/8k99Fwzr3p+ko+iTUov5JqHopreHBaZuF/ToT8EzIbxdFbgOzbxXGcQZbVFiG
vg7eWCx8faYrppAih68UlcIDvFB5j6QODpCugrp786S8dN/B6HUk48I2nYsJxtlTNhI2rJW2Q0oe
Rg1zowoPRA1GkP8Noj0L78KZA44ZR0+TTL7WGZSSdER+6K54GEsIUCpWrZhYhH7OrC6TrUCH2G5F
7ECzgDarxnkdBAzBl5gtMx83+Qo1S/14zGR0ygkgRW63qijcK/lSSmZmOZmUhUgGEXfh13TCwe+u
q9jfOkB6bK+Hy3+g/Qvh0iQsaAppnqJJdWirCayBgWuQX3Lb28AdjX5nMDGE73eq93kK+1kbzt6w
IMWb6mBNUbwFlY9Uq+gNzrAwEHNxHsF1ep3/zUbXWduRGLcSXs8lTFjTZOuUjb8ehsLb5bCY3DsB
J09NSztcmpp+q6PtEOnhTsVTuU8ACf8QUQ8i9Qh7YdJY+bERkLlRvdX367KW8nucuvaPPhXZI6Qr
2Q0XlntsMiW+6SyKbxLANppVXjZ87/hVe/YMbdNtUjfkhsMA3FtNLe8fCwDajoMdD9UaWbno7AIc
7OAeZd1PVSTJwhjPSHPZJky/jTiQP5RbJzqU20KKTdWdQYPWzk1PxGKvXvQtTvVpgJa295pRWB5n
6cZnCxtsJmCYEH5dRZCeqJrz8tR/bFJvsj7dxZLty7p/cZt0bQVLctAzAcMUZOSoekc9xTabxmxb
W8m2BLCuSj7Orq1F/2dhyeIgv7Rijct2W06QGIOr5cmF2hFqKnDkFiuaLkm/z/XBCHqOTzVocMQ6
ocoNO+RmZSMNZtnlIfVPU00W3o8zUc9UZ7QpD6Qn0QlpnaYeNtbpCxXDxuqChUXHZkbJuHX3oH0x
3OJceBD276SAG+XUsYfoXKm6Pg0XlxXqWefc5ad7FoGDKIM3qT5VEtWTwHmHh5VYFdp95BA6aIUv
UGCArOv11v4B2f4z62ju/Dc+NRdgz+YwYEHBWdGNjbdcpVMwLPVae7hLRdBxLvTGciB6zfuTAnhq
DWdB6JGztbDgcprF8HUCwTQVazDTd9f/1MXIjP90XkKf/lOp2iqN4WAf9kl8gMLKrszHhU9fnD58
+rxuPn06Vnnc11A+D8kknwKYBuJyeYp89+n6P5/7/Pn3z593Icza9lMflh3I+J5NX5GJrVZJYX0N
Q2FWUIWXF9SzCjTg/YIoBZy8YVnJsl0EFwXIkS+swYu7CKNkhIJEidguIY+A+7f6RYX7pmQDfYTh
+5QsTcTcHBvhwFUWdyJ4x8M6YdxRhAOnXJRsPO/FS2vauPo4nVsOgjR9WEGfsYFUS9Klr8CzJ/Bs
9G/rbnykcffSlPbOrcSSEPfc1BuBwYJJaNCWUC3uvXHDpX0qhTzCXfMrKFc3MKsJVtpYtY6iPMTN
YK8K1L0hmL0UNWf+u1lDaNO6yq0RKbG+e5I6XjnVj2JJAfYfdurCbJgVhFiIFLppQP71cHQWm9gi
walrynIbk2TcVD6pV8oq6U3dDglSyFly38uy/F10LF8o+8x0z0zEsQhkO5UCMxZlKWzK2lJBMEoX
K1uwpTg6s5zNXFsEXcLSQWkkdIi6Gzk95bCJ+1JMMVUDgqIvBnizqnCyXpwgWU3JUYDIff3jM6cN
N3a6WySTGoCoCH1oVvoVARXx3XWtNQ1uWHdKmVyIW3PjY2z3Ph/8tsmDIkxzveGl2uqs+lKmyg24
sd2tFJa2XQkY5WTDll5kuYAEJVBsHFjjddNb9k1XwafcA8rh5NUePQjF6oOPYvSRwJB2WwdNt1cg
YoKnEFsfCYw3VnHA0ltX4VKcQ8vomZRO/22wsuxAUUtaNV5Ejp2I8m3FxxwYFk22LPEkslNnHzyd
opTjkUW4w3mQLu0g49CqEjhBZ6QB5tF/P+uVpw/cVzcwQV7ZxN5Rd7pD5udUAac98A9Cl7BoM2vD
xKGMFhikpZIgZGkk5hIIptZreOBuiwSiotMqztRX3sOIbedF8+nUTD2f5slUIkIIZT86gFxvB2bR
X7jlwocoi601TqN24WybWYmmXI7OO5jwDh4OHrhjT2OwJrXcX99MM8emWWjseZADrY1Py/olz34U
2V3iVitSLZk/zX3fWOi9lAWQabir2bVg79bgkQNLC/43AJto44CEuTAfM/HSlMHJoYLm6ALnZ1Lx
U24jKCDtrlD6uz5MMzNgVpNI5DrC70CzPCsVQ+N0m7TVt+ufnvnnZvmoqkGDyxJahPBS2fddvc0G
5xUJtsP1z5/v4Bc2olk6Qr1Dg6B7PuNTxXdq8mEXDhk0PeQ38QTu6+BZexEl1TYRzRI1Y2YXcuNe
gdy5l+FRAGy7yIEMjpNdDQxL5KofXstDJmxvBUrF+/UOzoyfmfRPyjMvfZoQpiG2dhZWG+mfPF7C
zc0Mn5me9uvMrYoo6UNin+rmL+cMDDEoqNbNStnJLs5vJSQVv9YT4w1h+2mtS0TOcJQfOd+78b7w
vnhomoUDYrtx4TKJb7NV3L1XIQv6lYQYsSMPbEn7bG6wzlP0KSjCOSLqJpWiOtF+ROlfp6cvjRus
dT7eN3LY+AQifO20vT5aM4vMTK3C0N6W2h6hcFJ2chW1yObFffILAmybUqYD0lDurSjTl+utnefg
wjYyU62ZSkFapSjyJiWDxxxOkz5aRZa1SgiUCfWSyOXcYjbuHKrkEugCWUK5nW7tlhy8M6o+pQv3
jpkwZiZYZdYpF/fYPnQz/aO3mj2h/u76AM192tjzY2nlDQuweCkE/J5BwHJyeKxU0dfuw2ZiVUvI
aHvI24cO8DBIqR+aCEUYq/7avzcTq9LxRoxy1IXtSPdKehv4Mb9eH5iZKTWzqkkV1UFQxCoMdBOt
HVqOEJbOyU7Bo3nhoTWzOM2kYtZ0qHK2QoUqhqSzLoA3aWBy8zNyRiShF86pmQk2c4dC52XgQ4M1
/B9nV9IcJ69FfxFVSCAQW+i5PdtJ7GyojEhilph//TudlR+faaq8dVLQSLpX0r1nUIk5sCJ4Y6Zb
w50tPfvy93eJA7HrTqNMYREJpb4GNqbOWt5bOH/M9T5amQdNLSTynm79fd5b/Ustg2pL0PM5yLJd
W0BLszwL3LH3iTE2b84O5O5v+2FMX6BvEJ+7yktXdvKlT5kdpQCwLRrWQUK8K/Qj7ZpNYSsR9Unx
BOGPlTBbmohZFAcsTtVILlf2sbkRcfPCy+739ThYePS8q0dTkw0tF/1ZuEPotTXa5k+fe/Jlh3i3
ekgbZ+MI/bCz6gGZ9lRInc/F7ly/o+Rpj2NM052ttAWbud6Vcf6gzLByaF0akstMv/vhUjt+0Wc2
Fk1THRTzXlmcr9n/LeSEuauW6/OLi5jqzjwX+3Sw9xPEGy1Q+D3rZaIrOWFh1c9dtTwYMQDX3bdn
3vh3EDg5wBnme6qTlRW/9PjZTT+tbC0S43ZnRnXoab6n0DEeUOa/vm6WHj+LWagxuVkncSZSgbQ3
dZkAe505d3YsvU++YRay4GEPwjNTcnaEfiuT8ZAOBaxRg/rl+hcspIS50YtuxthvSnwBU+Nzn5F7
Q+lO1Nnfgltv11+xsEbnah089cYKdH5kHfpQZ/XW6HZ//ckLB7i5WIdsiZGU4skDMc+Nsnc1755M
Mu0n17mziH/iDCSs6+9aOJnOhTuywOlTcWn6Qi8JMP5u3Lukx+HXkfewhUbfAqYjMIQYUC/Qa4pc
C8trLtyBCk0wOHATABopl9HQJT3YHhPw+WWx9ln/1DE+OJbOxTtSq/fSftLmXGGfu+hij7fE7TI7
6mRQfhvgdxi17eNgS3Qax84rLqrBXN8ndcNSWDwHPomsIoGZXJpmzT4poEYw4KJIN1XXpz8k9vz7
zob2WtjZXiki5Uw48nq1J09ubnI/hP/cmqzDwlqeC4CY0Qu8MQUrzpEFjvLGfZ36+EfXma2lP8mM
/kfyepdwzUAcUHzwDpbc+cVJqN/Xl9fSVM8yCQUuC91t1gGuDaG/PASi2XNW7rdL4zLLIcS3NaDT
Wp992NJW8NMYwR2SceW60OYx3imvSr27/hlLsT7b/SfpZcSBLv05VXDAav5C2337qSfPBS94R1hS
Ezy5r/8M9M2sWWUu/OK51oW0SlekdY+4ntTWhuJTmXgP13/ywrjPFSwkyIa9TrCBigG67VbrPFAX
su5YPRuSrEHtll5y+fu7BQlcv2jcScWnQhZ7bY8RJfa9UP4hha/R9e9YGqLLmn33ClKAMOtKgFEz
eLcdAHGipxT+SpvrT/83gx9koH9Ah3ePlw6g/51uMQN56x86KD/uZV6n28kmTQhTTGCFUNzqtzKF
3Y2b6XpXjZ0E6yOvjoRMVljTqthM6J2GbmGDTRFXuRWJweLoznruHVD7aximhSidM/6FrGo3mHR3
Dtog/gIIvY9Ki7EOnaTscxE0p/pDAVMDT5fA+CKvmyhDpwhUoKlcOS8urZZ5KhiVzLUYurMNOfaw
L4YbIYOvAoyCTWy6bmXBLL1llgWcjGEfcDsApNLvNP8qmzGSELfOP3dan3PdXT8JIKuLBZMOcKX7
bUazsscvLPQ5y73WQF4NDh5cWbcK8DQhypVj3MKIzM06irHVMa2nDhhV+kxtICOVFdwKYe66ka+k
+aVff3n3uzgqg3aybaCeYD/Tv8hgvClJ93I9RhfW/ZzjTmWagFCMJFkl+pGwYF8V4qXOvJX1snC2
mrt0TD6ayNlkQ57Fbr4KJzjXcXyXEluF6NG+iikFMlX9ph0a5te/Z2moZteCwifSD3BzOtv1XZ78
dfinPJncYM4A1o0NdVnT4MHi2QPCW6xVdpcW0DxwQXQSrl3254JBQ63Nol7eJYPY8HSlArQ0JLOY
jRs9YO/GL8/rJ7d9CWAteX2sP75G8jmJNxuDIZ/cHmJ92fd2zKM0y4HisiNVWbjHDCtv+XiF8jmL
t+gCkQTG9Gc3GULY5JEqBeTz9/VP+Hhs+JzCq1C5qiAqCmTSWIdB/K2xvl5/8NLYzEK2cAUcBDPS
nfPAnAyyDVQzQ9H/MBnbdPFaL33p51/G7F1iCLSGqi9w4QCD98+6k1ub6pVV80+x8r+bN58bx3Cn
6Ss1ds3Fgw6+2MyYPPLHNokM7VkkfM03XdH4m967WD+gmm72iaiTbZrUaiNoRQ5BUhoQn9i0sQD4
2466gZ42XO1eaqj3gC8N8FVq0xr/Ob9QYTL/z6AzwIfhXr+LPSc4TjHzb5H5qr3JcBtrq5SgYzTS
C6syiQQL/lyfrI9DkM/BKK2VALwTIAmaCXunot1x7GBhMw0/knaNy7CwjOeYlMrYpLM0gqWXzlc9
WT+4bF8lfIWuf8LCepujUlxKRq+spuxsx0D/NjZ7Bqr8HNP02ZLirjDdmiP7wpKbi0XAqDAdQLRs
z92odnk77gtHvF7/hqVHz1ZzUwnLbyUu4llfbxryZsc/rz94aX4vL3wXJrQo+2miFm7bUHVPgNYc
im1ZsfaUKC2e87Zij9df9DGE1+Vz/InKNPCHzEevwGnrbQPK9uuQtPkdwOrexrKY2jYjHLxrh/nb
TNTAC8WxtSlaaDp6Qz99GYiSe2LKdKWp8+H+y4K5BvuY4eZpvKw9ExdUOdTj1JFQ4mx9VdGNrNx9
3CRk6wQj2WCbWMl9H84jXjrLfbVTe7TnYIn1FfkOdZPfRLqb6wP8YRTh0bMlgseWuTvZ9AxkirvN
/NreBnkOPw2n0Culp6VXzBaLB3SyF0hBcaceboVH71kFD9Bm+H79Cz4MVHzB/IACyhnucpycfceG
xKP35BHxC7TG175P7vH3lRvq0mvo/y/5hNROApSVRgGNyI3nBdBiMz0JUeLYZEP5jQT52/UPWhqv
2fml8aeaEyinQ+a/fbLMsDFgP/W5XAmpD2MX4zU7vZDas0iPVHwO7CE0vIeo5xu3MkggfspujwXz
9mHVFHBnDuzLjKDbXUr2x+adtRtVFqwcShe+Yd5B9C3pjnAWBv8LAvxQp9FtCokgxrakLMZTUJpM
rLxpYTLmDUVj16UNhwX3HJC++zbB+HgXuyY+dWA1frs+3x8DIDFes/BmEMNpMnD9zgZWsvvcLqaN
9rT9jQ6lt4GoZBHag6ZHlTkVDgdxEuLozCM9COfp+i9YGs5ZEohlKVv0wqezy8ZvBPQmXoAI1qbW
gyzJSuL8sACNj5xlAUUkHamWWBST9naNw6ERoBux6fqRbBuaty886ezt5NjTyoFrQZs1mLcjExvn
pTqoXSBuPX40kuWvxC7UPSfSnJiaxi9Ee29joOW5rmEQGRKVB3cF+rm3sKbwHxWcPQ7jUAKxd9GM
vD7WSwtqlkc4NC4tNfH6zKxuo7F1cR/C4v3L9acvZKk5vSFtmlzXpCPnzPlrQRi0A+uRNphL74cT
r1GjPyauYy5nKQRqEHbaOqi78kA+GyepN5kvD5VuHylle4aNJNdQJdTkt6AWXanHLAzcvKXZ86Ci
cd2CFCe8cmsq/tB6jYXqb9auEHaW3nBZuu9ONaatSrf3uukM9/S+/GHRU/DJeZn3NqeiZf5UWQNk
VIE7K0EYHGrQNMofxisg09t5K+lqIZLnLgVjYbfwdIARX+P94O7DaIY9ynybOF05US4N0eXv74bI
s+mI5ZvYZ4+NL77S27EwLwZOwdeX78dqdCyY9ziTFIRRkETB7OgkA92W5cdgYuW+oCK5ATsLRThY
gf5NtenvbBiC7j2Vg++J+l8I/djkoJx8PFz/LUufOjtXlLE3ZNoj6RlCWOAuwoWlUlCJ0lx9uf6C
pbmaZYJBAReIbTI91z3Zl67ZOcp/dVD4gk/np8p0GM/ZWYJ7JKMui3H3SumpaB2ow03DmpTywll4
3hDNYcYAnWRrOleegSIOcIbWU5U7O2d8GSw/BEdpk7GVlbEwG/POKIHReswrezrbso+AbNhU9Dvt
f1+fiaWHzwK/pq7lc5naZ+C5t34HsqclN4Mvtp97/CVZvw+awq2Y70Cem1FASJzdRXclXTNRWgqZ
eedTOnVqoG2szyKR3hd/wqpFtVomIuIqyG6H3LgQt7HGbVaO3R4u6MEmTacGagmx2Bpldxvqms+l
h3mHlOS0CyxUrM4OQDNCgcJ3wxL9ySUwO0EkBXqnpsQphUKuMTXfu6YBPPSTv3wW7VB2mhKoJtnA
Agrc35I+uG1BfTsJbyCb68vg8jv/U/9hwVxDPSMCIrNQUT/3CkjTlun2phL+sHK+WgjGf4egd4tM
xaSE7DIkEWoY0W1aeGJugfKiu6QOvHPi6gJGKal+4WPeNqGEyNNK7Cx81dxIIadJ6jU9m85p0W1i
mYbwPPtk3MySFwvGkhcxjhnTKDbSBhWZj2eg2nfX5+MffeCDCZl7DzRJWo0MrprnIJbjb9KYQEd0
ukiGJo2hWwhf8rfJNUEascobsNhwM3Yj6iYC1YihBfm11fCUY41guzj2p9PoqR5skT6+TdCMskOf
Qnil8P06CsDx/qJaPuT7DP3rO5fg2gjfRxtCFcV4IBAA2ipF3dtM9vxH7Mbxm1vr+AkWdjAbLah3
7LI6DxPUQA9ONxRRZTvtpvFNkIQavkRZNOTMj+qujMETR236a4aC6aHVony0UqMPFUSwwXItM4iN
lWA2dmg01U31AihDsq2MP54av4y/dk6njzg0y8gEvYUdLxA3dWXbG+oF1oEBufEbnfF25+UZSFoA
EfydeKXiKLBLs+dlVR1QCBlvvcpX9/HFtadKB+fH4GeuCZ08nk7ZpUgTwkzCVLg6y+L5+lwu7KXz
lncABd4AvnXTWcBKKaxslkYyhUbGlCqoXXly5aK0sNjnHXA9Ek1YxYaz7aBe6mkzhFnerRQylr5h
vk1MJc6BLR4+gdEajy/QNtrLsY/64df1QVr69Ze/v0sRAjUyiA1Aqq9JcdPK0AuOKguaJ597+iyD
Ok5hUacf6nOW0QRWSeaxXpUw+xh6g9w5Oyt5tpNUmYH6OCAl3VZnPnmQup0eqCDiqwd4xvc05e62
D0T+kI2WH9mi6u5srooDQPETlE20z0KFgih+mYVqV4CjHBsH+06TSm88EruHuK/ZHe/AWtJibDdA
bVNkyriwVjL05TTxQbr5d/1/N/yjxyZPZ14LbABkEtGYAjrpIpLoQxJfZoUBQAomCzgUbq5PyMKp
5t/t7d37ckjUaKhtA0WfAKqpguZOxVJFqaxXOHsLL5g3lwXE98A5HcezrK12w1pOI61j701BeGoN
dLX0jtnRDApWlc3h43oO1BMbp8gLDn63RvVamJF5qzkpaVnqro9PgjbRwJIwYXe03XqYma75Jc3n
kpN9Cfh3E0EryD1q3qTQa4ZrdO6GNlzpcpVt6mytibA0TJe/v3uFD4uhrBt7fnKxSzB9Y2V3dr+S
Nhby0rzlTJUHJ4VLwRBL6KzExXWt23hu2URuMUafWqtzFfJcOjxxLQoB66aE9L93rr0mikf/c7WD
ea+5BuMgD+RIzmn8zfX60MIJUrpfPvfbZ8cUlTNWVo5D4DsZ3AFm7IZ1x756TCafu9TPRaQbwK1H
nhHIcPu83Y9B++Korr3JIaq5ocHgfSqc/9N9NmOCih/DCXJiTzn6iaz+OgGpeX2QPl5E/2k612Dz
+MzDBp1L8R0XEQCY8zj0ivxGlGuaOkvvmG+gAFjW4KXhjtglHjqh0Lq19dg/x2MVbAtmg8F8/WM+
PmvzuZL01JPSq8DlP6tSnhIDSGuqcL4JLCQRh4Twcjzw2vputcNaKfOylv67d/C5PLShaGN5nNRn
G1jd71M1QAgM51f/zhtzJ4PKTll8mYQPrX4OZTyoOG0hW5luWTus7V4LgzuXfCiL3CsmpfjJEs6r
4nUdkQAasaT2D6Sq/l4f2I/T2H9a5D4PUhsFpuFcVCoq7SSiyc+UTitJZuETAuf/k6QDBIGcLoFa
5/UP3OvILdQ2qx0bBv4LAJG1LWvpNbOzCijXNcQLUXPJdJZuUxNqC0ukq2p2RopbK8IuDdUs6+Q1
sSyeMHKGgU8o6mbrcRMGjrMyVkuPn5V4C9kUiV3m/GQ6ckhhfRv6cRFsIGOwpoiwMExzHZuWk4x5
hvsnYvrQlc9OpaMOjcH4c+lsLlyjIE/ZoScUnDBUu4QXd1Vg75s2W9lSFnLAXIMG1p2ugI8YP5XC
rSO/ga1qk8SgQkL2xjr0dp3uobbl4tLo/daF8yktbMbn+jSWNZCm7JvglBbTN6RP2JqX9yRon68H
4NKkXJbDu3PEGJOidQcynb1gWwk3dGh+sPLqrVdqbSdYWFlzhZpCmwwbPKHnDDXkDRgA48GMF8eO
Vqxpki80KPhcjd7zXImp1yjfdGAaRPa4LyGwKENgqiwPziboea5sBR/fqTifhWGVk14IdtEcVO19
KbtbPvmPn5uLWQj2YlRTYgyO1xUsWYSz4+o7dGmiUrGVG8LCbM9hOpWbeBCKQFElK98IERvNhmM2
3kpVr4zO0gtmp/d+7Eq3ysV45r6bhb2RTlho+Nw2ALV5Cvjj6yO1MAlzrA4B6IwlXeydfImbTsXc
BMSl5On6wxfW6xyfU0I4j/IWKoNTcG9DnT2zg30Bfa/PPX0WcDFOKWXSD/zUpF8k3GAnQLjTYC1b
LI3/ZcDehTO1wfxPBTZt27XjJ48n06n2Y+emMbUNgRP4bF7/io/bjnyumVHFLhFVUvOTV3VHlxZ/
sm8ls6JiqPcAfnyuF8/n8hmwPLSHCRLvZ5H7CXQUpnSjOyh/dWr65Lb3T9z23YCp3KoZdUR8KjE2
HcHOCtUXy0lWdtWPL5x8LpyBYmJH02nEOLnjrvdvfOVGHr1LmtsMODkqVo6LC/EwF9BQQBCQMsBr
hiTelxO5y0v37VMzPRfQ4EkalyWvx3MM2fpHCf7wodSpfHI75FnWD/7eR+Ps6/WXLeyx/5HTAGxE
10UfnESlngSD+2XPb+JqevX7GnxiiaZflyqo964Z3Cys47kQFFpjmTUEFkx0ZQGHS0XHr2woq1+m
BZTY2LS8n6gvx5Wo+TizOHMMPeysbFUEZXJSjStR1u2i3mvynXLo57yHnXmBo/fKvM/iQZyq/Hsi
i0OduTvLXkldHycX5z9lDWjuyC7nkPdP+G1StDs3hTCPVQbPcBDtVlL70hjN8mOZtdwqBzs+dtZk
Ryird8+1Kt17ux3i3fVVtvSKWZL0Oy6noJziIxmfa6BrJlhNW5/aPJx5XSP1JzhG9ql1tHwf8qPI
klB1NXZIRulvr//8j3OKM69txA7Rfdvj59OgY2GQ+F9sh/1oe/FzKukDTL0INpRqBb3ycYA49uy4
41BdKJ4kwTEXSXPIudp4yruDHdQzmidtWHjky/WvWlpcs8PPVLCGJXDzOPbQES9weEijkdRR2fef
SsV0jrVXUjJWVG58bDRkmBz9C5zMe5I7t45V7Gncf0udtcblx+mYzgH3KlXtRQ4/PhYtPbK220q1
Zu6z9OhZyWOcPOlU1MTHyi7uxlycUfFeueAsPfoyM++2QptZHsT2anlKUagpVeVc0vsaB+HjzA7I
+v8/3IJjSCmIlicKa5BnkvqKRbg9Jc02mNrgPoDnJG5SVLZvPgL/LE2a25vrK+vjcKdzGL7ER1BL
j+JEAzvMiXfHm1fVk5WA/3jd0nmNocqcbhI9PqzKulClO1fbkSU92CNYKwt36Q30/4fObh2uZGHk
ybjNb2f6KcD7CzN5Ivaa8PXSCM2CXFU1moK2tI5asmM66c2QBI+BDFYW1tIHzEI70R3pmYNwGPVP
7f2JYTdEyUMJd4XrE/xxQqTzwoJvB9Aq6hHZaarKENqFL3na3Q6TOpNOPBUwVIAh/Pb6uxaCZF5k
CLLa7gMX+X2K6d5WbJeQ4O36oxeGaV5gqIY4aOBHlpwMlPOn5gB9xDsDU7W2clcmYmGe57WEwi1K
39eX84d5zXIS5qm5yQb/U6UEyi9vfZc/pnJktnEIEmzZHLmpXwWd3KiQKFe5cbemAf/xhkTn1YQM
xD3mwBTuKOwmslQbJr2K8gn81qoMC7UmTr00VM7/f4yTB07gjJwfiX90FI9MXoad230upOflCpag
xDy6jB9ho3SC6RD0W5Mn+N4/MmPvPreaZjFN2typgbyNj25r7ZnRYes+lFm/bW3yydU0C2vXni6R
h7CGJwzsV6dwuiiG4k3XP2BhBua1Cj8dPDTruHUE6fx7zdoR3KlaRbqs1CffMCtWqNjhVU2wl8YQ
gYUobZT5HIYvay2uhVQxL1JI181ssB9wonHoU97oE7Oz/fWxWUgV8xJFk8EWccIN/5hwO6L6R5A2
m5TeUfVy/flLP30WyuDC+TgIZEhFiaY7QEzd28nO9ApwYOnXX976LlF0KN+o9HIN4vxZlK9D0+4K
79mBeOr1X7+wH8yLEymRk0wh0XOM9Y2BuoBTgCGHdQn+Q+Tm1kZXa8paS2t0tjUPfgW51wIpj5Zj
9jIwi28SR+ffUKmwVqJsaSpmcVwFNZ9cYNVPvKcdTO9iCfhw+Tn4MJ3XJwbllZmLGvmpsBPoppSi
6XaoEf4e+UBuFKNrWJGFKZ8XKPJ8hEhMVyUnVh/rGian31SXwYdvBUnzj2ny33YZnVcpYDnGPcZ1
cnp9vT9a2/tbFCj27v7ch3GUh2OEKInK8BxHv1kIk4HQjcxeRKgMb2QITmxoNmZDTtCW/Voe/X19
M5ZhFVbRs7Vpwzb8fX1dLlSp6by8UXHLsbsqxllRpMFJjaUBLCCpkx08gLpTDP901OBHRQCjZKoL
vb7WOsSN0ltZS0uzcPn7u8Arpw56SRKjBC9VXvz0yMMF8eKPa/CKhb15rnnNe1P3aH8kp7ytD33V
QiusTR9GMu1YG9+Cq7B2m1h60SyDBH3qsp5a6pS0vm3C2NHjkcQwBYA9BaenilNwAHXvf7s+cQsx
OOckWomp2lR3yalnyZOdW9sh7R+vP3ohV3mzDBJ7OM4o5ctTbKxmV9heFiV5G/p50u4aUvpbhw+R
wsV+d/19CxlrLo3tScNbAZvGU19CvdC80Qwn/oSt7KgfszcZnWvTtk3QwxoVK3zifOuBnpy1/h8C
a/uoLlxYkyh/5xtorNe2t9clmjUZz38MrvO70LDyyWP9ev0zF2ZsLlsbCxHDyWcITj3AkE8jxC2P
Ffqlh889/TKZ7+LIV1ZhUkbkSRfjH1LrjeXKn9cfvTA/c7rpFPR5ndHL7c7Yp3boH21p/oCisvLL
lx4/ywAVmj6B1JifNvC3Sr4RQU+gVmyv//ilUb+89d24FLROK9HBa6dOfdCvQJpzrJVHL6DeKZuF
fNWBs0o0R6BoOB5l31VGb3jaRiqXiP/0e968gJ8cFkMVgVu9tdz27EH3/fqHLSTOOeV0tDMOLyaV
nlDb4zuLpSKKM4veCyMc8FViZ+UrlwZwlg3qMba5R01yKtv+AaIlp04Uw0psfuzXB07WbNXCrVgb
NiX5SXU2f7Z0HQBj7YkdaOjgUnfyIkQWW173Tcm6frTasflauYO+TcaOvhhHkDvcu/w9TJH1rqyC
cjemsOH1vRy+eIVh92XSWOe6aFCXbCWLutYd3zxuO29p5mU3ubTZcJKCZIexTvTtaMcl3Ss415CQ
ozYHPrnX0pNBsm1Cl5tJbCY/pd99mRAIqAVd+ZAow/HSF8DPG/fkq6RP93XGaBQL5JYUgQh6AMh7
iilzGBNhfZOtLPfTmOYHIBStLXdcgKsnGZyGURU3wyD8k2fi7FviAinfEqCqIeYEF620K3dMUTua
vKy/aQsS3CfMmrZsjJNd6ln2tpmq7lCPjnr0rM4+1OhwR7DyFptMX8rW/rRW/bnEzgcnmzn1rvL0
RfUJh2WCBJkKP0KdQ9prvfkFyiSdk+w0XMpLu2vKE1TW8p85YeqOwQnjT85r/i1XMHIUzHMi6P3z
+1ZwSK6mY72RaJTsFDH6aeyLbGe4Mx19S6x5Qyx885xi0CQ12pW9m53QLklwPslf1Dj9DjJ44l6P
Z+L8AxJ/MK5zsWYfZpMpwsE54awVvAVmGJ/svpdPGWyjpwh48vyXT7xEh7R2VRPBn4pjYZedjpRr
V+3OKmwiD/AJrr+UTaGnSBA1bZxBTI9Z4rAJulyK3ZiEpkfA7KobPnBiwtyVrMWZzzfPUhvPCnPf
z3/lNG22Q+ZnXjhBSOMwlF28F4pOP/Omyu/zguMoZYgsdm5QCRM1wVRunDoW/QaI3MFEHXW+Nk6l
tjncRb/0TtJthNvVO8ouwo/Go1FRiGZvmrKLfE7BosscPwwGpXeTpvy3X7f2FqfTYjMyC4VYx4/l
jYHu0Dnwx37XZH1iIj1qJ6ranh7BMOtepirP92mRqHBqCx3xGD5qkjvFLy2q/CZBGHzvEtgFtE6v
HyHDn4Hl4CXQafbhJ+MHOdkD3Egh4lGR7RR04Dcr1W6LKu9J5NdlvUVX1ptCEpj4nqZFrCIn9hIn
zNqkvdW8rh48z0cirps++ON2hAJhaP0tawvmnAav0C7H6b1p3TtbgJWGeO3CsZ6AC+Ge732LuXJ+
AZM0dFFMs+GBT7T7U+LWeGqzYDxqpwZvSwxBB9id0HtAusTRdZm4S6sEKvh22bVRyliVRP045o+x
z9OIWsZ7kgO6k6lTVN9dVha7mCT+69C3TbbxbZVu/LrIDwrqxT8DLmD0qWCQq0MwdRy4baWkCNOG
2Vvbq2iEzSavQ6uv8kfqFXBTb1ix8foUfp3wRjX441jhnGt3cIsf46n9AnWU9ktZYFloZ8yOWKYG
sFdSOnWYN2SCumg9PsKHKn+A66n4LVPPPtpl0ON2FJd9ZDXCkI3bSIH6Ixb1qxxVH8FsrE+hY0m8
e4LW4hGnUnPiVprdsb5svFC0BVaMLyQmPZfA2TgwV6nCvLcFKipN2f4wpiv3IlBBHRLPEBz6RqOw
XfTyZUzqdMNlX6chFxjTEBufRrT1QDYGNHPRYNL9bRwIJkIY6rhiC/Wb3NmixdmP2wHtG5BfuAuq
jkn9A67j7cuUZsPPapiQrZNG/9G93RcAoWDYwqBkCfgqpRM2zMkqNJiSDv9md/FOxn68TVqISImJ
qZccHmQ3CSzjHxQ4Lwblv0LLHfot1Y+m8i9H1bRp/4LRZcuQoO2/Y6nnnoD2Y1sUo2PImE3JMY2T
4rtM+u6gCvKmTFHcN13eHVIrY49jabkPOonFvR4t++DowdkOEME/wjag3AnE1aZo1LBxU4cdOgDX
925l6L3MhX1MLdlFNG/EHvpI4wbKo97d0LF911uQPo/zgt1Ju9O/eVr0m4Gw+Lly7fFsehpvKdi2
e/xOMJ0gA7BjJpe3OQVFB1IHZeS2YoMq9IY7+hS0bnkiZWN1odsGzT6GqeI59vxCRMIMXbBxOpDm
7KCttnCeeq4r6MlmMVogXPr9jud5v4nHxvWjCkrpoIk1lbW1Vd/CmdrcDVK2f0rC2SGh1V9Q1pxt
Mpq8P8S1rLcWp86xHtz+0PsFtFRJV/BHAb7BXU4s928dD+nemsRwrDWt22g0fnPTw8/8T+Cz/isf
4STgCgXTCr+a9j6rIRoTQBEnyMb0lJV1dVPYPbktKge3rRF6rhUYuFBZcKFVUsRptbNQFzkwYKWe
HHe0X1zm2HB/zSf8n6rJX624hMNw3Fq7qs+mrZ0I1wchLGAbz+YyFNixQ+5c6uwOdc8yh+UvFHIS
Grraz9Vu6DVqmCPS/xuRmf0lGIb0Vkgq9gPvYugxpAXk73AY6iFncFeNwHXAD9GEbVxbG96Oya5J
7GoLOm56V1lFHdXGd7eYYflacWWDlea0kH9q65uJJR6YJ2rwooZruRlb6m2mqoI7SWPkbevYyD12
TJzHjgbjwUtFvYdopr+TlT8drSZVm5YA6TwmTvkD74RIRAV63G2BjPo9EFb6COiVj2UzDuNWk1q9
uJnx0hCOgCZqVW2dOLwvn0tF6iP0rpJdHtvp/zi7kiU5cS36RYoASUhiC+ScNZdr8IZw2W0Qk5gR
fP072St3vsrKCC/bXZFM0tUdzrD2RCJD8J/9l2Tk5WODsPEA2RN/Q/DjayksuZkhaIUh4EQCm6YZ
MFhS9q9jCjxyaPWQhS6X3c9ZUrJHxqJeMREr13zIktdpKrLAeg5f2cRmN50AvBTTRgOA5phtrbOM
3/xiKoHAScW+Iqb5B95/+pZyo98xQcj3ZJwojtHE3cwo8XbFlLIgntxxxctZbztfgUnQEDvcpFNW
bhRxvO+syfp+TerZNoFXO/FNr4bhO6rseqOmjBjob8byn0zLdqvZ4odl4Wa3Nq9aWGXXwjy4tvdv
W7OAPlub5MVRqUu2bdGrR2treygW6X0f+Li8TGWOEKptE5ap8F+o5lAG0046TZFuJLohtMjeJNiB
q9hLpzWFDdbKh2fSKocI58qBetJuICzdxCmBGjex3Fn7Il+iSdFf2aibsC0TDAGV3+zF0pGfcYuj
bpLzAnu0DoaOmRjKtUx0DcOuHj1VYjAYSWuE/Bpu7HCspU8LMWwNt8h+n5ukhvtplb7ygql96ZT9
Dv6oWTSDvbz2JG03HNjsUNGyWWcmW1aQS+juFot3qaahDavWmBtQBu2wTjsvv9cerSOFGL2f+5TB
CrJtVjj8IHKKGSzSg2achwXaZ2Md+GnsHmccVKtJA0+Jr4vhUAxJ7IOBUmoFpWjY8LkdQXRkYoKz
pU0ebaL6KB58wPltCwEA1QlzD82nNKoYRMbyNM9+GxKD/O6m7YEmDC+lFfUN2GcM4zrXjWEmWOpb
+Ef6oPOJqaM/S90tG5XVdiO6WmzntBF33OkGvDo0I9q+lbtk5gUCTDJugZFVRdTK0f01JHl3Bx8L
7E46cX9FurnCcQ69s8brT3HBy4tVh1aiE7pOARNeR8g1Uo7sUY5pWYDJ2hq+RhXeRTPVZkVP0q9L
jLOntLBQCIyX2kM9awidjarup6j3pvpt5HnlBDHCVxrknmH33Yw80/NahNhl6nFsQnJy+RUPTXJb
AlsPEHQNtbmJZzhbO5XZVVFofQvpp7xeqdgtN0iy2jLIjGh00JN58g81h/jJgHZQEdOoTxsvLOBg
ui3qKjEhRTuijDC8ZXYdazTb1nWNvCpYDHw/o0WUKPVymW+YHaHw2Aj/h4Zm/S80l00kc0KikrLh
AYMRYB1PXUezOHUf1GymdwbtmhvGE0jnymx8pX3v4vu5y1wEROTOrcay4aGDuP9WZZN6ch34QFe0
aJ+TDNNjvAUQofJZ6ggZZXOPm5aHAaPgKkKqLF8cShazqqtRvy36ZBIvPFKufEgB72bZLneqWOp/
+OBAnz53a/effhjF7RyP5vT8Azm6LEOS3mbcbQLedR5OUhjIBplczMabnXTfjIStGDR8Nz7s7g/S
B0M6RUCM+jJP98iG+xJQIIgC01ybOyFAEAkzF340QccnOBvCTo39U5d9fix0/uyzhEcmcd07wroE
+0HVHhb8wL8l6URz2DGNAKctxcAjB4jwO6sYgbwLiomUu3ALqGeZrXSr+Le+ddHaG/YgLKEK7on/
RsoE+pJ1ky0Pia3lW9EIGzquZBtgN8FjNpV+lE1vDo6f2ncPVZNBuxNoj4Zri4bBAsittqj3kBvZ
ESpVk/ud51P1buG2JwKonZZ3pGDs6PTu/Fh2E1ysPZc+Tlw7+7T0sibKRTzjjlJkz1wLEXYqJzcQ
xchu2ajwmVq7ZV66kawzkMIn6tb3825DBg4wGPYce8x6mUSY3fWPTUfMDYxOl1csBr5KsE/WjOh+
uwzNvEehJSJk1VWo6rZbA4VgVx1qtuNguzjidpYv0zjM94XKnXsMBMdd4U9w2EF/JCJVbkJUm3RP
0OO4NbQsohIKRmGLgiL0zYmsC4Ovdbk4DMLk4K9uE4T6by0ca2/zcikf8wTSDtRyYDP9ZFgh/MIK
rMLoYsF08AUakKC9yiw+5GLw39o2T/ZQmvMj5BfN3udZ+8CKcdqYUcT7zDcc6noW7oZNs+xSuCq8
y5R0TzAVp9mJZlJu+wWFcVe7duN7rfshAQB2QsenvQxVZ9pnkLunA6N0vEM+JPwAsj2DG/C560Nn
QjFaCNaE49wSFThEIr+1aS4gjFEP4wbKzuVdlRXukdTw/0THu3Tv1HTKGLF/gMlMgWNspu5nX7Hk
Y+gr1APDMJuXWukE1t4Z6GsstXKAYuCcHq3TmjttQQYGByhG7umir7qKR60mlPanCtcdm3QDN8F0
o/3RzpFjAbQHvrHC37LhI0tq84J+VI2cTQ1I5ypXtxkysColqxaF2a8SJt+PvKyKbNPJcmmQ2hj2
gvW3vFjpmSxgfmvjEHCLE1tEDXHYkL4/tPDkDWD00+6s70GuCc+4IRZ/SId+gmPvuBhgquW8a6pk
QgAofXLs5nqOZgUnND+J69eyrmhAZdMiMeFOu58rqA2HOJ7Mj7E4ddMQ0kMt4vpApfBW8C9qu6AX
IE8XfHHvAWdn4XDqxMPmnmCorsc7m+kWzpisglFd2yw/YjNkN7LP+NbRCthL11U/OkRPzAWH4baY
xr4Oh3gyax/SuyJo5wX5hSoJatjSZSPmPknmIu0DMyrMB0k+IEVhzXqCkuYOfQucy1QvGLbLCt8o
HHy7fBeFsnMwuu2IaVi35CEUjZUTOJA/bwIqzK1FWRFOiyp2Y9LAJ07U+X5iqbMZTVZu65zPPzC+
VAEKtpJCG3WBIDq0CdZqLMrtAJGHn8wyCaKAqeUhad1i5dk8iSykudbt4PobhiCwBqVufost0iDE
yaKD7WdDj0WPhaVdTIECSJGIrZMsAkdk1nV3SFtNmILdEsESBu81lfl9JaBXg6IkJTRkXcx+pFil
kI5ESIZDWLzLuGx2BcFgN4CRX3os4mLcurkutoVDh0c2N3YPDClUXheIh4UTh2SUY8QbaNFmI8su
WzMYIkXSp2wDQJobhw4pux1kzCD93uc5f6JZ42I1j3pdxUl7D/lOvXF0oV8yD8p2EHXItiZJhhef
Q422lIjSZkYLCvAjNIKnad7Xji0AqfG4hv+r1sekpmqNoruJyqz3oGnT1799ScF4HdNYr/MBqFQg
r1BnAIGeo0cwQmq4rmd2wzvtPNh6ZLd6QFQMUwhqvnsgvZ9sPVmANDctw1aPsPorhjEqNfVXAwr3
HTq+aCgBDwVUWpdHWp1kelBPrQffNx/DoCYTlDqTz03sMejWTfybzGSFpoCHGNoZyNuWIM5UfFj+
4XE1ktCpy/ZYKpJskV7RtT+QfIvdbaPaQr8Y8hHDa5pr8VRBUh85UsZkBAiNE8F+xxx0b9PbrJMi
BHpHPnnNbHboT6lXMXvNrcgTdGiHVj8IV5rvJJnc18WTYmvLEZcfGxXVLSdegO7bsh6qUwacOumK
Dd7YoGqekxfZlsO+Jln5Lc1p+dxOvP5YJLU7Odp8u+gUg/+Me4dhke6jVyxeBHB8u6uaudw6WX1q
uBv3yDyP30IFII1YP6R3btJAPqe0CFp+U9wqWGelkSmS4ju2dHw7Y6QSlcKpTNCIFgW5L/NDyRaJ
/VN06zhJ61XuD3YrUfasxxpZY+GZf0RdxKBUtyAyVJZteC55VFDdvPuoptekNd3v3MO528Ciep1P
mUbZroZ9ls3FHctakMAGPXwQ+Nk9FK1UB0eoeZs6MZKxZebonni+0wfYLw4c2Qd1xwoMLFt3lqBW
+m26LhIiX4DhLreznMUjFFW8sJxKXsMvsK/SoLSLccI0G+Ing+Lqt06r8pFgsAZ9NAFFppzXLxK2
LVs0KWk4lajucnTg1vHYd5uygbRO4Pjc23P4DbioQOv4wAsDTWNUqtAZGZfmRiRutpGwatlSL8eL
s8p/qmxZR2WCvQ5AJWq/ooor9Hp7sRKZ53xbRt66iIxoc4WyZOqeuXl155jaPZRQ8tk7DptC1Hpk
l+KzrJlb+9vatuneKzwUrO6MbwxBiWontB1v4E0kkPPYZIRROnGi1jg4g+pGrdwU2U7bqHI3TpCJ
nwRz3s1cx6GnmykqiqT81Rjp1EG/5PybaoRaVWjlRH3XV/fVvCT3aEM5+aZwgNegXU8AABIxdNCa
2g0ggzNUEHielsjxMjeaYKfxGg+mvnFtRjZ66nsSFjbhgZtghEPhTz0fIZojaIA+SLECpM7ZOOAR
bOCBg8O3IWoOa6vrFXbiElC4Qn9nIqteJ4u02DY0+R6X6fCsJz9BL47UN8PgnsJ7Eq9GqJ3dQOdm
eMLplqLWl8VuQjPmKFEit0FuMIxCW9FWSMwquu3B2t9BI9auW4rGNwB+8dpTLmpATLQ+nLE4WTv3
WRBXpT6QKfcfY1lDqn7sExUomg9P1dxCQIS1dbPpfWBjhliMTciFa94tlxVE0LCvTd+UR+UCx1mh
D3EPRnb6THqa3dWE+zsPUqZrkMZhmqw9NL6rvMInqaqHJa+nTdOp9LYoandT+0Aot2jjvlT54ISq
hN10SRZ8cgJ7Z1iXjvk/lCCVRuWrtujWdMeuQn4lh5R9y7xlfkCfGvh8ihbOEufxDWo5vaFqXNZF
y4dNm8f0I1fxshmGFm3XWdU727VxhIore8zGJjkmBGkpawjGhLklL9lE7b3WpFpbfO90w1QpirXP
JQIkhBSRstYo9G48uIrts9bVYoUEV34oE0OR3+sH8V46Ujr3vMQLDitaxS/uVDUHaXj+hh7MDCJG
hTpkU+AAFNDG6703b2aixkYefR66uRrf3DgXz5p5AFn3tsg+0HP0fuDzJd9gf5pCmBoa6HeYPw4n
/SP+LXM5xzigTtmLw+H+UDctUMcVc17iBfKfeS0CIZDpAZqkzLbLxvSQT85yk+YVWbM6p7s5puVv
KLeIQ5XzQkdUx92uW1ifBNjHbOvns3g2yrNPxgJYg6VEXsfBKb91XSPzgAvBHhRcpLZitvmvxBlL
8BUXtSBn7SiqGwx5i1VSt/rer6fhnRuab3M9ub+9xJ9CDwo+V4Afl0bYZ2jNEaKKopJVtneUd8dm
kN/72DcBdq4MLLNXmbgngOwnc7VzLWD0WJzeVgRtpIkNe4t0EkNsWty1prIYRbn9uihVsYohLxW4
pk2jLDMESWFab2ecg4HwSv8K2OECSuhcyhc9A3QndQpwG8clFhdiiDGJIfTn8mlVUOZEc11WV96v
f+G5T+/9D+zDTLrYnXRW7BnrKA+XJZFROgh1h64OWkgK+PpoREPTCUwszXMBTN/j18PMC6ABeoYQ
hMoJIHwphL5U7iM9LO8Fj6/wCi8sGnq2aFAuwcaHTcAjxPZbQnt622KYHrBFI/8HMyj6+gkuDWPP
3U+HxkH/QNFin3hsU3dlGriYQWEguC6n16pimyQjGMQ6kMzHpJGXv1xhr2C7Lsyaz2WKO1WUSezZ
bM97Oj50o3wH7ZTtcsP4lZVx6QpnUPLJc0cLc6t0T0qWbRnNkMbgaEhWTpzF5spE+8Ii4PS/y68v
tGUEzVeIH8APQkgowGFiuXz7+gNd+vWzJQbAhjd7Wpj9sKRJ6E6NeHSg4HxFJ+vTF8TlOSYNKEjR
QSzR20FF/yG2Zgn7bLAByez917d/6QJny3gaGfZfRvgOxML+KU9KssZBX0Xw1KBXEKgXzD7kOeKs
8qieU7eXOxws0PD+mDIbJBgCpkKAonBqyAcOonrthhM0yaj/w8Vs1fEiR1abpfXCmRx0e4Mskjab
MqshE/gS89VQ7WbQqbl3l7lt0FTPdfEqkZ4OUgbF8vb16/l0l3N57sI+wPeW9wm0l6a0f2iJDpn9
Pvvuseh+/N0FTgH6j9joKoxky8GTu1q5RxQ3KN67yOTpQaTq+PUlPseH4SHO4q8YHEfTNlE7yHyj
rV2ovg2Lac62KCaTcBYiP0o4oEF/wnHX7qDF2kl7tm60uwQE4/jo5EXx6+ububDevNO///G8dBzj
icz9eKTu3k+OIwT45JWlfOlbnXboHz+Ncigvc9KNx1OQzOSdwFmK9lcwLP2VSHLpCmfhCl3XSmn0
Do5MPy7Lr07DXbP7qZ149Xcv5zxSuX6vURSNRz48otExQ5GPXDnwPw1TWANnYUraMsbYAbdezU+m
PpnOXnM4+Bd69H9pDX76LITELlzRPWLGY5HXIYZC9w3rfhpn3vanhK5AFZDpG34CH9oFzdoJIn9O
YAsVDaitp1oFqLc3kzeFrkvR8ucPAOKtaCWjBXOkr1/sv6fyJ/d4nnrJpGyV1PV0pHlq38YG8+gl
N8UJvOCtMJFFZ83yfKVVadZ1Mzs/YFqcRXEmeB+xAhJdU1Evz7HvA3ZjUg/QisEUL9QzvV35Eu3z
wArub3in/Oevb/lzRDyX55hEw0tWMpAOjpT2/nvME3Tl0FZ+HnA7SAJyBxp9ShH/e9/GgBf0LejA
3Fr399fXv7DWzzPEVMcmlwoLhgIj8LNQRm4JkESRLOr0lqfxNWDsp5koHvN0/T92bT4AjJgM2LX1
PH3EhX0syhIglGR+n0DicWVVRF8/0KULnW1ejJuTRMfwt4PwYxr0eLGVBN2yIsmDZ4vXOhVX4u0J
NPrZWjvbxVNP4nrwyuVoxbTDhOmnkkDJZYPQoZvxnTcX6BcuzsfXj+WedvBnlzvb2UlHbcsx9j3U
9bAtM4oxTQ1xHxH1DOLNmbxFo3xTzLsi+Y009Uo4uXjVs00/920OEPmcHoDLR+dX7OAMErhLDNQe
UlUHgts1RHABt+rkneLelRD/rwfqJw97jsl0hiYHOBHHo5UVJObcMnXjLRCXrhOZlDRAtXpNNGFk
pqNcLy3ALYXg7wkMS34lXQY1YzBU9bjVDpn2BrjXdzYnY79qRjHdKm3/Tl0W/Jr/LuolxqAXQJbl
gEG6gYll99tM3pWs/NNI7ilx+vc/NgxWT9yPM5wZJswn0e1xP3xYVn+9mD49nfHbZ3sEFqJeyni6
AMpK3r10/JjT6RXgjivZ7AUOBDpb/733BYjJtq86e0iqzIXSqNffFqwaP6re6W89ZZKjGnI/4gnw
oX6+oE+UQkoF/aX5mAwxGGRZk65EUvMry/jS857tHdV2CWGegpwnNK57uqzShUbNwjdfv85PYyhe
59kmiQHGcozD1d5bXlMYg3qtQDM5C4Qub/7qCuep9SAkrkHr7DBX9a7o+bP2CMSYhbg3GGpceYxP
I6enzpPgsfXh+5In0JKkJmirGzZU61bfNOgX+eqfrx/kwpc4J3foqiYCg1cGM43ldm5PVnPFh8vo
38RkPMLZKQNjxKkFyms+SCKLeziI+RQ4jphBdXPpo8wp8pc2rrxXXUxMXUk6Pm97wHHpv4t9lOmC
CceoD5hAHKHVnwMXFy39FDL9QEv9LfNJHECp65ry14XVdk4DyQpRJeheQX0e0c8AxVTVTwC5QZvy
mnnDpSc6Cw+TbBa37P0MUKGJZQHRtX1DlAXmdiZ9HcQqlzdjV80H4lXNB/Xm/krguBDzvLO4kUjH
ydo4njGAyfZQq9wntnv+u4V3FgKyBQipHFPVg7D+drT9jsVQknXZX7WJ1P8lxw2P+dRD2bGrFszz
NwCshK56S7orwkMX9s15YpssbY0aR8g9leq+SQGEwTzN5e6VAHmh/aT+Lwu1bpuNVFd48/YuydNb
DfYdqes79IHXhpLnZADoxWKiErNlDgfSvLdDf+XlXQg85zkojDta2sl8OcTtmN7nvK93Ha28de/p
NLAUH6yrwE75eiF8XiZ76jwT5YNc3OyEKAXWgm1UMvW7PoNOJilK4KPdSt30RddFzgzbktYnLHKA
zEDHf8RoSoOLlMBV6hrD//PsHzdzFjyoAlIcFH/IEXrkAaCYA0Rf4jfDBWQjqmoKfFHHG9HQdjWU
OY2yxHpXPrlCePq/FAtXPssv4jkGeQKItIP175RlQWZfmOMHYzbtx+4jqf6OOKb+z5GMmH4cKvAo
2lEWwaxdL2SYjgXCbw6NLh++/qoXguJ5889MrvJZD01B1jyMzi+ALAOWAaP+d8ok6txkTECll7W6
hrycANmO4D2BMcqAmqnI76+f4ELsO2c5pV4M8G46qL1O5jtfQk55uObreuFTn2fTPXrulRzkdMgL
uryL0egHmAs5EVGteltIV/3A/HTcC7oABP/101z4Hux0K39krx3JoDOfUbVvHUCZ5he/+113Mxp2
1/SoL8SMc3cxNwYqBxrtkDudeBdyOq3bzm3DmOl1RmQexn5s118/y6XXd3rGP57Fa5qecnAGYMP8
mi/2TmB8v3AbSng+NIkNS1BGvr4SPZ2wn2xKdhYOHIQmYIGxjCHcbaNxgPiUzmYbog4v1wpIow0H
PxqcQVSzYwUUpFg4oCkNEKLTmA1bStwCZrG0APZmArbKWYbVXHAfICJRHdtJ+6tiJONmBFwmRFmX
rdIqHV6/vvsLK/jcyKwzHDPmESsYfhVPTVc/x0VahF//9oXzj52nJNAkUdKiGioxTQ5KuM+M2t2B
HCevLdhTjvHZqz/LPYBsktCrK+cDGozeO2BIiCAdEQ95OQG5VKNNlIFkcufxrIOHYR1HySLvlhGC
3dIuFnvJG1e+0O4GjXsvFAMhAYYezcobvTxCtzW5Y+B//BjLGP8DehwrT4NMFoOn/90IxXeLAPwi
807WPMZUMMg+gXlbiBNkIxBQaCQAMwiM2V5UoHIRA/2LucnVKuna7gHIAJh46breC5LKgIF7BVQb
WMIdphUb/IX/jZH0pOPai22rUwDwPK+vVjyFR01aotwO4GSYBhR4+QXJPlDfcLMqyvlnLNzpexU7
9lctXeCF05gA5cScYTVVuQgdMLeusXMvbLN/z+s/tlkJr5Z0AT3tACDT3jGz2fY9MN4g1dxSwYDF
XcgNUJPXirZLK+osIazKNqUzWHYHr5vAsTqBpCvwsK7Fp0ub4awmPHFE45KY9sABMYWmKtfzsUnL
/Onr/XDh58+94TjDIpPpJPZuntxWfvGago9/ZStc+u2z2A24eZuPaUIPRDX9uoM3PNSkZ30l2buU
atJTRP/jOzsydQHzUeagTHFT5s5uyPp9NjW7YcgOi/DnYAbDLZhnZ40Dd9s1fhuBmHklmF96uLNg
rjF+UmKe5J5UYAHMAhyfpriShFxYUudWcKDuaEBC2XzoMerS7hh2AsCJvxSW/tcn6I/31sc8g5kP
+NpAEuobuB9MYeYAHF+VHnA6XmWir5fWpac4C7VpDGB+FUNIXNqnHoVe/JqQ969/+vSSP4mx56xm
UgGJCn1vHNpLC0rRR5qwCOiPcPD0X9782a4G7wHiqdbBvmgU4LvFSxaTzTzmVxpnl1bP2a7ue9HW
0kPl27F23QDXagv96+t3c+G1n9t5OSXsxupOzIcpvh+KW5+/6ert65++UM+fW3gVkMmC5dM8HAx3
IuAvVjWA9h7bMtR2GfNXM5br7D5+fbFLz3G2vfNx9HhVooYHpjIQfQU6EphE9p+vfx186s/X0Lml
IKLq7LmqHQ/A1bV4Cr1s7OJUcwTXPPLPiVH+BHBdJ8CEoUkFXPDJdXZx210x5vV3ny/pgendYhe6
Kb3i+1L69KaThAHSTwEij8EBOUBrkoIEVTgSM/jJ0+4KkqO9DQRIL3WQNMzcCkPs0cROsplord59
Z6CR5+b5cy50shZ+l6w13MbW2ZQnKwVyNxgpDQhSoHiA6YtqHvfixWUIJKp9jgmpT12w96Xo+xdm
Oc7vVsW8BBp+Wn43la+PttXObQwViJArAPXnwSmOA+f1Gr1NFWA6kG9RHJpNzhL3vTUMAHjQ6EDn
ItlW9Blc6ub2p1tCPwLGDXTD6NKBDEh/5Qs3QeF2EPdbTL4bKvJ9kNw+jEbaNcPCeVooeY3HBtQP
kle/DfDUIWCtZsXQMLxjRuO/y3kpD/FsYG8z4CV2CdLiOZ3JD1aAjDjIfAZXxgBo6/tgYYnYWVGZ
ziB71OVq6B0VFlAQfRoK+h1mYT4G/rK74eDhbB0iSvBEAAJoIVoRFnOPZEw7czgvYg7duvyVegUg
7C4cHpNRgj+YQJC5Yz0oU84yA/uJARuMcGi1LxppIDhedejM+mM3AzC7zP5dOpuCBl4HiGHdZf66
zBgLQBuqwCuaOEZtxQ8Ou8eIeR0Hb3sqOA29k/dNUfN2m5pmfgWBHSpFI/N2oJ1CWaumzZr0EzwX
wEQv14uDAM0huwZiAhKuu5z0GjzYJr4bC+uupxYOrEtdlLeg9b/1cpp3AINWL6DYumszQbwH/P5p
UzdyqgPk9/YjB+i1A89SsQB1/bBC2paDD14s3zMy/WYFWHveibeITwO3PrgrspWQSE+1god6vLR2
NYIsv+bcKYNGeR2Q+sTK+6QZslunHmtQXjx483rwR8ebSL2PmncWATuPy0NNvPG91LC8NZlEPmg6
d2uy9g0imnBHrE18zyeXAtDB0uluJqBtJPXphVtAEMqx6I4TbNHXBJDgUDlxhwFrrr6NGlSFMUYF
H3jZ3Oa3EzSk71NVFu9ToqZdDqkryBkMtIMuggXVwWiFmVf3Q3jNO0CDFTRwTBxWPRwa4wkWzRC/
czcF5lIqBLKBrwztUuS4A/eBTMl897nH+qmC1Fr5qDWa9yFYSMUUucv4mDVeuxaYJEcDNmhUy6d6
cMnGb2NIq86mLB5UYuTaKUyN00U/l7XTT0EPvky+qnwcbliyGSCxCZjVaSvvczO9LlQsIlJpl9wt
Ze1FIyyE8TEXAQVPeF4y78j9Jo26jpcp+O7JUP5d3fRvEvZn0oCuHYf4gYIHwkADk3QYxFC4LnjX
9K4uZe2nMP3HBZa0GsYqa9HeIcKNMqveMjL7QH1q6BzLA5R8trlzDSZ1oej/d970x8XGdhkc6o1q
n+RTaMbv4BxElf80Nh2+7bUxyKUD5iyFmLgEoR4wTeSnw4+8SjeVooBbV3Tz9RF26ffPcogZ4lYD
18QDdQ4CZJU3+XcY/Y93mefav0tTzl0KSzuLJlmm7AAaqvzZx8kCamQ/93+XZJ2L+GvHVY2FqMah
4TldxSXn615LjS4M+9tLnGURQyVq0JKlB7idDBoJM/LxA9D3v3yAsyLA94yyRenxfYFuXhq/63QI
av76V9/XOd8RdVNMVOXxnstOAC6ODw6X8DQOR2h4/P76Ghc2wrk/IauSE+MB7RDqLdNBQPtx3825
DWZwaIOuhBaUGIxzZah2YcGeC/r7fu9woMUgNABIZeVaiy559xOWsM9/9zBnnRdkB31MOnReYAsj
19CPKEB9TrInU5TLvqynfAuG47z9+mIX5J6kf7b9FO1cr0BqtHfR3A8lIfTWS3IWsbnMoyWTP5qB
t0ev9foI5ttx2EFpOSgbTv9FTm9MTONtzhtIGgh7TZ/9c5iFp5yzmNMJlhagYuqDJ1W8gSgQRaoE
7h9RFZa+drUfZMWkv/lLC2on68YNFpQfjW07XUnbL8Txc8PF2foLb/3hZPnzw++faKcgrkPR0UIK
UCQPVcevdBc+v5A8NyGgScHL1uKgprECfW2o0OfsnB/zdLKJSDbgCX0r+y6+crXP16489yEwOJ5i
yyC+0BAHQg4ejnDiJ2AupG6z+npF8U8LEumfhSo0BYFRge88SMxuNHTFTll95aN8Xi+D4Pzfw5WV
Nktjg3cFBv7jTOgNJ8A1yeo1c9Mrg8XPI4k8dyXA6zaJ8iSiFbQl9tTUT7Gxboj9DjEgZwKx4++C
rjw3IchsmU2LZfGe9uxIE3fLOgVRgeUKROLSZzhrW6A20VpA8ep/nJ3HctxYtkW/CBHwF5jCpKX3
1ARBihK89/j6t7JGajwlM0KTju6q6AQBXIdz9l77YC+RH6rNvdn8W/MHU+n/vgZK5BShBsU+WAsd
wgxzvmy6pnwTJhdqYuf+9tX01+2wmmqLNamqdN+e4y/RFsqFGXBmDK2jAeKhUOr69FxijYjoKThg
pf4Io/mmI2Ld+34KnJll60iAvD01LipNHIaaT66sijNP7vLXVq4uCAP+XsEQ62AA6kRAs5rYOljR
8lSPaeWVY3XTR/EmDIebcIhHd0bxmqrpz+/v6EyVUqyDAnrkkEq7cMUJd/EGh/wmz+JtGRpvWIdb
upfDU5v112SP3qI52WfpdBcFwaU8zXMP9PTP/zjomj1ErBp6wKHqTMMposreZInGt4IyXXpnZyb+
OkXA7hCyhkVbHhWluNIm6yFfrB9SI/kAfn7kCjSM75/kufG3mpetBnwtGzI2lrarnXHqnkRq0N+q
j3xoaRcucu5mVjPUksQsz6VdHe3u5MvV5+aLYqzwKkWLX8gzH67JJo7evr8jRf4PDv7/C5liHYGY
1LJQ8n4Mj/UyZXAY7LKYtxVON4zhqCf6fTnkw2ve97ntlEqDVU6kQfGmzWN3h0VwIDtK6Y684uSh
RB63LfNu3nOWk1+W3pB/x7yDp8quspcSOhwwKQo1MDkh175AXp0tMj3l9L6w7NYl0jW9KYWed04U
YsJURdf7QVXqW2pVxXUfPEn6h6GWV9VQ+EOJk3H6kee6G1bLQV+SPUmkvqbxcU+SeZE9dwKWkFl6
xfBrCmvG+6GxFVdL+frGnQgY5NqquJzqShFECPpGhdVACPhpwz1I+zfR0Amb4q0AFLJYileqEFTr
ZN6Gqf4IUOJnWiQQHT6HROesehsk+2B4ByjgVGAJRJIeDQvfNG7uDJCYRiGpVvxoDB1D/YkozTdP
7czOqh1M79sZ67c9hRx1ISngp9A2SWfdquO7rEnHQVUwEkf7JrR9ETXPrTZvBQcoE6pa3kgHkQBy
k0Z4y/MTkotHS7wWqezg5EQ3nmTVtSSiTZxbmy4KudGxeqRXtklTIKtamW+G9B2siGsk75adHYwZ
ZUOfLT+XUrsXy4gCfoTnYxxEnN1BT3joAHNtCI6DvDpt+uHFVkpP6kk9jCmr1ANiCDnZ6sWHTCUq
KwBcBSknU4Ao93VbOHwwAl0zXAtAVDldp/pHOOUO7iOgU7tJPaopIrfoUGSSv2jY0yh6TnfgLZzG
fJchDuLPhK4IWWKinAQ3hfjc7VTbjlVj1SH3Pe0xi5weUboRGJbHFCOn8ILIdmZpuapFvWsG1U/y
0NPpaZRmsKnoeg5W70ZjvI2RymPRdpu+2KYixmY/Hxrtd6zJkRO81NVHlVxVU+h2kVelx6KEZHkj
MuV6/uwzR3mdRprTshPfUPvRD+q1squ0F3hVBn+ys6iW5A7wkpQvZUx+K01/DJankkzbQILvAZlJ
goZ5oDqKWRs6gFT7svZKDodquMFLE98YiV8Fu/o2KrZKdQUMGwZC9WQWu/whTggv92hQ8/PcnqI6
Yq/XN1PiicitpMcuOpj1FgY9MMblUYr8qbifsQlQiApgt9U3herW430JCqgFNSr7Pe6AQM72CyXO
9kW8ClvaMVHiIvUSYW30LeKdF0Faix7dCLPxlLee/4yM2wh0w86yX9RpNx8M3Ut6w8EOlemv828p
nN7kdvrRGYyMLAGWX097LcbyLhTGYw7A7R7fvjtPHa5tzTHgP1PhDU1HKV7k8TFaroNbxawxFis+
MDufz4gt1czivUUxSB1V+UlhbJKNnZYLTzNLF2O8zyRqlwOktVzs8/JBxI5dnb5hvRkQl/6h9zwm
R7ZuCvmuh0AYPsrF1aJvbFGB83kKtBu1uY3HRwF1pLztrNjPK1fKnTa7gZkGF8+Ut1n+NmVXJbGr
ECMgVeaT6jDiEumW8RRNrm071HVnoB3SZtnptgspvaZsnTCc/e6BQNWsvLIx8x8KZQOVKal7KDKf
w7BVuMmvpPK0R4OMg3Qnf0TLrlH84mMqURa7iHP1j+Z3wJIItjyGwOJyK7b44m9Lp83cObl01/UH
2XwLpZsTFda8nyDWdu7wEgEKGK6a/gqOfxRuSMWx2r1kvsKQVmLYNfqDKbsBUSGD5ZjLddPvygVP
WcPn+F24+EN1kHPPoEUvmPjs7AZKj7z29dgdhVM8aZWj0DFJBmqZ2RYjtCPimylzE3CbVndlaZM7
mP4iUUNXvVTyRT7yrkBouDHBM9H8WiU/avM+GBsP4/4BeLQrUdg3zPS2ktU9JOpdlGO5rlq3CJje
+XHOf0nNU1l9tELHDv2QoQRb1F9yfh31X/J0Qj9AKlM01wYy3g4RtKzkkIlXqI/bdGDmkzAV/RpL
2YHE4Q3q+6TtTmSiXH3Vgs4fU82RGwPE6wxZr/Os8Q5jPmXw5w6Wj7K8Z3HtWdV1gYYnU56F9dLp
ujMUNa2Nh7HLvUB/aYqXuN538jY0TDepJ9coQQWmwO6CI6dO/jKKW/MtYEkHOAgSIwhWJMqaRepk
yezY0mcW7qXsS0RHxY5dGRhTJXYFjZyyi9ywkT0jfsKvDp7N2pUG+lb+cF26CgzGHvzrhY5DNPpN
03lmD13uKpeJOO+x742xB36O5oAbGWQUT7eFnHkzs9CWPkxyh9Ig2gTFVoMul+WbWildE1awkTwA
4QRBsottmCh26LcVeoyo8IvYH8zZ6YfW0Sf5mtTrE4rpQQP5aHV38F69MdZPVI/KNWdA3cG2oGAS
G+FhMXnNywzJUq+3rf2o03+bVaiU4pECv9vgG85adduFw313opJMWP9H7IDDeF2y7amwx2wDqrKB
tymvYdIk6okP5mBAeDSjFs5dEj7gTfek9reYS8SIA1iZtxj6vMkiogFu7DSK6K21NXs8m9SvT7za
Rn5b5Ho/M4QzvSTd/gfNWQb979h6i7JwK8OsqocHbbg37M+kkpx+FjSDiWiSnrvRAiMaQrNK+D+m
LLrCb8W9zNYUyleBnF9pZXHUcmM3wYt3KaL/lpXcDwPiStqXrNgbWEsba3hZJuk+0IPMnarbrLiy
m8QLWd8wpTX5XcI5idODyso1FVclIKFG8QLrhc98Rx9m3U0VsBzzlqQqp7M12Vkmda8nHK4sVx3e
w4SeUNI04NLmRxA0vWvrKLI7gf+d4XSVgdRd2n4boN2krnQvVN5yo1/nBeieNK/u7ewdSLAXKZrT
N78NST1qIZtRUblheh0HL7KhemVwI8V3BhAvNb3TuD6gtVsKRk5gWu5cWZtB1Ie0Gm7UIHtvzOie
Z+2Nw6u9ANNumF/1iOmh88OlO85D95W21VvfNR5dANpQiI5Ue0OEGG9r8oX8qyzC51ROd5Ow/Pwk
Lx+63xBfYxBzrj1JNwGIo2EwjxXwDlULuM/ipquKa/qCn9ow79NCaznZgFHKp2spGDwpaR+Mtt3k
M5wMsJUn9EnBQp205W2ajTupyzamVoFMylMnbqT92AJQEcVONljH+ng31Ky/EInuWhMtVhGZP+k/
aX5mLe82GGcvKMzfoSFYufpBRSbHu1OyBeaJKX7C3AQqK0vGho6t7rCfyo61zP3NoisU+E5kj0cx
1Z+BzXqhRzNhcy3HLWPy5W75TGSOABkMM7o1A+wX+KGvMcdMN0GaAotsjqBnJNtQbTHZ6tsxbB4r
U0J8yCGB74Kone+TReIoO9wQWj/4YHHZwJRgwgw53EEg/zJt0GR6UIVeXMQe2i6Fo3lgu6Yu77M2
gEINLiGbej8JCvYqieiVtGYXwx8FuqIxx40E3kdnswH/lTpS1OyqgkavQfT7mCmzRyo4vyBLv6Yx
JKQshTAUxgbArDCtjhH34smloft522pem0ovslLwedtT/gu03odix9QDqdw15CHq1XM6LlcCElfE
iXNpROKNxbjr0+SnHMFkyY1H0yqfrG44EhTgVDlfxHOXWN6pIu7oCZt4kRUZFKvhwa4UQWc8GLaa
KbRr5sxLSQXYhxw0HUpF+xWFNDybKGqfmybsPXycvSedvNOhmQVv+aCpDuYLcJ3pIJx0Gn5qSngz
TSe3VDpyFGroOxqTjG1hiFrIx9ylleR8FyR9yircHqdcgUTGMWcWU+TUs3FV5+Et1eGdpkE3y3Ni
muZB32D+Z80Q04c9yy7fUl+Btfgw8F1AgV5nZ8epaG/ytPdEYm6NUbhaROKflhPhWvN17dJN2gD4
dvNiKPcnomMi6vuZhW9Qg01vZPREp93UZ9IuhFPliSrf6uFgu4sCThYq1YNdB9elGf2arXZTV5W/
lGwJZoO0qIKOD8UoOWgiYn3Qof7a4+l4FFT7FI6028I69uKGwbjUSeVMgXmV9xQzlLTny9SyKeh3
2xmYjCHmn1EPTzvq7tqledF0y0FY4cSke7qpXDxoTbBR++B3LZW7GG7Orm7nfmdLQ3RlKFVEI2U2
sl1jpDh+Efns9SUXrwaTegc53rpqpqbaAjOySJ+FbJxMFV+OnUmoLg1z0dzbltb2fg/l6yhllk6C
kc0fY5TRe6TZ4RNQGu25tohZduiJh4qDzNIEy6/DymzAlLuGHilwKQvzWg8oIDtlnbOSAyv8nCa7
+ilJc3kd4vO9MToZZeWY9BwFMlICJGP8mLu2AFAQq65QEvrdNWho5BvwPLN2eo8aI7tlt1/uLDuf
Se1R2xu1D8ubGkb6Yza04cOUTkH+MZRtlfDZNtHOLitTff2+4HCmPGiuysATVhvN1Cv5SJxkd9XZ
cXIN1FG6ULw7U1tbmxgNSe/0xLIY66fIEvEWJJ+Qbh29Z7VU2R1G5ZQKf+FiZwpba1fjgu3dZsvC
6tFpTqXenDBqAy6P7x/Uf0q7v9Rl1sbGfOnybqIff9S3wTbegSQ6dLcjH5WJR6/HRUTqqpv5ytww
UA/1rbwrtv0OOJn//fXP3d2qDGXEmYHpXa+PdvQxaB8dzF/rkm7yTIlrjQgZpqygLdLXx8Ku+WAE
UaEkpatMwUM9yOg72PS+v4lzo23VIDNUWS+NOpOPJGeAEDfvjPJSDO6Ze1jbGIu0DoBcGfYhMvgM
Cj/JgHdF0Xm4Dh0dWvD3N3DmLax9jDKwUhCqqASEtNyyMxLPUXV3lVldAJ2c+/3T3f1RnA2CFhGa
LcBgW1+S1YOxB7eNGunf/vrVZE+1tpJzNIbHia0AMgDnzmJ6LkVwoU9y5q+31q93yKjGolM5Skt9
nOuHUKmPXf1v3aR1Yml4YkR0Ut0dQ9u6hUy2T6kaDVN+yxcHxOhLObt/94czp07NxT9fQT51c6mL
7JjTTtylItM+i3LQMYsJbSOmUTwrKolOAvaj5s4D+r5dlbUwKTKpEU9g/eyPMC5VuJOIV7DRTwlE
WCIaxgI8ryVfsned6XWuraFSDf7TKjUk7cFNpdubAQ2hEE+2PXsdJ+yiv/BOz82r01T+43HU+VDk
ENaK45L9CEJtX6TXBMV60nw/Ndn++3H5d7aGIf5fAthkDoMFgu4QmBWkYy1w0iYyrpU61H7Zkpy+
LrLd3CqEQCBOtGu/T1Ca4vKy3TFTp4O8dATx6GV/J4tUKNS0KcsgsTTvdX3hTMRnxCvhkJfaDmdW
MbGapNEEYk0urfaYGu2AHeNUVVLS3ffP4syWuQ6fZZtfrHCe2mMIqNopagoRaXOlytWjQh+4otDN
ghDQmzL+bdsUp8n8xwvms6oHfb9wN1lDlUnjXn50hNZ8fztnlgSxGj4zvq/MNJr+EAjbr4OwRtND
BCiW2Qtbypke0DqONrGK2Jy7usXa0arHguMUdcYiMZ+FWZS/hSDL5N/uZLUBT0C1QYmTwgVdrOB8
Kz3GknYo62zzb7+/atQy4DmxZqxvzTRty7lzA/k1FZeydM+N2dXS3KmmrOdDWaKlMyhSiuG97dN/
EvGIdfwsBH5Sa+D280XTPYogvKqraEOv6sIKdOYNr9Nnm9m2pZks7EObzr1rLfVAc8S+a5XycVAv
OlPOXWU1qYlWgjlejuWRbt9xjIN9O1tfqjF9KLnx8P0bPnOJtQWd1nOTF+1IEm7TPtnL5EvkvEWV
uOpQhP/bJVaDaE60OKhlBhG0eb9QpKtU7x8TQ/qhSvXHv11iNZLSRDflsrWXY02KiBU3AJpITqqF
2CG0vuTsPWNeFvppefxjVQqmNJ7lCaR7PPavoYC4XIn2Yy7jzxStAZEwTye8r9KF20iW9QsD+cye
unaqW0amK0GNE75MjI8EaWlBmyyvqgQQTn5F+/Mzr8wLx5kzE3JtTK9lC2d61XYsWcWzLE7t3u4f
W/xrG3qqyGoLoqjntynx6HP41kXGsbUp+n8/Bs49qNWe0Ye2jBy3UQ+1fF3ndxDa96nwCdQ6Kde9
obqURHzuIa12j2Spgg4h6KmYZFzrhX6YA+nr+1s4c65Ze8fTpKIYXSFzXJJa3Q+zRARMGQavRDiX
m1YUBE9Jlfr4/cXObOprCznszSUJwlLGf2nJj23QEg2AwcAcXDDF476RrfmRbne7UD4fl9Shat9c
2ID/M0D95bt1bS/vhBFEBoXHA4X5+yUWyVveJ8InRqZwJQWmNmEHpFoMShXvBPjwQzGAGe8TAyDZ
tMS+ZszTtmNJt5xey7SjvmQlmUQhtfloqbt9OtkwxpO6/OhDSQfKB1Ts+6d2Zr1c29bLJWgKvWAN
GOPXHJGCahm4KHvqdpfG8ZkrrN3rStAVnPTN5WioNTUt0sU0xASsPZxvrUvHxXMXOU2iP5YyYyLM
VtStfIj1QPHqjMCtxgi6zWL0dHcUWbmwopy7zmoHCyu4+l04yodUCT2cF3s7iXdxOzgLBP/v38g5
6ZJ2uvYf91Lw/dK1Q68cinx4gC/xpEKvm00StfoJsrUWQ+xuywoM8TD0GzvW1Dt495ZX4tS6sEif
OVGufexS2lFT7kPloI/Bl0BgZFS1RLFS3nx/j2cWhrXVfKRmV0phKA6E2rpF82Ty6xrWqFhP6Z62
/3gX2v8+yIxSK9/3kXyEvOTYxk7FQi2bFzR/5x6R+r8/viyC2BdkkIc4zUvPjgnYMqom9YVECNf3
T+ncYFsdNHS5l0wjxSRcqYqrZ19tN+OHu23nC8vzaYX/y6qlrU4ZWhDB+SQo52DkwXBQB4JFJcJw
Lvz1Z/avtcVZxdOeK5NtHjISL1r0AIH6muoPGkU1sGt8AYUXVt8zb0Jdzf0MYJyipXwnKPWIDKY0
MjJ9ZnPfA4Dcff8mzl1iNe1Lgh01PpanQ1a9Bwv4TAkhUXiJfPyf9/EvL0JdzfhAHTO0WApApjjM
zVOXqHiNibn8yDVyJLy2sOrPcrRJl6n7SUfyoiWY0Ra6Wg19NUPcwoBUf6WqovvIy5RXC1Bj4sSL
HFwwpJy7/9M//2NJahrNmKoq1w8h/Ul6X9krbZTtRGTivz3f0wj94/eLOCvSkeCnQ6prr2o3xo4c
AzATysv3v39mJv3H6/jj99lie0kmPvFYVGQ0qduZwcfRmoi38MIdnBvtq+WApnALudSMj0TIH+V6
3vAtGzjTgDZiqXNn1hPMZdpy4Wr/WX//NmJWS8PS9UFQqcB5xzEhEUL4RW1sDeODiYDJ8oq8v9vM
YocdhJsu6Jtovk/qC3GjeoNDbqydWvshyeqFhfbc410tJMg2LBX98HRIlIEAIplwsVo55aGeOuqp
pUf/NgzXHutFlRMpmpXlkHTxtmH+qT2eTOlSUPmZXen/+axj5I+gZLWDMTxK5i/TsCCm/UgXxQGk
duG8dZoxf3lx/1VE/xiJGSfiKhvpOY4JIQNumYbFRh1UneziqbQuDI8zNyKvlitZqmOzQKt4SPPX
vEbv9EssEqvuF4HNF+7j3CVWSxYt6ERXeqM61vZjGMdEo0hO0+KUkq+GTFy4j3NfqGsvVmX2BFcQ
23XQ6pBoE/566BY9Z2axacgndoJBO1TKUHkE+F0NwrhQKz0zntf2rI5UnIC0xODQEe7jWSri1rK2
J99qagkruci33y9LZx7i2guvpDpJQ9o8HeLoWluC20JBNNaAxxmgYUcXLnJuxJ3++R8jTpXDaiwG
fTwEyyIfLCis20CZBj/DLnzhVHzuEqvleyaDyNSWEECV6MenjNzYHnVcjEiJlb3/t5ey5st0IYlU
lVq2Rz0Qkp+U8dukEpM2LuhtIunCwzr3RlbLeJ3OqRWZQL3hgOhHOcfVjfO6JYmAsM9lQsFrIE6/
UHQ7d7HVIl41OLSqhGWTEsJmNNAD4k8pu/syT/xWevu3MbZam4ss6yNlqmKooPeW8ShVNYKnzCnC
2gFhfmGinjlJrg2rFennbVAX8bEMTsFD4snSqwuv/dxPr053i5mMcWzQgFgC5SrWsgN2/wtfWmf2
7LUxcggIi077Tj8MQh0eee/yNYvaDOhJ071aCxtOVwXx6LJmXqjrnalRyKvh1XUZF7SEdmiNSV1c
uzAsYp2jwkuxeW/hh2g+OXL6oemE9rPKIX19PwjOLqSrodZSPy5mu1KJ4Q6eOltvHH2M/YJzojMG
M+KX4IXY431vBzkq7Pbl+8ueGeBrU2JSxxrfLC2t6GJYiO4mxt620Cv2c5I7pZ6lfpOjqP7+Yn8f
KObamCgbvQIiFHyZ3nVXeWoQY3rpfHOmX2mubYj9VOhZpHIjceaIyM8QujyHPlZ/Dz1L+EVNA1fF
3XRDENLt8k+j01z7EhcEKRzgp+Y44sfaNFkWeRYhEG5lN3woxyVpgCbWg7yQ4guz+O/LuLm2K6ox
nIimMspjpCfD3sxji1RftK1SPdoXvtX+vrOaa7tiDIoMgI2mHLLEfG9g4+9iC6BLprWbgXS8C0Ph
3I2s9qMoW0xlKXhdCimBy0PR/mz7C2/l3E+vagrqPDWSPunL0ZLAvy0xnBgSVHuExEBGvx/I/8Ue
/f8zorn2Kxpm2yt5YSIVUbMWEW+Uz5/koBYvSUYQB+YOTL2SPeuLu1hfYSfXP0EYe0VctVe6VvWb
JLHkyqsG67Gy1PqHEVdo26URr4xjEPjm9eTceZYmQwPJqvbCX31u+q1WGMI/JYYrQuW0XF5J6H4h
mfHCT5975qstTIRjhphM0NMxzdZpleloaxYqeTRr3z/xMxdYeywHRZJrTYYQaSOh6ojinqGdTIl6
YdCf+/nVFibbAScH4rOOozIc2lDZFhV8m9oM/+35rN2V2riIPsEAfpyMh7H+yMpf0yUf5bk/3fzf
w2OqTlFYD4V87ENSZInlarajyGbPDlXlwino73uiaZ0u/cf5NFE6u+1Kssp1kq69EogMavpxsQ+o
PggYKrPnlGVClhWqH3pqX/hkPXdjqyWiL0Iq3HKmHAhzBlbXMkOACJMzYUTRBdPr6Rn9ZRpbq6WC
gFkDhpVBE69Z3KFYvJpyv1F/AIr0/23cro4Ti2EFhBBjcs0SNKFsEZ/mErSbRg8vuf3PPKa1IKgh
9EuQksh6Pab4AfR8X1XpTTRdIsqd+/3V1GjRLs7tCbpD5zHZS3YabVS+HlyNVOnd9w/pDJzBXEtJ
SojkpdaBN2oKeUfNar/I4sHITTcLG9/Gg4kUyQkaDBvEKYOH7i9M+zMDe60yMdit9XqgJ6EG2OGC
ML+J7eI6TPrNone7vJVwB7KBG+qlKtqZAbdWmczZrDVjymSFCXXo0mIvSAnGh1fvR834+v5pnlnm
11qTsgOkOyPRPMw6RfV6wAyj2xeG87nfXk2YCnl0OcyJfChH7aVuCJmL1OISm1chdPbMhFxtUWQo
pmIychYz5Ol+EtfdvTyToQoGNhLvpbAm4bD85MumUKppE0k9rhMRmRMtK9B7mcMokp2EPHnOe0XB
vzRLClxxXeyQoae+aTWPSz2Zzqim0rFIyp7g2y4lI4yiaSeszhm1RvViKCB+n0Z3ox0YBKvTPo5F
+qvPGtOvbDu/qshPdROlgO7btU8Q8h66WnrviSXdBHV1Z1j9l91gLKGCuQCukhe3H5MRujsAi1o2
3tQAx58sGxllkcAr1PlgtvaAlh5sYKcvkNEm/GF19JREyguOAgm8qTbgdqDDzKLoaob5FZIT68gp
iVCqruyXUzhXHlnUQSR7cvq+pF8435t2FvuxBMuvSK2dPohyayrZQ6Jj6Bm6ZR/Qe3frYPhJMUp3
8mF+UGoAtWU04CSfp2ETARLdo+Cfr62Ta0oZ58AzgUx4o16He3mMarch5mNpmruyF199lYVOqoc/
+8T+PS596Gh9/qNR0mYbC4EaUFmanZLD1m3GcthkGd3+Vk9zV6362SfrJ3elJTsoenfsrcF0ujTU
d3WhURYOSZUnIHqZF6TTdBQcbU7xvRl4jOW0/BlV41ufkjDfQbf144z/VozWtZaamieK+Veu2LiC
8KRyJr8mZuuEyo6mDRFGEn25PPajUA6451ZxSowCXt0BdcayWXuYRCJ8OeVjGiSbXp9M3y6Q19US
LwIc8+zA8Zs8LcXQXy4WnmF9SjfKoJ4QQdlba1RfyjK+5lrHw1wguCU3ga2+EtjIkDPqPd9gD9Mp
gC+Th99hQ3cBeg3DNzEf5aH7tIf5qs9ox6Ag/4E99h6q6q06ESSQBFnolr0Mo65NhIMWegMTeatX
2imzZ3zQQuN3Sd73nMt7M40e4FcPBL0v18VcPtrj8Db0bemGeTj7NlVVt4rzF5NMOeiwlTeH/V5R
zc8mTu71Qd4ZOFeoGKkKuOAG33AqvZkZKAp7COU9Z2wAygUadq2a1Y3Ior282M9Z2Db03Ur6u1p7
23Pn4OK1xTEWBS+9Ed6qkn0lt4Jcs0r48kIicWbmGDQbXJqR8tzHzbGWJDyQA89bWNJj3s7ygQy+
3tELwuAldbF9rRsqV+5wDXeJtAEsmezTDANUplXlk6ha+pZZZuCXlKtdWGKCDbUC909VlqeSfOqF
IWA7qzh5jJMAOhKZOZhycNEldvep58tPAk9iRy2zwi8746jH9vtcdjvZ6oQTgGD0yBz4mvBR+LpB
j65OXyMx3xdJcAjhpVN2zW9V/hTfECTwWNG8j9N4l5TLA4k5V7o1vkMvUJzcCq7a1mzwvCW32B+u
8Qahx7BUYHV9vyFNAYfQ1KA+6GrhSIDLNzxPAoOnO22kqhtYWH7LqH0J4pEq39Sru6zH+SXzqPM2
xTsyjptJrhHClPKtMWhk1fbiFBPcg+HEvGLBI3YsEeEpp7DqGhluL6rtt80UNsh3WRTMad4iNYvd
TLOuLUXBZTwokBxredihjn1hKLbbpRKgpQvba21F3gQBBqM2Dmt3TqQQB6uOAMNCHhFlGZ7JpbyR
FiN5S2c8Vfg7ngqdVyuHoOZ1RfKHrDN8ehPbtMQIS6T0cSCnzcvhST+ZqbK3hXzXme2jJVUAlON+
L/TOcsI+fCXKp3C5t+dZsR5sQJyA+crRHcLlNlOV1DUN4zrXzB9Krj4qWfE1SREhZuleCqEwdR2r
DwCazyqHjs1ax5AbrX5vJMEbAIva7WF17tRqEKwZmup2iEJ2tkmjo61joI/jYMBxwMASVYWnR+Un
/NDGkbr0MV0YpQIpgNP2yW/otrrDaHtMsr7cQIQOsYmqL1rePEN34MhriXfy3N96zvQnC+StaEcq
M830Oyef0U3s+NcUqQLXnx47pTkDuBuCxUlGPNSVQiZ11QC+4+M9RvnrtxPYziKOJUIoC0L7pByY
ANCEwGyvNNSFB6M19B3ZUCMas2kfxNFVopQvi13eyqHcO6k5/0rb6ZekD5/L1D4aMgZHpUsOnZV8
Trijt0oEbXIMLF9dMCOHkXYnjdnHkOY/KjP8qCVseJ08bou29uNE/RqW7ga662uX909K1BRO1U9H
uOfQCoi+dhW0pYxHmK8SYWg9UitvGMTLlBixCyv7YMQ0WCNpKjy2X5KuivItslgrDAxCOOLUG5vt
y2/aIsZwxbY6JNNBO6HVZqUa3HTAWDZb0wPmpNIJ1fRHPSg6Q7V4DRdwq3PZPGtlLXnIk7LdUDe3
oMyfbbl6iQJtdDQxbueCLIxqwDQvm3vIrsmGI8mbKVAlW+bzaKrP6URbpCtuwqx911QW1a7MDbeG
eOipKa45G52K0w0NsiMsX1hUT1j7EUbRJCkYmauCVILlVpvqBzWWhw2jx95K8aJy9s6+pBQL1GTx
v+oQRj/6HWU/iXC4lm1M7DIgTidmLSHPNZ2wVlvSMRrZOeMSJXholJxDrOIO22eBARcY+GgXRyWR
2T7zaA/94LoZ83sRGPamrSPVj+z/4+zMliPVmS38REQIAQJuqyhq8jy12zdEt7vNJDEICQRPf1bt
K/+cxkT4tveOwiApJWXm+pYSBzRJ9xtTsXds0T8cW9wBRgHhocFenOUhwK/mR5dMz5kG7A3m7knk
9/R+sqSAr115Zw/N+0iGal/bdXVdNmiV0L72zzBKQ061QeeHD5DqneBSHXqcJ8DndchdKUEBEUEN
ctYAQb1U8hrRDGL4Lr+h6fCAs/Oz22TlyUL9e5M46I4LsFCj1JEQwFDjovQgRpjosZckCAboE7hN
ziST6Z30m/poIOS+y4cCcIpGwnuG6/Geh0n3AOc7b1Mi83ucKlcDq2Id4LfWXWVFTXFuafq4UxP/
W6FpE9Jsq3BjSXO9rSdVv9MM1NEh6+W11XUjyPEXUVFa2rfNYIEC26fhD2ZbL701THcs6aEV7Rks
eYmux6OTjdhLWfOi/fpAfD3GlSnDuDCU3tQgncY5lBmAqZLpKgzhWpNYFYnrTtNtZjwQfm0Ix9uK
kWiCQR+w0OYeOOdim9PuxdQCGvYM9ytagFMzWrl9yJRXbio/gPwVmfUNsHv5tsYp2TTKvbYrzz4M
ffC3CFpvJ/X0S+aDB5k2x8ms7dKto2wdw5TxmZEGilm7SWKWsHznorHz8keB9mwN7JjBjH6TaFJt
K5yl4yRQXly1NtCxuVSnOmvD2Jqg/rcq9PMndVpuARlOotH3vH0xjNgDe4a13IAl2VlWHnWZDU6i
VdtvDRKfV4z2ZOta4B34TsqvKjbYz15n0gPUxgAfe7Z3A9vWfAP3qyxqacB/CR6Wal9K3fywWw8w
VdcHBLPpw48KXcg76QISMDj2Bzz1UIgvE2CPEo13Fikk/KBvbWE8V0S27yZxQMW0zQfbbBOf/82G
lm7Tyk1PRcB+u9Dy4iQD/gTzRvuPUxHn1vXL97JJ8o2pRweXTky7Oh6l7BAUgZ5oc45zuGU3OMJC
1E/sojwUeVJGYW0AH3ar7SBHc+w4wCfK6WlkRm6h9chz4FRWtNdhwcptQF1xMCP0hWExDZuSZj78
0cZhk7gAuPRC2lvajojRxJM7WrMinrru1Qvz+0bU2XbA7AIeA5rfEMfyuFaYE5k7/PK11cKUw9xJ
3Hw2Qqk7t8UKQIBC+6O0N0mnHhVsSLG9CrHjvNZRXrSPJcHVJq2tbhdA4nnleIDJdqF8YLkPwagZ
sRlR7x2WdUCfKN9cfOwz2E3iYDI06DNxE+uVCPk+hviLWe8+2QXYH34hcP+bWrTXadQreBqYyCMh
7m598rfOAhjSaR//PwTacTfi7K0B4IYbOp6dlR2gQmA3dF36IXrtxXgVpF89fpR1Z+2UAkOibAFj
yXhn3xeoOMLsBUdZQf3y7PeBIluF7pdoLEwNIA300viTuk1ATXEfJoApNQACYbrmoAFMRb6dYPNw
CyF5HgUIo9cmaSAGDtFlVSPrsVNT6x3cwCk3NnXlHcJ1AufRAWgTBKqQgTRapO1L1xUJas6mKHdt
TUhcDpTEonauSKrLnVfDviHvzUflANBB4Dq9k3CjBj9K/sD5Re5ZmIq4HpvwBiKFahOgd3CTK/Gn
qUDJmBJARFIIRVCtV4+mHYJm4xLwo7PQfYMfiLntPTBfsglbmIcX/KF7/ti6DnAgjWkidB/iScLL
wWwT2Zbw4WiNAK9XnnksCHT33Mm6DYFBHAbUHSLYuPX7NKxQSa3SaoOGFHqXpdiW0J9zh64lbGO4
tFJTZWi1LXHwz9VLGyb3w5Q8OhevnqEqnnzf+8UE7n5+D9MUtyL1QzVRPHQAYMC7IL3ypv8d8roG
lYKEiFS12AQ8BP3CarFfh052VzgWOTUla7cgzuG+q62PViMbD5OUvfJxVR8yct1BTB3LSn4Yoq9z
wn9X8LWD6rxOo8Jh3R/IQvsowBcHPbsUNw2kyVuUhzGuUtVAtGMSorFJxdRL+51HXHdrSTDZe7fJ
NxVU9xs/gay61013W8GDcpOO9E3LpgUmqwKPq3HgU0bSyyQqXkgXtMAEDQDXga/podUYSvqc8iLu
JBx4S4VrrAUaxx640+HaASr9IPlkMB/tF9T/gx+yHIpHF1DsA2Mq2IVBAKMlnEz3Frx2gCVzs2th
TItjPjYwGztW3Dike65YavvbUJZoF7Al4LGNMJhlUEzWSK28oU5RQGneh8EWDPrkCsz59O9EdP9k
i4uLEx+xmXtpBpNq+F++SmnRmOIzPtpdhcKqQUdSBUYHvPyK/Kokkj20Vh6cOynHPUkm76FIAGXl
HgR9AOg3H7LS+QQEGJA23hSKk99XgFYUgRvZncKwABJzCLrwIobXwW4qldxnArmMPhXNSZd5f+ZD
huTiWPvA9WgTbu3Oo6ci6yrYjsGAoN30KkgbIAySyd6O4eDef52bW0qmztLBLdoqcQdpgWY1KGCH
NthGoGdw7B+sW0nRLT1ilkJr+yClzK7IqZ+QHsDFDemR3nlF7eSbD5jVetp+rEsuYMQ4ar+KIf4r
DjarCghoTb3SufvvqjSbS6kEYpdjQRyN/mrvueD17TS4V+XUvNkOu56a6e/Xo7GQzQxmb+LaAhwX
XL7OrrTecpu+Ky9YeYN/Ny6wuVoLfKVR4Vjin0LULobsWMq3hBwgzN7Qi/MOqVYKSwsJZXb5gp9K
M2nJ+ryte/tE4Shr7PfuP7IH8jPjGk9g6QmXf//0BJYS/NUdElekgb9r68bC+hsAOVEWa2aoS0+4
zORPTxADzAlq0drnlP+g+s342d6rQB6RzkpvxdJgXMb/0wPaPJGTEKlz8r282KE7GDKqqfyAScaT
1fUnq8eNETf8NWe+pdk7S5KPgpegVaFclg5JdW69YK9dETGJDa8x5NYZpbuyFJeeNAsnIelQXwpH
6BCMG0ZoBwDTjjJs3sjx7mq4Pd20DEC5r1fL0jDNAgsHgcgNmYec0wCpr+7zZqNo+xSUYOxDEL5S
vV96pdmaJHlA4RCaJqBi3lZNAKKN2psMt/YehqHdWjfUwlPmmITE9MoaBt6c3fKjzV4HdheoJxxF
hjVJzWXu/qOyOCckJA0iMFcWSJCyPo0MaXkkloGwhE/316Ox9IDLm32a02QMZTsSzz4ZJwAMyk1e
lI/mb8+smSAvfaLZuofbVZuHwJaBI5M6SHHD96a48CdbKLGLs1m1pl16kcu/f3qRypr0AGMV+9Qm
SI7VQ/cw2YCWDlm1UuRbiPLebPVTnGcEG9CIzW2rPuqguFT4kM34ehyWPtNssac9Esy4iZITKFAb
MKG2dvHaAR+X6TcYD0ZfP2TpG83WeVOFlhdWoFerpL/tg+4Vx2AgTSf2vWOJN1vaodMWnhdA9Yv7
1OlSQ/EvKS2I4r7358/WdGdD96AnG2VWkJsCQCQ4SSPtTCsDvFDFnYtkKZkS3tAJ5vBh7cboxRpO
OZBw2xZpmC1kfLd+2sQ5rjGb2lRrsIaFcZ+LZHEO7WGHNQKG3j/W6OFOWQQ3H3Cxmg3MQTbf+nBz
dSwddVtPDRrmJmQ+CuSHm+bvhf/99a//15f7jyA1F8jKtNc+p7CQdT3nWAu2r7S1FYz9rDx1Rdpg
y4pwV0BmaFXFr2GY9p5Q8WD+fP34y/r719NnCz/UKTPN6NqnwmvPgD09oeSw1vu+sFfNrZeNnHqO
pHNwykr5bFyxRybwGOQdiqsrc3pp/GfrPvSCDgQcMHxySkCAQxOYR1F8sDxyrCVy78gIfM+WkLmz
1Z/jmgtnmWQ6E1fGxG5QCYOrk/+RiO8+Ybb+9VCGrt+6xTnwS8AK4Z6GHRe4tU2TPn492AsRzJ2F
gKp084bYIVSZCeSeY1ZfAKaDDxKq/T0jJjZXsWpIFguTG5iccI/vKM3v6xFMX29ca9FdeIe547KA
MLoTYOqdgtY6Ndy8BoUfUzWt7CRLP3+ZaZ82QndydNXoCw/fc684DTWYqwZsze852oDt/b+/X+f9
RFD+lOeEo+jpq3DXNN5jJcPHzCRwga+Acv3WYM+1qSmaK8Y2EOqMqgHIff5pUh6gZ+LX1z+/IMZj
c20qLoLIBFe1QpNhAkQ2xcGqtMLs4Nf9UQ5k71v1yzCqPz5s3ypc7QorjJwgvYXyGNk8JEDC8VHW
zcPXf45/WSX/CGRz52QiCVh96Es8lSB2H4yXCVSqsBPVwOQ99gOsRDunb/bhwPmh1CFIrR2zcTlw
2jdkPZwHKn1gTixFTswk9oHbfnULD2b/YOBOcqsMwLmO5ubGA1Z0qzQSYBbyEre1xZqjLJl/wbA3
h8CI9CEUkhwS8GNvB1zRr1wDZO9UgqxqdSy5DgXkh2Fryqve9DLGzjLEQR6Ez4wZsdXoQNnxphr2
eSphiYCywQ71MLXtBhgOSsCcqi18IFxkl9Fg7QdBd0LJ3wX+dhqiLgep0GKBHyH178E0cshjVw36
XFgC910YbwKqI9QxTF0QXLMc9uFQEz5X+SB/JIPtH2pkgKI+ZE3s2TB7pmiAvxQ+ggg9JDp2UfPY
fT1cS8tsFk1pkATIpwH1hzz02U7DUyh0TLIi/t7Pz0KpGFEjND4am1vyZnfngryZfqUNc4EPxeZq
YEg4bIu7+LP1yd03VyW40TApvPIPYpvuqgO9LY/JLYo+8qaOzbW41SvioYW9bq4TDnHvS8ErRoGw
RHY6QtGPR5o00y4LKoO6HnV2tAyGNabXwsFgrhYOSob6UAjr9aFrf+Ee8Mu6OGt/PTxLrzILsqxC
Z3bp+fQ09kXzwNucYgty1Vb36XDdQrAYZanS39v06CziOjAlCNGRhSZ3U05vqH321UZIACfGoE1/
fO+FLtP8064xkpZVQeDQk2VXwV7AAC0KHQDnXAB2j4xl+ZOVsPB7l3N6GbFPD3NG7ZUmINPZL55t
X21s8+5Mb1MB74ps7VS6cHSbC4FRqcbqKSrnxCZHbDLWXfjRMKQI2vBtDOEu8PV3W3rMLAy4YizR
/waEQ1PDFcJBGd8P+lOTkT81oyvrZuFi8p964NPngl5cw1NHhdDXM9R61KYfh0PovNX+s0H1p5xQ
4KiGlYctxLX/gsanh/lVoYF+tKYzAzMYlvPuizc1T2CErx0SFx4wl/Z6uIP4CAOg0MhqP0wZmG8V
fW9V9y3oI5trezOXyyLlDF3mgQV+pdTFg98EFYrCei25tBBZ5tLetOZFOFq4iPYaPR5BI3+jrrSS
8V36PLPF3id+YnsoK8LVgJTHsQGvO5EKm11VdyuPWMhj/me492mI25TzFKRj1Kx0+BPmUvu61jAq
QDnBFUDkczjKJmpcg2gthMr/ZwUqWuk1PSEn1bkPRdD/GXP/dzEQ1IrDe5qrlV1t6TGzixSa64Ku
dGV3dokD92XUrmr20ip9KFElVWm9FvmXmsznRq1N0ucwexvZCQmhSKFP0q83Haj0vQQ7Gt4MYQcI
UObfcTRQqK5cydMtsGLYf3/Op0GbWJl7Y1vSE4bmtnXQmpCgmSEyUMqjApWzpxR4iA1Fm+jvNM/Q
E+r4cnM5ILao/a8Eu6V5P799oa4oHeq0575rI69H+XKNFbYw6+ey0kAaoSlagc/Q338w1t+iwgWn
jZW5sRBA5zaozeDDAjlXEngYdRWOOFw2V6zR6OOCh8u4l+PbGPz81n4wF+SPXmmlLfDUaNoUeTwN
/VPWd2gm9OVHPVnv33vILEYUunbLPMiTk86GLUHV/MKLwb0AJo0rO/TSeFz+/dNsc4Mg1KO2FZK0
vdkyK6+O9YgCddJqbyUKLT1idgjAD0NXNyUMkvhCo7ctASHLEWKbOGhk+/o7LT1iFhPQm2JNvaPd
U6VeHVbFCu1Mmq4pHJd+fbb1BwyMJok2/TMsqCNFh4M7wsA+NfH3/vjZDWBgemwt7rGTYyA2TZ13
HvA3zyrW8hwLu8BcstvCrx7KYDi88cK/b5LqaPsWmo+s9Oy47nvlwsiekpWx/ndw9uaKXfRx9k4I
ncG5FLmEB3wPAxr7ThX+89hMH2mg7r/+Zv8OUN5cvTsCWA5LBlaf3cF5cn0Q2jhdiSH/Hm1vLtJt
rBo3PunUZz3BL8FPxDGAkcomQEPCymxd+uNnq5qkXAaDAT6tLeQefJVjSdNv5YS8uRi3k2MOJSsC
t/I6NGEfRng8oZ1h5Q//90zywtlKTrVpKjhL4tc7Ddd2rl6cor6HyD7SIERsKkwz9FlO3zqgeuFs
URNu6hwWBQRlXnEE9zGqkfFAk/jKHrc0zrNVXRoxDGi0JWeJT6Wyc4GsR1J+cx3M1nTd1SkvfZAL
B5h+2Olb0Lf7LHjMQNlVbr0SOJYW22yX9n3gggblObDgdO903twMXYmSoc901BCEEjSurgz8wqEE
x9L/3SYk5Lr2xNvkFNL3ya52zFFPyVjCu+pVJD7a4MN9yBO0yOdo8YNXU2G+dcj35j6mfYHrLyNY
jYz42wH4HuSStj16qb6OI5cl9/9Tcd5cZyuyodKuo51TlifkZkrDNrLByYPwyTJx78pk//VzFibb
3Lu0dJJewlcmPDlh+MRI8uwWINCk7rAyFRZCylxxqwZaDZ1GpmdyzIYVb0m4EmiXPtBsyVfS8Vmj
LHkuQwA2LQ0rJCG9h0RxGMoWbfG9U683V9ai0Yn5ohnhfeqXkS8oxByDtNBK5VYHQ9CCu6lM5t52
okh2VCRsQ0kndlCS4bavnHYNOrnwHecCTwW9IuxDE3kWbX+NlnH0eCUrQ7QQPOdSTptOg6UhqDnn
QXCHK+rPnBFYKqbF64h0M3L46Has85XvuTDf5prOiUt0eQvunJBfPAxWVW8tlVzjpPr09XxeCD1z
fLjJOgdt28I+qSElaD823bYovUdpd1dClOhFbvnv7z1pFqZHzluLGU5PfXIbDhM8mW59AHN7GFNB
LPf1M5a+1ixa5zoviRK4ucKe6S33u5usH852rb2VrWbhawWzd0DXGOgGLox9eSHriOcmfQoSGIMi
F5Ifq8budk3pmZVQs7RiZy9T2hnNQZm1T+jEEpE9ev27vrQC4NFdzAq3WnnOwnyeN8NlGmk8OlU1
lE80kkpsuxQeWn2z4e0Q1wWBt2Swsv0sjc9s90k17uIFPGHPdf/LZtC04CZUrzoVL3ywuXMF/IlB
o2jx6yMh0QDRUQiATZ885vkYfW9+XebFp0sWDt/cgewe5h51OJ7RBSmu+zabHsdW2YevH7H0ErOz
AJqvx5wPNYxeBaRhFcz++pehgzGeWNkIFsZg3mIJqVEHJTpYUKVUV13l/MhBuITfGu9X4uNC6J13
QMKokKHkJ6cTRV7VhYrBM8PuWx9n3vSIr6yRiA7sExhC5xI9W353h/UYW9ZawmRhhc/9oDK0+NfS
UzAwc+VhUMO9W9NrmspjOmQ/tYBY7es3WXrOZXQ+zaQspCmqynCdSHy07tk/bKtHgyiMZrPfU/C9
Bihv7gjllWh+5C3CYdKod1smt1AuruxLC9Qqb24H5UOLjzMXRZIQjacCukGcwve88NCsB/cuxNxt
1thnk/vo0S9hafv1Z1vI5XlsFoETDv8TAh/HU9YVd2WRHCzdRsyFFwXQqxA5DU1zGDmNSdtvuLfG
qVia0rNQbKaQtiqDHHRos5tJjQ+pGla2lAWikMdmCz5J0XYeTGF7hvi73bukLk51x02xo5UornVq
Cr6ZRAgrHWBMuUTju9uf20DZu8SvEa1rWVhlNBWl/9K4SgYQp7BJbmQP/8fNpGhxryCrhlIhJMh6
NHoqt5Xi48rdbiFcebOImJM6qS9yvRN3ISKWNxRefMa9t8aVHf2/IsM/Dvbe5cGfFkpv6qSE6ZA5
WbqSUdpwLMugoneyy9IDKjc6IlWiX0LkpYqNq3IozQQ1se0n/Jgg638vIOrdObxJosGHP660iIh9
H0yZQVF6rBK3W/lTFybJvEbGJa3qoEjUGYzcF5ESNLyl37uFzktjbV1A+1egr4LI6bcPA3vdYgK6
dv6rH+V9blu/vl5eC3vDvDvWEg682WsflA/a3ZtE5ZuepzHR4lu5VnQW/u9gVgTNjGbAaRNCcXO2
ynQ4TqVmsAZm3R1s97KVZOhSdPrPDODTrMG0h5qSWZB2lFOeRhPr4bVZJSrZTHlODjjtTL9cxylf
M02tCColtEvQVgQri/rf0d2er4oSojhHmzQ/MaAz9q4TBs+dKQyYXrbzNKZomoaHcmU/fD1qS0+b
LZEKLqUt8DLW0Yb+v/ybS4iJHWQrSjS3q37l6PPvhW7P/bbCYLJZAO/Lo6R/ff+Behd1GnAU32I+
2fNe3QCAGVI4VQJP9BuPP3H73h9WJt2/J7U9N9fibj8JlzTJkQsqn6GFnn6kHsdeiwpDuLJw/r32
bW+2LY2o9VZTWadYOBkQCkFfvKdsYC9fD/DSt59tP/mgpjxBu+YxgK56W9DiqeigyLOc9Fin7fHr
hyx9ptk+pIKAtJS51lFo+chF9uK1wBlAcvr+9e8vvMS8WdclBAyCqmPHchgPuaN/m1a9hI54BPZ6
9/UjFkZh3pqrwSBJhhLu7Kr1xqijjG+4Q5+//vFLjPr/G5E9b8kNtdB1VnnVCXkyP/aU6HYcluHH
gljqFncCtFVpGaSwEK/WKFULQzJv3GtG2YlAW/5J0+wGfIbbYMx2xqT7r99o6ecv//4pSBYA58Dy
l9ITz8ZdN4y3dgg1H3hLK1Fw4YvNu/WqtgxL0yEIy/5sGnf85UJa/JoMkzm3dVdFNr8Y9o68FCuH
kYXxn5fJSSMhzkxEftYKBKdM4CzQu2tWBgs/Pu+ZbqGEoipLxIkCW3ANO8bwgKaRcvf1WFxuwP+a
XbOxyGuYJucWrcC7HZHmh7JTXAPaaO+laE0kgj4Dmsnjb0pXMJrwmmGlSLKwd8z7pZXUxC3Qlnjy
XSToiTXCDBreEz9RtTKHQmpz9JuBrLzk0sOc/51wdj8MdctsdhpYeGy4vw9ZZIN16zv8mLHD119y
aZxmobiqhjbBWXA8Ow6sr4Vh8AuWXrUSJZei2CwUozrZuL4FlKapCdgVv0n/OI1iE5ZrfkVL32gW
hqHJN502IBOKUexEaW1VOKF3jJ/aGq2Za145C0+Zd65CuUWQ80GvgRmZ2XhO+DMLoVnuk32PNh8O
IfrXg7H0nNlgeDJLlFYQyeSK/8h5f9IBO4dDEAPScBz76fnrxyyMuTMblSyXvjdV0PlppHw3qV3u
MQMevvfbswHByA79wBpk5PuW7qBqB2nGt+1v2SbY8w5LkWdBUpe4P+V8uiZ1H0ky3iaW/73FMO+o
ZJYd1Dhh52fbSuNJBWdJrZUz9iUy/SNi0cuQf9o9CEF9VdW2ARC7em7ksIUTyXUSNCuxfOEIb897
KEuPidLPvOGUGkdunKLfh5XzMfkCRlh2dQOTV7jVNyGB5j+Ircxaee7CjP3P/vrTa6FLuwWZD/4M
uFQxIBUyGI+6rxf0f8un/ddT6r981b++3WUef3rI2BAfbE0QzVq0mbBdUjcTEpVhuW2SabjtkpF/
eNCk732QFPaFBmZrHIV3xQdtnlAJDrccx80To3Du8aVWUWX13gFy+vQXrNzt3VRZNs4loMp3uZ3H
rWqsQ8BNpzZdVUrwWHrnPvW9bKvQvbsHTsiO7Ra1Cwb62U45NosoetHvBqAFdnXQFofGz3fKq97H
LDSxx4P0bswroBeDkMkEoo6w2A/GiNeUGrIvqOq3reI2kDOtSc5uP6Q/CGT5B96GdqQ1n2JYrgES
5JMxsqea7UO4Dj5UyvF/UMLybe5IwFeGwdnmqmj3NgmKnZ/bAfaMoI/gqYp2eBhiWiDADeraIg0m
HknWtLULIX7eT6lplwLHbsypNelz52dneFWBjVHfGLe6/3oCLKyd/9dR2Y1C5Y3JzkkPu0DH3dsd
36ImF33980trZ95RGdQaOJzU1+cmG0BiEeoKNknuNgROyAdJEk6LNyzXH4WdoUzKc7qyvy+E4XmX
ZecwK0soz8+5Hd5KMNpw/fzmT18G69OKUaZMwFFSw5mn/cYhz32ar/zy0oKfHUpqi8AIC64b0DTQ
s0wcmFUb1PMU0FMbhjp4LDIVfm87nKcl8imzndZQfU4G97cYnb1owMYIbPQWgDLobUdcgL+eAv9V
I/8VYmZbYm5lPESvZnYGxo8/5l7ViK1f0GxPytY5iBRAzQ7DHwNT4/0NiEliqBfSfViWiOS2Zz11
bi8P4GbYByK79pa2bf8MbkVwV2hlgq2TBPou7DPA78IkhStKm7l9Hts1DXbjWPob0KSBY2OlBi2l
LyL44ZZ3qabTzpeue/CIAx6kBY7Rno9BeZXnfRnDgMA/uWZwNrnWIoa/fHMGQZFcCya12IZtOewC
hpyRdqPAt6IupeIGdlvpefL8/BBMpowACEHm1y6Gw3jp7NJCFTtu0nLDy86g64TVd0WfuRCW8Dam
ef+z4FN+cJ2khlCJ1/vByeotutDdI1pWqkgMlYhS16lPIcJwRLChwvsRGCJldHqboQMIyKugA0jU
STcWAD+xDnOzMl2W1tNsmwiTAu4gXTecUWzqgBTU/dpyWgpAs0mvSEYty6dolmHtfZnnh1I5t0mT
fO9sMO+45anrT7JFfBuI+2vw02ggKPwTBbHkyvT+9+Fj3lurrIyyygp7mJqk96Zvr+pi7DYNF8+V
yEG6hYnxypOWvtTs+EcAFASByc3Opq9+tJN1qC16ABjvewe0eRsttUhH0l5mZ8JZB5gP7GNDYIpW
qjQLW9m8jZZB7+SXtZdBZQuIlX7j1U2B9d2sGtQufJ158yyWKUPCCzfuuv4QdRmPqOmucif8BZ2y
TWZRPyvBXW07Nzkxe2wAcSbSuuu7MDkopE/v0CVV41juZ2VsAqf94OjLIMcOFOQ/EApCcgNCn2k3
iLfNXwdM49es6lR3MFPtFvA5UfnrqIPhbQA/GmLFoCy3ecGCTdGiTmI1+kJL9OoeOBLi3sHdzI/H
mtKD37YN2qYkvUonZe6AkmZ3KrDzM8ekfG6c0sRd6aR3vhuk8TAyEbUusV59j9S/yh72PkwRSDwv
MfyuSppi1/dGvWRcqAZSTFzGwaIsuxuIlfLIHeFnldsSnN4ss2LXoyX21rz4yT3KdkaLBEQmlEg2
3GLVPqeTPLtjOd4GvDR7uIbzv6ByWrcgXI53pAOyk4Osu3NaHm4mKwEHe3Tde9vSIOrWRS/g+5x2
uCa0w01BOL2ISeQU20MiYnjMl7cWWr53Q+qKKzbq+qdRYH8SIbIPOnb0yuHypVBev++AuqVld92P
ZRrBJ4BEhTU1EcQ9WdwGAAbboS2iqQ5uUr+7YklTgaU2vVLjsQgG8I8Ad6M5HzxC+O8YJKQC0HVt
WgKWNypoKBmZYi+trzhuyBuZioOdTcfRaw/c00cBUDEMuqY/9eBdZ6Z97iTPY4d5AKlm6HUUScJB
HzMWDs70EWhmBaQuukJlCdqsyMI7EdYl/OHDV+aKd2J7VVx1jQsREgXgbMzvrQse14ZGcluk1YuE
2x0I3bAVLP1i61bhGOVQPOOGOOIx0oCfgUPXFg1R77Aa3k9U/lWp95Ol7R3YBCBRQxkJdbS3sdL8
SKlLIxYSDRSw9UuFNYDaA2ilST1gzU4MniY2x6aJemqUZ+0toNlulFrNheoLMpk7Qo5X5148Asc0
DpW8QtB9B+LtodXVXdWiAgYxKf5zQX9BlnoFU6Ent3Prh4J4v6RNIV1vebvtvYpgpcFPdqwc/4NI
fuuwFJh1Cp1fTiSYM1Zj4Rvn4Nz4LhCmmbVNxgq2Yj1rI8BnHmHljXTVWB1h3GEdhgtPUInww4yh
D+xt/eBX1hvEVgaBSF0xL/0VevzBOM0WngPP0M29lNr7A+sJDl5Sd2VX/h9DQObziAy3WQ76siIQ
k46a7JkGX7IKkmKLtqurpM7SyHaROJG514OMa7+X46VRE8V1sOUL3Hzam6waj55bPlhDcTAl/wHa
RbG1tYzTNrwWfLojY/OzEtN15wIFXaf9qXIwyIFbXjkZSiowSaK70EVA7f3UiXBskygguTdtmv0O
PO/BMPrUpO6x8wD8nHQNiJtzzXo0yxcl6N69CY8abjpgxN3SCoBXNV0zXpyaJMAbaqTGJ7DLffPU
ts5ZVeEuAfg0KMZnWiCVSRrabQQgky6r7tPOHKwMl6nEjflU/lHYS7ZeV8e0aaEm6ciTUOSjK+xX
aTqYOrHSAUBWYvr25bX0awnKKMx9fW8AfA6dAptWghOuKQX3N9zCQH26kkmoYxaOqOprJ3J99gj+
V1SJSqLSnoC7WNs7rtJpVxDxR2QwiUf3JaZqtRkHAX2y6/5IRRIlSRiHZdpuarvZJzKF9JLeBaN8
rTUkOUEAc5GuAa3dTSFHvxwg/4+z6+qRVEejvwgJY2PgFahc1ak6v6Ce6R4y2CQDv35PzdNctimk
1kp3V627UDh+4QRWfpYy/YAaAbQ6TcODkrSfmf1aBiO6dxWHzi8HkhTC8Qly4KZR0DrLcugPc3bH
TD3wklzcF2HE/QLBPALfYQvzpN+SZr/GBumpEm3kgXz0EVDylNAMVgwVAUqR9B8JCaBWn4fWpeYQ
olUM4zdbD5BxhsOtQ6KdwEnBogR6vnIEaTuAdU9QBqdYONDJHccdGpzDySoKNB+M5i4Qw61GHaiK
6vxZaFhAeeGoOzmY7mAMd5ruQLfXwagPK/Qnzw013qFASc810GUfeUExP0CBubWRQBBTyYPsot99
2j8E3Ngk4H4JpI27tgpeWywQNx7kqccBiZuk/6Pp2YmHxpMiBLABI9gMDnJyBYe+ipsHEfAHlvc5
BOtD4iIufoqHnED+ctQh8Zrla1sRKJRrpzYmhxLFhYtX+5rDDeZosHRckRjndhNaKzEigVVtdSsh
8e+bebgLa8ePQ9gB5hILEap6OHxb3H4wjrFHuCVU5Ngx+3Mk4V0/sh0OnF+phAy7DrCh3VbPTmu9
6aA7r1jQbmB49eSARQWfAmPDQHZ3a729BR1V99LE3FGBap9ZDdsGt7NbyKrbWHCshUeAxAQM9Mao
o8PoaHA1luNHwNRZ6k7io2G6g/TqnVNKww3i+hXABZCB4Yzs0Zy/pvm4Q0gBT8tOP+oODj2ut7pv
QkZx3STZF60TiKQIBYF7sOVguuB8kYpCjYBrJ27Fm9Qej7YWfCYahJM7Hc2ONrHPnRndg/t5X5n4
bWEAjBckYH0B33IviWEtX2XC8ca+afwxC25DrBb0WEPqWUP0y+ygLTLWuOEHW1MeBp+5ZT7eK5hR
uF1bvBoxSx61gQEREqlbGAK/gga61oxuV2Jd9caFeT9IDo+mGKtaoBLT6elFHriw3XwMXqBaCWV2
G1U1pedPhlPdhKo8ZQlutKp8iES2Ih1KOJ2KXBGP2yQyrW2aN8h6TP5hxeaj1ahNnicabB2S1GsG
CKRXcRi4tiArkgcPOfymUZsfPabHBAaH5U3DM+nXkGiDYLmuPPpXqFW0cHkQUIOH7CnM1B0xrrF4
ABQdwpdeY+A3A2XZOTpUd8v7AcGFkOyTd/1DFmnQjlNa46UC7Eh05B7HJDrYFTYf0mzqZh1DHQQX
STSCKNvY+UaaBPzckT6LiPwqGT+IujwX3UXVNKJ+37dbI+UonTnwU6aRV0F6y417k3ohik8q76Bt
HEKdRYf/Thawr6huEDS26A6V8L/glUCok7aQ/BRlfxo0nt3EEizNOIACZ22aIM+38U0RyN/G4MSr
Fqexazm5+GImUaYvVVhBWjkR8TlIqrWlOMpETe0WKr4x0YKM8vaFRvxVZkBax+N46hr1IlrjLDk+
X9eCB8KAaOiYegI57C2hsfICPfNLroCFsWGPUCdwhqVGBeV96XxA2/1UQF4+Dugx4XxvVA2Cjbgx
IUrN+JrD96xzA2EWHPFPIe+LgMA/JS2wOOy83oSaFLeGRbiCWwmOSxh4YI4khANhz8C13wW1oY+R
yLwK/KrAuEfw8wxgms6gMz92sAMxiyp5cUgfXNTAyHhIhM50r25juKhA2NLKvQoh/osN8fDeh/v6
xfxAReVmSMb8PjO7/GQwGj+kTRGeUOQoz5GEAFCqmfEDoDIEsuio40NTXLOADWUQJ77LRlu+dEYo
jjpNUB6lCFg2uUbbu4Q56pOnoSP8qDRa6UHfedySilQ74Jgh3qoTII4OFhJ05Qo9sG7piIMmzGAQ
A4OFQZlnWmsQcgdQtH6Og8jx5GgD05+NWkfcpsKa8KOGRKlfMA7LRTuAFwupx/YmkCO03AZIl92N
+KUvpmyc39fT5u/zQX3KtgolhTlhlMqDkyXFDe+j5gARa+1YB/29kTnZQlL7twfw/8Un/f+oV9Bm
1RpEegf9XuxuS+HdUt3f8dK7he449soh33Go/rbufohcj3yd+cs5PZ+TTbBQ1LO/rQ/oziRxFLQd
Dd6Csl60gzeOX8w+SuQcWXBOcWZD9cb72YBe8uJ/ypLQqsgiC5YTB9t4HLCK0nTbQdXVHJeQRHMz
NikBkQbZa9mDstg4pwSwNsW8wTyWZr5Q3ph7/qQQFEGKHDgAgZlKZfnHtpCUNWHc3LISR1neaktS
bXOFgslAgdLJ4lqW6BZl5nOcIg0eivgNzdklqbmZMu7UF7owdQWfwxx8ZKTiicF2g6UekCHfwgfJ
1yrWLAzYTE1uakzLQX/MGUO5WBH9vmvYJk/0euHZ369aMrWgDS1JUg1VzD271BqHwilcFUMMuyfQ
u9fZfpDDa2l2CyXiuSmZVIiNqLIFgJBqr9gjzi5I/9060Cy/vjHmHj4pmwVBa4ecqeJgsAKS3E6a
RS8U2Rw0ajoZL/Tqvn8JwuT/7r5hiEZSA1G4N8rUT8Kj0Dqo15er658wtzWM/z7djgzoS5VZidrQ
W+doNxR3b5u+q0G+XH/B3M+fTEBg1tkIyfHiYEp9qzELEVYFHGJnwGbp+hv+dl6+O4gn09BYXSea
tAe3o++CfWRUOUScdJSwcXHeWFakuyDfan6V9cANN4lXR3BSalMZrsDJHbba33gBGr3wGymdYwoC
zA2LWO1f/3kzAzAlI6L4aV3kd/JDp7M/HAc09GutT2W1D9efT/8CV7/5/inrEM4zMu1KUh2qpM3P
FeX8RgWJFK4MhuFhzDsF2H3V0E0NyRao30GFdF0YhvOGxqVxbqBIJRALVd2+Aez8tryEF8qRAfTG
04F+hFwvhd+yET2pCFggdNhAo9gqKY2n0kzhemETW96oUUK0vKj6s6jZ0PhwzkLOAIeFpvZErUOQ
vIUZwTYTEl50Tm52DxRZ1L1wrMJLLLCXEZ4NmDQbETSEDCPi5C7EQOK1EHm0hjOE8CiQaO9YTfZ7
DKDac1eY9UuGL/8MHFE+VzjIn6uRZqD39BCB6HIHZT5xYcnoqoeXkZbvqanJI1z2xEEfEthmjIId
4aeW265hwMHUh4y6hcQcXWCI1xtO45sg+jJPKh3HXwpxst/SpCnMs8vMK6DZe+xyC+ZBJc8gI0mj
TGypoUGKMYj0h7iNhkf4WBDfgMPW1rGdV2oh2M/itPsqSCROJTzYNkj8+7s8Hc+wuHlRdOj2FoUT
TH8J6IsI6aUeUg38/XanO3hJO8IHPuBQhIdyPOyyxkxDRSOC4ZxD6Tp14sxzxqJb50l5k8GKrzTH
ECm1dj8aRbXijnqAoSYO21xHsB0m9ERSEyA1p9xZshC+rCriCxj5gZFDbF8n+mUvBe+cZ7D7S0i8
CjINjmwpvASHOi9XaPbB/GkQGOCRvmgFVEdCrTlFHAGX1kFJq2H0ZmT2sCng8+HmeQWPDVQKvB5J
F3ykKsvD/6e7uGK1Pppcat1KidKWZn8WgzDdvjX/fqD2NTYF4L7wa/CUE+9BHLdQ8YlgkVebDQR8
IdhTdCY0GoAnBK8bhWU4VFl0x2P7LpNdA/yBFmy4rdmrKCafQJ/k74kVhXtcndkGiv+h8mTV27cw
XhrPRo2p6UuuwfHdzG/gkVNui5h1G10PvxIgbTdhk9z0AbvNLyYepaPdRw36gTGDu4s+gLZmhCiZ
NWaYbkKJjhD4otamrvXOtQusG9swoZRHABKC8qnJIc3UggPNHBgPqDR/oDU/YTpqeNUM5WmENUx2
efQLTKPOKHCBKZ9r9Z2VwhLSiUK218pWVF6vB79TmYdoUEBUL7W14aPT+9dai8RuyGzjKR5zdCtR
1oH8Xe+s0KZFTxabj3lJSwSE62R1r5nIAfWLtE8DPLlfd6DOytYZtxHTNDdz4KLTEhyO8Oobd3Xf
m64R8ZcizRI/iDvqjt34TMsQhR86hA9DjkIMdeS4p3zIfRrm6aZySoLbYIRHk5m91EhmNwYiTJgs
ldk5wRHk5R3HP+yo8eBID/cTFX+VMnjQnLLeGsKOvRYcHNcC/RX6QyFEiU3xPATyjaeSb4OKtG7P
NSRSRg2BTFNYp2GAkASaFqgtDvLiF8WAWueW1DfNmEtABkzLM0HrOfaSsGcqR4kaUJuhrqbl92UI
MwOzSkbUrmDiauUDtPsIgVMvmhswaIO3Ri5whKQl6y6rH23UVHbxyQZpBT0Um/1S6PG4g+xSsBkI
7MxpWa3CcShOLdLVj0Ig+y+yNNtHVod+MUgm44kMeXJfsx7GR7DoAnytCUmLPW/QTQF20EVfWG41
S/2JLjbROhSIUXkNcw/HuOUZTJG13Ul7V3WV9nuwnewW0ofpaqiCZK9Qz0cZv0edx0uG2DwzVWXF
1gzs7ibO4DyNYoEQkFhsknNPDJHC1jAtN3FjBzBAHKPnptfgDVdmUDrtIPuF06jZwNaT+JT32lfd
aaT02lHBFUUKA/XZEXalmm7QbWda2kfNox5FKNTxH8HNFhzKiT2LvKK2my2FsruA7l6NBhEpteJY
1lxfswqMCs9BQIp/hN0dbTjqG6B6WzCINBLI23fBxRdFIUyqUAYN6S3adc67bvXk1/VL9vugVZ+y
LmlbcQE4TwF1UQmnyfSWpdpzDGkBCN7tR/ivSl0u3OczEdnULVh2MAdRUI4EFhIXpflEAyhKqwyT
Oi4ETHNvuPz9n3wuHgeeBODi7Y0citVhAE8nI+/2ndM/2SEs5K4P2fc5hD4VK0A1sqor9FoOsujv
IfKBdtqwgCz6yzb6LuKZfEGUdY4JKyboLNxXx3hbu9xb1+4OR9AbVKqlT+/HvbXXNsXqHO23gGik
L/0CS2kunLv8/Z/BKyT6s2XHi4NGeteCb3Rxk7OlUHbu4ZNEeEiAhR8jxPptbzzUtH21q+CQ5fzP
9Sm5pAzfDdskDw6amjM9BN6kB1tMwvvXTumNUvnaMVGY75r7oQWbji+wXeYWgPHfkYLJl4O0HiPV
VAr3RTWiT5oxe339W2Z2pD3JK2yIiZRRRMSBBOVWcd11wjtF6F0wiFU2Qp1gyBeAjHNvmqQXWa+w
0WFNhzoY20UdvPRKI3zQ8/pY6OlTgdo59AuGH6WU+tTvHIXQ3AD6FpiVIuo+JHp551gY2UrWY7Qw
cpdN8v+rwJySnAzHFLiK+vrQxc4Nzi6vs9CwARxwPxpLYi/fL2RzynRKwRJyCieBu33SrAsTKih6
A3pYrX1en/3v1xaqyP9dW05SIOlA9L7vGD+XFL0Ili6AlecePVm2jtODW1lDaTJHZ/29sTvjpi0b
5CfXf/ncyEzWbVz3MKMa+hzM9OTc6NaxS9S5MpOFo3FucieLNYQItoFABmiq8L2HJAkb7qSKPDSi
Fxbo97vBnDKc7KIIOwarqYMwP2u0/2iKBn77i9sI98kW2lALq9QwLz/5m3U6JTrBMU+GFAiWg8zZ
lsIE1cmOrZGvTXjGSSRAeQHzy2Mh3+glK/ktxsSN435lo9t7CY7KYMtiC5HuI4z6YCOzofZjmmSb
vH9J43LV2wIuni+Aye2dqN6iu1dX5lF15wARLoeqC3xHquwjknvBkV0FG6HDHg5eeFGzxvffBRIO
3DnsfxvpBuhODfQwkpuObWMJ9xiACwCVg7GqC0VZNH5eYGrnBfifwTOHlR7zS/kn0W8gGo9H3zdo
feb5emTrsdj3xrhV6coytwHkGu3uUYV/zHK8t8jomcCVpOF2DDm6ZL2bOsegEetO/RH2mvRqnQzo
ibDPksH4D+7nKlnpCN+dwfZNuMnKpzxXz0WE5peFvs+bo8NI+4RujQt7HaECLxQrqOyqDISJiz7W
sz5u0/gR+CNPhW/yGVbiGONQ+PDGKWntalXlc64hlavdy7HI0UrSArhEINLn3SaHI3uLdh7aG4id
W/2cGZk3BKAk5p+S+mLQUaBYk/wcVval3qvnp8I4G+TRvNAW4adsaRsIaK8beQJ2/HCREdf7DyMh
60uTXRP3wr6QiEI3TyzM2hrkGghWhbCvNTYVrF5leIj5rowLF28DhToufRD1/axZcWSpRJwshdyl
80oAvdGtyOGzCGuDVQWgTJvlnmSrKFJuAjMg8qs2T3DtWmuAWOZj6qvY9Fswr6JaX0MzAXYIT0I8
iqrzchMGw1EGxHfhyTiGvhUam28sh3O3tmJ151Vgkcsj8mw3V8egfwdAxY2KB7AuygtwZFz3APyo
7ElFB8s8Yy+7caHcXL+RMIwEhihaV+igaf27re5M3US2QDwbVgMGfHt5olwYISN+PzVI0rOT+GTZ
Jkvd6JW2buH8EdoXib8gzanMQyA7P4no6vqxNnNqTomD9UjGFPq5EMQPWbVqAJi6K6ikPwolzCkt
rWZS2qJDI0e2ALREUg98FNWX+CMzRzK7/P2fkE4LkE7WodUdRv4JnBjGOPPNIPKvj8zc0y8j9s/T
+yhDZcQw00PbRj2qbywQG9ts85Oq2ZK48PeBnckm12GVUrhC1Ko5QOI7WYcENqMN6ehbSGM0oBvU
SyTEHCIgm/LmrPFAe7j+bTMYfJDN/vtxEoURu20FSocpjFvaAHl0E/afF/UgzaZro6tNQBE1FN7s
3w0tnq+/du4OmlzRJpSgWz7Agj4fkw2QWYEL9Pb+gpAdAaCA9lbP4MWYvl1/2wxA02STK7uECpGD
xmd3qFLAYCwJ2+mGOi9Uz85cAJ7TldYbielz6FjbcDROcR6hXBP1HgwpfiYsxybXeiCcrOCR7ewr
kfiNrbkqAIuKLNWoZ6KGqblIRiEUXSe0ObDUeA6I5Tu9viOochmps9DGmDkgpvYi1tClcJPHFqaN
sc2r6qQvm3nN/fzJKsxjlGYN1COA4HG8unqGlMmmJ7cmmpQLS2AmFpmSlGujd3QTBPgDk0awAjTk
rW2bXRWJdUSsHeyfVkGqfA2iD7lWLGSac181OZYgbW7HAPE2h7q14TmdN8EZLqMEcFvtjQDourr+
bTPn05TAHOtoYvVh2Bys6hGG7GhYD15VFgun39y0T06mskI5o+V4urRfB9jhasGf6z977sGTM0Ab
4ygrbHgQp0PwMZL4loFOev3RcwM/2e9aP8R2YIDPnTr6a9mLBxQJoalSOFCWUe3r9Zdc1uY30e3U
7YLTKKlA+2gOsah8iYXUAelBegQwgNgsEZ9n5nZKvERz1RGJjFqEpkCnCeKnmemBVbSQy8zUYcwp
89JIM/AWW6jBaNtuPXjBRl9FXr6iW/gmqxPE+v3RO6qjuGlusm1xb7ykt+H6p5tySs7swqgpqXN5
+wVp7iI2A3VG61flGgB3E0ZSn9enam4UL+vknxtcG2xuQu4Lm99BFOZzuJHwhe0x9+jL3/95dJGh
c9K1WnMoYKpXMm0VahosphfW2F9NgG8W2dSiwTHBMIJARLAbCGFbeGPDNJtlOX3QSZQh94dsAbQ+
NYA8i3GnlVJ5g8G7dZnJ/rmqdL1a6XbbveCMGJ9AFzUWvnrm/p6SDxVEBG0tRNTADdQ4rczC5483
WasB+0afErQQAMFqtaVVetm334zClIiYyjbQUqcKdvCQRGLGpflAe2EIFzC9YYjlKq5GTG6voRtS
mNkfON+5lcm37TDese5B1g7ZgtDPnyiFp6rFUKNXGeCDDVwqb+JcBKtCJOOCVsFMKDflyhAZd1Ca
ipu93YzqpimS6K4pR8srR2M4Qu5Hbgouqj9wX6keA3A/ttfX+Axbl03RTJoeh9KoWLU3OC22BVzS
t3I00GuhPZy/1wO7+OBcTkaA9C8gri62V2EUqGPDRfmug1m7T+FAoblFkhiftmnr99KmhQfckNqq
ntF7BpPag51q5W9TDH14cSfQY1c2FN7eyGZbfV2GMfEY+nRugv0G25VMVICJs8GjkPHdpsQAxr0i
Sb1V6Ax/AW2THS5X5GsZxUh92gIZpiv7nPhgyjvbQef1Bu64KJxDKsF5JBBl+W05PSWe3kLQOrIJ
B17LTDcMPNsMiM9aPeUhG/2CN9aqs0V5VoL0dxCozFeOEhr2fl55qaVSj4p6BElANm9hlCjk14Ht
9nF2UQyqavHEhRH5rCa111gwumeEs5/dTlPaa8cjAy4feru3ajQ/R+AU49uk54gG259tzynDdQDa
i5KMVntZ2wfYCt4EygHgtnPWsR7tZNqfG1DFrq+7maPgrwnaPwegDJw8Gvuy3ncIN1fCVq9BOzw0
TvMwKG2Ldj0Q2aPZLMRxf7XEvjsKJuctwL3AyAZReAgCsxu8cERvdqXMZPhjyzEHdJQ3xR/o6gIY
HyYkfavGwrpTYSke25ClWx4Re9OY6Pn7LVyOpEsLVn3FTdxu4VKU3avYUcBnJvWbMUA6x7Yl+91y
a/wNRRC41V8fshl5QPaXDfvPmEUcIgRt4sg9y9jvCGBPJfU13JfWtIXeNU5OVx8FqkNNHrkyN5pV
AjfjhbXxfdjCLPbfC0vvRAb++5jgeKJHcGvfoxg1p66OHvp4dMAkWfSZnonCpgYttWYWgFKZcGwF
xuAxdzrhj8LQbiBDGm55rIyF62HuPZMINUZYFHWA6KAhnLBVOjTWRhITVZ8xUV6UBdrT9Wm7jNB3
S28SsNIo5O2oG9UeRFt623TQcrTHTPz+2dMnMWtPea7zFv62wMdwSKrCZI+QfGmXfj/r5t/0/58V
l1dD5qRBIPcRF9FGop5xJmmXbGG4iCvUQFkjp323kG/PHAlTPqdqZRpDNqKF6CYa2OC4eFDWb1wR
ZA+Bqf/qTedhtNuFav9MADbldgqBUWOCVBi3GrBdB4w2B/xA36riJe793PdMwsc2tOH+DmfpfTMk
KEai+KzdwRJC+xMbdIxwc6T6XV9qZbAuZFH9+dF60CcHHbR0oDao2XJPQ63ygCpUUDw27n728Mkh
MIRBBn5RE6KzRz14ZXl1vWTaQP6KMn2zT6bY01BEhkpMPPzwrrmvpmu6uftp+banPNM9nfz32F1L
9/R6OPinNf5zu9utd+uT759Oj7cP8Ap0dw/u783ma/Pwtfvq3K9mdbzb7HbuZve4c3dfR9v1VpvM
Xd3s96vV6mm7xX+97c/edr+52Xt4ju8fth7+nZW397aHk79ev/r3l3/N8/xX39/6r1tYmy0cPzNb
awqHtaxQ0V5hASZlmv0qi6EBRR1YKFiqNH7kSP5sQzZriVI+t9wnxwQgOUEUS93aNYm+bkayNoMG
XIB+4X79ezh/N3mTOlWtOgPcXG7Bb9le97HmdjDrg1nnKkBHZoj2Y9TfVYghufUEAvCDCsZ13J7b
bMnF7fvDnE3BsrQYIcQCbTEc5pl521uQaBVEy3H/ps02VpAau74Dvh9HNuUY6IMBxFhjWbtYwraa
753yT7F0/n1/UbAprB89rMiIRIIVEVXxXWrY6aotamPhwJsbocnBwDtgMVWlrJ1JHyS5hfeg74T3
I9w2r4/MTLWUOZPDARJvBHZqwtz1jrxJksJHnWOVxg0oZ2BBDuUuhPSzVoKqX9K7sKLAXqbEH/Jg
ITyaG77JfS7jodTrHFW5MgPprbpNopfrX/b9TmXO5AIfdPAS0JzH2hr0YsPUWK503qunOGmTY1gF
bA9luSWLjJkFNrUsgK8D5wQk3X0y1huAODPY4ILUDQbjwgUx8zXW5Gu4xTin0NuFmCfafkicskej
oD24Knx8QF+6uI+6Hl2q62P3fVZrTKu/rWXoQGO25d6oxxMY0n9SS3uE0vwX8rS1kvypr0GABa3t
Z7KPxrQxMY71QCyE7HsCOQE0xxrDswuluxBDqfzr3/T9FBnTmjBgnRWkMpNsD+XvwuVK+8Oi9J06
2cJO/ZsD/f9hakyNpkHzDQMRAqIqaMi/bEfpx8qxDY4d1SFlDip7x80h9iVDW8IBlgTkVQhjwRUN
eMKcmdCYSuMMSLlxaB/Q5O52HRVLxlPfnyPGtKgSVzqUOznEYB2rX7HxseujDRmewiXE3ffb2Jim
uVVjIcBURbjv03cTQicdmp8/mrdpetsRlal+wJMd8pUF9075TNjClH2/qYxpNisSHha1I8M9Lz/5
aPsa2Ga6vaEJGJDpQvA1t+wm5yu1HAssxDzc1yDNqLpwWfkWFb9+NDZ0cnh23ZhllaLZvr5wZGOe
9h9A/hun1HHG1fVXzEwsnRw8oQxBWBo6vmsd51YMUFWRcmFo5h49iW6UBnAw1BbKvUxAnqd3ZbXQ
ipnpcxrTan0L+RXIINXQxY0J6lRmofYA+6KwZVbNPW/jpnBbcGZckBqhjJLVbJ9aEJy7PmIzW21a
xW9NsAJwrYb7VgMso1hfdD4UO9Z8YdXOXNnQWP5vUt/AJzqQYSX2qgAbewwoIMVdXeiW64wW32QB
bQHPBo+Z+X1IoatTAaCabAPNseCVnAwfBrcTdUgoinDXP3lmJv8WtP9JOOGvnictLN/3qR76wJF5
HJiT64+euYqmdQWDWLUI2y7ZQx8UO4hXKM9xawi3IYgnZ3jK82NQDMG9Ch0VguVr5wuLaG4aL4fG
P98kImSX8GYsYM5NNmlC3iXDrZRActxVpO0W4q+5t1z+/s9bYE3P007DuZwFfE0DYD/0fldqt6r9
WcHEmIpHgu+r2qwKcABBIhY8g2GsXjiLzQ3KncWRdEX0MycUKMP891tQGcZ7KhHudfMQVkegCVCv
v/Cmn68vhZnjeuo40JYirwsnC/cGCxs/1NVL27cHPai2pR2tRdYurbm55Tw5VougKnUSAGomxhJo
JhoFHtSTlqByMzfCVIhM1KLkTWKH+9HSgYbqxT1oA9I163hh5c69YHKuigYzAUmVeF902paU4zrX
TT8C++FH0zCtLvUkHuIIh9BeQc8mbCCUgOIeKgBAQ5mQVlpqccxMwrSzYlmGFQ92Fu87ux/P7Vjr
jcviUd/96CumZSvIu8AW1RhjSApYj2mR3GYBZEjbkZ2ESc/4wIUG0dxnTI4RAD9yaVlDvAcYrqle
1CIxd+Zg1CcnhzMkA8w8eLxHdd+jqf4GNtymNwOIZxou0/RfnOebPkgXDqqZzTetUFXE0iWQ4eG+
qQAh7TLae/0QHiNNnajUap9WwK1en5qZ9TulTSsrqqAdhSEjkMSA+j80Wu8KY8k3Z27cJps71I2u
xY0ZI3Vqn0098mRebNHw8eoc1lw2N6CA1TdbXJZLne+ZM35aMwrBWBOJJeJ9G4gjYBA7R8kPGkkv
79OlSsrcmE32vONoMBpQerTP5efYEIhH/bIWHbvnHj4pEyWQp4pVDDOPLNg35SkE5LZnSzfg9xuE
TGtAgQmGHOnwy0nentq0hQR3u4BD/H7NkmnZRwwh7lclYUKSQF5HS1txr6VDuger8CJKl7fncOD6
jwoZZNqRLcyUd6Uda7s2NasdBEsCUCUhovWTPUGmVaY+hM4cT5xwDzOJxO/srtr3usg3IDnQhVfM
TcRl9v8JRUoJZiO0caJ9mbNfIRS0PMcpfnRnkGmVScWNlnOJLVDY1JdWd4RL1OiKVG3KKkvQ3yWv
Pxunye4WLSMdS1C6ZCKEUJHt2fVjmy7RPWYSCzItKlUmqy0HwwTa+idI676DijpQ2h6hZB2F+clh
7SM0cABSfrv+PXOTMtnXOlh9wNPjLocuzdqU0VNo0D8/e/RkV3dNFYBqDWplzeNDDVpRqMcLS+n7
E49MSfR5jQadMfSXR1c7Hn31BYLbvnUphHuu//iZrT0l0UdFlTqFhSAkdSAkfM7Lckfbj9j4VZV0
YUP/rXb9f0GHTClxHB5GVOoYe+W9hof6Idhb6xR0zRASQi5bQbVoE62zNQOj9QW0wq3jdR7xxEN9
pz86X0hOXgq0df1qDweN3svPYjMc9JelnOuS7X336yb3v90HdZwE2K7M4McCUGGXNfKdhOXvLICG
GYlukLffXx/t7y8AMnUAhplsZzYZzmiH4dYqH8bqM7OWbHH/Kk1/9yWXtf/vwWOzBBp1PYVD6qBn
HlTTbbhKtEPrtmYot3Y3Dl4J6b9jcOEF506Vn2IrNLdomNZPqa5MT0MvdV/qWXsHRdzeNwrQG3oe
dl4NgICrGfEv0QTpOoeuzGFQzZJBytwinBw2sT1CjdXiMIhiPd+bipb3WqfkNixZuFUtuI2gstOF
gPX7uIX8n89rSbUqsJH9UKN6iHM78zqD3utDdacbyQfE4e5Cqj6gArMUUsxt4snRo2RlZlVpBru+
2o6B5bbineYvvFtyGZxbVJPzh8VpZOumFewsmrwnPPitKDj6kDz40ZqdUvNqB/qWhOPnZ6mNAAAi
YqBq7msn+7j+/Jn5mHKMx6alOdQCtV1K6I6EuobUvUHQxfYw5H1TTbmtBrVBa2h1/X0zN8GUaGwa
+dCg16rtULb+ImH/GuvZz2qsZOpMrcI8GU0yYCr6s4PqrfM/6s5jO25kS9ev0uvMUQ0EwgC9+pxB
wqWnlURpgiXKwAeAgMfT3x9U9WkKxWTeW7M7qVUSxUQizI4d2/xf/T35e5FhY13+YqdzBkEBQ9vN
UqGAzGr79MacgIB4f1gurKJ1hUtSDWlioQt3zyEIYqsuMPr7VFV/z4Nc53VgSGKIGcKdaNItmbEH
5qV27EPYRU5tx8H7r3BBEcdYJ3eMjioeGXgHpmSxaWMWu82QzWc12Ol5QA2PAwU7240XwdmppD84
nZ8bDZ6GQll5V4/2TY8GLDcbzYecD1B8rOjf0+IyxMoIQO0+glhcqe1KbPx7Tmtzb6SJSKAJExM3
11Et+P4gXJrHlTVo4pErQWi4k5Sh6atw6ThBT8K8MsYXPn5NGLajrlXozMXH58mO5zo4CnH0WdT2
ld156fOXU/rVGTbWGlO008Jd2D7ni5R2DQHBb+8PzYVj5qUG9NVnVzi2IACLYybOuoc4igrolBFU
bCfjs56Yex2tYVc200u65o2jeI0a5kBtGmaVmXu0msubqZuyHSkZ9Wt4vTcg/mm7JoyU06PrzQXL
3kQMYIIuam3k4cZoUe5paBnKyQnaQKOS6LuBC+uQjVWWb1I75n8rpgIj/vtgm6VFZ2jphbvKnl2k
ow9QNL9yalwa65UvkkCimkHFAqcGdFU6tOGNwzcmf0RIr1Dy4e/N58ptAHE8yZA61YCt/BlB+ojm
z+godiCABIWCa9yTSwuS/D5Gra6XJVteBJmBk5UMEXSfyF2fXxU/uHQX4ivTkOomtOtRA7zXLBHv
4F9FTk6T7tskSAH2bZHflETrvskyMhAnlLWF+tDiWgvdpXlamYtcAK7Qmri8KHUXhygED+8MC8k1
E62x6d/TdzBeFLxebTy0xDWpAKx1X5HbpIOed51tRv1a0/1LYviNzbYmz44lCMDdaALQqQqyt63k
J9FY5UOAH6kdYrVuSEXAUqRUJmJJ9MSaX6dSQ8urXO4VQ3UDrTLcPO17aM4BkNJBMplN/D5p1LFK
cq8k5h7whl08Kgr1eFNtaMHuMyuFCG+/t6ARiZZXeqzT5EfBR3cyZDD1JvPsGVrNVsuKK1e1C47L
ulstCTmE8otCP2hNhyZg/Q5FBNfUCS+s8nWhArfj0UI1+HxIAGhBAcYGt0ywnq9dTS59/LL6Xi0A
yOEYpsoFNDHKxmH5UyjAvsMR/b4deNPBppa9sgPSbplpQeL1wCwJJWC7eWiq5hFlXl4/VlduDW++
AZ6xMgMqt/SpscIGz2j8MOtPIqk+QoD5in/0Qg/+yxrG56+MAEqmQ6rxuj9o44BEI82oNyPn6gym
WUK4OzYRhOwzA7Y0bCVK2Erho44yeU6IEe1Aa48DOaICuptZ/hBBoWzHwW7fSL2hGzJq3APoDjCV
mQ0fjHRuvYH37ansCsMhaTS6Pa9NtIk02raazOoc61D8JuAZfwT9Jx7deDTkT9a04Q24q+m2LYf+
VMzQfdwQS4MslRKVGy6N4oAdmRsWty4pPqW6DV8rantorGWk9s3ZbI4IZgy7Hlr+ySaXJlf4hnPx
MU3N+CYfYhlA31chdpzbXhFFcNf6srmN0IdzY4VJfU139cJcrp1RjnXNi2LuITcdeZBz8yNBNpV5
bbG/nVem1toN7Sc+8UTX20M16BlDDqGxvCGS1d6eBxEYBfRyVdfHfmR18iyMPr0lvZgBSiu1O5Uy
C8yAsvv4/t54075jXa3sO4/tBu4umnhLNNw5Wq19ZbEkjhEeDQjoj6Vx5TlvGicKzenfdzjXNTuZ
jcHe5xD/Fx+BFriyuS+N5jpCJTJTs2eztyHgtYm/I2cyQQziR/M5IZv8nH02SydEycbz+8N16TVW
hqqE1iFcQjzMrj6PECphn97/3Asmylr+/pUBHEIK3MjSqosYgJXE6LOCzOP4KUcb9fsPePMWjfFf
1vqrB1hlqqUdMfND1No3A2s/52b0U0GoAUoJAIlE2a6ptVOJwp/3n3dpoJa/f/U8OwkhA5u0/aEz
bipc5HBkvP/BFzantTLmujlXAwTv+oOtQXC5UxGMDBu7XVirH+8/4dJcrEx5PeSqprGVHQAE2fcA
rRzaemx+MivvTqyIr7WMXBqhlUVH2nvWLQ551rZIvalm24LZD++/waUxWm3qyrDrlBgYfL2rwkCk
2QhQTV4ztpntTqZXZsJ46fR/41BaX1qLmgC3Clf0EFagWGlVFB7NUMUP7Rixp3mAPL6kYbGD3GPx
ESKl9KMEduHZykUSQlOUVv1mSIu8hZxb1CH9b4EVFvHwWNft4NXxOLq0qLNA4GA9dHYGxdImjgJd
zPBzIepoHRFaR/ByjJrqlkOHz0vbuv6GMEJfOZreD7sxRIe4LpQFrIE2HtN20o5yUqYfQYjp1hhR
pDR1hbidO6Z/keOc9W6dCAHn09CgDdOW0+e4tNVtWyXMg4L18DFGnYwGLc3S+lSm+tL0B+jlPA8K
2iNNrLbREKXRZrTsAqomZDyjg7naxmM5fo1DvXto0tg+SL2Ob6FpFrtDMY/I8LH0gFCyvAmnFgFZ
lvT4rCk8gTsK7Zm6HxtHB41nU3VQ0pQyzYKiRhFjPKmvMqqaOwihGB7Eu6uvtK9rL0xN4P3Q+o3q
1TYMJJr/b62q1Q6jVbdb3FXorkPBo4PxbpxcNwDQamf6Ka5jsHhsid6SSAkX5EC6gcJt6Dd9AkbO
ECp/UnoZQAezdA2Q+Hx0JaYO19TwmJgZulHUbMNboJjPgdipN5B58kKkM10iKualYZU/IJNWQNMG
yeAIyp94sJbuupQ2Tlgq3HYLknyIQ6P0etskt3YiCPg2UCeWkQJqRqsqz9T7p9Tuy8AszdIdsRt9
dO8iETAW6T4d4/RmMArbs6K8AHgmQ2V12n0ZrKG9aRHHB+SoNL9bqsyf2iysv1f6UHtVPnUmtBy7
a2noC7vvL77yxNhoUwA4xy52se62TdW5hf35/b39dhCLWusSXsIrALeE1R1MCo4No4v8tWjinbnw
VnTWV77RjLqHXsHosRVdGICYKG9FMhLPZFRsQwMOZD6QwpkNOnt9Fw9+okV/q1QSzs3K9kwDagoi
CH0emvbYQUBNti1wrtcaNS4YzXV4yYyJpXQGyza130bjzhqvuCcXbD5fhZXQWQw55brMDzLO53Zj
GHp1Gyed+RPoSu1OG3rTf3/6Lr3A2oGAHLNB2gLsBfq5g/oUSBJXrn8vZYlvWON1TMmcsrqZ+hbC
GN7sq12/Qw3p3jzw4YT4dfHBcmsXqqJes+vP08P4of9An1HqU/2IbrRd6H28MpIXHI11zGgIyZQR
DZ6MSI8k/QHdNfD0HqJ+2ITQ1DN0cPeu6Sxc2Gh85WMY8Fok4Hf9AYwEUPDSjahKCLheK+i74Brz
lR/Q5Qxi3QbUX5AYgzr4ndQ6t8zmTZI/WsW11ttLD1l5AQNhjcGAdjk0EKvOtWfI+7pVAxOaPGOZ
Xzupl8331tJYbcq2ikhoEQ3ahlBO3Mm2bgKoN8xOmvZNYMyd5hsTeu4Imo3PcwdNuQZr331/xV94
w3VwJ+171YYFFEmUkmejaEpngIz1ZlYSsWEj2he8vPKkC3trHeex0GQ7RSlMD1hLm1BWYL5ccQkv
vcPy96+82TJWkxlq2LUmYFgnYeQZ5MSTEU3sGfreJ0k99KNcS3hdWNZssVGvHoZm2KTvRI0B42Ny
F5W9OEA+iRy6pLKuJAEuvc/y6FePKFLZTnWIG+gkebipZxqf7EYBFskkcI8RIgMkLq6JeVyaluXv
Xz0MEQogvSvwWodYT6DtxrXtyIa/FZmi1lryMsuBJpI9VGkMJYDvK3Fv4jXc9vaam3tpOlZmYLKm
qGzlCHwZuWvND614AqHt722N1eaPzVr2+Szbw2APbpT+bPufQ3UHrXxEG6Irx8Kl0V9t/XriiGbo
GezxlDcIxahiF5EkvvIGFwZnLXupNNNKItOAjhGXroV4YBYviIFrqpoXDpO11mWuWmMG6RVbIeuA
+G37e1BKdpyTLQoxS4e1DQQJVH2by/JaS9Zy4r9hKteKfVqtaqGNcX/gODDRveDNszd7yU1We+9P
+oUJoavtbdRqqPoG0k9VAdgeesSN9Pv7n3zpq692NfZyAe8L9i/W9UPRT0GS1NuiIi3izYK5qc73
9TBei0heGKf1ro5nlO1oWLuSlCDq3YEg7mjX3uTthllq/UW5Ty/qtC1Zd4jCCCU9WjcgLGK3R2k2
zQ4ef++IOo0cMOasjcL94kY3OxP4bb12py7voc9TssfaBhDv/aF9KRp/a1msrIBgaM+koY34LgQu
N7GYUb0HdDg8DgAT0+9jYvslUI4a9ErjnAa9sBHbb7TmyvMv7bOVpSCETDQxF7fReuDaeWDP9t+q
OcJQrwxEwjkD/QsLHiGtetiVk99YX94ftWVJvzFo64wEpxKEATNcbkJozUmRGElACkHXyti77z/h
wmZaNxsCm8fMxKrsfaFuKwVae2dd2aYXRnzdZUiw8AR0Vuw9UvMpmskar8zE89zwK0fwhc261pdr
Wj0Z5RKjmbqoc4Y0pW5jJwE0o2/B1oDeDx++VkL7+f44Xbw1mr8fwoAgNBNp4YWFHNgGfQRrrpxY
5fUkk3uCAMaxsVUTFGIuAIPgiE1A8MhPdTk6uIujotDkwyeQLUHLxoEOsZeW3IxRMV0ZjUsrZbW9
6g7I58ZO+0Pes+4oSexpkuZeRQClRWLgylMujflqF5lIaiBfC19BxPd10W5yI3M7ePRmdGNZypXJ
tXPr0rJc7amG6PqsRg3qWfleDS6/1hzwdgkftdY9b7SdDDtt8cGdAxLmLruPDv2j4Uo392O/33B3
8MudvW8e6dE6qEA616KVb0sE4cnLmL7y4gqi8nAc7fYQH80bqP3smF/5uFqC23FOTtWh8eFY3A7H
9CA9coj3oWc/llfUkFDN+7YlWWvaZbiswETFCF9D5RbVEMhE93PdEtA9+q7fmIZhPcbckrdkrBHn
ASceqduyYNo55UP9ZPeQf3HmLJ1uQF2sj0WZCPCyuYYoSNaOQ+yGlTbte/wZxZFVgfKpwe6RpQLG
FTxOaGiplnhMQNi6T7jlZ7xlwZgXvZuYnXQLYVdOkda6NxuGjfui1exlbevnAvJXDggx8nYUjfhp
yng6gP5oPk1WnPrUzOltREV8YCYIP2kETkw+2fGdTiC43ESKQuHYCqE4xkiHKyEt6FfNyvMbADHB
XYcAH6L5M6j0KptO6L0coLZZjd9UmTTlZtbb7LutZOwWhop3ohiyJ30QRgtOcKI/JjZ5CDUljgSA
eMDui8jFIdN+nBtZeIPF0++JpNqGEdl/6EbWnxFcQ6F3Q5cO0gFUc1FnD1YD+GkGQsLByKN2nwHT
Ci1IrlJXDHm5NZAy3s4lON80hkrrVtNjqORAx8wjdclvOgzYCZJMKEuHeNc9HZg6QNhcB4scimFP
jSK4JUJUzLEwBQe7b00nnhlu+CXTPVZptssy+3OXWcTXaoGAaKEDbpu3uClVre4g39juEk0z0HjC
+giBqA45U61sAOMBh/RT3EVzBp019CKHUzxWKILVGVQrrGn0wqIcThoxs8fKtsDmNvM8P5hN/SlM
Ec9FL639rNvRVBxw1gPz3s+9G82DdlXl4NJyXxmqWBNjUipIKw5tkzwC4pIcq7AwdhWW6dZCmV+E
JY/AR4dak33SSXK/wPCegPtGfQFV6WZgdeqkWdje9CpVbt4wE0mesAh0rSq22ayDd13nSMjWoDxW
xVQ+xgnVglkNya6NI+FXidUEvbJbKOyxYZNzHICdnVh+S4FeijrZgkWbkR0B3DzI+lyeEpq0dw0c
UNCl46V0m5aebMbobIqa7VOjt1xsmOEsWKP5E6n5Zmnd94a6rLfA0umIY5ujhwMnA3ervVZce8Hk
r1vPldUWKI6BwezdTHogTooTIDqtdMv0imt2wdave3JbK61LsL2gWGo050TVu1i/Vuz2dpkYtdZN
uZAojZiyi/RgGmYzgAs70syF7cGSTNBT/9Ag3gvVxTZGOUmvz+xrYdpoHIO+/twmn4ou3ZqaiJ4T
PTOajS2nx4Zmw7bLSeMYVvsn0uY/v43/Ff0ob395dM2//ht//lZCxiCBkujqj/96LAEOKP57+Z1/
/5vff+NfwY/y/LX40az/0W+/g8/987nu1/brb3/wJPyU6a77oab7H02Xty+fj2+4/Mv/2x/+x4+X
TwGY9cc///GtxHpdPi1KSvmPP3+0+/7Pf5BlNv/z9ef/+cPlBf75j4dERl+rckks/vq4f//Oj69N
+89/GDr9Q7cJg2oIBdBKLCHZ4cevn5h/cB3qHgLlKDrnS0oNd9Q2xi/9QQWOV9vmBibcspa2vKbs
fv0IcpomWreW/3JCcDz+z3f7bXb+d7b+Q3bFLbT82wYfvDhV/+uWC8sSpq0TWE/KdTTTvDgZr450
LWHgRtGhDEB988HhchcelwDwUTTQ0ZDkLoeGneifI9q7oQg9zTY2r4brz6/021dgv++aX98BaQf4
kAahOlvzasBb70XegaOFXqagsKt9FQ690wHcEMflxhohKs6n5zz8mlXf01z4YyP8OaULzw7yC2b6
lTLjY1qQO60CMUCLx49DflcNS4kWQ6Ok2XSb2i5/kEDjoMIxw7xpZuLqZeTL6JtI61tRbARaw8Ev
EOeko8HykJTgTCoeex2N8ECUQwJTJ9CTBOIZmu19mHvzlHs9oHrLQNFZ84yGBnolH7LeemT0uahq
R//U5tYu7iRKN6VDKd9JoZwp2olefhlq5vCmcwUES6gqnIpwf27FThrRoeqjQzqEnhqpkyQLgbxw
lj+LLDro1tcEiLW0Db10vFdoQOVSbgxogCST2PX584CTSHXPQLMhrCs3qOC55Sl3BuN+SOATAOAo
CrJZPoNyFoRhfhwsA43F5YNtZT+1ijotMIOaoe2VuY9Gfrab4YzCZz+fPZZ1xwjpLEgBQAi2ts/S
5o4qNK/J8p+w5LNtbtuJbgEwjMoxQIncDnmU6dQWIc5WhmAKJETtSTwOLZaWlf5MItl6CaFgbdkB
Kk0/DmgFxamEoUFbSV4CQF54EQu95VWU/px1uRfGmreMFBu5L8C5saBJx+UzOCHHtpGfIQnkUfqM
M+usWcyPwJ97f8X+HjH9tV4haosta5iM/4XzAjmXJi/YVAZDCFCHtEE96uPKSXju4evE2rVCk1UE
5NcDhY5GRAb7z8QLBubVJgU1t4ejYpUBL8W5S5pDjJIhYdHtoGVf9EU/FjX/m0y5UdUFdc19mWnB
RBh8ZPPu/Xd/CdWvDYbQLeQcKbEJXVep2E1EoS3OywDdP85iLFDu7U5ZdTug3wz3WL9OuJNZEEXl
ey15yGNtP2fAq7cfKSmOKWFbyi3U9901kDwvrZ1dfp8kc9jgDxXQAMuqjL8pZgZQDcJZnQXhsK9y
ca65tRsNeobDurfMTy1Em9XId3ULhBmxzFPEgd2mzxoRPu+430DTAfESp4+huY1l3mCfLIWb3N7I
HpJEMjpgjZhj/YDAgdYxrD9odeIVQM8M3h+ylxDHeshsRoSNuYPxfqlaejV90iBgqaBEOOg0Y4Ms
/wHE7e0QjWDLoLu7+oRlPeTPsxn5y0YMgy560uMeRfm4hofYjeoZG12gnGDkobfs3zGl28Uud5Hm
IbmNezr1R8vp0yJonmo6QoFVeWM8n4dmcKqIusuDM02ciVk4mkWDqb0WfHlJOf/1JZdTiRngqa7D
tIMdgX/b4SDBJERhfxonGnCgZdB86gBb6lSD9HNIr6aldDrcL2K7OBD2DNFjL4uf4QfK29Ro3SG8
11V+zFERm43Y6lhcL1NY3S9TRkTn5hnUY4tdNYXAWghfZ1CVbXajxXbLT+MRx1h1bQpfhDv+8nbc
hBgkjil0ZqySP2YF5aiBjVj1af6M9BWb6M7CFSRRXb2JYrB0aLifURQtpufF/mFtdeyHmRk3tACh
LIVJnzQvrAqXIIjdm/mxxgJdjDZ0QrEwxaGqC//9dbeiQ/0yG5gQhrOVC11f13uZeY3qyajBl4bd
R8DAHbXehWC7M4AatZitScIjxgUWfMoQ+jmVyI4mwI26LeCww4jmZ7Ss7kCmdsb0qUuwATt+sm7U
+Jx8gOQp9goO4h7nJcUB1Nx3WeEtu780sSSz+IQyoI8lTs1pNjagEjqj9HiLTc07VyKeA6SnK/FP
9Zg5WSL8FosU5euuLJk/lc3TshvfH5EXUfe/TKMwqS4oHB5rLfqe8znMzCIvg2UUkDb2FYTCCGaB
GZDVgPVoMyfZJACkDuh0VAqxhVw62eIO4BX18vOQflislRWj/L0Ht1lcXWlLEO6vX5Ej3G2iQs9Y
lzIyXCzVBO54UI3cqXQYSHxVjPgiBZ4BplVhFI0m96YxP0Iz9ZefNoao6ziM45caU7gcABqDGcSJ
DfjeoMFggC3Oo/xKWHQVSFwWGNV1XQguDGbqTF9dUWeMXA/te1TixIe5Ne/LpvMKzKhQHEJQ9WaI
JlzrBidBRasF2C36QxEJPi0mNmvPdMhcZL+uHM5vHJb4Uphd0zbw3QhdPN5X1nYAhUSb0FgSLD4X
XtxZRm5h7dZjh/svirK6wsFqXQznca7KWw4aljbw8/trbVUQ9+fgvPoeq2gr6uJGiNvioMxm5cxF
4yBxGUQFPCvrHvM5oPCjTL8tHqTk8OHg7iwL0dL4trnL+sYzQYHPbOos661LOlfNX8rsWDSg6/Kb
ZDxhLUPn/HkcBredQGJ7XvaSlQHpVTVB3cbO1IhzqApv2YLLy/ZY0j0cho5dKxxmK71tLFZOTWLb
AlEpXed4698HvcgSVkO0QgbDPJ9DEw/Ce6GseAqqXvNKkYG9rWygg1VVw62jOurjqgernA8NiG+L
fZpNtkVjlzM28sWAdEDaNRFrEWzT3DanvhUOMogU3/Iy/ym1ER8BDzrua1eDm7NBV7CfCqAiep4f
S0G3s4HYMXRN4YgCo14L8NNzFoBV45hYAA3Do5KCbWxtce99Y8juay3zhlnsCvWQZTgwq+LLy+VD
hCANJ0a9iTW2taG83KhnYfHzpIEBsFwLighWK/qWctCHMpxciw87JeD3FlnkM5sjYHKvkDpeVqKU
bLvcL5bDavmqy5dZdizUtHG2t6eeSqexmFOzwrMwkCxy2dw6IcIuE7Bqy97pJb1jrHpCCfiDtHE1
WU5JmpmbdpC3L7sf/oxo8i99xUHf/WqJwpMGzlnbuFuOZlymXjx8Lfck9oRMzsyON1J8mJJdZN4v
J4VVNBu9vW+VCxceoAKx0zlcuhjIKnpvsnCfx9sarSAkDh91tK8FtTLyjdbTfDfFIIyMSBnYOA5r
SrfL7FrdbRulQRnSbRFabopQ46w6yy2nhG4kaZ8SNW2SWh7jtFebaag+N91zCXcfI6UZ+VFHWWZs
3usQ2+cFd/Atl2+uVxBfoSi7VMyhGgXNtrztWwkJ6fvlr5apWX5xwhEV6bgNwWwuX0YzDeTl+K6t
o+88ZXcAPD0t/77XolNNtacM9p/VILWjOkVLa4R1MaezHsLXIjhHQT9cDPGEOyC+JCd0Ow29y6Bq
k+j3eXcvy3sda2+ZiAmGeVkQy10TgGdHPtoQAzN1EnCkStMsPiz7hFCcl4bwBfzWxTgNTR3gYEkE
2y0rZnHe4hFruHDabtgwnftQ98CRTDxu4c/2jitEqHEPkyzQCAqselh72JMX7xzrPVLSkdDlH9SL
9wgBbI+AFS8qeB79PeJ4TpExCJYXt63BzzLtT3Unv9C5ODYhUB+jeFzuvRCXd6k42LAky5rI6sgv
B6wJMX6socO7rI+pyE+UbXCR8bu28Lo28RTwkCjqPUQ5Zj7GrwhgTdBZBUFY8CaL2ZHQZEcfyhHO
kwnNivEED9pPaL9pw9HLLbyrFOc2YwHDHXl5SzsMPQR8/WXWlhlNcBGuwf5ezjloPjp1o3kT6U/L
jqm6zl3mAeRSsFR0tx+9Hkajt8RuOf1LozjauEyOVexPEUiaBvZ2tOlw/e1we1pO39CSDz3KeTtp
u0rvThB68gyqfStsrPekYi9kGuz9usTW5hgWrB38sUQKLevuzalz5zI+hAmHZMl5yvpdIYrj4nWk
tPbRvGNC6b7TcXcUJTYDH5wsm2yUaBSbLqvThd/4JexwqxsLdgTcg3L6vUHZuI+4zlER283qKbCJ
Jn2ocuRuBzRfbhd8L/F7tor4phSoKYu7AuTHPHELHkusVOUbC86qanIHXSSxb5DynA4WeopiAXnD
NnNrpbkZpR9LIQMLfY1RhZ640Gn6bTl1FPHgp6xRpzZJbkX/JVdgcNknUg/P/WzuKiPnG3sCJys0
EtTbRsljAonPmGZxoNsq9skwnRpi38vCAIrRqpnLBpI5UUJOpaGA67AITj2Q0euw2MKJ23QtOU5x
+kHC1gFp14D7CMQniPc6S9pNyc0vVmfM2NvW556aPQRfmScgkbipExA9l7F4eYGW7VHwVGA4CFZD
PW+MgksHdIifQrGnTE1HSHzhuEAKUGRQFC6adpfON5Eefu4Npm2AKwGYAP2PEF/18xQxCYNB3n8I
f3YW0jaz1VqOzfNHSczjaLMncDNQk1gNQTjZuIMtcNGWwZpE2RfqD8cYUVvEazedrn+goQgAnIdL
kAnTn4RCoTpQTaB3a63X989qKr4kQ3ho0+4b2oQ+aoyfIqFArgxDRI2GQKcCbb/I1iz3FDexZA2P
kLsWwjYVtCmrmG5RweRgqnyIqX8rlLErTMg0yPAJ2AqvLMajnghXFGio0gHATHca+ROq/meM9rfo
47/jvn8jNnxKkJ5qyp/t/w/B4SULeTk4/Bh/TfKv8vtvseHlV/4nNsz+gJ9qClMIm9h8cfZ/xYZt
8YeJmiyIg5qGjuvb8pM/Y8NE/wPOrWHDucUmx+UODu6fsWF8Gnxe3cZtjyBMhEvE/0ts+KXA5vVV
hNvI79uUWDBDpiD4tN88ab3q0PONDPY21nLbkehrxm1vAqxXy8ozAsLn1q7v0faX3kCwBtAdwySb
vkDmKZtD/nHOtFOUVfsyq/QvIzozUNQITA7r492gLVxKiDBu9a7/ACtiHLuW6kdrUogqzqkzVwL+
e98NAeBJ9ZfsYchE/4iaab3fWIrqwHGP1lYNKP+X8XhKSVUuUtN71IY3N3M+HaFVmj5kqmV+kkEf
JjGGK2pLL1n23wfHNHVhIjwPDQncr1cRAZZVcS/zGN0UEMU4drwbT6g2HVtdO9Vx320idKhACDed
bhO4xS2ZEf6JcO3I2ijEVXPofFu1RaDqDA3DqT09xCJMfTa0lv/rPdMUgRtrsKKTalQeND3VYHqG
CvHjMUWcRBseZERSd3r5v6YMr12kljd4/YaIMxJclBlkRIiO1MVq+kWJCtS+W6K4M/4jeF8doemD
zGeIJKGefEJqt/o85+yAbG7pcDb3cMAgwaLCenY1hLNOzCpUoAHa5ciBk0NiRz9f7aY3cgd/mQUB
vjmxdDjCWPkoTV5VJEB7eSKyjnG/tFGFO4uiBuW3a27KKO+PVa6ZCBC2N7xPihOU0DonJEZ8PxXt
V2VK21fIqS/eoNjUyz+1p/jW4rX9oc+ABFFW7zdTnntpBtfPznH8ZeDu3LajXu9Q5zUiqg5tPm22
PGuyOz/lOb0SbH3RTv59CtCNgaAvzADEEDEdv+/AKoM81ER0uHUpVFJdPW1QdlMYpatUkj80HQcN
WkRQKjE0dY9OdfOsy5mhQw1IbWnEOAWbdN7hCp6gyrD/PqVGcVCTnWwaUlRn0mLFitbO7rW88ceS
ZweDERPZCaPcZAhOnqY+5QckVMqlQai0DwkqhdBri6Dk+/O4Sm7CkHECO2ihx5vZOuQtV5GEqKaM
lFbWB5aG9E8ExFBtxg+pSpOHrjRmN5oGBIhD+LIAaYf19GQ1YfK9m8VNR+ri06yDNKesKnIMLTQP
adhr+zhBVcH7X5Ms19jf5oMTRkC5XXTnEFlbbwnDRj8yreouMCNj8CpjQmgmGnv0JWW1/2IDUMUA
BC5KArDWgCn5EoPINChs+VTrQUsbrecoTiCE+mLKJCiUQV15iDeOYJBP+VljUXPX4dZbF8P8YBB7
dEgSJf6LHWhG45pixaqUZxl4E5kMQewlagsh/NXFndTo0mxH2Qdd08ojS/QpqFH56nQzL77NB+jC
QOJmjpobHTIHm7nu24DKYjxZc/ygOn86tLapkKzRi7s2j+LtbEc8mIx5XylLIeSi2APUOOvd+xNh
Luvh94nACQgtA10HyES31ynDgcWKdGhBDyRu92fNRFQk0vojIMv2/yHsvJbjRpZ1/USIKHjgFqYd
u+mNyBsEJUrwBVPwT7+/piZinzXnxFk3HJIaSVR3oTLzz99EdTeO+GSM/UvmzCdDVNtDYziv/SJh
ntvyZ6LpXVT4WnLOxi0PGgKHPhrGI+FUgWXjsdpYJIx38hqbzruRuU67s2smPn92Xo21r39BUAup
hgcSsfUXvSPtIun0/3LWvlkJ//lPpIA7PAvsgdkc/7vArHm9taQT9Hvz+6x0GEgU5otfX2if9Ud+
l4rXUjLwr0piPFKv4eC3QbGm3gNVutt30psvstJfFvO/VYb/5ENeDw3Hn9AFW1gGbYr417UkG3ez
ZlP0e4q9dZzrqjymsFQwahxNPBtK84YgxqOpWc0hXSWxoGb7Y+lJll+WKgkrj1xJEaz+0v4XPdy3
B/+/XjM6Kcfg1eK/vvsv7C91fF0fh2LYL7PR7AVxiA9qkXagBZqNaIMAuOa8bjPLyMbQ10PDNj4w
Sb5oXPeh0WZxU5X5BnvG3z5deIFTxYS1ygQckYTjs+g83D6MfoNm1Mh4nGrnRpTG7ZqZy33hG/Ko
imGMCk3gqkB055dl3a1kfyfGtlzwiBe7//9T4HEY/v0c+GQa2CDaFqXa+b+6kGxmoDG9Ztr3gxaN
c7S66wnWED7RovBPkiFmspenrB1R3JC2FyTu+lrj1x+UXY1ZZOnjU3Lv+P10sMR8Xb3pE4toX8WD
kHHTiDkwuqIOxLS+EunwI7OQVOgphWXuvJ3qbebVmsQXoSby9HKDRMLMdQOodU/1PIgjBuW/LYb4
YF49F29AZpSSeKAI7NbdTa5wIjV4kaUZxdVo4hHUrQgNcQU5fEQc+dS9Zfn9anZVtGTaXcrTQnht
EePlMoSzJb/spv0o3PHQGP7dOG0zkGB2dvUmixMkguxbOkI3Wame3cUGTTBWNEGrngUF1PKdNmQ9
WeR5hTgVzLqq7J2fp/fZxF9t1+rLH7S7RG6swGcDt50vx2wy0r/fNBRG56nWDrk7W3f2dq83eFEm
pdplqlwhp2gtoZqOufcy/X7RTumjKTGZ74fQ6FgdYbacHHOjvgEeqSJ7SUKMC9gkNX4bO0YSVCc3
bbZow+E2rJP2etjyfd8vM4xz6rXZGzdyNQPVOPQ6KS5vRbax2kk72JCSvf6Ui3CiV5Na8ZKrCToA
W8PRr4PJs/nn6n5QmPm0Z4htwqz/THo9ynMW7TJ3250pefcKcaGZYwejvQjb/znoxW5sfndXlDE1
gEGXtUMmNr4VTibIviRD1Gr9X9XSB9hh+6SQ8mG6HrlSNYfClS+eS5xs0ozwC3sNnMQWfxZTvYq2
Nw4aFldtqRyekrlDEgyb0MOHBw56EWSrfC1G7Ala62YS87PI3APV997x3C5wR5A/qxg/Mxwl8DUG
2zrLirw164o7mCHunG1s4FwfeHlycaUXDsls7Mjg4tBXXail44ehxBg4JmTgCgqwsHfspnwYJA70
fgepTK8HOTlNO+WLQOga1CnEIHqb10Gime8Ja/cwh0uoZ90QptnDutoyZFNiBabVfKzpFjXTiuxe
pcuhKScj1vsyC52uZ2W5vGG7Yi3ql2WtcFTs/q3jMkrG/iO3hnMP/BsNuXzp9PQD9ddrv25HRrGY
HXO9axs5oYQ5dk37My0Be+tlfEsrAe9j8A5XZ5FIdqMVQOqPOzwSEN9qcyTK6xa4BqSYXY662RMl
7I/w8+icETfd1DlZamOS3EIDHE7LcqMTLxr4jniuUlTMSHqHUBstN7gmZnsN/E/8BQ/rwI/vZ2mJ
mLxqD8sQo6O9La7AkTK4H0iT/eFV5fDs4OFiO2akJwjlXeSouf9Davmbbdll6DHBBU7LZKScX3Sk
y24b04vfyPtBS7q4mP31EfTl0LWN/WrlC1QAwp/yJh3ipdLdz/oiCGD9iS6jiUe1uaecVvnMEhNB
uKOF2pwad8PAMlPvhTrIRBP3nTLWUElhP6uh3tHpinBMhx5WAT1L2TvP+vUi4t7QnqyccELoC+6X
yIDMnCL/2S0PSZ8XkTMv2ak0W+eHLR6lZaxvwEf6jWc1W+jPpvNjypcuzIqyOSe4Jb+ONhQ+SthO
H/J2n6bOeGgr2ENp3urvuPmctbHInrs1c8/m0HThkrriXXQdD3xvEBq2adWNgg684rxz57lIKhK/
f1hbb7rxNPWm5ABY3m8/2q7UgXYt8ehmnRUuswJDTG7cPDVuM2NWdxrJQTsI1S+MCX3w/eqt+vrp
Q8q5s+AQ3MOethne89ftWqir1FQBRX5+d7UitiFs/ZpdbBBalZ+x+RZcCJh92zMklHFIjQflgYDz
3gVZM6yxs2BoXib6z9auTzLP7OfZri/fI4ZDhstuutJwFftgh0wLKNhjf15nqz+zoSA4hbnXsB5X
rt8npSYzrhczassmshtQw7J06+cO87CHvuxjdkzlbiQ3JJ4tT3vWLFaTwnhpPO84Os1yXDXwRVMJ
/22Y80fq/PBb093D3KrkJreglLlGDbbBZAtRyjEvm5m1e4/s+YMxVv3JSDj6c1VxrK3Eud+WrjlM
xM+EHDmKXFbWz6Wnv3rkpv60c30NvNVd7mEFlue08Vm1aOwk+9ptLn5inFbFzRAIQPQZ5dQbY/O5
crlN89ptHwYpm5O/WuXOl5bYD1Q3tE1rOBq1/ET9X8Ue7efJp915lpr2+P19T20Te4LRiHByGIEX
E3VnVa26mwm72jd5ZgWZv/Hml3Z1djV/P2bmcG8Y7DiYnsCok364n6/f6+gHTjgevnmbOYdV2/hx
0aXebXX98P1Zu/NL0/o/vtFvGrg5DEhiiXMvaLLW2A1NUtx1Yvvnw+bXc8xDooffv4BXmQbeWi1x
523rmfO+ng2r77B09Fkj5NcYzev3Bh7/v7/6v1/aROb51dxeNH+XKqXfuxXlFo2uft8OZhHQOoPe
lpZIyMfq6QXGqCxK9HzXLroudEaHVmZxQ3dwW9rdk9vJAVRanfGdcjEIrPIWaAcrvy5NG0L5luZu
JkobOqKRE4yFm0FX19m+xHnL6fX+odWoSd897YL//fe85nZ1dlGDdlmSrn3XSnEpN4nXVslBFEmJ
PYabiD0vvOlAiNLZVIzxVLrbhzv2kHu22n02oP/r0zoetKVlCSk8+YIF9rhO8l63XoBR1YNl29tt
kRURHSK0u0WLGk8Ul79fgerLQ00nMNQjl4XmmJxzctKO2kDZn1ynD8zGTk8ZZAYzW7sbnpqq2rle
5bPd6PvIS5ru5vvD9y/r1//H6zt1Ssk6YpQNsqnWcxgsGTSYMv/VJAQwh2AJ98Vov80sZW7QNbn0
NP1vLMi8u66R9N2O/ZSsEC5tErWjueWlM/zUfMHZISjTNX0qVwxB9O3vTdRY63KfQCbYSddKL3TJ
MmYgw0FscowXwSJHaiyCMKgrQ9c020BLO/PXhsCsZUJ6lIUH6VLS4vpdNJQ4RBkl56yEsGIbxaPh
MgE0y8AM4xPHmHQLXqtLrR70xX2ZYVgHrhz7G6zI5ks/vmD0wvigtIqpl+ynJ9Tg3BqaZNmL+U38
fd0kDTZ/MLIP7ag7+6bonprW78/eZu+b6jpSwlE4JTYloqjMIs7qGVyzXNm7rhvTytx001Go4cXq
h+2+GcRvS+/+YElY3q0TXiqQj5JbxCkty3I/uxvZMMYISsSp8ZvqSbeMj7QomoMF+/ngTObTMGfZ
D60158jq9UcW7Ua0tFNza9du9Pfv7rDeO81N04SpcCTd8jy+yfKuWSYssCviJyDnF0SSFiJoKyaH
7y+ntH75+9tNKfW4vL5myt3GeEl9EwYqAs2sL9a4ytrmkqv8CzBv2n9/BVcJPe0irWOjiTmSQ02f
PlT+yfQWbUfqiRnVchwei6R+FPronAek8Er3tinIPb0+VlboYHn/Qzpftki2PbsvSLJ2kd9nHvbv
5hBj2ZvdTzZbmTLPL7016bHRjNOzzs8QXHWUQdom3i3gzT8IWlf70LxN58tKetjAFU3f2EKM6qkW
tw9L7iyPakiPzrU+FKZT/vPKiXrOz7NjYlXvDM6dvuJrszVH3hjjbXOMJSSerN7bg7Ruh8GzbjMJ
rHItqJNfyyTgoBIP6OVHabMeb7u5fbWq5V7VwtxZkyQ8szxyqVtFwCeW1CE7luJQ5kuAX+X8MmmF
uvQ8lIHu8sDMaZUc8pLFvSILzZsy/zzT5btDll2+P9hWcf8XTsBSblfyU9Ko8/DZmbjL+zrdW2NV
HzGi+ix8m9/seOV+AmUj4kTvkRQDEV7KfBKnEdQRtzD/SyNQNht/EIyXv7Mtrg52Vsyh22Fa3632
3bawJkM3mx5lsj7R01eXyqrKgK7m/P3+l4b4Y8yX1h2M196311tTDBAa1gp/IeBlujgzEOMQlFXZ
vbvEIR30rMVqgQB3IFqy5mxrsXfGkpkQCowEV6eijHAN6h/oOyBtq9k+fn/5fTy/v6dvmnU04bbC
M06WY2JqW5RtpaLvWKY3CCy8Jov/o8WbaJbDCVI8DI25NV8anum/X/bNcCWwkmo/z26okrl6/n99
BnTxYtfSRQJIDTZR6hz8rFM3Cy87+vuHVG8udtqKMC2XNLBxuX5q78xr81XONgRV7DCDle70ZiPQ
A1vXWr/U3fpSmJp5v/hJtwfFcAIs6XFe0lzrZdFkGzLcWS9zo1pCdvJ/Pvv+1cvfu7nqSn+vmxOU
scKsT3/x47Itl9iQW7PLGllCUyractdaNi3IdQOxTp0XdGOJnxScZ/gPWIzG8z6vaTKq3uS9TDP9
LEX9NsPfOJiD4V7qVrkXdsnbEe/Vi5uZ0xCItWj2uRx/4avOsjNlFL4YcGhG0dzqHfslwyIY2Si7
5vb7e8bYe6fSkIFau8NSrN17zfKJx4kw1E5r6h3bFBF9A6/Yw5ehJE6SFPH2utrt5L3tlYwME1NI
y9gcKsvUz+Cw6tH2mg9G4vlU9Yodhu8GMAzS2yqBRuust8k4//MhT9iqf+Pk9BPWRdjr72+cXG59
sV+gHPt03E8Ld1VUq7LYi5zwvG1eP2QrZPT3hDMzPshhHiKQGi+iFfBOTOIFnidvTZVrt2Wn/RZ1
rwKt9MRltfP+MBGjGK8Z25NF4JGVFpaOy3VWcTgUG5XFxkxqNtNghvB00Fhx3bqGQkFM2FlsXJf4
QQrWsCtEluPv7W/PfmU+dOWDr9RXWa8OYkNKVzlZ04lY7R7/BCjIC+NhsbbiBFcqu2AKol8Jq+ah
FTa2NCqjOZnd5lxZmYz/7iNKchLwGd18Ar3sfr9mkx10AK63G8sSz3KWXTc37aEYNfeHNf2eapk/
Sy+72/TO2NdlX+4gO2y7alCUSZ1SCNnjClpqLOmH733X7BVJACFJUpgy3tCrKNLWr7N8ujS3UyVu
vMKXd5U+yJMAdg++e4XUxfqUhIN7UhU86uCcRvo8zYTIG+tHJdNA1UTT4i3wUvRLHm+mjMSgD2fk
perS/hZkBP4EPoAnOw3n2XIp+HYyFfcjnjJzMmQ/KYJb5Cn/tulyGXvX60YbtCoSFeTrlvM4wDCf
aN0aHsjp+qOWy/T0d4VnZJGUDuI4ryzuN6vpuYZYPtVGY+wZUdcYO2IVqFaLeXuMF97O31pq209y
rva0ofrJ6hGXdWY+wjApMCr3MKb/+0eLeZvPPQSb0jawd7p2nWLz6izaCqgkJYx8nVSxq2NN8cgO
eQp7o9p2xaQX0feBSKT8+H4BCXC2znJA6zPrpDICd6r4b/nd8kpBJFseWxcCel13U7x9o9BGUR3z
bnKSmxJzuFJ38STLF3UsDMe/sPd4lc1QsgfFR93U1KNerdZ51NbHzCM6xOynfj9cJ1lb15pTvXl/
putXGzAkdiLKiFAZkIiS8M6PCb5WvdJuF1F9JTo43Jbpy2n5fpu+V35/j07SLJIi31vB9x/VGybD
6Oglh9Qy1w+odn6ElBkpqbGI98FBj5im4lRN2Xhn++ShOW75piesE4pSPiWN+TjNWb8XUGx25WaY
b+tQ3GSrR++h+c91sp2MmXSlZZznG8uctdfEkndOnVQPk4ODpw8nNlCqKW8s2SJnNYr+rfyDbVBG
QWTT1pTFzy5LilOWKitOyYgPlyvy+j1bAEGth6kaEeVW3KJSq819a7w1ZBPwBjndI8Y9xaGq02fJ
jbLTWJSdVpeNc9rzz1LSOc3rth2/P5Oeux3hScERun6mwQZBwrQlcSXAv7py7R/x0aswTO2m/SRG
eCTfxetaf5jlapYkaFGrl9y8/uXs5eK1xXLLUTjwsvRWp3lw1rM/wlIJUynmVz9N9OOAFAB08zNP
xPZoJ3l/rBYrDyVXUNDISkBhY4Zy6iEPzQqyV9YtL987VtPO779L0PeHueRvGur2sikEDk1pntPN
Wfa5AqGd5cgIDlZ+2w1olxyp7Yzv2d+17/2mqJhiGFc8mAS73nW9c64881jB0Emksu8QEPUgOvKD
V9G806YSjbNhVww1hfOuWR7kRkz1z1uhNTEhyUFxveRNTsTOhejsQkP4O/Ph2VsdxqX67eUGuEV1
0gANCm/XYasIMQyyWcog8Yrli8SpGQpUa0Za4xb/fJbqcOGRv8WtayynutC2uKUYffhMng17uZ9F
abzbee4dcs/8o42b2LVFps6iZYwCi7qtq2J4AITXQjybQ3S6jBOzfcrzpMZkxqKtWuu31sqQgHve
FHrjFd13/SzKLf3UVL0Tl/1SB/7OLeo+Au90Qx8RHQo1ozhb83M69zebOb5yyX26hVZiPp0C3Yjs
AAH40cPhmR0DKKuckHQ5+hDah8zqAThn4QfVtjLyLXAKCT+DSdvJCG81PSJn4Z2l8xoMfhZOtfmp
yX6JMzJSyiugYc6ghWZa/dosedJRv3pGVaAaGbeAuD/MB7wtNioPAYOGhUkP76TJDkKiafeVw2DF
Yh1P9gmoOtu7voIRxlcBwre7RVvhegGJUr0xkdXngjucXPGQclZAktMB3PI17trkd8tPG3cCPeEi
ikDTqkOp917YV1mOmycxLn6WsRVYnmazvetxojvpaG2SKWHW8gyMROMVC/lAm1s76thNed5IU+vz
Z+Yp2ylgimzEuLjWAG9Xf0Xhq6oDx/bTFjQ2hpbq0fClC2UcRzvfDUq5N5Ue9AkbBZrAPsy9LtaT
cT/inXkARSh3q9hDXq1jB5k6dVHNQPwgK4WbQEHrMRgtx4DTnR2XL7Kg9N3EdmTJDRm7/dtqZOyt
OPFBr3X44h9AWLBvjZJNdKE9Ygynl9vjmLr0XIb3wpyQR9Om6sirnP3S1HI3ongKvEm9uLAkhL9g
WJO77B8wQ7Cq2ozl1p1yEr5Wq7tGz/9k6P0gZavfT+ZnrVGRROGcMatW0MWdgU2IFzJ2TXFyrVZs
1d6m3ODlVAuLHHlEIF29diwWAtH7P3pAmv2wJtjn5ax0c0BuiVw+7/XlsFnpubXtX8uq2PTlw94v
PRJbJ6UfKqPNMQFF0pf1t2Yrhn27GjvDgIHoTToUe7hPGRHjO5G2r0q1uzQdbpVlWMftKCrvtc5t
JKd1NQaiQEiv6fRNKT2cb1cHpu6vNZOHdWlUxHr2bLf1m+lsN6uxvgPENXp2L3HYj3Qrr/bpWr4m
9fhTz6c10lz1WVjZC7a6XQApONl5mgFjb4TTWtfVLhf6qdPz92JJ1r25bmzqeOlrlWDlok2Xqch+
stN6WrPf12dlpCB6iQZR3Sx/cGUmUd4UHtTtfN8C12768Ccl8SHMFCr2af2c8/b3kM5lqPkDezkP
Cdc4IE0xUk2LEulfGm82d5uXs8FbCojFXGhOve6LGRnalFvPE1ynYDHG2O5pR1DxDRtCSabOt6Lv
20Av+0er9o/kqxZPq0Scb/vvXTKUQSPEQ201OXzmP06zc1s3BfNkt7/YdnntQAu4tdW7WGmJvMLE
cT9ui8S7pLp8cvo8oBlKw7ySW5QwuOhN8mRrI2uKlEK1zuWVdHvFYrL6peutio2G/qEV3j6dsQ1R
VX7jFFlyMI3t6Fvy00s7HQMcNn1Nag3XecKNnCw5Gl7b7Y2qfmR+l/FQJTRfK+P5ApKz4+Vh4Ylv
FHpUK6JADXt9qH/xeKcBKxEm9IFEkgTacOWCurtLddRt6/04GOnnAqWEORiKm9blMy8GsoQh8DZN
xHp3hVZYUIVu8okGaI401YJ02PWvyVBupBrxY5ihsvZrGzeVRu1ikZZpMg0zWR6sBccPUBwMHot3
o3TKUyblpxLHzKyWcCxKoqTl12j0JWuDdqVrcVmUGW045FDe/WE59YZB36QmdZgEeDiuW2bKBgy0
yGJAzWGali/iRG6tvjfS+jhKjNMUGyMMHzU/HODDsEiSM419cZe1TixTwl+avJwQLF23c+CS6DLm
JzwkyqiCbrMtRODU6nGxqaKtZexLTPPDKzsfwXdhWAC36/PaOWuAGgkh5C/8ihNOp6WCuuvu0j5X
oQJHilpRhr24MsWxSTurYrGCOrPzPWbDbmyaI8dgXp27wr/Te+uPQKcChdzmlcGwFAuJhleme66V
eWyQACOl5F/NuHl71XYISx1Kt/myveJDily+Y5bSXIdm/FzK9SRJFY1VMWlIXZk3isx+geszgnvi
HcPbEftYzEyYJked78aJo71QSNao12EWawMTTK8ObdNqDzhnFrFXCsGiDfvJsvLe8fXVoi5d4kZj
M+x2XYQz2sdMcDSykBwAXLT6fsisj0qXoZEIWh6eisVxqHYAsQ68nWZbcXqZp2Kf+uwkWV3Ofb/P
DAI4komfg87uttXQcW4zHYWBmsZPEbiQ9fbLAYhUHYICPCTX0AWsXsb8tUf3mHnGFqbKfe8LQwW9
mex9psgNSJwVNoplMZegb+ZvBC6xt6QYr0inJASCnGDNA4od23sMcERo+bd5NQvyfA3I+gVcyda3
952bDAcOzHGbtKjPe3Uj7M6Lh2HZi6EjpUL4N5VWX5y2Mu/WZdhvlEBgY3UPznbkpx/xkkkMzK2b
uNCyZre1y+9RV/CtvbNZzvLI0JhFpZboYWIVZ+hrD8XoR7S6+n5Kpy3kX07sy/pRpKyQt9S7+Pzo
YirTQ19NoWbOHjY2QHb1Chd9ttvzMJAQntnLwZWlH1UZuq1u+Ki5IBObedN0KzYj/gKWTkhNnmJV
4uH9TZv9YHmIK3vXuWlGCPtD259nlorxAunq6t0ZNgvc+G1cEqJ356/CiOZMA9HJ+6CQznieyTxS
vvhgIzrs+97B72r0d6pou8D0q/VYC/ZMqSh2W1fcL4a/BsJqT3bRO4fUn4A1xM+mMiegetC5DavF
2Jhg4plXMyTlv6qNFyLvi59SgU/oEAxLTUaO1hi7tVMV8/Ycbn73UF+JMtua3vgJQo5MK5CfpjXv
r7vG46x/zSild/4kzn5R0Tyr/LdI9PtSExpm3+yrs4LGzxoSRpyrULwTb4tPO2CtHFXNitUmLNiL
tHw9q1tvgWixdXBwcg1CIQdYZaUTFSO0eatdKbAiJ+1i0w8zFRAxClWld/R3S2ZHqnpy6PJtZ5e0
/i2jMILL9hm29LnZfD306AYDIuLQJijKaRNknrmiH9fInWBTF2nGV9qWnx5pCzS1tBReAUK0MihN
RWMFyVYmO3eqd4qpP8C06JUYEMRdfn5ORzQh/uT20UKaVLCKUu6dlqQd33/ZWn15lM8gdK/rsl30
3ZAO9P2J/YD7y95xmKat1aCCIp+BrvHpIengplQ3xQqw545i7/Wg/nD9a13oqPSNl94nu9ewClpM
g6sXLmoVVCmnqIGfbKOMr38YWv2c5ismWaV2tLNf8Ife6OkhTMWttM/Wlftm5Vb1oKOXgnfqJm/G
JPs9puoIhuY2UBa2TUOdv6/O5AS24/inRlseUvIthINWCSVPFoFCNR4lRyDrjAfGLtJipgbFThPJ
cvlcdX2X+2YFHXJTCB069ogjX0pC1wfIweGAzUY0MmkU8+wHlMgDTSntq1CPVZXcaGn9XmEROQzv
GjgcCnksvn2Fap5kegAWhlHER2iXuW/3Sm+GHQkFp3TwJ+RTaLJqd6DB6PHmHzAn8mcFbclpQOU5
B0Wqcmy3CjyMSDbYjClG3lDdXLpmhfept1lcu1fBmDKuSzLzZFgb+rIi3TtuwtDS4h2h3OJomuoZ
QMUJySnyjppjvxtsbMOSbVC06OuCrOWHwP8xHqblrl1rIgrqhQippGK8cCwOyOTFWU4Zyc00Gtvs
2aDIXssNiKn9KDlKh27mQAKL/nCa0tqZyewcCrt57DNrBkNy1tBBmjXZj4thT+GGZOVADd2lBl5J
Yr0rZImyeG4uizOdFz0Rd3ZDX8dwEq66AYKzoT5LRje7Al9sgFt3OmT4+ISaPhihHKyBoWO6mDU4
/dS/EYLJQYPF1GYkeWwgzOuMIGhFJ6fj4SJdCgIbo23QssDM0rhXw9tgOZGtvJ+54b/XKXQSt/CP
CUT4MKv8nnXufLD7vA39HAGXLivcHsyfuFnflBtBCNqyMm1q1Smtf4CumRdTTZzBlBUUun9aAX1v
cpte7KG72P4dIbDtaTCsP3b3XNK1HnqUr1RAvE/Q3WS70Vl3He7dx7nbcizGTrknIjf14DEZhgZ+
P++0YnEDUyqx07X0PMrxy0KDG+SfZYMSkSuIjMtWfzW8fIffw8rxqoMi6QZWiuj9dG2hHEpFxUU/
jUXnEMmjvZZzlBTssToePTqMTUMkW0O88jdYXtnnkiawkY25D7p2xBGDreYGuS/viC/KLW8LB2H/
0XR4oTbhgsG4SDe6fgsq88EXv1tzm/AHTodIdxYUZEV1oL4tZwzqfrJPCZykMc6Z9Us5DQ/A9c8z
1nTkPUPNZSVm6GTbNf4V+xxVcEn69ZVJZN7X3ggjAUIJu5fpnWTDDGcz3CeHJWNDJDgCEDhA98iw
Up3zvpAdaaoawkL3vuarH9vnfqiMXWKaBuLYlJRi7Q/e7E3od+inM1H0p+nqb7ewz+ppO8Nt2O7K
0vrK20XfiRGwucuyQzmYNflf9e+loH/x2pWbNZnDYa1f4DOQO6ecn6jnUVvpr3ZSVzx1rX19zmMp
Ci3y5AIgPe/1TCCt5++nFKWH7Ao9Zwb3vLX4dSRGmt68ohs18Ihw07zem/MKpWQ2eFzl41rgz+FL
LWJC5Nbv1FkNHf93vvzSbTrNOc3SyIfdTN/3DpG0CwvQjHDgxReVRu+/sJ7nBmxo19t52AlTaNeo
L4CYtjnm+o8Rw/XA2HKE4KYsIdNTkDftg8icjrzZhZvv+qFPbJj1ohhi+GO8ZdUS2DlKH5xXOHqY
3E1zjWat0m2oh+wQWmBt25l+QxgXgaNvJiONy2Fy4bS0/cEe5vlgwmm5dlRBmjtnejIuK6ANd5Qm
6w8nclgTdv4K8LQtb6Dx4DrGUQmKeaNoSWe57gxFrgigXjmn9LF63e/kXAAL4Vpo6WiLoZWwfwBg
N8yncW3Zyh3q3HuFQai5jgBTvh2uG/0a2iQNznDa/J4/orD6XaJfetOM5PXyloUJjyJxBI+FWKPM
T6gGtR7bVT1E6kqX7DXKb2PaOiTqj2YkJcTq+xTPuG2n3P+h6MyW20SiMPxEVLEvtwgJrd6XJDeU
x3FooIFudnj6+XQxVZOUY1sSNOf8K/fdLLKrWauvxmqDWMD3xBbFzXjf+ZAM4NjTLKxH2jOjlNa/
fcOKuVPcbeZspqa3VUdDBi+mrTY0x1vqKOs+svEAdU3NLS3+OoRE7weh38fmZQMnPoDCFfFaq3Pp
yY9ibB+crBIJWst3z/SSqV6jF3QNLDxzeVoJJT5UbZuBcJBs0bXmwGjDTBHi9nr2nTWd95102Iod
MR2auv1X6sUBmFkCJJ5/FN5UmfEGYQN1uD4dxqeaGQyTVrCTiLzRnOJpat7K4ahhxV82mX0QM+bu
MoEacAxIZcxA8/yJ1hhnbPdFEwTxfQNMXEverM18hwudUrsbUG3lLjGak52UA0TzRAAHPCIDIOk3
RdMyVPhIu3zcnVBcu3rM07ld1kQbo5/6UfgFIV2t9rG0GrQoRvQUSf7H2NYSZ0Z1Rd8Jt1OqxN9G
JuPuuDRMsTa5NKtnvHaqV/vatZ+MTn3iluUcXewqadvyT52Jd1R3+HQ3eVRZ9t2XDxPa8ngRIa8M
y0SMuKyYuOykHC/SrgUxRNZ7E4X/6LTbRUsYxrWcILJasll5drgOJta6Hq4Tz6gwL4lhKVQUqyj4
Q3IgUUr5qyHm4WoLcNexsJ/zCTDYtdabEa7uweiQTmXTeOIK7cnFCeSRVTXYzyQa5jpIFefi3hP2
f05o/h5nQtGp2MGE3CxXYVZjauOjmzqxL6mDQdXIA0bp567fXjZ7iHvd90fb8dlJ1gF6THgv5IFh
gsoY8GfHBRhsJxiJ1pmYGhdn74WSZydocaSzo1qq4EK8/NsmVdp2468VxGzM53Kv/WuvPXuP+Hkh
rS1TRyomXjH1W6kwdRt7Qd+//gSb2b1CrLxHqsuu5HVtSWBYRzsYYBGLhxFh10Vb3nvfoZvsGb+T
OrxG/VAClRf63LM4enVUJMhwL2XnVacR3uhuzFH7zLX9vTXTgMMqlCBWwG0/B6BOOPRThwdxn0MW
t1sZQG6G+6qwbfyxIOdO7/zbRi/chTmCGMWgX1aaJlCVP61FsxwMlz8F0RCy6dgH6fr9nn71Kl2C
5zl3BbiwUZ0JcWYSCoxDhSfl4InfFTpzI2pe7QjtT5Y78tiP4XPb2InrscipaNSHoZw/TalYiIbm
r0Wqxs7PNhI8PHFkOmTvwlo0Bsax4XdJxWwwsyLyObkh/MVUvWQF/vdy6HjeD4N/nYmAWEIe8OUQ
1PCLFlKkqjttGZmfAqhuC5AiKURsrQSkX2X4ABtxMFfueydE7BrYsrpKEs3LKnJQpxEo1fY4P1jt
v/qc4R5xxNDQ39iE49HVGWkja5PMxLbvkKSAV5ZqTXUEFj4auQKTnhMxj9ETibD3yLuOo9w7uisQ
mS/pXc231bmgD301TJu6qMp5Zmy4QCCPh6nzPluyqZGFhe/SRlVr+BubBBDvMo7TOR+tX1Ndv0ua
IeOOIIDOD/Nd2S753uz5dVoPeMgtph+haRTf6vkRU4d3kZgKEq30moQeaswQ/u5gdljONlGOJ8Ul
H7uD97WV915Pnok6MFaGa+sJGRVwabVux3r0f0zHfokiPqFqhhHCMFLQtCJVHDFEP8pg/vaR4SPl
dC56GtHC8tF0QeGkG06xeJDGvPedMF236ilzvZchIHNbmku751UhQNNiZohkSe4bA/2Ego0VHSsr
rFCWF4THiO2dxjqUK3kEXiy2pDPrASOqzf7v37VOkY+Ucn0a1ZBdli17rCL7YAW9DyrQENXc+s/b
OO/QJswpe0JxiEgh0DbhR860kqCGzhXtxicT1PQUBcgGFIdrZSGELyK1vVHuUt9Plo95cojxIwYI
tZqZtPns7VVmHc0ZLX1kDE95+V1JVjJ/OpZKULI9le+I0G/KA8fXZbsPMaOmY7e2p34kpJFFI6RV
jAtVY4d+3Qb/UJEgFpdTcwaqtp+YTkIYyunFBczF3rnNn4VvX7coZLql3fcy1beW3t9r6dapMrPg
VGQCCT/RIki3kpLxnSej88GlJPA55x8zWWuqcJakEao6zZ057Uu+x/yTSzi+vBLRMVAMqVU0C2iH
0Yz1c6W2B25U81GH3JzEsRYXGT33pn7FCM221HGO9NVDCKsLDpSvl8aIXteutx+QxpwCUNNiMP8x
QtxWBWUWFpab2Gy2sbvmFk6PbjgT5YIRZCYOyoZDiwJrN4aVdVyEB5RDTedbGGbveYMxexuWXxUI
84GLHoZ+MBPDbI9rOz9ng6V3iifx2BnGbsRK3OYns5j7C27D58YDMwkqc6NbAWEsbcy/W0ZMZzKe
l1WcXQaCQ91aWZqX3NtuvyE8Edw5lCEi2dQ7LFH/GAvoDfKitw7FPOtR9BHaTc73GhPH0L8yuwEU
HJxD5aCLWDd9GvugShYksCC/C50AJL8ZDQxTw6g9VKFxMJDEdzk2LLd9WRV1pFupAgY3I2FJLy7Y
fHZu4o9lCIjNlLjW5OW0NgZVP9qAisdgAfZDJIxQbifa6b/QnwzmBOBQR+lPLuc//fQbRsD92sYn
p3NrlDOefVH2V1BZ6wETE9xT4F0BE7uEUeE78B0dw9b8ndA5oEVhQWhy8zW01BEhDAtU4FexyRNy
InohGr1fZJ7GQ1fr01K1f1XlvjYgeBfDI0Y5kM9u3/ZP/XhzkXMlcNbPNfXk8fe8kkYhFwIcYlUv
3U5kZHUUJLrB0Ikngg+JS5vy9kze5DxFcV2gWqPkhW9VvCwQp/A4kNRLOQ33yQgegaQSf+m//L51
noyZvWyrbP6pZGfyDiMBqCJQ1t4X8r+VusWyIGoIuJdYQVHs6o6Nvs+c6pB30yMeSy47hucNfjtf
+0/EBE9+3YvY85CZaNbHs5sjt2q2ECn4hBmwmI0T/tHPdn0YVZs91a417nwVfGW2RGBd/Gkz/xnT
DgfQgneIjXvdOaosd0GzvUGl5uciqtPVKIiV82w0o/8Vvlelshm5jGEZDpFHzBPiiDddfd3NUXcV
vaPSO+uUD/Ibp/tJDveJqB7J1cIc5Be9x4rAJTcr5yp1cO3JFj8RxhBnPdWR29iLA6Y1ouNbHG8h
dbjuGu64mL1UDsMTuqUkVO2B39I6OOFcHJnZD6u1/OTIPRJHFOYl5g0CLyp9ogL76lhmw4ggPcKf
hx0b7/glIANu7ysFruL+Vv6gd5FqK5DZOmU0yHeOa1jJagfpWEztwVUUOzpVO70uVKMbMj/IHmwY
veV/bQEtEg1qPeIi66FoxIvr1NvJKjCIFznPwpUH3G5yikdiJRK3gP6ejFezMsu33vgykB4T4Y7f
Zg5IllkCJ7E3yS7UztnOHEeyY1t+QL2aPB/l+FBtK8QGdO6uMU1x8uyRx9Ciz5yKOBGSopwWYiHq
16543UIIF7uGvtgGWMaI5su8NgiDJGfGMo0XoCxxcMzx3amY7nFL3dxeGo/+X0BTcSBVnsV1PkKY
wPU0JBFC3wm4Cd1H3AlO1P4yyhdns7mIHrrwVhYjUNnJIVqMomQ7dW2uQgSFnkO0u0M+Kxnm8odU
g112l1EENYubLHiY1tZZ9P4vsgxhmetpH6zuxKbOlIwdLK/Cm2fA1Jkl7aReefdENzOIWPBlUDZ1
zjPzMnbBa1StbeKq4SuT1hnl2bYPjY70lvLNDksPrZDDi4iCXcWY9NatxW0r64duw8PSzzUfLzKZ
ZmiMcz2igucC/0eOYn+xtHynEM5LycT4YyPQSAxrw+deb4dsMnlH9VdgQ861pYus1gwnoBy4bjE3
v5jtKvZ4suRKZVzvxLftoD8BxXtUAQRF4G9nrwf6dlZIPbf8gBhjBdqm+QrG/jAa/gcIjTxAoDO3
W+/B/KNQlPqyptG+IxOJrT4dzfwhz4/eOuDTs8xEQu/QWHBX7EoDgZi7kkMleUEIxTZ2IhYMXoJz
EKsdouUR4wnTLhtJtHV7Lxg+oBWLQ6XY9dcu8UnmE7IHAxqGlFPklYzU0M+Pg7u8s1Mlq8zoFLRd
TizP+jdUwRUW7cHp1nfPlmZqtZAmWAS54iXmGzcb9xl34S5Cl02k3c4VWxt3A/u/5zrmsQc4nnQO
2uEqEisX85XUii9/Wh9kG1xXHNGxD2GnQk6dwntzSu8cjPkXpWP4GySnoaFoTd/kY1SpdCiZXMwJ
jBiB0JtfSmScGtzEbDWRtjwTDL9U+2jvWpfRbVWq7fHquM5nIa1bVHE0r1elFbW003rqOhJFt3Kf
bYJYtrV8UnLM99KWD2IkD1mSTUmk3NUj6wzEDoLeMNDlrohGLVv86dE3a6JVkNSz48ME3YptehoX
t0nJ+ECnS8zlRoVO7C8LhSIhUOG0IewtFvDiqH0h2ALytHlGqf88lNaf8qM0+Woz356DIniv/GVN
F6WP5DfU53vnSRyhq04Cszwr20gnFaUVvi4ssrhx7Tz82gabXCRB62xGYoxlh692sD2vUflvIhuC
KOnpVghzH+Gr9xG0CiN8sstgS8oQujbzBebqCrjcMGXSdB9337ImCicGc+AO0O5b5UonLnqXTIVq
/Ryt5Trg6xkdmh3ywEZqwQN8KsDbWqIFw606ERaQcAZyey7lqSXjGiZm2AcGi6Vb98delP8QiFDO
Q+HVDrHqtNPmh8aRLJzuYjRYPBHDMTyV+QdhkiDK/Ygocfru12cnRP0PnT3CA1emD3zS+PtS0G8A
Pk13JY7LVpDVWSf3sRUP7Luw71WTH469PEa29dgMth33Vr7GSmOVje5inglVE7DT+zflgCBKm+aF
rR2OJE2TPAe9Lf4WIc4hgTUYfI5rQbGJmn30W7hhnm4WCriWQEoxPs9uhiZlJMpnPdugjgOCryzc
0l4Nv0oJPFuM1S+v7v6Z+VMQzuwDQ5XvbApmKy+RLtqlqPKf+356rxbr0yMsP547yfpWXDRiCaPI
foVB/tN42jtw653xeF7GAEFiF723WSGPAtSFbNE7UZ9F4G2oZu1H056/mwLvMDBmrY3PduFxaGbA
3wgd8ecXqN4tUoDyDRctb40TlmKvI5JGi+Ay8VBGr2vdd23akiun+1y3b1EQO+jeB4ZQDTClKD54
DJO87+OPIOj8a2OLZRPLrroL/naEICSuuVxmzy8OnSi/m9D8Abj6U0byBFss9jQup7ZabtmhaN1/
bY7yHPodOjV74dmrUPUqDcyIBKhrUrf1bjV+08GzzxzIceX7/Y79HIIY45eRQ5FENntysC/Xct/A
trn35XmrcNkOQPtul6f9/LsqGjSaW57SuEd/8jocOvjh5P4RONp+z+3pfSz7L7fOv9EhHaaye8xb
Ed3FyEc/AjNQzr9syMEBc+cULtnr/Sottf80rf8IaEAmNkS3jVl4JZReL+yBeho+FwPnOmmkBvAS
Tz0OSblwr3gVwLyWexy+zz4pggmhQFXsR/ojKMUT3gFkNNiOG6Q+7253z1wDfQ78cgGWxfXeMGIh
k1l3Ea4VSKTiTYeIK2ErRg6QMO5tGzTBBz3YpL1vphqDMNhwPFdTkxgoaADBEeNZ4r2wqAlgdH+Z
itnfL3WxnmzxA5jysfn+377ha23gNEy6O6LzOC8j4hLW6xiUPwhr/zQ2UM5CfGgzVn83nmw7U0SP
tAOJva/xpRaTj3FqiPNJiEe++WM4+6ltZHI3S9Yxx+IV5EVSyL1xN3BOgCa6WWPP7X90Kc7bWDSI
M56LgB2AmOw/Wea/u89uZN6jrv8L8JmmW0Fgj+tGp1IufeIXJNnXAjO/piA+dn3bvq84MbMfMIiV
/dsgkQ/K8InLdusrofqR+pwQbCZ9iTQhI1MADhcxIU09p37lrJyMW7eSGb9tBP039gM5BCSuFt7n
OECoR8b9kYhuY8R+xUXXXipYiKN88j2M55maIbmI1SdrclaWB1nA8OUsgOiFw2FckzGdZC3T7Dil
wdoepbNaMcSNEtVporSgUTmvqVkIColGOhYiKt7RRy9m9VdrFmKKgAgbXL1DYL8gJPAulhgfgtkk
ULDV8Hd9hwQlN6CBzceMAFBV1iuD9CSTjQDNwe8JFPD5hOtfJOgAjfX/WWHnxj6T+IFAiUSP46X1
WK9mbp+U3NmHEHbwWJhlUg88n+tVejGDt0t0ov+jMvPVMuRXy2ENP2a9ztikYsenEiNr2y+t3F9R
c1QdMWfFONdJ6S1/SDoh9GdAG7JmaG4IiLqt9R37q0iOtWgaunhbQJ4EPFJh/gqC+dhH60HmiGLY
PI9Wrspnt5y+ygZ7sZOJn2wrX9vScWFdnVNXmwN4+ISMCyl2bNapPWftk+F9B5b8DgfnNjlGYtbM
SVaF8NeytxRdaHCeX9i3b7OqSNZtVkqgjIw4/bwmhpUtwAp4Umjigw8KTi6YxnNtm+qIV6zYo31/
t2bSHXrHPznTeMeizyugTOPo6zhq9yFC31vh9t4HtnVQcGZb3lwsHFQc09lZR/S3JVGrimNl14+d
wy9f933IItx/cQHip5AHwtq+Pa9bwcpYXge7OrUKrF2TjV8Bw0b+9Fe3PI0oELdg6DD+TedgtW6A
4/CvawEJ2rXYh2hZHFzcwPkm36RdHpAXvdcTe0c1TfilDR4N9RDtBKZnSJ0gPzl28bmap+LOrnfC
9OK75yZWRQ59Y0gzLjXba9ijaDWQRxIul1MGvtxcjn/UaMtXIfKrBUJSOeHO6BH5aFbCWDhFtvNt
GST20l60ONfunKdqxOWyOur+STdmQqnEZe1JXLXslQDYBlOvN/pUvS7mDm/UgxcizAU1UOdqvlHJ
9Gn6hnlGYvtA6A7xb5569fuyPc0mKlWwKMxG64cIIE4RoM77sXC7JDOzGtECcd/lUqEbQ1eNRvUS
5V50LLz2JNoiSzDsZkk7Fr8LExWzkxsCFtd7XgdomaxVZ6n106buoDrfNx482hZCRv5AIeArKuPi
VRKllf4Y9ZffeI8jzr7D2NMdUtB75hLTgD6suLrbQJSUYzv7NagfQZgMZhQTrRpwR6LQhR9HAgRY
wqAHtn4vZnfZbSSbwJl+oxBIaeRTKYsxasMaJ1PjTwe377iR8WjivxBxZG8lJ6/xjiWOEy0X887C
HbkPov/kQIoEIsqLo/FkelkOhN1YaZ3LXV1nD2yP5SELqDnWPPelfTeotFlK7tgFbpr692j5bZct
rqyzGEYqRbkuMd7pne9Ygjjo4Uta04/ZNOLAocd6ua5vZUcOrlMTuFwlfEI85l39bGXueevMWzcw
f0ZtleJoH5jTHX4prDnmBqh119IuCkJj8kmasJz55uCd4Cju73OGXyYqV7hWK7L0Df93BYAAKGUi
dS8vpKpSKGBGj4oQIxQU+tnwFpE61WuwTGw/QKl79BFPtppIFPH1n24bXmbCC+HvFpSH27qfVpPX
69z8kAXfGUtKsx3wAWu4OUvYcjSSF9SZx6ku2veRKpx9MW3bjSfp5xyO02Hy5wIrjbx4M2aNlRt7
o+OtrULSWWymFB4vSJxcN93mdtyFBt9cVNWjbBHYZZLjB5HgonCrhJ67nleL2uNcva9GXSH1iq5F
gEpyCQ+d0VhXOvN+Gx2KVtfk5WCJawFnmLq5tcK6/uBYfQ36zolXPsqFJuJyU6lgJYF9Y1zkn1Wk
+m1RCbBZ7JcMRWiwOA9On++HoEC2EDhDUm41ukEGoKwO0eFnXCKArJ0OKO6IfpNrxv4aDQ6zCz9B
ruOHGcKrkXJZJW4O19M/VQG5bYGA0wS8O/RddndicPeQOXheijzbeYKcnW3VwTnM8ZS14XW5h2NO
HtzlLPyXsBmIeJSaqThr37x5VAjPqQfpmOWXyAnjyZopBvjGX4SdnXSmJCiiD0Dxu190RpHW4R7R
rjguUwjgIPtnu8DoEUbbf9Zdoqx1F3E99QTAFsSZwfqTyOKKa5tbT/qDo1wydRUWp9szaG/7uAQW
0x04ksUDKgNb4ET2zbRYufHK4t0iGErPl3BFtW0PHRZURsnG9c/Z+F9vRPN1tUIFHfyP0Qfi3mnI
jlL+KVS8MavCKDTa1Ucn7KsMDSDfu0PO7M6reCO0Ln9AP819g493EZgSELejedKNRSgFfxx6eoHy
iRs015N9m9qQIDgyxVucL2yOZWx2NNQR4XTIG7ykxDo8cMRGJxUGBUiKxCfDzBT7FUDuVLQUV8NJ
IOwN3vpaBHFH/DPSkZvtb/AARr6nNqMk0aAnvIMjrM/Gf70KKQss/feQMuRYIpvlh69cex5pOIQp
Ganfb68Z2YWRazFJyocCwVvCFFAj5GAB9lrzO0TiNCzG12SiqgznTidYHRlurS+yo3Tst/bNbzBF
q+ZupoAfF9JgAs7UCV6hrzxm8vLOIckPX241ezU3hlrBgRbgDIRwPI+2a679cqe8NgA3uUxNj8y2
3VDS5/o/oyYlJ5wpjtTVXzBpRFGOuwuHzNxtBGSeV/I/os18UtjgC7P9ZVmaI307aDf4W1GVfZdu
taQUzqDhKADstu4Zrs5jPXJWZtqOUcVsU/FXLhn9BVP2X+hE/AWubXccphgA+sbZVD9CACeDcglu
qpoHdA3sE9CReYizbuNN6zvmGwMx8SHLxp3abB+faJPt5oUcLNPKX/1V0At+9+N0IRWDugHSobYM
qQ4xobEmcsmqzHyHfR/iN2MjJ8etxz4LtkrFt0ZAX+yd2fePQT/csqzy9oXJTFzp4cU3NCPFyhk8
u08ED9EpIH4ohvxU0cFbZnIr4iAgBqr625ntaykGCVQgf8qZqGojMx98r8Sv7525PNOotZ/Gtv8a
gDjW5k8FE7Us1X5oh4dpmt7u3Tn4Ca7MDk9NPv+q0IaOowkW6D+Gk31a7fvEqoNbTpXRrIvXuxmn
lSzLhsQh104+Ak+1C5vxl+9g2KmN+veyWKAZQfhtGzpBSbdfi/yco74xNL2xlU5qc0PPgmvO6oyr
sIdlRxvRqzX9p2dusUKksLGkfhvPFQpBGxTabd+p5jkhimSOpLdsbZ0zVHQyF3mbFJ0XxLJuzoOF
CIhF2qg3NixS+YRNmqisK3qagaHze4mTURuYAqNHNzTPnhn9tRYTvf72adypj7Vzt5M3BA/A4Wk2
AhJYmhkgkIARSJ7SwRj5cRGJWKau5RHrHmPBWOvj5Gw/lj4sI6wElBy7G/SXvTSnOsh1uuZKskFj
UrRK5jbPMnf3ZWHutz5pLNkdw2BPd15zB6qsZKnc/yKnfw7WnhhW+EFuLK1ecvKvXPJOWpA7LnEm
JadFX4ioC0TLJZx9OGyLGI9MZGsy9LuwG+8qolNQtfJEg06OX6GfEtMdgl294cfZ7HMYhHv/Hrgc
umS5lNPVyLybM9oLuaevTjVG19aNXvXIvEVf2ysZ5ld7YvytLD76yWoIJ+3s30uL8DjPhkO+5D1g
fa6RmyyErKv1WZqgVkFEviH1FolbV5TuWVESEd3vlSidVbs9BFKdg8Z4z1x9G8IJ2Qt2HmDHuBlb
usXcnvNcA7F0Ph8V1SDPlahYl/x8b+XGfe/9GfPpmpvdfBnNhQSoCFTtOwKqSggizfdTd/Bc/0op
TX9QCoGtucAJWav41Xg2DoPNxte06oPKtp+R6GHILwo7+Q9hRy/faph0HnX1eLA9cv47YR0Cp9Bc
cfZKjy+4SIRd8Q5nL9GMxdOlkALOefD0D5DCVwecfwuCYg9x+I2U6F+lSdOs2yj1+p+mHT96f632
a9+9kNWDMVgp+hExwOobaVNPnE2sOh67OJX0o+4uxcDQrPJphznsrelR+NCwUYr5IjeidVZYGtwN
8CCwpERrZgj2rauY8ARIz/vpNx+VSV2uKP58aDXENj6xU8y35httVoIYuHw7dJSxpaGB2hyyFIC2
/2acNJP5TkAHHYESlfwNsElYIn8hZgEiywSTe/fovrG/ZpldxdOfTHBO4tJWt1AuZSwDXIVma4pD
TdaO7fPrDdavUTCkYgmOo5D+48Y82xPWx5xD3scUc0Iw8kDmGqGPuTwNmlkgmhvxYBT6amzaOIQK
4VhYzomN+AAfTLhTyv30M6KG+OGO+Y77b0r95gBQA8NHLgDU+X/FhJvRDYsitjwE1DPaoKbqr3K0
28Ms3fPQ0ClBlxsJRiZcUuwYnUm1H5yHtClVsDjnm23crnPen0fIwVuloHKZTHdmQX6rORC24q14
g3HAtG1+G5kP2G0++2Wak6ovCQrHJk4EYAH9uJUnvdppKcCpW/b6XW64a9InzpQzThr5Hw9RzlzD
82HhSCp+xalHKI5dBJpwkzJ1FVcI0frYk8AAuVnSebBT2dGJK+pqBazgoVdkeD4n61gDch9IF8NK
iCLeIMdBz/2L6tZT6BuksVR9KlaycPD3RNaMpG3xb4aIPiP2NVKQG8Tfg/vWwsrTlNzsfAPPVtHN
+BfQ5txljkFP+k25AfmIVX2yYB/8oXifIrza4ClUMS2cq5oeX7hb/E/887LgmBtrT8ClIyJDHTBG
HQYxmXHKchdM24KxzQumtLBfxdKoo1ta7zK0QYJ84qCWxr8VtHGSBUeDfBTJpPJRUw6Tw23NDVCM
xBtaPQrorjz1FgDnZEKbg1UiHOUdQpaFj65CALFN3c6tyntq1vSVeesxHIbPUmNfBxxmWsuyazvS
ULy4WOdKO826mkkjAK2JKlQDC/E/aJjqt7JxQKOsgUHZPka97NMJ0zupzL8cOU+33vuuZ8ZlfNkl
AtxA2s8LlCaq2eC10Y4+8mbsZeEeZMu9gFhzOXRWTg4Ynz+b2ItpoSmqtyZds+WrlGvA9vHbyrlo
vW3+g/DitgpFtOrWPwWu/e7msARYg/6OdgZegCms7UAMhojQsSYkOWhSsKEl/TxrmISIKQ7wFe+9
u/4JqNlDNzW89NKCIbaFF4e5iUivlmlmipVCJFCNZnbzOCvKz5LfJx5dAiyIj3iZQDIRqPImCKqh
fE3eLQwr1V3BVdvXBtXFXmyzCzd2J3SbDYEzo14vnsa5fawj4+bZ+i71B0VsUSvIPNjzUu/RntbV
X7purxz3Z2A7RzNKmL0IKMsoiE9PIgFkk+n50c/GaJcNNXQ5jTMwQoTLW2W8WGXIJoAyURE9nAQo
LHu1Haviq136jDORYyzki6k6XpAl5a+kaEHiuhCgZhD8lFUeHBnWYlly5vhhhNAtCs+sTbGV6+OM
4ijl4yUsfYF8Q950FwrJ2C638oghNgCQ7l7KBT5A0FETFxXilIC2LtddHnys82iYMDHV2XLQuXzl
vNzSsl9wVozAHKaw7wKksz8j0u1qtoKsaspEWAR7a3NiCkCMBIPj8OMV2bNeBnkgtvFRN7mCvh+3
vWmX1d1tTfz5gOoNU0fdRW4ckbGAKlO2+DBtXm24J6Dol66y96UMA/TKAumY0xxna0U+1zl1Mln9
uWqNx3Hx2ZlqqY9kdccWsFGiiLKP1bG4h97aPqIzyyLvRQHbNAFrzzAJaP4G41vnEylS5IlJEqfy
O8CfQJ1hadIq9/0UkS/cnRfd+tw5Fob/OkTaBo7n2etNqGkzB9Y3FNVL5NsvQN4YekriA5yi5eBB
F4nYtC2zJ8EAiCdd98+Z4shVrT3FIpf6uoTrq3E3f43LZDNXj4DWhpmuI7mxBsoZDFknw0eq1tXW
IfT7LLFyvprlT92TQeiIZfe+bXWY9OaWjhHVSkxxz6o0SJBpMDg5JaS/BpLLHlezaN9YpMOalVxX
C3lqaILcNWvPoIIgdmSwJ/5aU5/Z/PFN6tOkvxJi1J09J/JZHpQ86KUgmXsbH8zJ+w2p9YLBu9y1
kRZ4u3hPbPmnDNvh1GGAKar877RifuaBeZAWR1ctwtO0Uo5W9si0WyL2dllJ7dn2r2pAZz2Q/1gb
Jzh8uMwm+8/UhEWNJREupv/i0HSwU9N0Exk6YkF2I4VCiRmgcW2p19nTA4RWpUKUpd+yjtUsUILn
gAml4XukApRvmT2cYFwfLQKbEZa2UMCYveBCysdmDsh2FitJF2vGWgZ1M3hWxtxW/odCNL+iTRKa
YHrZ+xBy2PVJXErHssAo7v+xMPTulVtud8j6yKgZxb3fNaRzGR95vlLd9j9R57HkOJIFwS+CGYDM
hLgS1LK0usBKQmuNr19Hz2EvazOz3dVsEkwRL8KDqe0BDXRdLqlyHZvBarBBQuvDL9DQcOPgdRki
cR2t6CJiEpAAR1eSqwnH0tgh0mC6+ETFpgwUt94xdr1aTZesATHMSvkDT/1FWjP9Yj0ZP6Oez3kJ
JDlUEqeBLd80LCMbO0z+HBuLEHC3irquI+pAA5XUgAkhgkNglTVzOx4ggUwZWAirskQ1o814iPw7
ATmuTsh3M/Cn7kJl50IpwM+OOLoJkEF9mVv0NDaw/NoxWjhrRZP25WebyrVOvImE+KZMssfAJF+S
Dth/7ejXbJvtBJQeVfvY5DHOjZpijyRP3jPJAKIVV1bJYYOd+InWn28zMraWg41ZCmAFs/KvZdGL
fZPx3IRO+1br4NNKajEWIkHCYo1RhlKllUNAmcEi2cNSaTDJcGxok+/RP/XojwOYXwOdwakbwJfd
zeiRQ+scYp9K2i9RwUCS5WNL/mM1Zwb2Yq5xQBkwTWl3Lg5cr65hIsdpfpRAKjJWdI7sBTZl9lsR
/LHe43avu/wO4Om6E9kT4RkvM7XxaPcF7L1wwVclxgoMNqE5XlJfgSDtnRaJJASn6CoIvmQ18wAH
eRnbD6VD9CHv7uWApOEmSCnGQN1vmiRctmNmQAZ0vp4hbK3tM8d4LbGC064FxZAcHjgqN+TLkdUZ
Mz+SnO5kXdMM30Blgb+9dRZBdZe2p1dEKrCq4PsmKBUpZq6kJ5aCg20V1ygSyAbPkjIQEfRgeDtC
qBpVvfjdkJJr+CD8JgvW5KbStG/8uFcVzt9DxSUUz6q5TnAF0w1sYcIuT7lr/+HNYjuSebdx5EtD
8GUd5uqrSHys00rf+jVhk4aFzOz1S5b4j8lYfSm7JKpGaVSUPdfqCiIZ33jJ14fw9K1PYI+2RuRu
u/IoC/KoDKS8cIInEWXV1Z5wT+i9f+tzDU9NGp+MGLxf6txFc4nrxQnvY/6y6KDTLl/MUNwzoVKK
iE1IWIuhY1+FTrzui+ApmIoJi+grEnpBfXNXzKgHDttjIWYvKgnrQRJ4zqah3Q0uTQF1jzomUY3X
yk8+RnJBnozRrXrCjra9IFPDiKwziAhP4pm4ypawD61pijn1jYxSgpDG4YD0aJdXP2NbNhzIGW1Y
l7FgPx786KMdW8ab/UHjqtk18t3p/1pUQ4Z/9CqzWNvRVHpyiXqFAvZPXxq3xNC+4HKvQpeYH3j3
j4Hk5LxAL9oZ4rZS+6AbTmxosh+qdWNOcA/DkuTlhIuwLWgf4dKHpTKaTzPXy3ZuqBWj1Fzrj6ao
f8kVPCm8C92UfJe2ufxmVqfQ8RNQF+4l6cwJQVh4feV/NIKALheRvy6gLkhzxF2lyGkUBqYju1kY
KRVU1RIsxJw92pnVHhSMsVXw5it+Bd3KuLOd4smPiOBR/7dluHlTTBUE2AyrhIhjm/EL+AjugrcG
jNta+nId4tNAB4T1IgqIQMHe5v9ZEZRTGABQFzr5izTYM3UhsPEzJdVdx8GaUYVxy5KSINeQUBMZ
XjKRnQadRG1TV5iJqmuecdADg7Qt+xaoP76bKnJ1xJHp3BThl4a2lhGRxQl8SsynUmYA6jAa9SXB
ByaTqyDw37PJN1fYuc9BGd58XqiPoUOrR8zelNfE7P8hsdI1PkoPpFy/zuglwUkd31sLAUJhjk2A
vKSSRaWjUZrjhnGD1/AK6pxBU9B+5ewC7VzSPq1fmqH+nbnAx9ZAetaoXD4U69ed4h83JhFFXB5+
kouMrPyvQjTXydW3WC+PPVhXN+vf5niMoBCzzxlb03IyEgUEldvJpvGwmXA45jWElPGu1stLUea8
9XWN3ps94A0ADlNxVA39XcJzuBnj4Y44z10VskLWtaFRwKBI0NObQITU1jEzo2cxzeG5RPCmNtFv
WTZbWjYHRoDWTpNLCK2P3jgN3fIU1ZJt7cnvnOe4HPVNqU/+hjwFZU3OsY/0g5xfjKk7pK4TclHh
TKKbKLDzajLQVcIUhpCFQxHE/h1HmHsVjSi6NpeSaTg0APbGqgaqb59Mw7xFBACiaUHvi/opm9pL
qeVfqMf3ZnvK3PTZr+qjn1KVlyL1QHLDS/w6UF0YaWLfVuO2rRhdtOZ2rml+4GVg0LzUmfVn2Ryr
mcFvomj4nMv+4nbYXVq5ScX8lMO/kBPmMd2A8KDUJjcTdKDw29XGVx/IvG5o/GGKixqebzN/GFnb
puSe4McB9XLIinVZLDOa3nlqwuiidS1XDB9XDFMtbdrGzXzsUvXMO/4co/mOGjX2JXw1T2Txi4Wp
A0oL64ddvo80aa/ZfqFVzRJebju+tqgeEEK5v8YzpkrykJXTjGuNyOLgHqymWePcXWcB+Lecr6k+
4t6eiakooKuM2JcXp9eEVjv3Uvm2F8xI/jJA4nTIvMWO80bP6IfvBpxao+E3T/Mvo3PGdRxEN716
H2EfUB7iZY2zT5pMeMrEEt2rN7u3CJhCkZO05Bi5PIF+WTNteHX7el2bEYOP/WDN28kfnv2suIvi
cd8TtLFaVeD/Kt9IOeJ+FW/gpS6FHnyT4FzWXbVjDMmJlukAtqR6zSBUFONHOfN91JuLzuSH54xf
MYTMVOzgc7lOMbKjsxdFCAvkCnzZyja0D7cCAjuYUB66oiAvV9XsbdYmSuuNjpuKNfHQOGAuMACF
ofaQxbDd8ZUf44xmzjoxXjVteP/3hvcMqvFjYXFNoG/ImDmBuSwXNQ4eExmKrCBD/eeaIi2aeX1b
30fd3wyNJYiLR1lR98h6M5DaHENYu9JGdhtYAjoy1KzEa22Yz3XYos2QJRZhfIh7pn7LJz1k0Ucy
hs89F6xV2RJA6q5h+21CTSJ+Q6tzXLwYst/rDhkEiUVEZ0i67gYTgFlVHs0sf+iKeAMGax/0gydG
wd5dPUqu8dzIHXOb6fqXj6kKF66g6nxst4op5qUS4xnHEh7hSg0I0Nl9UcDiJk2KiUFqGyAkjNLJ
8JS4tKpquvO7jLhrGlzCdthOLhCY0tWetZiBqS0loyp8rjGd1dN0mOvyJgFPcorrtpbEOfFP4Rja
7F2X/iYMxVX5WMnQ9S7Mer5oeeZHF28N06as62woQG4Mt94AbpBOT4y0Yqd5CVQPSt8OXpxlEFQL
OJgU72EYvLMja0cgcVz1YtqEfkfW4B9dTmIJHQ9VYN3H4ZRQAugJ5f4GDV+Yoqojz3HkN5W/Pa04
5XPC1cVrmLUmwBpFdwlNh0qNGve3EPHVarZ1TVZmtP3HEpwMGjIXqND/oVoNE/iJWzE9K6ZXV+Oe
8dOlyqDcReH9kNbpWsvH1/ypsazDgoJqOogWZaOfWLJhKhcZ7D/KJBjLJJ9amt9TIFvt7fjBLvL7
QadYYd6pWF7k6HwNDji7URLwlx865XMbqgF4OAV+QR7YfMyfUoNGZKMG1pJQCaCH1bpsjedK0Qbr
l5An6Mo5Ko3JZ5iD8cU3jH/HeCorYzhZFkN9SIrTWmQc2vh6Y0woInEUtLmjsvbvfVceHJy+EGGp
l2HS4x5M+ASzOYM2AYu8MnoOVpku/8yWtwdip3HGELrK3elUT7hjoCRZq1iJPbyisymGT+xXnDfD
+recntwxRs1HzMJc0f5ZSQAmu+gZQT+2qDpeqIfNCZuIXpk/ShsPeLSZCY5NhYWt/K0wSC5u2OtA
UAqnK/R6XgcGeYNBSbb0+6HJO/+k5vCCPb/aR7PxZDZjsO1JZZr1jWUZZ33IabH+Cpmmrxu2s02L
+u2RzPtoZiJXpDldGbj73uFwSobV78feSzv/bAkYCZ3DcsG9HHpEuEtT2MsUXcUsh/iyUv8vlDwS
WA5X04imGQzMx/wEidqqj0ldKyBMwGMmU3uc2vraq0rbsZnfx1O0CW1106q63xia9jH36Qma75vi
oE26srK5rtsXOLJL6RYUvXInneEyCEUaKWtO/tCdXQfHZFM3ZCCIkq5SxunzoG/pKuBMkZpfUxiw
cWB8wrpBnzEnCy/Pu/Fg5+JSVPT9MFnd8wkkOldFacTHlrE6rhk8dwb4RaeNzPUc7W2r37FipqvK
rgkyAmeKdP/PLrN2ZTJM2xkad6d6MvZKtwG3NBqBbYmEJSvbuurzye2wvIdTtBYCYgRPFX8GniZO
SDpRTnxjnH/f89j4LYWZnjIx0DMTxp5Azaf+l+g1s7LjpGvzjlMf5St6SeQaW4+0a8zPsUT9A4mE
LZuBgzGfR/YMCpc6ErderUXZBRskhiImXsAQkDTYZyhs8RqntS4c04+VQ4uCa7U84Wr4DHXzqW3J
RYk6XUzxC5vyJsiiH22TA7+u6JzHKj2T2Wvv9GEckWXsZg0B/6+Zxm0RcDcUhTww6Lr1tvnIg28A
EzZISGfZI1yQr8LQd5AhEJYye9x0bKSrJnaiPdFQ5gPtFRoPh1Edxh0prpuj3XTdhw86GeduDr5E
k16bcoixjVHUyWDbmxJGG6BLvyWOCantu4aCIzIuSMvxXdvxeM112HiRck+RzqW/HJY6L0v+CX18
tiLm81xPsEzXB42A7oreeX1XOuGpn6h7dwFrm1pzHf1+W6MCcxDNGkQqPGgpZp2c02nRVKi1uS9R
BQgmy7F4hTLa7xoqp5hnMVoMNAwGdemsRV7fSAs8NY7GmWRgnBrLsNkU4R1xSmYDOj5/jYrnwiqB
9vJI4wdb0eGFA0mqt05XV3u+9STs6PGoYkqXH0x7AUehfnN26TeSASGdNAbcAvjWqqtufkoLeemO
B8IiBU5BTfPmU6IhFfjJ4MUt8IM2VRMzXu0bUznFddZHCMJmIxeLoCVxqGeMDSLVpgcH6h/tE4xE
J1iQnpaWDx1kLzggNLHFTc6vZw8nYsZBp7fs11iA/cjHRm57P7yhnTyqyhbetNMr5znCJOf1YCop
H62wNRNb4GyAw2eo7LXupvBvAN77lcDigAeidhvw5QQSynEgzmWl4RYIIC0aC6RV01gagRW7mRFv
dIMMcFpc02bAfWvbHyjqJlnQhHOPbHPEZ0ZEqnDAEkHUGdRZNF24j/GtrUJstOFEJI4OrISoevVg
mQDq6Lc0YoJWZW6fy9IgveOiGbhMMoYkuzcdUm2F6j8LXLNLFuk0DfOz05r33VzByPC3beM0OzoD
/6Y+uA1Tz4LdvTFGvzeGFnSbaj1/EjSRmxT6QjeGgM931w3iY4//aSBM64f1QzG4rzhpYTL2ofRK
j5mdjTAMlQZ2Baacov8hS4AwxvTecunIwyQleQ40j0Ndwo9z3S1zWrrAiBtPFtxOMgvSgetpM9R3
H2SFJT9kpcUorhiyztqf6VSfwuZAHfk15kuxN8zmuWePWveyvfWhj4iG+D80A4He2iCZFvySGMdp
FH22Al4LeyO8n6B94pj/w0Rrp6r4ODbDXUVbF5Sy5JsJHe+G/LXT7Ja1dsUkaP7EWxhsNW7pgM3i
KFq7EEXvlc/krg72qTP+KCMYdlIPX42IdzfUXvSygs+tXG/u4Y/VEM9WotL6reXmXBRJ/K4WB2el
ou9Gb+9zTVDGTPS9tZB6cFzZeEVtgiWFSxzeMj96zT/VDU9XwMwTC55464jqBSl8TZHgmqmYG64i
5CKcteMjviCIujuXmzbjv2bmo2HDaxizl5PLroMxn3nL8Y8734u2RKgr7X1OxgeWHCrRfEY1kyCv
OaLhmPzhKbYYK/A5mTjVr2Vpn2ydkE3N73pWw7Y1JN8KM9xhN33LERAyA0tWrnWwMljjKgWfVHXP
sp3hhzDm9IN3w2+eesmVzWZlIBiNtTtKf5sqBVnPG1UngMG48T/XkGB8J/p4LqCbr1wbpx3WhPc6
sjr4DNGmzRbRZwQCFVjZoZR3VcmXqx6dXQ4oFYGoRRuNWQ7IBDKOedKj6qTc1l53LseGKgu2lsgC
z3b8T1nyyNAZ9WcxuOdjyY6ci4ULt9UcuNEReOE6w97OI3EHOaFGq5f4Z8FMdTk3CS0ZvUzMh8DB
wdpng7tNQX1Nyy2oQoezVflh2QOVd7bPCuH7u34mdozhkTMvmwv0Z3SNecZiH4bXPLazNRoLbEWD
FsNRJm8UMvHJTIyDy268tTpzeOWwP1KZ/Wz4jJsm9pEV+dc/g076XEWExMkHeOGutqdHKxh3YYe5
YJodJlP3IZfQLT1vGChk/GnqDIzmMnqfF6Yeyh8PKQyCLErOyu5Q1vmq5DgZM6c/MKh6rAeK9GRf
3MV2hfuzuLoCEy3DLxLT+o/PGjYYoG5mK8G861DWRRPxOWlKntto3wHtOWbfREjeRUcMNraXEQEz
QRCMs79lCbSiK+Ugh9pExEWMR0wt+reF686gf8WS8GSDo+bwgEAXcIRIfMYcfWktrgl3i6/uxsVv
V2XWXZoCNPB5yobZB5UuCev1ePv+XXgdaswZ9iI5aaiEZveVjeGhKlsonaW7r61h3MBPXECKCDlM
UPio+9yjKuu7S02oWSgEoMPM96QXEsfHR5QY89ZpSFFV7XsR1d/usgOFYhaAY+dTlX6kzKjo6GJv
tFGGNzihbgRtR9Gtce4C+aholzHlTyAMvBlOevWDE5UzlFTNMxN5s9nFsPMNfgpjEXUwUDm3ANV/
RXSoU/wZZoIUrpsKLkk7HI32YeLhRHPjxcYrm+8013U7Q2mauZmEzR129ZM1w+DuTIPEA2fLiAgF
Crf5VXDx4kvTteg3WXBucsqS00aR8MgyYHka9mE7G+9LAVsklRKAS8txKyD5W3Eogv0LtHUZyGKf
DFlLPIAtMSExPjT8tyLms9PsAZtXdB7d0NoO47cuCLxr8SJ/Cg6GrqUxV1esRZNMn0sxvNfziEPa
mTwnHLBRjdSwp3hN8ABydCQYCPsuoiVjVFiWmvacJ1Gwmcz8lcj42sJa43WveN5fcwgg8P/GcN0F
9WmyGNZA/gJ/WHXguBk686wza69ssgLQMknJpJgXQHvsZhuuTb/cnLgW6j4kbMdFc+9i6L+JLfdF
PW3wr6beNJrZmtWKP7rGmFsQI2plua8RbTia8lDBLBvqaJMN5YOCgmMkwV0YFp9xlXBuq8tvCFmz
dNVG6fELEer5TNhsnZrcQKhQhqNCXcMUY2npVCs8XUNtlwUVn2XwVtO3eRvxl5uW9tDU/Q858XnL
rK9dt/JKWXe2HqbgE03kRbk/cw9rdfAxxwW67Kk8IXsw+tqdrTOcMzhICdE+63r9MKiQ+96SJTP9
/n1ZNGQGJXAK7cc0jm9WkH1rof4zA15ciYSBFuOk1mam7ndmhxb3avQIZSmYYD8ank2C+OuxmvZV
Wv2koMw2uSge7Dr96JxIIZomMAvp2lonKn9rRmEBLGu+FKIuDrqA/ZGTlkI9cPJXww6btWORYeqx
ek/TMwViI0eo5BCOnwbrcJT39+T+3rAGHv1Fk6/N4tPP+ErU0nrp1cj2pDkUZHIjiZV9DJpXc3GE
T8Vog6NEZ1rGbIw+Ww84SXxOsHTrc/6au9AbOZJ8ZWZ1jHOGuqbP0MrhM9J1x/T4KtI9y2NKU2+m
x9eE1haUT8SWntySKkDZc8se5ijHKg7SRYroQbjIcI2Rfo7hdB2bLF7ROcfddbaX4Fay8VtSqiLB
xlRZrIlF0GxlbP1QVJTvQiJxU9buJwfK69SQFEHnJ/vxFAnoi33xLTO4YIVBIqPCB2Z3+poKCEgX
ef+oYI0wh3Qe/KF9a1DuweDYGAM9VUY2lw6eRAz/kVe1erbBpu6PrbtCMv0rKfFM8r6kjoRvNgfr
dtUz0YZTLni3ou+cUyFW+YKfXtf7xgaeyjBRj/NPs6F5oqffI9J+mhSqDgrJxrAYxRVlT4SwgCJk
E7dshuFbQdH79y9DqPCJ1kDhxlyhm9ILEMjyTuJeAcaMDzQqz4Xgyp9M7Gb+3L9SxrixeoOMa1Xh
8uWlJYDWd5zHGdanuzLH268J5wtL1zpukJiEzXUEwWmEF0BEiUkh1w5mUGL+orPSw6cFlcOtX2ow
yWbT/M4t0/3lhcqSJFqQlB+KI8J6lqyzWu5v3EJc6obpPS59zdGRtEkxGzacxwRtL8W3DyEOd/ry
gnXp7Atw/MQfDH53Ut4ljOhT8xj67cu0/MmBUWUbU2n22u7XUAhWvTk/FkR6oNcxF+WhOGagtSYi
4psqMh5C7hAEkg9KwDcjMeuS/xE7oWjxCcpfi5vjyhp4DbFNAkuVp3QiW2gPa2NkV+YUjqvETT29
lC8D9ngkwuHm1MxN6ms7Bh9kPCHESfHd048y5+Cb/Ezhahm7V0AwG5hibLiIeJrfiJ1JpaRfL1RF
RtN6wL1Sq0q8o5L4qm/6J5QtkqkDmMhcCxhnMDxm7xqQdLG7Np6+RBx8J79RQIPWS59DmtAu2S/F
OxFJ0C3W/pU9c7XlXKSx+ahzJTxTlyUDfJzcflAwqIxRaRkkiq0WmH+umPboTRAEulBumVmSy4af
4zJIVEBvkRMMSL7kERoZvaALReeq3w258TSLHn9TOz6qwlp3fip2bu1m7L5w20bAekFOUtQqIaeo
5KjnY+opDrSSFX0dIWbu3PlmaYrecK7sIMkBjRIfWI00+oBI4VN2Iw7DUuavqBHTFVTQuKrnj7oY
yi3RyRrNdlGQl08qS1/dAXO/3y4TSrI6ZO1G6RGS+oO9y804Fpt6ZLZTFO/CKQ6+Tokw+8k6aHl1
AYUTaGb4BgLIKnBXkeNBG+GE5PaJlXPnGkca7uBxUEAEGz4W3qzXax2i3aqNSLiaLANQad6F9Huv
R3dWHe+9YbevhZPqQLw5utQmQoA5f5Uqu03xXK31TkCIZtypVROL9PiHV+krzCtk7zGkDgKBqq14
pS7lYxQdUYXkSYJy4xgcqko+JDH9tGiZlHGR5MKloUh9h3RX1fn8CY5GbY2BchQ5/Jb6UO4DXESF
PsOdkdUBkSnnWSckmmMqwlNUfzXMsVbG7OZb1vRew1cngvaCZwgiEZM2Zs7RRP9oOrQn/uGCSoUL
DfI1e8+1LDd1Qvo/lJ0EZsGmDYgUm08WcGA7VQ6CmCxIGPhVpjFeW8xGqcGnjXofYdhductAgnqi
J5H/tV2umFbTThRS5YcXEDL4uCFmOW/t2mXqCp4KSpLldeNMpoJvkkfN1bCJBFcVl12MHcreVf7z
gDIqOhAh0bPonIZBrHw0MXuJPtx0OYYeVNnXtMofuZfghuVdoFtqnOyFdbH9l1uLqTqZShgHxBrw
yXbGOQrxR6uRtbxUnIctVHfOWttxDngyXfsuM4wNrbzIbcTuPc1EwtWN5znTt7GVlftMCGhWvVq1
JZ3rzGmnVdCeqNrF6xe9dhE3i9n/zc2G80PrCfJ+Z8SXV2tB+RvkclZzW3yjkH4V/eIgNcFdUxGY
kQXYYuDuUjzg0ZJ360cG9lzHSTg1qyllwsV8whn4fgZcB7Da08INpoDcD/NBY4lazYmGVBVHtzSG
qWySUPZsbg9c14YcBntjPFSD+ZNJvoFONtGBM0fVnbBSe6/PBMKskgS50aj25LiiuiMi96DFJGet
gnlVHvtMaClw6CqI59nEojOx4lgTQ2Wi3c9I6cO6T3pn1wUuYDo/+qT+6qXune4pmBlXtI55M/2i
f2q7JOHrhYMXB+OBm2D/ymTv1LVai9JlRY8xFl0znXreywHu2+wwSagBRlamuSOdPH5QYVtu0gaJ
hBLed3+pThvsTh4U0AAeWmiwxBxPiRU3NzU1iI39ErCYASkcdSv+MOYu/qlj/erSHfWaT/OPOzJR
2ijFbczG3/AcWP0ierUPrjOCS0wjmKhlX9YbobVqnfuAXKntEkdiCeXDzDjBtpn0Gk745Sc9hy2w
DQ/8xT6XDlvX1P0DcylGUjEltoxO43OB+/ccTtN70c80H1Stc5jy2LWOmjg5S1niv/8xZPDW/Kuw
I46L1dVqg0tkQisbJg7k4RwwM3GlAlJnayiZejczZnszBqchCQP0wM+QdXCkI9gY9HL6JbPNOCo2
ocqyndMPvz1qwl6bRXAxNLAitSRGnFbgiJf/lJiatgNx+VhRRnyqxyw55QqBGotoyjfx3nfqvW/M
5Dg6uZMGtVGqKI5+RUXVZMHd0iSsRlOnwtCuNHnPAqjuTdt0vSCKzC01rAmA+KzeSGvqr2nu9tcY
+CYgN5+z/bAUCYZiOXH8+2g4YZQ7HiV72+HeP0iDytuqsQKB9ggb2E8L/1TCbSGEx13/X4VyHkDA
y/l9W9oay6s/gXKeyZt4id0uvyTFmW0xRycaGq3pR4q+cotRuYST+t+bPptyOv3zyAjbTq4uRSBq
Cqd92Wr7f02gdU7rdmL25KztmGumG14GZYF+X/5Jyhl4WtLmpOom8NMGVCR6NF6SMGzXldCDkzFY
y4aUAt61TeoA7IhcNc2oeyNdEAtLYbFYejz5aMQ55APYKZg8aPbKZodO3tiY4sNoafO9DhdyH0kN
pxDiZmA4XFBrDLkTNETmO3H+NCk3eMoeqmVDa0zqsohKda+zIrRmU0tvda9GMFaCO+TWWDpTA/6V
TAZPYmCGyalpMEcuBZsBPLN1VsfyoANShaOBUbzl4HUUbYZRRWuC6k4m00src//Y/vfsZks2ZflR
CYm+fenKx8BKxouMaKCzlicX20p8nlSsXdOxfsEaPd3FWRNdbCdhOiGm6GtgwrKKSnw7mACLfR81
9SmHYkfSgJ879SBjM2IlA8dUQNECrAbSHwePONz+992HjgLS3sCHhDIcs6zpjE2D/vLfS4Tq5G/+
1UYaZlCuYswC26DACATS/ydLzel1gh2hlyP5Wxc/TENe5PLvQaxVjTlIGtmeb3OPy3OMD8yhEJOs
GayL7IhGFvmPFres8noon/7/T3mQYFpZ3jW+EDSVBQv4xCza/dBUP3YorE1GPZNn8Ld0iRCc2Wtz
2kjrypsJQO7DOnCOyvhmiDFeJlFmpww8lihUcwtN8/HfZwTkZkldozzQWlGcZ11XT4mFgS0sjffe
Ltp1qnONjLAAyvbEE1EQzrT9Q/wc97Xc0CDB5yVjCs8xEa5MPVdPY0vNn4Q0i2ndR4pqwU2FmelZ
pKJvlC0gikBedUR1rKGd3rKO04fjVveEVB44qFt3hWW3zxVX0DAr17NRM29WTOjgqNZn5ejpmXIo
8EXTFmsy4M9xqh4t2kwrrfyKXHd6q3RLZ9Qy0HZhd5uoCRD60zE5KVEhwMgmvrfd6mr2rrsxdL+4
R/8kG0At7TpolnfDnclF6gE4b267Huao4UKOVCPzQE8xGeXwoR6c+7qnq6tshgfIgNaBKzvmrGQo
X7Pxzw/njYRVMpK9eAx8Vz1a0uHCouIP4Fe6F2tcgYO2ujoG8XspYT7J9gzpVbvlrJlL6RQz/dgE
eiON/OyXPoZaiBpXWKH6XUBwmoP/LFZgs3p/S/XQFbmDG4lR2SWA9u8hF+FhrAkrlRZZxT6gu8ki
z819FA6ebgfTB4kSjrZhvSscWHB9bW/Mqc6+hxSqLcgr4yKMnEaZsXol6gcAMoYxGCjs+TGS7COI
DyoAtCz+YXawm8bwWLel9VzhrvVaaFt3Q9LdL+7UTdIPJZQn4vp2UdComcGv+fe1GMwkOvvTrJ8H
TR8Z11ATCKyfh6aX7kO01sgegWR3kitaFfWStYrOKkzpbXQgDtYTjYSpkNw+BvtUSM7Q5O+zY4vY
chQTZprwSUcmA4ls1d5cDdXBVna9y0uItyqXBQsl7jKQ0jtmhWo/J46zUQHFTATILp3B5SYODZZ5
woOxE0OK7iEqZuZIESyCwADoL8z724izEYQqVpkozhHnpUsvK4s65kXtKgj2KJF4cLMvCYXc+5Qa
EIxFBRAN/dyzXuzadtDhec43oRcDX0N8mxHD0g0eZr5MAySAYZxBqLi2V9UU8TY0Em9Gk/yWRdos
1uo7OwEp72DBBUEMqaHt9iG+drCKDzV4CXgrw3oAonHGw+XuE/ZROuYoLcGrTvtlRN6DHTWCJjqc
HSilAMPTZJ0xwpJpTRmOmaGJQFxFwglpsi3tvUkDaTHWHGozh6tQ7z93TrZxfH/Znfwvrc7mBaWF
WNY1m7lSD7Vwg51puWrllubOzht736b6e27KF84RGUfX0vFmB4Oga0LqFXw1SKYAkO2TfcbDmMeB
cYlGGl0m3PoM0xwMnfqJta3gXoa9KNeiz4wdSjX4ohyDY33fZDuLh3ITd62xK9ICf0z0zhwsWrGo
k1EicAl5+rHLtI9oWf+mRtz1LOIIq9VtSqxLODHQ10N9XotefxGoVR7u9MX7ZSeQFs84j8cXXg5T
Qdw6Bc0XE+xO2pXknZ1P0BasI7caJjCSHzpC/FjCMShFGAZJ9cgtmYN1EMrkkLLk5iRv7Ez7KzS4
hYaqgIAMabspwACMLU5QEaX0lvTBceyj95KDOuZoiAaEGZ7HsoA7P1MYmMx/o5HZ1FXyx7I7beFZ
+GtMuxfdJEq2ID6oDwsPkT6QKZy3hT1wbWfs5OlyZIRX2Ysi40k/rk8uvc+jSbDR0auHSogLB96C
b039UyPX26lCVcOJVFoaUWp+mVKhQ7N1Zh9mw8HeWr3Jwr+1xvDjD4RIm8b6cLm4JY468Ym2O18m
e2MU2L/t6QUQFpWhyXDT8r46RC3llf0yrWwzA70WR3CNENwq2jbinvQB2PKQ237zbLSFs4HbXFD/
yrHLMsqz4zjhrlc6daqMR+DG4IUVDCgakaByltmaCz3VEssPbavxZRQal+TU+B91Z7LkOnJl21+R
5fghC+6Aw4GySg2CPRl9f+8EFi36vsfXvwWmpEpJr1RVw2eWg4xLBoMEHd6cs/faNpegLoidI4Sc
zM3atvZzXuKYKeKdlbafLYisVRDcZ87YXo6RXa5p41zaRU4CxEDDyHBOfQKtu59vsgyJfy2mY0nb
declzfMk5fH8RpIZzgzxDBd3bFzMKz8X2dpWhDySBso0cRGlmPspyZID3vR3OuEqG24NiRJNQFb1
d5jx0zX27CMxRc8CGMSF1YM7x0VKiOJkPsTW9KNhEK/bxbeiY4SMLgUxJIbJj6pjb7TEqKjERu0f
3k2FOfxwYgQv+UesqAL2CcQtPWNUdsxDYvTPJIg9OxPrZXTlAsAGBF7C5ZrIaWMmXlbfVzoB1IUX
zfYcAfo281NbxR+NhjI2ia09YNewDe+5I6NsXzKpIZ6nFVIh2Ai78C6eu3e7pqhFml+6xiX8I1ca
k1gmbp3JfHIMZKgcpKj4FOlPxI7OhnhAVXeHnN3BRVVQECoktSsfhJurFAJol6I6PEegbTHF23jp
Du8Nv/5ocJIEk3ojcR5iSnO+fq4SKLOjautZOM8aPmtSVhSkNPgv+i7nm6yoqzt6KHA85oxkCd6P
F5qHPEfXrLLpSC3Wvw+oHbVO9FXanCG8PngsYeUQXc4ZxC5MxH4Evf7yp3/783/828f478FXcVvg
jSny5s//wc8fRTnVAPbaf/jxz49Fxn/n3/nbc/7+N/58FX3UpD99t//yWbuv4vot+2r+8UnLu/nb
K/PX//Lu1m/t29/9sMlbYpXuuq96uv9qurQ9vws+x/LM/+mDf/o6vwrSg6/ffvkourxdXi2IivyX
vzx0+PztFynd84X6/Totr/+XB5cP8NsvjwRQJlHTvv3zL329Ne1vv2j1q1DY5YRwhWObjlS//Gn4
Wh5x9K+WZUltuxwJTVd59i9/ymGdh7/9YotfTVuZrsfhytGe4/IemqJbHrKcX6mTCcE/egBVeMVf
/vrh/+5L/M8v9U95l90WUd42fBpeqPz9u14+HKItm3fgKcu26b65ypE8/vF2D8eSZ4v/YxEJNQW2
9Hb5gvOCjz61B7vq08sx0OYHSBz6kAb+tjWrN9lvCRX/cKjy23oW1TOer3ET6AbE3piVnPcqskB8
XcWHdIhoYJVt0qOFLaPxdepk/MLThxuwo/N+xpz7o88D45twc+vgTWDh+2CgiBHA9frDF/KXz/zH
zyhQ1v3jp9TsMsUCEgSfQ21f/P2n9GVlakwKYlcR1bCNbcd/4erq7oTo1RdbQrvzja+0mugHOG2/
BaVq7GjtpR8NhBy0IaZ117nzsHNHTz97lDceEKBSXZfMfrchy9DWllFw16LLuDRRxl65iZfhjoL/
JtYkucakg49t/pwZWAgv9JSN+w4yNy2PsKdAZjvUzrOwfndsNCAjEd1bsOru25hKQg/mtlbexqJN
sqodhb25G9H7HROBnWelWsfY9+x9T13iBTOstsnN9tzgyNXZfhb7Ic9oFzeyy+7sFgUpBlIOMoMf
XMWcK/g2FQs3TMX23qARSPWt7WZOkKIK6SmZ6Qt8LoN2GE3PWKTYSQaGzMFuA1VSqCvpqRWzMxxH
ikuClofST8bQN692OoCqS8gfb8hoWQjaiY+sS6P3QkIiu/k+nxaX6yQ9IEJ6IJqQuHf3wudgd8zz
ftgBCKCWQW787eQmBQ5+Og9eOiL5SVil3XIwNo3Vmjcc+6nLChBkzyWkuGs4d/1uxAN1MDFqPCVB
N2JW74htbsfx2Oskegp5+DOaogIEgkXNeSiM7n1iV/Zj9gNxyjLRX9V2NALfcINLv7JJUe07rG+q
D57aAh+z1VOavCgGMzlEnJyO2E+DF1eaNXWYVsT3jBDc8CSCIOAbA5wlUELRxRG+/hD0E1KFqIya
N0uob2mV/ppgAwpWRi73ZZrH24wAyjXMoPwG1K+5pinX/gyKJrpBBy3RDpuUdI2MQ8Jo68MQFyGd
NYbXOsWT/ZEAW7lr9DR9s/NW5Fcbob6DLuAzziT7Se1JcmLF1F8mQwXVHHaK/qmTFtWW9h20BhGt
wQtLtTOBsf4S4diGh2wwyOeyep+wAnr8pLMGB1egVc1Lo7gKAsjArR2l3w6BjdUatzOOBlQxH4My
JtxN0zzdOmE7LdXZAm5cMQssSxSRfyJjd9+NMHPvXDrhW8dwihsnd4ub0KbaRcW3pNYPlmM4VbGo
r4ZMFuAb0BOvMjOwL+OB/zNgy1+ltNV/ksqA2x7pbPVB1vV451ANogJuNOrISR6uQ+I6r7bXDY8e
x4xNCwfrbZw8Wh5BCh1kEln0yr4nOdEVmC9BKfmfMIZpG4nG4JjWjsAEcoqDdpFVnxWnEYjrVpYd
ATeIo1Gp4qYRQ/ZqoYXdZZ2uAS64iIYGSNol4ZhXI2PjBAUeJSnpf6tUaYRppRvBp4try70k29S8
L63wBYsBSHlrXGi/fLh2WoIysizvTty942eXFNZ9XrQjlh1fftgq7q6ogY17hoW3MbQcn63JNsEK
mdYxtxOIcdWYtpdNGpNpKAUKiT6pggcbgCdYmrhIPieru8SWMH54ae/kV0Pome8Wi+NPrbOI0r7u
ALaNPpVh4bx7tmms6hiAg2zMYYPdgxJi6KUhKKg4qH56tlHd1L5NJiVa5HDthwxMn7MNbvvRoFTW
Uav7Mcb5wgdPqj3pRhK7n8xGvGWkS4E9x6WVzcW3BrI5cyL1iTxMRmYqe3QQVscOgWucf+Bu9iSj
7HpU+ad2atJDg8XjZOLV2me4nQ4qiq0XJhVq8jrMdvU0jzcIb2w8nqa+zjTAjlo4tKZDpHAk37V4
POk6+8YDVR3QiIiuUUaX1aHtnG7LTrK6G01PveKPHO/rNoMfSPHAPZEnU5JeE0UfkCerS6csvCMJ
HKR+1Ya6bWyEvqzm3hapv7gzRc9E6oxs/xbP/4nqW7/pQNReeYb0HyJ4+W/0bktMIgqzoKjpEAjS
A382XplsIKZJiE4Zp8oAZrd1P8/ls3AQKHUx7VV4tO3wBCgf9oOJo46GW/4K5LXHvV6Ej75dUNyu
YYasmlSBA7QMK3lU+cgJREUAt9H9Zc2Bfmf5WvTSQ8bdO3dV1cW0N+mfLzCM8YCLLj+Yoc62MoqC
HZQ666tslXxxqe9Qhqhic+97BFLS0rT9XL/owYOpPZr+TVcg4IRvyAe4GBuTGlAJY2BRG7Z3puoj
vBRzQ3vCiexXuBlQQGIvp1qPdAPYgh2TZKrF2Ly0JZRmCvYOE3jR0nmQ8Bepm8dJ/T041Pa4cwdQ
jIrlKvJbf5NZS69eVbVx409V/ooHNnzkYmX4GCO1YgGp7od27vYViZzXunOWuuLcyT0HYoA+7OVw
uY2cY7zANo5qqN0TvmOMEU5outvca/QWlWf12XtkeLIIT9Bt41xxKI6GW9lXQEfk7E/HmeXv6DpZ
eggaU/2UgKFe4g4aYFrN6OKZAdd6EPlesrI8oEJztxl30k1FpsejHGfiRt22WEr2ptUZYH6pbF0E
XuWipi/Gb4uV+KflR/abYXf013unkseeMvin31Gwj3wIWyta+fY1clp0rqb9LKQhbsYkajeIYZqr
vpR6bUCloPlfGeKtsHS5CpSRf8w5QdaySeqW6SS4drGib2Tn58caBTSVIreQVHnD4gom4rirq869
BlXT08al0NgJw9sryErfZYnMrA1iTYxc1xvfmZfVxyD3FEaeDmGrQgE47DzEBbsaJRIlOBN8Rtmn
+KdiK2wBCvvVj1RTJaBqxjwHw2H2H9IW5TQqXvBdtaIvnTT4hTnmdKcWwSmDvXhBI4FwIDWr+BGt
YI3d2IneTSuG6p67ek53Q+Kab3U91SA77S7GUFDEzCYpO5PS6satM5W4Fto0u2bOwHhgdigiLZsc
1LbxsVKZwVskm+xHHwaknSNhWbNijddtzuyBYX7Qe8ccDIjElOmwqI+vJApV7P9EyM0mRiLbMmy2
tS38Z0SkwNtY8O8zpFonNr04e71Yh0+17WI1cBw6FjOA0y9qi5KMseWc2mt1PSZDhl4tcpOrrGcy
LaSBnwAu0FcWKY67unI/uwADM+5G6EIlqu8qCKeXZJLBYzek7GV1EhCRQWBcZ8ZMzOUwpfHB1El4
WY8KFEBBvWMI8Ah6ozNcZ+midsnyhKgngktLW0yXrR8nT2yampNlluKdGYzYzKrIj0EABFUCoTjZ
vdfdoOqbf9qNaWvMaN68t2sxwt9XaXRVVpQu6Jvb1INB75YPxsQEGo2QRixiuq9jNn5Xw+i2e2Xl
6c1UsTXGSFy7XxiyFqoTxd+Dg8lxS50Ax4bIiZ1oZH30dOncgGkwt7IIZqI6MbzITOa3FVQU9ule
vOScdfeEOnL4pr9evhlQTNZ2bJibRmgyJBdZMTRDf5VCaFox/aj7qaraa2JZrJVQqMdpkKISqjQw
RLxUi+aZJFQFhz63BywlkZEWn0yB1m1YWsYD1mSSjsD7boK+Hm4q6n27VFFZ195MKmrtTOKxaOcZ
d0ilekTSk9K3xIYTcZgXKVCbIHmlTAo/HUGMvuq4KbYYRIJ1lLUdQw2tS7jXRFq4N+YCj0I2F5wo
DyL5mePYKyjMLMIYNqyAX+mFRIBsQ8+6d6I0eAVmAFhyAnN1U6kpHxFUjtknnn8BM49NCuXJaamx
FKZtPvYaE3AY2z0+g1DdpM2EqccdCuJBAwo0aj2Uet4L1qhtKdkVCEK/D9Yi/+AswP4JpsZa9DK5
zhPV3meTFi8gsbpbdshwQ3yzlFdoMEL70u7j+FqEpb8lkZy0zqhtXmVmWB9GZELRqKHkC6Nq38ck
8z8GWcr3kq3BXeQy6Ns6yn+quKzvAyLtEWoQWsg8ztRZbqs0Gp+1R8dqrdKkvkbIzIZFDoL8HYhM
H72sHTRYtgudI/c746aJSZXCKDtBQe/RN2K4ZY9az1iLlZ2nEHw4m++S0nfkdW6iwcW2FTj4ypb6
OKX7KiYiOrCMeGV3lZnDHRPREb9aQJaTCogSzOtmXcfe+BTG0n3kiM4aWVkdBmliNLc93/tDVcdY
5XECxPuajDxiOhK9aZfoqLiVbIl16yUQYeZZv6IfcNDgg+99ni2DOAwPKci+J6H0NMz0zccuJZtv
yoddISvwfXmUP9lG3+3STIA8mWNFBbb36d4y92afgeiaw5gL/2YoY/vZYAm/UeR5COApHWrsIvb2
cAmQXYqytJ4atP7p1oO++1imwtmxirOC9jJS67lk+NNH53vLBfYx2KuYgUpVP1Rp2rOt8c2XwswD
1MmlcRXlzviRiz4l/xiNbERF2qWcF0giuPLhVtAX9zdTkEPXwNxZnXwV9j9Q8ISPwq2SW1Gq9FpO
rXFIKxxi9MIUiYsODlVEN03Zn7zENPCUkawG4j7u150pi1WWLLW+rvKOKiP2ddbudJryNH0bejY8
ltl3lxA8zevEKfXJRj+X06lQExbx2gAW3Ji7tJi6awP52p1ZoRaDn2PgDPcjEtCqcY09g8xuNdaP
TVmVT5Oo8IN5+ZyRKeMjWNYWnkUExf4WmUlarrBrqZ0bGLDlUM91S3pFTSifsOdt74oEb1vln3pq
1aeoIiBY5gyVwTPEkX2sxL3q0CblbIWFqE/s8ZQ3c7icOka1NsIcxEmT8bVbEc4LevEPQeEHYNmN
qHssC8t5qQvD2bFCNM+QsfM9wohVBi8ankYchG+E+RjGFfYqjdo3iIB4dB079SGPX9N6yjehV9Xr
MKUOw8UnjwbxrwuEKXdQCxFuoIcbUE70xCappLX2Z7IjN6VHfDUbSobfocwGqgpx6dOpiD3pQTJd
KEFtrcdTU6j4g/AFNDNOHoYnB1sc49Vk0UPDBBiyKdnNxGX+ncmm3LLUd0/sDBj34Bl+oJ2w9JoG
N+ibKhBLgSZOjKtcBkyAdMGbi4YD1wpcHmgOzIsH+n3VqjZxChH+WN70A2c7Tod4uJJ0IoBgKt3s
26EFCmOs7584o1H5BnvZbDj4W4irh4bQcA7OQyDGIzoIzrx8/0R7OPqG/j90mdijPtN67ePcIO2/
aAcjeXax2tMSmTlpX6Tkadzh6OWA5mBwIuuZcNVJpOvMiqfXtGvGF5WKaWN0Bs5PArr7W7BV2JWB
G79lJviDCenZXWUgsVFhEOI21VZz0bpWCmxeNI+YhBWcWbcImLxTdSgM0XwCaQne1YBBBHPjrDad
M4THomrrj9EMyWcx6vAbRjFqtr5FfoxlQeMysYEPc0pvmHbkACQPbwLl6qLOrbtMl9mGLTC8/LA0
cRaO3AjoHRT5nyaa5VWohwEgz9g3RAyFLf5Y2bvGgYmNxOlGMNni67uvXaD/RU0gdOoG+c8MaP/P
KZPkfjnTfGXGVMuy+BbXTXwZ5fb8BI8Bt0zuW68ugMBnJU1cLFS08A/74yWOg/ytdDg/S7tH+571
IWQde86jyxi1xi3QV5NKolHwkFkOD4j5mFECYt4PRlOO+A2q5AoJgFxs/FkBHaoLx+W5nvUQeTXR
hrZTg+dBldoCkjUwJQi3WVJ+sz0dsH7rZom3RbZY3DCe6Dv0GcAgvLFWDethnKI9OpR2y42D5Zxd
FSnszP9EEtp59srLQ/ae8BG2WZMfJxBgO76m8hqXKSlloSAOlASM98YNo9vKMgxkgTqWn7KAdRsm
Q3jt4nwAuZ7OHuR0N38arHF4pIOffgeGBbWECvddyMpxr2lP7K16FCvdC/PWyUkcpBXV3tfg/uCA
++74nKJn2cWkth+y3NI7gGUeqsvBeQgbAGCeP3dvrd0TYkWxkdtnpmnt+FidIMKO/nVW0CXqp1n9
xBi1NM4de77prMR8wOxhvvhxRzKmXcl+H7amPM5DTn1L2NlPx6oJTYp9yfbf1ssdZBjoJggmVLTa
yRKC2tcvp8wxmY4j/BYkbMo7hnOCeN/LJ+C1NnC2C6b46qHt2jRdIV4eAeCTkkF7nAIH7h9pF3tr
xq9MhM+8E66b/XR9yHxFPgIiydiTofXUxzadyNntgSlByiVOzLeFeiHpVL7QQ3RvKvQ5iA2X26/2
JrBePYkwpHG7+r1NWyIM6MXHy7EcyIDfIGUSilvCTsdSA/YU82e/GPc4lkebPpTx0c19uscX0hqz
BxqO1cb1avyj7OT3Wdjg6vOmsV05TUB5zg1AuPuDo1Cg590iOS6b+9mW7apLbOukkSHuM2XVhCsQ
wsEy16k1uvXxc8wHQCsBAqk3yfmYyNhkuHVKe1iz862RoysQ9iJLgiP+yJQ9ciCHK9MwBLScuiVO
grosqQRNfYlKlzFAFlYJabq37yn+YT/WykR4zLBmObci86m1OBNJCmceQLNIgZ8IxNGTiYdkSU90
MmpTG7dlagI/EV7VW3cogbhBA5uS/0U7C1KQsT3jYUZEXKxR6HYjshZW5lXQjmRGc09b44resFVu
h5xoKFTZ9XSbUlc5urO2UYBhjcog/h2MCayArUdxb9g4HmnQEnif+Pq1AUOXIUIOqBCaEQaHIomi
g232pJa2lcuBIDYpW7n5dK2Cvn0rZUZ1w8jD4jnFzrcdSoCmUyCtVzEKofCOVUi9Wm3vJg+DvVAT
vlArKNBPe4XZusg3FHiHHo/9JyebEZjPSDWSg4M+pF1ofcvE8r+MIM520QQ/qOxiYzuyFcfdmAPQ
ZyPikSybje49e14bNXhpCUzXdZ1tO6dJ7jlPjtvGgSUucBt+iEJS6jZ4K1U6T/dBUpEYOmj7fqSQ
8GRqVVBmA1zuUTjHnwi+D2s2MSNpkAOcLYytmTnwd7I+2ydo9l5s2wof7KrK1hAB+5+tJaejOfoZ
Y0ajy4Vm76zK0ktv6clBPqK2SBEDyyflfbPbmNxWmLkStXjos7GmpJnP+wUiFG0ImI72eZ44t7TW
zGQTWNr7GCKVHsI6yZ/yyQAaUZnGd9CrbDu4xXClh2DeBXguDmYwRuQeavGZUayMyaiL3Q1tlP5Y
dpl7aOMOe0jbK3VJrnh7VCZFlEJE7p45Q+xEwzhKfZN+NWpp1FhLrFlc2+Zr7ZU+bZA4/2GVVQOy
PAWd6aXTlQs5+oYb2H1EtGXeh27X3U2xFFckNMRHUm36hy6imI9gSqMrJRWZXHWvzUhJC5kSLuYp
UKvGNnE1BVFt3SdWhTFJ+vZbUZB6nxaAUxy781hiqDWTDOgh6TG70zANGF3jGb5PYnkcP7y8o1xS
skRXYRS806ujAhtZkUtGodeCLgo75y6d0wkTu2O96SDDopOSOrWx/FLfi45AWVIzA3WgmCBugdtl
twiKyysKCsUVigrAh3OazAcbSBBwowwDccLWClyR89Q0TfazMxTxg6ZGs31BAaTFk5TLp5G1Y6NQ
Pa2sLE2+g2lyLicWOmz0pnqKBivY40ho3l27KJf+TbkOMroJQdDWR6Tp1nXRzfUVZOR5XbhRcjsj
e7rt0WF+yUbOj5VIclh2voX8ykLoAVARxLZTsR8JZGpslI0DOEqKBu5SSBY6CROw1BR+IYq2B2WU
OBWy0TZPKqfizgX1/JPNdL8bw8S9LZtWHlqKkafU7nGF9qCROiuKN6Uqx0McINdOcAf8CFWNF5zm
F24q0zkOUxgf0bAmT7FbY2X1G/sS1iDEi1D7xotNpN0rvwbf1waBdwATh9JTFz7zqwXB1i2iH20R
pdfkpKKW7gOEMjMqxnwq58usHEgYq43ucWrA31eRLxGoYDmmqul2gFVH0kQWn9apT7X/HEdjeNWE
Cn6E7mvnwXTS/mYO6UfQK8Zc6cwcXgxhDg/CquD4WU7nW4REWDbBVlYCuCSoB/RQY9Qu8Mlw8ftE
CUMPRAOiFFMBJTUlWXcmLEh/FdPHKzFpTerY9SZixN6nJwAWl3RFjbFpdkEHs9f038fc8ziVK+G8
OEwDj2RSKWzIedlQSk6Dw+RiDp/Q6r8zuxeXdTyljy4Kqpeud3G2NpELsJksbVpBFLgf3NGo8osQ
NSVU/qxQnyoKUyaXOZ6vrR6oI3o7Y7xh6x4ctF9zouLgg6SmnWz7o5nrBazcsfT+N/1s85+62Zq+
P8QVQn2kK6Xz993sKk5mmhck2IWy/R4MKkCHKJbYX1vq9XhyjHqTTYagNEvao+t2DAkFPzS6/Nfv
45+kA66yLWFieSeL0tPm8jb/IB2IInTYyHmcnSLmZUXxbV717bCfHP2pR0S0ovPeyqD4vZv/v9Kh
/M9EJjflV/7Q1l9f7dVb+f+B0kRzAVHk/BdCk03TFnn09kdpyvILv4tMpPurND1kZrZyJaFByvqr
yESKX11TuUg8PIl5lP3j30QmyvvVQRbhYq7Tlitp1/5NZKL0r9wjgl/Q51fjob++sf+9yISRoaVF
2c8VpIx4SGIXecYfRsocwuZJHLIYzsaBrK+9HaXK19g0iUXTycwB3NtNDYtjWrlfjTM+2bX7Es4Y
5L2mswjUUTfoJklbpx24STMU3uESGGngqNwg5ZRwHbbgS8Zb26Ehz/p4yOf00rfBX8gONkrvF/P2
D1f//6Eqsbikf1DOaMa9o5DnWNJBokMZebk9/vChBrZ/ca8qdgY2HBSBS9TIbhY1QYO9/1Q0RNDU
UbmBBn6dTfG4KakIXkiBC7wzic0+v/em9h7ZbrWbzB22WuNnV9T22D/AquhIYKyWUh8SIZQcWA/t
fVNaNdY6jJSxB6mEdZ3Snismsj8arGfFmqP497/+nHQ8/+GDctBnxrWFFpZyGRT/IJ4ZdFsNI5XJ
dTyaz7LswaQswF87FKy3pdmvlNH0l57vHe1uycxcaszix4zhadcHLmF4+bdTENu5PLWiJXnB3ugh
Ra9L6VKjbx2AVkp4Tkye+OfdTF5NelyQRWLjYnmkjk/qRlCgvY9r4EJ2j7EahATJddhVVm6qjgnO
SXDJGjP18rKqIjyFRG3im0YMcs5A7GNBp7itKDtoiPtrhRxjk2LOYec4XLDZqFdpBozIzLydtHqU
ARX6aFOWIGVBUOfBmKxxbryzJ0vXTkPMRWJ6DfA6gnplVT+kVoiVi4SNeQW+4d7DSHKoRvUViRTG
mZyWMBn+NtKkdT56+YrLzXud2LB4XbCrkf/whHLeOggWFkPAF7op1v+EIFeMq1NqdJs0R0tCLkNP
oNclOI1gU5XZi/QxSSkwmnHJTk2hSsZ+zA2jekrG9EzWU5leFzNRGE2SfffxhvbY41w/92/Ienw4
6u4JETEVFtE+uwN4z2R2IGMul21qLr0JXSLwF7aRZKSzQYD3WNaMOZZ64kCMlAivmHavB8Ca+ID+
wZyNnyHtdQwr+uv8NcSLuQxcqLcLfao5LpVVpFF3NfMRC7+G5tdGHIOXPxj7lKj9pNg001wfUtu4
Rwf07veE0mdRNYNH5RLGBD8eZviahmf5RyescVLXyV4NAiRL6rAt7T9ShzalzvnXRr4UoNqpsGZs
xiounmvFByiiH1ZjbAoPP+5Y+FjmB5AequqcVUyf+mgv17Bd7tJ8zJ6iStYgMmV9iM1MrRHzfZy/
P1fG7xiY3ifFjeDR0hUJ7dDleSjXZ8B7GKIRYAGTCLxdUMnygJv5KdOEdxs9UTwNNmmMVN4x6ZKj
mKuPyAkeIxewPT7jy76Vy9zGC2nPbDdmt02TtNimJUxWswmf5cgmvBuW/PCeBpm22uZUI5gXcUEa
+8LmZSwTfTXE+TX4JA8sH38zHIdmnS7Txvn2jeKyIU6IG7N19oGQ3c71Bz5MWQE4ZzsIQ8llyGLd
33ocKSLLv9Sx+3keEjSmDwPF/99/P5azu3svMry2dlY1nFK5KKXg0S7CD9rxd8D4Wxec7RubGGg6
Wv3qPFYbShCz293+53POo5dgFyAnSU3IJIav3798sIXFxpDArJxDsjxeGum8La34Lksta9W1mINp
Vt1GFHCpL3o0mzrcEXXQM1QEnxJX54R93j+dv/rzBz//H0QsLkFdAvuNvKvzZOQv12CKeJfncXf+
ZOen1YiRiV4llM3icD8OIcwPKaK7iK2inkyf+qe6n7ukWWUw+Rwq/5sYo/MFpHQa7MvTzy+Nf4I6
dOp1/F3vEVMEHfSL0UFfOcZkMaVB9mkE9WNnVfxzlGA0muqDXj6EVRIJjApm0UHwo8nUzAlbEhc7
DiQUUxxY3nVomNeBsmEDBMGGaHVv56X0Y5LGffdF/DIhRCWF6Clo4SGf72lHGPRLhnxHoYCCi1EU
ehOk73lqbIFLOeS4EdoU1cQcScA/rOnonPNoN9EIPxQZka02kjfQ8bShHLI/ESXbhJlSysctRvGj
2J2/bcoUeBfShSDj0eEkRycJTo2RN+tR0zobnW6XLFMGzpPLLnZvq2XqsLz+LWmT+9QljMkna4lv
1l7uZnhcT9Y8PUbUmOH9l81LVpkQVoIJTV0y7YpI4Tb3tOCEc5mW6JCm8iYpmFHi5oRDG4vmcoe5
ohGX57cn6uZATfs7cqx1CLfwsmtxvtvh8OxET3FVkvY8xt6Gavz2fJWBTUGfQ0oAtJtIh5E2ZpgA
02I66QURKpWBXbJ1zS2dcHeFqouJa9m0+D16Oyz6Lzneix1uN8CNqbNJUm5PlRHjMxkR0RjLhzfK
XbkAfM5fUpkO8X4WZFf9PjxBmHUe6RAkhDMPMWvFvf84RvwzWtxs5RTHZYsRgHLd5hHLhL0sjRQ8
SxC7421phnSIbfuqXubfUWt3x/H3NmsMrD2dc53XjLSSOvSGcEZ5nw/RYh29bZalClcQiE1p7M93
xnnhGvqZMB5iKcGBwIXxHseZouuwTER4fMwLHKyeL7caIvtactduyVK6mueOlw+ADARpthKa6nZV
jXg/8X2xEbqAbQR1Bjne9k2Z1GWbkKWNXtg7DYlopbxmvBYeOyufBW7V9YlzQHeyc7rsISOeZx/X
5ChrByn+ZPC1twDBVwVG3IvSbCTKXYRuc8Wt0TbrPsN+2DjhoSvp8rHpYDRzI5VOFh8MRLTwRAr/
GHtWu0lt5/G8AwUsbO6XDdr5qbheUKhU2T0+VXEcCCfG3vJiltV8PI+utJpuCrJZzeqFfBaOStgj
NoY7UlIVm2qkeB4r56LucVbV4vs8PeGfp083BPYFzA3BlNTHjFqPLICLGmz7xip7wus8E6CviQLM
SNq7uieToZR8R8t3YDwOZK1syNlu7Nld416CPL8sp72FtcVrfoaCFUXEajiMWHdW3GcsE2YMJxs3
wHmr2tgwCeB2x/TV3ANga3EpaLKJjAr9mJRiFbnZPcqsezhyL+cLUTiA6uB1Pp3XPkOT4pQVW0DX
t+itmFaB/WwwoIYPA1nBm/OVzH25yZ06ROy0wAoXJnQbmHhdw/G1lD3ct4oioRrXy4diqDc7UeJz
G2o8k0CWV1XK9xJlDoLbJYUwzxiDumE0SHYNy+8wxbd0bDltLD8FMTutLoD3HgLQWXZhjtaP0bID
JStvXodUFojDYeiDCIYJLhQdK36vL2FaB+7mvEU434Tn/wOrWzJnSZKPlu3SMLDCyiHdF97MVOvU
yAcZSm5s0eeqSPExBsDDxF7365IGkkbIeJrwxLiP51VQaybHSFtPQfMQOVepzTSgl61hUaCBg/t1
TaBldJHXmh24Oz1lFiGLfgKS8PxnzuvnsMw13rK043w30/lHryBvZgFA27aodnRTgLafd+8JgMvc
72n2yYdmmK4rt36v3G7FCIU7AKI6qAaKr/a9afXzPmpIc4tB3S6JifT26oMtKgm9LvqOyNsdx3Q4
3/syXpSvcXQVzMzN51HRLddg6JzvIfEm+o38dJ5KVN69VFYNWIrVfFw4m3083lb25/8l7LyW3Da2
NfxEqGpk4JYEMycnjW5QVhjknPH05+vmqb237Sr7wi5bGlEggO5e619/gFVi3r5DE5t/9GYC9szW
pnarkPDJndp7dFlyVRR4sdzU65+RlXeBI48HU1UinMSDJXMB5SGhNn14u5d6JFc9HdgT1d6l2SyJ
sMJvEpu/i2qsJnf99JJ44ii0+l1d0QA1DSSKwTrj6/eKujc8lwlP+58bLuOv/RbdFl4DjuWaug6X
1ZWN5/80lmPDrum0rXerodSL3MzeS+RhwoPF/gdGb+R34dxwWIsQCSSpnvA8qU6T+ORXuI4JC19a
i8kQcvyvtTE+4IYTV8uAjchMzDZE+9C6Xvsv120iV/lrQ2xwLJsoE0zDNr2/4EExNl19NunRrhus
C3Qw5Ko6tASnDOSD32v+es4yAQ2I4avcgOp4eIKEzPyb0eamjrv14GW5f5h0Cg3s2A4d/AEDMmoQ
2lOBpRtzd8DIOLVxHNXGBlEam4fZ54fMWK1tlugvLF1p1vRr5LzBMW34VGXxisHuvzwjCbH9Vzaj
mn9T6kiQzIC/GRainv99Rj69it2SWBWQ4UllW1ChaxCFtqUsgLV68oF6NXpYeb30CLfW1nZackEs
7VHVO5norU1Xp5jJ0daDAFDVRm1LXi0hX+NcEW3GFib0/kT1CLLm5cgEnIuCC/7525jyav/2bWwY
8KQ1OJYjgaD//TawXqT7DRyArCSN0/4aLEimuhEe1wg7yWiKHvUWc0vREbSEzWxyUhtHLbwTUyGs
U5f8AXnnW6HhL6JWmVrbOSzQo+M3+z43Ppc8DjxRLJR7UbM3Y5dIMBy37KlCkokEpJIVar9Ak3bp
k+VNHcSCy711GOOf//x19b8hNzqYjQ546WHUIzzvLw9v6jEp6gzUnWrr9paG5CyC6TmW4DqaIgdQ
Gmm14nE/kwztZy8TFg2bcSkrjPq093++GtOV+Mmf7j6XgxMI1hioungEcl39z3qfEuEyvMysABHZ
r8GP4kOCbUu2qWVtGU4drNQVAECfFyikTewwlVuWPel6zg4rlUcfH5SzGer3axTS7zMgPnYewRNh
Np9CC0/r2OIPjt2dasmwi/zepZSGpfCvtG9UFfJgoSPz2nm+lQ1jIyATEw3XHNKF97muvWU3YFmp
am5VBWkMCoG8hycL/sKtoUmn7gBjwwgMgdB8RUisPlktCw/UwSsuog2jIJKwXpSitObjpMuB90dm
0R8lPm69M6TJRraGso5NYd3gvPfVlfMzb9RFNWJebxJo5v5Q5xs8RSIzDGraNsRkYCaHLSIUw8O7
j/fsQ71HbcIh3sy0+r7uLftpwcexQ8oVtknIgJ+LEetEEpp3VTdINd/GmDyHEFKQUBdweCJiCBpi
fHpsiLeTYcEF9l9zyKCzyXkMFiKb4DHdMEVi9c9sBrJUiKZ0utPaZr8u/XnCj5d6vntXDYrCO8rR
ul9TKuypAO+YQ0C/akp+R5lz7S3707TjJMhcsNIujU557Bv7GlvWfWqPsAkrlDoRwazobXAEOkwW
T1KVhnOlk35g/SjBia+FwDO9LRLsR2ecuDzSeZbseeLDUDcv8/26AIFVsEoHCbngFfllkXksMkKu
WyJYcgvlksc5G8rvBGX4nJp4/HptrL0WlMCjvr5i3sX2xtOiEB2PGU8a21f2bDfv58cOVvdhYUIO
//SKMTx0WW3aQ+XA8o46eRuKjtL00YaAgCOhz+lPnOuUJlu9HrcwNgg563FHrmAhbI2iJQ3TdN7V
HotQAY7Vmv5SW1HmQp+Bu3QrKnRME3e/GYJZ285MJ6jQHCidC4kvFM1TpCWvbjJinllkhJqsybpx
XYbXC8wM3cabuUyx9Qpxppvs9jT5CfuSRh8D4wjDSIOkP9mtThWdzAoWpb5s341ukMzp3sXe52x7
o3e1fqniC9ITFj8NFSZNjypDl5ZwdtBiE+wtLePnG24t+7JcrM2JjcZqif+al4riK+VXC6gkPWTT
wXNPamNFSfVQU65uEe3RLsp2il1l3GpdSuoK8pOtTzwKo3eXYE3whmxOCDIOx9NQNS9+nFn70Iyk
6QWqxFXiNL2l3aed5UGGoDfVPE2cavwllwKjnCluz5h18tT07HfRrFhrRpN+DQmwxiNjudQMy1QT
jbLrWLpWdOfASqoWd0Gtx+WhW2GFzU2oOlFB5RO4egoayMYCT7bGBRAX+4GOL7kA7US7aGqwMe3g
bRayV1BruMSWXZP+7KqNuqGbEZhvnPYfeoOWZl1o6azFJJFO1N1KJBOLPqWQoPSr97Xuv9HTnXLZ
XkNIfSLxiNFuSRRZV/uf6hgYpDlfkQBNEq26t2scOWCpFSdU1getgOrutDN3F3bWvrYfYQFmGHUS
SC+RPKslIK118aygYT+XEvrXqNm3WImw+DnLMm8Ao4lxOqx93z97EvJPZnCkOXKuYnUf/LR/JNjm
S8FvQr6/A0df5LWC2g5DCZLd1Fdn6ot5dxOWRy+1D7qIqhOWzbe3azJb/dINj92PMXz0UjKnZVni
TcnHnPVH9daqikmtmGhh49FoHDaOMeMLoUFQsh39qhokq06+maRb4iRp/0ANmh/++czT5dTpr2ce
xZNP7eR5jg8E9OczzywtPzfK2A0WhovX0jrohZcElax4+grZhrpGSx45BjPMmMSyyQCGkdB2TH9a
uVi/WXksrphw4VoN/FxZgvOcl9lbOn6ATXodkjs0M++j0We8UPeNDJCQO3erkRVJXvFVQSpe1ofn
1WN/9HUqng4CjlO9qYVWxi8oniEZ0JiBKRHtSpM6SBh6YO4NTRnffobxO/VUXI0cjwJ/Fr3Rednl
JoFts1xO5IPMcwj9lXOtNGnl/GhXZcTnYhh3MggXx2/6QxAnc1XwDPRbjs51DnQdxaA+vRRF9+Yn
3ptqVMwSvKRhr72hp6o3mYFBAntKt5PnCZhi5tYZiPJyDTj/dXEa4PeBfJC6QqUN3xdSNbCtPKLk
3bAm7VsEK/42XPjPb110sMi9QnqlHRlGdjqxr6yRfIhMnOi0k3oc8IqBZ1pcfNODkEUibd8UVLbZ
P//LO/O3IlU3kLjIzsimECKb/c+vjO4vZt4RyRwQ2sEqloU25ncvbo8Ek25bvTuws76PYvmpDRah
EUN6mfg+dAzskEkICNGO+elfLuvv1ZspBI7qhrB0z0Wp8+fLKlNvnmYXnlbDmGWLi/VuHK1Xy8ZA
+/amyKdOObrNEaXt8YSYsDgxhv2/XIbzZ4k7HQkeAga1ngWxgacs/lJF+rG3YkwOMNqSa3kosjsj
lek8E8KihAgPCSGoqoO0I4aLHd7OmEzJuQXnHE3XGGXxdrJ1zGcY78iqSP30OiPOMDxSC5zyaMW/
NK3Bn87OvhcCY/Oc90N/C5EadNO2MabPUAIX2kKf3RI5nK31szMYbzR0QC0kzdBs9y5srEXDRMQX
9z1sW6Cn6DIWen0fjcck7RcEF+tjkrTYejDySxZxHAfA7VmbiEq2E5S84fKGso0dlxzRIHU1/gQd
v1qxaLrBQBuaw4n+v9GB3BOTkaA//Vjc3tlDmXufC/PNiz5LG3tvtamOZBJuqjJ9nrUyOqLrA7Hl
woD83vsBdqdZmWhV58db/+aWh7zjYJrkTFnHd6qcLdB7uTRmvVce8KiCkwU/S9AqhrqvZO34t/Hn
gDmQPHwtVqrMVeR8XMzMDsyGYAMhflNxXHF73ZfMAiZqowO/QI1H4uFejZywLWt21Gq3/ZEsXvvg
Xg2cwa5qb0D6/orZ/Cck2yfVPd6WaA2PudL/kKAFEC78v6P62qoCVONQPz5jgcouO4OhaSGkcs29
wclqVUXxMcLtWbCm1LKTjV/XIEpRBb7CSoTc86bqUodEdY8UKsPAg1B/W4qRlYVXadoeexCbfkru
1YJUk0F12Z1DDFprY60OGQtIyLpX1ze4cMsXLHZk2STHlx1Bn/8CWvwdbNFNHacHWBO2sB3Wz5+X
LyKnaEX5a5CkCdpvO+m3Nfuuay3RNbw2pnxC6tGqo0KNX2tfDkcleKWuMlrj38ZsX5EFeO8eFvHy
vP9PvQIZG38pL/345+X+F9sOtdpd+BwG2gfdMh3jL1gLitpE4LNgBkxp6DbkkWR0NowDp774ZKTM
7kADqaY+9vC89LJxl4erIXslo7eejaFeSd8KX9WKqVcEL9iM7m9QI7Ap5gPMk+UuIUfJvT891FZJ
FiJ4qBybMLfsd//8nfS/b/CW3NkdwwTltyz7LyhE76OFhoyL9lSOdjOypDex7jxqSclIf0pcIMhW
CxRcjS3JYSJ9YEMYymMWtowz5BxFW4y3joIr+OcrM+Xd/HOHbjnCN3ReD88C3foLf8XNq3KECu8E
UViRgby8rgtr3/fU5Bj/nXVF4slEPB0BQFS/maYMKDLJI+DJrBMbbVkV+paX8VQwZz3kX7J/UgeE
AkzUdK92u6cpxkd6kSi1KgUVmqzbglIwI18bcsa/kLiAGv4Gh0BiAQwBnZYAEImdf14CUR4t2OIO
4HZL7tzhw8Xoq5pO9RoyoteXL2OisXMZ1Qg/MGIrRWrnPjkdpEoZQI1Y5mUiRcutSDzy/Us14CTS
Gu1RjNVwwsfQuqh/RUScM2fH/X/u9lUafy9QfjzokMIx+rg21l6I+jrnpX0W5z4a3HvX0UgLdfyf
Wj7uhzh0nnPSedEcHnwnW3bW3cKsBsV1hs+4JHzrhXNEUlPtw8J8HjltuWayYeFb2NsRdiDW1tF6
6oAIMJ8YYABn9NIk5mTMC14r+445NVPFmXNuDt0gX3QdI787H7svOr52PeK59eBbEjmGdH51mESH
MRH31cAFKH8v0Wi/dHt8spwSQ9smubSClVi5ZFaEOKujn8GWHm+cRcvucMeJAtJFZq4Kny06chEQ
1sf8KrCQ52daAMHnTNt9QIZ2xu342OI0OE7vhbccelDFBKtCqz0nKREYbsg5tD5kXXbXQw3Cggda
SkY3kkTlLzOa955Foiebr0WCYuEDwcbSVMuIiP8SX56mvaYR9mnDzp14Nc3R2nOgRKmlBabLQK+K
T1iEHgglQLhPI5335Ce5GtN9RDroWBjhkJulXcvFfOjgZCaNf3CCtcWDO4KcmabHJV/OhfazL05N
UQL6d/l3r5EaJ86cxLO/MZTex275AaHAj4PlDUf0jQNghhV38dLh4JnqOt3xx4zyAZ/CeId6YFfX
GAmidW0vxtdgm/dihrnS1Y/xPO8aT2chHrnUDY6S2RQ0lPWl86tJxztTQPhZt3u9YMiXWZs7vMb9
+tsE32qbDOZ9qInAjIbAnffyPubR+9iT5OFUWHARc+pB6Mfz3cXwfNWvrmvhO+Ai9C3wv0CFnckY
Gkj+q4WfhaVzN8cf/I1t5fP6lm9ZeyguMgtOTFFA0e5h78+k21vMe0TLm1iKfTAD8TPtyC2Ody58
o1Bai/ORurPcQ/ykwcgLDJeIVmlc/y5qiqueDBcGOsyXnUtnTkHGh1eN9QMH8QCF5x9w/3dh9Wvs
lm2O999SEWif+Y+rIMcxMhg92tPLbBGVk9UWpILxRJ5m0DnhnQvxv4/nB8foj7lvv+NKwiw/v3BZ
n4gesHKm1MHRtsoe83TZlo39vtjxNw258JiSsDB5zmY1jENUjXjittShNVFqBfmRWUi+rV7us846
Sn/91ejvGzD/2VvPcTHtdQf7AW8wDqJCQ4+6UBThtzyEWI3D9ZlZ6c6IQWvtjNqyGWPCHAi2apPA
N5rnpdpDjrnaOVqF3H+KDEFe8KOmLQ/TFG7hAsOe2lp29YyLynY2sk9hade0RhANiBbCB3N9Grn4
ntS/x3qtHzDm+bRJRolwvyBkBKChKM+zgydRWT4YOXPJqrvrtRGqxVMShvclZuq1J82m9lUirrFn
PiR59rRW+Lo44SOk+l0iRIDSi2QysBvvwkYScMhTGKNmxgwDbdIp9jlMtNbaRf3jYhy17MlvCdRF
TO8n+HBaon+eav8y+1ctBkTD1MeoXip9n2M/rY8fZvxbj9+k9fsmwRHTIGChyRGcviSe81RGwYMx
/sGlz2F0rE3A7rfBegtLnOjdrwrVTgncmEfHta+39VAxgHcpG8xdfWX+EKw5lqN3fdJtfeNFmFu3
wsL62Wh/ivpRtDMUnftIY8n3y4lJBoMeOEQ2LpVL/pS5KXYzcv+MthgqNj7wHKVKiJoWHXJg9O0L
VoD0JtlDMxNSJcginw59X2IBfEG735HdG+YJlJiaNlZGmWd4QUVbva8f5u7csqDJfWBUjqQXEiES
Ppyqnt21v3RWtA/i2d8M4cXjCXmuuZt694i0dR9ZT6v5c9aG4zy2z7YzY1hrbLGiQbxTXzQrP0dy
6ARnTdPHq6eha4m+Gp+48uS6Nn6gk1JUtH3gJ+3ecz8t5AIoqYBWhp1vGzCrMlIu7zsTy3MbMyHa
5NVA4F/CGyC8pO3KrQgf4/AODOrY6ATMGtk1JSVRp9L36sfBKk4wsfed3YJ5/hhr4zqX7Qn3/sB0
SLvDndlrs/M8HxoSc6tYq7eTm3uBD3YAts0pbh3ScEacY3intiKui/mtRogI4cObIe7pHjp8bEcw
N1sjG1U8G/YHbuyBxshwGk8iiYIw/KoagkzZSWTYptljafBrRhhmnHXSMxvMUsIMXpKZoE9jWmc7
PwfTOXVedaF53oj2Xcesk8ELWQcP+gQiDgfRIdB0+egRquEPbobaNiGR3Z2/bMAvkix29grConsf
iU8xaod4hHWvA5eoR0i58KeG9ACwgg7DYhitwXiYgdhgYe4WvXyLxPLSCliHvsagzW7P9rieJ23e
wa1jjQEZ5ltLtEetSWN4gaQZCPFQZcPezJqDToiywMGNEMxDQaKoPn7iLm1g6U7sGmkQl1DkD8I0
fjrA9cIkcWqxOJwJlCOWgqZxW/iXsGIdIaZE0ftYx9nPuSMdF/0nNJfSfc9c0t79GYuWGfi2+mVh
ArRBrx5YBt9ncD8mv3pzs+Gszw5BD9nLmgBH99BUdT19NN6LtAgInlr7OTBC834kBj5AqPJi6dFj
K5B0Tb71q9JT2nmiJ7DHJ8mky66jcI9mlT4PEx5v6PPNt9H5VY/lxdAaSLD61nBJQNAkKExdQ46q
Xp87BBIIeRC5H+LS4OTcdwBtS1b9gRXoPlycz9ZzghQ3C15X7Whk2VM0PoxrevEY9BlFdmSM+4ij
F5PPfF9BryhMHyXWPvQ+XdfeZexnvhi2MbZmw11iZgeHW49h3GOEK5HGCKRZq7fM66+VQQUCY/gH
KqIfTTicnbVKLk43nlHvMGDBicnIqXSomlZAWnu3tJH+zGCaEEDMf1cY9NKDPbyO+C49pdZR5wya
/Axlj54s29YQ7C2pjtByhskd4T1klS11ALnekR0UrSP+gDEHcWkIz7Ofh+fI5b9QU7sblG7tdeq9
kb1jKi+1Q1cdx8Vyyko9gQwTNUdDw1eq9eZ1o63DfK6bNnrFxmXA7ZWcQPW7Tq5ND16/nMdiibqt
1hsA0nnJWcQfDW3i4tdyhlwq/zeucF6uzQVHbPXD6fLbSSr0f1Bh9sR0Z6+Om3EAe3N+9hsiUCNA
pB2VcXXtQrT2mUN2dVS+L2R3n1m8dLRTUbyLaeiPXlvPxJXl9Sm0e22Li4Gzb+ve3qkfaXXi0+O+
Kw/qA7ApLNkgVveIa3Tx7pIEu+3w8j6r3zUlib2aaK/V7/opjGYNLwOshNA4tmb44eMbhBkdDHfM
y2HddFswyulICA5ZNZ9LuPzoBFeP0bGkoNdVcjK7l9wpnolox51Bxzx1gdKG98+RudEUAecsIwX/
mOz0Kf+ZXnUdl3fsb0lEqg/OiHrXJZFx6uxzpff70msDazRfcAAyN/vZYhTMVOtbChuLyVbyMXW/
gI5RIpYvsUf2ezqwk2KaC8P0a0kn7E6oSTbM+w+Wtv72OGnlPzpu+FktDRMxRSbuFHFD7aIY2iX6
cmzhQcFdarlYREyTMe1zvJztkjwbb8DdcNEfOuLKc+SWSYWkc4qjN9/s9oPR7crWOyZu+Nx0eBqQ
83Meq4dwmKeDBoWgxH8NtgGWXOtwJorjeyzIQludvWRtxV1H3NhQb71qG66CUk8mxtWwF+M1hg2q
P/lEI7ZpeeduoKfG59HQoDU50acbu7BxW7jwFqFZJabvEMLW+yVLP9lz8C8un8wCE0swf0IXWuyA
UvaokqHC2u57+EGJxW5bEXNMapUhphGyfAcKXjuEOFRQ2Rh1D5MHSopB5plcV6f1OPmZScEwm38O
gqGtmfnX2XswnOrias1j5fe8FtV66MlLsDqYga0Bi7R220O+zvuGEXNACd8baDOrqiRwx/tdUh74
xCbrNT5x+XNaeHcC2bmW2e8ZKoRmgvJaTfvJICTGNrHDxl5BWgGL/sVqHmP3V82HRrX1m+nyZg6J
iUncIw3vW1nihJbaeOJnGIdGABITmcaulhwNg/TyHlwrw/STK1nf7RiQVjS/jbbnZrspvuDUdlM7
buKF89a0WNCRDY8WbeEp50AjqeF+SmAf2GFR7CoTYzYOwh0c1Ufcn+F/7kIv3wEvj5vCobIJRx9r
NYKqV7TbS3Q1NaiacxO/IcjdLnV3ttKB+Mg01Q81HuOadY7GTWmU1X0yYKWZxLsiM/w7zWGPaODX
3aF/eRyaJ9NZyTdb7AXvioTVDL1RzvUcw1nBAfKgqQ3nomt1sl0LzTv0ep8c9NLZa3URn1zcwAlL
z4nlqd4MOklcQtbnqteq5UREbM9WhL2qETfnrFruFK9zlWMKzVk/cKcuLrmHjVUYmdauLb3pLprC
8yLTLfOxxW88M8Q9VFEMItYu/MR2Pz0VuhZdBFpzm4oqwXmFbaEw7eZuGgpsUL2cfyNDmLaFdPoz
4SQFMb3rplvClxWS9yHS6+bYFCRXLigfEexfdCYo9GyMv4GbzEPfCPNiDB7n9tCke8A1jAdw1tww
vamOo4fz0VS5H4TPYDYxAvpGon/0TP93FuuXATUkXGeZepgk5lUrOBYRQT5NOnXQMJrjURF6MeYx
D20ZXdQ9HYx9WmKsW5jkMVuWAaZPAGWWW1AuQJk3JKoaO/axJ+lRXvvV9kbmVjim1w1HDZ3jlrah
gsuv/VF23lO5hL90dABMJmEErpH4TcrDC7WJjQUCt7KGtLwjq25fMQWQ42FzqTCG86Y3JdNQQKgi
MLh+IBINHkdPcWnhe6V+2suc+zwPcZB1aBAxh7uNsKeKxYD3p7lzsIyFFJUXQZr5n9NoUaas3WmU
3K5xwI/rZ6GY/pmpB2tVjLfJmiBrcotpGRzycQ3PKIdZhtl4GX3zmJvwLUWFPEA0/q7q+Js8WOtK
69C1kEAhBfRX2H++HM9ZsX9sk4YQbO0U+Vq3a7QWO7fCe1PcVwVQY5PATmt4aaDoqz4I04Zq5+CX
cNLs2DiyVzN+l3fH7cPfRpmVRHBYN9Kvms872vzbldbodZfj/83Hqb9ckTQUXeG/QKH65lXhYsAF
4UHNttQnGyuem2aJUaSAup8apfaKMP3O7m1ePMmFx/1Fbic3bBoGFwaPDYIUxkWHxGifOJ+Yid0I
F+qpxTqih9WD/enJQb0mBWcILho2OPzKJIWfmGFOQz2wfGZGOXY5Qe3kHz2BcZum6J5GifGrSX9l
iuMUx+0+mU42Rr2Hef7ZywmBzszhppogV15uYdi9nxSyKWeqtY6cTSp+0f7iW5l0T5pFdoi655ER
fRpFd1AEDBcFFwNS0gbwR2j9kkU4Z2cXKi2ZZB2pOK54JNxZUURxacCLHqok2xQRYadMFrVYgQZT
900xErpBf1+79ZL6TXHjKGRyQIMzImnxDpmkUou2rs+Ok653ckSrvqLCao229vkZXBol71xNAogm
egGJcBQHZirgHqbs/uqORabfHqak2Sliq2KAKLQ9QhNgjksOkANzVTEI1LRm8dtgaTuaGLLblPxI
UUg0SO3Q9YEHXcgwW02nTat9LfAm+13TgOgVw1bdbsW1D/FXI9z55GgW+dmeIKzH8/dqIK3hjcWB
KhCx2TEzKeKDNh1RfABPxXUeMKghdAWuq9R4qRnYTa+irV9OmJQAXtrriCJcqQTKNtVoF4G9SViX
FMC0ttCZNz7rtrFO8ogKasEsn8jIoAqlv7CMvOxguM9xjlWJJK9MlRwTebwpxMFM+wI/AEUvUbLP
UHJmyG4/jYLzEw8lKgj5qb1tvpG7zg4o0XWQ6HEruTFKNklPvDXNankAzsfyhsmRmmjPNEuNTQsb
1wxJhtra6MDTW/U+xPUOs4sMyveoA+Foh9tkzzHqbRw1wfjRJV0dqFmiGn85omIjKA4TadorlrJe
lB2TtjB4YVhBLT3GQT2HeYBR0yavanNwfFnWDeDUrcZbJ0ryH9tfHXazG4uAeKY3D0r30o5M9uWA
rZ6Ly7pW/T5voks8LejIULpsDdM/qseTg9EhhoHvejuETaPbcJj5t+Vv19Tss4tVYwR86sNcibII
i14dW0q7q5/amr3I6CLjeSXRZpOzTd+YNmqmlc1oDQmIlENjf+5+DWuBnwT3svJ9NPX2q5e4+6gr
KIUlPy3D1XtDIrs0eoaULAUd4VR1ELn4TAYlTN3RqkruTbnAKxdFNhKm+z9bm1K4aZzEGJu2GEgM
1MZ60iEzZGzYs9mqTd5qyUXNO7c7qBe+bTj31/hBfXqYIK20x4yYr9RhwDyCIBvp+CuqrM8pcrRt
nvl3apiSpsszlmeEh3TVD91c7+ui/tQBrWK//VbFsKYT7FRaG6PmMDNfzLGIj8Jq8PiJ6kATdU00
JkZFiljfFDENL8aWkriuFpiggjoZlJzqHRIRLb0sZ8Y8HfYttd8QGXduaTJtMKzvuI9mQM4Fw4F6
qmFBSd0VucOMlFsCr6UST1Hd1TahXnPMOAMRIicVnn6vmGcxfItgcGux7XNiNLyM2NekuQsLKEK9
GVPEyUPJmR8sZ9wp8eCYO0iAoPxuTNf29l5T11u15WVEAMBMc5B78QqjKF6PTRsz5bRifKLqLFhG
0iKl7kjyEA5MET9rWchnHmpNKS6aR/1rct+asQViaO2floapRzgN31sv2eOsZ+wtVjRmVzN6Pinj
ib2s3eiLg9GMb1SBHTuwAM1ojwgV2BGf4A2+xRjc6TmjE/lF1PJXi1BoiOky40HRq7TlwDD7iO9i
dRN+FKNFxlJkC6YXa9BLciOWMUhrLF7LWUrfQvMPQtgPWA+RASzXraknGS4h+0wyx8RI7LvHcuN+
/lADOjUEVtuF2vLUczFQP+zMtjmr54+30S9NNzASlsWv4l6ZDjxb47N0Ju2kqsa+h+hmoJKCmeXe
qy+ixrLyMHRs41RDNYGBkfx2HBtWFCZfYsXTVrIoG6DveYiqu64j3UnunWkYI70pgfAQ/qjtXx1I
InOOdeSf1SKJDRueBPoi7jYKbg8nF79kZlPJIbaa0WcOujXtiYnKc1IREaqJcG9B6VQlArnZnF6x
dtDIDVKXe9ukTGgj0yIIRdZY7G5V88IXFDUR/OiNukvq5VQsprzsoo0AlTkP7VGVlIq1O5UYi9rD
lzpm1K6T9v6TgLlxO30gaPVMsDIiWDmmbjQ6T/+Zpnhes32Xq+/s05U+V/JrsKT5VrKLqlNNPUFF
ZXDy+EcZATmqs1fMNpu8c0+V/vzfw7gPvWDpEkyKW9BWrMiOStRiSiqZk31Hu7d1SwTo6+ADxUsN
s6RU2ol1XWiZpC23XE0EulqVdSf3SLcj/avB1kuzUv6sfLc0eA2bMiKyAfghdPLPETHaoWAdN/pS
HtW9Smty5bI5PKmFjgEq0MgIyRc1G86GMaaqWklWuyJ7KHZjO9O3z9EQ/r+AtxoHwjeHN0WdUxzE
vAJ9c1r7QY9tBupSbj4lg08oOLo63L72eo0hMcL9wDO1y5QazwuKd7W12ZKPqlR36nTJ7R6g9yGT
SmZFffNqHjRc4F9umsY7gcWjmmDHhb6ZyEqbuet7dTqv7QBSLOZtgtq5d9lrsGL0EU9y7kNrx27X
0ohQYKuDy1nvjJ9DDX0pCpN3DFFP+piCruWYrJcmdlTqzVAcOVdnG4pNn31K3mBiYvWrcKfHtIuJ
zOHEkLybdaTaSbr0ucviN6sK5jUDopEkQnMmhCIt8CdH3LBNlvChkSzx/5QLHgyIFWL63Pm7ZMzf
+Kbh2back23Prx1+qZQDXKYTdh+kZm+MQcpv4EAXhgZ/NTpYRmMcxhaas1b9NHuzf3KxE2SKxy4Z
efDqSy+6x1Bg5+t4PkxG0vMS/FJUC+X7oG6Ii5kjYA04U/ZtnYbpaIzQAmrZasDmvSYWcc26pO8q
LZt60ZT9gWKg+AaauMIlECSa8/AzwuhoadcDRhvMttrht+J5DrgpYkoFs90UZXxoTEz7XNDT1I4Z
FbR4KmXuXRPyrlbCOHR1dc0WkezS1AmwC1z38iubfY2CZexvYrm+5ySMGvfVxkri4Ib9Vt1vIhfe
x845qjNNLhJFW1RVUhm9WmvFHqa3eLFa39WboboedRNUod3Lrk2ttKWyn73QcRQnSB0JoHog0//P
TDLs+Avr/W/qd8IFFH7JMwYbjX7khMIPVtJ2Wol0rp48CQRtSzsHgnTbxu1fhB4fUt2zFYOpLQX8
knb40irK0MWWFNBwOExTXuN1kHYYBfPxsBAVt+62g0nlsjeQcD7k6wUD9WszYDik2Jpjy1jckDer
4GbdCnvMq0EOetJA0uVR9QF+Ztlb8nXGjVqBag9PZQBD09/Kvi4Z7rQu7JAvIFXE1+RKg3d10uI+
lPojRTWxjPQ9tBlJOY7UnQ8igYCIEHDSnScoVN+qrL+CA9w4a4wbvzWhfQhtmxZSkG0ndwcscX+o
J2cU5EziXmjqjcs6ZWUpSqiUJflrZSF+MH+rukptO6qOSHvHx3Opv686Bg/Ybimem+LmrkuHzcQk
c+S5eiUusVHJwjUiiVcuZMXC7okO8jvRXFRfq154dYCVVfToRTVJPeI98ad6u76rPzStTFHnaDZI
WLduG8IE3Tbsy91bM2vGppXvT1bT7oLAHjKzOISjCd0shU6TdOJjCr0vdWog1dI2mLyZW0/Dh1Qy
6xVRPRTFY+iX34lng37d9/4jY5AIGqEicouCAJ16vUuc/plXHsc07auVGmlB86ie45I56CfQ6o3L
hUpF26omPxxdKmp4g+reJdN+qAYC2NhqhkFDxodHJuOJnXox5NZU620ordMPZrx8W6OFvQTt5XEw
46dS9kVG3mGFn2cX9VUnzXs18/Tdibt4K/DR2qm/q0pzcR5sgkpbqaWcOz5GPemxF1+t5tM6g1mr
rV/9cuNHVK6puyHb1pbboIY/VoAx4zctvWiTaM6qwcLYH1FwckhXYexDC8BxqKBLKH2vxcYptwr1
sOR/pLIXmKWyoi62ycTMq7Wil2Je19t2IQzUE8w6bnJWddoNGMaBQ2RfAJJ3sHnKk3B08gJ4rVUp
uQw4O2Dwy/DDsLZyWqW+baRpYOKIHKD2s/eGs1luoZ5cRWHp18xIUaD8H3dn0ts6knbpv9KoPROc
h8W3EUnNsmzL9vW9G8L2tTnPM399P3JWVdpKy+qqXjTQSCAXibRCIoPBiPc95znwujyfV7aGZsJk
vfTyYSSW+dBxfKKKm0Vuo3XCHArnnd8dQdKmdAsyvv2n2ZYTJeeWlkyb8L0Rw1bzfR1/n/Tv3y/S
Cp9tIgcUE8jyzAzqR69wU2ukGJ6ppK806qs/xT/LxJNuwx7moNX9eYrS9PxmmKJ1YupIy49omx6V
Esc8DIFxpda8WCEcA5Wf6winaMt7il22cgjoO23mAclRQfNzahJUDfpU0OVuHDFA3Dn4x1SK4vbd
n89Rod9oCcXV95ulk0HjSHXBSZ0p9646bSPOpJ1lkkZk7N7ftzj6OPa/mzKwSfew3atJuSvV8D6o
5bdA1Dbvy/j7mdkYQ0TzIdKC9+UjJ3nENYJpk0Rs6GOTX4FV1aebKFxXGnUeIS5uNJUbkmQi/YCC
96Suss9lizCU9Nh586okdRpkGkS8YxS3ybCAGsVDkBElmErhIuj4ZL+l5JPS13zfjxlmtyY3sJ8f
M5EH9uVLQUkxaHT1bdQYB8pUXBrOqwn47n1zlHyVcbG0lA73Lw2qtMzqVURpbOJdXIM+dZQEeRJJ
soWbKZPukL1le0pfUWsO2oUE4WpuAD9ydOhEGroCFrY2mVcpi3BPy1QxuwKvCEU+2dDBBhr1NbHs
3pzG8ZMwkOJXy1T6M2OZmezDCPt69jyvdzAp/zS0aqllMqElaGDaEmROLMTkEVbQU8UNRy6WOzPy
HDqle8ig970QxIsgjmjPgv2vYM0HfuMvIoXHC/YpEcdq2zolobxR2yMIMKqZd+TflW25KZGK6Vm8
litqwEnb0bPGBAVB2qe4i+RaMf2NOUYQMEBZ3Jq+bqyiqXrt+9FDAADXo6/DTeCbs3isIfu0kBMN
053CgSaWkgsrUnt928twsjUgLwgJM20KUuEUF9suP7Kd4uK6Tgmhb+XCdCPfbXux2XlKPss14Htm
od3gMUk5+FNdGjKCIRoOGI40skwGw5UZDMFSWpUVQNFxEtZ6zqzuAuXA8+DXb02YvQQVT0knDepG
6dXrZigfJ08U3a4HbfD+r4IKTA4tHE2LkM+zoL+mwkTBulXephGNYVxMjiIM5cozxHlaS+jsUKrq
rdHSjObW1ilwMK5Mhre2h2bhyy20/GmeBkXE+1a71lXzUGuFgad2JLeV/njT9T/KOt1mx3RT2UDF
X8vCY2H4UKwgRLoVvsTAMNtfplU+WT788srIkDcl7PUmFNJyG4NriNpkWVsyQeu0pei6UXJQ0J30
eXBvjaCfTJQhlJjl6zgjj1hRAgS+3sjOEh6MIei2OcBYBMKMU6+Nn3zDv6EljhpwxA9DJuUB69pv
XKdOYgEFIJtoUwGQdi1UyTh4QLKbdfJQDi2pQ0YE4rjZBCm5FVpr0W4mJCRpFtGuGQDIRJyzXSUi
mjWojn9XhsqxR7KIoq6Z88cpslcB/4aFN2/ok58cNrTF1FYPAnXWqQdeUuWPKi2dOTq9ObI7Cl0W
8aW/DcQU2yJSkA+aw8boazJB5SerVH5rgwX62g+fQ3GQdyEGO4J5gqsHlMbTxsMcWWMdAlNFaUsx
cqcxOXujj0dkwMElpt2O2mgVDJzfJkMmOtEIDi1dAEAz+A4MaOelJIsO6jILqMj40EqkXDfoHTOg
RSu1iECowGzrK6kjKUnqdhLIBMirbhxJMzMKEOJbarY1CgKQqOEA6zzWhWpaJAD7yEv3IkK6BEDC
aWOuDaXft1NvzEN2UQhCOHL0+VNayKSolJTxxJjGcpC/xcZwTDltV9TGos1QdvyMcIxRb2KwFI5r
G6dNuBZmBtIMrdbxVJCnGWpGn0SsLha3uWIqyDk18m1b2a219sEbSm1R6yCHwOS5UI7ATVIjUgOj
XPVGcU8pbqGoSG9B/5IN4Mk6BuPAX7QA73cRNXqhVsa1boB9jXI69yLVjjWBi1homIUsbmgs4k0d
ErOGqUuep1aHikfjQhSWXyDLPXK7jycjAwruu+b7P8JMnksp/RhS+n+ViXr8Ni/5X2Gr//x2/2/j
TpHdn6dQHgiGffrIoJSPjoo/IZSq/AeURw3zkSQTqw0H4l8QSkX7wwDOr1mAcc1j5OhfEErF+ENB
tY733dJF8APHj/tX0imfJ0mKSv6ppKJNBzz4H0AopRNkg6yxkup0TkSDIEEFN/FnmXsbGRKsZYOV
bQdk/KpdTBuLKvBVuO1chCZuZeOMA9y4+XB9rv90CXxKHz1+7gfzwOm4xolVw6w1RWs5str6Tl9I
c/Fh3Ckb9CIwuBeFS62RZ9QxXlF4OvrtdP396Eft/neDn9hbhsnHcOEpWBinrQdmgXPbBXPEFz/P
khVF5VbhOjPfMZkf6AWa2HVSHhWGDW9zYWy8lbLI7+RldNEy+vdfgkFBxCmHz0jWT6kosmWSYq/z
bo1Wso1w9N5wx7nixnvzkg/lxJt6vGGfRjrxQ0iG5uftyETJmCbao+TUO8+p51JlT4vWUeeyQ5V4
7l0FOyKcv79dp2iKP8dGhCYiqZBU4xgW/JEFkQVJw0Y4wtp98G/VZJY5KOQX/jhnjrrFQvmZXpie
X0wQwLB/DXhixDUmnbiyoMSa0dx6wu/Iv+BUkr4aAKIN5R79SEzVT2ZgQg6I6hO8Z1eONNefkvcf
RNzNlWITl+Jkr5dmytGMczLlrY8DsqB8vIQo/4ZIEHIDtiIEJ+mXmt+jGpkTszqvreLC7D/xLL3f
L1Uj+k852sdg6X4eDEgjrtXQQqCpvDaDTD12V476hVnx95VLU3CWGBIDMTetEyBQpBYyRA9PR7Q2
4Ag0DrrZAsaxNoSDXLKzXhrrZPJzKB1gbjMB4RI61hbu1hxFL6JdJ5g3M6maDy75Je6lh87UTjxW
XEneHJLMow0rmPbVyZX0JPKdwoKwJdXwwoHOq8chIZZU2LaD2KsLM82rRRh2/bwZLToZo6mvRGUk
NCn2raFIZ8gGE5iLo0yRS5P7XRhrKlsyuftpgh1aK6JAe7tREGDYSGhoQMeVb9JXKsPxPq967w7A
kn5rRAKmEbmgWFD5QqBsiqSdDqk8tk+FqdF+T/0EhH4oBNoPIyrjQ+wHRoKhViHU0rNC7zY06Mmt
2lQvvZvjhm/IHQVX148YuaHohj5MhxTBCAWIale3PvrEvkQZaL7xqu1iyY6Q6ZcHM2J3DwcNnjLa
cSMtU7Kw0BnLb7nsIfvJyum+riXrkJleHq2qONA2GkHdLb1cWS93eSrT24Rtk9SbXqwKcBZiISOO
HjMj21OMJK6+7wdh3RDHqh36MSW9SEGZbvqcXoiR3ZdxSlSVr9TqjV8PpCAEQUghqcur4Inoo5SM
M8j9WfwQc0hQf6dDKVjIjJtOnKUw9YrV6IeYI2dqhvok4mTWWMu26s2XriKsfib1YkfzzyuK19Eo
J9QHjfJQjNNRLVGODsx88ZUCf7PpVaNC9NaKB9D/yj19PO9R163wR9rGdBPjRNDsoNHjeziI9Q3U
grrYwTsTnsyiwNhlDR0tRyAJ90yAssAHH2RozbquuYmAVSpLoe59sJKykBaHSBRyBHeGpviPyEPM
VVdbta0lXowXq8e6G3rTi4aAFOBiD6fM7BJy/igZFQpgGzPPrtW0wO4fVekWQzFZKRL+ZdEnFWkQ
Uv22r7OhsFGtkZWoJ+jTk77SifbuI4itZR7vCa/I8J8EwjMZEN6DLCkcRI3O6JBm9qkvkA8B4HIX
VrQ1ALQl2f3QF0bkBmOjxUuxkUWJBl8exKspIguGoDVSGwEn4E1aN6FSRGu1NKTxftJICH3TaMyM
Wx90TbmHlWHwWMGpjfcoKQiOq0pzV6tevLKiKXrM6rYNftM0p6dUeQIhlpN8PD+g00EzyLOk7ny+
4m0f9WisofH1ixYnKjltTfEQxx2iBzIyF8zxYYNLSrhN0kT7oRWNb7CR16s3UFCytbFw4V35RUEp
RwgG766ke3KTpDwbFAoFs771dOQddo4Bfp2HevmMBCsLb1FBkWthaeRm1xT+fKdDH4jHssJxUsr+
diCf7aYIJn3fgo14E6aeql+vqAXPvyo+apmvHnyFHIKRfKKbeJKQ+eoiYWtmB0G075nAKXKzZSC3
ZBzXqTpQnWneCpgP824SKbPnre9bK5LuAHWLWkhdLiKXHJG1IoeHiW6VkFIUIc71B6mb9SYvKdPp
Sjk+9iKHY1QG2lKTp3Fe5O+zmqRSQgYlnxKYWqTiups681awjofLoi586iP58FC3pjCPDRlvG/Le
l7GPMZf5Qu6qnO6UKiZz2Ki1p0QOkhUHyXHdjI2ywAKJArbp9Z8Adop9P/jSTYyoir+wmp1AxhO3
z9JXXenBki37flmpZbmlwissdCuCpYN1s7g5alfAMwnFCAhAlCfqNym2KgpdG8WSylVVVeMyz6i1
ga4Sn3JLDNxKEc3fTTV0D4hiRteoo58YwpVdkEb6fICr7RIr1rsBmGjHkpIjKRPenaen1zlIiRHp
FRYv0ktI5quaO/XYGJRCoGoDlxrz2hA5XqI/qAiJqb5M95IsHwB1E5bsARptpOu4q17lJn1W44gj
MpjMUpF+G1p24FxCUCkBq4JV3AcabA4cJTFdDPyFBadMvzHwPeTqi1UTU0Ed7iUvJcDXBN7Pkdk+
IvKgzRkLD56ko/HWul9dx+7QE4cX9ViyzTI0dRKbBEv3dRvOwDUluZugj97KmqywXIfySWHjqhQS
6dZrhNC2VKqJGIdHsmskErTVXENMpPzINTFwjsh5e+LizLIwFmwSdF4LNXgeqAuipTaqddOI3kuD
ApXmJOrOReJBCyuzYbgie65e6Tmx8jGEpv2IY/WX5+OZBsFKFbYpXW/E+NtYxW9SPX2HbslNo0mr
SZ7QXopCuM5ofF8rdd3e5J1iUXH1cQ8YhAoGgvbWQWHaiCWYJCOkY2sYcbYyCi1b+YEobNpGDhfd
6FNshrnLwyEV6bqOtMqtJkoJPj70pVV70kYmzeQa3OSt76kIxkpyBQ56IsVXAQUTZwoDY9ExUxzm
w91ktews+3qfCHzu0AmBkyveplF9kHShib67T+PKVtLixRgN9T4zRtCyRNZvPZ8w00nqBrRIaC1p
SmbzJlLLY+xPdiXU2dFCBcfHNLTYDfvi4I3C7aCl8rYP9f4JoEzpoNPLr3v6MK7FBMR30BG1k05P
XdFpJE9i6kQv6+MrasSFYqCSFiGSI12ZwnlM6WJGrI9ArIt4ryekco0CGsAwNJVNlQxvo0hYqHbk
BMWmJa1TkX2Zp+ei7QmasRJUXqN1PDR2miv1jnvxK+vVpRKHOUEBxh2NctqiCtuZZCBArfD8PRWa
51KavFkkUM33Ox2VjXEYyzBz21x/kv0A6bRysAaFGKy6Ae1PpNm6qwJjGaVdiWZcIVRGy7ot25vc
RZRuLAmowSBF1wodetlTyW9lS3hJq/5lGGpx76F9Aovo/4hUHJ1Rn8gzIx7WSHnxKZR9hHu+ftbg
LN6ZnQW6OUL8xfUjjSvRwmezNeZYsNV9ShXdCVtK6kohXDdNcZ8VQbEvDJR0Zc7z0kA9xpambiIy
ZK5CuUXtJh7NaHG1147hP0Q34T+deKeRYrnX4W5uPLl+y3Q/fBUxgkq1la5TUsi5pYpwNULks+Wu
COadP6krr5W6a7mr98bReUirytEhAjjNRF6oH2SRzXPd2lPeZ7Z3hAB3RHo2hr5FJfMDc07qAvUy
oTUg/Uzj8aZQ4sjVC2VwRtFcFuk4OBnJi0Zd7Wvag/TsADYk/X4QpDviL0FwpQhAl/6ospNNmuu2
D9iNi9a+gGbuTkDlkLUX5ppjBHaCRnpJU/MQ9+Ybl/Mx9o9R8VG8gNCNa0e71XFkOEQ7XftyVm+9
mD2fBgCA/IDwCkeqSgoF7vG2r36RMnpLlDMa0zB4KmOZtFNQynHXUsEciNoLq9veH38m8vBSStYK
uIutdaUMBTpfjVqTLIs2IGNICtglqqt6JJ1HnzR8/CbDlVZ/KEUrcZgHUKOrYZ4a8X1gNVhz1KKy
fSbZHPsRD4mClKby9EPeRxKdivgWTdW+kFERBrF8R/yyNO/1sIUHMeJ3LSaq90kOzwzgnqCDW4Ib
y/MGumEWN+pBTdNyEVeAXrOq+ykxRWykRCgGtZ6eUdHeKO2wKwyrQdMtP7NpxT8X9OUsNYIfXZNg
KG85vepNThevRYdlUdgPp58Bna51b/mAu33lyG4JiitLE0SMc6E1o0NXXZUJHsliCmCgF6GM1aa4
C/Pi0BFYOc/B9DtipeOOy1trabUK3S2SBR3Cfe5rWX/Ga5bMEK/SA+5eTMJNHXWkhWmpUUUOqoY/
vxOKpRR1jzXJmCRd0F3w9WqRFdpTXPEyR3YqoFcFxBATxIlHh4scZL5EerkA8LNn75mlWU1UYbYq
c7wPFcANoInpdgxqgAFsC11p1IYHnjEWA4CURAuQAxiaTec2faRtYk0REcZicTTRgxEFnpP4NMX7
XCCi0JQskhHL197HJIRBD7mVn73Enrm1KCQ7me9tqpLXK4pU9qkKeb5SHuPACYsbGJdpZgut2KdH
liMXHKkTwAJL1X8JIjThEtUciLxUZC4n8iQlVKrN5GHAqMes7NN7QxTqHfh3PbADs8aLokd9r5K9
mEUBF7UVf+mYtVZjlPNYJ+UQarO4tQRx2XTDkXqQd8NDxhE2ZH8dcf9ivyUaUynjxBkTNfrZKaLk
oJKmcYzqgvjUMXK4fAjYfXLgZ6ZleFdhgX8wLEdMU9ZUXFeFWT0SKpvujSCfnhKSpzA1V2Zza8VV
fIM6K7gBVj89R+VkHORCQVQWRfWw9IV+WB23wLdxaWn30sAtyc3WXHeFmG55n3p7VeRtPomVldhN
17KDUTued0LAuDKIOWntiEPzhNyiuNYownrU6dMsRL8vTce8r4mWa1kaZWD7BOIBQ0gqi4pKF3Ka
IN5Vv8UZqN0FI+uRLZRm76Yj9MlZYaB0W+BHFt8illPGHgyMg7WOUtKxRDQrvBJF7dXPvHEn8L9o
dIam4FC1YreM+mncxjXv99Yk6nsQxPEBM1SC8keq55xw6pmYmsU8HkfxOR8KhdU6uvbKSj2UYOQ2
nkLLKzNwjFtADn8EJn143lgYLO2xqhqULYKfPeKzag6SVqAhKhQv+kEDLZirCkgIuj6mCV0B4h+h
Akk7LmLBtJqlqI1hCF6t7TJHquqqnUWaDyGfcHikkzy0E/D+zoudhGP8a+pJ1YtXVKk0v1AbPFbK
Phe2PldITgKH6ogY1AasNlx0h1SQeeTgZgMi44xgMteXymjHav3fhiM22VAtSvCaIp/Uy71O8NEo
MJx0gNLqBHbkhK+cSezs9v+gvPv3oqtGYKqkqeYRpkbXjG/zoYwcwtbwgiExEVvOqpfRxhNttzuY
I4CdXc8J7VF1FTiFjj4vFpVwocL2Rd0ViLOi4pjSkULpf4PLsS3hJEpEg34vPVYr8jqdwp2MmbLI
rkhVambGhcLhF3XRd9IyhTDylXRRPKmLFmoVdIHfm3Zvi/Z7Rdva0hKwjYXo8ALRF9Gv/+KWHsfU
ZZNWi8GcPrnIbMar0qMEw5hF5cAJXgh2bJe1O7np3Hf0qwsz9oQsRE2P8ahiE00G2lingfPppqrg
BkS58JixTu9qqQ3LZCVdMWGdfjXdFwvtQrfjix7PcTiL7gCgJlF7v80fZlFhiTQh09ZCENzNkpXs
srfYW67mqr4jPOnWGrgtW8IFJzP7wm/9+9P5eeiTwmmZgZBqyTWxo+1x7tZ2vqg2IDrdZN0uL4z1
1XWlHSZLFHkBoZz2XBACRSFJqrotrrM7c626wxKd3zzQZ0im7HCeXijiy1/+uA8Dnvw4XZCVMqu4
rj3BiFiYyVdz8OC/BtHeEO1wVa/EJc6kudTsw8YeneOX+OcT8x91ZP//DP6j4P1hAhy7v//rNWvw
SV49pa//84+7p7B/yj41XY9/8GfTlRLGH6wgGouIrMoQKOlQ9K918z//gHD+B9V0i5RIBoBWz99k
WBuC//mHrP9Br94yjv8oOk8h9/ufTVdZ/EMzwbCJCtV4+IGW+h81XT9PHAE4HR1hnB3H//7hQex8
yRTEAbRrsZX2w9a8TpcoTeSZvmnuhQsvRn7HhxfVX2OcNFZVvxLJU/VhH960V8HDDNfmzw/X+frP
d+un3u3npsS/P1o6XSitOBQohBEKtDVugUX8yLf5XHz239RLS6R45ttLJ2/znj4OXt1a3JoNaB8K
XpLrZZQecp9thqX1Bck8LQywRkUkPAXaQNCfb3DW9eplQoyDU7UGHUnQC4tEGeMrnfzmAISvWwKT
nHFaLWccuzrHb496ihDYiyR0AbxjbDCElme2bwQI/7simXd4AdfJADcaNwx6xEQwFirSsAWGVQNt
jwJGYYLUHMaSckMGl/eD+Ct5FUQD7yjCfsCXxd79MJa4QDI21tPNJFgRdGzLc4UQiVdaRoQXkL0z
82SsbaLoqUshr6J50wPysyp9ROOGHsrKWw2AouwviojqlxdADOs93EJm3lW7NPc4osn1eJ8Mfbxh
OS4OVtqhSB5QALGnbRZ8zWGm5W392vYhkrNIxZ8XKeiOzAALV+Bn1PvNrF40NOtcUTDgGel576r0
duaingtgEarULfyS8yhwAjLdwnRhQBnAmMkORPDDfsObG6FdbJkgaXzikvOCI6lHQtY0Gvg1sLI+
RUpH1nUgJ0sjNLuVoePPb4ZiWEZFO9ypvjjaYAjAnE9UoJtGIMQ97RUHVpqx/n4Kf95X/TWDj9Pu
wwPYqrkBb5gZrO7CpY62ka2M7MTihY3T5/7nXx9/bCN++PimTYZYOz4gMvpPv3odqXtY0Xjh04+P
2V873r8+/aQLLnlt51VDyeqBgn6kAVPuK8L04uJnomCdNTYZ/Invr9PnvudfQ5282SwPlV0uJMoW
62mPo7wD+9T41Y7fR7RVh2L2+3HO3Y+THi6bo1KziEDZilklb8LmmTaJtihKmXjiQJs2fl8odlIP
1oXfde4GyZ9vUI+S27TietrSFp0X5OJlPiF5j9//GOnc+niyvI96RaaK7E/bGhx5i9bNUCHGYGXV
3/zyritXrAfRcPf9aOd+ysk6Xzc1sTyjMG6FiN6Z9av2eyISV99/uHrmTSWeLPVE8FiSlMTjlsRA
J97sCarZjpx1tKt41620Oc4UG4S2Qy6BK7qEa8/E+WBflQ7W2Jtyfkhn2Wp0D5VtXq0Tl8rX5tL7
7czvfmeof3jGTMKr26jmm02UMbOOUsuAxri6sHE9M/Hf30sfPp14gaybtIgJWb9MqIJyrB3tgAN2
OHx/ZU8Okv9+tMSTNaLGw9DUYGa35sJfBrY0G2axjQfGUdb+/NJFeifefrFWiCdrRedrSWBajKIv
vEX7kK0Qd9lUnpbewbrPlsi+54XtucGOd9EqunDxzj0Ap7Rt3yRlgAYgbWuKjpLwcxxXU30tV1fH
MhyVpjkZYY4hX9otnJukJ6uHboQ5CV35tG1wuMxpynJyi8j0TKKUJnRr6ZsuaHVMM4W/oIPq/ShC
0V8YSdHffn8zz83Fk+XEz7q4Ym/JF5CjueDJeyU2tkTcL77/+ONq+9VNPFlPvD4NqzoZpm3fx67l
bRU6fN9/snzuo09Wj5jnu6itUt76eaX+VoYqdI/YCafpMtogFaEzoVo3i65hm1VFg7w2AgVjCbbL
FT6C3C5FHZRgGUY0CHA3mlMczgOlj9Hb1p0b5ZM8K3QJzLimJ9SwzexW7Qex23pmpCgXfsTXv0Gz
TtYoDMW62fhcHr2QIV9oswYf6vfX5+To/K+nVLNO9qGDmbSZWlXTdlz3V9Y8t2m824JdLXHcuW/C
b37tOrvw2JycJ/8a7GRXYplh0rQT7w0M0huIkOIu2UjLeNPSwb6WGHJ6Ml/ELTjhH82uP8jbevn9
z/z69cv55vPrkGhxJDgBA5NeSKgRFIbykEKjCDsLb/I+U39+P87XqyqC18/jhFVu5AYWJXI0Mt/N
zKGhJhzpK0rtw1qKs9H5fpyvn8fjKe3T/osFQfSyKhnRW+vOIKdvjVdfETd+Yfd47uNP1pvKilQN
IeK47dttHyD0Ea5Ur70w5RT5y6edYPrPX97quzzxM3PcUsv/Jbrmz5d61Tsr/IoP83RtbKI5leTZ
4JrLbHYNO9eWnRfJbhaG0z7HzxRbf39/Ec+s4hQgP38RvSsaitLGuK3ln3101+m/IpzvQrORJdjD
6U1CZ4YewfejnbumJwsRyGR2TWo0bkfYr1nbPZuRf1WPlwSd537MaQmz9EUlwkHDdmGO4VN4atGM
po78Q+e99/0vOLOWUo3+fL0ovE1T2unjNtjWbrPtb+sdba5olm0Aoiytnf5YXkdLsMo2kLdF+kCw
wcyfS9ffD3/mAp5qLSloiODDWAVD37wbUWsREuqEqXqBiH7u40+WCE2fgnQwtZGcYPJOiMYJZ10u
/xQC82JS4pmJfxo8h/LOEuh0j1tklA6GJhuFgKNRWzZmUCqcziGNxybK1mlm9N9XCTHXurOIVwDV
7GLNNobq3qUsnjPvFPNkBSGdWBsTKZu2aiOJTp8aioOjWHH/u3t1soD4WZLwkmUy0sxK+/2Y05WL
mgtP0vG19/fdgmaerB962llpNQmk0IKMMYx9mr8NqAma9lqun/XqUU/GCz/jJJvg3y+s0wp2qnSS
CdJU4oXF8ZySOT4bdrHKuprpe9TL68DVnO8vmXy8Nl/9rJMFQm3JichaxgqvmpW61pzkrtiaa/CE
/JPegTJYAC9d+9fxyr8rbGFjOZe6EmeuqHH87x8OA7SNkylDULPV19p22vBKcYmZ3hkXHi3p6/0r
Vo7Pn09gVdChDJK2yJyau+FgLLsfwiu8duDsAien76/gmSfYONld5BSS1EFmlCK814FK5/2mE6cL
k+7MDsI4WR70DsZakPrsI+W7MHquuyfFnCcdzSkdRGZ2+/1POHcjjj/tw42IvSGjt85PUEriJMKF
iYNeqjfpYADD3IAmsHtCVf+7sU5WAITYtH8lxpqU17DdD/pWkC0b/6sRodFa5kJ7Ydt39vafrgYx
HNpB9bj91pNYv5qd7/Zooc3p2tN2qfUspSx+tWhrVOq+/23vZdQvHiZD/nwhQwHhaKHz40rStZVV
kew86caoDpE0j/Hecjpihz8TO5pSydXo30JIy5UVVANRW5ZkBl74Gsdn96uvcbLDoLKX9EiRuJ97
7x7E05O0HH/CT8yuogtL1LkZc7JqyL3Y6giuWKFuJOdumKl7b5a45oVbd+Z4TULO5+toVFh0q+PK
EK2wowzbfJMshjlpdLhiQpUEKNRals2qtBqv6XXh8nv+/tKdhNP+e+nVT9YMrzJ6mRwEaQsoz7+C
BzMvbwunXmeLcVk41QoP7VNyLW30WfMg7PTrfBHeE1r+QGzGLLjy7djp5/7OWJSr/HDpcpx0b//6
UidLTJNZozUlfCnrgD/SQHFypdNCtXgdPIpOvmJx3l9s952ZPPrJkiOLYi7mx1UTZqRQObpt3cJr
TR3JjXbhpbfOmXVNP1lxTEkVQPozSOfEbrq25rKbL5J5Mc8cc4HKzdFnwe24ajaqU26xfuyahbjR
rsfFr8Qt7r+/1+f2rvrpUuRXOnJZvoQyR8XuvqLudAkSW116t767SL54DvWTFaiX6c2+r3WAsWfH
31UTUWLeQRXEfCfZIH4dYf47uPBMHmfDV6OdLD7kGQ++erxxfXoohgddOIywgmtvE4yrC1fszEHz
1FYV4Pnvi+MeyH/In/rbadW/DVtjqR/El/xOWNRzWHOH5PX70eRzo50sMnhxRrNSGU22IS6t725R
gVDOu1X5F42l+T629b1vY1d3Uqd2H4gLsC9ZhM5cTO1kBYqwr01Wxdj4GNzU5nF3L20Y3uMmv7hR
2ska04w1CInjvGtgnMzUBalLHDbFWemiAXHT28SpbX8OpMrWlspcmgEn5Lm4BiT3JDskDc3EvbYb
NlSESbB2xAvPpHJmTddOVhlVAUYV/flMim42H7bQk2bdWppN22IVLtNZ5KoLtICxWz9IMzTPb/nW
27dzGJ5us1iCGFqRsrqQ55zc3X4ZrPy5cWHiHX25X81t7WRRmhKkaepx11DN/WW3bV2MtMvCjRci
5XHPsXbVVXitPlZ2sgsW+sJECfD9JDwzB7WThapIwoBQUzZgRioupSL8FWqJW+exo3TW4/dDvPd3
v5oPJ+uQAjVR6zR+XGtr82RPDMS8d/Ff3fvuDwoRi2FBTtVcWtebS4/WuWKIdrIyCYFUG3gWpS3J
Nqt8FiweJC5s63bOURQU28E8dafZq0S3AZ6qa86KRek2zv2AHVSy61UwO1z48WfeBKf5awU1znxU
+CbSnkKsqy9Uu9iXtuQMM3kFa8juV8ZNeV3sot33I54b8GRz5Ml5LQbHVYWKIFj227bJidaYe/lz
Cn24ai+1E8+9td+9hx921djmvG443tZ8hlLxKl7n9kq7cWUncQ+XHoxz7zD1ZJ0K2nDSpYJBYusq
N67IlSBKzU67VYwhtFYPoXEbN5dKCef2t+rJygVcJgmlAX7V9CI8Tnca4eSAX35H8+Kpo0m1L1Lw
3bNxBexkpT6XP76/Y2eHPVmZSMgrmuo4RyonvR3fJqfg2Q+OK6Jklw7pYk5E7cd3qgtT5Phwf/FA
qierzZFziUHMkLYC3LfqVyhel9DDvv8x5z77ZEGZpigLB+V4CSMVXQGqOOG+ly4VKc59+slSItKw
McjL4AWN7EVCQWykrxX5D99/93NHKvVk2TiSrY2q48JoGAogduz8W5SxO/UgPlY8sw/fD3PmRaSe
bGSGoa9yPSEWGr6z4WhVTVm2kR+nTK9sy/QX7EHsNOKMivXqwpDn9hrvjdoPDyvpoxlGF8YsH4Do
hFftlfdQ7qJ9zMbNae9IddtO63AF0P2tXspL1PBziCLO/+bszHrk5Lkt/IssMRtuGauosaundG5Q
p5MwD2Yww68/i9a56JevKaRIuWopUIC9vb299nra5wiJ6f3HXjsUURb5jhwn00Q6DI3+r2oHJ+x8
5B/JFXR1OCjWZvVX9qtbfY4etNv9G66sbZ+JwJdnNgY102KIKI+S9pg15xYHycHv2Iid+5dfKy3N
/htfywpRQbMpBr34eOGP5a2d32XznF16O99Pf2EV+1h4HIPoAH/2ydSwxWKX6rnc3b/7ykyYtWtf
b15LJQNiGH5rbf5WwNM3ZpGbbWWHaxvUJUmc9QZrhxLDRfPQ4rqPndICMRZ11Ak11Oj9/V3YTdC3
znnQVvP/5zD4Jip9blm/fC5wu8KRD3givMtjlByVaQeXpxyb1PAgXfOf6MtDjc7qL8Jr8Er9Vsey
9hLv1Rt6KTn6LCHo4ia8eTQrPg1/5ZcMPSG+/qtS7f5VQ/f5IXrYOhZYe/mLMFSir2VA0xuKigdw
lp7ijYVg7bKL8KPyEmcNLS5L6S/QNayUfhRka3H7FH1/934XYSekRQ647RzcPuKbdAaC2oUndwIP
ZzNwiifgxLQn9aRfFDN81uzMRGKEMsSZIRN22lPpwq/YTzaOwta2jvIiS5kMEimswQADuWc3Dyv0
rliZC8dMU7P/yFZzgeWsyzYmy9oR6SeL9svYImPcwHoLt6Nm7MTIqSc3cjWIGzX7WpmyhTNnE/aa
PrfxKk7h1pZjHg/fvPKl/j4bG4XQER+089EWi1xCEnYxoDVnOJjHB+PGD7C1O0hv0hM5xVdiKw/1
R3OIflYP2GvALF5zVSjofrR+fqovgxMc0BZ/P3ysxMZPFPKXF6KRFraYcYuFFKcTUVibDEseNKym
1m4Zbcxh8LuHX0QonIJE8jiIiFBw8/DiPstNnH4ys6RALgVa0Vx6NVd/CDDn2PjM4jxRvrvl/LRf
ngptSILY9Q2S7Q8FOAdYy/8K0bv72PpS5+UfAtp7e6fcmK1r2cLSViYVKtj1BuCV8gEOZWMIWDo6
3yegCMUHiR3L9BYZr2UOS4Hp+f5XWwkQn0eIX55vgCtiWRHcUe4rp2KGX1b6vtI2C3ErmcnnSvf1
+gDIZLAunbeh3AYBZ5cg+2l3/BdxlP1Hcps3RpknHcgT2gfvP9LaYdDnlvjLPZW8jwDi6aCp9Ean
OQ8H8ZA8hn5ki77mws8O7dOHwvvHmy3CThZl/VRRaCB7aYTzsPRSdfIfBuwu+nAfWVSc1b7xRD06
Kz1zwmy65U3ihHV7StLxllDlcv93rM2+RSaUQ5KsdKOMZ67OXezy5q2CRX3Dh43AsxJ3lkprKW+T
tENz7ZGSX5y/JFS27v/wee5+M8GW+uoB6DKJkQo7B5SFGbNI8qgbL7DB4ABr3r/FStj4XDG+jIeU
wGiCDvjtHZxfowh9njKBh99NhLkKh9wYDXBbQ28lXHwmql9uNbVESwJYDsx150v5zvz+OXygTvau
/5he+M90I1CsVXc+h/6X+wAW07BcxVtTPOhJjtk+QtOObk8WYGwOXL9N5MDAW5ngDj5nu9QWXrdW
oLXZ9bl5/3JrTgYtFyPcur7KCgySzbn0Ff6kNwC5felDftdbdGtuS/jWvt4ihQHgc0jU+VF7i1zQ
1ehM9rBDZopyB1w4vNh+o1ZoDc5WpX3tfoukxujisQe6AxERhR7DfGpNdtySY68VHz4D/5eXp+ik
UzMBF29xSj2eQxP2I7sBclTjH+fpIg5ok8QBJZ7DETnrUJ9xvqWLWct4lgrcWIEFSDiHVe6W/rCr
L7nPfPjVuuTMD/wA6ocNJOYOJjf+jKM9wML2/vz9zKm+iRFLhS2gGH0LlZ54xAf5gT4ImCRJ5hR4
qWqK6m6CFzEAGzjk2sFVU61uBeqNlRm+gaETds54kJ2G2azFeRSIUwK1qB1f5Ov937a2BV3qc2mf
sCoAE/PIQFV04Vq4x44Q1iM341wcjAfJ5ifu5TYMkTduuBIwl3JdBlcmHT4b2NS8TMf0p2y3MY73
6GnygscqMw0wXkzt3HrxW+5u3HIePN+9/zl5+DJqgYVvUnG+JUxHHtLd/LVjaCuGU/+P8Wyp04Vj
wZCi50REJEO9vH9o0dopvw67zk6PtQNP/d1ow7TZz94LbBAFjz79az1QWMQXWN71PZtzLiCZjfKp
9EKouFWzOgyJHx2ije3JyvopLKIKjDWMXKixVdLa2uJz90K2UXpbybCWDapRJU0KTKKwgOowpOha
l9cpjJGfAjKZdQsYTUEBK3r6x6GwiC8KyCrjOEdH5qA2YcKg2pX2UJZ5+u3+Hb5PSOGi99+xNqH3
p5f1AufkUg9DChjblMwcyi1R48o2UVnqaDOGJii97DF9nKlx+A96kfz01u6BuN9PD9FL8Niem9is
3suN2fP9eqIY8zz+OnlAuxo1IZn3pcwXC1N1VBzQ/9kqSa3sGZSlZFYhfIKZBp/b69Kb/ArzMxPG
ajZCj/n7/if5fuwqS7FsRlJhUHSE37HXX9OodOKMP9y/9PfBTFnqYwWeKgITQxTUgOD8mz1yP8gs
vjEzVmIzGuT/++rhyjWCGk+E43QZLsE730Mnnl215/4W+n1vih78mkG1TSZL+3X/eb6fjPAn/e8d
Ay0cBD3FHQH5gYdKiyzML/dtbJXXbqPouTZBFhsOsDAygOPxyhpn+JUdoq31fe26y5kdZWlXNrhu
DN/2zOhMI32Vh43vvPYplqrXSjAqoxp04VjHKMChG/oBLXnB0XjgVnAUfeIVTn4hT8GGxGxtViwl
sOMAhAshuB8bLzEs3FR4dGfofRNzs0sfKrimkd96Cm78uKGdWxnJS9WrCNutWAXEfJZGPCvX+sS2
95jzp/3f9Rf2yP8dVQQ+mfkQ4GHC8/iSXMsXGec5MlAA7+ml8u6P3LXAuBS9wjhETNQiA316rziw
7T3QH8MeTAHQuhhqd7OFz4Fdsn6nI6uszPt3XQmOS3UrBV6mEwS8tXY/13GeRS/bdb/o1uXXPsoi
AIwBB4i8R1pBDdRsBBWeT6byq6Mbv34lMC4FrpTIcKrNRmQtWQmPycpM1Y3t/MpRqLIUtJbqxFgK
EyXst0/iL/XUo2MN2Nd99BDAaN/VXeMIBdO/hRR9MfXHtqBcaLCEzFsriFJ29z/uSkRZqlWNgPW6
QQLMQTQEt+PLSEBQyrfKPJ+F3W9mxVKsCsZwbfQpxdrhVzh8V9GTEPvtU3GlBwgCfPUBGNxLAyUK
aL5wYKgszY3tCPIUSGZf9EPjwEBnv3m+8X0BRlmKWlG/B9QzmQuzUKEUruBLXooSV/BUHbojqt7W
6MCZ14/O2q7fAfBsx7Zhwy7XUt/+7W0vgkTQK7zP5yoHMZBBE1gBaz9FSCjvX31los72BV+zGKB2
m5iREoUNUz6Sc7zXTXINbvcvvjZQ5vn1JUXSuixTB4aLs/BBhUOk2sa2DNvG+1dfCQJLR/KRaKQ2
yICMsv6AdgKo9Cdd2fXT3sj+caBL//39PUyRp2Q+Z5Jj2MFpxzZ7JUW+8fPX3vxivU9HPpVagYtT
ojsjLd+BabfhgwM2nW5rcX2YDHEjYVppHFGWHvgtoYC2ULyq5IgWQhddzuUNxn7QC9WH3h3M6gnp
AWpM2nX4G74N7/EF9rb1S3O9/6VWdD3KUsUKNhhNwq4XjwP897uX7hz68hnnR7bqlMfEJ7b8oUFP
U9wEe2v7tJaZLPWrWmPAp2Yua8x6HvVQ+tRFgnCIcW4EX7k34dA+tF7g3H/ClRNeRZsH6ZehLlFm
wEMCoVZ0X2DafdRO7RPzklt8Un8Nx2BfHqNduQcfBYcMXmglZ3FTI7yyWi1lqmCDNTpJsMDHRuDG
teBGRraxXK1dehEdAlUsqyw3hKNUPAbyR1ZuDf6VubsUnFasC2jTYECAqoRzl9Gw2u4Wgnoabsyu
FRmDslSc5lUIew/4Eh6BT3+e9tKzkAL5EFzl1zkvReEG8tYR0lNlBzxOBfsufBTvZ4Edw9aWdGWC
a4voQVSNcfgNK8doKixehucqq6wEYVAqwpOqykd9ut0ffStr1FKMmgcq+gVVPCvrBrzMstu3Teq2
Ve+yPI433ujaWFgkE53AWrXNkRSl7XOrgNA1fNz/9Ws5/VJhqlWkB/03BkH0JXqSdy2qQ4PTwEDq
hDX939a5pdK0bICEaroWhXUtrWzwI204IZ6mpn+EI/2tBihT4+ju2Hii+RN/k8IsBaRdoavR7AV+
1ArjQY1h8wr2LjWGP0KdnrMIDpVpCHp3CG9UcRw9RuAZNRgb0XZlr7pUiGbNZKhVhaM5WHY+av4f
7hc+8Lre/WdbGQZLGWgvVURrSY2y2vBKyI8ierx/3ZVcQZ3v9yWAlvIQjX04VwqrUzv9NmBvryVP
96+9Up4HMOK/F5+0RALqDxutPtmrgZ0/c1/2RQcFBGCCN177ypGyoi7mezdkCaEcFS7uchd4A7Pa
i7t8n7gAX8C18pptjK61N7VIHJJCFHJBSfF9UwhU8zdaR6bQb2x3V06glKVW0yjDRsAQwtVBB7iI
sHSNofvGO9vVe4ghDqjXOh12XbviBRJHv32pvfRpU+yxEjOXIk5Jh3+WUkao4plZbiFPUV6Kg36M
0YQ5V8JhLOdNTuQAsGa80Y0Eey1TWGo5yzSJMGExpLM9dwOv8fgxeYoPwIXagJ+7cOzUP8Yj/cdx
oixSBbhnop5QYH72/nDR/fQUoFxxhSG/KVrCq3EdN1aFlXGy1G7GPVMkkOQF+Lb8lOFbT3Bm2W3V
YVYinLLIDJqMSWUGl9tjWumJJUzSOWnDZ1mVvXaATWSAI8pAtlWCrk340BZTfQwwMzam8zxtvwmv
yiJWBHXD1CnBvmL2NWxu3Sk//YEdM1oH9B0/RRtZ88qqupR45llmxHAIwz5UyA5tAvDbgNpyZzzS
XNtvPMnaa1zEjB6e3POZ79zfqviYzT7kE+aReCW6G9SNm3yqTL57XYuAIZWSaNBZwVPAkbHx5puA
WnmS3kByhy2VkJj1QdpTL3zMvOSZXsk+MswR2bGx8QvW4u9SzwkhBU7P58fsIGdvLGaht9tEt5a1
FXxXVqWlgJMyCr8xCWWVVgYhvj3rdGMSrRVsltLNelJTnQ54eWTXmMHnV8ot7qP5A03ho51ethQn
xveDeinTnMiUGTKck49t48xyD3PCbjy+1g9bbpIrOfdSqakGQR6mFDfQ/MZk1vQwnP5NYqosBZms
lpQ4hrf6kUt/Ve1vR3tLHTYGz0oYkxeTXS1LTtIR1y4zP0OVCQbWEXu+P//WXskiL+CTosLXGNcW
Ynjs6edByE1JxiG34XSQ8d+/yVpi8Nl68iW1iYwcVE8Rd2HVoc0vpQhhIflIlOcA2igtPEulX0lP
+bij6JZu0h8bt12JLUvh5BjEYV71uO30yG1yKM+SEz94oqeqJrTTzv27rH2dxa6gjjQSCz12BSHX
vDxXHV3vjlG/VWpcicFLWSQpKA0lAxtQePg7QOz8ZlRxCwqGq6Fs9SGsDIKlwNGIE3EKa9xjmHHj
2Xsf6aasQXYZnWEcvzEIVt6TtFj0i1jPOZ3Xy4ruFAJtHLnSYOsJ1i6+KBF2Uwp0Ncx3j8VQOI3x
m+CkJ1K3lvqV1XYpXiwYJ60xB2/04XnVEbzeg3wGLBQoMogSsGu+P5JW4t9SsUgMTWpzHbfhbveu
QOc7S4qF49Y5yFpiu1QsBgnlijhvi4A4jq7h42hll9TXbPojf+ev0g9ao78BfusnQK8NS4TDvD1T
1OnGAFgbZfMs/RIEYrHKYDqD26dJb4nMj/lpggSd6bcq2Sj3ryTPnwKfL7fIYLTZR/H8hOgRZWes
shYAPe3GtmPtIOmzA+DL5Zsp/P+dn56akWT2L4WrP8La0tF7s7MnHwCeJ9gWoLNrq/660u6kLNWJ
3RRNZRkgM5d6Gw6h8U6ELQJoR6aUmAPq/hKITrYGNykvvZI5rI27+4NxRRSlLOWLUtEKcSnhzsMH
umAywBOhvoksyQk95ZK5xEpe0IyNJzVO6RPwHvjHna1UYEWAryyVjUYcGmOKhmkcgYQ/S3zNyQVz
Haalj+EusMe31BtP3QlCQBua++JGHiYQKFAvSQ6aW+5gIQvK+J/7b2KtOvO5a/ry2cMIkVaSEbl6
q7ALlx+mh8aVrcpr/C2vgdXvPAe2L/eoRSXVQX0Sj/nZ+FFwvE2LHzEbXwKbWdmBHQMXHuJuAIEY
2ks2pstK1FwKHqViaoRkmFCHi6W/pIXKSh/hg1YVH/ff3Mra9ZkOfHmoETXhqNTw4oxLhBap5ril
TVsr5386Pn65cgoc2pAo2P8UR+kd5VPMjNf2Q3ZzwQS5/cpO8TOGqBN75bU8SvUuA5rEV9+k47jx
6lbS7c+x8uUHJI3S1IkGtZBQ/tZCyZq6LbXC2mb8cwvx5dIj6INRraKQzm20PiTcqhor+C1caWNO
/jSa4QcswprX3u99bas4uJbkLyWQAyVCMM7jr/2RvzAoyuGi/KHZMvzyAQg+pO5mZ9ucF32zF1tK
HnklixMD8e3Y3Qh69E3qDVhJixNDTNvYt66M66VysdNHLk5xKx81xvJdjg5fQMgVaooc1J37Q3tt
Q7cUK+pMg1mSiBEYvsOMhDjcgitiaD2LWyf8awFYWIQE1uVj1HVMOFKQeJPKTJ76v8rL8MDgDIua
NpubfsTr6Bcn4GLAJ7eL05Y5+NoLXOw4UvB88mCWfHTGOUve2vrDSDaKPysxYSlKBLQpySalE46Z
GJmTgAYQgOwTySTFVt/rShKwFCTShNbhKOHLgCkJQpQwPMEH1oxIAX7TWUse7g+AlWxmKU4EtLGK
Ox2xjWuamY9PHVUskj3G6Pyi1L5/j5UgIyy2FsWUCUMxC9IF3TDbfjJZtdX18P3Pl5diRCWHk5MQ
MBk7sor81PQR8MohCd2wqNvHJiO5V4F1v5H5fZ/YyktlYhmIdADHZjryiVhRoLucv/dYqY19rM6d
c79VILruv7IVET8QA/9dSPsGRs1TzAEbBxgMXkFovKi6d4JjNfgoAHAS7AOAdcGazBRfOsZC4UZK
uJEgfj+25aVgMWgpaFwjh8Ei9iOWqvTUDEe1csMyDRyWSxtDb2WFkJeyxRhUOTakeEZyCHzpb/GE
k08fAG03O9c78aF8KlLzMXneeKNrX28RDGIACMWCw9+4s8IdYEuH3qkgKg1nKxQYDkXvKDvCIhOs
SHNj3K9kXMDx/PcjlmKgi4Eow58zmfyhyy6hii5LxCRgXktH5fkBNUPI7aT6ZRrbD42o/yRmlpcq
R52m7UTlfjpSWeZnFV/UHUBL3cqp59//v2ufvDyR7yM49oYRkw+oD5DA7oAY5k5Th7Q1ke9qOyCC
Euo0aiTo+IPWCwAcyy1ipFC3R01WhGeUffuHHr7K+6iMGU4HQNnZdyRt3/PUADVziENoMjVK2jcl
HkHHNZoMQKOSa4lTdHoTbEzplZIOeKr//UQkpixtVfgrCtgRiza5iTuQ6+B+xfYRdEBko9K9NqUW
IXAsdIKDXWgZQY81Q+1pbBOY1F/JtLXMrgTCpXwz4YTQQYUjZt69T+W+TDSLq5cOaVeGBqr7U2jl
IZaSzTRhFJBuDGcNNtnDn7K4iPGpCv7cv/pKKvI/CHg10FohHBLhOIoV1L8N6MH49SpzOiW2gjZx
jLh7CMjwJx/7x/v3XHui+e9fclS9hve+SJGblLLsBjoApWjBHSKAPltxYyp+v4zDlPS/t5iqthpS
AbeA+dAtc8O9tmuuWzuftd+/iGnJWABAMkuNu/YjCTUgwnepAaDrx/3XsyL3Aermvz9+1GSjzJp5
djxofvKmezhXOIl70U59fsgu+Qm7ZQJDnfy3ctjaknzWyb+JLkuDSF6lkKcUAqyfL9HxYgMhNlvS
mb/slwZ0VFPwYIAvmK/EgqTzN4o9fm8+gi8NV8/YCr2/ofUBj9QTCsBb0kF1Dgbf/aLFNwSeWWoI
DeVjOVUEnXu5dlDiBnxFZqS3ciJYFQeEwZTJFsrDSNdhvJ4bdtmx41SqdmioYCsmsp0Bm2jSVoer
QoJiBNdSaiclexbludzXgpoi1qof59DAGSCpOijWQfmeSI9BwR9Uylv4ZMbwBkujQ8rTH0ae7GJN
tuVw9IYudKqg+5tnNDZrY2Qma3hqq3EPYmleo6m1zXdEG1VT5mFiTZVxkuGOQdiUnAAp/BsFjFqs
kLaqZKKy9taW4ttGV0K9bSWEC5juWxOaOfeGmqA3jE7M+AWIp1aYodLCjy/l2BegsUQHXDiRkhso
PTWcnYfuRqcxv1YzIoahHqYAi5Oo3OetNEzeGBcBOmhoBzB2F8Fh1in1CPWsAqR6K046ozVl0GEL
U5QaPGVQGLxy0KUGY59GGoESb3M3b0IUECm2V2MUwfCWFMO1Y4k02KkExo1JySBJ8LRRkh6kxpEA
qjwlb3AWFU1FiIwfPJ0Er5xUyQMfCnRXMFDqP2oWAmcIq7wPVKMhgakwAEBEgYLHLnD7wgU1vRKc
OhOHW5QGcIeKYTQtJwjYw5ga1IujpnuFTEeRnISX0a7FbyFWJRfdH1FKSOqAyxqDjo3jmVdZLNvH
nqXRbSClbBttE1pVPkUnNRkAgFTEd8DaOxwaJzNhNxoDLM8wRpXNJBoGMJhV8RfInTm1cj3B7ALx
fnqkhl7SQ1WG3W2EQ35nqn3QnRWSoYiKhvTyyqGohP7NULC2yMWAuloB02yrS8TQISCdW5o8gOeq
QdfAWSy4pRbA/F+WcwmtQkjVXQWsFovnhCBTD0HbbQbJ1vQMDfwGG8y4gJmt3I2BM8wc4D5WNKdR
1OpBS3sJFjJ5UQGzJyQ4b49ILAKEbJAQRbRayN47TpCuFrVhBqQYragpsMEsSrCbFKMZDwy4B7fU
RyECXjnHDbHPSn/rQiEeZKxtnoj8w2HoEjGHrsk9AWDlt6BLlStAu9VjluaTReCs86dDae+hKCbJ
UuaaSZLnylmuuPwKdqYsWHkbdRca402EMRPssZWFfdmj2avQssZVMrFyk6DOQPzhwS3v6sEy+lLZ
48ckVpxh9hoDHV1N7DisOGjJHDkIY7cikLg1EyooXTCBBiyUFUrgScBsIWLTXm4pnHQFBjloNkpn
YWr5BeSr/kGKm+7KogCunmLcgLA8IhFRU+1i9B2DXJQJ2W3Qm+IlC1RlP8IaHGOkJM4khz3GBSwX
63DoPihgZJeRpLCwEEV0AeY5NV5DQU2tLGDsUGNUX8VCL89ZDI5WmVL1VMQNyIghTd0ynaLSDKsU
UlUEQ6tUkaJQpQnOgxGxg9Lz2syY0h4YPogFkRr3WKdC6CMTmNkyjF4npGC3m33LwJMORpwrBPHP
Xhde47ycXrIkBXW+JU2FkKnUMUy00Pd5StA04emdDLbW1Hdm3TdpZlJJknaBrBM3lvv22qZDUVlG
NDWta9RoQxJRmK7L8CntZIoojQZxCbCDCHDcCfaW4HuHPOMWozhdSMbHTm13dSPAmjK1AgYJcBpY
8iCObgEOmakGBjMpTaZHMQk6u+mM0REA13VzsfCiMNqxrrUSdaitsSp+ThjVDgIz7InbcKfUagQv
3/YvzvxlS2hRLWvyU6TJpdsJYmgVTBjw7lX+R8/6ARtECVO1TgwT38PK47KrzLJoEV9a4ml9Xpt1
Ovwt1LIGXGiqnHpUL5RmD8B4JgiSo51Emt1zZjcNSsJFYxXxaMkNUISTDmCaNsGqEjw0X6mhuNIm
S0mTSxaVx7AdjnHEX6gIEARV+h9xB/rIQNgu7VHYjkMFrRE9g+dBXf2oyRig6BMDrTZUIEzXwHNL
Zwg8mxfO6ezWEba7Jgjk11QnJ6kaRZPJmtPBaHgaUTgEHFfsSu5GJXXSfDD7YbB0xNA0Sk54ZODe
ZeBx5N6Ms/AcCMJbOQjYdAXVjofdU0pgMpRAUplq4qFkxYGEjQ/OtqXoxcu8HGda6AaGMjgRIM5e
LgQoU8YiFncaODVmogVSnstQIytr7tVyi3GuK9o1GfrJwQp3wHuRvSyp3ZhUjpQZPuEZSPLUgRjK
0bv4mtSRX2LExE3hjJrqqyH8HafwXBf9eYzhfRkKtjDEshNG3S6p0e8KB0uzjsXelgXpVMkgFgtq
pJllSwaT00YwgyZJ4bgSsHM1BOhrRu3Awm5vn+kQWhniBTR6bpJw8hCL0fkN2mUa7fIm9VlVoxTf
7INKN+GR6zWs/mS5uSDIn0cjbe2EBm6uIwr0EJ7vsIQetTRNPbnLr4o2XRnc/SezlFPglgf1Be0w
qsW65tc4seKc8h6NSJ1WwcAhhve/wRXyhPoYJmlX7nRFPwpdwkDdBgh9aNG0FGdZbXadOB7UtIVW
SyJIZ/XxsWjK2oz61oDYVlXs+Rj5hzFgU1CBvWjKZZJ4whDsSRw5XB+ZN/RKbguidChIuoMp5GjT
FLM+aGSIBlHInzeTzI4McqAjRT43NbJHmfYgttKNGgDW5gVME9TJZ7SM3G7uigl494Oy8U0QkE/F
vO6soo9POcwzS545QPPFz7KQUx8mHDBZrpvJVKo+hREef4jD9HEiRepSfBOAcEVlN2noa0RVrHGF
FFOWtgY8rqoRZ5bw4z8FagaUS92071KmGW5UwEAyrpxMCuEPLQWSRcQUq12SN88aLYdnNk1eFgxu
SITsjSik81QUwqyICaIFe384dnAFh1ocSYBc1uyaijivDiX1o2ngpCdrHuV83/TFa6DQU0zCXT1O
eAgOLw7VSKJdRIH4w7Bz8qpxWRAQH5DhPdJR0Ut1cTgHrfgY9dFZLjSI08qE7SslCLD9TxRLJzVm
DDDpFZJeqW6drJFEPyEd/a1K6FzrJLnZYTHb80I3NdxbzPPrNCTczKsc54B57Woj0ExBGyFWj44S
aS9lIF90bcgtAzKuVK9eRk2zhkr5kHP1I+yhy66isbA6Meitukc9NtSDxNRo9JBE05NSZC5g7w4I
HM1ebcGzR4mCZya6gE09RgTGGEyLkHiR2sCWQxZ6Z5Cawam1PrRVWcwdQNBluxjjxElEikaeV6hd
P/g0nQTen2ve2UWau5nBcIqTdh9ClPjZGJxJUB2mrDyJeFgD+PcmGW6BiOoPMsBHlRixFY1YFCbk
JUKNWK/+HUuZnUJNsYMoGO0xlFvUxyHBG+I9HAvJXgiMbI98VtnLkBwXycjcBtx2OywNdkIaEtqt
WP9WB6iiO8lOEtUtk1ByiKDexoo4ZdOOJq2L6rHUG/UqJ6VdaemJ5MZBG6Z9pCBb1dGIq8MFt2ie
u7iDyLboLY59uqm0EjukbQM2Zg/9RsiruRZ0lSfypEyRFwjg23YAP9eaE4zc0cfGNRIWm5LWn+DF
rYACiZ6NBlzIWn1SSJvso1p7UjLpiPeVIRh1XloYdjQkdk5zJ5YNd2Iw0B57py0RQZC6I9sYTFHu
GwhbocMwaAgCEeiegqFZYpp4U4sfiy96A5AKwUTgjcn7X3VV0F0MciWo44Hs00ZEA36EJrQcLlhn
ZHsXpaysOm4Ocp4+1KQ/GoXcgi9JzzA5tsJywHgWkdCipoWkHc5JSAoC02jFnxyMehpLJhCh/gTq
Ju+YnRao8IxJ/zEOJTrJEvZjKrPWi0ZyFQf63AlQiYZ96Rott4GtsPNOtoowtKCLtNUGUA6DWFMr
OjIHNC+Mfk/AH1qaGKPM3UznKqp+aQTXwv7hkggaDrPFBAx23dfTNjVDWensQEKbSgWBQlopf2iD
dzIoI/HJmHhDTn83CnvJU+bXmfrGaXbWY7AkQrkydZE7PG2QsDaRqXTskqCWNE5w4uHYKWYNtMqd
EVmy3uxoLztpLL4q6HPKagL5gBxOLtHr0QPSvXTLIQ2tOI0u9VjEdkkbea9H2i95kAboD0Aw1SRs
gUvjptSlhJxIUewhiq6pMJ2prp5ETTz1LSxtw0LDwxWtE4hAKRmq6FcAucqkrswqU65SGoIUl9hi
i1W1lH5Wan8iQ3rK5eqh5wWojYJVjL9qDJa8lR8i/ieXof6DgEeWf7bxB5S8D4X4rgZ/SMAns1KN
kyGQvcTQYFX86bh+KUjwUtb57ySrgLlMQTdK4kuoiRmkxSP6n6ISsUdAmb6Rbpyx0da4OK+BUqja
Sqj9AhaiPveM4ABcTSUdjc48uSnz+s7ynymZQbPMYYXoTILgRQT710x4AK3WJzhKL9r5P2iiaYTC
mWa/UVF9iSvhpI+DPcjxb2lqHuIce2yIn9oB5cx6/F0VEKqVrZPH2lVNKeBqQ+ql2HwEBthJo9j6
vSz46P6EgDPXdgUX7CHIbNoyFz/VGtrQGWPFRtu5qwjpRWHybmiYpxQU1qij4WGDt89KpHagaFUH
OUtVbxjbHvo3DFep9yeemGkymZPe/B9pX7bcOJJk+ytl/Y4eIAIRAK5N9wMALqJIkUotKeULTKkF
e2ALrF9/D9Q1tygkSdzKMau26iyl6IzNw8P9+DnSacpylYlHo4Xkrv+tHXyxi0wcVBUpEqz8PlSz
XRDHC1/1lhQdrxADARGYiXpnBo5ArctsrxArkSMQUh4Qya6lxmI3p99AoAj8phYv4rp/07wOsRZf
NCz80SOYb33jhnRoyKXDiiVvBv4lFOqwhD7jcsODzE9/UK9+S2v2XA71I7foIzCuDlXIvQB83o3K
esM9pB6y4hacVK2fO7oX7P2oP2TSsxVeq44mEXIFAY6EgP8oHjnu54x+lHr0QALzTk0DO5LCjfLH
BjXQtPnQy6eqfqhyAvDY99Y6sChcKOypb95iJu2uhM4iuS9LSC+YaJKNAQfob2tQl4UPkR/YBXxJ
nvdOH1jLfgCiXdbvwUBf/dDcteIFdHGbPqIbs3lD7/ONBol61gc7gyQvmaX0KD4Y27gXNx2Q1+gU
N39Cbzdb+i0UebFebQ9+L/0m9knqGppvF3j/V+V1yI21phOIYOk/ffox8HXSyPssfggFeSoh4BAy
JDbwvm8grSdNvMYry2X4fVX9Rq1bBf+P1ftSix046SsuQQ6VhSu8CDCDG4OyBeTRoJ1coySS2Vam
3podeEBrLq66oXf9RlK4IwCVQDjSBP4iG26y/ltFdi26gEq07WLy/QAAIrmBNJhTgO6y+lC8+4zc
erlwQZ3g+mAjirLrqtWvsgbfDWwDfnVvhLqT0PwqLYyrqjLsqH1OguFFywLbKxGlscM4uMbCxZgu
evUORSS3Scx1WX4YTQn+VYkjH5JF2zV7Ey+/YKSswONKT4YtG9gubpFXgyJu0lgPzDJcM0IE6yHL
TH8GSvsa42ruhIe/8tYAExvy1O3RmRpWaM0ChVKJtmhVae3CEt9RR7+Ok52Od2OnQRzeBKQi7VyO
CqCJ8qBRJG7dhLeCphulGhCJJTiNEKLR4s1QCrdQo2XAnjPLcvKyUxw2fFf1D5aKbWW211VZ3dV9
ZZdBBzrOTll7RF4Rw3hpkPOBa1l2rXHTMGzrZLAVvNzyDpJkElRt+rOW4Ju2UBc2nsLwNdO9hUrZ
fYaO+ELmix7aUl4CqHLpfU+b8N6PwPrUKVtP0Z40iYdm+dilL5kR7gh46IOeu5I+eDk2kudj9wQI
usPsDvrs1xSFpCqRW78gj33Y/4DgqpUXSzQ+L6S+UYrsKfJIvaR4pPvSQwaRYc8x6jlpra1SH0An
77aROsIL8FzYSIo9IrEIUV+dOb0v37DAN1mUGI5QmOIQjS9EI7ENAt5sB6h6b5DuDWzZNXbZl26t
9mAPqTcyeCc1Voz5waPAhvHAFIvsjQQDNm2uOA5PVA9uYFbOgDghgcg3R76mSTHVRm0XCSr7XgJZ
Ae2mTUcln3ChtwmSnyDv6Uu7EoOdNDfjJjKVwiWQEiJD5nYdvhYA8iY/cAI5bsS8TdAvWGqiZ9Sk
yFmIJTc9p83aW0XJAVLdBvQmEtmi95A/q1MELbWdMcTkVF3FsbEW/gtkbFdGFy8ydjDSHHkF1VG1
945GO26Fq0Lka6sxHySUbtuwWyhl6urgfmIgbvXJTvGw/qV09OY14tZBJkDvsxe8YZElEDumlIhr
A4FqMuL2sAU8t4DSnVI4LOVIhaVoIDbg5ODoqhBq5r5arHBIdhnZBPHbmMYBWrBF3mFtmBpAfFe5
UbkmSRwtPVTB3sPJrswroH9B6gj0J1TGYxU3U4sNEkavnegfTB+824b1oZb5XaeiW6KpbSSnNp1Z
vsQQoLIwq6g5gn8Ej11Zqg94GKUuCoNQ1aLpteF7Jd4RYe3ShD4NSNB32b7AstctmKJwlBsk3PHH
VgTI7ZN1mJWPMpVY/OBNESEONiRPo+JRqfe1ALt86TFQhEY3kGrddVCYdgDMXYZWgoabN43hdaoV
j7mqLWSicNv3lYVU+o2vd4UtKcL2OCuvFS+u1k3+Fkb9Bqosi5iKGwBRndALb1M9hp4ICnSeoHcg
bHoOkmprqhaSLTFzOZSsKxPiSYw3OxLzbS5a/0qUoCRoWt1c65r6zPShWMSZ+G6mvoK66zcemFc6
ixdFrSL2BaFat25GkccMLx07qwInUm81o35Ra/XVy7LnArG7bTJx37Wt/o2oFhCeh6bYNMjlghF8
ZcRXnZIsvJGOHnWAYk3yzjH4PbQdr0zgwhVPrHwJrhZfqHbf8iX29IMG/u0O6TuwmttGrKnL2KrI
k58yCwmFWlfIMh4Gxq4aggepY0GAECwLYWh+pHnN5RZRcbMvKqM99GGDhLQRsOS7GRfBS6grSKSE
QlKbVHhseLGSL81BkmerA1W+ryjfDRrQB6H2qrRNI/QyYBtVOJpKkMVMte1MWd2c1KIx0gEZ1RY1
XFt1fg7fOxu1C4ASblsbLnMGlDDWrLKk9zNx9favfyhEQ0mdcfoLlUgGOS+LsG7blfdFs1PL29Cc
A3Scq5ON0IujcmqhB2qfUKJdI00C8mOVknLXkwB1kZBlwUFrMyQIa0BoWqQpISMBH6YX7+YA2k+n
0KDN61yeyTNjnBKPFPBTKOZqSHKH2zS4JfAzFZmDDJzBkUx5REpJ+cANgyGP2HrIYBvFVQtW4ydV
ehpCE1QaUHrT2Dc8esAoIpPo7fcGNan11pUfJcC+A/uJhBekCgpqD9FgOWmmipm9cW5ok3KvUEeU
RaKA5kBtvGVBcUE1tUm3Van6IWSXmu4mNBLueAyepGnCOZj0mTL2VGOuK82ExEPeb+sh5bXdxVG/
wBbN77wgVPY1LedAqeNcndj8xuSEqXKIVcYruvWZvxFyuAd+7PHy8pybuwnCQwjR9kZtqNfSz/md
UcbVHk+nSHP9gMe3TWX5DwC6wAtbfY+eYinnuhvPEPfTKSeHqgzQZRE9vZY4a7bMs7ucAxiWVfTN
KpureiRsw07NKrHJSqg51ilUhmL/LUyTZeoLvO6sFJjCFpW84bEt1FcaqOk6sqoZ7okzqztl1KhR
soxUoYgdr3m95jztVlHYIsIKe32Rm2o3g7Q4c+qn9Bleiz5PI7ayXTzQxm4rco3SyZui1t8vr/Dn
hJ7YPVOFN9JrRTaMwknD0lrSNfLnttyODZCg9Fsp9r0JpLvu8A1iXagNWchk2Aqg9vmSA4gMlTQ0
okC8zEVyd43eGzsAzkjYLagrQkeHq3+h0PuVq8RBe8AeqaubZIVU5NazwRIbrMyxR2dVr+tr1BGW
UGGYAfWc4W6lUwYPbiK04RlGhR5cBy+kFVmpt50bLiAzW65bN3SMBb9CFQYSZbor0S75/vwA1scl
otNrntpzhP1n2lIon3ifcKjjbhi/SOvoK+laaG0cp4iDgheJtiWKRcvg4fJSfgLsTy0l+XpTla2F
OsZoy9spd+LqZ+Qe+tfG0RyxmLtozyCyplwelkTSviS9sfUsuaqL+GaI8/ekS1aDNawHJmYu3XNm
Jn6naEtRgeLcQMuYviB42tvWgAiRqtUi9uUdLZM5gcxzkzal91CGPlZ5OwzbQuscvdUdvX9IYzgU
y0DZ+VlFArr2VhruhiQFG1o341nPIKimjB91hpIkHpAtoG3cxbXgKMj5Wg249wNwzuChmwrt9wIH
Nk7yUQBD1Z7pSQKMqIGU06C+0B46fcPr5U13xj+x0T8efXjeU0oS5J/QA1XdNAVE8HSCbJg5d5DP
zdNo9+jzDSM1EV/V0C0vM+VqiEuG5oew634WhakjL+T3P5DgIouOAzugGmH0DJCVv+DAGyH/hsSp
rpFiWchAs3MT1WAEk+DxTgbmds1gupKU3TOoCNolIjq2TwEUcb0YTR25nqkul3VxNbDW3yRmoF7T
THRLpHSHnV8I81knBUfHB4ixvoeU+244WMY2UUL9A+LWSAENPVO/GUWUfVye6jNTMWVMMI2S5WVB
uq2vbWKxyCDkpYCJ+ho1WD7MBEtnYokpcULXGOaAjvxu28Q/gGON8Ta7/OXPffD434/WUU27DtOH
D+4yNP3Fd7K/v/zBZy7iKQ9CjWacFFmXbsvBsk2XveZyzxbdzNc+s72nEldlBe5xPDu6bVDdywoq
ba+D/375i5/xcVNKGTwHy0EnAWCIpQFo0QZsym4MetLMe1BiMnP2z6G1p9wyYck4aIxhhaUSBcPO
DPsV8kly1XZGteN5EN94feBv0bXco7AEzAE6GoUT4dr6vQhmSjxDEcQ1suPdtjcqFOn767hK13na
zHz8mfX/BOodbSyFA6Kmdn6/VYodivikW5rWCpWuy4t0Zv3Z5CKqGk/POtp0YPEDK0Gs2L2584Hj
u/zpZ7bAlE8G6ANddKzDaWuNEXtn/UCXwgq90ns25EsaZ98v2zmHQp5yyNAyCwYyqDgkPZLZdYTa
IeXQZFXZNart24bSGy8sAL7zICypI6112e6Z2ZtyyYi073zLw6H36K1X7f16U0Yz9845Zzh59HC9
7vxoPPaWdFIVghAL5NDEN1N3kE/9vW8/Wfsg9fyhAeprqxO026N62LS1bfYz3vzM3Ew5QWRcpnnH
0mynVr33U+B+2Rmp9PesTfWZ6T+zvabkIAHS+P2gi2wnvQBN0FLTV7ps05WvWM9qhLx0bpRz2Ylz
W2xKEMLrOkvKFpBUoDTiG/VhAJQSKI3b7oHac5Iq5+Zs9AFHZz1H0isH0ivaDYXvZyh4eqFbaGDE
iLo8nGsIODuS0fqRFY/oWhL5MtqxpLFpdZuEj0Z3raDiH1dPvjm4BY0dms00UZy5GKcEIkWqJLpe
pshHh2b80Mig2XqGHlz91h6m9OtYEgFcYSJKrIp3k9QHSZGqnGFeOLcY5OtH54Ua5ClJ8MWD1iF0
lRqdi2LY5e99JvEwZQdpDSYVdIQC/fbIgAmNbNa7yET5gFwDYClmTvg5K5MTzoBODv0BVprEEUC+
vXWVA1r22kOrjtO8Xx7Kuf00ZQnpTU02fQIrUWaXpQvEQYUEl25LbtfKxqvRzPJ745lyhcShjNH7
Ou4laAp6doQ7BenqCvURhOWzPfdnbtwpWUitBUPDiyTd1SVobYdNicoAID8VmWsSPWdgcswNrQ/K
NE5TOETkW7sdKVu70zdWMxMynrk7fqEMidqKklZLdzrucqRuF+C4jg9qgRL7zMV+5lBP2UJ0CYgz
uPYwRfIxAGil7Wa8xbl4bsoTInjrMeDf011/i8bcFHqc72m+JK0NgFGYOEDLlNnM9XFuGSYHHAQw
eS0UmMqiQLtKk3BRxyFIFoD/xosrm9mzZ9zIZ4f1kbcdkgYEm60S7XxUDxXrtqVvWX13+eidOd9T
ThBoTrbREBTxLgIQH+hJPPp8OyY27dwCCMW5NrUzQ5jygLAA7QytMUBhjjz6xdYIrxp9Jv48swZT
oo9AE3rJwxof3QW4ULUShAMKGlySGybI4+VZOpcCmfJ5gN0U4j5RCM41WfYADwFp+E1TBBpV/CB0
ZJamzoAWyHVlZdGixi2/qD05rGJpKmvNb9qZsZ45NJ8dtcc7ISoUwOTzZCfbwh7SD6OfeSKcOzSf
/chHn1wFfWIWSZrs8hrgM3QXA+4GbJ1dv3pPVWZ3g9PMtlXh9juRg/vkcDgyxaoGCDxRJLuBSKc2
XhR+Lc2Zw39un00u8xp830PArXhnDqDLR8G4iF6Cdu4gnvGKn7vj6JvXiV4qucCnI5ZaZd1LTQ+e
8lGZL0PH3QC59su77dyOngTuvQ+hM42Fya4Umc2U+0pP8GID3nqYuz7O7aPJre6hTlywLkh2haa/
5thPICRZXv7yZyLqKRNHAA4jq0T/+G54be61n/mH92TN5azPfO0p9wZK4A0o9iJsfyDobSgIf09m
1ZrOfe/xvx+tLXAjwjdCTHr9oS+GdfTIl8FMqvbMek65NmhUK0qWAO8ftT4ifQsFUDAiWHbQpdIe
ujk1sHOzM56JoxGoSRgDG4jZSazXeLgh3v3lFT2z66cSYKIYFKgJY0WB8Kyya0goHCxxnb/IGbqT
c58/ObNWXTFh+ph5C7iOexBDob/BAGIBWcxy5kR9+pYTPkedXNRNnoUBKAKxugwqN9VLDrrWitr0
B3X8Z3PteAvwul+erjM36pRZA9TKf24kFRtJueFb9pHvLHfugXdulSdHl2VaJoJIoHmEEVtGt616
d/l7n2mJRzfF1/3jWRWk6qss2eGDsxsKuizmppmDZqLyo7/XPTeClPt3/7eeL2RKqqFkbdeGPcYR
o570WN4r39Q9gOJgTv1NA5MDDYBPi8gABuBEB/OqvuHQXi7Vq+FlTtjj7IyNB/7oxMWFopl0XAv/
pXsVr/GH/lHdKt9C5khtZb7KnfY8szbjPv11/5IpZUaqAQCAYi8c9Uc8OGgKC69xUOg3oi/ADVVu
gvd6fdnU6f1FpsJfoPCTWu9r8a6oKjswdRs9C5c/+ex0TQ46LkjSJ2MQGCixZxOW+mteWMVzVQlr
wfpCW4oUJQou0Ruc6IlcNKKsr0P0a24Ans+g0TbMyT2c9jlkSpSh8yqTNB9HiQ4Q9GI8+Q8MRVdg
9ueu2DNvWjJlmKjUlusVxx0rXpXEAXowMe3kO3k1br0nvNAvz+npeIdYE29gFZmhqgH8mmHtY29b
xQBqlnMy8mc+fMotkQYVHfMs6Kn3wZBi/UiNBVSDfu+bT0klNF1hjTd6ZDVAw53fZFCA83x1wxOl
mjFx+t4lU+WvTDVSIGWaeDeEWy9u3CYrHQGZs3b4dnn2z5wVc3L+ddF2vScQNCsScMvvck4f73Qs
QqbcEakKtj6U53Dabz2yClekdLuX9O7ylz4T6hNzHM2R1+qKkCkmQBM7TEV33xxS6Pr4Nt/LH9W+
+VH9nDEzbsETLsukX80kY/9nHmMQQAlnwwIY4wZt2z+ptgpz29JttKJftnTmLJujzzweT+hZXuhh
PF2yRBIXOHq/XrWeHb7mc4HnucM8heiVFthrIgobQ+CiiwDU9gla67uFUS7BSdMGNuD6l0dzbk9N
TjRBd7guU0xbP77CxY1S/FYykkxFv1LhZToaaFFkqrcKXsmxAozj0+UvfcZTTIF36HaJlSGuu60W
/1ARuxVy7bePn5/9X6/d//HfwWP4iVGs/v3f+PMr+tfL0A/k5I//vs9S/PPf4+/8v7/z9Tf+vQtf
y6zKPuT0b335JXzwn4bdF/ny5Q8LIUOJror3sv/2XtWJ/DSArzj+zf/fH/7x/vkp933+/q9/vGa1
QFrg27sPwot//PmjEY2pjbfrfx1//p8/vHlJ8XuHF1B7/XHz3v6xqkPx/vLLr76/VBKfwqx/QtCS
qhaw0lQbc3Xt++cPdPWfpq5xZjGdmZY50uyLDAIMwIGq/zQY2g5UFf2wRP38vX/8UWX15w817Z+c
QeQJdOWMcY0hhfY/X/LLOv21bn8IdP5mwMlW//rHV/fLuUoN1dSYQTgxCdWnKddER2Gtl0F2CIR4
T2srBSBgSACvzvSlimzAzMH5ugf/NMfQSs9VDEybPhLRI9fQzCPiwNuHKthoKk7STEj59Wz+amIS
KRecEb9LqDh4AvAGydAlOnZIHq31n9N4PG0TLtX/scKxqhY36efqHfu1Eq18cLStODTgjLAtglZ9
TNo1Dx3t2nMtp1wYGyW8K+RV+SN0E4fMOIrTo/zL/jjRR3614WmhGVUjDiCTAT5f75DJql8vD/Lr
DfefMVqIjTQKhl6LTTGMbZoPYZtJ2NCax8ogDwVazdXWu6aKBCdHNZPeOrUVLSj9IuDjkEyYYngp
AU+Ex3JxQJOezYrMrUGFXHjEJnOljK+vvz8HdmRpvKyOJq9V4tQLh1QcSBvbXMerswIbQgVOkuJO
FU+YDIcIa+YGPLX1j4c32ZcpAU2KogpxyP36ukHbiTDRsIO2v8uLdnIW0fKMbU6ZCeafr2PL0Swy
DBRmwm6vGOj45QRdf4WTNR+XDZ3agdgUHD4K3bvs8yFxNIm19Gq9TxNxgLjyLuwgR4K20P+difEr
HJkwgyhVsxgm+qE0bZAJoZQNYae/bURTdQKnBKICZkzHIesQOi6VmR6KGoLDxVM/zOSDT6zIFwOT
UTQKSh69ZOmBqo+Fnm7yMncNr16kzczST3gpP/c1LDGLYvEtHX7963wxYPal3nO03ySAjaI9tX3k
Tr0yIdGdVgvlR3IjwKI99+49sbG/WJ2EeD7IZ9BEYKSHtCfolW5WhGjo7ZuDbJ7YbzBjUQNLRYk+
BZv4YKSJglJPDyxIHUIqO52zcHIgnDOcHIPgKpyc0J5W8INoLDqkmrEQYbINhHeL1tKZC+qUGXhU
HcwgBoYzFawI0aSXDyjf4YRKtCLl6Nv3nViS39jXx2YmIT63Ws8HQ0l6sIbrBvyuUplTW5gE3P/Z
b8cmJjs79zPS6sgAHJQ4fGh6y23DdBNTsvRHvisGqghtsIFZd6KuXlw+tacOFZjbVYL/UcOc1kAj
M2NJINr04BcHxQBdGVJitEBTFGgpL1s6cQtqBracpn0Ga9NaqIiSjOlGkB4IegC1hxT98io6dcGg
te8oL8XjYHL5s5R6gzL13zbNDGrpBjcsFeK4k5OVMD304kJND3ES3AZVuS9T/qoH3ZXWJzd6QeYm
9cTOZAbuRVM3NM0yjemWEWBmUEU3TiraJlc8uy/ow+UhnTRhqPqnt0UcOHFRUoAlTlgl4lV+X0bl
ugYPmSpnIolJEutzY8KXw1uYBI4QzvCrI6w5iVjqIXLJn9hrdKDrdEeuykV4rznFIV8Z7uVBnYgn
xqsDobRmGBqZUq9Wls51KXHnghSH7UJNlpsUHX9okmHkCtBRDUV6AhbbTqOgHwrA+XLZ/qlJHe96
KE1ZYECeKnbxSqJlu1PSQ5JAqrsCMx3K6YNqByNL12VTJ07DeOfD/YLAFs+aSejk+yDDI9RLD50k
i0GjqlskJajH2nvP9D9qlCN+wyAeKKC7QnecaU67gySY6AYtwEH3rHgZ+TlBM+8Ic+m1TcPYNiVS
zqzmiYsGk/mXxcmp01kL8m0Np0ABmJHzDqCz7sflWTy1YObIgj1eKEgOTw5aHTGwH4QwMVggrCyB
aH1srJkq66Sc8p9DcGxk4p0pGKJQp8TM6Su6zMg+QXPxznQ7cDkDou9k+RO5/nuJ6T9tgrCXqHCY
hq5PjjcYI+KB+zl2YifUXRTFxX2i6L9hBWEnhLDwDDZ0hJ9fj3fi51UsQehzyNAIvwRASf+RG1R/
vrxIJ/YBXqlowDWZRQw+dVWg9+RlMpjJoYO4Gope/SZm3kyEe2IjcETPWCYVbzkcq68jQdwkQT3K
EzyxlG2egE4jxIWDgwvyo8ujOWVJU1XCdFUH/dB0zrSeRaCKhCV0vdujbi1uF3SDsxkzpyZN09Cv
p1lcN395FURV5Mleqsmhqt57w1wIVriXB3LSAtMQOnGGSuxUDc0jYDhsmZUcmoxBJ1fE6zyjj/87
G2P0cfTw0HvILgacJQcZKM9gqjq0vZg5nqeGQbkGMjSVjVHt6GiPTBQJCRIDoJjDyA3adw0INeeu
pRO+Guhxk3AkkvCknr5saN83Majz8PDIn0nxgA7/ta8dUuRglZTNvD1ODUdHk/n4gtJNbdqwlqph
BRr3NjmgO70tcoflc8HJiUuWH1sYN/jRhHk4JaUu+gR8Vm8+ngBKDWo231uq0H8OzGektzZSrX/j
fB4bnWwEsKaWogOx5IEbd0Wz7Snazg9/f6/hOIKHiZvm+HD7Oi4W1rSmsk4OZp8ulMSzg3ImV3Qq
HOLoExq9GFjezalugY8f5VFTJofwA5xT2Qs6w6C90oNJl7uDU12le9CYXR7VKXdzbHISJwwSZMok
g0nk+uRwHYDUrpl5R5264L4MazJzvK0NxgPYAIepdRcd8mXglt9BbgIdTAcPEEdxZzVsxgX/q2Dy
ecEd2QQh09fVQoZKRN6A1Qo/mI2WHSiLLiJXAe2d3Th6AtVK0F24/qzhk+cLAYOJdwhV+fS9IwUT
SmJirAacatiDrS5cX16xT3zaL0Mz4bMtpGcBcZns9aYpqg6HKTnoO7LpXCjS2cVKucnX4RU4Cw+Z
G7vJbq7COO6DS0YnbjAJhxCJNxjtcnTGdaRAIbl/9LUK1E0tuKiDPkBtEPJ1q5nRnp7Qv0Y72aBx
XDVBU8Nw6wT35X25z1bxit81j6UtFhCn2/PFjMUxqLs01Ml2pSJhKLmN84t4TO6jJTlYP8BcvFFt
BRniag7jcmqEWEwdmQw2ZhsmDhOMkrGa6l584KXnyhbvOWSnZ8Z0avngsvA+xusUKafJmMx+oGah
m/EhupJX4aK7huT6VrhjDry7ZSu2oYtuB3Z0iEnVM5HGqduNUaqZ3NBB7TDlzDCjuuQmyEQPjKHC
l2UrdTDtrHn2ujuuzAXsp449nsYI13VKTG0qGqJGtWEKsFEeMuumos2yV7mNBItj4OK+PKWnHKfJ
KV7IyN8ikprsyzpps8gIqviQF+BKt+JYtymJShvkyjP+87QljuwCQRylT1/7VtolRs9hCWSsPvRf
heUDtucBQWvqMv/+G8MyEHjiZYVLaAphVfrBJ2YdYwLz/D3wktQeqvzBYslMWHVyUEd2Jk5M0Ru/
VUgIODw4yDW3tfzyhzeA8tLukoaKxeVRndgWBjEYRW3PQtpwSj5gAIFhSQNxIpowIAIUJE6pgU5J
oDNCzobWJzY8DhlRKdgkdIoY++vV06PKOIDgNT5YkefoBltl4GDVwYrXh8a1Sdqny2M7ld37Ym8y
lTRWe2pC/fQwCPBQgI5+Dc719QAhJy8Bj3wknTYItp1VLbrImDncJ/wKbJsWHhLQpUSd9OtY/TKQ
IgBfx0F6PRgGa7vN+SOUTuzERy9I6+Owz8lgnlpLU8Wz4j9nbzq9WsQ9kN4k8QElSjBDGY5Smddh
nC8CZNMvT+1JUwiTxwTVmNmbjM5oLHTm9dikIUi70/qHNO8Vja8SOXPCR+87uXFMDU+LMaw0wSs0
STOUpqdSMx6iQ1A9R363bFBUQ259C0p+G0SVmaE8dQOfiTZPnEA8uHXOkEXk5BfmE980y2Fomuhg
gOGz3VugX2PB+vIEnjgKxzaMSRSGS8/rIgIblXxNPRB19T/b4TtUGpxu9ho9sVhfbE0WixqlB6cI
W51WgsuhW8Q8ssEjcR3NYe5PxelfTJGvux6c1xBFlTAVXXXgarhBlO7qrgGKPBvc12CbmrtDJ7Qe
n+HsF4uTHQLOTJR/O1gsn4J7eQVCQqf5CebDBNFCDo3gwQnW5s8W9N3xgr1dXsSTGwU7EypSGsit
pi9gr4a0RIeHyYEkiz6v0NI9dNe60SczTvpEHIQH6V92JjcqmFm5CuJXzKqofUeCJ+7KsuJ0Zkue
eo2YKBQwpJx19dd0EVBIudeSGs8QtDGtLGja3o9KtpjMHnquoUPc0LUU+zce+cgeEZ2NqUQEKONR
OXoWh+Dgh5YXzMZZ1tmpR18tDyziljJSYSlLABDncNon5/PI4mQ+cw+PBz+pokPb/hz4tTkHZT91
uDmqEDpHGETgSL6OSKS6KtIqCA/IH6W2Dnha6w83UOx4LmMDhHnhzBv/VNnUNOAhCVwW7vKp59f7
aPDjmAXAcnir6BUqDZmDxkNdOHFmJy9QaHDKd9275sPMLXfqBBwbntywQ+2jsJOR4MB7AeIWT+tX
glY3ACwNM1Hlyd15bGqyTZqqNMsGXHCH+FE1He8DuZOFtRAfTW/3rxAa2KprUEv+/QNuMAs5Wtyq
WMlxIx1tTUWxoERX9QGuH3BKqxrEKfIMl5AM3cuGTrlovFdhBvep8cs9R2Ol8ziN/ANBDx7kQRzW
QoORm7Y2NKu/awoJYZSIgYuBZDpAA1/HBEmQXJoBkkAig2xUQOp0W4RgB/QAZ102fvV62dyvZ8GE
M8HzzcJDBzoKE3Ne20eqicamfcWjd3VslgJt+Cbwgtjt1RasbEN9ddnir3vSZEjgawTvOQQoUwCq
4asBtcLO25MOgIFcv9G6cGE01d+O00czI9khMUbHNX04ggapUGTp7YPgG+SdIhSofe3n5aGMjuhr
+GOOXhEYORVVll+wbWXbonGlrDyAr62fGTiRGlBlplH4QejP0jNci1Yzu+NEDgUmEaMzbczRYNt/
3R4GIizEs8Lb1069ANMg0BdArgQuRHAW6jI9ILWwR2PXDMJk0vk4XuNfzU5OWpemfu+ZMKuvihdr
6W8glmf3EBlzYlc4c1fOCWcCc6CV5nwM0IFS/DrKGKk9UqI2vad7ibL7Mt6YUPOAAJzTfbJ1gQsZ
lJ2zhAZj+PPLeh6ZnYRHQ12HJkeBYS9dbcmdcMEP4Upbgbx3ma+0OcTyZ+fuJXOTtWzVQEvMHOYg
tLIAomWJp3gvwWZ/ZRg3YOltl8OCrOvvFsb6LYwcqtlDsUb8mc21YZ8I075O+GR9E6kPgPl/jrwD
mx3o2N/pN8ldSA5U7rBIXcUNdpChBQe3FDNe/FfnCtsWqmwjxgtw04ntVum7HGIB3r6DfogRWotO
ptddS22rn7swPmkRplOOVNJYCYNb+yUFqRdZVtWdZe0bRVH5dRyBhh9tbaIFvV7gKWvAByJuC/g/
BVIAbIhtnfXkOy+tSK4paYoI/MGQbbA5+G3lIoijUl2kHSuLhV/hAb8QSV0H3xSB+MP12xLagIqn
sPK50YTWuEi+RsUirZQCArQBHTpQlodY3kD69GebNbm+S2Sl906o9tptq8O/jIzPQToTkZzceibV
KXAfADAAZff1gJGhYXkoK2vPE23RQNRA+t59MLxFUP2SkM7JRpWhuFsyvXS86AepsyW0Aj8omjmb
Ml7lJHNU+uaphWu2wUbRoTE2S2l20tehNgqcBUAPeEVM4jQF1L4N+MbMPeQnJBT+Dv2N2Ie38Qpc
+Q7DuUTqL8GLfVcuL/v1X5+1QGHp2CSjYUanFRPZBJ1lhpEJIuVDkXCQ24NNPPy/nF1Zb9w6s/xF
AiRR66uW2ezRjB0724sQOznaRWpffv0t+lycb4YjjOAgQF4CpIdUs9nsrq6irhG/hiHbTp3izmRt
uoC7ueCaNopkqgroMooS4oVF7cTu45rYJ8g/uGnfNZueaOHKym4vXxugMICa0N3mNUAhsFJKoXKR
gD/JCEl/qltmUWewYiV1I4wIfLm/jQsFHlT68e4yFAMYBABvr72sgERVk2vUPClgc+5J6MjFKSMd
BHViZyi+VtV3IyudTi8/jX5AfoG7A2AV4GVQe7y2a1idgovZNk6KNntR/Qfj5i665M795S3sJZA4
toLiHJ6YN93PVh0gt2OkxglqRKhrIlRg/irHSNnnzZhExlHVgJO+ad8B+5MnGDXUTySOMW5CvCrV
fGJL3l+YQScSxUa4/k2KO7R2F9Vtq58akntJhdY96PfLbCV/uU03/0U6GHxSwbh5kuujgRIYI9Ao
Bn84s54q461gp0F7hb+vXCtLppBKIwe04AxwhWsnUMxyribAYk+t9HPi1lKohvVBV1ebKas+f67w
vMOCNMNCLigWwvqysfXJhLEcIh0QWvT0KDr1evN6/yMtJEb2lR3hrtQ6PdbivtFP/WauPW12yw2F
2o+nObi1EA9HD73BDcQbVuwu+bpFkIjhkkaMEhMyA9NcddHUkCp9x+h6+6i6qq/sQm8OhndIXwXd
72zzOUo5nnNirRc2hehBGaEsbmGzqr5+iLDVkFNZiRS3QRfvLHT9FRDPAu4j3oO1WUBmq89xuABa
6PQ/2vx2f+eWvPDSAP/3iyeqnEBFeI4z/VRDNqmpZfNxAjzbsYYMkgH1+D2f/6IZjzWh5oUeCIpF
2Mdrk5ACbqRiDjVksYOvIYsN93bQwkGkLRTKXuna24AfpOuL69qecKcoJAM8O7K1U/iz95KdsrP9
/kC2ePN7KXh14+39HV0oYl7bE/wCICMFtzDWZ+/mDbTjduW3Ckq7j/aWg89lqMGsZup8y+4tUYgl
clihCIEW12k4DL7klJsU/LPHGNoVEMjd6wCyOqEDSaszcrlahxKWI7+ticgvnv3L7yqcfatJu6iv
se7GZ3v9MfNx/J7bXbfhagHpU4h3wdqn5Z/u3rp5WLjwXqmd+7JEhD2VOhRvtF5pThAgxGVOpDj+
xegMxaRIhlr3nKZ/NGmyfwxaX600GT4om+79CiFZ7XQJmXwscYfu8Thp3A7K128hgdqiY/rThgAQ
gUniB2x+u0m3067YxH4jr3NUL0RBHo/4rYKqIRCC19sRZYaaNeXEv4BxmA7htnHJLvbaHfMRBFGB
BVm1+rzi7tydhdVj2AZNIxnXmHWDrYmNWJXL0DTwShw92U98G2LB29bXNsWGDO4aAGXhaYCs6cKe
UH2VMbo+8tLpKd2zFygYQYIFz9MMTyMnP4Vn9ay+GF/U79KhfVIfsi/2frVnsLTNl79ASN8oHgR2
qmPF/Ub6rh0ieZfsqm27S/8pc6dLHPuAyhuUNVcyoIUy7eXKb6A3dVVbMxChxolEXv0oQ9KXr3gP
OvT3+uvw2JzpaXhY68ksXBBEJbhRbT5WAyjdtU/F5hybcj2Aa7ScNeJbU1ymbiaDQ26jQQdo2lmE
Vf3Oqq243993LX5uBM/CQ0M2+MQLgfixcLppOI7T0E/qSVeV8jFO+/ihgm6An9dl4jc2WSttLkUw
gBtwzdpYLzJz4TLsm5E0eGboHwWPcY8wiroVuH0daOZtOE3KmjMveRJoEdD/4dBu/eOFeRG/7DSD
aFNq66cU0xtJvi/CPzN0Z+9v40IOgSfi/4wIq6pHPJIhmK6fillDK1Kfgy6y1lDqt6VGAFEVZF4f
1T/UTa/dpMf6WqWXjVMpy8+RZn0D6dihs9mjXADtXyUQnJQIWSPIWHBOnZgGXgUqR8CID6k0SaNc
GWpU4aQS3CmpLW1KyOm8VRkxHgaNxQfbmNVfn95PDncgOqyiNCHyH0DscKZaaiknG7RxUCrWkdLm
4NS7b+XG+TW87BVFR90WjzjAlq83VDVJImW1NZ0m9k+cU8SVw6C3YDr8cd/OzRZyO1gLT2YRs8Q7
g6ZDDsWjeD6V5B8yQduzQ6ZegoZCgeSmKvv3rd04vGBNyI3sVocKHXC5Jy4hWkLaKRntx7aif/7C
DAbZUELQZQzwCvlQYiVSaA1sOo2Vlm0la053E2imgQMePo2AwYrwuMYkCKa58Y4TTpc0NXJSWFJ/
kmQUDUCewmI3l38OoJH4/JogkopK08f4uFgaKVRzbq08Gk5VH+2hPLydpPgVtPgr2cztLYNpfIIh
HvgeR+SKDtET6ImNQ2mdWrXclzpKZx3YJGI6PzbKjznXNpCJ3cjpt2EE+4MV0GY8GZCSdKty6LxM
W/k5/C69ugM+fg3Gh4Bk1REghbs2ZVVLCzOzThlI7LK8OU79Awu3LTw00zEOq1g+oMMrZ+/WSy3D
BkswPqypIzALwQzo/aiqRguv5Ux2E2g4suxbrn46+GuwgtE9dJlQA8IRvD7hUm/ZcVwP6kmDcAVp
Z4/lxVY3p88vBsNsREGfCQMD+K7XZkoOMGJY5ymdx004U0edArtaAw8JfC14xWlwTUy9yAhX2HVR
pMKaIpZUZa+csNLvSqW/GMzaqB079ykE0erCaczJoVDf3Riauh1Nc3P/eNxe3sIPEPLCCiMxlECk
HJc3b47k3rjLttGx9S10geqj/kNasXhbrIdroIoH4gi4CGAPgsUumaZsHMcCJ5J5sR7q27bNpN4B
E//JaHqwfCbenEGSRo98Fllg8gUzpxN38jmFVvwEBWlp0J7MLtnIFvtuMQNs1aoM6Z5c2eSZObu0
jjcti30S5c/TlG7KpvSTLHxpmtGjZbK3ssyV2tH8vMcAUwqQNeZX8C1FHLShQ499Uov5NJQg1lRA
KArq0kHf3v9gC4cMuDYAU0wbVRsgwa79EmSA9WxkGoZIZRROIJ4SGs/Yls8aQeKDyVF0EExoY5rC
SR6LnqhSkc0n+CfET5lHcQhYRv37Zm4va5iB0xNuB81qIUkeGDJoluXzSW+eStBElQQtMVDtRsa8
Mtl5k2dp15aE09ynAM5ZM51POfltJd8xbubS6JkpGDVLHMzKrlw6tz0OwZ5wYVNZJ8wiKi7syFdd
TFB3o8ve0tIxg3fDGRKHBSHcNvNzt01XjH/kONfBH4vFwBauIvy5GcfNjN6SpDgv0NVt9/SQHEx0
dq0X+aTtQ693611tgiQRytsffV7rOcMttJMfKsz3lCuH/dZb+U/BOTcxPgIoh7DvCrT0TDKZ0ylD
LaXv0fnF8yMMx08fvWszwnYXVlENRp3Op4r+1gGWkuWz1q89CBZCJazgRYUmEoIXOgvXR490kGiX
pW4+tZW8Q33shHtqr00dsJHVg94W6Bh2D1VuOlIMDV25c/tW3xRl/GpO8u7+ybl5nHD/AtEPggAw
9ChQX/8UK4tSkuExecqVc6xkjtR8/rkumBDCtG0pkBKeEc7s2vTKCFA+iCHnNtt0BDxfM5qqOig9
wUcSd90my8pz0Re7qvnRFATKifL+/oJvQgUqcQpQ9GgXcjYHmQgLTq1KtiqlCibEPV+dp+pJy+YC
tCvaT73Ss5VO6qI5kMsBk4e7A/t8bU7BWhuNdFXQNOGx65Vnaqt+mtD3SoLs818sjZd1AdnhOaTg
vHEyQUhYq6vATGPZVWmsPfSou/6y1Kjd1GaurAUI/uOv4gPfS47AQKOc402ELwu13ig1wA8e6AVj
m9zO1BcryZLRaQto8eTVNHI6vTb6cn+dt31DztGDthpHjvIpXx4sLp7tGFZrLClPisAA3WWUgBmS
TT6zhmPTNLtOwvgqmY9Msf1i7lbi0O33BMALb06URHDRoO12bVodbakorbkKCLOhlS6ZfyA/QXey
He66gqqfdlYOJwPUBX09DAKLbaNGrac5S4Yq6CfN3CYJZJk6OzGCnjWaHxXJGvnmTTTg8DUEJPRW
AJ++ibJZWchTDNnwYAQhnx4/mdr5/qdbMmDZeOUCxwE7Ivt+WgyW0oc2C6boVFDg15K1WvzNRfGB
aMdNQTj6G93K6w9kmMzQwlRnAZEzV5mfjRqyNsMaUOQ2hAtm+EIvXLAN1Ybn/CzoN/XeotAktH3J
lX7yub9IcWzPftRXjvfaygSvl0ia5k1tsmCA7toMze9S28ZGs3IhLFvBQBUKSbw3KtxNesTI0NQI
IkbVveRtmjmsDx/TOnm/7wlLBwnvW3wiPHYNePf1Bg5J2IPcoaiCNIl36BZgpjBzVQiPtukayeri
ki5MCUuaJ6VgZUKrQKmNHyqRnlihbFm6NuywYuZDSvPCJeJEqcEbm1cBC9Pvip3/o0XjMVOjv4hA
Fxv38Sq6MJMXY4JxKVYF2ljuoAxdAWdXtw4h2a8KibB7/zOtLUq4U8pUHeO+LXGnzOFDXUrvSaUc
+05VVnLNhZiOSRTckOgsAEoO0O61PxSdXMaMZbiXJ4LHfocJ1o6+xxrblGN7BmHF3gCQci70R8j1
rlzSS1Hp0rZwSaOoX4VtBttmOT4UgJQbrFgZSrm9Kq+XJ7g7YKDRZOYwkYWYF4wcmT3r6B+0DNNF
OfmbSAEyRY5v+ehfX+8lIdFMxxIfjSQ03ZkNBfosU/ID9IbjFRjt8rqQnwJ4wmscwtkqGhplVpoi
vzELl9k/MennGs3g5MgjMSOz4o3LH+o/a+IRa4rcUAaChMOU3qr6yfqcmCiKKDyqc+4tZFGoeYn3
LeBVzdilOMJj+qshXySmQBnrcVJsr4/e6Vrpd3E1HFJjcwDyTaVPnpq0oB32TkuSXTLJvl7k3//i
+GJcFGOcSJPAl3PtCRSP86qyZ9yGUqdvUcOwPCk3u73CWtu/b2rREy5M8dVexKWij1S5yAe8R5Uo
3pDaqLysTUMJCuFWMTl5OsqbfEzXyhi30GPbwsQLgAw6L/8ieFzb7YDQy42uYUG6RxvQbSpHmSBI
PKBlNO0Uzet/3F/n7ZNcMChEKmj+pa2StixoPdnNZifzkydIZedeXfizy/AWZq59jjC7tMZAcVvk
E0wLgSpTZcwRSTULGp/X2NLNlDrKtvdVj22h8XR/oQvuCUZWXrUEQMW4YcqKIm0wo5KxQJUlZyZ7
HVz89y18CPtcPyCQp4FFVuajLyoYWa+/ncbysNBViQb2nA+GCpEqFeCMnBWydEjiCBo6Th6qpNmN
eUs0QOcRZOShkd1u6DN3zLRoUxtjVwHTUSjTPwrw2YDNKB1SiHIYLLA0NTIfOYQuD6AtEd4mTysr
4L9QXAEA6AQgfxR3sU3XK5CLIqxjLWIBhrFNBxQ3sFmXg0Or8VhH0ca0hsmpaPQn6dlvq5/X0H8L
pw55NF4jALEtzIXX7cCK0AhpYOb1W2NnkdMbTNvpc/JGyuYxnazJW1nyQkqA1aIfgFcCAqXYcTHq
Ru1R8KOB8mVywy2cPo89LYEyh9949hY0+bk/5pqXDsd0e9/2QtKIKjfeQSAtRLYgxucJcrIdXvc0
oNVXIDhdZMMexFldXHYrq1xapMn7qcAjoh8t9j2qiMW9OXc0MJiyVXrbleSfcbr2gF60wqmZ8YoF
A4tY1ZqqbKIlBCaDMk32Omv9qUw9ktr7+9u25CQA2VomvznRyRFuAS2Xu7bXCho0ILYdwDEhhZ7Z
Ns7MVAcFt8+/IGy8IEEoBW5pFVPU10eCyoM8Q1S4DNKhBXcAaHHywUZ7nSTP95e1sHswpIEpE0kj
OvjC2TMmq1JzO4ShYmy9ySxzT28a4pZWu4ZLXTKF1EXHdB44qm+y09ya0rqLozJQtQaBXel/aX13
UMc1qtal2wxzZKjggH4b73DRIyLwOhC7pDTgXZTYLb3xrXc0R96Ufv26NrazEOGvjAlfSu25qRDu
h2krpv5Syrf7H2jplXxlQHC8YS6zygy54/lgFgMw9Jz5sWd4nRf1eChDcGF9Noj/n0JEhk100zGE
bQOkI2SkLEpCFTcI/bie4XfNNt6AiHZD9zD4M/LWCGQWPxmCEqAXYJ7imeO1vysdTfoJV1WgO+yR
Bgw18uJ7eFLc1o39eS1krJoTPtoABWqt760ygKyMJzm5R131h75VMOywzvpzSzMO2CJKiaB8AA4C
9QDhjEV0IGYBTmxYY3BE5FcoDDjRz/aB+XRfAdX4PX2WH+cj7/CtQTlvw73NCS1BUgDOjttJfgtU
wl1nzUUwdOjlTAD2oU0nmW5fvd531NvjfWXIFFY50JlNsSajoGglpl8XOpgeh1z3MZ24pr+1tCY8
lnCBgU/Svglak2KBCCsNCwzZgi5Gb6basXL6PRy7I6hX1loNSwsjloyBQAO0oDc53JjUoNSnehFU
zVsx/kiM0WPxWsnt9npBGd1CxRA1QwymiALlaoUWvWVgSXLcy3gEzi962L3MknXOGXk32pWn9NKa
MPwHQk4F8gWmOC1NZ0KLLjWKoG0OWfRihUBm05Ub8zYyoi2C4hdoYsHwh/rr9ZlOq7RLwlYtAp3I
imPVFJTz8hpqfskVsFsfACpM136c9IsX06hbITFKUgRprG+7YoQnaP25wui5k+CN+3kXB1slIN/Q
bcC3EsJGkow16Cng4hCw31dNum314XtXdysJ8eKaLswIEb/vh6QCqQjMDOiv4122sxpo2yaN8Y3M
00rdZsnxUI1HJ4APoAKlf/2VQrmTql5qioBG6nMxKeVzXeuPCkArTqrRds/KdA00wm+P69uFE9wi
1wY/MeyKQvA9DTtVauUkIJCAlybpibKvQ/82s0Opvii0+ClhYur+l1swiaVhkIgPu/JJ9utVsnRi
ESZVkkDbRjvykG2zveKnh7XceuGyBqsP2ugYAEOOgxz72k4cJ7aWWWXy8biUM8yue81WciHkXHiE
39Wao6Te51nJMNV2aVaojLUqRmGUgibIeAa//NFhUh/yFaMbElB/IA4f9TUk1+2EgGBSSBH0uJtn
VBf5SkevewLNVb/TnORFhmYe7mwMg80r33AhZl0uUrxGe72oqk5lSWBikjRKDvmEwsTqc2LJU8DL
xJkrkP2gp3v9BZkuM1siRRJ0zVwd7TmqQZpCDflNbgitHNMCmbGXq3X5uzCReoJgoiGf0xrjJTR8
TozpwldV6M6I2K2StKY9UCkO2mrWgYjQwO8wzE8R7c73j8XSltoQjsFTg49/iiG6oQrqiyyEkG9b
/7ZIfZx1jBuMaphs7htaCGnIQHDjIHYCpSlGGTOekjFRYKhoIHOtf7Gb3KnUzLWiT08MAs6Kbire
8oBxgXFBiNEyqTXJ0qMiGI0wOoZ6XvpVuFNmZXi7v6SFvUOz/2NaENhtQ+QLt5QhbglI0AKQJGe7
IU5/mVbzpJGkcO8b+niRC/GS14XB/KGjTHcD5VPrti0qOYmCyc33qks84MIeMldzskP13DhI63zb
JQ/kraocy0tcTEGF4Dzx8TBInXxrPMS+Xbrte/0krWbuC9fH1W/ju3Rx/9bYhSQHAiLIiix17aHC
2IAFGq6nLmvH3YydizHaW6Tf7u/JwuaDjx2MGvgbZQwREtAacplqZRwFcbzN0F+rqpPKVmwshbgr
I0JU1XKl1VWKfbde5438tdmmHurzuxYDEns+hrKGPfiYwhc/9OWqhNgT0VJvSzyRkQS6s8cpIJRA
zZ3Grdz2odxVR4iiOZHq9V9Lf9qFtUu+/MsboO/vb+/CA4nvLI6PrqG1CCak688aA5OrdlMoHY0n
ZaM/Vq7kvmMe/B8cXs9cMbb8Lf9nS7gzJzmepsGwpWOLnt9YDH/GsH1vev3Lypr4HS/u7uUxEtaU
t60h6SY+p7Ydvuo76mYueeLAStXBfbJZy3JuQcgfs9H/O7bCupQilZNpxNGYDtABVP9Je5dtqqOZ
ur2LcnPro3qkOmz7N0nI1ZkU/JbKtV3OURoFxlO4rQ7ULdzWaTzpafJqXM2hy1YKfYsn5XJrBccd
jTjrSYul8pp6sUt86oYv2qn/yrc235bvK5+Sb92dT2kLb020GRtFy7DCZnJGD4wQXnTQAJelbrtT
JpeXKVCVA/OmJz+vmOabd8+0kC+jGKMPo8ZN+7LLCUUKv3xsAqD2tgV4TEZktLlj7OBRHt2t2F64
RcG2g6IgGDiRIYgZEFAZWdrPiA8WpkCtg/Frxojk6ICwdRf/yl76r9DZSv1BcYc1Glr+AcVVX1oW
Vg0h83SwzSgKaNZKpje1Y9y8DDUt+z8t7UBj3NFa753MHuMQhKCqGruq3qiZv7IDS2f4MkIK102P
YUkI7eAMh0erdnjlht+EowsCCeLySVjLXbG48Iq9ugSEqDEZZWEPJvZ8Po0b6PyUXuKrqaeeeUGx
OkedM4FOcyXVXfzQuO+RBaIcgGFIfI6LW3VMc+hKWKp0pLn5agzJFwL2XzzSwV0zf5rkG2EK9ez/
bAmf1lBC0qJxJB1ZEqHGF+U/lSr9zazm9/2dXAzzqNdgVAcwt5t5lgkHtiAjXCi0A5ATVO0hU9YO
5+LHurDB//1i37o2lRWWwobugHD6UfWbbf9Qefo2dPKdCobmtervYuTTLiwKDqmPTVobMizKT5xf
CL1usJfnoFxkQX4o3bUy0ULjFF/rwp7gjpgaraYKr71g2qIPEfdgbIndLHKTI5BaOjq2+XN5aM7y
bi05WQCXcMvI39Ejg1yc+CjpR0zemRn8JLbw8JpLtBGtGNx+nTo9tTIgOjllZ/CMHePJ2Na2+RfP
P9hHJZVPUqKbKtwx/Vjb4ELVpOOgTRtzwJnnXOPJyjj2ogfxgTj+SDHAyHXtQX1YmkpS4+Qp7VM7
vrfzGmXG8he8sCB8QYlqEKKqiHS0Xo2t6s777in1ktfSBOFO8cJJQrU3CWzpKyFl8fhdmBWyETBf
V7Q1FOmYVQ8jEPdx+bUY1+LWmhEh8wgrCJBLEdamt4c+/TGyINJe74eRpasfghgor8AHEbgEN0js
zFRoDhP9qM8PWklSVxn6fs9inR2UIpOdkEjWSsKxtC4IamHSA21qzoxw7RWRIeFItBO8AiKAbtRA
QcxW3kKMMNxf3KIdLApujpGBm2IcDl/UWU0vHcNsR+uf6fBLa//cN7F0tZhcUgspxEJn0WjNcSJV
i/0DDCwqbOQrPbCXYxn5oz2szUouHSdsDUoamHzABJewcWld1EMKQiQUFlCPUkt099cqwMsmMK6O
mS0uvyP4XFdqWRd2NZ4PoAaqZerW9YrLLX0VCLz8Z0FwOSrpnW41jXRMBtz9Q3Ruaf4qdyhf3P80
y3YwgYO2hmyi03ztZWXcFmrPSmyWmu5Irn9jKIlmMViP/sIOaq8GgFoYnhD7o8lA0tluBrhA9Ctt
aydvMweDgveNiJ+FD5Ji4F6DohpqFqinXS8mrFpl6gtjDMq4d00MhLPk930Loid/WMAnxxCCCcJX
cRmoPVZRHykj+gvvSvGC0U0nrh7ImsaP+FW4Gd5s4jOBILS9AVWiCjCHdTPirQEOTQOTZPOwL7T9
/cXcJBL/mkGuh6arhYkyIQ2L63JOJYOOQZI72sFw6c/oMJzHQ9U76Q68rm77477F5XX9z6B6/YEw
DSThoq3GwJB/IKY6pfrDmlfi5g04CauCqANoSPE3quIiEtooWyDZY70PIJ9H/5EPhDp8rDE/YXjf
ehzeWeVCzDze9dtkw9+lysq2LiwS5OlwRAzXAyZ9c51jsDDvs7IHInZ2mt6Cbjr4TNbgbLdWABTF
ECwvO4JOVsRhmzVVq8io2yAassJJGeib7Bovg3IKf332o/G+E8hkP5iwb9hQITwy52gE4L2J0cPO
bfscozCSqnC2xAiZqHffnHjZoo8BuloD/ARo5eFeItc+khl1BgpGAmRq9D1qftL3BlNzA9KG5Nt9
Q7c7iNowOoXAYWFeE2i5a0MaV3c3MGkbZGOiS25Wzlnh1bkaxl4DQLbyyUiLqSUAhWRbxugNH30V
DpvejEM0oqmLuvdhblpXBl1UStdSrpsqGszwwjrGovHJ4IaimXgE2e9EykB7mjfmptqavn1UXAJC
12SVh+MG2ChaEw40s8IoKgdubWsc2Kbf1X6PsUJUKr21EhP/HJflAG5Kg2SrqYHmEAVYHvwv3llU
q+uRJR3gGowo2WHSyKiewR0ds1MzF4ZxGGV5Gh0VXIiWr1cqqfdJZ4dkc99rbm8AbCznWgQEF3Mw
Yhc7m1JtBFebfhya6jT1ZQKCIEh4VKHWuLausBWvuV01pizQKgUXMcQRMa51veoSpzIpkeUcR+lk
hj0SdSk5lKMNSAXICRmFcM28nWNQV99f5pJdsAUCQ0JQkL0ZIeUVxiyJG+WYtG+jNLhJEh7BcuPF
+ZcoQdEljo6pXK0UmxaNAv0Dx+W4SDFyNtpMCj3vsVj1n0xONsVkoQnVuHrHvEyaHJaTfZx8vb/S
G45cXBEAYvI5LSgCo/8lJHNha409NSbzqFVkY0ndvpHs3QSqnLLUPUWSf6tUeWZ5vsH88E9VqfYt
MbwKAanRsvcpMc74ybsu/ix0DT8LGsUq9Pf4LXLTvqorbLtsRsYRDgDOWjDLQ5S979c6Pbc5E8DC
KI4AKozmMTpl1w42JYUSyzI1jhoNsdkanjJrz/jbQIuRNM6thact0OxiNjNmEBQ1OkU/ak38XYnJ
zsbsfzM3K9nf7cXBJ98AXITTLhwVKC/ajU5N/diDWqvzDXkqQBqWRGb8kPVF1Oz6auow6yXrtbGS
3d7U3XlwwsKQRYFrEO1T7tkXwWkI5bDoxhJQmsPwK9/rG16USY6QBnOHDZQwLLRu1gBst+uFSBfi
ENg9+OiDWBwZ2zZPgbLJgsFu5nM519rOMiJjO1uj/MMMZ+sJd1G9vX9aPlBxF2EYywNoH71bkJWD
3fnm6WM2pAVb8szOw0HTncZyoQhJpo0OZcB4U3nj4GW1lwfMl9/VFhB3xZd36ZasYgEEv/3/38Hf
rTi5tw8XFeRZaUHwO5AuZH7ddY+FPLcOmq+RU9YoS0HXWHES064xZ5VphmOOnfysgaj0BHGB/pTN
1PaRQQ4r7W2xZvXxw/D8RMjGFYFGt+gKKEfIDSLW2bQj0H7hIWIPDLS4L02s7kbD9sb2EJml08/m
Sh1JOGeiZRHTDj45itfcwM66nXVe3DNMNKTAqcnRsKYRL/jejSnxWkL3jFTWyM5Unbw8m0Br/hK2
yjeaAEfPVmaVhGvh/40BJwR0OtrRtpBkxAWbFHNmqPRlj0zv3NmenZxWB7sDWJ2pjybUDUArv+Lp
IoTyX7O4/YDxxh9VpOai6Wwgg4/YmaNNZL9B8HWihwJMfQXIzUbfwNzDtkJXNvbXdIoXv+SFaf7v
F+EklBQWF3nKzpUdlLm0McxoV+jT8/2zvHSErAsrPNW5sNJCeDtKCBZIMNhWV5i9WB3hFMFJN5vI
HenCRkamtO/tmJ1bcLnsNTTpCrfHnA9GbX7a2xqt3e4hi1dytKXtA0QTgwZAGupEHPZObUxaaolF
z1n7HMr9o11Jjh1H3v3tW7PCt/diaQpYO/ssDel5VKhXxcZujBJPG9bqmx/DNELERYLHc3pkniqk
WK/t5FJKpzHNuB8qGwb6jjN9kgL1NJzZN04SCkXu2Clfsy/S4/harhJHLnjJlXnhC4Z22mXABrJz
xNXpIEqhZ7r/6Z28MiFkYIPMCtWK4CT2+K0sn9oZopZV+xdGkIUgxyP8CWHzz3nxuWI9Bdtxp9Nz
JzGni76AmcSLwd1xfylLu3VpRfxYdj9jWBNOEQFlRIbIS8a1wMR3Q/SHSxPCB7HCQR5zGd6t1ue5
HdwiPUa5tC2hu4XXkzsNrbWS3vAffc+i8H0mCL4UpJToOTF7R840z6KvM4NUgC2vhPrF7cNEFl48
SH5v2PtAzJRXVk7oedCfwGLpNOnaNP6ihX8RJnjayGJ5gaG4oBu5TM+F+WWKfqNcsvJyWjTAse8o
dYINTUzLmrkeqtjq6VmuEgfSb27Wjd59J1sMCRjw+c+G4MtaWgF4X3UUem/6RqNuBSIWjLdou+oP
x2gNnuppbzaqXpkjP8hv2lutOWvv8UWnQIMC6RcqDSCZuz5POE0TCBIbem7IU9warqWfY613xqle
SWvWDAlHKu6qupe6Ct7Xtk5r/ww1fZ/QH4llr6RuC3kGL6n9tyLhYKVdHFqT3eLLHXRI09j+sNE2
64DdxfN7YUY4TVJFUSxoGW6nvnXkxvTTLiAqmCrDETpvipvOa0Fp6RZGORngcVCToaMkQiHH1Bp0
ZuT4Vn79GLs11Dag7OtEe86tXVhOvnpr8L0SQ8alRSFnA4qbgtu5oGfW29ASCd3UfLDZ69wQMGSu
NRfE5xfPMrA+LqwFwAhYjoWcG6jaLDEUnLnGH3wAJsDFyTbhPnGLPTlUL8N++oL318qFovI13K7x
P6vi9AkKUmBCHAduNdxmuxIc1qXXv4yq256NP9XWAn3/4PW/9K9G43VfejCAbT/5tv535QSRjOsL
w5yA2jCB222ZAZ/NNdXRkefPfeeq5JNUHP+awWC9itkXwE7FRriEeYdmijJ6tsGzp/dfC+mpwz7f
D2s3nxEAaFTN/y3vITEVP2OD26ybejKd1W37KP9q3Pmh3yWu/mQeZC8/JKd8u4qY4/WNy48Imx9E
pOB5x8vi5mhkLEHFIp25TekUbtkmwaQb86Xj6LfArq7ZE8+FaE44F3I1qrXNtOpUdnJT76LIBFyf
zUM1Y+420tptGbGa7etw6OoVCjwekMWV4tuBcNxWFVRKhPBWt3ObDH3IQMHW1m6laQd90oLeUpvN
/e8oBji+Rk7nBx1erqMilpTw9p1GMF2xU1xDa3i2ereDVJJrja3upFI/O4kqvTdDu6aOK9a+MXqJ
8SLoj3AhNZlruGAHLlM8yCM0uaSDzhsjCZxQvqkcbV/71T4/dLKz9i1vaiEf9jADjMiDUgqqpdf2
zJawKDPZhNmfAmMljQFlLaqQ6tmUmxxXMoM4pGvZKS/VzgPGMXS7mOrtXGgsg9hzOIXODDmT70Uj
U8trSApCtc6ww2PRS0bu06Ej3cbI6wywlyZvdLfLWFa6zQj5jO39b7awd6Bs1QA0wNAgzoJIKFdM
I4jH5rI851Ua5N24ja3jmHXbuJcOnQY8t5J+STpt36TShki2q03TyvEXr1+oPeooQgJoA7ghCGWE
hEKbM4jY9nl5xrN7W5f5oQqbA16+Xp60HqZ3OgcDeI9giFtbOo+R1wcDhjEDysmtoL8q3o4V6r2Y
lEzLc9PkLxKILisqvdIoeZCi4VBSxady80uPFD+b1+gRb48KCvgQKAEdKgpZuMKuPWi0aKnS1irO
IN12KWt3Q7SvaHoEet3RQK2nGU/3v7OYTPFN5sy1aPkiCIDD6dqgZmEgCYyMxZlBq0nL/oCR3qX0
SU9WxtYW7Big6bVAF4aZ3v/j7Et73NaRaH+RAInav0qy3e5ux04n6SxfhKyiFkrULurXv8Oe997Y
lGChZwYILm6AWyZFVhWrTp2DD3prx4X7SvrZKC6pkbbRMOePiRZfeOq9mqCX20i51cCBKTK0WnER
QUAE7cSF1JzRUlFqDLJn1iF9AQH3uAMpC7DrktlgFkFyaVoIC2xlwGqmL68/6AgxgoosH4YVXz4Y
kFXvaohQtnVNQ6MS7VObVXzDbb91cm+PpyxyYiIaPQAU6tWBmZmYtHWqYbz4LEUnBrpVg3cYEMoe
Ry3Xy33JuPatyGlnfMzisXW1iDV5Zv/BeGqCOhU4ZrqobaQWOrSgim+didncfTlD8iLUxKj7+x7i
dnrI9JS0EUpAyWtNqrkPjK7OPxW4GDzIUw83A3wILMqGsdYD4fPu3MQ0eaU20IgbnkAeQmXFuMYo
CYCsAp1S9UI6VkJm0x6HS2t81OZPjqyr6K8UVfSs7TaC1UpUBPoFNQEHXNng7VYqmSBi6misu/1l
sF/1/Jc+PI7i9/07t2bCRWKDUhu4RmDk9i5UduNmdlX2lwnTjj4NOnq07C2oogrmkMEP6CrosWHf
wHDoyNN6FfziohT64GY93oTmfuiADcdcTrKzD3qEsNIg83TT3fsXdm1S8dhmXJKmSYv+YqLCbIZW
P3Z/G5MOX5yiqJqNR++i16xecsVab9vSXeKSZ8fuuM93+cE8kH1I0F5417JUb6KyVYlkYrZecHqx
RwwRY+N5YJheNNb+xst2y2+pnHBlbNRa7cNS/jpE3dF9AhW89z375Z/sRxIZf7Ussi/+Ro1FOY5v
y5P+CmOpkm1BnVbzrSpp9bjwzhYRT36cRuh3X7TRfrm/i8twju4HiHLRukQkWIyw91XCtKpuO5xH
KR7VPHQ7Zw81sYf7Zlac8I0ZxQmLXlSgaIMZyAKfqz7/PHnmxoapJ09SekDUxELqbJgAHqglnQqu
Fb3Duru03vwJDI4fRz59JI1+nBywpenZD/CQYxiAtyBacHaTFm8cyGWW4KDDBTwMeqiggX/LQ6+u
dh2XzdB5WnupxwwY1xee0yNEmvY8q8MYUBKrsbaWvIzf4OLAEXnjj7ARx2+9iajj3Jl8vcXXG1Ax
KKIkjzIQOeyH3bwTR+trdvLmoDxszT68IehufT8MS9lFB5AHxD25F1drTQS44hx3bi+t4z7apdgZ
TvNge+znzMazFjv7dGh3ldN+8KfuW4/JTowvPovEhd5l6e70zHaCTps+IlTukm5+6mz9QRPd5wlI
G99tnx0+/3PzZI9RJbhF0NxidLLlP4B0AKT3ucMQS5/Hr8mgRf7wu+RfRi0NeSWeQcN8SVGT9hP2
XLlbKahyJd8OGOQM8ASF9Abqj0oQAtRzGrp8lIvOQsL0SAxjYLONG6kiHaQZDPJAcEq2qvHOVvY2
p23ul03RXuKuasddUxN719ixh3xTQpxDkvvtZ5GL+Dg6FLrMRSKyT95kxG2gpaBmqy9UFDXAu1Uw
1/XJ5MWOd11d7+5f6ZXdQPiHMALyYQBs1Eg2pIIk3tw1F26YNGKCkL0PcgCUN/wt6L1iauEL5d9f
nbZ07GuaxyO9pB5KpqiS7Wa7+pOSZov9U0lp/mNI3iZAOVCHU11IOhu6yBvDOxOD90c3LZ2oGAv/
M0txADmbIW3m1voGImJ1dVdG5Y+6Wh1yDr8FRJJejAzqx5oxP06kLiKU7bfqQ2vL88ElAoAWqEQW
b7ehRBRoQFp2znTzMeusMsAxNwLHpxgjL9zjVJN0I0lcW9y1SeUw14kwGpfU9JJp5RGB5kHrAUDT
t2QXFUcoP5ykWdfhAyFuimHy2z20Kl2kEnVyRrkjqMz2tXBYQErrS6z7G8+YlRXdmFJWxEgtOp8X
+Fy52PVJ8tjX9b5i4893Xa//rMhAMgrqEoRl1dnwNK+tds7ds4U5vqywdjHnYTxuNSlWN+7KjJKP
5rys7LLK6KUg1n5spqOTgmyjNx6mcVNL9602cBU13tYk4YGoYOAQLrCcJQTP8tJ1EgACPS0+Zbyc
mmOBRqIbdH1K9QMm3LthV9D2C8vGPH4uoYbKz27hTuOOQYekPDDNEd2hm3vhQGJJt7I/saD+94IU
cxemnTPmYazpNeTLp7isgwkgGLrLDN7WXz3ImVSHkRk6kLhFWQMOk2QexOyb0YKcIyXciKDs63av
9SRAhjv5bR1hwDz/w/wGwndV0/AskHKjP6rWKvoj2HrSszvZNbhrErwstNDhmQNuRb+uxj3Luulr
bzSA/E4+2nLBNBk5aPhnPn+hjlYl52yko9jl9pjOH9Iy74yninqZngVj4XLzSFKQhT+UPc+m3zrg
ooAoz9rkR8yMZxay2OLVnlR+9c+JtbELipEB/dcbHo8hSdZpNHu1Wzp7D1OHesqz3/eztZHsK1kd
vice87hvDt6A6NGpkLFUT2Pf1ah/hjMN44SHc76VeytVnzcTUoXGBdIeYwkqvIP4JUkri0PModfO
mlEHKXN2neNAuaUKuOs+E+cL74qLljUb93wl7cfKXB81e+TfIPxQLnrSDzTNYqhVAL8E+c2x2mka
SoHJy5SQHSmS30OC0nD5PRt+xaic1Lm+bxsgybTfGHzY+DFLpyP7JeiHo2YqPZ1SgbKsFoIr4yTe
1JSIA55B/9htUWwvfQGaE5AakHRWuJ+qEx1BRJ0WxiDOidbs/d4IjMH60BPzRS/ezcWBDN2QbFaS
xNBYsO4YdVH1SY/1TDjWmduHKd7CifNufWG0QgDGAAsUFEGQrdxGBUgLc9FwvDimCjSl1ktizLv3
emlpwYYyKEYI8E/Kd9FFVoK6u9TOpn+oeRlVzr9+E7eovNHkHZBoPqncCLaxhZa2P00DNMKM6Uzd
X4X2azYaCC61UW19tROMrnrtrijf/7qGTcDfAVuE5cUITVZ5dBKckDPSnTjPA98sAdreKJqtnGrp
QdCYxvbhT/P2++hE0wjpmAHZmaceaMTuJc03kit5SW9DDqpGYGbGawW9DuzerQkHoHOvgWLB2RnS
PQhsdyisn2ZIpACYHthace7oluNYWRUY/UDahqqUhJ8rpw5T747Z9ilUbshJs37o4wdqbLjFpeOV
U0f/P5CqNc25bXWn6GI8pdn4wOf2B6HJVqF/6Q1gAw/qt6ONRriyjKwuOMCrmX+mxj+Kul5aB033
2mzJoC6nXpG6XdtRMhC3o9xhmaW9CWbz7wnh6I5eTOso57NBar0TYEJ0Tyniog/B3Y1Hu9p0lzkJ
IOXw7ibcKmYfFfMQdsUckpkll8k9GOJDeXT32d6LuvGHbUOzOwt4OH7dQp8sbzTeFgiZ+MNwHXCd
3Z7Kokes6wd3OhdODtIj/0jJeGiSKvD455GKaJ4/QnHr3TEEGBCQ4sCgbMCpfbeUjpiSdgfrbM9f
PVqEcYPh8P7dyp7QSgZsSzYVwVCF+arbpXkxPmbeCfdc1KesOI+N8Vj7JCidLWrylZt9Y0j5cHOM
/FiLi/isd+KpcDE/VhH9oDfnZnAivyNAaUy/7nv7FZPok0pvgscTCGuVtVEzbglH5L/MOroX7Q8P
pIIjz6J2uGj+HJLi4317y2sumyVAcMOoZOGSnubqZWjSnrARqdG5zJu/NQoAFus2SP5WnJXsx4B0
D2UzTBErJ3FAM5E24J48+36M+9UGjQU1dbYV71dXcpUpKmY0O2N23STuuZznfZMOZyPNtphIVpaC
2W8U3wz8D/0SZbeqFGRTYvDFuQRWBqAxz/2dbI0trtnAVgHRjw4WAO2KDVq0aP8Vmn7mThb0PIl6
2wlJd7n/3VXMioz4EkjtEKwCPQIVyEHq2s/tmJVnhor9DoWW9kHXQQfLktR/Kb3GPhpxZkZxVxIW
zI3rHN15+jwhEwniZnwEi/33uptfE/SJDuUAcjqvomQPrWL/0SwoiUQeW0cIHkEEF8OJG0/+lW8N
vQXkdwQdMSgmK3tUULubBttkZxN6H11Wf+Ft+/3+Bq18BtTgcBHxDaCCq0Z1jnp4XLU5g05gn4St
OYLU0Eo1NABGFt03tRKfEMOl18SzFRBKNSuu8EboewZb3W8Eh25XtRhUrQ4Atf+MA/MVHZQM/wZq
CE67sZHLVcKydDUYe8QZUNvOIH7VuFaASoAAjVEJ4Nm1OkA3791xAWRpkk4QhRPU8lQzxEQIHDEi
ekE5OWiaTxNGjIZys/O1dJ74Ugh4EALHRMrideF1dBD+WGYXL/sErcovvckCG9OdYWGByJmCT9RK
T4z8YZ13os30o/OMv1Y2IPxSSwdqsj0AsnnojD5s33+rb3+aTIWu/KyBW1S7dpFdYuebq0/R2LmR
x8jDxklalt+kGTwTpKAyMlLFCbqioE2h0+xCqIOBdB3fE1DJ6hsTSejmsxUM+fBb60wRjR40UYgb
2kV3Ee3X2LIefCc2I2/Kq0DTtkZSljf29ofJv79aP/OGCW3yPLsMkGQhSRE5WbVxjVZNgGRVaotL
rVIldLZuCfUmAPEvyGuwjCwyuLmRyq1u75UJcrsKaNu3nTtge2eTjoGLWkEz1FHhlb9BWXTJ0o3P
ubyd2LQrc8rX9CsPalQ+VsT7OmgLGoKkYUchAbNxalbsgIIfUV7HvZHIu9tl0ZKYMXiEsksBEdLm
qP8DcSz8jxbG8R7CfPpejwjmQjaRw1t25X2+OhS+nRSxNmnpxeHpg+10O9ceHr3E3vA+K1/tZnnK
A80FkSKEGrC8xC2ePFM8NM4BREOvs5Hs2v7djN0mnuoy9QZbkBTiU6wlcQnBRL1qLgmETsvk2S9F
0OTvJh6RVjB1J0s2SBRUKEHKiE7TMm0uKF79zIbEDgptayB2Zd+AhIScEhARqAssam9lLqa+1+tL
agr+pWY6VFHENBz6bjaeMGWofdBbtqWYuHKLQdgt+VSgBGyh43x7JoZucDlNnfqCVMv7Zw4W2MFF
ObRbtMUrZw8MPsDroRD8Jmh4a0drhRnb7oBO1nCgZhUmWN1gpMf3X60bM4rH8K2acF6hYYbJ6Q/m
HgXc+jDwHcg1AM4Np59dqFmRG6XvnHxCegfUI2oRUOaD4MWC8MybMIxf5RWWZz57fXIoCDj+Wbd1
2OVhvq19wIy0A3Z6AqinEtbEYENcMMURmXJm7FLUQcZwamNzDrJGA980SxzyBxJjP7U5RawBdf63
+xu8LCHgAoCUD+gTlIkXFdS4S3Od5ll9Ydy4YIL5k92O+9yjh9KvNlrhKycGhwWlOCBKMe6qPs26
tsAILhv5RfA44NrTCO8htgaI14zI5WC+UUqjqAI5kKyhZWUN/KLhZhHviZYfRrvcOpVru3ZtRV7C
K8ebJJNOqwJWoLT9Ofk5gEPybZzxYO+cIoTG0XhsQv2Xt7v/sdYWB15q9JtQ90PFW4kzrQc8TeyW
kLTvHjBtf6Dln9JKNgCHMmgoRxKFOFlNxygA6PKVoClKQBt9F1Ny82R9yd3y1c71r3M27+cx+dwa
czhXW5IQKxUewDavbKr7iTkOZxYYjRv2koiv2Fd/tRc/dKAhAlLMH3YWbDEkqFAUecFx75DnIYFH
h1xlgNb7VEvjzMCMChEHn1nPetkXYH5xsihLIe6d8EjHKBCoCz5krg+hQq38+v6vef0LlEBH3Ar0
GwlGtHQDKjdT/FCWXTTU7sahWTurkFYAwhJlfMxYKGbSnNiF52JOixdVkOUvxAX1YPMqyo1kSwVF
/GdHUY3EexIxAR7t9lKQyR5RWIKh6Td2EtTHxhDYD/SM4coMEzL6XjyPn9NvPA+S81bzZSXqAfMB
vioAcSFMrEY9Pyb1kHuYoeI8rrNo5Ekcmq2ebRXo1jYTYoWI6RgkxZ/KDfTywbBKL8NY3awFufHN
pmAmmsFSbs8bSdebMqF6D9FLQrFbPskQypXtnJvJcPK0ujQR/Qy+VHy5XfqYPmi/9V2+k6zhzqfZ
C318zafmMD44e8mRuVUGXXM5gC+9qbWsdO0Tt9N6QpLqYnaAkjcPOSCQtvW/fL5rK3Lbr/zp7KWD
zmJYgVaWzgAR/3v/qq1kYng//3cVymfTWVlSm2IvIXET5COo5sQYds5HTg51NrzcN7bcMiCCCIp1
qFoD/q+ibmjWY4RI0zBlXxSPPDE+lAOGSXu2URZcHvlbM8r58KwYI86jh6FzUvTPAMO0e68y+f7+
YpY7J60g1IBlFqmQerHYWPaQbXMRDeJyCCExwp6LuWFBPLhdBBBMdojJBJGp+1ZXvDOSciTnAFbI
xpPKUTQUqaAtwQhDXoGFwirCIanOqEQEXi2i2MsDoc9PFTehI8FDVF3vm1/ecvkkMOQgE/KiRT0J
pITVUCQuu7QjCaf0e55PIUiUYXwLoL36EYEgxdZKMjy1tRH3duc7IzguIKDVPcd+7h/7lhgb+crq
iYQ+qATeGPJD3l6vUudZ72rIvCZTC/u2D/pCD7rm3/1d27KiXLIpwfyCgJDUZaQlC8eifWwLyDHy
Mf77fkPgTUI4w3og0KlkC1CyhqzTBFIHeF4r9GZAFhtOwZEexxvZ8drnwVsKFGoYEsZDQHl9QHt+
JmzGvDakmcFkZP00bLbRAF85a2AlxTGDyBLeAeoFs2mXCb3zMec+xC9WMX6KCfte2u4/wM0O7983
4Mow8v6WDKgpT2YkRgqGKow41t7fZAQQEFTPQNvWY3Tf0DKFdNFV/a8hJeUYOxAuGT0M0d6P+rzf
z6b5OGvfZ2TG9Vg8enq10UNe+1CWbLjiPKDmr3ZCHVJQIDIZv+R5HjXWN3/e+ExrBmxM32DaB5CI
hUvQwA7Wx8igLk7323Y/JmKLCGbt9mD4Vs5q4Kwtcnu3qpyBogaHo+buRdNDFZvs4/H9vT/oxUDS
TpdkLFJS6dYVWJgfNGyOtNdtpkNPP86M77X4U9V+vX8E1vbr2o7iDIayS3zOcAR8Z8gvrl4Xj8jc
+O79VhCf0MpHXRxTkvJXXOUNNhq0emthNY7TPlZkOCTtsNHgW/su1ybk31+ZmPNS1OY4YTZZQ4dn
KhEQGANFALV//Q9rkd0LiRUHg5iSPju1mVSVjQFkx57E3sxof9GShG3gOda+i3tlRfFoAy2FLTA5
D1oNbY6YBgb+fhii+0uRH/c2dZVYM4ySgSkeY6Rq4aslSa5PAwbzk8oPU7c4ZuSzV/mBA3CWJvSt
ZGEJQEOxEAUFzP9hTAJUEbefCOkVXJsckc8HgsZZnLl7I6f9EwC2Wkhplj+xpk4iDjzhLin9QtI6
ze/3rSDLhcIghhqQ96l1h75jwOlOGAeMs3iH11joorzhZ+nGzq6cRpiBFYk3leiS26XmVYl+YYEx
R2YAYY9JCoybzf3JnukWe+iWJeXc07n1qiE32AVd0JDyZudrICbrNtyqaoVg4hftM/SbwM4L56cU
G1wvAWUgd/tTpw27vvV+ZcTcTzrZqGmoQVY1o2xbP7mQgU5hZsA43G5mMfD2ZlH/BcFn+1j4bItB
b3VZqHEBrCKV7dVCjVE2WoYrjmVl0/RkJMlTW3nV3rbirdROZUlDhxU7eGVKxuIr/+T3dQb8AUwl
LM8PDptPcVyc2GSAKleIv7GT5R+HLk6iPBX4kJ5W7u5fdrl315f9Pz8A2RGIBlDCVPvtZgK9mqwT
/ame+5/eUP8eDHd/34TMF5YmQAIDQDIG/9SSVN5gdnLK9f5U2X79DGfMnkhrNgFzXYwKVanmf/DL
2jp0UEL7GbvjFtWN6s/eloimKCZ9EWUWdNhtVuiFYTf9iZJ63o28d6NsHtIIWslokPrdvMszupVE
rZ6hK6PKh+0w+V7VY9uf5tjWwGNQVIehxuvHa7t4w6ss6m8AXwJQCk4D+dhxFxsM5nJtIGOM8xo5
YkdCAsqIZIdx14mGiRXa4fwl3Xdb4iWLbVWsKrdSy4dJH0oNuq+iCBoAW8bpJ4FAn0+NsGmbdz6C
sEaUvzAsAbQhUkX11dBqSTW1wLCeXNBvPI9VOxx468/PQ20Vv++f18Wnw9sfhuDSEJPwuFM+HdAp
E+2Noj2JzB53qWHwA9W0JppAEv5w35Q6rYqUEeSIjoNGJwi5MOujpA35VGUDZrTaU/E8700IGmWf
WKh/cg/1nvwCW8xGWWrhSWEHby8U+EyQqWJg+9bdaHVW1mid1CcvLawhtJk2nsYGlGOI8xQPMeKj
krMR4Fe2E+NLIBzDew+lCLUpTwYd/A2xzk9d24G21gvtZtrVSbkRwtX5cLmVgCYBNgbmBElKL3/H
lSvtNdC4N6BHPE37+ICxNsS7aIj8IH+qT/YH7wIh0N34XO3HB/pc/O37gxGyKI+SvfEpDv3jVult
ZavfJNyQ0MCxolh9+3OgtDq2WZzzk9u4eEPR0hVWUNo21yPKSfuRAO++9TxQ2Sv+swcgsUf1RTIW
qxOS3Eli15isCnuQv/B9ftCPXhBDFVR/2BbXXl0hGD9Qike/ZlEpw4CJX0NEqTqByr4eQ3/OTO1B
y6scouUYs/gdT5M77e5fmBWng7YlDvAbtwmAO7e7ymdgw1ALqU6pyI5Tbp26KX2ZM+MhNpM/aQ/a
qPv2lmuULzq8HOWGomisHKqR6iyfSns85S3bSZa5HqwUc1EEcb2Vdq+4cdiSlQQkwbqsKd2uLU0M
s8R4/HhKXpvn/oOUVJPUSfYjf7VDHVTiW3XblStjYPgJugq4M7j2atrbTHhKZAUsak8TvE9/iKND
coj/uDq+ZuD/ZAghLLAucRmOY8B/1ZF/KHagdIGmZesGTRYY2rGjr/f3nCw/sky8UIJA+RwFIvUj
j7zsvS7X2MlP3T/l0D9nrofxoSoLKlr8nHRQoGSExeBYK09VA/Dd5GQvFYMqWxt/hOpoHzVTe4A/
emK8JYGLGS+3yXkwJMVD75Tn0i1eKNRXvzdDU50Tk+kBWAt+jKMgG05pgW2T9S3DQ2UD4x4I0eoO
14nrdKBtYyf+LXmxwuESW4H5lT+Bh+6ngR7LT6Cz8oD+7Tec7mK2RjWsRGe76Ms4NWAYFLvtznoc
oaDZ6MH43fzhgI0LZJnnJDK3NLLkEb1J9eRyMZ+NYRBQDy2Q+Sjj2S3rHXbSAfvIGwJwEA8d/l6w
q1wcWEAAgIQ5e3ErU95j8IrG7CSI+zq49mMex+8sSUkTCFcYopNy0gBU3V7GcZrKzB+SEojg39A4
B0+UseHKFpm3tCCn2CHJh7quyjQ0ks6ng+uxU1vI9yZ/jPstaral94IJ1L2QWYDrBsn37SIMDw1f
bXbZyalyfUfRVzsA9fHCHCs7JHW+9VkWiT5WhF4sMKMoUqHuqmQXeY2x89Gy2An13O6YAgEUDQY5
Ms29DGlqBKxsIA1fW+WO+ukWP+zaWq+Nq29Rq02qMTPZyeg7wLcm/QdnPAtMkZdQV6J/7/uotY+H
xE3Ow6J4BZrO250teG4WhTOxE3X0zzHA8GEfa1toiDUjON14XHsS7K8GBFPPjEnrDXYiM5+OBdgW
wFQzWBuuYtWKBEu6YHfANJJS7m243oE5vYW31cW/UkA7ZUL29P7tkkom/9eGShEIYre0dqeGnZKa
Be0I8l6eb6TSy2XISIGTh+kLxA71rDs2d/W8ztgpbbtyCrTKqI7lmOYv91ciE4xbD3drRh7Dqyxz
5HoDRaUUt7afA+oPyGRBrpaaKMbTAFigB9Z9vW9xeavw5AGZPmjJUFhckCKgJS9G3Jf8JPyvJpkw
mFgFw0gDyY9AuvKY2eSZFmKj0riMwYAqw5XDpHS0ahu0z0RudngvnLo+mZ+9V5TpxrBMrO9JguZ8
Bd6lrVCp1gEJSmxIRfBCAaYd2H8ltfN53dmoPNJTTcAbnHlQeyuoZ+0HjOMdZvxWsEFY/iHFpOyO
07wOZ0Gtdx8izOLhqSKvgpyaUq51D+7BpKloemqIeaZDBtobzyk3Ltxya2+NyJN8dYQ8UfDCN2CE
xPoYdWmfgEqi/1J4Iiot4QYtKLU3TC5PLd5DiAJILwFAX2hBTQl4QYskpacBCgCWPwR1S3Ze/C83
n2sM1ZItfObyzMIeviVefLLtolb2E8MaKqvn9DQapb6fCsCGg7T0WOhQz9nVbmFHtQH0GN4J38AB
tRFZZVi7vaPSOvTCAMDAtLg63FFPid34LKcnV0seqKmHOf1p9BsJwooRySArgf3IdVCXuP2KPhlG
W588ejLyHlJxw+RGGmFVRBKteucwIpBcMIX6ONj3IUOvQu8ElJSswrLpCbidh3bWAV0RG+i+pfe8
NUFuV+NS04/jFCYyTStBwes+Fo3ow/uebOXgozWGCjgkfPCHWmuMtSKjdmzS06SXoZZWn/lMwQEC
MWGeN4Fj/rxvbvULYU4JQQ0uDNW82zWNIu2Yrs30lBK2Q9A5+LbYt2nzfp9hgZUIjgBTXEjy5c+4
us6WjwEv0jpY1SymhyZh2T7vOvtyfzErN/jGihJ3Ut9imsnxgYy2PvJkOLe9hiRO1/c8tk+6X5WH
cas/t1JOwKkAiAPgVjlz6Ck7qKWtcIuRULyy4kjodtimOlgTWriOs6jFx6l/mIURjOTLAO59Xmys
efW8XJlXHGWVIckUPs6Lnj0KCFg2ZX4k88XGFI2fbpHvr7ism7Uqn1GAkTaD9Bs90Wr61aC9Fjpu
+SHunD7SWrYXYAUNht7dmw1mV+5/29XLB0JqHCFUAE1beWsYfllMM5pAJ79zAZkZPjJ96yWwdhd8
RADEVvwfJJ+3h1SzxgGEsB3uQuJ+MVz+0fCq18zbmjdfW8m1GWUTWeM2Tpr39ESE77+4g1k+ag4F
v/f9DdtajXIZ4hEY+VZv6Kl1ks95Vf3kmvGUbN7stTuHAVtAngEcQPqlfBfNEv1o+gNWgxIR6OHc
iFtfKohP6Okuw3h4ONba7v7K1o486sES6ymHE1WEIqbMSU/rEYGT/26a4pGln5LSPhIOkcHy231b
q7uIcjDmDQC7WIDkc+h5DZmo6UlURZjEIuzNOQLaaONjrZ4JD08kF8VfDBQqu5ghR4BsNnIBVEJ+
TFP92qVNvGFj+fiDCNOVDSV86axnaZHiQJSeCHxS77Oh25G8/OKYX+5v2upqUOF42zfMniivJc0c
41jTCnrqOPlg1vN3P5nSjTi5YUMVMCo7CrXvpsRldbuDZRfPaJBvfPvVc/bfZahoX7TKUivhFcIJ
VNXm8RuARYEsb8aM7btki7BhZUG4Qwj9aADiGasiCliZxbODis0pnRIn1AdW7eN53uLb3rIi13wV
iAfOxjp14uRUG/Efy6c7L+3fv21via2PRyAmutWkr08zj7fEpydNr6KGsT+W8QP1hkCjA57N4nD/
rK2cahuT1sgvkV8gl1bCr1Fmada2eBGVmhVCijPChGeEic5gjl/uW1pxBbCEUAt9ezxO1BpA7w5t
V08ID6JP9yakFPuufPIY/18WhIKXlLDyIKaofCFTgDUbrzl6Msc69PoZhOgsKIDF7pi7cYdWfDeG
2NDDw0uOuIsSYV1jFmfwZEwVZchFErQYuC3zFqc8D9rkRwKJmP9hD1HPk1LYsjuheAY7qRjH94Kf
o86eCnbglhXZGnu4b2alpGyjiU5QDMDIDzAkip2q7WzUdpGo9E3AwcXmBEm185/qgxOJvU8e3X8A
ldvQOS3DrQmW1U3FZIkDiiQUIlS0o6PNcd/VcOXxdNYsI4ob/ot7LGDM+mG07RGk2huOfe1Oo5IM
/h8ERDx/lOBR2wy0VRTuVpv/2c6PZhTR/e1cWxI0zTBEgrqBvyCvhnyLQ+mAl3GJWo4/+09jbBb7
0RnTEMa+WrX2jGKTsfER1+4bAbEoBnSQLi0Ks66TW21L/eQ0up/a5kPJ/jhbAnxrzgMUJGjPoaYH
/6GExHqwvMbssHN507QhSRPAHww3iJPh4pCm2jj88uYqT24UFmQBUZ5LAFpufa+eZ6CLkwWG2Jh/
tpqIUKcDlZjXfkZdLg37GmPV9z/cmkXkLshc0MuWF+HWYjHateuVdnLi3LFRFLPagINNq0tFFQ51
863rN+eclhWq/1R7UVTHg3IJJCF60lcjAow2ei9+zfY+N0LE/1Pnmbspbw5kppFw8lCU5sYxXUDq
5TSXrDT/P9vKBteulfTmlMjPGerC/in8Yd8a5auZ+mHid6Ff2Duvc/ajx17yeau4vsQpAS+AmXIA
WiTlErA8t7vN6kzXBepKz+AQCDDEFtW2vu+G6qGoSeDp4MvCv0tSchBJ8/n+h5b/6duj9TYMi68s
AbyLGQaNCSepQcV3Yob72U4L95CXTRc2EBsGvgXz/hFA0X1QGK2xv295eYXgy+F7QEiD0cclz0Y7
NnrexmgyGqfKTEJRzAE3QI3bb/V+l/4AWjJg9AF/tsQQq4eZa+C3K12dAf2VGJ/jOW4BtSyY+cUS
DMPN714WalZ4zuCe4s2pAi79mjutEBU7YaC0f0i51+xJXE8HMc96ONo0/nTf3nJxgEAgXkjHIGcy
5DZf5WVFS6oeiRmivjF8bzxdg3weTaMCGsIbt2T5wW4tKflF63K3QX2ZnhrzuWAfLfoKlWjtvQMM
eMPcrEe5itXo5V5Xo/I3TZ/kUAsXXdB3W7F2dS0euIoB1kFwUmPtPDnCbhskMDg21q5N3M/lqB8B
PndCgHQ2yn8rxiTUEUcdPXepsXD7ibxMDOhq4MUR976DB1RRgoxT/Ci7MgkmhvXdPxFyh26uNHhe
cM4BeQILMAoS1q05PmjCqBruPTs5N/7pqWN/y22v/4x+g/FVIKd7Sis3ezXZ5Gy0NeR/WbXsADoP
HCIcKjGVs9jktlFXbew+89GoWJAUTPtrNaW+YWZx5LFAPKtRaEFOAciTchDZNGVwJzCTcw+clRpo
x7q9n9ENYOyiQIfsD94YHDayyomel+KW9SkVo+aDvFNrvJdaKyOz745lNoQid0Mwh0eo7O3yQj90
LYQCYhpquXm8/y3VHX37CZ4p1bMxNgINoNtvObsxlH5FO5/Lagh6ALVF6W9c6wWYATbwydCEArAJ
o6m+sp3UHwled7ABKeP4o7FPH3LIz5LvLlSlRRXQh+lEH7fmbdQEQxr1kXuCFgSMV0jTbheWDmhI
aQX2tsHkLUS/wqTpdxUi/MyLgA1/72+jemJQZJLTxICeA4pjQZjz1hqG6zPW+6AiSiwtGHQRELvE
V/z8P1iRFDEI47iAagV+NtGjH5xuPhf8s9196oYvefHOvsjbQlwMw2FBKIk7yraJGMfdscr5LEQf
6JMdmiCOA7z+nQmnNPOmpm57CGGLrwOKrtJvMlucfUwJEBccVa5s1lmR3gHoQsiGg1SlJmUaIDsk
0iYghsDz3H4fa8iKgtmjAIni/yHtu3Yjx6Ftv0iAqKxXpQp2VTm03Xa/ENNJOYsK/Pqz6AOccUm6
JXjuADMvA3gXKXJzh7XXKg7teQjdDBLj5R4QYhNSk0pQBlbiSg/1Jf9lQVIQQAfL0Tbu+zwU+vgR
NsoOOJgItecxvQYm4IxINb+gb4uoD1I+WXEAwbRXpG92pwY07AKDbdUJl15GrP2T2dkn1TmpKEDU
0yU6GEdzP+47p/UU0OKkXvxVZbj/3ehPxoS/+RQtNEPR67UBcs9OkbwCkAGpzxyr5fsBs8t2uvUU
LX3LbHHiYn6yl5kpQbM75Jf2rw4AbOyqd+h1XPCuq38R6yZOt4sD/V3e+JQLt/lhVrC8QDdJt7XZ
Q5QPfQTOXCW7oNdtSdCdnt5vX/WF+5oZmPnMwYqLMLf5dEma5Ikx6bUDut+x218owzo6pxsv3pI/
YGZvdkEyZoHHP4zgLj1RSn6lx8gtH8sX+wn1qqPyBg637km7i73y5+2F/j++4L9bOXuBeiuBEvrY
4Hjex2fZn87sJYmc3FUOULvfdU8NAHY/NmlNlw5bXIr/s6rPQiaIMwwGFx9Q28mWS9o9B3sIYPfN
XkJf7CmBXqPb7/7DSP/HPlsyFAaQbEMX4vq84olspjaN8guCKxC2cm0XjdX3pre2Si9rCwTDErTw
RG6CIZRrQ6PUNAwU7/JFib+3cQzWiV+Mb7jVtVuAJAQrQfywhL/HGR8BxKyyS5a2IUb6q9fM0rZ6
KvPgVnhNvBbIqwAvsRGiXC8EFWE1lCtjuhgQlkujaK9H2knjkju1+Raj4OqCBGRYMGng39mt63hd
FtNgphceJZ3XtbnpJFpUbQACVj+NiIhQE0NyPB8DTcxMSeI+A7m3qu8HiHeXleQPydZs0OrGoZKJ
CXcgKTAJdb1xZVqbRq4TuJD6kRv1HQpi+wLJgDl8u32FV9fzydDsTHMCTAymALOLLidBrzaFEw9R
kEXd79t21hck3jIEJgSs5bMFtUNlg6xiugC74Q1672ZZ5BAAEOo88m6bmqc4H4dOBY4JKo6CWn92
e1SrjcgwdfmlUrofFLpIfhk1x6Eugymvz2Bp3DMVUd5to6v7CAgC+lLgvlpASsFaUQxKDU+Y8q53
ZWuqnFLIDIOGYeMErjpd1Pr+z9TM3fdyhsKIjGcajFeeBwoJ8y7xeqd31SMG4I/7YnN2ZWtxMzdf
5MLR91l+IVMCeBhQcNFgvEjdls72hp15901uG7CuhSm/UP5Db59D48kwf9z+Totq3sfpEPqTwoMD
NjJzE3VdWFBRYtmFVUxx+1JSHIO9m6jll2O51/k/jP9MCyuCLmroqpnxctv+6hI/mZ99vKyWaJxM
EF7Q1Dq8r4ex9+TQanZFjHTx/8/U7KuBUTRjCsbfLibH9A+moicdoBES7W+bWYt2UGHCuIBAVC9m
tooxlUJWIdrp6D9dKp4S4puT6eKa+OGw4UZWtw/+HXgstOUWxVCuQQMksfriMiKiyqCe1YcYtDO3
CF01eKPPtYqPQ4LiCFYFhPGiKMhKIyJ1TtNLRZXE4S09FCZatLc3bs0IUCcoUgi+NXPR0YwMQH5N
pNYmaj69qRyjmm6EumvbZaBEgUcYZYIFqTeSNCumTAUltfabhImrNlWglfXGQtYc7sfgPZ5eZLjz
jrasDyoEPbPx0hnx916PXljRfR+mKH9ulNRyyMCMb8pYbXDNrJ07lF0QCKK6KRiMr18UbkQJJGv7
8RIm8rMC4VynqfsnSzIeVEn37WYyNpa5moyJQouY9cIVnpfqYhCyK7JaTHC8spu8Y3r8aXizHDCU
utWL9nT7dKw9mOL0AboBbP2icQ/17bLPVTB+SyTddb3+CtWFt1KTj2Pb/4dT8tnUzCVyFQK53BwR
CsoPVQcBaOTPqpJ4txe0dtw/W5l5vqHS1VBtCMos00vayWgZyRsfaO20Y2wELA2ikL9opWdWNJXq
ZAyXoc0BcEXV7lCnQ+smdrQ18rhqCowFgCqjnQYA2fXhK5KmaSRL6y9GaR3tiQfEkO6SdgsZt2rG
Aioa8FIQqMwfxNKoqFEN2XDJpLTdA4OvOz0Qxb5thkbw9c8D0gmsBxOcaL7MPo8uGZjkaUh/idnP
HCwqvNyaUFp0snBpkA4IdQgL4zcYSL3etCiJtbhtanhVK7xLTPlOonV5AJQc88tF5cWA35XcCMxw
vCTmV3EW/2scYr4qxu7A1TwLQBOwjcs5j9JLPAjYTe8VauVYxpZG7MopR1CB+4qxNQu8pOr1Gq0i
bIY8y9KLkTLdMYziD++jZuNbrRyLKyOz0weym7FG9IW1ZNb7VLKnFpS8HgalNyoLKz5IVCwBOQAA
AJiO2QdTSgt0JHGVXrLkH61ifm8bb5LW/pYSxfvy6buyNPs6jdSPYzqY/WVI078QIE0cE2IU/m0j
a8sB0Ablf4GsXSRVHOAO8BWH+DZT7vRQLbMgrKUQ6FxY3UZQtGoKSssoFaLngXH962PA5RaoishM
Lkx5hJJWPaSnJv/FY3vDztpJsIRch0AL40mafSF9HKSi41NyyaG74nRWUbvxBJJ1qYz/3N68ldsL
ZjdMmOFNQqdqERN1ZlPrZtVXF23CAK7MoeLpjINmdw5Et9LvCZ3qIysb7cXSw1oGLgtVmUrRv6j4
jCKlIJLADwE5NErC84YEYKGcgx1nfBj6+14HU9o9TR5vL3W5qRg6VMCZAaUKxGfazBWSodWoKVnl
pU1ARQP1qx7Yl3AcNr7dSt0OdjDzAuAxphkWLolbnWon3CghJ61D7c7ld2oclOxCByd1Gcq8eQCg
eZqfnqtozzasL08oJqvBnyb8oY4gd+aooE3VIu6Eis3YPhqAPbppf8f06i4f7O+3t3PFEvhpoB+P
eUgVXIizuxCbej8Q1k4XvUt3ffGmq++G/hKxLR31petFoQmxEgpnSMIXc6NjLUeGFeb8Al7Ab13X
vUAi/nB7KWsmsBa8YUAJA/8iTs6ninUCsHhDGmm6MCkyG6c028n29EwNt1i01w1BGxDtL3T35l9n
KLWySECycxmofpkoQCbVtFFHWJ5yAB4+8FdI2jAWMncdnNRx0uSo3fb6e0iiX1BgfMzbLRHOlagZ
dsB8IeqmIKWfZwdjNYxtijb3xWqQ7LhwLRWGyOu4Nd0G/Ird39QO02rAXDnELqEPWeY6ZkZwOXhg
07wc/BHDZ+FTVozWFj3NyskEmwGafshbIPU7x/PFGcQxlLDiD+UQ77NIBVbrh8rVAEPOXw5NsQmA
EhBg2tGenrdqw6YjY9jJ/MKl9EJllNvoeJC0LZDsyoKw1TgyIIUWM4uzb6o1qRpzWeWXtOInuRyO
NJ1OujHtlYhs1I/XTQFarn/Iks8xl6B35kmqIpwHHMqRBmTi3U8pOoz9FkvZ2lVAggeSJAC/lkKH
mh2DqClUxgsHqZ8jjcnvot6iYF67C8JpgNgP2gZAPF7fay0PCwRACOe7unlQ+vaeN0OQhf3zbfex
tmefzcyinFaWgMHN9f5i5+8SBYWDSb2m/osI3/u6IUzIIQdCiR/VhVlG1zUtyS3TTpBrxW48fE+1
Y9fHGKv56lwZhuLwRv5raPZUhqHOGCYnEImmmG4ET5YWJU5U/Rqa91beejAX7BSwBqlLfCPwxKF1
N4fCVbSa8C4byUWNqIse0V1aRQLP3hHo1TJjp8gVqHbN+jVvWy+dQJoJySxHzeufQ2MzJ7T5q9JW
v2TJ/tbI6BN3Ubsv2zjbTTF/6CDcrFqdT4oiaGQtUPrecqkqq76hbiGJxbZc15ewEMxIChgqvK8p
Dsqnd6SXKNr0ZS0jiImDdIo9qtLj0EV+WlK3Lgm2ckvaeeUaodSEOe0PmR7kktcmWd9MYwIk9oMt
P/fDPzzZKCKsnG1U5BAtESCLVlLVMtVkZirpZQQ2J3TQRu5zx4DY+9maBk11U4XmkX/7mK9cW0gb
EsGyDATMYta1Y6OqAACK00cKtBGKKZOmnQouke7S85wlXw6ZEPyCmgoBtwUwpC5+zqevpnGN5GNo
07PCmH0wIUD8bWIsHoOijpTI16Bs/HJ7gdZyV4VDEqSFQNQj7hBf9bPJkcuyVI3pBaPboIaZ4Isf
Sc1aqCCDWgaydogvo8orQ9pRH8Q4ZXxvtKbSuBOIWbodV4tY9QbNKsHL0GlISFykwIBs0qaWMF0n
1/Z03xdj2e/iqelV0PYDzmv/1FprAKA0H2Ir0KYoit1Qp/GE2eUMJ9TB/DqkZhxeR+Ov0mxkIXph
KdyLBpV8t+LGcpNCk3Lf6KTS8vQyhKKrgemDdJ9IoS2faaWxbm8WppmdwphPAE/lPM38MUG1zzfG
mrSuJFdd7QxmzbOXJJbq3s8nScyBRR1jr6kCiuEgrHVqO1acmpmvcTSEHHC+DJKjAsWA5ATTlbbH
I7M3PZp1Yx3guIiOtBFWP5MSCh53tGq5cbDlvgcefMpZVgRQJsv6iySRuAuIBR353KlY6YWtXQzf
Mm6lwK4RpfvHtPsu0FK9w9AL1dhPYHsy6Tmfiqof3KzvgGjg+CPFmw0gmnLQoknrvqVhXyuVmyad
Xr+BnSY3/ZaUBahhxqwN/Sq2h9Ghrar2fqnWpnLfFi3ASLcP1fLW4Eyh4gwuWzH3OOe2mMa8jYeB
pxeN5W8yn04lsKi2vUXXsBL4wY64KEhN8c8c8Bd16H115pReWp/uajNod+luRJNKCxrDq17+Ayzg
2t7s0UuHLIf2+Ic9iGEorZN5TyVsdv7kgUkg9aTDls2lmCHUJQEOR59RgKQXLxKx6zSLEpS0pkfk
xH56R5xw8O1fmvvBgQY36I8ucQsLtD+px/akc4vU35piFZ2c6+cEwwYQLUJCLCLsee0OhMGcdKDL
ulA69pCqsItLSXvrLtTCHLNRYXKoa1XaxaYc4CputcS3rM/6TKQA2jMJC3xnS3f1hD024eCQQnUs
jBcVFC1e4zeC992XTzEiNbAQASIBgqc5hw+LTMnumyKB/vXwKnfFb7iQb4QkGx545bLADEJChNMQ
lPjg8frkgMHBjWqimiQXEGDIAeh3mqCMJsmzzX5rgndhCj0MMBhj7AwhNVrys31s9JgA9JuGF6O7
H9lZHu9Q17m9aYtPdW3io8bzaTU0sRptaosQMqLhLombe7ACeHqPGKn7ZY7GGQXiIIy3sOEbC/to
yX6yWkZVGINfLbxo1lsO9qEsPlE8NbeXtngpURlClRzxGLYQPaFZlSElJOaxMdJzKIXf7DgH6YV2
lKfIjzYx1Cu7eGVqli20LE0zZKv0PI6xFFgDFDqppTwX03SsI+7nBttLLclc3Z42EohF3CgWiRQa
BQGRSduzI0L7oqAsY/ScJV0esOI56mX20sM1BDKPC18yK3aPItz41VrBlV0gc6/DkLCBgJKB+Zsz
IYWFqC6EGkIsH20y/bn9FZc1MVHgg0YTlJaBOMa4y7UlZvfTaKLhehbghg81wOlIPTk5m6iIqaCN
jFO3cLXujkKS2L9tfO27frY9e0ASdTJBUdvRs6GWFUIP+pSk0n1L68dpose2qFxbDg2navRiI19b
vpVi2QIbY4M+BVnO7Eg1mNMlDdDxZ2hmV4cqCP1E39kuWP8Pxh6selsP1yIb+LCHqjGmG6D7s6DI
zJS+rsycntsuceLm0KS/b++l2KurJ2lmYLagjlgFt6KKnku0Tb1i6PxCBrAoTOgRd+UuV4a32wbX
7j/UmtBd+piSnPd3SsbafGIpPcNFV24bKvsobP02Ln4qtAs3QqhVY+D8BbxIcLnOJYZQFWGhCrWr
s5J8J+kFdSo/VJ7qYrPlLC7WbBvBGAECBEx9Is+ZzyEbYcqsSKHWWduN9+q+32sOd6GRtts6EGTF
tVxZmmcaZTnUIYGl7H566n91KOo4rRsF8nv8QgMNU16QBG5ckI2w/aammCh8zJeJEUgEU5gzxSzM
7LTUwPO1eg7jfRDuWzd9pF68647Mi/YVaKe+/vXQU0WVxwBnGbhVZt6sQb9kpKpFz03d2nvM15Ue
TcIqiCiIRiIpJhvec+WyIRBGnorWtGABma1Ob+vIaEyFntEcvCdZ6Q7TV6fYMAcr4yqjFoMxPbS/
1Wu3qaojsCRIsc8hrrtTMBR79CkOXV1vso3dI0s3eW1rdlIU4ESnoYet7KC4raPe2T87DC2NDukc
mniS27vA5HsKmDdHJ40c6X3rsC43FL8AxIpo4wFRsGCJR6WQ9FrM6bmO6u9msVfH6eW2N1nCxLCh
QkwE3PoIqxeavixSm55ClhwXrz+wl9ztHHCGutk+etwaN1uGRyK5x4QeRikwUTGPXMY6tRoQh9Fz
bCWoNsUsJ6rLNJolKAUlzVYbfs2coBQSA1Lo/cyPCgJa1kVlidOoAo5eTcNxyu1zoprfb2/hqh0C
/yhQ9lBMn72mU2RlrckLeu4sZW9DSlxvXkMt2wj7VgIGMZTxrxnh1z4FlwOVUluB7zi3PgmIh7Sv
g6A06geIGEC2+hsvOWTsI78kLgaJtjKv1UXiCcCYKs4jJEmvrTNLpVmtq/RcWQfMzfhRhviAbRFa
b1ixZw4rU2PW55qGx9RWvHpSzgombUhV/pcvhp6nDSQ7cDSLXKdLOpvhDTiHumQfIgPDbCHLqF9P
pb1RLVx2kz8GbgGhRmEfML45DLNr4qhDPKSf0TVUIUrQWOXOShQQegDzZFFfa3qzA8FWZsgoWUVG
vxuktql9SQvrLezu0p2goAzEBnJoDLMDbHX9EVU1yXkryfollY1TkWvP0Eg/fPUyCH5MQ1Ckw6ks
wGoW7yHkU/f6xU4o6CIIYOqYD6SepiTyhqnlalCOB7jBhEPByZ/j4LmeVIzTRD93rNPcdpLCO5bk
X541M6A8AtoGnBbkv1DGut6zvoqN3iZUOzNzetfBCekA7/I9C+utC762HIzWQkhMSBAsYP05Y1Vl
VzCE5rIjyZfiqzPFeDo1oMTx2aHfgL7xLOOwZDyZkzpo57Hv05ceTCIPY2zEP5WmNTY+zcJZAXUC
Tw8WD8EwhbrRLBJQahUbh59xmsDp7pZUSX3I05fBaCsQiCyPpRy9EZWXTqUbvlGR14GF1LFo/8qk
/jFkBveUorecVE5sFzpkWnD7mC6I0MUPBMUJhp8BfhXUHNeftdbyvk61Wj8pVemaUfOUDZbpKlNy
nzK7cvNRA6W9YY973NijMRlB3fODobT1blKg0y613ZYU/TyR+PhF8EhAt4iOpjnbMlbEOteqRD+B
rbBx0Xb/a5SEOzKQakpdoJzWalv+YMvkrE03VIRFaR7rJ6uj91ahnIph3KutFHm4d5lbSdBOub3v
cwc/X+QsfOsARjLMChY1bHLGxJP1NhRbXcFFlinMAB6BXrzgHUPvf/Z1IzTC28TSThn9KU3Jj0ZX
gtRmikNIroLLhhmu0g1/iqp5U0j/ojPgeEKt2vD98+Tp41cIKl/QEaHtPg9AeAsYOSIe7ZSmJOgT
3dFMnHH2htEq7/a2znMaWAL0ABkFioSADc1DkAbXEE6q0U9Jm/mKDAoJRDwGaT2Z1XcVN8EdwDdi
/XWToOxAmA/Y9RwhohglINLToJ9aMGC37e8mS/ZJZPijVh0n8OXrBXm5vciV04phECJaoqCqRsx6
/VGrKUsQIeGjAkneSz+5MuzjtHAw0+M10VbwP/fG2FEU9DGHawGzBC6pmTHLxOgkk2rtFKlcb91i
kgyQFliVvDGmsbgQYhwbgQh47FEUXbyXpVYpMkNGfJrC6NiR+LeNceYy5e+3927NDMJu8Z0+uHpm
y5lQHGkioIpOVO9PvQSps8YKdGl/28pi07AY0RsVqQRyQFP8ik8hqsFYxhmj8gmcQH8mwwCqq/4i
UhPZELglNTwsCpDpIHq7NqFArGoAcb8OuvkzkX+WRuIDyuPgcdnK/lYWIyTo0VcU2KEFnAcomQKs
MLCUvqLqEQH5DNVxC9NOmau8EZcINeXYMzZ8xodT+FwhwAKRJSEgBHWZWOXsS0lTx0ioTNopuTcv
oweUAYO0OIT4MlcO8Cb9YAqgehtuWQQxC6PYTQAeBdpgrmKaK8Ba93KrnWxpetRJ5MW2cl+zkwRq
iUnP3sd4Twf9+fZpWdxnsVKouog9BtRx3jazOvBzWB2Mgkv5BZrI+yazjmhy7AB28NBo3jica+ZU
+EcVHA949eeBnAwxd2nIe+3Ex+8kq5wCUr2seDfS2hu1h9tLW2TV4it+MrboP4RGx2Klw9ogFFR4
yaXbs7doDzonb9y42stQZmZrdmJ6LQ1LLWXQqfFEJVn04+QEa9qF93JQ+PGl6H20t2+vcHU30S7C
FyQYfJ1XIYG+amS9g9GhiffKEAal3AZTn/jlELls2qJiWMwCfmwoisaIkIGLWbxwqTEoRihO6EeP
9Zh4Ru/3zuh2+yFQUShU9iHdHPtecQGQ6EKSgvXBF8xPqDma1lSwBos0KiduX+txC5i3qEaKdX02
Ifb5k8sMa5XHcQcTXLZfGlL8Y2SlXw1gPYjLexMzX8o4pE5O26BJ/2ij/chY8m6OlW+qkwsGGB/9
EYfpmh9p0dPtT7y2eoB2wLMBXkjs/OxcJUCVaiXFE4hJz12nD0GYbzXMtkzMAtB6qigDo5J2AvsD
GM0sx5p+317EIv8WG4wGEpgg0XdYQmf6WJJtgDy0k9U3rtbkXliHDrhkHNmeoBne+5JIvIfOiTDJ
umFb/Py5W8UMFVpYH9MgcxwNQmsxWACXI24mO8c+PZi+uYNkzY/B2aqdrPqBz9Zm+V2jcYBRACGF
NdmV/dYB0poebNd+VO7jgN31L+2GS12meWJzPy1wdno7XeaammNz87/WTkP9wiG5C3fn6WhLHka/
hAqpo2Jgza1OW7XRRXn248t+Mi4i1E9XJ58qEIkxGIfyozsQxbUkec/yYRdLk9PH93UKLiL+iHKK
R1LQFPUtZrGzU2pGrkmAFu3yg25JHtItRENbja4FhG/+68ST++nXVWmBYEmcu9bPz5rbPINEL3Lz
H3ro9Id2l7vNfgq4n/jFi+5aP9Ud99F0uOj/VG7o5RvB+jIhuv5Q89Jr1iRNOwAYdVLwEkRK40/D
ZZSng6JLzyOVfb38J4sfBbp1TA9s3NQg3bgJ875HZ+pAUKofZ7M4AKthfw/hvtXdcN8yJw62qMjX
/AoGJ6BHAbEgANhnrisbNaiponQOPj8IHOrvirrVhReHa3G1wYyK0B0IBpBgXn9eFA+BB63wedMc
aDGI7xU4dBJvdhi/2in2zymRNsZAV0J4QR8qHiJ4s8UQRUUbDGMlCAx79W9Sl15CAIeDRsttn7XI
WXFQPluZJeiaAlBWauFdp1P1lIPPNjHJvh8bT43Tr5vCfKkYCAH9B0gzZvcX9Y4YIRJMJZkZvwB+
Yr02rWz/KtUqeYQIkb0Rsqx8sqvsZOYfeayUgA6F5BTr1kPX4iJCyslFUumaunQOaXtIGXu5vZ0r
B1EMhCCDwHwUoJuzdEUbVPAD54p66uTGIfStiDaC6JXvBT5H/GnoRKF0OH+k0xS8KmhSqaeGWr5m
Tm6JwhUYeOxC39i+lfOHkQUVqSomhhANzHw9pJ5TaTRw4qUEw8e/DcwjbRGUrQSVolojutv4+8hE
ri9VkWLyqicIhozyN4nuDehY6sohsgqvLLl3+8usbNyVrdlyUH+ytMxGQDnJj2CDOoWs8Els7jtF
3cgkVzcOg7ro+KKLjkL19apoB8bIsgnxLps7M8zuC4M8tDR/+vp6BIMdRj4BDoIkybUVpMU8q/F/
ThTiuOW+DVP1l06A23HS1JBVKGeEsrZxg9duFCTcFcTlmEVGmffaZtehRlvrtXJiuX60gP3DMHrj
aJxIToSKTNebr0Vpbg7arBwTVNUwrwnMP+CI85mhiJeJpJqlcpKPmGbx8pfWVb3apZ6CKP1A3M41
BFum0+7tL86C4FEXrOwEaBIxDj1/V2w+lGnWwnIEuaH9oOatWzfmQ1J3wECp/yF0xQCNIGJD6whA
qFk3rFYjJqc5RdGGVZKDGDN0MlNyNJCW5WqztzmHPqWh/zE5dZsm/Sptg1gsFDsxw6wggFYXoroj
ZzXF/4RQleGqFFhqstVVXHOPaAWL6S9xQeaoD+Ad24ShzANdm4fOeDWyauPurYX/yF0AsxKU8KAD
nTngyCTFaLajeioIqQqwiA/aIwp6dkB4jokREDw7GtgcoF47VjGI3NGRRoF/C0az4gKQRAllFEGk
CSWP64sycgwTp3qrnIb6F0ZzndSInZxtFB1WPNqVkZn3rJvUwNyZMALsCsVUO49TjySlq5nfbvua
lc92ZWnm0bLRAA9o2eCz0Zc+OVbmf1gJiogCI4qq+QIbB2CArAwKJ6curJ47VXks0hFsDU2eCAx8
6N1ezdq+oeOGmV9caujXzPYN+JhMLoyBnBCrHEkHDbooVZpdp4BsFHJb1oYPWdk84KfRUBQoaugo
z241aWs57iObnMCZajo5aSAkOGW722taOXD484JsBaceA0Kz2Eq0NDmYzclJq2x3oq/jmAO4siUe
uWpFwH1U0F0teQ4MlQG231nklKmvJCLQ3dxb7cZZWHH2OvCRogwBQl1oFF5fnTaqEi2LFHIyuXzk
bHQ6yL7W7K2KJVdvNqrxKw/aZ2Nzwj1OlJAkqHmdclDZG0lgj4PbsAgCCJihGlUgtPyvfyfhXNHu
A54JZ/56dbKc2WyUGc5errmqNLpUfghVvuEF176TAaweuhlo/OOgX1sB6XKjdGVGTtVgTa7Vg7u9
mNJ/ouyr7AZ4MlC3hqOThZ7cIqQPQVltmsyST/mQNwf0T1nhaMMgPX9514C6RLkaMDo0guZkAGbG
aj7QST4pWniYoP6XhswnbPr6xwGQAd14QQcManFxkz+l8CnQIaUqlfLJaNtfvY46Z1/8wKT/4fZq
VvyPGGawP0qb6M/P7qrGmklqeCyjyjhe+rZ2iZTc51L+HSn7FuHiWr0RgC9UHkSLZsk4zKWJWkkV
YU2n6p69xvvahZbcrvzT7PvjFOh/Vbfb5c/G01YJYDFBgrOBZqEwK+RSMBt8vZuNImdJ3ioc6Z5L
T9kBhNGoimnu9IIhjp3xQJ6Gh/iePts/CGgtje9R6ti/b+/0iuvFT0B8DAwEmg5zwdFxiMy8xWj7
qSr0+wyj4F4EefCNy7ZlRFzGT6fGUCcraxjn0FxGJpZmAZtS78vrQNgrwyNC+1IE3tcmtLIvC2oj
k4Ven1uWlZsMG8WGlTP5rwVEnrNHKuatWmUWLNQJPdVxd8ZcOyKluPzb68WWsMeWsVkaUdegF+ht
ST5F9MQnzLj0DjeeK/r39q6teMGrNSnXuzaRBPMDSgydBUgcTST2Dci/QuIjuG1mrS55ZWd20EvI
apUx5tBP+vPk6gH6Weld/5NWzi8BrAzdEQW/1JNbVwM5fOFsxdTi488qUzAPNi1LwTVDR+96mfKU
6y3AX/KJ1LTyGx3j14hvn9pEP7BEQ2++/VPVECkaImvj5K9uMOQpgUvHLUNqdm15sHVr6EWBpZaq
f9IsBqtr+obNeLy9wavHRVQH0CW1luAOiHtTwBFt+dRGkitHsq+O/TewewZVqT7fNvXxMi4285Ot
2WVOTAAnFI7NlHcmEiB3cKuD6vE9xSCzpzmjr3jjH2mToHrFhwi6Eky6Qu8Eg8wzs3arNObY61hi
VwX6qJ1pn2/EVWsfSzTqxcsDBqd5I11vTYwxD4Z8AjWVK42Ro0rUVYevv20W8GoAjOJAokQ1OxIx
I5mk5618SkA+MQ7kD1r354qOxzHPNmrca3sGRD1eGA1ygwv94bTvUmuIC/nEbGnX9MlOqfnG1V4z
gVIHwlGBQAG76+yAFw2KRtLAT3rU3DWx9osTulWAXQMAYBL6owImJvHm72QY2XJEuoyfjB9qELlE
fSld282ZK+1KsKFH9ct/qJaL9h4QlEBuohk5c1jJUFkWFF6nkwEa9Db+o/Rb+e/Klb2yIDb205tY
6ylBaRcWaJc5Jj3UseISmrhmvpXMrXyiK0uzmxPlUpsZISwlxY8CfcVxSxNq5d5cGRBL/bQUldoK
1cE3eZKNt2yCb+Xfla8OSCJUurIxy69rXtv2ADaTU40QIolHV4+5X7Xjhr9efhUU+0G7jfISoGMo
uV4vpWtqCBkQLCWavjM1vs+09kgKfq8nv2+70eWeCUM2AFWgFQCxwGw9GiTrIPmsoucm/5aA1bVT
1SHhFohlpRv5UZYDmESQVoMd5no93JjS0G7odBri75k2OvAUO5ADOCVnhxLdjP7ZRLJdqwlYeaZA
zgZfDYGwUVE1ZE3QWK3X8LfbK195QK5+05wTSpJH2+hTC7/J7b3moPjaXwz77RKP546Gy+aUD4Ka
zd3qjn7UXq9fLhhGUo6WAHpgICq43gxpJDxtWnHlJINAzKHlfh12/Knkg4l2bDux3xPTw/dc7yzq
jdAduy9TuUZf2oTqBEWJdcdZ2zwwjDI8gEgkP5Z8Mt8kSI+Dp53l1aNi16XlhmCGeM6NYfwbcTn/
VkuYTCUjSvZZnXTarpQ5sR27HJMzt4ch0OQujhyzSxXLA61pa+9ANJW237qWR+8gNkBAVMi17kXA
y/1OOuht9XkvJQB46fFdYo3DsZNIeRzgngfM14bGYzUAV2zQRHOjfpRbRzLC8aeO9X+D6AIL6JSn
b2AZgUJIO0pp6iuDZraeZffsFfAO/a7TIGfhGJ2V/zOYcjI6MXAm526g2jsfQO2iAAT1ylIbY9+y
RBIHBHS5DZ4Fu4uhm5RjXhJwjLuB8Glysy5i+C+K4mdTqyXDkfAk7dXIrNUH8Gjqyh1PWp6ikqrk
l0mvtCSgZh+WQap2cujFYQniGrz9kOPVrK5/0jk3/8l0Kj8ZSdu9dW1jngDZBm8a6fX8XMU0Mp3S
arOtZs8KmADHB61TQ4iyYWxydpd0sFZRrHA6dQlS+MZvlCcbEhIY3CynY1cbQa7/HYZdNx640nq6
vSuiPxtXR8QGixP870+YY6j4BGgIauDi6tiX2nCyb2bAnXEflthnKKL0Pjto+2yHIXwZ8qgbZTpF
vHpz80iyEGLKCMEWleOatjbkE2G+wZCSL0P+kuwz2UkTv/HrA71PD6HbuNEPs3KiQ9M7YaDdy860
34rnV13I5x8ye3GMJGpiO8WnAMVim6kI3C/x+DftXnPyHpanqDsa7JL2ptNN5WOvtm7T904HhjEz
3dLoW76u6Al82pOZI+8J1RuIVePFSFSoWLZOybJg47MvC37XNmYhY6Xy/+HsvHYkR3Zu/UQC5M2t
pDRlVe3NjTBtRt57Pf35VP/BRqVSSKFm0HPVQDMjxGAwyMW1Qi0KWS5CTOJX1YkOoVczXOeU5+X9
JMu2bMeH4Zd83ouZW6tjNBTOEJ7V3IirR69YJ6nc6Nn4RANLP3RTGT0EoR/vPK231seMB/BVpnBo
fqz2cEAl3apRwn0S/W9VA3XQ8LmHJT1V7QDUzM5mLj957cRwvjFWwgg0j77VFV9ZObN9Yoqx+2WE
MfUW1IlyKJ/2cshNL31raXXfgJBIG3iJxieYe1/n2QfzcdROWfJgHQDg8O6FJbtzU9R1dmFIyypu
rXKVwCpTD0RD+f+2+zvpG/5vL+tMPv0nH3mzoYsPvUn/wMkiSgs94lMfWW4H57JYtDsOstGzQvLg
jY1VDotzZKPWxuNTHuR3ogLDT1kNjhzHL2ZCvUeMHtKgvlcF7cOkp+9+XIN8R8SEoSpIVq9wlkIE
LiIfzOFJHgV6xrnDc/uAuog9q+8H/12aWh30JA0moctUTAW6LWfKqQzfS1JMU2eZ3JJf8eg8dVdn
LYmgymz6ZH7q1crRu8oOmIu4fcQ2ctvXAdpFNg6llLWETR/3ljGJ4/RkRjNFAQ1NzcHJamEnLG7k
6uwWyjJQRbxqhV76ndalgpGmPAniUPyiQnXzXWBsMIql4aTDxeHeXtRGJFxm3RYmLmIUU62X1qZi
DItK64jB1ecAYpsmH3a2bWs9KvUHivg0mOmAXFqQjQ7dyQTSxkk0HAaxbFF+VgXzYDTB6fZaruth
cKQTzqmvL6RBa0ZKVBtyuVgymfguOkf30Sm7kw7laU/Kb8sPwJoxnwIvA9MPq0hbSG0WjIJG/NN8
Wze+Vczjxs2f22vZwPHRveEP0ZymOSQQl9tmRaLR5LxtyImGQzbb3Sl5au3sTjgBob/fSz221vTW
2ioJDLtOF5iiG5+UiHgjCUAZW8VpEkN2dta1kestA1so4AK3Vq8ogQKzSjJz+Uj9sX+M/yiPxoPA
ww2YZP4wHLPMKZ+Vg3qWWzv+kn27bXzDFXkDL1JHkCBfD9lHQyookxVMT0DAnCH81tU/iwoAfVTv
rHJjO5fHNpP2BpNfV/CmsPeRs1Gs8akxssgWDeETqLHPqQUJ+H9YkQYFAz1gxlbXJeBhNtVIFfhu
KL+cyjb9BBnMMfbnT3FRfb9tanNNfDQN2g6KR+uR4nQK9ZKUbXyq2l+a+DupPuvTXklsz8byAd/c
uSFPypTG1fjkx73LA9M2tcGZo+xweynLZbDKImS0JLkwFsXTK7R/O8dhkreYsRBst7NoHNw+zOB4
6MLWVjPjpYjlPSrnbZuAOenlqNe17CovJhnGyvFJysQTc65wfCdPur8obgkfx/r9xSuIMXXkkUEF
wIa9Fncsq2YsygFzWTX8hObopxZPDYCt7sftrdz6Yvg4k/XwzyNnuQqGbasMndzl45Nqpg9DW99J
iW93XbfzRtvaPcbqoYtcGJSuhGXSOo2iCEziU5kVdps8qVHqTP2nrGvcGCrp22vauBMXigcKs0tx
Vl0DEYi8cz8X1oAXBrbQPk7i79sGtjYN7mgoJLgYQXOt3FymX2gItcFqVJPB1c9GIz4Sf3eWsWdl
2dM3h0kd49koem14SvIHSNJg7MucTtzrM2/F1IVUBEzXQlqx1uOWhFZgoHt5d2QxPGhh8keZstNU
yB/2xh4218M3WVBqZK7rWGfFbdQNRTQ+pZrw5AfcGgx6HaRZ+efdX4dBUPANjNHL1yihma5AI8jF
+BTEjeL4bVW78dTFrhypezXs9ZJAwNLCIG4TUhmjfK3NvPlEcZbkuSwn2XMIWiC148I0fhSzSJ1D
GGv97/vWtRiD849kz5TJk9dA9qpMo3ps9fS5j5Sgt40+a5mDL8rxC2XWtjrdtra+57GmARFZEj+K
weiSXXpfAUWuBIVs9pz22gxXLiW6+IyknJj9MuaqjP/pzMmq72AGaDhkEFaY/c4A6dXmIksMBwZV
HZ6k4BGUy1+Qt6ria2qRPIuNfmqG+XtdoizXqUBk37nUxZBOz4ttpf215nAms1Y7I8qS50y3YhjX
lSGqnDDqusAOWVwvVocELmfZLfpR3rsy18EKJ0XxEngZvKTGAj+/XCVfoE7GFO4byDoAipYUMuI9
/P46sV7bWHb6jZsm0IJBRUpFcLRCKpK9iIBnHKsQ1cLxkyZHUv8yOrRsNtxJAJ5fxsLf4wC5mgtc
/4iVQ9EHLppMY6GhbJsn2mV29nfRlChtBNq+ynYJiV68E0KvsvC10VUMRUAoCacBo63bu9GDco5O
w1E4xcw50QveOTJbn3IBiMGOTDPwqq8ptkFgaKFhPafZY8K2UsA/3/bU9ZFYlvPGwpp1p2thyR3I
zJ8VK3KypDnow0soRXe3rVw1NjEDrwmhcxlXgLdl9ZrQBaRTAyP1n1EB+d594DC4ra3bkJcrjD4x
iOXeNri+g17tLUTWbB6dTUu+9M88zJN5mHXrmXrf6Mi9KLiwHHefeynonEQXhk+37W1sI/rxCycN
ygcg01fnodKXwj0MQM+CSgXAesgBKk7xzjW0tYtLusgQPMAfbr2VlW6eqhwxYhOGSrv8ndNRms+6
Yhe/x3+bOxjRnPfC09hGUkZyOIY+eLisW/hdVtCvD0yD/s1ClREY2Y8wGurHHinQp1SuxHfmjlTc
gUmDeyfPYvRUXVVhyzSdzK6PdS/JoJGIdeswtJRJFSXaOVhXPQ5WxgwBJwsNHLRa1yBZoGBxUnWt
8Sx2yjGYNSe1UrvU/xUT5FolQfrAw/AcRj2CU5mja7OTaEFrt7VyYieOt51n48dwIyJhQC7L8bCU
VUzxpXSSrGSh/7GLr8XH5FAmzly4oyNodvJHtsODWB64O26bvfbZxeqSqvNhF7jB5RmR/GGmfmWq
z31LI8djlrsddi7cq8rwAvtTuQglKkkb1NEiTOudWgTqc/4oO7qTI6Hgjr8yZ/4oPE3ueEoDxw94
YNl7+ufblheVN02mWHIFo+lKA/lz4sNz/Zs9/Sd4QDvMsOnNJXYRUpOOGciPXO1Ht1d339pWviJY
TkpoJnRYl9s6aGhR5k2iPMeDhCzkv10oOjly3bc/3uISbx+sbCyTKMDWyUgB16xnG0oNptbWyiUI
nSwZxSHNKqWf1jDDbjOaVmM5dWExdZr0eta+O7ZiUZXA9Cy5DaCdywVGqj+y9lJ8bsqvc3Ufd//k
yqlSd07o9dW3WOFEkJjyxFsXCdPWmiY1yMVnXf5gaF447wXT5R263kHAT2SirAOKxdWVBK3v2FaV
McOl7DMzFExi96NO8vKnRhPahjXFF2y5jnvtrlEz5VGpQs1y6EyT/NdiZL2fIHEJffB0Qv8Ea+Ga
oSv3S4F2ZKB7lczYVvzTl7/E2c5xvL4VL22s4kyDSLllFYLm+WHYfxSzc5CY2X0Kl8+PgVLvTi/j
+gsuFCrob1EFwFfW2OYWDFvdQUnjgcGwM9izhGTaiZzXJqBdB9BMlX855utUN45CHc5tZX6eaS8V
WecOMC3dPmjXe4YJDvPigsv44yqTmMpemwwlnp/DvJslu/e7MLX5JYlmR6YUhoc+agnXt41u3PSL
6OsyFsAQxzXVKSNTtZXq4/Q8/0a0WT74naviFkzZO3SBfoim3UjOHobzirmEGwipFqaxgBWTc16P
uCWCXEbTRG5b3mVoQkBdMhyN++GPfNZebi/xOoCBCkSKSALGSTF7XTOvhLSmJJDHL1b/LQk/GFll
m8N3Sf2QvV+2HPFSSGZAxDB9RaFyiQRvHivaEI0R9bTwpZ4GuwpqtzJ9u5niHRDitacYtI/xdwYw
1evCVxYKMxwDU/hitYbbypnjC/nRUPPddsO112No4Y1EdpGZilfnebMeGk1DY7ZV+BJPRzMrvkXD
e0eXmW/EAlcnFH4LJd0qNiqFEZhCkocvpA+PKkg3wJw7R/f6mlwoOTQEgniQ4girWwSMpWh1cxm+
zPDO1UH2lIvJx5zy2m032/goF2aWv3+zV5EhC0GZsldqBZBI/8coQ1ucXtpsj8Jxbz2r2JqOeSO0
HesJky8S6iii+qgBdbu9mo2s5nLXlhrLm+UUnc9sl44VzVZ+N/8w+noqf7Wm7d9FjulVnys4qjyU
lt6tOswMFi0aGTg0fWEeVpd2KUuVkCGn4UvTU7rxF1qcUfhQpup8uL3CDd+26IPAko36OTqHqwWq
nZD0iSQEL9Wgumnc/zJL9fNtExuRhyoQ9G6LmjuBbuV54wi5M0SMwYtQal+nZLrvaMjbvVoYTiuj
M1TXhIjbJq+dg10jFTaQZUW8YY3p7jW1TadJnJ/Hyn9BM8orleA0dt1OBNooTlCfZgBAXo4Usz6r
lB6Gz0q0/FF5Niye8uKoZLZs9f9m9HSdRhBzGk/GeNAT2GHExPg0plLvdIbo3xVDZ+z46uaXfLPN
q5MXZ2qqIZgWvCRh+LMw5y9auqdot/Fwwi1JIV4VnWkGrA5dEscxMwdi8KJ46ffk6/RV+JZ8qc/m
p6lz5oN5To57adrGFl+aXDlombdDmI2YVE/+aToMT/25PMCH/Fw74nmPUXfLVXmg/t+0D8+J1R4y
AR6UEBYHL35auv3gnzHvBEZwjATG7IP2dNtNN8PLW3ur/Sxgjh2ltlsWpxxT9LFLtyuPeX8U71Lb
OvkPI284+diUbkDM2Tn6W6GaGj4HhFfNNV6p1rOsjuORjznnTjb+aAJGFfvUmZU9AMKWa9KC1Xih
wWnNG+AymsE90k26nAQvCJy0ThrFP/Q53slvNlfDxCWVOwpQTJxd2miquq07cC4vcjwjnaLEVBOC
x6EsHmv57vZn2zIFfZ+KWNui5rtOUTVmVAYVYVOggdlB8eELDH27kgDSjs1OhLkOZAT/RY5uWRgp
wsoh0WmYOr0vgpfcpKZcBaANpVT+mJvBzuNhyxA9FzgQmGMix1/lbF2AaHBqsn1z+SE2nqw8slV9
5zm0dbqgpKdCATMHjrBO7cNZb6I4w9uT7g9FmNwpAqm+D7vkGXCMeSSU7k3jbnkeJPiLzPjrgMdq
/2BRaXxpxPO0dKhO/QgBjV9Ve0KsSwy6fNrSS6SpzPeh+AIMYOV70LWkyWxipRjuglT+PBjAn/KP
sgEMMCyPar8XFpd/8YbFdRl5FEcyLZVrWxVERxKTT9JUnGuhdGX/JMixG4m9OwjRv7cd//oDgtoA
4sVdzuPvKrEvrVqzQk0TPHoODwvdiSEVAQtltk6KIfwt8j+3DV7B8yhQMnxMIXvpImF4tbNmgJpf
M7ZYHP1j1kx2Z1Z26HdfEZxydF84atHoprNoi+Ue2Oz6lPNeIjouvYDlfbG41pvUD0rVUOiH0vIW
YrmzZsyHsVAC21J41BTGXiV2y9oSHUnMKfVAYHRpLUW0OBcFzULHt6QaEjAyLPlohvqMdlvx3vzW
xodckD+wW1FW4jm/2lajUKS0WtZmwK9twjytj6KNzLXTWL/8otp5XW+tjQ3kqoELHQabVfiPIzQl
yzC1vGGueemGEAPSxDpYUxvaGjj8HXNXsyk4DSg0VkZNe6lXrGJZmsq+bo666amn9rF/gbUG2Zf+
03xOH5i7djVHFG2dLp29x9VxHUQvDa8CHK3xKWsbDNfq74hpKEFLXakd3NuH4jqmLVYoI/P1yKbX
wBKdKXlhZLTcq9I8cqexsD7PU5T+/A9WGGtVKCYj6fiaurxx/x5aDsZYE8sz+7Y7qmkJOZRs7mFy
tnYMsgSwC2hdmOq6oNSO5qSHmWh6hdD0Tl/l6u9mgiHGt8Z2r7K0tW+IHi3oBQ41LZbLI1YUBbDS
ajI9vxf/GkX3LYuFnU+zuZzloqaWuoBxVp4n1kE66HOFCTVHwt26z7r8xFzm+f3fBrQZdVQRzCgs
VJcraWS/bvI2N71AQc1vDEvlUGXlHtnt5mKoS9AKBTcKwuTSStjFrT91oel1SJNFIny6s3SWd3Hz
W9GB2jb6BRSFqbKvDk0VTkEpD7PvdZX2V9UFIkSj1W4hfIRIY2+qdKOHzaivTnzlW8O+t4awRFbe
N6oS+R40Fkd0E74WifGlFuF9Mrunfnjswp/joBz1BMZEiXGccCgOVix5aWi6Xfj+xHgZPIYjgl4t
tORrzLTaTWIxBcuvWfCJta0l738VXlpYPZ/yNEy1kJEyb4rE5zT0D6Dqd+Lt5gdcqNsRXCEsrc+w
JM+C3ueYUNFpaPP4EPbagzpWtjWebvv9RtYj4Yj/s7R47JuYxFBUpZeUGDxrEh9q/Rf0IEX3KyuL
QzL4RHX5U5XvIee3TgGBFufULGj/1qWEaewyM0YW1IunT4lh2VH7IRJ/3V7Xtle+MbI60FJcWm0h
YST7FxLr+/B36DbBfYJUX/gx+pG5OTjMzB4C+7bdjTSAOv7C3SnpRMS1cohZ0lVrm8H0GHvPbEhL
v0ScAt6KjlQKz71e7Yldb4RgKOQAJRkSM6NAoS4/4NiAgpNz4uOYNJ3d+n51KH1z3nlnbDgka6Jo
RpuOdvp6BDYHjwvlhGF4fvas+L+CsHa6JnZVbeeKvCJ4WQbW4A2gq0WOKlK8vVxOo0eBPEm+4dXH
8pHaxCF6yD6kzN040Uk76ceusLu7xM3/ptUu9cTWVr61vYrOfVtYxcRGe1OnWnY5CM9NUv6+7R9b
NihD6tAOWqRu646SNglFHowxiVQtGfa8EA8WTJjeNrL1tXh0wmwOdRzvwlUuqqqTkMEabXhy/avv
BzsIAiRHjYOgxO5tS5vLoeFH1wCmB94Vl59LItGVR6MyvDTQnnIzfWKI75/bJjaixZLEU3lc1K6A
/V6a0GC9GZvG1Dw1hGosFL+1mulkrXp328zGSi7MrBxPTfxGiJbGYmNyPSX6BzGnz37bxmtfefXG
XPieTHrONJ6vZHsiQ+nLNrA0T68GpABtPW2y0ZmhTFDtapDD4mSZBWOQLbI++l3nS63vmLwsnmIh
j/TcEYNprNyozOXwrKtt83fIKQAcU4qUn8Mqz8SXtCzi+Ikdkyp41bsstGtJiya3mK0qt4fMgvEB
mtJAOgV5NFg9XGRMaO5cXxt7ScuPRhytP5pj65pmxHB8OUeS5QGpD6dfUvcf8nUKEPD30+VDBG0N
fbF8edIbubM8qZXhPu/yzPwdQ6Cx8702epjMIKCAYyyarxAurQ6Sz96Io8ajTj0Nh9lVztmpOxqn
yWWQ1k33u5fLcVn5x1t7awI3RPIUcDTYGxz9Vc8wdC1HO0mH8Uu0y9JyxfTDsb2wtkqtw7hWWvBy
FsLv1u8mtfX62Ee2ea862sN8rh+SAjFRzXCtyc4/dl7g7oGfN+LUxQ9YR4+cHCcPKssrIPTJ1cSJ
Lf0kSJ2tMtN/++htRBGiB9xdgM4ABK0fsDKaNIqa8PbqB75j9KEOK3sQ318bM1GOIxsGuEn7Z928
6Mm7rbZJTZJPH43pwG1r6/u7F3JhYjl7bxK2hb2oKpCi9DQ1R2c5M1FK8mc6taW/ExE3UhkskVsQ
qxYCuVWeK0NRm82RYCCpPiMK2R8UrfpdRVrhUDFKbF0tf9xe2oY76ApvPMDjZE5YvlxaUQZ9lzfd
cv/+IzQw3+cH0gEoZHZEapZTuzpljEiDhEBtSdcAUq/shHms1uQ4pEy94k5F8tQM03cpmR40UfgU
w4YuhfQLSv3D7fVthEXs0sBf5HPp262umCRTlLRMeP3Vrd7fB6YWfkBeYY9dcAMCwTNWAaNOv47L
Zv0eM6tMkNuI23+R5mZs2pnP5YNxQrH0GO6UuDe6V9iiBkWrjkeztS6ciHEaVkymkWm09AicyMyS
yvYHOK4cK+qn+8gqkf8QctUWkwERvSEPH0V0U4WzamZB7iShIH+blEKVTmqSj3v9mK0Azu+DtcWg
f8Ger1K6WGrDquKnsxeis+xFpLmJg5RGag+ucpjO4Z6I8Pb2vzG58i5JC/V0mFVSIgY280+LIu3r
LLcbHd+PrabJCy4RTUwSSgLOpSNn+qzIEaArD7I7BndDe+692y67ETaxsERNiju8RldXRB4PrV+Z
qeE1DDnXluAMc3w09lR8N63whoH1jI911SPEQKLWAo+mMQ0g4x6/+k30Ncu7039YzBszK2cIxdlM
B2E0PZn5xaye7T4HFDvtDQ9tegDFEJDi4N2vabaDXtXLeoljEGvcTT8XqWXV7g8VEKQ9D9jaOV5k
FsUXWiXXIUWV6ihWI8PLgKgcxjCKP1gSQJdg1vckkzZMXWDhVrlQb1ZlJSMo5mnd+Ky3FSOgWvtJ
LPRpJ3vceroDB8WxcT3AzeuWca2pddrmiu6BrZHgYY/llN5/TumJxogV/BnjJPtmiHl07wOrHt2k
1KIfftWNnWs100SbWUqy7EmEZu9BEWbGYjtJEIsdb9qK5m9/5cqbILhLkqw3dC+qh+DORJ7kALWI
uHNnbPSzySaAs8EAjkPBaXN5xpGbtNJamHRPkR0kk2AcRXf9b/1jfrCYEwn6U+CI9j6F38bXxizU
d0xAkmmvM988Hts6q3rdyxR4ntQPRZsecnFXYmgpEK+vYgQmFnUBkFTAZS5XpyaTUbRTrVPd7To0
jMK/YvP3b6Mnj34lnqK41uwmC/9Gg7mX2y9heGUZki2ywQXXfY1xVhUy+4Aiogcb+FF87blZZ11q
H/wCjKLcOeKcfb4dfzY8hgoNZGXgSaH/X6OOjTgOAwM+d09MX2rjs6+8V/WRhP7CwCrBMEy9kipo
rrwpVI51n3ET7yWFG+CRxYZFg4tGHpLQK38c1NEvdb8xvOpgnhQ3Poq5o7qg+I7lk/o8fby9ZZtf
6Y211QthqoMAWjesRSDBdYQZoO48KO1sR9o/PpUNLfhz2+BWRkPNnCcl4Cpq9OvOGjI1pRgOVDS6
e/V+OBFGoufeGQ8a2uT0t+Kn8GRE7m2jS6hY++Jbm6s91cIqgtWsNDx4BlNbjHwX+lE3nouv8yye
wnqPJWXjcPMG4oWC+BVFiHUbAmp4XY2lSvcm5T6c0nMddw5pkn17VRvpPKznkG8xkM588/psZ71O
kb5mEkYPvwdT48TNcx40dqbuERPsGVqW++ZJVPkGkgFContNOD8I2vBJ6mt3qv1zFPjvD/rEDHJJ
Jhdwy/URVhRBhJYu1L24FZy4+ih3/97etK3k4cLC6gz3cTFCxQKIPr7LPsIZ5y4JZOdmf9Td5OH1
O6/97u1qVldYGDaTVtMYJzuej2lhS9+z3CVH/un/CR5HJ/yoONEASMuuT3toi81vtlSIoAhdiNpW
qSs0pMwFjr7mGcnkDNNsh3AbhjFCFuJ76aaJioxIwIjA8CHa4euSaxGr+dgMVPbqSPR0ITzGUf7+
NBkYB6krI0gQZKxXUyVia2o9db2yAzetD7z9xWNbzjsnaiMa0oHnHbMMrjD0uIqGsqX5pcU4h2dl
mWDnY6F+SYtMcfRQhEIOhujmR4v81JMRWsm3Hb9c/u2Vr1zYXn2wpG7bYZ5m0j8Isprn7NCfRQ/o
jy2f86ddGP+eteUqfXOkUUDrfYj+NU5B+bk89uflDBj3AczTubNXhnqth99a2yqAzMA6SkvCGrOj
h7Kwx5f8bv7cnVJX+Nh+rpzgoLuLTmd1VO5lpmTFY3juD9qB//lBwe7o50aiwF5DBLzkwMsI9OXq
Y42yumE0mpeJ4lGuJkfop72X+/YOU9dExfa1S3Bpw1QDqNwS0vmGJos6UtsUDt1xCN35IJ+FYbe5
sum7jLJS+gAucPWSVCq17fNKZJQGPPOHmRgX2kNqqszpq75nDmGc2lmQSKUtVakeHm6777Z1lMy5
jYBMr2sizE8ooGzZUV1BS7GdLNDDHRSegv63FFQvn8rSFgtzp5u1+R2pT/M016g1rR8yWqboXUOP
x8tN5WfSNl+suPl0e2EbVzlpOkSXMOEu5Z7VQenVATpfHROhH7ZO1k+Sq0id5khtsndMNk3xruX7
kTZcteb0LFHQ4ko0LymRIG2nP2mc33ft8G585gKMYF6O/9AbWoMXUiGThkkOOfqJiZxZ5QbUU+nN
7ZjZuIAuzKziGfI2dVWVkeYNqmlncuxoZe3q5XfN//j+L7TQlGuvvDVosV8eNKnKoiFAad4bo+GL
HisfNHV0xnRPsXPL196aWU7Am4hZNQCCyoQYZuSWayjpPxS+Jvs/LIUPQ0mN4Z2rAu3caYOmC3hA
L5iP2qyldlq0L3ou70EstlxNJctaJmuYE19PcRm5X0dJG3DZiKPt96Ytm4kt9vLOerZ8AIwpy9Gg
+79Cz85jkmvh6KuemYMQjIrWxsP/QZ1SB4aph+7t3dv8Qm+srTwuHyVhgMRL9cSqdZFpc0OzPN82
sfU6g3yFxi8UncxEr0vb8lAhsjlgozmMrgRT8wi5gwruvXCFH3s53EYd/cLYqiIkNhkttwZjEsLn
4/iI7tWd4AeHMBht9ModVar+zsbe3PuWbzA1Bq8Mj0/rKpT3FdTFRSar4IcQSB2tj0ptEo/84nB7
L7eatWi7gb6hCQKKaj1cXmtxb8xoW3vtMfuKDPoxdtPGGftj9Nd4NpzRUX8XvwtodBM3/puIttrY
1bn6ldEoy37d/i1ba150+6DypVDCk+rycCP2mCrKaOpgdlW3zoNPPKw+moH1720zWx4KfouyGzRB
sECsPHQqcKhGiQ1PmLVzWEQvcVe83DaxdeRIxwHIksQuVJ2XKxk6WLZzDhh5/7EtNBvCdlebC1tt
93QWt/aMJQBYgbYD3oplsW8CYonW7DBAi+AJTZjZSZHRsqqbkx81+U4Y2do2khY48dARoygiX1oy
ohHwgkBa3qHJaTchrfd0zpUdf9zqZQDqgOiBJwBW1k3vbuTdqekt2T9SmPeVGmvPadNlbpZI4cdB
bEw39xsmJqa5PM6NRp6cDb7b+7N/0gsRtd1Z2mMw21g5hUk4thlQBG64Bj03NN7reU6J01VvpzHd
6tk83XaYLRMA48EeKcu07bqKYGiDYRA3ydFM+W9rSX8HlTnb2zY2XAWGEI46yjMQbV69q9Jh9PtI
Vb3SCP7qlfxZKegN5cKP22Y2l8LcyUKssKTdy9l445GN1plDPaeqx9Twx2GSnnNz7+G0uRImvZGB
WzhD15h3ekCj2eix6lHb/NIq8Ys8iVBwRdkOdd116OeLM9vIbmGMzbtcSqobetCDTPECufiT1arh
5In2UJCB2Jog/9CM8JxY/b2uCN9v7+F1/AA9BYDWgukSr1sXYExJILroleKV0aNYPYx+/DhE4SFR
9lKQJRBdvgn51wFI8GRYqj1r124tgatMyGQvrz7oOkFee57Elzj/Vk/ijvttmqJ7SmbFy+iq5NgM
QzUXeqR4ip8ACRtsOf0VVr/D7lce7c0bXvsgy3pja1Vq9GVEYBsFW2o7/4GO7TiG8+fbn2jLBJcV
00ELBIJBk5VvVL6WC5GiACn9V4x+qZnk3jawEQmRsSHavJKiyFe04I2VcbwWC7XbPmpH7Vw9yT8i
xzrJbuS1X/ZGGLcWRD4FWg8/oHy/iu+9b4y4uKh4c1+epDEz7DqJi51FXZ9cSJHoftKne9VkXyVT
Zdhk1dxUqmfExZ1pQWBQxic/7Hbu3421MHsA9pYpDlW9SnmjYFYCJLcVD/YCd8z/WM3X2x9n2wAs
ea/10SvuGIDtZgRYRPGyYo6dVC7+moa/k+Zu7NUyQPE/GysnrooU6Y2iUzwkxFy9+ilBeGpqeyMB
y4tpFQEWamyI6KBeAJay/Io34XoE/9L3U6N4sRbZ8mDaYtbbPaQIbRjZul7iBXsT+BvR7cLk6oao
CrLQVGHzTLkf7SJKabLO5vcoSKjBau/HYVP94aSivE4JgbLI5QILP2jbAI0KDwFPP4lg93sK9L15
/y1/kBg3Y+oerPfV3Qo1og6b7yR7KTKoj2FUxL9radjln1o++fpjoRSzYK6BXjFzebkWrQ7RIh16
2esliD/K4wKcMyt3PLT0bfao2Tb8D/wQayIfMegVrTxDb8oWQZWeJ4j6hykOu9U1R9kT6954y5Fb
LUy3r0H0qvM7xpUvCQLvD+sTlJLn8QzT6VE8Bk7/FLjdzh20saRF9XR5nsKHdAXwTrSkSnvTnL1x
nMOHtJsjV0oV6XGIjT3M8IapZeKA+RdQsNxFq9PblVLDaOU0Iosx94ILzFY6pRUlBbvTm+T9NQt6
lRhjtHhh6F73zztxMpNOLEevGoMDFEXHuaud3CiOt8Pexh1OiYcZpaU2AtvI8vdvgoVV6B1sEIns
xSWItekrWAm7Kj0x/tGqOyF8Y/8uTC1x640pPxqlSVNSTpTyErUnJT2Hw+f/sJplNpqHCzDb9VMD
rBbId25CTygGBaBkHSi5M5dS+WfU27JzwmCSoCdQAz/aKctdhYsF+7/UShlOJeN/vfrfLM4oasHy
80T1euVPFZ1r493J1mLgdR6UPJHC/vID3hjomlQSBZl7diyMU5Pr9gRNtap/lJGX7ktpZ27i6lu9
WoM0chFP58papQ6VWA6+X5aqR9DqGQXVdaeeh9y2Km2PM3Xj7kALEeQp4FYCx9rRq5Ah0DYYJY+5
4TuxRKV2CkDN/INm6Hu/EbBrgh/sNnRw8Y9VrA31UCtNo8NSZ95NJaJgqbpznK72bTHB0DwswpQ9
rqgHMikehgw0gzczlYKufSFH9hxX1UMgC/2v286+cc/DEcha+EwkRGuNs7BX4iFOG8mLU4VqcCfb
RkFpM4iCJ11JvxpG+D2t1fb9ARdWAMC1xCSGvNZdyamAKa0easkrrbIkiUEruTeV1tH8cOdzXUlB
cccvdaOFdhPAEpfjpctbXSflo+KLy4gQ2mQjKuGZLfQpclB1Uo7CscuLIgK8qSE52cNaUzpmVEGd
lJuFkd9PRiVPBznptOJPKDVqe0JEpvsEPUCiHA0zG+d7veniR15smfhg9pDCg9mShvkc+QGM43Yd
tHl3gPhT053bn+7KTTheC7IApvYFQbTmLFUn3VelhEQwGD7OIiwLxzHaAQtvmdAXjJCx9HWvVA/y
uTHNBvC4Z0aZdAYaIDsDkmYPfg4Twe3VbJ1gripkRqHTZ9xgda7KmhWiwCbxBPhi8QzMlZ9+9jOZ
1J1d27TDoeKaYrSQS/jSHxQVzsCwaCUvz7t7JKJsS/AfB2t0NdV/b/xbXG8ZEF7WBLZ72d030XbQ
yqqTDM6WWQV2N95X+sdFQun2vm1gJi6tLAt+Y8UcURxqfawsvenk3PxdMBPGKT/EP/cAl1d7h6Yt
lHbIYDApBip+dX3IIzU2q6xEL9FKJj8LH8FxMfkxDRHM7VlbHW4vbfnkF2ntYo6yFMhOLBLaL1c2
BWlX+9AYeHEPeaqRG09TA9Zq6q1zldUfIjP4B5mu4r5Ng4+3LW8tlNMFGyQ5Gn3blTPG0RQmkaJN
TPwVv5koe4rF9OzzTHIiufx129bGpY+l/9lal7cTDrfld9bkJbX5MCn5X8Lmex2RjSSbgGaRt4h4
xXoRl2nXWYM0eeLsieGfufmqG8fbq7hm1lj0julwLw1fih9r3xDLfkrCWMRG+dKlMLXqf2rxtzI0
tg8z75SRb9SQ8u4947a+1FuzqzOWKkDW6nievNnP4l+THgE6HhLhMFpZztVc7QlYX8OGlnVCq/x/
E4ZXHPSTytx/NUyT17rwwr6MlEttyU2P0Sm4SyR3+A77BQNSXvr/SLuy5khxbvmLiGATyytLbS67
vG8vhMftRgIhCYFA8Otv1vc93G63ox1zb8xTT8y0SiB0zsmTJ/Oj/g4l+eqk/Lr0p8+vVUM/VRaP
WK4sr5oHIv8PRxFiVeiC4HP7kyw0RGRo4G+zoD/R8ltvEOkz8Rf99Pej8tUrw0wCvuwzC+8PhnNM
mcfWSHqnyXaPQR3sZKXfpKI7u5ji/7fUp8IEWvZpPU5YitM3ka5Z2CRZa3Yk+fn3db56M8gKMdqK
fObsRfT7TRWl/aCoYd4JTZ9wH1cd3/ei/s5H7ItojKZwkqJQPas7flaD4KTDmNhKcdZ9i2H4x5jS
3P23Xhm4if7bZUMZgvL+87BzP9AanjaRPYXdI0ZFHCKzxv/mBJwf+6eL/bc1PhVxwuv16vHKniDL
ykRdavNBFrYBJS5n4Tc0lC9O23neCL0jOG5hOv3TRxMKjIrBatae1iA9uAEv2Bjds5U9uK7e/v0U
fPF+fKgYwcEYXXvU3eef8kskpqxt9Qrl+FM6yOA4cL1erLFe7mhcf7fUF6HxXJ26UGw5y4Z91kCc
1rBxqqlG0PANuU36hB6XlDvb2e3ZnjIrShJXHzPxxdYR0fj4941+cdxRPAJrAl6PHX9uDntKhsvi
hBaEoiZ3lQMMiO//vsSXz/KXJT69NuUyk0C/yIJUSHZ1HWxU7ELFRZd/X+a7nZx/xi+vzLe8E2uL
05Gw8GlZhg0cAL/pFv050XH+on7Zyqdj0SZaDk6Dp3WmJYS5PNRtIbcJ5OGXAhw6aE1N38ocfr0v
APaY+yQwNPj0+MIWpfeS+vY0rvaZNOPB0u/EqL+K+EglIMOPzg00Kz9fei48ZJFnJ/ZkXQgcR/Rk
GL1suHruQ/teiVTnsQ2fzVIXMFH5Pz3U/xikYNQIU6ef0vixDRJgJTgfkMn8CQZtn69jVt2TG7jM
Zhj8Rm/ng52+wz7/hCXP7/KXZT8917oeo3SEsDNIw8l23JuPsw/GDEak/fgelvzqmkSzG/1MbPFP
dWxHepDF7rCYWoOu6FnjZBA2aHedLzBAUVfRIZVK3/39i/jzvoR8DMxvgHthtgquiL9/EWf6woJG
tHdqaVeo+IBh34wPdYkQ9807/PMT/30l//eVargzoMWAlSiA0D5wd10Nk0L5Te77xX6A70MrEsjQ
F0KEnds7qXId1Cxi3hqZ3MXuWspQwXiaqG/Ahj93BJFqKKVj0BUoG1o0v+9oqZxq0NK1JzCVczRM
dghyhSO+Y0L/uSXomCOfx6cHeiwQ3t+X0a1u/XhF+GSxjT8UBNKGQ5h2rNsEsFvnJab2ufdN2fxn
2/EsVoMQelZAwdDlZysRZ6lhFC+EPbm1E3cg2c1j/zQ2dIS5t/IsKVgQtfWeQdHPz8bBU6rkgDqd
i8Ey4u/aeuB+6UZMeu9oH4HN82+PLQw4QM9Ex8o7lzmf7gMx+HXXNdV08iWmaQV8Ncl4MfqXrZm/
eRJfXK2Qujs3WtBJDv5QfHLWSbdhk5qTz3qwdn0CIyHOvN3f9/PFUYJ/ylmIHIg6roBPQWPpMNlI
RWhOqA1JnMdCKrOpIUmq8tYIpyv+7XKYOf/lK/n0LWJoOxl5iwS2nfh11XoPA7HHiv37cPv7Mp/e
kj1PVxk4SZ2mSfZwJk3MznqB/uaT/5O89p+zihINhon4Gz8fhgW2lmNLEJnOriXmKj55G8xQvvbb
tIy9MnPKMBP4xy8wCt0W7cu0Vfl8ob6d8/jiJeKb+d/f8SlatA4JEBdTe/LVo+ieg/p5+q714n8R
JH5b49OdM/NU1UpijXALiijNnad1R26jHLNpD94TKF8FKf1n8shLeltlcoPYeLabTQs0m8zFd520
r8pj/Bzwwc7D2X8q1o1GAB/UePQr5ga2ZMMLWlgw0Nps3NV+Bn59xq5dPPi0UN99mV9lWr8t/ukU
x0BETWOwOHrT3T/j5pxu9a9VsTjZ8BJlmGN7ZOJbcv9Xb/k8nHrW6AEC+jlitrPwVLK689mVI/fQ
ZJtjmi/q2xv4i4sH1w0oJRg+BBvy81SqitgyrprPeNN6yubH/vb8cM+DsEmNQdjzLMZ3bmlfRBqM
pSOBBMcehcbnftHcLQNQTNyqnjctWTL6wV6lEs/Xo+LSeKT9Juv/YovnBg7YLejNn6PN75HNAxav
qSPmE9TphZ9PSz940AYa683fr7sv9oXqFkYPgOVBKPzcFGD+HLdydA0moiqeGwU+YcYhTrGDJ55b
1G5sv1nwT5Q2PivdIm6CaQBixme6QW9AFoYNuwFsFGf1hdkm+xAqDMteb79Dab84j78t9enW8aVg
KfOUOXnp69pA3JwfJ8/9ptb9Kh/4bZVP905tYSCYNBrKOI/+od7FF/IhuU4oBOb6F1bwLfsGm/ri
njsbPKdnGBOTlZ9piqaDH1yTpuPJoQbChqCSZRDqAyfFBGXMYz/zpzgs/vUxAQUBURgwMBw1PldR
k8NVnc4dgnCtrwGYFU3LL2mbbonzXWXxxUtDng/623lWBhjcp6ur7bAMJDjNqYmSI6/nqKShDDEU
iEmhv2/qiwcJwACtvrMdBHpwn7AqvsLvUoFGjuyx33ot22oSvxu/+4C78H5OvuOrffFJ41aEAx0k
GvwQVNbfP+klcYVInWg8xct1PNwsafXNfr4KOb+u8J869Zca3kt6basUK5xlTtbCy5pNtJc361NV
VBtIp2bzPnxKX+R3l+OXO4vAHULeeX5p5wf9y7ow0uONTePxtAxNtsA53jrfKR1/cSqQv4AwDoeE
s3TTp49sAnpEgaCGJy0vXTvstP+qZPDNp/zFPn5b5HxZ/rIPmDyYwdOYKUg6UDADwy8aoOh/P3R/
KjkAJvh1J58eFkucyTKDnTi7/qfz7h3Nti7HC5fk5sWCvLjs1SuURL9DtL8CKc4ZIIz5wKnAKMN5
879srrNxihm3FRwEkjiZVgbuBzzYueN4cIfx0lYr/OR4d9Wlzj0URL6pSr56tBhmgXnROYWHbezv
q3PXOrpdZHjqJxUnWbKGdGfWzrz9/el+8UmDNwLBQxyUhEDa//dlYD9IBqWxTC0/AlYEqcm8yEDd
7glXzjflzxehE40/2DucxbHQIPt0fWgiVt6BIg4KiZu7ycPo8WxN0AiEtt7fd3UO9p9Q4t9W+oRE
DC5w6Nmq4AQZ5LVwfdpsVlDsN0EDnXbtJ8urMUtyb1f3X6u9nDEt6P4E6GNB1+kzuOSzhAaiQWfd
kihrK7idQitw/W7g5KsQetbW+y9FK/ljgED4VRgiVAenaYMphXy4sRfRfsxW4ILsfblwvsFbvnpz
mK4/K6djpAfQ/u+npOo0qda6CU6wQ8+dhOdD89q1t900lt+8OGBiX7w7FHOuhwYCHubng9/pZLYr
VDROUciTwu+dH1E63AYx7Doq0nebWsBUo67lj7Azj3Olm0IZ97FzvUe10mOEVkcO5toLd/tiCNZb
V7tLzhP6w1Hza6i6n/5qwzywkuDc1XGmFvBw+uaiT+TWMeqZRdPFkC63Q2QeIhEc/XC4U2v1BBHZ
OKd8rHfQQsKMFqXQc5uoV9Rpt+3EeKRpfNEtCctNz/8J5+aVzGhKsYU9sgg9vRp/qGN3E3vsXoyS
gzTVBxlQuL0fjrtqIs/aVEteN/MlNDW7DN6RuqS+LahcVE5bgreLebG6qiyE64zetDEgr9oJilmQ
j6Tzq1IZuxRdnRy81dOYy5yQBChXFtWqYRkTg5uzjsOatYrvueieljmcD6LxjgOUpoPg/HybaCh7
qAzjZ6/iMamUW8SqgpBBNWH8F1dSetFLmjw4fFyOre7bApFs3EjQYZ/k3CW5HVY+54Sp9M4daPBA
5fDDTWf6DOSruiSdM627GIZZ1cZgTjHrWtLcGgK3HkcFWRAtJ+phIn+qRJ25tJ1zx593MB6Bd1uy
3oyqP6igH7LQiXM9s8KPp9swgYXwWeEolcVamVwAoxswg2h5mk/tPbLZrQNDBq/WmbZtQaPuTsh1
29RogLWwPI9g5VOR7WReqYLRSDCWXeMXoKVlgzvmU50WlfNO1rpQ9iMYPmpVF5IkPyoblZG+0R7d
uqGTS4oh2DQu6mC5UjS6iIMhkxWK5AhxEe4vCmflcvbdV9RFO1tHV+kc/zNw5yogZrOkbtYQZwMn
Gmik9IVH7aHi8Pybk5tAVDd9lR65EdfUult/weUMDY24H/ed/WdqnaxKXqEZCn8gXDSkLSa0RUk3
3WDqeFP1ad6QJ9nEV3ImmDEJ2pxG9U6AdSH7+6afylaNpcOb+5SAK21rD2YP/pKBfbfpia4LjEnT
vONNJqc3Jxy2SKY3CJobZ1Qba/QFjy8mX6hs5O7PKmY5aq8SPZdiIeowN2OpMEmWEdiAkI5vB3x5
YRM/Rr3a1mm6m6Lj0gEjhu0lWrtlFHRXUTDvbOKpAiajLn2ZF5vjzk4uUwJX00LTpvnRwz8dHogU
eXXChkcoLgGsoO0ww8DaiR+7mc93mg7eLW370Ms5WO5XrkV/LV9xeniGq3N4HGfpwX12SJMdtQrf
25SKrlyVs+7TgYyXziCVLNiwIsiz1nF6TNwFQeZH0MIgE6ebJWnkBVrE7I3Oatx4kSMeQLL2r9pV
hJvanfnzWKUhL5Ty3upgulrXqeg8uoOPc+GE9IopdxMxf+NV7c66YRGt4lYlKc/psmwDO+zrUN8q
2xyiLi6NHA79OL6pxL32mvoiAY6qobV/VhHrI3012fgIkcStEwabSoJ0N4/uiybkh5jbIYcZ0oMj
1JPn2Z/xzC7NMF2l45pggtBLC6PV3TrXBn4iRhfQFfVyMY4s44ngjyFA8JzUfb1twxEUrgFOYrR3
wakhyWOoojqDMd3ZtXiSmSLTHsbLJoNOZFs4GC3NSOe+RzpluykQ9MTFAlXUiV4HnAU5lAu6ko1c
4g2bqOiiYdpSvsAAqnVvINA2g/4xNhla52/gwfOsDbuyie016NVz1tnkxyzqH0ufjvmc6nobKMdm
RHo/GJU3jiR1brrx3groUjAT3w3af4vcxs2pSfdzG8ZZl873Xh3eBVVzh374FvJF8a51uzftilfi
RD8xQQelc39ykBKtcdZweEeu8TjlC6rJDehLFYT58XjTIXAvU83Mrq+ExeyGpnkPI8UMyT9c2GqS
ZlUHlcemgiJsSMm7x7t5kzLxann7GE39WYkkktcTBK5vV585RcAhYOwab8zDibeZneCWHhHYGfuL
hDFWEGVkXd4NImE21Gw3jBqWwyl0ikM+bbyZeQVx7KUJqwVO2mYsjO26LUaKR/x78QKVkD5TwhIE
yU4XBtdlnEFIcBrhFKfbJ591ZB90cMOWmL/Plr4RG68WCgholF6upJLFgjuqEEvjI1ZWbV6Jsbug
aMsc2molpRzpWvQicPIFPYEipFV6ETSsKoVn5VXiTl45+NPrZKgsK1C43hV4vdsqdYdNzDo/d9JV
bhsEmY2ofVbEC7j0vLfdUcTNeLfAxm/jeIxuFK+ehjidNnqYxSHhoGdWkfc0DgKuKt4Eeo1BeLgf
xsnfh4zxXbqOP0FYfPB01V4awlu0qpwPj0ZOboV1ssjGPGOxeAB+zfLGmCd+tl9wJ8jTEIOpbIXT
pCfPlGRtx+vU9mtG+BpsEmeZcjbB0xryi3AtxyWnNE4wBKXXHFwJmI6GcQMluJng5S5d4Z5PdAqO
yYMVa7xT/oyIsYSpAbRaj2qPHttNJwcFjqH7OKVjjfX9+SOavfEeshX4dOuoultD9ubFKrxgjaJQ
33Z1bmE9VshZ+hdo7dr9DDO+ogNtEvsCYHWVcguAxXrexmfUv/HJRDZ95z/rBeFhdFqoXENY+OyB
nGxYO3db5lXRlR+1tvTWgO59rfHfuGodJXrqZmC4NRp5Wnnbb/4jFYC/hPnHsMZ1G6fzmx9QXBvu
0PCn2aTxRqeS4aJYpixs41vDRj+DgOaPMDACvdeRbJoQ5xWMM/8ALdABZh8+lvPjl1bFBgMCg3fh
J9QcvaVGvrLOVVZHAxKwyT4Ynw53k+/wu9UnfbZqGMgZgnTC70acB9Q/z92kX+spSkrcb28miPuD
S+D8swTLUKy88nbK4XgNMgKbhKL5JvvmaWbheuiSSWdBiuCsvQrOC1UvL1g33PQBQiiNbH2QPbTv
wzFg12HN3hMzjznjvTjyEWFDNGQoVbrMO0jqPTE+IBcLRkde9v3QP9SejoqhCrsdH6M246K3PDNx
tPU77MOpEdjbMdXwe6i97DyYgSNKplvt0HnTRbEo+lrqTLku3yiQvct6CftDGAgvk1YkGQ69zgfM
DpUOLsF9RXGrWQGSO+67sWglLhE06MaNMshD5mq+cCD49EDXSj6jWeUWnuPjf5hreVxZ8ipQIeSp
rx9R/951fdDlfSviMqROt52HyJZzGGDaH4x7yISikT92PvIOYr03KNeovEkYThexzzzuh9yboYpc
jwbf+MTcbJy7aavD0WQzUA0EptXNHROTAooGzXaF2sSOIhPe99UCUEimN0RgOr3T1UM01y4sCyGB
Dfl55Psx2lwmkWHOgTNCHnv0t12U1Buz8B9GVe8qiuYsZO1ajhZJR1L/A7tvBhJ5EmTo3fm5hF7U
9uwRV1YWPgNzPbRnpdhXMum3rsJXar2myxiUo1wJra95btZNqzxeRn7llT0mzneOYf1t0kVR1rd0
zMaa83wxQ/y4yG4GDjkwmo32LN0V1B9ulcbP2gbtPYF7dlK4rjNLcOlhHqjHhReY1ccl0sPi71Wb
FbEF+vU9ssqhGuyB17q/CPquysJ5DCDy52PQ8mIJyW2vl3yaP8bAg5Dw2CuMpIj2isWm25BA0nsS
DBh1T4S4AI4NP8QmgjFVQhSmkSEysA4Dh8s8JZcBuC4HzKD1XREKh14GUwpZ/b6NYU4JQpG6Mv7K
gqy30YQia7JTngpJC1AQIEIFI95tElGZzYPXlZHVFO5egUAoiwcbz7lUVXCYvTXNqxlNylB6UBcS
c3+Bur3FRNA5hUQLftksiGV4ISNz26wBmxEpwSo3oxN0b2pWw0PXRstrrOc+95iPOwI6dmWwBqDo
pxafj57egk62e0NatYHXdL3BdcIviUSOp5lvcx+VAbLrkGy0GKttH85tLug0XZIBb9wFSSvjVodZ
48IXkyzIGkNLwJz2F3ZoepMelA7QDkwdNAdXGG34vQ6O8Hv/AZ/5PdC4et+PkNgLVu9HKINX30lR
lymomqAx/EACE8JRMYL3VNvgKiFOkGlTm2soRC97DHascOVmJLiWvm9fwPylCmQEGheeVhWSMoaY
abRxnqPZNxum427T2FXewBfd20Qh9a5aXkUlt6zaV407HyrkAhdGwPJnSCc8n6ohaLexRbITKJVL
Tly4h0CqtbpuVMeKUWhaAPjYB1NzipWk+47SIJ99fweByTifxHzdDOt7VIkp92fg68LndwF3bz0C
M2w1lRCCeBrkUjRJn+tpeOuD5hS16R1zxWNr9INP5IsKYGxX+bHNk1XcKXn21iNsF0TQze1MeBUw
8qLS6mDDagsmaJ+3trq00hwB4N33DetLlvrHYUDfjhOg7zNeq3ImFAxGwdcoeuHCCQ+JnXtEZH3B
2vo9WvQDr0ORwaT+FnigyAYd2azrl0sIxG2tZx4oC+CurNhLNCfoRHbubvEsilKSnIaKumWn3Vfe
RekGplvyshkckzE3PTZet1sbshapIU2OUGYzZIR7aO3+aIPqformFmY6AVif/paiAi/mREB8JiA/
bbzCUaD2kd07+gpCQW9GJCgz1XhdO06zBZXEL9Y2xH1D/aWI67QUPfhMvoXf0SirjE6wmhHC32Ma
KM4qi7gXDoVdho+kDWwGQ9mrWQel9ds3eCdc+a7zrLsm6x12Dxj3tY/XKy9tqnzwu5JH/sVIwo2K
1FVM+buHbwstBpYLLQ+0514GLe1rGbbXWri0iCrfz6tg8PORVahWxg1xwi36c14GIPfZIBmrLP8h
wnjHFLlslRoK09avcjQf84o2hp++BzX/aKn/T+r0U15FFlvzlj7rIvfkTM7TAPtz0LSHXCbNwxJH
cA5kyfUq5D2UQO+UHV7jeWk207h6cL2MaMaEU6CwPYQ9RJFW7j2H61Aus7q2XF7zuCpYLJ+7cE1y
nJygGKaFo2ql0bVovY8EyGU2JvFR+f5jMITHtVJHyxOd62beJDNkWBblTpmqyKGzzfsQ0n3fpG9c
jAcajAA4g+ZHHE2XqDZx6KUpeh+XXdMIgo+sN0Ula1QWUPPIgZ5sMZHWF2YxXo7h0svO0UHmDUhX
0KuHVgg4caMNZgRkeH8LOl8m63pNO3WTiOR94XSH3PaWwacxwzeK7nkY7KWJkOdWe3dMGCJZ8MOz
6w8txTtdm2M7TFNBmvhFh6zJp1AlZcz0az90TrYK/1WM/cMaBs/AO9eNSYcWETm6CWFCj3xkTjZ1
3F4LMZ0iT/JcwgwL98uQOw69gXbKCWay+EPVzIVDuVewZkrLNfZASYuRxJvFmcq1RTUJnxbgGnZ5
JNoeAoBIGC9kpz5FLTp1U10GXVqIFOVTLZadXPm9WNMLKrvj0A9PC/QYMATWNptkFC+VcN9ABwaS
hCRjRAZNGKp3EKAvu7k5tbMHOX8Wh1kndVwqf9r3fD7ItUYPI70cRhcaVn3ybFZUL1C1ao8L7z6W
if2D+EkzDEEGECFbbkbp4uaFGACiJAVSIIgcD34CXyyUlHj2kFrY8glHHN1vL0TT0XhlHSIGVp0N
dnrt4VTiTHGu5uiCDU1p2rnOm3o4Sn/si6Ayl9TUG6i93fcDeW5Wl+bqXFmMbu3n2jDUsaG9ScWI
SAjsqAjnut0CDvE3tLHIEpUFBqCcJG97Z85BZO/yOGzDwvZNhMPcLvygWsKPUkzewQ91taliMqy3
Ydw2Nu/WKN2iG13lK7Hq1NdLh78uqKe+7JRqXqbFBDhKyDC6EnNWSuQOTu9eNSMUnqbEqgwAtT0s
dgmjPI0r77oF4fJpXeZxv1Dj6LKZVQUOsFu/21pKdEbn6KlTQzMVtJnmA/jleOvcMCBPsWxakZkE
M5p5SvDgamSH+RgPXU4MGjFtH5CXdulE7isP0AnBvJkJwypjUzR+GG+CL9Bi6Y3A3GyfO15Dg2wR
YXKAEw7VyBq5AnKmbPxgqzk59ouNduviRrduzbqyFk17A6Mhdov5vsBFFuE4t2dRgCdgoDUgM+q2
W0EMfZp7JD+67nyZyREBIYXqjt0OJiBy17POubRWzHHBba1lyV2/5Tl6qHyrFbDICoStMkTbBAta
/sThr0xyZT0grOMArqh2fBgJQAkShSitcaCD3spbv2LjRs8m2ABNjX4mmsF+sbdOi4R0HQ7Cd6Af
HPIVqcQIVXeep33UQ3q0m8SrloFxs6BStM2mQbskmyOb3plOVGHWsh5fnF18/zTYaZZ5aD39YkHp
b3J8ZG5awGtvOAXKFG5HZ/fghtZE2HdtwCuJQj3mQWxsUMiGpkFmWqDLQztPReBFyzEWeihH6tCh
SGnoPhieOsc5DqtHZ3VQAVV+ZJ7jdLTXNI3oa2JA63BA4ntIExEdkqERu7a1+tAnGMKkiWloNrkz
g9pEH2heSBP7W135405Qh59AYlfHMG0cxErrLIDRJydFQeS5ulBp5GxbryFnJH4pOwx8lLM/JFAO
jRMUxmFTLExjKMeVcqu9Nt0T+JxcwFmTwNYl0ZeekbxsU5se0riZLvu5jsoOndfLxkBXUgsYzFaK
yMKwpr7W0zLnXAKch/0sA64QVkArCBrpiY/HfmzCirzxphvu18SroeCPkgcIT9P1G9Aih52qOYDb
ZnU8uM531t9OJOh3kokB2fzSAzj3/UlvMYLuQ9SqTpJX6Ut2h1TdHqSpUVCAYzoXQ9NCNMA5pw8o
BB1xP3mhs0mUGbeua6ZHGa/Wz1ov7vZjT7xtb72oREXfNFmSmvWHP6fyHybtKPKU44pbMQeXkfMU
MLX00gCjyQct0szCRwv1lbseABrER2AuNq8VlNhYioTZiYPmqrG8v6tDSzUK/0WeLQiSdK+4Fwuk
/MzWOOfjfIT0WZMbx0l+Km/khfaluYGDx3qvO1hkZl6j17LGzfTsLGO0TyzqzedgnWo3D9w+uUAp
CxChl28iqOIsOA+XA8S046usF7mXde0/LiaZrpA+1duOW0iVC1A2JgCXOVYeBaoNpq7cyicslxXV
WwWj+mXvOw2kLCD2UANXt+ARoEaskBOjbEo2mOrtL6N2tJnLMSib4ee+mmBtb+ySjtt6TdlpbWeA
agHIbf08x9mIcr2suLUYGiZzPrnxmi1wqdgMdujgg57WGLxHfwgz8M88JDOkjJ3qZ91iZC5ZwmRL
LKwnU+reU6XRqyYLfI78Cv9KTl4mWmy9VciLJ44637X4Yc3cgd7YQf07UQJIQ7JcmBVoCi46m0cY
5QGaBH+rdEAKYkT6sXD2rhgKoHqd4mMUJ002tCHNQoVY3bUGIz/kjepgvWpBIMniqsGRTGKxAco0
FC6zTd50cEKsvKl/xAYi1PQBsC8n3OMSQ+HDeV/2sX8TGPY+KXlWdUIitrA2zdUy+kUM+mpWD/6x
p907cYcJP6vCbb7OV10YrLmlCbBWj9itlP5bXzW3ids2DyMsyiFg56FzFJIFb6ZiRYWyFIJRNgZi
57AdCwD3BLZdtmGk6zzsUQZUY9+USxeSAvSig8QId9FAkfToDPUMCCRBAhjrxEc7xRu7jVl7caUc
9pHGDs16Rg9rvB5d2T00iSJ7ZVuQSqC1siWA4HZSR2yHAXN2g3mY8MI4xH2LZhq8QKZRZCpd6xwB
AhTUzg7HOqBiDzpJ/1KBNYLCag7tXcSjOW8TibypjfbOGFOUo3Ker0itLUBpm5AmAzcPIl9LEpbS
QZ250DkpKNRe9NyqwnDT7uNVoeDxjHNQapWwxMbYtGglLANF5GV2oeMB3EFYO2hU4d3kOFmTzmoT
qDFAT6jFFY1oUC6IZ3iHsOY7e8jmc4SzN2lYECKwAetiAxQgMXRLczJ07o1ksV82CeQos2iCtzNA
7KreggPCShLpKHebsbkRMYJeDmU5M2RQmqxFOQ1dgsbosM4Bend99wJ5gqgv4M/cYFS01vxNJwCn
My9pgmSXzmye4szMkxi2IEa204+Rzv4LxEvpP3PVY4qfCMYC2AKarincpl6Tu8GpE/eIriXx9m0r
nRpdQEUGgHWu2ghsfCoYKrtRZqmZ2pv/4eg8lltHrjD8RKhCDlskJlGkqKwNShpdAd3IOTy9P9o7
e6ZkiQS6z/ljgV5TPCVgcK+FqYv8iJmgGcD91Z4uiVYNZCOcmAtqfuiXloTPcV5OXQ066Muexk5/
HE0IFdMo0/84xdMvT0vtk6k0A5M7jNxlbkQOuWNpLLwDCGh2aLRKNL6RZdr5rtTal06ykWhSr//J
KrGD1WvViIyC9mudF/Y5U08vsnWNDwaM4uCNrXWqHAsIV2K6ZhpsM/INq+plU3TrKo1V9Usns45U
40yRpxYlcJzGmKAyzAOu51PD5T2mR5Wb/woHp9/MpU0CW++9o0HcAftMxmTI3+8SdkKTu72w/rpq
aXX+YG5T48tRIvVTLEdcbDj6k90W6+NYLNvZVMhobJbFfNS7ZmVIZXP9p1deHatizY+rPlIwOckt
EvAtITl6HRCGMzJWaeuemaMOrTrtf6Z1GXqQuW18aAozvWVoeHjxUca+mW2avyyFbfxYtWM8ZEs5
75mEa6K9AlQP/SO1UPnNw+gPZE2CAaC75D9hhm7gM6s198/beDajznIzO2BqAQQnnUk+l47Veb6u
2YDSCEfL/9Y27ZSwNwUUV2p0y4snepvziQJGTDhDoqzHqa7BSfWmeFqzJC9C1xXOTXrZeoeXHf1h
ENr8VVtemQd2ssorL7D5ZCaF2QKsA3TBDGhVkNZqYZGsIDW2yjJTLL+WqVz91tOSKR4Vr67jVS+1
5Qp4S4lXOvX3DUZm+SM86kQ8a9cO+6Ze5XPSlF1+UsG3w35j2W7svJnYSNOqDDJ9aqqYKbqoD8Vy
h4wnvBxMUbUDtDnS//qxJYn9b8Z4sIVba6Rj0FlFD7jZV5yb2yrVc+G1EySXOhyKbdbCqmXaekDk
AUDuTuC8Mbxw2TwrGDo3vzCZ0irfqAstCVoGvyqYq9wBWZCtAjo00VB3rZIFe79wpxSEslT/ejst
jEDC1t1AehkKIKG6OSzsKq0DQlXz/3IyMUu/KgSZGmtqlTR8ah0A72Kny94bhxUShgngkK5q8+7o
Zf/c902zayfdubXwLl7Aawud4AAnd2G+OMaTK63mVTRmV3IgFugCEib+p9RT3DdDbJOIrabI0pOe
TJwp9VLrIR4775a70k580hJkc9xQk+TXhaVj/MdFOgArlWPaIcPwzG7X8p0DCDZt+VfDtoRySnfq
ZjKnVfM5X1px8XiEA11odVTy9Z74NcwXY8inyJzaW8su+OQo67KfxODyYfQiqppRie+E2/xoTLZs
ApInx5uHzCfEqJPGjUUi5bYW/9nV9pYQjx1tsr+la9K1dCdW1gEHqXUkt0SJEhPmfYGU83Vz4aJ2
cqPh2jRyfQtMLYURU4byUkwgEnaGtgQX9TDHudEbvmTNA7xye48o4Drj8uinMuqS+XVaqFYZivlp
ahLup2EYtFcuT0ND+CDboEBvmvPkQlxU+es88yehd6WJo+nQTlRNe0oSflIu5GVwq0ttbwwDThW1
XmnFTVc8NiprgunEGcGw0dLaeybxlyrTklgdzH25ec/QnDt33b7Z8Gn0uKtTtOIXSp6Xb/pi0wNG
akUCcMEGZqs8kWpLt4NL7rZDrI9f9voXAW4qr/xUB5ZdmIGaZNphZeWLFsWVCRSu6KgO7/i1BwXH
HAI3I077ZrpahKNFmdW2n5aRqeGwFcW5b0XBxa/WL+OYsJBwxPqER58ayYrtbm5LN7zRRiCnqV8k
RbEfypRy3Mq6tgtpTYouDp2Xv7TlEOVSv6grpAIWTT3knIMDTsBkPHV+TI3xvBX87CRtecrRA9lO
S6GJ1Oyf1YHxVmZ17ziCG0B3iUpKHPal+RFCi0vC6fe5ENGglTvqWGB9htugebvE1h90xnaCWgLU
0s+WcI5I5qOZMtpAyefYcaA25m6nlYxRSx8W0xq6BShCyhKq9AMHqfPbNfZDW9MeUzpPTdpGXZqd
waVPqrc9MGCd3JVkrU152O6rwtjuNSO5JnZyUzqZs/Gq17VEu0Mr30+/9Q/qtoaV7r3WHYW0zvA4
F12cJElot3Vgl00Ae3FWtDTSxu7LTvWoNarYXLhIsgnFhIfGyX7PUtaBdVSrEP01f4kNLT0ulzsI
pk3bmb77eFFBOzV9prEYK5aQ805ZV6B2YTyajX6ay8oJPGULbX09l9l6MJLhNFHeVcCxZwPLam6N
yG+UIO87vldr+F4L4+iCVKKYWQ5joQj2mey5x5qOMGAY+QPK/DhZxRtgUpQugoutpI0mifNc95Ej
31PJ+kOecH0XGez97W427Nf56PBfASfPi/MGcRwviRu0WfHjzu6e1LEdE8BHqtqhohVz2N1LE1Y5
tqFt8Rc0HUKDSnT5rq1VGSQ0gibZustXOyDw9pqI8c4VnBXrQ3ewFHegx3y5w5w/d61zVc0y9TNL
Czp3ONwphQ3jHQDL1WidF9dhiOWY6/SWE3DflP1hE8Wh25wXvS2DZpJjvPC05+sZGS1/cLrLLCbO
BqxhNqddDljnO+70son8kAsdXYN84I14b3Rv7/T/apf9BdqGS2tWvp3JmAKCrVg+i+ECkkI3d3vt
ve7JWUnm7cXVTeASupyKAHMuD7Lm293qfda85xovpedQtHVJan2/VM+jnOJ8XvYu0Ay3ctXgDlE+
7twYXWP7xeGHF1kERPCU6fHajGc8zxRzGR8alYQ0kUeZWh9aYYP6wiVoSg1ON3HxeJGXQOcl9+pf
0qPbbTfK/sktxQHlC8jWHZcGDtyXGc+RkYGUsRk4VfVeyQpQb/lRBg2hTOorDdavrDu5Xh9nrKG+
IaaoWpUO4KeBFEeD1+l7MLXIHca4TJQ31rpjBvthl6A08F9HmbhvtVZ9DK12HgfvWnFuh7gbySSs
mNWR1iATQPrS8ZHKe2tkBwbl9v5EgayuZHtLupe5TJ/KPP0jTRohTOe23BA9e7B40PrWnzYc0gmU
zgTSCQngu51nRWq2IsZisPH1BvSzcIs42YpHNr+wyhWo4K3+8lIr6hbEqjLR/5srgJImjXN7fHeT
dQrTnnJVpTHfIOk/S1cs/gKX6mPHv+pGt1vaam8pLTyOkbwuiAaBqz6Fob42nnjhwXjkjkVZmQxN
2IE9BUqaXi1jSuFz9P9G0/5YSCb2B5EVgVHlH4mjnLZsfgLRfNTrDcmS2P4mm3gbmw6kY7OO3U5t
ljEwSHoHs9VvXDES7VBzqlLq08ayk8eqLN9yAdfn2dOtlFMkRB+Wg3hnGj+P09w96IW2ZyB/B27e
iW17Vmv7LdPVD4qkIkPaYWGWr16lAcXo35YrXxJVDbn/AQzunjrv1bDVo6WheDGpxwTfzwhJ595u
vUVF0edVQGt3RVNfRvC5u61To41CDn77HQW1O6Grt0q6MdKbSDcA1qvlyzWSaFXNW6aWl1xUu6op
H3NwGc3Lz9m2sl/pyb5Ll8sqm7eyMaEPnTp09P5jcIYTM1w4zO2X0JMvmRFZDb3k9KjDOrkggug3
uMSBDgEeHKOvD9amnjY1/Wmy5oNZ7TdJt++5bk4m8UgAmPCpfRN09i9w5I+GrNDvG/tfP+dXgLaA
RRN+/Quz3iMjYag6QwyM+dC5Z5nxmcvtntaDPEiFVG669VFb1be8ooWr2Z4JKI/SrXzWwQ+M+SvT
rD2LLWhavbOT4kMq886Q37Z5yp0urFlR8wFYg/w6bSwuq9Ls8+o5G+xXyM83Z7i1UNurfl1UK3Y8
EaluhyDwFZTlveg0givdKEm/08aGtFff5/zLcpn+ej4p5Z42edMW+7bWauQsIkQ2GSjroSoxTyYF
W6WcfjaQmta4jo3qp/wcg1dR16kPer6LXxrkQ3L881Zzt5kn10Ackj0iIjuRWh2MWhbni3t2ve/a
YR7JZP0KyrInam5vKM3os1++OL39wCNu+P3U/aeYCFcaTVGDvJbPqpcCq7DoHpxsgi9RvUcnFb+G
m7bInnLDT7rqWZ2Vt6HVX3Q9HUKRbdFkKw+5LR8cRKW+VqPnKDn7hE4NH/tADyMf9LAlO9jfNCQH
/AkHG17NwXUjFNoE0ejGsbd1rFfWH1qLF0tNxE4Hhnl0lhHbir29KFLb5WLYr8t4cKc2D9wl+xAK
yK/d9FbAZKtGA9StN357zX6rsiA306AYtVCdzsL7VmrO+/7oWE9KowSu91ZMyGYn89CjzEmsDwQs
D0Lk4aJNrGwwR+5DOuJo1XrO6kis/5RunzHEqtvnZt2K5lAYCO8GklfzR91R/FYepr4CSl78dPnu
9Oq98Myzu0ICo+RQKNjqK1ho/YbXO7A4JR3YttquHnVZRyrIuGRLbJ3pXBu8Jl36XFm/qvyolNu2
UNMx2+FKJ1GqHscaXel8GZD0qKwAqV3cFFPCTjMoFn8LtKXOx5asp7l+XcvyaM/v94Ou8EJR3Yjo
DHL5n6G+uEt6EaZ5qNV/ZlE/OErj0/8Xi6qIW6o+csTTiR6UZIdiD0Vai9lWN06DakSAA6ZAZZId
O/66xO53WvHX1X+TZu9WRz26Sr5TnD7QXZQgfDVDel6ppk/RdShVPBfxtKW3Zn7vGLs7DdACEcsn
6eG/zUYq9GYbGzz28miYA79clsXUOUZaygM2poyOVqzMHn3Q9XJEjRwn7siqVEXGLK621YaofO4R
j7dyqVl5XnrIQhiWs5M4p8VYn526fab85AllRVTzb01pbPXWAbzxDssGuvNcYyLQdUackputMsKy
RhzmGYEC1AfZ5zdFufml2II5UfbOvIQp0GIww5+bEKTVZgZ3FdHWNntbLxD34ch22gPxcizEImyV
CdGic2xrpGN11FL+qlWXKqXDAupQKSa0JCVyo8l3c88nLNSnh8IfCzLqqsCAdXbxJVjJj4XiTLqR
hY5AqZ/T0Y0MtwdGhCxb/xPpfQUcfPS0WfknCuV9rP//KsSwZ5GHSmXh42wZ6cfK/vTc5NVbrdPg
pCcSQUOpr3PYWOolM5x4lABP+RRXloxbdIGbt8R8e6rgR72bThaZ+u/SzLuhkmQUDc8dH6h9JxaW
j1rKB9mpJw9qa22zQE/bJ6cUAWqfSHHvnCqK4kXGlRyuS7qELPCIzOcmD6SjBW0l1jDRi6i/X0ed
oe6w7GABSW+w+j9dOo/IP6Zj7vVcYjln0wbv3QIP7Ff73dCV29h5H/App2QlJ0cb40SToa12kCr9
g9ufhfuTNLgv9Pah7b9X8CkdUVySPilqe4bfOyb9el6yJTKZAApbsOpmIUuPsH+V6V/aPnfOHUWs
SZs61+4KKntzmvSqJk+dJvZtmZ6HZI0VMz1qTZxXSjyrBV6F67qlKPTfCvc/Q3+r6URtRH9c3eG2
Nv9oSw1dMvjJPTg5q4620UTODao5LucGuE66CtxTFwkTHL/bN5uDSk6cLZafHhtBObhHoW6+1o07
BaXZ0AlEaqhohB06Azop+8/RY3092NWndE8LIr4R9l7hbUodiQY23xWyuJRUQki7C4SGOjHP4/Y+
FDXOoZ+9SO8Kxr64VH5purOr6UwnJRf8BhK4HtJpC4qeJnAYSAFtW8NWdXDwnpM/1OO/kYt16Y85
0Nc0LSSnlGfN+QQ55fL553hZ3A7QEEAMYrrNK4C1Ll/RmaGxUd68Ytp3RKsPAsxhVJ8oyA3Q6AUZ
4vty6x7n9VGY2j9F7/eL0MEuzX3nJrdGbY7oN7GXLR+VzSRWp6ehrM/uUpzwMEWLdJ/IvDxYtvVg
yC4mfTqoU+uMicGf3SRKe+PDrL6y3vpyM+9hmnAReMmrAvQ/lkasUiIty9qfqMS8qw+5wYIlFWHl
5udyGxPY4AkBYZ3tpHEfl8dI3kVM1BOFijtDk+DYmRa0nmOZH+zU2pstEh6J57qqMerka444RH3b
xvpa0aLgV40KbKGg5jY9nlBrZrsTeZnvdTFeZer1EbWuP6m2ItPTV9Ov+/LPK7CjpBZ2m6ZOi2uX
GK+IChyeszsJ7hq/npGws1WF3zk9hht3YslBYDKI7ejILGotKyp5VBe0oCb5piiegBoz+m7pU1yy
Q2W2DHXawbW2o5IjQAWd8ZeElkknlX7nDX4DFzxl2UW36LlUmsNWKoHiTJydBsdLTTW2+l8+/0zN
D1q4d6/4xNL5mrQiIjf9oNTKblU5st3QATsT4yfRSGGJSGeekYcOabCgqvSVLvtQLHl0kKOuOf8g
0yhilChXWPfyxh/FHBGs8tRoGKdqw0Iy2i5+33L6mMbj4CzIVhwFesltJBAFG+1sa8Afy0pagb2a
sedwEZam/sX8LmmdIeMax5q2l5XdQahYymkl7ujSFcuzgkJ8p3p8VrqVfcm1/EkU5XNs06uuVU8r
7Hs7qierAvqfVR8//LFUzZPHFJkl2lGbV78f0Jl11X5pbCZz7yhFFpqACwhh95X1Oo71pcfQQ0+E
T/RY1HIhWd4aZmhytko5lZ13VlHQGhjvkjTfWy27EeKBqqquejL7PTP9uunPFAP5XUfFiNEFdpW8
J2j1tjm/TOP9RVceFqB5VrabOtjhqOfSz6ccv4iLnSbZjTb0G69oxrwqSCXizcvpGuQUB0GiqL4e
TBnQ54bOctL2OITPaGsObPFHMmavQwb/N5nvZT1MvjHjOUq1v1UMgWNwV4oiXrUmWFvE8bntU7MS
VeXriOCJR++FQYdhsgKq/JUFNbHTwnRWBZOCR0/L/GX0QmN0IrlqHBX3ZeIuH9c/q5p0wB5aybyL
aOtY0cfPyV5Y3dOu8UkX8ckYjzxPXhNl9pH6uSws60NJ2QdURREXxvKPDTfOS+jJDIZ8di4qdLkp
ugCUNciTxp8aF5/ZUzuPp2RmKJi1yElSnuviZDL961n+Rx/OYVkJT6lAjsD5S3dl1HDCpmAoaPon
3FXoBH/QhZ5LZwnVmVj1Zd53ZnX0iv5GhMhZrh0oVnXMBrmfBqaxEVdX2WRvum3iyUBGJzmAE7kj
PuZqjmPQDGpQdE1YVC6eRN2XnbKzML0Oa8nD7n6qxDmZzcbpjBGpLYK5VlAL176OaCujL75P9C9a
7I8a/GijylDLs32qoiWuu6gvzcYHE3f0/HBX6ZpzFkz4OLGkBLbZPCnc+CNIfg5TUBVraNvj21Ss
+yKRx7lJL4uevDS9x9Wc86yrQZ+up1I8G1CUZcFAIrzYsqqXUVX3hqGE09yGTbpe627e2YoVroAT
3XQVgrVbnLTtfYTXFz0KVo4GQ3gP81ocKqcIyp4bY/67exEz1TorzvCpZf+H2o9ex0ZBX/M4vkqv
3znFG9NrpBcbslg1tHKgPZBBF2Qx3zyf7ChUVHC0Lt4VCaI0qrHW/KfzVIsmC5FHYyreQLya2Otw
L4gunlR5yq1bM8hnJB7hOuPJyiXYBuB3bUkMGry9eJVOMnfOvcbJpOjDZVDbHTMU3MRGAkGq702m
PLqKD3SBY57k8Va0Zt/Lu7LMgOwGjIAh/ddqaxXjab32ItlJsmRXGwqv2dAfJ97d+qTXca/Yz6O3
RZnnDo+I2cHXYGku5VRmry1HAmQKijjTbeGqeiduSw1lN7zWXvCDgvTuuOsXoJgpbTasTU2krCIF
g1BkpObWcU7GB0G6OBch/DGC8+6AwHfCbsl14MptQgnvlhFND85h0lN1D9aUxa5mvGMafqNfjpkd
1VHgsk0EawdABTT7rrSe8FsNmWjajTXKju2lcWoysU1m+9zalAti9w9gXuMfhDSXb85v6JXpbzrU
EWnWL9QQXRa7+B2M5E+UeQQbEc62zq+Esaa09YjIqtXPZjpxsunoON9WXmthTgtFVY787+at7/Hu
ATlzBO36FbWl4c0nvU2/h8T+pH/ICCoPNf+QvmzTHFotKi1NYelNd8NCJEJeP7lJ9dpyaI4kr2bN
cOCIiEk2477g/6FoLqY9kTqGQl2fdq0tDpX6hmz8ieaS55Xuyc6CoezwfwBqSMXZudA+ltNbfoY3
3Mf5eoZp8Q1FuZZk4KUOa8HUnJN0uno1A0oHTM1JEg6J9TS4Y0B9eJQkHU4sFzsTh4Hi+ds0tvhr
xNPIPgqmFaLkObYobg2rCyY0Sr5eFS3K++z+URApZj0SozJBWBZPaZ4/E08Sux52tKp90Ee5W+f+
OG/eO8Fq+6Wrfhevvbjj+MAtGc1dvXMSizeay2+m67KEq88G7U1LMuw62YLzKP9X8syZUv2ApMAo
bd+2lCeYfyNMWRnQunEf1xq0RRWg9Irdug69JvGrvggq2YqAg/sJ1waoBgq3VIefWimznKxD5eKB
KCtsfluUlOu3u1Qv/Ti/T3ZzVQw3VhfniMLloG/y21VQ0ya2tRsbXoUWoXGJsHtDuK02/d4qkodm
hq23FldEzQq4I8rfThup1CbJkYjFLm4T+DdFVd7A2W/bxvVflt4lG7cVMRKzQH1OiOrnYlZ8XUAd
OwcyaZDADp9L+uXUr5nDIjhvyg54c6evdQBPGWZd8d5AGNi1CAlL/xkEbILRHl381NgEPq3FwKgj
Al3lcBDOaWxL1HXKm5joLrDeV0fsl/JqqMNeaxgC1OK/erV0f2UlMPLptmm0h/D1Z6sVi9R6uL8a
A2RbyoXlWloku+JkuXAnonf+jFH78QYSZ+zs0eroad6iUWNzzPFsaRVCv+VKDc8SjMPZAhLpBmU3
8nU7S3fA/xtLw/xJPFKGBv1oiBmNuocYo9gRlHg0Msmb9TagzieFBusCHH6G0xwz9p1vHOq4apX9
Jnom4c7XtzVOwRQtAKViOmQu0GOmgLNt0SrTR5G/0q5AgqPrT0YeDclvP5NslLPtzM+zDUNx97pk
YPX648pm29VM7MoOgW4ss+5SMf9NTR+Q2BI0xZ+YNb9ThweX32ubvEuFeqlEwulredNF5aa8d612
5YT+2Fgm67K6uo2C0U59qZftqbDcn7uB2vWGW63ieh2qZ6rDY2SdMS1dhU8K2282MFUg8qpc7Zzi
QzPnqou6UuUCB6fwVPEgHS791os1tTqMZXMY1H9YZkKzACIp9jjdA20a91vnMH5eaWiYfS1xHJSF
lCMg3Cw8rOTK+Ngv1eOoTAdp4Xws2/xBURveEHHMLNQuWZmwy772c3LKpu23GO115+U99dL1VIHx
uc59YkviYS5gaNS2xfRvb6BzuFWK1CsvKtHCMQXIPdNcw8EuKUYtyyRitmRmNBB4dOtuTKo3R6TP
qqhf0S5durJ+tbf+S0gkfZ56GS3lmHItQxB9d/eMaR52DL7WsAUaeEBfoxQgLAZ0uG/OEGznsSx/
i1Zn4VkCR1uwXMi6Cktn+5wscSDRNg/7gjlOVrr2okv1BcTypm4jCBCqnMfUaQ5ZKerrPJRWgOag
irJh1PcUwYFFT9MJpeR+3qrttUCwrU71rVDHf0rdLYHYuv9ocJxiT+o3rUx0v7d4D+0JdVBuV3vy
FTjsRf0fzT07Sx0fltpAjZert9Ui79ZrlSQYjfW/olbRPZR/JTkPwI9YLptsAKaxj0YtDobssaaJ
XyvL0zBFn+1nw93P1/ZprGnrid6PowNc2hXOF7TXFpOlE2GxiYomq3a21j+hhUBLuibqrrEBm5Ew
h+68ItDRyFWfPMyG2HdLd4+6/cEY+nAiTy0vlai37AuL121usldFK0n86d0zaQ3fbdME2AzXmkYW
JE9cN+XDXQ/fa+LW9EY0We2D4mTn0h0AZ/NfpZUoGOBnc/MIg/epEpKRbP15dtFNqOoPFoVgzieU
yu86C3WHYgcXIJvyGmc5jogV3dN9bUxgobNTbXCxZEXYqv8yxAp+k31gV49gcXaa10LbidCT9SPk
0kOPM9NbHhcNMQtffWAMXtyPm49gjpeeDb13rBtvw65ZtR3tGEcUO1w2Ncp+QejA0vLUYOV1zDQe
NfNTpiUtO9rTyKtQgqys1vfcar43Hyxa1DY7yMriWWQaKp3QpGZ82DkdKDh7ssKAbEWDfJmVWCzo
0xIkBzPbVtedFusMz5Jjwrezv5T5Ip2fMpFd9Q1PTdW9eJP7NC3bY5JgAcqYqsTRw9fl2xV3gDCJ
tWCDSaeRmAUuWEh/e0oie7ym6aPqil3TvBfyY7I+quqvMWXH9qn5bAAhcnbGImt91JMMkzvbcLod
irrkUW04+ao9DA9nL/hS/jfgFzM2Jerc8TzIaS9qUlYG5DO+1aGryGcyHfL+uFmvepmc3fRZWke2
VKt/qsClgMl1EocCuz+rK+AHIYioKfGgByhGGfLyU4ppTzT/Fvv+nfHoLtkRybk/6iMS1u+CgTFB
xT2fHcvbLay3uHf8Ekyxc+2oX845UpUUAfnoFw7Hg32FLHFVzN6LEaPvnGt8S6UdyfonwY1CFG4A
O6cPcAmVb2XuNe/s4zq/ecSnWJoZm0BHjfVTON0eEQtORoZcbz57CZveqxDto+J2nyxYD8tgfCDP
3pv5yA7qpNfOXL+EghBwetKIi0g/8nLx6WPH7vG6qDIu6vWxT6ezlzN2sIuYlbGbs39T/UHYKKze
m60Tc8Lyayrkdag2aNoz7Z0WsWHa9EQ4S1s9o7qv2P3QFJhYPZBYbGZ+U6xxh8pir/DeKuxAbZ8f
Mg0NvjBOcDvnOqGkqTeDBsDSatMLtg1yFRpe1TJ21pp6jyI0SbgQQJFkRN3S0X6ZKhIlJnN+nOY5
Y0RECovKXEczRybLZdhqhRC/4pyuyq5OnjxdXKTUAneW+g5P11NrGX9KOnxINHIdhHDq6kHbaj9T
28Ro41h7savSJgHWoUaTqPkqjOGfbOlwGqW5R7/aEYJV/SgK2XPJfw6RySalvHVrE6qyLlG+qcfB
1V4m7F1KspIT2h0N1GOCi3PuEHM4Ha6zwr2sk3zRFFLiJxKHKqM5iEXQT5te1OGj6vEQb50Wy3bl
rcy3WGzSfdGmCR5Lnz5XL42TLHEfEtOYjkluTZEquzIunfYdh7FDPoO97SxrfiXA+mvKh5vE2UiY
HDakaR1wdFj5r9CMkE9g1yvcZEW+fbPg7XXN2U/dsOeH7Gvq59vBjUtM+fVWv9g45wDigHLgLlbk
uQ/YMYIcqngckifTgweVhfybqTA+4g7K9ht8K61L5ApFeZH1N8UVNqoNtHf+QkHNdc7y31p3VgLi
VGT+zJ9morAXDMO5zVmKPLrugeL8lC94M+c+Hhyl/VubRWD3MpHrGal6M4F91PouxAERaKGD5+ld
K1rQZdONMChFemJ8aXgZuaDnaFDVRxw0WCh6edEl3w2Ps5LL85K6j4RX7N2yQeKeMPvqN6saP1HH
HNaq3dHneYQl53mR4d1un/Cz8rsyvSKHSH2uDf1FLvrjlo1nIaxj3mQHjLmPre4Fg5l/2YzO9Ikp
SErEYR4R2xYdBue1vCQoxjA94zNRP1M1/67uHgsrkb6xzSTZkdqElieah9/kfxyd127rRhRFv4gA
e3lVoboludsvhNtlrzMclq/PYl4CJEjia4nlzC7rEJMYh8Nkmyid544Qg1fFmA/eS2mmJ0eY9PnU
3pyWqAkxCzq0KY9fSiH3qMjvQlTPBXW8HNpE5pKU08t17TWbtNXOFNUflEGws42f08lhZjeeJS+k
qHUf8OKPSP3/yK0R1Kh2c2JuhMVZkFR9KuGGMGz12o/G3Nxo7ZXw8zWhFhQ7Ds9mq9hlhREOLk0+
p8x+G9Une+4+4stcB6n4BfkxrXN3WfqUJk/OJGEIp0RhehRvIQlHZZvRSjh4yGvOD4sCcayd9MmF
4KBZDbe+r+NEMUN27U4b/krMhcYYw2kWYZmfJBOek2cczOJL3FYX4YI1mrqdxxSf5OXTgE2QlksV
F+26ga8+df1eOtahs+udNCySr7yYPOb/qcFEExPudM+T5WLHxedodVstRkDgnKgXctW6nPen197O
155H/XlmX3zhbLouDgPrlPvtW8QfJ6FNB0NA25aGswWZsOmNaVcnCV4CKQQsz8Z1Lm326AqNpIHB
QGJtxnQ/4b+IMsITsuadZpe0ZvPdGOicZbxLrbTnxRJ2ACGRQIPqH8YqW35TuDNftbbE6J29H9T3
ctTe2dqAxePSbkyQALmz0Sk4CLCJu/isg49+sdJHbFn0gyV6vOmyf6ntbrXsr/TEwW+HpdUQ0qoi
BlKv2s4hxyx2IAnJDZgUeTF8sz8hcXaixMZD/2gN8TMr/bdbEGtvjo/BleGBz9RY3f6xSBHjNcfo
eAG2YUbVNF6k1cB/NQb7q+2dlSaSo8zekvZj7OqDLR4LLXlrZfSZkA/WuQcL0i5TZIac1/YwAc6R
xSOWRsMjB6K1vjQNsUjyVSN/RYTYUyePo8ih0uyLxDu7bfnHksz3CQcQFfK1Saz/D4BE3olTjTya
XkfbCPOF0kYjN3bYVcwctqLqdJnt7jjBPyjEiM9ebCbuiXnRgJwb4/4qJjUa0BHq55lmA640EfWE
is3Ao60ih+VM0w2W8DoDJBTzUtNLuCRjs1Z4OCUiitM2p+U7NyVKTqU9NIi3prBPcdS8J3p8gBRz
tselUyV5JxXlukzKfW296JJe/1Cdg7TGTsuem9jf0FL+nxiyAn31ZswOEU/tmdLPVdj2PkPKStPp
ZhLGN8Aj4jzGaOvZZYi890bHTmCo0UucLBxzKBZQWl7Mxt5ZFZ1j6W1np0xXGh+GufiI1ciY4w07
BeRQxhz6CCHl5DJNLc7W0hVHwcFNTdpnvTD1LWfkQ6Nq2FbNH32irZl0ZyA728KpqDhm/FLOXjdu
scnGyjw9F57xL0BEsgr8+tg4Q+cguU9qZiB/MXgTwC3nA9LRFyfF7TDIT0C+pCejS5zyRKPP/Np6
/mcZDQfAU0jst66gDjj9RFxETXtNM0rxg3/uljrQNJ5zw38lT+isbd88pm17F/Lmtu1NmvG2RHQ2
ctpWuYIrlEb9j4Z2EmiQa4KAzCqOUDPnj6Z60VN56nsy77W6RsZwHArtAvv7DHaYynuwDgJtXzvi
SZTGU5ISDNdoU2OEGjpRVz24Oc0XZTBjlQ94zh3UkjXrBNBSNOuOvKrCjKoSHyBQmS6nmgIL7ssT
DONdoAIf6IkenSsya+fCsb1r6oxeOPvirfT1kE8djc3IrlX9JhXZwHi6px1vz1nXj0sarutuMrY1
fr0xgIyAoQsiiwBamr8Fjb8CWwdQcHwE+HLGPTggZY+rYWI+p5Vx7Hxx73T/I8ihNNB857WkeZ9u
pH7JJO9mq78l0/iuYnWWcXxWrvhBC1ar1NZe2yEje1iHxhxce4K6AjbUOHISbTgxJWN6NfSE4UD9
VDpXg5/P9bYXjLWQiH2iKNk2ltqF/DAMwv4T950oJncafTXKtkupp36nH7qEUKjyeWop2HNiztsK
lCO6hz7jZdUoBtkuSPEuk4SwW4SPMXgPLMHB+vOTr1RWV91NQNalsCVLvX6wyN/lRvA2x9OTlY8H
cMhUR6NNYiWPufVIo2UnGXVdaqbmJK5OTJx6pvPl+kezUY8Y8y+p3Swp3zYkT/xKUAIh/doybAMq
2HLlIiLxRIEBs7NzC7+w/4vwJ7SBlHH3RX5zz2rzG1rm3i36UwDrTAkB6oAzq2bYx5IInYHnAz9k
uFstwbZ0Xswm1zi4NMTHARPVHsfr6CGR6qN8DUT1nbNbyO3ASRVfggNqS1JzHAJjlbj9nUzMHXXr
1IkkrCv/NlTFvbNIZNp2Hjq0ikgqtrdAGkcd57all+ejrgT8M8nz3I27NQLcptAh3tRZf2qm/DYR
5SsNnGkfsZJk4K30Ug8Jk01rDgHGmVWUQA0LyTU6WdFOuR3pN2EPhxKpOe2NY+pgr9vFs24X5OBS
Hrtk71qmcUQ6j0R/PzTgSvq97v0UvrHXe3hhUwdcLjohifAHZUmZEz8YBcq3NLU99P9dbpVgxIKn
xIEwQzH6anvpiSfLnir3q+vlf4k/7+KeGluZXpX4qchFLsqbSZqdemuoKWvHQLP3egwwNBKdvyw1
vESZOJGT/Q+oz3NQNjQMmLOUE7yOMf+SR6HDxJeL5vrdjWhVBqU6WJZ1iOP+GGSjsx1U91qPAr1T
PRQROWgx7oh7HUjGXrNJ7n1bnIO8/LAKBlagONNKKobFov7Ozf5x6Mk+ygJPKZbDa2c6F4zfkgnd
oqU2XnDm9oVu3JvIu5kifpyXHCcHnVRoJ72zL43GAlsJ4YU4iBehz9Q2fYqiJzLb+698b+SIHIO5
QGJPzGQQ7FYXW6YcFJoe8dR3VzzWP8mVkkN2SZUFiQ+WoWMs7UVjMgJzSCKdUw3ZIdOCmB3CEiRH
gHL9yPD93s2TuR9SZYxMMRmzZobCSt04/pzwHA6t6rotxZS7KvnUx97BoS8E8d0EvYbSe4mbi9q9
te1g/isHj3UWsYi+hU56MxQcUNYJG1g3iqcsK2LoKSqB/DG/j22yr9zygdcmLJa8OQVgZpYOh7J7
Qu5TvxXRjLY1ZwcOe5uOYC1tV4XmU13oAYRezamyMduXekQ491puF8V6C3hc9PPT3v3BrQ8pbuGB
qM/GIFgrBvONPPhXKoLQnqEcOhHy9BwfhIUzEujWd0c2quOxaRXpc5dEhHVYzOGnPdcSwoTD3NOn
3RFNTzxOY+Ht7I5htI3btyyxH0ZQAns36vaW3scPAC/Tjablx0zDiVWFeeHgcrEk1f3E6Uj3LuE3
yIn3uE8BS3I4Je4WZn2OyjV0BnW+ZhcUJHmi4D51gPBarSKdk9BPMgxvw13zpo+fuuQ7kN3XUpUr
BQ/CGtFayuZmca+tOuybuCY17Xnit2oojVVz+4zL9Ap+sNgA53tOxPyNi0PJW3VPtON2UV37uETa
1gvAEiTpWQy1h1s0mbwBhw/KU1o415KMZY7qM2Ul1bAmoblu8pQMtFcjL14ahfSwohpmUB7iB7GF
kRJsQbkYHX+ZORQUp+kRdv9B7+0DOS4aIVkUliViUGxT9KhBOoWaY74b0nRO5kzM1ho5/swUe1ew
BgCXiaHbDlwIVGmwG50henYbrnuyG+8VjVBiJaYLMDZmrxucRewl6FLuX++odzalUmvhrMj17GNW
zX28lQHL0NqvmvO9677UdtCHQ86b1tCibudWLV04ODCVzyld1d62nbzhaAKSC4eKNw1ZWrrkuk0I
COHRM/nkKueDqXofq/jdK9RLWWvXcoyx2hnpNGM7zWnoEz/rUMVSU4VmnT1WVnJ3epDTdMtWIvkp
h/pqeZzN/OwtgnRAseYTJMPR8qjDmwRjKu3NkyQnLP08u+Z7qnHHy3nT5dUR5AS+AY84BJpkegaY
Ab0FJIYbcS73ahoTZhXm3B1+YYsVAMtzJ4NsPRnRRpfBY2w5F7f7X0ylClG+R8VrO3Y0BSB7DR1B
xvrD99Srw2mvia2DDt+OCQL0D0q+19wGAke6b12iWX/guuUmTrBTeAhB1D+IyTrXbbSFRPLYJ+ox
juZtZ8VP4Dyg63brnrO9FXGuMad/LKzDtcqFv+cJ8RoP6ms24tfKB5FV1fBl612rOWu1hGG8/gAS
YG0QKhYDk0DMEIzM3iT1pkRNzp2VG8/fNqO0DjCr1+RTS5G1cdHWhmLnYUtkU3oa5+hJ05wnA4Lz
MPS0K8aDicsvEEYFj74AYufQeRd9ngFk9Vs4nxttBgQhnoLefXE55c5Dsmv0njOCeMpzeSroM2I2
MltnQ3BHarJh/GCPkkE9+Dq4SK1ZIvMfIMAx/BNxG1V5dMrleIrjocfZUY+KK5u5jwLUKX432QjF
cFWjd1UnSWE2j7G1jWGTNb9m8W0sZedyK3qAuT6ub4v4RyY+KB6ZYLPV3PvGyuWlMjPJ63197s1/
AXeD7Zkbt9GgZmCz6CA4I5tFMtXG7setTNu97cznyrcegyTZph65SBBkfTryIMveNK//tFpzCfPC
+QpaTPeRwLc4m1HPB1EzA0D1hn1ftqRb4VEcPbsEQqxNfIDlu+nUR7cesRLFnsLqJlfph1fmu8FB
GFbaIUvpxZCVw0JF1NUj/5bMZGhrp3rXC+PJSHqgpvgxNZ7xRioGKtahR2NabzubnL4HGVgTvOm1
C7Gb3RJLqiZ5yrxT3FqPLufEho7NhOw8DIghOHfeLNZx7q9ky72RpvdgpqpJKM/yaAIhOUDCDgGE
br24OLge6VpGjSJbDqtC7ow42Ll+fmBchObizc9JwYXj5mQAlwRXaXgMerB2CPOQs1srVG2TyddB
z880YLJ2fQko3A0iOVtBxz0JDNzNyg8auIxendqTqQHGzlpjn0Q2ZFa6459xme79yQi10X1oRhUu
HSj2rp3zYninELgxoG675sALvBDbtOFwZJf3HiBG0/hvVf3PcV7q2OOaDOjO+85VL/Rn12peKU3J
1WjJ54SjXK1BTlQULCUuaKme4DZtRt1gNWz/SHV5m/MgknP83i0vbpe7R6SwW8lGQ0ff5YSSZ1Zx
+N+FLsOmegXzFQbBW1F3RF5gKpmM8aRdp36iqqZtG3jFnp4TgzHuzGchouVOmi+DNu0QZ9fd8Orj
TAQCAENzzme0FY/jrkULJyBcn+urKOkJNui7ruz2Qn2WyJ8VZTxlkQvmuUW1ZY+1/kUg9N/kJygZ
VWgRqqIL++5p0WMLxLX13IMea5u6/JNcwznZPlrXh0j6O3NEViJhy267nd9NV62EtF2pX468351v
nIbJJANujv9UMD24PNqmgDyNrpthisyaN2R8DTJzJsJBSTe7GL97v/m1bf8G5A1rogm42tQma+sw
Nudndj7uRCHXctk1UuDM0nX0U2NXNi2eCEeRoMQN6XamACrVJYfFE8hzbc/+yqtwgW7F016045Or
Gfcpz/ZQrB8GUT4MmnaUvXMZKKw5abqbh2Djc3f7JrRLPvFkQknRxcmPwDLxPuOwjDUxbE2bUzss
TMqF2z7l2srGDzv2OWHYKOkvQTKHTp+FTeduHb+HBGLSLOvXyewfYs3m4v8oCuBf/C3w90OdGqcI
obmr4v0k5jPpriPFkxO93UvN8dUcyyf+z4i5/mbirDyRuy8Jprk8c4CcXaI8fq6EvpeNINkhyFyR
GXmiuHg36pLSrreebW9bD6x3orMVqkw/uTK4zp5PSTAKhbLeewN8qNeFNZpq0jRHEw8Be2Sw/vra
Cd04C0f3UJjNhSc5KA4wg4FD4YvCXDneMifZEdY5slHyN0rEllgioGiAMoprseqqUM7ltincM73w
U1t1D3Mz/AAEuWcgmhu3OyWElqsl5hlbt5EWvB/hQjr4A+ZINTnb2nUedka89ypjHWMSBbN/chyf
CZFFbtmfbvSnWeU7ZTlrgYgRyeTCjztZrKSWQf6acCro6CY4NJqdPihvc+M4Dwxk04ZhwsacRPqR
vrvTBb4lwPzPSfBfeRiZaTz8IbmtfQEmElEmqVHHy/mj0vpvqRhvIeBB7zgLXUAtaPDPVPQ+a9qW
TZjPhaUdVTRtI0IWeT69mkx1owPeBF13VxtRdrBporhlrFadBTlJNIQMKQutgmZ4jkpr606Uqfy8
tFYK27eAZBN59JCT3tlgszE6RIt1ufHST9Oet0HjUtjRH9TS3rb1JFRWFA5MdlWc7aoK/4fTSW+L
Bx2UtZfY+2LWb06uFvLgwTNy8g53ZfHqJBdeSfXu4S3OotoVZXb3C3lLxac+53CkKlYXWOpfXtZc
5fXDaHFxtYgzLID4y6L4nfPpGdWD1JFlfJlSfgNe/zEM88USdB9I6MAm46teSSr3q5y53E54NGcO
2ybK5Upq1005P/mazWlnDLNi3HGR7GJvuoGt2MT8+lCPos+a76NXJVTRxHzzgunkGMG3OyNN6/X8
6HXmmfcfPjdhXRZmbfz2W8T08bUizKEMzzAtZGF9EIJ9N4J+XWsus+9Mj7zbaS1tZsIKRZA9s9AU
RkZl7cu02UxSXns7++had5M5YPL1fNjCDHgYbOvRoWVQl/FGMAllZvlPNY7PzUbQJTeTo2Xm7zZx
YDsvd6TuD3QDdrCwaHnOe1PzvnM9WMUkWBBwQS+yWCLwrBwGY3KKMb6bOXgXxfRU1PVbQg9wBOiN
KE8xoiJQZp0r3iZMBzc397dL1A9e826ykq0cfnpIhP4UvBRF8Vna1X4G5OIpbT1w6M60JjRQfwGq
Hp1IEGSki0FIwJ5/9PIzF18Z3EUsO2jcJSdJGLT9Y8+chgSxTboJzDB5QOJkZvLIeXTj2M1RjTw6
IU4yoxzzof6haXoqSD2ZHO18y9vBltlYib2rU3NH7eKQtNYBGA1nHspDRBOUaNf9kB56w+NpxI8S
pHfBRKouOsNAv05jGWrdcPY8k1phz5aTcjFOYICEBDT2U82cDloUqsV2NoyDk0OhHv9HbdVfQcbz
3K+ile7LjylDWkl460kQ0DM+Ldi4MR32BY1YX5jEobwbk+q5iOQWSPJRlYh0eGySediQeDyBtxkD
jBehLw55Gcq8XNpBD5IagQZ0gt+Cq9sE7uCos0WSUvjLkBBdYL59utKClcRug+CD0PjLnKA154h4
tPyr+XlsSgR1GOSx+1PAZAJ2fdLG6REwGOkmIvaUimIdW3eilG8AJ1QeQTDdVVyqYANblxJz9CNt
KL1FebKtLMykFWpECo02ujateNBk9tLU2ikak21tZe8a6MOC24AD31Ki7MPML1+wshhkmpUPwW2a
7W02Tm+pbYKuyNeD1ZKYL67EWjauQYvNnGidTunOdqxjvNDbwFAzlvqEeurQbexN69x872cE2hwH
eqiok5YpMil1szStzhnKlBdx0PGZwNJz071woxHr/FOtogBCJglwgh1jxLWvFkC/JWGJjudTQ53m
hhAFOWcvCYdupBQNZM1k50eO8QEvcq8IzDhpcZtHnSBguSankaz47ou1aX1h4tLG4B1ZkzhUBNXK
xsVuIeOeMZ1hDQ7tIRuAiHnmLghIky0LPTTUpsx50csL4QEabuYPivY6T4q9cLOrRgxUNqs2+WSw
ALQoH9gOzPUw7nQ2q9RwyBRNNsEyGYqEGZGlhP0E4oRQ4D/nRUH8fNLezQL3BeABSYzLBAS0jyLS
rQ4/HJXkzqPjVXc7QrLBb2ZZYVVJCCsGDG4jOE0cThga975qX4o82Lv6vJua4QT4tlxNRQFZxOHT
8HkC9e7iJCK2KehMpl2sC8074EHxnBwJfDXzaWgIXgDNqTe6XT/ZJU8l4hbXNK8ODfdnXuJ9Z9Y3
J/W9WSQHln6FUDiJxhEBMmgb+e1RYxksmGD3YLEBBcgYvcj5XM7ICnOzDyJtYwrnDfQhyy7N6hLx
NtYo8pAvu2st2170jwVgl1t9KAS56JS2e8Q1MZd7Wae7QcGRwp1y0ASSDv+VINI8sx2BC8DxOZAE
BRCOmMU384cGBtlp5NXoCkCGJWa9t3Wdz16Pj8NoXoOi3yxbagwLqmlirrGQyF4UJ7plO+Go0Hbq
naX/VL57HJJuaxTarbGGi+v6q0nZ9z4Izlh5LB6qdlPmUVzg3o5DS58PsoJcSU9hMqON57qCp8id
LQ3b2khvhjaFHlX/ZEL4al2UjpJnhUUt3OX8Y8BdwQ8+U+vA2FUT7ojctN0JtWrjpNNWcqpIEh7H
1ECsaHokW3vKLF599VoX2UMU03XOc7AsAys7iBE5js2yonRcz5PzkJjVPWmXd2wd+m5xIZV8ywCo
x+Cdpqq81tl8qBhN8vhjkATKzW5tskQGuOdKp6c/2Dl8G2Bo1UZ0566MQmd8kg6AFk3hIHODF9WB
ixq6bPXM0Sg0co5W56xlk0Qb7YlhbvXqKOLxqS7mk0ZdceqRFV0YsQQzdLIgop1fCSgduhRJRRm3
ETSVXFrH/XCxOFxn0dFFMZ/ppYlh3mPjPw4SMtGkriUnKZo01948yMyFkPQpcdr7HhzugEKftr89
s7RoDK5A/xywCQLvmdPIsGvIDRtE02pqnkMNiwQ7KrLKfWTPJ+AkGzyorUkMOXPfKiNBVeQqH6ND
n5CW65YRjgnDviR6sS05S0St4nr7S+WD5yEe26eCxppsTjG9g5QpOuewZljsKuFyLEBvLpFvuZNE
qEzAj3P8UfCs8AFhxVOxnUZ75/TDp05KS/HCbInr/6sUQolB4aEc92b1qLWPsnoIwI4VlXWJ53jP
zunQoXbVtIR7+/H4/7qimcupvzvgdRv7HwATZN78C3ji0Uza7wQRuitNCAE8Guj8CHoorFY9x/CR
YtQdGrgbQwCY50W0wPetId8mvgoH8Qzpna8OyaIr9HCo9d9Wbz+LwaVdhvqLmKnCJjev6KAQNWLt
V88KmNHQaAw74xytXuF5QmmdDTbOpM1jKoZPLhY0X0tG29Hqt2bfAV8Sb3Fg/pjudBJu/oCB9YoF
6JPLF4jZM++jgjME9azG9naC1qntFRu6V3zM3cJ8IRdYGhR6eRbNrr8rCqpZ3pg/0fJ/szrzD/eI
V06Dq4HlfHAS9wVd/01OWcBhs99oLWl2xSaNGZGIvCUx1C6BA5rm7mPr4epbBgdV+05SYVtFDzEU
ribg/NNzGJ7Bpk+Y++nV43axneaUtuxDIF280+30X03Z1LLajwkrk0useaazALrFHvk8oryiQEno
R5cC67abWQPISGe1ERieiQ4Vj6CPPJhBMLCyCmGFRyl4STqAgE9cT7zx3V6iMvlQLHHDgxpgiTta
savnOfkIek61is2UewXJdwuxOoK3hejWeCyirNvBOaPTlu+s8iAYq6hWl7Xyj5mqJbg1XjFZPXuI
HdG7iFgDYFTiNdEIwnHeZI8C1U2A3aW9j9NMHlmsBL6SiflaeEJrkKu86cKWhOURYFQ92Z9et/ZA
fE9Cso6ips5fIdvmDiIzqwiAxB7VwDFGldlL5tJczLIvS8LXtfrgbC8P0qZB9Oi4g3B/3pNUUhDk
eIejjEw861wgJqvm5mVTW+6l+gZGy69VAYYdSvvJSvI6tGN4d5M1EIEfO4xmGQ0PhqGP+6ljD1ud
+flTPTMbuq5Oxs7VNmM5koAgOxM4M/kc34nvA/ve91A2Vq3kzWGpj6iELlFai0eDs9gnPds9umDZ
Gxw/BtxrMq3oXaD3kqBJbAr3kMUHgIqlEZ18CKexVh7TBghshWjS1ntbNgBV2WRDrS/X/TuaMLE0
k2QO0VOiaFT3NVbhtWbLud4po01d8QS1Syg5kdseqAlylWvMz3ifFYdNL4VtSRfWU8Rp7Si6F4DH
9Cm9ACQJWbi96V2Bxdse0QF+0rlkNkzakEKh2Iy2xvRgMi6qngCeP7JHJKmjmfC/c+DD7ld2ol/K
chFZm4BUcPNDLu5kJKWFPRaV+2Ton9IUHbJwNbKD5SMLD28JSkyaYOW7ip1D+F7SeVS69VSwlpi4
iHqZ6oEAQHWbTP+it+Ula5qbEillcQnOQo471XHajdMnx1Rn+ObUAsnBj9a11MsXA+pMQ2OMYDFd
iWlE3q5j40FHS2s9e+3NtKTpdvWefTGnllejtrQ7Sok6T6MTPBTv6Mh9d1pmIo5QZgtkuGTLggcE
orKDP0MDMR5YDqhBI8+2XO/ufmRhywZy7kjshdhq0DFLUXxesZYyZ0uf8nZmOgavnUHCcYam9tva
BXnowXemveUaxr0qi5Cne7CNBuuX5ylYHOAeeDJ3J+8eop7DraoR1qmM48tG8drpUsr6anBZzUcO
28p2ZeSXxMBAC5UFik9s6Pxe4Kh1WUEmjXlnWzsxFSe9aLZzQESqIv63p4EI7nAa47NT444Qldp5
UnibUrE/p09OXt7fQTAT2mF9h4e0Y/nknnXKksDCfFygiO/PLbaOXT3HtUB4AkgOZKWAotXpSHmE
ZfgWHOfZgu0sOs3ZoTumG3KaGICcUlbNpL5LkmKwfDwwQuLNA65DnbamJ9OQWA2WfGLfcKgev/W5
vFtzz5owEemrzomPpgxcyj/WxnNggqS52g2U9wRsz6bsLjL2b5I1IyLQsB09hgoNAajTtafetL89
I/5oc43CGBlH07LwEIlDtHHoFy3ZvOo1zo2HUmigm1BIS+Or0+WfLeB2mUvPhkT3HZGaNs30kLXV
JrNlKEoChrI6QR/bA9oiOqR3FxShNfQg6vO1+Y7gttcHPhg/qY5S8/jPkjoc4xybyBSUmdL+HnDL
byR2xFaLUnuvmt4Ifcv+mAOqsUhXQHIzHbgFpdKCa+TIJgXCPRZ0Lrq2w4Eobn8sWqMjcGybJ7gN
E7k0o3deMUt9hsP5M12OlLNZQtotOh+3oD6SeLmwsOgk2Ho0FNUu8yvqE4xQFTtTASmjDAGl+Z66
BMZ1wetcq6e70lnJy9YOuHBT2C85wyx4APacMvWVNyxdSvcUxjpfnU2/Uxt3YKdqzeDHBxavu7Z4
Uq1OLspf/qeK/NLQusudaIqrthC14yb97TUwhy4pMDX7y9KS18mV3y1yynrwCNDhCPeB/M1ya90J
4Ya2Lc/FhHPBgfqtUBVpeBKgiVsdSJEeCM/6e4i4eKWJdfZ4LI79QLtlSTzqHS0azxZhMIlnw4Sj
yovzpXK9rzwYbn4V/CjdewJdFHp6fZb+spJVfues7QRnQ3HTUWRk0eZXKuWaqSmFNpzze4iNK7AP
z6PlvrAb6mKIf6lJUSNx1JMpgRxU8FVIc40UPcQ+YL9akMCS1IbiQJ16YB8nXWzTfdea5FlR8WSH
NDlGz0vI2pdksWCRWCwSFShUPfljwZlwGCF7uceCzyZw0x2Fk90obeQy9SA7dgEUrrPcntO7W08X
Y/DZLqrQCuaUzTj2trFZDEl1cDWDfLAttqbEHj0mN6/fctfQcC/JzWMwhQwBN/LGoTtBtjPKA6Lt
rqhcHuraXSoDg4IyZIbhVspDn7FwbuAwptrpGLeNQZKMLaeuDkrZVi5+t8dGvDruf31v/G0DhFRH
HFCq6fiPBNGtHiOyTh1W/MDFxZMAJoMPmzFUr3pb+2tS/AH2McyrGQkKdIJ30gFKb8hwwrNqoGny
KaxZ2UZDb+iHrebCUWaP1KHvYX71lVh1dUf8IX6POa5Zcwqlu67YihvU33afPPiWC7XUwX3jsMlC
M7cbEIQzYxsZbrPjAS1ZAUBEgQTjglKZZ3NrjKV803zd/GJIHU4zq0PtCKo81U+3eo74/v9qSziP
bKXLTuQlFWqBx6uc1lh/lIlyCTHVdDHbVP7JfLDfG29BxvS0jVZDwYFUQg3ZVBMHu26uxdZxVPzc
db1DtJ2ajrsUtvh+VTJcWDGKuFjS4zKM/MSKy0MBNaEFz6BnNi+n+jgYgKOm/EXX012hk3kbW5Rg
74AHdYyzvgPSExxq8pcc6U7xzG7zLi++yO89e+xUBQKO5l5SJGLjQT1NtENiXpPGMvYT3NjphvZd
WB5ryRtjq9T4bAWZTvQGIKphG9xxGEbzYH9qPmlSq17kuspkQ818A43xy7r6uy/V97RYHg45PN9k
x5sxpzCRejbOqOTm1vU72WPidrJ6diAkrFuhtfQAI404NWvW2or6q5Zx5kpp8ZLZzcnNsnxGs/8V
cb1NWhZHidE7SxGQ5F5el83V9KeQJPrejyGGSYnQ6NrtsXDtX92sn1hl9jrSOFq3wEY9W6m719KD
MUqTBQXuH5GsBRhOCNF20B2mcZrZKcU6WccgSmJObr6WlQF6Uco/boebY3aPdq2deXdBgWC17wpl
I5QFvIiSXSAprvFgFy9WH2ksfS7d0KjloQFFRO2irNHPxHNdaT9Bx59hMjtSyxBY7JbRLK7jo/Di
O+mAs6GZz7bWsLsmDoXjApSbussYWPfiP9LOa0dyJOnSrzKY6yWWWvzYfy8igqFSMHWJG6IktdZ8
+v1Yg0VHMongdu8M0D2YarSFO83Nzc2OnZNUYOR9g+vcQ1xhNMGhZJ1EZEg/0+Udt77EgydMz5Rl
XxiDvBnGfieLyk0f5+fKshpb0gfv0OVAQ0KJdg1wCRkBiDhxy1tGwN1NLJmO1wBg9YGGd2iGhd1N
K4kvI3k2Ki0WFVE5h5Ib2vNeAwtBgvtNt0KgxCatcchCU2Qhgu+RRUXZaKn4FgNw/0AE9jQk8A6U
gwb/LaIPOx57ud2MkDNQm3lEa/rFiPoOFiDfrrp+i4jqPmQyq9VpXLhbOZNhdU3PuSqeRzG3Y5nM
jfIQNGOh+6CqdHl77+hHwm0dec8G03Q5xGCpONHeM26WwiiByDnDlwx+qLuyL3eqQXaFp9XUWke/
PWZ18kmjvtMN/jnymexqnsG77hLN2w1lupMMGOBkyryg6kNh2FXMMrtAUze0ilATS59g/h5vWiv7
LKivQVnvfJ8NGSr5bNJjKREdYD/6R97SO5HkB/2gg5pkO47YrgFYrxxSspUMGjDomYiFb/D93+RI
KNKtup3GBzskorKxhXY2h5TQZfBMphsK+iLRfpiJBg0FDKI8oyzmQUNZvBMbCsBkHKNWUGcunYDR
P5I6WyqgQ2rRdZWSm6G7ydThbpCKY666J1n6jQS5zXHYo1bJ7U8RDGoAw4c+msEUIflGp2xfpeau
gdYrMF+Q9Tj0Or024OlG2L/R6b3V257ERybzj7+EGVXGRrVbT91ViMmFfvsMGdW93nGrG+pJTX8U
vsqwh3unNo7P1mgB87T6rkC0LDOSm7zw9zpZcJ1rjx3NWj8GGaHn3hc9Q1zHL741hXtrmkBhxRCS
RKt5KMZvtWzeS2Bly/DZF9+6xjtFeY8WGe92c+o4I2wb8AqrJs0QhLNx+pyBrdztbyGV27eg6sQv
jdffCBUigFCyBKa5bVL1IRpfoWgnshdYaw4WfRONjh1qITJ0ZSNhm9n2vdQ9iMUvWaaxon1x0Voq
i+STnH8PBf8k95ENwqmXwVb5P4X6JAnjvhweOrgIxBF9coo5VM72E/LZr76qjBZI0ucBz5MV9Q7y
8MeurG88hGe87Auzu5s0e86gNzbyYu+BNKJQIHTGNhuhq9bC216806u7RO+/togQ6gMsLSbdTFM4
Bcy25CbTjaP4DNrvQMq6h20GUkjKvbirkmufGBkdspew+V4AbcqH9IuPbpKK7GKqQZ1W/w6EF0kx
TxbXAE0Xnrs3XsScfXynm8+8sTcxTDUt/y5IUtH6CI9ya76kPbUvsXlGHxPB7uRE9s0UcX5nqUyK
aBRv218hAOeJBaOVxaMkVbtSik+VyZhZFTEb71Fe1PKtBN6ZO5/CkQ+BIfTbDPnXcDggRGkObyha
HX3Xh/c42brCqx6PKFAz659+7iEjYIq2pNOpg/nomP7JaNr50Teve0Ac5CXK0NtKYgZSXZiAwiep
ukP22s5D/VTqDKRYUUxDcdzqOW2KSQSeebNR1GAFGzfIY4MoxWs1AN10eIMQzgjedIGhPcNB8dWb
xumdhuauC15NT6H2ZL4sr2COhzWR/jAveab3GYDtyYSyqoRLzLjjDb7LGmQSM+qlpeJMXH9tCveg
Qu6qFcz7QHhXR/Kn1E9+FKVegxmL3kytOOQSDTPqFgzkiBpkL8nvqjYfMj41JB8HCQkLS9PvZPFX
PTR7cN/UKSAYCeEiMzzibvQA39Q5b7m7zCH5TLTeqFZtd5QehtJ8U83WVpB/jILRemgH9z6ocvh3
BPVnNYonAZWLFg0XXfJ2sf/TkMVzywhYb4AqS1p4uKs9apv8GPeh7OEI0NqNEJPj+OAoJGaBPffY
1yGPPv3BqK2DT0dv7DJbUoKdSf8qImGoqQhqIklBDYsNVz58DEVcgOClJmBGlKiLMv1cWtlXZoao
iT/JhQUSR7QcLYrvzWlL5JK3MvgBAASVHNpGCChPAJ6eqlTRmSprjo0SPGgowptCctN04mkUi52g
hI9dinpyCtW6G94oVU+ZC4JxpA8BSIrmyZQAuUjZfZeFjz4C8vEIr7kPS6dXPUaI6sQWZW9NfQD4
ftsH2o0PbfkpmXhh2gjMYzf8VkLYwyd9gIMf1mjHu6TNXWbSAPBzQN0MLWfusxdELwBkC2x2z4Ok
3qXAWGK5OLeRews/wlcmml/NfhpG7OHiLnX3V9WRAaZymN4YDaWwPiszSDrKE0VNoKoV0IAcPGxD
M1E0i5+ZgZKnMN4Q7Xc+2u/c5zdkrhI1lZbOrXk7ABJuauFWDGTFrlrvd9aCM0gV81Cm7k+3L1/h
OrvLVBXwoyw4cuKRUxUjJ83/ZuT0ppOJCs/otG/MBwJ6nGCwIkzolA/vtVR8YHD3s2GNTy1CD2AH
mXo1SU34mdYGSUt+fx6ceTp8a2SsJNn3sEB6U8yYA0kG6+SjiwSEPUbRxgQH5BuvEfMoWx2YmF2i
ubr1yuI+BcliwP1pqtFPMze/BfCMU0IL9t1AV8zlCQN3kdUC9/DzLdCGgxEOv0rwHD0cOuinAQmI
VPfoS8q3qlM+QWeARlrtn2H7pMghQF9Xa5/48CgINuVb0uhH2l+noVJPHuiR3Ccggi3mkk20b5Kn
fEInvtwqXMqMtnlbKJL2owE/O87rSFlxipEHV7PB2Hq0RJRB+dIUKRTbjZMn+bkcRxozXvnYx8mz
IsCA4NP9NJJ+byFSkXhjAhsltalcHY9d39iGLuxTaG6h60BRvrVevVZ26txDwhSWcNVsvihqT8VZ
s17UCUCSQ7siK8Gj3IhPOiqyjTfaUQe0Us7BWAe6xuNeyb+LfepoQKVB6lMFTZJv7KLjuwOEpsYL
yDgbRPAPyfd/AYS4VTP/FywMB1dqmJPMeOSbEAcK9IlAXsJHQG+7L+NbwCrCNjahMgzF77qq5ycT
virKnNAZUhv+JqpQQUANxHQtWuy5mXYbRJiDDVN6GmoOGbHWNBlMFJGXtM5Z7AKL8lvgbKoty+rv
usluxDEHb6vLZwEhr9Yb+BTqSwv7Efz+cKe1EOQEk9jB1yB781Kpvivc4neYU4CVULJnmrQJKIDU
jC7xvChgaEwLea9LzY+AFN8rgvss8l6RhfhU6JAxi+S8KN5+1ms2pFSAGwdxrVOZ808iozdwCRqM
oPrJV7NTz1iDyYM+RFglEaQ02aMaM5g0aEAG/v2v//m//9eP/r+8X9kDWhNelv4LRckH5OPq6r//
Len//lf+n//79PO//03J3BAN09JEHdoDxVJkiz//8e0pSL3pn/4fCFIDG41A7w2PybfgiG7pHXJL
MPLCR78TDv1BPoo3Kj6Ublcsyx8tWyJPZ81UFd2U5pbDgcoupMiSYz2bBybCD/BO2d4LBahtsDN2
K9ak69YU8f06G7lVqqzGGpPEeRQd0aDmwvBxk9Ax+88B+gElAhsRrKMBJc8V6+aK9enXXexyWkSW
Wqee7AS/zcfht3RbPEZfrSfhW3RLBn/In9qn+tfv5hiubfLC57UkiZe3KhtQ2ijGe8P0dMZGA4zp
5J/VR8tJ7ttT7TBH4T2qp/EsCufhBEj6QTpdX7C2sN5Ls9N+XKwXyjeUVEdXckhCeV8DAXpS4Ne4
bmRpU2WV4o6mMIpC7vLeyAhxA/DuVnJ86UGpgcoZL0L1Yyie9eY5DW6uG5OWHOjS2mwnzXKU5LQo
JSdGE+mU7r2zhSbndtgxaGOvuqu6sIGX1mYbmIfIV3XM5ziQFG3HHXQZ2UmwmWfZZeoWWMEWVdlm
f32JSx/t0uYsFBi+AS+g2EgOz0wnjCDYpDZnlp+uW5n2aRZwLFk1TVWSTQ1969lREMVSUVwxlRxv
jF8yH/1heIlcZlv97FQZX68bW97Gv4xNMejCD0Ue84klZhJZ+A/R5Y6zVhx9zYDy3oBf456yWkiO
kH8xLASKIXy/voS1/Zp+wcUS0kRg4o+hNKfmUoPVO7NAd1aU7Jzpzrlu68/mf/g4Bl/FEqe/6pOL
XBhTUakwRwglnJQ30AnRM5unaLoHFIU26aN79F7pgR/kvXpsbqLcZp4qEDfZ8fqvmPzs2o+YneuE
uXKv1vgR4Yly757XwUngGqpWzEjTx/9gx9R1Rbdoy/PX2WIFV6jCDL4wxTEP6jbmSOd2/o12PRfQ
WiSWl6KVhpKhpUIoYenqzFpdB5oAPabowGfFyNQm3fvP5Cs89I7DL+8xOgTn4NBQht4AZDugDXEP
/ot22BmV0S0D6/tk5SAurh+pM2YBdF4fxjx+qgh4hakoiU5LPtpAUA8vJ/IIOTiKkVkMIIxuuK1a
ZhlRqRweojy9vf6hlw6PLlq6RCvQVPn7+w/g+tFYNWgyOHLxO4Z0sPGHlStCWopplybmASCu6cpX
mIDR4AzYfxvukoNFIG125f0UueOttru+qqWUyrq0OYsJOvaSkplix6Rxs2lAO28hDb4vjxAh3nU/
gCkXewpxua2sBKPFxUqKqKmaRGd0nlHFqtlBKFCJjlCcguohpwvYQq27srzp58+PDQ5DZkhcVaX5
V2t5wnmC7olOZSM7u1VuxiNTvlt1U5zaQ/6q36/YW1qVIcqKSf4ii6Y1BciLmES3xawa1LWceu8+
anvlxt8HdyMyWjetTUdjEzNwCTnUSij8mDhJIrmxqDCPS0PVmH1EQIpNFxom19QA7+j41YveqnAa
MLm7vrw1O7PwrtLopFelc9HDe2tlIOkQVkVQE0J++//P0rTPl/uI/rOiRQZ3YfgJigkZ2FU1vg2Q
5V238zHQTTunEFBEkZeZOjvVGrPflozbOKbxnOvFDXLYG3nCOis/3NR4ILiveOTHGxKDINpN2SLJ
NdT5wkIj5ywoXFrlKTPuFamm8zsNvElwUa25/8eYJUkac+aWZXLGVXEWxocuMmqvNkT04Ua61fpG
Nv92GvbOgjR/qcSh61qRKzojPcRb34Pdn1KfdyzMIVsJVYuLoVdiSKZo6tJ85+JOlsYKvSdnendG
b5RTV3xh2QCeYPB1iEqzU1TzvmOiVRDBAIFhZdTMN1Y+vrTw9aXp9vq/JqafcOHWQi9ZWl1jIqeV
csr3IDNhV+m2imgrB7o/W5QBfxmn7BPzpv3DdVdfW97M80bCo8CEHZGe8kcR0R/Inq5bWFydpir4
tSJK8jxrQIfe70ryZSco4odsCMCytHeCHx1QCKXpnIyv1+1Nv/h9cMf5SFMkzSD06X92+2I3q6CC
9a1XCO5+uQlzJooVBZiuuLtuZmnjdOoaEpAmQzfmqVfl18C4M5PUS/1ltS5EVMmaX8gLK6FVNDm3
THCYu54YiiIKgOJ08ze2aPvTzb+l+3GACPgg/IMzq5PpG1PeLEJB8d4J1UYSTSQhRQeK0l2D/IWr
/bSU5+ubJi3u2l9WtFlkoFedm8owilCy7IJvgw0h6Nl8QC3n0EPR9dDfwXhpr9hc3MYLm7No3rcy
cqEjNrVNu2tPxdmz0ZXbAPa4r++MlQRm4ZEtSRf7qE2/5sL9YnDueS9ibTjXp+gMq/52POt7nrs7
/7CysiVXt/heqomPKJY5/fmFLcXtvTB29ZE8BkgolYotWiOH6CA/0/SD0QastR2ehZWcV17aUMtS
JapeFL0UbRYSK6rLlC2Myay0r08MyYCFoSVNJZsMIPhKonhT2q0NfyYdzq+APg0KcQ/WabXGMLnL
7KzLompJmmXppDjq5G4XG1BDL1IkEhsQW9UYbBoNylnJqJVXP4Pt3KIJZ6e+B5YgDKjFggA4Jzpd
v+ufYeErvPsRs6+Aso0YM7UyOkrqwOwPSfNtWzSb60YWDo7MN5YpExkW3F+zg4N8Izi7ShodaCsY
pPHzZ0VDxOW6kcWV8L7TNB2fks1ZDEBUzZWhCBvJ5L5LqB8ouQc66/N1IwuPNm4BTSXImIam6PMX
epWkritGyuA0Z3hdjsVh8pZmh0jIDlnclSUt7BuBk7exIUtIq8/DWmcw9+uhLOUUFlDARiTlMd3v
KytayBcvjcyjGvxMncToBgpc+3Ev2ihHgdn2tvUnxio2wx6+jA3ypa8IrsSva+FtIfs2KENRguZh
QSyYHUZTqJDsHFD/SuXbrmsPKI0wWaHvmAVaccE/983stFGEVXjIiCqXnjX9lIvTNhgapGyyBpM6
8hx1JdvB+Foi2lM1DGR4TLsr0bMC/4wLiH3q6/S9elNG0spxW4qw/AzLtGC1k6icTuHp4mc0QUIz
DtJGB1Dvph3Sz6b61KfSXuP9Tetqm9OK97zPA619CXmilW+9kM4YPAlkEjbZgvVudkaS2o+B54W9
E9+iy20j9kMlNdzDumoXJ1ruNtfzLtivhbqFo0l5w1AgiFdV7YMfp37RQmaATpOe3Qfdl7KBH877
srK2FSNzPx4CvfHSWEF18Qf6hmfrhoTjDpDCn1rDpnJycMEHc+WErhmdXc+Gpg1ZHLEyF/6eAZRF
o//UImXtu62ZmXlNAUGlWiaYAagNb4l7AFPwCKchhEFHmJa242va8wpfW91SxnP54eaXZejTDR6E
sXNADo+f29vyJ1JWh+Dg30O+DQ3tVlgt1C09KN7ZnF2LDHTXWRGIHaX37I32hfu7OUifAJWF3/03
Jsbvjbf2tX6NX62XFQ9aikYXbqpNX+HibEZuPwyNhwd15+y+dbQjZbgj/FooE5LkbUc72aWkePft
6vddtEwnkEqoRCV0nvbnau0ng9t3jviICl380BwQMkT8Yes9iA9Qpj71BzgaHW1txZPfzIKiSZ1Z
NTV6U7wFZisOUTUrE7XonHav7GsnBDV2RJ92Ny3VRwYkt69v8UL8eWdvFoQVtIxVuYc8HlZ7xp8l
wflDxyIwEm3lAOU1GVWw6yYX7tB3JqefdPFRwQFqvt+yxMS0Puex9hDQcfz7JqZPJ6vgHFVSuvcm
lCEcoiy3WsfLrEnt/SaUypV7Y8FBTFMxdVWVqejQu3lvgnlUS/XBozuj6n9Dze0WvlgAF8K9WScr
FbGlDbs0NbuTo9FN9Jj5E6eF7MyqnvJmpSm0uBYyXoq0pkgdZ0pILr6IK5p5Z45G61SKdXSLfquF
1VdFRXOz7Fey/SV/m1JCHTy5qTOE8N6U36VIS6cSXybehKCFOt98FgBHd7V58l0gSdcd4aM5WZwe
7v+phpjm7Dbw4r70ckuHpl5U7pthOMH5dWuWDEzXYPxCTV25F6bj+f74yiLod9ADksgDSpzl1V3r
GiE73DlSAIK3BhfBDFCmoeEAmdf1pS2ZokwlyZRzZNMQpz+//GidmnvWoHeOyuyhAAlHo9c2b/8V
M9LHbFSWRIl/v0RZgi82O676AHWtaUjc4noO3cRYgl1gqLBh0B+dEsncd4JkMD5rGpnwVGii9bku
3W9C7p7GAIZ8mHNKyT8wwpkxHY4wdXeMom4oGPtHVbNvfbhNIFotH6/vzkeXVijXGLIuypokKfrM
z/KeAV63lDLHLwvAqtFj5/2Eke1rBK3wdUsLHZUpgdVETbP+lFdmwSaXgr6pTDd3hoNR7BrbOzIC
AgPEITi5xzjZjW/6UTwWxxWz06l/72qKzDNBEqmF83drFhUadVQqV5Azp9vCl72FHOwGHOy22gEn
3nuO+ve7Du/tzXZUCiX430IlczQnu1e3jMju4eWmLoB3czkFu3i1iLS0te/WOPfxYshdSfmzxs4u
f8KCDijG1h6jF/+o3pYH1+4+rb1aF7pV00J1jaT8DxxnFjNIsbI0hw7ZgRaqs81z+qV2lJvolfbf
ITsBCPY2jZM4xcqFsvAewi4wZqrO070yb+sktVjXcQH1ZLs3fhj7KavTbKg2d5JdH9LDarnn47Uy
2dOJUjTHVHP+cI40OCfhBpzs4bTVhgcYCI5mD9S2t1Gx20FIthZMprPwwWmpPU4QJ4Uqy+ysdK1a
w62RIcV6FhCDPcGbt0ns6AzI/QTnonYXnVAFBvCUbxUY+z5dPzOTu3ywzquWOqtOU3B+ZILGjVOt
1FOnhKo0dIbysZbXvuLHcMmuXtiYHZO4MsTQ9LCBPqTiuHf6ubrX2q12AwHY/eCYz/Vb/40RsmQf
7P2/nSgoCgAypnp1k//OH5NG0Y+wo8upA7nItoawB/HHlQt14bmMoJ6iIRHH9xPRUWGPL66dktn0
uoqz1FEP3tH65O5aQkB4TB+99YfHx2SYni1X3IQQkCR1XkAy0rCTO/JRRz7Iv6Ojdw623WdYh7be
Fk7ql+vOsVBIkiWZe1vUsCjSfn+/MqMsmB6HO9dRerSiz7Id7j11Y9haBHkiByI/rL3CP55AWVIU
XeOeUhXV0maRpmYYS24aLPplYN0UEK+cPDVc8cg1I7NElTmWOEC+o3MEt4brv8QZxS5dSbg/Xrey
THNTJxuhAW6IswxSzBLdV/qwQdkSppE+Upnx1gDUI2r6okexsuaFS/ZocilEaHrBEDi//1Y08aFf
gNbVQc4iv21vjWN0VrutkNuMq22yk8hQ0DHYu7b4dN1LFnZTvjA8R02WaozAnBnx/lZ/eciVuiCB
rltYSrjemZh5RVF6XRQwdeb4J4IHo8ab9sXaC0/lTXrs9tWtZEOFc5PA+MFs/5cV4x+zClmmF00W
C2aCOD3LKrqgLYFwZWR7OwjXt+m++GXZ1W4qaaSP/6TciDnZAm5LZ1DU5dkFHyca06iCiayE9QkR
G2TFG/XWbVdStI8xWQYtYXKyZV4C2nxRWj+IitSLLWKKKASElh3SYSuYfxe1Y0Nj3JN+XN/GjxeN
LANsMzQK7PwPc/4MSIaGaSaZUZ1JAAVRiN9+piOepIqH64aW3PHS0NxXxKwrgk5tnSH+IQ+favPt
+r9/KShSm5yaISKpNL2o2UFL07LPBF7S3bbdjbvERjhhlx+1A164WnyeTu37+5ltuzA2u1sMZhZy
03d56O5BJh1qkHU+qfNqFrL0eXhQ0/wwp6fNHLAj5UEmJWLTYKezs6cJA+XuiPk08Sb0auGk27Ws
culDXZqcRWEpVEWSH0yK8ldkB6DOX/HxhVxZpq3716JmJzeqBICkfUtqCn3Kob7VjsnrlM55L82u
28EquRF2a22kpTB8aXNa9UUykAspzDERwxfReGriH2jcbbr+wUKT+Lobru3eLEx4UdwPqPY0jld/
70t5Iydr3YilEHG5kpmfI+Pkj0bD9/GRXXEZnUyhNmDAtRphzxNUuxLWMil5bfNm3t7BW01hHpPq
ASIK/WA869BXbxl44Y0q3sFvRuWv3RoH4dABGEr2yjm61Q4IbIyAOOBe3V3f5LVTMbvDBb0PTTnm
9ygWNd7h0UOpDf6t60b+tFPmZ/xyo2c3t9SWpdGOWIGM8km7LbbUVc/mF8OWHfUzZFMArE8/DtPz
WTwhULmZIInWTr5DqmEHAaFp9w7K3VDtXv9dS6GHmisdEYZ0pA8PkzpLB6h3/nwM71jR9O726r48
hCvLX3Tkv8wYs4thSLwqiZW6cVJIUSpYXL3o8fpCFjoExIELE7MrocqhsOgZJqOdPgEi6IeaewRy
bWVr3ohHd4tA0moXa9F1LmzOoltML7k0DGxGv9XHnB6WsosJqYjES5v07T8trFW08rRXHzzpwugs
4LmCGiZKwicLT+5BO7bH0kaYndbo2kdbvAQvt3QW5gKmyj0Grab7AjoGAFWUvmgETDF1/dWztpez
WCc0utlkIXtpaU9+A6HHz174ueIji1unawCOdICCH2qHZa5GY19GjWOa7dly85+aVPwagOpsdC34
pFpwV4Qw+Sd98iIEyUqcWfbQC+uzWKvJogttR9o4ANplWmewB9zoJ+FtKHbJiaHUTfoqKCtGp0/0
wVkubM6CbVW1SGNorFhXUI1itklihvv6ri58OOq+qi6bjHGoZDLvL0O3kYK08eLSYfrR7iLzgW08
S0L//bqZhWsDmINCi16jhs7kyXszKtXG3mUyxSna4jccJM+mW75CAWELkF//gyUBqQCdAzcnCeAs
WCNeEpsdTDyOlPhOiqICY9dM4xffri9JWoi+uqlQnAY/CvTdmH2dJnK9USyr3BEPYGIPFpTM5GSI
yui7aqdvpK17wwDuHdQizvok3MJ341FgUXYD8TmN/L3fUH/wLDSO/AbUD2riTX0D69GN0oin64tc
+G7vzEweepEruVIqWWHpca4L/8Yy+keYzDa9zxiDEr9eN7Xg7O9MzTxRjCrf0N2AyKj5W0P9nI5r
l8xCAHlnYXaEw8H3MtWPG6dIlDvJQxa5SF+qMbItsUMCrWTkVISVYDSfefisOOVS/KAfLVOmMXlj
fUjfwyBzlQ7FDkd9VM/xQ3Ef3EABuk+P0iF60fRNfVet1FAWWuBQ9VyYlN9/PNVQC9PV3JpKVHxq
byXmz6IzIH87t4W73hZvoUE9Nsdyf/1DLrrmhdmZaw5mGjeqzId0PUhdnywB6Wi3WAmN0+GahcZ3
a5s5pjAISK2W+H8J3QlEK/vGDQ562R/0GkZ3a62htLammXPyZkDuL+Pr9Yn2IlbGOQv845CuTdOu
rWrmoXXUS/A2YWbQUP8aWhuh2FMxFvsB5gXZalc2cXlVxMkJHAbcdRbBQi1IK85cza0dAHr+mQdv
UrwSJhdtTONZ5Kgyf53ZaHrBSjXGZp2weGwmelgkIyoo+q773FIwZvSZat4EglQ/JAeDIlZZEevT
8ep34y0MdWdpr9qQ0zHUIh3GchPf+0dvmz3nd2sDOwvNF5ku49R3YUqQLszsxpmamlAUDTVYk2Hb
33YH5TiN3KERcOh2iM9s/XNz1FZC81K8vDA6z8obqQq8Vugh56apqRU//OD8D/Z0GijXmdaRmaCZ
Ob3u0iSNkq529LvxB3XKW1i+b8W77K439+5P/5P73L+1T/njcAzv1HHliy4tjx64CpKGtseHwrZk
KJ0aaGnt+HG+rZIvg7eCH1hoCsjGhYU50quQ0V5tDdjNGfDawW951k9s5AGc8t1q8WYKtfNwdWlr
lv/Eeaq6gFVZzQkFsE3uJFtr2+0lOz17qwWOxcB/aW0W+EUROCR8ljUYtphnhncDtZVtPpi3/u9q
N+zax/yr5zTHNZyXPEX2+SpBYlAYZUYEAMvsrItS5TKMH2N3rx/ghLQBYt8ZR1h7kEKzhTfhrrkN
j+Ex2ls77zuiLDsSwe11r12IN2SYFggavi7J5uwsju4AZTGkBI5ZQ91lvlTegxrkK865aEQBIKyT
MVP9m50MbwBKB/6qckLxwWwrFHEOyWqPfs3I7DKIlHosQJdUjsEAxwDdW+F+B1OxspQ/Gf7so1F/
Y9DQoH2rfxj0slBI9wKlq6auhH4wz/q2u8uexpN0FO7VXfp73PI83fg23RHS2bdhP9o8dh5BWa3c
Rgsn/t0PmXmtp8bo0HT8EMl4CvpnV11p98jTIfu4Ugu8Ks0r1jtzz6EYM1FHdpMXcX5CP9fpfk8Q
yOoQ7mGcOhoH70t7r5wRGmViwNqtDUQvFTtZ4F/2Z7UqU23hj4CsjONhOPq5PSWPkcrBUA7FrXbW
4PjfxAf16fp5WLoZ31mdHYhCyuA9Rr7VSW97pMu31Di+jEeUyzYdscB4S23xJryDlY9m6FqpdcGF
6euy3boEXvfD6zI0LFdtG710BKQ6VRj0JXjORvj8V9a4UAgFT8R0jm7J5LxzuI9Zx0lrBUOBBld9
SIpx6wG/RqYSNhlvS0d2N8Kk5lk3AtJ6IaTVQ/y7G+W9ByGmWLtbNcufU3TfVzPwj78LQA8TC9xf
CvFoPpyit9aIho6WOWjdQzcBTxW6adU2Y3Y5fEMl6zMarvZwbD4V36WHlT2Zjst7b5/ARAoDewRC
ulWzNNzjdlPQWs6o1Gr7yC4QFQV/OgEzxKMW2sijrhj8GP3fG5zO98VbsTIAFaI2m/3pwim7cBcj
W8gl525AgT4aJ+3n3zeoTGXDafIdkoP5Cs1W9WWuogQYun7wH6YxCtSet3DPb4uf0X71Ep8C7mxH
39mbLbAe+iZBpyyhSEnt2/J3EbwG41F/qPYGFNsbRDuznXz8JwMcKng5qoY6HUHQU7ObIO7jLswM
mTx9zJNtKnnxEaGrfCVSfIy/WAEFIpuMnnOLTw518f2MjpTL9FsUu+QUVv4x99uXTPHj4Hj9u33c
RhWAhG7CoqCwIGNmp0CTPko1pXIg7tdtOOXuda85K6V6Fw6NupIOTDH9/TeDlmhCApLqEYjmJ9Cq
3Egv9aByuolMrRfSJzj2j1UXfFIQ47G0Znd9cQubyMUvIx/CtLlK5vx+EzOLQRChxh4Ex3eiL3zS
u3FlSR+DysS0xIDiBG9kF6c/v/hOmTEYLnXr0sl0bycDGTz1KF9uEkM9xH4CgV6DPoNaJSvlhIXr
U4Pwhf9IvAlMdQ69Ur2071Il97k+w4fGNr969/6DcttMqmv0V/WT+pycopf0KfpS7FvQhPu13G7h
Lnv/E2YHwXdLNylcfsJwbm8bO9p4CArYqAXeVAfPDu7Ekwrd6im2kb/br9buJ8d870vvrc/yByuS
Ar3Qsd5tJ5iBtKHat9Nsg1nUYL/6qPzoSVizZIVhN97OAOvff+ZYadXcNTOfR6V5GHc6mrWb2vFs
facdkPHOGbBZ6/cu9Aze25x+04Vr6X7bDJmCzalxnj01h/YPTwxT+DSy1pKDj3FgMgbeQOF0Uj+f
vYko/IammpS+01j3YH02iaw86IyMyW2+AjH7Mxk4/3IW14Ss6TBeWPMiRAEmLDL66cudkeA95KeI
mQz0ufZTHV94qmHM/eq/uT8GCDzzzfOwce2/GxYIqRc/YHZm9b4QC2Vy3LrKN3KebzxtJbtdePS9
NzGLPENWK543HU/05g7lS4G6A0gYdxdss1tx2PfAXc+Bv3Gf1vL2j0neZFgHPa5DOARE8b3TNAOC
xXGC06gGIixKts30p4nl7/oOLhRZ3puZnX3PtDpNKFmfyl3v3WhH7XvwaNxrd8lJR85jnzBeCzf0
Gt/Gsl147RhrYcZdnLcuvAb94qTyprAn8l7o7v90f+ml6Z9ze8J9RrvIWc01lk6/dWF1dkkGfu5J
4+D70Op5xxq9YHR+9qjfTHAPcRft/eHMg+zvMyGwxxdWZzGHqUHBSlTWWrTdrSsK+2htTvTPrMSH
o3hhYhZiNDXySF0CnyTKPYiv0XG8Kc6BnX+a2r3CWd7XdvBSnRDJ2TfH7Fjegun6tPoUWwrlsEXJ
U2LAAMk8uCbIFKilGNEfupXtO6hh9sEBIZndfX5Yq9MtHg+SVCiaQC5/IEnIywy5jgFTxmhtrBK2
+uEn8sFrx2NxRX+ZmZcDUShK83IMfWiw0pOxD87qTnd4CP3hYVy7iFfWZMxCd4qoRCdD+O+01rnK
7DT6nK8RBk3h6oOfXKxndgA69K/zrsSESk1iglVN2Ib/hzb55NIzO9wIZGqKCjoYh3gfvWrGvTsP
Nmwqc5ZjfZ6aJP0xheJ+bx1iWx13/uv1QLZwsmG3EVUDtkz+Pp/u8QVRlMyg9BxPgBFM8Lf58HLd
wtI1bpkSEZnHH0jkOZLPU+uwhV/aY6DHuo+NYFPmsOm0TfYcJSMMPgHSHt81BAFasb3PxEmz0lrJ
Fhc8BMpXpoNZDEPKc96Ong1o+jxk2BBVtgyFV2bPNsNqjexjek8qSluBfhq9BdmcRRMZfsohQZAT
5W0GASED0DTHkKjpjIjdimsURQsVHMwZEpMzpsyrfp4CW0VdBobLWf5PBpjYkFZnB33X7LyH/1TJ
unrzD2YeJoA3bUOQjAoZ/ywqN3Erx6WoCfeVzVinOG7RxwpRqdkKX+HI7pMdb8//Q9p3LTmOK1F+
ESNI0L/SSCpHletq88JoVyRBD3p8/R7W7t4rQQwhqu/L9ETXTCUBJIBE5slz2L74AmWq6450uQdh
GPaQuACtEEhYzvdGXJtqn7mDElnlXdl0YJNLbzOH3yTOAk1AcJBCo76xTEm33Qc10vmWhCwXkPMo
GiGpQ8Qd0qg9Mce0VaISkii8n17b5mdKpp3LlT0eJgFo/AMnN4MpkxHAbA0YD1IgIVaeMhCjnQ+4
rGxwQXELAoR8OeAV6xPQnRrKj8p1ggyyGfqsQxi22F2f5ssHHWZXU9d3qorkpIgLb8DOTzulViKF
8AB8qNBRTO61LrlJsiJA+yTUSLrwusnLfYNYGJh3vCSRJTc+aA5PAv00z5aE5jk7aqodKDPkhHl/
CyzIfqT9Pmay+1YcITC4oEMB5v2jf+YiX65AwtfIdEKjmTM6hHVcQBHZZGP3G8Jo5PcYF9Zjg8aJ
17mCkKTEi8WjaDUOchJMMTok9IuGjM5yZq0tFBo1dQlC+tltk/qG1ob6ZanycpBUzbat2SjxgwIH
lIhCpL9ChRng1TRyOKTYamC9vE6LJ8g7o7f++iKKN8nHwLA9XB1MbTiNhKtL7Zeya0zMaqFVqqd3
/SPl+p/rNkRH+bCh4x6GX+LkE0ubbd8Opko1COMu/VvPwYSYI3sT6AWB3gOkJcO5zGeJc26OC7ko
cHmiEdIUI+6lXlrIlY00skdC32lsKuGQ6YXkmBGfnx8jg9qZAZYXwIREK0WjNCSD2nqkKUO7q2kz
BbisIZpulOqbk+uFf30mL461D4NIUzqYRzAHiVdiRzJbLYaWRtYA2QGwrKeBWVgaWEr6JNDbpvc5
SNwgvDEjEU9a57jUpvYv3rmykKFnCGxrYjqsh5QwW5yaRtwgoLWx7+dG20+9+i8reGJGeKst1EHy
ampoNDVz2I8FJJ6V4F+mE3eEihIxOpE+0lUnRxgY6GvHIiWNOjVBiXoB+Yq6mAoEmwfUblDxuLUa
Zvqq3bJVJ7sDKLlZnF/Xv2Jze5x8BDm/MBRjaFVlLGjkussEFhRt4lGLfjcNcunj7K7a1WDjS8H/
JsueXLxLV3cCAQ16Q3A7I7UgxOBJO/ZWpqs0ah0XOjQ1iwNeNXaYp9C/G0voLBkM8iZzOdiRMlmq
72aOel80OoOaZo7OV9RGok7hKPuNiUm82rL/Xp+czaPwZHKEuMVVGE4/NAVFtfLV7p/mGAxYoKS/
bmTzsADwY+UPB/RDTLhmraHpQ6Nk0TJr7ktfjiV0K2f2fN3KRQbpY/OCrRtE9+i+QHv++UI3jVWg
VZ3SKGVTc4MWoOmRaeMUVXhQ31QWQ8/dMBoe0KgdGsiKmUN/2s64GUKpKTE9YnPlroasSuZTW7cK
CKhmZaRSrv4iZgV1DGaRJMIpp0YVhOxlV+DWJJ36iuCmUMKLE1Brwk1t5BCg2vnC0vLl+hRtrTZa
gFf2CoQyQF+ez1CypGiqyDmOls6F4JieWaWzp0RBvEoMZMP3181trgjqW9gFNtAG4FU8t+eqTY07
WKcR9GkC/T4tX7Pliba3JlJeSFiqnv3cBnMITCY6hPNHar4k1r6YbmT9q5vjPvkOYR8uaJFpqY1b
WDH7W7bEwAQYt2kxS/J7W0uIIBGFPPS5gZxMSO/ZStFw6FTQiBCaW976NG78CphbWXlhazzIdv3H
04UApoB+J+ndDOPJihcEH8+dZR/RKhleX7+tkxNxC+IxtOyBz004HHqwvc5akdBIRa/noVHBPOG2
Yw1dqBo8Xg7YCABKc/7FRzXQva6MfeibFe4lxdF4pVZ9Hi1WUf9JJsU0Q0i7tVCeZakVXB/h1kTq
a9EOD3qMVGzNpUuVZVpt0MjkywKZ6iKDHNY8qO1DDjl2WWeO+HT5uA4QMFmYSlC0msL2WyDxC8Ze
FyF2vyRhCjHYW9a0qC/3cb/Hf79ABzkzQpv1JvX6nsroWLZGi6PWBsbbNUDQJaxnPZkN4nlENznj
vwA/gjr0DBK2RcLoIDMjDHN0KWbThpnY4ZFqFjdO3v1NoUZ5fe0uXvrrdJ4OZ/2Ok+gC0khJvcyw
M2Q3w+JXNwSUdtZ3l3vkhYJ3jKGhuwg/j+v+sAtoCvBLaxemGCTWTT7831t9YqOaQp5NaYqgmxwc
anplyNLMW5twDX9N8O7CnCvs9VoDrU1JEKc1PTY45LeyF1uH73jL0jtPijbpD4xAhOn65G5F3itX
FJjrADoFhvF8bkFWn0/1yLAx6n55BYkeubEoTumi4FXgQHU0/YediHcfOA6QjcLtJCymUy7QSrUR
pWWQr+dO5SUk9VRF1o616ZsnZoTThTHHKZsKESn0ND1FLaB9VnqjKwNayMwIochQgtIGSrfYaQoC
zBFMtTz2kLnYXV+lTTO4bdDjb6DTWKyZQbsMSvBWhwunTlDU0eJEv8+6gkTWmGizZL9tJQhMlI5w
XIIS84J5N0mbEoLZeIw51E13ZZEawWIoil8OY3FUy0R7YiVwdqlCVInlrWGiAmnoyOZhvznCbOod
bRGiYaM3g5EXXoo++cXvGl585Qk+9R88EXBWFDuRcsaOEwKxKYYuLHZ2FpUQMW8ZuNHUdEdrmabO
xzFxmkJbj5EVco2gDxznFzmPmUJM0oGia9R864OVEDcNyPcR/IzDfR0sB1nebGsST8y5QiwGDoh+
cKfVHHpgpoX4eW7eJ/bT5z3y1IoQaQHtk0KfD1bA9f+FMAi8Qk1arRPJFbP5ssLMgUcUmxm5T8El
ygqBgWbniCxn4FjXWkqpHNBioEX8Vtl3x/oI9XYKPHT3D6/zU8PCccwH6LU6RYpHhjoWgZElCaSV
O9tnaS4r9a/3pOggoO/EEE0UIYgrzGXZ1jOyUjir5qWcnm0LXRRtow+Hz68YEjjIIiORC3C8cCLO
RqvMGcNJz2oAwob81lp5XsZOcqFs3tandoQVm2oyN6zAJl75XTSvBIvlS/nggojI8dBYflc6Htpw
/2kOgWICiAnTiOzt+T02Zw5ToZCVRbnNF4+33V3WkL//MIMnNoQDo1tqzK1jQ4Zu0e5mddjldAni
3vqHrbXK2vz/oQjRW8OhID9TmMHBtxvRqB6PCdBRsrzQ1jlhgrgZGiBAHKNd4nzG8DbO8SzEKxoS
3RiKbZe37jCaXtyY+c0/TJyDzgV43SoBsn7KSQBHC6OylDzOoo4sv3NFe7ecBDKWSEVct7O5kU7s
CC4+tbGi9pULO+78bA/sD0dHuuSO2rodkeKxkcJe06EicNkBk0DbFwYcbVnuYl1nXje6b4UxvClW
ZXpW298B/SETFdwaGbon1wZDoDouSnhdZrZjmVhZpDW1c+jK+KsOcTHJhSgzsv78ZJk0payq0cQe
0qFu7+E1e4cXxpfPL9HpQARXaO10GVXuZBGDqrZXxjOg9Oq/JK1PjQh+gLwutM1VrBGCHOr3XRsW
qiOr8m/tH1Q60fSpImK3xJYVtWgHlkLLM5rneF+DcsYoqF8QXRL6bd+AJ3aEk81Ws66GHGGG81Rx
ITOP5jBoJnv/F/GGFpI0TKuwu4nv5CjbTYc4MS0ceNToWqWdYDph5A6K2iV8XSorITMiHHfKouWs
cmEEL0lfY78rAKP+wee0laAbLWErAPXcr+uWNzHIp7LI7V30A7sW1GSZrA1lexj/NSLEC0ZnuxmZ
ZlwOFs2/FrmxrJrRsie3zIrwXBtUiIghg5FFqV5iVaDOk4MJ8/p0rbtDDEfWuwfpLVRwcZueTxcw
EePYubDBEpSyYmimjeoCBTMl4FYaXre1GS0gVYz9g742tAsIqz/ylNG26DAgFiiFj5zsDLRAkIdK
2AYjlGTZR48LqDsk5/jm9j0xvM70yWHXdolNYhMBrEabQzbd8tQ34jm4PrzN5ToxIkzlqKRD0XE8
MbjbvyuL8ZKWpSROlZkQzrpZGahWN5jAedK8LjO8TlYwls2UsH3mdtAtZmIQRpH62UJ9SIx7RSar
yV2aAVMfMnSogoN9ECX/8wXJaaqamY6n9ECy+L0rB9f5pnbGmN0lgIexT0fDoA1zIBqI7K15qXTa
c6cHgTauiHrkBPK4ThbjkVnrz8uo2Dy87gbrDJ3vqLU1DRsKlXekWMSYQatioCi4nkdo78y+la7T
PVAzLvbpQI37ErvrbiqMWlZouMxCYoRAgaLrZ8WJfxDpnHj4yscwKlD7jiqOGtgU84mgTJz1qAFM
5gpYjIfW9SmeiOrendR5vImrETqF18d+eZpAngGwpw+9i0tenFrrEzDOI61V1+mz646Ol07FT7tI
mB8ry6cT86scBJIkSCsDli82HIL0xEmnBC+pOGXxn95JTPWtzm1Txo+wMbWQWkAeGWEgenHFel8L
gWoHieO1Ep+CphPcUuptnJn8Xi3dNlSo1YVWYqnoeVKI+agaDX+5PqsbmwUfYMGhMFB0FAl7Mh2Z
nSwLKm0TVCZ8Y1omz1LGxTPpskgWcNOUsY4UimZrPvt8XzbzoLX6MGVRa85sPxJT8XnTzXsncWTK
Y5dnGR7AqHeYqy6XjXTkuSkCJEpS9X0Z6aDs1wKIJC3GzmG9IytUXgbxpktM6JTg/YN/E7Fj4Kcy
yqVb8ijP56CIp10FunpGv7fkZZpIOLHPioCBj3GFGUAPBazleHUJhxvtSK80CSmBAFxYGpJFAygb
CTRcqK41Eqn6wNYA17o+NgICHyzd+UwqC0TiLR4XEQtmAOvN3TTed/s4aIPsVd9DCA+NpGO7q26z
o0xz4XLDA1ZxYloIUUqD2nGbw/Q4odTk6fE0vmedTfc10+ZnvKn6t+t74dKgpeP5i0k1cLhCd/V8
rJXaF6kSszxy8tlDen5vd7nX2F8xNbvrljZgI+emhL1Q5nlta/j1UTYir2b+GLEZmvw3CqplX8Hm
+FO3Zn+mMhoPcYh4X4AFEq8tdFbiuNHXn58c5ZNjtHadZuxYlMVNlhR+laErJB1DMk6H62MUt/uH
KdTkgHCE6yBVdG6K1HOSkn5qj6Oyo8OdiWrHBG74TxsBjwBOaiRrAHoTL8RJpUmf0bE55mly4yok
0Kt4l9BOYkY8TzAW0JvjRMGsrYxHQnDJXYaAv6iaY03LULeSkMT9J5M1HyaAkLRAdYrKogh56GnH
OC+T5ki0bxObAkV7tbpWEuNtrAlANbivQTKEeEWsz2q8HQaeG/Wx0b1ExduvUnZVKqtqi2cGhoL1
gDCivqpTgUDjfOVdK+0qJDvr4zI5t2qHfDjEizIl95aK7N3yvdGkGN5Lv3ZUqCPiH9i5q2qJYLKN
k9KOgfEEBf03Xvr2XRaOh+qX/gQ+Bl9/g8BP5cfPshzOxT5WgYs4tSvsY71zWs1R4jgq3DIYwdY4
ABkU828Qr3rs1DqwK+2R2/aOTBKg2+VKroaxvda5vmxJrHSnVgBGj1FpRysuGaBc0HuG8umaw8cA
Vy5q9HsDvitSiSWx2c9QGoujxmCzpyLWRcQOhouZBGbihE7Wh8mk3SjEPSTN4E+xu2vLEvL0vaTd
a3PAcF48vtHagbTZ+QovhpNNPOZxpC1Dh9N5APlLT38VMZVxCG760oklcm5JV/oUD24tjto6/sZ4
dVelkIxTKkhHQBPs+vm1bQuBFxikQVcttqwo81CRIZ7jiEGhlAL+7PInRX+1Uxlz4OUJBn9BOASE
IM5L5E7PBzWSsnK5AUPZAgmqjqO7CqIdn3wKr86CBwr6/iAHDVyLkAmei65UJ2uMI6fTDulSPyz8
vuqa/9GK4Ak84ym6umAlR73NM4zloLa26ReGDEy65XKnwxEcwQEVHIpwXQyknR3EY+0VMNMoTBIX
i4+6j1lbhaxXkBU6AlYfObmTK9vKNaLATOf2X1ld+qibVp5TJS40kuPvOlRwrjvd5rhODAq+MM3m
rE10NVgnJFDLA+UOdGnauZa8ojZ6Vta7GVEchOUQHdvC0JLZgeCqk8dROek72kI6b5hUsDMk+yQx
n5qMPle1aftTn900fL4hrXVb0fHTgQg+Amp6uPbQeItI9nx+W7NIELuX8MrZCuqaJZ6TOvs5Mx7/
YVqRFQTCY+1Md4QgYZ5sttRxgnNDVf5mnfWqG8Vrppj/oxlhOMCGK2NVwsygN0iqRUb/NLoyn9x0
kZOxrD8/8UmSg2yzHFKMpZyfc5YGU6E8dLosfNs6ldDog5Zh00BBUXwSugPLhlJT3KhOnpzip6a8
X1+SzfsZnQkAwUAjAokTwdXbvHDdWssQF7jVoTeNKAHXup5XmVcMtPYNXr2aqQqFMcYdv+4hXX/9
A7bm8dS+8HziuaI2DsdiGdp3CqLdiXzl7efpEFZyh/8OUnwoZQzBNafwiH76pswEbaULtP+69s6w
QJTeyZKRl/HdmT0RpAmRXFo7YxFHlWs0XocKCZ4QZWAv/I26QxAP5ldjlmahJFOpC8e+myTQUqzW
7VXVPkB/ez79SLsh/J8WTMx1AVSlNPUAj2zJK6VgR5pedKn0+taJb34UzxG6rV3W57urbZUegD8H
csJTG9g6b8NZr9EkpHxRumH20JHRSY78rY0GuQF0D6LDDakRYT/nEIMxBzwIIuZ+0co/XKZ/vekS
J79fOOjzNHXrisTrtFXBbKb7gkCkKEqnYwN2ngn67teXSTYeYV8rqaX1Ksd41Dm7S5UOmkFc+3nd
xvrNp8nW9V4+nTNx70IeruMNbOhTD4A3lKDJITa/zFw/XDe0OZiP6x9Qd0SB689PDlujnFsyK7Yb
QXXgyUnyxzReJGORmRDWn3BX0fAacyOj/T2AFL+I3/63MQgOUExV1zGGyVLYg2k9aenf679/gwkB
q3EyScKK88EZ4wl931H5bj2pb81O/zWrXvHV9hsgN2/IfXPbf1EC91W7uW55c+pACbym3dAvKTLb
1GwioDE33Wi22IH29gOb+T885lAk+I8JIXLIS7BoZZ2B3YnsIR9Tz23/dsPn4waURVAXgYdB3/cj
VjvxsmKYJ9UqHCeKSQ1aLN4AjTemTlAMWf/pPmH0J6+azXj8o2og4l0XDuHBttAdCPoOvlZ2O0uJ
wVwhy/JeVLSxQ5GUBCUh1gXqYaIdFBmM0bEGJ0reVrLH+ikHLSF68sOVhLF8YVHvQ3lHcvRs8NWc
WxW2K6v7FbEIq8Y+O0B/VvVcwJCKh/wLdbzyS7LXb7Ww3hVPaBvWx6fO3MsU8D6yvMLRdDZwYTv3
Sz20hOAT4od4T34Yt9O7+zIH8z0wgTvtuXtwHpuD+5A8rrxgeLfGXrxbhXN6X/UqqXjUau3iayBO
uybhEIaYwjupG6jSqRZzoiplj0Oj760JoUdiSo5JoCk3DaHTDi2nEJsUSZISE63a8bre+Iy+vc1j
NNmEjRbP6LvP5wp0t+asgukq0dXbaeTWQ7MoRYGnFB3022J27WLHZm0sX4AeIRb+vkqsY1dq6rEa
LLO8VwBCd3ynB9tTYBdpOhySwVY6jy2QNAnwRZl2XFwovHsQC1WssHNGrS+8XLWW/j7LbTXeV8U4
NL6iZMbiTzOKzhXgcpVf9dk47jRCJyOkjeMMO8spSLUrRzvtfEh8sOSpqI1Ow8WpFWGvdlUPyNuo
p3oQ273Nd+7gKMm7SZGPYItVlYdOK2roDdhJUvpMH2l9QAmn0+8pQD/trms0ZfrtFDZz/aavRuWx
dsyi3BmNbpYPDUs4SDyNzpp3fEoM7d41K808JGM2FD7KRKhdoJPS6n19brrvbU1SyyPqrCw+Sq7E
OkzlsLi7pjTz71k6qeGiT+2vmbax5vfOYMw7Mif2CCKrNqH7Bujb/KBNxaj6CgieUTEwFUIeezA/
7S0rq+wXS0niv81iDMnBwl/zPUDs0wshiao9lKwvXeDXZvDZ543KdoajjfGdU1ILKjl92veBEWsK
eSjdKieea1V1fWhTo4c0CbI241NVjyky3aitFTfA/7pFAwACsiXAcaMxhbyRhVEA/0tVH3zaNzUg
tV1s8OfZqNALazRQaQ24Se1xPy2JkR6gJG4XIMiaDVDuGdnC6tDFO8beqTrQ7rfgLlCagDVQ5/KK
zmUpWseMfNk1S8E7YIM7e31O2VkRuTWa773chIDvjYJA6dfk0mb08fQqBq/PuTL5DXPnEV9FWqwp
bxsj1JYEvzjOktw6oHKXu7cUnXQ8aKeE1rd1ugCyWI1VlntTnhAzMFOGstc82AxnpNst3NNi6oye
bZiAlph2yVhkxnWu+Smr6bwfwdj5PC+8J69qxjIQPNjzqFqgV9TKufCU2mzzmxbKCVNYwcOROEgh
O3VbgUdB2WOpxmHPeWWU95Y2pL9KpyHuYzd2ev0zTVhm+bRyWBuiT72tdos1zuxQ9nh5oT8+LgkQ
InWG3vh87gDRTSmavizG+h/gbB0mcGmyEkzPlT6A2bIkKgtrp0i4b9UpZSGdkK3ca1pcZWE9V5Ts
S3VExy9xkmLaUQ1nwyOvu0J/jIG9RLfzUvhGtUz8cRz0Ynjq4lRFD7nhsHfcKohjU47Z3HUZJXaQ
ZlZWSh6HG+RrKBui4RP9bsiZoaZ9HvjpieFmVpc7kXIAKPmdhNodOIHafedD+cWnOxcaqspe7cP6
lQQ0LPZSxPDG0X32BUJUVSSGaudN4kTtku3g3XtUvUPDZPvrMZTMjBBKaxkx09rGQE2zDgCs9LQ5
DtRCJiG+IWR0PqHCS1iHzLEKxD/seOpt9zO56x5ctLz41n32wEId8rAtpHTcx+yd+m5QhPzn+MAe
spfuUIfXR7xxVQFBgJ4tG+1woGQQnnjj4vbdrFBnxT65b11S8b/GwGXp+U0raDoHygXRD7r7zh3I
TBtlWabYjqit3vKsesHBLgkbt4IspM3WhiJUunHJC+9uvEuK1J4dOwJpxr59q6POb30nKBXQVuEc
8ijqvxD0khGQbQ6NIFQF/GKtdAsTuICiINYHy45c7RFgXM+dZHnkj74MIW5BSui/JoSR4boxcaPD
hPVj/KZ9G++NL8rXevacRwv17fKme+3+GDv7dqWBqYNm3959FhGFAPbsC4TIiSPr29ojvsABNUml
WT/7Yn7kbvd83Rk/0lzXRio8MHS011VoGLNRHlP9/pX4tlfeOSH9AVICH6yPt1Pk1CBLB+FjoB7N
vfMNYU39mt61Rzl/sGxl15+fPERW2CHOdHwMBF2CibwBJyg5WGUW1uPoxMKgkbS3c0xr7NzREfne
5tOthOLKCTtvnNpcVxeYqMPxWwcC3l2zS9uwv1P/qEnQ3VS3tQtCdNmuWA/Ky4VEX8IH4OSCNDbB
biRVb2PuXFBbQC9mhKajcRjU5DA19tsU1xCCGsbddf9ZB3NhFVlaXAaI7i6aXk3GFbVcN0pifqvs
fZ+3HtUeBi6jJtq6JvCGwBsVKSqQuwi3kQPcg1KD+TiyZz1oh/xRyaZDqsiwopvDAX3VCvNAZ6tY
LDYmhTRM5zg1wetQ/B7c97j+VhS/rk/aBSL1w0VOzAheqIAVr8eb247SG9SOJnQO3ue32UP5jf4k
O+V2uUGrty/T7t50kBOjgl/iWTN2M8PYDGvZa4u75yMJe91GaN9Rz5iK7108y/D+67qI/oHsCMqy
qEgjjS9c79yyxyKfsaMNu/6Vu+O9Prlf+6x9Lc3qljTD2/WZ3TQHODGa4MCgegGVKJmltEnRgwGj
jFOf6tWPRFt+2IN10Af3iRiyLuwtt1zhy//PntgIN8Y58B+rvdJVH9UYin+JYr2YlErGtWkHui0A
4yEXdIHtKmnCyURq3LTJQIPSXfSQgcDDN5xcJqe1cUKuiEPUxBA9AHYo7DTi9M48ANUauZniVfW7
3cjgmpsWLNdB5zj4WR0x44x30mTopWNFOrSsxqW70aoyvO4HMhOCr1dUT2aWmVYEl8O7hHog/ZPc
JFubGMTIEKVfGwdXvsfzq8SMQQuNSqwJQoqVHrj1uy/l3glYuKZTiEfD6guRtCpuDQvyXwh8UNJZ
8UbnJkmsOFUz6GY0oifYS+umuQd7XSFxto2DYmUeB2WfiUYg/HFupR3aabCdyYwKVv7quvk7UB5f
k7h4Sd38CxIGDyU4ECSpsw0HX7lxAHgFjBEcTcJkgjNfH/DYNqMm++lkj9rwPFJJuLo5edYHShjE
tUh4ng8r4wnT2qYzI10dMp9bKPnStpMJVW1acaBsvyo5Q6hNWKKl0ZzaTlUMpIh7SHgo77Gm5/8y
W2CINwFFBP24WIqaaKJNJXJhUak6X+N4vitV+kCLfn99F20tCsgcweuIhpbV0PmMWTUtGE1KI1K6
WyNjQZ0XQZZPko0ks0LOrSgOWMxoBSuacnTH94a9WVLeyHXWhWtoBeBb64LgOS3CT9JU7cYM8LaI
9maGMAgACopLwbQUXEiWbHm2astn5oSJoykdOCeJEdX8xpgeWjM98vnZKe758lC0X7DBDkMpExPb
nMeTMQrz2PK5as0mNaKO3hjzE29/ZYYM9LthA4cPuhIB4wFTowhK0ow8t/KhI1FcJ14J3zbe7Prn
da+73EFoYF9flDaydSh9rN9wEqIvVRpPS5mu2mvTjR3Pj5otY+2/DBMA5sWlDfUDMHuiPf/chJr1
JG/tiR2XvIkmMh/dLnulJr2P0+wtbWNZm8TltMH5AHQB/c3aqC8yXNaF5UyoRLKjOQCE2iMN5amJ
bocNyJl312fv0tNBGATiC3RlgP3wgjxUKfLO0eOBHZ2c3DpmYu9TvcXAzPJXnaiv142tp/L5tlpZ
B1bpKeTdUZ0UTm3HbJeC6XF7bKAmWrM/DmS91aS5V9IxKDLciC4LkJ/89IGxTqEBpgpQWuL6XR3o
xEHamKrtxFp2xHsxe+Ozaj8nefy9UmdNcs5uoJRgCjfSKpmKMYq5Gs2N+0KdSwaS9f5G+ZWErl94
7tMq+F58kUFGt5bu1Jhwaui9YZj1asxeKBiL2EPSqX7cOp03ZZ/HTEI+GrkbcJxDTeWiDgfFCkPv
a4JHvFEFSfkb8uG+TmQNixsxEswgloCKCbRLATA/X6pJG2xQ1Lft0fSGMOu8ngQ2JFRGDwWZJxWg
UOKtCtbz5++Uc7vrVJ+4CCUdJbSF3RpZal35jksBgrpfrnv/Rv7r3IoQKpdarCV1Biv8OIVqqB1c
2+vvBuqZ4RiqSCI2YOkdJ09Wd/6oXor77nRahVCmddoMVAQwvIae5q7YJWHud6BSh+j6fjjItCk2
TuSzVRS2udWgVjHETXtcuaWTofUW9iKZysuY82wqReDQitGaLFQyVp15EvSv076Flhy3Pee+D8mO
BOyJfaFftL+VL6N1uDAN+Cs45QxAbfG6utjjuQYafFWn9TFusgO1xhtmQd3e6cPYaP16RHWrlanD
XtwHKxgW7TqQEXaQlhFh8NzoUo3UgMGryUOV/GBot24GCcLyknlfMCI4SaGxbhjKqQbzvlZDhios
33qw36OJZHxp/dLXnvlKvw/pevuGenH8oPmY+YfpTloW18VrQvgSwX8qS4fybvvxJeljF803eci/
5nt0sYTL6Kt3Moq+C389swcutvPdn0AXY7DBOXUsTOa55EnPPq9OsZpA76MJsRZgp8RACOQf8WQP
Q31M7+kNlEd98zD8RWEt38f3I/PILr4zVK/9Jet8uqBBXFtaCBDBKA0BFIJH+vnYoKakzKjLQGIs
aN/oHz3Q7pJD+5MH1Q6iBmD8aSyIYyyHEvzkAdvLhE0uT/TVPlpEkO5bRQTFPpHMnoveSJTqyLRg
CKFREQ0/JiT9PmyP2oMJf5InNy9PPMGscOfrSaxrWe1WoO1XfeJbvvsrfnT92Xe86bWHfcnT5yJC
hD2Eniskbs1sit17pCzTrHCW6sjtGKCrCo+fUn8ZpkULYz3e07yQ5hPW+PzsUIfJ1eD64gL9hinc
WeBGS9yYY2XdFw0gVOqhT+WuCZu3+o/+NwtkXHDaxrm3UqUgklqjgAuITAmFLCgCTxWO3CUEkqHy
+K+4D+JXLQKCEjmMMqC3y9fhqwuJcze4fuBvbdFT48J61lXNtbIfq2OFyyvDMU9lIcCmBWRnwHGD
evVFesbKDI4CZgv+IcO6r8Y8cHEEXh/EllcCi4nfD/w4mi7FuN5E2+/EXb08xg/D2xrYWMHod/cc
LKTMVwLZTXUpYYv2WCjQox0XfRpYNGHzd05KrcnRSugRqH5+KI65DyLaPeTh9u3h+tgugtHVFFIy
DtSVbbz1BFN2MysZ1HLLI3OUqGn2yR/Q7vqzHUs22iVmCoYMsH8DYooNgJzj+YGW5XqrQIKqPCY/
jVt0LPEd2ZOHxc8hR5UGvyGCzRy/vdF+GneZfEY3vOTMuuCHGp8h1FvBOsiq8rfmpgzjG+O1Wjzn
WFie7lMvD6TCYjKjQlRcNRmoOXsYBQ9/7Kk/nb8FhJuaECCHOdRDYDjorcyozKZwuiSE9pOyTnOX
fB3Zfb3EklfZlsPYaB9EpGbhsStCvQwGueN+sooj77s91zuvAm+RYo4vY/t83TU3oif03f/XkuAx
uIF0zgxYAt3om9ahRGn2fm3KHFNmRnCNJO/yAWTcBYSg8uJWVULiG2H3YN3UrgfRBvNd7YLqqfJl
z8CtlTodnuAd2ujOEJ2zMbwJaUqoGNaqBFS6dYmfzaDgDDY1O6opmEG8juZv1q0W9C/dQ48C4V55
yPlOx8slDmXZ683jC4QJCLaRh0NyZ710T15lvMpsUihmgRsHYK6/q2a6AVVa/Se5k0mxbk/if00J
wa+md+gVLDDCuvtjxo8J/X7dB7fisJX84T9jEWJa1ZpTgOZgIH+3cH+Sn9O+eqEvqH+C7J8dhkD3
k9/kTvleBgPQZoGssKZJRijmsHSjzMCNCzchT1oXchaUODBXRhs+BXl34NB/kysybu+J/4xavBUS
ZM5yDj5zICmXQM+G+8lkr6AB/3V9di9f1rgUTmZX5M3sK2t0UvPDU/Sd3QSG5XNvjW8BNgt8pfWs
Q/8FLH+yU1I2PuFoQTDRGE6LSdVVNNrp5fy+TPQOzDqyw2Uj2ANY9SMdqAHkJRIgdb06FbGLAfY7
lXnAdEHxSpm9IcC67aY7mSjZprOcmBM2vKtq04DrvDi6qE34qds6YKaeUv/6ssmsCPu7W1JAEBi8
A9KEHuU14KWG5JaRmRD2NTCbI0DWMJGWdqA2o4cwSWLi8iJDfQACKPg/wWqD9Ob5KWU3lp2pVM+P
PWqrjT3Q38XU7zgp8whoGVmK7NLjwIGADkTwrCCwA+Lo3BpaYZ3WMfr8aP4f0q5sN3IdWX6RAFG7
XiXValveu+1+EdzL0UotlKjt62/QcwddxRJK8BlgBjhAA84ilUwmMyMjSvZaFNEr5Os+WkK/Xf80
n5W289fFmR2ZirGOG4UXMc9RDdC3TevNB3NPvkd4Zfzgr+6WBEXwn/Pl7ujv1z6kEFh0iN8Y+7XQ
fFlUdcRPAc0LqCzRwpIL/HGtdeBewZK7oA+EAFvlu09G4EJXdbpZ05W7dBhYAYuNkJZBf1FO0dEF
AB8SJG3uFaV7ZrR76Kw2uL63S58QaD5MEoKq0UIv+PwTgjl5Mq2xy/CWaX2tfkI52euyP/+bEekE
95o9QYmHZ/csr/0k6b1On7apvjbhvrQWxCUANZD5g1BYSvvHwm5mtyQpdNx+TsljzpCIr4J5FvIP
aIciS/xU4oGii+T02uyogCQriqCO+aXc560H1q+NE/RHBkrmp+Zg+utMg5ejEdDIO7Eqsyl2dkox
3wKr7WYMynf6FO+FDO1jdu8+eZ1ncU97dw58OwQaJMzz++QIvm3dy0tvUHCDrym6LBTozn+PtNeU
Z51lRpGCaZFo8uiG7n6C4NgAQ0V0sP3qwDDB5O70jcglwD3/zO4MB3DK1Uxi4Zuf7Yu4q07SMr2s
Cig+YV9EWlZvXUjaBfHr9/Sg7Lpdkgsq3dWS4GXx4Xzt0kVrVKQqYw6b4JrZwyL5GUPdOdkrT79G
H6nFZoag9FsegJgjwRzCSohfqH2cmxdR42TJDdCsfdV8Lpm326KF+LH1hz2Pe1FBA20S1HTaA//d
1p75h+1WSy/Cv6VgfLbjUsToWleLLffzy+vbHLjuH80rMkf+qvi9rx+H22Tv7IsjvVcOpN+sbf5C
7nq+eimWRJBngQImVj/51o5aeAL80HyA2rdW6U/93twMAfPqR4Av1T3GhOP1Z7f4vBcbAGoLcFtA
IA2c2+f77/Q1tNI7bEB0NwE7k24Ee7NyNwWZp97w/WrhRLjwNXvSik3W9ihywB40WeN9saW7+gZM
uhOGwdS9E06rxbyFawcNQx28QLhyQNgs+beZcMw8TuILD+23NvphjWYAvE4ARmSPOo9Z+lNX3wwA
asUwhhb7rbk1ef5y/c64/BEg80cZE0ghoHjwU853uRgsK2+HTgm1cs4x8WIdmjlaS2AWjeiYusJw
D/onMuAFko5RqkW1EuplAc4NFIhojZmNf7GSEyNSTqYPFSe8w0rM5h30Il5UrNGtLC4Ds4K48sDJ
iMHB872y2pS5VMEykCAfKUQLW6zm+iKEk507IVjnkB+AKgqEVJh8OTcBVF9f97EKxgGS/c5L5QYQ
74OeYgjPqX9dN3UZ0oUp9CYIdgNACvl8Qf+grocBlDjxDeu/lfXO0Ff6S0urQYFQ4I0F2kmukFu0
4pFqgsDDnEYvi3458QRMTe6NzlrOL7Ze3rdTS9Lh5eDrcywKUgEaK/6YjH46uB6wAT4gAHxtWQt+
gBIWBCIcUISi+C89MHKtpYnSY1n50Dwn8fSOify1JGtpQYYqasaATtgofp47AmuVUcGUFmzYWvOY
mk5yrPK5f0LToYM8MMRmZhKPK5O3SwsDFykgdvg/kC/SLirAY4DTBVQQmP+Kt5ZbZduYRmtJzUI5
FwxyoFcFgxzcAqRC52trIWNe9yrG/Vng7JyPeV/vyRw4wegT3/RR4RS1pczHlFWLAYLVQL/klYJS
WFAaIfzKcbct4y4vBsxLaztRT+4Ow07fjwAcjL4BOe7dcND2ynpF9/I+w6pPzIrNP8knIrWmw0Bm
seoRT5rGj81AwYgW+qu7uvHch7WkbcmFTg1KB9yyRzZ0nYp1jh+xLu4Py2trjvFwBTOp/dfDL86C
DQ5yyNuBZVKKXHRu8to1uBta+agdNGek+9po1yhsFzwUFyUIqNCFh5q13FNVitJsMZwB8HahPNtG
dl/o6fuX4+KZCek7xRXLtYIUdljolg8oAEYXb7txd93IQmkObX0D6Y0L5CSknYS3nHiDo1NrZj2s
GDt1w5SgbKCajsEoA+V903ch9AumIwxVrtldcApELTx2AW0D2EaOK51VYf6RxWKWh2yVN2f2s9oT
rQX1MB/NI488/aPaMrT412rWC8cOlhExAR1He1gmWyy7ISurLLJCTeGBkf1ykh/YaahK/F7Z2st3
A7YWQs0gDxBy5zLoGiqK0F4Axh5b2x2mV/qDKNDFpp75pD13G+KTzXhnVk+1duOQTWruqu/Xf8Cl
jwoJd3Rn0TUF44Mjfdosa4xcUzSM1wNTQciHUq9AvC+/IXiFIUuED4hZnksgdMPbrusxyD6o5lvC
Lb+r042V2YCdVR9mWR2ur2ehhYkyzCfOH1cCiH6leD1PatJ0iW6Do9x+tAAGo5HrzaT5U9uWD0Ct
Z1rgTGy/QfPyLh1MTLFDkWJt3HVhV1GlAU4M+Re4BGUiDYsMmJ2vMd1jpPVBK3q8QsiXky9Rbvpr
QvpweZoQThussyL3WqoGmVF4k4JnXl2uMGkuFK/PTUlBxhqpZSBfxWru5q111IP6Pn7ES+DQBvxW
uzX29V0Urt18lwcDRoX6gAiemLYRfnUSc6iSZuXAqB1qas9CO+3LmyEZoa/YtAP0VuxyN0KhcN9Z
dI1w5/Lsf9KfoOWHqIMXj3QVdbmhpM6U2BhK0NI/JaqZHzNMbTBF3/llU0O6fsVnl9wFcQbLBIIK
UxBS+ai2GJmjgdmhekz3bfKst35/Ayp/BNe83RWPWezXlb8KfRHPpfM8FAv9a1YuoTpUaWg5w2x2
gCJnvp9vrGDY1h/uUfOSzWqRQJy8a+akk9lUFYYlUpgDd+JPVv6uOHr+JXvoFCsgGfNKsNu4w5FG
RdBN9ooTL7gTXkG4ikWfDoFIMl6VKopCDT5qUlb3DR6t+fA+Meo3ZR2D/n8OCjvbXP+sC1/1zKTY
/hMPFqOELlRb7HDKjcAwQc6Rv123IDxR2lFYwAghviIeYfIbz+mzrFUrXB51EvtJek/i+1Rb0xhY
3rm/RsS/nyxDAX+EGUeYn+rZG9MMPxpeOH2PjMRrxwfo2wX/25qks0BA3+UorVhTj7dDMni29T3J
jBUrC7eSQFujRQEopG7Jj71qNPVeLy1Y0fns97n+x2UADJGWa5gRK15p1P74F+sCdR2YY2yQBcnJ
oBU7U8Q1Gxf98AO0LQdr6LcuVHauW1mIXVgXlMtF1MSok+TmrMxoEoN3M2zc73b7qDjm0WKl3zZr
rbFFr8D8I3DywCTZcsjqMxfgLhfLYXaOntXg5ZbyHgMloTQPuNjHWP95fWWLX+yvQTlYGTnkXxPw
HodF/T5CxokSwsDTYtxW9bwD8m133dzi4T0xJ21kRedEcVWknpo5bKLGfCLRlycbwCIEFD6GLRH2
0aOQbjjTaDgoOjDTp+bqc66bXj0rOxOkNBmbVtx90S3AnAAdTMy6wNb5Ge7aLM3sBqZ0xvcswlRn
425jdoyb7/9i2wQTuguAmsgszw0V4Fx32nxEsEgNaHriRMX/yoILYBVKDTAg7VpEeA3lFm6FmK33
R+cZE8Ar1/ElWQI+jAnZNQNyqyJ3lRIA1YqVQot6uNqheho21U2MWLcHeXyg+Ynf3oFURzQ07J21
5W/2DpEw3a69hxf8TwQL7ZPKGK8uKQxGYzumak/AeRoDgZF9Q+buX/9UYqOkywNkpGiKgVwKpBPy
y6NMm55ws9FDBn2sLMU7ytpkOvOharej+cfXjWFCCS8NvKpQK5TuQjxxei2tCj2sp5Ted/U0VF4+
dVo4DA7bFGlWP+ujOQ0ra1zwe/B5QxoY7Uy4jCbtYlWWikUTRwsxoO7T9FdiGR7Nnl3l2/XlLXyt
Uzsy2r+KtBxaT6YWxqXu0eLWpmvKaQstRiD6hQKHgTFMgXI9P1lq62Yo3EV4RwEq2R/K5/G79TA9
pIcs1DfTPu68qltViFx4+ZumCFJwFJDXXgx68cmoC1TikQsj8R+eMDYLjJONnlIZNg/JY/ZnLe3/
PL/nbokmChwemT/KMxcyBxgzxHuq+qQSmLcMstUoeN3MN2xPdtVt9mRtiw00BJ9WR1AujwPsosgn
BLww2iOLprIiKlBtRI0DWeLGoN+i6SfNu9ustO6gHPOP605kmxjFfuh6rxg+qrzxeTkkXpJ3iTcb
XeZhTM2P1W4ldF/meBiB1NFix+SyQNYIFz9Nv7Simi0gikPWNN6cNkFR6V5mfT0anJuRwqpCpybX
XOTHTWPd9qaDvCufzU3F6yc+j8W2BS/N9TNzeTYhJoNqOyItXuoXlQ8U4JKmb4kR5kbv5fa2zLIt
MxSvTn9fN3SZqgiFHOB+IaaJmS25a5QZtcLLqjVCOiUPpCGAQdEwiZ6ruLxRoZ/H7Gkl7Iiwcu7D
GK/DjDH8mIAdUv5mTjWlyZg3WkgVdjCM+ReBf/hOHT+1rbMHdV3rjyDF8zKtfL2+1stJXawTxxUv
V+C3IQckBdp5KNJZmxSCxpKbeJFG9lwv7+YKmvZ5+54V9bYb070zpU9DPa/p2C6u+8S4lGZwhppZ
NWYaBMKUV43QTTPkgBxkSup1rDzEjvkeW2SbCta7lXWLP32x5Uh5ESJB+wkWp/NjknfZZM2zAx5e
7mq+m7FHS5k+KKbv46Z60ufsoSqSo5MYOzB4PBpIu7woB7Pd2DfPKz9FmDr9KSJAGVAdteBxIEiX
e1VFkajQutLBedeRX3NmaIdh5u7B5m0GppySbjGB494qTmRTz3YqUJ2pqfUmrs7v13+JHNI+f4gF
r8fDFy8LU8pjWKYNtBjVIjQU3VY8IFW7t7qznTfIWYyNl45GGnl25kxrr5BFw4ASY6TVVA1AY88/
xgiuN5LDFUO3z9W3qOjMY1G2zqFnzXQDtbExVExi/ry+WjmeiNUiomDGBRwfDhTjzo0ygNyGvlKK
sJiofqvytn0BhaF7hKI9e3VdpVqpKHweJfk7C8ICQ+hMoLQpNRE6jTqjS/Gdk9SpICzQ2AHexy+G
rexdRW8DFrud70b6MQeBoTe7INXTQHeyHTHB4pHeGH3VmZOgR/GhZQANWQPfuazF5ApgWZ5Jmz9z
625HnRxyF111YOgGPzdG1IZjy9pGlfIDd/Mj5oYtn5pphb/mxl5UEYq/YtcbnDbIIKvM3WZTM925
JgdBrdNvhhK3GaH/6AytnHy6tXryCsaEAMptf4qiVDajOua7WoWwY2UVccBy8gBwB1hO+8cksh70
BEQaOXsc6tTxSAP6hDZRtiONx43b5tVmoIwfKid9IYSnHmZ1cJX0rH4xMm74LbVbLxucZmOY8Z/E
6b4l7aTuenMAn2yljl7d2sXecKoSFJCV46VqPWzNdvo15xC0V4pNDpA6A0kl5RaQXBb/3QB241dV
faRJc8MwXWFOKqZIYvUbI4JedIJ6ynVHk29k4WhgFxe3sai/yk9fV0103kMjKeQ52sM5Vb5xVX1N
ktFdMSRfXJ+GcI2IexKYC7n9kbZKj4G/GccoxXdjbdzvYk1vf5dUV3yXpOmxrrV4S9I+Plxf4tJZ
spBwYIoKDSxXDmGNSnKVYiIhNLPceQB/J7+vErc+lCXpX2Kcw+11exfXllgqZgRQ0Eb8xkNBOrw9
s0rQtPAihAx0Cq1eU60gRmMAuefZdlx/A5PtmASsMuZ8X9rDt4ixICp43a1MEix9Wxs8dTpuUcwK
OdL1qUd158JjihCqQ/Q1Zhjh9ayu10CV62prJaGlXcb2EswLCVZn+Sk7FXnP1LGA4NygGi+ipHOX
jLx67uI2Ogy1uqZKKF/Pn5sMp0WjB6NdKDWfR8hOadQYvKdFCIwG30BhAGplWg/CP6d1fxOM8CKo
TNVBrVh0rO1+WmOpkF9Jn/YFsxCSbPTWZGEevbKHwmqx3maYcVgqm1WvmMsarZX066JhIRuSSpYg
p0gSjcOQoK2m4ya2n9OjGK4kfg9Co9aLTd/5nqvBdDO/X/fkxTWC1Qo4YNE7kM8sncxmyAbsMZRL
NqlSbhp1Lctaul0FQTweKugdXhRz+laJdMx3F6HatCXz+8mycz9KumgLMv158J2oK18SqD599SmC
cXJoqQuJG8ARMLYn+Y/F06pHYEjCONbK+xogb2hF0TYOxirlKxpYS/t4ukgphaicIWVZrQCibrjT
JmNxutMtla3EuaXjDkwHWvSI6AC2SWEHc+sYgrTtPMwyhvtESXlfeDrAAU8VYc1aB2TpvOMmRS8U
M7jwECk9doy8acDbjHjuOJnqaZj6ClqMLO7UFMCpYW6zlVR0cXm4PZCBIRUDA9b5gY9IBk2YWsvD
yk0niC05dvfOa16ZXpO3JQ2uu/7SdYXXB6QDgDfCSI1kLQESoQLVGqwBmh4kNHqI2ukpyaLvVRNh
xDnGTdxp7bfrVhc31QE4ActEvU4OaupENVAgRVDsVUqag0R60tyNQ50CzMgDkEG+07eQGrhu9ALy
LyIMHnZI/wS1Iv7jfGdLbiTj3EOdGKJ4WlCQ1EYz2R3ei6RM9olb0NuqqKx9UiXEj1yMLw2Kyu+I
0XLfgfbmys4v7QEqQ66JSwilbjn1TbTUHRqKnZ/K1i18VLzAWI5v0aH7PeD+DFytg+rK9T1Y+tyu
DtgvhDxQOJG1pzWIkCV5A13Pvi3SG2i4Wju9SZHCWuokmNGBXABCvfIYtfKV4LDk1yA8ws1pw9Eu
ZkwmOrZJXuZ5ONbNe9FGD3rVKcHQpmvNqAs0gfjOJ5bkroOSEyd1uyIHxB63Y+xnvwRljnWvbWOf
KwGwtpvru7p0R4MDDecVgR0cZVJEKkDcT5wxg1pqUcY3o555o9lb24aoQ2AkCRBRoFbOjiph0b4w
zTW11kVPOjEv3ZxNo+UZrcs8nEnaHYyeD15KFbqtxa9RtZHvry9XxAT5DQUqKVFdBN7mYnSmACU+
RSsRosJE8SpN81iyRm2x6KcnJsSSTwpo82SOHWMwAZ0OEqRTh8cKst6t3dSlr6UG+i42sXxSZf3j
9cUtbiZwXwS1ANSC5IBoYudsfarzcKgTjB2kfQEmaRsPigejGiEwrFFle93i4nZ+Tu8Dr2gD83m+
VlMbXAP6oHkIhpjN2KKzVP6LGxOhHVjP/1gQ/nuym02MN5ubwwJLlPymcQcX1DJJ9URnZ43i/KLk
jcPn4H8QVxUtTTyEzm3ZU58laabmYbctDoAn5U/uNj1Gv9Fl7De6z++tG/X7VzXnPo2iWgiGJ2CW
EE3PjQqpF2Zacw7pblN9cLss99yuabeJXvLd9a+1EMZQIPprSvLMlptGnZq4RBSQ533XctPZTAzR
1HOoulaSWfBF4B5AdQK2VcRqGdRCGt6PRd8gn1L1m6jvvdI0tzR/IsraqMBCBAMFnRB3BLUDGOGl
LGea9HwkSpRBRIgE5qAedRuDk5iDwnXhkxqCIuY/ffVVenjx2aBYhtVBbx3MvJLnE6fgaqVifRmb
SThTcN8V7aivXDwXrUHZjOT++ZSpEwSt80+4XhkHkIXwLDOYDA8DeZvOa4Pm1gAHEQoV2bbQMYBy
p8871/Dy7Rp8Z8l7UGZEsBZy0JhtO3dUY9LGjEOcI6ySektUvkXJedvU89dDilAsFI8ZIj6pZKZW
ikSDClAWdkZ5ayr6rjPSr8cUfDX8aeA8kW7Ld55T6U2SJOJBY6O24E3A445BPrrVe4dmYrTyxF+4
D5AmgaZXVDZwL0hRhdcJQ2xDwugoSf4UCbb4fVfOrbGNbJDVBe4w6+9KFVmIMnpmv14/8wuPNzG5
idYynNW5kNd2I41BQLDHOeyB3vC4W48JqnoZSNZmmg75ljeGzb3KYMpXIVDwXRe9OgslWZxPjLac
O4zV6HMRJbjbJydGEY2QttjhEkyJN8WteP1A1+ynSTJ0J6zK/ef6uhd2Hbc7UEoYRgEhrpyiaryE
fAvFXaixPHuZY4dpXpVN3U2T6gAV1lH0qy5nlEKSagWAunAnImaLVj5qaHgwS8uGdGhWmAniEYXk
PS5FffSMKF8jzl78ruJlLNhrNU1WXk16EGaXGY5Jljq+VqlBP9Eby/hZlu3DnHUrsyqLazqxJl1S
9pjjeW9gTYlFJ08RU7R8IsH1T7YQyD9nuHEuBUOW/LIa8HlwVBBgeAF5Criqrr3bcJhDB2l1r49B
AqvM6vzMShWUazY1VtKnhQAHulCAtHARg+JWvrJsShVjGJBqgJQzmr3ZyQlmMCYn/83nVFvjOV5K
9cVTAjprAvgJxqrz46G2iTrpkQWmylI1PkDIWYDjsYvVm6gsMLDZ94lte+qM1MBX1AxUepY9DRj0
JYTudSVHSX/SpiIAZkhTVp6bS4cHrUSgYPG4A+BK+mmRnjOr7kCiWcRaH6qJ1T4DDlXfWpOdPhnO
lN2aQ5QeKKYQ/sXhQcVCsLQLiTsZJ8fbOtd7R89C0unKpp/Z86ynXyU3F4Hp1IiUB7Gp0FozU7PQ
ZjRLNi3JjdzjZab2Ky2bBTgDQD2ogAJUDNzVhRqpaXLdSjKdYKxl8qeNGNKOURjsPACVfGcP3ZP9
9TN04VUqKiKnFqXbxh6yns4FLEJYyr6nhfmnSYfZ61Ml99WBQS260II6ralX9sAQTH2q+mOn95uM
sn/KXFlJOS8K7Z+/B6VXFUcKqD2ZSrCivaKRyiAhBL8fkm6KdnPWTEGEax4oeesPNNkA0c9mCDOa
xQE6WGtPajkR/c8PQHOQEDAeXaQtE7BomkqRoymqgpZ46mWqsZ+j2075c33r5YgsGxIx9OSl0gKz
Xqr1iG9N6c9e7fd6ihHs/FEtfiTd2piYHJA/jeHFDswKBotwTM+NKQNxygkrAwBouidacRPz5ItZ
kmxCOiVZCqTBzFMtTMdXzWEesyLfGNYKAIu7drIQ8e8nu1YY0LHMx0QLdcS5fOo9OO+tDiG4CeRQ
8RrUXg7x8ppE4DuxxnLbaOZCrGnSfD22A8f8xpW1t8Gy04vzjlFV9JjkQVWaZCDKry0CSVh6q6Ee
iinlbQMIhT/rk4NBlPk4uMWmYdPbOIOk6rojLvoGWgKYgwFk8YKaGAB7kxVKhFdJ7XwoXbrFtMz3
6yYWDxVuBjA7YqoNx/p8H/OiMieOalCo9R8OsDvKPPoaiA6Nh+t2Fr3jxI4UzaBtCCIj4EvD1qpR
r0H/hnL+TBPyQmN215XRyvUjX3yf/nFiT2rHEXR60YJFtAI46AEYQu7FXfq7QlcYnWf7m6qM1K/4
l/UiRMzGQxJvc4xFwV/OdzOb7MGqkSeEcW9uGsO8wTCK7eUNnrJz/SfNxtKrdW3lWXJRUv7PWv9a
lS75qmsp7gh8Q3NynniXP2j6EOoj/6iIEXtqxI85kBo+ypFHyuNBHMztyM210vbSkRR1AoH4g3CF
JqXLEavcKC41AGnm4ZBW46FStIdcd16ue9LSoTg1I/795OSnYN132IR7sSybg9PkLynGgVbSpmUb
eOLha+IJIAtkRH1T5jGQJogu3e3gFMdyjt+uL2OBekIwtv+1IX21KdVSWol1JAZzgjgidzra9CPE
Uj27xBkBLQSERM0xRuGv2iRaHoxm8yMu+tyPU/5eFflPdUZ5wIT+AEYtjq7Kjz2tRz8fizUZh6Uo
cfJb5SiRGalTWAn2I8b0Zkptr7H26Ab5jftvrkPB+YppUdAIXVC/Zqqaa70xkdAatKPag3psLsjr
9a1fdFS8D1DoRLHc/BSCO/Ege0i50oj73Z3LlxjdFl/NQefNdeX3dUNLQU8Auf5rSAoHYJJXk6kl
JOxx2Nwu9lU72XRuSIYnNBCD/82Y5E8zKErrvkZ6ZPdJ4OTM19sP9AwDw76bpxXnXVyYAIehNo18
TK4W28RNSA95+TDNKLJON7tlZbIBvnQOlHxC6KNrML1li7YDPJoBVk0ZGIlmpDWoGvyitecP1toP
85gfs6ELTBYVEGst10brFl3e/mtQ/KATJ5li3rWzPhAwvur+qGiYIXyiwHwmSbTy4YQXnHYyRPgW
wRv6A2i04r/OLaUJQHxGCUsGK+5AF7ZPoUAQO+lh4Ow25faurd33676ybFJ8OAKIOwCn5ybVEsl6
gsnScB5tqIBCE8bTpuhJnd2PeOgiL9Gg1g114G/XzS7uKRb4X7PSSpPSJI0KJEBoR/EvkGXc5lbx
K1LsfWXwp+umFv0F8UMAZAzgHaSjN4/9PLlJR8IMdASeko3bYsLVx4Z88nJFue9ta00qc3F1Jyal
A9jmemF0JsOh0Gbds5XoVh2zl4hp+w7qxNeXtxjC0F5EawOFT6DJzj9gJNBwGWtJSJvJI/ZLUf/p
ypUtXF7PXxvSCQB5raIMLtZTiRnLup+/sd79rlD9buDZuHLjri1I+l7j2LZNBmnvkHb6xqnajdoA
Brj2idasSJ8IquGZw2osaVKQmdxY7n3RrxTYlncNHQWMkIPcRuYFbYyhVizIpYd9MgVt3b3YffoL
mBDQu9JshchkycnFHSl4RlBlk0dTS0Obq8wo4eSp4cV6ERjabw7IAp8hTBGvxIylvTs1pp27XK5O
EGEeahJ26WSB5qb/Y4ztC9B1K263bAdZl5CgAOZe+kYO+ANLd05JGOXmgzUV98rQ3UJeZCVrXjSD
ag7SdeBcLppNUBO3p0LF3o28MwCvHQ8Z10O1RiLw9aMq0A7oUKgL846NxcaeQTs9nEBg7CrvYCsM
ehCIX7ey4HbgUhKQYjidgF+efx1IhzUDDpEapikGNwl7c/lwy0vyMkT14bqphZ1DzgSKF1R2oVwo
UxQMrj12TVKroQEVRqLH/0zE3SJR2F83s7iiEzPSc2LgaqkMSaeG6If49WD9ZKOOhHgkpldE9s/r
xtbWJB4Ep7d9neco0zIV04e4LpiV3vGJPRV1/XLdzlJVTyiGifchEMBwv3NDUcfTxOgaFe9t685x
lY1rdw8pY/Y2jqpjZ1S7lCiQqcX4sjJZ78lgWx7c9GC6xUpJc3HJJ79EirhNrzHApis1rKNfXfFG
gEh20jV6wcWPeGJEOsxa4yo9UUs15OSxt+8MvIZn821M1grBK4uREfUG51iJi8V0/Zs+Td44fXA8
pFY+3spqZIhmOxXTUORYjbYzwBROMBAb5MNm3Md3Lhj7QL2eeFN9FCoRm//RtHbuN4XiVnqE6Tbo
5I6QyHmhe/oIRENgBOqvGXRjT52fbi08zFaumAV+SChC/f2ChnQMm6Thip5gzQLHNIBYm+60zKOv
7D7buj7fmjC+p/fAcGDZZKVqJI6dlBqfGZeOZerW/298Nm+p9j1fpepfquufWRCOdXLw3bayGzA8
qGCyYAdgbNSA3zmHbjOknpV67JE+l3/WJnQvUMbI+M+MCj87MdpCGtMcXexpt+UgYJ0D9gxqkO57
H/npIXkSQurZY/ZaOdvrXrS0nWjH4HYAtEhM057b7TVjiPoMi00jDHxMCWm9oitXQunilooHPFr+
mGZCC+jcSoIRLoIRsRlqsNzxqbqP92SfBIZnKfCWjXIsNvHzmqcsBAAbaCm8LSwLl4bcg9OY0RET
1HEhHpB+NoACTIFalrYWAhYiwKmZz3rxyZdDwdmp8pTOITF+MwynmQw881bkQTxmd/1bLS4IeYNA
gGG2QR6kiIcsUROazOGs6/c5qzYxgUO2EVmxs/S5gBzD2Cx0lHQLXnH+uaxhYKpbxlNICh+xjIL+
NANLXRtQwFNDNWB+uk60K6LG+cEGrBNoXygKEWB+ZPg0o2RWW4bPpUdzQIZ2W6uzP2u1r0zRlmBs
Ix2/ORO9rxoI/ySZ15ZDMLj/orx//jOkO7DnStmRHJ8zcWkQpU5QlvpR00PXLfcqiHtMcl+a1tbB
gPv1r7sQAs4tSxdjEcduXprYAG1ne+mTvc0ehl10qG8sr/unDJ0tao53a+p1C8H8zKr87rfyTsuM
AVbNe9wizj90DyC+lXnlT/c1Cbtj/GKA7DyH4ItPMs/+fX3Rly59bl0KDGB8MXnNsNtp2wVtbARa
Ao2sxF1JHJfMoCiFqhtwa4D5SjdWqtQtkGz5BPDkbxeIGKt4jc0VONeaDelictBqQqELNlzrtUKa
Zjpe8dUOutB9QJKNNgXKUAChSEWahuk9JgHqKXSies+maa/26UqXZGkZpyakLzJaSTJj5mMKqY7w
XDCPdGmgrMExLq+d84VIuQuuotIwW1hRshJEkHW/L3owYV53LhGm5IhyuhTpq5PBGp2mr6awR8/D
yPRNRxvPaV4GNm0IX2sQXN4DWBJUCzF5homkC4BpTrs5KXV8fzN57bq71En23LADM/91fVWLW3di
R9o6KO8UswEOsTCv88A2C9/JtM11Ews+gMsacEtgRHDfyDA9y+2zOcVLIHSQvfbaK004eJlfvmxE
E1gqjHgIALD8qGcmVLrzsRpCzr5FLvwsfZuMlcrLwkLwnhcIHAcSWheEp3nGoKWmWH04N+9tV2H6
7vuYriSkC99dAw+Yi+esgDbJt/LMnBJtfLUPufaS2f8Y0R8Dqqbr5LELaxHjfTb6vrgmUQY5v5TH
uUmNyXZ6VCeOff7SaXepspLZL7gWELvoUlrEAn+jfO93RFOazm2xlDbxaIurN17Tdlk0gWcuBJjB
0nAhPMc6rbIyN+1D1/ydjKPfaab3Zb/S4VD/tSA3plR1UkwlyfrQLqmP2enbRL9xq7VIvPQ1ACYD
/Bm4E6glSV9jmtp6LjPCMU77YfH7AnKT2Vr3VPwNKX6BYgnIUjTbQV0ofw6TWtVcxAMPS/5GwNDC
f2jxR9ExX/VaK0jI29c3TgA6TSgSI0eXEfIUXXctUkceJvHsRSXIM4A9q7mz8n1EAiWtSlCyQM0R
Jx+YQCnBMiDEPpcJ60PhCBgIaVEYd9r7VFWOJmqx3qwSil60pvrXl7dwTtGABre3kCK5HEPGyBdH
4HR5GGGWc+BFMGsQjGh+kXRtNHbh3kEwECRBKFiCu0NaYetGdLRrfDeAcu+jsoZ0LCYb/cysbvC0
vAHBtb2ytoVTBVISkDMAiozW0UWpb2iMvmgnDn52ftPM9hvekyvXzoLDC15AMZ6FGwFvg/PwE1Uz
GPqdlocFeEGpTTzatIFqr+Xfi95xYkb8jJPXFEjZtLzgjIexkR1B1XfTzv20VbJ5Q6xy9Gwr/QN2
y6frrvH5trjwyROrwndOrJYqblUn4zyks1o7fqZSPfth6a3zPdYi7Sc0jyPj6IL4PjtwgJrIrlbK
yvShBtO7wZxFs7pL9cTJQZpac93HdEQBMuMogkaSnoMU47EoyOpBWnJoNKsRqQXe0ZLPa6xTg+k8
5aFTs62tfhTNwwjmBqgrrHjX0jcx8G4XxFdAPcsFyt6GTAP6aV0IPAcmDoGS6e7r6Ps0ml7yf5xd
127kOrD8IgHK4VXSRNtyji+Cd71LZVE5fP0tGvfizFC6Q3iBfToHcA+pZrPZ3VU131fDl+BrsAyG
/xqGA0YEUBjj9BhcCtrlAKXFdtPiSZLOHlOkSHfKvRRB+gSybcKX53f/hbMHyWDIfFmoajG6Fe7r
p9VUOFKiBRqUyuP9vJeVrRrfSfJmDrKX6jDu5Kvml1nttAP8XrY87SmXXRHcauVznv0Kzgf1EJpu
hRFpQe7clS/Qoqz0yBMk9yuRCUwMjJ8N0E7wwHOHuMTAekzrUAUTdQ1shOJcd+12KjEBBc2IW0pj
QUKxImoIMMmJQW5rY7PvY7tyVNTS2oN8wwi/Rm/22od6JxIlXglQCH0GGMVBpoGRVN6UQsduHrA2
0JhrbjbRG0xQKy7Gf39d9s+VTTwzxH0oSQbDQh7C0ChHhZ9hJ70uDd8bSbut5/IXLdS/lw2ueMZZ
6GU/6CQ65SXGHwqp7QIDEUZP/0xW5WUlpIeEtfnVe+QkDnI3FyiszWpW+y7o1eJAY3KVJaIEcOUz
6RoScgctShw2PqlxtMqcijHtAjq3N6NWbHMT+lFGJeqxrW3aqR1uKSkgr/JEClz308Fp79P8V6j/
acBrffnbrO3YqRkuDxwdoE4tOeuCOTN2Tlo+SkQRPGJWV4JrHZMLiFLw7fPPH5aaiXHvpAva6IHU
BEXozhvzyJP018trWf00+DLIkjCquKCbiJ0RwnMyDBXlB0hzQHYee1JXCnZspboIRqWTg8qtJ2lp
BvbQ75jQfIKGv3+MERay19Eb/FB1dYoYL1J1Wrvhz4xy7mDEkV1og6QGYNGKXc2HMug70IoWpuc9
WkF8I9nolkufbU+71d4v7+vK/cmq+2CjAS8LLjUuMs165aRhDuJIGRS9BJjkRHrNRogL2lAyr0Ak
IumbyxZXvuSZReZSJxFj1rrcgdwwwq4hbc02POrmro40wZdcWxdw1uzGRPcArctzK2hgD2mqgJmO
WCR2x7E4pnVGvEyS9mpa3SrhhG6YKFdbW9qJUb6th1epDfEoGHXC+EnF0KHt5IEtJPtckWrBTYLL
C3BFELCAG+B8cUoxxYTqRA2ia/ICGG1yZ23zTeKHvnko9uMxCvqXaI96+FEs1LJy4jEShXEHJk8E
KDv3+fLciMyux9y8GYN9qitkXxl1P5Gih75NRbSmayuFrAAG6Fh8Acca554jIWNFGszRtf6wYVKX
VuLlpdf+MoirHsghRgWYVfzDoCZ77W4sBOnlyhcFVgpYN7yV8HLn6ZpoXehpVxJMkqpHao5uCwo5
QxIRqIuscAEAjH6p0qqSHIwYDrTyD90qNnNSbn588M7Wwh2JcHKGfGZWaPQwqdSN5M6dw5fLRliA
5PJVwONM1M3AjQycK+eaFGw6Eq1lOSA5WBkJwVMskPMksJVfGLPbXza24osOgI7gWMIwIqI2F62p
LZUxI1gN1Fk62tMTYpkvOdO2s55+bggPYmAr4QKYi+G2zqlNLY+NXg4wiPuIGoXbQDqLhtaGmIIL
dc0V8GhC0RGFCDS4uCw4dsCpVAAjFkgENLcpcDDuEFYPTlWnggi5kh0A9g9+N/S1QMnF1ziJEqOX
0WdsTbdqc5vqouYj2xTeFTAyjr+MsXEm13oepWSdpG2bGTMwDcVNh4zNNUuyBbHbl9Wpd8MEIoxu
tt8mW/3xqIiNVSFsAM2NYUN+mDJzorqmZiQHqdQcG9mibk81PCVIJYgOC+IG2T63xPkF0ftEAS+U
HJR/9eO00fx0w+SCmq36m9yhFwktdtFTbPnZYNLAUxf1bxvZkHq+q72sFWlVTnPQz6Fr2FeG6Akh
MsCd4KKwi1ka1RkeKO/qchxdqJH0AudbujlWgU4RDicIxBYwsj4DCGSwB/S/K9t3zBeqK3fWpAue
eKtWUBRgKT3YEngPTKzSAr14NQd2W26U3Pxd1fVzVVWCKvsKogWrwRv9myMJrs59E02NcntuS3g6
gzvoFiiZ5onUW7Xp5JuktJ8stW5ulHwct01N5l2ojNK2mvCUL6couf9hrMJxwzAD8O8q+okyX/0l
KGCWyiSTW2dgsPuXFnDHzm060aKZH5wdb9hBHQSvWUyNoonAVUJS0FHOg1UT6FK31/pLe1t6kqeD
sCQi7nwjCdPkxceEbhRKPGA0YDzdC4RuZDuM3hh82fNcP+tSEWjl8FbHisBnltk4Gj9wTMwKMvY3
1C3PD1geDnPfOQ0TogMiO6i/MAc57IZnKI9uysP4ghpTckXeihvR7NLawYOsINIcVAnQpWP//yQx
rhxj1PpUwmTDkIQ+HlaQNU6Nv5e9Y7GLiFi4LCGwh6L98olLkzTqFIojMZUvbX0rkwJIs9cf2wCD
Bqjf0IHAtczDLdAkaoZi0KcAcPabYZL+QgTUV0L6dtnMMtVg1DWQ48TICa4wnvW3GfvUsqMJjfN6
ejJrOfPVgeyyKgPAgth4MEFd77LFlS90ZpG70eIwm5U87qegAH8UHoPK80i7Xz+3wfQYQAQE4sHF
5WU0eZhUBP3NocX5BdzxT1pZvy/bWKkqAun+PfDE+kSLvmAMrlVtBNIgqDbmrtn0vn0EPVQTe6ZH
wJfpVn9aiAnnh9F0jd28yXpfOohE75YvNEzSgBwQUYSxu/DT4ElI06yXJAjWY2r/bVTk3u2HVMGE
qfHRKlN105k5SMEmWQQNX/mK6BOgwogcCy9ePkBWJVhZSwPuqRTZ4Fd6PuxzkPgJRi5WcgO8PgF2
wEwHaAmByD0/zlZlOVUcS22QXTu3o0/f4w16BJt2M34aR+KlUGcWodGWhxvz5wjF7F0I2CafDxM5
xz/QBAYT5qIatCamJ8t6uew76zZARolIhWyYP9xmlgDAmcxtkMq2qxnZHr0rF5INojC8YgdMPDJq
+3gAsh72+fbpYVHUgEo2EGQYtzEU39vDfCi20RYEMkxoPCo30NgWXGrLlBXgZabzC6SKilFxzigm
lytTbmLwiR3ZFGC60yB9Ii4HLyOXo4OBAy0LFdQ4IF07X1tEcsh1SlkN8rlqO2ubGN0jAvJ2U3ar
cBA8klY2Ev6AdADPZwyv8VPApTpHeZkbFQbmEm+OfjnVsEU37rJXLAfFWesflTPGeItTxR+qLMSg
oZLa8S1TsLS2aIs809eWibdi/ySUsASheBE9YA+CLnglgeECzzLulgbbnIJCbR4DbmG4BmjLiiZw
Cscj+m8thGReVvj/sEJkqwBoof7ByObPP5oO0htaOVl8O47Zhqr6QXNCtxismyxrD1EfeUPxWYb1
vowLXzIa1bWixtXKZ8HPYLkkl3YBW4/EDkRV6IXzasARiu1O7PTRbUpQjkBHfBjpwRoNVO4iJCiq
+dpHqFKCTzpCGgrmjWMbfQl+A/NP7jegHIM7HnrBmIjkR9aUrjWcMZPNIH6RHuuDdp1tyX34ND/M
xyToDuFVdGxeZZGLLeI2G8kA9hDM92gqgPbn/APYnZMiWy7toBlQl1Tk92JEO7TQbyIKhpME9OkF
gGxF+4Vd8QaabMfqryT3mNGUN5c3YHGk8GIBFgI5P9oES35bp4hoqeLtGrTq9TC9j9b7PIkQMsvV
ntvgVgu06qiDzh4S92MLzewHqRC1B5bPFrYMPJQxsvON6OSinZk3lWNDAuW7uKZuMgzS5p58sHYF
QquIbnBZWkccZ/Iu4FGFtM8CwVQAnZvPGj5fEbvKVgYnzXwV78hB3qpb6Ev78VZEMbqyhbAI2lo8
hRgylnuh9KFKbSOJIPkqOZu0uJ7ArH7ZEZZRCGvCg4TxNmIQhm9/JHScLVOSLMiNvaklPcTQW5TQ
btOGV6P7XWmW4Nm8PHjn9tjvOXkiTCOZbXAi2Ojo0L2UNR5Uz6EyoG1locTJio8jL1MxrwGeF31R
541Ms1fzsrUCyHJDykSLoKm76zHgXG4nu5LI9vJOrrkH6JFgjGG0ME/EhVdk1EYf2dQOqJ8d6uvs
TnETKHHrrhF5GtxDEkqOr2ymCm48iA6xQjp46s43cwjNCeSyDsRI+89pvi+UGrzYR9sWjSis7CRm
79DSxiwEJtb5Fr4M4UAnbmBHzfKD0aV+DPhjoz1f3sCV1SAhc3SkSqBlWwxkEdI4SJgHMyjCAeKt
lVe0fzHB4HZJIkgoFkkSIj/SJDYaCWKjBV3aNEJYRpYaM8i7B0kpdkPXHdoIIP44vMoU0weD7pMe
5aLwv6w3oJmD7UMxhxU2+Mpyr5bS0JS1CWQPPWCihPjGlbZv98BNbMtur+4bUQq6Ej/OLPIhuJDk
xrCx0OQQ/u1j19mGB9PXduRrulY23xFLkNV8Z37nNyuydjaniwlEBES+0Ez0NEy1VDVwsypv9jHd
N89J4ap34Ta8Te+m69ZLtwlmnwWbu+Kip2YN+fwoZPEwxY2lGIGUoj6Wu3mruCbJNpdddKW0gsEz
lNGZDDikx/icvq87vTHtygj0e3rdfcZ7Z9uMbrlzEs/xGn/y0THrXRXpi/AuWKTceIwxlA8SCMbu
xqdN9VBqcZGlRtAnvatbV3KSoXv1C/KD+24igiL+muOcGuNiWYzcoXXkxAjqJHdp9ncecpGjLNPA
8/XwN4FhJpVS5UZgYEZdlyovtxtkfeQux4DJkFa7EOMEaSF5ig5cWBq7vSKSjv9OuHhnPV0mlz+U
udSWRMMytVvZ0z0l9erIhbRNS/3SS27DOx3KznUQGKATB8/dY/Zh5+54Q73sRvQcWN9x4AvQ6cWp
4YsJZp9hEowJ9oQUDO2zN0WOf9l5v/mAlqv9zwT7Iid37yAZelO3sRHYN/ZO3ShXZeUqdBPvxn0K
550RENibvjiqV9ku9Iar8T3b/ds6kQZ/sw4vCBLRvSN9X7Ifod1r1n08iUiNlxuJvgLquYBM42m1
GK+vmh7CTIWjBAMeoxZ9reO3y/u4ZgCEfBg/BUxs+Xbo5nCK5FoGvhyUeLrypy0fLhtYxjLkEScG
2A84+U62ZWcQSWO8e8V7CPXNLrxpMFZx2cjKe/fcCvsVJ1YamcpRI8FKc5w87Q0vXtttc7fzpV17
H/vkVpTMriRI0PVkNANIN1Ee5NOVErTEUaaXoPl7c26j92I77uX38V69TZ8SN9kM6Ba+ChbJgsi5
y+OmNdHZwEQe0En8qSrKYSY1gymHN9UnudI/SeZDj3Pfu+SQHsZN6NJ7pfTAmDfthYSSywgHJlBW
iddAVcpem+c7POONZSg5unjO47DRQV+J+qCXPhGv9sRTDStOo4LygJHWQT8O9YtzY0XYNGlsAOs1
sjG26rPRfkNK5OdB+zsDBAcK3gogB+YfJMRUWxt0USDAcOsDZNLaws13xsfshW5KfLoTQnfZJnFf
EMNSELHBVoKujqe2TSWzzAE9GVBFC48EVATqhkFbO1/DiBbKB57ji2poKturhU2EYHReMcq+GMlt
rLabEylHcbkGG9a2+QtJFM94TbZWAJjibefTh/ANmtY9/AcwcB8AKIHfLjNU4DfQ78N5AZ/3AlLn
1K1GjS7sA/ISfihbxa92gAsYv6Y/oe9Azji/Ix7orfqAemLU4jIRR7KPGgVTLcLoET8EhKFsO1YL
YG7s0NyTeX6tGJ1WRMOHlpjPl1e6ZgslMPCiQ9iYPWbO3dbEvJoOwrwuqErzUI8ZxXg4DTrdeM90
JRPk/StnhNU6mCPhgbY4I0o3FvUYo3RYdY61GXragclSqV7MohFxpy4DDwIObKA7YAISyZd6hsIp
jCpD7bzIZ4dstSYND5I0GeOOSJj4OCTFZBhPLaqd6V2jJrOo0bOcO4L3sKkIFBfhPnjen28sEiaH
DDo1kPpXn7oXKS4UvB7kO1D8ZC/9RkXAUw4KyJIHl2ynvXAkcBn8zu2zD39yvcRlIs+FCvsNAPdk
X2zjyrW8CaWSdte9RoJexfJOPrfG5at9XTSqI8EaSS0vxlCZkQuOpMgC++An68kUNHraERZ6FE3t
2fZKIE8un4Ul+Sn3zbh0NIlKQuOQ2YCcMt0mfu92W+vY7qyDwBKL0+cRDtVHdNlxuPGcQKPlfDVq
CbGM1KZ6EBst0NbP4AbbAV7vh+no1U3sz8VjJudbRwJxrbG7bHx55HH9Q/6BSfyiWsIXtSZam3Mj
K2oAxi63hcJ9pf6Oocw+lSL5x5VDeGaJ+ejJN3Mw/ikb3ayCzrXy5QgqmX19k46PY4QVlhG4HwUB
hm0bt624p9D/Bt4ZvQ4e2impURyFVgv9YuLsZvBR0eytBlQ5N8xNKEzh1jZSB9kheiIYIkNd7Xx5
NiGdaRCQKM2p4fW6smmS6zzR/Jg6AucXWeIyUqhKTDrEBmCpebRI5Gv5Y/WOfs3msmcsO44sUp2s
iAtalJaFEpethgNAgm90SrNLdxPxYzCENIfsGD9avogaYHkrsPAImg5U7nRkpdxZGEPVaga8rgMn
ol5s4NTlKEkC63N5catm8BwBABSWFqkoMNlSCf5LLZiq35FcYfIp8bSuEHyplSQbqzkxw/n8NNFe
Gii2kPq9P/qmV45e6LdImCY/2be76F5Uell1jhOLnBv2IMppB1BRAmqculrxSfvBKzW8o8Onyzu4
EoLPlsZ5oRJ2WtNRGAI61Bv1N0k0/bxuACSliE3ozGnc3vXJ1PW5lmtBkn1m9lutCupx6zv139/n
dqrrY5NCrVWDpPltbJXviVpv9V51HTr/dICQHSRgI/5vJdxW1VHYyh3EZ4PEPLRS6bbRY5t/Xv4c
a8Hu1AZ3WOexTKykgg0lCe2NYyaT16kzpDRlp7ttTc3+JYWxSCJkZQvBiI/JUjZggvIt98yREnXs
qWkBvdajYtS06TUA6CmUmbXkV57koiH8VXOAuGNEHUO6GNw4D7EKLZJKbaougGL5qxYaX1qf34YV
WBPrWjRRuHZ00TuAeDj69yAN4nl8FCmt8Sv0FimT9uYAT+/J+Ce5pg9JJs2Dn3S+NXiiVE1dWaSC
NzKSVXQSGI3Q+SKlJiLDgOmkQHekJ6rSTQrturqKt1Y948okzxQC000LiSTrLg0dUJjcOXl2Y5Ov
LMMNruI5O7ZBLxVATVNfDZ/GqfMI+bDxQoG6swfmsy0R6sivHlZGpANFCnAK86jcnFBwCA5wP6uk
+4JA8VgaBdf5ysagr8iIelCtB2UD99oNHQM6AROwaJgC69vHPPyyu2OmiTjb1m4GvIGgtsP4fTE4
fb7/VNdnNP9iLVDbyS2y+woNo7CO/uH+AUULPAw4J0DquWvOyvK+sCULqJXc2HWm5euj4qq9SPJ2
SXmD0IMZR4awgEMt7rk6U8vaaQAhqXH9DEF9yK7tXeR1O3Isroyb7FPaJXt6X9xEz5fj0ZpD4NFs
MoFC8P3xC5Si0WpruVaDKnyT0+fe/imBJRbmIG3FFCcO58IbZkcDbi+mapB2juc02TZv74G2E1hZ
WwUwgqg7MKIAhW8S4Q8CLpK0Kop/N9kApqDWEDjCilfDzzDmgvIGigu8BakZTLtEiypoDOrZ4KCp
FAA5yeD3jcjUimezBwa8DZB9JPvcAWLvU7SCgJTSqqc5fI+kxzi/v/zVV2r4ODjgOUGjVzExRck9
mqyugk6k1qiYAUANv/L0v+qxBtZG3VS7HJLL/uxdy9faDvA3F9QOtls9xr5wtnelnHr2M3j5UTWX
DXw4/IxmUx9C06WPo5t76SHaN7fDV7QRVlNXHjdYN3tBQYwTQAvuPM+D0iVkgDvqu2kzgVXKdLsd
avo70zdvAbog72NQPk5XFmqrO8O/vOtr5YUz69ydMSttGA0Ey2W9BMCattJD+1T4ZGP7mG3bdofc
pzdQ9L0q/qGDwHYaOgGovutIBrhwWdaWWTkyTI9IMhM9wTemoix6fXP/s8HO0MnLsQ+h6Zbr2Nxy
o+7GLUX7VP38v+W1L8nsJQ/oCW2cg7BqvJJWnS2P+65OguCtxQgAtR/VPuaBhqN5zxJ5NtuShZ4B
aLLqydsCAyFuI7jx/p/v+t/Cue8aKjNtowqbO4CbDh0x17Svyxvjoflt3UOSPQCuEi2i8a65UshR
WOxl8YB7P5+tnTvLJFMHULXAur5z3vI9m8fH8L/Xf+p7YQlkJdCe2uKZBRUb2teqieuCfDLcSwuc
9GbegWj5IbpKt/Ft+CBqN64leGcmuXAYOVoXZSOW12/zQPdAWnIbHqwNmDx3jKIxvRUJT649qDEY
8j3riuRiEeu7USkHsy3ZhpK98wvdzfw53vXAAsu+vS8fo49uL/38BjuzyTb+5OwohVUZ2gSbGWhZ
KtDeOYWouroyZQDd5ZN1cTEAT5uhrAvYUHfZQfo9XsuxZ+zHK8ejG/23UmzYU5c8iia+hXa5uKCU
0azJ1f/uZ4j+Q4RJ8xS4ivyQPVgv1aP6mt0odyLg44qvQhkFt9u39OYCLpuBmiCn/YikQKsOljS/
UuJ8XY7oqyYw2gBmKhUIFb5erA56E04KTNhavlXNyKsp8S+bWAmqGJtgDzfwqrAM8dwxHKkYzN7o
AbydjKussFBl/KrKwdX0cqObmStPIo6ntUVhAozVOWESRC7nFgu7spRixOcaR+1PFELkhebk7vKq
VnIclApQqGdvEaQfXLxOprFs5xmaUTScQDf+JKe5pxiPl42sLuTECLcQRy9B6wSa1wAdfF9JITIS
by9bWMkKz5bBhd6YJJSENiwMIwaglAet0zYk+ZUVojHktf0yFcDm4AAYW+O/iRLq8thKMCQrydcc
GZXXms1z50Dk5vKKRIa4FWl1i0mSAoYMZ3LD/PcQF+4EucLLVtacGp1ChpIATgLtlnMXA5VfCGpK
KFBZc7HLy1/K9DBq5KDqH1VVeHotKCGtOQJQoXBm1H2X/F4jZFLIOKNrTxz906iN1yKSRe/RtVsD
dA7/GeF2TgW/G0CPEEgpMm/+PfrhsfmwJXe8lz7AEwR0krwtt9JBEolsrCXRp4b5OzkjJlpWKlY3
eLJXPqBKSjYpKJrBRfsFTiBff7j88QS7+U2wc3JVZbpa9yETP5Lzo1oVrjGJxl1WnRBD7uw5hwoS
3zBvoGmVAOcLTQ/6pykzd2xjr5REDGVrVjDGzkBIQMbhVcU5IdSBgF2AElhDFTBpx241Gf7YfVze
rXUrqJHDFMaf+YdjiDPdWDHUlZLmabQ+TLQOk/79H2yg/MWE5NG74V+MZTcYfQIK+4BmMlTrgL5P
oSZfV4JTu+riDDwOUkk2VsB/FzMGaWFWQf4kUv/0zaZ5UX7TOxAx39IrZ76p8LJQQcwr+aJn25rH
gSoTenWQVQL2iDtapEp6bYxRQGxyE/T/uhsZrz/eQVQP0eYGKbdu4YHI+UJc6NAOy5UA2qpupD/r
kFMyElFwXctlz8xwmVA4JaZkSxkWsgl3BSZZx719ILvGV0D3AmJT5+D8PK/EQxdejmcfq8ZykZY0
StlARA/up7+YJHLtTPTsW4nlAOWgXsEIQNG/54rLdSY7g2xiQEkZXqXwSZbkW92JtrZzSE3zVh07
wZ27cqDO7HEJURdLVab1UHip6F1UZ1sDUzViFYVVKxgiwSwCE03mb6jSaELASrBvTfaK9xXYHwF3
MxTBiVpxbEiWA02jAFi3nLSy9CqhTQieEa2+b8bGGxRdULdaXQfDtWGkGWPUPLRtUHCZ1+C2CGr9
OgaBppZdlaoQUrKSBwEWDidg4CScTy6UKiNtuwLD40FyLd2Gx+K23etfrdsepy17U8R+dpNflft/
OLMo5KDcByaqxcwi6WMI7w2GHBTW7wwl2aTCu0L/efhGXEV7laXe4DzlAgOaZwNotGEknfujE9ae
0ms3fSxq4q45AsbQcFQNxNYFDKIqkgZS46MMLfAbTfsg5c85K7D9YKBlUEDg9RaxO26buKexBjUH
397JL86VcqXf2cW225YH+ZrehPpOuxNVvJbLOjeqnofVieajXmMyO0j1q0J+t81ZcICW7s0M4MYD
zMJG24G7GUJlkvIwA++MmahuBfir1vyazJ93oWFFhwsgxqHFyQcDVSZxK6GsFsxTMvp6YzleVVGA
i2wp3vzUqZkppsSE2AOgHRfdKqVttVGfwW2Tju6c3rfybWGKLvLVXftWRwIvz1JvXVFzEqUlfCHT
r63qdaRXYfJ0eR0rQ/9YCKrUGE3Ak2XxwksLLVM7OjHJknjfaFfpcbyyD71noilXvVd3Cii83ezZ
+aL+Zcvri/vPMPfq09oJQ3cmDNuz5M7FfTJ+RODUuWxkGfCwOmB4wRrMZON5dG0Yz1mLEhE+U/PQ
9B/xDL1q/Zibgo702vlBToeLFcMP0Mxiaz1JtWtTneoG/g0+1WIbOqNvzKJce20lgNcwwh4EBnRP
zk1IsQmXK02ILQxvUN8FJWylvObqvxwhULIgBwHDxpLloqPFpGW2MQXZFG1SQ/PkGdZaEU3O2sc/
NcOtRm3jNgEiGSD/qHDrnrrJPO27xhR8/pWSFgBJ6KGy9gxesd8Yy5MP42RK3NWF1uPNNfoqipI0
9ex0k+8sUIlOvvEnu9dDf9iLvtYKePPcMJfPtW3bOySF4eLanlx1M++tzfTWb4hHj/FW1OVeSVjR
W8WbFk4O2hCQ3557h5EntTSaxhAY7uQldy0G7LLvEbvKH3yzd9udqJjOIvZ5NfvcIhfRbQrEV1ro
A57RIMQCq6SdS26CuWp1b5TN/NB0IJdy9TYDDwH4CMbcDWXapZvL53t58EClA6o7yJ0ibULn73zd
U5caqU2qJgAMFHwsYOsxi1rw5liePGaDYZox1oGDwV2OBOLTZZ4nTZBPyt7KE7yb4u4mVPXrMbNE
Y5IiY5zfjHFRFo2ZNQGpEzczDm1K3LS8z3+sWoxWMq4vzO+CvRwHhLu/DKeAZErN7KhxFXu6zqiI
+r7J3bhUKlHffPn2QIsUOTqjJbQs3DfnnynWzWIK026AVssvA6OCthHd1vK+qoCJclxNCneX3WIl
vEDlnkEFZI3JP3N5rmq0OS3zEhPmDhlBpYec1w3LGLI8nT5ljz83pkBe4XuuxVrkNpU9RL3spFCK
SDpfb5OX2NFvmsQUFMeWngFHB04A7Xk44eKiNrPRqCc56gM5Hm5ySNJ4sQx5STAJKV5YQgv+8qpW
igjn9riQEupzrTg5gaLDkXxKt/ZxCBpvdp1NCObAx+yhfpD3oknn9TWCcQbcaSCt4u/RUMm7fMrs
LlDM1tVyuqljjcmQqpIlUmReRg4sD9xYDrBO2FU+V5S73EARSIWaBC1dFShOIenGmhMCTY+OAHMK
9AXOnR7Bbhow+IK7xzAHDFW0lvaltrQt/Klp61HwgFxbD8Y8wb8LWVCkPJw1A3xLc+ZAG8EsQDgh
T7tSErnEyoLwyAaVI1wdMZcfRiBUmUkXYRpKU7LOh4r17COtd9y6rETFg5X7k6ndgvfAwLAYe26d
b16aDIpZNSHjl+l9EHh4WeRK6H9pR7Rp73UBwHYlT4A5BsIBZwSYZfh0Pi5kyJ2CFgQd/94HWcd4
oKBjdm1fvy0+MRK/NV/pM/GFElosnJ/foud2ubsltA2a0sLE/XVLD/pGeUWXaLxXjprXeqip7ong
LlsZYDo3yN0vw9jMOYinm2BuHTAHdoHWvIB2zy3iftsh7kuV7iZT5c16jdZV8ohGA6RDLZfYYAJO
05tEI35mS0eMRYq+AbtyLu0Fd5dLTWVCO9HCJ2/uW7Xegz/Uy+vPWLU9XYO0qVNe4W3s6g0E5Ux6
Lwh3y9DDNoaJBqDyh5cdd2VUslMn7aw2QfGmRl7buwNGIpJHZzPVG9PFPKa+NfeAl+huKQjsK08w
mGaziTi5OFt81DMSkkuAmzdBY6avaa5tGyW/bWtj7zg7qFb4dUuuc2veEulFd1JvajW/J/OxK3Cp
DQ7ITv9YVbe5vB/Ls37+m7hw0utNP4YKDkRnRqjdKXLuN+UE+bNIWPJYRq5zU9zOj8Rpa8z/N0EN
2bjpy6G/Li9l/XAzsBJG4KGswgMXHNDr6yqoOJgmYWh9PwPIRu/3vezS1wog6OJhHr2x84ntCqc+
Vv3qxDjn1SRSIpOSERtZu+E91MOuM1+5sh7Q0t9VvVtAajX1M0/EVvidwC1O04ldLoBWgzz13TCx
ADqXrqL52mN9ne812Q01dwZ9eQqE37xJrij4qJnaLOg1hIxn65/2v53nvMjOOkhZKlj8oOxt5SuK
Re975huXVsn5jmnWodSUQxO0c+lrkJcx8wcattuyP5rq52U/WjkSeEICtogGEe6/Re8BcnO9ReFG
mfanT96LKnXjRFSlFxnhdkyrwOieqzACBvSqfh7bh3/ISzBCerIObs/KkoD+I8R5c+QaHajYy6C1
WxBRJWHF8c/McPnjDNIaOlUwY1TUxaWzGbPUDzPDk0Vcp6t7hvcM4FZoCi0ahE3eWTMhOhY03+n0
k6JB00oPlz/+SvcWu3ZihFsOKYjeUQVGkrr9q1ix7wyqF2EUsU4NsGh/zJXj5g4oBFOMsqvyVlOt
owpwwuWfIVoq9+rOq6y2UxYrmx4Jcla5bfGYUFG1duXY4r7BMBpAAagC8bUmvVPrfExgJTOyTRk5
b2ociU7umntAzQNvTzA/KMhczxO82jHrBkwDTTAVmeUaufwU54Psas0M7aZMcMWubdvpa5dLs2oF
GQ96XwiGUfgY6/ZX25dXqCiIMHmrXnJqiEuvUgn5HLFSBDxPUnyrdCMGTrXf28ynxSbK3XqX/dH/
6XthYhQ4cowjI4M538tKHkyzt7A8p7Cdj2EE7e+xTKtRpO67to2MvJiRd6Mezb+ZaELsfohhB/oM
btV+2J3ll6DzuOzja953aoW7MdNI7yqnxx6aSqP7s6X1u5Bk1vaylZWbAxPoyPRYTQKsAlwBpKRo
Mtc9aAlB1+2Fc7rRJtNVpPYB7WtH+3kl3zyzxjlgomup1kqwJoevTfTXUZ7sSUR6sazIMRsYFmdE
fHg0cXGd5AppWpPA92oUdCjGgrLfhXZQo86vME0bhS+qqMy56hAnJrmgaBmQKTNNlMbCInKRkjZ5
7zqix9mqEcZ3guE6RlXPrasBqrE2S7sOwE9/rZORuHWeVu6Ul+busk+wn8tlEwCQ/GeJWw6Vcq1v
JKcOEk1+T+n8BG+/00x6FwMwJ4/So9zm0z9EdFBmQ1kQwIjlpLtVKuFcGWEdSNIztTH0bH7K/cvl
da3uIKoqqOljdQpPn1EnYOUBy2Ad6DkEEo1UUzyrUOQtKHNaweFdNYV2GIqxKEMs+mK1VRYYX8XH
qnT1ZizDxyQ0/am2/yEXw9wRdgzACEZzfh7xwIyIGGGZdTBW+S8rLoHOA9XZjHFJwedhf2jhEieG
OJcg2tCZSQ1D8djcZ2kO2juje9cUSJwUyl02zqJp2LUNNJFqgK4elH0LXmKqpviPtl4HYUncSKs9
rbrKBiEcb9UMhFRR7EAMXOB9hjGiGmZi6yB7G7dkn7xJoZ8AFOehsPOCp/+wiTZlI4TjrZmFQVCC
s5HVhTwCstsqH8sOZzkp6w0pjLt0GL6grln5l11+7RIBcpwJaWJgA5DXcwfJpSaWmg7rm1NIoXpJ
V+XzVpKITgStvzUHQbKEmTEMyMIWd/c6+awnVYGzBXVHx51M+lfKrJtqHJ6GpPuw+1lwltdiFJro
GOIAUsLAdX++sFmaJ62bsDAtI4k7FQiHitn8D2lXtiQ3jiR/ZazfOcv7WNvZB5J5ViXrkkpSv8B0
8iZBEgSPr19Hzdh0JpKb3NK22UxbW0kVBBAIxOHhcdBAGe4rxXTQazfx7Vlf4UxbOjhQdYoxoYLT
Xc7HmWPZztowt5Eel4OvOaWYJwR3BpNYV27coiRARTAtVIdplx/mFsytBlU4FtgO2TEzGdkQz6v2
DiCuh9tKsriX4JEWXZAYbCi3RI82GmsBfMDlbosAoyODCQM7ej2oRsWvJoZIeQWlsqgsZwIl99BN
BwYyirqNvKl8bds0P7GyvJ9yp8DwFUHjTtfiliU3G1kl6Ilhi9ECknpWuZo7tMGF62broXG774rq
7D3SOT5n7rfb27l4cigco1Imip+mtDrq5fDnNdpGcVxbvoNhOWrAe0UZfKchVrfy0izuJSAL4JRD
ht2ShwEXtTbCJld4OLNJ99PRvidZ/OzG8+NsWk+UKF9ur25JnuhOQkwEgk1chMuLp2cT5h63cRtx
PJ8cTXfT5JvptGH8oVtlkl3SzHNh0lbaxshV6qVtlI9xqOqp6Tsq/8YI/zW27eesH1/jhqzchuUF
IhOJHD/MswyhUrXYy3PmNBGribZxvS5E8Wz0pwRQS2b0H4ilrKR8l4y0J+q3gIahdVcmq9eZXTnD
AO7zrnE+lka8m6rp/XUevKGAryPdAATfFU+ZVip6nM2Q0WJGqZ/OwLkl2Up4ubyOv2SIn5+hDBCL
l7zkZhPlGDi0BcaYbrXS6VZemkUpKGYCP4WoHASkl1ISXtRZDigiejHyMM/A3U73t1V86QKD+fPf
EsTPz9cxlWBdGXRxHol7GkUtwKB2c2Qw+ivKtmCXgA4FpxsqSgBnyO+zZdLKjUuviYhLjY3RK4+J
ohzBtGGFFmFrg90Xtk60E4ASVwywdWR6US3tJludXRyQnrXf7Km1HpGRWgvD5e3DtAAMFwN2F1PC
0X4sg00adCvYrhgRrjTaSEJnbHUznFLMUQoUe3bW+o+F6T53Td/EYTgILg94hREcXZ6WV5gxAosx
j7qcog0WY+p8N1Gtyu8rl2UB6frqYW6c7CNTOqSATX2Nh0M+Q/EBBsrRiFpwiGhLv/wAboKhh8x6
Dvg/wIObEqOu0yBjpadsioGWzhYoH9taeUJlyyiEAucBbg4QUYP5WnzUmY7ag905NMnyiGt1a4ZW
kbDOn7Muyz4lqdeQQCck/TzDHmh31qwOdMURWtp1dDogyQIvHWTH4vvO5Otaq2J3mwk+Q0Z8UIB+
mLj5ZHosEK4QZlrNvpW2D7FTVNvbt3NpuwHtQa+FDYI3T64na0Os6XU5jMg/Z/FDoXkF8+O+sb39
WJYmOxbOXK6NLJEvjtjtc5nizThbbdKkMcgA+jHide07gNgo+lpfzNKtQUiDZxxVXtCOyk8dNTKv
GgEkmmzTp0MSpnwIWzd+p8ERK8EzgDGR6FDQddlvRuW8Bj/NPESliV1KALTzB6V+sS2Oua0uYGG3
D2th4/CIYliJCq8A/rqkpnyctXTI1CHSJv4tn8vZrzPD2vz/hEingykacYFJY0OUcOsDaJE0jKUi
RnhbyILaXaxEUvjOKXM0F2pDNNKHhpt+a7u/Bm5+SJs1oPgVig1nBJgeWCiQejXRKyVZNETTapG2
rUCx8bDC/Dw0+qtBvkm2KeLSgW20MSy3a0i2BQUEYA6wShQQwK8hY+dGzF/BtmFGfV142aaztPqQ
zF75Mui1vfLALuwlglJIwUglQXMt6Xox5S1Y0i0WsaLe9n28VZPhATrka8l7W/ewl1B4kYmBiRYk
FZc3l1uDAnMBsIYy5Q94xT9VzfwEagEMvMtfwfaB9Pda4nbBNJ+LlBvcBgAoaN1NLNL5tOde+0ll
JLBrsIjH7ZOTnjL+4bZqLp3c2RrlDrcu0buxHiCw6dOtMUx+nSgbc1pb19KpnYuR3rkxM9H1bUJM
0iXbUu2CuCp9Y2QfLdtdUZAFsyFw62AQxEiM6zEBfTu1WtZClAZ728zJ15TNK5u2LALvNboskfSz
pEum1Ri5nDgMq/FKf5o+N+lazft6vwSnEMgroHXadWMy5r4pSesNyBWkY3rf1UQBwdKEFkulTHq/
dJTx3eMpwBwvgN4OGIAw/ufqEZn5yAtaYGQT37rH/jTf2Y+mgXFe09be0h15NhR/bejsFURJlik2
+uxtxAgalVsUMgUpCmDfB34Xn8ajCpHT3lZXHpTrywXHEpV0dCEBTKbL3p6jU4IWy7SJLMX8SHX1
5BH6HS2lXxSkL+KYBf2Ivprb9+taVS5lSopfNrahcB4jdjIBYlYZOGemzFtZmBx2YhuxMDHvDRlB
UXG83EZWd05V0RyRQDIoB6NL3DBBdjkOndi8B3OU+hkIX30t7W4uKKmFplUVZJbgmEHsdikWBLYY
yKR7NNLa8adjguN50HeZZoXFFO85SI81mu7pAIadtHkw9K+w29suHZ4A839yp+TQ1s5DnqahjfGy
xMifWwAyi9zxZ/v72ILRsTHCyRw/6OATwzX8VXBzRzp9o7jFjrvAWA1FWKpxMJL6cagm/lx3nPhF
wX+gFvWgdvkurefQm+zyiKIEjxornbfuxFw/AWrEsbrn3zjqN9ZSIJ1R+pVeJsxBK0Boa9OoSUtg
QcoMrh5hZnhbyrXBFtGR4Eb9pxRp0x02pZhPZ9EIo4Y29WTukZo+tm27vS1mSW+hIhCEVj8xb/Xy
bAlv2ei2PY2URH1OOmfykWr/cVvG0lIETTjgnWI6oiEtZQRCVTHsguKxyyZkXpVqWzRJE5LRXUP3
L4qCd+wCcwIAk8y+VM+8yNO4ppGLKMfPmXHKFfIpr9aGgy9tG9jr0UCAXiD06Uk3kahxNlgsoZFq
Vt/UCSW9KtXWVGBRiAljjUsPQg7Zx+NZV3DUdeqoVXo9NIA132S9Yqy00y7dbhhLxPp4RF20flxq
gKNPvRG3JqSU88EuWdgQsk8tJXDJl9/QgzNJkh4oZT/XXgJJDvXcLU8SsnEV0gH/gQEUt0UtLQr+
KYjaECuhp0Vy6Vyna1wwa9eRHVtVYLtVVHTutrTIXU/599+QhSQgfFWUk6/IfvV5GnIb/DYRyW1W
bJJZG9vAqwr6AmCgDu6kBp12K4cmvv8yoQHzD1niKRdlSvnQ2pInoImp0MtLvEfsavaxHlv3Z1aj
wpwU0zMSUuCHsgY3Rdd8rL68f8mgMgAYQPTNw3xc6oyRKrGFCR5VlJjqR0Dt0wD9hEdK9MiqzbWp
UwtniTyeKvZWNPbJkQBIQhobmM4qsoiVbq22rY9oXjReCbH0UGerNmTBfbiQJ6npmHiE1xUW15Wg
RZrdp2bAG2fm40dXrQ5GwmI/1cs1UqiFyw6p6DYWJ4ruQkkqoRwPeTdWUZp5hhcgKdojEGZxSje3
z24hdAR70JkkYUPPnLFWswii2L6K1Cfnob3PHq29smnCsfWzr1MIAqrtWs/sFaE5HBcxvl51hb4g
/SXpS0GahqVZWUU8zetN2tfVpqo7FSWradyjiGYf4cxXPgFbFFyDueDHgtv5O1PoGHOCmUmCcRxT
BuBrS+t2azKYThxn0YBa6liCfHIsPt3e2ytV1YAcwNA3ZFDR4niF1OJ52TR4CasIn2D8KDod7Md9
/G0Cx8peLUblw21xVzoj3HeMMfjngq4GiSEBlrO2IUXUOvYUsCn/4NrNypKuXlQAmN54k1A4wvzB
qxgoiy219SCj0vWfucmd6huZacafZ8SB74Qq4ITQt4mmUGAikOaSg9QkSV1emWOBznQ0tcyV9mIw
5573xRDc3rgr8wlBqLwhq44wCCTCkj6CzXWkrZsVEbgTJ8MvB90qQGBrJem2jw2Dh7XpNpPfgk5l
9BWa2XrQ5Dx/d5ry8jMMyflqZrh4xC2xt6U1h5SrDnzp3AOfWNz01Z9zbDbjex9GTBRCsImIC9UE
TFGRHBfNxuww223zaFK0Z00f8hytqwObttwFCM639dZ7vL3XV1SCYtgP+lOgpygdo7QqRdG0itsG
epqCyBCVEiMAKp56OyveqZtupwROMJibbrzTrG371dhkmypYnX8nVnXxXEqfIEVnRd6bBjXwCcmh
+9UmIThXmjEUdJVgdXhIk02hbNTa7w5sR3fvZVR7Wz9UG51ASC6hq+/S3sZuUqaqVqdR38RgRR4x
3tY73N7ja7uDLT4TIZ60M5Pe0dZT3Bwi0gL1Xa/dKhaq9FO3M6HLt0Vdx/JCg9DaiSZF1DSuaimT
p/Mkn5QM2TJDhY9B++RFU5vuS9mgQTJwR4y29TVgc/rAZl5hbAkGL33Ou5l85nas2YHhpFX5zrIi
1u7A5gKbiIFZYpTF5QYolDu8BJN+xFgSwmq+Em8VULxgNBCNAf6FUegWOIMkPa5S17WLRCmjdrRV
sERqXW0FI3Mxej0jSlluenvUEgSdZvuDOZSDswh+2YqJvD5pMWobMbgYWo7hzdJHxEM6oV2zLaM0
rTJ0Z6vK1G+7rrVHH5ArJIKLuFDnlTO/fgOgXpiQLB5wPGxv/Y9n6tVq5mQnc5FGxpQrfuuC8nzs
4J7M5rzWhr5wU9GUDWIAQQ6IWp1kEgE7smnfQ7tYVz8kfKzRZ5VRkwXJaIv+14I4g+/Z80qpbPFs
kdtAvQgtiHi5L/VHY3VCwBFVRmXjAdLVZnw/0CbG9L2ZHno2kJ2nx8o9rUwbU7Xscq28f8W9/qbA
iCFgIt5QIZJzkqc5B62NVUYWAr5PuH9p0NhD/FEtVd0vumbYTLPypbOBix5ZfGyrvA7Q7pX7GRhW
2sr+5ehtFlh2/KwV7hjmcxL7vM1zf1SrY+E5SCui64NgcVpilAdX5GW6bMS+mspaYnbBLUFgLBjT
wc4DgmzpMlY43rpotDJqim7yR7tQfE3NPpB06nyr1trthCDq2McKOdqt2wQAvlPwrsZHMiv7oZkP
ve6EXmt8b2cb/FtlCRKmKpyT4jjqxK9Hq9vm2hDk2KCQTepDklsfdS3fdnn5levaEaWTnWrRJNQt
csBbd2Re4tPeA6Q9PQ3KsPViZVt09UHP+KHulENcaceiwXy2vFfRnj+uWOdrnRbT30AYjtQdHkG5
vmAV5WjZvCnRedMB4m4NMauOoxknoCy2ze5lbtPXiZFuDeW8aCsAHUCnK/j8r65tqbXOgCxkGWEY
Vr/h2GV0e4yMBXZfjDDcFKz9tx+HpZWKfBWca+TmQcRyeY3K2JmnvLGKSG9ICpBdz405jOsY0anm
YZA7BdX4R1Zm6koIfq1xCHbBIYlaGLoCQQl0KTdXiqE10z6PlFJ9Tq3mh+qudT1eLw2ACFFzhe3F
GyOjw8zSSEYIT6JxKvSwam1xkJ752Z5t75gRXQ1SJyH6yobq4q5cei6I84XBx8xX4bGJzzozvcRM
MidHbwk4Z9iBWXuwmAC2kG7EPOkhNCJ0z2zcdKv6rd/d1yHH89qAIHGNjfoqJkaBFkGcCrYt7AK+
5/IzTCc1e04YPPO4xZBz3eAvTucquM9VG5ZDiunMTemUftbl9ettnbp+fCAa246mT/irVygC6mU2
6UZEg9xKym1p96kH6oCpfTYKezVvtCjMwUKB1QA8T8ZpVEONGeHoSsEbX3PNN3Lm/eo7tdtNmMrb
rTyr1/cT+XSwKEKOKLQ7ktYSPalcICOyKNXApWkO3myHjUBahjUr2XCKp7RYEbm0PjAYCTQ4bswV
95fXcat3wKwYgRH3V+UNxdGwFCAcM80u2IqshUuJIwOQCJ4v4m051BgZRz2L5VlUIefGQ8fm2Wet
bbO1ovSiHIQzyEYhSXrVzm9OpjGYdgI5qk0PnZsItHRhvHOy3BvJApLK+De8P3iBlzeg1+JeT2Mn
jUorUY6uMvDnseNse1vZl9aCnB7uOpxrpPgkP4TNKaB/npGisZsrva+2tfoKb7lbI4NZUj0YTNTV
BZUVAsLL1fAcrEi1qaYRifNAnz0SmUacbDzgRO8StXgvyYjYPOgc/ifoauFBX4pL3TKfs8oUy+qq
cgNuga7xqTV0ie/w2lyjnluw1YjuAWCE5US+WTaak0WrZBiKGF3imRVAB5MDB0Bqx9wRmXqHzw5K
Vl31ePvsrvcUPUVoTkerAPraAF2+XGSltjYzmKecZkx8CwzeH62abRiJ+z2FiVxxKhalYRyR8MhB
8/nWXnf2MGTMUhS1MJUTCLSp6Y+ET3d2abA/O6PQHmnnDLvby7tWTSScwQ8GUnA8Q7ZsrZq599yK
2mlUMG/ArNPSzKadqw3dGu3w9em9gQKBVtbAvgnjcbmPRTsNRjoMCNbb7NnjGGZhKrOvj3bsD950
GOdxTeK1VYREAKvgtTr4f9nqA3FdNk7NkKGgw3hXMaaE+uDWmxG1t5XM09Iuoo8TOTsbyRDwL14u
Tm+yrrGnKY1mr++eEm3AQHPLm4d3WyvhNSDZCbTh2yNzKYYxTI/p6z6NpiR+xYADRA2e/m6nCzLQ
VITpYih8IG66lFHQZOxMgqQKNWl8zJWanGLXXeuNXtKGcymS6YgrcIlaHqTM6Z86ZlKI8ZB3vf7a
q+iVpqOyeb+Ww31BKIi0DVwA6RKrzdjT0XCSqMlb2u1VvXLJgzPNavJuS49mYUBLkE1AP5smgyMz
JPinpIU/qSgduFRAut4GPVASa23QSwoHBwpUNHiLYZ6My1Oqa3vETEMDfmuvdw82kE5fwGuyRsxx
bY2Qg9YwfhKeGjwLuVSJqH1IeWYlEXKoCtjv3c2gJvvWwLDXrNdXlHtRGAwtsK3IFpvyU8wxZltp
+znBwLl+Dqwuzh8yzILaTJahdEE+j+mH20qxIBD1cSQjkGIXtl16LdnsjEY+9UnUE9sMDIMMvtkr
ceAknIbjGK8ZiQV7JGytLZ5KkeoR33Nm24GD7icV9wvD7ZBFomW2FYDpAGmQNQ6FBe2A6bOg8WBD
gjhpZXU6oAfbKaEdFSYksTbOHizC+fufDvQuoE9P5LuBtpMcXaPVhsadSBwhrZ9tWtcJXD1Xw9uH
tLiUMyHSzaVZ2VAFM5YFh1TFH4Z06PgW0f7wbrwqeuTQNAz8nmBAumr+yJHyS02WJFHt5i5o0po0
17ce2hlWclJLWgDDIKIf4CDxNF1qQW4nmEzt2XEU19GMTrLWAfhx/nx71xaFCMwj8LeCcVA6mppn
7qi2fRzRan5yW+01cdqt4/F3+0bYM3F/0D8muq7FZ5xpNPHmCejhJo5GlvfBTNs+yIhqF2EBfq/e
j9k0vP7Gws4kSncISa7ZzHkbR0bWH3O3Cj1AanZ438vtOwVhIKAAmkMWkndXk8sru5ozux6UkzWA
xHH0lENmT6d6HIqVWyS++CIVAGcW6XaMMAGcH5onHVXXVnOsFoN3ctTiqCFK3zIrfbHrPA5nK17D
ml9F/AjyEfELAmf0OV2NmuGYDGi5yeCceG+pIU/KL0NHj60xHIkFNiCgqa0gVseVS3yljkIqDB64
pVApuqJuHUHWVHXqBKlz2ZyQ6KfbQfeabV2D/v/d5wZRsOhoEVpij0ZaGUix0TnFXRFwAsoo9AiM
7605v63nLyGSUWqsUc04gZBMZcGE6e7U+vL/W4b0vuO+dWIUiHOauw9o/Uznl9laubxLhwIAElxW
QA+vBwWWMSs1PkOEnrK9bWCKcOeGRs/271/JuRhh4M9sBKtKUCD1EDOBPEsDqb+hfahXM2pri5Es
UTlwB9h1sV99cu/29LVWxyJA0LSymmuYBY4eTbnwU+AlC+LEy+XwzlZZn0KVkan+Or2CzErzm1N6
sk58o4Yd2aKF/Dduz7lISduypk2mJhG3p3ODGEME9BT+0FD+lhgXJXqohCDzvFwZXDKnoRymofW8
DNGL8YBZCc9En9bathbPCm+SKOwh5SJHGHMzoB3N7ZwTwt87p3hwJ7qZ+mxlOVdEf8hWA+IAfCvq
aQJ7Iz20UzKAvq2olRMLtW0SlEeuBNx6KKwHMgQgYzom++aF55uufMopeit8d43DUaj2pWm//AJh
jM9UH33qDP4/voAWvZ8aRuDOZEUfF0VowLGD6hUPiNwDrKC5ZrBJoZxKjf7srfzBq7KVB2pBBLwh
uOQgGV5AhREyVUrqWuRU50OUacmnZLa+3rYRKyJkuGpBqZl5NURkznc3434//PgNAQLRicrVAinH
yCimsvSEnPok3g+tvsnK6d0OA55xREriXQVVsoziTpEYsCmzMUq44r5dMZSmmJ+Va+QAb1kuSaku
5MhKpQkyv9olp3lkXhhT6y5GPTVQXRS/JvAtDW1xYBq5Mx322TDpB7tK7+2YbW1FDz3vgWndHqN0
X5lXriQOrq81mtdAQIaSBtLQmEhyqe35UOt1oZnkpKLTwbOLwJ6iDKCX2ye5JkWo0tmdahp0aXdE
Jyc0+/sW/8GUIbScNTzNmhTx8zMpaNxPKcJ8cvK6J2K8WPGTl6yo5BVTFuzTxX5dubKZ3pg9lF5p
9B9e221HooIEwdql9hjoRXwAVcKumd3AGatjUg97RpOt4/Lf0NvzY5PNpEKBHVKwodqMkZw52dp2
cwLwYXP73K7d3MvVymo7xRxxKnaUjB+bvtvU/GTnmLCYTisWccnuX+yr9I5pY97ZRm+Q03Tsv5LC
H6IirHfmFy1KD+OGpgF7FSNAvdD9OKzNTVoyZBoYElDUE1kguUdFodVQVbNCTkU+P8ZuvC/7buW8
/pf1/SVDcgdGECmxyYiVk7d3HmJAnuhdfFeFTTDuvY0Z8l+YVNcRn0fuJxC1B7ePcXGBwPwDOIL+
4avxU0BgK40zQmnLWR0Dl2tg1kLb2W0hy1cDJVmRgoRvKmcWZt0aQIOnEjhZaoDmcSOMjwP1+1DZ
1WEF7N67eTrfLuOZRGlT53wwGzJB4sR+AGDhT8MaA/wVnfibCICr4VqBqRHc85c2hRhjPhpFT06W
P2w07sed723HvRWZfvFq/NJO9Ge5XZuDK66V/FoIerd/CZVf1qHmdCYuhyEjXyei+VP2YoPssuOV
n7HksVX0FfVcvOdnAiX/GPTKZqGrWCVYV57dHigVvUHPgfEUd8NKI/qCLw6bciZLOrSuZJz2FLLE
bAvA/sLxzj7kAVjsAiMonrzQWcHnry1OeuJIiiruUEKg6mUBXHKfJHepB29yWON2WbxnZ0sTPz97
gJpyKLIxG8mJwR0ySjzrxqohWZMhPXITMfUYbfvk1H7Xah8Tt+4x3eGZ+c4JmBUWYT7el7VQZk2k
2OCzZWXaoMWuDXUcmf3Y28aDmvbvDmuFUpiYIobGb6RTpPdMz0tlHnOIQJ9n4GFgFKVb2313eH4p
RHrNepTT4ngeyCnFBO95zn2wbfkz2DtvG8Ll2/vXWiSTwYqp7PEPtgsTC836W5PUGD77VJFId/9k
qR3+jjjUzFA9RjlcLl6QlCqon7bkZBalt2/TDlCJrrpvqv5YxnAb6xmAq2moVrIpi7dKoGAQeIL0
TeY/wMyDyspJh1XW5C7pdsS6t6b4kIJW9vb6xNFfGcMzQdKlKjEBkHQT1ifgpGljhqU2h5r1MrHB
T601X0AXWfZb4qT7NagpKMxIg/sVWg8cMxZ+jV0ITrvKANIHHxBMW7fYop7iBMrR+KWG62PQ11Ys
3Tc+6QCizLjicfeq5XSTYZhKSQ5Ayfk8X2tsewPy31qwdPXQBJaiRQXSivwemb0gz78lJd5u+kRB
JsDBsW9/71mKdHezu32yi3bl7GSl+9ghr2SyASqUEdzF/KlMv90WsLo26Sq6MFtDPEPCP2fXOndJ
mAfGrvtQP6y92cse3l+rkWEciLVHwCDEG/o6b/XXMva7ID26gz9+yoP++4CRqT9Y4H6qfrroLDB+
65Yg4YT0jOilkF9wA6SzVVIhLsFwlTrK4Am5xZ/1/FIVa3xBi8Es6lT/lqVfvgc807nOHJSYtQfl
xfmMoRMP+akc3p5wHhXPekgDeLP7NWD5sutwJlh6yWuAM5WqxSL1Xb/RwnKTH8kBLcfBEOaP1SZ9
0VaepWX370yiZHxUO0lKTSuRgjgWB4y6CIoQM1fMx/IebBv7cqvuvYO9EnStCpVMUI6OOlQXsEzt
oftF0JqRBOmGhHTffJ4+V1GzHfbzykLFr7w2An8dqWRywDEVaxS9+qcSBLy5/tkrfsbeb9rWv6RI
poYgOreph91sNv0m3ptBCTZ/1VdPymdnmx+dDSxcqfuC1r/IfTYcit0aT+myzfnrEySbk2Vjnqol
dJcxcIfeF2vkUmu/X7I4XaXqCtXx+xUwYfSdiRk9axyhV4MhREwiKAfQBgBc1RWG2ZkmR+0nbGO3
sT4Xj94229qP6Y4dxWy4caff0dOwX3MCF7VSdHOr8DLw4susd17H8sqjkMpCHqLHf1uEae6XAfNt
nFj/on+Kw3e3kGOl5zKl3WQNbWd0eYgAD7SWbVTGm9RaqyEv6f6ZEDnamseknynPEG3pdGf07tfB
az9ko7VGS7HkMZ3LkUw0GMddI7MLckq81McIusABB3kM6mlirZFTLB8WauPAEwgeWZkKP1NNEFTk
pncyQElUPqOsm4UkNHbOMX6cN/Y+38ah8htxlnEmU7IhFNzncZPq3qnQozqN/dpAH4z9otmHlVd9
cSPPBElmhHcqU0CZ7MGM0MOI6SAKTOPO28SHRscjOx2KTfFE+3Ct9raY4ThfoWQ8ioIUY4qO4FOP
DMcYdv7wUzgUNtDfY6TurZWFvkExZasM8CL+wSBQvOrSe0ddu0Vz8OydVPHebVUov+++suSezDsX
ZOkfW7Id0HYSKoH+YQCBCwsG66B9zD9nGIiX/EnVwIuDdrf2YYs35uy7pFcxM8ioze7ondK6B4FR
glGYCHEyEt4+6CVber586R100bxCdLRKnNSiDmb7rlktrC/fk7OVSDrb2t7YMAc7zMJhUz73Uf/U
7JRNu7GO9Y9iX4MSZw0ivSpTUl87x1xBxifvlByKwxy2j8Dvfys/eoE4waFCatDHqM3N7b0UllJW
JYHAMNCBAtb2tzflLIZ3DRBWCnLpE7pb87vcTMkzqxz1XmWW9xmsIw9aYUKlsrGvv3Q9OgxW/NPr
s0Q9D+Ep+CXfUFTSWRI904eqr7VTymef8lfevN5e4LIAUZoUFa+rQkbcdTQGga928pwMEzU/Tnwl
4BXHcrmDAEGgdwdPH3rXHbkyyRuN1Kjwqycyq6FW/Gln6Ja1W0wy1MJpLR9ybeLw7qHKagDzIZK2
0s0f475lWk3Vk9Mg+kzdO4DOtpiys0eXwhrl2vXOXcoSPz9TjbSfekqbWj2h22qvOhgVr60xzV7v
nRj9iFQBkE1o3ZFjo7IAc96UgP3JKRXP8r2+xES0wUtsEvbU4emGUqaDezkbyzVU3bVotD+JBAXK
yiCtcKVgJbGrfpynGDccuM75yRummh+MeG7yiKqs6F5sE61+94C1dnbwXpWE5Qb7uIla9htkQ9rY
sZ06r87ExppoCirKwnf6NbTn9cWGDGgKmgdwr6+Q7nUp8ISuOp8KFaMta5L61GZHt+a7mOm536J4
k2lARdqV+e73Hq0kLkhd0EMoSBxEJuVMb3jmgQGc28MpByj+btRUjMBxG1SHctqf0F/93oEaoAaA
K2MC0wqgn+PIJozyVMtLUE2dsh6zkHNw7j5XxGaPVDWbz7dPbinEBdEc2rgtbCxGZEs2ek4rUItk
tSeS1OhF/2VsDRBz9OlOc3zTR20jKDblg/JI+ea9M6bh3QPg6gBsjw46CzOGLrc1N0fUoofJPZnG
Fz6hw9V6ze2n2+tbuBQAteLMgD8QpAvS0ZkDiEs54BynKt3lZnJXTu2eFY9JU/mDPq4Iu7YvGCaq
o/URjKKC10rymvrWbFKLuM7JyO85RoUo5lrPwLW1vJQg7siZJlaJnnoWdZyTymO0A2L+ifvBZnul
Mna3921BLy4kyVyRQgMTNNsBBQO/Or5rjg7z65/OM/0kwiBlB5pPBOqnuvJX80vXFx2iQRVjAeMI
b1Aurw1mCoaW1nRORe1bD95DHVlb/WPzZ/eR7wXPKEk21de28NGVG6bbeC2rfe3z4QFHDwN6DEC1
jvahyz2eAe2uG2fSTgYaoXPfppj5Qg+3t3dRBqwYIJyYFHFFiKGSJlX0etBOrfU8IYJg+YthrynL
tRC0SrxxB4guNfQHXS5EQ7MOdnHgJ4shs0sykwSdNhohtLcO37se9B9h2oVA4YsWGsmK4O0hfTnq
/AR6lcBox7AA2YU9f/sdKSA8wLmgKVaO9SqNJHZcaPzkartqfm3MX7H6fFvEG+/vpfMDricBGQby
0BDPzeWmZaAh9soGMhRl8nYMSbHHeZyApgNb8AaVbSTiWNveVaBiPwhCy9jHs4ESqZ1TH14VzJhW
lunGYOAZtNWcBsxw6m3SmeWuUtRmazdtuQU1NfVzBemnKR3NLxV80TBL7A8zbYqgHSDYTGNyIAZo
wbldq/44t0rQu1UXKgbDgHoF3FB2zdSnjlLtvgWyaGWrF3x37AP6KEVzEriQZOOsDKrD+w4niinF
yoPi0215HO/cQ7yLD95OObZ//g6S8FKmpLA0JbXBBsjE++h7/NXVWl9v18Az11YaUkCsCvwd3vQr
ZpRSTBZrOs5PY0LGbT45yn3cM7Zyw68fHkgBgx7Q+oJMWIYrNsgtVUCuQspghShl3sem/ZlpbRnG
Ji0CDGlbAe4vLusvgXITZ4ppsApTW37SSk8NnLb/qfTuu5OnYlHwMi2ENyhfStfcjXN7qJsGFkUf
AfdUDlqtZX7tNu93uDwxogQRjgEqcJk0y2uJ1iLFAkWYZx/IdF+vn5Q2hS3WVjzXBRspyKwFYR8y
jVeGqwD2QLNaB4y0SmcGbZ5pmyTpDD9X47X+0KUDAnwdkhC6wbmTsmIWTdFmyyEqrUEm7ZVT6VuJ
9XLbfi0LAUrWBm5aB3nIpfni3FDszjL6E5AweRBb1vytK2xQMLyJ+Y/v43/GP+vHfxrE7r//C//9
vaZTm8Zg6b/8z/9+oD+rF9b+/MlOX+l/ib/67z8q/clT+r2tu/oXk//UxV/C7/+X/PAr+3rxH5sK
kwimp/5nOz3/7PqCvQnAl4o/+X/94d9+vv2WDxP9+Y8/vtd9xcRvi9O6+uNfPzr8+Mcfugml/o/z
3/+vH0ZfS/y9j/O3n3nasa/Xf+nn14794w/H+DveXNhMDM1A3QijwP742/BT/MSy/o40JUos0Grw
6GAc1R9/q+qWJf/4w7T+LrptAE0EuhkNS6IBsKt78SPD+fv/MPddS5Iqy5a/cm3euYYWr0BWVXZX
pUCTLxiQmWgVqICvv4s+Z2z22SOO3bexXV07K1FBhIf7Cvfw5Rx8m9idCSUOZKmo/+N/Nu5fhul/
Ddt/tHNz64p2GvFMDP9frBvqrIh4Mh4F1IEW/p3VcBpzWc2FOv9i17V8Z8pWndqRh0stE/7dwv4A
u//6KKxD/7EJ6+BF/Xv6mjAt8E+AwuFLAKEAMRmpI5y5jiy2pbQoFa7otcbVP7s4yN3XkteUM/8y
Lv989b++6v/p+UiQgQZBPpuo/J2UVWFpk5GWLb+isQRXr6CDLaNHDUR+NVSBpFqb3cg4/Fv2E/Fv
MxBdjB22Cg9qTiyFUcDybwCiIBuzoVB99xmBQiJATZiasxZJHPYvftjLHAZdHNpSH0pQzJjTUpd9
3Kxgf0O52BzLz9Muj2NngrKuJQi9s4xmLVsOOh2UKFDjZel24btBLd3+QxDmhjM7XurW37ssLB4r
LXuk7zWR899qJiJ8ICmLwOs5sxWDWTB1uRuL1q7M5x5VlXwiKOvG/wLjRPcLxXGQCVrI0xB9ckun
FUYP2uXG0KZaUb4UeaSIWxfgkNTVEUEZk/ZcvSATp8mZy56P1XyO4KtGpWKR0DMW4Gzx2TXZxp8K
liJ2goIC2GjYaFw7nTrUQT2JCjudFXZTv1DLaKgvQ5uxu57PC1eZ/cxrWMqv81KYwqb1N3hDUQxb
VddqMLDFudy/BnHsUP5OXYvZoPmmCnquzqXyi21KMl15uoyVOVUVnfU5G5jt3nHLFivMhoixVmZC
afPbKlNLQoUn+lVXS5bMGjMuP8NWstvnLqytdpogUqqBHUEg3VxXFdWcGNqVmSEVM51/Z7M2OZHW
zRY2VkdER926DKSrwC/ZqSpA7q/PW1eE6tD1wrWJqvlB2ZGPPpHwrbXnkqAgyAfStngFxJPtxn5k
cBf1htoRlTP6dZFYgzsYCHEzdpfJjyzV9Cqu6lai4g/q2CEboME+d1MUK5SvyDhuHu263mZUEZ+b
+tQyKvsd8eC/0/MuwgpJHUqwpYzz2PUmL5ftQ1BqHlQ5UicXX8OKsjSfsxxNzFlTKlY1oTSj8QQ+
pfW8icVS/+rpJi9GU1dE0Wd+0sBMipq9mTmD94L9ksdt/b3IysJ8gKJaHE9TXnWTT/qFIyYdGTU6
LfIUARtTiV1Eu1tG+KfKlnZgUsUUAJ+bwM7DJ8iJ6vJckz7qzgvP7AxjrBBGFzwsQm3TXdMQiSt5
1dmyQXLYAd4QTWLpcFlmwk+GUsl9hHLIBRha27nmR78mHZ+fsqIWo7uQNQ05K1SUMNMyoZJvWclv
tb7k5SjbwhotxbOQGzUyaTty/DnvZcjvvkRD9tXyGb2vGZZQeqa0SG1RNmaMDI7ZyXZa1LoDDdsY
5eChK1ZQjtdwBCAaQUSmNkAXU2IpRLQxOm1TNn3zKhHoiZHVfjVFRtvyj0qQ9xE7fDRsYNiXjZ1P
pTRqFyzpsvsuzpFyZuahpr+KTF5YZyGjRJM+y8X8tImktUU6rahP3wCc6R1sv/RdSZjUp12K+AYT
nplfGttIxESiDneNBklaPhmxBvfjpmQklfOOgohx7rpSF/OtKPQZgsBaSGqd2tMoDAhdT7KwKqc1
ErUARm/lPiNwenEGbeW+12UlkunXdBSJMUeNK1SjXEUp6QZ1vyoRagno4CiqWtRXHlg9lxUaY9nU
T/o21vlpraPxCTYHRdMlae2JEbG9VhvQTwcTAimn097WbQ2T0bI3MkvwQpUdl52leqPkc0R8m9y6
nqoKKGWqWb7VMqoe6QM3Ijt2qyMxM1ALaLVndd2EIMJdJB8p9kh9kMp2u1VS3V+1vVQR3KpHcf/I
6lqJJ43DBmV5maTSzNdxR9Sp44Xuc2FXFrxDkbBNBoM1IW8gGkSyGzpEbr6qbmOojtrfTWSQaQzE
bj9P/SrzJlPLHJ46tUEhl5qIa6eZv6y0411laEfhk1W4VjrtyriTz0riOxBrZPWtFtjvhs83Ysqr
phVnVmwmzuBJz+QfdbMy82mqpMUatIOogstzlf1cxSbHVmt5ZMVPZt1K3gTW3JDEO2nKcCsW+Bt/
V0DC0ccwbIx4Epp5Y84rjdrpM9rq54QcFd7jcnBKfVfcODyWtRfVz5mPJPG3wGMoJQR0jFWteLNi
a0a9DNxGrbEdUfl3KthJ/ijYfhhOG4+A9q8OsdlPEaaiNcqt2tTvru723SAtUaPfoLOtxzMv0rY9
STvTBbKkTM33TFYNUXdukH5qAVxXYBBrd6qzPVOsxjbuI4OQBLezl51AM8LPXBagv2bUSeE/OyZX
5SSqW3Y/zevC+pgOy27yM7aK691Ghv0C0Fx6i6QxnN4NtN9v5bBz9VVjsS3kNEt1NZmM2INzFZyR
yIIXO20u78M2UaS1IeviIUod4r59U2nNuelXdfQEOmixxh6MJK2mNGDrY5buSnZp3U7C3K3IrdI6
oNHzQgWu1lVo7MxUW7nmYS5o3n4smJDXDGQK2Ge3MEj/AvOT9knbqpw+lHZEWdQ5WpUIc67PMJQd
11KjzCPszy4aeXkMsBKjycMhbc9ZAc0sa7nA6tvSCBtqMG8LhUdiXMvDIM0EHLM5WQo9R72KEfsA
ZNWrM0EGa90AnmldqlDs/QwGzrrR53zaofN7wgxGtu0S9scpYscZpM4GDisyhby5vB9KU0OdJrip
l5IK312GUn5fkbxUwsc8iTW06bShiHGz50guUwDzsR05V8lgzBm4XHBUXKiot3OE2nn6WHazpit1
z2kmgW8z2PaO9eVI6R8LW2vkq2FKMDYPkdA1ZjUNdQxHTks+aDtMs97DlCDkgvHLv/YK1kFnR+jQ
H7wGu36tCwbNzqWFjr1Oe1Wgt4XXimE6Z30rKQNSCgmSQfWtjyRUGu3pnovbJzxbiG2YXEZkkLWS
EYX29A2EeiyYjyNNgpoH2Z2MNKr9IBqsT2qVoZStrmrRvGC3CFNLKJRB6ZTLJ0xTuVc/Ik2Zte6X
VnKLKH9o0qhOJhwS2Dtbg+G7kCBp5T52q/qzsuzMqyfAOjLftZ6ju151Od+LWN3vGRgNyQwU31sZ
BZYkcTWXrdR+AaaBbMZt1xEFKu4iuNzk/NrlWGBI+qw0jcwoXw16ZO91Xp2owHxEJcMtC1RIqzUm
5WvUuejbiWcvwiw1YH5rhmgy5TaTcvDv8Kh6MWZ1u5wXrWeIszbaLP3usWOt+xgUqjWfhEEDPtS1
L7qvuctIhCq0RJrXO51zBtxLizyu6lljJhg27FFSf5N1Z1x1HFCZrZ7YWjHydS7iVVqXTS+yeW9R
VyNjuw+8UgtyzJaumQGJHjT9MENgF+R2EN7zeUR+TVTc436uMQ2aWcxFYwFGbGC/UFTno2MWpNco
QhHRT2xagtEqpFptPweNnefrLHaMdp7Zsm31jNtUMC0oRYHEKiEDf+XII7Rl7dE64/M4qSg1jhsI
eDUZ23O/sNV/wjaMHGT0OoGV6Y26ACWtsVWjMDYnaVMa4shMNS9WVXEyCSKxYa+kQ9eahCHZeumz
EqhuypYdxRWzshKEz3YrGuZTjLJN+U34qJfNuuaiHhvHZrAZo3jUymEHm7jul7Fs4Y6spKG+9j2K
XpicBOYrIMWuVT9yODRU4AOsVvVN5bfczLuKFS5NPYvLp7KJQ/4JrvT1e5nWjX1S0H9cskpQTVSH
yl5FXXXDJ2SQLZ5q1qtIJ26VEtHFlQE96Vhp0pesMoP4sQ4EwBLaTM050aAjCMX8vQJjmY40iH5F
oUoUD/2hbbOvrrR0Y/mRTyI/g+e05eQPwAKQ0M9YpPwge2jtTyOXVZo+ZtMumAv2hMMTCuiM1Ejw
f6rlLxQUjES7L9isNYoZZSk5HS6vgfUwxJoYKyjj+xDmLcv1cR03hLTmZpzP0pAz5XnLUXT0LDTT
tp9zxLr5GlQGWtdMXi/nwvYhqFGGrmUnlpZGC7dRoXxGO9ZVv7O1HjVnjRitOcyQUkeVke8F2VlU
0N3B1qbvSt2I/edaaTNyMEa6lE+6wnFriPs20PPEgigXRQHrHPHgIgcmazZp+oUlSbuYEjOguh7X
lmMbTGOzrt/Myu/Z18AURfklZTNXGIXIVNIvZVMG/qvjl155IlZyIJR5EftvlekKS6QZFc2aa8ow
i46CTkqNPRE65YYd26LAp4X93jy3adcVrG8y4sGDmp9RP05ez0QEKtEjkczduRLbejiB9qoghlix
2mZ20Sw3R2UHLBKOUwtWZ1SJzJaCQqH/tgD6/7Z+VxHj/ZOrhq0OoAr5m69RahXUG2RU5hNLVlQo
zhjQeYP8siHkV1lv4JaSG9SBMIW1BKBvkOQA+zR3/JVZGrKaLCMKXShHhBXMGu7g+YdmgFm/opwO
3wLCFWG7iXNjrHA2/ZP4+7/lHPu/urz+xU32/3Sh/X/oHEM1sr84YQ7n2784x4wcSRdTE4//cR7r
uH3+1a/259J/uMjgE/lPBXz7cGbBRwKPFjyh/3CRHUewcQe0tagucmwKwZF/usgYjv1PkPQLCA0e
W0EhoWjKP31kxzHICkrvCIjdoF4HaOL+G04y7Dc7wsJ/cV5B9FAMA0FxMHWARhJkHTj+lzgraIGB
rQnPYZeIkcVtoUcPrL8fS5glnD2lUTy+xUcWiw/20XjsHaQH7IXelCfYfB220fcbDXgL5/wU3vzG
UcWW7BF7xVMa7FfGWdIlkOyO6BvBbgljsyp/D5aASRuv8FZfeyrOfmXfY1zEip3F7J1eEQvtksbb
w6HWicl/tgFrbe/dbmLOxldIprZVFyZec2hQ+JnPWuKDt+b3Wut7odMU18/+8Q5Syr7nmI+V62bw
eAR11rh+ym/RUwJwqLPueC/iSv1NnTKc7C3G9n4xXm70SZ3FyTJsyxM9sJwPVvmcLSaQ39trScYH
77Kv4T7D1+NLyfiSfKAgzYfjWejNyBsfnI+bPXCXXN+d8YETx9fq5kFtbm6mGBN2hjHJcs1DwDZq
50GeqjHvjXhHFJlcHLRsOYseUrbDNpyt5YaT7dGqBZM6jWzuDq+d8PV1cViPCRBRZT3sPZU99YWk
oDwoRj1/atjfYAmFjta3T67Am4x3PE361nzqbJfpuYvGfCm+ylCNRW93FuxXA2PkYs8P1VNrfbt0
D8Yf75PNuyQsU2w60QIRkP6dh7L8kYMZ7gmwkYfqW2VO+VPlsUD9VYc8+rdHZ5UhgywshzhccUKi
y/HM5UqOt7H5eECqhCOjbjQcbeiqxRmtNd5c9MrRxSBq9eY7BsTBhct1rI7Sm/P7OFaGxFYQQb4i
PqIEldd3ehmiXR7ekH+z7/KJrVuNz96B+lFgGyzqWDmUz/rJLTobgwwAGXzgf8Olo45L8D7oH3zu
n6M1Ped7Xpi4THzjmc0LRJbUFt/Hk9G9ZDpVsZLiKrRGfINuJECGPy7nUu0Qysrn79GjulSXGs/r
4iqWcSGxxQoDFnlYvTXtiX1Vjxn9LSXVi7tTSyxRAUOf76zHxquMlg4xZFhzZsBjr1IxWbI4euPp
aGnZfAidnkc6uuqN92viOWbfgB/TrcHbpCyeENfp+IJ3dUpyVRcmfR304aEk3UPwUeeiejSSqYaR
I5e6kBwI7Do/FB/1hWy0Yn2tr+YBQLi6mwu6cMaH3LLu6tYosVKdFF+DOKwW72IMHdlbXSFZEuqM
xNgumCotuhCS6U7X0eI9SF77lL63C+uCUHC4Q0gxpW7jo0wPz5hNsM/gMVvzXfRUD4HjDoOMiZVj
KKcnlh2QwHHUcVuc4YouUOXX/NpczDRiCEBZjhJIKca/0NEnuPlyhSATlLfBY5mAPzTBEAspOoYJ
WtHIMSBMOsZMAP2gBfDsoIIghLzWO1lXUnzJSx/bpqPf96uAG+PDQswlrRIRSo/wcAHqWKzA+QnM
AH3mjO8ihiStFmbCGAOw4Y9jRo93JpldLaHo9OGOxqQ1RK/WeQ/ZZmiekELNYW5ijobopDKc29Ox
HgkgqBDXY1zbE54Eh0W/6JqNFC20Bc9FW/laR3Iostf2oIn3Yw4wv7E2K6Eta2g9hjfYe+FRaMf9
xjyFMHrstyqGOljjyTmmB+6bhzWUCh+34eLA57w76utYM9zQ1dNtuQLaIFovevlz+UZdifeGZF4M
ZfNxjAsqBYzxiG47biQeMjjG5RPVhNEHeEU0FZ1w/CACkoobplnR/EJvp/Lj6Ltax8DujviepNOh
N9pn9IbHHr2gBGOspRi/tjHQXWD/7vYTOj1azZE9N5hLmLd4dQ52A3fKFBPnZh76jY8xdpiJDhOC
KEf080HP4iHOQ/bd+KsvWgU6qvAiF5Ky36agDRQbQ+Ap3zQFbec78/Zr5hEkBGJ0HirWu9bg8z+o
7uVED3yHXaf9K/OAg9+Tk4dV3CSwPuF+5VIYo7RCx7bhesH0LDyc3r46WwlFS3LwXFCPeLKHgWR+
D36JtzzeUAjwgmi4kp+YFCPLEp29Q33sgZKdhoQEfaBBuGiK3lWc7b6nosXeM199DAm0XedX3ihD
0jA7MU2VQEiVM5yzh6SjP4m+pG2AHYnr/RiNtIOuqUMMJjqpw6zZSpP4e4LZJsByiU4O8n+nhpPB
gjDBzWSzFyXcOnNNlhS7LtC3DHwsYRQOLyiGyc9wYZLBBjZUXxKsujIXWkb9BgmlkNyynz6Rw+ol
+GpYvLAshX5ItObYSoUgPZwsQeaShGPxBU3qyMDdcBS3yh6wBGo4tTrx8Q2XrC8oCOgkeC1f2QOK
mDsePd5HC1YFhs5TFkgSZLaJqT0+6mS78tfSo/Zwhwd3/Zw/S7iJIrOKd4yahnS2xSEhEnfZnz6k
T81frejI5ZuhztgXscdXVJmL3T0ouhXbth+w5dvrmBCsixvO9yPv71E9FhvLLfSUak75Jx4/WO0z
f87v6ZBN/MJAcgEKwwBE7cA3u3pe3/J2zGdMZgiEcEzckAbkOb7qEJKQP6dFF11kp8Sw2KJXPdbD
7izQb2Uoukwwx0gNsKkdAcdMN6ibkH8flgq1F1UP2vdO/ygNGD5oTGtyGF9LxjuMLW/gCBtHTvfq
bX7AOxB7sqHL0a3dA0p5fq2zqaCr1xf+ah7o4OohJVKC5xePPYFsqCG+xMBvgw6LuD5WF8ewad+H
AI2AB+gaBLwwdpM9U32fjnPxneBX9WUFLBoG3Gl4ccMJFzC7id84gw6ng2TWHR/bRWGMOo08aPDV
OvoYFkH2chSaIAYcxoxBbdZtn3zMMQauqUPRax4D/oOSBb0GpG1P+Oq0ufMhQbg9ZLnHJXUIgz/d
YLOSGe0gwkl0eViPA9FQIJruARbd6qElW8y/o/d0k18cEB/73g/bgMmcwW6ssfqGaXYL/B95wqOV
p9Sejz4OgCV6DJKMIYEU5E/+AG5rTHCfw56K3mBhGF4FrKuj+LwLigdqT8Bx8zG6wFndq3Kz9VS9
0MvCj4RJhvEsT5mrYps7OG709Vb7kVOVJmuXce9HNr1Lj+06FHrxEn6K1xgwrvaQ7eK5eJwHLIFl
YCB/7+8M6+xOZ28zGnST7TUQ0w6q5DFBNO95zKb7BZ4yZ3/v1nh8v2He8Nc6RnRRsMa0hMQIP72/
W8TbL9VLtTlLTXOPTanF/WrOrN0gyBprD8ZlA9HeAtYm3km1d2sGOPHxwJQNdot58Cl981hfO3ks
/KyBasuhkqH+naU6tcc7oi0Aa5doAG/ztx4mzpFtySp94VEmdcJd8t3E69zlyWiT7iWHwn29Zd9b
IFjoHfz0Pn7hwPcatoliwR2RvaBj9kQ6VEhjqGf1qbgcbJvfvSD2iy+GooOH4rLNpT57k1MB+vcm
h1hfQ82hekvttd52y2POmgPusgVqsMebrXlNSHTmV5npddzHWdhBt2BGe3IQ/S5bJAlND82TcGgI
qbeCr8HKnlVYlfrqjLfeKuZTgb9HZwgRnLm28e4tnuTOzgZYnkaBeFwh+0ypy8m8GK2Fs+wJsgz4
1ZtSLL0J7o1BLGB10eNjQN9LDLbIK7a5J31vLPFkcT/IMYmSaNJ5n7rktbvrtWWNKVYDFsP83jq9
x10wIip+jrxlZGX2sfBW090YvvlUTFGeq/Qmj7dLD2UKr7sFkSPGju668Td4/zIXgSxoeuR2FtUJ
gkp9yULvoVtaCC90dPUY+A+V+xDhbgXEvBcvGTXsA95m0z4mvmBRD+7F/SLceQjEip6unlEgeNRF
yJ2Lx2CKscdW8Kqn5G62mtSPGSYmVPHqAZyW1yUzFnd/FeFkVenyoOtpcRvM+EFfkwIwE1oFes2B
Dx8jFmOMBG997q4E8DzqO5z/uvCaXqu9YRiyUMGM+CEWdkvk+4mDCQZAeUYpsaZX/hhvIIL54e79
GwOqpiTGKNEY4bur+D3fdm+KMXp8UNZ67o3TSQzqdxkvHkapjSE8dzagCOTFdSxccq+P6Zu+jwoU
6QKkBqgUR0EWioGc1rFq8ykmazGd5ACjhLagIftbxUGM1pyf9saM0hlq3sueqB6MH0z5Ny5BC0Sk
1iLuCd0Pi7PpiL7i7AIh4ZgPWuYE6igcwxuIwRrgbnkMNaCmwn0BsoK9CchbHbEBHndkHmi0Ldy3
lLsjyRVt6L0i7C30YuvhDKgYjBpUR4B3nHE7bEomEqZhGe+YKiiNckZj+HR/z7wuQ4+wqQBAByXS
enW8HlfxAbXYAM/FgZHXKfplvc0BIp7srfS2K3RBIPywgZr2XokG7Rd8tvFs9ra8Gbd+b1e45CBB
ql0hUMiZeJMfMaig6vGAJVZTOcieEHOPMKcphq4cFrwtgooKOS5j0w1KSbaz75t8RYhHtodAwE3R
IryMms4BngVVBDncjMhmXHqf3jiCcqRoRtjGbVJ7IvQU40HTQfFoj9znUwVqWHtsKa6c3tx7v7cx
Yuw/x0sDljh9XPrHU+cAmpO7Q9095XQLtyADuvLQZqeOcRbelw/WVHPROWh578E4fw7oiwl3xBRm
r2pQQiTLGF0FuGFhP+0tf+fv6d36GLI0T9agTWQbHS1DBx8SIDqQNRbeezwXLPhQfod8+ojX2rKN
70MeJmMMZHvxIKQQUfbK2uoTqnsztmudG9Csbo42buGhGHcrA9k4PgCWYTbUJuNBjyBQKqY8ZjN3
L2NIDnKADmliA/YqpmUS2aojOrxNCaSG4F0Y7HO9cncIzRWREFvEwzfo4tbfLzBWIZrzLVnCodCj
5+T3PjQJfsQQeptfjx98gLWENkpgULrVaAE3I6fA32WSJy1ycnaTJvlHft1uOPf4sbabGKI9QfSs
Xs1wQBXYHtS2ydzIwS0R0O1MmAEB7l29ThB3UJ/7JXpGzpQcFoI/Bpf4tcfeMphf+Vt9Hnai9tUn
a7cJSQ7rxVloVgeMK9rQmwRDAel4Coouf7M3Aig8vKak99eQDeVvSB0sOHttMX9Up4GcCz+CtQX7
BX0MES1N3DrNXIzylb3O+CT3Oj7eJAvhTe7e+kDSd+CfO+2NgTN5BxpA+NlCQPDvzM1cvMUzgklB
U6fkD7rAYZjIDO8hh0i8RgcsPoCvA9UdiaYcNtDWhx4nywf6p7YRoUIdJPU0JRXcVEdnLwconJkv
AkZFwJv9UoKExo+eWwiwrzq9P4iw46J4pJBjXy7gI6KDT80VnezF3lSHx+JgXM4RFhQicOnRiXBW
1L+jkHFxq/UGW6K4u88CEhwG5QJ882rfbBg98QD0cbjdMB0unQAMKjq4FijAGgECsBSBfAIx7QlM
/rGacEgiLidAAUBYZDUQHwx3oO3IqA4ERvzjcaLezSaXRAfKBeCnaApuIwKzAjMPJ5qgwL0cHghW
YuEVQeMEv1aBknEycKyG4MaD4JTZnGx43ihABgJ0WCfZM1b+PFx6CjSvR5+KP9yxwJhd4XASEsgr
TQoXvVq98Kt5TTCNeF9IezKx6GV03x9JxEuzN+yoS1SHQnKiEJJdveqEueRIcTheE785iw23Fh3y
ZyQ51oBRPmwzegD/cP8WKzYMhStYhbuGAGM3ej9kRH4K0G8wCJh8h8WJAurhLz4l3sibUObFk4Mp
RrB1NIFkngVUKzAQQSz+Kb1Hp4AJq55Z2CJUG6x2b2lAorsHGn3Fm20UiGyM4bk6isc6AtBOBd9a
XITRgXZ43pgsxVtFo2y+ihD22KlCJLo5OPTHiLcPXOTNN2JFyWhnweogSL/c9weC4xaLjr4r3vQA
3kmqQE7Inb44qgvuYPePGcuLVxGMz+mxfBJDTVR0qSv6xG1f7Yv1+YR5IlRWPojbYYmDCG+r4wPQ
FvDD9JIBn/ZwcUHnooWb378UZ03KAZbWxFVaiFX+6tNbD583ThGTLmlfS1i+4P/70cL+xWDXjqM4
cqOzVvkaQAyDmHBJsQcHngQ8h7zEhPfxqCbXZZTghUZ9IHHiJ0oWNL9KJzfyo6THmupBXpEv/nk5
+gIQEl6DTR7Ca72qk46/I7T0+FQZ1MWf3GtCZwEAEUtwEaQfQsHd3Z0akb9eo4A85quYzOhdmwKB
onvu/X287XHzZEAOEgrAFMAAl+UdAazJNnmLaRsDowjvwYFdlKGuoO17gBwgyMWqNePoqihVA+29
a0b1VAEcI2RqxcAOUVA8myc2Sc4H8r3RmABIV1AedhMW4OkGeAmwqMD9VJNY4225C+4IpC0j5PYE
5CjCLJWT3V08oPQY+cWQs+GWpfMVYBDHV0dMFIcOOonZAIBjeWGbeRHQmE8K6DW4Y+EwAm4uQtFn
QnQym8z2/jPfBE8N0P7+vXiAVNCZPYAHpL70xACWKQtJeyIxsQ4U0eLftn1gRSXcubvwoHeYshAp
LJjAUNA84AOb8kEU5IBzLfx39ywAIA0XDEBvgUV5iikWCTCygCUSNsDGXKwBdOL2RdA/6Gu541Wy
5wHR4EpMCSAkHxyIEDrbJ37zEDFdMa0PDBThPpE9JRIWUF3KhoobQYWl9XsNKl7Hkm/BgB37Vg6w
hs/1h5oOzgFZjyHC3IKf4RjFPwMYTB59cweQlBEfUIEvMSLCO3vmO7QBidEieipuGr4BMGalUxFi
WlNvf7MBiXFSiyUObofn5XGLMZqwLDqg1/6W3oOElDUxPWn39Xr0AMEmMyMLlwPFYLn6xqjLgZYb
+FPwILOigXXTZUb44UQvo8PFA0ZptYV4trG4me2NNVsshfwKFD0+MmSk2SSvLcEWmi3J11P++hJC
YdWHBM46LWS4Dxl+IR8BVB7xCXfEvOwSDsexbEnYyxJW/jF5C0SNZGsKioRgoXavEincb9i3cV2C
xhcc+P9cEXEw5Umv612y2wCRc5ru6QCPweIIKRxyMQ22N/LEK8QCaNDAeZBDrhFE0FV3eEv/Rd2Z
bCeudVv6Vf5mZoM7kARIaqZKKtvUGDoMsKkRtUDo6fOb8p/3nIx7MmLcZg7CDoxlaRermGuutffu
G18XTgVdWV+XVTKCN7W+MlGmsGr8cEaO35ypDSt9g4w6zSEHoWrzz8scHrj8gqa+cwlJKyjqkv7S
JnArhac5ezOZgQXeN2GVc6hTrndW9pcFsOYf9hW0LlZU1OgmyKqhsyojdsx+QV+/VgbZNz65zTf3
8DKHHHRhMqHMecdznjwz/zzN11Dm+xHEZfZlcqjp12xq9bMJ19Sm+VdK/6BtmyNo0rfj52X87HKa
mvF5Rbegx52h2csmZg9LOilMoRixvvlmMPpYwr3t3Se3Rd6v5F724Q4u49mQ6cBZjzRftWllak+e
i7wzm1Z6FRjBTvWbPzN7s6H9zfRyt+3I/Urn2Qm+dzZVKhKyfkQf6ADca6fcpaSn70yf3VfvtsBS
z1r37muRLliPBLN5WJbZXHFS7acrkbB28HoGdv+0mvEHVn/DwPdqw2S1GeYfJuXJ5ATMt2R+/8z7
1UHeyfsvWsJeqylE7XaMd8gnhO/l7v1TTc+hlu3+fnRY5hPcRv4BPf/qFlz+frQfXxb3indbJOP7
53psfL1VB/Sw0qOUEkLQgFlej8i79h7D0gBOO+9UevDCJJlyBir7ePWeHFIyKX3b31eigp4xgWxe
WBNGpfRNCoD+O3bA3A2wiETGt37aYS8PmnddUpBEmGx/W9+JhkQFI2N3cqPUYMC0TK5LPkHL7FQK
h36dl/Dph+XxgqatofbgTxfuBCe62E25pzHnkyuPWByWKdQAOZ0xOsi/me1xYhp0enmcKjLfLJWP
sAcnVE/9TsaXMc9iPdUNXbt+PbspjnRNsfKA00VXOdqlPEN3NjffoMQxbp9Mk00CeD1fj6qknp9d
s4d2QbgicadVubsvVMrokwBBjfHSJhQiuWZzelpZheTZ369epdsiC/hcIc1M7au34azw5Xqcrh6f
1s4rDaSS2cd6nozNHq3DY1Un7sD9riGe29Gr+9hxcqRnn9XJSi8jvY3YDpFR8s/uN5O4enbpdnKH
TXcnxqTcs/qPTxmSy7g0uH7ev1wMioPOGH097VULzLesk4BJ8l34ZDaqAxkfZcnL0/UIw7Qy32Zz
RHaDNJEJQNqN/rNLFgjdnB607Zw9eExmNDnZ+QwVlHjnsDTHGMXJdlwd7JbPMaq2CzMpkNk7jTdL
BI779xiivabnvjwsr0t7cmFapJXl99Pq/GlMNsP14smNvt3BaeYf5WMBMzlFAfYgkcEofXEsMq4a
tmS6IdtEWQBqay5YfbtbZl/l7rNrk6pfj9KFAQ3slSaMaGWBWCOumylpNCC8bruZAo34ANZIMpFK
PNNtVJ1Q3bOb4gNQCKDNeflcIIobMmnsiErKn6qcJ8L5WJ7GyOJjeO6m/Wx4H96JWD7ImBSgDmjH
Y+02d7+DvtIP2LqlYbZM+ZAZVOKSy+/L5GMflMfI832IcJcH2RR88Vg+htvP7RdQjYFiw4d0fJze
TLDPY5kt119XnFyNvZ3Hl8kF9EofHygE76D0FvmoBAkEk7c8Tq/da6/k+LdBRdAIh2ePXnTLGRsi
vwRNwGBsQTACAKOnxrAEeOo/+49pZcxZ6K/+U7ef34EO2fI8BekuWdcPjtwKAE9ftOfSNxfOeDa+
9aEB2cGYKCXzzlPaXV6IV9uH2ZKebT/By5lnOCHcGd0HCU/v3cskHzqLi+lbw6uUuwYevU5n5wDI
NebnPX+1tzxIx7tPcaYJMXn7TjsAtgNe660yPkzvUwPmUBAgHdRm3pEp/KiufePt3gP2VNr7lOE0
hs/+8+M8zYf3LuDDGOH6O/cuZc+ghd6Dtpz6NNZZPCEAz1kBzTURzOBheZg6C2N4n/IDAoLIOOO0
/+gawxQuNBvWxooEGJPa2CLtPnTTQC3/enFNbUE9JYSi+vIitmA4l7vlg5mxMd/zKxfkKEG+3DyC
GQ+ZLZ7n4LDkSSZDa48uE4SpwrhObwvBDxTBXGymR11xGmP7DrCGvK+w9w8HB/Or0+K5oIm3Dx6P
dmAWsg5/5Q4Y82z46BbdOC028c6fTe0BBrY+673wC5vpdox9n5TfnSl6gtJDA8vtud8kMo+++42O
9ZKcClVPud68n32Ue/ZEZuXZ3SoX6Q5wbUQXE55lTIo6p/9Wydf/Sjk1an7Yzo//8tLrcp7+67T6
V/8+v1MTtf26/X+w9lE73f2/lz76p6/T7V//o7VcHrbH9f/8d43X7e9FXrrBT42XW/sPbefDGYNW
1eb42r+WQfIbtu/luFnWGdRYxq/f/GeNl8HvOM5KG2j8u47rrxov8z84xI1qS5sljFW7av53SrwM
rYP9W4GXDh5zOCGH4/XYs4ad/X/Z5KFSvm7znGrh+NA+tynR/6jmntOwq16t9V0qeeU/LM62fl0V
+MvzjF/2IbkeNg/7mT0r8aftYQw9oB9Zw4s3hVbWG59n+obXo9Ilvno7r2kG4Zxgxhti4f0Xb/6w
i1Sx1PM3I2D8shw5dx6lknlkBFoUxHgLErXeYqG3nyfv5SfeJy7bG+EUvW+9o90jjGfRFBTWO/Fl
eMdgUAofXvvotTuwSB5YkzwTQKPf7hy98fgSdMb6NP5y2K7j7FX996s3LHvNq99cByPbW2ggANs8
gb7ug9XB/x51+6u/Ceo/rAUttmz8XWclDn+r59tVcut4udDZxLO9acCofxBxeFW6sQD0eV+0kg6A
k73OOVx2xhOaufFWw+Ew9Wjmx8n77NLA4ZBW/75tHE39e1k0ftkHp1px9+dqhcZ9Nk4+wX44wMT7
N2+xC3pO4+EtS36v0zkwjMteb7nc+wx3fPIzb5kx3Mvlkk3R935nE/Qyz2GHvCWLLvhF5s2HL48l
Vt6o+91fBys3oAuj710885+evr6/v2EF/Vbqtb5H14D/9cFo53OOU9Bddflrr8swvLzun3ZJq/26
EvlXhZDC/G1GDq8be3msX5V4Fl+YBcpoGPvFwqDnmpBj8LG4eYOc7kGZ+cs1byiK8JauPy57w/f3
eXN1qUsIE68rqdwGG6+/j0BMXnsy84ZHf8Tiu5BrX96KStX/tHv/IE5/sh7F5hl/azwrGI6nVNp8
ow4/2K59p7MbnxMPWoG8aRWgt4n/8Mhi57DfibCk6G/PtG7nhENoeaZEeCFJhSfh1Uv8pJCGXURy
B5MCzGPfUttzYqIA797WIJF0jp9sRatP3J+hrnrfVe8tC6b6C2KkAA23vSx6+S6mCO4l/Cyz+SO/
nko39zIIIGl+Z3uVps07/VzxFx/7EPLDa5/ZHLLdvgRJO/PdOGlMcn9SQ+vbjvd198YTAAyXOd5k
nAZ8P7O51Fm/RJrRtqs/z0I+fDd8w5+8c79jcXU5qjYrEdVPETl2r7kNVqvU6x98513CnPKZrOQf
d4r7tfr8Rzxr7HXBJjCubf9SAMwR17v12Wa0X4yoIRsdJ+HgY7FEuXLP6wyOgSxX5nU6Ne8Rzqli
8q9eHyQZrVa0c+N9r4ODP7K80ej7u/un7WJrss7/VRr+ap/a/zdpqCbba8YC50o8KvsmTVwMSPD6
gx47cXsoDnY5RzZkWpPw2Ji6SEZhMToTx7tiiOcshfebMskawIOPgqP+q7J3QYVeHtaiT5/eh39U
/J/tc3/X9F9cr3F3Z2UW0lRiG1Fc9yRrtpcjdzby9In3kRyyRR4/SdaiKXt7ciVyyDZQxcWf+lu9
JMxZAD6PCIeDzzzKIky7rkV0w0+qazzW3QXyV5Jj3Ua6sO3J25FTYrA0TD2M64R114wGklh8e4zy
cPKOPE7c2PEMHzl9BqeGPpl5E++95o0R02eAk2Mor96E7++TLOQEH90g9+X9UASSz7zVbZqTuRmV
4uH78Q9bmFjyD78ZUOcXbJHurpfXWv6D9U73mVdhf1gghOnbN7+08zkHh01xHXpbg7UMcO3Y0POF
zVIJXbTqZOjGL4diJn9Dc/mTmu9SGsUy1aYZHRPv+KeT74qVG79r7y/I48YK54eZ0N6SZwRT+WEM
V/xj0SSxJNmCXTQweGt4B6xaXlyiCwxvIJCy97qrb7DJ52LB4Uk+pYPve77Hy+WjJQCy7M1J/Ifn
GNtfCDPxfMyXP0PqhxiQRKI+RF330ZBgWd6ji9quzj5eZJjgS47+n0AIpxD940RpUy6219SmGP+3
0rJYxrxuWBUZswwzTP2nnxavR/T0KayN0vDF/9r/FkEOLISdNWNoN2xqvdqu+cdAxyilb5d4E61D
9iPw9z4HOvqZv3nP/IpX8yreJah4JX8WsIY/ZAvpcPex5f/NB+touS5n9zTDp46UYViztd+V71ms
96ZnMjxZ3NTbJIAEKb6oRw8YxdaaXZS16bXDa+fXQr37vYMr9uP4r1Lx1+D84t+ul2xzty4pePQe
uLJc4YC5RckLBwXj6vWwt8GC5JTXi/EZ49yrRgvZYJDBcgnenA8L7S17c6BzgdsSr3/2h/PleH6N
V99IA9hztVo9/wgJbENm67+0v8L+f+xPWbXMX89Pelbuj2z7vFZiTaYFrEr9R8QiTv8eUE4SVr/S
8Mkuzs8wjy7zQ4PJZmN/9msINpwfpVcN/F/z0/jAdv81f+NXwkNwi3cRaK6+5v06zPl/BsBbNzco
yClm74roEN1ilGd6iXcBh0X6eyZ9G57iTX8TsQgh2PF3m+DQZ8lBuGP/dKN1ite82051h8u/X5sg
YTPgxC/xonamVSqeteH6XXRb6qoTrw1/wV83d2xhb7ARNbrJE7fhxb/FCe3ehkfac+GTGz8domN0
DJ7xDcGlbALhPUQUodLyzJvRqhnPnAUobF39y1oIdXMX5HW1ahPl9eLpHI3GTiqBnlx8fWyihGfR
N7/0vo83AQU9vhPUeFUC19/6teDhP8J7aPA9DbB9IWsJgzIb7ZeD/aCMBcZI+68o4zjUKqpg+WaE
VfjOwjXew4lrbEB941WJ78ElZKkcr4pfrd/8hPnacCxCEmbRJdQM10K27Q/YbiO8+/f3nDse/VuI
4oYYYjY8lhoDjoJ7MAv3gfTKQum2nXLApgDkYbdRqbONAK1sWuGd4xK7Gc648ZkHI0Qc1LppzsJS
kNOdLNzxsHsEmanWPaJaLElTG9xAgP0S2sEuPPZeKPg9fISv6EX/kmjmX1qcNBWU0Odd+Kq7wSE+
x1XakdHqXVhqOL1dvAk524tWGhiImncNIaqRsx2jbGM2yowWhTeMohs8A+4cmdGB58pogYFDB0t7
p5GMc3TFkLA2W9aDnmVRzZcs1/x13YkzrjaiKqNyCzW2l3Dns/oinIXQmhxtAQqMHQbgEK9pMXue
o0e7mH7FbuBy2JPjcxAqfX0FV+b21LDDS3AclfxTfA3LEcVihQRosK5+iTtwH0zeK5LnTgYZf3Oh
d2lkx/vBIxyG+OfxV4fKJwxn5+QvO8u2IlbXjx9eJwEwyfGwjAnI8PRH4N+XP82jT3DESVZpLYza
GXMLVuZ6RJD694oAuvP3MzH88BA2WZ0arI7+wV8R2YJYv/Erw/mcQJL3hNY0kl89QWC3VvcbmwUK
dz2sGqkLIjxCILUAfOdyApagEgfOEZx/f484ASnIOJ5AIou81Ncfh3imqWDgQFOYkFr8iKoMw4aA
z/FnPjR6Y+fbfKLXAQG0faaKowbZmkSVVQ07fnLuj8Wn64i7M10nhO3JYGo4k+BVh8T2XSZiF+Zh
wic5U3ALGPJCSHKE5RXl/n3kImLn+AiPl/rvJvIumSRJiVxmoYss3QuB3nIescPonEKSK/GB1zo6
Fl9qIuW3fIrE+k5YC0UK2n/YaM78xzD0L6td/QU7VUtJsnbZ5KKw2ndsk8MAPPwvVtpiVrA8pdD1
ZT+OkkM6Y75VA/dPrSg8/2+cR/UXSLSp3mf55kQzhAhuYRmEIDW/YIZSnEcasglHmIwyFOoR3VE8
4rSmVEjOhWY3KigXZgGTY31Wms9wFl9lgDh2rhoZuBZOkBEaoDuPut3bx4/6DJMpw0nNAl2+N9Xt
B+pvx2nwQpE1XZxoOK2R9i7xWdJImek0yP1qXI4M7BJShWxwGk68w62V+iy7aT84zPjJp2dkSOGe
orwxadUA3ZhDJQzn5eBdYceZXx68djvzHl6ph/KtvX3c6VWCOx88PD65xJkCx6xZg1waj8cdJqVQ
M2LDV9Se8L49Bgi0a4W/76fAwpHQfx6xsx4/EB+2RqxaQ1vL6EyryqcvRTrfGluwXhL0FU2CI6VT
1SJUO/i7JtK9RwylITfwFCvC40oxcpvgNrwwQgayf0ar0Df06fCnWL/g3n4nDr/QVesHq7y3zqmC
Akv9biGqzKTXYvcjAxymKLgRzWKTidZvqp9GtK6X8U9lUAU7hcRl/4UPOiLPJfzs18Nn097ADd2Q
PQEbnGTQpSg9Yi7pxxbtF1hZ049jSDkmbizHhEoarqGDaaxhNrc+W1GFFZxZjut5RA/waVavBXYh
M2zXhHrLpZr1Ne5sH13je2wG1/cX8uUwhrlvBhwhhLF3cFQpkvMH+KiA/HdD9guJZpYv+8TNGLKn
LyeTBWcgVhoe29ZHCiDj1ANcZIpr2UYJjnEfHXAmmr08ygFffOGYcNYtAa4fBJ3EGAPOXNpjC8Da
sdl4RuSF32Tx2PybsXkGj7AaV2PpivC141ERBfmxoY8ntJeeYjFvHFHzJ4Ki6v4jA/A3y/ULgcZW
Itsze5mAUyJ1kAovZEUmQD5ZxkCGQTgmDfeF4ajFMELvSAnHa1TpbB6URzIObFvWFrK5dtYtm5/v
jXJIxYROLTIRqQ3f3zb+vmUFA7a5GrLTS3j8AECGgE8A6qEAdnzaFHTlU8Am1X7xtX8I0jfgKZBU
YBCYGG+bOWAvB7bugKcnn60oIkE4yeXed3lhiTxJ66N5xaeQ7otujLaimktAMfaHrNTPda5vh1vN
EJFPBadOQU68Bxpqptxwy1XljhsKAuvJwFigWwFPeb+PNac15lnMKYVafK3bFYDPI6xwtsgBQCOt
cAAoM2aRdVnRpmnQIup1OTPjgV14cIesy8rl+qwheHzor3EV9CBmP27acMM7HppriNcDfw1IG5Lp
RecuaMQDH7sX4OLuu9jhDLEdEvT6VISG/wy3gM4yWiagecZ/U02AtTkHZtcBsB2537PuhKeWHKS+
SvUasElw7I7f/jEZgrF3wv0McyFxkDF5RIowZVQe6GDqow0fr/oR/164XVyuAjybpyvIu+CUdde0
0Gnr35D6DtRCq2MBQcr3qzTGbltc6NAQBxRdFkYE7R4BFbyYwHvhSjIGjbJQzESOgXADoTvQn6AJ
WFKen2HGGB1kUn2rk4yBLCzkSwAUTFWoyXXBeD8ioinQnV+RXBXYEZfjBj+RqVBxClBJ6yUQK+n3
VqkBwgWpX7nbofkAtSf4dMrfCzdnx8K0F9BJBeFjSvl+Da2m1HvWBx0ipu47QXVDgfWGL8VKPzFJ
EWq/6a9cv9JxAuvdKeIatzdrJEMiHL7PGllLsY3EUNeXfBerrACduI4YSdpYxrTWUJUZ/ctCI6wx
jg6uB/Dvl+tw9oysxETGWePJ8xDubZiEnB+KaG8ClsbSclB6ZIVm/YyhO/K1Bbmso9vYYeLZGI1J
FYDbIuSV+g7cLcFCCIGHmolKbwPO+XFrlzH7sBHpEx1wjT2Q6aaMsxBafi5gJbVcLSc0e4pAfqBm
DbVJWlwNpvuTkS8yIb8aeTbYdEgc1pQ//MXIcwLE/uJaR8UcCHZww4CwwIDZysMzsvOnJAX7TvyD
V/n7A38xsnuHDbrWV7zKGQ9CAI/OyFfK4LL6DZ1SQz6PjZdv4JEFvJy40nRiTmsK2P4LGwtnyal2
T+LeLQu2DxA3Im+IlGn9ERnY81srsKMNNI8+Uez7E3sptj4QP+64nqiZyDgBtm1wu7sPJzCJfgTg
fmCbDBrVif4R06aIzYoNv+pD6IQ5cRXOHD15IuvC3rhp3t2Ji92QvZbqu9ahrrh0hqSJwJRGSzPx
KAWYI8FBeykhxKvU4ld4aGimCUVBJEkLLf44Av8yjhU6NBRwUHGDcanyWwc9f8RQS/V9sCPlp6j3
SX6gGmrOUjTuGVGv0VBL7/GZgGGNZFLzgybqJdeboDMp3PvGf3zUGClpygUXa4QHwAqpFuwMcWms
WDaJWMJDhMe6P4i9pI9pQ3J3hCH74Fk/tdjIEyx1ZyrL/qGhKUx9KphgaJKArSgjGXY2/vQ0phlR
tExdSUaV/TYkzZtYPZ+Fk7snDyOVv4bCx0DQDIMuTfk9rLFs65+zg3/xYr9kIs4bq7avWtDlFeqj
FP+KXwJ0wyw9CmNf4/REVr4Hu7YMP1pOH3eNHX5dYvpjYX/QgI01lB2Qi0gJHq7YYK5uyhKf+Bn4
jouw+7iHz/W7cMR6zmJrHIeeB4hiJJ7+Z5WHmUQohpaJIyZ6qB5L8z4vIUdlEpnK0HDz5mx5DozG
OXhxfaE3n2ZXDzG7N2DJnTjm0AaiwBrAZ8hN3YNjO2MbC87eizaNW2jGs+mxvWuUm4c2LNqHrpBj
lOIRduDe6CvHS1UIQnQH/W7NvimS1hQFPTR4BF9p6PYz2v+DiAQSb6taXOsy9whz8ZJf1Cv/PPIo
Ht20+69m9aPc/NF04+uAoisGOzRuq3Nb3vXYPjDs+nsBc4eTri7hpi3ST1/CnxpqeeCXn4azqUZO
tOD/gWf6nXZiUXM10CIG9Rf3gAnn512D3bzM2OVo9OaTpezRbHpgNNTU/EujUxBCG4RZQ6S7lZtQ
Q5zh+SBcUKBgNoXYgX4c1npo1AgaXr5+V+tyrse72qgBNJvX9lNGlVZooNQbCMqI+lwGDRwyMvgf
1MAdj40j99ET9Lwn+SWRmjnmz2zu32vxZqB7ESW09ZsXjs3mLjKLOUFLrVlpauQeMBcOSUklK8+N
WZy8v8mG8pi2opsM21P2zzzqSTMIKUOWf3fSkS59caQmqyUGj0Y12tZL2hnG14GlbuRSTkEQZEUW
AdG6bgFnD7jHBxgVszF6e4VO80WTas1ZLIB76t3mHDZX153ydh4oitrXkxCupbjK9IWThZGFivUX
14EskH6u+HSb267rCrR3Hda08/+1of9P73f+1/2cJvushqbPXbjTreZZ0a5zxT1kPO46mMU5vV/X
syBhmxR9bkXJuxWdOYPV/qT7XKFYRt9njKjrVT81L0bEIu3456E/QyKHoz5fG1ea+uDu/N1g30vn
+qS2yvl7Qkb/2qisjOjRzhh/BYvPkCWxzNdlZL483fjR1gjRzG9ndW9YJpGA6bMdaefemDUtBrwa
zZrV6NJTdFAO7ejG+Szl8NiZNfWzyeA9Y2ek34p9MPlEJ9im8azJVTg0kcJGcI42X0c+l2nX93Wr
xnZ5nnjvvPGMOe2dsOwcVZmNND5Hp+br7dQkCRLZrWPgjq3WBVb21N2Hz6H46TWcd05oAWMdKCS5
wY7vCFNsEH7XWiheMepWi5iEnRAu3VNXcYnaoqjAqt/ifRPqmhsZ9XWTDfTqP1eKYD9EeetAbKiH
iGbXI+TGccb8b/C7W/wg4fCWTPdNBUDy2zd8fnQWBc6LdfrHqMLj6BePwkvDkIuRv8Wsw7oM5d73
zRxqnroPoqRtd9+8xLf41CVS4vl6LsQ4RKfobsVUFcCB2k7WFwcJDGQhFoO5D606DVK4xQ12wfGD
w2ZbCnss+Hox6nlLaEL5BHWXm8DXK4Og9hiw3D+YQx5XjL1QisgjXW20RCBVWxo2PUehn9BnGlu6
kmdoILehRQht1K997sz9lZOw62RaOcCYHDo5gzS268STfMb1Y64d397yloaYK4vsge5GO2itOs5m
OGEG9lFbGTNEnMwI94Yi1S1IPRTpBjVJDaPTxZhbLUkVEBEVFkRWomLdLMEOXeLkbdtN3h519337
pvjTCc6ta10+/V6/1vd49lNDEd4t4ATMyH1TqMH2sAAW9iMOb+0bAMWOa96+wYZBBBFPgExW8GKw
XtGlXY6qwC+BnW3n1DChy01YBxcPWDjc8ESwrvzfplGGu3015WF2DWFLytSBEYoXZ8B0IMrHNeZo
XYIcCG7SJvAwgKUc8KQQizYB7l6EBDAv0O47YtVLyHkj3MdtkLLrn+EiSC/ADYu83MTcjRhUbIwB
c8sB4YRnGbCvGsPx0K+Mvqf0hTvXWegO1Q648nPOXVqLMwFOpXUxfg5pwirx8SVUeAEsqV+H8JHc
yVXyiXEqwRK+aB0bAwA9xZgIXj38SlAheLGJ2tFM5PlB9DkjaOCIX6CjWg7T3CoRUgpBnPmsiv+B
84RXooceIQnQ76lQ0lPvy8xKOSITil4qoNoBigWG2SShWa5vCC11zxMhThHLNw5AO4LFuESbLa8M
i/pAHXfRNIUguoGCFGjrdS2C76Sln8vvPxMn5OVoGJnKHfkbw/9SWiEhz2/4NmmIB7BV7y+NO+Da
/RkD+lqm/9si/WzAG4h1Bx4DtDfxC85XnD2eGXgppATcQj70WBgr32ps4i4HxgQJT7sFjJpLepoi
b/4eqM3owC9QHmMQJpbr4p9ODXK8tObJyOz9+Ctjtm9IjhvvG5fgTAsz5uFMSGD5CoTTD41HwviW
gpRAURYvDTfNGuPPCoRiBsiYEkUSh4KpwycTmyDAB0SPKWWoESUyxlX4WbSiKnaDjME2oKPz97Xf
hWP0n4Sk5LBCh5DgyEy6QanBTke0qgjeouxtz2eErHyVkTdYmPjSOsYsrlAAC79RaqfIYBKRkuZ/
JdTu9OXxdu+SxuLhT5qngJ8WI4l3nsICF2C8TQWGAPqP/D38WvvQ2pBYfJMHx5cwqhqQUyP33x3P
QWaU7N5+lBqcLhY9x4c3+BFeDuIhrKuUoJK724jzx9BXteYab5oQGOHsfdMlrUcfxBtxHYHUJnaU
pKMXavUpWvtHdFJ0x04SEF7RSv3mEFbqtfquXuh1g9RkSDIe3XbhF00IDp4H4FMQxmmqBSqrYD1m
7zPoDpEoyv+opUfe6/nK+WBDuPuONCf3iq6ERWvxSfVnvdRQVkfPv/MUCBlyQ+zSQ6jEGAdKaZah
byTTFWpSmWjucn3jN9RgURBQJOUOJGf0WmMZXuMS+aFycVT8nmIty69ESsSRNqEHVvMVJQ2ForJX
L6T0pwJhVydwQztqUSWCbf/gsEHkGV3nzs/WLmb5B0/S+B2pWEmYc6VtRSsppK19wCwTZJ6RmB0J
JY1tuf0Y7TuqbrB0XWAR0F54cjVWYZrkf8+E59gL7D/TTnIQ9g57xM/3lmyTMiLskvdW6Yg1d3jx
vVPlPklEKMuIMXtY1IK0os97SBZGYKg53IVN3bLIoxY8kKJJzBwm9MSNSY1R3ALEwFCRYMRQUr3n
u711cx1We+spPBNOSDnqigwADsRFoaTGLpG8oSQNDECCsb6HHekCrSZnIy7ywTjCvLdpN0v1efaj
NYPyZ+ttJk9Z5jOCkOCYLO5TwUStGQKJVg3jcGaajgzvEdNuB112rgW1vaCHqDxmfA8htZbIFqcu
I4/sbjdmO43mrnnG5iC7pHuT6PrGTHUlVVset0Xu9sW7EmOyiy0Pz8a7A14IyaD+hEQL0rnBIjCP
zNsz2DdqwaxfCWoN+GAIDVL8RZEALDFHesuqQ1rgDSlRoHPAvOjwceK9hgwO3t+2bWqR4V0bcLsN
B/9QGiYFuaAZwoogUZW6ktM/c1jFS2ShGRno2Ym+Kb95++BUBcpdZFM1aFiZuhmYwaHHHiRcL0pO
k8LhB8iDiAsoRaS26h/fWRtVFBYoq3KOzWBTL5EbsJqOp9zZqeF4NqzwelBB1suBxSSIKJWvZVv/
6NZ+MqmVwjrU6pfvKgSdLEkpqOEbrkRMxILQcan/asmrOX6pQcKfCWbtMIl6Mc57aoJKyIKIC3ad
oTCxAoFocYXKJ6VlIBW8pfTv1RjS4ySotTR3klxZzX30pPRpjU6/6lgSrJrGqmgHT1MpUJnCqgo2
qlLn8HEomHtsyYIUlJIdK4P8gri06TlFJMxqWlBULKQsxroSld7oOzLAIhifXTSgWJOGKFfb/+Jw
GGzwMyg1b8Cvn4S0QeWExYHRYmiVZjmPSAvwW1nsG0r9BMRgoLgBCwiBZexMjHsTeCNZw7utf5uQ
RMAVJg2GqXtpuE021Y6oKGWSmOBInaFOoIAUpw5nL+AoVP9wBotS3luAShs8eu8bJItcwMK+mwH9
f3LDaC9gpvw58zTdBgBAdRDcgUCHwi3ChD1aDxzBCAqoqSYlQ7B33P3MvY5REr7eKvyvBK1qcy5E
O9UoAeWqJoiNGlkbYIO9NcEpk5dxJ8QWYKZ7SSFlEjUBqoGQ7aG2g36rOgZI3BRqlr0pYdbgljEX
CIovNK40F1UGiM8DOIuqYOwBCggiXCEqdcXTU30NvodrVYzV3MBf70lwSD3vosCAzron402ratg6
AiKiAiV2VN1DrQ7pP10vZvoJiM39EzXCThFgcbwG71xY3AugI6/reM8Kn2wI28uKo3iyElCyk8D6
oNpW/MLY0wqqiIg1FARZ9ZyxE2ua129vOwy4BTKx6KeAbcaIXBpKTZawmljOmIQk55duC3BLDUms
1qsv4hoPZL9mTSJHpM3luRgiVRchFbLqyBzjDs9HP+/AWY4hQVLYOAZTc0GecHXAMRI2mMJZmKKm
cKmA1CLzgKUVby/pUDqVXDbxzYy5YAaBj+JkVeSjdIxSQkKiNkq4Ccs4mAJSwedTcEEQMFF+ugL+
EGWqKgvsL1pXbSq5IjsG+pG/x/eZePpdrFcJW3t+k3+WZVYx0Inbor8jkaYWGX7FMAzaihIiEhDY
DFAAV/CT7Jywm/wvLywbdDE4zwh3LePthPj96LQEXJr9oj0z0kEPkPuL/4+QwLKW688TbRKu4D0o
6BDmI6wrWdNjuCN+Wfvsc+5n83Jgrx7EJ1UGa+bdUNwX+BaINkSdKM65oN7rwbahqZOyYTQQ2Jln
Mdkv4htiP6aNSgfZQiodNhGbsMB/KNN7iMgJYi9tgnSFxDYT6yKqp+a+rlRMhghkVNESYlto+ZlZ
OwMUnhhSjB6mU6bcIq9DEk9pRKJm8qDyRoriFdyf+4TFkNU/gfIBBVcm1USdrbquUEgtFkLh/09C
6URbFK2eCZwp1CYYNwIHNmUNPFWiX8khpfTFZEEBFvk6y3sp2o1UYHUMZvg7YlKEWPlF0A0mTdhI
Nl1R4gyrXfbKbRP/YoWbuiKEGqWzSqopF5pGZ1RAaS+MqbwHFPoWSSGJFylqIO/9zrrcjmJDO3a7
8lMJ/lTxjmZBBnhL3CHLvulBxxelZE+M+IPZ4fkf4LUgbVP8hu8rYy5kFJnjxsxLvq/es2HJlwFQ
yJG2yD3W71C5CrJ+4mGn5zbczjpSjdwWjySy/6bFqfgfyQ9yxZOf7QsOBI4N71O4CPyfjem5e1+2
b36s29Jm2Q5ZFnZSttpm6BYjSO6afPSMqE0kybEgkU5QIvBC4fONw08VKHBlwWoNlKzZYJjFCYng
eHRksKD+RmXYLysqh6IFy6J7AsMTpaL0j7gx5hMiZs+uQ6qLYGtX0n/KiGMoY0yhUnqYqWewo5AP
7mBwpW/sgajghJmkiI9EByMYXclGq4Tvx92QfuQv1XIKKTG2SiA5dFMuyIo2nScEpAWJKSpSnKsJ
DyKqT+xtFsAlxac3F9nZIj0y5XIRnJ9E1P5Ec6RFaM9E/JfGBjITJlkca7UlfVEiSHOlLIBKKA2Y
Y9Xku+zQ0TTnWcNi6M4oCaRaxL7HDJpKAUjMD2HtNDgEnFAMdACKa2gyhTnCktM5LDNBHkCJ3Izy
s1Z8QmA4vrC+ZppNckUE1gWAe2I8sI6ACjZCCg+9CllQI5x5NkYR0kalGYMypoEC6CYB8Qf4wodV
YgoFdA2a/fKdQtEcKmpEw96hYG+Q22sYSHnPrYZU5BJfO/yiy6BsUUkod/z2Hs9FjRuqIHWQz3lh
1MoMpMHEWbLshDNU3re2byrGLugP7og5w5M+eMcuJgVUuhMdwBb6L3IUx8YG4govAQ5RxlioQfQj
dRpQ9Bn8sinmG4xReDYKEDCQsGPUCOPX1EOt0eNeo3WPqWrLkJzhusWlpdDxN3ouNlsMngmZv47u
CFg2V5DNe/n9onpT/HUZ86SKIirtEdgckkLCZXONijgQ37bqf/MiKQDVz7IMUf4YRIyDwQqtLhsj
eLPG2htQ67UOGyYGLeJHgD6je5EZI60gUSJp4deayqoqN03AgOxkRfwkYbzgPyUVgpqi3n6+MkyJ
0cQ0kcv/cQLCNDeoOMNnsz+SjCxnyPFkecj67A3y8wOd5ZiAscH6s0YoCoFFiAucbT/eqfnrEU4i
V3JduL4goyBMDlBwWu5zFz7+N2HntZzIsm7rFzpE4M1tlq+iCgoPNwRIeO9BT7+/gVac1Vtb0T17
tlpCUCYr87djjMRgHeyl8PRXPeQoT4VKPvNB3rF3ykzC6/vDQH9xH/KSCjwPb/+bJ2clh2vLhytn
evlw6ZVcZt+QDEjN9qJB31/Fh4aKZOrGL+PvEplwsRcfkRBG6BuUWWqilsGILYgbtnxWMch3ikqy
kKi0OKaDiVtuqjSgn/lKWezkC2lx8RHQcDN10LgXahZqdK6tTF14UZ0QtImvuqJ+VhsUUX9OceVf
2WMBCPhNkBtWAqQ5Iv1UTNYUykrBxQdXxv2pqqL73YbUQKg46c+WZXFnwMmhQGh7x3RHSos6B0VP
FSGUcJPS8lGhNs50iLcaUhwaT4Oo6BvjgGPgYqC4AIj5Fyuh+ju35r/d1x88q/zX7r5bZaBsMAtp
+K/rq0RdHzFX6FS8o3P19xeRHIDW6o0uhVyCys2yeJTNCXPfllnLhKoDwaM84gOfrFoIS4PsEvYR
sMhv/zk2yjZVHykxRrSyGS2m5BtYveKxAnTgdvGNwZXvqTXhIzUJ/t56/p0B9//v/CcytszWTV/P
rxt8Q1ScqubLH9cAbD5Y/Wvz9zP9DmVjT+//8GJKP9CvteJhVb6dOdULXqE4hjRlRfwAbi0uV96a
TsUR0h+Q0dOD1Zp9kGwcTUuUUNHcGlP6dKbzzR1l8ImNRhnezlt3VP+Ai1bNMJk8YWcl3avV7a5F
0fv+ugaU2p2IdK1gYmWnVIbBjlaagKz/fqPl31nn/73RH7jO/enrfmJLOhq7UFxQuXv/eUFyQ+zm
zev8pr6BND8ZSMCzjyb1WxF/7+ZD9WOQtM0W4NgPcSbD9t76LL0P0ZunUCn7VREQ1w7cp39ceOnX
ZcDGLKVKoVApl35SlJenr8w6u+QJcWkvUOiw9ESh09edGVVMVCPWh2GnF+KamHbTpe01wUWAhhcD
DrDuxU76XOIQbPzYMN6M/96CpvuPMf4V0V1g/+sC29cXq9Ufk+lR3K/GrwIrVlTVjIFRjKyK6nmi
CX1PELiRaH7ajZyhX8XcEb9zaTG1WhkHGlGVqdCeHy2oQ6jA2SFMsZ3d7bapEXntNpUkK00/P/ci
UAPY//vl5yvlXyBH1T+u/8cc2e6X2cqKzcg94TvUYLnxF0g/yN8nsFsBA77BA2rDP5xMQ15WzfQx
wWfBzTtXCLnYnvYmlf35Zs9AWiX2Uuip3t+B3qjiYMU0yl3RGsWnKnmg8GkhrkZUoiIoeq6w4c/O
NSSSSGkgUCsk7zclZxHrHd+QTRoS1iJW+6xGNWBDSkMeD/KN2IpAFJwcYa1Amt/NHyF/NJUrRChq
AimTFnruO4e+UQRX1vx0aGSA1chjdx9vXKHKimoEPHAn21gc9q338EtDpZmKU4rEDwrPidvqVaAT
As/TszHqWRzeLTFIDjjcAyG+gtwKTb1vKOeT4FrJzg1OPH0fMHNqhOxxckLSfJGGvNF3uLojsUk+
fNIXuuH81hQDK3EBQ3QHK6gajMr6cAndR/T5oEvzOe8OnybjLAyTaqm1uRe98M2nn9fw3vLWKuTJ
U8vNjqFxVOwyjvLm3wBLf3t84SHlgNeUxQVA009/n3S/89n/mHM/cHWr5+1wf95ZMyf4hd4OGGqG
QPIxqIRL/1Qj0drO/n7G/G/Auj9n+Q9g3bHIHtnPPLP8SpW+Ym70Kr4Q43WuZ7+CMDz7UWbMpcx2
z+xbZl0epsgavZgiCskELAcrc7AzL2tL6/pmsUXhhXSXAJwaHYTw8j8cYU7X8hN1+Oe1yuJ8TFqI
oLDDeu7/LQvj8T0/ZnQOqK4R7jycVfx1wYkfUQZ0ruQdX/YW6Yrn4x+OsfwvWyZb8ceZ96tNbVPd
YHa/6c7RBq8I1h/SvvwjOwlA65ZRu0OCJK7+Mugrmg88Rt0MP/pQmDT5dtBidxZ2WL5hZUtLJGV+
md4nFhjOK3MVkqz4svzzj8f8dt1/G7sf6LXX+Z7P5TWzHsChSsDgS2YN16L32Xvh1XO4i14PbtXR
hgwlssYcsZG1xTfC6vWg+EJ9khvHG+LlT2+PozgAZ5/BZmO1ycVpqSDpoxFYOB2EhGTrl25rwedo
cVDVEDHYwPTqY7RowJh+2WCetryUsZqz5sdbXKPZ/Ph4E036zWYfZUj+9O+8qTl2936TPZz50xQo
sZTUqFVjuXLeoX5B94Cmofzcm+fNJ3U4PB/csA+89uzjQ6zUD3x3vd8mDcIAtN/kr0iBxt6ap/BW
CvhRNtVgaF4Wd10yGTfqpQVTTpDjsj4/1+KtrC0Bstlz0u59dxZLtjwQn5Mn0hO9OD2+T3uf39ht
ftW7utDM+F99wfTz78+39itrt1YrVorVXLZSq/4MDLK5TOm63IHItQdgAUtGHGYh0IQI06S1o4cV
XZxxDH3JENWJ0KuwB9va48deyUSDwd2OB2/evnsybkxw7druCMkV1Cli1526jbgBPnbUiEmDqaaU
rSkvjhr8qgNPgafMGvAC1ZufIg4tIZjyKiU6kUqJEfVHKaf8n0h9KtVpuuSigEhAuBuro6xa5R6a
SvwO0nkhQiJm4wQX0+FdKFw0FDWsjKv/mJO8BYoyc67jBZ3S1QSdgOmHgguvBbSXrRZnbgWtGYIs
LQX+xBguE3NhWjOqjdRSuKgQYDjXz0/vY2+ZRCjvfm/bgUzWxkHuuJKsZlU2IEIsVyrcFdQMiJDx
uuiNoM/HaCLWZQJItU2upgXMnBJBsLOMO6varf+IxBBMEty0WAaeN/MMP1HR4eLUJZvVnBkXFRjP
wMDCvbdYJl4LzZmTzXT/MDM6BZ5xeQsf18rhklvcpQYf5//kxaptglbAYRlyfL4Yvgq63vH3zmp1
Ws1WS5Erg+GJsk0+seXRUIakj45MLa0Qpsz00t23z41ctAiLTWSa9WzYd6W/8xazI/WPqrPYODsa
PTN26mIHlm0j0zpH2YAiLSEKJRC0OsARvQ7WsaHWAZRqgEWUav0CfMoKe6xTp6BHQcOHZLxRbG6n
1SEq04d4s7BOT6tIBHGwHsnzbu3H5sbuY/DX9rjwGZ/fz/tsT30wZ2pyzbP3BQEUdU/GflSZLKwn
WRKJc+8YXuMskmhAdvi6sSU7l6JmV9xY+1XIvryoRSePOgLRAi+M/S+rzc7FdsavdvcfaC0gKvhI
Hwg7I+cOcJKGLA/4y16XrYf2mLCutISo3rA3xCxPZD1BhZvlBHgIuEa1te2e6G4vzWNv1igckNDQ
FaYv+TKIyV3XlCUOW+vagm0h8gjwICv3pCqzd7zqA2AU9TtUr7mf0mwrmaZuu2vBlug+PRTkLRKn
vElCFJwmSckKw25Il9/h3rskqxNKzkk9GRrL8oGr2J9R72ZFVHJhkGCB/LgHmgWJEVSGKA7AdfVZ
/pEd2b79aWOn4Onxm96n8uwI2qcV2Xb8bS3sgY3j8NOUWgMuCo0GoizO3z5bluMkVti2ozSKUrtn
24PBIB6N4inGoRV0Og03HjVGI+xI/M5O8tbYG72cWMo25RAyr1C5UG4VUS/fqNpq/Da/glljnHo2
rEGhmUtmoG+ubo9r1ZXLWQn6LFLhMlgGvE9m+4GJxuhGAwC5GHOxD+XfMHPfP+hdgIhCfawXox1o
9YD9cDjeh9QMgSWn72FK5Sl1Afz/fpXBLBj7s4c6E4iktNhScQdCcfQ5Tz9r2Pb5PM1GR4v+jnKU
0HYYnqNVni4NDeoj7Zu2j/dp88j5Z9dgHL32vM14rmzY50g9hRnbT2uMceo/DP9zcDA6drqPUX+g
8M5Lc7bRNrdozq/mjwjdpTSt8KE5yRDiCryXT3ElC9v2LZ7Nl8NX5sOnJkQURQMetZ+iNRX93Q3l
yr8lTTXcT7WY5Uuu8iPM2J1K2/xhvwSwnmTnpQ/2tq1aL/BRNMIhiLANdKc62X4szibfzSNuAul0
r68XBNKjYxvVeiociy+P7bwLU1YpZRxK54jhdHezRXrNWbuytaBZ0t3ExKXXaNXNPkyhYviKgQY/
CP/p/dMTqSQaAHxdaxOIG/Z5km8CabiZ88vUJqWKuUfsULAzq/pWncGgQu2wc6iXmF08ijwa4Lkw
SxF0gjDm7rMyKXC5nyXYNbSB41J6RWB3QHG+ZhbN087KExAjiz4DAEOh1nvMt82S+5isWpuTVWQz
0JP9CtnqvoKhaoDeR+yT3uV8Ma8s0aO1M8gVzZcHs5ijqzo/fpxRfV7I8mB/yskyLrChExq54P1a
uQzPfQMkf+PcsmbbHbe2RSTcrex00c5fLKzOrrFOL1WT9fNTXuc7bBDypPyPNj1fNx+PT75bx39/
9vnfeJB/PvofFbribpvP5++roncE1P4C0XUhHFzjewTbUZ9ViIIFNkOFswXZ1t/P/+Yc/Yhwa7l8
qZAr5XKFClvQ/u8YPfuV/7rett/5OqHLHfC10AKl6MTOXm3+NHK0NkTmV3MADbcNkFNgxsTqty50
YpCxiDT5BfCwUrxh/AlQi0YNLAlkPb2y+xUfqIZSskK1H6SGUBvfGI0qVoDaKtI96dG7o4vTOJ8M
iy1TP/m3f9xoofpLHoScI1qOlSySiaV3TvdnNnK7Vi+HL0jqWfKRM3WIl1WCuvB0l52yl11a4xJ2
dFk/RJeQnHwAY8Rl19GP3bzEzsxWxn8hqXGFWtTLuJ8nBMqVYOdAnZ18mdKvNghVgwH6/LyhI3wQ
LNaK3c6SZsZb4gN0kNoc6pAJLfJduqgTTxE9AUwgQv9uXJ3s2TlaZk2xA+KhMzvEY7uEPFBzbHtk
43TKPoAAmgl0T+ifvsfWEQ7ebk8H/qPMOfTn6O+jC8o6IhPlCBg+iISgBsUf+niJOofZ01v+EPes
rH4P0Nws/WBwIEHRXngwq9g4rMYuLAsQBGU6O5VENZCclw366/k1vLlkFs/wuzPJnoh2HSmpdxpB
lgBh/l3kO9n9XHgAuSb0IomJWPTkEFT+8u6kC1JxiDRuuKVZRkdQ6CInbKcpDkMR/9HuyaddHKjt
ZFafz6ZSCnXogK7ih61P/M7dxYmpeM4/ckxlMAcqwd7dAZ46huhFaUXkn6s9EGVF0OJnY1mPXqEA
sOB9oeg8wvvgNH+R40gl4xWuoafcaOi+6za3kCaC+2yKlrquv8IC/B25PgGZVLLmxAWcZMF8JsOS
N25UzcSf33CA7Npps0NE1hjQamxcyp2/dVwGznADHEBwokMwFMAH+ET4cCuxB0UfyQ4aSig97S1a
KPJV/0hoC/9YA4UfehG7QyG7LlxYAyWk8sTE6fXiGCgNZUSyFRpoCckMIiBoy4dHYCbOATTNmSa6
Y9np3y1P4ZcK/Z/rsfCj0nm9nk7X5/l9LXp+47jSuNuUvVEMsUZgleyaid0gMM5k8qpb9E6ZdmzR
4q2TYWi103844eIvPvh/Xc6PwmVpvcl9PTQ0BG6UgI/uw4upUzB3aOsGs6UNauvqVBt1Sxlhwfjt
dlKgL/uy/eilcK9NPGn/fYzyOun/sc6lch6510q1kMv+qN281qdLNnteU2eynx81wN3ptnMEusJm
Lqh8rewtQGiMVcWs/fIO/kn3sbPu7P5mn8bmRTPv8A8r+luprZb744J+lHRu5Vvtvlltit4Kz+Rn
CSqssV8s2rk5wAnCRXpLj3+cE2ncvw/Cj+iouqts8qsn51S4WmtkaajewbIg8m9tWk8oS+fOBrRC
xS06bqfzIfx6zqqhDiihDnDt4RE9xreiDbo/CDRumkfTx/RhNImojK+YfGH/o7bwmwjG/xqpH469
slyUa6UdVw0Bc2zKYa3fyWbM06+xw9rWef5rlP45VX7oEpaui1PpcGCqVPJm08pezBKqQLvo7JLL
HhgYFb+9PwYxPzan9t27NNZUOooWStnj7s3/+7T9reT4573/lAu+3Zfb9deDex8gwtlokJRTZgrb
7X+s2byCk/+zPMrlUrFcIYbKZ3/eczW322933HPhYI7BilYaVY1WsXdurNJT98z+amW/6ucHx4Td
9xr7WTGiBx4v/2HJfjVk/72Kn3d7ooCUzWcI4R4nWFMHqnYftNTX8fYfCyGvif6X231PuT8imONl
U16dV9zuCfSRWT5MllL32DwonO4t9gXBGixgVdFpuJkZk40dC0E3npp7ihxUn5GG38dsa0jhxdnS
nf2HsSqjjP3rBepRVGACl37mMfvXrfLa305FT1kkaSHevGTsXq8XKVVWkliM2WCE7PAh36k81I75
aUA+avMl7sGv/c5Z8foqtJXeFcPoTGpMBsZ/mfdxYup1fFrlt5Ihz3437mL4kXHsjoT2cEeuEmXX
HlGZY6MJCevE2HVpX8WjgRvrzQW4fyTXm9YYKuc+gEII8XSRQNeh+LdKTj31rFQS5Fqx+c93SfBa
Z/s3aAx7Sin2MtiI+pvClyU4UJ69hssKyk3iEFy+8IMMQgrPYQRTilhGTZmTQ1K84nWoty41YgrB
8HDZVKBOij5Y1/NerkHcAmVYOot57+oOlkHNXxPQbIuoKx0H23qtTQgbj8me4PSUGtV4HcD7FZP3
bG85QjZcBopmxiMl+IvJFnK0QqZNjyOjZ4fU0Z1O0BjKbxHqTpa3Isk0p2c3IuNaBoTG8FzZdzrv
bXqFhuq2D1r22zrlhqy17ByDKildI0cMzOBPeHG+bO6SbWeTlAYF99ETziBvPeuUwXz86cZ/BoB5
aHPvQmJeGGyQ8SDhCWogwcBCXaQ6yJM391l2MtWtVa40X12QVRvrAcj9YhVWS3sPHDE+AJ8Hc+Nc
+8EKcYoSe8tDghuZ5oxyYatFn5RaXkBFkcYp3/KjCQKKhuzhEZTP0TgDIS+GEwD0RZDIsotY9qQL
TsNYgBjIUnZ22NZeo116aZSfuirZ7FE8W7SX4gxQPxo2V9Y5qhKSWwTVxeG3sIHnSblxOZIQGACW
Auts7c0R5ixZVnmgFpvQ++d4DbNHRfUsfX2qjWU6Hec+iQH9RPOxs9iQdW13ikhnCgMAKuBOy5Jy
PHcCX9Jhi3kVJ322vGmjFUrV10jfb02NFtAoxKhMl12okf4RRA/dEatZr4cvQ0HnQMiqOjoVjrmV
JMM9wNCyXSFPcBw6KupaiMR2oFSz9KjXx2yJ8tAG7Ci8kb4NP9QkCNsShGGvhkyg7b/mEIbs7QhA
rsHLEjeS+IF0pcFQS86AxbKU77xqE8hgFzx1/LyyOR4CEk/K3OPmmBkGODpDFIH8h9O8OrAQ/E8x
jr7ZP+zxxZZ85PltVOiOcZdEaOW1hDXU5640bT/qDsl5O9OEbjV94ctDkVeUek4AGIjvJ/6NGhVk
zxEMIWucvIyfDEGIk4pRGK3as2ZdYNzZvq82zTRW7T8eSY28RYCTku1G4saeN1YHLcgBUzY+jKie
X5Clpgm0ovJ70xuFhpQjqpmOIQPuL0iqju+ms3KxTfD4uDvDnDXx0awf3W0SyRsNU8GdymTCi3Y2
epmyr2JXV7BJhKNR2mtPkpdrdvVmU09072eHxWDfz4NCcAWSq0/o9oO1ataaxF/LdDtaj8SkE/Ro
aZJH8ArYfZRyAs9GkhvkiwhkrryPI6g9Ngo09S9ncnCZ9I1lqundLfUuZGPbHmnAkK0QDcljhU7c
0kZcyvbMUOAzocFAaJsqcKa8+kEk7fScwZaHO3efQuaEdCNpVoVgAq5RdM3aEm0WekKsC8Bq/GK4
Y9y/wKXXvFqo2UU3HQFceNBM8Sb4R4HQjuEave2eV0jyLLSMQw0c5CViTTRTik4tqkRweCOwAtZX
9E5Vz5F04ZSYSlxxx+zK50z/EBzqyCGLYTBh0LKqxJpwkoCtYXX1hbIcciZGAmD6GSSNZpMEEFdu
GzsRaYqDPObOgT0lfVpkdfEVEHMrhRIFGpaYei/bgUQoAokgwgXQm+PG1eHgt8Gw2f/yPvoeTbiP
lpD5b1X8p9VXcr4JaOrR0ev3S55i1Cf3XlCRGBqLaG4+YaxjWne/Q0fHDby6sCksFzJOCtg727an
cUzlFo0cyhFyu2riU15hugt3ADyPzeyYWJMJutgP2+puHZ4FytBPZ+g4LdOll+pPEsdjvOp0dt4d
HaeztLlKnglX+/RbrardpGygwoFIXc36cy6sNkwYuEAJQ2MzIDQc4r7mzcyjlXs3fWeIlnQh7BcN
VqHJxCubPm1LgVkuRIcivK8MekPkWDRo6Fg2afBQ3Qho0ngMS50O1cxr0rPhqiiLs0T5q8IJV/dW
28Pkz1icd7pZsiaSEurTpYHfzttaLcFdaU0I0gaercTkgp8ef2FN9Yd/Y6grFoYWdGjIZUHCXaoX
p3egmXQHZzvjl2ydCj9+k/ItlozeEA/U8gLJp9Qp42NVYJ5RC0gpUpO8y1O0JVhqUW6GhIR/YVuM
sQHE9XJR7FSfT429Lf8GjakCFSw7rTCP+144MzwBeyWYITso1Pg3i9ZM/8lI95uQviTqnQvbmEtB
7LSs9Jr0PJvArvaGB0aF9mpo3cl8MVyo3B9iOmwNsN1IEOTMBtIe1b0IKIDQWoE7Uk++6Ezh0pv3
qkp3VPV24Id3fo0OZslvKICCUTdnj2DS8xrgow6rlT4ZHB2OULAvglPFyxi2bCZ4C4O22xgoSvpt
5Ar3Ityx6vZOSK1djd/0xTvhgeAZ30BSQeLJ3PxQFrstqlvXSoaqP3T9T/oxHsEeoPfoGVTACjU6
apeDFhZ4gDtyGk96pHhDeutSkc/xXgKH71aagX3DMPCgG4/W9GRVpox1C4BdC761adH8vFjEjHlQ
ONObJ+IS3doYCaOQd9VNQiOA3lAYJvg5leAWAU7Tf98ASIQEW8mwNynSScJbLdfNSLN073IYScvx
vRrAQmDfCHv0arBImX/RG9bEL/CLcvhPuf+7z0Lfum5HnVFau9pPooxSvgTwpiorrm1+0+pMd/j+
hhfUv6yPen3aMa2XyzdjY4JpQ0jPKcfrfMsvibCjbrPiCHqhApbphNMO12KCki8gIsVwZOUfXPBU
NALp7gMso0fqOMDJKHL6wsIqWNqH3ZIly+l1Lp50kgGluTCh2gypR+uEzTfQjCXdcmAlEgI5Dsu0
g5AD/VIe1WUkwonMDM8u6IgqFsw6HcDqUYY7JXF11OQOvKN/BclgWMX6wMlyC77Q36VIotpPJjpP
/8LTJ2rloQtpSRGaNQ75DeKZJsN0D8Ehjww/LfGT1eHWRbfz3o8KdBPwkkDAoYs5usRSIgZAAaCN
7+I1hf97y+GzNp51NzC1NGe1eEBgye2O90EjmkXsdNhf0CnYbhnfJUYdACTQa0eFu/Fu66hI3oGA
YHI+g/9ehgEdeIZan+xQtmh0GDuur8Mkzpkpv9TfmL+Nvd1xuTC+67gNl7a1/rgdjr0y9PYXfN+h
bshnDeIQK9BzMmr0+zs6tlamnmGOs52sgQTn+Q2fpJvPc2c1TLUZxEWD+IYFTHXwKRdzbvPxC2iF
DlfkciW6GI10o8OFMlOmHV7p7PWroEG7kn+4BEp2hvb7jGcTBK0OkAIZOJcWPVccBFw4xq5sjVy6
nNOp6waMJvcFZaBmOlhU/ASXFWBVDeLGspDAHfwWtkybx6gpL4PD3xQApP2U6dSykDhMwZ52muzW
m9o7v9OE+oN9mIn4IEwBdFvx+mQhNko4oCo9CTrV2hBuAkdBlSTiE3TqR6UskzkH/aDiF0CGMjqC
WnQ2eoTRt5B5wLLZYq8BEYgLIgkHZFUaDLCHCdVwT7klVwXNKfgMgrdmzWKucSCYTzKy0sMX/Lcw
PbcBiLHgN/7JNG58uBJJ0eQCzWovJmeIOgoKMjXYDkjSvDOD7EQYXG2eUQ2noqdIIkXoER5Jjpms
BYEyiZGs5X/YmVyhhhPYGbN9qkUvkqIsnEzV7Brhar4wpy3ERYTY7VuQaABNuysoVFoGyeRIPATC
uBqP48KHNGoJNMVFWBDO1cKTOzmHTwrYdCTZ/C0PrxpxhU9x6sbRZEzVe8ySEo1d9Tc7yLxnP+b1
6BB1ODwk9ZIHC3/KYwDZMcMq48YbQd62HGIep57QMS9ZuL1JmDiBaTQAVTUanVmz5Tmvo5mxDphw
TPD3HG91ZFuYloxJoJXDl9z3T51A+77IwnSYwZ2GXm3wA1OrxUGILDLJ3Z8FCkYcxwnfiAGi8QQ/
ljhheKbwayUh0ZTQ2MAxcMJEj9SArUkOWydO9N4kvCt0FC9y4c6Ev0nXArptCYbgJKGjsGueJean
A9a2Ej5ouBdmyWzmiWNTdwyfDAmyiebDNmABBwc0SXJgkeCrnQKIVI9gkkzEHxNWQjE5xWCYG189
RurU6VIgspdJv0SzQero8PEhmBNlw/m5+ke6xDi8Cga1EMmcXqOjTzupdyWOJZ8D7Ux8efaaG68M
mhsWXRNhdcIfMfaabz6vRTeLUKlzDth5qzcAgmqPmHxgl3h0sBUzztk/R/StoFSnwpoVOXCSXGgF
0ZqSbVlhylmMPoaR4L71veRfMfhJZz181lECbhZAyIoLpDVbZRZ/+bKuR1YX6lXuwn84RTa0BVp4
t/PoNInnlnc2Ea3zJhCXIFcfXUBL19Bj4nSsiQoF4zLuAudIEuU0mfmdR/xKIFXKj9mrKD+RABTd
cFhCI5GMso4kwkBefLHpEMsuroYr/+XAlFRgkTHr4YYPZViSxw7qVfVjRxw1diPqSUjx0Nq0Xg54
0PrKX8E7U6BRnp8SMdoOBjGwOhvFwFd6fxyDwy9OOLR9s/ZOKK/wjUbrQZ4XF8h9ib6xcyp9jA0a
tRjpGgd8wATbf0requKeQClJ4mvCloI0Ilf+KaEuVmZo2HKKepfa7HlntOSunjY0N76+nCL6WGMi
H5Gyclg9rBSXoCLMNLvhDnP28TPbi0fxqGA3qr0TDw7EklsNl5juKfFIfdtUfMJNn4NquEBqS9pi
aJZ9Abr/slHtqme06dKxw22HcQlla2ccbj/PgfTJSjgVYrLCVe6J0of/rB9aX/aUTUZZqIewATgc
VfBxyHSo44dgugq3P07zVjwiig6wnAW4ZVknltcRiE3lj5YsnvwVV8CGyxoBthTK4Oin+04O+W5l
8fdAM+kJTXWPiBnFLdpABKQKcRb8oftFvVH1PFX34k0LThr1LQmfMeEswuC48YixRfHDWTe1A90g
xpoAAGMDo7X9ii8GCGFv7By7AuDXglS1S9pdQHt2Jr74EVEzcm+gvzMNCc2pBAEJRGkcxqEr7tXV
Spwi4Y73BU8MpuDWYIWIm9fYkUWT/b2Hu+Ykb/LEflufVPQBB/JE8i+m5a75spfRLShZh6Z0Rcru
rvmoF7EUmTlS5ixGdlLyn71LJ2wv3HBIXu559WqjDKROehXBqPCOhk7BkS2WyPiXTur3srQRRfOr
oEqF5o8t7f+DYcvjcVpr3xxKkhVupqiwJgsqhPfC13QrKBKyyyUpKvvIwIhhooGDJcKY1Yd1r8WT
I8IY3esMK9z5VoCVIFJ7BzjY+lfvyXn2UBt7Z1fNVzan2npcD/3KNsgmVqU8JA0B7buUdS4UIlUd
HjUa2iCvxuwTLKuXCvDjpwPECPnUICUFyZpbE+mGonsJbsHuM/+2ptQqkltQCWVfJzDzbEoHZyvp
Lp1TgzohWbUnIQm6cfyF3MrwUC9cuVk/1PZt4JakbPX9TijpXw4wtKxBswEaT0j1pzeQzuE4XTZB
cr3BV+kDeZo9e/9Qr1KNXKgs9pMCqjAgvfdhAYTfZ9qGV2/cl8m/prgnsa62rWOLgk9SQbUDCqkV
ErPPwVvFL4vwknGNr3WARZI6XCQU0IFeLeNqUrFJUdvcBXWgLu7rAl0342VCyWcl8uZX74xzm2g6
Fdgr5DCkeGOfW1WXbWFZq2HZvTWhi9ZfQfIkvxXvkCyX0aqSlyYA6RDpo/CuPSBWScVkqMOhAZRp
7CYDRM2ttN2egBUhry2FmXR4Ymd07+tMnUF0VAjs9IC7BWpIl2C4aL4jRDrBqvHxOMD0gSVg4mit
i522Ae8gemsRV+chqUKdr1pnTsLBpfAw5ERKTdprzyczDbnbrEv1aS6RHSpRAJTevOG607bmVUiA
KbXgMnus5PD7tvVJ4KMJc3XX1qfY3cKk0au3Etxan6uj6tMExL5MBLggyikaYMvUUkENVi2KmMs0
32cojyEeW1vOVQ0KU3mm1BlWZjhxmiomnJkd0oBtzyWL9N5axT5307XHkaSUPqg1NCuQazCDF5o3
L0q7qt9GVDvBNRycwbkeE2O7cfqZ9aOnW+g8aFuXaBXYn8x0f+z0SM62PBhRTV6QdU8AnMsxEw4M
3By7wrNPqHpRAmMHkDaFI5FEi+4DHYojoYdXcur1IcO/alZ4wbH8THRytvQQJI6JCg+lAiyeGuU1
/xGuIcOKCPMG91BIp/6cBzmZ8uBZB9RqkyGmLaiD+yUOE5mWbMMji8wbSb9Ijqns5qkN3Lui2Asa
WuIpzn2aRJC5aoMGrh23g74kX2XRv5CBPLRyeJxzcEpO5tA6JHeY7wWUJdn60wVhoMBARoIuKIgn
JZ3HJuCD1jOQ+IHQ+Tcv0795r1EpqkXwkwBwH4jE2c7qTlhwb5M4vSsNfBYms7NtXhK82fDLXhFd
SJseZ0jccsd33zujqVLcEhlijkyr5E85HHnObSSlRqXOWaBy3gkdLfd4JCw/oKwzveGERyD6KNLg
7Bu7sHPporWQ7ts0OK1b91Fk67FL0QD7c3ZPAFs3+gEnatVks/GOatWzakp9KkD+U8KLSld2YaFf
6YvlyUHCUp+oqo32pCn0pf546V7iylQyDuJ/SqLxQnFsBTNaiQLNBwlGcnXKFddZ6hLIHnIqgc4v
1rkh2cNz+xIrxShFhxB3rgRH5+3cMGYEFBUUae7tWh+NR2U5o0N6Sl+xMpYtDaGdc0C+8ky9gEvI
wFLgJxDRs1148aYHbgxtt9mDLOUQK1o8xQVqWxKLJGGrZIk63zqYjM1zr+fq64iPliT836xW8JKl
6JJKtebefnjHxind2xU0IZHyDG/x9goB9tW98aBfXe6nXfKvDWQeo9voFjOkZJw6lMKJm5efFZkk
U54Nk0EjpZzygjSnzlXjzk54/1Oq+yUUow5FsMYB+PCRibVLkc7kCZGSIP0YnfhsoS+tG+Q2ibN9
4OHkfpy8XLIpc3df8ZWLpRRHVeTZZt6kFYJfUca+Os9gSmjUfFDyKpjjEIhnc49tSe7BV9Eah1c0
XwlNrgHBmn1LGoX6vkOkAkshb7EIRqTPCtUamp0EQlcWQWPq5sLpLqz08yGcyciuHj12Ejp6pkVZ
8VAnn1JVQbB9FYeMmzuTO5xOwv/zLKYIY1J3ZNuucDGCJWDKbA+/Nqu4kki05+pLvTLj5DNUyhZQ
66YVlWyqisKblKPRqRq87E3zQoazbWF6extySHRU6ln25EBvj5jmTESUtdF5SWr4OoSJ8NtlPLcU
oy4BRn5h3YJLZzx4tM/YiqJ7NLeAUG4o8SrI8QXYyRzZgT5PPyNrr331JaqIMdyQWJKxkSc9tvSu
EsZH6lNrf+lPvsVluIo3umR+nIAjIVtqluIcteuH29zVH+66pyRnyFXKrd3qpVDgvhIqNZJ4yKAZ
eAnUR1HeeHD3pIHXWO2IJsEFl8G1811X+HfK9GJw+vQClDgSPfAlb7rg18n3cM4glEMV28JT+9Ro
h/47TVRcSCGVyqs+Q0/S4E+2uDQOScsYgB1yBhZ7OWHp6WoQprxdUMqpzlYJai9RJWIC5Kpti7iA
HdN5i9LPpQGXTfyCiBqXLtktSaVpvz2ST+jw+/SA9oIstEQCAHD7RClxXrI9tBzCE2XD9E4DdOee
OC7XxGXfvW0ItZ73lyMuhPdax7CI1hmbv78ve2PfdQjecFma6vQeb8O8f6A3e48P7X14aJSn1f41
3qFooPpx3n/GOjJNJvQNqlNd59k64cQIY+RrQbamujTR9VEFY6zubA7PWaTw+B4ChlmY1WusavUm
Z+6jg3Qfwyuf0mG5hXd9f83QgGZNhWwFsunrtHfsHJ/loXXLUTE6uFU+cvc0Is+46N/5OM2vFHlP
Akz8Pr85EitK2u0Y6jTEoY0ciYcCLw6OUoM8oMLRsn9vrd8P5xhK/+FsVaMqz0LdNglKoiYfdq/v
gJTTMHbHVI+GbqI0IE4uaBiurErFRj/Tk/veMefSLLAOyA3sLXtfM91fQdmdICphVV29uiahOLaY
qx3lEtQ5CAZKlnINJmhCF90+8T5m5Zk/Ovak4PAxjhASgzIBE+4GDBSNdmauNCTGfDBPjaJgdSW5
pMKFPilqSsbjwO+zvGnWjjUsWFZio0UiOD6TlnhJkncSYVIAmNDcnEyk03nkGJOlH06+KLUcqbiE
1UHd6Q9vdn+HKAulRWmX1Y3TrJPzQ2DpQ2lDOgjCHEWeOn9NnQrNHhhAkoSsN6YSj0CzQjkgS47b
ciyMh+WwR3PiUHNnlfdvNqUMFTao+6gNoDNTnjobdDgmGpJwYlkUibpMHw575mYBJTEdWNH8RxD6
fqa8HDISSgsU08Py73aZ5Ajn8RtSUA5gddu8SfOGNa+X9Q2vhoxwl8Jb2e+Gbb7rWj6WoKvFcJb5
sEMf9JWW+9p5TyuWsVb20SJyfRuINrOonZUCo83KZh7PuXna0e02r0K9aLMHAgdt8/52m04hYigx
LyoQa5OgLh29D9I5246yzpAUxTLIwsB08WU0OF3bsvOR5rRv8XGujzPrTRyOE5vyFOpH1jCnl4YX
uhbfWV3dIQPPQGHODnYXU8dv0JPQ6PFOxo+i3PtZ6Rc7GpsWZkq2QpaNu5fNguvzNpc2h+BQPAvZ
AeyrFbI2SeK4VDI1bpf7m1s+V2jP7WhvRfTx+M4XHDelFetD4+EbP7Vsome+59d0slL+8qOdAiNM
YSeRpol9wpf3v9Vk6yF8UbPVEBk7OkaUsrPSp/KuTx3OXs7gSLcgTgvPPNeecplOYZj6tm2RpR6m
n29CC5vtcUKf13RmTjq307lOnhJKc2qOzCn+h7MvW45bR7b9lY5+Zx8SJAHixjkn4tZcLEnWYGnb
emHYlsR5BMHp6++CdndvGS0Wb1TIlsusKgyJzASQw8qXd6fjQYGoqPc2dxgO5nT3gEeYA4Yd4g31
STVqvMYoTmgYSU0HdHaHv/iDWW8eTngS4u03TBpNoRE8xICZGpb6QUYMPo2wd3wdLR3eNg94csB4
DuqRIpaBdBoDuMXq2P9eIm+DqWfr987fAMeMiqYBrAmInn9DkUFVzhYWkhhebzW2N3y92OOXKoV7
ekMGFRIGkP1TAJTl4e1NJf6+RVjAApyGv1iyNwTpwN16eMPVBe9D0b/hWbHHF5EvBEMrMo0e7vCO
sYFX8nBA5dyDyiP68wkmgSbeX6sC8ugEIA97jDEsVri9waeprkMKWQFWW/VFxTSQCzSl0rqUhLzB
OYYRIVEJQ3kHxIlxZVFI1ge0q37e88DS3dvbg3ryPo4HrBDgKdEAEEnxT6Q2clXPOHoO3H1EwvXh
OXEe0P8DeBGDwKd79DyqFt5ARIwTHWOS7yR5eDNgh1UvFfl8bPaKpA+Y0Z90wU0U48E3MZQ386ei
HuCOFZ4F8PiAarBLUqTCYGO/jt/RigdkywBK8x3X5kvzWMHF+YUGGwd7Hgz5SJbcZgPohASOV5XL
UVwX19FzL9bVawgCHbAICr8UQvSGSW8wgzvwG0YOsr3dKWwEPII5Rj3H3fwOlFZ0xurB24hxv68O
lhtP0IayjIDmauZqcdSs0JqaWrTFhB7u1lgYvPzz6vqAJ2o1cOvFN/HbxyKpg8CDioGAgqDQlUpf
IJ5bWUCU9nVAfCgYqDelm0AcfPMBWgHjgukOotEfwMN3YHslScENhAYrAOYD+2wOyuDyp1ZAMrMS
A0j9C4Ix1m/4jUiqa6UbFAGUhOCzkCZgDu3R0gkyyfDvixLZ6HqDz0t8A6/WJ/UlyLZqGGJ8eFHi
jYa9+5c7yI8q1IZ3XrI9sqcR8nR4wUv1eSXWIPXmnxKPbyhdIdTH0cfL6UUhMSH/8AWdbzDezQve
gvy+3cE48CIOxleAeJxghkCfpwNaREOQ89MLFN0dmkD0++kF2X0uQlBOCD35+9/+63//+9fwf8LX
8vbP2Na/FTK/LeOiBRyBa30W84rAdw/BpKbJKdUi4IElMogypTagot/rvqwVsqRCEUGBDsC1dRsV
i6nqqcCMARh6iWowClnKU5gZCmp9HT2q2lAVsvcT5FjJNVI+UD5Mgby5uECpe5lC3kBY5XW+jb4p
P0N/Mx3JFk9g9FcW7PxGORYclCf5V13kDv1m7+0oK7AN16W6veIijFuze5K4oqtKu+4BAHNwQKsy
CurunG7bB3iYAXeo7pvqtyrTUAHpBKY55BPjbopCD6pUg7pNqixvBe2sfJYAxvNL5FoBDw2Yjgp/
OUY9LuCF4ravvqmc3Sr8DHipz8g+VvErhUrXBkidqlj3Z0BLBAsgGvipbmWq0IT1RwzIOnxQ/QfY
dYipih5yJCgpvGeE7YXXCEl8hPUXPkXjHQxFFVxC6Sa4MSH0R9SrewePVTCqCk4gvFKwKApOBRUI
8MniVAAQtd4EqLM4Ib3FPCK96AEArUdl6lFXJXuv4ihUvGC7te9sHMoUyEqztZ/hoMIPItbe/w2v
1GvU0rwDqsEG6YhXyF5CtOSGfAF89E59dNqrxhT+a/9LNamiyhS2ibtXNdbGXbt172CRe662HNXO
UCG1w8jwSw0Q9abQuYILBPSmz4FOq1DZ1I+C/x2/4Z2r+koVAwCM4ZO6ZirQT4SP4tT9bvvdtdcl
MgwALg94DehboERjq0327hGgLIi5VKjuUBU7tWmhrsFO/Sj8eIXRrFJTlW5UpZTxav2erorqB6ro
GzZBfDp6BvbY+6e48a7w8OWj0rDyp2okeUbdKcCi86OqRIy8JHC7C/R/FWhsr5y7P6VDwS8PKI4j
UOUKUccbZUBXBjlkHUJSULsW+UxqaNhdAeTWn3ooXjVoDOpWlUpVg1Exfj2UHFBfjoBlvWbH5BHH
FRxu+DG7VjoouebfVSsYx01/QmDjIwr74vc7PswWdud7pPoiNBZhqOoz2wBhjyr0UT0J8C5ywDED
zOorKuehVGCMGljKFh5+AQQsZlViRucVjOX9Z94Ptxh3TUqZ53CmpwWWcTfIkduIjYYouN2JFAcj
OrHoNgkOZb4xmk1ePGQF7lJOuHLMw9AeqH2iU7eaRgKTiF/AxwVoN2DgQjEhiw/QAIg5on6d7B1U
JzK2hbkWKIYgHkY46J29ERwaiDjDPfsqJ8nKApZRuK/ZscGi0KtpPPbRNpBrFxYlXGCHEwEynUS8
+SEevw6BXLX8bjKvAvMYoT42kp9d55WitGJ2ML2TazxW5NaMr9PomzGeQoDWv8KUZPU7jmpJ5oOT
Hkiz65qDUR8dcx+Y+87ZZAgCBlYu4qr762LYheHORZmkZmN9Rw5bDVuJvUuGrT2sA4DYYa4VjgNy
fB3jjcdXgb2KUEADqdXJSSa/aIqs8GQfV9cCjqZk5/ZHyXcl4Pfk97x7G3GZzvsIODi3/bhp0c20
k/BAkr0d3BU5LnTkm2Hes87vbktxO4xPExjC203k5zC9CnYb99cyeArTm9b7jj+Ebrtm5xanKrwu
40fu7DJ2KsW1OZ7i/MrJHiN+cgLMZ9tY13F7NHybnUi35+HXtrmJvfvJVk/yFmiLdVqshLiOzL1T
XHcoDwtvY7knOOYk63bYu9bJNE6GczPmd3HyPYr8PPgzoeW/ftvvxPv+96usxiYOo1b77//+Xyna
5kcW/yj+tpLN6w/5t/Ltbw/tjzYWbfxL/Ldq7N9f/t/f/4u2/tnX5kf747f/bIs2bsc7+dqM969C
Zu2/dmH1yf/fN//2+t7K17F6/Z+//ypl0arWwrgs/v7Pt44v//N34iKV79+7vGr/n2/e/Mjxvaf4
tS1+5P/xjdcfogUgkcn/4VBkDzm2y7hlWpDX/vXPd8g/LMehjku5qWQWR4WibNoIPdr/sDlhjkkc
TgHx5iERSJRSveX9w7HwlDtISeGuY5nk7/+a+T/PH38uwOfnkd8TXAxivUPFeFRLNEKfYzll5eA3
DBioA5zho72QNPU7WNJfTWt5YkNMrSarst63aH1teQg3SNNfRh0+f6DxZyep31Jz/mpeS56rksEI
SqMY/DZhsJTX1n3tpV9i4SxlJ82NX8sI5JzybMiS3jdHe5tZErC+JUoKpIG9Oz+D3xX1XzPQToC8
MlKvJxFAJ5i84laGsBVbHLqwfoiHYaGPuUmodf/1F0aWR0VWNhKTkG5o7ZyWGFu7sRH93hXGQhbX
HAupXLYPXQxFa5s1EZ1fjhlbJSlF+FacGgv72dwEVA7lh9bLrjLH2s07Py6dausJ6m1kyVD/cej5
5vw6zE1Ay9cdgzGmwUSlP5qGn3mABTf4/nzTvx/2/1piLS25T7EJB+nY+YDBMMmhK2KB0DdANtm3
LO/jZpXkVA7rPCJFetlsXE2iB29KhmIcpJ9P/dYenduak7fzs/k9L/Dfs3E1iSYkrzKR29K3eBS+
GFDGay9p+L6guYh80ns49yWiuTUkj6er833OrL+jrX/LuyQe06D1p4rdlVX7UpcTah9Y7sP59mcW
39EWn2T1WPUhE34IeEpYwgunRwJPZ6UvF7XvamqKt03AkraSftEa18IkwB5h3843PUMaV+mVD6Jh
SUsWzGLSrxkb6artzfqORK27TegYXibcrur7Qx9jFQ/dKGrpN5XJ7hJrDA5eBuvI+RnMaEBXLcqH
1sPMaSPTKKXPBH0IqvqqhqCXvEKthIkt7BNzTKupp6qaQjqFmAELnbSEv2+wVsbQBk+dF8DbGUYo
ON+PKFJtW+mP89Oa4SlX49mI9ZxWJnjW6ia3WNdF3wDG27WShTThufY1nvVk1yQ5j6Rv12a7521Z
7y0JvJjzo59jK01nkbFtCLi29WuXXBeG/aUjNrBP5Lg5376lKP9X1u+/1YijaSiaBVY2Bg7gNuqR
b1hUOJtOpsDDcbfNiIN4097aTfVDZHJdMONx6s2jV1YHI0kXNsUZlnA0PVal0nNjUkBFMn7dQw0f
aGLvDNe7RXL3W+NWuB5X5cJ05zrTFEDc0rIIUrP1HVNU24r0AtZF+6op8qugb9xVLY+U0GJhw1E0
/Iy2mk4YzMlmwhWtT8aqXjWh9AfT+jXissC96kdvWMdRkAenypa4ZYYXHU1BxF470bC3Wz9lXpXv
bZfnt0PMpmKBfHPtq+cfVEQ/ekEPqIjWj2nhbsueNnC4R9FlvO5oyiEzOEulmbe+mfP65LYWsGyq
0fgu+9ZbYLYZHedo4tTTqhaegw2AVcUfVdj/UaTIWvdSRApm9fa8SM0QydYkqhnStDMqSFSV91+9
AnmFI72QRO9oJx8XQPZJU1Ve6/MuuookohqJsR7zcIFhZ7SNrYkHLKMF2gefOiNIgoPQ914mNw0t
u8uW2NYkImJcnSHBoDyNxXVvWcauNgv7FJJ2uoxHbU0GpBVkQ5uEwudwcQTwNJfpwvY7Rx2N+12S
DFAdpPFrcZWl96kAOn28BDM8w5m2xvyFxWwSFUbjuzVioMbxSJxqMzXR19DIj+cZc2782k444DZs
JNXU+GWOlOvMdL63VbuvAvuP8+3PTUHbCc2INGPetMjNkMaXOCmvEg91dyl5kk32eFkXmvw6YRhG
ExsbP69eCoI8/wzx1tPjWA8L3DMzB91O1yaCOKkxNL40xdYIkLto4KbQ5VdhUSwsw4x+INqGV1ZV
2dsx5sD49MXtEaaPMPrz5JlZYaLJrxtV6Ri4VuuXoetXfX2bUw5tavvnm58buSa9E2tTQ2Yxyuqk
7hpWp1VYLrH/3MjV8w+KLeZmMFm0APuX6Ze8zJ/GDkVfXGfh3Dk3cvX8Q/NVMw5GGVZgzchh275M
672MAF94GV002a0IoVE9gC62Z61Lc9rIhBzONz3Hj5rMdh7xmrxIG3+K7C9RYu2axPJWIufJirPp
7Xwnc9TRBNelLGttCsVm2fZzNJZ3Sdnszjc9t66awJZ9UNLUC8HsRbhOu2Qt6X1sLBy9Zxq3tJ22
sj1XeIruxnQTh0hnDoGTIrrLVtXS5NQTLCzCCuoMQ3+pi5itvNH9dZ4sMxR/90d+4MexH5pE2iXC
3VucobyB/hRVtDnf9hxVNCn1nJDFdZYIn41k3zJrOw7FaZq6hV1Q6ZJPDrWW6vbD0KmoLFhPM5CF
2fdB6F71zDiU1fAQNQgNsqoF6Mq5WegS6xnWUDGoMsDu14it680M5V/Kjic7J/Gam/O0mlsHTXIN
UsUia9zGD6T11pnjH332/XzLM4JraYLLw3SsBoFVEBUd4cApQ0AlJ8DL777ETbogAHPD1wQ3FKXZ
Dq0FASiik+lmD2MnLtOYOtxUP3En4TnOIzSy3pqhQZZELqsFHpq5hpma4JbJMOVDYNR+bNzmyBpr
Ucutexyyp3p4Tu12YTecoY6pCXDOXSucYuwpQwh8aiDKIcWrIk/n13eucW2rxUFWCiqh2MYMBae9
g9ssXcnnWtbkV/DJSHmDlmmPeIIaQBju3fkxW3NNa7Jb1cDOKseg9r2iXw9uvMWN7jacUhQPiLxV
ZeTrgO3ibJ3bD5W0d3U/bR3GViQvF7azGak21cA+KA+zs82QDr3wM+YgEafpQvlcSRDzKZAuezw/
zc87YZ625/Rl0wdDK2q/iw3AgfPujo3Og5uW9QJjzci2qWkN3tQtowlWaGoQ721bkGxrZYbGqvaC
zSVz8OBP+o1QuTC9oeK89psYFT4bue5w2+gArH5Z85riSAV0aku82jfr17b03f6xC1/PNz1HHI36
5kSFWU4YuSPyqxqeYNtDKeEUSVrZZT4CgPL9ThxHJp1blKzx29ph8BED575umu358X8uIyjX8Hvj
MDn3pYhxVDT5kB9DGSOtpo67/fnWZ3hTeRc/CgBs8TxwuCK8CeSg4DWxntPpMm8D45rmMEg39FEJ
0psu3zpZuWuNYUFw56ii5vNBcNOEtSZj0BxtgUBBq7xx03HhVjFHEk0npMKm/VDR2ocNfVVO313R
rIv89jy958atiarVh5JFNegterLpbNRqJWRhE/uc0RnXRJQwO7TNGCSJu8e6PlUOcusGJIOyJVDp
OcJoQmpKqMTKdms/CMI1r5FrW1+PLFtQAXOU0eS0doosbUcwC6+9dROmV4OQx4uIrvzkH5klTvq6
SKiNgdeFfc9yCpiLSg6Xtc701hvHdA2egl+mBNAXcSo2LLfdzfmxzxDd08TfSseeEc+B4nWsmzHx
tqNtfhW8X2D2z0/PzNPknw0imkIJG6c9dMxbS9MgP8fBslG6ZGD8xZyaIl2nddU4ly3ze2DSB8Ft
piBKZZFDcKm18RzxsybtEgspiv/nVYB5ulII6rEuxx6n59B+KtocEHBj9ZjV3Ve7D56tWDzbUwqM
mvgy0yoiqX5nrFpaBm28uPbLpvLDDml7i3SakWZPUxRjovzADpq2QnMfGQhzmsyT0yBrN6YXeU+Z
pymMvIm5JVMLCoNctwyJR6hkE+TG7jLG1bQFbNiSJSGuMm2fceTCsTb/QuBaW1kJMZwFnTcjHUyT
jsZidWDnVe1TKwV0gAkoyKEHJFIuF2YxswxMkw9HTsPAIrBrzTuf1Cg9X1o3SdICCLLOFkR8RvMx
1fcHkYC5JiXdhB2+HnITVWiDsI73xVT1ZEHm5qikyYXMR+IkOQ6guKCtWyRM1qgDEYuH8ws9N3xN
CIxAMDol4NSJpxsao2ZF3S2o1jnqa0IQyCoJR55AcQ8o3h76rLzxcPkmVrA9P/Y5ymgiAJc775MW
ulsYACoVgMwU9qZJygub12RgMKyGhGbe+L0rkPzPHECHkqpBsvIo4tfzU5gjv7ZvJnGUuEE2Vv44
ZuHXqhi7k5g897LW9RAwjwQ8j5K69quU/jJccWdQcuFWQDXhHaeWEmll0D+U/6xiwBU02VIxuxmq
UE1u4ygzyt4FU/YDfU1bFIkksloQp7m2NXk1O0lLh2JVqzqnOUDN4yDeEtsS0935JZ3hSj36v269
viAcWo0MxUF61R9jBrgcYfxxvvm58avnH/RNbNjZaJWQKniMbibX9Us6LRiAZgSWagJb2nUWRlaI
C32en1xg8ZdEbprQ82W3dKlQK/jJJk81kY3slBpB1TQ+N620vpmIY9aH3ipQIGAiRWzuszD0kMU5
JMawMCvFkJ906WgEc6yAOp2N9YBRwEM0obeLK2MzdaBe2x6FY/4hebKg8mYWR3c610bYSrsxa9+o
o1MT1V86bny/bN01bSTDys68rIS89fVbz0uxSRp7CZF/jmc1NWQkSdN2QjkjGTJU6zxdZ6VztO3E
25wf/Qxr6aFrHjd6Tpq29vN6fEIE0Klq+Mqj/c+yay+yvjI9hC2xyZB3FcyAwdgkyE6dEDodUa9e
uPvNkEiP9uomMdqIlsJ1OHXWCe6YK0bLPevsyzZiPeQrEFWAYG5QaBTRrVE3P1gDJPPz1J9hSz3U
y0yyKCoq8I7n0QNJw68ssheOoXNNq+cf1BFFjGjdwmHlewwoL2AaIuz7y0atqaPWmOIqnYrad8Ma
0Hpwy/D+QjOBHsdVdHFmG82Eo6eJrCP6nBRv2cXk1kRVVGGWpAxXbVHk32D/2TpJ8HSeJnNypAkq
l0U2GVaPO4s9HG2vtVGc0vXbpn6YRrk938fMkupBXJmTD4hrZOiDhLdx0X8pinTBD2MpEnymjLVT
Q+YIUXYxpEgKFMMm41GKCGwDfJI4ejTi4aG3Kr+rrIfeDWD9sJdCBd/94Z91rB0pcI5zikkZKGI6
HLvK2RZd5CGINui3UYIikBQ+hENBcrmmg3eDWP8dTwLA106oKyWG0+QC/yHmz00mNnY73RgxPGIF
qkNNxYtViivTnr57IzuQrF+XHBh4ldiP43SiFt+dX5W5bUxxxAdBc4bRZX0B21MSy1VoMUzkyuq/
EwZETMfY9snC8WWuH6X/PvQT18RqLHUh4CxbuwHgkQtjnxXeddoA2yZNKCDiDLo5P6kZpaqHAMup
tYqQYb8cTXNT5GwzWOZtK8LLNIgeAZx5TUdhRa98VHR+4pl1R7ol5TQjiHrsl9GPdt8GkHGOFIgm
br6ipMujIVG9gC8Zpme60EO/BpGlnS2VrAeo4tdH/Jj05kZycttmS1aEGVnXQ8AESVOLN5D1doj3
CDU+ZrLen1/buaY1iStj4bGhhSWWTunWTAFl5dYLe+UM2+iBX8Mk2iSxUtyaOjda2Tz+0hfDJkrC
BRmYG7omA60HbxafMHQHdgPbklsvXHJ4zw1ddflBvIy2jSrPw2m0qZvbRhhrXvU35ZAuWATnRq7t
mV412mSyoV9taT5Gjnk10XThfDXHjtrRveQdlFyXA/cl8J67rDxEkXvjDcnXsnSezrPMHHG0jbMd
SI+SZuD4TgR7O24A7V4B4nFiC3wzNwVt93Tdss6TtIFZDnp855ZD+xyIvl15RW7eeakZX3be0uO+
rMBFTlYDXR2J4th38oY61cJtZoZEerxXbtdTizwioO7U9pUXAoyZuI924Hw5vwIz/KPHfHXu0Nl8
gvanbhVuGuIGqzRk7u586zO3P6LW5QPzO9VA2y4i0GiV/NqV9bZro20X1/vBkO4qdcaFa9gckdTz
D/3ggGHZceJWPpXFw+iFX9LK3me5uRDNMNe8JsOR7MsIkR41YmLSlzwXV+EAqC/XXEr0nWFTogkx
kyTxwh5symJ5CuVw33f9E64FW4qcz/MrMbfOmjAzI+vKQtm+jQFY9ylQrz1rYZE5iPzJSYtoQpwg
t240GtgrG6ORyE4erhKXPBmRcdcgitwqAQVQxZs2vCxQlBFNqPug7dvUHWEQgV++aORdmRsH4QF2
uBZLkcYzhyI9NqwQ0hVBCLWauO4ho8Yh6eJnFshN2E/fuDEhkdqON+eXZoa79EgxGpNqMiVW3yjE
vqLxPTezrzWNFrblGRnUg8W6NC06HuPgIqxwY6bhtxZWkKlur0PbuLPC7jIZUSmxH0UwtAhwMSQu
WEnP+5UVDsD6HPNfPUO+9Hk6zbCwHjoWZ0YUdKWo/KABXHjoPrs9EMYva1uT8N4MkmyKEAs4NWWH
Mq4mTdsNJ+GwZAf7fPBUdxAFZpewUOBuKweyHkWyZkhWOj/2z/mH6o6hGjqPTAMu+xmbDqzIN4Xj
rlN3YV1ndNN75s8H1coH4gRR5VS+cIxViqCfprXvPSc5JFOzsMXNCZumm/o8aim0KqzWfbwXwBaw
cnZqI4lK0j0HRjBJr+rIusx+8X5R/TCfKHPZFGBX9c3Mvnbk4DNqLyzEHKk0xYS4HtvIMg+kirJ4
ZUeTTzKgbDbVtd3b0YIi/3y1mR78FgyOoC0bKp812Za5gGoMxW4Ml26dc82rNfpAnsJJaqd1EPWG
nLcdk/kLLmkAjUumhRPZ53LATO2SMLGuNbwSNJKFezLy/CZO8sMlcoAC2r8PHX4Pwy1qDjt8bH2z
Q/5Gou5qpPaSX25u6IpkH0gT0lEiewb7DmqmRuup8ICrXUV0gXnmWlfPP7TemJObjWbS+J01+PCi
3RLT+HGeMHNN2783bY/SsKEl4FAscWQxuPDWAmEKCwOf4xhNejNeTF0KJz1wM4ftYKKc4BDcd8x9
vGzw2ulCQHRsQg1c/frx0VIgJHH3dFnTuryiqH2B6OzGh6l0lRIbEebe9pKmqR5jlnhwdU8OPJUp
fE43rLXrFeaxFAb2+YJSPciMGxVHQHMPISLGHklFr63B/jg/8M9Xk+oRZkOTUxynoF6SFmjJRbwm
GcCW7AVO/FxDUj3ELGvrqcjaECJqjU+iyG692DzB5/oF7riFRZ2bgHr+QY4ss0yHloDZ4c59Se3o
0LfRVUro7jx95kiviymCFoLRwGbL7Rzu8/A+9NyFq/x7cPd/HqQp1+SU1ElNEKipbpFp+tMr22TL
u95eWVOD2BiTiHWXdhLR4M1NkHTWJhsTpIPWw86Vjlw4Lc7Mz9PELSduWFQGxC3mMcoT5KiUncXO
Ugr6jDmY6lFvFm7fHOm6tV90xb7pjR9UWvfw/Z4SIBE1sKdmpflcO+W1CviaSufb+VWb4zttVkC1
IE7e4QIXkrso+FqGwAjL7zpzycjz+Rkb0C+/Mx1zJLeSDltPWHQ/psJudzxI76kjdpOd/GI1W9qD
Zrhbj43joTWmTQXu5lTuu5hvxEDXg7VkwptrXtv9WYgkPE7B3W6wo3CWB5V331v1gm6ZWQU9ei0q
RIMYU0QwmUa4pqV5m9jpPpD1CbXl7y9aaD1ezfOioLagH2EsN+WGSNvew7sB5Ks+zFbj6OQLamCO
UJqWCV1SlbyAFwwGrCsh+q1M42NlyAW3yZwUalom5lEm7RpxTHHcrgeW70bqLJyS5prWWJVb0CtV
AVFAwty6oeSEgKwFBTazvnpoJWyoGVJQ4eufak6d55x10zMB2lH35GQ4D4ymYzcXHTqAiva7wAX2
EADyAevMq+S27dmRT80utYMFIr3fKT9RxXogWcQpojgDAKeBNbexlxwB/XiVO8HVWJJtF413xESN
haC/roN83UbTQ+TGJ2cKbwIBvZx4d+fZeWax9FizwMlaMlnwZzCz26auvAL+wELTc4ulcTA0sQxK
gRnmVGy5PZ0ii/iDZT2xtNlcNnqNi1kby8xtsEge4yHOP+NDC6/fwo19RgKZtlmGUcT7PnJKvzKB
Y1nQ5r6zE/pHMPYLO+GMTmfauRaJUTnhA6t8w0bFAjKKDfdCINoVexdeb7hqtueppFj2M1bT9iaY
TeJxBK4WECxIsepNq72zonIMV8CpqsTKs2mTrIUT5d+axgkW5Gdu9TUtEAcNwuY6FYbW11sWJQcc
KBEozq6ZbC+yLFM9Fq2VRRVyCZts32EyLSqjr2gduwvLPyMZejRaGTdxIAT8WEVP7bfINCWieXt5
mUEfsIu/6xfLRs4ag+fATzovfxQOkuNKxI0vCMa7afSTNadqWT4cUoEWQRuGICh/cAHVZmb5qjHi
u9YwplVkITLWDrZpW296ifMlNzdObe7CHvU5rfi6HpNtF9Ad0qCuZDncIa56P1bB3nSsozSnpeyB
Ofpq6mEwqiGbOjhqOzJFp4LUxibNY7GwejOyRTXNYNlRTxoXF5gBplujio5ptulpsGraEeli6UVe
AaqHt8GMmvTUguVTsrZ+FJWdbmqHmuHK5elSlqBFlD74bC01PVG4dpgUMS/9ZuqmfSar7GmCQ31T
pDVqLwWxs2XZAAkYkM95hcjYamtEjvvTMFgAizUHHI+gqAITcLGtohKIsC5DUWUCnmiLAef+nJNt
P5SoImra9cbputfcidJ91hXhsYG/fhXTST7BIoS6hNkQmCsjaocN/NWolBgF0YZ5RXxouJGdJkmm
DQXG0GYMzXA95DFKUI1xeTQEosAMSw4rQhq5S5oMKLxZx1dT1oyr1k3Ddd1y4wgAuvYwOmW+AigM
6ufhnrIWXYAU5Dj8FXpTsQVcTLtnjRGtmdGQjdflKCkho3gzTbJYh2P1rQHS8sF18uaGRBmg9eWA
Kguii9ZDBZhQeHLGFfZdss3tILsrmn48EZeJjTDqcjtQLncpj54SEaH8OXFQ9tQhwVok1UORI+XQ
FE6zMx105RCZbZxADCvsE+WL5zkophI14aYsx2ItCpftx6T7aXbedB+QoNvA0QnUGOai3kPtvISe
By9/w+ObobLEfS6c+FtVoLbMEJbkunZNcSgy9MzMwfDrOE5PSM3l+8RzvpKxewvqhAEJrpIn7oQo
AVwb1a40kHxTGV22tkrDWiHDMPhquPWwdag9rRLDCVZxYrYrQWIA+soOiK0mUivPbzIz4uxqu6UV
pk3WhRU/tvEPIYpVGS7hfs3sw3pgVZD0FadBCbRfgPWSE6AwV8AjvHDY+t4YUZMAWhuNk3oD5zlO
ls7CYXVu3NoO2NuFW8sSTVvICbcFCm7ZxmpchOmY0XB6TFVUxQ4SsDp+bAbyzamsuxHoKauQsb0I
zSfXSPoFEs11pJ2EXYSmh4TU/BhHAyKVstc0S34EtPxiuPKbrNn9RQzkaBtiEsipoAzdOEazgn+Y
8mJhAjML4Wh7oWU6MWKQsRAGqgDbfO169cpNFmIY5hpXzz9stO4Ej3ZmFfxYUhRkAu41dlfeXxSh
S/VA4yQZeq8TJT0ynA/WUwuvjgV8sAW6zIisHlrstIGRsTxhR+z+YuNJAGVN0ZBdtjfqgVix7ILQ
4A09GrErt2EUhPcMsHmHqCrTBU/LzBlTD8YaXGbQjFX0mBtJdHSNNj8UBkDhkjqe1jRwLgMmonpk
Fq8N4sAM4h6TAJWbXWMrA2NddxeaXPSoLF7USRVNnQvoa7ol5TMN9l61lNE+s8h6OFbMPa8XVkuP
k0A1MPqT9m/n5XWG8XUsLieQpg0sK3psW15tUpreOhXAupkrFiRrZnX1kCxmwONYGI4LBgr2eRes
k6Q6iV48yGThjjJHG012R3tKait0AVBPBM5sDsJ1+xKp8hcRiGpbS1GLysmtqfB7pPb+P86uZMlO
XIl+EREIJIYtcKca7SoP5d4QHroRSAjEIEBf/87tlZtnioi7cISjFkJXUqZSmSfPUQ70Pl33QZXN
Tgbn3/ron8LC1f3ST1aFgIyIu0Y4/Stucvcu8h3vQo2SiCK6+L5uAIsnY+h966Tn31dFuHwjejTf
Fx62WYcwZOenbizkGovv6Rrp9hI9jxop5Tca2AV6CohOd5Ilf8Z/BGscfjlPhk6IFi+LaSB+Vt/Z
BsLWoObkc5UuZZ1oeHWggHaOxVaafA3Ml3Gjuljge6NMIH35FEEE/NV7dZtEfwN1Ok3cnSO+YUNr
hD4YfgdTdvhQ6+Bpwp57n6fAg9y4K6vjbXJSBsgcxhe34tHHminvBfl/tnM3bZjnmo5VNeA1KAKM
Po3fO/Pm1t/hB5K2/HWT9fjXo/bbvVqooKTMTlBAmKZjm7f3DM1JXc9e3h9+Y/ZrOjsSoSXOFRh+
bKFTaO7pFV09ogPqJsQBSsD/nf5kqjYCHopd+ALGUrHg5RPR8FcLwoN4yo+x0XmSS77XjrFxkPyV
r+m8sCJqjOEr52nM0FjYHN2pB4fK4Oy1Rm6t2NrdLJXfmxq3lOt9HOhnWYgL0S9WdbfFC2uE4zQB
/8zUyC7K/6WhkJg7cVrSz+9v94aDWmMcC6orYsuFXRYCyu6oGt1DTCDadNvoq9C1DR0UY0aMLmwI
BXDrRamL19CNo1835DdLcADs6b0JR3Xm7KEZq6+NpTtrvrUsKw8xUE55X+OKbRqlvztLYUw69ZXT
H29bmJURi2HS/WwIu5RA+h6ZLNVxUuFe/Lp1A65RjZZHQelyB3GZ+KvhFlZFkhJP3RIXuS++VrpL
aqF+RrGXBJ13GQORauHsBJ9ba7ey8EgaoHE8fNwjJU1mEzRpEIn4xk1fGXSsg6YiJGKXqagiqGtS
Q8FEDdDbP7ftzMqa0cYeoo+9oxcVocoMZEKxy++24SjWyEbZEPRkN9K9NFNxQMifzDVI/m2YdbK8
7VytAY0L+jsmtHK5OFdYdQQBsxcfblqYNZixJWKWCi/oi86rz1a7r7reOzEbTnoNYKwVl6Llxl7K
sYXvhP6LZ+OsjtWeH9r6wMqcA9+0Q2ij5cJNlE4x+tCWevyrL6PbwpV/abt+80Si7ozVNbeX4Qoa
KFUJOcBFR9ERuP1qJ6zYMKs1GlCJavb8KoT6+Bg8Bgpa2bG7M/TWwVxZ7MJbhuqwhQx13qcDpanm
ZYoGqCTS7em207MyW5s7gnb5jNlDeSCZlvhTMN+GPgvWjHcKOd+oQAr1MrOWH7hW3ZFTVG7E5ETZ
TdNfQ//QZx5zB5IQyPODt2qQB8XzHZPdWPw12V0QT6TH5TtdkFY+eBP9XsXFybrhU76ot9tmv7qG
G4BlCreM8QnSPURyPjXjbeQlwRr5l3stSrC9M15Q1srCnl8iZrNitDvHZsNw3ZXhIqM/9qXh5kLm
r0o+U+olDvvw/qpsjb26gxuQkM4hyceLBSmuC/w8GaejvTWBuuaaq+iCmgLQQTgy0/Si0VF+6rto
2HmKbXgDd2WysvHr2efueJm6MMy8SEAlftpjE98afGWscsT9XVYGAulMHB1d3xcT2QmsthZ9db0G
FZ3LqCnMBWCRE5prLjwM4JWHHWP68/BsDf4zvi4o04256LqXCa1/ogB6VxP95f0j8+eFYWv0n55m
LZcxGC94SJyGgWbhVLy8P/Sf3QBbo/+i2ERtXuI0zrQBUpQHC5JpX0T3CWCwaGfxt6Z//fZv1xSb
KzJ0LhkvNWMtyJRlkVZxNGfv/4Kt0Ve2WusK7NjuPF5K5bzYajqWIvhx29DXT/428RCkMzNzq/Fi
LHRa2vAusnJnS7dOzKo8s1D0ZZZswJby8ANYr7Jyrl5MvqcksTX8yk5Zq8yIh8p4GfB2mFlx7Ec0
f8o9wrat4VeW2ld8mScHs6edRmnQ0WeQ3HyfUWJ8f+G3xl+ZK5FVjq7VdrzErATrYZT6JutUcXh/
9I0zv4bUqUEODGJq48UJzkApqZicSoFqU7XX3bUx/TUnnKckhSLVBBdfeqaDQk0748iXPuqQqF6a
4PX937Fx8tfouhmaQW4Tj+OlsiBs7vyjVLeBAbAa/z351Uhjbut8uMSiTVFTPbrdXnZ9a9bXRfvN
qHLrt4vX0OHShYH6AsGT4J7OCF9vW5OVyQaBDnFFOcNlARl/5kYUHApzs+zEBVtzX1ltyE01VqzE
5VqRVEb+URTlx9smvrJY36XR5E9YlmkITn4MqEe/h2DeOo4ra21ofVUocPqLK2yqIQVE/eHQjmzH
WLcWZWWsViCx6U98uAR/RebgN7cNu8YWhnhGxq0EwwsxTspCCMWO+ef31/rPACy2xhLGYRWWAbIq
FxG+2RqQ2n54riCq0JY2y/sggYrYzo/YWPo1qtCns3G5xNoUA2uzfC7bi2sccm7Nrb54jRis5wAK
WDLsL13FPlPdPQ58+gssOXuP2Bh2+f9lDeAh/muvEIHUYApfhgv6Yc/aGJOIiGUxAZTCEa8uyvXp
MomTdv3b6sMsXNmw109+DH7F/jLX3kWM4in0u2PY7AlIbUDS2RpIyHlYlaaoh4uOWKp0h26HT0Hj
pS7SLiR+bV03kXOXMQm1eVcd3z9z/z4L/7SOKwN3Zh9CdbwaLnTMs74AnktrpGK6c2+HA2f+ZSxt
kkf6QeV655tbp29l+MEQdVElh/5SRCZp/TJ1QVeyLLe52nBl9ww8El4+YJtyYJg6ERxAU3Z4f7E2
Jr5GEk7LAha+oOoBcfDo2XVknumuHrJQQNb4/U9cH6F/2I41nDB2FApx4KoBYWTl301A839XfSQ5
ntlGewe/yk2Q+BrVgtuWa1008yM/Ak9A012iJcokdGg8aHy9/1s2lmtdH0NmCfYOgNXFn96IpWkO
/SjL9xhcNvz7uijmzhFo691IXwyBInYwZz3XO5uwNfHr33+LBQLER9wB49alg8jxCBbSvP9E55/v
r8rWvK9//23wpW6uIhBWX+qmKN48V3Kwqkj3x/ujb03d/+/oMQjwcwgF6gvz/ylqkTS6RQFpD+Oz
NXfvv6MHfdDnZYXRTdg12ZCjhXiI3L3Szsb9t8a6ukszoe2oheXa6CuEFURSx0Oqg+qj5voUOd3D
TN2bQMFsDXytQbnuREb2F+XY9jjqMUjdqrqN3IatmRiFM8x10MHDQZXDTVgQTYeoHPfkS7fWaXWC
OFhcuNd3MNnZSRjA2gef9qlc5CfLaJnV0EiPxB773MarZI1dRTUY2jSe7i5xfsdQYpiaAiQan8BR
9fL+id36wOpMFbMeKHpC4SWESZph+drQD7nHM5eGOxCIrS+s7puBl3OnUOW51AvNNAlVIkBi2Lbt
r3Lau3U2wpFgdesAb7kMVRh1FwndM6cJL5AMOPKgU0nlT7+qGNGIJWE6tZCkf3/dtmzxOpPf/Mgk
SVNasLVfoqC7d9rqYTF7aamtoVcL1oyNA+pzmLkmFfC98lzMew0tW0Ov16njRREXEooEtTdktCnm
AwHTW/b+mmzFUGu0Y3vtSPUtAMkNMLyzj6b0EO0YNAEuPY/vJKSY9Y+ZlEe69Ldlkda6n+VUszJ3
5wrYO4K6Yq7k9KXubb2nhL1RvQR/z3/3Gbuc5z0QLJdQv1WDc/EK71627bn3AGqp69dJR2eoAryB
ceyRjWMyoozmR/POKdu4T9agSMojH9IzDjtT+YoE5f2wgPgv9w7v79fGaVgLffKytp2hZXg2zQhd
rSYfz37u1DueZWv0699/s5AFnFEjFCyDM/ODZC7jpCr/uW3eq1vWHUqqAbY2536R8REsriRDg6za
WZUNX7KGRALt04UFK8x5pgPy2GABIXlCg4c8kAkJ+rtSPg97DX5b+7s29agnUCjFuksFOiqmqyN6
WT56rPr0/kptjb+ydzlNvQf8kjmX3fKp9vxjO4UvrRMXt53P/wNFOpCYaXusFcvHGOID4mlsQWgC
YqHzTT9gDYz0ISRKpznGwbSjyRqnf/EkhFo6LT++/4GN22kNkKxzbhw5h+N5GNhT6T2j0/meEp3m
0w4CYWML1gDJrm5VvyjfnB3ZpqTi2bWWiQbYnVzC1vyvn/3NygjXi4MumvEco9HDlRc0diajfGjD
nelvWPEa4TV2pDY0WMzZRfFY9tWlcacd9NXW0CszZhKEvbyZYGiRvieKHECakr2/q1vv6jWyq0WR
1ONcm7Nfqw+a9Z+16A99fbXmotFpQ73vM6l51l7hcFreVllma4RXTNHx04+NOXM7HyPSPmtid9zp
1jlambKpBXJTgIXioJJHryhkyimQ/ax7e3/JNtzeGtmFAM0gU2zMOQiW42zadFz+MgwJD8e5m4Lh
AGg+DhbfabvY2Ps11CtUbtloLsx56m1a4P076Pwm/ANbU9n1nQt6IoGtV8V44I0PLjJtD7oL9rrW
NnZizWbnmAq69q40Z1pOzmGp6rtF2OAA/ZVf72/F1gdWNg0FJgMqh9qcLXey2Xkz6qfPvR3T2Fr5
699/cxhuNDSoRGDw0akgKyEAbSGH9+e9kT1ZI73yjiw6FBjabX+B0jqxaLu6tjLp+Gfc7z1TNxze
v/13v82/GzU0VcDOda6QNktqRz3mgEB0LvveEXfn1tlao9W1rNGxyrpZ4QhVbjq2OvP4suOvN16P
a9a6irmFIfh3jn2Opt7utaEmNc6DF3nngqqDNXuppY1TtEZ4lTRGBWiAifmWHhsX6tuSFV/bYa8w
v7ERa3iXqpcefOscp7TwnvpgSnr9cQx9xEd70OitL6xib62a2Oub6zYsYVbhOSFYn4SxmxR6D7qw
tUjXT/92mtzRr5pqwnbUyCYvs38mQ38/zntw3K3hr3//bfiGIj1OAAE4z45Au5RNTP8zIHvFkK3R
V6bckdg4oq5wJdgnhUZB6nbJjCbJ9615a/TV9Sw903jGccazEwSp9f0kYHNipnrHEDacxVra1NXd
AtF2eNFWsznVTviKRszjQuxHXrcXRaKf7/+Mre+sbDkuqkCQAj8jjrsfYeS8xJN99GL9AKWjlI3t
Tpy0dVZX13MoocHVSHwGDPsk+hh6JtHh4xz9/f6v2Bh+jfmShNvABeXVmfpNYtizZG+luVPVTii2
sddr3NdQ8IANM05SVOdJX3ZXspG06PesbMOfrtne3DbgXa+i8ZxfFXsiufRpLejeM3Zr8isb5pEI
QJaKN0IRBA16nJpPoY2fexqXO0d1a/rXD/9mxdfUQjh1mD5a/0+zdU4TQsj393Vr7isTJqHnzWEQ
4Pnh6W8d5dkw8hlA4j3Wz63x/f9O3R/9Afwo/nhunRDkAVHrPUKVUqN7m+ypx2yQpLA1/CsebAQg
NFqhdT9edyG3un3mbTzmKSNG5q+yIlV0bkU38RN4KzW6xRsHXAY8dAt+zEGwMmd10IrhTjgi5EBj
xnOeDILT20I2Gq+WmUncg2aSPe5C+XOcyQvv8QaGdumPW7aRrim7jHBYXkPn+Gzb+pul/gNT6PS2
t1W+6JouyzQ+5aEn+nOlJdJo7Q+Qmz1OUXm4bfYrF2ltrUWEHoNzFUQDCOeLn4JWBzq5exfVnw2I
rnmxGrcoZwslv/NsoKFMqW1R5yr2bpKN0dfIndHoph80Fn8KvBktBYolI2G3NXbQNWxnRMkPOoSY
e874mztMF79zTu+v+9bEV/GN8UrLDc278+gVGUXwAemFm/KidA3ViREgEzLgxBjnY1mNMo0ZkuDv
T/vPISxdCza6UytZCaadMyPedzm+KtZfkPU5FsIco9JHPXmvd+TPC8Tc1cHMDQuMUnN/DpQ+FEIs
cCi70kRbg69u7Mi4UVfFfX8mMTT7JuZcBH5U9v4a/XlwusZ+lnXBoBs99WfhjocpQr3YFl20swF/
fqpD6Pe/Tj0o/JHXeQeHq/jJqhwRQaAeOrQ3pVWRP0SWNaBso0/SdW8jXaZrRCgogdwaiM1/HxPQ
ISmbZviuK3FbiyVdE0JWVc0FcVV/LrDfl7LS/KFYcB80uZl2LOLPNyGNr3//7RIf4wlc1BCnAFrl
c8mLJC7akxhvC6DoWlPUwPWAK0SO5yqm6j6GbuPfkIWJpkSRfk/LZuNMrbmjCVIk7uCy/hwpcPFO
qv+Zm3avN/HPYTJds0f7JWToZeuBz6SqUxZ8qSbw5soMTC28+f6+TWzswJpTElGCo6zGJ/I4/MK9
4Bd0jL6EFNr0t42/MuhiaEmrLMYn83zHmvEEuuI7b7wNMEfX0LNgFk3DwLNxLgiOTzs6EEsrxA8F
cYwdu95wrGsEWh1Qr3Mnvz+Xk6gTyqqfHtp4qKdPourTUMUNeA2C23ZjDUIb/Ml2ZUt7SBehUH71
r8bJCNC772/GxmFdA9ByDTqzEHSu56goSwTOHGKOo96L57ZGXxkz7/wG3eVYKTU6kBG0Wd1259sm
fv3kb34iaJwKRBWYeFzKUx4oMIQGO0nPDQNYQ8zcZi6DZbD9mU5/CXQ6Dibh5W2lGLrmqWMzcEog
MujPEi33tXoAq1E470x8a7lX93DlctEGIcbWbsCeFLqlEJ17e7HKhutZQ8aqeIxc3xv7cxc4ok2k
bAxYVNr+IayW6kJKnj+iEZLfVrmnaxiZB07mqO2H/tz71SkqvEff3+tX39jg/4OPsVYvpUa8YmXd
pHRonvJo+VCD1mHHxW1sxBqjo7sQiq4DYhZBh9NgTFYo77ZgdA3JcYhEV6LE0NBAuJOln9VzvYMA
2Zr1ylpzsBBY4xusuBPzx9wNyqMvnWBn4hvR0JpE7toUAC5mVyHUcp6KQr9BJ/lrMSKPaiJy5zXB
116JtzoaotusYY3JsTWNO6K1OoNrzfWSMRoFS2oWiL0TunWMvP+6IOYsqmKyVWfPq+5U772F3XTk
1fLpfQ+3YW9rypN68DqdC92fl/pAtZMAgnVPljrFV5PI7KU+/80z/z+WEoR6//0VvOrjXpNanwsH
rH7y18y7l6KFHHQ7pM0SPxbkXlIXQKPPRfRJEHUAw3CWyzEL2x9LLR4ih2YVcOnLrvjNxrquCVAW
ZEuHDrLm574lJ7SVHtuCfAyq4bZjvsZyWt9hnWjtfC7zKMo8Qtrj3Lh7L4o/ZwDpGs4JaHoPQNMy
nz00qZXEPI1zlaGd54tie4q5G3a6xnTmAmJAxNPLmfe+OroapQLtRHv6Nlujr7wAaPo61MHz+VyH
y1AnxFGeTCNOg1/vH+ut8a9//+3i5qopjUTm6OwIPx2n6hDoPRTQRmC2ps1rBBlLpC7mM1JIrUgc
f6icrBKWgc6fdrVNm56T4VO35MAgDZAT+Pv9n7R1YFeOwM5uu6DeMQMB9p0teeJ0X+Z5L7GxNfjq
UreqLiggn/O5yXHplt86XYHj8Tb0MWUr63cWCiWLCEs2GPeeTM0ZSl8fKVQ131+Zjc1eI83CxTr1
UJL5DG2SEu+VQCRTF+8s+9bgq/d1QfPGA8JzPrt9W32OkIgEUF5BT2DnFo82VEnpGlVW1Rr95yJu
zwpcAPRTR0J+F82SDQ9IweXt6xQSr/rUF6Is/cT1ukVWiQKWR5KEsQBHLkHQ0ndDkkM1QV0oly58
tx814UvN8ym+Ct2N5V2/zFcQci9N9Rd4NcboJCPiRwdwVjK06ZF6iB6aXqvhKFxojRzIpF39Dwro
IOl16VA10DmFT8ishqJKaiQYHtHI3sfmxOdW+s9F3zr9KfZmqy5Da0XwOLURTS1b5vmAavCdqT36
pW3s+CPkEX3kL7h0BndJZhdw4+PSKPdnyZ1mRiFm9IOzD1ktEN119VjgrI/oImzmzi8y26I2BNHW
hjavpPLMP3YG+1NSTpVFo6Hbj8vdRHvd/PJdUgwYhl9TIKNftuU9+u5kdF9Dz2Z5Hc1UNK9QzFjG
M1hAIvUwLlqaNDAST3euoYvyoRVtXnzIbdWLg2jQoJqKIlZBWvtx7h7RRbawO5tzwbO5F5FN8HJu
7Ql6su0HGqIj5m+we4V+GsPTFSkVQn/ta5Lnb1CHN99KiKK4F2+IdJ6VHFm6U9lWMkiGJjDjP9qg
G/BDhaav5sMERevoUucGhNNiUEqm4dhEbjpPzEZJMARKHVUVBJBM6PLBZjLXlIHLwEE2qEXzqz7a
paQqLb3ZASh5HipsnfXBge9OAyHIS0xhdI5k4HanulYFO3ES90EWY2nzhOPlthwqmVd5xsbANqkL
SOdTY0ykDiOwj3AZBmrHxV2PRqPoOC5DDtxR60cqQwdIZ1Ktl+GBsYl5iR7KNkyKjpQ/XChUASdW
hfahagD/yHIPpGSv3igdec6nshkTGivZot/CQctCObKQfA3nJnSxrK0pU6dSMX5sH1b0uKiORwmi
SdA9s9naPG1Ug15oJsLeOzBWBl6q6siHBQTTnKfGdHZJZ8sLngwhQ+9ip2Kcsd4XIsgiV8Tm02JD
HiblDIAhOjRZ3IGrk3F6aINxsOfWXbSX1rXHqw9qRCdaAt0KbU6hmnDfxKIb1Scn0HKQCXCirjxb
4srmmSwxn0Ggi6aS5u+wjLs4G4DxXQ4lNhDdRTM688FgzzkBNLoYX0mkRJBGupnDrF6CoDqCOcq6
ydAVC3tmfIIKZypAZ2UPIIKfxiaRnZrkRRV+FB4dUFdFd6p2wJ2Rx24Aph1V4v+LREflpV8C4R5d
odqvUMJ+DTQ52NyPkc9wqb4Ppan55yGSxScyUf7DukMr3oY2qmV7qIZZNuIw9YbKj2WQS/UPypIk
OIBWyYvGBD3jfnA3Dz5Y7RJlCsZVKqAf04I2fXCnGOw11Uge2sCl5iSmgLGHqB6EhKqxQJMQCNBH
+7mXTm2eC/CSF6eyFnX+j1dA/FpjOfy6+NVDZkhnFpnnORW8NwDj1gQYBImmDnOXDwy6y+CcMexY
47Dzb1Z0Qj/gpo6qlDIc1demE7iVUJkvljcnDoryJRAqV4eFo9/0sQ6rWJzqsfPEkQ1GTCIdBl+i
A2hhPUWegQlQGYPtc/KzEoGMPgH4X9fQMCGgLKlbHk6JH3ZKPqBUU4B/MgoL/+BBayzItGVx8Fg5
zvQ9UJHSl0bYzIdcfZlMIDhc0nJ+8UAEvcDAFRImNOH5kli/e7YFSKHL/qNwutgeqpFF30qwrrA0
UEEwfJj9hv2aArcHHchiuQB5mRqqc+EtkCnIGK1SH01NXwQ1bpcGJPASpaEsHMYlNApyRNpNGAno
Ppe1f0L3cCwvbAyh5IRb58c4l4/xFJT9hVsaXzyqGYx7rv0+iaNafQNzuZTHkgoCI6kc+RZ7WOBk
MW75zKr+F+YgfpDF5z+91m3Vx0ZEARj6bADhKVC7ueHBsSBwvxvKaLQpHs9kyYa2msVH6Qu3fVqK
EmTmAwlIl+S51NDwaKKgeKxn5h8h1XvtEHIfoaSHKCycA2seKHR2O/jVpVc8EYMzTEeo+hX6UTUd
wepNuCxTW0EQMdEN0X4Sg35qTLjo8zhVti3dpLZoNE1U0PR5qosFELJuHIv6rqVLt9z7YjBt4tpw
hEY4On/j4+Q3Qp3iWjpL6rESZO7cidBEESLZMN+5jU8eF1/MQGiAWChIJ7xOGZQwiTccNJi8kCUu
3WC87+cCHPYenRqMwqFXZLt45Enh26VOqjD3vUtdCHjHOEeGPNN9X0RpABR/9FjWjsZZsQsWhAaV
pUlQNEH3rbWjLt/ChTcsgbNj1bElXU2zeJy8JuutJCJVfiy7F1lYVz/YIgACwIGUsIcOfvRIP1Su
za86znlUHbTTtFXiy7Aos9GK0b+UaPGDWjraFZ4dl+ckZdTzlpPjlVGe8lY51UmDQp4kDXrR3K8o
VJlvDJ68Bfd2q+e0mRSh2cLgQD4YXjfNobSqIXcNq3N2sp5sAXGc6JQi/0RIxr0oJEk0eItMZ946
9Rkg0qXSCZiPx/rRXabRpPVoAMI3HYTSQZo+DW9li47sB2coSvZI2igeIXSBDQbAAXS6303YM4dn
gMQZ/2MRIA2SQCMo9k/zbNm5HxEkfRuk3+cJCJZrF0o1dVCCbEOp09zldH6CehhICSPVjn6mItIh
UgIL3/RhyaFolBRDjBVlOXhRPzpqVtWzbz0e4KjVclxSTqZJpqbt5uHUgDqY33UhKN6yAHc+7t6q
XeYM/qxc3iRg207qEiBMU5ymGkInhUFvstKBzM9QqYALRuVc+hlAWQW71F3dTYmOKOwtLIcpf2QG
8cK1jxmNMh1sCc+vzvOG76KdI/uhBgdckMFKeQcChHpYQEY/tu093uyOd+i8DhAmWLn8gk5ZEHox
BILiQuMhHx8k9Zf6g8Wt7PzjDj2QWqxm1VXZSaITQ+uaqoQMFAVr6ziG3NGe9DHgVj36wjEb+8+o
fFTHSJl7JfY4jOwxaHtZHoiFyOFzWIO4/CganBgk30lbpKUDPRGwNjpTlZVo+mCJyZn5C1Drys0q
4pbhUZYmWF7A8eLTDEynwqTEzOAXUeBbLdMyhpTkcQy7UibcTr1zkKEY2f2MbiUvZTnqR5loYh0n
C/cakk7j6M3ZpGPsKAKtOriiuZruODqMfhzrxZ8fdVP0xUnSSo2nth0szrxa8uFAcI3XifVKlyVt
gWL1SdSzpFkuhqV4Q0rCg9JDM0AbKrS1+5UBhjscy5BNzQFqfRzJ81BoBQHdaWjuwwIiAbSu2D1K
P71/ioGiKi5LpWr62VuKOTO+fZ4HLEjjQTN+zOnwNJUAQeF6tfUvH1p3UOZTZQtBTTN7TX8/QK6G
HnO4iCc/kI1OLJGee3YoFD+PKF6J8a404FvLKukOLMNNJl5tT0x87wXeVCexN8QkG5bKVofZM5qk
CAk41A0QT9UHv8RD4QmKETI8RQMD6KJqaVOeyiWXy18SisFgI7WDw56h3bwY6ADEcwEF4WHyLnoK
VQeF17oZjpHvV/TZ8YIpypx+Wv7WyvggDixtcMZDpYfHnUmIO6+KnaZLPOWXDz4rXEzAJfRYGwvm
PEjHRzlaRdo6OAhwn+QpbpohPwwtbuEEkqmRd5x6HsHBWhr+7fGQcOg8D7l74C28RNIDTFanbsgH
98CWCqx5dR/Tb7LunB+5RuyYLFXYOOkcg3f6Phcsj7OJjd0DQlH3BDERnHE7igGqHiFo2sNcAKsU
DSUUtlztkiQmPJwT2nFoCLTjPHt3Kh/DT7yH1NxjNPNapCSSOn4qEHJJcuK4TpyXvMU7D4rE2nwI
aMiv6Hbify1HIYGUFLV6ZtKhw8/RhnORRIIGQVbDS7tnlBMpSP/QsoEgQZLy0OamqiAxZ+EaOuR/
cCvDZHgCcLinUweoCrwLayXhCg0ALxc7Vr5MRYxIKYkQHr1UkWw86E0I8Z0hkH6LuJjis2J1J1Mp
24me8sWbHvvRdB+aSTTOCd69h5h5eD1nRpopPBVh4OJxFVW8OEVN007wSYVmT6JwTf8UMxSnj2Qa
l+Vj3HWCflcF73/NsJF/kOCDqMWEUwiNmWUuplQvftRmfQ5urVPbAen5oMcwECcf04+fmbuwJzq3
PpxiOfovbpNP3wdbzupk+pDOCePIYqKbs+UkU8i7q6NoR1UcZTDjLcKsBaekWzohSZcottNF2y5S
aViWLfmsutKSR3+coSmAdxPQvjxuWZsW1YQTjntTXZkEAvCQZI0EyWziQuZFHamoaZ91XR3LY+ir
vnxqiiYXGUjxgvYQkIrkZxdaj/VjP5DrtQV6SP++7rz/kfdlzXHj6LJ/pWPe2QOCAJcTZ+aBZG2q
klSlpSzrhaEV4AYu4Ab++pt0u8+4Ffboznm6ETeiO8K2pGKJRAHfl5lfpmPuHEz2mB00X8a+o6Jp
9Ks02jT3aZFrb4WoKnfcoI+g7jXKGBW8tynHu8TYju2YMDPT7F67tAfiMBZyrm8zktfPNoIr6ePU
uJ2zt2TjBV8r01Uj6kQ0tBEvMhKsAlFJduGNBCdrUSEfNaosMsK+X802/BMtJWx2tAKLPKGhRGuv
miYPVplWpNnDxLknmwyCzHw9ZTClXrzJ+2ZLejttkSGKMCc0/spuIwvT+Bl80WaXXdoNhvK2M50q
fVVP6PDRU/KyXps5H3vAG67XIS/Y7fMYca25tSs7MSOvoJPyyzw3zRTXToCBk76DuDuirrbrKx+7
JI0Th3n8ZlLEqiOcHd2IfPdS9Uevz5oV/gBntsFxy3yd+KkdvKNT4+NKeQVvthbxId1rxsEubiZ0
qCNahimRu6GwPZ4DsDFWt3bgQBs8ONhQ0zwEuoRCzffakoayMM5bjTzzdtdUFp13JTYiuKdYKkhN
6LFSD4fZVfUypZs3ZnzLRhu2gs6U1TcdklKelD07AEPkJOdQcyZfB5n55Za5gtznGTRlkTWQBF5D
tkFfXPXYR0ATejNkU7hUEVcTGbyVRqyLf65bGBXviprDyZl0jvQ3Xm5R1GyJUOzsI+CdhjW6/yzO
DJFeuoSVsEBjW1ETe7Q6mfNnf24AHpih6dEZdzPY8j6nU7oCEGNX4VSU3HwyTP4LdPbjkCTeX56l
SYWZTGSWbj2vbOIGAHmkPcphEEXro6pmd+MHzmcJz78CCBdI9QeoubVruyJlW28ndF0xvOnh0TF1
38ntv79M/yXequMfHIn+53/j7y9VbdpUyO7DX/95V5X477+Xn/mf7/nrT/xz81ZdPZVv+uM3/eVn
8Lrfrxs/dU9/+ctKdWlnTv1ba27edF90314f73D5zv/bL/729u1V7kz99o+/vVS96pZXE2ml/vb9
S7vXf/zN5nTR/v79xyt8//LyK/zjb9e6gzLtt12HD1L9299/W3VVW3X9b5jUf1KvP3mptyfd4XWZ
/zv8gT2bM44gQXthLsa3P77i/u7zAGcaxySQw5YBQvR5nfzH3xj/nXPk9cFC3GG2FyxEsK76b19i
v2N3gMTDcaCLC1zIrf98y395bP96jL8hruhYparTeDf2t5mjf3FgeB2OhgIXI4QgYoh+HK6qTana
yirc+5bbr/1cXfKM3wF6g2+Ah24sSfGnsXG6iPnykrrZO4xDkx2xzFosHp/FhT1VxTqR5aFDNwl8
SlyI/IKRbl5XQ3DSLrViYwPytKr5sp2vvAQMl5honFZoVRGEe3JRnAOG8f2dJYMMsBJ6Wl7Ba5L3
cgM0fVMyHyVhWzbrSs0Qai8wh7FxrhMAlpuGTnKrpXelnCX8SJsDft9Dned3bC4PGsnPIeKtkM+U
9dceYwCDkqMIArMvLLUfkaZUEOfk1Rh/NCM7kRowtZ2vaZU/I7pqnxm1cZbUjjQ4GjtFJpUFODHw
69vSiJ3O/K82ejO7Zzd5jy4QG3a9kna/bctchMzIYw/0lZdo3xbEoioeZ8yhDNV8NH6aRfBv2Tma
RG3l6dAG7xSKLHnherHmAKqmUnk55tk26cSKzDQGiBG6rtpkZl7RRtxbPUwEsodKwInEq/0dLa0n
pLPBsad4z/QDPFNhjqhwWrKrdBZrajntDsq/JrR3DtVfDMLBMQXlYNaQuRcJrS6rKuUxJLfPqe3f
YcPdlpJcwTzvlsDoMpq0e5Uw6wKIEJqMjn91FAA0Oz9QDdLS4k+N0I8Wo34snfQ9mOQ7UfKxTM21
V12nSLLYSApwyprbVS/x62U2SsppIufUYATFnh+LMrnrXYDONnyNmeu9J8L/KlPnoVHFOzxUSZz6
xR0gXDSjj1XWuJEZNAT7bvdS2pfS1VlY1mQEhGCD/cpeBXKBwza/xwSECjGjUAPvXIspuO7y8jnx
ULC3XB01yKwQ2H8Rttl0JZcou67yr7IBImMGBFM4MFhCJPSmEk4T5q5foVPwdZi5pl1A5hvMB/bp
kOwMvG9jX1k6BIiZY5GYLJ5B/yCBM4j7BsJxMqYvagx41NPiRKQawYzQUzCxUzUVY+zP6aMe/KvG
8Qhk8XI5neCvIRAcYRUqlk2Ydl2+shHvDns+PEfUO6izRudLVW64zsxmYCtLtzzswDZECE3LV5Dy
XqDb3qaemGG005Gw7urIceQtSkIduyR9tQp2CjzrQpgbhuIDJzVi16xKvitLvrdN+tZv03qkUc3z
uHcHUOSTHzsl7rYW9KaY1E4AxMPnanlysI4Ou6mJCqmObZqbFWRFzyO3+xCfnBRwmY3bkzYHPy3e
vYCe+BomSSrURGLakgTXwBt3BuaAYQ8JbNicKzsoLqYkA7cpQdDafI0tC+jZMFx2BeoPqZCPAODh
mvB9lpEVoMXzAO52M1SWj0+FeZB3jobhcassshUAW31F8rUrFLLR5E0Aw48JKZ0AS6kOhSwey8G7
w0yaRLjZeEbCkYm6mMxCxlajTulWs4SH2aTu9FBtKp6+FujoBXGvBu47O6n97QyZoqyle/T8J1dg
NShLNWENSW8oanYaXV9HdU13xLNPeZW9DgwROMkpawTBzKl7Q7zZQ8kG2YOP2qfxzhQ3f2VmcsiY
hp1qYIWuB5tDOMPC0eLOdQdgIKbZq2zSKw9ZnPCFq47S7JNeX6bcBGssniOaljlsa1shlxFLvWlT
hL6bVW3sc8AGBJSI5A6hcM/5CARp0BvI1xDCluFBeJXfIiJPXXxbMABhV1nLzjjqTpatMEvkdxna
MLkf8/pIxuESJ07k5B4wExtWQBP/mnTuJeiaKbRHtUuAwobA+GWoO+wBfOKbQGU3aAxAI/UXLEnr
EFJqGePwfYOtUIQatF4Fpb8j4J54hXdlVeo4TNW4ariPyGSFrq46NGx4mDP3imLhhi3EoVunGxG/
MgAuBQi9rbrqdkIJGQ6d8kG1VI+Nns+eG6zziVwZQs8J2NTQjABcvS4I3aFFfkSnwBThCr4LBmSu
ANvioEqjjIVod/AhEaClWOaGtc7dsPSjFrPDsWTlvVWOIq6VEw0jJ/EEVXQkvmgOOrBTOvItt49c
a8pRbYJ08vmqsNqVJpd0hlFHS/pL4ReHuYbfmwcPcI1C0bbR9LnlfSn6VxJ4V82Mu0fgpBfyzkLr
RnogjSaPaEXt0JlUHfeARGg3RPnAo7ytjlbdXzYF1rtDMeDQoBeNMpJY4G6sFG1udSUNnG6rAaZQ
KJaq2Cm6NmzBDMWVBqpEy1aHY+/HGNC5BvaNbGaCT5gNUKA6W66hEZrL2EhXxmCz7lNt37gNQhDz
DHyFmK4aKCAiRrB1oaLwxvprW/oHe7xiWq701D2WwP7CavBumzFK7KEEHKZAE60Bao4xQT+IKT+0
5rbVRsQimLZ02nfiA3e2EA1pt95dMyIjqU4letfejOAY9DppSLCbslvoiqZdXcsLx6uxo+CnERSZ
rEkyryHlhkwdCQnBXIRe0z6goXuwx+7FRRSl1+O9pk6PD60CNWzUrdfCBU3ORRoKNlyDOk6jYJjw
8Sm+LGOnIaSlYGLcNScTXVlp6cd6gKMt6dbewG79IUDP7t4lmJtZYHoc26p9aLo+zrF0ZZ08MVe+
JwBwwor5LWChkxyqZ68eYLnn8SAsJIBA192h5Z7wAnw3AIRJ8lmsDFfXWhewMJrz58nRl3aGY6tE
zxjR4EkLDNnSwNu4M15WjljI3ehslDRn+Ha9z618HCpzz72HekqmVaHMGb4ll1MDo5zMGhaoCw5P
UOGEYlxXsjhgqR2aEi+KCvMKxew+t0LUSdMKxEARWQk9cy9WrH3oMSi7CTofYG257fL8TKz5XGs3
jeoBt50UGkzwfAWN/Z3hTQJrk3ViC33t9v4BJ7C3Q2gFkobR/W8SgrUIN7osRj5EGvpZl630rNeo
kyeskAroOHH9Lc/TLXhme6eFjvpA17uGA7WZ/GLL6mFTJHOyB+0Z2okwK+bgIdiMXAVyTU2lI0hI
5YpKvkqJIeGI4zOacCQ7NYrEjG9zYV0QUd8GpXr0HQCsPtpGWDdBq8BClssobwKBddPpCGKNN0bH
2MaMDhCZHDE+hXtFEpvHloeU0skPkT7iRzhnnE0Di0qYWaxol9URtawVoaitFOW3AFFFQNNQIkU4
L/L3EeEPICE3tV04QMg6igGaloVWaqIRQRwXdVI81u8YDBKxoGxapbW1rVLTxm6TxTyfyxijfeDn
gnuIxduom9kp56+aVXKT0sTZwtgEga83IJUijDzghli4xOh08ZS4d7mzGtr+muFcn4oaS8pGVYip
ORSP245Vu3lQtzOrjhPPH2sb/kpIdjWi9mO40D4Lg5dDqnNE3C7OGnO2Ohdl1nCZTY2JM4xgTROu
BIAEZd4QOozmMfGeW/chKYqLci6wIWc43jrfesOQ7hjxJg8L4e1UUDzysX0YstNY6WePeXdBGbwk
lnxF0/MqHDB0eTHq2OjiZaTdvkpHPNtMBjGINBUGKT7UyaSORW7Ohk6b3s/WXQGClRAUuEM/A31w
vNBRzRBy7RRh4FpvvMp28MC9Tq4ho321CDCUpkQQN0jXR3x4I8ghosYZsqi6w+DaqyWw4eLp3iWW
98hheg/ym1rhOOmHaQR3lZcPXZk82nj2M8iViIDwiSzPnKe8OApcAsGw/UUF05PQp9kD18iMzciE
VNMbKxcuZBNibzU4whhvXwasko3LhyNNOw7YNNAhTlzO89diEu8AINddJ17ntsSvV8IEyz7RAntC
02XvUOlkIXz+t53EXWlcwqPdFzYlx+VzhXnIMHHhzjlCI4LDobZCDdo73FZe8jzMEygIhCrChxKL
tzAX9aieiRhZPLwlQSrjwsrev91sqxh22hctSgKUpXUaqd67R9hpCAb+K0VrEER5WsCAHdtXUFp3
PV/Kc6LPKcn2ELfhMbgoO3pM54R2neaRKMFnjTgklEGzSNy2QbE13Y1G3SMypYrbBh6Tg8uTsHdI
tiaLzk+dC8ognejbdEOhksjIdlCzuAAViqbTzh6bwwjUDt4+KLmyBpMtGnHHEuX2ZLoc5YAMU6ie
NylO9y08UJAwiDGSTSLTMayD4DYZo0Dvh+4AUlrEnVUcURCwmBA7ap12CIMMxbZjTec87UFu0HTf
e/ZVrTAq2AbenSjU3pePXQprAXzWLimqGNyU16JjL6xBDrqzmhvP2aBkKnGSl6HwtR8LOJyGnOWn
zu7lqiZgaSfBXnQDUcdy+ke9ns48xfo2aIYqP2njKq8P7eD6CFPWD6VqHjyJwtjPzgI2FilvUTI2
gLDtuPLR0vVJFaEowJ22N714qinOOJTLLgQiwd0Iu0QvraCdTddZNuK2pcND4y0LmYgVLYqD28xn
KLwqk/MYZN0jZEd3EHjpCHjHJs+dPsbkbYzo6Nc01w9qQr3nuxgvcSwZgpa9aSiMjxuBJlylFMck
52B2TZuvqD6lwnVDnBmIikrrs0kmN+xdVG9QX6IbggIoRFi6wscByhP0BgzndsYKb+WBd9lYwW09
BRA8NHWHOXZyIpm3TlzvYeLjuEm9/HGszAOHgMZViYGMsz4OY4IAGxh1QuVyOwb+Exxx5xT4e6lx
qqRyOaOd9Hn2igdhqUMBSiaaOm5BPTFFc4pd2++sKhLw7goLT96Wfvtept7GZtZX02Ij6BYR9Ayp
wlKxuY54rer8sdfg7DvnrQ1sGhM3H1ZlK3zomL2TJ7BeoC2LKsxpo0p18EgvJXDaKJlQRcnEv5s9
oIFBHZyFqyqQCw60OUUb8WEzP6NobFMNYouiAOEuMO0xqLuVi6Mm1H4Xzx7G41ldNqE1dljjOoe4
C47l305yJSoRmUrei4RelJK/uxAYZAPQzranTYgA1E3WmTNTjo8KHgUl2BCNNPI8Zj7YY3+2WFQO
+EbRfkUSdRehk+MRiMgvgQSvIhSKTVNDpGORldfjiJfFCZOLt+iHLgLj3dmFfd3N+Rbj40WYw4A3
dVmcAofHvmlH0sNG4Ilp7+jriUel3a+aAPVQSk5+4F8MFvtu8PQfYaSX6Utb6eq9+4iA/gU0/eV3
/b+Ik3psmSr4FCfd9+pJy7QFUvrnH9OfYaV/vNyfWKn7Ow+IH7gIyGHsm0fVn1gp/90JAszacGCp
AEsBd/+JlbLfue05jufh6x6ly3TIn1ip87uLF7EhHHU4A49A/xOs9I/Ykh+hUho4C+DqMOJ7HgWY
+1dsvYG6h1p21t7zAQ1ru0Mv89BR5W+kgPTDzooXl2fPVgCwMfDBmyA2OjZwDUCFB7a4Hlm1IfJU
+BQ8eRbcapnAut0yGzQYCk1IdwGaudpSeI6MzJ9RhDNsyaO57Ro1r0U2PPEieMRlSIzge2uG/vMb
spAjZQzUMdkL2QCKK3eMoUJZ9lnmoAlJ2gkMld3soEaK+raDa0oBym+0zUtZCrMxuru3WwgeMXBc
YcwO+gQIYCIfYqkY8iJHGHFQbn+ysAXNFkjmQuUB3vNjnrRFLDQ7oSKvo9HOn5b/axeoKlK4gExq
aJMbTHxppCmXbhCspLgqEWyJv4DXnXpQjpjfgunGF4WBuU3pAZchujwg+NlAM43ycpwtBM87HDe3
uUmz6k4Fr9JWaYSzdz/rpolJ/cUOXKgGgyc1vwRCoa1HV9L7sD6VbnUx4FVqTA9tPb9YxF4nf/4q
dLaZBrkOZIKqMn1OPaAcvioPkNGemURxYely7VfzVzTZz6lJ4RrY3PZBcQCRhsO1TQkATMTeTWjB
B6t69GYKB7K2uBwq0M1jwl7bCoM3tPchw6wxMKl9dvoDMGvYHLoYG0n8/J36yUUPUiwiXRuXGRtQ
S1WvVtlUccrzZ8hDQGMmXahldSu84XKqAflBL9OgAEyvS2btAd0vB3r2nKDAsNPxCRd7TlG6QPBq
b4tabL3Wu/EGgHZ97m2VPtkVSnjKarYhHZj0kUM65Y1JZI/psIOgGduvvZaQVWzLebYjxaGY8Yrs
vZDkXGcr9OhHWO5BIIcif2DDGcOOz4JmDKIr84XaqoRpF1Zfs/R2gCvYGh3yZkDV2IMa3Bh3OtbN
I+nwD+hVHyfqY9xQXoIEDTkpX6y2RCv/kIHD+fZ1PfCVr8VuNO2tMmKfYPhuRRV+Wnb0VQw35txb
PUXcivXyDW7iU3sDVhMLqrsEBQGkfgHkavna29Y+B5XMYcIqWBH60r3rFbBPF4WlbotHkIhdqDRM
IPiYWWuggVejhaNGExGbjrdR1o2v3C3mNTKlzylL5jgwjhvBDLfqpw5tERR2QvlXnna2eYGWEK4S
LnIj81eCZccanHglSoNGBAA662OPMYFoENXBtcyZTjc1YnzhSp+9Lwh7brAiucVvLfc6CCDoxo4Z
zq15KEl1zAOwlCX9WlDVr91CouIq5Hak7HkyCUdHg9n+QWxAXz0LG6CdYx+Sgmbb+mxPqIRn7gwh
mbzr0aKndEH5FrQgCFCWzJ7QcVMPOqJ1YGAFiScpHLTaARMaADPeBOQrqJcM2UFdVOD3jDrhNRct
9yZEa9ePGUyfNq4azZY0zn6yQbsz3UoAiTqGWvIBwuUNTQEizYGzFTyF0NSsaxu1pxTBGiwI1BUo
/0Resxjs+aNO8OCrmkNKf+9k6lbjBmUN6kJSHlNmrmYuVkoNK99FeQMR5qGvZBZltHx25vIGMSJh
XSZfAjq8MlbIOGWOFeIU2RXaJyGYI3AseHOqAQ6kAadJHxtnkT57SuxLaV3IFjyPO361pBMH0xza
prsX6XDqVP6KcvzOBoSbVGikyKlaYqI4PNzXud8c8zZb1TU6BienodFlvzbtuGMlvQU7q+OK8iLq
4X0DtW4Ro2kw62IO+zRTBwXhUehBAxeVrYf6lKbVBVknOepE9O5bC0A6bfm2mywRO0LdtgYbqrVk
0tKdp9M1N/bJsPwrpJkrZ+iv7QGvx1oCn3H1zmsXTxlHEn7LYcMoeskKAasRt7JnyJEOzFE7x8Pn
JCmBCWpoXeOgHC+tqbz29RjOLigYS6hq67nddTMPN2lTuJC92hs6sSmCr85DX+KdJlWOb5yzjawz
bIhtLFL8a9CNVew3KgOmG0A2atitO/Nu7QaFWeVueZya7DAH2FQnvqx/pEGEVgbFjCgRFFlg2DZl
nX3Iyrj3FFq+osX2gxvZDGO5+YodYWmp1SnIcfMgEBCr0gNHkWbFoa0MtAloxUdEoiIfCPhDeYBy
7xmyAXhwCzukMPyC3F5fW/hQKdk8LHBAjk1vFON55u7OYSeY4EU1SfQm0dkjWgV0x4W/azr0qN9g
QU6qK2h1EvJmOCCfAgs0Sqz0PfHZJkj4zpP1wfYQr1zPX6CO2K1qR2TXszVCsYf7n7fDTsDPlzVw
sWjVTYHNaJODsQ3lDTQROoaPA1hRnECUzJBbAkcrIOsogBDHMLa5JKUAjzp5Gzw2ElY+HoFKpjND
dys5nUOiobxIx0vYDR1lTaPcBr/buTggBzyBqMgAQjBAYgmY8JA16LBoWdoRtGzSWukACPaYdVD7
FZzHSf0VqqMzTgYZOrR9yH3xTPLqMb/zyVBAPkZOuFMipjkwOrtMt22NG55D3yUxNGM7+DGWoz7I
GXJM4IiPx9uRuC29rxVEQJGPqOUwyYNzlfroIX00lDXQwQtWJ186SFXjYYKyHQEDdggr5L0DkGPV
9PeIfWmi3A+KmCu8/RybuUttTKk41RSzFrtV0QJYLjweg2x1diS9qysXupkUWuti2zXewXFBihmI
e5e9GAIhis+bgOYTeViDwOOcL3hjj7Ew3guxsbpyztUqsMaD5QMudCE2x1HqvnP23Yf5//N2wrHd
xaL91+3Ebd0+dYX53jroH3UW33/2e+9gu78zzwHl7/Lgu2Tie+9g278HNsYIIKOAeQgkDv/TO+Ar
DPJG/BCxfccmHGqZ772D+7uDaVVIL1DtB4wi7eQ/6R1+avaL1uajAKgFWDQY1nuwZrrQXL0kFApH
mtwr295YLfjluroIxuteBPEPd+m70uNHZcfPZnGXC37Q/5TwpCyoptNuJk7cQKxJe4J6cU5BstfP
//4aP3WeXy6yiI9+EBkRAe1cQYRB2NHNOLOYqQ5iUjcWQqyG6TlBGsSQ0n2LKG2gHBhTgfIfUyaf
XH0ZMf1XO4ZPHvPYcnW0oz9evXBLG/NjkM6RbNxU5YJBWFHV4nTWJSa0j4RBPQ7VLOi8CCfXQZXb
T668NHo/u/Lyjn74vZ3ASgPVIIfLwo7uV5uuTXccc7VCmH1PhuPYeHsPA1utBZfuKQs/uewymPqz
y37oO3PWQGSKmaudmVbBdX8Fl/cvUkbqDCWX/OQiP1OqLTf141CsLWmn5yrZQbwMOUgQw3pqY9pr
SEvivgpiCfrik19neU4/+XU+OrOnZiRBMyLjGEz4ZjYB0H6A/QkNuUiPBUcrlsybQzkAV7jjDqR7
Zbv65NK/eIAfPdvd2UK7BXJvB03xZiDHDqJe3optiuKPo1KrNe4o2zc+zinX/uTW/swFArf2o4+7
H0xWBU6/2+UAtusxiB0ybawBNQE+MgDWN8lMMTDKPjGdWPbRn97fZWv4YZUCujR+s8ip6of6Nn2z
BJC2CNKM5Et7mUDu/+m6/NWFPuw16P8zjDA6zS4A8Vo5d6UNOBvFyLJ8Zuxowokaq1/bmXNPPt3g
fnU3P+w94Lk7DeSg+rZ6pGMj1aY79sa+b5ZFi81oyvLnsU2P/8sl82G3sccSqSSWoZgnIYswIB5Z
uvW6pIFCIDtCGxHbCRxJBhr6+DNIw09WzU+9K5dlQ//6GC1nhBZ5IjDjWRYm3Dw8xFm1GFpN6KNM
UlDlSaTbx9RGtgg+MENXH8uUYtwX6p9P1673q2e8/PsPiyl3IR6dKcRNPtsTGLySMoh6BIKNQXah
5wQ4OlpEXXzBlOM+KRtnVXFxMUsO8ZGGdB9Ukq5tdNEK2vthRLUGXAyVbApuejIjRPZiCHZN2txk
adyKIA970GQXo48olpKlqyZtY+z2fdzQ4hrtOGbpLTAdFG1AOfbAYjDmwfWQhZjRwSTdF8+kq46Y
+0zYOyQoyzXwQWgwevM1VfJaTwDFuwJ0smDHyeaXRvEYiXPN2ik9pLjPMciCDDLdKzmoGG5LcZnK
2wr2k8LWi3Vj+W3iZW0yyAghSbhSFb0O1IhhjWfhP9rdJ7LhX63xD5txLzFPwDH6ubOT5nlZ48rH
TKeDAybx4lR4exTJkG04n+0Yv9iRP2pAwRMEBWvqZJek8PF8CALx7MMNd0qhLq/xwOYV2oQb41/6
M1ABLDBsaP/L0+Cj3T5rfVhPkTLZYZAI1+LARGss8uU8CKvqRg4Grr83yJLAxgU4Cynen3ywf3Gq
0sWD5oeVjRlcWk7CSnYYUzwqOOSo2ofDkxNL0NVBVu/ZvB/4SVU3n1zwV3f5w77MnHLQDm/hm7MD
O3hR6PYeevTtcpezSqxy63JoiyO3cQa5dA8eMtj9+yv/4mynH/Zpg5Y217WbXQx+sEegL8i5Ya8D
C2ec2df4+3LA//tL/argpR+2Z0RwFD50eRQEHznKhFz4/G4RSPVC3/uuwq6dQoA4h3Dw++xQXzbE
n9QTH739p1m3Cmppezck3d5aQinHGz8wMYwbV5Ab7lPshonxrpc2nOOt5Mb7bJOG5f0vLv5hl2YY
WneKFMXMNOyXgaKkqNc+DoesWoxkFsMCpwKoDJuLMM+7g5L5viyC6xLMd9NeqXnaz8WIbLDka+1U
B4dGWmIGCDRk42SR1W2pu/b1OncuGr2uqr2ZsRVt8nZt4enZa6vDKGuPuWy6NSi2KfJyfcAJEwFA
qrcIZugTjAlPIApcGQVURRJc/XjjzPuxfmbgo1H+yM0wbNpgp/wtBIiTt8XchYcA5WlVwQ8HupKN
i1IF7KuBbCZ/cOjVWO4T9sDZTU/vgulLzd47di7VrY3ZeWczeO9Dt/X0btA7wtfE3pT5lpQbe1re
tJbrdtrYyJxBEgmULXzH5daq14DswuybEgGavZoeBt+gxB6yCeaC1jZznGtYGNxltD04EAH1yXwF
+GYfAH3tgSS6BiaBmLt30mGd98FuELEcmqvJ5Ls5c26RuLfpzY6Q+Yr5Xxz3fqgU5vzMthA4Q/Fx
72q2zwq+lgGwEn96tYGkeL65DQpobrXjvyN988Zo/x4zizYiQZzCvQscdamc8qUL5N7DfLzNxgVi
2RntrmQByKvElLzEWFxgrWyjX0bLXwe1Ah3SxnWmnmaCtCA/lafUBzA+G+w57L4sss3cQBEF31Gw
EMCkMp8cYHJ3B/0BhilDXrxJAE9MV6FuAI++p2Lb9usiiIsBo9itM17KRZPE2w2p+EIijWE1uttG
oF2BAA9+KBAB+RcjJraFVa9KCil6QyIfYMxQjwA7zIa7F01a7P3aP9mYuFXdBHAFAGiTrmqQWQL7
v6RbOA3cQvt7DQEPdGoM5QmBuLMCmLVJJoy0O+U1uqW7Lv/i5EZgdhPVrgfkFwzQTV6OL7UC863I
OphrRKT1mOnRl25BkFqSYfDLm65M6kM/Nd329WWDMetlrAUgHmQ/XuleDmZLSXoxCgjvJ3bZG/d2
FB5Geybgm12cE7qVmP43cHLooNk2xya3oNTip4GMSLTIQ/V/2DuvJbuNLdt+ERTw5hVu2/KOrBdE
sUjCeyTc19+BkjlkXZpWP3TE7bgRCp0jkVRtk8hcudacY67mYZLFzuAmrpXKHjrJAYe4F8EeMZPr
csFHiazNHtpTJvIgUT9KTcTzO98kMaryNHKjDNmsnqcv+ItCuC4M6hmXyR/YWd3csrwqvVbM9Hdn
9M82mneFGKCOjl6ZEId2OZBesrfbETlNF6SJ7ZMjuVu/lnBUhoiSylyPcER+vaG/YYt+tLu+q0Us
jAg6I43xYGulF8XRRTzwgJdjWGfypSbAy/WFp/cDE6fL3qjdukT3Em30P1Q4d+3C0rJsz4pbv6FV
LDcy0y5AahUTkxI/aLQHAQ1mA7K8Bj0FeXZu5a6OvLr6KMuUH0QxqgHd03AC45BvWRW2tItqZieU
aLPoA6EyLHRu4hF1zW1uCXT3rWfdl9Pq/fojeEvP+cFH8D6uBBI2meFjnB+0pGIAcoognav3lfyR
E8Y1uE/Zswhs5idjPHvzct2jcXWoWWWa7TL2pvkgV9Bx4CSZWIqH1HdUDRTyclm2ZnCT5PFvDt83
JvGPXuhWAHxT0uiKDgnDyDvyLJGicwhbEtr1eNohMh30W9m57NYcfQ6iXPWmU5UzQ0/Q0sOZXOSw
nCzky0ArmutUvRjRc7PIgJjI7bFt+JiTzkMRJ4TudsUHbWC5fRIwL9oi2jEjc/PW4upler2DZzav
fDOqQsBnXj+ipDfoR7cx4+qgN1J0vEyH2THa+r6Mg5R5WKlhCtBei/LrdgUwTBnl9aYKziEcWUxd
cnfQS9fuZHr3zHOHF2l6VjDRTuq5MRC4SsvNoC10mxlQdTf5cMBXo2ZXuso4B+S3gsXGlmaPyfG5
fpqbIaxVO7QRasJz9lr4L0vWhxX/+U413Dkqgrg0GVd8rLBLlNa9zumtz58sNl2xdr9ZVm94vB99
W+8KUIkhk5aDGzhkZztTdnib5F2hmteYOnZxjkQ5PxjDnUCGNYElmT+2yY1Rjt4mp1tMEazC9sjK
vtdFHNrFKYv9Pk+RV75dso6TtdwZuEnnNvHirrvQIGUINLqWJrzFiXZZ3l05OSzWtPY3MFNpoqRG
Hafao5/Yi69hle23VNcBCkceB+247nWEnplpoCkqj7lj7XO19bOSc5UW+NrWQZbGgVIBiNAtV6Uc
+fXj98ag/dHn9L5ujjA12gwCD0bxMeqZW7TmBYf3SR5X5hXDvrARl6fOjSr0z42U3mPaJb7hQuWL
y+PiUutIJTbbG6U76CzzbJGuVrNGTZg/9In+pJb9wYwHDLeqL+k1utjcY3rAJXqMuZN8NPvuDJ/7
ZEv1XlMxVRcvwqk8h7N0jXN/XqQdMkykDROUSulKKtqrZjIPMebwpO28Voi9sjzryO6JtARsUAfm
MF80ljgsabNPhwjGFWpf/hdZGlNkE42I8LPHdsMEbjfm+i7KQFp1BlYCjB+AKuR8lxu2PzMei5ix
/PpjVn7SOX7rQ3yzedSxSjucwcwxbUFOObivmx55M2rTaDwtw9Us8a8Le9fEBnwX56GMNLAjzJ/o
v7SLs/t9w0zbLiY/+sbfXSLWZYx0WgDSwYaCz+alneTlql9qhUYdhoccaBvgo3NhTfeU3wdtvRsO
cW6fDIRefCGu0w43eKpl1VtVXfaW5WkpHlb0ogl813IqP5ViPdCwPjJb86KCGtQebte6zo4apEHV
2U/GYch/E/r2s27527//5oO1GoiZWFHMQxvpp2hJPmjQAxrTHxRPRxmbmadqiB/xwJ/q+WRqkr8O
yEF/863+5NKpbOXENz8cbZCS2t3IAIJW54JgsK3sU904L6UuTkkLb2kZT9oSB9vX6GTFqeNrlfTf
5WT97D741qT85ucXlWJKaodGOyutq66JThpK90jk11FG97pOgrfe1WRcr3X2+Ov3/JPuydtL+eZH
drnkyMq8GAeFa23FGMS2r7d7/dbKKChNpkQmb+y/+e2+jz+SU3mwN9HYITPbB5O92YiKsDE+q4lz
Muz7Ek9MjRUCGMK1ZCwnK1lP5Bb+5qH9yc3+fTjS2FYKahvVOGzwkak0d6u4XEyEtbzNPo92avvb
rvL27P3gmXwflKSO65KsA/fEdrlScHHi4H+QeY/bJysJadd97Vt8VRsIQe+hDaUm5wClafY7wPTP
+tryu3OgQhQ0aNpqH3JOS+iNOPwh1OXoB/g8kZ37w4AOobA9VLlhzsv69XL66c991z4pilHpJn2x
Dz1Uvdz6sD27bfTYqxYFzgpB1PbNijTEJr9u699+3j/7at/tgU6qoJBkNnmYhUBQgfGwerQXGgMZ
vT/JsFwTgVdGyemAIo6PFQqzOf4wRcOz0LLrmH601ul+HP1ubPOTp0reNphvnqqi1UAeCu7WTaG+
RGMc9LpxAhy0yyHB1aV8Qv90UiBj/eZT/0l77n10U6uRWYRD3DlMavYJzxQxTN2xhUfGfmVrWHRw
Ktf1U8pl+Dc/8SetbvndDas34tiQbFa4wZOTwn9WjcbXpg+YkCE/9dfTQrO4Qc2+k6X4v7dXye9u
V2UijHnCXkDFPp7iFQsrcyDBE7xti4RpnGTGcAqn7m/e4w8/Vdt5H/4iDCT4kGmkA/CR07Zh1Dyn
86pxei8ntZPdCM04DCzfMKI/f+a/EjAAjOCv/z1i6F9LoS9eiuHlW8WCsv3+v7XOfxiWaWsOhF2Z
UbbN8/231vkPxAhMtiHwOaoCF/MfvYJm/oGjUcPeieoH65HDEv1Lr6AZf9iyiTxa+Ycm8S+4EOij
v9vm+e/Ljq1pVOo2DkHZeJ+qI2P4k+JcGtwEVf/Qjp5a+o05+705Bcba4tokic9+zTBgNlwrluSp
gKOo3Rh4K5XGCWSUoLLIdk1a+Eo/hxPXZAi+eEYfIXWeVjs54PX0dKzdD7Wuu+SHKDerOni2eGmm
U8OtQ7xYJcy2Y3RdSdcwKJ36WNzHhu5GqKB4ZVtfjaujdXbk26y8WqOrpf68NtTKVZhpnPUO06rT
SjrkAvGgoZPGDFR5mPu96VzrLHvLcRVnDs0I38KIzKjUuADjp7HjwEwPdln6nQrtt8R8kjHv8YoS
e2zN/VS7bmKsu7g2bEr8NMshOyFj5ONJpNm3ayR/TQloMt9HeQ/vFIuQxFuwlWCiW2doF7lchoDi
3Ln8YOefvFbWvJTP2bQjt446VzI7L68kN8ZJ3XHIRdisVtocjXUhmxlkWhraOVZIK8KeM3nydGcX
ePt43XM0hZNqnbQ6OWAZ80YnDsc03ylNHJZopuM2CTSAr330RZmVg6NPvP31UC25PzKubQi9E0lG
iuDi53HPW0BPlb6K9hwnQHSH3Wgw9tzmrKXLpRRC7Ob2EuCixMJdp+9dzeFFxDkzbaCYvE7JeJzj
2FPTmyl7MnLksolnBEsPKtF+EChfSXa7jNPnWj7W/QssI9zQrbcNNTUwnEX92DWzv9nkhgnhzKNR
9G6tYJh6BcuHzFDzpPZxe5Upd9cF2UWZDG4dv0q6xEC/d6N6DltQCBp/bi3GoEsYnKWUDxDq1eyZ
VdUZULxoKac6uCUWaq4p8JyuUZ8H+jy7Jj4U3srcvm7/ZhPJwlkO6FBAWo1DU30dSY5JEpzRksq0
+1MJXG+aH6vNcIR7akqxMDfHsl93BrCC7WUVfC29yFBU5H5kovdLp2B2cJczkGkzmiTW5GOVBXbk
dt1z3T/2w6uS4LupCZcH39yxvKZY263Mo0t+jCzPvomgv+K6A58y0JNbs99tEzpp/DgPaP6RMzc9
aj7549CD3+ZLWVk8rNw17b16jv2oZ9XS1rXpmQ0tvk8TrTcabxqZEt8E80ivygq09q9iuGzBZFko
63L74HSPuUmnvImDjjUAUdG1Zmz5mHvNdjdqM2NbumON5pGC6Q8jb5KO2RKpntrSlU1z5tmzvyoz
mAPwh7yZibWy/XM68M/aa8OLNWmNq7J8bqXMn6vFLyqWU88jRjccJqsLQNnXt7ViXZtd5wlJcbO1
95KjFKfY/y+S7PXXh6f1fQn8195oyAAJ4XDosvWuINQsW3WSgawxtfja152/XjnNtI0ONwL5hoLd
sepLupsCpWLd2qehUHnUyDCyD7pVegQxhAvf+CgrKNt3GeNdNpMmHDW4j7FOfwu4iAxYDfxcgr/Q
nq87eCDLyMx3W/4thhLwIpWCxRJFGRrI+e0Z6OsbWqaRlaHXhmhiK64+5W6ZvBY8QDZTKIuyGf73
1paAZKOKxwjHesGVN5Jf9exjGUb8NJPufwmrrnvt2pt+ptjMXiGsujWfNTbiLecJCM1Vn9xuIE5j
/l1p8sOT55tP912ZL6ylzGEgC57Xh3y+byFJlBq8cp5RK6NNKKHsar9q+qWUXS4SR4+++PRojLQN
fv09v6mB/nPV+fN71jXVtA1LV5F3vCvOqlGSbEiifM81hx0yddShGUcdFAOmPC50XVDcQ3QEFuMM
frTQFrnuoyDmVp0ZAcBYy2R25ueCBulJAj/euWoD8uOqxODZvjbGqZUOUspfT5q2y5mMyiYgb+FK
4jdCAkqGby5tb+/EkVWZ9bq9G/v9kF3LNuEkGXDwAMLO+SSGwhcy0cnWuVZ+18/8/oLw98/STItu
mKpjvvn+otAphZMkcykg8IR4K6yIyVQoGLTMrv2p/12mlKNt/73vviWFQkg2qZUwjUHXfndRmmx5
ltSIDKZtv1k3FXzEY8UUNW/QgIBGrfG55vOrKrUfuCg6nBlU3AG222kSnkCyWMNV7WzlUsF9uOQa
50hyQvd7se3yZNykTJSwwjagn5B56E9yucfL/AB5aVfxkE/p8NmQlEOU3HfpcFjB2Sk9jnlcVzH0
vO1VFEV23dvTxeS0e716tWaD/mrY2WwW841OK1d+aUE4tOJ1ostu6QeZw3UrIyRmIXaGF4actf7E
XxyvF4scBdNyHkvtEC8AE6gIdDy/lpIhoM7hQcehZl5r422klbte+ljqykFKpP3AM7+0r9naHtVi
zxbqsVJcuCx+aV2rgkJmnPzt5E152dvxoOJqA4DAfRr+Jyff9m7j6V7NUzd6RIfl4kZFwY27jPOE
LW+rGoDauNL2cHSxV9Dn3zb6LuqOxCxkBCAXXpaY/rg8jfhHTZQ40FTBt+xUDj9dwtovgIxKn3fF
8NS31zDE4pHZcIbZ1xqDhkMipu5ZqrCjI7/0rSuASo9YrZz1i55DOBndqEqRB1HCVDFoquftfW0H
Slk/rTCKrPYCZWi76egVQNGgFGflo21CEOU1t5x5S8pokIJtbFNfvyKDwTMTK9AZLBDSlMcUwEjJ
ywxRjCF5TMchvGzHpJglzPPxQUvLJ6Pt9gpz2Ho6ZMvo4wDesECXiy7tTQsCMzw1muRCPGtj4ik1
evScaJY0CaD0HisGhzgM5nqvp5k7K6AYU2zaU7HLanImGKPJ3D8NsYNthl0njDlWRg5NXeW/rlNV
MXEkpIwOPcdlal68ncuBTbpJn2PYBLVNARuZj8Avgqb+IngXEdWmOZ/jvt5vx7XGoGorjyCo7aQK
BiMPzXYiGeUrKaryWjyuWQEVZNgtZeNF+rlublpGtoJCSDVYi1l8n1foAAABg+rI4vgwNPF9odC5
3xaE9LgwQ4JaMCozmDa83gYoJywYa9VTVL1O9ieV6lqRYgCXZ8s+Q0rzUspa+5PGfLpS7iuEX9tP
sKmpWfg1L24ej04Z1j2qD+u6m6hmSR2p6c8vMUeZxR/uQScs4TipuziZA0lXdyIb9mY7hdrytJUi
VDdOvPjbU5n2uPvH2Gs48rT2jhXgNsTEgLNoXA2OAhQpt1GpNRJwlbV6SJxry+BxYr+w2jigLKot
GLqcVsLgKs0mKDv7bmr3SFk9bQASzVPWsVyWraqe78vh03aJsFrt7Y7RtVNgqa95ob69iipT3GZ8
jWQpyLM40Mob0b9uRdSkHyo1tPkxOlV44sBMYtiVWEmQSCNklOc8nd+KYtOU/JyB9kB0oyDDuoat
E7tJ81r1T4SK7NUpSLRur5KylTkzAwrlYDbpdZ9RDfB+SF9cGdv1TjAqW2BCQSBHjpID/2Af7Vvj
zgaJlorHsr0Ms1Rxt1/dbhZ90vigp7jC+BoigcIc3W2jwsb458WC1bBdHRxOUYeFhlTfq8Bg6z2G
JcBgaActU3JrTHrRGCgfHKDBw3CTMsfDHbRYn7bPXAO8HeWvsDQPFnWmM43BCHagyLv9dqMSSnFl
Wdzn2oXDiHlRa3hoJZoi34mZ0R+e1kpwY8EOjrEHjQm+OXaxzn6OxPPWG0HAYW7X3u65wNIzdrDf
gD3wtbrz9CiyB6X6mpLqTD4IY0vCxMTiN7wGeRzdAkg6VIqNF5V0qz9UewRmXePD5EXMsQEluP9B
ox703axdCCrIOjkWq/C0GZtgU10zKgZXGwWRirJEYsyZoSYhUAWyXoBUp1du2vwYJfumuHfEqUg+
6WsADyKKnlPjNQUAHN8PVMTbdz1VyHjuii52hf717xdLMoDrDLeKdJ3jQoP94aWWhO+VmT7XyQ60
YoFjajIo8pYdYah8i5MbgQBm1Brh4moNKWy3Q1fe1cpXOT/HSuUJs3Pb9gKKFAQVX+0CGKSuaj2B
1eqULNQBZ8i9eVEln0Y+2vTBFvfsrLADXEGwBeXFDqpf+iUxmPfmJzm+n3Ts+v1JYt+MmtKPhgek
xnP2IrE9cwJEPD5cVoczOW2uAUGkM1YfI09V3LdzEA9XZu6n4x7aba4cnfVyqK8YJ/MutiJo+8pW
8WgB+xw8xSp8Xd2sC60f25iBvQUuermG1vTiGKDYUgJ31NBI6ALrYLViGyoaLDhJOVYwB63uoGgi
UHPnQYrbq3WuCD1QfWzsLl7ynSOLcIBYyOTSdyAvdNA5tn4H3ERMRLyDNg4TzWFkCaDHGYOFZ8pI
pUCveJDY/pSiv3IgyynQfSj8B7wNfXKckn1NTkyGWw9eUseBYHVFqHSmp/ONNH6uPMXRTtJSCGDb
AmIAP5FxZwl21Jxd4DRLEH6YGSvSiM9p8AplH61PBvIGZp3b++c50MePlvqwoF0iucmLvdFEXpWO
wYxjGVIEgLGM2SdIoUhsIjN8z3Ans9pFVeDRR/TWhdGq0fl23gergxO60kN1pi/DJllm56F86qD2
z7bjqmYcRBKng2B1QYqf6jG08AYn1I26MngWGSQ4F0ML16ZS3G0/uOMq2qI3TpjjlmoRaKQ7SNO9
mL9iBT3IxYdeKw8JxUvO8o7ZD/v8q7J+KJnmaveSjFVclJQe9xPIYlX9qqkjYJHY1Va4+8vAF44P
0vi6LRSVvUmJvs7TPTQkonYMrh7Cs/qd3ML4Mb+u2oi+GXkC+1w3G972/80lCfYk6bj8uikPHgAi
X6TPlYwjxtE9/EGegm+sUJ4rYBdRzJrAVI9REq8wNHxaDYg6oMVsL2YFQxgFHQFYWZm6M1EBGtI/
I+IFE8gyRYnbjdxVVFjcSfL2+wvaNRKfUdZsQiUP9HRgQ3eLl9IfZJ3SlGWXpMFSCB4AJByZQOKh
76eRF5oXfpahc2K3k9gdkomJePu8iNUn62u/bRJw13jh59bkuZtRhWzbuyNCnSvhbM03JXf37bc5
veGRoIILiOF5hW4IFYiA1j4CFpJ1UsK7+FbvixCw6fOystFHlMZDaECcMeCx05VKaR6gMwjB17IF
cFgs6tnproqidLfbvmbPITXKHMHjIxkLUZRL4CFm9ymYVkpfIzmVW+4eNhJlvHCS7BEnXwgBZ82x
7XTxYU3l53SK2NWngFxXf+t3DIa4qKjH+pUQHse1Oc5GaFkR/b1Uf+zLLNyK3q1t2GsDKp+R3KSb
uOF36MpuaqK9ZiXhVnjickTIModb26fKGT9zmmuWhHZrDSYCoFaEQpPy0hk88iSbZHKzTygqObLd
iYBDlrKJWhOymbU3JghKWw9yHo551Xk9Pv+WKi3VlB0OrCIieMXkccwid1BIhDhprOlles228xTY
N99B8rmf5QP2BU7KiaSBraErn83xcV27S6dMwq1mT0jJ+bxar9A9MYorh63IKqRoD11l5/To8Kfu
kizowzq0oC+yR1iy9Igkv6zS27cr+P/YzOA7zMr/QzRqS3UcbRux/dwYeZ+WdSedv/TDl29HDP/8
yb/GDKr1h6YrCsHBhm3bpsX8/68xg6r/IatwSDR+EK0sk3v1X0gVycb8qDiWY6iqJRuyZf9nziA5
f2ydENPRgJJvzRHF+lfGyLfr+X+u76CbcFnSJzDMrdECqeWdQGG2okofmrY4xUM5HZ1KGLvMlOiC
ptJtZXAqF8v4RCwyV8VWxoBbUtPWc3lQRtp8enu9Zi8YQDxi+NKrKZHw50zNF1KpJo/0GQBaGnaT
Thy1wjjPwgE2m5UnCemXl0TqdVRY58aaYhQYyV1bozYmD0ThQBuQF02369iYV0uUfZqSDzhRHE9p
mlA2uFwJa+RmNlIPCdj8AUTSoykOHVS0Q1NzsqcR++3ocHWPoH0pCNQfEFC1Y5buoG8eAGIj3lpN
kNMwSvq4i2jjdjbw4AZfz7xe9JJyN1AKpnJR3EqCzUAkIPyMrQqTqogTb5LCSbCJDyLt9tJiX1O/
dgEJAnSUs/RRpOtXZFP2bnAgRupMrud4ro5NTjGe88m4Rks5LY9PlMIvEp/kYYTvPxSQC9gFhJ7R
+tYXzotBebFprAfVbsjR7BauIqvRjbHoVzE8xgtZrdKQjwtI4ih8ZUzObS8XB8DWyNHpHRCbk590
zdz3Mj4WsKux35IlQstcBqgM9fHQ2NYpFxJ3+SlvL1DKPzD4bcNZQewnG09tH5XBYEf3FoyJIBs/
fvPQXP+50L71yVo/WoA8bKZqkraiGaAev+9X1Qr4zNFumpNEdFUoUMzsm3EFtQweOayLcT0ua01m
DNnAkVbMiDpawIXY97TUeVgTSKMqLN28pWMpd6jgep0sGmWN41trjF+VYeK+OmneEncySQYRwvSV
ObIt34yCu0PDEKnJ7Dzo6aQBqygBaqSwPuoueZIwLJm0tEblflGGBbx3QmPElhDXBo4iyXdLAUay
IOwk7sGVSeYDLix1RzZW4ydZ05CYWKq7LAN+oBF1IApb+5BUluo7SG0tM8kCW60jcnO25ECzBeqz
mqjFhyzZV5ymO9bmul+SGHNvhZzNkp4NFmpPxCKtEicD91BgwldFfrOC23MkbjjFkF1IRCkeKpP3
bEbak6BMOLURwWYDANagY8SVWS2UGAP4QGHuwRcA/4pree/Q5lEWbiMahdIb1gU6UAb6BMXi1rux
FYDz00Cnb8iA60q6TNGwaAiK5/R1pq+xl6khruI5Pvd9p6OhVMeNgIA/WVJycEDGY5fKtytk1pvV
EcQWzeW+zKrmlBsmgA4DC4I2TyS8A/KHvpdCJVQoWqwEjWM+jeuhrr+ufaQiuNenK2lEzwy5LbSU
drnWirE7CB0LQT9/mbvEuSj69lRkxXqKSfwhniruQ7Ip5XOy/Y14ty+1uuZhP40Xjej7szUu8q0w
07vsjcWkKRg2KjqFbs3VHNAvRAJn5iIYr0t66ArjOdLSC6UTKBPN9U7uWD056MDj2kl720HLa+pl
fZgh+yO6VvX9WGQTY5gOdIMcfcrX1Z3FVHxQ6YE6KzmcU6JIN10yS36VnbuStklvbisWixsTpBJ6
Q9hRxi+L+jg4FhjQVp6CAukqf/oId++B5JnhTPAQyWkjfwZUFBXTkt1rDTcw2cQcGbdIGUV5OeW6
gR1kIUuzn5lZdFJEPWpdmXFn02JQm7CpnSXQHNIz49lMAj2DEgMk1JssJ9vrvR2FlWKfCezSrqa1
Dej6qjgdogeweClqTZ3ZCcleyBOVMbRXtiIUeCXD2XI95FHvwZtoD2TC0vTSyX0CEw/yyWmru3LE
J5NVUQoxh5KWmKKZC6euHhWrLB/TKQ1bo7UDHKgNupQEEcwiw8O37WdLU4ag6rmHLf3UBuaMUr3P
Wx24DhDszhp3aq7pZ6cpa68QxhmrPEyLmAffXlIIH5EJkVNL9wYXfHzXjn2eDP3YtSjxcq6JZ4Un
FW6qlQXrmkWh6AjlMkUd0Vy19VvWlBYWUtu4Ux/Lu3ibTtuRcSci+xm6ArF5KSSwsuJujuHYOOhm
uc9gc52K7W9OQlbDpJq4KCBm55191Vp6ecJU9VBZ1Xg2IubsRtEFQ5nU2Kmq7CS3vkSpWRl9d4Od
JNTgGB/4uF9bakrw+FSr43a9SGw2mEKC4EvTznINge2L+rQ+pFqv48ukpRLl8d7W2UZHw2AouHLx
b7bOU1IOe5twAb2Caz8k3OfU5VIHMeorpIJ1NSVu16ChrNZhujKUFkb4dqIBt8EINjpBYcuKL9R4
DDOlORa5M+On4qtJHdsO+IR5jB20Bs54ka/NGgCBX0NblqZL1bi1Ktt2W/2JbM7iIkqKMkRl/alP
TYuraHUGey6oD7SXBZTXpXZriyo/R1IbWlrMg9z3EBFRSCmGlh+q7L7JntqWCW3kDMaNtUqDZy4D
Q+CV8Uhu5XdsN8vJBiNv1jTIrb4kLY7yOpXbm8GZtJNdcSfhcO7W/qnQ9WuSQFempn0RjJi92iRZ
Hgr07EmvLxfymIB2lqhDQKDdO2kuoz9YKo+UMVA4OjSvvssuIkt7Rulzhb8KBLU9fZDVxzY3dqay
yp6UlAxo1YrhiToGGRHDdMFInmizlb0x4YhY1ZmVAX5YGSuTQazR77SEwXssxRcjMxPBA2gbOvoM
ZAAnEgFIX+jG3TioBd3eNXKpYu9yNXbcMrbkMMmVgB07OmZMqPFkepKRtySPlOWpJU8KaYTU02jC
VjWQEG06IIAnZ7ubCzPyu5prt76SXaK2ltfLluaLfhUhwYrEv9YJQoVugUGpQd1X+w9NTaeong+L
sBqPiABOCEH5aHVwYeP8Qpqs2wk48EkkFgqOjP6sk0VXogjzjIXdGJbX5MoQSr3YTTq5DAPfsS8R
vwILqNSDGGL8Lq6goNbWyPqkNSjqTvX47j5SwKCnp5zldUy+PqpPHIjrES9UToOMUlIquddriqqy
xX1kWmceB1O7T1RDCjqrPI6dbbkbUtu0J2SAeRvCjYJKjsomSiAakbObeyutnnpaQHejm0jZ6GiL
Sg9LTp4rgay1Z9P/QnpbXDQV8vGsIkBYSpVgrPLc06JLLs17rQJabSZkoLT1ubellomaaFw1Vdej
M8akLWi4bAiNFKc1ayW/U6jz8miA61z0JkYqNNt9DDoK6nl6EvqWCipKoOJZHB1jDXOvSIREOsEs
dvJs0zdXGHXQnY92c6sznVFgRZFIjNSibsczgEdsiULFXsncQO1MykwtiaEozTgZ0R6qExVup11O
7AautkT6RW9RvRjblmSOzOfN1LmtlQzHmHrttGoeGEOvsmXpd40B7YeU5Ipq068T6h4lCumeXLXl
ctEs6kNUYHkXlSdrXyqH4FehBKli3slLe2GQQ+P14N7zAV3LoncEtUrmnvhcNDIkppHqlgbEcCpe
L4YTVPDlqKeY7ypmLA15crQfzLOZDauXl+ZpjcTFPAr7yoBM3irKtVxJnwmavjAz9iyNoTzBp4JL
IWyrSVUIiLYc/ZDjUWgSKr01Vu8wLZCvRQ66xCGyVwkWddMi+lyRA7YrmdatkVKdccQMJtjsOLmR
0hdNJ0VhTKzPyqTCe86Q067nxkCnVff9B3BdB7lkOCVsTtAMMUMcC4IQW2ZEJhA7SGh0UNEfROXm
86vmY2yP81FdnGM+S9DLxUp6c546Z904EG+uHroWXdS49meHpnRI9/s2WRfUMQHSK5oftkrVnKwO
t6a5W876jBES1GWlbXkUzeKKEcyhHSXVWauIWumzB0tduPSUKYzrOCY0c7zUlXbHEeJYTVjQssSQ
Qop6TDTMidhNr4jPh6xqj/MA7bctHpStf0kPnl58Rzagz0ayHanLsQa05oEcNANLGSDPU3Rn8Vvw
Wheg8mVoOanpTm+co9bPcBFbDa5d2MYpH3rNAEMe+RTqNqcVgwyoMJPP5VRUoQQ0Ckq49Foa8Zn1
lrZMVJTePFQdARQq81R0p2MXpUHelC9SqgWG4kA8FLBvmXUGk2E954z7SpTdnjlJr9OcHBDUfQX7
QLCDvH6RM+3kCF+P4XW1CV3ZShkh06/+lPMLtuWwA9O2/PUtSt1u6d/d4m0FmSBFjuVwg1LeSyVW
2eiKzmjRsGbZXWbvLVT+6YbHNBroa514zkeNqQ8Tg6CP7xKqwliXw3ksBuYvFAH94C6KnRP+RMQA
M7LJm1P67PWmsYsbjpP/31f6r6Sc0WzRDQPFxs/7StC+P9dQe+9f8i8AfMvvBKz//Pm/ukua8ofN
l+44zOZsRBj/6S5tv8K8WZV1ZKSOraPK+Ku7pFl/qLpmfatU/UfEyi9pvEQqM1k1NlXHv+stfbco
rU1EuwG/DFu2VM0A8/X9zR6J61pLRkFftvyKt3qWiTPJex+GhDcXVVAjUagJKLHQ5SQYZiuUl998
cj9oLryz/Pzfr4A+2rei+YRIGc3peAXANdxiBXrK5L9mKj5dLAcDwK7dguB8JsDK25gtjvT536/z
n9Klv2uO/m9TZrOCsKux6n6+0k8vtMbS/NvuKUznv/7Ynwvcsv+wbIudTdWZs2z66r/bp/wKPUsZ
8TayXdnQt4i+vxe4ygI3Ncux6Z86b9jpfxb49ryQzkXSHspBA7L4v1vg3+u6/kSggQHW3xl9kfhZ
BF1QMMUFIxJzZQIh/R/2zqs5cuzcsr8IHfDmNQGkZ9LbFwTJqoL3Hr/+LlT3VZPJFHNaN2JmImb0
ICnUqjoJd8z37b02u9igS97iLllh5SMJTIbCSwUxNDYhrdFWT7dSImwCM8Ct2DXB1pcx1BkJudaZ
GQNs1qRsRQLAguhkeTeQlmvzX1ylzp50pb2tAnNvSNUqLoW7Qa7SC4lEKduIwchmoxv0gc0hzlbM
G/Lhfwy4fzlzt/xvNRGf2Xs5i5VISXWGIMr33LiDLtX7Zk7zAHo/20jpNVVBufQVA7+9gIsfvRfi
EcRNIt+NZI2mjaGfRDTkigS7/BSq4sZK+pXXmChMY3YsRbjr++ax86dLb4R4EPwwAN8L6GJdUTRu
Z1hREz15wa+2TldTZj71YDFtYwgfQ+myVLTCVVsY2x5nSjG/r1T5hxZBztJIaJPEiRwzuuV5Hd2R
giNfVBonq4GgUOp685qWgDfNCoD+Y/MihZ24CRu0uKPcP6SFdpgMpd/qulaQdz/iEU+jbtWkyHsp
CNudPMwN7KoCrMveAWS0pmf0AnUVAZApu5FXIZAyCCclF682r6ZeKg+tzmGfe3iXojndqpG6DEs6
PgQ45j9HMrTuU4Lu7yngRWsCQfcJ6QBO07f5n2rNf9Sg+Z9MMPNA7x8SRv8a+P9oEuifcwDtkH8/
dVy9CkkovAfhKxir9sQMwp/+awax/qC0jNMGOpesoLxkCfizAWNYfzCSSQeFfz9aIpU/ZmK9QR2N
togpzdPOf/s85D80dHf8I4lVkiPjP5tBTprP5xlknlk+2LkseSyiIhN4O5AZkcMO4DjXKR/GVmjd
GlFqwufSK//CEA0/gnANP9aaoKJEQBevDXQw20oc/AdNzbWtPyVPUV+/DEjADkVvCDstS+/0qkOp
06Wr5LeEhCIqgoCisCcT1Z0cNNk2CBLjJlAGAYgbO71bldSPhhOslG0rsr9ydIIU1Tm+/6zIbJqz
Ne8IgnzxfJzv5sR+svYKb0mJSSZ3HlEHqYyG3Uk4EWLNYDb0owuOsjX+kzq6MBW6FZkXjOu8IH2j
EK3cieMeVm8Q1mutFvp3Lcy8287ss2sqICAL+lHXX4j2k0k0nQy3KOe6tWD+kFqBDin+ECPnbJKE
Tt0L3YPQD/pSNdP4QHpFtSvGLHtPRZJCkil5rCbdJ5NIwWdr5fm6gvsJndgc9kRHS+vMD5XrMh8V
l7jUiVYxieNg7g1HMkaQ7JbIf409/BgabxNt/MwCaWNOiHEawlDkrFZp1lj+oSK2gON8FVwrfdG+
12TLcMbnJUoWgSmWOACqfguaPd9i2NNdzapxuwDvRKXndem20KzhahT07MpK0nyJR10qUVI1VGh0
RMxKlWcXaqPLpGuJ0UHHVvxI7iVhI4Jn3OikKV2OQyLsMZ5691ZFSlmVa60dBCV0+zRNLqcijw/W
gMrNg7m1D42UJL2qkOgvcPa+aAum6ybqiK7X4VboMqkvA4Y1HCGTxBReIskopSbc+NNU/OwgtFO6
gm9UE7T5AL042yqKIrs+0O6LIYcYHfPXLpoc7FHnDf41Sba52xgRTcRG8THzY81FAP9TS7340KoB
8eiB3K//9+7A/u+dIJkx/v0EeUu2/YlpkT/zr2lRFTX8qyriF3GOQf7XtMiWS5NwTJsYLFT+88PJ
AVwvXmr+paP51gAG/T0tSjjj2FlZnEIktOcwWv6B/U3STrlu6Up+EZN7vspmPGRjVcUgjnwUDg0l
nFVMtgaVwFJbCaBvV3FvdnZWgf1v/RDSksWJuvBBEoAEosw6CQ+NSbJCrAcvmZK9FLKR302NFD3m
nUxOIuBPOxS8dClpU+MO7DLhF1I6G6gykyGV4OwRgzFHf2dUy8SXi0ML4hwzb+1tJW1QfjGXpfY4
eOGyKKFwwIvX+7exb8Rtm0XAU2gvulY8BauqpTbXs03dkvJwN5pRdwhA/TmNmVg3JsHKyYJQPWgt
mojItK8UpzbSfD8Yuf5QhjKKEaIIgIIN1hrfh7UsLDqUOtgymJ94kUUo+/hDrAZIouotAhIoH0IL
f9kUBuNPgw7O0kKUZo8mkMRMpBdltAOmMcVK133lC1DA2MaIFBUWZG8gBY7G/BeVU3avCY0REd6M
JuXLeBQMNx/bWcbX0CHVpYxabDkRW2EgyoMvcJOoGrJXkFz9ROQffi1Yja3fJ2voA4Dpm8knN6tI
XyhCGjcmAU4rPe8nKFUWnENLg7sf1v0ypuq4NM2u3uK0Xme6/GQOceBKdYDTRW3JbW1EqpmeCllK
VfEjChXegVQYaZkPBrGRw11QRhh28MkQBUBSs27t0yalfVL5AS05VV93SnLB4xw2xajOrq34wpOK
ZeXnFy2hEjQaUhT0Ia2QusJ52E6cTltQ2CjpkvE2Dftq3xI/cK1XzW/IJiiShlgYVEgKW+BW2foD
Z011ymn5eWLx0Bl9cdt1KVgXvzUoqJuo0RKl8dhMlgDRexoq0RBWD21LTduY+tpVBdpDFmK6x/8/
F/65WWT6+Pdz4f61aILX5MR0yB/7czo0xT9kDougy5U/N3Ufd4nobBDu/KXfmeFT/33OFP8wTRLL
LZmijqwz6/09HYq4iw08MZiBdQnHsPbPpkMm1g/lvb/PmexDP+4Sa4QTcVeWwkqWcJ0pNfXJwYy3
6Ng2KAJIABuC5x7qmRBphJ1LzyRTk68u3BDZSuhdsWk4zYgh/rEY60ir5M8SIYV1OjxXAqpoU34J
1VuFLuAqaq/lyigXnZT+8tLpTpDJbZ76O+ZMVm+LdpdITiNCId32a1yLtRIccs+f+9uLvIrI8mms
Q0vzk8JvvEoKcolJ/IpJDSB8NeiqbVzp5OlW2AdatqDJL4tf7Of0ebvxJWmkdQE6C0bdnVzrlq2g
CcGMK651vjF2JDdZ1d34BNMEtf4+NOrzKBKKbQW7UW4RisjyY4S6p6Vd3jbmW1JyfFVGVBLegFej
NS4jgpxrPNR5EdwOJb+ixopc4zaqUxK6VaO6yRPpzvd7yRm16met9DfFWG5rI4kh3IVYN4eMiFg8
QvgGuxRRZgOoL0MNIQf6ciy7gyhRLTVTaVqEIcl5YWA4ZRFCciE/iV6/4HgEyckJCTfplG61pJ/D
EBvCkHILOt7BEmIk/8AbBdEI7mOIXBwDniG99ojPURsboCpD0XRL2kToYONgOY5js871Zu2PMQda
sbmDcI2XwpIRjxZ+TqKpMdVEI4bDPtCacF3W8Urs0tYZrba7JLhN+zGYpb+IlPdgKM01lRSFzq5h
+wPiTcsDqowfyU4K8cqqK8Eu5CZMAfdWtjlSCI/me5N7MoaqGLERsHf9VxDnLiuI9Sfa5f/pMy5T
xb+fsBavQfUaZp8mrH/t3DTxD7ZY7BiYkOZT6+ya/PNAyz+hOUm1F/+rMRMN/t65yYQzUCj+e+9G
ofivA62sMVVhFRRlzrPavHf7J1OVPldU/25EzEU13aJYR6FaB69ABfrzjBVrIUFpDSHcVpPtrAbR
Vhs0W9/aJ+rNVGw9C88xU0+bBS8WEKhU5nATao9QrheNAqscnlastvv59TO9bKVz0ItSfEm0VPwq
2QDZ3ITY3mPdelOHkrY3qTEYHLL6rc/LFYo5G0XcPD3hjZHtITfdik8mV+rbVJc2pY81xS9QW2RP
Eme1jsU91rINVHP+vxMcV2/TStISn/PGSNuN1JMmDhpMiM0LQcNLVr03lO8mU3NUPMWlT8MvULYf
HvaJqvWx7/Wve2hSvWfbZ4jHSCPBV1Ahq1TltOi+k98FKmPihItL8XE1sEnrSsQvMhllxsHUtUtV
9NFSBSROvMfItApf33lDQl9n4tBKJ3f2JyA3GqlARTgHIguzRJ2iwyjtSLsLqm5X4qk1rN2MiUqg
QQbRBZpyoRudyVSutDZ7F6NztGDexRPvyb+uUTrqDYh9nKQdaDinmK5Y4HgK8Zni/7w2fn0T/x7h
6E2c2l6LlZ4REpq5+pVu3kPNOTOGdG4QvquPC3QpowCTq5pBNhQjVHdY09uwSem2G1eycSm61iY6
0+xD4fv1ylSK2CIJKRSzj6lTuhyNpFnzaqorUmwxS2TL3C4e9bvyqXHjK1i7awPO7XOxOgfrPvXU
Po7MZujj5XZ6qFlxGJTUgg4TAViqoCy/f/lP3VCNTRilflFTSIP6PIKixQg0pqQEs06kX/pK1JNj
mPGZW3jqOj6OMu+3PlTf4gZ8R60xSs4osvAS+ZXz/XX8foGPX7+PQ8wP8cMQZh2GNXqb0oEPYkv7
cBuuYH0s5Z2x+X6k33ztLyNxkmfypdJJH/DzSB5AhiEeU6aLxYhS0/Z33W1tT+vqubj0t8pNvyS3
9o70s11x0f3sXvr1+RfjiFr457w/lxP++hHW0fdM4UerTDWbLxfN8xJDy6a2cSXb0o1ygffPSR3s
xab7/bWf/P4+Dnv0keO3tEaAgszS2XhIpAxVKLnSymq0bqryNcKnmOKvblJlZXh3pX6tGtEqMTbI
XHdnfsnJVwpQPyZ46iP670Lvh+fdETmoSiELH46iZbNJXfLi7GSnLgibXnQX/lI699zpxn6dBzRW
iLnPOXd58St8fMXkVERKgtfNqQcDamStwMFWXRTrNiEykEJ19uDxPp3DvrIqXPHjgCLkLorifZsa
92Vb3frISZUBLk9O739APKQ9By1LrgFdE4yxNZeQzYw9Hrp5c9gwIv6wxE30V2vWaHOE/jXFwntm
8LjldC/62TIbnhAarTgY2T3KxCiL10S49Ua1isDwepa/DUoKzrW6683RTUoRzKZ+p9fJTm+YzTKZ
H8jhu0HDgVVdlcP1EBRunXYXg4FUuNr3+hMkZieTSgw+eFRzkQz1fB+N5SESjJUx9m7VSwfVQ8di
AGwVxzf0Rq5fMzFnE45vyi0tHqcWVF7XNPxhStfWZZEDe0FybCjXzE+cIlrq38brmGx7gJEUsyH1
WBh5km01eC7KVvR0uJyyYpV1BBjzN5vGDaqURTa0C2MuKY3V1TDxQJSXUcWgS4O5UTJ71POC+Eyg
5VF7EYqKGzflJbXnBRq/fVSZG8DmywaOd2JlG8SVt9RZY4pThokAr+gJx4NhBDLJG54D6d6gttFC
DcpMCPH9aC1JqltOKDYjwEtpJbsSBJwcjC7ex52mS7uhNe/65D6vTDb5UGwEcROLw4U6zPSWbSen
cKF7fL0DLsdU0WAK4yGjH7Gcgkds9O7kvYnBz0w3KPLPl/yMS/ZnAKHADPM7r+kRklhNuBhTvFUx
jyM3opdAAq4wZbaAkzf3dkWR3tbSI3+2RjYIrF8YntvhrVPH17LQd2xBdpEWvGglrFG1jJZhhwp4
higkoFy05rlIyCSMZep7vQLYOMB4bsi34yAQKYg7zxIhHVj9bZxNz7lq/lL05iIRwAPVvXqOOnly
ufrwCc6zwoevPpL6sY11pr12q6+W9aG07/Dx8d2nG9FpLnjfz6xc0sl55sOIRwukMHVWko2MSEVw
VVwB2nGwOe515hms1VvBObvdODkizXxoFDS8ZOXoGj0ZOjImnNLpnnSXVsKhXQmH7LFZkCqxbw7V
6uysfnJiMyTgbBLJcRhDPt9V30DZGc4j1m5yF+5qe9g1j1cE3yzlZY7NbeFf/jq3tTm9YH8Y9Ggr
Rzt4KtIQ4Wu0IWdHdae1vk832mvgnhvqSK3112L5YaijibtoO71sxllje0HrzFbeQXjb0VJ0k2Xg
0JNZ4l2Ci2s/CytU81skWfX6zHI1D/Fl0/DhJxw91NGQghB1Mju5VXxDhOjlsNY34gaN9krdZRew
rr4f8NwjPXptp6yyrDGal0ezI173XpqiraE8G8LN9+McS35+H560Dxd2tLXzpTrTwvz3Y0RB7WAn
cAKn2qlOvlH3xSo/t+7Pr8V3N/Jon2fo2VBOEuP1dufM4yWX3dqyjZXs5JfBxZmrO3cbOfx/nG/M
atREbPzzlwGWzY2WvSs50lrdoMxdZq64UFw2d2d2GicnOYoKus4nKRL1/nnQtLXGjvBfzhvmbchi
qQ9oN888t1MXZrLhV9lDQjs0jsbItDjMLGtiE4utf6INM+MQAv1RZnX//h5+HcmgRSUBfaZwa2jH
J4zIS7vSkktOnjDB25LS1dBtOvFCVZozB/n5N39+NeaRVIyaODY1Szv6zLHcT6GZt6UzQeZl+WvH
u0ikraC6hhC431/V10n681hH33PewFTKEedgsgH4U/8iiv77AU7ftr8v5ugDDsgUq5OBAdhXzWwt
v31WsO004dP348xv8JebRj2dRFAZLsPxPtqXtKYFyVc6GOUWSfgwUUpGJsC27XaaUJ2b52IBT5yf
uHWU+BWDNY6s0aNXr4nFvgyaYX4hFuIh2vs31gLR83J4rAk8XkSXgm1dCCv/ifXc9a80O15Gq+8v
+vRvIM8EtChtT2KrP39iSqlWPhWLEsCBlFHZqQmbti4lLIK5BZwOhE1YGI8DqeYhPKyg/9l5jzKb
yZQWVgcwXQoVR5R1IA3DRQSNQJqIl+5+SFG6zbGvff9rT+xBuGMffu08J37c9YhRNQn1XOTraRnU
+Cdi2rNh07sNIcGos1EWG4tWJiMJkk8UWqto3IwpavLBvD/zW74uZJ9/y9FHlk+tV1E1mE+/nZMf
FGdaF4+hba2sLdrmVfp2ZryT3wE1Tg1pkGnpytF4g1pPcFuZgedz/cAHsJec2k5X4PGaRbovN80q
vkTZcO4VYS489WV8GPnoE5dS6kFRO1SkTwSS3Sctrg+ClBbYUaafhFs5lnio/HInW+2MA5r2rawh
9B9c2TI22K+ogga7QhTyA/beuC8gJYKugBNC1Oi6z1OMDUXwYozBIg2UmZEpjOAky6eUw10Pw0CL
oF2klgs0NTFDjpSC3Zk/2P7abShzUAtepCwHElO6aYj7akwUD6iPt8xVDNOcEqxFkgVXQZgtPbW8
0M36lbiZjRnuginJXTN7oNYFXeQmTa8o3F1loemG1ZuH3lBufwp6tx1zXjIj/BEn+LoNzjYcuF3M
v8+SMF7KgnKtBzfwGl2xwyzNAReD152o1A+RcN/B/dOirdj+GDDX5IZ04zUEfwjVi5+Pl5r/ij1p
1UjwzuLgeogL4ILDtdU+RYNkj0Vo97pqp+3lJF0VI7ul2HIMTFMFLuS2z+ympgs01k6RZZgTrJWp
H2S0Wq05LjQ5Wima5WZmDYnsl1UFNvETlgfqppIXKsntEw2xrHjzeIFS61mPjSs/m5ZFJi1JXFhy
R5dRqYMN4+RagV+kjUXRI3AFWVvX1DbwfaPe6jlv36tSviJoeMrru3hWcIbZQ9spLppEu9DdobzF
MwbTlDQg70cjXaV9txD9SwtfuC9d52mBWUSK7aqUtgLu10Ab16H4wysrbNERsrD3sgVcq2RkltMn
y3ksM2cuxQvNGj2z29SoW8r0AbPClQvhkKcavF2Qs4QLDVj7tWRw+0ZZ1C32F71f1KiRpqEEXpLs
m4FQevqP8Vg6Q/xuBfdTJF5W1kumwb61gncJK3TaqJdxEi9HQV7DadoNaKhITGjhDQf1tEhgLUV8
mJYfgNUGESlcG7w8Q3jb0UkQ9Xqn9gU19cIxaYsi0dgZrUc0/TpRomWU3BRsiRfi6P0QrQh+63Rv
isFaJvlRGDElYetEPHKLm3UVEstTZHMwxp0cXEqJSJZF6KQNHi3M4dpY7LIkx+Sd7noi4FDfOR1e
9oVSq3BETNK2mnwXVQFMHiwZ2guxhKuK5yUCd5ctzZWiGrvgqgGsM9Pj4kSzyzm/bayhJBaEwE97
kRZJXCf7uHhF/LDsR+W2rNSdhGSgqGC3WXmy8wo1Xfael14U00rkZQ/7nwCNScB4SsTUxQj2lovl
wfNhHlTE2Pj3/fRIbqfjG8ucfNMQV3oVB9ABXxr5XtHvZNQRqNEc1HCPkzJXntMWnjRSDDQgnqLe
G/zhjI4KaRvOOGX7Osvv5Ex96UtCf3hfQvUxyuN9lIOn1tGXxAPOJYG9rOc9l+HbkMnokJtl1z0r
RE0OA8kusE49GsPFvKsR2/hH2eS3flWs4jHkBepuZxmj7l36kr/PxXdxACFGe7cU8oseFkyE4wib
2Fuo6T/gUCyxmgOR4hu5qDNh07flzm8J95PZBLZ6sel4MeXmylT0C6ttDz6qtygVHeJOrlTtpxdY
Tk6nm5RV1jygPnF+P6bhXehdd/IvPbsY+1073uhpcGWQHdP04sJsZLeENImahp6svyJ+Q9B/9qW+
FAwFgKwOKSkDNy34txbwaIWCSi+qzsQJN5JhOlN900L1Se0nIDvCRjJa0bYMH/s5RsR0h5GB/AFo
wMWL0UJgEvFJ4mRT0y2he/gezUUsFshurIURH4IZjjdQBw2tjRK9oICEEe4xbWN9bSrHGPcThmLV
826njgANirkkUZWHmD69CfdMpeoU1YEDX8AKHqkakS48vyMbubhVklUZvgBrXWgC+ExzP28+UAj1
+ctkhns9vhGlWyvlDVcgMoNd8rNrhZfAM341db4ao2ErKMGyiH5ORobEB7xH9WLGHdQ03uWMmPa+
QVyJV1PEDDdZ/m0cKHdFkEtLo0XtbUDh/gl0kLbfPfyQfQ+jR44TuFcRTOTKicM31Njb0XztkYH7
JlBynQ1ejPd7cFsL+DXPRxtbgvpqcEkgHrXsqZOTg+GHOwLY9lLRreNZ1QSIMOm1Z9moHWs+BTW3
Jt9x498n0k1eg3qLesmt9GRZQ40y/c6Ru/deN9KVnwe5HYkNagkJHFyjjz30z16HS+U1Tt0Q49MY
D0IYpq46RT+93izcGNtwi0+GS9kqMeU9NFXU9Or0MRJe/KJc+KhAz+xu5p3b0e4bcxA6PnbDyJ5/
n64/7uzKSi4HBLlO43S0YBbKWnB5Zo70oO8Epz2zkZTnrsB3wx1tacJBEDJAGAQSr/hCHO1Sekpo
nDlAVlyytB4aAMyv4QqLodvYgnOuEHOiWGDIyBZ/+53ked/9eSPbp5wFfYVDDVFmrmqD2bpEbUf/
DgXX7nzJ/kTnDmc1R09LNzBH0SX4PJ6FkE0LTJPxtsW+2TPJbbJlcgt+gWLaoC2ha7v+Zb2rlt8/
15M32kKxrgAUMlXO8J8HLmp/UnrFmy9U3lab6jJdFVAIFmQerTAer6YHTB7QRG3vnXja3bkbPbeg
jp/zx+GPnnPuCXrcqRZr+7Lb1ysWs1W9kdfnChUnzo4skNQpTRUYsThr/T+eSzqjrDKLpQkdY3CJ
pPkwp4JNBUtqS+9ttsTIZz6Y+Yd/ubC5LqIrKhqs42KCrgadVeMwBz3NzvJZN6+/f3Anr+jD3z+f
Rj58jwo7VEUqSSzVzfGuE29Fs2QNllxwm0VBHG3b2N8PeKKjxivKThvLnkTN4rhooQjlFCc1+am1
662qdB/TyBKvamdy48yGKL1mQUCXcaZ8cepI+WnYozckGMMAs39cOdVT6yaUtYkUWE3Xht0ycuSG
l+deyZPf/scLPfoWFQ4imkieqVMw1elbhCFO/NKsfzfsbvLbs+e3k2/K3/f16EnyUjXZ0DBc1OL/
0mLkahbAhuhMrQ6r+ZmBjua0oKbTk/kMlHjvhje3t4ihwBNfiP1Ca+4E/0bARJ9sLOuHMT1hW1sE
7xPMxzS/FdJiwZalwKNsAJIgKQKsC74RSCZji+I8cvKm2njSo6Y/ZO1D1/2qNE6NI6hJgv2qddw8
WMaL1wg78FKuWYBtuexVwNHNdVJct+PFiNS5hWg7TWyWcbjNWm0KGFj3m2428/t71YhNO/W7QzQi
s3H0nsjOuCtcP54TtR4ztunmGweGkPNdlFVvilhDFaIU4ZUq5m39LcyRFme3IkJhWpdEPETqvhsq
gJLEfkvBA3zFrMGKkREQTLiIsBKMtyi7MPVdVTXs93Jb1tJ7IjQccbiy0kNqjLaURmtZ2QKjP5Sx
WxJK0scusO6xcKQAJEYj2DE+DhwvTjN4z5j50kVZgDgTsreifgsV76WogQ6Xz+YgL73yMWw36fAY
9yud1Akwo6AilAfdeIjM3SjdVPTupx8ZgRjp+GLm01YoZYTh3rAm6lVSy32Wt6IThhuiO3NHik1/
kU8yc0TSN+s084npLfg/jOXe7MB2VTa7OZfEAtPolxWh3K0GbBSqF6oBxwR7OJEbZsxnnyy6kEjS
Ei3PrTuSW7wbJV+DW3ur0sQZODSVJUSGdBGgUxfaB0NDbZB2pBeJtCAXLVkxjdYtFNyL5J+NerkX
zFeLB0c5gCMGfAZpL1YbNDnkvEyO4kH/Tmk/NutaURYhelYQAIsU4f0MSLW81h059bX+k58PBxlv
DMYhUkNo+8rJTRbpG5kHWVT7qN+gFVWsEfyGRDIFGTR74kZH22jeCP8YvTeppmz9/UQpnyjHUDhR
RCxkJqy+3//8w9Q8hGjcyzIDqzpwOl8oy/qmN+14TVbxslmEwOK6Jc5ER16mjj45EijRdWaf7c6d
+xnzdPDhZwi4bYzIZ5cbbejBX/uuYPdLddnehs7Z3uM8dRytdiKBdsiZcbGb+Lc/j5WlXSElQ4c4
Jz1MPry1vNy2PhxNIO++Ja60Xr0rJraOpJ+lmQa2QQwXOcklZeP6IHqGGdGTdGfK7CfWYNh16ORE
9qsWdf3PvwquWC7QT6M/acL5SIc1WLHvn/WpRfHTEPMy/eEmG5UwVZlQzYtitmFOdAx5cgPn3byE
VrGoLrAc+JF7bsk4IaphLcaPryLswQxzrOypha5NVVRyThWABTJe6ja1TXMXmPejpZM3+KtqH4F8
72VsVyoM3iTMbZQE9nwo1NXQOXMXTr9q4JnmIAtVP95eaWIPgCrl56QPo4vWbZet8425FBfIm89t
Q06uYohaEIJJkgKN4PMdj4ehlYZontQu4kO69reowlf+lW9Dkz7b4p7/sqP3WgGaYwEpQEajH2fr
RWptDUMFm80q74B9LVp/ZfjjfzBh0HYCiDDvUVVcf58vqe8TvR89FubGobbn07pT7eCOXIh9vM4v
vH27RLtUvqebzA1exGITLv+TPQ93VLJMUkjYHv9W7354j72eM2cb8gRnkZJamUtjSZvbGZeT5qHR
mu+tdu6tObH3/zTm0QQVgIupB49vJ9vz1tg5+e3KNnAsW0ZNs4ShRbhW+hwhlBTW9a4GrvIfNLuB
ZHy47KPTjzHWhShDCOLzlZaZEy2NfKsTNKE7xkqzq1U53aTy65mvZf5Lv7xUHwY92tFWnVfoQsig
Mv7LavLXIHwv/KpcCelPyevWQrhFre9qo7JVvMgtCmro3cOZH3HiM0JECVtTnomxdLg+v3OTHJpl
TYoEDk9sDbeV/qsmylFJr3hF7a56qoRfDSnx4c1Y3n4/9MlvCregYs5KcCyFn0f2gRaHrBeMbDEb
hXkPa8e6z9v+TLTOqZMDl2ipzEgqAvYZBPFxbuZYZvqqJ3IEc6t99Vt4l6F8thPKFhpCc2YnVGLf
X9ypTfbHQY0juaOJjYWyc8/ifyGi4EC9cSm4/VJYDf8Lmp8vC5w5Uy6YC8HzEjJ4vOzm0RR3Y0xl
WyawRfLeOkk+95F+OWf+HoLHNLOK2c4cvSdItkQIbbT4A6pa1juYqNuWep6aSSsJIJZKzpMIzDqE
HacpP8yUwtVQEVvXbw05vIxUsKuSvkxr8fH7G/1l8ph/F34HGuikQFEz+fxwjSIBxiCwvc9I1UpL
ZVONKqVMkq9FyVFJKfT9YD8O+rmX6ty4R6e1VPLKKS0KSoHStejtg+ldFzWAkqqTkuFAad6elYWp
9Epj4z6Fk5nX74EuvBpNeIAzdSgGBHOCsJ4wWn5/R77qlI5uydGjKgqAzX6GfkEd6kOqPKWVtQ8j
YS3C2aqk1DUGhJe5uvHUzZmRv6z/RyMf7YJSS1AETeWmKFALxeE+zOorbaIgMFzlQ+LWcyJLWl61
BAOA+PkfDn70mY+Y8iC+8iZEVgzFr9s0mXAxTVSn1Qb8V7lPpQfZeMYE7AqaeWb0r5v9z5euHX3v
pIEoXj7fdCPKdmlLezc4qAWRGrMbbI7g8BVHA3erqTCGFHX2pO0MsfodZxX7P7umcxSS0FOl3PFK
L0sglmfuz+k3ll0iLyJVhuPKbdwHYx0kfMGFZt6A+YQkDzG2MF2jkBdGq8NzTJxk6pdeJUHxv5XI
JsjZL4aa7xQCWEpSnWROZkbRXOWIJb//eSfnF8uA1cAOS/1SmROlttFCDZ22rmnLYZTswrxLplvB
G27kZp3kZ+7Gv3lef493tOlIW2PKeWIzL6J35doicK+yE/Krqga/sqLbFlg3Nd5GGhRUNBS+gsIi
MeFQ3fbeo2X8KMF1ShOGw3oBOM4Ny3OHli/rI34sqFgmaBIE4yDYj2Y2Q8mFaeLc1mk/egXMMk0o
CiJOJA0YgOO546uyOZDRCpHhEAsE3TH7p+Z9HSdobTHuyevazJc+zw/tD9BxmkT1jxpKb4GdcuyW
eihQMqHHi0+776ODmG+CBlRsO9gJ5FOrITDPK3cVeUKRlyyKJLWDRnXr4HZsbrRp4l5B3PE0iNma
IwjG1fevxNc1dL4DuAoR30C6t443o6lPuis5g38qN8ZXMhcdfZMsJjt8ltfaucnrS6vhaLSj+62F
JlzJmNGGp9GtbX8bPSJOptZdn1MEzmvDp43f75EMYz4jIV+Vj2aqpOxbQhTRE+kXg0Mi52P/Qnzc
atrWy3rPrmtFZhp1nOczt/PkC8XK/dewytEUpab9oCY5EqLmyb8RoUou0muE0ChJ1ffqVdxnW2ET
//PlmWoA6QYQbOby7dGKMDRG0YbFLApbAfRYx1hciJZZnzsIn7o0KBUoA3/7K467F4qHx0rKEAdG
xjv22iF9zJQzhfyv5WCeGihTlT0WB246Qp+/x6rSG7UxGSMjiW1RXJE3hIGjfsfQbzcvwfbsWezU
C/lxwKMXcgxDkDGz4jHasJNa0iPclBsKos65rsjXHfJ8aWj7CY6gufdF8Sh4egsBWyqdcYuFca5e
RDYOCypT6EtsY1Oszq2Xsyv+yzeArEUzVZAg2OCVz3eTFOCubwqZ3v5W3EpLxYkc6yZ0rR08j53m
Ktt6k6zVdXzrXwpn5n5J/G18OfoCRS5XRj5O5eBLac4XC8OXS2KkOu2+LuXnVMeOk7Q3VqU9iFKJ
ySOi4Jj8F23nsRw5lqTrV7k260EbtDCbuYsAEJJaZuYGxiSZ0Frj6e8HVk1XEBnN6O6xu+hFdZXR
4xwc4cf9Fzp4hgLTsk4RrlHrukaZDWgQTK1Gf0KighQHrfDwRlS9nRwIl4kSojg23E/Sq6bnt8iO
OtqEK0xRuQFgbd87pD1+UgUUD0AlUW3NYJK7Pnpve+MlxJu3RiI0o8Q+eUhbPESWtarEmkxCg4Lz
C8DRYwBdVh8BgOfCrYyOdFKq931a48d1Rbq5ltXmTgx+mVX/QP9216iXdGp2SVS/BNYPnNbedCAA
ZXpnomAtieUqL4O7Ovd3ORr9Ee4So5YeArVlAE9SjzkttDpTUr+ZXvwQYqcBXHaFwSeQArrUCqQC
7G+SprpB/B8lthqV5WkFHMfG8PJiwMVGN8Yb3Q8d9LWczhMuZbF2g5yiNYT0qj3kWPYELG8+1KoC
42RRZx9+pmbo1tFzFf60QDJ1VEXhlqzU5NABobEAeOXI5qbdRQo0nvrwZPzI5CdaBquyTzZmMa4l
QboQOHEGf4d4CHLy1Du7BjHJaRtKD7r6MPaWq8UaHm8mqLfcHRActhLkySG5SqSpcYJIeo6xJuZZ
ub6a+nalUoJo2ndUlvHUUvlb1qXaty7iw1g8Cc44TPdGQPm6F0iXVLAt1M5lTCIDY59qJQ4F3L2+
Um5NgHcx0C7FQBw76x8Kaf4yWvZd1H3bpzReDgbmjzflXA0hOZF04Xq0tG8ayFOzvgiSZtcpw6UJ
g0mxil2JD2geDxedh3M1TRsBxzYluS3Up2GEn7QthqtxRGFwEh48IXtWzMmdkP2VsF6UvfscYT4s
GFZJhDtLP8tTX0nJhR9N2IWWcKtuzHL2iC23QD1x8yrLDZ2SYPZpvfKMkBzEBR+jSGgKSHeRMVwm
0nsZopVVTjdRAXgkt2wL/TJZPehKfSkZ37Vipw3VU1lbW0sZ1pp0M2Gk2GjCdVo067CJVkJRb2uM
NJLCe0hZ32Jp7NXpFqO1h6GRr1Dw7yFi94Z411fCxqijWzNLr6mO4AIX3xTTveU/MmKgJ2zU6VGo
wq0u/KrDW1Gjl4NRJyQ02kUY1evYrifPsfw2GD98DZ959SJtMVSzvAMcSrvohJtJ6w9xtO2Tt6q4
yToZGZofLXThMgxCzNCih6jur4dJARqzl0rDSSlyj7kLfMyYyJ7C9NFvsANjZaO84KLqPjtqPU/V
TiiTdp1Ow0HrpWAFOhzbp25jdYia4/bnZTdo5SApA7QKOzzRO/iy8CuK0H6mUWLhiSfgWgziDCrZ
bUc3LhieJL+l5zEdahKyXLuUlHshsxDz93YIot+1cXIwS+l6yNsbbHtWtflURdJVXN/45Wsd/Urj
Z0kBjeVb23Kst4p4ZWAh3nlXYRTiyfNYTbc0sbepqe4nvdyIAWSx4g3Q5lpOq70sfB+6As/BlsfM
dRDemSyvwnq2/Nsx6W8RrluXiHAo6pOk/eynb01xXZm3UXUrIW+vx6vcu2qD96jP3E55hCIYAgSL
0wexCGzPuJyUpywI1ng6pjxSXujaMYuYq8Egs6a3NEYNAB9dwOcrD7beEGDcHOIB2g/ryhTfCgVZ
ZhM4FhJxBeLuATA3OQV/ynYLxjl5ncsVymoyJqRCBP7GDTWEddxN96Hkf1Or6sKfHnTlO2KR7iQF
6zz011bU4Jx5PYgm5xDyAGNykLRHn+5pElyoqYI5RuZkg/yaaZ2rRVyk+LfCbXGQa9goabvO0aKL
6Kf69TdPMEo3ln5q9XPZhuvJ0tDeHDezHayF+qw4OlKImpVh4ADb6mSlmYXdblnTIwRiaJRXpTE6
IcorXn9Ig97pkNPPQapmZrINouayEp9lBM69EdBWeN8LL7o6vaJV7w4wUCvdmQ+4iiNDKC/E8jYy
fujqT7Eb1lkdgglDRN47RNHkqsNeTd4G3gq5iMQbMMwMKf9hXdKlnepgxSaL1dtO3Kh0CTWNJg7I
JSlR+c9Bo4Jas9rMDQvaepm8KnQdvXlQPMoFMvca5mkWBK4Be9/RvJPU+b1sbXsMMxvzvtO4lLp9
E0H0lLZxdOuZpi2Y3EXSXdy/x/KDkcdYFr/gyayP6VOb1nvNh+8ZRtsofwo5znsL4xWDJow1XA7N
1TQpawOpp1FgyxjmuhtoIkviQe0CdxyCVYjBBXoqNJPxR2mka2PMtgOoMk4uerfrGPlxz8IqO/Me
JBwrSutbhGqFWT8lSbZq/GrbKsbeU2+U7iWpY5Z+iL5guJZGHN45ZxIQtlaDGpXw5AtvcqSvhOSn
3vysuMaxLI5x2Jn6zWDyKJWDrWTuFd27VMtuK2I/mQ9buUztVrzp4teuVlZe8VB07zqOKSzgSP1R
4fzqPSfeAzYx7I+fI1absv+mpc9Cjs8kPVQYtkFMLTLL7rV42uPSsarFJ1l/Nn0FEyKgkTWC++DC
m7kzxx1g3NUAmCW1QHC1/T6Y/I1kGjniagRVjfpGNayVDp7OGiLsXOJdWOHlEXr3VYfbbfdKN+9a
ML3rWMobF4U1AytcPdlw3/5QxGxaBVn3Q/Jpkgnl1ghSg4+r7n3/Ph27x1zzKYZ4GgfZzVCLIgQG
D4+9hNoeoOEq2PX1Cz49t5PnPTOLgO38MUHuQxodwQMdKchrGahyhXp9V24TWdyLyRVWIA/1iPRu
dOENqV2r1YAXdrmdqPKDjK3L5FupvDH3UYO0yJQPdt8+Nn6wbSfph2a8IEC/0vBB0xOOiwYFWerm
FQZFIY43EBDR0I+z1I7UWYYEEGQZAevTsfX15HfffA0tOAB8gx60niFc5/mdZ/ACK8y1Nd4pQ3o9
9vV1a/zyAtavnm8tIK+QeHsR38zqoqvvsYLbV4k7DLKjZ+sWGTD8qUWWnikht1le1EW96XNvg9Kw
I9e+rSuzeWZ417a4Usbazhg3teLfe0P9LTG6u7TYCrF8JxrooQUaZ1JLszoIUfqnHK+ha+TJz6os
rzQV80X6eE3wS0oukc1em4P23ehwWIhiIMiZB9R42+rWXkFkyRuvivJlFEgmLKfi/5wQ0peki76/
CaxuG3Q3UljaYhj/GGLuhOyywcwiiEUccoCuNitZO0iSDoLd+z7N9iLGeMjxoa5SbdcADfUBH/t9
sJ9gLo9hdysI/XrIbzRQ04OewkuHppN+18Jy7VHyBAjmSkEKFGpXaYOtNBwlPt48cbmKpI3soSvT
ireBmKKz9CPiFjPqH2DL3TZ+kGq65WN8Rdoav8pmf5PL467HRaT3W1fD7LIemkOHnWWCoUBdPgh5
cImfGiSb8rFjfyCBtLGm0MXAxBWiYKMllMWD76V3l/oHT7RWijjYHEgbDA+S+HkahEOb0zUvH/IJ
2yqY5HoEaqRpd2W5y5ssgDhwrUqmvopMjI4bs+GzCw5ALacXdXwlr6mwrZQUKKRwj22KHYsX9C7x
e3qGwQSKVLXDYqZL4wsuwc0S4jc5CVcdh3YHbWoWsuoECJFafBnhBMRMYG+AOICSp6sUdRtZzt0i
FR9RKT0Y0r6AEto+5PolWlOoD06O6WP9kewmKCMGMlTzA0dwTGO4s/xfUjPYXoUi6uxJL8TizRg/
WrjVyfqDKEcHbMdsEz+33mwx772ADH6BRjUglH41mxCFzSHNbzr/m9w+8vp6E7kmfJ1akL/PxcsO
7550AGIRXVhl7bZjtIbeluJ0rflo8IEWGzEZN39YgkpdsaNPQIU4aIHCvEWaT8f8EZnENWh1ciPw
tKYZkZ4JF0Y4rvrqTsthmavCdZxm7731UIfqwasOXcZJ6PVr0ao2VdZvpRIfe3K9MPgp5g/z0wgX
oJUHdzaT7C7GRm98jKKtj3hgo8buNFCD67daDf2mB2pN3dwZm+pJUDaWfqXGxlo2f+ndE4u3ad9A
L7iGFiHZddsk1CjHeFsq5laNssfABITTTW+husVDA4pacxMKI2JusbEXofsHZoRGI9ahh2IGWIMm
qqrS9dF/kEIdFIp/iJkJz8B729P7fV2p62z0bB1kbaFfyKCIhyHfSS3qbBhWyO3VUNymOFmtUrRz
562DwJFwmWc3IjyTwByeUb+2U1ykMkBbw2hgDovua4qDO7nw0DkxiZyfPPvZXU1KnuSG24bSVds8
onXMZgvfwxlAJODg5JRC4RQ1ZAYxt0tIHwLG3xZ4oNSCl5lP849zNeqWXshmGCod3fFCxXdurpL6
fWFg55qqm7ASWfaN9lxJvB5LKd8rIUSTceRSLwX0iyWPRIQJboL8KRmqQ89dOuCdfqb8Nlc0ljUH
am84GQIgMH5rQ9aGKuJNR3Okq+EIiB2Cx4D9wbiad340r+RgY/Qhr7G3RBuxxn6S2vzcbzhRdcED
5O+/YdmVbAws1oWYNwx8CWZAxXJouJTCaZXr46poixu4r2yHEIFM7jB0ssiSUDXFv6lEp5hKeSxp
TkpJPI7hrPTJ7swcnSh5ffp9ixqbaqQm4nL8PtQq7D7FnR6TJB8Mm2BptoEwPNZBsxs8bfGvI5/s
BxzPzKLYliZWK7U03x11VHbiYNhV8tIiORWCmmkGCuINTKpYsUUDso0QYy6065Xv8fAwoinfSN0e
SyA7w26RBhdsKchgdXymI/A7yIgek6FpXH0m9rO/yX71PrRC1adurN1rDkbm/EYbm7sNLwvgxXtx
LTvx/VmthVNNPYNykWoi6Av7da69HkFCqiBSDbkRqdSB96VMhjzOCtEXO3PHLfI5X3+H02M8irbo
q4axOaq8tSlSA7rtUKwF55vbKlL6K4lEeoXh8cp3uKzPxD25O4/iLpqm1H1RsRCJOyNAAEiCZLVn
tQPJNrfixbg9V40/1bI/ntVFYZxmA/RYg1nt8CE08ZOGY3Rut5+LMZ8GR19OHkVVQs4Y7bGL4IbX
hT0d8td5HuXVvtrwVNj8G5MI/oCOO/4xULQXAaOKwldmEhAKqtu8kXjYvFa+gyC9aO+FnfLwdbz5
myxPVFOXUOCHC46O2+KbTTLVK3Vgv+X5zZw3JRkKpLz0SL4RGf/+dbBTk3kcbPHBohYQri8RrNDa
9SB7rlTpj1+HONXwQolaRGWWwYiYLX/+YK3vxV6b0qKd0Vfck3PZv9sO++GJ0f0TaK9TW/s43uLQ
a0fkC4fiz3iwVh3jTrsVNtXGcoQzTa/50y+/FY6xKt1dae4xzPvvaC3yKxSlCqu5EdTswj0V2A1E
qPNLcP7JX8WZP+NRnLwcpiSNiENKUH0ojPnvmH6supdqg9rzmS12YlFgxI3fgwovX0TU8nO0Tq1E
LwrgQmDhaGvC/XAWFHguwmLZVVHeyHINJpByNAacoGzac+fEuRCLXauXajmOPoNQoOqq4n0Mhufr
hX0ygixLqMVjZEFT+/M0CWKgypkegXRrfwjGVQks5+sA0omVrMjyB+YYjs1vAE25RIbY0xmDuKds
327iS+z0qPtzX+D+cGYtn+yXAZmdu426jqDq4qMoYxum5vxRand0UYp3A7S8f3oXjTs6jU27QsnX
1tvXQ5znaLGw6dH91TCb5/hoYeOcJ4Pu4mwVw+bC0CdXKRQaArH7vwuz+FRmU3peLtEKrIbnSEdM
f1x77Z/ubljF+O/5zR+/+tjT+1QDHBux2UgMnhvtv89jmVLP0LBuZ8VB0J3ua112PTocEuD+r0dz
CgvF54F8BRgZvcglPKxGsCDRc+CN497bKNth2657h2fLWQmcU4kL0GAR1Kyhy3M79fOYgFZaWWAA
Ee7WncPTDQCB9zazk7KrzE2dAgj4WU7UicPuU8xFsqTgs1H6c8zeVveYcbSb4UC7OHWsTUJ2Rmnj
6+mc1/VvaxBKA35tkqiKy/tdLCy/kUR6U2HxauF3jSemXfAU1MJqxbZcwa7+OuDpNvFfEZUFZqE3
wN0EUc0BO1Q/UdrfZm35SMq9lRJIy5r5nKntLmxF3F8D6M53GT2tRAO4NIGHaZpgVQvlpq/vS/Gh
C8/k4x+Z73I6VBF2KNIw6JB9cCqPtiQuMGbiBSzjxOrcIZTXFrC/oqWvMHbqfgxI0IsEX3kEYWpj
hltRKy93CKuvNJjjAqDTBO2acET+uPjmw+DJqZyHdW1nVm4LCI9GmrTVc+GMRtSJtEkhv4DCC3kP
9OviKvZlqW1kH8xxMtEuLK8V+tMRaKYRClLXp2eO5lN7/Tja4twSVcEU5JpoeRhsyuJu0MKt6Cu2
ojyfWSunbpnjSIsdiAu0Re+XSKZR7QKAPGpPDVEPV1MZXYq4KCCWiyWx9OhN2FsmI+U/aRNlb2JU
bL7+KXOk3xbG0Qwv9qWUY4ceKPOYJ1yZstcRfEB4bmucDCJzgoLUB+KwRBwWYzh6eLbOR1vn+NsU
PTrBNVwsVF8Uu7L7rX51FrVxcoqPYi4S1ERutbpNiNnvUZJ1MyfeUwN06nXrKHZxm23K7b8xk0cB
5xPwaIt1SopbSUDATLiOInBu2bP3LwPRQb8ABfn7RC72g4iMZo8MF/uBC1W/NMvLyDwHOTmVnxzH
WOyCSWhDQ0yJIcE09Gk5xQIan9F3iCVOWIq4E5d4BTwNueYaYrf+303iYmPIQVqaIvBYR5N+dWJL
ZyN0JfEcAPfcelwsesUSaitViYIzmIOQAf8Ldqpx5hl28jiBzIUKHIL1iB19XhCmllVlhVoKligo
NIDH6WGMZmrolta5Af3OrmJhaOIsN4ea06yo+TmWh4dxFqYkldZ9tVb3cymivPR2VCzXvF7saNts
+u25R/SpaTwOusgtk0LllkUN0WmSbjVRYtUh3kfjuWP5JJyNMfEcY5QzA+Tz4OBe5GpnzQ8L7HFc
cw9aZaYjDrZcu/UuXQvR5t9B6WlkzcABVSC0S53QRhpqqcdYwqnHap2G774oOXFw8/Vi/13JgPFw
s4n4goLV+00bFHmXKhnwnXDEH7VrblALdlMYl+qA0CPWRKuWfuVqdLTY0Q+0Ldyvw59an8fRF+tT
jAG0FkB9nG/1dBnlt5h7mubd1zHItfg4ywtGB6cn8ZrC3HdJaZG0FIQTDiRO3L5YyP+YWbyePB2Q
mv8WYI8Z+xJmMOOu00D7yDhYCnhgCcB3y2gLKGo9JYAVwmAGQJCIgO0V5doW++DGb4JNb2q2b2qX
rS7tvXRf4nVXRuistNgGlNVOyrKLOEyjVQCRE6O7AOrWCpXDZuUZui1CLbcDCzZidJPFuy6+hdRj
DQ866ja0d7VdWMKFlafphzYAFQreDBM9sVKIkotWusiM+zaAEVyCdSlhhd/JFD7Kptr7sDYnRFg6
QDFB4l3O+sbmeOisJ0t9gnUNl2iFdPVF24K58+AJV+g5DP1K7kzXrIStPIGQUkAQ+OVOLFMICp5d
ej/7ZETOCnqxltlVoz9AwVvLWbmOJPOgT29W/iJNKCyl1nQ5tv22otmAA9hOCvuHbPZKxf8p0Q2n
soDBzBp8Yn7ucf4BXf3iUy9L9igV+ZMHaJuCaM9bkxwSCVHTLt3yadgpW6jEW0gHt+XGdF7pvt+G
G8Oe9iUcQQTVHf2uuUrXvpNKZ9b5qVoVpvYgN0W0IOAeLc6pthFqJCKA73mXwU259/ehra+0XxHm
4P5ZHZh/EE2buWK0T6D8fD6t2OWqlU4qiDjM7Deq6+1StLHtwRWdwC1nSWnn6z2mnChYYXWCWQnH
P4ynJacKNnpiFvNDWIoA4ORvzQRVvGnsyqOHVd+U0mBnaL6N+Z72SUErUqKfNAiPAhLhA42r3HzU
g/fZ1FELRltW6YWajwiDuYD4QEAWtpl/y6tDxcIty+GHXGxNdZMZ20m6skrEhAxbi96j+lUChOcL
qndmfCffq0fj+3g5H2VWpW9mWTZyUAU7EcEXMuPb+DHf6M5cIG7f6MXtztZNTr0f+XwKBxoZF0Za
n79iIaIgBQ18rm92jrEO3eZZRu5t2CQ/fX8LWJTQjR24CgCy8EmsztRtPu603/bSUfzFmjXD0lBq
n286S0HieLQxsKRaqVSKZpVskFpj8dHamEnE5pV0Y9arWfeHFb1G0kE8c4yfvqmOfs6iDGJMXpbA
fph7DvPWLjcAdLyHXDrIOyknD4QvODrgpWzMUYuNXF9F+frsm36e8y/mZPmIVf0KJE/LnIBDVhIw
CS3VuSF/GOP4tRCyM6/Bk2/moyXw0Yc7WnaJaaSWMocjFV7PpTOTrvbljOrDN9VBU/XnH6Vheds+
a464itc1qMf7CFWMu3PV21Nb3IC2b+L7Sxa0rElLcd2aQsf8C8i3DsLdIGv7sMcrW7oMRIHrR3Pk
3vz19cFycuNhFoclHBE5OhdHWTi1BsYKaCRoXXABgHHrq/torHdKEq2rGhh0fS9q+T5rY1cBuyEY
mZMmoLZ0kHeQyL7+NafSFTo2sk5rT0ekYvH2oaisFlUNWjotgF0LPkhnMA8y/kmpsf461Ml0moSM
I1WTTHSCF7u/GhLDTNFwdIpv0rdwm2uO5+SPFgoY5cXcTlQPeBp7d+c0xM7GXe56rBZK+lXzkuvd
8UXl2Vra5k1szy0IceZTvITrc2vrZOXqeLSLzW1JVdx3kT73iwRbQ/eziVJbBeubl3dJfCuHKMmF
gdNr70p8pQDD9ruDZ16l8bWi5K5qfY/GBg7tufz0VOaIMAdSGNgSKvhHfT6CzcHvazEzWfNxZOtC
ijX79t/5zrgAqNT75+7cYk1pRqgF3nyzaPezckFzPefd2PWtBjfeGXsoVdvznZiT7xk28t+jzgM/
OlggJOPlpBF13Kv7eDsddDTTgCPZsHM2/47+BM+M43iLifSEWrR6g3jG9Yeou5Nfhpu50yRfVJfn
yGnzH1se0jzRTAM3Sb7dknuEu2onpQaLKYyfk5oy2oM+nStRnMBeMKC/YixeLqHsZZbis02inbfh
IKbvKK+BYjtn1RZOFUMwn0O6WxERfVtawGV9biAH/ZF66PtiHV9KG20/33N4j525b04td/LF2ZWC
ToP4W7kgCs1u0jjiJTm6LOJg46OF9PV6P3GBqtJsCkoxlWxxOZquTmUIN0gUqjNcjPeJpj0agFZ1
qbdr/fbrYKcaXapEAqzQ8J7N/RabK8jKaszn+keWTDeCOtnBgFEsvB8I5au2uRoBdcVwbDrqS94Y
nhnriQSOCivlMqZUoom7OMLDyfQKMQQJzTHionUK4Dly0RO1U9lw9CawLf/fIAZ/Crk4vY0iN7FY
7yp06zmsEkhXIYMWwvWgY8I8K5xjOfoxyf8f/CSvi/fsvqne35vLl+K/PlmB/9/P/1j/8c/0x5yX
5uXTP7hZEzbjbftejXfvPCua/zHGnv/Lf/Zf/p/3j78C3Oj9v//jNW+zZv5rfphnxy6RGrfQP7aV
RKi6auvlf/+HAa6i/k0H2QGVDrGhWaKG4+EPV0lF/tusHSJalsUe+MMpnGJiE/z3fyja32gUmTTg
JKoxFKnZnn+6SvL3NNy70ZqkhEFOQKL4P8O++ePkY8b+YUNxKY8vazrkCYU6HXThOY9ZnP4pqFKz
SjSstMnXyzuAai+qnTndrG63mu+B5LnmLqhW8nZO7qtHzx1/5j+PZuvPX3Xc1ly+UudfQV1yVvzS
8Scwlz1AA8i+Fff8im6trGfR+xh/s86eZUZGwc7ez1JEmfTje+HPgLPgEjVKBIMWp8HoKXI11M08
bE6c+UVD22sl4PPmVMihnhNdWpymv4VbzLJfKtGQe9hmCkmARVaBUvfTmSlcnKZ/hOA5b5oayoW/
SUgpGHNNviAp9riBUIJfymw9E1/qb9MdsP55LhU6m2XhglH9OvTJwR1Fnuf6KIEAABbMy3V2Y7+V
+jfgwl///Q+biKNL/M+hKax66Ow8gRcZodxWkSLwLrZH1ijYV/iWOARo6zyGd7RC/vt5wBcm3TVX
5jZe+/RwwLkXG0pma1or1HzO/J7Fhf/xe+C/smkBsLC3FwOOzSjJimGSbW2F0hTcHGeulk78huhX
dtCukILeeFv5GxtmrSOhXLhf/4CP5/5yQmDfonQlcp+J6vw4OZrxxNBY2cPHpgVcOfEchDuKyCB8
iF1JJWJW9hwVald3oXNu9IuM6mPwx7EXN1luILCMr4sM6/I2ZZ41ZKbBi58Z4SLT+S3K4vLSe8y5
FTFXbHUTX81Vq2mT72gHO75zDl98bkCL1TX2guQHI5MZUumePBRXpMRVw+EMDf7ULjmat2XXUZuC
qUP+T7bl4LL3nqTo/cyUnRmHNk/p0aIQo97LBuVjUYi2bEPJxabWaFaz79Vkj85wmcbYhpz13Do3
sMVuEIM+Q/uMuILyhB32quvyc6vhQ7JjueDBvWDNPONJf8NHihXmFEKBEYKelIDkpbZCSSOP9qkU
WaCWfB02wyRhp6CZ776luP0EAbBRQhGCHbX1PLFerVqJNth++yvfy381o6Uegjg1bU33h7fa8HUX
9Hv0fewS09YrwVhjyy5uhVEboX/A1hECfYBzEVsPUudNmyJVLbZAWNumYKR7UTC+eW3vhlL74U7h
rxMRqcaiLblSwnq0dU6Nm2TARC/kv9+oVhLYg1omTha3xnpAPs/Wh3DXSWqyG3pOtibXq+9DZEFX
TSA1GtIEAQHrtq0ydOOhmLAS99GZe6J38FOp082YGm+mUh2SDqJcppTwC5V410bpVZ0k2m1SDfB3
Z55a7ZX5fkz8aVOWCjd8GTZ2HgD/RzUWFc2sCy+MRNpZmSQ5XdHBoyxdPRL3oVfzvInDV8MMaYx0
qbESa1x4R7PZmmUiXZF7vwStsEsqC7dpDBz1ei224c1kUq6KhHVlSZuyFxJb9HApTBNprUGnYVds
mf3n0UfCve5Tx1fF/mUaK+/gNRVqqfWuM0vU4U3vaYLrEU/yIRi7Kw2PRfc/VQEFi6K1JLss6zde
/r80eH51JkFIw8z5P3tSsj5AswDIN7jrbNgKfnfXij2ih6J6ESoRKDcIR5UZYGqimrNoz0UBaAXm
+YjrjZK+Cap2/Z9Igfa5WAlAqesMSfFIQf/WVF9KRAXQk8n0VdMhIfn1lp5PnuNVDz4G4BUFNl0D
o0fq+HlHS/SYVN8yiLkDprBvtvFu1gA5W11eHrYfcUzweOCvyIfUBVZolDIp4aGs2DNQPXPyTRiR
MNCnpc2HL8LXg/ot15ujaciAzMAukDTL21w3crOUg9n9ZT+fUrFFj9GyRxx8DfbP2XrSqUk8Crc8
d/tx3q4zxyDZaesatRht86G1vfl6WIt6IAkXo2I8FFJEA2bc4sL6ax1Ca0JAi/WnsxA7tfxVsDC/
jrVM9eZYIDX5VJRfSZsXsf5ai5pEextwMFTkeR2mpfxSRmNMm4U1+nXME9PIKqSVDyduficsrn3B
N8jBelWyxb2ynr0L/J2w+SfWovL7mv8UZzE2VFuGtIUh9fESmHbezkp3rXiA3Fm5g5uv++2UZM7X
Y8P77LeoFnVck24cbypu6flXHd+dnREUrcf72Iqk5zKybqYGqa/GQE1DXE+tso6EFLROUj92gihe
d5HR3GqaIB6GCA+FaVpPk9zZoSIK17geIVER9d/j0fveigW2MmW8DvX6Qhy7Q1g1zxKaYI1vPRTD
OG78rFVgGtMC9SarsyEyhRtdHn3wZSgyp9Lw3TNq4WAF5Z0UN64g5G9GSqqriyPcuvqqMfCB8ttg
cCsjPyhFFuxlL++2SSrJ134YN3aRlv2qjI3peawm3c3yYnRKv36U8uKdFgaeZ62i2VjAXMG89NxO
M5C1DiFX5JpefEO+cNVF8oXVWY+dnrZod6PhkfdVzqWVbml/X1Ebw5q6LaASphiEsUs2WMvNjDMT
xjx6TIa5TaxCWRkJ6XpTwDItQs/fVKLVXoc0lte9aAzPWS5aVyWXzCqB9RoYBg2M7GEywk2RlFBO
festwdvSFcphNwFkWMVVNeJqrKrbOgxu8xHhlSRRiktZ9h88ZdxIzSghpq3SBiy0f1XN/yND1dmD
PHygDhtLja2/LpZJNq4z7glzvjAkDXQN1EjUHyoEqmTsa6TCDeZrRua+aeaLx+MGGifeYtxIXy9k
ZXmS8442eQLykuZkYCUvdmmYSMDec2AISb4q3Xar3VcXyU11QV/0SVm3EJ4su/nFjP56neWs4x1V
9sO8sdDooCOcrgtbOQMrWR4cy5+02NB+PDTFFMJCa2hXpqMEHTrbYkm5UrJd2dFPLOFz+vn265k4
kZR+moj5Vx1taANNG0peRM17dB2SA25NZw7EZUFxXgDHIZYI29SLYXF7zHXtat+QttkkB4i6K5b0
2TeXNE/ScSawjLXI7du+QhMCnpk9Uqy4kn9JDpJgW9ggSDebr8EWkSPEtObKxbm2x6kC0adhLpIQ
9BSjBqgGeq82wkHjCgL7RgVN4d+m++gaheNvnGxO70z7wZ0rRO22ujz3I37/muDIdEpnM/Zd4dn7
+WtWY+knWtCqtlHfWsZDAtP96+WybHXx19Fg0hSucGDo3A/zLzhaLzFdgq63Ms32fkg3vZ1obrgF
WYiuFl22JNl7r4qdouF8rhC1TBs+4lLKQ+kegV1FW2zYSPIsMa+Y3YzkujDucFeJehQRyruvB7i8
4OY45HYi+tSWStVwUTFQCy/oLQ/tpqT+JsnugLimqJ2BR5+MIWnQsGheSWgTf55D2U8URCUKzZ7U
X2OurKIkdpoxOXdZn1oMHJzy3ApWZsedz2FKTfEhA/OpQFchLYnFMlZGtKxwMXwtqRGQlJw5TE5s
daz65lWhQEBWyBM+h1QjDdY5igs2srMIe6Pkg2HLKrrC0GdrTufW4okB8sCgGPpRj6VV9jmazI3e
NGKnzrXJ0fa39QxvUO87N9jCkseLOHDPFXXOhZz//dHy1zAihqNHyDp5jcbH9ByAZNlknPfXpzEt
dnCuT4WZaINqNw6KcR9j4okRlLayHx021llB9hOLEZ+tj9o5zyeYc59HpGJBjLQhVQkJ7dEByUat
ruyykc99LJm/8/lkthTAribnBrZTYFI+x0lUiNdaoCmsxuICzfeDYPsX41qx0R0/L/53Mho+utzs
mEUYy3Zmnnhi4xVEU29ne+rxMsVjSm5X9Q5TLeesI+vvhU4GdxRu/jlHyyLEl7TsTW+uws0C85gp
HkAHrpP9uR22ZJHP6+PjeLeQ9aQItgTT1HoBSySlQD63IcRb/0reULjAOCjdzFOKvtg3ND6d9EG+
KLjlyjMAp992+PykAor3YcKMnuPyUOkgkUxm0cqsz94tvtcb84PCrLxEZ8d6NtZiaUpSPhSTJ4t2
djHzwvGeWc+3N16luIR9fez/tu+W41rsO1gHQSEDa2BeM+Qf7JmGPnOrIOXPHerzrinLk2QOeFyz
WGQqUy0XkhdTj+ky47VRCgxK/Vr/V3edblqk3Hiu0RGA9LtcLtT7KMC36GXMFYvaLq5nvrRyaW26
jfhsnWnwz/fW/2PvzJbjNtJt/So7+j47MCNxC9TI4ixO0g2CpCjMiXl8+vPB7n3aKumYvc/1doQd
DltSsgqJHP61/m/99RU/H+zsIzU6vT1h2S7B4B6d6t7kfmTJJ+ntu1nu//55nR+Wz4c6e+G0aell
mTFUpCc3Ih/2LUVNWp/6dA7y+G5u5L0lXv5+zPOV8nzMsxUszVpd8Y8lcNo3g7Ahr33rxx9/P8Zv
5uHPD+xszht9l6qyYxDOA2vOi0UgBqdXLSIngnSG6j+oS/+m0PTzmGdzfygsGccLY65rCpghv35c
Rb7yWG6qx88Ocr+cIM+/xrMTVpzbYdyvs8RaVaplo/Bf08afUXwOYgzOOzsAE0UQ4Lb+lMFwvi2c
j3128oIUW/MFr2PvzV2sw2DgQHSxBGawouT9Tz/r78fjMK5ZNG//4oWaWT/7qa/Wb9Z+t7b1Xr92
MPCArKTZ/rOzyf/jOf57tLNvVupzZnQzo3UbOHDJId8RroqjIdD+I63296/7v4c7+zLd2XNkuDCc
EPExiYsXQyP0O/wxdN17VBvHT96M8yv7n8/u38OdnS2bxtZDt2Q4mkN57w9wQJ/DL9NWf9IO/58P
ztW9P5OP3LP1xSrITYskg6XH5CBt8lr+tC1DDAbA+mntlWPWb6cKLZ7ccBydPfzs2xSOnohwBo2a
JfG3dp6/pp20Nq3Tw0kvlF5vS8CYndKwgpvwEIl1uZdKvHUD1E+jpqbUMAm3JYyoTLf2roaHvcku
xhDT9aT2Cq80fNcu3xZtXh77pMlulBoJGB9HubXbfEEpcbmsmtLdWHFzqKRGTrVDzqs6iam2bpbc
m/26bEFtZdlpXIjEtQcr3Q5tvS/Kmj8EyJNuV51fLem3ylnuW9vZOVZEbu9KmIK0WwPR8iSY39kg
5niA2jbE1l1Kf63poq14VnZf2Ca52tHVXA+7rLNPseF9K7UeMYcOXLcjbxxgaAUNf0itTRXRitiS
VAyxyiLLbYo2niwIE2yiGlQr9ay6S+LDoM3uEdhYdq2nSFMRPyzcXmu7DAX4KaJQt9loKLB/JZ0p
odA3cTtqh75W2tabxHybuLK5Qhl5m63suuszc9vU9rwToscmNGj3faqNtwlnQICgtX7kghltDTGi
eheLT3LzTbfgz+/KFjKhco5i8Xa5M9zaZQhQBB7tPraGr3U773SPxuos9eQexvF822WuttOzjBai
FsLbqiOJsEiCEmkpXTUmF7HJQHQCDraZuGluhLayAdGlilWhqlatKjRgtc2GQxxcrxaoS0t5AYIO
qOiqc2mzjQcC6QvN8EgyBKHzrZX7LvJYEnrfF00RLu+9jYJ9vFyVNGPV1AQdKwdn1dm6CHFPjzKB
V6roHq1E342rJtev6pyNTNcNnMEbobk73YYXGAmYq+mq65VFuB3n5dIRWdBl0XUWjc4J724flKsU
mK2iYJpmkofcBPEqFnqohrILX+A8nJbqIa3Nd5rlU4KZwyZIaGjz+/R2IDTQLsxlb64CZDoZqP0g
qYNFoXOOphfyQCLX76WKyWIwf+Ru86PXxG3E6/e1QtzZVjDRYRNOl2OdlJfRqny2qwYqvPKHt6qi
ctVHFULp2Nbfm0I+9Kt8WpYUcmnf2LF0fKhVYlXO8qMXZr61Q7v63vRWGSij2lqKOEAIk+4yXki7
uxRF+yq15bqexHJRhMDFZmvnjf23iUZpr6R3o0xPLTOhT7y9HuYvU9n4hV4Eqox3wvku6Y3qxngz
2RAhxmEbtiPNV9OFa8+BGs1t52mnqGq3RvLSgNOz9DDgeglgOgnGxIJbSQKYlx2zJN9SUbqSzL4p
L4AKh4Eq2n0+09zW64dSi7EMe18U73Cva0E+aw/5UHb7ZvJIn46uTIteTMv+rmJxIpcQzF1zqG16
h5W5LeQ97ODUd6PnpiMnor7ROvebZ/X7vq5L35u0oJ/UppozNEJCtF0pQn9eAZeT2sXxfOr4j5VT
PCFboz43u9CSm5IKjdYlT0rMJMjrG6vvA+4Lt+3AdsccnCMB/Hv2tWy5SxLnaJbOToseVMV/Bqce
ewZ0u/c6RPoeXQDSMeg2lW3TTruIMR5p7cRaKU/LWOg76No7K/EOdOrQ3AVSqf8iY++wdHTkw54d
BuA5ec8s+6bZZLhSf7SKPPAM6IlGcZetEF898aAHF+aFGGvfEx3wy7e60y9auvGn8YcmyOJMyVon
VTLbN32EwwKHV/HFTVzayt1g6CUSMHHYGcHQM710Ed1Xcb/Hyb8vBm+bQklwxlevWXaZC4dPto9x
l+7LcgzQaQ5Rtrw0I1USLd1Y8mWp0TsaZMX8W1dFh8Ga/SJ0ghkQHpHxmt/QQtdnzqXTJYSjh2v+
Bqusu5dmwiiw8KCIo9vtusEk7FLqXYhU0XJsgysQGsamkezSaXJIXZq2jFvDupVOtXdG9cZj2sQs
HdqcYZ2rvhqlrfmGjA5ZPF6ufej46WLyP7/EdXEl7MhXkj9CfvCnj9vUXL6mgD1L4RLoZYaWP07T
Vz2Lb9zOHDdxYmkXES7RrbMyeW3ValtDlfLUVVZyWOwuYtlygNsXUbebu6I8mr3nXS7m7N7IXucj
i+LODJNbGyrpTqI1H3PDSR6jKoXS5fALWiNr/D6sO4JXFxbrWP9hTk4ewFQ49ZDkZJ+BJlf8xEsc
beesybZZBFjb1mNxb6ZgAZyyHR9SktpvBmOor4syIdzKjuPiRhv7ipDYTFV4LdxiF47INuhZjh8V
cICb0d73RlaDaYTtTq5bt81l9yXXnbe2nx8tvaGzI2sPYbhcT1AXb8e6vhk6frtWAjdOPfMmjvqj
sMFKRm64S+ZhD7rxaukamhqdQwUoGtZGeJO77uschS9F2H/pDVo388lM10jaYznYJ3rZrnMhD2GR
/wgjWPathnvmdpChs13s4imDe651HohSUKiGmR+MHr3fc9lJFP9i1TFPziqvK88+Nr05+nHnfp/q
2NuEC/xsZxoOfV//CG3VHXF3jv4s5p2R87u0UTu2evTAo9X8Kopu53beJuwhlcpObjWeqhRykWPH
eBKS2GDuNtdpw64bq2XYV3qhH6zFPsqm+9GMYu8k5gXlysiPDXOX64LWawzONL2yrY3hMZHq4AzG
wRTGIZ5hRy9puM2ybF9O4zEjjXds0+wyNnFdhOXJimpw1kn6PTGAc8S9x7sqv2i9Dtc7fYpGchas
6klbyhStsnmaEmdTatFHVssX/NTXo649GpN5UebL5TKk3+3eif0l6VlWsuVjDJ13255zv1mGyneZ
xWnN/+8zQKJlvK2g8PqDSm5Tq259FXVbGUZz0M/0TJpC39IOa2+spor8TOdEYjjak3DNy7Cce38o
cXXmMReioXyoxbL54zxRTqDTIx2gqCz80Z1Og6O2dt1BKQ7fQjD9nvQOkC/v9AGoTgnbfJN16thK
4y7s3PeWhUExw6YyvsdpeaXrROlG4RW/+q0V3n1c5tfj2O6E9K6oIj8bXnphtOUxm9JrW+EvM7yH
zK5kEEr9IdHlWz8Poz/23UsNwpNXonN9mFjWwXPDIWj14akS1YFEssLXIz09GpIS5mK313SbLXTH
zBJic3IMY1jny3CVE0s6LdljnmVfx9nYzxO7bDFjeB9wKvXFRyTkfRPzytGe+c4O/uAUPN0yE3RM
VjJGKq2udAONegbnbFazem6JhzjO3vxtaueHajT3s2NvOmfezQIWbQt3VE0pR4J0xdGSgYFJp3xK
CehlIqC8TRtvnYjTKD6UXL4QHTWSb9tcm8v83hvkHkzoupZJyDU2rotCK75r2gQgOtkmi5UFTUaz
9WBGF108nmbTvOCFuADwLTehu1CLr1gw2ffh7aeEa+fWG+ncHwPLki+LPjBLk92pXk5Yyi7JnBAH
9OjdAl62mXl5dJGkvtXMl55TBjIGxuEUj3kKWgaq60kX7ZVbFntb5FeZ+6OY2KE6u3rIW7IwBsEd
oTYH36sMqkFEfTb9GzkGT1KL3uMIc1TlEJHtmeKJfp6Fmyqgkcm89MbyKo7qIB3dbzZbcFabH8mg
C19v7Y9QI6epT7+NIbegVEfLdkvxaI4Qhg2VXJXrUcET6kvdZ3S0yVsBCLmKk4zmSzs/1N0Iq5sZ
3fR0VYs2q30yoI6hG2nbJskhP1b5Euhj/5SyuYhe7ZrRu1u86Q7a+K3VpN9Unz9asql8mXmHaa5O
BoSsQjM3eeKcoo6udXI5KMjm8qtbWgu7ZLiP4JmSY/jMZgJuT2dQWdhP6BcdcehIzks60qM6Xzkq
fXDbCWZ55ewnqyAMoHkiIB5mq6pvl3J9z5finqX+Uimxs5Nhw9aP1zNXp7kWeznIGzKMjrrNYSu1
ORmy41Tk8Q5RMGgNFQ90UM64yxAeUnN44UoAwD3ZJ7O+yxRsnro8RPD6Y9k9d673jPKyWbuDjb48
1Ul+09XGN2u0h8CUecr+Fb/E6VBsu5JPlJRiX0NNL3sTeZXwiFqsLF6H88OkTrVIXvUenrpm3phO
/96k9MPznq2seLPbFJol/WSiT9bOf8RzlOwnEb1INe8ai1h31gpLQVVw134TQ1psrwM/7lSNNPnx
lQe5iKiEz+Ir/sRA78hIVwsg7GpfC/E1seKvKdHP3qh/JBndK4Q031m4r3N8D7u0z3d6YQPUzy80
NXrY6upwJ2caU71qhCEe1nSN6m15bVGOD5pS7qwu21eD+TSU9rdZHyHpwrRljl3L2n7GFygCAcI7
IM0J33NYPNCPWpy0UP8weIw+Vd5dkuSXeosDovLcjECNLG05fYaN+tI2a46IrMEdgzuhdJMM106H
rjX0c3wQQt7pGXCXpOLGa1VtEYRt8paFtdpVGgelVvG2Zs5EcloaN5dFqr7OUW8cwdODJ+gXcKNx
qq5HvmuiX5zqxk7oV2gTAmUs3jM06yj5kdv1M6vmc1F5V0tJ4AXv7JUGslrvkTjSNLk3kohME24H
iHMbt252Q5GueJn+KrNpCwKy+5gZJi3PMaDuWPbx3ukTuWFhvu9dbHO1vNT4hK4OsWlKq9sojPce
fUZBmnDQVJZ3wyF07+SkzpS1uNPa7oRD1NymWpS82gVTcary6r7N0jz1NW09R03LN016bDJWfW9X
8zEzp5vYW6zDKAW8CHtcWPo4rGodTvNhlA9GXL+YK6p9OnT2nGwWWyWwD3nGfSqwd+ZgdGpja4zR
bpq4e2Ny2BvjcBlZ5ZFTx8sQLbeR5fZbU8gHs8qfLLaQbNIOySgv07y+FylsBI95WajbeMpI221e
koHIJdsQM7gx63W2OLQmrk1PuCrvTFFto3DZ1U5/7w7yVFntQZPhezdItkozCozMGfx0yGFl63dp
DGJcaRKmN2h3hV92ylquvST0LVV82ZfZl9zu9lXsElZSkfpAxMc3qde3oQSn37jJTaNN6VbXyV4Y
qpEknARgRU/uRFGqC5bJS9WWO3fuv6jQehkrnd51aAyBZYZ0SU2e5nvZ8GqV+vXoxa9WVB5Du9+z
ogbx4lxF681Pq3eTAsS1NNkdMPOApzHzcOMbadbHKZ+OQ9fsrZx0IaJ1VOVtdavZdRqI6tazjnFe
eX7Iadzn8Phge+2znpV3uRiu5HoaNPrxItbVm8q7y7mLj63d3eerZUo3XMWpf0bKEbxV+WJchsQU
kMSxp/R7V3vDPqX/tYvMYxQtzoYm7NtmzK4TuezmWF7mWX0pB7Kl2EH9eWKCpUvxjSCKe67oG7or
cl94YbnPqhhxm4yiYfB2vWO+y8h+TibCmqbeuxdAAHgbo32ZW60/rUUFi0tLgE+KNQ/QclCSr21L
yiCGoORSL168HRv3Ry4liULWbdO4ry0euaANG+zVusoCtRCsnnPI9tsiDe+XntTI2C3KbT3jjZvc
0jtC64qCqbE+MIod89K7JHV6eG7Wz8QpK78MyfMKllLEW9FnkR/W1ltftP1VvgxEv8ztRdmX9Yue
Jrnf2+g3Lq/8dsHyhjqM92Ia6GOI2o8qasns6edNNSRcAoHhXPeU+vzchKYvYsx02Wqr01eDnWdR
a0nXVdTqQdG3qw+vDOvrdnXmkdBxXIzmu4Zlj/lLNJEhTrKywrfa4A7srC4/3BjsOKvzL149gHnV
kDCBLdBmp46xCcqwO8XYBgfsg93qI/z7wvNvZB9kVk03PFg4jndueWwo80gj9HgQsPxpG/G+G+oT
ZemXPhVq2yZ57FhVV73OOG9JIIeMfLwC9/sYLLv22r60D+lObprteOn4/Qu4TwxDhPfYn3y230is
NMe4a+cq1G/8LmdV59nSK+Vy7mJgLYhOq+13jb8cj82nbKbfCT8/jXVWwO9oZS4Hj7Fm2Bz9NemG
H3/gvlEkp3v7QhFoRhbgZ/25v1PUKExhAYAPqaG5njncoliN8+RqM5pPca1ogwKD4RzHnU5MzlOD
llw8//2E+Y02+dcBz43UqWt2AP8ZcNoNl2uqIm7+Y37xaabiqjeeya0r3oGAQ8ijtNqfyXbO0oip
T9F2V9ZJ9VDet9iwsqt2o+3YJ7pPH+DagPnLgOQZgjoFiI2X80wUKSalQm7MRiAfJ8xt1Q4aNh0d
VyA2NuqwGm9Isg+8I1rEa72rrtqT8Ulv0O/m0J+Jumvrnotv5WejRTOYPfh8ZPoeg10DlJD6IG07
6olorQ6ySnu0a9/YVPvPFKHfPNSfBj6bRWnSNjEBwsj1O6DP++Fg4o43PoV7/U7DYxxcMrjj6YM9
9581kczCpmScMTD/MEtqxyVYMAyu0KNP343fPFFXR+WilCVhZ583tfZqyCtT5Br2gBUznO5o4qGm
RgdktRcP/af662/WUsbD+UC3PNa08yk7zJGK+3ShmPZtIgaUt3FVYJNAt1dCzrHecZfZsY/8/Qv5
u+UVBIfr0tCOZQU4+M+zJqfQVhAcogfW1fRiXCyb+kJ9Gd6co3ajvcf3pOPt47v08TNH7y9mHWdN
O7XWwGl2D41P/PO4Ztk6+VKBKoNeO72LG3mBuo4Hj5bdZyq6W/4GrUXiNY0WKN7u188e8C8mE34A
xzWI5IWla9Bc/fMPkCpjDr3UW4LawYbnVD6B7Z98ub8OobN1WZj9HEBxWJJ+HsKhfCyWhlVddc9a
cTMCC/jk6f2yzmF1+usIZ0/PqQdzMTVG6AD6INtsoK9VJ84LLDcE5WzN6rMR113vp5X1bMQzE0Y9
Nk1VOIxo7e3dFU0c+KtWRzibxjZl1EDz/wO+yLmJbE1q/uvnPFvPRyd1wYv8MWp3zC7WnXjcrC04
n5nIfvvxWGJoyMWQD0Lm50dGZTWFCcVAGWURGV/Fy705RptGPyTm698/vN+8ArrJi7eyNMm30Myz
sYql1eyk6ChHBtGrw2Zh7mh6O2UUIk7F/n0KpgJatrogqG28NLfZjXX/9z/BL0sO36rUDA2OOgAi
54/jwV+seVEuvC5ct/84/dZw0G7K26T87Py2forzCSM5uzly9b0SZPLzN5pY1hTP4zITm0tKLLki
ZGDyxiVbcZ8E7p3x0l07747hk3F2+OPj/S9J4h8s1H950iup4l8EiuvXAgLF/nV5/S/IGEn1V5zE
H7/p//IkkEngQtBr5liA4HmL/8WTsP5p0P4PXoczvaaDhvjHf/03T0L/J319lK9dUM06yek8yf/m
Sej/5B6wLuQ4Lx2dHex/wpPQ1z/ppzlj05amg/4DJLq++eeoc9VSiAirqA8Mt7d2ETL1lkMBQAJB
k67HhW/TlYWzHUI7RyE3qGvNjbHNa8d8EIONOYOdxAYBUTVpujUakyhlG0NA7nTHqorfdNIA+35H
/+xmnu1gyqge6fKg7PLG8YpkEylU87jFrd+ZXJcxUVvzKZ2T55iMr7E1650+PRcTp9e++hJZdIdU
lThUsacCYYzZtmrJHMxmEsi0CbUHG8qVMqwfzURKoNmjBiyu/TWvIPV6OUftKIVfk0lUFrbJ+rZe
qlcVN3LT0VRK9nIVbicJ4jDViw/PSF+mvN5Fc0KCFF0M9bxlB08C26Wy1kb0MWtt4OgugfYdd/TW
VIh1g5092YMcZ0Q8bYAdOj624ns3IulUurhLjI1tYquOhyq+yhoZTDR0pRP5T9RLhVZcFA5ZjuSM
pa5+Y9TmoW4UGl/63YzbY2QY+8lFX13qC2qsYhO5oj6OY+HcVVlN7GYea5RIrmpQ6kfPSqPnacz1
qyaR2DrxhR2U+1Bb37Uo2zo9Z2TM8E57FCF5Z36oU3FpDaikY3XycjigUWK5+5aLQ9tlRAVTXevj
luACGqTu5oJwyJpTW7n7y8tz++da9fdkEaYjV1AMT8BFNFAnPy9hRP0WqVergeaVP2lT8c462vvQ
p2R2+tcO9L+r1j+IzvrLF//LqnVsXn/C5fzxy/9crxzzn6YJLw3eLqh/mkNYlf5cryzrn5pNWYCD
HEi1lSP47/XK+6cLK4frHw05/O7Vj/2v9cqw+V1cC2lyA4/jUlj4H61XZ6cwShPI3fTtSlCs/Mv5
rbYOB6dV5Kxuut2ys3c5sUEOXXHjztr9gX/95BJ9Xpn4ZbwzM3GhSl2LWy8EFgZ15lu8gRlJqzWF
3S/h9i+P4Ddz3+Ac8PNi/MtofPd/NfA7OIVyrYhLMgUVfpq5tA/k+y0o3a41bxYqJMRrR/FF6CQR
UJpQa/aLCwAhS6Jpb9UK5spg2ATKDmb5QJdqTeeiN40kYJJBaOabGHzwMYy8+TQPRX8fZW617csu
uxlR345h5c2ElS/L9cwBkLtYbze3eetmP+ZJi79bWT7s8IBQiM4Kh1qXkBdrz97ewhRyUFaGvTtU
qEXNBGp7GddoOMWxiv7Hr8USmwDnY2x1qsvfEe/G26Vn1mBIWZJNDUXvy9g54d6O3RErmBjuBxJL
d7WWaw9Cdd6GUGoiHLEZTD8iPdZxonU2lao412r7KqqE6V67TrX0O6rl8Sq3mnPheyyzr2nshFZA
cXC5z9WCJiszG6UEtciYyNqzWo6fdpFjK5kLz1vdeoJIqkwZuXiOiiwOqbYWWrr10nBpdrNcEvGi
LRSNQRGRr71JY3b4J1JOJTNwUPpr6xgDiHECwtaCsWiQ8LAi0Bjb62FYB8Yyhs2Wrvr8R0TLLlxW
TW+wWcs50h7qOjMcuuwr/pK+lQ6ud7C0rsvuB+xA44fVVjHi5hLbs7OJMWxYm9xuU+K6MvqWsyfX
VQAIrFhapDKY8VhIKOBmxWkwrYpI+D2ZUQME3qHqNhpoGHo1mrhxrxtDG0nSHooBEd0eSFD1e6WJ
j9lr7WbYtbMMdaIRzS4q3X0/T53cUyq2iAMcVWQTCUzI8q1JlDfgF0vK+Sqtksws7nE5RggLNPvC
xvFdUqsU1I8Ue4Tf2nZpVsyUsCBhPJvIDnV3Xk3r9nXUtQRWBmVaGV0wUertN8QeJROjyRon3Oiq
sPIT+q3dzVDVzfIqnNkT6OrtSBhrYuGseVYqd+R3XAemgawwk2TkBrXrZdq3EN1Obszapq5t04k/
KL8xitwh2Lloi/ErHOqm30o7FtWe9nVshsWka5g2HaDu1WXblXN6O4VZbO/nePCaZ9TxfiD3u/G0
B2hZrknZRKXt8LHIIc+hczmV1V1ZTpZPnd85OvYDv2xiaOPbNhw0931ayCm5WJROH6zvNGMf3hR2
H9mXRjip6YstmgbUcl/o5nQ360ZZv9Oz0RHjiuEw7d/V0GQDr2CXdcdBdNY+HElGdSqlomILCVjV
35XdWCMSutLS+aDotMJKKUorv8k9yFqvoSOxOhqjxleRtuV9Pw6ySoJeqNF5XH1O46MoxFDfz3lR
madhllG7Baw+4pBtywh/UDAMWR9huMlwa73lXQdxBTlZF/LrgAxRnhBlDAdnkVX3eDrGJuweJROJ
aWHIoV6r/IaNNCFS1IE7src9XI5hHLvNK7aJiiC6sC116xqJXkviU+q0xItfKwxTsNDJmOb7FhsU
JHvWUFeiUJAaPal0tLdtVlY99iWkQoM6tp3mI2CdGGXH2thdNUot6LwqyriVmWjM9qYsZo+Y1I41
8yWpEO58rqjaNh7LtzHJBpO6X+Yph2yLnujeDAGk/y6iotY+5snrtQfNzkA/BlBtUv1gGrw8RB/y
Zsf72KlNCxL0CMTTgJBqjGR9NHJmqccmWdhi4PVpu4T/55LyB0SeFJ0bx7Vi/aKLhGNxzhxURXZ1
pWkGn7u1+gw9XkxaNZPc28uOk7yWwMT3FeiVbd0NyPOsHU2243IsMKFkuVs9R7UFMcVviq4N0Hf0
Y4aykmgbCowyIjS4TSeer1MaaFzTFDVuMEVxax1dm2ss4fCDsQntaMq22KkntGODWEfnezkUo7ia
aeZLoyA3s0adQl0rF0zEjmDZSnI36gitLs2Q1TmLskzGQWt43XCjtaWbPC+6xhI+t60ehEJOR1eY
HneLcbajY1NV6XTMFidzTpYqMBCYg1rEo9FODhjh2kugeBid2RuXY7oItS8442AgbFuaN6/iek7J
xnIa1/2aj4aH5dQV9n2Z9whu0eRm83a2+04+FaFWLV8dURfTfW1Z0GNHrB3EYXutEd13Mhyy4yKc
CWxXY/Wc0BVNfpuib7T0adDsavqoUict6ebIJkdeRXo08z2bBi+ojod72Gr9IhZCefpw3RMzMl4v
cpZM4tMHFOvct70uM3+Y1kB2UtOxMx+ipkynmyTt4UE4rrIEce1DYz8zr6PmpMWppi6sMR/S3WTo
CWJCBbfiJg5JCTpaRRJlL3gviazWnDQxWl+ASFgu+LFd7bAMiZ5c2lCVnGNbJrm40FJVGRg6LDEP
rNtVZQW0jwiLGHazGjDAyqLeRwYRWKmMo4/OzsRtbJKJ4o91CcN5xGe66ZYp/Ahrkj1knRAg0CvD
3rdhjDFkUKy9Yyy1Q4g/+XFl6OLYjQqTyBijvNJTFpDLrspXj5ozd9vWmBsUcXJrW8LQsUIAMDKP
PRGBd1yceBOUiAEeO2n+aEZzx9xdrOhIynB4P3F7wiy16GrfjDX6n5UXNAwgfjYnry74ojRwun7S
TurVKfXC2LvdUgZTbowNhxe8Sqo00AqbkUpYamTMXCBnlS9EV3ANM2KYEb3rJhip8D4ZQV0Z1jaf
iu4hdVt5RN0mQbYT+QUzsYyoftb2F9Xgmr6wBof8b0KqlXfA4D1rezwN+WUBIf9BzpzLj7kTgxnN
62p18biZVHwbZH3kTYl7MmxS7YqDBbl/Km3MZxFZC5lI0xDqm4plwXpKAP1rj8oqjJgbbDn/kLNu
HivFG7qZpkG/LxOtwISYiuTaUkt4bLUO5/iQOC+eFN2FYRvaNaiw6d02+vm2sQSh9cWUXtnmEAYd
SBaMJctwHAYIK1tUdGsDKMI7JBxZrifRTCxuber4Xi3si9Qt1cEgrfSOo5xxrZuDc2AhxPKXTflB
E6XTbfvCIYM9KaID60/87PJQ9o47TvvK1oEEEn+9ya1u2GfLXO3aPDN2Hdb4a6vy8AY5fugJ7K2O
SE/EfwDS4Ac66CoyvpgJxgHfnJVxX3V5etEktbyVkRc+mV6fnswWj9LURk1Hk6ALmX6u7TtVLaO4
txv+uelGJ2TXsDlcd89lHEfDV0LdpwKKWR6V4LTMkSNK6YnsbnFbXQS5bKIfWSl5xXOtk0RxpzTz
l4fUwWPVzyPmyJz+xLfZsa4TZ+h3Dlb7Ly278MPsLNrbOKW1tllSO9712kB7Sbm+e0Nh8Kgt665k
+9uPQ276JDOiNLFznSrqLuKhM81IUoyxsoOkX2YjpnHZlnENfr6wZUMWfdttjNTWdmWfs+sOs01n
cFePV3lfefvJMaZvZiGcfVuuDQQii4ttmBXtIzaqqQ+0uknWcBT5WhdFS+C7dC9ppyah3EzeAYLW
LEoC8WaZcajpuCc4xcRB1whn8RttVHd1UZYbfTatwMy96wRnzt4wZ76N+P9Qdh7LkSNJt34imEGL
u4RIxSQzyaSsTRhFEVoH5NP/X/bcxTR7bMpm2d1VjQQQiHA/fkT5W0mqr7aOne00q3NINmP2Gpsa
IG2q1SdYjT0sHCm+HUOxbpEOcV8VvGc4MAwS2HqVsNOL7KyNxkTezkDMj2I3GxjiQDZl9pHM1nTK
9cYjUyPxnK0Ng/UqOxj3Sqvn24xKDbpcTaU9VioMOouIeGV6NOfyiXK7POeNWjx3iuLske7AlpQ1
R5myxKHVQlbvSRXvsnfbk07glfWFyPAM6bo4tAtgzXRdAfC1f1uK9wsirqM8N0tG9uwsmTaZJG6P
jqz8YhkNf7K6X7aQe8tJgg6CLTTAFBK5sIdNaSxPUutD2XS7MZue285rNpNWimCchf3qTHgAaEVl
wlDr+ovCRvSrUCrF92rxpJDOx4gUzRJ6WONRT/lFa9I455IznQSOen0YrDXf1UOiPAnXEDg7rzHS
CXVkx6yVI2iBd+xcM9sWsAciQO43rV8f00q/9FqOc1CseaFp1hu3ulYm2XynVGI/rfnWJtYFOkb6
RXFxEIr+icPx86TSUtnykqT1g6yd156KJ5KFZA96jfkfeD044Nhx/5OBgKhU+weELgF6qF+1q31U
iXffFSB+rpYi9EvCOjbPGQFS1vobcPCcad5dss6h2VchW2HYoaFDBkNkSzYEufme5gQpc9xCMjq4
pvpUmh9ZsvhwcR+AMGD7vqye8+pU00fWq0+QEH/x8W3apAhEx+apa34d3y8VrpDTa5ZwLtfpw9w1
r5SOuIuqCRXu4juL6rvirhDHDnacYr33bHexjtWYGurenezfNLe7aZRvL6v8uTjHzgLd8tso3bCg
5N7gX7XrwO5w0lM856CIzzzdthWkNquGQqYw/13abdMaFyqrO4o2qKQxthMuTvAqpiRK+baqs+Fb
zvArL5SN7MVBI7Io4ou9WXrlKS/T89Jq75XTh/FsPmsG08+4L8+Af7eZoW8UmqN4yN/TGgPzyqyL
rWWmRaB748FJlHNndw+DuxzY1dnHUYXoZkrrjwKwKPW9KrWTq8XPbb28dRmcSVW2x2xogll6z25n
3rWrnRCDALF+8MprvVm820J9T2bd7zvvdcrzaGDPsjw2D0jT6WgHg6sHAvpyU7DYkOuOxWPa1Pux
3/ZNjxoP28PhzU4ulWb4TSvpUc7qXGxw7PbXdbsgKUFINFUGEprX3Mh5rnUWJDVjeguXjgKZ/eIe
RGeGUnW+DKPflIpJX3jjKhhs5XKX9IKndRHwPkUFv4iKJ/beS5XuzwwU2/Zt+x0aKPou16/TOqyT
a6BNHchVnvseEmx9Lha8PU18UZeuDNr8u6IGAbA5jl1MO6ocmlHbqHURdsZlanmTxrmn/sjbj7nd
9M3j6Lw0yh7p4gX0+tj2Y7jqv6WeXMgqRfbKIk5KOOSUP3lbR0KB8tt+p1D20gzukibn6rZ2x1Dk
g/BX+WxM3N+UY+/UKGnU5KYIUET2oWJ+tlC1eBEoIRa8OLxG7pWsfpj03bSMkZw9+IiDjwh9N6Bp
mOlZR+RPjfeUwzzjJZ2WNT44ExK3KcFSS4HjXSsQBtuargHeTZFi5Y44Cro7BLQV28mDNnYbZ61Q
GmaRyDwSsLInRzaR4u3NxPvyynjBdyrejuuXtX6UOQIf22oe7F5MTzaH9ol2Ooq126zYxqMg+Cyj
0nV7PfMNLecLBEQ/ptQvOI695GJjGc2DNiH9GTw4ePpBJ6hIlyPy1q+4+tak3FCYh22C4EAd50Bm
d/m816Dp2/OyM4czvqPXfQ2zYMenfwo1XFTzpXhY4jjS3HGX96Pmj3N6Y+pZGA/9Pq+vzXfpL+uU
RDru+R38x3UgSomtpE4rWHc53Mpah+LdBzmtgdc5W7XuYTgu5ndz1YlZ6JU4+FWjfhh7myhhrQla
a6Cd53BIOHv5atLY3NB4sj0o4cLuYeqE3IEf+fEgv8GZYK/FNxb0YyV5LafxY2mT0Euak0y8aOhv
inXwKcegvDHkNoxno2JGY3yjM4D94dih08QPtlqGGvq1VLXRKbaPJa1KsOo1ITatcS02PlvlfgDC
KEwEO8xSkNq1G1EjGk0WF9UWqdGT3hzYYrf8ZL8Txn2GYGEu9l1aeYFyFU+i0UGsq5crdHEycVJB
24JsUQ4MUoaz2jgBATOBIuXecGNKLXvYiqJHxVC8z+Xip526uWraAEySYJissNDTXelNt9nsbura
PiFLdfxc6oFTXx2QxqPLW4R4d+iEfaDq33j2uqeC2WH1eudmnIScR4a6HWdOogWTE7BWz4Nm4HS4
4TRrguSFrl2tN8j34HRJsdGtYmPXbyh+Tl67RuPMPSmEv6TytlNkaDRpqKztEb11NCws1KW/ptU1
vHHh5IGqjZukdZ+94pLowzVJK5omEanFtHGMiiLek4EqI0NeD27GU7nx2BRl2FOSxIp3zioKNxuh
dRZvxOh9mrLc9vLkjlcd62FChkMcKOhrsZ1KJzCUw5RQCCfPucrjMChpjQ/bvW+bO1rcBEJsZo/R
YPxerK2lOuAGlzE2jisP1mi07aqwnt3LVVxKq1QOd32lRbVz7rK7Dgsw2JgxTPTezXyb2kPigOOC
ZzfjQ19/jtOTtqBOKepDPr723l3sdhE4Dom2x57pGO/Ft/g6jTinqoqjlWmZzeOzVDyt6dZcRWX8
VQa1K3+XnYkTYXVkVnHUbHmjDvNh6tJDzyJodO8oEidkLnePLvmSLsOLklCB9Omh6SpkphjrxU0k
nSya+CtGuUWcElqre6tWyzbrcGFpnG3iofFJKmSF7AUwwOM2P3aVftNo1cXOk4+R3b5czNAZV7j0
XsaLRG80Fs457ZZnCCwlz4JNqU9eVo6PtATf0K7Ouy6S9mHdpHO889rnanBfRuFkqCac+27WH7N0
vkks/uaUjAny0JiywchXX5txv5bP5N34jjbvdF1MPJ6LalvbydEP6ANv1VIgAfY6Gt+Z25eBVN+w
Ab4pve43gjNS0JbO8hMaKE9v70dbuS6m287k/Fz0k2IO26mRRyQA9x2tWCm8rbnkoWnlu1wM+3Ly
4GupYa1zWswjaepK/qvJYpAKNQJDeEHYfMksgXJutfxBykBI1/DbTom0CfWc95GJFKP9jg7plZJl
IxH1iEIBKDVl6GrDDdGkNyOqxqbG/FcfsN4EVfdzb00CLrqzWD361ASdCwNQvaAU2GSj+dgbySW2
PhrTBSm293IYsR8wbgGgKGKm9Oyk2tNqqpfF0p4NfDwjJwN3d+N3lzeqt+Y+74xjmViBN1KDiOmu
GZCIugXlRFs86M6c+wX5lMiWLemXTkY7v+JlViiR3qaHLNaeaLV6H+WqtDftzFSVlp3erIoborE7
9CAYfi5D2A6H2QCZtRJEt4Vzm5Wva8UpuqAXNws+pZ4T1xzPo1W+VDPCM3qGl0IYH17MpDzFMx7q
vDP0l0YSjLxKmB9N5KH3ezKzsr5FoYLSIbbfgUlfiUJ9zHOc7mdxmgbUQB07jifMJ0QYn3Ie7kr8
FiDQY5QA4r52t0tNloSHEWYy3fHkt1qP1NebOVVS32DCYNOpNKqHLagz+m2/vim8J7U0ttgPnCdl
2AxZfZzHbpsM8SZvXmcO1kY3dghg7j0tb/yuS/YiZaKljwMuq/Fp9DBuzb0eN4l63uuLhIs7VvbZ
kCbsNTXpnsxGe0/H9oQi7NQn2nHVkP1UxNLMc1goXyirw2FtMU6NGntXxMyi5uR+MmZ0o9nbpFp3
VvFOmgQmBNM2n67e3H0oEp1iwSLgvUJZwbFe3jr2I+diaDBQd1pQdLhCam9u6yQ/VtOpTNqzdFnT
zbrNkcvnyhhY83U81AZwZTec7rRwzX3sftadEVqNGsa1eVdn8jZFIg0wz45nA9FP0ewsp8WMbyYH
ecdq8JkPzq62Ffi0TnkDeyqskPa62MAmYjh1CA7S3qJmn+HXKsSLA9EsH2q7njy3vyyKeKSFDla1
PdFdA4554awuwJ+A3KkTxAmbvYsSpVmfBkveKeg41GKIykp9XNd0X8bzd+kcHEVEtcS8FYmtLZ0D
atZgGYgty9qnkjwFvwSkCWa9+l1AmbfG+sUbTE6S8ZDBzS/yOlplTsac8d21y9bgaNHbfasMAXG8
pW+zXQx4kVeT6pdjtYGzhOXH3uwwbHRUdOhZUBnQag1qakds3alBxNYf8aeGEjLQuYe0t7OF8hhL
XL0MIVweBlsiXUEo1TXh0hXEZiSozgGkHM/Pp+Kk6QXU+Yb4vYKi9dhk3aYYskB1pT8t9ibr5G2S
Zbur10NPQOKqidBZly9pmPsr6qlVr072mmA+wuxxWxuYb6t3ZYNUo6KKM8hfJdLQe/GSrRhL7Fxl
oFckXoCeLyz5MU2oKcdDvlJ9u5glrPiVt/czR4SGtWNiEihUeJvcUhH0KfbbVUkvBm4cu2i6S82y
fFVUd0ITJ8NJos6LZmyDBn63unbbGu3c2BY3gCwne7RuR67iNQLUZfQV+HUibw+tqW5FNkXxoGyn
xYtqAoWskQKrxndWan6ygN+uNN8yh1Acp+NGmoNONuP3kKpBTVtW9VZgIK+yUaqpst556MnTDs2Q
x2i0RI6urxHLZl+beCzeZ06Qj19J/gvEkQL5rDllMJinxNnR69Ar7huA2MXcdcOxphK0wcNd3AS8
JiymOkwI56sRpGP7j3wmbJEQak18rlH2xFQaaRZky75E3G+YqPym71QpGMPgXebokdZQrrPKx7wK
1Bz411X8qiALQL607Xve/W5BP+OWPU4VgWI+1l5GLiIUICZQVe9uWvNm1Y2wWoBfeg5Zjho9/oi9
X2r+6VnfirXN2PodwB6zV27TItu55d6qIk0a7PZot5umPveluZHu73xR/FnTcHHYAZgcGRnerF4Z
NSq+M3N6NsWnsIuN20AriN2j8OYjQbRBi9QyMEH/gbuw4V1enavfRNrsYUgzW/NXztJ8/dSZS3Xz
wpZxbavdsEX706ZPfQ8cr0ZpSdgmRUIXi0im8cbSATdLz1/t+WbwXrqRkTp0Amd6IX24NdF8OSUU
rZwNxeI5Dje6cw8iXDbvQi/2xTztmBSQuAX7wW5PCf+3LreJICZRYBaHRkv8plJv8ibdVipZllp1
qBPLz0oy6jLNnwaWIl1CqzEytfD40M0wkVRVM6f56B0sQ+yztg+KVI8GMUbK6twZZh81S3lYgL1K
mW0WI99K50qDCIe/bvsmtkV4/aa16iWz9WNp/UroCbpeZ0c4DcgumTK3zXDjLICuas5nDSf8nOXO
cxrrwi9Braq5r26Y176VikA12sZvs1k/FksHkWDs3w1bcMzXqETTdu18dXR2Lu5gY6sfzNQ6khVl
hq4YCoxM+oJPtp59w8MhxdL0S0lmFaV0/zAXRXe0q5ooL+KkP5YMTmbn0ehYnfquWVOoueVNrK+o
KKdliJoVUsGa57f66ryzgwTl2BykoXLYuIvJZ9WsYQ0X42y0yKXTZHAjAy9cqkOo5ZVGF0+xlI6+
ITL9QFL9ZbTjW7Rev7yKD27okF4ZqL/xOiNqDwEbgupaS8WObrB/FFOfOFvLKZL2btZNVLijUeKR
oNUotYJWMRu28mY1LiX6uqdVre3fM1KMFjXjWo4LedV1AHD7PjKo6Ry78hWWVEz53jbsrmu+7kFW
nj2YLLsp9769Emgzbtm6zJBcEhW3C+1endtrRf7W0SOWs7jHeiXM4DEsqn0/6UAIyXww164FOrLD
KYazrqgPa9UcNa/AMAFBWZ/KjWjYnDoV84XYiXp3fdTS5UJQzV4Zis+kMT+9pv+0B2+D5umUtsnR
6K5Y8vjV5d/zYlKlj7c4wWT+qvRRPSj5g0pLkLv1ZtXMTYM6l4kznWMcwoTZ4MuEF9T1Be4zc4I4
mL80/RtMlJOQ8XEa2pu80xkmzzfTkn/Ga3PPAO8KWSrPGki/8PB7SBD5zYn1qMWjius4uJqhltuk
bsI+Hm7VONlM9vKCvxpYPgbspSWRsfe7DiWkY5UhzCG4EuPOhMJJaMNmKcfTxN6AP04kOmOH/OIF
bDQOq7J9gRuQMdC5+qrYI8CdYo0bIBi+NoGgU4Xz4SvVyPFkTxjDOwBxiYJ7AsZ//JeW9G/bVoIp
gdnRY9eUjXKntMuBaXQwubjGJjjykG0l3FddZNGQJg+2WUbY7ARZkW690diskl9bfEuFqk6h2uJf
6bLZMlHlLl22K++kGOVmnbGdFUVoWMOt1ppnCAdBOiU3S53uOh1wXDd9bjhgM4wShr2COtwi0CQh
elTrtV2WlAdNyZmAO74zfqwlpjJLw8xtnQI9nesgjjmjEw1Ngn0134p/jau1Q7ZKkEFy1NXqDeT0
zk2ToGpBCjtGSUMG3mqdqqtOH2eDg7zGHnGaG3bFboSqWp+3YoijEejKoalyMmWfxo88LAJ31dOC
XMkq8xsNXfM2KexvMOhroLb8skkrLVLImcV4jxHDvE9aJpCc6g9T3m84lH4Bgxw8vRn91HMfGz5G
YAHrSU1ahpK0zM0hHbL5KzXjDVwLQFYLdEFXNsOiEYHiZKGgL9iObgLHpDH3Gcsx6CymBOn1H9fy
jZcFvOLptx3MjtDIRkS8mnXfO6ATuZpqQNfiY63ZE0XhoPw38+vAJnAlTvrVelziecAlzK0unjMq
u5YhVL0Q6jVo2ynXyD6wvJtkLsyX+PoXOgAYp4S3OtgNZQEdS6hqzHNgDD2NRgJDV2vCZmgiff2d
s6jagdmoUEAcMvuXCZwVKgLMz6tEHiWJ9Swd7TIu2UcvGMula1Sp+p3GILcBKLetWAI2GeuMLYM7
4FlkTEY4qvivxVORxqFWFPMdxiUmMt+JSt/UXyfm4eG4dmq4eN0R1kfxrNej7RcxUlqa3ZKEhAE7
oE2mr+UUSIn3jy/UUex1dZnPTp3Gh9mb673Td+KYdTbPxgCAK2a2MaE8lEzsw1Qa3XZpp6e2yooy
sA0AXFEJxhA27agm2HSNqRyubkSfk2XNu7goX0pdCBRm0xhOY0f9GeOLZ4hxq69Dv8VlIWdXLC6x
FDVoQe+E5ZKU+14IQsdL/KGStoV1FmvNu2Ms2sFyxfLuWbiPDPMEuSoufw96yTbOuzbsrtuWk2Xc
d1i7ntsCnZ9iDN9aDvFl9WABW1WjAaX3zs2iKxDjjEl9qpfaRYNgfy+SSlfyIYSjZZQvvNnlnp8s
wETS+KSZ+bCFHmPA+el+MS2DExIPVBLA2TVeRoN6qPsOzFGfmdLDsqmjtC/02zYz2tO6ZnQSVuoQ
MK90WQQvDJAs070woTDcpHn9bQnRRIUWF6Ethi8M92CTF0771NA8Wli1nVUHxlJIwiQ2XoI+S8YW
IxOlJKVFz4x470BsunUa46zadBDtstLAqa7z4I5UzJC8bxildRu88+iuXfu4WvlRNW1MWqrYbB6o
WgfSL2AxpeVwgWNghYOOpj9X12RbZNduS1k60B2tfIqtxL5brdQ7z27BK5lMrB5tnHFEe63unOSt
8RLnqEi7RE+/woqHDH6YVmdQN0o74M019waUTGY/Pn2bEa6tV5/W2kCuLG1ZvjVOfIFjjvIE9L/d
Wp3tPQLpvzAbUjaFvOZPtGYVwak377JmLaJZ7dbIGizCVlMq/VZ6IognjCO63MG3zRVgmu5MpcAR
xeuz4Kqk2OwdloHQ5Z3VpOs9dQsOcxhGjvmNJecF4UlWLPVGSyvjCdyymrEWb/O6Uq9jKg3oIreq
RY8E7hF0RijwdSq/scjw4GP+GSUi1Va8yXKLBt2dnEWG4zhN1wrc7iG243mxaLcmRP32dk3smtNJ
nVXvuYfXkz0tK3/moOo5DFp/HBO+TtdIoA0wGJ8oxstU6vk9yVk4qrmjlzA6VhiK1XSMcjZOcLxm
GXX4hZknB3U6O6dh5MMGisng3pllrqeXoiS+gs5zvBpoAeixQbR1txyqGnr0Fr4pu1FuqgATxmiB
3Jbu+tJL2Wu4nmG9c4CC0nSbSq2qJVK13jrWaomUQjdUJUjKqfsgJaYMMi/9bgS726Z2M/0BFn2H
VIC2C3qdss1r3E9Mw4pve88uqFeSFRGQRX3XZys9XjK3QRV36kWFQeYXuE1Uvtqp6a9YVvk9NVF1
cEzcKyWelcy5LGtb9GzzWcrIcTEbl3gzS4nwqQOiWfAGowfJW3NTlXV2xS7bjWLE6O6LlTotp/fX
XE/H3nIFozeHmCqvq5jeX08PymqdsLGSEV2pM62XRv7tJLOxG1TXCLGMlgSjqWPJ7Ntdfg+zNhIa
UEn5ICmB792+oNpt4uWwuMCa2CI1gAlKrb3kapXsNSOhyGYl55EqKxwGVzfObrV8xORIjiaQeBpX
EW5YSQlmJwsRUus5qm8UtJEZ/eDTkAmG5lBhKVPICytz+kknXXFREAkBZDACocQ1X0uNQ0fp5Oaj
aOzivGbVp96lVmRhToP9DjUC3GREDConj11NbuVPaccAsyseRkLiqMenA5bb+gam8YrnadEy2Jw+
PBsAybLx1hrZA4O4oXRKhKHdlWaehLGim6ey6kisYxPdqYmNUbG7jhvkkc/wNOy32PDWyC0lYDBb
U8iYywCpjMvzbGDo57Kv3zCaW90o6aBzdZX9nDczHpmZmr4S/tOF1lA9DjQpviXoN1KbHzeO7dew
qv2j0gBGY4L5WCddjrWRIwEROz5TOOBTRi5YWmJWBqzaaIOvNE4aVpTso5odTK3NmDfV67Ar4+Ie
ei8OVQvh2d9ildoWh7jXxoBE2s2CjCPPavZrIaDC5wJSNqQF8SJLJb2wGLfWcj36ZIYve1LgwVR7
75O5YGzHKaLV6YIDX15s2pJIPEUgey2FjpkhwEJrmFVgD/iOAjFwoxZvPJaJG3EMw3hLzGzfz+n6
Kgo9H/hgWu15sWQc9MQGbHO2hNDIQfFWee8u+TPhaEQHaMvT4E7xvVKnOGGhg8iiHDuxK5MJR6yj
fbWbG6+uuKYuXkU1YL7Ram94Xj2ZZoGlRmeAB8NJkBkenYxagslKCJ6ezfu5LKd9XyXmB0KxbteL
0v104CGnoKUYrCiz8yjHZMS50TGlD9eU2AR21CD2yuaUu4yPS32AKLF283rOBFBVNwlruwr728k6
jXw+1WayP8igNXLzOS5kuTdiNFCuMaI2UAfVuYdNmH7Bz3ovaekAHNxEfuMfN90uKYYywkmHTa8q
um8V5kVROjo+SM1NtsFrVuI9O5dYi01MDjEvHLVnPbGasCb9lkEUNJRQsS0m+oWncsODJq2o7XO3
2CkqpjYNB+9zEsdjvJ/iiWWZ2XHzCkRW7TQ3n67D07O72F8zZkPANKN5FssCQlTr76UmXLoTeKUB
gZP4nzFvcxOcW1KmzytiiZtMrhnmNbqLrJZJxhZ/A+1a2GFf616Ngny3wpisqAyGFO25WUeeXywf
al21XtZ1dujYtJ4mc1WGDyk1BFxm3RylObX3piaLjVFU89bo4SAsetEcbLyXfK3LZr+DChwKpcGu
qbAgMrjKlzJLvC/aoghQ4520dZkjNzFvJfF0AVZQXkSIjorhT4bdwaA1UCEl0HyuVZ8j8IIPv/C0
DkKjVp7jg+G0WGkILIltYAtKc+j4bFO31jB8KsK+axt3DZespIRLEntndO1jkroHdyn6xxzXtiir
cXrDXHmhdVAQqKEUeFkXAcrWV/O3qCoG6rVFBCXZshlYMMFNVn9FnRf1Y5As36ZUiKJWp2+THmPX
ucY7p4R1pqvXN3ZizkdN4vYHI6naiRbSLI52eRVv+DSLA8wo+r/WdSHEqOAdOEqGhkYZ69B4hOZ4
LaFxUovqMcUIZ6AYaEtd24seErxfdExbUpSwT1l1xW4mO+2jIV7GQA5AURVoMBuegZwAbtgMift1
cVz+HNoaajoD2hdQD3DiLlc6+1YhwZJaA2rMFwOOl3mWOSSZDGh+6SE9L0nN2LcuYTLxbdX255I6
S0QEIERk9qRLsdo3dWOoPu6zsQnPzMObrjbSh2FRGeUbgx1M6EMOrdHnzCs4URylkewaehasmvY9
FLmFvsEica5e11BKQCswI5Hg59V8zOPArzHruPVnt1YZmi1qeYef5OUauHrrpvi69VhznOfFZYnj
bQm1ommV7jJjbfkMcD4EGkUtDvjeFLRCwPCZFXquRJuM277xPt0BMl6dpTXGXTF851HXf1uOZmL0
hBYAUzBR3tp8VJeWkDcfCQQODq18x4OM7k3tTr07HxN9fsK87ynF5OcNb0/xmWDJgOOvpiAnEVfj
5mJudovZ0bpgy4C1xQywi/Srvs6ArH6Tj55Cxmq6PCpG3Z0KZ8w3jsC/LCiE/jg4o4xqj3DSWbw1
tnVR1uwb5I07kub92rifbc9BE09nEHSC/TJdn2gbYmhcWrFCkKgTNf2ip25RG9Q91D+HZvGDaZvx
q68T7cmJ6/yEBR1u0Aa0T7dx40guAjnkhNNS0/Zi37UKHfwokudGqv3AYagIg1TWLFfZZMxxV/fY
FuCWLp02p+2BFj0pnvmg91f2vx7ne34Qff+C5ZDp/0FV9sMZAUYyol780h37Gr2Bn8cPTZlTGvNc
myJsQszM7+ZQC+vD+jLH3Plu2l5DD7obHKq8a2pLGJMti1LiSGUw3bR/iG35T/K2f/8pP/TpSows
Iy35KUOu3AnJ9h5jdzmXILf/0qN/zv8v/l3/By3dT6+Nf9z1D6OUHDFBVhIMEC4H974gaATX6hCo
nRQjCBUccVvtsEYYbhz+x/Czn1fWfphd5DCk9Fab8RGShw79W6H/rwkL/7jED1FiJdW8sREGRX3U
7bFy3NmqG3TRGhWRty8kAxf9T8/zh0z8ekkSAUzLsE0NIw/vx6ubU6VyRoR0YRvJcA29TXkfH5Q7
cw8L1j55W/hLN7jCkgZw96c8l59mNP+49o932UihGhbO7tFE3pV/zfOSKdIiDIaufjTVrcK3/N8/
mv+wfPAXsmzLxEhBw8n4hwkGAR1FzLiUlRrY26vdR3UCIM2f4i1On//y30iSw4AiOf7475f+YRTB
zf79ytdv6N+MIihM8Eh1LBHqtD+Ep0GBcrGg//zvV9H+dJkfu0LfUv03s1PwNsfQDKpwnb6VqA21
AI86OLwQpoYQaf3wpyer8/v/zaPiH/f3YyEJwxsdU+PCKcZJa2X6xQQ5E3S2xZ2jlXf5evXz70Ct
sVl29rq3+e93/s896C/nKOKj8FDT0RH//fl6Hq1wGxsipLtIw9Wr9S2Jrc5OLVPDr9GmRf/9ev/5
Sdtc6P9f8McLXRavrhebG+4j+xC/r6EdkJK7sBGpZMMtN4Dscfinx/xXotLfHrOmWpgNId/GfQL7
iR9X7bEOjJWOrRbvT6wBMQ/c5Bj8fMce7xoTGbiyTEn88lEsF+yRA8Z4+/81zQq/ob//iB+LTFUl
ae447PLhTtE1hLKz9uWW6Agifex6r/wxnvGfcm28f7hZDFBsDS+pn4Fra+bZWbUsBM5sobxF8077
ZfyV1ZVe/rTP//Fa15X+b1/qrFmLFC3XKvbea4PBmjpgHyV8STKL+ifPKv0fx/j1zky+DJMIxavZ
2t+vRtViT04vSDkI1WBTP1SPyzvDtF27zfQo3c7BEi4cb/1fX3B9os5YfIbq2z+s5usr+/u6+vvP
+LEXL0tlIfm+Arqf2aO1aTbXMEfjjvjhIgtsnIL0cMEM1y8/1D+Zrv1j5/j7E/gp/a+pXy0bHlv4
r9hzXMLaCxkIkREtu26kfv7DTvHPc+d6QYtynaNAQ3v6416bdcXQ0uSR95GxKYk9t7L7luBdzjr6
cLrXP13wP71jW8VZAbsujZd9/e//tqI6PFGTseCjrRcfGk2+m/6PtDPtcdsItvYvIsB9+SpR68zY
M7bHdvyFiO2Ei7jv5K+/T0/ueyO1BNHOmyBBAAMpdbO6urrq1DlP5Xbek3n7ENf/Ixj7m9xcnBYY
mM5sSvEQxRs1TlIl8AdlE2UauEbLX/AZEWtknyEDwXMNcSRhgLhYVpwNTlcmIuQec3cfZVuY5dnP
cMNwxEbQ+a+A67W7ZdLFW856blg6oWqmn2IP7laf0usxZ5awRnBB77lnIoizGnVBeO6mw5zbk8hL
piajoKEREZoNQ1fw2LnP0x+wSa+1DdOO6vr+vi5tq+QtM8rRBZk/1BQa4hcBdCnIswUoUvH6um9J
u+2Y/35ByUmgZVWK3MAUrOXFQ0Zr/4180P0IJqKCMAi62zWy3vsFs7dO/Pl+ih04Ow8lDIVFm0O+
QSPoA31NCB7NVb4CQg6eXVnkIRTn+Z6fStcV6MNuYtBIXB7jo+AgHbb61twvMWaKzZLNeBp/qSrX
lGVL3y2mUK1qzMf6xpy9ZPGwdjIvXGnObycenGwmRUUOi+YWzK6Xu6cnAHCrjmgCEAhWxZhOKS1Z
ijkoFK0cZ41brostj35QxAsf7vYS/zUtfbgUFqhTlHMQfOOj95Ghf0glNhzDtQcs7BHWac6DdVgw
estJz9crfT5kJzSl5mXOE0U9ahTdPkP4C8khSa398J/koN+CJxurgcoSN8UVqWtuh3CFxLytU4cR
FbBZCaSgALSPkzEvPJ5v7um/tuTrL2bagq/J9eecNN8bo53CNCyL9he28dahO1uTTALcTjUwwMAW
t17xWd2gKrBrhlW9UXbZtmkXxQnf3PDqOJytSwrSkO/XSdHCsjKbzH5V3qMHLmNF84qniIdYT8iw
5WQr6qp1OupCnXY6osu0hwZv1w3o0CF18pdn8JanAKsrkW/Xf8DeEKyb0ui2I9TeKpTWeaf6CeDn
HvmSdjz5FBbfFbAX6Lr+gyHwXVqGGo39wd5Pjjm+Qj0EnTfzS9/vb+5NFz1bq3RBMANltRri3kwV
J+EqsfTpXTsqxsJJuHXtnX9BKcAkUK/AT8COem3+adSitap/HEZwFGF9oL63dNhvOIzGSTCgj3NU
j0v+Ms7keQPBefuWJg0bw483RrmJ1+D8fPq24AYWHPTGOYBrxXJEeu/BaCrFlihLBj1KCJ9l8R62
IN8b4rWanRauvCUrUjAZzc4ZxrTDKwcA/5HanT6Xdtx984p4wSeubh1dqLw70FOSIMGEKf787JJL
1ToKtWwI/PqUP00BlC91Ya/7hvkNgB0gLqf5c4Hq2o/pFJnH3/RHbMNJLZSwmdiHNfLSNoNKFB89
kr+TZQ5Hh/m1Ng6G7X0j4oNcHPA3I47g9oVRwpJLR66qxI0+zQEMR8nWGK13gEU+8E47RI66u2/q
6qtJpqS9LGw671aEqaTNv9oeIgRNn343Knfhm10nRLpwefgX6ZR6OvyNlxt3mtRxLGnoUFJVuFpg
1yRP99aNn9oMEq9ppKJ6vZSqXz/qhVVwNo6rqWClHMnqCMpvsDusIhu2DnaGPzxZs9+9NiOw3p1Q
ikajCigL6LcNTXiklf2l2HK9wxoE5rbLCfSsNza3C28NLXinhoCfAMfSt6j8HKtfgsJ4f/8zXgUw
wT2nwnNv6jCP2I701u1VemswhnD4aL0j7BQhjFtkzzSHEpB2Y/WYqlq1cODf6rKXbnppVPKdJIch
LD+R/aVKs3K89ik4tbvBVo5x2Tx1g7l1u+lrHnLzpN1CoivWc2WayQaSQUaeiQOX3oSakgdoBkLH
1qJZODC5ihYMt2FvMi1Xt7rlV3GLFnPZtQvB+/pssugzy+JznwUfN86gwkKxxh8YoVv12fwznrzu
SPMLTKnRLRXDbpiDyQZqWsuC7du0pahq5V2nFuDB/AzQRJ+MQmIS2JaiMssINrj77XBASmZgkOc7
Cl6etLoRkjB9OlHFRZrb6NfV3KATU1Ji8XwLAGj5uzeTfmlOrP5sMw3d0OM5C3iuwF0GVepqtr7b
gODvHw5ZSYB2DmYIp/D7cg2SxF+agZBBT1o0REnQpg0KlVX00u2ynahMpNMrioq/UFcTd7jkoRc2
pcgDJyegm5Mr4p3W7cyMIqZQhoC2pX4RqfVysLu+Fplqofru2oYHQkWVzoROoxnqDCw6gQtG8+ds
v+tP3jewsugm6ggPzwyJGpvf39sLq5LHQKSSamaI1ebo7jySSZZp++OaIadfi+k3TsSFQclnsnY0
JyXFIWs1irqNXbqQ2XQGQj5+gq4iUsItMP0FFxJ7J31NjJoktwYhh7bgpQcp8IwUUxNSHB7/UtyP
NajXhX289fV4FBFbEPZA7kK/tGCdnCYDwk1Vaa1tTd6ewKgQ0QUa8/8qlHRDD8n6tB2+B++WLsq3
6ra8QBumecPwyAj0Nzrws5PYhHoblxoLbLfjVnQ8ve5julU29UbfjsFj+BOu/afwF/SzrzbWgOne
dixRvzNsQ4pvWtsgzBcIuxRpEQUDrMEs/7rzRavRKR6XKEOva9DEFC5LC/ZonvjeW9X4bKFTPJ1a
l4YR59L7oW/CI+wVsBwj0wJYbSG8XZe3MGZq0PLqFPMseieXH1VXcphtdLIrodLCqBKflSLGO4fm
X/rt94s/WEMGFRVNSGcRhpECQA8DSg3tFKF6ha7Is/HQ79F+gvp+fIWJZen2vz4Sl9akIxFksH5C
HCSsFX+ra1HvjTfqsDo9np7nv5bD25I96dybGqq4FqTwPsRaaxehMeX7whEUR+zyDFyuSPLFubFN
L5uwkP09bGDZW8O0EPn6YfpaPLev2h/3zd1cj64aEDd7GhgQaf/SHjC4gqCI32XzugMzVCR/3rdw
I+dG7kXVXV4QaL9YcgdEGwFaxwq+3vrgeI+jzww4800AF4Ytg5CIUG0WXV7ca/Im8qilgeZqGi8Y
yQlRvrTjsnwLJC4AAoDTQDkp6Nrbclf2m4UVik8iW3Ph7edo2R69dmkTbbBrkB+QXAuyYZAgTNmn
1VF0zFTy+jk6GjYaHYUf++nr0lKNW1/w3LjkkUzeAQsOMT6szSMoP5XW8LBJ560T+TUEN4hPTGvQ
U2AT38VHUPk7JSeqBR+ZYtmnx5z5fCEQ024m8Klr9Rfqs7LyD5kPn+BsfySXDk8uTL5pJH4i8yN+
A8nqQYGxXZBTUqHyduKOzp/mclWNCdoYln9SV8zDzf1m8Yq5zojgudbQPIKM2oIXSvpWbhA7Y2sQ
DKNDedB8IbBkHownoZKTbYd99h+O84U96fN0kMtQgMGe+CrzAaYTBKv0j8ou3XTfl5zhVqi/sCbt
NC/mIoAARawOZd5w3+ygNfjU/m1umaxeLt3e2kwkElyPVA+NDvm+Hk1vsM2KWDWso08kDJtqF/nz
jqmxrb6Kt4vR/sZBM87tSelJwiRIBOefuDZJod8b2ZqReHGb4dw+ctfGUaiAIFcKPmHpzr5xzvAc
dIA0OtQafOqXt6g1aidemY6HAjPTqcVrERwWwsiSBbHbZ0mBCTt31evJP/e0TuTXO1/ZMNNOc3r+
BlKct51/3+bNDT1blPhJZyYnZCCpTzNT3GifrMnc2FB2Rrl+NIZ8FUcLd82tm+BiC6WzZzEfkZ0a
tnDchnsHpPBKa9bKRgRmKgWv/Wn3CyJVS7sqHcA5hRwVUWyBqIB3y2fW211RBllPX8HoIJvkAStc
+JLe9X1wsU7pFCIYPkCrNHj0v6xts2v31o4xm0VFNbFd59cOB45WjW5B9s9kBfWHy49nmFponXTF
8bWWaU9lUk5HxSszJjK8JT8Rm3TPlJxCtk2Xxx6mKDx8g2Psx8RQGgNRFeDKfmH3bi4LHmuT54fn
coFfLksLLNS/9cCBN9R+BnFb+3FVvzON/st937+5pjM70oHuFJTLQHU5fgJdI4OcXfSgREwSmOF4
DBrmW3/bHJAeqic8rVzdlVOSmtkjvZlZFvhJGN9fLPcrTC0PafHhvp0rDBxuIXS7qDKgyEi4lE5Z
PWesp9J0Hz3Zd+a62010ESvOWbybd52PkCq8K37oK9sFw2LDLp2E0iokvGgYeZa48S8/3OmUVTNU
g+ZbgQNhcjB32x6dMmOTP/WJny001uSDTccC+R2Clwf1NqzZ0vcz3SlrFXTc0WBxnlpPOSrV6/0V
LVmQFqTNmcMoga6h5GIyjcVoL8KrgzXNJ/++oWtXNCzOssU9SmGf3bvcuTpyujYLXI6XQ7aGvM4U
NDumVNZzoi3UaK9PF6Ygn6EWxfFi9uTSVMtkgVV0mEqjx3lq3+kwfodFtHCGb+zchRXp26RR1BZ9
Xrg0B6ln2x9Hcsz7W7a0DunbZF1QlfQgXd8LunXef87GZwqK6/tGrvIp4WO6eLiQ1iOSIsPxEExg
6nB0dHrTCI/yHEveu4/OTkdNNdwugf+uIIfCmkGFEACrZ1EkFPfK2W3MkIPbzS3WzCelW0XP9hp+
nc0P6+W0gwL2K0CixTvkqiqJTbIaj0jLaaI5IflDZMOgzmyl4btQtbm7YFdSb0EhXdkyyj1uCkqE
S5fJVR4g25S8w4yr3LBibNpP3cbaavtsrb0zdiQBmb8f9os5v1ynl+1JvmJCNBC4eqijpQFVlAOe
CHWrdjqMoQnk2njU0XPIoYyEU2Nvx2CceEYZ6rxOqh9FwUSYZX4oIenMvHwhZN5wYrrKNPBccRRR
27n84FWjuNWcG44/alCY7PKqZbotgoZe26k6cxcL3nwjzFCPIWDqZAyA1aRvXeuT2UOJ7PrOewY8
UFJhyHcFvN5HSq/8G0wp4w3+9PCfvve5Xel7o4sBiXsMQ1PrO6sAuQzIFUCDexvm2RTSXD/ZwMax
W1itSH+k6+hitdLmFpEZj22EVchF9tr3046r/X1LV3jcK2uYDbgJ9RUsTN/begni9db8vWdbxMez
k2xkXWap8KuCQ5+3s59tEHep33cfjH2xC3eQeFJ9hziSUTV1FY2rJYzrTb9yRcxyxKfWxZ+fmVcY
nD6VgO39MP1i168WgBBtWi3sr9i/qzWeGRHedmbEG+d2iAyMwGncr8rt+CAqpjQzPjD3SR1z8RgL
97xnUMp301OXhIPI5M2duoGcKNrmXyofceTNNPtLiNkbNxhw3X+3UMp4T1bbtAiWeH4JY3V7+lo2
r/9h/2wdcRTLJFkCE3e5f+XJiOuarJrHs8YOrrMN+O4PcwkiGL3udh1u0aFbsClOmryFlOAcLCKf
q8r3WQL1VQSrLOXLnbE9OR8FCth9bDfm1kKSfbdYDL61i+f2pE9WxY0zTCFz0/3W2KaPI88vAGXQ
m2+EzQIGCn+xSHDLL89tSvtKSzFlHI5XZlJTzdc3+Tbwg639njE/kC2Qvvr3N/XWGpmxsdC21iwe
XVJUpSGeD50XIUyka+OPvq6dQ6S1+QKM+lbsJq2nPUFzxIGr9dJbJvi+W83h+TC7J3Q/4BdSmsfp
hEh4s/TVbkQPU9U9nhBQtTiaITUqE7UqGl7Mrp+pdr2eHK37VOmMhovZz4VDcNOUYQNCAs9MMU7K
eLxsdtsm4V15UoNtkMS+2jrvcyP+/XTUVMVbCOCHC7WFtKIwUotQMzADXs1mFLVHKjZShv19R7i1
GPQ1iLc2RSJVBlQBBsrivFNcmEz07dRBkQ3HoRIulptvHGKTQjoyoy6PftKGS1ew44zeqt4wE7d1
j6JJF/nlg/sRAco9hJZf7i9KfAEpYlwYk27RiQIRPI6jMNYysybAtYggLOah4lDeMyMO2dllYtQz
JC6nwvNPTPq7afWIesA6EpxoduV3QYrOqLLwuW6cWxycHoHh8M6/yrZPfTCbM3JEvhGq8E8yYr+p
emoo9/fvhlNcvISkhY0ZOl05oz7+PDk+c/LjCvog5rENqMTvWxIRQNrCC0vil5xtYZU7INIgdPNj
w36MZ/NjExNg2yCxINK2fxqN9nrf4I1vhkHK6LRqqWzIw3aTrk+2F2OQlNrew0cHa7QRda+5k6df
Qjg0/NHL0D2bUE+9b/n2Uv+1LKUezVxNIVRajg9GDd0GbxxXVRf3O2QMGJgeoK33WPuC0dtf8l+j
UgRuvMYYB4XlJmmSbcskR8VN75Vde0Lo5f76rvrDvFgsoC8AzT1GlLmpL7+lq41th5onXlPE9p8R
hH9PFkJ8DygrJU9lMRsPOQJoAGpPNFQmhQaP05YHx1OM3y+yXPwQ6XLLk9KD9oRDksaqeXTnvP4B
hVT57f56xSG4ct2z5UoRTR1IYrM3CtfaDD/ZUxsdIwtNoPtWbvrrmRUplOV2hhf3fMCwSIqjq2rl
t2ZIjC+UAdOnHHAAvKNq/wAmfPxw3/LS+sSfnx1NCHHrehTX3DgEn+Hm1dZMik7r+0ZuZAgXn0o6
/zVaH8M4k4dYse6t4qkaP+hJpx5cr7HrVezY5mkh4tw8ETxeqT2DQ6Upcrmsjm/cOBPHcKyDj7D/
rCPb2synfOHdesuMgXg1uE2bEowlLWwKdacac8xUM4SGzQleJmeVJfXv3wfWuRkpqJjwzZWa+EiT
8nccfnDgnrj/gW55wbkBKYCgzxi4hYhasDquAHbDBfL0HyyA9CAdpUkFecDlBxmHHIbOhiVY3um9
m6iHLnUW6oe3vMzQKFSh5CsQM9LHcE96kIeMwvnQxe+GroKYbKjf5cXw1UM3bmHHbhkzYckFMC6y
NnmmoQ5mu9EtXHrQYvVBGxzzM5Uz5C1bL9w0wxx/+v39E+URevjEXhL6y/3z2qKO+57L2jYCHXJT
GyJLmHsWVnXVDxfR3QIgY7vgjRj1MiQzSpmPOvKzby2peG/sqQ40LzY45G/ZN1h0IcyyNsh9IRPz
4CJTQ28sLMntlgqON3K7i98hhaW6QPhLV0n0WSOT5N7pdEwi192b09i/R7Au9Pu26nfw0KmPqeMt
7cOt80DJ26JzDBLKkId+o6Sa3AbNF9/tFeg0qk9d4S2E/Fuhg3wc+gzgpOg2Sx8UjpF2gujE9ucQ
wXgYh4UKgblwe93ouMA58K8VGdlpNr0FEiW2GW1YKT9ovNefhl24UTbW0+CjG7U1zQ1zLJvouMTM
cSsR4vWkm6J6K3rTl56UBojAjzNquhMUHU+plnIUyznehHYdHlMyBn8K7aXvduseBeGF99KkIxZI
m4pG3ZiH40w8Lspgl9bhtE5TpfA913qBYmxbtpr1aqen0L9/Om9FgzO7clLUZegTBhOLDSEBXNf1
8KMaUc5DUJoBZgWhwfvmbvrOv8uUgw9sQxkDcRa3W2TV+zEtFcRj2uE9w0r1gpsurUzKf7w+Hh2n
YmUgKgpwMBHDyvYIxzbCn91DaKbqwqvk1tE730opAjGgUjlqQ37ZIZq1hzJ3WM/ofy/ULK7wnCLQ
nZsRP+Ms7wk6FbVI9JuBo7iooPk5repVsevto5BjH8AbtSO1Qtd9WYLm31wgJS7L1qksuPIoQp6q
iW2csGy1w8Edop9VkP75H/zjzIR0DIo0c6MRLgcfvHx9zGZg8FYa061Wq2xhQvnmieOpBSRWtRDB
kS7dDhkH6H5xRaNV7E3VhSMsu+mwiZEeOuhpJiSCNH0DuZPy6b8s8l/LwnPPvqARD7Xn9exjxnDH
X2U/nH6gCm19nwPVXFjkzU9GfgS6xiFUy9lkYdgq6syY8kz7xc4VREIgwv0PywH1BRsOpTpQzpfL
ySvTGN2G0BWM9rQb8wpyJdMa9ozXtQvOfzN80M1jKJiXHMYuTdUFtEmq0jt+rY/GB52Rdr9yS2M1
V0H4en9Vt3fu/0zJgdHRU3TfT3iiSmErY4BBH6v/snGQUFGrUwE/yaCCohEVFL65n9PJR5RiP/Th
vrIXp3lEpJNfgjb5AH0LipzAWi53LQ96BSV5QfT22G0cWoPqc7cVg/jRr7SIxP/t2poDfEZlvoWs
T7KWGcgMVSVh8GjvTnsoG5RV8BPtQnPlrsTwf+0sOPnNSG/+a1F8yrPzhKCPosziwi5zbTrGdeJs
6wHZKXOcmj+9Jjl9uO8atzpRgg+JrFYAHknMLw16dMEYKLcQR4fZEe3ifNJqt4Lm1My8fWob3dyh
FThECoUpHVBuYPUdg+bwwwbdaJv73qXEo6/zuHPij7Nq2PEHBS0KFYWEOfdPSHTnCGHNRTUEKEm0
7rRu6r6ONwvLuLlvUHlotLQY2bakOATpEay0Obmi4PSAanpmOkGAG818W/n2ytwyL+zC7r/YSrtZ
iiHXoV/iioEWuUTdQC2HnwMz6bf9I70EaMEbQKtiMqDbB/z3wkpvpnT4PggAAaPxpJXC1tilOaVJ
QHLNZ4Tgn7r4R/tQmV+yU7uKd9E7beN+OcFUOEc/0bdw3M//4QewXLI7KAEtbpxLj1G8QS0Sk6Oe
HELak1UM81C8IbmtV/Yq+YCazF9RCVfnLzX5rqOmKWDbhs0wl0WtXkpoZ1rxts2wht+p8DHTBjuV
iFTC+9SvQiV3B39hsdd+ZTKObKv8A98CYeByscVgn/pJR35bf3lyd2w3DbF6n+3+GVnoX3/h1XU1
sWiaTEbQ9eORySwmmPhLmyGfN1aTSAceKBC67iE+RPt6BwZ/wZeuNxNDYtYMcluHS0i6gqyxmdqM
ITuuIEfrN54z1iOSjJoWPFhJGzcLsU387y6jqZj44FkLkIGMS85SBjMfHKvV9Y2hfMvS2O0fMqqY
L55WGu8mBAT1fao4YfQJ0W41/iCUVJKlucjrpxjFAofHEBg4jWqY/CAy25oU3RknX33Rze1cb6yf
+aE/iB6JQcyCYELdwSIIGBqk+RIi7WoDGHd5A/fRCxRTB9J1MoTejOS7jfE33Ke3GbYiMC21pq9R
SUydC3wklQpyGXLsSweC508bzTSfBcqbaeJxf2KC2dv92om8ml42sWaQw1Ljt0EWylNniKA3MM43
M9WKYSNgyRF9/mpVHNvn8mO0dcjjjbXzF4jh5EX90qmLIOVrXJT0C+QDM4RRY7b8Avd1qFfBCwMd
a+Y5DsNXrinrBeEryF6WPuY1SkmyKt2cZqZA1y3WDRUlMyTNzjH25UP9YOzER7Xto8Mg3EI4ErH1
4ghJNsVD4Cw9GK1M040Om+pxfjT2/2CjlWO73Jm/SrSwJMKeK4qFwI+kwOfOmYUWmQEg+n85j9Q/
RKLFQM4+WI8LRcOrQCQZkxy2KTse7ynGEpTOmyiFRBwB82jp0XcdWR3BVAW2gdPPNWJLB7AbAlSt
ExU7BzR+nYdx30OXwyuCKb7D/U8l9kf6Ui4D/S6lUANOeDktiMp0croU4EnrDAjWfXXMRbrQq1cf
hIoGSQDXE7OCgHkunaFVyObi1psBiBC64IrytU9UC9/wWt3W2ZXvYmTntt3H5UmLq2tRmPaA1fIv
oA3ymfeqVtWLSWEjCzvad2KMVtP+NIxRQwx6fL2/ldfecWlMOt6VHSj5BEgfzQiXBYXoytVGvZq6
pW922xBDieBsmXczpOTCcHMkSPJY9cdy+AHv+8EM7OfTtARNvbV5dCu444Uz8gC8/G6Nbk5mXgSz
X1Wq/hdZR/hHh1Tg5hRW7k6JjWYJWn4dqkRGcXbzSjuo1ifNjgyyGMa8CybA4MR5A70gaMVoV7lW
lyeNrvwfkxwyYIS6JirlknOqtRmbSagQFzegej6IuaZxpX5EwJvbABaNQ/H9vpfcQKqeW9TlbUWd
VRtDxHD89NE9Tk9irPR0EHePzgRhujMWkqf7C9Tl6vQAhieCipOXqNMfJhTWrEWEoghHFzGE9JpB
eYH8NmGQkBPBYTS1PIrePluISPqr2ETzoB3tbfG+GZ+XoUraVUgh6RToIVocnG5AJJeumSHypLlD
q4H/smr/qfksBmLmh/TLsBWV6nrnHMOfNajIxZzlxlovLEsuCrw9TB2xVkcp1vNz8BLv8/fBo/Vi
WIyTH34lT7o67mKxZNhUEchgGG69XCydo65LhhIXbZlzWmWGV6sbqx7aL0USWd3S3X3DHMfdFlRA
dFV4PV2ai0YUdiI4VgjXKCJ8iB/sv5ongZcxIaPrPlY/y90S9Oy2SdI9MkHoQDzJZNJk9pxXgUp0
RkNdQZ32S1XaiIbpSv3H/eO3ZErKTFSlraoYFJXPQ+q0TpTC2OfM6q+1clQXTt6NsrHlwd5J+IT+
nI8ofTgPYVYU19jJ5FHQAKgb9MieHLLpcj8yC6f7p/ehX+3vL/A6y+SGBWsB37pj8saUB/x4LNmD
2wirh/L0Sod2g8rjKvHDXfWYdN9FVIt/n3qAx6AgOhBFXXopuhxHtRMKAd6E1e74DxZeWVub0+H/
wxqTJrD06BTzrliUxcseULQjfHT062f1r8h3Nh3cs8Zr+7qEI7xROqEbe2ZNOvOmmsSGd7JVENjW
9rRRPug/RZxhHmgHz//9z3ftn6IyySwco1VwYskjNE3tOmCtNNWPYsCXOzIzK6aypSqpvRfQQHVz
3971I8zEIDVpQftKa1EVP+gsVe8qa45CJns34efeh70TULn9+M+HWz7o19YoF1AUN7n26AMwP3Zp
zYxdF2GaEGUXSCER19ggIutsxrWYI0bcd/EhcnX7CfpJqgbU2hgNceVgpoZmnzG7TP9wnT8OG2Vl
PWgPynrVr5H3CP9LPi0ZlBaYTfM4aMqo+qbzHA3dKhvMBQ+5tYcXa5JSlmqGUG0uWJMI0PlPYy9S
iH5TPI9PSI8vBTGdL3JxuV8uSEbRnoAWZjnji+RkaIuQtPd7/dnYofS1Dd8vce0vfC45Yp7SAPUC
YcwY7BYy2eS5ravFNPPmkhiFEoQlcInINFAK6gilLb5R8BTu2/eM9K37dfBe2en74WHRBa8yBrGB
Hs6OE5ImvSW95wcMvil98oRH7JBHWVc7bYJG9h+Stvij93OpNH/TP3hn0fIVbMfMTl6eMdtUjBYR
Ohr2O3hgNs06PKrPCEvuCj98v5T8vc1gXPoHVSKyLVpDjoDxSvFjTtK8LiyWV/toklBYgbnkOB/q
QyrI9T8JvnkYM4/lNt4ILlRvF2jJRgwsp+tFX72qOVNQp+EGvkrUXqlzX67c6lm20RM8RYkn3lvN
R/U1/wOVXMGC066qQ/CQ5U/Ii4TLM/3XToVtui+2IPUnb5L2oejDeertWfXDPykvbbS98U60hrsD
162/lDBdX0lipWfWpCupNCplaGJwEcGTBgt6sQv2xcHiiRQv0v5dJxSSLTk7m43YVIk6FHPifVn6
zMs8jAWMrBsqLWh+2IO9zZR175R79BmXZoBuuPPlUqWISn+mS4eKpWo/et/axvTcnXX0Tt8KovvF
jb0+rVijW8CsJB8RROClC7lkov3gslhQqbv+IOropl88Cl2KX9nc66qk2FwLXA0s7xDmyODjjGzb
tZnQeWsIeSSFf27zZ33wR1/IB8Rwy/TgEWeSxQFyCNgMln3ppucyMQkBIGojoJgul6xVtZ1mKj+B
ePGItubO9Bn0f1vwL9wn4gxexgt4Nhwq64QLUVuWzgmXv2LXZk3BiSG68EHwXIsu5XBYfqwJz7g2
BdBABZiuATm4XFio2VnlOsgHuoH5onVD4xc0fIpsMNaVZX+f9T+U5Pl+OnXDpAe+DzicyOKuaiZT
S9k+mSlpt1a4z6BqCIj6dXLI89Nar+yP0TAsdCuuiya0CgyoKoG46eCsZZ4BpOI8pziZXCo7Mdmg
PiXb03r46kLDpe+jo3JYPCPXn/DSonCosxvNijS9hrRt8lsPbpZ8G21b9FP8/LOouvbD6v6WXj+j
3hbIewZySh1WIqkORagbC3AaE0dEUAAgqvhX2PkeyBvEBf00XPevwUbdLVGNXl8mYpX/mpUuk76H
SIQ8ffKz1qtXaoT2DxPzmh/lSI9DkXCMM2PpBhNh+9JjafuAGMCDPJGYSB47hppKr6ueUOp10NIL
mJvOQloFZbRXdH3Jc66q9KLJxDCRKO45DPBJ33GqhqFB/23yldGc12lmDeuYLs1DmqOqlFcnHZSE
GffbGH1Wb5XOSfCH6+Tqy8L3FYu6WjSPD7AlHs9WeYAwQFWwsqcOd0ryQ6UFRz2N10adf/ViOHGa
v9Uk3xjzu1P02LbFykHuxDu6mbZCQ3FpR65CIfVi/hbEgbDMQol86dlRqVm9E1J4h+GpWImRbigD
H61dsEoeli+bq4VL1qSbTTvRfuwGlPXy0VrlXXtQMwBY1lK+ayytSnowJLVK+VvHjpjQjNapL3rD
IgWN4NNov2SIfFi77MXZJ379vT8yzbwpj+Wwd4ZPxI9PomzPwKEfbBalORZ+mSsdbQVpyMaw+GXK
XnkvkiZn44E1JXL9An/XdSYh9psYSasaBmMUVS6/boeeagheASVZZsCKY0FSeHoMQADQtD4sHeXr
FE2yJn1dwyNr0SObq2BrHy168eUGDpF1u/uFxPcqa5FsSV9YyT3GMipsiW+Vfei4VCvf2FWHhO82
PCy2dBbs2dJ3m9rBGIhhoutm7/Q3crbitd17L/b25CvPS5xVt78cXNfwaVJmBgZw+eXiJhmLKa9U
2Fi3GNyItsAp2FdfnZ2BGo65qCBxc4G82OCZpBR6NaaqnmjwK3Mp0jLziMDRRrV4QEAtyJT2iVnf
eYnGXnyhiyAovuCZQclbbGSpuRYwKCaa8617qDcNKdFiLevmiTuzI3nKafKSLE7ZSfuFAgzJ3vjB
XgVvlJ3ech/4KlO4XNVbo/MsUxijojlNJdY0irlHoblTfkcI4KvqZ9ulrtiNrunFFr4dyDNjsFC0
TR9iLDrYR+R0Dy1An+qg75f6s1dVClZFHQtmIoBczHVIj6+s1spcNyOemYGbfW+ChkZEkpbB0jG7
4ROUJ1BrBqxAHiJ3imy7jePGJV61tvfpVKJyDL/ro9VmMJrk3adysF4Km4Ry6oYFIPeNmwmFUxPf
VxFdZDLy8ry1aBsHVNRgq1Y/Jn20aqvnKrZW9y/+JSPSoe5jJ3QmZDP8IEcD1DW+lmq7bxN3CfN5
3XEjOxYIJcCYPDuodF6uJsoipw9yQ5QFhNhgtB7KLQVjWB6MdVj5ymH6cH9l1zk5HVORjoOigdVM
dyQPUXNaV9D/i5RVlDmth/jYPzCxjTuiPfPgPS+da9klGT4hfRKld0rVUA9LV1seaCdzFO+OJv8+
R966mrLd/TXdsmCpOq10wfNAd+RyE6FHD5woRIb9ZKl25k810jNrZSicenvf0FW9QayFFimzIDyj
zCssW2fqimqnsQDq6McWjiJ2L2pXopri/JkdtE25Lp9+u7H3ZtWwSQ7ofFFbkQJjYhl9aCW8S6eh
mte1F9gv4+hZ+05Pn+u0fUoRJ1455dSsplrjyNnF9yGKPjp2uy1CeyEnlo+GxdSWSyWLl6tGOUku
ZEXufHIMBlJ4sP5En1KtrJVXLmYo8mtDtiLuirOAqZzQLwlzrAAbtlYISahcrMoma/1ma+1Uijvm
Y/Zx+LIU165SI0ulYSxwBZZoaKLZcml4Do1cLXoqlPZpXucH4IqQ6LjGsBZfV31YqlFeu+6lObHb
Z+vU8rZRZ1FVLsZqU4Uvk7akT3tVxmFFNPoEI4nNuuChujQxjFCRKYgv+VFkrsIe+Wtkd219GzjU
lu1ijUL3a6L3h7Z21+bIRPn0oU70FXxp8WpSKl6x5cqZgnV9Ul+cNIsegqJdL5yr68/NbwRdIXqS
CGOqIuc52wbHKMyszfiNARBRh0ZWtoa2dg+v6mZdIhupfkfcaeFFde3IlzalL913caiUCjHeyVei
wWtFytZK20/3l7a0MukDG0aopX0sVqa92KRmrnMoqqOaLoyl3lgMjkR5xxBUfWSjlxsY23Ff9Lws
fGcIH8xSezBtZV9Bl7LwpUSwPs8FcSbuXsE9LiCgFAgv7bRBOfVp66m+F8I3U+s/4Wst/W52mxXF
75eiXKI8vLF/GGRdOsmMeIRfGuwGo/XMUqHoqX8q23xdjMdoitfj1C9c+VeJ/D9L+9eSdBUnp9HO
bdF+N18EDV28yV7jnUUS378uc6YuLUsK6VWkZmqSYKyI53VcqeUqLfuDahbPdmb4913wVkyjjKsD
ZhUcMMS2yz1smdKyQiUSQCJRkdf27iH6LETLQn+RjFlOq8UuntuSFhaXTDHlKbaSAw/ZF/GQNWDB
zl+W2apu+bwgWcPliRiIv14uC3hBqxUlZa9Bf9Hrb332JXS3C1t36zud25ASwTCFfsI2Eo0GQ3tQ
vlhfEITwPvTHwTe3yd58aJ88ZVV9WerM3bgWBMnn/y1NitlekEKDb2LWyNsnxdFWwbj4cF2yIYUM
re+7draw0W/nrQCAoAH/bB8Ez7N3rLbTw/jHwmbeCh7nqxK/6CzKQ4WkjhnMe/4JEVdAdH+HD8Z+
bFfhk4Wu0DcLP3H381Px0XtelMhd+pBSHE61KbcHBdsCBALM0+92NFd3DsIXzs47CoBbuF0EvNzc
Y3HrOsBlSSkkq7nlJs5Q4aLpYfrcN3sxbtXu40f9a26v5j/HXXpcSrevxpHECXy76f/XptiJs11O
rdmAGBSbQgy4WZUfiw/MXT12uxnTDexxWbIyPrsPyfEXOso3t/lswVK4LmfDKSj5c/wfi8/1wdtm
yB9/VN4FW+0Y/5F+Npj4Mp2V8fxfXMtipIq+BjxU8tRhqDdJpaaI9ArgQfNhjFbdS/Xi/iWyt5ZJ
IvNxaFGfhGpzkQxNnEX5SgQfBtBQDE5djQoopxGYtZOK/Z4Q+YOTV/kf9q5rSW4jy/7KhN7BhTcb
M/MAV6a9IZvkC6LZbCaQADJhEvbr92SJGlWhKghpnlehUIjRrL4FpLt57zG++2wC9iA5EOmq9/L5
nAJHAPVoec8HgWepgdW0jZ05E5mRKyWbmvg58T3dHzYJ6jJjVLlX2se/b8qBfBy6XrjnSyI88DGL
vbZjI7XKHPX42mYV1Ax0r3D9zmr7laRMHkWnLxPYPggVQGpH9pCXeE3b4Tqho46C+1DDlN1tr1tR
xqqLWdvDy01nFjTNvcdfzx55Jp0HBeTCAZEUp9dik5/1oZPKZlNYQHg+8XurGIFNE4VhxFQMfLrt
vHYor2xk6zOsKQc6XAOXPrarNefzoT29Wy22ZJZ2vLXkrUcCWlrwP7K9+ObCZEnWndlX9tFeYdCe
VQOW96zFlgyRj77nHBGbUIvzbR6BeQIhMkD6YV98pwq/2KxJ2pzVPJYxF5ui7aZk7AViygWjS3Cs
LAl3YXftokmn0HVr9rX3utgSFV4nsyPvrOkO4O35Ott7t04Eo98pPtTzv6Q3a96V58mJHEpQQiE1
DHzlMlGeBkE1RmpMZLf5ZtXGj7J3et/z6Jom0aVAHsh8uJCjJoFL1Ol2zxITxSrdm0I3r7HZQkmB
fy6BvHf9TNRtspIlX1yfoERhC5L2Y8vrcZ5mSSIMY5JIi8fWHErfcDIoBrVfTV5ukdDuGp06K0HP
DxVsCkdBFxOmpRR85gRBtbbaTGhCmd6ugGRNjs71r3eCCxPlJNLiZaLaDt9oB9sPnegtN903NjCy
8jQXBgzQJ+zdkvCF42LxNGnDBK0rigFTkjpIBiHQLqztjdZBZOzXj3OecEmAATiXUH7EeC13bdon
Rm5ZmIRtrz5QpF++kfJ0r9LyI1AJbZyreNRfh7zwdMBlqxDR1HBLPCPoQZzEBG8RDfiEvqjptp5z
HLsrJaiLuxYaHzpgDIiCVXY65zucHxN1BQpiExx5zAh+EyQSxLff6rCPLHh8pWOwhva58DLNo6DL
hmDaVhkstBGUQ+GmYlctsSHZcJe4r7ojtr9+ixf3SACkHRfaGijcLIlJMAhnnlNSsNSmm0IH5Ab9
0I0XTP3LDHhos8/jtSrjhUVmQrNB4qTlAawv3qlovA5K3CiijpmyHQnblJ36qXdY2OXzfzFHkBOj
0oOpgvW0OOaA9lFQK8a0VOv6uqJ5F2czm/wm0dcgyxfWM5wgDvLrEu2+bM7Z6sydbMbGXzetr1fP
Y7FGh700K6DOhhUNLw3pwnU6FascSmMK59gQs+xV66anAdpgmdIB1GN9nxL3v3h1h66LC8QJ/lls
HqivGAVSMMjsWtIkJ2c9KPlKbT02OfxX/4tJiPwS0k7QWDkXIktm4gxpfjiogfkCItocfGQEPn8+
gCQ3/doFUT9PxNCV+DPgYvvNic36ojwEHCL6WQK+ZXGd3Ntx89F8/PXjXZrwx8EWVxUNscyuRzBl
vmde3CY/FJCsqrXa5sUpePRM8kQ9uo5lyVxViqKMYVlOsch2STOvjdOlPff4SRZLt2toaTYyoRJv
A3DQ4qlQQmhjgbE8RzBTH2dfRa9dW7lzrby/5eGSc3eYGplU2XXmD5oamVD/qvlznaxKU8gNYZGg
H88Le5Gg98WklpbsWQ2Bu5ETkUToQm+lZ6W5JbH3/dcz44zDdchQ/xwzW87TozEbmqmGwgbimRuy
7Z8UTEK8wRp0AIkun3ZSe12DjVog4OwRr15m1x53sT8ydFgKRy6D+Q5+c68wD0AVrQ0r+9ALXxep
u1AgPLl3uIsJpDCodSo5hE4r403xdk3B4zJRt5k3B2Xz1eGfJg0yGO0YsMqKV961HLvl2CIdAr0R
BWUUKBdrfqqtjE8DGP1VM4NyCznUW4d3SZAzjd0qUHLYCL2DLIfao5ygJCiYjGhGpClbq/XJhfir
L7LYDyoYrZWktkCuhAesXyU1i5SidPwutcmDp5fJj0zT2b4kur779Tu4tH7BiEJy4aCCgarf6XSD
oHWao7qPlprZmiGs4iNS1hjsfu3gPa9xS7EwibuXtShJnz2NVBQt8ZoRVChplWcCbsXfJemr3plb
gDGff/1Y50kMGIHSHwLVKMDwUT84jebaqa4nljpHlj8FOprbrshhBk820t4Frn3xOm7tfCqj+4FG
MNrM6G7LltdpzKT7g1UjwuzW3SsvCSqac6D3f4FQc56HLoIt9gkXsfoeSj0QkhHXaBbiEeVi9dpD
8Sfd9zd/G0mCDreFYjcKP5CNAcF6kW8UvYlrQ4qGoblx9+U+37xJ5M9fUC84Ww7gg6BY60p6GYCY
h7bi0R6omukETfmsBh2qhaeopfutn0VimyaBRItpEdvD/yrwdu1+LRU9H8RF7MUgcnViWmohtpym
7qcafo72Nd9199N2jdZzhkC0ZCyAk+GJDIzOmRxWR1vA+Mu0joprFV1mBhKRoEFZlH7GlR89Z/vx
QaIxJMxwHHyURJKgvDKKYH6aBi+gN/bNYO1TLXZv5qK6S2E+CR+b4S1LNX9lPZ1tlei54WYF4A0S
Z0noP53bnkKmDijQKpr27NkIZ2DwW8DMBO47q1RwOXVPdsPTWMvmSulkjLfZUEXOE6qmnyVLs9m6
Gia25DBDAG3l2S7HA7gBpHeJalvM67nmbklVxNPu5tjhfosGHIHaXygFM0DsX2XAnuVlhwf8M+Bi
js296bmiHKuIdVYI+TgJ8gQTPSxv6Ldkotsh1KL1W9Y5gmQRVr6Ho2XVZq0nWgfPmTiB8V3ELiDU
3osW6xGk0UJ9YHBzw+YY/2z3/M/b+L/knd//PnTtv/+JP7/xamoykorFH/99k701vOU/xD/lx/7z
104/9O+76p09ieb9Xdy8Vsu/efJB/P6f8cNX8Xryh4gJ3IYfuvdmenxvu0IcguCbyr/5V3/4j/fD
b3meqvd//fbGOwZ4+eM7yTj77eePdt//9RuOsaO5Jn//zx/evpb43K5tXt+Lsw+8v7biX78Z1gep
seqhFgOHVax/zILh/fAT8wOKaZgDcHDBMQZH+N/+wXgjUnzI+ACRHgMwbDTcJQEIH2p5J3+kex+A
jkdxDIesJLkBbPHHg58M0Z9D9g/Wlfc8A87jX7/hnnW6CuU6kMV2/ItjG4JPi/O6IkZe10DdB8Ro
uIkUKcl/6LzMH3W0AD4PPZvnnSK8Eemoi40sLHOvejQTh77CmbnVNlrduYDIKV4HoBCfArVxtdtM
MftvXjr1O72yelDRBAmnvByxo5R2FisQFHZ8phFtyy273UN117PQnhb8ikCprYoKw0y+zKmd8zCd
E7MKi7KuR783RKtHCVdqHve5qLZ0qtsvHZoKWeR5og+ZYSSer7JkCr1ayzfIcq0tiunpPSduGfZ5
V8KHsqq+oMxZxgy0hl2tTuI1YwmyoUxL0zQESbe40l2i7vuB82tTdBb8pQYoPQdVOVpvzajwFH9X
ASh2Bgau9NtShb1QZzlVewPNN13zq5l33UaZuHaX65Ou+JmdDP171XYJDzrDqMqoUpr5Xu2gjrlL
Wo+hY44JQQJuF9j5GPBD/L43mNkGtOpMXA0q08g2MIUgBcRbWM780ZjTaKJi2rdQAQtIombIQaru
ocl7CLQK7ibhbLTIdak3AeFCPfZZn93ky1A0LZTfimYY/U61eeRNqoOXy/LpHmDO0QtEy5zUT9w2
/+5VCcwZsqZAm8Q2WtAC8KIr3yClEhrpXDM/La0590vQSUq/mHJiBVox249lx7O7ThK3XZqmt7QB
Z8FWBuel0A0RO6RX4xYlomcq8LC+NU7vPclhpwHb0+m65AbMLZWCD4FFK+AJkqoMLMD4v8BgxLt2
FNI8lpQwETnmRJ+9tqliNuNdhrCNML+MWe/5HjHfE8LVR57wcuMqkx23ujLf9V4rHlLV1eFiRJVx
M8wtrXw66eJagQ39k+plX4SiTluTaV6kdGr3XvHkuyYMfqOOtfWQGGn6XJta51eGSHxrgvtnnzTp
JmEUx5dnjMBZloMeicTSfA5B+qApaebrDsSdXbrBQmR+bhNApcae+lXfDb5pik+eNnAwXhLiD03S
Bo2RdWEzOIWvN+kL7Z3vXY5K8WTnV20H/U67TW+zIoHvmJEYES27p8lSnvuC5n4uIMGDtVD5Y1/z
fe8WVqhSy9vlKFIFlKVABneO5VdupoToS8FLVzcg/FLPL2YLq9ZqnpWAW+63lFRYspMCsfapL31l
br/ldH5jXZZjWc2GL1riPEC3kvi15T3zVruC18QzlqLhY9v5Qq0Wt65uBmwQYxtVWt4CF9YzH3ri
e43l+L3K0EE/OGt8RTRDIDSt8S0CrE9DyDe9Vd6bzhmxJjNYoE8E5i5qMj7Po1P6NMs+pjl8WB3s
OJu805XN6KQ0zPuZbPqUlD53++RaeAbxuaj1jYei9JaVg+NPJa6dTW+YQeWxDGi1RAQGr+tHQ02q
K6sY8hgrAr7ivEZ5SG3LODVEGeqZfafDePPWRlkCGmnecAclhhZtkexzmtEhKKqC+r1TKnk0MfWr
kbdNLOah850MOVcAxOEcuQwynikZqjfadF3r19QGtyoZNeN7VyvYJg3WRHnXdz4hzpfJ4IPv5ol5
C88jCN6a2bDVZzK/FWaDrQr5YzgJWsQ94e11LsQPGNSkoWaa9GZkah+WHYGVMLSh4oTZYq8ZHA3k
tnsbXXUcAqD8q409VdNta+fdthR2cdMZaJ75co7sk9pJvruVkmhA6XVgJaWN9aKPvLP8kgxT0Ke0
jbpCHXepmn70WmSlRZE72zFtHHD/Kat8pbXqoHLULjLxi321sX7MGk8iBdj4a+iNVw8lc59KkBIt
v+2npgwmBTf4WwDZjaDKh+K6NvUqjTRwSV7Kfsyv9MEjVyDNtEEJf5UoN8Y81J0q+5iRrA70vCiD
GSI1fqtMuHNqMJuY3AYHSFt6WFcDfoFSZl+hosquOzFq08ZMaPow68mYopOeAHnmt7iTVbFOWjG9
GcDwF4GRT/bDTMYERRK995r3DMMR2b1zr/U4zyz8ir0NJelA0UQdMGMyAk0nMAia9CYY7TF/ydpK
velzDo1KPbPw6GY+PQ+ekbiRnhqpD6E6YfmjZtJwdPrS2xfQYPQt5tpvXkeAj6z0IqUB1YbZuDMG
nWgII/DfkszjvregRflYV2y6qSdFR/8KbexJiUYc5Ok+11VGIS9B9IxvNCU3aNAMLhnDMYclSECt
zHuEUDort1xPrfRT3+cmdie971Rt8DXIR9mBKiZXD+2q1kCcMmej8XExxZ3JdnsaUWbRtT7Z8uYr
ExNkOGgC4spkoFO/yJ4rkeeJnhvwLgv6UH1t7vorcqO859flDsLqUB9J1nCsiyIJIkphZAyurLSD
i7dIhUoOsTGlN8aAey0EsYY081tvQmkTK2CFYrCkayAWGBToOaKtirs2/u80SW+ELixnmPvA3Dif
pfpjcYXb593fB4/ISICOAE0JQrcFRuei9CNKMlJDsaDxcCDLj1uy60LJeZH20Wuo6sWV5xAMUjjw
JpV06jONc64Yc0uaYgzU0rjJW2vXlJ+OUuufGexxxrq83pyFWFTzktEczAnugHhzRlyF7oZcSebc
vO/3PXTSbKhYrEK2F+XSs5iLwp06eAyeGojpfgUJ82CA+AAHS79uQjBkw79ASz9Pyy34+P75IheF
LVDMClXodh+omy6yrVj0kAoO6XeYF4cNfOI0VCzsR4jyYCGsPq685R/dzM8ed1EF6LTCgqN0OQZQ
ooszsNRlzb+Grhn7Jh0fy3DYZjstEEG1QY16ZXzlNXwZHFq3qB7KG5C5hJImaW/C1e0wvrIlJKV1
h7jdrcPY9EuT9TjS4jF17NoNFxWwL0B0KagHJKCIovgS6tEwBtJuvQRqBLJKAUSI6hRAFR4WOLB8
rvprC2dZyTy886Mvs+x19BSohrzHl5GQFQ0eJFUsSZPZPXr5gKdXwTq6Va6U8zcNtRCoHwGyqy6e
n5VG4gxqMwYefHLSDBcZFAYA9EppteJUcWlC4bb6R6QlE45YzizyGQ8HtXSILEH0Nbbjap3fd75O
oYCCbAbNRGgrALV7uqtqtYH6FeRD8RIhMA7QfTB+ywPUL9XMNwA8Qma8Nl3PX+JpSDnJjqotAywj
CoIdCSGhRqc3SNswk6SqjoBBsPV14j6MYGETvF2Ffp6fV6ehF+dVijrPiJNThs4edbAZUbdrP6N8
dt1sMnhImpviRtv9enmuxVzsvq5VenoO8EWQOZ89SJh3UdbFvw5x8Y2CkA/wCrTUkAGcvlGzpcNI
HA92eNBTu1V6wLfq2zxfoTOcL368PJyJUIOHACz0Tk6jFJ0lBl1FlFJ5GZ2nWqyc8JdelA4gD6Rl
pYztYb0fzYvWUGHOQuAPV4jBb5QHmwxhkW5//arWgiwmH67BtQXD+SlIk8RXuB0klh0o9Zo1kqwY
nm4UtmTVQRgGAwKxtMWIVJS7LS3BVpo24nOz6zbyJNDvhnDY0f0aCObS8KMFIXkEqH25zuKZtFnp
iEKMORCcBK4zXSmD8jLPKU5e4/nXr2/ZBcCmi7vPUazFJFAT0aSV0GfkEmRrASRobKTWquxlr67W
S3vTcazFyplJn5lajViSpe5xn8UjlMvmYPwE6EGwjqddduLOHm6RtGhO3WjClA8Htokekb0Fq3ap
bKP+BXmBtVFb5CsumdqhrRCMzW0sNPOjcIqvxBv3CToYvx6188MEPEUNTRV0/rDbL9X+p3Ka9ELP
VGx75W236dGk767XtaFljfds1iM7l3rpBrBEy5Z12U8jck3YyjdhH8rGW72Bh126ozG6BlCJMGbs
st1LGq02py69TJxhqMd6kKBHEfh0b8rHebJNR6iYll4XtJBhQjkn5IDNkjbCBTN5+71+79JgDWt+
aVs8Dr0YR70hbASlGzoKyn2tvEEE49eDd+Fah9E7erbFXiImPqP1jABSjqNHfhcUT/1We3BxTGqm
b16n0apkz3lKeRJzmVslWpV7dXF4n1KuoYUMKVYCuJZre9fFNedqaLND8hsdv+XIjWbtCIeXWAbX
ENn3uxslkiZZwJVGdJ+uHGEXckbcr4+iLQaL5nVGupLJ7au/TgPnm9nD4qMNpdQbZyAC+muMxgvT
A7J6wBAY8D1EJ3OxYbKhqUbFHdSgGsH76F6t2lpZ3WsRFttkmTieGGZEICio5d7jMHxemYEXNuKT
Z1isrh6lzNxuYH7Tx7IdKzFngRe1oXTEZh+tLz9T+//vi/2G7Ozo3Z/3xZrX+qQrJv/6710x0/0A
Tzfw3KGGJgUiDUzdn10x94NzqIrgYAbR3pUAkj+6Ys4Hw8WJDeMv9KiBR8fe8WdXDJ5qFlpsEgwC
6SLj73TFlnmBCnQWAqFCDYoI0h57MQmrnk8a5JCguAfNhPQLi6XIKFiUX9aFOxbz/SzUYg2DCS6E
283oXfUbortBporw6KXf/56nnVRMZC3pKH37GQLvBvQhyFYsRdBHJU8hmYxqsMxyphsS9b77JM1q
ips1VuFySzqLJVPJo7RXJXmdA87bhzwNrLHxi8yXqkuSJDXaLdgQ8uRa3XYXefBZVLnkj6NmvKmq
FFHlvc8OaOzN30T/LtkXRoQiBSt9i0bauFl93kWScBZZDu9R5KJOaE7k8wqwW2TkEUaaSJA/Spqj
sZFUx8M3UKxVacrDRehX47rYjMfUyKyhRezSr5ptDbBuD2lrw7erNzj6iutxZ2whGHlTXJXXzaeM
+noR5BsrKj611+asBQ3safUwjVaHY3FfOHspi+WT9wXx4Gwjh0Nq1tG49UCux2Aw0NWgCej07cqp
cXnFQsZN+gtjZ1iilnHRytVJzoCZhNUOKAvIABpOIP131xOKi9MNImmybw+t1eXdzqqJTXJ36sPG
G+KJT35WSKR5dr+ycC++x6M4i8mVmGVj9zriyFwJ2n9hSu+kcIsWNRuD3q7W/RYn42HcYDwN3RGo
gAD+szgZx7p3zVFD+1Iuo/4+j/pvo+987ADyLWMXQJ2VnenMQ1nus8cBF5tf242Fgxbh7zsTGJX1
jXcL/W3NifXB9Pz6YfymBNqtlYNAG02xNPMrsuHehKolIwSKJCtf6MD1Xy6p4y+0yE6HbNRchf58
4xK9WNhfoZH8JLYoZ3dhaiuPrdHcKmh14zVBbfJJv6+igbaVxETH7pfpXglG13tiAN84P7/ynFhZ
NGbYEeGg7KdiALkDjIu1L38mFbl4m0s8HXjkRaaq+PK/LzvIB+6aCQ3m1kVWeEh4t5VBQwrDLv4X
cJFyNi7fHVJeoPilsKKx1ACGN5DeCKgm4JgRO/N9/NZsu9hrHHR1txPqfXlsQh9klTRzHhbeb6hg
4unhnQDXydMdGDbcyQDODHoawi1LX6cZ2za20q4txsWlDIsDcYDKgaGd5HAuH4+WdTrZmdZBrU+A
LWPF7dfxRUJbp7eM+3zHIaWkGOt1g/NNAJdAXHhhqecBXHGYskcnjGLk85B7XhfWUFOSEuRodWLr
luIK3dWaFsbyeiaf8iTaYkW6HMkINRFNOsJIHDxjvtjWwMhNIIjC/fphFQp/vpsiJHxPUelDKQZ3
w9MBbIZMJVqlyAeUzfwQmIoqpjHsvvdoupPv6VUZT1drJHaZey6mqwwLNCAu2Zg8y3lDZuolaUfk
asFF+5O4lkJ3/RXf5F/TUPiHHtlnLSoeDey2JAQPcWV3vzChTr6AHPijgU1TKtKswRcoG7/9pL2R
bb7lexqCOAqsVaCleOXoLT2t7hMXXzgky6X6u7QcWmzzOnyqc2vAC5eVqPQ7cA543d6jF0AwIKBX
iQDtYK2ucPl1HwVdTKxCwDF1RG0PQWWzhYU1shUc1yGK5bFzaz+bYQkDGf4dwtZhEVRrQrry95/u
Th5WLcYappiANi8ZYQwqilU3YmLPKCtakCr2rR59cq8yN7NtKX452g9ALPxYGeRL7xreWyAk6lAL
wU3ndJAHqhdqorkd8kN52awBpIHhaRMdVhOYwRjhYrMGizcO7eOTp4U1Frqvrmxkq+4ZhtsBaK1I
epWFrWOU5aPR6UKNmrSe012vlp77Q0ExckQjixTpg8V1o7kuYVVmvgE5C6QKrMxc+0spVA9jAz1c
slGHdgQNps6AC0mZVTp7e24NAImMrBa5FnjABIHsaTbUV8DUSXyA/wyfQkSM+ylr0sfMG/UA0BHP
Z4OKNoxrcefJG6r5STVERoPB4sCPtG6axWVVATPoufm4q8cWmDBeZeihdKNagjPvAVcBROX8hKw+
ofukS9JPaJWqUBlRePkdwJYeBU5l9vx8LIq4mPpkD5qq2vi0GrQaUDyiTnuuieTFqgHjCpBIAL0A
b0JziNHd0OlucHWm3dWVgerbAEAVXNuMSQmMLNWbUIX8fDzNAFmE1lRmwTRkzAw4UrXATAScExuu
Q3tR9K4VKJ1TflaGSY+zymmqgCsW26pOVV7pWsk/zpVnKjEX3DSuaWLWbtxMjSNCswYUaGtS/CCk
JoAjXUpcOvst0bqdw4oB0LXKdjaz5VXWDcNGon1KKquxKmSjnpI/KPms0JfSzIrOCwqgmMp045qd
CcZ9BR/GEBs8vYIp2PiJuWb9WIuC7s2J6Y8mkJBAfjCiP9nFaG5Vveu2tq3Qqx6rKnTBML/tnFqP
VT0bHvXWLWLHGcaNm7XjxiN5+lK65nSvoRchosLjJvEJF/qtQc3poVFE9cjdNLd9BcvlG5y762cn
p8kcOaTyPrJ00OPZUDvctAc2vkkNxtsUUMo9nL3lyGW8Kx+hWTPkfs14X0LvTxi7QTPHH40F9GYM
24se5dKeahPfEOBUlGjIq/qjWQOT6CsNVW/KhpNuVzeocV2VdirSAOqIufXUgCOkbjQParJbq7dh
sjxb2lzuu6SdzIhkrfEjJbN4zpAjRylgazo0/x00TR09bRR0/bqy9nMPc9dnaVFnUWXWVvlM25G9
QuW+KjElGu+haJgy7ZDPsA0YYMwJBCPZx5GSsQJQiBYfnZw1ITybFQ/AJS+5yrA4dxSmfZPv0qxB
H9OeRNRVBaehRfvSvrY6Ut0oepOlgZeNABp2gIB/HFNX3boJK10cqKl71zkditYVAZWEet6EzmjN
Qb2tVerVEfYL2EPXbllvWtamJOwZuK61PxVFbYWNjsntT5UEIA31WHu+2Sue6ovebMizYotWgxV7
xvmVqlYEioDAgnp+o/YOjzkOYRYNqV63G1R+GRrAGpl9mMYa3qaemavGhCl2ElZ8bEVoqEXPdnk1
m27IE7cp5XQ346Ec901FqROVZqm9UKVpkgAAibIO6qIrstho+xHHSa4AxpjkBYyVYRtPyqCBVYzi
GzOkG190W1HyoHLR94u6rk8c5IpebvpNq3V3wO1SM2pHc3J9R2M2bBaaScWFA3xm9oMZvOjvjMqC
Pzbhs6JtxqkjTL4xvY4VvdfnrZElpgolpZk0QcGMrtoUxiiGPbYXAtEU3g31lthegk2utVwezorV
MjiIdxDcJkpmu4Ha5fqjBYs6TGwbcG7fMsVsRpNpkCwgdvI06VlF3ptWSemnsfIq7ECS8rVtKg8I
z6lyKdmT3i2Vhw57OqTD4dQbdK6rsCBLgAwNvJoMBLz5HJJSgKHWIgLnUYMvkM5VqA82WqJFkKFR
0m3ZtDrmsFNQ0AUKE7JyPexBdZ9qKukCIIgFvy3tCUAUfA87cBJWqXFvlH3uWw5+f6DNNQwdOr1v
xY0JnPAna+R8jEBES1t81WGsQ93M6yLogbr+rCVqMdz3GF3M81FXZ3M/eUP5NeVZTgOYpsFfzrWG
2ogTMqvug0E9h8VAszPkwjMD0hBAzgpEB4OABzuNczfeEBPM7G3TVBrduMzQuk0hTHsMqmy0vuts
KgNuAh8e0NkqrA3sHjVpVa1Qe2MOhdsDAOZMzfeicb08wvO69neYFzL3eq6HztmwZqbpHcx0Jids
YJ8+QZZCnYE/KqoOrqUpox9rs06rbTURgC4HijsKOCdGTZsANnDslaqwnnB9bjJ3Jrsm9dQBKCb8
R/8Kl/cCIMzRKOb2cWaWBtkGp6wn8omkNYWXd682FdafLgSQt1ybBHlRCuBFv88GSSyO4w/fxYNO
s8i6JnSpmPvxwdZAvq+v3KERxVspmJZIFD1ujTB91HEmVl/7Dt9+rxjmmPwwc5Z68NujuSYejFwn
8xPX8nn8UqF8q0w3SmuMzA3qzrK5dUt6W5vqeIAZomJdKTav1CpIDbMe82tQ191xvp/p4KnkvlTc
rIcCi53piqPGuDSqNhJ+U5uS/KcN+/9X3n9D+fsoET2rvF91w2smTmrv8gP/qb0j58fGgO4pBAXM
P2vvpv3BQrVb+hhB4BkeHvjMH7V39QOM0qD3ddCk/b0s/0ft3f0gCXyyVY86Poi27t+pvSPEIk+X
MCEI4OKbQAR3yUfReq/Tym4At7LOwhZcN9zkRcuDvmVrF7DzGyDoM9DPgVY7zE+RJp/m5sAfAH47
mW2Yidgknp8aPBwtdl1YalAbGjaGLCjZ4BuCB5n2ejQg97/n4idV+fNim5Q80OHKhiYDJDXlzeHo
+pcXTVe3mo2Eck+6ayeuN3ARAlMgxPYxPPdwGFuty14KCQkqpDYAewG3u3hgN0nVCpt7C/EnIy7L
bRsMPICsiT+gtNYk13/B8u68OoNZ8WfIJfJrwmk0UA0hzU1lAYWQ7W1wkOFWqMdoDoD+5j5azytv
di3moiLUtC2ZNQsxix3XbvRXaWMEUkvUgch1Q+AAiSNwpf68FnJxl4cONtDCkgsA8dJQM8S2yumn
lce6OHqyASaLJZBHlj8/mjBmalYOXBza0Or87FEWJ/tvva+B6px9gUXLdq1OcEHWF2OHNQgpVgs4
rIP52VFAQQw7UeXYcXZLrBiGPrTZoc2BIlcw+jvzOdED4LMdfuup+xGcwvWiopyRJ/dYENalVRLq
evgiUN4+feasdmG/Ygq44Xn2VmaefLiZJjVK6BQRQBUz9pkqa3oayy4+imCQxUG/DILGmoFe46JA
UhSVQmnCWkgMgikKPnkeyOoEPMD8v2Aeer7jnUZbVEZQFkE1teAt1PYOyOK9c5WGPURQ/Pq63YFr
RlYNSy9MV8Bn0A9EIx9+L4dizdHI6iIzVIUiJJ873yQMbJvdymy9EAJpPjxc4BYAXd0zgHvlOcno
CAiEJHvlzgSYNo29IEvDClBt7wF+W9tV3Mx5scU5iblYhQZjdsarDivEz15l+bKvgJrB4PnmW7pV
fTQg11G0F1qep1EX6xKZj2cnHZ403Y2f55hs240sIDrToX6H9trKXnPecjyNJ9/80eBpg9dAcQtP
CejQ4M9avxEjMP1zEpdsR8bmbmUkL+w7J291cVANiZVPSDFbWLn88XwJns8ELQYQ8L+wIOQwLRb9
SUC5YI4esAJ9MZlA9QwHHBE7sjUOIj2IJ+uhf58hIZf7SbzFchfa3LWU4IWmO+4GDWzEkjALmANs
P4r6q2fFpVkKawkweG30Kw/c3uPHczjuu9qEblJTdbemqfgicR/SelxZgRd6WVIGDbMPiZzjIcM5
fY06+O5pbaco5RcFkphCuwEXrQmdVuSf1RIS7T5NPRrMSAV3jg4SWqbQDNS0DprALfrncMcO+k67
K2bMsolcd2CZMqZsnLy4KUsbIuOTdqvSfnjSCpBQ3Tnm1Cp8TafmfrQbEVGwRLfTYKAi0gKklFVM
9Zmee6GeZMRXCjbGXHORW5VGccM7fWXiXnrPLkAhGF28iDPYQ/5/1J3JlqQ61qyfiP/SiWZK571H
49FPWNElQgiBAInm6a+RVbVuZmSuE38N7zjOSdxxkLa22f6sGhGdpsMhUaZbRa6qXpxheBxm0XxX
SP7ljQSHDlEhABYiefSrKwqMjqmqfHMtcpRElxddo3HXPtpXkJ+zOaJ2xvcUOkK7+dZV+pd35bdL
f3lXLD46q88Tm8fLvwKMvY/uJztjHdL4roD8y5oOw87KWkFOObSLL0/UNJieLhcX+yKrYzHaCTfo
N/fyL5vhb5dYv+8v777w68Bq1pq8CjDx68HgqG8KLy28b0OO/hQEUPrj9cOrAXAh1O7fr+SQphwn
j2BZAwGEOpE7xZ236WS6Lm4rPsYK0vaGvoQIckX45X9wCb/REn47APztp/v1A3z5qpXL3bEI8AEq
DpcR9EQcAMpYgloN6Mn/YqTob7f21+t92aekBfJr7uJ6/LjC/nIPO3KF0Ik8Kq+RdROLDbspku92
q/Wc+XU1xxELWgQGMnDa/OrMQIJPjo6uj9U8Ju82j+Qtw5BsEIHuaxqRB5riz5hRB3jucOOBtoUq
ctdlE0aP+nSVBGlKICo8Y3weLZGH8hqp6ptvS4e//hgQri1MHuMB/6qJzZWQc2mGaE3tG+R/AKK9
ws0mkv3v9pyfFdaXPQ535f9d70vRJ0fmgDaW94lz8W7Wrm4mX4E5rZEC122N05LqGzfTP/r3nzQU
2MO/IwH/pbL+7QN8qawtwVu7XfAB3M10XA1uKmvP9vY7mfUvxhy8ZugJICsKx043/LK51lZd55Vi
w88z5xoAHYLFCALJ6uWYps03tcrfViiYBkFJBPfxX12KX5cPZwklUtYLZLhALPcAZSrjoUOuS5Cs
JLdqyviQDZv/NhIL1gP4jgDwQOsEO/vXdXGwoREJD/cSSAfbZ2mB3ts/f7E/F6vAtHECw5kEZQOc
AL8vViD96EVoXCHgNiZyy6gkJCJNh0iMrXCtyKzd9J+v+NX+jqro10uiW/D7JU2OwegS8V4o+zgi
xTArj5cCZvvtGo+zvqmYit+r7XcOhL9+0xUPio0GGUhfHdQWF+0SeO2QdJaz7+UMgJgAgnwg5L60
W6QVAKNkDt89N3/u4IFJgJJdzQ+4NPmyGTRuO8m8xSLVArSF3jNywyEjHcJ0da0FkZutqnSRfPd2
/PkS4rLrkAvEM6BYv86rMeg1epHY7cjIragbMGvYQ/cR8CpSMwuHvI5Cmqet517++df9213GTA84
mMiERBX6Ze9RlWdPfjGi5HV6gNkC/pAzJFxW3q090Gf8Bk46BUbyzxf9l2/291UPwHX0EhCjtZ6u
vzb3HOqPyuQMJoCBqF3oFvJeLRAj9wqymh01jmKPVieDt1HNZA+9L39p7BmcpHkpI89W9s4qCWJS
q8BpY5Rc3Z7n5B4usrsi0LciHC9d1W670rxBXcwPUvC914gMvpP2iFjA8GJBjTroumqKnSSEqkhV
vnEFvSBIF8/j6YjeXzKDHvFchuhBhl1zP/lhl3iLB1QDoDEAndTN3pcWXJ5FGESzY7y73GHbvPSx
fU8MnGAy32K8n8d2X+6HoZNANNg6ZWXRJC0ZMBEDZozHiBuZWr83dDgbpXXMy15kRh9mVTNeGwV7
4G5dxUbZXKMFAsW7NsH/cgjPXH+82NaQlYZ5xO8YBRJux27a9l118XLnCiG1V9Vo3yrLvGU95VAk
yL6r0csM3fHMxPJCe3ady+6Z5+adoA4ir3D/htIDoUQeDIYBV61gasyDYC2b813Q8Q/V29cNETfY
0q4LWX/YflcmRm4ktJrTyRAbCo9SzNBUifulePU0vSKVKSIx9VtN6/PsTife1Cen5Cef+Ee3V9Gq
EeezfJPGgCOEehJB/W416J+ZzS0pln3BqjEqJ3VjanJrT2E2VJ4BYj83wRwNPkkw76UzdQmrkJrH
ZZFyAISmdtkMCyZXAJPYLGX/NA7ByR8wz2sjys8DBAGDZXUIx2yLn4qyNzqablJZQJhqE3JZ77p3
hmgpQBzqftAqYwtQoIM347fwioRKQ0e0kWnLzUupXRk1lOzmRR37ZWERofl1NbiPBmI5gCvK6xR5
JE/SaJ+AZTzyqsVgWQ3cAzddEllOMUY+ZC48Wb6TcEahdE4dho3Y+FhNxNlYsvJjDg2l70CENuvx
Cq26YziVx7EOIlsWt6QTlwAbHkgFUxnTMTzJxqohDY1u1I/Fbb7SdRyM0MXKFLelYJn22nvmVsBc
1A0AOaaOfAn0je+wfY3I1li59LEf7FfXG4JUeupjqsIzlaZ7yh15V7DycXB6K8WPw1OzG7qz5SuE
yBLyZPOcRePsBpHu0ZnQRV9Edg3SJ4RQkI3oYsIAovZsaN8sxOpkUIVQezK7x62VbFMI3ISJI+Z9
KMItbnm3gQLrJzAS3wNjcwBtJAAuRevUKFQbVXRedjZ4RamfcxGHgwDgSVklAis6Cppq3W1Iro+a
kYOi/FS01mUo23L9CKeKEict8jLfYQBaRPUMeAmAOZVIfAso1p60c6YXtzkDc5Jnym+ChLuq/cZS
6P1MsvttPYQAgx0HVfm6+/wx6jpXvoLHF9uaxUAl3pKymlzU/soKsbUrFTj3vtvXl4qXlzkcnpFx
+EJHrDM8r94asyIp7AY7TcQbcyYZ40Sxr8bm2kEu5sYf7KMk2km8SWSF5+ww1+mfiUbKj6X8G9Tr
mMQOqjYFFMOEnSSHnFt/NHA4zE6uTtag76fQuoZmcK3n6hSMNY+lLbaW8tKJ0zFhvninAWWPzHf6
LO+hJtrgziU2nPjHwbUA92n7sAdDwy994LjMabtUUj+0VNGrefa8GAaIZtN3Uw27/mAkZWvZGZsI
WD4e6DemLpHMQfQj2F/6sbOZo+NyrtsfskPWbsM/cLaXUS6WH3rih8VuUxcJkHjyUlJbL0gqSEVb
by2fn2UL4pDjj6+977/AcwfObp7lKrgpO4IRqcapokC4b40YLrQFU2rRxRi7o7eFzSNpS3Xtyorx
CF0iAF7y2t9UZv3EiH3q8+kKaKEDJfWPjpW7xrSzwu0OORYKtylwo9khXGC59/uLnTdnkHqw+AH1
OzZPiCI7kbCzoqbu9xO6IPZCYYkbgG/yRnc7kXoDwwArAZyHhSztnDAx+9W4qxI+LZsxHCKbFjsw
ptDsFAC39W1UAE5RamdDzEfsbSgq+siYb5gLJJcBU0n5aiNGUZnVdiYiIUQdafEGrMUQhUhA9xAT
Vg0Ad7nTpcSCDnPRYaimLSXHoGPn3AimJGT0WPbjpq8PPiDTJbRc0JrUdhDhnb2QA0GTTrf9bUGB
D+t/gAQb+dDp4ezaMdpCx18pTtWm5iOJgkGmM+BPlth7GJIH0eMxR3HbiDHT/ns3NRsD68o0ELiV
iogieK7oUfvlmOYg8bT0V0xIrGE0NmkJdhVG7E1SHqBWR7DjpSt2sQ3tWPRk04KdrvILH19wEr0j
bp6Kxdgsq18HmkZeADlp6WgUDB5+76jtbVvc+V19tMOj5R5EkWNccBrxXzQn/IcnLw8Txwf+Ak9J
jyQMBMd7WN96WqV5W+7dxT74y8YI5YYoCjeEGRtGd5jgxMbDywzkjS9tPKNdZkj/1ACNlMOywA0n
tfoTmSh2L7wzdXfKOQzjdbXPTRgW8zdjWva1gm3RuOrqT9RBSQXNsjQ7INqLZAjVQ9l6EZimcemx
jWqDdF0TVKvSdmhTIy/QWmBxYwbxIlrYHe4dp/pUpZuMYogodACZf8CtfbJhcQ6nN1UhlhYGEem6
YJihO9A+NC0YBwaW38ZLhymIsUyEJloJFCao8XOg5lUYFFmj7pwAnLgZ4x74UnBobMOqvmvx/VlV
P0ERjGh7W44gpekXPYCmEU6XZmaxqpFbRemmREu0nORZyw4du25HHLGdQPz26v7OZPCRyMwZdBra
KibS/ARj6W1YOdL9UieL1T4K+AiGCWhNMhxM4lx5Noc/u/AzUo/wK+hnFrQxCfCeE8fI8lZeOcgx
1tMnSFMRTBzJ+mDB3ADX0t6FD2R1KwpF8dAcgVM6md1n3yAC1jiPrEiMbohZ/jqOeODbV036TAY3
Znetyzqt+N6vKCB8n5aJvL/gzcFCyKoXmxHkALEtCEdR2Fyp9pWX6lAa5bbprnMYEaNZDZnDijLK
Z2DqWom30gzQkJhR57CKHEY7fPDA9VTNk213t0AaHboyh9Gj24ccn83zn9RarcATlzSc7NrpSqBc
FDUwg6jckmAm97aWmW4BWnVvGwXQiGmkhlXv2eg9VQsiyzQAtFKKAy0QjYmXeBoV/GDWQRG2pV2x
HczhPHUSWzkEyGVvuXBkMfID86/Xs7nExP4cPbxhRRWZZiAi5rFsmeebytVxU7JNtZh3FixJ8NtF
djDg789LGdyOnpMunc7a3OuidvrhDEA99ZihHWU0teYDalaw5roAhEb8msKekoGIvQMgZAdublA+
DfIBlq/T2E23oXnfWi+DyoE306n25l3foKLsUMWv9s4C9R+G0zmeajnUQChcQOnD8MZToYtjU9oZ
0jg2whGbwhvOthzfxwH3ejQ6kbgzP9YAKCbcd0ogC91ty9VpnuRJ5eppNWYV0+hFHRNVpCz3wfZI
4oTlyyTnWxnANhPIgsWCyyVaQvAedQCKBrHnlCt9GIceSEY3sUMkpspiGxRiZwR+ajNeba0aRB5W
ndgkNobtnArTw8moXeZUtpa/R1A83IYui1y7ISkjaJkZBAircQL8hJKiRqGmbzp7eFVC7kqfXxMU
A3AH6y0zyrtyWIIIq/2755TOeycnFPxuYR+FsvJYy9xRMRZjbBbSsI0gnuBhgHnAXny0E1mPyrXT
QOwmZlmDPZZjQmaGOTD2Whu8yZwFR7ZopKHbLbz9DlyVaHXg8OCzlWh5rcQ4nGZ3aPCY5nf4vDBU
EZ0Rb7gBGg1IOtOHBWQuyjbxat7vlAzCpAIzNZpCY0LAjR43LgawMwQ1fzZNwxPsMOu9UchbB0M8
072R2JWJwbwchk2f2bB2BAFVL/3oVyeLjM1HDiIkrB6sj2CLO1kFr2DmXK6mcLxtlSE3CHEdLzo0
22Q0J39LQaDchAidRf94hkXOQnB4DMjbp8fnYzhg3S78YkcDUYLfhL1/sew62ATDwJzY7TBFdilw
i8cP7IncS8far7JyUMO1qpdapHok9UmT1tFYgCmMxaWS+VWTj8XjHHbBTZ6X4QlH7eogaDm+tEHD
0tKa5F7Ay3hFEbfB8AQu0O9zxcTRrEbr5CtZHMXIq+uQ2uNZuE0Ouid1qpPhGXiBQou3x7Fq5hts
GnKIEO9Dr9yaLkcvpCCrT0UYr4LnVjlNcYaX2HEQGW1hkXKG2a3iQuP02gFHdsbDCoP5AifxpjYL
O98GavYH5Dip7gZH+gnuS20C7gEs4bWlh/zs1DN2467v6jPvjE+Yk8X86ehqaTKCGR+6CXuvyxpO
NX5shsb+Hma1bolsePJINMqu9uOwFt70xiQ5EWd+hQcG2EhmuZ6IIFrlGMjsMN0SyRkT5rFi9hhN
XtGfKWlhrm7NGaDDOmyLGzEamMkwrTK3I5EX5FH3hdxOVV+GG9ZM3TeomL/0SIEGtgFnC0Hh9f9w
OUjphAyOYMwmCBzANNp/xy4EYHWaG7EbBrWkBh8kkuKQEkAM5xCA9rmXjfguBesn2v238wi6bhi+
xiQVjiPwdH2RCLqOgDbvSAy6WdV0BFThwScL3jdF5khOpIs9WGviANSfcZz2+ImvynEOz9yS/d5d
aYxGlTi1PWRw91mpAxN+avnFTdNgikh5y0Nd9UVMF8wFLyWbkXsw7qqq6relDUEJFWwTDbR5gxnc
3dPFe/6m/fRncxjhz8gWXG1XuN/el1b0oGDrbxpbJV64eHHQOkE6VUb4Uht4fg3EmkXUE8a51u7r
VDJ4TDnQ8JbxY6DFHIWe9l6rifXXMBioDLa6o9sCmFu74y0ir0jcgFuWuJOgO0WDl9ZZWCb8zvim
LfsX4QAjaD7GdhC2hbyDr74K0RojaVuMu9mlVaIZRMZtHxR9GyvkbsG6L8PpTrnNO7LhcFqgphUB
BGPfjE3vb6ThtDd+1wNkBpfyvmbGZSgAckBz0tqaDq/enAIBjODN3i+WuP/n2/+nqwZhzj7sJhg6
gvjtfX24lqbszdHpILGsQMeUJ8bZTXhkbDhyUY1vUh7/dGWsV1sRcmvmR2D//PsvQqI5BWXQk7qH
EpBv9G6l4EY0qdDORfSaH7NvU1H/eLq+XHD9+y8XDHVuOHbO+8RGL8FzP6j8lhG3dqF/ez2/XGJV
vH+5BGZAKOzx+E7uRr5iFDCrNqZCepGb2VviRN/8XuvL/k9X+yItS0upxh9wNZ31BLYWZxtch/FP
20eTFEAhfCfC/dEN//L1vr6fxO2mQK9fj/RpAa5riDQExFhvHHAWRXkJpyly5uqbN+qvV0X8mQUG
+up3+3JTPV3DMtTgd1vpCP1mZUC5Wfdfs+kwl44H8pfrfLmd1kxBemC4zrgHQuuFJRgoAm3KShGu
kBnfkjj//rr9cr0vd3PEYBRZCyUomt6+BWyqjFfdZs3V+j5sfL1Jfzwrv1zsi5xJoCU61oKLeeJQ
dq/aevbyb/26f4g0P+8grLKrWo/0vy+7k7vo0se6tL7SQCTeUSdxDvptDTWAyyx17kvwqG/sQ/+f
rOz/ykf+/11mwZrd8X/+Ew3wh0P8+Pn2Kr6kHKz/x79DCzzgWfAb/xvJQlbvNzr78EMG4HL+agt3
/we5JjCagbnwE9Xyb0+44/wPhC0TUtrKjXPQ4PxvPOEwJH5Z+gAzg3SMeS8PdBdsH1+tyyjTLI1E
YCsuSygZnu03iabOiOONMNiPFrziDZpXa81Bwpho7LvSGaZjMfrnxtJb0SBURpfcRItYg6Owgq/D
Rs1jzMrp3V6x2BbiHhOzyU8tgN/RbKFhoJr2zUcjPiaLmpNxXt4tNcqNh6h7NPdxDNI2oyf015xI
+d4U0ZXHXa1k7pk53itmQLbtIA64tQ/FPBzz3DyEstqxjqWuW27zpcsWRAUkoQOpc3SKG9n7435s
XATgQXF4JrkxPCtRzie7Q1FWj00b9RwKaNevMG1efZhLHl75vK2mqMO0CHpS5F7DV15FyyzD1PMm
nAWL0qj3g7AxHVgX1bPtSKuIMFGnL0aIHLcl8K3Et9ezqOHQnVzD1qylXyK0KJtdxzzkTlOHRPA/
3Y8dHTZTnt8gOBIc/hB9AN2ynMcYQsE0a48xHWNuReRJDGEWjvEMrPquLZGNTVHvYYAMdIDOBUGt
qexjbxkqgs/nmSJbG1qv7GMzty+GG/Ybbeof1BinnSpsEhmQxeM6l/O77Mc9640b/ElmymX1yR8F
UOEdTicVw6dsTZ/e1NM4HauCv0xkOgVLefAaY4kqByj4LqBv/lDCpxbQ/JNoOZ+9fHEyJ8c99Bf/
Op8GpL/V7A1mNoBDB7M/DEbeXmtq1BuqxiotJdexgPax7WExg4Lj52dSdkGCztVdwAhC29qC4PxW
IzSJznVkCYwzh3O9RF2nq5Tkpb4wjvsa+CPs8ItwdpiF0vG8yG6HsTAkSc2IiGhkLbfUI0jAncJ7
aYxiU/WiRv2NEebFmtGsmaVKuxIfGMgV54SkChxYBH5Je5r7Iw7t+rnw7McQM7rR3JfufS7H7qwB
2Ljp6wBr5rwm6uU2Lz+bkrSodn0MN3rW2Wo9gn8keAbQWcSEFid46HRc4zLb9d6YunpzjRoENZRe
CTqJyI9YyAAFoAyjnKsPQZoBjavJSOqeBPuZDz5eGSCFW6dzdmTo0bqwOicWMxuThi1vq8EhmilD
/7N1oMtg8OwBc8QqdmT91tDweUJUd9pVy0sZmvVWhbo/LH1XxJUu0E0snStaBvWmsJBTDCaE/wLp
BqjDhYYo7XGDakylpWXIxojV9j0j8tV259eA0/Nok3s0Mk5eOwKp3zGOtygIMs9BFLds0MdDWh55
pT3e3rnn15VmQUwcSEL9+rhPQvCYwt7YS7gMO3SmfIyxYgKLn3srP6J58076dREKUir6k2lj7eBa
flauj/QA4+AwcOd9e2/UKmFOeRWIMZ6o/RHWGHppCHIvJLoKeLsRoqBGRg5YpnSa6xzjaxhCBBjV
lsiKkHVWShjzVD9lALNbqZyRHNDrskmQeN7jtltXyGZzojJstjgm7zo0srb2qn4VaypwKQor4wo5
MH1ToOSzTIymavcHpFcIpkb/1HFaJizwXyWneD0b/7q30cO1mX6qtdFuqxadZ1oKxDfMNob1ANxL
nEq/96rdgwPJoVOHb5TZ93afoympOoE4CeYjMcC5MBEim7Va7KhT/efYhDeT071jXfnZgDhZpT76
vfWKKe7rue8umOS/K/LajjsS4l+ZWh3NE2bJdMNN6I854iyIgTlsByKnElht5kBjsFWiTSB4OeyX
cnmuckSoKWPAYSdHlq8n0soXnzT0rjouTog/ecTKLNGd4w9UGJfCt98kyHQxs/XJWoIz3I+HzsQN
8Hw0foC2OreM7JFoEI99fe/IwT4ohD9taDnf9/U4o30FtP9Qj1uk4LwMLtbIqZA3WgHHVMs86qtw
27qQrxGWjn8OwGnVEbT6KvsOuyWDVj5eaVretpimiQ3XvYDiD2EBENsoHO0qtvIKv18rdKaW8n7g
Y1bJkaTe7PIElKJLSyHG+gtZl5YVPkqdfWcbd0ODFx681ZsFjajI7+QWbbBtPXfpQJqdRaCw18t1
IOx45sGutqf3ZtLPWOxu+wY/NXaWLdfqOqiGT+70Z5MHB84aDCZjfBFGj9vcaF68slYxVmmwHgGF
rxnkb6tvIFXYosfv2l0XmG5P+tC/LoxVfINDgplVhPSHF0TU/ZgC5+La9LVdRojIjrcfij6/bzps
0kvvHwtgdg+KG/O134/k1kUmTcKQo9ERBxx/AK0DvtOIsCU+xJiuQXyBseDRqUJxx/D9IoEhWej7
7Hby2gNAkZndTAcn5+cqWPYIMvwY29BDIg+3ccyHcaNo+2LDtQ5TCX9O5CHvRvKCRSDUWsnYmufa
0QrFh9FFQ8vQuiPNHS8Rv4Ak4jflysNSmm+u1cIrFmRNVV+kZydLm2N/LYMY4Ti7wIE7mk9N1tfT
0xg0LawjuKdt7qJ3YvO7tq3iCpQA2QDHu/Z2id7JsL4nZpXMvL+lFg742ipxJAwuYENA7/GP1YIp
4xmBYAr2Vu7B2TKltWdvC3+MKm5eBSMAB6THAtXxKyokWiMWSUZib6sCrYJgsTdIbMaSTrtMWNaG
h9U9ER1iIBp5ySnfmBa/N2uho7IOdrzFDhWSBp6KINg4bfmR8/CMFlxi6+56asx0qunJkAWgDXRY
soH5J8OYMWzP1aareBXjJDjuqNvsqoA8h6y4Uwtcb3j4n9thMiDa0cQM5A33AbZ1l01vjMeBGrdI
5NmO3PtYoAdHHIkpondghPA0FETUTfbqukeIldTiZIKrEDrzJtTDIxhcO8gtwAoYmIwO1fK5YCQJ
wIf2XoUIPeLossetYDBNqHYrBQJxbMmxX/n5c5lDbQ3KK6yWKhu6GS0zcfEg7wjUqLIxHpkyNgLN
mUh7odyib3yDoaMZ5p9uD6V3I4cJIXTouthGYhFj61cY7XKnhE1mRlunTSu4KuZxr+Z8swQSt/UJ
7RpUHSR2XQe5IPh+FU8Ix3yE/Wh2VRJ4KSaqklVFd01Modj5btADJgDglEDYNoOWPTbkuEyQFR6X
0UF5cWPV8i5HlRtZ3UsD/WXurxp/inmI/4E3+9w41Bitl7TJWg5fhscjRzUYqNnWdIBohqnv8ge1
i3j2Hypy7Il7AmAkcaGYm8amD/aqenDEJ564zehexsVI3KG96BEyNP3oYWOpH2V/MC03tQf3HNT3
nD229Y0bFFujtq4niJFFbcYQFjPRFHtj9Qzk+trt8qTppsQDL3TukSJoPhf6k8KrxYGx6AyIb16+
Ua51wGhrZgixRarLhsJPuOiHtatnQzUfg2fVPc/jY6D31fwO50JsOVcLqijfONp057HbNWYJo9O0
DjddcDdDkxcnvDRiPDrNJRx+5PlVQWAXm1WkMQXU3da5iiAjwNALhX/yLqW3NYetq5+n5scoX6iL
r3BU7qfV1WkYosbPI3eEQFrwtIU6KQqS6OJNmgEegV1Bu93UfA6gGjir/XNe0klBQYBMperqrkWq
rjcjD4bfdFiy+jeYx6ZwZ7iQP2l+YKTLCnVN6FOJxwS/K69uxYD9mFt7Wm89rR68jgGlATXd9mIH
vHUCoriq7lESJBD7xTinGuia2UkAGTkOc7FHRlEElkFsYAUECy8ebDh3Ji9xlymptJfZi5v5FTZo
WCmtY0s/S/bqzg0mP/GT3WuziSBbxk7tY8+DpwfGrAIKj1E9uZYZtRa9JUi77Lzlo0It0mNG3yWf
De1jZw23whSJCe4KIBvRABcJCBI4PtxIbCuza+cw8wxJSyWk23pbG4gSWl7L5ujP7AM6cEI8GzE2
Rnvdc9BkNMUMI0lkbp0FZx9+flzsE4HlJ5AI1gDRBSFaMErMG1I0G9vE2ONYRtQIU6bpI8Sil0aP
UW3CMaacc4+Zj+KKW3g1/CVpuUbPGNVmcA/bSxIO1yE8dQx/0V15p916h6J+16hnAs+l2iLcNu6N
4MLpUVLcWVqghJv8V1Cqsl6WGy2HDZ3J0+IP+2BmWVDxHVf+drbaeLQMVF5L0pj+oa/rxKvoE22B
ibbCO3hWwBEQiIsNwGIBtA4A5Ka4H8sug/HjurCWOW5JD2ykFPBChOGDBdfErJct6YttPi9Z30I1
b2nGsIlyaYIqUb4WDe4vI2cVeMeFCkTKVaDW8Pyhbz3keJJgwjmsRlqGP20D3zlMg4/xH/nkLv7G
InWwH3S4U5Od1uZwsulyW3f+3tB+ix0RGuMwseclt7FUFVdKTBq+NmzbtgA+grsQjjwDc1lWv++6
cDco9mGKACFQNN9ALDuNLo37ChssfuE47w51eG/6sNcEw6XvzUOBbFt8P/6etzypZpG2lf9gz92R
F3D2CbuA7YbGlVVsm9o/zDMeTZwa8/GowhqTIBKsTbys5lwc5nUKZm7owZgQ2wXVXk0XVONxM/A4
5Ovu0cVVJw/+jDSqyc8mCeF8zE+mA5ecvB/R6PR7DDN0B6qcNNDlRkHTj23xgszEqEFeGjbuLURP
FHBnx6nhCJCPquyO0FWcqMNb0jfmswRfjzHZRvPiYChP0C04Ph9L6ceNbV8YJsy3lbMkXiBi2zzm
EqwebcDNBnEAlhpbfi7mvK7JQvObHLF5i74x4TX0SLfx2bgHASpFXHCE4NnU0cajdnZT394vZndw
G+SA0fxB9PnJLXCUbxRG6XFWcbyLqD3kY+EcFXnWECbalKnposrVYUax53Xwj4GNhDX7VBQASo04
UnHU0E0TJrUWh1wLYJng2hngGoHshqenCU4tDtQQjnBW4kYGTMZsqo2BVWBhnxV6AGNw9ANwT/U1
vh0mTU0YT7vEWJCxh7ouDQhKOXdPqvxEqz6zyJMQ8BqGflnCu5OjozObF10V2WzBLNCyNvK0eU/H
/0vdeSy5kWRd+lXGZj0YCy3MZgUNpGImVZKbMIpiaK3j6edzsP4uwIHJYPe/mkWbdbG6eeEe7tev
OPcctMQUC04NUtZdbvwYs+/IIG5M02VAqF/6cbiLdQc+GH23CNtDL/RTPGUZ1Y/V1N05ZbyaSAHA
dz80yHatVDv+EBa8E0NiZasgrwgac/CKgH2QPk7AYuWaiRTlUBTr1G9f65iUrLLHz2XVVk+W38WA
+ShGDQmQs6HaqpZ/D6X6L1/p9/Tk9mZpf1P14qsHnwg7V6xjuxw2fdF4DwgyFh9ahQDHgfnnqDJi
Dv0M6aanVsOyj6OP2ThSGFJj1Cn7MUSRz1qnmZrsLHz6qkqr/aSCuTFcjkcI8CpsynKfpPqHXs2N
bUj3YzmBqv3sOUl1sAfrY2yqizumY5+hrArWNUFeMSi/DIVXwtXDo5vh8Ct911c2PCi2QELVZgmK
BDqXwSMHjusBfcWwtvdODTmYj8pc07r0BJpep1SU2xuvrUYqACWHO4UCp2qNcN1U+s8qJllwE5g2
DdNXHs8qpe9+l7UvJreui5GUIG16pQxwGuD2pdJ6Srmx7P2FUCDwdhDz71qCxod+ra3Hvaas/gNr
Yo6TgrcrxkykBgUoCN8LhlxdBQdi6bV/zPaU5ZYxo6lzHSZpLIAqK9OSGrP2aMELdnfJVBdRtrTL
VqPAmm76oVh1y8+D8aEqPta+PzMNIPXLrmxJ/RByojzIEmz10HmZyoOhzElJnVTtz7oSVyak75Ro
XoDfwgSeipb1hoz/OdjaUL77GwDR24AejPoMtdU6PFSfojtlX98V2dz3k0bLrn6F1BtR3MZ2IsZb
UU/JDvY2PHZLc1PeCyKKP1D9kJokJ2sOsjNU5cHwMsl22SPscrAWxog15YgCwSpnwUTDazHRnB+0
dbGDnerr/BS81EX7bZZBL4a9dEglT23rs9ZkbSO6W3CsVgo1sawiZUpwavFrkz5ayl+Ioi8DZ5jZ
2Tmb0hCLAudUF4W2tkoOYnqy2QuO2z/o3EnNrdPaGBJVAGsTHjLCcLmltlokVPdNdaU+tRsNxUX2
M18Rrg+r4Ze1de4EYaX94e1rf9MoE4J8S9jSDJl8Y3IcA3FgBxaaQV166UtACa1b7N82ItO9sh7D
0UwEFmHuAYmqSZcwHRaRptiZteqP44o8iqmn/MF+JFk86pv4iZHQmW92atJd3EnJonQ+Yw3FtYXf
WKuGsVtBYpJ/XEBP3G+F/IJJvDxjUAZMnJYIpEaMdTEIf3Uye15xsBS2ibPu8zvg/elaPZQbY+fs
ioO2AZ28ix9CpNYWD4oCPK0+OPs/4N4ROymvWxeyGchN8T3lQ5R32mij9AqL96E5hDBrqyjBV+g2
7xgzRXNIjPwC+Jsjcbm532d25RGzhl6DY4gvLKQMBNsqYy+I2i6F1+PkAszczZypK39nmVwVwfkh
2FYReLi8LjGQT72JKL85H+Ft2VHQQY16md67u3wbbOo58NSVFxDmmPJHJh09zSuaAxu4Y10Uqgik
92UZUcVMh726FR3vcm1mixqKtY2j3dOOAT24cZKVUC6kOzVPyH/1fEo/RXJIKszeql9p0GIwGpVA
qlI9j/HnfFgcUWBdTk+L98w/Ezdtmu8Tz44efx6J3o0CKg97TVNpW0OZZ7QMTaXEh+/HdbOaJ69X
b/1K6HxMnnkYaRk9vPw+Pto1dmGlxulELPg9pbEM7/RttoZAk3HsykIclDrPTiezmLmNV16NHTqz
7UpDpa1JRAhribEazBenpcjCOMiM1qB60waPkAu5FsglWfCUCUTPoZVjnGQdBYU1RSIXER4hfVUe
yCfW7tqYjdLEqb683wLVBOEGZLwO5LTiV509gH2TmpVAyOJmYEh6Kg41MoDdd3G9xXdsee9jJkjn
NlQmfce9EbKBcuKhIECEJPzSrkv7R0UQyzw9gkwlwKKPBvauj3nyu9UER0v3dZG/zA+Q37asolKF
hprGyKx+adnOUQLUayzXG+MIGF1jdj1eQVtUtyt3p6DzkazalbeZcS+3Pq8Ncbeu8RbjY6RR3chm
UlehPXnSbFuQsEKJDgbkg38v6Ks16mZ/Qp5wFa2KbWZwFYoPYnDNkLbZ6lstqoDNc6jQ9CP/W1rH
fuehxZpW6/JeRSBhzpHecmxnJk3prii5NqmgNEAW0q8AAMzIEo2zulvWxgJ2mnehUm8yT/uP9vef
lcqj0F6gGmgrTCbySParm6wY49kn23QXCkZytT8J3ip3s+/UrVfD1hBkJMMRfly6P0lk17nqs1qG
x9b+PiM472zYzYK9cZfsppnRu5tOwmYgD5JjHaZsWROnGazWqqFBR1068XfaC9WFQ7H1N6LFsWma
U3T+BxwcV5mjOEZnZqUXIgXY6QE2M5HPPD2Ngnwv6wkAhJbuHPWGTOD22zecWZNuaFbpFGizVBxa
9LT4itTWhIKAjZTHiuJ0/jFdJXctn7Rapk8mU8Fzh+nmegHAI8vAR1V1KRZIGjHYLrZZeEWhBDN5
KyEmYGwVioszGeU1SEjs7pk1KdOahpri4uAYp0yZWuJOZMo0lQG8zWXK1+LBki3JIbi96baWxcq6
bfqortNjpq7sFYTrvJ0r4121IV34RLdiBUcqRZ2NeHeSv6Ln2YsjPqL88IAcB9d8gk/K/Cq1VTK2
EjIT1wOrFc85ZUCmpAnwiMDugk35ecYB33rpHMBdsIRik2976feV3O0zK4jE+wqaB5U7tXjKv/l3
4dF8RNeXtqu3pMVvfgqOi58ztm+54XPbkpfQK5/Ss038EIPI/nESD6CEt0p+Bd/6kz6FG82Kwqi3
FszZhYBQhcPmSo7RcyIt9an+npTo22/WKn62X5plfHCW06duJ/CU7RJ2m8Pbi721VhfVAJCpxNLQ
Ll3us7NIS6WuOc0GkWuBkFauvLxt4UZyYKJp8o8JyR3xiZUiJz8gYFVWYjfrv4Y7cXjcXberaCzO
5Zu3vPy5QckjVSqwFMA54uwMZCPqkkLMRt0JnizmmbZvL+/WA3puTDqoyEH1flVbBqUQolueMNze
cV4o9IYZIV3i2JaQx0Uw9PI7qXCZ42YTfTVsq8NvALEoQ8yFAyeqVOmiY4dDqGmAiRVbOvtMDVqL
pM9p/O3iFyA4MPb098Z+3reJv0g2RLZsaYpKhHVVQqoywBGRAzirFy1ttWr1ZZBC2m4lrjbziW4F
kRQ2WZAFwwxMc7LLLvyotYsGWzxRjOK8W+RLd+sfwXgCJFpar/qmexjnw42ba4Tm2KW8gc6gHLw2
SqDTeWAOSxzEFNIKvHb8MYYllvGAZbBhnHj+E9640Sz2H6PSgfRAN0VTHOsry/+QZvddNfcqza1K
OiJ93Lh6eVpVOgCabHdZA5FVvVi+fbFuPbT4Q4I0XnWOiPwEWGabdnXCV+PUe7viVEhlWZqgyZmn
Lb4unZBcCKk1KlQQLV2FhoB+nCwXJf+d/UPZiIK780GLljRxSOlocELLsev3s6mVCLCv7sGZXfG7
zlI6BUAJUI9OX0WQUI6Pombcb4dP+ZM94+llrL4I1HTiXgUvopv2VY1qiBPbqRqR0zwPa1EY8r+G
O2uprpJ98jzrhG+ckgtrktfPlYQh45qKmPD60RcRbIvwvvoEt8IhXWc7+16fi7dvRCkXNiXHD5eU
5Qck7dis7oXqb6y+BttyraAJqGSvf1AIn1uldNncyZkGUNRE+Dtrp2zaXdM+TnfGOyH0mm4962h9
dmdZ1W7c8ItlShdwAvTQ9L0w6mUPjgMHTj63kzfKNzo+i6eZ2s31sGBjDxPdV0wksOShmLFtoZs1
1uC8c/JRQMRbruEO5sT5hOJWJHRu+zQ/eHYjRtg03CbFtrHTUfU0P7ePwSpap6vpBRq/ZqNv6Ent
g3v954zDueECLgxLsVA90mcFiW6uwOxk91RuUayq9rQ2tvnBfRg2oh0GPHU1Y/ZG+nJhVropI8Ia
Xs+gA+lLdvB2+t59MSgyNI8Au+dCoxtR5oUt6YZ0UWmHfc4S+aavKTy0ghRQyJvTLHYRh9n0h7/r
xPMeduZM6dJdqdI4yApRUyHKhH9pnRYvzSGlS2atVQ/ivHzrB8TV5SZw7+e1weY+rnRpYntUvWZk
lxcIPgICzmsFLqa94jrbt7/nzdv5z9XRJYeOZIfKmAmGXKVcWUq9xSet3zZxK6S++IxSNDjC3+RA
2GCuLCoKKioGJN7qPl1BTmAfhI6mOqdsdmoFSe/UhUkphjJTXhYquiiZ3HvEM9PWfS/Ir6HWiNbG
u4kaZPzwQ9Q/oVLYxT/zg0kpMnsAFzGzdnEd3vohIlI+cw+okZuC0fR3vUHon2fvBRO280QvaTub
h96Iu8+XbYjn+8yaYwcLLc9YdsFEaXNv4gxHkpjpwJZ/7b5HnxdkZl/Uh3hLW0kv5hZ780X75zDJ
/LFgMriwwnx/TC1iVsESn97bG3tHDfjpD6QUZq6JITmjpNYMIFPsblA+gwiPDtoKhvNoy6jTepwe
1Zfil/fKy7M3Z54c7aZrosWC6Bua2Fdj4XVYQRRC7R436O0AxohgeWKUJmem0HgPfPrJWzZUmrWl
dpf95a4RCDrA3PBOe6n3yt1sInTTK5/9HMlb9VXOFEvFWJZy9I6CutRArZGZTU71nFe+GUScmZJc
k9qmWpBY4kTn/udeVXZOUD8FQfk6c3NuLYlSikiCNJS1ZJ2DgJZM2/TYEV0676juPUaVg0cAY8dZ
yuhbX/PMlvyIT0kZa/3IxLpQAQlWE9ijpaCs96MdXsJbopT2e0i0z+daM7fujArPokq9yoJpU3rj
SjjgKqUU24kIpIgCgdQJev7yUPL5/O30ZWZfhQ+QPdK5QemoBIFDzT7GIPJoe3/6EQA4A5UeQpqS
MflUTveFKSb7fszYvfXSnNuVzk3RDWYBeRmOVlDYT9AtZ0/T3t0wjm/uFkfIue/+DrH/rSHVh/BH
ldf5r+b/iP/bj7wYq9APmtMU6D//9P/dKKvF9v6/R1mf0m/ZhdSR+J//nmM13f9Ns12n486sok4G
yb/5PdNq4j3/ljbSUD2imiIKYSrqxRAG/M//8fcYq8ocrEnxmp4llxNYlP7vjLFKh0IhYDcUg4oK
OTM/xZRCg8RepItMD8z1In8qgLG5s6GA5K6wgIemcCOSVuR9ZDdSBpqVLBB6g6CIWUOQDlbsMB2g
r8/2993v+3MOgLtlRhVeihAMVRYZUxCbU9roUHKttTxHKxTaOt9aIuY298RKXlEsB8YOqkMqWDv2
ToonuqE1gybyDfQ8hGYsvurO3wGc3vDGHd5ekhy3ybZkoaKm6Y1qEUYofh8Ae9p7fyNiNpiODuN9
dpwPeuUO1Mkg3I9ChYUmKviFy/BFV7MpGoc+YZpd5PxMy23NvXPQd/UhOTLwJyjnVzOLvLWh5zal
ALirEeDV4DJc2++tY7ub9osNRLiH6eE/UPEQH+/clnTao8nzi7QCPw+ZF5Ia+c5d6ROQqX4Ns9pe
qWbWJoP9fu8nTMYIMThw+ssCvykSgbVtwRcNUpSoG6Rqoy3BjWfdLt2HxwU6MAJp44VwYy39buV7
y1hMw230FSrLs7z3N78vlU3L0H//JvEtzsLTyAjsEQHaCPbfalsNI73U6vtkj/AIaupR9YHVM4nz
SYuy7qGtkGgfvZ/Q/DxlAdKvMGoti3Ce00N6+9kkpugdhujh9iaaO6USZz9KzVxkTktDP6kwi865
P3Kz0qX5mN6399o62vSf7Z924P0BuFRuR56Mw44OsJRfIBzH5Y6UbllOKvAYrlhAu/xd6K5sE54w
SOJA1IkiBpzX2i7KmCFZJcn+zxATJ0zbWUzw+2doBk4SNhp8svQznL4plUx30hPhB8OfjASre23n
7axeAKRImry18rQAp/NFgLJOTuBD/ROy0ZyJr/ky47U3hSLs7PeIZ+PsmywsM1Cagt8jaC2Gg/fJ
K2mLOEDikpfmpYmX3cO8iJCM/LvaBcn9uFPLp0d4ag1j9M74RM60gTkS5codCdUq2c1reUn5y98W
6X679EiEX79cJwydvl+Kzx9X+cqZmL6ZvH1hUtSt5hL9qy1FU+8kbWiiJUh7S/rEdsFseUZLbT1M
8B/16V2eK9A/WP9mzUbhMFsk1xadUHALV/Gsm8cLIJS2hYbI9GqBUK8ZTlnGm3zFH23sZKmFSwWF
vzX59qyk+vUnlKxLBwcqhlatIwf6E7DNzNLsuc7PzV5k+sXR+Tz/BW9atIEWi/vL4i3pQXZ8w4Mu
B4u/43coCig5QtN7L+pv2a7czOZ6Iqm9uKycFdqu5AxAuZyr1BMG48kKo8Bax5/Qql/VO+ddTBXe
2BZolczW++asSTtq+qWnaQXWHKTYTtYOuGusQQM7i4W79oeszUL/iRCAToor76YZC5Xr8PT9lO5b
wdyS0n/rumXn7CkcbQBxbZ3XeLwr9C8MyzBr8w2gxp+EBeI6yJuM5DQgDZo6Ity6vJkwBXmlWgBJ
UZ61Y3cv9Lasn8EnYrptdHTfzfVl5XaHuDaQyUAbY1GYYtxAOkaZC+HSoET2OjpkHxbL/kEEWx2R
gfptXpxDLlrL1mQc1aB0SN3SDP770Iqes8a8xqY5qgxmrcN35irdJrvFzynbzsRbV8/t5UJlLJUV
mAqjiCfT40rj/OJmn/thGUJYT5PnqBzU4+KoQuSnNQw1zsXPN47z+T6LnOf8ZUFSu8x1nX1ODkq5
Mritxtp7r66qR0AxD7N39cYxujAneV09zyI/h+PwFNEC7RYyajsb5KWBVgiqXy8zu3t7ebBqaWAu
QXdLEaZpTkFu6Owu3NbUO+NN/EBJF0I5YU39txMEfBCAUrDbADIUpA0vNxPGkDxN85oh1526NVbp
pn0QfHKCLcz/4c/G6sLVSHfywpzkiqAdWgzlwrLWdqo/Lxz/Hgm1rzMbeNMGMFlglCZ0oLIDytEE
hyec56veoAe7D5HVhC0QsDaUoRT0mr/g9NVn9nHGpi1VbfUSHXCngjYanNahbmCfYXZsZl03nn9y
33+ty5b8masw29tl8JWXvyjNWszMU53lCUHqSv+WamudSuEfdItunP8Ls9J1q4x+6JUQs6a/AWlH
KfpD9t7d1OtWF8E1gII5QTYZPiF824VJ6VCWBt4N4ioCnVfztTnUYMuH7xBFcw3Mo3Jfobqw/IOV
XoVyklnpcKa8kgoDftw66E82th4zVQDpU64d9Eoopm1HZsfaxVczsO/D4ZPeR49Vua0dFS7+124x
c6Suc3d+jg47mBiTMSnjSLuQZ5oCeas2rqcn65mZP5FNiwJqC+pwlf+BLK12w/VcWJQ2ADRW2YTQ
WfOmeM9a8t58db1v6uIIreXW+tItjWXBLPSX+h4ehoW68+y9EHWb1x2WQUGnA3C+dCmMb7RqbF2N
pQswnnlCObVb+6jt/12NK3HSzg2JI3GWpdh27hnTAkOBHm0Tp90MwVw0fev+nJuQ/LlaRY5hpfq4
tmPE4yGTiKv2peop+1jDoYcJw7ObF3hN0LRFueVeMbIXaNRWM87jloM6/xVSN62rUFJpBs9Cl5sh
bobKqVPvhrt6a8Pi8fw7J53D7dyKiC52V4qIaOm7BIIh+r8Qg9AxFB0WT18uvvb33cfkYa4QJKNX
5WMj9876vnQnr1VHhG/GbRJMX7M2fvUScxPCEmBCQZR5n5NpXEKUMBmfjfxL4TvbYvyUVXx7olDG
kDu3WBYFA7YxFW21YGQ52bfKtCmUubB87rbJmaMRIKCByxnp73Xr/HG6H8nSkbsYV064Sn7yiJRM
W+wWG2OZHki5FsVdZ9xN2TrdzjWE5nyN3IWb6gAKJpPfYj1kh+5pglS2o6ql/vrDk3HrUlB/th3t
VDqW5zmTUoeibiCoQriOEmEGNEh/FABNkVSGW/fD28f/VCKW4w5mmilJIpoKwku6hHrDCRhSHjEx
nzcYK8//oOlbJblbxC+N/5hXq0xdUod9EMW0EiJwOir6i91vbObo9E0AZv+XttYQ1YHh6mHe44mb
8Nbvk66nWvb95Lf8PtH8i4/Q/ZzSs1lI1s19P9sH6UbClNgoi5J9J7jcNgd1GW7Ch+GogjgTVaHZ
MbbrJ1WgIMHIA+pBk1QuB/e5EfaF6jOAtR03EECJTNemiA8e8SSyvBsE0Hgbfn77e197O9BmUHSK
MAIspJz6qXnlhGG06Nfmov8MLcZX2ASLGZd6HY6BeqTQBl81VberiZ16rGAdd6G0SVtmr91fY8Wb
3HnLt1dy42bCQwo8kGQaKnVNTgfirAmysY5hrcJLwCNYmRv7VHZGXi/btRMivLMpj7gNl6dRJX1l
mpOBeXaR/tDFqwjrv6m0Lgp19aa5h6fxMPD1UB2if+vfwwjxjPTvH0yT3vCIl3al+EMnjLYXFnbL
zbQ1X5VN8RSsrTUUb1tRSWV+dxci7HW0ttlzuEY762M781Gv69v4CMFpjGQe05583MulqzY8fYY+
cXJoWYtRc3WPVEyAuGdLgN19Tb6O+9lhh+u469KoFGKHVVVFcFrRQ7hPPsT76a5ZUmTLGVhUlvMY
whuX42KJ0tfNrIw7W7LEKmQ4sv4xTencLs4tSPqQU6HpVR0pPe4WdbQXODAjhhX7Lew/7fIPOkBz
9qR4EQJ8Ax78kz2jX4f7cifaXPA9MXh6T5l5M3MphTuWL8j5KZHCRis0pgQmTrG+YV19gNnWRnKH
QSsxZdCvKZFO31xr2eyKXfIQ7Gasz61Weszs2AdQ57NaY5d9KL6Q4K6NZQehJwbncfM3XPjFcZGe
pjpBzzevOC7+ZO0NtGSY7V86E4N7g7Z8e2VzJ1N6neKm7Ue0TPp1N7prP3l0W3Xuy4nD/caXkxP1
sEDgJwGTTdA1AjQKVglqVRSQCIM3yXBIvs6FVjeeifPtk7P2LI6c2snE3YZ/bhr3YVOvs/T72xt3
I9K+8CC2ODJneUxa2mZaTFiJAHSmm2GvPE0cflh7Nh5Ishlrc2uSPMgY+cg51VgrOILeLty3u/Yv
Jg1Oh7/gGDLgHTzMGJ25c7bkUwLdg9EHjZVTCFd8KSixVk9qsBQAlO44rUgWISB4Djb+em57b9S0
L7dXbMjZ9hqJO7ooLYkbZ77GL95RX6uLdfmwYNCx28QfGNNfxe+TjQ7/wPt5moVZ+5K/SVokVgxx
iOpN/Unbodr5WvxkXAaxooOJt0NyvFvZu7F9tbYWxB2zL9Tc5ksuRw/G2M09fgAU06Iq2bwPCVO9
dw4NoXENjeduvM/X6dO8+7mOjMXWC11dwUx0JSZZwMQUZEgmsPWINdwJOhRRv5+7pvLwB7njhR0Z
P4aiT1BoHm6O6v07qJRPRVBox97/AVfBbZf6rzXpUpBhQ0qdZuL+NGvrmHwZ3kOniWh9x6hJ/6F/
8u6q3WL+G4q/9dr1/WNV8hEL2xgVSqO/QxuO8D7eGUtoM47zI0E3WmqXuyl5iKZR9Xr6bUugV1EZ
RjWKVmx+6B7hc933d7Pp9O0j+s/yJP8w5QuDGXcOir5UjjAptt/aR3ufH3OK9cEj7JdLZVpGWzok
G/Oor+B17nYNDeH68/QNiMB8FD2335LTgPp7aEaHHxQduK6nYRR88uufvNG3HfI/a5f8g5V3Joz/
HF4vg4IpidCfdSllFdsZH3zTDhQFAiJl4HOkgzuOYdmOCXYEuif7AhnjOv0qAvOW8ZP+qSqX89w6
N7/rmU3p2BZ1HSPyBYohM7vwGJowX+jaN3onT6niIUAXlC+6gh7fzFJvm3WhRnIxruuSx7PrAQXI
jKUmB1idw0fE0wXhFHKXqxACivhn8Wm8F/Pt7X4Wy3p7m/+xLX7b2XMT93WVuObJPzi7/EVDt93f
GAdBfNEe8m338B8mBYwMCkYoC18rHVanaNvehLdlXRXkHA5sV92Xt3f05qLOLEhndOGONRSa5OQo
uCGCnqxir18trHYmOJkzI323tNOmLPc4LgFa1UVZbQbz6BXa/r+3GPkLxXXX+CHbNVk/7O5xgHk2
H/5628ZtJ2oAtQJWhOiIDOkx/FgxEsvpf6f+XyZ3Z2+nu3gV3gfhyi+W5jdjFoYuvOTVI3FmU/Ki
uROQ2ugeD31m/kx146Hr28Pb67r5+p2ZkI6amdeZOlb+sEa/e52qUONOD9rCgyg3mctD51Yjnbk+
jJywcTAlkB1V/ax2EBsGPLXAWAB2NHut4wbPRUtzC5SOoIceQIX0M43/RDt0QQrvf9bdNVZrUHuP
Pv33dlM6iR7T00O74IOV9BA8tCbd+KEw6ocybGa+2+x5FKHamVtyrSJolJHzuAB+lGx7fyuGqZR3
zSaHYzY+6Kv2ffNxrho18w0dqbWaFGDuipBvqFXxuoqQh2VM5O09vO0z/nXRZPKdwrE82xfHJHSd
VZRuLOW+QMThbSNz65DeMShPKVJ0Lo4JMo12fG7KeP22hdsx7D83S0C+zz9QYZtl6Y1UW0VHQRSv
BKumstUZkJp9o8TPlR2F5QoCFAqEIAikQ24lVjO1Cw65GJoMwWihqb1FzgY2Ro3sYBY5cOsbwUAF
IsJwQZnLhblxGoqyW2gw9Syg0+1647tjR49ag8ju27t46zudG5K+0+QW2WJUKCNp7nBAOel7qGVz
weotD3FuQ/pQVhD7VeywmGhwHuLmZ8UopK0+QPi2fXsx17BQ0hqBiBW0aPAFyth5Xl0opRuC0ORe
TChHr929+GA6k9/J0/hxunMYruXVf5kSGMupN4Zr4yXe6t/m056bGwsmlPsKoP+KnMjvqqp0dX5K
Guf7oKjvamP6N0dxTlmcoKz4LxvSx4u8TDXQESEQXvTPKMwoh34ciNliZNETJfjhmv5uMS7u2t57
nOriuSqnfb4o86XjNDPzZbcq9yf6jP/6LdJHtnvbCbS4Anb3VdCQGH8Fa/tF0ASFX4a/5hPlm+75
fO1i/8/cc10biDPm2Ks36aP3qSeHRf/5O/Tej+U2X6y8l7ljfPNOQt1hKfxH4BkvLaaBUkNblsGn
HNJHrR6mqTua6Hu/fYZvFbcYJICnVFcQIFVlQE9sOFVolqm1Dkf3h+7W+zaa7hYjTOmN+oKe9Nry
lBcnUJ+0ONs5yfA+tNO5cdQbN5bfwBgtEyiOaspLDVs3sFvmMtcRKmOjIEkuIEYJPmTj3AimdhrY
PXetNJRoJwkgN9G4ftWDiPvB6MMJOiCjbTOEqNjj3rvPwtrL7qMg7vpn09vyGCbNZrFYL5p8qWRA
nPUwzL9EUxmF972vIsVTpZ1lb4MSCU9IeasRmViwmFULk5NltfExVgi7ENCukwXCu2bKZD6KBbGX
4pb0Aa6SPG+G9woiZ+l9l8boBC2ieAr2dRzZ/edAL2wX/bAit/cWzPT6R+Rl6whpX0oD3hYikph5
oDBHSRzCrOB+8k3v8+RVmf8pAuCM1khm+8Z71ej6aO8ZRk1Hx9MCpsmCyW23BnIaVLusevrseFod
BuvKrm0HivEuGNGhGD3ThjzWQ/cm+5XkVYuCmKYXymrwBybUkqQ39EPUx061geJQz1aWpXfZOup8
s1rn8Kc2+0ZvI3g+4I3Y1VVY78ga6nJDJGCpnyl4L5Jloir5y+CY2jH06/BzpXquuSydsk6WSoy0
0hI6hkC7409DeJ5Ve1ENz1qYlx9N9LJRLikHvd+7qNIED4iihOnS9aMaMu22/x5PTUwiOcSt+wSb
WWpsDG/I9E0IfLbfumGbHRtvMCGn0xfhlyLOVOrGwaCliD6b5r0xONVj4enh1zH3p7s8zo1PoV4G
h8Bs/EOCfJOy9afFdBxDtUQ/UMs+T6btohyeZsawbAy3e5+pbdSj8R4i1hd6vouGeIhC2zu/Co1h
101uZr7TJ1trv4YZf8vKWpR28oDIezrtmDofepRrurH7lGZ+pzarxErD6oeSFIHzszfb5OfUdlk0
IKXRJv2DbcRRGa7YVdV8Ms0watGyihUzfVeleY9MhG5WyX7sU0SF3JgcBK2/bLKRh8qVbo8go2jD
d2NUoYCeoOkSwAM/OvaekxGo5VJBaSxbqVOV5HfWoAbuKh/dwnnVuavqCwQP1V9xGxkfDLQCv1ZB
ogz3uRqhPWJrw1PXD8hsA+DvmJIofTPaUWtOsn3GlwOi3Ldd1PyKpqzUn1UDheqVWpHJfkwVK04R
+YVWvPlQVerBDLQAgVejy+zUWVZthigg02RxvPjUt3rk78LCjweogNSR01Gp6HCtJ9WMiocRHCSy
QoPtN0uvQHTsiQndMFqZttM1m0yZrA7x7BKdCaZv1F2nu9MXFLRTkw73KKSGqsxzl81iodubRnUW
0arKkLDY+k3dIK8Ix0Q5rl2/MuNlUvuetwnj1sygXq7N+pPTILqy0Uu7Ct4nXpFZe9ydHT0MtAkP
1qA79audGk2G0lQIx/42C4JxXI7NaI0f3bhN/PcxnXj/o7oohHBXHS2Krdr1Xb/3O9f0/JWtDN73
zikdRqXg77GVJ9/3F/ahiv22eTVTrWBGLG3ylGGmdBzyeFO3bjVBD4Ekj047o1i4ar0cR3cgLLdt
dKXYRNo4hQ78Dt78/t5vO0vzy2Opa6WG6FybJYkPqkfIx9VDWhTgWz2vQLz+fxmT6YYWKNS1FYQo
X5SM00IzsoiifLkoo+lBXSyqj2+/YTJfM0Pmjg21HABbJIxsOIQvn8oQFXYLIQpgNVs41X6MNPGZ
6TpNb6Ur9yWE4ERMmgcbMaQcPs1RFt6yD5mqZfN62QDiZcBNnvKHpm8Fa0aCnjttqfwaqd5B9gmL
w0f/Ib3X+aLILD6qn5J9dqwAZ83Bsww5ABTC3ue/QUpVNXfU60LlN6iB3y3LqHyKGMmKS/1DGenb
LoYUpBq3jts8GSHON4+Le7rIB8tuEPFBVmFT1Jl/cEekLYa0uzMHf5stpvelYz8tPH1f1+H91OZf
2sH8bnjVhzgzHsgcd6bn3FGQ9kHXte8CXd+qdY94mfnVbT1107vqX9MYGjAUN0c31N9lSf1OC4z9
IkQGYswOZay/Q3B0rjQhItHLR55hPhBQhDPQ79lyYN5FfjAiQsOI3oP/GMJi6a2zO8i6mSMMt3MV
iatYVBw/WLqJoSjdojMrRWqDqqSRgV9fL/bWztyqe2dd3A3UEwXeanGY4+i8CtmEPaaOGanBmsM4
0eVxH1KVi8vmnwovrI6ii/lYruN3OTMJc7SncmwmGxP//izwndxaReO1DNdZdF8P3TJewIoE42k6
B2icMyTtYtssjEq3s3DdcZCtfZBEqK5qvB5LilpRfh/URF+btz3Hja10TYORUxUYFTOX8rhwoUEN
mumuu+peRedNkPTrLz3wsO5hfnrnqoRAp+3cmjwwPLh+olRk4KsRPW9o3dfxg/sAif0qmG+QiATo
8gpc2pK6CUntDOguYKtfZbAJpDxKy2I//BKjq/G6vbPvZ7bypkEdblwVP4zatvT9jCqzF76PwWbt
PHs7qJ7uEJGjeZHUS2P/n+2mAIiBo3K5BVezoZqeLDJDSYK1gbli672rX7OlaMtz6T68vTjxgEib
aTOCb2gsD4SSnCR1eoNUTDn6PDAg5hF8F0fkP+jsgeVj41BvAJDOf5UfMk1tlXIwJuSoAUgFXwRR
ScMwmYonQfIdLvBZsM3VVztZNJnuZfD4GrsZuk3ZJqPqrlDZY6JDcCijHLaajoIRzAUG9vZGXkHA
fq/wH3vSM2W78E+kqeJCkNduig/q2r1LoKOxV9WG5uJKj5fKftZBy6m07MMko2ZqOHGk4MOi++LA
5HC44Zn8Wq7Tg7tz9tHRXldba861iPN+eWYuvbQUlNhODBaUETm8NEqDn4yjGDHIVxV8BNVG4N20
9fDXfKv2qlJxWizj7Dx/lu5ocmOjMmvfbMkp1taDcaze1SsxctQd27U4Rcb+D/ALEmPKKfwyzyxK
tZGCaNTTLOG5t9296MUSR+zElZ8Lcm6+tNBg2MBdQRBCV3H5GJXIbrt1wp5qO+OoQdAHKGzTv7OW
gm9s/F7OndZbKyOs0yHggB4DUt1Le6NmD+bCSCjb7crHlnuv7qCD/ZOn4eoenkJYldwc9WtcmuSu
fT/MKz9KhSV/H70KxEKyHLcu5LMK32yuuHRFfcApwZERIwlohviHy5UlWYS6tUHinzRTsSaC/+Jl
7XfTH3d+42yJ7NdlOH0odRr5Tv9Dt5p9kfp3UT5tlIhDXDuAN60OvQcKnFG+NbvuyDzNpqvrQ+NU
6M4U2hxG6cbHEL6X8jSAYEWTYeYaxODx2MX4e2qs9TI8+jtzp6EZMAusvnb3YnP+sST5CyQ1mxGh
+ICr+39Ju5ItuXFj+ys+vacf5+Ed2wuOOVRljVJJ2vBIpRLnGRy//l2k2lYmyFNQ+y28aKtbkQCB
iEDEjXtNfA7jG/A4R+o0KINzjiYJ6M/xnPgC5uj0jYeH2shJrq0zn2auwwQPeaxz8skNbTQ0DlhE
742gcsUjj6hry11crlWnu36R39VKqqepBWs9hHnBot+BnDELpgPlYBNd0Fxw8+WNRA/SOpqBaiNa
4SucA/CrTd0VoIJRRHBuSN8GAdQNM/Q9O57o2taJ0YEfR3YnoT7F1hVREk8hxj7RS5U8arsC17d6
/h2IyFZmRylnRPyPwvHZ69RbZjbmBJZ+nhgE7uPr4hT3v0H6uPYUFqTdkP5jhBWczqwPxOyWlUt4
3MMH0hF+OrYGXSlYoxlJf5QfORF7/ZaCPQNM8WBEohVTJq+bm0UepmKBAJCL8uPzzxRZC8Y9UmSu
1tMKjPcTjAZQPriOAIMR6a+5OI5t2qEUrOURPtkMYcbnPpC+dQ9Uda31Bmge6bvmWfIALbprg/8q
wNDoIkOtAydTW1WHpUoqTGkuI4DFFd9vYHiwX0dXvIntwuUOjGxtLYSkoKhj4f2xGkJsSNRicKyh
i51umkOMmsWExAs57G7ccYMnzxoTpjt1AuFjD2ua/RM2JqE/9aoFiifyuZG2jIHpyQJpB8Yr0FO8
/o7oagqFhohwpn3tbOMlvNcw1po+kiB94zqxda5loYFgYN7QBPMe6HSvrWXKVA4xCuOOdif5shN+
pMT0TaDuMVSZ25Dl9EHdQuzI58XRDfeJT4fEGWzMIAxbjXirYAsh6YShZ0qiObjmIfPyJ3MPeSan
/565fCjlxsZq6DXCpUE0aF1ritRcWMY8QQXpi3mgzjq8p7Oj0GB65MPs1oEQFBqKjOQOkgKg02L2
dchEQZy6jH5FsleOKPdALo9vZv0qoKpLcDMo1kBGZvW+mmPJUAieQ6AjrU7t3XAPikpHRf7Teh0w
WXUGvm7uq2Adh/BCFiVgfzBhBG5kZnFzV0ElodXoaxyH5gDBW6e/TeFpCAj3yNd5j7m1gHsLWeDi
uQYgqoh+eE5q6BtfH1WpIhbsxiEeQMmuxQhO5gi38a69zQNeRYWV7UJiTlf4yxZz40tlbLKS2mp+
mBqgxclxP0BV0afTh/onaPPU9g0Kkg9AW79wosY69F6bZjY3S7ocxRuYzsE5ikGAJ9A64OxkfCL0
VTxkXrBMupTO2M4pxQs23VO1OnShfNM1byYISpWH/sgjI1inZ9f22IQJldUS4454wdKZseaEwgO8
DPFqEGTUDi8Vpdt09YikxiwwguGyg1CQLS3KIHnCmC0KAmPc2rGE4WXZ7v6qpodIH+UYF8VpBNiE
8uZdn8lCLdVBhdCyM1pQ4VQe1eh5yfw5SUF61jhKpR+lBG/IXN3V9ehB2hJDtDyCwLUnZX4Ek3RP
TTxNUT9aYEEuwYLcPIB+BN7t+3Lq3XjXPGXqnuu9V5cRNtH1Ru0DQYOGq+uFV1Mm9HrcW/BvKNej
m+bBG/i6r7yBCd3jXAm6APZbGpC/oWRWJpTImCthjp1k9hMVjgC+N8F7gqA6dgvQK3TgES5AOHqM
vtPwOBd2/oljfL1ScOcAIIrqNCjzkTder1QqK0PVq8X46XaeYh8Ci168Gz7wC3NsMFbA04PmOmb/
VRSoERmvTaG7ruhRGxtuOECu25yPVmUERK8dEKjdhRIXmEW92OW+svaY01uWUw0KfdirX3W8YQbH
eqEuTumAv8dEFZXlcCJoPLqcLeXZZQ4sSIqmptZyAzn/6EmDjYKuT8NHg7GNbi9BTcPlRo8Nmzg8
0MUy0AFACsDsbVGmkoGBDTraDZtIcqRvBoTtQVMISJUtYeSgsNXH9xe6am9hg6+MMi0AfVGkBRws
uhvvk6+SPzxrom2FzoKuXwBQA7jfErcQ7a72yg/p13j3Wy8s3sqZ3VaNXlQSPTNca5d8nT9SvLgA
sHh4J3yZz89UrnNgk5/zspFXwuuCeQ7iyNfneKpSubTQuHfnw+CCpcPFmiPoXqJBDSooOk9vPVB2
rdoRnqXInQjvgLGpHn6ARcXJqFzKRsGDtLlRdgKYWmj2hR4WaMyiytZxrEvQmXLpMDfu7ZU5ZoeH
RK2rpo0WyIqiugLZe3mwwxCKG4Xo9DG3PkqP6tW1hdDrmZ8A2ezGGHleCcowILHGU2u6oaPrQ+xD
eVWowE2OEWgQfoai1wogvvLfP8+rSINK95Vluu8Xb0xADpUG8pg/Kems8ANE5twBbB3aIa48mXgD
Bj15p2n1sKVGEWXByYD6FZSFmZuL3ohah5R2R4WGsPoDUg2zVz2qXuoS0X6FZhJYAoobAap6n/WX
5InrrdgAwNpnLjF48iDTbkQGAGxh0GBwp51dSvsXHuedXv7lo0tXqyO0AopowVExWa45LUOo1dly
bomiSOFrj61n2pTRhl80WB1cxhh1HRffM9MA5u80LE2zHhpQec23hQKpMMXX5Xr/X5wdNF0h+gC/
gM4TE2zQcgaMZ0p+MsPRij7mFA3IydGthIzfU/kBbCgcm2yGSz/dpU3mYi6AwkQLtdm681n/GloF
u/pIPEqSpvAVd1dUAdQg0kFFBcMXuqOs5zP7EFgQDeR+yax5UmXaCogq+1B0tG5xwx5EdGFnh8mN
jDmoofat8LUfT7OEknWfeRKJnUi4S63IIYpmlyr4LGeMbg5v72/Llv8A3EJHdQFK5GAOvv7qUqeM
SYlqkWvJ3+sFSLsy0GdeU3MVdbATF0ZY8eF0lkPBSsEvROnOyjGYv9DXBWUkrganu49zoL95rmL1
bKPbj/1HzdLSUdNgC92JVYZ90WP7aS+gC6xH8eO5KkuJ78khlDAED0pi6UPi1yAlHJz393WFambN
M8dNQEGjz2SYP7M0oEln+U2gHKMHzRt22Zfsdv4sP1GGPlTggmpX3ha+mPjNt9/YCfaJzv4U5htX
oiVAqxg3m7y2vglJplm1pc6h0RcQsBNg1ZEj7wBq++uJ1vU3YF95lanmcCk4XRkYGD/iMzzMOjpp
sYgOQLxDcmf8BohbWqUcjFU25ci7fFAybL0Sqh8rHZBG4yg3oOzR45tS0Z3IMnf4Zb5slA/GUAQy
5sn6DKit6CRPtV0N81MIoLlUan418PDf23fhP8dSZ8LmVA1FhHr6jAkVsbqHJEN8W1ci5ODfP3+b
e0DnEFBJB3aHJeLN6yxMVBHfvJrv8hkctdPJVCNHlQQHgmdOgkyTJNbufaOba7swyoSQeIwyHXQt
SOfm0rHKB0QO730L29/2wgSTAORGl6YSpSqbfMlPwDYJZujp1pA9cfTC+/w4g8AD9ExPcvkQFg+d
8Budl7XLVCiNF4peeOpCv4CJyn0HhGTYUp4y3fAGFXIhOYZmlZyz1PVmwgy6pZCBVACpWU2T9Gqk
D00NLsUauojg21IEkXNItlYCxDQkGlCcXLcvm7I05Ywmj52aQuwU6jEpirvR8/vfbH0UAev6ZYX1
/vE8FKVencdwMB6/g/fb6768+8uVAaD7r+ww1z4qGlMucoyZzarUGH401sS4n+K+ie+zOs5zVx3n
Wvig6G1d35RZVRO/aTLpSzVYErntAW2yjr0Gfh8PdwfQX3PJhNKG7m0mOgYhrRmUc1ZghKCRofX+
/h6tevL48WjIIknQaFkBu3Udh3uASrWsxQDB4Ec7TIE34KEzPEH1wTTyGB96W5E5EWrj419ZZFJZ
qKSAMCHMdDcfRztPSg/IZUfAYPb/c2VMrtdgTFg0RkVDHLZe+8cG/l99pjiK/h5D4NwUfR3srjeS
ibtaSuD8CyyrloeP1jI6AP6/lHPiqUrkc5bGlmfpiUN3C0AjPEXg2JgTN/dCF2NIChMX++YESrSj
Dt2KcS/ueAOGq87oT0voWEJmRKXd0evjIeS5TFT67gHDaQtRh2E3fu79ycu+o1vJ8eJcYzJjbKzT
Yejh4Dovvh+DCfpa2RmLwmd8WD866A7+WhfjS4vZbLPGgCmNzkBJzZJArS07FLX+YGDaQu8SHvUu
/f7XD+Zri0yMCpvQytEBoy/I9P4nmAgFgYcOuoaFQ7c0PiI78RX8ms+c40I/0so0QDcGKPIxHcjG
5KoWUkvsAOqe/OyRikcW6M4sIIVuA15TdCt4UHzPv00xq9SiFFB1GVkG0DBuXn3C4BInPJ3Rv++t
hvFYRp2WsTzi02W53ee2VdryQbqRQKOV3U678QtIbxzjNkQLAWPgTop6QB187fdQmngQgtQDzpf3
zKCHZfWL8GBWzfMgocIcJiELrXmii1ZrBzVMWmyKwekF4ebqZvLA+AOIGueT0quwNqlh4hPdfXQw
aey7eDQTIR7w8oBJCk8TPzYUFRe6tI6Yt85vXM2t+2Lib4RamQUwAVv/qCZDJ2MLEsbOawpXBAmo
M2HE5+W1bnGSkLu65I1gbgknmIfPX7UXqQ9ChALrN4TLTZltY1a1OkG2UaWVvMWf0OcT2gBzwtEB
/w+yrlDdoUgc83u1W2f50i4TqEiUl8Mgg7iaPuT6Jeg/pHfhHhyD4MOKRHcBL+Qb98NuREfQ66lA
agD7riJrvf6wzZKRSA8xqUhhUk3uiW+YLaFivbMvu/VkT2/a9DuKABs+Apg8SLSBRRvfV2UcPYh+
s6LXYbd1Jd/8SBlwKEpWwzOV+0LeOLyQNMeoGx6IkNpSmBuczMWkdaZGE6ZPWfwD+ma2bFh2RmXp
MLHXKvft7GXtnaJqdtxYvOu6tdRL88x3HfIoM6sp1l0Z2suqIx2T2+zcNyJ/nSEfZ/dqqeznjMao
6RJQboCYeva7E50uaL3yGJ/yxwoxlBuwN9KQK4NMGiItSo1ePb4jlAsfIqAn9nD4fkrs+T67MQIh
qA+UVZS7qRspiQZBCwuVHGR3OotrIjlQpKU8gsIkrvFIqvHOnzLSOZpceYKVuLlp+HOrfop7/WOr
FwPPIW74YKAvdWCO0BRE7Ys5U2qJUWOgC2lVmIo/5+6c6i4VyqTY0r5QIMfCO8cbEV1DowxAXYzu
gDiWcfuS0ZC6NofR7TE8uiTEG8vhi9JIpZctieyqUrg39Pbhfc+/4R+ujDIBdkpIiJcB+Bi07iBg
sFLIXtTu6f9ng9lLQ8fkbpJjL6clc8dqOJWDeaeS0XnfzIrLHpfjai3MRYzKKivwqJ3g2M2gf7S+
pUBQud1DuMf0J6Y7kRthGqCouSKfGz2Ea8vstYyxsrk4n5bBpTpzlemNqWJTER/VB2Q3l2wLzIec
U7rx8XSIR6PcCa9AS4TXzj2ZTYWAkQQnJnxKitTOCfj6wZD5/r6eOdKY5ACEHcDFSEBv6QDCXZvB
26oRIJo2utYT5sHm/kaajwt0rZQz3DABwwuxBQ9s+XgMyXbqyd+qp+YOFV/hoOR2iX+h89FE0j52
d+KOxya3EVXRwQaREgALFK/A7EFJQtWSO7yTovi5Sr4MgLS8v/ztJy2AAZIF3THMdjHLT0OjNcIE
FFFUXmv4Tgc+QDrq1CdA5eya7+M3XB9EfX7ZY1xu1sozMZUGz5YGNdU8tDH37xTCbIfWc79Mdg5/
OKC7OvLKKNyVMlmg2qWzmkODAu/A9Lt4JubL0WEsntOdvBP+OuACFxbQVYq5AFYO0CTGXlW0rWDO
52IB2FUxKmA4ul2fIBbu8tBPW1cFTXLMx0G/js78X5/hvEoUMgOY6JbjCSPpnpiiVzL4nKNC/xb2
plxaoZnKRRqtNqA1NHtEirF6xVR403+ewDQ/GsGiPVlq60YqyDPTpzp75RjeSIH0S8NM7JBRKhYG
AYb128WXPTAp75P9AkXlAmNCPLezeU4urTFBY7GGqJUtWEt+TMigfxIcdilmk8pHSlDJu+MbkfFq
dUwAySZAlsQBH09v7jNo79lWIn8Je6gzmuWTaD1AM+T7+xtKT957H5IJJVUzkKojCcpYqMqWZbTT
8tEb5+Z2bHovLhPFWUoDrZc++fS+4a1Qgjk2tF9NKiers4NzSR2qQinIGh7X2ifZA/TxMYnOAtWS
1wZaamPckivruHE7wBqP8Vg8/8Dowl7EopkwjE5G4grGN5LXttmrPul5n5FjhdXRksZRGssy0dxO
aPdS0biTOI1OK4QCLxPYODCX62Fls1CJqZNkIq3bxl/pjIhkqY5SlM6cIzQbOfR0ajszMFRnFIdM
fa3Ep9as7VZ7MYTbfngTmgX0ETInWm9dG4hXyZhNhGAb1BgYdydbiZrHxjggkNCHgraDiuFnOtlj
BZhXEvmYpA2vAIMArGiU32RVjB3TXq1CqFejGAuVUrcKShSnQr+CWHbtWK4Vc6kcNy1aKCRiQABM
VWxpqFMF0GeANQOdfiXy9AN16rorhXjkQhUy4HmijeBPGY6Q+6CPAaw+4/YUpZdDuYAg8iCdWjCv
tLHJ+WgroRPEKBr2MYQDQCSeI0zgUJZsChc1Iu7waanspEMhHbohrgIKLkxDeQqc7MPkgdXDzR3N
xaYeKtn9TSmPjd29+i30zy/CC7hdKPW03GLYo73RIEnVAqdS3dCqlLXnQXI29/Zi4czeIuMzLKJC
dEHuXqdItmdFsTm+jrce+hMu1oMxE5CQlPh8clAAOgstyJ1pL15qUy5+Xgawdf2udo+JImklJLk5
YveSj6NHB/OpzBVeWRi+BGcPH51HN4iJIVf2mBgi9il4PhVs4Llx7ygvFpQ4kDhigZ4ALKsz3XP2
k/6N1xZR1AL5ANpHSIlX8+tzB3IokZ5V6ONWNh2DjjBGoqJC0N/0PtqZeP7k/DnM9We8MsuiSY24
aTU5FlValPCpm9EwIOnibnjxgah82b51lnUeF6McC6CqWnFhgc8kLQgIO0EQ5coH1aNKl3oLFyOD
7ph3DTYCMqxp0NmGD92oBMgh3LlUdCo+Y7tXgCevjJsBb53sO1V9jgM9qIc950OunwBUEAMDEGib
wr+xFWBUZESStbAZdulelYt9C/0qkN4s2gcksrbeYzwvUWRbmHjdtI2mybVp5k5qbZYmclXSzb2B
krmfUxrn9ubcj/a55aW1k0GBB+4bZ1akg2zMnYStpYYiLN1cM9vpEqCNEkjmiScC4Qgtc+SvfAJe
+mC7vib4lBbG1+isK64L49LrsqnHORMV10QtdNAMGwLKmAz6Morf0oiTz22gpwwcUWD8aC0f3ICM
F0gys2lSCaLFFD8THTPLVcyD2tiJ/Ak6SMmhPSrB4IWoeJeHIQuU+dnCJZ1v+dT2q1kFTFhe/RT2
IauYA4jJ8VMQzNz8cwFgOQZrOohm5yKAM9z+2zrfu7ZHs7QL927WGCVV44lqhYtOspsnDJtkDvRW
JCffgUiqdHZcJ7/O/PC8U+Uz1BDIBjYBkdNOjipMMUGVms5DNgFFYI8DKkB0XrDwNUfc6Y90AwBt
5dza9WG+ts1cHaQppRqm4HSL9xSOXfrAcup7CuYU3eapdDS+EO62SUxkoZVBoQnMUQZJ2qRbJZZb
YD7cK13j9Sdv8eAkGtabub/RK+LZZLKQvm760Gj0Ap9V8g0fYtW6Y5x6H7IlTg+Sezf0spf3t/bc
gWauLD7rr3UyyYhZmEZvKVgnQTsBCF3fVF4Ud9md1RhAEX5feoKrjLbi1UGLETHXDMzef/9HbNQX
6ff99SOY7yvUkLiKMLd5vsrVCRXF3QLFzNiPAjoDLkC4G2VhiRcM1uHu2izjI5tETJIu0dAmO0Bu
B7ADy9OC0EaWtOPq3Wxfn19LZLzV0mTy1KkG/bYgANE8EtoSNE9vqgdzb3gihCFVgtnC6QRSwYwf
DjbNQ7oM8gE4z6uquxVXRprT20s/cwwt0qy6kfo3fGX8FG8CY1fhjy/Vi3xrAn4a8/hoN1BZ2OoL
+8zy0QkGqg0M9bjBFF9Y++kdUgsnvaMaR0YA5k1IDLUn3HCPu/XrLAqvQprOgMwJTxq2yirVo7gU
pkC9ZY9CY2dLR1pULfYUiMF7im+E+WtrjG8uxMiCTqWCejwuseyUbrjXb6wgByPWf9HPNgGOwJiK
RkfUNdYn5yD4QzKsq+4YgvF3N/SC1tiVpKfRbsza8aVR9NQrC+FI5BiOBL+nB2OAo+eJrtsSuF13
qFyUnGR5FZzQskM5UFF0OtG6GjLtikkqMHJuuo1Wgbk+VzCBWQxg7WynkOc4zsTZV+5LxnAOVN4U
zO2J4PJh3HRCjCQtUhPPYtGsdhgM0H0ymPpOAqXed8zajo9lpEyv+iJZjd9HbZWCkrHtQZnYamZi
58YYH5M5TgIwmWonQ6V9sTAxjmJcWwdNIdqpGA3lQ65W8y2IeTXckzQ39oIWdc9STgSM6xWyAflT
s7gvi1D9bLRd9JKPjf5Yh/WU2FpTDp4w6TEMk8l8HIC69JpxSe+qeSk+GrGlOKlSmw+zNRtPpJor
FOHmrH0bQaQJATWlzk55WDR7ZWq0XaZL0mvXK8phNCPMIMVoISI2gFlwJxVQDnFmvRrvkzC2Hovc
DCsQqhpF0A1zB0pG2ZzvU30enoWEwNeTeLlRWlO7BW94FvRJ1UXQt5fBrmiCh/YDiAmt5zBqgHfV
Fw0pJLJ1b7BIejO3i/GhUobiMxTUcw+Q+gE8raKSB5U0mkc96apT1c8irKvidC+g/+aRXjE/m7WY
v0Vp2j+GmWD5Ya6OgQYLXgrqUq9TWmGvDpp2gnR49DRI83JaBhWw1NpMH1WrmB4TfQIbsGQUH0zw
wD1PUSoAp2wuzwnKGHsN5/7VHAeED8WMcdbn7jT0RQy1vUbsSzsmIca3p7a5C0UxPabSmMcYsIrS
T/0UGc9CHaJYlCvZKQOWa292hn6jWPJ0T+opzl2lARHzXOn5o7SYhlNF3Xxft1X8XUkMENGNcrcb
G6tx+1Rubq0q7nYGCGVPYia1XmrMoHQbiVoWdkoy9UZXEuEeuErhqWlNqXSyTk5u1bxuDsirgVmV
zXhfdGIcNHOS7buoC3eyVKW3UdqSJ2smwNJoCQgh7UjNuv1c5JKL2TLlZOpR6HVqIblSsgyfxkIh
kAGNwn0M3pt9mDfFoW6s6WEysN9TfI+FetAP7eMnfOa2DaJiKp6iONPstIrqwRFkXZw9nQxGk4Ea
til7xK5WRx9BqMvXUYxLdI+bRoRIXTmq8UGspii+M9NoXPw5RGXJTq2KBwtYpUm485jU0gwNZJQ4
wEy2LSNiG6Dw0TFABaoMA7is9lt77H1QENCX+O/IDZ5f2qyfubTJePVIsIq5a2CTPjbCg7TT93RG
X+ZqV6zfEszqmFrmVE4zgUjMT0v59+qLuZ8c0waOz6lveSiw1YMNJEgicnoIcwIJvpI2xdyYWoPu
FRMoieSTTPKMPrLN3ATON3GMOg84id46NsAe5lUxr0SJRFnwQQSezCwpB4xc1M7SYoxcsrVvlFzq
NQWXEfyAnUYQAOQF5Y0TA4IM1DFVxcKr9FzAungv4WL1khZimd0sO1L6qQgL+/2V0fyFOR9XFpgM
FjRzQp+psJBmH0zpK9HB9BqqwBfw5AXX+QX9ZAh4iLDAb2Bg/frt10N2GEy0s4FSFAbcQFtUOTVe
urpf3f31bcMwMyBGKDgj+q2gRuliRCj1D6YrLtEnqYagbzo/vL9vG8sBvggVNRkAI6DV2HeWIlXl
ooP9FHWK7qu2m3Yop/moGx6geOm8b2t92JEFUtYZkJpBiIZlKy1neVYbsOG4QhgnH3op/tbqnXIa
9Gm6WRZ99AY95MK2V8knsiFk/ZgiRu0eN415X6Ehs4jyWJuuhio2SqM031Xverfbg8cg4C1xczsx
8o62r4GO0+p0YNK+qUIRn6wbvxR2aQGWW8yegM5T34Il+zuRlZvCHDzesOf6hiHpA0oAYAHU1sC4
cX0qwQoFtbTUNF2kW46ePlaZxLlha3QhzSshZWXinIA7gU1220yWoqHXTDf8Ug42ViR+mHZAVn+s
9rTW3N1Lt+ILr462dWZQYgLgjvKhYRDxel1Gk0SFXk2m20t60KhN0McAIJPGgW/zzYo7vbIqbdNF
WkCD4EJgMI1F9zVDPqV0+ByMuoqP1tou3GeOFuQnqm1dOtwXxNpvUXuoJlGCz3Vhu1XyvNOFkV4/
zB6KgQH6EsHODjqOCFCqGPlWwPwWPfEGv+i+XfvLK7tsZVuqQrVoc+ovUQn9N9Pnb4x8bF2/i/Wx
74N5NOdu1rE++u60/GmngROSjpDSYXoezmwjdkPbGrMZoGXFUUWD6/q0SINYLkOs/6QqUJ0xQDkF
r/tqb+7KN+5d31qbgUcfnibg0VrVsi11huiPJiCqeVSbA/WSuwz0Xeh5utDK4XA0bl1w3DmUw9DH
RtWeWVolVq0mDAbGQMVTqXwdOm6BcVWax4mnRMuoBCFQAyp9vXlRqWDgBq8WHInyvg8o3YtpF/d8
afB1EnJliFXJ1NF8U7Ihg0suyVEelWdZrGY7q4bn9+PNph0ap1EzBYqNZbNFITyUBy0y3aj+MZWg
rRAXCD/wDt2mFWyZCC8FrBqbUqVGKbVSa2GMVIltMp7yGnimgkMKueUG8VH+bYS9rmI0o0lZhoZr
lPqLUKTQIbNe51n2uw7zEPHu/Y3bOmuX1pgUR810pUtHWKsaSIIMKh4Xkvu+iY0FgUhQQagEiyDa
ekw9Sk46US/j1nSzSiwBhoefD4y6X+yum8OHMerGwNKHyHnf6sbCgE5AigFeNtxaFvtaQENCzHL4
h0zqEcFQaNTu3rew5YJAfYAwjNkOAL9Y+Sxw0xNxMBBAytfpFQkiiA8yp86hDQ1oAjex3tzGC2t0
wReJdRHXZp3gQY6iCUYapOyU6p23JOIpHiq3S3nHcI0ZADM0ikvIFTFUpa+4fRYIWkRExVSnZi++
GuT3utd7wBAdF39xY1SvIVT0OQk63wiK77nX3JMHfolv48bhV4AbTsZ1Q0WVcVSg/jH0sW0tV457
P44BERAyX9Je3v+Sq4otloo5CjQkqVdcOdx+RN0P+kDQEDcbe4ZksQrZiKjbQTDUFs0XUa44h3Nz
WZSkCZBBDNyxs2o9SsQQ+BBMN07nm0wIP4QyHp/RxKnZbd0BkEBJyDeA1lmBsZdZ1eoqbCw3V+YH
ube+T0uicnLFLRsYgUEeTNWO1tCSflD0cJJMNw9lu4Gwn6lzpsS2Dv6lBRqbLw5+3KazREAc5BaR
vNiFMD2Wre5LrR5IDUo9M1oanDWd8WlMyiQDOU+VL/BgWp39opGUqtOQ2mtPehAdpSMlqQBJRP3t
lfaQ80P2qh75mnWbdsEeS6eM8VIDq9b1UrtCN+d+WTAOgd4PTTPKZ/kD5PIg9yA4r8STobIGqooD
d1yXzU3RbZRBagLZFUlFC26VEORphTc7iJ8GH2UnX3IzOLNhRznMF2fyQOQFxmbpL1avGaNscjC2
g6qkAoz2gF2iigkkW+rOIudys+nvTysU+oSBXjTqmT01lWlJ6yqi6W8Y9MGwo0ASMCwE7/uQVdkK
dujcKTofaH1gzp/xz1LYGWIzigY6XLT/HwImQ3Hz8vHPUsH/vE7/G71V9z/PYfevf+CfXytwxydR
TJh//Ndt8tpiBOgH+Qf9z/7zr13/R/+6q9/KJ9K+vZHbrzX7b179h/j7/7TvfiVfr/7BK0lC5of+
rZ0f37o+J2cj+KX03/zdP/zb2/lveZ7rt3/+8Vr1JaF/GxjAyz/+/KP993/+AQ6wi02nf/+ff3j6
WuC/e8D/0a7+/bevHfnnH5r8d8gMoNiAuhNmtpA6//G38e38J+LfUYCgDTHFwgHHhMEffyurlsT/
/EPW/45ehkVzLQx5gaYTZ6er+vMfqX9HFdcAQSdNXQzM4//x73VffaFfX+xvZV/cV0lJOroQXNxL
h4J3NOYRKS0unDFeLExKn3SqIvbq3LnaOGOSwLK1FiNI0B2rSBS0OXGLLnRaq3Ua8snM7gfj05Cm
GPz6MVaWPaDDEH1IIVaHsMEJEaskBvMGSGUhN6Fgh1CfZBLApZAmnbRh5RpR3tuGIDyppmiHS0gc
pSS9DZGrytGtDHQ3PQrTjQzunFGqQNvSDD8uvuafu3a5S/QmXm8SDfV0YAr7TmuI197PGpFNJVlU
u0X4MpIfYQ49qMIJzczBn7jv21JXHo+u+5cxFscryFNaVHNC3EjWbuNlUR1dmr26DwvP6ITYnWdg
pJvFV8riB0jEXDU3gTxDlR2zOXbYYDpfnMAfiUpT/JGkkWOmi9eFLxopnKXoHdTjweLQAQMkFcE4
NMGo5nvTWFJ7WnS7KoeTAD3NCTGzMDFukr/KYbE3w4UcCCGxLbWRa+XkOVJ6d8i+idVwZwnxN5AE
HKakBcFFwtuP9d5TZA0iHt6cdNDyeu/1DJpsZWx2rpyYLkkiu4ze3t9xNufBQbu0wOryJupIRGh/
NQAspbapVb5UPukKr/tNvSxzhq6sMMcZHkYWRg3rWErV1tPSNsPP769jywKuMx0Z18GveY7hF+lI
2Sx6mk9WiyEMiHMqxBUtbmmK/kp2FZc2mBZIrmtpV4xx57a9Q/mSQlfz0hgzSrqPClHHyUbXzgnu
8mJFzLfPpcTMRRnW0r3i94HgdT4Ukbhj8JtmMJetnG8eQuX1EQsTotWtPgKqhQBJ61Conxx+Yyx7
66DhQUZdLQTM0IW4tjMkiz7LgtEBfyE6pXoTHSnVFERgHCNohdOZO5MPlKVZ6OqTXVilx+biWJgA
raYxBh7dzB4980eJ+lf6w6QosYPwmQcZP8eLtTVwtkEPDMB4tpQ/1nWSZUnfopYokANVeSo+UMY2
KE+eYdt33ArYhnOmeiGoF4EhDm0RuusX6wOvdN81pgV1POBjKSNx+W0467BQom4F5I2QEHSNex5w
aOu2AdyATgIG1/BEY+4zyUOMjM4J9DyABxCN2S4Ip9q2quNTx4RitwHsGQCcqwSxStAmr1N8ucFX
/NqPfUBWcfM+VgDiJryrvbkePGVpSVZDsYq5a6GhLmCaRbit889ldVoAInnfPW0FdCQs/7Fg0Nrf
xYcSl9Sc2hzLyW8wN2pD1PshCeirpbrjT6Rtbh5yXtAg0MlCFN+uralVPKgxrvb5skk3yg6dK7+/
iZz08JcL6PRDoRlB67AqqJ40Zu+Sesh0sOQ05yKskYCyzy4el9AG7gfMEr1r1feya77MR9512/po
F4ZZ5rSmJWCWaoXGlUjnhnJk6zX3s225fKAQUFkEUx5eY8z9mstWlEbpfL8mdwIiL9zPd83ePI47
3p3acJAgGACUF0Ol6DqyTf06rxcocg4tqkbRHuA0kB25+Fc5UWUj50Wp/MIME8SsLlRqzHyDOxg4
OBU4OChPKHvgQOLX8L49gnZ2D0T/vnzIanw6eyg54IWNeAP7CNC403jMsxXAKkujPhNiHBdd8wGA
twWtDVr5k7XsF7V1jJg4lfXAuX30vDOOGaVAOGXM+1sYZmbuw1yreanLSgfHTIVngM0uX9Kvqp8e
ABbxoieeX978lgjeoGGlcGG2RT0luCi9jEUOae2I0y2qV+5c7d9fFVsfw8XDon4ZobHvwqWgoZV3
grI0UFZC4j9ZNSixGnRbdPF7Rgy8wrQbCPfOHE+2uTS4FVQkLAmen8kXrJIIaZ3j/ICGA6pM4L6e
0l0q8cghtxwmpFF+2WHOaSNMnY6nV4suf/+RdvljV3mkiJPuKfqv8oQra4wTmwZ91Pq4a11Rs1uk
QaG7PELcd3Lgx8C8WfB6FtvX8Nfyziy+Fx+v1MS6AwYM19AM9zUA3Dat8NCUATy9x8bV7/A03ScV
DeO/NanA22A2hkOPudTNMG3dBhVkKqdWOdCw/QoxAy95anbvn9Wt1Ohyg88yYRfrnYR8IqTIWrid
6it0h4d9ekflRETwnaKxm91xKz8b4UGlpSVVokXQ1Vh2HcnmVNK4pNxhbtlR3C4QTvP9Aq4IZ3Yr
Fx5cCN5f5UY2dmWSuZHFZAxxbiH/m8bpNtTmY0c+q10Z1EtxWKKX943x1sf4NCh3ow0wdsQFZR+G
a5+JInCuOs8C/fOLb9ZaNYlmDVeQaHuFJLYQ9bxoxLY8qQ+7/EhMfIW+FO0+4RBChckDlHHXIlH5
LeWXzW+DYqOIugr0rNhxIBGgVYEAZnlGJcOfoL2aIfpNL/XuJ78xSFBTJ3viFnG3Yo/8yzCb+ZEs
TCfQJNHJyuI039JbRsB8sHxMIePBp3rZvNeX9pjcvJql4f9Iu64dt5Ft+0UFMJP1yiCKkjon2y+E
3bZZzKGYv/6u6pl7R6KI5ozvAQ4wwAx6q1hp194rZEbysdMGb3oFrQwiavI38RxoUKXeWPIrBRtg
Xf7vs5qLJa+XeZKHqgzm46Q8g7z+2OXNPSn7r2jLP32+4NeyWsQC4Bs9IWzqJbmqmTmTihE7OgsS
zdG8ca9BNdcdXB2EAai1fh7uqtX2sTbPwi2GZmZhSbUIR/RfDmEQ9KLBCPsca68zt3lGCg8MPXdr
xTXg2JjvamsfMjdpIDcGfgykizZ5pmsbEmeZEJUHa/jK0E7L4T5Tzhre6nGhOHVkfamz8vnzYa9N
6HmMxaglWC+PaL1gXJbeODOZUwfFetuos8dKszZeear4a8vE7Dza4hDTm7xXoGCDe5dyr+iQnlXJ
CQKE+6EpA6bVN/pg7nSp8Vkp7SMLBfyyDKqOBP2YnZo5hquJuVem6kkBnLpMoHdGjECCbOmUVj4k
4w9pAsPxVHNYa/kM6tEF/obOpMAM59txKIClnjaQAlcwLbFu4DqIGgCKduJhdHlsKlFTGTHBSWO9
CJ8gDqFSmoNlAiskGzp7MEWmm3ona1nZeUwxq2dHdVaBwCSZqOKUVXRAL/9klUowjtpWIe+Ksroc
nDhmzwKl5ZzqrOvwEndHN7vPvRKekdJ970ixLTjAw954+XxBbn7PRSYIVEwWhp3MXQsCNbEtKm/V
vdD31GJ3eo/v+0fJLm7UjX2wHhZsAjGbeAAutXm41ndzziD0IApWJaRWboun/ljt1ckhvoLkwdZ+
DJt64KsTideRUB5A609bfN+oNpkk5WPj5szaIdl2eEvtaEuZciUKFj9K7eIRBmnjRbobyUCQj0OF
euzAXEXiTkp6APy0jet95byClyOQs+LFCVrsYncnFRzWdUpLl9FvpPzdxxutytW/D8APwMV43V0B
IouhbLAcBSk9HexZD92kbjZOqLVLB9jff2KI33C24K0OqholXqWuVQG+WsBCeoZve36PE97fqmis
ZckXwcS8nQWTKmLUsYJgk999eDfJx/btL6eo8Mc2XG8lJ7oItzg1htYaaI817loKWKVT6I8xmCHj
Lk7AQg838W0rD1YLyHdUwYStkLlcdajx1aE6oAQsipUGkq+29mWs8sfsRw6CGC5NmLG8jUgDK3sY
N+oOHw/Ty6sGNjcGaolYcajyLfdzpcVp0ja8BHKmzqBgMKePxS5E/VkPvToIj5WfOdK3KTpuo+9X
zhIRGxI4GLiEtt5iXtO6i+FWUQIRBE8UcSEInJUDdBA4Ymg+QiYidy32dQu+fr3NYf+CwMKJC1T/
5ROPMNVU6zGs3Hr+3idgPTnQG9hIk6734GWMRb5AVNb1hOGzanBqTmXLqfTh/xlicYz0dCpCUiFE
Qb9l5pe22YCyXIMEgFTVQNdHsxmtNhyIl9uOdC2pc0MpXao8Fpav6rdh8XOI91X0bkIjQBkDFeyp
/3ytQYMJSGdYQgIdj6T2Mmg/91EVg6Hm6i3MnwFT2yWhq0Bby/QlPE+h0O92+03xy5Xpuoi6OM5Y
3mb5bCAq2cML1s1LP/cEdV6zS77ngXEk939wqqH5B8QaQABAely1mAp9ZOUgQRyRKHAyRFBPS5G8
g2rQYiPa6TvqtptBV9b+RdBF1gDsmjoOLKuQvavg+3YvQmkTyuBH8xucKWEdVpQOfd6Y0+tysRip
AFSq8DnE/y/ntMgkEo8mRio4zvFR3gvncOG2wLz//vC6DLVYPiS0Rux58VGTFwkrR0okt6OVq7bc
2xiV+NWLk/NiVIs1IxFTruSkqFxZfsXucGOPekP5bPqichNvV27ET7+Mh3wBGGtQLbE9kIFdfsUs
G+YxLK0OOWboM0c9Yq3s7qkfHgv/Z7lRmfrAM30WbXEJRuOUJ3qGaF3f7yMOAkecOZNcO6bptVrr
ZBBcF/r/rWEcFB66MideWcTvw2T5vRTDWGM4ga4GB8snnIQPFR1OllCg6CW7nwcQoGA5ZpYOGzp3
nF4SQ7G1GDwGyK5sTNN1LeXysy1SR40xGFXUGIhIWOP9fAwBAhW6Nf+ZTw69KuGdi4cbHqPXmm69
NHZ9GSOSUN+oH4VTd7EXtdIpYIdNlZzrcRkA+sBvGWKkqBUtCURpl1uFVgOlE940wfCCvB9KR/X9
vwCLiXP+cikgEgWjUgLa4pq4HVWMddWIlN/KInuAc66jHISnWCNa1ZFPupfwuT/Up+kEpXSoQmxW
ha/PD/EDKE5oQFBxbS+mMNYZz/t+FM1465AfRIFB6IG2kL/fyg1WLj2AJSTEARYbgMrlM1UewV02
1QjgJ9M4lHw68F49jKzesck4xci/wCF2IbISmC3fysWuT5TL2Is9R1g7FbzmHM1dIcZQPwiM9vxQ
B5n3bww0xZ9bziusSQA/gKvANaeINbMVZpECgPaBpjuGp2t1k0c3MRQzIWxS+pEPtRNPdGOrTZnr
tTV1HntxJchmM7K2x4NZtJ7kv7XKt6fzOpXHF8XmAF/VBJd12T1Mcp50IFJDB7SZWnvUm5fc0m8B
nHqMCZ3wODIj9/PzZnVgcIxEv5yKi31RZ6R5bs1NOKF/0JU+Z/MEySgoMKSp3RRw104Sv8/r2IkY
30jXVod6FnjxRXkJvseQWI1bkpPCvkS8tcs0chMCuFfENi6/6zcLvutZsMU1y2u1TawUu6RsMsme
IbbazlIQo/Rg1M1B2HI0Bvj1n3/a1fV6FnRx4WowpiBE9L704muoN7vIAB+5bl0Wqs7nkVaetxgf
HOXBxtDAzFj2ZZqwthLe4YlQJvSpbAjUI6Vvo+TI/a4JvQw2zYSaHjhCll0Z7HEj+urXPYu+GGis
13kBWe0aNz3Y140Eh4RnsSFNR9oV3Gb5QertRoE06ldTgZLldkl18wMsko0c4tPlrOInfNyax/QQ
+6IfUDz8i1hiZV6dQ2fDXRx7kHtMjVxGLKGMIsVODp+7HhZ/GloCeH1uPbjFT/8s3OI2yeW5k0gy
NPBRU36Wcgn7yLz04jq+/XwaV0+Cs2EtUm3AJhWN4MjBEdcGwo5B9UHu3evB52HWp0qIHlggFOOa
XExVWudKOlKgWjRf3+l7ABfs/MT26W7Yb+lHioV39enOQi1mis6dZU2qgRsjgsqylsnBAIjt1ua7
TnSx+c6iLCbIbIQ7LMMEsQBCKYoXHWCEu4d9BrTEhDrdZsDVBXgWcDFTcq/OMggtNTCF2b0QHBx4
GcA7e2fs2EEzqiD7oyFCcVjoVcAPbonzr0oyDUNv4iiDbAT5kuPdN93BC85unRy6ZVsZ1OrJCUoN
SENITa9E//IsKpXZwqVEC1jq9KMNGl3ABsvuI23j/ltfjmexFmtEhzo8h8MvOorh9JaMceegI3DD
4uKUELKbE/Y9t0oScJ7/HlqTQd013Kh/rm7ws1+wWD88ZlpFSoIStaTeybV8Kkeclyyrvc933upu
AJ0OzTD0nq54tnGdgz4dApqkmdWptwaPmltX3vpQ/gmxuAlA+TGZ2WMrhNKNwpitQzTZyrbwXKsn
lQVQLR6WQB8t82teA98+WoYAlUT7/GAF84EHkL7emJeVHiw29lmcxT4rYrnkiYlVnwXprewKpzrt
Xjj3Jsdt57PVTwclJzgOAUeNVwPOsrOiMexwiZyK2anhQqHdVZHmEKptLIGtIIv5UTlgoD0SLzek
9Gc9t19Zbb3gLKEbB8ZWHPHvzwbTDvGQyDLWQVRUbzWbgeVOfw1mcfh8Ra9UZDFDZx9tsXkj8J9J
3sSiFi36WMNtjb48CE8muOPTvvAqZzhuHU5XbhdQUACyT1Q2wIC9JnhD07pnNcfp1Fbdoe/rV0gG
PYaRAeX1HiAjI4cWfO6H0bCvsev3swmRsi7kp8qERNysvEZN5sf17Fg9RFpLasYBAXSCwP26Z8Ux
7qabqOCSP9fQkMnTGNRhKldulrBT30hv6khuLKuFvEwZbaTkK0UUyFIoKK4DBipW4uIxUNABD69C
Qh+3VuByFkEQnWtl6qFt+67m8r5XzW9M0x6ksQ2apH4tixZErNiEa0rRQ/gmiQ4NYYcytJ6lSTqG
ufbYtco+SrUfYwMiJsse0li/a8L2po/ax0Gvv0Zdv6NaD0do+Sm36MYWXlmH51O1ZMGR2iDtHGJA
JhzTIFAN7cu+g1hWp2/hDNYe4hehFt/OZKU6Sx0OJfFChAAMzJdjWP/ijfjfe1lYfxbYhNDyAMNq
CYMcOmKgDtuIRS+s2ec9OMsaJKOSIwkI37gfV67ii2CLE4PUam2NHb6gqv5S8tipxtTVE3i1Tu1G
pJW22eW4FocGD0OjkZqidWPL4R9m0s4clDdaELUHaQcB9d1meXnlEXoxusX5MQC4FIXyx6cc3e6x
onY5gxSC50PiC7uajnl5idKNoIaMmyLOK3ncRfTFxZ9C/aiUad5+ZFXR8aMZbssH4qMe62ob6f1a
ooNowDSgE46e8fKln7N8lJrk77H+A4KebzJ/CwR9JYT6cUSexRIjPzv/u9FMVRCeRNd98Jqf5jE6
JPwotM2zR2WfkX3la8fivwuNi7hQCwL0Go1kiDAtvmgjs1hOVGyC6PvgCUU19dGA+gYPYAS9vXpW
Ev+LaIv8IIQ6vQaZxPbj9kkBPHOBsEFBHdBL1/ix/fL8gJMu3jOCbAn+K6xYUfNb5AhyWqRNyPUK
n/UbBJkzKPX9msldkp0EjCrGglWqOz5TtGPG6mjs25tt1fqPWsJnP2JxIoAvbqVlglHL1FYelUf5
HZruvV3t5jfmFo1tOvoxcS0XvuLQp1GBl6GQ7N+mPK3t3fOPsTguYpnJDYlDPLuS3k60V5h/Si20
NqJbo9zIM1YSTkXoUAGMDeF8ZYk6tHAvQsAexLcmeez47GhmMGZvNShdqc2mzuGbSsLiIy4/MlJ1
sMUhQQ7mx2Km56wrrIb9zVhA/iD96uEyioesK7nGXsLdsmnasxVyMa9d0+lpVWCQPK1PRlHu+mlL
z2Btys5HtZgyiL+2aishhFa9qjLdpXPi5LG5yzlx4qa0N7LDlTo8pu2fj7g43cfJlCWSiRH9hcKw
/z3tYwVRBZTYhziaBAXbqzq8kkClPlRawZ/JnhU4DgCp6qPBtptO+S4ZUN4AvXmzfbg6Z2dRFyMs
igEfNENUo4Gf+Zh6teH/yUc8C7E4UkO4wA8wQ8WTwZJLO1Vhfsqbnckb5WDGoYvXhB/Wcmr3TfGj
zvg+bKuteVy7J8+/7eKcbWsYmTeQncaxZ/iKQ2zRqlLuRaU/v9sUpV871c+jicPg7O5CLScPrQbw
zEjf9SWAagVoa73T/NZwyApzXW8rDVk9Xv75xEv2btll1ChUjA/VWrhn9ntRect3m72ije+4zAC0
OkymUkWpY2rs8EEIX4RIHMkEIL2oU21po60mdGdf0hK/5+xLJlBtKJgojIlEVfk124InyiHhA8PK
Hbn/7710sQWBTRLPMvVKc64aacGyTufAqfXuNCd+J0M1pZoDSws+3xSr59hZpMXAQDULWyVFUtwz
RbPxaL/p8nqwoSatOKMaVU6YdKnzeczVnOp8eIsrQZOSpsNjEemxMFk1wAIEIjyEJ/IHu0XZ5ZCW
z5xm025wdXWa0FTHwxb1uGVPSouhYixZyFKToA3Sg7Dp7VBt2Zq99fGdxVns8jKMpGkU2fAH6iId
PWiAgXxYHNHfcyO674QHBcD223nV2isRYndCqBBA3yu5O24K+GGatnD90qkdk58VqzQ7sh42ZnD1
ZAF0BqKnuJeu7b1gACrpJfqlH+K7kw11Yzvypq/C9xieddtKoavXwz8BlzoMg5y3VTniYKnLo45c
pchHe2NMK219FBOFrgR4scD1L64HAlX61NJRtqIzpGLzFDfD4GjVs9ruemWwtfY7Gb/G4Rb0dfU1
c1aqWKZkJoza0hhaxuBjCHWwcd8eSkiRpnAz3Cr4rH3F81CLS1bJFMDPOdKIofidNzDHnoj7+VcU
f2GZ7Z1HWHxEy2hjVQ0VjvfmaCcM1lZqZWPD79KeblQPtgaz2GVN3au43HCKRLLPMGW1/PPzsawW
Qs4Hs7g/TY2Gyaxh0f1l6gIPsr3uC9uNLQDL2rY9C7Sk5CSjNtbljKZurFZvamjtkEZ/05iyUUOS
xSf5ZHaW5JhEy7uIJRJg1u/JPWCtDMhP9hTCMAuK+H4Pcx4wV9zu2NxsiVWu3qDnQ1yc+byt56hp
0MAC2AHtnckGtRCXdu2GkK93xaP2/7nYTbF+zu7sSoq1CExqDDY3d2YMNfLU31gg66sdMFrIOQkd
48UC6duGjTXBPV10Tt8EAOqUEsQxBIIxdppmFyv2XP2UXFEF+ZNUCyK+/xt7WRDsOii648ASOA6o
nx8btOlkT9pUP98Y4kcJ+ewrzgpBbUCdYGAJQnsTpn7d0eeGKAHtvn7+Ndc3wT8DWqQiWTu1lXBx
ABG7C3rDgmo3HHIT8uXzMGsZz/l3WyxEOemMyeiwLNpuCAYDjAkL+hvPc2Xt5nbYWiGrl8rZLC0W
oc4anlIDh5RQM0Gy78cAYMJM+rDZjF6bKGSLED2AvoIMpb3L5V6mWU5qcRwKfGkVQzm4d2HiBnnr
HkAYDwQ/ZPztr824YlqWZ8p5XPG7zhZIKFuxTmPxPakBdwxq/sbb8UtKy8daCh9KExqolJg7mhIv
AXdN5/OPrk02SoJrk3r+I8S/P/sRpK2GARcad6uiOfBa97IJfQU9pHvFmE9x3GwAxrY+9uLumTJa
9/qItVo1aOeqcjBx5baxFECAxq1ca+2eOx/b4pAZWdW2dYRD+0Mr4Jv5Nh9zJ/LjQFip0vu5tsnW
xbeW3p2FXJ4tc210ZEQa9FFuoD2s26zn4jW0FWR2EKZ+23qprnxOuOLp0F0DaQZA6MWeVHM01sJE
dGsaALHTyplM8GHh3hYVG2S4lY8pmA9AbECIGW2HxcfslKjSoG+P3gZVfdaFe66F+88PmJVz7DzE
MlWd+15hpYX5kkhtG+jCZ/wxgv7I51HWyjSAhUK4yIRyBSx3Fku+5SCv6wLkMjijK0Qkah1vjBjo
Hdw3D9YPEmzWwleWxUXIxaqHP03bA8WHacLZokLep558C+9u4aXUDF7m/MEdB54b6mfo4FFAUBez
VeHiSZsORfCPpQ8tKNXXdn+EVYRUDLQ4oMILpdUrWlhmhHkfQ1/EanFTw0omTg5KOTqtchcqmff5
xK0cVRfBFjdCCXw5I6UgPOijbVWKzQ2oyWqyPbY/JKZsRFtdJudjW1wLjaJNAyAZeKndybvqXnop
IHZ2Lz/qD7PT3FbfoKNXvn0+wrU9dh5ycSMk0HmdaQiWXc1/DhHAn3Xhfh5hrVv+t7gPXrrAgCwW
BpuZ1Nc1Qgh3Q1bZyZfEFRa3ul8G9ND7yaF42VqMK/sapl7Qh8TBAcrWEqsxKeZssQYaU52lA4z9
va0DY4y2tvXKdWqBi4bCCzo/1zbPIa5SqakAJv2rbcgBJbUJCPrqQQEFc5Muv5aXX8RbLMeBtHEB
P+0GNRHxJChcDqWuvfITiq7odER0u9e0ctiDYQRHCmi+4x+WnBQia3kBxrRoL0+1IwuVfKgCQwdV
xpIcv8+/gJ77WWxyGVdWJWgwsCQD7AtrZnkso3qmKrmJD4uExbG4b7TjxqpcG9h5hEXfXMpbTviM
CF12GzITLl1D66kJQPMl22jjrJAHDXTPsByFf44O5bPLhAfK0GnMIwtgikDId9VOjIZdGNl8sIU3
keJWftrdp9ADgPPpzfh1Y/+trNKL8IubIIskFaANhLduRqh8V7AFwBoVsL2a2du80JWtdxFusd1p
3IlGXQXlgya1wVO2KylI8y1a39peABsMyqsfXAe08C8/KuDjMiTRMKrBaYBV2dU+zVJHvdEPGTR3
uvRGqf1os0G2ciEAj49yoch9oAm8mMqkgxNa2UI2iXtNID9LvziwP5GnBKqfPn8k7X6PHA9QoI31
ur6IziIvZtFMIypPuRBsQj20klz+Et5XmMb77BWMcleBdrWFWsStFdlbUOC1QctwZIGeHqigwL9d
fuo6i4ms9zKe/zx/gmzaLo7Gl36GNCEZf7Q0ft1YsGLqFq8UCJzj1DGBK78mvOozTYbOgBQn99h9
BdXFcC+KbDkQ3H9Qd7gItbj+ZiDYI4UA0yqbYYBjMLHltBucjQGtbYnzAS1WTTPn81RqeJebd5oP
g9APj/f7DGppI07uf9UEWTlBkZzD7Af/M5CvL3bhDB0Ok8QIKaAQcMx2o8EjDoiaPWQkBD1UglDO
1jhXck5YhQIiBCgEqs1L4WFNb4uhyHo8HO3hN4CeO2GpgjLzF0VUVTaLRmslsot44uQ7f0lOciyP
WoeFeWPChdCVT8zJnsZ99FJ5OZ5cwCPcyqk73v6L2GubAoxfIbMMUbSr/kQPwIs8M4y1/p0F0iH0
i10E05/4pTj2h/bIXeLnqGJ5W5JAKxcXRY1CUMGFnMbHOXE2Zug0qzSXoV4MUVxQzd6npnIMvfDk
MN5Ib9aWELxqwEgFowz4g8UJW2nz3JYaIuXAGtQK8plkK8TqKX4eYzGDFti9cSUuC1VxsDW8KIFp
E9SKJUcFkbmqoM2z9QHXNuN5SLGIzz4gLDgHJbIwrAyFTTi/2nUIpBXdVKda3Qxnn0983rM4nOXw
jxR8jeh79tw/CxgvfLDcZnbEBvwzFBLIRhiaMBGj8Na8DJiWeUVC2lTIDrXyKDzGqRcHcKtHMuqi
T7+128XfWx7T6FpRaCJq6rVGmjFk6cjMofp4rWhO6s1v1NNs2emelSPbqAWsoaLpebTF6EapjJU4
RLT5XWQxooWVvbUe2xcP2+SXtZcYiE3gD6tI7mGhIEqFZ5NXpZkSJxKiuRPI2DJYy8Sjtx/uV16+
o6609ZZY22yAbwhpJlAjca5cBhxqMrcpZKfdmH+f+9xW9HhrvtYWJGApFAhiHFm4Fy5DlInckT4H
jEvzy9v4UfNKX2B7YDSruAn8lTdTltWAKN+CvWFAZfhj8599RLjdWjxTzb8I7eNzATcvtK3vUBVA
iZ0EmwSVtZ0N3vf/xVvsOKgz8A5JTAVAA45jwQTblb/gDv4FRzFuPMsrfunuxtW+tgnOYy4+6oCW
2YxERsTMkdhDXog4vdNa2OTiXt/adGtDRCnMREcc+w67/HIOc+x8xnJkvUapQOakluy8G2+NJvuT
HAyaFnjYUgW4v6XSqhU3WKyDVbvFKfQr6CW1Nvq5gZCdSza29vXSN+G+Jcw4JfzDlYdlWGphVhEg
+6rY+NGkGWB94RYE7Pq7XcZYnB5yJRWdCUKiq4SSN8KATQaIod9M9K4v58swi+lplUyDBbPQLDqR
p+pZ+56xU7ITK0LZSW0Afg3AWAfibipkro4PUv8GTLzB/V6KkHDYXxdWCjEe4ya9nd3wVYuC+Fvs
j87socevv2g1KOd/ALXBeIXMtgypJsAYFuON2ExgaIyw4250ldIHRfkX1GTxqJULD4j3uLC3mpOr
q+Us5GKTDwOv6mSG3ArnPyeQH/T5y8aWvm4DXQ5qsaW5FUVTxDAo7iXQKBPPD1SPjtuPj5U7DZEw
aRrYNwpIboskPeZFzpQQcMu4077oQ/M6YZXeQFkpdCarTJy4gycYmA+wSNIVX4edtz0P1WthzhvN
5hWIr/gl2IB4YUJXZnn9GF1DzA5+N1i44PLj9AK5z5bt0jeCFpJlHE8VyK3IXuNXvh4YaCqkPzY+
u3jAXqYTlz9h8cBN21JN9dEUfQzpt3Argu5dntr0sTXtv0rJI04hPwIaB09dZyP62rISUv8UyTW6
ctriwq/TIRzmCNE/FF/edbyY2E6XYJZk2eBTPpFoH3obMddOC4j3CPcEGIYhob88zOUhbGuSI6ZQ
qce2PcmQWp/gSh7Ez5IruF7FC/MnfyPs9csFoVAZFWYKH1a+l2HzsJ5gK46w5AhWeO8YTg9+4UHD
8Z4d6UP+3MMeSvAe5E2uxfqIgX+FfTUKpssH4qwYsanEf4+YOfnDKDtCPkh0x4obOKj+GwWh6yta
jPefoIuzn5ZkMEwxtQLhNbto7N40YE4ruwwWB8ZGc3N1T59HWx6JqlVYE0O0D86qzZymwDYyYVQB
qU/JNoON2cSLYmXjnEdcnIh5WYScx1bhZtWoDY4pZ/mB6/E8O1Cfk1s77zP5u8Vi8CK71PAGjRxm
mNwYHAjyZNrnmnEyOUXiXqvUiZRpR8pcd2s1lB1SykMQ87wKUr2/Vfl0VAv9SHlzV7Vsp2gZmM3W
XdzicNIG0wmN6KvcU83B4ZXbfObf1Wx8ojBHN+fOq0pgraNkdLK+PZK457aS5LcK11J7lGCNpM0g
vTTKnaUB1Bg301E3s9iN0nAAKA7Pmkbub8y82DUNvHmYZtwx/FHC411dTxHgG9lPoylxIYDepVrw
c1PzU9FmL4ml+srMb2JYvRajfIqtyRvH4WcSovxJQ+moaMmPOStLkU89Fgmcvmjh8yK7l3rJDUPI
aIdM+xETgJE1o30prfI10TsJj2/9jSXdq16bTzQcnuuBniYz3kndAP2msWxAJ+r9ylTvud4NNknT
H0mYA8QYWV5H82rXRfNOztEMkfkXXYkDveN3cNwtnMYwHiIU15BHGodZLvd8msCuUKTcb4myhwvm
w8joHfoBR7nsD0kL8T1W7KEdRU9E7k8hj3/jBeNrWfKcy91hhPkRk9UjSbHlW+UQFtYr3A+e8bhP
gmlknWdOmD5VTo60M97CyXiBzetNOE9flDmNnDAzHlnGnEKFJkccGmDXRtY9JMgCpZs0vwoJscdu
+tkMXeWBOHkXy8MJJ59P58KyxyEifllH040xar8m3p9IrCawwFLu20Y7ED0tPb0an40y0mylmrxS
Mm7N0byb6gIrk+/KjLwqrfXUhOrvXlWtUzT238cmlwF4NfwJS8lWy/rFasLvph76Wj48GB0gBVo1
PbERZcp28ucknJErjI8JVWeHm0Rx24SMu9Qy9o1V3HRtqtpNFHamW7MuByOrJKVvTWm5r5gZsLL/
CRHAk6Wmdz0tPJaSA5jbvZNm063OCsPO4+In7ZNHnqQ/iFw/1LSgDqknp5aaOzlS3rOCynZrajdh
1d4SXryRGM9lwr6P+nRHOX0gLT1Ks76PVSi6KTHWVPXV7KAsPfdJ7o+UuaOKWleSQcd0rKFjmhV7
ySzvRj2G9nrD5D3pYTmG6sDBsMhT30QnSALh1kYp1Zk63jt4OLw0UfOW1aEN/68jKnluBCOrfjIA
wGDF80DLVzUqfmpqsYe39Z0CPT5nVGTYyEpPklKX922WabdhXiePJi3IlziUo11lDXui5r090p49
NlXkAUpzn7GiP7bG4EM55AkHjgutvze02b9Ohe7UhlTb40R3+vha6iACg0370Jr7rKzvqz5qYASS
6HY7GR7v4pumSh7HSn9JegAoCqWZ7Zirr1LU/+qqobTx+bNHboxB1ZQ7MAR2Xar7MxrS9zJ0KDsT
xfK+BNwlNTO7m4tng76OZugMYfgwtfwR/6FjNYNDYmITc7wzjeIJaIOd3tXEkeOifmo4r229mIu7
XFFurIK5PDY9EAfdbp58or/O85dCgqQZbfudBDR2JTHTgcEX0VR/gvqfjItGRe9sBFZap46aT3ZZ
l84kAa9hhNkXa8wir6h+q/PQBhpnjlIlpdvUVQgmkzK7lSXBT4B1kcu78jaqBNI8riJnZnW84xZz
xln7rkul4mTNcDd3kk0K4tfknpDOoWZj99UY0JE42EItmjKZU0i08xUWAvFQgjFPCwVH0fjWxBIW
vf7A6xqdokl9V4vf+JNfGJ2eqTG8pVr3bIBd3xT1ezcbftjoqs0pheNpjI1mhpIT0lp34knbj0b9
o9Pi702o68AaRSjEaoUDBv0BgOfvmsH5Xs7Z71qD+JdaOQxHhVbgtlRoBtVow8c1cFKl8MZSfxNQ
QZw0sTyz7B9mGj1FCQzVSOn0xYPEv+r6iUsPVS7tEh23Sq7akx5BWmi+UfN816AxGivI5YYpxqS1
djVOT4l2M+WZM1DD4Sl0zqoxD5Jk7nFB8dsOwOKyg5xGBj1kEgUWMCR7DcuOzfVRIwlWRRfZUoQj
/5tRwTWc4MlVvA4TC8oJ8vDh7EHzbsf79FBEpo2s570exzQo5tTWtEp/bA1kXI1MdlEevVMUmlDv
kQanU4sfYZG8dknzkuoW+iuJW0xi1qRd00P6mbyoqenVeWibAz3C48vTSXMo+kfoQboK11+Uid01
oohq6PdDMTlmGNd2qd3G46skd/su11+lfLabHu0/XLkdzit6ou2PtJOcBBl+nYCMOubSMYKsag7I
VCsja4kOMv+mhV0wy+mzlsKVirWxM/JTO/7WjSCc1b0WDd8kuJbYkjYGdWx2toQ6K3Rv70prto35
a9W3dwYfnpNMuadJ6oJFGRRjYZMhtDNuOIkxeF3FHXlO/SmKnDGUbE0x7vsm903CT/ostO+gQS9N
ThE9xhFGkFk+BzCDFD1GMu9aRfWk5DFiXUDzGWbbvV2zd0V/sQb+I8JtaXdKc8zLKGgMSPOBjlKm
qtel050WGpZdQu/Y0VIsPqx39ElgIOVkaXJTVFbA29yu8myPRm8wcqtx2pJ8JwpOYm6y9yTtnlgh
cztNTdU2JO3Bkukv3Swqj5tK6+slkVxdFqMNTbstaILFmdN7c6hfakrv9D56BcXSjmK0EbtutGez
uG+pecs6+qiO2jdYjHzRY2nXRwMusQGHyHtjQdGu0Dx96Ha5Vj+giOJFEXkpmv6nGXJkM5DZQzzq
0zjfMT3xoLK5s2R20yIn64nhFZPhsFyzzSr/bfXGS0Hw0AS/9TWem2Kv58Yr49Y+o4NdG+ikqBLw
ef0eeo47uaRuTeiedu3rqLZ7rhrQDaeeAXF0P5uGm2Lm37o5cUHVeoNElFf1zCFD9QTxUABTTQgz
tDkOCZIGZFCObZ/eSGUTzPM42mPZvikyfzfrWXOnATgzC7LuzkQ5+ufDaO0GXbvXKa4IK5liW00q
Tw2ldzMknQ0vumdNGnp7nsYDZektDaOXXkVqN5rkfbK0Qx4Pb2TSXuVsPA3D/zD2ZUuS6tiyv9K2
3+kLSEzXTrfZhZinzMg58wXLqQCBEBICBF9/PcjqztrVbbbPS1gwCYIAacmXL3fob3lm7ZLqxvaj
VdaxU2F1O2cCviYmOHmF6WGcQvwthseA3eHCo7YlhcUz5c4Sw2qfTCbnK8jcoz9mFdmAf1tj5lwc
8jAfEW536yLIj64a1s5E+wXz2Y0vsyVi2puO1Ys+8FbGR3GSw9ZsYPFAyQKk/G3LU+RYQYI2eZ4M
5XTrlPYVHdTJJ9mTWzd7y+i9KFEhxsEQGimqXdFhrqqBrX3R30ZcVXEt6cqrojVEKdedB7ekPmgh
QVZCLdXkq9GegIMhnSsyeQfUyuxHJcsVZf4nnJgPI1dXbBLnAnKVpmL3MO5yYsTlb4rbn9E0bJjL
jpYoFsXUKsADDUpSm2Umm+XQZvmaUhsTd1ncWsJd9ngLqOieFV7TBPOAbN24IMzTfrwSEREL+HQi
BHAPIYDNZeuPsCXQK8tLb9qevw7UeZiMYjvPh5Jmi78nVgTDYGj5i77yEuKWpx6+0THjZkE8s4Ev
DthasglWAE8hgphlT8RHvafnd2U8OkTFJLeKtTKEJVkwBAvP7ThKqCJ7E+Tli6kxGJjRBQW8JRMu
IZsWgynY3YSgHsoag7e37cyJaS+vOKHHSJfvQW1lGGTo1tBxoepgnSNeiT0rJHHY6qP0Ubzhw2gW
FR0rvJjXpB7Xvt21cRWFd+5Y31k0F3FhumAX5uASyHxlwTWZcmG3cRAM457bE4Q5LY8mg2eh5JFF
b2oahIyHtn3KnQZPJIJNpfVdm5VmgfJkjACOSHHDHAi8jnhkEek7K4NxKjP+XZXjtmLYQSftw3xa
ptZd5+hT67QHWNm9hLKGyHRfX+aI0OJQvWcl2RBcGSdfjj7ZgW66t0i70U2zokbtSRFtMQ9YVV52
uIhxZIHDNp4p0WkoVGE3fnhHxqpdimZ4ZdQSMXJjwHYK79qxpyrOHQ1j6hI2DS4K9S/9WGogINnw
oyn5WwDRiaPdjLvGg3ZeFGGItvF2xUUTvXoqdVd+kKsD0/ylJOXrYMFp21Hdj5KkD6HpByhjOYLj
JhFYsI40Zdd1Ez2gwPtGsenO8+njgOp+BMm90cvaVKAthiNbZnmxnzoUnQaiWeSafkjz5tQYtSHI
hK7cZvSmLGx311WdDRuJhiZ1atPE9FovpKZ8GTkWX8jKW/Ku3pkOGItVV4uAsL0AiQM+WxIlNwNF
f2e7bUJAd1rkvjggi7uq63bt+fmtU4DBUpr3tu+WU+ehe2Po+uuW8U2WiQc3gAZA3IzO8D7k4TFT
Er2hRqWq6YPNSKLyoj29dHuSJYoFt4bZD7rRiWTWufPrZV+AeZ1HRZ9cdPTWqsUQlRaYK9blrU3r
M8Za6MfUhMcp4r6mG09GBEfmI2kUhnjD6GqEO0AMgUcEVhrTuMG5uygpuhALTKrUvrIt+sNLnX1d
1suQ5LsAVsq3fRq9V3C0iVGlkWFaH1J04+VVbfEsthAB/iCZ/4rx4JAV1YC3O+9vUB2PPg/vxVC+
ONq4y7ColnRI14PX1jGI5BLd+5gu7TJCiQw43XE5+B9OQ+i2UuTdxbCpmg6TWgTeyiXQGJ+CPZtQ
PNNHKKuBfGFcNcE9MJunxs3vUGddrVkvXmD9eVJScbj0UkA3Ql9DA55DiGs62tr+oSQhC17hcRwM
wJNMsX3hm0NQ6WqTmqLfCDf76F3tLCcXViEYjO14qMWNa9F7VQN/4RDMil2SXklZ2HE3dkUsSfcx
FnRhp9GDiKzz0BmyUK4cAYvAUz03KYBYpJyQuq5MAmLUprABF7ReiIDQVGNcMXouRXqbjpBcJBMU
H2FRAmFwmIvimNBHtNK+2szH1Krt1pOdriLwJOOw4wX8faq3ijTQ6HLTjZOJ2zwtn3sLUjuGtLto
YKhRDEkLmX9xITY0b5hrlzELuB9btjJrPIhraqwtfJIeWBYc2mncDqbbhJDIt6D+s+du8O5w29pE
ulFxXTp4+C96YF1RvUFholqQPnhsVHmWjfYTQocXKtAPyhSDSddakB5CQdTS9YGlmEZCj1AymJR2
5M6x+nJZs9aNSZeSOC+JXDKK52sQKYgF46oI3T11eIvIP1gr2q85AknQ1jdeUe3x7JzAUYU9iJAS
fUs7AU1wIE9s0RrrMpKkDm/A2PaLuDOpv6ys7D6IzMFy0Wrr3wu3fbNHfY5EuCy1+wTl9m2f92/Q
JN4hdj6q0G7iaEAgAbPkd63cm6CfnliPu0d45GPuNWxs1l5NjKq4ywIadyGIOxD7hcZ53r/6TXqr
CigJWjC/XtHaugVjw44zM51B3Gi2UcVkTDm91p1+C3l7LohaRcpHGRChN71GX6sqZmIyWO9p4aNn
LlaN327T3lr4DXLNDe8Pka8lcGDnfWTdJZKu2WJo1cFUmJApH7+fds11WtcwtPOh0to6g7VUYwTi
RqePdgapz5yCgQKRL0T14lggol53gm8kxHsmu3lF378YpnIzef3OjUao3OTFUzmFNyLyNnxKr+zO
OnMf4YnRmNsRoR+KStymfnAUTNmrqJhenb54wr9ylen6rSiQ1qqNPS4rHa5Sn07LqnH8ZNQhWVih
84nV+cLh6Va5PSSsghwwLMJWGFarBG//3UVMIUkHt4szro/KBPcQbXLPKQ3B3+18HVNhIcVatcWy
kWEdI7bdeZaulqVfrXyAJrnXocPkpwayRMa3CJSx9A3pgNGxHARP5FbHbcWca7fLN34xLqagQWBH
9iHellU+uI+1phvSkdshwwNJIODgy2VW+dkaQd2PMQLKxtHph1P45vZ2flUY/egB04mK8lYEku7g
HHkMKWUrmwO+EU61jbS3QzL6GWyCx6po8hh48Ar5svbJhb5f11Z36P3fZY95Y+vqesknHm0hU873
pQuYDyIZNQJIf6cpbLiiENPBqXgVfgALsDZ4VCh6TAalgoXPnBYI6XBv7Ajy5R3wHFZjb0exY5Xb
YlnabFzCsRkACQvDpVvURcJw/b2g1X4cEMpxZfW7aohe+57dEwcuMnU+IL7R7lsF/ABBJ5zvZJ5v
oAUM6KaX9wUPi9uwi/CCp86D33T1fdS1bJE6w7SqC4S8LhlBBhX+dNSqcq4oq5a2hPlOiM5jKVV3
CLlyY8VrlWS6zVY+5jGnvmIPsqDLpi3PdZntoj7lCQGxulN1wpEixlsXy8hz4jTS6IgrC+1lctVG
+jQQ4Kuh8zRV+oY79OS5ctMGwKLTAlb3/tKt5FZ3aivAuU3J8RKx0Zw/kKpfBM64GurhZqzkyhT0
FI7dCmrHC1/2Zyb0hpI3DIOYtGO+5LfLkE6J58L5EHMZ6vPEzx3MtEdIisGjmQPqYc5znrJPO5iA
1TXXPYMKrgejmay/DyXmsja5lbbeBcLaO7I9kBGhHm5H0vNsCTOqhV92m8LpTn0k44g2N43joURl
wpQNQ1VdVuiqVOwI04NBWBYPRRNEGzxi4yKAbtBpyHU5oh8pLpMbNYH0Wwcj4JhSXoKbzhi8aqaS
Z01rvNyDqtVfMnP/awLvlyzPb1lbIbyxKC/lnUhGL1CZbV3BXgp5l345sBsP8hn1+q/IGP+lGvzP
maVLuusXgktmXFuOFsrp7J2bQIl8jV+/vogAlrd/Sab5T1Lsn8/1W7JQAxtgw7/ySsWmvrqw8C8k
bnb+S02EvzrXb6lY4XjKsy7nutj8jidYNpzorJ/xv/AA/C+F23/+Yb8lwau2Q2blkhNk22JDNuni
/eJ6ARm/v0q3/kWe7PeiAj7+69+65AGti4VOHl9cRAWE48e3n3/Y/3k3/zf7FNdfmev2n/+D5XfR
jKrIcv3b4j+PxbsSrfih/+dy2L93+/NB/7xqPutbrT4/9fG1+X3PPx2I9n+ef/GqX/+0sKx1ocdz
96nGm8+2q/R8ElzpZc//7ca/fc6t3I3N5z/+eBddrS+tZYWo//i5afvxjz/APfolR3lp/+fG0yvH
cbev3Ufxt/+nXt+K1/847PO11f/4w/P+jsgEyXYoUpCLhyf+8wGewv/4g9C/Q1sVlV2YnbuAAC9b
aqF0jk3u3y92atBaCQhUQTCy/fG3VnSXTY7/d9SceQh/YOxou2BF/evX/+l/+v7f/lZjvg3lI93+
4w/UcP3GAHGhEO1c9H9JCJ5/CJLtb+/1GGRV61ArziZVJmMJIC2wW5TFukA9bS2SDpbX0OZ3YwcU
2cR327NjslsitRUTuYXg3aNbOeesEnXiyF6uIhl46yijeyuIHrugQxbDSbeFTGVS8/HTsH5NJoQR
1ZUn6wBYACwkgBvshxIhKWD/Y6Yr8DE4PyOrds+LaO1WJtb9Dn2xToznFIuFn6GnLl+zvljCw5ov
Gg4ooGm90wV+Fv0gl54s0Ii68kY3jEM7L5I0cBOkNFOrNnFN+2WVGhbbsHCQTrelXr+pAhfOPkua
PvrmZoyQHSPQPkvwj747pWaAtZyFpilMcer6mOrhh1U3MLkI6FNapN0GQePe9sdnbU/ZQeX9OtUl
Zn0BXxAfXg1wgl4FDQtX8qUvMpAtrGQUwk+AVPJYUwIQ0xP7TrxPFxBc9CbJJQbBifunDsbfIX9q
bIo3onnyPBFBG5TC8AVpHIBp6hRRuG+0gKRgOPJeM4i1Cb2d/MSb1OfQWJ+q6w/aFYeitW3gIJGX
oPQhTTBXXOse4XJpgWBtOYk9tCXqzu31EGSXMe7zYmuCrA0SJC3CKiRiph1n7h7zoNJn24zwICkB
raB+BKY3Zc4wUWk2CxYYTGPcV6NR4t2fjE3vCpSPJRuovNUJtZwzRtO7uotWegoPnbYrTAM9FudS
n4LKvMQrw/W0cGjxsoCJIup7B9T89llkoUDKumcfeZmdgkg8jfW71+jjUE23kiBtbo8pnsL22mlU
lsR9wNeNP3TxRJBg6EOHYFZ33dtBGRebsAjiSxXTdeBV9zny7t5xapZVMFx3doPp+sR4sprc+qnJ
yN44dM3a6aWpgWn7PjtX2mFJ1eIp0kC6C+HsVuDnvzX5sLanYECufTi2jXukXlTG4FU5EaYGXAMq
I86ikuQ8edE+RdXeuseEGHOXceE1HDg10tuTNfKEuxUq3Rog/rau2Fp3/FVz9hSi7BagSbauigwI
ohvc58aKDqAuEHTvol/IzN+OGISAiZ2pP42ATv11VW4g3P8cifSR0pqvQ8dOxqxU8QhPhlM3bawK
YbnQ66iVCXU6sg/6gS56nebJhMRQQrJl3vRtIkR+x+18rxAnr7gClNuZ6o6IHACfRL5PI/umNNyx
II8Z28RtltJTL4iMgIY243AQvAPgVz/DbmrG9pHR9JKmvipZ0a5BNICOpE3fRBS9tZQ+FhNqCihv
XvUE4V7yXnZsa0r6g6TZWwDZ0NHZRP1eknXvDPGoa5iD1/epLJbI1N+VmPaaLuaoGwLmlhBR70d3
EstUuM9+WXwIbZDNk7gTmSfuKvB/BhmuCmHfRj7q1kJ2DoVDnlwIhCzH9KPmUbDgTLwaPk1bu0Lp
kUNbe9FPBuJeyLYljv3Y6hXIHe+dn34op1p5Xn7fyWqvstI/NFxtUEvsLALI9Vo1nlPMFDxouVmn
ktl6FXrWpxuU9xawumtq82WoyvxmrM110LSfae0Pt1VGX4YJ2myFx56yelj1eviw3DFae8zFpU9q
WTB40UY9OupRDsBBjESJVACkbxA73nT9VuZk4TT6k8kq2CKDZhZl6o5QxXnuJUAFH9VsiT+CbID6
8I4JfzM696mHaWcFJTqmYPVkj9GjTBNfeN7GMdXW9aPbgelr8MtPcKd9dkdI8UWNfEZ1bLBQlgYf
SJabNC3hUAEu6pEWK17aYt17pb3p7Co6ODp6GvEeM/+aRdGLrsH1RXW5xjwKswkPCbud0135dZgh
t6+87TAgNwTUAzQaNEqHMopDTjI8+F2co1x7VRF1JwpkuJga1+VFhAd2bmLP8gegM0sh0nEFGz7r
ZjJSnQav2kg/W4GbM3qpG3sj1fEQcLBb0r2wWbBSgQMrK6DYjjJ3LdCkXNeAaLTKUIhah7tytPY2
Ml+gvVJwIaAW4FYLSDGk+6pt1xV66iBrb1CDyZ5p0XkL3gx1bFA9tMinql3VwMHW/i7/GJCvTk20
q5SUS8Msd9WMQGLGQTyEQesltm3gu2ghpRGJ9uC3hdrj/VozCxg492iKUcLAIl6lHxJv1GHwpIoX
ZchvpejT/SAKFGA53hgTKEhDmsJd6+bYm57taJFiyFJebFfSWhidQYMvYoDMM0jK2qFceb0NB7pM
DIdhEuGKTdkns81wmDDOiFSFuBETCsq6KciuQxCR7KkZdvMSjJKQjevFseUY6KaQmS0SAggYiqjd
+QXiUs1952wEQZc0WoCpGrETrhG7+dtUm7yK5+XMTiHpLfgYbaB8HlehD0HszInUruPt8PNramN5
XhmGuMndUAblET3qiTkGwe+FWyW9znqw8Xcuad2TNVR0rQdZIpFelAFyr5dFHVrbpnKbmyzK3btW
4Q/s248g6+Fqq2Fj1tuNOYzugFv0vdxRJFHLEZm2Is+w2VZevZg3z8vZZaXbAMhUVXsQwbPsx34/
tzRv/23Ped38Aab/LVcEP4akTTIf8L3vvAeSrGUXz1/FBAX03il33B1WmcvDTUB0u3cR2+xBzGz3
34vzt3ndvHVenD9EVJ1IbYo1L6eEuRZse+qBI6rI7RRUEtHAaFW49FCwCXQkd6r2YVbW23xs6aGy
LHqYv/Hc27dWUW7nfYfLAV/foiZcqsyWa5iq7t1R8fccvOA4DJocCF7vboNLyh6xUf2YBvKgJ5+/
+5GFJGhblzcghSADVmUwCRgIwBAx8scI6Xl6aUiOAD4xamAWDErfV0O+3TePYOt9NRSO6N3DYcxu
/C7jSd6EFRCQlzCcaHo3OANKamXlJ0jzBzvAzPUT3jugECx7kCPGSqqd7gI/1095QdzlKOxsMy8S
aZ1JndGzr4x/lpk5z6szBXfMqUAKteBT/QSEGVYsfHHxOrlpyjY9ei0eTcWK206S/JYDdIO8YQ/L
tsu6+rJHgD3mjfOHKUekqkbibuZFO83To1/bX3vMB81t0Mserrz2fHUgqGuPnVQg0n3Nxlx8Qo3b
xMopqltA5M3atvsU3mVEXGVjaSWAqPuX0YOChpM1n2U93jsr2TfWg5WiV7LCmhyM11QHblFnKSOb
PyDN9uJfdu4x4PeYiLyOae4kkdVm15OoT2kQYNQHF3vdcovfUBSuANCRSK5ZSCH77m4+EwN5LA44
jKO8vo1WiBmgNweN7RMiHTiamsp+ho/ILmBGfGIQOF/0ix7t1E4XIEuqo4rscY9wO1/lhdD3kSp+
zLtG4ZD4UjRvU4QARo2Vc50aO9zADKLelKWazvzC/6maqL3r6vZopQrZqobDFVDV9T3riiEpIr/f
Qp8M0UVgOQv8QhtsIGy1QOZcsaLIVuFlkY+ErilJx8W8NaipvZVlh870cqxxWro3Ck8A3Ob4/UAI
O6XF+Dxv1JghXmcO381HTo3d32LEiuel+UOF9+No0tt576nrNn0QsfPcEsTIH7iPQHveJnum4ikt
ysN8HBsqzNomK/36AUUAf3BQYfPN10XIji5zAxB93rkqWrXOBJJe82KgwmoL6VT8l5cr9lkh9nZK
AA9efi0pC3NsmPrAm0rBhyKgVlYMr1euM1TSRC7/+kCVFj/ArQ/kHORIf93HK/MAlp+X3b+OtMSZ
qabdz4d8tzDvAQIGP4TMvby/c9tQD1kNZfn6y0m/vs4H/tKq5KCPWWIg8OTApVAT4az/0dxlEyqJ
lxNrKUTEcLLv3zEv/nJwQTK1qWv8f5ejvrd+X+i8Yf74/i11hdwoMkk0+W7+62K+9/7eMjjTqRM2
CLE6PxXMlduszsgxaCTQVekHAEhDC1NHzYq11QR5umMkaRytjm3UGrXWiEzX1gCHizaQA/Q9/320
nRZNguRuDcbOv7fMmzuXrCOpnN1XE7A99Leu0xwCMFnHBYI6AuMMXITd4jVAqO4mqF4Px/i77Xkf
a8qe4crWbNhYDmrdV1V3QJYl/lq00o4sJ+n1GMvkCeaw5sC9Vp2bmqqzW8urAc/ooR2lxuwj7K7T
CdzYCuHJed6NZeRcdyXyHF3eAYiU/k0oqnD/tdimYKpZkbufD5ibZGCY1bQz+68mU9t9CHLZ7ufW
5o+szp+0sfnPNsjQP08guH3t8XVZpf+SOX64+zpLxNRb1jVk99Wk4tlHKhSqSeaLlqb7RJSof+4c
+hkYp6VEBP7vnxk1kB/TAUKvnxdV9SyefDfdfl/VAP5pbDuut/3ax+SAEYAl2dv5kuYdVUhBfPKL
Yft1YY41yjgLuPp5DAKnFtyckP/SLvR9uvgSIH6tm2+UL6chbmFtt/luu6p6ZFmnkG6+2u5Jj7Ac
dq0b5U7gbXZOiAyDM/WgbF/+Kw8WcYjHBvVzmRHwAUHp419tfv2DWkbxEPbFzzb9AS7mbdHAZaMq
zFWoEIU1ur1upuucok1wH5HFvDwYdi+dpHBLfyV60IiCqIe52eWmigH59PlmQAEKqhiorIV+C1lZ
I0hRX3c8zFEBB65O245mOa8qWwP+N8medRDWSUTbfh01QbjhEsJ7HiYVxukcENThZQ+ibbueD0ox
DVjDFjtFhpO3iVZCrL+ejpSjJ6rFqSZOh9ihKL/Wt51Pl7K3uwUoroDUMBcF1x5Jr8tzAMyInkYy
LpDNspOuDSDSfln/9eAW9y0ADYSTFVn9vN2iDWJLIVlK02kBzO3rHPPuUIdNExBgXgYUmWNCjfs1
r29LXiwaKxerPFMfzWgNl2dyASZzc9WhYjXhNQEERJe1I/ck1/m2HML8VDZ87SJpe0pt8CdRloNu
6OyAg3rOTIVk9KgVeE/Ppve6qwasunl7XzJx1WIiLON515CWSLXq8cSBcK2tqcbZ6NmqXXHNfS2u
mponeESms64OE+bFjLmHDkr923pwm/P8kUPkqoQN0IrALDp2o1yefVqOh4h0p7bLVu1g6KkdJv9s
ewMI2FN47EEziYpAncs02nKhhkOjRbNMA+UuZDBuvHrMT4wM3jkbx/AaHZDWvln4VkCXPOv1qQbr
omqNcxVcrIxx4hwex8LZUBDeQSQHWGOZ9ty6LUmmMSArz+r6KwI+r6WtbTZ07bHR3FqIUqB7bZm6
0tmpy5/6y1GNL654n+pDAzbWgXkCVgoO2DLY5DSAyjKFUA+gy9GwbE1G8gQZFJQpcYR8lNFp7TfO
tR5YffCz6NFqmk0xSb7ugMYVnjLAhx+bqkVC2U/9HZyAk8IJqk05sg9m3Ohqssq46QOQjX1r1zr6
2dXZfWhn3k4HNzWUca2TG5XFde71uCHF6C7tqLoRgYhJHaQ7OdgVS9r8SYXedD3fQsZCDtqtvkAF
8qYlSBca0lwrnXkJIuNpNUrXOjvTKkeEfnZdBqcSa/IW7sidqxZSNtXUsHMh0uLcpTY7e7iNivgg
GIb4uyrqdudpMH1S6Kxa5+jZBmaCpBs9Zxl4GJCkX7lf33Sq3CWeVI8WMMcwkVipKoPjQddBQtaJ
xgS4P4ThEPrURX+uMY9B1aaEPrszQX8M9z71C6RBA91veD0YMKOrdIOif0Bkrg22VmsvOfd6EE7c
H7R8MLKqDr3EPGFo2UunhLsaKxWuHZn7584WrxHK3CpRPqcmK7Zg10xLxsPgmSl+rJQpN70A6QAY
m9ilQxjLFtWInZPLuEdF0aHG0AB9K4gUGy/YwMEvOBWQrVRNkB19lVkXpSEfjg6FWoMwrxJMpqwD
KZzqFpWUNzm4FInXTu6x6vJ0MY4l2zXAxR9zlDwR3WQvLkhDQFhLdz0vWt7aaxM4UzpPnIIabrdQ
BlfhkD4jS32IskDcDWFQHlhBSSJAbr9iAZhHHkhziOgmdZ2DqX4VGJRfeaW2nrsMUH+hTXZEmW55
CwjrhuSdtyqYmTba5DAyKAbvIXRQJ2G7dEJxDUhZRpdsO/FwKct8M/GFqyAQSvrPOs3IgduSHDDm
e1sj6boOugZWxJ7MXp1RuwdN0qOAb+FmXmpNKxb25IAQbaxl2I+fwdBaqwYWkoeymsxq7IFOCzpc
9XLoNuxrro75/HCZ1JPWQwY6BwW0AseuA5A+mcP3PmxeWVbw7+gQz/z72AKMIux8Wf4+Yl6UkkKj
20CC5pd9xsup5vN9nYXWKMMCW/zl++Df9/5u27WAU7d9tZtb+V4vZxTgu2ke1A6Mfh22+DrJfL55
9+995m9WF7TbEqPf9/qfP/7Pv2feLFVw20xWuP7lAr+v+uu4YGoB3FL02V9Xd2nma/e5iV+uYRrD
/TDsflkzIyuXj98vGgV/CukFmi6/Gv3tj/k+R93A9yQczcd//Jx/HzK3AB6Fv502UIKDH8uyG9c1
9HMmY5tXG6JPcTNRc+ukDVllVQBMrkeJhdd0Fx4R6J3MZrHIvG7f1Nab7sb+B9oQfks/84KVsQ28
474QQ730x9Y+1kUrd03KzNqEVJ9D7kDy1hXDy9Rm+1YWww8/By2ap/SVYABO4Mqob2jYw7+FdwhU
aEMPE6nospNquqsN5kBZR/SHnlBbdjl5nucPYd7nTxEZBRyex+4K/rnhpobo1Gbq8X7OG+ZdMEG9
/3nFl/eAth9enYMI5KXj3YRiluVYZPQwn3goi0vZ0tDdzJc1XyDqOZCOwDnZyPZS+/0LunSdUK31
ef6J0LqTu/ln+xP4kH3ZE6TxUL4ehIH36aTI0hT9j8t9C+HRjTpwmywKMwwnq2TT1gxptRHU0deO
clGwEpXiWZjs+usuUQbWSFm8WzkISyDZ9beKaLkqZB3t28yP9gFUaFZ9UA+3nQoQnoLV8w5hPYgq
44pVX1wji4bUXDY4IBRXcqdo2Hx9oCwGhVOpJltA52xrj2pp+3V9qp0i205R5cFhsWsSXQ7mASqq
kFvs202YO84VVyUH6qqjZV1OYm2labCigdKJlXpgXGE+qx0BWwevQPh+a4BYvlaCTctWeXf55OJY
GmVHZ0DGgvSDs657Om70OLSroA+snW9GfNgAZZQm68JCgNY7VnFgtbWRUjEMiH39PAXyuWAAYbQi
KIYFsdOzMXsvK8IT2Bq3Ry8sh5uCNjsbvJt4YhmIgwE1R88FbcioCMyy1iZHNoC9IydBj4WRyyG8
lKWCPr3hXek88JbujEPu8x7tyMqUt+U4VguwfNeyqaf/z9V5LTuqbNv2i4jAm1d5r+ndS0bNMpjE
JJDYr79Nqn332me9KCQhZBE5TO9tPLGkKsbyOM75UEnxYo9zuWidlECqpHTQ5c2b6TXo+gJmVkeT
TxOO6DvsMdg4Wr72cRa/NjhzbD3bp3mgb1khfo6iFwfHZtq9O3OO5aTVzIvDoxL00U5m7Sk0h6vs
h1fLmy+9Yxw9TA546uqvKBencAQ1iMjYCsZXj8VvGY14JgSCsLmtkHXGM2k0Iyl877s3aH5SeM6X
8Mse/dY5mCG6t2L0Mc8oxjH68UtXfFq4u+goRwkWYGizBJFVjrVID++WQiPqzJfC6MYlf/EMKass
FyKIVpRIyoU7BccK04U9K2dRMI1j02S4gboWP1LNlGtkQ+VybrxnvFGcAyqT6V9BfhgC8cafxi1f
6Q99VV2IR26g61gNL3GMyTOg8J4VEu9h8IyEm9kQdobJyzpUQXzpC2raI7Q8LV8CFfzuNDKymorc
ei4MfmKvRN2ldt4wu/QmR4A5dowk1t0ZI8EDHBOMC2G2tul0D4oIZyDDXBZj9EEJc2cN+IuGkP6z
cED8DgPZVe7sLenx63oOSi5z3IDKPXhdhsoVUyB+1M6butVEwrHwUutCN3+6mGeN2H/ZqTE716zo
eyuFP5uHM4ldkMp30yaKGkTZr2x1KuA3nDzPGM6Vr8ZzMb+EJeowN4jVu4QmtqauWm+N2JifFK1Z
VVWIMi16VshxV71QHjK7KnpvZPqoBsN8TEphPcEgO3qimpaNk9FkrOfzjFx0FUJGWtR6MKaFn5bu
mQbnTpcGFF5zGn46cREuRmwH76j5j30lg+/WwjAhavIWuB3Goqa7v/NJihaxR8jLmZDBE7WgCYjK
8SE3sGf2c7wEJCsRQJeLADmyDnzxXaNpqyUq5cST7TL0tfMQjqO7U96kd3Fil499mu1sN/lVT6W8
0ADwVxjWinVqunIbl8j+7l+RUvTxZzuuNsXty9IGQVrTi/yY93ipKsUKg7trk5d6fsLeuqwhiH/i
kTAWPkHp8zyLYl2XA/2PrncOShaPcRGpT+gcaDVk2uzHzC1PToOLvSGYzbDsTk5zihtvjdg/2mS+
ae4TI/MOsURiXilK7qKhWWh6sLqqAFG99jdOofJ3Yk/8J5N7oMwSPAVT8i4pwnyJrAnRJsbqBFbn
f+6nYP+R60rsTQVZdVX2/UM8NeWhxF11dpFCrkxtkJaHSDtb2w1WJnL1g8y88iACCiAybh78zj8Z
sUNbxoynk0eufeymV5tT1DWqqfurMgoOdVmlV5nGawT1KwO0oOUVxWc9BtF2rlS5cW43tZof+9mP
V3M5VTvLwe8puz7fzWEsHpngwtBL890Yp+blfpFPL/5M+BxORXBUaea8CkpZWkqqvnXBdwJjpq8B
FZsBHBAXRW2eqOqMaQyR6TgfIJE5J1q4IdqGKqTELxapM4h3Dp0YR6Hzlg1Ig9OyKE6GgXXUV0GH
dlLhW+li98Hp8OpYGCNSpxqPdmMPRzUaw7FN5Gdc+R+KhimlC3Grfcgn2wwzrOQh3rjgoWBm6n5W
KjnU/k0FYhn+03xTSbNWxsd+bkglbfVsi3m+Dj2lyMn4lM6bU5bPDuY2OtuGfqoybzn7GY4aBgZt
mAU2b9uIdFEq0+QULkzUpvO3c3MOAIQJcIw3Bm6jOtjT5P/wWtU+srZ1C++9vn13qGqQfpDF7XRh
239vGra173MsDO7cnLDBNCfLax6aJKxOzpglDw4uMz0Rvem1npLkBR2geiyceeXFlnhidXzWsydX
QxqYT4Z4MYNMX5PcHi8e+dfg1Ffeq7s3ujI7Wo1OsZ95NI07r9+gnw2XBm5aWgUXjOHBJxWtB181
9UmJEtZIf87auH/JGq9/GbP0pe/qQ+WazefkvU+Z536hLbHWnpfqgydU+4Rbn5OQCouDLrWzpiYR
L2jPj5tMCmNdU7o43i/GrJTHDr1qYi8Lf2iuM92ZR1Jw+0G0V79mYnIbVs6qVJho6zh+8Qo9fDqW
RjY64fy93yTAcmEgrhgwbDzMjrXpAF1+oFSyN07syX295TPO+zkX4ZpWibco/Uosq7i0z7CjrbNf
JejdPVqG+AbV0dIUuMLcS37kyEy6ug/WQSjidTbCv8C65h1G6HMrL0J67sUCmUTpkv1alL1L0QB0
tzCe63GiGxxpaoO5uddzNW1a2y/OrYNX3iPdWwbMub+GKSdrqxuWcTqpL1DOsAcbY9HRenjhy0yX
FVasvVd5cltqupRCus5mKoHhdxmTEry2zXEhanfvxCmggki8BL7aGu0ASKI1k0uI4gAdxc0RDg7g
MVOZWM31xAImZx/yw1hurKCpLpVz0ZPnHjk2hlPcMbUmavns4e30hjT/lVbKJY466ygUnInBluT5
pSxQQQwb05HTtgvt4stnEuAclUujKOPNnAzZ0a2GYO9ovRm+69HFyJ67zcWka/pj5E9NTANsf0iY
KlGaKLNHf2/KCYd565kXlR8N3epdGeiHIijEpVWmt2yCuoVCaYll6do04ryqPsikkrvM06gVgvil
qq3+InKrekmp3VO3BBlQ+G61LHD5HlhHb0YDKXdpCEJqwo11NGwKUFMlvZOhtn6t3IsU9cbUc0C6
FEWHLDOjQ5t50XaoWSpZBhUnrFAfhtAQq64a3UWuW/9nOHPu3NTNVwTd5U12at5QUbd/uEXwnafy
iq0UY7v3Y7DH8ikQRAow0Nu15cYVERFyGD9CNu6FOtz1OPH9wcgPrVNuh1ACWxmsbI29ZTgCmGAZ
jNIfoUKiUGQyWhVutLCcuVwNRm8clNERbfq4QRZ+7N4sBziJu06nq0EHLUUsxey9LsGw1GGqs8ch
o3TiMLEoHlGuhyJhuY3MX2FPx8Uv/QdhB+nCtfGdQlMH66iN6GGK9ojLxmdZOtnOmrENDzdOQ9w2
IDQdKndJjzWhxeTVaxN3btQPi6oMkLQ1jbOtqvhXNSXeSUw4AOPG7c7IPRqmfo7zsRGYhFAlursh
cfSDkAZesCRG49lOBFe3s1OeGc5Sg8DxlwZojhXmsGQzW37zLIr8YgzY0QqRV/tAFjMiJ1IgQ9hX
cLTts8DzN5hF+OKPzsaxc4bjDqVaTEQq+1wkcm1lc/Q5ReVjaaPGCQx/wsVBmcttPBCrVhg/IDC8
qt6yr+5shsuMRTUPjPk3Le3HMQgmlBZQS612ztd6E1fNeB7xoaycSszbQj1gETiUDOntTTv90HZ6
k/r59qYxXHnkh4Z1wBufzPEbCJR+0GY1nKO6uPDLk3H0SfpFQ/IxhB38I3G7TSDUWZpxdg5rw33s
7C5YzmmI6LPJ7aPRfDqcej/tZRX53bIC/bCsh2paq8CWX0wN5M03NUjqWazt6E0Mkfr20rQn7uim
DfzVgTBO2tS0WKdlT8EP+w70xLynYdphfQC5AkvfQPTl5cNwBqL11XdR/UY04i6TNIofDJ2QSSHD
XXtjXCzqMiyO9WHMOucV7hDG0IqGm1Wsqs4Mj60pAiwmah2ZdXsYfcpV41NQ/iwRxq1iv9oNtWmj
jbL1IQ0HWoj2fILQpg85bnBTJ+FmbOdi70RgCESQOuvSEfrQ6rI7uK6PqkPRMLrdygfaW1nSKn7t
geQmGH54fk/xOO2QS/A89NwLStG4+JAIBcz8xGuWjBMV88YIlywQtz9UDqUFxQzRoXu7mCD9FL9A
8nf7QoWnnJrKUsqb9aes+wN9x96u84ORIA31fOSRCAXtIZkONC/lzmpR6WFSikVUrPB79c1MKJPF
4jlGqEa5NFo1ZjRCtwBeXma+tVC5tBZZjKCtbuMlkuTVhEm6GHeMeaoXyqtSfC0b9CeQUZBlmuhI
p2ozqmiiuBIjMIh3lThgLr2EppusY6tWy9IXFL7VfG3L/mMokXY1P9w6xds04SouMNjbb/7gbRxg
462OHkRaXilxfWd8yrGgvGw4R4owzDyYxmsSHVxL2SsjxxCTZ4z9U1V9yYOReogbb2dZtUfJazTR
kCwE3WJOVMOhtObjhAx+l5l5skHI2OMbWc9ljQvS+XYSlgdnAN1Z7dubQbq1NxKlIMnIRXR6EzQo
/HRv/vQnRmx5XvGi0ZF0Ob+ebrxtm1k40L7svkXNIUO5zXsL/WZ37dJfZoXGs/Z/laHejbJODzgr
o8z+SpgUkc55Qjkm2GGhqpeozD7bltNkXwZ7eLE9+SSUtL4XCzNU4ZI84LGM52CbJzENOzvc1X76
Nnb5sI2Ispe5oeVKHceALQG6pX6uBo6zOFmZChn7TTwM4uo5C/M/ASrihWXj3GuqAeVCkT7VoVNu
pkBsYzcfN23s/hYJyBDsy3oNZQEddelN647CzzKyRLGi0i6OKQXVJPocY38tvXpYC31G+QXSIZB4
+tv3sXey7SBSZml2hr0Ma+x4JY5XT8Ttxk6PGEfPrWep7Y2zMTv9oSIX7lRlrYmx50XtDdeslh7y
W/tqFTdxLPlNW4lXL+zDk6BWvPeDcTtHXntK2+H/X9CMWsb9QI1/MqtT45kYAIMW1Eetx4UOzY6F
iQs8g0xkyChg10Ha7iEEbAjC04XS0X5meD1au3dC7WsypsfCkM+jZlBnDUkmF7Bq2pADscOQnMzR
T5o9x7ZpceY21s+cP0o9W/XajE0LbSx8hbbYK8nYLVFchmEymWpcJSc7bt9s0863KsjIfW4X01Qg
Xx3iSxjgy8xlu60K862G5KQTKVcenUX0OUWAnS1/cxuKJxEYuGWPZJx67dBTFm5jlDN+uTQN53cu
J7WxCYnrhabof5QRBpuwUzuBEeE/96Vz5BzvW/02SkFEVH9wBVb7lEXIF/ibwaBVSzP1o6WXQVrC
8/jbzkoyqQz4QhuFH+htOBNk887r61Psh/Xu/nRRULh/n/h+835xf7F/v7irGQIWlzXaXf63NPzc
JRNtV8Zkdoe5PGRGmh2LmiJiVfrob0D9HsXoTIe4vaYljgBcGuCghtKz151rD/si7xC2cshXuvxt
3N5F6ahNUnlqX96+5BysT4GS08zGeDNW7650D16YYbFL7WEJZD07dRR58Yc308pVqjkK9I5oyidK
+SxVK1qsziIvjXwxNzmTPPz+dkgX8ihJiAZzPChatDIv0fNnyLENn/GyXbBBveEtW8UxaHaPfd/u
TaTb2stXVMTsVVKH1dJrJkJQqtpHX9L76tybGDkIFpxQrlEqq207Gg8cVQ6zUcxtlatrTrhpD66z
EBOSERLhTTsHH/NElOklfoi9NFhob7IWVVJ/EegZx6ZJGXrQxju0rflqrAq97vu8pavYv5tR+TtM
4+ylta03NyzqqxCwlkK/3XZ1desbO5y5E1Q4DqflACVmk5bRmvy+OUQK467j4JIJRzTytt7IsqzW
CcfKkcqK+YAAFYgnMNvvBOaZjHX01rmB3LZ2QpEtjOSLiNTX/QGkaDggjTl/riaz3esas+eo8bfS
kdvdH2FRElu6BHtX+J0GaZ9FVboI5HdQrXwR2t92qhj6iBT7RDdeXBQWg+V9zxjgSD7PySdl4Aw0
zpAcRDKUT+Xt49wfURf6BdasfMVezRrqx87WY+19hf/0cH8A1gu9SNJmfNSRGA/uVDicUvzgE17I
UgeN821347w0EsIg1qP6nBgkR/ddM/kydaH6EXulXOu6745dRoW/NXLv74tbMjrEnBXeKS1QwaDz
sZuHLnzGTPt9fwbHrH8X6aSfWVrLvYvdajOT6L4HUu7vr10AtFuYQWBcb5TnYznU0UpSXvkhKAvc
3lw8AWDJjUacPNk4FyYWMtzz9ruE3cAQybz5vA17oyxslYeAs8cjqj9SvduuXZQ8G6psX2E7xLuk
An+mPT2/jo0A5MYD6FdwEkqVx8FYtSzvVbCW4zx9CpGsgqzqXmQZf3AiARlmE1ZE5NTo6BpM+i2R
aEFnQIUzjMrQ2A3DSxoIZzW4EyhBJ9l15TS8C9F9xbPPoObUWyM7bAjPbHXp4ujHpOGp+n30IwiH
AvtGY1/yvknQFtb9Mmap+mEE9sFJ/f6tDLt81/qV2g6jzD4ya8aFzQNqNSQrl2PqlPp8g0mFGnru
p/CH9Mo3Eo/sxeso5EUhOJ1kmK0vX1/v24cQTEFs6uyI1iF7KgRF7787plj+SxmFj07CX8EcCpLl
2zPa6jW3u+4rSBmuwoo27POxqV/GPHm9b49wN8BL0f61TGfjpK2CNv7tPXZ9sbFiEbxXzE7dNoWd
7NLSsN5EZOzvDwh9+IcY8kNIaCK4mGktqTLxvfDzXXMxd68VmuRdkDgOiWVbfBYkZfc9o1h3q27s
05NXj+EphCioivBSqqZ4LjjjPddzyRT3CCjL/WYUEgZoW/263/p74VO3yOq5P/7dSybpIY4UmFe7
96plVorHUpB+cGItnlOjbXYyJRbtGuc/LxEaaF4NRTZ0ewSNOn8T2I5e3Z/9fp8LSKlq0qf7Pi5R
JTgvUAD3BwS94T126c9/3rJX7vIcLE1j1eORk4p+rwiNU1wHzwMKMKwPmiZdod+VntIjcY5GVszN
IlPwnmoftcntpuAMChmCL7VBnfTelU+h1MWbEST+tfUNSEc8c99hvghnChz3fVAjKkLactjf95Ha
emUEaPfQekWH/50o9bZTWEp1hoHHUPfbC1m+X9DSd/Fh3G7mlpMvVWWSwt5et/a8bZxV1XNNavDU
0Ya67+TjtTvGhdtxUmSnQEOjmy3T4vBgpxgcE9X7XpzvWxv3mqEFehsQGV0ZhPF1f9DY0UbzbyXk
+81E0T/VVTL9fe/EFK86dIcHr9HNqzVNBMlEAVnb10c/DPeaU8Z+Nj6K3HtK3YHhM/KjpUl7EtQe
pYrCJSojTZQSm+e5a+kgpwEpWcGHSwebLsNtw/3aPxdE7ODxBiego8JD7he5NSLGu1/tporRWZlM
tv9z59+rtUEVG9/C/p8dnRo+2KpLLzKg5iALaxz/vhswkQR4HUyJHuDN4v5GJK7HaZEUbbGjl/V5
v89JnOE/u9A98NbqFohxegTBN1Bu7NoU+FfBkR1zmjrbRhRvKg97xv0+qegkdPUQr0oLSGFMp5Fh
ZP7P0hYbYVXtJ12VBXKiW9upME9+NCVnqp/+SkLYuDSsaBwc5ZLCkfnVmdAGhNXQnYK/+u5WGcUR
A3iTjxo7mctdDU/SqRTIJYC9K7OTaNe8WF/vF2Jo9HVwy2TbdKX37w1S2tbGaAFO/WuPKsTRmvHm
lvcNMfLt6/2p3LYyELFWlNVvr3G/736NwRPmWpSu9e8NyRzU69pAhPOvPaIsw8yWZaQX//ep6gnJ
chIK2Bu3d3/fer8oGySF7RAgaP6/G+ZE5MTLXbL+14asx7RBE7P59wYEhdYywBu8/ufp79eofHN6
shKalP/9Eu/XzBF7Yi0IJf+1wdJoOcnpqL/8d4/725hDw10MjJfc3jf88yWKHIerVr7+u+G+9b7H
ZAJwSxqIt/96KkTFlBxbNKX/PPh+rXUqkFCzwyz0//slDs3wK/DTZP+v+yXCLWgeIIrvb3ZO3HUf
92ffzpyVHfkfZZWl65jKInKIXiKot9fZ1G+Dhv6nmrNwFdfU+cs2fByKjyi2ncuIkXCZ88sYMfi8
lppDLId43VJhIKcwL6TdAnUhUT3/OoEkmsBvn2aY2uwQJ6G2XXdpDvKATQ9RYwRYhzV0FSafZlft
+t49OG5un8aG6nz04DLY940ZOC8NI3IWKkrGY4V4H5tx40EKBWU2dTgyk5yGFebBNWBVVu9qB4Km
WWlpkeRWmzqNUnIthC3GZ16/CmHMiyjQ9tLr6KiGSibUrIika9ypfQ/dNToug+SPTYFkq/oaIueA
j6t7bJ0R1THtQICosllBRzpkEwULxv+UDMEsw8Fbc5wdak6IoK/8/YBZPGH8BcIoWYEAMj4IZX+T
sb+T/X/bVK5q6hi5N9ABl4x3aOA6ksjOmz+BpCrHpHgHDWX1YjIrcRRlTMk/Sl7L33Fndq8G/tpF
GVOG7jfZaBnLxGQd0NmYralZ4P11XmUmgZYXOROXzOJPX0KwKpNXXZn9L/dGFQlOZvcQByyCXmok
VK5DY6EksE+/gQeKIy8huOxq64rSJl4l8pjFVXwtUXHYWMw454uFBMKU8iUD3EOgfCB56vdTd8ly
y0wWBu1TA2sILdsF30Q8UchIrIpPkIaiIMhu9Wd5blvLlotVjqZ9G5tjdOYIGpmM8BS5DKyePCzJ
U0gFy97EyoCtVKTVG9StsNA302DTLFKB79wssj+6DtZGBzlcWD6lWcpqy45V+mI5gNQCBKuoovth
p9MkOMHxrVZj6/FFceql/5UvAkveeqpR9RhynAVWWb3ZNaYjMQc/TBp/6OkbJPohy+N0vzmZySE3
Qrhdt5tWF2U7eg1wNW67SkO0G1LDYnPfOoZRBMVIh9sepOQhyZkaFQsNo71D08vH9l/5fkgf2yI5
3W/Sta4Bn5nz35tmFN6M9lF+jro6eC3r/I9nzt75/liKTz/ywGsv921ZoAHDZckV9lyJJAKEN1bM
YJmH7rebttda9QA/kW/rPCg3StnzTe7L7Kw5aW3ohhHmSeG69qLq/HSTW7Tj//cBTtmsZOX0R7SV
9tkYHJjpk78ZQDtTJkx3VQMTK8KkOoCg5URC/xUjVoP8O7JDikH0SJirvAyN8DL18oo5Ob6pIMQq
YFVfJQWF8/yHkx1mOKuzEJci6A6pf/J0dohnj57DHC0HSvhNY0PrXKOFfo1q+UoBFhJT+ycCsWs9
AtyNNuOUItPeUk+LaP6wwnSqhavXlzNH/1B4a7OLxCJsoeHZ3byWWfYgKV8tooiKRdiF5SUHa9YY
r31Jodgon0U7LX3XPS8HIqOhZKZ6gQ08wykf8OZUaC0mKbFqBejrbZNj3s72oXA3lpnu0kR9ZEZy
8cGYRXF2VRWmZVSgiTK8U9TQBcb1fNUt2dVovimVisXstnorY0y3Rfzue4Z4qIr0TzMaNF3S8Zj5
JbxCXTB2wa6Xhht1uzbuvDWygJe0a35lSQ9iUEXbVvdPdhlsHI3YaSzcFgQorfK68vylW4jl7BWn
TM1rYiLYY5B8vfDLLCLU51WOeodjaG6epSCkgYV3SZVv8lAPDoObmMRU/rZCdHQw6+aBWZqYdXo3
XSycfEjA9CcrGP4nXSf0rqQOdlViI0+S9mHGQuqB7wc2b5or7Nu/Jj6pm8XnFqLqoe5BU8bNZ8FE
vHTehO7vYGwbvN5NvHIyW680hZoOBTOULhku4JTPNEIb3Lz0XM20+G13S8JJbyG68ijSfhPIat42
0xV4grtmoCmE1eeoM/Qqm0eaVXrEgaF+R23AnClCKEII66fQNWE80wFGf9Ua/VMAXb+G9I+5F+xo
7VerTljflZqjbe3Ei9SIvfXsE2vIMPxq0+E6otACr21rJoiShYokOut8olU5ASBLQwmau6qfrGx8
nPEzk8VQZRMxwzriboEnOH4ok3znUa5fVGGOLXh8pr2H3c6wf+MOdy6Rg+XYrJcibIxDRmeSpuqr
5Wp/4bRUGKeR/tCC4WExckTENkmXm8dErf1KDstJjGoZFhIwsF7GoRBr0cFwN0ELrsvZWo8VmQ6l
M8yBiyH1Nq1Xr4zsverkjabp/FJmfHNLo7i6OXadoPuedf0kEv8tt8RPTRcOUKK1nZmygDYRBWrS
rTyXJ8nMdNx2xlzRVnXHi0wkh+DcDKs50Yr1YEanW0Wn+63UsNX5fi3+77X7fV7vfzRDT2XIo9sr
M3V25+ETfwqTR263xttzJaVXnW++qU3rK3Tctw33x96v/XNxv0+jB3NA4B6mik6nL5CLB8i+zoEe
2rNvJMvef9TW4B7ub8cq23xlOL0Bsp1Xur+neAD2AZD50zS2Zh4XZzmofF01RszEgioAR0IvoKG9
NQTz45iZ3y1dAH7dZ0gfi9r4jYd5YcY2HoW9y991CqrqkXkA1SMCfv80+oy/KOVvzzOYkOG5yEQg
iSRB3u5bZpTwE+btSlLCWCUNgyvv7TVTxxDsDL3LHVZr00jip+B2nzJSZk6bjofaxXyl4j5C80jF
Ljes+DxGzi+PgsMDUh17180I3bxgFs+2V+8NZsBsCxSYNxpwbyyEHODSOPgbob6NlpCwz8qfURGF
BxME46VMbWdfDfNj0/4qzdw6oURV8wKPiE+WSBfDtkqCnjgnNKS08dWTJTF0PlvPTjXsupTTrGGZ
10T20yOItxUG/JGRBRq0rOc/xallrwFQkIDOxmoyAZzKvCv2aVrrdSFraxPFt5A2MLGyGl22dURd
rX07Rwmdqpy4yBifhx7jvKvKs9HRntbTNDxZzmOaF58jRdqrEUXqrdOAiKcyfbrfSpOt8SeZGveh
tSb+uuGUP1j17yyojXOTJy/D5Bn7HGPwtdS2XN0G/X7G/XgoRrT2TGZo9raRWyu3jttVEOMgNPl4
a+qKeM/D8eF+oSmawqu2LsnoVZ9B5b0hyVsoEno7a71rS4KJrykID4ZpDmv0JDTphHI/LH/eRF70
Vo+j79BTTgnQIyHtRQbmcy/rgXkx9nRI0OQcMQxDn+tFH64VZuPFYCgBdtDNDmOqQeWGxDaJDxRI
e6DyXaEe3ZwTBOrhz6Sp9Mr1VPWgoEqAfKYdkmHTW6qQ+M3rg/wnDsizY6XZa9C9RDRTL7jcNDRa
tG9VIS9D425DyYKoIi97Mg31WjlZfqJ3WI/PSQAZEoKO60IqHT1snwy8/lOnPqDFm9YJQmCzgbZb
n8xwU8aZ+ijszNxn/RXxTQyykM8FXisFwl4Ox3DGTc/YS+gnoQkGhIx6640Fo/Bk2z4WyhG7Bmrs
S8UH2HTdFMDGDC9Wa3kXMaTmqW2dYQV8YHyPUc9YABAiN45/u0X+24pm671yDJ8e3wr+a34q6LSt
EiRn+74WcBQRlq87iqlr+uLmpaA4SZvnqblJugp64YVbxY+11utUVP3T7Z68469net0nNiB5NqiG
E6N2xsaT3tegLPOUK+Vi4L/hdV0afCo65zG5e6A8niUxQs6XVkUPcBBXB6mWmU7VdxgPPtQaC5dM
2L5FhqwurWYoEB23cpE1uPUHm2qwA9J7PfbxkxUExSGAGIePKk5OqETCvSg1UBA/WrQ3LVkzkJKR
KjD9DhLqUSB3XqI4DhaEyd2uSWygxmk9rp2cGumkO/UD7MbbDML55BcwH+u8HC52EhGKVo+2Me/k
kAefQWpc2jSj62LOYpf11iFANfTC8V/Ra3bgPKZxzkCVbjiVZpnv4ts1rOk5Sqoh3xt0yIwYtcHS
yPLhBKH+6plS70UFYxbNd7AbGyp/eQsCyEyz4aFymgZXaVcuCVqyK1oHB0aDLx5GySu6s2GAIR7m
AzrmiMEaTCOaEHsITKBbjWR+Nda2pFgsJ2ZE4ABIKBu5XauOjklumbqtOI207FdBmIekihjr6r5o
d9kYAvAqT7qQ/Eduq4K+yahK/Tkk9Z42lfem9FcpcVYAOe6vwy2Zzmk6B9P8ENeMcCgKla6iZnYA
1EbtPjaV3kA2/QQxNDz16qQqP/vEOmDtbI+uuIfK8IuC+iaMI5+qUQDYdrTtJ98lbUdeqLdW7LzD
mlBPdRJ8FPT+kAuYRFk0KdeTDJh6U1bei6CrXVmt+W6Z0GAGV0PjLrKN6wzGm99wkPYSZQPujHdj
Ut5b8P84O7PlyJFsu/5KW72jBcABOHDtdj/EPDAGzmS+wEgmC/M84+u1wGpJmcEyUtK1NlrWzSEC
EYD78XP2XjvQn02JXYRskolqKRYmKtl1K3zzlgKPEsQJD1Jiv0eYdGwU49h3iQ66VlkGQ1uhqBr0
wxAfWsvXf+BzjFZJQ2iF23VULEWdbOgkAFrPU38jqbGRQbTiqoxNfiThzYCn/FBG6nibVMzOq/ZO
K4kdt8BZqzTQ2mw0Th8/nKS4smvd2YPuD1dghoiPGYPirHQ1pznoB1sp6UTZ2Z9KFv5sWtJ5Uld/
DRvdvbaOIbozQ6nN248fQZ08Cqlf6Ukkb8IRTXVdwtQqNIQFahMs+0CX29Iu66XwA2+Nzl7ci8S+
TvnVVhCQtLPVNrwxNMxnPji75wBtgqf59mvZRcfeFu41BOM/Pd9IVrZtGguLqekNR4KfqoVLrpq0
oXGX/gTnMqyTrrxjDKSiXfaxsxvRlsNcvOunAQYbs7YNXEYvjlPdG6VvrsycZ4NqDFumauoPriUO
zWgor4rs61ntNQG6XPwgMy+PNASlWnC2AY4ooUB3XY2Lwq70c6lG1uyDd1Khq6zCwnmCp2sutcDa
2iX6nV7RSYbGwvsa9D/LRqu3El/lVsbORvhO9GjoubqOrGRcYhVZ1ZOusQXTs0R5K+dlo+90yNIH
4gOqCnQ0uC1dZStVYaWVaRResWwgzddsTDtQzD4epc4z7quhA9QwWWYZObiCNnOfVxBFGx+kcxQ2
C29wi9vIDDcxCPprAD4kJ5pJeOcBqgpgXOwGVA+HeFLbYn2JDq3azxlJzzAYH5XCs58yIdp5FgNv
aYOA1N8aDCtHzU3TDT4oFFKXIvs2Hs3s6OjOkuCLcYunI7nT0g6heOSefU4ITVMGyyaOd6TqAVzC
um1qq0Dr8qeoLOTOEx1igIyRituq7R5Ntsmw2hQ3RUazyiv6amfXXrcBtFzPUgYUMz0IkgcNxtlO
Uwnd6ELY6GPavWFS9crO+bPRWqYQcbGueJtLUs28bVjb4OntygbdfRRMpg8+MSwpZ1okSwVIJ88Z
V53Ub6HFe3vsruGa8DBvHgUaIwkINefeyaPF0GJZsoOG4U6bWxvkPNqSVi9QcGUKGqm5TVLE5sie
5QIHVXquEntXBw0jsar1N4quANGrwnjbTV0JX1XvbIwDS1I3ndu22Zm41QxbeNe11eQPcOU5c+Hc
ZjEaFMV6Tgx5QyJPGvk/JFp9+hAipB+QTyYg3SPyrVuFOU3EEdLLaqg6Dh9BEh2c9KX00+I+FG25
zlTiUz5++Eal/TSVTTR5bmrbFFSsSroit4gln1HnIjQQlH48yx//2WalsVT8eI+/KX6urHLBxNq8
9XO5G52o2NdKHswyJYiZFmBAwUmTPLaMdtquNN8rGSxiFf8L4V85BbR6Jn9QvinsVr/8AuUswt1+
LcKhOmrTj7ibhF5MAMER2OO0K5vbj18hpJibUKeOofRvxeQgUY1aWeBHQI9aaHdW1+1jM3ZOkRHc
cJshnyF1/DqtbUwVDZQUpHFXHBGMbaMQbsdspyIoJiu2iIt+Yp0KbqTBTN/QdZOvpQ5uAkW1jxWR
a26dLNArSY7GdbyqNUXF/W/rK5nwXYsakXmuUomj7Xbtqtj4SnL10pJcPekYlYrPtS4jAs18qC95
qe7QHzVvw74cjG7rNiPtn1Zo+8ga+7VXurfGZJfp3IomMU3mVm+yq4GMuDSzzNtgUPqTYQ7bfKDd
7FXICzHT6oeAk/M86hW5ZQJbB477Enq6txTsuvu8KLWziaRlJr2me63c8BTDGV3n3MHzOHHo1nC4
j7JolXt5tWpUerhjBw5rCNQ7v534/5xW7EVPvsJWNS13j4dYWXSeVJ8ZsS9jIOsPBMDF6y5SDjXB
fJy7e+s5jDNM9ePw5hWdPhu9objWXfqxbm+GayfDtUlKe/TgNk2/kyVlSsLGq+ux+1SzyCadNJ/0
rouXDes5cHEAjT2UZ49ACKbWjfPQ1kO0inPs0UkQTEh10WwjCyF5I/kcGoV2qt/W903VvVBUdyfN
xliSyYFsphCTVK1EN7aaOXSEfJVWQJq8oZMXx48fods3V3WeIftmM/AKNweHRGVYF7GyGdUaobVn
wPBB84m0xEXFNv3/TNH9aKiiz7C6r+I0lg9KayirsKkjKHu7wq1wqEw/XEXSRmzVKeiib24bizTO
oamPjD6mIks7yC58BHbO/H/QULflRoxWxtXWembAewx0cyaFXeydOPS2irQ5zfSmxkPdmsh5nKIO
nsKspEor+npeTUkDoe7UO1EBKkcFcPj40SnpU2WnCRT0spzLOh8evSlpKTNoQjh9dDIjV6zgDsiD
XbOZUfyMVwaEhmUD5RL1ot0vutQFm1j3Txlk/qWbkKDXlUX+UGVFunDYdJGq6c9j5QYn1xiDExyv
ftMN5UswOY9gbldXucidmdfV7sLLwun2QxSbVEq3GdIRV3yfHQfPCDdK2BBA27piXfhgwYuOp3eo
roV52wwYYnXC3a7Z6ZELNQENkNhYOMLtTkabnpkXD1gEIbLbFiLtyJJn0ImLuKmVm1TTlkoVZ4eQ
JZxu/5bqEuE5m87SsJn/mAp8QRyr8w/jj5rH9DQA3hNmSM0YWnp/DYbrjVQ3Z1uWmCt8zfWh8NEq
FiJht5djdAWwHdo6D9SIHWIVTVhYmmMrk1Max6cB/1j3ItRc3pYJoQeJAIIK9q57zqK5jyr5GYXz
mxcN1kEz8IemaAoPaUsMHwGVyiHT0BaZeV8uCS265wPtZ0lBxGdGPkNSuTNFCeRpsmfvwqa6L3ox
8kY9HjaJLM1Rde3oDBjosd45x7HPKvZvjAJokV12evCjiEqGM5qmbaaYybzREzxVk8fIAJJa+Rht
c8PTXjlXsYMRpoSd9KfHBONcRISqcnLI90lY3hSq6qJCTo592nXHssrEGs0chwzKhn0CaiDQKoRI
Xn9QSzKo4PKBTeyVn92+8YezyRL2ULR0mtMwWorWK+4Uv3PPIhtvGWSGy5bhxjEc1n0Gk5gOUHed
qIn5rIwD+RiAA28iNS1XaQtqX0UqtuhDVDXOnZ+Gzkk16f/BF46v2X2I1NC8kA13NjSsOh18/wVW
TbmrqK5Ye+LhRrQIMlQlQVrn6hgFJJkNRU5RQkOfRV4ZBAJBs18A6xBrRlzZWbr6Wx93w1NIlqod
xS2O1HB4Crzi2JDsMuvgga3aD6/DaOCzsqU7a3sUEG0RvAcQ7J8iJXRXICrU1ZRoMc/MstrSNQQC
QMMI33Rq3rBpeGecxmsj5cABEQfsfouhu31GMcoJKVNegWhCs3PdbGXqIZZh84cGC3ir2ao5azRD
vS1p1kCO7s01HQoQfqJIfygZfukcV9Q61v2fpVEGj6JjrtI0tFCd6ojQknWn8ptHW+vtdZplkPjR
os6L3LQ2tWK3ixwP5LrhNW9SnxyLEY2KU61VLUNuXRh3FYVKxtf8gzYM3Eu5kG5W7BWTPhLYu4qs
FiaNbsIZyIeUNYrqze2tjKDezFrEmuLt+1Enkk/xCDZEKnTqotqCiVtMy6r9JvJ0IZkevFe2nI3x
W1z0/i3jMfh9LUuzUw7YIj3CdptbKTNvztzYnX8ssxysaSgVzXOXq/XZE8Gfo27hMH7wJf3BRPr1
dWwySm1GZ5nUtbICI9uARoroWjITX+YuHWayDOybZEhICW4trMUN4Whgw1axzVRwTMf2ZDqhtrGG
qOfo7dxbTcEwrDHXkdrru3wcH6F2ABvKuU5PFA8Ku8KcwAmTTvqgnMKK7LjKZnib4yNGdE9vR2kB
ulTGQxQkKL3CDEpw92A7ufFKjsihLe2zlxcf9Wiw6w1t08je23/8EBL+b+rkV6lZGkehB+99V5QL
1J6Tbq/HFZwb+8y38vPHD41urQBwcZQuKkjpEYGnp4T/KWqxdn0sf1ZuKGcX8eA6UMGjQarRa795
ruEmOow4auVBwvQmh3mM7tJgJ6LxpaYlz94tigNs4HNS+NkSk2Z1jmT3BEUhWNVK05C4yb1DrbUv
ptSPBB/xiN7wPPiiP3fua282DaZQtiFNIFXkJDxzRrBAVlfkq49+S5CW5bIzcnlWQpZOfKgwgT2I
VCWa4QNC9Go2cGQiOck6JQDTdszZ0JbEzfajOmYXPkS1qJHt1uoqx33MISqjlV0Fb1ZvWZsM0xEt
lhtXNPlrQgd5UdaFxqqkgImCXViOmDhwFlLCmevCwjxe6Z15lQrakdaUJS1Dq7siJCUn3tovVR0E
IulfcRm7c3q18oYQQURWfs5oUtK/Uodxq8V5uEsLO+FIlKp7JUw3nYVT2RSHvEGW7JkyBI6dcZ7r
bXr7XHHUW6sRi9uKw3V0pdMIB+eU7bH/uUuPK75u0iSaB6tRlASFGLV515XWI3yifpnH7CTJmF8z
qytYpZtnz+KdxBwCtlY9rkYqaoa2nbtpzfIIoSa9jYesJDEFJyYg0FeKc3yOTnHA48INa0oTFWV1
i+ycxFjijeYK4iXYfsE7XkYX46nqXxvmJDBsXOfOhmlWRJQhGGOS16AuT4M15n/6mHb00vWucTSF
i4TsPx2o8UtKO5m8FCU8V8gV+qKwz3pxOzo9lstKGjeFzF8heq8L4v02IL5e7ATHtYJK98a7bVLS
EHE9NFeFii65sSJjBR8IFa2SUTw2EElUtLMQNh+6FNfz0DaTrJcYICBi1rEqo5+xL14DEYgrn9na
Slbs27J0i41t+ePCdqpo5WgMO6j+AT8KVjojvW8ntaG0K21LyeXOGlffpd1QvBGM+BPga/ycSrKm
AFagY3FdwMJlFZCMHb0JD4Nha/hymcC6A3TaAKtqaQarlsPcv3Om9GXmnZjZKiDtql/qcEnKfmW3
mj4vNYE2OgSoXKWuefZbpVwHdHVmnABqw8SdZ9stFiloxW1UByUNlUKj6a/wfXEOsBuv2pV0jVCS
QaCcufsKtvMuq2pv//HDbKS+tnGeHvI2ZVZfD85+CHJnr02/qppRXcgS0ijLuY7i9nEEULRrkf2y
aQrvLs7G6KgmlovCyu9vnIaPWTdK6pmosTd2Fg37qHGNha4hGod8RORKaMRXtd2/eRVeVNchGz6S
hJ/V3CDxqCIWIT8HvLCG6ibl+wpAJ51Q0/nYH6Mlhsh94/Q44RLtXPVOuLUG/F8oVyGvmUpMd0fu
9QJoFfTnbIFfQ66IhsiWKAbEXClZNHW9EfgwUDcqPPVpRQKsJw2xYbL5Q2+SfVgJ79YMUbsyPVaW
AzasZecSwxPEpjmLSBDYUMGSY2V5FR0dLViGaTOf7AALVpn6JuIstfVb9z4jxpydIpU489WfYzfx
xPAnmWpbXo9qiTEhAcjE32Ns6fTvopRXeVez1Xrae1ULkEhx2m9IPGICxX0T6BpQRfzLqnyOvFTZ
QzTdth72xL7gsWZw1C7bxJuexek46vPlkVjZKsqm1gr6RF0GZ8Bb5IXCyK5nfG8xXzX7J0WN0gWQ
iWIeBjVsQ8RDuc0ZH3P//Jd8j/8kaPyamCGmbJ2/AlCmPBBcd0KYwtIciVLGQKBykRczxk0UGR06
A90xfzAKNQE/hNaeMxXL5WhYG1k5/rIzqR4xGPoHSnIOGZVeH2GajVv6nj+9jgsKaz1c5qa+p9xa
SxQ/Z84kwbnMqtU4OsaLqmMq9gFwE0JXI3xxxrnTESZRpLi2mjBSD2wd6gEI9mtk8iVFvdZzrjUy
gi38k12Y3fnrK9cvknI+rpyQSMsxNFUVHBn5ZH5JAMrKkdQ4zOPs/blCMWuP83ZU8jMJIvkKM6u3
ctJY26aQZxNI+VNzBNqrBorCD/pypXsvaaXGfK9ZiF7ToyOLdQfgVm/PC88ZzoFlciQdyv3X73v6
Qi6+MCkdTVdNzbAsRHS/v21qp2IE35BRtQ8HgGfaLg2SbU+a+UJEQKJp9I/zMbaD2devO4UU/f66
htRIVLEBGzMX0afglV8+rjpUMjc2AugjgzBWHb0VLaK3psHJBbKzqUPzm9CfKYHp8gWFyWHDEKR3
QFn6/QUjjSBn6ftcKLTJLYF3enHtaw1CF8NNv/lQtc9XZzKU0TiX6VMbXb14DMzeJn48pFoL3N7f
qcmQHdJquHY13C5GlFlnPXValvNMvTcMJkVobkXdWlek0D3h/VBPEXkIlSKIOswjyAkMbb65Xz9/
75Ilz+RL0KVp6frFOxRkMVq1SxxlzUlqixsMe1GS7bAWAucRDEzY9Y5gDsLT19/7FNtz8T1g8oQo
YtmmJlCOX7xwm6OdolIEbCTYR/pHp0vTO9ZCZnVGAAKnMc6a/ezlinHrwKVxAZARhkFUX21k8U0x
6N0iMQko/vjPBvD+jZDaHXl037zPz1+hLVVLsEU7DHaEdfFgcE5z/KZKknk1RiodniS74sl4d0qJ
adnBuqBhgr1uyI9CmR/EIr1G2jwuy0qL9pyxnRUII+2mfs/Jz6jo/a6+fn/6p8/RgNaj6TpXR3wk
N/XF/WxovW5qYzJnkrnXmbMSBJQ720z6+rIy0oldFmRrpILxkgt4z4LWu3PVhGzvIVxZnVYdEeRX
x8ygKTAQbgozlkQeLaWaTDpRz9Q8itc4WQVZh/6y7ZJVgcD/TRYFWQLMqFZGpKL3n2rRKu0XX1+d
Ji7vEm4Rx9ElN4nJaV+7uLrMUnMHXz6Qw4qARrQWilf9jNxuQcOU0Gx160Va9d7oM70kqzkwk4d0
yi6moXD19TsRf/NOTEs1uFENh/nb5bqhcxJPAg2SZwSAl4j23VirgBo6lQwVj5AhaFRkWyhXlmLW
V6GT/jCq+PSBMBhDZYVRMl+7NIOI7pDrgcCqp67uIHjG7dEYGYBaY7fVB+GT21yNu7wL2zOSXUIF
PSVZGsQRJaJAAoVd0InCYQ7YA+m8Fnlb+J/ffOgfl/LbEmnooPM0jTOa7kjdvrjlQfExwZyaThwN
AFZwg20Np9iQDjASb+oqt0rVvddOYWyIQVtlwaRbl3iSP5QVdl+7c1X4DCn15GTY20HX3KNR0IXq
yUg2Nee792tdxLjp0tAttlpBP4WCw7xcSphBJiObBh06AlAzh8OYFrU3WhWOswho8rFtSSEuEhlu
hr6+Y7bk7ltqrLWOjpMgoifyXq3nrIHypEurn8MIfSlFQNyya0LJc8m7QfFLQ1jk63i0FKBlBekk
Md3aitwgACMUxchwTh823SauJYf/Pt8mdeQj7QBZFrd8g72ESlFH9rgPuxR6ZuqZqxJe98ovUhhl
BqwyD3HTlTU4dABFBfvQ98NtGAzjPCWCcqUl/pSIbT20WRuT3dm+JRTsM9fHUFc7Nno6Jbj17U4F
sOdsIRjk9JwHBlDdrZfagE5E8M2don0q80xVgHcznWkRZ/u42Ewr5HGmGvjJnG62waHUZZD6I6Bo
yRi7vrax6s81s0v2XqulCADIjO0GcVKJtkD2/R4ninmTKUJsv35WL1cNoZumprJqa8zieWPOxarB
pLVRabAw0hsLZ95nvHgj1BERGx5UmyiwNaoxPN+DuRnH4aDitUq68b0NiOMMmvb167dzscVO74Z6
ipKDDDQ+qMt3kzth7TNLCuZJrtmgdCTyUnSvIQIkrHJTF7tprXz39YteJtYJ3dKlZFcwdWw/ggrk
933BJBPbzx1UhxbEsmt3bPslxxgf6gYzR6G0L1mnhxufzve2gElFinr/TaV1GYb511uY3gDLCUvT
ZW1hQYomUScP5sELDpkDhnP1rpPYDrTaaa/6PF1qlo+DH4SO1NvNXxOvrz+GixuUtyDo2hqqZpjw
NqBu/f4pVKYsu3AAaCiU7qfLrHPuZM3PWOcx//qFLrbh6YVMgMIGC6dJQWVcPAn+EACeKEM8FjIk
HzB6aFTc2gPUjBLwc6E6lDXVm4AW/vXr/s0FWpZmqabg1R3DmdbGX+rnTuXEyVqmzHo3Z84yXWGs
RCEzGH71zUv9zTXajk2Zbuoccyg6fn+t2LVMjsyMzHLhDfOsSPqz2ZmEdHqPatI+GWiZDkUVGhsv
/jCsufYxo+s0U2x3+NHo+KKFD6tPz5NtR7PjGs2q7VxZeYBtouqx1roevIusa5ZR1jpYLJI1ASXO
PNcCcR3FNXZwpIVAwFaenQ37jhJw8EiTzibcYGFPggSxI3DWPgJ6XDJl3cjaVA0eN2j6uG8Wri+i
H2WvYpn0xDYi2wlNed9MAJEzOSkDDaqouS4ES7Gu40zKMmVcul4RP1UWxHTbRw2n2xHYpUg9mrE1
HpU8Hr/5Ri8KTu4krBGWYfLM0hgih+v3TzmtWzsPq8CfA0TQ8XP017JEfdjaD4mNrtVhTjP75ovl
X/xlv/94RcHTgfSWU8Cne2hCjfSpTxGjFS1iy+6+TZp7lV9//TKfbx/D4IxJNadpRJVfXlgYhIhk
kRbP8S5yztGMO88iyJ68snFWu0vDa+dKlR0NxCffXOCnFZiP1CYOVCJIlnyyFzdu0KjSbiMkJrlC
qJKjkH8WjO4R9VM/Dxxd3XWNhcTQ/m4BvKgZpw/W0k2BXJb4Eo6sF687DhZsdB1gJDI06ESSxEQr
zmkO0WHdW3WPgkU6LR00VuLULxjblU67qvsc41iAlKr3q2+Oe9rffBTsiWxCNm5FLvtiW2hTfEWh
AN9TVmmC1SxaFIjJdqoyOAC87JshDNRtrBbxwWdINxuk2S5Gr2CWlGVMp1zFXMFu2gedvAa06++i
ZBhnAEDbzdc3iz4VmRc3peRBsOkdkdbISf33xyABEsb4VXjz1rRw0CbwSzy7698JcykHoYJEJXsx
rwkp9yO1mmUmwACWv2I+hu7b0icsa146rr5I3YaZFHjTQU7RniNpl4Fi6ZsRHhMFfcMftRDAqo33
TRXy+TnmY0aVoakog7mUiyo6SeK8cVB0z4pyuNfGdhtUOmYTq77nrxHqYHyzbnzeCYinlZyTDE4P
jmVe3GxaiL6g9QcFIF7/8RTTuv3/eooti/Xpo1dgqxTev38vSDN6WlCNN89sPH+D1zwOWFBgsZVY
8bwlEpB04al2RI4aE4yvb4q/uUSaBgafKtf3udDv6tr2hEZbjV1mNy1UiRpgG/puofr8zXHPGTQx
NTphkhPQ75dI8zeo6gIJhRw9sQNmqzBy9zP3zLwrJR6x/vn/elmSkzvHLe5yqmn74iM1fcwUYe0w
ioIZM1NyFTix2dFe+PbKpnLn94eKBdi2LY1jNeLOy1eqZTIEWWi7M/oU6W1KH/mjHFTkcPL9zlh9
fV1/82r21E20HJVFF5D2759jQrr9gJpqoo8N3bkhfb2ixeb3JIjGdtV+c3Pon1dbekCM1AX1Liub
Md09v5RCHBGDwPBrd0bm4iyGeDRPXJ0M3zxEMzOFvZRWpq3cFMZbp/bxsQ/i19hSj1bllleVntE1
kOlJhhqbrczf2k5cqUiEM8fzD9Mwu4+HZKWnlXWT1VY1+/qz+rw58o6N6SQlKVNN/eLNuwNDH0mw
JlTvuFiqCgHTSTC2iw+dJ8HMyUL1Jh6vEDdge74t1f/us7Nsh5MK3Urz0+Ix8Q80xJnKrA0bdy0H
9e2jaEstsG2h062ZgrsrtdRvVeTQWwN4zawzote8qcWZWCD7m+/y051DT1jTpEE/S9U/N92iJHRQ
ojhkZ2fNkQ/jY8hH60PuJT6hb06xn7ZEDieGRRgI+kIeP+PiNlXGqGwNXg2hNVJdV9RsOQ954q1E
dNtZlCqY7b77wC/HBPAo6WnpIFCcqSSiNvj9Zm3ysFUsFDezoTKN5wxR1YKrDq+cbOiWiYrkP8RV
ObebxH/TIepVocdOZztPRV3mV0hyqn2Q3pF7emZe4pGVMHMaN4DM6luHpC/gy4zAqb6+Rz8f6HjT
UqVk5v+4VS8POX0jKttCkzdr/Bw6ntFd905Sb4SA2ONg0VxYfS5XeYhetB4SAptvI60Mv+nEfdoE
eBMYfQmKZ1PlOHKxWhIdbHNGEJT0kzQFveC1rU6Wb8cOv6lBLqdY05fEiwkuVBeq+FQYu5zps7Bg
BjwyZt82f6JizwzPWo94ImZjYoKkZdEBPdy9tz5z8YQGzi6Urb93qvpQ1W1Dmwdzoj4C9jKSot74
qp+ec03fe3xRZ5YWzMxJQzMA22vUOsMPTcmbFQlcZDmm+cmaLD8+BtddSYvK8FMVvXiU3vojzSrO
adpuxESw/OZr/lR6cVsysUAI7TC+AIH3+7054NYFs9lN92aN99jSKiYPLTE7jnGyPG3b54m2IsuU
AEeNhiQHXB9lsTjiaIyu9SE457Vz+Po96R+18m9bF29qOjY4koM2FeHFA1N5HX5pnwWywTm2TYEe
Iir8YTcEPpXY4mc08460v71VF1j2jJasdgXYzU+bs96Y14ZwTibcgw1EaEDIgZ/dsN4+BWkVwYdE
BBa6j61VJou+z7pboRJ0bYYiPdFJA7FvOa8kOOjXdFNwHyNGNkMSkKoRRIHabfIB5SxgPrhitug2
SdnaFKaT1KnBV6GQy92li8ol0BAw1rxDL7TJPZLkS5OEiYR66Vj0Hfj6lgkHmzPS/9bJT4Muf6Z4
2/exApazHZydMrrGklxEc2YnyPiCluNvlaf3UjnEsk62pVP6i475Fj376hmPQnxUo4CQVOkecr8+
JL5UzrhGyUBg6sTInc6yziOkg/ujhWJfibwNdzAQT5aSlz8XXdHtR8cad5jLnX2S+2vk9LjGTPWh
7ZSnBh7idVsUwTUz+z8lzDe0Qbs4chriWNCbWIBcT1nVeaRo2P2qjtFbmyKclMz5Y5c0BnbGSfBo
tN7ObsN4XuKOX2DRwp2nNfd+TGtdYZffKBlix2qIhnu/wpEwNPo1iO/3oicDIidHe6fneF0MIYHi
6Ya3803F3IVOJGfAw7DY06046xP4ZEyzn4lXZ9usqMq5SgMKwjOkc1IOdVka6OFNwgvMLLpiEc4x
nukHbE/KXZI+WeWYLK1QioOdJ2d7EqZELZnXJDq4Vw7ihVETyoGWwyrydHteaYW6riE2H0I7gmGe
DZsmst9h/llbow05stDE6JnwzT7w1yGQTH0U5qmbiCKebIof3rCI0FnvW7U8YwSoGNl3Yp3HSPsq
n7OQ2rb+Vhd9u8jofNEbRp+b+OJNKQL/TvUz7lT8mvu8IGVqGPP2JIJ+64IhQW/sjCDoBViWxtZO
QobPwhl6uL4AHdFZLgBMeHu7iYqHtLz3QaDPQ4yTB7sc/JXmNeWmiBEr2xoEZmeMo1MUVz/MJM1O
TmT9aZl+dl1XkIPT+lRN47w8Vf+USeAc7Gh8NBAIItvGqaZVB1/rieIIESg0GczuUd20qhxuAeFU
mNXcOcc09+AONmJzv/yh+E5MOnuhz7ziIII9Ns72rEGjOSclpMUClSTB2Y6/EaYWnVUHp0vVKd/1
+T5VJo7NlIHOMiNTTgiXW2BF4QpKWGJNIIPP06jXCx8ZTqDqAFPjb7egz61sXm86F0hOXSrD+en9
/FLUut2Yq5ZOUTvlxvWobuhytVQowio3ToTYEVFAMU/Z/I99jdu2iLgfzeChNVPyqJX05et1+LJW
YuWj+6fpLAdTJ+dy2khSYFxKFwIUgCsY2y4U8FAn84I6wFjjlEZW2y/HoL//+mUvP3VelhKNGToj
QDQKl3KS0FYCbPq87AicoUtsVt+pOLZpYd8gMv76xT61znk19NcO0162fmaPFwWhGwd6U5HiPWvT
JtuDtHWvAo0MKbVJhkVqwzgAC6etMxstiS7oEypYer/ZhC/34Ok9UHdwAjWmDsLl2QnQQBNkWQMX
rGO8liVUoF7mGH+dOv7HW/9f3nt2/mv/rP793/z3G7O4km2vvvjPf99lCf/77+nv/O8/8/vf+Pch
eENRk/1Zf/mn1u/Z8SV5ry7/0G//Mq/+n3e3eKlffvuPJYzlerhu3svh5r1iTvbxLriO6U/+3/7m
P94//pW7IX//1x9vWZPW07/mEVz4x39+axIoMZL55Z6Y/v3//OZ0Af/64xHV1T9mL2n06e+8v1T1
v/4Q5j8JaqYXLj66LfTS/vhHx9/hd4x/2hRPeJA4XjOXnGQPaUYjjN/S/8nxahpjMyvQbBxAf/yj
Qo46/Zb2T8GfVenKTc/XJBr6X9f+23f4f77TX8VXTLhYFH6plTjGCAYRrFIca6aRNRf766JhRa3I
/WDipmeu8goaVzypvY+LN4vHPbWsm22dSIxnVW3TnVr2waPeJfLEgDZ+dxVbX0sHsxJ3XQ8hFW0Z
KkKRDld6LhvUwZ115w6ZdtJrLX2MSZsnDYCHSZ2ZbR3BYkiHVuCxKf1H8ONyj0yW9nWKJs0Zu9tC
8Ef8Rt4YLsxY8BfNPBDlkzUZMFJyUGfFIJ8tAEvIYLZUIOuQgHM1dK77Ljg2jfYD5+e7YYYvJSk2
md4sA0KN/SE8eDW7cdbcmG58PeYd9nLvT6UlpBzkT8GRX82Dq0bXNzEW0rGN76We3mVqvpate4Jt
cywVuNRAk600QCjhENGhPaVmsGsdFMc+bn5Ng8GYKT84wINeCYYnkrTunQG5vjTDH3Vf3JhYdy17
vPIjaM2t+www5pH4tK2LDjsPO0gULtW0uVNz7Wy7FVGGAx1gjzNASrHPsNK785Tmve3btTeVLyhH
7kND/uQMee7gsxSj4QJHo5s42PcuUhJPU/ZjqeChDqAv1fjjFxIik6L1C4e4K4J/hpUxVjs99AHO
ynXuhdcNiBklqN4Bsr+kEt5ZVa3+J3Vnsh05cm3ZHyqo0DdTAA7v2HdBxgSLwWCgbw3917+NSL0l
0hmVrhzWRBpImUbADWbXrp1z9mraTwERTJN0GHA2w+30cjXCDaRQvI2vIjd00mYAQ83SPVq6F3bB
vV5zBkyxIMuj2KmwJKKpuadtRQcrR5IvLfCSpB9JHA1+skg3eahuCdnaw96i113dCNUhuqi/LQki
ssrustKN5zDJvwujB3lUXc7Dcgjn7oWWzlEYKKH1+J404MWVy+xV6rmij5KLshDPCZkj6Lgcw9ds
LoMU7KkAVolRi+qnAaKcW2Mn4kCQvkJ9eg6FszUNZwdc8F6U/U+0iTdRT6g3d3WcIZL3qFJutRFv
aLYQYDXr90Ik752AoGBm/MrlQ1jP20Rk11ZLIowVGbZbmJwELIlTOvCzJ8MGFmbVF5lRv2mWlHol
lhcqifvGjvcrucZzmuhn18V4CAyIsuNeH7vAySEuzRTxE94wmUyQbqy9vMkfCRrbS9n4mtigV+MB
sM8qFe2gSWjcbZMnscWm8RQ2wxV9sW+0T99yZR7cMVsyz6rUV0t2rsqIZKmkVEUQkRzg1uQB7Z24
JUgvHyuswDOxCfFFOsaID/CEwd147FL8TFa62soc6Uie5C3Z67VbR5gQUZhjikNyyvd1z23CVVHB
hM7CYFUrt8sQVCrRWAbqOjl6QiZ9n0yTshnWzNAGBPZDNbKFOhWzdQxbMp7CYthkQHU31P3vo7ly
c6KL1LRvSkKAPCYvxIGpIbk1dMhhs7R460jRezTI/TstgFujSxW/Na3dAK6bsjx6mWjfdTOJrn2O
55rZrPq6Grf3ualLOCJslQMtJ/TbjtiIa+hyiA6XHNpMXGxJRJ5upgGiXp63DuGkxXKIUpQb2YA8
rRD1Np2rRwwEQaYU20lp+mOYOk3Q92JF9ZD1HFOHktgyeobTm76tiGirh82LNqmXwPSQRmTV91CQ
LgVUAD9PjcaKg/9l2yrfF9P6htos2pT4ADjbONBKwHmqyXp27G0QueGbmJqrQa1+jsPwtvTaQ9wS
ppuSAk+S0s4u5eu0t3+Nyvwdc0T4WpFz7o3DWIEtNGj42j+rXF08y5Jbchhs/lw0+yjM886DXoRs
WJhbqydcgSQOOLNleNEAa3O5JLtVtEzdNG3NeYJNLMiI3Q1oFUSuYuRXUM62BH29mLlBrh8WtkFN
FBy9HC2zhvQ9QyN32pzwnoR1dB2rAGwakoM8p46v5np5KrXsipjJHbTcy0iOdpre/SwI2vJ77KnW
2ABoCImAII6EyzoiSrDNjUOA0YaQg5pcIymVFHDE/U5tkmyn1cRPSk5+r+WYXbWxSQjMF1dzWquY
QPqXFhsISm+d1Pw8bHcjR5RrE6nAhR6VlwnW7U1erhR7m3/QApl30fbJtRAlJ0wLqYHn4N78RVoD
EUusb57RE+uWjznZ9KM8Xg7D8qxbzVYxBt1TYbJxcBTKFaL+jJOtrh77YYoOixRhDlVmQNQG0fLp
0jebCjGjy4nrsSmIi2+FmgTEkiFHT0tfZs8yHAlX91JwDBJPdr2oOznmPBQuJDcKXf9lDlSpRKEC
Zucs7+asGRz+0l8NZyh35BwNgkK6zYAFbyTDPqhJnnCpHWJgbhRCZlL7Z5n3D6KSGy+GNXVNlWx7
Wto/cuFjH1dTL+QBXHl3ZMBMl1W8FO9TNczfuhbI8yiIS+oVw9pGnXzn5IW6YS0u9lFd/KS7jfhZ
c2K/Ds15u9Bze1w0nd+MyzssmzLwVBx8YgA1k0s3caN9I31o3OTcr7v/p8BgqUiDxmWtZt1LQ7ef
ZX54W+ow4Eg9aWZE4cKmIJJhvpzqtCWhJ/6mMwvVpNz+LgT/UcX835XD1/V7ed+17+/d5Wv9/0NN
bCJV/7//W3d+qYlf3ov3zzX0+v//qx429H8ZVJyqaaPWNGjcc2P2Vz2sK/+yuc1wED7R5+ZM9Z96
eC2N/13/Kuq/ECjJayNc5rxF7+9//4z/pvz9XPxyZEK7iHOSihrdk33aKFSbXoW6hHy5SicsAE+N
/lSXPz48+r/H/Fhi/5a6fKiwvwyyHt8+HMsrKYwU4oAmDyhEMN6Nl6GfeZOneMDV5ONZQdvJafDL
cOuN5YfhgABinnQQLYlNeBtiALphJ8yDOAC/7i8bQ9122/Svmf7paPjxGX9fOX19xvXyXWE/UPUT
J4NMQkKB5mnyCPb6RWLYJvo2eqgB/DLg67OOaVAfpQ2716a+WrZzoHnLYy1cDFFn/pI/vW2utlcp
BSmlGvLbz48vJWZTAgVa3/bS7qNdyZMPnrHsZx86QWD5f//rqiftBp6XN87VvaVx/DaU35c3H153
pHYTpDG8hZEm51PMnp5DlrNlYsB8oc56d5/YHaGAasNcDibac2ns9zJ+WtpChf3cqHIL+FaNReL2
tTZgd0kze75gy6Cf2SLb1PD+CzILFDMh5Ha0LDMlQgFowItlTbbtjo3Ia68ySSsKJtKUmtwzsL+o
WFiXcDk3m78+L7emqAZ0jq5o5HS+zI/Tq+qKqUOXOPB+7W37LDbtg7aL/cSjvdP4UPs2hc9J6cxr
/joq3RyOvSqLhopU8aSjv5TRVIIN7rzCIG8yVRc94gZcTnJiTXHIWCH95L/6Hf/POX3a2lln8roe
cfHGo3I+PzkZ55E8ymZOdqm+HS60nbSZDmrQbaOgPzPSSaPs90DoMRxuT7jjU4yTh6Nso2k6QkQi
apmAisqxNiFl1XyV0jma8n8o4fo9HB8pXg4GY9aePJfuZJGRlDWNQVa+0gXjlVHMcQaHsbT+kfu/
/0J+tx0/rQ28R2Sdq0AcfzpywM8zJoF7Mkx913naNUrOvfMt2mQeP5xfHgGYeSitbutH5eXMqCr/
1pNRKTnobpgKrRSugj6P6lhz0UgjaaPpPtzKm2IT7svd4nE/95j4qXdmtHXWfx6NXJLVn4K0k9/Q
XOfvh1Wg0xTRc55qvfRi8GdGI9Az9kPf8ebA2WK9dGsvuk4PDkOf+TT+8H4/j33ypCURiURjM/by
NvlQrnfJ9+aw7JxNt1FJJrwjRin3NNf4578r49oIX+h7OigmTuYROQTQrYC1eLWf7+2t6XXBElhB
cgs4+UD1p3mQcvzwzKv+w4L7ediTV40sVO7kmWHF7LLAvyZX86a9kHaDX1yRL+cNx/y4LkOjvqHm
S/ZqUG5gx3naSxaI3Znf/eu69PmPOXn3RNbWVTrwx0xBdSW5uLo3HSuF7oOV8asgPlg+ieibvx/1
63qBMnztGmqr7IGOzufJ5mSEzEpiar1+roi8rnWuwDi30YzRIQlIWzI4BrWGn9ou6l4TcyfOfFxf
SgwU2ijHuNbnBG182WNjoqSjtq+xIZpvuv7NMM78+/80pT8NsL6BD58Tcq0ltlUGGL3sVQtML7nN
Hht2TF9n3SC+9bb+Pn/Tbv7+vZ5aFFgZPz/X+pV/GLbOe3tFnbWs+PUDvUeuik3JxWhHgfjQuhwB
dR9AufVyblL/YRp9fN7Tm6JQkRwqUQae2kur6dAlPuv6o5FH59aKVfBwsk6ZOts3+lYd6bl88s2C
d5QaVWcg+UCQ3iHbWpdiTz6ff05heOrZ++tdamgu0CjhsDitCGsVpZQo1nd5C0IswKSN7sJyW5g+
92S7UP5GHr5b5IepKw76lTgjQFk/gpMnpWLgpMCKzD7+u+/94bdsNFU4woAuQAr9ntYGt6CNh4Fx
NyKl1abozLL0p7mDn4jO7roaal88Xw17kImrG1RBV/vhooJSMbgUeikj2W37m1Az3WgKvUZKERDQ
5Bgem/illhdXk+7OTOMvn+eqFjK4aTCII+SPWv/3D4++0ASzRG8tnnmr8O2Mj9Ou3iGIZ1HCc/CG
jTU6U8GcSpS4cjO0VSOM3BL3o3zqfFSTPtFA1cnMq26v7NYTjrjF1rQRlySbvqzrIZKkFpWIF287
r9yGZ9bE9dP8+HOrNMN59Yg9ZfSmX7b7pQfaG8omg227vdgm2zHQA3l37njxx2FsVLoUh1Q1+snm
A+dr5aAitoKQ7qoxLEFx4/xGZjTuYEbkc7MBteWZ1/tlPVyfTl1d8utyizLkpEJUtZ78GmeNdspx
a3imJ78XXOBSdU9eRmuWEIMtGOLALNxzxemXA9Xp2CezqexKrYx63ux6oJNcEj22cRBtrW0TJNfn
tjbldO6ejnayQGUKwOKkcAqvyH9Nhh5oyffQqi6xYbs9iTWJDL1N53Yq7R8mDTjxKnQQRhCmxZnN
4E9/iGHo2NwdlVtV42QLio0qKnCiF1612G6psO8sZXDmQz3dyNeH/TjGyX6TxvqM5gKBd9g6t81I
b23m/jYn8TGfL6LcwqjzmLaLv1Cmw2fYJIq+UQntxZyFArDdzqbsRVW/lQFinfnTvj4+5wMTNTpt
GgR8pxO9KxK4QA29ynTP/rvVPUFppd84l+kdibZuvFHOvO+vX9Z6iW4hE//dAlqbPx8XLbWxJtCa
Sv27Xi8DIlyCZt9trf2ZB1s/lc8LxadxrHWH/LA45k0TmoMdVl68T66MgEs7F2DC5bo+tZ50/mTw
9UUyHj4oPHbYvdTTjAc7J2NC9GSQgVJ+ju4QdW2jQ+L1PskTHH0Y8uwXu34jp4/IMsEqTG3Gf580
Y1gcIzvWUX7Q8rRpQG/afb+VNoMnNzzn7MMn9m9/nnmvpyUM19fchf1n0PU89uG9GoAWE1xI3C1c
Ss/qEwmHBu7X6TINAL5yAjLyp8nxnKfza/JpcsLqlTRNi5fLMQRV/OnqmGhoV2LHWKfO4gtXO8b8
Z87pK/HkQNvMOwLpD6V39tB3Wkydjrv+9B8emQvzKpsss2bTa/dlMOz6ALO5VwRnJ+2Xl8tBdi3X
6H8ga7RPJxGhtjXxkhj3i1aD7uHApVXI6ayCoX+2ahRecu1Z7XiopwrT1xhofeurYJf6mdC+yPaM
2Dq3JX1Zu9Y/iU2f6cV+hFf188OHmSyJUGXtcu6LX/pB87UfD/PVtCNo6UJ5aq+qBwxpbnT+g/oy
u5H2rIsmZQYjm6fvYu40exETIK30wtySHOSlz0w6fuvex9ZNNLDPTdm56u7rD/B50JPZjZcejYfN
oPo22hUb7iRZqVss1kHjk/cXuuP1ethVhstznS/1yywjbANzH1U7qqavAg1jSkWbr1gPsTGek6vk
Vf+uXqpb7Vn3gIJctTT97tqNHJTr13W+wfmlsKVhg02INgpdN2XVvX/+oYtZmUdVMH54aT0rF6Wf
bNiwLvTr3p/99Kgfx6NyZpH++hMzJKn19lpLcxFwsoDh1AEYOnBbvgaPKWQy5Y+FuP/7BeuPY2Aa
Y0Vmo9NPFw1zTRYqBPLfSJIeSaQ9KrP+pmf9GQX6qQ5+7XchqvzPOCeLBB4JRy1TzXYBQmzGK7HN
tnA+993luDu3IJ17pJNfiu2anIGO1xai6S9GgBa/FuvM83zZzngcY5V6c/uCD/R0NnRhmeb1+tMk
OnrcvvFb5+xh4k/P8XGM9WP8sK42LacJ5Ka2KzZgvq5pjBLOfCPhcrniq4di4pa76sI4xFfpnXgw
DjTIAzpvh/+ir3dyilSV1frEXdWaOsRNkXHSagHMW9JuiWw3vjAiHwjm2mHL/VY6mn7nKr+4UP2h
/YI3hXR6+48m6JehTwpQnDt2TWiH7c7zvomfR6dDSnj792Oc/Jq/x1gdp8jJkCIRwv/5TSek9OV1
pZqIYEy/3A3p4P/TARzsVZSSnAnXNvrJAJ1JgPyMk8YFB082iEtexpml+esjOBzyFa4FHJMup7X+
7x8mCylAsZKVTMhI3MiAyNvKCP7+GU4/Yd7SOgQj2LS6HHxGn4dIFn3AEm4xRONFO2VHHN+evO3Q
LfwkOPcRn56A/j0aOxtnD8VWTx0VNqm+OYCTdfbn8DDC7V+1Wyw6N8suYnJjfaD2+3Pjnuxwfw2L
1hHfNdOBp/38kHU+SCTJjJxqm59h9F5Xib9mz1tCPlc5nHzepyMZJxV4NKuLiFo+784H3n0A1Ei8
hsY1XbvLuSBEFDKiCtqc69X+caKwobCNGlQO9skDyhaHHalkIV7UX2P5WIkz3+tpD+Sv5+IMo/Py
KItO27JrxF2DuNp2073sZbvZ0+nFq5slKC+inURBGvvz6Jk/58AMNO34X2zVaxXyofD/6y/g+hXN
NZ2vL20CnIhwugu6liXk1qAMpm8jDVR6BGI/PRKzML2c+TL++FN+GPDk44u6JZtSzNfM1XY6Lr5C
XIebeYOncwo4tHR5hiA6ewXwx1/yw6gn+9yiqg0oA1503X+TxpQ5Ovt//2B/+hj4+ti3iYVxuHP8
/DEMWGhqQyJOtVEtT7LzTSuMb6mTHwlFPbME/2l1YRAkCA4lHobKk9UlB+cYi0rQar4cqGbHS/3m
bfHki/O39Kel3Do/FLp0NAW5+XO+9O05oPFkZmS73Giqruqtu2lmU87pbrdRPO3RJt/97Hl0fVkn
s/LTqCcbmZVouSKve6hx3e61nb2P9vPFf3FI+rpXf366kx8tn4c6JgtrnYz13mSXjuaD2Np+tZUq
P3lUtnqApPexIsry3F59eld8+mZPG/hO2yzprPOMmYzNIyEwmIApbt9QmF2mSnkxpfhik/khqSSs
TP+wlv0y+skuO7Oimw6qAeR1oH5Uokg12Q+bcx7tLz8kF9Q4S5g39LmZqyfFUKm0KkH2vcECh+pu
1+3WHuv5wue044juHU8FDVZFpp3u6KcrtTUP6QJ2k7Ssi3GjboB57MIgfeIWdUdc2JkohC+f+u8b
fgpZcjfQJZ2WQFGH8JQ8DYxynO5GIwuGGWWnyFzLCc/kLJ0cmXkuTKL4wjSSAn6L7j+vKjHJnSKD
XQ0H2no0yERw0Uhvw0h+Eq0IQCVD4XHOrGRfPgrGpIigXl/dyvrpaTl29L5sY64i6kWf/SiJR4IH
+36ndYXsVlPlvMUqaJq/Xz6Vv6IEP33062/Icqab2KSxL5/MlbCtpTQxSDzrdG1+q1iOOJfPtZZc
p+VdHd/ZTosU397OejjsiyHfAWM79olxXy3anbXSDRanMuEogHy2cCfqg/IDgtmBlDKczkNJIH+q
3jbcr1gR7IekXePuu6NjjLOX9RbdeAgqyK6CGYPx0AB9JcQXS+JtIZLvOcAqqLKQAHBJX2kifJm1
aiTdM9qZiFQTB4rSZM43BJ9Hm7CWi72tYrJLpfI9FEO00UPrsbFrQnBKtfKMsryzEzzMuipuSzPE
QVmZ900iYfwFdyWIToys/EqaCBy4Fnh15qDuK9VxK1aDh6gjWGJTSpKR+noXg6+byXWpcwtG8AK+
Bo/sOPAyJvKiW9Vmu4ttO7wwYT/+cAAK3RfkNW7GaXI25HDWh9wsq4NKTuCGcGsJjIdp+eSxYYGt
5HCnzfLwlpZITCW9EdcEmI3XkpyrWzOMUlSgWWG8a7Fe9a46z3gx6IrYG3PNpzL02by2sicFWsJd
1s2KP9hdfZcZ8uSb5Ep5dXlRmxpRZamJOLUjIj3Vwvu4RfHbE148kWw3mhdOWFynXCYUxlI9QZrj
H4SbVX6b20J+ayTFml34YXr/HMbCmQ5NrGed4Ao2iZDqj10l2RZdgbQ1kPAKM1JRkEiF0v5MMmlM
erIom8aICZ8tBgIKAMrFZDIniZGkZtDnajVgeC8MSDWY37T7EntL/r1ZKp13Kyonxq1J0AV6c5y9
gV4tKWhA1Cu+EJkwD0VW2CgNFilhqciteM68sDea6jucO9LSQOUl9Uu0EJLD27JUxVcsCSL7onCg
3YeWprTTxqYZbBBfbMiiewLgQ5QVGdk1PhdzXvqHFh852KOoC3U0qjNQ9XQ6jmFTACKwTRTDF/3Q
GAKmKXF6pIInxvDe9UmouGoex5Ib4fUcuB6S51HZ9oKkmm/8xqIISNWziyunwx05uCiR5ZB0O00G
jnEg2disf6khE530oamA+LgFXtAIP0SPG6HFVRu16P0FBfJs8nZmJdVJ8glBMSxy6qoLMNDhl6T0
dWOC3FY680YZa6gqvlLWcfwo4b43my33kmS5+eWQ9XnxlDdVZkGhIIMze5tGKdFrD0CDXuxQ87fJ
L41sK4mtVORABEkTYFbBL2nfY9wqx2nGv7avurwtLhuwQZrPVV2r7eAJ6RRSWJ17AOZNkac3asal
HYK7cBieADAWbyoAMa4yCI2tXFXu22djWKbxyVA6rX5gKnD3BJy1afwqdpIpkLIGSi6xkQaXmnkq
SIM2JPU+Lee69pc8xAo04KJg1Yls69DTenertSBNjJJuZGPb/twpr2KQ1btOIaa9ZYpd1KDADrXW
1n7EvPPCeCShk3gcK9UlD96o8LuU6ITYgpJDLpTw4NiqPqwxcSsEecAcBq9iiG3MWgkzdN2Pbq4U
jUevq/abXovfZ6egWUlbiqwHZ809Iil0op+LcbnlIpjv2lP54QEZt5NbD7Cfik53AjhcueI1Kkwh
PsOHGavJkV9bvemHLr2w5gp9Zy7LXjWNOYGAqfDIcHN8Zj7FRyYmL7SyY0qkDxzRCCsCycVTxtqb
mI5nqVmDSjtXfxSKSTfMUBKfdGWgioYx12Tn6AaeVDzIgswUL21JGicpQCHbJNW2FcAAz1wgsW2r
NYPcckr9GHHy95uMWwa9GWRcR13rTgPkJsUMoiI8KlorvLIYDoqoYZD15lMjJZea0A6rBahfiE0X
A4cVzeKrNr2IqFqj38y66WX18FODNWjhVMEm4BdRtTfIxC9IVWvq4QAj1AeB+b0hrjCt2dCS71NZ
Sa6aqfdF2G/R1Httu2y7OvIB+WyWKZTdeVCPBcjCi4RIDI/OiFvBlsxb7p+i5cHq5NTri/abCOEa
wR5CuqY322iqyGBX0n0xDxuqJTxGOGciwG2uUiPvBfom7atl4XJw+LGAEQhtYKBwtSC6PnAHAKsd
r/QM02bQFp+FE5vCpD501WtoKZ6Ki43Xe+z4hATGbE8vAda1q5/h3cqG0YsgUAIpbW7NYU7d1DFH
kIQqpoFRK/ADLKNH+TEEvRZa3zPJeq806E3DooYXXVk4rCCEbtVJcqWNUuaucjFSrUb6JuwmfjqU
pZ8JCzxBr+2bGTcY5kwi+vLeM0ez2plWLx3xp4csA+VrYxYP2gpvSdtxa5RtvqE3fE9q+gaOciB3
Y3KTRQACE90g1iDK7wtMBFiu0wepKLNn8uLA1acyo4xLeUNdQli+GTuXixY7OBKmYtvmLLpDHRbH
0LDvUs185tZpRm7KCQnyPN2sW6spt9ZS32iD8p7i3XSTCi5IVdbcieoz6Qtm/phXPYV+Bvi47X5Y
5QxkZCjHQBqam7IZr5JqeGNpljemSXCrVRQOhn3lxWhi4NHVg0Tse2sJe29UMjca6NK16UUxcCAS
t7BGVywbqWjuzK7cxJVzJwz1No1bT1mqJJAXc2Dzk1R/AfbjVqr+0PYxLi1CDj3oUam3qGl1QwRT
QoAsWGg17AieL1Xr1pDnGQ4uMQdEoXl4p4XfCyW/A17PXOpy6BdSnLqSFg/8oPCRMwGeVc/yja0U
kls1EbEyKzIqi7Tv4WxSgUX1HV/ovV2XNCTAtgjIxeQVSIiqiktidOBYxNGDksY/1BJuuyZv6VOu
dJLioKdwIvoa/EJxaRURnN2w80bY354TVdomicw3Qykf4VHRbSgjxTMmqJcDGunrTDhqMM6y2JmR
dAGO6JESgpMYmJqNqRbtUZtEc6Ol6aGwjQe8Qlsc3BRLcuKSX3CjRaTSdsNb1+cb0IasftM+bzDi
pPW2c4THv2FT6eJ1oUAznIpaQfNEOfzqmgR6pI7sJ8ZuUg58o61zQ6frt4XHlazoTZFmEGXcpCxq
8phm8lvfsQZIcbOBRnNd5tptrdcv5axcdnV2nOT2us35OHKTe0VLbrxi1ji3j/eL6B9CW7rW6vwG
MfhTmM7f2pZ4+rSzY3+IzO8TFEjdrOlYmk6IZVN/0XJ5C5YD/5YpS67ERVWRlpXXksyJ6yq/7ycJ
O4y8b7vJbdJ4FzpZ5kqQBuo5abCbZru+ysVFFemsEX0k7xs7EVtVVV56zXo2S4sQlGm5ivPhHZ7D
TTjNjdvV4ICQipP+sxhQJjjkZHNxo4fKRbU0NzRaj2VZvTZEpXpyBVknXZznLkaq2RdXOsB54EM1
fOvEekza+aaTWe6ENaMsLZIN0bSkBsnx5E26ueymyKKfoRLFMZVqF9SKzAku0V7SdC4p3KMbWZIu
x45J2jhQxvizii039vl1Ea+waiEKjyRr8CoEJaCoL/vN2AN7Kcz8QXfqB1YSwEnlWPsFOegYl/nH
Qs9Ra/LR1HJOd6Ctza00dNEVGBlUGUx6v4Ph5uoVKYSNAvtwIsskB/rszjImpGIq/bgwXVH+KOJ8
puxfTzqJfsAm/DjnNpkyw4VQpKeMpqXXx5q0GYHeQHIxfoTjynUA4haTAOo5kzbvcJ3S8FDNYBwR
AalGdohjp37pRxRpyLIdt6Y83bZkbUg26M6hr+bH2rFzaKLUDWo1UYpkeB0ny74sbOnZwLZNmopS
7sJcebNJ7JY79ZEYknsbc+bFJBDgq1L4zSisl2laNmCJvpnFdNc15aUZ9RaMNvQrWaJtSZi7UI3u
PSHslqJvQgMWveb4QvmUxmiDBWvxtRmRTSIrF9ksvusdXr68IgKWQw57pNMmvqyVXOxHOWcAOCrE
pf/q10hBUde/CCUnbjyGZYbb1a1j7S4c9Oe8M42tnjYbNU+vrdqZXaO1SCmv0AFYUncYnRpcQQoD
KxGhl8zKSy1McRSyshK/nO/pkiRbWmjXdtZgV5aAL5p6CfJxuV0GWGJ2Q3J7av1szPLC6pRHJx+u
Cc/ZqwrM0KJ713JUYOTHyG4m6utwCHembm80LbnpWg0cqfXDGc1ruSkGt9byu1mFIxhhpN/jcw4N
t3DAQ3oOR1pyPofRHYa0fo4SonElsDhFER4yHioI1V7yRd/tWFE1IjzyGZ93i00+m3ZR2x3HJTow
de9zNbzTRLw18jL2Iz27N9jHmPD6lSOJK8mBrqXgRie0CLHrYEgv/cSdNszYZSsmRbvrnLY4dGaJ
ACxBwz+wjuhldalMLKy0ofe5qt0PZAqTupm5cuEc8jzapaGzX4sDV7Mzy+OM9DNu8sBKOonBZMWr
8He9Nsks8CuO2mbpFTLYs6TfTCNkIsk2mKbz9CgNhewZhXmXIzG5JvoOYN1isSfV9d6ppNem0V/H
0PBnw3rsh+xSFWp9zIYJT0OzJL46G55SL3sqy/1s6Me8aR9TpdW3miwecD0a/tRgqEk01NoqPmYj
BlGgmKUJM7ELRJHsk8R2nspMZrEfHX0AKgeWzKoxNPQWsV5VOg6Ppj4RTp10fYiekxD1JBHG1STL
8XW0AioFvL/jhOEx8bTGEmg0rNqLSzPRXLhw2U9diaz7OndaomXrQgR1JkdbtZg9QpTfSJ4dfLVU
Ha80wsfEwPdTECxV9vmuiDl4hBIXJoU0mK5uSq9Z6xxMW7xOWnWTJ5SMWQ7wncB9a8Q6yZ8P+Xw3
JFHkl3F2kKCbOXa8q/J0Qxh/kAIWcsqUBHqpvZWLct/TLZ2idjkS3vYgL80hxY4LyWvltrbEcStP
3FXdkZjkKc27BcOU3duTZ4EHGrubdhzywdcovIrEIG9A5r64wzYUNxckkbszA5KTGBFj17bXkdbe
17bj5vXtJLqgs8KAn8a18oNpbiYL5qr61GnUqTIn36pLPRmWlQfpa0IAab0rZZf5lYPpAVBgFRcv
ZE5tDG5CBHUwCtyxHJ46xXAdMDGRUwDT1bx46T2HR47b0DWs+bKKqjtSvfg+c6jLyYa4fk/pr8LQ
egKQ6eW96sfzcKvEr2OzAxRF7RMIGSZY9T5HuP6dvYVVvAVN4xLf/UOqMPunjbML2+Jqwe+Wt9Md
geYe2QTXuGb9YWwva1kpLuappsxqiwJOAOgyFLoQ5k0I2XDgcus6hB9NZ8ipwTa1SbUn22kmzL8U
vpXOT/Zk3SAGuq5t2mJGsRzZjpOHIouEG0uxwv2aRJ51Hs2uXo/XpaHfWCkKgR7iqRzZm3BydrWd
vEDmfkiU6UnoNH7iYn7nLVwRrpjfyVTvW1mRfjixfmxitnaJBAZypO5Cdd5YQ+vLlElU8fltP9uC
aC0L+CrQtmOZz91l01vrLM1f8nA40owJRBZvarksdhMyHxKB1dnN7PhRboD3FnrxrU3wrMQ61XWr
VbtEiG2U6TdTuXhcJYBO5acDZm1RGoTJ9DRmAhhtulT+3MvEHK4o1Nmizg6VttuIAZW0ixqe0MZB
kIrtZrTDDLaDGY9wrbzazVRzdu3ugAN0/tDRJJ1dO+REjYdCM2ZsUtbGaPZOyM6gXM64u52dFVte
U3DGG82rCfPxmCsXMT55VSNsuNlz1CCnYzeMeRAWlj9gsXKzdLo0NWtXzHHu6va4nYV6Q4IIr2tU
fCIJ3SUZfNpch5GwjNImVaCZsZRDQBtzvsJ8gahRR3cVMyHLygtZbQ4j2WlSrgNehGNH9VbASNbV
Cocc96sbUNr3bT7eVlCJ/bHeZr0IwL29z5Xmd8OTMb9nyfdCUx6jSWDrvqsFXPRsLwz5Rwy8OMnS
3TjOiOfjx0Fpr9jqXAdxqmkFkvRgwo3uo11eWd6c/xoFOTDvjfmKUInTRropp/m6KCGx25spBYCS
xC6FE53e2KvGiwaWvDVVUKL49KearwTOJ+p87QYndu2yTf2sRq7ZybhQdk0/Huvpasq/T6A9yQMH
GU7g4Ki+z5NzpefO907eFl2J/3AK8rEOFAiPLiQkHFDy9n84O6/muLFkW/+ViXm5TzgX3tw4cx6A
QlXRk6L8C4KiKHjv8evvB/UYFgpR6NPTEerpkMTEdrlzZ65cqw5DkR63YzxqfPmBxpLEgUHx2iug
SNXMO87KTq4+TAFUJ3JKh4fAI21fQmTQSvXOaqIDnzipr7K8F+ryeghgcxfpJtMGl0QCP1K3tfKl
FKofJUGbmnwxiuRWFmVIURoAlzmkM4BE+CA0zXfJENp6/EXzXvWGToQizZ1a4sD4CKpGkPpmCeQr
RDqRFJD7juJrWfjWgdY3k48md2fgtU8yNNTcHjddXR7GKXwMBcTgI7w5fAkDSZAEoVv+SNz/LNPw
Y0h+LhxpvZh5TfzhkEnl5JhBDE3KbQgD8zi6iilxH3OXxqMDx/WDn2ho1zW70rztug9SyaPyYJQ3
gx4QwgtvgvErmyzecndZcdWhWJZOvos7RX2J0No7NDWCrfITLgmmQjpoeF+kXTZd9SGJBHQYHcgY
7HrIn5Wx2ZNBsqlG8H7Gz4bmro/LeyMmkC40e6wEZ/BMdxySuzAl2uJqKNrMhubyc9S+QrPgKMF1
PQikj0h1eQDkjBAaAc1N6t6FrJM1NfZVZcHsWCA83jti/2jGXCVA96FEzarBiYRfagLJ93QVFgj+
kYnxJPlDQOQBP+VB5Umo97BSQOlcDD/GRHSbmEq3BepwSOxap4LSkcoewxsElxyyT8eJt27Mj1H8
zg4lWNim1CdLiJqu4fFCIhOEjuF9osRXvEdtL75JCj28TwUrfdRCozqIoAyJhrsEGepevyqTQXWo
sPTCLm518afqgQ89Gvo4PJIMTfyD4v2U/ehH3iL8YLd15f/oiEQOXWGUWyJcZ1V3OqqVudkZejk6
5ZegPLMqBkQz8S2arQZQRTzACZPskmfk6RnmFb65vG8OW6iNM4TBwuoCeJkGTeXH9FLbgYZj4eya
5ZUcBu7lgtXa2OgupilWBgZlmgsrqEC2RVvQWTxXkB2VcAExBX3DyHn5D0gj+lqU+QGgnIEKrG6A
O0lvufC00q10GaUeoozqS+x/LdIPGYyelwd1Xtk8sbfE2SR1EaNkTFjYTmSqYQVsD7n3UIwvl82c
A5ZYonfj0hbV56SvwxRqRZboVr1Wne4hfZrB5nQ0fFTceOfdb0GVlu0wFFJPLS6Wq6otNVB1LGrw
D/HY3UO/FN9Q53e9cFfvkvsaVDAyeIPtb+KztmZ1AdcQjL6zuoJVbGUTzVa5TglYfUoJBbLFShx2
G6t4vjVlifY1iaamGYyypKhoJh4shoFyZV8hCFS9+EO1UZY+h4UsSuALQFaVGWIijomGaIIw7iXK
W8eyTx6rQjXfwqZufrQKzNG5ihaOFd2LtVwd6tpLHMFLoegRxmPFe2UX5uQ4Lm+t87mei9c84JFO
pS1kCThIIiH2BtTF7AmVmgrQ9dTdC0RmsPFvWFqZZdgiRANRMIOGwSWand4e0pCFycObGZ6+aN0W
ymfekqf1cIbyzsA81HcwxUCH5lRpMCAczUN89K9jp90bc9PWn0DcnDvNU2OL4nviWcaQUZcngfdR
m34Jlptl8sa+PCMOnNEM70e0gPWUYUe9u8bIDImnvJPsBTdA1ZYOCJI2ma1E29j/2ZVcmsUFxIfr
p5s0urLIgu3Ua/HOd1HENBzrkByRzPtf+2sGqM4sM3CJmvQUni6ZBx8xiZaAZ7XRPwaJ+qBM+zbQ
0DhWaX4j15OKydvlDb+6DeFoRB9NmrGm88K+2yVCSUOo3+qa7fXWE0nAY0JQf9nEKiDknYnFRkyS
nB46ExN+B5HXVPnEN9PwTJ8SNFiNddCs8HDZ4soFwUS+M7nYjmlbp3WW8eaaCXBy387vYYU5wDjp
kuPKuCKyQ/DXbKqAiOiBkiV94aZR0a2R/WSndDTDOKPbHoj6UE19bnn1H3lOcTGRF9kCvqwec/Cl
LB1YZHnZXRbnShN6NOdyM6HyaVNTvKYF/9qz6Qs+brVJrE/sO2uLmxewW2iqI9a8u/J+eEZL3Slc
75lqiDMTTrRftvpgzhREfx/6dxbn8b/foBDxoWeFxdrtXe1h2qtu/N3bjY/DFYCAXXE07r1j46Il
vUuu/V1sD6/tTWv7jnysrsP91vecOzp6omayY+iFwekv0U1y13I90bJi+54Ozd5UilF/B8FoZFwN
BLH6cWMnnyPgiIF1+uep9UpwKS/Pp95ofS8U0Ev4rnko9sPR7K+pcKYOmTbVJgZ2hoN4RDEYMhXo
EVygHhufMG/cUxd4+gmL81uRDoa7nbxY9Qrhg3dIXTCcjgiP5G5mpzGjzT6381uYaAulOs0C+geg
a7HLBEvyp1imVCHq4l4llaibY+GYSfqzgDx8Y3xrK4q82NyRAFAVbtrTDVaaYitPIbgx+KSuCvgt
y/rQTB8vT6J8fkwZkqWgM2jQ3KEvMfaprylm6zOJmg0rLG2Cbn/I3yR4Cqyvqhu6dFYfCle4M2hc
LGWn/TPMUavT+p9v+A0pfXeUVCmnq0BnL5FzF2+nXOgqG7IO/0BlLX+O0lTdYERYm1r2rQm2klcI
zXunU1soQ0mwRtQchxXtxC8F71Oh2xBf2DKy2J5JqaZJO2FEqvNbMX6LG0hAu9fL67eCEIXnHITh
TDDOZakthtLCs9gGAVZI3B8n7Wr2fPCgcvzyktvEn3YbBs8Dj9kgwkTAtAkSxYVBrw2qvlJ4IBpZ
iOSSAZN3BCuk6FPoGijO7nyQLKITDipSQlo4KgjMcmyAsMZZ90OR0i1XtLZ76PjnlqFWMFM4ny5m
qgEVlaJap5QbPaqh8mo27Z1SaoBy/I33wW+vtnA5EHgg5gK/mUpsvLi/qQdMsjnzD6uH6koLDikl
RdXxRTKYpJvB9YGOgOitO87kLEINb7FtQkvcHkXv4COn+uC/ps9bkOvzUAkk+7uPWoSfHTSjXmVQ
u0WbGphAttPaZsMXnUPzNVhZaCmGqHC+LZbXi2KUvZVUHFFyR84MlyfHf2McMjc7lFtXy7lLwpaJ
ANbcWweP/CLapLYdNEbx29bcBqDsqIGlDj1m1/o+GTYR6+fn9MSctXzzqcEUUYOlsa29NmEjhnVW
DzdSRud7lL5KFKpk2ucUOuAXF4cpeoYaK5AIp7q4k8byTpPuh9F6mFTNvXw+l3peZASQbaQFSzVR
mSMhtjDl+zIS2TV3lPc9fEHNwHyybBWmCp4kgDR347dyZ7nGU/jo5Tavkz39U0/B2xZ7xVKI8Pdn
UE5QEK1E0JF2hNNTOSE6M3BV0oCjTw+imT50Ug/1sZrf0Lr2AGh1ekoGGbpXgIeu2mr7QFRuYLGJ
SdsOCVg6akJQA36La+8nNIaPwWBc+YP/LAHgoigJATOqbMqxHPPwMdCtt41ZPD9TxtzKzVtH5OvN
ZXgj11ONhjh4oZlEBQpkaoOiXb7Bi62qO3NHtuoq39Puq9rxc4RW6tH7mhz1mzh2osNWkmd2KqdO
B2wVjYN4N7I9HMHTqdTUSY7TADVWJRXcmB5vEEWTEO2keABzZW34uJUbxZxvEhN+FYPOO2uxcsYo
68UwoBQlXodH40sAcxvHfqe46T47tBuH/XyeMUa1c06lIg6yDD9aNUzzLAGUMXlJandU9GCQ9uKt
Q3F+xjkNiBNCR0wkRZB8OoW9EWhd4qWebTx7g91fA/Cu6WCsbeur1KEuagOedGKYcqbJKezmc3RP
IYoim2b8ZqbInK1wfW3c7z5oGfLIbURpK008gBGh0zevvTntL2/h8yHP9zT+xlJpH4Ep/XTIWdhG
SkptxZbEL2F+m5qvovTpsomVdBl5HGLTuVmLNbQWvsYcxHLm9QS64859ydVj+ymEf/NgQLg3uZG+
M/I/QSRyfh6wSv+GrEKyhKNbWB1aeQBYzdUaAQdp2s9Klx5G+VbK3gZxiwhtbRZJ7WgQTZANP885
Nn4UDDQxULTIKdHN8mkverPFbLBlZbFW3D4DHRVY0VvtBuTWvZhEn7RGerq8Xue3EEywEJOwJyAw
gDbidEukaRQD5yZSqqvbDsE+q0Xx2kyvDe3rZUPnTWA4qneWlo//WXcGLk8sUT09BlqwD9v8E52a
gQ2H+ZHq9oNemi9xmf5oodC/bPz8aMH2glPhtHMAzl7Cpp54jW7m3Od54wpDtW/qduP9sOIjscE1
yxEmIjrry5KHSRaiJPujcVfa0dC6r27avXBI9xTLNvqylLWASOOxwmUqztI6C48sIUpeThJNbWHO
zdhDGOpNkNnMMty0DVBtlK32Y1w0j0WqOVYs2UVFSpr+/AAZBWLBsEJUQP4RGumtoX6SxCu1aO0S
OQdLAwMFab8R1vta1/f6FN1R575PROSr9KJ/sfrkymhq5/IKrWwPpu/dgBb7vTT6phCace6+LO/B
nOzjw0yMo95s0cUsKUP+CEPeWZpP3runZZ8VXWqR/bKHFtStEl4FARjE+ivJkjsfBvyo/JjTvRAp
zbWhv2bZY558sqKcYJ2uIRAZaYUelgLWJypuwTRt5OZWt+q7r5sP7LuvA36oB6hBmORRrWPT/ZwQ
7dqY6tW9Q98ukjawKsMLcGqi1WdBTJGpJvu3zwvHMmYeIheFk700fiNVvLG2586ZpX1nb/6ed0PS
hboOpLqE5sA0biy/vhWrKxW5h5SaWyM/Xx7dud88NbY4GN04v+4TjrqCl0HztBWEH/TobM3h6jK9
G9Niu+pqk4eqxCYCFPOb940wUPkxE+3ML6BG+xN1i6Xi+B8b953NxcadxDg2CW4hIUh2I5y10W1S
u9mV6tJDtwtr13xObtQWkgDJjfdb+f7frZ6nIefpxC42ZkjKResAMNnDHhyD7hblrr4HdHCr7QGj
ii/ILIM5BPS1mxtfoY5R25vquv7YPRnXAbRoPv1nd80TSEz1ZqsOvrIa+kzmpfCMojCwLFB1Ql4W
gwFKVuxeNA1JPW+LZHDNa5yYWAxfTSUzgVn7D/cuuijFybSGx87U/xoQcoHvZHDUfbqvJSftfyV3
2XjYetSvxFYoQM8ROM9t+keXBzcYwVmXJVM7k5b1iasCetwp8EmGznQtXIvirfnjT3BKrfiLE7OL
80sHIZ1jEyQiM0lPANddSFWEBwBcugckptzLB3ieyMU+m9kLiCFJphBjzd7knbdQ+7pNpVyGXUD1
HATydhklzrKEpWywL1taqZTjAimIGTJwcPJkC19R5VC6NL45zyew05AUzq/AATzvVm7akTpxlevJ
nZmrtoK7lf16YnjhPXIrrunqYiGVengx6hg4FS/33cbwVlzhiZWFv8gSIWhM2t+5UgPzWAC79HOI
qGdf37iJ/5QiJ6PnlB+2hQZWBwjNB2XUmTpkmdyAcS5EA5aZFZLhRuxUlwa5jdVbHZ1CxKXOcT+J
29N9kidV5yOXDlpJT/e6AaKoKuy+GLY8/YJhbPa6BgNRDIzMNPSLTRKadHyavjATlzS32nGAxy79
OBeQtpzYWkLtxNJiV9BHVimi4M33cvaxhT2tcGMs/bUaOPk6A7Y8tEQ0Ec6X08mrmnrIuL3IwNZf
p5LGgPTZ879d3n8rC3RiY+ExPcGCOmAEASiWr9l0VwuVTdJrYxfMq7zwFidGFt7CSpDHHhsGYjXS
XWzMIklvE8jdRjsW6X0b8n811bk8sC2bi+QqLR+9j9tg8tSf4Ot3I1r3s2Z1kkPgPOw0vbLlunMv
G13bHeScqD2TPmMvLgl0aLcdpxrSMTuJvldwCety55Qzz145HQHDuxZ9gQVpMkl9DhJhY5pX8Awk
9nlCyZSGaHZYWpfgMxRTJeKx6zA8Yz8d9d9s4+Gj5oj2n2AGnY/V6cJSjDG55uC4A0uxTDnlcF8E
udyTcjpMe3POxsxlDJq7rQPcOc74Q994Uq2EV8ZMQsorGNp47QyB5jejMUrChA7rFZBlUd+VWbZX
dvF16kgfzNdYydze+JAbH5r29o9TaW5srJWS9cknLEFphUnlpK/5hNolpV599gvPVt3pOLMUTYkt
oYHn13fbvK/nR5X+eqRRdRhKAQUs3fXI45kiJ0RkugiTvGU+oFNY2FEAMHtjF8vnywpPIpAqhIXI
RC8pz8zW6qcGAkM7S0td/qQZHhTcXZdKticr/hclBLOpD1P1bWwGv3F97u3oRjf8Otz1llxNtgxd
xFY0vzZ8haQu4sAw6wGlOvWGIb4waTpE6iT/gy5YtiGhtaxsDP38SiR9/M7IPDPv4hqxBhqglBiZ
AMPD0wAp84aFlTz/bIKCLUkpBSzs4kocI1NK8qG2bPNOvu5uwxvrpqPPyhUcpIZ287//xUkj7oY7
c08FLt1vRamr48RRkL0FlsZ+Ph1nIvY9PafxnBYDLJp+K6aNlNXqaum0PVJ9kim6LS5kBFPmNi8A
7V0ifvRr8XOSd9fEUxsJnfM4lEl8Z2ZxG1uNkuSKiZnW0nwnC6LvYahP0GukX7nWtnjf5jtj4e5O
rM2Dfrc7wD4nntflFBdq5R6ClzvUvZJdV/pQ9EOCgCJf4LaF+fnycVydyjlvqgPYOAfdeg3ud0oY
Y21y3K3rJn2z2u+XbaxcXEwkCCfeKxx9isSnQ8tIF5uyhxFavh9TwH31vg/tBnbnP/FWOb+bT7L6
vz/m3TwO0EnADUkSvUicaS9Cj5Srdv3J+pE75g76JxDtvE4j19qJH8z74fHyWFdKXKfmF4c8tya9
p37hcYeI2UHaxa7pNDuPwHE/MyNSAoYzhc7wjzO0Mea/absur6DoPG5V21aus9NPWUw76J8JjB4z
EX6GJuCqRl/9RfzcfYSR4wgKuN7T8uM9TwhSbb9vVsIFkKmEl7MngpV5WSvLxGkkNUYN5w+dsxoq
te7Y2VTF9slRuBI2gvTzszozkIJzYouJEGYufE4XidVYVjA/NGaLmnohhMP3UlfjIywqAt3+pbL1
+ljbZ5CfaoAsSMKeaeOpQBGRQKUpJTFDuxNo0J/MY2cWUETAeG0FjkFPafjr8vY6d60ME04hcgAw
VgHGPT1JkejB/Ox5GEW9t5VuxXbrSbw6kQRbQCx5Fp8BJ8YG/snhN6UEzYr+rPBr3RvWU6F3WxO4
ZWn+/XcHFUIdlDmzkM5CCFxmGRBKqzZyy35Y7y7P2rmTM1Fk4y4iuOP+XQI0onzsxNGKqKvBuNJl
v5IM1gBNO1y2Ms/9qQOnJsStC2wKukIwsafjEdLKpwmIEmlG06EbTrQK68oAD1SfU4oKI9IL7QaC
YGVgROPkSkSdbX9G0hzmhS6GNXvQVHJagky6Pu8yU2ruVK0ttkLTlfVCA5JAEP45uH6XR0xKMq0X
BYXOMgc1UQjNgx3t5zExhQGPfGseg2NyJGsT7rei4hU8GoVnLM8svNS7lxGFUFl6Zqkw/sywUXr0
IftpiNV6uyD3Ou3K65nNfvDtcdjj4eOj2gEohdFGsLfK7isZIz5F06gizQIy+pIXW/CHSKUTfp4F
aT93+AQ7XXMG5WoYd/JzfsUT4TiKdKntx/wvFOFPbC8CEilLij5EOMjWPVdDDo+7zdsZTj3uoVKE
aOG4VSlZ2194ONpXKMQDI12ExRaFDri+MCj1v8xUAcUp2LHycvncrNTN5in9j5XFlSnliuFNPVaS
q+ZKfAu4FsE3OuVPkM9OvhHU/c4eLo/pb8ESbiUQYstQX2sC2jmMgX4faDBpj1H25TXof3J/4bE8
/IYUkeGsj/DoiZsTupLAhbl4lkv5p/XlWKE/USpvtp66gbCXEQaY2flRrxaH/QQ9k/uH6MXmvp1/
8KVhL4KBfOjKVgpHkMcAOBCKuSuUh8LNrxL2a9Ad062Sz8pNRSEUIVqR54h+ll9KvN4Xjajz7NKg
/KjXjp9t1ZPXHO57E4sLJC2G0NNSTKS/RuBn3c/2LT0YTr+r7PaxvIWQkBzdNo386shUCSEncIUq
9A2nfr7MCjBvCR22ytQ8j1H+ktfyxgPn/C3ALiHHAvyVYhVSSqcmzHoyIrrVEWMUclSjIWYm/007
ZgGZfBcbaDno0aNUNn/hOtGNOcNkkHo5e1clZh6XHQB9W8uj+6yKZLsUkrcxMH9ePvFrbgUz4MSh
EJ5ZRU+HVxXmpNdQYtlZbn3y5JlKLoSUbBOfuLbnGQn55/mSPCskCGokW7Vu4FhuTSR6Yte/Ltzm
83zC/gQX/tq+YNKAZc8qFGcQg1KdpgQ1cw8KoR8S1FHXM98z6fZdFl9n0pO4hxzB3Xprr00lzKXE
G3S/zZzop1MpZr5XePyPblv/CdaKr4GuuWEQ7S+v2NpbgkHRFUwjATmis5pM6I9oHeq4j6fadHR6
sMvizUTP8VgfBKehx9jOSnMPRw8lDWdW0NnyYKsjNdBrA3KDZtsy/JB9bVBhpvHsfKIXWUotA3qb
4KautpSt1g6faWi0ckD3Pg/6dEqVaswyXeR8B2Z8lVkfxnIf81ISSgQlYQgzhM+X53Zt3wDonyV6
AI8Qnp7aa4u5qVlO5iBOuW9a/za1/A30ywq2gscRWhucOV4q6hIsUkleAVMdKZl06sIdTbz+LIic
7Y0oS3ZFp74MSZU8yQiL/OxDrX4MOshmLg9zxVtzCHmyAK1HLWC5g2B5HibRJ2zjvTS3n5bVMS4a
awcgnvdxGHwzevF42eTKzEI2jzgxnnQlq5dEY9foAdmwsY1+jHH8AQe6YWJls/DqlHjokjo8l3Gc
AiloEGkx7YRnC+WAXOQgQI/6GKWd5Ri5ENxIaQNCRw8KVdqY0rXxzTUplbL3Sl4lLClWCSLlotBS
IXCamgdlCLe2zhzjLQIH3tRcBywe7S3L46AjrZR7PdWvBFbr6jmgzp2A/EyO1d2WM1vJfgPce2dr
nu13T8IGLTmIerClHrQ9FKX597F9sD4Ubr+bMUwusgcJCRX38jZZ8Sw0t5uIcCDoBjpsceB9BZri
SJxZI6vuxhzqO22ANUH0oq2pXNssMprrYNjhnOaaPR1eIGlRFsok90tkK5LC7h6NLxkzCpEDUUv6
Le4cc18dkjv1Xtv9hTG+M72IlawcGrcWeB6dBxAe1wa8u4XAM6moIXf8C6bA6iM6QlQPavh0lFYq
J+KkUrfphCCBh1oOs/gmiCvY6fog17ckVJZKqjxH57M3F5kRtuf2XVyBvowWbhZPvPWu0uFTfK8/
JQlSjPPtWzpoSmiOcmc8DVBpzBJ22xnHlVNIeovsk05MeJ6N7nOtEf2gEuwi9u/GLH6Us3KjMrWS
azoxMX/Cu3Oh+k3kjy0m1IN3UI7dsXKRSNokk5g3weKow7Azd1iwOzWydwszFVqLrSF4rBxi3IUA
Uwi9Xkq1N6EYu7xJViZtflQikUKLGffBYtHicozHkEZsW9OH3cwmMxlfL1tYGQybEO0qhCrQHF/e
Nznc0CFJE3Z8pjf2qHnWLmlS2TFjr7Fls9l4nK8NCBIRaLnA05FJXwyoSEN1inXKo4YqDYrjxV7w
6lUipFKXh7Vmh8TD7CTBmZ7h/mUt1ISUBCFsdjBCR0XyQc2kj5dtrDlElAzmRzmI6bN3wChX+tAl
GoUqVYOnNO7dMpZq20BM9LKhlTWizPr7PUxYd9ZC3mhWNSXoBNoqPKtOVgf5LmtqE1x6cy8X8f9+
iehPQ8WJOif5uWVBuRqGbvAlHJMqRNealu1MNCAvD2gt7a3xuId3GZeAFtjC+XWS4RdKxMstU0lE
Ra4ZPDXNwQp9x4qg0YrujODHJFo3nu56arcb6cDc2CArlwzd8XMTHnvxXLhNGkIe5XNaFdcuOk1T
0vSjwpQVjP11qCjfixY5aS/cbwx8Zc+QCmcNkZjiZbzsMMr7RM8NiHhwUf6xD49dYAu1M/3wD3D2
7brvwK1HwfkToj4r8cmJYfnUacGoKOTQLs/un8TG97kzZW5L1b9sK7WsZW+whdQfsd4MO1oc8moo
o7gMuGqSW0RE7OKKLKj0Q3D/ENL0xV2g7IVNPZ/VqZVBQMxZuFmo4nSEopobRZCNaAuXxo9xLB/C
KHuS6nSjTLdyGMnU8Lzjab4CKBcjjyBIYXCG5qv33DbloyV8Rfmh+VBZSfC6sWHmdTm/bChkwP1E
1WbpMAcz8KIWChO4pm47Xdrl8VOsv+SoUo/fJGQjwjSylVHZd+JBiPKtc7riRrnq/m1dWfT3jdUY
UcfF+leYtFydVrjcaTpQtMLdrKNidMctxN/KKp5YXFyuQ5d7gtmHqC6Y/k2mRfeWV38zU3nDpa4N
TKULF7XXOTe2vPZKJCP0TIK1ugo/wcuM9/7xFxbuvYVFkB7LmTaZBRbMO+X1j/f/K9fsrJsbUOy8
bG1lODzFeS4CJIAwYpmBHnNZ0ApB8+xRid24/dap/saErcWPJyYWDsSjx7CSE1IbNVF5rdx58U+l
v9fgRdvpV+lV/ui1N1nuVuFRSyBlPnZ3SL9tDHNlc5x8g3J6xM0CoEzi8Q2dqO30GJ41/6WHM/ry
ZK5AmOfEBrk9ainzQ2Tx0hmqyQsii9mccbyzBNQwjXYqCW70Oh2b/LpzOlfepQ/S9HXsPw88EpJ2
5/efNxvG15f1Px+y2EMgDiBH6vgQuAKzhxIqPgf+8fLD5fGuvSdPxrvw1yCl61RsmVbobPexW95l
4V7+hlCkI+5AkMFDRz1jC8ixOjYN2g0CXJEgejHJo+yXnT9YpKWt5sHLLTf1k42FXAsz0Bn9j43F
/JW6p5WNhY15z2ZIeJXSPtQeZ7FdYBUHtbnX2qvLkzl/9sJfn5hczGXoVbOqMJnGWLid4uw+D6vr
pIIGOBF3WvjzsrH1Q6lRyBeRUUV7anHn1VKpjU1I6ra9bm5TV/pifIgCCLhcqBV3wVE/0rSi2MCW
PylX+cNW3WvlKjQALrF+ErBfcvCnx7G3IKLzJB5CE8IjGc0NdSR/DOE3DEZ1IyhdAcdwJg16oWVx
pg84e3QlcApCmQKdtOzolINyJNm6kYpq48T7rUtoLYLhepcp7s+MYYiCno6MyLSMBpPUe5QOA8yP
uRZDdp4ke7I8+aGPY+sqihXjRlBQCwpQNtp1Q+bv0RGQ9n2dvPZZKr9NhdA7aax3G3Ox5gVJLlM3
MujUO0M3tFoMkZsOFV+vfS0bcGuR4GqbjWZri4uW63z5S1BJLasPvplJgZpSghOlj535YZBwhGK1
z7Rvl/fwqh204GgInIvFSz8w+byh9B7m5DKJjaOX5kinMKLPoGuFD1MBJ+hle2t1VPbqDOKEHOuc
kAuhhFhNEgoQYYAGhuDt6jZ7HvrsgxIkkut740PWiq9wmEoOvYOzXo78yfMt+/JnrC0iiHL6N8hM
zl2ypzvMU1N16nzS560Q+1/Y8TWE/iLlOLEQN67uVVNgdaE1IF1xBvrplTryFa2boV6djYiFA9tQ
p477ywNa8+fWf6wsqSCU3ozErMRKLPmVCF12HsLrOehNtTFz5wtI/WbuYSLMZtucydg3QZ0EFoB5
YA6io+ypsTjDjUFbnuJGT1vNBvNJP/HnC2OLsEdWQyO32sGwE+VzCGUJT0p3DFJHMXMb3VL6gEU7
CqeNQGflUBCUAjJW5xGe+Z/KG2OICmkCsOogu1XH6qmNK8MNS9nNy2aDbGfNmAS0kLiRcOcsEyn4
Zq1kMbCRQWmnXZdU4rVFVfPDpFp1i/JelWxsyJWtAhclblyhj9o666UujFiAMq+dS8P3glTtMqPc
Xd6MayEczS6mSQ8/KCMEWE+PV6EWqaoWoMJ7RyP69vXd+DY8l1wa8SwbKtmibFd0jAg7E5Bj+2Wr
DLcWepx8wGLfqJXY9mbNB0gP5iF7LOnsB8b4nF7N2dXxZqvrcCWdYXI38o+pWEDGFxeWFghm4Mvg
KZG88W8jrfCcFn0itJ8V/XaMivqochKv4kQe3MtTfX4c5+YzBBoBxHNLnBV064C4hF5hbubjtIfA
7Wg5ysE4+AA3Ucn4CweDRiMOvg64iLLj6boGqaBLgsrF3BimG+hvYxc7MQmcisrq5XGtBHIm2SED
HC4Iauodp5YMVP2UXBh5a+S5cRB98d6Sijs/Lxo4i3Kcj7cl7LnqaigfgQfXwBT+3lLv0teCMllp
GuNqTFMQaau2lWTS3agWja8xvTL7zk+VB0SDKuTQxnILBnB2S8yODgF3XsMANs4ypn40JXJgtYbd
t1G27wUI0suqyPYS/u/q8tSel8lnW2DxYEmlK19bkimE0RDHUE8ZtvodlZIx3c0A4Pggfxwc7br6
ZX0qju1OpcbT/xC3wP+r4/yP7SW9AtTXSWfl2C4VAfgBdUFkdgBtdfK4JSp/5ljnYVJyBP6qzF3k
i+dqaA6kFoTeAOogH+swupLl5GdZyLBrbT11znbrbIr9+lt8lpBw/v13e8ef+kgsa0YVx8yoKE/f
BQTgbFMb7usmfYr6+uflNTxzOLPBd5fwYmwG6QZhENisvQ5riSpeFVpz1bcwJmnNz7hQP9VR5V42
ubZy1ty0LMM9R61i4ePGCP5Ao5wMW9Gbm8gLvzaj+Fb26sbttGpmRgBweVDjWU5lO5m+KnLowJ7F
u6EIP0JO7MZy+L+9dZlATtu/zSzepn5qFb4wMhoYTPYQUf9Em+knck6PTY4m5+WZW9sdbA3qFAa3
7ZmL1rkM9Rh5NruRKliQQtTOvPgRHdQ96gm3lbTZc3qeUoDdEy/2G6qhkWGfJ/ndfixg0spii+2h
cvkZD90tUqe75gu0ep8nVw1Av26+2c7d56nJ+TS+MxlZk6ZMOib9xEYcRncpgXfAbv3QBjdYuegW
O9VbZ7g0Y1/nO7HZZEP7/VY5DRahZCei5wbmUX4GwNWNmhwd2Q5buKkhHlBgjE3E/VxgFdwaQn7A
B0dEgcl57IrD1mv8fJHxahaIO46IoZ69KMLGR5Nl0A07LZTuwRcL7zYYPWMPcsZ/6Vot2deo6mwE
WueHRQdONaccQT4QaC3W2cohqsn7mYOKy+IWOkUEtMQguWnLtvrD1P99Hf6f/5Y//jGP9f/8N//9
mhcor/pBs/jP/7kLX6u8zn81/z3/tX//sdO/9D8PxVv23FRvb83dS7H8kyd/kZ//T/u7l+bl5D/c
rAmb8al9q8YPb3WbNL+N8KXzn/yzv/m3t98/5eNYvP3j7695mzXzT0N+Mvv7P3/r6uc//s4z8N15
nn/+P3/z/iXl793nf0tfsv9T/y15yfDSf/zIf/+9t5e6+cffFe2/gMvS9DATiMygRHZ///b7d9T/
AtTD43pODsOJoPE7WV41AX9J+i88ArcGZBDUMwCr//1vdd7+87eAj/E6nu9oNrNq/P1f4z9Zqf+s
3N+yNn3MQwqP//g7+DMO3/uTwebgm3h7zqy/IpQsp4cT0eZWQE5ucEapvYrC27JS7v0i/5EX8gTR
UbLPPERIFP1T65nXSJldG1N7VyDrocY3kgKf4SSK34xCMhzUa+1AGd78SdmPqX+rOrBrTbvc9PZS
yFzJ3wVPGh01hCK6HRPaz0uU+qCku4U7GnCDaTiyWr7IKrKDx+jZih7q+ICEbq8imrVHKQRZ6fza
KnZVfdDM69J8fGiojBvGnYwAbnA7BDbioapLyICuEnqSskTIZAvNHmVTnr3uGLkJ3dSodhSuqO6K
9tGKn8IWZvsPXnQTFvsSsW9UgGMoiIhCDnJ8j7qIpV4lzwnky9EuefAQxvykiB/gOhTt1Hf4VYmR
tJxuk32y176QtEA9Kf1ujofiGREtSB4/ChJyVk6Jfkn4FkgfsufKtD+WyX0ufJbJlGvmZENM5CO9
CRnXrEqE5PFBrEwElZFhGRCQR54k7JFsmnZXyXBbWeVRb59y4RC0e7SXbnrJTrKZXTC3pUNNBVp2
hsBpv46vwnfh+/gq/v63+Pvf86/BS/Prj1+DF/m1+SW//uuf7lf0osFapL52v9RXjd4ZuxfkHsXl
+67ee+PeOpTxrWxEtmrFNgk6W2mJhq+TIv2OllS9F6lOy/k36jaTsYOBQv6avKiEcG1ixx/7XfBh
EK/ixg3kg41A3BV5niHd9f7BAlvjPcT0KWv7Ho3LBFqHh4r0wfSgK44iP/GzDOnAr7SfpfmDWR0N
JbfJ/tMAKvNLBteigLLc7tuAfLxlVwnFNzhFSv42/46f0ZEEVm3Z1nfoTB+4dfhzJuU6Nxtt4zuc
p8eoeJXNB62I7QDeDBGCU8cwHH3YK5DVPDLOwHNQ1Yubnfox72314/gY/PDEvVX/f+6+a7luHdv2
V84HNH2ZwyvTylrKDi8syYEkQIIgwADg6+9Y2u4+suxunf12z61yeW9LJXExAXPOka57JMSwvXK3
7FB5cMlukIMTy4sH321tfa3luQ+P7q6by3qDHx+aR6VulfclYPtreC4T6xMe1dofc0BImVNPuQuX
WZvgE2oUAlad1w02D+jA5mVHaa4BLvoHEYD7r66beestGxupP1E+WgXDCQ9BiYJiPCHLCGmQNM14
vQmqk4fg+iMGTar098N0jG++BCDsJ06OuJfkLCYkSiLoDC91pt17aV3LZUb4D/A+kRP7mizp+qO5
b69OeZnH3T7+UY4qH6yr9emEiJ42TZCjkzE/M6ZsmxuO8DM/k1cYOctcmiLxjmJJu3vrvDQFfiNy
xYK6kLpQbpNO1b5zj7T/UbUf4wbKdF341nHN/OlJWVUh4bbr297GhaLbh5VKgBwn7iD6t2WZaO08
MtY2aQ4dIuOc9rmO51zJvSBHOh1ZPYPWdExgrFFZ9uWzIUCOX9tPCNhDOrT7mCAV9rYff1DEs9Qa
DgiqQP72cGvCKUNUY26blEOLXJ9df4+Gb8u+tcPBRR4R0NaMAQ0dpiRz8EhlU/ztXNYdPhruKEnV
Dg5qXgrikYPk5Ar8heh7slofJ1J2AXz/d9o79PAsBY0uru8b56MfBzjTDbNLyh6Z/Wh3BV8O+ip+
chFTLxvwV6zMNfu1O3guUhjjYkZYM0Ps/bWt74mb+RyN6HE+RR9XrIdOOtz0N4md4o/2U+vlf9h5
PsnTy5fxtb++Y2N5hQcDS81lQZuRuPfyJ0D09/fh1Cp4s+2wMJqD+ahXKF5Tqmy4dzt5POVIwr0e
QfarMkc/47H32txSzxKml0xeBbrDk/TRsovaz9sZ79QYptMln9nD0M5+dhgimazbCDlQdb275Ev5
+BQR20kypXBoT9e1xxuwr9yy4TsRPCCVC+opDIrQTRGDfKigCj9JG+sqwsf4La4qA9ox48FY06DG
tXmO4VmPBT7pU5OAOYV4iVQgYBxEV4RppVXCP3Ur7HdhbkyXCHzGJk2ewiN5ntcM+ceZP56a4Sqs
ESx/VVd1mrBtTBBzmJqmNFcc0KOfBSZT7icm/HwyCIRHzFmlVNHGeHdg+xq7ptDUvcZQBP9GGPD4
BJFnwfYBXtp2+ugjZoz7SZFMQYkw74IM1SXi7EcddBknWGL9PiUzUoinNaeYdjv0Gbv5Z3IxF0WT
h5y5NmsDmovZvu4nUVRzmNng0hpzYyMFLq4XBHN6aYyR+ew7O8nCwur4oYNVT6CRRGV1eT+IYl1/
rPUxlh+ptW7AEqMIa21Kklxb3gydj+O3qamxUOj2Brn3fmHFSaFaxISJxPJTRy4HNzn36s6pVQqi
Kpoyv8DMOUfJwVKXI5V3XUxp0c1sqS+Bs1xR4hxV0J2jTj32XfjNZf6x9s8Ne3qpx/5Wafq/reh8
Icj8n38Wdb8VnddPiKiZn/TrevPlR/6qN63A/3AxWYGNKK70S9Pzz4LTCt0P4PbBg/pCi8OA96JT
/FlxWk7yAWxDtL7QJoThBYT5V8lpudGHF2YNRsKYZYBZF/+dmvPXzgQWbBddFVowYIUACiCo/7Xi
1HSI3TWsaYG83zvmuHPqtsjTmwKS/K0e6LcjuW86eb5CRR0jXwzOMs0Z41cXburBrUfim1dV/8+q
+nUVjWTKX6poNO8wc7lIdAAbYTL5G8m86uVoJdJrUE3MAajenupgVREiYLsAD+hyQwcPnC4FWkTc
knDOl77loCXqUc05AM1IPGnaibqcEXrqQdzrKaSZh90w5f2cDFXO2iXWac15UIKeXXVnoQzc4D3m
tOpgLUaj+hy1gVW6Ghx+1ZAhgMVaFS32rc20XDdTY6a+TGrVo2RdhoUjIIZLkXm+afjWohNzSl35
tdgm1eJGR0fokJRcUYSzLhFjThFEM5KhhZoDf0dD7kzbMYaqZru6y4p4P9sSfekTgQ/Lp0HOlxhz
NWZjECl6jOHvY5DEW4eYQyPsG4Y4evX8YpztWu5Yb3U/9Or7XbZy2SKis4H4f0chXJffldvGunDN
WsPRspNjdNvpniORek1adgdfKyGuu7BNaB7KkNDjQG2xoI5mNlMytcS4sn1DPOWfYsX5kk/DPFjP
LOkQ3uktywz+gRljtqmCGBXB3Iceu5UzPs01pXh6URV09reQDUNYzsuyaOzKXoN0354p/xg6M0xQ
/LgP5j3yQSsHm4GJopLRfp5yq6L+ug9bHsk0rONre+q3fSx4VURDDZHtWMekLjruW80GKa2J3kSc
z04aY0oT5nGk5/t2GXyaL3FjdQUUbe1tHJtLJJn2+3WPsKJq2DvtFH5JunoZNw2cReZTHNNkzoRw
oPZhYUzWB4xfRP3AWzo4WRyCQJwt3TppYKqePe/wlNrWFyIxgS4ViZp9FWhI2Qc+GOsG+gk+3Vpt
r8eDTbRjssEbR5iaGm2zHTU1ElTZaoX93o8aZFp02urZdQBq9HoSS7AuZY28izVn1YwRdtK6DUI1
kYH7iMkF1OyMxDCUUXIYZSlmMf6IjO/QY73gP9uZ9hM2L/CS+0LVSEpFI2gmBc7i0KNOSywLHMah
Rx67NB2SCoDBjCA5wVO29sY4czpUREMfeTuohMI5CwfKhu0aIlFxI6Ouuzeea+4Hi4afFttGuR4Q
jegMH/kZKDCEkv0mlqO/4n2JJNK6TeB86kSDnrPC9miKYJhNsJ2q0PEx+RxCRBPHI3LH2ZSMP5y2
8pxMe5rWO+RTI4SzlwC4M/CkTLPvKGgT9wnmM9bBp3HdbQcV6ubKo4gLhvc6h57VHiTq41UgGRK/
3qyo8GQA0Dbq5pbsdVdbYZYsZqiRx7y4uROIys70Ik2VrUOLnJxI83pnCxCuS0BMHdJOhSXhszkq
m9+tYlr6vHLsodnN0dDj7XfiwYLDrkB7F4oI8n9kxjQa1Xs4OSiEfYJUyqm2eFGvU8834JSMLGcD
pBJTJpQ9DdEjiQJjmevOlkTro92DHBP/YFIDlC0gA7SC66hxtZ5Ptj+2DvzXm9AXOwA6brCOqT24
TF/yqi04xiXjDEPQaE1gNGJTRMhKEVQ+KikFAT0eyvZsc9zldPGH+nZilXstYcO8lkPkTE1Bex+l
GphxtofY0tXHLCNyhu+My6S9GpeWTFcJJb6bmWW1rhxj4jFXq6LLUbjI6s1Q9hjWLbtAO/6wi8S8
fp+02/a7ClFrTpY0Kvk6zdbM8tkO+VIukbdiwuaE7b0zd6orddcj5JguRPsl/KLmgksPdeLK6ZUj
gvnWsn2YtpN5oofAGuwmoxXIPGD3t3j1jO+b+rpVCBdPk6Sr2EcIsVDP1UPfQvtsd2JGAq8a24Nv
FKphB2ZuXu6DXNinAiRxksaWCXkxkohZoHKbetzjcaTf3H4Yfwh3ZrjFXaSHE8g2zLt2BmZLfbZr
hAMe4hBWJBlWNqzSiIQPwi2xoABL43XlbT5DPxzt/cGzkdVpS6SWe4RMEE3OvKMYACnP6QqZIH0s
M9NitixgyUeSEMG2M++5PvWtIUlGqNXf4150u66vVXi1xE6z3C290nZheg775oBaC+IxYqSjAy1B
jZ9hsIGkS9WjP8go7EyRi9X1TVz0hCUMwQEgIO6dCkmfcNvv2FMtmvoo7AZarNZDp55wsLgbheak
mntVy1SQjoLv7DZoBrHdiccE3fKJClHJbG5qZ8x9H/lpGYkrLvKIoTnMI3uGXzpcI921jEybwE5p
QiFcap9YAAI1SGyY95E+m5cZc56pqWifxkJCKDgNod4iydmFx3tAAvPkjDNfs2Z18dt7BNUhWrhd
0DN0TuRv/DmOhtKuPT4VfYWwWNTl9nAl5pG6OV8bCfedKsLzARpijbQogacoXf3Yx/hiiJBD3BAh
EanA6wD+OD7X7i4OWqNArumRWTEhqhgvO+TFUMPW68Vzvm29NtVTACe+YYb9TTYns1Ebr9HdmHYO
sYKMYzU8iXFARkTTXgRJfdXzvI+TNdjYs/QQ+GxAU9i2S0Wqywmb9rg2TTci33019qFLovYSut3M
INjbMuHwnB1WEyH1WDvJjot+Rafemx6ZyUGfJOwLG2xunSzsG/OYNtIinzwPgUp5sISxOv1DI6hc
V67TFOvoEjw1LYFqP5+k47EjRxGMwOTZEuwpIBa0XMTG25qj6Fjo/h8VXXEveU+KprX5ejUTnpxV
QB3ykUkXQU3/oD0lMvQEZM+JM2CaiLDaNtcY3ltoaGzEQ7sjTLbfwYTecNzAbLtkOWBij30DHn4o
038tkCEFHeVAE1KYFqNMzedt1LvxZ6xLCYZd/NSR+crxO5B6kenpjqhalksVohv0boOF0HIbWEs1
+n/Phublc8FjC4as6C0ujlf+r5/LX+gF4icAhCOtr/hsB9c9dVSBGPv3qES/TqV/XgIXqbNeAMwb
gN+vh0Kgut/6gMMKg7L7vLQYVAU+pyfP5yiuBo3dsRXhX8SCv9Us/v+JY7gXGPDft5R3T+y/Tk+i
ZcPrpvLlh/5qKh33Q4CUWoAYcCHywAX8F4iB74CSAHwPKuUQAtsE3d7PltL3PoB2hi4UnD7cytcg
Br6FtAb0SwA+3As7xf87DWV06RhfYxgOmFggK4BODDgExMjL0/QKYJxIgEV19YM0Gdihc3RzIDTY
ReGzCZL9Cuyv6GOM6wmmpAl2eKK/Wz6AA4bEcjge2WU/1aW1BJt6pSlManKfTLy8F7WHJ69HZUaO
vfgejXYxJ/zjmCRfx0hB/Y1S2Gdbr28Rdh8QVBsiyRUbvvbgvofj1yYZ61zQOy0xW4Q8BgCAEceJ
gipbhQArYidfFbjrIyxdMsYRND7Dlcjt3SKyMGPyzJaHDk+VHf3AxpC2S9JvHd4eBhQ9KBZLGrR9
howsnYl++dJazja5D+v+BNfJH+GIAXgn7c2YtKWGy/k6H6CKK4MQnt+9t8Dzh9+ElZtHmJ/+/ZHL
/dDjz1uA7xdg8H/2om2+DxeoTb79Vf8PYoU++M8Az/79W7YZABP+1938/K2Vk2i/Tq9ftp8//S/M
ECZpUGzDytXFC/UTLww+AEeGueuFnIdcw9d4offhYngGeBGkHby3MV73f+KFmPnELhh3ENPhd/1z
rPQ/wAqRS/XmPYM8GMpNcAbwN7Dltxq5lo/WJUDPzpogrFMG8V8+hR2G4SE0vSBLhLYg2Uzrmw50
00IP0clAYZj1ANX0wB+shjwKdtna52ZJtbse9Tw8uhP/mrjYQVQNG5+p2fpNs9MO/97Z42FdkuvA
lc9LMN6AhYxpiGmuYhFHLOvcVm2NEU3qDe3ylS+LJKlrXOdBsWTeBMHIrlATBfvFm+WDakDBs9EF
PlKZ9B0Mr3p46wQzwv5qQdBG+gGiEOoE/SoLouZsRKuKycjAhrBj5Q8+6cRtsLQRTSNEsMB9wrJ/
TAQRX0PnsTkXYzQ2WeyY5Ox0EOAsF5/9jo0FymKeugQ6FLf31Wlk6/gZFETnM1quLhUyQhu/avsu
lhjxVvNYDnOz9UakEIx016x8uzrxKejkZ2a3aK7jTdTOzrZb6ziPaOVfhb1cU8sKPy8dufPFeAN+
NBSirr6uYKmSezxgZ+E3IcbJIRwU0cpOMnWqmn9FuRbkJEAj6/hc7hyX0UcO+hAaPsCmELaKEinT
XxSmYQ+V5ncSI4vtuvTWMUD+uuPNd4MXXPmzl0v4tfitAZzafrJcQxHfHNw5KMwKg0sOZLMOPq3h
LPMZPQswFv88MKCmGDRtpC1h4Ar+Q2YieM3hk9ASgwF+IGvFbyMXo4qkrRps/NrPWts3WTRKEPGm
+gy/mkuuXc1TNo0/ZWh/qxb4Xzc4vlRk/3792T/1T+1XDND/m6cAR1P884WnYEXBB1R1iOOJYNoE
huy/1h0rij9gz0eUgQdVw0XPgh/6ucc78YfAhTEqnDWwy8OnCD/1c+Fxwg8JXvwXOyGoFDBy/juL
Dw7xaouPQWQBneXC28VsG4yIt65neHHHKpB2VfSJXQqUfmSd36m7f60ifj/Em7KbdzUgjRgPLUTp
e7Qge93fqgURf3+vjv7rQDGoFo4HsQgc+N6UK6sd9VZPcS4Ls7aLWooJDXFc9e84xeHS/3bJXh/m
TQ3te2vlScfgfOrrBea10I6jbX5HdPuGTv1yMlF48aXEowNiGaCBX2ovJTEwFDXQIuvAduLbxbGC
HcLULfkVfKo275HJ3vDH/zoeUmFfTBFAq3krqAy9Be71PGnKpVwfoxniVwfMDDRkgGE3/vUlpHl5
dC/+iRd33qGw67+6BBQnf6bMuH94TuBLiwQT8EeBpLz1B7Fca1y6WAAf2025V/ISo6KteDbAYsNH
WlQQcOty3EVPHjizQ66345Zspo2Vu++4avzhBv/yQS7vzKuyt18B6Kh4bMpxpOkKR7z4JvLUO2/F
G8LgywX/5SiXT/H6KEunML/D6V6E8bCSP41rJoqLAhF62Ruwch6s93xm3juxyx14dUhrAW0dhrhN
GZ7Wws9WhBtewYhsB6gxm27Dw3rXFO89WG/Y8j/PE7Y2MM66dN5vOcFW1Dos4FNTXsJgTd5kYwYR
NbT4GLds5Dvv5gVpe/tyJsDYEC8I11MY4r55bSwUUqqK+7aUBb1yQZToIJwj1/MNya1bCp4+vbZz
8PQ39Dzfx9v3o9X/sKAiNA8xpqCkoZV/y6KXYJ/pZnDako/383ozee+waP9wDy/eOWgVgSWC/Phm
Ne0HqjGViNuSgijervdKPYXgYb3awH6WqK+Btz8eBIgmWswAsHTw5iBMGJdbC1oc4AyfqWUVNneB
ysfuO8K+3y/WBdODsQBqbODrb0lyySqiqaOClPZoHToXCw0D4+U/n8sfjoGNFCGQwF9Rw7/VUXLf
ASlZuQTsmeSAbFSSToDO3jnIH55yCIovls8+7gl6hTdXbOi6gNRu1ZXR+RJ4/FfG38XU2iv4Q7P5
z6f0++25HOwSegy3XVy5NxudCTuaAIIlZZN8Be8xlXiNl+//+Ri/r8bYDUCUhErqkgT39jlW3hAo
N6gI2Ehf2osr1HQXez/o9HM49G+X/ctn/e8Zw2V5wHEg0kM0Jzqf3zxlEPsLR+RwJWUN8iM6klGR
rCdfyHAX0/v/fEp/2FNxrAjTL9iwgNgUeL+uf3Ka4sYTOJYzgzDtF9C5p6CkTCmiJ2/DUm8T/t5z
8aenDzUckkoSGFFBAPLrIZN2kqPpgfiumcqxHiFEqtpd7M6TjQddFNu8u8i/d8Q3K2Dg6giAJo6o
9+4e8w3y2UkvASlL5vWFnQO0fX+N/5WJ/tdNfH2Wb8iuvvFCDtwDFCzbI5kVhB+jqNlwoApNrAxk
g5gh1dNwQOZPGYmlJK52oWIymO3MQcYoQMSBLfdd7Ww66t9WSFOBDnB+r8R459K89OGv9r8G43GR
KFwaiJ3TBZy44B2j1Dcj5p8XAppCKG0vD/albH+9w4ImnDQJfL7LKY/Rv+vUya1num/yqBiO8jje
g9XG341/+9O76uEtRfY0xA5I+fj1qG2o5TgqvKuYWmGG0KRYHzI1qmKtm/w/v0N/2GAxWoBTEGRi
UG795gXWJCEEYY11OUN+9O7aq6msvkSfmsxJm7I6KpApNn6KAg0zQHgWk+L9OGT3T2vG68/w22Lr
N1XX4nwJrAchaESQQrxxYXr1kgUEN6FMHtdj8ghyXrQl5eV1w+eK9gjruLGunffyW/64rrz+PG/W
lXrqgRMg1KScPsU3L84nRXdYXqrVAUXOe76Ef3yMX92Cy/dfPcbhhJ497HAL6rHLhqFP5fCeV8Uf
97PXp/TmQdbB2LVGv1zieM/Kage0PYOVOBSkwCffq4UvN+ztJvD6aG8KUxeYoOdjdvGzRgT6DZ1x
Bp7bPtzSM7h6//khfu8CvlmUXZ9OfRK3tBydE0jDlniveUOP9s4ZvVmFHWtEcj3xsH3KdUm9GKnT
Ye/SA2MXpwy+Hj0SPCBcDo1Wo2m2Gn/vK9Cs3RkE3HglLPUauU0mhSm0ag+jqfJwnfPAZYjrazPf
Hz4ltHbSxauLhBlAVYFfCBZmtAWlfXAV5vCd+T5PsDYO2QkihoIFYGon1ryb7HbJUChdw1dfFAsR
Z+bB/bXF4B7etutp1OGGDfEXByyFjGAa2LsItYcFQ55w8tHu1dVqki+qUTeBUk4mQbdVEWvKGiB4
OjOxQ3e8tWWQWfDGMQ6IKZYkudFeOviIXAnodcSRSg8nvHyZ/CFthK2zoYkBPk1jAwM7+SkQ3oMY
wdiYa7iyEPHc+2CAhl73CBw1S/rwMR55aVvmE6xHrNxKEHw6sr6GkjROk7n+sSYRz0Z3gFU7QL58
TeRNOIESB9SWI954lul8sexpXLBN1rPbrE4pgw4XTUKrRef+iq7Bfux4k8KQCulicZIn3QDS53o0
QbubovrG7aJ8wDw5hSWFSkdq+pz4cWEq84VQhnBIr991Q/OMCg6BBBjy5ZUChySRUW4HCue/GBBm
VwttfVXfWbX1sPLmu1O7X2Vrg3kv5my1oi51WXXw+mjDmS704jxqhDCkntMgdd7KbYmsBWeoTlB4
ll4/7QLSzhtKBjfrFnsP6ZYE0TxsNh7I6jpxzqC6PNMeEQmdYkfT2+cuAaGjj9QNVH/gpPpQNzKK
XZxUKs6UBfqOXh0MdvWYHBuaPEjXQaE2LCfhjZ+DoEUUZ2TBzw4Whwmfb1Q//WB28zlsKwuQidoy
u/NBzU+qEn5lMlMU44XB6Q+JZl0pBv9etAnJB78qAcaCX91uCBuOgz+5+Rw0V05DILJuvKcGrnwn
6jqHaoieOQFxRTvLXW/A8NVwwdzpcRFHxfxPdKKPumoATrUV36D3pGCxr1s5+z+WRIASkCRD0VbK
yoIx9FMSgfGil11tmQ2n3l4b+7M98B9Q1pFssDGanXET4L087Fxmb1YJFxRR8ysLX09ltSITgOaD
p699V30NCQgdkGuDFt+PGztGnSFai26bWoAJQJb7wNBvtWhLS7k0m2XYgg4mw6zV5HbS1qfG7iDO
SOgDif28q4KNpYMHuK9g6C3HHc5w3OCWAPaa7K9yUV0KzifbgLAepNQNd2awzcPUqO8dqAoFIH4P
tHIHfKYIeFTatWBhQVqESTDO69xPaOxmB4EgY4u/5ka420UHcPfUYFSLjo5ZMMHjpg0VK83sWA9D
Da6ksAdTaiQrpiFbPzvTDAGGoXTLp2jPiGfdewoCE63cccOlDSpOPcjN3EVwsaGWs6nCYJ+oHgxw
8Jtwfa2nqW49XJuGYylEl+5AOFJNTrNlXb+3bQJqBr2d3OrzyrE4eGZ+0GO77cW6j4X/WYvpc9+Y
DegFOvXNytKAYabeOBCv2PH3xusoaFgBhuyw6Qa16w4I353bLNMewVZ1Fk0ADGHYhIXBak9gToMM
kRAFxMVp98IBhlkboI0VJ9D8xlV11PHAQAdJtoPrPVYN0MVgRHELIhwI/ZVFcm+dzE7QoN+1WsPo
sJFuIdXSpzZGA6mm3JQ0AfwwdtN2tSkS1Ltjy5JtPCtAHgJjeL8cXJPbfPwSBqQI2PpE4+gHX/nT
CMKH5ZJTW12aPs/bWWvcpFyN35eGHCNtfQwGupGVvGld3B8DrlnWhxUKIlIfx957BqsJgebdhAhB
GheSgC2cWVhXoPwVm7pTDzblB0eac2zic+WbswDWREArSB2ExzR6LBwVoaQN2lsQKU7EmbfJ2t7a
kE2NDmiki4YLVP3cGftadfQOa9HOH/QJIX1be0Vor+whvEn48DmY63Mfq6swMTlIfFcLpNxwAXYy
fw5uQacUKRQmfWrREboaz8NuCDIhuDaQy5t2Ixbny9pXDzHvPwdi3YYd2ybg34NMT+vMkR5B6DVF
+kwQXDG72ru8fxAC2rPWoVemWT/LRNx3TnBTxeI6qel5bBBG2tXTnQ/ysCvVg6/ohITayzM1yqOs
wQHyaqA3lqT4nMraGUqeWSf3bg/tzMTP/pzkXueB31WBeTzhouaQoO/glrpH1ukd0cE5EGgwZwvk
ftKtQLsoDHkqNbjYc6bPjaduwwSgm+wbeS/9GcItapuzgZTg4PvTvA+oBx5wUDcFD6HpqKW4nprh
M8I//ZIKVEmoLMBcjSnwbvWcVPH1yoMlX11oAAcj19KBrQu0N+DMNgv7QlwLILV709jqauLhDa6c
zHTbzDi91kmHIGR4FZaHQTuPIKiVCCnSKfIU9E1D8cDwXuTcg6hZqqJHtEBk1u3A4iV3UQyndaQ2
eLPKeRg+xrXJvLA7jU23ghUYb7XlfrKdYaujpQBSu2z0BI6imNY9qIV7FXoPXDfPGktUMTrImVz9
4ZZOHLn3HdI+SaweXAmaAYybfeSnodOBkwNLCa23jdufPZ4UJPBzUJ8LS3Q/WCSvV0vZuTv2vGhG
pTaxUyKNDTG6ldApu9BnO3ASU9UpsuUrm7I1tu/Bmj/omN0viNXKyRztECV7Mm11diz9Fa+8OlXR
vHEMXMcsvXHANHV9voXF9aZCfZ7ODqfgbuPuNoJ/q0aIpFq3/9YFI09lSw+889td3bqPyO3eDG6I
iHAWPOpO7vyxvuZ6MJDa2AA3a1Pn/qWfY0n8aIfVk1jkFea4SwEuE9hocKwA2jmUnsGC2MinuTV3
6I2OiUQDOpLlRhhvTK3F/TIFBvU0cZDLlAhvo0KIPdWAHcK3xK3wpmvfru6jcJp3cuKf+ijcCxbd
J9HY56NbfQz7AElSnvNROQnGQZKh+tFmz0Yfm90cz+dx8ZJ8WIGILH1yMyzhvV3736gFMlVQUWwr
LNn0oUBnuJ4HQxDMy70qr2o4CGu3n3MEAaxFhVVqDBmMUxfNN8k8Y07S9ng53RUXrpYsn8Dx3hIR
9hv0odd2uNy4q1usYXLd1A0ESSB3pTZZNs7lwat8pD6BKoNNOQiPLGw/hWEN+aRVf5ftcFN7dXy0
dLeJuPwGiBum0I24lhBhLVbwPQip3Hja4BINJMFuSLorh/dBhkyFvtDKWuoUwbdtSqWWDxNdeR5T
1kPOpKGqXN2HKaxO2OX43g7bx+GyQNVdV6ejXWObwsDwaJvF3jbW2l7VSjhpqKw7d4qyrjcHocjn
l+vI5dGm8VNFeU6VhvmZCNzMjnHa1EHOE6G7tm3uJetvFK0fGg/6LdaTjRsMhU/tZ20wgKkdUFQq
BtGgB9s0pGXc1hFUZAQeruUMcmAem+oaFfaNb3fPkWZJUfHhTBkktF4LHRwVVzAMBj03MsDAFeg0
1UhvG6u9q2wGY1tjMTzxa5dFnfhitxb8BoV80jWcFBcBRTJScU46cQ8wusd2aw/31TifJyPOc0wf
es+4meAoQcKohWywRSUwJ/QIPUdZSfEo/OYGXIEFY0F1h1wTlTIUvBhIgiGIYkakxFrgJaxRV4BG
nUENh0qjOsCIbN+R4KbV3tZM2EJq4hazFicTDCcCIe/aidOgvX1t/COY0c9VZMs0VhE6CRlBodWB
GxQ2ezyHWJTEqRbDTlug7hr/i/CghkNqq8m0SQj4D/SqNpCiTSDuAkGVJyWjrEeRnC6kh9jOcp+8
xpznBrkkqoLG1aGodoy8A4VpxycFvn5t+9nC1dEbyXFi4Zm2ybd1sfDI6OSBoYWpeitC1O/wyGfP
z+2lY+k0xBCkGkwtAyJoyiqF2bON+6ShQdlZLduuASnB5Tiu0/xQLfGU0sZFAlpMvxsHxvTOcKAz
a5FuO4FqLpX7AD2fv5M6vLswJbNphETU0uL/cnceW3ZjW3b9lfoBvAFvmoK7PrzvYESQDHjvoaF/
1wTzVRZ5yeKtV0MNSZ1sJMk4AXfM3mvN9caveKgQlzZK8Lh01UM3sDEMiv5Am0x11EBRajdV1txp
2J6eJpbMbTN7nnFmz9MlC0Ku7JSixV3XU/DWpvGmC1PhGAhFvGC2qJrrxnKss+mtN2dhmynLTV4V
hj0nteznRoMYXzafG9BLz7IghxsjTTjYDlS4jDe2XIY3BXHnJEKRHsmVSnRA1mGSwu9t2mZXBEPj
1APuziipTjKEqE0/YIYsxnSr5cm9QbYc07OcHRex8w04EvO8HPRKdZRIZD/NwiWIHOJwA+3qfhpA
WlT5Tpnnx8T6bjm6RvIl4kgyyWPKQ9+Mm9d4yN+jaKGJajY1D0++k8KydNSlFrdiULAvz/ov+rz6
EYql5zdWv/VV7PVZdUry8qWQLa+usLgvRum1wkjGK9YNR8/naTPoMS7quYifh86Ckm8sjSOHYeVI
7EsFhaJDnvNUkkCVN3mht55VI2OtypooZZVlpy/z7KnXxXuhGW/FRgRdBddkKyrjtrLia0VqkJak
ZXaSpd50krUCUM/iDVscjPPYhnZJrtcnM2uwqGvNa693lSuQDc32TojtsAgy19JymaVTCfxFy4yH
Ei/OllDCQymxGOHOySdHFMP+atDD7qqoUrCRNQuKBKboS5NMypavlj12MupPrFgz5x2OS00n5ptU
5EflQ9r7EVPcBqFw7+uoi10O7IpbZN1dO+Hr1Tu8DsD2FVZ54bNB7Do1OREsanhCa2yup4RTX2eN
nU/1+yx03VGepvJCsfQM+/TPcrCJBo1q8KqyOC/MqkqYqAJVNIwMLpxup3ys9+0mfFwrlIUXu9Zr
6ePJ8C9Rw75rhn+tqP098jnHelmxFW3PyNK9BbDzRvFlj8wGf3AWZzyqtr5L98NWu4p3yltwLbvi
lgOqmdva7s+ltvUK//R7rAa/H2qV2Mj1QITo/b3L3W7SzZozDZ518+dhfl+CRS6BymZlDJ2LBxTO
o0LA0W0tvDf+9xrsleZJG/Glfhh3lwf8XQmRUCZFUgj2Qi9xdl1hkJhRzxrt01DatgnPFlzChWu6
NMZZmTswo4gTFFXRZLfA0EF4Sqgkk7Jn4Dy4+S+mlf2uFKsjOUYLtHpJz3sJbRTqHLh5YK238s8T
34DSz0tDH3OTQ9V4+PNF/u4afxjue0DVD+8HdcdECXKGq5Db6fHVcinu49IAZw8qxw80xwovhiHf
ZeJtQkLGn6/gd83YH6/g7CmNPbWJcK2Udwn7KETIVfTSxV/+PMilqzjrMAzMdxiPGKSoUD1qnEG1
C7qC335BP17H+iv88CTEfmlQMK9DHOM76Zjwrn1vjLYU/cngdfsL9+13TasfxzvrMCzpOjfWdDG0
+E2Vn43ixaoMqiS6/+dbd4aM/msS/nGgs+ZCYWHOlSQuTBF87VrfrGgu0mmvmoMNXMAzNsvoWps1
+ru42Ko5ozj/OvhZq8GQS3ZcMVdZHGev3+Sb3udUwi0F07P984VeekfOWg7hMmVhAsbQH/PkGGCl
pIRsXjKQ/Lb39uPdPFvSKktmp9XwPcEGuZbT7UBlxH8jQxkX3T5wn58XR/cxIG6sK+JaM8fawI0N
oMU43Zq8+/XP13zhJfquavvhpVW7qdPi9faq3ejrCfU2KXQXK7LFC5qwSwOdTSPUMKshGBhoqF9k
zq5obSeNyul4YZzf9ld/uL/nQpJWqIPALHlbMxWMi73SIr2CW6sR6ksbGQXT5CnIxHDu6P0/gfXF
5uL+4cIyIJ9NOEGuxibbOb5Oe3Cjr+GhdkIvPhGY5Av7YAdPbw8j1O02sG1844iU+sLG4cK0em6K
yoxQlXB0c8P1bKtOL0O+LSrpgv7oN5pDQ/vxbp9NQrmVhFJDopuf7azGbT1szM7sYFbdqQ7AqciN
NxRZGmLBAQXtjpKXeLMtPrNRagv7cpblpbfsbKqyKrx21rqWrAtWoHWsivVeLLJ9JxSX5vsL08X3
D/2HTycXpNpcs1b87suq9eT5YpHcwUnipbMTO9rrd7r356/10jM9m6H6tG1qUhdYi/PEEaXBJ+zB
6ULD+fMwv9Gyrk8V1bUCqh806NmkO9RloaYq4wB62WOepe45HfurCpRY5NIr1TY1ZxgbQMJim362
p3R7YXH77f77x1/h7FI5qRhVvvArHKId7kc2/5kreqvkKHJVt4WIeJV5kW0LJ3q+du6HF6NDfqNF
gYyMsEoEHAo0/xfhm4Q7te/Ev5rq3U53ctA8rOmLIzFFD5vcLxz17s+3/jeqVo47xBGJGIiRwp1v
H9VoikMOmanfuIsPqclNrlfhcutKDtGi99nmkhp7fZY/HzBMQmfQ1aB/Afgpnt1oqt9xY2pR5tO/
wva9za2nVD7O7UN/KY/816MMl0R6DgobFJHc1p83SIlJhzdWW9ilm26X+cN29KPt5ZPF754bokv0
HcgJEamdq9RMYwiRQauA747VS7IzN5XPhHCnUVhEsPv9+ESrvN5eeHLrjH52I/loCAiSiJKimHK2
sEvYxc1B0DM0GCPsDFvZCp7KeJIjecs3GGkXPpFfJwPY/CrBjBiuEOyen1B7mUob+gZ0mUOIyxh6
4FSBTAsvTAa/u506l4S/y6CbwIX9/NgWUYd2sW6LJr9+mr3mOvZyFEKL0z7I/kpE/1eTH9dNn0kG
n8Roovrd1vnzkFMYhoaRjrmfsz9S3+vi4c/P6tc30VpvGy5QGOQWhYWff35rREo6wl/xxX24hbG1
kTbRNvcv8VV/s3mlNE4mHqY5BG24034eZ6x7kniNgBGeJld16pNxt24AdF9+vnSA/80lrcpM3j9u
Gp/y2VClrldm3feJr+NCEiWkJmTVDHACM6Iq5HYb65qbZi9/vo+/LrdcH5MkEyQP7Nf7SHwlPb6B
1b95oG+EJIL+apx7snBhoF8nqXUgEh7xNYjyL6jx0jDLGpFj4jdyvJEg1obQ0OLJNnTaY9IFmf8v
H9Ya4QJtnDxui8jx851TU8hdFKpCCbFD9KMh3dRdctdD0PzzzfvNMArBpquSFjHyL5lRWilgByyi
2reUr2TEuJlegD3JLswSv7wXuPZ/HOXs6y2JeKulWav+rh813vqq/8tnJ5OLwGvD+iGvROOz7a48
VVkC6j/3R3nTCOk3QPyff75dv85DDCEzLeCjxlH9i2g7pf2VgIApKKyY+2y3uC3FlaBwNA9ynjsf
oJpcTg/4dT1eR6UftWo21V9l3LEkzgUKp4L1eP2EWycybcFhXnfLm2GTbUpP2f13LvSHIc82sU3Z
qzXBK+vspH9GN9Qd99aV8LQaPsStetBRbAYXJvlfvi+ucrUMAb7Vte9+3J9rFzFt8aRYYgCRcu7p
c5zgSgfp0xhmbwdSftKX+vnPl/nL9pkFGu4wQRDkechoYn+eGxuddlo/RcBt+6PcP1T5x59//lk0
O4sIA6xJq+CzEeGTS/rzAFKH8RgRNIv/DpSWP21bzE/dJkR/+eeRfvMh/zjQeT5AFbetSIoXgvH6
qlg+2vzYdjd/HuLXm0UcOcmYJKxiWfzFZYi7w+yyWCt9LdXc2jx1OIP/PMJvbhemyzU4hs0uJJjz
3W649DXGW5k9/g4R3MHcqdf4jp1mU194ML/eLjycGDI5WuCL0M4PF3qV4/4xmPeCCpzoXUv1XP/r
bPb/t0lWZJdlrEyV/9wp+z8++n879e37T1bZv//dX35ZTfsH3/Lqr8QHuG5umPH/8umvfyKuzi4J
wyy+1/Vs8U+7rKzBvWB/B92F7fnqs/3bLrv+ETRvvDloNPme1H+J6302nxoiJwA8uRj22eIBbDx3
RoFxw+oWJIo77/OrVVwOkciX/dFXHNmO+TYvnZnP1o1/H5EoK2U96IAc+HkeGECVdmYf4gb31vAn
HQ9d4ecb6609NtQRY9e4uTSdntWCfx2Tp/pzLbhJpU5iTDg4+2BjbMP9Wgtu3jtnLQVfqjYZFwc8
m02NXJQnCSiTOzrVTt1Ep9EJTvp+EGx5A6eqt7zsxtjGd+gMGx/AHNqFh3y2Bdo9wQYPfup09+WV
5QeoWJ0uw2mY3ITv8ZqLYPnNQ8wGOT5a4yZ+r0EGalC1bNCJzoRpIWo9KYA4hIwR1a0B7us0AxzY
SBJonHhDC9se5WuhpRrU7aUWFp2z5BjjbqLiNlNoKZtvWVzvtAHJAILG2+yVch1bu9YpzD3KBtV0
5+oAXM9NfMtJw7v2+1Osqm3acz4myMiuhtoJHLjEjoFq8PvvLPnSDukzOt2od4vHpXeNW9Wf9V21
6T9k1wSJ2+3m3fROrkNkN4/GTXS0rs19fwulXFQw/qx5OpJ4hFmMxm5aSRG+ZLlR4syW5SwqXAKS
pu/1EWWeBwNKPElHdQ9W/nZys12zU8D9Eh6VXUcjcqNX4yDv4y1k424XWx4tZlN4mqcHrdno78J9
t5Pmb8V00z4tsGld/Sk8iE9LifZzszaRxP3kApcrpkP1QFDDtnWCHbtfCMl16hkfsic2tmDrJEZV
2/xkdDbMFsdwQjh8Fihj2LfgEUf9Btz72rq/o7kt0n+2CULbxHCZ23EbbzMXnVboGrTMCzs+hFfi
E3Uf7UvyWHqjNz+VogfxPnIpXd5wHWvFa9iWL+ljcb1mnq4XC1TU+6vrIUFaLrfprYwg2hmu603z
AWDBMRpn2mLtONDD9cpwv3wg81srSnOyKec9BW/wjuFWHvfTXkUfcZyepcARpDvQWduq2behA2p5
2epucs/z6L8sVEVyv7tCieL3Wy10VNlNm5Ny1Z7ix+UOgA3tCa/ay8/1cdwZt8J+2eP2bC1cNpSO
YluBa+4o7/2x2xRX5jMb/vCE98dphBsxd6p3ZdlFGW+uLbwVH8JT1UBks9uXovCa9gP28Ve438Ip
PE7O4mUeJ/2ryellG+Sir0Tw3XfWbWa6wZcqs6Xc5acpGHxKO4/cMthCoXs2UZIfonc58iIari00
SMle7ogLgM5/7IwX6zPsPAGCGF0WvbmNX/UvprXR4ztAYBrZwCcVbzk6jpvWnV1IaJjLuw06SpJS
XSF97mXJhU4fIZPS6CNAsgg8WbLpFAXlo8YfsIkGGeQN2+QJTfZpPiYZ355dVR5hNoEbfZgA8ypH
rGwjtMXeaz56ngZYjNs+o7YRHfreEdiAR2/1a/ZGSRCTPXN564Yggh5X85JOoQcy0NWygbZ5VdJC
x7dgT0Ti6juFvlHuLk+Do6PcdLBbze5EhR7ooUdZDzHlVtgKN9OpjL34RfLSHdGsga1v5W6vOPpB
eh+Ml+7T8Dpv8Zo97vaTZNA8IZsuQx4gNW+NhqTYtkbscvZ4Dduoju+Sye1inBm3VBZafdOEu7KU
2FQjJukd6Yvo9O/iCfO+WwN2+Yarg0KcH46vFFvt7B3oeCa4/JevwDD35hVREEyvEdbEqrP7bDee
etPtZLdIVLvzmX+iO2U1cm3QGFVXiYfrgLGoHgYOKKe+mxuErJuBrWlCpqR+M/DmIYs1JuZlkHy2
9F4+hOMmaVcX1nycPrXbhmwcrjh+mYk6eIvuZJIMa8d41KHdqw5aSjt7C69RsO3lkxraya3gDic+
DddiRTBQp14Lw1bczvcN07JXPy/X6uwQvo5qdva6XXubSy/4YXaReDPvq5X25kzXzPvda8ObySLa
68546h4gWsKLqGc04sgojaMyJojewZsDWzG66xXC19n4jzK+5oDsvASrmXDAHjM6Cg4SlHq+/pgX
Oz3B4qEKXli8qOKdJvtIaI1vWu+W2ja+11TMOHaJ63wYL2zevxtI/6Ns99dSDb6IBCzO/CqZWz8v
1V2qGbk1CBCDXoaj9dC86Ffdy/QSPgnXsjccW/u6PAUP4bE8NgftzbrlV3I4AYrXcEjp6uNBjV2Z
2YO9y0a+1GNYl+1ffznqHkCUEH6du19hfOZ4iCLFnfzVjQ/U9fCF3tndXx3l/9a2hVzlv4c7KxZE
5mxA8+JeRMeOJq+yBWR0pW1kP/N4c1zB/2HzevPXdfzokv9O1P7T5Z0d0Qy05eJIWqrbuPq+fFL8
tWYa7wWvoats7Ycrgg9t7dJZ6ufD1L8/8b+v8tzFmqHOM+p1VIijR+Nl3gN9gv4fX0WvAZRdJ/PX
XyBya7rN9X7ZpiwH/ZHIFwoN/S5/QCvnIIByAG3up414qN5DJ9unN7KLHmk3by7VVn67Z+aIzLEP
4iCF+rPbJLaNYARdrHCbRq/7GnvDYbUjz+ybs22yH7eXShArOOfX9+4/Rjy/RUCt6xrtJvvXe+Je
XOWAo/C6/JaedDqpKk0u2HTOihfprs1Xi3LI+iWo0F0fDKb1Na1qcVgp6c2soY6CG+3zZ70F3o+2
15Hv6o9/ymD+pRPff43c9v8aPAkZERxDDNEUMfAnY/Ln8f/nR8T/eefde3dPnvu//u2ZNKdvDWQ3
krF+OjL+9kf+TXjjeCZSY6NoQnL2CpT/6/RIXhTmf6qia0n7OwLu79OjovxjFcpxguRfrQU6jvz/
hC0p8j8MFRCXxfHRML4D4P4F0huV3p9fzN/dix8PVk3XK02WNzTDcjr7ZHhukWZDVY418XY0lefK
wtxpyfmjlgm3iTo8ETzh9iEJE5qa7EUlSu2mLzZZo131IG0NJXV7q71K6zZ7M80pcAZAonY+I0OS
5VDeDJP+HMosRmlZVcgfpWDyCe/9nCeYtHU8NNDkxQGnC6LkAq+pmOV3Y2XAisVXecvSnjrGUMKl
l5qraequMHJsZzTI81i4o2VFAbkfMVrooWzqu0aOAClM0mDHfTxt5pEUusyQJkcqEr+cDPypxKTk
pupbQ/Gc4vi6UWNShDSzi22hH7y2mUgDagBJ17MjVfpGjAzo4SI0/Ro3A//iqlSMq6WMnzorvk0E
6Ug34RTFFG21eWHH1/ZHbTAbZ9AUxFhJtTianECRM6xNEOiAdVpCspQq/+QMHzhNmOA4muRj3i9H
fH8c0lRGzgeqhqMofmuj7L01hcYNTQHtiiqAGZ8aDXltgMLUYLOfVVrvScYcHouKyBFpII+mTUmO
qi0nbsZ7Atw/ejwcSOfK6Rvg4M+5h0PfBGCUZl6DOiwO0zjfmZXxBbQ2XTdCS8bAuC7i7BOxOnjt
QN/GTQBXusixykpjcIBPvdWX0g/7jCNUkuBDRadMqEsbdu2O/PXWTnScd1os9puiIf2pnCIYOJO5
kNEiGfej9IENInhYggyrilmwWVMM4qPEbFo4XMQhd5A+vVcpmsqJrxnZnZea7OpWLm1CqShPecVV
GNmXTg4NP0xzTG0QH16beioOOFGWvaQSObNoCE41jSNU2rV+p9yWiWhXcra1jPza1Jq71gz9wuB0
hldoEclOiXVnwopWCBHslMi6y5P0ILYmL/OnMCp2ohTIO8NNtyxXGX7HZGhPSJZ9XUlOTdQe+kn2
VE4oo1xfVWZ+PZnZpuizg17Um7Q37UxHdi8iD64VDQNuOt+DaI8xl8x+gPgf4vlfPKL/M/P6+lP+
TvT7vyOYj1r9fz43/4/s4734eSrm7/818crSP8AFqfQINeMvKOa/T7xrAIpOcCodKcrzpN7/Pe+q
IDRp/gKwXaNPfp53LRJVTIVQYJgptImRQf0r8+7PNVs2Hiaxu/QGaP8iEAbH8vMmec76aSTdg5Ny
Fh1IOP8mFt0R6ONpmfOtnLLvV/IbAWalRpc97QLV7tP4W4D1b4j1j07lvN1wstRDDDJp4Vggphyj
1I9W/DQq+kuRZbhbeaWcblousQRAkJ4tGkSfmHRvVJ2SM3GayllDZUmnyWoCeKBFlL+qoXKsLEoO
lEnUZN6OhXIKRykg7W3o7WLIqQbFMx7NLCQn4xvmpnRfDxweda1wp0W4rvvw1ig4zonjt6CytsFs
QI1fKhtXUuB0JWFgPC6Qdm2KyT5Q93SAbc0IMYh0iVuLJtEExaOVrMuPiWZfGci8E/R6Q4RIiSfb
uJpF/UTX5APVBgUbFZ9jlao1ZO86ht3ZvUV6HoNInyu7ETAMLPdNBve7ViR3oU/gWFl6p5Nc4Vmp
ZtpVUGzKcMBbU2OSiwiMM1me6mgy3TZJvtaSvDJ8+O4rDXpablKmCZJVXVTuEpHJfq7G+Khb1ZtY
HvMZ9hmpoSypBgWBKgVdrg761Rxyb+qUOlmQlKdhyVmRK8oWgUExTfiQVzf/0BctN1VwSbRiHh56
0xPC4F7Nyqtsbqq7kllxUZu7aSaoTiRSQxqw3htz4oZyykGbRFo3iercAa2h0Mpu7kc1jraCJh3D
XIn3A/AoLzWBIAEx3ZRFcMpaCatmYdpxicqk7WqeCxEl5Fbwn10Rcq63dJikyVT7uvxaBWXmCJAj
CDcs1wg/amqpb2lUkepwjSstUGrOxiFgjrbjlEiw9c8qudmqAvUtHUHbIHBaaNpDECon2lvfUq29
TXrN5eXcYif4ENNc5/rVTYtKt4tlEf8VyeR9gTNR7b92mENsK1QoEbNMpD0ucEt4MEtS24bxGVfI
Egs7yKO4/YNM2coW9Yq4xy8U6G180CnbdcZHoeDhCgcttbWypKBm5i9CSklFkW+rmmNOuMx7XQX+
P74LovFVajjcx8GXQhnfY8u6Gwm/LQzrOT9pqxllaYQPNbSus7Z9Dnv8OsMen55pS0v8PCupPwXR
kyEMuKhQtTpCJx5K9lk15aosCTi7lcNRb6sSN1/T27hoDmUgbGjZX8u5dKdMa6AXvyXxR6yuGmzV
+kmuyA5YMIjZwjJfTd1w7OLqDWIk/CVd/azm+hTLc+zMjfIQLc86Fke7reYW3gc1ApHtgJC/a010
nFX2ZZp+GCS4E2pHTQRqSKBbR2x/rjU/DW3wCbaCf1xFrMz8mKK5nQ0yCAgyHyvhre7HN6EKsOCV
FG5mgW0ZkTFOrLdPk5kfhiq5raSrosNWJgPK1TIEVHpzM4bXwmrixC4Dnrv8IoQTVgADzfmA6Yfq
jDKRKjXoY0X5vOu9TEjtQRlFblZwALZwsMbirgzC56wMSq/PdYfQoVslzwpHibuXuWw7u9L1AecN
kRGSfkTBltqqFZJNOVDRG0YcinJ/Epbx0SQ0HSsPgWr6/KlHbWz3irWLTPm9ayoqLilvyFg9sVPY
1AVJigVVSLZh5iwdxrq9FUeZV6AsvBAgYDIUJ1PGeb10I0wN0ibqnjdTTlvFqSZsjUA01ELG7wfR
OCQb0S4tzN79fD0YwbMwd4feqDeZloZ2RiQddXn1s5j9sQwfZ9g1TjImtxHQB6tiVunm+abpmz2c
849WyPfBED0AF8BlFpBeEcenohGe60J+RQbPr8fGb0qTxU0M9nhVpO7zDhlKNLIPywPjEOl6TTwC
k5CeJFtNGp4rxahxI+7axRxwCKq1p8kRez393UzDl5RtNXkU8mNdWTijI9GNZB6skPds64gogfPs
9Mv8XiniVZBrvlaCQ8ZaqqchiTbWF+4Ob7xyaAaof3VLCQyyCJJQqd0EUURTQ8y24kRQLef61sNx
VnmDon/F9uYuWqNtMgvP6ZCFlCbAFrsZHlUCpqq7WLgDiaPuSL9zZBG/Hhba3jZ6402A/jXkreJN
mnSrKDBHuuKuSyCN9PWkE/Ik4cEV9lOjfumEG5SxmO1S6sUVvJtsP6jlbUkER9EHFCvnkKCSWqMx
MgQlwS8wNuRgUXHCy74o0yjRm89Cr9+LhNBOrJb08jLqlIv4nIXWg9UPzV7KC29MheVQd/NXYzTZ
OJQ5kaaiehQSLP18l+9GaeDdjEMs5AA8Gg4hvqlGhFe2GbMthmEnriSyHwWqEFcxh5vF/KqMTCeJ
iO7VeKySnFClqWvdfIpLV+4Tx6yhmnScz9zWBDLSY6ilE8pSUsv3qjbcQ5r2ZzMqATMHyb5r1n5D
ZGyJLo1EWB5kpoyp4VdlyG6kGN7C4TpRfU2TqQopFfFQMXyecsCFWOCfbw1hBhRkflhhsXhjQrKl
bOFmXwaPI8WrOvMFRLXcUsQFcbAUmNirY17XD3MQAwzFeVoN8m1aYBiUvUnK2m03j98ESy92ddo7
xPaA4xKBmsL9zp3F2nR6uK2V90QZLWrgYMuDHYTvTxSjmT333WtVGl96ebzCPfpmtOHXyhwQ6Uk7
dUg+FkXF1QUjgDvbvI68kkDG/RoKuR5N9iAa16o4n0ajueqVwY8JpPIavNYwj9i8yJTXCdGyS+zH
KK9KAptE5VOZJw5Gt1Y6KvtxSd4jhRBauClk5U7yiwpi044nUnHDVjulQUmjpSFQvG80QCAwQNJM
3yKsEp2yhqqyqMZdQ+mQdEa19dTRfJW6BkM9rchGsVKvwghqGrnm5XNeuKUl3va14pUdIcpLHTOr
WPQgaCIZAFbAm0IVSYVtBQpED+XHSCrvFWXq/ULt/SGwhts5aW97RTv1i3XMO+2ONJyvg9J8Hevw
NiC1E1kWpHE1vxNm5SVWjUfi1MgvHu+snizSRKSQVYfPg1yIfNnor6v172sUCkWx9sLeIGxYJqBV
HZAJTT2pZstS2/CnHgw1/jQlxa8VLB3AO+gg5RlFZyOlSdNFkWinWr/m8Gghs3l66kbxNIvtGrpL
xgrkOLcZSJQd1rOcXtWu/s5bjiLJEh91QfrM8W86M7E9Fdla8ghsUu7LrzmpY0A7Y7p5Ne1Po6cG
185fq7q+aiQOc8V8X1fsXWejNVlXaQPm8eiscFGnG+PHtg6AKdAB6Mtsbf62lSM/Gi2oFy1gY5+Z
4yaMpsesbN7Z4HipmvaeGFE6KEaaOpZMNNKIzFKfPpu+JfXJHHZjuJCIKmDzVxuacIEAtCehFbFg
MvWTkDbfEjSEl9XppktjXJUF/TPCb75YCukzZU+8skXGcqZW96mUv0xsh5xmonMGDt9JtcTtgb8e
YgkC0SILJogJkn3rWiGTlIBiC0q/Npm4mWov6hTNI9cmsMu0N0AH8RwLq7sWm9kVYkX0CtP0IwME
EUBpu5ZywU9TYBT4Zu4nC2yUXqOO6l4TkVzDakifmYVfhFx8Jqpusru08taYOOJ/hMLRiZ/L2gM3
i57iC3FRn7GqfJ36yAnLAC7cshDbK5hbKJjEwEKTctJeu2rM5SotZNWpTOYSbcIZbp0qifziZBsn
1j0pA2/JwLZXlD8KuRed0Ky/qkZIwO9cmm6titsMJDPdFu6G6g1xEJPQNH4G1Xw9B8ZDw4pMklkx
umx7XYg2vacL7UZosQMLFmmzXeAPVcg4wr1eJfV2NK1bcWJPxS7WlZeo9vTA+paq5QMznVcXHDrI
8sxBztBKDMxW5NYepJTzTmJ1oj3IOLSJou0j5VkvtI4un0rTqj8oCceNIa8/sp5awvdTZJoO+9g4
wtKYTlUev4XjJB2ldngONezSmZRv8jidvKjMvglFfQN86XOcjOegvSaiUnLiXNqjkV6nd2psVmY5
faU9QCRiS4XLXwwNEmoJvJJHApgrKX2fRHp4lvqhyt2OuD1i67pccl6TZ3IDUwc3wF7rChwA3XAv
D9IXaaJRqNJa7Lt7jhNXSdfed2pRO9n8hTyVr0PFrnIyY1p1unqjA5xwO5Oe4ijSTGmrXZL2j5aW
bGqlYV5lrmxl4TMLXuHrwbXL5edAQ6ICSBsW5a0a2J3YHqpOO+RKJjGnAOSQHsyA6IGh/5YWFdHR
6w/BdO6jn/5KnGNHUrPSEIxES07T1Wc4A53XV+YHSX7Ktk1J8JUi+WbR38qCduOyEqK0AotnHdFX
yJb7ti22kkAVrTVgLICNcRuLBDVNPxVl/m7JRMzUdfYiRKS9JzEI7tEfC6H3GL/mLFu8jqgY5FH9
kigEd8lDfC3BWItj7UD+2Q7OfAr6vT+kvKRqUiZ2kEj13lCr01Ivj2qmXEVZ9BHOywlOy3b9ZZAY
P6MsuqrS1ImnB3gR2IuU4mXMqtCdY4gR5DzarVk/Fikon1HPCSbsta+hQXGi53RI+fvaTJqvFkgx
p5GMp5hPT4izU18a72MkUGerJY8atyNOIVgkhEz7rPwE3SVsm1Yudz2ZZLX6pM4VIEe92CvK8iJF
qdfk3M08mvyx7U7sgZ+FbCQekmy/gMpcElwlzJa7oEYrY+YLC5GhbMSWZB/DMA9T138dAmbWJK2o
stY3nWXiM8mepyr5Mo0DggeO2FDvJr+xtID9BL4jgZe6jZoT9F/XCrX3vjfvIkkhPi3wmGnoFSuj
YctK2ttqMHNhGntno36KlFvqHKaLEo87xKJi8+U7RY18CDb/6BrNx8Df0gbgY7J+N3VkRwaC9toT
R2h3JlkqYT7xgkpBRGgPJMIWhhkRce5CFOa11K05jYTF2WEtPqbxcqup7cpXtFiNFuiN4Xw/k27K
/yxsIn/YcVooVdQ8f9VL1lUzfozj9M0S7us2QayQZfdaJVZbNt7tSStqze/6ZLqGVz04QlsETywQ
zw2nr0NMkKYtVEN8nOrZDUM+HoxSALgDdC0j5ZPDDNyPiBT2ykvyioxibrJ7M6peSrU+yG373qTm
qxBz0jMGcy+LOUtQNgK8DuO7JnipuxxcFOiJYSRTpW2zfTRTbw9jREx6+Z7FkNIXyCqDaB1Djc+E
AN3FXsTkm54PtxzJb8JpceuFA2OYJy9FZNCm5/ZVmbIrA3oWzXCgFANugFgkp5MGLHKleA+pRGeD
lF0N/5u8M9uNHMm27BcxYZzJl35wJ312Sa7Q/EJIConzPPPrezGqUKnwVEqV9dZo4KJwUREVdJJm
RrNz9l67gexSt9SbpCy65SBEHHnQuYHw78OKh1l7GgqS4Na3bW8hhTkzFwgVk3odiey29IZlWCIB
yvpQp6wvLuFPgXE0CsLUdf6evyoqFM7IslKt3YyFfSckc9OG+hGY3sJO7y1y5xsv3FdqeujK6Oc0
EWIwJcMb0J9+G0n5pu2NJ9X3di3RrTulx4Q3BpcJaVSHVNY2ITi/Q9hn4RV8RJCyujmuNAVhgxXo
24IKDT9N6o4BtS7CLdPFkI4ITxT5qdH6u8Dz7UWYKm8qqyCVoG1SkW0OXclb2NXPKr7nb9+F8fhQ
TMPG0qcnAj3ZUCjxagq1zRSxBRoKES1DTdtWbbdJlHJa1R1HmNwb0FhkfuGKgYOWryGkaGyssMQ8
inGv6W3lZjlb5yrQLmRPetMSGgGqqLapwk/1CPql/NFmi0JHNRaDOONcdlvqhP1O6SgWVq7fy3ap
UfurL+08faDLk0VZ6JD9Y7oo/k3LfrUagzqcHBL4BWuMpF2VfYz/Y2iUcn4EFxEknqoFJxTl7XKK
Gph0bP+Iy9GcqjKPWKEWkLl5AQ1HYZ2brRJ+W+v125GE+9TMYPXldAckwfHHhx4FRjkr0PZUorn0
+vpSD+NT3XnlgkV6ESTqi++BywklklqNkxwYNXuEPHSqIkfKIYL7hnqc3TNODTmCS8ZpBdSKcR2P
1HdLLV4KIoD3tSzBZ/GkglnykI4WO25ZyZdtIm3TBtITc/hhynlPbEYqPH1qFeUQbsLQKYvwBG7q
VFNOJUlwBVzpsoqbKwKLAL7FLChmCpNoGtS7xOd0X3VscXwvPwAr3CJmdmOjv+uCegUZdwur5jJu
h4d68p8bhaUkIZHMzFaq0t+V4fAQtwjguKKTpNGbULRVoSm3veLvAyt8szts0WScZlQE2SmSydkO
8Y+hRGXGEaZFOzfUPNNwUsAJNpdDrl9XwC4XpnbfRpdjLQeOgm6qsYSMnrB/NepmTdzkyVYdoeD7
bqlxuTZNNFtzwlyzNkWdtmtQk1Qy5NYpDUXGZ8m1JcLdll5ZpUtI4REHDz7suXwlFXxmJAOAEAKX
dZebt7E2PrXTSgfaqbXihlJsTtYsiCm/zS7MjG+SXjqkRSMSqyrioTeNGkG25VbYh5lz/W/6ASzP
Karxhh7YhZ0Md5rccnYsmpuofxTVPSCnm3EK3uxIBt44kPUb+k5mDeHBsmUAjbQFMlViGFPfiI1M
cwh4XahKuC9oZ2bBdEObG7KR3sBWn4NHM88MXKmgKmnGgDvNdj/SOVhihiwRRSFLEvXwkMTNmt4C
pKSBZ6W/R5m+07wS+aMtUdCVrkrSK5ZxJW7Zo0D1THX0SynBmJ3BliBJiBtlKgcl4qkibl8raIFC
URCo6dFNmA1UAzz+PCqQmNlU2Htjno0DUqkeRlzeVgepfekt40cx8b4R60ecoQkb1WJ1OSYdJGAV
Dp/d+IKQYE/B/0yBuSbNW2hMr7zvXRsYEQWX4V4YQ0zIHqW2UYkukrLwD5Y5rapW890M8mAlGfTs
IuNiEMz+3TzNFHGneKCltArqbMPwp1iyDCTOX5J/LCmZCK1ZW6F57Oz6oCTDg2WE6sG/DDn61sbJ
iGgoQt9d11ZbO4oWKKvJ36ZaJC6sQLtt/aCnRJ+/URDfeYK3N1dcEKXJozOvEGneXtHT0AVVyKpW
t/OKIeyyWHSxtI4iLm0GCMxUlQ1lGJ3SCoxwWaholSYTJNuFZzC7LN8+SRQRmL8++LBsuq7lccvH
ea+WabYctHkxyzInVX0N0edAfpjqGBF7Uil5GbKMShJANLlnKTajYl/Y3dFLbruW5d0gVlCM9WUf
TIsytY5VG5xo3SzaisZFyZiOa9EuNS4X6RdTFpyMCURvMLFLVVTeTjNeEvAO166DiajjlrfDfJGb
0jFPECwq3cNoGkhP88uG+gYhtxNlY7tcgey6mixo0EQUmE5I1Sh8a7X6EIh6Rbs4ZFI1hKn1DJVh
CPZEUN/ktop0eHyoMn9PADulJH+f+PO23ViTySJ2hZ1sgml6TCqvceM+psaf6U8Ared/uA0ZepBZ
2wdS5Clh95tS4m+M0UUW95hbBpzQgXQTycEpq4qVLIf73u7vjCLrnFx0gk8MRzyYw8WcwWZEazsz
jkXD+b5kseCCflb+SLubbNJe+gFlUZI5xdgxCPUXT+gvciKeuhCWZFVf+tll2kcPZvdokJ89dPVG
E+YTPS3IOhGfKnsuARlmcAoSp6ItL0fxwibOgDS5egUnceIfUbc+y1vfJG9exQKecYTPrOyuZUbw
TWFBkoP5lSe+68f2qlf6B8/034TZb2o2/ICWg1Nd1Gt5INtP6u9UBdjooGxluVpJ/SL1oIXyCUP4
Gk1PTS3+/evGfCuCwB0s12cztgLpOUJpo6NlB7q6iFddrGvLvOaPpCx8pIr6LhlGjpCCsWukluF2
1sDZWw9hTG5kHzo0ud0oyDJUbDotloxPbzSvpJwyyfeU1VvNoxwZReugEE9Gzzl/0NPXMWa2ZrxQ
wsmfBhKazOQ299xKKU9gcvnWRuwCjDHh/K4Ha3r/r54dbgTUF4Bz0a6LcmmGlD8YoeH2rZoQ1tnP
mcoQOHX9KpPpRwwUP+3gLbU10NDIKiWja5fWPCg7mG3oSf0flqIcE7IVmcpq6EgNJGwdyPb4ZgPi
TlseHuA0SsjyuMvCGZnLdUr9ejImpwEfstBqyVh0wVvjjytCd2jkqFvVK+8ahiNC9Sl+4bt1VI3q
Yn4zXW/yj5eXWTRc83nU1Uckh9sSxJ6cB4c0r5axTSZ5yxyS+g09Wbdj/OYGXZhsfI1HcLdy+EZw
/Y2d1XcghY9Fa7yA/JgLjcZ1M/SV22fGS9VoDx0FDwbtjygMjrVXXUrTY9PkLhKm6ypq7o3K38A1
P0h6vzE93lYDqK1tx7teDl+bTjvqREYyUP1jaKjxViJyeS6RXGVesBde2x+y2AfDpmSrVpQ7o+Ch
mkPCfofP67LD2EYwzCJWrZtETQ5Cnp+50lWLHO34/PnUlKjZUHE7BXr9EhujTH01eIvk4a4S+rWv
Ea/NiNY8cYxpR4uu31Km6LbzozH8+gA4kK/61N0J3tFCK9KrqPOvk4DekqrnN1UHzk4SN1nozeUI
cWPmrdtm8hOMyBVy13Xrt24+8qMGk2c3r0JRHD5She8Wk0caRYA/IBiNY6IzUcNxuhnIe+To8Ba2
KqwP/Zpm4jJIo5PBWkl/m59qq3Rgqlvs0NeTKdNASXKYs/2dTZfL54jYKahVIAEr4DxBnlKLT5St
rd/kuu7YnkF5QNnWUTEuoT+UpKDMNo3mssr6h3mhiHQ2fZE63mSGD/9yI9fBqeRDWDTte8i/XHtT
6raRdj3fGQTlp2nQX+oEaVMTr0ijvOROOK4w52y92wwqK9T8z+s0053RnxCKK4dBp8WeTgpKL71c
YQCZpA0bg2udxkGgP8/pvPoQnvQ6OnEYvjF1aTda1H/8/o5ilzOWL3Uz1PQItGvV11+aKs0dlbCc
QExHr+vulJHycVjqttPnAFvZmpYlg7Zo1pTfn9RhuJufcEv+/Nxe4EO1hEp+HQ/MePbbdOUDf+95
uefE1jKe8nxbkqvb+Ra4ax0UaRXqwHvBY4RsOrvUfghKv7xIhh34SjK7Qst3RNSum1FpVzX9+sVU
G/VRjvhq6L7J5iurpRU7qkvE3L+ELv9Ix0PyLv93npj7UcPzf/47Cef/Q+G7KKi/0ANlP/Oq+k2a
yd//lx5I/sPEuY2kErO7ifNuZgv8S4gpI7ZEbQm8wJxFQVhbfxME6eT/Cf7IVA0y1P4jxEQrpM10
D/4hmf9+jtH8B4Ig+ZcC+IN0mymqoFNCc4SLT+ZINAs1P9BvFDuTGq2Ko0UpHVj08mPmTXTNcOCt
8wBQO0XaESFNli8ngd6irpJ8q9c7tALhCdztujPht0ew3WkF7pBF5RdzeyyqLHlRFdRE7ERyR9Iu
QEHsLaks9qJvV7Yfcayi34F8bj4A0UJnlQhd2prd0tenYxgN5OZOpbWC6EJLeeheU1E9qV31Yk8X
UanfddKIxS3p1iYddTexaVFYYFl72qNCizfsxj2Yr1ATYvZ/+iBOkih+VnL4JAEDzQwsZKU9LPvq
tcz7Qx+thRmdBErpVR5op464EIcT2l62UolTcM7Ei9hqye3F1Edvnp0sypzWd+5zfCnYK3eJZBxj
zD6pYkp4jnqBeLWhv6LkzZrHjuWnoQsgtabrWShCw+wllixprUngnAZrvE6ynyLvIvRXnFdyvn12
z/ojG9J+rIc1u+OkEAK2Lnl3qYzxydNbEhJ/Dp6f4WEjBnzwYZpHKbLLllWlb/aVrO1loW4qIhwX
tIIzl0KC23j1jmeCTbCv4FiZ6l1o3VQ1AcoFj4umVbpGqrMsQ5Ff21N+Jd/KYfUOtfo+61vNBTJK
b24c2mUd6u+tV62HiE1YZUv9MmqHkKQR4Ngx2zo7R94YTYg8TTZbRVpMO5jn2f8gK/z/cTkCQvLV
gnT1nDy3v5mL57//7wVJ1f5ACCjL8G1IA9RmP/2/FyRV/kNWBOp0PDSkcBvo7/7tK7b+ICBFQzrI
/wYFuJitC/9Whit/kBZu8UfCpjNloHv8RwsSy+EHxwJKx1+rJGpIDY36jBX4fT2CbuRlMojfvdf6
90phkzNC5I+pPhPwTfSAQTm1uVWKtmMLYdzlufeNq0T+XWQ4/wDWa4SGMnUcXMasr78tiKUt95k+
RNrenOKlVlbrolDQhCe9a4bqDoesC4J3Vdr+D5JmtpJAqeBp/ndpgPNn4ew5ICbDMABvRgbzYp/Z
mWpK6D5pJGAimhg9co8UKEAGxJUndWdnNhFBtaOFHJ3wD3qSvPkwXj6x9Mx3+ednwVINvln8Jztb
G14Lp4bfnwKJ74HXpG25TwpvGVXpc6f1OCWlm68vc04r4DpgHQSAB2hZFkGhZ9fRfBDcsp1m+z6+
R2xSO2oLnD2grKVpV1PsHXsPLyBdaOo2//gZG8AL+AYjrp0Jr4z6329y7KaYqngz7ZUI3ZlJUyzz
UrfY5w+GLC2Tqr9gx88Or3I9yNJf3/lfHjC0XEQ2pNWBJuP5nl278HWSD4yoOvBVdjpF5r2aTirG
f+3X/jZV8rvLsJH4+HkPW5EEdMuqQ2O/hOg8gkLhoPDPQDt4Wn6/lzNVsd0odT9YMXR1fV8h3pvk
uaD7zzx0DMb5KjMqC9gARr9zNE2jDvmABLc4UOCaCS6L+GRRqpkpbmRpbPJvZgCt7PM5MF8QvAKD
BGq1Jp+9ooxyvYg9UR6oW2M8D5bg1xfk7dDnkFYWlfeaCASVQ7mO5CPpTkP20ElIPKRp2dLdCovU
TYR0Oaq4NTDqKxXo4NbD/Z0sdGmrp32PSbNHk1TIa5q1Cz1NJ2JqVB+UfeWquMTJHKDgCK1O1Wiw
oNkofaRIKPnpNRVwR5FERaG9KmN9N/UUOSpvHRb9U40WLlZIgZmu89HYkd6ymZ0ZCh/j0lIW1iR2
pC9ZGHs7+UhawYYSiVOp/OyiIb2Dk41415VxbwflAUESXffnSpBIWcvvpT+9e1Fx8uTimaSGo9AJ
VaClRoDWMsYz2qpQq9AW5i3G+ZOaPLMvWUyBv1apptr8/2NEd0i/q6XHUqtowNHIaVFkBeAHWxy1
KbEzFP+H7Gczms7YDlsTA36mBI4fR9tIVfcsTIumjtbpVB5FF9ERmu4Dsrps+bYyix0JV9TwEV0t
pCGGS2LtE5WufFgOm7guc6cU8aVgTyqZxf2IMtdkUhDU9DBGMQ0ugs+mZlwEcXtZ2y9jZ95YVrr2
0c401E+Vx3B4zUNrmcvvNHeos1qUUJJlSRXPt3fdgJu+YfuDzseYYwYaF5niKpeeYnRgmbjNe2ub
GaNbiGT79Woymwd+X68Zq1B/gIZhRcF8cDZWRSIbwijV4pDUfrBIDfZqsezv/JbTvNvY0ookt1wJ
Hvo2fyyRNIm23WrSxtffet1Gthu/1s0DTVk8vrRuQW2bIW3+OF+WVNNGamYFhXDdRvCd9esYtzDQ
rQoIvrxMsSWXLXkUvtv5Ey/ZUpx6vCbMgrgBNGSqeuEr0d4YqZSbU/tDqaXrr29e/myiEgQ9805M
aCjnyJuhYjJgaygOMwQj9LqF569CdzZ/Kiv61CFkiRTzIjW0ry98dnj6tSTZfLcs1g5dt7RzWFvh
FWVC9ac9DKgSonpeBiJWhKdwuJrVSpUvbfI+uJn3/xr0jho1aKC2h1HpD3qGG6uhhkp2UJPtmvCt
I0XFGNG3Frf+aB0GQhtSjdpnpl6mNLCt2NrkNqxZpkkJ/sPIaMvk0VLu20XHi4lqxExoc1LSJDwo
Wq14+fpuzwAsf73bM/sFNJo+9QwwT8TdUNbo1rbekuFUOo1Bdm0NLCEvL+KIUEZzq7G4Jbp8SwCE
wJuHYOzn//BrAJX9+nqyONvzjPhwcMUxoRuFnOJzW0CSACBChRZaBWEWcIIXo9MA9YoiF6XINxee
v2a/bY1kYX+88DwaP1zYi0udviQXzt8z3y1TNwf2QdI1qv3NsBxc+6RheybE5ZWA9ZXt6M7XP2Ce
yl9d/2zLZKAB0sY8YhgZD1K+7UIaVhUGiYZadXT39bU+mVncq/YrAZ3WwPnMChTbHrVa7g6Z6oY0
LP22++ZuPtmg/HYF5fenaTfo1+M4bw9ykOIHRPww3gtwH1/fx2dLxG+XORstvaC5kyhVe+hW6iqs
33S47pYz+53l57B+HI7/BXJOfPaiODCZpMfPJZ6zNdnsjbrsNAZKGVlua3usAxemCFFIUoiFjmPw
jZqQpvXfJb3PE/EvI+TDhc82fWTUkCRmJu0hMqWVRLynofxEPtOUyjeP9bsLnW38DDmrgf1nLUQh
vhz5Syzv2/C51qZvrjP/4L+/Iaysvw+SNNF73/Bi4C7ktUWbuLqd8kc6sk5XNVSc6/XXo+XTMfmf
56eK8zNo74U1ViRmGJmiDc4BgfS3+G7X/JeTJhtaW1fAcc20WebY2WWSspXbROY1AaBYAbNygmBh
QjRXViSirNTHr2/qHAY9759/u9zZTCtqu7cn4oqYAhHYAUQaulv9AAFzwa5n3kejaHc8+mU0rJbx
pbfcfMem+/S5frjhs0kYKOYgpykrV4AwOJgOvUZSUfwNOP7TJevDReY//7A8i6ws+1Tj5aWCTp9C
wz85ff0kOf5+Nh4/XONsCTbLKQ/UgDfXI35I/f6g+LB6rJcgeZHDZ58wzIIvchJdZ6p8lGgNLnpW
6lSkB0WqNz273oVeYIirCqdBpTJVmA7jnxorRLQLg+KiU171Tpmr+iyHYIq0HxXBTzTQN2kbOoFG
fNDjNP7kM+BG8XWWYdsaH8Y2f+mz7NDH/QIrtaOGe8suL3rxs5k2Y55tw7hdw8vd5sa06BNr5YVg
3E2N7oe8sGNiOw2xTK29RkBvI19hwHcmGeWUVu2NXvxQAwXTdPekpN0xU+gam9Ij8ohVo8AVwu+W
jwSdKxfCUO9xfvygu7/ELLYrSt1JFPjj9KkJ1l1YSF/TNMQ/Zm8733Q1Ns1J/tPSb4j3XfQRfSD2
QVFzE9QPE8ceZKN5jGtreIYtVqSla+rFulOVdRpPZIjFt/lwlLvEGYbMVaf9QFRgPT6FnG1AAbCR
H49SyeSNHhSgT+gs2/ZnHT2W1XUicd4mZ9FMCVRLJaQJ5UpvB0cJMbdnudvo2SE3RlhNcNNjsZHH
bImfalPOzrpmqDA3+Nten37Or1WPU0Rao7notFfbvM6NB0u5bePOabJ+C/KDY0dxNVaghqICn7m8
C9uenm/ZLHoZAEiaJ06OH2KUkWxpFIpte+E36FuL6eAPxNT609uQgwQiCS6hX6urL8hTSJEWV0UV
OWYQkmJ4O6Q2deHRlabS8VWq7GWxrFTiIqVbbZBX4QjwPbWPppE/NaX3Tg92aRCqqOfyMTasfZr7
TpD29wW5cd3AZha1ZkpYXOEYan2QO1BlRe5mxJA1UX6g5uV0MWPY71cDRhYZTVzs6Uc/h+kUoMYI
BnfoMMxoPTLYbqmYzboisyuSoB8ZTxOugwgUmm+P66TTRjQlnmub2mrwWdXDak+cOym6WGOlqFx1
HUu/Wu3a5qkFnml72ZNCf1X4pwzwnJ7KHo1P6dQXw7KJeHTJNsaeIqW4piZSCgk9C3TDTXFJQXpw
8HUQubjp7LeyXLU13qJquI+C3ims0B3DjeRtZIRGk3HTpKdCvS/Ccp9V1zJWPS1/KoPgmBTFUkUd
26KzrHi05HuRSI2gJPevvPwdusbJ9zCbFfE2w7tRxcmqUKt1UxRrXdd3PTKFuMv2fopoMBVvorxR
xGsjMDAM9XL2eTUQKDxeOz5kNHfC3A5C3yXhlcdJP/d1Z8BxUXVA5G0T3wapo4W0puO9qdVnK783
kksre5y0i4wSfLiNMHISmlSglZ7ESovKEyJwGvjW2kJpGCTdBlP15dhOd5I8e3OLWwSfi7w8IcAc
a7K6VMoM8bBIqFQNxbsFV6CrepfeLoKOtYhOegxtILmXcKMZ8ilDpq5Em6G/bsKrCcmrGhYXxRS6
nPxWfpdddjWenNZeRjYBlGPgqKV+pdm3Eq1mQpeN6+KQvZbTIdLytRc9jjly/Ncx6i6aZNqZIjlW
UvegtfhdbEmsvHY8qFKJgVKzfiRo8dMiWEXomxNidk3sL138kGFjjZFMSzhrQVkwINCcS/1lYRfb
zM4eu3q4GCp/ryXVrS1fh5DhyJpYT+VPzywxwVYvZkt092yqGfG0GtK6zG+DND5l9XvPfzskYA69
dJVTlynR1JR83owCmWBh76WU4LHE3LbBrHnvGHysh0aDpLFa6NNpMMVSKidXYQrLTX5VUM2NTAtp
stfulbxY6nX6NPhku3qgqxrwbHK+ZgmEsHZBEssiLhkiZnw/jZlTATryixsg1Ws7hxPYEgZNFMB4
E3cEm9v4YbPosjBG5mewz8oWaFezQYLoZOk9Lt6Eeo1vsFpVi5EO/aSiNCH8t+NcGTIKphAt4VZY
p6TfWyw+mLPL9l0zjjrl8R5OnGXvfAxTtXpd59e5RBj2e94l26j1Nvp4qUpYI0b/Ku5vCCrHDhP1
OE8UcqJRP0oNFjjx7Fm4d9A2NRk4+qFaUKuwoT3CdUxT4bbaS+ZvG/NZT0Icb+jqMm3VF+WyVF7D
+qZN4aAcWP+JcQVCee3hXBnHo+5FblClTgw8w8IDF5XVqi0k15RZDESzNZvVqD0nnYcmThAV/yiU
Fzl6NQNzaUYxEsvjWNOFpAjN7GtcS33OFUy2+dajYkdndRFPcJPGp3Ictq33WBAaBY6j6dZRtZ34
3ncoiTHSNPLPWmPZwekrSqy8xV2LgTrnw9dG+3K881Fg+/qdFCpuBXxjxglkHp4lQXBj4I51tDQR
9qnovAeeKZE0TzoIkCztwYXoDyrBg+iv0HwfBilCJWxulBRHhkAOSTA2qbi4vJ5UT3OMDFJfJ3ZJ
QNZ6vadf6srBVoobZxoLp64QUc6KZR/mw9aseWzNsEVSfZHU+o00F8ntV5XRbSoHRciEBLPQ4wOW
5asU5FaiHTP1Wa1yR9aob7Kb7VlQS7Atzc00IZQkAFLYENLjbVeYTElIzj34y+pG7izHDrKD0aow
Wi5MaZ8TV53YTmntCJF1WaAwkL1VDGslmRbI5hcxNv4gvfDj+RTwrBVk1EcctpEdDma36jUVUdRK
TZ9V1GpKTzokp/KJFUz3/YMEj4+8G4qn3kbCJRPWgxOEV2i/HbnlJ9ejQ5mPkF//aGcWQjtjN7EN
YCuPsrBad521CIrjUL0GAMVHuha9jzw2JDuwwBMrWVur/sFHR7IVrCyEOSDBCcNwrUZYc8HzaMNj
pRbLAo1KgM8tJ5E9bC+GfNwMSbNK+vi6MVGatQjLW5bYZCePKHpLIluC9IdZx6uCwlrZlo4qPNyU
46mjqKgH9jbPSAQuolsQTnvVkrZ2GLrVoBxk9MeBmtLA8eBQ3HW54iZD8GqZ0PcRqHb2Q17H65Fk
VmqMdL1QnaStue4Cjax4YzzK2CMGy/zRqR5S2YHE1mTTKD0F5+Eq5Lb9Dp6B4tGk6TM3MBC7daqT
m+ueTY4SPfqIxzNsqlkTHlRAEImBKFCYKzHmS2HWJ6+GbJrcm6w01vQecp5MQixTaM8Z88BjR3by
dkhpNnuyoDNY0Y+WCFDfQ4aYZQuNh6MkuWMF63jgVBNHy4r++9d7/jMw77+KXx8Pa2fFr9HyYsPG
WngQuxAf4i+mHmhNhUpTdyEAz34XBPGXDuD5ee2sfKBOEsCgnoNM7c6xOe06uSTudW2t/otrfXcy
O6sYjJrvWYr/6yhqXnpr7y6BDCq20olFftssA5cc4H/eNPrtOHpWO8gqCqd5GnCGUnPXaIUjdfJa
I3zi6xf3aengz6Parwbkh+OgVXR20WrzqTd7hCyNzA/ALlseqGkLpXiMFO+bKC3Zmg/Sf6lWKHT3
FFNR55yc30+gkTmag1QazcH3ywPIKuQzuHA5AyUe6Ty14nQoQBBchkyLKlqjonE6+a2LX0GtLCTz
ZQhrp8zuSv9yDK48/6GytlUP08G4G60frfQ+BNZPb7gx9LsUDbRpuJO+L2oICvdCvxAYL4J6PImG
Ngh1Wi28a/X30ZeXcPQvINv3lX00ymuOPchwp6OPA5U+j1PjHBqCkeo1UsKcTYovS27dcDhkjy+X
K6W89SQnrdqNmb2P7DqSSV7lnG4CG3wNjYK299Z1fx+El22vYTM+tMhHVL9chMVxtCo2+DnHUtaR
fpewnHT6FWwMGkDmMpX9IwX2pW+S69sONxZQkzroXbX60XWY7PBeKcimlRhbULZIkhfbuxj0K5Wt
rTVpay8+IsdbGJ68Hg1iDHVvCWy0M2dgxj4Kr4MROZBOcdh69XJxLMZtn12lZncvxeOqahASiGGd
ZSUSPqwrnP40gqDL9GLoW6r3mBHVXY4VdD6wSXqEPy5demmPRXz2xpxMwLk4Mjqgt7VKpkXzlsoX
iT5yJ94CnoKjSyfVHPa6Na28sXHavn6PU2DQcXZMLdgMnKESP1625iFHYGgGhas01TpoWFnoxFXx
eykpe3Ugds27D1Wix5NTUqOkzyyOHmjKNXakQbOwtHhbEhef9rqjNHBxc3GoknaZJvXKV/uNXJ1E
jWLHXFjGdwlGn1dXVT4XhgFhStHO6iFNoputojKXu9VAVNxGxgRKeVUCXrfEk0wgD0ff7xbIT9es
Dxc9W5HxIVpxm7A+ag01eIFE67IehtXXy8e3t3a2CkPMGlMGKC2e1/ZZ30yL+I3DwyG4AEmwiX/4
Tv4vSdPfduzn1eEvq8esDCS7RkEccbZ6AKCSVA/d/YGw28PMcw636MT238JIP12l/rzO+cKoBpY2
9DHXQQoPGpRt06bYd/QvUDXvvwORnmeP/io+muiD0FpAOaNV+fuaaKeDokHsIOzZ8F/4TLOeXAxa
zvoHFAtmc9TdIXltmmeRgwGSq2MbI3uZj9ljsxrU2O3R0KqjSt+2/UZY8Nk4MoVq2CqCo79KXQK7
UyQ9wY7jD8V97F+mg/XWfVvs/ew79PEqZ6NVQ2aPZFevDtp6gMXDRnWRPrE6IhKUbrGFuqnT75uj
ly46RJNO9vr1OP70JolottB9EZ6ASOu3qqgt+2EV23DcjHQtpLuoe1d89X/ZI0GV+89Fzu4RmWlI
W7OrUWiIpb4Klm0Le7tbgpFeZLuMCuPm67v6JcE4nywfr3g2rARundb0e8wirv4wrMiFcIpLNJ7L
bJ8ekgt/2Zywoz2W38zRz56m/ucX3jzrR3RSpnn9pDcHYwjdXv6pWw+a9/j1vX1ex55Jgoi/0Pqe
3drk9yqNHIuNCwRLMqVQfFx/fQV1fh/nT09X/rzE2a6v0I28keeNikVWQVPRw8yfqA5p4qGWHmTp
MvLA0TV3daK7uTeu0XQYmP9LC9hXjTm9kdYyHJLAfJCpaupiWI4GxYT81aAU5tHf1rqbIIAhL2xK
WXz5lYcgu8YMQf6Aeovj04Eys0xzcf/1fX3aqP54X2dLqBYYU4Qgo2FUAFgyiivAsDvrZ//aO4PY
lNjmSB3+Pr3j82/Fn8/zl1zgw16z6C3PLgezYUlVdsqS8U/MgZNtpmVzNwa/rjl+8w6/GSXaWQ8J
9HNSKzLbW0ngUlLvY066Xz/Nz8f6fwaJNn9HPtxU32taHchec2ggx3icXJXHQJIXX1/kb45Xf17l
rDWUh+FYonZuDviAtrhk3tJf6Q09h6vhbQbsf3O9+Vd/MfTPZe8Ec0b6FDK7GueXmIwgDtNNFvYa
VNK6/GaZ+u4Rni2+vQywNxPcnJ3gIgth1rLfS7/5jH37CM9WX8ysmW+AEP7VTvT9FbJ4eHhX6jrW
XW2l9tjSFtY3z/G7OztbpKQYTlUBvOng1Xfl7MyvrozxOw3j3zRK/xwcZ+sUDYuijGuuUnschZVl
uvNdbSvYe23B/R+//ap8ugX7MI/P1g8lHKB3AQw86Jf+9f8l7TqWI9eR7Rcxgt5sacvLlVxvGGoZ
eu/59e9AE+8WL8QuTPRsetGKqGQCmQkgzTmIUg9RbqPdHpNljYUOBaB+gdbC+ubyVgK3wijyjnXC
MEKzQp0wndBEBZg/iMrNqRJfhF68T2bMd+Vvf+MJBApWVtE/ptCdvqJUt8bUI7HROM1T6Y4bfkuQ
31GgBb8F0+9W49VCGmWksoRxgb6FNOVhBnKmgxHHCG2cSFKKL5M9o43FAI+2cmYoyRJL2WkQzIOu
iMhvyF73FJ00d96gmGO2X7qJcTwzcjVW1CQB60eAWShK2Ww4NWhj1/EkAuaFlXG8I6ALsZQ+c050
RHCrxB/AJ8z9boPqyCEFyFmChO1Q3dfIk2JdshjFFdHfFD7QTStefmnBXxliJEQCxoWuoQYmvJF+
zrk2LIzFo/UKTOhdZvu9gNruhF96TnA3aQARWxqSBSxxpM0whD2EroJMmtwkmPXgH4fxVAbPmB1v
smOAA7/cBXWOHtTWqtDEWaIzc2LFqVXnWiwM5VwRZqVCQP6Rt2KwkTaJR9iDE5f1OvzZWU7aHS5y
6PcNJpAjcQBG7He7cLBvjoSkBrQPD8xwsdoNsJBEncGpX/ZVlxGbBkW8cEh2iZds6xMe8awQvxpu
F5Kos1hq6iiQMqyd7AUbAHmQB0TiBA5/+x86ZKlw8yPLlNcTkQup1NmMF1mS48hCH5ODsqQl2Mpe
u0+20yG7Ye4accQrbvN9xVrcNgCP1soFef0S8mXRaw/oY0W0B12PqexaBxzhdu2xOZjXj5iFjtQR
3eZinMbEWsTQKnsrfQ9+gTUKyMFoHUY7RQWyN9atYP26uJBJxUIFgG+9MUFmfqjPFcbNNxjX3eN0
AUIuCmAfgG0Cvt0tIxSu3nwWUqlQCKoWpY2Sb/+rcYZaAG0jdEiElbRARp9Jb81cWioSKm2H+Y8R
an7zab82YGMhfXfZbXUDbjbGhYS5qFR4afK26YIB0ogzxiBd7UbLuFfBYyK6oJ1qLf+e6SCM0+W7
82phtAmQhgRAFHaH2q4P+o6wvQd38hY4bFZ/Ku9Sj5VwW70dXPZQpCIOmsCbPg5JaQDldSGT7Dl9
jtLYSRRWxFm3lktmj4o4oBzOZ4BQkGxU91a6mTefVJQ8Kre0hj3rdrAe3i7CqEATJs0kJwmEqcjn
6jKoxxTkO0NW1+Jq1kBZZA7Jfi72q/ZFNPYQpfwj6n4Wn+wl3y6SE+f0VnJGwtIuHyP+HrNf6S8W
l7j43axIhzgN5EySJiqACKWnjlSxB7xwXzYH1NzAZP8iJIoV68BQylBqNpwatXm01JNiWEM+K/Yx
X/6BaSEQajzxgmQpUY5EGVh5At6d0w7I8CB0ayt+QnML2h+AgyP0wHhFcVL3kTZDyiwAkIeho5aL
ymENKOC+QZ7rowLlGNfwJ6CVAiD9Wemmm1TjPV8ad1LOb5PoDa1QmylJtsLYen1yyiO0NwQPlb/l
ha8AXSUzCDcGfKMIjK+5Fm6TefbQsnMLFuxXMX4aWg2NAaqNnnEAaD60aXCIEWLGHp1DQnYv9dPO
V7uDVgGUH0gsLiYHvLC+U2v9MeHfuqkDRB6y8XNyLwfPNXoiguClBNYvz6PYB9z0nLTYd5zTBe9G
+vjNTwmQQh5VlagFewFfomVD9QCveauLCqC9JaCw5ccWVCFt89mWwgYUIHaoAES+v6/DAak4VPKb
1JFBKjBgEksvXzlRO44oOoThB5pHLH14zzGf5gutNSNnr8onKQW+HIqeyngEXJoUgVQNLXID4PQN
+agBI2GKPpHnRPe+Buh60uCi2SkgVX0ALnYG8MjQiIRxAAsNymB6B2bJuAeotjlE+wrUKAGmgYG+
bOuqbgvSi5GA0nLcj6oESkWEM2GwhSAxR+kLBJ2uiqUpAH6kRNk+wGCgzKV3ABwiCwIwMzKSgyqr
ljoi+g8y2JvUG8C5AHAcL21z/iWeOBQN3uQYdFic+NI1TxKIRMrkZU7PvnIeABKfARMvSwq7k4uT
XKtmEki7PshsIX1qgPSjA1TdaAIvgD0CIwVl7wGdUUDzEnoHNF2O0vSMXs/VN+/Sl6izBSOqMrrq
4EvoX3DzW22PIRTzvQOdY3EzmKz4tHq4LMVRh4uezpGKlBdJcIIOdgdouU2/Tw6DjbkwO74L/u7w
1ERexyAmyJc0urJiiNygJyUkchuA8TqlG/ySTrJZbAs3/qVsr98N1uLvUhh1IZEBpzfzE5LEvH8C
IIUjoAIpsQYf1w7LpRDq/jFInBQFbd4cyiy2G6CF+MbddTVW839LEZRV9EnSArwLiyZ72Vtr85bm
RjvxFq5s5ScQA7kDc1qQpRVlGWlszG3RFMivl3uwFvXBJ0Mn8gM/To2LIdAJAb+S23DQsDdg6XUB
eTIe2luE+cjpHvvf/Gu2bc4FGDeBkZDs2bMMDMtQqAvHKHNcMeVYUX547MR9po+O4lfudR3XbjWL
bVOou0bMtRWHkIka0XzqAEKQjai6KluJU1mXxHV1NLgTmLrBr0Opg8Mm9vsOGFPcZrL63hw8RObW
THAxBYQfgL5M6RN80vZ1/dZt5CKV0k+bi6SV25kgIsUbTQKrBQ7k6yKE9TW8yKCuUH6oc/6oCQ1S
V+AgJpQIYDPlrNIBHoap76sHYCYTMnjWw42lG/n74kolpqB+kPSpOUhg6OLQhFcHrL6KtauohoT2
/28a2dSFiBgDeGIdEWAwRzOL++lIYj1O0BPYxZiJqlV9LqUswtW3FIYWAJB2VW0D9pEdD7SSEaQT
jK0iW/HDoy8iaI8up9Twuawhh4nuyVbu4rKLxSOMuuAI8PLE6zbXRa4ax0IiZfaggeunToJSeXKI
tN5CAw6aR09GxDqWWYIoS+95whqkQFALulMwwsYuIVoNvGwrWIIDjlU3PAY3zLffWiJmWQ2kjF+d
FT/XGqyoJGBmGiMQBjoYszpD62Bp+qJgqWBnBvz5uesYfieuhufF0lL2D9jgGlMI36VPwQVEYmMN
n4SQOdipsZm7JOFoWKpgHgDzu0Hz5CY9Tvf5EaNZ+xrNLzYrMS8yDFihzkC0xMd9DlKNg1oflOhN
URJb4kY7E1O7SYEaVX6o7a8Jbyve6A9c9aTlYHgCcW8LsOKA5P8A/tuCrpe7TeLJanCV72oolfDe
rIUMu2R9K+VsWVGNfSTX5Fs/OuOJy1iDRwwBKpVN72O+TIEC3Byi4kEN70OFZfAsAZRnhZovYEwS
Asgwqmg1lkgq32SoChPIe/6Ze2UdJmuJsoWtE6yWZYCqIyHkEhI9ZEBwNoZghsOvcgR29R2Ad8zr
cWP9QnWxbpVyLL5Ec5WqQ71wO7vZfXtb3sQ30VE9pG/lCcizjoamOsaarp7RC5lkyRfhvouArZv7
8CgdOPkJ0tfKfZ89XVeMtW3UkVJHeAOhLxgyunsFJPc6g7OOpQOJkwsdglYeuTogUQHkLGLwEBQ3
BkuH9TfQYqGoC7WBluciVLE58ZZ7qV/JcQ9amh2OLru6KR9ZhsdaMyqwcEmC6bcE4IUS95YUj9MY
MKyNJYCKBlM8tpJINmXygaOAeQip8lnhmuE9dANHF2tikDRQAhwOjlKY3T2AOxrHd3SknSensSYw
H34WyDzjlX/TPuHKtJNUvB74MweSC3a1ggSIK5cBjQogAZCAtQ69gXiyqLvh9J9NxHDyU8u8Bawm
ZBehQ6NCB+Bb5crPETpKG3iOSDrPG/U2sqSdviEH83UXY7iARoWOFniZeiBBGFr70cL4lIMbRMxf
rgshNvdz9WRQnmPaWhJppJakmXkpGnGzBjopMDc+RP8DQ4N3AxCSVV/cG5PhXBdIHPeaQMoJYuxV
XBsjcHyTZ73+EpBhawXkaDJW6F1fvotmlDOodQuOJRGCpuKLQ9M7YWLzmd156xenf6TQCeyU76u8
17B+aG7f5Hbg1JvJVV1x0zAap/5wklwkUXZeq4qRYOK/OaTb5g0jI/oOA1ZeaGuO4uWNmZ2rV2CL
MHZr/XJ2EUoZvKIMccpPENq77bbxSMlRdtlvoNW8siZd5FC2XiE3iOE4bBYXmsHzCO5Je97OuglW
D6gHUPR5h6aBcA9ikF/i/XWLXI+aF9nk74ujRooIRnKEB5hYDMgUv0/a312iLhKIqS4kxFKBscca
h1mniXaOtF/ks+oafzjLLjLoA7MGFZcaYQVJrYh3UlfnzMAD0JlLWrbQLy4zlo3hyCJ1eCpiN47j
hGWLR3/fBRXG/DHQ0ZT7Rj9f36DV+Xt0vwKnB4BuGBWi1i/T6z40xoy8X9sD7yTAULEwl2dJp8bl
X3DDQbh3+H31XG18h3WbWjePi3B6YRVB6hI1wQUVwwZoACf8Kdf1+4NrX0RQSykVytxiWhGhaldv
+9vRPANu7AmQ6pZkYQbvDqSsLkPk+jF+EUmF4RbEmmkRptDqYbIwZIXhWQuYWMAQPQMk6gTQn62F
cU+WpuuH9UUsFZSnrAJjDvjBcFgr7pEEFAzVud997tcVBLvz2jnzj6RvIIKFzwVxFeigzcTpeQTE
IAg9UG2wgHzmCDi6Z1u1YheIETu5w+ixiZh2am5rjxU+GatsUDE7z4eikRV8hFbczNy+VV4MVMaz
cuv3MmNpV487GaO6Bg9MDPRv/DvG1EMiaikPMw19FIrEG5BNOULJuJWv+vxCCBUq1ZoDmm+MVGqs
C1bYD2anH7jU8Hghsa/v32rrhLYQRfl8mPGGzBED1dpdOPaOAgZQI5asgLvPwKYbjaOtizcF0hOJ
IbISZqv7thBO+bxcAGC+EZG0DQ/SewAaww9jX31mn+q2/PJxqSXormjKDmyVEVRZu0hFgkDre8BQ
Q7DAg/gXVSdIHb4YS7vqGgvtaN/vfcyCz1jaOQeF1oTJrlizYv+3IT7icQzIYGDNpSBWqwAI7G9V
oOozPoDY4o874OIDqChQq5rQcSG0jLfBvXAAerEJwiCgxqN3LrEDZvp4Pbd7EUhnMdpOTo0Ob/6D
fFcjK27nN4UFBncUDQ/tE+cBf+sxLA++ZWyua8rwF5Xy/97gY4WfsNJq/ziEYBLP3jLMZPPSzXU5
6zmrhYJkyxfRju8moZJlKAi+3FvpHfOdwntwD8JEN7nLHssNxv+P7RsABTwRzRXNtt5hGjSwWTtL
LOfKxtLZjtiPADxKiopiLlupnD75g6cWmO8CtwlvzE4UMxRfrysuFKciUhGNmt4QUxpfujfBzu7G
Z92ebnC/IvdU1Gq5V1atj6UkFZlAhED4kLDWuvoCWhw3Gl6N4smP3zIDNJYzEzWN4S0qFYyAIQyW
SXIBmXbNW/6R2qEL9rRz9CHavAl8SkbkXQ9B32O7oqiqOuWcAh/rndZCnFEKVoG5blB520kuMILA
NxrwT1v5Rw59QANoYqpRoSWXuvC2Pmv7JLL0L+V9xNk8fZL+a9/VPCBqvoCgfraMHToHkFUdTeTM
GCqvX8Dky7dQfuoLoSAKKba0d+utcui34KlCp16+B3igKVnjY8Exh/DWzegik3LZAbSAupiFyCWQ
brURZBH+U23wdg2CZ/8cDe/XQ8QfYuBFHjGzRYgA/rmox3GEA/VhcMpbcBM6en7oYvQH6ibYGZ0a
ODy8CeAaJvAfccJrW005aQ2kLgzsYasL9LTk/W2JzheGdiwRlFPOEibhAxJpRW9GzQA3y87WTuNO
sLhd/it/lE8Z60HOEkn5pV9UXaBVMBpSVxYdBAIAZwKD5ASwWqvb/Bdmuh4JLltI3Q7mxEC7M7lO
Nnx7mPJDGYdWraASpQDOULWGFDzwJWcJmAzWZs/IXlPA+lxf6FWlv2u/hqGi5Z36BF7h5pQPkP7j
onsx/tAxdXddwPq840IC8ZuFnaaBnje5jIhuoMKse+0WNJpwSFKw9+3a4V3jLr3nvupdDhBAW2bk
zlebnwHbheL2fxSkwl8YJwFfF7jiku4H0vwcIeehusUNu51tzSsukuhLSTMn6CXFPRNvIQPZZyDs
IMFXoPUSWEEoeSHtEVm4MyQ22tvnxJTeBMWOXNYzfj1xsPgMKvYZfAqg8e9GINf3NHf4FTntM/iW
z5ULrpf4k1lrZJgQXX/hm6gdpYo8IsCNhfuYsQ/uwI0Amqrt6FS31QMmnufX61bFkkkFP4xihZlC
2o8EIwHvEzCOeJ5luKuXvcVCkm9YGC4g+fg4nyGjd40XcFvWr4mTff6nTx+KfagyaNPM4Tfr9Fo9
sBdyqdDHAetKBeUYXLLaNkiG8DEAEirJvr6CLClUtKvblG/aArWFQCQNcOCETEDh2bIWcTWfulCG
ii8TngVhGHwvYnwLLIKN+qDtAPJis0A0WBZBhZlO5bUg9GGFEnjtQzCpc53iXl8ypmtRscSvRwmM
H5AxA+UN4BJWaretKZ2i7WAbu+iFZ86mM7SiqzOVkFQNX6FmMAeoL+0xLHpdJYYV0MUWoKANyBzB
CloNJCriAxgYzAp9oNelrN/qL1ZA11liURz7LIYaktk5vic62nPoAjzA6uzsFhAOYId1rotkLRwV
INAdDE5FXLQPgvo7CSurVVmVM5Y1aOQTFvFBmo0E2BmwhuqrOOlP4mNlkUK35qUBcrSRzXqnMAWS
zVwIxI0ITCYlBBLYf9KDDsRSq91Ft6ItbsBFyVjC9RvmYteoEAE2PdCLE5eKt/XZeC7AQ/lr/B3/
rt6VuwqzYqCO/IxqDy3a1/eOKZgKGrWgg/SyRR0XbEjo9HbQupU/gAMdl1vjCM4A8FHfabLJ70H4
eHtdtsTyCCqOKHnsx7EB2Zh9dOQJSIVPjejFIvAyi9xqkzcjVswi5qxQBPl3q7wFNU5VkGIIgO9s
9IekKp8IXko4zHYWfoXpvpTClxBDvMpni7ZmSW+cuXxPfWAf4M7tSFFiJwCLU3PVqQi4lfTUi6l3
XSuWUlTgAh98BrJ3RGF93iSBahfge1QnxlWS/MiPV8HFXHSqtQRdGBXHkXvAlGGSIOcsMMyYYxvb
5cyZkwJ6pQkYmoZ9XTWWsdAdjEqSdlpKUmwNytVKZtWv9UO04ywN5eroVnibj+ldCMhYxpKyvPEb
+2jhjQPX1nJO1hToQU/oNEWtEEwpJrpdMJu6YzdAr++hAhwlAL1L8vf7eyEvMkCAVkaIaF08bCYQ
KwC60p0TVsrnD+t5kUN5vdKmcdJqcADZAwYr4ORdoK0Bi6PY6Bj1BXjSqRwBRepUMHuGBf3hnLjI
ph2/7lo993EcKXjTcqacY34IjVhIF2AoQjTr47BnymStK+XwhlqHWhKSYGPNoHm2xnOEafHWbEGJ
ak328AC6c3Txs2IcOYB+estFVcol5yjvC+BaINH1jhECS9l0oL7GiQjoCBvgjyJvMi12/Uz8R6RE
OSiwaiN9VGBBoysmm/kdg5Me5+BRgioshqes4Vwyu2H/4CY6STyBP1qjyQkalEl7LsBtNt72Nmo2
TuKEN+pWvZkO4yO783Fdx4s46lCu2whQZD46p/l42viNYMvlMyPgrO/cRQQxqIUjplnvGyOpRA27
Dux34JFF7aney5052Pkp3qd3f7lzF5GUTwIuNioiCVrJHlraRGvwNMHqf2tWgYmL7HV6AOxqy0pU
rjvGRSjljBKSop1UYOeCWfXqsjJ70PvpvOhcX0/iXz8d4SKG8r9qSlplAk3nwffV7YBzVhFyd8ZR
X0QlcJAVK8TF47pIlpFQvueDec0H/UtzSEA2HoNAdvi4LoDsB62Tzqsa5to0DYZPmQhfNFogZxXA
IASg4hRvonIvzwAz6nWGJquZzqUkyjKMTjQ4oc6RPtrhQpGBgPo2c8YN6D/qL9BvuNNDjWykx8oy
sBSkbCOYZKPnW4iNwBZfa+C/6V76GCWup+sLydSPso4C2Os9l0AQgX4cTn1wAKqwypnA4xEC9LwP
dmE3wM/PXljtWquH0XJpKStpkkKqQwWiyQGvfsNcgvScNKWLLmaOEhO5Mtbbf7UjDRSCGG9RcJX6
Qe3FayVAdgdYjgSM8lA48AnGG1HtFsSnJASi6VMLnP1xuIvxXI8iVvWF5IZ+2O1COhU9BTkWa3Vo
WuArx6/pIFl60W0wDm7OwFKsBZzIAPdLW4DQA/pU8D8Zm70WWZfKU26DzucK6A1QvgvRJT/GINAq
X0El65XzYDfFzucPmvJS5cd0vg3ygTC2X/8CIuCa/pQ39aBEVAS/ADxNcN8rKJXehxrjgbGakMSw
q0rI2xRFpe+rjWGMY1pGUHIEfL7WlA8DiMCU6Bwn/EGNwHYcahuwtbutyjq5yAH/U72LaBF/X5xc
UdbytSangBLwhqfOGzfkZpXeyxvWeMX6Ol4EkY1eCCowi6vnegLcTxExvQAMefASTAzY1HUHXawk
Za1+lc99BsDmgzKHFue/gb+VR3exEChuMCoOJ5d7KfhMwCKn+/dt3ZwCoI5GJau5YN1qNR4slWAw
xj//VlaukorPI8QJ2Zsc7nfqFlbi9UhtSJb/O3oIves2unqj0oV/5NHTMoqWpRN4BdvDrAqHQG42
cv2oJv0mnB6TtneEOdmAqRgRubSm9oUD/uTAwtpa39/LJ1A5ZvDbD3LHZ/ATdBF2g63Vt1oa2NcV
ZQmhrFXQQD/fBHBGLuKt2X8tMKULfi3GCUp256dPXFShTBV44rkCBsr2IIz5HnOnthCBmsxHq132
UKPeHE+J44+ze1231Xam5SZStluBFYXjdbgiKTaBJai8lUA5n1mkavAITCw3P1W3xhOw4qbMmtzJ
Tp1h321U5/p3sNaY/H3hqGOqT1re4TP4HvCyc2z5PmcZBctTyXXg2iJTcXXyR0MKDXKUDpWZCoNV
IoPa84fKqE0CyFMlwPwQsg2vgClA2Eppaua4z1bNV+UjBWRIIIxjfRPDbenKlyJjdtvX8E25/8bx
h0wAzandAwCeFN4KxxDOZYYpbq0zDeOl0RPGyrOWhLrYiAFm0CIOLoQebkvL2mMIcuq0fRpz2BwE
X9/n1farpb1RQarIwK8rDhA3qIpj1AOoAYYnSdio2b7SCXPGs9QBc1h/Hznm7hNbvrL7dGFMM/xx
HATInnCsFyMA/KXPURXctFesMgXfNrpohtQE95nVTMUzeCs3IGb0+qHYXl+F1Q8RYUSqjN74HzSm
/ZgYahPJ7aGuChOElGAVZM4ysmRQ+ypFsSFGhYiotakP/RmgPY4PQIUNeWBXH4OOLh1WLoElktpb
qeWEIgmhVljdqP0DH75eX7b1g/aybnRTfB0VasjlQntAU38GyhObdxpP7x35FYjKtwOYX6z4LmHd
Vr7t4ofdLMTSp0xnJEFSojQO8IuHaDqqCWA6ysSKFc5SQ/RgPhoKqAj6nTZtBOWz6DEXoFk8sCU0
zLDkgN5sZgA6oAWdx8s1Byf9AM6oVnqQRM4apacOwEKK5oGKyxx0wRzLyZRTIHEkup31pR0mFUA1
HvkY0YdvbENN7bKuLCEFN5Tcu7nabVL8dgnsEl/dcbioNwZaUsfACTJjG4Yi8leKG8vjNgJn0SCB
X0Y2DQ1duJVgjVy0z8LcEREIs6612hT/h8tLBfoNeU5tMEKggQT8qxnSisNhBueolqMHoEuAiIS6
coP7vy486Hj4g3xJEXdF+t6qn74YWPx0C238JkA3E1KRwyme5e0gAyS7SazMxw80sjVz+V2hPqXc
M1inzTxCQ2YzoK0W9DDa3ajHz3Pl8pIE9PVTkWz07qaY7KQHYa10N1TI/wm8m2K2OQO1SNFU1tiA
4whAvjx6JcB0YQxYlLYsHkUtcyqMG+gVB2SZxkylGc81dDkg080VTsWBMqYAoDuYWqP+HMeTyRel
lyu/ObS8aU1lKspDAdpbpXouhV8gRWxNoXkQpdcykkyQMwCZJDvmQW2KPQCSi9KVeGTvMKWsp7LV
GXeDHvzm5a3f6PYwip4g/BYjAJ7GhX3dRVa7n3SJ10VZMmRNobvnxyrq+myArVZTek6iXdjeSHls
xRLQv1PwHoHzKNffswGzYgn42j8ysE8L8KVwnt0hjMEjAfbjFJZUzLe+3h41/1MCEFav9iaGQgFd
MhesI2H1AFx8MhWpApD78EmFSOUfm3SXbJQ9B1oWC2wzg2hmH8IjUj7MTBY56X/49EIoFauMTheG
pPwWOjmhda48w03t7Fg6k1ude+8xBzcI44q3Hr8uQunE5xAKU13mEDohxas+yWQiVXE6m0fDXXYz
fEwbVn6EKZKKXaocJ7kxQWTZWeV2ONadGe0ScIKZCbgFFTCiWaDu2Vy3QqZU6spcSbw6YfCmRfek
PYMpQ9gI+8zSnGyru+MjG9Fs9fq4WFhiYovrY57PtVqM0FIDPUskvPiKaAJRgrV/DEuVyAG4EJPK
GrjMiBjpYfpC6R3kl2bh1RlSMYI1YXB7w6x9rp6pC82oi7HS63oVRVjJypHeJRdsOHvuJJxgM9/N
Q8ENM/OzmnuRAW8NeBtVBP76v5WcOb4sAmCbfA9iSiBlBXL0RtjpLjyClYNY1W4hi3b9dDKUIYcs
EZXV0Aa/uOSC4Wkv29y8qScHnMEwT6aKq3fehVjK+dUqEjq5Bli48N4f4Pco8qhWsiuOqCkfJCex
DRvPD47dL85YWzoAAASn7dUY+gaTqe4yhxTOQ5w1bktGVRhnwTe49Y8Yd1FTony/aJtQ1BXYTi7O
dhxLO6PVj6MY3flp+DwAWquqUbHvgpMBKOwazNFa8pYGrRVEhz5ETyxwCZ/EungGkAiggcpzKH7x
cehEQ75J/Fdf2QzClx+IzsCDWki51drf/NyaVZvihzJQuUw4I8uTzj+KVeeBvWgD5kJUrz/yKmd5
5moAWFzRqIBTqkEJq8XNsLZBtHEuSSy3IoDHxKdw03oYVDsxC3arVrSQSQWdehYlkPzhqB3Ai+Zk
9/pngDjwrBV2AvRGMmOlhl5ttccAmdKSofGq5yyEk78vQlGkzg3IWqCwWIUYP1XMvBQZ9sNaUyr0
pE2SND4xHx+sWLUIwM96MudGZmiynlpfqEI9yuO6wHReCqdonL5AUE2cqrDAYKc1qH3mJ1CFWiGA
G2Xme2VdQQmcR7Ks8Ro9/scnCSe0A8D2NZDOaYITyLjLglfm+mG4biYXKZR6PVfxfluQYAN6GjXc
pjl8vyktLX0fmUCKLJWo4K0rcRpOMlQq+NzUJsXUdM0xEkbcZkmhwjYyYlmoNJBiiE94VsT5pxY8
XF818hM/Ypd4WTUqRE+gGJr9BsD9cbMJFMniJvQfi2jQBR0gKPhkP3KuC1x3qH8E0mMDkVAG2lBB
oFze9vVzZjBG3NYrKheN6Jm9aUrLFOOmxMwnhxTagx3oVYDymjv8b1biez05u5BGBcQE+IRKG2OL
Koeg1JEm8vY58IptYAH+D7bBCBas5aOCYdDOYivqZPkqIA+iXwO3ov9tg8gXLCLeFPK6XhAJjQ6S
ze5GxTPuugSGWRvk7wsJKA3j/VdizabiU0rOXP7EJRpDxh+i3cXOqHAwlyCO6nkIiXjOjPXcqYzc
VlVpO2vxvpHfx3ZCdllzEwAmRf59gdQv8Lk3auC7WflX8In6wkyoeJH2EqAMBdxoiVGOWxA3psfW
bMAHaJYnQFd74AueQvd/W2cqfESKHGi+iIiYDb8lOUXH2qMGkujrQlgGSQWQetZqo1IgREYuRpVC
K2eRtTC2UudJmWthL53A513bYSt5cN5HaWhOYLUtms7skA3pAC7QyL438LWZg9kuGTIrnzcYyHYN
tDGJw/9mvTrNXd+Utaq2ORQGc+peRpuuiD5QXKr/ZlkJZZQMkhgwF/1b50rA4GEtDqgazq8ZiHtn
vf8r67hIoPy87QMRPYmQUNaNnfDI0vJHIYsYenw/Y34eMBcxlLPPY6fLYFnAM8edLBkgG2NoxqHZ
A5IsNiWMaBGENMBF7WQ3dlKv2PfH5lx7hj15mu3jjsdqUV+PPpcPogJD05SxUqgj9k//HCLQjHWJ
WY+sDsz1pzkgWf5/AymPL6TWT9E0gSTtlt+NdrQnfXVkSrYCNCGuWmwA8FWYhWVOinqHgHWwEDXy
hq0BdGYKhslb8e24JVit+qvmVO/aXfESnmZnBAzuTeAGfzVCsfwC6jT0NU2b4xZfUOTPqexy88fc
KyaPmVUOWHBA5Z2C5x49HZV2A6xy+DHIXMtgE/nvRq8+Xfeg9bBxedKLlAuJJTcqcYCPaYAsbUe8
k4EXUXCTT+AGoOkOidHBAHE1KDBYVbbVnsrlOlC+VRQh0DxmiO5dCaNlQm4a4Cw48tvWQVXgtrV0
3PIr079nPZZWjXuhM+VtVVzWaU2qEXL1PmOcLG1bEMxtr68sSwjlQeh4FofCgJAgB3y1dlNmDbiZ
Ga0Z69u3eFXTtiTzaCUEHwe2L7ifHBElCFBs/U5N7g5Ut0ge5J7yel2xb86oH8FqIZMymRLdNw2I
5vHUtDTT3yn7fjMdCw+vzj2+YqN6/hdmgjxtM284E1D3Dnn6gi3YAlvTvWIVN70D376DRZmCpW9K
DwgDz7nFKgB9o9xf+07KvsI819tahH3pj/JOOM9mdkwsYKm8xzcABgcjKMTnTn7MwWKGxE7zzPoC
IuDnB+AolkVVMsBx+O/jKVdksQe4EJ50oAbq86+UiSu42rsiXyRQ29/y5Sg3A8J0vAXctNdvUjz1
u+1/gV20+gRaSKI2XUV9Wqs6SOL2INb+xi7qz8q+xsjwA5gwHPU9iU2tsnQ33XF/R9ugL8RTe6k1
Wh+NJcRjjvqs7/qb8iZ0CYVCdVDe9N//BZrCqv8uJFJBgudKvlFHSNQegsjy72TgqkS7wkus96FD
CxjOJ3nPnGZhmQwVNeS8Seq5h8mA9zvdznaHEQq0mAvA9NaQj7R6uA3rtfSHIHKxIuoUNgZO6pPo
e3GzGcSMpAHaaExRRsP3aKlockMy2RecjvWKItpccxDq7g3y6kn0KwiOlQ9V+EqnyEzK88gp9vWQ
JbCsl7p/Tz1fdi2Gn0it42XCnL2r7N3yYdyMd5oCvgon3uuN1XrclrW4ZO2uqEjPqrVtKoU+3+Lp
i8JgznXWVNx0/jkwHmPcya+rqRB3/yFMEWSZR7YPfbaUmmqtqPksIg83CLldGTh3ascAJaMmfeij
70zzbPLRuVFT3K/wCOAnOwfgjKZMIJva12X43KeTgLJcv9NlpL7AZcYr8cYA3X0bIhlWD/Y8viW6
m4C3WE9LW+cLR+BEUysAFpwJu7Y81yNubtJRxDhvMgEGv5rMsppsLnwsa80RZbfkzrFwMGbQVnBf
OdiqqvTc5ftauNcwJStU3vU1Wb9lXNaEznJ3/tDrCXkjNBMSo7KVgX0Yee6vfE9iZYATIHaQXGel
RNdzHgu5VPAHNUMW1APkplvxC8HjLn7grO8zsDGbm4CJSM0USJ0Fms4Jfl9g86ed7o3bysK8xq4A
yqcIMAkcsc71hV313YV+1IFQc30ucbDsA/pWAPNg5Wnt+NFBGFjQZOvhaSGJiv2TOsJ0NDwSut1k
4ZGw0ZBQj+12g7PcLU3tiQ1ptf4wWcikov9soNSulSQOH6ChOwToHIREoH4iCCOb6e978CI9X1/S
1SNnIZQK/sJY8F3dYgfjTjDVYXJK6ZgiC31dynrXkyKDR0cUBBBIU+FeCANVTauK3N8GOERjGcDN
sw2vcLkta/PWVbrIoiJ8bah67Hclqj7ye9P9Coz7DkSk1xVaPTMX+lBRr4glIRca6DMnQFLoBSfs
WCWd6yIEOrmiSP9H2pUtx41j2S9iBEmAJPjKNTOVqV2y5ReGFhf3fefXz6Gmp5WG2InqGkdF+MEV
eQng4uKu5+RzLFWfIjTMCb5qaHG5vIjNjQJAKcgGwOvNCHedKlbQkVY4e8089dl7aT6VqShY2HyL
zmRwF0k3smiqgmV1onAgL9oxPoS/ATuOYCHZZXfGSwFMDzE5xLr/316lM7HcXQojYCcWEsTKB+L1
cFIb1zh0vghqYtsA6pqCt4kQReVzTjSu6iAaEXGt9NIrvW58CBzAAx8aCy1Se9Fs/fZufonj7G2Q
m8toDAgvyBS58vRCqs5W9J9aGFh109mX1WMTO5QZGjVRm6I64Wk4k0or0xKcV2ucvsek04/22thl
D5Ez3Wk+iAEAuenGXr9D9+BlyZ8ZgG/HdyaZs0ptmWY0QoXlE7u8vg+Yg/e902+yD/Zcn5jTOpK/
oM7ZWtqTmbpgxgCcGqqr4IoTBe7bj/nZt3Cmy8CUQAubAtiUh0m1ssGuPlq8c6Phtg5asSqL7ZC2
6dE3JS6Xb9qAM9mcKUuKtQw9qetI5OimoNSSHfR0AUt7clEDCN+7J0ybCzZ/0yqcyeRMWzgpTRIz
7L2O1jEleImbCg/D78snvH1xvqR8DmecpY7RXjGYpUbWEx5An1s46CTJ/RiGAfN099WTaIhIsJOf
D9SZvGBetIYsq0aNP8wBqqNUgn0TSeDuZjVGDH2FBoAOMI4UqmAJU14Fm7b+xIVr8bmpZ4uoVKlr
ixkXclUHFYMjKzuccpB8zI0e/lkF7eyIONOdF31OFRlbpt5NDrXrQ+IE+9ifkFPRntCtsf9/ro6z
2X2p9mqXYQOTfXkdXwE85JOtIP3okK0R5Um2Pbyz1XEmhhhJYVQVrvXKtg0y5fgK0+oYHEf04rPY
Gh+Dq+oUuJfXuGm/MYeoYjqTgdyY4IDPDlCZ6ylcFobB3+FHUCv+XFJHrfpdV+auvASC9/0/mNEv
cdwJJlKpNOEMcevMHrA+rtgheRwe599laJe/kCRDdh/xr2bTneErbuYa6ZXkiHijtx3bs1VzB9tM
TdcxM1hBP3WfaWvedRc8tgkcW222pmdkQ0tbFARvJ91R2tOpjNBU/kZDT0MlKyJYGOont/KC0NMG
y1x/PT8lHppQPRO9HIdolwGAwR5qq5LtCoWNy+e9rWVnH8EZhdkw0iJuYMDT52bfX+u/15F2MBJe
s5/mIXeap/5KpNnrbn4zEmciOR2TA6XXcfCwdOZ0qqvKyUr5qFUiBM5ND4tphmmahq58a+EnkQxG
09UWlSVui1TZQEvwpqKwFelBRt8qU/pD2j5c3k91MwI8k8o9iBiKLItexa3NUMLvFgq/e7wKW9NW
pb/kEAydmF8Z0N09MfBlTQ+1BJb0Tj4oErk2JmBWjqcsfzFrkK6VT8PyQ0M/VovZ8chA41IZOhGt
7KkXuTPks5Hm0plwF1GFDrQkhBrkYeA2pgZsXb3xDBTa8jryM1m3sxTAsFVwVUqa3RFmpyQ5dJGf
y1cB4EzMXLb0QQOZY3yYNR3EkcGuM0Yr7mMwZ5aWAYYcHShmpVL6svqriKgVzNodbr9tVqqnoskb
nKkeM8fCVhdc+0X3ajQypQWgkybIYLWFnm6HmolN5vtO+4C7axvmk9z/qvC0pLnP2BWVZE82Sksb
esfsIjeYIz+VAZOvgBZVPenJdaIB9COunC5z6+hJl49jO9qSFlkd+r9msthJO3pdWtvSMDsROsfN
ALBNM5gK4rupHu0pKd0Y+Op9c523qqVFwB8PIrcf0GhvSGzXzaUTtPMNIc/Qc/Tw+z0bsYdIdWsY
XMr9QoERY+POjBJ3VFR7AXV4oYboNQAudhrZZfIyLrdd8LOTOi/vbtL4LiWtw1rmK+rPeIE6zAxl
a8lq6sYdWh20lw3q2vPspiuAYzrbM6bTNDyGQNtpsTr0UlppmaE3DHTQZrdLqXZfRK0fE9DVVzdU
xtiUlGBwtzatijbIyUv7sFB+AY3hNIcEMf5V28X2iK4H2qXOgoHBrgNsSvkEDk2dADd8+FmOB/T6
74e4uNKWN1COogvR0sbBVRV8YH7b6d2uNN9U03RI9dsAwxQJYPCi17j+1Zgjxixiu2InOQZfpjZa
uoEoJcarWvT7sNSPnZYeFkO3GDs2U+LqymCREYehdn6gsJ9RCXioariJM9NjS7Dvm+WZSIvN0sKO
K7yX5SlNir2a6m5MJ3cpDQDJI42HtJ5ZSX6ly06lNF7aNreh5OXoyerkqz5uLHN0pwqvbYTxs5uw
eDakG1NHh3bUXPeq4ZVx5mil6mRt6bIRQ9gN5lsWBW2xpxZXYQKjPNAygMXigth+H0nmvg0SsMmm
ni4dVKSHFgQEVf3O5tkOZALX/b7BC5BFmiXpflWj3RNVR6PEWL5We3WIoiwa/dv0btG0+5Rdh0Xp
1Ey16qkEbydGH+Pa9IYefCSVH5vAJJJuGBSdqR2Qx1H5sYBKjP42ttNBaGcyzQrZU6LofgKmAC1/
ZlVxRarAkqPSTxpiJeGNpOJ/Sl86tUAIgSRmjNuwNE+deS+FtiYHXk3ewupGQcazBoDGXNsj+2WG
mtuyt2Q8VXNp0/nBLJSDDI5YlA4OaOq1S9ytBXM2bcrsbLmpCYiYtP0S5QCgvp0hspYPM3sl6Xuq
PBcT3TeFp/alGwFot5QsTQaYUwO4GYQ0RQCPvGXWQHGlNB0cPiZG7U10olXBTVMh+AsbGBIVzR+A
VzITivmdm1SP1mlqYNWYThg3dq6AtnVxxgqVZ8ML4gKx6kEba1vWXwMsNGGJGw6xR4r5sBIAq/RU
B6GnmeFhMFonoe9hPzthj6omsFWn+jHDbY3D4DZn48lYULGXlZNS3FPpR1yaVqki8p7Bn9OpNjGf
54whT5xbgHzaGU3jaG3hzIliL7PmhCUu5pAAxdnQvSaqTr2KALK7n5d8pybMv/x4bQJwsrOXmfOD
qD7rSCniFTAeBlhG2CtLPsUuu1V+mC62zmkx65He5Lc5TkyMxbsZPZyJ5zzeosqSJZThGKytkdow
2mGLgWyMvBTT2ir5W9fdfEBCNTtFwSvRYpF/vzoelx5BLpCms1YrdP5XMLvmSpSrCE3KtfPZAfhD
NDmwPQl0tl7OV9CrLJR6CnntX+uEC/jBEL8svvGW3TRXg21cB7BfpW1iQJx6qbMOcL2pzFPfWqA/
C6HUtnf/3/6SzIXVWtDFnbl8JlNgdHaZAwv73jvFfbNGN6Ksxbq273v9b2l8eD12APmbQ8RSE+6k
aRCnKR57gJ40yotEX9Q5FzTEbsfzZ44ZV3rAo9y3eoTlsZP5jsvux2761L8EN8Qdnorf/6xv70we
51jX8TIrUgp58kEF7UuIwRCUjhCf2rrkaQco9eJ3v0UxMRHtK+dcB22bN1OAfc3SwM7MX7EK+76o
bg1W7Dasr2knWTGTrQETc3Hc77uB3JMC8OnprwSE2W32npFxT4jkG2XnZkZnzfBYAeqxm+Jwv6To
9IZLqkQ4KRAGYEbDjzUgfdW1q7IbNfytKXe5nOO10Lyirhx9UVzAJVuXDdV2BPGlPJy3GpQ5UIDW
DNCszn5OTjIwR1JSuJelbNcEzo6QM4cDgFdKNFFDR1MggcvIZBi9rysY16VvTHrv2VvcVXC73pFh
FaxwG/vjTDZnC5Msl+O2g/pM5g01KAqCmTWCYK0A5GbTo1g7YiBNRxQTi0SLIhjODhTQFIlMWLVh
+ES9LSgawpJ9AXdBsL3rKV0wAfyscNLJRtPqn/Evxld1u/4VOPKLgVYrC8nTE7DjMl8ISC5Qnc/+
mLMEx5RFRE4nqA5JoMLjTzIAq9IQMZCJwsBPUIczMWZGENxDeY5pBu7W8ueELi59fEyjH7PyUpLe
0jBPJfWKSyJ0NBpPBLFRihinJoM3yJEHMG9rkTCCH1p1eN+bCbzodfx3HeV1c1qf0kDxBOchMB18
11vFSCNXI745OS6e5gEbxF40v/thuBnSuWizOBW/NDt3dMOSHi/LFp0Kd6EJUZsoXKAKZPJMgFFV
p0E0riBIB3w+xmcnEmdtF5LV/if7tZnj7/KZiVbC3dulXYpprtZ7W8iuZHrNXLqUCvKsgivKDwDm
ZqvXWQ4jT3PTNrOb0Xweio+prJx/ciymCjAjANageQI3+GzPIjS5SrkUohM1uCnIW1Iuu8AkArLD
7YP5EsJ5QWAUr4OkBspRS16CqvemHiHjCHQPpAwK9D+SGCk4oxFYn23j8yWVs3JLIklznUugdUa2
wuyfCKT9vzaPBznNjKZaSAgJWfqL0dFSg0NARS3J/8Gt+fc6GOfWFLJZ6BpIP1Gm+N/6Hgbi4arr
QL6tDslBVKXYnpFBwvZfKsHUP1WiNaoITfsRmrKDk750XhB14O0NfXMANkn1V5imdoAXI6vfw/RV
QRx0eVO3U7Vn8jn/JlLGXK0TyC+OozuadvOgva0FTSR8GkvDTIQNAmYxzvC6rO9v1deyOQMVB0nW
FTK2uXU/J1EBnGe600H11tS/yBoKbgQ/9daOtC7aaU1HyxMCd+ZW08fc104lIaWIVIwBomQJSaHL
W7ttub6WyFmuGFQ7WqHgsg/1SRpvK2QjQ01Ubd/szTw7Ps6ilOoQ9uWI40vYaCvmYvVov+qW3zWA
C2oA9CcYTErmypNy0VjP+suXTpAzM51GopEsuI4yEmvxcEfR7JqnbzmufxWJZhc2hZkq2Kywnwwb
9+ct6VkWSwHAcY8LIEbC8IZGoZubwCOBS5wyEUjlpr6cSeNOjmnA+54HSIs6FQhR6XXGXtKlscr0
vk90V0cKTAdU1WV12TSgZ0K5kzSpUqOtLcGIUAOmiv7U0NC+LGFTIc8kcCdGjEhe6hjLArDXrCEn
Vly3ppCBcTWQ3/TiTAr3ELBulKVmhkZSP9zJwLGAMYESgnL+St4VieCSbe+armCWFVUJEEhyihGA
bVSZ8HJXw0FVHmC9Bcey/SCYXxLWLzh7syfNHPqxREmN3KxF0cwp/fC0gA1nJViDmy1gTREtiNP0
LDTzWSogriMg+iKdTcfny2ogXBGn3qQtkzSpYA6LrrZGOQfqGJg8tJvUfNDozkTeDR3ftll8FHl7
MErwaE6jK/iGVcZ3LfnaVU7bSdya2UjxDaphY9Y1Akfy77Vjfq01k+cUM+2AtjuUHmYBhZmEbQ39
ks3dg0anUhBg1PazEAw+nB3daz5wny151+4ur1N0mvxlyMNMm8E6BhpxxdLQXjGnovByu+z5paB8
2GfO8Rj1AWRkxwGUUDYKGw9UswDrtXZZFDcobVQ7NNO4COiB5R1c/Y22lW3T8u8t5aNAI+v1VFfX
4/QBNqZ4ikPeABiUj2jtbp6pB66x4pB6woyfYH/5sHDJw7kqJFx/Te72dLxr+gOR3hsEfu0YW1Xw
DvMATLmPQP85dDcq0OwqVGmUGha2aix1aW9rQ3WT0UAFqNmpzUnKc4CGPVTzILAjn1w8FzSejwZ7
syF5UmOLFhQxJZSV1OZDmjCG1mp2E2gWbXSrNyq7NGJbqksv1YbdooCsqBmckoFPsksfuqCwmrBy
wzHcja3saaiDDrNsTzOKBctxAW1wHna+yl7pcf3NhnkJaJCK8SEvf6S1hG7p8EpDeQvbZtH5UJkd
qjfvKhJpXRsDx1q/VfrQJkpmxU3hJ8hU5VniLcXbGN9PC6ARFSBsNvekU62+Bndwtlhlh64UU75p
l786BNlVmNozULUu36MNN1kBJi/GLw08LZr8mR84s8JmWy5ym5D5SAEPNpTFSRmnK5ZXV+FYQNUz
K8kwdoOhkdpEWjeb2pNRCILErW+AbAWot6ZCDZ1HG5W0hASyoo5HMwIGb9t3ThQZTik3LlCtbZar
vwvUWkIkQGis+h1aHFgp2oht1+TronGvERp3EyRCoUXUb/aFx/Yr6a+6E4JFiS409wyNUauSYb1Y
08/JKRu7f5Ku9X12lQ6W8jxdo0KLMu5tKTCX/+FpMjVKmAECXj76GvpSH6UeTiUO2cFU2y4/sJf3
dK968c+/AU6zZT5MWacgwlZMBd2jf77to1KzqF8zZjWikG6wV/zu6W6FNkpf0Pl3J+7V2FAi2TwX
yT0+YQ66y0GByMnLpNPaQR+GdvAI6JnIaXs39YRHubpAvOE5l8i9QVM8xWkyQCIwNp36Hg7MU7dj
NwFmi7qn7CQqRGxmebGZBqZDKIDY+bdA7ykrsuGzz2p049DSrlK/94bX5ldhi97yLTfiXNYaZp6Z
BTUNKK1KyDKHh7F8o2Hphuhzkk2B/RHJ4dzMAIgtWjKvOVxZcVS1t6r2luiGyybRTLtIEnfBaZjM
dIxw8Uxgpxi5Dmiiygo0dNyIhlY+M3TfFGNNPAAKmxHKw7BmYUmLXEa5rDOMfSa9KEhHdXp9iOof
S9hbEQ0sg9A9rQ1UuvE6VegqsGjdWIHxHIRHbUDphVCbyGRXStW1nM92M6HRf3w1xysll/dQBMEr
+v3Coi2egLleZpg8YjpnlqqkVgY2Dv0x6XbREKHHQtRMtXFBIUI3cGNg56nJRxRMS9VITRfUa0H1
hBYutJJXoEoMMJ+WOiL/cCP98qc07rilBuiw8QxpzuTJmVV5025Al9wC582SQcr4IaDa/K5ekMcU
PKEUk47/27d0dmGGFuxHYNYbjlILuKH+QQ5MNNyA4+xD8GB/d7L/FLR+yJmgqUsrYubJADsX+Pkh
8kh7PdiTuyJsZPF/X4z8UxpnyNF7qc2tNA9H2Yf7u46boPT72LjJfQAUR+dvtDiK1sfZcbUsqgVN
LiOs6gLWe7fGzOZwqI/KKfaEJnX9/D9v6ro8TWY61Zhu8BAUS5EaWRdDSzqnQz7HHzw6Yyi68CSX
gdVt33uKrSGMg0EXauhqQi/J5jRUDcBGMhTTgIWaN81+3dnw9zrVVt13J6E00Uq5Cx5HIZuMGtI6
R/GaMPtkeCH3taN6cnq/2Os1jJ3+428MqH5/J//cZE5jjTQEcpQJ0XMwHMAJZlHjWPaVV5ell5Ps
0CpvYxbYmPW25HG0FgaU7GpxLt+b734XkL8YxVQlSFPNb1RTIXJAIbIc/VEjz610LyF7WN5fFrFl
AhS4VrqGdmTjGy3QkoR9nDOtP87yo1pfKS2AYooPTAAIlrIxTbKu5UsQpzl9HkRpV0HQaNPInl3d
7o1b07DWsj2GfuPHCNGDkzOQPB3R/SMcjlx/n9fcc/mcLoXDCBZRCvnFscCU8ww6VpD2QXPLff04
nQpx869IIqdCJeuJ0sWQuM7P5K+R7LU2Kv7BvnzvVUvPvdyTRjt6unygGz3Hf240Z/3YlJdT2eir
2GoAb9in0MQB5d262uKauIAf/huUKRupBzCWKJquEQpSDWjTn0aeLePYqFI2Ho3UgwO9r//67PLZ
leUR52zayDnYmTtfTa/jB1JK4qb+LXOhImxHQ4tmMsDz/PkBxcyMpW4UYPuWspUm43EmDeDFMa5T
zui1/++LXFjvlzi+ycaoki5MJLye2vywwP2IclH9aev+q6YCeD62/uEn9NI4UIIxHcZjpR2lfGfG
pzbfC9Rly9ChPd5kzACkEZG5UxvloMxiBU5U5zB/fStLe/gxWJlV7ksnudMF9mbTDoA6T0Y0IMNx
44O6uUUzYd4XPWJW8121K8nJfc1VAtzFBninGoBApb3MLC1xSoG7s3UhKfxEeDpYqcY/nHUtAYwQ
RVBQTNx22cNEf1zeyy39o1SlqrGaUvnTxT7zcthQ1bUSYytrtCVEZuzkJkW9bnLafEGa4r8nTlBk
kNcwnRgKgKh4RreZJbo5jvV6cqEO3C2rPigwL85gy4Cy9lVU60QFyu8JB4jUEBorOlmVhlOWTs9Y
r5IIHvd+Ja1L/cZt/w70x+ZJYUhGJRSlcZkflKlZ0cxJOPXH6Wby8AZfK7vhTX5ZfNkjbpPChRN5
+ptndyZx/aKzs6tiJW6lYsE7SAdLwwRQhZTgYD509XWUEUHgshlWAOjj3+vjHqOlTmhD5Lk/okIB
h1F5LB6GH8ovhQFJJfcS1EkEIetmaHEukXuMqgzhnaZifcv76CrOcNNO1kqUqWBLQTmsg7dWEeFF
bwwgQV0Y0dHgsMb//AxOHEv/evObn8mjavd3S2orSCFVxCoPwxXa3p2S2hLSZSio5w5TbPUqfpeE
ZLL/Yb+/PmR1a89OF3MTRDUyPMXJUT9UXn6KbeKbn1ckFDvo66/xrsb5srn8gGrUap/LkBb8Wv2c
+mTeIxyAozH5aM93LhudjbbiPzeZ01xjSqQ0TiGNgTh8r4AndL0uud968Sn29R7tXmsZ3fwokHIR
6dXGtYExIIBTkzWwpPHFdHWKZNLoy3xcOtWlieTPyi+tmZ+7AqoMigjBWtc4itvZP8RxWqyE6F3W
SmM+Npnqrlw2YP6t9oWK2VitpQAjB12hQl7NOt61JPJUDHbVnY7MyfJbr5YbNW/ALzPuI2M8FmLG
1g2rpRiqjHws8JdMk891paMG2Ig6HI/dzwW5ETe/i7wCrcbMSj8wcfcgnk7ecBD+kMjp9YSKUtzK
0nzUzd4dAZEU0Hs5DAUqtinlLN3OWas2n1i4dDN2XflrlmRbDme3l//Bc3aeUOfptPoyzeOx/Ey1
YFTvOkJoie5st3bKPT1KeyFG/0bMTsAPYRIVXBFIL3Pe4pg0Rl/3YILI9vFufAJ0CcpTGP65lXci
x2MjyEIOm0AG0lSawivGQMGibSRNc2QxdQxpALX7jqoNZuZESBubkkxirOVvzD3yLog8siFJmq45
9vMCTg7DBa+FZSiVNQqnkTe0HRwbX6K4u1gt7SwPKRZF75IPclxR4LrdijYD9KZkl2Aevv5x+fp/
7hN3/QE0tE4dawY8Hh5sKGsDM0mGsTm23dsA+m+jALK4xn4G7VsuPYO8yU36En4ksLpbKbjVZKRD
UIQxltBNMHhasdpNGeBcgh7oBQPaqCUfDID/QJHxlZgtVjSqEZ13kuBNk6DOZnylu0aavR/sFV85
rKg4sSNGxdlAmgL8kgJQFUNDQwwylX8+bpRNDZuqooEfuIZdlafbGIUBuPIKk9DZDV74xjoUqdUK
/OmtUBOS8R+hJtxBPj5B78AcZnLVfNIX4CHHfAHQ90p7Wmfj3MkFaima8728Fab61S3tOxe9/vvZ
i65gnD9iMxadtM0xHhfXMId7OdB36A2xq0SymLTcZlVkjRXme5NTGmH8s4m91ABaQyWPO1qULhpg
bNZjsit8joAt1ev3YdudYin9MMLcvay8Gz3n6059bRZ3TLkRTbFa1c1xIoA+Aa1PWtG3aWkOsTF5
LQOnEJHQFrDONSIncln4ht++BiYov6x9ZhofmpumJg3D1OOu/qtQOHqSLy4UbjzPf4jh0qB93iZx
owzNcVxmX8IA4LIcFnLPUiBylfqvGFOJl9e1rYFnC+OMuKwBuS3sILEJP1H6/pf9fQB6XP9pzXW0
EJq3kyjDvJ7VN0P0JfaTeeJM+7rIMKMwxH5ivLVH76lb4dqt00xV5gA2r7GW19ITJzgE+8v700Oc
BXEYQ6yqybeDQj229i4MA5JoiInG7mlhgisuUBzKORiBbjRB3+M9acEOKCX9dSZ1p2ZMnSalb3MU
2AO96oTIRNtSAUu0wvQS8xvyDF3arAphQXVzduTiIV9aDMqGdl4/VuFdjgpU3Qh6JzdFEvQSmITo
axH4T3sCOGliBCa2ViJvddM9sjj8hWlti3VwQwr1lhbS24wn+7L+blqxM6nc9o613BGkkZpj2KPz
qQxdurxdlrAV+lB6JoILRlDcCqVqgYixie0w1w76kryFem3aTAfFIaYoPECAPZtj5cwxhuQKsp+D
wBF8xYaz9cdXcOY6MY0EqQyY6qoAJ5omdfs8vEsl7cmI6BOGtjt2zRrdnePWL1I9FZiJzXuDpA9S
k2u9nU8MynSu0sVgML1S4CZh89gjVoh1jLgbhTPG9DRUT4IFbzli8Pn+TySfHDS7UAeMkdQci1H1
24LumiC5Vxekucq/CKaKCCZ0o/wjzStfHifLBP/bBEK00MBDjdzN8Nc/+R6qmGhJYQjX+GGDpC5S
6Di+B/3+GFc3bzCkVziZU4MlRnrSTSv80DCfj8FT0dDcpo6fSeYehSkgcUnyEB1pK1TDR2SKkHc2
egzwrJ5J4B4BpG7MWpewNjmZ97GqOkt7I+V3tR54YfpXH5luzp5juX3tMYQv2Nf1hn57CTQTVVRF
UxHycRkxaTZKYzEC+CF7+tf0oVwZoRUDTRy4KroX4gUUdfhtP3lnErn91NVmbgCnsr49S4upb0vB
IabUGiwMJjR7Zo37xG1lYQpp881DKkcjiG/Xv/60kGEo0aFrFmiQ+YAR8gYY03O1E2ynSAhnJwIQ
VoeBCcvfo94O+Oo4tzIPTEYY0gXg5+SCEA/vqiiLsdFpBA06W9v6WWfvuRFitr+KsbbJq1/l18wL
gD0E9MUYNwKA1sK0yVY67g+BXPAkxWGrBjoEfgKRv3Y3sZvb0Y+1pCmt1f4C0B8CVd28h2dr5DS1
xWA8U2qIrJZrloTgplr+yWuGCBfeB2WqzkfUGBctgWwAZ6w2a6sBD6eq/dfTTDinLwk8SY2aUTXT
Z0jIkgKUjZMzB7PTh/NbCbLtTAJOQ8H2ITUj97JebqrlmVzOOxhSrZ4jFYFnXD6MhmLRHGPVQrdn
Wwo459a6EoJc7oTmKMvUZYHyL5PhoO4D4sw9MLEEerBtQIDE+X9iOAPSIXIN8B7Ci7xTHmLdml1y
RJDqgCgpcxQ72bGfnS9sPNs0lGdSOSMtdSWZBgNSjQds4672JQCjF68EnLXibP5/WCPK5iicr9ln
7kLHZZzXGLNtjtFK3WVpgG9NJ0uVYCVDjPVaK6x14xuAk3cua8pWFRQq+iWZu9nhEqq07gx4zKB+
B/w82B9hxnC7gej9EmsOCoWlLdnhES1UyEIvh8r/7yH81lvy9QmcHoXD1Ix5CnfHqF4yeiPH94b5
fHmZ2wbsTAanREY3waPTIAPAOj8XBwBqd5FjvoI9+hHMt+hVAo/3ZZHbt+NrVZwCZapGlryAxAFo
MdOujJ9qXWBett+Br1XxyM1RZza5VkLG8o5G6dv5lAGFTgZpnzM8a0/RYXm5vCbRNvIUhUMNfmwV
85d4B0rdAgRci35rG6kpu6xPIARprcQNXDL6Arnr8XxzW84Wut7WswdPXYo6q1ssdFIstBGpjqwB
qlp2F7SgDpgP6B1092UpRvDYVeT+Q2Pw77PkE0dAzgWRKIH4lc9hclbcVPCw2jOqe5UfCRa7+fCd
rZXzKfqUVJMcwWEqQsA4Z8wdEE4K9nMzvjmTwdmbNJ1zBbitq3vdeB14PBcUKEAgYOlFfFXlD9Vk
uLStvWrC0EEVepfFC64G4WxOmWcMIDgm1Bbz/VIGyGojt2k3CV6O9WcuKQ1nV0DE2md6AjHxYu4T
TCOkQMEgKYCyRhFmGl1/65Iszr7Qls4BepbwSOXEI+iwykju9AGxCe5EKNduZBh2Ob8qLD0UOkg2
X3s53cXdYel6S0lLpxlVp47bQ59P1kRfyv4OADy+Ghx7Y9wF6z8CvWsJJ1+fJAeMS1aQxXYNRKmh
OGWgxK7mye7zaBeW2q4fPqSZ2XJ5bdb3sqbfyGqDXCe4zaf82I+DrbP3ZthdPlSR2nL2rlpiRQ9K
mIa0jSyi/aJBI3irBEaAz2KNUqIVEyapjzQ5JPUuSjKXIs2zYHA0IblbldP+8pJE9pXPssw5QKKA
/IpIDehdKENnzgKwHWLNXvm4UsegLUloawSXg09hEaD3msaM6y/tZjvEOAaoNHehC6IftEMprzra
JXZMSPgjOD3KRUtDIimVmkCqwSKbaMlNw/qfl3dzuxzyZXQoZ9iqRZ30kWI3s/24AFCJlvYY29kL
1T85cOhHi0bJ2gNDfWRNaP3KdzIqEMIuJdEjxs/j0iXq83j1BdBiBYA8eQd77gaJyxoQOsHJ6WyC
AXIHGG6XN0B0spzZUxZ5GIgKG9FnB40C2wAIcUoqSh6JTpKzesM49wkgxxoQSDRWaDz1xL28jO0U
3dk5crbOZFLYDzMkrHMuk6PbxUN1BYhtlwKOVRTripbDmRUNYEPDouDS1/lDb5pWlmWix1DwTvCV
3KXptLxcoJfqCX3s7nydePpLMLqRF3i9E36M6At0w8oRweuKfG+ND9Midc3GYCOT/Qr73qMkKbOr
GlC3gzV69X6MrjI3Bqf2YThJ/4QOA343I2AOh2fzvZe20VIkERjEU594MRhua7f0V3yx7Fr3Zt2P
Uku05O1AB6MPiLYp6J54wqdYG7pQCbTVkxrd6tHY5b+Lt8HOrom9a4B26Atd1s1bdyaRcx1ntBsM
rQGJQWVrnV3sqQvg9d6rR2v4QZ3FXlyptopeeLybanUmmDOpTQ+XoFQheKhCmzWvfVtZK8xoLHLK
N525M0GcXQWyENHQpoj7eFw7WMHS57xrPlzTk3Bkdd2sb27Omah1s8/8cCSrgQwRfh6f4mGeHAlL
N9J8TX2SpvfOAoX4jOJtcNX4GABXZTsge7m7UkoAsXryvcAOidbN2dOYNgs6JD8/ZnCWI0a1MNre
74s7cQJs071DJh59MiCgQOb0z3Uneobm+gKme6BvQb0rOuZmTHb19CEDJqNgXatifNvkL2F8VNd2
rcRoD2HBSbZXcDpFtujL2qqwuIB7nXeLqD64aWTPJHKGSJX0XtZSGNnWVbxAt1YYl5eV67h9rF9i
xxwtMbj4tnN1JpS7mGaIlqQOyMcgn1Pan+FOO2YO0GoeK/VlccebyBVp76YlOBPIXcgOPXWkTLDK
BTlLA7mNqFftOTF8wfmJ5HD3cenDKY8anF/jJI+BbyTePKJ1cXxhPVw4cCL8BEZpaRxEruOWXJC8
UEVHzlH/xo8ey/UwRssI/6IPjgpKuym4EJpeufsf9r6ku3EcS/ev1Mk9q0mCBMk+XbXgpMmyJc+O
DY/DdhAcMHAm8evfp8h81U6lX6i6128XDtkCAWK4uPcb/hf9+9zO2brz1FJzVqCd02wpSShiiP4x
SDrH7HGKoTQyhLUbN2Z4CfT6JXTkc8tnsU1uaoezEi3be3Gl4/69jokZ9n74uyVqcV/ysHpRW8yd
PCSXbgOXxvcs7mldv+wMOgKTx1dL1IBj81glGcxYR5BQXps2BjwU8JFLKbovF8rnXp9tPhXI8gt4
Clgo+ylZXgVyPBhqaLKfRDwuV+2/2gxcXP5d4PjBGD8vnJQG9C2EN2OZUAseZifJ7ovqcl+2QV03
AMfS8ul5vpMOZc8bia3bBuXNCIOdCwMFI8pS/6Zc06f87tIgXmrwbM7q2bWQKsMZSRwIMA9T6Iqn
Xy+Lr457CuuZnyo/9l/EXIhZtyYTS3dlqHvw+UKbNCH1b2EbeCle/Woefm7pbH+xqA9d3BItjcO1
Ud2bYkrGbD5Q9X3MaoQY77b3WAXfLP7RLf01+FJ7VMIAc0t+3eGfKJzzc+rzc5ye81MwoP1FeyzQ
J/7yk2W/CtzjKtzbNPQbs/LHTHnIAjCJbDvJnUcTcq59k0Hen197YIjmTYPC/cqUVaSA9XLbnS9h
U8NXdfViLRWIuHWcwQeBzjrEpT+Zl/tituNstMMckthcb3wonHv0AULr4QQdzF937stF97lzZxPG
a1yj6noMMp/i7NjDUKiMR4BjhViZiMj/jXD8dN79ajjPNjcOV4JWcxPqCEfzh5c2Kw4QtofbOFb5
v6F6cqm5s91M1Jk3a4Xm+pTd57tiixRceFKFR4Xjsvfe13MWmHpoI5iBfS4/ESAW5oE9Y65IXHLm
TdWjKhV8u/DSvooIqf2vVs5vcoD8OX5vopXT7ULHKi3v2jXZ+uvq5iLZ80KPzi9vQrVuY5/aclZw
MHwbHuadAXVoeXUSVxr3cxPm6cUj6KvQ8HMHz2KmfED2vcpPSz9l707krsuYvnjfAly+wfBmoXXp
bnGpl2cxkz6pssrTrmbzlZXajyKV+eZ3Hx9It6ctIjUR1g+XpBF+HgB/XQz//SbP9riyp1aQFxhd
S6H2xa+ouIHq10o6Q9jx26ExYxnEI73JgRsu/Ba23BtRn7itV5XdrHwBpSLl5WnRvzTEjbkJR4Ze
7kRlbpRfbCpGtz+n3n+8zf+Zf8jD74/W/fO/8PObVEtb5Kw/+/Gf++KtlZ380f/X6c/+9Wt//qN/
3qgPcde3Hx/9/lWd/+af/hDf/0f78Wv/+qcfEgH97eU4fLTL7QcsP/qfjeBJT7/57374t4+f33K/
qI9//PYmB9Gfvi0vpPjtj4827//47ZTq/o/PX//HZ9evHH8WvS78Vfxt09Wv4r07/7uP167/x2+G
F/zdOzEPTeBObBPGc5hl08fPj3zr745t2gBJIwg4ocCxzwrZ9uwfv1n4K5cGrknA9IN0DkXc08nh
j49savt+gNABvDwXz/h/n/BPr+q/X93fYP90kIXou3/89rNQ/WmyORQUe89HfRlUOBPKAmfXH7qU
TC2sBQ3NXHaB68WCQGao6GApYC3sxpvEfSEnyN+X9aG1+m/+Um45gzmJlNB1BU9vSYOMVzFVfn5n
aX2Ta2eKYLdxZRgFgUMFa2+QM0OhUdV7GG5vFh+Gkq1fXsNVGJyQYN5qmwg4anQRCAv7zm5CE76Q
Ecxj5tBRg8R/B496gXCgNHwR9dRlkT1BK4AEBc4kbnrQQKppSu1h2rpd/+BOTr8ZqwrGDRlr125/
qOZ+A8kovKd720Ntwgbs2ltWAs3UZXshVj7bNk4jGtggKoAKjuH8K8wogNOGZfgQeVJlrGoSzy0w
rn2dfpprf7zJz2+Ons7EszcX2IEPACTxUFD9eYp/CkFyb+QwX4DRyzhADlP4mocT1a8lH04vKJqm
bO8XLOp7FJi8qXx2CAeZodhP1pAAw7iRCwB1holqpuV+9H6roQINc45muTI1Ca6Vmrq48J2jQY14
dqYSdirGN1otjw5r40yqo2cLlHuqBnqEEDfoVL4aWbcjenzOSHub1dChYgjKQKQoQ7+r321H1sBB
DR9jLnhq9oD29wVbWf5YxBVseMPFNm7MgaXMRGIhz2BCUwBaMzRNmvvQmrM13VLPvO9tzqPeGlU4
yirm9hs01hNfwVcQZZhwGvgWx0io542sm0tGnFCt/Muwu9QkFG8WvFEoO5zdSGzXgNIRUoupBR1N
YAO71Vw4IRHeazG4zxODWcCU8+KYFUUWzpU+1ppsDa1WCN+gjmeO8Eh0X20jTyybv5DMscPRKAB0
aCpo7+IfDqOvNlDvhundLdMhWMBKanRayxrgRHirVNdmX8TtwFMIbt4Zs/0EszwgmVW2YiN9yZlO
SQNWNUh0fUq0DTMbYr9y102zebipKzAYa+AsRloehgxCYVL4dzBQSWYdvOA5914L2Z+ifi5yRK0z
g+AazJCHccPpfA3hIJEEJllpWae0bndzgTS4Kfdk6sZEWnh83oAgrLSbRSU0i01/Tq2OhHZj26ct
o1jVzhSjaLcaBgQmGjziqU7arFvTykhIUyTd7LCwXhoV5soZYBxjxxXARBGvzY1PUFhzi0yFBulR
0+yLVeWsmMUjejLKsO/YaO3NKkv0PG4Bh95X6qiUXtfjq9WnsjauRqEeh9KD3hzf6QqzRVXbMa+j
RYFdaUGFbIJWZA6z+hEuO3JZA6z4TZ8AkTBYcttYlq8trK9VnyzGltZkBRmWUPANI9DgVexmKIOw
h7vSwFd5d6cNds3H90oXa+7sbT1t3KG5ChAytcAAiu+5cZV5AQCBkHg3YlN7yTRQSO7Bu6mRW18e
rfKY9xBSNFfU+AAuN/JLmDU0uALQH7WZr4D92xHLQ2F3+N4bdB0gKUeMfidHtVqy5razhoj0YmUD
Q7u0JCycB1qD5gK+M8v3Ayp7bjlFWV7CoxtGaxBWVy5PB6zOmhvhTJ3YqO3I03CGcPPtoNyNkyu8
kg9TwGaqGZKaj0lLeaRRhQ3MLJmgnabgLIZjb9MaoMfSJgHKcy2cZeXKp4xlqSWCiGofVjDDrnBg
99G/dkYTea0XDWYTG4YRW4sfl1P9BHviDWLmlRj7EGbikQFV17kCQwWOKNZ8N0xQjF9OYsd8i5TT
3YA8jO3AOK6+LsoxnUiygEACXSDIGa7kSaSn+hHUa2mTkGBUayQSGL644iHclgrsjiOkLOYm1bDp
ygqYZ5FU10iqmHC0slBEh+4O9rmh3yxwMy187GzB2sDvlkMREr418b9DVsAaCEsFaaDxtIdtssIK
ZRMk2WOunrz6ql6+L9dy+W4suxGPpDc49HEh3KF6HJp43FbvdCZDYqG422MHww2wwMUEblXBHFr4
59iv3RaKg1RAAX9t4HcpnqoN1mBL4tKJs5usyKlRfNlEVgXOU4X/xS8gyRlOKFBr+zAJI1ymJ9cf
d9ac7aEbGAHjGNrLM4EFk/bw0v12O2XqQ1tPStNYFDi9CxLiKIeB2GvN+oRND07XRa63tbMa+3Fo
mg/dAuetPoCP/F4uY5qTJuqsLNYQwmYSC8GAydlhNHginE3ZH3VZx51dQc8IXyB5SB28tWJNIFXl
wOTJz6zrwOI57Kfkg2zl4+S+E/faNgLk+s1nyG+HTDw2wxgu825YjkysjRl8MqgYWtO9XpJGv2fZ
jjSPbZCyGUhfA3l6/9jDP6e1y4NJDpa11qzbZG6w7mi5AbQURlmI7odnLw923cSSokyQ1EyIL3ZB
PoVBF4SsuQn0G4OTges/KTmtfSTESkwepyLrykD+TS192A9irUa8MP2yODdt3kTNcD977hqnNkwM
6Kpv6Goau5SWQ+hhB2fLS5Xrb6x6yrJ3s8aRWm3Y8uYabyp7kPV3Or0xBmpaMUQa/lXeLFdF7YU5
ttmygIBjt1XmldVgUnIA1jsZ260fj+JbUbZbOJ0CUPGtHoN106x0gLPTbg79/GgREZfzbUZ+yNkr
QNYoY0+g6eGuFCtmFFExU5hNzqvRlrEBTmQN4SmdHVuvSorRRpLsrmuXneUiqJj4mokPp76ulu92
/mzz7541RRz+ZYpi9XG4VLUo9GWA9lUlvIh7DAUWCQyS/RKniEiy4VtRwNvP303Icygpo67XkQ3j
I6WCsKV9MkJ0j9qPWbnixpPhOpDmrktY3NWxB8FQ393I/LV3IeCIoMW3vF3j7YIGQjWen1a+eMyX
TaM+bIxtPcJEnd5pvKghuJrMHas34AIi/f/kihZOGE1qtQej8R8mb4yKDOONoEIo7DGBL6PWb9ej
llk0QzZiYUMMr7BIOEB36+dRHsoaaXZWR8a0RKiVBFCGbs3dmBuhmQE3YV1J6xSt9aHFIVUEKL8V
55g21nAcAVctsaDt7sfcyBCMcej/x3mJ5NaEPvOkqWAxp9s7s/lhIJ6q3Kvef8rNLZuXMKieiuq+
cHXIzL2f21FNZFSKOSSKhzY0j0w3qUe1n1AAnGdYDaUxgsUOeq84AhQdEg4hTlOlIrupyAtfyrgR
R/iFLfNRNANS+bczVulIIWXVPivPX08ISOzCeOXtEsOn78WV9fugv4nmlpv3HGeLW3phLW50tl/g
tyP4+zzs4HgEj7sPJcbQqyCpahlN4vdeokSJfa9cLVSlkDuFyEMEzXdok78C7hLmWJqkPFhAu5yC
Dru6l5Wz7gndmPXRaopV7xirWd6yCV/ZTGmd3zGEFJRA5ZPYCWTP09x0nqG5kwRIlZvGcGVn9yYz
EiEA46bAt/B6l3v52hjtlZzvvdGFOx6uN8F9gTk/DzwuYam4aILXASxsZ8Rdu+IdS6SyIiK9tdV/
73sdcoDh/QK5PYREhcAtpDbhi7gH3xcb4ToY4ZTTHrpmxvF9Z1C9toBt7dwD9+yDIlmoLXsNyHFq
+ffzXG4r09l20P4ONPaYlqdT80Ng7dltBi/Me2t6tRyAgrzIsvJw5I8SMRm49mb+RBtsdmSOqvnR
KKeYQfV0vlV4J8KeECVvJd/YqoPuawlpWqTaxikusNpof93BhJLjMSm8tUw6wQ9u6zsiVhkJ3ZMj
CXvwECFNXEQV9CgK141oe618B7qyCBFIB84XcUK9eNGIdaeNZ4kZYyNFMUx3jOyr5ehmV6J4dr1v
xnyzaEyThiTEuDf8auO4dx3gJ3pGIlyX1wW4/xALjOx5CM3q3VDQP+fFQQ7GfT81ieMn1IbzUhZP
rgTk4yCweBFADV6RFBQJm5tJPdSuHy/NocNvMfpI+iEFqBq3liGxg2vJ7nRtpJTfLV7zij9Htvgl
oHdzbYaCBOHsZajqpEHbh6LQG104z533TQTsxfA5sittDSSPBZSwj61BV4jsiuV5cNwhHsA5gvF5
c1PI/plO88rqJBwVDX7TNUbqt9ma0PHNMtsX7nkMd7MBmuGwzaQO31lj+VgykHMXiZNBgEQNun0A
kVzvplbTPq/Znc/61LKCfSM25oKIEdVvDVKxflYtJB3hS5c/a3pyLQQvj9xUxr7sHgTXEUDxuI5G
GmaDTRNbxgB4nb8uHWhAVVCG7Bm/8bFFm9i6ZfdcGS+entJhabZ+Z22Y04ReCb56zdFI9eg0xoem
NYYe8jChyRFseaW/gRlTxJfbBWYmAb9d+it7JA9Bp7bu3D04U7+irr7KSY9dO48KXx5MdajN6YEM
wPAGPGmXfofVC+BXM2ws7qZ6MUNc3RNnK6S9gQHsqqxlwr3pDu/nApHyrJqBCzxueI5nIb0CjrZ1
LtbT+AbwGyNzUtrm6QIHWv8kngv1kxyXtguX+K8uk5+aOkv1CbAwZGmhKc3EsYQShWoQpRuvdlde
SBecrqV/zhagUy7Y+JRCHxO6QPj8U7aACLNoVAuDS3BEI0O/L8Y7g+SWDUYqdJNDd8bxhYjp1907
L1r+PpSfWj3L2c6qpkYh0Kq5hX6CiRoejU6ysk3cbCxISmZhH8nDSfPkYr30r2mYU4cJCumUIH92
DlsgnGeGbVWniHIM/Sm7yrQbIVi4KSpg3jt2IC4UCRXWLOQFEMDtLJh7lR6LXY4QaLqU1f1qUlm2
jVlloUZtn6cNfKta+pxxJ53h6I0L9DBV8IvdZuX9r4f8NGPO3/Onds5pN0HmlVXl1E5q1WApDa9i
efl1A1+N6+cGzicSjGIzo0ZHDHI7NVfMup/rC1YKF8YqOJs1yCIZKJKiDx55nItipbFbIxhc2fr2
1335alF87stZhh9xwBzoHnMEzg1xpXViBRViJx8WSAs3Yz64WCBmgovNr9s9r7D9XBefGz5b97k2
NW1yDCIK5z9ODBs/tlZ9go05bgG4uwQkvPTOTp9/WvzWjBWCtISTdh2EnLJhR9w8LqZLGudfvzdY
jPvIdkMg5qyKp/gCuw2ncNJA3NgC177uFiF6DMvfXw/flzk42FqbNjSFoQpzvkOXS+BPlsLwOZSu
pXgr+tuOQ0q+bEGVU6tBdklZbxfoZgXWNqevAXfjYl4gJoer4sBRfYOa1ykbegs55Ma4Ku2jOV6Y
xH9Nz2KThc4GZGvAavqL/hqHtj0pGjzjgDOXjVVEjCsDikvAiTH9ewXmTwWYz7ngL9/vp7bO6pka
+87SEbRVg3XPjwo+77Z9Yc5+uVY+tXH6/NMcElkPjXfcTtKBKqQ9ZRzwfSb3NSRkCHluxH13aXV+
eXpYDvWwgWMcAb37c5Mm56ipLtJJxdX41v0wbuyki+qb7EXthjdcnFAOj8rEO9TfLmI1z+yZfl+g
rmd6wIL85Gf9uekSpM+uAIwxdVb1gSfj+g0F/oNz0WfkXGrk94ZOJ7Pno4eEnK0Zc9QlJ3mPYyqy
Ujh3b/MVrNI37UU94J+WGn85GTCUKEObqE6cM+tZjoQ/9dFS/jrGcDXcdiGSlhGCYAF4v7duHk6e
rEvaQ6DlUSHvdG2uL43rlzvEfz/DOdV+NLQg5YxnkLh3e1Q/5SA1IU16KvQ8/nqT+HJNfGrq7JxC
+UCqrByxGek3Oj2fzKyn3Ip/3ciXp+2nRs5OqsEpJQxiTv1BOtpwj9x9/XUDX291n1o4O6KkZTd5
TdFCG58AkQwSdXyPO++munLieecl/Gp+rBNzV0fdlh6DdWGGbfrrh/jJjP/F1PnJKvi09nFv6Q1c
wk6TNDt2a1T9N2TN4hG6LWPS78jKWI2rf8MH+9I7PNsAOng/5MpD5x2kn2KkgcBVAPfVXXWb+Yf/
LGN4QX9comRemqOnzz91tqt17ls5Omvrfe42iWtlq77HDbSqLwiZnLMJ/lj8/1qS54oE0mes7uXP
cUWOZwc3pyw+WRZaEWDE+4saUJdm69kxMRsOU/ncwUKbHMmk48DsrwV9XsbrbDzBwHGpJzAdGkxw
28f80cqQsMiLtBnefz2fvhphgN9gMWFbEGP4SZb5NMKyn5xFBIgTem+DnCGU5EKpyigrj79u58sw
C0pbDhQQIOYG8dU/v0rGCJlR4UB8ty1u810TsfjNCW3cVv8t9OCX7/Nze2cDHOi6En4wo2MxbcMT
jonGHVRLwGE+CaH+b8K6z82dHcmTrhc2yQVxMiu2pLrnkq/75f7Xg/jVpPnUyDnzjE2l8pSBPmnH
iJgLodog+XULp1E5310+t3C2U1eaUEYttFCR+zH70bcsrYkX0ulFFmptuf9D0+yfq+5ze2ebdqXL
pc1ntEcNa8vqIyy0V3S6hCu/1KuzjbvtAbusDJw/7k/7ue5ofe/X1jFfFRu5MWOQW+6yyASD9pL0
3leb5ufunV7op9U1zc7cQgIS3RuXtWcvKJO668rKwl+/tS/jic/tnG3OE2NAuGYYRn8/ok6bnASp
xx1SQ1vQ6COGcxfHA2Ri4/wZPj0HaHOs3AsXga+7CkE7C3cBxzTPZo5WrG7ZqauevynJQ9dtlHP3
s5v/H9z02wmJ9P8GN0GEWhSvfwOy6W/rj1Z/5HIsTsZbv+OmTuCo09//DnICWgkSFYHr+wgroSQQ
YC38jnGy3L/D/AuSgy5UFoExOmEf/4A4Oe7fbc8FpQRJGsBlfqKf/oA4OfbfQZLCdo3vA2eBBNb/
BOIE4bw/zxNI6WGeQtAT6KuTnxI4LH9eElgE9Yw0URmRyTCOJv+RFYM6FnnzYE25WGeieUapUqcN
HbKNqnF1nKbpdmxbsjczNy1y3ke864LdMKM0OUibr/NKxUxzGuvBfOsZkJ0lJOyvgoWGgePpdRO4
5W0bAAhdBxoVTJ6bN3IqPjSK1mwx3Vus0wq1WjJvmd3esJPGs/Llo0ertzZABYGaUGyTN1a/uHd1
235v1LhExVKRTVUfiq4a7zqZg7HClB1T0aZGzsZHp2cqdOXMo5YLEtuTOqCKhJJyKVAk9OfsSpUW
iB9IZs+lOd5R5tWpW6LGOSPxLH1/2DQL9bbQLYIeuho2bhGkYqnEbras5YYHxcdcFcvKn6ULidk8
Tw0LBSsX0mQ3/TDNSOSLbOPwuA1m9uoq8iGr/EmraXxiHAXSjEZOUf1oUYOqUFuPfQd+0L4GYpHn
zbYrmlcOOzaUDnLkBcs1ijTdCiR5KPvwlt9weSj8EgWN3HyAS5ELQ+5NLUW5NgiLTF86hwpAyGgO
hhUwRShd2gxCdLpaUrtuUbHhOWofNU3KrngAl8QJDT+4h4d4hZ5nIHNaRyoRi3ATlPnFb9aehRK8
g7qaMQZVbMvqXRbgRppeVV+ZBPX/CeQWrx6zdPLXHUNRrQJuMzZOBUvh1RAmypdj5ZWg+7YVMAVi
okkRtLAOVFyFJfPBU58CuO/6Xbe182lnE/qhpQ2B7e4tm+AhKgRMAnU2nCBARYmbEti5lC9VitfY
plR3TlLTGUZH3amGrAAhKq1bC1wYYEfbxCMLOMQjraJmMu+NmbJdnqsg8bRQsXDYnIyj3KJWyWG+
BZf7Wdk3DpkhpoRSxEw8mvodHSKlQNRFZlMCKtRnKSF1uSZzgwuPKpZ1XrjdhgWokCMjH0k1s3Qc
PWsVnOqOYwBcTsMafYPCAW4o/Q8xK4D2DEfHUqLwSIbZSjpfCRhD5QIGt7ROxQj0kjVU/sHK5gQL
e9hSakBxwyzj1kNF3ZMQo8kdFmdFtuxYZkg4sKmDA0DWddpngbOhjC9R0HVNUg+DsR0ajlpsy4cU
Y9TBfhAugwEUvhuyNrMi9WU+vLIFFCy/sl+oN1oJoIkBwPyRCBbcbhTP41NJCz9UN9xToTbbaqMI
MHNzM93X/WSk/WQ/MeWbm1ajaLko6PxPGoq2iEAffA7Qbt3N/mpi8EvQQVBtfEs/Bfny6oyQmTHg
WxXKkX6rVYjdprtecm+zNNUHKf0+5qym25zP8dg0392szXfzdBC9qQ9AR7azC7qj20n0bfBQIkRN
vDDKY5cv5as1ia026JwS3qgN0GyPQ0E2qlPq0RmAcCoJEoJG7cr10OWHJZ/NBKWf3p/EFbelHffc
M45+LV6gFbURXqbfXa5vHSTPvlui/qClWAOz1txa89AlDRWPLhNya+TCC1nWbZwaWUCkClHjEfyb
T4o3B8wsX98pRuN8GdTe7bNI0DELq7arkio3oMc5ig5qmajF6wHl6DkAnIgCIQrGxVVQVmZSZ8SL
AeWARQnwRmkx91vRT8k8FwgaszxPGtIdaccAUGitj46Qx8HlS1q4ldxSCdkJd5Kb+pm0RrOlmTWH
ylpmNMZFOPyYBwhYtKaBqRyc9oTSl6EuFRjQvX6fmmugq1EhgFY8U2B76eqx8lAURp3VjSYfYEpU
ak1Z7yUP+vXij/tSlUW4GHkR8lY+sKY4thC9SoIMprliWA/98gPCWHeeW8RmpsW6qsc1b6t11frv
DpLfcZ71z/Y0r2HXc1cG1q0arvVkmWHWggxFB71fBhNwjxazoy1uaXbbqMlZ20o4YSMGEbXS9SOX
tfcmgaDJOPvWVZ0b8Aw1Czu2pmnNrDk+ocx00cktzrbIltDXbYNn6LebcRUAC2WLOFugnro00CMk
SKD6HnvJlqADZHMhiV5TFHtDFE/wti3r1WeAG0wNtvYMJhDYM1bChAKHz+l12cHukw9kHfTFbaXh
LWM2ZME2WKUbLFCV1rrYGoj0MFz1unagUgCkTmzkmL7NClH7ElpPziAVoCQoVhvCeu0W/7UgdAf0
BRzom96IJ8LfurYpcNjlLoqSLE/h4loC2cBQlZcdauw+iB4DgBdTZbXQHymRKWbNYQQOL6xbL+Tz
9J1NMwCcs6XCyhkOCoHFDlpih8kZQXrz3djoUA7OS/3BaqApUJsmFscdr+6wVREwx/gsQu7OT8og
adfou9I1dFT7/EfTB+9yLr7bNezrgYbeADHXxVWfvcITZ+/6GZh0c10k1MiuHQaPC2oAoxao9slw
vM1suv22fgGq9p32tdprui8khsjHXg1URPdSysAPHc+FZApE5yOU/Y6j2diRVWKCj40JIq3TbuZ2
KCIX1TnsLrgQK+qtejcQm74CnKqQ3dagPSIkVKg6TK/S0quJFyD+rmuL861t5/FClzdQvJ+HQEOa
2RsArcmMD9Nhh2wmV2XTVHedbyMIsbcSBaONhdUaW0DJXU1J2ZZ2GMwQ9Mgy4wH1nSFCFv0RDqlp
2wG1pPhQJrIGmtIWgL4thUhH3cEiyYTjr51rVIlldlWWYEDqBc8kGxAx2+YRI3EzBLUZVZPzJobJ
hsVA/SgmH0bKPlBwNodXTbAANly75GOGzx2+cmDRIJb1bAJLYfrrMQCgse37H3UDUaDWcu9as9l6
dFIJ1MIXQEUsQOPF85SJAzHVddYArlBQ9uj7sowkvNrvGiFipx2eAa0BSsMCln7I5ASwDzhGWS9y
IBr6PJ5HhQxaXz1kbEZ6QLFu5XtLWHftjx6Q3bAT5bhCjBV1Msp0Z4fwsaxWYwtwHoFkgQ+Z/5Xh
mqFZ90HsoHwO5XRsSj136WaagYoYm7R1yVNfDv12GshubGW5JafqlmuTDcKqVVdDESfIGQDqnfxm
CjtZAL5OG6v9YCWbUmp+TCQnobksOm0rYm9hlhFCGUnuJp2rHU7ANs1E/60+/Xagh7cAdn4p5Aod
zV8yBGSzLaImMxtAREoQA2fLDS0ARDk8HSC+bOs4ExWCUeWZa6Mav7tO9d1jzL5uePONaH9Ngnk/
ZtN7NQJDBQ4LRBdPeJ1pvm+x7FxlfG9c97ZrgbYsBb332Vyng2Wh5AJ7xtA0+/dslO8l78tQog4W
tl3z4DS83S7aQqhH0hYeMv1zBTfHlSzLje/PTy4p77KrzhTjuvOgT6rtH1BkBVkTKBuGqkNAsqNP
zVir2owdM7umbdauRoQ0M+C8gPftmeHHAUgOWzrWG3N2igi6d3sxjc5+mJ3d6JaHEsAkoQWQamw/
6QFg1IV/D2BlB82rOTFF+QM+xXk3BKHBIoly4bpFgFRbfh1Jq21wo3APrQpuCAJuNvlgMwD6BhLK
kDqGPkKZ92AEgLVUUCbDLgod/SVSrY38cWl96xY4HU9AcvQAJbL8mAd14gKNajn90e0KmL4Eb/XY
JXWjv099ddOY8Hkq6HUhKPAj1qxjl5Aw68g7BGwLRErBdw3ePBvdbd5yoITyGSDfij1WnT4ajd4z
F2Q+vzCK1LF3pt27YeEFRbqw/iZHWClxtgC3M4xgClAuEm4uU7qU+kFxe19x4DER/IVKrJDTR/Ju
glU1InXgcUu187PXHI/HJuivIbZ3NIB9HigrIYxkVmNxL4LeS6cg20DY+DTRsuP/Ye48diRXljT9
RLygpnNLETIzUlaqDZGiklo66RRP31+cBu6g72IwvRvg4KCqUkaQdDP77Retv32ohLGpbz6nRnwt
ff7s2cPeqZ0B9Xabc7RnXMxa/+CUfFhbCISOVnuMC/RGWF0d9VF8TJ7MT3ry0RTWcq7QJARKOVSn
wf9yVquIOLjp35PIWelplp6MRwV3Kpkh0DX5GOVAZAFpE1PEJ/+O24LnbjPv13I/2xqMrI6TgMEM
n/yhiYvEOHlexWip60etcvPIMYuvWdhlOOhpyQvHyN9YPytjmSM4Pk+2Ks9X9CmqOxkZKOcO61Bk
kVFlQTfwnedq9MJipYCmlnfOWnc39NMfnAjpvBoJlZh8czV7bkwWJzraLpfGmSQ5yIQFhn5U0cIT
j4uS+9pCpZN3l8bjjJIo0+b6yaJuirVOYn3gNuCcuMzrxktqG+zHkKdxgjqXJGEBq2dQTyaLo42s
ymqfye2lLOV9to5f1pIt4aa853bL+nNq+n+GlTC8MZ3gjiStFncaL3xkJIYvtJcJ5pj2MpFZOgZt
0V80e/UDYxYNkjnHvaweHG0xv0L5357aikJSDv7tulxWO0VLsaxDWGUG7OjeC3otdYmkQXCHkimw
5IxJmS3yvaqb7DAPVoIVNdHuyk9H+Fg+2eFIfGfDb071VlB5brHmWPbD0M0hma1Z3PzTvA4ZqgaD
BnUbHnID1yW3HQ5bOu+zznD2usdzPgrjPDYJuv5lHuBiO7+tFmTTeBmXsoDG0hHu7mYRFgQQvzj3
+c1gJKLyaYwyKtrxtl4SuGLOdFz1vD50ujFGK9OWsMI8G/7YIw69WyksplSc/PQF9YGJBbJZwNJu
HBIWCwjipPI9OhP9aHn1hS0OiZW+J56y4J57h2UboVa7/g9ib8wIdT8qNEprMyDZcPw8MJZaC3UD
b+U8e50F08lUUGsbNrxM1UTXq2z7sgYK0ER/HM62/WGufr3LgG2YoZv7wakknV9mxsLv3jSVov5h
3KqmY9GZsCoFu+eF1n83rJg+1vWrlXN+OIMJE24L/XI4VHoZjSNWorbR/CYptHQu3s5RK61aHddl
Tq5IBump1tbfFopM72Z6WLXzPi2TNrS6dAiFWXx4hXWtc92nARkapvV68NfuqDup4uCVKmpT5wjp
FMEEa7FI24zYdMzsllzBuBiDteDGzFpogrY3hK0t22fIvi2ca4aStjYrZN1tHnsCF0ldlz+oupto
Szz6YEYhfusp6MtOhmV7/ROmXYFo1vPEvEKJnYJ8ObNqgO+gOZjtef6T4uAyyxHARhfHZBvQ8AhC
TuvkVx+sB6Nmeu6X9o358OD1kwXX3ocEVqV6oKrnBr4QH0ZPsCX9m7uAVIw1ANF4VfJvdnJBKv2D
3GC/qdkORvSBgZujDacds+BOTEVGfVpy6qz37M4ss5bE62KlfyeS2arla5oeWYCVl999bWZ7hmI6
5GE9LQUh8Up7rWqQjrxcbz2DQ1b61alzlhdVJ7d+BVPXNastXDTrdRoeVGnSMiFMhFSycIfDxJ5W
RBEc32/8zsV1VplpBCCujmNyIxKvPW6rG3WlKg7c+7tWW/sA9me625avZRLzbXftT5tenQe0gqox
QjfXHVjvZRNJ2GC1wK+tz0oR96OZ3in17brgEI3ifks3tfNWz9yNzbWxyz68ZBlBM9AQZZ27M/W+
QkH1i9MEiRM0T4GlZ/tC157TyusOROSWJoRSbdxnM7l1ozXK2HOc09hteiyNihmof+gGXT8njges
JerQTBu8aVlYhEi37FPlaIR2GB8tPzJUvMmUNS6jMRuIMudhh/YpPaau0MOlHZ1rx95FN+kyItJO
W5yCqpqmdDPDgoq6d7cMGV1ljQhaBoqDt+3apfkV27euzCUuK1k+pr6Kbee7h2C9HwuGAFevqYll
PkSwQuNSJc/CQlyWJfm7lWWPNXyqndu5+bHAZBYPPCPMSXLBDaHDjtLbJUNCb8z7EKAEiBs5YKB0
A5DkA7XkWzADlOImSVhOTfOYmr0A3MvRblSfk4++JemGo64xhgpQ6WjKcgx7K/9zNbiXzOrFQDYN
ughxeua3LAz/lRGM5rs+jniLBuaEwlADqjIzne16Kbuo1Kqb0sF6IOmJ8Vbai2FCdtUMe9/Iqgms
9Wb2s5/ecNWlmf5OM8bBnVs8WWMCqcg2dxmPepzPc4bXA5dj5LhUefpUuOjuyiqqbCRXdCOO0+z8
OasRIM2fqY/cYGSGsHLxZ5K84mFrmejt6k2fecVN3X3KwYwNRz0JJZ1975+c2sILkXM5rHXARqfR
fho1JPFUPW6+sOOt04Dn/ORSb1m+08izQT15L0jL2Cm3ec9T7ydHmpnDfGYCUdd2DMhy3mDvqtpl
opB3IL9MT/ivBA1d1rpqoLcjOQyNi6vnNAl0HRssuYZgZ33+dakhPkOUm9YHq3D3qweoaCs46Z64
Qob8MFTl3cGryb7mDokE5qDAS0lkNRReCrAI6fCfqzV9E9w95HCuH2NvvXLf8obU8My7rUYqtwC+
rcapSTDsn3z5NtHUeaBLYerXUUlHtzTcjG3HKaCb73qKRrNfFoKl6Oas5KWsUT1s6at99ZrOHplA
MdC8qvakhe7FrhEV107Q+LCMML3ie1BwVzZZ3diirKIBEitO0TPeMUHTZAU1c/qUChUi4PZqTkx7
W69iY3De2rR5bZKFCkFDKYpMwrK33gndJVJM1+xQqfV96LWLL/q71uwjvZ5uarI1GHEQEl3vU38s
9CAVW6B02jDkPbL1fy2NcVyMaHi9ejrOdj7RPm+7Aj1ztGYWhvtzdTN1KVo80/mei6wKNH2NnTVl
3EdjijTP+UYkArcuDw2fhmGxSWEyGVGSRjPJQg3GNJ1P//yvcFvBT4d7Udrg0Hn+t7oiML1Z/iSD
TKLBftU6vnGhaOEW0B/kE/Rhc2aHU84NY3I+Lj7iB1OGdWfNkeaR09K7LYDUxgDsow4Z211rQ7Cu
+/ns53DTR876qG7MN2+1nsaxCVIKX+BWPH/t1QUxE6+ro1X72VUinK2G7sE7O631XY7mElpJR5xh
0p176jmCmPE5hySeYNkY1jbMXpWedBsjFUSsaGlwpUrE8KsX/T1oJK9B0du2Y0/dopdoxPK9DB4Q
tPDRfKzXFUrz1eu8vGRysEB17nzs5iNrKBQadP8+U8VTrjUe8ui5Cp3y3irTBz9viXbkovptKkPX
52YMrTqRqGFavDbHqO/w5kuaog11JYOxMo1gFbucXUZoDGT4pSaY8aiSk2i0FEZ83gdKaHoENN/n
9haOgyeCuFpRtrtKT2livMPo+g/mVT3IDc7zY2gvmK/zvHOabR4Xq2u0JjT0/GZN8c7bGpLnNlr4
elNx5cmXDUlYqnU/eeEPCM3oRJDCIZ2z8N3o8ie3QTTRGSeZlk+Fx/s2E1oV2t3eU/bfqZ32fsmT
XbYl3/GqEDXXi4bKPLAH9WP5iHEkPSkRPZ+Z9aoten8dPD9dF0mu2b7CNqKGSfU5l2ijNbM9KkHn
Oh/KZQJ1Gsy/nZgDs9NcpE01JrFN/gB1Ja5TP9+LEiVVOS5oMrZdapcD2sHmveh4tV6m/16hAxvA
NEBYiwVkYLNGCDXBPJo4+27wP/W62EI1lo9Jv0S9U75LeqemuKqLrXri/mWWY2kW2xZHDlZ4P0R4
d/crSknEnsV3spF8z8jGib78bdsF5LIbP5OKBZ/Nu56kaElr7E9dyZsmsTOJ0U1cjH58dpJHnS4m
WFHihyPISCCSKVC5+q3F9SzITJaIrnPjZmx6OoLTgP0zIkX4WLrmz7ORnco2/+jrbVci1A0ow0Dm
fc05nbyvvl9gcSkqZDBpE7V3lT+BHmecqjSUkSJylTgs8SWq7WC7wJQddSPQQRNDLb9qnuzD5hRs
sKRT7raUTZBelu1u3c6azoWmV350q+SeZhzDEr+62YYPJKU23tbl2Z1NeFu5yX06ml2EudbZ6Jyd
s1k/OhtlUMBEC4slOc0CjTbqegTGOSoT23vA00aFppRGOGzO3lXYIWVJvUZiI6BTLz7TLL0j0pYw
w5U6aRQS+ayX3uZGaNjNn3biAkun/q0t/pB1fNQsGMP16tZJuRhTx0Vb1XxYNfV39K8PxVXqpxfa
rTcWn6N7z6U1OYXJPNIGtOKblR1AMl9Zhd//9/Nj1VnE7NF7CEOHvvmpajRRvsTZV3rWn2WhRuFO
VQGK74qMu3qRtEWyfCj83yHN/5arY0VJZt6je/8i9+ikTd7TlFbvbT1hsij5mUszHektpisgQWQ6
YX0aokO7WyLHp+8ZM95lvwHKQEKcmtpnW6R3E7dPmOcVB5RWXfwCq18q10R7ZV5y172ThReVBW/t
ioz3ehdygF0vFptQ1ELdu95pbyvUZrSjCtmgS29XpQWNdhuOsy4Qe6Mnrdpz1qc+ysLrfS2QKiKl
Q+PW4x7hv+c+p/XKriHIh/y0eNZlrpy9qtBUeVwO5H5tlCmN4kP+h9dQ/P1uPfeFDvbkPG09cnKS
sJiSuO7Gon/MrSQox7AQ51/vBqNfjiwLIh6e936+6uIEmb3XAQ4RftRuvLZMK9bQNOrH2lkVGCzN
pvecZON5lDxJ7YiLZanpn/qSl4HuJfjdVrzPM6cVyMxTJsvDVnBidT3FqDGS06QjLK34F+5hHB2+
GJoZ5kuBHHXFshl2fXD9Q+4632aCvLaQnPDGypvTJP7fan5WWhn+87iytcZ9wcN11ZP1k88K1c2Q
mLnOw5ipISi9MttZUh5Y0Gu7TUeprUDOQaACZ/MNAExWYPOs/bQVz8titzttHrCPW3nofYmJrIEE
GruZJTJ8x9jJinkna8uj/+5g7BPmVvbao3Romc7CYVZLnPjVQzeJ/Trdtw2nfJqkf+pkecCH4gcv
had87O+F2RL0mrHeaPnlUWZucYMhS97y+m2PEbnU0k8XR5egzY1vo801/Nq1z0J2O0/H70Wq8Yix
t0Oz0TE3CfvF1RH0OS4eqr7eLVTPCbFpor6nxQ119g67Rqyvi2K2zo96zw6NKsk0VVj7Ys4fktE/
2968M5EhB42tHwatQLDJ8tTo4DNr3yAVh00VdzNDy5iXQ7RZ/U2XRPWa3EufHtt01W6hu8VO4s5U
QPK1nZ2R2N3mg3/jqeRu68S5GSiH5XKRWRcWufne4T+TZ9rNUDbmmRoWD7X9t8I1J+j0EQL3eyU0
cNzMCelR3ydSimDLvYierg4f50CXSLfNlac4Y2j0mkdRDdreKd2DQTBzwJDHNWZmbsyOgbHKt/1Y
CrB3NINZvfNrhYJdWhegq6+BvVRkO8XTpiq8eCSQxLR5H4aKtbG7M0zMqQyHfag2chgZ2dSfTMOC
jliJnV2M70p/mZnvA23q7vCAbiN7cz+tTh0aX1t5Q6v7ZTbdU6YDd9jewtNJp1aYEzIVDRsCw7w3
6i+4GDRy3KY8B3T73nbSfOIcp0xzMUzgQB/lehgkY4+bj6Hb00/bonhib/02pKi1KyglB1fmj/AI
cAtqb2Rdc1DKNWUJdBUvUfWvZ67uKg7f3H1GBB632cio7CzwZf35bRgKUtFKZkfZfy0+zcoGDhJ5
fhLXSTXG41VAXOUNE4aVsKh017A1/+jCtmK/1RnIhSJM2Nj1SF4Rsh4qixOvz6yCVgU7BbXpd046
HTV1XW9my2ORdqduAzTrVztsUv2jmTK6scZlN9GndpDQc9qt9im3iZN1JjgOaAG1e7oEzGBH6duv
RQGCb2kDA33KP5f5O/fKn7ySLnyVqkHIyYjtG1Die4y7VtvronmiVzcTC2Nqdz4yi6eaMnbk0W2R
Z8nAaqfL6ls8jo3gCdD6vV2jmsXWZIhr9ZvP13Y3YXPV281IDffPTTE0uxrcBXOX7bB6HIaodiN3
1iTIru1FORWkbAcYPMtLvuZGlOk5J/ZYh/97dt1zW/Pff7qB/Q8Xsf83d7H93/ZqzCX/81v9f2gs
dlUj/l+4d3+rz2GS/4Nsxxf8N9nOMv+F8RCp0Vd/KVLsxL/Jdqb1L8MTFv/sep5nofP4N9nOcfmQ
ARUPszFMxYBT/+0n5hj/MqFGE3dtQ5CDHGf9b8h2nmFdSZf/h84LAdBzLAxUfZ9Vv2UY/0kY7n0o
bjk/J6IlMOuFNe4TfADvlg3UnfCIG7NmOz0IfasQ1DYPXmV+b/nsB7O3sV9wyjNtorFflI9e3BjM
M/m7YZJnH5hKgSI7y7jrcgag5UkbBIPfrB2E0J7GZLyvVtdhof5o8lhjv73CoyL5Ltny8yo76rO0
EZs42tdkDWOcNl/mZJyWDSC5BYPz18SLCIKkQVy8J7mNZtwThoj4PWelYCLM9ztMsGxrIlwVbp5r
ApQ4bEy1WQCbGPLV9AuYywmwlOG9tMJjLKrHPh57nrphXZOw1O07K8UdAU7FmF4nLfXTP2z4aWGY
1h57MzcPrVPsLeSq+zFy5iI2PLmTNTuP1R1/eqf4sw4S95av2Z0wkUQ0bziQqBxTYsfSxgSVgUBY
RgzAe7Jmqo1UC53bbB226bo+r+lFzeVk2SAGmAWMrgv7SVo3be/Fo27v04wEpaW0KjxIt5PUqaZ2
sZ7S1iBraPsur3nhvvibJ70GGUna2LAMgYqMkfVLnqTHuWtfr1ekqpJfu2HRRM9eBKOdn4YUcCT1
5g9bnOGD6rGmXhpj+33TNfQdejoCdKkA/5h4audfY3FqHBeGu7aT94Nw4ehgWpONbKRBtWOfAMlW
j70x6fd91qFdwKdH9t1yfqkVKGpjKNzkPMYdT3veWOKFPe2+SWGYsGteZ7Ac9vmvids9Lm1yzrwC
3YW+sSqRyzMz5aHI8eZY+MSg0aznZWBNa8kbSGWxPjmfWVJOB3voT/kKDjQN6oweUYWsC64rSe2e
/Q12SK6exx0KfjgYrB/ZjFqgBFUtbpNE3kNhuFha7u+Xu3ZrnGvedR4tOWNfPqdiL/MC0xfBBWUr
m+TbF6Yyd/Wqk6A3O94NXjlfnYOnipPdNzOsg7Gn30t7gmEbRwGsDFmccI7fLBk/3TRGlorpiTGF
pMS69cPEv5ZFG0KehYXlrNFlpNOLSHD0y3KeuypzcCYTbwZ32z7vcdi72oYLg3WIDiVrKL4n47iu
xc8ypApQLv0ziHICd8+fDYK5cL+wNO4XQf4ke1FBNg7mMI4fZ8pegMzI916nnB0WvgEFA+iDzMaD
VuFTZ4oZA6n1xXAQpw75Yu83AQ6esSazeeorM9lieS3cKnNwh9fz794Zs50z5ZIqq5s7bXW/V1WK
s+9v5tn9WL3cxit4Xk5woeLEUDALpIU8ctN8RGh6BMRq3entqS06fW+ZxornCPCT7vU0wLvRzdv7
YVhbsMy5IF0Yo49xMW42o3lQViNjPP6uODr713HOSJEbnQd77lmjcQxkWguVYrWedXed91oDvA4W
/6SHs3StuwnkMS97/+xq8dY6LL2731KmyR2rtZulKNwL4zdev/YrzbweKzmdNQ1blJYl9Lqt87Pb
iD/r2NeR3Tpf+bY5J6yuYgQ8DoZp81vnN+5Z3xLnzJEvI0/YBY3grJ1HaxIHbtgjnInxpp9xYFwL
I3JGJuvSsoeomypmIgbiyEkhY5XaQ+d37YnFen3nD/0OKKLYmzUsYPJ5I8JqMbH2Fj0ct1+nN7Zj
B6GsBiKKmqS4Zk3cDi1kPqfti7gayyLUMsgv0JZ79lXla3+9dZu8f2FR/gk9dQtgRZyloQWumKeb
RBVdYHgErQzbdChq6Lf4zu16h5a8LMZ9bgzPGcJmmsS91l7ddDAXWbodF8TCMqwukr+zD6qoKosU
P2e8zkbDFoIx7ww+Ixq97mIamXdoU3GWq9NF7sIOxTcWBt3OehM+q52h2JL9DoVRemaLCJPOuLoD
nTyfk7tyQADp4UOxZd8DWB02XtvrXAwcgHUbiZznbU6P7eLQ0sHairNhO1p269HqD06g5okcObYF
zDI4NfXMsam17m0xvW7t8rr2townRwcUkVU4QY1aTLhcJq4VUHbSigCz4VWfO94Dv9/1RTphiQWb
reWE7QzrJe3d/JzgrVmJzLml+F1aZXaPa/XViJke26vmizCNxznXTjWXFs4L5DjcQ9x6CKyvzrPS
vdwciKtFz++gaXOY9uZ09Kb2AN3/rp8S99433J+8ipW1eEfBpfa0qb6tE582WJlEHSU+dtZNUGbg
7MI2u7uaFOAg78uXXrJfSH1Gr96yDrKd4YGt4GzOlzKnMkx4NppNYUxa8Ld6zxjCOlM1b5W3eLti
wqELlk3s+BUFggPI3hgrpmKGxVqXt6bZeHvHae8nrxsPbWJFshD4+WgGJ+C6xot0lq96jwnZ+FX6
g3tl3dn7sqmfajDIPY3wvgfQo/S6K46lqPM2KbfIMtObTg3dsf3QuAHOs6HC1KrqOyirTtib+mFp
V5NAUPVgJ2l9z5Zi7/mVsU/hzkb2mn3PSqUhFqF/XYFNolFNJ6vrzL2CD2omZDKwmXhPBmyfzG55
oL4t+OmMadxMgOG+PiGvUeUYQzcNU5nJKHH1HRVZnjaDKgzScSPBuvT+upQr++NizH+76x5gotF/
3npsG64vyMGJap+mwwJDVBI86Ri3jYfWio3HWzHJqM1cPJTgtJMQy2a/yn5ZUMOhqD6UadyonJrs
NX4K9bg9+Z1qb2s3iRZRiJNtMOua0EpjWYK4D1aVRb2ZfAsNFm41eeqcNA3GcHOb7hq270Zq/nDe
vQ+JbseybocQP0iDCT0yvdGNEkJH+qbC2ai1j33fd+Q2ryejm6cL640RTpCN+fFoGZG0C5uIWflm
zJzRbV4uYc06K9Kax07gvrRYW3/M8E3ER8++F0sFOrzVCe9CYUW+wqGyX2Y+XXYVZlSkuWYtVlX+
hLqgvNJW2yElI+syK8sMSrcHC9f0uwSvJpYYROvh5XScwLTWEgNsUkzquFxhS0z35Vamh0b6kaFo
7Orrhyfb/F1KeA0+GVxTIXea3SxH28PFAKbYshszvHkSC+YR6mh5MrC82xWrS9+wwd3odTfqqxPT
KiwsZ31Walh3qbde6YfEWU8r9d78rZn4eYH9urP1h2bx19gUmOnBXNvwWy0/J2vRArvQiWkurqwC
t1Oxt7A/FyniRTlvB1XPZbyxH+M8so5Ld1cxk9/RnLlQ8STyNZbqkE9uFqvadduAw3mKJ7CzwbxV
xa1OmjjYVZ7dsy8DfgZozG0cYttW7ERdEtG56tWeJDAvnno4qH3mTaE+VWoHDTImxpcCqcZvmTps
PTQ2x3rfB4VNKoPRS/zKPIwctREw3uFogk8Bx2Bb1XHrnlfqfNh4B4Cdcmc1NIPLsABXs493rxWm
WuzfXpvv57K5SQf3zm/rwFHlRSbd1zzZVVzhAjWxgPC2mEf8iL4E3N9zjolfe1yuN1HcbnmSILbG
4M3IGm6AFEeEnIOVRWLFIpqSwBKYQ28ckqPmgIROy+eWLPXBybXDRhxL3GA+G9gISqDZfVRGrs7L
s72SE9AVPZZ4k/PgdkbciQx7kA2x0JivD7NHcjKIt0zz4gQJ5TFdx3UnM8c+ddPkxnU+fw1th52X
Wc07a/RL9ncQyNylCvVmGeJ8RGjg1QZ8dqzDezW+DTDl8a/FW3PGRsxvHZwnEwGs4EP4kd0hW8QR
4z+Q+HXyd3Pm+rcllpwpeQayW+Ii7THdavN7QwJhIE4ZIaL3pxqv5tPSQtoh9ArLC2isZi5ovFph
3iJxiDVZFbtxAXmAtLpvy1HhDazlNzWEaC1ziqDOIIYO1URFNk3WU3nFhr+5m9gc7HQFe2bDMtQw
E3vfpZDyB1OmWPHSnTrdyta9w2Vn9SMdSg88snwNkzq7bGK5yReWBZZjsxZT43SbFmXgN9tutXQZ
J2DsMGr6jyGBecLeJsGdyr+YSjPDwezYIXKrNZ633SixpvvSqL8dcK+lhhMMLtnG096qJLCVSGoo
KmsEGmdECgFVkNraU371QE1L0lv9DVnBVH4VkmBsRBMcuzDyytqLrZExrFD9fkqHP7WjN5gfz1Yg
FqsMeuaCaGs9KHChKjsPmfahMM27xi7TfSJJh8aR+uwBYvdbPz9umx+aDtmiY28SFj0sFWK08XUQ
4mo+mH1OA05xNrdj3fTaYXSgTyxlZsejGNESk1TgN/cuHvg41KFjztiDVKaGHOXZYegAMnToPV3/
sizZQ+eyJM+gbmNmrC65tlO5P8c1Mz3r+v65qHjumxr7r/TVHNo8LIXrxQDGcZVmC9wwtGClXt3p
Ntk50EuFuU37UdDcWj5aJCnqg5G4e7cE7iLA8I/fZVxxeNGz6f1oiM5oL6HkGZD+LEI0PDI/knR7
ytT6NibAaEZ3uzbdTjPLG0foHJzbs+0nLwIlMHjl+IihDdOdxs2jrNPqWh2lF9g6aS4seIPU/YdX
17/K1FrAKbS9O8OdnnBNXdc2iQeWw10JyYw2u5yecuHgfKfPerROmc+ut0ghtzF/5fW5tDI74lhK
oF/5saAWFpV1qkSKlS0KyiBNtS1C/YwH5vrGarqITDnTXxMqJFOBoW1EspzNOt9+gUH3QhIScMRM
NDUN47GdIPX0Qg9azWCb1fqQ+4v2cyzAbKtmcSPfQs5WT4HAVTJVNSXFWP5024ohbmvyhqr61RXl
I8fO26xustlHh4V0z2PC4NXl/kFX3qkV9TePEAMX3FKgAggGNPSHfz67LWb4ayO3Kva+E4AmpBf2
390txBU/qjwM2+U08RWcZwznDSvcsouPavLrG03OfbjoOPQit2MwhFxnLBhjOvnC2TEXtIab8CHD
P9s6A3kmPGQXibxFbwq3R9WXJNeANyv7TZ9yslda+WOI3g7qAhBIzh1mlSjL5diYB/gGTxwse0fZ
zj6Hl1hiDvYgu7HcywFcygfO/oe1Ry1Ql79mrS5lOq/3AOVlxX7QEWXczOlyY0zFmc2DSvyRZcjV
iNWSSL4UL9PD43os7DvdZRzMKgQjXaoGvt5+0P1mjyBRReNU/3g2Js1Gnp9aWDGjxoorm0e63qSB
HtM/tL1sTpk/PshENTGWew/WXN/7omxjc+QdYGsKMm3k8TwZKJ86DjEtJgygOqT9GjVg8IGXWDig
6tZ7V/r1QaNz2+lONQWT6f/tXGRUmzHAH16KNF4HZZx89ZOXvrhsmnFwSnbUhX0rFRUQWctHgtMn
X5PeVFNzW07s6Mwcf4O2eCaNu8diheFpzW4xU7skDtF4jcdGpPT/oF/YT9umc8JMNEL00VO3K4Fs
MIPmTNELDyNts7gtEF1VNYoxnTXzDj9EOAXnscDkulyJv2SR/5w2xq9C25CMNEtlu6eRPA/M9Nuk
3nk66niz+9PMB8oa1ko1ODVCLQMc7ZMVFGhUiZ+8Mbp3ZXnuFqSlysAOuPBehDkcBlSKmWFBMlzv
GA0jRzfibF1YA0u2hgnJrL5qwgrLuDax49ZRD1aS4E9SIBgrxdHOYNgPFueRXQmQMeFhh31s9Y6U
jjF22voqKJniVpQRPvHSlI8FLA6Yf9yc20DgfHOzaseNLdXRBq9b4BmnczWEWm8QECvaQ2sxiOf2
S1LjyQnwePBK+SpHvw7oXPtD2uCjUePuH9Z+Rp8ABAbJzwnXtGBk11kVMUan4HDXYmM0JWCKeGCA
zS62DYSCMyOq0ja9F3neXnTTw/i9ru5mbXio/ouj89htXMnC8BMRYA5bBSrLliw59Iaw3beZyWIV
89PPx1kMMBhMu90SWXXOH5fMc9dwL3OERNdkgj6R4XjQSZU9GZK1Bz1APFysFMVB0+V718mOBuKS
FT8ONhrPHVKQIMFBHfAol/2u7cgwRirarp0Zcfacyp8Ou0A4+lxKhWd+e1E5vjljslbZPJNW1tgb
w7WviDPwO0p73A4Ke2ibQZB2wuqP5TS9ZBmOHjMtvfVcEE4FYAv3aCQGRwfKj8Xh4zXRa19leFQA
d4GEyxbdfspQzmziKfc7aar+XLQnf0SZY74LUbrQtuPL0DX8FEQgPA49SbCuyZoy+dGx8N6Bt/uL
6SSfKHuR/ZjaDVNIiQihfDW4Fvk9ceCBTYeZyYff2ViQLPCSvGO9nWYXYYuKN3bJEwFTdPF1PCIz
hS1T8A6ijKGnB3wrhLbmw00OqWlcaldXPHNk4XMPrixPpEj2UccV6lranrdN5+jIx+QuROCaTj7I
RvKnsVClrNbV8M2JHByDad6nvd4RNVxU25lbAn0i15WpfNYPezgVDVLgDOl9KDMr2lSoorD+qj2a
TSDCmEzXapy9kL4YLGoOX6mbK+ZmHqcr4vxT0oNxjLwdO3QA3zVFNjG/zoZH7I0/jFPQjtkwBsq6
C9vB3KSNDoZNa+eW7fxHU+SLyvKtgVq8aIhqylgmayfo9HDO7Huf9KDAQY9av9zJ3AlCfW5c8CQy
6YGOT54n1NWxy0fTPnUdBYvuaaTia+k+LVO8VhaR9GV0muiD2RgpCocIYVkuaps43DLezvn31LfY
uVNcImlDJZfJDbwi/ST0Zx87vRGH/IPURdcZsE2QXmS9I8Y6rxsAX+W6twK8HnbrbGfzaGnGhCfO
wOkBDulG49HpZzpMZqxRCVvb2h2QwaSRj88cF5nRQk7Q5z0UqnuNapuNrnXWqqpfsavh58NGsnZR
8xYuEtY6pTsXqwCBrOT4YlwSK5XCftC/cDNH/dbcpN0NBw2sED82tLdezZsZXxx5BPFRaMZf5CoP
n524GKx/GsNOGc3DxbHNP6bnlpuFYoz64CSXpbVv+PaprrvgRemPkxx/tLG5Z+ibMRFqDKVB4O6k
rRH4CrPZSiNdI1cKQmV+VlWG02VEroV+NNmWGVCITBEORDJXMPYPs8J1r1uvsTkyYljmobI1juIR
hE1OwbogmvhSGPZeT2c6P/rK347Zw6Ry5/DqTIzBrFkviUzvRRmf+gIBGArZq8HSuxbC+yxF/w9Z
mbFyioKOAT/mEgMdsKdUHaw4R9W6FB1QuIyPsm+BztIk3RsiiUlsntkeZz05ygrfzYBkacsWvdZy
OkrqQj1Hz0Btxn6L8ekih+6eokEPzZyceomOFZWCu5b2ZC+bnh6KvKBKyvyQY36TPepDS7hHv6gx
Rw+MYwKwkXsPr13gH0URkYVPoHRTZ9rZjR0QpKHhfJ5J763kjlGu5+hr7b2D7Rk9jdxMfnWXkDTO
YFqEWUILCdXAsZf/4VA69fYxdU3yJ3Afb+eEyc207H4z5DMjoeN/AkKxABr0JTS+t0sHUoJtC0Vr
gpu/4Z+rNk07uVsnJ0yhQ2/pl9qBv8euLNTjwVEWEBy2zrnAoljtHTuW+2bI/sRGQXucJ44uAw13
YvCbKa/YM/Nc+rIVu9Ilr3BwBdNfwZNepMNVYJQAFEY6HAg32aLbakiagNQm4iAJRcVFCKl1qdDz
ELkgDvEQ4DBs9dA2cuM9aP92ehmw8FIXYsUrLUUp6jtFtM36+Dtd/Fiw8ulYrxZEzaOcoKWEwOZf
qDPLsKOgV/s3zn8z41fVP56PX+6LeSkvr2780bQV1ikfFK5SgvtT8rsHWr7Liw8vT79lFPsby5oz
5laW2NHMnLOuzx9VDGOQWgaOTPmXHhdz5ZSBtqkdau550551wPutY2Cbeq0FrTUE/3Re6RrfxAYP
eyhLk7JBPScq1OzjlqTycW9U7ren+l/hVH9Gh4wyrzM/3dnKwv+II3jppklessCCvahQuIxa4oKK
9WIvpfgy0nm4Bfknqes0axgxmJAoxr2ZVrsp1ryjh0ElEwYuLtf8QYbh4CuIrR0WVjol8j+osmSY
Dh6Lx/jXbxmaS9cazkWGqM4zMFX2QljEVHDtlijdL2Mqtt1kfvDEcWNJVNs4sr+yb2AeJE3OLTaN
X6A7Pgf7Dy3uH9Ssr4JsHFcJd54x8uv1mOCQO3pEcFP9WdfFmeMEl/7sv3VNElZe+laZZXYmiIOu
EpkgSI+1KwA63EscP80iP026PUOgJP+aBD+LozqMK6rhF+xROGizvvOa9r9aqruV29fKqZ9Z37oY
cicB7xhsS8vwj1ZT3gvS8DlX4n/g4w9GYyukJy4++TYnGxqiverQt/aWuPBvvGkMyFROWWFJKgLO
ExzEupaHiiSQU+tCfIH4xrld/cbQjXUuzuMYNUcHg8JMbQFY10svHAD83CUiHdEWI9d+6AmcCWyU
gC2alxJooSM9uw0m72LaboUZqWXU02t56VPyIGYtcrCVNuyfzk9RzD1kDnq7IofGrUqOtUAb7+3I
xzGY9toltSEMVIkvJksm0MDtUPr4hMBYH6Ny760Z7JdMGDBexEUaUAoVG0S+jNJ500AuTp4R7IqK
IpEafZU9EndAiHmyHlOk/HaDdSP3bhF5J5BqrGbSLYqrV+iXwntUnh1fVJnLYztXZJb7+qFOavKl
GLYzvILB1uh6ijDRtBFG75dYBKs/gC1noy53Nmavmp/a2fl5SN/ROq06Vgu3asMioX8pKfH0T7i6
4gNanFlAGo0XTyngn2jrZZ9F8V6CEjfmPemsM5zBprbuNqCwCw+nIRhtMNAzcSE/ogckYWTBtIFP
BqLyPY9/FF0LGgPvchMKmFgDlr4k2Ea+RNXX4P6psWTEVX5Fw4GrO38b+VJ7y93PEmyZi5QiEvNI
GcKztIYlEGHdaJkZdjq8nYyAR42JFvccuhw/ComZztVDBNSjXNcBunjT8FxPzoY7+qvy3X8BKSpo
CXfL/2bArQ/Aiqq+EfqE+aXddHpzSUZ19QIswCA5uwkvTGz91+Jt8gsb8TEe6/5vgOa9R+Ek4Rqg
fleWi3Ta12+KXihNmcsc8qitV7dCPU16oG7Hv9P0r7HoV4v/qepPAaCVBSg24npX959Zf9bJGdIT
kN04R9DM9V0Aypran6qOPh2TOhjCfiCrgcreDeBp5BTbkajS+jAQoZuNCMKFtU18VCTI4z3gGxL3
cPsnpOQsCfERTnsU3Y61Ux7chL9N8l+zO4pyqxIfk3D6Ok7x+4SdM/DTLfHrV0VWRa0BRYJIxluy
SlYZS478sKEr2+qzogC8hXxpDGL2qbvxyO/NKxib5l+HRLxr96bZv0+E4vFGTvRUKMM9QimFzmS+
Q8dlbLPQJ/A8uOzDvjM3U56HrjeGNQ03dTM+EjP/MFAkA6iVE3hLsZoM3l38AnP0Ouk3qxL41PcJ
cfkk1nQrsKdNrRah9XBrAXts9SVhMhJseMJ6mTDilDGlNzQuMYBwolHtgw7Ujq+RyXfHAmA8XWqj
YXSOuSl28jZVN3D7V0tc86XGCb5SNKegf1hIXY2WT7XeV9aXM4jVUH36za30qMTx5KZAaaY3865z
7wMKVJ1pBHchFUHJzhF0kKYXatRecygNlghaU8qVZkcb3ai2dQeg25D6WNUHI//F8gCS2YS28+0M
iw0cQtjTUULzTwAlbI+9EVATQiDJGj0SwP+wUYN5zSux7o3i7GJqIJJmlWZPqI/FfrUykE24JeEQ
7b+FKnBBuGNHIcDsnwzAMJF8HdZaSWfvBvkJqxZLZoNd9zLU97RPfjsWEv7QY+hwN2v5Ka+qE5qT
xPzCZ7rKYTJ82s7uLHED7sMchVIiUN4k7U1YLI9YF0s7tt8Ud+KjirSH3uQ0ZFS+TyY28fPzaF4E
z0hnGcFBYUbb5KoS27KhM5iqtekGANbzubeEfZE1lblDerXzID00JELM/Q+ae9P5E8XfM0FhC0gw
d2JtB4eJ3IlOIEgQO50IFWEUJ1MySTQD0mgQb37dsUl2yayfmZhgFBzDQVZt/0lHDN+lnn/WQE3r
NGbGdmJEh1qL6NZO/JsWxMDsM1ojtx63YpE5FgFZDDwwrt79o6njZQBAD+OGdXxO6o1oSD9oOE06
JDVJHZ/UsxjpQitmoke+rYonPfA3pdX8dhj2fTqo3JXUYi4m81lJ45SWSqy6zPQ3xRCFLsctlwwX
hDWPG2FMYTbm3xq58LPlAA7SXJBkNths81lE/S4qKdnJK3q4tMNgdlQrLY33fnkqPRao7NVKOnAY
9PHVs/jwZ+cuJ9dGbdYTC95C+LU5G4q3sl22Nw2yAksHAV/8HFam0tupIFjHKT0wECYrlP432LzD
YFnrEVzItQh17LVDOnofoxejN0g1OGPzopUnydg76AnScvtHULPpB9PKyylCMMYT1s2wS6ZjFzgb
Vww/CqB4zNRp8stXJcf/+iNE7LuQ+btbqh1IXr0akCGMyAKYDMrkp0cCuupShyCIlFXTdlex9MZt
Qjuv79O+Fu/RYYAiO9sWn/YKc94Z5h1TlbXwQwFRTDRdqJEJj9ijztwVdLfEtO/xtS55P2ErPjrE
vN40HoSGbdAsbszlV4PlwRE/dotoY/K+G6LIVmOJK6EbmOCSGTyq+qLyB9EY/iTfuKo4u9VeFpbN
tBRtEUPjkjuTWO0To3M4U+Ni86Lbkwr1DI9I+V2n9Tfdjz/6so8OHmBSSxDNiIWO2LkwifRPKgPJ
gHSbTRljUvG1s8MdbAXRyUt4I5qoO3dpb1yQT8B7UxuzEoX9UWn+W9MYlwaL/WkJ/aG86BUbcrCb
JUu0pzgpNb7KDuV7anyUUqpTkSTuunG2Uw7+ObBw91Yc6goDhm7kn05MYJhrvpRFYbxXAvQneZiB
5h57akzWZgeJlMyQdEVA5JfPIqb1mU+amWIZwJI+96imCpADymacbVJzlw3VXXXUiNMDRraevsMN
SDAburbgNoIAEhv2yHTFz3DV3dasdysyk2MzULtSVeKyBNBvsyYaV1rEayIzwm/swMZbirMktjZ5
yqlanEvwG2XnL26KQmiYDoPhwfzb60EqXIlIwvi7m+HDsQV5ffkuSrObNf1YhEIpWwspKMfXTK2A
R3aZV1K8VOCjG91DIz/VZ0qChbwUg0DrucY96tTzunOh1oI1nM4kjqRKhGb7QWKi6oNNOzZo3rKd
j8wo7i5T/5V1MowZwApPD00Hmjmbd73x5Y89ai4miD8To6G03QF5+ni3dNy6s75ZZG2qoFHQH3cD
0C9LZMTouUlL4Z67kto5otf2U2EGEPTYKVxSz6ix/e1gJApJTAxykOLYCFIZ5oyRUKlvzfTeC2rA
IkyycmJu1VrE4CM0+Nae4mtVxCu3Go+xIlCnwsg65xeNYBPQucI/1lP+ayDIpOFS51lx02vVqC8R
Te56qJyry/t2lLS5r83GGbe0UtA9YZyHIrv6nvU6SeeOteMRR/NOTubFQwFU1dRFOm16MqPG3XUZ
HnCi/Mrsy2TSboKda6udjVkHCx0tfyulo0d35wfW8nWCSyQpXk3SABBgXZblM7rm9U+tzqSYGXVL
kM+izeLu+SwSZn2sh1OKccBvw2Fs7zU8GZc5joY3uyVwsOUuJTOFUU8NwT5KH3IRxlX/9I4asRgj
Al1suWuuy5zl1Zg2NdgdSfBb/Bnr1p53k6i2bvOma/ISwO+1hv0U3KpTWl5y0LK1oJZWr3/HVC0m
9DDwX+v+pPX+S0pmTJCBzXc/AiKBKSOkO3FjzJCdrUD2+rkYlov47mqvVT/udApRdfyrcQ/MMSfc
qy0NfRB5z0DXtmkj1wMIuZm6cIKS+KSJi/N9nsut3u4kzhiJ/BNzoynelkgGuXSnol3TY5z1/NG4
29ka6f3WApSTsTAn+4mhQuLPZsTnZ1B2g9arJ8eRTwAHJiAKcS3trG3cGRhC7nMKrQYeEsjPtURn
wO7lhWMukVpuZbdtUAGioBpSGA5GdOk94+bcQCwtwxe65UpZ+0rPD9niiQmGdZLJV9EXL7F7AemH
f1BnX5d71M/bZHZ3MXSlKA697b31XrNGlbl1oWsjoLcyofay13Zt85VO8ILIQxv3vzI1KErp120F
YzbrGIvKfD7CnG0xt19gilxYaoZTHFf4wzDGaONRjS/Mx6BU1dnGn8nkRWYIPZL+jK1FRayW/JVC
3ItgDLtBXGlDQhmcYWXgZJyNt7zLCESP+2bjDygqqyU5iEbpDPPRnOJjRh9hNRtF35sVXLL5NUZz
ubKdS+tOW1XlvN0FoR+EMlULGGHtvHrYLrB0jn3ND8K87zeShDE1tJdG4iuG9enR1SbNAnQmR2PO
t0Mk90HmWJhcU9oX4+6UdQjJRTSsdEsaZ61Gv8vF+bfIGRlEdqVu7BHR9sGmgRMlePGCrSoQIZjx
kUl1xCKjoY0rIu8ZQKQRlkRegjT4Nb9LE9GRRR1WjhVP91GSNGIllLEJ0FhmMkLcFG9E9Qryvefl
Ilv9nEumi4oSGYm+umblpQBIPxPuy+smmQOqDLpuirdK4aHSffmfbSa/Ip/vWsCTNhtQ1cKD8dg7
mf8Pk+SZIC/KMrXkPcLjii75EzfeSx/ln7NRH5ArrMcMwEDLnOMwKrm3VXNLev0sEih2Hv24d+F8
enVXaG+2cfrEtklPh0dFNUF9zWY2cDni/6R4i+weGydWbxLOKQICLGYoTxID/SB/iyXayKD8CPo/
QfHp4Uo30JrkAeDfcOa0DsmfcRufe50STuJ5yY/8zDNv20BPmsm7IiEEAfAFDdoiJfO01w7eYW8m
ptgWOjrTqTPQYROZA9IcKXkqY/UofHAFXdZy0za/VkePtBoYG3H1ZUoRHbvEwmbzT2/bnHgp3cS+
k93y2f+btO/OLDAzutp9zksyJb5p4mxqVJMGzNX0F1E/T7y97G7aRnrNzrDMd1MBQvviDzlN29xu
9jYUBCFpMHG/o2c9izLfOXMB4zBkYR38N2A849RvGTCNqxeT16DIOs2h6jAR98hlIfougOs0TRbB
3sjz7WRQOTd4b7kR/0z9Kc8ifY9G7Ege60ZmbJXFWOyw6BdT+gIPBCGM1tEf4jPBp94+DaZXTc9x
DUVdfNIMntQ2P2L+ZbXXOcJGak97e+ep6CkDzd7k/GS7Yj1bfKAWoppOc8tdzREBrWk+OG8/45G0
D0pdQUwH7VW0bGUOKqy2tdeMRCAlyWmo21NVzeSBDPKW4NFeZUJcWDEOZlnfGzJfSQIZV0qV+9LX
vzTLZm02fklgrVZRlyBfl5/6gp8UZJ46xslPFIVfFiFohJcNhzg238Zu2if6tLMaEaY1ioDZROOU
npA9rwjH2XhobNBLfVVT8zE0xZY0Hh3j97RxRvHo5upgWTxjlvEr23bntdaT/zD5dFVoxO4WsnED
p3dUMDsrw0TcUrs12kuv+TGHvjghib23gU5fOeNNlBx8Pf1DZIdDZpDzYGY+u/Nf302jja/JFzw9
L0YeUe7tWK98rTs30zfp3J9nBKBhDoOhY+he4oa4ji04pWGs9ReYc/pYK7o3g7NMxBehS3j6HNL6
KmaIpAAc9V7a0sCI4r4I0ZOcqZA7LPAryRMRzFzQ5AzLh0FDADK2wW0m9gpU5p7mP+gBCJ0agS3j
/O9qNttdZaP9JMkATChkyr4iC0appaxT7HO6Og6BvQHsm9tbt7Ksz6YT7LL0b04+8VILKfX3CZl0
35JqaPL1szDqyca03W1ni7dal/dZDNcRitlmcW6D6O42RE+5jHjsR3EXtjRT2um4zwLCnAxjXTTR
3WIYGwV+RPmDSKrvH0uk4+wOoTSJxsSDj6rn28e83bIoWlO7tmY+QOfDAgEqAYQtiv7YLVaiv1jd
ORMY9tx4EySkmVjpqdaSo7J5IfkjRzQU5Ina0bOP9WtAnpfi+sjNs+9B4q1zjbiL1DkoSF1hjQfm
mVdrss6tzfMq9ZaUByA9EKVMbrtS7HxMw8JLX2ITSLCWu5YQPjlYD0H9MAEz9wQleTLqhzR5Ziji
1pwGrXekI3MldBQJGJ6i6l/TOtcZNGhaxkjXvlfgVVtjrg/p9F6k9oFQLG83Vc7eNn7mCGfKNIDF
Ob46ZhWnVRLGse2GleWcSLJ+9IVaZKVQlFWfPApE5ziE05tGndAmu+l+/pUxF/RJ/WYO7afRpWfD
netQdHNxmydsEGN0n6BbYn3e+1HwiHNtE3nAChOS2cTWt/FbNCJQyqBe7Em+T1C+2wxiP9JOsvvV
Wy2M+k8ER2EAc2Ak2q6O/NAdaS4i01xz1aZM1a6TuJpQ/85z++2VDSbOvqUSNwXkoUOCXfrkUgmO
FI24DT8+VSB6XmweJ9uJThHZ5ytXtJ9B64b45smecXZgCu2u5f/SS+aO1gqHoBs/i84/dm20PIzE
q6uRuY186oPQ3QiQtjxq43NeIFP1G2BwCdiEXD87RwXSP5GfytK5N0Fy7FVxT96TPj0F0YcYa/Yz
HC4xZqtxyca0p4GVejB/2wD5AtYsIqXJPasGklTwhQqT/850jbtqdrrVEPFI4YYOEExuIrEV43Rh
zGwQViNGg/fzwqrTNKJZ/CfPSB692gbTgUCztY2cdtsRE7nyTKCp1gOQdMxDaxi7Kq0WAwWhMP0c
bwOvefOSBQvL0UP2fwfcr3ZUzKfJCY4q63mAO+uIAfln8uPfUmQbSyMt1uPGa02X3FTkJ+hnmRxR
/hExUlrjNiiSS1BDKPmODXjL4e57Zz4T+I3obSQtZG0Z3cZGwZPnySc1SKhm3UIxKyNlL2ZiAUTO
tpx3B9Kxr8x0aMrcNXLbdWXIfVmmCxjCY0jyh0X6smXaROYYNHl7otnQTpdtLYttD/IX53R7dFp3
vPuieXrp+Mx95BHpvGVCILayRA0fqYK9TczNNrLnR4Sw0nPHjTkiAXQt54fz49mTCuaIP6NLgmfE
8lWqMM2SXZoM68U9XWMPpIC8+EEGv2T3hZavbb2OwFA/E1wylFdYfvKXKl6O8uSrqusXhxJZP4qR
Zye8JhPDePBSQTUT6w9QxpwibPNsucE90mKSlXZU5ibHssyPQRFclI3BiXEyMtvb5ICeEWgHDPMU
rnmd8ofySMVpAfslfu6aUb+nbmCgeLnVTwY08NSkTzE8pbcR7niIfed1cOIwqLJ3X5tIhSAo19bU
WRbGSzcaLzmzhrISD+q3Cf0l2zX+cexLUhssqf9lPmH8hdyN5n95eZxQcLs+rLoNdTI8NWQCEtpp
KPq1SxYRa3rDZu+S4ktgKKAQ8FQ1U+cb5PY60yXaXOtBeuozN4mYLYOzCTej1wSF2si4uwaaImmI
mMi6azMZmJCi97i4u4N38PJ8w4V5SFT0t86QOnjGxurgx6z8je0fQU72wAJNolJajGutxyUB57Ir
G4nWSb8Yyt3lGIX6G/GuxyYb/1v5LxhG0YFN7ocGPDTImqQRpA1575zJihlAy+oXpVv7iD2sduqH
bgt6CdP92DhvrpGTko9Sk9gmHBLNjKDb3betB26B93tR0pSbAgOdbVinpbxhVRk/PhVyWEYQEyUk
J7UGUaBluZkd+2z42SkuDaxT5Xs8AFCQ33KF3/8AMz27yvkmjXjRwG/bVr9HerkdEiBUNm4OnL3R
ErJXuwqxShFvShAf7tQt0vCQVfcSR5KrE0WZ5f0mBuvlWOVvehTtCnM84C7ak4BgKO3bS3maOJh4
4F8GTx07F4h3gKrg1TCqd1BGHvzikTYxY3+UbC3WiZjNbHT60FAeUO9XkUw/uaTq0+CUa5JfgJuD
sooL4/8/GbEDpBRJYOkHlG2jhzLqW9+0a02of302XyzHuk+IBxFl7ISpPUjn2XSZttNFyqVTn8xx
XpfGlxVjGGp8UumM6hhnpM76cb+PTN9ApNn8oAj+RqgROhJyz8EOoKUsu1pv3UFOTCmOcVr8ITp5
XnV58zbmXGYEv6zyofov7vLPSBT/2X79zx/llx1hW1TKw4LBUa7iazZAg6h7kszwShBcKbbDMga9
x+5h4klaoPPS2HcpwGxSf5Qk/KXFgH6W7wm4t6wclgBqBYZM22v4CTZZZew0N0XgoHhr/MC4tvFA
prz7Y0ElqX4RUtf6m4b+QrYAL3l0tj3zM7I7BSw+faV5fZ4gAIdUEqOPGg5JJPT2zspaQjNoI+a6
weS9HrhhMoA3wi3G4KOsxyMePzy6LL80pmGIIabQpHke9BDnmJncvEXAi/ZS8hlT73jqkbXEscd7
BSgNnVBjYZweBRNfUh+inrsn/mt6sMP1UXI6DOn3DARK3k0Sosmjibwkbbn2W2LFpPXXc4HVHb0k
teAtMIS+GSySqqh4weq9IiNlg+7/DC7wDiy4lj3zohljHTPXvQ88qNXhoKtvWsfnNtiXsbbSimKv
A5rUQrt5g7/J/GzXFNMW+uiee+UT/cZbXuuUoWAzGyp061VYw7VJu2WV9ogsr5u7zPOboU0ftDtI
0a471VyyMTuk3i/uyqOwo7uwk2JrLpRSzW0da28oYPZzjYUsSfpkOzkNMnm58yLzq0l4pkAY9sQJ
b5EQ5iuKsE+Nt3dq8Ytr5YpvDbVKIb7Zq95I9Ky3bbwM1Y5ayyD6lTLeZ8Qdz91fhbxgM1SBwWAN
chU0vJk4u4IqeKq0v0xJsR77uiSUlgjNNo3+oiVeG9385eXRtwJWcwTUD6rxG95kidebIKutbSHh
sqwLpqZzOvn/ecAW+DQRzrpRcPKq94ppuKFmo3EC4lX85l25GQhetjb9p9C/usRamDBeTh7l2Kv3
KjA/TddBqw51q+XVtnXGWzI4Lxjkj3mADGaizoDYppUNYhG3CcFs0zPqCLkwoZExvcx2/RwdZHXK
JAGWZhIkuA32nTmCmBr9h8nkg0/d+2wgLgi/RACa/v80/dtOvxVBtOQXvQZUDXBZfZuZFyZ5wRBa
X/202iKUOJBKjtMw3jO6kamGWK174jC7Cw+8xiomKtL9Z2w9Iy17CWaPZhd0zi0soVP/+AIODPln
aRK+AyHrgeUwSQ/h2JyDYnizDQoV/XpXldyOxbApZbPuoPYqM3qk7BpYi9/8rL1gaceiongNLLRY
UgvjVovQcCH3NfTzbMVXWaB11FKGI8zW1i01Gc1sASIckWdYr2MbeT7+2n2p5cfKzSxsJfkfXfuT
Al03TrlLrW+4vdM4DBsf3APx0bEIcKHGNh+4vLkS2ZPlvSxjmK2vGpTigTd/ACxLCcA9ZwcyUV6x
cR7JWT0J3Qf8dWjt4GRLveoqEng6v1M/KbnmieXBpahHyjer9GTtCvfN8/kJ6UQByTutCfgh1jo0
onSQQWhEp5r8ox37L/wlUXjCD7HSYj0sCS7pJ9iNAkE2OZzSJkXIX2EzwRjXIi0vdJjvFGqbU6np
MgoLjDfN+iRn/1FzsiGK2TT4X4oC6NacskMyL/AoAj1KY6bC/2oJU4+r7o47PKxJ7owyLd5UcbZJ
Cyw/7bWoChCZDGIS3mcOSHIjMPimd2I74OdOQJ4jyjhIy8qJYSwIrXkUQ3YwTHb7enpg7fxpKzKQ
Ee5mY/oyG+2tjo/cuSD15asO2uPaZPsosl8cH/lPAIqOLs4gnyJIDg2GxAipgTMrniVihLEB62Fe
lu8O5hGoP6Ce6KLhT1BpiScaj7atjkMd3HvjpuZX2zH3S0GAiY5Ku3QBQWbaWhLeLQmR9ZaIAsIc
bcQVlkTgW2BYnmh5S+XONRoMxd63NC0ujFsq5NOx9M9uBiF2o27XiK+kiFbTIk61RQf+OZxJEDgy
n1DBkHn7bCweFjB25/b3Ljoa9atTmnentba+7m3kIhFPsNSbaChNvmd/Druyu44S1YNz1Sz3QADJ
LzRzWLZA7IzkNsIRuyyOadO/NoJ1aCbhgtD4Sv5HLDReBoiMUkznzBKhvXCoRfyobHT1A35ulnJr
NMn7Bl5bT7q3g6T7rnV3pbGjWZ5+ZkJ4SzFFLsFJ3z4DtAHRqdLPmXTbToD3dmMcLELibwSQBpva
emj7K7LcZF1kLogpPotJ2zRJRc5REho6JMTUb6ui3izOMqWS86S7+s52iAsXdgpkFt/nzrsUIyE6
k/ZlkNOpyeEURcZDYwUN4mtKnm1O0Hwx/XbS/lSOc/4fc+exIzt2bulXEWosCpueHGgShuFdZka6
CZGWm97bp78fS5O6t7sl9KTRgCBBVXUqzokk9/7NWt8CaraKAmBAbWw+lxrHflKB0WAngrtvw7Wz
bR2E8ZZ/yAgWKu4FV0Xrk2fTAQe0WXJr+qEDX9/UCiZGYwtt2wGb4d71JuS0LQ8jpYbM9TV2j62l
eKFADuKPkRcgVNFS+Fjlb2koL67OFiamUAEoahnTtqX1ioN0JqlCNKmqE4f1siE2AwNOA69svDdQ
lI10vBbMLxReGqmll4QLMa+VXewW7M+6nfQ7htDUT0UPEt/xrZvGMNMPmK3CuuM4A1SNakNp1oaT
+Awx0MgMxDcEYPAHHCv0urjY1WHbI2xIQuvWd7dMxewR1y4D0uRYcTDqNRb5OdgFOazR8xhm41Uq
yQduytdplIAD5j8as6Ixm3iiLOPdalPszJs0H+HWsXFrgLLqz2OhMg8PslOtKEfHCAgkeauCV5dA
qDxKP1xtpkC0hwoycyi0TcmImjNq+sws9TLWrjekMJmDZa4e/b7zUsadCfjw0HK+K4EnFkebXGSO
egvrCSF9zVilarc+KVqancilHak4C0r3zCNCzkVes6PX32HI6ku/QEUQya0voLZlscmi2AzXMWv1
4JGuwasS6tzcv0JB3kpa1zhQKRhV5zGR6Qa4no+Sl2t9xoUoI1OqmlnSSzpEt8bHMY/aCHNDgTtd
q7+Yec6oYHA5bH7nAxgS68lRNi0DYEUap2Jo9thP9uhLtw7yAZm0PMLl1Xd+0K0xAE9WmHYoKsnV
orhymkXYYmAzVqxXG3Z5o/hVR1T9fnisGoOXwaXvD7ZCfXGMAaMN+qlowygXZRHiqGTpS7bx8SzI
DK4DY/YS6cCCrL7nqLRWVGBm9Sz5V0/5MUq+Uv9uR1vWGz8hJVMW54+Cujecs3/SbBMN6UVM12is
93EnvxVFXyI4XfZt8xoY1R6HpzaiiMkyEyyJoCaZBYaZeAYJco1z9xzH0WowirtTjsuSS1BRkJYH
2nswVmve+WOrF2srfAvq/YDP0+eKy3AOY8ORkblMxyebUillfsQUv9uwJqEEJOIeB0eXK8uHEL87
OrclA46128V7C7hemBqHJmClUNf7EdU0cTC7ENZZwbrL93+SFHprmyKX+p5DsNLgwa5+B0anZhIu
Isz0pronwevmuN1VVGvNyreB/+u2Ldcs3LCJu7f2dOCt0YftxuuK14qZS2CBHOdN0iKVf9+j0b0p
o7IMqnpbcsJU+bueCMA/D6os79DAqTfNixJj5Iu3UU1UE3hJVU14Qw3TpblzdzpqkoXsxbkOBVLm
dJ0Jzi4jsftrNOCV1mW67+xsxTbrWAPEtrNuJSosbCFZxwzOWAo57jsLjHM6PIv4FHAlK7MlmDfD
ih8VBEK90dOZMMGCJhmZ3RpEwTbqn+ZTELAegMlxqZOzZiffXPCYKAZIav1vmmcbhVVvR86TNqAP
KFZDHj/pxdWOcLT+huw7NX1ArXLIs4eG1jsSn461BXWwlMZjY2YbFSA4dyMFzJPl3yIE5txO4E3z
lSXvvcFcaLxQc2tsYqsSVh63ELJYrWI8gJZRr9LYS3pBdSTxvRCm9om48C1oLf7JytloofXIfbNs
brXJ/jyM8M0nxfgSZd2vZmn2AttKuwJ/kiwdphZbPfmi8yJxBfpgyjQCXSt7tqZ517rIvPeDc4Za
sOmwtB3tHvNg34qzzPNb2ebWwg3K16qbw97M1HnuyvFbLYMBmTEuMT90iVzEywbaZueYl7g1/Ucc
GS0+DL5bTRhvUzL9RIBmpNLwLyQkxq9xKTF5lJsq05B12FlOvgZ0aAdGnRjNZJdpqrUbGJAxUOm+
BCZzuJyi3tr5Azyh4pomT2zbR8Jx55CishJEpdUpbIW7yeE6+p89ByDUitz+YjadT+9Vt1XKHy2G
YbfrkV+n7l1DpDhmtMN+Sp4NtFnGF75rLzLxm2iv7Zh5TMsqQcOULS13V1lgw2IP6ohZfEwc/KQi
AkeFVc+andS1tQ1KZ/IQULESBky6yA2EjXztgXUIzFfciU601SJIHOXFgi/hM4TMbz1Ps6Iru9F0
PFXbgKbkvd8nxRIYylI2aJxyDzMvhdKt6pkOXmoa+9L8QVNsRKzusYVb3R2lqIvOFcSEFk/LCY2E
cc8w+Fn+rsoAKwWQIHoww+jPq58IeQhMyw3m0aUJwlZpvRLsQYxmLi1YZdU8tz9DFqxmhpm1NSRv
ufAqmxoXHVyFMnvuaAOOY2Q+g/sT9SdN3hvisYpwX8jvproqpbMyiOQhy6p7jJkG4ynZMzKKXESA
KlAAx+f39uRXh5KgFJ/NYT4RiacjUBAMYA5Bv3M4f8l3wr2y6utThMmmJfOhObcTfO6fUj24P91I
w6vueVOWSrTLi9e0qJBghceMTR6o2UNTnUE+Qvl+IYtQkKEsoo5TFKRRSTwl7xajSHp1uP0dGXcv
APEWdvFW4eVUxlWaHF3KbiMsvYa5vSm7FcOW5awlUNlUW7S6ufVQlMw3kI5XC8HMXwvOiX9uCxdW
8BvIA6Awi4A3nk0ZHkOnRaRN06JFaIKKZfPx55PDMMPvcRaKfKOmVA3ObCjfWmWHtktf5M2aGKQV
hs6eUWeTY5xXHyzzPaidVW9sXNhjczKqxYXkThcaCTB5hX601I1h3eJHAzdiWSHQoQCZoj2AI7wJ
oOidZdRGO4VbmuWhi/kY8xU7cmg57BjRdZno/PZiwuzNV5NirRlxb9cT2gP4/FqkrWy+mjh/tWYD
r//kDgx/GaQF1KNR/pJrA/Lz94T8JJcysZI3aR8zUR/tmh6u5Kwkg7x7a/iWDS4pjUOq4H97vHqt
fQtMnK45pC+bDPt65yAmyooXZH7MXJzm3KEgT80PlAK+4IYoqTp7SGIhLl8MHjEMiL7caEz0w94L
rY1PFVka27pg4YQGhiYR9BoWO+IRKHL6uw+YoIKjlhbfWd7uEmwGvfkO7hjdy7Y3o20wkZ8CJXhA
ODrTsG1WtTrtSMb2c35gjJVjMSome5MVE7baZWh+2HxrBWl+xfghKv5Q0wPhOgtwBlVNWKRx77iT
h4hnpvtFponSBAkuSyb2QFBw16Rj8lKjtWZTqbFG1dsYHAsIxBFEUbO3O5CL7PGnAWHVHNs1rh2T
9pqTJOQdnnPsEhbMI1UapiKNobQktsBF3ebmT7nMnip1fq6xlZoZRYgai2WXIf9jW8N7TVCEEStP
mQQpRJ4IC3ZHMrzS2s9GsQCCjNO11xgY5quJ+WXBcqdoc/jujyY8L9YRHuVdWJGMWeBDKX3w9PiV
lmRFEiYQYdXJoPjmbjVPIhm4+hKJARG2rRcRvsFoKNU3ZRRjieIPypZgpSS7PguVTRkEVyPMCHkk
rmhg5CODLFujx+5fYFli+Ky/8qSgblfKYpXHZngOW/HsP/qF3rLaiMRzAAbdR9L/1NJmHUy7e9RR
I/cgB2eYSmQxubTY8KKaRRxgVj0F60tsShTBsOhNYk2wKaXoubtJAex3VKNL1hmI8u2Nzg+2ZQdH
z8eoqFiOzrCGWrWbWFhxmCCF7A4SOnP32mJk9LWznn/jjFsEp9Z/Rom+F+QJ2VO985ni6GjDuOrW
ZKFMCxXboDDJR1Ihg6S2jI9//hd5BKjXO8K8aOBUtuSujv9Y5MZvnPf1KrNQCAeikpAN1U9y1jrP
LFkhBT4EJLN3H4RlUt2H1bdLy7doia0cVK27zeUZ64FNFHRiqTeQMxTigUvNRfAKld7TS3m1dVKL
2+gtttBZFAZGR8x3OJhbfc1j3J5SlwmSXSnGewS9qgqpeMCUD9hBgnwqHiuCRki+SAcb31MDgTe4
jmRbWaLiBWyYbtojbgFyBmvSudBNjRwWdTou+9wEbNhhd5yyFzn5r30zHolg+u55fJ8VvJtQ5ILN
aCXhQSmKaxTXxotd9unaUOIjdCSqgU3P8xQh8MHzD5ZwRlqOU4LUed+22IIEzq16VSPV4h129fEQ
G6RY6JzIuTw1U0ng2HgtqctNg59de1QFkDaUpEI6r8BvVGw6KlD1tF36pvn4y2rrLKaHKotPWRo4
sB3rz9E/wE9+b8bOKxP/JvX2lJn8LMuEZSNZrJnj/qDcaRYBYrs81o+lLq0Zc3JJTOMZw+itpLGb
cy96kvFs9dRRMTT8ocidYjW0NQYU2HhJBOQ3Kfq3oas/NTNCKtuQ0yCWBlYPjNHIFdjE8LAGaX/Q
OvMxkzrUx48aUWVZ8pc7Ln4mhbXyUxntraPHHvCKNzjeM24M7mmmxj9p9KHkD6N4CJuzX4VeIiwu
smCnFk+Z/dmiMCwdAnoJ0x2zHT4HPXgsMTXg+FuZMgIvqC3r9KTG7CbQURcBQqycJRGyzWJV6BEU
dHNbmvEt5JLGOQXx4p4wWySZclUI9lMSSSLRbf2GGi/nkJ9F7w55njXT/6Z91pWfwXiZAn5TAJAs
8dogx4wyg+bmm7d8n0sduVq2eSYIGjOPuqlwk5hVeE/HitDC3uv87ywu14S5MPkiuW2u++HLBzUh
AOau5LbLkvGsg0wgHUv3jMT8IOhPV+lBuR8DFJBagYIhZjzextN24FrtR0y1IyAiCCXlSP6rEOuK
b3Ya7E2bsE2bhPkW2sMD8dpb1UBhVZr+V95ke+JcnyLbXJTViYXmqkO7VDjRc64d1JIpKH2CEYrV
wM6xRMxXvo3+G0F9b50YlkT4PFY+pBqHJR/mHqZEq+yW4pZPdBIp4nA5MQgtDOuhox1nZwqD9jbV
0OLiptz7GFAr9TmMqtfQhM9lgTHn8LbBYpSfLoHauZZdytzaz0lwOQG3AQWrwthLD3EROy0ThY6i
wUbBHOAVRoTQ2wzdOy8Id1LpLlEMB28kNJnmQjPOFcMsg7W8gcPTCc5WzdGl9ussxlXbrqpAefbZ
fGhlsc1piCUAKteyVzZ6ipZ0GaC+vWB6h1I6gbHTNvIUGjczq8Hps3NqVwn/UeSlJ32KtWubKTwq
4G5rPH11Q0GlvnU45vK6x9uxMRuGTSA1a+52zezeO2NcRhv4FFzb3SpxbQi+9CWaj1MY+W5mGc8x
P4CMNtYkUnxiv24o7lKZRqS9hAuJ6KTThNMmEU24SlNiFKv6mRLfVSRfySHVah6rZj/v36OOJaTG
+Jlod/zUPu4EcpYUfDDT9zj+sM3ckzCE8uMk1G4b/v7KSOcXcxPUdxgEa5myYM/1Y4qUtDAOkkig
TOVhQ0aSdMVaBt9m26/HjMkYVKoxunP+L2onOKEUf2uix56IBwsdI96Pq0/PYmnDtWU6YMTWDd7r
WpHY7iwfczr1+pizdEWRUXE7tsSAEAgNISx+m2VPrVB3lu2vB6U4+lF2ne2TsX8rIDzmnGV9pe6Q
0JIFAupJfGTxyOci0hXK9BR2HAdTvwfN96pSCkUKmglSxCZhe6WWboDcYymvHwYIc9wpJSFNjJsY
k9QsuHTJzE4cZpW0kJ8DFAGro7eR5Y0c9HU3AuvRbwQRLfAo7DYACFfu0H7JrHqcSysVwclS+u2u
xH/jKi3q8CJYoLpfafD0B8z/GSgAJTpoyHWbwNlxuPDcAExUfH51yvvfHWDonGre4QwWoS0PuYk4
CDJK7hi7tDQJDHCX9JhVW/0qCAajpj7EmvpY0wuM/inILg4k10EkH+T6eMb3IC9G3eycoT1nGaxD
7EkYSXveOLga7GzQhWnjTpjKg9ENB/ZsxxpzRVKXEMUg5PvkGWZlvstICvfFxVaNSyNoaIkRFMOj
PoFHiDvnR9LEhu2LZRIdB3QPNtQdH8U2RCjR1N7AYNSkiSQ6UjEKeE9sLpUHZnqZq3vEHdyjftz2
X7lub2wMQNhwd5bm8lXH47a2wETa1VvrMouZ2NY8D2Lr0pOkRnmQag6NQ/fC6hYNzks05qdSJ9dn
/vnARTacvek8+5SVgzpd7NkpM+90eD0c5ltsTTKluShOv0qcV5lvjOknGVOvY1thSSAMUfoTtdmT
zsOv4G7gxaNU3wkBJQVttARxE4/1ZhQE5tjtXm0QaDXKF0zVK0AlQhseiTTeWka/V1s0NGAw1S7c
dgai2i45Nwm5DyyjA2SrGEBOOXNKK0eVy9Y74vspPV0qT7IHQGR2m87QsINhCTISZPlyqWbXlEjf
sk48LEjsueAj7FUuAf0n6Ge8xEKnNSdCfB1HdzyEjm5v4wJCER4V4k6e3N7d1F157oovp2KSJXn1
aQ9KeDtdvNOYfwVUtHrz0BTlBXgz3Wi7tmqYKKpKJN94SdXotZsuFYP6XPup2nssLXg18axD4Ezd
aLLYN0YDN65AozAgkOW+Rs8rYgJD6UviIvgOCDL0KX7cdHoJpjMZbT9m5QG+3hB+gTrs2SQAxNVQ
LH8i0AAg5F+npAX37H9H0E/y6i0jhoLtG/ZkiR6xC7OLhE96YEK/bYJ0GZXo7j0aqQwPdFgQ03oD
LgVglXUN6iMteLPHueEK1tanEjebFuiPQFcWJO3GDPls9Z2S772kRsf4iMEHejjex4xRZ8o8lDk2
Oz+uonM+MfQlOgPlXmo0DLffYzJRjfRdy/GVRvaLsCFpjq+V/1Nn6oqoVzBpW7f+jItho7QU1UI8
UKWqLJrgcO9s6wWhllflrPldNMSUvXl8zKvbZCcPivXYO8qHYl2ToV2zuF8ELcIY+zfOzCOkmgXu
yqIMPjJkshpB6qJQgAkD1lb6xcgh5U+/Gtf8kOzMAe0O0B7K7U1p/I5SwXWq7CxsdKl21/MngJVQ
/BSUsD54Rpa1oB1hEiEvJJaLPhTuGurzyJvX8x1OELc8zzY3S1XXOoeZRLucEPnnjPDo6uhDatDo
0/4hJU+ISGjgi3KrFJ7fs1IYsddZj/WfIcFXPTFvs28pI9g9ZOc+gIQQee2ZYbkFA7MffvwCUGUL
eCMc6lWAJaE1q5VARrdgGQl3xvCQcu3iQDDq679CQBn0eniRKzdGWQiiHKLgNupOwthVdxYtCgVo
su1u/E79SRyG84Ar2I6uYXJDCI78VClNxjHPvrxEHSC8b8HELfCY2fbuk+wu07Tp42Mo8but7Hc3
n2FcbznCvLZi76mVa6XipNtDL9zpnDTWrza4nsF+3YDgX3NjOeOxU9ulBWK5q3m2LjKcl/UuaWsM
pIb4yPZyrKJDabgb8HsHp2aeZH4jB+DhQX/vUh4o+qKrGErW1o13ivq4472SG9IFGNDUF6P7zQiO
q/STwZ0GE4veQ79LVXaLvroQqdAE9cHmQi8HrLL9UlMujSy8oVHOziFq7hYQj1i7B8w1x9TeodW3
0z3AxRXpnqyODhUrx5SVqHNu+PShGr5I2SPhRmr1JR/e0wDOmTIEZ2QSGclo0dJqK/IG++jQkeu2
D2VLTDQgXq4FP4XeRdVuI0gYE3MtULB049g8B/xO8NYynocMNRJexmgIThA6jjhKta3aZ0/EvygH
UYYrUp6zyxTU4oaqbkUwLuwNLDdrMyJJJohVSImGQ/LVyHykVqFdxbjEiaY0cvQrS8XN1m6NgjtN
TPz+sLFGwFt3UWzwvBLBPIN2asfW9oManFsL/NgApY0jWzHClQzKD7JyZ9Zs+qqp/uTV5g62Tuj5
Uv9lJ/TRtll0yqBSc+AHewEe/ehDUmR559I1AlxH3bAPAXwdGvBpSMSL4iQVMyWHok5Y69Dm6n4X
vJhGBwsQLtHmz/9b2yDHQrdAGTr/XbwBWzUa9QeyG9IndO0WlX2NeOYrytECqF00XkA/WYe4MdBE
Kxnvj8kczJwjO+wmu8X0KTt8McLZS7WwLk4MjatppsjLTOLrDStXV1MzOZt8dJlgZI55YAT8HRoj
9DjdeVdJaaC86p210IVyqAsJBDEmtq4kjQK+mBrBQinNz75KxIG8o+ng5u1vBijTq1uRrlo1Qjw6
9bg8oTXh/nKHbVXQRYzaVG/7kV3e4Hbm1rXTqzuMJR9qwih1At/rTJD8bYkiZY4QdmcoQNcVJarb
ily6OipwOhQ2kxdd2Sdtq/AH7G6VPuTeHPEcSgCPcp7NCQe0atKM2j5IMmtbgaOLU8U62HgXxhZy
cm6bhxSZLI9hfS0zmWP2xT9JPQp6JuwvQIedfVMx/fYJHKP20IxNKoPwKMOz2U/qIW+fQ7KtjyAY
tTZENaPrLf5W5mRqBhTbVkPmDv6E9K0ty10WbKHJ4QbCbOQZWf3uhh14VS5cKwIbSaQ5IdYWD7Zg
F3md2htfnHkQ1XIIw2o38QBD6ISorxFnpaF6IlrTPJniF74Jh1hevCEzn1DAKNca+CYlYMBmr9Wc
7WRzDWEOOk2YdibFi1X/axAFHMyGXlIW/V4aMUd5kb+HSK1OleJv1alKySDOf/qRiTx6bYhBfnio
B2Vv2Zj8LL/M15FmrAnb0te0qozVlCTeNGm352p7bCDiKD7MDClYnckulgcWezBvwOC4JLoSS4eb
M27pa4mpWbTt6KKK2kx+628bhYo9Nw7lZMK2x/XGJt5EhZX6VAYDQghwfcMUz7JCqAaySnYSjwy2
r/6ETxrDEz1DuasS5mBGNo/bQ8yGvY2xI3EFFhE28WNOKiFYJyFGH+vLJWBXubU18Dup/dbMFG9n
tjAaU/lkKuWM0un0zVDWd0fHzBalxQW6H2uDfCDQU8uMo5nda+jYu85CuMmAcZMnjNdy8ItlDkYv
ME5JK8ZtYTJB0jtIsXDgyU3gFiXhgrMqNdi/KgBSp4mqyGqBRAwATgkm9ti9gUMd5cDUTkUGGqIl
L1Fl+oZfvVgUNFshzVU/G2HDlmYvTsM51IPVbTDkZy2ZRTAcyUK20rN7rb10su4uyIq/jCqKdxNo
jiDTTmkFxyXtxhArFSqvkCvLSa4TD8MCnZZLyCgy3jqEK+jmzpepcaLHUp07x4BSKSVMJ7WhVQMf
YiVrzadD8lS16TPYNjab2OZL2Qyeo/X4721JeIfSv2gysmC2x8Jz26ciFOVZl+GPERvhRuAtRdWq
2Ku6NQGyxQwqRA4EoCXRfsS4co8xH7p2P600JcdtGloPrsISTZ9HFo37HNaVtdaM9rtMOvbRnSBM
Z4v4lbDgWDVXAulYluLfB1UWegOpH9ROLq9v2iprkSjfJDYwLtDwEgKrCFHWI0ipRwEQ1ofINurO
q9Y22IWAjO98C28so75FtFeAch0ZpK+qlgWOmwE5NBrtTiwfrgy3HxamGL7VUIcYF2YWau7sPtGE
JQxqoRrxs8qCaqNMJzWlXesLpHpQmnBhk/ujty42/AI66Z9M+6wtD4UcPpzaTjCN055UOvLVdDaH
Tnn/3bdBfmLXnJ8i9XcIBmfvq4O1KSb7qg5xvLctULZKGx2VqmQOpOrrEXg4abOwfDsWcFTGuLjb
sd9BgzyMDL2OJWIEH3WIX4tHyeh75zbxsiowuBeAehbGJ+YlZzE/46Xff8eK+kWA7F4PwAs7tVXs
JnbUMVqhIDYfkX6YMXxyaWMGspTxAVGZcXPL9zHQtszxDMyfMN+CgZ6tlSpxkVq1xonVQ30kM7uc
zevBwNXUphtVbyxgd2LPz0ysXZElK4c5e1PmZ78oUa1zuaxt1ueaTu8i05aYK3jMYY8sGOqZQSNQ
dXtpwb5IEa0Riu56QeLChjcUHOWAY3SSU8lJIFM3jPuFtPL9/JCfJxNsl8JgC1UaycrOA8GTwVZB
0WYXwP1z8ijtRDmiBn1z7ILRcuISsVgkJ0aRHanVl9A1k0Op+iwkx7LEsEC6RyVgJSgv1mDs0yx3
sFvZ3AVBQ4Yi7uVRadcu0bUg59KCrrZyMIi0UDZtjTY8R9vk2qLZJS5awea9KWzjZOTk1NQo1ny7
OJcOya66Q2HG/ZSvWEClzOODYJ0ohbJPiYA31Q6nb8LJGSqzXSzX4OOxyqmG5l02zW9i2lTQmQEQ
OKu3YqSyUHAgrUGuxxo4stqt92mASlsN6nDt0u8bmZSe0K2fIrBfIlLR+dtyyZnvbHyB6i1JVVyc
rGdxkb4lldMfpsZ5QIBHqHcHb9RyXBDrJu9S21n4EFEAuiV/vWF9OToFlydORsM3rUUZD+AqoHHg
U8Et7zg1/Z8svxko3eJkBigNgbltU6xrsVIYMBfsgpkiDlcJgfRrhL01e2qqFImkjPtr1xbNRsba
U13E5ikjUgHEDUJYeNmCkRA7xiu6/BNoa/3uB2xeexMAclsbnzCp1F1e4y4fpsA9TbMMu6d5MDtt
mxS+fjBR6UR8xrFAebI0+OeJaxkbgm2x35FM8gyUMPVKmL840oKLKCE/TvHEj6aAp6vVn8JVXoOo
o6yBAGjlZYUegjlkVQ5eqePfiBpEkcwtgEwTTOs7IVRheua6M5sHtg47lUAsLEzuXkYA+IkBzje0
+6BnaR1XZWr18JUHxascc4a36UeBJoRNa7OAGkMnbas7vkLEZw1rcjsMgUSm5K5bg4/jNebpAfaL
AdC4qMxPFmFCZCsE2dRTk0tVFsa9cmCy5QBWQ02J1iSd4wUX79IchjdG9wqpAiuRIz+rkq7cNxlq
CUPTnjEFPJbUlZcpDvcmvcMZMP6ZzU/nUardUcuT5Kahw8prfkfFaHuThRoAMDfQPMuuebUsdgD1
qdPz42RipxjBry5tYan0oomOKlphHutP+jtM1Y9hfOmawTo1kd2sqN2LUvvOhlScRkQMqsn60hTB
CXpEfTAhcqlWidw6t4B+0BiEQ3iyHZaPZuIeVKG8+QOqPZpMZonqbEhw72NL9HPu9NAVx/iBMQ+D
TVEebcuHiwgvDti6uy8CsesU+hZ0yO1aS7iJ+lg/DEMTX9i0LkvFfysgq6PHISwTll4PnWrRuQo6
5xC1HBw2t3OZVpCKd7UnwjLx2b31vZ8e3fFGMmGAjmQORrGZNKU05FHsaiujanDOKrLbhURQGyCx
0HkdMQvA8VG7NwzwuzFMdK/2x+9MKObGDg8dKVeZwSKncfRFa1qs1bP2l3gVPC0hU6YOnW9mIdkJ
W5S//PiAQ2jlMYW5infS75exXr33jkGDkfuAzoJ3zRnv3J2bmmZ8a42cXX0LEk1vCH/TshDxeQO/
VOswuPZ1oZwqtobZEA8wrq1dUo2cWIh6hTM9WmruXtJBW4FLtLnAR0C8DcN8gCVEPlG1BFmFiAmu
FQLfZEeY86yNCN9kG+gXG4FToUiAbZU6bvGuQSjR++eiwZRJmjtazFnn6KjDzokA72ZO2m/ZSXw3
goE+AhEw1ZFqrWLMPaqsH9gAAk0CFLnt+UHjwU9ruznafuvpIb9dwgdORqu1m6k1I9S+LhKaqBi3
Suqr2Dp1FiYmNR+PMuFrQt9kbeQV2iNqdxQkaGAXcRl/IhRnQ6+4RMyl7qUy40dZIVPVOWRW0kqI
LqgEyMABAqBmV+3Gcc1vzawYY8oMfnvpHrMmtMmvi1floE2rwSLugWnmIdCb4i1Ekxe7ZUUTkOSI
ANyrpih44XeDgsmhacDBTGQyDRWKQiaxq5D3eZFmM7kqlr+kHMEuiRApTTbM3gE3bt/XGxvdXUm0
ejHUzyJQSPcp5M0y0CbGgcHCGc1uYw/9iwNpv4ED2wfsU2iCyLVQ6wG7lew9tNLYe7PqWLfoVzSr
3qmT9VtBcFsFE652BjuE0HYdWZa0KsPQLga31Nb0M8g4o0M/EpVsyvwMFNIHsrAh7huTC55NnO5f
ZHe5sAzzA8+J7v1dkFlAxk8XrKX6oCr2scCeiHVuVWEwWtlTgy4m3BtV23s9p+Q2R15WQ2lfBSNC
SngzzQod8rBMJnf79zyJNKA6xkRsK1V47VJUFDYQaxNMuYX+FkdqY6OWJnw2Ux4KH2FKHtYEEGpP
rm/12/+3Ia//H+a3OoSe/p/zW72PKv/5265OPrLv/5biOv+yf6W4Khapq7ptu47jqFgibEv742/9
T9388w/F/oflqqrK/lE4lu2qLtmvhFg08p9/WNo/dNfQMKcIV7fNP/5W5+wi+evqP3T+hmtZzAQM
x9Gc/5sQV1X8twhXR0MB7wLiVQVOXxflhs3f//p44ISv//mH+veYdKI21dE+yJ2/KbxuC3VpwwR3
2f7r0SC8N/jJr/9Khf1b1qZXEicafq3xHz6IxNq/fpCZ8bK5Gh9kdA9G+KVa5uIvX/z/5gPU//QJ
fJd//YQMNk5Sgs1Ylr/9GnunR3LO1vg21xBCd9rBxPu++g8fyY+BcnsM8mz3/c8//ue3p4v52/3L
t6faOLt1h48Edr/G+OSV5UKunKdqPa6wqkaLaB142vnff+r85/h3Hzqn8v7lQ8nwoxgoUWSN+2oX
75tD7xkefJLdv/8YBL//ywe5QrNN+DzwUyxH/I8PYgvfZ4VI1GUNIBe7bazmmzTdFGAo7Bq1Wbct
+mItatULCRurjG+6nl3bfRCpuU41Z8L1SqQDltsKdwVxRIs8/8jLL2rSpU/qt5Pa7Iz1pSJVMArW
chq/OrV8GSAOhk24UiEcEC3OkrYKMlhKyxAP7UCiog+KAcoAlAxgAYyVULBspky7DRHHshovi0Df
WzN7i1p1LRCmSBtNq7Grh0Ov10RHOmdTcbx6hOZQ3YRqfPM7qNl20chPOAjZTY58OmJNBIIwRjZ5
/sUkiJmNvouJZVT8ZlZpQAN4DeuvSdma7R4E31wRYiP1CvEECmhsPkV7Bb4FqZUC2D3pwc429uyL
F1U+ex7rkw8iKqLM1MLXqvlRpbVQ/4u089qNHOm29BMRoDe3ySTTG0kpe0PI0nvPp5+PNTPnVGUJ
pTP/3DTQ6IaYQQaDEXuv9a3wpMBbGcfC6ZqvmmNZqr+TbQA2C7s7pqyCW2WNe9KAm/FO81yZt0jS
ykdRuKnE9xDkbVStExOuSwTdpuGAkqVnL7ibdOUgTi81icsamIsbK6FqJm+b7smzAsCoX5YGirIq
2Q2QmwCe1Tgm/Woq2BnUG0zttid+zmE+STzRMj0jVMPjXePbrvmU4JVbaOygazVb4dyHS3xHOEAv
QfOgBeavJn5HXUYvemHutcrY4CjCt1tus2lDQzCkh5uZCsCOcQFuxTbpUtfovI2IsqWwZcNp+95+
grkTIvEq+UkNHpRWoQOOS51PHQkLeIeR1HmEriyKht1eQ1qJTkBzPoGJTB1PnJ4k8UZQ1pX8QEFp
WXSmk0pfPRteTT8I8iYEbolouyzwdSWZeCDLaEg3GWloUrPVTcL+EMUkRsA+7JQnL026N5oeBfar
X/dL3FcMPokGvPnKg1R/SlTpcakgQGCL0MwhW9I20YtlQPYbecsdY5mAo1Fctq3GZHMavXOIoSq3
EGZ6g7gtEDxl2bnwHwXL8UhVjQ96cKjIDswQEJP2vpSrW056bFkOoTegDYrdKAJb59PnJuIxJCLA
ek4A8BUxMvYeZIhbVi8qWTTpUDz1FNwlwPqDjpgz07gu8gh6eycfmkNDC7DUzY1RxE4Rb/jPm2oW
k7Wz3tTb8n9uK84SMrnDCiTeHEBUCqknO/llZ0sYMgsJ2EV1SrsTMHzbSCkd99sREGA/TWgNXmep
CJIFTE6PSu+v2E3bCgR4QWLLLx5FoMusRs+eHp3oFO2mEo6U8k7xIOMoO8qc70gWMAzc0YiTknWj
HOXsSaV4kumVm0enxOJZP/cAMkW3KR8mn1IlMMwE5n6HBmwbSy5VUcnL9zoHjMB6LUPOUcT+yOI2
yjub1gQ+ParHcGXRJefmoVNnBBzah3wuVX6M0Q2RFKp2Y8yaJFa3pnpXmcjB7IiI1zgKKNmkrsn5
FRpiRy3Bw/ZBW13BG93ACmhpQ+YU8WDMjnt5PLXEgMVrlZis0oD2qJAu6ip4ykDCkAv51lGAkPX4
rWy8NYSbBWQ0jkTNOmuKZaO+1NLDMM9jpGOtySrGfG0PprWKuw9KKZzFPkTxHQTMIgvHRUL3S1Ti
pS6dsTTZszOAEtsyHD6xDbsmeIWmwV6rkglAtrA8fgTZYId6f7BgliOVGOcgv/xODzARRWjjQU6G
oPVw4lX4ivMMuVTIk9eXokBkJBLBhONZwXLoB3ea/+kh1SYCdDOiL5QuSVjgtmHP+tjG4ifQ0AQb
cIm2ZritY2+Tm8NtFB2B9cTth8mpGKbRhHBCINVxQkGnUSVRYL76ARCI7J4v4grMQxNcaoKwrBQu
pfgZ5K8mZjCP06tOpy6hThdNMj3/p5A+Z7Gin4yHTqGdydGa8tFCUtdFfp9bYP4gWGS4XlqJDFFK
LfhlxyrZ5hMrThBwADSxHoOW6O4z5VEXjW1RX1rc9anqmsmmMViKgvZQF6BEBZJ2cy/ajHpGxmJI
iO6DlNzB2rQzE506NiwTLrw3vYu1vpC1+yy/lG6NYCh7m5AIhbdDeR8ToELWPeC5/aCC2dCfOuVc
NduiI7ExOI6VfuPR9FLQyAzlSmnfAvUR+pSQ09qnA9PbFR70gQ6an5+qiZ4qXshhF2qHNHVrkgll
Ql9o+UaIMmJCKKunalhbAHVGLOj0AMIS5FZyUSNIs1sKb7ZG+o0VbtGrtSVqk8aW/G5LtvNL/dZI
Sx2Id34urWLXRxLXcjofGQjHoKp8Cq2NOOwT7BGc113D83alsoxaxDwEek71G5C2BUukkxj4l3WI
yeT29rhtHjjR0h6iBq50xPXMycfjtENRdCYOfGlx1m6RyWbw3qeWsnItbcwmJWg9WYh1acs5gW/1
WeUj1okPoWDCDjQOPqLLf++alL93oWyjDVMTNUOSRaTdf+7OUgrCU6zhZraatSkLO405N/LmAp4K
RdjVHeWAod/GgkYPX93FtKflnvkES2zAhlZ4d33abs0QyLOreEefZXtwhf5VKPnKpvHSyqEmgvRs
HcWIaccaW1Tg9iA7mgHpDUXBv8fzza7akhQYdwa0GZR66tUmUJ7ydMxGbLHCWr2ZXNUG2UUkgb/A
6WBT0hQX4VK+/eGinIiutrjzRXWdo4+qGap4tZX35MnKm5TCg7rCeiE709py+BZhK7ULm5LkD4OU
50H8uaXmepqhKYokseXlTPXHlrqRsywcsL3a4ha80uOwrhclsMlFtqscfTEuTdfYstQt0fc+dy5y
xx9+AGe+b36BZhqGCpxpvtVX00b38kQPy570cjSxPVOffi4Zuh34XfZSsAOkqVjF5V2VI2LzRcwU
2PMsZETto1TKN2J5C2SlVC9NqOyqSHVj+VGK/Du/G4CrEvjQxo/SeNCK8kw9D2LtO60F2D7k43Qr
RbzIyo1GYVh/bNBv5TrmrIHEk+LB7PhaW751Q7H+1CNlDrKnmlwYMX7X6DJLdbpEtqqooC1p2JdP
s/ZIjk+FzhatXFPdIs7bUUIZtgUhcZDyrOZeRFpWBiBdSC00573MNOD2I9kRJX4AUs3KZHSfO9kf
z0ZmutVwwajO1lwncJQ0Ym08GEhJFEzBUkzQkUVUEXEHMuQlTF7aeMzgFmbiOTCHXWQ8GNZ4F/t7
vbolT2QltS8CvzLIHXN6rug/SE3hBv0BJspSbx7F4LGuPjqhX1OqWijFRzVu/z21/z68EZEuSYal
SYYqWZry50zzJ3PsMgN4YbTx18pa3/QuIvB1tPr3ZaTv3iDDVDRLMXmNFG1epn47JLbh1Nad2Emc
TCEl2IjvNvD/lzIHRYASPyx6+jcnRen3q83n5N+uVjWxlrUSYMc2P5vFF1kgK2G4i3V86vR3tZn6
GBerkr0QTfkxVpeBhEPoTpVXXunZgSlvjYyT3r62Hmjoa/GthdzfV89JiYu7Qn9ZFc+S7j8MIT0Y
qzOJfR7vLA4jINy+VM4B8ZMOXzYgOhzcQEO6zkjfaHpC8WJhqhLFR2s6AH+6EYqnst1JdKiU6NjV
+ySDYC5mNwH6YjB51oJs1FISj2HUfZR5eNs0I0AG+NOD+ZDgbegtnBdJQUjmQxDc/fDMvvt0mIqk
WwYAWIMvyJ93EXI4bROJZ1Y7kkss6YqjTLYL98/mAqDK8itQf6pfXM8Shf6ZCF5DY0HSKQVdLe4W
b0BWeoSQ4NLCt+dwVloWj+VTuWGagMr6YZm7HuD15eaf89s0QQNSdKnB5drkSwqcjmXth1v43YAk
0ZQV0xJ1y5SvbqEy5VYMBhhawnpwkYCvwsO0pVxgs079+NmQrss/83h+v5r+53gKuZbjtONqaepg
0Tu3K99RNzTQaIKoC9mlqfc47n6sOn07SB6YQflPNCXrag0pfZKIaLDiRhbcYsP6tURPb6ENWNT7
bhWepPMPd1Wa/+Lv38dfA/3tilerSZ5VjTZWDFTMvqz0QLNiqA7GiK2tMT80o0ZXBE7GZDuM1tiY
AKAJzVYaumdLMl7lvIFkDYlRRbZrJneNwO6WHgBcxkYkKrWWcS4YCw5M+CLe0oydObt44BqrcN7p
mqg0Ua9M/QcAoztfzo7VGH3GcuKmvVUsE1zcGVUVBZBdEBFwNo391uSrRzRtOykbAnqRtbmWx6mh
ua/Iae9ZhsohdVOJ6BYL83TD1vRocZwy5FOtcrqU6LXFQNTJPBh7vkgt6v0BAyaENbufQXnwogak
M2L5gtsbNNIKz03d3gztQRDuRvwEBkbQtpYRObkRHv8MwuQgPZGTrhuS27S+28c3EUlPUfrmx/uu
A9dTxuBOjhLNtnokE0z/GqwHmRyTsV9H4pfO4T9EpGFld3AoDJ51T4SQBymwrUjYkb5EtJhl6/7w
5P+e4ao8159FtkaiTrX5zxkuh3Em+BZaEqoMxUZ1fAfRQXA07PlTwo7IVfHa//Tt+nu2YaUXDVW1
cErw7bqa334iKboa4b1CaO3M366gO8arwhFWidMVe3QEP1zx73WJC0qqwj8MxmpebTcroQlHvWHb
oeCPMo+KfPcf3EaJv24p/FP5a1mqpzb2FKGQ/8+ICP9eZ266gv64BBhhi4vAyd/+fc3vnpykqPOz
Y6X4q7Cf1qS20IXisBscpHI1TIeuv/z7Et/eNlMRVRGql8rj+nNymNy1JMnn3ZpMQ1iB0Vws/32F
eQH9c93hwfz3FbSr+npR1GAJRq5Qa3cRGiZz9mOOmyn4+Pd1pHmDf30h2iAkwnNi4+M7D/W3L5Pu
1SbIPe5WH5PNM7wmGPLbgQiCsn7UQUGG4p1iXoqxIVNuomYi3I4cTFo/ceAADt1j1N/Xhv4fjB41
r67IvAywca8+ZpVR83HxWXWpH3r6eQgprrMmnn4Y+9+fEzQQusYjFGVZI0j1z7G3QjLqFokJNkbR
DR+yNWmbC2ytHLTYu/0wpu+m5e8Xu3q3S0Ib+pJ0YHuCaVLi/IWRTB3830P66SJXTzPQCARIQMvb
qrEcGjJEbLXa/fsS33z7/7xrVw8HGWySemgLcKIS8FYv+mOyxGu2AU69pR59blb+qfxhnz3/7r9m
6W9P6mq/MZkFqakYLNhR20bzpSnlDzfur9M+L7PMSm+YtH1I/jWuHg/4u14g1or1/hAeu73sUAh/
DO0OKiWbqMImcMz+9428PhD9uqIGVlQhIk5Vr7egjWVZY0Ol/NfRW1ljG3CD9f/gQDT/8ut7p1oU
ZSDIWRyL5iPMb2+4GYR6Xs3PK9onF859a4Ql9rQ1VqQl2f7yx03a9YF+HpfGamLqsmTI+vWdNHr6
QULOHKyd0aHA5bbNsrP7JYrJtTz+8Fb91cb931fTeYElGsp/VWlCDy3LOPAOo1tcAtdbV2uYaK68
++lg+d2rpcGl+78XulosQr0smzZNFXgYaO2whdYb7cfV+Lop/Ws0ukotxFBZ/a6b0iSpWz3JCRTD
95I7N6X9zXwiwbX703z/blYw7XRL5iujS9dlFwHln5w0vkJXelnseVg2QVmoelzcHavU5aj8+O/p
/t0Xjfknihy6ZAmI4J/TsDJDT03V2VeudA49DAr3KPi7hdL/sKf5Zs/+a6b/15WunlRXyAp2Uq5k
sLl0zBWxqpwToOtah86Rl7FrOv8e2l81h/mxGZKm07unvKFeb6OGypikfh4bHNx1eeOdK2uJAt7J
l+NaP4bSD9f7bjX87XLW1eZA1ns9NkIuR8NSgp+MlPqHAX2zK1AYh8ZGlFwO87qWi+jKmtqA9Kbu
CaaYg9YIcZtdboe1dhAOqltRS0mevMfM/rEgOD+dP5crqkQ6ayLCDC5/PU+Qf/bYECTiyiVEdYtp
Wdu+Yy7zat0v/ycP7++bqUuzqIQl0jTw2l8tj+nQpZPcWjMRdVyJE/Ub44fHhWv3mzH9fo35dv+2
BNMHqtVx5Hb2fbENe3RkCkRpwCox2dyCjhWVOpy3ree+ZZFvTI+eWUrajWW5HppBZM0nrxhpGst4
3/pqL9S4BieOTC4oAlqqcCe6hkBBvasAgXpAJ1C/8ed1Um/EoIfJ2kdradwFdfbkdWRV6pDRoM+0
IyyCJobhk/GXJe1WVG8VQbvRZ7fZXsMwZXkkYR9U7Z0j1lMlvlW6DsX5VQWLGGggvYXqE/B3Vj2L
8V04Gns5a46x7x9xi4yTdUI+vJH0eCPV47ELxTWWOVzrTiZ/VOgaZCZuCXo8MMjsI2FgNGjJ0ekD
9eCXMj6gfq8RBij2+iYAaiG34y40PIA9rwVagIhyShXXjofedLby+JxiLGzXa12H4dTuKAQuJqNc
CuQblPEa0UJCJyjS9ypIAljnrdU7SoPJ7FSDgSf74DRlA61zYxWHKbJHzdXkh6J9DLHUkIbpiNql
tqRdRRdFKICOWd6rbx574hXaOSvgQE5YE+0wFDfCpuiOfbT1xm3St65Hhk1KzZg8Rh4eduyl1a+0
4a7uCDCAmGJipcQ/JhWKHci3cT2DAiwJ4qQKgI9MYcOzFQItu3xtzcZ+CnKmiPE2mUCL+aXjmwSx
5OsZPdzdtwPK/jiySQd9KHL/C9r5tigx16Cs6uhVBhtZrgl8jm6CCGh41gtPSguxOZQH6tER0XYm
WuF923UrMSf83ERHK8/d8aoJYR1ED0OPZUUP6ntfrxZyY9GRdmU0lClBQ0Xk9PT1fEG6kOHsyEq4
bRoafKkBL3aUj1oy3YuiW8vk8SVrIymptuOKPGpSibyekmiNRRqyH9ksy94jwnQynLjm9ivk5cBt
2QshAq3e3xIf2vgSGQbeCnQg2qNspxDxEmkXg7CbqEKv0KQYS8FHZvc6lQIJdYByN4iHXHsjw6ZH
XU7DMjAPaYlN1B2V7razjoTz6PnNIK+a+isBQKAUVN7lbouEy5mm8E7rH/pUdBN9F6nFQzV+GOK9
wZYm6TuSc7+qQD3jeMJ6ihdK3XA6BVVza2TEGAw+syI/+t25hlDdSavRuoSevlCpIfDBR6UovFSB
xWmvuukymnci9K5u+DA6C0z+Og4+RhnTYn9U2mhVRcBrX0MpWicw5jgsEbv62clkculsGQoVJU9P
U3ZNRRUOJ8sIReDwMso3qbc2p6e+2qTaRYNkIZ7JcVaE+JjCxgSo4fZEUxjaQ4vOp6WqHNEsIX9G
Dta4h1aWsU5KYP2P+oBMXHXE6B2TiV2WLXKJ0m6MitSoiTg/cx2V/c6svpKMGJSeV6vaEOV4yNo3
XQb0iELHD5Fwia+G+Bz0rzHN3154p2sxDqITEpEhEWUwIaEGgjsR5J2hswnxIqZoUfAhsgCUDnAa
XSuXevpihLh+ZBhCzN4uWWV+igAIxL5LJJwdjIfAOgbIbKAfKLRLO3w8pn7QkF+lcvg48dZr7uCj
d4AQMKobFfggtbkRCULFGzPypRMKpvJnNKuRLNvCT4jE6xJL9yqp5eCPaQlit6ShlIv7Ee1D0ay1
6oSPFDBEsWOJXXmsNpK4Fclzk2fpNNZFkMdhTiYTMDMvPYIWdRDTG7lJAvkul2+Tvlz3oqsOLx4E
HZJ13b42nbYDiD71gFOI1EXmhaYVeOmz0W1TTu1I1lYCM6sCDiNOAEyRSCPoz1MeQnMHbH/Uw3Wi
CftSghqo7XW2R4byrjbHcEQhyI6sp/FkQd0JBr5MvFA6fr0cEnw1kNAYrrQMK0rdfIS1tx7hRJRG
8YaX9i1JCS2SWUXAF0Uwa1vtXYisg9w+pP1nGg8vYQJfTkH+rcFdMF18TM7YJPtRRYzE0MDDjPhy
usYRm+EiVeFTCf0iEou3ftJ3ba11tkDoZqFCCQtzVI66hGv3vmSyktBo52ZGwTJ4q/yNriDNsbNB
vtdy+Fq/cCrmdB+BchjQHMlAU2WpclTjNsUSZKT5RhYwx7+35k0h3SGzhtUtOJkAJB+OXgtDfhSi
9wEZsQg8rZl2qqg+xkSi5/J7K96r5lvQn4CSQ7aLQR1fGq+/keSDYn1WRX6CNhSuWAiGGhejgMs+
pkxu4PT1uva+LFG0eFK7GeVqzud6DflF0OgwQNQZKfNJeJaY2JJGPbXi3ZdnmYsEj4wPKN/ZFOSj
2WxjL1sUQNrFdivU5lvD3USLlrE9KMxllnzGfT3b8I66WRM/gEJEHMmGCtfq6DmzTqeoAF1owtmg
qBy3cAWwqS3h3a3GyLvR+XejcBuRz3lwmOj/+CUYQe2gRwjvgRt5IBjkfjEhRtIA+1evOj+lFy91
dMG5ykfr4qEH6mZRivFoVtA/8VJXuhuLa80km4gEWUV0DDRXgTXzuH4q8HyztaOGSgmJdrqpYmn/
c9uFyacLfYxHditfimpH6f3f2+Sf/r72598XZM+P/GT++6AB2lLAi//DWWb+C1eb4T9GcFX3oJta
EuAECqgYH/2gtnEE9srL/98orjbALJ8a3EpGUeLJCxtCJYcfKh0/jeJq+5vQaJDYAIMTFdNt3tLh
oAwxXP49jG+OfTqmNirkkqVK1PSujn2Zhiu0NrlK9Q6i8OStaKrfEYZAJcyhpOf+WOj4Zlh0tEVa
YYaMROSXtuK3Xf0EllkmnxBvy0ZzkdcesXUXu/BePXWOb8fLHu8XWRjGT4ezvwssHDR/u+7VQImj
y8PKGol9cxQXXZebvYX7zoGhs0V6/O+7+t0YDc341eJG+HVdiY0kIyox0yjzDtTkRKFqJyn4qcs2
/+CrWY4CghaEaMyz/fr4rGDr6yu5U2z/tVvOvUtzORn2YEu2vBQ2yAr/PaZvXlv0B6IEuVVhxlx3
WbowV/0G6bddKV+K+tT9By/tH3//atnBgSxE7cjfzwE8slC6OpW9RvzhyXw33/+4zPzofpt+pkQ+
q+k1pDAvR4rKi7mA3SwGG0lpY7OJ/k9qRrxbv924q9VoBBesZj0D8+7NlbTUdhO1RGzl+I6Z7v9J
hVSXRRG9CG8XLIJrBZYodmoKkZw6BzqcNHNMr7RHYKNTFTtNQVf0FKJ4/H+eHMj+8ZdQg9DVv1oP
nuhncD2prQjRvRY8wmr/99//pnyOXB7NiIrYCX3Xr1rBb48tjhtT9BHt0BFDN72kI+aYmxofsq1L
C2MFT2hbSa7yw7Akxbiu6eAqEzW6irxpOBpo+fw5X6zeV3JacaLNxpC91AIHg5mjMeOUT4s1aonj
kVYem61W3kYCNGHtSNgV1Ec4ldZa0c5+3O6BoxjZc4s2BGTtWBIINux9sViq7H+LGGEVJ4lQutQp
Rt9skQS3BfSh4b4bcM/rHySLA6q+8QqI52+psYwiUNME3+hDuE/ac4qiESdkNtwV6lqPbiLzEOav
fbnP8HOBLABteV+S766kK08qCDF/aAIT5kmD63oX/wLtdmxkJbgamBH7jwJplghSWhXIgx0dOS62
kndfJp8JEo+SHYqOznkaPyojREGTLw3/VTEORouLtv20xo9YPDTs0nyV+O66gJ74WiT3FXrFkt/T
BW8wRRwDA+gUoA89K4P+qmUBubpwxbTyJpJeZVTpDfxbCkBHs+wvoz8nORMYGzxGOIOrdFtWJTZi
CgxmbVvA4KzsVZse1OLFh8nSe4Kj9tKqG8tDXX32jYq8C28Pys4Z8hnGNOW6R3PgHNiv+4QnoL3U
w0yY7TnHB07aXoi2JKplb9UkYkn9TaNhJngPUARXGZruAIBkpS4VCxg+RpbMAqFcHcIQ4Am5zd6E
u/6D8z2JNVAHhIQcj6LGjRps9QA002XAwNoUhLIrbLizNwkSBbNKdJAd4LLw9j3RVsVDjfJgLHtn
iF5hOC0SHXNQjsGDzM24LZ9Sn08zoRbxxUuh9K4i+b5qnvvmQZvZU8RezjIoowZu0AgdgZnQaHNN
fMLOe2+OxRMGD34fEup2X/UjSrw97MhDFhC4QRWgoNGmxeE6MF+oaohejqm/1QDMbTT/Qexd+IsS
aXNtu6vLc1HMill2q+1Tj8uVLa3fhU4OYi4n+0z15FstnJMqMZTnY26PE55w+aMpXgprhZZjzzFB
QxVfxLcB5hxCBsHK5oDvz60BJ7/jgE89WiEKrGYogE8UVNQeKZr5DEKFSZQCUq/JkxgEZknYLgNB
vO1Sghhfm54oGrC8MkGJbWWPgd/jaQ5o1EK0E1zcIplUrWrCUMoKyqKK+l4gkPKk+q4SH+L+PgD/
nw/PobgL80+JkI1834AI7w04jrOUm8MESnG12FMDzMoXbT5Sz8YjhXdEWo/FfSjIyzB+iKWDCB05
yJ8gA9CUru0RcXzJAPROP7YdohKQ3TEWJdnaJqgTJRNDAMWDXgJT0ZMKNhBOjo1cQlySmcVZa29V
X7wXTEq9oXqmVAao85VYlqI11hRbljLsdiWa1pqF50LPLsAEbB+CRsH7yLKED9YWrb3YvQ6UFogz
z0j4JSO4TEpeAQH2QIRVxoHyvPSG4sYUSRNGBprCkW68dt2N4prggcI4WEaykEF7yZZ2k0ekuWP5
bSt1NaIMq6ihJN1H0EEsVBTuUxQcyoFmFsufargGlmrmPhUEGWbOBgAmixX/Sq1PGjRyrQ9yddIz
SMbSiAzU3w1JsNHxyHX5RptIfsCt5UWDrWtvJdLbSFIWc+5iKsgrER2QOeZuPUBs6Hda+9H4BzEn
cF5103QOrpQ5isHaMIgOZvSJlNsEx6cUyEzPeKtY5mPlEpfNw9icOnNdUi9VyQxT6WNFHPFGpmSi
yxcxJ0Z5pKioGKE9xN6OJw8SW/j00uRWzrsNRAiIFpx0CG9T1rM/RIEGEiYP5IKwV8VTTYFueFQT
GmNBamttBaAHV7xGGiYNpqRhW0KZm9y7HHMbSbaVdw5KVLwsOyAh3qUISWPLJzGC0Gk58LZ8ChwT
VeD57ZgMcAhyk2xIxbg0NWqczLhtyNXFc5HczeyfyayeB/w8MfGiTN0leiWd3CUTE5eFVse6Cwc4
R9Nz0t7GGHu6sN3kXFqTss9ICRNWALijlFrKfGsWG1JWMTbRx8Qmc68WYOpvEyJEmuFRjr5SXF1i
JB5S0RHkbJVq0lkaAKs81NadJMT2lPXEYuNx/iysYKnp6yBrTkbaL8TwKEYbonbJJRoXKi9dwATG
qWnd4ftyoNAQ9gByZgzgL7kyFussvjW5zQERz4PRrBu9fFWNjcU6l1XyS+Y5VQ9f1PJIMg38pYyw
WZ6eMmJ5zAdw5I5am+2C8gm0/nglQhmcQlDK+vAhpNlervQjDNaUWpq/CalfhPUdNgZA99M6EQAI
kl1PzZoUrxzDS8dbr1T6rR7578NY7EdJAG7GHNZqxcnLfolhH09ftawjaLOmSdlGcX3kZJ0v7UPv
XAaXPpCXktoR3BuzgjmZ8qLKj6Z+rinOqtbnoFNLxJquCucBQrdHoJugfOrjIbaeAoHv4dlo83XR
NXbihWTyEN5XwA1KlolBPTHQ3ChrnAGeNMhlD0JJ3SbcgKVlDliqHkK2jho5EWJ5qbvHQSMeOEb7
7RjySjIuGMscWNUAAjd6SnWcWAjAi6WJvoEa/JTYUnmiqJR7dzpCbALC7EY6FSa2Oq3HTlk5igpW
YJIcypq4nBy9rCD58a6EXWYnQ+6IfEsFbm4TPAfqV6R7SzZEsv4WcdE5nDdNTlpEzlZB2PDK6u4j
AQsQLw7mjXXYsdURK1ao4qY3Gwjr7QwRxjYTQn+r1sAknH7mGUKgxvi59Tqy3LyVqfRLCQ+ZPsDz
DOADt640wUL0zjXtIn9ibdQvZeYQz8jTdUz8afmHUJ0ivXtu8pPivTTefVghEQh6OxuVU+a9tO2+
FiR0yn3YIBgmU+mGJoZCmqhg6/VnpxQrDzC7QKFQY/WLWdxiWNF8xywYuB4rdD0WiygKNmktrkLv
kPMELb5JGZ4r00JkmUKs5BOGmZlXeaADQxpFRGpvmbpCLT4K6juZKQGZpTknHvhai14+eLq+NoHV
b1TyGH1jQg5ZYavTb5oCfDKfYUtnWYJ9TQxhd6kD5Y7c60OEl68i8rKIYzsahdUABS4GHUiPyKsJ
Ny4QT7ukK9gkd30UybYZReiK07ItymeS2eZUr/zDC2+1+KZURjy93bPq3+JcVJSXEYMXPEWTuLkW
zBAU2uSN4ayGfA/6fakbH2L76YuonSO8cj2RWQmpM8YlLU/i8Fb3D7m1ihqkLvMEli8GVU6hJVZk
hpqggDEttyqXRZAsc0wLk45MQIedHj9FfeiOGFJDfp4R1nRaHpRgB6cKsB5bLD6CBuGlincpOcNJ
0nNNrT0fH/sI4Bq1XpmSs5feCtFajW/b2ZXpKQA/6QD1MaVQq7koBCerymEsJczGIAu9m9iCVC66
JkTMQT5G/I52vE11gMXE247vQ383j6/XiCUeeSfVTZZ123y4bRG1jWEEeweIF4kKpf6QicCB43o5
Sc0NHW7AOcRnFA85+3EQFMtAk05kIwHS9akV90sRcxXp04GQEoBK9CTF04IvkaqAXa6/AqJPet1c
DtWTMj6mzTk2Y9BEb5P0WY004cSjnx2F+oV2GHXvXRWcq/7gwbutxE2rrhoS/UTjRos3XnlXjw8B
BWohM5yexzO5MXp6GLMVE9qikDlSdlGClySFEA0ihOOIuqO5vpyL0IUpUBnetxyVfAHX2JsMw9J8
JgJrDhTuCD/nfDAYZ9VcDfP+tbrRmzO2oz3ZIexzqabjWiV2ZH4A0W2apPQ5JrtjdEBd9f5RE+DQ
xZdBf+5oO2m6G4ztzmxSpxq2TXBvquFhIKiwEA/CGL+wU4MmHtxwXDv5k/VYBMLK5LJg74lrvsxc
3ZIeA4NtdXE/o4xHLI74uijtS3bp049mRRuqls51jScdiU9JBwPEzFBja+sLFpVDJ31qBd46niDY
OKKXygrzZniZ2F9UmA9MdhfPaQQdVAaeA2yyN95I+lykVowt/r4VHwB7LSGZfVZzd0XdKdlkq0m9
zAU26CDeBeVSxMeBMBpPNxa83cAQX3B5K81IUFO2LXT6EQqVb04e8Xiuu6MP0Lih0Yhz2FDbVUSW
olZkcLGG4WIU+8ZHDwXA3mIgIO/1ge/S/EhRjySHtLltMRhWBkBdnV+pAR4S3Vb8EpAxqzMUUv4I
2aYTjISZvqaF0vIuJJ+G/5yr9SLi02vAfSLAhCAXS1wTL9FnLlS8WslcheRQ+JtLWbnN8T+Nebq2
fHcKx1VTuuCN/e4G2kvI2ZZAr9uAfk5RPgzsgT2uBpy62wvDE3eBvUFwsoaCXa7qluzBRyVc9thC
onyvDKeMGg2Qb1VuzhUVewOaT659KvVz2n0qUuK2bHVEmS04ASCRfAgUcMPgd9PxA/WuXZfbCTsz
IQJrMc6I8yp2Fe8qK8xDoPsHD8YoNGbS+LY9WR7EXRmw5dGzdQ/AdFGDH0tANml6Q6mhiL5KPLRW
hniwOaAM0K2WhKmQVzrZkUttZ92+YXhJv6V2spRncxWE9rh/ajIRzHpHrDacbZJdOlMCztW6CZ/m
8qUflmlQwKXBAFFvCUjyujcda4AXheegEHAi04ZObnXDeDLm/AVa8kN5LEhoaZpyhRs4LzdadGxg
WkcReyATGw+NvhLjnfeF13buSPYWMlT8cXTScGKHVkpsimQbFtFfNHUD5nsjrBsZJ2v+hfvs9L84
O68lt7Fs234RIuA2zCtBEvRkevOCSKOE9x5ffweq7jktUQpl9OmHCnV0tUCCwN5rrzXnmHEPs1ba
6/oHAWmpRw53ehqiDGszpvWBs9+QrX3ttaXkttrdhE9L3oTakx4Gq1beJd67VHOKKD8NdRPGb0kM
U0f/SKtTIX3QOYj474pdrgtY+NOtLT4AS0MhwwP0lQfAQ4uYEVzKIWihSsMNUbDPWbn1xCpBC5HV
I9X8ap7t5dGzz4Y7/WMi4ID53usyYLrHgUQUvzyWDGvCYwWzLA3c1vphU7bb1tbv7irpEDKkFuOr
RPRGghWzyMgtOYbK3hvm8usQTC6zzcz3limB1xYxKwIFRGycRElNi+i/f+rYZEY2mKY9aIQg8+5Z
GWte8CJpn0DAfZtYSfOSsnFV5sHjDJLT1eAkwt6t+4dSvMbB0eJtknPMukn22lYH4hvn+DXN+5jZ
HEPBcltZrk3wlYeXDmZ8y7tOmJffPmbJPQRlZCikMNgvZOVlU7QsCwzBPnDW1rtn25g0QrKCxdjY
ey/amCgAFJaNNgFZeOMRbmZ1HBymbUZIe24elfw+gwBJO41Rs9UNy9J/adq3oT/3hE/p9maCUtZB
qKi+GeL81lb8p7sHdw39GcKC3yTpZMskxEURPiK77UqsE27JuunWcxtdXxt7QnlreUHdcfv3dub1
fODqstc69bJookJNaSqCp0hwDobNfRV9Nx+41ir+exFTAAtC1q9YV/OjEUJI3lL+Oe3OcMUav+MS
6PudcP8VosnfYGb+ZIrFxPyf613J+/NpgiIycb1Zzle/5o69ClfDNl51m4Csc3rs+tp0fQeGd7wA
fEvPM/6uvf/nG/u/n+Fa46cUVdixfdDMQ0LCDp1669Zsv5mEqNd603/uLHMQiz8gf7bnO/9TM7qM
vJaTYwPGJz+qJH4GLeACcmw1hlrT3nNxHbQ2BYy0U7tNQxcmPnn6BBCCcG9jBwYti00n98dvPtf1
hOb6Y11NUISkFZ4itYSOyeeQs5xGPsffn9vfJJvXl7jqhgdsXGNEwCZDtGGJwobf1jj8j/ZVefn7
1f74Y/50m68GJ63Z6V0R83167aWNTmBow/o7Wf71VPD6C12Ncf1EAhyncw3dRTG4pGvHsH0xOcoq
2tXfqTTnv+znid31xa7eSK3twyJkFaYFuFGRXNHZG6Hhz8kxqacu/373/ry2/XT7rt5HRVSGFCo8
pf/aotAZLSmoAGFgUYe77ia76LXe/P2i15LN+RvinJWZBOkyUtSra3rCqzNfwhcz48HyXbcpl9mJ
8IxvLvOnJx0jqm5jZwQjey349v2sFKIYZU7zZ1m6Hfynv3+N36aE/36P/1zg6peqjSqC78kFjOO0
RpzsZu+UbkiseDDkDfPp73aE35wU11e8unN5oltmR2PVsTfEjAOU3c2TyfEyQal2ZiebdzJW33zL
v99GROa/rmOjAXTW6vm1Iq7nzjwyoi82kkOKVLrUGE6Gy//W0vvP18TYhsPBQqJiXC0gWdIZhd7z
vlUshqn+w6It8/dv9adVA3y+IuZZIWiGq8W5ahrDHOGXOj6hJELeKRwJkZ39/SLKn9YNjABYh/EO
q/hDfr11kRmRadDPAFq3uNeWpEqttd24nKEP1jcb659+Jb4HJm9rnr1fS61DTwSkdciy0+hvdvQM
sOq7lWL+sD+vS9d23asfpSg0Ww1zjGPdWls359y1HevOvpmtJ5ETHL5TElz/Quj+6cCzSQskJ9pv
vnWrg4hZM6FzovSFAqiIvzzhfvP7iD8YJ2QdnyEoRfxwurgyTuRS25Bigdh5UOFW1+VW7+fCdprW
aQu9lfZHjAvL6wjqAIjupz9qqEVx4/j+MRQ3DSPINtiSDrAKQ+W1SSKngp9b2WTE1hTRjG5R/k7i
1kzuGb4opPaBVLHDGy2PgPkQpjqORzhewKHjvVbXrxoaQ2DfDI5st0+AeLXWgZ4OxLrmXjSK4/n5
MVfzvWXC2vLSVxkCkxUyByMmh77ZrVE9QFbdCaBmo5Hc6WO19FLznxQjvX2Z5bGqzD4sNkHptjIB
KafY61dAbRnYNIuxH/hENymh7lN0jk3CVen3NLmx1uUtbqoFXW7Iqwsf0M84vJscAafwdpBAZuS0
5rVXipyS9kbWXYY4WROUlevjXYJKdGx+aB6Rk4a60ojmBcJyjD9MIwKXQ8AGvvaif+GeB1nozpnX
nfQF3cfL7lt08UW3GkCw4ZpYVdWjrjzW4qBUEGE5UgiGIzWhDFq2j8fWVar205bsgx3dNepRKZpz
lMRrQ2a8M+0V6XWi3JFV200AwDKTX5X4jKwALe7AVITbO3QRovtDLL1QmFF/ZoTrdhw6mAX7E8EF
jEyIm3oPTfiEJBxF9qPmU9oFq28ey9/fNJ3d0TZVRYPeSe3467Ih90J4wF8xxrsz0KN2mQ+cCBZY
TCuIA9tvxVbXy9T8qiHK5UVgAVGxZf96PSlLJj1G/uUMa/Ll1rkrtyum1k6+7jcEFv7920EB/W0h
4XK2QH/C0mvhx/r1crguULemFq3z2lzo2QdcGh8EIfYwQp85R4c/6rTfifxGL8mQRB4eS8dEjl8U
ovogvk2609nWMqiZXYew2+Y3YDERfCb1+UaT+uNY+1DxLjpGxhiorpp8pNQ3YvJWTWbVhJ0T0JzS
p0FwrIXPvgbHsftq4F1b7HCVmCOQtlEcbQSB8WFsHnzk6oUGYGzg4a8SDq1mjJ5qbNFX0E3wYWRH
zPiRmyIK1zXQIKkhEqYCKDqD4kD4HW+unDyYdbVHCnBROwGBp89eDTleqt2HUFyBuDQLItQFybbq
hzu7tG9h19vA0tGlioyw66h1eVlijF11Om1yptXkjbh0nByd+C94Z3mc3fWFS/vcYSQYE2UUp++9
eYmjXavidMhvO4OGvTDp8R840N6M4ZcpqRujO2e6dq4hOMfVhZXr6MW9w8BwL3nFybeWjfY2odwm
mNZPtLtOLW4yoa0Z4UuyRiwbwQsjkelyaRH55rmKRhCi1b4WOmPnJCFHwduUion6hDAIBAZVfZHU
h5I0d5T0hOQVHUW1vVH9ZB/5Ewe+inykUrsdAo1GG/oZdYQsBISnJ80ujJl4zFsQZOPaFvUiITgT
OMvUm3dKS5yKPMBO1Am4WyQhEaq0LUJfvYFvvKrrzeATXJpIPNhCPhSwJKaOyCTrxkMcoJErLbP2
V3Y9qyHketHJKoEG2kHI3mUsi4uXT6vG889s84tBPSjePjG3dZ+c+MFo7SN9t+SVzCgaOWxTMrdC
yV7RmCmyfUSyvK3NP/qGYmFb1bcVg7pMAxzNbMvk/6ON2dkQw9MwmBvknHdWNtzXXh+R+k5oH3jJ
1UwxbdL4sx6tN2KbcQ58Jczx/AIbfrqqx4EFPM2Iy4mXQdm+9IBGab4zQNduWqm6m7AgxAzbQ+Ur
Jew5ZNrJ9LNuX9Ush4pEDORUuWNeunJAqkdLm7Cz5jY/JKe0pkuIoNuxfZ2OYfQ4mhNxOHWKqFwx
7tVq+lF6d2EQuTJJE16WAMQpmStjhQpcecbzsC8AR0rhBIYDpLJyJrW5waQdGS4Am5Ncm4CxOicK
sQlGpurtSZjdvuCGJ+28RDx7Gh1yzIUo8oCgL1u93QTBjyT/srU7KyetwgvXQUplqvKwEfMjkC6x
yCuCFX80X+wkemRRfa+EBf49QQyWlxbt5tbedemwQvnueEEPYLL9NG1z7dOlmhCspKNNYAQEoLiF
zEEiY22tw0jb6Hw9vLkPEm4f5uoFEa/g5MjkKSvvRpPC7TSQMzL/0GJTaycF6cMYJa6SboRPTFBD
guTMPfRKt2tJM2U3k+WB9jyPhKQQxftCVMpNm+3y/lFWbkX32qjiSHYzR1yk8vFOJwOqrreDTR6v
H8CJAXhaJ6SRvFVGsa+bWyW6N8JHQ3kc59+xlgDr3VVdj8FiIkDo1prKu7GFiGsVwUdLObmwfGkT
RdIpqlI+EwoBjcyXLPeXoWnztuxMMnNTOrjtFxvJ3qfpDTTE0uglk2CzqGPSaLNE2wr9YsbDY6ot
7RZYH2pJyOvMM3i/a+LKfcVb5WHwQF71Sq31rebZS7ZPlXe1vwAMoc4hYdAgIiIq+q2kytukD8ml
Lp8MP9iCFfz7TvR7hYmb0NCs2dksdOWf491PDRovtaO+ytEYQ/ibYIC28NvNb+2e6m+7HVeheQg+
CI87h8Vfd7tED8cumaRZUTwDpDlcH9XtbKOejcDqf9kyxG6MqVTXVQOPuA565NeLVf5I9hVee0Qi
Jmz5fKkVe1F+1w/9vT7hKjPX21KxN9PO+/UqWe5lHTobQnQd6TwsA0fZRMvoPThpq3gpvXxrAf7z
9Sw0zKDOYZ5fFQy230p5EJLGLZO6DO5xizjgiZqMgaLleM+Y876lE/0GH+NOQt5WDL6gas6a8F+/
o4gVK0hRTJLxSRCvUBeq2jHiCwhbgC7UM9tF/Zd6JxAECwRnyQRkGPIr81gFK5BiuoGETmMtpSW8
iMeui59ic1VXEchqZaOF+jvpCuyAjwWciph9Z2LaVsV3abnEpLiIYX0jJ/HOo/YQTxDLvjrMZtKA
vTPj7Ih3dWSI65M8ENJGDO3bIr9V1GFTqvhnGJDXA9Kbehk15VJXEL2dY/05sDZdfuvJ933/qQhA
uzJs6HanKV8aYCNCW75rA/7hZ+MWcsCeWWCqfU36RpAa2ErAY5I+/is9Z4ghjvnWW1ROdiQgQsmc
//qNBiPBf5T5jdOM63fNtorBU3n8G29XirvWfgjz7d8vQZHKL//rOVifbS8WDCEoeLxovz4Zspyh
zQzQo5EQRlSqWd13OEOrMd0kvgxT3M6eA8CheH8+xlnIZ1EGEcnEb0oXr+WhtTvzlgIRkxioMuAx
zLbGgCV2ShdZbqxywrbtguTK7mKl5DvQDE7Vp7KNqf8rTpwGJwMGghaN8dj4yoqcrMgXXT4OnPr8
HEi6rRx9e7gfEmlJzX+OK2yVWbVBqba2GdnGprqS63oVqq95NgIERhNneB25kgdvvGkGJkOnOGCH
azeKH8DlJD2uupUZpJmPbbYvknsMh1Srly46DNpWkptFgK3Wix6z5iZQsnVE2mb2prMoRNk2VdYT
i3rfBZseWQlDwFR5ZUIpd/uc6gtdTYPyyWr37fCsUdob5TG0vb0F71nr3EJQguNYNSIgOgGBIASE
43QL8IYKEgU4T6YW7XJkkaFYDSPKjPwDq7mX/hhxP+Vj/1Ln/VYUO81ETpst7erdbONlLV+q5nWg
Bq3920Sq3TbUVyK8Q9mNJOauzZt1i3BNRmspK/2mKz6mnKGmJi0I0Fwauc1w+01rKFYLb52H/tmL
XogoWRp8Ao1UJi/PnMr20WhvtBYNF825svuRcTZW8q+6NRCSXIYEzBg+zBjvXP9ZsgfZ9lfZoU94
M1GCTM3a1JkqDSOTg4no+QZLJaocWK4Z/uB+14WPpUmwvb4sY5Pw6fcoIOuty6aDbc65JwaT8oio
eHkaDlmbpw/yGNcoS4p6GUQ4JUUCSNnPN6MgPrbfd1QlA3hzUxC3HITTwos9pzYQuILUS0mqyHDL
4jErcVaObWOt+mgWPA/IMEYCBJW2eP77i/aH3fmXBXjeV3/anavImlJLZt8M1fu4OY8Wr9g32Mzf
2qn/LvL/s0IR3fXrNRQvxDs1r1Ddh/RBZ3PpvaROy+l/Ma6xsDjZQ/FdG+26T3d9yaueMQ2n3koi
HyeV/wa9MhLf0Qr/fN/+852u1kDNb+ipTlyAmazTCbDIp6z4+vtv8/cvgW311/s2SWYqq7BSHRUl
vTXKq8o3vms3/jOF+22dNU0aEqDZgZxd/TgtGYWjyGTAlTmBURpCLGT1cQi+Xju1rXJW5IwjecgR
qVPdeiJmuStX3NmFGn2otgIIJQ0ujYWrPQWFFpEMBu+9k5pDk4Zu2b0V2kbF7Mr/oEnNqtAazrrt
KrI+Q2Rgks7BWIxuJbbg8nr0B7IpL9v2xTQYZxk2BtKKZ5Klvdr2SHbsuRbHrpFsSs5QgVacJoIV
M+sujsf1GNxK07vRkWOJjDAMlmqCWONm0tC0I4m31OeQI0IXWpsUqz+ybqQ+Oa23tGrXfhmCUDf+
cXYTgXFIUGV6yptBKKm8DXTm/Z7TNztZnd3JCSpu18s2+sTqVKKyHc4KQu2cfB6VDovVPhRTygmC
WQH9zqCcNlnZHuNBJ4W8R+CeRQ9NAU4Qk6osCL6Q432ZQJXp7wp4bPaPHq622tkHNAvPRaOfMtAK
UU/rpU71L5TdxOdh9rYRGmy0kqzkwnciOgeKrrOckHi1T4pVU37JVT4uoo4oK0zb3msskz3x2oMh
6BtPI/Spe8vbfJ0l3rFQ9bc4CB0pNdZ2g89FuU/7bT9w3IxdG6V+0B56L8HJfhytrwZzsYl9xO4H
tFaIyArzRYz+ziLh0A/sV5FOTuEZh6R/PSWdDw5jDY2FbrzkwUjI74l/mCziU/VqKY2rSmnetCBa
6OMZcUEWt07Oqa5O2puSqK1efzTDUxLdZQKJRUbjJ41WQzo+5TR1Cm1XaNGD5o+uEkQPf3/5fhvZ
ze06gn/QveLGVJVrsxEpsFByCgOY2hIz0xK+B76gVeoQHnIG7cLoSfrUPr+56J+adj9f9GrMqlbj
ZPY5F1VdIsnd1G2Yf0pu4343HPxtenz99a7e+wlHgjaVdCNrEnfCTbgjqNI1XXvHm+x+N2lS/jQB
gHdqzLBagimvj2dxKZfKVHE12UV5Das2fe0BrmKVIjx1KS+jm/Y8vjPL+/v9/ONlTUQBuqEA87q2
30VdTL7B/BuG8raOZiZvCdrB/2YCiveNlfh6EbV+us7VLqo0jV4OMb1Wgl5OtJAcj6P6IBtv44Tg
E9W6fTbNT5ItoSjoNWb/PAydWBgHpbAQoT1Y/Y3cPvTwX/hTaNFNmMgZSW41cfbtt1TzHdkMll5S
r6YOmRppIbyOONcfFPO1NTapxjiENpo2QUV4T8pVQUMs7F9iBLgT1V5sllgco70nTuZgO2gZbcIT
+o8gwHxfgqYI9IceQkqX5e+NQhaA9JS2yGCxa2f4fzQOTomcLvKE47sScp6xDpBRaL0am4K4HOJg
7ZLm0wv2OsRSPYVO/gR7/iFs8ouENrwdzxK9EuV18PZSfk6ic6Ve+viu8C0XId/z0OiPSdL/yBsb
UT80kmJAT4X3gsOblZa7ni9eR++JUTud8mAF2wTzCxHWi/8PPY8V2VHoS/lldwpKQNCgL0oj+NSq
l5z6UG3fK5TrvegXVnBRkSAr1b7MMZjq+8bq1/Snl8iIkcJtYs3HZ0dIcMepN3ol/zLWU3T5fFzT
WsRJRnilh7DtoRe4dnB0pdYhzA4JOqlUPIvwPpuMN9Wz3jT5oyvv6fCrieujnCWHQwpuNagifh5Q
xSODlvNVR9hh3J6x9AU1Ha65d6S9FumR6Bg/epN5clob9NE4pwnuTOyAvbn11MeUYAE0p3iay65Z
VxAQqIqz/sPDaTTgzZKh+c78XSLTF51HCiGxjPNvqGwrawQxdIrxl4j2h6pK2ym6jzzfVZqL0ZaO
PL7QvN+I8sNojDUGNCeLiBwx2SrIzBTWMlLus/SUZOk2DR+Fvg6TZyJPTFVadCbWNqldala+NUJ1
G6FEDr2zHKen2LydtCdRbkrCTbJeHCe6a9VdjlOlj9xB++jQ8s9Je6g7NxYjMGTXha6uhgnQhM7R
JViamAF7NugQnwNs9ruxw51ernTJ2pnjziaqqNBANqv+ulBD7pHYDTCNfOMzoC1q+PuSbEy5L3EG
7fJy13Z7zq8LmL161i/HgbhCbVqPFmCbQGWfq+SDMibPg8KUS7sk0bYjHaSwKgOrQ/sYpHW09NlI
c2IvrOQsV+VDVeo3nrVT6B/4VoQwYaSrtvGksyHfq91anS4a+0cO5CJ7kBH1tu1XJpMarg6LQN71
injHvvmWtXh04tEiWTL2Sh7xGzFxVm0zkjyknCMeT92EArjplRcZC6Q1FO81BSL5jYkJUUg9AFb/
Zg39Q/muk4ZhqipNc3ZEfS5Tfzoi8MyOcZMwxNfZk5jinKVF7RCe6Iij7ebrKne+AxX+XvhyRRtY
po1wRTA3/vWKfR6wNXXk+sT9ecAXG32DTf3DtvDL33+1y9aeGHEd8ffb2qdivZAqtqzFOfHy76pr
80/fhIk+NYSmI0+43oC6Is87opYo61Lt4E/FztZh6WvZUuunbBGVGr1/3dqls0O8pdemfUHANg11
p4zN0gaYU8vGVzMq5qpNwlMlpXuIutEyBgw8mjxrqHLOdgBXiDFMYbYosA+2+hDz/pshz0N1m6OD
s0W/Q4vndA07fB8ee0tlSSvIGD/mFdloesAmJPC3GeFWkG8ian+v6vlqZFCr0ngz0ukpzJO9Xmhu
q2Z3KjTbEAFsT7pmHzzGjDYENWiL3U1YmzoiFBnPBg0/6D0bndpORtTJJuF3WyEiJx2fzeqOgNWF
JzUOoXBCe7UZOupDhcEyW4sCz0F1EBOHj9FkLdqXLIyVLQPLoqmVEJ2FpzdjmDCDH/PkSU6CVTw8
NSwVfWPgKpiP1e3SLgYnJjla84udKjULCWlue+xZ3QxzLWHQtRp6Bj9C+022b9rx5MlPU/Gotpci
/4w9rCGjWFbz4owuuG/WEguDJ9GqgLEl8CkaAp7UxfAZ+Jj1VjVZZuRLr+NEMB/n4Ngqcm1jY9bv
U9FtTO9uzNtDPn1EWkLAXLOy++Kc9hfig4mLR2G+U83yqS6JYG+Ve1m++NlmnA6GL3CcyRQRGDfT
1LuLR2p6bTsljC1JiEY0IX8YesxkzY5cI7UXMgNTSQSZG+XhO0003DVJ/cjpb23F6IMFfpO2auPv
Fonfu5DIR3560K8qoKjNR2loZ2Q1FkB3FuFgK+icYSWcccnNcP8va4RBwKY169toHV/Vr4ropWDE
0O34bGlBSL9P/laP+E8n86quA92gwnCUAYio+tVCwUQDVztFrROpGIHbdDMyqZSKM7CzVZpufIWj
azF7AV7KHIsceXVlND6FUbivc80NCaWhp9L1+yxAsa5kqyHAYo1gPyk/0xD9GnNmNMfNnWjJMcs4
ZGBYKPkjxVUBTClW2iNa/6Ucvke5ftB6Pd9keu8WXb0uPHGJsRRZ5kFmkNQRDDz+iPN2NRBfpcY8
bgQK6JVjIOOmIxpUd6P/rKgSIX2wyqoPNXvDcFnLLxOHzfpTaAT/3kzFvSz89SAD0s9JhUsZwUJw
w+ppSZtZ5a6Gp7Z4U4tTUw870wz2U7XxaNcPjeuB5SdKsapebZmj6QWTppedWrXb+rp44YXo8EIT
43NW1WLry8qThg3CMG5T6VIIYx4J81IozaIU0l3lveQFrjfdkTxGeQLvDANLzreVps08r2U8UdeZ
bOaxfQk4RFDsTHTcCvxn67EOHTk+Ce04N4Ur7TAHqXudQjSv7XQpIJNqgapmV5nNQvE9R4hgnw17
H4lyr+bOELylzWsnFKaiuuvl7xqyGzUl/ob+nSEJ7OT0n8uQWojbS/GnkAuYGJhfmWinZ01damRy
TfQoPesEWn1tVbcev7Np8PdTRuR0LuPgB/ZI2zoRrQDkOh2CTYL11W9hhJf44ihuzFxbBQjyKlBZ
zNFxAKykjoCGxDyiQVqShrSXpPI8DvqD1okfIiy/lHqqnTLcq9GPdpheW69b9v49KVt7pWd2/9EC
ixGvdjK5PWN4ltyNwFRU1cmDCtGDILt+X0fi1soM2sU426eqvvP7RiUBzCcM5kbUoTviIeQGn1QN
RGOT+Bezq28T2+Is5+GDw/Hdgo/ozzbPKQP1cm0Z8jqVnhTpppU3ZX2yp0tVM/HXf+jm3WARA834
uWQTO4mMGLpHZiVD6KrxBtz4Qld2UfCpcNzvb2LVhedw8Af/xsKnOedZq/HBGt9jQ3MT1lF1aBlb
g5hkqQwCTNjFObfVk5VGj3pGd1OytoWM88ysjU/TQmSSYZ7c86/ky8m3dzkFZ1iUIYEPjIiLObRN
MuuNl7MNZHH+QuQjaoOaso8YqmPevNAikaVjWJfLqkgPhT3Az/NSJ6pRrLSLTiccJ8IXDIQg71M6
GToS+2JulkTJGqP9QgtNMtv6hWeTZa9gMyI05IJtzi/7daZJx9iLidVMrRyP91euEmd3rkxyI8y9
ZSWvBd35SpnWUehfLFgXGseVIUs+AAWC2PAYOjPFMlIa7WDArRtcuLS3QVgTKK4qr/JYH8YqRset
YNOGzdClNNpkeQPRFgBiwCY7ivoJTw06vVC/KxvZ1YLgmXYbZcKdlNDray8WFtMSGhwjZH2ubitt
G9ZwAAUHo8JAoGBjjtGNKFul1YPfJ2ce/2EgB83eWMDgivoiMJDBhIMNaK8wUmf04hV6COA5+SEA
LR0kNvRBYL7DBWMp7IGNvVLi4inu7gtj7+MSIlHU0KQ7s/I3Yvpo0Mdgf1nXbYEQR3c09YcKkjXV
5UuKBT7G9lTCSg0AhvKOgMB+k+XoQUJsIvnDuqFMCLtjzQhFrgoHnxBhm+Rz58cIARu16lEotwqK
PL+MeboDR/YhEaCbC1UEMkdMPn0WEYC1Se3qRrJGzuiwaHGdrc0yvEwJiEBLuZCPxpqmn+SEI65y
jueoeT1bD630FsrDfS81OPdS1V4XunarZeWllAnwLJsn36T2yrdpAP/AQ7cbJTXgz3afkjIvTEJJ
ZkQK0q4I27Ysu4pUIz4sPhhFHSZN/ozG9sFID+NwkzH5LDEief7RyOyDEb237DLdNikuof81VNww
c21MwZ3Zpq7aK8upDJeM/JhmZbckozbG0iuJgIXrGrCdNKW5lZKjn/+YJ3DdsK7QOmaKY8tHAYl1
Ouv5jgnMJYoQxxQMU00HUh6Ml4Umc4SO9kX/NMlLn21P906M1x0lu4jofoaSxg9jBwtQeUuBMth4
2sfkpYuRPtQ8imWfbKWid0bcggUPnizdx4xfQmauXjpssi49W4U4tWJFarzdvCljuPbwzgochALL
uBqtB95LwjZWfXPMx0NXv6fkU+rJ3hpqx4pCN2GyBe5zQKxvNG/YEys+Wu5tkr6AdjnAx/BWYlD3
3vg84aQvkYi2OS76PaeYdTtJS5NDuDxFt6ES7hqFE726KgGy6PKT17CHRtMu8M8yNNmRhrla3Vnp
Z4yJxbd70AVM8DKB0pK04s2sDapBv5TJsc6fZP2RAdLS69cSDmqPqLAJ6OSZjDIHYfeGpQCZy5My
pugt3/M8O/iEdxqSvVdYhxSTtMl1y90kWDXg7Y/92yl97LVsq+fE9QUrqaxpk6urAKsh5uaFP5qX
XkJYLWiMx6+JkNHteohWXvXKXKbWxpc8IMvdUgGxMwZo8ljk5fhBJf6txYSb13ejIa0Z8a/s4UbM
JwvdzaMn3+fhsqdtx7NjuENwkfNoYfveulHb46AgEJvRqX5yH0k5zZ8SOQ8gm6BGGJzfGGmMXZXW
jq0eCqleoKF3e6GyzCzzQZB6ipoe3pYcnA1yQnPqjxC7oa0KzzFTjLuIYHMwsJpx0kJ0tGabbIiF
wHtNYLDO9xyijc0jntmFY4cR+rJpFRGAluY3qfGJ9ZtwG6AF1U5Pz6pya6ZfkbWKyf6TcI6nGrma
LdiV7kEqb5vkXSBtisIdSc10muAjqxp0gT3IE5JxH4SZLMPKhajpcOgPqM/jsbydeLRlzjZ8HnLu
kO+Qtx3v0lAsUoSJWX0xze65lZUFo1SHlNwu3rMaTtUdP1I/IbMe6x0aspSlKSg/upx30/+cqBpH
SBVWQ2NwUM4D0W+mr95OjclyeKM2e9MHpqC2tzPdRp4Y2ozjvRRRNfrZwxCn+8TSXGggjsC6yWx3
fNdS+wBdi+MmY9hhKE4FTSPA+FF62zEbaSoaQ7FjFqhyhnqRqzUaOo6jHEfSenLTftxm5kM27oaM
h45pfeq9lZWrJ/beFoNrMirGOsY/+TmBL8g2gj7fpRnnCPkrKU9lxdAAeLQPI7V7C5uTBJRUY8+F
hvNoFBzMJjLZGuRmg3FvvtXa2VPB8MIcUbQOrTZY02pTp69p8CJDRaq945BxcP60wWZE2Se95WWJ
Zd5UYPmaj2F4a/Q5G3qC5iQInsLSTEFX87kAYPMF/CI9lxZdBUsCV/EUFJj6sRzrBYf+SVlkuNP9
5jFR1hKPGpbKQl+O/kVmGkVvOqRx6+kPk9E4g/wVNSuPLwt9Q4JKa6s+VB6NJ4dZsshKkl7hWJOX
Z6aDK1mLyASbIB2r4hDCY56/ScF+wbyFLhcjIC/xOI2Gaz+vDtTwdbczW4MKJnBChVRiVQOfesyj
h4EgZNO6TDHDh2Dax82zjA9rJJFyYXo4ai31nCGegFHLZ0nKiUCC4X1AnzSm/TIph48a+nOaffJI
6ml6j6lKWrQVXyPzW8MBLLfvG3K0kn6LtMqVPWMTinLV0Akh2NWg+ZfBG0jjBjNCE63rfuV5+s4X
CFk5zlM2GaGHmy5nzYIkCra77/tjpoUgpL50/8Ecb0T+ltLllpO3QnXTPD3WZFlb7E9jB54aAtCg
+Cd69CZdiURdl9hrpR95f0DmUJk2r6HFE+/jTCa421hF0o9kDLd5MOKyLRDCS6dsLrMxqAMgo0SM
AUnde/ZeRPZnlDIpfJWmjU6zQNgXiazbRaEh9SRzN7cNvo7k5E2wZ/CCHqUcLiUxrBXaU11FkN8u
MzZXRft/pJ1Xd9xImqb/ypy+Ry88Anum+yKB9IZOtDc4lETBe49fvw9YPTtkUke5vXNRpVLRRAII
RHzxfq/Z+Wj3VbjQeLjcioEE2qDZdwagNmfEkpZagM8A6ZGA3ilkjCQ8pMp3U3409dStQtwLOO9k
R5k6WIHbmgUPXlHXNGj7bxTC9xN+opIxrSc8P0IvfwsFhuZs+SFvmVCKg4mQWo66lZTAmerBZUxa
eoekORjtSDMPq5qBuGb9JRVbc2wGZ6IrXVgnktMXqcKBMziRld48i56UFtSlYXsfhq6dnkIdfzPW
SzTopD+mxVXQy4sWA2hd3+TlndfeGBFlxLTIh5NFTq0/QXmx9oa3Mn3p2EfDMWLSjwo0MBIpOky1
2Hns6NqUrsIATym0AgoOzipdpASr9taEyqXuOqgkVnzt9Ye23SXGCMH1IBMbXor6WAYs/vVzGDWg
1r9C4hoU8Srl+yabFn4d7GKKYjm+0jmVVoQbWCzHBZZDkME7bRUCU5mDve50dTX5PA/kENWLhWu8
PppPZCR/k+uT2ixLObrK8BAGE+DshB3OLpDlxjGlsgSczzU3NbB6kqifDZwL1SDayOqmBakJ4kOu
fCvlJXYlue25fm8vEnCIUb5vIm6K8NyIVGKpH1/HovseoC3RKUg6CWmvZ6+MHMt+jJ0i/EHN+jZO
NFcy+2eD2pDTaEU/IIdoYnn1Gx4Cbqa9IXNh78PnuMMPvUdvkrMA/7kf95U1oSsWXFBDEWQVGcYZ
xTDGjwtAkm5Nq6snmaO9iiVaX+kXVFq/w3c/DnOGWCuyyQIawEDPcM4f4peYYkfn7inEjv/5gpTf
XhHcAdqaYESqfgZVj1o5BGWJVBDLlG+cQDbKPndiB/DnGt+zPfES7kWp4IylfUalIE0itES7YuL/
es6obQvT88gkhxdy09K6VTYywCtWJXfWOluSOBgt/3yRX2/n5/HObmfrpT5QAPwdj0Mj0RzlbcS7
RSLshT7qb7rEJg9/Dk0hT0qIc8lK55UkB9oeWHh+bXQsljZg6E4GyLZHOi8g0UgITLaSJHztEBtk
sPDVVNxasUTc+CXx4lfs3tQM5GpQly1yXc/1s1ojV5Oa4cZce481vdiLhNvfPccPA2hn/B7dGDzU
C2xIvrc019YqJCRGORWoysgVhrS0/vNj/DpVP12Pdsa1DduxJSeb66FNpAcABa7WXuB6v0/386n5
8ZLOYOAuUxtffR+Dw51u06/tjoMHftqCjD6mEOKsKHV0/1mIx8y+0VGiWPGLFLA2tgsFF0KpwNcG
+LEtKsIgjgXk9lxETlK6ohJrGXYvdNynEGs4DT8gDQC9qNejau51jdToXU0rQ4hu2dRX8liiuTsR
Q+1EyGuAnrDoSCl1/OYCH/aLQnlmm3286rNlrUo7X+8kHiTlujPH/eAHKy16ZaH/oJnNK4npzZ+f
pfoea/7lTn9whj8bU8urJplEwiKA96qBzQkOSo0BJ/JeNnAbtYNtbbgRNJ0ofTGKnroA65qmhxTt
Nu3GBgqEW2vHnNcqt8n2ehjdqhyFFaFsMhu+Qf5dTWYFhbapeYwTLqS1n2EttTL6Qz08EvniDLrK
PkJtSKBDb66aUpoLEre0MQJGETIbYVb+dYzzSoP5scrTLjjfW1viAy12QLiefThs4jhyRfHSjGg5
ScvgU6e1oKNuLpLhrhPHAoZX2R6j/DptxAKgCEY63pqdGyOzytAWNoNbWsOSUDNFatYAzE1xCio6
1+UPlCluF9g3mXL0hmuv2LVwuHo7cFqyQRLjBa4N7qit21Iw5/LKyu5V8AmFIJKI2RNzE0sFRIRS
rRF7uyA7gpCA4TArUhsFyrh+lPp0V1g0422Pe2+g8KRyhI/FQjVxfNDw2ot/dTTH1Kuak3eU/8pg
tMMsL2GkT1FyyuXTWMxBJVC2SExNaDzLG1kAdLZUR9X3UHoCr8Kj2ECHlZq7tkQaRXH9anUGPYV9
X6rYe2J5qa36VFmbBQcrmMs+/Xz1NKEfxZ7Jyg4dNyvEBabHMLBqOHOW8X7gXqvh0gyg4kBq64Z1
ljwarX1o/fRJw3bHivN9N2ywGyXHo1nD6IjhHJjhbR5dScAoXvQ08sjCRlsVJGsVOHHW5b431o19
P6Xy3uyJPrJwZm3vfKJjJER17B+JdIXEtxmzJS2brsw2sBpe6QZPnBDeOvAijnONR2WGaZGlP+pB
Ss/NcnSM/MLZ4weIBV2dKwGccPyGouk0g+kIfaSV8GRAIJNiwoqH7l6fxLXIvM0w4Wt/m9c9ByPT
iYPiUhEgyzPd8/PbqFPSEPyt4O2i0sX43LHO9RD7oIqKI5HLGzOKyDMqbgczdhrjZyC6bTuDnzIx
9fdJtWygW08tvI6M7DgfYUxJLYtnVth9p9sFe+YlilcGjIGCBiSBgHZKb3R+dqr0UjY/pQK/KoCh
pJqdjbbZ7PFp7EL7pFOBZ+OmD7Ao6t2itk91kJz03N+k5XcTMkUjt3e9edOC7uoZwqCwZe6lBxzK
SWFhObYEMF9DSwRnTbgF2qloo6fA32uYkFZNuRsx8+v9H9BxiNxqDwOtqXgyUUbZvPjTaqBwVyNI
GW3ws1Lynjc8w4J2POrlixf8apPiV1oq9/ivE6AClmsZHN8SE3ZMkwSPRFpeRXm8zrq1pL80+k+6
3x08+nFaAKrSJ7eax9LKUqdsdG0zlBhARTld4DKDdK5zomiFnaxLG6K80n8T8fTcgBVPJQAYBmLj
KdSU67L8Ltm/ugrSZhEshqyip9K51LyQxHEaTkCL3v2POb2x45viLsW1NoHzGE4TtrMK4rBg1PAI
x5C3IBJHHrXXRIvBJ8sMGamythXoEAV2GRh8PSvN1sJdk7WQFCzr1KT23lekjUbhHjb1j7D318kY
gHOzOPh1SukuA30D4C/taARTjsVN4IM0yBGE+So4xFGBGxMn7UB6V0AGcruZIAt5q6CXYIcZO7t4
nlJ95cmqU+m3YaK4GV7VZurvk3hroWNBp0jzSdrQfE+V6RXLxI3q0TSchSsSB09pMNZW3SoLzcxO
vm3L1/jzH1LkQrPV9jdtmq6gwiI3bK8SMWu1c7gsnejvWlyUnb4DbdCiQxrjIDXN0lWLwxiJkHeY
rs2tD7HDiwC/SIXAKsy/WqXGHhFCWnsfAReOEwlpHhZoA2svSQ0+K55Cu6CFKSwbUFefgnqLpsJh
sakQOvr87zYlasle9VV3JyxXqMH3jhmdMYHK7hEPYkSXGAnm1bK1QzDoATm6XH0rsAOiSSEvEq6R
1tZ0kMfwRlUxZPERHVt1v2mIHjOV6tSp/kNl+igV1qbB22Z439ukgYFDHRUly7wutgUYiCbuEbGr
U4ecaENHcEOqyrpVzK1FzEwQHOqemHMIVhbeOfNxqzxV9S4pcZxGpWdmwVbXJsfXj7VWHkLudldB
AoSlNXQgoeVP2UeLOvUlIMQovTQTZ5mqBXDP15XUPZOMTsaEvQnq4FGCBYIK/TgjntlY/cKknIpK
qkzHAgROLQgaVoQ1sNphaqDSSRzyANfN7s7T1ZtYsul/ektctjNcsytYGVWibNABYbnwZLUlNEN1
Efk/Ux+/OXlXgwR65GrEAOhCeqx7akpABENmXTt4PtmH3U8fNVZlvQYqMov6SVbx689eUdDhyTe7
0grdbdhoUYkWK1lY+6kxYWRvYkphpm+UCuh87O5+coqy9rmzu1Nt+RhYT/q9HOh0GfTrniZCkcW0
axD72bpbld+rfJMrqNYIDoyzV6nzViEdNX0+uaPDlfdyPG1BozAgPapeBKxh76zS3pPwsbZgGfqc
+L2kXeYWaNFInxq68aGJY3SrMbvWTdSLm9bUbn0tOlky3YX0pcpXGJy0Vo1nGU0GwuMxH1436ria
OmyBq7tWibB516+B8kgJG06Fh/dwZhKCghmvyPt9guNu0dNDoEaVlQFX/PpnSkDWYmbUU1/l0Wka
4QF1O91SHgCnH4rc3mEj3c/db/mbUm/1qFrVIV1DTaXxL9xK19y2/mFF3CFVLKe5eitXRkqRbFOd
GvatpiG6ZW+Rp+JK7WrHtH/2CY+os3a50vyI1RRGgZobDkm/LxWlEuXJziCtrvROfUq/GIgYYy3m
QKeZe6ump1S02cqaTpVhobxhfpE+Z4SOpSnL3IPtpqfrKFjBfZOqaZ3ET9Q6CxUzzNlq1LfVreUt
dRjdXQpZNy3lRS1Ny1A/tWUEMvZqgx2KvDsVdeN0kCFb1/ClpUQRwabWk0lpeCVygr02PFYaSA+q
WykWSxGWdzly8i5/wlpz5eHUVwGQZgB8GIiwogCp9lW0jCgQG2a76LR9aw97jQiIaMg2uRk/+XXu
VkPFdseHUkyC9pB90JWwU1JnIfnnJYFunX6vvCUeoYzagNpZsKBsS4BZcK2NOV5n01oBi9VrZAIy
v16PV3EGFSKH9wHgaRiQesnGg1kOAmTDFJh7gbOrakNNPoJUe88dDsH0uLBmZGH0aIepWz3Ye+1z
iBYhNH4CR/O+A1VL7PKYF9UCFoUp7c1EHI0cnzBOWVG6UAiRofVGtz2oltw0FHXEJw0rC1Pc2aM5
p4ma84LhrbMRinIsaXdEMhbd5RPulgvDZi9CGWUje26o0PwgXGIUyyt+w8nkTRTKvWL9moSB/4FA
rPDNyPRN0kTbuqruqxYSc+Evx/6ho/adDLZLlgBsKFsIKlKQuiou8Jh2bPCalNLbnmlUQ3qOetM1
5VNdE4ckHmk5Ow3riJK9NiSAcP7XeXj+D7t4sOT+nqT4H0ZgMek5HMKbtSTpsZycXgofqtJ0bDXY
5tTNJr/M44mbxrIeyke1Kxcq0zW1vlnZvhWUx9GrDaNE8vFi0pn/eGq7YXmVjz/MeN9JqxB6CPYM
q6Hg2B7kbyauGTE5GLWJUQ1xgk9toI0uJL9oDhYpKUtnN+X6qObFmo4nfeQ23+p+ue2a7gRXcJ0Y
kFHQwBRRsZOHNwlzMq3/rsk9fs1kDwKx+tlwkos7W/QPaW5tc+xLBxTIHi+cTGsrxAifkiO0t3n5
LSTlpE+ko4kBrOT7O8m/ge+ie882EOs0u6iO1z196AkpfY+7ArxAmQZ3EoWrKFf2g2eQIeH/EhHu
o0RA+pbT1pu8wGgV+1w1v1b09uhZCl3CgKzQ+EEncsQLptuO0MjRV9eRP9wGcIGwaLr3FG4s2Q0C
5aZb6y+9EQcg6LxGIsJ4037wvG6t8zJ4VHJ1nG9CRJM9DhX0512fp6JznkOc1zBZDHxHDA6eCLxs
5bFQYfQFBLRQkRaxI7CzEfWjSosGYV0vP+BqXKntIUxp43YN1Efgd2XQ0J5FSuNAecaVI5gyGkLW
XRZ5L0OLta4M18YI65+i9w+k7xq8snm2buq5qTvg9EkMHhGoEH2kvNoaNnYTfv2sD9lTDK0Gc+o3
W1wje5h7U1gMKetalQ9zxkPQ3pmd/VRUkiPr2A2E2ZUdynAEGzdufpbStcLHofAf+Owx74cm3zbK
r4aTXSTdQj7mQ0ONyXC9Z1EoxtLNdbb43DhkwSyddEV5jGB1V0fd22fJShroJLervEk2kxXeSoQ7
oEeIOrHU+nxlV3cxPy7F/TLp2nWRARPYNJZ8426gRekPzxYGLQm2Ryqtpsm8SRLL7ePCzTw82PF4
mDkegzjp0i8QOXq8y8LXH2b3Fy3YTMmqwm9W8g4DyZb67eRbbhex/hHaIMI9HaN60VpQAHosoIP7
QL33IsqSvFx7I6W9lCo2stv0Efvm26lrdpGm3dsx9s2GdJs3beY2bB4hHo68AYmxGqKbYpyVsSYC
SvW2BCKtvI021Ba5O/h56B6154hzB20L5pWXLnnP6HpWvN9Bqu8HqwM0L3GIgiRLmoiHfciEqUXF
ObvtMMKxExEumARORk/dxiy/eEwH78oubkKYY1ow7mP5pkVDupVM/9TJOGITnpYXOvqHaNfTOwng
3tbUwimdiXGr6VtOM8spsJ4L8I/EBw4raXNRfgzvzKArHBoqnImDJoGSe5XWSzkw7wbpIJqIsJ8f
ME/l/LGgGI5IK6yzlS1ehl7j0z8X+vBQgCMMtEVTOWC1htSnw0BSvBNRtgsrgHbS0zPgLQikB6IY
bCI4ivJgdZ4T/xjoHrUdvRlrM4TXMQ5hc4OjLpCmlJtO7ZedFK7rbto3aX0/6fmtnyhssTpchLJC
o71DAg8UOD9eZ9SQxPUl/aq2vAtqiIkNnha5dgE//grYcggXMjQpaAT8eSb6NONSIqIaJ/bOfm2h
A8jl459RN+MrEs4I3AYop4jf7XfR+gcqfGfCamsHjEBgvC1NgmzHQsMVPS/fQrzH9Ya+7KBs6+R6
ajtUlHxtIiUh0tBC1+GmHa2dhrFwEUTLOVkmHY6eN55qekoZHA4dqq/l09AklqPzUuySlJ2UP8AJ
pu0MIQmbNKJmqd4XxFe4iuw7hjYSB2wtal5rq9gH+ssovofhc8MRLLya8rVHMKj3jeY7Zj0G2Oov
vX21ArKxVn34mhZkKTTFJQj4N0gIJgQYEVjEkavvGV4fbpHd6FEqVYGK19t1HiGVLC/Crb97CvMT
niVsmsYwn8GWmIZ80kw8Z6qlQ/rQbMt16hR7Ebqze5fszhvkIjr6F57+74QQqgwAil+YbHJlZ+MW
0HHtEWMvR0FIUgX4lCKKyYot3kd4ybGhpE8lwbBms6PGEbxWiiJTVl3yOvkN1oQhCOMrhmnyz5n0
OC4VYl1rlaSebbVFsrTuV7OL8CVfT0WfKdRnoJYq04WxWRZsxbLmr394lJbd4NWM3tQp1XY5Scl3
MCKQ/Os8u078h5piJGQ3k+FQEDUN5X7TkhbBCYlYi8m4pUqDqg7clfXhtY+ZDbHH3fhUm9fk+9IE
XxuCsm+AX+b/CqAWZ+zRqrkYgT3DxnDrpHmrAYwlzsUyW0ll1NvEb68zKsPRPtLHtlKyaBEJ0c1M
mW8aAWFS5O8reC0ZNHqc/9bWEKyJg43aws0x6tCMJ7NbCZw/rAhbMuRMmSy7tbiplUMjpHXXVcfa
urLFgw5PMKrlVfPOaVYoQ1ElfPObkKiQX5KJkteYQxFQw6As7JMQI8Bvjf0atPQoxJ1iXus5yWYR
/F+SMSwAI/1xZN+ieARUZd2lmZaWm5DIoNJG1syfSXbCI3Zr9Y9NQ6wHEXocG0M4LiLVtxbkm+E2
bqkHr1qkaZp/VWeDa3liAwQIks38N74V0XU/6ZuRgt+gx2M1xEHExBBBsYqodAl78TQ898FQ6QVt
W+tOhk5qSfWj32Djjy3hCDscoUCAy4oJOQXDeWyq1jCaDWM2RHBIpmrImTY5aiXpjs38LyD1f/0Y
/rf/ll//Nbfqf/4nf/+RF2MV+kFz9td/HsMfVV7nv5r/nH/s/37b5x/651XxltFOf3trjq/F+Xd+
+kF+/7/Gd1+b109/WWIW0Yw3LXEZt2+E6TTvg/BJ5+/8f/3if7y9/5ZvY/H2j7/9yNusmX+bT+DL
3/71pe3Pf/yNcNAPW838+//1xdNrys9dv1Xtl29/e62bf/xNMsXfURjY9MzxODUsee7b9W/vXxLK
32kQsiZBIyfYVJtFvhnHq4Afk/8u4xRq2RxzkB7NW9bf/qPO2/evKeLvGiGYSGI1C+cYG9ud/7r0
Tw/pvx/af2Rtep2HWVNzLTO4/d/rhMmvp2GLqpcgUmTSqnrWxwwbidAzT+uWOifvZbzxd3jjwUpa
Ko7hNMfMMS/095W5Vfl5REMxZrQdM1FTUc5tg2CpaCMXR5/PpRDZlvfY5y3kFWkLj5e6pl+uzsTn
FU8km+syBU6KZ6t+mQTC9xNiG/R1+2Cs5Nb1XJK13WlpvWeGri/1hd/7vh+vjmFkDHbMWdaC941x
tu72reolhQzzSV7TC17O+biytKDQ3Zn0F2Hr7fM1kYe7YK+tx0O6hcDZOP1+XOunyo1Pgv++ZBN7
tveZ9OP5TMwz2zB0GU3MWYMjU8LWiAR3vN/Nnwku2/fcka9Jd9jqG+m6ungXzsgAX0Y8f8ZF1PR2
bGMeA/HaSU/dNlt5Wxom69GVbgyHXcJtN/nyw2v3r7n9aS5/3lz/a1QTwR5zmVfkrIGtBvUkq/p8
nU51YGeT7WV9nLfY7ETazyrYR80qWvorIjmP4dW/6RH61/CoHi1eZv4NE/XzltsaXTGEKo9+9gnH
m/DYbNoVbvXPwU6//fOlnsepvg9GA5ktXmXpmFkXnwdrWsOXDZiYy1iSPCtZyrgzYiOr95p6p0ay
PUunJSlKScPISsxzVCKNfpiemakZnrOKSHcQTJOYPqCRDfKp1WMTGWBC/iC8jbSy9cBVAgXZXRma
Hdp7Y7TA6kRl9MhyJ0kP6Xhoel1xlyd/0DDPGLtHycttkPAs6CvOacU0npR4ymNpb+G5BuNeCWsN
dyevGhRcMTj2AM2jGe+xVjfrxPrZ13IoHuwqz8tjqoRJTOiOkrfGLSZ0WMn2ehobeFfgWh6/plkR
jL9SA5HFE7HbGNwutAIfkwBXYVOvv9ciqxL6FlGRA0R2fR3FN71WDEl6PUStPGgPQg0LeUC3FEjF
Ux5lEryK0Eqhl9tSIMoGch7HzHull+Po1g/8SDkOAlGoCQciBCE9TnVgtScd60rvrpbzfAKoDWQl
xSIZ0A6dTB8RPeJa0tQKkpJkfbz3k14zH7NAV9L8OPYlbbW87prsuk08pcagE0MMGL1Dqt7nqTqk
/lXiqxPIiJyEJtD/FAQqxalq2sN4JctVVsENJDa5PwjaaNWLGSqebMMosgf6u00ckflThJl8bxBC
ZjyHQ5CnnKG9vLL2UQnMdJriQoeFMSmdju0kCcvbUfR1+0vBwTW/1fswN/bmSOl81VZoS9AyozIr
61XCxzOPkSDuksuOJyNHS5ANFI9xGELpjLNSHkgDJUUvM0UhatANv/cew2GMbGJ5mqrzDw3JsKjL
lEIo6toImyIC4W7zMC7XvjcYyj6rGk96zgKflLtJLwxMtGNeMmjnhAseO4xG4RGkhBskC5FBsHOT
LFJvCgmBMN5fmYRNTJOFMK00FU5rmA1+8CAHnjVAmIVdR/SdV+XqcdJTQj+bSoTj1sQjBf0uPuLj
TIcAOJHNzh93/qQRx1bbAU0yNlvD+IZ7Y6BsDL1s7dc67erwUajF0N9Hfl+YbjkFoXHd+XFjmLuo
KDh8Ig5E6HSYkDf1R8Wng4f8vw3QGu5kXDPFnnRGWIGyZvWq0wGnGHt/msJqO5hFkmxzLZGkK12F
t4p5a0ROhQMb0ezIEzVKAy8vvLYAq6wMDUZskKPJ7Dd7/6pX+sla1ZiJ61dNN+oxmUxJgPNPHDXq
lRZlivVSxoOakFfXxM1u6llGfwi4rtpag5nsbbMyQnOlD6NUEimFF5l+wz6eYLA3FVlkHPrSqox7
rKQbBXefsBqQl0zcoYqTVnRK1Qg5b51ZRDCKMrdocNo2CZKqUSjadV1wPTcijVXv1itQDX/X7NKo
92pgRdJx4EOnh3rKpWhV+XRRnclummDXMZfQFaZIF7qrMVe6aIfTcddftyFOnYuynCYMs4H8Tcwt
xtaynpSqhPeujl5W45OV6TWMEK+Oca8BaZEfehlXCacvLPjmUmR42jHU7TE9+qILShWeTN6McLg7
3a4eBu7oK2rsWsWANO3oUWRCLsifaZuG7i9BSfBwlzauJsV6Uk3eefBZME9h6j5HhlhTM9vtzTyK
n0VeKd5Ps/cy423stTnbtVH1qPGQDw8Jec51MMhmfK2bQ1XNCqepsqrWldq8TiAoKoVVbAO5pC9S
xnZt3HLw68Fn08ZAuz0Gsh38woGKrYCu8NRh+GOaXcUeoFqBZzo0R2dPvambYnkVEoSVH4vaKmTs
UVshH9DG4eVkhj1rp6RYU4OrntLmJbB/QP83h4GamdiyCWGxsixiy5ZyNJqKJBGZZpSmlR6mZKq1
eSDJEqei8FLt3kiHSlx5g5KKU6Wb+swLNDQ9+JY2o2l3Dm9vW+6SJAw9cYQiUlR3fVR2wO5Zx5ZR
ITm0fbyKq5A94GiFWLddp1M69tVSKQaBRYgKQSV98URKt9yTOiu4E0loALxKmqCtbPeGVTfYT9dt
RJuWyZgmytov1NEgMC7TxgaIoO/ogTd6ElvyTV94mFojXJBDDM+R52A/0A+TH1yxdHN5ixCBIa6e
EU2j5WAXpb0cWty0nWLQM/zjuipN35KhgIwO3YtkGZy2El2j9qvTEHEVwgKz4OZqIpI4NptZ15vE
Qqese9qigj0NWX2oi6heh3q0CXq/Nmcz2YFuUCoR6UuV2SW9DNQ4yiHyrd6uaVbRD1P9e7mVObzz
zGJ6itgUl8ae++ZbNNiBijG47YbC/z50XTomLmLEPiC4hejy9gX3Cl2gMDCCrmAXqRGqqUFTmLdx
IEZ1Az8gGrdgvUJ7rSIJulDZKHF/0JKh7bF1boPRTZNRpwThNANVfPCirngIjaznRRqhLChwKQI5
1t/YgsPuG6uHbOITnIygAgLwVW7WYR6U6F1z1EH1WsZVWVg4gbdjrSCryK0uXccoISqHjbw9Kn3s
jcl2bKJeI4O68CV73PjeOOQG4LbR6FiAaOrIET3xrCz6ScVsWwelLCZkOOA1kY9ds91NUb7kE1eK
6vy5alO+Fqjwp5GikxatGujfzwrxMdCyXLbHbjmX+uUtsgg33iEqWEvI7Yk730Qn2R3WxdF2pQuk
wzOy81wwzmMbAmSEg4Bunh30Aj+rI0uhOp2PXZhNwBpysIEeWf8WAtv8bBeNa4uV4y9c4BMs8LEq
/wxEcUilPgXUUw2VkzCF5RlztUR96ukBURFmMLg+psj1zADASk1ToPSXF0Z7r/E/nr8+D6e+34YP
uBfiQFENBic+Yu+3xipekgEZO0TSrpt1xonn8cIjnc8UH8aD6GxylAW5Vgixogw/O+9Fqa+2Ush4
xgKDMwdJ2z1CdUdeZcvw7tLp8jNIDq36bLAzkDz0p7pPdZ5hAhGn9X7Jlnbh/r2f9/90PWfniig0
28Y03w8xUI7I7XkAPnRNJ1hFj8Y6PBi3uHwuNad7Ub8n6/7mz7fztxeI8yDseG6leY7RS/HQ5JXO
3QxRnyZXVVFfuL7z+fHXLeR8Bi3cwsVEPjukZZ0K/J81HNJuRqfgXBrCBqPpvjZX8PaiZXtpwLP5
/2XAGRD/MCHLJM2MJmBAfU1NKk/LwEFF4gY0b7BvIakQMCJ1yV/vPZdy9X88/tkEFdJQSvV8wcT9
rkgVwGvB6fY/0oM4NEt1RQzClYRImW3mwpV/Rvr/NVk/3OmzyYpORw8U0YEBcN1CiiCX4HJWs0te
GulsWf1yi8/mrIcszy5wDV0ilN1oG3Pbr9rtZdeS8yX0r3FYzmbgHvT+HFOvNWJiRzY3HmVzkJfs
GQR0mAQCko2+9KvjYC6ipSxjdn0J2Zhn5Ze3kt4Vbiaq+Y75fZpEaePrjRz079CCcIxVPdvheZpb
/SJLZsIsmq62i5UHRm9/fiHPsaO/rvnDyOrn6ctRX5sGj6c4rDLV7XG+WwZXM0To2aCE7oyiSdcX
oZTfrgMfRj3bKAMrHotB4k7Pq+rkbr9Pj1D9Ftoud3cZUNn/x0WSRqCDEhqy/cWtXa58LxlKbq+8
Rs2Ie9y2Xsdr5bRA1PcKx2ttbS+M+LuXY0YkVTE7Kn4BQWM+CUsgt1VfE6volQ7x9W7xfe4IDQ4M
L3j93GpXchXjQhFyJj7467202BhVXRU6CTNnb4tuJGZAvArY6wpKjbzkgbrVHvehwdlC3ERHt0ju
cDl2wBFGF/wCe5jbCG/+4BrXEBdp+6XH/ZunLWQVr5458kaeEe3Ps1uDQWOYvL82jk9t+TSmF7aV
czxynsWfRjibxYWaNa0NKLmEW0MO8RLVQuTiN7tV1tkC81Tfqa+ytUxY4YW7rfxm+f808tlMTrLW
tCa6OTxoGKSecHSHP56Jy0mXKDuwlVr5V/Dp3OnZvLTZXbqv89c/bD0kFgnJzJnWGZr1CWf8qB7d
P0/kL0NQ+yj0EOj3gel/gSHrIBUB/Md+WfXGQgHptpULhetvRzDpSOsWc4QmyueLGEUulyT29tiQ
kODOhVT9pZdx3ok+ra7zRXwY4mynUtC14IbCEESObWUIbE68gVaJs+9auAVngXXxavyqdtU9wNW/
2ZnmfaQypj2E/TD+fHyOs9nPPmlVtnhf64jApnVnrObsQHiH0xpustPfJTeXHGS/7CfzmBYNH+s9
O/BcvTYUgy/8Zn5sykMebGeCt698//PU+LpdCpVdkjBgU9bQQL2/Gh+mn6zmk9b10zz1+wcsTwUG
qnvhzpDyQnHgF/tO9iK5l67t68t+Nu7Z45RqI/bkWO6Xgi7pdD9JL2PDWe8ZNpM7knaG6ZHiHzL1
edBfPAP+eXqM4x06igu7tjo/uU/zav4goGpsZLoN8eDs3Z/8BFQ654NUrr6zn+Rj/xb9pJSG7+9q
t0xnsXBUd26ZOw3GOm/9pr5k3z4P8fUjWOQ8WDbNsHMdZBVYvWV4PANxjK4Vtz/CsXN0Yo9cZOt7
21WiSwXDl53tPcyXnifsItPihf38vnap8Nt6vvucMy134Ew0e4DQVYQeNW26pb3GeYKDJiKJC/Pt
y0oxjzxPNqJXCJJ5fxwf5htgahpMIRvbdIVTrGOvQs7WWMOiM1oYDo0ft9z8D4c821fGhs66JExY
qMOilJbNtr0Jl6i9DwoJ3ZRjbuomCMrWF4adf+3ZU/10pWcTi3Ooqvn1OD9Vj4iHBVv4KttguEra
oHO58P2yWpzd2PnGf7ixWRrrWjMxnJ9iMN3sveDWJ27hzxf19emBE9A3lW2IQRynz9b5UpU6U85Q
C0xdT4fqZyj+/XdBA4fA59DmrRRfjn5S06YDLZXxvT+nO8VqfOs2sD9W2rKljHYu7v2/uSShCIOX
j2siUuDsVQgQXUJcZcA55Lm4zlw8pIxbSKOYZjf/h7QzW3IUabLwE2HGjriVQFvumbX2DVYrAgFi
EYt4+vkia2ZaCjSK/nsuu9OsXBFEuHu4Hz9nj8UZMMXF7W2cfitGnnklCDQd6Z28jYYGkBsSI5oI
6U8bqG3JpB0Jzm0jV1zspRXJxdr0ZlJjX5/IIf1aqJQD4gJ23oQQOA85QC5jMVue1iSvtAYVtqcu
DU/KMwjZA6b2cWqXp3Hmg6FiCm78s6vgpbf5ylqxRmthPOyDOFA1W68EMldnT3l+Wa4jPPmlxapu
/L2XZ8Ji9cnPFsdNTgZZf4Yq4ETZ7vBcL4Dvq2759EteWpVunQ8WLz6VWNXsT0n863R8iWeKvFh8
pks/cmlCOqAaLagC1OIYRrDazhiZgDhtDgFV1D8aAPFnKjKCafWFS8BQvs49nJE3ym+PcnY6RBlN
xBCEdhcwz7Ddr1AKqNH6Oq60YqGqfkyD0YU9Qyp6wsRHW7WFTc/Yv4JImD++9bWCFsOYbqKwwavc
I6fyJ0i7tnXaIaL7w+nYPdsQhJrwjwCdXLiLOPRCSvfQ97o/oNU7/Cy2MAirgtA0Glz+AOkyDsyy
VJFnjqH9Yi3h63nYPc0CZ9VuhofTWuVfrlwGrDkWTo2nIyVd6TKU4+FU17mFtXzFCChTgYjC7Fej
Ho5AOue8ll/Kl349fFVc+6uf8syudB12NCutocMu4NwhgG1u9mIvdovDr5pZmlYU8KCXQ+50Cen6
v/DkHtgo6C4tDjCwLcnn7I5MYNTODmzvj3Gph8e3ygnIZO8ZcEMweH4AexfP/41VIEu6CYKM+0Jt
4tLv8GKmd2Mcdd4l1pe+nlvLdgVM2V/EGwLxKQBA+NYqjvM0ZkGW6/OksxyfACKvNC9Za+27rHF8
a3fPPfSStz+kyoA4zWfJRFUYp95NPGRhc6he3dcjREK3LchtFgIfgcEC4u34OpgnRzqiOw+qmpMw
YcBzXUM5AC3XcgiMwPkch9BINaHVzL16eQwBqyyaN0jZVddkelovf4J0WgdQBY5z2BnhKQf+yWhb
7P5lUu11VXTo0wKdTycJqnBxHSHgsqS8KS1n/ql2YgP3038SGNzHNGDOOkgfYxiJ5u7301qpCCLc
5kXckGxKHsdwkpHWJKuzV7Ntu5ptgIrP2425VsXAd29yy5JUrNrbFbDXKNLD4Uf/qfyZBbsAfFIg
WkmUx4qF6rupDNpSxEjrw8w4HDSIm17SD7ANFFicBe8WhdyVFihv+SR+XG6mLfkWfxxMY1ewmbuN
vhjuadTvFzT6D6uSqrLwLrD38ccw24fq1H6ayUnWpeuIDIjdWTOOT4mqxcb+lL/CLLj1X/UNefGi
e9HQKJrDpvrx9h0V3+3Gd7WlK8qAqJHvxf3olkIr57j+g4NXnZ+rZhx6j3hPqvZytyePG2Pwdqwu
tesw0YrAHL5U7rc8hT3kwYNMhinG2wubOh8arC5VTFOHVAqL0n3cpVTq44PPAVr5P8agXUXPxw2a
mIG28L+JxDi6O34z0SiHPfuzwvYkZaSzS5GM3Nh1mbCUpwuKriuT/cjh9eowehFSDxQ6N7s3bcE4
owE7xSZn1E55hE1xSC6/JnYtSOSp3YJ8lbc5tjRnyC2+JvgaEIUrTnAaIGNCF3buR5QdOUP5MqZH
kXnr3SqlqgUYi/+8vf6ryz/7GcIpn4UWP9LdocsOuCUf0s3CB1YyACRQlVWnWazY5jM70icmKUrN
/YnlQviyZALsTt94K7SmFuUiDpz/fFGuaSIk6zqU0piZuVxU6hiD45w4T0M/e8ja5K/KboGTjfe3
9+6K4/Mv7EgRKyrstNFLNk9bj8vZFgbWdf3dReAJL/Ax2c1VQeTKx3JpQKDRhWyxPQFKH+2u6NOe
dXWQ8Xva8NsZYK1rK8UTZ9rQRleO/JwSGNIy+qTd0WozE7oK7EA1zVgEGJkRl2Osy+89SKxN1c33
kIUzNEErVAsYWdzGQaQ8MlMnf/Er5IdIm2cD8/z8CtHQ6r/NIHtaNa8ashiL7rvxyPgGxGivYl78
Y8IIbKj4uNc2m/EDXrE+s28MHVweoig66lbi2GNovdHP2ehb7saiWfmhB4+ikPCiOKZkhBMnU/IK
fFaXbHLGrNFEnbDO+tQcGIz+A42gexdAGLWwn+B3nrdP2iZSrXKalrDJZwalZGFXHoveHpwRgyiV
L5OXZGVtC9jYGkWSfH07/3dlkyTBabyhhGw9dPwhTMfZw96tfzm9Skh3+tYSZ3fm8dU8n3kzOTWw
nNawOwM7QsYu/WGhIa2R2o1baysSg3LlgN9a3D4r1y8MQ3JMhfConbzR7V1MvdjyeGgt88cT2La7
w0tH3X7PtIK+BMHW36drkQl1X6lhrZQZ2JVg4pK4/499+ap4tp0NuEIemCv/C8zqawhbwv0zdGV4
V9Vqr4RrtvjMmnQzhmKwZhmTyOL1Djettx7vrTUs1QFkth1KPlTK2y8GCI3odRcq76VwqpMrwiwM
HFgG1QO5WN435T7qxiOS84suqF6ZxhdgpafZXGS3MYgUVUJ0LXaRncDUQxFUF0WYS0+Q117Wnap3
i8Xm8Nqu9g8A2enG1LRiVLnte3CS1weKZwZggng5aQ8iZ6IPe70Z6YB0tNUQAF/hiFc0XFZIeqyM
N3dFt2tpBKKCrb9Fb7xroyXKVEG96la7tb3u14Brf6k+++R5xsU6+12OlOWXsQdWLrF5Wacf4/Rp
9NcaYGLEyG7fpWt+4tyMtNkn+N+9QTvoDPsjiyIGL5hOcP66beRq5D63IqXwetvvD3mdQup+v3/N
GW1aViv7p7GKnmbwf6/EvMtti9eC2blBKSVJdKOd7Y6cIS/ulofM+pRYM6i2quNzOrZ3tb//sIMC
7rbNq76QG0J66dBKZKROOri2EzNy+X5wSbpWxrJ7GtdIJIJHMxbab/LJ5V6VT189Jmc2pYQSRp6h
QkSFcuW9geL8On+FXogKgvs2AoJrns0l8lIrZ6NYqjgWk1tDS1qw7HJx5PrF6Zj5SWViViQL1aPx
jmiyl/adurJ1zQGBSHWZAbSh1p1JIbM9RSeTnzFSuO++lP7xybRVYdkU6bC8nDMbvnTZWs3QzL5h
OfVy/FLQo/pSdnMBg6CWxfQ3/bJlsrh35yXlmOJ1HyQBr4Vmc6BNWDEYd3tzr1xJwC+mI9AEBDe5
P8JwXutkO3RrYmMfjsln7wTZJFJDt61cO60XZuQKSQolXFtghpoo3e6lhSzug/9YaXNjleaBQ+H0
MzpBAVrwCstXdhvLFO+QBrdM6Jov74nlZtFwZJCKgGavADNUNW/PHSo581WGHi1Mgg5t9w5vr4zc
09c2NfAz09J1Oe56psPE03e3956NQ/eK+ChgfGaiVn50HBdG6iUw6fhwfbSbmVYKpeFmaewb6m+p
B3w2q811ebDhKDHi7q7cn9YJqiZD7an6AuaVK3bxU8Uunj0VdQQdjIy8gMxqtqJFHaAUSR8LidBQ
WzQMKQLVnCcrYwuGHRSW6qV6LQxf2JfOh1XaWe64fCUmHGAPTpeQ3AbR0z8saqk+jHTLj/2JoaYT
lN3MvDwOgNsSG3p1GxLTu+YhB+Rik2KVj4dgv2yzvTFv4G9WpMyqFcteQIxxuBoSTJzKfbPs+BGi
sOb/ZUJDSiar8jr/xw3833vgS7F3TOG2Iy0H3/ZptoIwvf4AE+58Fgyv1iOaYox17db62rY2t+/f
df/yt1kpGHs5gzBdVHL9oADYFy78W7ugiE+qa37lcXV+gGRsiZX2Q9lCmMknNZbuAmCNNt8vnBfY
vcArQmCg7IJeCRVYBDkNiYqn0wa5vDKmzffLwAFgMXqhn/1TIB3gukEFkjoz+JWN6pb+H2fmb5NS
TaIpB9dndAAvyrPVDK219kjkoNZcPdtrFSbzuuP825jkOLMkjqDmwJjnHXQK9ccPxmB+hMXotdeg
vJ2NB1WQuP4N/7Yo+csCHbQoLdjRfmEsIVymaAar1FO1cURte+UpSjyqDyj5PIaCK6PW7DE8xYhb
dYP+hTlLxbm86mnolNEmB0lrvPvdM7/aJGVt+hE2gEhzxY9rhP3WagV0eSk+pQxKqyJ+O4JMRUop
hlPuMfNIeAUn0M+PI4OIrkaIu32XJ+fv3QzgUdgRGJufrMYau0grM4CTf2DIomSyX+X3MLaQ9ilx
a3JMkq1JruO0h8zQOgnXAVwEQrC3BCyws+035EHfFSuTD7uwBRrMAX1MSdGRu0ZG2uxjRtXJbLUl
6jhApfKH9EmAOGDM2zoPzb0oCvnKaubksfJuGFVOH14GChtyqbiHkDsdGGoN/bWHrs3KX3br01eI
w6qg2owPMJQoY638XHk3aVsWR4ap3T/8z2dnkinSNjmkmDzClzofA/tj8zv70G2SrR+6b9k3OvR9
EH8dH04Qh4a3N9q8dlLfwT+onVIgl1/4HdNBPkgZkWgAhGQOqUYRdJG9Re/x3gxSPHb2TdseNukd
Mps0fI4L/Q6lSUX8Vf0Oydc4tQeR4KHgd5CK6j4ylrmCPEqOfGKbz1cquZfOOQ5QImLB0Z6adm2Z
ADoUHkz8yPOXhGxCypp891jbtoaqShLrzZ0xK2gpGFH2VYsz5NB6J49fbn++q2uCXAnIimXMIFu4
jHn7ozHbaUdjCF3jQ2LflcOrOf68beKqk7HPbEhx1XNy7bQ7cEK0dbFBxhKoZBUYW2j8ATMoQ+rV
c3BmTfz97DI4MMseHGHtEBYbVDrFOEcWdGvG63+Pn2CT26ohoXKce/9sJr0wuvEW+yhFVmM/i109
7gaCQvocbf07lHFf9xt/pQcMAJ7uVJduUtSTDUqHvcmMgwZ/OZAUBAcAp8Ufba44PPtIn4tktw8Q
eaewhGTRRuVurKtn5my10j1gjsGMXWC/1E9RkN+WP/N1vkUP787+CpPuKluThgfex+QDX/n1sCnC
/Clm3NPcVmG6SreMYIZiECVe2mtViJl+fApxEDGLD2HQfZHeAaPlNLnRtEPolR+q4vuuSRQR86oB
4iQFf57Yk6ZODyepnmXMvoOXWzBqDBGFYlZnurss4cyC5AKO48Hz6wHe15Qb3+7ekqRgBvrr7Tt5
bRkeHSPQ8bTHObSXlwQRNHOofIx40ffdHqjooJIduGYBWjYgNg5t2kmRnQnlrCyz44DY5LfDgIb0
0+0VyHkYLH4OrR6bWWNy9QkorTlAFAKnorhyR3jmktURiF2tzFmufQ3ftAFGOcD8od253KgWnora
sNioSkfUACKQZkhRHM4Wt1fzXpW5dPwsx3pn0aKPz+z0pR0zc8uhcMeBO7V/hERp2fzV4bYQ8mMM
7g0F93n9EfW9eOmvFZavfqgzy9J5c7vOP7XoD4YAiSANpIRtfY6eNUqAyLiSRM9Pa5UHuZIjGcDX
GdhmHkRo00i7muhpqmkOu+pXQRvG6+MTD4MQvpcfx08nBhtVbsGYZp6XBqUwdyAdjMwji2Q8SvhL
ZCQ/CpIspAmV4xlXNvRicdLd8mBNh1SlxpZtzxPjk5YpMp0JIoqzD+KabASuJ1s3TSncwPy770rh
5VxqK81rtRAzD8Zq3PaBs4C3QC3qNQ1wYvrbQLWP20w7SVoTDWabOS9HzNiewiyde9+FSe1B9HGQ
uVI3Vq6t8cKi2OWzML7vIWCvxRrHsYLCOQkPuzg0vcMnR6Oeg7p1mRfhoU0/jIn/chq9hwRf4Gho
arS64sl3xQdc/BRpu+Pa0mxANkOoQQR5GIBHo4GdpT9vX0SVFSmku05zoMGAldp6jvS703GdDAoT
k84nB+diJZKXqaldunmHDTha6o0NOChkdmVYR/dtQB0QkGlobG2TzivNuaf+pfmsKqFeXSVDkIJJ
wNQhuL/8rH3edsbR4XLoCLo6/a8TM4FtrMiir/kXxk5Jak2AFy7w0ksrx6otLaOBBth6Gpdi2my2
qdfl7zawwv0yWiSfb3+6K7HowpzkXWyIiNoCwjBikRjPFlgvUXpTtjZVdqRbmDQj+F2DWSdkL6FK
B+dQLHdLOyg+5asCEpK5AJlH4WyBmtJS5bSvHh4QXzOmetGdAwB2uamVo+0sfTbrQwN8MsKhkKsi
J+asq7+Oz/kLTDHz4fUYZo/Vz0xfQ4G3bv/jAShxfgnClF/AnnGSpZ8AAUeSIW8l5s2O1uLw2FJi
tQP365GKmbEY3bkaP3jtwL4THYJMYthNDszVvt536ajBKFJ5H62q/tb6hwwpiPjb7TN0LURBXzoT
EFe8u2NJcXiWaGkyG7I/M5qHF+Ff3SeLwmO6VTJUyjgSsY/ntqR93PVw3mUafkB05fdreCjW+eZ9
am3zb1ZFikaxDJ4jAN2Xh0YHdHXIS67GMdAXFsiD45rOEOVN/U51PcSPllIoKMv+NiVFDBi/DoRL
NtCkx57Yn73oRd992uXmItJQk1qfbNWkzvS1zgySA/oH9k1i8fvgxFmMsnZ+m2KUGwEXvlani6rO
kddBXA2tK8VGCh8ir+7clvTJ9C6NXJjPBEECMsd3YqZdgKCtrRWWD8qJCxEIJtYAENAztYE3OVLI
23cw+kU1+tnMInT00TwUFDZ2mNAatj+MTB1WFlwFw0q/261uL1RlWQqDdeH0Rw8mnfCYji9DiRTD
UTMfACN+d9xx7ff+v4kVAs/6P0sVP+jsI/rxCNoxc7uw3Y7LZJ0t84X74bgVKpf6Gkf6+fb6rp6Z
M3PSNW8rMxp3vctkY/rZSl/ckSIIj3j7dFKdmGuX/Hxh0olJoAkqmx05mw0EpcdTQv62PN2ba+Vp
uZJdz84sycxLCPfCSLlDvUq0aoCLrlEBcWnFZuvTui4WtzfQVOygPE6edvujVkUoQggW0mbtvpS8
IRiFoNeH8tp6vIt/iQ4K0yPLKujC7LXc7ig6dGqokXBeN26JK8X9epfohTXbiR2GaOJPZYsZrHGR
vmZr+kWBksdDZVFyp/tjt98VHqen+2L9QFB0BcHYYtyij/injatK166m4eefVnKqUQ5fp5cS9EXN
xjHnyEBAdGtTx81/+lv8bKAEh4h/8tauSr6nTOOmyAqCPLv6aQxKwD7onzCGyIAZiiK8gZWrvLqt
LJNXFahyhmgvfYBB5zhLdUIHgzNLWFzv/Ffj8QRxvb7ePcRLVan6SkVUDK/+bU86ODmMbEkZ4eSy
TfXo3Me05G2OTfVcbv/lU+rcmnRovKSurdhkdd0XHTqUwzYJk4f4oQq81WGZPGUvqkg8aU2L/GJG
2ccD1WlRN5E+4Uk7NvudRdQXbSVv6Xz2l9lS4Iqgm3l0lzZyVneq/PRaonZuUwocqIlnJ/JDao/+
m9k96fYPP/9+2/VcWZeJpDVZLtOBloeu4OU5qeHT33XH9yBsfDF/g0Pj6Y2+9ezeg/g5naM3HwfK
irY4DZcX4tKqFDLSqtGGNCHNcF+4FOFh5YX7DQ2dd/ocFfRtAhwBQn6xRilswPtsA+bGmhMHxWa8
Pz3agBpNECTiAzp/FV6Ag7vztnlw4omDEvTi9i7/H79A0Mqjn0EPVN7lWQPvoscuN2EXFD+dLwd+
QrE8wFckajZilta9+1qHfXAI9LuD6iNf3W66aWIkEQ6hyRN1LNs4asl9rDisBa83gTNJ5sUnY3EI
EM9TLPeKi2XDgf0x1gIeByKNy0OVI3NjkvoLAirRshjvnXW63IsRyE3xKjDQqu6B2L/JefrboIwN
tfu8yLqUL4w07vwICRIUnmgnxt0mqprfceLMb3/QK8/xixXKz/HsGMG3HGPQXNEuWBZPaMa8+g+2
gP8+pB9VB2iaIGCOmUGKmrwTJ8Vt88gKoannydak86Xnh9bsS16tbi9KXLrJJlJhYOaKwWhProid
+pHZmzLpw93uIzSdc7v9oce/hua50auFlkTBbXNXQgaLOrMnBeLc9dsdwL4/hGHdh2YFGcd89gTr
I3NGKtLHaQgWxjwhYQAjwISxh/ErG0IiUqxD1AEUubeS37eXc6WYcGlBXMKzrBsPY/W7jO3Lf6Ma
ar7k+ZtAT6N7Owu0Xw64voWHYC2LRCeTmWsBjVfevGnYv/wRUmAsdIQzIcDlInxKHgX0NQ3oI+wW
XagH5hryQkVrR7Wt0jf0nGO010WaYfgfXeMzcomKXb16s8++mxR3D5Frjc2BvMJeFR/QEX+o5tnG
p+s6+2XMxQMAkur7JhhCxsihutSXAlpcLZGI/DeVvsvNleJxDEWynkQsdje+uYeP7f7e7n7dXq/w
jJM7KCjeTJ/pAlBbl4coG6CWbtz/rbsJIQQUx9R1t6vf7cyOFID9U1Sb/S6m7LRfuj10fTsBZArj
lfPYakt9OX5DmWd9e20qm1JU6P2+RXQWm7oHxTsK09WhUUSea6eFOh5NNIuKLICVy+3bNWbRu01K
z2kw/I1R90wD975WxEhH5f4qL8fjYxKVlquKB9ciLG6TCp4O/nvSu3M7N3Nrg1eMvtXQxSSj8ReH
ewZvGENZ7kJVZnjtmIDmZ3QTOlToVKRj4o1uY0enPbfiwCNixnRWf9cVL1n/M08ZSAZK2EeaYo1X
k5hzo9KZMfW+LhoXo+MP7+2wtol8+Su0GTZg5W4tKqXmZqzn/gqkdP16XPVKdoXJ0KrI5M5/gnSE
rP6UHuMZPyG774J64y/dLQwBazHq1G3N5yrYfRPzsjO23A/0VUM8CW8f4qu5zdlPeA8DZ26+POi5
WeQcMfF8tBiCMT4LHPAIlU0RpmGxsp4VFqe1iItFv3+XM4tJOvR5etA6LHpAoXaL6qFYeysrTNSI
32mF5dKWFMRyv6ZYXmAr3cTrApyXYAnQVmqWgKsnWCi7QUBok9VIfn3oajtCP4FAZT44fTn3opbZ
42xRxb8HO1/MRmNeNEVweyun7oFpZ8hC3zWcGLiWjk816zMnig9cG8ue29ndIfrLO32oSP33P25b
mszo+6hBnZnyxEaffbTccrIC2dAhzOdkA4JB8gVMC88NxkaD/Gv+1M+VPc2pgxWYJ+STwMvpM6ad
L20iLj6DMTwbwtZ4SttvSadIca5kvYIHCAAgTVNQQTIwTnOrRk/3BEBkMRdA4g6QIndzQY6FR+0e
/sFDcZr4XlqUQm429Ig8zkjbgOAtEih6Fj58IBlY3w8dgd5Z2J9jJHXfVNB3lV3JwfZm1Td1wkqz
TRxXyJF/GZpfxaiYNbtqhURb8BIjNia/kwqaeoem4pAc0NKrwN8h4Vmh7X1ShMXJOI8vCJz+NiS/
jxII/lzEhoTT4rlyf6TO/urcGXNvnYQUhxEmXsy+JCv0oINvYRZqG8jOFuWv4aFYaarqtLjZlynO
5W+RKlN935eIqXJKKa220AI1j+gz7AWpfR3GH9B7bRFKWZ2U1ZQrwePSsOTbYqcsD8OJTfDf3Ifd
c0vfH0HarY3cAvFLVKss5kZ+t09J0ItuH4Oyrip6iAREXjwaAqBKxXA1NEGXV9SNnT4/Vpxn8yUG
Ev/NWhqMryDs+gPS4mqRL1VJ15V4xYvuzKJ0g/Qc1SKU1sWdhfrt57GEUDIKhLaWg4x24Hw83amm
yK994XOT0uVJ8t2p7nxMdgeeHxQahtEOhpnqIE1CiAtlIqARn1k4kiD59tjlznJL6OfJucav+fzI
sCr9/1+vGvN++cIJj6F1Iv+iG6F8TU49Ibbdd+oMG37vSec43+XVqdxziEXvKv3Zr6LNUZQ7N9r2
uFL7wcmOCnOCSIuOLfmtjGl1rSTxdwd21B8gnaZE5aNybKkGASbuCLIKiFfEmC3EFXAvXB7OI/Px
kY4oSXgay0XfIM512sz6IRgtpeTDJFS5tgf5MLQnSDF47oQhIx0QMjlhqn6nG20Wjck4lUB5Qrn2
VP8qPu4UUOdrFj0BCnOgGmU8Unoa2KM3yw3xUuVdHh++Ffufioh/1QC5Pxx5HgAmueLuRaN+sr1c
lDNQGX2sXpC2pgbukhCXj6KkoZrumWQz7KF3ZlDyZ4fUa21mUaD41Hpo+Cokni0Ljaz6vorq0NWS
5e0VXjmEF/bkHUT0su98dnBEEl2LPjQnJxDScLetqLZR/P0scdrvD302xGyje/xeIWdR0CO5bWFa
82bjQEAa9ju7yAT6pUez0to7mKiXJ65vtKVK8zTcaR/1ZTQvcBj7t//82eBC32wyv6HbgHcgabhc
lmUyKdIKm6J/YFADBeayZ2rRfzGXKbnTP5hXnLwbhAKTsIp7Ahcrj204eaT1bcb58N6KD8NbvC3X
wNt+QKu71VSHf3o2oEy1eQEjlAx76ru/PPtqfmP0xmhxNsThrzfWunkVU5n23NiK9ojAqM9eb3/G
ayaFPCa6iO+0d9KO0hpB8C+Cr+ig2W+lFwV57z/qXfL/MyOnTt3g76J4h0Bll/C6y395dTsfW1WB
98piGIwCP0owg9lChgHBkX5sUp3joaMApyMPgeztoooUMEuFFXmes4zK2kJ1qw/L4zZ1n5rZ05HM
6/ZnmQL5Xdy5T+1qBr4I4kXpu/jjKdpbTUY79bdgzMnD/ct8+FygI/K4vxcAXFTpBBWJ+/pP+BdN
7tFFgoV1Qst7So0Plr3wLNrVVeyyxOzedd5FIQT73I7ODkPB6kLM1FthjvNH/g6OC4LNy2ttIKhX
a2bNdztE8/1I0nxQ1V2mH43GHLkGsGKK8pAkXprwjcYxi64iWUXH7+T/npnPBsOwt7+ayojkdccM
BTq9QkJIn925lT0vnTfH/33bxhW/e7kS8SPOnERkdOX+2LMSk67fDHgB6pWB8yi0rHJ7wSTVi6iJ
K2dZrn2j8w2UMuDO0fVxjPhGB8RQE5hpGGBRrOzaqYMwxQHpxhjlJKIYh8Rpd0JSIW8PK7Tf5qc8
XuoekN4SnTfvQx+N8y5+cVJrnvb78DD8UPwAcQikY8+UCEkb1UcbkKiUulUDQ/xDyQ+oA+tLBaHt
pqKdYj2k3/IPBQjR//xZgSniisHMAtWUicPKjcN7A57gsiPzdr4Ibog43C/8Yd58MZei12B8/TeL
ZKgA1ReSR+Lo5fnRs8iMs0wsMg58xsh++HTgtUUUbdy39BHSKOjqg9s2r9wLh9YQ9Q5gqPDkSft6
jKnGN6bRhhoyJ1WK9HsRz0EHKQ7QVTOA0sgLYIBw5M+XJn5jRYeY4ZUTmkDJ3ckc5vnp0+21TGtS
4psBWwSk7AmucclZzbzRt5OqakEu8vjs7nn9hsd1/JI8HOfl7+KxetK/u7lazkpcsMnhJBwg6GKj
mSEDTrWuSpKmKoRd4wszVs85jf4Hf5HDVCduPXDQz1CAK1pTE5JnAet3z8xK9Wqrrm2/MDDbL+x6
bn7aLfqPh487Y75faZ/Sb8aifPU+lX/t9zCSRt9u7/V0hhTjwLVFqZEK5+S5UYL4s9sW40W7aD5l
P08PjN73c8NYJB/djQ0ZTXtvzjPqxf7P9C/wXGvB+6omi5l2WfkhTBWJziczkRMBLAsN59Ya+SGz
vwaEHbLl8N3euPP4WeC5lUgDcYTkT31uTdpzp3eMwz7bt+9p7unb8Zntfqe2zoIeNInzUZC9u6/6
q73+B0Sw167RuXXpgDMBVthGnVLZceb+XPviLw8DbH3JxybQl3BNd4+N4LBb3P7Wqi2eSbVec/Db
qj2xxXUg5CGLYLgTtTRBiZUsZ6pjfXWRCMLzOZnYB5F06QW1tNvZO6FWLxjzxNtFCNWjZjb3Vub8
0f2u5o56H82ffNUzk9JXLWaHvM89k4LKk/27f9h/BKG3iMu5etpxihkXx/XMlPQJq7HMY7fftWEH
TfdKoOFnP08/TkEWJk8q1Mg1Yy7FMV4tTLWjXSh5d9PKk9T1Tke6HdHKDqNNGYon4D+p4FzxgaTF
oq7C7D5MZtK62nFwysLXoWypvyTGOGfyiKz0s6Wt/vPDCP0UfUHw8B5cC9Lx8NNkl83sgdnBFWta
VKtlfeeswtk/mCScQh7A+53bks6FZaAsC18kCqzb9psQGkseZxxIwS0fPf/oGN6yl+W22hwf65Xy
RX3F1TBtZxiwA/D+g3T98h403c7cmykfD1BT16wFH139XW9JKQF4PAmuxWpDnFnun7Wtun9lXfmg
EBNwCRkINcSQw6X5XZflRuyz9iZMn/2ngb5c/9A/emsBoEvR7ckC3jzFZ6EVWS3TtcjCosX4yQiP
NC5i4B/CAXII7gQxhYosbzp96cK6xuYAsCcGTTrhrtdSabb4eel9C13XqgRsln3u1vFK+MJm038R
jBj/gH9tWpW6NCy9JDJtv++qvju+j0d0H7zv1da5S5cCKEmf46v2uxaTWAF5uOLgi8sqOSlOPChG
i4I3nXHp4LuzZIbADoYprb/2K+3VDqK30zumUMWEfc1xQDHikM1gCGF1yRZMVHt/P/tvHyykVo3P
8Uq0ZPM3FcXNNed7YUu6ZDvoRBOvaY8Q2lnLPETBYSlSh3KhyumvnegZJ5lZHUuMB0suyk2hMklc
NtD3vxsJZXMgGqfTIRjbQvWtxOWQv9WM6r1DsYNLLDupBNygdTiyJnt1+kSb+Q61jbm4FYVg8lXF
5ysRE1mEv61JO9j7Xk+KxML6bRumKK3Pq/082lQ/4g/Fo32PJPtzuldqwVxLC0AN6x5pPfCyCYfJ
PnIKI0pYpL6N75A2D360gYF42PGhX6vqR1ecIT0+OEmpfDCXJKf29cBwlFa/b6gQwuzW49Zeplul
05XemXwt8Cb4fCoSTDvy1L30eiBRvIPbY0dMKhw3WQDQJRzIBtxliTdRwa5lMtI/9gR9JCJhLtVT
KUJ3aWeMrjgoNRMR2df2znt779qFfli5CzedD9+LYh7doxK9iSgrJUtne1j6z+aDANglAUTmC+up
HOemcjhLui7ip4Eq5oEBpJbKnVyXce1d3Xl2fQxbn8xv/J5U5VzXnlpV111u3k4MSR7Vs/PZYGnV
8R3sPkLKehih/e9XD8XDbDF7Od6PQv6zmBuvDdKnOzhWFs2H5NliXlFN9SsdtD8/Bn08UBvwUUzo
jTP/mO8L+/B+qN+nzhFxIbVQfXjZw07sSOHVilABKgY+/G4zW1nBuM7uvNU/w4fLF3ViSxz6s7pU
U3rl3o75kvknMewzrO1AoNFTnmf/YHZB8n0Ta9Ln3O12p9HRjyJxEAlu9ZCs6t/+Vsejg0N/U0RF
8a+dedqJNenCjof0WBsO36sJZy8nhKyzIHrun7WHk+jwU25TtgKkODyxKO7N2W5mSXawIrw7FoV+
ixiu8R70JZqpSxWW4L2WPFkdEVhw7MO9KndVdnnz36fReso23SZ/LJ675/ot2pofi7fDX9HGWvnb
Ay/+oMQhdKtkQbrIAKr3273Ll9C1BYrtlvBTfxb/9w+SuwWNlnmjWexFsAbZwMPM3Dgr9CJRUFBY
kvKsP5ZwPvSEqU0BF73cZjKCnRM3ifCM5lYw7cH9782z3Tz+5Rrz01JkmPCsRPoi++I83zYuBdSJ
bSmgnvLacbu65BM3r8V4Z6DhpJmKXsXU7ZGI4F0JnwZZ9iR8jvx/LdYwEj0Y5D0JuJVmK4g/nbW7
1eYZwxtipGBAsnFZhAk5peDC1Je7O+YLVCnE5NJe/hiZvM42zQEeLX6M9+bywqmoKTClDf1/DvVt
pVi6XLniLUpiJKZvPdOj229JmdhYGtF4tGDhF6DnGe+q/BUabqg3wDV0YLnjJBi/iRRQXS+aRLVL
0zIGIOszT49KB99k8FHdh8pO5sdsk3Zfbx8hGUEhr9GWHPxwGJLa3nsN5xcoJ3w9y+HuOAcscvyk
fxBE6uarwuLkbkpLk9y8uY/8vC6wWNyTubz3X50VgiBbVfBS7aHkczvveEqcfQVI7oB8RXM86fMh
oQOgt9azOeaqdYnbduEEpXVJDreox75L2pJP9jDLSZPQkfzU8AjVwBrGz/3S29av+QcdenbVi0Eu
AEw+ouSETrVRG3a1h6L2E9oYXAuT+SILRNNsI/BULRorHiOV9UP6TyLpxA1JC5fckJsOXewMbR2W
bWhUf6VJ2Ln2Y77PGfKI55llL7QK7XAmMBpubl/tV22NekftLhK3Vnj+SZyVfot0ZU+j3ZrxPkZt
cpYvSlufV9GH2+dXsVo5tLhiuuRomHXYoEK8S9Ll0EMOnTjh/8+M9EkdP27KqNEQNzchZ0JEu/g5
NqoBQMUNcaQv13j1rtl3nRbkjvbLzsZsYQ/6bKHFpjPXosZXrEnufMjn1JG+Tl6UhxGSUy3Qy0W2
cY4bt56fQjH/JzAK1rgxFlm8HGLa0srQcfVkQEYqxEAQ0ZSfTH1VlKMvPKp4MuWk7svDQlscmTc+
JqQigA3nKv0hsZyJRzgzKXmEE2gMqI/wCOaq3gitN2ulrfKlqjRx9SuemZGOitt7IFD8WR0O7v5p
trc2Uam9HLM6iE/56l+cyr9NyYf/6HowbJkN1FZDhtppPI/1t1mtRAZd/VYoggLCEGQscruv4Eyi
OG6RKyO9jd6pwMDnK/dD+yXfaKv2SS0ncnUPzyxKYdCN9HREL4bTwbx9nmvzk4sqZmhqpiKFue6r
zyxJ4a8qGFxwhaXi/v0dgDAl9FNfITf4bj/XYXsPAHexI2Ts5u1avVC5IvnnDp7ZF3t/9i7IAQ71
O8tuKAwyGBpYwTGZ5yhWuSj1HSmLimKxUIRQ5uSqjyoc65nhE3p5e9PhNvSLZgbgGEKTz4eFv7BW
lfleHoyflDYnjyARDs4WK93AQ1pZycwhMIpLL1pC8VYUCI1/0MWQcc2TjZWuYZu0UdN72OLAGsuC
t7K/MNa7wHs11sK9+SuRHqdUnrTNnzefki7jagpytlzJn5tl3htly0+gGP6hpb6GzzHW/8Xcdyw3
kmRb/kpb7aNfaDH2uhceCpIQJMFMbsJIJBla6/j6Oc6sqgSdMETV1GbMuts6CRLX5fUrz2nWNPgN
gAMX4DgL4Cv9BfU6t7mMZq/kxgvLpEAHdeQTyShAXfByW/WwZSvs+rJVU2OdGaEvjBVCEcI3dfVB
f4PllQlKAiazfqDAULMHaGZeLBS+EiiZFKgcWsJpoO2h27UoqItdvP4bHbBUj38hjXnVwPi1iWxG
A6qoKMsc5pRY0PZ4u+EsYe1Z0rE80/bR4S0AnOLTXJr+tgJEwJS5nVzdtFLhgcatEAgfQ9/KNcm9
116JrdsbefVV/HN+SIt8lgTsHzEvY9+367i6T4TMTapqK8T5CoDb64wffBInAW9yXPc3a1qZE4TW
oM+SJTgEWlC2nKXEnU5E0BITNZ9DkaHX/MujfzE9eqIu1FyNWsgiG2C4JV5nqcjO5hz+W5xHLb0T
Zqud6ZC/SgPCEAAqEP5kIy91AyJy1LpSba4hUaua8TM6xoG/IaLPOHPbxe29u+4ugsn9d3msAZAr
TQJoVsjrzdE0ckLDdBqgeeMflPVjvuL+awDyQ4P/Esicy2zi5TJIYLZF4Bipdj9bjXXSL8X1nBt1
3d+/mBxzMhNJG40hT2o7fhcA7J6r8KBi10d5DI1pJ4fuhOyhFS3i+cfx+vX7NU3maPo9H7dRCtG9
aew4EMchpL+lGHy0s1p0jFOJiNIsAMh17fZLKnNWm3qQCm6AVCNXLK6ViOKVM7d9bmLMq89pyqhz
XQ7DJq5JVgLeT0nbdV2V3yW5TGYcjLn5MM99lam1JosQhgZxMtaHMjncPv/i9Rf214oxj/zYKGIu
xnjnUNSKKrQQNcgmiiQ23L2PwALiupGlrYU1ZwPu3EDXCw7NUbzX4E6Bgxz1gHiEWzLHTnFd5fw5
KJXZRp+r6nFIQ3hRmXaIs8Idi8rN+eJ5yLVHvZGXtxfh+gP1SxyzpYnUioMfQ5wmAURJeQmk2JH1
ifwzKcxe9nWetZUAaFY+kk21fO5l1Gn1M/rs6lR09NoggIt+TTZfpxRlnI1UnYHPgUjqThTuA9jD
t2dy3e39JYW1XPJaEzI+gg6TXbwBoOxxoMdoCLG3VlFm8QCXnL/bVy/ehVBWccZJ1YwyVZyV4vbD
upTv0/Zb3pTmP5wdozX7HNUvup5T1QVPDQWNMDmpvcs735UD7ceO7L/Ao06H/+Xhu5geozCboh6T
HFjFKDCnEf545aG+/Gccce5duHrnL0Qx1yvlgPg60gnWDS+YfVFEJh9k7ygrPAlevs3TbMlr4+PM
sl7VZRdSmVsWB10MCLiqAu9smgIZokYxRYSKnmY0WzgY9rBt3uae95nrYDB3rqxrryiCGsqaix+F
sNlqef8NHVVzWnRODqNFozIp27qBnqa5t0ZFBAhZkzXQbRCPaa1zCq/Q2KIzdQ9CrXFBy3NUN9km
88UBtxcZkaHPxlpQTJ5calBlKOMhgvwt7GZyCLdvIYh3PgsQAyjKdIx8W6hQYlrAxfb8gzjsBe94
+7zMzYTZugTty1IuYSZlhurSNERkZk6PzYiQmF1rI/DTlbVS2ZWC+nnsS/F0ew5X37E/jzyquT4v
ViEEY+uXEMCFE4nFtSEsDSCHGP63jAuc27K+ZpsNvGDgtjZo+yjKkxn9qLddL6T6VNvKDtmsD6SQ
EHFymtv2Z7lDrqiQT8IYHTkhLC0EQB23E1gFqjCYkrwcBZ9E2n0xPo/xXOSRrXumrs4ngYx67Hqv
rhL+Qykjbw/sAwkRiRbhlruOJ+lHNKJGL06/Q4e5S5usUaNhjqvZV5zte/4yEOaGhWrfNDy1/5Sd
chZNZROvYDgA4N0YQbeG6rvtXKT3yjH9NHXmmIbYcl1LcOV4lNS3D5r/dvvkXFFel9/PBs3FwisH
JPNLm4Mq5qTWabWYdFnj3hbDNnDRlUO5FGV4B40ojzjW59uQ1EonqcDlhOcjLSnSg6TY3QP6WNCh
G52GQ7hEXeOx26ITIprNnV3bt0vpElNMLRfA61ZqmA/BUl7BADNDeyC0erA50crB+YKMa/GzTxKZ
C6kJVdOFDU8zkbrbAo0guk9NJLNcnFjdEnc9yNaTZ//efwLEBU7O/BCuOYCfhsBcU9CvAQI266g3
zaMKhGJYT4iQhivaxQNkrR06akhgI6s1G2iiX83YM59EMxcWJABDbHRUQ2wmB5izC80HktYAunLV
4dfIWt4+XVcuySdxzLVMEAEGLinEBXy015pyN6WlfVvEtUj3JxnM24c+vUlRvKy2feArxLTtIn52
0hbUlTUK8FS0SBMfPea6DX07W0U5e5yYBzH0FC5GPwa1MQaLB0RQ+4Lc9ib6RhtiKUgAH9jlHpg6
UH2+FdPk6NwNvvL4f1oARhNxuehrRg3dF0lmsUzB040acI2cuS1nJsQ4fED5v/mvt9d99hQzz2iW
Zdhe0GLZqDiOX2STn0hp5m7oKgewh0P3owf0BeA+A7qd5wogr8VrLucsM+c4GbmEqytoXy433kdA
nZpenVZk6tEV1hkNfOLKf4kK5W6UhH0tynehWE3W7RWYWXe20alUlcqoR6myDe084UnTy9HtIoHw
kfDjtqSPXrcb11Zl1lr3pxJdgGJJC4028ioCKxjgJ0AfgOiAAMDf0FYLUjuZbob75r0CW523g+3u
QomY2sPtwdDjdGsszIOB6FGQyYoELiwpqA4p6J2AeOgZ8i4vA25fRn4qE0QE8sC8LVeke/pFMHod
ZAC+yWDdZvZc1AygRwsDTTsIuMotoI6VxWjCI7QNB2l/GsXiYoKeK0QJ851gptZfgAa+qkEvRsGo
tEBpWtAdo9xDdhGPIQDosMJtD6jlv3TOr56xC2mMctOSSi2KBtLwXm1auLmosPPt6JXiHlboyAEh
HIpd5xy0a3YdCl1/LTWj1cDTAZ3aQ6dWTrEBAiLqCNsRIHc10LqDO+FO3NEcAShQzZYUwD+tV8k2
X8zBFV8xgT6NglFsyaCDx2yACVSCayXxAeuHotsecMUzB+uKk38pR2Zul6JmHdIRMo22geIaKJ7d
8DY8lWADDzcJUHP7ZRajsIfIPmke9adQJxpgFWaO98xkFeZcAaec04IRk0VpgSkCsgRc5Pnz7Zle
V5uoNQN3BrqTAPyKK3aRNYhElMdEiOOhVIDSIeRusZDAY0gbsWcZwa6u6i9ZX2L4OVQWrzTwfLCq
4SJ81mxa9a8jXzCXkbwWL0WD65/zYgF6Na1FFWaBCPMAjMDCEe0SlAGxHefogAyAiSrvJorC+kaN
u9HKnerRwwZGKDauUDc/9yJf1ZAXo6Eq5GKVc33qFB3oibafroXBybr9kPtkktfodp45u1f1w4Uo
RicabRZpqYBTAy/TjqPQrDzJreLTOM113NDz90X7/pLERn8Nb+J4v1TBQunvhSwigJaYmcvMsrEg
eomhNBLfDqXdCHsAIB+CENmfbunrgVvylTtzFa7PB/1Shs7LwIZhlEuneFMtUsd8XKEM3AQBEOBl
U0DK0lYC6LX5JC/d9q8r+Esio2Y0eZLEKIPn0aAGsln2jz8ZLVBQf5hvg7mqTgBV8cf0mJteyJHU
xgOEaSEAiGu4NwCS8sPAur2M11+KX3I+rPOLs+7l7ZB11JepLNUtUJxMUZDLrW6FG3Wv3yPNilq8
TYe4Gu0YLNeAS0UUek55XksYQgH8OV22c2RQk1BMWyg2qmxE+HPCInV/hoczOzjMcTzQ1buxlR9e
wcWso0g3OEGEvomWFGG9W4QoGJpvO7wWPfo0LeZ6h7mcCEqNaUWod0eW8FEsSEKiOwmxbmHfzL2E
bPfZz2DAxTIyj1AVKV5bSfBmZFdfSesYfc06iRZ/oeODHvZbK8gYNk2l+Z3hoYJSdsO7KjWnh8ii
ZTqNXW7qJZ5iFJKiowWop3M+8HWH8WKSjHGTC4HMFyLUM7Ujm32VEZgWMSDkQDOtrTQglAimYFdu
2jkK7UNypYfbl+Z61ONiBIzuSZtCSbqpKtErhofRTh/DunFEf6VaiivZ2XOmmnKHjt4ZE2NG5X28
ohenViiUKjZoPLwpOrOEk5RrcwbGdR3+6x4yaiceap4raBxOdtsTbwpWc/9Rxr6iR4mWCwwloQSP
cx2wM1P76N+9mFqdj6qmB4lvj31mmKpSrsponC0YvP7a/jk7NnIsc6Hu8SmkUC0TpEBzBAa01y8p
0mvvqE5QPw4AW0D2de7QXkvuXWoChTm0pThofVrg+aUVQhxJbVl0YtER7gaTc4VtbCm9KeiAnh5m
eGqvu12/DqvGWDMNKBfjWG1LbKlxpnQ2vEq0df3mWRXaU/FmLqNF7gQrb529CHbhBtt5i+pjZW+o
C7b9jp+aoBsVDELdgkIE7kj9WL0i8Gqrbm63tmgXO5DF3zUZ3LEI5diWDkKhbCVhWwQ7342gwVGs
yoyXlOUEvUC6rR/H4+1rPbtSjPbkx073GxmDBO/Hpr3j33wFUSjVTHbNWnBFBwAR99KS36RWtfXu
dHRkt69/9yLAOwAMCVppgEl4pVKnUPkgrEM4yV5+CqaR5PH327NkbxojgDXrkWTu/YoK6LgVyJws
rfSt2xLYx5WVwERoY6STBwHgw3j0PIRE1SXaAhfz3a2sqmLFMOcaEDW1MtGqFE4TzCbbg0mBpIJB
pO7J4+Zgvb4YKKw05iUHrDEXBTIeHd6lgdeaEj8WOKeTSVmfg+0cXCSrqlh5zPsqtkoHGhiUUCvg
WrfbbKz2pS5Me34QwQM7dXMlK6y9ychTmSdNV4KyGTSoxihLzTx5jQLwWfIzac4vWpCRwroIaZzU
nD4h5EaBWKmlOSEEIi/Dx8rGoy3ZjQu6vfDHnEP34Qxcqh9WLrN73RA2sjTRCEGjuJESOJ4E6JBA
vys0fiQ8PzrtFB8byctIIUrnOAx2UR9uJKPZSANI6+psNcBBK2L/4fZdmVl2jdlmv9DRidJgQdTi
OPBuAQKebkbEl4pYZvIs4E2a+epgAPbOFnbBj3CtvGaGUz2By8jJH9r7EoHAgSDo/vSPZqYz19MA
vmoMhwkzQ2ua7AV2kSGczr3/MynMsUU9cdRwsIvsXF13yrKJDgWswNsyvljV7AIyjp/epV4qBlpm
i5X/qIYCgke1sFAzswvueYm/U4dmWZTZosqNbzOir6oBMFDR5LOCNB+zioOSRiCNgLauzkD7A8cg
T4k3aXS+3ETHfhnZQUwSczYxTL/3y4W5kMtcmEiODU8P4Lj0pudW+9juFoLrD0SGMqe9yBQbgebA
EwBiSSTZADlpxti9risuhkAfsguTsDG8MBIUPCONVWwEEe9w6RrH0Cw3Lar2aD+0q6/n2dO/xKI+
dvtCLnMllRZACkIGTS/tAiTZ6mMUEDGyWhc4UdtmpS7V7/wSWRJ00jcIQ6HGwZS3DWpoo0XqSN0s
WMRVFXExHsZyFPum7cUR5d1jBHQYMV7IYnkoBP94+6jNiGHjKYIyNkAuwAPABSmZ4tIc4mXNFTO2
wcx5ZsMNZc5VpRrADG70OnSEZIIHNyjgORwCoH/7cWbfntX1d/vX6n30LV+cIlnSeiEeoYb+CCwo
r9wHmaNgtjAr5wILs/IYXeG3vZG0ZZchkmlIoJah8UsDiBuajnj/XyGR+rpvIljG0XwNmGQgPLKR
k0bhuWESI0A8hIu8AKBvsJq4ek4FftUHn6XQzy+WMebAVueNSWPHJ33FNYBp40zpoMNX8luSIQk+
s21fbcjP8hj9M4RGig5QwBLQ9iP9BJo4II8HZnXfNURYhK6KgHAKTqL7riQ9Sr9mxFPd8ln9UfGA
RkbBj64gBf15ugEKkOXOqNH0ZzUbA6yjZm7K30ug4nFgyzGj5/lWbjagAriUTyIZdRcJFacB8hcN
9O2LMJ7q6VstnxIjIylc0n58nZkhncGXGarAaUEK5oPw+/MMC74XDWXAhkK/bgJwg0RWYCXrdDm4
IRrnZi2wGXms5eepYizLDeT5pwnx/Rq57elOv0c53QfLMT+Hu8e2j38sJ3BkKXkDuDTYijqh8HXN
Cz4OUIYYX4y4kOTyIB+ea6v8KHFhVxIwrirgpQSBsv59Xsm8EDreGFMAvjjRXkQJTGKFMclXtJOs
3YqP9Eflo2HD8FxQNC//W7RQ1+1yKomHqGv3Nl/U+yVARWePoQDNUteBMsR20PaikItci6Kgxpqc
bE+J5ap1gqLJ6i61CtOYDeBeu68XAtkLY7SJrno5R6PxFE+8W7ROj8WeO0bXlN2lGOaSGHmqe1WL
XfUb35FAkz1OhPNzc+ZyXBcDMHaoAOADszq144paLMqPwwO+iO9tTBqAVyBIRBNg6fcqJjrtYplV
O3NyGS07imJeBKP3M1s8bNKFb+s96RZAkXin6XAOZsh6LtF3xeChhwXAXmikBfAWW92OpA0XlqhA
gSqALetKToI6WxB1rVFNjDIy7OaaAjahWLTfwPhaIliEsgRwwMCHa97mmB++WgifRsNWwfsq+N6a
EmugjaWjqDs4aWHqmW30t+Mgn+UwUQohTQMgAmLW4ZiQOnwx4jkVdO3NvFhXtkPPiLIgC1VIULfU
2QU3+BqPppvu/0od//Wj8+cmslx6ZZpmoQCQO7vVCxN2gJk1J7XxyczNmJsTcwEHpavzSMacaBjz
I1Xkotac0LB3cJizAubmRD+/MDrCVg4VqQIEiN6cq+bOU97i5O87WJ+PAWNdp0mctWOCdaM15rR8
Ea1qa4rPmi8R7rMMCkppzb0ZV3ybz1IZt3UUpgKE2QqCcKBfkE/CwrDjEMBoI/BMgRSz1TEc35mj
//ySjvr5LPw6JIxx6gUGN0apSndvcpplHX9wctIyu/J75c7awnNXmT4aF/sn1XyeS+lPdSZa3W5a
eFZDhpV6prOMkcsHmCbmOnNG6eJ9eZD/1GegV/ssNgbrYJOV2NJomezHlb9onynKZ/YUL1VH3bXL
ytX28zgyV8IEl5sqsb2xnhzFke9DLjArnBQgv/EyWBTuX6ieu2ZM/dIsEhsVGIOqUEXqotIa2Ili
l3ImxTAG1pAJ+EewGs4oy5kDC966z2vKq4ngg8Kd5mcLgP5sagMQQLlLaZvqjuhA/yVoJV0D6f3h
9m7ObSajcJKoz8Q+wVRbYI/kBjA11SAng15J5lBx624STrcF3lY6qKj+PNMoirKpbgzA1EjvY7yO
1I5owwyT3JwMRukE48CBIwIN+MVYbXJFdScjP3Bd7PyzqTBapqmMlJsQJrfDISWJ9z3xChAaLP+Z
EFanxPJgwFdCBC4D0dVDlt4L9UwKa/ZmMYok77opzYUIh2DqntugD00v8u+1SNkYSQyKKN1B86+b
C+lq4uPFP5rfx9gulBi6TeQ6S5DozvIJzXjBEB3HVig3hVHq7m1RV4IHYLsGED1A6D+otph5hkoy
1nGOBy8+5S9/8EEDZKu3tJVipru5d+iagr6QpzKaMvPGkpMLrGsigVQQL5EsOeiMfeyHcc5woENn
lTLFBFVRNMajMpExt8Qq5WRfFmijQAVk3AxssLmrmeEhfhPAT4UuR8PVXgBAjTfJN/t0Rv6ceGrX
XOyipGU9YtFYWZqTQux2OaLicz7P+aVAj76wl9Nk9OSQS1lRRx87SOMV9bZZ035DZFjv5/oNv6Qr
WVmMaqyHgAOMskiL5ryKCJa0lqz8mFjDIjU9x7AphDO1XlASZXdb+uAGz9Ly9pH9Uj/EDoJRlzHw
Z9WkRJSWZnSGFM1BvNk9RPvJ4ksyEH8bHnQkmke0QGco3Gs/Hv1kQMxotoaIzvfWEWO06igmfjDG
+U/bVEYNUbKjJHXeroK18YE4OJfOuvYOX+42o2DLuoTznWPy2q58oUWLnAnKKbTiT/YQk3g35/5e
NeAuBTLK1gi7WK0ktLOqB8EpHH/VEGBmojkBZFfzC3rtmbqUxqgjLswFPRWh2vWY9ApBx7O3QiTs
sf8evEfv8pliNyZvc/s4I5VtKeK1BMUgE6TWwZbvdVIVNanbWU9mZu8kViGNUo2iUw+Ns1Mbm2Fb
L0E9YGlj/Taqw4NUtaYyjaaWwevuYwBeB91rroN/axq1OQ98bsaMcuKyBOWStH455xKU4qOeachs
NZqr9btmSl1sJ9vKOA2FwekKEglcE4hHdUR1gajVKAU1wO24KeoGR6od+f+H9/NSKjM5vxgFtZ6Q
yDZqzQriZttwHfHU34tP/+c8/B//Ld//vOf1f/8X/z7nMItCP2iYf/53G56rvM7fm/+lf/bnr33+
o//uirfsvqne3prtS8H+5qc/xPf/Lt96aV4+/cPOmrAZD+1bNR7f6jZpPoRgpPQ3/+qH/3r7+JaH
sXj7z2/nvAVLHL7ND/Pst98/Wv74z280AvI/l1//+2d3Lyn+zA1fq5ekeanYP3l7qZv//MYp/5Yk
DYDcILcB2riAwvHf/tW//fERwMEBvo9eDE3kNWrUZ3nVBP/5TVL/DX4s1JijzhwOFFgyf/tXnbd/
fMTDOeXBJQVPUsAx+mNwn3bp1679K2vTfR5mTf2f38BA9Vltg6+JMgAAU0GTgakC9kPmgHiTH0RK
kb8L4J5ZTsviIT0K30AlaTSmPpACvNs/4lVKmVM2wqItCSi73HihrY31+KZswJG7LPZgJX5Iltwu
+RH9oBTzycME9rhzf2o80PbSrshsOZqlbSxEtFj5C9k21tOy+xH0RAPzhOmvEqs8lCv1JdjL70ik
bJWN+GIEVpsshA5sRNUDfJ4V5wADZdeghyPD454s45N4oP0V3gHNl05+FIGoCZfTLg9VQHK0sD0A
CXch+6bhZLv80MOwMvFJfZg2ujts2lOzLI/cTjqL6J0MnN5tNqob3ylO6cJTXsSoL9TQHaS+R/t8
hVHeSWtt4Z3SI2cQ46y/c0BS0K2gM+HjqqBIJyVAbmtLX5UrD0IbUu0M9Njwj/6wK1eFsX9tt+Eq
pRD3dwFcY2M3nrCEG8zhXbQzYD9TdhrV5G1lne00ogGDIrn3HsRlDiRfmDPmQ2pqNgohNvxK2oC7
A2i+wZ3+4K0ylOsjRwL/PnX7t8xzqtYOvimLHNXZhsOBuardeocKnU/cGjzuC9QT3k+wVQ4B4E7A
POiEhKvNApByqhXzuGGLNtiCGs1/TYS1lJn9Wlm2iKRnAJ6VMK5hM/ZgbNW/N/djZgE8tFeJ8m1C
zDQ8FOvSjVMSLcuFgrRxhHk1QCDWV9EyWGpOushdfy2usof6mbtLt/oeEp4MB5AbgGZZoiBEx7LH
6IRTgcomLcqaRD98w+Se4nW36139fdxWQIR8Mo4+uBKldXNf7XSEhgN3AqoSvzAwUEC5LPg7pDjR
ZwMwFxMdTy/6alw1mWkZqo3Ggh13j/PZmWGQ7cJ0oTkCybcUlYniTCL4swbzIu9o2BE3sYrvNVqV
ykO3D0sS4NW/w6KlmanC2gtaUvGW8DB4TpA5XOqA673YdE5vtilJXxVkzkqUKzWR6W/3qUlkMz9G
zkQSR1skP5zmwfeJehKBehdtex3L9JzbSkB0BHnRcInaPFjnGkZRPqfbaZ05zQ7dEH6KFjaC+4Zj
BMNvOWhEFnZqCViubAM0Ip9UrSOo31qtwk1+50SNsiEm3lpJwaZjDoiGSiAy259rBwbTYGeL0gIF
SG016GB+7A7jvfKIBJ+Ogpx0jZ8pKHMYUZhk1uBlCACplti6YKLkwp4Gc0SOBUcx2aSllXUtGRqS
KQSBid5YgX2+GRf8eZBrRPdw9hHnA8HY+FKupqeMJ5GBTvMSIbAoWnlnVMTsYboFeH87zAJsOMBy
0l6SVbhTHsr3UFQXo3bv3WlQS40zrrKN7DaOxL8pj6Ut1la9a+8LK9NMQXLqXbcdSQeTYaucZAd9
bUgNqQOJoY2cHNh/WkOiiiSoIwtli5OBW6ERKVj6idk3mPBWnR7kQrM6FDBXK9xgoj7yoim0pMsP
XWdpTUdALalrJNrme/mHDk4y+AJ1bYqrMnSCYakBDeMlvOeWqmuIDhCiS3d4RyGByZf2U45ybeJF
JD5wNu70MggIApKN9IL15b/VACqXn1TL8GDSFtUTZ8fA2XeLEaZgRKaFrNqivpVAifbaA4hKXWiG
mYQAwFoj1lB/H0xQ4tn9sTR1y0eZbbCWEOSckKQmOBANlq8jsfA0pooZ58+oYREyM+4Bhnb2wsSR
HOm+nRZpsB8E0nQrEQ6xit/5Lq81cZs9lukyfWqfwgnRKJ/oiwLOR0V6l99Wumo+a6qrhaQ+xYGj
qqcmdgz+qfZJvugDwjcmH9p1YvFAE/nWGpYyuTnw0Jaj8YK1Hu8lJHcW/X1/r51wpswMh/uuOfKd
WRdA2CbVqjnEFnhjUAUEatnMzHVn7H8E+sY3Dj5n9U/1E3/gUW3g8CIAUpwIBFUtZy6k1soeub1+
rBc/DKtEXhd96oA63nLyCxD3OTREfit3bZyjD1Tx+i0KPDJH2rW+OSgke9baxzbtCRI1rqhGZt4B
L/ocmaMLGMmUaMsQDWBgdDqCDtxWPRiu28gCb0rwgO/5lpjBIQC6VN4DsmIQLC5Yoe232IrGVn1N
UfwFwElQeCV4gKE2iN+YmfoEFnM4F6XaAa3ZzkeKYqVv+1S2oN7SkmidxZ0SlaTfDdBmN0RMt+E3
Pvsm7KrmWfCXGoqE/E39LjUDKYuzUj0aOyVet6vU2Mi8a5V2S3CpWqsbzMfOtvtzCrcGtb+4iQRV
5vKTP/3otkICtsOCIn+GKCHbdjqqgGITx37QoFdjfHBonSYSyQjXCIDk/B4PVkbUc62TSc9Ocig7
apw+cVbQb7PWiu+9yATUntGBzI/rgYnQgjyiMMtX/ajfaRGWotmW4HrOiPiK/2m2yWrceDuEX6zy
FeC/S4jCphamih58OEZ1BU1fLFU8LvJzsGxfC1QkrNtXad8v5LUCknQAQKok3ucbvbTKb72yR/wB
KKqig7n2pgQMucHF/wmAhbRAatEDlgmXOxnavlHjFMI1IVq/UFAbHrtlsYzClYfEcr5olKdeNP0f
7dIDLTsqTDgQHq880YoHJ9fcVbDCIcNp7rZySpQIMLGh9aIvgoEIuaPqTq+uvGbP56ukN4fG+sFX
Ji//jGj9Lav8IU/xH9bQ/mSgu285tWZr9pf+f7TGYZ7esMbhEGTwED8Z4/iL341xEVa1DiQZ8DYB
sUNGhcmfxrj4b1WTQdcD+xjsdjCK8dHvxrhs/BsUe2C840HjI6g8Dc7/bozjI9DTGaBkQtWaDqLy
v2WMM23qChgnQYKJiA64reE1oJvxc5Ssq7TcSI14IEHum5EawTg+FyHqGYz9BJzPTChNTz3F/QbQ
+L4Ox9Hbi8pr14lmaQC4LjxEVUTkcT+hFhJ+pYrXpeJP4XhuoPQv1vV3R+LSccByXAR7vgyVDV2i
MroJ4gKBJLV7rqtNPT13Cp5TSSZcuwHD74w48QOv5Vd06XeBMrjZUDSDkgA2L5CMXlqMCW4PXZem
rxayxn38/wT8qJO4yTZ8uuiqRYgrLGfnqjgMDahMuo0RbOrkqckPY3lOEd4MNTLVAvTGJo0EAgTQ
0SvJqQ+fejykhrjxQjCR4Esy8SSCVhxrD1x8exhOI1eaY/CkhZu0P8f4DUE599VZ9Q8lCgO8cLJQ
yQBnfoOKNzJ1YL3A77TFSYTrlG7K5CnMK1NHMQMGmgznIT1E3HpErco0WcF92TgViCrUczeUJvZd
bE+6AsQr8Zyp+3445ePHd094q0u0Uw9e7zTeGaOLh7MPkprqXKXgMaAaNHc5bos1SKRT2m6keDMp
NZFqH9Fz6PDuLADekcf3wPIxQ7h9GEYxgSMkP6n6SUTAMOHsdACKWXjm/E2Ln0kEh07j77x3pTnl
6p6bNvgwKWEg9oMVFaegHaxGXXsjbPXwrMMawA81lSNKaPPpJslKE+dS5sCR1p/8oUbL2CbDZkga
UGNUHGt/05SbSgfBLcjFBO7EgbctdcpeIEpSk15/FZrIpb+ZDpydoDs3W8OYjcZzX2zo3aDr2Clr
P1hAosbXxKhOVfJE/0L2Tl6w4LAyEj/mpBGFjRzbmjCuBzmECaaeRmEPSN2u2CSxlWuwn/SaYDZZ
EREB3oq6pysmYRxFHpG+L03Bi1ypEhFwHYBSWxPgSZOSP+kGHiZ9XTVnJTjQG0jHz4Oo1liHuNGc
secxTAgshVMzAL1cQdw4OkA8iDDxxVgu6VzJe3r9C/xKfsDeV+2Zig7UwozlU4jTT8eF3+rRdseV
2DOPqOEGo8cccDJxcBr4h+oZSiJMwHUF5tNOJPhxjBaj/lCCOwnaAl8e1Q8oIcC64C5g1/ATscc/
1lkoERSumbc1BhOq/nmDQf4oIgahibS55rN2k9D9lWg1zBFBBQ9MKprjo2hsPPGZwxMrNxhChvsF
bRdtGsQ6hQQF3llIyvS5xPkVK28h8amFnYgknIps4+nPcfIMvr8ZXUO1LKtpwPsMyjYQlQHYiRln
IKZR13RQbR1IcPP6Gf8ZmiNVbY0GP+dZDpQZiSrTI/BzbYBuiUZqvE2A02cyQU1Thn2P04TCppWg
J8TLVMKPqdn0LmoSYT6kC0PEmlCvswAVppqaipyZnH5slKMAazsdP1ai9uDL96jPRo22JISkbZ61
2q0i2crHI/0r/Cus14m/0BrANtHfDsH+62em0R25PrGaBtzDDZAMqZM7Shb97rJuyMgpBCyZMGFT
MzUUEpWwiuvnUIIj3mdmndyDeY4k4ibPBVMrnnsPXz+BRHnQODMYFSvzjg0M0zo18Wf4hcR7FjXA
545Hjsc8dd7UdUxQlYFuy5upmJoBDNvRV4iOmtMYPCEDAIowJboevnRsfAwQXqYf3UOOJhyr5EUJ
MRqdW9BBK8pGwdGIZHxpCRwjfDTyz10hmDhqUx4svQAhAx5v1nDEDtPVraaP/cZSRpiWjgXiW7Cz
9huAo9F3Dh8EFAi0faY/oMPC+guYdlpuFO2IjysOExctgT+G1TP2DptDF0wvnvOyJXQ8fIN0EIYN
UwRZI3/ZoXdXCX7o6DGCuz3yCDWMmBjGJcTacsI2hvCmi/GIb+umj63O5CN2Ua1duhoqCgHABo5v
jmOkCLAoGB4WtcRc8FuGuo3ykrTIDP28cbmuEMClw3GtbA2lBGGXmn6MVQDCduDBxcCsAiQbWh9d
dlhRPAUcvCzMja47eJbNSkPc2pVg0dKxYzAfB/T/UvdlzXHjSpe/CDe4gQBfa99LmyVbLwi3F3AD
CIA7f/0cyDPzXXs6+s4XMS8T3V0tqUoiCSRyOXkyExFXHYTrCsCM/151KCInODG4If9z//1kAUPV
/V7P72biL4DNKPmKlsardPkmzMnle/19RGSMffa75tDHA2tv88j/ryfBzq+ffxLst7+OF8ERAe3G
f+E/vUBYciQuvJx6EWgVnqXsve3CDjsoQnyFRcSuFVW5arDQXK/DpVr5N0K3j5p3vzbefalgUwKc
tlKjfwmeE1KCTZjS97ROYKWfcLC8cKgSsotbqsJ4I2bcMBJtsTfmB3cT5TtM32D3xuwx4W2lBnwm
yZCTmyAj/g9/qDhs6lvSvvsbHlq/ORjKG+g1BIpxSF/9viTotBmCAhhTICvQgN2Tv0PcbIcVRv/R
NT4U4V7xE3/bMnvSUQRYErtDfp0XTIsJ8JhMr73y8pKGbhEfzzmh3LKhAP+k2IZ56U+WbiFW7Z4O
wGSheP21DMiHXhb7AtuKVeUGSApOlJcc16oNbrYGIwQL62KcGnUhI34B2zHXkH5Y09jK3aiCHY4F
4e9+cI2DUvFPpZ3aNDze4KwH0BTYF5KIVc3vuJNKoABzWMX9k78B/zdNUB/830uKdxHBT8PO0wLW
kItDD/8zRz+nuArXrQS0iWXTOHwDYkB8HIuDk+EfovYHBV1aYW6qUHycAv8sPUTVv60Q8fqtxO+E
bp0CcxhT+N5e70WQPSw5CaEH56cmAZkKRVVeXwngpN2uSsO1X0x/t7h9/4YLrjz6GZD64w1v1yBG
cZB4tbOoZ9xVbjGGyuq1cxdv7ryGgnC15Al03pXfAMiRX0oSvWc1Ki3ZusdHKIk3/uz0C+rWgK0O
qOnDbXorpVmwrnDm/OqKzGw5Uxu/9n5roIkiqGBpnv2j+v3CqchgF/wVvKVVHyLk9xzslbVXqLiv
toLhQPcsjIWv+o1f+OqCGRorv48xzHQIG0LRMob5M2KSZMWjds+zryV5KFBbJwU6HeGm/C/24772
yWhcvSziDeKhVZ68ULIFZ9pbBjTX2/q19gYsQZti9FFaBXW88Q+5wCDaWW2wtDVHnI3V9vbCy5i3
HxE8Q7zlteKSPiQCrCxIKVt2qVRrslxl+9laLEET7Lwce9n1S4Qt8Hcz40JeCWZQgH7lC9FCRp+8
juRY5wZW16p683F+qniDldl784kLfmwHFsqrTlgJl/zSw950/TIaPdxVb5RRlrv2duZDv+Jn3lRO
E2wszq63Rrl7x7nz9hrKDL9K6mg9Uix66E2nMGqT40zgKEP5ze3F68AAq+//NN6Q0zteIZcMB8If
Cv9zQ/Gee59xymWMW5TxZkw9+AYMcazWrxAfigs1Fy9LsF7+yt5NKKCdvJh7E+0fxOu1qk82mGW6
8jYcF/O7gw2LsNxecfyzs/h34R7HVOoo4hjYmMQfofK/EUYmaZYxS1DxpgUaR1EoYJgE74jgGQNY
xxZoE86zX07vpnmZgrH1X2L98MQKkfAsn5fk4s2XP88fZ3uuvXHG+fplTrMQfwn75X89HpZ3f3C9
7rDya0bPimCMwPTER7OleFioNS+FXt1b5bbe3lLkGbylraEzHPTiqN8pHFl0lceq+B9aHC9Ikewg
qlgkh5TLPy/UR578D2+VI7+L5i0sDHwi73evOsojnQSSjSuVy51/fhg4yI43ul1Z7Af3pTcAwN7p
coHyhR30VtTrIUzK/JB//3UAb+9DN2GBoW2zIlqpkq+8CfEH0is972JgXTGwcwOh+eeHCD8a8P2f
T8FZiiFYGBH/59ivaJjifkgTYJ8QLOw2brUIv2i+Z+zDb8Ou5/3erygcDv+UxKsc9j5D/3q3Ba6d
t/r4GDwV852wp17CQcEH4Rl6e8ccnBDob+/QIHbAZaK5XyH48CeEtpiZC+WyyGfd5igibPfwMfzH
x/Td7/OosM9YG/+f15je/8OFMOYSjAW44Thp8CC84+Pf8RYS8uVV6oi78H4GVCPSrx8m0duZDx0M
5VlXLwx9BoO//F/QsIINUETvGXgnsG8xqlNAv6VP3hf9eGp8zDuT8GYgdfgK7g0CBLf1QujNjbeN
3oZ+rNSvw+ndlIi1QDqgIn85OHF6izh0xC+D6QXXG8kODcy9R+HtiDcA3m4AkkLtxXcX5jBF71BE
PmyAkSiw5t5f7/B8/gySEs4w/svYtmyQYUKcjPY0WwQV/i9Dv3jHRAQXr+GhabzaRsbc30/og4Bq
pdiDPyfxk7eBXv8amB+8DWcHhPeVii9ei+PX25Jsg+AJVsk/I8Xq44ekePaW2O/lyKuDdwO85cTl
oTj99ntdiV/5Z7H9GwyMBxhcBZmNkhgNqn8/etVYx4PoAUlB5UAX4V9v4bzFwFW95/vPl/u7AJoH
ICgmPAFfAJH079fDhBXJh+LX9bycSeAvkHiImt8ChDXeh+x0Bpucb2x7iudD46C7sfS8ucORgkvj
Qz2sMnZyhvn/ibX755v8uzXB0HPfXpIF0Ep/3GMu+jipRDz6c+r9dNQJeefHexDYfqzLx+X+XwPc
/3fMlP+fYHCs+z/A4GDXfPvxGwiOz/8CwaPsX6hU9TgqpuVyFM6BpvSLkBICzIZcgc5OMZkeo4RB
OvlfEHj4L0ZxIHmYRKCKAKf43xB4nPyLZZSCvcIw6J6GNP3v8FE+eKj/ZQgYqiFxUyyN4iQDgx8n
6w8Zj4dQwbMgEO4ZKa902SyoQXlKkBgXGZKIuptQgS8azFaYFRDBIYG3P+sXRyecdwHhn3xVpYzz
uw3TaePIDKaInswhRxYrMG8MBLL/XqXRr5vGYgIxghL3C/H7Tes6aF04G7lWcWy2nRrvsQZZGYMd
4cP+aB2Jt0bSeBPzEbh9Nq6aKW0OSf6f+o7+QX/9dSMcfY7Q9BvrF9E/Tl8cWJlpKgCMV0uxqeQ8
rQ0N3G7pwEmgSXJgNv2Zjb4jeiYxdltPwYZmy89/E7a/yQ14vffnHmJgmNeKSZKyP303kYuxlaKQ
69rMduWs2Y6CXB1dsnWiZPIfcMWQ/c5ggo8YAaXDP6j+hOQE9I/lH0SMCCOyct2GcX9DCW8+iOQr
Gdzdka7ahih9XetFpi9lgPRuL+e/oqAUF5QZqDOw16ZOg5Max7ecbfq8Kc8ij65jEroVq+H6gVTN
t1ENYl41mnlly/Z7I0CMasPwGBIaHVK1IIoEm89NxdMQ2Proqq47g+73GvQTOWlr5aEq4bh3ZVk8
YzjDKo5Uei5MuJtJe5O12I2DRYf6vAJhpeXsoqurawZ1bhzG42KwyDK/jB3bcowa2bY8FxdaZ6/o
S5Bs6lA9UEwuj1WdrXUxBgD0VLHJ07TduFDSbSuGn71tplOETgqQvQc7dvsxj+RVlCW6KulxP0+T
RlYePPCW5c9dSTTua6HwWEV1Iqpawxe/lklErw79JEUdofkinQ6E9GBKMDUe6jq2QEkASol5ualk
NqvKVtm+DsCTGdHAhYbo8RuAV5SsejLl59aJ9aTdgBSKljsOctxmSuVLNTQvdbIfeZLvaWLfMYUW
HbIYfRPRtMnqtn43w4SYfExR6CK1RmhCJNDLHuQpSYbdYrlFmGKrYxDZ5Jqw+dzFmT4xKZcNa0t9
p5N5IFwV+65J2hMmfRwmPs9nS/RyjFn3aUqJOGdO3FBMm+/CuQtOjsItjQeqbmlme0TWPDq1b6GZ
+1fT81WfR/MuNtn83DGNJsrNAB5d5tAgq3MvDcK32zSY6Nxg5DtzM3pIxiH4cy14HWEvClBXiDxQ
RvM9RjLC4ynIuBu04Xsi5WcVDajnpfQnZnEPJ1D4yIrxZjiMfb4aBA83g8jcY+dfkpF8TsIeqQxu
T0GMoYQhUdkqYIPZkrn5T31TP8Ya/PsZ92cO1j0EfxGjQJI/wfxGs0gVpkRP4SLcokn9EW10UKea
YDzFMOwZTZNzzKXdOfZemIYgeGrEbaijxzFEjdSixpex6DEoPSsexIspIr7F3G8m8dK4YDi7olZb
+xK0bQ+tSeIVQUObg1zMleu5OPd8988q64/SD69DQC9G2tf3cfBtkf8A4INgTvKxrZAjs04jytfZ
lTzBtwfmZZN+3bUD20QFPRLQCTQfAH8sSLNlQmwbU/2H8qSP7uu/L26E+cdIAAcU3Q+wVr/bk7pt
6iIEXLoKUJGyBkaCiquOqyPmrpj7rOJgnVRhcon8S57weVUha40JlLRPVrLZgeBkxgiwgTInrl1+
NWWUb12Mcz3yC0KG8JuJhxqtI5A+lBmMwRQBRUjYthma5rKUQQygLjmPpJ+vg03NsxstuXQAOzFO
rYw/tdW07EgY/GRxG636eBRvEdqWY7BZjglARog3VGF8UUvjHhKOJfxPe/V7hsZvFraLZbAEGLqR
xX9uFuR54kuew8yFS7srg+goWN1eSEdQFh4yu+pEInfMNMEnx+m3YuLVj6ykwBmbEXYBwbjqKLsL
a+cjmvusajUUe3QQqu9JqsQmLHn0UszsjYSzvrmOAPvlGs1lxIL5cWCPVSk9mE4zHK9JP1mBK4LY
zfd1GM7PXDz087abf5gY5dNkHNmjq/V4i3PwMP13lei+0kx5EmOKwUl5Cv3jVzUtRIgeLPFd5+Vw
oT2IZlHcBRiQMkSbkQuMq7d5+lwjT7Rpy3kbjcjva+741zg3jxoNtn5IB94AineWiBWP06juDh7L
IZhG1IZFbL4UzVgcy0COa+t4crBpb3DUZkyfD3q7CUaarsOJmKsKQrygRczW85Z3wZD8bACkB5yw
bIU90buiaqN1No56VfRLvSqymj+KCsyfbMzMXyEBz6XvHkzdiAdpWLlesvmY6dZdU1O4K4F9JEJh
cJBL7DWCcty0IQDkJF3YwQLq76wC5Mb4VkWi3xm/POGUZ9ulSPpdq6LoU9cnj0Qn6XO2lHaDxscr
Cw5XZXsKIbfhyzMpEfHUiiAFU7kUgSuYWhkHm5h2PfDctnwiXeGexbjww8C1QGprdo8pj+dbLept
kVO5CiLjrlHC+SO66p+bWIaf8uIcsKg9s7hrzygka8/F2LLjP4v4R3eu3zUAmCbwwtF2KvJj0H2Y
9W/wV52OLWrDlFiVlL7kNj+g3Z665FVmDo20mH2UJ+BJgj4ZGopBwYHETmVtdl2y6McYJGYLtvsA
Xha9lG4x5zQ3MJaqgAecUhOvhr5yJ5cAHxPD8hbz/qlB5cEjUC6CiQTtQ1RO6jM6oOtDMLawt2I5
FUUHwmo1IlU7INHsaJFuZzXNTx8vqqp2HASEO6vRuag13ZnygV/qXpvDoLhcw7mAQlu+x/MEbl5R
YyROTtuNVggQ2/lL20dgYnZDvp/gg+xG2czvbTOsWVWY17nEbIzRYB5SGfGjnch4Dl00nrOSv7IS
xiWts/aoeYi5GWmidsmoIIwc3MZmrummnkeKHmtjfZRSJFs79/37wCOgCCp+FbGOUXmCsewfP6d9
eyjaMP0kVWpOeTf0/8lb/dM5jiAuaDSTZJgYxMLkzwC5GnqF7Dj6JEZtvBuLpn9L+/QqJjAI6kWh
s0M+6iclmV61TEYPbg6qdTOK5AgKT+Ic3ScYHLKO5kICIomi538WPMR/v0fwUK4x2pxlAWNIgf+N
co0nl+WCQbmOUbHthoRfNInqk66QQYCbBJ9tAVtuRGH5voxAp2kT+daVuoD6XT5Z1h6kbtAU37+4
fIpPGpZyY4P5XolFnKfZgrbBqzUXzRNtG6T7tMg/sQgauEB/kctSS3VN63rH4UkDY4JfnGH+46eo
Sqe9Ugwe1n3ulTkXEUUfVxnZ15lhmJpsmn05x+4iugw82aygu0QvmOPtdPzJlkcpOncWUYOxzGAP
JedIuU2Zt8nx47uPF0el2tEeDpyANl03koeH0tTBi8jhoicVUgpNVrEdwDaQe+ykLiVN1aUXrNv0
kVJPmk0bGU39KUyaaEM1tFqf6jdS2fduntK1xFTCUx+y4ZIH7bhDN4f4MYLzvE7QWfpNT/xbwYrp
e5Gi5qAm8Vse0+lsqtCs62iK39Kl03ArW/hYUfvo0Hlqm412Xo9jUH/S7C8y0ANDuXHHzPJkS8h6
lWXimPYiPackKk+Fbb7T0FR70ojwkBRCb+q8RsMDgV/oWxXuwwJudKqM3eZWJqghBBt05tMGbf7o
fTZoNp3GwRk8ovD88VXQvAV5787GpMWu4TbZg3VHsBo9P6Cexax03IpV52SEPJxr1mnc588i7a8N
giepizUUQHlUsh2OGW+HDVI90ZrkRXG1Y460Kuswm31SPwdkZkIzOXj7IjphZM8CziSrzsEcL7ux
XtBXqCrttTWjQXqFsWutwvwc6u6c2GC6w3jWq2oqv7YeWoTYD2+VSb4R0T9i7vNrnil0wVXOHUUn
0vVY8vDcuTo6f3xlknpZLSro3sgtE5O8YwvQQ1hybEPXvuXlRC9oHRMic2ijJ1D8dlMzobSjKe7t
3OlzWWebuanMuSUunkDDn7prrJpxT7T7sXDWXce2R2WfNvVWYkKrBmr8Ldfg99v4eyHtuzzHnRz2
MwangFE/JTdMion2BVGYXG2WGmz2IuDTA7wcRHfrRMZbCcTmGf6/vsOL2MR6fozbufmLiQZdwdvF
PZgyyC85azE3y78RIV/Gmt2Up/Fj6MIMJWpNtc4Lk2ylkkhmH7kes83UaHcnjcx2teg44FWkWkVY
FKdaFxjv6ZZ5Z2nNDtItaJBNRPgcihzgvF3ibQisdGv5EuxH1agdIaPAAtRg8M5Oh/ta0nI3OC02
CR3pOnGzvBMEd908LD8WUPJtMIoXMQTBeUGh6TrtMe09bUyPI8DHexffACeFt49v6iFKwA0pzDqn
IbsNRUWPY15elkrrhxFO8q2aXANGUcbWbZLIDY9UcAgGM58DwuZT36Ur9M5ID8pIwOliGk6DyzGB
opvDI4nSZj0GvDlgBOcA11nWtynK0I1IQDKTkqG4JOoetYyBQ2cow3C0PwTGsrUD0IA4XdudaZCe
G9Ow/jkfEOHw7USz5GjU/DmfKjDHhwzEBrmnhWr3pnL2yw6PW10qHX0aOhWfwQL4ny/1CDQJpAo0
tgrqewHw5ykudXdPYv0KsFh9TaFfVqTuBUDqId+4MrbnluPIZRzD/ShtnpPQNEAOVlC01lAUTwmw
smjdZReUwr8HBY3gOM/zrqu65lgwel8qFAtYOehrnSoUy8TVck0jiSukcCwX3tKzyWHlIwrHhPWn
idlzbuPiwCv282MPDAU6kWGPN8YpEMiFOlQIWybGPweGzGvprNxOY/STN9V8bqXckDZ6HYBbnib/
0tXg7VV1DxrjKLNDoWe6txP6UpCRJbe6Ut/nOmU3zqvyiHOKrtrYhWNikHzGBiGjN7drHevpdczA
TGKhsscRo2o/ZzDJxcyfSgwoWk2lid+4bp7rFhRv9K99i0tsM6g55Ii+zVIOy3qIxuBVW3ZLeTbf
W8oKeNzTQ9cS+iJjeZNmFpuhDe2nPFtOGc+bbdMG0W5hrrmF/oVWk0aJ7VsghuhNLO6KsGdLSLic
FeiZGA+dLrtqSL4h8aq/Bk1/Z7DI9/Ej5C/jZkNAAAq7bLgUdYlZh32Duhhdjmidi66Z3FSPsAV2
hf6F6zYS056hJcUGcvvSpGOwrUzYHRl6JL0ivt2GTeieExleS1KJxzRGpdwM1GzHQmPOMBvmjG7P
dLdkndrnY36c0ffsYU7zaxXyfLPYBdVfGHKCYiU5752pfyCXdqnRPnUrc4CforbduR+rt4hYByU8
1eVFznNx7Kbuc1os3+JiiD8XqtqEWd/sqAMJRlsQKYU0Am6REZsSa7ee2xJkD8cNUDQpD4o24bWb
+3QX9xjiVQC/48qiLiErclS1oASnqPgJXtd4ZJpBQRmhEAcUXwU6bp4inuonXXb3wJXsFgWD2g7T
DCpMPXS7jlqYJfNqCmreC2IfJ9d1B53N5MQ6wtdDM23jlvTnbBonaIcMzdTDIn6sU3KsMdkMYpdj
Wi4S2Lqz9nn2Zjql5FxOb7lk/GsVd5+iwhrEhy1QLZyXmrL2PPeuvcYhNHXVzLu26Pgucy64AGcc
V3kLGm4iONAtB7LsPIHtnSixpWgjrmuNThy21qdOoTyma/Js1eR5/9A1LDuR2ITYiWjfu8S9xuZr
wcv4uR36cochcOljUGSocGL9tkdH33WYIKFZuIXfcopK0Ann8i83oOpCtlCV4zICT0AX+FmX+adU
hA8dG+Q6rsdyh1x6iRUx06pOFwJw0SYXLrqXopihUhCDoPKINvMmbKtlg3noJ3DvAUgkRGMsVItU
dTuegnwsz2mLttBVay/Ic8mHwSXk3iaPkMHoM8Aas6kZ/AmRkYcsnsk9MU8s1iejs2CfRgvqY3q9
Nb3aRAvYT43OwWyx/THsCgw4mUW6k/1iTtkkv9fxgvKodlIH1yPiCpa5vDcl+FEJ9MAVXcqmZ8bH
q+UpYoYGzCdELuU5cFSsXdHUOyAkyyrlHb8lM3YoiHh5mHQ+XRX4bGhu1nSKoJ6mDzCQOlzSVRd2
BKaOFadhaaZ7RyoM307aDGnoekYkgDiV5qq+AWaY3tIvdmHmjQNyuS1VuuWiP40hGfItaeNh307B
tEJm8kdqwuZWNxnEwT3JrA/P//XC2kIcOiiokufQ7yGQNBP0n2Se6kuTOLJu1JgdRKi/V+Ek4Drp
+lJxlBsOC2r2cjLc4m74klKgwTZBMq9rahSZombi4eOFE35KipojHquiu53e3UyiW67L7F72+bcp
CpcdGysB3zE8dDlNTjHkam1MfyOhblcKx/ixChg/FqL/iyjXHmhLfoqkmh+Eqr6HiQaxmRTu1DTO
HXod9evMyWKVzUa9BM5ZscqC4WINssr11Kd7Zbm68EImVxIiXZpP2YJ6TQIyGfJF146ofh2V8zqj
GPnXNOmFLbp8VAFIee4Hx3hjkGwjoWDspHwAwt/sgyEle5jf+FwOAWa7DPo9DxGGE0BfHt/AvARP
QZMzB7E2qcymHKuHmTjcT1T1V7Z03dOAQcIfizmOeXqijDyEHZd32DNwy0dM98mo+paDJloWS7Od
1IzDi8HiD72b6Dl36XWO4Uqh3+ZnzHTrtqhuGE7V0MW7MpJ0XJEYfHm2ANpA2UGHiVllBAAcI0TK
78syFzudtXYd9KhFqjrVnAKz5F/6s5Plcsut0OtlagbgUFgG9jOabXZPsqVBceAygdvKp0vcaKTt
5+aQxl36BC5ieohQ/J0s9AZC0K6UyPCWUQaOURzBlrA8/VoOcHbbtUCS6At6WQSb2IzhBv30UZwt
U/fw8eKTLyJU3SVpm+yc0vjSTn17B4usuQ9HwhtU1bbJc2/N8kqX41yDhzZauDKWyugUYur7qfVf
tQaDxwPHpi2YHPu+rO2DAWf+10tuy3PZ5d3dDo4jC1j2WxemZLcM6BtaDw9mSivUhZv+GE/p16Jl
1edsfF2kRl+elDY7mQJC6GtptlMSi5NE9cfBovfRqk8BrRep0N/j5B4XVn5ydpg3kbb9Y1FqzFFs
7YCa2CVDwQGQhrLj6cZOYY3YRNc7NDBRu6kNnyuPwSxB8iVvUIPQJRxze7o8v2a6h6zCOthyii/W
os9wnyzDKxzxd5IgGNy4BbWCam4NGjkH1f7j25ESMF6ooLdusPzcNPJFMgeLIMNm3dsIlX+pAym2
rsG/Nes2Ve6TqQYUKCPEW82mczu0wsAxiCrdngoln8pobO8ZS+v7fJ+Gip+LmrHznKPdStnzfUtQ
W1MXP9tcIE6pqvw8ZKxfe8d/YyMOllszXhsgCyjgDOAfJg2mFQNWgCMTxPcssRb1IohXEb9lKDsB
qWEEFrJZjKYvYUS+BilMTQqybh/U9V4wJbdRBRPw4ULxLv8egZh9YKpsN3JO9I4uKnu2gK7GxbhX
K8rpARt7Z2HkXhXyTlc7ISD8eBPJnYyV8UZONHhLZvtc27R4U6U8kKpEyboI+KmtMhTTzlO1SlM6
3OiMeoq+zb8NbRXcxlr64mUFxALVQ24h4R0ZtPyEIoJuU/bF/DkOEQQtxUhPnWEaqPUy7zGK4YRL
uospl+HF6RTq32XxPhF1e6/zpT2UaQ/OBKDpcxHPcluooPrctfMqS/KnrgTcDfA7P2RsYt8t6H4Y
1kfnXdGXL8k4o1Bz0cWu1ZysS0XZwxAP/IE2ujylBp8n80AwDNvZe9IYUOYHhtogKY4McnUl9mdZ
inOeltEOM0PpoxgKs2qCEgFaXsWnj5e2E8MBI4OOY8PFI7qcnbX/HST1T9jhzzmyiYdlAgBAh6Cc
Vz0KJEegihhIP1ik4i28J1o39xFw4UcSCzCLWRlXVpeoF9D2BLhFTVCHUAK3q0xbrDOWD88y74dn
p6Z1XfVHjbzTa+R6TJxzMl6HaCi7qXumXixB4TR17ZspRX+xAbrFIggYRkd/lBW66fTFD6DJw8rK
On0mSz7vtKwQ0aOgOwu6s21UeJgr9TgZ8YMJTu5DQtXTLAFcqmkXVgaxbw8aQZp0j1D5mJ2aQF4f
Oz2izWGPPzwPAaa5C2CUgX/h8YigZsjSYyqnchVFov2sZQingL8jqZDfp7Iu961dzLYtdLseULV/
Gsky7bhFPVZQh09jXyxvqlPwv51dLjJo4NSkQb13tINXJlx6b3MCQnKnMOyFzJ/CxWHCKtKCcqPi
Ahakp8k5o0OOci+JmRtLlm2E5sW29j52PnTPJBLXeNbmAlKVuUyV0XAF6+RTaNn8mePgAeBY9MOk
EVA0Nprfi7L8TsGLjfEnVllc9BeXE3etC30JgwWzZ2aOl6D5GYSu2cfoejy6Zpf0nb12dNkC4BvW
ps3DPROUntMhL7emmL8rwFF70QTjoyAFopLaHKPS9TdQQ/pbykh/AzCxbOiY1NcpKxG8ym56mbPm
iQzJi5vH5AF9U/oXUEQ3ETrwvdkR8WHjzHrp4uICq15eyi5ADKJ7SPR0K9ohOKscFhn+2PtIBnah
hKF1CA++YAXC50yt8j4br3WHg5yEY37PDctRG45pCDpQV5upQ49M+msyurMDkPyz8oB8znkO2van
afoOpPMvRqZ0H5JFonopUs0NGdTmBswea5Uh3AIwNmo4Y0hnYV4cs9WuRKnoPqCk21TQACebx/Nn
U4Dyj9kML/l8G+TU3EpXD1cZf21Hq76JOVlWXbAUD0H4WHU1fQYPCE08gvSI6TX7WAxyH/vMtQMv
BiVhyLaMSrN7KzN276IBU4IQHnuBdjj+nzuqMIBBtAiTaH1z6Yh8oq2+BmgF+Ghl2u+UCCqch/eu
b+inSVa73Ib0TBiwIyzsFmTL+A0MkRdTj+yhBN9njZZp+YoBBT6D9oAGESVHT/tpXLaFrlHRXdb0
aOYIOKvkQCQtzFuD7kT+u2asv7W6bTee07Sd6cLfcnx0lZLJwb9M0JcDDevRxYSE14yw6Q1/qipA
UwwWtxLoaLzLC6BPiQNsUEV9sQGuEO6xuhTcwUifnXZm1fe9ZxaBmpgTshxFOpaXVuj/QdJ5LTWO
RGH4iVSlVtat5RwwGYYbFcyA1Grl0ApPv5/Zql0vnmHBttTd5/zpcOuICePaTXDYFn89bRiRYIoz
1u78PbVgZcKlQ2crG0wHcwug0pQ+4eOF1hfSlKqjHOa91ENAMbr0UdXNyPVhdFeFqmzS/9zkcPv0
6rD0gEr4CPs5+DSMST0bY9m/xb7z0FcZKO7vQrk9kI7EUZBgIqeGidRUVd9WQN6w3VbFi8UgiW3q
pH8xDIh9aS3VfhqDv4Vo0tWYDsF70FTeKjAMYtk7G3WgJ+/cvBR3pSAQI3PwJ8WK6Wj+5KCKaToT
qC9NLoORE7diV1ijoJOTj3gY57sOPc4KQYxzMvmFQTaOdy4UxwaLCzzCkEaJFySEDsj8EjjjNvdn
6kVJb6zffAENCJnUn36/yqYyOw3FRrCbcwPZ1moqtMLMbBgPYx2rSzOnd4aNlFUSPUqF6Ik1DX5z
mWSJR8GKt0Up7Ne+aJ8DU5qP3iS9CyR0jORHFhsPqHVXWFSwlsnVFyL1nm1oF6hVxjq5s/vsY05S
5UjHhgTtiQv4KrRjvuqY2hDfZoJy9V/ZKocKO7Xvljw8zoxpQYQSVK/2BCHTJ/lwO2AJVGwwW1ba
jIY4+EdJZzy7qJC2pNOWx4qEUxwzJYiFZRdbi16RO8JH6DENV2UFxrMgWMJgDZojxf4tXrP1bG6x
0e3ezOW9D2mQMShe7KmPsXMm/b1sC2wfyngIk+TLKtL06JFjfi0H57VwRqr9DDxsVc9IBbosvJil
SCgTUuKwQz/e9XOaPocZzG7C20lDPR7mZeCPRv1mWMOrlpl5ToFnnqVSm2TSxAazA7+3PkOW41ia
z3mOZjgcmun0+1TIwlu3bUGGj18+pJY0L64xWNuWgECiFpi3fsNlfx9yJ9570ibNZEYznMxd4aDA
J2si527YB4szU7C2HzmI2c6p8uQliUF+BrviGG+wnFRuR6dyw5zJN1sNgaYVTyrNANyObBjuq3VL
mtZeZGO1jYNw32Xu/Dha6R7VjLPpl0L9WbSGg5vFOtaOOiqpx12a5YTFNE5wn5ime9ATgBSx28mF
14HtoyB2YqmKx9EPMeUaZrjPe0AoiJ1Nouvm1FOjxFWytvKsOncMLliNCuAFAna+78BEV5aYn1Wi
rCeqm41LKbqMDoLmdmbyoYLVn3FKPzZ5QOgVG789LgfPz8hKkoM6T671XnR+f1bjDFg0fvw+CZvx
bZn0ftG2OP0+GA5S7boxmyPU1KUKZP7HSZ3XWJX3A9bp2qiGBzEBgk7zps6C4CUuUnzUY2pzu7WE
YHiOpfdZiFGFIwMG1zBI85k7uY+pYarSK16T0bYjizlpq5Ea4TJ6xnsZm1dZ2fJfki7XecJuYKfI
2jP3pwKUONMpOVG4JPGrHfwEs8FtY0yDPEwe2imRS1KwheM9IncSUEcWWdUTUqZ+aJZD4/iEiU2t
+0Qv5K07PY/bsHoJgyp/NBezfVpaN6D8Wpqt6oLmyVSOiRSm8qHdym05jvps34pradHKJLcHyZ8T
GC138U2K0BGetBsn7OfuTaIQVICqnv+ovKy7zomu4K/5fhK1w9WQ4bme+zrZ933sHqe5XU6pzeDM
qgiJO+KDp5BBsuC3PaRk1R3TBSDa8jl4sqB6WxYVbqTNjTJIKRBFO+a5JT5uX9YN+gjMA9QTlMHt
MSbc89oVeX5nNx86I0bAG/yPxvHSJ/dWMLReQMk6WOrojipcFzUYYhMk3vH3we0VdpWGeJLf/0PH
3IxVH43TLaOEo18VFQkxSRGuOXjeGzE3u37KafEwBx6H5FZtqzcwxfzOzxH80Cq6Kzmn1d1Q+dbF
8P+HsfNQ7A0vty+x3RsPpM+Sv9Jk3qGAa8uiwp0j+v86osyoH6SyD9BCy5dRKvogIumupe3Kc7Jg
K2kg6lc06RPQnGM+IqergFWInPaHb1D7+ZiNtU4jVc87tywPw9CuUW1lF4G1/5Qa873diWUzDKa3
N4pg+DOYl7gbJRWOnaxlG+Z7s6Q8ypDw3MP6L+emMC92KpNdEd8GscRiuE+DYv/LQDOyLjsKkmH8
xn+yC23u2mKGnaYvPhuJYBuzEIg6VcUO2AsTgxRlUEuOVKis58IQ/ie+gVPcBdzX9bCmOmv+FAMi
qpJV2XJjHHurL/I9RW1PPIS/HD1/DjfmSFJCF4wJOH9LnWtMZw8AclvReRxrXXdwC6TjTKIm1ahc
lqgDS7/2ij7PUEAb3SDuUYHKrWH28V4r98X/JZLDBjh5boIjn9F3XyV7exLONTHr/eC6707WjXur
QsLKSmDbNOc6iuNSc4hX1Z0X64uZVcOqIHrr9+gI6L2jlOmcgl7qaOM2BUMiBIzszHCfTXG6LoBg
72ZHEH/UD4ffZ3FrvWVs9edkdEDimkS9///V7D2LqbXuwwCt4tz3CueMH2O7Yuh2GhKcY9fpv4H4
KxH00xFWplzD2JT37NlDpGd4b7srd8ONo0pLwjf8Aqka12qQsT74wXAe4M1fhbDTc6hsc2X4UI9N
YcPm+8gLnR6mL8xYE4pE8A776GYEwQeKqr/aYR6PbuxU9404/sKbhD1W57R3YLwr9zUO7Vesv+6+
s9AANXyuS3n2x9C701NlXkvq42utfLLkXHn0M1bi0JfmKc+lG7XKzF9zlziGJZPxH2uUKCXlTDW8
YJ6k/9lNvM1t6C3LtXSIlc+0eCxHx7rPmzZ+yepHaiJ3U9cpQgw7Ywq0MeNJHCcGXN+eVgnCpt4M
nJ2YF/HE9vQzlYj0QpGSXxQ4xiYYMv0n5mrNcb58NYu3RFRe5Z3dNQ6pGdj8FksYh0GRqpENbnkf
czqsZWOld13SX9tB67sR8/Xa9/p735+nndXLeq0qK9m0kxWvxyS2z78PLi61szSTFvd386mmId5P
tU3jSse005PI3tykQxwsAQJ/nzaT2oclsJChn3qpCjJFxNsYmmOkEn+Ogls5Lpul/xjrkkKrVQed
BcW9H09/IN/jY9FU5SVApuAt3fzQK2d+cABia4/Cnakjd1OOFCPP/WKXI1las0n2K99f1Dm8Pcii
IKeuNXq0Hkt86euLl0Hzjslw8EKfZ78PdUvl22Ys2N5v7kPgmdxUMqpSPd7Fub9xhE9a4WwPW2t2
m03fCOtxzhc7ionDBsILNQFmpvgwk+qlWcLhKqz4r1cW0yVD77EWlbmy8qF+dpR/js2+uf4+G+oS
MYWREbnoBPNxsRgn3FvklHmOjRAPndvWWWbv+PuQJ/17m4zpUY8SwZs1L7vET9Gzul2HBqcYdDT0
00QEmyUfnWLIHuN+OY12ffLH4qUvNXgtGPpVS5g3IydXknSl9DiatAiVaY4t3Q6uuHp+KsMleFog
R1cOPfcBGUPwBLNn72U/DdxX9T5LA/ssFks/2QvqAqf0vpdei72WhgG7nLNzKVFBCff5q5ETIYO4
ZfiCZTpUmJ3mcsphE6nB1Fyml9+vfh8qEkwvdCovGk/EtnQJfiNnjp+HNU2Zj4GRgHmUSbXrszT5
HpR6sgdKjEBgKI3jG3uX1ZpgFLL5pVewynn2++d57JtY04g8k+ibHlN6zD3j83zMcuUlsTIofKM0
H6fZhwgY3Po59yXjGjOHiIPSIiHU98fHmE+F5AVxTtJxfNQsP29Rl7IpjQNMGCeMhsfS9beP2c7M
jGlNURecwecQ6ZmJ86C8Jd4vAUDA0kN+D+Ndmty8q3aDW70ukmslkfZ13aLRvAfnkUt4sTxPHrt+
SeBvZ+Ncorvc1l4+RElck45WQFpsIcX+xc2sVwZzJve5yJsTkD6cSm9UQHPZtB38flyhLxnOzu2h
SyxzY0/IJ+PW2Ra6kgevCjA8GmBbAg+hWC121bIzOJh2ndzdBl3c3OUifkaHUF/tkZ3OaUFRxnR6
b/tAH3/vLPj5Q5HygueUZVZ6NsErv1/SrrX4/f2w3Gadze1dy3ePm3U/Fyq+FL5hkb3HNf79KYDl
w859ak6VI0FABGBSZFekXP4+X0IY8dGBaR9Ng33PqedX1TvPAZaSY6JnKK25VxfXAl7tNGLohuqg
KL1dWgeYFQmyNDGARL5YeWVwHN1w30D+qyHZaLQ1q9rVjyEnImLgyOh3kBBACOqgyvRRTcU1wXAR
JDCzZGBgilwVKNWaWexIZNioxb9TuBmq2d/o9q2bABLO0PL3k2l8FagrssKktdPuWXTvCkJmnkv4
rP6AhEOH9tHTwXDTqpC8V0V1NW8KX7+jzTm2zEPL06vQiLFu0TB+VNbuIXeMKNCnICAs4F12NPuI
uAMhMDMf64H538uwH0XOde+/eYtr6Th3QXxKlkPav1fiw+6teyhANpx0I8Av5zI5hdUfp1QYnMBM
yBWK02btj8dCjschUyATX/FlafeqXrZCsNvkHW06+ixA4TZ+dVHTwkTOfBKp2DTJE0MJqNEW2o+G
rCakVXTeI97XYKMX/6lrvjobjXEbAwsEqzIcdp3+67bzkQRGUewCwfZbJNtsQcM3mSuTCGHDCu+D
f6MbRGoBJXtZ5Isp/uBe2Hf5UYSH2IxJrDB2yOQiOT7Qs/vDcgycv+VnMTvI+y9DUZICQ/7DfAz6
D2UzktDro47LzzG9abPur9meTbQA3uNsDWvfIQhy6NchIQvWvE4NelVEqjZ0de/Wl8S45XIsu340
qFhx01I1TN5w9IW3ClVGNCtaAnOO0h5mOwcCHlC9mUwmnht/v4hmy8ERSbb/XqmTS5CBEnhO222e
llEfv8XCgglCvdnRxJ/SjH2Pt26TKLWk8pCHyw7VY9QWBUQdsGassk3mAs3Wz5JBwRXTimlS4gNM
biC6ywLOTJoCDtqsyqIsBfn00NpN+QEFkxFiK0+Ls41jwtYWKbYaqkYHuJEd2pB4HRrAc5kXefQp
N8f2mWSp7yQuiO3FnDRtS1apYe+9gYLQ1cGLNVWHuVb3hWFtgkzi82OFjRz56luxWJBC3YG8bS1p
0ZYZq9a1yG88DPPXLJEuhsl1KZOLaLrP0cx2SiYvswnTklySpd/lOFSwBceu2hd5xsQl+spEdwc1
oDiXyTbhE63m7I/HmTYt36jEns0gPeWD/dgSboa+57PUHCzV9JyHiXXH1dgs1hcJ1tAovCFyrPU4
3KHVWcvJuQ964oNlpzbutPVYs4My7jgfqm3HwV4a1aFuDVI9EakiCxhtwkJLtUXKMmKJyh8CHR9T
H3cWgyXowIF0MQnN6bGuBImwcpMFNGh9F81x9TR59UGOpJCi18lixh4A0Knk0qRp1KBt81KFmDQ7
dlMWaY0jMazCI+rCYmLHQiR+xB2xMyEgQDyX1wQuHXrlVJTpQrYbibsVLvYstD/K2uB6TBcpk3Nm
LMcuDfe+CTTtLg8OanLfG7nr2SLLMNnBZO7rIj1UHDDOuIfVO+Iz2Yq2RIA1v0IaYw7s3b1XB+vM
OPKP4X3W+bMOx13ZWPdiTXVABMct9CkmzYWMTzf9qboY2ZV7PxU+EjpSGsqBndq9oDFsVwgdn8Ar
EiPftJLaXkzgTX23TVz/mNvFc70g+UiRjbK00AuvcgOXaMNs4YSfSj32Jol4GIjB8/D4z5ZBKh83
V+5AwQBwdvgnF5No01y86yTZSagskxhTc9Ene/b/5aaxDqY/k/tZtSTyLvkhLFiW1sLeor2fJJ63
uhjXg2GcWIJXKM5I1t+ARajSxC5samx7b/NiOOQH6u3QVn+V/aGIXLC0Ax1UX6UMDAqt8IQCdetY
CTEtJkZuj53JJcRapd1WZ0217ocYsgu8jumWKbetLLciBPrW4dpnCm9dtl8hIO1eL+15RCrhD2WU
VxYoL+RLhwanmY1bfMsmTcuLXaHOMUg+jdt96ZabsbPWtlV8jexAaL93XZJG2sZf6xjbFBSHvViJ
5p1AxR1LZc1om7Pht/sQmtqol/ukas4iK1/aUt8XSO1Y/mcp3Hs7ZRKZVW0NonGXcgLT8u8K3/zO
HX+nsqdEUzvHKXCNtVpiFblxeFJ63g+29apUu/N8BNHTFRVi0AQ/o8kgmwn6tCPi3XN3QhdthM91
NVSwSmqq0SUK0mEkQpj6sFTlT8srRu5PZHXylBTjTz05G3YhvLtD9oVbuVpj1AFWLK2jnYSPi0C4
mkoyXdt1bN+ieQmUdOJDCwRoOd66sm1Efj1stPFn8HN2ReiBwaUQzshKbvVx/k5IWuBgbB6yOH/1
pKScYv8Scifs/hjXBZUoAEChQkI9kEh77NMG2i2/OjS1/Ouk9nlpyHpM74rEi4J0RHmdP4e2v3YH
dShVs8tM41xZMbQ0MSiJirdVy/5kKyJn0Vv6YY5RBsm8pTYgW9/0gsdZmNvaCF612X6iFVQVvEW8
NWPjR4nuXBMx4frJ1p29h37MCG2e9rk9bU3H3cxpfdcFBigG2XVh30Tl/M+1+rUT/8w2xiid72QR
XhSBObJ3t6PfXL00fKqzaluhl+xdcP6YKR9EqdXWPkbdu8p1gXKhxTTIcIDGfzFnTNzVXeEBehTY
chcCLozsbGEgGWN0ubP/OBkJ0r5pM4QsmnAoNITA/DQu4s9I5h7eHufaSDvl71MqiXiTFeUhr5g8
EtTWtLfgeHaiOyVD7W20pKAtYNrWIrlLQSg7Y+HlFpEXzuu4HneVgt4gK9xREhkO0tv6q0cPCZK2
cfEaYLGy3GVbu721iluGaI7mwXXjW1OnImzilyTzIyv/8ujeBxWv6zo81taLJDQhxnTaJuWmKfy3
lPqTpMdzy4lSD6+lRWmTmIfWkNukSbckGBI13uJjyKGl9dUrk8cJBc3gV3tl+A8IhhFJS5S85Fk3
Y9SCC1tmsjJU+dG7IfJnI/tpnZiDNtyPNV4pdTHJo6wUiFZaHXtNyJJ87PzhlCi0PwkHHt56JFYp
fkjdy4s5JE+Og66F83zoelKo8+A7zyhDBCjZiiBbUEw0G05m/kx+/ZIsRHMObT0fOuQq66UdP0fN
VV7gv+DXfHRlAy6LRxmUx3mwALOIqkipkOK+znd9Ut9CCNcm5AICQpsiNIWSxnuxglxML75fnYql
uSvi5p/CBhB5U3VVBtMIJgJHfLJQE9QIQ0kod2Mht5qBfUtGDqiuT6LApF8e+QJlz7/KqZ4KVNur
EUYvmYxDkE71xm5q2pFuBSTFC5lzeolb+pjjdzdH94/Xkl49mD9oryrso4Lwgiln95qJvbBOokfE
UJnknScvcVu+m1PwlFcE+mqEW9wvk8EG1WPHX08zMq3KvWa5T7x5lU14sstzgGyRqaKNRB0PTs90
jqRV/9CSJ9FrB/x103z9E54iyl8eQyqhtRQ4deYO5rGYwX9bW0amS2x4M9B4pkTSsmpdBopHXsAU
i6DDupP7uxKjESw/ubnzTJy1zTkpxIhXibwjD72pVdkjni0SBZuWP23bL79A426kam3ZGTOnChrK
PPE2bsjkTq//qVE3gJFQADlTQsA/QhBr3NaC5CxbaArdsX338hdfG6ikZlTdBefRmDKHwh9NAuX0
AOMavIWJMhAMtvNKtOe5Ftla2nYX9VRfSDgUW08MD2fCZ2XztMHDma02jWntwrKgnJ9DL0qhOtYq
ntZ2znA3qGR7McUaRvjPBApO6JZ+z/ll9e01WMly7450yu6Yfcs0uVkx9LCTZwh1Y8XEno8S+IU0
PaYuUOnOi/tpzoxdNtvrLxEnEdnViysQI8Phy4/Odso1UmY6iFG8zu18KVoPMeBvJuVtztA0rlst
WZKla0eL0X9VaPNj5583nYJevqg4uf7+HzDGBK8bJycpjpVXfA7J+NjM85mEHDpDoDqZBOxdxk3q
INDsyDZ4N+J228GerUATro3p/tSDIhLK2w/5dEC4QYkVuyccLz6YrN619vg+WckMZiuefcw+/PUc
QFg5L8PkIyGzcnuVCofSzfD2VTVFMUVS5ADaRaYSf0sreb7hdStPCGcrIWuHvv3XjC4hVAjADzmK
KabKngIxP1jlszn1y8qUzaargr9mTK+bh/eWYb7lPnMMWmwXkQHApvvi6A9Yd3DLFysBLeqhMRhN
Etdk7V9njdVdD4+NrkkkCN2c+LgBjvWSDVghZcvCrsFLGnDePisOThVTGsxvRjn6UT5ZE0xrenHj
6laJ5OtYxEAlKP8Ks/zWjIOmCZ9+Ku+rtkTNIC4y81u7/+cTbA/2VkN/dCp7ySX8LqTOh0LsjFIA
Ua9pG4jIUk4B3/6ac+ZE2P1dVqFJCI2CkTdX34PUHHKGh9lZvVHJkYRo5rInuANzZ8FjgTjL1OqO
qXYPkE/NStrOR5JxD9SdF+kJYtE1HKLx1VorCuWYDaAAxyeQilrPHofPrPo285oBAwXAQ4UreNXg
vYM+wV0/H6vCbU4zhEVgG2NkiG6KmOa9ngk7X5El4MMfrEeWmGYfULWdb0FdaMRdjvXStleZ1bzV
IcWbHfeY9+NqF+fzZ+G6L/DmuIf0X+oQhrF9tXDBdD1NG+Gr/zLNbzPVsOXmYm9jw2XMSsPIhzyd
eWFYbxqHVr2pPoOS4RF4l8nu0Ht7prJA9km++cJUBge1VvHst4xOfJAu9rvGYYsRacHG+Fxl6R8t
h9fQedAdJ6ZXvCuVoA/RGgswWbrMFylI+OgQJBF+Bj197xsE/I9dsyuW7K3pxdGQ4OzgynjGoedb
n+yixvLBEe1rfftX24rAQWLBSpzxQwojbJafrkf/ntkpU4oy9uT5luTuAcyQKnI/xAyCqcqrANBl
Ti1niaMecC2n6Xg3Bv666fPTMiFwRQRguNPHhLdyDIdLnwbH2GwOboCqwHfu3T7ZiCTfS6N8C82m
QrI/HsSE44NAgmz8tHq8MLq6ebYvpHJjLvFclq3NJHrimm7IAjmPmG3dZviQhbyUFmRIqz/YJcdN
MajHMmbUB0n3KzekhdXxnzT0LQAyTLy9T8BWaBFynQZ7r3HuVUng92A47y17X08Yd2D8cYf5MOqH
ujAuU427I/Oe0sL4UmjKDPdFWwAQtmDMSHYaPb31Y+j4GPX1NIF4Ni3MbIu/gRrCnl6kMJ+zYDlb
8UI0mDqnGBNXk8k9EmRc6nrp911or2sTRbGR0aiWtbMf/YlnLPeOQ32i7R7JGSErGxysJoPSBFX3
JBG6ov5SuUueIgpb7PjjamzzQ5k71lqiWIwa+dcjsHqVLAPzKSameVfd1QxvuWhe9S6q5U2nl77w
HguqRHwXhs294pPgfHtHTWnj0ZfJP0eU2HdTgY1s9HYEAmFZEsaTyCGQCYgBMu3eaXtQldmku45D
sjbj/NBXckBBFUMrtXdmIV5kN7zf/kuF+2o0DIhBvdW63pMXMtJxEK/YtTaxm35Ntv4oywxZna22
voGGZByNtZWVjKwZz2GR/xic+21RseXFzKcsaTF+30NSYNWs+ocEMSVh45YzXUbNGRXfPmeapKek
NQ5Or6/BaF56OzvMyUTnUXy1FAzmZN/HFtrXvt+0KZWKEmMCzBksDCOiY2w4OwHJKjk+G0X11+bK
4q1343gBw8JQzqH15Mj+atuKIJvbPR0QPkvDNRx7s4QfqJzItWhwbHMfNA+yN+LILsxvCIhj2JZ7
A+lNkGSPnmz+Um8AIy0/t0XeUXjl5rvdUiDNGtd0yeyOOv8adcKgJfFXZ5K8955MUDXQJyIUaLrd
RMtF4TRuSKEBsC76a839JpvySwyUXHH+QE7MdugBs8RyruIQJKM6Ve27XASDWRYDnU2WPjcON2Hn
/L29RrO0/oUy/ixjJmKP9V+fPH1vohmZrJYQ+EJglSG/r7CHtUiDaCiIvdR1iviV2pWNWP0L/I10
yYTgcjnx9N453pELeofr9mBrEt3kEFNajdNW2+aaJb5D0X1cFgI9khss53RiVZf2dgHnckwiXKeU
sUxD4nx0Th/ZNXYZbQ2kC/vhxb3d0n6oqNQJ887VZQoCaGbNxKm+3JUGJgR7tBjM4rr0bu51Uu2P
wE2Gq9Z6tya4MzLEdq3P/CWjhjpx7CkiMeId9QJAYDm8237+M7mYHgT+4Khv9RqT97xFTjVF1Hon
jXgWju5sedPZyhiZjAv6wU7BjrU5eugZuD65Rf6g9vprDsaucdfUA9o3oyThpIn55OvAPJvKIzZl
uoWl1ME51sTlKBN4rR6xORDBWFVIfHwzXIUNV6FkNFzdDugQrZreZZqZC6FpOaYx/mqdqdiABUjh
lYxZdhiu5BbuZglhPpxmIWAan0vk0GNHImk7rOh+clAHGpxwE9bhuLWrU+l2RHRYhNCqezdtP61E
xwxs6ud18oGLnKReYkhbw0VAMKJ7GG38moVJ3AolSuDnX0lhPFQDW1EJyoykrah7B9j66star/uO
LPh2icDlPMLO5F0RZPfjQHJT5jZAXc6zygNzN8gx2HbmcovWoL2aJ/0y+I61GismDPlQzCf75oJw
De9QVUV8HAoz2CWFvkuX2t2lDYeJL8geaJx4W4P3RWFxwNpAg5SbgP7QgcgPe7lzERKb5lCduuZj
VjdngqY+CGt+k1EYh6mTp2QaGAOUJSPQycdSmV+aIdacJHyPmPfEpVibpqeoc1L/IRAEW5qLRVxz
Jk61MxHaMON6mjTqcsDOyfJkVHjJdwbBugoqHNcJuJ4ZTnduCJltw3KEfK/yus94onFrENpSYhWx
/y2Cdyh+Xtwr+TBGZJpaRkbh7Aq77PBWEgfrOwWpvPErOlwsvMmykzTouzkfb1ACo3XbukW9l17t
EP3B0NNZ1QGaCdi7+hHkihlU3fzdlwSGpXDPJmgvH2se6ToYVzlzrN3GYCSZl/2gdWNiULmXqrGZ
xcGMt5IZDH03beZpREFPUMjKquWPWeDTaMoXe3aPVNv04k5TbeLlLostY9cb87GrTIRban5NSF1Z
TeqoBwqfMqXpMrr6EV0psjZcZg03IhFD40uLE4oTQlO23AIWqKvxNjIJ0VKHxKLxMlwyJSda0RJP
DgMjohQqFXE4JVVZmpuhwnWky3jPyB1U+PnbiGAf74h48+CPHfINwkQaa3smaKYiOwB68DYPZKJL
cYZxZcU0Rd24dvEC+JN3KOv4DCp0Eei068VPontPM5OlL9RnH89Hy0xPnp1uCxM+3+4eKjxtsR2c
m5v1h18u9A1FAHdzh5vc1esZpecCKpGavPU4EW3FVtlMxxw4QV9T3XUrVzFAEwUaNMlxGv0WLRi2
nlSJdSa8d2z1X4HsfygP/4Qy+8JPELmYFKWEtpDQY3pm9khp/vN5bySB58dhQOxXLjXmeqA208Jj
VKBa9AdSbVxMnyPyD5IB7htUp1G/RDfB2fr3b6UQfwHVmhXGy6SHAWsTCPaCoaGoIj2mtmmw9fHo
JRI3FoLM5XY4lX7CtiRe0I5+mZWVrRNpH7w2+wwSkwkt+g9h/3vRMDHDYAKc0T4jKNs51Il66i6N
TfatWt4yNbw5bbOWdI94WenNabfRMU9PbY69t5wyAuGyYwGIyDIYP/wk3cW4BizShzl6sN1WKcHf
sPSRLsiwl/iMVrQNIbMxW++pKCUDIv01nlBz1TW4kyuWiujaJ4sgaoB3wokCtwQ1Ge+7jvECYuHb
80Ol1ZMqixfHQpxo3D7A0UbRzvlLRkHJ1is/80XAAqPpxGmZPSxl/tD31mvsLPvAbe4XURurwTrX
yuQGtjqMURU+CNh7b+RHCrN/nb2/lh7CVdv7z12dIsjJ/+PsPHYjV7Yu/S49J8Cgi+CgJ+m9MuWl
CaFy9N7z6f+Puujuc1QXVUAPbkJZt3AqxSQjduy91reYt1iuBqXCPHo8cx5wQY+ealu3M6T9rsgJ
WHT88dwMK53sC8h9Ab9acl/37aFsvCPNIpQLz25MmHqC18YO5bPdvxdTeGc6+VGzysciy06Gj4W7
aDdaP3ExeuhNUnYfltm+w/bh7BfRiqk0dz0qukWaCiemjc211gcG5RS1cD3kPE3TSnWliuAZbwJ8
vAns//Jusoxm6Uf6c4WO1rUJAYyDBtII1TE5gcoZzhO170J7txIKvRxvCS3yBQlLSPt5sp3Cpg4b
vLdIASwUN7MngA4fW0bdmo4L9ZZZ9OKB6EvOhzxt4UgfnJt7HrGVwIjRxzLboztXe/dRzjKdDWQ5
REQ6uvKGVeeXKItzo8bv4GjwecvHqJ6pvaaNOrY1dzJAZ22NUYhJRX5A2HqKOnKumvnbtIUJV6GM
nwG2MVNhAVgoVjia3D0uHlk84s5+b+Es74sQJY4HpQ+w3LSOvDVkVLXG4OktYATt6iI625TgG6HU
Nh+Do2HSUZoazkiAr6fylPD4RyCqFkDwhhU4CnogG+V7l0HTDr2M6T1L8VrleKANRpPBe1zXd5TB
8QJBGTdzqA5GzwiPnZut0dkadvrkROgC++gKVGaFMOL6kmWa4Oxa4I0rXLQTknOYj0PRbbrXWCeW
2miIkYuqMt344/SO4vkxzch6Up3xPVWMEEGi8q0LLkyfU1QoZ9sVwJp6K1jnXvUMCAZdG669Y4Yl
BPWutue5204Z+GDHB9rcsXVhAqM/PJHnZTrfsamuLdpews12Lpaj3NSRBhDZqWjSOrDju9lC25jF
1ST1qowdNAmB8QSinbIl9l9pVn3wwG61wSrXeH1J4NP2uSnLvSW6l9aJot0QVDgDnJLISXn0e1Ux
D0Sk33QMWQQptX1MOxHL+mKMTXzcmfE2eeqltE5OwERatAldj1J7UG2C0S6ifCgO9TheCaYIFq4L
mq8Lbhj25g6y9zhVG3cSv+yix3Fh862lU7GttOooW/ViZHd+zS3U53SfKp1nA6XLIe/UOZGK0I7M
BGmIziQtWSI0u2ONCxn6mslZS8LNmGfrCVISZ9f6Jkds1zbbEEGWCN4Xuim3vXpK/BiGpkJW0RT6
h4GgKYyBREu//1W2cqVmjJKv90/KaM99Xy9lx79iu36yEFKPF4ZzYlWl7VWZ3cJReFwqUb7iPKHu
N7pblzpL4Ir5uvD8l6FN7oFBHxFjHaeIqisgb0wYGX5XqFxLyT2DZJQmo38eC4NDZEQLJTWS711n
YoPGA8Bo2/HRYgIDMJrxQU6OXLrlpSqCW69SXIH1c4nXa4lpivsacveEGAKfb/MOu+ZdG9cl8ucF
Xiqnr7gCFQtjI4l5HSV67+dIJMTvuieq8JMfxbupCfIlRHX8pIClDI1OOf4i7wAylx3bo674/M+I
5GWMxSOuBGp2Jz9PvvGrZWZBslD6Tm8DEFN/GSuzpbzHYxP25bOnCGsur06GS9cYSGQTqbiXvkD0
SsOjj4/w4WDG0cym4mxOAQ3BRWj58BPDg7TJBmupKrsYU0EiNOR5EVQf/yXIybXs0kOf9PidyhcG
gndjpX1D88apBFWS+9LhTA9c9x6Z1Udfy+8FeqLJtX74b6HBYVob6buVOu5T04CYN2wJun0VaE/B
MXIfSAOM8FB/C9ngEYyHRyfp1RqduLeE12TsUi2PqKSQrfirKHqJS+7M0HAffaegpGq2ds3+WhiM
noTV/ugy9Vw6JgVPaOjUks4m6dCDxtgz2rr+5jKm10h1qK3y1nbDTwYiZx1ADCCfnSYKRhxmwXCa
GGdjuI/iak6w5RBgjfKolxSQLbhhvGzDPQM1jVMYLjE0OyUCl8SOk6WTv2VU/4NbsreOuMG1bRbg
VFFOzXWISjYZrdgmRBcXAX0kq1HnOtG3mG1JSnCtZJ2LNjxUDLN7TlQ7ndQSpyQLBLX5jMOHT9WH
7NZqjFZGZ8wJbLQHERiu+Oz3WZajFKyKezPJL57vMUYGtBN1Ml94ibaiDVuvRJxVS++bK1FmRQVA
ZMCkAUVwfi5iFziFb8/CFueSx6wq3MUFRViGx3Ssgs2Un2y3eB+KHkuhTrU+iXxPf5R5rYKG6zIZ
TuvKWI8xi2rc+D+cFn22B5tv4abXtnQ4b/pznCqTR3S8ClNcTRmfxPe6pgBulOZsldcWwz33GIuF
wQmG5y4kaqt57zq22DxmYzKgrVP3mDnjIfmtlNY5dOxLVfJr+ppTbo1O/45xel5lSEKufAgkwHaz
gZjVjo4iYDMKRGEd9DB8tsE+MlU2+DWJEl5q6LEXnuksOcPuUr3/ycoPUcO/CeGCGiIfquO46E9J
fPA1Zto+HS9cNNHE4aufePgBEKEBbsWZqcyORSLH+LEwfabX6GwKSmGvvBuyWts4vkwXM3Nwo9dO
fW5gBy9apFQbQbxBHiqfzKM2XqUDBDO/vPSp+9qEIlihCa9D210LO29gBqppVQGPS7AM7mtzSQQI
MhARPIYueX9Rpq8ym6vuaToqnLhEaa0EqeL94KE+mOp1ThPNzWAvUGxpEDwk/US6Xqh+qseEE/+R
zWUT2MkDuSzNVuizbWdqtVtte7DrREi3CauWVTyaNLSOYUk01ZQZyToua1xwkdPvWsm9EMq84tRn
fYu7vlsr0yo4DMbB2goYTetedGLwl6v+RgHvrk3f/lFlU7bOOh9/SCDujcAad03NY4AxBapx2yKH
twoUdglJN5ryIcpVd5komA73dBc8ijtGc4dCpdqFzb1Yju4IM20+23njnZUxXo4Y6hyoB8g5acAL
G4jQZBo+dhYNDGTw9gqQjVj5jS8XqegYrQpQZYa2p7RaDFB4FrJushekii2tVShRXWAh/GsCtC/j
tO6DtwGp+SEWAH+pt5eRLPy1507TEf01XYw44cThmh+BSSCObY1vYUKGBH2nYR3oI9aWMT862qoR
c0RY0nIL+7a3BtEXwcUKkiccckw4zNjfoohvT4MCUYE00YvWTQFDCaAH54gGYw8D2urqpPa0KEhg
3ZZYnPdaDfG1ZFj4pMpp00njok1J+ouVaQNXx/qIhgpSblb2Zy+Lv4dVS+so4G8bRk5D2xiY9bi+
+Z+3yH1SfEEQBoFTnVOhxfdJebX8anz1S/Xqmm/18KsEQnr6D9E0Ll/x62v4fB8toaMVZzcmMCxI
93BfaSnHuVoXsgmPFu1WJAchNGwvL58Nmd78oCOLjf/WUhSldvf5go4+2Qcx9DHstwvk4c4To6Ni
DR+rOjP+pklX2twK+XTI4PWShWbZVwMfMrCp+FWPpnetnpyTjBLkhIkYljh+Cd6YX6ZIRkhlyUX2
rIexTpYS+go6s3J6qSfOiX0ms0eNdoNTqvbDvSLUrr7Xc8Foe0RWaWoaAUORoExD7WcvxZ2Hb+LW
9u4etO54qTywV1n9SkGGQL9zjCetkt7u821sGuUWdC/rYTtZe12wyRgmgHYq9UZuIrsud6OTCNqj
9lkf43KfO8Vw7rwkWmZNW5yysQfPZrl7VEPoVrG3vDXx0YXpKOdjAbNqApMsXZ1yBf5Tsh3QMqQK
74WZ7SKYOgu7NLsj2mOb1S17q0vQNQBJ2ouYrBtxtdrZzzDB5cMQn0XdzzBGXzBzUPrZzT3wCKb3
GnhQUOI40VdF1BWrNOSMXAfKfyy84aGc6uxj1BHKdwpTklHl00WHRn2ga9ox/wrUEbcEgteIlHpg
5iB/NXm1orS8JcX0KBwHakHLbo2HQbBxVUO0tiFzbnID2c2gBUjtBtghuUEbojUT6r1Ikh8b5HeR
G3VbV4sgnyla5G6ZunftzC9kZIJ9NUfZ5DbSJWyQvqPVEC+HPQkT1lCu4spEZ4Z8fY1zIGcgPsQQ
/n3re6vl6cU0vOTS/9+f/LR29xQd//lz00ymfeawRMp8SI5JiqXb1JP6paenGZP1+sNlOtw1S2QF
6hiDhCH0lcpXmVW7mxzkJWBwk/sc8cO6L8mzZ0QUAt8ILCIP2+3oVDQLwdKMUTDsOfrwNNIYYOdH
xDbzRntgOk8iYFsbGJOngfGiPASlIdNrTp/hsiLD54pppdjz1OuIYR5Lr8mvVl3QcJo5wX70OPhS
8i+FwI1zfpnCzW96BWzUsge0pnnB36nRRYCkXWucos5pQ5fWHei1WqbHPLv3DslskxrCSxTX/P95
ACy+DZOlNwzjRtacKXsQMr4WHSI2mqPtfpTBAKC7scNHjy6hhQSFaVWfrbx2QmA8vNgiZ013Bm/j
QluiXySyOwjg66DS282gJ/KMBzgk9HzC5xansF1hQJQ0gPgxdpyfgZ8ccSCOO2mm/bMaoFIVozWC
PJ76Z9vW3kDDwrgbu3APpaxaKc4DT2M+zoS55sXthbYuETVvVeylLwgondhCzqgP1tK0iaIpI9gs
seXiMDHcXeGaN3u2uxhJnm39jtNH7XbjsmIYgSVhhJHR++uIPzp2NYjDaITfGHXaeJIeUxzhjStm
Qv7BKBmv90mzb8wy2nx+PYQip+YQXI0wvda5V1+MRCPewHf0B5NFY6VVcX4N+rMvkaSBQCvxfcBz
GilKd0zu/ek0WkW27TUDqfjw7GJ8eshaxig+3uTdYNFJkVo8rGjgYxrsvbt6iLuNl2ku+jsFuqFP
6nXr2+iuWi29GVV/HFA8cxzJmAl68myxHQ3hkw8/7n5EqwRW2figLtKeRMjnk6LaR7qubQcrUXw9
HGe88b0sVmAyBRPy/2MA1R1uM1upYx3M3szCeNAlcpaprncAnvCOto6zHWjS700X5SHaMTF6Pb5f
9EYuEOnd6E9PLp7zre4M8kjfoNtUMfV3gS0jUaa7tMmdmKw6PDtW9up1sflgjzEWMw2nq+caBFur
IjsNw2YqgrXdAeBt7ownjoV1cpocc9j6WuceMmW5uNDJaPLKfrjaXoGnwnFg9XFERhS5qryatWU+
xlYIsm495g3kH2PGhCpbGX6JgBQpUDCwr5EOvrZ1Wg0eU2okNWN+iUvjAX19vP00PRUZah3SfW+f
ft+ukfVdAIorNwyaaZiZAnOsth3BGBhtxewqZZTZTBIlvsUtkCeEOrh+sbXxMzNVda4z2XPjiI6L
29ADcF16UJoZRGw9xcFwJvsEV0VyuC6ZRc9uJKeN77I8krthpCM+tZSfVlLtofBVQEgrGhgokfWd
dOZuWopaqCs7ImGjOF/3M2PB4DC2dKRwD59vUTHtK3iTN9suhpNMy+6c6XlwogG5ROTp+XrzMnb2
ePaLcr5qBC1hz0k2pZGjflB9uDIaJDBaxvDGGoMeRzHfME7fbpsEbXfEJbEG6hM85zkEmdSHmdOG
pv9sDNovbkQ+6CyT8P2kP4Hl0jcjvb2bh+QRvNEonuu83ZejvvUGFNxVIuOHIbzr9RzkdyKRZ9LF
LE+p02VbSKCcGmowcCD2IXiCRbwXXuKfmV0/1D63lREP44meSr9PKHQQK5r0MWbeFAeejbJNVqIe
zOtkmf7GbZN42aDkBdfcps96ayOD7puNWdm0lUQ1HLCGaxsm1nfebOqiVWduGJf++mQstWW9q2hE
6XYQvyhSHbRhGs8yX7VC8/GFDMGGxe0UFjN2uhz4fJyS8tZ7AjMv7+EV24XvPvQ6W1hqFMZ954x3
BTA6tii62W0OlUy5G53UkVWnY7ssa+6JKAecVzUfRiXzO81sdlPA5eqmb74OUtBR+PK70XT2Yetv
q/khD0YV0mCr5c6CGHxN1R7g63FkTnUp4eZyFNWsAzix+6SgHtJ6jpZ2Rzs8iZv+MXNN0Enhx1Tr
9QuCSnSeLQC2VOL0yR2UYuFwzLEdI3hJmm3X0FKwhg2/l3n+ZNPgI/bYdlHiZ9LCdyfC4Pz5U0iK
LYQbvB1F+NRYYXbUaYaskJSQDNfkLzSUTiOTvma04PDZJYK3jk4tS60fQzZYKG2KDwMUj4c2qyV3
ekJTFr11k0FvpXFzKZOqYnsYXVg3kJ/9wWoubaGMy2CB9Pbc2ahGTsFDwKI+tRUTCBscVUOTduEQ
KXLv1COOlawFIVSnLUxxgREi8tIPMixOqffR0+nO3QZ6ifQzUnxmdUwYoMTtj5Fm8w9wylXzC9Lf
BEpE52AA4S1YEeJUpsnaon6BAprkH/9ZT+dFtfHzYZ+xIi/KEN6bjTty3UrlPODegBJhhs+prdkM
J8ydxRBv5YyWfxjdKAJ+qC6tGeeEZzeITRCi0KUtAevMUhY3/+nFrr01p06R81oDURXEyIRp+ZjR
rYf0b1L6QjVAHtzHp88XYXmYt0fFINnJulPhjbTKGHq+TQUzq6oV5kUUyKNw1byNra2/jcjolhIN
b1IVcH2jzw0xsrc9wr5rEkiyhVRfv4IXfA7HKPqwVLB1qng7K57uFTwDknOQhUN9ffh8N83uyCHM
Hz/fwaAGGl8/FVXVL6qqLjlKZylzyoJpY5CVj22UsRhL/GIBPZmbbByGhDNiSnPnmslPxDm1gnBD
BRWjpksV2qzi2Fmd8VTRXbbonJ7cwJnOfRTr5zJx1BI1RbOirUS04EDMoh3o1zZU1k8CflYcZDF/
3lxHGz+ilvYqbZ0Nohv8uOXgMZetKi7C/JIhiTgOCPexVFXIw43q+PkTuEuKhHAAXsufEweSm28O
VLtfKPc0y/iFeec7A1DvyrblHbxAeedMNC8A9PSZFOWdhz5oGOzmNsG3UXQHzIC0775+HOd3CiHA
wrXqbqvPqCU9nn7QBsyfbWOcnRKBs4tkGL8kBSgjQCflxWqCJyCXHD41iO2DZslXNcZPlNXYuZCl
hJau3UahMzSI0CymrsXHYB7gQVhLtdo7qiBp74O++2bPoubQqmy0jLF+/HyJ5580a5YIIZ1em24D
c3liVCGN2t7ZmW4+VYkWrsZJt3efvH0tKqJVisB9l0TEMo1DufcgbjI5dHmA0tTe4RMRJNhygBAN
86W4KHP4/1PlsE3LZNGMenQyO3u4H8GH6A2OxjoFS6WHzS1OmngXqSja6p5AcjjkH5mNSHSE2HFT
of3SMwxciMG23gbyXuMmhHri5eJQGma3ItPIfhtEhiCtb29iFPal4z5gpKG6ueHWbjBz+HduPfrn
yOmWOrPAu8+XVHH+dyKXlmen/YyJMV0bmWhvUOvKVaPEHXfgiUJ1vOhlTHePBJlvOoNuPaFPF8fQ
Hz9L06yRwB+IXNEmWFaabhzQkaQz/Z9Ofzq+ybb6S5qITaTfvwLZEI9JRxckOtg2r/JLQJrTZ13S
xhU1qyea3Vik3dWdb4N2aO47PWnutdZrt1qo9n5ivMNn38k66fZhlsVHxuk3sr31U+gHgoEYX9v/
e5vreccBvviRFQdZutZH0ZfuynZG52hVsXuXKmafcIvt/ZAx3W/cIsYI4sfnz5/01qX4Dm0eUbPs
DtoUcbzIopPL2e+eAvN7xaa6DfPWXUG4AGIo2kcPfT3wq0xdPQlTLICyuEy1pxg9ZcrqrWV17y2V
dSTN1nzq0KCtDaZ5ghXinEWFuUqGSP0lgvdroodlWqaQwqLatKB+6MQm/jOrpa8mL4hsYAbQBtXO
ttqD64pfNAQ0bB84Gv+c0GHMX1aejH6e7X/87/8lDf45SUA4jyhZVUrpX8KhWqzDHCCIQcvwk3yH
X7+wVdx8z0ssTCHk+/uxd4NtYDXvRYMA2TZhXo7duioL/4WphK+uE2PdQ1EKcx9ayfciTtAo+Im7
j2wSdgy3tG/FNMRzpfGXYCtnvhT//uxSKls6UGAMU+rOl5StPkp7yWigW7qNOPVcnAMn54AotitF
MeCdxDU53fN9mdqGa2dCdS1exjxvzyMzvClik0sHq1qmkAtwFFTaxnJsseZU7iFyuY6Jbr95Tlmu
CgKN1mUS4IKzunhvgeTzgyHcyqD8pdfMQmxEwsu+0Yxl6ml0UGv2ntyxJhoJJJJFZX3UpsIl3q52
UWSZJ8uQ3rNDmHmSO5swpfdr0qBZU0Vu3N7rabjis2zLuU4uoDgXWF45I+j2Jq11j7FJdLaEvTGC
QD+Hxlhs+gjOa5Xj19TdhLCEssOYL7DO//luQZn92yWnhcxEXNmWqevia6BmLEAdCROjh+mIi8kL
rSffpVXShpsBlx7OVErUFhbenQEkbqc3I/UJ1qQ0UzVKwGxF56m8l6RpkTRcMmtMGA12JWfSumTh
K4axuzagzVGDILj0k+mlktFEbrfhrtqMAQvYXOdAaduc6bSpR19EdJhRkzoAhzFP53dt02R7u6rC
LcpC96muiwdwVe33BP2kQXMsvtRTJF5RQZNUPZXJNwMRnQFapbPnLoJXa+dxpM2gAuNYdymz6jkg
z8VpthZwh69YAO+MxjcXtF04Vteefh8JW9wNaC6KahWoGtZgrh8BL0NyNXztoKZCO3Tm6EPFoZ3Y
94rRl6bcg6O1+j7twx43QToPyMjrWoe1Oa0gPlT3eO+q1YRBwvR0Aco8bS5JY6CCCQWqBkytSX41
9PoUqLB4Eq0n7pvKWdLuU/vORC+E6eKOmV34ZJZauTeMIKGDd6CfM2zJzKH+Ccx+BynEWvc+4wlX
0wv2fUyAPmvGQ2gOSCn0wCJ7gJ+QJ7V37MRqwSFipymVHcGpNcc/32HWnCn6r2eaqF9LCIeFT3dt
6zMp8B9RVYVpihbBOQTpVH+ETSw+D3zrGq4XBwwcu21f7UxAuBgDCTyMQdouGo5o66gtvWVr+vKS
a/Y5hFkXjumrPyEEV9MHKI1xzgoKZbobsK+fxkZbwcxhDkEwTNbo3t1AMkmqW+1JC19M4blXHPZm
W7pcMH22ykPSCqzQIDIaYIU8QMV51Wxo3p1yab5Aimd87AfrP18Pe17DvlyPOSSXiEMd8LrSvyTY
6uT1QB9GreiWQEB9yx0PWt/hUbKktuz9/tUVyFS8oO2xrIK3M9ESXpDKHh3YzSfJpd6Vou3pm3cv
QeKPaOx064KEN1rpBFiBITR+NvgHIFECxhhWdsDXbNdj8dg5B910njF0aFjm2XlCXTxFK1qZYgMG
TAP1evUmsEpRUtwinYddE7jVykAmH5gUoUrFxCuUsbz3wzeMcs7ec90QS66ILrEVHAbdyn5FolUr
jZHXX0J0P9f+r9fNNA3WKt2VXLYvRQoH1Uh4XpxjQWEmz/pEYHjg5+9lPSdgzUcAu0+9fSL0o8E6
f+agdcg/egDvMeqZSC0dqCX0IVX2xAP7M4/eIopYI7CfkVMYy77bZG0GRaERakHPFE+s9NxlIZWx
UqQFHZweJ02tjxMXzPYQj2Brdts3u6rRYefkNo0dWWaCD0gh/R46cxQFxrEk5ChRNSxzII/Wo+iw
8XeAqTw6B0znzHTrhq6x9YSah1DOtzwy25MwkpVpMRHUdSd75shx1WJRXD1TwFbLThiH6vu2Cy8F
R/fln+9P8TXfizqFZd4Qro6yCsDJXCz+43mNETrqVu8XS0sPu9PQyXBfxfilm9g9ZmWIfc4KUmbX
oEUB8R5zf+xPbSM/kjyC5R7K6iaSKlx6ecy8EbsE5O7e2aEe/mvO43/7pASkzQUrkFiKq39/UmYE
jDuwiuISCAbgNwFtqWCZupF49GTx0TMbObVlJNf0Nsw1btx9RQzNnTvpD07mtOu87xLaOdE7xlOm
OW3KpLj0zL+Uf78V11xPZRisf8q0dcuZwyr/cT29FKua19T5MpxAKuk2oUAxSc0rvyZLM8AJsSxS
fFx/+RbnKu/fTwudNttQ1Jv8TxhfVpkia6xqhJfBv1VuvSkPOJfS/ICE0lqE58CQtTZGlxSwWADB
ZdNo7K3BfoNmBe611gx6F5g2//Khfl/6LJhWrmvziSxdWl/Kuy7Kq8oYAWtETrNvZdmeY6D5e5/m
0HokVmQXiHbYF0nUIH+19v3YPv3lE/xWHDuWw6orbNswlSLS9d9fRtPoMDLpTy6TCMujC/kaW5sH
0YN/ykJStc0tm9Zn3O1poLBtBsML581d5xD3QrqY+ZeHzZ6/hi9fk8t9oStHSlco+eVhUy2KGCMJ
yVMJ2nPgdOU2i9sIn1Yi35IKMD5SmL2ehemZNugj7ELxAgYWenlk2edYm+QBkOuLk3bJnjOMoBUR
BxuHVBmHYfkRNkPAPM+FAGzXol03IvSuQ/cs7KCPOWub5p6CD9Ydg1Dbu2/sTPulyjN2geCZ+LbX
yRjAV8wJNhzANJjKUXIa+va1mFucny+uBPuSOjYp1/AM7ytVu+toCq4JnYOLSYzWItOH8HUykTxq
ddsfP1vuny9a2Py0VOrterP2T3/5nn9/6BxBScM+y3GIU9CX29+OzRBnE0IFP+uzOWtybQ5m/awQ
Be0Buk8rHNjdwigL95STdu6NQ/pgzGNlFWQ0SV45QwSWVwJyU+Ks2vjbnz+f+fvj6QhHGQrmlqkk
29q/70MtKyBZTRwJStwFZyXz26TX7ToYSvixQ8tAosn8VRWqH3St2o2ag737ukIiMgcPDYXdrZ2W
2kSlnXeX+7PpnvL98wUaNYrfUc93n2+b/DkEmWgayPeJ7vbvffVWpSb70QB9Dvaauw8LOnWpNYUX
qcsjxYm60D38y60ufjsGO45pCEVAqrBMds0v66DDcUmnDxEyzEoPLBDRneOV7rmH5BxdR3xZO8/P
STavvQs0rD0xSvXRnP/aIKYPDLyvWFo40w7J7S/fxe8FqsNOJx0HtaSFk/9LlioIBqgFuM+XLdOE
s6bVLtB0dMgm6TY8ncZaC6zhxCM57V2AVquSlmeTvekprCDCS4pTMI3Tqe1184KaJgOKGVrLylHW
GZSRfZ7H9nTCpLfJqPTTrANqNA3vUdtNawcLKG2U0L4faol1FSjxChwI7BhJ9lfDxO3Pv+t/2dwd
2zapoEzbJDPua7poWVlWzZQlXErDWRKBR6O6MdClGVK7Q+a9GdrKvQ9KaJ/oHI9DoAUAZV7j1Fy1
YVGfiFkzL/3Q4I1IEbogYCGdVYTq7s8f0/j9K5EEiOsUY5JPS7X378cjDRAscVfO8fEYSagdqMer
sXmePOZUKXka/pgbNwYs4pZEKQf/PF5JFqVFFXsPFEf0iPIcir+KbXpaMG6scdq3kGhBG/NicyCj
iWuh3nCJX/nzh/+MNv/3ms4DzWnHZF03qKa+rD1aqBEEXo+I3+lag5pFEt62w2PjSuuEwekHhiPw
Lggak4roPE784pyFJSHdEa7OP38W8/eHjgMB8112O0tnT/96IWMrdoXVAG+qzilS6UWeuONz76N/
cG27B/KNxVHLk0OtRHLX+Uoe4bY+655LjzUKjVNcKvvmtgKIiPR/AMzR9k5WzXnTwbQ2RAJMrmxP
n3lz+sQzlBvOGwzbU9pxoAtkF74mrU7GnQlFJC7t4ZSmzhsQWXluiwrmLDrBjU4O4sZPakZE/x+/
Pjsr97yaLQz6lzUH31mclFWaLCtD/ZwmW56JKvZ2HJgFdBdLg4foFpsKAMTNzQ2LZNGhexEOUxWv
tcNtXgRM9KtiTgJHT9kF6kGzRwby9htxTsk5pjWyrLUQpNT8tg9zeQhjs713BPLGSU/lKVV2tasS
1JB+bRRyDXt9zdE+sMSHJPOiH/WThZY8R6xr/aUTKH+vjymNWduMz3KesuffT9HIxwlgwmdLrwUc
ORV3cSn9V2xUyclMQegrdretZ0PK4qsblkaRv4Jhas76lKMxqRMSrgLyFJohCl/drkYPZCfnYG6X
JaOLhwBUt61hU4wJgsQKEu74ZYej1XgTTMSwfepzxGJ1QcSZsWSRXZNCAsDfMw3UsT7RWqlwbxlO
hJUtC3mpNb84EJ7hg41q9QcrxZULvHXY+L3Notuo7OJbDT0OUAE66Rta7ZvP+JveiBp/7EyPxBh8
aosyr2u0kaK6hbIodgq1Xd/Ws/utfjT1WO5jyGYbo43twwgxQeaB+VaYnrN14pbsljFNOYsFDCOZ
DK6jIK73djpjcNdE1k9rLmAA5sPtcLH0zrMbqg76g5gehFZYK7z8zvbPt/B/WwodyeZN59ik6W7N
lcQ/jg/tGBPAaOiwdomotAvPuWVd9UPPMPRlCG62sX1NJ6PY1tEQYwslwsAajBskNfNJMaBrs+qA
ZdW7H2DnQ2h2rwlBRcdcIdfrcWB9vqPhOC3+/Ln/S4Uj8Ya6CoesacjfKlswm5jxW6iIJuDjCh+C
OZTLdqz9dawXYBn5KnYZ4Mq9yO19EEB5qGumOTUw2qWuOe5xfivn7zHuvJ+e6pFyNCOJXpVBxjlm
v2U0tgiaDPIYOr2RW8/EJ8Yog5qPu73BzHoUvoqvzID7OWJ2wB5gvJthMjGlqO1DZeFc+fMvbf/W
TJ3LeN3S2V0Njnyf/e1/fFmMjsbUCsF8ujrh2D3shmNIIvCiG/12XRMVuGd8Fp2VR+tE9cFt6Cws
upW8Z7LzP4Sd2XLbSLZFvwgRmIF8FQkCnElNlv2CcLm6MM8zvv4uwL73tqUKK+o0gpJd1aJIJjLP
2XttebtGzJRL4imkngh2PDx14lLjjT2Q2hxxZjvmAo1C0WJr3oB7jhxTLpLzbGDhbPEpWo6a1PF+
GJW/9FBt6B8FDRFKGygA5L2HXjNmjEDA4R14L1f7qu8rlKZW406TT95CLavsSCDoiJAdpSmHRHXZ
/V0Ym5JUxDet95DJyF8kekl02/BvIersPnm/r3fHd3dPW4VlaeuGyv5Ye3ciMvoGYo2d5xszjjTu
ICQryEoGNzdswluU0zQcaAUAbR/g70hJ94ToJyYHvs8f525WH6agnDwh9dF9ULEtKaiDOZskWOfq
2KIJRP7CbiJ3eacXQ3FU1QSpQN/HL3ZdxzvZFvOx74GSiEopFPhlSrgrAobP6zEGI6dwBj9XYQUL
e6v4GLzX9nJd6YWHWvL7+tUQq4KAU7/aZNaSuVHLikfAA/6tpXEUQOX67MP2L/slYdFf1YWpAaVV
3y0SsUDnyEwcggHBO8hxX7qixZmhIk5Yv8yL0jOioLtVYmBVl2zDkcDn7s0yMx2TVryX9+DaUjj7
37Ap67WMN7sA/pHuU2swL4GRDNdgPtIxhkzABJ5ebnEboinAS1I7RQwoDYH/uA9mclti2ULio33y
JJWPZ3c256rNdMiwdFt/f6brfdPMy0RD31Hqsxsm6bA3I/NtMoqvvDl+fj4sfXqMin7c6sCCjoHp
jwffgkCDn3v+ZC/9cdBmwoAWmBnYqWILfN+QHKWiilifOANIqctuqnhS4jC66jP2+CZEaBVrtaeP
k3wMs+praWjnnlXhTerGkz93b103nWpz1LkrC31r9BWRraqO4IHGIWPLifxcAs+b4T8QhexvnyxU
yxvi90+ZrZhsDPhFGibHnnd7VJMgOzyTEx77DmY3yix7Bxj+caoGwLhhGl4mkpMvOYnNPy9GUA9g
T8tqM4KFwplAtGkIUsG6qppWf+GZ9ocKURhMI76MNAOz4SwARR7bQAe+T0z3zoxz63kGD1sCx3uS
U1JuRl+qLqakfK391nhsCZR5qESdXsXdQIr8hZ18sTNVVcHBMrfbpuXjjqiZtNYgw8sinskgGC5R
kU9uKn2p0r7YB1DeN4nWmOytym5T5nYLUlQy7wmpukHUEk7PuP2TRcv8uM1miGYtv03eDxZu0N9v
0qNh1uWIbAxdMMhhEBwL2lQ60P+QbjoYC0cOLX0T5zpQ9hqHFMtac1yzShpIoa4/4cntLB0nqFyF
3hSDel+aEdLcRjdtvqUSOGlJ6SPWIvNXLmaUmtkpM/ojmVjNz6hMZMNstSSSBgv20sf/v0xaPhAD
eu8YBTxoWTZ8bWMmdZWFJ6UdIvuljTmLYuH5akVQmsiY+86ohf6D1qeP1QBmmvwNjO2IhmKQfEeY
4tUmRYbkSpoAiNUHgj6wfR7R7ceJ1Tpy3WlOotpYrssw33GMVM+QvlkV2L01EVPFqXqawc8SeQvM
4ZOVQvuXlUKzOMEintLo9L0fsdhS7qPlYDm0F1PlpMU41Dq1v2jR2Du9Nal3tEeQCJzOxDUHCqbs
huoolYQ8SLxcoJqU2fMn3CZzAhy5HYhOsxRH1UdQnOTL4jkW8on/32wb1mWzKyY1vFtQQox6jq+N
ylKIsjl4IugBiiSq6KawYEbMUFHBpH7W6/rYQ1x6SAb/2AYL5PsdYtIShpjha0BxLNK7aTd/xZlt
fa0W/UiYCOuQldHi9kz2vM0gWyL1PtR21xws7WFsOjTWWheSjtNZzp9XGfPjbYm7uOCH464ENdV4
dwChbw/HiNypTTXEbtjj9GpaaXw0iFA+Sj2MPch/j+u3AquEKhqZ5BulDTuLKDhLpamQ7Z1qVzlQ
ryM4BGJWopti6/+USKtgH6fmLmGA96Aw236ouXkdqtKCRBv75ypplQdtlsS1l5XiPGLU34RzNn+n
qXogsS59VQdJ9loC/R58O/tOWO9415aLlZjfoH2GRGwMr4kc/kCTml8N0gCIPGQ0lPpbErxIRSob
tJS5/VKT4nAg/6B2QlMpvHzoazSldnAuotZ/SBvZTctiOT933TcmodEFyti+jE0kbMFVUoJPjvy0
GT6s7UIxLUPnN4Gox3z/7udDOHCPBtzTTHXv4YDiPFaHk3Su4UkFkXq2E5GfMowANiEkjj5L094a
C7DqejQYDzKHWVW/df0A0LmqNG+ct5jEoNLlvblTiPL7W6uU7yzYI7t4zCFzGaDRtGsVRlJXPg3J
Vsxghka5015yE8dT2An5b20guxvI/0Z0Mg0DE5GTwgRgYy5Gggykmmu3euakKu6Asq8Ut6kyrOfj
WD42/ProB+JuCuCIkL/hKbPPuDiZiWjMdQhRLXT5E2P3JTdmuDfIXPE/WDg3ZL/Zap34UQl2c3FZ
6/fBZyZcaSc5AOP30PXLJyKCKJSEQFHmSJ44jSJ78vvCPxdkDSGc/cvMEhPktWE8CiyKTI5nWN+T
VxidTOeVCGLGuPBqOvQl53TxcwAOtB7I9qa128XCLZjTIvo0FtOMuonsWMdGK8Pzgi2Fy7COnGYy
4xtjoGGXETN1SGDoZqjlIJZyMUMZ9K/MPFppWmZUWNxf7S5/m1pfOWPYjRheNp2bsYpvTPqIV/Je
0WgWKv+xWj0YsPRZvNoYWHmcLjYl5C2AeuA4zsk2SpX80M0JtMxGrnZ9ORnuiAXC1TMluqh55fFm
EydtuURLRPuo81bQ0nw6RLXRP+eSZ8r4CkYQmc9MSP6yOnpeeud1HTue4f8ujay8/Xl5+ZcNmFD5
x1juujKq/ne7Xjmp1bjpTY6VmXYmfRxWSJtaxLCMJKc2hGEZcTe+IrZ7JksWaPKEhkeqqn8K9ll3
naCZ7dxA2TKM/CUKtAOijPIvAC5E8WKhNfzXVoXfvpy69FL/ZMewzt9+34AxD2EYSHNO53xsvfvZ
Y39cbAJls8mYwe5siTdNWS8iGXYK2y5m6VbYSixBxf1j3I8Tm/YmxNaWC/RQJk4SbkAd+YfbnEAW
Zv5WiuER2X20PJKCQWLlUVJPLdX0XOUjLPPeQuY0Toyws8c/vxDKv2zNhUVLma05x9+PYzVUt4ZC
N5ZXIoyms61Nyt4PGQLjLQg3o7DzfZ3r9Z1miwwNBA4h5th9j2Llkk3KoROJddf6Kr6MzA03xITM
zJqS0GavQvDqwgqqxfcuaR/DsJ8vaMLnZzPleGWbxEHzX77KcagdyV7RjgkMqIcWkR8WHr40/fI/
YE3yo5lVphNKUefOYfGPhQX7VsuXWoa4WJU55qgxOPmTmt3iuWaFRxSFFBZTgK2of3Fg3s2SZH41
xtehy0fPqBp7p0lmDBmid3M5brxITUjyGxqn1QHhMNXMrsRBapjeLGiiuPHgUA20WKE3VR6Qm85R
7QYlOMLFfROqeBDRHhTIQUmIivpbPtsabPtAYueoZFutEsqTtZW7fnpSlsdVn7coQIpTmc0pd0lk
IAR0JgeiT/KnsQIOQNwVejIpWwIsdId4kv5LvhiaGEAcE3TkjqihABWSzlm2+DtkEH0hZGs6pXj2
N1mUL4ByUTszsXxbWovqkcbfbcaD7iIjGjFCKKQiafP4HVr8Qz8YiAOmUCIDY2CiIYUdmEArftEb
oJ5/frd9VKtaaBM4A1qyypHXtt9/dKKqSCsVOpSu1v1+yOFTjNqXCib6Nk3yoHKxJw7uJKrUU6xk
YnzTp2/KgrpqVcyTxUgHOAGR8FAYAKKHfMi+J2gfZdRLP4LaOKYID/+RbMg9cQn6CrcUi+KxKYOJ
EOARWSzr7BawQOc1RfRiYGD/irhrfGA0Z1zI81bvRlLerOwCX2Q+yIyOUYIsD8OqnQ966ptwXWRa
VEZMcldDU17Qf3VBQZVunpkEb5vVyMqbytemamZCenzxTTMWZ+ZsgLgnC2TmTX+wB187FNi48geZ
tKZPNm/iQy+LXzNNBaZ2iEyWQervZ5oQ/FncWdywi654oV+c7SSrbxyDrhdNlnxAmE0CYlH0b51c
90yqx/m0XsIixJIV3nv1Nqq3pl6uXX3rg5usXClBUJVyHS6VfmiCq6VchHIJMF3eGhNmBItYCJHA
gKNWLfiAg3DN8LsUSvCbgOA4RlvX/2AwPPqZwMYTJibtdUm/8be/91WHdDovh21cMcVaylQetfBJ
b5dS17KMpyR7pvrpOcqeA+lXzfWL7z83+stYv1T6S56+UoX+kk2vVJy+1hLeBkhkX3LplYKo8SDV
WT8QkQTDUEB6uIuwcImyEt+yDHUjxrY3U0/DHdac9rn7tO2jyh/OnRaHDASzqGVVFV3Fu2aZYqg0
IRK07YqJQPJAKjheOoiSQ3YcxUHjl6QfubagqaOTj7mMnKnm1Egn0rmMI3GDdXlu5qVGcTbzCz12
Srcvfn7pc6SGV9vGSHSlZoyi4lqKa1XcarbV821ca55vtr9UWd19n5cBHt+95bFyD5hLOCm/k2cT
jgtUt+y5aTN9rybBScJbBXnZrPZBaYXXoEjQwBuKW6h7iYbcQV5gdwepP1ikzvuwEnnPLxUSTiIO
fnqk7PSYoOQmJEI/mhXh4qfAP5XyUhrhFPlZyc+gsCZIVhgq0wsFTFdNL515adxBO4rkWpmXqb9a
ybU0r0N/zQmcNK9JeqOi9BYPt8JaKhxumXVLrFub3SlzvNfZXR+XIt+uVR11vKfiLo93s3iMxb1V
evUoiOtIOo0e6yJBZbUhHM8Gu59IcU8sksGCZMmBC9EluasSioygqwcXhwV5pY9G/qitpeSPlG9B
Lnu0rTvvMpR+mEl1664n93RYSk5+VW7cflZq3EREyszNWq9he9Wim9RcdY1EsCuOxyy6Ju0lia5R
e6GCltPxpdPPbXfmWnbnJlkKQw4CKnM46WulMMnEkfYgldTHqD6G0ZEhcT4chvyQDgdBNFD8iSz8
o0oGPRSqAYXmH0dJ8d6fkAWww+pQR9aphsVTWCS207fy4IyYOJ6mqasvfiN4OqnxxASdGLJF81cP
XUfwhE4wPD0VBcXFcf3WeiEASDvr2jGaDEEKvIVcHOoFCXb9fA+F3VykrttVCiLtcIKNmEKOASBS
TN/Cpt6YSmJ/iWsGGHwyo91qRFq+b2Wg6KfWNj0OvdHPvy+zsQ7N5hCgvNwlgIsfdKvsr+slx6Z3
jXo9cFu1MR+m4m1mp3mptSq9YQDDA5P8MPUq/dKNTb1vsk+EDx/3z8uQHY2YqaFm1pjTvFvhGzJ/
EXsXG2M2nuMkFgiG5p2+4NCigaOrPIGFmesK/1N+CfO+4QxPzslECteYjU+qabzYhpHcsbtFBgdc
LekcvewMWMdwvUYAxVd0eaQWF5/cm5RlXftt98xPjhhcQUXCwOPDEdemE1x02Qjlpws7t51r7pK1
+pJiX3F0HRtHkpXmjYwW4MkieDVQo4PhoLdp9VlLo6cn8HeJ1bZUfFxtUh+qJUngz/sU9eMNlBEQ
bRkAD7gM7PfDoNiaJ04UwI7aCYRwYWJwMQI78DoZbg5cGusydXTh2CM7g5zHoEuKaZMsbGnYJBJJ
hW9GldXuoHQ6tJmevIUhO8UCdbo6+V8B11zbYv5s/vJRpsOvlsYZukEmCeig3ykGmC0Fc1Nr2SaW
ax8vGvhA2yAXodFS4vfgbW4YvA57oz3mDTQ3s5pco9LRgWbWdMptyasR8WO56YhZHrgv/vmX+lHA
wo/HxkRHQo2C+sMQYMYOTcAk3Law88sX4N9Eaw11TMvAHxy90ZAjc/Q7+yaRhpjELmrPZDFuVMaL
9vRNjjpgjz49vUI3Ge+CyvCEYdPtHNVPTngfm5D8pGJRXXDbXkWY7z5dGalXYw3fM5yWJbZCgSwa
lHlWYtQ40/Q6fbCtOdvVSqsiRyNACk8VHv4eFumsLus3MoVl+KRs27LH9xYSyVqLyTorurqMYWwQ
Il2PQiHMFNnJkOVcgozA7UQ2Jug70gOHLPuVFg4jasVXnkw91rb9xJhLlSJBFIaR76yQI8onL9G/
vO81JP/IDRlY65wKf3/iclbSOUVHt6GP3R+7IraJumxpvMoPWaT9iBEL77Al4+/pHcPn2dop+Kw/
/xDmv6wQGosaOyBURB+FTikyLjtVsgWoEe5kldAaCPVea9RLakoZHGB70pLmiEnfkGw/LKE7lDTx
C1kQP0Lihv+GNHFoiB85NTLcyYETLh1hqKdqq/9VkLlyR9RXXZfGyQMfJPk4BsiVpjobnsBqo/Bu
t6yfpVPqtL3CZjrhZi4vIugIUszwtk9Lu6QtOzIloCQnKc6HsMK3Aa95b9utfNNSTTxLVRk/aAjf
cUnH/rNlMXhpNFHs1z/V5TZ2Ov8hbnNEW5ZPeiLGcI+1MfYC8kS2/qhZ1zmUToFcVq8WdhklC+Ul
YYYeXaQ8oo05DzKkxUnOKg8hiXg0K3NCnkti3Z9fEAwfH9dsg1kNTAg6H5b+vk0NjbbraDiVoM8Q
o8yBONs6+r/1Ual3d1Nj27pU2iMP3JMxSI3tUl26n9t9L7xReLx32p1KpHi71KC5wncnbSn2TjBT
yWvg2IKdpiRtT0HFAXdBuU80nMl6+zqWx58lB0dNOxhrJYTc9QdUiVTk7zVlKUPZE8oztdjcvEVd
q3iU33pB59k+zWFC4d1Rc2eNECbXbFy9cQltLCyXBMUZKQwH+cjD72qMXvQj7wE+kqK0p9pw7xv7
edzX0cE2QJAezOqgV4d+PnA8zOylEqo7hukxIl2pOw7BKdWOFELZn1XNJ61cqphP2XyyoLOQCwqV
JDtT4EliaHifvITrfuDdXddGocmdl4VtmR/+/sHOm7gsJyi0KDab8SqAv1wq5RCiOsMahqMqZpRy
p1OOea2w/2l6bZd04M5DP0pO+E6LQ2ym5HQFbfQU+3/rYZWd6adm5/WRlKbTMVAtbuR+cjCL6KuE
d+fJJAdsG1qt/DhPhratyGTxKnYU9/KEezF/QL74Ba9cdSsKq7pNjai8MKIjbKVDdQsC/S5PoLx1
sSSG2p1JcFvzI47L+dpGknxDABE+WKLUv2JkS7dlnqIWyjhPzdE82lt6H/pDy5MFtQWhMNE9K29f
VLC1Z3zY1jm2WgtEjG7uslrAcUCACG/P+B6bmExVLAZbjTTyh1W5oWDrfeDI3t6JJP+HQG1xi7Ma
xeLSrC6w3GE9zQ1E5sCim17NPf2eyuRdY73MJZeo3GZjtokFk1A0IBrgLTSRqu0wQcIt6/HuJlpf
3JRMem1nM/sR2eUP1L7Qw1SfX8lnW0f5w5ABjyljb241ho2tYRVB/pfSBYCWpGeZQvQOGXyyG8TE
13kKi0jlIbhoon1LghAQoGhvT0v507609pjY7fiA1XpsDnNzyP1DoxwAslf5sR+OTc6pFS/kNo1P
83DE6UuVJJzFp1492c1SVXCe1RNVVucuWKpGsL5WX7GYLTWtpS2Q+bPln9X1Knwik85ZeQG6JYkH
BfxJeYmlM9WUl0hBj3gZykspnal6rVY6Uz1HN5NgIafh76w1KGdqIs4vPCPe1MOzGZ61ermm+slf
r8w4KKHAlalL826R0/11smJ5U4mmuGcEfxE+PcVPRHyqD4D41NtslF9KDY7XMaeXWZ664CTKk8WD
+WQgMhYnPvSSfRJrqdlZXmsclk98PyzVDpzXlmrM85hc+Hwt4UDmOTPPbXKJB7CVpAmf8+QSmefA
BKuy1B3pom2czbWk+LLkXQ4bpT+rxnnuz+Nak3HWLG7Z5y79VaN1oqr0TA5Da52QSKuopIulwuI0
+Udq8I+pspRfH+36aEUE0kJDOGgcGjkrrpUVhxnov7RP8Btre6PbE3gUfUGnQq1bUG9mzcXl13kl
hFDu1pqray6ypc9uUcuB5/cFTpMVbnMWrgf27O8l6qM890asdpzkTEvaYtve09iUTzGxVGuFcA0I
asOotXjwliJhJsiWGn139okFcAvNDYelMFlL+KwjN4GkJi9ltrs6303VTiP5dmtqO13bQeL6WU0K
cojMZ/hkLinslulWkWcg2yk9oohz4I4G+i0vChFlLhWWvwoJHYWOvDX2ZnjAh5frsdgNswREVq1g
U+TKniqVPcTrpN1H7T4QXkhEL08HVS7Yl9YrFW/ijpp6g+9Sk++m3Nk0N+CJFEv5oQsSjmrkndHu
yDiBghcRDL2jDJ4IT0vbYZv7WV3jUjP3Qp7RrDCTsAfxDIM6tD89s7Ch+5cXjr2moXPaslBJvtNf
VIrZ6xIBdMTA0IHeTLBKyNIGCxpsITxQWrUN0HQq22hgmLkldiBgKQ3gZzpd5gyApRtnyhz6m5Si
O2PjaPpSxloWGzPdSSQnW6sgmheQ2VqkXnWsDZJjQdSW4DM5JONRteG0BttwpzeWGvmyJX+AxoUz
MN5APA0YmtNq7oTI+MDOkXRLorG2pdinU2Pzq/poS0FxE/pGFZtKZoYDBHqjwI5aK4DoHizFPEgq
t3aybeWl6rVKiVTArZ84ORm0CRa3pebKGWigcEwngWJwyLOhiUVNtgOUtuSbUIVtp1lLYf4RISBx
Fv2D7VB0YKhorcB28NhT2lqkhaMebCFOOfBLSUak1NjpEcHEzhQ7gqRZsS2QPE3bTN9CYdEmpD3b
tNhG5PbF29hny0AO7yaDtLOkumwA1acT9uANNmvfswmRIMiQ1zXYzulWr7ZgwlHsxrDelS0AIyCz
Klw4a6sHDsks1LwW05mpcfLXBN15Q5/AIcaWuZs2ORyYUl7BiV+RExhk6SyFx32xufOS8XIbS1Vr
5bPTGGDLnc5wmnapdiYz1IHCqqw1MW3D2Rs5rb2NIgcsT6AtpZAuOG6HhpHVts23fY6pYosoBMqs
raNM3NTycl30X9NyzS10ECQabwXb9YRo0W3cL9XI24pQNWOpQuKPeFturcShJl7QYbkOlOrUg9Ot
15HXUeUngfDIT7VUvRbtq4gXnSaW7QBZomL+Jigtwtajnak4uuIIy1F6xwLz1juywg4KF6szlEt1
a82xY4stSEkk0Lm+TfWtPm1JNm/bbU0ANPs3XldeXR+X2UbZ0/3ATNzJG9F/0h1YJYDvFnBdIP0x
DbzVdLTU33eo5VSmGfhcVGq+iotXl8MnvOHhk19rTj8MmUfGQYjgzJYdjCdsTxpFe5Ose4AMw/fZ
faXafGc4WLi2nO4HpHNu0gdsUyGJIU0Pr/9/SfFDbCzrTVhvSfeWdfxn3ubgrerelOBNW4sMMPCn
KwH1i5R+MfXXbv6i1a+2vpSvv1o89l+ocHoRhzS8x9NLk76k0wsQW0t/ppqGwcFzGDzHwbM9P2EC
NPInay3begyHpeLhUdPvTfJo6PdCIx0H0HFZZGQuR6b9lEwSURmF/5/YjPIXcg+9Gv3eDYkK0qiu
jTcpPubHP99K/6Vji/CKMbrA/KrT+3rXRZL7BrCmv3S8cuuql1i51suUkjdTpEh9igGB8zipr3Jp
kqjZGsqxquKvtWCBJuRF2w7skGQFtGRDahPJMkn8NgF+2doklO3TCJ0KNPNa1ZSd4cM4j4slPbDI
5HuXzmzFRHLMjFG+r99q+PLBgjlJqmsoGCbY5JpIKLosO7KfpnE0HlpOwakfv5KwbhwJDfvvS6Rs
8yXMfa6Uh14d2IeScItRIjjUrWQ/2x25qWlfs4ZATduClfWMpsxeatTdn7zBrY9tDWYmuHkZwaMa
YCz3+xt8NFU/keuZN3hlc59bRJqF1Ux7Aj+pUewzZT8L9idLsW/5WQHUX4HXaSm2LhT7Fj9druxb
KN3edhc2L1L/a+eCCjCyduxcKJ1cnHXnwuYlTpb9C/uWcPy1b+n9HfuWdq2f+xa2LgUH4MjrRk8r
l00LlRpeTJX7YN26+MGvTcvif4PAGuXTDtYgtCYrPK2XQkIA6ztVh7zOnqRrBwjs/Od3qfWxJaHR
S1xEghikBDaZ33+bCdHaLWjIkkwsECQpLdVTg3T3NNm3HkUgqLtyeovqGeGu1bsBYSyQm+35uF66
OmUMEifDpoLP5tV2NOATQmfWpKr+vVWVTQn0c6vPRedajHgYemJm5PPwd5guWKz/+9b6/bqu/U0B
ONlZ/4Cgwn9GdSJMJI52jchh7nfke9gEVh9zXja8yRNK/TcBkHmTxeOrCOIfRWPEzhxP/lM3qCRo
RDPTBmOwDwGUF0bQ5q1XkcAksZy/qLmkH7t+yeOt8/xFRgp6tn+YDf2xohLJNzKLv/vdlP0YW//U
04d/qVEWrMSNMkfTJYnZ8kSkIvNt1RelUau7aPL6H0Ou5IdERyGQGLDKEdg1Ttlm5fOfXzroSR+3
fEhO0NzKvIIcQd+9djJNRokw+3IzKGpJO1qnUWapxRVTRFc4MyMAsa1M9n4OW/maZPu1spEsVQeT
MlUzlj9HFe7B3TzsRqRX2lL9sBNiZycYglxL7Ej00hMUuq5Wu/a0VGq68VpD6HVrSQY7ZI9i0ES8
9jB4RuFpazWDhygQQ+VceMXgjYXXk789LNdo8NrCCwZPD7wS4WCB6dJLCz4qLmCZYa3QcNXRVcoJ
hiU0Jzjp6Nyb9Grw49WuBtC0dsXkqrWbma4xuYnpRmv1odeuVYeeXSxVhl4/eLhA2oF+AJ48tfAw
FJeDNxVL0VhJ8RcXS8X8FZ5E4Em9pwWe6D0l8MB+jYjfAq8PlgeB4VK+vtSMFLByodAYQOO3BS72
2E1jF9w9ldgEOi81EWSU74ZuN4S7LuQs8clY6CMihLaiyb1fNoWlqOI9aStNrTTvKxVQc4sMW84S
QgTirH1SmF/lUGk90gHsJ9OKJYQ3c/TEjIEkiSHKPANp6SGukN8kKtE1Nf3bbxACj40JyCRsST2b
rFm5hsFXQaYQWMjpUk59e6K9E5zDmdtRWYjwTR4GXqCQUMqqVdqNr4C562WID1AvzauN9PpQNS19
MdEnL4Gd/lj+19NJ2zBFsq6IjYl7yjkxd7IAFdvrB9Uoic6lsVRmcnOUze/KArxOW5uYjICFYA4n
YmOmQPsaGNLfmA3av5iU3oZM+hHGxvxYJPy7elcmN8Cr0mc+3Y+tfjgKgtsR81kkOesM5L+6QBbx
KKndyfw6E7P3OmMKDy06K1CA0ZMBfVYOp11Vi/lLEUQlXR7ADkQp90jDo4T8IqRFlWZqHiqh6bUI
Gxi8BoSs3vDZyYf92Ugk0uVazf+kffXRogs6V9NxanHeh3K/6tn+6+cOeTFLHCII1HQLtN4U6Jsx
Y9opaVV1ABMI22WM93Fk9o9IuYSrFC/0A/U7KZDSJ1ybjwY/ZNsC8baKmYjb+nsAl5KMs54MiQTj
ED9GGpbF2SyjH+gB7J2Rajkh2VBqI9FWXpySZAoAPHOjCT9GCoB6mUnH2pLl3SUErljzA8RWFSZa
Y+5j04g4es3ia5vqd7sW5ScWGLZzH1ZhCHOswrIOHFf90BJugzxt8lELNsPsy9UmgK+JcFSatrZc
Kfg0O+CbxSKFGHSVlg+XTuPcGZrELa9/UBgo96IMnATRgjult8zD3GsVOK1CbOM8yyG3BjQYFjub
tlwQlDXXLpr/JsfE2FWN1R61gWb5+qhThrdiaFrXbMl8Ksz4CxLZad8VBI6XJcJU2I3Hquj9Y6v3
AED8eNiZ5E7T6k8FaFf6dQ/rw1zOmoNs7ZBMZ/ZTUYixcINSkh1mGAYZSKVxIrA4ZzSa0AtpQDyv
35umuNxiFwq384IhHgsTlwWzMMcOa+US2z5g1skk7SjUwlsFcnsT1D1JHKirb+v3OrUQV+y5UvO/
34jpGSBBsAjEsFtyZDnr+jYrrcLz3Ha06yHDcjHL5IEtLaku8+jEsVXe5YxEZlkmQDEuGu5sXXOp
cXQfQ02pbnDLib4bCTJPhbRrW6XzdL9onxWNNMC+sHHXGP+Jcnop6QzyvY6S0RuEbD3g4NS2+dTT
wjKUHv4nDH1NWxC8rRtobUH2A/x4KyXhlEXsMCLWMYJZf8p8jfN4zJgrNRHxJxJRfws1krQ7kvI6
VYWtKdibmE38Zg6DtR1VmsgdU32wodwmE0t+buw6uOWapL7q4rtumNlLBo86iHzNS/QmPAwgrw7r
Izrxvx6VWSVYffvqpyfGyoA6VG1p78tyHpy8wSLYqm1/hL/QHTvAL8cMKDnZMLNwiRJ5gPsXf0vx
kux60U77OWF3BQHuC267cxbGeGr9XmOS2PhghvQpOZASIkNbhn5MGHP9lywYfDaTfZmiGJFOlrcX
mw3J+lU1ZfPWrsBKmanUMqRTdLwnRqugaNT7h7BGyC3BJWmD6dmSUVLgL7u1Aierac4EAplNwVSb
41PB8bPXiuEApm84cOL99UjtxuGQC97EnF254fJs731bzne7U35IeqMfkFZP95/fTxvM8YU4rV+t
35/oN9lRS4yJPqPD4rzbinS6RdhhDorKfXwyMUJwZ7sLywJ5rjB0D7TKPyRBT1TjLM8kGKQQeh+i
5bvR+t2QoJ5UQbG1OrotUhHcCd0rUxhIKz8vTT/vcikAYVYYDcIshnDY1VDVapIPqoiGsczSxlx0
JAq67K3RhZJ3rfqsOQuZY1AxyJ5oB56P+mX2dX5xptoumHDrUFX79YtO/gd4hbGXp05XvEBftv+D
QvR4Ov0PZWe2HDeSZdtfKct3VGOG41pXPcQAxEhSnCTqBSZRlGOe56+/C5GZ1UkyTew2OxYmiRIV
EUQ43M/Ze+2nagqzByWXHjdy8aXGFleV0bDPFGbWnChjWblHTFFxv7r80Qw44HR56KKv1SAgNFdm
H24uFPFhgcs3zADzJclrIKjG7co/HsTyW+GScFMl5uB341wd26r40S3EVa7MfNsQSrm1F3fOUAvi
aLLq+kL9Zq6j+31UmUhLyNqWCtRqG/n1qrVLDS0OUHURGnLfIjBYMYcqb1Qio6O07q/YSb84wANv
K4N4cSCXzSkhE+wA4eCOIUUD2MvBDJuD7IobBSCvwcE4C+3cd/kPd7NO7ppJmtvZzeOIxpy2XOeq
Ma2QZkkGVxpdSkNieay6+ZgQNHaYSf8DRjKhP4yZZCy/ujwgsWZXOxkznTLns1CifEeQqHUWSm2d
zVw3DnnRPwitnY+K5WC05RC3xmc0H51LAKWYCzLEbf2xzLLPlY34PGz1hPZpwBGsNJGTjuHRKJr6
oLZ9sTYB3GxgyBFC2gb0vFpBcgrpEOxdChUUVKTmOFCMCmlWVW27NiVFvcPSVVoSUwewuRYgPnpv
GEZ0K5xNMU4HIyOsLSCG56ov++JKMRN55TBw1taEnHezUm5Duk5e4DZITYe+3McO81DcM84uBCa5
6k3NJXS1/uOhI+drhVwDwL01r0ch6+VOEba7IsuezeWzEBNEv2qLMt+RCNxcSysjV5qdBROUEH2H
jL87o/mCj8N86k27I6VhCh+raB+U/DQm4UwM1dL59wclC2plbWVi7fAZ2EtZxsTKlkv6cwIPby7q
I6TKYLbSK3ThnbUxjZyLYm2t4mT85kZhSERlE95IGuhupFiH0hqCWwQZJ60Bq6spveVBWhqvxgVE
P03zuBEdmctiVveBU8FZF+OwVhIz98BMVZvJKSZ6uIFxTuJsr2XdRHOzf3EVDmNmGYPPXRQWiEdu
NUMyd4zN4FBIzEhAd7ZjjL8n6QhC00wZ3cF8Z5i0uB3ysAnukN18V5PY+W7JHGiwJLq4d8n1W1JN
TNGLkw75c1ONxK2Nofq1bN3iR1ObpLc74Zc06LttYOOUTC1jraPw4AdM8EWWKZiC/vNQkkF3jEtL
pVEf21tLGs+zbZZ35mgae80ghasgVMTH0SqOXaQ4XNT67aghhy0iB4Utzp4d+025Spp42n1wWn4/
rSWAVHXAMOicl99pL0ihskXbkcoUItW6Cmt9x1uqblTYkyIqGIx0RwNy35p/S3Kqi30AKE9OnCsg
A206V3H8lVDUbl317l3R6F9V/OAf7IMv6oHXvVuXjTCcPNsw6Mm8lcvNgFMCB/nZml0yDX4lvbKt
nIstQJjN2e1hNOPwOMDi2tlc9f1R14mBRETjWmNzDQRvO9EuWBs9Z/kZA+42pJe7SVKS8yLSgwA5
htmm1G7l6BOZosKiZ9OfZQXxR9Fo8kmJf8BAg61gDCtgktFWbc0fwg3AtPZLH7+KGWPoOkLvAe5H
ap/CRMOQ4+LdrpyQRn05rVF+z7sZBwRNhqjw4drEvrDxeE2N7mM0mLZa6esRAzAnzL+Ebsrs2OIK
BLoNN2trN9WDFozPaTmpO6QCxsEMYJoPUw7FdgBygFHt7tdXhv5+A88ztFlwDRtRHXv41y2wQptb
wV0j41wGBS5w0q9QbSOcgXKTMyKwjBoVv1F97vq8ZGGYmys+c64fGjlTojSVX7LR1VbetrZj9NFw
a/ehHTq+CgzyJnOnB83EJGtJjax6/GXhVZdW4VWZVs4H4hT73exW0AjCfI2b3aZFar4ZAWp5Ct89
cfJ1OWrmPembs/Ezcq3sLjaIrXLyKDmXkXLTFc9sO5PT5UHXOEYTJ67t7EH0N1X7MxlzXEiNdR5H
jfwkPKEBrfp6stK9O+gbZ8lLAvOD9Q2/glNE6iY1WqKSZpDNIF0vDiKpa0/EqKn39Jk5TmA1/j51
N6FgGdFSMpFm6PJ3cUaiC50/lBFp+xMnyOA1faltyynUr7KG+B1D/Z0tYVSCDfXA3T1zouge0qlf
FNNdkyWnVumLQ6hH4yPB31tcL85DNiRPiqXcRI3s7y+evD74SdZl80GvRdOst0c/oWI6cBwTqCU6
53ezFiFNqRCFuNbqLdxrx1jKvVQEi5u5cL1UVnuT6fWKp5reqHhT5s+KZxBE2pKJuJTDwSHZZZD6
UTRsZ+EnyQ5mUpbs8PJSOhLNeke3kcDusMHSszOcnZjRXu/seO84O8luz9kF8V5xdlQodlGyj8WO
G/q4SQW7il0udiVxzipd2l2n7tgf8gmjnAbC6s5tdniFlGbnuH6X7lzXVy6l634Y+H2/FL6n7lJ9
6FPu7Om2h1qaaloPiNUkvZZBLuC3bV9N5IWOqgsJtX0IZZKd5qbcFL1fXSovfApedsX3sr3m8mhD
S529MunGVRhZRMsKs/kx7Rwi4z74yFvv7gYoMyFW2NwS6Hxr5hsqVmHISZGTC3SyOpvq2QBzqC7l
VGfEMW51DtRFFgMyTGpnlDHJpcp+1TReBqysJvf8XNbnChFMekDUFp7b+tzX5wk9THge60UYo8BE
D8+heeq6U4zYE89vd5r4dbpUCkiSzQgRUNMR5thU/lFqCbTniBSQivtFCkhN2eF3NSDbFJv5xkUQ
ODCfS/cIATVS0hdBYJMt1WU7BIFKsKgB2wGCl186hN76ucPCu1OjXVrtxLizx91sLTWE+7FkJLnX
x716Kbc6ONbe4bE6WNWhFLhjUYIeEtR4l4q7I8XgIkVfcFLaYy9PrTzZ5VK1PEEELOdTfikhTvCG
7GWbsdSYnXVx6tHlZOc2O9fZuUKUk52L4Zxn52TYRiTBDOdoOKcZ6RLnEC0fwZL9WfRnJT277I6B
BfNhiMxTw3bkVKTDvTBOWohj41R3J2kujy0p9Pw6XUpzeNonwzkO09HinZ6OuLMQjfZ/KiGRQVLo
IRFDIoMkvBg9pAz2KCF/F0MOHL/ITvtTDDn/qYT8qxjyP0rIZvCN9A8xJErIDB7VRQmZ0Fmt/qOE
/F0MiRJSIwqv/EMMaf+dGLKeD3iWUUJSCokkxqKHRAmJOiq+6CGRRlXylRhyRjUlTtalohnE21kT
J6rjbZ989XvDu85bDmEpu5jH9RA3568/YxdK0avNDB8xh86iS58Rwetb8ByY86yFCVeuqyxMiBJy
9Ls8c8NVOJbOkQiX+Ar1dbVtkrBk7RlJWNQxLXdLyDvwK/MaKbhBQGRJkJFBL4/8tBHW05he5y5C
Akgn0qNDanHFFanXWLZ7PYXkYbWFrLG7sCJLl3xrXM/m0VFGBBVkXJ5dOu5lEiCEm2XvqQpQILUv
io2dKeHj7LgQCfGCfrCvY6L27kZBqsDCLyMUHAOPWL7+l2YrAsW6ituGoJN+83tNzGXsTS63M0eU
L5LzQ70Nxq1Sbxus9BOa5qWcxHMvRRN5gGU+cQ7wAtNjVOgoHm0rKoAJQDRgTq/Gj3I/73zYYtSk
+TUTAM3XLxW7/tj5KVZCzc9dX3CzuVTt+lbnSw7Trg/KKtH9TPc56y76+a3I8bv4AA4oWfhh6LOn
i0Mf+3Ua+pXtzaz9EBFmL2qXQsuvXaqSHicAqW5TLMfMA9Rtgbf3UgHzYQENcamMeMJmKc4MFJnb
lkIXjJPT8ghomyLWlSrcLWxq2FN97LUUTUvSZ0uvjL17kAGkzxkcknRPc70pAdrlD4nfJf5Y+/2l
2poOiV/X/jAt1U1+c3nEu6FZflz7s+Vnkz9afjItv4j+LDlh7iC4zTeqpbTKn2J/rnxwHhSg4l54
VCsIW/MmzRuYxndeUXhG5xnhUvCzKmdLxdo2pMpt0G2VYqn4MwmxrYsQbqmaLOJ2Q6A2xIam2mj9
hrE7NdtLQRyngnobA/4j9nfaEplG9cF2vFRbQ5D0QG+MteeaHmkgiumF1lJ4aaRkeuuHuR9JP+Zi
uVTV+XnuA07oLlXnPv7Dgb255k+d72r+mPuK5s9cBrpvdj65oeJSk87QdOXkPuVeSiGjm/+CK+RS
uY38zittkvA8ZOdXsfQGdgiZF7cefaUS2qW9jextwlXSLRVdCiOQIzY8KozjkYBxHJ6IHl5q7Dem
ulRKvLi9qSFOXop8r6jeRsZWGbYkTaTutos9qokZXi9VDZ6ik3npubqnu56je6rrjVwkrtdznXBJ
1H7HtcHVQsYay4MPJJ/0IVbKovZNy6+nP6qcfArU0mD5KZcPF860VHgphWNV5bujr5MpXvkq08DY
nyq/5xqJsZj7nSCAw2OlFRjrhGd3GM28vIDESOrJUmrowceklG6L3EKWW5dzN5dJvBQxK8i/KaVZ
ilbBByv2OwkhgnaMcKbDImVwhHijrIinbFTqCRcfSNiDA2TkVIaSnHV1JCzB3thtlZwufxwxHv/9
V0hJx2aF3+V21otuLRp29NYgH6umCs69Tn5kSqrsF3Mxobd2xCjBUsx1qDiIS0Re70d+1JPhQBhN
p9u4No/zKMOrS6qVFXaS7sYmh8V0aGRIc7lpxcqylSeR6N1N58b5nZEuNPf5o9H6e4CM0JwFns1g
j8kOu8TXC7ZbBzKNFYccbz2MAMhr3GKNYPBty36Ilt9d/kiHdQllikrMQxge+/5QmAeRLUV8baTv
+yUaeO+0eztdynF3ebeT+o5BTAKjz1rKIXk43DtM8Mt9ae89g51YRNr8UmI+2PNhFgfaz0N6pLr0
2HdH1VjKlaeqOjnyVFRLde4pq06Nu1San6PxHOfnBpJy6cnxHAxnxV4qSa+iS0naWv1VkFyJpA4J
N3cU2GOjDhKW5s4G1p1SHgN5lOFSqXno+sPQH5zs4GYcufYdnmT4pNHGSPei3XM+tF3iMpYqYJ9U
S9HHEdZSNi8v3CvjUoW916JDZu8zJhSXGtMjods9L1Achu6osbnpaL0tVeIdrmjtnsz5pFaHGFjP
KcsB+ZyocDxTUX5WlpzaD04JfyOwEHDMICdxx2Zi9Q6LrU35EJQp6fP0uFAh9krCJiUzr8NgUDZ9
URp3Y6MUmFuhK7AFerTRTc8imm8CkJy3BREihiTYPNXLxqdz2IKghMs5QNrfjjhLrzupH3LLae7p
X7b3jcLSZTTtlT3nrFgRgmKspLvCmYvPokq9uDNf2jp6LGxX3sNmrMkeWXpFQUvbJHopsr7/nqNX
nGzIHSMWqQXOQG9XVtr3JG32lsmi1g56dVMC4VvPfa3g46myVaSM+SaxzPqej6nNvnt4LJz2gQAJ
xms6PWJan/gcw8oGzma0V7OVl+son61vIiiuQuMRdIa7JHp2hyqVn3QxOL6jcybscsO6mTJl2NRa
9DnJa+eMhxLpdY3Dt1TQWzjFcYLegLlhUB/rUD+A/rbJB8yAMk0Fxr4ytL/qCm4hORnXk9prxy5U
x5vLQ1wRVFjS6doKMyDQIgE92NX5MZwm9a6ptM+8P8Nh6jMGnpGFlr7RTqgn7kZ7UqFGNGBjbWGu
NJYu5HT1IqXtsoMxALKQXVTf1T/7CfivAAN0c3lQJhkcjHU8VPO6C8z5SIPM/FzaR3bA5peiDcrD
ZI0CYaeMvjLS+ayWWXrVhuM1SM6SJXVQtzotEVLgoUioff1J0HL8JAM6aEFSASQJgy5cc5fUyXzS
hyK/ygK7wMGBlbE0C/sL/asXTTHy57GYDoT2SDDN1tkVuCp+fTP4mxMyrZeF4aqCj9OxD75eAVun
V+zMaohNkJP+KWrRyQQzxnIBwPNLrmrP8wzXq1RiC6ORot7FbB5TMMhbwi0U/BGuH4lQAiz7RGkZ
qkxC0HsaKcf/eWiX32KSZmqP8903guguLTTnq5ZgCi4UUqzboXM/MQ55GUpxltaDmz4G06OTPsby
c3ipqv1s2ACrl2oGorP9rPiSFF/U+GmKnwztSz8+tZeqxyfuZimL5NAUV05f1HeN5d78+n0Dcv5u
r882H8knnmeAiFC3X79xQ0VcrjVhu+xV5bq2w96b1Nn2e0sbngTsVjKx4SsnvQZjdEwBNDj0QLX+
0MU3dSng8dREiGtmsYWkDJWs1eAFTUDcwyj8bohG3pSx1NcSkdl10zmkOOYwnmsVhqJlOSdbN8Yn
azBsqDv6qqx4P0IHrTjhke2tdJSvLugYdhycXGM9awlXtV4CXLLr2YZtqhCelGjNlWm33KaMkn1l
URs7K8i02zoL7uY2Nj53+rTLlFx91sR3oTpgisU8kXHNQ1tU0ylLbYdsdT3bxxp5XVMSPaAnDh9c
+amNspQTFjneehKv7bHOr90OMXROwOq6tzswFZY9nNVozE5M2demnr0Q7TneN1lU+VbCrZF5UbEz
hSJvND6HKyiL6MJMLNrgZY9GV87PhVl87VuIk7T1W3Z5IZ22rmn8evEWb8K+XHcKetV1nObEu8GD
78rpqx0NBeYFGmkjqm6EtJc9yOXB1vR4lQxoJD+6VN5eKWAcMI/htWEuQfrk0l78y6mQb96Vg1t3
a9Meq90UKI9mP/wMZyCYhNp3ZxQRBRF7fuLaw7rsEGb8+gm8px8wEmGvx1PgYuVe9+ZYKsmZbDQw
D2sjCvAmSOvQOhXGwbYJAHFgOcgtmvlxyba0YuUSzrCJOs7IEJGqzaDLTU+YNhoTsRXdU9bic0xR
m5hsswf5DBczg4s5lbfdnO1+/czfte940ixJDtszFFfOW5VbiCKz13D+r9mkIlWzgQhFWbDqhGpx
xDZ+oFaYzkqHsfry//7X8/j/5Etx83v7ovn3f/P756Kc6kiG7Zvf/vu+wIyY/ffyb/7zd17/i3+f
o+e6aIqf7S//lv9SXH3LXpq3f+nVd+Z//+PZbb613179Zpu3UTt96l4gRL40XdpengWvY/mb/9sv
/uPl8l3up/LlX789g8Bul+8mAcb+9seXlkhNzPt/+QEt3/+PLy4v4F+/reviWxt9e/cvXr41Lf/Y
/aep267lAqowLYu262//GF4uXzH+aSKe4kdJIhIxnUswVF7Ubfiv30z7n5YhIJ2w6yIlzlq81E3R
Xb6k/xOeJp0UlbudWJbZ3/585a9+gv/zE/0H4eY3BcCuhmfzdvxD89cCKsx/ZhL8+k5P3ktnnBFQ
BPDysm3RQyuIRVF6xRwV5GMPBHGWZbaHcGKvRysmTUoM5WEOegJ22+iLW6qYVnR6WABmPxWhq33E
Nl0sxX/to3ETtlTaZ7wV6Dndt1MdemvcEkYRrFzJtKxj5Toqt4ONvFeEJr0RY00T0W6PCXOAXq9S
juqpJMgtYkzeiA+WjHfYkeXZcM8j1MO1CCflvX+1ZjnFAOSXfI+VWX1nSvnDCB3jU2ek12gk043U
7cYPljAeJRXFqo+g+6kK8fNzl27S8gGidngAhztvurI3N+KjEdj7HybLAZGv5sVwYSMqfP30+qJD
eKNCuAgm7GfT5DN1mNi1yucksLt1E+fBNtFAAAeEC227NPye6jiojWrf2+6wMTN9V8TRp97+aK1/
u2LxvvEOMHpmzeLJvfVVslkGb6eAYB9Qz62L1tzoY3jW1HgGcOjsiy51OB1q85rL8fs8d+1WAEZl
3BiRLAJlWjj4pMD+fE1RGTdtWq4D2f9ftaw8ST4EBiRvlw8CoPHX754FAD4ajExZtVkHKNW1s7XU
+5D3Z4i34Ya8pvPCpbsWmavs1SUxfSofdLOev2RSv0ejVu/zun0pcPpyPtC6JwGMb0X8X7+rLPcu
Hspp/5d15o9P86tP76WN/ObjQbwL/gWihcFgWvrr5xzooHTV3JZr05S0mgrEHHMYxETNKRCQMEjl
e1JOHppOPoQWu1KFaJMtUvnrWnHM225U5L5yzZDPSvJjHDhqySS4smP1SyyzZGO1ds1lSkPO4RwI
fdBCExNlCnfMnLTHSEP1Q045m3Ot3hUiSDa6EnPw6ibm4Y2lfho3L7Q0dC+NmnmTxV20HdFL7wkU
Q2rgOA1Dp97X0sLZzIaR3gxjrq0SUhmyyhnPnaPcsBDae8NJxI7dQrkKcDK5Fs22fHKw8xOs7E0T
YgBDRMfAGrUjV99O9iSXM+Ay8OqA/SEdBGW8VAKvG0v9eoqRSaYzLNgx3BgyqlYcJttt0nS7oMty
CEhLJ6csDpljIcHrlfqq5K8eOqNYx2BZkPKbyb6RzGu1qpuQTmbrVDH0k923G2cJOIEEkHmRCcpc
Scp613POdxP1UUvVYsO8FJ8mQfa8ap3rxZ6atRzcA3x9utKcZA66KL+DM2VrbE4vInXw4bIF9KQZ
dZuJQxLShPwxtIpTQpDN0enSjzIs3mmj+Rxwx4L6Zy29n3efg3rs4jCzVQlhB4ZBX59SzBV+ZzoH
9gwzzeAYdfuQ6vQARlqVwfijGKDwJP3wIeD1b9YNAk80jE4LKhWJ9OvLu2bk35I8oayyrO72Udew
ls76uKk7XEEZ2q6NaVZgWVQbdab81tKyySokbCY9flUW34IYQaViND3IX+f6creyM1ioOSYrfram
sVKyyNMXMarTKPWGj/tDYpNZ0ov83JpVzTwt+qjRuDzpt59ZCCiQcaArLqkNr1+UIP2CkO0QJzSD
TJW9A6/OxSZN33zQkP5D5Q6QVHvdMDNTCINHlHHmZnCLcKPZrCi6O+tYhQcT32w5Xk3Fk8CKeMjS
ZRbROT8V9qbQXlua5CXvRRHfVzNG3GHglODgYFWniv7pEPYbKyYT2EZKqAz1B8pwFpr3L9NyXMtA
0U5fEATO65eZF2EnEqVUVsbw2eYc5RudIVa2mM/OmMLYZXoHhuNpUTfuHIdFXiOFZ8PcLNwOfLqf
Ys167oIMYp0yrqZJUQ9tl0a7ecrDa67BddN09W7IUpzCxVA8ch0/I9drmNfGIAuCCSojG/mEPkfY
9Bw8I/qsyrEyx+LpB+ZIFqBeHufUko/jKD5ZfBkqavpFOOGnSFdSbCFFvZJh+nMSyYRR0qArVU5n
G+FBPWP8CFNtI2qwIHW9aloTtQKt0S0Ct1VQjWtJd+ZQxZhv47l8KlqwzbSLmEIleKbJp8DxM/bf
tTFCZTzf8V8lh2Kq0i04iMUNZ1mEg8UdyOIyPJhgCTA0iwa5pX0qe6mf1ame9jGIs7jvn2Mtlwf2
PliUWZIJKB/YwFlomlQj2g2V3hxFV907ZV3fB25PqxA1EZNnNQ+dHYFD6KPmcVhFsj/EHGEC2WqH
rAl7IJ81Ek7nxmwXyPdcddtF3vY46JGzsVPzplQG0IeZrj8kbP82Dpq4xMagVHZ46GsTyaZpTOoq
KMbSyyK86EHaiXVSkQdQDcFTOjDuYT4FZAUnmVtssf1Dc6U51DolI+dx2LfKnULU4XVbz99T3nUv
Vd3rqMo1QIARHZnyWXSD8oCh56jPSLZIkPoMebtd2cgowHRDT1jEs6xWD22uXQu1pYMWmOekZByG
bDfy3JZXJXsblQA3TLLYG/QmZe4ngs7YlgSPAJ9+j1C2IrKHuxVo8/ibWSI9rccy2wxdpq0iq3K4
D9B1GMIfbBuah7Ewbgtu14ScC3kcVU7UWlaNN7Xsg4M7fmqWN01U1mdaH5+l1SRez3fUa+clDdQG
ImZLLn3dtGetaG5GbSjWIpkLXy9n3lJ6lpgL1TUvXW7FMDJFTRTeVwlbB4chrll1eDHg/oaJooLi
i9SVPiO0N52AG3d44HN5bAl5Mdgpr/pQAlBzhp+S7J+M0Ehfz5xsBe79Bcm2vgqcmfvYKCqwzYo8
yEGsCsJLMJmQoLqfBk4IsRyLg9kLvOhtxEgT9yroDIcM+DQj504hZsapFMRMc6uuZ1nXdyEvmLdW
u+3ryvVzGdo0WTi8CkAANNgcv6qrn0kT7mkR4QMu+lvNBXCjOGKfkJ5y0+eBuXJjmBxQM+NVYEf9
i2VeWUF4nbO8c1T7rzdnple7rL9ZsC3BIcTigKSy4XhzFwoIkcknvVVW0kb9B2eOqBu3XLlFdKMz
jX+weV21Y98ncRtsokm4WBLaeS3C8qN7xzv63bJH5WBBcAvYnfdRD33tagXLkLIaGpUcqDFmSx2O
1qrWwqcabvSmLi0UA4HLNLDPi7XuEKhArxWuMHK8co43lRj8WsOHhZlGXavG1yAmCPXX79g78uHy
NG11uW2DdYIv+WYrndnolyMT+0mhimFTjsFIbql+jqEebd3BabxRZR/q6PjwLJvonlSgBqi0l5L4
SyXl9qXwvVf50Dg+mTIdwrfqm+xJ1q4C4q9Q9Icn1M3ff/2s/27jw7YHHSScUdpBbxtCthXWzVjh
ZTLLwSH5k1Qkd2rPZnWqdGfahJPJpwxL2qaRKDm00NhzxeWrSsj0gz7qBbL4Zo/AYUkFak/nAAD8
m5PcmObKhBpfrvUuVX1iZMRKEcjQQNb3cwVtYuJ41LV46gYxams1H8qbqA4ZNjlMTpzQ2uRu2t6p
jXhmuW7vI3f8PKc4bXK9ju9Cq7pt0M2UGqSXIuKCsPR2S0BAs28xosZRMG+FQwhi4qqg76oEuCMh
uRJSTNEh8K+Fme4AUq5Kd2i/jSEa+qiS5lWuJPp+EPPPNJG4PRF220SBrzpyoXBs1ld26mxzt71p
IrVnyKCUsAC64NAx3C7Krj5IUgj3g9nTpx4z3QvbFLxZSuxbWhxlVj4PFWtJkxTWp2YkmFLt1oVb
Jg+OdPepMd7XNF9OowuEXDOmb6VefnT+N95KHrmu4Z7RdcNlygXyVqKcDWVh6M2srBBXMgtJ81U3
as0x65N25VQ28t5COcnSbLe1wyQ5yoef2L+Rb0DKTPV5m0nF2MydVRwHQ9823FhY76B2WNlWt1nb
A/PJ6cZresycSGAmb1ujKICGtVz5hAxu2xw1cwXlwsNSN5fjWsNfsumTMj93SVDywVc+2q3+TQNG
uPRJkcIu4bhv27RBjcY3UpGlOT3TIhmbkPWkeqPK5lPNHhfAq1qs2wWj1mMP244m9p4itJNzwo6q
YA1aJUGcQ5nRggMAmSLqv8ok7u9IbN+lWMdXeWFcKRmR5AVOBzZ6uHvisWD30aMY6cdiXnPgN7eD
lYf7ZhFWEk//WelzNLbDYyP16qPB5/vl3lyaqjicTPoB2lt8pQhJFiPmHnzmDHUn0riJylJEK2lh
qDBp8Sj4GHFo6SRaG71cKwyQt/rQ3BkTP50P1qSlo/R6IeDJ6NzOOYzhKniL3MumWtXralCAA8vo
UyVCj8nGOi0bMj8UyYZ/8Zfr+lVr0RIrg3ATcif1U+UlAzX5QTPu8srfPhlbqORVI7CmGfdmS+86
pZLEBU8Gtwmm48RodnVW3xKaAmq8jG7q7CUXZb+PeyiMYs5tTBp8ok1lSh+lHnNsm58qLXRvQkac
R2Jy7c2Q6D1TdIOY4TC6V+CxeiCYg8PQ4JzEezLeTD3bDWdCo5V06uCTl67RlIRmZIXVtsgC9Wbi
rnjWUQLpw0x6dmToqwFU3lova+26NSWYVBTUIusesC4EDH08woXvpIG7qcDNNNTBsMnphG1b2MAB
OrZVV0i5nlWxV+r05KopZk94yEymoWXhQeVu36sfHpj+7ifNW8vMnVj6dzyDTpl7PEchN/RlUzQ1
ccxiLVXskqwDOS4WgHnuimg24vb00V7Djcb7tqRA2Pl8p2rLFl4Bq2Eq3SEb6X9aYdh4aqxlK3XE
fVdWKh8vu/mWN0iVFGAwWwUHV5xwKvn1Rau/hZTATlt605xvkUC6nN9fH/1cNVC6osMV7gI8d/Nd
23Zw5/HZrmiS31hMmJ6sYK22KjweLHYkmzlogulrFDb3hsAri7jd9QptQBeqxkoalnKowjDYiHgC
Kt/ojz3LkNLmuqdoOeccpf45psJ4AlXwwUt51x/npdAh14ThEhF+mQT8dUpF4peW9BMvJa27bDOp
7gDOICYjwkieuPcnkSuva1k9uuWgE2/UbmTX9feDDVs6og9omblyNIPwMa9r91BqykQSU0w2pG0e
4iyGlNFKy2NL53ppDtLJzYfrxCGrpg2Igfn1a9HeeT0uTDsS5x1Bsx+N05vOg828Ohs6+sMYXoBq
pUWB4SN4JBEc4l+c3RASAgiqQFyJJWnNSXVC0xdjYQhHAYsnj26S8YcTb2atq77qOgqxWGrcoxqA
XKigVuz7tm1ymyf3+cL7VckmZZtAZNOkdTcviK/IKAmaL2kZIqAbzIzVVGb7Hl7xrW5zxbqxIa/G
tu5XxWi1u2mCRkMvjJVGtx+shVkMQCVlwnoXKCy885KPyDqFgLUrxSmv5qc+IdIgaMvzjElJLENu
J9TuJllsawwUd05ArhI7nFo1c4QmY38aa8faODOHq9Gc4ODqnHvoVYq5OeUhp6EunKGtpeqTggNj
1ffRSXdq1assi9O/ssennZDaomY+Ksm7MC5vXBc+qq2o6nooSmdtqoCHYroJEuEcwjOQ4y3nQjvv
dG92EgSkyhRtUD/QwaXpZ1VtAZmXwYFZzeIqavAbIdUHcjayRdbnLvuqLM7p3BT7oC3ifRv9oFUO
O7Qthmv24h594lWgV+ZX28loW/x/ws5kyW0k2aJfBDPMwxYAySSZg5iZymkDy0HCGAAiMOPr34F6
80oqK226rbvKJJIIRHi433tuKaY9cTkmeSVK32m2L7/VEIR2daqceMxanPIcp0hc9NeunJtQVvL7
oPfOOacbLzwILp2QUN7pz8zO3Pylgf0Hr2tbkba3ZbhYHqj039kHnvDdqVvY9DxjXkO/g4emqcE5
e3ZhxUPphUXATT80/Evf4f4gzOixXTX/lDhQ0ksJZkD6+qONkT2uEivf66l+tD26AJ4YvyZM99Bc
ASqbllJ0bPohDoqon4LlLQdtmBm6eZ+WOvftZkFmq9uHtBoFXE4RnHO6sRHW6fUgK3Aw7Tz/TOu+
uBjSwFA/YMUXoM69LDnaMytDB57E/NqPqrFmGD8j2vLMk9fb2k3FLfYutckycQGglKlef7iWoo+K
tgHER/utx/UamZk3Xuc9Y2Rt1LSrZO6xQGC7agJ147htujO8ety1efq4rrZ1L3ELc8T2JzvrtNdZ
zkHk5Eg51cQWA2QZcEheBySbeeXLkr2CskQwigLANRIyr0lSDbNeFXFCzvt5dtYLGXjGtUVb+b/3
nH/dcqDDUjQQ30As97a//r8pP8dWUXcmRBaLXLHQsugSpGkesMEwLSB8jYXdea8yK+hNZud8rLS7
pWutKGkwdYrKkVdG5YBhWBApjVy/zcZzvnFxWsPCcqb9RCpWRGJgG1scZnunOJfTD3OGG6UN+t/Q
+P/S0rRdHJScbHDFbf8XyeP/fRkltHkUjFbwwVT5ruiLm9ztn+uieentJGD7J3+NpwC1UKqcJhMv
24pfOOyq5G2xtOzibBpOTwN9UorubAZecwcgHomPeUTwv7yNYBN2mlO9p8aIlLtfS3JFWlwsQxZr
+cylVNWvY299EMtGdWAgolzzLavee9EIKT7W6PnCmX5pMpX1vTUSPSAcDFVJ13DHWB04cmovAQlF
dT9bVzR1MausxJkEg4qpTI5q8VCbd9X0N7fYnzcnh/ebbiJ2Mdcjvuef6yDPaPt1BRNAh7Z9NE3d
TdE5r6lGAF05lo9MJE7/M7VrG5I2v/S7vJse7WF+K3HM7oQR/NUT+2dpzUdiFsl1DoUjst9/fqRs
xJttjX2KWjDD4Tc+ZS0NajUR/FXmGl5OiNHpVBI6EkxYtbWMLlwwQpSsWj7Y5P6l1P8FG/tnde1g
et2G+/R3qAF/O53HRHPSvKxomhj0GfnAHSEF9fSU0rIrX2BubUFDKFH4NkO0FlksNgd8V/Chyxpw
Ebnen2Ru7ebeBw6lLU2o5ev9TKPtoogHWsuAOyjnnxTwddNEcKdUPiWhZtGvXMO8xsw41p2xd2dK
eDOxdpmvxdhULr2pLhUY6ZtpmR7+e4Owtm/1x7dm7OpuRhkHJ+E/n0Lv6t4y+twvHaa6uZw2pIp/
DNx82PdBDSOyJUBlwcDN5McuYw3g0F2drffD0DBZaNtjU5aPPf7M2yq1YRwwvTnKkiDIwAbjPa4U
GIPzZmR2PJIv+US7OCE01AGXbQDntQc7IlJhJHaSr2fNLyPl018OuX9p2vFgXUa0Pq227er0z69I
G73OSSwjgDzx3nSPbu7iTnfzqqgRtxbtssI7gEQTOpLjXq3tDyJVm/+931BwjBDgRMHHHIbd6K5H
rdg5Q5P/ZUb/hxyKtgbmcJKkTNQWFhqHf37KTkkIEiMtp8oZv9OBOGQ6oubSXIE0VGGZkuKq5zlD
NN7EmuD2cFjmR3TiT8Y2ZeXCdNAatIxlMc3RVNp9XE/FvBu8S9F43qHyzQGSvvbCgfaXdKBfsKZ/
LiGPfWUbqG07M3KRf35yPfVWdLO8yAtZAkdvo94VYB7xuORV5KqpvhMbVmIVNpmIOBImy965losC
ojlBt/hrTvmfdwY+D1Hl23CaLOhfDMf/d0yIvHLQlVKgDgF8d8EJvi8nu4gRlsRrORvXWsbIfdK8
xwraO/WI+ZZDcD/8uqb9mgTjIm9neMK/ekD//cL9S5cTtR3pKZuixma8+Ju439DsSdRIhsNgSozr
TJ/DoPJIqk/918RyaTIuoOFGIRW1IEET+Hhk+n3Rncf//hy/pAm/PTUfnQUKKL43//XbekOFXDhT
w2FqDfI1WYNqDTvSuZZJreSHYqsxO4POr+OLOB9JXyK9hNxsyS1sgq1EsqthgeHt7ydjGzVweTu0
CRaTtYWgiIubHoUTIB5E0ZcybjnoBrTVglIfxjxHaohWC2CgdFSMUEHsBjk9a5pGcxmgPmJJ67r1
0+asdx7gD9Gt+1UEwbEW9sNolpdlq9yNLSC99LmVWn4baclAj7ZuH/3E0bnBEoJdJF0fBonjxlLD
xi86SzuNyWru//uXNLZf6o9fMmBn8TY1mf+7cAVZRpJngqGAW9f10X9KPHM+gVBTHe1S2qxNbCsr
yq36pE86KeRT8+2X3lp2WUJAXPk3ZeWvJI/fPhC9M8IDuTCz1H+ZI///C9CAnZ10cEFzMTLrKmMm
9TOKGjxNtmKg7qF/Dau0JD9P3/bscoGKWCkRI7DnFmnC0aHPdt/m7lcq6+nI3S29WKuxUxBWzoXC
AOVxL2OYXCXnuRbYG8dZXZWa+02xl5ZDeTL6xbxyG8IXPKvv0GTc14AwLwu0vIg4+GvL53xbNC/7
nmttHVlV824Huojtru0umzA+sswxPTiZK2K9yv7mNvpljv/nT8SzMgMYrhaI2j/6ekU+G0uhWuTu
WCCOv7BkvWHkZ90xuiUULXsGtcZ2DREP6+IywJlsjukZOL7sFZGWM7oYxw07r71P646IYZVXO7mq
ObLqLgrMd3+sbLyOkxsTfPOTLqZx1Cv/w6p988R0WL+QmSqxmpPUrMrhdWjngrQAr8D/bZAv2233
8Xxm1Fx5JoZRaFR2T8B7d0YUJK6ychTnJBfiPOqLS496BvGshHk/uvyNBe3QO1Iynwgdbw5e2sEn
95evzl4PA+alriMLLVVGbNkL7FWApbFr9C78nv617DeshIdfygTZxkDybJj9U4svsC3dkHuGFhaR
FswnS7rthbSc2PTTp9V0yAukBcRYFnlMTpZq4JYgyzNCqiuKCKsAo2XDeNaGMw0otIK+vGq9Qp3M
8iVdPwq1daob1eyDLVn3f/8RWPF/v6r/ch3aNOGYgrk96hQ7v3XGGjg2QYs+GDb9Pbk7fujXX1aj
EQJHkoZTB+FUTdp5bbJIqZ4qLK+v82bBCcW9wS/AOOfDckZaFMGJ2g3d/JDPBfHaZnIRzXrA148Z
f2sf+iIfQt/sOuSc5V8qhT9g+0QWUyyYBkcu9Qw61H+etwgzzFLCmIoQfDa4Iun4qqo7eDNhaljs
8Wt5iX8/wMBP+mK+ZWIK9NOkVnVu0tyer/mYQVzSTo/mtXlFsybI+fA///un/pdzjvmMy5yU4jJA
O/rbOZcRJlp3A8ulBuoWu9r8PV1QocjBdzCRprCvcyR8uDpEWNE0BxDQ3s9tokV9zQjwvz/Mnzs0
PBuTkE4fVaaDQPOfv5gr7Qrcgki5WWhbAAjGzPov1wfjz+EUW4m+Hanb8AIHxm9rS/pVucE+s8hf
dcJ4uFiS54BI9lrmhNzTt4BqVcNdsxonRcnu8mLSJNFHbG95tQyxkVQ/g1Em1yVEpWtVUlsLszqh
sKraMKtb86q3jENAEdeHFq/qdXoYKXOu3WX+anNmUn06gClGMLwNokw6idPyyfrMsSS1tOsnKcOu
lVNYV1Nw1tOB7d9txwM2Im57RLHhHFqHp2XpYsoq62SOD11SDtfL3Od7r+6mcJqst8nmhmL0VFN1
vuLVrN5di/5aoPgAud1nUVLup4rFZpN/fXSXghwE9wm+9Bq2oj2ZK8pFKRPyAtIBqtz0YUnduKor
vDrIomyHaPa56smFQBzChpbsHMp0axbZiTKJzKjsMVs7xCuIdeIqMJ86j9WVJcKLc6fHFqjp905F
p1Ko9KavubMVWY9xbkuWroL1IhXZmmuRXtdquVlqFAJDX1b7RvLBKydBZ4ScaCz9m7HGZecvdrlT
JdPFZizZv/Mmu0/dEzNIkBX5eWyD/HYUjKW0MXnQZl1E9lzcjWhtjs0WOeqV3B6kjm3aLm3jnAOF
2dFHAE6WwiuELtoH17wULlxMklLhEJ29DTA91Sp0zUqeMq3Vz6b0zdC2iM+goebAipDOSbEBp76t
HWbTSXmOk/jb6/vnLrOdjBZ8Vp41c/DfnUTzONfT4KVZ5Lr2+y8mEVCFF+V51pErVhsan1hql9NY
lNYhYUIZVV6tXVdL18SyXHlcxSYy/YUgLLRl05RxJzQ9ggzTsiLWurtmQFxcTQgtMJdChZwI7oxs
v/7sWsRo3BD9ftQoFlw/nFrlgQbsb7Oy7bCNFmd3Bb09lmiUoW/rb0YvMLFWnriye/M293L9ypzV
7ZQE6qIFznqA01OD0QU01t+QYzFs8DLdadJTJn4w+iiJ1ZxbBER6wdy7dQxI4kfPz5KTvbFNM1K9
9xzL4LxrzbwrCmndzUGBwb2/LZS+hDn0h1vDU83tarYfae3cznQJEd/M8lg68gIK613v5uWQgsku
iopX2wElWxmQUTiVQzmR9tAuXP6SAGVdeiwcCud6dlDFIbyBdx53fMNkpMNsdlvbTpZlWKGMictg
Ha9yI61oeENuM2k/Kio+px2iIMXMt/S0wBH16LtV2ROD/tZB9OGMhC1BcvMblLvWXO8FlQ9Nwil2
2oCiTrnJcWKUnEnDObdcHs+gSFPkfqRzuwIJSFpxGUjrv9zVLd/4oyHhwcTZJPSAjbe+5W979cYW
XCCk55jGtmg9dTRA36nGeCZDctwPnRe56/KZdWhpfL2dtxlGuctz7iq28J7QBK+R1eWUKsFwtCYs
ihogeWvNPkz8qFGbG5+eNfLbael7k5RMt1rWeJORV9Jp665sGImrTIsDs9GjopegUpMHytCvOpkv
WZJ+b2sU1+vwjYMMTFF16aZx3hEwbNA5WHeFlT27GHui5JWGVQm1RSIYdWjqBCx9poR9mJA0pC08
hXSG/7fYzb6tjB7+ufZFiji8yZVNgxRySpEKLVnN7LnQtb3ddVcgpDdy96jC1nUu1LdhkuNx7sTD
5NVDjJ/IBEG5MsMk5VhMj00S/DBhn8G0S4hJTFBNAe789JYsXHq3AD+ZU/3bMG8sgGBitT6sNh5Y
leGo8/MgGZASxQRDTCfMOzwnbfMwi3GnVRDoDS8BLzHn22+pv7c9mSZDZ6ahlvVn/zFH6U+EKtom
IhpJyCBatV0tYsrbjEoywcmifLwrtPEyy37tRBt3hpyPDr9jb5DSMjddQfNVf1sq4BipXENdwqyQ
zoNicZDFArcIQFqEw26HQhk9GpObGi3ArnAaHe2bA2bDu5Veccrr1MTjXxLTXqRvaOnA9Wg3mg+8
1G75cdDOkICBxoU55mmYGIiOC73GKi0iCwH+VDOTWDnyY6PVXtiBXheBDY38UPCfBAzgiO7CcvEo
Com8KVz3jjH3bWE30BMKNKwaJL0ir2i05pbCWJrdZab2ztDyDFI+HjL+GO5yXei0RNJrTRIFHnLu
scvWWBPhUg9H0VF6t2IgdTmtXtPRe1jbksjC/EPLzG/VlssHwfhHGfy0u/LCInkNfL5tYoBPpvQv
RGmQdG19T7opj4TAHaql8msiYTPs2O7cLCPVBnOR5QaISqtn3cquCtCeXA/Halc3rRkNLlnWxbtR
aBCT+KoY8Uyu+OMPtxivypmbjJvy/xjVjVUETcQErQxri5ZnnpY/J9XwA9v198KIOi+9MQv+6bBI
Alktt4izLL1LjeI9WJuHPIHK4o0MV2A6H6yO5cAvP0aOd5lzm7+FkgUyJ+9LOSenZKZepFxG17xa
X2br7P1ZnYfeJKknN9fImzBPGk1xzjpYrbp6y9b6eu1RcHhV8q20nHvAeFx+/HOpy4bplUHTtnPK
vUZ7Nlztq7SA6GyYtEClWLMN/wCRsVqvvMn5WBGOUL8OjPY8ZnUBhMn2bmVP3IZiFblCNA3r5HWV
mEL0tUGoVvcoBQUKiyZ/mw3aykv++Ot15QlmMFoggWYF7iDXIcSON4kcGV7lfPwZJEM4eIpfvPeR
snp4NN3k3pT9Iy/PLYsw3Xldi5YHpAcu0pTkHR6GVqm7VPbvLTrFWM0/Ntd+OBhUa1hUPlfoAizr
vP3W9P6XY9WCtiicixRmnmuJIW6IqWA3AebvgLSTM49F3LsYb+hbB+9ELqQB38ehUosy7BNheXGW
QQ+bmkDZTP9ZtsTGtHn1KjL+2jlf91nZo98sCXNJg/wwlsUuqcuLpQNixY8PqNuH/LiuuA1XksOu
EI0ItAfNcS5tvkwyv+NL5x02m2fPFedZqPeZEV2YW8+G1r0PnY9lNzApGMevtGXH6szltma3qhqU
i0nJg8ahdfBH+4fTwtrRxqiuBBtmWj7orXHy6uwhqNIH6Vt2VHXs8j65AEURkGujtV94nO+F1z3V
pDCNPuAFuVLToqe9NvX8Wm4hObrHr16s3BOTgL/e0J5kazmoJ2nvt752MVvvapnYbkHdi/imbTQW
ru6v/FGRa8JrzxMQsC7N03BA32YjeOSRupxDJQjFle5ahTjGYKKvMfSK0JoScdDHjWgGzGPs8Hsv
mBk/NylDOaI5OB2aA0zci1t+05oJb6FWM7xeq4e208g7JHyklYmMNedOG5wyJhrAxmFYf2TFUof0
DIN4Ud6u8efPtlRXqKJxAoxZGa0Di80o5DfNVz+Vz5LVLUFs24jyJyX+ThSxtrBSC296SMr+UbHh
h2PSIsVoGdH2tNnpDX3mgXfGkLSfXcCvq6NVuPaf2yEIMPWj7csGDSRXz0RisR7q2nzBL2XFCTL/
qJbTubVLDpdmv4DVCt2MNaPcJkp9XOR1a03xOKIU8udgZ4371kxl6Ex8vcxLSXpHy1KOPKxUpsQ+
28+aInRRmeWXmGcE3DmbabJGkz7isjE7HwklXO9f/8HfZXaVtVtXSpRNkWoGiKHJoN6kPI9U0p+u
L8uIkHaKfGMBjJtVIVX659imuP8miHuQoTdZ9oISYoWysXUKxACpxSC9XdOJuGmCn7TBTpOePJLW
h1sQoYqjsRdUOg+17v1b6LzX06riGSZxLbI7L9FflQ7cxvE69OKj80oTjs5pSceVBB4Oq/aZ+cOL
seBEwaSQoNnxW94lGFLDe1NnRTTDEAuDpSPHzWZx9w1VDm2nUneZfQY0dJugunNMyXo20jryffik
NEz6ft04ysW9TQB9kj9XgiZj8uQL/U1tuU5Gmk38IeZrwtvtw/eJS799t+knaY3C6INZYAy6lyZB
JkZU7Kmy5zaUq4g6wa7a9jgxBmk992J5g0+R4+hPXyaVPi4Lh79dA+kYeLH1xOw452YeFy2kydCB
ErgZKTlFSmcOpu7qaWLHXYJmmLhK6gUHlYrqYf3plgrrtgmmu+XS6MITKtwCIriLM2015XkuJ8ip
0ITDLh/utHbDkMxIDymHUKHydhdrRYVGibBYwZdq5asezP0+Sb51Pj6Uas24PDvpXTE0VHPkle/6
6l6MKiF5UPuqdCbviPVH8NicclKcvbEjfqbQH8rBwsSh3teJc7KqmhfNVqyNTgdylPvf2x4/Ea8f
Fpnp3Z9g644OeeIWc+YJaUZZVnHuktOQPnQ9w7ZmEWE2TVmc2oxzGffuzZ4ajoSGB0DtSySGH63h
jrdjkH2ZUBQ63r/EsA868RUhS+DZTSR7m4PdQGMJl0z8jUxXcQKsS7BI0ehUfrgI5G+s09wIntOA
pHdnhKe38Ay5zj7Rcr2pq+B9CNBiCKH78QqKJAxa4h8C3B/SrN6nAFmcwTceRUFVhaCLeYjDwuGQ
MIsqCAFodFzR26SgRUmQILAkEoT1PWpt2tCrRKwyu0aUC4NjKi+Ow6rWvVcU90ZXvXoWZyhhVo81
iJdM1irOqSpDJ/VSxrLLdEjbrxSSFzLB8t4YzXkXrJ+2lD8tSLN7S3QRiBrcLXCReZVT6BaDFdU6
44y17upommf29nB1l5aoyMWJpz6jfmnJYpgnS+1rGjh7L2dHY0MPaaTQLG7sN4G8LmNYdDJ96ORJ
rvKo1+tI1OkQGQvR5qZxKWULCJlRyY7UjVNHT32XTpVF6g10VFvoR4eJCnx4i466qWcQXS0zJOuE
bIv5p6HLinuOu1fYVWIujf1OTG/kcVRIYrhRasu4FyOCI/wXBaqQT5lm2Z1s5RZIOK3ILdG1zmUd
S5eshB67hczUFTPv8dyYJswknwzc+YNRcboHHM84SAV7gITFlTZ7cQBV+uiU6c3ILTU0F4dGksQ2
4trqJVmrKsSk0ETdulwZq5X9T5GamBfm4s+By22OPDdShNL01ij0J7pqJ9cgDmhIVxo5Xh/pfvay
FOKkK5oRJosur0h+NfPyU5DvgImBqwG/dDjon1PikZ1o1fbebJzHes6/evDu3NuCaxv6lJN31+3s
UrHXOqwiMITT2n5xE7prS7Njn1GozGdSXjTVv/Av1qEoSzscqsekSvWww0gVuZIV0WCoWhL5MouE
VJneubhploaW0orQ9tqbPu1Qj/GoPaHC0gsetCGYwtlgg5DuOcswiA9TRz2yoAIz6SQOYgABgjQp
SHtGcgs7Fndoinh20VXvvjD1JVwXm3xX0zFkN8tKJtU9I2xe9kfg2ypKG+9tLjAR5AR2iH5HDzm7
SRjpNHKwof4JzojRPfoCSd/qpCNvSXvUJFHSrZ2HOBPex4DIh7IWb0ovqYi2K1xGDEreCz1KAxEJ
x/hZZHQzqzKXdLnYbsflSFNrnxjMC5tR/uz6LOcsKElBVVc6682ojP0Kio3dgBSgaYJSrxHn4ruc
csnScTM79hKncQKWnZTwl0plJlfACkmjX39LwTfseUHEfrTtt14EhBvB6qaoNT4GjxaVtyQWu0ZP
CBz2Lcbn2fNqzF/6jIW6IudIgfAMR7nZ1NiMUAhCfFrSH8R9wJ0b/SuxAuAfRPEqy+LKdUoic4aH
Rar7GSw3p2MSDc4iGfZ4WDvh1F0XKTlVJVOQVOFgzDL1ncskcBd8OAYDeXcWVzqc2xQgVJg3/Y1X
G2WcE5GtpiGGsRIGJeAqLmTxaLVkn8xlsU+HHmNHaCzOT+WtKszaAqD3ZJ1LZ0FRYvjOYWznwzJO
6ipHlu6s6lIafI6RFIpKY5WWG41dqpagPGzph+KmWiE2jUZQn4SZ2k9tEPwYWFqh66mRA9Tiewly
ynh2OVPgiUbUak+hspxDi+Yd9QHWAp3jQJIswFyzQqXv32qtEdzYxKbUSuh0jp9xUvK0rcK7dQyC
4tdf7YqmuQWw7MwD8YULZ2mmBwKYedRrRUmMlqHtBrrYsWVOJVdl7XtqSogTZvAIsGCOEmf5KMru
W9qtT+ZYVIce7Wu4Zuj+k0wJRpferUf5RYubId24rLxwTnIzCFJ7hQ/bVHkBO4J4CIhwpSyP3O0f
rnNY1XA6Lfdem6hu8+KOgWETNXlHKObS35KbbHEzMidE7TTCryZbdnsph+8pKNIkhe2bL2s0Vr0X
NYo2Z8ZLK1v8whkWvitARyRZlPAdcoGRZ30QaMXJyF3eS+DdnZ6i3siI3qmk+CgqLY8zXDzaRqLV
Ruvk23NN4ZLfy5Y/mZTlIpxhRFoDGdcB+lmr+DnY2RC7UlVI2/o4mBoB0aq9mSQXcXuBlEmBlG6u
HmPxkd+m6eeaBQvlsCPIRk+Xs+W9j16Xn0oteeu4fR4Txja2xi47N5LuqxouHJhvydaSKJ0m57Lh
cEm0gVdKbrC1/9HW72tHsVwH69vUJhcq+z6ctoBOhAH7IX9kznlwQSKF1joiHgDMmk6UWj594uS9
tuTZdsoprOymjNRArE4/HOw6pyPpQfTWrBsuVd9rfZk4XxqsdRm/GaWPmSNV5nKZ9XeZFxCSbHIj
tUxyzrV8nzrMYrzCuOl640Lj7MlNUWmyTPACZd6JDRLncko30Ms5Iawv24JYgAw2zmq8QGvu3ra6
drRbcQeg/kPgqe379CtoGH3Y/cUm3BuawA5I5cXtZTS5nQy5CY3Z9NaAZIn43wu9ArXNuXY+ckKj
tL9ZGtk/OgRO0aTvmDmXg1knx7rW7mbhfWsNBWTegIelGc311OSKNkwEt2Irs+O15lETLuWnHuke
SfEx5a0bd0V6ozwRWYyXOKe/9bN9FtNo3zCZu1m5XaAjL49tUJYnaPFYVNKbevYC0lFiRyXqYOnJ
bR1oawxHCyVFctGzxgyph8ho8A/FsO063Z3S6/GKU5IxrufPSC6Lo28v+YH8AdZXZe3n1eAWL2Et
SEIUamPerP2yoAKsCHGQXxDVWb0Ge36QzQhrauyaXVeEvu/ds4d9yGoKx/kxqekeiFKn8TsqqvZ6
+Cqq6cYT3hVBUm90qsxb2y4/IJh90L8GHV8znHGVuaLJLimw6zoyZu7+jqJ8bLdINKr1Ogr46Vfx
inCPK4i2JwL9k4vntCfm6c1UwGoRqrXnhuSmc0W5iRbQPJWts+5Ha+NY6D/V9m/r/fBDDi50V2nx
SBXCEr0l6Xxzi/f5G9EK3o1DZFbYWgreN+IH5hLztRi1t2kDvFgefnWt7yXupc6NiqZ4chCUeYIY
Ktfi3dUo2mqkygf8sMzJlY+67lkrSbJ2ErLeqz6eZ3i2QyvfTV1Vcb8CHZauRcc72RmBhHyjWbyU
LWcbyfORmV8bkj7Y7A7fyeahIQYKBueKp2OFvuWmlWFFUBM3zCCNXYcQcsgiZZQM1byr8nEK29m8
kOWlnYumKqJm5jizEse6EkDhwrmAI6roGBdZQABZxmwVtT+J1OnMNYqIInOpOFYzal3NnPe21HB4
eyv9X/2BPrjUNouR6vJ7k9A22/W+Q4AjsTDKyILYuaioGImaxFa3HhJCYGopXTAN7dS103fXOdrr
VbAZoCjB9FyMXFjIDLwsNdJgPdUQ3DBqUuItSGay5zONM9WXceVprx7QFFTQxQdVtn5yJjUL7vR6
v7ExSepyjFvPlreVXveHQkehQKCfFa5YHouKPgUXQy+UnX3Dl/ZPS6p5J9OUX7NbVPteE1tSumKb
WVpaKVlDo6Md3L3rmB9OtdpRFzI1F4A89XuOCuj7DB9RrkvfvQx2fskz3DQ+EqUasQR9vhiFT02n
g9lq364nZQSHIg+W+8Buj57BTmzNi9hJg07ZgnN9B+6Oy12i3Xol7eoivSNeq9pruiP3maroQ9ZN
8WbXThG1XvW93MRAfdm9aFGiCRFamoH83aIEdIJ97juwTfHYzt7n4BLMEggRmWvxgS/jfu7tYbe1
pzhE1LWFg4vq+d6AgK7m9GxycuS93fzoR9BxcldW4xtEALFTCxM7Ro3WNTvkznfUHA34XrU3kxwh
zVs75idI7ele25uqXF35ZXHuLC5Ew0RQfNbvOlMCD80dyE7A3wStziazmZX0COc84cKrze6qVp5W
qhEmIGKKfV+drH7cfmQ6ZE4z31aO8cNahtcgp1KTle1Gmr5c0Xp/ylk8t6bKn9vKfeOAcGMGiHfC
4qhQHa+YC44UslwRgW0dIoSPdL66AF8HZqFMagYKSPcpr8YbJCYgGEa73il5kxMwkWDQNJqSvYCE
6nrQvsk6/V55n4mthwF+AObhKN08YePEcaggcPDSL86B5STBtT7d+cTwsJnW2qEo9Cs7hY9QK0Rd
ytMu7dg10djxN/hL9tks6na0pHbwdQYYdYdvBelWgdW8ZhY2iJ+aheVJ14r3VKfDXYPI4TX4Vrm1
QPNtT7t+0p9LG+a7K/yPDgoXtQw3/TXnb5khBEUUWD+Y2D66pkawZB1wMpXdrvNs/C5behvpRWvJ
KSs5x8eglMBOepNCh+Zt49Gvrc6JCh6cfrzu/VNrj5TA/N2mJmYK+YaS0MY+bQj47zj9Bu/7mqas
CZus0vK7dPuHptyEI4kDE8oARjNNuc/OiYyOCR6j0MB+S5FW7ZrJI57SPiln0J6QGMNdwKeMAUzJ
HnSLwWQAJ16Y9uSRLKhX9WGQR6eFONWO3JfzCqeVU+eYgCk5w8YGgp3ghutss44zS6vi1tS+LxTt
aVA74NCaajfVBjPvlnOtXNudPdMuYfeGhDmCiFyEpJPLqTZOLkETyXow2GQgcjAJJaPFByYy62ls
uMzCnA1dZfXFaVFuiiwP29s8dOcAaGTSAaQfprFn/ppHKpuSI33xOzszbnTLfMnroT1nWjqHrePd
a0p+qzp7xOLmVUxlCn1fTERptJ7YT3qr7diDj6NxU6Tsyka6wKzgxES3e0O+9LNQ8NOpZxwtKK7z
xTnoS5Dupc00p5j0D0Vb8MqY/YLmJGabIRtObHHvKWRHXKAOyRfT/1F2ZsuNI1mafpW2vEcN4Njb
OuuCJLiL2tcbmKRQYF8diwNPPx802d2VUW2VPWZlZZkZCkoiAfg5/7pRC1cRUv+5LpV686zhpm+m
97Ck9tkgBn9GAbZyCiu8YJ8AjZKrtiJgf+j9Z6VzAJjmWy81qg19ur5h6fdOEdn7Cu+y28x7UvH8
49R5n12SPwiPPkiKRVhXE/oMAXrZpGimTgaCYiv3gBy6CRBbnLoOZVvW7Qw4JyIlwJhBjciobuOA
IF/6ZgWJ8D42HwpvmDxL5Z0ch2YVbZwf/LE5d4Wr7UYzsTmlSxDk5IvGyApjhfPRpI7LyDpfsjB6
VW1LTLpBGpzLLYtjOGIu8H42cQERbPHTQd6BmwmOEw+d7B4NpL5rY+c2dOJtrjQKidoWhsHRTYRD
KQv4dM16QPAH0PVGTlq2lePIQU2CvkHYHa5jWnHCOsXBZvdPPj6fOzfXzr6aDrLV7Quw6L43wGhs
e34WHuHlkeasOpPzWU5Mz2i0jqQxI92r88e6ytxdlhuP3dwYNKzg96wke/dc/bAyGmOrmjCRxUeY
qbdZNz/8omdsJNKCRKDXmEaNvQXstCrJNHD61Ibzqt+ziTQBBi2Kb6xDQfAJFNpe1GyTVuTAY5Tj
Q+ZpZy1tA195D6UPaex1GtAW2AMxZFzTPmMQgn58Ik185v7ikZNC4itPZFvlm4+48/AuOW9oJAAh
huxexawqORcLbwz2HYYmo/ryRPFE6k3HoVWZhy7rbzg8IZVj2PQm9C5OXxMcQMaRxgylpWQq9zaP
Ba8/VAWRn1ROdWuRQZ86MaURirKI6qeHxmMXt3bEGtt/OmnWnMOKhCvy87Dspwulw845P6qss/Zp
FJCmS5x4jhHUNDU8LrQ4WCAMmCbvekQ2a6szr/u6e8ONeIMGBnerPoO5TQoqjDW5jb0fOsGYBBbn
Logv5rgtRSU/oMdgc0lvMFrzxddrCj7c6CeJE2cfW8aeGQjkkUjwtS08iTPq4CrTDuolP1FBDDuE
W60H6jjXdMxuBuhWDuJmS1LII049f8sBchVHxZIHLjj3MueGgeukBHdu5wn8ojxAYCjgAbuJ/LJy
wW1dg+0FQxTDpjfXUPOUmJczgUyxlT6QWYCPubtGOgkK9J005tyW5UJJw1QGUTFPQd6MjykDQ2KR
ijQn5UttIeU2ql6tawHy1fp7nSF6NQ+Y6ywFGIVpMsiN2jrk5Na40P4ESZsb9Ctbj4DWJNUEVxsd
i6QKJ3B+2FAbCheXoy6mJVFLCF1XE24BU7tLpL83vGPC0U94SbbKYjhHNr89WdSv5FX8JIQnhh+X
tJqoH4i9ZxsuyPTeyI7AGkYm+crMr4CzXvnbpN212k85V+kqicu9r+Z1xd0+0QLiDlEPf56AZIRk
/VGWCXpQBKZirKZsGlgv5z+XziN33a7XFX2MFn0pg8q2pvkiY/mg9wDRKXpRmp2hjYrcfQ0bmRIH
8bOsGvXaTtYB5/1D10zWMYzEeyejY5dB0uSVem9MUgfd7KCaqxm4ZhEMpaRCAQrBVKVR+ZanilQk
ozLXsbQO5nRXaPIZgdqPpTh8nRc7CTu1d1KyWSzTgIrCNceTDURwcibQkWjYq7p+zRECHMykpjyU
EW55DSvxM+pBtJ0jhrNraBg1rQ+DRtYU2E+2doeEhCqGsOPr4zT70Vg4D/sw5myV961/MvinriV+
ocLRoY/d2pcnaei7dE5ubBXrG00HKY/diWZz18wxJZn9yjTy25Zc/R6Uc03saEmaL1tL7JlIigb5
g0PsA+WYhex3wfBgG+w3ZECrItWCjlzBwBYaTa9ttx3HZzLdSfoy2Mz6Od+13Yc5cl8btaSfGTYT
r3UUgNnfQ+EjiPc2ejvIM8lVVUKAOb7XeA0lfkj8+WEq9M+wXBwYhrdOiGy/8wvtxKOKeS9Jn8g+
eUk9+Yk5kuYUisqj5Hnw/NusBy4iQtlZZcJcz3Jy17HJO2EtN1zR1ibQRAbDDtQFEdHS1hPLjW5+
wj8ZoC7hwoqwJjcpwW5OXoCuwHOSwpLSCioObLGsPO3iYg4dfz1O+JLiuAzimXboarSWBo1Dpudg
4TCbjqSlG/XiyhloM9HNdSNAQiw/grufzZc0Jrk+hxSstAwC0/Fu3ZE5Gh8DmOUIe+ibBUsTYHPf
xAGvA8dt8hHXlurxGTR7q4h7OuymT+QenZ2hdwszOiZIO0g9WrRlgbdhQt+beQBSkcIY2k/sujxf
/JxEE3cSPK6BHpMFI4TjPmKAo3LFptLEa6eGtrPsITcGG0qihJcLndtIGRu77wHQPFMy0pi72XPO
WKdRzI712hwVH2A8fzpFtUXtDCSAAmhjGp29afyZrzJHWCJQztHCgJ5ISuhmpdMR46MG6/JXYvM8
ri/iHjuCE83S5pYhSrdPJcepjqa2kzmxQB4ZSC46N1ZopmihuHKyxxEqHBzLeGM/0rqE88rhBhz7
/OgjLQpUC2+UlPpTkYQNlVXZalI8q5sWKoaormIVFtm1HppPPH93nUGSWFZOb7XpZ+ixZneDApAq
X37P1WijhRU6YG9eene0XU+7EMUIm6mcAH0dhAV9lUIkAtIhhrfvemoofTFzaREsz2jWwRfk/lb6
6ko5lIIjALsqRv8RGxchIEmzmTuc+ybtLQPKp6TiR83ZiRbf7UnWdHM040uBO2jNdcWdDDqyqnU6
RcJZDyJXjwOlGcs3AxyXr2Zua0FNy1+V2zWahmJDAFyJJAlB4WAkPA68aS3HGfRewlw7LV9cP0Ou
RtQ0wWxMsON580Tce7VlkMOAN5fghi1yqtbJ9uhRuegFesrS4SzpNAAoCyVc20zlrqmGi6+ISmXJ
MjaKaB0k2ZS5CvoyImWCFMcc9iEu1gKcMHSQ/Dg2W1JIzSm5kES99eWXqUXPo+l9FSErkdEt5Shp
9SARy9DmWb868AtKB1BJPG3rpOaLlVf0GU1tMBIUAQOvh+vKQz9WkD8VJPDgnFlmhE++WuUkoBCW
zvsXWRWhSLFY1HjdsLXLAVWiU7ImqzFcwkdRviC/1ZpknwjuwdDjMTNMGVNNdZ3HfbGGD7PBEuq7
XFTgPdy1MTEq6DOgVdshvHRl8+JGKDaiTEAa1CjYWANTBB9cmgeYt2nVIJDdCljJlWE2VkC2Hz+1
7SZBPZr7dgRJFPC+IYTw5vtR6SUj972f0qBHZnYc219jKveDmcGsU5hhVvMzUIux7st3NwdQG4dy
OWUTPuU6q4Mic6mpMoISrpMUTHoOFY9HOhnBLHpJJFZi2htiUaCLxmvB+rXSXRO4gY2fRzeTv+02
BxN9Bktav07CHuByMYHHnLwnLnMGPcD5lYPQCjUvpa12V90UCWWhsT2dWo1m8iJC42CiySorbZMV
HKtU4CSL3kXbd0tLaWhXqFHEvANwQ3qW0P1XGnR2DRlK7G6HYj5e+y3aODaPLeR/ekYbXfjZCTFD
uMfxf+/0viBhBIEMHRarcohBS2RCob2pG6u0IMgVgQqJNTmrtJ2X8No400uzD7ciAoJyxmyD041l
3GyeNbSrvP+gF5WQP2JDvJFWMJAnPOmbCG2d3TqHsuchoFZOAjlMgmqydqLqKlapsSoahAqdkChM
EBMERi+up5Cme9ISk5gCBMojNBQNLclKaDpQKsg9zgm5KVX0niPCKjTsokbPDgtc9SLMiZatkikt
X4AU2tR3qddC+jftJnK1aqUsgNbOELAeSNUCrPccnBVJkMikN55U7dHW9NtWZu2V5RP6GUcsgQLO
H2n6iyDbsfLyNjA8KQ8YnrmX7bfZHYFtdZBpp1YPTcLSQXQeb6OrbqxB9RuF1In4z441xKQf1bgT
AjlDwkG6c2Q2cCYwhpPHRKKQ6rPl0fNceCyGk9Hd+2O06Vr/Ywms7rNAp5SGG9sctyhY8RzP9WYI
862egFTEZQseVA1HTfMHZuS+I4LZZ7oyQFnVwOuRW8FOwbTwMCpamHj+i157mOEe7X6EkSB0IyNz
yKuGve7jGiO5N2f9YCdBh+vAYq+yDAUaSvfHTGbPHfEKVJYIfZOVEZIgr7xoZO1Ftg+jAQ7NoBvv
NDfMIeEPRtT/sKcamdUC+Nr5Ij0yqh9OMVMxo0iLyppgrDAnz9bsrxXehe/xJvQJeCEBtFunZfPA
5TiTWwOUU5FhzXHlIKpoP1w5vXrhdeewd7UF7qWSzoU28kEC4XWrnFDWOqLzPX7A32Hs8gYaIGez
oBoIQCXROsKkeFvJLmax5N9yfBz51NGmRpkypW06SHei4m3m9swwIUR0ETYaMrfipGn1a0TFWuSw
tgKWMwFykEJN5fwOwDXl+KjJZG8xgQazQu4Q5lZ3rJ04XLXQ2Bo9R6vEN8tNckBPaa0nM7qfJEiQ
Nj+6Tp5uJLLaBsccJ7rY2l1tE8hKanxlmF2QK84VJyNIDxHQrXSRcxSaTQ5NkTDpFrt8aKhNx2K6
N9uKe8csvhBak5uSJZ/gcA8eAn2akeorV6uvG+W+sOb9JOcWJQ/E31r0MyZDVetBkvUBACj2AK15
LGLjoYsRfvYW6ax5YVMUlEKzpvIKtViyNiKnYdkB8hUK8MkGrBWm3PnIxJcU237NG0hpo9PfJdBC
e8KR33Pf/uE6ghpM+9Rk40eZp3IjoKhZELDnGODQiKPf+eHbo0KHvmK1RxEhbALWjJ9t3cfnPCne
nBD40UXZhm5MzTe6TwffCezDu67z5CYeQM68hKhT3ctewgkl8VBQPqpr72ZI3n/nc5al+ULXZuVN
nNr2gxOXF0wSPxMBOmNjCX0fPI5Am2jDEvFzMGrjcdZqfxfZKJHov7o0SUG1td4ceobb0dF+xNIo
1vj1u4DQHBCBpH4bG9M8gUYDv+reNXEf9qkkS0dLlbO3rANppgOaR6jKQQzDKZLlTp9jIhSBe6vU
JICGSDBswXeJnaFiqujvQx3DE4R8EyonnWviDjDbLx7ogVDXa7PvrkcESDRYQvNgaoDxR2GlL+HG
aCUCnlp0VrYORbW8gLD7C9i8vyEchy7alh8DcnDrhuZ4wEpcB3NHQ0KM64xOwxrVaehclhCCKpdL
x4mXbIQNO1skGvKmDpS37AfsTLxy1XDaSmVdskyKWz8Uh6GgBVNAQm6VmLLt7DxnrkWepqElpMnS
RqZ41ZUHyhai0nJIb6V7hz12wYBcuZvsyg1Qa2wGWYKm1JRdROxIpafLQ2HyJC3a0qHxAZjINZ9p
irIDLElo6NjZYBHbAK0/bYzxPG/qhEZim5TNWqNm3eWlGKM52xUJTetQz6xNmzA3CyOJ9+DNIGLZ
vV3oVpCTlraeBhM5Q1edSTk/d6bSHqp3DVFwgAooPH7HS2bNJYtpup7i8T4GRdmJ2XW3TkuyRpLo
4oBK9CrVQ50xbCZzoOlSrOkIaUgOdWF3OYX8pmWSlwohY6mYvAh2j3ScbJmLOSlFI1Yn+kEssfVz
YqK86njIhWWM9l/5PrGuzSbJ4fzwL6wW6djKxttzCA2lB27fcSaSyIMMkvDSWjD8x3Oa7MIwByux
aE1tqpZ0o3Q4Vzr1j1IA5tXSgUmgKM0eHZ4Q1TgHlkjLh9jX1r5x03Yj97b035LMIH84jZ78sjVx
BBuvwzToW6+pn3qCzS+4lEF/PPcmA55Hrng1JpO6x+wNeEreWcSI8WS53v13Lnpjez+JbyjXApY3
ApE/90JgaiQVZFAez4SIj9WIMNR0LYBSGv3I2H8vc8VYIHoul45styAckeZPRshpzjj7QhD5ITfa
y6SIDEZgygg9s3NkS88VIp30LaHtudSWiXxuvJMXIRfxzXqfm4bzPMp4DWQXflmZetFSNknHvLVM
ZCU6NurV1Bri2hflV7EkRIOaIv9XRX9psSckiw0bxJ+WxcK+6xJqNxoQfIPJ4Ogu0kfOMOMaPZON
aiP2g7qbz2R9F0/8ZPoFrG8nBPGSs+e9tFC0TOor+D54LWQ4p6piCBwy86nsXWutMkq4leBDZNjp
Lq7EuyBuqISQNwW21A2dW5IGV68LnKILVyCG1amMoi0i1RpkcBTw+daDM1rDmtxdiUysP2vmiEli
1LalF4P69V4amNUdDoXhiQmSND2Xklfe3/MoIKYbBOFWDSjUPxJwYl3rQ0FZBdtipKyXpoc5rcmZ
XNWF629Yv4unWdpr1w6ruwQJnIxrfdeIJN816aA9xYXY+GTqzykaglCHc8QPA8sHgKPt8dR791Qv
TZe+W2Yg1+8C1DHWyUCkMLEJfmqLdcClsNa3pH7p/CK5jiv0JkPF4TCOVbQviF27yXuLultomSCa
tTsj0oYrDf/eLlJJvvFLajYRgYecseeM3CsEo2zCY2gPQRWVKNw1UWyE2dy5s3ieZXYxSnoSB9UQ
JrbcpT72Z2rC0MGNP3NA7MjvjVNkfHnEm54kar65R/fojqaxyW0ceDy62kNCHgHQ5CsFiuaRjogg
HzrvpUCVXRswmnpZNHQuW191qZobtxtw/bmWFqix7ICtbHXXp0zSw2n0wU3rXE9vAGFwimcrow3T
I2iU2tu0aIS6k94hBDkbtBSuWEh0wruGh8m0ThmbzE61MKZkw61FpBlPOL36fU7AgeWM+g6R9F7/
zlGh1MaCVkHTUcxBOE3vDQL2K/zxFcXWiR3EKUT+0OqviYXlf0ETbXvIbrPKFSsR68XZ7eac1YLy
Zi+LsoMg/4o5KCx3LGADtbPJcOWzitWar+2ggFhOLYgrqQ+nwUNZ2rH5GELbj9wLe4FIvpXOxqtt
2m5bTQTmomTn1ttibkBIF3n1+TvNs7XTfus5iiKLKEeQboQmM1Udn4mAOtRz/VoOT+MwJTdRMVx6
g0QjtDDoVBmfiU4YnrkZspbcjAJmZkyWKMDl4koTifCqCo37TIu3xN4c066pT9x9e6ft24O04Abs
0NduFAwgRUlTRP8cT5DSUq9mNlwTx3tkLyJqvyPDXOtsj5uI/nmMfxWQ5AkA/i3NUq6CpLCQJizW
s+ytDTUTupvrCd8K+K9ffbi68UgYHbdrkb/QqWsfiYgHgnOuHKMZr1CNqCB0F/StQxHOo8W80bLy
VRec5BPdHOeZM3tvT0tZczdcQP+yc+lN1TbxxXGyGvdcVgjAXbDFPk7akzYScop8s1qTBULtjZPc
Z2k+HZrRQG2qyvJa/3BmClTA8KZzpGCIgKSg2TQcHLUY4vu2hWE2k/HWsrTs6JLDdCxsWC5Tgjda
Za4hDMA4lYYNQOIwMGH052FGxhCrMbrqSXXY+T2OV4bvFUE2PRH6ZTr62zgEtvf1tyYrYDSaTN2k
oXcosdk/lRk2ShwAy7GHq2ao08fC7KbA7An0kjl8jymWJDcHoi+ahu4KyCFeF3F9juECVg6Ax6rE
ypnJkQGhcsr9bM71KS28T8XQtIlqzCGzn/qb0afrg4DbeoPUnjB+hzWOLN9PUpsxd7AWSb3P3sf0
KWXEwnaVGGsCfD+kSd5sH4dWMAHCojuJmc7N9JZCIGyK7HbcSgSQRLJ7wnW+6pULbpdaN7Yv1aVf
Yt7quEKJx7Dustf285RC/noKBQroqzcB0dMLNRyLxz6vtK9KS45Jm/70fdEzkGiITItufNUmLrMw
P2YeWSm9fJZNrmjQgfIgO+ZLx1YBS+IydkxFtNHw7XFXMApPE9L06t7VNPs2cRQYieAdgiPFizRw
i3tvoiN428jieWt5qMH9FmQuSR9sSw3XFr+B0wzXfHoPUQtQZHQ9skeTKFDDvrQ81VeEyHyghNtM
GDLfLA5sGTkfsNzGozbJj5izFm/Yc4x94Vmp7GFoav9oI0DDXdDDo7veC2T9ZirQFJFzP7+Myz9N
tcHqEYb9McpDkvudWcfqx19C0srjVGNo0zFy/NDYb4YZ9245etklksNHks8MxtNSogvcebIqsrTJ
NNlobiLeEOEccq06qnycXgh9CwBwZ6CgNCOz4T4WPsp8O5OHyoe+rep9FNbFWReg8oZLLFkSEcdb
D/ZVBXB5O0O/nXWiZRyAGhq9u6iEMVyARocTtyf2qrUWtbnNHDirz1zLbESbcKdavcCFtn+stSQ+
0NdbrJIjAbmckpJYvZnhbhUblAOIrn9hGY9RxZqEvE1NfSBc8iUs84xuaUJZGymrLYq3M1s+v3VR
GFtBH9fKdWvwd0garXxK7DqiCoqHDPwATrC4e06j2TgbpI0nTDZVXhVskhbrft1kwUzPkQ400Wve
IW1G/2QSZ46phDqXOLqrpO089MiaEGst7cTlRICAP9O4ab4XmuMeUyTThZNovIXVVREO910YkhIb
csd2/UgdhlW+zUbpBfhj23AiDQPB7dQW2lGjYQm1qevyLsj6QrG6xcByWxh8HK5FjmVKgHwJLLNP
SgDWKNWv1AzpwEfpbsysRdtm2B8UZiJRmUDjqNpY6UaFnTzxMO262YPWgJmze6IPrF98mul2MYe1
npBgqxHAui143LQ4dNELxscyMz+5LuBzgf1TYU2bTpaBncXuWvbPnoW7lOAmUAZ+khWp1DSQ9PFP
j0FCb0P74gw/BCET69TIij0p/8QDJdR5+RIJsukhe1HVQ08a4a5wpkfWNW1rY9rajDAoFP9W+HwJ
vN9O4yJ4kbSCcpKc+yiugxG9O3kuqMOtiznJaT9X4o28Zewvwr/heAGG8dp+F3VcbspQLvL4rDm5
8tXFcXfxxAQwW0zHBDniMgWn68bWkDQwJ5EGuNV1PUFdQmaiG0+v2pjce9OitugUHBlAamEh6ygi
JzCdIj92HHZ6OxPuNZI6/n2k5y6EaK8Th9KF+1n/XpkYC1EKPHnflcpumXKRQbjoDkhZbHC5jsAj
u6mQH6NHvAT45tEzqgczpAVMH0i0BY8HSdejZ8djnSLPrXjwmFBA8pZ8FzmJcJ8Upjz1tRR3eoV6
o+9wOMfoHVipeUZVsCjJJK3zZKdApRgEFNvCRqXk4BAO8P2xtb0Oc6JV903FbcKtm7EZE8zupBq3
NPKpU5WOW5Og/btJ573TFTHQCcIovG9rM+3LdcsHv6aqa77Xkgk/YbwFhhoQDV6UPlnntEYfgTQ1
vqC7g6rQ6dUb51gLYsO7pnlokdG57WNjU7KdhY9x2154DvkW4m2ZsOTHbDHr2tEQtNqhA1hMoRoe
D2TXWN591iafmvScUgrkq6lCPWWm1DB3trYJEXLt7Fk6Z5lnh4F2GK0ZzNuWLql1PR0nJ3U/B9Rg
dvsGOzj9KHBXL0kVxDEx6jI7dTRuhOExj+PibGTasG3a56QpuquQMkCalege5zAFzjNRYVVZ69xV
S/zyJDpipTCSTZgY79wMQ6jg+jmTYeEbL0PXlTd6HWf7XBntIse86SmJuB9dEglnhWapAaW8apOT
Z84BOb9ov5c5RjhHekmMD2+EfNL4hmj9tNtueXykutFcmnSUzy7iKCI7J/tmiLlQtI74XCHvlqpb
dG0Cv3hcRDdaVBy1NH8px7z8SEJxbHPCcHQV3RoloElt+6QNU2W5LCr/OgjpO4vuT7lnyNkNV6cS
RrAzG+YvIUVoSxPXxcC5hskD/IHvj0qfYSkOCDCrjqyi2Y5uBx4ECBxq7BthhSmhncZ9Zzj7mLqx
YPCfp1lnikR3WQtv1/bkTEbJZMC9WReXaOjVuLRNcH5tOibvc40II+ik5KRtivEvfiPvn3rOXIRE
jukJcmh8X3d/qWpBj+MbaQUsOentvRLutebjJIHotAj8WGfKBTzl+D5odJflWrnlUZ3s+NUa304J
ydKbi08LSFgGQqXWlZGiCQ0TQIakB8OXksztcjYf0bCYR8R2pIxoSttFhbCvo2FYmgirZ3K/JSYK
/k+zoN/NgqfAlFrlmR7Bo3fobLO6lUVUHwuT64ACmeIED/fmIa48spnAwDTEqQydD3BLCn00Oddt
gX/YRHK2KVwruoo1RRysThxMU+gfg5Ur9KpIRHMiHPcJP+VRTOL0/aWO+SZzTx5kg2cXcvS2zSZ1
QeoMa135zs2M38RGxH8uItRXBpHT9KAEHdvIqbAr48qVM43KHY0NlH/o1zb81NazSrrQPHFoJlIF
px4l8b++Ls1/yuzkUySLzxIkFppLJe6fE7pqMJ8UiDJZE3p205mtt4+Wlj0sJGctwhUR0gl6Fl65
I0Kr23Yxt35pmEuqIv5xSyflhzOjGtDe57QFkA3pKZ6j2b7H938JKcGIEnppAc5oQZtjkgnH17G0
HvBwDdukb+ONsvr7hmdGa5JX6pgdyn9Jzp9EnWfNRXeti3FHDqH3V20n/9Pl67k0Hum2Tqqb/cvl
68jJSskxXT5sPPKMNtVurpueppfJ5ATnMTvHYKtubjGAjj7It816/Bfvvr8UQv35sWATXkZHsmU4
gs6jX2LCsU3qoxONKN7ajIdPpBE6i/qIEF/9cdEzoXw9t3l/dlWrP3fD/ITjAoWaUl+4xp9whvuv
hRt/KlE7u8VlR/p1g8F6JAjwgNqwWXWzwJ4Guo0wvFgTF0VKlMYAPmv9UyKqd2fGW+ta9ECOJIpb
9FDh7cR+WqN5w1IOLr4MftI/ce4hmgjpF0xH4gbK4efIDh8w8pI1C3ZTWhj/UAIygPXygkJoJZ0U
d8iYEFumgmaaxoMZYljpUWnN2DE3dkMvk+1jBTQaMAcBQsci5qxxoz/myesUoaW1sHyusxRnTudb
z15MTVLGfw71xUMPkdbNAFF2pb0vH2JFF9OqZz5foS+rgSCxwk9YymdsghlPAap37iLGRyJTyOSd
9WsAPAjjGD4aEzheV3vfSnIye4PVCLo4rHQ2Ac8yQW4fdbRUE79AUCSUtfZFjDAoJDCtdPxgGDS5
IQ5mKXd9R/qcBrIFnYn98aW3KXkigR+8vvYDPXEecHsjGSLpJVnKmqUs1pmcom23TPNRVJ8Rtp4x
hd0VBjHnMqIolXi4F9vDAbQ8WZi2O5KqUA12TIMez/veQ8iJJKglAO/oZvjtHQUOn3pEVYjioxb6
zbJQZ6L3iO9BXxRaruJSGDC1a85xFuVN2noTtM+4t2fnXW9J9ImG+np0KbptyydLb14TDcedGkkR
NlH5R/2YrIXN9xW4eJDt1teCdI6ZTVjiYiC9plyTM3svlYF2TiDQVcalKQqFsjMutmyiqnd5a51p
RxtIvcWbhIyRJFdlkQgw2A0Ecg9OO1I9hF+DpJ6qiNsdBCtqaloeOGM677pKH+22LnZFT0UU0GNQ
dCiV+4afzfOr+Y5VbL7zLPy4U56mR6KZ0UbGDyW56Pu6RqVVa3p4agSfpwJ92qK7qOj4DhU5joJU
oSTbzdHgn/CZahchcGZbY3WoHb+4isK5uBrS27QW7pGLXj91lUkAhGEypzoZl2enwDTKBPAljzNY
F1uIg22I6OLHXPaZVb+kBjEPYwUU2tvr5THqc0gRCurwqbJ+5xWSq9patF8EtS5WO8a8EZNc6l/X
rJPX8eDeVxINQDg5yK4XNYWeOVBuubz2LYQCCaKYoDSt8pRE1oNpjPG1iIufw1R4By9nMIu68rqj
1Q8EMl7bk7hkfVzvUs0hnMWOy51hIIpICEU4YKNd3NlIvH3CYZ2QTooSxQV829WU6+Q8Q01uoSad
wDOHH9j4kd2UgElUgQgKG7+GYkDs0lvE7VvS8bYeIgOjpOuE5nhnWAk1DaeSAAMSCLAb9GwQRgKk
QufAnfSAKlTsnIVYzFYosdZOId7G3javCB151MbcO5ZJjtQrIlqriK32gPayq9VBwG9yKTBUdMPU
7T2PUQjhTETPbPmmnJZyIBR7ZCQA+BRzmNyULexbmJjGGTe6Z/cO3KNFqHxR/JS9mRySXKvXXtjd
pCb7GIoMFjRnfsAK355KVMCYK9XwmlZbF91RHg7TTR06yLlTG6Ng3qWnZOymVdY36lb3oqBDOHFP
SEbfpvkVp8MjCYvyRjbz3UwmEU/E7qBVM7swJpPFdc476IXFVTLUr8wVxIgmdr5x9ei+7dK3uarI
cTTfzIUeA6/F1RDXmzJ1+MDGlJCEpKWRaDByQCJg4O9QyDpTV3XNzJLRtKZgPANXeoQANtVz1xjy
loy209Ry+ZZOnG5SBXJLQ0657lWZHZIK7hblIkHamg0aVXGs6CSS7OaJ/sLBwZGGAj9+xnAduDaR
5Loy/b2swc6HmsCn0kmfS6cwA61xuaLJkkhS9BoEfcZBKcC7tRFVZNl4xUOz1JEvUOu/Pn//qa/J
5fQ1LdYhH7EbXe1/Hn7GzpsoFh5SRNzEmEiaJwmwzkc8Ia2xx7Z06ySMQN/f8/98qn+Pvqqb/3e4
y++azc+qnuAZ4+6Xf/37Q1Xwv/9Y/s5/fc2f/8bfd1/V5b34kv/yi66Sz7aS1c/u16/60yvz3f/4
6Tbv3fuf/iUou6Sbbvuvdroj3inv/rMedPnK/+0f/tvX96s8TPXX7799Vn3ZLa8WJVX52x9/dPjx
+2+GwQT2X/Wjy+v/8YfLr/n7b4fPr/y9/PFPf+PrXXa//8Zz828Chtom0NamUYCGkN/+bfz6/iNh
/Q3JvE66MCGzVMY5zFBl1Xbx77857t8M4DbSMwxi6R1L549k1X//ES/ok/FExaQwHZOV7Lf//N3/
9Bn+92f6j1Wpf76QPLZYAjtdX2fL4MVs75cyB82xvEVbRku8dywc8pV7lKAlavhzbbX/f7H/yzdz
bXgPz+Bd0D3916uWGwWt1ZBQPHw/bKjLJlpnVe7VEVPgunuE5PuLhrZlBfjvGfWP72cIYVFpZvEm
/lLjgGGRJYDe7Y3ZyxENOmLPYcTU8Q8f9x9v6T++hX/1XX5ZkNUoiXjxY1AAolkVCONfDPx/9fq/
3OtZjsMxXl4/8pudA63lSPX+f0k7r163kaVr/yIBzOFWotLOyd62b4gZB1LMYhDDr/8e+uAdUy1C
/c2em4MDeKC1q1ldXV1dtdZ1E87vUpcLNf4JE/r3o20xdT0uFOTK9Lm/ZIvXQ8QoHp3414HUc67O
SyTB35QGFdo2ASlOblL/BbE4moN3pb9tGYZfqDvURWkiIqRXjxLk8TNccwbhwmIpQUtFiGUcXsN9
sWc2dBPcRySPa1KN7WJzHW7+o5mWY0BJatiWqHAB63+Rja7udxQxKtqVQ8lSjit1ac8/CL8Faaff
DG5sQ6WzlSGGahvwsGZ2/WYgSb5uiKDV8X9f7A+OsIl0DsZFM4BTfulX5T7baNw8YOxasq3WPaWE
1enrdcjLmGSj2qyMUhMaEVNUB4GMpywLKKc9SstLy3K5FN0Gzh7eQr8JJOZJsMZQP/X8uDX6JC2g
2rCU52P6WgUwZSc/rfI5wBGvmzW3kvCbWwhRaQbCcYrg+87CMg8G5ATeQqs2MAs9FH79DJPF0/jo
HLpHRleZ/izpyDlW3SYulO9ZNLL0mLI/ZMY5z/4QYSsUjK/3Ss8fot2r38dPmm4ZaKdvAl7mZbAq
7s2vxsN142e8FTp1xVR1hrVVUpbzdVZLM6cN5IgX6XepfVfnt+FJEifnYssZhmAWdK40G2hgaKkK
V1qle1G08GplseUxd42e3ZZA/d4N9qdeb9Yw43jXbZzzpamN479PdqTCA9kAsQe+BAl5Xn6pjqcV
ZSFVvUPt/jrUrC8ZlmOqFGBs/o8QX7QjaghxNYy7srwLdtUW3c5V9cVa8ryyRqhbYtrc57NtQ9dU
Sx0PUyEI+Pnglgq3JC9k/iBpfxr2/ph++oBNFPJ4LtbgczbFuix1TVpnE0gYxueCO+Om2ESbeMtk
xla/CXflNtpKALXLEGpNAcca1+SDMZ4eNqVFZ7h1P9Kd/V7F70gDLrZMnkjXcHQ/IWCfoQmfLNPN
oEQSuPOa6q7XN2aBKm5Is0r57/ORKc7v8vfEqkU8mO0hBuewgEexp68xLSQQ2uzKMbyoKOoojkEO
erZyYcB7NM8ajCVvna2xSmlqWWUe0+/UhTbGY+PxvrQKPG3DPOYGMu5v2UqWds1uAXfyN4x/48TO
I9RF6KZFnRftg11/H6wZePHUG/IksBee9iLxltnvN8ET8jA4AwraGsCrvzTZVt/oO+drvIIo6BnV
uVV5T1nn6f/DSee23tTMMZhPzPQzHXkLk6Ve7GjFXeu3Jd1E37ubxTbdJFt60W8qyQPJ3PEwRRRi
dRP5GmozIBZ0F6V/aeXr9ZWUWSTE6QWce+Wp5Pe1ccj9dpHf2plExXIWAtFrYhLSGrZ43ISHmFQh
HxetvmnMB798ZoT0uhVzxw1VeFQ9DNe24NQV9rPPqMGJBqvOG5jGuknXp1tYHGDk3OdeuA5lh9vM
jpuiiYkK8tuMhNWgVWs6jrxoQ8NS92Jv1TXkHvzfp/9m3W/rJ27X1D30HdVvPCq6a5rhInI+uCnX
4U2eS46X+bU0TO65NoJwMNCdO/mQwbAztFBzVMi67potah/MxvRr3jh3TLt8lRg3u5gTOMEDD9B6
OSEjNx6sVfZ3RpG9dNs/0R2bPZireOOs/yOekBkc3EaxuhyOeuO5XcMxsnXerCUMzhsePHa+JDif
v8z8Ttht3TYtHm0NRUc4+nwtF20UMiVC/7ZpU1l0sn0AaYoT/QhptTryXLcwFpKL/cxus0ko2Qoa
dQlqFueIYRQqbshIjOczynGkSubm5k1syDbc3Fcj/qLkqtiI04qG0YynwelNztOsaNzrf9EF66X3
2o/TqtU8YycLgzPpnD2FG/+cyQ5guplpSA043tU8+HyhSEeJY/HEIQ5bjWy/jdFCyA6IIpR7bIXs
RxWTn8Ys+M9dMiz2t+0RG9fh9/gZyu5bmiG8YaV49XNnLdEe8OwnmakzRxvgugWhIqe5aQjbr8zg
UWApIBzktdPRoful5YMzZ112kjg2c7acIQk7T7GbHNIwjVu4/jOyH3lZkXj/rC+O0sU8kRJHXOGU
rmvS5cIx8f5yrwQ7O39A7Or6dp6zwVbJT0lS6cCwBQi3zHkwrlmtIFEeAsO6YXxRYoUMYvz3ie/V
dUvPvAXEKUeCKngdaG27bsTcOk2NED55zcMVpToQCuZ7w/ZHXf5Qws11jLkdNMUQPnZA71MUKHwL
zUXd4LA+ui9VEXno09SK5EIkM0eIsCXUVkNgYI5ZH3n6feq79/a4vm7O/EdxeXvhAq9YYvxxTbib
h2Kc4D4xNxsgfn0cJCs2b8YfCCHmIAtpqmkORNBpq9x+gKGMh8fn63bIQAT/VcvQ5vF+BGHu206f
I8ZMcz9afgAFsVLHGvuHdDGg+blZWENLc1SRlTdDvrhTT/ZD5eqSjzJrzARGuMOdrN5Bzd0ioKSP
dG77p3f67K9bMvvdJxBj6J5sRtpPUh6QscSFDKMLby2kGK4jSIwQr2yHUwrXBcTZeC8SNrDFQCDA
+NXLB1BMGjAVlVB/UTMYUO2sQgM7qJKsjvZTj16ZrUo8eDaVc1FP5m2K9APNnvPVcv2iZqKgItfZ
BjuYt1bxigneFeTA0hN6jB/CmekomsqbAnn4eG6eQ4VwmbRxRxrX8N5ZJd9Px3KlFz+j4N/nN2c4
QhzrmzilCU7tPD/7EWiP7THc6O7P6x9HZouwbAe91frwhC0K4zL2nV/B8gfPGEoS13FmnPnMFmG/
pAZyldW4Zgv30Ux+hrbk5qXO+DIHh8W2tzRuRb9V4ia7pc/USE3cuPOOazR4PQQG+rs2+GU/0BvF
lRVV92X4nKxUWQI1k/Y6jInZOh1RHMqmENWikIIfvC7/87t4nX5S/oJob22ve9VrPDq2qWtCP/JC
j5IpSQjmShFn2OOiT2xmCMRoIUChkPTsaG9jIYnemBUqYPULbBkeKZskYKgzR+sZouD6ikbXmcNI
lUc/NZIOY77IJNnf5TtCS57mHV8Tawkl7hJmGZmxYzYv7jpav8xReoImB/EYPAZpWTbNeJnZtp/J
wTfaU0C/sMfMw5Z+sOvuqmpzaAZFJnJxa6ZwfCzhxGxRQrMf631/3+0WK/MZHpKV8d7uGsnmmPNd
LvIqU5qGbbuiD1W6EZyicRPq2o/69BQWn31XFh/nMByNQqpGwLIuXobojYA6uit6r3+GwSO7WzzS
XL7y99ZbkC+LX9FDtm5vXdmunPlodN5p3AYJzDA1CFc06hSpXmYm82sbZ6ut6ZG7ZUjpd6FM+slk
WOMnnewGA05npl8NQtlN9pR/g0Z3Ge8Zkv75/1EEnAmbZ3YJux7HVa1CA6v0UMxbxevkabwWQq74
0K3QDnsz7rRd/i5xShmqsN8Rq7K7LGA1YSnzyj00WauTulLUjWsv7VW9hrbPY1DZyr1GWioZLRK2
HwV4+pdtvJQCrJCNnLreVorBGrffYddbD8FagzdjrWw0OiF3ueIdNjTmfMTgP6Bi9Qna/upUjaDQ
8q01SPiZw90yTu8+0EUNcgNRkunBDdnvZI/46syJNTVYrESFpxwyUB1sKBDgXQfb/Nug8pruzV8w
CW0J6FIXnok6YMI0r6NDTA4jnMamVZfQQRJ1wjv6yHbQqdReD6336sRr8QGNtK1kgWcBqSLS1jEW
OMQCmNN1SNUsSDGqNSyZXrVUd6GnPuR7tInepafH7A6doI3+Pdmh3TjWQmPJuEOZpLlHF9Mzt8e3
1MukjyyjO1646wRKWElGP6BAcoEytjUvjfEWvbmttvvIqeTS4/HPAgp5ja30TE5BR+aZj5CGrA43
1p7JnY21OTxKl292C06whC3IeH1ODRss/bHYa2u6fz2oqB7wfq997HcyPMkSusIb9VD3etqlnErj
Eqo7d21S9Y030uewmZNpuoSucEYceWc4cpcbffDkLZbWamzRSbf0T35zluoq9+IN/LcSx5/d3X/W
0h03xtQVIZCEEBzQllCqrFU6QdfMXB0+Mb52p8NSsKTLVh7QJPtNLBPZ8fFQFOMnjPb+dqDtEqby
x+NeWzJQ96GnqrOVFc6L0nCAM0Bzd3AD7rINr7Vb5ZFy3qbeonkvSZpmHYbCi6XSZcWIlvAhBys5
FK6Ow5w25V7foZDye89JHWZ2Hzg0O7uKQjeieP/qUjh3onI8FTYnj3nj1bBELuwezaNttl48yfbB
3NXSRdL6HzwhbCExeVLTkGO3XaG49XnYlbcjFvRezN3srjvm7GaYYAlxK4nQz6aSyZ2vvtMOn3X/
oelfrkPMXZXO7BFillqZXYl0CC+1vxiFg8xxTSf4ihZzk8cB57vilat+J/tqM/ek32/ejATyPnbx
yt7BFKzaJkw6gQ53gGek25JXpOAr6usrTf3ruolzq2jqdEGhzjwmLKMHTXZ3ElaWPaghAq3pY6Cs
aVpd8iBxHWPuikCq/gdE2F2Ngsi1WgFSrf0tr9Abx7M/QcO6HPuTYFi4DjcXsLhicrU1NMs2xc2V
mL2iW37ce11xX3WrbiG7yM6FpinA+O+TNbNogigRvOs9bVvsoSnFJYK9uyU0reWhae4l352iCV/I
WSRKoIxoaPR5zPfvzBf76HHW8CiWr+ASUr10z02SrMdfoVa99l8+Eq7odOXlyKBDCP7Uc4Obo+Yz
b5wwuGyHdGQbXrr4njPakhkPCXIk5oaRrY98xD+Q4pGaFX4/2CmQic8A8o0mzedmvWQCIITgRTK4
mnUabfp9L2FfQ3P3gtYWHVaMn8bLUTFLYtRsfJwspHiWBnrga0MNiVl/wyDQGl1Ve9luKL97iz2C
YNf3gTp3CeICa1uwhDBLKUZ/5gt0+JXgwK3W9vc8XbYd4htrGN2CG38zXr7ayiuG7XEBKfiqkYTn
+fX9Ay4cBWZcoHdSZz3Djl9O+WdN9tgo+30h/OcdD+BpjXF6e5sYu2Miu5CPu1jMi6erJ8R+20WC
JVjwrbI75wZaCwWiBS9856mPglEWw3gmSQrmw+TkewnbLGYK0D9GLFm38bfVCg1khMOpzBqbdOO2
K/fHdf+4XEFa2w2NZzh2tcGxfb6rD6VTFEpAnUNTvxmHpw7mkusAM+4+InAH5nUBIEMwyK5hm2vt
kk0MLyWBP7/P3rVXbWPtop+yGDVT4hvBXHrg8Pax3HxuTgUVux9WgFGY99wvUMPf0PyzzffRDkW7
jewRf371/sAJ7nHSnGihoKbhJdXbMXpI+1+Sxbv0P+yheVYjPbTpRRXs0cxq0cCC23OpCHaaAfnd
Ol4ZZFOoiHRLpvpO6/+IKJhUaVFTBIwtefmvZh3voscGFld1me/1Vew173Umc/jx6DrfYucmCv7h
wlWsGSGA1XqsDcHrF3nqaaPt+w0FGiRebwcZ5mVMPIO0hKsaIzU+uTeQvfklhLetvrMOt2q3/8hS
4vWuSaGSCSDh0LYVKwuSYzNa1q5V77iCMPq2+F1fX3iy1t1xmS6WcQI2uuokH4mCNIenGzBt69zo
u3oHp9W+3MoS7pn4xGXFcHWGYRz+VzyTyzIuc91GmotJu7ELqNoiNvMZGrTe828Pm3D7gUWc4gkB
qjm2vh+b4OmvtTdeypyn4rb9TvPnlq6gNwnanGdM0cb9OFlFuB0bKGFAY2rxoV8jK/79uOpujbeG
IU+PQv02/BR9k16Z5j7eFFbwlDCJMpeR///tgeDXeE1z30/H9WlH1wxdmtpO75eLm9SLH6n9yHbg
TJBRKToTXTSNDyqmCC6zqc7C0McsyNmOTwXOXtkzZs8Su/IGTRmakBMgk5MhUAgBzpj+6B6p7Jpp
zJW2jD0E6/6rbUIARapDP9oBtpU8PS6hO78JttAl2Vu4jze0QEkc6OImZSKwy5VNGXMt1lMIZict
OrqR1rVeojHjCp85b52NLEeQgOhC+ApTy1FKBRCle0Qew6nffFvylnq5zUdDxt4ZRs8MlUmI842Q
H51FwX+Bnqm9yqieDTvtq16ukl/9hnH1rSVrdLnYeCMeIzgUy2mrupg88JnPDGAkJgs+omnR/tW2
KvHlNpJ1Bf2ugZ/FSYB0WtdVJlZIecTpNkUtQljq6URAkqK+ZXAPyhS16F+GIf9ZFLpPgpejO1QO
CGDWjFsY9ev1GDP39aZ/gBCoq6KMa6vkD2gK/U6D+rZEnNI6RJLUe25BpzDjnzGJZEezTDNuA3Rc
QJ4b/Ojtv5LiJcjK5XVr1DEfuLaewnYOFT3QjjnmxMsxbIWr4xZuhJbQWXHeWV56F1q8Aw73/c7U
PQn4GBevgQu72zVis+R70/ORLY9r48ZYj0Xy4QVN7LVGf6+sRVT27YTkyKW1qKMLliHCMv5kKVB/
6wiU95VkUee/Hacro8Pq5eNjW3ToJNG57w3O30nwSYWkW2sf3GxzffkuTp3fW+EfGHE2rWcEP+x0
YNzGuQsQ9UuqELmM47JHlccNUJOBWsXS0n/bBCbACid6FZ0OjXtwadCqIblnHr7smTuXLOG4iy49
449t4yk0cX/N6SH17rHNzHQaXqO1UnXr68t3WRgUDBm9c4LBcE+SmDau32+btbJOd4l3QMvaa2qv
2YyjMFm+WkRr2Xk974R/TBMCyNDCJOyUmOYPPvyCjy2y0rm09jKLQopKByXnwEWvNyPG8NxqAY9P
ugkjzEtUoFZ3lBwzs44+ARGCh91SVjUHQNTjbmjg9vrV9/C+7yUfavzYF87gjK0CpksVXExwoqJH
/wUtCM98NV0miBBb9OplZnOLr5lBkaVzs0s3gROsCnQ+UWb5fCAdmpRqqxtfjEIyKDtGtmsmCZFP
VWATMGwwNJgO1O41cvE8CEtLSKC6QJJFzW6miUFC2BvQXYxahAs9Dcn7tM9WRSEJRbIlE9IN0/Vz
mKQxJ/RvusUKzZm6lXjBrK+5TJroJrO+DLef79Y+thGwN8Z5mfAlN24P7n0wbFL/7bqvzX0X+sPh
ujIYkOPWd45y0g3z5A50/Jg6FF+QXFb6sjZ+6aa+LZqPRAKOCNc2DTr5uJGdg8W1lqiumvH+7Tgo
Scf7Pu4f4kQWS+dWzuDSp6oGPNJQEJzDHFw3O3AJA2aIYQyk5ybnOR/ydMn06ZybTXGEwKZlJbT1
JSqaWcZZ1D+mh+31j/O7q03cNVMEYcGSoYzbtgKh9JRfEVo5K5Rl4OP00H67Oa2psX3J/jI24U1N
scj0JOjjwXYNXYgLZQRhVYNwuBcm1PaQ/NhW7TLYd2s0nzgmJMbObamprYIn5qVRKv64mlreL6vC
RwzQ2VSyCD6HQkhlrERzx1ZSYVeZSWCXRTT6BuIwMVpsGRR8KkRM19duDsamQEkljNYo5pPPXbAw
GzuLNTy9R1cZzk1kVJHdkKzYuCLi97EV+D4JEMw/i7XQ0KxhHPut4lo89addU7xp7ovGS0tmSsyZ
8/QpkpCdxGF19JFApyU2+xHrN5DDSwBmc5MpgrBg3LPof+Xp19MXGx0Jqt+PvvEqh4j1m/qNVt91
jZzOUtYGNP+d/iyhuIUrJ7GKFlgLzaEg3Vc5NN0y42ZXT4UR0qbnZ5ygOneGUWrLTMsjq+e/WtH2
UD9fd7ZZP1B5NnbhdtEIzee/r2cVA85pwe/HB9gSaSOq0/KVoYKV0yMFeZBdtmcXbYInLBryJTGa
seCl2Y+DCnXaYoAv+a/rRs2CwMLomLDcKLb4IFqbqGgeG0AW2Ver/8LkRRq9/TcIwavhuIvjo49X
H/pH17qphqc8l9xqZVYIn8a101bpbSBO1ZfIvI+S18aUzD7Nfn3N4MlYGdvKxHfO/NS6geqyUG55
/ErdDAm0Dj3fw9aOi0+QPa0/smj/wIn11PhoVU0HmZjn+++K8Yrzcf2SpNmzG+aPSWLLUOmf9CGN
ynHDHKultaDf3z1+ZNNMMISPf0TPMHUaMDTnPTWVpYb+D0R6sO+tosS7vmZzCYk9wRK8oEDRpUzG
DWPYp92RtpYTKlCww7apxBfm3e3PxxF2Zh0Vid+5RBpNebONR718SWJJ0iODGP99com0O1TBmjGY
uV3uGcZDUb04xq/r6zXv0lx/OEItG86GcwwT0rSigRTOo7YNKeGtqt8f9J9ps0uar9eR5q35gyTc
FJCR7MMhAymAct2GTTKk//TLf8MQUo6RCMbQR4w2vjnpj22/qXxJiWLewf4xQ3wg6qCuT2il5fQ0
vvvVJjtCTdpsTVk+Or8v/8CMCePk27fRoDZZCswJRvPmLTC/XV8pyXe3hD0ZdJ0ZdwUrdXLo6Akh
L6xu6vDeNr1Be70ONfvhLY1mZ/xLvZgnMo9REiJoR2Y98hyRBxZ14XWmjBRn1qIJjOBfKtrCTV8A
o6ZfUZ1dOybdzYwVJQklOYkTyLAEP/N9HSm50aTM+RRa+3ahIfj8jXGfUZTh+urNOgLM3TpDxZB3
i5O98FcPsPTX3E3hSS2aJySZltcRZj16gjD++8TVevPoQiyKq7Udqhr+JuiJNgtjVS4+ckIzWUb6
NHaciMmZsXCcWkkgcjScB/OEYMEzEgfXbZnzNQdOE54lTLrVxC7sxCmGaDGwWlG/CdByZfh2lCS/
DjK3YFMQYcEyDW2fPAakRlhD/6VmXH3DcNXp7/8NZ/TCyYeBIdwiTefczOsohviyQRPB3C9OqL0j
Dicxas7PpkYJ26dK1NzoF4DpCSo9R/VbFCK+dN2geQz4NiAuVmG+Fg7nEFb1tIpYOPP4tUPlNvN/
/DeA8Q+YrJiWBUqbZQDk9hfVvFUU7/rvz3/5PwYIJ3JqQXCPFjubMVNOy4SZfzR41IewrNBaLqQT
cfPrZTGmNZZyuN+em2MPObI9yuhoqBOvcsqT6m5J97iyrdcjTVSyRfz7uoWzG0jVIa6EC8LinfIc
ErWE9pDnpw5JLbgSipzXhdsEgtuPoPAGSvOKxQi+sI6HvFFrpRoIOdnTory3Yyjy4+0HMAwipkFt
ikZZYfGQoEpqCLYQnNRfonQzKH8vClkkGFdDKAuMzXOk9qajqRfjZn1wrCI/5QOF2g914Zn5d7vZ
NA5E/fvrxsx4whmQ4Nhm7YfmUAOETmZvrQJfUjOee9QFgHuzZdKAeNFx7pg2DJUnAMyl+gUJuo3p
r2CE+mxsym2uyhvqx9W/XLk/eNq5nzUQ/OdOAx6qRntj1WzrW7SWlykETP+605Aem6lpQtTROtOo
rB4oRteH4LZy/r7+bcbDXjTFVXTFGntf3YsW6Uqpud6MUS3cwwa9cR/aTbXXpG3flxOj2DHFEXwg
bowkCEpw0s/t2l/TagtzF6+ah3vtNd8v1oc7BP3oB5HVvmaCnsW84fgADyuHKTJhDgfNDHyHkJCp
C4iUPVdt1oW7Qjrk+jrOhB5wqKzAMcu4qDh3HrZRYKPuwzqS6STNk21+0QxJCjLr5y50BmTWukkq
IjgDGkCn4ngiBxkXUVujk7Y+0Js9DlIGnqzFZG7XTsGEL1aGi/R4bAGr9K9l/mRo6w+sGOcCZoyz
AGJCZccJYuGJRhhV9m79FNf7KpMs2OxHmUAIacFCTfT+VAGRWLs+Kpd6BuFqIgnVsx42ARHS6cDK
HWrvgDjKsxLu4GAfWxiTf00xYsIxwLOlDms+zAZi+gEPe4sJBjGn+HGAdShHa1USp2eWy6bL1MGD
4TiiCHke1pwOXcscTU6YT02UHJqbSgtXZWRurn/4mXPnDEZwrJNZKK0zYIlimc0+hWn0MUMhYJV2
zbORqPUmtNNakrzNm8Y9waC+wpOScJ46IU0pJ9QcaaimscgOHwd4OaGikkxPzOwZqKXHjtbfeY/Y
XUSBrU+1YlxBVCVUSsWu8oFvhOSMDTctj3EXyUfmxoMaqw78BgWC6FaMq6WLwL1P9EzKGDseY8LZ
YE+xRs+fJKSLrsjJHsBa3GZ3/yNqRXaXFucPPi5DmURCBVc2BN3iiLieKugg9S7ZaWN7DeIofh16
xzj0rjvfnCNwtaKHejztLujJCsviWqXyhUIkieDzJ7opb41ZSoKCDEbIENKgWhwcFxjLKpYouC97
/S43JHmPDETYrwjg1ElmAdKX+jJuYXar92hxSbbOzKkDyQlVY6jTx0YDkTjYzt1FUh8X1L5QNbkz
VuoS7uotdAHKZuQalHUZXO6hczjB67RFWjMfDJze/SyO39Gbkxh0uWwjgO2M/b4cPSKDhHWI6/qQ
MrB15AoyqhIacB90/xFEcICu992cAQTae40Xnv2WRbKzFl+u+/LlyXNuiPD9E0MPQ90CI9dubN4l
4Ewf6KOvZfP3lwH7HEcI2LUeNzZ8p5xwDfqvya3a18vU/8tKN5b1dt0k2bcZ/30SckxUrn21waTk
eF8ceEVut8O/52LHm6cOIHgYioO2oxwA+V9nvrpD32fT3VjcFhDbeLlukewjjYs7sUhBySPKUsCs
/LPjM2HWQrgBSYqZfcTjaDJ1HEpUsCULS5ckLjI8AW4NJ8X6GN0PNeOV/qfr1sx+HyogFMIcCNLF
A25x7CBjQPISpcf3wHzXDp80UxI6Z72NciGP4iQhF9fS/FDaemMces+19ln5XFeNl8KqNth0mvj/
vlLNzRcti3E6VB2HUc6/TgPpp26EPS3wtbn09e+9jCDs8n4F2QrT+DaUVwaUmAKA2tiH+KgwaBU4
/c0x3R2pVqP+uEnc/Em1XiO9RTjb/9eXkbFgPQq0MMgAP5WQksJ3t+iyk0lzuLvPzadC3S/+tSwE
D8gTCJGSo9K0oTs2dLsjMn2AVj0toMGKZGnbzOY5QxFWz3fblDk4UOwqezPc9HtXx2stKNaYJ0kM
Zo4dJo8VbSTdtCH+F7dP75dZjHSYN3TvQfaoLVb/euec/b4QdJReUdqu5fcd9WaI3toF48+Swv7M
5gQCjgQ+jTryCJ07M9M/KQ30zAT03KfTzKvjz64rqxpdzr2NX36CIpwGZRhkKppZ40AOmeGyeHT2
7cbYWLfy8eCZUHAGJXwTRQkMZUi13kO7ZVWjGbyI75sm3ByUH7nsVUS2eML3yXKkBtNx8VzjZ6Ik
y8Z80UOZnMW8k/35QsJhEGdcjBbj2pXRplM+nXIZhdRMuDlbMeHG6yNaZp4sVqy0P+ldtbSNm77+
O0m+ULr2ivKbWUtekmd36MQbhFCThF3W6QoWmc3x3j5AjGWFm0bNfqla9nx9B0kWTxPGQ/zOIZL2
QCVWuYqHh8CVPcCMq3N+4TlzbfE0aDuUeE1qBl7dvRrRUx29NghrGf1TbKnrQyhJ32d6mUY4JlSd
8SQdpZTOUgMXWbfYXvCxNHNZ7NN1vkVfLPF8L3tvN+ZN6TAhFa412aD2/Dr+gRVSU20RWU5UEFQR
+ERajou3jKr0kjTpd4z4AyFEoqHtNUUdp5Oam/ouXLWfRikF5RH9wpEV7vCKLOXX684xu31d8nkH
gROOcmEtYyPWUNEbp68OMY+om4L29XKQpCYyEGHlHL9kEBG1ZE9t383quS9giPnXbI/j0k0MEZZO
0+08Iyni62jhMh+2Vmgsj6fN9dWa3bUTECGG93nZhFbKaiUn/TYu+vvEdTaqc7oxuubzdSjZmo3/
Psl/3WzRhmaOPRGyzQoJ8Cm2lgtH1oQqgxktnsAMURnZdsenafvHw/FblN8akST+yCCE4A0VaIiG
KRBp+bcR3iTdYy7TKJNBCOH71KTJ6TB6sW/3Nycr3IZN8qbbMmbk2Qgw+fxC0C4OB03xF1jij1XL
z1nw4/o3l/y+OMjXFG1ZBgpmHCJrmZXMJ6qSW9Ul/cP5NtGF/Z77mR0bowcX3xG23oWrahvfhwzg
W8v4LVqWK1Tkdpqkp0mybUQx8lI/ci0aT6C0Oqzq9lerPwX5I6Sm//4qN40BYmP6QlOqIBududN+
6FCxa7yeyipUs5mCy5MZIwM2PECCDxySYx63ChinUl3Cu54Mf6fWLRqYOf1ax/pVkR138779D6DY
EAjTVkDrCYBWQmBr3w56iGrrR1LgP1aJHYGuc4qLQ29xpEbvQX8TqV8PjiQMzDv3HzuEQyBoF401
uNjRouoLTT9Km613ff/Ilko4A6xeqXsUD3pv0b5G0ZtBLaT7wBWRMxjBKPiYbe7y5/EyauOmjsev
ofnrNLg5NFvX3/17K6YQghVBb9gBA0pk1OrPzqdbW4NwYXUdY/Y2MgUZv9Yk7sc+E97BAAgNc2hb
DDvlKd0Hq2Qt5zWbK4TCPPtnzcbPNsEyMiU4WiGfxX7s7ow1kvY8+pZ/ldDcLjxZL8NcrNG4vnN/
583nouqqdCrkSLED2HBnhLwvh87tQZc00s358hREPDXtgWawFItU/zFxXwfjA448/X3hyCzqNjQg
AOk9JX51oqdh8d6q6+seMLdXuLTbLiU9GHrFd7GoQaidOX/i2Om2LpZO0S6j09t1jPkvPwERvOwQ
lic9zwGp1tovOoxuklsbKsmR2+iwif++jiazSHAzHxXg1j64JGfOvnTf1Oi9775/AAIiboiqFWbF
xWwZ9Qjdp9eMa2L+GLaf7Wgfy8LkzEA69bQJhhBhuipoT0cDMyIH7e87i5ac8qgv1RNszdG3vvCq
6IviSxxudtc4ukXxy4bKQzzVwtPCTRi2IS2IU9j4152pLK1hk30ofP7BEQ8zVjV2ohKcrnuPT4+J
pSwL/fX6R5q3xVbQ2KOee8GR44QHBwKNw+B1jb83E4WmheFLeDjdu3osiQOzLof2y/9BCXmn5R+G
tDjiD1202EV1sDvZzdo5JOvrFs1GawiTIIdkAgEKQMG1DyFyWUmDScfC+pUdeUtwR91s+7RoV2bS
79LG2HflI8er1+eoBEQLSblizlCKYyo0CZZBm5hwJul+1Neqwh8QL6rnyIBmrhx+uM1HDvCxEQkd
UWiLLypxzSI8MVd8HDzfGcbIpEIUacfZvqhDZ3l9Tee8xBofs6iXmzzSCXmcFgxWmRfl4EVm88z0
16Zzsu+lkvIUdJKkv2OUE8sjEyix5psHp7Cpqmrwwqb/khdWtWpM/SQ50edAaNZhoJnSyCUzVHM8
JqmqYk9cqmhv5T63lEMkY++aW7UpiuDwowxSl0X14JW++9Yey80iC9WVGf0cIDeSfKFLi6BqRLUF
AhXbvdzHRjv4DfyRgxdot4Gxrvsv1z3g0qfpEjRh/KDJGolr8QSEdUNlLLtWvEGhE+34uFDV27yU
EWLMWHGGMv77JPkpwlwLmgUouZ7t+rqAM06W8oyLfu5fsLJA1Uk7EOGbTOscokyMY1w7DYaYP/vo
oWH6+/CYH4pV4qxdnoGuL9ulC3AQqC4sAAwaj8qi52hpG5i1G5uKFx2yZVlta/s5KO/7XPJ1Zqp8
43QnDj1SevOELuRAYTuqGFTgWPdmtUZ4XN8tfU/95jxW++pupAKT9QxeWjaGV3J6F7FU+tGEKFuP
xKHuqNlYq+UasUMIH+8XSLocYHa9voaXTgESvVs8bzk8mYiz57CGQw0dMb5qd7eHwyci3PXfv3Tt
s98XCwnG4BtxmfH7Rr8PkrUJoaomiTcyCMENOn4/N0cI6/SpOSSr3PeXGXrW1w2ZWSidRJjRAR3p
5YsD4Zgq1CpCeq8tF+Gbtda9f+D3DboCTVRRudMLp8Ai7bpebccxiPQ1Ov3lNJvrvz/jUrpmU6bW
Ka0aF7pmPrMpZXugH9lMH4vyTWFU2ew+aWErWaeZr3GGI0QZp66K3o3AydQn5fDURC+t7KFn5lPA
1G7/bt7mjBHZ65ogKIq+PJLrOKf1wLy1pUi6wGbSHIgLJhCCFcqguYcqA8I9ovU+kui6q0W/Gztc
i62sX+Z3sn4eNiFjGdWR6X0eOWwFDx7c1PBjV6WEo98dXNjK74P6sxpnW9eIdrHLdcXeW+ZP02yW
pbaqkGbsFsXSIO9y+2Y56Khv/6KNaImc7aruZG2kc4sBOJ1qSN851sWAbuQUZXqIKmivtvaXYtPt
Tjf53tlAW+k5kr38+4XzfCms8axVnHFYi4AkxFotOrkuaGhRvC4Q+fFOr+rOXgdvFNCylwBtTVl7
8aUznQMKeUTMnhssyqleN7xr2s9meLm+72ZunuSpqAkSXmlYu7gEnPQDPYW1o6GcAt2BgdBrsF6s
Dvrqf81XMiKoWTzCB/MTBvSOF/0K/sllpDaNdc8weTxc/4/APbjzVa9LeLyppQ3ulzuepjICykjP
rbgXDdoLI1chHEksOkpWefFNcTcnWdl25jnqDEMkhDJ5EjWzMrY85dl8zP8ayaWDNRXcfhnf8dgH
J4ZsU46Odu6IFCHx9VH0hkEuMbkw2iprG621vVb9mjm/mE42lXylG6elLdNVm0kwRixYtKE9Y/3E
Q/hg5cGgpmDBq0h6kXha87hYHz08ZAOVb/kp3cif5mc+2xRUPJlh/CCDD082b5cbK0mWNqSS4b8/
NV06seimH5MnRhSEU02DICxHhN7mUe89N71Udu2d8XaIc7isw3Q78mNcdOdUbRUPQ+R4DEGuXcXd
LszS69PFstbvLXoC/Sj0FKfwnNM2pLllaGUWzizj2R+gnSehRWa7cese+APaxVZp7M+n+tit0nqQ
1MXntgCyT6YF/YfmXOri6d2xOvKdHC/TPx99179tlcOzmVW7/0fZlyzJimvLfhFmtAJN6aLPvtk7
J1juDgkJkBAIxNdfzzd5t6qOnbI7y0FaBAFiNe5ruUu4UxMd1ZQMdxm5j2l86NlQxV3zTZOsth3/
F+3pf4ZM+pcr+VvInG3S6SAVGfxLT0y/t//Knvzj3SN46b7a+6/pMXTGfzs1WzyQcfVsVgbpVo1w
CPJ+zjrNm+k4/1v4/09fhR4CxrXQU4gwk/3Xx9fGU5/JsaXQGD9SVRk7vgjfKyisIDffe/7vueAf
Nw6/C293En15KGb/eM+pzvyR+B0tnbwLyKVd/qVs+cdZ/Pp8mKoFYYJf9I8N1z4a9dpna1bKKSti
o58g3/LqJ3v533/GP1+6v33P3w7AtEut+LZl8AexZVBCObvAas49PYx1W0f/0kH8o3AFDBNR8jX5
D3wYgfKvTyigfJRE4AlB+aJe46zofFW1PtzE938T4voPz+cvX/W33yUy1ezp12HwqcqtgRf1Lv6l
PP5PXxEH6ReWgKP9jw3hBXpBXuYzinLjIWmuSvzLs/kPRwCqqP//87/u5v9q8oUBqjNT/AQBOaIs
cAVUW9T6f6We8Ej+95f87ZFo3xN2DPEjyPSQmAcafZce/5cb9fWO/yX/fn1HiG4F6x54KH8HuLXY
rOcZTks22Jp225nrp1FBgZgeZyu6nCz2dR2H6v9+tKMvJAY7DBC4xCLqX+8fcV3QMPhPlsH9l3FX
cGzK/ltyAGFc09L7l0D6Hx4WJkpROaEhy746v79+2Ra0AZHxQstGPsuZ5bHBtsHjf/9FWJX8x5lD
8RlD8g1OPkDMYHb6169Js0ZDPyog5QSx/b7sOtG5d8O1gmaumzZ9R7fFWWAnUOY6EOQMP2cYpfvY
cSe+U2GoqSfFFnsK53ALjq2AOGeJZ2MjXZABK7AlMJ+Gf8h0d/5dA5+O4DlVmcWMdNbIfJsDb8uX
BYuqtc/WXtySxpgE1qFRJ4dqiAJYNmEv1Ll6wDXsx3mBWj40WuQiD90+Jv11bvyxxPe6zxXuoOF5
muncHZE+uipLXZZjM7Lf83Df6WWhkweITg3D76Yd4WnZ7ilQSCZECXWBu4bYmeRJB9VqTtqwXluj
wP9O9oqJgCyH4pF33yZ6/5FN0hZeoOCLSUgAj0yirnRh6qh0B5GHTdKiN9R7oQ3kSdHPTz+GcJtK
0IDNoRn4Ws0wfc3XIHySpmff9syPnpOhR+u27n7eL5PNw2lW585B1nQeJa/8JlxyD4tJBSoqlfd9
EBZR2Ld3qyJT3S1krJZo+KU2h3HdsO+KaFB93vtogDlV3zJr0wJDG+ZAZhMcEsNJPgd2xm7BFqMK
oPaswEEcjOzDYlv2H3NkWTkBoa/tgm+WybA+ELaZw9gQ/Zz1G/3VY0nKK1g/u9Pixxwfj0Vw4/zm
vPbBAkIzQt1IxiauxjTrTaECsVarpOy8xWuH6XXsgW1gpqAlPGzml5nj476J/r6fQyiwZHSsQpmy
ah0JPUjwQcXi1infeTseYf0wf0y+iGs1NLjgTJA/ps28jwQjfkcUXbzI1sZM+Sj39Oi5zVT97E/l
Njl6iHj/KVAuPsTe5h5546bXqZ+hxoEyYskxoDUfomWD2yFOzFVkNm5K0kcDu9stINKzN7UCLUaG
C2qhI3eE5sFSGtJCZ8MkbL7M8x5U6ba1Ol+hXfccmoxdUaSqijV+Q3Pfyf2T0I7eZU3IfNBYu3em
ewbXw4HUA8XwXo0jru/dPsoB0+TbuOc79BKLJmzXV7NO3b3purGCWe0t9KcBis9m6vNm78VdYJc1
T7u1fUWrN0ChLXYFPIV+DgI7RHQKrpOnv1PaNAc5aVUG3sLOZuy+wYQ4/jPES1xEqQ3LwYOOQ9DF
rMAEI79gL/ElhetypccRdiVpfJq73pSLGT7CEEdXpTK5caZljQ3arV6IsC+Mr+ZtAqL8Ndo/Fv3K
2ZEEW3ZnfDZ8NFG2Qyhxhntu1+ynaF/SaoYI2z3EKnRppnbNNxWGVTcvL1mbrkXHUv4HLqNBnqTO
K2QbYIaS6x+7tfqwSRJXaKMxE6j5nkd7BkLGw/knYfcqyYoD5ov2eRWK5hFOeM6FL3IRyOaSeAM5
RnF3SyYdFLteZRWKneYILHuZuq6rCVQhPhQguI8gaeNy7bz0FtD55xwIyD227hVGGAZugDPHjHxH
6SnrF5LzeGHHTsthyDePernllpy21serBM38YhuT4OcqQa8M0QAKkMdBHrN4fOES8i150hLwCXTw
8Y90P6Waw98+7IdKWB+HWpOuHGK13gu/2Qo/2moZJzpPOUtgqRS1p9WQuQL3rw7osHrMM07QjCfG
3HWYsK2UYvqwjOFeZut2oR4djvAr2iHbbIdH7Wdyytdm3g50hoFR2ofm3qXNjB+bmvlXS1179pas
yROzh09eigvqpC8OxrmnToRbbrxdFibA/hA0elk++2NTWH4KlFKnwAh4iFojC7KqCdjcvJ+zgb50
dBalauPtRES/PAjdizcdNUNtyOZqAocShBhzxwIQl3PsOgQW4mqxbrroqR3Lgc+408sy2D+NHCFe
P0dg7hdRjn5aATb6PawXI5pTkwnAK1LrW/NFt+TLuBKUQUl8layLC4fILYoB3MExjEYM7SqiD57f
zsUAcUi0jZv3uXUUpq8+9z4z3YUnhY3gE+Q/MVnF5vRjkR62AecmKbTrtp9essTZKbBenBaZ6e0p
SvffBvc579odk59eOxRJuDc5LBjfvZV/tKRPlrrt4sYrjenWWxvGGFePA7gFcc6i52VRh2AEpd+u
fnTBPh9GSGl8czYcz8OSwRO66fybJqqpaO+TM2ekOXHUSWWiqHhrQuc/BGZoPygVP2HeoP/o3niV
n7k/o6HLVfg4/eiw3JSzMfPumFYZlNCHMLl4a7zerST72L0exhKJTV0EZ7lokLnc9ZwVQkGbFnZ+
2/eESEw9bxmWRnIFv6rfQO5MPXYDz20Mr7akxXCNSv8sXfzDC+1VmLBuafiSTulJjPImFc0KJ70r
21lfSELP+FiTN42tp8n/weK9SCW9D+M9q0DOffMtDcpoDLuLJ2DKthJo3mCR6hy18aOapisstPOI
BkVk25wPqm70UPR99o448KuhGmHWgu/0F+x5d114CcL+lgzc/yG0SiplBpa7dH6HI3z8OKXekfv6
xfcGWntiF+VMth+hDm05aGYfwjEgRRO4L3DIj/J9XLAiSrILQuEff5ePQ8xP+OxqHOVbZuXvtod5
UZDtH3xE2pcJewOhdA/f2Dsdt2NhsmB+cntQpwNIrChtc6IRwVbXtHk/AZpZd3W3xgkki5TLoc9Z
Tnx6W+LozV/En42sb/HKC78nuBTxQN36Doj4ZkdxkStqFZRKd2voPygfn9zQ/TOb6E/loqxUDVKJ
mwVeRr87E89uOUm8vhi1CvLZsU81YccyUq+LxVXEgZjr1WtlPYwCpQ0MmnAx9uaLOSmjSZ69YHpR
hN+NbZbmEtrCc2uPtIG3YpYWNMLOMfuzNhGmBQaAMtF4F8uwyPrJFJvxbk3CTe7R9SC0+dHu82UX
zaPHksfJrIXg7a+kaXCI9zYqJhqDUtymqmeMFPNE9nzzg2pmrPLN/J219GoC8yNqQprbaHmLB3XG
MFvpGu+oo/nADDvJff21tdFRTN2PJAkPrVhesNX+A3XALTXksZ+UzlFcFoG2pY3HW0oc8uvQvkFq
NimnFay2NFvuQpfkvepeNo2BNTHUM3E/kqA/B0a9Ujv/jGz31tmkanrwUhjR+K1t+mNScjq0HQoe
b6gH6+4Tm/yO+RhDMc55Nz8NBHYMl9om/LYxF/3EAPaFDb5CM5ce8c9IYbZOrL7CteGMLauTDY13
najnXTPe/FZWXrJxumq5nVoMgiYqvldW1xbJ2mu3Qkf9SWawk4CWwCMq2rss7K7gIY8dEfIhwGBp
udj2I+0QIH32DLIXUjwsfY/YcgVB9pDF/c9FuqjwGhc9s2H5rqfosrT9kqeyQwEbv25IXpDbKiId
Vr36IjBgpxLAyJtHpdVRgQ5jKNE3Tnfh7MPPtLvpzBwVNvrBtF/TUI2lWeiPpBP0oLRaUCmTXE0B
QoTeHZK8ZOWu9qd4a57njS85cT3Q05mdfTqu+br0r4s/1lM6wTSDj5he62CqbXma9wAr8SEZqpVk
uS77djHDPOUZR6TJBi7zWSVxScfg6HPhThEMcAosUKcnn1OTa+lGtCtLdJJJpKCGtMMteEs/LRfk
CTOf6TEMG152saIXb2jHikfT7y1o/NKtYVo0UIPjEJ8K/eyXGeyAx8T3IW8s0HlPsrHuE5ZAQDAV
R99qfT+rrCtp2PkVVcGCmp/tdzT4KiD0KAsWRCKP3JbmhiOD2h1iYJ7K/GJtnD0HKVuLpkUSjglm
t1p1HHp6jTHSDROR2ekCFqVFEi8H6Mbli+66HGxahULhMVlPmqmTITcv7I7YFDxF8d0Q/5GBe2hD
cuozgic2Qb35NJroumhabKE4+Ul39ru2EpsAMRcXUPqFH+9Asbg05vFqb2OrbiQ2lYYt0z52BVwK
vmFtPWda1yTZUfcge+xzacOfo1neDZX3qJM+0ym5ZrBQ5elQNjosdvOs5iCfmj+K+UeH5LqOTc0g
tbYt/LQGMONt+udgGms0l9WehbxY1vGkG0gJzSJHS47Cr3+aeVCLlJWS8tJTzWnsFXb6YjybPo8M
7hKJUeBH0D3LipWpAu5AJ+XaN/QLQaGy4LCFcTEzzHavqow3eZ8kaz6l4lGr9HkYvHph44HjQClp
vnlEvTbqaU/tXFA9HgXRb4QH53gEtImy/JZoi63fAbbJmTrFhOctyY6GwkKBylrRF0uQJgWMKfYY
9R3J9eJXhnh1vJiD61AwmSy+YSPp0CAlF102w6FpipOzj9eyGm12GFKLs9+iTAzOm0Ohwn2X+952
nJBWVvotJMMDGqvfQ9KL3EuXIuYIuCypJO3ePN2/tJ1TaK2XV+aZpEgGsh7jdXjlAm4Clu38tNmE
HpyvzbEZd7/4gnHLUZjgCopN591IkL5i/sgkZq6DkeVLP+Z8dad+k79CHpdiac8R/dlhP3TgyWGc
5CEQGIhCul1aevQ6g0QyJQi9EY9OWCL6hllfTCNmyadd5ucgXNo82Nj0FgSoxZuF9s9rbPkx29Ll
wjoev6O37Y8mskPhT/2L1y2Q/pqnu4R/NfbZkxHpkS8ciS0MkF2SC77trR2+EiNb6snDBHQmXtTK
D0vGa5WmB05ImbbslyP8bGElz/lYi37KY2qrJIB6Fd9xIXOeedkdHdO2yHh36CHJQgWc8vD2yhSt
P2Y08gjCI/AXgCLQ7h406qrCH/3v6IoOUbKH9xCVlPfU2fdZyhrzxocJxri5xRy+v/1KHKm8tc1Z
t5fOicofuxvFiVWr0oVkv6Oxt3mbGp6TiQdVQxo4N2b8wIjvDrKBLNXYHrMFlh2tf2MAWyadXSH7
5RVxxw7+qs5Dv/EamEg+jQACutSrnRRnjSqC2RhNoSpZ8ouEX/HgbQuXqw4YSHM5JfmImhH4SQc/
3Vj+zFpStu38vaMBYrN9iyf5xGNZ4Kof+Qrqi82ly6ITlo3eyTbmm9gLrQAUeO7a0OiztbxEd4PW
eDwm01JjSzEP5fgJa5pDK1MstEMcfeX1stIDoKCC9NsB5W/lR/NraoBZAuQ99a18nPvgXa62DlDb
OpOd5Th87dMhf2HvFrl/9mE304nKzOJTJvpi++DH7Ielsusp9cgh6zsoFsPaufeTW0CaY0vFAyq0
C+Xsee7iag2zQkPI0p9pNSMU+Qk78enTC3EjXIbtiaiKDCh9tClpAf+ecwLBYAlcp5maJyvjb3xd
qikil2gRyHKgQXo4v3rtLeFevm320MbpOXboDmcLqfGmlDMmZlVaBNBeieb1EsfuhQtRb3GLe7Rg
f7Th4VmitLLaOwVwo8ybNj4G+3YYjL5M3D/762uPoVFivXM7BpdFoJFG/zlS7MkpdCWmP00kvKwe
NsDs1Q0Bkm3/AO4S3fQODX/xwLDfHewQ71vX53XvTtoPjztDvOVd6bMMYR3xEkXG+26bqokNWrih
HBgtJEcdKGjZk7TowSZ7mXR5uOkw10aWyoe4mRRFFugb2kGeA07wUIPOTyQ1SHRQzYDNKtJLna7B
tWV/YKtSgJA89tD6VUqWAYpU7IJWNGInaP+x3PPiK9hJmAWz2pv5hU/8mjG4RRH5g2TiwlJZrGt0
Sclnn5pDusvLyGSuXXow2BnBKuHbHguG+KULh9iUIGdEcS6WD7rvuU8YpLltoRELeyTfzKzVEI4H
ItIqERefbkdQz4cp1QcVevmAmcw+/cQAxnHXPxeqUXCExZDF5WY+ISV1GGd5asO7Ea+qEFHOBvXo
2gwhHzsMCh73GAwz43hKelkACDrt0SPdsECFvE6MxoMB2ki2KvDSyjJdJfE57GF0OraHppnzif/h
AdAJlOUdVJWarH2OCaB2YCN5pAJTji7COWbioeVQRWphV0NBxTeQ0Ey+2vwk7+bfdPhArV9x9yyz
m4QTVTp/6/0/X4Kx7XaDAW4o/bK1/eumszuopNZrJA+DnfACaBh5Qm5JLb/b0b3uvntxAYzdzHDe
+1exRNcAqQ6MSh2DBFihrI1GsQySX9mcwaapudmsf9IRtEAEOkqod+kkK9oeeLqit63/jW6olF3v
8kS+e3yvpxiJdBzLOQSrH8whnCH26x7OuQfbokWhE6Tkg04PFCBHk2IS83Hom+MeJQ/delhxbqpo
VTfhhe898T72AaGVTIF32HwGxHYX3+JRnd3aAv70sfYVV5D+KndJ83k2Jdrxa7OJofQCVmKiJ0Un
jmpWtYdlunMhJt5hpP62RDeDwQOifpm9w8vVpQXHKCAbsmrXvIqGtUgZng6Ll6fBvVoeHCjxgQuu
U72mLdrRydxBJDY3MEUJgspP7zsAmZAPrSa2okLoijjqnvTOLsBTv3DuuhmDd8HupnGubBtULnvt
3F4YoioXYd9r2lbAiPQ1btj43Y0u+UBnRS92ZCj8xd44eo5Euq1FyCTWkd3k5CO6kOD3kK2iwqrS
D+aarhw32X6mgZO1IDvstXxUhtdoC2gExM0kv4BE06Pr/dXkfrAll50RpMpIAuO0rs8XupszhDq6
NA+tYU+ErgTTfqInmG2ZInrY47gD46U43Frbvn3u24xWRrSAsDzPd9ehYcScpR6S3IfC9UUPHTtp
adMDWOD7FPTsue/TFkLkvjx2XtYADRyHQ0ujvsJUYHfOdh8xkaXiu3QpDMahKg6ho7lBu+rwL9Dj
LPEB8sDadPbR/ET+y9Qxc09CEz8OI3NbDkoIPUmvBvI6CW96h2eWgJIrNRbVpth1kdBA5bvPVB0N
2OtZlu0nWWT6AWomszkqnf7Ta1ASbMPc5GHXe/VIbJD34xoV4dZ2RQqUYswnibGmgHZQuJzH8OZc
tlxNuuNU73RjOCcLqkgM+W9H3XF5r+NHvnheLsicnNYBUOIKFPm+jeEykAJoK3QiAeil3MdLb4SJ
Jdo3iZqbJGNnSkFn3eQCjwWxcEZgCePufsLYmzzYlaNUZVnwkul0ZveLCoB2wnEGTDVUGzYAixGM
RtI5XnDYpg6zbbsDuJSZKWnKTAMHxf6R6NtizcxssIy6ko+ZRe3RYSz4RhjfHrxIhG+N01/QwwgU
K4efqGgRHqL9M0hnrBGGu1dsabd7eRrK9QBdQV4Pnp6epgAdwx3odPO2un35RX2FgMT6sfKm3X4a
MC+XKUF8aVUWH5JQolK2aKxW7JAOmtPn1IOY3w6GAchTH8DEcw5WxnO+YWy3A774mNFd1/6Y+dUk
g+RpHafoNJhYPwkoZV1XKfdzEHZIlixELFgdrfRXdQFgCDaFUUMQsIFETYFEzTPCa3ttuLz4nB9F
tw9h7htsX6xZAmPkSKafsIByh5UvYAyyRsxFSzh7At44f4YxhjHjTuzv2On1y3kdgnfTtniDGsJu
87ip3OzTUFjfnQyKk2rjZIYUotybB+Gz5uovzfxGMqxpxR2SUx/1LdB6Qt535YbDEoJCGzfx0Xre
UPYJ+g3be+vJm2OTM4fc1CSI9TgTM/zkJ3nhBkLScx8e7P/7Y9x+GFCJpdaAGyI2twV0K959X374
XP7pmuj1a564aAB1AW/bYxi4zOmd30YAy5b5detBCQfCVGBCp2IKZzTJswpPTMm4GBSEwlYtIHnV
zslBWDZhmX19xcsVnMg262Oyq5+QpYc5nkGZTtWMredogtAx6S8wPv+9h+abADyxhaGrJsLSsoFp
V+V4+GQtJtEs7KEbl/1RDtzEBAnEh7Zt6Z/NuKkIsUcHWGHEnImiWw7MiJ4F1T80m3E9+go9QO+Q
RiizkgBuZjsmaIu4GU2ujOdVsKL7g/oCmE/zCvEoW67NIMutGXW9umy4xD6bPppmcfWe+vYwbGoG
D9bQyzqK+G5vULFuCpV4Fg+IQ/O7EGRBvOkAorc0Bri2f2Bqd8b2RD8VNqY/EQvZJ+SLxwpE4VTt
3aIve7dpVOcNjBel6+uNJsBCqKC3/Uu2DJvcXSW6lOdd0OlqxFJkuWYdw0wWGY5jOqczYkPflemo
J7xczXSlIDNOk+rlN39JwLx1054no0p/r1GL9EgDnlNlgVsE0XqaQ7+94AXo3pxgaEQmoZHecc1Q
DYZJYw/LPCNQlMhsunVDp49Tj1DGUc7kCAb+kaymBRfcLOc+8n6mGsIPgx+SCt7UexlB4gA4CSYm
HMS+DoFcgEuu6lMlFM7iwTqXOMDDw7yEbbnO1jtE4P4OaUDbZ2+Lm28hb0HO9cNwGeY9u1/mKY0L
5Ts33NJZRskx2xPWFdQL0VTr1EJDaGsNLSEVkYLrGTBAFY2e+1AgC2+Ni0O42IbRoZnRXtUwIcwO
mNX7vkUNXpYQrPJCAd1rsi2gUvz2tZ8aXmNKZnxsYj29EOh2f4zEIxXo2q6wAYuOjWjTRyZsekPA
wviu74W1nlJyDDMNGkngdrhMyLLbUopmRov72KT+kcH8521G+ZJ73GsO7fSFNnVZi5ptUmudxTut
bGrk8wzionYdENEv4CvFgdfbnNRo4uKfwxj7H2aYbKnTrinmFG1D4Rbp78fR81GxYW6p3CMT/pl8
685gwJu3vut5tY0Df8AWov+sPX+tfbPax1mxBm4Rc0BPNNoAISgz+UcEtx7zfdl8jz1cdZrx9l2g
6g26ghOLTcVgtCdwAU3lt4zBOtcf4yGP0xR7I5ZQe+nXmN5sO4rrNgRJDYPk/jmWj69epr5ozTzV
Pnj0fjQ/Orfh3osG4RV7993HAKfS31Sq9YQohMSFpY6+knam16/+5YZtsbEG6P8m3OBqvEwomXnS
gVK3yWvAwxZy2harxwOUofv161TGoGAOMuv2WybFejSNh/kENFVlgLICqElnz143hR8m1OrEKI9P
HHFAVbTxSB1BqeNmbDcDqtjXiosA/CHgStf3v7vGf4lRaR056Tq0t4AkgRf4njoNWyounTPDIXbt
egs8nYA5bfVd4Fmbb840Bw8URQ6jPaizGIx0zHPz1dGBcfJj2xaDHEm9mYUHuYmYl7eaJS5vYeVz
iE2/nniIOQ+1z8kFIAL+p+f8vCClXee4w0zthqQ3ER4pAKDo8PvQOtTeoXjyNOM/PDHHhyja999c
N/ufZPC62hpfXyc0IRV4f+/e7lYduMeR760XAIp1s3dbORFIlOIZoORSsEkPUeWwA1UHSzx/aN82
v+fUYuvOignbPD7k7nMgvWYotr3xMSq69ME1xgb378hO7APLU/TY79H2YnG7f5Fumh7cAjYWrOV4
nI3Oci9ek186ESzN02lSL5ov7hROmO/INmCZoYxysKdeHoFfyvcQGFC2rOZiUwA7gfTHa+pDjwRn
hIyQztOkzbsvLeGabVQ9O9WCJSXggIW3m2OAAvURkLO7JTKNL/GcNncKc2VBrmfkBiFsdO98Zd5h
LDicOBD9oxvEjp/lmH3f/Mw+TF+teW+5A2o6LDi1yq35YLv2XWzRGuSQ0yL3gq/d2aUbvRn9tV8l
BoAL2PhEc72GSeW8GDMrfbTCuJwx9QREEbCjF+6/l43yP4w1+8MQ+qRWG2E/In9MTkbLJqqI8ow6
REPWXsGcolx23BbREm94P8T20spw/I7YSZ+bkXAkdDQWAK5epDbr9xnSGw+BE00FGkIeYRkQvg/x
fgrJ/AUBYYiHyM+ONO731kKmJjX+eNTLipY+BKuHumRcq4Qyd2dRybz2cbxc0sylKieb/Z1lk7pr
KBD6tJ15Cb70Je6VAmTL/Ocg7TvoZ5rx4LYJJnUmCPkhAzlR9wHMCoZEJYfdW2zdEea+wdcKTvLL
GFeNSdbvvY6WWnUt+7ZozAIwlOx1uvGmUBNqEedsXGD6IIbNdwycY+Hk1AKDKVCN+6AH6HRtXbK8
Dk4igEkbfIZ7z17GhrkAiNGGVkfF4xMmuRiYmXWrGW/SutuVD66KpjLvHRCt/yHpzJobVZot+ouI
YC54lUCz5Hl8Iew+3YwFxVBMv/5buvftRJ9ot21BVebea2duWf5ZbvHBww3ihbkZRgtdpZ+mc5OE
5WtO4/HiTO1ynEQ1xFq3xtag8WRJH7dWFiFkqpPEVd+Sali3QbUaVyNUbtSkxrMxsqOcO1FvOVr8
RzFL5Hdox8PY2tkpH0186Hk0d645FZAnlXUdnbHd9oZVXgYOMiTf3nocpBiPXeEuOIxLHdBS0UPM
m2lwjOU4NM7Uxbbv5TH/qZ/BQJOPGnTsR1bKe8wbZdCLifXQlroHa0s033I4brxElh/TrAuwKFkf
yoavEKVWNz4XU2hfUkMuf61OzQevCudjzeiGvZc4/a63F/VSpc0aNTWG+s7KKw/PbMi12vpJ1X2x
aXm5oC2ULfnGyTh2GQOxLaQtXiQMHZu48p8mz2klbBcFbtP3bnAyE8FQv1Q3/ae4n8Sj8e4wJPcl
s01x5oULtmZVK6yr0egPwsRcXlqMqhKWhq7Ra+KBs2QziloDvlF2ZVK9YmfoGDjJ2U9p0DA8pcZU
EA+doS62ri+5OfpAVKu90HhWRXUqeoQQiIr14mTnOV2/K7k8zetwqlM+xSIQ33aZwV9RYCFRDhSk
t2nQ7QFxn8kcPqW1hNpLeWhwCtL/+3joGhIkjd76alzN8eGIb5mXj4LLgmbL5ALjRMt6QD7Z741h
uDn1uNdDQXcpuPLaheXslTxDjsBnmLqCmsjxaubO2wZq/Nfm6rFuS6pY2ZxR3fdlaLy7iH6rV/an
tRsoFyXFXKjQw1LPOC0BWEaVHxo3vQnpzVuuk492tfamYVKr5GduLQzs8NYN6zFth4dkbf+JMX8d
R/NLBPcXYewi2uN331v+Yu3GIvF31dI+e02/wKWmt7QB0vCLF8coo85az1i19/RBvYWPxbmQP4mc
dprfD2TzJrenSBbpI3tBtrnXnUYburjtw03XLbHyRqTD7uAPdVw4A+Yv51jBXIJ+upIDDzeem9NB
uOluZrnUmop/7hJek0D+eDr/8ZixyHltb8Nl5oPTv+ViX5IVpr21i2XLQ7dnm9ernM2nzkETXHVh
sNC4uEiTBkyu/a016uR5WgT5tslbXxyTFUOb0Ku+eUFedB/UR526hrkla+FuYGTmjcoc8980LBS3
4Qukyx/Vc8ZuUpXhxpeIuxxCpzaZf3NDnsZUyK0x1fCCdNsIl8z19kB8pkRsaqJMmxVKM0YyeJlG
l8U5dImmz96XbuwfGhkcVr+9BN74JFNAK0DLhg1LfC3saAy3ZUKWW/W3FRTfnYtuMAX+SRv60FgD
HpKIyLUYsVpaFmq32SmQE2wOHs61q5XeBrxxG724b2JZUQ1M4xDWvn4t6NE3Ykg+czLZFX8vYmgu
III9tFGgS3WYW49pzdNs80ItXJQIEfUoOPpLb9gFTv9VNd6ls6z/0DqxEcvpe6nrk13r/2SiH1kA
/86FKWJGJV/aJewfO7BEqAnKRMZuDFSg2VkJbBpn4FGw2YSw8ehhwVsGPiMvh7YSbhfVspqg/opz
u/olMlCb4pF7n5gZ33g077rOcU3WAxb7vlmTbcUTzB6RzTrYDyrw+G8YANDW+zrocIqbMkXMz8v9
3JSnzgg1lYGbRVMukOpHc8PIqYMYmgcvBTvTw5HBiDtdT//qtfkdZwGppZgJFSjzUCkecpXv1cxm
KhbhcRt/zJ3Pl8niIHOeVmw7lzBj7RmfadacdGIMSLrJVjQ4cWFaYQ9ji5MEBLTRF1aAnJRWX009
x4G0qrhC1UrH9MVPu61YSO8F1Ye9JNdVYXd7Bf1c4848wBSxgXPQ4K6J2S2Iari5sofwECcmP+HZ
eMfcDY+4dWgVd045NIeU0rb7UJN5Zsy9y2cik41fu4+tgWa+yPlt7ND8S/bkPmeN8ct78ahC59AL
r9lnDbE7pwWCcqzJxQUsopSDq5NdbASorlMbcO6aVhnB4KU7U0+Xses1DhSKmAyWs937kYfHJZz5
kPrWgxw5IczaO7p5eVwrxVlSEHcqmnnepsI+zRYos2kVxoYwILpESipUr8bRFjWkvO5M1HDULrin
3Thhkcr5WU/raw7wsUmG/Np79qG3qgO2+k47zh6E4K+Sa+ySKGrT9S2x17Pp+ye38M6zI78thSCU
MkyHzqs60GiNCKl4K0bVbGmr/iDW3eoFMNMFXWK1H06gCk69hLoO6gAxovprd+qrNrHxmZGGF8Pk
Fd7e3VxzPYR2DYSQgu0tyvuD21CDUHfVS9CWP53Ir44neqL+HKaOYVFwJx/0+YJ5QVhgNpJSzNUs
N4C5PqtC+nZjIKqPnvzJXaZkGoO1HQLzKpV+yFbrQkLjx1b5tfGad0PpfTknF6iPvy3nFD9U9t9s
FAw7nOAndIU2N8eqKd/shF947c4PxqR3oQF0J8RbOQV4afAVrXhWzb0OaGjx83cz7WNjDiPhp0+5
sp7a0TlVCr+A8Qu9DKKFQTCp9oFR83JXrkhUqk0P/ZB/qLQ+TY3tcLyRshmarWXBhYguIQPVohaX
DSO/xluZzLFD30nw/VSE4lKU2acnkieagNdMz/vS1i+TGi4jXGENDNuK5O880k5UATUUIg7F/PQk
CgEAkiX/ZS4a/VCab1MrjgPceIX9n7cl3Vw5McXSP5qiU1vOv6hYg0uaLMWWwQwXpuqpO+Y8bFRu
oCTzO7OT/uZpQgBLycbNZj6FSxY1gYjMWdub2UusmOkHeLvLV6EtcGvRcUx6Hb9TD4WXK3HgqBgA
S23jyagXe2P5bncoLH1MqWzzdYhZuEY3aVgjCqP5m9reg1WDr7UaRZM/OdejiXwNe50oizOqjjM2
/s11YN/Iy/0BJaQyTKfbPN5tPJMXx3eLkHu0ug+sWKjEwxzAvgp+i3z8KNvhVdT9S26LZsf2i3Zn
TBhzyhkORQPSXmL1khg3Pz3whffSZ05ManRWXCMg7SjqjA82RKr3mfJgI0L5XNa9jAGhGnZfNt9S
IsnxL585pduoGZSM0fPi1uRG9jL5KFz1Co20g/xrH2qpv1IP1oF27LdUwdbunAOp+C5iS98YCYu9
bLWxqENlUv5z3GJBlSHcXSvlNpzozYc8yyLD5g2ZjOXa+RPjXQ1xHstx34Rpyn2j84MqEhXzVDdx
6xXeFnkEdmrmvpnXLuMYsuj8y+VTp3fzkV5403QYihnXFw3b+Jlbs30cnQzdjesfXil5KzTXQ78M
v26fJ4eqTUO4iPIQNp6OtFe2UT7ln34xb4IKFR1B/WjPc1wIHOtQHLMxOTVt+GU5awS19diz330D
4wvUEHqXEj6hTLmc1yrib5LlGIyL58O/pAamVHBNRspy9KCMW1A0bBxOXvuZP2o9YyNHgvZodJvG
SS6gXt2WG/w9T4zfJmlObmfc8aUuns3psEA6Fp3xH8MUnkoK3iCzb6Vvvop+PK5huiuRtJic9UbZ
UjE6s9i2vXeYZ966ZGeWy4sWs9iUpd3Ggwh/OnA+tsdtle09JqmW8Ej1o9sHe0CcQ1UYP46U/2xr
+WJdmd4i0nyvTYu1ExbJZiwMcBdRrVtVyKdm6sfX3BWv2OR607OHcGObyEadfXPyctt781GNZAKX
FXEjqKrbMooDSOiTsaABz3OdHUurvGI3vBdh8lIZxqmbhu24ZCidKq7yEOI7+9MkFVeXRFHxvVtu
W+8B0pwMDaZ0zSavflr54HArI/Ug77Y6rE6rGbxkKVer5Hko0/rHreY0qv3q4ojavuauuvZpmFDp
2/uEd2fLQjME+rTuorEof5YiO4u2taOFRn0DBGhuPDn86S1z3liGc5mK7LHuQo55x3+UI/p3Vc0r
0mWtb74JTdwU/i1fyyu52kNWuzdzGuqjTCjGJm9yNmPXnmoDUdVu/o0lcQwgs0dDmX9Qvo+ZYdzs
Lts3ggOenYF7OcuoTvmO4PkqtzsFvrVpKMM3dUEOfTDFHmsQA3N+X5sEsT18Wp1yb5ne3i/SV2mx
5nhcl+lQcFtfjbrub46EcE9XbT/o1KrJ7K1QOvzZcMhZp3OuDYLNgTuQkRi9/5ZS43cyhWuk0l5V
+dusrn1ZzP6/qWjRZgdQicpooVw0halNhQn45qBljAFNfFoY97MHYoSVXtGg51szZADMbsbY2o12
qIEIuchzt7Ywl0GW3lAni3Nde9nN6efhmWjXOmyRVqaXVJK7GkxVE6lC0JyrpY61pbPIz6x6ZzkS
O8h3k1PgMQXbnYs6tk03fcoMWW79zEjiEnlpiibbqI6Nv8q9lXXhsIUCG79LlZTcLyxrNwp4ZH7B
Tv9YlH19LXjSboTIusvQ9zZQg6IgXH1PHT0etX0vHIz5NjdovqY2GlaTHLTZlxvYUOaVurjEYyCS
ExkSUho075ugzTDWRpdXEpPiJJps3g6e5bPCShso/u1rkZaSEyarnAhL3v5es0rtpGre1qoecA10
fQiZVf1oCs3EtVrCGXTZXP7WVEo35hatG8Xxxv4GVU9A9DB6s9dnkN1JoD6awnV+idKJZ7L47obZ
FytIgx2oT2aLZ2VkNH0a68K+YVUN370uL73RQDD6TuU8EpMR10HYw9ntq+l5bGkPcNXvgQnAfSiG
YnhMtByauDcK9xn/il0sflfvhzEYdob0rEPhBNOl0cJ/mkeeizJRwXurau+5zAL/cZVD+dFXOj12
MrHj+3pAPLdAZmhKRrqEVLM2+Ei2luGWJd7mVrgWQmE3llzLmLnvijjUpjB539qG3j1Ks95LN46t
vicgk1uflOVh1Gty7QwTXkMj6oywoKHxN6hqlprKccZywbsxu1grmvsqGTB+uLRD2DL3Ky/zmb3R
bu6z5cwmrJNNrmlFfpkx+ILuvY4IeJf/TexvOhLqouJNODe9LMgec4lMpyrhb6bMAGjrVf5eQI9+
zuGaX1zl2w8DW6K/pe71+wSmH7M0AUfSYTxlk/reH085hJZmXTv7LhXi0HcZ8QB3Kr7nfgr2vqOy
j6FUqDkkEOTJ4RnZGj7r7Di3dUlQSjkHV4/tCW5fPDCYQNxqzg+iCOq/BZ1r00+qYna9SBG8m6Qf
160tCmeFpPerfYeiEJmN0eDupv67wRK7iTN16CKmdWavXWIxBY0gntNHiQypB7p5gE7yG+EdOxRF
IlSj7a9xq+t7nJCQzBPL3Dwd299jM+QgrUkF72xbZQwr8L6odYffeHOSbjeEdC9Dg3Jl4LY8u7JX
3EJhFY00fAw8X9qI+I5xEdk9dCFHEZeBjyFJ0DEKDD+qKRo2tkQWldq6GYs86zbJCPlU9W4lxbGz
5yLZtaLt4skamJ1a2fatq4bmyeXnx+hfNG5uJ3Yyt1zK4+rBXANAbA6gENN1GiX8Q/1Mzb6deoJO
9Tpv16Y7Fj5qWlUUp053x1RPv86SQELY6D3i4gIQ4ykzaksTgwlzMQFWULyuts/nXYqXXqWHxR9u
tiVhM2pkTvSaEIyUIYWPNqQCxufSbMN5ebD64lZmlIOe0Vy6tH0Q3RCbfj4dGf7xYJiAOMy++bt0
fY34Zzs0c2q9NFZnnC0LJbFM6QVx2dJrHaC2NMrRv5SZIxNPjBHR1jHBFQrPpw0a58mL0ibx/gxe
az4iqPJtpTin6IQF3PK9kCmgmYvQbYmqolBavp52S1ImH8ZdqF6c9bW12FNthaZ86zVyUG1y5Dvl
Gme0zVFS+KwnS3MmSiYjAbSgATXww+HVyszswqDOl3zo8shWzdPkZO7AtdRkO3qx8ScrRL/v57D/
HmbiUEmn5dHLZfCZ9dI/drYMMeFWXEd36bI4RVYmLDwFBNK63HjOM0ihMKv7TWlacORjp4LIZo/D
eWW7WFSq5o83dxac3iwPbjgVcZ8mZkYqkGDQsqZMZWsmYPDaGmg5gD7NAopIyjC71GPlELax8v98
o02/mN8rInK8+bZKQ39rFAnMBE7uF8X3TMTHq5BHHDoYasd63DDEk6eNyTFvTts4X15puXuVOuWP
TBQ72FfC+TyzxEBHHyrAEMtH0AXfdivfeJaSd69tDRIDKqevD8mdPYW+wdOjpbee+qRtDwGAL0Do
PRXGwJQAGc7xfhm4kBKR8bJnEgDtJTTc/p9UafNt9ZWF9aR09kDqsLpIv7VOiFEg3sr1nchZcvWh
rRwsabCGx2wKWfnG+fjUuyZB6OEOTqXWSpLLqN2Rp2XE8A+C+qdwRjKNSnlnbfjPKnEY/m/K8XdE
9GG4RB3U8SyTQm5rWfxz+h65jATRfWbCrDg1u3uB0prszHPGs7PezwcPDyDbZnb43Dvsg1ItFZzr
dPkRMlBtGsvxCKEZOBWyZv4Nxj5bx0f5zw3LMkZWgbbt8hkovXkRw/QsWUS+M7QVPizWLPYwnXjl
ilpn9ExO+t5eWx+Tyq1PRug053Ly3xi9kcGApB+BwQXMxyBOXV+NT30ycacXwqet4V1SXw5XcntH
ud0YKQpFdkITGwaqtXGSxWmsW9VsudqzT5ECWGBowwVU4D+Fr7tX1+2/AzrReVO0of+IczG9wi1h
33opAINj13VKkTuIt6IFI6UgDAoU0CJcH4Y6JE+5jDKRsUVMd+uOgCPV4oKCEBXCPE0Nnyus8TL9
V8F47JaFbtqB6oh1gzIWj8WYX/I6d2+GmzmbxIMksZcxpQU173RfW55DXQaxVwNgW2abn2wqrW3h
+P6VuQC6i1pj0OOG9URdd5tTO/uYq763ttyfzrUPjPpDaJMavCysS+803U8629le9lVDrecUGe13
slLE6zp9wL8ixmN5/oJNULOtz1ihqXWt5ifdNOuDWp0k37CakJ/Bcysv5lfJzV1N6tvv/HmleDW9
k9bjc8LuT3K1Jda04EtvG7NVyT0JVDzmvY/ZURfSfRsWM/9HuRXu2zYw3jrTn58CQjYPQybYAVNN
BDeTyj53NIt/HDMbngbyIE+VvCeGmX3GpeXyFf2qmC7mmk8n3iC0tL7wVRoBNPQ/2u6+Oj0MrESp
zQrcN2cSmzVhg5hYS1csrHK8iMVb37qgc9+NzreM2HJh5uOc6/Vo96hlezlW7A/KGs2HS8dC1+oy
yPs5SVnCFQBaPdlh2j90ld19EGhTl3FZ50+T3UOxR5TK5zEbjRSUaHnOiwGRyg91c3WVF/yXkRd6
9TzknqihDH0Tdcpv2A0ADEtyXuSqBpsnpezuAa+wou1JS0K9hHiy/xcKWTrhvYqqKZ5n/NfXou0z
rpVFwhrXOv/LtJ7sMGcsLS2NumKSQyMuQzmrPKIgMPdL0P3HJGIW9ZL2+bJSfZuEcuRWlepe4XvD
G4x0twuG1Y7s1EZeGd02fVugubYon9WJBUvj1p9ZyjCWnJ6uvzrYqhWgTssVlM4W8vuwlv05rCv8
Lz8rndNk1Rb5VaKBvHpEmbZlxdwgpLb8dU0GF2TfEcF5HnybaONqvCQB8wn4TsuNbnR76pQ5b8fA
auBMaX5ap1s7/gqVIw/x4oyRqitkocpcOuseHNaMNdZOcS75quiQRfvEIRQMQKdc5VTQ3XduAHBD
boDwdaMHoJcCQL4S6720vvbnh8oe/thdL1/g32s7bhzzj+H0D8VavA8JlFWmaFtrM1w/OIE4mXXR
L1tllOG0GQy4eqZIuqfOSoav2qe0sOzyzRRlfpVZ3r3oSaldPnbhr8FUuo+pyl3kBR98p9LDEhul
7bREWxz0dgPn/s+kzR8D9OwQlHdLm5ERefLcF5ohF6nMj1Wfdb852fBj4DvhyfbkdFOCtTal4/Dz
5Z4BXu745b+myzMKp8ZjJkdVpJQRSfNrptOMJt9KB9u9I0lQF7COUo7Dv6IgpAqPg85Etgq9flgA
2HtzIvU9ue7CsIbZbq6jAF2YABCfhekNB3Dvy+KlzqMNBONw6otSYnBP7nc9TcO5p6mjO/L0p9dY
yV3TIv1hhvq3moP8vzohTFQPBRJxa5XQIr6oSEgvQSq3lqrg4bzeFZ8wDXVscJ5sCY4Vh6lHNbTu
PIwKepYgySBrznT0+kQ9Wv7NGm/aj5gpZHaCOdaMkEL7MBmOpLr2UE3hum+dln+3s/t9YKfiXIf1
T5kazMYVT3OZhZs2qGaKknF5CtIugUKbUUrAyegxWeeMgm94+m93F/r8QLSxruyW9th041z35tbv
zYtQAiTvTt0H5oovkyX+51wU/5KpIVw3pBZdGVNMpgxYyi3MdMtqGu8m/CJ/ZxYCSJTNtM2T2ZRs
HBuYCbvvnNRBZ/XX65pqGugOYTn2FCmvKGsVorc/rPdKsThCEHx5XTjf5nX240K5KjZN8ZXCOMce
oMKrn/XikGr6ZzVVo2SEBmrvUE7DO9MIPuEIWMXQ9x/j4qsDi4Yykpe1HbE+RUVhKLt0U9ZcnS0X
HwE8zC8zRbqeDbJui3qtDPNOLzvbomUAwhAujIxRY7d1J+x3DuuKygEoMROGU2/8imNHVtVyUbmH
fwKF+BdIg1KkZi9lVjBDJBuQTKoCwjmwk+6PlHn6hl4Fai9yC2fBEMx+1SPMFjJDd25SezxDu/KS
5ohsS6WSw8gKz12yzFebK3JLVdNEXtH5hBccTMPunixBfcH1uWtkqDTMGlPx1IJ8+xOyDSJ0Op7W
RbuvHqLBsbccciRTvniXunHKM2FzQC8go9NsaMKPy2ReLBFkm5JVgVEAzLFx2Y16mFdQc6qr/ivg
Pj9whnQXAZn4bDer9W6b0/KTuL511ImyD0JnV6NJ/nZZ/xiwUAL8MrsuGfmr8A57ojt+VX36MSfz
K/mgdYNZuJOyOnmuehw9FwxPBI8s+XzO9HDQBknOlPeJmgY91CZIX5vPYnJPSQ8DgcqIV+UfTCJ2
YiU2Q/g2ItMfORIiGDPBa402SgGxBjN9cFSYE5nnLC9cIFQWQh8EiYPCbMQmZXEI1HtytLN7ZVQL
7grfKXehGN+R+x8YMvfmFgSParl+Wdn4Bzf9Fel13SzI6BsrqPS2d6rD5Pvxao5PvvC3C32TM4tT
PqfjZiV05pXeQ7CsrzbAJvf100A1avIxMynA2kGN4eFnWR+1muTFGOzCJX9q6HYGXBPGtGQDAGF1
t0UKJ2baxgUrYSfr9Q+xyFut6se8Ko4qJfE7ZI8Jowtmz7haTBreDL5HCT2R35+srbS9qOiJnVvJ
lmjlEbP3G1o73awyjarWe8ozg3fM3xb2eF1y6ol6DY6hMZBXIYfoM2WARFJyy2TPRdWFD2JJv3S2
EDNqHuY7+QbkShwZfjG54s099SuGXUbIrDOcQ8sT51coLWWtqNba2PGY1OBjMK5N/ZrNA2uA1IMR
0Loj7eIwDDyC8+PctZGyrUdChtdgASZHQqTHdg+yIl+SCO5p5zI3aA0Neo2wumcaEzqjYN1OnvXI
OjAnXl2rjrrM+EjHOoIvbzEaodQsHtkpw03PDwKqyloZCDBUPlCvbj7Lzjy6LZGntkjfMkU8Jxmd
bjMX4uTX7JJYA9LIDNo/jL5FDSmCPcS8dZqyuj50AXWXk6HDLpzLPYL8FBrbxLefurZjPFen8/tI
KTqLYV1vrSe/xprJXQNDYhJh7oZsiOH1n7BX+ezc2+Avr2bIy6nnZM+oTObV8CENOTOj/OTVYFbR
bjbdhzCxv1rdR7OH8lJObBtvSHE0LvZfn9u3vMrlVt5/5tbdj0HIl4YD7B2DHkWGJ5PTaBagxYth
hieB8hdYEASMv/oJ77KQ6ggKCL/d6MQUxDTVORXhv2ydyM3D79rNGyzTqXGnByabRE3TH+ZhiUDz
Xhs7MGCPG/dawui2yX1/OBo1KQDY0uUSIlL3XventxnF4CpSb0uyd+R6LbJxL1vvKgqWZiMCSz7b
OUv4XQb7DANhZiu0C+MxZeWZluQl7ZNI+dnXmg7RpDg0J3kmUMAiC/tNlmJHqsGJ+2B8HgTPKOMH
D2217pxUP9BabDmEjxRyWAZtNIGG1NVdimfOhJuKvZ6Cl840I9cYLqurgbCbMxNjDmWfV+wPx9SW
TNdy1ppOSmANOXkDzYaSl0wp6I59burs1LHKoi6ZjIX1YvTVpWZLd6MYKYafQOyruqwkUXXuRZS4
e8s3+OpvSd4+TIxX7YS9M7p5p5juNtzJoszYs3fkCdI9Eh7dtTfvRqOIlqw+9/50xiN6SouRV917
K2rrajEHipwyDYebxH5DM1+nB+WX+7Eq0SKMJwao3c/+fwGpaWINl4mpZwOjyGYnf2f/CEOu2Ipt
NQZbotxX5eqfvDKZwp7DTMxHU7fPfllsUbAOyPeMSrCyf2FQ0pMPDBv4kyfjprDDE8OwHpmTFfWC
0YL3p3SSzda7Qz2KwtLCnSnmby2Xz3b5W+f6FEz5KcUhm4S8OQ1jE6xquC7u+MImiHNn3g320o4F
OBrjmXaKQR2FX8RYsjjuErqtcbOLU9f7Uli3gOFDG5Zn0DEsWJNjf23H6rAYjLJLZvzK7FY75i1Q
9PSh8na528TrEMSuGGLaMdLexeeSr2em3LGYc21eeQtO+aA+MpX/zBb/s5GxXIs2gqv/Y4vqU3j6
miU2G2HCkmlwwWO9BLdBBjc0tphe9kfnmcskKIP323humO3cotls+1F8LC643jRQXBRe/lxX9gtC
D04nJU9QkShJVsABt7C3FpHKuBZY0GnCn/cDIZaGkyKWCymcLiAVKwoTiC9131XLIpIs7x/oWB1+
Nc7Ncarf1KqyOCMKsjGg2DbSdj9Lz/nRjoq8yftSpA8PMiNtAXDf791pORpL38aqCq9O7TJgLwEA
X6z0pRymP0x726On7rrMOvfzdBkYRjQ5cNI1jSG4D+Zx6Tw1Pc6VY5IaSL8mm++lGxZAryD8Tdhg
8aJNzgCnCY5NGT4ws/PBcECtFqrOeK7kt0+RcNAYGFuL77ezAJZ4G3N8/RdXe39l0m+CouTYIx3n
oiSO9XQMeRPUah8QZLe25z4a/RL3+rNAmDPu83MafOKma/92Mvwi3/fNWrd5Y05cwMaCIuaWF9S6
X5DBaATPcMDiWnO9ZTnLhZixkcImeVirY7WXHWPFJt/47MYEQmu85kvH5RnGjNr9bULqsopRpAjx
hHm9jEOiCKjdJpmQjBbtr8ugHYyZN7ZdT1uqAsJVMpDHxcr1rhHMBRBVn/MLYuiGtojdrS6KQ7mk
zIUpxpGXv4E6csdDkSlg1xXEhLxSeZwC8lObMkj6C1GdkjXK4PRr5Z8Tz3ruSIVEYQ+B1DQDY4HJ
5Qc0yPSIrrdb0vDddqFpmlLfJGYqu8dgZ0IT6zslhMma3/KPJVv8V89iTLLalkPzPKQwgU6WHKeW
ACW+sJrDLwbXFBHjHh+dQFws1z8VcwnF0m3b2buiu+xqkh+7IrHQDZgcQTz92ylCfS2axfxPt81y
m/u+35DDORl585X3XczqUsKrDNK5jMDJ8ezXctd6c4aMU6Ckp518cIhFzUG/Jy/1P47Oa8d1XAui
XyRAVNarc7Y7hxeh0xGVExWor5/lebrAxWCmuy1Tm7uqVj1Ky750/Hpi9vaZNV6rsd/yRFlcrwmq
J3hsXOYsRqABftGCSffIuL8ivvDZFpjzwxDWF/QM32BenJxKMJ2JdMFS6HVq7r4IQoK72iTLZpWs
R4LIhhMXOOOvXXfFQ2IR66XRBv008XYuWBs1ZsDW+OxqJ4UIlw3EFaplYNjbXoIEYt22IchJ3KXZ
pFMScozMC7T6bWxoQhSgcAKCxx2mbV7fyXKY+q90LPc+GwjF+6NtmK2tdsWruyT1q3ZuYBxc0iVE
2sI12JtHkJxQWvQS0+uLnyePQPoUc0tFmr1qvJUmyYgR2zz6M9e5kJ2SDv1VXwmid1Z/buLmebZx
dQhprcl8n8LUtSBHeOT2sWwhKeBGIS88m8uhy9Z+Ul9Hy3mZGdz0BJakj4mZMvBs4jn/qKFraIyd
XDKRJdEmP6Vb/Fbm8DGyM3QzP112XYKSV1hfcT5chNVfJMgqPoF6VUXJc99CmBSVs50zZjTuYZsw
T/bzKC+O+/99fMVCe28bWFn1iCPBerVTNHoVPgL/OpnuW67Gk6YqZRr7r0KV0CwaFBUSnkRczN0I
bsQyDXRn80EHEsf75O3zIvwaW7IGnQWAcBJ4FWf2xfdT11k6ynuyOh9KAOEd3D84ju24DU5WgsDp
1AbAkK77NWfhHMvW41MeCEW5Vpcupsgjt2+rn8x2/wR/k6iPHsvA3A6tsZoHPG24vBgqQc31w5Me
2GSxhCEUfuInqLfZ7GzH3M0xh+g1ymu+zIqC0YDVbyyLD8ZMkrSNfYpVvvK1IvCH/SOM2a7hJEZV
jJKr7ClPjY19buJ1JXDzOmXdPQ/BHKRSFu1c4OOjRjnF+yM3cfftO5946fM+XIj7whs7amhGb804
ZruEmXhHyIM/tt13xAA4uqD0PbdeUJ6qqWu2c171S4w4PNQNm1XPqv5InAEiJZnpdl67CIV3MXJn
evSs/EJGq1sVc46KsDIwWi1bx7ulEXsnJ1omLDNSTjMOjLloGjKXaFgG7mp2Mxu38p9lzSdQuOCM
zQMHIxpwOmwwlq7IYez9yiL34hQIKoyDWcERkrsQqblThjhBQ594XqXEa5LXNkLc+DKX5dq2DAg4
YGBL52O6vyeicJOakMzm+aY4zxIpxMq19KWeCzhac7ww7wbuMj2OTrYJ5vo9T81di7sSmqu5Iha1
pXrqI44cfBfph2fM5qm2W3gU5c7ADoYz3r9IY9pg+d4wAqywnHdrhUBJmvxST/2xl/lfRDI+nCz8
2BmHCrCuqWdNAPwDR+8RFRoaRp186qx7Ign4P5wtPiYGV8u+fgM4C2+gbH9bWy/De8afbVi/cWLv
aNvDmsDtLggZkjCgkPBUG9GEmzJAwCfgXLMqaC+EAZdKcZswuYDONnCUWXiAQeBd6D65MGWCdZjF
PVDhngxYUG6HksyCbRm400dTRnwuie5XRYde7nQxboGUgFMUtNsQzyh23uFaSYxGVr/HH7qoRbsb
SVYjYeJd6FolHqIqc3ci6PmgmvSDWKBY1KNxtRK+0IHsspX2DHeZ398VzZAoSEgxXAscqFCWBIEO
9v7HtOlvo2bvItv6x+KLxIZ4V47NR1xUT2w2DpNb3HOGa04HHHAzjnWH5Yevhjc2mVzt2o4H2MfH
ZesY9UQTjuzPY1pfEgJkaMaIZqVqsJ7Tv4GnmOCoKeVE4D5Kj45hhbsMUNYmImzPpoPdNLPpC1aI
bjlTkVcH3JjGe90bww6nX4qI4D81WSZXODjgAGlvXDci2gYzXpE0P4osfEuwuk4zOXjPMpxtF6e3
utAv0sfL50JznkIQRUqnL1bgfmi/cFY4Yoez30fvbst0Pspo2oQt8mSN2I6LMCViNXb/Mpj3qLEt
7st6Zer4UWE5U3LCWuioYyaMFUaavTLB3wYDQpSa12mefqCore66gts3lyZR52TgTwDwZxHp4sVQ
8zYH3p+5DOl++4U++T0509GzAEVAGw7lOwjcj7SYnl3HWE+pxLSQOHf70GOF52UWCARp/DjBCCGZ
v4d3ckpt8d1HwgZQ44P5nMM7MZqy0zx3ASrqeIXwfcRjcrQigq0CYaboYGbkXcnINmHwtsgq3Uog
DrjBloQQP/H4k3KU1rj0MGa4hBkPiTYixtwyO3Kky81sgWBReKyXXDfWVW4hQPlE0Ss9LLtRkrHj
v81Sr2DnKkna6Cvppg9CkquU+C4XfU2I2JY49qtt5zY9Hr/k947vw7LMjjor3+os2GUccEnuPfIa
6JnhiYIPYueZ2b5MIKV65iMWa1zBHdAiAddDT/JMiIeLjVxnUffX2HdyqZUv87Ydl8lMUi2L45Iv
KBxPUFRzlp2TwMG+mCFii/yBKxd5xGS8kGDbO2b1L67VvvdtwDB1cBQOcDK7z9jnZdueIiKU4aMX
J4fRKI9SBSevaPdJHL8YZuQtw6y5DEQ/LczYPA+iXnmdTdLLuAYei41wvEVhtZmG+BD6Yme7ciFb
98oZeEOLQY9igG5wkGQdptCZ3c1kErEKrccqLg5tYH4FufjUTrJ1ymkXaCBluXpzrOrBHnvqGSbu
j7HFVkPI3TxrQqEk1IASnpus/fZD+ztLTGLRuG/hkMDZ4u+qIs2sWV9ar7q5XKlFFS6HZt6FgwPL
DlEPfvoudPvjTNGEU0/XoLD2TSF/gIA8DWG3w/BG5bo+Gy7R4aCst3niQlNyD10Nrw82gY3qOOA1
l0AzrNLEzpu92+k94N0hMhnmZzwykyfReGXmqVf3FzeO4AOlH/sYDQnqdnJI6nJbAizxXecNasgq
NaAZRMoHRwmIxb9XlQ6j+dpkzj8CZq/B6EDHqHOWqfrI0HicSrvb4y9E/kiPbj8jbjXvSqRPQdk+
RNxtE4KAstcgOnAfTOY/b2hfrSbEgjF+RnF3KxyyeXFPWtAv1sSstgkZbWBI4pnnC49LVHxQjdkt
ndj61ehV5OKflR08mWV05ceDVQOwICNQ0NzDCxVwRKYtfemxWVisVJZz6r9hodnWzoBPZxjW/JWu
Uws0uXAd1gpGvTWjdN7Bly43hgzrbY14QploidNzPnaJubXheLKOdR+TRLirXOQwHOHaKPGSNcFh
hkMGE4P3VMKxDHrnIm2xqUee7r6vvu8r+dlOT0KTHWi87jktsz0vwReZGxvsUi42+vDDEny1LId9
uoWMce7n8Bbb89FN+o9JOQe+dHqZZPWf5Zbc1tS0C+F2hS4XWoSEvd9X88kFZ40Yk56LjGhU1ujr
0MXfSZ/jeNXJcsyLi5uXlyLv976Dg1/E0WumcKO7lfvc8MvPKZBBn20hr5zD7Gm1VQ2AI4hShzKM
2jU68jVq3SPpxAP+yFuReJc8U8+2tvdg+Zrj1MtTkjgIXh53HwTnS0zR0IJk8tkwKgOfC+hgdqVr
3P+rjq/lCqsMn1lW0umR6LUXiScI/2gipvE+S56JhAoaksVoXo71kGqRLwnFEiFkDjWiNl7DAHkH
4/Tpld1XWFTfVklgPDd0c9I+qOA8ENnVkvXr/ZWK5ODzidTDUs3Jj+Gwjh1b8QrZ6mhO6TuMzlff
VNtWRaA/72j4qh4e3Km+KDKf2FaTW8igxLGMSZSHpV7IuO02XJmtjcK3s52n0visg/AY42YEExNs
IP88VYN7zrCF/pQWHlZMXN0uk/VThGq7BWX9wDzwMpTRW91wSWSZuPZr1F4LTYgYz9H1IXW4xh7v
Hb+NJ5/atLuqplj73UQQtjfPYVV9MoLhtfR+yq5fR4F5A9jhbiVty+ysinzd4FiIMGS8oEYSRrOq
aDs1FvxbX7KR1tjMsuAwZmBpSw+C5PygreKnpH0yqbEqzwUkCH63Y9eZSKBQMOYMdcVrSj4nh08k
9ceE613DrqRhKxRHzR62rbsr3fm5TvmLzWjAjWN88NQ1MHgId/owMos6vEZJy+jPtXR2rX+zFgCC
bUoC2eggZqeDpnaF5UetnN8ZgA9Xmqzjg7B/GLX+4vsZHScs6SCunAq/fxh6gnPdhBwsw+kmK+G/
pUwU77EVAQxMc/fClvKU+/ov6vmmFiFE7tE3L1VdcLAH2VuRE86fbbKCIxaHBHvd3q3iDcPUkx2b
P3BN8aI6wImCMrQ35NzndW8QcEMCrtamkzHdFgMApzwy4MpAIVyF2fSQpj5qYNO+BMRsUPII9pUa
auhsT9GujbpjIRFa3IxMaefAS8pm6wZcCaqrOf2hKuRr4UpjNSJ2L/U4b/lisLu2wg2Lt+Efjit3
Y8xVwZjQYPpNJsk3OeJlkXIpmnGnL5xJnrBEkF9IXd1eHIoZjxhWkxVaSfnYT151qifbO4dDz+Nh
0jrGcg7ivfRZ8LfhuBdm+euQBWdU5jqWDHW30Nn8WHX5R247ONfyd13c6SXODEJIyWJrm6zGZdBc
PE9e8yb9tiibdJ3wN22mHRLBkWGJhaUHKH48aC2qfWY6mGVn+wqY9wqpzEBhHubFoJuvnp8jMY3n
UnMF9JQ6aEbRBaEjc50ak4+dSO8Hh+3uEGV/gDo6PAENcLiiOObxXKwbabwkrjc/uI2NvNHunKQ3
N37s8rd0sn9N2j4zM+uFgA69HrxYbiF0GEe/xukd2ZHmXcA7LEb0fTZFF+0m1xfP7FwAlbQD43pm
vlqhwY0IfpRRBeiCeuaqYfV3pO/ZMAmHh6BmM6yLa0cLHOjMS5ioio22xmo3lVAsq7JfWnP8x4Xo
l4TlBQbG2rDUNrTTJzByD15rgz1qs11j5BFpWtf/DPyqvRgRtBzPrraDO+x4l33jG/nM5+yr1T4f
unkqYxPOeHcOC00UF5vpQ9RJxn2JpI6D6k+Y411KwUc72dyNPLL3YGtt+Yak/uQMEI04sb0nhFGx
UbPPTTkPzXbX1SHvIdJGvzA7Oez9uzXZrHoo8+FULUk1RViR8+jascDfJF2RfTiFR7cs5W3XGYsR
NGHqQnSoX6O++0zn8aVsy2PhU6qmp3urgT7ACVvVhEQdws9mfffK11m0LHSWP1SQmbtQoEsFOClD
U9obw4s2fOWg09Ivm2TEMbwzZ+qTF/T3i1uCNtHX9REjz2r2cO6REFgmaX4biZniPlpDzXSX2pTb
xnc3tgrKpW125iEK3AY/PYGLMUwDMrg2RsnZXhs2RGReCBue4H2RMRSnATwNNulWZ0RcXOddS2bP
IZCRF2jcjQuksdLGJevScK39/FJa7feIS5Fam2q6zc3cv/kk2xin2ekxYtcT4VJn+lZj55wsbclX
CAbF2s45zqvEnJjDxnMbigcURHM/2m3/oaZUPDUl+81h5jFJO4aKJE595wzJploH3jgSK7IwMLbl
KTYVw0jjFQdcGRWJXVhRgV0Pe4GhG/evnk4ZEcAveinur24tT0Zkh6uKO/mho1VkBQyiuCVGjxGj
bwBUd3DKxpH81QIbOdlg+lA+DCmohpoqxF4jMTk4W2jvWe8cVON+wNFYkqoG6tGamktKMq/Jum1U
Eb4kDZvjMP1xYokw3Y8ptKTmXYSSvyiLB1Yku7TPdzxrfJ9iccykFxEZ4vZC/PoxKAZiZzZpBjPB
46+Tj0xQx+G3+UflwUDHkbxVPXJICtICkmZH/CwB20yrQz40X4qgBTdMm2CbCtFreSXJNoPzy7qf
KWKBmdrHTN1v3cED3DwOB/j8zy5J6lUdEE3rvGhbIAHWpAHH0v/MHVJugY95zGNpxyZznc39I7n6
l5qZjlew/ZvwXo8Kn5clzRW4giuKn/MBmUe4XPUFcJAsKhX7HfBUfsAdpuc28lSOfCBYfM2X7P9Y
UJXa26QOl3JmI3Xv9NkmhmwOmQuar+NJTAYIAXkwbQMyWYuMbC/7OoUfnf9Qnn2INA7/Bqn+pnx+
6whvmio4A6haYzZ/bRV8wtry9phWb71Wr70TLj0KfrMAcuKEEScXDzpB9IQq4EUguKKIS2Ldv3gT
VtbyDi6XN19Yz3U/PDcemSa+S/2KWeeGhf/mAo+B7mLySLS+QUVOk65hAhZLZesTNvyEEpHkqclD
zI4WrlVzi4kcQvDUHXDjboVuT6PrYT3ICrhPIwufIncXgnlvn+Sc7vEgVmbbPfWzPDWxxArDwezy
jcG324KjB5qQpQVKlWy2UOr+GU78olV8tkIEfOt/nPWECbUKiyV7/GQRefnO7dlhmz6Q7aYauSEq
KJqpf7FFsbUsPEF2W7wUTBbLAcUlUXiKCvvU2LygbTjodOXRQ3WkhmBjROG56ZkAWL62xyhNbhZ4
9mWamReHNI3KxNFN++c5zx/njvSaIIscWGt2dVQFwJf2VLIlV/FGxKPcmQaKX6fctazytTEY66Aj
jI4nwjSjpZc5TzU4vnwUP1Ft20vfnO+5U/uRXd9WVeEOyFG5qMz6+w7rsTx2PYFHCwT2EdYY9437
Q5mU37RB4J/knsC/QvT+lXAWNkSHlANIQWhs1j87Mn7SgsAkOseAUsc7viKgO4/nQrcHp2APnPbJ
ORjB4c+Od7Km8LFibwOKRe59qzuY91WjTXQatzyZY0gb4Tg/TUa0tMLaXJrhCAg7IvlqGbA5bein
tPZGfk8iUyp2zMPzyOTW2vVjXZCgxbsfrMLeoMmNS4fFK3uDpx0bbR/cB9yYV7RRcEVgOv3qrAyX
vjyluC6LkO+dy45EzRuSWedMhDxf/mthsNygTIosSgF1VI32VeozKE76QhQS1yybailHD80waL8q
9uxT5tzy0dsHMdKKHN5GP7ph59wpUUJCLteFq7ApdJgJRnwVUw6cIh+vRui+6UC0KyqAWvJwwcIS
5Eon2WGMFim2axtHBGU0BXe02BK/bl1S6EAnU+FNj8qSgBsp/tHeqWnTW5A75HAaspHFw0xLAjTN
bZiCkHWLs6cGbAqd8ZBl9K4Qu2h8hZA6bHXFwrOJASHXxnuo6p+a+8eBxCe5/rwtEW6rdZow2dk8
OrLQT9E9X49n7bXn8oJq/C+IHHAj+pTyIsGYbY2n2stbtjCDvZf6rj+bFm8MMq7LGpou+cvWusHi
8RYC+xeRwnFkSzhtYsVbygRmxLb5IBw89M4gQZ9O5xpAodD+81gZN7dqVynJAZtMgAv4gUJ6wnew
wRhlFvNgvor7viG0t1nwa0YZqK3mnN2nDjdeZUZ36ysuBJ6NVkTbWM+CT/dMlQgqr6SqeVux/sQw
mEblMp/zI4aCazYFp5alal8H76aeV1ZhP1CucK5hQDTea2ZEWKfUhClfY67PsKAHCcr7nWae0jHS
AXDyii9o8rCj+fSGxj+4A7edhi0h09mmmOWa4PzFpU/Dm5GWBsZ+YAMvJQRqnZHgyq38Q4yTe8BF
zj0qb5ZOGR0c03yfy/TJR8q433+5kOxqMZ9dTDLUxCHB9N8pQuwiR0336vYFhtKq6sw/i/DBwjd/
Wiff4Kg9plpX5EZm/F0AtuLsbcYv6zq8zDu5CaZo3RXztDYnUJyO3nX5fNaejRcSFKFg19U4gADV
pwYqSlppObnWfmTtPjTjm4PA2+UF6W1+CbLZ6OKngpwsszHvkW8rxKNN48uih3iFhAE8UOorCckU
Edk9zNClfHKZEeGqpbLyMzS7B2xYOzcyNx2L+qqhaER7W/u+O0y6LwmC3abunLK2dZgCkCIiwVdC
yscGs1JJU0/J4ICgsh9SBw8Wu39rNnc2xmZfmGSbQxacbRm/QTRD4bMwlEwzOxCJM5/8e4nwH0Ec
LdWuSoMDNuRtMwdYnVt4WdAEm3D4xFq5I76Oyu/gDqa4YB35KLdTPdKzW63Hwth6o/GCEWc/3w1l
YQEABx3Mo2JruPfw+aL/mvgvJo78ctL0ZRzsI0nvtU0ny6Kbkhcn9Hkn2EDQw33s2ldwo1sZ8pfC
NqYzuqVajNSa1KERH6zKpa3RxTdWGgHTnnkBn/6tlEIoiWmOiHk20j2x0NhvD5SsHADTL8eq2I2S
q2+Q0UhQb7yBWKGREVHsUY7lr+U/ZjbvE6tiQ05aSgO6jqW7lw3JmDs7lOCcctijpReHUB/xFyI7
/MM2bj23zbbF7O5aZAI7TXey8uJlNZGfVQN+b4JcCoAIin67C4nVoKQC9bXQ84jUBxyebtgfi0Bx
DQcjrGnXpIdy4ObQ5+4dcbgKUFyc0fmH6xW9cbTPTuuc6KjYGTB9QoNYix9jDr6PC+rZJTfcltkp
DuhgGVFgU/NEl+Jb2o/XEZ5hUqKLpsNTO+MoavTKL4LPspOHQecfMYMzIbJDp81VxBe4GatzStDA
dUgpp7W18IdmX1TGpnN4fxQhs0awpU9gBypobcbFdkyateWjvxtENdiZhB1jhNRrZbpn1mdLqx/3
ThvvlG8cAtXdQq/tFgVncDBo4krxCn73QnDi5DHkRcPEdGStEuyUg6PWTSwuY+CAuxDXJCT65ymI
buE54MAMEhKyadusx3LejbF+9O5zdtoCjE8vlYtd0fQVR6yx7WmUAKtw6CHY2Em7YSx655pz4JXx
aikFrC7/xF7LbqPVu4KKHxJ729Bwx4U/29CwihNc+1PvzTt4/EjSwY5mOwRCpBVw4OSZLR5bLxsP
xVB/OYaxCwovRFwgm0ro2Vp3M5yI3lnDqvxmMZYsfW6laEU4Eb34imS1lZNzIzaa4OoipSnK4FEZ
PWtqdW5lf7gzlfpZb6EZ0VIRDyE00epBV/KZ+/WjYNswzd1b6+Ny8N2g2Q4GsnvV/lAlu7Wl3CpO
qri2n4su+8ps/ackCUh7CnE5U/AjnTfXwUaqCdR6/M5WOyHcAiMZCRlyTqyFneJyqljAx/70GLjm
kwebKg7nVePoZzwtbPuaV4B8AFar8NJYFs1W/bQrKyzJ0hnfakPcUMVcBqvqt2sH4m8hJ5ZWjylK
EVc+e51rdzl1AXylwvt0dPlgxf2TMwJFKrvpoTJxRcfefQ02cxeJ6hdiMVscq8m67ekndMY99EDC
c678omto2A896QM2DHDZrhUR2yL46bEXpuRPwzi5KPyz+O52ObQouG1YZeJ0zXx6zKmlmMLii2Pg
1gUgLHMg+ykjE5ESzON0FwTsNHuI9+1dAo66m0GIqxvcSxuzDizupUTNNhAGlufsxbH0nlr5TZK1
K4Lc75UU+7L3f226jgEiUk5QvBWyJtJRLkUhl46b7VxIMhmyHIP20TfZ4OYwDyIz28Ss8D3xY7Tw
7bAHERRMrjXlpOPdY6YgbmEp6TiseOyLlNt+tdK4Z3Gc08CljW2MAzU2vRtUdeyew1rZatpKRxOD
k9tORSyeINEEdI4EwUG4Df15fKMCTlf+suuGgmFDM3zMpAZiW/4QcaJWIId9XJm/tYqx2PbFgfq4
pWyK24wdjpTTnwrGs75bXnyiA7LD34GVcTkAF1mkAIoUlu7/3f7LZvTO6Wwd4R6snUjRzgHfghnx
bNrDUyrAEsLJgdZMgVC2yq3gZBiAKSy09jTvNm4Q3Yug+n86TKmwYJ9AHQIJxj3N0qyQBxSIvAft
QuRl2bBjQCK5OCAzdUPW39MrawjXE2wfnl72ey1f7ZpUFWANlMx6eIDbgh9fULFIA7NJbxnDW8TP
gUABZYEYnu2b+zir6zXkv2ccH6BUMMXxhnoVJRyhezmd4l1Sm/22y2iXJX0iMFJXqthZNQOUtqHi
KHxDc41oIUjma3BfhbdLM2fr07s3VXyj7YjiRK9qaJQwzk07PhOVufennnsfa1k4EfB35dqr8kNr
+xv8N+xkfX1oSaEv2qYXmLNysQmTgHgNGBQGfys131pZcjaE3lVWNHoql0hYXiviIyV9P3O5ZRbg
llzJn252Dh1VCQEgUjAB54njWk/VQbTuZxvnb+ArAN1WoDrnhJKLaqPZTVOuwMAVRrsoIcvS65fi
jn3WIXwcYJhBJT6mkLHJKRtSIi9BJhZJB36DaaNtIWJMJZSP7pVGAchh98TgVFLVUKylNoBeYoLk
h7w3GVbGvDWZkCIG73RKt7Av19MMYsQID1OVrCLsmiPKmwWoJG9wpQXOS+HTJiCocyvFg6TDSkW4
ywhBLRuL3bGoSStg4VrGdfE+1/IfKTjwlVl6dQJ1MiqKJ/N5m0SsXbwIAixXumIV5urDYw3HD5+9
2r7+9QiC9FNLP4KLTwxj+XkGsWUnCraOTTFJLw4l4PmNGeKzJF1WrByXAtTE99ckH6994lPfWIEE
zu3wleKCG2F9VyhzTVcGfk2Jt29kQxBzOhFDsFYKRk4juCxJX9yoRPoXM5jyvyS/UZXp60wL6zCy
u+Pr3zxYVfBaNgNlufII7Htdq3GTDi5ndkB8U/XGdkhn2tqsY9Fzb8klFU2aDy12717VG7a5E/oJ
MU74XekIowpyFvBCYwc3/4pK6i503J3hH+wG1T/jvyQiYccfHi3ZQNlQ4vqNVybLbjJuMmtOmSEB
DD10dftEJ5XJq4w64cKxjjA40oVjDVfwS7iix/cG/Y33QjStdP800y0HdOasLWtnufIDDWtbEzaB
qEg/SqmA8NOpAw4EdWHT8eWs2hw4VcTbjAkmaeyjDPq/GdYWP8BXQaQvt8JtdCfbhc13DMKgbZoC
MSHZEOp6yjQDE300RzJpBNobJBLWZCjh5FjIrkbDntbeXWS06K1k/EAztAqLXIcPIMPxBgJib9n1
0u/VRtKWV4zjIRhsylzcUygG6n7zfpWHw3ugGWo7LZ61Q6AWj6XhTE8oJe+DigbW8GAAMNrxZULO
NzyumNAHZ4l+orT1MuqKw16vM5cBXpk4NcPRh1xKD9UCeaVb6drdjYLksynjg/KyB7pHtnSnLQEs
nOxgehyNajXS1jIJn9x1WS5DJ9l0QC5WHfafbcc01UrroefU2Jle7S1rTLOiKpf9FO8byvAM95nt
0g5b7rcdyaexB33V1CnAEirLMI8KWp4JfauMa5LP79OuilHvZkc3fEsj2HDEtO2ke0js5r0sPVg1
7ckzrGOaiEfSycvcMjbsXUlrcTZP/rtC58O+ULIHS4NllXmfohWU+hIqM+p8j6UHWzYGMM0CtBnv
HtekPUtcBlLet5ocGFziduBtD81Qn8cp/B4z+YZyCqUSgDqbrYXHZMjT/0+NvDZFRwgyEeOJZHpG
WVx+TEM29mDcSaDR9DWWqLOubvbUe4Nx4lHmcHrthXvNSzb2U7jX3Z+c6SuBNQ0SLj8DgL84Y5wT
HGZ2tUlbLxOjvUGQxDiYs57KCuOQmf39/ct4wc6Gi93jnKl/o8fvUw/KWZg5OnjPWRPm09ZIgNKC
/RWxXnUmleNeNx/HwNwUExX1SaMOAUNmDyi7SLp9n4XHThZHJ0k/OALvC1rrZmMqwTOAa89yBPZe
YXqvuiHA0ZJnuovYNnZP9VuT2OefmF7HYPijTbfiPLHrhR+6+zRs0j16KK3XYfYwqeggWGfWoTor
l+hKiSt2MeLrsC33j1dR3zb/uGxuCioc2Ea21zEjU6zFxuv6B5TWu54lqgWfLSKkPRgbtytOrSnf
HXZWFCZAAG6CNyPhKlekAWgq3cZwMe8F6S1HUApLRR8DPQr+VNmX3/VP7Ow/uyhGh+6aj1qQRCg6
76uFD2Eb1ocKZ/tsC4Ml1F2QAT7zgez+aLoxTQf0xvj4dmq3fyp0tzE412lWj2FLeh8Z7xsiCkwH
adHrY281LSHLJFnURY8tCALMBu79Lqedj6C37p/7ovtpXfPNizmaAOs+4NUHHM5nJ6fo0c0rH+w9
iU7feBvxGweFPMWNeGkmRK6ppFA8tdmnxFGaLcqWzeBkkAIaS35IUm8fMTLRmMaXkp3eossyg5Eg
CVZGwuRWz8GXJPK7EIL/S7R/EELpiP8UFFKPnk+lnrxl7d1U0mxsismknN8GDyJFPl9sRz5n8/Da
FeQTyDpf2B/uQg8rnBGZmLAmx167yd2gzMp94QnnJW7HX6xjjENVu5swjm9midkogEwl0IqVd1+N
B9zAm6a+SaeDrpwIpInK/60AZy9UMb9h+xFL3MXYiyRgcmg6R2MCxlJOxZ5H9wU0NfhJ38wPhT0A
A8FIcRalerQnQi2JtPGq3Zf9fYBATCcWESveXLSEMjw0MRIxs37kN29uGrAgGVcYt7BqUqEcl+aJ
IOs+SEJKdVtqSabD/1XZ2H+BNzF9cTKgrTUIDO1jlpvfKadAcK9VqIgW444hnEWwKGSspJiIs7Xn
RrsRCmaH27zmU70B8/SaNMbw1Hvenxj/t+P54SIZoBLFU/bQDd65ALnJVXFkFodzfptiOhopmE44
hse23dddfEibexc2pU7BHDdcfonHVRZ2eKdhe5UO9caMh0ef8C5if0ptDQ/mLNjzJ8NODOk+rAo2
klNXLD0Hn3hRvwbExHDoU0tXqv9IO68eyZXszn8VYZ6XWHojrPYhSaYp77u6XohqR+89P/3+eIVV
Z7FSSd3bgEYzmDvIUxGMOBFxzt8gGACfI0/TN85tLPao3sBNV+5CSDQYsj3WJe+hoenRyOPLF2Fx
05rlHV6RE8xFWh0D4qx6HiVPlua7gaZjpMQDWkVrzs7llFZ+9LWd/FuLK1I7QoopsEDskHZFiGuH
3zQl035HEfmmla0v6KiK6DzhZN1W7bPVv9Pg/dqHUssdCYkXTDjRbpxuq7GBNE9VL6iow3VPUtX/
VCgEqrywtLS5kZp7Fc9SYDhC8GRRodLb9rKXQ64wPIp/IcblxIlwX+Fk12ESAFVPC3XXl37BQLZl
BB57FOYz3vk1smQpI4teVXkX0WsezfyyTQJePUA7ha9W8aX3u62XQDBEixbSCbfUieVPYfhnJ9/K
5XvNRdwCXl3LmCYDWaij3i4NjDJMDAd7qpvQL0qP1rbsb6fya9LTCOSwEMb3QajvIbxNmXlAyhmR
CQoUXOh92XD1DJKyDuJQFYCtavmevsNFmjho4GMtVAszzJH6ihU8xiL0ESDZoQ9GO6FWpoIp9LhV
abJ44ATR2VtcHXcxZVqvfNNDGP8+SsnfPfaVQn9I9sq7AimEAPEb2UPHQv9RM6N+dRF5KGRSnAob
wylEEfyp9aOUyvsEDoIZmvvE1+8TMd4MCKvE8QyPgY80uRPVQFr3HqL9BV3N3sogu8hOB4hZHIzH
MQIWPtf5BN/W1Nve6pwhrbeS+gpOf2Mo8VWv8JQa9sHsqOqTXYsGSpJ0OVjGXcP/2qyzb9n0krbX
7KutNiGz4qWzVxQ3PeyvuU1QbLBqqv7o7NIts4SrAiAgSFN0AJB4zctrA80h2v9voyY91XK3bQr5
VQdxx1TDzx45rAbj0tIYGz1ZCuNgjO5k7HAGhdIAJo+zkbLazQssxxyebmY7XQyQ5rpiwHoU9Stk
3zJssIQU0n0HnkdoYAjH7xJnqC+/luJ4SSvnDSneB0Guvqptzyl3yDRrE6svFRavkSA4SIFfiKQf
oAi/+jj+kRjfZO+qALo+cg+ByeXoHeZ/TWh76rXIQ6wc60NFYdkLUTgKssOsryPDg54TQ9ObbNl2
n4FNHUBFDbCUK3g4uCJe9XMjxwypb2cIpO+kWValM11wFXA5im2Ma6yo3AozpTe9iPMXPb3HLG2T
8Tg0FOAbccnf0dCWGFv2Wyvu6M7tTNKbbo5zZ36rzgy4+jAaL4EMQbh6AymRbzzzRfa+9/JParEi
rhBsdTm7xaDPDpXrAHPYyDokevZVqSPySGWn0bQJ8oA/guNdmUnf6UjCRJcWXh3kI1lHIM5KUVID
v4CLA47ccWdnlLot+HS8XRwYKCYwY7W8qKGsZzMNSa9ooZs7Nahu6VSCyEWKRxRQCRS+6HpzhR7K
QUPdiIY6d2adxA39tgaXqFlUtjJxSyv/Osd4JIoNwPCWk2E53xgIyGiRExW/+vpRRgXPpMDQUC4w
htnNW71Gt5ti83sdvejSbpyr2iCxVO2h6XHLEagYu/iuuOXU9UDdEDLmAN9pIpbrcCbMsnIa5S1H
ysO/bppfrXVThxeKkNg+phOA7ykWfOniX2i5Vhp+5pAK0cI3RF5RCD6whjB0RhRqU3PC9QjewqYN
Yvyg5YL6JKIFdAOBBW1MSPbRfah/S1nroHJYt7IrlMzKLE4M0AV0tYFabw52WsGOYpTqB+oo0Jwt
HkIa9nKvUf2YZvX1iOgtaAd0VykYxjXadQOlgVufYm1IGTsDjtFk3/Ch3IxBvS2prHjN+4gbQCxw
GVByuylvJzPZ5t2LNVJDKVTgB1D02eaQyWl8c0/S5YOUl/PjzZG9FwtwSIpKiNbdgIekLev0/XRd
8Vc2NAIQi3mk2via54qdQAdva23vIeVMafxRb3AJ0R4m/YmFAqMRleyUf4NWoqG+igpGHyEDkWlP
wCxeNI3vL+X3Rjx+1QWAHi316Ny4kAAQQTWNN+k4+2T/UutXacocVNwg4eiAOPGF5gbAJqNkTWEn
MTxwP8V1gR5gi4IbPFME26i1CRpuzni2KuOFkNVXck+3j5dXeRXOuoigrCYJRbz4m6Y+5GH50/N7
Wh8NVAa8gHPvfsR+y29Q1gKZ6Rn4vdG490eF24bbURb2i+ccW3p160ff6T7bRvSK6SqYiH0wIUyM
UGTLEkm503Tit7z5OrV3nfIywiprp2g7oZkJcSYoexc+JYqG6C1GIGxAVXBHoduuHeanWaUFj2Nd
Q9Oafk55A1Uhrw6a/zKoNwUMJrlOXmYnhah8iwC5d/ltEH1TODF8/bYOn4JAuDTTu65/8kIgVRLZ
xXNKmqgiCNk4figH4yE03tshcEeFZ3t1jczQddDhjQeuqcLjeqQhM2L+vFECyFbJhYkZS9CifgaC
cvDRToHwWBnlDk0xxxexZjUpvyEAaHxDduaipTcLnYl2fGXjxnBfQI0C5QE/ckBokFdh3uwF4CKB
ZFGyvRd80a75t/yNdjS2ntAaw51hoquWbs3ghyTJ9FQQ36Pz3meti0Kco5Rg3J6yIqBBUlKOhu6V
f9cHCG2jv6tN2YZcRUl2jyuWW6lPQ9jvwGmOYfgrS5LrXOge0iHaamV6m0nxti5Fm36xjQLda0B7
EbQWBVW0v4bnXGb3hI8dLvSjeqfU4HRghER0c+r0vo3fmFmqJm8oAbh+YqKRgJ0xW2iwvmDkidKL
6QwZzThIprPXLkfyWGKkRfu9uPf9bZ5yOZYv2xx2JLVnCfu/8FeOerdHQ6QZETRL8oNX1d+AU8O3
f68Cz0Ube6NQk554dKCNdI0U077kXJHr+NbLHiRaWgigccn70grI8GOfiUNhTA1Oot4MNRxx0caC
pEgx91k13mv6mkndvisUhC1YbFwOK/+rWLWP0dihMztdSaQ2hZKSOOk8qsabpLiif4pFOF5ouJog
Nge7ECW6uoKO5/euiviQksuOQWVFllBYS1AUzIKHALt2VTwI1hNNnG0IzKec0eOwlmtOAYOvWsjT
u1rnKcIa0lsZaTuFxrhqjEizmfdVDgOimU88fYCLZoX6jx6HEynpXF3CsRolwwGiDNKXgvgwmCYg
DwnYb4x4xTjWu2EqBxu7qXusFm/qumq5YXk5J7T2lX7sdYjB3oT6VK1yxAY0q+CC/gJIBms0uMeS
6GkSvW9TymrC/JFm9U4btJ8m3CWNPkQ/ImmmNXy2pAVgZV1a6Lfng/+tU8RXoTUfrT519US4Tnzl
aRjy+1l+cNIsN5g1i1kjSfeGSuQlsK+LIMDl1xv6jQArdKN3tOAbc6/NuC+aLVYCGFwawPbSuwDH
WPXTZYeMgg/3T6NwCMGX5nuePERd+ZAiHw96LiouTEsAfiOaZAq2TNMZXIQmWXXHQJN3k5S3VKB4
rClijvrBlM+CmdxD/IJeRNSImcMiAc9XwbJRKX3aHkrgl8CQfbtAaJf13xRbFb1ZugABj3nX0Bp0
DaCSwmhV2IHGJPqMH7Vb+mGaAh+OB1WdV8/5vGcitqRdZFCN4AuJjgEHBQ9OwHSHXJ5GQMXJsE/B
K76W2POAmyhClPxognuaikm66DYtN1+uqepV0Pq6LaMwt9G6cWAhUhjs9O7RV3AHNtSY/iyacfeB
GUYHJOLyWxV9JduwTJq5lafx/Or0e1/ghq8ppe4yQhQqR7XuHGSewue+GqKvSVNyeqNm9Yz0f7cb
aCpmuLQq3r70KVjibh8IrQuVunTFnGp13Img5w14PHXApVKKIdSOHsr7zcg5Jkn5rMLBiwWXu8dq
vkb7yD6H7aFg2gcZnvnUPSgRYiiKtWm17ipAv1NOwepOlyGrqjAyFGZ4C1RwOEbvJavEi5ZX9KBh
D2xo9yq94g3wlK+Z0b9WcQ4a00uu1Rhjbz3i8oh0qtDi5BAPN7Hk3dWSd63l5a9xkjd1F+Nvw+1A
k34UGSkd03D09WibiykN/UBBzwqHSayDJ+29t0Qy0tA4qcCrvZiS734nPEtNjYsOlsF9U3Imoglm
5xmimwCwfxZgyXwjnGwkIUtXnaYn4P+3qkFlJR1+Bl6PGImOloeGKG+et5SZEUvP8/sQ2K2jI4vA
nsUVrMVvRcpIbiFgPeSZqGKbQf8Wj+0DItl3Axz/rOA10Fa2lQJnrFtjhPwJiL3Qb8QSoRNf4bGo
a8n7FMnTtpyTMI9EA8WRWWDlGqA0urq4yMj9zwrYiWFFaGnypmRsSiNugak/ZTXno6a05VexLsEx
qkW0Y1qhZ9eAHfnznH6stoIiPYk1il+op7SQnhDAxsnM9ntwyIqOCp8ZAtMGo2sLQJ9xmMObEhAX
xB2rAoJDXeeyALhQS6ivluBm6VVIKmLXQ/xl9IptIDfBuxZaWD5XioskqX7QU6E7NJF6V2voU2CU
KkFiBixRXedi2Diqng233hjfa/lkumKLCqtaTU7v33pKom/o2mQONCdlx7P1RufqLqdtht4Vci26
2DwICjd2QSWP60qERiD9PFkJO8ARXE0aGV6coQp23TQR9z/MlZNCF1/lBLQcvbfxAp9kC5lqgIpF
jmlCaQ4vIJdT6I/5s4yTga2M45tnKrsGTUZP06+UEldMuQQbZHiPSGlA4mzzyybrSIM6h1f1bIUK
Riz3ZgCadWoR66SbOfpX1oQ3gtlTsfJF9JRQAME8wU+9Sz9I0rsqbAek3gUdJABuypsmlr4g0dvd
YWjGpFgNrejy0WMpAO/KuRbR9+IwmiVncS3uMyAVVh/rdluGbwgr0MjosJf39gKXR8FpzX5Sv0wG
WJeD3MURr/pOnnuDSRVr/k+K6+a7UBQBcU1UHcU2uPcK3hkpxloed1dLg9upgynbhXEroArlJQqo
KyOtrBlr6V37MvwZu8xGiJ8QOKEpZSqGw4nSP5HFaT8kZjPcYlibvAOzSapu869/+9//9/98H/7d
/5nf5dBo8+zfcIK8y8Osqf/jX5L8r38r/vO/Pvz4j3+Zsmqaig5wz4BtIVsIjfPPv78/gLeZ/9f/
C2fZXO3yCcOtnbLNnGnv/cguAVS44l6M7Mg+H05diWZ+jIY7o4712Gg4pbzT8Z4iX65EWB2Q9TGE
kHBsxwkDql1K8na0xTJkSzOEAXn2+HB+PNr58cjix2CtUUt9TE3NoaVttve+7jbe/nyIkwMyREOU
JFGRdcOc/4ajL9QY+Rh0hT5/IWyGdum14ZqPvYN80z6x9efz0ebPvVwOx8H0j8EEJIKVQtOQHDNu
AwtlaJH6UHbRpXQtEOQ5H0yaf+04miaKFCgwGpIU3VBUY7EcksDUpJJ1DtOIHLvBXeqmfo6fUZgH
wW+PDmecZFMo2QfX5yMvv9sy8GKR0GagYdhh9ARNFFcU3lf0RVDx+aMo5mJ1TEWro7ZvVbhkvlne
rcLDXywf/yyG9PGDlaouaqh5MxKd04+iG2JF2HX8WZA5iRwtQZPboSpGfKfAuqZemQy3hroyV8vM
8NcX0VjkrAMJRcjFONBsaXVhxlT6zTdzxIl0ZQiScmqtHQVYjGFMUIcFRFG7qKw5uFI49FPQAmCB
geJ3Bcf6cX7O5rW7XNuWSkJFLYKKoLwYkIrOUC8MErpJPPdGQNqRLJPI9WeqKy5AvS9R1N+dD3lq
Do9DLoZYFRB1NY5ZN6kRSXfq+vX870vz33xuTPMcH62DopYNLVR5xdAd2CkODH/AwQ66g26yy9vt
+WinR6Pp5D1L4uG72KMQ3gXE7QAr517v+rpwR3vi8nyIk4vCUv8rhrXYoWaObOAwewNESJrLGznZ
4ITkFpedjZsOtoMOPt8rC3FlWNZiXSTCIKZq0BfuyFu1jyH13Z8f1KncdjymxSpo9NrCCjmEzDA7
xnTqjRVQi6zmtvE/CKRxg1BEBSMmeXEwZVE40dRBECcBtyS+ixEaG55zPsbJ2TqKsTiPDCPKZ4Nj
0kLmPwOs3tVZ4P5ZiMUNKAyzURSMqnBV8C7Tbasczv/+pwN8Tm3W0RgWp1xroqI/WMxTXdjqBUJX
DqwymrmuuJWdwI12fxhvsXGkMoTg00HCrV3IKy6qKPBWbHTQXbQZv0yP58OdOsMtTbMki9u3Dtvj
Y05oinysUUrhAKpozki7VqKQJP9Ep+98nP9mGjHOUC1TVy19sXHQbzDCVqgxYXTLF9VFasJGhOgO
/yQnW72orkZb7KKu9X0RImPhdq8DMI99uUttFJ1K23yFaLJb+2inZ/H34BaziGGmFZcVmqxjZMH0
QJcCv3LrMPjx5vw0nswOfKX/P4vzhjtK4b4/BLpc9bXLI4k+y1VXF05arayJ07v2d5BFZkBcso6q
jLRaaDVdaNcTy7XVsLyo/uem+h1ikRhMVO16qUaFW3pMwC0iSPyAntyhuw1dyw2vAhDscKDeyeFb
Y2VDr41ukTDMMQiRmoCqmQgUcCn26Ur/5fxXWguxSBnB5A+NZLRYOcKRbhNhXzXiygyuhVhkCaMN
hCAKMWzS1Zv5sa+vpNWVhWYsjlYfpLwVzx8ojR+piVvtcxc752dJWhmDsUgJKmUEtNrJrCIFm820
Db6iOGPrB9jI2mhjm7y3vpb7laDzj366BOmywc1dFxVFXkwcQGIqvXNmQBbuxdj6F6oz/Jqz0Ppd
4XQW+h1LWUwi/CP4C0NXu+MuuwKvuYMS70YvtFttjLFXpvPkljoKtphN5Hu1IukQfkUn7VpnS40p
3afBulJoZwt0G1cm8uTXO4q3SLFppSEkTrXNrb5P34Vb1a7tYOvvylfA8PP7dv1oXIu4yLKjJAm6
lAeIoeupE+Kg5Q/b84NaizD/86P0qraROlkledzUL62A9vPtn/3+IrNClstzT8yxWUu/YXJUyu/n
f39tDSzSqiwVUzyJLLg+v8mF70Jqgwj3va9VeHM+0LxLzuwiZZFEMS0WalUnww35bR/edeF7Sm9X
wAp11hovL8vo6XzA1b20yKmlNqUhGkjcH37hB+GWO6qbW3k+zf8He2k12iJLwAaPMNBmIoNDdci2
wWNOqf1q3GbuuM+/DMXKsS7NmeDMfKqLTNFLTdJ2oV+5YQXrRQKvLn9XiuwiEMedKgNKnyzMS/or
aqa982czu3y7g7Br4ygncag71Is20TZ9rozNYJsbfTvifb1yspx+tf1OHOoiccSUIkRrvgkCX3sy
tjlXM3Wj7QxebMgtO+bKSXnyJDsKt8ga8JbCbKhYOA3iCMP0WIvN4yCtPEVXEoe6SBxRTd1NFlgv
iv8wg37q+PX8V1oLsMgcIiZIAr029OYHDDZEAAFfzwf4b5a8LstUrlVJtxZbOimG0lOE+cSHVk9z
9kX4Nm8yFDIC+JzO+kXs9If5HXCxo2FBo4A1H/8DytS6flmCZG2U3flhnZw3w7IM0eQVx7A+ZnT6
kTUOOrymUBJXMW4ovpz//dOXmN8BlhclTwhwTJ/zUnsBz6a7ancAOe34MD3EwEqeZCd6W3ttnJy4
o5CLk77uvXgsfELC18LjBimASLoOxouVkZ181ByFWexTXwd5CIgPyTuqx4C8DsYWEcOtT4G3/Q7A
DuzbBhNJR3NWAs8//CkZHgVe7NghxUXZCGYJ++0raBK73G38HYAEF/r2yvJYG+Ni3wrU7S1D5z2l
iM1lofw0kTmhQWpPpvdP0tDRoBYb2EogFjaVWqHWtVMU8KRom+bZyjmytjIW53/l92IDY4xDUoCb
Mz3rrebI6s/z32ctyCJRdELYC+jh1K4e3cBxRIYHNuYfDmSRG9qhF8XSrylOpeAVryGgev3V+WGs
ZAZjkRnSKUemABsst9H3DRzv4Z8cCb8/+LJ9MNSAys2SDz40luOjR94Wazt0ZaOYi0SAHJqvxiWP
wOnWu/Z2xdZzdAdP5tHRbFjP7vkJO3VwK6Ioaqaug4VTjMWHFxoQg9FsLWFOwmxbdGnGWE/1ou1V
9JDRc3ABjNplLLkVGCWkQr9ncCdQlnhe+UNOrMAPf8hiddReOICI56gC8pA69UtzSBh68uX7ZEum
7W3qx8xe27+nzscPQRfrJcxTGNfz3VrYT1tS4c6y4Zkd/vMCulZmXhnhcvFExtBUODNTZBTvNazy
tPssWfmcayEWi6dMAYpM4B1d2MagTSQNIZ3y7fyXOrHHjufMnBfw0Xuqx35J6KWyxslbd4MsoNSD
YPv5GKfaGh+CLI4LLy1HQ+Hx60oyIk5TCkEvvADoaqfVtVfvUC/YdAIdDpFFsVYdXhvg4vwIsrQW
Q+S03cy7xlsBRa6X86M7cUBhLq1yImg0j011seoETLhzBHGoBud49ZRQSu/pd45AHs7HObkafsfR
Fg+QsmxbJcUL0fXxmqFsieUmLgLnY8z5YXGuH49FW6w4tcPdEH8eJss6GCGAwtLVsWPwrEP/D5I7
oQxD11HfMT7hIpD/HHQNmjU2JRCdH8rx+/mhnJ6u37+/yEBiJEhCN85DkbkEhSBRKCFFf/8Q/DCI
xbcvs8a3Wsq9bg1eV0VRw0DODDcN54/GskRBCGqvCbIyv+VhkWndthvfQm97Poa0MmHLfirOzWhx
+tRukPPLrqStsMFueZ/u1AM9ByfEnnIHL25lAk8hFI5nUF7knzwOEj9tqLdoj9kBguh16vou8mPf
6BAeuuvoAQda1MbXws4/+3mh/9fqkBcZCXPq3kgSXrjqPRJbMgPVHeu6ljecjHa4Wvk7mYR+L3Z5
kYTCJlN7rJIJl44PQQ2SHSGble93Og/9HtL8fY8yeQRENgo9FkmMnskNXgRusw/VjeXixmDnT+UW
pd5d8qwdzsc9mTIAKouyJmmatkTPZBiL+ujH8AFhSSUBOiIXQJOz6VDGK0fVyQWKGjRe8bqC9eoi
OSGk7vdNxq1W9VD4sKceEfdAWZnGk19KMRVTVkzQlMue6yT4XYyywpxlsV9v3I7ZPD9hc074tPSO
Iszf8eg7jaqV9gGcbIor/l7Zw0ncqlt5v3YXPBlGlUyIunwUpP0/hgkhyntGRZgAjDtac+PsYLSJ
jBYy5kEFgqjka08Cac6py6EBxlBFXBvRgFoiCvIgFxql7/56jwq3kpNfjG+Jk+6KfXMhfk+fIPs/
A8vfJLu1U/7UKmQNmqpmaLopa4uLL9ycQY4wyXGHcYuGLofj5VCi+Jh6V+FaCffUOpRUPL0kKKmm
qi82GlD5uXME8ESAPzTqkDABGnTdCoLqxEI0VXr+moKDmCguXw4geFC89OTUneqDAkZeWNm3J9KF
JWE+r1iaYRrG8nFlNuBXUWgCl5Peat5zJ6DlC5ZyDWTyVyZdrAmL1aeJugX+zPrryXK03ONC7n0c
4GdoMZcjvdam27FvZhRoCu2rTH/FXTpciigrX3APRQhvsPIeYmls7DMP8ecBBS87m+Z/IPX5Vd7O
10fLauc3TYi8yIyrDSof482q1p+4k2OFonqmc37TnioisaDl+ZPohg6o8+N2Ms3Y4+6qZy74pkPz
OO31u+KydPTNvHfryxb14JX73okF8CHivMGPJ65Fjk1CBphGcr2N8u5LEdT/4HlqWWCKxL/+P+iC
jzG491O2RHzFGSR4cnZxADyxhf+Pgj6AzmK31gH7PCZJZNHJomFxuTOX8dC67E2zlvHhiq+S+qES
9uc/0+et+fH3F7lVbEWviy0cetCsrlA15I48mS/nY3xOrFzCTZKcYrESrGV70sfrB30hDSqtHzud
ihHZCP0dmvkP0bxtFIql3cpW/ZzcQGfJBulNR7melujHr9T12gCdcBIcpZZ3reI7PeBKrAO7rYyo
KMYX7N3zYzzxnVASVnQVSKykGtoiomaNyI71GFdE6i9f+QmJ7PzvnzgpJM0k94A60zgptMV28qKs
62edDLe3ISld8ZSxpU3kFN8yNlX6JNxbu8zt9/64EZ5WQn+++n0MvdhX7dANChb2QOoOSAU7OSYA
rk4/FFrnxndkcWWoJ5bk8Uj1xbMtEPwhi0rUYMw68XewvcJtkGDlKNeyuLKdT4UCJmSyWCzTEpeH
YJNqBUyoIAeR/0UwLpBcN/Xd+dk7sTAs3musDEOWzU+L38KuCdAtp1LJMlRh6c5uyedDfD6YpOMQ
y5Z82iYe+u1N6nZ1g0/MUwS5IxEPg/63q4vE0U2ykQaGAVnzxa6SzAHpKlFwQsS1Ynnk+JNWPsiJ
N5Uiq6iQ6bouiZ+nq1DkQouGEK1UW7itDtEdGpczxqB0ul/KL+Mdgb792lXoRBHwQ9DlBNZYz3jF
SNDgMKiu0tqimzjeIf8eiAeZ/mi4XUvrJ15xH0MuruaUHWFqm4TMMbxwZvEzt/7pOdJO2CVuH9sz
73iHSo69BhU6UVoiMpVOTVVF9vXyK+KNFtR1MGW0RpuDdonv40a7D/ZINtvqSkf98/aaQxng8OZw
iB19XDBGmLaQTs0Mib89vhSbLLyu0vfzi//z/voYY05eR4f+1PtNrkgWwAML02wcbGU0pM+HWBvG
Yt1jNw4NotAyN0JZTkUFaLBM22/vzkdZG8j8z48Gkua4dhktUbJRR1GuQrpwrQu1NpD5nx+FgFjd
BLwVWdDyrm87pNcdIFd/+7XGB7FmRKSIdyop72MQza8SfYyEzO2MZ2RIQkpI/nARqjLiDDeKfql5
P/7+xGkGyRtcuwzudzEqK5nEvG8IGFXeZSSnuw67rD8LsbglAdKpFU0gRBw3dpSY2x6n1fMhPidx
xLqORrF4jxlRKMuoW6OMjTxBGeEK+6B6zzHCPefjnFgDXCIkTZFE4wS7qk5UbUJ+gaLHeNtKB4xX
KC2vQIJOZTeVWwr9aR58lHoXnyTUPFMa9aLEqGCjXiABdT/ncOU64daQO3OTtbD927UGw6k8/iHs
4jOZTWBNWjNwUblSXrWttEdWcxdepQfRwST8sNZo/asI9fGlppBJLYWbg8z/LYu/2RQNfeIhIE+v
dYuuVHoxkSCea1tHMseGunaJQYQtbzm0Lj07clFlCxInGTZQUIWVw/nEd1UthVeCoppgn5fopR4L
FKuaWD9Kg6No9aXXfgTWSoyTE3wcZHEJlWDCiqFEEPXeu5/7RVDNL8W5RcXTB2G3lZR44g2pfBjU
Ipd4AnpYufXXwYwdk4uN4FvgSA+d3TvtYQaPa6uopRP78DjkErWEDCESjyNDhFKCKMM7FsZuzhmJ
TOAWYvxM/sK+5MvaheBE9v8QdnFUdvo4eB6QJYjLLjx0Ob4/v+1PHfsfAizOyRKNl0IVmcroEPwo
QCiJitO56d38aEB1ZSXafCQud8bRQlGXR2bXF70OgZSrzKESvwm1T2kQqsSw9YIbv3lLUCxGA5q1
dFAjyem75Pn8X7CyHZbgJUEMsqlsPQxrxItwFgHcYrJzPsSp1cnup/KpUK8xOPQ+nnRy2eqSUOJ9
222Vbepaf/VP5Uf9FknwbXBBc2NcOSROrBJNk+diADcqGmeLQwJ9s1rCVLl041kmgR5Dtbr+T3w5
0gfsW1EFxvSJPFGMVl+bBdo0GJUUih2+T04NZRVdkfoCnUCn2JV/G1SgfIi4uPjkXL0HawC8nqPT
0Ilfy2KlxnHyQx2PaXEcKamHemHKmxwr6nzzGnxNnMAp9tOFdlHeIamwer0/sfo0XVTnOy+Fok+A
bIQ2zTZJRxhVCOUoML+RWtbVler+qcVwFOTTqwURV83C8tpNtB+TcIX51Mr6nnPOYhMfj0JZ5CS8
8tAZCeLYrZX7cvhe5g+VOOwszCunPQLlLvT+TIfLY45rH+xzxUH5EHmRrMa4Smp0thGwQ/uB9wlH
ebhLXkrchsDGIk39D/LVh4CLfGX2uhy2c8DoqhzJ+jBKnRx2je47wYNmI+nzp0NcrHrkCrEwT4nY
o3j7vfkLSK+igeQo9v8ESX9yDxyvlsUeSHrRjLp5hKhb3iOeMdMEMA53BfylN4zQGb+tNVRWdoGy
uI7VOEcGXiiBpvdRxyk1u4l+iupK1f9kEKp9GlU+SQVU8DEJ93FaSSPYQVdKcmXTjuVNPmk3KL2s
LJET9wINLpkmAX+SaKUtUq9W5lTKizlO6Si0Mszpwmq6S11fOajnK9SnTWeKEk0MBV2QZTst0XD8
NHF1cWMpumjF1xorNwyy5PTSxD98lbByKhyHCcUpIkJ0XiyLTpPGQjK47nQDyhfPo/IkqjddfZcV
OBKtPAtOJCwdcScRCrJk8R8W+URUprpWE04vfF8Q74yju0I0//5holPQo1g+q0iQez8uB6OaBGD8
xMhNq4L1592hmrFyCp9Ych9iLLauJfTDiPNc6SaInYnSGwLPzhT8gwTxIcriywTmpJWqzJeJDu2L
DLkQ27f3+ekUuZi9uSu5/uS3OZq3xV61sJbTi/naKzW7GFkhDv0AUigKt+J3KIbzsw2fKmcl6ok8
/2GMi01VKXkb9vMYqULQUMEjBxJEtTdwDdvhr77KaTwBeFOoLXIsWwq9FMroH5dHgX1xHM9Zd7wo
nsoLXKttUL8WNTfB0Q5r17VT72AqICqhcJ1jpIvViC+Ymcge4cS3ApOtX+ivWu1mviyiyWMb1433
BbypK+/X4NSrkRdrNM7KtmvmgSKjDuN22MeXkTNs/Cvvlgf/RnC8B5QUVzbGqUV0PNzF7Lb6YOC4
7M0Ivzx6GEMTm60Z33N+1axFWSzVUWLZmFpWulHnK5tIQf5sqlZeuiey/YcPt1iYeVqrYoKKkKv3
6J1fojdog6jeBPLj+bGcqncTCL76XLqaaf8fF6QmtGnZdPiTIO/oqADDQ+QXvwzpJvgFeQRmThc5
0GLzlewyf4nFKfMh7OKChQds4XsBYdOmxXZtPyrfRePh/NjWYiwWPzY5mCWWxMixe07zXYtMYJas
pZC1KIuFnnWjYXo9X0rdhfvYja+LJ4UWlWWjKY7uGo913zGnzfmhnVyCFiIaBhAlqmiLl5/aYJ6Q
mQwtyL4a0ZMorJyUJwf1+/c/Xe3Rc58rH7NL110SOkKMCm//92uaunwUY7HyMkDOfu9To2vactNF
3gbHtvOz9Ned6NMqOwqxWGWZjhECyrEltZT4QfqOffNW2QeOedVam87VbHUfgo9DZtI9H/jU7qXE
qSqyDKucT/RxU8Wjr1sIX5WuX6FX3CBmW24M/TVdk4I49ZnA7GiWrqM58Yn/j/w0TtJhAOrPwgVI
x6j13RJXdupfF77lJPLbqg4mSdZ0a77BHRXtx34QPckUShdfykN8410gI/dW3syAtRC6glNcjrfK
hc+7KLPrffRT7TbyFpXMb9pKNe7UorcsOo0G8BfEkRaz2olmi7J0nrq1dwMUIVVXFqQ075rFSOGm
gMM3dNqM1PM/jlSt1XzANxdnPBQyN31gYwXrAjaUkMaBZWwnv6BQi8k2u5E3sWM5wvb8spl//1z8
xUx7aCNNqskAdV+jkeC5Y4lkt4fWuajUjxN2jOfjnVg+H8a7yCKphNz8XPTHq/NG6F4wG9XXoNYn
vtlxiCXmvo3FPkZUsET+/t2Xr8CRnB/CqQvVhwCfsgh6iW0+s3/t3sWi0o6c5lJzy0OzE5x/UOM2
JF0FZUj7wqR9uVggfjdj06m3qxi65NKrjCv4wBX1/JhOLQPgACxzdJI+QznyuDM7Q8Ry10tfSr4K
guqAx2vkTbO2252PdWoJHMeav9/R5oZHIlC3n825INRIWJd0KiAB+3yQed0u1/VxkPmPOAoSKiLA
3Vn0yxhucLRBF9iOwxv8HVJE2atuJWGdSL4GyH4K9yoSLJ9EkmDd5in6hbjqDtUW05UNXRk7A/AX
RWvwyVOzdxRqqZWUj5aUpj6rG9tv2y+fe2GrBt/OT95ajMWaa7DBwW2EGDX/qqS7SPS2RbmSeVbm
zFoclJY3ZUGeEcAv7ob6ztS2AYjn7uv5oZzKr8fTtbiQZWYqilHElxFG1Q2Ubzl63uZ7rGGhjGCl
VNzhyb2yl06GlCicGEgrf5bi8ULRzyZ0s1ydTk2XXE8qHjf6RRpehd1FRZZNVt7/Jz8XdWu2pQxc
ankzQzpJRemfgEmMrQQWlvGm1FY27alLu8FPk4A4qkTG9XFDeRM167Cw5ntNcJfdYQFFdzPc1Vv0
NmEZO5U9gs/8B7sYGLdK+UTTwJnNaetoF1eF2WJrCmBXZCp77CHbt/9H2nc1x80jXf8iVoGZvGWY
pFGWk25Ytmwx58xf/x3I3645IGqw9vvsxdbuUzUtNBuNjudIwVdbuolVcz8Bvf+6sfBMkuIgagSp
K+ZQmTMmg55kuQFxStK8otiyH6foPGIDSa8FcQWvq2iuRdE/ZXUy0oFqJY3BSdt8BbfcARNmLtbn
PWCi02ovlv4EmuQ5eMMy6Kw6VqZQ9rqUpyphqTcZ5JWd4c2z4qJUT2GZQVvTg71DkErynuC1NCaq
CPWpWIIaiozL8a6bWx+MloIDiUQwgQSKe6ABzltQFsX51zSAAjPSCOyBV0A28fAirAb83bYxlPcS
xoUVxKFkr51CcEdjXwIlqbvpNCGUj06ZcJGZdyyEghgZtXXcZva5H7RCT3QDxwrTY9bdpYMgP+H5
CjTMgQ2ANM6SP+xyZXdzlmdlNGAXqe/POcajSfEYAm/vr++RhbE5OtCGYejNIaoqXsZWwuM7Fokz
k9tZHZ0IYL8GAImvS+I88xeSlEuz7uCDDbtE3AJinj6PHODeWxaI7JOjAUqrwXq/Lo4X+l3IUy/l
ocCWWnKgIEk90T365WD68XH0aCYixh3i3NkLYUygFAxROM2RCpdrEmylnTQgaoPO2gAHdXG8fjCO
WVyIYjxfFsdBp+syMMSLh6g76PlPPRSIEOqOcXl5DnDs2aS6c9M7TBvuuoPy3Htg092DGVkwVMm5
R8BCRPmR0NB5Y+cZ3BtGtqC7SZ4cK7+PRB1cnuWtBTAfRwstxKMIzQEs6i/NrZSr9+n4ZbFlsMPk
rtkaghCT94XoDhxWdUzZUgjj75B1W5KhgfV4AAt1iWlJUBHVhUAIT2uIltDpwY4MvBDzSsyNFC8d
+AX9zLifG2CUiPIMrhEY2PMw0XoBnyxhDK3uVMA0KKDwA6YVMBqMU7ELfeA0gJNjB95RYbmdp7a1
PMboUCmzY9Jj9EsDwLuUO2nhgsbz+uWhv8HkGmAe/3MmRmsDOn5hPTXIadXQRrJuSS8DWeJdH0TA
+Z8bOKXrAnlaBEg4NnMwmYwyDBuMSUUwpgAPAU7hadlpPphZnQY4lhT+7J+2L1VbsTB/YaCRYGO+
7dLpYQUXWABTCDhyIMADnWD6of20wXi+Cx6KG7o3GP8EiUO1G0Utao45gq6CblAAixjvMKPYtjL1
HgEvZmmlxxEshKBlva5Ijoe1sdSkYO9IoUk2c6nKfGl1jU65VkDDr4vxLh9MJ05v0jL+1LXJt+vS
eOEE5mZRRgKwsgLzZ1+PaRgavcRn60FNqD1VR+jyYLz0b+25K+9mL/9f+k0c68Q3U2EsCnCHIfby
60mhabcKmLsw6K1+zR6mY+tizcBD3/3dupfd6NDdhp75Ijjq9t5phF5yQgeFaL34UmomjwFp0gRM
Q7sUDHsAWmhTJ/QHwIUuJ3N2MLwMKBq3FKRCnJsBuWiM0+YT4J7Z+AmDpHEcAiHK776CJCg8FACU
6JwwAjwy2N7/YejlUhwTf4SNTrQhxSB7EoDOBpSDloExCiGED1ebWNrAmoCGQSg2epfrKEK4i1M1
yav8hhm93yh9tlvNmGt2DBMj+/R4ogvIl4urT1eKNBju5Vc0Ci3ThhrHG/Qnvf4CCjyHiExle8mh
QvuPDPrvVxGpPQZRWMY97BMc6JMFRjlfYIvbW34pgZ5yJQG4TgUu3ghvuU+TYwdSYGlnzfe0RxgC
phSsMxn4hY0bijQtxi2jln75OlxKZ14g2SKhYin0/knSrjf9CGNsQ/cYYxZRU+B4QNEiuHwijTJu
s0/lNOpHaDQG3Uhvfqqy/XWNbl3K5ZFobLRSqBxLMrIumEXf/sDysDeF4EgHY5VZ7a4L4qTJl5IY
NzJGS9SDtwPKO2uPzRE1QwwZdydAuPslRfoUHEygObZ0rGeSYSYt7lkwvWbS2Rbi5fI0hwk5olKy
BWwHM6Y4oKslgyW+8qXQA41kbTjdWUZPozukRx3UC6B6oBUAOg0lusu8s61FM3YYBnlQBODy8y3T
0+cfZPz5D98KxQUTu/d0C4It1pR9kqkZqGX8Fgc5YTgcba8OztAZv4IcdG97ItoP7ol0BEI0zdwO
NthFH5hlhRO1gCrN0ZUUoSXw3B/GNP8rgFFZTuShyCylQaD9sKi/wIfl/n0xXCNrEcxdDYZaTyuw
CSGNCBxzcEMdUM2ZIKznWt3qHMx9VZPOMjEd3PhV9Gksbwbpq20/l4t33QC42sKkCfJ+1OpUdh1U
BdNWpErgk6qmL0H0s+y/ElVwEO4XX4mg/37leCJ1jMGqFQMoCxyC47lSv1w/guj3meu5mNooazUG
3uoQRJiUGXmShr8H7McnXx2CsSo8RJieWTD7G2rEidtfXZc5eiKqXfG/BvaRkJoQrAUzNXwjnBPA
iQB5yigedHKng1wq/XRdW5x4lp7kjwwm+kks7O8MCk4yuv07OOkoUgXmp1zsDMQvKcWE34k8NDfA
W8tkQpI4bTPcSgqaeBupZzpDKvmtZ9p3xANd3k6UIXBfIABjWNhUQid6M84EihpF7RIgCybn2aVT
THBqB/luAvAMBqiOonUT7mcDEALQA5DjA/bo0sL7IhyzdIa4Jvo0z/sq/zWJVMgzcgNFTdkgYMXD
ov2liLYqjEJWp8GfVA3Ma9Yxn0R4DiIRjIkvpVRFctKD+aDufTC7HoIlerxufCIRjOPsQnMG/zRE
RCVg4xrtGM6iRg79CTZyQ6UU3XlUQ1CXYK5QEkVAIpvNxldn2U3KFhv138HAvBvC21EV1BBEspir
RDI0XyaCGLVQJDBon8AbCRiM2tEncCqL3jXOYoxG1idjLlFf5RGazuhgg9OaZqH1LeAcZpfOBGK/
yLv+pXgmDQwEICEgcyGbBY7Z7MZWzVsIk1/Qnholxcm0WlAS4ZoDvS86ihQIQBijxs0FSfoM/cng
5RynxgkqwTG4X2glgbFpSU1rsDouqIq1r8l8U5KbCOF1EZ/7SuS7eaJMsKYCc8NSsZzKGF7dLEqU
gYHQb1vwtcaBvhtkcjYz6bWQyC4nxe76F+I6ORPYK6hiARrHYouLSmDNePmKxrefzbfyiU402JiT
B3MoHVlq9sCJvC6RKou9WiAiRQUQUw3baaVAl9TG0DrE9UHmkAYszEXp9tanIukEkniGgRlv+Dss
CUKhjKmPqBEbikrRhqb8kzpGt0QXteS5IgB3ALQpzEVtuv/RNCqaWRHkl5Rn0AxuUErfX9cX7w6h
jP0fEWzXPzYSnfTNBK5OqXbIeCjRuSuE2RbnIGhzqQREWaigbB4foJ3pY7WgQo9CX5k5yUv0QQZQ
3CBFVl2acqX3oteIczLINAAuIyvYzmfLU7kSBHVYKKVfGE9pLUHuLpxH97r6uAfDUJ4NlAUMarAV
zCUnapHYdumn8SnoTpkIe4VjzpQe67+/z/iGgUToQqHS6xfJa2kT19ZOWZ56xt/jAgNrBVvmeL5N
OFL2RTKSxdDKPkRQN/th9GuuAcokCLG532MlgnmIkJwqYdTElW9jZgLwDB286dP1r8ETgW8uA4IW
EEngu7wMQAKtqNOyxNdYjB+J5OF/ONL01/0fNH2QWal0DB08RdTFrjKFcdDGsc3href2R5DfW4HA
rfDP8Of3mZTKliYjjDWp9OdR80DQvIsH3UuC4u/vPY5hfWxaAk+KDQfVMJCMMsB44KKcQ0xkTZPb
2oKaKe9yyEDF0Og/CAqZ10YCh+oCakHQChbTIQjDN6Six+tfnHc/1iIYoxrqOhkqKcEiUWm5hXyX
27ZrLHfCaR/Owymv5TDOPuhG8O+muB+j9DnTB5/M2V6eY3ceDVef/iF3v5BGFbuyscxo2nK0MBJD
yLHJf1qLl/w9/AzMGHVfLBDRJSwW9r5bACm2NCG6jMO3EXgwqihu4trxHwEs7P042NqkaFTADJZP
84Q4DnTJP65/fl7SJsuKgpiS9iE20ycFQo/BJqjUYCcELOZ7UNejBVEaB8oIW+1Fs9CcTRCoDfBD
NMNBt5SNZzB70uRFiFPJz+DwRsWX+BTDaThY5/ENBMj5AGxtCshgCcYreCnxWvIHQcjKJhq7k3KK
luYbt8uO7nBimHYnv1IQCMUjB7Buf7quW+7thZujwDYIfdkWlt6VshLaEiKD8DGf77Lqr0d5oMqP
sSHMQQNohHGkuaEUs9LHrW/2+7T7FiwC2+Aa4Or3GUdaJkbeGxEUFptfq/5Bz59N0XQmV0WYdQFZ
FOAQN+vdaRqH7VxiBlDBCqj0tR5FXW2RAMYRkLmd8wSVCb/qfKW7zUUwOfz7szoBVeLKquo07dvO
BuPnBGBO5GvRjnwLj+r+d8ImmgkXHYeJZqK2Nlti4jiqDmCewyQCreSln2jo/vkgjE31pActRITj
zIP32xlIbjF7v52BcOGO9ygoeNbwWCON3wCejZ2tZlqOXEM1Dstb+X2wHelZRiUn8SzPNum+c9yd
Bp/u+YuE86x7LZux7i7t7TAukVhpo+IN87NMXnJz8q67AK4+11KYgGpUy5gYHYKdMI+dSTtY2tdx
OgYhcdUFa7RK5IAHcly+ZdY/OIeVYINc2mWVZi3YnJDaK0l3HuLc0UdRe1CgQTbkTe3MCoCgTUPr
wtHszEEdRjN31zXIs/j1OZj4ZEQ9u0joOdLwq1G9DL3oC9EvwOS7oOVUMRwOXC4ZQ5iXikojs7Ew
8Yw+8dGyXDV2TMwEO5gFRjFR+pyeKV5OUTvazQRU2hftRpRlUTvbyMfcARA8UfnBpPCl/FCbtGLQ
ocVszHzdTN26ll+Xvtk1RnOoMYcPUAURajf3y/2RyS50WfUok7iDTFJmbvOzqn/URDRGywsskdH9
51wsXMNAsZ6JDL3GjdO8YfhKz9zkg4wq3tdvrezl8+53W/efbvZKMmMyRdOTuUyQkQep7Za2a2e/
bLTH/8EuV0KYeLaqwKETKqhq2diIb9rMaUSAF1zLR8eOTtigxs0mGBECT+x2Q4GDio3L4VEVzclx
vS8qfzqyMSyXsIW5EuMujV0RgPyUN33xEMe3fVM4EtYj50o0DfpxjTZmvhLGvFzpnADEWEcxofO0
k/Ee38Svfew2D+ZN+yvfW+ccFy0BrQimwNQTZtb3QLhODvlOTH7ENf7VX8I8cZKtZUkfqnD8OYBK
bmcLy3Ii0FDut1vJYB4XY7DiUE9wWmU429JDLFqY5f0+CrYYHkKmviWD182oT4dZx378FDlz8qT8
Pe4DSloUMA0Jrk02M42DrMajHUNJZQO0y/wpVhFi7g24xO57EAt8PO+LrISxkXmkdNJoGbiw/SLf
t8YXJUL8UQ4CKTxHv5bCJNNFPAxxRAt1CVFvArN4NK3yWGFVJ8d/F0mz02bVM3pNUOD6IHdgLX8t
l3FHKK8RIzc1CuFVgSFBvdFAz2zu5tpB9yC9le/mXf1i3GShM9SONAJi81/c/fovYHzVOCxdrKc6
rRrvulh2CtutZ9GGBt8k/2sxH+nXKhAeVBkt/5l63fy9rx61XKBHnrdaH4J5p+cCEU2oweG2bQLX
ELexS6bktYmnX4G57NRG+4c6lYo5eeQlAD7ZTHKqGWaTRixg0oqeOZ4NQ/D7XKtf/T7jEUMdaXfQ
amjKKx4IuABMOfWHv3+k1kdgXN1UWlKkVRg3AgHRMt2Tf5grkFUsXCJuIRbmCRnDMqQoI0poln5j
J07WLjsrtdwxFqGAcTW1EkNNb2VaYWn3g4npHH9ujMhpE9PF8OlNN40CD8FN5rAZhukfjfYLNsN8
bbrUgWxiO0LbWXsNsBiRVyeOkqHZongY4vOvfx9ed0deC2TeCTsY2qaD//HJSd/NvuHSeaNl37z3
x+hkHkUIhtw7tDofE2u2qTTOpQpHkABBIu0Xpx5vx+x72ALkV2TeXH/wRxaLXFhXY2hqNcqwUR8e
Wrv02tl6ua4+rl2sRDAevZkyS8PkFDBpmsd6/Dabh5y8/YsIFFcIGiAaUtRL00uQulpxig8kKaUX
pG/l/MVYFEEsyf8sf4QwnkAb+zqwK6hqRJg6LZFjRwBRt/dLuTiLLOI152vtjzTGKRR6b4DTHkey
supBXeb7FJABuA4/rmuO//3/iGFMW4ntdNAG+IbMNrBi9NWeB4HaPsbWNi8rAA//83EYc+4AUFkU
MUTQbe90cYoXDdAyNghVs+8yWuboj76K9xa4OT3lf/n/YtlwZe5joHIuMLvgdvIWLz2Zd5QCxrj5
Hwb8qQe9csSPv2Xl+kilgwSrhGl03uiP7/FhOQQv8Xnwk0P5LJ6p4X80E8wO4B4EUQbj0C2SSmGg
QKNt92YZb3Yp8LCs7aGppFJABcWwwPOywcMi9oSZndQ2PbO6LcejnXxJQsGbt1mHZWXQM65UlhZB
Dy+HUcrOi17wgV7QWPTawp1c5WvgzEcF7GtOL+o00zu6/lCsVMZRNKkSlHptml5pVqDieI/SR0yG
Y8u89P/uXrGCWGdRJXqUdBDUWLfN+KnSBYk7awIfv4+uPOUuQTuArUfksyLPE4DavSx8yJNzqwvG
aTbUEejCg3wDfRMFa7ZoOzA2JulN2Rb9hG9yys6/KTWVh9L9mBb7qqNwOh4peMjybRJI3p7sUjBj
GHWXSXk6QLBKoS2OevWX3ToNG20KJVdAC/hjnffS8LoCNN+F2YZ+FRx1/bWaicDhsRkMFaAayJJl
rG8AkpLxd23VW0HZDeBXA4pWsRsO8l7bdXshGCTrdBg5bOcJ+/hBZPWQQ1GgfsPzmv7kmu+KQyk2
ROPPGz9O5RkY4gMRMGbfNgzSZj2Seh6rCKub1j77VruBB5TN2y+TS/GNU68/RL4o9NoYA0XJpgaI
JVhMHrBDmFkTFMSOxsDrsUA83uahoN1En7cLf4Df/z10Aq4ZDGIy3yoEXpKk1Pj9GZDmXZV4RvSe
Jq99/zXGHHE/CW4tT4fgglIJ/mPIaKozr3og2zilBeMGqoZkS7ty+pZLIJ46pMF70XbAUwBHimJg
Kuql0u+kfD8lpqOYppukN4X987qP2rh5pLQIoQEJbAPXHStVlzcBIzBmB5wXHH4+oNRdT3edcCKG
o+ALGcqljNlqC9uuISPp3cYzz33uEBdH8sGgjaDdlyan83WYbAUcouvH49gORAOxDEAD+C/220ZF
GllpA9HAowUN2xsas9cFcC66ASxnlOWw7qlsdhEsEk9jb2jYjyKRK7fFvp+xkYDad638VIr4lIJN
S6mEzYqtStEJ1vDRMdnGmcWJpTarxg6kPrXV7dAZXhwSVru+JKYzT+2nEkSZN4Tk5q6MzNQjZPIT
uX9X1fpgSZjdURLMecqR7raGfjLV4QBMG/e6YjTOnwgXiAjCBnosxpsZy5LVqjM7yYI/yNRP8ZwM
TpLn+MK91jkReq1gFlPetTgBTUucuHkKxH8rM97tKveKEWugVfJ5Csp9UxXIGmT5BP7KQ0bmm0Ya
bupmNB3dbk4d5oR0qzklmXSjDMWDlSzuXHdunjUnpTePoWIcAE/pqbHlGKBHbsB/q5ijT3L13bCz
u1z/HJj1XktMMHFNN0mMzb5w+Dzqqp92X1Kz/BX11v66Zja5q4bmxVozzH1ISUISbYFmpvvOq479
Pr9dniYXMPFonoluwKaZzkpjHvFAS+0godLsZ+K34I/PP6Vu5VsO4BzPjQv2WUE/axNfMcdjHm+7
XhbZaIPIz5fbSXNJNzgyqJ9igdveBPfswZg4LiNSHBsqDjbqTnMsduBP/Ykm2m7ai3G5ucKwRYV9
bpUC0LKxVhD0UVfUNoQhgZG9FEuY+i2l3Al3ooox1z5WsjY9n3xYpNGAAoc3C1Me2TN5yLAgXD0l
TroTYS1/gClfPn+oofw5Gdv96UH9l2rYskaOVDYOrgbFztZOiq/fjz7QGQBRH7m1m+41p/dsv8Nf
or4DiQ940xgUdhX8v8Qrz+MZ+A37whXuDmxdOP4+jG9hdhup3Gb1duiH0VbjOMb2mrGnK5u/B0Ji
zHDh2TAAfNCJBms3xR5qWhgU0/AfOuvIfu0w7ex67tLYl+9/D6BI7qQcJqDZUu6ImDjD35KhajZO
BoweDKmhu7gBhpyINEMDITBrcs80e2D0i0oX25eeJgmyhfFx+ONN2DFENX0my8hXMCUMGvVMBd6f
dRT4NurVL63pUgp9FVYpXaxL4ABfIEXqPobi6Qz0gg2gj6KcqH34kb9vpAGiAruvGErdvDFTYdUm
3sLINyZNvp3SMHhOsESMcYTaTPzF7JfBWdBb9LtgbM9VaQ+OFc+xJzg0ddibP4MuwCPIQBOQXQYx
Oy2ewxlRsf48eOGBzitpXvBMd9HFgCYc41Ro3oI5WUr1uQGp1CTAZMhKH/narbEHng5dRU+RMwc2
lh5TD8TugqecZznodlMwJ4I5OrayJo9ZF7SVCt+3fJK7hzz6nledQMb2llPETeDMIKeAj2WD4tIq
5STS4MzTYt+U/R4oGoKCBk8CdveRjgF/AUEhE+anYYMRqdGM/Aa7DQXiiSUXZJUcPekyONaR8gH9
DwPgl7avTbh8EhC+/UZNgKDzPBuam75dt7WtDMw+6JpNkbzQ7WPj9TFU4nqZoxRsPaeOdECovWt6
ETbu9gVXQTKNbjbmpClIKaOqSLGluCnj1KfpySCRs51aO60unTHJBSj8bEEVeNroXCJ41oBaTxcZ
LnWGxbsmDMso881h+RYEbXaYEYx9pUzl7hLqmGpeIkVUjuSdDyKxC2DxkADiuKzkEPiJfgFgOzcp
pvd47G1XlevaE/LMcb4YVPlHGOMRqxSxdjCjbk/0mwptS3CthwLT5oqg462YZkefmTWKRjeXsFP6
zFelT+nwLMn3Xf943e62t4f6HMQ+8G+ApGInGLNZNQIztGO/kH/EJnZZBEEx7/cNS6UDFJRgkC01
ZWYa1dGQgyEJ8O3y93YR3BvO79NiFrpfKF0YG+S9Sk7xotch2DSrhxIDUIsmSOtFAqjNrR4+CduN
/TJBQBA8V8txFHW8tr8Pt4X6B5ArTGxJsG+MrmhLWHUF0OabtHEVtY69Efx17vXPzIk9qXe0MPSP
2wicFfbqmxlZuqkEh7Q/eBQ/dzhUh9aT9vku24si3a3dYq0W2TM2GAD5iUf8UmdYCcU+0YwzqaMG
AJx0MRxit40bGKaIvY7zaoLJHhh0FCqdXhL6t6y+zyBXcTf3PbBlDwo6eO1eA+5OcQAej5+cANT+
9PeKBIo0PhSGdmS81kyVR46SduyMAZsZs9MhO0n3KejVQH9r7FKMysyiqjZPl9idQnEOlCZoizK6
nNQ5l4euAcdq1gIp83XJA0edBLeUZx50feo/UnRyqUVDLpukJ5Ci9k6w7/cRyn/dKT9P/v8Eu7MN
rPDR0OClkTH4n9lDGXWilXkAJVqg/QMMzQBivoB4k4uMHoF4lnjXv9r2YYA8FMLQKYfADU5wZpFc
74JZAsW05dfNfNst+X3WardRJJqk4aoSWGS0fg/cJKyKXaqySqoSjQgQgidH7YQG9l7zwEOKKmoF
3ArRXMn2mUX1XsFVg//GRWOLMb3RxFIA6DivrNSzqYN5rEAeo/SvchI0jqaICuz8060EMjUOOMK5
TcoAkNi38luDBfPux3CC8X+lm5CiGgfP9tenY4KITNZjSdPBL9xIpavZ06EeEz8fRPNBHBd8oUT6
71cuhFSTAlyqECkg+VGD7lxU0RD9PmMRcmKQIDZwjAVAN2pY7MxapKnNUgeM7eIMzDOlS8ht6wrf
Bcil+edgH7mA43w0jsYZTbed/A4gQZifaCGfb350NhItEexIMc7JlrMkj1uQxcvYIavts1VX7mi8
SdhgDkXzcLw7DNDP/8hiXZQid2qYqyDwa4L6LamIU6rlCdVEdx6U3XV3sS1xQpnw8miRIiayPir9
K4PAGwzQ9xmiVOVJUUcn7b6NOmaSgzejO5a6CK2VezKgGhAsYNBZQsY+7A8sCoxR+DLYvgrrkCw/
JPO5NFvn+rH4l9dAogGPKyubYhfRmyBrE3gLbT/6qicfAq85xBQeCwWe8sd1aVyr/yOMrXZ1QRDV
49JJXqcGe3Uaz1mXCpIMjn8A+ASSV2p/OuLYy4vb6WrZgNZR8ubsXYrvLfWpNQUjYhwLvxDBRPmj
HiQ2YkCcIutvqkjylUo7Gr1xqE3ll5lEAnEcU7gQx1woqTJaElR4PCIUP7LlWctj1yrTm6oQwdBy
Ps9aErudEEmLYUQaJJH2R6WkThSIsjGeuV2IYDoFktwtddtBd0F6IsntYv4q9eK2a87EbNwqepTk
53n4VFunYRBkNQLDMNhXajLRQI+Uwp8LIKfd1q2XNoKigMAwDOZtmkF726g9feZJ7VbEi7AuoO9h
FY4tWtESiWLeJ70sWzOeYOZkAAtnuNfNlzwZnFJ7WkQcMJyuApIEtEtREOfVw8HVPVRWhEipBHAv
IjOw6+YO7WLMoM4x97RMmgocxXZcBIkJgA4w20VjGOxyXl7jBECW3SJBlcqjte9+1qh7hVhFRD3a
BZGwi+UPAGgKfCHnol3IZO71LIEjUElxTjs+Kx1dga7IY5I/XfeBvCtwIYa5z5nWY0ewhhgQje5U
jy5VzQ8IB/1mH7hE0Dn5KF9f1isBz45mKJIu09pikapzbSRJje6h+Vydidsdjdvgdv5suFiOiB5o
dwOjjadwTzVrYVnuM5b9GmfYm3tp34BBJfSEVX6aOFz+STZBKxOMgkhvUUhlFBComW7Vk1YDjHU4
U9oxbFI/lbtYLGn7aAN/H0ueAENFGrhpCdfWXARZnoPZ5Dn8btZe+F3eaW79mbYW8j2WGzOvCG/L
I7i3D0K2vG15/EI4O5Cm9YBCqgpQkGn77lg90/QpPaKv+WgLQ/6tb7NR7JBRtf2oeZiMRtMotFJJ
AueJpDyZ8cto38uKKF/i2C0VAvwBm6YxmAu5vJJ5ZetmASQcnCc80EZmdQhjBzSAH7eRNILyxPYx
QjaNgAv1G0D2Gps9tikDhG6FPdp+eqnDvW19vn4P+b+P0ipQqjArzW6Yle1SYY/bAk0ygFZl+SUN
vesCeB9FphVVDVBIaIwz+pLzMZcKoCCBKei2ngDdHNxL0a/rMjgxPrSEGp1Bk2dEqIyflJD6200C
DEEDIJne5BVeve8iZ7jJbnovcKbXygEPkrCTyCmxAK4eOHygYoKT3vQJ0HxCCQLE1nREWnbCJ82g
tD677Mt0Sl9Q2lcOfzs1TyvGqIoBfkalsDRsRJwt+ryklCIhmO+t6EEXPXM8e1j/Pn0dVgF+1MdD
loCLDhQMs7PUnQN8zusfi95Cxu/pwAtCXcqyOGDhhUWmchyBjiip52SavEZ/0q0TSX+kYPOJRlAJ
K+3xukjupUUTBDAV2ANQ1Y/vuDpVE5qjnmWUj8vH6DwSwHIvucaztO+ALykCE+apEKkRahxoMsvo
7FyqsJrr0RgKkAtkg3KcS+U4BiIsQM5EFdwM5hMVcNFadObuUgYap0YNUgG4uuE5NO764MFOnwzl
ZUnILsJAlzT9GhK61ogd3tHy2hxsYKnm1Krmav/DBdzGDHTkBXC/wAFB2YrVbywV6KnncIpjY3ha
f26WcZ9JflKJ2ATpuRjjoQQRSDyBhI2ZMqYalyat1SStgSWI8qHTj00duQ2I66RCd8NKYDUcz3Uh
i/Fccx/1Ekr3aPmDE08Ob4bQcIJQMDrCFYIGnYVgALjTBnvfsrCPsx7VjyY42eRpKX9qyct161do
wM0qzURqi14GgME2myO9SoJxUgDE3sE1osK9k8+5gmugtvtkV8igV7WeLXRSp9QpfkWZZ9hOQLlz
587RBGEf527QngT+GryeFGTy0m5zDKZNsTyBkDTRMAV1TrTH64flGQgiPTTHcT22FYMB+JXykscA
CTLnx8RS3FEbbsckdXRr+pbaIgg0juGD/gxriBRcCSiP9POuHEtM5jCfzKDGmnnpxNX3gERO3/uB
Lsh+OU4TDLx03wt3DHw8yqWcvNa6WrZCbPQGJ7M42+MzSWLHkj9rwV4Ctlee/XUBAb0Q1F0w30cw
gMrOg6g5arWIWgs/KeK9SR5Ge/IN7Ppe/1o860dzCsMfCA22rhLE9Sg1DxZyJ2PxgDa/y7ASLdvT
7rqYzTutE/oPhmrQdEUiwBaDmzzKwmgEAGx2bsB0il6I5I6qEx4XN3/AjNyvSKA+1s5Zgcz3Ksa0
VEkKu4g78Ha2tFD2l97pQwIGMGg5DtbHpg8pqNvraco6f6kfy/bVDp7VUuCbNmHVhwzMA9EeIjAI
2IJ9KCfJNNomqG+dWXcAjE8n4iMvvg0O00nfl+fsTgXvbn24/rm4ykPnFbMRwD7YTOiGbYmoN4by
0Ch7HePE0arp+3URm8z642hgiUDzFV1ktMUvL1TVq3Kpl4jclNd+dsrujJTe+0iGkkNSu8DW/Y30
IypHs7kYK5de9LXDyLWy/aCGKpRfgAjulgmolpE7xeO+STAPnPrXD8rTJZgFsTWDUW/stDCBgjZa
TT1PoE1I831kH6rux/XfZ28wPQ9qjJSTBeHoZgKkrrWoDeMcEHnai9nv5O6H3AvuEutjP0TQ2IIu
NYF8h/GxVQQgjzIDnUepWY4knWIQowRYuAy0fyBIgZew8A88ukkxNC+/jpxibnRKAXCaZ066fDTg
0n141GeM/VHgeNE4F+/rrOUxR6PMxV0dYgc2GOiZIqcIBfkj+x5S5aGtBx9OJ/vQCb48UYD0u+5p
B0fv9Tus9d7KZrsD5+RjrGffSqzzXTeHTWDKymMcn21UWklGg7I1gZgWxQaKO0RJ6qTPwcvyOPnW
Ln9pnG4vSox4hrg+KFN1HMdJzgZSdkj+AYNfHvUlc6w2FaiTLwVTaEjGEfCyz2LRtI0WGSC8MprG
myQ3swPXTPfXlcgVgokNzNaBzRjP4+U3q5s2V7reyH3SxTswkBaYeP8nx4B4Alk/EnMciDE9pVeT
sZPRFlPS5DOmwL1cngU7Tdz3Yy2DifbshmThaNUFjKFFgUk5Ud6mAFQMWnvKFc98jFqHcqCJa158
Ff45HeP2Jq0f037Gg6+Ub4rtN8WD3AteR64IDKZgsg5jY8i4Lr+SmVq5Hs5l4ff5AS+xk77VlWiG
g3d7TQ2wqoj5ZAzxMLd3rpo6HonUgk73FEyoO2eTE1mU96rwEBII7I7njdbSmLurLgoyyrmDSaCa
siu1xTja82h71617M1hOXQSmQz6QxEELygZjYaVmnaThDi3YSf0M77APbyWM3fxPSFqb1J9Ko3UG
CvZDPTpj55jMHYapAdrigB12FUSM9l32ZUD53NhFp0UEJcNToaXbyHEw1qwgHb40ishQZhtLLOBh
NLH4ofxqbUHYJxLAGDZRpIyUC/xra4GkpT4qjeC15Zk1GoeoaX3QPrH1zSCOuiGggVFdPIfDy7Qc
4mUWvRLUktYZ6cdHWQlhLG2UlzZXo6j0kV3Tgf/wJD9F79NpxkKIGPyfq7OVNOam6k1jThmBCejp
a9N/mkZBvMoLUNYqo/JXMZ1Npq7qR5AGlo3pGOlNX+nOpD6Xun/95og+DWPKRWcaWbdAa2WS3Q1m
7ILO7d4Sjs3zr8xKX4wRY8m6bGz4bX8JTr93YG1XCf3kO2UvFYPdidTHmLSZo7HWSFLhW218E1kH
vY+dQW+ORvPl/6Y/Jua3bDkESjUEqbO5T7LZNdXpqRxkwRXlZptre2De7yQGjUFjhVj9PwWPwUl2
SuyS2J802bH3ijceGpHX4WsQdRW6vU438y4NUM/Q+IibqfC7ngxOXQw3iZI4ETHOUdSK9jY2jVB6
eQFoj/qNjKAcOMmMtCWw66yugA3z1XzuziNG4rqbHtl07CR3wFNzw/tJJJRn+qgRoKyD8TEMNjAq
leyhB17H0PltDVC4ykvKtzn/hwcdNQ8Axny0WtnYbrFi7AXKCaKVLD8m6uwMcnZjyyJQP543WonZ
lDBVqZMKuyz9vAa1nf5DNf4hRkWmh30XNEWwA8q4iSYt0xI7AQWIOhJH1d9jjJTPkiCB5p5iJYTx
EalazuM0Qwjlk1fAzLdM/8djMEbdgUYj1uIaSBYgsMVx3A5bWm0pmvznVgLW6mK8QlPOWjFJ+B7k
UX6Td5JTUZThY3iW94D8pf1o8/j/SLuu5bp1ZflFqGIOr4wrKVjJkl5YsmQz58yvvw3teywK4lk4
9n7Sg6rWEMCgMRjMdKccJOLNHuPOaWpoSR+/t3lqtozWJJl379uChNWo2Db5uK1bI6+wPlL6KwsG
V+tUp40LK5fcPwfVtSEmRB3UWMzjBIbkIvJ0AwegiGKImnc1542HAZ0hJ2MRERSt1IPq5qEVhonV
gELRUDjozVkaNqyPIrzXgzIRiaH5Kgq8iJt5otEGG/usJ4x+wCpayI1ILEgNv25wNxZPhZc44cVk
l3gURzeh33KqcbZOcxEP1oKEROt7RvezPUVtM2hAIqBD64wKaUta24YNFdkgMsTNi5fS2EDqT+aY
hRoTQS3UNqUplFtDSJxFf8zl+M+xAW/V9ASij2BfSs3x2LREsoYsv9x8M4ZdJ1yY5Oa8X2+d4p9s
MLgA2WRxMcGz5qa/3gVsacFy8QMPNagLcaMjPw7a8DzUYaNvBqxoEMhiH9FKPYq1YJBy1wQXmpEb
ds1TJtpcm5UFxvXSTlFBDwDWl1h+KsSXMTlpBk9rYnMUEI0D0QP6wr5UHuI1ZMimWgTwiGhvV27H
nEdAsBWAIBf9YYJZGbKMwqLrFLF1O8ws/Qri5nh1j30VJQwVhGIXtwNon/eHzXFpJohNUMdAJb0+
b6MgrcsCY4YC9QgkJc96xaMD39yp9Fkf+UfafMhevQopWIpGh2olMTurVR1NTb2ectZ5VOM0SjKn
l9+C8UVUqoNo8ui1t5xDpGlC3F+RemdzDS1C7mzqUUc3Fg+kt8sGvMKGd34SNzcVchkQhsZDjP4l
XazGc9mLBAnW5ao6vbew4/URzAydS/XcTYdHKre1amt7jMeTQcuUlNrLulxxiDq/zWbzkzOoLSPo
UkKeAU8xyLQzrmGkICRtCM2B606uPVL9GxSDuDic0PWi/6ACOHymr63lWhtlcJZoTak2KvbZVOW7
skGcUvR32sJZMN7Q6GG2OqyiVFemrsXQ5vInnH7gSRTTQIc5DFFuLeO2BGYPdJ8wQV5RBWImNYge
1NDXO1C/tI6QWllZ2rMgOhpUZDReq/vmkFYmGfQwijZvoh4mh1D+RpTlJM5P5x1iI1ahLeGoCEIO
CHpczKQtjWQ0ZggG6ylYbKG+qZTeVTUvLzmPwltAiMZomh+EKhvUU+nsrlZHkJqx6GQoSCX78AZ7
FtwFu8EKdrLfDkisQi3Y4VETbYEU7VtGQxlgAqxIzOBGUi6ULh82T9EdyBN9aNDaffn/6rO8aGIL
MCQZLRQy6sfw+MOikjRXfdBl4PqdvCm2JFQsUgodoQInw+yEr/NO5uD8hkd+MsjsK5moVTOKYEfO
aM9kbi/95KbViyGdxPQtTx5ljdNGubGRPxlkJxR6hJ1S0zegrvOh+uzE4EAaB56v0J9hdtonMwwS
NuGs57R9EuWmE2gQfqVg69NtcgGmHpqC5zdgibyZpANfe+cw97M2YyZHW7Bhs2ud5HWB0udgE7wm
g0itstUneCoC0ecCVb/ndyFvXukuXZnXpDDvkQ6B5zS1U8QJSCvziy4JOAi5dX/8NLEMhPUj6lGR
zQSdNojPhuvMi27xLtRYs0eZwkOn3qVXPA4rrlEGxFpFTZYhxNwWp+iaFrTVoZV56YW2V92+AVGJ
7ErgLemc83O6gZ2fxsoAjqijPFCo8fYqzM9G4rf94/nf30TOj93OFgsPcjNkpbSU7gTWZHFS9nKl
+f2Enik9+3beFMc9WPLKVAUbQp1hKPHwoukPbXriaqLxwOsdS1cuKCqkUGIdpY7QX+nBwPTeXkwr
oIvI1iwFeTNumPpfbCK4UhXQHn95PNSWuTaqCu6oh06GSKS2kX20SYY+XNrSXFyIHPzaPhH03xbZ
VEOpJ0sb1iKQxdd8WltT/JjsAru682PH4OxqrjUm2JrTrk8aETg2ePKj4i677PgPFV/nEyfjWdt2
yI+xMaeBCQ1syg8APq5TdSe0Vn2PKkpiv1IuoOrQ3AxgXoq+yU/nfXP7YF9NKQXzlePk5WJKtQDn
lJNnKdtHxQlVm83gduVgK8OxgjxLMhfWIu/q+CkZX6SOs6ibGx3sbhClQiUreLQ/f4BRzIE8Czh2
8+pSMa7QG3x+hJu7b/X7DH7hhqugiB7Kh1U6n7Kq9JrY/JYsvP5B3jAYvApSpcKlBvT20RztFwOq
v/3IGQmdiS/n6sdIWCrpzJhIttD9hhpcgVS4gKa2ikwlmEZAxMNJSnCmjaW9UMMgq7ICtOxy0vql
FDp5Vx+7mncT5Uybwnj9HIVTDzVpiOeMkTMrk9P3HP/iDYRxcHkuKyPVKSF/kPmSNNl9jWY4qeIs
Ds8MHehqH+npoA1gewVNfq+6pgH9nEB16cr8jTejpB2FFFArYWsp+jAdJKh2lG6VvfQjCJjKI8lr
zli2He3DCBPPED0c+56q+yZleaUu4r5rJz8ZUDvWl2/9yLv5bSKf8WGOQQB5Im1FVKxQpL5m3cVM
Dk1x2euc1+ZtT/uwwuBAXoqLpjfYoPF40wXf5/Hh/MpslaCARO3DAIMANUZRzCkMGBezG9nxofnx
cwrA42agLz91op/6m/nnTU94IltbZeOYJowNECJCAgUUmfSORFkcoLE1O5Mfe9w7Ep2krxD0e4xs
KFMXmaiA7xCv6Wh+id5Ep7ZR9x+hzmaiNGQgGdU8ICzOR14T25ZlSsxFGZPRjMBy2ISpbjZiCk2C
LvXG/sYId0r2Us6XkXHMOm7XLD3a2XGurTG7eSg0FD03EIAd7WIv2QpWM7irHmghBy+o2fLLtSkK
LCvgUKPAqEAUW7ohwDUMFLTU84qSt7BpbYLZz005Qc5axKrJ6Unvf9XNVccT5eWNgtnDVR1NkgF2
FLcXi10F4eeKpyXEGwSzf5UlltF4iEH00LAWlIO+yNas8Tqyt6oKpfVcMbu4MmiD7ILlMG9Ht3hT
T4WTPud+areOaM/7/Mk4KjscILzwjzOB7OGeQCSgVQSw6ddu79Isc41Kxm43oN+XMpfyWxh5Bpno
tq2WngwNBpqk0ZUoLg+a0v7kQCJnzdjTXZMzvR6gD4xmKPVVgsToC16hUBiV2sMBba/pddLY/CKc
L9TqFBNXa6gwR34T6B2qImBW8gfnWceb9EvxBHJrNKAObvyUvumZVR0OfJDavDKsLdNJX23m0jCm
LhjgpNF+dCmXpvYGBp+95s27wB44sfvm7KIuAuXWoF/4kkY3qsRQ4gyiCO18pWU34IWMuJxEm16y
ssHEZzGRpn5qMZXJPromj/ojTfxRtEflTHoHsab/QQ2GZ5NZvr7u8yiJ4JmdMzjKQz84MZ4SY1+7
mp1MsMNX6TvvyWUrBAEJ+u+pZNatbmcpkFSYzGW0V95OkYvuHptAmPn8juANjS7pyj9qmciL2OG2
FelQChIPobn7dwYYqJ/CoUJXIOS4zUjY4bZwmiJhf97EtpOvJovB+rSMwiSr3g/H0VXwAFFAquWy
dqjWazRZvLXhzRkD/DoucJ1IUIcoLM/SeCvziGZ4a88gfqOGWQpVYbi4WflGU+7BiGrjuQCicjwt
re3T5WPq2GgtTydJXkCk5Ia/IF7rKY01neRd5Gj78Xrxx0dkf3cgk77+u+NlZZhBey2pdKULcbwo
fvsA/pxDjb4kSjdMZvQrJwc+tzAHnd69aOXqeaImYdDAotkYdoOi2LS1jPnneV/k+MZ7implZOrn
XisW1EO20rcouI55NyGJ4xzv6ZOVATEU4laj0VmQWsgZ9JfCYpWZpR2eVa+5yu/xEnwBKJweEusy
OyQ749F4za+znWDhdPH/3WAZ8EhIJJbRAiym8l+VNFsVkTn4xFs0Bj6gJZZJhMb3QvlLV/ZTGVtV
8HB+GNvH88oXGfyQKhzfJV53XME3fAl5Ne2udfKfc2INIIGW7cTtBSv+0Tmmw+Op3cxZgnlaBR0G
CNu+sK/mcl/0rQ6v7BHYo6l9F1yD0NhK31DjY0OZlTOf2+7z2xybsMTtLI8WM67QreyVzb0U/5jI
A5E5KQ7eqHRmd8dJ2UtpgWNFD1MUBBfqk26mRxH0RXlU2mNRPpKociUUmc3y4ith/BDFULlPYs7S
0pX7cm36mF22dxTcD2maFmHl9ngkqDUoBXjzuAvkCc1UvMzRtqt+TC0TJYRC3mbExCnUlE/GeKEG
13LFyYG9w/G58TBhAfQTSlMDfbKbzLeRmVux4ZXpvlVuQTQ0VUdpweM7+YsqKjBLIKJDJxU6w9iE
aEbESZRq+Ez8qylBvp+jGij5rs64YJcQ3+O1CW6v2Yc55nht9VxRlAgQGgqFM2WntHtawF7Thfvu
Tzn43uPy1ciYk9ZI5zjWlQBEnfE+aK9EXoJ0+zT4PRT2DlU3RJ8J7eaUc7voWqtrFE76bXs/f1hg
Nto0qnkzLAb0YKsHNTyFQ2EP0A5Uns9D5OaaGCqlA8djO+q0PoeJXVRIoWZE0DwGtXH3BgEBq4m/
59NR4FGrbWat0BdIO2/xrA/+ts+mgipr+3aA0uw7OdJpdBdHtFCV6mSmk+4hY2HFV7pqi5y7y/YI
P8zSiV6dq/Mg6mGzhC2CugvSH8by1OoPk57YHZGd85O56RWrETKTmcZ5rEUTTJHO7ePrQPhx/ve3
gAj8EBK6bZAbwN/PQwlFUuRhTTPlJLPlwBJ7ycmb2/NGtuZrZeRLKTfaUmdJQppPG+71EiE3eqHb
3UL2WZ5wfHzzSWhti3FyPYwzNQb7ImLFyYns9p4+M8uXitM7iifsStH+U64GCgxri9LnKQzkXkX2
CxbVzMuTo9ZxMPW9no0F8rUB5rCYDa0v+/JdfBi1guYjlFPul33moI64tWS/eYkuqdpG5dc/wqv2
9n/IDHC8RGaOErEdq7HQ8MyVgBRMBO1jt4uPNMdj2qniygf0AuzqgnMb3LyqrcfN7O65SMI8oSKX
c2OJj90eXEU7TYSqCPFLZJV4FcA8L2V2dUsMMGxWiK60vLWC5bHVXwTphFR+K/ASdVu7WoUKHGUZ
A+20yezqCF14ZDAxn4ZWWXpxmMjfBFWQVnqnDlJFsFZ9dkqw+2V6K4AARrkQVPAR5C5NXKmTS2mt
Gz+zhZvze3zrcFkbZGYvH/uIaLSMxBieR9HvS09vkDPjlc3yzDAzNy21kUYDqoAI+TY0F0kduz24
e7KX86PZar6U1sNhAgs1Gpp2yTB/PR4LTmBz8Kpj31va1TtJN+9hbMsf1tYYFO6NVh7kCcViUnej
yTcm7/LFmTUWgI2lXobMXBo3xCOF1XeprU36r0WNB0tZpp/n544zmC+yQWIt5HFOs+kTqC3v2+n1
/O9vgdFqsmQGb/uqN8XKoCkPHYKt0zdEZV5tfvt3RhjMVYYC0tIZjNSiLwTQGg08rfLP2+BNFP3/
KoxoC1WtEwMXnzrMvEaZj3POE/emjsMeHeu5YmBgmNRcnXpgGro0Yu2yLXFTzF5M43aqT5nwMga8
HOHmbW5tkcEBaHa041K+59ey/eK0dhNZ8T3IE8H8uaBAyeNWuvCcm4EExLREkyDIhjx9J1ldbvet
BepqV4H2FBSEM6tDSc+h80eLd0HeLN1bD5ZBiTEIjDKm2bfWFaGFlTmml11XHipP3MGVbSjMPUIL
C0WDic9LBvB2AQMZZM6jcImwpePlolN+1jKSHTKnGJIzs+yVRJMK0LJNOIC1UgbBEdlLsW5Ly/jd
SNS/idtWU8mWbJBGViOxRYzYurMLNRSEN07yXUOr5HynHJv78IqXVuRsP/Z9J0IqJ1QbjE4uHuvw
2HccMtXN+GU9JAZD6rJL52DBq6/g4x0WqaLBaj3dD22aX+Px+G8GvmtrDJpk02ykCdW9pxMIolhP
UhwRiQwEvoIDkrJj/13hcRTwppCBlzoHsUOq4voN8hlbFp4C+eE8RPI8kP5/BZFSnAWtRj1QXzq7
JrfVcA3eKlsFqdd5Q5t5vfX0MSjSGsISiAHNrWnTXoD0gdzLV0MSub2ZWGrRobM7d6ooPcYVLrS4
jO5HQ7PmorHRgeNB28kJZlrV9CaPzf78t23OMnj8JMiTUMYdxo86LSIj9FgwCcZBlHYLmJ7+nQHG
dSQcEnkWIDEQV8dO+GbonMN0swxXW42A8ZN8jmvRhDqImzWO2INWGOyfEeoDkQoGg5RMWYRFNwVx
0HzzNyNDrRFIQdBwwnYjCRIIgyoTsYgo2Wb3U8x5RIubMAwVl/8YkD47qKYk8qTSyg4luTXHS128
E3gl6dvL/2GCWf44McMio7UDXXMhC99UnirnNk6txsAs/2h0eCTIM+R5bXQ+0srUwAF9Nq3DaWzo
Dtr/bk0YZ0gIWE2jGbwmZXNJCuPYkoyDvLxFYVBDrLvBHAfUE8vTZRH+IFpi97zcE88GgxcA9k42
QiSmja67b6T8KEj5vSENnL1Pf+ZLALdaGybCCBslVWcTsBRKd2Z/lPrDbP4E2LQ89svtwA01rCBn
hNY1Gus+e3LZVekwLwSe7OMA9jpU6IcXYEUYPc1LXKH2edHTJrZ/GPxyKZEbIdJbvKREBdQJjUdz
aLwiKK2eW46/fTauTDFJIbGfkzk2kNpvHFrZkLrGaGuJZdqdqx+knfqUPC9/B6q/55O9pkzTnEsZ
RYYsfQZxLzqF/ga1JcqyDaYHtPcyuCBKE3QlSFq5qM63tKqyBK4S0eYSrUwwyJAODUnFCcigPOu3
02ODolAqcHvUTkHtTKDZf6JVc3zS983NtbLLQIQyQthV6iW8jKbZ9RBVT43+OJS8B22eFQYmjK6Y
GnkGsI6i4RTVmyj3aKnzzqPd9tm3GgsDFOpgmItIs+6KjxdPKrQceUSwowdKJdv5yCc40fP0xLFK
PfoLbqysMrgRZGjPbQk2F6lqZMHr8nuUD46pGtcoEPOEojqpatVZfaQ5kAXXXanROc8A25ej1Scw
gKLLSQkGWmy6wUNLh+CqRwntx07zIwRVIEInB826xTdwLUBR2zGvefCyDWgf9tnbS19nWirIALT5
W4uiNNGh55pxN3qzQ+sUuOWl9Kj/MuUo49PRagj+YJaOjmR5OYsdCASy0vqnaZdSuEUG1JMylzg8
xYBN75WpEB8IdZFKZPwqlsN+7BUVtQlhYfVQlu1EqxE4Z/UmAKyMMG4kLoNCEgUBPhEfKnT0Jx2u
S5MVjiJvm2xGOStLjLdA5dgcyhlPOckeOhcnmlyuiUVeZHAhUsGFZrS5Eh4cm6yHCEkU4wpoIsln
2hl48EEix8Fozvyxt9oMYkkVwneIriQDeKOfx0hw2uAQVX/OySOhW/w/zsDeZSdZ78SiyCuUPtCH
KCsowTLKy1pvJ0VXVpgTR1L6qmtyaBSAUKDYKy74021NQmqH0l3xOmg3FwdcnAaa7LGlWIKRvpu7
TBlx9pjSZGn6Xo44txKeAfr/9d1yGbQi1GCg0l+F5BlkAecxmPf7zCEm4MWExBIkKerOa4Ndodye
//1tgFvNEHW+1QBqtV7GJqMh6LNk2MNgaTYUho8R0u4RKlGGb9GBB3J0F37BuJVJBnTmeOmNCJUF
rgLuX+yYcBCsKpysWP9WxPcoJ0gRwJ0f5tctBPFnyviOE4vyRzKjFGpTT8exQJNNmFyTZRgto4gK
K/qRNPrDeVMbN6HPtpjhqZmuqiNq3NzwgSJ4Sym7wDeLsyp3+BQwvJEx4GqoLUQeErxlNGJkF9qe
JJ3Tdm4YcB4Qvzri51Ex0CrnOe7BHZ5mNKn8EaTtldHxaJQ2fPGTDUP47Iugdheoc6CFM3QGgPid
6YUusWMImej7AXx4/ErprwfgZ5NMUG9GRkFaMIG4IVpGctDnQFekrznex5k7gx76qz0mNSje7IoB
DcTLmwRed2FOORZ4w2BAtRTkvhbozEVSaCXZqYQzLOH+vGfzhkH/vxpGpKPdbtRbuEALkh4h0RZL
lniHHfXXz+BAF0QB5wwUob8qkFdtbfSiOOEJsHwl9UXbHIsxtNJ8sMXqOuOmLejEnDPHLE1UFZ2K
3nnK6kBZMbzaN+3kASSc00N0hBSVxyMspLv/nEFmpTRQUE+KBIOprIKN7Cavf2j9Der1L6b8j8+O
z1PJrBfIPupUjtHENi87kC+i+fO8P2w73cdSMWfTABYbE4wNSE0nhyhGdgzNeMPdeRsb4cLnQTDI
3Qj5tGQi0FRHpRnVgEKDtdZbVBGYD6bbHv4xIga6i3kJlmWiIFfNlireZbLPGQ7P3xi4zsCUPaQl
1kTxJRsN475+k9r1K5W0oqJ2My/23h4R+tNFGfT7GquBDTWwpcnpYSQaiRUqsRW3t+eHtO0Fvy2w
Bd2JiMb+oKYlbaJqR8HV0ib+EO7OG9k+GmQBPItUbgR/PmOPuaCaOu8wjuQ0mFZyDSJML/BEX0Wx
p9shwfjnkSP8bmWQWSgoNxKiGjAoC45i+JrC8YTNaVv9PnOezmiwMxOTOoLxXahBP3Zbd+75Sdtc
+w8T7HGK3ZlqQ4aEeQq61+i6Sjj1IZwhsFRMuZANBXSmwS8l38zCXqxlS+ZlPng2GHweCr2fVHqw
6cLwQBQ8yXbghhM5uV7eTDGg3IsLBOGMkZY2qHasvObNH18TPnmTQT9gdXSqROmbVIM31eJFpuwF
gQPFvP3BSpWFowkmWgFrPXiDs0CTLaHMF2BrMP3SM/d//nD8eTwMKqdBlaqKRGGlNb2pQbty6MkC
h9JeovHel7Ny5cDMpofEcZYuDQZVOdmpBUeso0L4J7RASYluqAthL7y2p6K1kmN22d419mzxyrm2
g/nVJzAwUJFMikId23R4ndHpA74BYquu6kOs2B5qi1eKzHNEBhWGYNRig6JOFinWlD32QO3zoLCR
xv60dCYTZPd931VgGceOuh0cYsm77rtwLT7TMgd6AgWLJXH6zjl72GRibCETxSSfsYwtBEBD1eqV
1zR2OMPaPFg/FspkgCJrh7EK6cFKjrh3oWQ8RAVvXti9I3nSLuSS3W3eu1b2GMgwOrEcW0J3dP0g
yccmvZ2l65Z3SmwUJ9PVgmaODD1KGhJ/Bo6xbdA7IeN+IteOMrs1XuUfCXQPS1+3o/ZHleH4C8Ht
VNi8yobtAX5YZrZ40ocjaPZoLCSXYFg/Le1NgKSkqLvnV45nh9nkWmTISlvCO7I0sRfJFfq7pYtt
CRV55w39F4z8GBGzl0NixGVLQWu0FxPB5D/yGNOh+zU7kDH5C3bWz2vHbGaJJJFC6JW5ByVRQu7F
eD8Kf05H/smIymznYB5KEoYwkvdJYrVzsa+gMz3XptOVPGlHzlKpzEY2y6AK9QbO2Mm5s0zfh/pQ
JmQnBJzNvA0YvxdKZfZyPCXGlEU49HvhUHUHc/DLpbbPe8OmDQWKGBB0hFgxG7ykbdzHegG86DS3
FY5h5Pfx3b8zwQwjrBO9TQf4m26AfLzsrdxMLUX/82pWeMBqJAwSzWjV17IRZoTootN+hNFbC5Er
iZcA4k0YPbpWIYwE/t4irWCGkAVE17tpIscMbWrn52zjpevzaOhnrMw09dhliQI4yMHqZjd73YOA
qD2gMU7ax/v2lOwqn1fZSj/9S5yxmkEG6tAMRzStpb4Ahfb2kKqcA3D7zF0ZYDCuHlIh6wLMXdjd
DJJFrMKhzzqzac29LUOPGlcYPlcJb8UYvCOyKhlTC6uLhjIM4aFuHwNcnc8vGM8IA3K9ijLdQMTc
LTLUGPVrtdMtlccPzTHCxixdqcSLGcIpyvQwYOaSkyS6/2ocbJAy9masDzRCl819roiWYUKLhZem
2wTQDz9gg5RK7JJaUGCkFX2R7MX0iR6pSrU7P5aNrr1Pm4gt9jK7rDN6WqqNk87r9jRYHj3FU468
znTewjCgIAu9EBK6c7QCXdTmBM2Aq4LbLsvZnyb9ihUmhHOh1i3B9Yx0thAgVevIHiWhNnFtduT2
JCAYT/lUP5sh5Wq1GFiQ+qzPoLuAyAQEOCgH9tKfA54MwFQKjp/KLwaOC27DhAr1R8gxQnGYvcQJ
yEXGcoGODoQn9BYn3ok79aazMsMWwSAPSobU5j3GbM7tyiYzyKAmYTL2CwqpxvaSVPNd32oexx0p
0HzB15UNBv6QEUrmLgKB5vAY3U3Ocur9KrLkI336W/zFLq/VQ7vPkeC74j1wf9HjhYyhDG3a33PK
gGA0kCzQRtTHKz44NMAU3Rw7y0SBWuFNVm6jIh9UjZmb3KPZCxeFX6P1V3fl1RcwCBlUSpZKGQjL
8god9N33ergdlvvzU7wJLB82WIAswySQ6woz3AihpUvXpuRGrQQGNh6r/faFeGWJiQFjyQyDUEVZ
XIJNQROYyrUgoyFItkuv31Wxf35gmwCzMsfEUKreK0mZwJyuuoXaWwMyGiUvguL4JwuXQtbMglLO
8IC8kY5NkJS+IIdtaC3hNNqhBGVA0CUqN02W1Zzx/Zf5pMoxYDQHVTszn/OMHYh7Aq3vRjmNFx9C
v/co4yWt+Ofd6bavQFB5/Y81Zjr1GpJpswFfhGKkm5s28umUEuhXsVjvSVSbt/+21+/DIBOcLm0W
jbOE4SkN3EWxEzVz1J/nfYQ7h8wpRDRzTrQWNViDNznFU3howLZcPRheZZvXhJNq442I/n91GMWk
zUNjQCNlUOT7Fn3cSx2DEfjPJYcpbn1MHIPLczqgJ0Wi3X3FdTIf2/wKVa7n5403EgaWIXip1gHN
ben1o6J5C6mtLnXO2+CuDYO/Yd9mcShjHEVmm1cKOMWxua4h3ljuabqJ52/bQPgxbQzYolJCmDXo
/qKv602d8Ywn3UmJaA0mxwvo3Hw90n7bYetOq3oxy6nDRoJwiWFBZ+FerQVHVkaQ2AUHaWo4uVCe
PQYmwoaA1wIg5YIpDwD/Elf+KEOKfJntKHzjrNmmY5iSAd0IaUMJM4SIgxH3uH8LaFtzjdkGS4/g
FrRXmJaiDemBUrKlHu/NZROHTTTig2BOVb9QkwCbupg0eEoaS2wpMfUMvIglrl4NRzEHySLPOTed
5cMey00yxUOIcjtsgLIKnCHz4vEO+WZXaTm5Bup0rLOg+kiAMqZAicqYjQaKV6PLTeBTmMsApS7P
rbbJFDTtklt9SAvIH4toAdFkxCSpzgP9rQhvbZ3ZgblMijjr6bj0KHOzOMpAxFJPf3EPXFthNl5A
ZmMWqVSBEUqogduZsgHdKA6abC3Yysj7g8EKe8d5SSKzRSG70N+n87dJPChk3068TOF7Y/OZBWMP
5SCTQ0GiFIgSWLb7h+BXZu5SwdUma7hVC9wEDJT0SKZFvqE/75jeJotlhrbU3pVokhqPPLDZ2o8Q
7MCOVCjxKKtxEZB6yCMD/lNLKIVJZmueCrvKO84Sbrrpygx1pNXsBlUXJJ2JULnrpkPQTHZIKkdO
BDcXWiccA0cWstqedHV/Hm82HXRllzlRtUVucX6juFmEnqJOHCnnvYTyJpA5TEkmdrUeo8rdTJZ9
ITRWKQ03y99kKagQiaYoEq5wrNdE+Jfai0jFGpJgNXNhj5Xp6RNnD2zP1ocVJoQbTRTxzyI2WqPv
Qu26bDhVI5t7bDUKJmJT04IAyuD7RgjaQZLaUtE6quxNLa8ob3NVVHR0odxZM0Ew99nftKIYTX0E
3JfaEecbKn4eC/LrvG9t3qkhf/zbCIN+jQzC41SCEelZ+dadJBcNB27sk59UBa7fJwfeE97m/K0M
MkBY6iJocwdUjIfGZTHYFSRjy+pJrO45A+PMnsYk/sGGOalGjcpT9ZbchjfpS34Jynz0BcCm6Ec3
EBrhJko3o7nVbLKtcE1uhNNC+xBScK/tC5TnoZzNBH2Y4CknnNfu+UFuItLHXGqMrydTFw86rb5X
fMrsnPqyT6WreEu2uaVWZhiXB/M2qsZLTKVR1lfijGKcIXo8PxLuzNFvWIGrAjk4ULCjkUGhuoBU
ySf0KfvgfPpfBKt4I6LOs7Kmj2Y+mu8tr+RCVy+q/OH8cLbC0bUf0E2w+n1ZiefWrKBaPMivFbkK
zRux/5mi1gDl/ectbb6Ark0xKCHXaZgbGarSoz2Y/udfyTXV2eh22a8hhJSZYUmWWIOElZcY4+xj
jQGOVtUl0nag0mrbk944CSl9Cb2lzeBwBkh/6EuwgeIoemoYisnuKVNUEyjbowJb8BsQUeKhQ7Pa
yVHc8ICOAivRrPJNuOv7Q/PeJsVL4G/mBPSVfWaT5QURcKSBHQppzsyS3NglLhSGBVTcUpYXFQE4
Z8ib0AVNYypEBh5ztkuQzuysaChqD5Jb42efX2UVJ+LetEAzqBJEwQRBY/w/zuplwcsoyuaTxTZR
9TaJdvp6fuF4Npg9UJbiPKsNwAnimFYmX03prl04Njb38WocjPM3upnM/YC1GavLOYDmc8brx+CN
gnFzWRGHXCzQnGMa93J9q9evAu8ddPNND8Itv1eDORIrsy/DSgC+jrMdXuaLvaABMPeL3YSLpNJb
c4wuNmnHe9bjDI293hmDXimlhslLghfFTO00PcUg9zjvBdvA/jE4lnmS5JAQUyu4gXFPOZIqL3hS
rvFU4TeHv2KGhtDdyhqzWdU86Lt8pg5hD054hOzrtbSfYJgyQ4NAS3rueHLgHB9ke2iaQZZj8HYA
62M3Na6k8On8DPKWidpfnSVRMSvgjksqPI4aXlS+JdWtnpfueSO8QdCPWBkpx0EdYglGRNOvaeJE
mHmOsHlgrJaGwYNOIEKVxfDyQPFUvDD0vggCkhyhJm5N8q9cdesTVWz/H6jVaPbnyxGyMs3ARB2Z
kCfrQxRM/OOCkRf6tIPHkUCX+VfovTLGIIYmNrI0objEHcgzOtEaMHSV/V8UZK7dnEGMBdq9UxCh
ka9WboPOncj+vDtwfI4tjc2TMCu1EtuoaEdLjFQrD1DcB4w4b4YHDmyVidwVTa9QCOocEU+WMUrl
rdhebBrFgj4t5PmgfN4R2E4TNdNasxX/Hx6ogGOagiFDsTQAbH8178rd+QHy5pF+z3pbhWlfThXs
TepeMkunjiAWmfFCFM7mZatnzUJEMnAExA7CZJX51VJxMuGbIdiHS7MPr8oghSQC6ZQbtj9i2Z9o
jUZyq1WarWj7mad6vh1xrcwxSCGnElGEGt6t+NQrEi+9Hyn182JHO7RS3I88QXfeBDL4kGqR0oFl
FUU1qM4wtNSaB46n8xyBAYWoX+KuCjCDgnAQSj8daj8yecXg3O3EwEKbk1gxUupuHqUnKv0KtasK
cI7KS0wqZ0w8c+yram5Cly3I39dpOFE2Ke06PHU42lFQeptzfHCz02WFeWwFSiAMAZJHSFIJZefk
Rrzr0mJfiyS16j4+qabqTdOUWbXRevEQX+LBl5P54Y6XCS4UQREI+LpBXn3IM/AuF96AW6p2m1xS
dU1eeMYdMAMeTRgEkdlVAPn5vRM4PIg3FU7MvezOO4NHssPZ4yYTZhCwTQdGgmsWmZudmA7XsULu
sjj2pyLYDUv3Rszl7Tw6Unc8cyyzdSvoRU/CJQB/Ak1foNB6N3rRjp++4K4bgydmkRUqSqwRQV2S
q3/kSRQLnPzoqP4fog0OmLC8owshfaUa2ITq7ElJZxkt787Ps8CASZiJ0RJEuB/KmTf0P4fw5/l1
2c4pfACwyeBIoRrVKNIrL56MHVzu0x18L7cU5GOoPm94q70qHr/ZdDsZCclVAzqPsqGwbCt1hRIN
rcTAqHwtfXsnrSXhqn2tXJk+LQGcdUvnPYn+F/f4sMp4PqrU52BSOtwZIrujfOo9MmnSbZY7lBWh
8P+cm4neUQz9/0i7rt3KcST6RQJEJUqvSjc4tWPb/SJ0VM5ZX7+Hnt2xzNaIO27AbwZUl2RVsVjh
HExxGpSBnb8PCnqFDkNbs1VSJI6/yObL/vFtq8fb9zk3RawwDUzmppB5SsM7o7nf//62p3j7PueX
UknN6yDEfHo53XQ/Ouk5Cd1ivGzMi3j8vi9q+9p8E8UdzWhFYVbICaYIJsnW88RRpNTVW1HfoWjH
2M9Yh2ny1CxaiuSjQo6SfEhzQYOr6PucA4pL4AhN7ETi6skKLqpa8Bz4hwzC2z5xAcxgAe+ro1Ap
+Xb6XpxkDyTMBwzwq9fhKbCA+5Z4SW1/6KWDEjiIpTSiEx6MJR8Na1LKtAUy4d2M5sY+uUyHVhSz
M3X97ZZ4k8KnKazaJCSMIAXTbSx/UAIQW/+SPLGmYNDxOB/QuJU0zjincG66oqiR7RvOkpl6mN60
jQ/No9OVFM5ErSUGVFWTogiinAl5pMZFp4p0YvPRu5LBmencgbKqDrFvg49ZDnc5zmDLQgzNejPr
j7QHrxfEGWrSFJZamXjcV/VDnR7k5HIWde0yI9nTA85IIyUa21YBzOCiPlrTXdXeJeGpXkqBAmy/
Plb7xhlrolhZrbbQgKU+GmiKrJ3AXUAab2D3QD7jARRd9P7YdHMrkZz5BlI26S07qgIwGDJaLJPD
COCPfc0W7R8XNUyNmaaqinVN5mmKAfEey3Yyoa0i8fYFbXuj1XK48CEzZo3EzC9oh+xTeGcB2Ntw
OwAbgR/WqQBFJZ2Kzv1QmfxNKp+zwPBrKk0DriWFvNAut2Uh1qzAovhsRVl3vRUtkNDgwgPYbOyh
LYY6sw9cTWGzj0gP+VyFQto5T2LsonSMv/5VEuv96ZYhzeZu6BoCfyHQQZNzF4Me0JQkWFwtHyX9
ttYcJRI0aW1eg6sT4pxEWwVDTAqm5vI1KqX2HFZ/puN8ooIuYbzE4BEDIht1C1I41oxkc4neKFN3
97VctBjOTcRLO9JqZkXR7ltpXs7Rtz/7PucTiiLuUKDEeQAW1yT3xiBE4918fq2Og3MIUpBpcmY2
cAiWPTUndANWpZ3nrnGufNb2WoXgrfHCAbMedmCz1Gzxofb61b1hcq5CzgG6qNUI8MwShfI4dXsh
D4RAsfkshWI1WjaBqxwMcA9WBqaG74rIMwh0gU9NUKMMxpqZqgXXulxNosSOaAlcuDDqox7nFPmp
ZrhXLV8ZLlIRB45IBGf+XaxKVdzgdjW0C7U4zfTUEsHNKriA+AzDjCdfkzIHHSTHwQKrwHNbP+Dd
JfAB26/IN73m0woIFIAybUHOkmFAjuFLUa/KAVpvM4ZeBTh3cAwipJzN/bMstP4wWi6ZBxIB+8NY
ZICl9qSktIvhML4SP532fcIGOySejm9SeDAR0k5L1Ocg+EPR7hP6063SLr+qiO0ssA+rs03P6hMG
/udTJ2wC2To9EGsrhADAUqX8pHUnxWMqj2iyK0AFkYSjPS7FXZnFx6SUBCe4tZcmCt8WMRWAgfFe
XDeGoCoIzKlLLru49bPRU/HG3N9LkRDOfy9KXSd9AiHjeMzVz0p3WMJeoPGbqYX1SjgnbixZBPJ1
qOLgq37uvYKSqo2DHCZI0IvDh1DI1vI4l16rQHFLJyzKLDy9+K4Ih2m3PJ2pGDgX5C1Ui2+1bFMZ
M185Sg26hTqN+mx+ZIx2LYD9gNVTnFrBnJQKSz3Fn8cvlXagsuAxvn3wb0tg/19JGCUlNrUS9Tkp
lm60ABd4grHW7/vaJdonTrtaualANoJLx0KoU970+uHPvs8pVp3K1bBg3thTuwQWObqTKCfyD7r7
tk+cLi0lOlBUVitLI8c8aIh26Z0FMBF4GXS3z0dNhMW0eTAqMF0tqlmywccCsxxVdUnYo7j8NAy+
UZ9kEVvr5rG8ieBjgaJNDOAe4w1EOs+on2PyuH8sm3ePxWwDPTUyJuc55cqLsG0WVvAzr0ZPiZ32
p3UX+KjQ/gW/j9nsx0EECbexKDScUsBfmBbRTL59PtRoOs00Q9PhcuwSP6k/7S9q41zefZ9TBLno
q7zQLDit4rrrRzRfFU4kakDYqna8k8JFgiWQPBK9riFFbjOni9PZ7aulcuNieehGgBsvTZP7cjUO
Xleahh8GBO9XEI//+8tn/Tv4Hvo2XBJgnLWodZKHsbtp48duOO5v6NbT7p0MLskko9dHN/Icsf3z
7FTIN+cHck1RdsRLMjr3tvqwL3Dj7n4nj4sf6ymN22GCZaWt6qnqZRbkPu3uQkNQIdt4UbyTwwWR
zTzmQTNgXVFiR92vSPZpMHtUc9XosQr9zhRFrVtO6p1EZhsrZ54ZimKOnYSqFRjGb1jRoLsILovG
lq4M9BCEIvwFputcEuqdPM6+27xLcrnGCqn5WBDVnnLLXuITMS/6EPyryuf9gxOY3iv59Gp5Nc3x
xhywPLWs7GS5kHrFKT/gFN+tibtLunhR5ngscOUqsjsVy0VaLH+q8ZwPkeAq+6FFjaVSHYYsk7iG
O1Y2YARlv0BKjbqVCMlp0y1iIkRBuIomUT5Uydqyl5RkQWNsc2Vmd6mIjG8LRUCTVwI43euWgeam
HiEWwjT6cIrPgT/7LD8Y/fvL/p0gTuliOcrbIolqLw8+g7UpQYS/r2ab/mG1Ei5aGcw8r+apAssB
2ny0/tIcgCqqOI0hiIdFR8Jp2qyMfVMkMV77k5Noh36521/H9vcpeoRNoli/DQvnU0FrqgEaV0k/
S9nPQPTO33Q3gF5FuQNxEUb/OMcNetXRSroWCLw+fA0w2s/ZxehaBzQCO8UVFaWztsx/LY7z22nf
SUsWIzuSRLltZIsdat+ySeC0RUI4p232iSVVME5A6r9Uy7d8aexCiAIvEsLZShUXU0CAUuFN473e
HQngrMPK/fenv94tzkwSQspiHjFLvTRXdXOMR3//+6I1cFZSp3TQZmmAM9Z+JcNkE+U2lUTcfiIh
nImUsQzAZQuO0hjQUN/KTpfWN7GlC7pptixlvVecP6bWXJN5waGr5c1ifS4kgcMXLYOL5lq9rTM8
rxmg+EHqrk3N0xNBwlpkjHxhcJa0IgkwQP1KxpYe6wPAB3+yEEo+tkdRCMX2nb/4VxvGtzGDF0BP
K5g+cEAmR5NC24zRAgRUl1h2MyF1vUgaZ/itFILYJjQxvFReTVFxHTGEouYmSIKLIhO1aAt0gW9g
zlQCbCJtxkVZ6U8Yoz5ZChU4fuFZcfYP4vUcPDcjcnKSX53A3nhsX9DZbtwoSISMRxGKtGhJnCuQ
Cy0zqYbUNtJG83Af/nt6VKCvvd0DPF4+XQLEGzXMR+6+1uSUABx9kL0/cjc8pO84TimRcgTtvX6f
SqfRugXY976IzYfIeh2cG9D0MTdr5m1A/OEqXvbpv4AXs12fGid2F9FbdVsRiILkkfE6zsP5txGj
uiHwxEHgQtzqhGAGGDeq7CUZsgosJZZTQWwjlMitsSb9UOaTWnjZZXdCCzOjrpe+EKexNTgMt/6I
51stkPN85tiOxUKg6bV5bYZHvXjSYkEdbdO5/i0C1OjvHz2qXrUkTqB9ZfZT0X1JInYrCSxWJIOL
dLImlyYNPQSe1BdOmvwkRu5nS+/uK6BICufnSKQWi7nAhSvWdWPckuqpKR7/TAQX3oStggG5rkRW
yZhdo5ftMggvIPjwZ2I4B2cROlVJj2Mv6DepvdAa3S76l30ZTFN/u4NW5852c/UanCdjGNIAuyWB
jEyuv2TDXWj9CpVf0RI6g/lzX5robLhwJ4vCMqoy5hvS+6D6Ii0nORWkYjfd9GpBnDMAqn+KOXos
SAXtSCmVbiOLCO5FIjjrJ3Wug6WQmaNymDB3nqPzYX+fRBI4g8dkdR5bKRQs7dOjmhn2SFXvj0Tw
ZZ+WRnHdRwAWbak7x5+sUoDWIljCa25upVj9oId1Xxp41gz9kUjx5ZRPAn+yGdG8HfWrl16JkEcp
ybpGBTtgq3hg/bY1oDtmdeNQ01Omb/v7JVDd12tvJUya5LyXdOiVDE4r1dUD9L4p938mg+3pSobR
p6j0yZAB3BnHTKhNrPaoBbHgOtm+olcbx9a6kpNUUaLPMtTLMHBhAgvzqF73L8r98gtEd/Z4kT3v
r0t0UJzZK+NgqVEKXcOMmUof4uqXLHWuMv60aOTuixJczTqfuc7HCmVn5tCSU3yskBTK0dvHuB5A
2Hcj6qdndrjjPV/JiVcb2WNQL19KCNOC0Y4WgDcYJng/InuW4gfLmnw9SV1zrkXsNmzD9uRy/qEa
SrXpWOqL9JmnkdalJPzSalgmIzne39FtWaZp6jpFHzXfQB2FahtFMqr4hdkBCeWwDN/N9myJxsO2
yhwaeKL+lsMpfxvEESJTJIw6cH1q4GTX60OH7tz7/lJ3Ei/6OZZuJ4Jy3rbqN6GcJVRUHpeeIPeq
Bmd9As/FdT19xBEqjAYYaUMw/nFnRcymR/ufjprgEvgSuR4sEdHw5h3+JoF/tPYkynpSYhQxj59L
I3LRNoJhy18DSJN7WrlGKrqeth2IwjhSNcuSVZ7DULOUJJMypHeVg/ocH5djClBJQG27oZO688UH
GmiBCfomjrtwM31opTqGuNbILmT9c9MsV7n1sq/n255jJYU7qHzqOzk0IcUYXO2suowHq5rd+ln2
2XSMIcqQburemzyexdCstCYE/FCFfuBfS3+IgR9uSALPK1oUT2RodsGsdKxDs3EZmULma5JNgR3J
piGTR+vHn+0hz2eoqT1VYh2OSa4ckMa8vsbQqGnNx/8PMFa0h1wkPnWWrDcFKmua9al5CboHU8Sl
y9zOb652dUqcW6LhFFg5BRqmHHyWZT8WJeK3bUk1UNzVNIPKfKpkjMN5DKcJjfxPGJC2njWvPjTH
9BQygM8c3OoigtXNFa0EcitKgzqZIlwgHkgQ7DB+nK3TvhZsHspKAOdUiZZGFC0RmB2lKB4/J7kd
i7IMmxHFSgQXUaTAeJfydsTgtyFdNMWpp6ecOhr5lYyNu7+abRNayeJeFK1V6F1MEC0h0+xqTn4e
jsFxcqRDjizTB3DHQDzxpg2cq1uAPZEbM0Il0tb2MPpSBtReU7Ak0QFxnk6NsX+kRhpItu6LCAi9
qm18YMxmvRC+dVoDh0s4BygzVsVNCRg+/bshav4TmQ7fPG10fTDqC7RgPo/GBeZFj5I3OHnkpgq6
8nKgN4vGUzaDIQY1RlVLU0Hb+j5yVqQmSukC/9Y1ulsWbpZmwKm96enDvtIJ5PCvs2UKM8U0cmQY
yGEcX9ThO6iup84UxHabivC2HP6RpmuSXKAFvfVy4F7nwB1T3Lb+vL8UtiW/OdCVDOX9ljW5oclp
jhh5Xq4MEjoLIIWL8qkL/b5WgQrnqEig7IsULYu7FRogZxAzQEmtMgJ70r4E1lUhwhASyeC86KIo
aKWm2Do0HXmJFboZEMDSw/5CtsYeNHBl/E/fXv+/emDEs9IEKD5i8NMmPnGBNeZq4OR0sl/sSaPY
st1/Q9ywL1W0NM65atCKlEQ4sa59ToYng04ejXR/X8i28a6WxrlVqwmreWTlouBqQJ64PkyJ050Z
DDN4z2/Iiyh/LzIpzrMWaWhIoIZBQXoon1szPg1IcdkYHbiuSvW4vziRznNuounnrI4llKo6Qg9F
GKFkpWZOAtJGrYjv0gag2mr/KZK1j2Rx3/aUbzQyla4YRwq3YZLzqH/qgysaf6Bza6WRPOKixFo1
1RkiOuVniIYLJCVjEQOzSDcUzmeg9x3RcQfjalzohmM4y1F5kX4aN5NXeNbJtASZJIHGvyLar8yM
xgT0Og2aCLRJcQKyfGmmylloISgvisRwPoNUcV8EKdQimq8BHeOUy304Pu2rHvvGjrt9xVldLWUq
aZ2QGRXrvn5azOs0+UO75fuHlCoY+6FeEHJfZafmpB4ZPWjrS1fEybwP8YOuPaDCuYlEyahkBQ0Y
Ieora7nTFkG9SnQmnFsoLdLnfYmyXhraqooRr8IuhDmUren3d6vgHIKexHoq4cH32tezuC0AMSvZ
XjA+8FL8qk8MRipOHPXH9JGOpZW58qDZkRbOptHAXKUsvx5k5FMMUSZ5O0B+8zoqV9ehPQW2tNkN
QNNj7PIsG9D79PA61i98vQjOS+VcQ1RaUxZS3Iim4dD6Ap1rWSDw3iIRXPgQWUGuDhrMNC68djgl
xUGYFBKJ4DxBTDtcRazPAKZtp8pZj2tnEYX5264AkH9I0yiyzjcOGxHAtumAKiVuWrvvCNC8vX1n
s72MNwnszl05mwL5mLZld3iX6w/JiGs7AxV6oLn7YrZmVGA+b3I4J9C04QAfDTnzuTqNV+wZFnuT
rZzqZ2ABNgiFClgQ+RF+2xcs2kHOOchxptGYHVOae8pwE7S3+99nv/t3Z/22Ls4tJIuetG2JdVnx
pZZcI4x06tTJy++piN9NsBKes07uKrlNW7wr5/GxCD4J0yQCTeB56iapaLoxQ5Z47B/b/BjEX1RV
dPMw097ZLZ6jjlSyJjWsftyh3wP5OTRHGpgiZFyM8Qf9zN9Hw7d6SksdVhJ7GmXD53DxVOm5bQSl
SmYde+thZ7ayHqTbmy4wIKIevpoRrgPNLuXbMbD3lWzzaHRV0XSV6Gjn59zZTMwozwkLCmuHGpKd
KRdB9+PPZHBLCXMrURsTQYHcGa4cD0D//KyLaCs3dXi1ELbQ1X6BXqsgZQVryYzBa5TeK0aB59+W
YBho9TQtqvAJBdRcF3WJ0H4rU1dWalvqRaMA26Gt/iaCu7/aVLdGecH9lV0aZxXZvvCWXZfF1+46
scVwztuX80oed/pgwSMAuZqgZKCVwMhNeTBcsz6qZzZv09uiUp9oBzlFyAEAqo4ldFqa7rPlSlVE
TmBbm9/2j1OCvh1zuR/wjAPuYta48i/NKYD4CGJioJkDlgQ9OClG2TPBC2G7PLXaR+6qa5pQKuYE
uaYotkmAa6jyzVP7Uo0ujYDhwJ7iyGgITFe0m9y9Z0QKibS6rfD+DpylpXYrnHbYvIJMasg6IgQF
nF3vjSpJ9LLJR8TXQ2+H17PXOslNe2guloN+y4jCFm84VE7oyx95C63kcooCNgCpkKQKQRb6dgft
lDSqrS/P+25pc/9WQjhlyTuDWEuNxfVID2YW+nREEGeb6riSwKmFanRmPHQwrzY558shqZ7qxd1f
xLYJr2RwWjAGQ2I1PbaK8aml5+BUHckC5KzZZVGP+aEmwZU4LugpNTOszZygJkq/Bk9N/U39KVgQ
+8JvF99KAhf2KOpC9BK45WBBMq81QO9Zje7QxLSnQHJbSr0RpctEfwmteLYNOT7r2vTNzNtvvbq4
UT6f9WC+zNrmJCd/uNkG3wjXzmUap2WN6shVcMWet5OdogyIzWZgYaLKpuBsgXr03vzSWVPrgDWx
FsRl7nk6zp/G2v2r5Thx9If9rd8MOf7eeUPmbp+i1EI1olCloqM36dL6CUlsawIxQ/sBAhCNrERx
jkVqi1miKjZSQQ9EQe4CehjSUeCW983PkDkv0iaY3UO1CaYxoPfHLLJD1EjnSCaH/X17zYT/s8rC
W74/p1Gq5DrQYed65uh+e4gPyIpO4IhkJliJ2hL2/RaqQe+lRfWiFqmByX+SfVmqzpZqEf/evtsH
+9N7CfNkFnOH/mlkvDQMRJro/mvm5QfR+9xLM01yC9oKPL5oUZxfieOIdFMEIotKAZ0AdYZR1BIu
ksD5lSVcNFMyQaJVYtBhRNmslKyHfUUQGBBfmMl1iQ4FI5yhuJodKTa8mXY4pu6aBvlHlNvSNArs
B7Ra8Jj9oS5hDDHGho2TGyInNaGfo/u1v56tpzVRgfJmghGGKgZle7oKqlM0AS5hBJw6PN08wwFI
fImAKvQsJ70EnZRT3gAbyI9+Di/7gjcsF8P+MlUUVSdE5hsTcrWJgtHE4lQrs4ExbLS13YrGd7aE
aBicVhnrgfHb6PQo93PfJUWFPsrwUUPQOIX0pAyiWtCWFyeYd7Rkxn3AoCbfb2IL3t/UaiUkxV0Z
SPutkz8armaDnMMPfePu3++cBhJ1AugMVZX5mfa27HJNjcLaM+XDJD3qgDFsPnI6Kxn8UDuoHOKu
Zxg6Qxg4dYCqU4ccJSrG+0thBsl5VaKpQP/QZJXieDgvVBljFGUWzkU7/AV9C7s6i1kJth5d7+Rw
rieol14KDZTwlasR+C1AzXAlT70y7P8P8G/DSbwTx/khw1LSsU+BsjtL5FxUwUnvQWeKONROVUN0
BQqE8aRETQaIrbhnbURt9CmRh3PQho7eaV5eiEj1th5B64Xxs4pmWJQouOO8pGPnNi06LOuD6UJL
MnQ/ol2lcSJPFCJtOPV3MvmQRer1ZjFRm4liV4suwl5Q0BLtHxenZFHU9ZWssEVUNgWaU2hkttRh
jb0IjUIkivO1ZmeMc1PCcmkR+Zp8GpXZSTCkXC3/fv7y3Z5x0Yrek37sJqxJVv22dqnpmKqg1Ljt
895s12CLXV0cWZVPaVmAkRszFj4LXFNHu1fPjNM2dEXF201Hruq4MODNLZOvajWyEk49ukO9ZSmc
rLnQNMzmh8d9b7R5PJqCiwLlCkPntTsotUSrR3RqZnB6FdD1SWRnVmWbou6lTbe3EsSp9KhbdNFL
tLqqxRwfsmCcjlGsWd6QF4k3RO1LLxHQtnTafBMtkyyIZTf3UtMNiyKmQKsm753kSTK7DLUoOoao
pgIP0C+WUL3SaxE731bZi2gaUo44OAMBDOff64V0XRyjQ1/+kmP+60myGRdtcJk9zb39WfaBln0I
HEFFb9NhrIRyzp6kWU+lGbtrlE9TeaTj4wfUBL284M8DKIvBEx0p9dzI3TIjDW1dxaPXlpGHARBp
VgXh3/attRLEWVhJW0kxK+TSzMcOMLW5l7iotL4w5rcSJCPCTsRNxVjJ404roSod5RqpycknQJYq
Dyh+lQmILBjCWexnznxnSQATFayTffa3IGAlljuvvqZ6urCO/UrzovIYN7kzjvdFag+6qH1LtEJO
9ZVmquVSwY4u+g2VNTsaT4v+ASh1hDJ/6wffjh1NCvaRZVxJItuGCpaJD3QOv5PAhZuNttS9wcY4
B8aQqllfAB9kJ6QRVKc2/eFqIZybipvWiCgbTlfQt9LfWcUzOPvsJhJRqGwa7EoOdwMv0yjVEyvB
t60t97ed+nnfYEXf567dBMg4laFCwfJy+VFko58EohZ8kQimeKvLsJcmkoUK8+joq9WywU7M5/1F
CFSXHw9GE1beSezriYKrT7E769OSfSRs0JHzAj4eQAf5UY8S0Y/ShTKqOOjsaDFPtbhEFYRb2zv1
JoM7jEUK0BkVI+GVS/dV0bhlIBoL296pNwncWUwGJgwjQ4d1NLOTK6dmKgHvJHBa27aBxznDEzTx
xnx/4E2ojXHVY5p+JvNFKHeHefqaKOZ9Fvf+/sFvb9ibJM4KZ6pkeRyj6lUAr4ckt8ry7/MyBNDg
JvgDcJ2BFvb9UpREqbpmwltPqR3Dukusp/0FbPr3t+/z/rBLwgkQkHC6AHx3QuXFgJ+nfW73kb2Y
v/ZlbW7WShZ3LBXpSTMmrMNKf4qIdpR6KrAR0Wr446jmNhlNOBPLzF2960I7AMdD3YQnzfgepqIs
6lbicX06/HiAlo+gcWbjzKMD9DeUZ4KTesUSC5KrfUgRGFIe/lTUgzhFKCtl0lMkU0kDzCsrd0BN
7e2fz6ZtIvL8nwhmVis/2YRtQI0eulAEX8ARucSW3S6CgSuRDHaCKxlWs2QLCYBdN5dPMr0ctcAG
xY7A/kVCuKClmKyon5J58CIDzSFfA8XWhKk5du/9FhitNoszTA1UZoqMCVcPHdOLz6jF6kfLow45
1w8YtPJF04zsN+/I43Obqam3cmjBeDr505Q96MOPCZdAZz7IIXWb/AMI9dDsv3XhVfNX51TnfYEq
kzx4y2ATUOcwSFbrbl/ftmPolRDOXKWOppVSAxtCAe8X4ks/eCgSQMb/RcOCdrtG1HG3/TBeieTC
GcnKZMzxQsfx5GHkEhhHcOab9MRyTWJqwNdT2Ts17kLNq74KegNIXhqQpNxInZ6tzjKfBrWUJQcQ
C9/apbecSjW/56VZqG7dyyKA1U3FoQa8OJYtg4PmvcXVo1HMJMSsdyP7YChUqusMLAeqcixSV8jf
sr2/K2nckY5LRbsxQPRLbnCkrBHsGx7ReBRFx+6x/shj0sSYI6OYx+o4Z0Ilg+pLjtu3R5EsChUk
4QWeZDupthLBuRJ1AFNujBFHAPrOHh55PinPEtLIB9ZCCfTyb33phvVBYBibDmwllXMuo1wOSz6h
n2Fs7AwsOP1T5CRu4FLHbI4y8qPW/fCkOslZRDC+fX5vkvnJoDkymiAMDSTjM8fqMSPInpqxo3WH
yWMJAVECcdsHrARy6rkYeK9HbKnF5UxdRnsgOYPT/aoVUDQCksYXTdht7y3SvAw1Tlf5xst+1Ptk
luABelofiuaqLDtguNv7J7gV6uiom8iWhtANct4bXanNcSENWFWSD7YauKUyCSRsTZ8QXaboHNVA
Vv0b3OG4yAVpO2imdlWcwKzqy47msIbvAcRdvd27jKyaiNq8XqfmeY+2Fst5NCSzla6asH1gTexc
DTA+R/J99Bi1awpq17q0F6/0tRK9f92Bnva3dTPgWkvn9rVrgtaYCqTHRoajypIuAELPnAG8XZEX
ePvSWLyzt1Q+Hlo0zKTkmFQaAmAgm71dkl+t/msKFYGX2RTEUqfICyONyo9thCBmIHOECsjc+Gl6
3UQ31nIzhSKEZ+Y1flvPSgznm5cqoImaIGSpqgdNvbDmzCmVS/xV420Sf2rNz/v7t2Vp+koed9dO
YR11KUF0rMNJDjreqyCbsEZRJ/XmJbuWw6lkUPdtlWtonzV1X5d/1bJjdWg86x9zep7KFAOu94g0
BGe2vTg8MSlCfIDOci7anHQD2WicWREd9O5nER9JJHiNb14+rC8U3Y54xmLI/r0X0VHMDvQeB2Ze
gaeOwajCk0j2cg1EOh+IvokNsjqB0m/eADoeGOChB1s83gLvhXaNbCIDAaFJ/wpVzCKkGCx5nuK/
NtmI5DEH/5tWruRxN2zbFXmIXgfUmnXJoRM4g3JFf4zoYGOy5ALtN8+z2eMln9qGGb9kBnn4gJau
5HObHCaYVq5GtHNMeWnHse6T+qIQQ59s6svfYn7D8AqnvMn7GembZPaBXcxaFBdQERfUXhhbeXbd
2CDZdUUh0qZrWYnlrlcplwKzk3FL0F5343r04gnXQ1Y+94304082Emjo7xUnnts+bq2qxnT0uVCc
pLwuRSBlmzWLN+WEkr6XoeZqHIAeHa+gZ1iE4uDNfQjcAuCCDDUBAS267sAyL7B1gU3gYn8vFhPm
Y5i3r01+qm9dhOchtGPJnpzZLdGpa/XHP9tKpkyr19dQhSWGFJGHI9ItEj/58FnEV/APSzIRNqOm
JqOi9l7ENIL8pUjnV4p0pozo0lXt/8Fp6i+ijtJNPdQIEB+IBaBePnsZx0Y7mBZ2cEqk27C/TML+
8wKa0fluf+e217USxB1VispqXs7Ik1R/IVwwoJCgAJk00jL/R11m06xX4rhtpFobxVKPriYZacBz
MKMnUkKHpld32gcyJ/pKEheNDIMUFuhzY92Bxj1gfxy5US+S3HD3N3B7QYiLCUFJ6beex8Fsp6hT
sCANnYFxeA8MCtn4+WcyOE/RRpI2EQAnAhPyycIUqfWJiiaYt/XtbRmco5jKIupr1kJn5oGtkItB
/aLod0ETCVyDaLs4dZOUfF4KDWFAXjnJ8q1p/YmKalbbcQAmRP53JpySlTFYZaQaR482cPPLf1E0
Pe1H39vaDT13h9CPv+0f0VbWAE+Lv0Vy2jZ3qOkDwgHv+GR+7tP5ppusxU6jb0MkeSMl14i37H2R
oq3kAo+iniaasxuyV0w70p2ivTZMUQy8HSyuFsaFG1ElR7RPJvi9JrMr81uaZnbACvrJTdp9LTpf
Hu7n9HZ/aUwLfotxVkK5GEOKDG1GpzjyxMBW6ENbrk77AkQqwqcHDXPoK3NgLaNfgFOM6g1cOusT
pJmr3bNavnwUPd0F58WnCPU8X+Z0gkuncudkgXEgCC16QxTeC/bu1eGv7kJjsdSyzVCxHdXoqq3k
c5d1f6Z5rzmKlYg0GLSolWDEcv090a+WSHOaefgzT/F6gisho8JaFkqckBprdqBe611mJ4boySDv
axqPSZFTSufAYJFKC0A4qDjCvrAsbLN8UfAGarRzidJ6PPj7+idwt69x22pxiMzbQZ8QxHfTXDsh
JiCyUP/aomC8zKVA10V6x/mJUaPSFGVYYmZ+Rd47CJ+S+c8uQR460JpKyagVvCg1PXdqab7Uxxur
m739TRNpNucVprDRiowgVAmWG6n9lGYP+9/fThG9uR0ecaJIJHm0FggIn8yD6oLQKXEkT0PTCJBX
DnhCuoCZFrg6wenwuQyAKMxxz06nLbyUegs5hKpAAQT7xgNQhFGQyWGBZU1A5Xe6pX7WguFuf+9E
y+DiB63QiqCTsYwp95P01jAOZnXYF/EPoerfd6zC1rkyGoUUs4r+2trrvre/WDFiOKqyo7Z2582X
yRndewKBokWx/68EhsW0tATxiTfrgFNAr22B+ofyqdBtCwARoZPdGkcxLJNwnVwsoS5hiXz2CPf6
pWfUYtRPfNPNJcAQFB7m9wWPJ2b/O5ctD0qRSmO95Jio9iL6rSH3i/VYxtMRiMmdLKg/iPaTiyVG
QvNOWVjwnz7py3EhviGCMxY4Vj4FRLo5k9IKjrVpR1snzgQkjER9sES5JoFN8VAUoH9sWkmCnCn8
akTfeyoYpxZsFQ9DkVC4oZo1edflxdyCMTP0SxGeokiG8l69cSkQOibo4B3Tc1pfZsmpLATLEMVZ
/DuWBIlatROOfL7FsFFzKm/zQ3GB+Q/5u3ToHAD0HkVTLdtJ7zc3rnJ+YkxTI0XEWmCAARrm1Idy
hAs3bQLgy0oI2L+Zj1tJ45xErdRFXbaIt9DOVF2mx8S3nCjwBk9xxRPQ7IrbsVWVcw163Kmgf4Ta
JafuRI7GafZBNiosa21rNyoxmGOg+m8wr2PW1Xoo4z7vjNYvlPo5Mz4AqY0qjKIQlYDb6jfU1WCU
wqYP8K6ocnpb5fERIN6CCHJzFSsRnLuRjKwxwpFFwg218/6hFDUbbRrQSgAXkIx5F9GgQPNsmJ/L
+nEEVMBAFW//FhII4ZFVZ6sEnFOMIwe4L8ba8kMrJ/4cRYIgQSSGS3zqSRkZQ6rgzaxcDtMPDXU4
Mj3vL2WzeLk6dB5RNZCnNp1KzElFqvPfh7nfHNF2lI0ug6AMfREE5fZl+nZGGheYSENWqwUTyVqO
NIyEBa72qfelg3LsL0rBVbodQa6kca7HAOQuISzxySjPlP+Q9mXLdeM8t0+kKo0UdathT7ZjO44T
JzeqTNYsap6e/iy6/5Mt0/o2u52+6O6qXSUYJACCILCWF+NB3/nA9vTavmFHDlLQHmoZgcfmkbeS
yXd2laWYipFYYQoN0QvvUn0/t7XbGwCASiTHt3T7hOhjV2WlFAnyIc6GgvZ3FyX5Ym/6PC9JdtZf
WqRwb8H9fBlpBL205JuT7ob6R9H/rUZCiABlVWEOE54sUTrexV71UOzJ0fE6/nizj0pXkRQlZXsl
RIylyjIn4i9UUfsx0fcV+zLTI413Ej+TRD4RIKduaJMyigwyA2c9nn2jgBzD6+Sx9hdP9cmXci9r
t5OEDxEyp1MiZ+wnSFTqg7PsGueO1ZJmRZkri5A5mVM4EbV59Djy6xmQhTGLcUw+6X58WlCxeUcH
4SpYiaA5qp1MvRFCJXu5U/ubPpTtEjeuN4f52XEtIVhkfaEnpo7ITm/I7Ome4hpf7I/MA+HPN/48
03nz1bRX8col6+mQ2YcQMhymtjZrDNDu0sd6+iClEZZpJgQKlcxssFRopoIAzAKVsPZQVbmXkWBU
v1Yy4K7NC8xqHYVA0fWdWtQMGzU7X8Jy7yhenD84lWfp+8t+JVs2IVrMxdhlYL5F0h+jKMDQyNj+
uixB5kZCfNDacszjASZegUM4XTBNl+huPUukSPQQpyzxApM0IHBEET5u3FF9tqkkzEl2RBw+I3Ot
hy0vb6H9xQ+L3gtN5c6qFLdYsj3gX75dXrWXwswFTyLCTSZMhrCvWtQK9cEvr6sjn1oG4cJVHLuF
Z7qjb+6c/fC84M7egNLqL92JCDmGU9r53GGSKtDUu2r6lkeSyCexCsL3c3XCE40smlJCPS1r9yxd
gt5wXIziSnZt2ywszNiojqXbYst0q2ZOrZkwby15nPC6aYey4Zjt4+8sQYgLJKr7lIU6f8iq9k7v
pehBbHUwAr2D54P3eP1RRQgJ+eDMTWvg2hkOxrHS/SorvclRd1QLLpve9tacBQkhAYOCYd4rEJTN
xQmaWCw9aq3spNj2p7MUISxg8rptywQ7o+6VK+XQXJfMnQPDZ3vzqGoufSg/6zsgbvnt4bJ6EpMQ
n0mMol+arkKkqOcb1F9dfZR2GHPneOu7f3R78yxSN+kwcySNBlzfESCBkKrssJ5Hzurg+LMkhv+P
LOIsT4gVk5WqyUgQmyberlntmEePTeHmLwAH8+F9WexZnBAbmiUrUieDenqd4ZqzS9uPtowDSeJW
4lOJ0zjqlMToCwf5mR8V7ow5PULAhOv9nTVwZ1jFoSW1Y6csEOcASzOp99Pwroz/vFZCeAhjBVTO
HPKEZK0bK/5iIvlJ/ctKSDxW5FSy584hUz8hrYupmzngK609k0qq+ts74qD1SyWO9oYHw1gA5q8M
yPMBKhpeM7Os9ophXdWTvYAYdfz+HpXO0oTzQW/yIR74cZsOngom76e0lQzIbwegswRx53sHM1Wq
wy/uv6w6WNJ7Iwl0/XpKEveyLtsR5yxJsIG5sSIyE0hSyttqus1lyeL29p+/L5wMYdEZ1mRzG46u
KuNAwlMuwxv5HyHmLEM4FOwyjzp9NJGQnvicBtuXBwLMLfSDe5E0+ZCZmnA2ZFPdlKUGtMo8eQyN
mwotAKyedpmsDrW5MQQ9jsC30fkE32vnL9TcWoxwQSCbT7P+pSSOZOe3a8UrCUJkVpidDeinbzCN
dlsenR3bY9Rj9hhz4+/WiY8P5J4MCpGvzpvTZyVTCM/WqDRs5CGtVwGXbc8fWhKBOWK5TyfDrdCH
O0d3it0PEl03N20lVvBYWg7EGQcsZkwmv7Cvp3jZDdqRRlJIRNm2CZ6b9/XcNikkcUb2Ej0OWuHi
ELcf+aMmWpk9x9dGyRm76WMr7QQfVmCDkWU3Q9DizX6OTotzNzuSCMt96NLGCX6sTmbPaBoDzTg9
Ts2elieLfg8nf8i0oBu/viMorRQSHDopzVTX+A2znL6YxW3RSQ7W7YhBLMey+dTqGyoWJYxAYa5A
AMaVPT4bkGZeeM15eTD2mbqaRJ9t8/sjTkzrcpr3uRprfCwgPelG7xbjXIKp2/ARuX6/Z+3OsoS4
gabvvGkIDvVBOanRT7r8uPx92dq9/L7KSvQ2V+Ixe1m7wddw8xsO0b716yOvJ8sqvNvudNZGiBfl
klHWG2oTLHh31pavtSkxhe2tcTDVADI6ookzWku/qCZD7SSoUTAp4+u0+JVbqjtr72riIWdBgk2n
HfCgFdV5wXVyw+clHjGJL3HS7UBwliGcTb2VhmZVYu8N/ZcRfTWnXTwdJdsvkSFOYOVWaZVlhsMW
M2eAUgcmy2O/T/3/Q3JCMD9ED8avy0K3reCPXiJEmlGg2plF2KSOPibGzz6XPJtuplvnvaHCSdix
oi/yCOtGlWg/0/JD1yZBY0/7oU28tDElp9F2m/hKnmDVcV2mg4LpE3QczN4/4CxK4AR36l10tG9w
bf43xOOyjeOLvPLbKaVd2YQ6LrXxPRKWhHxMk8+X9+l/pBTnjeJ/w0oGi4cCTN0wDsutrp2fnN1x
roA2S12yUw/d/n3jckDT+f/+S8Wzry2GuR5hGplJ3cS8y8vf/buKDisZwtmHccNQ7VNEvKmsXB3P
9s7izZbkEJcEIirEB9uuWNgAmwXcFFftxICf0bhWtcvD58t7tGkGgGzESBCmUtFD+3qLIh0E6rkB
ZYr++6JcJchfqSnRRSZD2JSiZE06x5Bh0+UwZMteZ61fKTIOt023Xaki7Es8xKy3GZJJA2P6HUnd
cBq8LFwwuewmUSXx2s0gtJImbJA+laWaZciAbNQ21U+aDGlGtmhC8G6TLJ2NDF3UDPRgrhFlLSBC
K+bm+Rz5l22Af+pNMndWRXyvKkegKOg9wJpwGQ80+rMfM39Rx18zq/A2XGEYIWwPRu1IzEKyguKj
FcsN28TgAXzV2GXhzSS7NUtWUHywIvpSVa2Osh1LPFv9Diuo9C+XV06mghC5o1hrI8Lf3Wzndp4+
SG99MhW4/HUAnTHW0JcO95zvGju21o9h+nRZBZkI/vtKBAmXyKz4YRoWsau0gx+G7khkE8bbj9cr
GxNiQKvAIk0+zenEbnrklb/wLvxk8e5B/thLQV8ke12WaSbEg0ZNrLrPsTnmjXI77f4ZSEQvygAO
7/bIjvXOORqS1eRef8mVhKgAhgRFVzTc97o6vm7syDUN+I+WY8o508varQzmMsCCS9JWmR0KwSJk
2hJRXnBXwJk0fawsSaO25Pvik5WZ9oS1I1xp1Bd3SMxD38vGl2UihIvKAq5f1OcQDcys8yoduMFg
gbps6tsiiI53CYOCh1fw1tCplmpZ8JBThblr6KAVziS3IZkE/vvamWZ96np+kZwyOzmGcV+6jq3J
WLK2Dfush+Cy6oycPg6hh0r1T0oX7rupOtVO8p7rg30WI7gsKqiZvjiIDPqS+9qQuGWa+PMsm3GR
rZngptWQZ4Oi4aBDBtwfynHCq2jY1vVfbo3gmabKurgfe1Tpy99T8mWWvXnJ1BBcsEOnmG2OuNQ3
866arpv4cNl4JZsudsfrvdKCFgmFc2Oe+eSx4gNnJN8lo/3xsiCJImJLfNjn3QhkXghi41U+gIbP
0I+XRch00V+7SZ5WfR2GEaCbpuFz2/w0K/JQWrIqn0yK4O511URpqsIZAQHh9931QD7FtgxxUrZa
/PeVxztGO3WMv32zgfrDlDzQOZVU/7fvh2dH1AV/j2rWmSFv3M6PyJSC8EhOpoe5FbTfFAC+uv+n
AWyWpe3cv9+eZX/8X2RnTGzbXMyRG4JK3NLZjyS70szTvMgA8LZbhlcKCiEgs4md2ozbtpUdK2pd
ISFxTWXMfR085pnZ3SUVubHBdTrayjUAUTT3skHKdlEIDnkzA6sqxy4aCVNPSVGbu6mrfl8Wsl0q
W6kphAhjSCuWgWskUK7q3OXzDMW+O+W5y6kf/sUkg0QrsUu+beYo1wwsK0C/NOQdH1tUZhTvZ0w9
9YnsusfIl3XYyUQKp/hEIzbkIUy1Zndp97uWsdLyJXprk0CGUh00Lr9h1SKLMdiTgSVcMJbmZL8r
vFEoGGwfNX/pvw5x6rWlrDy8rdNZphCtYjy7Zgln0LAq87kizi/gKEvsj9vXJbWEUIX0G0z3GXaq
qABeplquoj9jjHanFjsr3xvh58uWuB0ZzxpxjVdBq6vAaq1HWMVSf7ZG48ZOP1t2vfs7IULUarLa
nEsd1/FE+6qUmefon8AW/5cLJ+QoJFLMbjTxaNUsH1gSugW56ikQp+IvCk8j+ufLOslMQQhUdquG
uhOiUseWIE/v1fTT5e/zP/eSHQhxCAWzOCWWhafLyTk2ub6vmuwxUkevNnvJlUFmA0IwImNPtbBV
AHfDPhnLrmWfolJiAS8PGRfUEakfUquORpsXfsprQA662qE5WHstqPbvQqCw/xi0I4Qds+z7Ko2g
TE4OOCWq8oMuIyyQbL0jRIFOcSJtNCnGGZwPUfE1TSXXVcl+iORp7QRoPa2d6wBv/Zjhu80taxfK
SpcyJfjvK8fX5z5sIgNJqt5eq/mHKPxx2X63K76rjRCcPk0rYhszvzPcjwHAaQ7Nlf4LxzV/gGf+
yNvvZVduic84/PeVTnk2haZaoxDXsGmvm2xnqLeapXvJMPmXtZOtnuj9bEoIxOFyX1Wu2t3EhaTT
kH/gjb9QQzMIpZj7MQWfXHodECcDuF8Ss35SQiOY4/R6bL+1o3GqSvvxsjqbFneWJpb9miHX0jhN
wK9I0uvJVndzr+3aQkaBvLk/KzGCb2pTQ0jTGSjzlftR+diX2aEHTVQdSxZP28wNVoIEDy1zTG3W
vKEbrWUT8A9jL1pcPgOiBO3X5EgwqbUEtU9cfYfpk/dcz1bChROc4Fl5bHUbD+LANTeMHFi0mj/m
MjYv2Z4JDkzrIowNFQeEQx7j7hBSFDIsiZlv8jhZK10EJ7aVOg9V/rjfgg4Z/Y377MC8TvOyfe0P
gXPSb5295XU38lZemXqCL6sUfbZtjVfRwT4a9V5Rrsl7MLDXyglOPOGJIKmmpA7SzP4J7M+HviOS
o3UzTqzWTzjFrSqyjYFvUleynV0NV10o2yOZUwmRosmJHQJBFfhcBhoa3WkCbpzu1++a5z1rItb9
aI7hLcx94Fyd71i2J4vidcON03+5HIk209+VGCFExIUS03DEglVd8bmrjSs9I35nE38Jq8YFKoBr
2zJP2q5IA0kKRWkL3MxiJ2Kld/YypxUvD6snXhyO/cGlMQrSS4DeBZ9JDvjtLTvLE6xiBnETbeiE
UafK8bvmvnGivVV9tpt3lQtWigm2AYz0oRkGG1nXU/HZBurYCeOdNy9oz7PXuQyrCXCpai8j/ZAo
KFaoBpZaZYQqMXhgBg+Rr65Dr4luChlo1naQ+LOQYoFqSVkxJDPgadryboox4PJYvqtN8byEImZD
aEeh6vCWzrC5LtAIR7+Yzu6yzcu0EA6MpjIUkyUEXaPhjdXsVfuYyhqTt9OJ80IJh0WukbZRCdCN
5+xgNFdomcG4W91cERmJyHYBZ7VewomhDGkRD5kDAFk87RQgcOrc1nf23V7xZTzGMivjv6/SvdnS
dLPiUBddPaJl8GqsnybtaylrtpZtj3BMlGxq62TGexXJ25tUVfDfxlNZJCsby+QIUSGNtb5UONIA
HY2jlme1y/DIGzqjZJxOJkcICgbLKwUj5ejTMYD2nlAPBNSfwtCURHKJGLHkNIMLdtEXqJOo95ru
6sDyYe9C1DkbmwjOkCDV6lMOGjQl1+H4GEXUnYlkpmn76roSIiSTIWATFKSt8B0GJhnjrl8+NePP
0XlM44fYvFvIh8iSJLCytRMiQpcUxUw5J/2U+Jp6jxeKepTMGG3fz1ZqCSEh7Rdwpiw4G7qd8hAB
SwyTnFGQeRSdEtfqrgzmL7IRjM1sCGRrKqWGQQwRXNrWtMlyFg6fh/7Qfmw+0rGWqLUZE1YihJig
2VPVJgZEDNWnPguIOQTD74Qo7uWQLdNEiAl1QWhOOUqf3Rx19beaPV3+/vburPQQgkESgsEy4s2a
5t7YmY/prvpiAJvKXbzxqB6Mu/qH/euyyE2bW0kUwgK1R6cqVfhrSHZaNXpd72eNjFZSppdYB6rz
1iJxj4VrOQ42nqgPilejwfvKhGrxobh1jrLxYb5Ub67SZ8XEipA9mjHSPt4+03ZuPI+ukj1Uye1M
T6P5EbNrEtOQqijEi2ko+zALeSHS50AHLV5nhivQGKLXzfDMK+couwFs568rDYVwEXa6krcxuElY
EXC67yhIbtQHgGBwbKTKKz0priw3hrdrapimSVUbyCSCxCxlcGQ+rq/vMQGObpEnM6h24+/pB/Fb
fwnoVR652dNwoxzfOQvnnIULkYtFAxmXEukzW24L7XqQTaa94Fdd0o67yiqxSHRmpAonGQ9Z971t
7WQfztnNgh4816Iq8xqagVFO12sQizED6LPgiQjJnU6KXa/c2+2Q75e4Sb2SoJe3y6Proer0Q4sN
UfXPY3dnAoU36olxSschlhy7b8zPoaZFTZtYJv6HgDLu9R+vNnoRJ3YONrpb4yc59YAZrq7yxl1O
mgc67pv+6r/SaIoSBWPIe6IOlR3CGMLpUaHFTlF6f5jvL8cnMeSKUoRd19Q2VRRMDQV6GbvzBFVk
0AmbEjgeu0o10B+I18B8Uh3WTwx1cLPw0073LFk5QIyxLzqsJAhRfbQMxcKUEO7q+mdN80L2aZDd
V7b3fyVDiOOKFs2JoWCdtAf1FH+qvytu7nMs9GX2ms/tUU6ELNFKvO2BqzNLAIaO/Z8iv8prYJ+0
brj8vLz/L8u/9sp/Fs92iI5HYAwVC2aGOWI6aF3ZBb2Hgtq8HDjyHCevNB9CYIQMqCxzrKdqL+N3
FHMKUbBgeYXpdNpQZUhbrNQd8x9m9NnACO5Ea++yitsLedZQiDt1xKII3XFdkHfh1yS0vHRSn0an
8C+Lkekj5khZqA9GhaLePNVBGBO3p78LLGnbS9LYN8/cLytHwMhOOdnAG36IMjXVvKAT2tn35J5T
pHQH7R4EH96/4SzaXL2VMCHwhVFe2GmE1ZuU++EuwtBTKkkuNwMEMUH6Ajgu3if9OrTmWd9ZeZQD
EqSIXBI/4l3x8s78jwUD+Z+Kuj9IYIW8sgyzttJThWFIjLP2REF0k36pfc4rVe1zWTa2uWK2BmFg
WQLuvWBvMwBCaWdjxXQje46U7NkkVe2FXbu/rNbmuq3kCAZnNaGTREaNehfIXprcZ2YiMek3KdCL
pdmWZuoENwtDfDNLnKVSh6TpAOFC761du4/9zlW+cZQdDjQhS4D4PryJRTa1bEo01AtF9sEwtNKB
WTgqYmX5aCsheqPBrJSk18Bf9Q3WSdTbXsCzOKEqarXIP4aFwiyWDypKdork+/9j+c4CBN9ZxnHM
lLBkQcPRNYFt4UU33Wny9Ceg2gWKlHl729BXCygEcxJGyCDrCm+op3RwrZ1xoP54VyGR8gugc/3X
m+c/5nHWjy/wKqPLFcvKGh0WSPMYRE3GnB3RUB1J4vdmYF0pJfhT34xqsYzwp36ugFXM9CAbwIjj
/OS9S5ddatt1zwoJLgUoYdPUB8LwPmh5zvKTGIvfV7L4LZMihKM+Ghu1rOFVce+Ny4EDuHNagsnC
7IGbf6+eRzzlxoGMymVTLMhiQRYJDzMdIU1C67S9lLaGY4PlHkF3T4+rr+wJV7wWvpjESogQzGc9
qybDqBD8SOgRfafixpLH+6zJgxIjSqW0Msp96E3MoPiHgBqH4N+vbbBiVkWVHom5uacnzntVeK3i
drj3coCNwZT49GbMWIkTLKQprNiJG+ydWn9O6vull3x/24XBiKHj6AA8l4goWmatbpQUBMuYFHnS
Aw03eeXR2qt+5iu+zIHf0He9bNdKmuDBVG0G1owL+m1m0FZaPuhR7VvzxCvM410L80QiaH2rrxHv
9zIKy82lXMkWdk51KiV3DMjuAezXDl9mReZoWxIcFWcXRvptMBgJjoZ5rBY46wOOr8fhiV/hp0P5
ozrAy+IPuq8eOEv65QCyFavWEgUf67PSLLoSVxEQPfp1m7mF9tAAdL9UD5cFbZ4ta0mCo1E8TyaT
BUn50/DEaz7hnXlXOr61NzzdnX80suLcpmViZhdpDfim6Rv8JNBAmZ1GwZobZq5S+/BmADc7npKe
OBegHAx2ey0dZFCYU7LfgIzQbKLY1ggv/u210uwNVvi0fVD/c3889wEOCfX/5Qg+QAo2GXGFphDw
qXqL+TTR//gw+SLAUDXQTyOpedNTmWulnbSEwNDV2W+mhzi5JQPz2fCOhNBZyRHSDS03Z5OSaghS
dfbKavKnvJW51Fa4XcsQMoyRoE+e5Q57QZQkYKGs1Mx1gnmnBeqhH55l1YOtQ2stT9icPFzmfhmQ
YqioT9Tm6NaG4uVx5V92p81IYRDMpGso8bx5q66jRiEY+ugwln6XOTedrPi17a4WCHTAdQ6zFS8F
LLMSixgmAu0ztV5ak0Mfs86fh9mdggKn/Xuu16C0BOmkQyFOTN1NOpSNlnEMxEbD843qFcgISxSF
DRlP9ObaIZbatgM+esh8fQL31C7rvOq6ICpD19Seik6GabS9ejb0AHUmCh/ioVgNfRaFaQ9lIr9A
Z/e1CepVxwNVWo4Da28AnlUGDbZpeBTWALGWjvaF11rRJO9KjMF3aErWMbo37/IE6YQmI33YLCw5
wFFyDNtxNLSUvJZjVGkXhQ0w4+YZY2yo3vP7qeORHlVQNwXuGdvl+2Z32dw3Q+tZqHjRciYgU2tp
0QcMqaClf0avMihObqWPvFsXupVytrCIlbJQQHqHqJp15k2ifDGsUzdn4B0GhK8iARV480b+EmbR
16eD+Vd3LPG0t8ZwqdIaK2ll7ffE1n1laY95XBeu7UyPjU6v1A6MnU7yAJ72fajVkhiyrexZvnD2
m1XnADTB7gJjeFhIUHS952geJRQmJDlRtrJs0MP8UVUwmiQzLKIlrA+KOglmgImN38DC6qoct7O5
1mQkHpsefhYnYnRXQKXtMgXuN1e/FvWROveXzVH2fcFMzFE1wQqBPK0wP3X2/bj8uvz9bV/+s1wi
LvcUgWLenGaQ1Fok39escNyazUAfdaQgT/z8E68jjvNyhOgqaqrC+ZhlHYiDFuyMGh9CJNC2tlOS
bw2an8qrqjyO7bFl1Kv6u9o6NNJu/e1AuRLPV3p1I8eUah0Cr5EfM+ZpuOMFG+Kza+vZCDjQrqxg
s7lxK3FCCt9jWigzhqgPQu0rLW5j2avf5satvs/j2Eodc2EFrfVpCMylxCMRWroqkHQFl61jOwSv
pAjXBE2bk3xpsWf0kX0mzy0q+yHqXOZtXHtLwAs1sk4u6T4JsaKpNBNTFRUW7pv+3H5o9/SY2hin
cE3gdmipmz/KQFw3Q/5KSSFkaNOQgh8dPpCT0FXLH4rVemG4T42Hy6u5bRJoRbAJUNSIiKPWmdHc
GR2ygWl66OoTIRJf3rqGIIfS4VqEUANzSq9tou8akjktzpRS8/+50wGBMNvlgMEtMfnAZAu3oRBo
Dx1QYOBIweufIA/Yltmip0gE0tan1nVvS4Lfho0TFTcqAJ5QFXd+wfpCaqcDUFVQxi1A4Q4w6RnM
yKPkuripxEqIYG9jT6okavhBrFxZ2eE/U9/g7H2lhLBIObOdPsKLTtCB/1t9HGPQBUvO96110ohq
6BBl2kiXXu/7FC10noyiDYokztxlUq6arLvOY9mo/6aBcRpnWzew8XhheS2ITSh6NwXuAmYFsKAe
IXRw65+TVx//zS33TSMUX7qVuJffVzGO0G7pYt5tGSZPalfu1BR9cL1uuWkzB3TKJncwFhVP4fcL
+j0vO+tGUHglWzh4kzGpy2Su4UvKTlt84HL54Y8llD3QblnfWkXhYorWxdIpbBQFy/RjwW5Rwb2s
xlY4faWHcOpGxpCgORJbNhMfnFLk/zilEs1HUXUItAAteXuJTJlS/PfVvmVFo9aTpndBMgcZBY8V
fzYFtj0APh6cmDcFeMl7DlyCCx1aMDXEV6TWr4WyRFkUEiJT6hvcgm91GdrclpPpKFQQNKDohikG
o5JFypxMGS4G4eiGOvU09qsGMsHltdtaOlzl4GOqriK2CtulTFQb8OjMC+DllRPVfp+F7yhUENx7
iaY5BEslMmVFU5z1mOtGO0uAhswGxSoU/67otOOv2QhPEnPYyMjX4sS+zGEehknjp8QUK8fC+jRi
QGpgsd/rk09t5ls53b1jEU2HEAPFfAsHx2tTGJkNyF1uf4Olu8RI3ETKIsr3QUhmCSjf/4gQ0q/C
bEkzZi1/aFZDzLK6i58Fxc1yn9DjCLxXec3vzSg+j4ZrkUKUp12jNUYJkSCc6r22+mA+8wkj6tc+
KNWSwYtMdF9lfiTte940ypWywhE5dMCGT3pU6drx2Fm7vpHc2WTfF46VoUUJ0MxhIUmXHLqa+ozJ
puw3j67V6olnSdVg8k03EB4430tyVe/tIOWJER8JDb3l4bIFbiXO6816uZGvQqBqRoQwE37cNq4y
vTgZOkf2xodhDqpnTjMrbxuRLOPLEqxkNrMZqmi77wIHmR6A6Fw1k8x3cBO7YPUvh81KQqpSzO2N
MARnSHcMLSmKhWwmcdPUPFgybMLNgHu2upclXgljTdw2dsOzy5weisnPw2g/MolGm+fj2i6EWKFk
umLnOewCk3sNe8GFf2EDtr3kyIv38m3aqsa8sg0hdgDqV2WFBdsg9w7Q9fD0El2zY/fBgCnKap2y
RRSChjNEM8rQqHVaCduV5qEYv9Rp4f2ltQsBAgTHpYEe25dFHH6OwY29m67odWKgAqm7J7laW9nZ
eteEiGHl2VyzCrXvGXc1sAy6zDxNVX2obEloesPrJURdsdcsV5OeMQWPSaM3+JxdJMX8qEs+GZW3
eGjDCMbDWLixtFqy8ZqwNhJx0qipFa2MVRiJerJ22Sk82h/zLyGIQOluvNKlvFEycUIeuhAM3+aU
H9I/x2bHMdLiXXjtzAcgpHnNo2xkVRKqdCHNqZclArif2QVNdt2Xt7ps2FxiHy8Nt6vYYQAyqsX1
FOo4zilsfqnWj7YOr0IZTo1MDyF6sLlTuspG9BhNPCHkeIeRHVybEiy84FvAOtKR3L7OZZpWa/K0
QdmqSa3Poz0HlkFleJKbYX0lQ9j8NGQZtQlszXEyNx2tDz1QtyqCgQYDjJbzO26ryD7/aCTsfZOG
WmRaWDNm7PG+5TaZW7fPlyPSZthbyeCrutp/vPmMYBaxkFEUrauQj1GNa4hsGGirQRRtbGdNhN1f
mmZoJ/72onSeef/PSzPvvldRPw2c/XSDN01ADJoH+3hZvU3zXgnmv6/UY/lis1IBaqaZp3gfI8au
yOvZm6LJt+vcvyxMZoHCEWIvTuooGtZSM+sPemX7aSS7Bcu2Szg/WDaMXcnfyTLFQFcbiEd138w+
/p0ewplBGqXTIgohqZZ5k3Hoc1nGIlkpEdXAoAkoLisKy14mTwPcY0jdv9JBxC2lDdq9TAV7QSJA
Xre2b02y26FkL8R2/jrs4trgB0+3K6+XXfhcnHhCZNwrYL4mu/pW8d+VpJzNWWy0dmrcALrGRvuE
jnqS4/XoeJElejK1hIiADAWFOAe3p8psXRvINsV3tZLBvm3f0VaaCBFhsB0MVPK2mqr3yD0jrr1L
gmKvHpf77Dhea5+nAEBBO1k8kCknxAPbGRdTzxGILA3vN2rkKSzy2+rpsvFt58or7YRIMKN9B/ME
WMPou9640SHfKYEVLCfnHo+X/+bKy4+CN/eNlUAhLkzOGEc0RTv36DXX+d14A1wGD8Qz2eDy14dy
X8pInWUrKQQJU1MGuwU+edBblat1J4oD3V6CywspESJCGwztMsRlDHuvzNTFfEFWA6RcNkW8feM9
L57YfBA3TNH1FLEi+pwfeS+8Eph+/H32u3/RnyyzDZGIT21Jp6KJnZugm3yOP/0zh+Z4GuDs/tU1
SpK0iNR7TeHoNFXzPjB73dMmpOJhva+ze6up3UY25bl9Z1stphA+8BKxtE3ODw+leEzLzDVq1Qvr
2UXYOjA73NWW+TgVg49BMV+xC8k1VXLgi62cahTXQxniiSq1+3tGnxOgFy8t8VNdct+RmaYQSYok
z1GNxqhbXiZ7ZntsrIJBk2SAm+ekbWCm5uUVQSRRCLOxnhYT9m/i6jSZT326u+xgm7axEiAmtEpk
GjV/641Lw0PJMQULZKoD2e5bJ3vUk4kSstl86WvT6npAQM1F4xZVdexi9MuNc+1p1e8iXSSqbW7Q
SjXBEEkRs2nk1OYGKXyi5aey+ZXGlkSKbIf4X7FKMGsln6Y6w7svR+a25xtDFgK3C2QrPQRD6/F0
WBdcQl59qo7EA+cT8dHaUzA3anx1x9u8ZXmGTCvh/GrNqGzz1ECzAwXRYL8ECUneZdqwbM2yLd0U
n0RTFLsJjdA+lMeAH+iPSycZCdre/z8CxBxTx0CzFsV4Exui5oedNYe4TA55qUkMQCZGuHY6YQ/g
bf3lzdU54NHZ68bqY0jedU+3z9oIjhr1c11m6CULOvIxwYxTXjyiYQfIFN7lgLC583hDprYFjtM3
k5ZsWTTWMVib1R77/Pu4yMAgubm+yVRWAoRMBQY1hVrIzdk5OvWEdsKrJtmT/0pC9FKNWokR0pNG
ycHerPGukjmwjadEe7y8TttJw1mAWO4CNVGYxD3CGc195efLJOfO9qY50DzdT3Yyj9wyM976iWc7
NJia4rm2GEo4zbzsFLEPGGpSWpckkmsfX3lxZ9YihEDjmB1Gp1RYspGiYN2w8FZJll/KtLjTnHr3
bZ8f3rGGFjo+NVtHSzOQJ14HT3MYezC2pj3aIk78vXUB9qTteCYyyX2JfsxacmZvGfdaHv99Fawt
ncX2aCBLjoz7KbltQ0kbhuz7fBNX38/AVAds2IQfBonbpK3bG5Ilk0kQ9sigqUXzGhooOYbYrau2
f7q8J1vuaQF33zJ0k9i62LLatmYZqRpOzYQ431vbvCum5duYJo8pemb/TpQQ0uzCbpfJxAkQWt0u
HV1GTG+MvtN6f1nOZsZtUaCaOLqOeRixPbbVDIwOgYM46J4GPzrwcZj8Kn0eArKbD70bfbksb9NV
z+LExth6jOLRNCGOqDd0xMXoviwlZ9tmUoA+FuiiUodP8L62NGvQlyhuICOOgvKoB7g7e6Hhlwf6
ACodtNHn3v8j7cp2I8eV5RcJkCiJkl61VJXLu9tju/0i9Cpq39evv0H3nbZM6xSn3cAZ4AAGKptk
MjKVzIyQUXhu5W8rk+K74FS3ql7qPNOZioPWjm4fn2MiN0C/E/QTgj/fw7UxIarmmho6Q4WPpH6+
XowzTYUkuqR+s3VMVAVJNfRnUTMWVeRUp+ZCRAXAp2N+MXhWF7osl/jC5qsI76A3NBWdX5oo3WQX
/TR3Fr4tTXf5RkBh14L1wfKW/SNvBsoO8ufvzXWtLAoQgdlD1RoWbN0QXsbTmTHTYLY+MOuAzjnH
oLYBJ0TH/lv/YwzivZaK3sM6fEzjCxJKsGFzEWi4wMapjoFm7Le/n6RhFoLGpA/S5usS7TPNgNKo
/+c+Bl0Pk2C8mpiYCnhro3HiOHR4Y7lT3xLroSw/0+nrB0wQFUpnLz0q4tvUwMzCCkF8HKC1yDN+
oLHczSMJadhWSABQ/7YhwGgNUaiIVTiK2Ql3LRuv9fYDQ0E8Fvw2IcRpp8yrBbxXaBVH5hmWt+Ug
yTq3jnttgK9xFTj7ptBUE0VHPL6aZ5X1bM7adZmWf37gmOCjJkZzHB1TVIJTtSy0yLLQPnAwzlLW
N05LPLuVGNmASUujnCXAcgDNYjGJdIpSsRjIXNed27SD21PXdn7kdX9QsvzPrwkf3jdVDM5gJkxs
UJoSSluaIoEKB8x6lFdmNkNUTZI1baQEMKI76GY00F7iCNuGdKBKRgUORpVh31kFCHICxYHg2AdA
3+JNsqgeQeju3XBgH1k9MmDkHqqunVcmdU1j/trlH6n3wQ6K2HiS0s13Q4FaXYbMjICQ4eWy41ln
6tV+cmV6vL39A62/8GywH9ho/QUzkhDJlK7vDHOGMUwLuNQBT9gHvqjeWBAAQO9MOixpiy+q+Dl8
yKrHdvxkyXTatr533lgRMGCiqaUNdo+j5yrJFVSS8fzwLdRA1Nx5Hxo0f2NOQITc0OBy4OsKlPE8
H86G9FjJHnA2QOeNCQH/ZwyMEEw7wg3wtlo56GOZi1tMPkgyahvYJXxWwQyGJg1TQ1ekGCorssRj
leP6OFCiLMpDGT4O3ZWV7VOk8Elx98cRZ21NzNIaS1OaxDLQ4RzeWMNV1JaYAaMS2HmJW+KadMRM
okPmF0mAEP7RajmlzEhRjXiaveSm+B5OB1B4X5Xfeh91RNBExJkHxqkju6I7ruiefwCT0PmJegha
PzE6JJxd0vYNJmXxIqC39VlhK96SOreJWXmWQiSL3fp84F2mv20JCZVe11Omo63vhfDPPNf9GLqv
+iX5RndoCb7UZU0GW34JrMUXC0AQ4/sCYqB8Hc0humkCJ69cCvpH+6dOJMkvvz7iAXKg5bPYGgHd
/9uAmwzWQmeosGB4r38EmF+VhZT7juPOKRvCFbbyfk4NBevodryxeTqQM94IxHnvIt/+8wzCWi9I
cIhaKUanyREJnfoJYn6F8aTImvpleyb4AcJg0eY82CbjeZR4SvVw+urKfl+Is9piFdC+Q7exnWso
Wtt7tVYku7SJ4utt4mC1SrSKkSpOYaI3O2eecaxQS05Ud9lDgx5iv27kLxJNwi3wW9sTgCLVMHml
gXQ/0OrLJR08SAbWXekWyugm2aMSStBvK1VBbYw3tWO4ZyPDWxZMqaCkkNrpAQTXjB7tUHdz5BKn
z2rzjoIM3bJ1B83hIiFdZBdLUdQaCuTQbGrZGWkgDT4Gf2dEOCw1c8AYmCNAaQ2UMW0/w+RySr+d
NrLtEqulCEfUFyoXrcN3ffqT7HlkL73U60yMlPOX6g/UMVEQoFQzkIgjQxbuaYY/qqWCNsui37fT
PW2eDGlCtH04rzaEi7qgiJVMFDZAngHBwkvKyYedWeIC/2PjXs0I9zXT5j6peam8BzcHyDN4h7ld
uOSaNy1/6Lv+zc4J3tBYRg2WO3xYKOFxno66c5V8JCNaH47gCnmaFQnLkHS1SfLZQkN2k7K7ZSwk
O7cJdK8+IDLNzkrddpmKW9pkoLFN6XhuKVP0l0aEKJowpS5ojdNZUDAFn76xB7GeBN1kCyFv0dQJ
9bzXTCzEmo3LOcLEhiMrtPAtfxdEV3slBGpi5GWf84F0dfSNWHdZd2ZM+3C6icxv5qi6pJDFiK0P
WDz94KMSZG34PhIsWl2ajmnZIczV4WerOhD1XKtiv1OrYzdJDmmrjmmtjfEdXsWjMTXVcUT9NzA/
gToIUkS5B8Z4EApwKkLeMhxOroxOefPUVgsUIAgUnBj1yvj3bKO72qC4oIw9jambALSyIACQqYZ6
aFd4tieL4mrjjZ3abskkNWCZEQF+MP2Ujkjv8J5ut27bam5Nz3QmyUk2A+pqJQLo1EMYOiWj6Ctq
Wje2MXQyjB4j+l6NZdQHsmMRwGeCEAKdKNKrBa/a9CKfJfslWYrYS5RaeTWwFODWFw9L8owKpsvJ
t2QYur0MHTAKiSjDErP3yuxSDTSRADf7oCdHM5L41vb1fP19AXOyyCFlOuP386U6tuyyI9eWmu6W
+lsqe2za9rBXUwISmENcMlbiW7Jegij7msWXdLr7yE15NSHc/4jNscVq3H+dUJellbvUKUS4JTmO
7EyEGx82CmuzpkZNLrV3UQcC/Tg4vQ6ZBeHGq33eWr2CrVKdq6G4imVhYNt5X/dJuOxROY+qTVXk
0W3hJeV0EZvkoCnsGM8f+rQGh/e/Dixc+aaoJ3NKsFlWQz/RL7PjeNmAnhPZLIzMu4T7HtYRRIs0
lK0mC+MAkbHcNVMZZHj8PX0029/vrwsSxypHJelK20I6mP/E+CHEFA6cgbTdzd+iGwOy9rIxzi1f
QAkTtAUWWM7edba0LdG6cEB8Mfqid+2wOKZWJGlz29o8/vWOTxyMbr5r00j0og6tSe2DAXQtqGaD
+m6sJTa2kGZtQ3CEHLJSeW0D++s2c2tyNOnRCmITRFOWBJo3jwhtQHjpoTZ4/cWcg6ZdqPUGmknJ
ZTq7xtEAfxH0s53gl27yfEhlZdnNDVxZFIBHtdo6IjqKE632OZsvbMTPcJTAzpYNPGIanHqOjygJ
l3a0Cg1zL3jEyiPqLmw/qYVvlbvT7r3lbSD90inmuVXrXXnRNGKa5oXVB5i79uoJTwCf/tgAmKuI
rtmY+3xPrTwpBqMFwSoKdVDdsOqetcUMTtvY2CnYgAeAlguMx+LIOLg+okHP9T6opsltkzMNU4zS
hv1NI3iD5a8LGv4nhDNKtHkauAbl0taurt5lBhgR7NvTK9kAahtvVXiV5wiA4fG3CW3eOWGSEIh3
9smxzN3ZAhvc7SS9MBunjuceQqiDp0sQwglmMi1baOG8SAxG53o4ekqmeeDAPlCjPUyTsh+I7nWp
4eWsOTZQW1VT695WK/yzuuD0ire+g9/8W4TYN5HQLEwKCfJqpB5LLRDe9FVQd4nL9Oqe5QM6Bn44
9nyMe3U/pyoYoGTfERtfSfgnmHgyMhwwxoiNRD2J5kFpQStp7H/1b+t7ztwqQ/b/sdRXOwJqsDzs
aJ+BwX88lg/dGVdOnW5Z5s5clOcw6JLQtX3Kr+aEU6aZirQ7ws7ileJOs/LdpIz+6dOT7Zx4eAPN
65m3L5I91zofDv2u/g9CBFsI/+aEBCycRmaPRoETUm+hns1NsV3qWfPZhJJwgQ892/FOr0y2eUL4
KiojthcG7baw1vEGcm3bsiYF6aKEFMZKozRdCrDOL5AzxiRovncWF0K6mGmCWHyxbw8YoTm9qm2b
eE3EcyKYit+Rg0WJPUVlC/HeRYNNPhOt3oQ79br3ucc7H3lpsfnr5b/2BJeHsTwNDWzjaNSKX7P5
UVf79t4xJv2YK1QSbLhHC+WON9YEj6+aupiWFhg95udZ4sbsYZZ9nG/6xWpBgsc32oL3vgIbOEXt
fZGX3yFOIINEHkpOLUPw9mFRKxDRO02gHKzr/gtnn4j3eJv/9TrGbqXAJDMoODtGXTPVaOwmyC4G
39xlvqG41YH7Id3lu/arTCdzEzZWmyh4PqUhqSIVwjIMZV5XSyjqU0nAhujYz9+1hVyCZykwSbE/
7f3b7uFYGPHVwMgsvqWiR0HJCSW40312l6WLP6nzeYJQd9rMtov8NiM+ojrhkrdkjPG1pZTQL7TJ
k6OVEh+R2RDqk21R93PBhThbjHbk5ldLRte1mYkg6fz/vXqJZavS2jzQulHzBF/vGPfH1I8F4uDe
xhyOrOIhOZR3eZWGFocsR9tGnTwa7JhX9w6TPFfK1iKAEPQjWqdQcGfn8VlPDXc0h0DXzgYq+xCR
nQpf62rTorFXmMOVSrTrZRcf6kuF7frxRd2Nv2vHoHH1QAZ62t22L9PrSQmIFDc1oUXEs4qxOpZO
0A9fNDwrscbTaeKlXD5a9n7FAeg9QL2aFAAqLRUtqwgukkn7myXEt0/lNuQ2g7R97ZydXp5sTwVs
CkkCme0e3NhDq/6DZpWLJZZFRZkLCnDU6sbYWAku0xhdWspTyfaRLlnFpgui1ZE44IJHy63gGeCP
rqweY+yBPk8u9MWo9UUrzrUkOL1ZW2z6Nsa9ftsRnGFkdTVaBsNEVuzq3+zB74wg/2J4DHwauTfd
RcwPKaefL884ob6MyHJzJzGmQiEbYNmaeJnTxhwTZYaiUjNV2E1vJIo3EAmMb+7lyohwnRs0G9BU
RXjUe05NV87BgBY2JTwbqqqWXK7tnJ33eWkgJUNDsgC0Na0XrcgQqtSj8s0Iyn3qQQcvc4n7X9q9
tl40wPj8ao68RRBNsZzI6JEv0VtU6Y72Z/OOfZ28BGIBEE/5nH9V/7z/841BnhqsIIuk8VSNCTL4
vmRuW1WuPkmOS7om4bxYWsZT16M9Ew/QYeUlscvfO5Md9cPOI92e06F96Kn4zcKEGxdZ5kCXChhV
j5WfgEgxs86ZbG3b/v56XMJ1K1TSUbs3IRCQRbtZu8zLcG+Nklk3mREBbQ2md32jYv9CyKXQL1GE
mp2sC1Dq5wLM1kWjxksNPwBgVGecctLxhuPCvAmnIx9I2upsf3M8AuYuVlq1SwZHH76hOwHS7KGv
XzXoDy6Q5mIIykVT4B3aRE/jI//Vd4Hr9XqJb8e2oZC6GiDo0IaPdhe7E3nRL3bi6xJx0ig/24lM
hH4zfqFxGDkn6FAgv/D2gs2lYcz6YiCZT75YWQpVJFPiH5t4uLIgHJ1mDa3JWiwqH617JatRDo+H
XZgte8eMJXFs+wNyZUw4tyYZdRJHELsBX2d8pbgILDvb16nvXM67/yLStzUSjgr17w0UR+VGoy9T
NCKCY8g6M44Wmo4cr9KO5RmItvY0OO0gktMS399YNI5zr+ILEi+Vrmp+S2WMhvy433ngajUCwEO0
dirDBW1aY/XAO3/syG3Lyp3Gy6yW8aRsAsfKloDtFhty9C4hGg94HrNMzNqoXm8cPrJjIA5GSRQu
LrbkYF4tdIwFHwqWrezGqYD6PJPc2u09ezUhoCwZwCTTl4jBszb7aGHRMuVokvM2+WTKWsC2t8wi
6LYFHTLm2N7eVqgDhsmUodCUTwQ8rqM3I4eamSpZ0Tbcouv+XztCTMzbpTA7mwNRkF7xnlDb157N
/a/Zq/jxI0f0aowvehXjma2M8Ui5MS2+Nq3eqwZd8umzfW9eTYhHtJgYZM5BjWyPi2tidkHafLiN
cq8WBBydjGKYWISa9aD0OzCGLGAKrjFHlspe+rdD0+psBDyNyJhrk4Icum5cq/azGJUy3QezbmBf
wLfL3mNXULPbycjaZL4nQKtKlyk2EmDPANaJqvvZ6w/LcP9XriC2MSTdRMdhxDm1tn2DCsk9G2Tk
PJJliCMsjlmDU68DJ1zZ3hmlV9hXVNZkJDMhgChdYtOadSQrxmgGuv4zVmlQlT9ObxU/5vdI/dvh
ROITMlhKr73UtsPyLDPRtws5bKjHldEhab6m899dUiogQq1gVlPpeeQpPsfR3cxkXzKSKyo++izj
MDVhGOPTsHT7n8U9HzrP91UwPzVcAei/jGHITAqoMFO7McwepI7q3H3TB+0npTKBUJkrCLCQT00+
l3ijBwOh4U14IGC978gCqWwdAiKMUTtUWYxAWtelpzqd2w3+aWeTLUO4+3qzmApbkA733QUnl8cQ
nlX8c9qGZBXiZHEZmX3Tz3CAzLgj6mEwZTdfFtVEsZ0FGick44N40xMY8l5Go6IY0/ic3jXzHEnM
kUQES0CBamwyOpo4+rztqNuS3p2j5iFGR6A3O0m8P717mydkYzBPU23VRiL/NoiqStxFmPtqA8W6
TvKdTa5qmayyzISwoDhuTA0NNEBOUJ/rKBaqD5as9P7yvfEO1lbrEDKcpUinKktQncb35L74nB6Z
r97MN9PRflH+GN3lJr+OfJndTedbmeV/X+UgOZpFs8yGa4xt7LUkRnId/N0B8d1dWbCToTeHFO6Q
Idvt0gs7PANdiAxF+Rmc2j4B0mwjxFNXigCa6N7ivLzbTYe5cnOuVLk8yF+NZU4hAFybG2WsZ1wb
kJ4vNXET1dPaz6e3bvMm2YbGh0ExpCkOZC1tZUUGQcgujGVvYqajCo3zTrlQNMng1TZCvFoSP8Ad
dczMPER+HVJfvW3OrAN/yJ3yffkibSGbF9j+XF3ZE26tlc9aVfLvOWM/P6iX2S79AWa7njcIg+Zg
SPayzqDtatfKonCJHTV1RlDb4VX3OrI9sGHFV8RrPQaxOMe++m+M5JupysqmcKcVG8OqpMf7Xalc
gG4JvapuuYC5qPMd50quHrzpLtCrtNHaC4kGsUsFrTDjtEwY/zIu+9m1nqgHcXF//DzdxmeQYQQ7
fnaMd8r9aSd9Qdh3Vw/9GbwXCjMzomZDFY5FqSz4DCSXzidyJF7zvbkgKG1z+opvPDO/WILs0Hj9
ReMmR5kvbV7ElXkBwRoMPkVqAfOjk+21fm8ye1c6h9OL3ITJlREBxFgyavjqBDr37NIun1n04/Tv
v7sQGPbmdSjDwKQMGstMAb8mS1HnzLKawDlYEwiof317okyalkgCyx0kwSXgIi5JtCgAmN2VUZQX
bQOVEsOPi243MduXrEpEZdGGkKBZJM9UpUCT5nKNV4/jL5V4fKhxEsZ4J5sWfIdiojkhW2uMdioL
p8OmNS4XgEK7YaCexRcqKmDyWqnoeII18ZutquuxJs6E9475SlGeFHpOnD/FZdGGgJMJHaOoigc8
c+zpnms+28WOgi2f96HQxhskPiEiiGhOAEm7HfI5QVUblakW0qDnVhXvhsnVszuJY3DkW2OGaEhA
xmmOLDXL4XzWpzmAJM6nxU331SE/s3e8TiqV8JCdlQASo6bMFakWfPHUX/MCb7Gf7Obs9Jok90n8
jmNOU5SqArA3u/M4vWhTSTlZ9vsCQmhLP2pJDecmjlajJp7XXt4kUvYufu3fnwy1AUO2puN17W26
Fqaz02khgCgpXW2n+csBdN4FZOjjPZdTZXgqB7/Nf1BZ2T6iV8OC73W9iSlWq4Hh6KINf2jpedTL
xse2bIAdSLMhUo2uVzFChkpS2FGEaRGGdG1S8e0zT16MPpfTrrC1h5iF5IrYcPR3urczjXQ8OOMl
NE+PRH8eG3yZWpZHSISJRUlkktkStk2nEWNLXjdB60Tewjl1F4yutp4DVXizcU8vbMsH1wsTrq2S
NWHlNLi2pPmqjReKrBNI9vv876tvhUavtTFK+jqYs+V7S5pHQiTDfVsIt14B95CVBWPs5xBEeMgW
5sItNM0tBsfVnGFvoLh3erPE7I9j3NqUcGEbls+zXQO7i2Lad4NX2ZXf1Y1Hi/tu8hjkd07b23Tu
ldcJAT1vTbW3ZvSVNszX08tBCWpT0rEjMyHEc5ZpaZH0CHl18imNdmDDdomsJUNmQwjilT4bGB6t
4GPp4zgc2vnKGe9P75TEzd5VXMzKHPKQNwu29mG2zP3QO/u/MyHAaDbMU2gNMBFHTzN5zIqvf/f7
5K0f6ySMG6LCjxsjMd3eGFJPrXP/tBHJUYh8ElobJYviwKNoeszKowllFFmb2Wbiu7ollnDlaV+E
tLNwS4YdZBwCtpv6XeuPPlfJc27KRynFuezw+aJXCMByOkOqfsTJtF8H88g0SR4gQRhLuPZ6bSqm
/fKwHD8780WPIkRRf21ZEfzd4QjXPcasbxEtCDKJcxlGR8X61AySlGMzoV4fjnDf66jDe0syozPz
H85HqH+1Ihc42frsQM5DyyV3p9ckNShcfvC8ZI4y4nCM59lrzvDBgHQ3v5iCLIilugsya7b61hUm
sw6dcUZKNXrajnopPhisK94qX+7Gg3MvWZvkNoktSyYbWDYNGCKJHl6klNzEtz8bN/qz8o+KSYNi
v4xu8e200W2bGMZG6xkGKEQqMRsCKYOlYT+HzgEv+85uWKCQT6eNbKcgv42Io3h0SOIIjFg13s4b
Lyzqn2394Cy3VTWUbjk9njYmWZEuAKsZMnyfQAowyJbd0u/67jjIeDi3b/DregRsjRfDhEA35GUs
tMlV446M+zYrXdOR3GDZvgnZFIiNhpEZgNdIu9fTi6xinpN/z2y/av/4YftXMvK6JhFmlxGizCXS
RHSg7POX+YL5+4QuIj6lMUrN8X+6+BXBdVf/3+90foorkM3ncBkUCJvg+24MzB3XrSjOySdUoV5Y
TD/y3bo2J2BuPtthW+jYydF5bJcj5rVc6BCQ9kPJ4+uqBMgF8UkLFgVULVm+i/QrOlzqyg2Gl9zT
Lr6NS0RFW5IJRVcqjhiGrMqtRcetrZ6SM07ewoWGk9l19hjTlNLCc0x9d1YrawLIK/mQRiMZavSm
zk+k6q8xwXskWnLbLSBwJ+xSjRXwHUYS79+MwyuzAtRrVR416oLAH1mZr8N8/af62S8+/9sCOGHf
OqFq9zQr+GigChUsSq86u/Xo9P30YW3i0cqIgEfxEiNG1jYeHrJdOByS5DGT4eu7VitxIQIgVaGS
gqkPmEeeCTqt9M61/aRx2xj8TuzWXmT+d/po0Kn0duO6tiwh+IGeDj3zygfeBfgyWx0F1NW8xs1u
o53sHWo7D1ztowBQC1SHrcLiYPjwq/GQm+yO2nH2udPLaoWbGL8yJwCUYptZpWbIn3M7Sl3EzseQ
KQzUHkmEJz5FdqVlOyoAlGGM5chGFNZq6mbWfVxLoqLs90VkKheHdCSEq7c71blkMn6K0xhhqQJG
6PZYlVWPTCnvkmNM5n1llTdmN3uKFt2PVo7eeRaYsyUB3M0IuTolASOaWVeHJoUjtmgUVusbQ78q
e+bH3QEc5n91j8XpIJMBdJMZO9iwf+iXpPvSyFTe3jUwCdf45ZqvgqLTgB1QK/H1jCGACWNIu0v+
veN4TePWpavvp8DeyfWnJZ7+EmxWVtE+rKnpCJztTPVCd86rsXQb+8JUZKozEh98ueErQ7pp90rf
4GMhi6PvMVvO8Ci0O31IMpR4eeVb2YjNxJo1HZ/VZWBfLk984jT0U4/ZHtn9F5iQrUmACSdVUgM1
wiawy6tWu0hkZHD83vzv2AuK4bdI6zTNorU5kN0wnuLCd2oGZetnYgR9/NmpZBRd264AVgHbBJ3o
u/lyUJmAHXLQcYvnM70qD2xBIW8CFSX1T5/TdlB8NSQsa1FqU8/zHt3Ihc7gbd2nVk33M6brJaFK
ZkjAvaGfSDs1AAjaXHBqOHaT68HptfwPn3tdjIB9FIlYXVK0SJQ/iws+iM5A9Y6xT4rGDOSBvqwA
JjslAfTUsR/rWcU9ajrLp+1OV9tjhFdV9UGyMJ42vHe+3wsTy2CzUk004/N3TeZ1Ph91Bpvnd/3Z
2Xdefi2bZpUsS2xCwj2qhtYBDmVRep6S5QZU/R510mCmt6cXtu0UYM0wTMPkVPZvL1UdWUzrIFEf
tPV8T6qHQgmf51xSG9kOTa9GBBdvbFMzlASbx6yvdgnd2Ke6coKmv2uHWOLk73oXfgWOV1uClxtT
pWhxDo8gz3Hmdp8L/jx8NL7nT8nP8oJiQrw9nN7Cbdx7tSj4PEnyODVjrE7Hm4XZMnfoJTw0m+6g
Q40E3OO6iY+ct4eUl0mYxAYsxOCz0K0rIzpO9uNEIu/0SjbP6dWO6OS6zro2KQgyr3yPxn4KjtJC
j71KeTTTTnZQPNl/d6NWxoSPgSjtpjQNARVq5VVnOepJqVf811mdTTdfGePXexULWdFrDCIVmGBh
IKhi7qId0awo2T6ZEeFTIK/wnj5MSFzL/EehfZmbgyojJNv0tdU6+N9X60hmLZr7EV9QWTXtzQEU
tk73kXd08On8622WAAmRDW6ArkR2h36jIMe44DT7EzrDSozvKRdSig+Jc4s1YHw9DVbU8LJbEXld
f9P0sTsoj0v0/bRzbyODjolOrusDVkcRGVR7McmEiE72vQmKJV7ZmXXX+ce55MEpvCKSucTt2gSE
xAjIZbn4ibCTSxZVTRNiUMbYF/dcJt0Mwms+GJb6mSebW928vCtjAsjSLtImxhq4xviJUlfv/klB
hKA/5RiWOL2Tmye2siRsJFXR5Os0JYJ8eiiTq6mCtdq1e0NiZzubWBkSkLVw9Gku0XcT0EsIiEC2
KN63n4fZb/3Z57W4qJBA+TtR3pfogeYvEBfZBqZlhSscY6Km09mMjvIjG9xRPRtyNL6h+OyjrRlz
x4jCutee4QT/mBdYNC1c7SxM9brTMF5tG09JFCHsX8TdcHb66LZdEsRM6HozEfTFwjotCSeuH6qg
87Wd+sBbZyEsM7vFS+esLuPv2YTElTkBd1NQ9kRLUUHWZH5Up3LXGocGKk1/uSjh1AiGDmK77aoA
3h+a7nDR74dD/c3K99kdfyyQEQRuO+ZqWeJZRWpZRRF20XSj7oJ/WaHnw+szzzRdkAddyFtoN+/c
yqIAJV2chWVpK1VQ0Gyn9VeW7QSqfaDV4+m95P/yd1F5ZUdAkTCNC2dUsJVznZ/FRuwaRCZCI1uK
AB9lXNRJSk0QZFn6npXM6+393D/NMiKybcC3CTIzDep679rddaVWW5JAldZ+Tu6Jl55rLk8yDHcG
v6qPno8/5uB/ucMri4K7Z6zPhiYHb0Blp65tfoogHx/LphU37xSIj9AwoQKPxE5no18UtXIYAmYN
/qiJ7ftC82tTVnPePKZXM2Kbs8agdtKDxTGAwntQFj+dcPBS6PfMMnYMyXocIRFc4iQphwpFHnBJ
uqr6Y7QOnWzIfdOtV4sRDmaMK5aVHRYzJTbIej6VhmSQQ2ZAgKCGQcsdzG+gl6u0/RSOwVTuT9/M
bdBZrUEAnahrNa0nVRUwEDf8/KWjBtG225K4vO6rSN98tw8GhQaCNltHFTkJmelkOZsoCgbxI3MO
FeQczfDh9Kr4ZX+HN5wq8P9tCCG+HnqimSaKpWVF7xQbjdBOu+8x1GePaNVoQ0mAly1J+JKqmrBY
0qWpg2E8z+Jd5Fw3w9+ZEFtdk75SdQZJMpA/QXVZLXdVeZN1snEuyULECUVFYUWCjsYaWtLJwQrT
IFWmADLu7unjkZkR7s0QDylmVbEYjMu70RJ5Svg4D98/YMTBpDL+A2esuJbUMdI5TRC7FeurPoxH
PYrcxpGpsWwthUv66iakDpH6CEffDxMeWU286obNTke3ZOvsQ+P5z1eysiEqLg9sLDVbG0GRUz/F
0a4eHptod9rE5gPX2oYAlxm6GLOFu3BlBAtxDS/zUeVHkS0YqAumM4k7b4UBjCqgxRU8m8Y7nSHb
QN2Ldnj8qSHzO8ffqXN0wOkey6L1FoCu7fB/x+rLVnE0LdIiAEEX7afioRtuT++b7PeFrCOLm9Kc
c5TU2uohB19wVUvOXmZAQDJHISOICdE2bWIMIct+DlJ+k00PXh2F4MEMzUVpNeAolMKdvvUQUvPT
oPQUj/1kDxGBDlm5i3ayHi2JVTEPyEmuEeQ0bTCjchdmbq7krvnjrw5HTAEG5d+JjsQszihZrskY
BqdNSPzYEZCsjys8+U3YvF4FX6lnjhdt/I+lSz75t8LZyovF+R7DiJGLDha4KfF/3H42PhW6/jhp
jQuKCU9boI5yelmbWcHaInfL1b3p9Lkk/YJ1sQtIlu+4uGp1QBqCDDcLop2sXVvmDfzvK3OLPjQs
pahxZYPuG4s3DiBBkuoV88MQs4L1ogQwAN2mWYQ9fC59GAMS8JYY/YVaggWRb0jOTLqFAjQQp1cy
E6O44KqEVNdZjS3MzsPDLz7R0Js+8Hq6XpwAFHkaNU5SozG8GfZqGLl5dj0oku982TEJUKHGoZVY
/PmUUm8YL6bI61vJtp02YYsdIw4UPkPVhuPFCRRK7PpgVJ+NdJGEn82H4NfdwqfcW4eLrWqsm9TG
186oXc1le9lU+rkyFLslZ3urbb08XAJT726SqDiratTV5nZvM9Od7f6MzZmkJsUP5397pq0KMAI1
r6xT1RkUB2biTp2HzDkwf+jlszIHpf359OXeDikmOipA6gxiGuGjomwiFK5TpBOW9qO3GletJT3q
m+UgC8n3vxYE9MBD/jJB2xRdWuid4gVRswx4pxvnJSrPU0uCVrIFCegxd5QpdEIONtNdZz7P8Z8q
B/IP8PV6BOBYJpKXuoUsYnCuYxXcX8SdWCJZxf8AjNddEwBjrnIaNRM/F+LNmU/31i4+kjP0JGqD
r+50lJxqyT3Yvm2vJgXQUBWqqHUEubWiN3ZlEYRJ62fDl7/zNwE1xiEHFYGJHGnSOq/KOvCny5KY
TQ+AJoxmGgZ1bLF4odnQrlt0IPtUXvfRXRnvTi9hc59ef1/MVuIuhGADqu7BWF4ti++Y50ManDax
mUmsTAiIVDutY9UV8HsqrhfihfXoZ+W+HWXlb9lSBKhRYm1c9AVhSS+0R+hb7xXHuE3rVBIqNhHN
JgaB8IDNceYtwFogjS8rhPWgSZXbobSDLLUv+z7XvTKlXjOgc11XJLFj0wtWNgXYiaMlYx3vZ6z1
ipfZ2Ze6SvzTx7S5fSsb/O+rTCUZ0zAZsgozhiA7yaPYm6oHLfx+2simL6yMCHhjmIOSDHwhDvbL
MXuvpv/Y0RfMykgwR7YaAXJKQ6s0dYKhnA5uo9D9Eqo7q5bx8G2bAQMaxqu5Qwi+rQ1zTGfDQjxI
CtfUvlhJ55exrAK8HdRtjPWZYLHWLLHVvqt01Yl6uw3in0rkjz8Xn09Npp5pYcoQT42R13jxHwtR
vwQHB4TxkAlXQQwl7GEej0SdZzwCgwjnOMTsTmeT5DJtOvbKhADTQ5erMclgIo9urfJbvNyd9jfZ
7wsIrSw0NCMC7EmX8tIq26uWyULopkv/XoIm5nVQ9aww5oUllAlGVw1MrZWXHWOercpaAGSWBGdT
Nehb9zGS1DzGg1q6d0CNp0deJFOhkdkRgFRn9pKEFm8JZo2bMsvN50dwCBoyKa9tt0YNS9VBHUxt
UYTDSc1xHDIGjqVmB/rq+JAGzG/O8ycDKkhPyq0W8GFgVeIT28t7tcp9ZgV0Yx0adlwiTqD3xI/L
o80uSVLsE333f6RdWXPcNrP9RawiQXB75TKLdlm2LPuFFSs2933nr78Hcq7FweAbxM5DkkqpapoN
NHrv05dlT5h5QqsO24VAAY7Mu6PNgHnGhYCQpb3tr0B57Xp6+QefILhMTCToW1ocU11r9sh2I86c
EMNO16MsSyv0fG2UQDVqQQ9hW83pqWnO4DQa4MSCpY1nJDWIb6196BYj+RwBAVfRB7+0u+ssKr7H
hrHPLPKwZLLNXEzj8NHE5iN4b6UNAVzcMyTNVIu9po8CQt1YHW/r/NqZ9pdPVMyxZWgO4HHQJ8wr
3QYIpCXClxphbnsDZPc9ptRvgSLvZX7iy7oRhPdnExW7jKBosdDo9Hh11ClUEmLOya6ei/ig9i+X
uREZKkclJmyvgQofP25JK4LRwXkpAmOo/LlsvLpMXsJsfb5MhkkBf0FAiTHgraoqBSunbNhTRrRq
nYpAAdSY38Eb+6xU5muZ0xDtXuMd9uEARDEkFQx/Ez5eJi46ww1xvs16aVFj1lRSA8XgIU0/5JGs
YUlGgFPAdCr0WV3VJjCKylW156KTyZyMAqd6p96YqrRZi2B8AazJPeubjHf19XqX3HQ3ylWxk3VO
CmOz7aFx7myRR7YRpysbi/cZrgkwL5F3c/MfMxaBqIdcms4RsugQVcMmOmTIKXeIvTOY4WIYTZB1
32LtoxT0UKTegX306/e5I8SCwLSYyFAGsxp7avVDQStoMQMHXNKkKeODO7jFmUqa9GaDCaBoZ9Ah
iAb3sjyf4bYxB2zLCvuEjaUKVb1rrRjbgmAh/6q/WAngG7XerT9POwznYENcMB2zXX6blW717TJt
kabdkub0kZO2E+YScYrRct/lh9x8DG23WB962UCk7BjZdW54TFdMm0OhNEFSxO6iP1DiX+ZE2Naw
ZYWxuqHQoJHRKjKwMqAe7xKvcdnM0eiuWEPjfUpdeSFY6NigPkfRNEdNBmJ8SnKpdS2hRCmD9ZVe
YbkO6Nkfq9fubeNShDaK5F6W8BCf4y+SvPKb6zaOxsTCoOxU7dly+Ua+v5yJ9Jl2f2eLHzIZe71P
gLlYYtBTeXI0N/sw7KOgd7Xc727qD/JimpgpG2kPzBQAR50LD2gShc4y2VC4So/OmtgtiCeRDoHF
wriCo8HoIhVG+AYvYucJ6fKwCfqdGgaVtk8azwLOHyIsBlPHFD0NFuAn5xiu8pHp+xdoTwI2oa+w
JQQBpIElgJy4hIOaaBH8q6DuD2b0Icolqkpg/Le/z5dZIwBZ1roSVUEzEk9fP5gAuK4s2WifQGWc
UOEUO/ACFGdUcVnjGAfLguZX6k2Jdhsb1M1MiaWUHJnBafmBVEqRdzHWv9YfDeNxHnyJXIgJAGXH
wfJHCmty+oQNC4hBQ7Egc5i5Q6ACck6/ZnXj6Bg+/Rwb/F2wOWh7nN87RU7YkdkplDLDLXXzvUJc
Xd+TSHJqAtt4QoITtN6xskIzcGqdrnq58ZrqhVuji2judpLjY+fPqQpQcgwV8ozojoeIN02lTsMM
z2pCgcH7uewhATA04NmwFEnaeiNS8if0ODNSGZ2lOabSBOkRxHzsB04+DTV29jJgqcy3gHH6RZVU
sMWn+c4jJyLD2IXGRO0iWPUgvKrn7zlEY/j96tcJY5xUZBPGaPQ4QZlBy7+tUx4gmX6L9Q+SDKOo
k/eEDicadk7bakpxYca8y5ddk7tTDsxofVf68yHx1PUhjm7VXe9lO1nsI1ZPv86Rj+qA8j4lreIU
AaLYY4W674Kh8DRMJMUbGRlOPy1qafWhCQ6pmTRupypXDfbLelby92XZF1qUd9HnK+fmugxhS6HN
f64WzfaYwNuRg8xzFyuo91Pj/M9kHpVKLcCOiWXLiY7N7jKkhTP0zZ8a6Z0E+4SN52Q2yeQMCUio
i4dWM33wDMfVnfu0v8qwBwSNNDvLa9BDXN5ncTAsu7rcE4iIHA9RFIxvxdPh/FEkpAy1XEgBbC1M
v9S7yuuv+6vcVVk+ZS+D5Relbk7IcepkaVVlLJIY3Q/LvWM9DspD1GBkvDo6gGmOzUdLwT4v0gN9
R6JThEJKiAPETt1CDxF3q6Uaaw3miqqgh422ov1ihG6SS4iIteWGCnexbZlgXeEMEdXL+yW7mrID
e+fxjvrZALcOXQNIKCvShLLIL0aKQ8UGcgC6krPi9NjRCc8QAtX6HapAxDVeUAN0i33iAZA+QycT
MOn/hfQIHNcTupy3kBCtbqYexrzOvbbCLMu0nw/zB/Ue/ec/lx39kU7bcMrd45A2S5gZOOGmJ54S
qV6lD/s+erysakTR+wlj3EUSK9KNrGE67dZ+bD9qLkPlpe4weDrGZuQwqEKTt2GLe4ZjOmBjVL2W
QaMM/jD0rhrOQQyz9wdN2yeMcQ8wb9e2qJsU7W3zXT56pvqMYeLLhyfiRUeSCktsHMwI8vm9uh7K
obCcMtCqeNcpLxoFhOLS3DmJd5mQ6E1vCPEYRnNpdlpF4JskUf0cYctHmuVX8ZwE/40MZ9/IHGIl
+wwyFo2+qY2LzSLoMZHBKIqs25YZ7ikhsszrcgAVOhiZC9fEQ9f7Hli80MzNbU8Lr1jIfuqfLjMn
snZbstx7SoHBU9c0Q367wEbyB0u2L1SoErcEuJekDrlVzzoj4Dm5lxzy3XhtHvVbY4/Wi0+sXVwG
Gy4TC+4tIQdWFEifF0FL8l2xupjv3FmyEVUhEQ1lavTD6ETlSyyjOukYGMSDVZfBHWzVLSYIfP58
+XaEVHS0vGMCDLP/fL4jJrQLofXLoDJDoE+6MVrf7Vai7Jg7zYcU+jsRPsNBtSjr6o6WMI3mrlEA
yO3slxrQIKlx1ckqDUJ52xDjHlNB7H5pbHCkqDDz4VB8cmZZ74XQqdENk6B6iwQV5eN+tVHtCR0E
cHwhA64FKKvwRls81BiCeh8GMiQr4S29k+PTAKulEbusIjRIoLN7TzTl1lzSws+WH5elQXh2Gzrc
2Q1pH846pomCRFuuFQfjXjLwbzEnAAADfpWuYlXcqWOaJKOSWbREhbJGMrRovSyLXvteloAVSpzx
ToaLveZe7XsU9lEpnNUrPUHrIVBHRgAwhyH5nub6/vK5CcmZGH2F+werxMfM01CU6FgAObvA4u/u
OR6/h3OJbNTnWkZKeIAbUpx5TZDxQAsxSK31bYOqq3ZV17vL3Ah9E31Dg7skbJYcB6Wq0D6QuOSK
FdAUzJKFT9URZcN/kQMQH5+JzeXI/lsG7zpbc9cUYQiepuFTkSRoxopcM7uplwdFiofLzudMF6FK
9/+0OGuRt0liFj1o9SXq1vUuRKO3gzKArAgpDMH0DSF2kZsQLM0dfUk7HGL4SX8t/mr+Kg7F1/XY
mK7prYfMwxc03rwGA3HLOwPBee41kgF34XPefAInK+qSzYqZ4RNI0z+rVfXSOzLsZ7Em3NDgZKVD
ZKDYDWigE4CBG6SALhpeQ+2fJVWyVBt7uPz1UTajYRuYNYdlOj3VhpSFE+lJE6zWp5Q+rCPSRep9
lqRY3nGFRliJpyl6bVtynLSEGUacrKWqsMcOrVX5a9xVXp5JMjiia9oS4SSlhe4Ih5ihKawz4MD/
TlpJFllIAHEbsgIWsAN5I78QTVc0O0dMbL/U0yc6ShSG5Pd5+961hWkrwE0LaJ+7Rv49NPYSjcR8
07Nr1zWAs6NZy0SthLt2jPuvFkU3UAQKNrAPqz2Q063j2u6cx8UnB2kegQnSJYrc2yGpUpjA/kKb
vF8eVcwboWU4gYG3GoRntVd6MqdS+JLohkfuJSnaiMXmCV4SNhUpr2xRCgsIywIQAFC6Oxk94UvS
MepksxXnCKVOjzTUnamyp59jIisyUHT4OFu1q2CNBNpEtEjWSyxS8kDd+UWPe0pxjMFRQFPDRpLS
r0ePKsc8nvaE/EWIBEXmfxzlOy1OXIZGQYeDapZwz5ZAcY0Dmx3SH8kuDxRf/4M875YxTlLsKqVL
GKITO62LQ1MPbpk6Xp5KVwKK38A7U5x85H0PjRhDPoApiQTMGwIosngpNoywzJ3/B3NE8GyhG1Qd
i0/Palv6MFIKj5DBlQx3MWqSCu0eJ+VxqY6XX7dQfbwT4r3bUKu0pa5ByNY/Vvr3/E/yrRtGDM6r
rTGOaagR68FN4dB+IbkkvGEXfKYqNt/PBdbAwkEDUI/fR9X/sTDvUBd/mDokxJrWv3xSQnO0ocS9
2cZapzLJCBqysdIhvo9Hv1UkqlZ2GdwzJe2ojnqJy2hG+kTs9dBZvXeZC6F/ub0Q7nnORssgjqHN
1UdsFktR0EfNlm2KdhRs5WH7B2Vug+yKuDeKBnO10wq8HbVYb0MAv2azfm+hb2GQ4RZJmeOeaU3n
VS9TMDc7rlN/bOEThcdht67Hf50llYkFF+0MtF1iaqPDr1nu9foQmt/UWlKCEavUjehxVSYzGmlS
ZWDLvJ0W92dZsHejGNbpX21tEtrfd3r8cPmiTwBCtkEvtDzsLWOuJavqA2FPAejnDsV8X6YnZFfH
94SrpU7mWYUjpmNqtnKV+2kfXZkf69ZFD4GyZ53a9ofLb0Hy3ExOd6RAaxhGxmYTlTvSGG7mfPsT
CijmIqBDMzgfcZdLMSlNj15WBWjlg3nQYol3KX5b7wQ46bNJjeGACBpjVvuvrVMc46Z8qsLGXSfJ
YQldCPpOiZNBotZA9GET2kkZ/qWU1hEBjkuzY5epbq7/Se8FfafGr7K3SG9XHWvMzYFo62Bx6Vr5
wAW4fDv/Q+Z+8fQWRm7CRH1UJpJkBcNrc8t/AHbqa3Vw1ysKCL/Il2F1ia8LkoAqEhwGPlex9EVt
tQyQFWic+8YqPFJ1e72FW20cLvMmlu13SpzSXWog6jgpJK9vPqIBzexkZyfWe+8EOFWr9HqdhQx/
OD5G2OkWe9GH7q22qd3pBgBGvTl3gbQmxUGU0eUkvpzWubAsHKFdp+7QvDTrLpYqIxkRTtjp5Dj1
TMCc82QC1bvbDX8xfC70v3lt4bfq4ScUigwCW3JpfEm/zxy10ivwNurfs+WuLP3LQiFhix+AT7AE
RVMM/L4Vrp6dXZfYMDvJZrfF1orNENoEqcazYqxljyXSmHi7LVpjTYRSsZ9/1vfsRQ0H2YsSHtmG
GPv75gmTcS6I1eOmJlK5k/5gypp/hGe2IcD+viEQz/G8xCZ0hDXDFI3enHXu+ie1LnSY/zoy7rXm
2jJ1fQ4uDIDzKt3j6IReInP1ZZxwL3aswyKNa9zL0OquTfZqH/s1+YO015YT7nnOU4/t6WzsfO1g
T8PeTWRpIaEh2pwV9zbLYojshFEo6Mtopti753gkwWqtzEZOUfJiZMLMu0JozQ+dQsHNsPU34X5g
wAfX6fNPxyuUKFWJMPM+ULVGtYmRkTbQCqc8lnrzuemTcH9ZCYit3vsB8m5PqOgKZmzAUvZsP7KS
HUt16I/6le6xgt1/ZYo5m5sHtJRFbSfMlCfhk1O9Np1E4oQ9WHAVbAv7blFL4624ZZtmro/gBz4W
tgivlVvcaT7Dq8m86dXUfL1Fz3cPcy5dkcCi17Poc0Oa8yAxAYMpwBbRJ8Dw6+MAHOqM4fOxnEAp
jaPY07lEjDtIax6MqWUm3cHcNFXRvXllKvvZ/lb36ZHkEqgxYTPP9lg5zYqFb7lOofRQOD78//bb
0NqzGDGTD1TImOPUbDhXbbiicR9VVk9FH3HnRUH5ebmLAgflD2sP7a76LAgYVFdmdsWK8V2AOO0b
r0szKA5oZ8nnXLnSktB1qp3k1TFRuHR7nPatJitLzTdkoIBtVSv2M2CcMyzuWoCggt1Wf9LXsL0+
ThEnVcUqzhBNMpsVEvT1Y+QMjxadJTpLdnicOlb6IqnXFc97SbXA6T7a1W3ZyKpiYsX464b4XhDa
le2kUBBp7WODVeSORM3Lfp/PUkVKsfYFfl8p7i39Exle/tvt65yiKKuqLia2tk27V5IbQIjsWK1G
t++MPcY1pc9JzA+aF9D+D9ANfuywm1qSVTHIdf2Nrj5GsqLD/7AhvwjwnqoShnVt5MxT7a7ij9QD
bNvVMLlo9kuP+lsXnMyMiOXsnSJ3Re2k6rkRAtTDTpx93T/Vg+1H4avknthTP3+l71S4eyJDvWpj
O1RYjz1gbsGnHpb6slGUkLn+k2877pgDCJEcrONl0sIrMwkmX7ALF1VsTj9Y6NXB6BfUbWn311js
slc6meckPMINCU4lGFVoT3TFEaYr8Emr2J1RvnZkMwAyRjiFoBd231cmzFRq5btl+qtWE4nFF9qK
dz54n4xgGNMY4rIJQpXcpsOLCuhQOOn7qMsDNZ3cMJUtipHwxDtm+tChisPyOOuq+X1xnfSG+5+u
n3fKdKdGt90KJ4Yg/aCnnydZQkBszzenxrkPQNgr7JjpBLv2+iMbrnI81XkD9ZQXuCSiZrID3Th9
jhPbXdcVTVBUDzXGJfRyrw2S1L9YCW04Yh+xIVIVEyU1K/5MaKfDup4dHDAUZXr83w9l3+/zvSy2
lckB5ylgM0dBugRnmGLOP0UHuar/uCwH7HWcKaANT5waQAox7wd2Syom4BgUOTMQ9f7PMhwbOpwu
SMx+TaoQ6gapr3XAqIn5hvDYu8Or6WaFpyF1I6+zysSC0w1RPgKGV8U7MpvMtWp/AbyVSYLLRyi8
JMfSVMMhJhpauCMsqyWugZcCZ6E/xuhK0Kda4vMIKOgYbkcflW5p2tlYeIPOh77X4S4USuQR7Tv9
g6TDCQHu+dg2BsLLPIQxQOlP1w9ZMvijtB1HcBsnVLj3YxaDE40R2nHQ6H2jp/QDVclD7TiSHLUo
hsZELqUWFv5pjs57b61K63RMbTgLLwxgP98l++RmwMZa1i0v8xPY7XIP6IQY5yc4dtubEVsnjs1U
np7kfg5rEFeri84tXyWfflvWTqhx/sJqFYoymnhGM3Ip5mNefrj8+4IrOvl9Tmmjv2fAVCweTBgm
+8bJ3JFMuwRt15fJCAT6hAwnb6WWVIsZQesYMYC4Ww/oL5InIxUCTtiUdppzNQMkV/tKH9ksCkPi
iYa3cpJ8g6bAjzthiFPU/YBmwYhCChoLAM/hj7Z+ioBnCuH2L5+c7II4ZWOMUzbOIQhZbM62xNo9
PXKpKTF1IioEY/+qCpALipHbU0sX0SzOQwcl1Lp+zFRvzGI3NSWtFCIZ2NLgRHl2nLE3NdBwor9Y
CKzIUKyEIrClwAmzg7UoAxlrzLFofpWjrEjflu1F7ZH17soTJmKObFs3Laqiw5qzNmadFZnCsqrL
uuyqcD0CaTy4fP3/g6dfNPj2K/SOD1hzC7EGWs0Cv0q/Hg/hARUdZJwwkyNLVYjkmpB3cpwg1EWX
23XNBMH4NmNvgpOsWEN2nLXdf+SLk4Z2Tqy8nUAoKvYMeXA90GM2uekPpGJ8uT8iFHDdwBpL07bQ
EsX+vnHlVKzTSm3WJqI0L6Z5rbeWO/4BmDklbK4WAANoHec7XZN5Cds1wT7TxvEq5+8+8spaNiLG
joW3PphIx9AsQKzNs60J7aDMa9TqKLu9hnvdDwFhvY/QV4E9MtfFU7y/fEvCU3unxkfhWqLSNgHQ
POpFk6e2Xwc1ckkpMd9CkdsQ4UTOWrNyNtthREPyjYGZoqH00CckOzkZK5y8OXrSV5jrQHQCSKt1
fmp661qdpGLNVMyF++FhCFunpDFZ4LmFn/oXhkXKgFsSw+t85Gz36a35++2ldCMPDmdY+74bSdmA
rYYg39dWw3O7yhAExDoIu6ZUBh+kWTxTSZOPwK8FU8sVw6KZ0eA87Kpj5DEcY1nroijqokC3+0WN
Y0lTLa1KS4M1o6A2Gh30A8rYx/6quUkeKr/cy45QKBkbepxqCKd8iawK8daERS4YSMMwqbEzK0Xi
oAiNxYYM5zEsKcAyIg2L4tL5msbXiSPTqELR2xDgPIVkXKgRjfCx4rp6aZY1O64U6OqOEn1WFPth
racCe/Ci4zLRnVU415o9H4de97VSti5J+KI3X8LFfqbdTVbI1ll2Oga5MU46Dq4yfy1sGcuyq+MM
cGguDlD84R33/rpDTt9FCf1pvF5NbHrTvGqXXkV+FsuoXmbvDDJaa6a4USm0YoX5a7yHap9/JpNL
gZkL0+VFPuD5fHlsK3kYZ2O6UxJFZcUgTsnX6lnb/fRw59zvMcje7h3fklVohMbm1z2eoUSPvbXQ
pYLIZouLcXJoM9bH17LthgxwQNbHJxr227x8m19Cnoeqk8SYV0RPiW9rV+G+9BM48V3kNwm2ewU/
i6IysmIhMjFbA1ggIH1w9meOKy1UK1RnpgbFoNbX7eqo5DIlKqPC2R+q15ijyIBHSZf4Tlnsj31r
3eWrrF1BRoZzgUNjxhJe5h+E2t4hyIsNfmF9vOwVCAURtVB4UgSpf4fvMtL60FJsE7y0L6PPNvgY
cAuO5Cn5SLBc0fJXGZinQHdihhF5a0z/m9gqzbjeeG/rNOuJVTkIgtqPA03dbpItXBWc2wkF9uY3
FFS1nEZDQQphsJ40cpM2Fjqi/cvnJqIBjEbDYFkjnB0naE7TGJ3aID1O59IdsGjNWNw2k7hsoqPa
EuHkrLamEJBG+RC0JcbbaQa0H5i3QkLlLezg/Bw4uZalE/Ssqwb/aNaU0Bq7paGL9qxXfUZMgo1x
7uKmEu9QlFa2AIYOlES0tJGzbp8WqB29ltTIgOjJ42i2+3wgQWKXHlZ6+OX8ra5LD2CfLuzNTUuG
H5fvTKSTTsiz894IRteHfdZnuLTeH31W9Xcit/rueLNnXeXBAtRnV/a+BOUHy7AJit9ENeBvcYbc
mdPEQXMdXFX1fmpmr7fvUqRM0sxVzWMyy7S8ICMMcg7RHA2SeTYrYs09McoF8Inhp6V1K1wh0Obb
A72ib8tsHcyLtLvpleQefe1u2HyMdB5HYGhOPoE7ZGVMkkpjKGn6ffMcXWuH/oDcJ/aD+axJUpZk
F+kvC7Vpm+0jMDBeyz1EpR9JZzvgePLm9IbZtWJvBGvsVTGgxHq4tTIb89ZPyr0XQOna2HumOzqw
qzgNViIsjRzMkARO6ebH4aANrrnH8KUX++sH+2n1itvMswnihAk7QRdsKXMvC7JA+Zx8AKfgSNQl
bd8l2HaKgkm3n1egIR8vk2ByyfOI03SArKth+pfXCVPTFJigLXCa+VOVHAAo6S1ftbb2Fa2QcCNw
wawtKU7LpQvNbWvEQs5+ijyKmlmrHXRs9Rv1p8s8iY5tS4izp9XQDUrcglBuHZr5YJZfFll/0bnG
Rq+UbWCJqW2pGvAATjWMY2h5n9EM+x0B3DHp341MUs485+GUAPe6+tGq8rSM+mBab9XwuWuPcS4J
Q8+v/pQEJ97V2tjWlAGUly6HEMDNz4btVuGtovz2dZzS4aR4TY0wiwzQMY1rB1vXF/u4jM+Xr1wQ
7jKbhvwNNgkIljuMXRbRMNIbDJiZC+b/kZrym8odAzQm+c6DLOUmuv8NOT7JkhEAGhgjtBE67V90
ywnyRQbLJ9B4JyzxjbmNSSc9mwFZajytrT/f6AfrTv1ixm4f2C/jXkml8xZCroDf6Fgok6lnzo4Z
TlmUZhSQuXTQvT531p1SVsXj5bs61wMG9I1NNWogTjF5mMjeLEIrycIygNMYDMOHdPy7We7CyPAu
0xF4IcD4x1AK8CBsQQ9gQ3rSRguGDpd216IRL/Ttm2oAbF58LR9oklLj1Bsihb4dKyRc0mN1N+yL
/egZe+ZfJb5sjFwk7diKCXRrQIiz+IfzNtDg46jjMGCn6AtGp1g063jZsTddjGohlpX1iAjkAssL
NdvBQ3470FNt12WxikU+A/ZDoz+EAi+8TiTv99yfwXpESpAZR6xAKY+tYq1odtZXYBRp6Y1KkGtB
JXj8UXcPMTloVhzEmaSwIRDCE4Kcfg0THauHFnRw05E8txSwWUmGNrVqZ7ahxMSKHjIFJipgPBwV
Oxh5Y9HCLzQWFbkHestw7FhuzArGK/OfNgtZsVNgOk7IcawVdKVp3UIQbWoFNK79NnUes6GWOPnn
Hi+uDLVuRP+WIHOeR04X2SoyG13ytxHOL5Myf1iB5OzatYkaBMG2NKWThXyCa0Mo5mAJJdLoxtmS
kK5cMrOLGdH2OSwKV1uPmH41wu+XVQcv8BjJ1yGEYA/bOs/7row8zKdswjaFWXvWyX0kS7YRIQEb
fQg61TRguHEPuDfiZF10C/mLqwWNraaX7qboMHXAU8ZcNDaE7sOjdYfkLWb5ivvoac7c9lMSu4bi
jr+7aJUxi50K0JMaHF1UQ05fdxIvyMj1ISazzeVzPcx7K7PuAH4vkRf+6hgZOPAoVLHtSyZPZqRG
29BKQQ1+VT7SvDi29qy5JiWuXcrytmcKkhGzof0xbaIJAlArK+MmiSsM5b5Y983dzyXpxgLd36O9
QBYpnAWcP8mZ6NIzbFM7C07MOJ7tRQO5ZD00P+gVKyEUnvpkDm6no5rNuqN/dxqcp8nZm6Ga7Cku
cJ5jj0KSftUr9Aohdd9/+f23gG4Wy8HmDTw9PkJYqQkYhMYG4vF6b1df61Si+kVPAVEsarEa1fSz
p6CNZlI0etEH/dp46D5xk3T3+xxsKXCpbTtrxtRwQEHtelcZPhlrcJkAr3HZVWwJMOu2yTeshmNF
GAcag5iufmzEe6dYvSwi+8tkzjAf3+gw206wNEQ9NyS9CoB3pURQ4A0/1twbyMf/HzBQTF8bP01+
97HdywAYha/JoRjKZyheiHo5/uaVWn2ktz2qO+uOdaA5MF9sfQfrvZc9Jj4seWMSWDLApTB040wd
6UVsdXbaAam/zb1yil2SVm6kPZjmbT98lJwoyxpsw18QQwrxbcc4QzHheyhGMsdZnmdDsLYHlhMr
9uGubHdYZ+srX2T9dQJJB7YHIMoYW+TMva7B9KqwSb5E7bAEygxWqvqXGRIoWRwbNDksF/5DubhU
s9cM83zI8mZa/zc1Uj/r1S8xaXeYuJGQenMy+bOzUTqHFTNgOvidVqY6T0llw4bNA8tA9QDKBPIp
eqq89U7J3Kpy+x9zkLoq1gLIPFLBizMJlC12t9tQTipns8ZSjdR5WaogK/cRGW8SFFKjqZQojjOf
HuJxQoYd9+Zha+uw9nUMtCEHBaJjBtwAbNFlSyrbKzl285mf+EYN668wsaSb+Ie7vKhVyJKMQJKI
0E0eewyoYDwYHRJ77oSduoYXX8nSagJ5MXUV3UMoEGtYrcWdo4MGr9mxph6AVKFvIK9WN76+3mqV
JBYTiD56LBCXwCLDW+T9HToM8PCBbxOM+Veteh4XCRqCiA/HchBWQhVbQP8/vahmSUihTIjHHXM9
KAhe07X/EDWjl9myHYwi0UMaEm8YrfcAreESkU6er3rDXnG1Hrv0Wllvh0rCjcifgI/0ToOz7VO7
2NhnS/G0dnHhdXeaGwX0qN6bWNME1bQcuisUhi+rDjFfEAQAvmE+xOSUvGG1lOQaqilqdd2Pf+v9
hxQO9mUaIjFwWFXAxL4a9Atwbu/cmHZWTBmAtqvnYbjvZCM1578PfACoWIDj4MdV3sc0utYJMwti
YI5/5f0PGkp8IXYGpyrv9Pc5fdCivbdcB9z9ONN+16hK9rjQvroCeIqbrTm9t9LkNlFTw5v65PPl
sxOoh1Pi3OGRBNkUnRDEPsEUxF4WzC750kMdsUpy/EnWRySw+qf0OLepHePYSYsQBbzGf8M2whxj
9Wo9Tj7x40BmHMXsIalh2wxkxOL9TMBPhm1toIVkNcyHtli8JCZX+Ug9g2p+vPa+ipDdj6LGn6Zl
Tyvr1lCw+6ocJbWVc1UCtjffwb09Ra2ScBmyPmjsJ608tprhkc5rYhksqsCbOyXE6azFXG1trVH2
tT/BfBr36g+MTGHC0fE6ZZc/O3sswt0bx8tSdP7K0XKNihx7fNRG/vpUUWbd3JCIImqgy7JPUuyp
Ngx0iY3BZTKih7glwx1iUVrZZKk4xNj51OeRm0cSFSnjgzs8I26n1Y4gnGNKdtFMvNSgD7lsxFD4
BrZ8MD43DoA61WO0TFX39ubYNETo6x9+whZYR9nksIgn1BRMw6aqCVBA7oHHWKwDqPq0C+ikuEuH
FQAPuVpKVLBIvLdEuFed1mptJAoOjoXoHlrVPS1UPqpT/mVeZROBfIoIISPyhiqADm2MPMMnPT09
IFkXJDTjHk035WGNUXd9jrpvNnXbYXVNS+aRis5vS467rNKkHa0WvQuiNMQuFuxe+1Kln35fsLc0
2DdsBMJQ8kmvbcZS/dzWKMkFl39fzIOF07Is7GrikdSdxML66i7qgsG+K/vrUt07MnxuJka8EWMz
Kv+Q4CcvrFCJU5qwfE+mfF3GaJdH0efMMn3ViJ9ndKv/AUdIisA6oXB75mK2gDS0hy5DQ5Lh5jFg
t7x5kigDkbZBYuIXCc4s63mSr2aNuNjRv3cR2gp6SbZYEAhAkuEmo8LEthjxKKeZHqVJCTyBQCFe
iRZ1lnCvMJT+rzI7Qq2zpcYJsplXBfwkJCzio3PP4m3kce9X7CFAvC2FnRQphC0xTqKXKCNxr0Mh
mFVSu6Yx3jTT2rpJsQQ51X47CUgNFREwAgEUZRA0cs9HLZO5tJFYXVYvHmLXznbVl26VrfcVvKIt
GV7ETVTVO6OCJo1Q27Q69LgUnR86/eG3RRvdF6qGUA1Lagy+J8EajbxcAV6MtQ1m4WGbwyF0wspb
pnn/3whx5nSMa3QhFQifhl5xhyV+TWzitpaeSd6q4CGdMMQpbCADrLbJtE9tH7Lyvil/3/s4+X1O
sKt87tNIxYFZ2KrHxtgG5etUjd7l0xIouBMqnETHEylD1CCgcSh1k4reRdjl4LZrlgJlsEG+vXeC
yxTP4EZYcnQrCZwGGixzQDUEjOXKzso9Kwo04DmkO9OnT9jqUyVuiqUsR8r6ySWyIXi/IA30dvzb
wiQNO42NRZrNcLZWB7I+Wb7T32lO41KUwTXrT2QDA3vIFxjYW8zHvf0amma7ogi4RDowsldfMxWJ
eAiPEXGbikwceqnOUkqaNoYLdgUD2s320sILf1gH0nilnwJokGKjyM5aPcX+oylUdoNb0pxfFI/p
ulSYEwymLnNJtp+x7B5bP/5AToDu+5b/Y44R537XS2i0tlEOgeHqr/ouC6pb2Kv+EB01z36pACEQ
+daxlTUSiWRkS5bTH3ndVYkSg6w+frbXQAdoY277gyGxwyIyFAMHaCbCIOxZlqeunabt2nkMqi7x
TUCbt/pXq4ncOf92+RwFjiXm3t4JcZelWNOyRhMI6ckHTFjGJrRhcp9Wd333d09lkZpIK26pcUZL
o52ZrIQZf+uQt09x/HSZG5F3sWXHVk+fsJmYC7og6wGTvW+4mtHVpLtp6xZH1ptbThL9yL6XcwBB
DoDtGLyF0PNzVZatL1EKKM+AZk/V8qI2Dxr9atWvmv55ZgvQ6tm/zKDIHG8JctoxW0ugW5jIFDvT
52H4YpTfLVkmX0aC14JYLbImC6YKluTYh34Ls/8ninbLBSd0rYMJb4RuGLMj0EZz5oVr4aX2eFVb
oaT7S+QBnlwRJ3K0A/q8ythJHaCrM38z/Bh/Lm6aYx5EO1ngKRbwXwLB4z3PvYYZtRqLqytszPYX
XJenELTv/ycpOEN9jitA9lhwNIGweqXa1xgtPsSTRDPITo7fZtouWW/2OdKY+Q0syM9VGXGMVhxz
R7/9H2nXsSQ3rmy/iBH0ZktTrqu9k7RhSD0jeoIWNF//DnrmqiiIIua1VlpUiNkAMhOJNOdMV6IE
ukDv+PnBycGIkB0iKddEDvrQ612ama5liqiiVm/GhfIZXOSEAGOG0UL5Bo/6jsuGLJLr7ATgucPw
loOLeUd2oPERkWasZKJ15NfAZmMqpo1HIxcR6kjiAAYJ61Mw3sEUEc2vFpBwMM/szqA1r/at7IrY
dVbvkYVQbrFpTgaAL2Gx+VR7Kb0ZUOHO7FM9vG1rpEgOO9xF6FSXpTRUEhZXNOC9mfZRkfpa5OX0
/s/kcP6vMIa5nQukjQfnTnVe5ehAur2pft+WsnopLnaNd4HDpPQRhc+IqeNG4d+Nc+zpk5UcVfWt
KR62ha26jIUwzhmOZZX2dogmo17Z18qjpQmaU1ftavF9zgHmUiUXdBjYgE/iYZoJYOH+FPrbixAI
4QGFc0NpE6drAD8w3TmhD2a8eDhsi1BWL9vLQvg3YtnZiiHpyPLK96AVPBaHJDCPM3r20p1xM99b
e4J+ecmPUOIRwl6I1qf+rN9NRGdUdbCJxjS66dvApnRFYBTrDnexQM5DyHOW1+gQQFniu7JjFJRR
MH1mADXlvbjuK1C7976qhcUCm4aQZGqRHqvBIDHrbtG+bh+YwCfwJSTbKe1GQeNoIM1mkOWPZdm4
Mf1qNX/me1TOJ5g9Jjg6DbqnJn9Te9xXwERtNXR6G6JGPeEJcY5Bklo9TCL0H6bneacGykE9Djvb
/QeSTTQKLDohzjFUdVjovYNYT0KLMoZgdIFjYH/sL8HrQt04xwCspaRG6wG+X4Jk1bhpWkAmou+p
mK5s0VCPwH74NJJEwfJNVDg5Yx7d2SGBqh/bTuC2V/oofrpiNe5NmOtD1ZYyCl/yvv8OTl7ZmwI2
nZV+Gx/6XX8GwQ7q2S6aYD+QjMNbDUmD9wcbXwvSi8bQUx1bmcTKvjQe+lnzWjCExiKOubXaHqKI
iyTOEcFH2GTWTOQYv+jGO13QCCVMX5rvrJiYCHvj1pXwIo/zSVNbaDVl7fnarHztp0o+2wZRHz/i
KS5C2B+x8EVFGMV2NOFWz1Xl3HXVQwbs9joGi07l/P9rkj/tH1PUhSgnGToloxgFGPPPMaoC4VVn
e5bhby9oXd1xH6FH2cTrmjMtQHSPJDZwSrpxpaq7mbwMIgj/9YP5IYJ/abR1k/chw0qbJKJfx6bT
B0jri3yQYCH8S0MyTcCq1kwKuTIcv+weaCk4EZEITqP71lKLZFDqIAtfew05vk8pFZjnb6zmslmc
FkdaRjOjwPWtPE4nho5EvMyb/kJ9g/WAXIn6xtcjlYs4Tp+HqcT8fwJ3QPXcvE3tI5EOTus78dU8
9snOqE2ED1XjfN7WunWHfhHL6bZV6HmasO54O2+vNRnQNYl9CvXsLOcgixUihYtWyd27BGkrPS6R
4qa77tjus312VAJxz6RI0fk7tx9VAHejEc+wMkCXlG6s7rb3TaSB3EXbZpnVxp2NuAusOVl4rrW/
4kag5ewbv162l7PhPEIkm2kpIWUZlMnXpPy70Yad8zeRiBuaD62oOMB2fkMYj+CZWUrfKAyiQRno
C1gkQGKenHoA5NSzwLIEW8e3mkho5m0kxHlBmz1a2T1tdnN03D4dkfHy2J3V4ESp08N4KZgXc2BO
qAEjFKcY78/94j/p3G8CvR/HZXIOA4A8BjCR4cC1Rwogm2pHDwnyBQ3G4Nh8KhGVBET7yHkMJ45y
wLhjHx10qdl1c91Iletkxp9pusl5CLPqEydJsSxluitIoJEXIhrIEJiryXkFKrd5FKpM92bljM4/
z6xaf1sjVjdLVQxgVtgO8p2cR5jiZiq1Eg8LM300+v0Uv6S2IG0oEsG7BFOrEYNgFQYSGbY8+/ah
Ek7VMSX6xUwX6+B8AvhFB2K+X+GnIcBw/U4K9KfcNd34IB/SvSj0WV8TGw+QTeSf+CHs3CEGaSW8
k6ThyiAnNbzO6WH7ZFa9HKZH/yeCO3y1m6JyYk/0dCS+Zj006m1exi6lb059k///5ykQ7i+kcXqg
RbnWtQb0gAC+XqOTW3QCNVhP2i1EcHpgy7XZjSx/Zpr+e9wA3GiAfcxo3dMBd9N4w0EWPMtWnfdC
JKcVKehSUztH8EDS+ToaZtdp4puuajzLftk+rVVJjDkLJUhFAwTCz7Fwhj5Ife7wwDS64tmulQDI
Ha9q3x8StfG2Ra16hYUoLsgrZtsu0gqOJ5am20luXDMtBJ0lq9EP+jbZfI2B2Shu36opi8vKApBV
hBJ1UZzy8VZGMylq4lm/217NqiVdRPEzy2YPnIMRHOKYuZ1d2fHoRLwif9oWIlgPP7ScFgAgklmp
Z1bMuzwq/UEbD7Y2PjpT7g5js98WJ1oTd0IGekjqZEaYpTuvU+mH5N4W9cGKRHCXaolyLZEirCg1
+/sslI7dZB5R+w62V7IeMCyOhynj4o0nJw0afC1cpub9EGg+Y6RW9q0PzGVMsEe+6LG3HixoNuBg
QLeJ+V3OD9Vlr6GpBC2a0/28yw75bYESO4o+0ftUj2hgfn0XL9I4l6QCewsYlWj8mfNyP8eYt6F+
bFP3Q5t4EcOZU9tnqWMliO61R8xH/eP7dF99BOLzCCgA8dj3uov4IZAPWrupnRwtZYFD49O2BU2v
qJdJdFB8tDrKjhm14btJuewdqL23Q1AWRaIRWzgSsnpSrICP6VcMLPMJ0HZO+zCPMMsYV096dCrQ
qdPrX7bPSSSD+fiFrodamQxJjJ4VS3urwn0Yf5m647aIdXtarIPT77DtNRBCDcBAe5Yem2OJYFh9
mgDh4iL1CfR0W4QWtnoxLQRyKt6mICavGRdsFTpeMvqyfBXGtpgXbNXFLuRwOp5jskLNG7RwG4l6
rOrPmMz30rz3B2u+rbo/Oyk+BWrZQI1KjK4H+6zmjj14Wo2XnkYCu2V/8i8x5WVJfAq07sJen1ro
g+F0rkYOJp5JHQDKCAhqkq+UFoEwjFg13IVI7uaIjLC32gq3YdKnx3CMD6MtdOnsG1vL4q6OPhny
BI2jUPPOU2OMx5leeFRuwmxHg4/OUKB16oftatwdkmL6qS0IBHbWcQjUQPW0dxpfw7gaIVEM/7ca
Oi8EMkNfGHKSOSSTKlxacjrl52HUZxS/w8/5WISHtKvgPZTQVasPDBIhiF7I5RzIPFA8ClnyYzI+
Ee1BEXF7rNuyYbJJEBM3JHdyBlX7aWRhGRryfTq/tnbmdwSENqagZWq99wdALwraL9DQxHfEqrMx
R4T146fA6gJ8F9kbD+gVZAryH0YMVzXyIo0351qPAJoX4tLvT/OONUc0h3Y3+P+UgkQJxVUvb2AS
FYONmNPk3+05aG7lIse7aqCzO7eH2sxcJ/zIw2MhhNOEPMPYUNnjpIgld36hAKi+nOwr8B9hplFA
Y7+6IAyEosnSAo8EP2WoTngA2azCXoEpxdgbyskWtdCJRHAWPA5O0+QlJuQkGfPBdZCzVj0q6vMV
SWG/L8xWNtCQVY1IkCvkPh9203Q3iyjAVi1osVfcuaD1dmgwqIm0bmu5wBOrKowEt8fmA4NAGJm5
nAl3zeskwYhmPqAK4zynnY7EzSnqRa1Lq/fTQgh3tRt614TJiMWoSYr6GI3RUV5bkt+VTRIY2ZR4
FbVl18wbNVCcJBKkYddjmYV87sp34kHv9JrVs6IgjvbSre4BK2E/77Px8R/wO+HMP+s5/OXuuojU
uZ5EPOOSqGZl/cHDc+QcncoDQ3lPHv//8/5w5QtB3HueZGEFEgCETQA19GLjYTJBqZqC0KLzDMkU
BBqindS5az+MK1MCOwejZvDse8mNvfTW9ovBRZYUE3dALtQftgNRge7wI/mtZqlUmaE7eXKm8t+1
ckTrqlsMr1J2CBuveN0WtxrXLLaTcyBq2Nmz47Dcj3xdl+d4FlxYou9zrkOTDFQjLdhbZl7J9rUm
6rJcf+4sFsA5jq6rlSFTsADltvjKSjS23536f5ked6Jn8GowvZDGuQ8M9ZRJErESv9rfKdpdp6mu
kyogj6Wo+Ct/uHmcH0klQ4ojFQklGWReyln4/hX4db6CS+Q6xfwTDieWNDcmn0fkRIQjaiIb4ou4
USQBs75BVWi+1d4adkJH69m4tu71nXxoDyJIa8Gi+Gou6XvZnFneqm4eBqnYjSN4vEiwbTYCPeDb
RuuG1rrFrDTTZgzePUmh9s0ZqJ/KCSNS+LNAgu8aLeSZNGqd1kGpvjh054xfhNDyol3j/EDTDLWM
SRiYUfxcVi4pPnd/eMUb7E9YRBFmIafITUAPNP27hpjSiA8R/astPm0fjcDjGJxDcCilsd4g6iJj
hB5AzQ3z3bYEgYvmU2EkR2iOsTTALcjnHMjEANgPa3nXG5iowUNeItFe5HeERsS5AiUNk/d1AS7Q
2JEvZK8fq4P+yEhvqj351g2Cm0+kD1wIMQMeagg1HBatnkbtNpFOVXTY3kaBDfG5sFIDNYzNSCAi
9EUMpuPW+fBX2I5+2Fd+0SrHbXG/uSlMQHyBaBFQHFzkUKhmolcxvF0Rg4Wb9SZLnnnWH2UwLYuf
uutKcpHGRQ6x0wMYScFDA4Qbd1M77FK9/tQoe+KcIhr7pYSYUBA6rGv+RST3Cs17xa6G0kKdOnzV
u+t08rZ3UPR9zkeYGTVpxnIgIDPHlqn9fR02r9sy1vXusgbOSdAkNzNgtrBB/dRDeKzjnzLzt4WI
FsK5iIFUeLFLuFdVcjPQYyRqg2f//9dg+LIILkpwUmdMVAoHUYPiQP9axC816HOtUWCjIjGcT2hL
oMsXGYLTcM6v2pnspzC9k4yqcfUm+r69ZaJz4fyBpFe9HicwHqr6DsChyPQWaYLkochCeSIs06lp
aZRIblBAeRHMNjH+C8cbpPcEmDgbL1jUe7JlcSONjTSWCvMIdLxxAGrUKG5qCCp26zIcNt6mYqSd
x8mRzUaNc9b2l6HvRivdOiOukHhGIMTiXl9Omw7ITmKetBtvIvDHkXsAoW0rAFOmX3X6xzosznuW
cy2FbY3KhVprAK9xKZSgqju3It6At3o33G/LEy2J859ZR4H/2MPZzIPxeWhm9BSpD7ohyvuLxHA+
E4W5kYI3BAM5Q9G4ZUTPMbFfK2n+ur2c31zgl/3jnOfEUP/iDGGPurfQug8bxZs83pVXSb9Xd4Dc
34teyqKlsd8X2i1ndiVNkVoHSju4k/7kDL3bF8+CdbFz2NILzpdOrU07dWTh9j8QZDGQLCGIkWHl
QbKrBUHDb3zEZR853wqo9mycqpyArCEjV4yZxD5Sj4xXk58Hki8q566qvQXEdiBcWcB45cQh7QWv
MOA+sgF1rxlviem39m2EWXQrfh1HgdKvevSFNM6j27WRlOE7LUR41xmHRku8tr0fC0lgzKsX4EIO
580JlZUWpGwkML+qGMgap0gQKggWwqeDCiNPULOD1+usMSAlwDqRZ3Vew1YgZz0fflmJzrkl6N7c
tQXMClcGq9qx+0KrPHUH4hBxFC7YNz4dREkuockW9eI5OesnVnWvruYHsCVhpM7Zq+CEivwPlcIX
K+Q9VFRhzqNDmByDurUeAmrea9lf21YsWhf7feEq1EIlOWJmRBKRJyfnUTSeJfo+54os1EyiOYc6
yHn+oFuV11qOIEARaRz7fbEEAk5B0s3Ypp55nwJTtk9hV7tTKniLry8F6NyOCUwcIN//LKcdK61M
JVwYalvcSkl8MEbgoHzkOC4yuLVERmvIZYUnbKSe6uJWE3WwrXd8MYjxfxfBebXJmLVKLXs8Tiyv
BAdLwIDEqDvdYhh+xgDTocCMxbTfXhXbmV9uioVQzrk1U6HXo44TkoxvRBpdPf7aigYGRDI4xybD
Mae0Qj1kas9KdxV3D6UIO3L9Jr+sg49SDYuMSZvhdNT77syKYoU33SFZGyhBdx0Gonfr6kMSDHRg
YNINYM9y9k+RzspUYCoH+r47Mjb3Ycc60FvBxbq6cwsxnAtIrDQ1Kwv3OI1bD+gCyKaf0+TxAyqw
EMIZT5f8rzDSlZ+z2vCU/KBIourLGlIeqFYuO8aZD5r8ErPJWUznl0fnE7yzD1oXH0nbPcraLr0W
0wQLZXIWNaALL61DxAl1ALSOXe5nz+018aqr1pf2xS6/zm7j5+3NXLfixTo5g3Lstq9mAplRnChP
HdpsT1HixG6SBFb2d2d0mLpu0uFQOnkYFJnWuG1dX6nFuahfJc3f/mvW9QdkDCAFsoH7wl3EMwAI
ZCPN64A6163tW83Z7oJtEauuF4xO/xPBPQkwxSfNVQrDG415p6Txg2MkH/FRCxGcsWV4BIQaC8Cc
aZf3d2l+kj+UpVmI4Aytjs3cGWbchRGahqP2NqSCNYi2iTOyBECYSk6g/lp562iFK4kg2EVHzdmX
PKgg57OxAoKHX5Efkumu1V62z3rdyy62iTOoyUqsAbjNOOxb9SS5ips/Urc8GPuecaQISbFFa+Js
CdNfRI9npGys9tRGB1s5yyKUjlURDihLwGID7H8e1LjSTDoB+BAeVgbAhJS7aQKuoe5he+PY5v9y
yy6kcAuJ4jZRhwwjz/FYe1L41Rz3A/IatSVKCIiWw121FuiC6WQiWaNY+1n24/BuSnbbaxGI4IFu
yiEKAWPB4N/0T2r9RtAeR2aBjPUH5WXD+LHWOEvCOVXQH5e9AI3f0zrgKxmBtccIzGsnvGbXHywL
cZwTswsTHE0h8ii94bKZm/BIG895tvZaMBya0tveQWYlG9pgc/6sM9uyK1M8WKiSHXN73pvqTVaW
V9QakGIXDBKIjovzbKCeC+dhhA3VFW4g8ysdYmDwi8DTVt3bYgPZX7EI9ItWywDyAMdQOV8r+XMq
KlOtfx9wtw4DWTJ4uKPQrMIwQpcQgK2zF9BsftPG3t8+lXUbvYhgvy+W0EdTPyc99DqcDpG2q5Xa
7Zxz3AqeKuvncRHDudC5HKZJZfUAs9GCDpWqScP8YhQLViMSw3mcMZM7wBpiNT3RzmOTPtVxDBT6
qBa8itavBEYh9O/JcB6nRFSXSk4NWMMT9SW36t0kkLzoPHuhS5T/cCmsw+hcJPKlaw0VMClqodHp
kZ5p4oJ/2psP4VE/GkH1Mvnmjl5HsSvK3K1b7Y+F8iVs9EElM2lRn2Ahglk/54bqhdHVEH+movGi
37i/iyzOH0XjGDuY80DRKNB23V29lwL0CSVu77PKoikLHJLAuvhSdp6Eka4TuL88a2+NPqndPJwE
/U8iGez3hXkBuS6msg6FVIarTvo0iyatBQrPF7KrUSuMSMX30+YeQeJg72PjddtDiDSA8xBJ35ho
KWQakOU3SRGdqhbop4r1CeAErqlUx21xItPiS9rJODbjzAYh5lvrUfvEkMVj3/F6BWncDiiyorTq
+hGx+TyAbYB/hLuXsr4o8nQA1OVEkytw1t2beSbQtHUnexHBaUEmSUaWG0D5lREHkQaoH/dN5uZI
d27v3bo2XOSw3xfaNhd6gVwq7qMIxpJLz23Z7mVhy7tICqcQE81btDqhwqMo50b2ifmtE9XjRWfC
XRe01G1tjqADZnWWtC+kEAUjawIMzGUCPwQDrSofaRH0Go1NPmA20zlR/Vg7Ai1eM5rl9zlXZtoJ
2oc1QI72wEABMp0TgRi7+lKHn/VaFZz6qt9cCuM0uJcTO9aZeqWJ+w9DugQCWTd3lZMSyAdFNHIs
WhynzjOdQqXAzCJoUc3zENauOZ8y5Qyo1ysTieFtnRadFKfT2lhNcu50LSa1u0+NlOx6uRY0YovW
wyl0V+lZlqR4DWlAPIgr8AG9xNVL7MbD05+thVNrpM9ClDsgCF2/zZ0Vtb2v9rIebEtZ9aCGrAPs
VjcVAGRzwYlZDhXSrbgUzC9h/j5Gy0oRMuoBj+TIrlJNoO2/0cAfEvngpMSoszbZSgmcpuaMRmJM
AJaH4ggm1n3iizBS1rzpYnl8SJLhyeKgnghoh+hhyl7nDsAE5Eb/yBt5KYYzYUxV/zuS3sql37Tg
vGw+TcqD4KzW1fuyc5ztYpo6Ju2MolHjD8HsZ0Hsm5pL9okHBj5yJCgdKaLMkkhBeEjGpO6dcJZL
gg5pyx3x0qSlWwAXftqZu74E6ZXoyFbzg8vN5Kx4lofCAQI4ZpZeipvkMB+oq7ORNuRUAPAwXMXX
xkeSAkuRnFVLWqqME9tZqT604/NkpOD39LePT3R6nEFbqpy0zoALtzCvqPykigxLpOrce0YpKC4O
gjUkdRao0XU9ZUetBHDl8/Y6VlMBy83iXEaUAT53GHA+DQhzTI/s+8FNju98OSdMRm1LY4fNZwIW
wvhuu15XktIxsCrbjDF/MDeF25bOTe2IasuiZfEDqCHmxtscuKoBtffhvt/HIAKSax8lUn1X7CzR
xShaGOcy1JgMmpPB8WpU8zvtu1Z/UwDpu71767fVD4/BQ6X0qZQNeYqjkswUrKrPTva9GlQPAweh
OLRg7ufXo8IzF6Syhv0LXXOVO3qZDtjAwQNLnuohKXVInh1P7/byTgvKffKR0SuD0Rr+K5FT+bLo
+kSSQIViOje0PCTj4yDic2XKvLUoTtk1C1nvFJPJQV1Ws9/YIDVWqv1ga3tSUsXXunGXFfa+6jvB
a3BVPxQwyQJJxTHBc/hzfC4NAFJIE6T0M2fwS2V4bAfHJ6MqSLaseqWFGM7zaQCJKjSK+Kwci/p6
djqgtKfK07YaitbCub4qpWBCoFjLiPvRa2OtdW01RpfNFL5tS1qPLhbr4VQCCAa51naYDZX35p5F
F2PqAVIaocx0SGRXhNuyamALcZx6DFEmIz0O9bBy5XUArqqemIecULeP7E8a+RDEIKqp/9MKHt2i
0M26JzHCd/W6DzqwvQPO4Fi/dQEbSgBTy4dCjoU8rjxWjxGdEpZlRpdZ8Z36ujfso6D7Zt2oLORI
Izc+iS6ydW2x4EE0Aw0kPPRJ3htmm7MjJGg91OVjor/10wdyvmwY9X8yOO8bR3U5STbObZDswh0G
2x2AEemVxvT4IYW8SOKCtsmhXWE1FWZRK3DqVLt011yVjs/m89mDC2ODfyiQWfziYZ/bDilkYK4G
0XTLsKzTHUBQ9J1igF5TYYgAwbZA0XGx3xfyZFQ6ZFOycVw9CcrmXpG0A+b0t4Uws/3FDS/Oi3NT
CJ30MW9wXrKKQleVBqqcello37QAwGgy4oWSiGR2PSBYyOS8ViZnwPMI4bXKKLD3GrDIwflq+hOw
hf7DzPLq7bmQxjmu1syUNEmgJ8j/AWC43tuGF56N/fvQ8l38PH6ELWNpApzr6lMwZEopEDCUNg76
5MoEATHVqRvHomf5e2vJxunx89ggRTDViVVYongEBHV3Voeo8rIGAVZF9wpVPWKUb7JSA14tFfFa
rMbFKrhfNU0GRRufI0Rlp0/sLu0CwCn5mg2S5ZeywIy7SF9W7WAhhztAMw5Vg7YowBTGp6H/DH5l
sxckH9afRgsZ3JkR0PxEhg2WsdZwO9ZpzlBSLLRNuFn//iJjAyEi0Kt1Q7hI5WNwkoxU61k1rnjR
dmi5OikPDJ2zDJzPohKCUBZ34VSWWU2KCm6cAWCCOlpgnJvkzGD/w0B0zwgUg8cujFVJzfUOy6ow
16eDgRtEm3p7EA4MrZZjjMX+cVdA1yptJ6vQwOot1TzzVARykPsM5lR+xOC7TNzJZzO5Ivro1dhu
IZe7CWgzxZKUggKvAnBhpP6VZ8dtryxQeR76AAQQHTVrBI8TGFMB2kquR5GI1TVoYAMEnAMgzniI
ipKiqgboIcTfINdzxwTJj6F72V7GulkthPAbZTcVAaYSbpfct1kWTAcH9nBXxl7/iZznAMP2wjTH
6t5pcEgKeILBuscpOob9inyS8XZpIpSukuREc/AUihIbq/HpQgoX5zStNchkHFl8muyT5tm2wU+Z
tF4y74r0aXsbV+1pIYtT83Iw61yLcV/Geuvmst918BRDgDvU/zNB3HElOSiyGwsRh9lYqJHMxwbT
rB1qjhk5bEtad0eLNXHBzdjVmAKvcUmWgOxxrGMiHQDIdyrI1zkzvVqJ9xK68jB5OqSisoNoO9nv
i7iqmi177GWsMgfQUha5IY4uDl9j0VTZeoZvsUYuztGtUHOqHFYMqOoeaGIMnUW7mW77T/UZMIrC
gHH9jabZuoKcF0gFeTAYM9LKKI7gD0049R17w2QegL56wDa2j9FO1IkqkseHHxbRJWvO4TriI4vj
UAnfjZ7iMQi4j9r1j8XxIE9209IqT3BFA78fLY2yq41+Yd1v6yW7538JqC47qPFmTQan7BicTqa3
9o0yhVcEc5pnqdfzIDVGjEYYBCiYeWIiE2g1gifGuuu6LJEz9KkvYqtKsJ9TeRNHZ1N/EM51/8bw
LjI4G29buVXHtu4CrGM8lzvzs9O62uS1UMnpUBCBS1lthAX4vG1oGLNVMDTzs7W1WaMXfQ5iPP06
uiluWvRodK/2E0ZYNITgNV7XWuoK2ejXVXMhlgsaZY0ktsaC0ygD5p0ejNDNKGELZaSrHxuuWi6T
CyAzTZ/qgsRo4alvAHfuKvQ2qx+3lXPdofxYFIgOf97LZrCrPi0QWJnP+THcGwfiUdf5OmK8hezi
QBQzrqrjQhx3k4JGVnMcClVxqttxeqDRvZl92l7S6jW6EMHZ24jGjKiTcUxKQndVdeim0gUtaWUd
C0PytmUxzf7FtheyOOvKuiZSCqdgTMLUtaXI7SsiMGCB2lkyZ116Z5WhZOZ4aqKs8p5FyjyMNrA0
UrN3/FYACLLqrhZL4m7RItdVvaNwGIDZ26VvlXOVSa+TgjsNLeZ64WmjQKBoD7m7U2mKIixznJca
mUjFeVMmqlKt3s6LJXH+wh7kPiwSA+n7YQDbUQFITNjtRGTFRbwXbKuE0KI4N6FVRAX8Js4rUe7f
czq+5KFT2kZiwpWBdFx6IqMSiuQ8Ra9W+RSZ2MK4OagNZm0wYoMG0xqPldqvzwwG+yPdNRfnZPET
Kh26JyOTzZrK0llSAsf8SNIPDwkAGLA5C/650mV5U6Qx+EVi9bukHfvhqqKCe2Rd8S4iOMWLIj3q
eoYUOGOIy5YeJEXEbL/u7S4SOMUD0YLTaA2yowowQrL8JZkUrxXBGaw/WRdbxSlcPQAkfMjCEjW+
KdAxGYKMlFd48h366zzQkO47XE7CIVnm2n51fZe1cTrX5qoUWiF0TruNbtiMLIsMp7cS7+PCT3yh
jgv2kp8/t6MExGExFA6pLzD2IKMyAZNYDtg8puXV9T1mYPxoZxy3zVkklruwNFrpw8ga8Ry8ONFE
OyPyFVVp1/3Tj620uBuL2EAi0foSCW6k9KRpcmu98LXez4ZJdJmwP3fj1PhJr2iulUYzIKqM5IcJ
b6U+r3Z9jS5kLbq1pPJxnumn1hx9mqV+MYkAv39zmV2Wyl1mvWXRfE5xikgFs8Jt6FtecibIGrHx
dNFcq8DCLXa4i2dZ1KTgZtMQ3MzZl8F6rutgWzneGRK2tpNzIUU5gYImJ0A39UefMQ/MO/Tv7ukh
zcFFGbpMI5vr4SC60URayTkW4kQ2nUZsIxoHXklInlVMZgFBXeSFRb7F4nxLp015lKTQFxDvKGCd
cxnBgvGNHpR7Gbn1JPbn4L+Yu8gkOO+iRk01yAUCq1KPvbl5rDMku4u3sT9sn+B6sPhDH/nxjyYH
pi+JJZh3l8feqJffVaU5AGb/bBXO6Kr687Y8gUby/Ymtg6bbkAWnGTo57ehFnl63BbAD+VUjbQvw
rapiA03gZ5UntCNUM7EgEilfUO/8NGrxVxAvnMxqeBq6+mh1vUDkujJeRHI27XQUEHwDzspox5Mx
q9dd0gARSwSJtbp1horZP9kxTFQDf16ZNCQkznQVbhilxsa565yPBPMLAZwbTiu1zymjNCssJN2U
A+lTgb9Y3amFBO5wplDSwpI18IVVftOq6BIM62djMJ+2dWDVeBZiuAMppc5p2gyBjVxrqP2m+8qM
MjfNHy3rZVvSuj9fiGIrXnhYEqWVAbgC3MpnQ/EZOgIoEH3Se9ETkorC0SZm9r9o90Ic529DOPS4
lgkNMhRN3TRW3EEa3DySMq9IisILm7k5pizUJ7KWC/RjPc+xkM55XT3r+3+wgxLQIR6L99SbguLA
sQQKiSToKVkP6hfSONer0bhSSh1b27yBralLgObCRujRzWcd/8ETE1WHRXrDOV1tbkA4pCDNTdLH
MjP27aweqHQn7AJfdbqXlfFvBzmtxg4EoCgxSo9R9UaG+6jVg1bX3Ogj4MXGQhTvNKJZ6ls2adXL
n5PqoWLgE/O3bSMQbNu7jSxsQFatSolYZ5OTqTsUp7zOHm8pCgX9R2JRwwCKj2w6BhJfPxubhvF5
jFoxQSoSKE6JAagYTAWGIEhc91I/xPCRdlpp4JiZENRM5IXarlSeahEk0m+U+yKDO5c6zlrbkkym
3JOXP7HiYei/scKoz2ZBRK+H9SXhTYqysgZGE85yJxAb6XaFMGYsw31ehuiqs/dlL7pBRGI4k0US
HSnCBCabpZlvOSGKHPMxFCWd1v2QiWKhg8Y90A5xThdE1w0QaRFEoPsR/M0BPXSncvB7pFv/w0Nv
1VoX0jif24RhXNZsUeqXzm/OgDXEYUVB4sVfo2Prj8F/ObDVy34hlDuwrmiiWCU4sDT8Omp4FZkC
9yoSwB2ViuuxqYFDEfSzc5vG8mMBiJ1tv7B6WS3WwJmrY/SFklPERVX+VOqNb6ff1FZxiXXKtNsw
/650HxnLNy4Secda9PoQmx2bxgzv5vTaFhXz1jcNBAS64yjwa1z8Eluk64sQDshud2S+M8LD9o6t
fx8donip6LbJAzyAe3WY0gqqRrOidvWkvU2tUiBj3fWYFyFcmBemhmyoIY6ldN7h/1KfuokEgK/3
jvVDhSrC0/aymC79ErVYqmVBqo0UO6cIUTKq9WijZK2MjdvH13F7FWlvUQ/oINRBAaGxLW51Fy/i
eC0AithYZRSTNVFHrxLJOEhjJVBtwYrePdTiynOMeNZiFWNQVnPqqGdZoW+P6cEkfupkfkF1gbxV
x7pYEndmOqi7uvg9XSFfF13ux9lRLZQ/FMJptxMbqkUZP4Ay7sLRS7NHY9xvH817P+SGKrx3Nyw2
rs0kDEybyLu0k6eedA9v6kfyAExINLDbZzZZA7yGO/Sx0+CfkqeoDVukHNzdgUnjpAXdMm5C1XSV
DB0GIlbJdQNbHBZ3YZDQUEgEupIAtZDihnU96ak7P4CaYld50WOzFwG0rwZgaEsDVYmi4nLnLgu5
KbosTqGNtXoi6V4KP4WV3xVft89uvfNkIYYZxeLsgPcrmS1cYBCObkh9HF8wg1LGLRw3UdGw+d8O
bF31mT+0bdBN8lgBjo0Bl0xH9lFxqG/aAQHxu1Q8bq9NJIQ7sqzqoRQpwmTD/mZRyU1qf0o/bctY
17zLQrhTkpTJSeoOxfbBsN2MftZH4fT+qghbk21cHrIKLsafT6gwMoK+TARG4TP1WWE496Vg+Nww
ullzNwEJXoS0w/7oX+x5IZH9RQudaKMur+0QPdfdfNP0satg2twp72jvd5McfGADF7I40w2dWk+m
EF2npnzPiCmqv7a/v2pGi+/zSlACArVXoWl297UEBljx8H+kXVdv3jjT/UUCJEqiqFuVp7jELbGd
3AiJk6j3rl//HWb3jWVGK+7nvVhggQCeZ6jhzHDKOUYZur2RS+LTZvBYyREMQbf0vsFmNlrOgM0P
S3pc2mdTeS6r5EuaXGnKaV8tmVEI1zYwMeLR8ObYMgD/G9tiWeHtS9i8PSuFhPg+9cSIGeekJqib
N1dx4uSy1ZbtQsurDCL06WeSlRU2SgBJ4uWP5qE9xkdyQ53Fb/Bceld5GexIoEhCLmaIVcqgMpOx
iNG0bFXDmdpnq3gBHpPEDLa/y6sQIabrbVhnacGHBBPFt6fJpc07SLXNlRqCO4h1M4yCFuX/Obkw
Ci9r73siuZO/kqk/HcCrFlzLlQMwZqOwtAwy6uKHGR/K9n6ILvPhvCQXQBkDO9epLCUN8+17+ipS
8APKkiQhqDIx604HL7BvrdyN0MVRlvN7zPpVjuAPApaW2HXCjGAZAra4OeoYyB50SeTZVMbWwZpr
AVuC/OqwrM5Px3uiaxdEHqO0Ps5q7tepWTuFFhzmqb7fV2jT4layBE8AfCpzTgky/2G4sDQQakj+
vkwXwQ/0ZYNkvsNwi15bnpl8yicK3usfdSfB+97uyrwqIjqDVknRHE/wzmv+bjulx+oyvkZX5j68
ml+UY+Znx6iQPJm31KOqiglYi9igaBWu05LXdd3wln9Y1SfMDTmsL/x8KNxGP+x/qE1vtxYl3Co9
TBUy81o/ilxl5vAxCoxPANLa5yx06qWs8rnlwdfyhCulKmaQzGjWox36A+ObRnMTtu+4TWsR/HRX
hh6wIKN2oKD2Txg45zInUIF9Ux/3T27LxNdShNhaB2TSwHCH8fX5SZtulvA/aiFcoWhA4awEcJBv
mdFZK83zrNiXtZ1K1Nj+HjreypaqE/2PtTJNA/wWQwcDO96V4ubWWTG8/ZParKJR9VWGEH/a3ppa
XYGMPvM40HKCOZ0sOowH49Adp/dEu7U04fIwpqdWwsH/CmVxh5A4TIaR9Q+X5lUh4dIwA69LIF5g
HQPYVVj+QHOdXdnXyrE5hgf7HVnVWh/hxkyYlm2TnHfj+il0zUjJ3b6TIaDIzEC4M1Mzm3qz4FrW
i1Oql+bilrZkzmjztbpWRLgxnTZMhV4iPTRrLwD9Wosl+eoURM78Yh9LTznLBsRkSglXKE6zoFAU
OG+7Hp06fygtRHHZ9pFMiBCKtJRRJeAjJeDmC8fTVN7asgqqRIQ4qd1Hc2AuFHpEmGpiBcb3Wrcp
JY5g25/9tmlxQjvMZm3RUl5xLJbvGYKeMytU4glkigiOIAyTsJ6ohlJwcdtnF5Rlji4LMLLLKfbl
i0nTGVBZkecc+bZ9hiHpWnGsaxsgkOOplQ7acH8i5qVUtTSdUgvtIiYYQJzTsWYjAsH0Mh3MQ3EI
vM7pnxc0WP7NvMbmGWpApsHej4qOhHCLTDWvVNVAYzbK7lEmwX7W52iSYZbzP/KHTishws1RK3Ta
UhUAVVYavlR95JsV4FSAlhAFtm90smLd9jdbyRPOsAa5am1a1eAv04O2RDDySzB4O/XwVcueF5I7
URMf4unRXgCz0hkS05cc6R+bfFNOjDKC9KQ819oxij9Oi+xEN2VYxCBoJNk2FR96QHLGqmCKAUUL
eOkoaaFQN0qHpDZN0TKZSTVTZ+gdvM18mhjUiS3HFTOdAYMBGBW0/cFy+xf9ogGdgX2OZRsCm17j
VaIIW9QbYbhEBh7LWHp7rOH5UtWW0U9sH91vrUS0or5NCwNvWHR3xqdxPFf912w876com2owqlED
671YeRNyhlSJ58rkBGmKcp2Ol4YiiX2bKqz+Ppe/SkkLXcVsqglyJ5odEWHzgLpmJsNq2Xw1rITw
H7ESQhYdJMsJlEjZZTZ8LwPstT3FMiOTHZWQKXRdRCebg6eMIbk0aXMeaxkB99ZpYc6ZoDpu450q
bkKpGDyxK07MwVLi9ObogkKur95x6S3NUpnFdJsZ4tjzmGiDvth458wZkLvzb2b+k8kIvre+yFqG
cFYsncxIm4BWZoaqv1A/Y/WxBrVIJIEr2fSfa0FCUBiKeWrLCBef3PV+fMoO6dH+1POJwYMtZdHh
XkQMDmthQnAoShWcyP2IIf+QgeYvR1mpOlnqdKfGyUds/N4EaeC0Vi65o7LDFJxbOJO5DmuIDZcC
ZFWnihleWn0stPf4m5V+4lTGEGiMViG6euWoODV24qfUNX/sOxyJMiIBVzRoYw9YIEx7xvVxyKYv
E8DlQCx4mVmNpIaxdWHX6ghJV6XVjaXkuLB1Hnxv+vEq0WUEqtsX9vddErvVadHmbVUhCijqoz49
JeOXRNY32dQC/QYsoummBhTft84tn0GZyWbETzZ9MfKbd7HnWoAvNSzTYsC0FJynjb2bUVPQSouH
r8nyEhg/8+Gw/803T2klQvAG4AePlRg1OB9k4o7d3ufNTWH5+zI0fvn+uJwrIcI5ARGxo8kcoixh
O+1PC40zG8jkOYo6oFICbsBd/4z9GPsOrCNY85RuBnNj2hMv+Aato3Zsz+icNMBKPFqH+mjeA5ws
e8Tb2I29WhJXuTZ74gSfYAe6ooFZDoXTuTkUpDwBVPq6UtHjtYpzj8n3/dPdNMLXwxWzHcVYdIXa
WDhKtevSOjeVxEK2/fhKgDCsFRQDq1g9Ybv5ajnwpqd2T0EBcgbt1iE8jO/Bb7bArsJ0TO6pptjF
69Q0UboS7dwlAvy2XVy1o4y+ftvoX0XwI10nJYzYcVuhlVuqn2ts7ZEPdS45tW0R8Aw20BDQuxUO
LTSpklYtXENcfAD/TKE8d7IPs/nhGdHxyjMIOsPCrUJK36fAhcHDdfg0KncDkaiw/eFXAoR7w2jf
REqNR2v3rF6EJ/1UPVk+uqtOcy9fd92sxFjIrQxsmasGvOnbj9JZc6X1eoyqdggwdI6XMl1mlxjL
0o+86ivnz938RCuBghUE0HxewgSJkPUpzx/bwHCNXjaNI1WL/4qVrRW0mDXGUDJVi7C5qdPpMdQb
eupaqvo0pZbHFPN+Hpf8nC40vWiZHV50aO18N9Nw/ECU6D17b+tzFjx+O5UdYdh88OcqJK2TT0t/
xzqNHffd0qYXtAm18J9B8Ph7q7eexqRWR5RuIqu7zm3QkTxrTewu8+RKVdI2s7+VMCGdWJJ6me0a
PmM6eMFF7DuKn5/4Fhx4KECaBdAdwCg6vNSSS0stW9GFqdARTzQbpUTBbpfBKpE0RShLPHBeJu3E
PMA/5GfNT5HnvufRtpYmGG0SgbAGjxwEl+L7PDnFAB/J7vY/3abNroUINqvEYaNkOVqM5JpaAPex
sGTHvAglEFBZq5gylQ3obg7XrCUKRjlUxB4tAPZjp99+IMDxdGNA5sbumLmLG93rvnLOJWF6y30y
Dc6GU54RDOe9NdAmtFk+VRgBBU6ZX9L8g2nb7/GgKxli1t6V1WgVJZrcmN85cFgy5qkP5pGjyVne
JHlwbfkzhlIOBWUgoHbEuWBmNPkE+nG+jd66efaoYlUS3J77trF5aishwodSM3U2Rh318nSwM9cI
Zpfm6ihJaWSaiJFNj+e6VBB4wvQpA/RBop6jWkIFzX+omKWtT0sIbgHIxQM7gV/O2E1KjnN/R5db
GsksQCZGsLIs7IFIGqBMbhUOikUcBcxLjxyfrjgZD/SmPZOT7an3+19py/mulBNnQDXMMhY938vp
OutmBDV8nyql06cgaMHo2qDIZic35RlgLDSYARJBscYXg28oyFNef1E/qlPuWOw6JEejqQ/Je1Dd
2asoMd019HSqpnrE7mOZOlZ5l9Fj01y24UvGJA5ic7hjLUoIYeECvi6Q5WJSKR/yr7NNe7+fTPuQ
Gs3gzsbgqTGx/aLvdKfXOLDb0spGcbZyMKaB7I6AHBWMXrZw3wYMvg4FgCn9RfsbQ47eFpeGY939
Wuv//4/MvJEmXDzsLOSYMEP9idXfxulOGxZHTSUeZONyQ4aFET34KHgr4VTToqfJxBuvdf0y6ae8
umOZRMSGk3ojQkgH2jZEN4qhpVN11tegzT7Hc+vs37CNe/1GhBD1oyKO1HbEvS76IHZtG1SEdMKm
r0oOAXnHYskbYULQj1hppCYf+BgD35qvlORJl7XzZPoIIV9rTY6TwVdkQsMh7SFtaycObuJ37BC8
UUWwZwKWsKFfMAwfsXNVPZmGBHdRZl2CBYdYcM90C/FJ7YirgTgpCRzV9Pc//kY9440SQuywAJpj
Gx1eXo1GnATr8ll7MwxYPyz8Vv9uNi/74mTfRoghrZY1cDT4/FoyOMF4Qvv4kNsHYvT//7i71ktM
V4KpWVqQ9GDuZr41ltFJX+xI8n0kV1OsMY690qQt3+zWFbDS562H3qvkakpM4A88hV6xEsLB7WJ6
abf8ee8O79jFe3NSwvWPlazXMr7IjRnDzlVLpEAErTM9lr3WtoLQG0nC3Y+HKQDCEMo7GQqmqPxO
fs/mi6QJTkvWXESse8oqza2UCuVtNh72LW9rSuaNdMEtGNi2MNmCBJlhdh8VAMUvX5QvfETG9ojE
NCRmbgmuoTXbujSGGUtfWX8Rhs4EKOlhOWq95PZuPTbeKCX4CNvK0WhJ8AJugB9p33DeCuYNF5y7
V/USX/Fk7X+ZZoK/aDUAOE2cQGBKkJkr7JTUoWv189EojI/7X2wjE3ujm+Ar6lovwYQOUTYGjRYt
PzJ1isHwVrl6XDeOMYynfYFbugFc2dKB1WNh0EA4TNp1Rqsq9eDjUjtaf5tZn3vlOpL2qjczobUg
4RB1paRqMeIiFMqhOHOw7OoJczr9y+CPZzn04ZajWosTDtJsbcKmAWnKFBVOBxpa7HTun9zWp3qV
YIvYa9lMdVMF5J+fNuySz1LN8Tfa2t5SxF6jS1Ki/c+EzdG3r12q99RMTTjFISIHDUMTyjKhGH0r
5dfhn0F4V+Hl8T97sFUh96qXkgxKDkHjEgG6MZ6B3DHlPutrDMMu11OmPvZdcr9/lPsfC4u+b7UL
TXtSMDg8oDl7UQf3nSlxTbJPxeWvinjNTJNe4dneoqZXGehhHKUqv8X614pNn2rDkkQwia3/seKL
TbQw1mKDJxggbuHTrzZYKI3ewYa5G/ky/7RV8Hnz0QTXu+hNGLMcXAUDGE7U8vscqVca40+eK6WO
3TkynDj7RBFw6gr7fnZ3ABDS/ifcitpruxH8iMKUfKkyJAYWMG8p85q6cXMZhbjsFgg+hPVmmTMV
L7plLFx1Pib2LTPudSJ7OW7KwS6awSwMb2CG6K29WIuR5QsQPgBjOjI3Iw4fe4kOIae9VFJgA00+
O7EnOSPT5imuBAsfsiy0KKr4wFzZfusUw6lwkPPz/peSKSd8qWYgJEsA8w/62tBRypeh+Dk2V5Zs
UFImRvhWSV6PS7VMUKX7mgObuLlR+tyh7c99bbbgRBlZHZng6JUI/G0K57jHsHkbuY0XfuAszcmB
ebVX5Mf0zJEWZUuL21f8VaxYokkTlU0RnyfpPM7V0brTKTwaDoZO0VST4adLzOJXmrf2X8lkGAWw
2v2i60+YxXIa4HyZpnKWnCX3s384/5VSgvM3ljQAyB3fTVEOfKgaidX3/gVrzxP2WStXkeKm84+z
J1Bw/GNOa9rOKDwpYXORBdbzEOe6wxLQAyv2dICaj0E9P2eBDFh3awljbTa/kszVkbYEiL1mj542
ve5zf8In1E4UVWs+aBmf88ZTjtHlO9MSgvkgw8I8AMLsW88yx3MMwDi0Lon5vOTfAdOy/wk3I6lO
CMHQKOOwxW///qR3+TQkyLJGRk8pcoUl/rEvYdMWVxIEGxmGbuyKCTWmBTtlc3QakV/F5mlfyObD
BZsDv/UQzmkaDTZ3Aa6X3sP5FgfLcuhHwLINvg5ilaGTRK9NO1yJExKEbGbBkGhIu/vyO2XPQ98d
G+MLIV5WfE3U0GlNSaWOe78/DH8lkJ/yyvwMmnVDFcLwSyxNtQn1YxMkJGrWoIdZ3PcULKE9lQ3k
b+cJK6lCeJktprCCQy8rlx0SEw7gF16Tjy3gwLFl4KVP+19RZoxCpFmU8e/Rhla5HZQrJitbbzvh
lT5CjFmCOVFIa6Ma1QOPsDpEWAJZ7vS7yf83iM785+59MyHSlM2gtUCigXfUw8ydKPp3eW01nk5b
z6TzS45dl/0D3FYQ7VfCy63MFieIhnHpakCAAdTs5/izOaPc6gKhvsEQXgdvLGvjbX4vAyxoqmla
AGkTnEcHuKppiPlUV3cVTM9R+LCvzubf5/hH8H62aolEa2ZfTg2qIVhBa/v8oolp7JmB/Q4eQ0ZW
UgQjNwtWxlqJuQBVVT6FZXtSEuNEAilB2KYjtHRAt2KvH99IsG6N9zs7ZUSdqnG6Z8vR0SFMDuEn
8j2ZnfKK04SFnpRLaNszrsQKNm+2TZfYMx5oU+hzmw9947Ys0VAwDuQkS3O23JRBGHJglPxVrHi+
dVN9mJkzQ/T185I9Lcut1R/GvvI7s3KDTHdz2SDwZm3HYMCnASAhxeScYIIDtRjrKmhHUzxZnAIN
t/rYnKrMSx4XlzdeA1eGArD1IdcyhYiW5GpIMzaUoPo55Om3JXbT9zRN1iKEcMa0YWSLDtYuNIqc
kbpBWDjJ5O9fr033vpYiRDFrHnIz0nG/2JfBmx8j4M3FR/awuP3Vv/GH0o8lBDErYC22CdHL67zc
ie9Vvz6mRyf6yVNu9WTevoMCENgQr8Yh3OwZiE/KECF5moADQMndOJxt7OJl48e0O+2f5ZarWosS
DL/KpiRNKOwwGdXPqtHfJZqkgS09PeEiR32O8X0d3tZ6GDw+X624sLzz5HKY8dj7/v2/aSREr2au
se9CcqwwLddj+k1hkv1iyYmJjd186sNlxqioP8wH1ZocmsgAQiT3VNzZoLMyFcaIKofBptZRdfui
iuf7Gp35/ZOSyRH8AZvH2Ah7mHWVHcrpmNDLQvbS2jwsG8NVKsjS4FYF8yILw9BRh3wzmp+odtW/
gyGNgeno998XbGtSGr3oFtgWnU9B+TMDv8HYSZKTzWNayRAMaoitRe0ytAJt9OnUyHJU8Mu8YxNy
rYiI8JtMTRJOnKF6CK9YeWeq5wxhYf97b+FAvxEiBB2ltWsShvArszt4fIdUxQQTCEIiHsc5tnXK
iQg9UOh83Je8dYRoooOmAFv5mL7g/756BdQpdpBmBotu6TOvjswPozQobJnaWobgNNu5oFE4p7j3
lZs/cuDT6Sn43jndT1I69kXqFe4i2Q7YTFvXMgXzNucqTSIO/2+lh+6qOpTHzjEe7ApUKxzNXgYU
LpUnmPuoFnMYLLixmMDMkg82mkLV5Mbmtzm4mbqbpbyM55tqAaeDv/8BtyVrOpIj09AxDiFoGgfV
aGZ6Bs72i/7nrw6b+4Jdw7+AXWR6bn7KlTBBzdCO+ooWKmDf6eUCLEd2kGjD0xDxhYOJ7d/aCFca
pAB1kJVh77NP9BifihsTNKaAQAErQOOWzAncUJVcPm5+OyJFMAyqhLFRFy0KFvl3yz4v9iUwOECq
JDFJmRjhigP1sIi6usIDn1ZXwL7D3Ds5kiY/lHn/jkC4OkQihA9rJpZS93hk9+UxTK4WGeOKTBUh
l9TsVmO9ziffyo9ZfRPbn5TkLjBO+7awbWsof1NA1aKSJLgmcwGdnWkADaWgL+34hPbP/t/fdLog
Rf0tgKu58n2kagdSRDimKHbC2tWe6RfO1zid1DMaJepL/NG6Ls+mmx5kjxqZasKdNdVkGqMZOzPW
GHlTYFxoZXeQaMeP50+zftVOuKp13TI9mrkRXGSlE95z1FXlvjqhbDY7nBAt9eQslJsPgPWZCvfX
qFRjVhk+2tRjxxGvJwskyMat0bnkZfINvEffQXzJVhJFlmxjiEe7a4vSr3S/rO9aGXKW5Bxt4d7m
cO1kKC149vwy0x0Lm+KyaSCZCOG+RpYZDsOA+9TokWP3wOLFarh+3DcIic2J2xEGb7FrnAaqTYhT
pqojJRfcdgu/Lc7mv2B1n+pwzjOLwJGqsz+g7GCZfmCipd/JPPbmw2X9zfmBriSh5NEBpNlAdMcj
toSVEY6kiA7IvXJdfEVVAAQysuESmWmLg5TgPo0xPgXTTn9WVxypPj+Gx+JUZA6YY9BykVEZyj6Y
4CQAjGS3lQl5Y5W5CabQ6vQd+TPHaOOzoXgGiPvhmZYzLWmQP+vlOYy/YB9Zs7/vW91mc2wtQzAK
rFwE2tJ2cLKlg0f6V3oBmhMvOljuNIPu59fRefrnfambR7dSTLCPkA5DQQ34vmIqv4xTcx+oEr02
r+xKghA7wizDEgyPHeN8Hkc/BEyOLEhsG9xKhmAAs5YPtp1EPeiRh1+8iMDpdqIP/DkQ+ZlbefuH
tp1JruQJEaPKtFrvKHRqK5f33viMObYcyc1fLY/3tGfXliGEihCgEglTsFSZa0jvYlfRwf5YuoRI
tho2B+BWgkQgjDiMeoo2H17TmoPky2k+D/atEn+MuqsoqB0Tmz1h4+8fpsQ+xBllkthmPC84Sxp3
HuSOceLiEbAvZLMSu9ZMCBxGnFZ5VWmYVZ3dv4Dcx1seZ/8NorpMIyHpi5SywQIuyLqB10z7M+YC
hlECTMgN+o+U5dUAqeArABtZF02ADwXO9uMS3094BedRD2joJ9JJBnIkLkIESiBaGudFBr+ULQCg
K65TXQYiIjswwUXEQ2tVvQUTmLAkl6bnDBAiaiB5vMiOTPARGXoDWc2PDGzMDqk/hcExJd+7wUtl
aAyyAxO8gx4VRhcUOLDO/moal6UM9nkze1h9fMEdAB5jyuwAf79YPiSWv2DKJbRmx44fJJeGG+qO
lYkzynUSB6S2IQi7YghGfE2sujQ8YA5hKLW/lPGwSL6QOK+cjD1Qi228++IidoZicKrlifTXVZB5
Xft9XzeJyYmDy/3QVBUbaxTE9HA+9eZkOKnZpZ+M0Xz5b5JEb2AXY9wncY95kNqJqlNKfkaZty9D
5t4sbpKrNK8k8xIAVBF4mPSsVh9adN8Lel2j/JZPl3H6PLenAdAMMkjRzcmMlVsVad9KPbf7gctt
Maf8zDtAy0n/EB+XE/XweNKxUQw6acWTYatv57Wvd0AcYCaGklUYneDtjDZzprN2AkZHi8LV4Hcf
KpTke0eKryPL0MRKMMb2zJi0ZunngJS/oxzewA3OqYHlyeSx/ti4sxPeSNeSJO5EJIaL2gQNYO4d
Fd1vrjgNeXMqTvVz9jj5oPIDy6nsofgP+Q023YGLY3B6s7fmNEZmasWFUeJ0+8zhTwbbbZ/zc+gm
fvBBquG2n3kVJwbnxSxmxYJrVo/kIj7FFyA+d/vD4pp4nwBHwt2/Ldw//unWXsUJN3LApFIPTiTM
9Rx/8awf+0ON1UBZVsrd/J4Y4U6OwB40qwomWpjR13FpDwTjIxkFKflgXIZx+5XWyWFfs21TedWM
e72VGxiXTDeUAiJphUdlkTihrNT0DyniqwghVteKvmgEzXTfqMtvyxQ5elidYi1zWzvz0qF1h3n+
EqQ5SJrLQWop2277VboQxDUstBR2g09nJKfqzBvqkNMeJ5dzAqSe4oE5+Sh7Xm7HpVehQjzPIjxn
c/4haT3TY1fCyURJ4+QjGH8nzbUKWb1N9hmFAN+bTV8HJgHVm3Gfqn6jyrpm2wU9gNH9fcFFRMk5
LBpb0xHZzYfgLj6hbf8t8xaHnqljRy62psFmC7w4jzSSu/cPkepVsuBast5I1ZKn+1jwP4STm2o/
U7t2MzNz1Iw51vCxBtyfST7b76AEZECf+q2z4GUCc6IBHVCRb4KLpve1fHYI+7x/ASX2KQIUGGqP
j1Vz7bQfrXYdYOxokQ2zyGQIfoUaM+uZxdM/9VbtrxdykYXvel68HpXgR/pQzRKdsztEwdmoRvCr
EbeOHFPLvSSMZSbB/e2Oo9QFl1L1phqBxRsf5tD7+qEA5RU9GyC8Uo70lB3fg1H0xhAEJzICFbYl
BAc4HWafYvrYaoFZwRzO6WV54dO+SfxDceL1MAX3kTdKE4/WL/Wsh1+8jaBBKp8pBnVLLz7Iots/
5GSv8gTvYUXEThUG9TJg4WAj0y+8tnaC75wnVyVO98hTMrSa76WPbIllGurb8KOnJAGnIR7Z9XKO
skP7yFl3Qj93gWGkH+32Sn2ePQPcIP/thMVBJDjLIO0TLG53gJfm892lq7jdBZZrD+Whv5QScnNP
sWOwhuBJFEWriqjELU/O4Wm+5kEIU1d8dh3JGL3f104SfQwhW9Etu2xaXrkw7c5Zmsibu6u4yd0E
1KnaIqkAbX5BA8M0aJCiyikiLxZ10JUpJ1khbehVyui3WXeIm+zTvk6bL1iDgSOQALKDiotsYNNt
p7DE66sD940d91fDEt5ZtukFU+7ti9rUCBVwSgnHuBKrF+psk7wYUMwHEJCBr9VezLLG8ma4XokQ
/NcSh10H5j4sU+qgv4mXQ5VM530tNnNJ/vsxZQ3EJjGu6EsWLAsHmycoPbP+U6Ce9OKR0/UVFI5L
BrW4fWiv4oQQU5rIH2uC7zPbT4b2YOWx06iP+yptn9qrDP4bVrnq0ORDYpqYp8j6KnSsyfyBvq+z
L0Omh/Bl+hiPRIO/8jsMvpvZdWrfNLHE+2zqgWVMg2rA0/pzf0wpesJiGFgfPA3dV6Py93XYzpgs
omNrzMYahLiGoOlgoGSKgoNSootwwXYOSDVz11ItlBMua7Ny8tRNutitZECY26FrJVqwA6MKoxSU
PnykGTyHfDtuOC1H4AcOzcE6/pt+7/bTE4DCGgZZcV1FX67leZnqA0TOF3z+JbwIThxPisMX/4sy
wqaBrKQJnhz7HWbIsh6ph+aNs1PXrupzyk3LT3UX3HDK6CWO6sh7sZseEHhdJkh/wPIoEhVGbTa2
qU06X2ttfMbPkXlR5oObE1lyta3hb0Hi7lMzLgkDSyHW8DTHvJkfC284p8CqcdSHCbOm2tf0NruQ
RWSZUCHJL6b074+oL+kNHYzrKjadLpF1g7erQK+n+MuYVj7EpD0K+zVSq+El/tCc+d5f0PvNz9Fr
fhWBzHMiA1mWyhTisdk1eZ1zAw1/BtfApfE5tmZ81K/z0lGRbxRHab4hO07hGsaYMJ9zXrBIxodo
PGAi380Bs6Z91+xzXp/t6bTYT+F8rCLqZEA8SlunXbx9NyT7DfzfV0fdDJXZxwFeT2iD+gmI7jty
bN9V2V59zz/89RR0SgdF9dg8qgV4G3SfwGeb/1EZ4QUQDnqdYBsEfa7wfjJujOmDLgNH+Qff+Xrx
hLTfKOs0ywlkzC64t+85Wl3qdg61HfVf8QL8mr76IytdHZ6Q9ydjnYxBgsuwBPFd30x+rUUfQjP7
QgrixomGgc/ELTEwwUA5hP+pPXVEWz7PTkFqudaSX2mqclLN8LLuR8cALUfzHgAD0ISBOtK2dfMP
hsWKFF3ZFGhkJtqjibqRZQ9u1af+VB72rXW7TAUGRNBdaSb69sJh6FZvgr0LhxGd+SrOcIrPyjFB
tVTm6vjd++PUXwWJo9R4iseMDGbnx8u5bdy+/ijRZPN1vBIg+FJGrVpLG2jSeaP/i737HF/DjjBL
0R3HE3nPc2MlToiIQR/TvJt4LdZ+0D5iIOUXrEtzYrbMk8pOTnCkGOPVOUQNnHd9V3VfO9ns3fZD
eKUK/wErl2Vk8ZxSnr10HsB0QQUSok1PR4cU7nBRXo0e3+83Si94B0shQ/nqf8ZnCr7SShpK5hAj
rorumtpXihkE9rhvFpv5w0qE4CmLKR5JpeAzpfFTVzmL/iWorq1W8hyUSRH85KDnEzDXUUqg4XLR
BMdm/BR130CO4e1rIzMFwVfOdAK3Jx/gGYZjQz5VUSR5CGy+n1bHJbgDiybFQDhfXAESNQttTOtj
XFYOILmdgVxilEMiT6KQOEjRanRRCR8BqKzjmFwxWU9+Mxq/6iMOTYQAstVzSvis0E0FhJbuWMko
MSTfngqOIDTVwJ4bpMYLm3zFBq0r1gZCZfqA0XjJaW3HypU6gisgxlyDqpSn4c98PIPzaVGvPUwu
x+BID1IMDv7b/3TaNqM24KI5xcRbz2AC11AfQ4p3Te7HH3iVakJLjSEi/pp5l3Yrtz/XqzzBvnXF
SPKghDztRnWJu0QOr1C9LBfkBoPaTubHD/nTe67Uq0jB4st0SIdpwdVdcuUOKGauqtKHfRH/EGR/
yxDnwTNr0ZJch59D6eO2OPAgSw7GqXBlfR/J+Yn9SK0rsUpW6mj7jF/06VLTDEf/sa+MTIRg7kUN
aIM5hS6svSomUHD+mIH/tS9j2yu8npdg5vZCKFBwNcB6z/2PipHPeS/5JDIt+C9YhbwBPnRKNZ6N
ZD8L3YvKzG1kma1MBv/3lYyI2cBr4tGNlC9af+yxUYQRp/92UkJ4S8dyQmKFOV8t+WQnD0l02v/7
/ILvOAAiOABrtmKS8rl/nc1OZFMnts6BcTaAFbYYkmYKv2l7soTLTzQ1yU0TN9E4dnBt6dE8/huU
E9lnES68XoeFvbQGPgtYLxf7UABQNHgXKgGS9/95TrFxCFjxLAOSGjxn5PIGbAngb63C69c61nj6
lk/0PSvia4lC/tsZIATpU17cTwcskl6YKHrG9nnfHiSHpwu3vw5pM2dtA24Z8lmLGl+3r9TwHcSU
SAtfz064/kObR1rPsxx70BxKldswjO/29dgO2q8ihPtPk4SorYrDSsqPdqm7cX4fzTdT20kituT+
6IIPyExsyQEZhb81b+z4c1GcOv2iM25NWXVVJkhwBNlsxDradcgMM+2ajicNeFjaAkT2Uz9qEqX+
IQ15PT3BK7RWn+uM70gb8yl+/Av4jnkFHg69y26A4yCFJtqyO45jr+JVTDiN2ltfaptsYDqf+Tan
DCp2HrOPGOnbNwqZEOEMB2Ue7aK38KSrXuzqIh4va+v430QIJ5eTqetIZYPlo/80GK6uXxtM4rK3
guf6qAQ3Oip21agKPo5C/MY8SDkIt64OxWy/oTGdmn9wLnd6AHpSFZ+iqFXMdXepY5RG6DTBYvqq
Wbj7B8Z/rRgU1tKEi5qmWh4pFNpMtv24ZKgMJaYLPIXaWSr6UA/FZVm9Z4lhLVMwNkbnEJ193KW8
/GAtV2lzpkwS67Y/0ushCqY2lyraJNkEZ11FBy187KWU7DIJgqWpTRRG0YyDGyv9oA3EU7R32fKr
DoKhpbSDF7CRrAN+xwU26ph9LSdJnrY5Skg17KCCix39PDGjTeyeLuyXXztoh/RyOLdu4uUuZiev
fhWRQwxNRhLFNnsrWBE0VBv75sCzEs7OTChQRXkpKdbOVfkxiA7DUrtVe2mEj3F/3VqnObkptDt7
koSlzaL5X4j1Bmim/wDpi/p0rMyZx4sb66G6irFjB57ho3puRo8cci/yZfg4m07vF0b+XxIFS2zN
ICIJvJJPE9u1QstTw+kSqNuH/XssEyMc6dIPIJH5P9K+tDduXOn6FwmQRGrhVy3d7TWxHSd2vghJ
bqJ93/Xr38PM+4xlmtOceIALzAUMdKXEYrHWcxaKRH++IlHQa18TR7Gj+nsJ9Y2v2KkiGGRN2aZb
E1TpGBa4tIvsWIfFxe+prSvUUI+blwRVDSy0+gIDJUEBFmrVLOM/mA6nHPjrcwrRZZ527QICU1w7
bNhs2EviHN7RiUPozScVnZzUOb4oLPas9LhfmZbgjtt0u23W6q7r9UenZHetiSadNZHTvJiKy6E4
yN9d2F1Wg6InzWY+5NePtU+W/NqylrvaTMLz9qL6kL//vpPj2kNcr/wZqwFY4AT2JfiCL8onvQCy
tUd8UzkdI3WYu48pRJ0xNQZQz8Kdtavm1QPzGlVVX3VcwlvGtmFmuQGV4rk7aP1pzjawUpSHtgEc
LfCWVDOEsoRq50x++9bdJ6QpMxnoJ3mLmM/vamF/cC6Ho6qyL60f7+UILkR37bTeZtxtgI3/INGl
fcnREawwvWivW+I7dw0WKLvjePqPJiL4lNLqHCvVIbe4nkPnsKFvNP5ut+ve+1BM90oKzmU1s1Yb
bQgjzsXiHpbsVKoG7vi/94z/+s0otTsvyxlssPSh7GGX7iWtgsU56LXrowHgjaoARBrD7/QRa1JO
ZeRA/kZm3wXMY158ZZxYyHKQRJmBfnJV2anqPosPOcv13Br5y8bxSIyg95PAuTWOfEMGi64KZATF
XRbhCvqsHesYgIdhOZl+tWCl11Qkwtym356Vi7EsCkCvN5iXmmtF/cDbWY6dXJDII86nKRpBp3h/
3sjl7vZFjuAzkgZcd1EDJo8NlFfz9WYcW9UQ0z8czYsM/m/Y2Z2zjjnH50WP5DO/R/Uxut587O/+
3khRlSj/IcR5kSZ4CyDMjehnFeCtWf3hCXOIWNSIb8bGcz/YT/8OkVVuDi8iBUdhF7QfVqDChyZq
CS4Imd+x+WdbL78v+IbWWdx0Rjwc6lnyiRHtqutTVc5tKgxOCCxQ49Oypoch0Ls5NEPcVqBvlxxL
ApsfSpeu+GIiRFGp53XVZvhi/S+sDfWtH1/xitx46DB+jvmNFNV49SaI9FKBUQgIGqAVegP0yszN
AmYppFLjU9ZfZFTHTFGkGhRTSeFfemfunbXU/UwdOIdFD+YyMBLDm9bKm3LFmUnf+506QkRRloDo
r23cK4PdzBM5gDMjMDTi6VWQDcV9XKmIc6WnhsTF4t18Pgb3WrMGgxTlWPKMrPno6M+1CuBV7ile
BIgBZ21XZuFY8KvrJb+4y4kG1tH1uKeIlbtrUte3EyYUNKe4BiNzjc83O3weo/etdgVrhCLDlFoD
JuiAEE2Q7olwVau+gmA9g0oGyS/qZfCWsghSgx7qeVUkKFKFdqIEz2fH2brZDY5nM4BT5bvJY/Me
ViZ7J0LwdHUGfNqU4gaN+iUCiTS9Lt7TtN+LEJwdBawIyTVogcKLlztXNJswRXU4/+xJLXmnh2DJ
I8G0KLgacEcp/bZN2+VWqoChpLfzRYQ4kEJBCRFRvh3cTFYwav1lSq5mXMltzY4VuexVHPcKlUSk
v2kG391AYWiV1V1bfRSQZQ3OfzV5tWSnk+DaNNcGjUyJz0Yelh/t5zXkGWhySH3D8uoUixTDv2Bq
UCkmuLm6iiYKXghYWw/2RfOJ04ec10slgf9957HrPO3zoYPJLdlXQq9G6p//fblfQ9WQOYAxBzSU
4GpINrFhJDibLliQteehduv4GO7HmCILVH1BpTThlIwtn8ouLccwLoPfw5jYi7Uf9CeDo8wcVE11
uYN70U04nnVp4RIKHS0bew5wTF6c6uFo/UhsxVeUn9KLIOGUsJlE1grDHFhLL24BWPwzXlWVOZUI
IVKdisXK9TlCl4N8TuNvpmpDQX6BXAvMqyaIMhCFvLa0GdNK09BMvHwzh+1t78036WUUOL7tOUcS
Lq1XHVUHJH0WdjIFh2pGw5bTHBxTK4Enba60aPKVG69SK9gJERwqtRcH7C1oPAzWzyg3TrgIh6lp
DisYJs5fJmkWywmWDYQgPBYRPqFhxcOI8k2IR+JxjLXjPPStN9m3rfPUTIXiTZVaxE6aYHRmlRfM
7uoRBF21V1QfW9VLJK9u7CQINsfSNLdpA56K4lrHvPSFyQfkvE9u0ISbBavYwv5joywkqvQSYgVN
s+aYNPBILllP8+hcTomK9k5qdzvFBFufwBXZsmnCxHtVe2l8sa510GZMYQ4qKYJ1E1qRxqhxZevq
41T6WvJpcBSOR7r5YTOQJhOD6GAuF4zbyAdzXIZmDCNg8XCcofpoB3BGfM4cJfMoPG/h8rP5W5yI
DzdHbtciygYqMLmm8f2sikzkD8SLPiJAXOOuUz9i3Qso7Af3aIJWDJQ5lqc98l2S5vhf9RHeo3Ih
1rIWEGfpt2P1rKuG8OQp/04fwSX0A+DmtRKFzw4YU8C+qI/FF1PzwLzur4GNbcDsrvx+/ozkZvdy
RoJf6AxNb/UEjjxPOs/a7plx2ZWKtF8lg/99F5Z0W2LOqQnHPTXuqWvz71OXev3aKMSozE1wBYue
blgBgypYmfZ753umGrxRCRAcQb6mDTMTsBoBLMersFVujIr5WKVFC17AWZfF1UgOENbcm9jvO5od
mD/RwxT+tU58/vhVKgkeIS7MOXHqDb7N/NmaAMsqn84LkNdP/7bpN0x5fEcedQTAyjLTL7/x0Uiu
EBZ4ASnDjhwRWBX8nDe3N3R58bROq7nC3NokOTad4aNJcWhn1eiSTIyjm8iF0XBFWixYw2bFrM0K
7Bu2rXuVNvFhsFnhgTNe8TDIjmgvRzCJtNwWZxpg1ivJvmM48nObasH5Q1KJEKwgTxlrOwc1s8lx
jj3LH0baHM6LkNrBTg1xgjkBZWJf1D18NVbisVs1Hmu/GuCrUSkzD8Wpe1RN5Uq1IgRkEq7tWpYt
aOWUSI6xls9Z6eIP6zw9lm2qQraRGsGLDBHRivY2q1O+uY2czrOtQ1J/nlQ71FI9ABFuoJuOfVBx
g3HcDGucFyyEuvZhyO7SWTXMLj+bnQThYavibqmmBDt90yE6VkF6af8vvuAORz9lfnmlqppKP9pO
nPjMOQnKlzaG43pAZqzTs8EjEE2B0Mevhdh4cCysniNRNSxHxFbqoqEC7wv2y8o4uqHV5oGg9lff
2sHSpN5KdT+2L86buOycXI7mTg3bxJIQV3v3zDW6Ndemhfx+LICM2rfmhY0KxnkZ0gdiL0R45DQb
eGbQF/2UB04cwflRSnQhOARDelD1IFQaCS4OuOraCKhIvKj9CNKFfLzsJltBhiUzhr1CgntLmshy
3G5FKYZRvyXHBcj0ufXz/GdTCRFcQdEU0TjMyBJ6W/eW4UtjPFtFpnDU/NOLFgdyI9PWwaGE4rxg
1igqA8hoGvtQ0+3vubX+cHqso/W5dWF1KoA26cnsZPG/72ytquH1ohIKDS5bPQwe/9qSVpEuqGQI
9jwZJHIpX6Ko4tvCKLwuV3GlqiQIxjwtZVQYCKZgX7NXYtTlPTXY/ZEIBlw5HbpRzYzwZjGCaXuI
0CaOrf+dNy6VFoIFL/qaWYsDLcBw/GzU9Fj3TPF6qkQI9tvFFVmWAtl7PxxK93GzVW6Ff4gztit2
uWnag4OOwiVbAA9fPR1LM1VQuZ4bbMcUaCS3yTcD3DQ5ynz6/Ts+n0WRkzJQnVFxs9IYqD1UNaJq
atzo20dDNWok/XYvvy/Wr52mbVgxG1NorTS+bEBVE27JNCkuv0qKUBl1uyxxnY2zJ9D1yzjmX4cm
Ds5/KKkT2ykivNJja5rT1qE0ZaGTgIdspJlHitN5IdJYAPUvC/wxeMvesH5pudu2wLYdQ/vrEHD2
xQToQvoHclyDf4NtK8159/KE21M6tV0UA7qM6ecp4EvNWlhmAQ2mEJ1TL/2gNZ7+jkTRxTNNGCh+
iSVW3ogVTeCE5nWJ5JgZl9OkeNLkj/ROADeWnXemWQIQ0AECUGtLv/FYNz+2Tw1wJX/jA6sKoxLb
QxsTjAzADMHqvtjOjDTNRhcIYC7RrD26+YYJU6b4ZBLbgzlgu406rqMzMZrKOehOB5g+oJzRhnlT
k6yhVcczzshNVOmI5CF9JUwwCbMs6q2ca97QbLyFOJ61fh2qxzlVXCipHIcQU3dsnYHM7/Ux5SnA
cSxg7IQbsa9s5ltWEbT9ctCWJ8Wl4kBVgntlxDZty9Zd3QYS3mtJ+uy2RhfVsOnufnCfXeeDFV2B
q61wK8Aq3nYJ0BUpU6jHP5MoFG1hEyPBrgmkF0E9c8OoBXP4mTV3ZveZlZ1X6BdV/aMFkmurSodl
9V+GQSnEPS6njxRZDrShKVPSAuopu8gTn965Rxryoc6ReMZxrD1OfMHBRVXWLztFznxg4BwBZiPK
pZ1ZNw1vRbisBFlrF5XeRk1wgsbl4q+lpWody3ofzKEOBfeFhWxMxLRy0J1MxxYCtx82AD+roJ6x
VubTAMOrwXpKWq8cPXV/SnbLd2LFTakCiD3umuKF2crnJLpqVVmZ9PcBk8NTJnAUi14kB5N2jDcM
U5cNsjKSesmkMEiZBLh6SmzUn403yEaG5bpjHyGKGdxvBb3I2eP5ayZzUvvf55ayc7t5k5QTLBTQ
XD3CFO1+y/JgyI//TYgQUmp52eqlbaFOH7VHy/pml+lxXH+9Qwj2/XVkRhgLFVN+2wAltmGiLLdE
B8pir5qCGK7ivBBJzIcHEN0nHbjHFhF9ujEDH7PkLSH08oIWQLkt9YAw663RTTOpBva5hxOd0V6Y
4NNdk8woZCGsqBO/L49/7UJhkHICILBfgmiNKgeVZaHFKwWFqDkrRzrTDu2OwuA4fvBGpf/TRBTj
W195l7I6KpcLpSb+8k3FeTCHFd2SIVEG0sxFuQaailVZ5ux2n1FswM/b1C2pCZVKpJYptomcuxZr
jN17xlB5dISiE7qT4LgVHo++suIszdHrqMvS9FatCRO6Bc7moH43e11m35sEREOAq/FYuVymnQ1y
2MN7DPTl3yDc53lxmzgjKOQW4GqKnP7UJbpnsPZUbcYHMKoqKkZS97FTWbjZ5WjlUa9jKERbb5s2
nPIH+x2zLa++qnALYndq+5FPtrOo8JIeaNvpz/PfTG6AL99MsHkrn81tXLMxNO3pV56wRxul9vMi
pC/9zjbEjKovWLdsFPFZXebESzUziNv0MOVG760levOjVR9J4h6iNDk5dM38xkkfusEbC/uhctMP
ba4/Rtr0345PnBuKKbUwqIBva65mUOq215iX6zsoKfcHaAk5GHVA/x2lKCjM9NAuN7HzvZpVrlJ+
x/8+QjE9GesEs9I97JDPVqAV3Pvjz+lEjtEPArj0mNfKscz1jlrfK824Ye0ez4wNrNAbdLmHtLqN
Fver6RLFfVbYpghjU+TYW19dpEW9vvVXdtuuB8KmUmWesmB7b56C2wDYkKYXBXf7znY0DExyZH40
2kE8YGkrCTXrjoLXMFEoJ/UemHJ3AUCq61T0zB0ZjcGM4DDRwfU0AKoVpWerhiykX3AnRDA/1yrB
LphgJnwh2k27dqeMPisuN/+JNw/1ToSQqlhdyZw1x0PdJrwIBER0J7Ruyut/R22jUkiwOivvphYI
XmOIhY6feHNCWqgwh1QHw/++M2xrqCK9cfDNsB4QUNJ4oIL8EgOR4/yHU4kRrG7W18bExxvDBsX/
BljTKXJjFWge/5FzhyM8UQNZ67ogqJXZbe5pyXO13Ld573fLpKj9qgQJD9XEDOamHfxcneGlWpfm
NK/zl6rDho2Vhue/nKzkhMrCy9UR3qyiqMo0n3BhMWPV1B5PHOPw9ySH+7CEHLBHtcypMDtxMiUm
+pBsGBsKa73N/HTVsMFa9SpHpLhK4ngKyUocbgKTcG+2gxmmlyjbBfU19+LqNFilkuAaSLqUrW1y
My9/udZ1/w7OsP0hiWn2pmH4s9ShDO3sAKFtnGR+pn1Rbh0o7pFIZdiBucldYq6Had70ax+gbuMD
euS8zamk8L/vnIJuxMtK+BvBmvprOjlemjQPC1LH/yZGcAp5ppkNXXmKRX40JgivbqxKIeIfbg9l
JjV0ggKdcHsme7Rbm1uZhY7gcNEC62q7bxGXXSxhFc4niwTnlZLmjZDz/wWK4d80F9DIAejimG8h
W8tjbrR325we0im7RHykqKZKDZthz8VGV816A2nhak4+M70dQ2e4tNPrNlKoo/p94YwGbYk2eyZ9
WKU66kXJNdpqf45iwFzAgKCmzjAwK+70NV3jtsuK0eKhtiok88ioNEOF0y/X40WI4AD0zR3GbLNR
BaatkQHD2ZmPerNMf74y+EoXIT7IV5YAPAtiFvdE2BcrVVSaZSBgrwRwPXdXc8rHKB4aowebTnRs
ONUnQMA4L5GqMST1AbtTEXxANG/G3PWo5GRoDrJ1CpzZvsg1VdQrrRfuT18wsNocyMZGyMFAF4Lf
+psJPuA4zP2Shm3qbb+s32tBqoBe+oTv1BNihZKmsbvwel40OHhWda8bH/Op9Yzy83l/IPdAO0lC
sNAnrG31CpKo41fAcOJ1FlYFxefNB6sO5sDtx/MSVaYuuLzUQGm7aew+zLvcK7JT5ihySYUAsdaK
eJFNpKNYdspcr25ulvH+P2lAhHZhU5Jo0SgehnFGwmyV1pM1K+MqmRZMBx4YSN2JDkj51zfJmnmb
ZoKQdIW/uTYvMQYHeK0CsBVe6R4xNwIEIufivGayW7UTKoZWU9zP2kLwHG2tFgxJOBDdz2JFjqwS
Iny+2R5jo9sQJGigLftRI+NaalVLnPtLMdbeKyL4U1I7jVN3BPWEO8SJt7wx2QYJNvQ5xbEqIFUp
JHjVqMlR0ItR6urMz/bid+xj1SoUkvmDvT6CX7UqAjCOFu8oo1PousgakiGYis23HcVzp5LEld15
8KGdstSwYQKgZPDnhPlVfJxTPWg31YqqLBTZ68T/JXtJ6VitYC5F7DOax9K1g8JFrzUevoHi5KiT
9zQM9+IEl5qM9QZKGqsPmxHNtN4AWAr4P7RtPfaRCs1YZRGCUy2d3IgSB6leM8weBog+pyh+6n2r
OCv+M2+tHD1whuYxWjKCSqu9aR04tODpkjn3aqxbmklzsen9RcMyf0iSp81YFMmlbA+BQdbfQgXd
sm218px7P2Kf/q9NqJNwCtNnNdSM/ENiZc1iaPRSsQ2arjqoVGIc2tR9sk0s9+XHXgUNoJIh2GGT
1ksypXgBSQlEcBMtjujAIsWbIb1W4ARBxwbrt46YgWkGqbo+R86Sa/0zi/sDFHuw9fg529LDeScu
vVc7UYKvQNdkdgeGA9K0KLR6cC1E2BrCZF5n637aKGxQ+vXQ/cNsgY0SrQg+vGS55gwLFFv06CNJ
AiMubpz58bxKUkM3GKqWIF03LbFrmyPjbzcXQvp49llB/D670Ci2SzF/XMdIKxSj/NLTArsKCiUG
engiJVGetB2KdOgEzfECFrpD1tQ+AGy69B2hCqYlkBk5LpILkY9o7SYX1c4NTVXQECfWVawap5dN
s/Af/luCYNxMM9vCnnXuZD0bMXl/RJkuIJb310SQqp8vtQaTWUj5bIL/CU8hM7I40QwkGLZ90Oy7
2grX8dc7bGEnQjBvc2zHLuZnU6LHs16Ofe3HmY/iljOMPv5h3nlxclN40YhrvHulYj2htpnAO6xR
7Lsgn/Bo5XWFwj2ovptwTLPTahtqdtiWbbogwW7kbF6n9HhelX8whhddhPeiHUnDsPgwglp1O1iH
4tB80T/OBw5AO55UmNNSlTiplwNsOYzVCmFe1CUAmx4GRMn0qaK+izjPNBSPkfRwiE1ha4B5xhjT
68PRrKopzJLUoQZKJx3N6Km6WOkSdHYWnP923KrePLWY0MLiNIjQ3kDhVD22KtJ4xWSdQb0EBAX9
4bwA6eeyoAuxMGX0BtaiM9fCzggvpmu1n9jhaJgY5lT4G4UQEdpCM0osSetoMDZ9j3VVHaSAuTH4
G7hAzmsj/Vwv2vwOIna3piDDYm10+SuKdEswuKsamXIJ4LVimG3FiyrY8jQtyTpoM8IQMF0x2oBb
QfGxpI+O9SJBCHQixgqnsqBDahdfmXa0EH+k7WeMkDzXRRZsWnj+m0lHHhi2RPhoksnXPF9b80ZS
lGmNYQZet4cp0ejIqUrITeFZx+2XDu4pNWGJNFbYieRfeX9OulkgFccldfsYHeHsYiSXTnNMO/ce
0eN5/aTGt5PF/76T1dtZxLAxj0hh7q6ZWf9ctIe+VD3dUrvYSRE8KfbhSLGUkOIOph9Hm5/MqnNS
KSKYnmEmdIjaCI2cR70Iqgt0B9DxGJ+LztNurEte7ir8dywrMYYJUTRHEQy/QW8obdLFXeOgDBnf
t7FH6FOmCu2ln44H2YyacEQiLkADyKootvE8xAMMsPw5qoaW5LnDToJwpQZg2VUbRsbD1Q4A9QU0
O/dTzWDfRqjOHVTqCI+DXTVRj/ozLAG1bS8z6sdhUtHVSmUg9eaju7i2YnF4LOaisyooNBvrKavz
x5Q0ipqM9I1zXR3A0Mgd3ux9L8XibNi7RQld3wJWHlL8xxquzer0juv5Ikes/YzaFo1ASYXLBnp3
M/lIly+oClpd+r0YdR2OCc5ZOF/7gDzW1lbvocyaA/0vGi9B9qsI2PixvnmpdyIEB2D2Y5vUmIhA
L59epBS7Yxtg/D904/9ctz4Z7oOrKmSolBL8QcvM3E0HxNgaVouxCVPoitdU6qV3KgnXhhSs7woX
aYK+dIem/JDWvwy8CXZ/V6s27yT1YAuxmokE30AkQsWUZNTnpisXvHpTfuAoA9kBNEld+FH/Tb6i
2sqXvHmvxQmnVUckdtMI+zcOu6wunAMXl89e+1TXHqdxx2bcO6ZluExQvTi6S8A5KkSm5ZAsc+Oi
Aj1WqTcVq5dTRf749oV4LcF8beYjQOqXhrcOo+IXmka0aiBDcV8lzvS1ECFcqNwtLRxudkAC/mvY
A8gq7Hdip0ZQfmuCr4XxO7B7vHMSbY0W4+JuRoKe+31uPAMV5VAuD/WoaFK9vcCvRQk+wopNMMNx
oAssslxuiROgyt5j47wEmJj+uci3a62NwDISrQrP8fYeQzB2wVHeIgZm4IV7XA6VvSBKwQd1cpDO
fxhVqPXSj7gTINzjqciaNpqxZEiy7NPolCcTCwvAKD3kjh3Y0dOfOvTX6gjvH2W1kUx8qMkeN697
TvAIxirEa6lGxLT5WokL9jnBBhttK7CehVr+inlnx31cWtObgclmTj5xPp/XR+6adsIEG7TS0smY
87tZXq8+vQRmSLB46P/XT+yuuv0XQ8j8nr5+S/AJdxIFU4y2ZaqSBBZhtIhX0PEDUVORcQYIclkH
2oWperykjmMnUHCHrF5LY1qhIjN+TXC88PX64fxnVB2ZYOVNQ51s47MgU2edtvhbhqZ8Rk0/3w4O
VVxllSzB4BfwPkaEg26UY4XdxCL+tNnrF3Oe/XwhXxEv3Z/XTfr5wFSOUqQJiBxxjm+mKKLkCwri
W5xfze1Vl6cnXVNBXko9L15Hx9LhJdibZeEe3FBrFGHqwBmbMJ+KU4yVdK2+2zS/T2/N6MfctgGY
JU4WHpjzGnIDEC3S4MCXHFHA1UUNJyPpu5giFFhQ2K1Ar5X3XjyeXFVRXNL4hnY7Qfxq7Bx+p7G6
ZBEcfvzZKPzsEwFpImD2gtyff5AyXMJ/g9Mv88B7oYI7GTENY04jooFxRlO17B5cu1DEUjIT2YsQ
nEijaeWaVEhyGnpvpIdxxlRzeP6MZFZvYJ+PUZSOEbTzf8Lu0wEpEJAPFRA5uii6sNYWswnUt7XI
Syv3CBtViJNpZKICguNCHkLFTvG4zhso5XJQvFbA29SwRpVe0+jxvE5Se0Dl3cLKnU55Ef61UoOR
WzWu0hLG37QTaiKn/NI5pJfkFqni5gOx6a64UVWRpJrZJu4x5DHU3V7L3PQ6zTsL1YkK5T00Z+Km
8WwVEYrM5swXIeK4gMW7nVPEw6iEejP5oamGvFQChHBzLgp8UgfgKWMVlNH/jPrPSwOoF+00EK7q
Utixa3OTNrv0oLn366yHq0sUnkcaqu/FCJeTdZbRm8a6AGgETcbr9dF9Jvc0wN7RsQj17wX1VI11
udHtNBMuK57ezXYniJwv3c5rb9OrHrytKI2d6mvrMn6ug+zuPbd3r6Zg6Jhhs7IBmx6hZf7cxrsV
hBpIIsst9pf5z5EgXp+c8NwPzuJU2QhZDHzhSX5JVQVfacyEVJsA0oIxID4Kr30WOfGSEFzbLlhX
z8GKdnM1nSZ/CZt700suVV9P9j7t5Qkv/ggcTiyMTHzRMbtv6+w72kH3hes8r6oCsNw5vGgmOIdm
WdYVwTq+XaMFtv20xdSnlmoOWH55/0+Ko/N9hZ0vn3R0lZIOZeZtA1KmbvqZyb6fd60qEYJ/cHWS
OBrSgjBavhrz11jFp6uwAeA4vdaBsqyL7Axn0j0tTzxTxArfCWNE7gcj1E+Rr+Ko4WcsxigvNuDo
gqMYigjUmSsSOGc0buNufBpocZjN+uCs+kdM/gSjY9z9t28oOIpBs4yu3EzkOhMIcSBOe59hYxAB
V4mAOEtwC5y2MdcKmNvsrkHKvtn5VWrF3paroku5Xb8IEn3CuETRqBmoJjHmA7l9w6SPsSicudTm
XEKZw0fLsD/62iRmbRuXKXMRBSX9t4WsXya7VYiQ6sGIq1Pk0/TNGmy+FlYzYtgLFYP+sOLn4zq7
dSPVhKZKjGDcztSxuqIOzqUf/WL0MvZRJ7/OW5csoDN3qggG3bp95pQlVEnRuvDXKQqiQT92hHwZ
9e1DHD2fFyc7HALKDWz2Eg7QK3g2sAMXFTh6+BT9nVHd2ioKFpmP3v3+mxnwSi8JNdC/sIA/pd2b
7YmB+Kv9el4L2cHspQhuDbxfsdan0GKYr4ruwaSAPlF06KSeDRPZJkp5LoCzxEh7S0u31FZ4tmgK
mgsaciLleAj0D9EHM0gu21P85R1K7QQKl9NhWowdLoRaGqaNwQbJrlDpOC9Cejo7EcLVXNy4QWuG
60QxwwWmesvxo+hmU85q85shuun9xxOe6qKpGzuaCd9wmUPr0B7px+z7BLhSI8wP0/wf1RKMuoyW
2DFavHJm9Zml3tA8sOyE9Pn8x5MaHQU8ARg0Ob2GcFOZnuh2YlJkDPB53jrGP8fODO36z+G1LB13
5G85wnszz91quKk1hklS3a4opGSVwtLktr0TwVXdRR5mXm92W0CEu3i/Z7N5uyy+0S/YEjpomDVH
Vbgt9Ts7iYJxx5pO4iyGK61AX6f5ZXr/3w5HsOwtJeh+G7DscS7D2DlQ7atJB4WdqZQQrHpoNGsi
KCKEZX9fFiGl/zuvxD+ci0UwdMBc/c3AW90Y07ZxnzP8AMvTdeK3fn7cbuenDSURLbAuzsuTW/SL
OOF9W91lXssB4lzz0Hc/IgwhFHPtnRfCv/wbV0BfhAjXJi+7vHRi2FoLDs1tOprO53lFadW+WuLT
eVHy83kRxf++M+slxtWtexiZZvyqJrzXSuYBlQTh4gxbDPR8nR/QU3SXPXMuTZA+3nTf6guOtKgF
f768w53Bi0rCvbETbdTsCQK1ef5eVcnH3LUVB6SyAuHqDFGUGO5oI9npUYIb75N4PgIV7fzRcBd8
zgqEq7M01dK7BVp/ZpL4lr5+XLrLJgPs6rhWvr11x7rD50tUbRfJWNrr7yc8DWPibvXWwCQGDZUF
3nJkPkpYcTAH/8bNKb6lCPsapXqduBqMnbIvTXeDCpMXq1CwFBfKEYKfeRzyqjZxXqBQ89v2IR++
lZ0f2exQtJnCNqSFGQKMXFTnOAyfmJqgSKLpwHVAfhcjaDgsxF9DsC8BvokaXtt8co4mp9xQWIs0
TrFR/0Zoj4a+mEJMcRKRyMREnD6tJyv9tkbMR7cpaFXL2dL7DBxgYmJD0nlDF5sVllH04G8Loy0O
wAvjKYmK5Ra4EyHc4HK0B4qGAnoi3AIb7M0znz06DcokHFtf9dBKP50DSDEXuGJA3RLcLeYLZ3ue
NWRfmvlkZKNfNUPpsc6lKC9kigeE39o3t3onTHC4tF7mOsIIDGiso2AxEy+twzzufWL3fs+OhcqL
qJTj12/n4B1KwYwByNbQMhKvxiZ4RD0jP/Xr/XlvJb3GDhJYSoBJ9YZHTa+1eM5pMoEF6tlC48WI
PVO1Xiq/Wjsh5mtl+spdkqLJp5ANvvuV/dgCw4svq6so8UpMA37aQjVHq9R37GQK1uGueVWsLhSz
EOm5PfGa/EZDaX9ITY+oELGkpwX4PAqgIBQ2fkc7u9MCWkkNIGZcrrygTcAm7Hwx4C3nXXXfu//7
8xOjOgE8JUYDeHj++mPOY5rZJsPHdNMvdurrzqNdKqI/2bfbixCesBQIY7XTjqgGoPNG6DcTc5QI
ARsroOl7ChzI0YENqJsmpuYEdaaNJnabxLCNjgXZj9j9tWaqiTmZkVOTYrwZw3+oSguXCawvmCNx
8I7UVeax5cHGcLC2KT7a7w8vuoi9FMH9Zavb1ri0ePi/Ypu2KA5r4hsHPMTYBY2v9eGIkYU0BQ0M
h3NQbfLK3PteuPAZe7T7It2B8G7tvAS3ivw8b3YyB7gXINhEu5WAja0SgJQuduOzkYbJktxgw3o6
gEfMc5fmOqniUrH5Ls0TKOoSmFBG2ZiJqShASvIoGaBXv/pzh2ne9MSbF8xvugO7A8/5QbW9qRQp
uHojL/KyIrjM1RNrMZgK1DSEUqvh9U/JLd8XVcEOys3zRUfBPFsMtGys5GgCLjjqqw9GO2JHQvGA
SYUQLDQBRBwIkeKGETW3jBgLHpRyfHS/NcXPUUUpKXOClGC6n2FvxXHEPqOb6tFaU1QNuvyT285h
FbV4S8rQnYfgvC3KdflbkthsTGMLRRcCXWh3b2Bca1m8Nn3H8NlOG3E9mdJ8a5DJw83211PzYAPO
iLzrSF7UEJ7FzWCDpS8IodfsobUPqFSFW/Hn48hA6Hw5FXGXaCzKyYpjvIP9+nXRwyVXKCF1PLvf
F26LbhUwugHxT67FflrFfjX+x9MWrofdDlbUgA4xTHpApFOwomYF9jSrRDUVIjMrjKNgEwKzyBgK
EXxonA59SUv0sMf2c7F8tR51FULWb15u8Y0A3jrFrBeqrW9wl9eJlHi78Xinv+yvyaceMKMhJznq
Ttu9/sDurMv5aQ6AMh7Eh1HxQEnUMwwMpQJjFGG4IU5Za44R51oW8zGsbrwd2uzjWKyZNwPqWFFR
ltgE/32OQAaE2DcTB4Bua9c0wsBXpLXYmXTBZqB4F2S6oKwPIYBkJpa4grMZo26RAlYXuw997g2Y
Rz6d9zESb4Y0ELwmOsEGDgB9X4dZcevSvMcmSVgDfEcrb8rmA1sqb4j//P68kiNEDX2jj9tUIDaJ
kFzUeOUqW7USI/tYe1UEu85Zs6KVWE7h0HyK8mCrMy+ZFZ9LduR7GUJ4kI5Z0ru86pl3fewZq3bc
rPKPl2RB/gXqbIdPHOP/CUdSllreMaArhiNxvU57mvr7RNWglL3+yIRA0gTGFErfLNytQG9YSOxM
YeNcVCijpKHm1/+PvS9pjhzHkv4rbXVnDQnuY9N9AJdYJEVol1IXmlLKJEGQABdw/fWfs7qmSmLG
ZHTV+atDmaVJCgRB4OHBnz93ERg3/fcRZ/95HvWJt/NpwNUpwBOS1pI5feSa33MoYWQuetzPKcos
t51V3Pk0yPLzDxcU0KUmSzgYZAj0oHgvo35LULqmc9TA5hXuwn89Zn8ab1kuH8Yzc+GRAaK6UU8i
W72b3xqnoT/foKdulZ/GWC0HrdXMPuV4U9nl0oepCDXCesM2UoNTmBXrW8+l/hkFiVMvC71yaC0E
2whNjKt5ZIKXOWsxZglHY7Pf+NCgNfIzfM9TzEjz4yir2dMFAt5UyDHCheGQbsu9fwtSVdjdLx2m
f2MWAcDj8rqopP/Q/Dmnk9YkNWK1TaHQBsPKci8D/6Aoer5uvVhs9PTMizs1hx9GXCOHuVsX44gc
N+LeIWOhLzkdtTOPdSIcIXKjOgUmOiiea1gtyyAJNkzL2jDBtFfEekU//1+P3IvpGXFxaXUJWTMG
GSxSOzVjjJGzIegXR7+y6c7EvFPkLVzFCQrZNrGgvLFa5Wnj+S1b+OfVc3qwn9E2gPqs+Ep2XThG
RSSv9e05YG05D1bB4tOQqyMpg1bXCEEFLAlvY5rbiougmXdujnLWuTrTqU38aazV2eSCl5ExsLci
72EKtOPCjpUBx33ZOv5nqOGpzfVpxNVJxf28b1VTTVE/XCwoZRaDyzXvhpDA2+XccXIii0Am+Ztr
BHQXfjxN8qVTWcfpPqihpLiBXRWT7tGkgNq3ys4keKceDY04Jor4DpYMMq/PUTcb0YbT+xhNofvU
c57gqzAl9wX5AhtStCJGiX9vNffG9PzzGHJis2FYl6Clcjma12xqzn2lFwNSpVLnT93YwIT2nJHD
ySEM6H4AmV9s01bLxGJj0s7LPJrmw8ivGiM9M3cnB0C5Gx4TICehDvV56pJMV2nXA2eo9SpstGID
X/szQ5zYVjY49X8MsdpWRcuYh7odqDyA07LZj1UBLVEQPg3FAnUOQD61syAVCAUJ+GBB62ONnPRN
k/TaCM21xajcCng0btmDG8AQIiS0vEuic4S1E3H904DLFH8486Wmj7VTQbTZtobAKp+crI+d4gxF
7dSG+vhUq/ekJzUcGmz0JgxyonXiXo+lOmSZd40evDO3mJPb6eNYqxfWNG6mTUT0Ue6/6vOL7uyN
/i6t3uo+1L2UasQOCDhl+TmjyFMLBZc0B44eQFF+AFIK1XqNsvHmpmxvQnFk6I4MVqG5XtHOGuKf
b97TE/rHYGsshRCzyKwevixdq6hR3yWwvXCHyBn+euaE1fHnOKtanq54N3KbIK/2jrK8TZttfQ5P
+T+W/J9jrFPptDMKY8bEWZt0Wx3HC6lC5ziFDS1juJJsppvkHLP19KL/c8hVyJXoAM/QuorEulY0
M6kP2dGGhz9/R6eC08e5W+2svCmsVOkYZKoZbCpaqPWcWevnVsFqW3UJ452csAom+TZU76KONNmE
87mU6dTt6tMqWG2pXm8a+A/qA6jo8tGOWyi1FhfiO3qLUQLKN38jJMEUx1uqq2hmgsPR55CU+RI+
ItWCHicDVdyiBKWf+q9b06EW8+coazCC5xVrMolRRPpqtxet9fjz138qEDkIRL/ps8CrZH3A9iOk
UrUKF199Csy4ipNQPLGd8wwixlk3+VNVXBh4OlAKgwgLdDtWK7qVvVUWPl6RN/i7qSyum3pnujkk
Th6sLiR8DBL3rW6zeMiax7N89JPDe2CELQINLjqoV3ECHheJNBI1wqAdZMQlPXMjWDgczT00Qjfn
8rNTC3Kp6i5FO8wwEIzPK6TSZSKMpTexAQ+pfVzyz3KDMjJHFNzjfhe692de5hKEVtn1pxFXW6Bt
W1+xbhwj52ppAKo3WpBs7c2/STXnlKRORA6QCqBEgeUPLZQ1ZAJn6IFkLYxzmU25u/PP0R9PxI1P
n796GH/QmjZLJXr4/CtWPHbdvVu/AZk9kzqde4xV+le5ucXHBvZupHsdymN5rivnRBRfwEq4FqBN
Bkpfq0WXJe2YawY+v5AVNdKNa0j4AMU/f/MnH+LDIKvTSZdlVhZGCcIwefT8vf23JunD56+W8lTW
mtJTWKqVSI1Mp6LQUfj5E5zYLQjOgOAW+BoOv+srLzcM1maQo4rScg4S7XogFyXuvqmJ0D08lZkK
EiNGALuVtU5tG9oHyde/8RXAMUEJeulQ/aFebNZzktU2aNfzzDcjg5L83Os090C31cTeKV0YhI6U
E3/vDnYwFdbF6KMOpca/nM84S01yufHoPuL/aknqbqrblYViwYRSnW5zKjiYO+dm/MeF+XmU1WVV
VJJMPsE7hWPDnW61t3WVHYfhb5DHHENHbRBeeR5xf/Al04QzO7JZ2iV+U6OctzxowI81AxQiwr/e
afd5sFXQcIXjTpPAYLwwIte+TdPkAhvwzGL9MTRBGYWAVoV2TsP9QdbT1OZWoukYhSn5bgPCgGcJ
7b0oP49hLNHhc0RHjr44G+KOgUrYmsJQmo1B2nYA7ylevPDGLe6pbTiFi/S8I6MzG2AJEz8bbbUk
jMGdc2ecUdCLzDgL0O72heyQ8kJ+zv1Cbn8+2o+TCNlkExaKS/qB9bGKKc4kmHBS1Fla6V9BKXfr
vjaO2GgmOYdQn3isTyMt0fPD7dEBM3IsxAjQ6W45FqE1HAzXxl4Py9APz1XcTwSyz8+1ynf9znPU
oAO7WwyGdCgSgBAS2ZFDSSxh8CvPpNdLnrl6Z58ebrXijc428w7tCBB0V7t2o7ZDnG3PZzMn3haW
vA2aBEpWoO2vYpLoLH0e9WaItFEE5hCnwD7t7nI4e9E6seI/DbRag1wk6L9N8bJUvAg6jNsklrvF
2/J8sPjxMoxs6cMzrVJ47ljSVAawcMPdNfObB824KQmH+utwLqKfMPX6NJS16lJUAIx5MVUjguDU
xFa+Hb7PISigMQfFjxKwTqzYxIpEt9+5TX1iQiHmZEIj1YF9KCw1P69+W6JmLFGqx3rsAda0wbgt
LrAWQ+y1+Odb+sRtwv001rITP+w0ey5tsP4wltFEi+xaEXtojYP08H9CE/4x6fk82CqAdGOmF0Jg
sHSms8oobuj058/z4xH5eYRV4HAzqYtpxAiVtbNacplCWKE6QwY5cSv5PMgqXtjClb5sZjBOYOpK
IsTBqLw0AjPQ6Xkl9BPb+NMLWkULB9aCwk+0KWpM6MDIQO9uTHk98r8Rcj+NswoXzDTbUaLzKzLH
mBcwHVqEoxxw/C4RqP4DMPz/mEVoH4Cwq0PXYbWXvXbybNYjbGQ7/41toVsXmpsKevL/iZvb6XXx
x2DrWzkMUAeS+ikqnP4mcawAPgnO/PvF4b/exv9Ov8nrf8fw9l//g3+/yWpqWJqp1T//dcXeGtnK
7+p/lj/749c+/9G/jtU3caeab9/U1Wu1/s1Pf4jP/3388FW9fvpHJBRT0033rZluv7VdoX4bBN90
+c3/9If/+Pbbp9xP1bd//vImO6GWT0uZFL/8/qPd+z9/WXrc/+vjx//+s8NriT/bdK/l+re/vbbq
n7+gUPUr8mEU6JccHUQTvOTh2//+BFaaUEWEsZ9vAN385R9CNirDH5m/wpUWxUfTBscQza4YvJXd
7z/CH6BAibTUArXM++V/v9Snt/Pn2/qH6MpryYRq8bmrRWE4IIBaZOmkXaS2fzDx7icospR9UR6N
N35YuvWap+JCXRQX836OcugPwpt5PFPOBUzz+fj/96gQOMa1CZnoD8SiyqyU60x+cew9Jx6lFXND
0HnwLgeLhJY/BjPJqdD0Lz2polQ2FNrMIeZqO5peJIv73q82EmqSrHW2GhyejbHd1Z6kpDeOXlnt
UtsLdQnGkJgRLJoQK5+OoGGUPd+O8CpHK2xoOTyjKTT6QXqgPCvDsm4CsxLXo0yPGUkpwGjaohbb
jm4At9GY2TxqZuA+mrbhOpRnU9ffttYYjPYrcRSnta3HvRS7djI2wnBieKgGTd1d2cyuqSadC8bm
Td/gUl3M0WTedtk2hfLm0D7nVUOrNE6kCKeSRJbebonIqOknuzHJvoDQFqlkDvmYB0UN1ds83+CV
RogpVyMRgfT7mNvqWPvggJKZ0W4ytnrSb2thPpAeghrlDaoE95P5pTe0oBrRhuC8jgMeQT1zw9uk
uITL7G5wxdYt5c5X7k3qFReV1uAB+00lh+Mgurhm1fXcecEIWXE/10KSzDvmyRhKvDt4sh8nS7so
hzQk2RDk9kR12T1NVhFwWcRQudxperP12uFQ8OZQ5hAsAWp2rUFIySoTWAxD3CvDdNvk3q9JXLs2
LeuRqkJDqnPMzNvkUH8flEmLcriFUXHYTYpaDbn1hbgSMHIsvZrmebvpAs1xIjGP4MTcSigS2EW5
VXoVTXY2B1Xrx05pXPdatoNq6G0nrlXtPIELulfw6BMObBwaWCnamr3ltbf3vGqPpXKvjyzwum6n
2v6yrf2gm6ZYuSIYeBcXhQPGZbFLinrrac6WdXKj9U8sH2ilqyAlSTySNuakibHlt1bvH7lT3Apr
3MMjEo69KsiV2GSqx+8K2k+MVhbUWCXaAgpyZLazgyxf4KKnCGTWsK3e+cRC0om7Jq9on0+QrJ9j
s27R0uujrZMZEMWGtG+yywcRgIS6nQo/KJiC1Q86sIJysG/c/GXyLdr0T/k0XWraHHYWBMJFSYVp
X7NKHkc3nCqL2jcofoe1pHyjfauSID+AzMTv04c6RfVxum2yKbDHYts65Y2x8aXuRmnSboicnxvl
xC1LoR9keUOY5To0lfl8S6qOb3hrwU1S2smikHPvJGpXDlhXHWvetHyygnSq66D2jSSQ2Hy679B5
0pFdEP1COibta3bRYN0ry9g6cxmavArL0cOjGTTP0hji6oy23hyrHH6BrX4pUV7mMwS0wNa2k0tX
XcjUj2TVHl01xLn1VNklsJMqHKo8aMdvUBqRdO7tfTE4G61yqRq+ZOOr14qLDNGoZt57Wps3RgEB
5aHeslkLuWm8sSYPalsd8qG71ayB9rN9kcmvbu1DHbujRVo/ZW2OEWpyV0mY2JkwL5aFvzVrcdkk
o8SCct+mrDngAnqjYHZXCi2erGw/GwwSunLfA5gLYKOSU8cHSMB9bGOr3sAXL9CI9VWOcZ3tBrUr
euO5TPwXq5pLqgTcmuUcVnVGm7Slpqah16Q1A2K2sB8T7svYyC2Hzn3fv3OCxgbRbwrPem91dVFy
/Za39VVP6qhMBYW0EWWwXbMfWLqH/eiNXsEIR5YRUWZYF3PoTUWcQMZiquCgyOy7rBzi0jKulDIj
1SNVnHLoq7wO6UB50sSkJAGxnwvXhDSdEbaq3hORv+Oa/aR6QYlebot6PHITn24OO5X0G1smkSng
Oi15YE+PujbGufuatjUd8zcl1YETFYriPeHjVtpvOplvTX8vU/5oDeC/wGmNVMZhHJvQg8MkhyGy
cAwYSdtXWQ5+O/eCpmloMb149nhleRNNGu850UJgx/gLF1LqPf6KYE6/Q4WJNtYLU74edqV2qJR9
V9hlTi2v3LrtVeMkVENDsoGIOJuPFR83/XwcyPOkPbTDEI4Oj+yRR4a1g5N84Axba1TBqJkbMUCc
EpeS2qr3DrSq+qS6arvyue58iMUbN+0S8IZ5p/c3JmmvG+3AnYkOlR5YnYQq44tnlVc8WQjCVhO4
5BYrPdCT10IftuVAZ9jeCnsKJx/UrUkP5ZxfGLVzyW3vHhroDoq52mvuPoyMBcLwaJrmofCgCqo0
imxnP8323aC/+k4MBoXEq4XCAI7YIiYaArON07TNIjlOlDQuKqntNpnUvjGMkrpztyucC9fTQjZn
1Er2ZRdXRh6QBn21LqzqfJVtMjffe86DKfJL0X5zLGEGVu0EfWpEJvZlhpZH30Dfnjj68lUZLw28
B6eijjuEdNOf86CvyQUI5UEiekZt0T11SXfbG+N77vaBXr0THC/Cm17F6EZyGvZD4iIlbt5nUVz4
AjrVMC0KTYZSnLCD1M4gAiFDc2CXzYRw0Fw1VUlbguYPDbba1lH0LzM5pGm5XVwP4QtNzSyjhcfD
rs9j1pXbCvTfJPEit4b4ikhCyZM7zcQmwInMMKEluURadFHVViiItvdkFYCb82QXxi0buy8a18N+
vh/5V4UvkIOK1KU90ELxUpJ7aywomS4T84YVCR3QYa13Br4xEhunuh6E01JoQdewfHNfC3AqBYeF
nmcHrnZTOd8qVcdTNcfG7NLUEHHhIJyNJZKyxekdVDg4YXjynP3BukD9QyK4wk2kYbasTpAIDkFi
Y1GFWk/lS7JzgwHG8oFZ4/npeUmC1YXyh2FX965cywDrCw/553Cn94qm2XdhWKHWnbsmnx7IB/AK
Bq3/Q7mpb/Q8q4i2PN8QIYGLMo+WGx+kE2ynwIETHkO/jrH7cPX4Pcv/lNUv3/8DvPb78/057OrC
3EFwAVdZDKvfQLYk0B9BsMmviR/gLIrzr0ZDjYAQ2AzyL8lXltFz8A1ZkKEfvoBt6osDIOqW6ypi
W+tDrjl2cZyPKmS3S49SMgSmdfTCPiDxtJsLPL9O09i/bI0ge7H/YgXr31Pw4RusUBC91+tJpg6+
Qf7gMoR7571qzumqnppnFy4kng5la/Qrr1CQhOFoVXNbHOvaEzT1SmRHuCGUw9eOXUCeCss3Q6aV
GGfW1bIt1tMLmSVr8cPRQYtZoWNQXuPTbGbl0SkHCHZvDPFoW/ctbJmdduOeo7OduiN+HG2Fj6F7
mnQGTzCVFa4RO6t/SsubMyv2xBNBWBU1dlDacJ1ZN5sn5qxXDVIRLBcjhjhetRuLLwRakPOWXLdw
RDhaxw59IJpF0etyrlnw3Oir/cJcnlgqVeLY5Ld+k4VkzMPBvQbblRribdb+KjFxWZ2fHneFNHFj
8KAggwHbKNkMmzyWMrZoF+IM3Yzj5ueTe+L9LVOLdQIuogdtcqymD/gmkhvbl/UsjmNbwaHucawP
c3em/2QFay4PhAIo1qKz+Nz/oPzFuF7qbSrL40ga6uH8b6cz9cVzI6yOCo6Mt+1cUR612Q5t9K3a
yLx/PlEntvOnh1h+/mGiauCMpYey9HGhS/3mkrJZqhLu7ufDrGG/3ycLMq4EhiyL693nccCP0ZEi
dSVOhT5cKObFsdmC9hgUW31bb38+2om3jzBhAUrH1RC606uHsuzMQlO7Ko8cV0BAaJsJkXjs+zNz
t64g/fZQkBYDXxTMCrArVuOk6NowuOOXWNL8gHbfuMRVZggUdaiFrlTmx/zp50924nBFwPhjxLW1
BHPsrHUNb1lzY2jOj9L73qPS33nnKOdLgFuF208DrcJt6/HeSnQ8mk37sN95YJpvWWBvphAYwwJZ
nHtlp94ZASZsgvRD7B+6KmxT5kwHhn+U/iWYuAc1iXvAaTOucfNutMwc20vEg/1FdVvuHtFdAqij
DtzZQD49HzzBgyy7aMXBG66bBMzM9KvpXVlQ30rMPnR6P/a6/Gtja1EOU6Akb+6kXe6sLgOCP1pU
VyVS3DHqZhEbeR43yU3TD5RVHXUZD/uOb0nT7DLQFwO3RNuhLMegtvxvNts1/bEv7vIu1S+AN2wT
059ob/fPdlYdEuAhvy2B/w83AzZGZej/xpvvCtm/cvb6EXP+7U/+DToT8iuEW0CzxxpC/R2eg3+A
zs6vQHpd5AxLJcD3LMTZ30Fny/8VNPlFYnrBopfGit8hZ8v9FQwTA06ZKMn5oJj8JcwZgmbL8fbn
hkIPysLKAeZtLdxHqDAvG+5DoK3m1J37Bm4whFdYukkjdmlSb8Y8dw6Vod/ncFrZdJwM+7rCxbUs
yKF04NvR4+LNlX8wjUGLCw++O7Pk5dYprHvGc+dy6PrnBpzQSDrzGLBx9radBt2JOm3VoTU9mo2T
uhBgQAa6YATWsI48Enw+gB7Dh7isre+92dzoSrF7g2N3l+CyRoVVZEBNmbcD2waKulUvd7EL68hd
PQ6XBdBFp5mGC1vr+6BTzhCI2pwjMZkc9zANf+90FlVk0rclH+5c/TDD7WvDrKQJq97ENXEKvQ53
4Mn/psoRxLS65sAobot2cOi4CBgwj19Mc7Ut9PSRJ+LGKvLHtGX4kMJKAqJABaxTwNgl2pRGA+oo
xMC2w29HNlcJ9P7sUCpk/I2XFFesqi/T1K7DIYUiQzmNCfqNjDvbBQjL1Zc0794LffqemvKtgyZ7
zaurxM+2QubxUMorUqjbriwvimy8qH354PYlmlo97zHN5UPVglTndm+mgkHJlBmARpUdTc2IYjjk
/6D+RKYUwH3SDDQfnxPGbpuiUnhDfknT+m1U3m05hEASDk2N2MQWRpOuWEKNpI8SA5zfcYqdzKej
4Lee1R2JNT10Io2H6lFpM0oFRYKygrxvHADVqfsln6DtbdeNCmSSgl3Ti6grJAFsoL3wZHa2fVnd
VYztmenC84FlIpgr65stDeeq1jRQ3LM7nhV+3E4jg1gGwDTP0cDqKrWCdg6QSt6pTYk2Dchww/Ul
S3iQlMLZNPWoqI/3OtSODjy/rmjKLEBIHfCWpkug1JABR9S6e3ue1KPVqC+zboau3dyw1Lgr0qoF
RGMFelMEbq96NA5PMNj0AHAmbRlZSIFmdy4vuBg1YDNwV1c9dDZgVAgA20glZb7NwqpqH4pa+ADk
FYv7dHhLmN/u0xrQI4juNINzIy6+1bPkgHsHLyKeCqzBYIABygroR1ZiqvAgdaYHE5S6EptdTB60
FmVSSUCIvQpq44ppxQA9ngV9GctLqyh0OuiJGXhiAMQpvRcvd70QNdws7HSQgoQCCi/HHniuc5s0
BmrviRenI5oWJecP5ZTialw2UMf20qNQHb5/alfUTFkZ22UFGUF958xDshdJ8Q1yMze5ybRN1mbv
npTpdsiboygnnU5uQScIC9C8MauNya3nthpRjRnwXsEdH4FmYUFkVtFfmRUwRAuYiYNfifQuozbz
YcTuACbOdQ2FIlV9qaGkFBRTvS2YUQVm2sVt2vuBVugO1k5F3Wx8GGb+jgqVDttQiMfa3oSdgIMY
v4h3wpNXz5UZcE9/pBNxvk1tp+hAXkXm1SG2AkGkwcUdByxAWjOLJXG3RdqQDUI5D/LyqZHKCu0G
sFr5DEelmnYdseEdaiOcau3W4NOIulLO8RxfO1fvwi4vhz3Kia/G0ELkEabOAWPZZiauGSoXz4Ne
5Vv4RGYR0+YMiEs9bowKprvcRMYgSFFsvCKsGLD2YohUxi9NIq6NhWbYa/3RnAG7T6by0CJUKMoy
XAB85Vy08Cay4PVwhRt0NJpA8/3mql5cYyYEUWua9oRldlhO4i5P0aGVox6UEkw/kylVHZZsbTT1
xlEpHVosJWaVDhD9jIcg54ee7IuoEb6ieJ8HVBUqWk1+yIwcXBEDhOXabz2qLZ6HnvAOwkDYH6bL
LBEHPrzoQ2sDS7ZopXxAoi6/KQ1GdmWCV5RkFsovpneLGkt2rJH9bSvP7/eTqXVhYnZ1oHR9LwWv
9j0Gq9OGBYPRoVKThJbOvuR121PXv5lnJKNpsR1a7m8rm7+Zs3VZVtiTjGQA+Hh7n7W4kZmy6ahe
iv46ufHTW5LnyXbWEc3NLA9rt99rXvPUNg3sVIzLEeWwsIXDVJhyadMBZNO5mA62FNeFJ5I47XIT
8CqacQXAxdjcmsZsASalHs7XFK8qRLfcECB+FrZeA+TmhxxqrSiAkuPU5pdkTC7HGbXFxurL0JFz
c6hgj5DjVA29ykDyp9X7Gv9dDp7cSVfWMTqAj5nuXeXW8K6xEP3ARZjwrAkMfDpNKw/HbpodPVnu
5rkDnJeWZOMm7s7WBbR/RuNdTpMd6YM5BUaBtSRmh4e6myHwZygEtl2+qXWGlh8InFSeqKnXc5zC
lhmUnd4FUHEASY6DsNF449cMz98k7hyO6QAubNrHrBR6NNjsTcFQiLQN2l+cLBRgwgag20ejagsq
umqiArjvFn6s9y2ZI8OfWipYBvozvKGocqqCZsz6JjIXWJqynAC7Lqjc5nWeiznWLAaTeec1VSj8
QtUZC0s4oL9qRVBV/aY3NR1NjjrflI6QYaMA7Eo48dgNnKATN0EomdKDA0D/ohmeLNJaN7P3gFDr
U4DBTlD0foE0BHsV0EkWQQQZ9qqOaEIDy9fhiMYtG/gmEwgHlu+FpIDOTFY1ecjKyQ38ZJhDrQSH
nyM1C3nPBB3V/B3usFdaG+GgJZHHXVgmKgShHCy5kdUoyzadE3GnTUPVGPDGqtLpoq8TGbZMq4LK
twKbwyHeM6YUMtwZOgUU6qU6QRFGN+6bvH1nJIE6UdkNNLFY0BdJc3D78R668QYM7FMzkB6qg44T
FrWNq4b/3o0eOF5wzsDqYV9Vob9IGBehg6hqr9lc76EOGPK2Q4rWVm8ds4FfNxJgtoJE5qDlAYwA
8xjKC7TRx3e9tv1tZxjTsbRtLF3VN9RK3SmYM2htF5W+sYrSCwowiWw5Q1O+hdwQnH+3Mwft3fIg
M9d11XCVK4nrHjNpK9KDVlmgCZDAUGEjGxQDU/tY2ahyzFgmcIEZrqrcfSr8qdnNup3hyXyNZq2N
6rsIIcB+nYn8FXbtafg4+WWOqcU1kjhRz0i+rQz14vrNe9+3Am0laD2D/EKFYpsM7bk1NiXLvxJG
RjqgQBIToakwMbCpZ193Qxta5ZEiCerfZocAmM4prR2N2tnwphcVqiXEvRgT+zuMeSPOtMPsWA9j
2paQ80gh4IeGUlrDogKZTuD7vN5whjPK9F+JdEUIJXMZOe5NXag8QBGx8G2aC85hnu6gYM50VM/c
G8tBpue1X1tsvxdEINRZssfEv500Rg3zZfSeChDxLe+INDfX0X+UvdTdvbKusumtKq9s+yiL66+5
9TUvXr3seWiu51IPTIQNlm+UEQicSKpCQpfb1Kpfe6Q5oKHRnLxV6WPlQmDMiYbivSa7wTjqXlj6
gVnGBuFBj26n1AtHG6W++XLshgu9wMLJS3wAo3rqBGPjXs+ZBzJvHcu0Dkx+2yQ5Vfq8kxUMc4vm
0HrTFjR6XH37zeA/a1WPVOuQO5GOz+ALNQ2U/16WKO9yvHmJcywNUtzECYr6BJqWXmyTOlZ1F7r5
q5pqitwk7EkON+Ax0NOaOsYLZBTGZOOmX/MOgct40VDJ9tsb3y4CwpB3ya+eflX7oHcYx/p2MCvk
9uN1p3IUxY/6xILGkaGVgJ5QDdQtH0Sfov0U1UxcT+D0OetPvYUMtLQDR8tu8aZiNaCyl/KrroBN
IldBPPvbhhyGBgZ53S7nOJmX44HRsXxwQQCBa3bkuc9iGOiQjdivcV191+cZ6Tq5ZT6PTXg7+iLb
ujjokd4U0EDCh12UWo9qbL4vWrITCuSRGUkFkrzMQc0YZEihG0GeTNTRrlmO/Ge6q2/JHKhr67vE
La4Pkw6SeBU4D4RDAH7DZrhUXfZQ6M/giRhCyFNAUhb9vG5cuZFCj6gdotRYQVexh9eL/pD4i+ca
sj7TuNSdEBaH+D+OrktwEZIXh1N2W0hsAkj+b1q+Zw6tWnhigSYgg/zSuxHPBCKoPR20yE+OqXHl
8O3EkMiJjZwjrm977dWA1bp+0L3AI/vcCuo2zneDc8FtlLbyXY+Y3UZe6cWau4NXApWPqJi26VWP
7BPZioJQDEgXCfI3fbyVaG6YrswZ4It7L/N9OVzWmCdL7Ps6bIwwFZj8wNaukBC0DlX/j7kz240c
ydL0q8wLsMDNuNxydbq75Nql0A2hkELc951PP59n96Czoqo70HcDJBLIVITopNPMzvm3s54y4zSv
r9UHL0sfWPOzaJ/YWvsySKHkq7ArDlp/aFNv5mTwjPu4OJZpfC0Vk5FONtA0ty7O00Cn59V7YO0X
uTzuSZgPXqKGPcf0EHTdV4IYRf+VVy6CzHz0+cpakvGlS2zSS7hJEWUP1I9j5WKLUTsX0eGe+r3x
sDPFWPirtXBynPtz96FeJ/BIj+XdfGHKQv+DjRVn1sCBO5IN7K6pwyaRbG5snYzEFeKASIuMbwBm
W3W663g0pyB4dHfsPWC7ZsJ5HOYqT8vT76fWvZpQJ4b6rf5q35jdYUhd0wyN/GDUp2E/1NS4Itjy
qNkYHXsU8TGfbc5pb1HCGK29yVZF/9Lth6r7XJqv/Ed7abJD3Xkyc87vNt3Rn8HAtPqJNeKjlpox
M+kEvZFqwKZzNpdTZT/KV+CVkHU58Qr1yGvVDT8LJYT635qvlhObvcOCtX3UsMsU9ffC97VdP9U+
vJU6Mg31yFtXjGf9ymVjRSkfVSUsVYcXcbwzYERqZ3ofBnADeqOA948lmo5vvGf97DB9ew3i1RGJ
p1enuL6ryLDc9EDi09Qn1AOmFU4VuKGbdW6+Pla3Q+80dE3F4z45Q3w3LJ4lThNxxkpYbGg3/KoO
NUR1F/GJMqAwHOuYVI6gwOkcEdDTjpJHCV9jmFEAG71ee7Cu/2aD/5HEviwcSzgSZ/9HnNwIxbMq
v5Eja3yQPgvMDdWPgsRGzR15gztPuyvX2+QlQSv0advHznIJtk1Mz0xxuyNac4fYT2qfA7q0Dqt0
3CzXLl1j+mCda6SrrqSkHTUyBBN/7w/m5GwYRVvXWH3kBMV+kzG+yLowlTbrHRIO6s+xerDEsc+J
q770ynmbva6+Q/CDbJD2u6PueQM6yb7ZO5qXigq/D1BUKQqNjJ/kUbd4fEBNdaXBkzRvYnvh28+i
ZDgb9e2YedvHpoZq6ZSDZ1u5o7C5r8O9sMNiDIoEnFx29iqgyLCFP2Vuc8ut8d0aQyAJX1E9gvGW
lbrkbGBkaMKmPRko01pee+lZs0NANQrXuT+OmS/bSN7uMzNIi6Arw1G7q7jtBEXR0bao0YLqgy+u
aE+tygwnJuP6xUOyeqwjaQvQ/+xINiiP9oAELlZ/Ij22fOItvt1QO87SjZn6MqKDyjOHQ8pmUYeG
eiy0426HW/9iWxHL3WCmtHJjzYcibArfJvc4daz8tEgPCnt1mj3w/nS54UzSXQmMva6Ptvaiqk+W
6a3Z5qeJFQ0vI89SReJ11tVQ5jxIw6H2y8wrKieezpwQLFJwiEJ2gXly+6gXXv9DNm6L904Lyu2l
IBeG+o8hgyESMxn5E0yi/Fh1SC7DiWNl83ctoX+IOsnnCzFfm4aIF7ZU9jJnoVmLPXHQhhP/VT6a
6WXOXaMOQNYGzpiMQFPlL7pDcuLlWFBc6V7aeHLtApyU+oGlsamnTniImdgzJsMd2d1JMHpXvw2K
JyROo9fMN9V4SS+24vaAWpS8LlpNlhSVRCt79AmCztYMKvtr3LwyR/rn2o0/90jq0KQi7nDG18Kk
wtUcq6YEPCi7N1rOhmzLM4uzvPtZdb13SbqQSUFVNCgRJ/c2BIrxJYSfz+EwBDzeamXKpBNw6qb3
eXrXy4HchJUWLhOapiZk493KaLwr1MhaXcXRjdtNeHaBWsOv/JybtsORMkV67Xa/ZWQKgTzraZeO
aXLK9e95iCbtWJWHTQQ2Yi/lvkYlpNxToVPsem3ymekhy0xai2v2J190XHlD/MjZM3AujyQxePTg
YDepZ6eeOR5l+SA3Jw5fiePPPNnxzTJ/dKQ3lFGeelJ+Hl7z4tzs/DyY+8i2LsVrLN97I3I8pjXv
xJrZmt80t9e20thvhHGwx5A6YF5P3LYk3chKJE3HfmP7DLX8GX0vjsOCLumTpdhCjTSoK6vAyG+l
NNBaf301rJPeucoTz2Lto2F3zfxZ2YJmQBx1vSGG2Sbzz6ZyNFaXAYzmQKqwW2u2k2hPTRHF4Fs9
hqVQRejWHzi9l/lZkYIsudErys2ATHFuaeqD1QopaBou0Xs9sv7RT/NAxGykNw20TGi0gbqHo4hE
642Ks5o3U+ENADn6szK4P4H8tJ2+3y0/OXNl2x1j6nqXrQd+lTBRVJHruXwChWF3Yt1w0LJCqBAU
5RMBu1svt8l206oPVLFOZTxKyVlc1dtxANdYi4OSB+v0aiTRz96i2XTnS7owVBLobwTlTotL2USz
uBjWudUP3bucPA6rMyBu7J71NlCGx5SLF5cdJbO4TYAb2LxAThFQIw47AcdQrn0q3c1qHgz7lvKK
2qRsHQ5olHQsnGy+tJwDvxJ24u6Xyo6qRNNNG+jvlCcSi2xGLXfm642PfXLqxTnfT9p4SLSbmuZR
jXTptqIrB9RsT41+THUmDoHnAGkl59JyFJ5y6efKo9R6AJtd4/OOiO11pjYaj5vkVyjcY1Bp+jG6
NncXPk8U5fhKGxmz1V9LqH6zHTa8qk2JbNNB4A7V7qfVO+nCNX+M8wS14epxcmYfeeZItSMhVlRe
hH2jdd6subzHxA73yOY4+I9THVbFQd+c7EWXbyhIqGPVyjeHNypb/hQfpnrghO7JapO9UnNo4gE6
bAkw6/p9t8iH+Ruds9yqLzoY7Hn2igV94KH/pOhcle27y6aWClL/WbNmFuVI6WgDm5Vg4vsgX2St
n7xKDRT9IusehHO6BKJ8qv+qSKzhgVx/khuQI3cPcTQ96LWX1d7ykr7xyxj7Ofq8HsaH2XpUgnLh
VYWzPcsvAM9o4k5gdJyJeXzpbs1P1O7VQ5zBaCMh9bbJK73tuYJuYau9pWSkyWjCtmVsgeqtLfbT
k9RDDJgrneCDwh6yKx0lrx0kcxmZc+I00+JVTedbehMVVApxNkSaI0zSiMeMWqtXo5UxcDyxVMCn
2/caeFetjL2zDeVNXbZs93dqPkRJFaPqn53JvuLCwx61wvAlSX+m/koYhxQxaje3HePGnpz2TVse
UdMXu8uXZ+v+w7oGylf5VmNWQFd7Q+hc9rIpx51ILib04rmiqm1d+jh2jEryKfBpw9FezG959pAT
cOXRCJpUwhSz9fXNlKrrHDOeSOph3A1EWkbatDoTazGmM1EjbfCQKmo2e41bIzLvgrW/zN2N/bhb
149kxX6pogi/WxiJmBO6osBD5/OjOb824I1iVw+m+j0Vdqjq2WkVq9dNzwrKxxdN+7SRtCoym95t
Vu+HRVJwFBpOqpy21l+QhW0PexamUny/Dz966An5JueNSr01vkgAKTOgX+rq9TcSK6cFvepG6dhY
MeGgqIHMwpmQOQC2VpEnr0wW6WHIpfncWf1tnLJmr3IzE8FZ43aWP60/ctmjmGtcc1N+TvbtsphP
3T6fcOA4sUwZeenLc0ehYfgbhWqmKffynN5rBstHzrzH7DZuJ3e0iuPUoceMFc9U4pPYTzYhcSDT
0bTl56TLL0pvwX5PZ7H2D1rpdlMeCTbrtUK1H1cO0EYFdEnjHzQIRx2F72d9IBrIjFbbw60zRuMW
LUOtQXftud9RUYoaWKcvihaXGhncsjp9x8rQB+X6gAJ5ZBJI/JBV1cumgoQJIb3Z6Q9mJ9YUObZ0
Jg/BhwdDlAy/ANsxOnkss5hqBmmPJaradTQi1YCHTch4bfelOHc6Fc2iyswNz9U2XLL8W201M2BA
5ofxZbPXtrmK4GfOaJuQ7prZ+tVa1Wnup7tmGg5Snj6Pm4EPQcl7t97eE51DvajlU66Z9IUtSy5h
x+neyxFqhr2QKlZtow78Epj/Wv4Y1alZHUXSnvOsVQ97uqNAtuc9gHbyAfjEaSff0Ne2InebrYXj
yX7NomDTFPkzTgvha3nKWaJmnq5Wj4aa3CXSd593z2butql2qtvpZpzehFbdTROJYM2OMh5kUkZC
HE62eac0g3JLbH9InWigF0WTPxXm4OqkiNPywLaOtX1sKwNwMUZdTjRbgq6Z9jMz2ea7hiKK2S2O
mI3S79K7eB5t35yziX1syN3KphbG99RZa31Qi8+lMiwPKfCVJJu+0+Yr7TNxP6QKeuTagNC1gEeG
4rnUqJjGjCkO3YIuXxSHvTN/FWnLsJYtcUdmo8OXLviXOrQriqS4xbiXblOmeBtK6zlvQVC7mvCu
lBJJNxcJFK/XQ1lkYaJ7cm8/mKTeQCJs9NZVNJNFR9WVvtrpUFFKcNAztBz7ydhXVOPzcVLzV8XE
NbVJMvl+Vbt4tgFtoFZaDoMjP4lBp/yehA671N/u9o9WE5/VKDONrKQjIys9P9sauLcEMefYLRBo
nROfFmvvzIr+hXcW6ArYHdKmfd8znSPETma43YblpU6HrkUMrzNpaIp1wFxIV0lofnqt1zT1p0jG
Q5XrOaAA9V2hGI6BfMJRcvDsmok3EAF5fJzBqq2hCsq0eFG05jkzLH/Bx+eApa8k+yPxTNKJVg5p
TdfYoH3N8GIx7sptGk4MwNJ2rJgTaAyc58zbDBfrZbHoFuyeZdZN4sdipVGsyT/ljGpik2grGykq
xoU2SOALhuAJ6hJLTmrlskP833NyZ0il4tT4BHJlhjNQQWzTHEmQnMsnS0iVM2c7SUjj+iSYEICn
Yvsq+zLnMC2OORJOPHbm5iVm9UXKRB2Ya1c5KqlF87y1Qd+U1AQTGEHNDCMX0v45XnqLejGmk1He
TEvgqIOACRTT38gOqaZRxahRokLCdy6u926u/fteEaPX55zFzUDzwTFXzNWLOYnHtdKCBD/b1BiZ
oy4I66exwylmqrextX1PHd27XZSczLDKxlLrbH8rtAIPK0apIME/bGwoBvGYLo7t90F6Vht0SF3+
bWR9pKQYW+Smq7AMsbMrMx1YUmqwDTnOmORp7SmT+/yiV+oMWW5ECtS5rw8N79iKMh5UOiiX+c4q
t8s6AzIVJkAvB3dWmtYBmw9hPoSCXMrSTsN4A6KJNz7S3K++ZueRgfTxNCrbzy3PwkVUSEjBAMWc
AKVsxa05rN9ES2XeqCf+MA0PAqtFb5qEYihZF9RS9WZkVydK7sSb8TJiAcxQSRQrpX5bsJOkEPpO
sQA1sQodA8OmlyK4c0zTCrTpLi71jpmBVxzIzE76lcWstu011qU7qave4nwdvH4nhUhuqKztmyaW
Y+qxoffmlVfI6NUM1Dw711YBvoNBYywYuTD3Q+NWjC0yUgZNeF0RwHkGjASn9hHpmzCvu7aC5Qbp
7vO+NeFIkqe8Fo+StjW09gC72lSw2oXFrlrubt5xBqrGctljAzh2qV/2UbTHZKtfhqYBFgSmmfQm
QDPv45lN/GUDOCIe4NYyIDQ0JdM8vQF5F7kvI2il3tmQl6fqo2RL7yPFq0rXHVMSTJl2xLw3OKLQ
X7DcXhZN+ZGO04cwq2OOvVKs1EOV7s+acJkClJ9bGaZWe+0FCHCfar7UCRzgq5WHVf1DM4mwa9f6
fSoAJZFsHJccv00NQlVg5cjb9hkx3NeHJdfvSr/BUik/CH26ut1sjtm2eF0LWv66Lbx61ktHp1Ar
E+ApuaDZZo5kKG8z7tb7eNNsT+nsnGLpKZPr8rxk4xtHyO5LWvOzmu3nRO2k49TfpGNc8n2qANfk
FziGDNusi8SCfE+jq0DTsStSyuy5PjdaRmbY9j6pZuMLDRBXMKOVcYmjJ5BPTljXsBoW0WrYP+ux
FAfI2yZbG79ZSAGLl5GdG5tgkT/CQ94vW/JpFsw2gz8hYFoF2F0wK+5Yep1a2z+rdLaupLZXpeUU
KXry0iuFEilzDBqk15KXF+ttm++9W82XggPDK1JO0mTnDMAPf7ZF+7kucdQ3CJ/UDhyrSuZbsxqm
sGb56HraR6YOw5f13Z1Sj3e7qnoqNleHgCQpTMgORxIRm7y/TjJso2s2yiGjT6p6a3asXaCIMNfD
HKfCiSsMGUuM2oX1tel3nRoTB14Z73Et3c+aFo59+5ok+y8kFSoEC4QFuiqrHJytK7Anaj1eZWge
Q0H5U46wHl35iHoGiKRA0DTb5ke16jhLkgVYbwt60ciONdJuQLqfS9n8WkSMCoE7wStgQgfK2V54
hiKI5zOXFqhLyw+ViFXPsNYnO4GWGlv155IyBcuc6o8OcRFZNADVw0ZC3T7QMg1guUMVQ6Gzu61x
Zvhtvc3QJ/VLyVjtgyr6J72bk2CVmts9azgnu0+5ZggDx/ziohl81Xv9lOYGVImSk8WqjNOpquxz
x5F2EHUvOctSY2lBMvhX71rLGbOKdhN9acqRKMXPk4W90vqOk/Jh79az2VuITsxUddex9aR0OCFZ
7p1in65E77jjkzBDHaS5hHjRRPJe1l+V4VblWkVJ95wOTRpJXbf6atmiDJRezALMUlZrHI0jx3ZP
OqiLmsYKi4rzKx/CfAL6SzD/2SUe3TTLnWZZ0JXUkHPbliZh+VOfjMpbsvqQZJnkysrgkSX8YdH3
qhJey3Vn7WrFVSeVWAsUCvkxS43bK32zlU5ymjX5ajWC0YxEkyEQr+NhAfskiabmTHxQ4u0F1ZI2
2nexNd2ZdoLppnvTN0KeIEbpLPX41WqN2w5vMsd4Rzr7s1UDt/bj+FPc29NEJ5MNL3sqJOjDi2Vu
YKRq4++rCmcu50G+HzSBrXBexx+FXvMpYvOg5dB/Q6fMB1N0/oY1M9b653kdzn1T/ygy87IY6Rlp
0hf5aP4SA/bXp7EGje10kJJEzC/j1DDZT4BMJ92bZlFN7vgp3dJ4a8WMngfStAO+RX/WAsPFpi9m
jm5maQRbptLd6maCEgqvHrPu7IGll/dYGUddu2mw1bmaDFQg5pz1LqlRm/5YdubVzS2plIi92uIl
rU+Nimd9kyH4TAH/P8oDRa8WdeJ6xDcyo9iLwq3QUzLAzJDdmcq1qIeeqt0G4tz3J+KTzvjq8JO0
NM95pr+vuMJFpk6QtO2pblrIdU2R0ZttoTxpj9M2h9V+Nf1XYP1T1j1u6/DcVuYxVWnZRh2yqMLF
rfulVuCGqxvZ16X21VornJILIaRrtbOPEKqayEZEyqYnZMiVvrNOXVdiarM2UkQBg9qVDnpZaCbs
7KAaqxZqSu3NeZ7fzoPNWZX2fiVBwwhtO87S1J+tpVRgrqTY23XjUCkIZEZOBm/o18+xM+MQGXAN
72TD0lTtcBLJTFs22qYvmfsvoxrqY2yKSMFVeJD68mOfWxsnY0dGXBzJxiwCWcH5HVd9jzaPZ931
sRTqqehP2yoNwd7H52lOu4thlLQV2pQCQ6TTyYkRGtKfrfmJsOOokBmdUoz1g97skZCG1te3zpWl
pT4YS3ntw28GZQdhTeYPhIfEIw3ZekinlkphkUZ3MJo2oK0NakzQ5yQFoENhcKdPeX2zgNJZdnVb
ZPJwtOsMQZaxgKk0IhxR4UrMTDt2E1SbZXyS95Hg2+6XA0PITopCF4IHJj+Ijbxbse+PdrXYwZpQ
cKds6W6rrS7K2+Ewazj7k1Ufj80E0KbqRfmQ2vRaeZrJRyRpU/mctJOX6GtOayf28mBYDHVocrIc
gDKapdUfDH1bDsiOC8ywmlebtXSjJRuaextYoszof8TAhkJc/0HW0HU2KrKpfC9K5MSq39jmJSbL
/wYiPDSLZbu01/e7Y1vqm2xw2a87f5gpFeU4p9lS8QlfL1GvpD8QNaG6NI9aUBVnSdN34Ncck3Ch
FMEw1GtYDsr70qrFbTt032O8PiDQFOxrHEu5qOZAaQuTmrcxvG2Hx1K6MmNVslmphjKBOKmExgAi
W3Lvz/KwkYe6HotNtqPa7CP2yu5kkHWeTJtwawvtYWsSbVGWZnEwZuuji0lvntc8DjJGpHYL8yJx
Ogh3V8yRk3mZz6Y6HxKjpj+RKhDBpbtBma0CyoyM2Z2LD6sCvi2UKvFlcqBlnFmSvGxR08S3idih
Ios+D9QmR4VRIoVK2fVwKERLvpRRc+3H5qsEdxs1hKzdu7QifNiWvEafuFGPqLGCMTr1SByQ/WKQ
Gy8b7DUQbV370mYh4C3j1qtXaDQj080nAXxQmURXmvr4MUxZ2C1xaEyS8WFowBE1YxY05AhVj2Zs
MLLlYrV5dWqTfuQR1eGsFPppLpnF2GsT/DXwUlltsMg2RakJxDvzGw7lUDXeslv8v0x72lZ5fszq
9YBOn6q1RPLCOv5mkKnTD+a3iiL9oI8HuVpyV8vHn4Zkv9oVOCFjhzZ01drT3GmfCzLaYqnDVpfN
k1iTI3ukjqw6O/IQ0Rd0jeV01vLU18YYIsC6TIgE5AT/Bhbyt77bal81s5HpU0RXxAxOKahV0Bo1
ztAX5zkuNjJZoPN0bf82rNr205FBW9pE4dRMzXca0yJubHpBMkR6Jr3qA1PpmRad+8lq+fvI5+1M
vXJjFf3/bE+HsV+SKGuPGrW/qxnNkZnfJBkVAGLZCtJQ68e2hcwrl4QsBkr31MDjXfGB431fLrmO
Psk0+88h5WezrYFz5BimrbQmFYIoOhoZufaGWg/MAk5bBgJJBvVoSyDNySLZoRSbJxrkHgv/ydSz
LbCraj2MNgxJvmKojZUUbmfodFw4sLxqRjzNhlR4LJBvwFobdjNfrGSFQoFY7XVeLTsG26gJFdhE
+Yp584DjPJen3CPgpPFKCYbAnsu7XUJ5lvXi1QCrQCJjHJjl6SkpJ7cBLxaPQ3zIjA9clTy0Bo9O
k8RnuZp+GZlcRuTLdBXJHfFGsxIPF3uJt0sZVtUQxHIV6ia46VZmko+BeUS4oppuQ50G2G8hfomL
6Vx2XdBN2oNto5iUlrg7dBIRO9YoAl0yefuQnhU1mu7BSElHqX0TenC3pu4gOhmkVibtBl8dduPY
UhH82eiMBwbUJD0aFAbxOPJCvPbY7R20IW4kshyPdfJrGpLqhcMsVLrVcszauGoP5fog6FPVshGH
MoWPNGu60tzgnTWXe6z9T3W2J/e2Nd/zq1EJK2oCgTe8cu4nTxMoORb/jZO5tpM4xC9Qu3IJWVmu
cKNWuu5wGXJ9kuW4DNuBTWKUsTRtc/24NgE2hPrObCXedgSekjm92X1ZQK4nqT/rsHhdjH1d0YfX
JQUvLxA50sa1urfnY+/nC3hB3BPfYrZI4DAOUBuqiHwky5V0IjkUJCSzlv7ITANFVy99pBOvqTy3
sVNq+jPbAQZ97HSKrPmdSjFpNTZKAiUU1WAgF+GUiDMKB9HzYmSMTJ7N5YEoFN2pTfmh7WjUx2w9
Se2AxRRBXV2uQ5DxUUrsQocB//3YbIy8IYy+N2Md+BHxqtjWV7NSthDqQH6WZtm40VMeWJb1e2ho
1XbeYQH2rMLuISEGLqt9iEoLViFlJCZa1DgO/veWr6em4p+/UsH+u3ix/zaE7P/DaDFG0P1PXq/j
R/1/bj62X/8UR/bX3/n1cc0Rk8x/MEvFwMyFFdv4a27R/3N7SfY/KLkUfiR0XQMIV3GV/afdy1T+
oeD3YvalEDpDMf7L72XK/7BUPLxMPzZxc/KT/03E2NUd+V9mL36RgZ/bMBWSzgSWgt8HbWaAEhPK
WmTX/zl3o/iFBIyAe1wz8h9cqL+ZhP+6lsnFDOyouszN8Vn+Zixbm1U2DI4nAEOfxON1/pMz81/u
hfF3hpAFxZmimsZvJtclb7uy6asdqeED/eCk/BLiD+lo/3oL/3QJ87fQTc2qdnW0182TYjwqv1rj
D67Z37ylPKLr77dw+cmqUJS/stn+9oi0tjPMBfQMzvJMdJoq3auD+7fX8+4/vtt/yp/4168cD7jQ
yCC7+txl++r/+9s1RKow6kzXdwSGi0+hfagP6QM0N3Go+R+u9W9u558u9ZstfFBW/AwblxqbpxbP
zjieY/UPhu1/dw2DQloxWCmyJn57q0RujXmSowcajQMgY2ajLsxS739+aP/2Irai6RojfXBb/vbM
kJDLg5wPu4eeshkvigi07A+v1p8u8duzEk2xrrGBLMg2n5GGbLTqRnH/P9/G7+b26/ulmCQA2ILl
wc7z28NaW1mJhbB3BJjoyQ7ZEQX2fRUJxuolXhr+4Wr/7pb+frXravrbm7ZT3JHmksieejN62ht4
JPy2eQtYQSQdoZ3ItSNg4D9c9d+sUe6RKAVQKgbS/L6llTFZB2M97552WXwRAEa40+jpjIjbzqVf
uzBsf3rPrzvLP++iuOoFw5Jkg8RGMhb++UbLYe7VKicEEAYZW08R/kdi8h+TMH5PhPzr+/v7hX7z
5uIJsA003runAhs7JOndm2WPgllMUdyCdhSWD9BDT2Pc8JnC3CoDWZ5vOvmjI5dsXohewui3qB4z
LYjE9824cepEcvJ9Rdr0vse/9uGo2BH70MUeFooa1FyJqTvmZoAdqkoLEEs4WdKo7xbRf4SWlRYS
Y8AT3PAZUHc1Py1jDthJOINowxSdXdNd+eEGN9gSDwdGZiKmxx6MTa5RghnHTKm0oZEMQWtbqbOS
yLWZMtzU7kxqSn1VjVGsWgER+pEU6/5CV7PNOhZdIqlk6TTv5sHWp/vNND2ixFAw7ozDNkwI2Ng+
5rX6uA8VUls6KdAjsn1XA8gL32J3S13Z5YjI0D/rWvYlx4/zgoyOdkRC1ZnYL1vzayOwqUFztRnZ
477cEREc9sgvZn6lUs6onpFrj1Dms3SU4C5tupCs/qKrMoqY5/Q5TYFZ+zu/szHeJ0ibpj5pQ+P0
6YNIvpb+uEuf+0IgDeoGhOwGvoclRi0Q6lJoQvcXEUoKBCfD6uogyXl53zT9I8qRCR+don9aSYbi
/ZFyLyqBapZqQjnb304l7sZM9qX0nGe3uRpYEEL2VUTfHhq24p6gmOmnDFCSlKO7iA6k8YBby2mq
x7l8QEtmVFfFmY/vue4jK7tngkKKIG5ZbxC+g2WE2RXPrn7WzV0polE669Ij47rT7UETD+WEzocW
UTloKVnlAAsWfgrb2sNSBzJkd2qjSk17Dwrvdk3WUz9Zuqet+WEoy5t+ayRaUIrvsuC5dWlJi04G
zCVWu8Qz9hbp8lKKsM7G7Ljg3f4aBySUaWPXB6VWXrp1OC6KyftrL7drLUEjehtZj7l26uNfCgzj
HDdnY3g0Yi3I7UtSwhLSDI4bBuKErscy2hdrV3wbEAS8Q8w6/S18cTV43TVgcdES5mBjMpp0tB1Y
suaiOFSyd52IraJnqdMB+zyJbdJRT/EbfVgJtobVXdTGKTE8pP2BXMdmDFopMkh3AxMNBFFwrMq2
zMIcA0X6PPSPPQ2SHtYD7l/gE9yZJtAhIkIZYzm8wp1ZRG0pRbqJVCHxjfh2RMZj2KememsAxuRW
AwC/z+31lo50Pjd22gZTSp4Nw90UdxPoruxFf7bN1IA+sRFhItBJY6RFc/W8WtzNsK/R2DXvIzqe
dCG8EOTpahNEqquB7WsS0lcepULnRn4aUst6bTxD2sDXlPK0Uc4EEmrsbCCMcMiCbRsf7O4a8Gp/
pAXzOrMCUWUpHrf5ihGbt22cpHeiQAoo1IYtrrno0lUJ901fHZgEiarS/piPuOHiFe4Jbk/5MpYn
IuW8xh54evO5Rm1cWfNpNTEIWSuPd+C2SaUDKUxKvgdhPiAPk9QFxDqJRqOOikKLtq49DxIytn7G
QEzYqG24KkKCZr9P9vdCTe9qQEEkGuCNIDCQIV4nitf5Kp7YLAISsOgPuuyaCJ/LNXlshXTOtvyI
ze6stCrVT/N/2TuP5ciRNFu/y+zRBuUQ29CaQTIYFBsYRRIaDukQTz8fqq/dqWlru2N3PxtadVVn
JjMIuP/inO8wJh9/U2NYaoZCeGWcLIlSAOgxOqlM5z+2a48gYhdttV27d8XkDpPC3L1pNHTdOyNa
f4K8OnUL04shFUoczD1q03hTZox6dbaMmvmtlPUEmhYFm+oWttqP3q+HJDtiJF18Buaws+Utn52C
jX+P8vZb9MFGyfJzbIaNZiJFy+jwpLVLFCtRXyUrh2Gu2ZVrH6qoYm6GkplQ3sCaF9I6GucG830T
Cna/2iZnxJhX5rOauaHuU5/KjeJNMfWISSLG3o4tOUvtND3DHqXOqatjUU8G2oLg0kR5iBAUT57E
y7vOfe+ich80cMpBO8m7KULAtbzIqucIy8NQ+1LY3Da17byw1j6joSn47MsVJRCcCOam8wS2raod
lNwPx87/2m6hd9r7fvvjQLpEc43kIcw4uSP+aZlmHw6GJwT03BaWLy99ruMoUl22kAae6ha/fxBw
sKOs6tnelMF0iTUOgAAYAFukWw+cARUNJpFV5X1V2kczw14ab5mG4xrcwSozUXtZoJvRSyTFoy7O
omLhIo1t5BQ7zz4ZMD/H3F+3uY3SVCthKWW4HL1h22K0MLpyU8r03of4kk1xD2rrMVBv7MAvPh+n
y2oRCQizcsFcrTzIWF8auMAivB0gWt+QWqUL0iYU9jKkqR73fhq8JGBKU+zemgpW5RhdMAdvE3e6
FGl2CfkclxOuNUiKurnw+onXyGuuDF+eI6ajXoASK5yBvw67I+fkO4tZQMNeHTOceO+sjiXuwPBU
qI+0iZJ1o1v+ksMzJx9QBduZWdolyVMdCXfpWTjzpdXoa6Xl60k/9+KjVp+ENe6NWfrcfSZ45SYO
utgD6qs9xP3HxB6FjR8TPt14NvRd1xyamrAdDhQdTRms42XK89kBsxWjtTacDOYrM7UsFsfeL8ZF
osXlKSBJ7KuwxqNVlnudxb3byq2I2pNWqGNaQfEtreojVfrDMKFLj/EWystAhor+6Xn43B3gw0F7
Sx2FhE2pk5GwN+UwDfz6XrL/KjlswDiG9pMYyd5z3mSjb5MwWlmCW/OXzHOgm9OpzREyT68KwVSC
ykzG9ePoiFXKW1RK9zJik0klmoG7afzU0Ij76CUIcYjjdY897CLIVrPpzS/WofixUAFHfb2xMioE
+BwR4mZj51nTNuxLFM+7ihrGnCdfUnNAcbtYFTG2i60MHhLzOLA9ZebWWq+5t1f4bUztWJYoLLzH
RlkPjsHwc282+0JuDHUy+2MMPBhRQ+bfk5J43PC5ml5RQu3M+RWLnZBp+k50+SHM2JyzR6/zpTFy
xNnNtZDONgswELJQwA3yYOV/Wh3lPn+lHg6ul5bPY8VrWef3Vr54+tdo/cbGr0Himvlo1E+et22z
u5/DxpyqNYZFQycfpX4wgmQ5uYgvnYY9b3yrBmcZJ8NycOzPsE92bsuU2//k0Fto6Rvs/cI51LI6
cG8W41PqvkwRAvmtET1k5mGyPjIceUAvzW47Sew7lyjZ+fjoA8tcQzBYTOzbWk4v2zm2eGGt5uqh
3JA6Ui25sBjD5tpDOwikosA/+2qjs6sNY24phOvcfuxMCxwoo3rxy35bj83FxCTeKQoKk2OWFCce
tCy9idJplq6OYGU0EaqmFsc132jKg8Kc9xw6GkTgclt3p5pp5eC8hiBMs9m4OEvXOvfQSi7b9tpn
f+yOPbKfszSKu3dP5YdYFQ6mZPd/GGz8287z753Lv3Se8O+mIJs7F+8s3sQmPrhr+wGzyH5OU/if
guSMfzfj+Puf9i+dp19Jyy0H/jRUixwx63Bdvgr2ZJtsra2cp/93x/nv2lzaTVcAynYNe54X/r3N
DVU45TYH7apPvlmtJeHez//5R/wvSus/oFn97dOekyH+W3TD6bNV/wrS4hf8c7Zqev8wCYIXZNsz
DnUcRib/DG8w9X/QB+smYw5uegtlyP8drArvH6D9gJ/C3fIZQvo8Ov+HpCXEP/g9PEFMmg2wzeM/
/X+MVolhnqeB/zUWcHWbZ2EOaCaq0aGo/CvC52/zDz1N2pFZqLNS9jTjH8ojWc2I382M1B6rDY8k
sYVHjbSCMS8x5j2OVoaqdMItuUWpBqFiX9PYj+VTS8kRYLISBTbSovGQewMJ9GRjLpKm8GAf4HD3
FY35hNTa6DSTZTgqQcPXnIMe3fIyv2ZZZtxzx3ywsexORvo24Xxf2coKN2lH2xt3JxwxrOBAY3R6
cxw76zWLJyRXnOFNGba4hxfViBkSne+VFGNWU1Z7pIE+u6n2bHDOZOaE9bb2wN+kwjiPen9SaVOs
2DQcHa2CLhSdC6gAHuIlY46W8GvrzXXQMIjRtJcOAXUtBpAGGEMukbvF8nPKP1Fx/4R2u0EQurRq
XL8WxnRNvTh1ubd7nBRmhFCw19INdchjbFsXx0HlC3soN96HjPK89CcITdT8o4TM3mTBZ4jKxCm/
Ily6nRZcepO2GoqQFU1syTIg/q+ui053duSFpMug5Kxsdvn1wNZqBHszLK1JO0tbrsMYumyfWyem
nWhhQrEupIYSMtwZebD1nRetcrFxjGzskE+vWAdtE7BFi0B9NeEmAyre4yXTY4RqlWqJjsjvVdHe
MbQn+p/YpbnmQ65h0jj++NX6YtVG46ELyk1hDEd20GtosxhVI0y7zpfSo13lZrukP7rKPrO9BZXK
rRENUC80fw+Tlz3eXB5i4bXNfe1ajypxF1o0WStvbipzd6vx1DEuC7xdEGNBtZzJPGT8n7yuTdde
0SI5w70x4m12J/GUvvrFC3TJ1YRfIUquGVYOYLvHMMZSafIbQavexyk2PvZyESoHab+Fic1EqJ+I
tadqnC0iWlx8Zi7utQhrSjL6Nwcvz7G06CdM2FRxS99L5N+RwfWLUvFhCrDGXvLUxOzWfutMtVx3
RIT8SfjHPh3UT/0SkjvcNsOt1JOVrLzkMGL71EqmAcrCKO9MyYPQ8Wdocm2n0dxykFEC9mrdNjgm
atpwK/Ieg5adtB1iw4hCxH9FhIsLVMxbNGCBrA37oyGObq0pfJ6IJE9qqKKtbQsdp3xc0oa65aZl
4tOgiCv6rSqL5VAUK5kf9NkBz5ZVCeyF6tMSH/hYFcTnpt/KnIEEqrv4oov8lOuGte9ZUSMCV+Nj
Ufn1Xi9aFFkdnXTAlAvtUL7RB5xIDfMSYFGE0BkdOJcsftHt3L7lYWs/d/LSul179CP12GrBQgcY
pljq9jqmsid/DWplFVX8+vRjMk7IfY6Rlh4HfEgiSm9dZy0iFX0r+RTp5zbBmDVCN/DTY4rqyXaZ
6QXLCZ4f/e0LSL/5FzHIw87e/lYu6jfcyE4yLKJuXDvqRUD2FwwQeiOj6y6XdW9eWn72jmEtWPyG
5lsP9G80D2ja23Dc5q7+rNSwygJ87OIzwGTZZSQTpN9FIfdeBZW4m0WHWPzsYOVROM7dSjLTA53g
qpqzU/ZrNDpbr+oIB1Cg+5gL589GNW2HotkqDJqZS3diPg7Fm0OBXGcfltyZlMQuyRSBurXTsUyD
ZcYDk+gXdGTXqXhsHhvgTXoWHcDzLGzjRRNgY3Gh1BfyKzcqnodgTPIYG+aGdox71LvWg2+hjbFQ
MDbEVhi8a+MjP6Zl3Kariu8vRn68LazdRNkYl48AnK4SGSJdcsTIEoU9JLuQWVQbFa9FNdwk62Xh
DpshpRcm5kHD915iUBYsESxthGPj2/cR0xZc9cOAK7qAPZQF6yAc77QEqgJS49C2qoMGEXRqkJgl
QJ7baJ0M+D2LN1mncAJfY+fs5RFQiWg9IIwHPgpkf4yzi+chyWQigfz4HvbxFW3ffrbvWoc4/cbV
1bo4/BMBiU/ANNSAvBgLYnvw3vsogZsl9yL9C5L5Bj/kYBKPQI8g91l7SIN0XcpwWeWvvRc/t7Ts
jglNxAzfc2KfKsQkubl3HLZlnoFcQYHFs0+h/1aFcqtitckJWdWNDyjyFbClie68Tb6rFG/M4OCX
eowNFyUNxyE4C+WbwFSx4eb4i01EfVxnAg8l50nTU2gzCO84Tez8d7IA4E9iqxVo6Iy6u5CpSTpF
t/J0MAONfEx6bTZBh3PHD0irHfH0mP5vIrL3v/6dT/hRBQamS6qro4yNfakn+DGw7NqFPsKcqgJm
hbntkVhiAdoipmdp9gOfVHRXk3WofUaIKBwQ5ng7Bkf04OmzyIItJCkscxlz9A+E7tDNh7xfmMVX
i6Mj5g6e6N9bi9SX7quJ70XrLSekt2y96JD7+eygu4H7mWkgPFpG9khOkmcFI8ZPxYlAn5n1mWd3
J3njDVo7M9minc56uYnp0YNoH+Lm6Qz5hc9pK4oWS3y3onxD23UPQNciXV/3MYlPCJxGLzgp8e4C
qM1x3JMus9A7tfKAuDAUrIuHGIPChJg6oH/Xcvo/cF+7EZdAPViHkhioEF9egK/KIlioLTe508LY
sVcufFz8x43243O6RhVXlvhTcOTJWGy8xsI82VJKjG85TtTaxJZfMN7gnTZQ/sFiCtGQ2WG9kjp6
JcgJXSK3IwbVDC2HlCklm0DgMU+w1dkAk8lRmn4F1lZV6l20PnAWl5BOJIuh8p/kYJwqhzso52Kc
1BLx7ykBD9fm/m9oj7sgeE5gnUgxj9zNp7PW54gebee5CZiRjv3NKZKvvuMBj4wKa9C4jCzTP+d4
OXsXsLBdPGceD2ouwRBMRT4rb/UP6hgKyYAJw3Jo0IRYqrtaUayw0nNEo9ckWwI3sQzDg1spiHQ/
UzL8ZL4dMu0WxAfZ1wD4JJTM3tNHBlHonLSAwB01nLrCwUNukG6BmN1othEOaTvEce3W8TorPdBL
6DM9z9nVtGDhECIl0ngo4uduJsSFEe4nBc7L7+ZqziM3yX8xk+qB6nEX0ne7egSl0n8eDIMZSr+s
/X6TxskRa3w1qUulH1vLBIHq/bDnwzndLzt8HXWv/dQhpyQEKgQ1nB8Vx0F3lDSCMFrfbJguHnWN
d2inCy302omQ4LMI2DbJt0islV9kG3eEKu9Vr0760ymL3B9wEAEz/Uab7Q9Uy/wG6GcwY+HTO9oj
0IYO2zyOvc5ArwruevxinARd9ZFwzm1QlMfOzk4lAKFOKx8IjYtYQnGVB9YCYZoydB3ECjYq/5fM
RiSD9a5P43WLP0kndImEoSTi2XDJmirqozbdMdQce/7V5HBkleWOQ5q3oFnkCCABLS7cwDr3Vr/M
+Qsg6x8whVaJR0LUM4ywndSGu0t9CNVug6l7xBPkSmavfXKOLKh59yrylsr/QWS6TQBI4VvAtKhj
+f2AA7K2UQW72s2EujjMiVozNKEddxk/xtxDuq/gb1fZzeHcGGcdkviUhf0cyf1kc7oagbOi9kbb
lK3A9x5zF5DyzvVuUzpDODHIE5cWKcB1I96fXlvWsbyx5TvwCzeoXh8xcjBrsetNDyau7OxliSoO
Xfwbc+dVEH7zmh60QmNnATazBzlBGR9ZLWJ96ofA3hdGKfYVeZsmQj5c0ukfFjmrxBuecgttds9l
EiPQXuhUMWirVlaiwZzTFJaVBgplF48ACx1AfRJXC5Jc2z44mfamSvvdc6N8zQV/rUbrOWHqEsxq
Wo1RP6KUFw9jVwDJcPqG0sn4/iEEiFgqSi/H3NhtDNGNASbLjTi4Wx2lKLW1jH4Q27H86uYix2eC
6nX6cv7sODpZjj0KWzJEglCv/RTpS+u2C6Nkxo6xeEqjve7tbR5eBocLU8Ap0sPPtnWpNGzuJDaB
Oe68p3Q4tMpa6569DGBypfYIkOD0l+KyOPrSuzhYX3TWruNI0VUu40k+9QRZaG6AV5XSBVtS7y9S
vYOphMC64E1xMd4jhZQJqyUMK8F0NFvWEkRbd0PwAloCflm/ShOGvbS4poHnnfQDFxhrrPTNFLfn
/Oy1D1yWXCzcQ0G805kdDvpr68zF766f2s90zKAfdft4HJ5CYZxE+RsCHguwh1JtSC61lsNCFb+o
6Xk3Y/6CU4IXnOQAQXYRY7dS5qsa9mhTBufQX6UaLSfy5sxodwaahDwRRyITloajLQuKlHwiod06
ZuY9dmKw7q8GzVIWfOU+ft9U7QwpXnSdRxWWoyl/E6SHscwuURGu3eLJ8D6bmsV0JVGzf9eFuzD9
T6inY+BtSevKqPs30ya1biibrgnTOKzobMboN6+dupfUYEKcUqx9Mbu/QLwpRI2Tw42dpFi7+FSD
fNnhupqZRThzPJZyQ3tTlM2IVhYhR0WjPQtEpn1PH1yCfhhh7kGqyBoga9nrVKVcyt7KyLhSh3cN
UESgHkZ+PokbwqTD/hP4EOucpYRNYsMaqSOSB5Gogg3Jdf9LQXpIMraUBaC1Yocbjbijc5kSo2Pc
BOFnuEu64stJGd4bP5ZwNngHmI+SzFZv3Tjej0W/mdxsLXzs72a/9FqG2vIp7rtjhjFEdodJgOEA
xTNO7ZYXAwDZp0sJb+K9aIZ861BgEUCxi2LY4h7erJaup4HrxPrI49gZT17xJGJtl8L0dkr83/61
rl0sctbFYCMttOziR/57h155CFKuZFZ8lB0jCxhnMC/mWG9Sfoad7PYTO30ru5v2b51N5xGghZXW
2zJC7mxLii0iabs+WPadbNctWDnTrx8SGRWbugpWltK+RBI/ZhppIgGnZK+JVSDslkGEFoAB8p5H
bHdmpG2HSr268CCYujTLDFgyxjwgB2X/WLthvzIT31z1rfYwdgqZR/Wduy9x4Wq71iM7z8gfU6Lq
PQ3zbgtcLxtXKKi2Bt3LwBA+sH7rHst7O24at2NF3F5rCk4/QWiRIEmux10/YAttiBp0TvBSuThZ
V3P42V6zDZGXi97natF2UIPnscHjyO2D2XDbptTfY4HRG7LSd9PuJ+YuIMmypoU/K4lb43SWxrcn
Om6p7GCNFIcFomU+IRb17z1nqxmy+6BH8MXRwNA9Td9WhvSc3ajNwDuwPgeeDZ3PrcQdRVsfBqB+
igGpvnXRtfyVMwHv296MvD9SNtverlYCkkeVzCaKnC1DtyybHDxozYsCkrNk4W4mbFWnw5hFl2B8
c7CNzPmAQAvfdOTiSYtnB0WMspMNrqd1aI23icVIZNVrGyidJ24oa7euTwhy/+7b6EZ+Rj3Bjpzu
GgEeoEuBeiUb0bFZNslJU1xAMC766uoyDQoLVOPSA9XdfSL7XJsMuRaKfXD/hBHxgfWj2SOx8ZZx
/9nTvdbGE0qv6qC1rKTLZAZh5ri9oavNuYVLoGuB1v8W0g1XWVs5K5TprFCN7jDahn48w2VJfhXE
D03f35zqJXF/9LHCIUPZWZt8KpoDUETSuEbmlO8jnxzHUBsXEswXKOw/lv3HSoyFZacnl1Z7aIeN
tMZ1HAZ0D/T9zgT0L3WvDsaNihodrf9HLLU7aj1uBtzSvN4z+qCGqe4Y267fy6w5DBXTrAoXM9Yh
daHCWOvsclnTbrVORyfDjNJRv1jHqbftfWceZA17y6IGYxja59e4sp8rltKm/TwVcgc5K0nFthY7
4ZMS6UGAtsXaU+8OYAINGoXvP2ZN/OTwHgw2l3w5rMLQVovRkZcO2QcakwUC2htGh00WUtJmvvcx
okDxg4OuTPQ48oDB8Yd2nU0ZIJfev9UBUElEAHhCARdVryXXfqD9OkVzyoM3EwQVLfZfN6VeJa9a
k6BjouHE4CwKixuYCkJAkUU9D6XQ7f/EQ0LF6FIlwkeZpfmd/Tuos6OhBTJ6IkUsY0ttfxnqeSBL
i+ZObwHds6LMN6C/FY3c0w4tZPNkZvDNTKxBLGwddYXUykyN1Ew/rV5CDW6BGfNneZr7Uqf13Uqa
zzrt/1R1u7BqOjPQFEywrcJbivwDCHOvbRkPkjMb4tUuWb7aKNt3Fe9K0DDKYH+bTvmhF+Ox6Ngz
Ungwhl2Won4tSv9sj+WRX37Uk/Te0zLq5s4c/J3jn1gNn1wIRFN7HnKxHQ2TgjZeVbVcDlP8aAfP
uYiPgho4gqm29oFp4591Z78wyqH+bgOkaH6quoE3hcyBu5OeNgdI3RJah2v/Oe/PJs2WFQVHM67g
kED/XzomppeAXES/ZGMZqmjH6u6lwcgU5uIa1fnRTPmJZzm2EPHlEwSoZVBgKnlTQ/ZTMvHRTPk8
I8+hA6ybc5V8d324NZie+ZG7MdAiUH2ZxT6al9vK3fo50iKMfp05Hm1BBhp3Y4NRyDApYGePGLCK
JHm00ztWJ/CwUAuqu4zcXVBUt0H2vBvfufhoTHkps3c+jmPrbDHrC/slxXUqE5vBw+cMSxrJUu4S
AERRtWh0HXaiOoeISnp/2NMlB3333KecE9L2Vv0suaocDEk+Blb/4gENFf5H4jzmE+bo+jth6JFM
oCvIVXCN6g8r5ZWdHcZg2PWQ7h0CfJvaOwkjRnfA9+w/NXUHu75/gZyr+bDDMxiUFCepQEXkrDOX
ziouV2PyQf7nRM8RiQ+yERCMGUjOFBC/P8RAUl1Mm0wUmy5kI+JFzyD8f+IeXGTb1fvOB/VQGKJe
pQRLjBCpsFttG8QgXodhNRsOY2meqdGvjcm6NgsxQ7sBr71VOgd8RTS55kRoSabhFbL4qIwmMwAq
eOYBUg9dmnVOPO1Shd4tmthC0Ijz9uU2JCJqNa04S0V8rNV47qnTwnKfOP6rAZj6EiecDHHxlrvx
ve0mUlLC4mqnmwF6PYOM8RPzM/GNxYFLc3xsBg54L4lf3RaG7+QmlKO+tc/JXuU2G7aWSdWcR62x
bvkDvOqvcrJiLETWhTSumuRExvwZQyWCq5nVaDvrGJEc7jMGInot14XDXTOEasveaht648GGz53r
aLOYOGkFxD/XogF1X5m2NjWWvZz43aFD78JMz03eRhOxWWvCbSkyxhX19FrmGiBYLTr+9YVpKoLN
RD8lgf8YWzrVgnkSdZ2CbFPAZuKtRjEaukROB9MZGvYuVdFm9rxx47OmwaBel9suSpDR6uaD75Q3
xEJxfSjdCnda4X05NZaZcmgQSWYzl/03Ubz56bHMi7c6BlLajmsg9o943hYmI9FQY4WRR/kMQhpe
BhjXXtTJpakoAUcEFGGJZ9Bn6NQ2u87DartugJUMxV5UHRUpFyus3GY41B3XXJ0cI4cjqEQXF/Ro
HrLTmFbrOH4r2Lj5CTpqCZo6MtdxV6wrhs8mT0uld9uUc0ghp6q7zZBF+kpoyFJwSlGsjrwQjHjO
tRsne82D5WpWK7ukWSZJMNyNQ3QUThFuTaEesbb/BBqizbLj/tKigKzkQK4rvSWLytazY+f2D61W
T7vAaCWupTPEEOM2zm/xgLyIcb9YleKc2V59S/uGUVLKVNhQLN4Q4gktnPa90phRD9gcPYKfFz0R
y+S4W09J2EjINc6ONFaIEi7fQBzp0SY8DbMWT6TdsEVilyNyeprI3qiISrYMlmMDG6ZLioowsA9e
UJxGTJtGNJ4GmPRVFTzIKXgfmhp2MXxAq3Lp3SEc/PWFnPhuZgvsiBRvn/RY94/kSb/YKUZfN3vW
3X0lSYUWoXi0IjvZwuv2HONs9UrtIk/9tlAHFi3qaMSIUNM6V5y9CqRD3/W7VuPnA5+I+p4M8vkh
QIvb+OamxZqHcjTF0pYeejUG6wb5nIGA4ZBKEK6uizI2bLF/py1GLq/ntDeBFhQBt4DLZ7G0bT7C
lKcdYM4LYopq76vqlFp4/0ykIq3j2lttqDBHi+7etR3w8USsibUgDNg1Tr6GJIQHmtc6o6vtEGR4
FOC9M3nrMIW7W49IQvoYkeVYKXJgFVJTmXf7zB0As1m/nsSr3EmY4EEJVC4c5KfLdjPJi5KM2t7d
eFb/IPLWOwSZFiNcSsD38kB2DR+EVAO/L4/90Svtt9y3i5M/D6EyCr4W396a9mxiiInOhFoJmfZS
qm66TlKT+4jheeCR2IuL5Z5JeCm1YeqrwWU1Xdg81yoyd1gY+cmZ/tYv2eq5fVbunfktrde9Y3eH
MikQMVmuZOIMnqnt4rNGJEZSTNPxak1BdEnyaZvM6644jL+cwbc2QWX9KPOTH4V/T71hXkqbSy8s
ipMd/mSh5j8TeN23xNN0OSb6IHtTlnl20atbKUpfhcjWj5L3WOGjbjoH2ITNN5QmquXj5ButYusa
15yzdmKnuxSFOdOMglSJc0TrmTPE8BP3HudozrT2qFz2XI5lqK3fZPdO8usCfPZL8lEwbKf1cUjA
NdqQ6dIi+pENiuuxJXc2pAYL3eAa+tEnmsJZtlyiRUac1VU8hRXYeBpptEgFizM/Mq9+PgHrHhAH
DDJ6UVaHrK8TZzYtwbX1Tc79pMt2VkcBEE0s3Ig/nigmi2tAcMHG96vP2PWgUwO5LQW5OpUblrvW
1N4sd8ZEC0pKx0xPQ9K9Fm66MTtF6d5EvHWT85x64ppF5LH3sMiH0IRFXwBacHGIr+oc4X4JDmkt
OrDOGgnx7H1GYHgTvlRgBFk5rfSRkwUf5a/NipxKtL+GlobOrSk5O9FGs8XghzZ/sSJX5wOHz9Hb
194Y7GM7zzq7uPjWwuaXxIXIeh4bVlNxBCm0rihL9/QOEerzgdY9OHTc20wnCPBxFApeNGFwa6X1
2BOEC1Oc8e1QtWflrLou8daeZ5dQWopr4nkI6xJXnmYHgQG3huOQNrYbl7nWhstEhhrB4HWzbm13
HTiFttb7ep3x90mHJD5aOSTEoQp2miP/IKV2GcoV1ZPXkYaRgAoiSoZnLQq0je4gmCQ/7W7VQcXM
KD3UesZ71lVHjV1r6rk0ZUL2K4f48R7KAWpOnLK24L6N83DrJRCnkKkuoS9gsHOSrdSmFynUgyUD
n/ukgpCm6YD/jpmWFhvONhBOw4j5os0PCkNwUsv3QBf9KvDCLzZL1BwTDwOEy3C03Q06kc+8rIJN
4FXXIDLg3HYRC7WphhQhcHIQBEVgPTP0LPUwpLKjshDprIYJoA53SLsNmgYbfwkkPIe83ZWeXNdN
T6IagewrwqPeNPAzearV+7r2XgdGTYvU9OSu4ybLgy54MFCpmIwhVmnrPod98xTaREiAsduHeb6c
XAuShQ9xPuwdZ+NLC4BjbgJfrBO6xQEkcM0qfQdtjc85vnhpu9ejsTrGcTOLBb353bWMm2MF6xqP
zN4OVbXRbPdZ04o/mkq7J+mSyO6OKR+JDE0+F9ff5J5WPJtxYDwJGphl1bIe6M0OM5o0t34hBInh
/p5PUCPcM0c746tL5DUvGsa1XVGTSUJDYe0yn2iTgdMWuU4uDu4E1rspoH3mhes/JipcV4IZOiMH
wltQRdEHpg+VSRiQ1kzirRCbRAbDu+k3YpcThrRQpfwOVBC+T0n+ockfV8noPE7VeMtICSEXjZ9g
Gos7uSvuzRo5swMVIayZ/ydhTQP9Z9euNTt+jnOLEyZPKI2wfOyUITRGYqznyiZ6422qkSqW3ibR
neJGYPiWopgVmtGUBydN+avPMTSGXlXXcsDgkgofpoVlgIdCFh673LPStONzNMTJWeTBSBBZRG7O
CMi/KBho+Fpk4PXnizt/iZ1c23vRRQjpHvS6YEZsKMaCQWRtjFz/yk0ZAc0t2Lk0rADwk1/saUiW
KUH2XCrx1U3M3cDcGS4+JwF+0XgdV1AqcWOj9AV4Rf3hFufJC6uzMX/Jm1GBa9DjHWQEVMvJqJEG
FLe3Pgo2ke2Pt95GXiOcTwuc5i0AgkV5qLnruCSVJS9q8v2MlPG8I40DigQcRqMYtr2oJ0g31VUZ
mnsBwOsM7SbITPNQ1owFxprWMZ6y9NGIzG3VFj+aX9XnNE0OZUir6ZpgZhwA2nELSDsZs13dKQUG
k8msVaXvoLSWwWjm1xxB+ZVCrbhO5fALxrhchZnJPR0XMN5CKVdp2APUY02wDyMP2b2JWWJi0ueG
9tosh/pWVPZ7j1dh1Rai2LdcI3fhJBHM0dbYQ/1D3JHLp1pLkqPfMh3ynOLJS1XxxFIWvCXEtNrW
610iBvdGGDLT006oNWQUho/BDP+InVVZmx4ooIicNSvpNllcWzsE8t5GlsR8WI5jHCDU/U52Eh2T
bhfrNvxxE6tsrggKGEaCB327OlCuPeZ9b26Ghtun1EtWbVJFF8Cv0cVReNwG8hoi1lJNrQUPU4mI
3Ji/pIMUy9SwX2Adzcl2crg2kT5cTbz71IXlq235/fWvfw/rieZViWlTjB0egAYsSy1cZl56ahtL
LC0eLb7Iz6jWjvwshkfHUcOj8ML+aGr2fWoS/z+ZO48d2ZUsy34Rs0kaZQ164Fp7CPdQEyLUpdZG
+fW97HYVEpU9yh4VkEgk8N7L+yLCgzQ7Z+2110LnJZJWvjxbxdidK8OEicpzwj/AvaGvTciHXKYh
FcE6Pe3w0nB2WZueDQ+ddAJRBgftTTPb4uI7k2BGHJj4/3T29nIyXxpB+I009K6g8ehBTNqvy8KU
t1ZmXrHcOmB6WLdEX35MjKDrruFumFDBhpTpZNQF9wGmnizZ8nKnp3O2dvS2uxgxf6HPwlc2DLSQ
mJP2jg2EQUF7qSyOssNAsI3JC5t7+IA6COkEwxVzGNskRPBgAxEByNqcXs8IV/0F5AFDtclGAC2g
cjyaZ4yKY7bTVQHwnXiTuBCupcecK8xTSoDCYjgVNjuNSoR4HAEg3SUfmflSi27XWRZ6nDYZrihm
Kb8NZXwVXbBKK1yO0ZzPnxHUNg/u4HUOdXgc+raW/P5+hRHweDeU1xT14Ys78xrhDbRLBI4xHsbu
w+RL98EPGFSHicaAL6Ht0ILUu4VitJ9NEqWp0WIZseajTej6ViTWLjVXUG8Yvlv5N2zh0+NC4iKk
3/KUl9bEQG8MuXR7tQeLRscFSjeTmbCsH6Z+qIk6EoCsIoPlEAMg3CpNBaDOpcxn3T0CUs55PBEA
Y4rB/+WwHb1JnPN4pCeArFWsN8a2Ec0HnVzirLGhWxPaYcDtJ/k9iN3mkSP5LaQq7Cjh1jZVgO/d
KJpsS9KZJWvH2HoKAvIVHEkzZiZjXcRrRyT5bijG59QMHkOvSbZ257HntVLrLY7NLaZitGF2Q+8A
nDppzKBhIdr/uHXmvoX+cG4D5+o5o72IENJDBsTpTiJKpsjBjpEjJ1wc11QpT3RS4KDFprOJpPfb
ZNZTbstkU8+ZA4/YE3BN2JCO9sPgz695xdXVCV1k1T1qbaHluPZH9jbIV/yF5L24QTH7po9DfOcf
JLihX+kUta4YFl7NoPwsAv097qYXvkHYlsNAZxwvTpMHGBKiOF6X2XAp9Mq/E4lcRQTmPqaehjFm
Xu56LJiWU6LmPzo6wmShuauuRENiEY7UycvuTW8+cR7B5erFrLb7/t0su/nQBChrm8y+RW7f0vE1
0K1oOOeEf0ctoS8xjQp7m2khi1fj5KX0f461DktG6yz3IoYXOU8DvcMOLgeuH1VhYcRudLg2U8+P
NpmhbaHIrzSKuCt01rBpRYknv6c9oeI8a7FCC0KN/QoBVu7uDRWwIl+NKckDE0PalA8UahFiqFIv
3afBK4kp+zEKP0FpX1p3CnZV550mveyf/a6Gd+DN2YQ6dIsuOKAemyRpD0kKo9ONY/Qwms8lGtad
RdQsJsZ3BkEinjmXEhdbDqGLFBTP0zLFnLQQnMdh8RZNw6g89JkS0q/j5TwrvOCVijqc3G4qNpNp
0t7FPn5NIy7PTmJvJyqLcSnjzeKE1qCJpmyQftn6KMoEGyE9Z3oREGbl7gg0/BTVrcE0k8t6V9Ce
mUQkdUMPC4xfoJdJIlYGXnRrmqA8j+AC7I9ye23qA0RZ1OkwLzCclUuTsJ3xcUYXe6UbNbl23kXW
/AAsRsOLkeARB3KsdaU/F/uYfaWdMa6xrelSzZ6HytA9sqfY2PwLn2LjcyoFNZj4uzudXhk5uVSE
D25DEcTkYT2Ov8ZM6occ93jmj9sqYwAsC9qM/L/uXCYXOvWspV7ke9zLB9E/9mM+seBGaWPU+3Ks
PvFxy6M3fpQKm0lr49dMTBvuiBlmksBAylia/I1XPc2qoxawRfBEhkePndjJrX014SPirWVjc/DH
5qT3/jUvdRI7WkXbFIt8ycBynPxLZsHy2REvRvA4e9XErJgiZh/Ij/jFtDqmRRGea4/nYOCAW/WM
RFIpC9a/o1h7MdWwpTFpz4yesPFP7sIurAxGoFTMQdoemZ9RylQxzR00g2SSwfGbyYjlIt12Z0Nb
5Cijd23BeZQ7+6Vt55ptj7MKdN/YzFyjCbwKZ4M4896M9CZ03XjyI2s8aeq/fFPbVJUToJWg4yvl
eL+pkimkkFakS89wdnEWIy51sHaJ8sRxudkil6P3M694fXa1eZkNE6le+mb5+ZpGaco29JT4K1O/
qZ+mazNI5gRJa23L1pdrjOv0LjGkI7N+Do3qGITk5UcLxXCdoAOurOmPlWnu42yTwdJK3HDGQCUn
WcVL18bhfnBj9GAWnRJGpntbBhl7HIzG3iVUNzLcPIhbqM/6yaZrs7S6d7Nn8FR4BhLcXx7kxQYp
LySPPX4mHqv1pBI/tnNHfc4yivDxlU7tRL5FAx05ZupRS0XTsdnExjqb0K86fYzbV/cTTncFWCLX
41EHq3ALst4IllZ11V54nC9Af8f9xA49dTifzMG3l5XlvjIQ7BtGupxzQ1/SU9ky1ue+TT/ci7Be
dUzgeGTZpHXOxpTEDSxGeLEDPt7VFJBDQMzpyJ21AYjSGHM0tsXNitrJfSKMackMkvkGki1QDnsz
lvCGMRG9AAXzcbDaGo7ISFVvc8B8kwuOgVkLFRaGvdosLVCB5MKza6BWg3V3oJ18rzYOBpUqZoG8
WlaSn23mbfwhIpshqvxU5+0z689gPVkJNY8h1z8RlyfpBTecgTUoPF+IB4PlcI7UIgqcjdhOHuQ3
kXLm6eY5A3dhaLv0XHdEk0UOu3bKF4+R0nYwITRFLdhHwWWYUr2kObgXMyRlGeBnxxM8ngozv/fS
orQ2lldr6I9iDM88+z/Mdv6K9TneB5zrxowOHpVOMFqGuVR58lEvNYNfmCXf1U0SevHGKn54zGrr
OiRtkfVORQmnfyoZKhx6DixgzyzdTDEzTqL/N0QlY1IKwStbsTjJEVg7303Ml9rGgD7Q057+C4ew
e/HTgPehcl2JHJTFinm9G/3g0sy47Sqn39uZUvk0vLyI3rPDbOO1z0kx4KqzMCa03hEFIiGNkXM0
/nH796IzuBknuTz74W9ICfbCbSZOepFOB52ZboaMEELMAAT5M8JILpm44qiEXrmsECbfrlet9xjl
WcxJOrrTA87dtuLXVf1jPCJ1XPInv6cVKxPBb2zm9soZNrzdDcicZFMNjr/WZzGuZND+DGEEsWEi
7HYtjfKrmQ7sNt/HSbf1ZAypZMzUDcYa7Y6yNNBasGuM2DstEeZMHPrqc8OZ6pjY8A/SWqOSY7Cc
3Oq4Lpa+q3wC3J1pweKHP04uxc1a4m6Gtr8ZNf+CoTtFW3uuPhpJ4gESxV7pPkZJdmarocKYnbpd
idgy/O1JOmQMRA6WbqxNB1s08s/m3DbPg8cHnqF2RKjbviJvytZYHcH4uQ9SCwl/4aGiD6BSOXz1
C70vt2lNm2Y+8NrwfnrhtjyOMJtP/XeV0mWb1IAXbDq4e8c+JY9zOCxGI1ZQ6Wudd97fh4BXJDo3
AHWfZVhMYLjyIvxuBxTBAQTadIvLmdY2j5Ey8MVAAx/QUwoX31a0nfMoXoyCYV9eT2uqEV6D3uFn
zJSA+9u7FomKGPVv64TNCRkw4HPmDStL7/dm3H9Jw6nUlkffTU9mac6rzimpx5GMe72M7aLNBTxk
9+QOfXnohp5laVtyJIz0D93MCe8TXSYe/kjS1+YgFnYMIvhx+32gsdfrcmz68jREKRYUu/7UzZZY
UaX5aAZmfvOn8mZpPCsYG/AN6um0cIH1LPsbDuEl9rPmHekLBVOu/esGGrVYz35Stg9jG7g3Bndf
yCWsU0hqYByyR1cLsVOG+cFMUUCOFBA/R/XwQPdJtnK7yNmOLaVMTMVCUjrFV5aat26Mp0dpcwYq
7l6TTuT32Tr47G6XTWI/uXFTnoquWzFOKb8slMRu8jAmxryzQ376rdqge3IAfeQquJwtygM5ZEb8
SBjb+TlhCOFQtOyMjrEzm+wlDSr0r45mby38E0uzmSEvDb4lf/OC/1Z0Eh8d//n/U9J9j//xXVZT
E3ML/N/b3/Lymf+2//p/9T/RW2eRbPxf/xVg/H+DlbGMus/iX7OV/DP/ma10/uEJ23ZJQXqWjXmc
v/LPcCVBV4dFmu2apmM7/wxXOv8gOen5Pg983TEJwv5XtFL8w/Ndy9N1gyyWI0zv34tW/nXF/fdo
pfFX9cZhBo7cN/5FyOUZhjRl1BK1SR1rmb4kUfvp5Fh9KYh/xtNEnp93ImN4vUw/FWY5pozczZGd
CG9h3iR2c8CvwCzjZlkAooIeNm0+aSVCtFhBm86v59IQLFTGpWKSNz6UAppFui8ed3eSDLzX2eM3
lFwVHopb9wJflkfDJY9J/XT12RrdJam5xx7XQ0vZsTHgpq4t2iUeuuLY8SyezeZUUE8aDd6upIh+
1SJs6KvpFLr9gYQKu2eUIrV4B47cmg7uJZaYb/UogeUf6aralnGAY769NA1K9SwAwmg5tLWrkoRN
6Mb1QnjX3mCvylwa9fpS+j/uFaXJJoRuLfny9eAhiZ760n+SVXfA5UGpFv1nqgqnDi9kAVCy0xjd
ly/zpiIqGWQu3CUkE++PGvdDiHuqm1AB9/G6xB2hWWQGW/y7DngKY4Qwyx9qFn1FeJgM+VhQFdcz
3mkLhzrd4Uv0+o3ybQ6E6b5+MVgGc5gbUjoT6MyhzoRi55PX0/Y1VY+Tj5I+JsbaJBM1cwxRzUxe
ImSpYbLqcocC1TRbZQyBy7R9qsxgw8f33YzkpgThmXteCFkMVmaIZcUpOc3IhlsclALr5mbvKZ+a
Cia85OzEkQr2iCKCMsE44fH20C2Pb71Nz425sf3sMe35BGTElqD3znY2MKOk+UoM7k9pI6PI47vg
q5hJCoUEAbm/dAl1H/PJ8cgG9R6Tx5g+V3CuprtJ6ms47i3drv0quXUsuINeUpDGFt3G2p991jGZ
WhgeMHw/NKoYjPrTSedYOL/GdnCxW6JUqi7Hv7pNxYCweeyZ29qBXLeVfdAZ004kHwCVqXT6bGxq
hrOB8f8nY8uPZKS9yiT23xi4xwU32Rg6rGaNCQS4jUv7ECVP9gBtr1F0mmlHXYQX19BPJdp2bhok
Fq3N3NvrvIWPnF2NWUMiz1Laz0wykGcHt56MY9HUzIpHIjAxp/R6a43Yv+oJp8MpCojcdCCCFS+I
AqxM0qDlV+HRKb8Ycy0LpHvB7BLn05JrJO5+692tbDrULir5os+fIrO7t4D3Q3xEadHkNaxbjuAl
LshHQuCkQBGM2JKs+Yxs7r9u++Bynminb3plfuzYXbJk5VBICrhug7fcodlImRNviatthrrZRzFU
gzQBdSabgIIIm/vIJYMOI7H3O+D56V7SgyHc/iRaJCUtP1ndRnE0oVKT7rW1qQ5JMYSRgTMbFitt
Y7+Veb3zsCZrbrgzDQexTPxhVi8tca/GSdZ5Ll9qh6Kkiit+UnH+11+cWWPteU2RAGsz22jtN8Lw
WjPeK1mxd4lBphxIINl5WfTkGyZTeWp9NBF+6d38LhVo74S/kcNVjeMLxZEsl5q4P9uBc5dOPYCn
H5hgRsC4VH82VBbQ2PcTVxxnGlwhfvBdOLSctmHD5VEnNIu01xfNZ6wcvVrtXKyy+q6TfeU6R13T
2PkAMRGB300Zt5W+s9/nrt3Gkmu70JHyChsEdup2Zh7x8lZocHb0hyJbZ174LIPiQJW1CFIMaO1Z
t1T95YHJ4mubpo9+3T65eHzxt/dPFi2rhPQ2Fp0oc4bxmTqvGWFImlT3qcueFJMukmzbDz7m3ugp
xcPlDuQfTAQx0t81Ym3l/afF6hn4ggSsgN6MHwU+FNFPS11nMBhEqJqylcOFwiNPPjIdQjBDf+UL
svJi5TgErY1G/BQevwYpiRkuOFO40GvoJk3pgkZwf1JoPsfG+qsIf/xeX4bwEi2/CNOtGGjRjLdB
P641te0vMf0KSmmN4qDDpjs8lUwzehxI/i7y2sdApR/TOSSqxHKJzF6xNO0J4OtNR0ReJB89Tzab
sWoEqTUJLsURhY81dypu8g3ioAHL3wjI59jVSY76u5lQS2xV9pvranSYUxPVNpTNmc9NP3fbhLM1
crCvykFexbqhLVWjDIMDNEzmFsnWtLL4KOMQY5UeOctq3LCubqk67s5mHhyKqHzNkU0bk7kbeLL5
LGDA1zt27PWE9oh0pzGY2MutJwECHubxJcx4RM/UJwUUQdBd9S688o9WZb+hm78lQ/EbQPEPKdFs
ypCe9YkmSi3KqPepDoywA/xXQYxiPoNWsRpinyWUk4zkZxnWX+h6qQQM+50VM2OM+R5XXryfh4gR
Im1CzEVNAtu6jFYy0bYDfnffj+6Da2w50fONFk8NBQBB1f7pCBZ6ek4C+JbCslI6mVNCHXDR1dm0
6VpCgTVngzr67toJlXPDRXT6yof3SqLwt/uNFRL/4Vo34OZBpG3x7EhQCKmpV/GC/d7kntWjAeIx
dCiT60zsCRhuRFqlfbLr8GHWomzez0GwHYr0OTRI0s/td6GI19CuKV3XTn0Z8ucMQNEwjzEF4GXV
4MSn/Stsdi4yo6XVR5+5nq2renqqifEA6hNzMj+hEE+m1b9ycb5ofcFPRCtfKDo76nRETwSFrByI
gtY7Au4bHqb2xhUCQNH4Eo6SCtU2w0OSFTbrfRRyIZVkrrssQmfnWOMhFMiPKocp+OQz0ajt5xgm
kuKOQ2GXN9zq10YXu97M6a1vCAzl7gl6ZdU3DP9mIBsrAOWTnbX2HlcOPRqh5h2K/jGlUd2kRX5i
gFI3RyfHZBUHE72UyOx6jRFnqmc39SB3h2f0BKQJbHNVJdSSJdGvh/KepfvKHSA1hqcyCF6YFVNb
1V9oW1hLHOeLxCpBrkoT25jJvcY/JWb+rnUVKRxxE2n3Efkp/HPBXlk9JiMtvnPvWZIrIGK24jzL
OYIUKLsnqo3oY76zPWZnSH90RgeYjyfh1/GqbezFS0v+GjDxlnUupk+XzNg0N7y5UESm9E/k+nxl
XnC1quYEQ7JjZ8hXUyQvox1uIkXnVPNeC9eZf6+n9G4zKnRIDzbc17s+4FOubX0+TDkljpJvxpze
ase8dHlyt4jDzbZ51Ez5WPEiaTWwj8w/Ey49xIcpfNbktqvjneX4TzWEp0ZfehdOIXd0exmXD1yl
3mkM5PwShBuHoxS+OGpno/cW3Z3lRT+RbNu9n1Rrr3P9pYVKFM7U13KdB035VbGlYsnmMmhgdcZr
GIn6BnfoFipsXdrVB78aCM/urrC/8naEA+UOrzEU0Kz5xgKxhsSpiZ/lZC341+ItmunsSrQDg3/U
SvXdkc741M/yEKWUlokC4wm5jrVgZ1MYnF1ngUHUYt9QA/fiSNgUeUxpTlXviNkAmsw85FQTh3PJ
+YHvzZHIKUyaOzPxKRTSEwmSRq0IXq1gXlpGt5pKg1ycF94ylh0NnLAelE9dZvAhKMU2yPCiiHGd
zaTkCjqdwtX4f00xTrWGiSOjzOSrY6VWj8l3UARfaWgfUoNYXtxqhyHr5+M4Ufzq9UQelhCulBC6
9XOX2bDoYLjLPC6WrWHQ+WzuR2K1oqIUqkPOS2CvWxsmY232cwXbnuDB2EWudy+JI61y6W68tPtF
4LBkTVWP05kZP7/2IA6mfxyC8HEi5+ixqkzEn5rXTYBsrBz8dTszSqlqd2/zzFk4g/ltTwN0u9cg
hDUhnOoRrRZt0mNLCWp6lG80Zj0xRz5kuf0Uc+Y1m+jmeskJ7y70GqlG91t1gLvBXetKCmRYxI4t
xYym0qDNrWDuQAPLGAYMsrzxTc6cTL10UU3ikJvgR+kAH6+SOpKJv+jfAlUPxTVLOwr+Fk5067iP
j+gbyJRWHEpBQnRZ72SOHKDp5UGrJEkTwocwgBzKp0MRE4RitawEjS5zzCrwNiq2FTB4liNzWf/N
kNqm978Zg1B3tJ5rh/eRJ19SIuPaSEoveo4tfT2nDVVAvMyiVMOoGt4jfd7NJKWn4AkXAHunbs4e
TWeGv+1iciT9GxLP56IkyOel7+ljGJXTqgzSx6qH0EuM5Gb5s4r20jPCt/DmNi5ZJ8vZUACFPmjl
y+5QNwUHFGKqB9v4mukChyt3KR+w98n0Ys7lPklkh6fdeapHdcyH9uCSa4r6j6Vr7AN2Ec8jW7oH
QnwuNT2OvGehuZcU3Fnps4SKwrPCxr+nVnokggVNIEV69djY9BRHZAmYHL5KPq4txbgRuzGS26Qc
8ZXSU7BviX0wKtrrbHH4HXTdNe8y6fBHchqeXeNiNS8tGQP/d7L5BWBm/WfokwO0xVHVnM1mBFKW
w52c6v5ctnJh8iQ0A6WYiNa6/drQx+hynO2Y7PqgBBj3P9WpoycROTHUtSeayfobNLLrfNHMdnAZ
FkZd+DwR/NGwGlvdtKsMDgdZv3F7G8MidcQGG/vomSg/XhPkKul0weTxFHjNc8BX0DF7tVKKL8yj
y4dq5mhhyxcu0WQyG2CsH2H728CtTvXIqnWMTo5NRjjMjJ50s33kYJChB+EAZlAAlvWrhutnoXVb
/mr6E7ujJHiJxjv9Ytgnil4sZK89hnpEgYoquNZTzvrBqiugbofix7Ulrwb8orieRyE+8sq/DiP2
UVncchtX1WyyfC7rd6N1T3ZULOcQ/w6bk+skGOs5+cBrkDQUP8KRjGzDD3HuT3air3q0jp4tHhg9
WsQ5xFUn0Kt3ZbBy55+KKKZTuzfmRAT/9fgDYmPfxsO58wHMzPGpG63smPfyC8CAHzc1cwsZhbwM
Mg82zljp7IMdRHaOFKDbUtw1g5OttL4pXF11UbXPrObW4AC07FnnxE8ue6pf+0p/d+JkVUtrZTDD
9pOUbKTYxUhpZzi/zJ+3hjPvysx6dgyctw84OOe1HsgrtM3RyDjUjhRR9fItZ9phk/dCAMofKuyV
2Yh3nFU7c+6RUtIkCif5VKOtLqLmnEU8hOJRPpbFjPailMfAJ76kwvWSDplgepAyTRfk3R9c1XVI
iUvEuih9GyLzRm0VRx7NoQuG/QhI8NkuEOTAER+YD1grrw3uPi7sahx2YaQnwBGc+uVhHsl5OJ4I
j01O9WTt6Q+957i7GBz81KFPiUgakSG4CgQpY4YBoUB4A3tVJNlB9zPiftaxLZMvc3CfJ84aZpqu
28zHSMPFP87ys9WxJHOJOlFS+aBvQdtVAaO4uHNHyoAlWOH/qmIr2r2rTUrJzeCKe1j+OFl2ET5R
XkjCKELJ6VUfRotdExSRyNnWGXhjQaFxfESKO/0A6qyq0mOhfWrkp9aSYXa0J7+RSiz1kswen2Om
YRFCC/gfuSyE8ZWkGKegYJa8+9lKOKsmYnY32t/tKOm54H62MPPu5rewsMLcd4InhG4Z51TXPoHt
Kg4jsoHNfDQj1tcUFEvrTIEUtT4vFV5XduRrz3qT7BsWOfecOA5OzPvjPNqWwwmX6obj/9qBWfey
tyr4qPTXMiWlksY01aTmhtwtruJx2Zl5Bn+kc/TU2VDytLY3fXDwBFrsMiQpG+e0a1ndvemLdG33
8K42F8DaZrtswyZmRGvamvV+C1pnOgd2SfEq5TqhG+V+CNI30frXJnjVOOFwGdfuaUSxWly1J1Sb
f1gnMrHQVBcnJj3md+n8JMzom2KwX68i5lYnFHo6ScpGj+dW1RZLzSXZU+JymaopWFD0/SdtQgZ9
4tRVDzyX8dA85F640moNAxMag5brNNPV2ROrdMCp5dYPXezwLJ4+md+uDb68kU8kp1n3zmb9K8OQ
LMyFyOND6oVLzL7CxZjZRSv67c6p7d2sJLvk4HbI0X6SmMuvx6mG3TvpmoRFdqf3x9GOGc8lNuPJ
Wu6ojkX7FB3imruSBJubbRbvzSs/4rPG9CHrKTry/M2UlkfOdB7BOsIDWzQbm6AklcfOSxJV75xp
bdtnyMeE19EDNXnwjRwj6tVEG5kef6c8/5OoucaF5LEG8coNE5Sxg1NCS8u0hvQfzw0rJP03YC6j
uayunkb2djIImfPxKkxRrGQMNaAhib9VxSlPWKrl11wbD2Zm/bJphrfg7AtWSzILg3LATNmcxoNo
GfZWIc91lK7L3KOubBS/tbdAH7MavTcvDbZzosQN5t7lj0yRVQwoarh5PEu5H0hm+57LwaVd052w
Sy/xzOdhHTnnmnuYTCug2UGlpOGPk33Zip3OWbHWlhVOFK0i7n7vB4HiJ193ic9xhdK99dSSPGz2
vrthAdXP4IxySXcbR/5qXdA9EZMMmoOVHGkhb81l1QdEWij/7tqlwRhNA7xCF7yYod872gRGgmOF
SWOWpZE2QMDaLI3QXpEvXbXqJMLgSlTPRtlte2tdDwRZ9W2vF/TfvtRMJHijbUUMQkjj6IRMg0AG
EM8dzwkfyJ0daMdQd5bGOBGRxN6cD9tJfxj1x44/luBuCsg6Mszl2L7SbJ2f3Yj77CtIQPYKALDB
u1b9MfCwLLb0bLYcMb5kjJLfIQ5EA9O5RrQ2tuY9omWtLeozp/OZnEPV42joCQNAOvEdWOssj2lV
3GawgKbDr5E/onMEfRd/2qJda/GtTbxdWLhrrhj0gYOKRnfdcClNXFQ0vMHUPA0Cu52LqYiHSR75
uyx9q7s9USSufHIDgGnFCIi+rPmiyXvd0YHW8WbIHqAdtjW+R+nMN+hPwLJhMcDbIaW3LZ7MFHr3
8VLo2XvhlQdz/MibydnSGYBrkLl3kQlcXhYtosx05oJWb3aGrnhAzHgJUnEKhmAVNBqd3EbK6l0X
5iEkGIahG61E3b4bTnyxat1cjR2Po2pKvy2XV35I+zrKFD7sRXiDxFvWjLoaDmOE/y5D2gbrsAur
QzsxoNBYAFUQuG4UvExB99lH5CXyyQcYcLJDjjWK4SaXvSD/HhwaoE2HwzdRV0i4adfnrEYpKHdO
XNPxtAQLy5Eb5d1uWHsAHXHaMaiT1uH156eiDNhdU0cxfufkTvyxR3D2AWWGaSbfVDw+QinxnLWb
sX/X5NlDxFx56daeOOmxKhF0wcrXMnI2c3XAxsIWuKc93MDXPXk4XZYs0XmQnx355H3E9hvHiH3E
TajH0V7GlQIb0M4zCdC1cDvP5cpkskQ5hB7mWxpwVyqBir8jrYx1WFElzZasN9yNPkx72Fymmvm1
CCHGzAwxxnpgP2UDDaQemdEkSPCrqUmiG02LXEBtNVp9JiYhT0mvYbrTxIvntE/9MHDJaAwEPiqj
7pJnUUJTjuzDug/ZXxkKIGv4iBtqryvUhpfgKVdHtfWlrdE7ChbBrtoIW2o3TFm2sWnUvpjzFYa8
WjdWQU0my1d7Zak2zI7aNU9q6+wlDzZLaFtto0vW0p7aT7csqgO1sXb/7q7VFru8d2qn3avtNsjv
bWDdDUMYrtDduztP7cJ7tRWPWY9Pak8u1MY8Z3XuqR062Gj2GAkiA2zXEX99TX/37WrzHohnj0W8
nbv2b8VqPlE7epdlfcTS3qPkXu3woahCvmPs9TsW/FRJJg+N2vkbavsPcfI5Kh5AAwzw/xICihUg
cLXlc4kkoVEkgRY8kmbhsagYAzKXH7miDnrFH3iKRKBIc+GAJviKUYgVrdArbkEogmF+mhTP0Cmy
QYA42KAOnKRVEhk2UzpwEB2oDAvQLbVB7wGgBNMIJeI0X7t2XnPWp55eURUwTmzmMuocAS5iRV5I
xWAQeCH10g43CH+sQHuffNkmRqSo6A0XjMNXPEcN3dUowiMH9QCUPBiK/YgUBQKtnJ5TRYbUihGZ
+2/L9MnqtHSxzvIn8LBn6glux6LYhpIcViA5r6fRnWphG7qMGSmcWUa8gne1OYhr1wAyDRNJJtk8
R4plEYpqQSMMa5nGhyQI0T36P7qoOIhVOSxM2sQr3emfcquwGVNCzDigM5FiaExF04xgNfgnXPor
1BtbMTeWom8CxeGANfIxTG6aInSgshDAog5xLOPY6OWZ78/E44S6jbLDB18q1sdU1M+g+B9fkUAJ
P26Z71tFCHmKFaoVNTQqfqgDJDIUUVQrtigBMqIo2QBA2TB1tFckc34DxSMZikwS9jnnOtsqYqlV
7JILxBQrmkl6j7Oimzwwp+Av76TIJ7ZS/jJRNNSoAKeKweWmAJVCzKQzlmfZEYAHKZqqVFwV5oxJ
cVbRfIrBrkzFX+XO2C+qhgdJMqEtU5RWrngtB3DLjKZ+X9Fjqrcunz3YLlNRXhO4F0Woyxn8K1aH
pUbrVi2f4/XMsVlTrBi14cdC0WOWbOtFZ3FU4dHLTfAzzHVgT8WcVYo+08HQRmeqyH1h0YpdN+B8
8K3NXJDzGROBWOoT7jSP4BxfHtl4XSD6qFOPKQqHW6iPPXPxL7/OPxonQBspj3kr2mtSm09Np2am
6O7KSPMAYxELlY6klIKhlVDcXYN8q5zyAvMysO805IQumnGPgXbcgjEvI3t4NDxhnAFH7Q8bp8dD
0yPli1PaXvxiRZhCsaewgB1Q4KzoQCQrWxIu3KwUOdiAELqKJQwUVTgpvrADNBSKOKzYWJMwNJht
nTCIdEsr5wPfj9ElpkH1YTI0HJ0V4fSB/7kg5u/v4nBA88RcCTlZlB9rJP3ZMKAEaa0NjHO7HBQj
mSpaslTcZKsIyhAXWstwjGgLb89uhg8QM3oURV6aisEU8tnl6xCKzQQYYSv8OipmswfeNBTFqSue
01Vkp3oI+Ir11IPv7C/7CQTqKBo0Bgt14Dj7kS6cGGpeklZfaQlJHJdCkl5Rpa7iS3NFmgrFnNZN
Rg0DyLqPxIHJ/muh7yu+tVfDR57iy3sKvpoqjtVsqL9KBhYwQVxuUNekPoOaji6ICgjWAYZl3qaf
rNukGFkPWNbklk3tkrWPrNaDL5xpndI0UPbW0UAfh4vNw3tJUAhNgQJyw2l2H2XQ/5l8sgfSb8KF
WZtcOIB4KTA2z1WxSxXdWynO11XEb6vY31lRwMFfHhgwOFGEsA0qLNM3XZHDnWKIR0UTMzul9kUR
xsSwToUjbjWQHskWeyf/D3tnslu5km7nVzHunAU2wSYGNdl9q62tPjUhpMwUezIY7Pn0/lhl+F7b
gAHPPTkonFOZkPYmI/5mrW+Ri8X92ETbIB3GnTf0A/tz9PkuUDG9KJrV8g/Py8ZL7/Q/ymtew0X1
3JtGciikbe2mEXEgz8VTFk8PQQliNbSK9FCaI8LVRUutF1W1hhO4qKzzRW9dLMprOMjN2VzU2N6i
y84WhXaGVFstmm25qLfxpDjbxhwZLC/abgORN42dWpfIvrtF/+0vSnC1aMJpYbZdwJkmCTzgZuhY
rtgkXljsL0MX06twUTf041/s5bc4UJd0rFhk6RIlusYFG9ZFdQlGYsl9Qt83TRJU54Fs5EXLDm1u
CS9m+eMsSvccyXtlJxPiiM8eGcm5MoqvMTkG7extGIGxz+zJie9PalHR49Elxyxi9BgsGvuuvNSL
5p4Obl8iwp/+pcZHli8WfX40otTvFs1+b6Lez5Hxz4ueP7W+vEXfnyH052E5y9oOth4WAG/xAqSo
PrEDlhjhCjQpHm2RaGE+uWT87kPU3QyGbpMb3bzFZ1D/y3GweA+sxYVQtLW/JTMH1XdC/Vt2XDoy
fskW90K4+BjixdGQLd6GfnE5ZIvfgXYYbhAWCLl4ISxMETXmiFRK7iqnWg7BeT1MBZPvIOaPDOzH
Cjd3sIIz4gpI9UPPDsA+S5HEmG3PEHd8xyHDMZFeBjRj217Bg1I1IcAMysx05pyf1pYK7G3uJpAj
SPM6AtPHAwLU5CqU3A1thEqY4KDFL5ItzhHOR31qy/O0RNX0BQL/ZcIxQrqc+qB7zh3vkgWYq13V
vlnjZ6wT924O7zIGWRg0GhMpYN6CcDJLxsM+T6aC1hmni43lxVi8L1SZ6xozjLu4Yvi9OWk7nDJB
J6EgGy1hzy5fQGtphMYSdJ40Z+wk/YgmyvB4FNp8G9eAWY3FlTMt/pxmhtuRN5cYgdcKWYrY+wFt
OUvY1ykQ13TmLcoX4jGwiBeAK4tYNp9PVtT+0kWIPayndinQdTAnV0fRV8wSc4jlOU5qgMVblDPy
bmHBXiowHKYVbnRrTMRnje4LB2XwipfvgYM+43aD9FsNhExp9CW9qpnRp9jbuumXhemJ+MT3anFB
lXq6dUwcMsgzr20yfLiY94G+sIZ2FJ916jGPGhdnlb94rMrFbTViu1LYr8rFhwVCYFO7Mdd7U6ZI
2W2QZS6HbNvvAviaCNfYGnmbuIqfrMSPN9ki2uPhRtaLqNrL8cTh7esi/pEz0m1TX7FerjHgJwh6
aZo2lQAB06fWR8/I/uiGZBlG4e+xhLOZw5rKuvc8tn4ghlpT56/dKocn5BVP85QlTFMYKo1TT7/A
lc9GHdI0sXqdb57zHEoHl/uVaUGU+R8MuREK9eCDQqeqrgOevgLTJt5wEpQisg7xn+06+hnGbdYT
8EVkAAk/tUIlBmmTOzU2yCGb2EqjQSq9M8V+fM7MZy9W6sETzXSN6/NU018FkY25eqzsezzxD44F
er7sS5ZNfa7NwH7Favcgia85lOADEDrZ4W2wGOVq8MBfUI540WMD+nu/pCjUWXjgZ/T3VQmNi4xU
fOaTCpHHFDZhDna4ySMWR5JA+gsU+//xv/7z39EgjecRAQof2MVnpc0X2RycCTMXhyLtWObXE4FA
3BUmBG+GcTz4kT3semeYtl4yWkcLJY7RoK8ye/PqNYLs7kRbcIM3xTiKbScsfQEx8kXWV7gFw5we
UciYbBGurUn6k8kiugG1Z+CEpBAGcuzU7nj8VyRXVKE/cy2SbNjyUcq+ytHhq6C+LhoMbcDj8HJt
3NkG7JJBiwh7Ehysynqd06lmcu1/Lj3+XiRIIL0ITHPURPxg5IFikLoWgabW7vrpil+1xRI7n1Q9
WqcWD7iI2/FkWjWmoOCunVE+dENZg1WncRCSxHvLG7fSTru78vpLk5D6SKuCDzFO8ITYcFTCcB4v
BJTcCBLsjMC69pljXPuWVEOX0oKN2F6XQt91Xx/7gu34XJXGRlmBt49goDLTCGYEcUIE0U4V/XHW
7cazK8QajF5XCuXKKmqSjt0c9Js6ANZQOC7sNJCQp1Ro+LSWvQlcflnAIv3KgfRJ1kIYbA17go4V
Zu3OyLBKOi4x4wnO1zrIPzODijqetHewp0Ogh8uchOI8Fqlkz+JfVGsexipMsSceHRetOyOzL7v7
Y8vcYG5LbpMx15TacXjP5srdUdrHIHcWQk48uKzF1ZthmhFCSSS5VRBa+4wiYtX3dX0PmU1Qbr5h
rRyOOtZvI7k7h6aHbOs1Y83opfsMGqqBKMaS2RzMuvHfitwsr53JWyw7htNllDyV470uI2DfaWRc
bPgvivUT+wT3SQAX21Sg4yfBk8zYq2CixjAbYitgXCrMdL66OL+8AuVkl3t315o7MkOQIRh9TsRB
qD7mIfmL/31TWfTFNpAHvML0ldr57fictfWQvFsOAeuO8W003tvAzA/rUXadMuO3NJzHWarsECOb
pzB3nwX1jhmQVQs6gu0W2zSmMmtZDxbrTOOnbtvFyB1AuWr0ivo/z0Ie8hY/Yl8jbrUnyISe52wN
jlzClMwk705sOuu1Lwr8szG3a3SQ1Zjs5Iz0NY6ir0jUOyEdFPq6gFqa+cByTe9F5upiSpDuKXJk
TCMcmI1BJaxaBMUIUZJ5gJL3oQq9npFc9Y1zpOpOI0cj9S/FVjC8x23HljNRBla25svt7U3YNUQC
lggQS1SZqzQcsAHqZb1Dt1KGKt+4fA1a+DMWODbwtRiJNDSPTmlhzXD8exqPT6i0h7WJqFshbZj0
bUST6yxfjDevSQ1YDbbPmou7ty7DxUX9FubmTTPnbtLucRKkw+m5ilHEFR/0yL8bh7ALexzeowZQ
v5qrP3E6+GwuaT3i8mYlnXnznsGFbVIPVUHqIM/2ygC4hdMgN1rRXk2wHzRiMcvZMLocdhRy496O
e8LdLMATtSK7IDB2xFFw/9u9tQKTFOxiz3sLwgQXRYetMp6YsPSzWOMt21ZMliDskwbIzX0biiF4
li0GTezfe8PCppxaNz+XDK4KQk4G1n497Y9XZrg+ovFRRJK9lpWefC87lpn+xdekkCAidYLEs50S
N+D1GQ51Xj6XzoIKT2SzRQaOtkaP3VrrAb9jjKJiXLZsJdhrI1mmZAyrAu2D5l7g4ESsEvNCuG8J
rhqyYQ0Z1d7bA7ZdZStoDy7HcGxUJ7dDoFtr9hpGFKMCG9Nd3sUwpmi+N6Rnl4k7MBG13hqeQLuD
+NcIXPthRSKfiY64y/K/OqsnaJLuvIfjt2H+Doct/TYnaChRnH32/PwsJ9It6oQlnjC5RWgsKwPG
xCbwG+bbfX4MgtzaBzZQ2ajOADdqdVBhxdwvUFego4tG3V6bpU1G4ilO2Pzn9YAEGsYk75h3Kwd+
n5Jl/8ouaYIQ9wybOG/9vRqiJykeJqSpT77Twcaa8wu/3LCyOh1vfdVX14w4DChr+EYdit8gzXaM
XXgQprB+QBqFoC699KnpPw4kZW+gWbj45Qr2uzhZLaXGY0nyIbLqmgTAtt/ac+Y981KsxsCQWOh9
HsESbZ4hAe6xZM4MuTc4tf1ZB3vROYg9+WVujYEAe3oHSKTIqwBIA0Il3nUt4194Xj2S7/roCHt6
TPVa6Dy7aDbCGZfVH5dRUxM03nrusgMLxbb0b3A5ONrr1xbgRzpDjfilDMpp1mvhZKwd6Kr62Uop
jzhLDTD5zIJrH4qrzODlfOnwC2h8PNs41YJNQP9vyJ8wR1g1bn3ZA1yaKW9PWeFtWsJLBr4Px/8J
9VPgEJdT/YUAscoKLFUhYF++MD6MQFbHURJH0zSnJkp3cSHOHlyIoM9OhdUBc0rWddwc7x2hwsQr
7xp+8T5kg1KhFCW+d+WhzM6nl7YSa9O7Fr6zlSj84RDfBLqP5Jct6q1Ld4nKiMgU+9MnHnKBLwLG
YIWmXpsITUdqPASu+Qgr+i0iIgNhApDd0v1tTUwT2+zbcPQpCvoPDxXBzDQ+7eM/ZdpBxHvs2+oW
dWyiRvM4I+YtsurZk8xXXf2314dCv2X5b7O6QNBdEeSi+3OvIFdL5035Xo3fmH1RGT1aeOJlzB4c
N3WJ+gScfZ4ie0aR7LAkC96rLjpkXbhDA3HUZnYxJxIEM4CQdbDmhzScTdwZq4bQ2CT68BHCNBl6
mSHfaHKYZPB3SOrHKO9oupKVMol2TpoTc4ATnpsriY4r39gXQ3VdTBSCXUYC54H3BfO3xNqA6gik
EbqEh4ZydEzvZfNR+t8zgcU2UE9gU8DrycpdxYwMLS98zjQD4NZEzhZER6aRj02uTkKAhHjOR4r+
2l2W1i4TQ+IrzDY5dFO7n8mDW5up99kG7Zmzxz4NhfFQxvhDwoAiojOKRfx1GCVqq2bG4xqAGbXZ
X9QmoYyxF/xxcpsPThCM3EOPvJgsoltWmTOIdse5tbb17dUcGZMk74MVr+f0Z6VN8JLFV4jw22g/
XEoo0qIDO756AnSAIukhWXYmxQ6XOLxNQNXeDpzLLvfE51gidLYbDLNMOSbWyZvOLD8iI/8ayunR
Gcz1sJQltMp2k38bXXoKpvySNvJQWLxYPZrXxLv3VKgR0G67ice1JG18SMRhMPyARSknDrvAM/Kh
jmIdLzuiIWwfSAIAj3NFRPLe1gpT64wKuyU8QrvDkVijbRVEJwgse6yJN6a0uxwVmFtMj00Yf5py
eg38DrYf+qXBtdej1tcY0HYTUO7ZzMFAHRwAj7IpjI5qqNdKGO+GbH6sAsGoA6UqY/qJWHJRt+j6
IGux9VBg2UkD4Cfdeq6BbpUdRyYOTcMZ0/XtGurdudLGsexLTLb0t1gTjOq18E7Mb88tBKGii46l
m1AMs7LtSLlMqICL3n9zSupcGcLgBKbfavGRTb9TMrcgNRxdm/Ui2IfQegn1cDYFwtzJ+JWNBUNB
HzRC9EQP+kF4AIg54Gd7M04vyB3XBbHLxEJsR8OA5YTYNQBtOgF8cMt1lnonQeDuum/7B5PbcR2A
xlfVVzuyNWjVtNzk1jpoko//4uR7/LcN7r+VXfFYoSZo/kmG4v8RPChQT5E66AaOg33kf4u/rPLU
nhYiyIat1HjI09cIutamDhFrVWSDZgnYHr58Rr8yDHCtdVdH+UQJSZ54c0o2//px/r8D82VSf//5
H7+rrmz19MSSrCqxT5bgMabjn3/+h/t/NWCSD1MV3/+r/3L5E/+2Xxoe/kshbZOtlG8GMhB8h//2
X3Lx/iNwXckUDQ+kbwU+PsuyYgbPk+D+YwmwxIBp+tJd/tj/tGAa4h82ES9SegEeTIutvff/4sG0
zWCJbP1PDybeUBefZ+BK4jR5yEjU5L//l3hLP+tRDMgk2zh1XN+AXyaxf0rRJeTF3ZSRgx591RnI
CWlWh85/blQ/iEOUqcp9sDKDATIamQW+9TPP/RH/1E/Km2HcR0IgUMJPI7fWEsr9E4zRXoJnW1k6
f6ZrAWbAB7Rr0JLRGEgrInk6DE1i3CF+0haViW2DCbFMxe6Uy3nalk7b9i9lnEbEc+RmPb4VAV2Z
JiDJGu2vPqiI16rpnwhUh2OHlnfMyZuoXZVjH5sT4lkSGhj9pOMei8CIvJRrrSQC/buvzE799CRw
QlV2koxWJM4AD5NQyVlPTaPybcjHUD71xDeIdVmmkGwzGtc1HUMNOyouEH6ZkIMYN+V+0WyjygTN
Psxpb0O07aDRxrPn4WKpu4qc4Exa5ibV0CDWIktH4xSCGpBrfjQvZ2PB0IfaUIWwWHIQCGvIlgza
ssjvsB0WfWlqfzUaGOa3iAttxbozb6NTmg9p+pC2cprfqpiGPPptNoX89Esm7ATJexrQel0Yd7d2
EcZXI94SIPq0eCp0c/5NV5WMf53YZCdMnJsfELmWsl2q7X4IP7UCN2eyRxUjmWdNGaYfgjVwfq21
G0fHVois2pRA69VaNE5SHLhqGhvYEiRdbu6RTGzNSMzaTl4nK5qe1rAQcRrgfwmNMJv5KQ8ri8fE
bs35pRvM+lcSQUSgfkVuQu67mQ6MOkSp7OUBkMFauosbhQ4gCx7jLMEQAXhWG28GddUy/q0tKY/Z
lJg/Bhhm5HAB67G9HLREoQWMyjjVeZ+LbdFyjx6qwkxSc2VYU5NcOqoW5tRm4hYXnlHcHkjN2eiG
KRMUNs+zd6AO6fTRcrMRgEE6DUDQ2XuBk+hh6zQHC71vfKxjm9pVi6FyvpxyqOJNYvtkQthjRzbK
mFhYTBy0se5FxCAdjrymToBrSakKGQcIP6R2fWShUHV1pGP+O6cGquRegoYApoGMKV9WaUknk+E7
mxx//kTeY4JZcAzXOQb8bkyjsTjNQMFFziB7kCaCIxlA493O+JShRiIGfpdQ/KyvOtG5/AJUkfYv
E6L28Tv048ik1dDJU9MMtsaKKiV3a2RaAbKzeWAG71Y47SZDMhREYVOTedRAIW23npOjes+COI+P
UB5D9xEGipFcwibh/1N7oUz3pleXhKBgHCFzS2FdoRAPSh95DHUa0XsAyLoKJMcoGVN0wOwUZpYO
7cohCcNpuLQYYbIndlaTs8mZWnunjrpn2IHZQeRvg25N34krm84NlCGxLkSfv0VqslESYLRBYlH6
XYJW3Sf1wAzYm58zh7Hnl7P8yY1jEw10jLU1kvSY9OgqA17gC/FDJRJclRcUMEMb6JJudAp5xmyJ
zWkfWykBWKaDfH6HUbNSv+yMthUPR47FxvTHwES7CbPu10hLZ236oi6SM5EnYX4im6daQOlKQa/x
hVl/dybYl5eCXF217pmagLqZh6JEMp+PdKpPxQxf8bevg+AFlUWuyPAkbimyRpzSbqrcd5TmHYQ2
JYroiHMbrS5WKDyIQ65Jle88E9IllsCAs1YpaqZYQBo2deste/oQs1rh04Vkbv0kOWogA81h2qIo
iyo2iK25aAe83j4XjLORDakQKYaVNdm5K6OYXaLqUQnh8biE7YjTwzWdgtCA3PoTCzF9u6MGMg+R
pr+INh71JmUX86wx1jFXCUE4SgctcTwQIQkXcUjDZqNEiLCOjtYJr3UeNz62dQU13srQq2+9LGqb
r7wXAZoO2xznjRaiCVeJXTXZwTdnSdxgLxqfOF8bgvE+jbw0YifdTTJZ6TBk7UWEhupP3pDkJel+
rvc5FKDKLoUbyzyiTR50/dOyy5peGx6Ctli3mLhhbMwxp0n7GtghE0D5iHL/qU2tM7TGmgnFcIK6
RjhqZb/QsD3V/mLo6zn+fAuLViqGZDe6hr/OmgJmfqPMgynY8EaVV59C9PQ4oCL8CZVLG+8+NirY
l017TzHjrBJCcoA0z/1mCIH+R7x68LYRyArrkhVoS/3JGY5BRE5XZb3pLH52LWCI1pTTEzJpnQEx
4Bdj6ek1f6PR+Io875Y63Ezgbdfx5LQnCwAYyC87uJiDFu+OjfE8I0MQv2Z2KHviKwJnNvdu7XCt
5HRKUU0Yw9DU8doxsudByXOQMqyw2gxuHg84Evw2+jDdqAOJmB1UVLZ7FyHxKVeF3Ft2Fd1bXtFo
g7Q9c1cM7gs2KF5sEj3QCgp49SdyC6ZaBljdnLdji47mKzGyCAhmU219XmH+ZkQ+cVdwj5kzE0cm
obcppgko8vJhGpEda+6GJ/ZosJxy94HDnnAyY/wwJgsyVerQfmYvRsK+ZOC7xl5Dwkroxl+yqq1b
XIxQkUE/rGSCEVH70CdMV9t/23TMbnMy/JDcEu+kORG3kfsno4if7LmQGGOgutnkhmdV6ewB7097
XSmSyJT6yqtMPE3xEL9xxRSnNnbVphoz92NqSfMtGcgzBGrFwSGmeo379XsCH4G3rbvMYLjxcxbl
ZnascN20KB5K5gTfDSsd0sMvgVU8oC4DwVlXKVJ1Va+NyvW2cgq+4gz+NH49uAyzluvJKc54TNMt
t/mmRtqC95mwv1FMi4XpkY9uuAieKfaXFIm1+suas8A0oxgskleFKhD7CVMDsNQ1KhQ632vizief
6T34w+bCggGkrw1/oiUUJM3Lxyw2j13k/0YydGwWcKRD8pcMx90wjrvYRsgVx8VXCqwbE3L0hzQL
a1WOBMwMY1PsiZz+6CV6BwtHsj9g8Iucak9ywT4gz5o1u73OBlRzHANIPzU4efsczgrxWjiRHK2R
NQUNmIZonXecoTZrh23rMYtoY9CeIQDOg2E4vMK98uYV3GqEs6VZ75SM5ItAXPpcxWnzbgq7f8Yy
ZP6VZRw+JxP8usVt7h17AsQogMOpPUlVEk2DEogqyfcgUFcpASnUOfFZOqO4hBMlao/046vr1fjq
J0H2xP8lfwwYimxK5cbXuNWkOeej2lGCB3+VD9zYocg6lJNUD10xRx99G04P2ZQh+rNK78cTQfbY
lh3rp4nZ1wO1KC7XvLNw+s7Y49Yt7v6PKgbUjIcG9eh17BVKkigPiYmOMJQt+iIG27tch7KjgY+a
78KgKl0LmZFNG5ABkC9u7f7ZneKEk79v/enIa4ghD7A5aQpun5RYvLxudD+rHIzkBf4wUaRDI6pf
yWR43LC5mfj7uspLS2zqKSoRm0gGBh7uRxmhVg2s6J7kDd90VeM0X2FsCeAsT2PSbMyhQ/Btdvpa
+tp8mxIcJxQ94kQ2FlPprNZBxy+xqEQ6vwltDGtWwvwUmrK5mUUBhsVvOnCvWmOtPIgI0vaupSSV
xGXSM5BGE1rfleG941UoASiMLBK8Ra6EL/k2GNPW8FBazU7XInnqWGK3xvhajDo750OpDmnTNpyL
GTfwoEhGjwpv7XpcxVXmSBwflbly09Q6cSC85L6In8ZR149lNDlELaH7jgkkO+rePFad+YHRlWCG
2kY2l5JRVQnnrdXup8iVd7P96rmoAusztjGLU9tyPbcat5pbDwfLMP7KevRus9V/VbP/PaBJ3hZD
Np1SLNzM0Mzy5rYFUjrVF/uGV/ZKIdtwnYICkwD0X9U0UafOVbKjwiBMWZJ1xSE+r9MiiXc8l4yB
nLiz7ooogwOgSIKohTae6CjM7SB7xLr0T5SORcAeVmUg1iDYkfSLpokZMCXlCnk54QMjBlFvdMwr
5VizL+vSX4tIIABKsUr4+F9sP4RJr8l6WmHWjl9kaVZnF/zwZhRVt3EtosYHfPBEodTcPcOfupXD
dgpGcrvKcDzKsmAn4mDpHIKYXw5C53JlhCPCE+H+gZZJYoPEX+Cu+4mwoNpKniLH+WtN4lfp9s+k
xnJiJhVhZFnBZquXv0DSlJBu8AvMVUcqe+2ygCjsX7az+EwNCVxXVyfP56wZYtI3So8+G9nJwUi8
h1E5D9po36j/kG43MSDc6BUmEFgepqRd66HEyL46u/kQJaVDalo3QLQXyb9srZ5tXrBHZjAgAJsq
RJVRfuIjQITB4rO1BcPhnGieAAXcOGUvZd+RcQd/Zh4UA+Dxim60vfoJhQDgDmflZeJHVuiKAub4
3JTmFZzUMfOlg3tldkCA6BoRsXN2IwdBI1LPIXGPOjRf2ijZd2iYV5if6Ttl2+6hdYtVL6rfsTVj
YG+TCjQdvF7fo0+MEs5BNnUOSxB8tFbED22MtkOOyfjpjDjAkPISe4wL2lT6NYm8VxzoALAJL2dj
1L0AdNp3GfIux2zVviSwhD2gZCrNMcvwMr+38wgTBRMrrmtra+lwp1Kbg8NAptEDTLJA5mMTBuzd
lKTGqmJ6Q9Z7MVttL+KsTdGib5+HRTqt8xdk3Xf0Yea+qiJSEofS3roEODLbINgocO5zNOJFMbE7
yUc6wpMdNzfhynVcQtEZyiS6Kw2yChJGe7BpXlepbTC6aLD8mITkPtaiFOum0RmSH7sj1rvo/Eue
Nh5/U5KssbpMJHEzoydSi+VzB30S4/alJ8UXC5I5Myc3H2bXvwGxOTojua4Yt5dgXvLeBzMgG9bd
CXMSyEwwueAOgGFHmxbmaOdmy39za1lhxSOGIAARUPnDpY9y1t8FUXeWw7Y8enPFtAVWTi7MnH0y
Org27vROLPQriUrDNp4N6IQmk3hesAPnnkKIkJhbv8PBTXlEmEo5o/cZqFQnjpjVyGexIiEFoyiv
aXlVE4ODLIc/VI2oJYry1cKoVDCVugurCuGP8lci5CPBWOQaTADpyyYAWyR4Sb2voXVx6fjdGxWr
A39VpwXFYKCPGi0CSvxawGWR5ujsXBQrrD3boilw8Sj0N/Ogw29AGrR+GdidnaumPqEhVeEXqbQj
G6lIze7BRKhRrN0y6+EkxPWIhS1DtyyTECUNurqzmBuLMsaYuJPq8SUJeInCZPox+NJwJwGLiRwx
3QpPhIRLL8ZlXy7ZZwmy1l0k8vbgk0t2cL22+Mktwz3BmqqPrVnTd3l4ZiEn8f7ZIBXLVRt5CepF
QbO2In6rQK/J12xARdlLExg3jPGQdcpsYtE4QaVKnTOmzuYqbKP7KCxPkxedWcv03m8K6ygtae0T
mcgzA5xBXnOSZY+IDzPeKJmF+lgWYQtKDKm12aCOme1QPsaxNyVPxHQ14zFvZwfZiYhzPuASGE2h
CUGIRhMlJVXN3hgSNoEOslNCdJh2MS1gserR1J0pI8atTlqE6iGaR1or64AOBS1B68yLGIZoG+37
9kKUurvGPAFdLl5qx57Pynajt7xYCMEiZZuszebZ0tG9mvvzlASvtm70sVryjCdPi12ZhC9xOrM+
x1qXe87XlBI8UBuI6cTIknEMrNeiSJGS1g8d+8C10zWPooNGPLrBEaL0gxiLXVY528o3673XuH/I
ezpB5P7qtfFZwPEAJEAqVQy/IvWqd12kN2WV1bLTZKHM1IzlCcZMG3gmLR96IwKvuPuIP4mceIvN
k9W635k7CtRrlwTU+V76S/fJBX5Iu2bWWEHR6Q6E5169TJ6AECCmJS69D/pppzEj4n2T1V24MfG0
FfllFn5cbkqJ2hgD1NYI6B1SwUqp1b5zymx0qpLu4OZiEsG7xySKNIISRLwW/HQCLSCzO8wrtexy
SJguHS9ihgfDJBTWzvprL+nVDFaAfCzAdFDn7T2A+Z0ADTP3WHPQ8Ubqru2wZLYMZAqz+AGwZbZu
E+Nsh82ro1qxtmYEkKHny61ntByCQsB+8xz8VWF4HDwlVqNnPMp2fm+AKq36MXxJHe5fYbcfhjZu
KRTqlWLSsobJh/zOhG2flAOlXksyKF70DJMXjcUiNv+uep5nP3wgAvyeErxl2e4+mibAtQLVbIlf
qfA51ztcyVZnfxuGfWZcDKPAw25MoqiVYM9Pk7TaaIN+uMoew8m/TN50bSMWwnHwjpRz64jktcnt
A0NThJ7NUcTzvpxJYrMxOaaBPhBMmB6hsZJ84A9XJC8/dtScinm85ml9b8ig5dhZuKCvkV//QIg/
VcwBImeR9xUTWTJZCQud7mTy9U+fBSzbnP6N73YjdcDVHoBPALvLBPl9CtI7eRPIl0ryAHOAvHO8
bLH/qKpH1ejw+jU7d6gPTVUxnuW7dR2C1qF89SO788aNqDj0k23UdJHtdh6do80QX6TVI3KL53wh
rgmCE1aMMB+H0nhgWnf1C3ySlih+Z4b5kXvxLZvqA9IiLmr3lTO/IdCpgc4yggpTQ/CukJfnARRq
u+jNQyR972bR4tGREBUdhoZDgnhm79vQPEYEgKEE5YJVrFTfmpaRu1UtaitNwVirVz7BW5D2p27u
1jgCDzDGzrKnoqrD8ZR6+S4Q6owWGVQP85PZQuKC0i5Gd0qcNG/+OyHZJMyXKtrJCJ4LHLIjE0b2
ptUX7IM9ReVrFDiYdKvvfNIPjMUubNp/JxMGGWHnLxm4DI0NQY/qhs7sVucouTCwbRgSbhYZCfUp
KZ3pPU/JJZ+ZwBTtlz/g0TehK/JXxEsB1+ydgaTugl4q7+tbG8fvvkpeKuxPRB6Cz4sr/bfqo2y7
TNwpZ6wNTvBjUEJ/T0b5DWr2u0XBXkfxC+byL37R9OxF40PS8GAulZIZQvTrLovlYywMtXZy4RA4
il4c0eRLiQyzH8vqC7OKPHVFQuTpUrPYA9NxKy3vI37ODcJK/rQ7woibO6AIjEBsu3pMhmlXonVB
WJrv7FABymreUIVB5K9qDGu+98dXnrHvmkKslXYhwhnRExOg3+Ui8TUsYzG4LAXnfCau6aoDgh6H
Xt1dJkbrqe4OrYWEEJ7NvYvxujRV9NIO/Qevagw4Qe6D2n4JkvwIjKVa6dEYdrE/98FuLJvh5GJR
+Y5ae7rac4veKYCobJMuHmR8JYVz7QCG7fhY7BMbFcYCrI2oh0xkK2zQfou+t9aoC6ePAF36cVIW
Rb8TzuLiMWJ+ZmczP4lqmq9ODtOIpRgDBxGigTeSziLFSo2XwjP1bzYOZbseasxRVCeoW8LOHH+1
eQHAb1FEyHm0fmkt9Bejle++nhit+MvgpQfFgGuRWzxetAN9ERIelDzqHBFO3KCo6p0S+Wa+IwIr
X/tOAsGt63C11v6BZvTmKpO5fTfZYC8tIJCFW2/rZAC1AfekSX1kqjZvaUjeM+GoDMtJoJmZeBAM
bHt3kYmT5ehn9oA8pn5Alk+ZkbjnOLiQ3QbHbV3nSFXM/07aee3IrSRh+okI0JvbIlmmvZPU0g0h
S+89n34/9mDnVLFqi6szGAwwgAYdlcnIzMjI36BlWeoD6p2I46Qlamd0ZV+EvMBVOikdNG++jKle
MfnxNz0yfuTUxzZ+1Bp6R125lz3vC+8gToJvTMrdZ/ihh8b7GJjCu1aDsSvzyhXVaZ824osnST+q
UvkVGMApkF50FINugdrFX8YBWcpCHzFdQhp+U3iU2hJSIwdtvogOsAC3EBE4YTrlkLTTmxEIsPWT
5r2JhTvDlx/rTsIfQh7xtKn1vc8bqp35EjgIDnVEOHClFFAlwRgAff+suDWscJ8LmGZjdvRO/+Ix
NarviSi+hlqJx3Ob/5j0UXyQqm4vqeqrN4AXFmq694OSYE+uHxSSbhhLYHkDNUyKGvteo1kBJrvB
o0YrEI3ounFnqPx8+iVP6oiJ6TjgMWJpsfYNQh5thsxQtyWUw995GWZ35gx4awdsatD8CV6Vog9f
wbF0NyBn6X6Z/fBoNl5Cx7dQ5d86iYwZsRk9+vQLUcisdLyW8tLKaBAH0WtXyv6D1Ar5bW3V3Pdq
UYbnMall8jutAiTX0HoSf1gV4o5mafEGSLbaJtC2J/AiGm3sVnaVNPU/+0KooLAfBAc4k+S8noK9
2XL46vhreQ1qm7n6NDW66vT9hNjSZoih76EMJ7Kcoj6hy87Pk0FJwx/SKaACE1Eu2aRDk4dN+8zD
20Cjfiqbgj1CMQo6iPQ8NggZSYcBZBzyPNyg0sGK/lRWyCGuYCRTKnX2kgyYUWK3ZNwoOTqIFmJn
fyCr+redNAJ7nrEckJ4wV8SQL1OLe4AvAp8pMN8gTEEqhJ6F4nfQ30geKMG4scRPNM+UxmEHlN5R
IRMhZlX63IDKHppZ282Tun4PkaHeSWpV3eYS72U1ygENDEwgl15R6NvUGKMn0N5sxJGGorLNLLWf
UiVXPuvznas2keBtOoXLQjY1NBAELXwAUaYe1BZ1qN7UQ2BFFJi9xIsUXPGu2JoTZW8souqj9VKj
b4ISzlKXm5zpoYHMnV54ycGDf2MLspkC6vV79bYcA+VPqvk5coBJo6S22gAYlBqs/HhZSKz8RUrq
EWMeFtCmnCjF6Ph8glQoo0Lp9+E3CeLMZ95lYzfl8aFw1JJNGHek6ZcPV8fBzlD7pgiV75QiLc0k
7IcvUVLmFKKReB+lA9oKpgnaN1e1RxhJ/RMKQljGJEUe6a5I92s7toPvxrVWsfWZGrTqR2ihHkIE
hlwDtO0tcwTxGBv9jQwbby8hx4TRKIwshAsAOzedHjkB75HJi1aWWrr1mjgKXMHvst8SWmS/vNrq
b1oI4l9FL0EdsMu8+hs4+O7z2KQCDxCdgjpFN4XmfZEoiDolJYoDUhYP3yDt5ppLOdNot/poCfVW
TZH2gwocsZb5AVwaNl2v1x3dopRCfCyqHs9SpUJU2jI6HA/LqehCvMB8HjdiPQirJ98I2BAA4Xnl
AYx5CU01C3WuJwGbFVoEoTJuWY3BJ7RY5NwZ1QSumZdx2Lhg7WsBZYjR0rdGK6NJRvFMFdUjdbRL
2g/qpWI16DVbNAA3NbYuGKRUmSLCpcXmFr9qXvg2yGChDTpZPSK5yPmYHW9nsvdDjKgQHGzteKDR
EK9GQDqphW8e7dtkE+K0EdiAyodq28hYnt1MRm08oz7FBRAPx70lZZO4N8AGgBko66ThbGjBpEKE
o/qWk8SQn1NFmRB9keki/4KPwUMlcmZstroOlXKL29PsYuar3Gb5RyAcCkQzOlHeRFGJLHAMFU/l
jHbqrFV1N8LoAmoQp+4s7KCl5b3e4apxn2OsLX3XNPwv73vI4QNWMVr2FcB6PzACOeGJROKnjSCX
0cr1QGygbtzkvLd4Fmowo/bHQ5EWljyNwvqWAaTPZtAJsNDoF9lRBRQCf7F8om0CaGQ2KG8QltTE
JuucGs2wHLo8baQDylvNb1WQeekQEaIRkdGePnk9KAjUmXhNtdSJTQOF2p/poKLeUjRWi9F9ArnQ
2qRwBl8kEIIbEexye5uEIXVrTtcbe2gDRkPreeBwRF0wxW3XKfWhFEGmbyZed22rRuPhnsxssX62
QpoEjW+lnZMA4eGmmPTIvwpjKcSOr3vtvcYrdnk3yiBaoOGG9Dr0GB68Q5LToha59+DOHOGnB7U9
Dym9ceUIh3t4SZPxmmO9h1yVFlaPeotUtaP7DY7dUgiwA30bQF0utziOLw1pBJCkMMd5LzNKn6tv
JGCsbPKgfhcZCeACoeimg4S4SvvKyzciykBYO0qbSZAB8aD5UiI5q4LqAAcIN0wZxAIxIHoFUAEQ
x4KGrVrsyZJOyeBKXaak284QJKSrwdhYLuwr4WdQiKJyVwDVoQci4eSJtUsZ/cIuCm/dRs8V29TQ
Qu/L3HzuBHTLHHA7sBK5yAUK1FCko+04tHhkSkXPAt4y9sMrQCF0sWi1RZ9MnBDN59Hvkx+RBp3j
0BtBUL5BpkGEo9EFLvZi7YNjRe8q9D6jSDOk90g2hoBK+CsDz2dBy2k9eEpNQdRl6VdDmIshFVlJ
6NpGjSCT2PCvXzq4lByuZh9g6BNElW4bSRB8pupVzE0pBKX/rKP9/QvuogdhTPYikL9COL3XMGmj
Ow8fMmmjtZUl8M5Q9uK9ElXdzzLgrubR80MQO0UKh73KL36LcSkA6Pd4PbJHQxs7VMhRBuGAV0Ju
ygCReSAqZLyK7VItY0QogqmjwEENLNn5smF+sXiJsW4QiIp1N1G7DC0W05ChKsUwlt128sPZtm/U
4U8pMhKCHo8DBr9XreEuFYOOmLuul7gqmSOIGVkXvcgF6YL2ue+bCf05CTWop56Gt3fn4UwS2yip
576LgFiIjqDeds+VyHxueLiyfviFKNyjCzC9jhW9GuaPlxA7HwzEiJUmtYRNSbNoxjhIDx3eeMNO
we/gEM7mSWC6qLBFmNJccEyF82qAxqjdFIKG2F7Tcbg98CwmPkVakg041mYqSrkIBOJFEJaYl/lq
jUiFn9QSmsYoUPhfK6Xh4VpIkPlktbALjKTYi9hJIIuSSUd7SeVgm995AmQPVNaF9xpkMu9C0qSi
M+TJKm+5lqZTcsWKotFW9a1xnHVXveCgYdPV3PYCO4tdTl5f250V8f/h0TtSwaeWE/aa9G/SZxlI
wx2WJBniOWNcI6LUFGhsZ8hQwaCARipJPGFsNT+Swk9JGoL7zVRUjZgHj7p4rJKB/cScaPm3QxN+
VTQhVG+5oWfPSWvRGS8Fo+JVampyvL6hpGOMBXYazSq5QvyMYwfXRLP6kInOFJSTBKlVP8kyWztv
LRkHStKx9lBsGmMcNkkCPGjz1By5JrFOYQTkePoJqQ6nZuhMavYpk9CM7ItOfQAtYiChaFIO05Go
UetWhhpRVbjw/shzelDDDQ6p2kE7Q5Sb2zZwm8Y+qFtHZN5pAaWtCBDFVFTztglCX7oJcppztiqn
RYjLQAlm4FPRV9A8B7yVUURHrG28AYs1YPyKLERMM6xQBVAwUVGlBWqVkD7HzXWg8uwIcgohhQpl
irxcSaaom8aMfz2GkGY6Ngq4aoXbbps/0H6yEfdwQ8tuH7Q9gred69/HB3krbyI3uzehDn+l/+eY
duvW++s/ZYZEn4BZ+SWWBjVW1TXeTDX59JeMjTry4hdH23T4KlQ/SJuVsZ4OFYo93UZR0qEryia3
NHk5VJ/TrYlaxUGt3PWj90YSdtDHro9CwnvlaBjnURbDiGtf6tpUU5waWML37I7CaRc46sF6EV/h
nG2bb8Et4qHu9bAz0vefyZuj4toLsFi0RJGPaC2iouULeBTFPYckyVxD6m8NOfmCWOF9GkNln5lI
1wNK81+8FnHGJh9hjwMVpbE8IWJyFz6Ee9SgHKhEz9hUO4ITrc3q/G2W0TQg1boiYf0gW4tvF5hB
FIiCrjiNI9r1Q72jit3AH75D4ehwfWTnH9CSTEtVRU1Gh15ZQve5ZKStgmer4zep/COmpu7sIUbe
qIC391xzi1zNmfO5tNiX+IIkp66oM5z8eC5phzaDgdMNUmadMydMuBM+oWRkp06xM/5DBsAlyf+d
P/1n0o65CWfLwMCpz5Rx8lMNMCPSAjQ+gpS09DGCdFo8AeHcCG15w2S8Xp/F09VMQn5E0UXVUAEE
ysoiPUwYbO1QhHywuYVWKjd1SLf6eozLI/knxvwbjlIQzn8tI9KeuHn/o0EAvB65IeXxWu6tDWXx
dSJFDht6hMhQOtpPDtbqSdpAf7yXnrPUAau9tZxJ+B+HNifp0dDaUBOBsvORjOGJ/APA4mqttjKy
i/M3Lybw1DAW5Dktj4JE1KOSimGPM3BabuIBwpuBjARVQTH8i/HAUiAvJF3WMDI/DTXUQSmM83hq
EISN/6m0dDvsBud6Qlz6UsdRFl+qbqmnJQAF6MVC5gQX1ieP1yNcmDK8szQQM4oq48klno6DZ59g
GjU065sym7ZSGHR7g6u5q4rB8Pt6KGkt1mLPi+U0l9S2jd3obtp6f6BbCTY3NsO2dunX4tsf+jfR
7nrMs2PEEE+Gt8gI1ZxAdEhi7Mrym1G8e9ZL1OBa96dNgpVPtWBIfWwQOn6GkGAMKDTi7GF2nHy0
usq5D6U4vR29eTv6W4883yPxs/E2WCHb1ldzJd0vZAcRVbZ1g/dRfMtOI3I5MJRULBQHWGws/EEn
4u+T/CTAIv2iEoZM52FiWnefgALmdMfj8fP1L/T/mLd/RrGYN08xJB2J5NgVb8J95tSf0k/+fbPR
dsWGa+Vry/98+1chZzqTwZlhLGlGaHrGCe0nFq8rbcEju2HsdphT7YR78314MGFdPCHTcT3qpew3
ZVE2ZpoTzVfr9Gvx+NeWepah4Rh1T0lqvBsRFkFWvXLar4QxFgu6i1OfliVhwPzxLtdlX8uSnmDq
J/8iOdibkFlj9xAVZXns+kMSWSBQnXSKdpKFvPeEOl68EuVSjh9HMU9nrfPzWA78HHsEWuMSj6ip
93z9u8zzflKJsUWYigivUbV0g4rsNAKqGiFomtm1w0jFF8MEKKCUpQoIKq+3IEm8bebjzxfjzDsr
aiEQcT2+dFYKLn7AYiKzeGow8YEcgvqGY/5J3WHv7aOX9nG97Lw4m0djXcxm3pnlNE6EwhfObjLe
m9J0ZcddC7FIcxG6Pw3PuRqb0kctlp8Cyfi0MmMXc/yfYZiLHKfdK+BEDAtuXr+gIxz5U2kHjvSi
3Aw7vBVu1mfuckhqP01VVcUU538/Ki36tlOazPTRx9feteYZADSGByuZOGfaeSb+E2ORifi4ZB19
Ap6SJvNVyqL3CdnCKmpfdCX4sjKF85e+FmuRdE1ZhX2UxDCSdlCG6hsQye50yF6jV+WBVvFj2W2y
FyDYn7yH1YSf//ZZbNacARkVM9DlziFNkakJAVkYprTrd/P9wHpR7hOsemxlF71Et9AKfbtCeQZg
08rA5ZXgiyWAOq0/qqOhON07Mu1c8wRX3STfkaUj3No17+JiOBrpYjFIRWdUPAVYTtHQ7MHWzdfa
7fUBfdzyz2YTzq5Ex4PDZdkFmKpWxXacL9nbnVO8Ge+gQ3c8a96pP9EZc/TX9AA44IFmlW264R/j
7Xp8ab74XIs/T/jRytArQJsRFERusp3THFDjc6Zb9M93wk7e6D/WbrMXF+LRcOefcxROEdQoKI0M
qmkNGhN9vAbvmA72+8qwLibpUZz50x7FCbwQcEbPsDR25eRXXNn583jvu+B5d/GT9Sy5+hc1tsf9
2nX2vBExnweGyX+hVKuytliaaNyKFTD9uTopv+PSfaB5tZX+NHbgena1kj4Xy6/jaIv1UAoiReR/
omGn7JS76dZz/F3t8Cq9yZ59x/p1fWYvromj4S3WhCAC1EPjQHW0iJ5ooESY067VWmuj0hcnhJ8r
ldcPueXgGYTh4h/IGjaaEDA6XemPYtePkLhWqvGLiQlJnD63QdtKXZwQlYRuGe06CyLBoRNxEk1f
pXht+7oYxJK5dYokhr6sXCcxVDW/930cJW4q5DrCz/q/uRHSuflviEVCJD58Lj8ihIJmFlSN4j5I
nq6nwMWDjupb1y3EA0R1kQJVreXBmPG8FKoemEYLW2Ld/KKlhjtK8uv1WBdTwaLsVuiBGTy2LL5L
D/k24DXccuTnaYv1zat3SO3gi7Ib3GifPya7tR3xUoJboI24Clrcq5cbMvwmzpgoUB3DA5X2wwJ4
c31Il7amWW5B1edNwjQX02c0Xh5DzladdsggOE8Dyqn6U2vWDnXu1xbHp+vxLl7cLTQ/TNlUZZ3/
nO6Fqm6gYzmvpmaL9BLvr5OruvlOhSmzGR1QLc0DqqOPa5f3S8lu0WnTED6nMyEuxpnjUSOlE1uw
yPutCPYtgYYKbcu9PryPttDyBDuKIy02i6SVi8nPqEfUXemKD/53+Zv0k6dbB4WA2+Q2+hzeY99i
F5+1G29TPK+XCfLFlJHndj4dTFq0i86IMgFqayeg1erOhJNpWxvRRrx8i7iS631tUJp/aN/F1347
OpoNYPK++G08IcL9bzoKFh1UnaathqzaYsZ1LcIUQJorMzzFkMzcRFAwr8/2xY9qwnOWFdp0urXY
XjQk4SNEBlUnFcetbwW3Qd7vIH6vfNS1MIuRpBWqb3iKc9vGKw95dW2kpERH4vpgLq7E/w7GEBeZ
k/uNriPjRRWtDAdZM5ONXOeP6P8iNC4c+tZ8+N/iLfLEFGFDg2cnXtXMKp30AzU3yXEbwfLI9+SV
I+1iWh4Nb7HucQe0oKkwPLwndSfmifzgm36+VoJc/1Y0IU+3FyE1fDX0yLou1Aeeibv7rCx4OK2f
9MZAA0m+jcTwxfL1F6kX9xArH8DC49ObB/eDn7yOJQ4T1+f5YlFrmaaumAjcgJiff/JR9VfJwSBM
4G4c5VG/GQ68vDs8gN9NNqbsn7Ld2ro7PxBlaX7o0nldQF1GXJR8flRVilVgYZ1K+6x9HgdxA9oY
VsTLyrjOE1amZWMqusbpRN9wMdWtieJVUlgeVe30nr1hXqRyAUIN9A4DT7AijxZdCPm2v/376ug0
8JxqxxOKvLNcii2qnaB6h/BrAJmQpsvad5sz8nQrl2VVU3js1xQen5ZNNlMtIwGZde3jWU2m6IsK
h2eG+K5zMxcmVHa3MqHnuXsScNluq9Mp5+mXgKU72ig+OInT5rZibILPOjdosIcbP9//i9nUdNh5
hs43nGub09nU/RKBHcMUHCyKNwrbmgyEOU3frw/ufPmjlX0UZfHNdBmo5FjgsYQ80EYRHnLpx/UA
F7LxJMBilfVam1RxwXaGb+VGb55qaBkV6r6o50ZNvLLNrI1mXoNHGdgqIwqwVjkbj4KVyG+jMl3L
vnnaF9lH4ulUSZJqarynnIYwSk9UMzOcCwl/XyAUtLMeqttsrz9yF0a8YPWueHFMRwEXh6nUA+yN
QZk4UtHq+xQirhPnbbq//pkulCckwlGYxWE6GCNy/nIPChNBxW1zUNrNtEUtC9uTDZTRrfmGIkrH
M061H7eiQxNYeNa3he073dfrP2VlwMvnqkjuScmWm4PR9XicfJKN++sBLnRjT8aqLI5YIR07nspg
a+vBfdSgVprEndNiiV7oX2J4e17qQpZFnW+4zceV9XDh6n8afN7ejnIUhTXfQG6Mu/EmOShbeE07
75Dc5gcMw3+slddrc7nYRDg2J1lIu9SN41+W8tyHK0+Ll/6+Kav6fE1hO9YWf5+2kIENN1tjCu1K
mJCH7P6sfKxLCw6xOAMUjA7nwFx8LNoI0HzhWTrDViId8+fuNtx1tsQxjfb4q75Sfklzoi8WuKma
PLaJOs++QA5Ovw+qcXqi6VXEy3nvNm/w+No/gyN/V/bBNolsHRLKBlX9boPT2TM2sPXt9QFfOG1O
4i/yI7PQX9NM4uf50+QdMIzc+Gs1wlqMxWcbYQqVZYEHSl78QS1LU94CaeVguVBesUcezeOcOkd5
jkZYj0dBHbnmvfaTjWRHG2+T/QH/4iTu/0dL7UKemDqAMAu7Y42debExx4AthwCCmys/J2801naR
A/3so9nc0gry7Ouf6TzzyXaaM6aMmCG3qUWa8BOEAUNJDZ1yc2cEf4ZgrTI//0inERaJgAESQjUq
awvVPLcxAFR6pR37w+76QM4P6NMwi1yAnOOFjTIPJNeDTR51vxEAEnm3796DSnwGyLz2qnih13Aa
cpEaIlasOGBQKPY2gje9i5Oj5YZu4AR0XDdom07b2Ekx4lo55Na+2aIWCQ0UJ3VPNp3CSzldkOZt
ypXZXAuxqECmvq7o9zKbCAFtgjS3+3ZtQ1zLi0Wi402lRTQY8Hy/aV2k83XEITfeQXqep659g+iC
peVq6/NCj42PZhky/TyDtt6yU+ONZl/AhIcF39roF+wBmSqY8/4QDwgCvrXI4dv+6983kukMUewb
CgE18wMJerSJoBVQi1NJUDV4H6XflECb69l/YZs6jbD4YGWAOBFuMALHcfhd2cYuCt2hXb9Tc9vK
bxTNv1wPeOnrHY9o8fWaahgQzeU46wfZUdu7PDf3mnD434IsakZDQuU9NchCOPshNxTvp7iKjpr/
xuk5eTpxi4LRaEur6MFnOSipaigwlW6UBLN5AUaESCEVaM79PXZuDmmyx88v+ZK8CFmlA0rRXY/t
mIfcGESaCUs9FM5Eo2tW1vHFdFd1i7cZ2qHqGfRB0xGvM4bEcvRvNCbxi6MRA76dun+j/pwmt30F
7kON6lz/chf2D9q+4Ngtbu+yZS1246AfhVaMckTusz9x9zXIPl//+xfKz3kRg2iTREVXzroeJVqO
yGNgJTv8xDa+3YXf0FX/MzMnbIb3Y+0WOy+fRZachFssL63EtCKSMtMpYRzp2ZdQ+pzyyIbazsq4
zo//03Et1lUAe3kcSk1w5PvR7u5w19hHDsLk3j4/4NcZr8LOzkHTxmnExSJTVW+YSxy0pHbNHS5P
wZvGjaLY6MDBihcpc8rGnjQUoTag4VeqD3nuOl6b18VS0JC4EKuM4UYH2vX+Bg9mt7vjII03wRbp
itfoR7Oxdpk7oaUbc0tb+wWXEpVd2eJlB88vZZmobNlSLzTz6L0vGFbZWru2NV/YKS2D5xwJ2TeF
PvXiizZVbaSyhd8DVE+Y+VBCMQubvDWo7KUwkAkkE3gfFxlp8RmzDDXDEONiR7QAouVIx/3Mq9Ue
0lysLb/XcZTF98KTs5MqkVNSepy2ydP8yqx+zX+q7xVvDaKxshourbqjaB/Zc3RsFnI/TQVmkw6E
O6QjZEjbyU3HXl21/sv1hXdx+iQ+j86uRUtkMbAuGiMhSwsTsWBYS9qrrv4Op5VN6zyGKlI18Wau
A8uWls+uiRyXWhJQCVsaz7tgILEa9aDEoBT513wLYJbgOsF/z1r4+hICDpWthKfKEeNPj0HzqnXf
hf75+oxdaD+cxpiX1tHX8cNG6DH6VWe0L7LSnGKjX7oSdi0eT/V3UTsbE8UVTE+cMf0CsaFNK+ri
yhZyofIByqoCq9dMCcqZuLjBwGLzszBOrQ+EJARECYbexnDhAjk48oSOz1a6MvJLH/I45LxKjkaO
P1ymel05F1vTu7QdfiVO4BjBVnqpHSxs79vSRe10rWy4cOapIkgklUEqVCTq4lC1YCeNtJN9Nzh0
jkaNZx70tzkierFb621lkHPGny7102iLzyuHSICXSEK50aE7lLbnpIbt9Ydgi65ld5PS55kVYMwN
7iXZp/JHoq4+8Z0v/9NfMH+Go2lOEIuvUhF7mqERXNxKsc20jfGtLL6sDHVOkZOhzkYRGlA5igb0
9/TF6Z7JLZLQlLPuDKCZnNoOb7ytsZNhgGiHlVhn07qItTgOTCTSQ9Un1kz2QlLQjhwUZzAAvTfA
8hqb4ke7NTcVZPxN7KAnulk78c6Sd/4Bhog7giEB/raWg9ULK1Q8bTYkou7UUD79Fq2VZ2df7iOG
qsoiJyv4ksWXiwQQtnqKhsHk8eIPm84f4HnGFBTy2nyeHeCMAwYWy59TfOYnnSYJfg9G45vA5gUk
yjE3OIiK6cwQ4r7DJzqJOTPkXT2g/ykFTlp9m3AWTcxXP/t7GNb8Swy6zwaVhGTIixM4RNdAgpQV
u+qOkrTkev7L2Ic3w95yvb2quuAUJTfHwA5NKKdcabddmgZVEme/DHA9qrgI7kNvNaaSGQf7EGDV
jPWk3xT9ymZ7/l3BoCvU86Zm6Wy1i+/aoLmAGk+CUq3oH3SRt2rz62zAPvm/V5bJpfEcR1pk6VSn
vRDkRKrdKd8Y22lf7OXHsd00bu9kbr+vkPDdXQ96MeZsOWJCg4Qvs3giR1CGt+M6JqYR/myRkUvV
bCVd59V9utOoIK5ID1M0eK5dss0U0yuC3osSF3+fXdOnqDkae6P4KVnYZvYr5dNasMUcApAx4W8T
LGmE5wRhZj99SOR7xRKffP2v60+yn0pDZ/vUuGcui5sQgIEv9HgCpxqiwCp+TubDLDT795/oOMpi
SCFiuMEoEWWQvoTqk1yUKxl+KQeOAyy25x4pJ2i5LXM2y0D2SBLFv64P4dIaOo6wWKlK16l1P5sn
e1JUvgeDGd1MGMRuTB9VojyxhP31eOf7/emHmQ+ko1PUENiKhZwRScrnSXusy3ueh66HWJk0bbFw
EnxwLcFkSPjD2Dl+X77483+LsCjyBrTcFC1kEGP6GvR/fGQorge4uFbm2p+eBYXNsv4fTZyFUSdF
qT7OfyHkjhphsU1y4y1twpswzZ3r4c6TgOIcGdCZE0V5vsRxNbMcgDIJiVsa78P47kHVQBmcHtTK
xz//MsShQULFKM9808XpWOqykkF9SdBM0rDsQ8YaBy/FvT6Yc1Qa+XwcZVGYRt2c0NjeuJG8EQGp
w1KPbGSkGgd7W9EFGOYYdpC8Dm7uBFvDbr17dSvuEfa//kPOK+TFD5mn4yjXJ65XAUbCqVv2cHmz
rec0G97rUU1xUidw17AwH5fq0+18HjiNZF22TB1u5Wk8FHF6H90NfFZp/w9v6J58Cm8TJ92Bg3Ym
V78NGPGAxYSz1lU4b+x9DPWf0IudsMoHM9HxFnWH7eBITujGNIq8J8PND5Iro4u5WYOzfyTl2WgB
23L3MLgpf1wIj2YXG704xqKP0SavdbZNta+S9VsBCjSUaE13uFaPiFRLK5XN+f7FHB9FXaQwPibo
3kfI/+QpCN8WR5VvGlzF65mzFmSRwa0fGj2WipirgPHbgDJ300J8i+Py87+Jo4O74LVZoUA+TZhR
Qo4bTl/qNuoLtoxbS3vT23plMOdvv3NuqP9EWYymRCtRLTSitHbNo29zKG8iJy43gj3YvYP60P18
OxY30U3/L64Xp7GXS1BEMB/n2dRV65b74ndPR07OkFZW+uXv9c8IFwuvVUJfGfV5HnFDldFhqd7R
cFkJcnHzPJrGxRLzsqHD7ouhdFJxjxKJbRq6cz0fLp4DRyEW5YaMWpNSpYxDNj2kWlH3mPus3LDF
UljrWpz1WhdZsSg8IOwHPWoxGANwy/Vv612377fpk7z/F3fc0xxYlByjP8YVNFkUuz6336s38c/M
8wkhaojb+tBvrR3qCtyvNbvarSFFVhJjWYqEWRKUYhqBFOE6Hfns/aq+yXt9ZYl9XObO98L/JuBS
u0Xo0ZCbFIZYu1gfjEh02+h2O74LwNUZWXT9zr9pbsLduI07W9ybD/o2eDDuy0P+lVeYQ76yS67k
6lLBpatjC3loxm0gC+1pCO1PP6+n6uXDVWfn53Zpne9dZpSEmDMgEtPb4cP8xIiO/FOyQQXTxV7z
r0tKUuifYMsuBSo/RaT5cKfgNiHOIZQhNlAD6rprZ/ici2cf8ijQcgVGYo/9F4u8D551HLEn3dyO
wbiRhhDv1XscTewq/359Ki9+rKOYi5WoZghT9vMeyfPZZkxhCzRrp+blmmymZ4nICvAqsNghB1Uv
rV5MU9p3wx2iXD9C10Kc8ya3BVtFvkWxadrD9g+dZFfZGX4J9lpOnr/uzDvO0W9YbKAKGrUYEPAb
hL3x2n4OfuGxQWGNxtxGesDk6DNYw7vpHr4aamIv6cqSuJywR+EXn3YGEOeSQXhetg5pYYP+c+Z2
qfXZ+xGuPnleTKSjaIuPGvrpACCPaOiQ2ZME2wk5xOBT1v/IxWoTqLeetTbAeQBnuWvA0qcVIzLX
i3vX0MlpyBFC1XInV0iHbmQ73ecvte273i9M1zHsUW7mXRaDtTXg0MUEwwOVHgZyTucqM0kZCOgr
k8Som43VZnDQvvtd2tZDs4kP044ydBc8TA/abpYlEm8Tu7WHr9fX0cUE474mfyTZ3NE8LaeQmKu0
KmYCZmki2dbtkqGXn2KEOoY9itcwWQ/eRt+LexkPArTIV46BcwgQs378AxYfPe4CzRtEfoAMmNpV
bzAd3sbPCPW99+/lnej0j+t6U5cS7Tjm/O9HZbiZVLixjcTU22KLtd13rxhmZxfltaavtcG4416q
qM+Zl7XxXjpdIcHNIgQ0j0Ctn4YWEz2SNL9kuBVWFbjc//K7taSe/8YyqRFIoolpza+yy95xgHGK
GAjNfLJKyTbclx+IO/lnmn6IMv0bSND8EVHGgUXBI9LZ06lRIf3XCXXqVtCCJwfq882bfz9jM78i
MPT1r7EReBRDKYIza6KLLi5x+FPaak0zeomr9cKzEU4wCf9dCANHU+4Zhi4uNl4x9bEB8QhRRS+B
/L3S16hR549/H4P4J8Ji5fVpFCpDxc03OoT7NIGMazqVO7l4e7Ld7K+v80s7+Qd34P+OZ7HMEqOX
g7ymweDrza84NF+TMXkL+vCn3DffxiK6TcTgrsgFZ5DLnVJqdwgsr2iiXLrrn/yGxbIzMA+kv8lv
aJyZ7YZBy1Z0563W/KU8S3/UbWX7W3kf/F7ralxYdMeBl72ifIrEBis3dnl9cvuIS1yU3lpGuXIV
OYfOn37S5fW+H8QqUFviKNwPvE8zQx7B6oI1of754KcARC1uJTw6UG7khbV3UAuXOV3Wsvf8SXfx
Sxa3ZET2x2xUmOq62ui7ACo0yH31CTzIJvuuAF1eZSeszfFiY1MR4ZS6OZ2pFxwLtzPD2up+t3Jc
rEWZ68KjnbsJqxHvOKLEouZGnY/5MSizbOWid+lkPkmY+WcchSkTgHmxwPThPtrhKmbjmuF0xsa4
nSvBcme5043+E0re6ES33af2EX+KCJlf+/qqvThatiBKBN6LzOWT1KR0KIeqtItkAZOZ8YfV/Yis
NS2rC6U0b5myBtpMhgv6gW46GmuGPmhWpwRJzJ/4fGAivFJjXAoAhA2v07nlpRmLznNXjwXmGvPq
i6dDSZVcNeHKRF3c3o5jLPLdtFITFh8xqo8yhm90b7k/jZ3iho9ri2ttPItMLzE3FceECZvKsrRl
hOcw+0zWRjRvyItDHLUl2s48hAJ3WT6lVT4eNB20VkYkPHo31hbI99yfRKeyvYtuFVgPQKPR+fg3
SSfJ8BNpT/IIvZRIakNDwUuUe3kIHRhIOF6VMh4HmvP3uY3eLHJPIhxovM9Ol1iiVdogt4wvstCJ
ROI2xd9dwKLsephzcB474XGcxaFTRylXmIg45r2x+TZfuv3NAbAand7Cxc5s14qb1cr+0sL9Jyhk
z9PBGZmAh06Wf/Q2btLvkpPegAi8y22MCTad+4QLRLjDiH2L6I66sZxx1+8LjMg2a82ceXRnWfTf
WUaR4vSH9GIyRWhbzRe4WXmnoV8V7OO/x9N/TLIB6dlChReuzGkYa0DgGHICjbFK7F6rqQgeBhVz
9+vf8uKSUAFEgDEjZ5aE9RZbTS6IBUuiEEEHRE5fTHbfiBupfxnyX2WTrpwDl/r1iMb9N+KyF5bl
Bj7tFhHn6evvU7vjZqZvk5u1+mxlaMtmmIZckC+jS+1OnfRFxNjUigzsFP1Hz0LuPxQd1IXX+E3z
tz/LjaPBLfbMOtX6LkYvngK0OoCi2cY7ZSe56t5ffWu5uB6OQi22TA9zy8IX51Dmp0Z+CeXP2fR2
PTkuPedwUM6iSGBIVHOpfCtVUqvWfkUbys6oqEsIzvCMtOfRAdC8NZzkZm1xXSwTeLWjNzRv1coS
zKGoYzL4Hdce+bk4YNSys27ncja+pz10093WW4wwD/2r8H+Yu7LlyI0k+StjeocW97G2sw+46mIV
ySLZ1wusyWbjvhPn168nNTNdyMJWjrQvayYzmcRuBvKMyAgPd/QcFUf9zM+Y/C+D/vUFzMEDUqVP
B2C8PP2bvpldGYJ2gmN+Bd4TlD4dwk932Iafb8/02mJejpp5uMhN2InQ/0HKoP0aiV+b/GHMOem9
tawAFvPXuBjvUCepoOpQWfJ6X/GtQ+JbJ901vvUepe4q3g1XP/4Vt35pknEUpIUaLpFgUq/eBSj2
oGzJ8UWciWPBuK0W4c2hYeIsA9JuFeBp6mfI83EcK51+9lijoqqjPIZ+NGCMlnex0FgR0SG65GUC
4GkV0L9O2GRHCGkpqIuEgh13Ome51iKiS5OMl+lyIkEqGgkHZfbVVgX6t+GFQ3Qjs6MCgyfA5BRe
AGPLUUF6EKOpEHRR4rOsd8izCY0/D4rjhxQaEg40ZtwY1NM+LxxaG9uFYTYOm6dANTNaoBahs1Vb
kKIxftw+T2sLhpqACRpZygaj0i+4CMArSJCY0KDCXh8V1zLPZvpKapRBxqM5qbx5XBkO2mbAIkDh
DOhtZpYKQs1NQxId8/iInK6Pa8sdtzNUe5F/dKx9tg/96Xx7fGuHeWGTcTR10RlaDOEaoG71vXZI
nvQHdD3TyofkyO4EnWh3Hpy/UN9H4Af8NhK7IprVWAQ3JDqKdBqsDLlz/YWmGqAXFEGNzhl83U/9
/jGGEgBnqNSRLbfp0ia7lmUgtnFC00bu5MwuVCtEO0KnEFgW7WovfubFDStZpKVBeudcbJ5u6HV9
MEEjGTc15Bmy+o60ja8G8X2lQFGrUcB6CCG5WB8+N2SG3Lvg3h7y9YbCBwCjCqYoCah7lp2iMrs4
bCibUTq+xnniJEHIuTZX9g9Ovabq4LQX9esOk74yKNoWlblsV5+Gb9pr8gFLoS4u6JGbrpzgxKu8
XN/VS5vMQkLRtrDEidJztoHiZB0Cdm0a7dnMeaQi18d/aYlZQai2DKVZgEqu9aA/NbvNgz7Zgk2l
ChHBmA9k30Fx0K16N3rk+TyebSZ8gPzxiKY3cH1pRLJTs7Q1XzS+Y8BDPHNWUaGnnD0aGpIYKp6V
4PA36Ldc7NQgD6ABKGAViWtuiJufZ7C5zgfdqaCxbXeflMimvK6aNzq05RIvwhRgC1R7wVYju9Ee
Na6H7qHkv5H+l/3168uYYAOlWmg8R+If7I8G+hDASIKHdu/0Xtw7EeS7/QiALGl3++SsJOnoyv+y
y/i0pOqhklPDrnkEm/KJjh6t8XvzLXQSD/2G3v/NHsukq+lTXcoV7KkVnKgMQVeIKALSMm86d5w9
eRujfZhjdO16uBgjS9pQW2iEhno22ORC4jcDZDOVlnfpru5iVFSQXRJBMisxO6uEvLVkEeysaT9A
X8keGhuEDbt4r7vmk+oSLzoHJSA78oGHd17JLmAJkdcCXx2V3WDha2M0EyHPQTBrZh+Vj3pfp+hk
IVvlGO+K78MdVOXJC0jtzpy1XL2fLgwzJxcKa5DiqWEYMlQZRMHs4ll1rAPVdjDv0l1wL9EF5b14
Vlfzwioz0xEkDVtjgPPuY6j21rgx/CoyTc5VsWIFvTlQfEKD+QfX/fKmqAVIRVoVOBXLqrU16TnO
n2/P3ooBDQIiYNKXKJkI28EuTkSuJiXE1kheVCDh8unHbQMrO/LSAFtwMKE8B5FSGBDb93Y+9+ld
J5wj66m0eA1+KykKkxJrIkuMljhJE+m1e3Gtit1gCqkmxXjFk10HZRm84Z3G5q/9dQRu4kmGdmdA
7yhTLeOnetVCn+uYA0kCtlUI2LefesiI55HhK6bZc8709QQujbHbu5oRCIjgJQknwym1U1ScouzH
rB/6fnt7qVZSxx995AoVW0Mi/OPnFxMYZSEuDwUIGUPpIGqnu3EJgag+dssY7FR6ezL7djdaxFOF
8YtutQW2S/zno6jlR9C48uIj8jaAvGCDj4CIWN5AwS/XOeOkzmTpfqkF0wT2VEG632CcTdBI/TiW
WuJJXSQ6aD/Y6EVY2JKVv4xN5gOxdNfQ2C0sBf/2DK9snEvLrNspJpCXxIVORez6yW6jYCuHSeFE
xuQTU+Bpz6ykRDBIUcYGlaHfA/TMcio7tIclY6hC8Qs6Vn5RJvImlUDePMTQ12sgsoznsDnbyFR+
moow8AaQR+IlXgDhY0ZUOHPMN53BjWJpEMHO/+VnMUFGkQbIiPaY/6mIlE+QbwO+u8sx35WQOtqs
kWMahslDFljy5vb8X7sKOiEQJZPQl4PHM3NwJU2werkzEy/QKye1oKonNt6Yl5xwZuXILswwRxZa
4NkkWEbi6eYJCnMuuql3evScRneByiNfu77AMSQJ0BkNhNVg+mVyHAl6OFP056JXS0od0rwmEy/z
u2IBaWaQnEArQoYVxgKYfkt9qCBfQ8mfhpOmbgPaoepU6Olvnxunj7Y8wN4HawWzRRY2mbe5jOxT
UXfQVja/0ecqeQr2eJ9D/O+lAzv3Lj9BdcgTvOlH9il4U5zUkTbGY3tXP8t3haf75MjDq6/snMUH
Mb4FVKo6+EahiVxqkEBucjdV78LA4LyA1qyAOAnQX+pVkAhZHtg5LhFXAGnjxuSc5Y+B8iNPn//0
EaDczIokK3CVgEUuTWCZZ0UsC6hWi6I7RqVbxEdDe7htZO3mWVhhbp44a3Vt1qGgA61c60v/UNxH
foxHBLinLUe2KUUeLzu1crcuTDJzV4R6H1sTdIhK46CXnVdVkKiNftTtxDnda4YAt0eoAXI3UFEy
5yEqIzLEFeSHoK/kVN1WC79qIQp3yafbk7jipiBVriGSAXMp+MIZN4WN0JlVCLUedRNv0326mfcJ
Cla8Zs+1PacjrYeMG/QUFYXZEBayoVWUmFD7lr6lVuIpyh5ewbs9llUjhgZaDFkGvtBgFmceoNZd
RXTO5CY7odILMeJcjN00TE3ee+A68WRRpgLa247kHtSOljt8iNLEmEhLmbRwX8WOWYP+Q91JgVc+
46rwC9Xm9rKubPilUWYWw7CFtCBcpWdti92c++o7rXAGPlR9a7zaxcjWZ5d3Ka2kvJZWmWM2aoYA
smJY7f381DyUj+YONAmu3iPo5ebXrv0AjIF1hM4qfSkwxsBqMUujAFGlbk9Ku6EkW2iUTlBZaiYn
DOxsW0No1w04GfWV3ADsGkiWfDAz4NAt11NII9IaOomQM02eR7xlm+3bCMY8AXkQACI54fb6Sl6Y
o9NwEX9KFVTSe61FmiNyxL3qjDF6+JF9AiMQ/qfiIFmKEtrt47E2tcjmIxrFwx1JROZ4DJE5TGPU
RVBuD+2mSSCZ++eRkGBP0gFqwUuPriFzKsSiy2cpCyJUDepPydfWkQ7pMflUw2cSpzqK3FTl6pgu
DDInogTaIJwjCyT5XygVkF75I6RF503v5Q+oUCN5VXPRBquLdzlKZo8KMYkHJEfQReZjw6iZjTZ+
F2XxKrf1NxCL2GgCLza8sJ43VGb5+qFGs2dnRp6RGXA/PwJE1rc3yOohuBwY4wz6YYxwLGFicCg4
uQVLVejlgCZTYE/6xMturCQCsV1A7K4BMQHQDZsXGLQoj+McEwkhkeJOdFSnetIT20IeMn2eT8B8
+dXmL6C8qFUdECy8uoyrvu+sCCVS5TgHZfVghqCQNmObcKv9184IVkxQfUFLAlgyVmgmB/9LEaE2
CFAwYO6IKtuzAmVysETdo67lgmRisPN6i2qMd3sVrz360jCzTyQ50cGCAsOZAd3xqLWV5LmtT2a3
i6IRaprPZEi3t02un4iLwTIbJw2sglSAynnD/gOE6dXAbkSv0IOB1FT+BKweLxBb36u/TLIBkqUn
1QzKOxzCEAS1GpKO4CUxcprEBlM4BOWRB+RtWDp17IMBfLsIalERBe6BGWYt4Mb70FktY91WzLcE
fEiq9LPQTnIuOlnxF4IMKkFtgnIdbTEqW1HLpqAJzbkHnQwYeGfFrdQt5XKdQPuogh0XxH8vwo/b
S7mybZFsotEgCP+Q4WL8YGWBiATHEhRJxU9N/KEH+xE1n9s21s49iD8sNGXB5eL8M/MYaENpSC26
xwdH+oKjMT8LaPYRHB0wig/QfGDasa9w3gsrF+ilVTZJqAyjRqCNrrqNOtnVPNtZyBOPWYuVFjaY
J2UoB7Gm5h8c07RjsfD7LaDWH/lB4fn2LFLXttyMSL//mkQ2j9ZVEGshEbi0zUo+NIbuJVJ1Ls75
1HCopq93PQxR1V88RhBXsyUFq58hPD+DD1+0Wq8PAyeerKMaQZvGjB1dG91maDl32PoOubDJvITF
XJZz2cQ8Nu7oit9rtIH129qd0eGgOJFtHviAauq1r+aTCvCg/oS8HQvdQ2JcnqcJJtsIDXTaIcqf
U8GvBmLrecHxtGtbEXOK7BAex/IVTLCVyloVa/CqEbJvQ7SiS4RzxlbOMS0TgxwccRiFcCwDzDou
0emPCoorCpYnJYIr1OopKYuvtzfhykAoewrVSULWBhRxSzNalwa5boBlsm2lR0sIv+cBV7h7zbtg
KDpqTeiyQQKKibesOZrmuAZJUqn67ad0G3qNaKOSFklOD9YC46cVOtF+5gxtJVENuhuqcExZEK89
uBTFSqLRPTi+icAWaIfymIP/fHBRoWw2HceHrs3kpTV6Ci9eBHkvl6Wqwpquf9bqT3HCuS5WOs/o
cJBKAEQDm469dFW5nDolB/9ocAw2iFglSIQ4mgTlNuxwAOutGVCv/hi7c4KqZPgl5jJ3r+xJxaBI
ZxmlIAukTMshFh2umFbGtT9Zpj1mj7pAbGjtcM7W+rr9MsPKGJgByQqJ6jbox95VwH8eua0AYcFo
i8bxr7ywfIW6APNKozwU2kGswdbZoynLSgBiBHCHhGco7DjZfSz70zHzoZ1o3hG0GCWfEJC48lbp
j6np3z6BK9fWwjyzb0BjMiLLDd7EvKk+m1a2I1oR2mim3Uid7of9xMsFr/m4hUVmGSeizuakg9NS
3VhfQLa6AYMHZSyhoIH2r7zwLq2x1Qx4uKpVCEi3QZCGfkVHfg9HmvTo6SMhdyA/AyJUh/DU7le8
K3ajCiATilRoHWcuNkGEk7Ny3DnhDBK4cQL7aTbFX2OSf02H8PvtNVy74VQEQhqKsKhuozNkeTI6
dGWKcTpbLvoaEJy0BtpCqeSujjwLVnOIEav8GyXGlTtnYZb+/OLOyWZU8Y1IBNH9UG9a9Vwk4+7/
ODJ6J1yY0FQCnUZhomibeHbm2I3mu8CVd6Mze2S21ci2hh2/qWJl+RYjoz+/MKun8yhaM0iAQZLo
FLG+7+j7HAh5dKFywsqVW21hivFOw5y1FXpCQ6/o0bxLTFsC0lSJhM3tmVyJwlATFE1g8cHEdpWo
NbN6bIwRI1Lqylbk82QYvhqntlndW215CBReNmB1XL8MshUZsTLEbtRHGJQkJyoee+k5UXigwTUj
ON4KGIBpRZ1tMVDRxdAhLg89ATjqPP4B6Wk70Vr39tyt+T70dP3LDNtXYA11NiuVijWKIf6nOtq2
HDzjJO7GQ/xivGgb0UXnMXlptylO30F8jT/f/oI1p7T4AuY+afUZtOAivqBx9T19GKAhET0xT2hJ
2Qhfy1eOOfrrmGB2YY6Jn9UhHGrdgLkebK/DOdwbTn43ev2Zn1ZcaTNFEtyA57MoN9gVsblcqZLW
yLBFVbpER3Kb+3DfAt16xpmbH8s7AzBXKXGJjDwqFwG6doddWmdOOghvxmSUQDE7P4E+YEMTgO1g
Cx0qQbMDBpN9GbgKj3ttZdsC50pZ1yBIq4Gxc3m9jO2sl7lhAfvTh35YQCMZgBDT6HihDL33mWVc
VBkYv5AVskiMDlWGZJeeBbu5D3a9DdpacFeBoqBwuFmrlWhiYZDxCCCTjKN4hkHiKm+huG2A90QR
tAAcE5G2/qWavfSH5siH0OV14K108y4SV6ywSx+RMiCyQVPw+h5I3kP0pT4VfoQHrt0faH/JUS2c
yhN92ZYFtC43PgiU+pe25+fnV/zHZfaOFWUNO1lBDq2I0Yg03s1vyYN2l92XjgyKiOCp3hmfzMN0
qDlPABo4sat9kTJkuQrQkjRVfY8sWrIz95TsSNm0Oz6waAVEt5xoZpGHQNRBjPOR5o0ntCtDVfy+
2eKwUknz4hPNYOtoYuB2JXFzdvRYXXhlSnqdg+QF2XrXsOe73rRB8aXf0TqL5kiA3W6059sX4dp+
vpxS5nawhlIusr6R3Y4KRhE0EFs/mg69geJJNDm21rwM5csHTQ5eV4bE1lJRaW+qmtaQaBONqdrx
QfwE+SptV7+HmxGpi2ZftHZjk3QztjZt/X2NeDiKtY2L6xAwHNpPCtzvcoqB+dWkIRhoCn/woh8Q
TcWNeCA2mKy+5F90O7ClY+qHs3t7ntciWLhX0DWCawNkvmzdbsAjWuw6jY4dqh2Q99WTjeD8QfWd
PpnQIvd42diV4wL6S+DU0UUkUmWc5VCrYojzSaTFJuMzUqV2SPbygwwi8w4U38K90D1yxrhy6y8M
MnM7aYKgSTXGSLsTQ90FQx1qI9o3Cp+eX6bP6ufMsThgjbXDCqPIlCIXC+/KbipiATUGWdjYQ+w1
uvNd2Njaaw/dw3FP6Qxi8GbhqV4cecX0Nbd+aZiN/+bWBHODhdESNER33ylPzHMIUnM7f5k38c5C
zARw+ATOshdueXTF7y1sM/5VnFO09NJB91/0PeXIiZH+U++LU+E1Dl8/dS0605EVwanByQUrP4O2
CNockMohjHFqJF9HNS8TbQLKKYrprV+5KYOVWH5hjhlelCli3zVNjGCwuTPh6+Zt+GIc0NFogXZO
d0HjIPsKqpg0Yio5XmYtt7qwzsSGbdjVjSpXsRe8RA+zm0L+q7crJFXxKBtc9W78FvvcMG1tRS9n
mIlkKkHt2i7ADI9v6XdKdJpJjnGMvqPXwE4ezZBbIFo7rFDyEU1QieFiYmGJeq/meL9jjk1Jduv+
PgQ0ouk5qfH1ubywQlf6wqPNRhsIBfjxaZXPC/YJCl1vHQTwKG3X6EmA4DsTFxW+5kdB3QpJBdzw
KhVXX1qV1AgBuYHJnFQ/ehY9yR63TeKgnCFpyOXRbiuFl7JevQ80kAChle0DO8akfcAhH0DEHveB
hkB78uLD+NQdlc/DhlZu0p2U2cFb3wJ1VW1GHov7qnu5MM4+4DoiDXUQwLi47z5JbrfRH2LUjdDl
1TigSTvyIRofqWsmGsMk/2u8bIt4ILWgu55hUti2PyUfaP8UORmUp9tvlDMxs5OThHKIM+1A8Lxt
HBTmOU51dQtffAFzUDsjAkO+AAeniG8zeZj0XW5yxbjpL7ka5ofgpgHhA2iJLveSYFZWGKkwEsX2
iLil24yooSqVM3oUxVB6t53oSg838GYX9hivXRK9nzMDt4/42LsC8ofGa/renTM/TO3wWHm91wZ2
coh9ObSj924n2+kTb2KvDxDVGEVdXkRFC/lwNkU8SOVQEfJxbJEghrRpJXsmGpAGxKFa5wI0wjWp
svNMTQLbincywDcayy1DIiDtDDmNPele3JsbwJr2wkkAeyMtaYF3udpwH3M8k8yJLXMy6IaBRwyx
0O+lelPpUICktql0uzlRgGRx5NblrwLQ5ThZV2pCw7fphoS60ibcqCaYEsFPlvg9HGpnbNXOiSFX
ZAfEDl1ue9BVuA/jyDxLSKSiFxvNXsvNHGSlIpUCJpn45E51mvt8pMJc5Ubwqi3adjzNqcAs/tQd
uCmB68mWgfdG2ytkUCGYwFKQpCTorEAdU6/qxi9hIO7B/8k5Oysm/pB7AvUBag0fl+SFs6liAoUd
BWoPWaQUdxBish6mWDQ2t0/oVViNZgVsCxRAAVoBjRAzh8oMHKUalqpr1q1p5918LnvDmXTyToQa
Crx14PTE2kZzeb5t+DoKYywzV4PWDgYUg0zKV/YBP3KyJ8CgbQNiasID7/VAh7G49xhjTDBfYwaq
vA5Vt1Aix0x+drLk1N3nvzIk0DxKBmAOFC+63JB51OPBEKMF0HqqdhY0QSzo4sYPuOHQ4MgNm1fH
dGGNiUYKiMkMObUW1g7kk4cRvdDFa/2WfBL9cZPe0WRjiEBvcm8Pk2eXuWgIGj/mLIPdse4dJX6u
jcQmeJnctnL9vsaS4W0NUDRAhmBaZMJmUhV9VM2m5UK+u0TLbtbZeeN0qMqqtvFoTHiGSTU0/9oD
ORn70o197gWzdjiADQBqXgEBydVrbLKMrhJbtMpBtPQUbvVNs5M/0SZAwxO/tGiQ1hzhscHqCg9c
D3IVQlug3UapHU328Fsg/lnuJVB6jwJEudEXsWvgq93uDKHlDdprdsbGhJv0eUfkyk3CDjDbuE5B
ygNI9UdIeHHhBF1v6nNhUJAzRWGUI/gfwk26U2M7dDTNxcPeu73GayZNFXgFgFSRn0aD+3KQED2O
y8Q0AzdBeEfpCu36xfDMJ8lpdwRIXK5Bdu8C8StCFlYFykrCI5ulUgoGKaq1xBDc+V5Bnd8qEd8l
vnGaN+RndpI+gcym4NJEfbTIXt4+1KqFWxbwAqCtrvZR0Cjj3DZjCL773rUAIE0IiGxiRJXIEp3V
p8kNUdi0XJnXFv7hf29YZp/1mSGGqPtNoTeQ0JOG0A5KJKvqwUlQYCVK7oTGeIhC4Zw3T7fXlo0M
PsYM4h6ViqAim8E8ssuZ5GUQwHLeo6EVb4S0re12GEE3zqPdWFtUYHgUumfRh8JqozRCWIvoQEG6
ovyZ18omGNGeNhv+XxjQLysWMyCQfclxZsEKyV7QrHhAaGJb5l3Y8p7sqzOHS8+iqGqKtFkeCuQc
JwOq5KHXzrIzCKFtTYUrkNekz3a3h8SGGB9rdGGJccFZVQN/38OSVlv7Kgq8sWl4KUo2+wGcBHpo
kCRExUs1AMJdjqbU85mYA2p+FaRdMru5kx3pLtiAQ9ARzikgPcLj0G5DoFH4/TvX9wuo9jCN6FdE
75Mmsa86M0sQ/M9jhOY8V8zs1s5cw4D8IlZx9pozyI42OScIuNqMYMmCQeQZLIj/Ao21HK/Z1O1I
hjL19PrUx/dNfciSPwu8h9wI/CJ6DVXMLV4XzJyaTda3yPymSL+Cglh1RAgdop8AAJ9vNZI7IjpS
uDcn+3L8sIkeBh2BLyD4LParnEGlHmrTHxqE4TZyGnCi7wjiteig4l+crXl9Z9IxXtij33Phjeas
U9NInVMvKe0e0dOj7MzPLd7kAoaLMlHqNIYLUtuNjpfj5va5uCpOYbBgOUMYB8+vIwxhzno3VwHp
CgG9ZknlkLq0S2VXyA0wVIJbzOpu1HTbqPY6OPhJVL8ADO3PUgUtpuigkMJTetHvk26nx4pjWKcY
MszT3NhQT0pkEOVECudqujrH9HORIgJAGtQfoEtbzpWoppMZZRFe8MAkhYNtxA+3J+TKAJr6aI8V
OlyB279KG8B4hW7aMfZFaS/rhotEmHPbwtWxMUFIYALHhatCQfabCWYTKZwzuQtll4AmI6tGu5B2
Aa9mc5VYgqg5ytZUG4JOFeZrOVFToWVCq8FK7c2+4Q8b5dCjXEKrNdKxfOIXwa6HtTDIyjcXidZX
1WCIrmCcq/5nUzauGfLecDQUXDh51AvAMIsnhwyGcIMV7YkSSPZpFRKfefUzSeVN3JSHmJQuYtc7
q/t6e6HWjFFGUQ0CsxIyy8zd0xZxBCHiSEbaJMAVoJNW2g2GAlakTqjsJKrT7VRzzuP1PY4RXhiV
GaNRoColCSwRuKJm13mUSb88Zp/xENhMu+rF5JA3Xq/a0hwTloqCFmfqmAPbkAb6tjHj8b5MktA2
k+DP8gNDyXkxMsZdFK0Y93Nby245oTCKNZyGmuOCrw4vY4Lx8l3VGlFUwUTdzjVI6uG7MqflYXuu
3mtAEkBiDI8lhGFIKbAFuqACccUELjwkx4vebp5TL/0WblWPJoznjfVYgH0cQmPtdvtvoFLYlxpr
nO7aC28hFUPZqEFNkwl4LVUuLXO3ACwO38GW7ymn+A7QOommF6G3zM2CsTHOh3UdxQeQ7VqggKBf
d2G9HfQpMkNYVzeD4I1P7Yt2n59Ur9xkh8x0xB/ljqDJnfZrZg6vvvQRD14ef8Y6G2lHw5QlWQHr
nZU4uRlucjNxLB3/6nateM7ryU7JmyVIXlhZoCiYfCGG+mob+UGcPOYmekvKl0p9bNXMLcPBJcGd
UlV+Lc9urb2UKU/7++o0sx/MuCuzgZpxqSI1FxwlH+zpUKdGohKJ2HNzKn2Bj0RgTwBrkIklrDJI
iobOkNbZZQZMGErWfnSv7zK7+JR9b07gKd7eviavCgofNilxqYlWN0DzmR1pJnWVzimOAy2oEnDV
9/7k6eCBjT9YTKkMybyHNtE22uaQ0+KWjdg7DMxXeHjRXnKkKNGVz0yyRrIY7z0cOr04xBGw3mnq
lF3AGebVzFIr0BPGmxYoAEjGLnc+pD7KppxhZehzR2gVO2x79/ZMXjltVGjRcQCuCLS/IM3LhgZ5
Nw65DKo9X7PDU/Rg+DXSIDQHJPtUJI7yv962eD11S4PMoES5SYZqykHZ27wN4zEFcJ1U32/buD61
Ju2Mx7BwXSBVqDP7IyhiJZ7Ih1rV4FmyXZ9Au/9NuC/P+SdKGIyH81E5A/fsNbEDTQHVh0rNawWG
TG6r8NXlufwUNioqq4REelWGfu+be2lLSY5oUZGXYLreKxgxgmq4CIA4rlgBGiWICwiLQylBkPrU
nUGWmdnRWBmDx5lbjiWVCRcg0AKsDJ59fnJXbpNdsJl3lNoj37fvJLIB2h23tPls9qAQn0CRxsP/
OTXHwgGD2u1Pud5KCnr5ECWBvQwP4I+r8MIzJHjC59GMrUSC+xyA+fq5nniYEY6NjxrchY1eJUSC
LGToV9WjvjH8BFQq3VcjtbOfmgb0oAK+Oz7m+voWh7tDbvajqRZB+9XQekWe46BJ/PB7AiFxc6/0
6CA2d+EdpZsX/40NdPUm1BiTdN0vRqqYQqSFSZv44qNIWehUp92EOp5gkI6I/BQApDGj2Hmo14fu
n20oZI3TZbgwXvRyVQE5n/jCoLZbWU8zVx/q4s/fdotpZdufCiUclKmsQ189Zti54Cwndk/s4nPt
WpCqUt4NwVbPt3cpm3FihsbesE0/yElCqtAPhhc1fEJJdjLekj8r9MxaYa5VRelrY65wKkf9XexF
O48e6pwr/HMVi5ka4lCIzCNjr0N6jDn7cYUHfRCVuT/6be1kVAUH57xEBj3f/iGwNs2nMXclL/jM
v0pXTsXSPLNFW6XPI1Dg5L71FEvH6XtEBXhAkkiUZ9FtHL461PXaARRHs/bIoFu4Wxk/gvbdKAJo
OPfhPX1pjO7ABLoHknlPZI2zTa5DfEwsRO9BKoGuaCpCvzwCiaLHJbiUBa/+We1k6CbnAL+AI6p/
+AMjke/QHn2WvrdP0TcVbXOcNMf1UGH+A5MHzjtAXpih6rOM49dMghemijdLkp8DMACQMBTmOPmO
q7w58IW0XxlXN3rnUIFhTKnALKiRlVEtycGLt5QgRINTjLgs91dlUFhCTAOxXbBqgV6fzRdKo57r
0xzE/jxKb7VcenL8WJfaETltu5l0Nw87N4RkuaY9zcHstNPEcVF0KIvnA1LMaIIF3NDA0YBg83JR
B0FTGvwY7iP83gDhIvZf8cJzQO9sV4SDoLp2VUtbdIUv7tBo0qe8jWHLBJ5nSGZbqc9zwOsJXBsR
mpiRdcY9oKI6v7QyxEWF/hkj9En9SAJA9mfoDI+gOZS/CHHK2ZQrQ0LCF32jBgrpWEPGWCsOVt/W
XYSzN8nNUSv75Kzqo6g56KvX/kIwjLVAYyfSv+BvAgZhOTYzyiMpMnGJUqZ2+D97AMzDjZ1yN91R
VFJ25BFvXQdT1CIqZqBQwiZhE/hBUxpGGomRj3bIbW6+BmG9u+1+ViL8pQnm0pSrIBblDiYoy2aK
h/O4pcSy0saCYgatnfN8Odcis+m1oJ8iQmBRB+ncDsoZSCvPm8FPj+FOhG5M8siLflc8w3KQzN7v
kFmNhR4m5UcKCMoA1I4RseQPITBt/MzjysVC7aGADD5RgwKylztlzrRhTtI58rMdJXfRXkGcC7gg
hCseqg2P0HvlyKFADkVE4NCRKzapV7442D2R2xBwqMgvDZCUW3tDmYFJEJ2q+VGonznb5drFQ94X
op7wAFBG1DRmJoG4KsVcozvS1h9FtHCZTrjtNsGuOrRAYspfqtox9qKLuvw/cz3/8Tb+Z/hePvxx
Mbb//V/477eympo4BBXU8j//+xi/NWVb/iT/Rf/av/4Y86fuq/fiiTTv7+T4vWL/5OIv4vf/w777
nXxf/IdXkJhMj917M53f2y4jH0bwpfRP/rs//Nv7x295nqr3v//2VnYFob8thK/+7R8/2v34+2/I
516sA/39//jh6XuOv3cXv79F5L1oyXt8/ffev7fk779Zv+MeRP3VAPaXUk7RR+3w/sdP0KIAdlRk
3lHnF2UFR7woGxL9/TfV+B2aMigQ0l5H0Nwb8m9/a8vuHz9CIAc+HRTSkEVBnPPbP8e/WKlfK/c3
cE49lHFBWnwNTXn88nQGyFVQiaY9lTSbABQAExp2uKoh3VHrdiXnjdvpU3voDMVX5RhAALQ8mmpi
Dyj8+FOltJ4qhm6u5bIdaU0HyqB69NqxlNxEdszZM6LccibLdJIhK2y0T1o7pXIhbEfcOAEupSwn
0Z/LVt2kc+/IJHyNs2JrdXhr5mHjyGp8Fypqaue6dg/ZiMFNwaSQkPSunyNbAGhiG1rggBnRzFrk
+edRg/hM0qea3czjPq2Myp614SjUhXjIxcHYhppbZG3rx5IV2WEqp4/AVdh6ZkgoHaumX/S9eQ7z
8qcZqL4kzZat9O2DWmS1PeZZ4LSzMDskUIdd1wuvdSY+awaJz6ls7KokA9WVgZJXqhWVY5atq6TD
xoRwx/1Ut4kdpXrpSuX4YO0FoextUxygviINvQ3i33hTCtpgWx3owILZamwhCdCcK2w1obyLi3E8
TrngZCFEuz625586qc9ljn/Yw7c4tP/eYd68l/QYtOyv+n95jnHq/uOf5+T6HHfje/5adk24PPz4
S38cYv13cDYivEBJCaVE5SMi/eMQa7/TAACXPHC0lCuDEr794xBr4u8SDpaKXiQUIpHSwq/75yG2
fge3EH4XpU+0cD2Yf+YQax8PmsUppvgdTaFMHQboadjobqq0KFS6EDo4LUHpLtVBtk8ah+TgWx7r
+hBDkW2boOO3x7a0c6kESaP1eawGvP+aoPXyCq3patR7ajML9gzJeD9VrDchaD5HEiQ2+nSGslyA
MkLXZrWTW8EpGBp/DGjnfClktgDRN8eSs9fOaB+HFHKrQlNAUXsAnlhp7TYYvzZytakr8UdY1Y3T
RMFpIodmIH5UK4ZvavHPQmwOejdvzZSUnhRVxK6V8a5XzVcpQPelLMm7YAgeqwy8FtFQu1o4NJ4S
ty+tISd23weOIKAdUgsqT+0mt8mCB6PLT0GfJW5Xyve6On21jPgExMrO6IpNomjbvOiPY6Hvhdkq
7kmge6EGtIBc9OjiDcKvXZsm7pQPTlB4Y6FMtjoj8ZnHRenFBZ7SpXC2OlwCVjm4pgB4fBGKud3n
MnhRi6KxA3CJj1ULMVTQ1UmjFdhmKImuAT4XJyDqaxgAtiYGorVNhfK1G+rGNpVUsS0QCjmhVp7D
VIts5WcWdz4UyZ+tSXyNFHXYNGTY0QtNGYUAfYPOUEs5SDB11emNWHWEqFTsuR1Sm7Thj/9h78ua
JMW1pH+RriF2XoHYIzNyidzqBculEpBAIIGQxK8fj9v2fTY2ZmNj8z4vXV3dGVURhJZz3P24d9oi
6QOhH7lnbFwoVRdh717CyZw7Bk/92hSZCN+7OCuQDXK/KLnifU6sDJtf6AC+6jrLG0IuixrOvJVX
ZL2uW0HNFW69r8gt5iWMyPyCJPDpQohxwXx8UIOB7y28Oc6crj+qEpcWCJHqprxdrZ/7GLQMEjxA
1Cx5HKefCtjDT6YHU0wwMIUi5Rrb4IcM1itwR8ktInfe2lB9uozg8STjg65HCHRHrYqIYM33/mru
hOohJ5dp+IT6D36ZegZCHGHAM4v0GZO10LrMU163sCmsTfIivA4Hcxzl0sIAb8BVt1XciCJSAa5D
D3bZo5K5lEufrwndxBPNoV9/9Mgfyt9xXYrtOq+vGL4h+waKr7Kqmq0KD7XJNmnVHlvnTDlF45O2
GEoZMFRQ3whoEfe5Xpedjx4pDzyzWwcF/eQy61yFL9JOsPQY1WvgfKhylibGPI0Y3WPim32byZeA
wUwPLpZ5N92cM3X0Guvh6i1VWvRBdZQmO6eWP3XN8uoHwyY1oSyJuprxnDYY5uXfkZngGrSENbrr
cwubtxyWXTJHKsvdIqa3dAnypJevmT8jvMjRvCVu31Z1nYcVzMMburzhloI9Igk3oS+fJyoBjU3L
3RzqGdeePgsrj5xOX2Ic2zzR63YUwTa6vW2Wdp9ULQ+Vp8G5ZvIDSTc7i6Ev2dx3ntpWEgOxrOPf
Qb/GGy3ZlNN0/lNTdsTjKdeo/eQ+yfl0g8jhwqVL5+3rtIe3BYDWunbABDP6pZAVkae9X1gebkgt
XiII0vKqMhgrkzun2efAtSg6G30LKETyPrNeDiWb2rjkNva7ZpeQq3flCxCmnN/6V/9EDeSXa0uL
cJFlPLv32kRdUVt+HuBEF08hLExt98kocmxW1rw1k7V5l7Jpkyn9wQfv2PowMVH5yHpgQ+G6jYhc
9guhebwk3lYTgnPErWcX+sdmRbRSkLUQRJJozEMT3pGwbi6UKESyJuOSS6y/3A6nOdNxmXWhwiOJ
sI+7Dsu9KZU9GBhD4z/27+SuxXbIU0tpLmdSLo35nQ347syENM9i+Tyv1sFDpiq7oD2osT7WFbnr
56TdztYe+oU9WKVJoVJbQ64Y+/eqn/d0HXaBmo5CDY86poeQ4PsYkCxUzuOvm+0+kyJBWejGTYU6
ql3SP5MXfcBz/gv3zrlK2sfBzpBJG2iYomLCwwS/VEwVZjPaINzyNUww99OjzqzGPfE4ZqwUXPXX
MFjzYUpOZBxgqi/jqmBcsHNBFIrUTayW9NDoecxl7D0LkHSIDhmnohq8N6qCHSH1/YxSMegpywnP
Cjol0yEVyN7JvIeYMRiKyErnjVc9Qcekcrp+OmavlGofkm4aFPDrgKicde9tZLqyakaec7ducQJV
27RadjCKd5vbyZWHwbgdohRDWm3ldoTCrSdtB32PQxm1nmzPIdcYEKbqUDUMkbRyLecVk4Ak4KiR
dZNHrW63ckStOYKh8RMIVH0rjo0y5j7oE/ALAYrx3kv3aZ/2hU0HVcC9MW8nMeesN92FdDQqV1Qn
JaXuFNEKMyCeX3gBu1OeNoVL5VEHfM39sYEsoEbg6GOVtg9tZtgREokPSJ/eWBO3pRRTvZM1Oucx
+8VVcO8NaDLZcK36FQycaLrCdnQuaLj4hZ991mK6xG3DL4FW7HXoqpMm+iGqqp+VpY8z9zfZqndt
m424wNh7LQ3GwWtMxbR6fUm6SuVuPJgQQ1goWmBRips0aVgejcF3O4W0bLnY1AQz+ybST6sX99tq
Xk8CLn09tZfMJjuJU2ujYOM4dHzI006RPGuzKSeqjXZ+Un1D9ByVki9DkbjPQWOAj8623rPmN6rr
99F2JVvi15oEFtfycldlyN3M5vPgiM1t1o/5kE0fWaVdLrxEb1hsnjrt/8Nl/V/N/j/13hGa3v++
Zr8bup9hAcP8TyP/72799op/CvYAtTcKCChswfnfQiJQlv9TsPvxvxDyicobJgWYkALA/P8L9jD9
F/pwCASAklIM1adoyP9fwR79CwgOiOkAqYm3Npn+bwp2qEP/HR/5n0t2mGvgD4TaHrmxEAz8V4H2
amw9xjJsy8CY+sQZ/L38GWWnIDNI7Wi0GMthcjtRNW2iDDltkEwlpR0bDgjXoN2cM7+Ahy8tEyVN
LuwSbP0+QvHarvMxdnQ7VQwXUxb0W5qYJ0jl6KYxHk4+ou/iBi6WSTqVEl10WcHHvbB+8qBQyuDY
dztPqJKN2Xyn3iFxgF+P88sYk20lkjWSAi4SUN2JMo0MyafFHkg1ySN4mK1PqnqnauiKhyR9I89r
s9o84klUgFDoN3JB94BEnzLwwdrj7m0gykkO2Uzs3nJkY+NMxnSkvq/S+W8YCbIllTlWVPwMHcUm
tONeZN0dT2KOd24+RolxjA5vbZ2v8Zw9xnR+bRdsY9qs+4FVdOtV9+Pq3vE8keBJFIycZfvCxBRv
dfdMZsTD2A4uNiRM97U/bhfb8EL6dYPwiapBww5qwSOoyEMVPnS6vvjpFJRBjJKeML0Rw7IbmHif
muEjZSNMOgni2xIqMLYwQXzkLe/LqOatMBKzgN16xEDNtqnAvkVWuoIu0ENp/yiSv2G6gY03jBXq
ReTa7mmqXnuWJnmDKdA1Q00vfINg9sW76lF2+xFcdr9AwJb0gA6sUD+0qp4tEb9BAAkioJYvmc6f
bnI/ruk0yv9DUnl0qyobwbIA9a6aIDhoZBLmajkOwjhkwqBdVIODvTzioDM4k1SehQZ9jrOcoZ8r
tSm9FEluge2KZUhRa9uel15/wgBJsPXUMuKJtUPe9fW6m9rD6sG6ehDxXYfGNe+nac47b8HEjm8P
mq3BoXHzUDCK6BzLe7Yfagxwox+NNhMD1WKSETASph33LsCcqM/W+j4ZKcT/6X6ee780w5jlUH8+
xNJgdGPlH0uwrscuSbckHNQu8m+tKT5WMa9i25L0zbn1S0QTWmMqUGoK5J82BBspRDwXQKpoRJYF
MhpUhHt3jkJbsETt+86bX9S5DtvT2Iv1gPYatD6b38xqv5lnyKXvgVD1oa2Qauezk7d2GGGp9J8Q
7dVq2Sdncz4gzgLrI5vKWTggaL5Itq3F/FSm1Xs/9+8rlYWEmg6lStcVke3fVF+9rUohzM1JVQqv
OfaPsl5gl99UNPe4Wp9GN6ACJrD0Mg6BLYvH7oPFfxw8uHtV/RMa8Fefw1tgaUEP+kC2ujkZtryC
i0VjoSGPh+BMx+Ws5PDrG/0cRTNkKC3cpIIY6fA8Nmf4402IpUKxEa2QarXRkUSpOHj65lucHED9
t/fpPG5RgF6bWzJ0h1EGVNiFhtYrj800l0LgiEqTbjmOXab/+cc8jy5PXIpOOFRprpNs74vhZRbN
qx6KrPKGgrrgV/fjC63bv13Fwawukcx54JACkqXobSLMCHlRlSPACs+26v7MQ300Ck2TP0XJhmd7
DaXWNuEcFbPZVVjzubKK56FFdxMHl3WMn7MU6RVO15jRFchiXiNUVILEZdPHfyaLdjCllyGrPwlc
2SYPZkh0wMPrvE+NWb+VhONG/rDJ90E7dVVZM5JHjW/u26lGLxu9Vlp9JbF71a0f46/hxySd4UYW
RocQIg2o8N6DmX75axEAwc9nv7EYO+kuo2vAPkYjssiStKSk2ve4moo07T28iCOIdGqKrguAG3ZI
R2smfLR15OckXQ5YchiPExqywSE8Zpm+mCn6XNqqQJ8QUQ2PgrY5RRYN6Bz118Zv/wRjUMzD/GuC
FeRZwg9KldQA2hBtqMsmWE/dON/5df3YdukrLqQ61zFkih32EsX717D5hc/698oyOFiLBsPNIgtR
DHq/vhQsD+fl7MPcFdI023npNmjJCf0axBw6+0gD64qEzyFq1gQ+EgYgS7jUD/7KXTEFXG5G5usi
rFEU1tAGH0UILEvF7H2K8TRW9KVBD9dIMXCgX+33nM3NlQwvWWaHQ1UrvDRll86QJWfrjLNrUWUb
rFFekTjd+HP/a1v/WgXIBbb1E2ZZd1VQfUE0P8Ewwz9D5R/lc9+dQpm1ZTjKcD8l3d71+pEgWOxK
dHfuTd8VYzj1pUmq9Vin89uwNGTDhR9tpzF5HZd+KqbZITJXDo90uOnEE4LBN5Ie5ICg0b+1GYGu
dybZEB1gjnKBe33c+nPh/PmDLEDkF8mvco2+E+ASwN2mPxYBm3nCYFHWtnM5SnsdR7kdeqPyHnT9
rgmCd0ejRz35rGzN+Dhr9RJDEjvcqoVqvkjbH0lrWZGG8oahtUA+Gu+AdhocgMEWTCNVzk321tE9
YJYHgw+MvbmcQ+d9S672MT78PhG8LUk0AIFSX7VuTrw5AZObijD4jOtJ5bz33iYZfoyzhwYje4r7
GfkUGSLufliVkkO7RF+pCncBA5yVNjFm8ULAeLh8Q9U8RLPfXnrMD9O6v1jItaFNyCGXBVEYi6GU
o8j2Y6CwVjstc6QTAqZpnp0NRA4dyGPjr5coqN4yMSV7O16don4OQ+iqAGDGcscN32WzJ/LAomfz
kmQsRRpgxpuEhVRhfw6GdsYCM9ceLrNHObfbVj4EeoJLWxsjWydYNs0KQTFZH8gy3rNweW7X+0i1
NDemulU0yPFtKJLffJy9gQkLtEV+UQ+GbUZYtyJ2fjhMTu/TRj3O8+2GrZu3QbZfcwZ2g9oQuS9Z
2c6KHJDoBpFQtjd1YPZLB8uK2F8fYe2ybDgG5jfMj2w+Bn2GW93Pw0jdU0cp8L2mMBOmDSF0vxJF
r+G0IB17TvBRYY81e1+0JT9qlWeeLg8I6P2BccyxDoVXSodvvFUXso5PaGaDUszQDqzejkuBAVhY
sB9qPj4IfB2sAiwwr3u/a2ThLxpuwwk5saW+YSPetBcV3OpEupG3CMym9nQBuS7KWxUi8yzBKRzE
Ahd6X/oTO6/JCwFKly9p85tBULuF46DewufwY6yWsvfY3zVBcZmmBDkuRj/VjqHuaQdXrsOaboBt
IKK6G+RD2pIwr1JT7UPWboc62Lp0ArKg/IPJom1cSazWCJUgMex6iTCqVlgantteAcWsL7j0FK40
hFUktQt3WqAJ5z774V2j89Zz7RFcmMnnOc4bRcw+FgksfQYozKX5EG2GdzcOL/Do4TmuAdRWwMHJ
MoylY+RnEBbgWfKiXbplasAqk1/Z/Fr76OYDxqFtmxLMOIellgJRLuHwwm0GG0ST/MbCe1pdA+lY
MiG+44ahi7pYGz4ArcYqAV835eKiX3Q7AmAZPib+ZjsUPJEdn41oL5X0PwZskoJ15u8KVCGeE0yU
e3CTydqfKLHNfuiyGYUuNohkHO4kzL2PPFAHNnxbG3YnRbOu9LB+C2enc9fTXIBnlpMWRzO4k8+T
bMMDgAJwWNmGC7DeyRM0J8lj5auxZF6He4pCzTdWb9r38WtrcECs8tqRoM89YZYdjGbS250UD65Y
0B+sXNMyswZomYDRUA1n28Dk/uKRInD602OskOPVC6Gmq1It9rHFjFoVZXkUuqpAcvma1zo6pWu7
tVyzHRjarvC8FlGNiYEDoIUioDbtRurqG7OM/ckFCcB0jjElpMO8hy17djrEqA8OBfiJk63yGb5E
PuB2r+U7WScOBQUswab4DOARBIznfbvwwSgxFAi4AwA9mTeGLg3nbRhvuJGHPlZvdZ0iEZvwC4zD
DxEDDdHE9pXMLzSC9XLNljs14f6cU7RPjEFyGQPoGnT9NFuULYBpUV62LTIXqhYeFfNY9r77bkOx
5gDCtiAI+KYK8LxNhe9M9qEpRJYcvElEOKXctQm6NZ9a5AcHGb8QFW9ksIiHaGxeZ6LtcY0A8Y0i
3SYJjCgZOBOfjAAYBV6GFMswFwtKJd3abbzwX509hJn7cljvw9pdgQBhqjwBMFl3w6vnA6xOCCz5
pUZsCQrhQk1Mg5kdrww8dJmNAc+jVL00k54KlFmqyMJLEDhRzMKe6zp4FjfRF1/rILdsPFhHsFX1
Hak13MaB1NaK+3mgG/BYGLFtO1hnKlQ7y5p9Lt474w7MiAKO6HqIn9qRFR64soJE6PT8aHldZPNg
YuA6aXdbDj1qdgMddL8Gp4jN+7WfPBzoqH+H879/girzF04Cm9HsohDyrdS9VoDSEKjw7m5/zBqM
Ar/DMGoQIJ8MVB28RWq607A03vZkU4VZnXssAenu8aqM3F+d4evMxqgvAA3kPZToJamh650afoIW
Vu/6mt7V/gBQtPeCMsZqA9nNLxkRY5nGC3BmF0cFHHnCMogugwEFgXkxHBQi+15S+iRV0JQGX2hu
RtTrRIHTriM0FTPNwdzbfFqjPXzd4fo9wzN4HpYXF4Gch8Xj3ZwEqJiFjrBEu9w07mgR4xCmVuer
2k7chaWPii3PGmTpLUuUs6pzRdDXn56DUWBGuqIfBpoH+Ndi5CiCqhDaVxu+aCCBDmQU0A5ybGaQ
SZjTyHHxy3PMfmuu/6aRfHazmUDRN+hPmuscJ4+AvvfO6EOizD7rqh/rXxM33XMlPoUJzhzkLM5c
iBI4pBU5S48uGcYdijQfZSdOaEYYjHJyT2KetYr4WxcC7dZI45UU1EicuPogZ/YXgAQOl+G1ArhT
BBLdDmVbBlS7jNQHmtGq9EwHsxj+yUOiyggTV6vCtmsWxDZ0/Q4EyotN6V/XgIZrDBuKdZg3XjZ8
8wQGnfQurXpMg4VAW9NFvcdTDSsP1l+JR/qyS6B1XhkqFE6u47y+YCKZ5EBobwQtPE+q/cg9c0iX
eAc3fuQsSV1imiDZNKgYUmLKXs8PkglzNEz/9H1LcocyucEKyOIAgiGJBRfiy8CgNlDxCuPncAAu
hfHQ1OCMklMNsJ7jrLNNDxnFHOJHqw7pOFeJg7wIK94c6hQYOK++wzSQhVvruWxu8g3oDtm1N5AA
43IkiBy+uWOq97lGIUlvzh0+fSRB+DEktUQXs5u9ugGwEiEdvm+8XLe0LVkCs0WobIrYVq/BPAd5
ZFGOJ1Y+9AQAv1lGhjniE+n9pAgSZIcSn5eRv2GJ10BYEjyTAC2TP3awEzuhYQdD4NhvtTbPbFg2
LTdB6XtDko98H1n42A1UPCXoFWFBdtDYn6TSF+KaO3TH+VrfNeStMmBTPFAgUXbXa8ewce8AhZ0z
A819NUGeEnnzFQ44I3zf7xrVYK4ik5dQAcNgHd20Gjxeml4U6TAp5MHnHmHnc06hboFpX3vsQEH6
Sb9PZPUYTLXbLWRKt3XrtnY6AZyPIWHBlkbN/1eDXBIUdcZA623HPVqwFIEPwXUWKB0NxAv4seCF
myMGoxOwOH1fqukZSE2EeXk8R4OobZSIDY5LQFJFxd13zcXRhfc6ojj5VPfA+/CdwVA2d0aFG4aH
2dvop4F49Zh10OtZ9hyv3Nt4DThXWnvbEeGruXOjX0YCYmzPs5vBA/mKOQGIa8TrzAJvF4YO2Ama
+MxFTTElvUZFn22WLqx2abdIUNGIS4a+6gGFflzUS7LmLNAFX2L/ME/xXe/Er12c3PjK3QXK/jad
UJtF2jN3MS2syn4F/a7G4ROZ5p9jvH7Dnx5e6zO/mnDc16uaN4nXCTDs2DGaYxu4+jzOIeCxONgk
A2hC+PkUpHUvzhvKmOuj9b2HuYeUDgViPYIgNn0Gq/2qOTZ8GndTFX+3FapThw5ar6IHIGf82+hs
iR2Us6R+0iaEnKh/Z6nHdhRnQ1udaladZpm8NlFrNlIa9GlpuKsqEHlRit63j5JHwVHp9xjSSWf1
GNZ2Pzh0iMpVm9lBu6F8uhZo0n57n5hiRY/CmUMiB0gaSMTrx1tq8yEeyI6o7Dhz+hO04LY6YKZ1
Z95bKy/REAQY6qevMW76PNYVgEa+/PKW7XgfvxhPPysRN1sHZHMLFO8dwJPIJ7cuh6SH78INVcj6
bMxrP7mIIbiCLtsANwFXZCXSri2WIvp3fKROvLdhxm+ANBzKZLVNNEpgTwXQX2U+ltAMzQFFmaVx
/vbWZVvlILbibbObyEK3S5fmyTBghk9JVL4KhExIEYLoAn83BUAEe3/4DG0My83wJnfOTIArB7Ah
jy3uVjWXUQqTqEAM+7jynvRYobzCZgUXrA8YREPbk9FtdKuIrcKR3FH9JBPc/pad+MzuUpAHRx75
j14zQ1EAFnITAcQpHNIIYtvDICmoH5YKYCeG1AH9JknhDbjI12SUBxgrXpYasAqTNPd7tJspOrHM
KYwmdaY6Rby6xJp89CNQIjcM7a6j65OZ1ny22ntU+PAb13tL4SX1u6y8dMOAQm4OQQ8xIHDxA0Q+
+9qDtVcCiR56ojAoV4gpAdsE4kQtDtMK7OhuTYLuAPCN55TgR4AM77IJm4ET8xHHPb/ETXxOWZKe
Q+UgYJW1K7rQoaa2LVARG+7IhDuhl42/CUN0AtoDeizaTpbViEMmIgmO7XpUu5ou1b6DL8dtn9ZL
p0+kufQJS27fTFqYmZ4VcexAWPMAms0coRRB7+TIXSXnA+tDcUih0QCsKPySjG/TjOagl/J+yMT9
kHaAXjJcLDSDWS9trqPrlnKKFGKsuifS7XqCW4suCiBevf76kG9vVYTnAceXPp96rvM669Kdgk22
JM4c2nDetGMjd9T6sjD6dj3Q/rENIrpzmUH5O7yreCs9ds3ELMtFUwv2hqDz4QZ0N8wtGP5mLnFB
YID9BKgi2cED9htnb1FlTbbxOyDNRo1PLR2elsg/ecv6juNIlJXwXs+p5D4u06jdhxTFVNP0oHm8
VGz9G/SwDiDEhxW3oxd+L6EnDlqFvzQYkKeo5WmlrNtYAspzuunCeGLd2c36tFTieWng4AEpJJwB
ET2Z28q1BxBYR9o3TxTo+AYEeIEiSobghwbiUHzDbcw1kHPWnr8Z6zHPOBkLH54KsRB2P0F9CgUL
Sk1Clk/dpCAO6g/pAOGMHk7wULHNFIc6r4Jkp+PhEsNy89TDBtGMNy+foKZ5F96cl+L4QQ3VGfKs
EBVMZgqINU/Wf8xEZgsbUGjCLbRTCeBwjhDSIyeH0YddU4y5CQSc+Fu5Zn8RULgWWhO2Y34ybSvg
tkQ3/lbBpq0c2n1PrMOZEt2KELgxGuRZ56h7pih19ybQKNpcehAjgJ8psbvVhg+jxiEdZO4YtJDC
omvc+AOAT8TYdDiHUYd6fZAUGXTlComrMSxxC5+qBqwcrr5Al5WWD2zd8cQl5RTgpI/m4ZCSuN95
LCJlG7KpXEP0h3M4WOxoEP5U22Dv1em28mSAtqmDP2iaC/9CnQ96Gt/SkAg0BTaBnYCA+3XXg7wR
+q9HFThz1oZb1AZgt5sk16Czbnai6AFmWoGc8hERjadxx3uYYbZZvIEOmRd+36Gw6ZYiA+Ks6xQC
k9v3bXoDhY+eXl0MkEy33oM3xGw/s3ULJhWV4q16zNCDj+17EMmutPH4d16Db4v1XXGY73nVZ++H
LzBdeHJsU908t4YelzqAZw49WHxcafQukY7hRkBoCZrJlLr3uQ9eJ5HCsHJmcRkMDYdjzPjcNIqW
KSCeous/bfM9qGfoJqL5knpfa3pmy4XzSxh2QAGAw6Qfmf9ca4SeVA+1f435MYB/23I2/T0HUpqc
tLcn8VMl7/l+XY4mfhb0qUPHOhQmeg7oU9KcE1ADcf1o/B1ei12wgFWi0VOaPrveQcX71gwvFI95
BFPR4dZZkeLatgWYEnSyohwtuC8JpPQrk09DfLfqTTA8Crj1gV0AIPKRNhDEQRnHXz0T31XVVABV
2gTVy1odDCLeQsw6uupetE8TQFDz7MR9J/8sKMd79y1CeB+v74G5ivA5dWcdvlTrbxW+Rsl7q64D
b/bZ+gdTmXkVP5HkxNeTXgput2t2judTheR41c67Jj3b+iir09qiTTll6l2FTx7mRmOJofwx2/J+
4xA5xaaDN6MXe4MCc5sFf0f+wlKG6dLzDLxnfPDiky+/veE1oX8FwKNBwvWpv3fTr55fBu9xDZ9q
OLKEryKKcYA0+UrvZ/Gnqb/mClQrCgjiZMFXkRvQTy7Gr1jSiH7vv7zq6vtfsCTOq/DFp09BNWx9
gJVMlvjQC6anOFgtyn00vEWLQ6rt1z2HX3ATpYUVgOGRQebAEmQwLEKDSzwDiM7hAvhDpwzanpd+
vH0S7DKU4zb+EeRl6A7RcMCsWE7R8esTh2B22YXzk5zPMB+tBizwu9R/abHcwjNm/lNSiCM3WzzM
JXibzV2MU5sLiL2bQwpXvXZv231QH0R4j1fy6JgklzW9LECIAAQsxWQQQ6f2rZT7ehnLEXJEAmDF
mD8anSilJp9Ylq9wDaskyGzyJ8Lp7gH8zzIkzeKCDgFfo/eDlCY+zSkma+AkSAEgrR2uAmBOCXoP
n+27CITZDBQk/oRaAhUplrT8sEuWt/6QU5RSTQKfBgItLcB2pNfnFowzyO8c4s5CYvNhE6Ru3sm1
Boa8Y+tDg1EBgP838gzOT++z/96g2Lh4/NLxh079qb1mZ5OzhPGH3Ug41KJCc8GG6Qtjp6W9l+5g
6LWrn/oIm7QtGPnOFqgq13wZzo19jOwV33MkQWo/7yPV58x/99SATERECjOIh/ynGjHwaipUhf9x
rPhFPNYRAAoEVK/9F7YIZadePtPxT8qerffbd7/U/+Gg8xL2RzmgbAAbuuDXAzM594ULHp35tHLE
FYtnggsdKqe8x11M2xdcnDQ7SveVhm3RgM3ha7XpIK+I4z/OPEC0DBFiPzYlDj7f/VrU0l7XlCH6
Ff8J91tuvG8BDnuA7AmnWZlButwGzQ7KFfQ/czEwoIH0JSn79Nr6n0bOGzxG8MQlHoWH9MfkyIEl
ruw1+A+SzmO5cSyJol+ECHizBUCC3oqiqA1CpgTvPb5+DnoielM90yoKxMuXeV0ipswFPPwTr/zw
Dz3JKhp/zZ6I1dHfqWXk+JO2DrA48JaXfEnLuWyoOS1/rpbNkRJ8qX8QR1qzFp1n/+unR6N+GNWf
Zn6Y4rNojmn1Xk7nkg1Y+SkYn6r/VfMsQhDq0XqWg7wvwO061FuNGwW0UgWy3vzK6w5Y53TSt/Bq
6trOMd/j4bDLhwHnZMQLBCramOw2MvN6boXunFOP0PwNzLV6H9tjz1v8NbRfcPAsyaZjoPu8TQaS
atDuMiTzQh7tLv8xM6iC2hNZ4OPUlvlWKfsGKUU4P82cM89bX6cEWbIsQipsA5Gdkn1FBFzCiaQS
L0/13bMBBhRYQya81B6TYBTRyNHaWl6I+q6abm28Sphe/GZwFD5rTnGf4gFukzY3Vl1MiK5G6CsT
tx1G/yr0INDLhbLqTz0QfYaMrCjFlVVAbnA1B2220RplVXCaEJXagl6iSWW4zX2b9oIXH8sWZFDX
lXbN1BhOGQ2fb1csrkx5fFXDcuvJ0fPNFCJSmFp39FmTHNEU9MKqa0o3ibMtS/Wc1uhdlPU8u0pr
nGWjhSg+JnnamUPOq4+cEr5fbSduNgUPULlulWdStE5IeHUK2gBZtNLV2tG5Vf2iXoU+ULwJopvh
ODAyNyle6Eoeap+zDgpRN+GJAquZ+YE1M48gckEIRnnNWpnbMeoci7BNM1egthMvCkkhUl6BxiE2
plXL+rECECJN3nHIEL0sNJ8Jy1NmBMi6xIoTDenLfaDv0n3yb/lwcsPbOx4m3D4DHGDW/VrR3jAO
YnwetE+Fc1z0vxMMApOaIyA1memYJrVdT/NrUvdiNK8rZSvM4QY0z+XlDxLJbssOeeIi8Hth/7AL
hp6ei1akgJZoiccAvKn5lkNHn3hLAFozBOxWgMxJQjGKenXpEYggQprb8P/R3YiYoVYHq8EVO5BF
RGyS0y9i/IiDYpwansho3Za/x0w/FEQcnJTl8bakhVqZumk7A70P0CyNcdFznbCuQpCPwXhR63tC
9xrTSi2bfV4mqn9T5beGGpd7Az4UfVDCq4X61OKV0qADe+W3LFUSDd588VtUv5rsgN+Cxi3glfD/
MuRNCqXZB0buuB2A52hDE1fhBY+YYtK58tpcduCi4eOzdYUxwFQC6pW6LvzuKiaoqKP5KnBVQJEA
6qTODIuv+srSzh4QVN2HYDwl6cL2fcgDilVuHIYRQOJ3LdqJjXAkb8xpkEWkfYm9ASFJChhJWrUa
WLsgxq6J4L/TtQsJT/wmmfmIi4Q7aDlzpDwbmteWAGAy6jdNd0eBAyx1uwIBhBiQxM6yu6TUHbVA
J9ZHR8EgTrwLT3Up7sTM3/g97Kr00cjfc4BIAtRNVkvPGqO9L4lvSVTsioG3aBo9tAT8rsNKZymn
EFY7jAPo92/BgDhfnB2DbSoR+yCyYhtq7DNRE28CoQ1SGh1ZPZqZdTUREOf18Dt0014gqHLgxu5a
fT2jpxNbExfPnUn9ZEbD2UTjVZiG58NPBuPsGX1yS/ryKIfCoQiiS+Wjye8hh3txqzb+Tbckz9Ca
E9aH00oupeMATpfhc2ibad31+GKg/7TZcCIfkZWYr1Q8Dmo+HaTYXI/jAqnFCO0aKBB0BhGRWP7A
TruUrj1vnTmTHqHYfVSyAVuaHfOmOQRVsDcqhNtq65kheK+pPCtJfImJdaob9U6a0UnNNa9IP6M0
+9bIAzeaU1VuG8uwpVDYS3GxxzNbSTSmqZih2c/md0LhL2ku/o0JrAhDwJG4nIsALZpKzSbdtXX1
WQvxX6WZp3wI3lLd1cv6xv6/f43JlR9glonjY+BPW0lCIlLp1VdqgSJTPlJgQFRqOpLFpbYP5qti
2bUsfUlAvhjLXUnhe95WGKiK6luER08I68U3M/pMMf2/Ot77zd6f3cxaZ2isLABLc5enqCauk7Vt
Qi+a71EHO+Kl7S2W39gUKzWHOrlH6k9kUM6L0s6bQ6991ByXjIyIMAA60PZzkTrAPmb5qdoZdMFn
oJ6a6D1nO3EEKZwKgLYAaoIDCweqMtIs8Icao5N5lHa25EnyC3zGzZTW8cNbn/8rSXWMIdwzf3Dk
ybIfdCvjRex3uXiOlSvcqqOHXpadI4KVUt1ZYInwrxyv5cAthcNxJSqPuPnkVFOIjxhxXJwL8pHF
DoB1gNzKyYou+gpkyguaE0fJm+ma1AGiHEEpmk/SOFE0ySqMbGub6JYUtBhK8GjkjWq8pRTgTErs
TnnI9U4CIGWrSu4NnYc0jn8i5aBrSMDHz1IS8aQzjhR/SvIkDaoVVoW5QXYwx9uweueutPMqsfWz
WR2JxXHDZUtKbSNTHWyRu/1IdTEtj5rGpo91jbJO+kmBThDD9l6VHkCclByffeGOwzYOUKq57IVO
vrm8XCE8tQB4PnaO8qgg7ZT6e2ntdBhrGc1HNB200HBiB7jGWPWtK/zKYN6Wmzcld8G30l8zK7cz
4zOhXETXBTLoeCtQ8Y/jY5j3ur+1pHPIoqdWv9Dxm/pbPe6y8DXKd7V/r2bmwLdMeEX6O/NRzRpZ
cTNZj5J2PpeONUHlJBy10QZmH4vIjU++DrVLlhxlJKnxblyzgULfm8WpVW9lWdoGZpRmOosOWwcM
l0FkGs9V6fXifujf+c8SZTtp59y8mKKrNWttOnfmVnQRg3IQ6NOzXcxaiVlepx4vTr6NwsMIS1mm
QKs/2fxP0O7VsE6dx4QI61/ovzfSLYz+aNYHy1PCa9JuJu2GmSd+BOrvMK0L60EfjvPqpUsnXfeE
8Y1iLJpXwxV4739L11+JxolkhLWQn43qSEIfddOJ0js/02ktLyj+Rdx/UvHSAcbHNcscEYaZsMAg
zVzZXfkzqB9T+68WPKN1JfWkjTsh3s/VOnfI+1AeXXbsur3oX3PnkeH0Ubph1TafpUZ3tS2jXdv9
9DRqRnuL8FTkaOHM/h6rR7naJNYXz39lSCihr6O0Xb4KL1kPCJfjt3Dy0mRhh/bmKvWEfK3Z9KXw
8j5hdGrx7Neaa+aXmYbVsKlHLc/BcAm9dqKCXT/6v7z3kNsENIud9ZS6yun7a8OUK4/IMZEksXNu
8MhVsPvqoFkQyht4HJJ531t/ldEn6oRgLZ4nr/zzpQgjUcRgi3Sgf/qNl4FKoFwmSC6pwcHFs5Ru
tMV+EXp61tOV6fYo51iVOez1u98cx/CZN1/Lm5aPw8qMsB4B2Ov9ss6Kf0tTUlafcr2PlC3YmK3Z
v6jKGUw+cvUyL9/YcVDPi5Enn67WcG6CSyh3tiGsVrL/FdRHRiLmpoL/2W2qbdmcwvbUobAcDoW4
n1iwWo6QkhVePxjhYpMN20n4M9Bi1AJoe/Q7CP8iL/FS4zXRYXbKpS1+ll/wdRHl97pCZ4vEcmxu
ZX6p2GoJ2+5JmmdakJb7un5rqktN2/SBGrtn40e1bYR31lKzVUJmk/mSYxSdiOt2ku7auKo7S6/C
P8r1B5Ib9H52i26fzoVSdArTTdd5g/nwbeAt5T1ojjHoAc+LxegTk/5twgZkcyExFlf+NhROPIVw
+vqPn4bTk/GzfJnyQYGNj9N7oPz507q/dbWHIjT9KMBawazafWStxWZkgX20Nloa6ejia7toIWWY
qemS7XwRZU83P3qT+mtIfdG59zoEbDTcNHuFvouIAmadOprrWN2DTyvMgihKC33bdt9yxpaQnRVc
u3k/2V9iRZAa2AjDRLPPIN6m7KNPPH9FaUVuvm4gqNyCHD8my6T5a1alW4clO74FlNnQruxLn+XT
jGx3OgjaSde2esbIs6uYIgf1l1lJDG8+1aDtbuR4liI6WMjDvZHuJf9QaO9KAsC1GXNvtE4avjtp
J6L56FcDUQP7uPDQ/Ev9GVcqONAzqRf6epePR4sHXwh7sdkLzM1x/BPMPzm+HkF9LspxBhQCSGRm
8SfVGaOtv+ksd5Gj8guMLH6nvXNYicqZsLq1hhx1NtVVTgZ0hrMOO4GzPE3lQYPOlrKhPCuwu/34
mMJVZHlfZBfWdG2etS09fXIn6rnu/T747spgix/JKm9WgbN1ZQwPmWoeDEiqvb68NLVrSLsg8E4X
fuvA4UJv12K6zlFhlnDfu5KdRlx0vkbksWeS9lGgWBY2fbBpEiea3ytta9WnDEjZYlEItMIVgK9i
7LW14hOCBrYY+60r5W9DsePgtlBB2q5LjmPkKbLT/yCksrFArGfTHu1v01UhXc+00U2KX804j92m
V4DRt4L1nljrNL3EXDmB42fr5oCHzRbXqDp86CAXsI7ZKl6aie4iGQeLQowCiydRFNskBaw9jwYo
SFHZivZs00vXnxQaHuOpK3RIGPvatVq9WlYdNWDtHoKT/6MhDV2i2b93GiAsE9Vc4CFcRlkhZ07z
Iixp5oqymL4ZdFSbYK3g5iAnDwWF5qiQpYio1gQHcflSDZK93t5TDN8spJgT5NyndLwa5aNF2oWg
ilHi2+eRN8qmkL8kfO0mKFyn7cTozZxuFPhhckUOubKtzXcUjCMVIz+00YWTibo+UwZm9nf5poV7
X8Qvyd3G8cgqZ2k1OuMlzPtiVWTb2Tho8anko00x1Xk/clH4FKyJ2+MYcXyJ1lwEn04i5Haknefx
zQh3QroN02f7Th+zqi1ig2Q7Nw95uBVghsW12t4hpkEBFScjojAFvRAR1OkYeMHPd3m4SahOmBSy
k8CB0TggEPEKra8g7kP5ntHvyPlmUDb4SGh6LdnjZUwyAgHdvtib42mwdjMp/ILoIQrg5Yx4sgbZ
c71ZucH4a4w7yzgEeYXE1R0wJcOpkLnBH/VFp4dJqKJVQohMloBdqYyz6bF4IkG39END6CmUqLJR
+CH+Ri89ccTRK7oy/I7o7zOyO5FLuEbcOVVLCv2562FnUGE0jFjVysfR+k/xf0b52coM3hFJn1YK
HXXLxnO71lBjk8YpoqySsz3ykZrfIX1lQmHrxa6C5FqxGi/45SrXNa8Z1nnFPvpVE7l6Hjth/2UO
T5F2VVmAMpgTVb1xZJwh8Mx6O0ewK8nGEI/j30g1D7+a8S7MRyN+Tm7natl9aeLmz6C5LmuKs3XC
qtN4NVU7OTvK0mSHw1nPPyiXmrpbDrzuv8QO+EP/XA5U1+I/cDRktjErrJabV9c5LD5gV/+0wkMq
bMXppmqffbL0kJV4msRLLu+04KibZ8xTyrRJ8/3MLgrRPzIm2E0JmU+SdPIMHAJbgLMCD8TT5DbL
53NcU17lI2JD2vR0RWR37dENuikwN2VE2cbKs2Bk1CBxuui8zFYG8DtDQhy0dL7PYTqa5X3kyx77
ozkezO6ixPtO3YBQdehPMtJCcZkMaJYqSCyUbfxuFgO0/zf114g3LPI3crXVrrVwScRTmW6WB6j6
a4wWQUUeX/+y+qu25TTK+c7oOeZdum26fwt0KuDQnn86MgPS8QXB5OjdibFHlR+lcEOugEeJt5Kg
ajpo7EjL5aAot1G96do+0T9U+U2mT+vzV1t/VMNnLGznjoLZkud2boYTBZceV2FEkd0QZn5yuuni
B7fQulu46SYnZ/9G7196pnjpwDDY+LsRdaIRPllu1hFl5gO05+d5Z5pejwGVpdiEVhUKborM5dJY
CtAUnYf0vw5Z7ta8oEGK2p8n0P3F9HsbuFQZLlujq3iXgm2b7kV9NQsntlXanfAWrFlrGZ90etJO
+GDgZVaeHFhW9BTCzrROKb6+6loqvyocQApPMElAfAifZeuuFie5mOx42Pvld6lekpmO+onEOR9W
EgnTObDeNjK/a5FX932Md9WPbpPZUG9FgwFv32i0SrgSROUfUOIgjrR7nR0jUbCKf5n2rwhO1owH
2mFYwwnEVW4F/4zwV1c3I76zfpeWAPnXqL5WyeGxsKTHoN3UylXDUZOk54l+qJsOUX+ywl+UAOK3
yg0xS2srh5EBzOCSUBsmCbczX7Oi0UkeoBKbFJnFWW+8kZZ0Tp9qsJeF74Z8VapoW9xoHyqrBEdB
4FAc5PquiB9cUblOO0paW+Oli3Wat0u4LbcMmoEm22pM9JAHj17FhYMmXATKFsaTIB6G6nvx3sUg
gyOkTqne1FHZqum/yrokw0+d3XSTNgEb8jrSPcBlSvmXkqGiXs3OwODD+kaYXoxI6dfMRjCFD5ns
/MZN7cjBz0TRkNnwEB4xeK2KJQfgPgZbWfME/eLTwsmgsyYvkgiKircLRuJRGlgW1nqM5m0PWtWy
aax86myIUtDz6iKiAAccTe2BTl4zAfOzkkCbXlnxaCvWm59+J9Wjaz/Ndt3p6zjYK8rfkP+hVeoh
F+ljNeV3GdiydCfYvZv7Xtoch2yn+qd6uifNt1Z9NN37ID34QpRgNydeWB8kZReRimIQf8FwD3eg
itjVt0r1nneYlqZH1F4ZgYIC2GQQV1r2npXbuTwMxs5nGTl5+3WPavTA2gn0uD/divc4fpAWwW1B
zVCucsgmHkmwIY2doQ7sofkn9we8nhD+f0O2ZzDudLrTif1UNUKt4TeqzZXSFXYy/DJdOXPLE7F/
Bf19XKNyl99HUJBgo3uWtSXKUkV1UgR3jKZOwHhCVqHIfzCyPA7sRz33nFjuE2ix5GsEiV0+Bl+H
FK7SGbTO+J6LVyBcBumqSYdqombR5mPHtXswY2n2Mhwy/iK6SS9sVZEGFPjfuhkuvzfCrO9E5zw8
Z8ztbVKswuKWoOFZhjVFprKGnVO0qpfZf9KwS6grPkfs1PXvJm8Hi4tsf3g3fdQe+UOAtkgPDAXI
4LiWr5N+ZsynSXYnn8GIn0gEpF1Fb5l6tDZxeTQAF2mDEVzoiEwhZWJgrepIB1P4+2T85Vzm45sA
QMd8rRmXSXGFP3NeJ68s8qZy02jbtMmI0nKJc6nkU2u6819G9kFh18qRkyDJu1rcmv6ZGkBVmDBo
SEysTF+lxjtb/cjD3jDvXXgzy+Ogb+rSS7kSDfWjBmrV0PAwyglEz+fahwmTNRRnf9zzw3oCM/XN
xCxX0YIGfx24NIEWK91CVmYcAWyq9WzsJ4b+8tQBSUrbMrgieEYmS75H9iqbi67gBLINJ6iO1lUw
XDTcwgS2D+W1quvDfz8cw9f4HmRv8XQMs59qOC1NshZEaKoHdJmJMxYPbfASKOAwv1lcMFocOUuX
D0ve0awb3jBtWnqbmiJjg3qwh7DhlIY+dZbHJOzUzIvMEzkmab9p6085Qs7yVOVV1XuN9fianaw6
U1FYeo7X8MoU6ZbBZkg+Zki5nFpppN/DhoA2WMxCX6FLVpJt8qan6+WZQ1hE5g0zixOKJJ1h1pw2
eXDX+38tn5V7g9Q3pgT7N9S5REu8709C1+wA75k+PMRk20HLEGDy2ZEc0iKZ+ZDFb1r2XrWLbsMd
WiZbmDk829vlbRbkfb3r34VPqrmWblrprDQ0mYqHepqS7LUFOsDDAmsaMuLFtdls5/QeSi96BWna
yNF+Kg55d0G3BHX76B1Gxfq7035MBaAErmQhMFAvjsKqVa7LXyzCH8Tzi29GKO6GdYAvnqBAleso
ntGY80SAXJYq265RLCO7+jQQ9LTtJ9fgaOwzaxvM6xD+54skD+wb6AxoVd0eus6NJyfiYsnEm6qe
4/IBoFwYKEvHC2bDSDhPE3icN2WH0kNO5buFeV0gpCr5AKzTlWNpHQvpJeUv/1iAHNTXNDTWEsrI
Zv6M4WOl+s1MnoJ1NlpPno51vxdxctAhD2h8otHJtGA5Kml4jMvfSSW7p3hXgErS5rvCymmB1lr1
Qbd7R+fG+uSWQqn45GvXg/0y46UnEorWU/VcJucRvI3eIARrREu2BApu0ZVRVnc1l142fjbxJgNK
EIjMyb98so5KjDkdc7Cx6+yJE7fpxyvXNT9suTnrtb7qjQfDDv5f1e5YyJoUgR2I56U8au0mLK4l
GYRJsDasRzKf0fu0kpvIGx2bNXsmonWJRDL5NyUEdHXkwlJFQoKDIAP8Yxa9WP4CaSbS6whfNf86
qV5m9ok4GTpyX1Qk1X/rKKzG+JgD0BjBW4PCXTV+BHFbCGcdai+ER6FTEZujKN8i92uEssRf5zTV
syH8xDFcPzj3CSHc7GKZtxnY0NxpMKPfs/LP1z4i/6l3D0vfVvKmTb9bUleN3Vh+z92nICD+5SIP
/8OyR5o18VPz7yGG8wUdSKTnMsor6j2odnVwB2p28njPfLgyF5nqFxIw2yQ2yYAvL0UuHm7bbIjc
cbyDyxfZnrw0NhT5QUGgDvQ8701E6T9VUr7Fh+pkVOq0JiYFZ3VPp+uDexjZIrn4WziFbqQdtB7i
9CRLko1AhxqxDWWu+h5C8lzKx9bqLm25k0PUNumbwHFFtOtgf+wEr61RZ/5LzIXRlW0t59yQKuGT
6xwHvJ78eCE4Dhq40lpO13rlRhid33s0+NUacxQjx/K+TeqnXN6z5lTkv5ZfOB2TW5bcRfGl4efz
tSsv2ojoRw74wPmtTS7JPZ6vxsgVDs65GacC944bLjMPEgY0bgFoPn99KcOGAJMgW6fujT+omaFV
gTcRLpaxp0qPbgGKRDTT/RNlF23B2QhvkYiTcIsHYpXm19D9Tn0MIgLELBYASny6qsWTgeKJzKiV
qgS4eS1HU2WbRIjEdHAwjOEFYIgpV7f2KfN2rdOODxgKCeaYjpJCreH3GvdB8VpOYiGeRAsIj1mz
ATJNpmdN2WuCk+pvl5F7GRK4JngRufMBcshhQwmJ2cj2pZdVbWdhHfuWs/wCMqioDt08LKLw6RFb
m366I1W2lfI8TxQNJL5b5oIs8/J4JRmr0lwC1u0AbULZnQnutAv5W0l+gO0NeV/lx0zbhBgdRbl3
l7uhZ6fnGG4n6TaCN5jsWGc6zKV1qh/ET5LqHLm5Id1dWTS1JY6cjINOh2boG33alvqjr+GPePxJ
dlXad0XHJLlOy5Mp/y1PwlDelOGRBx/1V6ST+DZwRQtHRkIqlSBt4X3kZyLsASff/8YIm9d18tml
O/SOZDB4BL+BsqnxvCbpx5wfeG4xzFEnwwDYAwLLgzF8VOo6nNZ0FiTmCbonDSezPuF7RMVn2Pje
YPfRKianGpNvux6F3bSbBNQMJelMmNETjEJqdOXrldDwNYwPcPEz4stc/Aisq1/fIRlcHeUy+WCk
FhzNo9Wsmu7QGr9Z9DG+VdUFI745bTQbgyL/tQSicVX34yN3AMJEAFiEOI1Hp2TJdGQitqzPrL2P
05tPCxePaA5oXnNmZ6/aDBT25XtHXLhge4Uhovb8Ngysme3V0N5Fc69Gf4XznQ8MvhPwwohL+ViJ
W23x6x1DBvnazB2JQTpl3DGCs6975r6fCt6f93r+EpRXp/+hyvf7nex/KyWuEBv0T3vK803v3xc+
x/c/gIcVHeYNScqquEf9Lh7dtvot8RghcecGrVVEAuaxtZDWU6rUhcx7dGbtcjf7Ga3muqOB9/d+
fEVxt3A+RrLW/B1Lhjz0biKRKurbmD2q6E+BGkb7b/GGLJlYMyxIUnPMGb5rFrm1uXZDYubU0qHD
ti1dSa8ro9WyWDJO3wpCK0hzXunAZuJc01p95uVrKa56+0XKlz1c5ZaTRQKkiHm4a1hlQ8mw8pup
gUSLdhujm+1olpBAJwJlgSUIhv/brrkjkj8DC+vcWq4ZMCXrG3M8h/JvZdhyB+1ztHqIg685pJui
dE1Z4fY5B9V/SeQnaCUZVyRxWQCWyoTT+xH4V1qG2YTHwDGFHbfdSjDTRNIK5V8dvlnDkc8NxQew
DJ54H9e1OybRbnG89JhEMw5HR1JLsEvafYKaLjGP1EQRX/s0sErF+JGR9xQ6pas8NUYD8OaNyVaA
klTcFoEnlmuYzxzHPV+H8uxgIqJFrwLqjuiCfyDFjBjQDthUVBCbzDfyMXzYrF5bcuxS0j5yAoN2
knRVGTtV/1OovuuZa5IFZsM67g5kgLnc39GaC0X7b5YB/9IIj8njU9JfFoG237aOWG4r/b2XZnDb
0FHHZ+o/p54Z/s8SPoT0I69WGjsHtM3IppaZ7Gxpg/G1Qbw0bTWvWwvIzxFjYN/gCDy/KLraP1SA
cOYp8YkAW4uNasL91XNVIElS66cqkn0sf2nTxzIX4ky06vMyd1b1d/OXUEE0IK0ZrVBdnBXSTAnq
gZAobhIrUut/mn8CiypIBcrP6nJ1L3etOXC5NW5l3KDfpOpmIuJdYWIFfgCoMlgeLwQ/MvmBUsAq
1LFClo7Hc7HzIVpqFSR//Y8vfpnWPlQkTG7fuX7iyTDDRNRaHMDuIv8B9Ytn0s4eI4q0kNtgSTSQ
d4ScsA/NlZ9ZtFaVc9kd/YCfiDTVL54RHvq8L4gBoB0XucVCOkBC1eIC6+x0UPWdIu/NGkjdQxSn
opfF6Q6SqGR3PXooA6Od/gNDRWzEvwd6VOPD6r8i7XeokP1pvx09FmkwzuRzf8Hcs2icGdmbNmxz
nwVPTaFbl113NFfEBvVI2DXRPr63XeWWYGwGnI7fs+ysumNnao3D1K+h6SWseujPuvmkhze+U3OG
kqM1iq3cbdpjOil29cqpWCPLDqu+X1fTPx1FTArKWnWXmqm/Q3onmRCxrE3Lzn52AczsafJC0iha
pFDDiH6NgMF6vixcWPzWCn9K9TUH25gLkQhGyj0ITUK7MaXsdm3dWOKWTkIn5+ULKo6qNjqBBEi6
b8RT8UYflCAqEe8NuykIRxyElxTCIDM/sEKLgWrgmVMYX2RQdyXGgVwCc59WMZU6rehA2BufoOwt
V2GwAVcniyuUNvRTy7dRKtc+bKjtAeMHs9OihTXRVEI4x+2BH+RFvpeb7pB+phQS28ebphDj5Uza
pnkbGWnVNQC3pe1bmu/oYuDXm7WjRcNX4RXXB8J2bZozx6j2gCs6nwVXjIP+lMZOXbJMmDD86SQV
l+V9T8npyFgRxZdfDOTccAhKn3fJ48sP7su9vOhN4K7kabt8+Z3/bEhBiwom2XAAoSAEAWTH2ssi
I3vI12gA6tDtcFXr1kucWex3q4S3griZbufnL4qConhy9E7YJ8HFtB6FK1pAmGXoFNhp25IW1y+w
077IRmDYQwAKmLm4XnDQKuUFO56rpful6wo7zSFKEoQBGovTOZMptoiwh3qxJvGLFwTdDJD06C5x
+2l5slEDfSVGFvC4sCnV2cuTxlMbVh5pC6mHoBUOKCfLR8FYn7hyK9s1V8EyZemd5eQHjEkAY6Wg
730wVIueaVyxJJQCD/wNCwJnBg0pSCijb/La8ORgX2pvYozu4auqPZ9mpwUBxY9l54D1hDGzS4p0
uOW1AVEUjO2niRtILn516VrNRyKbVI2eok/dRZSaynxHqKArs3NSD9iujz2kYSrBNRWk8Za/Akd0
nV1qdTeD6Voit5/+w+iAWsng4PbmvU3+Aq4FqAPtEqSXVgVzRaOKlyk0Piss+gqGFGv6XmRRQ7ei
OjM/rwth59Py8k6WwXnONtF0H637hCwx7KHSmAcuCSUAuyrCvL/ZsagI+0l6r2viqOuf4qVUD61E
GgKSpo80+cgDtTndxsupAhYTTTIhEk55nLvjpQ5hh/x9D2bWgxDnhoEwpQMru6T+pwbsOGjg96Cm
xi7VEKXucr5ljMX5Pz8VsU9tJP++FNPlg7pfYlND6LCDUWIFt2UBGaKMQl2VwXFTSznZakGq0ZcM
Ii8U529M0DPooezkpDe5jWPGlyl5V6XzBMu82ElC868lG0EIL1w4czhuAuVTEnC21p+Nv1aWqKt7
g8IjIgBHHO7R4ieA7jfRSIBsORqS+AUAq6Pabh15XaYeTfpq0o4hzH4tPznEm8o6dfpHjThjInQ2
DlCPc0Qmkw8ZT5y4aIXWAEXCn6DTw3+H+RcERKNu6B4EH0qJ4pKK22bcN3wIVnDQE39VC2Rn7JWA
oat2BkaJgX4B+EnVr9Xww0kWUxdbtUw8/n/U2qMzrpqfeyLRLMTKOrVKMzqnwMCDi5uQEB+MXXB1
RgbvcGwM4lxQq6DRJSjADVd9v0KjVbMuMW+9wXrWMUNCo9kWt12zMTSeZPJJExnNmzm8FNoxyCCj
eDsUOhryS12jbH4CBNkm32ASl0QU/vqrYB3lW/9LW7SU+xZsmccZI/ND9iKyqowIGwF9sRHwG/ru
BnuC0wnZtkT5b+JHUQqYbULTUxiCgc2xVlbYgJRIEz+ogUStvxPFIgOYX8imm91xzZpJlUMOpT+7
+YK57ZOJ+Z4RWSLEOqY7HP/H0nntto4lUfSLCDCHV0mkcrZlyy+EI3PO/PpZ5/Y8DDBodN9rS+Q5
Vbv2XkVpKHVHu3u0/KrAUjmNUkWhhXZcg+VRCgJgU0lLh7c4Lg/5jNfkW2VF/OhJ9SkmESJxc6bj
zSDsUBb14vu3bi4MZvmznikJkL54TM4xIZmW3EOMVzbuDbPbidNaZWEUxb6uLCVCJSTUnT8N1BCo
S4r1YMo9x/8p5FehDin1RGVVe06hup3OTcBPJ4dLhUshJqJUHKweEfA65DJjTW9SUaKBQ/7m1jPr
3cYL1lp+EUdBGB7hOdZLrDaO1087FYhFeFWjlRyehMRGxkL4Y3BGbhRtQT3mRtka3THkH02rftpX
1nuDBGyyMzZIdw4ebTt/ODmOBL58LE3+LcSJLFIf+VG1r2axLdKbWufLTrkllsXgGv8JpvlBK/cA
PZc0QuFZXwMoBo7UHviV6FTcTj1mHIEN9aSa/mnppw9W46fiShPfA0X4kjDbVL4rCh9mBnhlpVCi
F2dxbrTF3akO4oMtk7X15HkTV0DaXTP52qqnsh5Wlj1vw7LYWrPsJrMDOqTm3Su8gbtr8Tcnluvn
QAAqnaIJR6Awneo/kzt6MR5QEqTzb42LzDK2TfAeaC81huek7bAjP2XtA9PZv48OXQnHqyPDLJ22
9G1a8VkRToFgIaFMR4CUY7Sl0Xqb2mtEyIjlFJa5zNe8euVr1/9KGIQmjXKp9YryMbidmyC+kSWB
ncW49FyW8mI0bzq6RumcB4SM6i0O/vKOcx8fCWd0Nj5yXvYUFuZYExKdsbormzp3K/u1aHZKfA37
P41UfBG0MCUg9yisnt3EtBr9Ei+TFq1RaBfqZEJfBNnNHFJrD3DUvXQm05EzLSvWeXfowVXTR3A/
SjYUvRXjGiTxxgX+oSy6v6rxTHkD0cymmeuWYfxa5T9m+BKk7xNJhRn9qB9e4hGsz3SlfHB+FflD
nk41PoXyFT4QbsGNDdz1Tw/W0XtnX3+I9Gj3wLpC6iHscWqmW5FcAVPq3bjqmIZG+Mv7RvYqE01h
8WNQ3ZkkUvIHF4Ai7ZD7OCw8hnHEcvf2qgI0xktMu5nMO4Aahfzh2Gc/vqfNWWPwTmyZsAvdmYwR
6+77JOPVtRFv1XqrMfLHJY9RNdG3Fr96RwzWGd8NlUQCIzDxeE22sdNhm5l2wL+L40J0vC01aS6s
kAaeiXBpTDJmanhWZzS4wX+pmUKXT106Cs3KMfFBiW7hQoptUc5nFlNgxRR2IUn1ghAmDNTQqzjB
LP9DNle42heJiHtg0qDNsCiuTDLpNUdgGv/U41UUxGOGgFj3SA8JKeAns1jnt1y+ziZsHLekYppx
MpwcrA/mPmC+Vuk/1Xyx8kdO+LFiQUvDS99zAuZUPUS8EUipyZc2EFUoWkeVNJON74KvBZY0Nhm6
EzVDStrjnKzVnUU6islC92M3T4b+DsH3BVUe8n9T9stPmzPnCKhq0VaH6QvN1tIpfuu3mmiCri0m
7GpmyHywylYTwzTRRJrNX8hvPDfMgCQHWv0WBhUROLwxXK7deCEWmt60jkQH7k68gdBuKTjhMVgM
hI1nzfhWHIJ9RbgMM7a5454J4q2jPubV7KnVxSd0JJBmU/Vdld9qtgm1u81PUiLfkm/062OvHYkG
crvxrmAFxfijllsawTjbtM33TIyyZ3gLC1D7dkgjm/XHwC6LaGMUG5vd441OF7TIMe16yTYfMRZN
CD3/TrMRVWQsGlcirBftGMUlI27LjmJIealslkiwVlEdkUY8uf5UALykzb9BqlHsTPaVdUwKXH1V
QiKq0an5Y104ZOgH7DhfQswjrMO2awfrDUUO6WR01ZGaZGtgq8qKnUwkODk2zSVRdsNwAAYML+kV
Ms7Rj64jx2pVLi0aFpsC3SFFSClfKNhdOwJhDNEV9O7D3Hjj8EqMf5EyzQ9bsriMIbwIc76+tDIv
9TL+3l/HDb0weIpGiC4ozjfa2nB1yfPjQyN5GpBcm24aXIkXIuAhGTEQlTsmjxxbTMsK2y3C50NF
fqY/odtro0dVvmXpO7phDl2eZldxufhM8r6oMkrNr1IxazKpXSDt9QxEhX95oLhI6+9XmPtq7qKd
DvRhn/3wmWl/Dki3yVXPUwCoayN1vw1DvNj44DdxgUutDozF73ZwQ3xZhda7am9AucMkdeU3VAxD
2tThH6yb5aAmi+oe8n1U0VoO4Sj/xf2PjJkeDSjT7pV56Si8+URYQLAdb5nucqghGnmjvCnajVxf
wcZB13yZED9EreioR/i8y6S5YxrhbjTJXcHNlV8N7YL4F1MD4cmFyws8WQ5xEIWfnzk9uKub33Sv
KFPh6KbIZdEp+GsZ0c7SyJdCkAxPQzq9Z53XO48wfoThX2vepeGW+4dJpjQ8w/H3KmNfqocuI35J
+QUDqUZ6N+k4O2Y6EvMd3S2VQ0Q0lXtt2EjTukwupn5W5dvQQA26lOGf5hwQt4pqJ0DHX1W1BttF
sG5DGbtiRqvGWzvj5C63ln1r54ZUubH009PU36CL2PZbaR00KH8MPBkrEbGcH6X54owb3G2G8WIg
chnl3hg+J4T7Sr1Y2U784tRjQ34VVj4IvqV+qjVEhZvC8TyGPyqjVBZwpI7rl3ASmEssSYbbuFy7
h52/SO1n79ZuhmSa9BNOSkJidNo6z2kEsDWZwcLpx3kEOs7y+qnl2Q4W3bB2kiMz6hVZRHxII3Tt
lagYExoz5JahRKQ4j+kGjxRPuRFdhBo/Aweg+NPCk9pNxK5qNyImr+9V9exEJAJ2GogYFM72Bj4W
kfceo07M6gufw0piHk2F/zu35zT6UcE89dKf028wSgtPdI5gYw8/fobCbHyMyP14AfUR2gwXhW98
OP1TORr6wsE144AXPMrQWrG0SB9JLt6S5cxbTbW5QpbDyrAKC1eM7jsyXVioYukvpTpAm11azk/h
Nixk6HTozMdSlkTtgqNU5cAQWDxvCj8Lxqw421lMAoUvedXsdySSSHmLntPkDZIXFK8xNPT4ewD/
42gb0okuITkIpL+4NBqv3BRYxYx3tCt8YY1DbRoec2ZjlDtwzZr6iBGVF2YEvqFjieIGN+UT/w+m
xlBRkW1j5+mXn/H8E8+/vH8rp9kHSJ9qt0HqXSrcyV5JDIwSgBypgLanG6F58gqlH7Jx7ImW0xUz
r0uA9K4rLV2GVNeBMJMqrFBDtcjMrZq+VDVHZoHvOT1H3bYwDhUAFvZIzdqVH085Wljk8RxEDtsL
fdoz1tgw+S0Z0KBEmNVeZTLBhcYmChS8h86kyog/Hftr6CmbCc8ULkzczIZJsJj7I1bM3njmLVe1
/IAWtYiVjRaF4u5S1PVQH4EIYFXc52vs8/q22sRrxuzt0dLqS6O88rgw2Y+1nTDxG87popSXUj7L
6QdDJMznEke2lewH5Pta+ptkqh+JaCQXi4LPuLJfLGkL25NENGHj/aDZOKN7DMbfurEbkutYLOtk
pWsYnwlajcVnekypm/1lC9YhvYkjYIrfev/YmO9OvTUcwpArXXEB2KCJ87vl9aV6sfUfBI6Eo6fj
KcLdgqN0aaQ7WgWRQFsz4nae/OvrCEpgj4+3SI+VqsHA2SbkDQoeIwQBON1SilY5Q+s1srW1pdEv
PEzH2Z9eXNQ/n6PW2WOVnNjXwohLU+iTnGsS/TbpXovcoFgzYQmKR4bBfx450CuqYxRfrKnsFwhQ
tK1vn3FDXhNrJtmrG2dIPuE6Xs9k6Fusb5jTMZmsGDHEKkNutfeCGtFSvuUUfdqI02zwAEIqaHB8
ogG9/U3qHxgruAlf8EauNO3D6bgXVK7JRWN8DRFfcIZaLHmiwpiSAwOnVfcjYw0UMsb0bfE1dT5x
baaXlLMJHznaPpsx6fWpgdat/tsiAwjNk+uDBHrDQByYKFNMHOihurH917r/dPKfBF3eQB9102nm
HMDr3G5LOs+g3E7DX6fDR8cFAOMluYLnCqkoKCx63Awz7mBSPTpQfLlFiwzq9aBuI/CW9jVRvxT7
YmbkisHp2zUKsM+qqgj1WjkF8ptT/3X2ottMm2E8ANdJ5PUwH/tVz/TiJouvlpquB2gg5xuZAHLO
Dgby5CuE/VBZs/xE+4t+GKqJ0Y3un2eKxfQ+EcsIkBVsz+7dtH0TOZcgw+EfoA8cR35qlKFZwgh3
GlaMjJptb+3Tal/Ftzh47wdmBKargRjjs/aDQztgTgld9G9iLi6FP9VHDIaRk2rY1+a/WIjPwcQA
DPn+njNtxjbFNcBnjnfk6GyHDUa9lI2lfHr+JeFZl4/x8EYTaBeuZALgQBVEcykmOo10a5kebipM
1agWmgKWnKtQ6h4o60uz2rRuRaRxz5yvJ5ic0A6BGm4xOwQ1Jxg7LMMrxviu3adMR1lTxI0Qyvtx
ugiLY8wdF7bSKsn+GMOH7Q7uPcQLdNUi36oYnDsILvS6kUPEBiRmjhUdN01t7WVr04zeGOfCnwxU
rZ23DatuA3YKZctIOnKlpNmbGt0Q4LHF012SVsyodxZRdbdbDIQwlhuN735Dg52O71l0LqVbFz77
9BTzbjTzAYWj2QwbsVeTe6dIVzi9+uqoLvG05+tc+7VpZYr2sx2YR9b7FB4RVXyzMXvVNZuj1fHL
VZ4v7Tm7GZHzbKZrR/begR4vJER5nkl09kUYbEOg+4o7DI8BuWvosWsEZ8Gy0MyTY4KF27GE3AKk
OfnZylKfKTNEgxNwhD1QcFGXi7d2+lCbd91z1hilhGkFNj9CJx4rJPJY2U/Grq/xL5qZa/DXE6dl
row2eq3psucqIHy5CYYd8oclncgaI3LxyEGqiBtQ4tip2kP9IIMF6LBucROzx/DUdCCxOLjW84O7
SBQ/Jup0gUlRrkOGAr8UXqSUi7d4y39Vr8KfMjfYI8jEFQMZkRoH60+7ygwRcvwRISaQ/9lx6i9R
95b23zADCQ8ESIi8Z/gqG9lfSO1H3L6Os8YnfvTbHXV8fYWXPXDZsduvpmwoGf4ni79Qw43HsbhW
1wHq7UgPFmRvAecNhRsWdygVr/GK2QPWyP6Sm+RWpU3ULAoUMHqi+E7RCOc0Jr9oP1r69OFFdMBD
f9GsC4FAseQlXOvGb5vuUrQVhY5C9NUZESiGaaBG/IkBLraW3H+ECifEvAs548gWtR8VMVxtPRKQ
5+7l1wiRJ7PN1Lujyi9Hw1WAqL+EpTuPbiCm3AveQJfNZ5GYfuh31nsIj0efflcVRXl44jEfFKrZ
flyMzbh02O6GP0YGIPsjGxt6p6mmUxtWnbOhTBibV5KTHM+8AJjI4NetImkZlszJ+RqJUZZdtU7t
A38i3iEFICVClv1pt0dHFzYmfzVpFzocmQkimStqDSEKBuHB4SEQpSFUx1Vdc0mAH4mQcfviBkcQ
Askp6+7jR5uu+fX1+EbRoDZb3ueqeEo0l339VcUHMZ9icyUvybigMMjCPc+X6K3V7pSYFmIRH5f/
G32x20RYsKSJ66O8jnrMlpNwKWEI7y728EdEQcKkEU/rMFm/BtZa5Cnn5kOFIwSItKO+t/F7UzQ1
5l+v5YvUAnlALyRSABS77Cyr85tqcwCBEG6ipzBwfZpRxr7pt8w5h8nOzp4jVXdTxngbyAKmb0J1
yBkW80kYMWFUNopXIPGGjhnit8zjwMVV3RGPSfKn0RvrdRaDk3CPEVXgrolIWynPmturyWlDgqtu
AHOCVBUQLhclpxiBYYHUy11MLFjtkVVucfWqqq9SdVDs/YznUlNXlFVZ+pFTcc88/ZlxKxkCFfmT
ebNpbmSHwllepdxOFKKYDMoPJvzGttso3aZw9shiORYptNT+R6uQDgwWCTEbmxWUFFFmh+UpKmkB
FJ0wcE00lra8e5irjjWLNs9MlXQuS0AWs/nM7M9y/MgZnC2YRTTox9PKyi08IUyJNb4TTs/saJpk
kYajOOU58kRYuOAamiaWGO6oYcAksddH9eKRM2XHmdPov4Q2RWZmVPVVfY3G3w6bJK8ryKOovHNG
L7XGIsvmUFfdiGkQ/MvmP/GW4CJN7F/DHrj+uax4uG2oP/ilayr2gZT5Mhn2Yb2nTphabEo94h16
loC9ToKr5/oridoNYTxVrqJLT3TOO+BWEWp8gImgnBI3EFhk3BzkP5b8Y6GQiC+1f/AjUjH6X9zK
zGmmdvfZkD1cj5hOkFX8DgFlE5t7mQdi4krDUqGRctIchn/1lTc5uhiYwJUt9fJAcBB3FHh581BE
zHxuos6JUXRehNFTfxth5zX5xtZ3Ov0rLn5MnQD2WEHPdHyNeFRh8qRYGYN1V1yAybeKN0ffkUOy
j4OmOuFDkYkeYdTOi/Vs7xlrDj0L7ESpK4xvobQRTRm1FwoCYURa4z1LA5PpjPTPlCtfMyro5JXS
rZ7NewGQRMNOri5D512qCU6AZZBxORojZsgx5LlgXYDM43+JrZcOwlz0Eypfvg093Yu9BlA90/6V
UDTU6NSN71KASksNgq15YC7+5CgVtmSeVKKR4oiTLPdhsmOg5R8JaF30iFkRYaK6hcbdNM/6m0w6
QNH2GRCpGBpQWd5Cns34SJK7koixbNt671QmMKnOzaa1ra+q+GJGe/RE2MmLwbOWyEv8XExf72N+
j/mt1VBespFrsLKVHgtw6TYKTiaC2fKT4tHAvmF5nfUSA9FBJjBRIOE7UH5AxWk91bxJ2d9s0Hln
LpQXoBQLjaN7LNaMPAW+IPqXTZ7Jrh6GaevMGqYnMCPXjokbzQUqttt3u1isXzA5oy+2dJHNd5/B
v3NmKMDCFGfcDRxnk7xkRN9mJ1NmJj/vOd8CA7ObLMKMMZ33v1mExdrYT4e9WsGAzg2Gplz7zUnn
ZqVpE1TDlVKepBiZQsncTAdUhJRHhBlnCI/Ga+1Im3RgUdB8iDFxR1xwoN3CBX1yEN7ahmg0mwxU
9aAXZ1otsHZcpCoe3rOMOyjfAiYQj5jObJ9RZdlzwBrdsrbcGJ2G1bBSTI6QIcBOX7NnON4a35Ph
eyV0jhgtJAavljKYyG6yEHo5f4f6LiPxsbp8voH5CiRqmOSHx10uz4FzTvzXJvwq+obFbN5J78kK
IFAZlxyVJSlZhsDP0s38b/xuCLupewM3asMOgIaetcIBTndPvK/SDgZfGmnack2WaFpj2+7GL3Gw
tqx1CKtzLpH6YGdFTolYYF1ju8uBzK0JVaCsfhLtURE/fpjDW2Xh2wa6oc1Pn5GZkf9oFrNpdV6d
1FZZWNOHaFRLy/Bq9erIO/QNa51smXe0S90rWRxPXWqM23F8CmxbmtAjYim3PXoATE+8cI8hf/hk
LDOT1k3hr9VSL4SUIFHrqptwcHNg3mawrKjd8vZDtSzAYvyKPoevN8grUoEjVRC9/Whm2EoAe7e7
nMaElR/8odzdrzxuzJcEzksbnobyDpyHt47dqPR9worW3VCuFzR5HBAGFC9+lYYKo0VftXgVbCA1
48c/RTS7xxLLuL4yEODT0bR22vTEZVrZW5L+hnUPsmwxBch+oifMPoPoWxPKbvAIsUB2jUMmn/F3
ds66a1cuGvYJFBAsxB9NzoXIgd68JBPuMWrBqQXWEuFeeXf0u0XjZFovwufrZGddfg7wj9iGWUEu
BTOseFp/ZA2dpKyZG0Xmd8qZNkU68+VXQLp4WbKt1lN6V2/mD4F6HVp/E7EhiN56CNiLjT+aBWZL
oSWhoEiUa4r8znsoajIEDHwf3E+AwVg7VhJCZdHmkq0ekOo+SvUPuohfH5qGLZz+Zs4/MwZOhtbz
3yBjIB1iaWdZzQ2NjGKxEznSbc/ewILdOx8qVoPI+DbjD7+6ThMuXsqrjjpZXvcOcgo72cjfvEX0
i9UAaXjB4LNbgQ5lejNzJOjhqTL56su3qfgs2foW40NU2/Ks9I9BzEc24nRUmO+EA3ZY6w8Zha2M
uEGiRfOVkOv3wcX6aetOKosJSCP1nKz7fsDPT611erP8dKVh9ODf4kbBDHtVyn0tL0u0GCvYSD9+
RQXDXjJ/hRwzrot6m0usnw6+89ihJsYkhaG/2zQrB2H0KMZgDpyEtrwU+q8yslGNnWJ6vw7p0f2Z
qWP1kthr9aL311Y/F7m0+C6AUXVbkWNSYXs7b4h2i6Y485Zb6tWse5B5aCh3s9yNEr6vVdvssu6z
AteWZQXfE/BwfJMslStEmNyVhSV2b3SvBD5Ehnn3xmxdZPh1Ms3jAgsgo+RA/2AyAW7XEeGrHUNX
ne+/HL8rHMG+9K3kGyEAI/6HyX3ytHVAhfXCGi8xvo7D32i4pM6+Xw8x+U6zImBDJ7ToLRd9qEk2
I6dsbFLqryPlqjoXPT/R8mjYWzAwg1jA9aHz+Ea2z6WN0oXVEcM8oyAY1TaMQA5dfxY4MCru6KwC
9mJ7ZoLPg1wUNprko1+AH/lC0vOrVTV55HlgAl00k8a1/s2196JF35U7b5IiNyLhh6ENRATFGQUH
33tH8qwW6PDyLtF1yPJeUxUS++zUdR5yC91/L32hwgORiZpbUHyznZK/io9waZFKg/mJqtaemBLx
Zz7K7AcDHBYDti5JsKTOAU4GHiZq3+ZOCy4G0H57EfPTAOFkjA5O+l3OL//X+0Ji12KXcLwGVigl
X6a2DdgfVXIpKE9K5Xg7ra3phGIqdrTP69BcN+kl152lZhxgy3UzGhel1TqkO1Wa1nP6YWWmsCzU
C/E2RO8MQUx4g8TkqM/4zC947QvJp27EfxXtbCH9cjN3Q8O39yLZByk9Qbtg6inCzmSv9X2l3FXM
pzNSYV22bowhSOUJCdwYehDPLi1Yxzvwb0I4eGJ9lL0qAVdJmFFL0pltJRqkJU00NRBjg1hYz6Vv
YLkY4umAmAZn2PQsm2o/OaVXAPwpjJCEQedwFz4+9Bw1gVpCy8F5LAJYDTMsKmDcFBoXYHzNFldK
CI3tN9E3lBiu8D6xsHPiTocExecr6kq0FtauraRqRbnqFsVe6NJsqUReSv0vteKF/x3nN+i4TIUg
aaT8IFX2rlSvCn1dwwKBWUTCuLhTUFtMXHPSgweVP9g+tRCrteKjIJxZHpjojsWv0RDkXDM1afzZ
87OPRCbLSNPHlM7ijdZmwc5kWZhJtBgYVD8CPMRNqgDDagtuXpOGFfuKysXzz4CJmhm+0YRzlnNK
QOQaLXmp6tRibNpJmOkEzmdZfEcUkc2+NY/ZGoBXvmU9ntdbgPjWYhaHFMP+ZkbKzJ1pCibgPTlP
KFZBxRPJHENaZ9p2bo+k3skJM18rj+CzyICYhZsL1DNIhINkYrXxugqIwS4l7yEbt5AEELRTDKXO
sh8dGt1bBTWDgSlSWmNt4VARynebad/dyY3atGGpdQHbvvC7PeqSQQjJ5qzZxNi2pN9maDZhmSzZ
M4aug6OcjAZRh+LGwdKpL5H5nqf2VuULjBmU83AiF6678qDLyATGWucJsHA/qfYjIqriMHi+cXYn
UbbQLM6Tzeu8HPtbGIJi/rKhaeeNumKll1upnHasO5BNDpj3qdmgO0U2W7FVwvUkxYtv2T7LA+vB
sXmvEvu9phjuOp4x7QB9zqvQ7igPvZxlrS7vped0j7i8s5ICEl67LCF6zjFzGFg3mzI/Do6EfxSV
EzhXxdEIznnryK/zPxeXuFF058yoaPKxEXGoisk4xlJLkFPVfUAiloXtrKa7RiBS7Zo0LtFpkiDy
sY43mmzxgP0ktIAS1Jn6bI7vTQ5Z7p25thRjyNb/co3VNgiQyFNR8D6UJ/UzLDfgNsC3cw3QixSg
8bxGChHCDgR5Fn6/f2IT+IrmCyPDicF5w9HoREzrmutUnu3kdbB/4v57kOcNywEo1soUm5d1MwLO
AQUs00nu1nTZmU9hzvoQnUQAlpX/Lpie78/ndpRWPBAQBuJGE1TNVRsrrm+HJIuunUe1519wgqca
kjU1PYMHtf/NwLuE+VcRPSUgcPUnEinkOIP1xSVqwtVa/Ez2CaJaqPwZ7HB17rE8r6Lxw4B93h4l
58/ojqq5U8kE+A9Hu2vSHw/qnN/iBNPP1iZ1e1ZVlyChRj5cXVlDsNVSigBciCzTXQEcifKzZj0D
hTccF5E87SQ39qp4TSMpLlTR1fGT4wdzJf8+Y9xoejJZ+PUNMW5v32XJEyEJVdox21dRapQEeO9Z
uhL2LZWREfp7ph5kC6MPSI19OQ4cv4yFMCixaYIp7xY7XbQsniojyS5kNejCZmJSA2T4kFlgP6w1
0JBZ9KNoBNGVm1l3DMxIQU0vI1OieT1uqjXmjHLDg2huB+b6UfwqhLOJYjRi7GnRXsszNlodSlnr
lViDQfm2KWJHRHFptijvrzCel5FyGmREKERGZ4RwcLe4CQoelZTsHLckZhrKcsottB5nO204o0UP
pOUeyWgB1mxQSqheyx13Qh9tEOmT+a1pgEkec+2aZvcOlkB0IH0jVZ7B4844x3XWdOWiNQJmTyXR
lPeMjpnlPgTnPvU8wau3KWm3FR5KZkArIBTY1Uf4mzR1TfwK3GUs/kZUEYs+QyRVWhW1L1vZ7M9R
eP8MvH7attln06ZmHxvYn9bm7GZu4rdfWfPdm7dwGWzG+ScM2aFC+iBxHeMzw0Vbv/zj3O3xB3bi
AqLstNd+Su2xx8TA4geEyN+QXs1m12V3amiqbH2TlO/heFPmgjdvV/Hwxf1BCd7n8Gi/685WnsOD
qdauM7ES662BcSsG1EySOWgFLlFucFOaJ8nBWCtIbnzIgwA/CQMnMy02SFFGQuYMPjO2l9UZ9U1n
Up3z7bBCL2ZAEXpMaw3WaaJlJ5QWoPagCpD+JwvTT5ceF3/BRKysNyhGhurpzHeyrmZndsFiRZTP
ZvMKF7Rz+crK6mIQ0IKWbh06/Ocqn2hGEy/3LzJYhAiH39Qe8bsue9pR/yK6F+jIwt5s92sxbalZ
ClkbPIfc/7VSIhMNiwQTfoNT12Emm0i8mOCekANnj48KFoHebHVWFBY/tQ42Q8J4xfU180hoFu9l
qLMlXdp8o3AjM7sgIP/D5OjWl/DRtSzgwE+CDp2094RiKTC0BV0+iNVloxEQDggRwQXpRgwYtCEs
S2j7p4ZjaLxqAMMDFnsM46MG31+SCN5qjwLwWHw3VHS46aKWV4UevKRUSD5mkIF4fKk78XDXj5k9
O9Q56NQaZ7oTb/TaHduLLgYRokC0nxf+Mg2i4r5niKs+HV4yEnPKRgwOEi4w8I+28WAhJPPmPfM8
+qpjZbNuflXBCxXKha/T1dLUadNLqu8ZPshstngJyue/w0eecHseAp4kRxAeaJ/5psALprqnxoig
ABaHrX+rSeR7ubzHddvJ17zbTpbnt7AlN5XPH7eCB4DKpKU730rWRnkq6UVGTcb97CG/zvCy8kPP
5xmSBSQeQtOtrOTvFKogDC8I30dh2VAEoD408PL5L056ssbjTh48wLsC94I5E4dGWLIn8i2ggvGv
9cSa1U2GFaXazK/oM+xPGleo75xHNHJxeO549Zrkyxq+o3jVE9xqkB1e6vAom7emfOYVfqm1gBwO
HtVax+ypagZQfCDJqnVhe/CqqhLTuef7R8SQIfnQRNY6YtJM+FaTOeT+jPE2D+A2JIZ6XxrDD4Vg
6DaxtmKm7YFATcdVo9aUDIjX4XFqXmzCGrDU2Xjq85gAZkihSOwCHkT92HANunA6w0/EoZRBACs4
iAxh0+fQ0xnnCsRNuSMkE7UvjXKa9IcFrYJsH+7QxF8HvLA9Ut62KHfzuMujhz6lG1P/KNRXnk5V
IV6Fk1N0sDNWoYq73SKVAqVmnDdgb8GVnJk9cZuKlmsmCzMs2RqymNSvWiHX5XXl1WFrc6TeR+VT
xWvS8G5H3Wo2o6VjPycKwYSlSRvf37XhUdOfSnAF/yr7u1I/puYuTo9m9HCsFwxsHYyK56xsMSOH
4T1Bx1esS8AboO14rEvnHiKrBIiixjezoqk+Su3BoHSGJyH7W8LM1cwOrUnx8gDrkT4hieK6lN5t
VqeOpBM9hC4d5lHNstuVTkOUYpfRtccoXeZ5K+nvKmaYFOVKllBp0+dYPEq6rWIPNC3pRH3Rh4HL
+HlZv47YheXhhw9U6tgisc+xI8nA62t2QdgRJLDiJZT/2NcNwrExd3248Su30JeQqndgIVPcfQUO
TlO++EBu260wfvnmORpOM0YTY50Xn5PiTvZLoVOJr7hkmXDZ7c5WDvIdEKbaPLXoRS1eZ1BcDFik
daS7Kexh/LIufwHFbhcAKX+iQ80pC/w6f13wXWcoyRP2fKf/8kPeBHdOWdDxtMESmCs58waTUAI/
Z9WT7QPlgMIVD7ewvoxkp3Bq9jhpaCOBDZvTYWRpdQ1yBGFV6gjSE7iKL+ANgm4kS+s61ruSUnId
w4TEFhmJAoaGTXQx+NTVv5ifdSCAJ1tfSC2syPHEO19aMPwuKQ4lxEbX1raZ/MqiyKm9AH5ujCMy
1mxe2KGIAkuWCtb9P+N2+JcOvMwzMNjPYvpJafjMjFUZ8g37LF6a7pj77XLVSO+AkkiJ5MVNhnOS
PTrrZ+YpkKjgM2FhHF7xJ0QRlY6yY1Fyoj6Epc4GrfrKX8keThjLDOWYCTCkB8JS9i6I9ZU/nMXY
ItOyZaz+ij0hsfKYwhe81FqAPRcKwLFXznWKLHLU253UUmkLra74yQi3UOib1obDQYy0ughg56sD
E5WPWpnfs3bhNAOLghjQcH6HIZeBg7RrH/x2zx4avi29W4umXn05hRmMAGj//ImJduDNAYniw2o8
C84VSKxWTBrSatEgkKWNsWy5VmLjhMIzAj1ShmcWG4tUgDGCP64/OD9jzG6S7AH6M5gjdjSczPSa
yu/6DORrfIl3Er/csCvYYMsQu2ZJ+4HyKqwuE1pWS5NbmD8OxdUQnP49OEh/7V4JEPJ55Vl3+ZJi
RR/935xfawBhLwbcrfRgcF/hmbYrrC105OisvboYlR6hAXjFPfPq8VjlbJPy6OI4rjpKq38yX7fq
0D0yYHiAcIHt7BOmG8zq/XLL0IPdqHN5qQf8/NyEeK+T9IPsV5Zixl6zc8fXxZdVBQcdBkRE9luc
dwGjJD491TwrykalYyMnTeikhmnAwXFU5V8hBAOGq+N3zT5xtjVARGH8Oh8qUcqmeA8l5Hcg7eN3
qhM0BPwWbmrkamev9+82P5nyLkaTljg7jXNoLQ36anOfUa0Rf252g8p5JxKXJx6TOdkyXeJgAyJC
RcO2XMScCZQm+2wwKcIYfhBoA/apQHSyOXIc1Op8p8h7PvDif9Sd15LjWLaeX6WjroURvFGcmQsS
AL1PMs0NgkwDSwKEB59eH2rmnMlilTIlRehCEd0dVZ2GsHuv9a/ftAfy06ACBVz1pwguPNX9Qm2O
t3Ym5cQ1OhSApggQR9wDo7684Xc3H9cGN9MRII93hb3IgGwaUzC0Mw1T7fmthadA+Qy0CVBiQTIc
G5OAV67epcm7Ju3a2sH3xHoHeTXS92u6isNtq8+6alSWc5j2DZzBAg6YsGjVBwsYlIC44kHltUCT
G31IIgBgCuxUHG6XnfeqNbYZMmmfm8EaxKS+jBNqmgrQJCQpKH0lxpYxdUIfxRxIVaEk4ivNYKPG
xwpmI7YD50lE6GASuPIZTuY0Ir1E2pQdcJF7u4wQHVQCFBycA6FMKfsL5PBiV8frMHruoI4UMYDD
rR7k2rIUIAU9XKA9YOiXMqDc9VkvwDxCub12s96snaKnJaBoytTPMGwzZyq+Cv2tJx7K66lQtqH8
JoR4pUO0z2Yx3ZfLRwbRWkCvl9fOrR776vhq8NrGuMUvvAu2LfvkCmMSmSaYdT3hhcQzjAk4lsXY
13bFU0tBn2PKUo1QZyCP94dlfyB6HUxzbCxMcVtjk8Ni1IHOLL0MR+SJTlY396cdlGgm3D7Zt/Ta
8YVgRyAiRpCAMIh35blHyoO4CEO4o8SUGGNDfoiER4vlH6vZnm44kUD1ipaXphl1hGkUH2qUuTnz
Er0bM+c4ozpsMAcay95DmzqVSObOKG4EzHoWRvh+gw9XZ27b8RgMs2xI/YeWKEsmrL66dfKYTEZ7
M3EJatGvU2Lr3ZK9OMRFAB9G6LaQwYjeCMPjFbcbhPvNdRFWI1WnW5wjRtXP27Y4o9LqqXruJXAz
unODOrnbl+fXRmYjNjS6pt4ailk/1VZEBDnoa7ow6p2Ogr3IT4LimG3P04TskuN5oddrXYZJEy2v
Ko+Wid4TYdRcwhwgxnEZ7SPSaqyneOk8uPA1lHp1go8m7YNKrkMNQRIpCLYu/dTxvBKEiAzGecuE
pEIrHNb7ksO/aeg4bXyr6n0UE4QKFFhg0XczRjUO2tdR3U4x4/IjNza2lUXlQ30hoSxBBVjjIRZA
xkTUoi2w7z0bIwXnh7qeC8pDVp3OGoah+6aYCl1Cd/7EwDBCHcP+lCwhwpbKQoNfY2yJIWBA0rB2
4jx+DnnUqElmBLmo3WuezU0Q5pyLNWramXJbZO2qE16FPtX7lJgu+D0Z9DdxrEZHuDqGiLEJMm48
XFdWN0pZHy+IDBQE3NbhWuy6WXh5agAtwKhF0HceKL38wBNSx1gzd9hA4W+AGCU4yXePfCjIB0a4
oUjr2HyY6RNy0goELDh5Fg/6NMEgQ4Xp5WY6vwkfDQrLaEl+psG0I2pWRrtpr/u0OVx4Y4oMZ6Pu
JBi4MKK/T8LXc+bgWGtwz4KpV44FGWjGeDX1rQasCI+clgH6DPGyGY2sLQfbW3XUMG6RpAcSD0pj
lt5mljJVL8UQnqxY2EPIQ0TJiJDve8gXg3nNXGFcw9NwgXJB0EsJSWKZYdTrA9dlNHi6emjE3e3y
StxeX+U0ylhgc+ptBSNkOcyvc8ainBLj94v/0MV73Tj1ryxYbPTY66iJfxxe6VcYFoG1a/k212aS
vCH469avEWhkjNQNw+cKqtWZHb6i+08CcNHwua9CUR3Q/OJx5lcwLj482mxcLqRl7T+eu/dEj+wm
BGRpTUL3Vhovceq0GGolZ0zA15mGRbGZ77puS7LrmQCP+MQdwE+bIIeGOU1LY4UqDlYInqEwN/VR
gtE2P8WLDV2fcS0+DZlJmO6kIdaYgjT2TxZUPKpR6O48rjRE3JRcxh/G8IA9d1x0Qt2onplynDmn
SmPurPWREsfC2+DMey5Y7Saxtb/itIWLjPyWXw4ZYwoDOq34QN+YYQLJZD2d8IBn6iNHn4QzUtB5
T6/tCh/pEuGh/3wmAszDRZkp9oPlo3xHJbBRUJtjfttPUaLXonnnMlbN2jBn4XkvWiNAUapNM9ye
5TWXyhQWAKSBj7HH4mLhar1Ajim46XVzBev1mlklrED1OtAnM3cutecKxRaL34reKl2yFBOMDQ4M
WTgv+nELYuf+wfGRBbIGKG8sg3TYPjGpoV1omKZeB5Wczerz8QYkiSTJH98a7BXmoXaQgFMqBgwN
5jxo4gx2MFzTlkGMpcCToE/PfgoYQgODqa/CpIHBkMMZ4dEqlPumnt1Gt2jKRyftvq++OEE8KHqv
E0Z6V4z2J7K6zglLrt+lbu4Jh8xYdda8yOZ6vWGIgClq3K1D+V2LS97ATV5so2Iri4fssk4aOwan
ukBptHlH/JaMiA/JO+jnh4btLhgJtzEm83n2mMY1bRdjLR/zXkQkJTNAZW+m285cZyD+0Xkjg0HC
41VPAd5PNzTUwPL47L/Ut0l8g7Q0pvtBt5OKu+i67DN5NZLmbuBqVFWwmXFZlmAv1/iNjitjr8Hj
5SqznCbnqdiuZWlJwI8f7VXvNrKyzJXjiDDdVQN1XQFBi6gU+Ay+J8BRrLmCPspsReE01Y7J2Rh6
jbmUi5bOcCphjq1MtOuLgoW9pQoTowKZNzZXZt8ZYjl2PzovuC5E9bKSMOVtPmphi3GXGqw6aCbI
fJ1rvsuaxBZKk8F3NQFm1es3zPsgX8W1W4GNl5h/jWIMl4S8hML01mZvmYIvhFsqswQFXdchxfpQ
IQJc/HdY+YKH9P6lzp6rEhyYUweSXVG4a0y1YMrFIyt4EvHnk0GHKSad28XNo3mJ45bJq43NqKHT
WG98utJuyICixSdZnYgSzUUMGutt8NRU4iUygCKfJ8ZJ1YhKgceYzG/ZpNGXV6BoUX6KsQ/Bew/H
TsVJtNOlYIoFuggZysLjlnI+fm6Tg2Tgoo7WTaXK78i+Y2wiRUCy0OilbdA8N/LYaumF9vExNSFp
law6AWZRxatWUbQIxxuiYxVOidEbAjUzcokhM5k55B035JC1nH0+h/jzWuC7GiEemrMAZRmsPziX
LDLFbelfNykmSYJGSyS8nOMXmGY0KhmIBZQ9UBiL5AFmcwjsYCVcI0dkfiReE5auaUOqVzMuFber
pllzvPbYTQkXr9picqhYNSDznL3PA7hOqN8q5egBg93AbYZlwwCeNiqIDx2aDG9mnsd5NSZdhU2R
TZX9K7hA0FBgeMg8htKj1lEoxtsKxxn2LUbLvrjsRYoXqCLMannJZCB2ItHd3qCbfbNfX304+z3P
/qxNApIpKCCUKT3yttEPvSpCHOMVhs8N81DOzG83ejvNro8phYlQQ/JpTz21JipcwhRB/9kaPHjt
DSC+DkG8Dnqh76PQ22QIr5H3YQBnpfCPFmn9dEMkJYCmVixHXrtT5YNh7FIRNINrJ4HIsACSPHqF
KMdISV2SVdzbBHh8rGGVkHMgIfcuSYQCJE+FQC7cJDo/nm+PDKuXt/PY1zJa0edS3VBTwZou2Htv
N1dltQ9wrwD+CSyCQo+3fBXqUx6mnmwu+ai4dbZdUs9Mgcxx6Kc5+eI8tErZG2lcgdw+Gv8lD4Fu
IeifwZUt1yIAgEynPZy1qHtq2ymNm6muhGbTdG/59WiF7x49yFUnu8CYXjLkHbuUr5MfUlsYPIvc
OYir/S6mE1AxKsOZXy5F6QgM1mNiRE8PpEnaf91TbEv1iTmLIbk9CrkE7YdeM8CkQwAsYibCxCp6
+vHXf//Hf/z31/Z/+O/pOk06P70U//gP/v6aZh0HH5R3f/3HA0YC6fnnz/zX9/z6E/9YhK95WqQf
5ZffNXpPl8fze3H/Tf3R/Ndv5tP/dXT2sTz+8hfnUoZlt6ne8277XlRJ+fMoOI/+O/93v/jX+8/f
8tBl73//8ZpWl7L/bX6YXn7860uTt7//kDTz54X653Xqf/+/vtifwN9/LNLL8TX97Qfej0X59x/G
31TFMizLMDVdUkVJMX781bz/6yuiJVqWZpimZqiyZP3465LmZfD3H6ryN0OTTH5KglNsyqb0468i
rf7zS7JqKJZoqIZoiIr04z9P/Jcb+O8b+telIpkeN4Di7z8sVfnxV/bPG92fmSGLpqwpqqzJimyJ
qiyLfP31uA0vPt8u/TcjEDXihzswZHlTUDLZ1Wyj2WD9bgBLuB4vSNauICj5O3MIs9BhCjQKR2Tr
du4twoKrG8wOfi0PITmNlFHpMN/g0c8HU8ab0B7d5gk3xSmg+LTxx5o+FSubMrNYHjBeHJzH57Hh
mO4Nm+acgEEFriBIzYFpxplaD4vTAaRwiqBFDX8dJIAD6/ATr23UMqA+BB28aHhsbCqOYkOT5kAf
GJHVBEUvtMGwZsFGaYZAntUsJG5mcMA0ai4u5U3CQFCcYr3kylOKFzQima09Q7qDi+agGXhUx/mU
TIJTiL1nNT4wvd31BmD9J+B+YqzgrChzHH9gLrGTbetneQGNbIA1QuFIeHViLnSYbg4Ha7CY9X+B
Wz4nFsF5IWYS/4h8ns/x95kiteDYsXEbPLkPD/7gBCYzxzbEOW9Bwwbx4Yrm38Dr1hjMxBGLKrcj
xGMJEuMhcPF0ZZDHr3sJBw9cqwEdC8QZMoVt49WCiKXjWzc45c+KHW9LG6+F+XkAoIcVR7iX5Ms2
1OExRJQAFUlfBl4gyub6ehuJk2xcztQIXvsgVVyJD+Hn5qh11/C+RsWYNXB144qqZI0UCMCkxPY9
utBJVMzJdebeDn2ynKDjzbHzmRBKg9tVCy167yczxIvmVN6RujwKLedRlx1pUwuzwtGf2/HDgzCW
ENSNMBAmGSKcRpPINm2E5ZNg0o56qbJzUDMX3t5j4krjeEq74uoLmo0SXgK6vqmr4vtmwDeArBDb
GKwD9Vr9f1pqR4b37ZiZm8Z/0Ik/7hPPKdoJP4Zj2BUK60TdNXuabBSjETM5GyVbC0WsdxJkbDkO
0JggqyxRSzajq2gb80LE7eiRPkxLltYG1AbCLzLyRTCXF8oO8GJU0c+tSSk/pTfRxu6K1X6A9Tx/
EKfxMrCFFZvYMBIWTeMwpIjnKduJ5vabijnkz9QVaL+IYWnmyEgRMmlo8IiWZyLgyNJCKSaVjkYQ
sxRwBWZUEsN8zc0eqiPgrDYvVwW/I5003bSqkFeP2WmnwZoLO8cqrfrwNvxK+0Qc9GC9nsPMpHVi
WIEIKSLkaFCCXT9BUM4eej0KdHTGqR/6C6ylWZ+z5EEjxtDbUaaxK/B45USeCY72WvDTpi2NmP4a
6IfIt3X9DXlkJfZDDY4hg/aJZ+6qDcJHac1QXnu2oZ16O/E1cgclI6x6VI1VHDGGZOwSKPDKiZGs
5OJ87a7xGLcGQz+esWVydVQYiTZjk5W3Fwh06d9fkua6xyBGMzYoThwX9D7GBE8aq4YxrJ+8TbT2
Z+2bbjrXd+HE/BZvYxqrQnF5Ppjj+I8YfMvdA2WJNO4WFwxK3c7pcGAZlJObvcpcbXYi+XvBSxPO
ojdK8ikFjn68oLGI3z3ixR2xGZrPyeksDJi4MwJeWEdIdJAOo7W8VdahtVeiSU3CAw57Q7rOhfxs
zjMKeDxYm2rwKk4kmPIrUiiMkfmE9m1xRisKA/QkryfKFq6KtAw+lKW5roeEae6U6ZL4xHEKf5Jh
zdaIJz1D56DmnBDyz2JA6hAEicg5HgnlzYdwEga7YJyuyRlUho8OErXBsrMdjaQG51W2mYkPizd5
zp/wUlefLsdnlNu4B3F3OreEA0z1eUTXxNCfogmqN+YPY8R8TjNfyq40XJKieCgCWyVhhVMA7YP3
ks55VR1zlQKeQu7gZ8GCh7ptIKzhe6xRgnRzSdVsc0D884g3IgQiCkZUe8pEhUG30J+ht9M+f2ja
gD8mH89ou/qjWJaHDirCLBmRsncwHAL4kEgzBirm+KC4FfYsA1xF649InkK3pp6i8RmigBpcodhx
TucJf5xbI1SzisZGxcwHm7hVAk9lUEqjitGpzc9gMIoYwxUS+2Yy2xhq4kJ99UUGYZqrOP5aGz0L
hIU2VGkMCOBZ0N4ysTdGEFjto3LcQ9Cd7objD2HCREqeERvp7pdojJgHeDSCR20YT0DLpsZCWsbg
meuQS1TB8iEudNT/CzFpg8EVHv1P/eGDz8oD/+FyJI24oKGfc1DmE1zpJcYjg965gCYCCPqlA+14
q1WbdEZ4B6G68pyNZWu9DiBhGrVCN4R/Jf/nmRRFGzBCAVYz3QydT421m1RiuoAnjCUM/p8Ul/8f
lY1fV43DNI3/mhTJ8fJWfK4d+5/6Z+koSJrxNyjNmijrpqapusmX/lk7CpKu/c2SVYJTLFNSVY0y
8D+LR8H8myXpumYpmibpSl9a/lf1KMjS3yzNkkVLpeBUTN2Q/0/KR1X9pXrULVHTFFH9WamqlmLo
HMXn6pFfH2dBU8hYaQHOm7eXApIwdAcNFAZDu8itUcuq+8RY+eoG5rVhLMC0lCXv0gdFnwppHaOk
QyjsA2QgKYOpCPQhGfuIAkcCIuNoCsAFsoCCGhkfCw/qyDeFSNNqFvHrbEFZfyrd/1Uhf66IZa7p
p4L45ynpqiRrliiaCkKWvmD+VBBf6zBrZQNEldJMv431wpWdkF7YpehocZ/NnJCqFwbxTHGyUfAO
0iqTesCwBQ7EgACt6w6qCFT5aTX++tD6J+G3Q9N0UVF0SzNl/vDrodWVJ+uxaOjr23mV5JNr7oq3
CRFScv5amqfAJ9/TmChQsC8g/UL8ombLc7eXw3HZrDl6iDEIiZVBBtUrNNbweNis/ZXIDocybAwA
r8FRcSHl4G2hkPUd9JNBE3u9fF+kL9WFoU4wsZJDXC4039VVAK7sGUeu6wXJKcNHXWYvJMHgRp4U
+obbFDGhhnX0P1eKX7rQX24RLdOX16F/Kj/dIiHU8bxIVX1du+kRXrjdtyrB7kIyZTfvmoegBx/o
K/yp5uQ0+OOoN0zwKTqcxuCRxFRwAyxeAJQbk6/vkaR/c2zar8empJZwuwQcGyJInbzkIVIGDcuH
q00CwyCdYHMZuyT7AchnI8P++tOV/rf/u5v758P7+Qnpj+7TlfFzNVVLn0+n/Tex2cBKGcq3P2kI
NNEXabuJUNLXrnEe9JmqGEaTQIbq9GzjaYMVSpWu0W90wPAh+lvCM1BGvhHXB2c035fSAsZFeiUi
Zfj1Yfed7t1hG6wirCMKi5zM4/3rYQsZrXOeCAxVoRnDXGN5WMeOjk66IZcJ53wHRqo2iuk+kHWG
EKPsC0zIf21B/8sHS/r9weI4ZMPq3292d/VuOfNai8lcyXH4sPCxPnwO4FhiIGx78rJG4jW0Nngu
AgsS+BC6PPFm6nx9KYy+3/71DnIIJr24zBJtGfLdpdC0Vqv03FO2zbBkUNJVALvk4RavuXkSKqY7
pIXwBSWGTE7VKnsa/sSnnPHUuT6ppm22WP1AH36wyqVVv4nBS+wzdIQQL6SMYANzooTkiNxyN0LM
oExlu9BX+UvoR7icvt0gj9J7g4/L0LCcgFaNZpLK6r07Kq8pEKL+Im7NjG7kJcPm6NGX91Iw1TMC
vgek+Sgg4G8XYdkFMK/GZjUTrHl8eUiCqSFBTp1+fbHk3x93Q9RVg8ulm+RXWv39/PS446yr+4nB
/WrgHBEce3MgE2iPPhNbF+02yk8pGzZuMTmDTA7OJ/lRfr18MM1z2z0mqekpKL95A7V+Df7l/uki
RyLyAOm6JIPg/HpIFg55UqUo2pY5JWpoWWOAOFZIJ7aWRj6RM3hjVKYE28goH+aSDFF31IBoy7T9
MMOv8SHL4SzOfQaEYTfVeumeMJMRPRngkfJESxj3P/Z9N+OIbolZgnxZ+T0jY4sxiHYZWZfRkr03
fopQVAu8KmPFk51OaabaVdqayUK7bPMLCSGzr29GX1XcnbkkGdQWmq6ruqpJd7uT5pu3uohaaXt5
uhE1Ik4uc2+G5RQPKqgK7pIb4YnUH9FJXwwkIjJyPbKue61XN08gDJduMg3tAMtSSxleHi74zxzF
xsYdmAt2LOqB9oHBAhqFofDw9aFr/Ybx60379dD7r396joRQrTy9UuMdvgA33HLtALGPZRJuO8cK
VMDYa5i4AoSyyzJeJASSCsM2G+fP/WQSnwLc6GegB68efL2n9qA/RPgloZZhBhsPgVCwYWYi5yZE
cgxUnQk11uD5W0DnoSNJgHptJ9GIObF4ypf1ornZqE6j0dfn+Psaq3OOFA7cGt2w9HugTw1vZz+z
GmlLDTPJodaSMgdXL7bZGwKXV4WgXs29AbyjmsV/l4nBiGnVN+/Hz6fgt0v96TD6p+jTpS5SqRNu
Jocho4+j4BjE495mG0K5MjJB0Nb54ts9+bft5e7U755MpJ4IQMJA3kaTZG0eFZwCh9wxPAYlB20W
/WpPLLEZgAbM5LCtCupvlnXlt7Lg7hDunrCs4hrJ2k3iEEhHKbOJUuEetby5Sg5vLksHWKjpj4GK
kR//Xm42mfWYNdnSkMw4FUKN6YaxY8ZrD/melrt1sIFSBstXAGVVrvPAYW4oExbE/Bwx6zcVl/Fb
5Xl3+P1C/OmuaW1QRteWd5uUHSMZnuNHIZ4jQU6HwUrgCTZIl1nF5coywQH0KcdfCQNlwaX9AFpu
Q+5rNNWXQC+FZ18uth7YkMP6y02qiIY5AwbW2Nr34GnjGK9gnsGmeqOqRummRHMXxIixVop6Zwta
fHOUQ78OEOIHglbixQcw9MA7a60ssu0gGpPSRgWK0YPCSAUDy5/LxvXx61dK+e6q3FVbiHGVCtt8
aduobsz49TZwWzKuMmq+SBiKPiFjxM44yqPJTOYJ1QumHRUeqeTV9pJIkjb86RVlJUffoV8R3WDW
nxQS/5opoAGfkwsAG4sW4+sj//myf/UW3u1S7UXNQiW9yluUyhiajmpgpRRPd6IIJTiJ4GD4KVvw
6oZk77mXGAiPmsNX3NBVBMx9vjmc/uO+Opz+Qn96vMr80npseNIWHqTTAmCgHsa99i3B4fsASpHg
KR6MWhdJKwLDs+M7Ku6yPGHkRqPOxMnKUW4PPEvfLJryH/e0T6vVXTUW1sIlFUIl3tHaqWcn8kAb
7a6l4SgJEUR0lz8CVWI3qJ/OE1AhUmYduUAc6nrXb6v77+6acjerqZW6jC+myDZF0Q7kiREfQUYM
pNUBymT2HLQ9PEidK0o2UnmfJ8xAc4P3TGpn3xXL6m/F169rQo9AfL5pXUZEXJppHA1qUXpfuxtb
bxU8at53dvliGG/wysECSyURCg7/CCwZUSdkexHX6T12wnTRBFryhj5UbjVvewxuUL5DHlJhj7E2
+APlmB2tgHaSDuX5+uix/yvfvAu/F/1359E/A58ePisJSss4S/EOQ8xucD5ifIDyc2zaOI7BUMTU
DylntI8x/Rt73+wL3+3Kyt3WVN7URu9AUXb1K/MtfWq5imeXmV2oA2VWzzSw3/wYzAAGVZOUYbwz
Bsb867cPd52vXz/lbnMKxUDxmoIrkCXDazFXobQQxfLCAUGrDMcFBgKTAmgTv4pT/WzsGvxz+Z+Q
XCfttTfq7bhdmwsdLdKUA3/rcLJ14hb7EGT4cMoGML9eindcO/ABGJhEhg7qlTJOj82hfaAWDElv
hUh3zeDt1lz0eaTvtWJkMCurbaOwIbRf4BMO8mctgU7jXjRsbUe+sdZwmE7tAp+u7FExXdkfQ56M
Ppqn1hExm3ESay4xpjoH6zw5aP6jnEKNLiQcYjFrD2aRsSNVq/afjMvHtZ2Z1gqsHPlAglpFEXF2
4n1/iZb4Pc9gR3cT9N+t8ihziJjjhnT0w2AfwPIaQGxsISEszW37jDHK1zfoz+Xpv1ehn13/pydU
rbQUKiEPCfIBYjrS3GUWhcxQeKV+oqg+NNjKrfqRHSkEZrjWm2H+KK6DpTaErWHr22cyfiNbsmwB
5o+6CAChF+TbFU/sQ1BiUltHsr/BcBOf2N4Ffs6Ail4PetmNkVvmYHxJYjze6cjKSbj9+vR+dtVf
rP4/a6dPp3czzMDyMhbZ3K2ctEXhz9K2BS0hnYdyHOsMQ3PwSi3IMV0w0QqnlN9DBggUsfUQE4MG
J1P0qL1ofBA94kixhJnJXWn1YQMvb1D26pohFBJmHpcNI+5vlpA/L8yGIoqipkqGZd6VR/X1IvtJ
QHnEDDMfYIfbsiROGG6e280NtaoN+RqruRnpxGiUsXPFfc+YYPzz9ZX8HXzql7JPx3FfkISdkksh
x6FhcI17xxD66tA3abRoQqCSwb1zzFk3Np6xTv7ms/tF4re7+Omz70qKKgpwn+77C3lT931ese3H
yVtjAd/Te6rWNBqYAX/zoX/cgz596F3hkF3Sq9n23QRBtPjcXIcoxZx4SqjqzKN2YWMeZhtitL87
2T+W858+964uIPW7UJOqlrnhQvsoYQ5iRza697Pgaumh4mYz39ExXvaGSrn4+qR/bqxfXGnrrgzQ
lFY6y2EiAxGRz0GaGdsibDJXPPbNaIaIAeohQlmx7oPTFxFcbMupSHz3FnA5kwmepIa/w0ORyS4i
az16QK3U+lO4RD6JUvL46+P98wb774tl3RUKADQe4RjcpNI28RDrzd3lPUNkohgQ3jk48OGhIYwY
e6kn5nbfFrvK10+mdbfBV7IoRpbCzQJMJJMFccWwfJCQ5chzQ3WwEiNHcBay+DHdsmxk0DQMGO01
++TmpJBkZ8V3V+SPG+6nK9If8acVrz37JmLDOt4VH+UES4h3GQ16v6YNLg50me+gGemb18S62+Dz
pGpV04qT3S0ntmEAF38YTvWJsSdF+LYUFjRUTrn47u38fV7x63Jk3S2LESOjKL018c4/nA9ROJBW
ZKMOz7PytZfo7+TlZQ7UY7gEUeAmlZ3oC19uT8k8nxDEO4528FZdadbOtXHPRIJBP1WmlwMOGV09
LvypastQfl6vePXO24PBdH6OV+2mM10Rwgp6RVguq+rRP339PJt/7FY+3b27VbZOyR7NUFlyWiQb
pN6yRmMjLsqn+Cj1Sju3rIZnKklziBkVqoMhbtlTvoLkpeIeP1uyrVq0OeTyOo25puO6CUjuJgE8
lvBdK2e6dygFuLezUsA04vrErn55vCIcZkBP5wEei2fIBSEz+x6ufii9R/Hr9bnew/kjUYlEYpIc
2NOxZHDSaokoI9Afz/JQ1CZ4YJJlINZD2XNj0S0gOlkTBNm3A74GJK/1xqd9vQtwWLnGXN5cjZ5O
+PUV/H1Mcfdg3O0VV1lRfas+JxhPj9IzrzwEJ4gc3e7SzQxrpFPO2JjcZ6xRb7gKYVeUoaAxniGV
tyLKUejGY75Y8WOvzO3T0kHE6EH4wcaN1iGzxXRMaK2Xzxpx//WxS/1q9dXqe7flKGbjIWPl7kcT
b3qxbzO6Ln9OK8M08Cw5X3+a+ts44O5K3W00WX41BVPhze09MmnN8RVeagHxdjBdUsjS3qTn2ZR4
oVzmfSfqIFKtJdTrY6jFUTzR+wOr3/0YreaugmgxkJZYAw0UStqr5cKsJ2Anx8OVLQToATfFr09A
/tPlMiWxRxw1VRSVu1ttGlouVp0MKmzB0YHdFIx8eVxDXHu6MVxYSgrUmOQjhTFM5u7+iovEiyYc
BFt5/uZI/nQpPx/J3Y0L5bCqqwsgA9JQOzlDX5ybo75PxSYMGwcpQMqHNZmo4JnY4PNP+7z7vlb8
Y8f3+TDu7mgdlIGX9mCkOgrHEQF3MqZHrlhP0CY4wui2ECncxr6LM+QZ0bvaBzD/X6Gwnw7i52P3
aQMqQH8u8e0ssyV7o2xdjHRadXXdMPyVZ4q6vHTfYinqn2qmz595v+n5UplWRUWZb4HQwTvDmrEY
qBuiXZgveg70yld4pCAEttLNzUmFKZb63L16brpIAFvioTdugMpg8D3leO/YTHGmIgQC671cCBNW
y2G5zVk6yC5aaG9fPz1/bFI+H/3dFpqd8zjwrDLexRT4x0Qd0tiG2wKoL7DJY0tGOk47qzPT1iv2
aOSHoIu9DOtTZzoNSZ2kk6zMXfjmkz+J8P6F5AiNiF0gVGJ2jCmrFsAHacME23QYW36z4P4+VWQZ
+Xz0dzvx1Q+kKmm59jT28Op775kPnPOYKnEm6NkZSlzbiSYRnecaS/NZjEfXhQkZAJXb6Lr39yCY
2SxaEQ4d2+n7CN2KAzjtoO2y+GNyElctfZbqoi3t5tGsmzcPzY7+K1ZQ/yG0B9NEC4X7YLAhFC1z
Q0J5fAKKUEC5Nxir+HNuEWQoQFbfl+t/qJhlWTPxsBVlkcmHeffonf0qjMTAE3eoW9zuYl9bGxut
ADcb1a1zu3PEZOmta5yBTEcOxoGbM8/JP3xlrrMaBHbcm3KQeOJ2oQ1PJWox65lhKf5dxaT2L/+v
m8uvB3r3lGmxV5tZyoEyBe9RFpRclAGBgpx4FNWjdEmAsJ/OMn/UXUkeHnjd6EL90CKy17rXLlo2
qGc8/P2vBUGHjHEJsqvmym169ZeiQIYDJggyPQDI7jxAxARbrSEI0nxVhtiqgLGMfctH6YXXKFK/
y+Ri4QXcKw8uD+f6m1fqD33Bryd791DmdSFrVc3JQh6KJpBskb/Y53eEEFeElxuGBnZnSwuRyBiS
pr55Jf6wMf366XdV3FXTrjwWfHrcOXE8SVlRnEJ3w8Ru9L6ywOqzI5PRlq+bxMCyDuMzjAjqff/k
Zvp3GNxvN97sST0yZC5LEhX5J9j6aUG2TEG/nCsx2Kkj5hglwFc4xhDPgVgD1zBfojZC6dITa7Ip
fglG7Sjf3I6fzIJfnr27Q7jbqfVrZBRhziE06ZsFkPEB1CI8Rnb43lzcUjzVKFWGuTQNzXHAXOYV
t87o1Z92aKH74YUtqVPsE9SJGrhSuNTM969XYPOPtdDnRezujhmhqOQV7hI7TFoSC/XTHO1ZV0Hc
9x3bUEvnVk69l64+mvG0rUYW6bvD2NtFOFuQXZKijWS1QYvN+g1jKpQYluW2DFE6W5Wy7Zn92EF6
kgUHC/rkoRiwAY2xzlCBpjtc4nk3QKIeomhZut5IsdNR6E9FyWUQsMwYdkvkz0GvwU6wN/icSMVC
wmnuiq+M4gJ4IkOcnKcQoPGM3pUneCXx1LPrIcrL022SrKzZDXvamfTob1A5zqqF7w9dzZVOzTJb
tZPQwU6+wTHnKEXbNJuBpC6qkTeK5vhKMy9rXZEAKzL8MNcCYMJ2AD31pHup5+EsIcM0YIv0Zhnm
JOeTupRH5kjCOtDfhPsrsB6mGyk8Z4X8qX0KiDD09xDrMS5d4y048p6x2nyUrWH0ak6DZ/1Ywy4Z
KABvLfTyaoHZWzrP1s2iwmGffTodWadydyWEbB9OFdjTuOvCjc4eEM0as7DopZLY8i0E2caOQeaq
4wiLbXT/f9An2tUiHGvw//dZtOKspVmxMRCPD/W1BjJ/wsmDaKwR/jN7ww2nfa+I9RWt5bM+pbF1
aKnqpxQbv3hC/E1v2+kmaybe8RFMjF2vODDcShkluLaA1mJhDRAhg1XNsc/g7pA7CVu2t67AIt8R
8Ve8Afmeqi2eMjc33eL3xnWuttdlA3UBCfRSm91mndN3eYxkyP7zS7c4Ni0C2HXybCnzSCVeGk2d
NVKHxYYZSNvt6gCtqRvkD5k1uZzdOKMUiidiCXDZnQF1EVQ4sAUGeCd6k/PxeoNrNNM1VyYLVR2K
+2oPzo477fo8RaC+ZFX3N/EU7yUCPy9vgKUh8J9ERPOg20e7s8OB0nMPAhwZr/XAn2KjFP9P0s5r
uXEoy7JfhAh480p40JPyLwxJKQEECEeCMPz6WdDETElMdbI7+qGyqtKIIMzFPefsvXYkd5PdrJ9i
QtycAWBCJiCvQCXiwds/wgTbP2AHhTfi7YPMPX30j/GcOIpn40WncmT6xmCOJ18xbGge2GplvJLG
TCRShGSnmYL5x1i0s44p/7ujrpt3Cecug/d3YZa6elDBe5xodw0CD/V1DkslxMUrhftXyhyiA9hm
nR6FSA7u7xPUyPgtRA4QrPyaIWU9iQPdTV1mRHN4PXfyHWMmkvnYGxKcTSXDolDcq9PyOcO+A2Ao
cej81J9QIJIZvjzhuWZCLbHPFkJa3xh8i2qWOecgzRDjeFkzvczZq+DQg2vONUDoiDXoNNXzNc6D
R8Ry1dmJB51Bm83WLdGc/bL5ANWQvxenD0UK9ATLPLLr5mX0yuI+ZsfD/vaAbz1sNa9AWiHMcOFP
h8eh9U7lGDWCQX8FD+UIt2sIGLcwqti9ku0KBUoYPLbKQxYcAAa+tvWy6Z6KZ9RZ4pzIIDB0ATkR
dj3P12bnciuLjNoHvw3ZPqTLzHLxZwDgrZ1uk+q+udKCNsTVS7HMQzMSkD0FbPVlhqYltmb4H+M1
vxe/YEdhP1gygFFVEW145nr4UBC/7MnuRabQdc/taauky5a1IatejzwYFcspP4s4GZwjk+KTW0xY
tNwotIEvawivZ2U0Eylz4QUf/LztZuluhW4hjzdm72na9PhJp3ov43LyFDliQGGsy7ud8bYDwygT
DW23oC0m5eqkODGtn1y4x6yQEO7HAKbY0fU50XtvOIzddk8wJfCT6rCVbJ1kC79B+Z+MKUqvhrAC
F9I9aRvJz1fmo8RjZqGRJ0KR/LvwDDFR5UlqmYM9CZEEiSY23zSA6f20hkeTyL5QLS4g79k2lXML
mxDaBNMlMUCOJ+c3ahCYkCCZxgu/PJSPyPrLVaJBjHPrUdDEylf60Dmd4TRv1uQoPpjETzBygWCG
IQgSisJol3Bk7bTohFfj01orAJSdGLaRFejvJzOwFopP8tuEQx/5k3fx2tgMK/WPhfNuiYLfhzc1
xiI1DEaOF1dC88kGggJv/O0gw+E62+2CcZjSYupgffWKe2wA3IL5Nrk384n8dqAKhijFojkVezMg
I4ATTwIuH5o5uJjpMx1AHZ9wEcku5my2jqBMUTWp+Zx8kMNLlQSIE6mvt2kkk1HbeoztnFMgHyr3
xArPvBw9JzlhQOSBkJA5kzoAb9Jp2/M6sI97gBo2AzyC6hoxIpfEMxcjy39nJ6Ofb3Xayjx+aySZ
+K+M1/17uQTlj4YnljY9TjN8Km/K4F9qUvPICoXV4kKSM+k0Q2u8TDPMyTpxQVyxjgNS/Y4W8PlG
D0f7vQWi4rCUZcBN4tU+N9FKoz5VyETESMG2xcKMDVlzTvD4iByifDRddu6FBksFBm2vBWwYchAv
JXAqhdxc7IPHLU0BKpLexQxswI+FwOCo8ibDT396gERIB8cmWHFkx0M6g64O/UV8kon6I8CgpKyE
wDLF9MZ0FMjfrRn6l87/x97xq778z1e82poNsVXtc4OvSNOTfD4LKeZEEx3gNied/iHP52YQfNyL
HhAVNZtiqsuIbRgm/WWzZy5kECe+zLNFI7kWIUrzHAnycZKFUNDAX4OyiR3jzxHZkM3rhIaBtN1v
M2Z/R8fyYxtNdYPWpyp5J3V3OLzFwxxl7shUEWCWOeyQpPvMq094wEg8v6FC/VXShgnj/1/fq42z
kuPEyAtV2ligwJZVyEpsJx5bB4CQbmOzgjn/3grr4x3zj9P9Zcv4Vi0c81Q/gJPOtsZWR3GLo8k7
M85FhYR4ej0eAfBm3RUfDI/9RmBNYaOtWwLJKMjhOU66j/3L2HbP1rvn4xurOOERrS0+7/7svMMO
K1q9I3qPCTkNKdqHn82DxNVAsEUBjNtBnOIG0vEK0KYRpmcCE4uJ8LzbmLY+V8I9kR43irVfJwnf
TvF1eaRRJyZkKTAwcU3/wiC3sC8g4dct4cOhscPeORHvuw/t4hxJXxGxBWcRqQs+LwgCs0bJqAMv
TVzFM4nFMIVih9Z9kj7ovWeQ4cykX6J9G4sT41mhJYqpHkUBO3SUzwGbgOj4UaPnRPjNsA1HJ8Qa
tqVxkD3++8L+LsX4/kWvHqSsFq1SIDlxux9cCWxIuCsWUuxmn/zSO92r8WaOOi34tBPscJeMVAkH
xY0afW3GsSyeNyrT7jPoEftwmeUbbkbokSrxlBMgFzZBpOwToFAzKhTI2yBxAVo7I+qPiwZIir32
4Z3IvvuGWaBL3PBD45JD4MbMNTpoj4ifYJrhmgA2ehhA/o5WvcMmuxt6L19U1EIQJtBUnp3qVXxC
pHxnPo0tusxjf2OtyhWwQNktzkvelZxipYS77EAmwJb30L8mvOJoRBVzcLEXnKqWN8iuBZOHUkYm
tcU76l7NjxhFcuC3U8K2bViASnjjKoyd4L8eL2pw7PqMqP5SMiviqRWUBrFm49TCKmeRPsbIKHJC
paYxG0X/dIrOTmLSniGQwSkq2GWXHfaX+1sNoV8nd+a3Q7lqCKnJTpJEjpOm9Rk7Yseg48kCR1H6
KrBUtVxbfo5AroT7hTKz6O1b3gz5t+np9yO4enuJYiMejx0N/PjTBL0+aUMrfVZxBxXEFoBJtO7R
AT2QEdrvA8hvhIVU9KxtVIX0B+iF3lj7fu+ffzsjV0/IWQLD0uw4HnWeDt7xXax83tuQ3nM4RZGC
BM49fgJ5ZLN4PoYq2Bkis27ptn6VTH0/K1drfmIadawXBbotFLxOsbKme/dCNNO09vf3ZCGsEe5+
7bPkxyOTZQLQnePNdqEk37hRr0YaUl2o3S7lKPR5MYsRatG2fb986ZlJZvP//Vj8vgh/O/NXk4ta
1AT1PJTZ9hzhGxcIa3rYX9ziwouVd3J4IbmacPln8aF9zuAVT4aHyx3FRLqFLszagepgLaw1tmo0
Q/RZUay0ziGiUIrnebJR33XJ0cg/NLzyaYCI5g6OPo23oE+oh01GwzD5iDfIAIFOhBnvcnwU1i6Q
DDdmiH2rGfbrG/Y/3/VL8fPtDXuigricL5zZI7HFwOo8UXWgBoQKWSsM0dpoTw/87GjROLAHDjVm
nJLLRlsZnOy/z/uXBvDnckSnUqEtqOo4PiXrqnt9IkZ6aDpR2oosfIQMmXQmveOOoNfGGV5KdHZJ
u1UPD6m3o9pS0/c9nfWXcuAIaa1QBjEUZvGmk0rSKBBJEoRVUECsq7Kt7QfsVQS3kkyf3lK9/6JH
+nnkV6tXqiVaF9eStJW2h7ChWDkBerdpXfmGq9A1sePRuF52yIpvrVv638/Gz8++WrcyWai1qhmk
7Wkf1js2z+lMQTEmaoyXrCARnVM8irZ39AjdyvISJ4f0OV5T0YG7yRaCliLQs9wzdN5yNMaKO7mb
n9DGwSECMYE0kVip42lmkrCjOS2lURIOUG6pSGr58bx/2Z/nJ9bGw9MQR+fSG50GuN2JwXAq9i0G
Vv8cuX+drWSZvoW0qcVZ0q9vLVX/xUVQocVolqlDoWER+XYrc/rNOM5rToRLq4Ue0JDQkGB17gOA
7xxNqS+bnjRlcpXBHbn/vnul8Rr/fff+5+PH6/Tt43OhIKav76RRXusa5USTJ2XUB0PFJoGwTDDv
9BtuKrTkcQH+18dePTR5korGvuglRj7INe/qjanTlzxWrvYIXpEgL8vvFw05Zy+Gf3FpO/aTE4fz
tmOvGLDvO9yrixtn4tYhXT0N7UGFpK1xJrTt4U5/zQELv7Itg9hLIhNmTW6yIw6w2qEUNoHM3VhH
fjFojU/Ef67E1RNhxsVpJ2ulhHIBDwqsOPrcAmuzRjS8y+kR2fm29B6c/UuMfJdXPIg8LhKqY0pO
fIC9K7B7DCVa3KjwT2FTTmXVhcYPvs82uLsh0E11Y61ad22L+y0sNd4Uc7D3t4YVv+wCfn6Xq11A
YV0GIT9euLyN7Ou+4dGQTryWuATKPRtTa0XckwWpa6FP1IOnkppMJlRx45TefLautgF7QVSr845L
ijudLjs9OrqFRPEguU9dgq8WqGnG1sQoJsBu1P1vP/9qA1DU2UHKj9zlsCUZedDX7ha1T5cbL9Uk
3dm1EQCTeEijI+vP8//yfr7aD6hJOgitWknMrEpuXidz9xxAb53BEzmjj/wy7xle4jzY7b26DOmt
VDcKw1+Utz/ug6/B97fV5diUu/15z31ggMbF9dA61t4fNnIa0M2bndfjeL5EFA0UhL4HsVkMmP8b
oo6/tSUcBk8WlC9ZHOELPxe5bFB3qTKkPNps0cmoJpaHVodbLm962X5dTr990tWNb/SFXpZJApwb
zDwuBXLon0/+6E3c6xvj6PHU2ntivG9c679Lop9f8OpGby9ZrfbmOEF/gnrsnfwLaV+18pi1a4Vz
7bebPee1iP/ExnNZ0mHzbi1fv2y5fx7C1b0unfdmqx3jcUU3LBwFGVpxxk1VzKubYp5ktTOYMV6y
PeawDGjVrImJgGtQlGR6dBHe/31Kfr/1vl2Jq9tfL3PaPoogUgLEAfi+2jbzt7oNe6wrx8PTuV2D
SmltGqsqDdPEPWd3pzIY79BED/59LL84BH6cm+vHQDmTAtKlbHYM/b5vfItBj4KDzIPoiVGIhtnw
wAAus0DIRmnmGYmvf1DDWf1nyVQS4x0MGlZ62N6l1xfh7k69y2YpMTDqu/CSvFUYAGJMuUC1aUuQ
TD/pF4eDr+58xErGOv+jEupek5ENq7pyGvXRhHgJCflo4yLIa//f3/aXkvTnt73a0Yi5Uve703jm
rUgcaDhiCisQYMMIEgWffIkMKO7Z2ykuuB5iaUZRCfb28+Iw+KfUpknWaf/zJuDPY7ra5hyseK/1
NStARmgdk+BOW2RxUDvscZGgy/BuwWndOBG/VGQ/P1T5uewcy520szpORJ1FJ4YbqknP6jBMsizI
H0iAPu/XcjkV3cLba4ucTk8OoIl9/irWVg16HVf53IGcDLu9g4gKWPoneWgYSiUym2Q/ZQp9Jwju
6ZmGK98KmYyDaNU/R7UHCbQ/woiPGu6H2N6yY2n8gT6sS1iOHhIQfWMf+V88bqYM7cYahYRX3/Vi
nCV4N6xAqTxrna5nLtmi9QIBdwz2DHfPT0oWWlmgdlNmklxycm3hsN940sxfywoADf/vMK42cVKR
KtnuyCnXGlCE9B0sYLPDaFPlIwmfsg1iRwgsqGlboy6wExKGYfCdNU8FucBU2WnYe6pjySDJ7hhG
2n2mFOv5em94LGl0xCRbUPwjDy9RrU7D/DkYUE3RVwANdYavG4DTPjkXIG2MNYm6H9vNTnyPxfzo
tLCVSeCK/awkIMNt5Ll5mNEK6aHfGZ5BlNzWdMixDuvwtLx0rnxYW5AGIA4ftcfDBfjbzXV7fPf9
tRP/dsau340H5dLTOkDTpKGlgCmt4w6U7pAZQHZkWk/osU2aSb1bEpvMBo7ViTXl4qrTHEESyoR7
4aZjRx/fV/86qKvX6NDXQntsOCgxOr+aHzWFnC2G7SdaiItnViuznZ0OgcC48A3plWoR7zuJ7+Ow
t3Uibu6IZrHVLY3W3hn0dwaQmhgoJw9Ifv8a32XzHMEWgfGMMgCe28ZjH5h/FPLclTvjBF39U28i
uHY4lXlsJtShRAYZk7Mt4l9hfoag96MmoX5XhNQBKrK4uxsr6O/7lf/cxVev80NZZ4Y86szGouyC
AlwMkUEcdyFDYcbspKnFh3uuA0SmbmTHi4HhALj/91H8LgD7dmdcvdGLY5axaeIosBBaC2HS/7nA
D0b4wOK9eXeZ9FCwA7YLbjulfr0pvykCr14h3SHN96cdHz30blJXqIKimDeDi7HAUZhMagwLibj2
Ms/sZ7ceiV+6uqzb3z796mUB6Gs4GBc+PctdIUYV0oBZo4Ah/9EGpsmkwvI1W6FF72BiuHHW/0aU
XAm9rk57px0Hhdop2ZZpZDJI4OJXZEYaBP8cCsbYX5ynyyTOPnEkHPVQOx1JKB01D1AKs4GBAunK
YB8NM/aqPYjB1gROyQy4Xx+wEpgoHeQEC4QBcyn1GR0QcdXBwEjAd/R1M9tLtZ01wZHaX93hqx3c
wlpddg49mbieZDazhMEjDsu4YPvNO6/ce9Dmup0jsVriaAOO6Gj2aVl8jCFWJfl4u7MXX2ZKszRh
KpH8RvHBsEvxZS3aa3OxCAp2jPJ+aayUwtbIqaJnhpYg+9Mx12ckORvgeZ98DBDn6u5I8JUE7Hsq
Qlbso126EDRfZ7Rt7wY39Wn4PuWbI20UZE7gClvAIC2NNioLK9JjFxqI+gAYFzoVfWDinFEHD45q
EjXhXvBlIJcVPmttph/nhKNwSqGQytqyQGW7/Ipt4Ozml80Y4CMwuRcg9gHq6qirHkx9LaXTY/Kn
Td8rAmuMBsMQkrYKwHYzPJnZvE0e/n23yOP77MdCeXWzXO1yD+xqKrNEFXjYz/LcwS2lIBuNHRyo
A+oS+vwI4w4iKbq7kDAqTHiUe/HDRXcEZtH5aqxGmMjeOKq/yT8/D+tr5v6t7ivKA4MJ1Ui2sjrt
1KdDt1VRBlxW8WFbYArt+U/KW+8MixzdQwJ8twkhVEx7cKjU5WhsivfzxU+fpNY3chtKVlZv9sr0
BKd970GXx/mNKoWhobDOc8/01Km1Qg0VL5kPEoi7UqLja7EhS+XCGIiOLOsjlSajMnUaM7MGZgzM
hqFhBT/BIizedIawinaPvTIlgpjwkYJgpISPGakrY/SVeHJ5Cx53riHeST2cAzjwqLPnCUbdEj7n
wuCHEscyGOQRTdgkECwb83Ad+j+SygCqXdVU3yaz/sE/FKDddhRiLOC2DsMX19HY9KN5HpzWHQq3
i9sio1vAcZYcbILwgrHtm+ip4EgOz8edd4IBk1HJ7C/3DAkLkywJgPqsUm4ar8q8Y/YODc5HsJcQ
0wLkVnlUm7OLCA3kNrxTBbpU4sX4tmt8WoiAaOKHgP+mFp2Kwdl58RkHYJB9BeC15UMWnmY7xNbI
+YltJTn5bAtkOZBawyanc47oc9A5EzTMlRWIxgC+LEQUIjFJngT5JP7RekIStBNsOV83H0hAejAW
pT7vSEAf2IWpZ5n7Fu6nJ2oE6XT+5TQ4WkLgUvJBRMgxhvGeIcMfd0P9OumpduwDw77LuzgttzyN
XYIemNT5w9uxh2VAyArKm1JZktt1irJbBcXfDcyrO/zqHbETzbQ4qlJC2xbgs56F2XF1UqMTOsgL
LWjSTxm9TEyTkLEHswFBJPQoWR4s+hxdC+keeZzEfS5miAGkWZIubho7v7gA/1gbvl403x7CSqmT
uMvUhIFQ/54VLllf5cbwujnvsvJDNwkkcSrm5nfmTHtJFgawMY080S9xypyABua66eb4MGrPh4nl
pJp93tnljbXiSxvwr6O82uqpe2VvJcJZ3uTsgQEGkuNpix+I+n2zndPovPC8V65MNliGUDVUTo5M
AaduKeUlpO/meRm/MEAf0lXdRYqfotvCrqp5Wv5omdM0CffkcbrKXprWKtjYV/haeh7QpHgXN6Cd
bgrX/6pAzBEND6BSlzQZQNzV3s3ILL0RWgxo7eioQoQQWTgRSeFYjbDB/J7xmjTY5/eeUt0Vg4ZZ
2jiYuoH70q53UJKKXF1TFQOkvQSiftxifrv4sXHRd31ZqVivjTNaU/XeAA0IvuWPThIheAXUmJ72
hIiLoNjS5h06FP7Q3ou7hY7fVHQOGtE8EUKw7ABvIhjzyeB55n/I7mmlSDrNrHguZAFth4NTYA/t
wxO+KItX+zLjk5RAuWMVwskBaBnJORlG0Eb2HhMb9e2mY3esLr/fRNff9mq/aGAf7rukVjeH2ejL
AAi9RJVha/MyNIPcnNwq7aVxE/avD7x6/A9Dn1rnQ6lusk/z4OPZwbQMARpGiK1MsUxSKfKCWirA
UUaAQzeVb9jM/5I1XX/lq4JbTFIrk0uOACDbk9g7I3qb99mnRoYgBIPKr2/cUtJf7fTrj7wqrvXT
vosRRaqbkugLOf+T7F8ul4tjVcyVG3Dy5cOJzFf1w1TWGTkoeMehV1cbLJmE7MI9z3W30ZhV7Adb
YnjRa0bQ1HTm8re4C/DSfuiq02k2EzvETJKbRqlOpuwXHIp0D8Du97uptRYYA8JKlJeMh040GHNH
RJmPkEafnzHnKgFZYaXoaEPU4jdjjzCGqR0O74chEtHtkgTZmy6B6JguTWDnmrvbLTNhbtKjH4y3
0giykzuYy0yctolXMyhpXQuZLklbpqccXEG6OxZTuV8Uqi+pPvvPtAyFvcerVDkTHBrEInsEx3gb
tdzFg8WSJEXtZbm/TDUYepc75fBQgxI8swlo488mI/ic8CBdOthy+/7vjdjtS3ZV3ffKJTkme+6S
Bv/MKCAiy5uZKRmKpQ/dUDGjXl/Wpiud7GyIdvI070MlXwskqCnbMuN04BlxJBHYi5eUU1hKWXVf
Y4RLSe3y63Y+xHAklw34+nRawWs7em0W1bt5eZwnxJQBmYFYcgg7MdAvoWotjqSNv2ttOEbHDaSc
Pg5FmCmBNKakkQploywdZCKkfYFMuJRFCsBI0LnVGKgS1LU3CMTG+nv0bqa3QxCvEsOyMs+eWPsx
iuWLKyhrAL/o/qfo3SpbTAMRhybuD7Y6OI/VoAE5Uhz8LPFVFP4WYdk2ITRVPIMGKKASoQHp8NtV
hTSwLoMO/ApIb5HwQpvZ8YAI7VahPb7i/rWYXL0CrVIxG3n/tVYfVmwKMqD3iSP/kSUUAX4dskVd
lYMjoapb3bhBrt9WPNIKUBRLlk1iUOQvCcu310RyGdK9Xh3+7/0BRhEjPzAavJu5R+UV3vi062rl
+tOu1ixJsAQaG4W6IZiWBqEDeX+beGR5D5R20HwOQe5VpXfjU39Zq398x6tlK6ulusvQ4mzOla0Y
QUuuAkGqCq2Vw6rCuUrmmtC7KfYKg3QUp52zt5/cOIZfLvGPY7h6DnedftF2maxuBvISZAhW0hv1
NFp9U5yeny42QYAju1cjOukWn+gqQ0a3rs/61e2llKrRDAXXGOZpgyw50sWwVHzrhNCBBE9qw75d
iP1c3q8L1H87WwQ5Pdhkp1aT3KmgnLLBpYWJxR3Ln+yQNHX5JOwPo+zgo/9r2X1VjqV4VoQxQH8i
/uKjgnCQSDeupHHdFrz+Jld7q7K/pBJ1g7pRX+BRdZ9lMV7ClcKD/0hCIoRpgzwJcghKjP+HZVVH
J9O16sfBPE4ESAmVZwoocCbyH50ZlOmjkTQPm4Goz4gmSEZgSf9SQTOQItD9u0PLyyWZ7OqAZU/e
tvm0wm8A92qeh2fgqaOLhbYCdj/D7YtXMw+HPGzyjdTYLDm4hNlwmgoDj6hOx2lPLfp7SqXC3r9J
6Vuuzq1zaJIkKof58CbJj+n+lqThl23Rj7tufDK+Pd1VlymFlmfqRsi8fe40s8prp9IL5DTjJd20
uGXUzb9vdOXWJbpqSFzysruUUs4eASR0tS6LRe+dgwTkFYYpcsoDjbfrbqWmITaNsy95OPUYEwqv
wou5TcRw30QMOfb7jUmWAg4kn0rAjo2H47CsXilAp7dGttqNJfBaS1YrlpaeFZYHDozWnl1KQUfT
4ICXy09AbGlAHdwLZR2xNQ4uRFfyGojzRgD69vXiaAF55rbGSJ335GGtsNnT7JY0QNEndsfsptXJ
Nu55P34J0NSdXdwbPUwQCmanTgj2yHAH0te2SX5IU/ffl+MvIcbVE/Nls/12BwwHucolI1U3Cmpf
MKojSlLAZUEViupJs7v3ZEOQCmlzp0k64qaLly6wdjcW/r+Gw9eHMV6Db4cRd+eMWRhLUGrRMnNI
6pOeBAzFqSfYJS+8Mbtn2sCAtssnmmZwoXIH8xsJ8jetvOKX/P7qdctTwXvPNA2QyNfT2La+6F1v
lckW0XaBrYccldreaRgg5XvqFdAwD8eZsgQCHXXRKXfapyKsQmFUeJMKzQ7o5KlrDCIuhdXhjyys
yod2tlubuWtITO/o1pQbGD64Pw/jX+950whu/qogxAD+j2+xx3134FTLE4Mxg3fSPGNZvnIQuA5V
n8JU8gdf2B7Dr9Gg2zxJ70XY2RJGv/2GvVRU5sSxuIrAoG3A3xMM5R+Cpy7x6wGeyLJoogwrICQz
/xju3NbTIxObQRcwv2Eam0u+PCfvKmy8xuExxCi2Lj+t4Pxp2o3Xv6sLMIFRuhqTI8Nh3UXkFenW
Yz7llIQseWG52SOMW54/O1dd11MOZ5qGxqx/KugQREbvWUZooRt8AJ6sOUcnf31qPWlp0tRdG7Pq
XY3OFwZtZ5ctr4SN4TWZwSCs6nmCR3h2esC6xnrdadwjxdHpCh/g/Gmx31w8VOX2BfTEONpzNc/0
5Qj3IDOxwS7amngtU8dNC0MggtUTEUjFr/grnjIdE6DL1Yhkn/7CIlukYYKjdZE/mJFCmY7hFZai
iJW7xSPSoCA9OvuN8U6kRRMetondztI71cc8yjCxfLg4wyKFg4p4KeKHoK99SO+Oo9MBe+zlTgto
26dPlhU0f1IGjJODkzjQ8ytbBpJ4mQ36Nj8wCfYZsnUf8IKQsGfR2RwHwUHujjaQdMwxGhsG6Vaq
o2wjObCJLiZZRjXLqEy3WyNHh19RveL6NKbCAnX1rIyUEThDOdJuEYEEmR9H5QuOY8KqOv/4Bwy9
XzJwn+NPVXhDqh1uZ2FjoRhJsUe+nNfplj96PiyLN6aRuS9NdYR593ju63pCS9Ns3f19+aGuxK/O
DIkbe3c01Owc2MHgWkbQWourkT82WipSuqGLfK0FWYl1meh1PcznxRYyvsknCwwbbUWycQ/nH/zw
alt/9CcupXfkd0r2SLXs6avRXa2kNthEfs+SbFpm6CAU5LICxiLGCc4JSgXq7jflvCq2Jh68df1h
SDzcwHxpCk5O/KzKHe5N1aH/L4D1oKq0vP4xf8mDvXvk3zLLiwNlY+3syyOBm+45BRskwv1m4cch
ekjJO4tf4ilJWJJNT6rSlgMzYm1uEtxGbFOEguHehNPLf/f2JqWGva+C9q0EyYj/Jhlt8EjvQ00N
IVvX6UPSnjB3IAogWhWXlV19VgpxsYEsTbXDvGhXQAfAfK/N5AFHTGk+XHjWuQgiU8833owYyOM4
GkXPcezunvH+uxTOp85O3riUwx+aula8pDKmWetdIh3L4uhfHAlNRrEwxlhwt35KH4bV4TV56ICh
4+2MhTEa+UhFJLpaHqgEuyNr5kygm/ukmXF+ZiskrsAVwls4LS3SVnzDFz4rYWU6rU1mFKSwcSev
OwRn+xin5/TuvNrD4+wDOcJxRWuExKgYwrccomkZk7GcnkqStn0bWS7SZ50DZoxbrtqxC0mcC3oB
LnDnNA/inRaNpuY0yGEweMMMBTUSPrKw7/lXk2aD02kDTc/ZrzTKt+y5iYGGvEnM4t2uCQQpLBpP
i1Iy3rBieUDFP7AnQ+fgX2suDFelMyCZbk56eEK3BCSy9cnV2KAdwPtCNFfs1WHMV27s/h4LqA75
5rlU7R0rxvxw38rMjY95oLd+C9qDBz/SVmZua5/xagj3f4ijJZuBwbKRhb1l13+YukVt4SqvNLph
PJ1Mmh3E3N5l711YPCgDUP12US1U7M2GwyI6T6YGHeQxEkQGhwKsTZxYL4dXgzDESnPKLZZJ0zsi
mqb/rdpjEYePp7sjAq5aHP3dxgKXm0aXeyS0xI7rVLxHRm3qtA5VGAwUYKTuAhggQt1mi8s1SV0g
bdv+dUSPHvzC1XCcURn3k6DEoRrP8LyOFFNPf4zfmw2cUjf5oDKoZ7pX2cVcOXMWARxPCHmA4I7k
I94SOoAIgvZ/+wFzH6Y2fm+coI/EExo20XwLfYpBGMaRcXZaQh4fS0+AksrdwLbAAyLE1n3CuMfG
GRyU29Nd7mHQtndz/X7PorARg1hiIR4Rozs3CeVFw2fpwFnrtxLT97yfj9Nj/tdauj/OidK6I6Jb
5rrvHMjQxQI9aJQg9CaLJ/nIlzE3EuDdYL9MovEs8A+c7nG/7BfMZ90hwujQ8FZUN/Vbe38Oi6j5
sMJTRB/VreYVY0kSUrYWIcDY/Un4ebNaTtFoyCV1jCY3QTcM6gi424zjjdEOSj7aOeIMXx4Obrru
AFLYlRO/08Ys1gc/fjDCan5g0QNDfHdeytPzNHtkWnmvAefvAuW+ua8JY6ldoQv4x9JzvqSz4pZv
MJwwmhHlcM/G6hQd5tU8XZieBaSGj9Bf9ttjdFqSDC080ywBdVDN1anIrICMSFBudy0v8B1haOdH
FND7KpSFacLwKsFqFxJyrUo2k3rzTVgJQcr6Snn4McDHg6D0yJO1ZyXm7Ze5tOqOBJWihMR+lOIA
5sYd98Cv1Tr2lIn0XkXltoCEMb6Y6+VxjomRQea6LWcXcXo532ikKr90ynWZHC5ZV0zNMq63g30t
NbUui+xNkIONaVJs8rMHIjx58yN24O3h5FgJxpWGZYLQTZr457kBb/ojdgXyS3DCUEpjmXWEsFyO
t+KNTfwvzYMfR3jV3T4ZpzTpc5UEWDY7NQmG4Pecg7dTOZZ+g/rLZswvHRZjq+3GR986OVcbd07X
pVS7i7weCRlsFekP4Ol84/Ki5BwcnnTz0QpvtkvkXyrXH195/PNvBUNuDmbVDpq8Hh8tHhHMAaYy
6VC+A0ttBhqXASjiCsMIw3xiDhzkGYuGMDBySPbhULoDkmfLpyc/gi4s3jzq2c/IMUTvfcGK7LAp
YYuFxZI3GayY8a0FQ6phzvnMdqm9G/cAunOh4E8dXb1LcOaOv8Hu7/xU1SMKiU4u6T9H5IRNMz/D
wI9G8UABz2lkKURyyiuQFMLMhigSA4FQ5sywSSzjkxhZa1mAkEQzn7Q0Uo7TDKD+KK0xSV8kwFY+
uPUOmTR9dRuqTOG00/aITYt17+TlosdbxJCmSPj7Y4yJm8RXdXluFml1fxjOzLTAQtWPN+/DsXa/
Kpx+XJSrRlrXyJ1sllyUUny+9I8H/eOQ36VeZlcgA+2GDHnlua9t+bIYifB6GQhQxG5O2P6y1VFM
/jiMq15aKsh5K5y+HocdJeTzuLvGzq3icyjcvYff7MZD8Evb8scHXjXQ0jyv02yvj7HEVADCu0J3
aRzkGqZtRF+vv5sPnmn88tD/qFKvHnpJLXEOHjRrc3TINu49A6c35A3wsLwOYLAeeOOYi27N/605
2evdXFyfHnRffYF6at7XryQgL4u73iNvGVjL4GLN79jBjcUaWM9XhMclmuiX3itCmupCgKzHbUMM
ms5gG0+J39lF4oL51t4PM1jzgxsjVdUUu/40VjRvS6o5mXrqzL74IQ0714xox8Omfzi72YMeaUum
i5jdv7KoCaUda0k22TsX2lN9nKjEijy1KDOtR/5QIPn35FZHsAIknzrpMTx9csh17mtL9UX1kUif
o3hRlKjw+EXZonKRnton3Seywx38mLwarO0LyiZ2ycJMRwtAWAFthQCx9e41uYvpIHl0QJJjkISX
J84VhfwrySaU3Ua5RC/DGJ8C/45GgGJhSqELINrx1IxIgybRGgmGJ9vNTEOpZMPZm8RTRYiq+rkB
fh5P5Oi8QE7+xFuxIG+YMSAkEf4m39q97HC/917vjHghYTJ8FivkWNlG2WFlnxzvxFc48ToUjkX3
IMYQqoFUVZiJAVCKAP43mtdvwXDaReNaSLsZFiOZjydmRLsK2L5DgBXUE0ejs9OOFT/RE2Hnd+xb
3tE4FU7zByeRhpBmNzmtCwQZxwVgUv569zLa6wgWDi9hGf0f0s5ruW0ta7dPhCoARLwlIpNISqIo
6QYlyTJAEDmTT38G1Kd6y7Tb6Pr7pqvL3uZCWJhrhi8Uu6qdh5pNtY0eFhUxFP5ZtTnlDhJQlMTZ
LnqmDFL9dpMVNu6C9FrFDYNAyvWfs3X9qrrNWrGywM1+pFQyPLCTQeQuN1sBSKk2cw3DhtYEDEE8
xD/ETUW/BZ7VHmGYBQMhX+NL1ryLIx90yvHz/D3a8bQ+G/QSgFwewaI+FbLV3s3892ZNQH5FRIxY
adFyaRDMya0Ca7EYFviDhI4gzRZPds4A+LBqSJf8nmTM9XesLrAcpFadYRl8XaHK75PWOMpytJFs
3oPlKM/AP9iofswLjx9pVHgGJtesqYBApB6fR7ux5I3c4r0EUWFCPwXoRhPgDQmn93aYJx+U5QP/
HHWZ12x7GjbJB6Hdpgg30DClMqwHKOINpGR1jXLue76XjmbynIJCk92ITLwb7RngfYrko/zUKEl1
r562Wufr0iE5uQO06Z4sLg8+r+eNEtwXxbFo3Tr2MgkWmFshMtOiDVOtsnqF+JJwnt9rtrHIO4dZ
13CsSo+aWLgD+wFKG9bdBTyYG/y4UFwyoAU5U5THYiVkdi71dPdfOX2oiE+Dd83tSFsG/dJ8CyL0
y+fGWsyscH3GbR0tfXEbG1YQojTUP3TqSsIDM9sCi5Yxpk7EOXWIOMNCZEVpk/UHUViG1SbBIVhz
0Qc+vUiUVBlVh/AT4crqjiQ+uc5n0hZuf6EDR5zPDuVO/Zn4OJKpTwE/yEjHITU1kRmlrlL87lPT
vLJaFsh1psUcHZYL1aQ2kA0wRNyIweLSLESQtYiKEUL5ZooVeUGOld75vuAbVR3cFc+Bd0rX+LTB
+Gt0yyRQMt/GPUWjNan50UrByuA+eUIc1qk+LwuF8jpU14r6JMibsn+eXQ8yP43syyZjCspkWcOr
AWUjrIMcKE5bOCh33WcDiMpJHOPdfJJ98YiWVY8kNXpa8Z6mrAv+xkkoott1joKVlo7KCi8Zc3Hh
MdvgsXjHEIOT5/xQ7JV3aUMRZazQ3ZGRxzrRq2ZcawEffSTZeTDuUWhYxMtsOSPBNRdU8fOKSoqU
0fnJPlvzcl20f4HSnR4Mf/zjwsJrhTIfoCO2bxVHTLWUXRV0/Bx54AUIfryk8P5BV4t6AFGO0Jbv
9ocMW4szHuXz3s8fR6ZP5kkvFz84Rv5Is9EXh8E7PZD38+9xe9gB9FxiAL6TKSgjJ95US0ouyEoU
wMseiTEg5uJcdiuqsJkwb7cKIHkohKvo1XzCDYPLvIJA15DWJAFX1mdXu4/26ku1CY7hA6T+jew3
Hv9oNAA5BvcUM5SR+tjLL5HxjRyqDjv2HmYO+ZU4p9LeIVILDJVHdN3wwN3rlh6uB4y/8sCcBUdq
yOrLdKZdSQC4ULDhJunlvRcHod3iyvw48Gnxm3iAIe1vx2sdxe52K+Key+5eMFIyd9o9gCeK4S2a
32t1+1Ru+xUyZZw62/jA54Oot/Ao3wk7ZLSt4NX01UVwf4otYaHaf89uVHHMJG7Sul8yjZt8qiTJ
iJNTYd5rrywrPYSZpwK3ImgvOdU/jUPxSYd1FGfUNgjCR/JnfH7Ngm1MBh2EG/inaHKuUNG7mqh0
3eXyS6nCDPgJVzcKaPuCT2ytQlhGAWHMJV+plE8OfOMnJy6DKfqmfsGonS2JrYurrzLVidetEzMs
yzW3Q4Vd2qjVPou8In+9yrZYrPrBZ0zD4hwmrZdwHOVW9cI5NYykji5wL7VLpD9AO0WHo+mWM9nG
gZKYD60ewnHvtf09Epofcrgd0GmjS1SswqZCtuNLqeKRI52XACMnsy+HShkVeOHaDj+iD/W9+TFD
/5qKFjiFrb4jKnnaE9BbIhaBTqM09qKSM5mD+LQi4UeBk0CAsblVgFVD9C0o8X21BtRuAIxcLRlh
dEc5sNrlbBsaC8/EOZ3R4qX+5GRAzesRscbqARRs3M4XFxBO8NNXtHkt1cm2l5+I/yLEjwTVY2zX
h0T1h4IDq7raSXNMzH2jeSZWiAF6OgLjzBMC7kv6VaifwV6YJ0/aS8b7jb3gBwJR+TjK4n81tBbh
yAAj52Br7aRzS9yC67lBALjOC45+XBNjK32+vgeDJ780Nf285shlJ+g97Kt3uqAcPLPX8+v5IC/O
yny47/wRZvrYqJsQl0VKfsL7w0DP6F19veTrCGUoPCA28bF4QFdS5j9/i6nuntvntHdG6l62kO4u
kisDNnH6HYcVqmmMj/gJhrr6QXlM7AuX/kJjGMfV4vghgQF3oyMT/iRYzQIL5fJNH/rRUdMd4wdB
WwDznhP6eSF+jfoW37bhqownAgaWc8Ag8kcCLQ+LJHW0wcCo3ZDQIl1Q7NBfizS37qwKASJgJLB+
UO1jTxD6TkjyOE3pIuigAARn00V3tXAYXg2QN7ELEEoQsXpfYPT5asLmQiUys83UHhUQzEWV2SJJ
oCMsaNltOWqEeCExVaKZC/qVvkpHNNeOlbjlkoz52wUtvsbltMlPTlzs4OacreRVaxZXzdKfjA/y
PpQZEXDnEy1dnF9BuJd+o8LHRXILh8ll/gLRpUj95GIXnDzr/BEsP73mdxWTHBFYjaVzKIIqtyp2
6bv+1LyFFjeK8BsArrPmJK9m4bImh95Ar50JqUUSQScxdun6qDweE9yOVbpdAgRoUSWe2PGDp4ce
DypLLOwzvGCfVpoSv2As1mz48ZObczBKT8RjEUiQYOm9n5ztWbdN0IsgNOV+UKNFiKQiOf+wpyVV
yw7N9gy9By4P/5X6IX8IHCw7R2wFMNcLxLdCtU6lfXZV9jPaU59hddSil5ngV/0iMtaBCiMAizQt
IIOHRZvWYJJQd+b75YExVAiXs8co3l03Fx+NI5nnLM+BHANXFgjrfw/O0p/H6f/MKm8m+GJ8nsmX
PI4exv4LQieguBqk16ES0EofG5Vjc1yedO4xx77O386EmzG+Hii63BdCiID4HIfpkupPdUNkFZPX
gKQXWcGu2RQBXhqrUn1QxfvLGV+23teBcqEfOZB8hsMyOW9y+B7ZOltVTpha5kHfMNG/V7YAfq7k
T7POJvFK6R1QrP1Q9xW6YPQOFmSCS8lrod14ZAjyPEnxw15m2Yp/11wgGFviFlC+cjpEV9LCt8ts
PYK+EK956/anFhULpvdA1WwTaDtOw9k6yddd7NU9/N6GaOYElTyPT7uG6AGOv18ig8ExRXbOS1/r
WIFEbpVSBgleqHgTL3Xi4Ro3pX2cp60kpeGIOGCjyc7Vp5vgdk8hSGtMHiZ6eL9RM/81fP/3Hvri
TH7rpWlF2p4bmeU6iPZMOC0d4VYWFWgotcy/o43x0NvYiqDykjwP5I5TnaM/NI6+ZxjGTTev72Kz
iM8RuB2vGTV6nN6N/P+D4NLtnd40qMRiNhh6xJ2iBG6PXcOBtRQGPaMMkDCBRpJuWXq3q93kTWqd
SNdzyl3Fi27deqnXumwomulTj+9PHa9fnt9tA+pUyqeZgpH2qJbSv2kWut4vH/kiH7VIprDN2tR9
3aCsFKGSy9TgvrDRu1h0fNgvV8M/N27I4cPsPhOf4tbH+y+kQf9KAlDMS9XihCwkr14rbuxkm/PD
8Hp+0Z5ROnUGADL4SbozuhXQfZBbtvCPfUjGs9fJd6ddsB2cdnF5FEieEMJzYxLDJdw+zCaWuAbt
RmlQcMatP/EhTkRX4za6nnPzpI0G5dGCL2PcMKjxqTO+jK+HiwIoDIHhzXBHguXf15b/0N/TJDCX
M1HTZ7r21f/79lW2UVXpaUozlSCAyGjw4M5ymMEWT1YpVkPgBemyeUD4x43zVRdu9AtneOQ0ZGWj
32qDFKCfoEeM33z3OHFtf9gBv1zbzQ5o22E4CZos75XXao03HgRCY10fmJ3T+LzXLd0rXQq+AbMJ
5ojNXPrMvCkGw582/S8XcfNy+ghiiDKjzTt+zIViFe7gj9KFKW2zLRXoxAv5E3Ltl/VujrxAEfq+
FLlpMVsZiS1X8/QnXAcgoipuT70T2DSuUNIZHSY0G0m/e9LI+TWZw1OL3bkUuwUGLcAvgD2ceETY
hg+bS+9WCTWlPAHtk/9QtH2/2lt+B/5WrdhkMwYzjRcBVqGMQFyythp9qTKdg1+Fc5wdwXR0+7W0
SS4+DRTK3vDBmDhflInd8ttxlkjiuRZ4UQNJZFqvT/W6jpeJen9S4M3R54sYW4EG1LaV4ue9Xw4e
hUQTOFm+BBQhFE5kt70vIkZji6XN/GaGuVj+kpoeYsoiPpmw5FIrew1kJy39ZM8k9IqF78R9yH+I
Br880vHY/vZFnhO4aGnIFzmyrguuzPBopbf6l1ejYWeto2tegwSwr1vZUwrMBVF0Nn5nqclCLwFi
zbPqCcSQFzndFJLPMMdD8iYl+z6FUG4ub2ZWVZqpYo2IjbxE7DRa90u1Ga3M0GMvMROBqattwndQ
i/h1Mwd7vMJAYoB5dmWKF3V++okaR43eItjDN0py7SAJ5OPWBX57UeN9QGfcLP2Secog2QZVqlJY
PdixitGYY4r22XgQsTuHIajRTWUeATCM+TxF1/58PDVzivp2mQExPs+VV20frxPNxy4OEuT6ipAW
9uE/L/fh07g5Kh+EWHmxqPH5iRHMu4fg0dLQZsq2AYym0Kz36CNcKHrX3NDso3g2YvAE8wSiREa9
ZKFGDy9BcyCOtV/oePBnIRLiIHnn9So+qAsJuRGkmJ2SMT1YsA0yEC/GBhjuexXTwhKEebli2yau
ABC2fYcxq91LOx3x2NJuY4biICZXY5Np1jozdOQsCajDuzqzU9gsM9vAsdU9I17l9r70yeidS62y
9fWFmXed+WdUN9K5SV1rFQTt3AUFe46XJagTxmfYSnHTGqK1T8IDfjLKBp1CQLLNc7YGW1ZBrMLA
bBHvwnszfGvjhbI0t/EjTQfDqzA5qR1Ft7FLCPatA2SPenFBMpmYC/74CrW7WHWjxrFvcNPy3Kzs
QPaKeoMO88vYC5fH9gVCFzNkZ+t51zpl414flevhitKwsi/IoVGFrL0Mzo7xwxgwzPCSaBfzINYd
4KbLoqbVdYYF/2SC4gzmV0Yf+hF5soIWpq3taE+8F5XTf4Z79V4znKv+ahpwbmmUMK/FMn6uF8sC
zIDstpvrotrG9jDD0GPUsA9sZQfiCxzT7B0Q1+jDcfYqxtzg5QzMcYF0UfB3tVUZKJy+m3d0yzGk
E+5Oe34/XNb9Y7yNPxhyvCfbdKOpgMcQVxmlDa1uBWBsODImpdsPqgtF201EHzsiqLy35Xw0xBgn
itkxAEL0cCb2LIw1knSrrCSTydzL3fjXqGJicUIrH5QWv0YP8854rI4lIm1EAsEKdrS7A5sZPeya
65HHME4igIHF2+IBIN95KfaLQVlw5ZrKPBH+LwyiE7AOgMJojSMQDiWHIQCUE8NJIC4F8Sqm3Pbo
LeRoqTqnvdY5zfUjRQC++5pnY2JA82yLgHcWPMris45xGQqfoAHbkGGAeJ98rXu2u/doa4SL0z7Z
DkBLQkCA/KB+cmd+sfvy9+q5IR2nN2hl1+N5FKG3ENd1yv2If4hc3hUd7GzOiQeZtD/QTH9kVmCd
FG4sXZ73+Ua4i9D1HvESAP4y08XDcz8qXSNxvEmZsNR35T4oDx1VCH2EzsEFQPGN2Cm98wpsA2DX
8y7dVEe0PF5p2vfzhi6PRNfFlgdYB14geOID+wu4YY0VWXQ8fxbH+qVx1GW6CHz9HtDGXQis0dJs
BM9OSCS/0SBH3HK0Jy7XIWEBeeCPM6LJUI+d0yc4j0X8jtpyCGqVgXb1BGmtqObD8sTQb4tjQobt
uHoXbkAIYMyROt0yZfoaz9Nn/kfaJ3fXZeEkxyT2caSRsXaYU9hmFXkzUQvCtYUIkLmRCWtnc5PU
65avTEUyBpdPoKTP4AaGZRbsNKB8p1GdLpnz0SguYnlayPxGv+NZ53NMfqAo1bovSctZvExnRMfC
grdwzX7oBOPKP4dvWc0kN9ipMHrwGslpIqn1vVKj5XJ5bSBoc3wxMefUSAQHJmfChLe+HKviUz7d
z9p32XzvEj/Xf8QgoeYJhLay8Qtln9HLQlVl+Bm9lcAl7oBG0qgPH2fiNojvT82ix+UgvIslP8sw
+Bntq8vRIwafdNnrr64pvhognwGH5V4nezVIwRDfBz8HExbZPXMqQ/08icekW1eXAwTyrkFggu4Q
T2Re3J2fE6QAZvZg2IDc9E8Nl7dmMQLKMODyZbfeJn6GUJLmale3qefi4wUnwdf+kSZUjaTlIhaJ
6dASXvr19cB8SJ4vaRg1e1B9FlhB2a+W5y1/AtLuVWOatEn8kHkvhYBMCUk7DxHFj3M0opuY1xxw
in7VViVo39eGocdePjKB2SJWyVAAeBNNrMsKh+NF/9AcLr5xDAncYDNQLshHYc2TXR+jOWYrVrxR
z05wJ/vZQX5X7qtDdmBOoDLwMPZD/NSpu0K4j7P7ij/xY8YQmV+BquMU1GJYYSFDlHYF6+QSW8rl
vj1GewxS+vNe/YEsAf57lPSCTyekAelWOAqx1YOiG8WrscbaMIdxY+98TGmUacv4E+A2Kjd1sdQz
a1DujNmih8SwENx4g90h7bQ0fe76eYl5KfYsm1D1riBlwUcNnp677Wq2M+4ZdjDmOBYHU1/nGSP+
4OfsBUc5Bvjr81a3SxTdmWAaVvdReYJtruV0TheILgTqFfhIKJvL6nSMDtdirjJcE+d/r3F+Ez6l
ev+eTmk35UVy7gpBFkE2NR9jr0A8sE0FmgVI8d6lO2UFAPJ/XfKmwijy4prMUioMmaGVi9ZSs+UL
sT6IJPgH0QkCBDklzDV1n/pNLVee5UgO+mGs5eB+MmLPRyDu/RV858jsP2+nJGX/1G/6/mT1myeL
zHmYhBV5tOJVqgPJt0PkY5a4BaiRNZsOrFYFC6A/Djqm8VRUoGsx9hlTvYl3PIVeu3ngWqDrJ8iv
Y41dVx9I0ACIByj2hvMqchPD06hVP92umf2pNvuGKLytzQRR7k+xJMn7NF6YEiP0/b+6UbP3zv9o
bYQxtqrCzGvO5KSRLf2K2MFH9GZ6CkYuJFNLbBzg3J35MEI3Pf79oUy9nt/KtTZo4lS+jA9FcrtF
4nYj/3KZnR6vJOaCU66vDkDV0N3Hmm9AEUNU1nDTfEqSb2zG/aWeuW1Lnoo4mBU6GxPLB+4Xra0n
ClZ72DOTYthh032Zljv7TRTj5rO/bUXmytVQG7Pl3fxkoAlg/o5TOZpf9XkyO1xRjv6pMr3dYdAS
2tICO6ZkxAcysGO2p+fLTHih4ULl99VUbJurqymL7OQTzDOPEmjiXf2hcfr9UzLGZ/itJD1Js7ao
1VLeM5W9b7v1K7BTMi/5TQZb/lJBHRgT6VnrSsfgMX4DSV8Cwtuo4nbe1vQoRmeNU74EOpAJE9f2
J2rZL9d20/4Ur2ak9E03XpscWahZ2PWwILdH2AY7Mvo0+9F6VWdUHtJIpKn8OdWy+WOL6PuHdtMX
bUtNa/tq7FN5Y/Psao0j1sGfvRY0EjNLYCg40SWSJqpw4yacdqeSfGb8tjt3FFvq5u0GlotFIoXA
UHOXuibT5IlHLStTq96E1JkqzMJO06lVR1akP8zuUdACK1fhMdjb0cnBsbkUrbhyBjLt2BpoDPJO
Elf/Ka4ZOEY+jpQAU+b4VC6EBKVfK/Ob1UhyQdHNeAO8xTyb7dMszqHblnfIBxWPJ18+qGtGb1hF
pKORAnK2Am4NucWYvMGD/E0gSYUg84YGHRAd6Tz6sILcqTUnp49rQHXw8AjB3AlHzGpYmh2eLOZD
kH9i8ao8dQ/l5ny4xGA37fZ8VwKB4xxQ7SD+cQZowNQc9+WAym9bYjugWzmpuU+sqBamWzzM1tgU
idK2lxYGVLqUUFlZ2U5+O6l7ETYK41nxi//Vl24NNGgJUIHOLoIGTomw2hyOH4qO0YPqcyULkujn
/IiBOWiGmvtY4Uyo4XsXwhz+iJ+DZS0tzGfMP/kP2Wg4CbdI06VrRJZ0YVudeOtuWlhg7IxoHz3n
uLvfZzQKSMlU1DBWpnGPYejMaxq/k+7OmX0iPzZsGU9K2omOMQD+WPSAELr3nmQ42+n0QOZX5ptU
RzvlR68f5Hh9oVYoODgavrM+Ocy699r4KBArYDj42Q2Ydj2i+jMXzOe82Q/9fYcj7iVaJTrzb+Tb
0kOYJ7aZzLMch9ptG6LrZswlkTo1eE9Oz0X1Gco6nQI6+Qz5zWd+V3zMS19sVwpmIkGBr/taPkY4
09h6v6/Hrg+E5r9HPWnq/Lw5tmdNHygxWgV81rzv7egtPQ6MRmL+5GhlYi1zbG5+i7BXqSuDdAQT
g9R8IqqOCdk4W710cE1af+LOJs48c7yab6vpRZMPZ6EfV0vv5f7+fNn0m4gStkcDXYErpoDZmrzH
P40avoXJr2Hv91VxG06kGPxyIdkwTotHyT45XwYUnSOuQ4w6dBT7wN9NDv6kP/VUvy89BrZvS+eJ
3JvDeMiff47C1AmObgvUFE8knk7qdShZVtIiEhFCav3JfHsiapo3p+dQD1JnFjA7FC9pHIQ1RiVW
QCcpXjxeTrcO3hJlzN/f8W+SfDcZhnlzLnZCMGhNQ/obE1TuMxCKgbY6IzUDqnbkKggW0v4KZC/t
PsYMB8GFuw6pEmQTg+0MLtVQHkTzcaoOmP2pS//9TdyclXmdCkoo8iYGc35FgfyiU4OITv7KiOlF
bK3TYRg7bncEPyC/IVa0u3bToAUiAIq6638I+upyXksnrtC0S23/96c2lU2YN+dqw7TnlJ3IJnpk
Vkc0MBTaipYc6Tqap+pilFAfnMbqzDWGhEwEKIObicNdngoGN8dsc1FB3FdjrQQ8GIpu6F8Oo44U
4CU4eqj+rtBkti5r1RJ9vz7O1KnIN1GwmDeRz4i6c5eciXyw0MeaAcHo0/LsjNcAAt4GsalbaGhO
3PdEjWiIN0EwHa6tqWbkUf9/bj7C08bkDQ6N1e7Q8niZ2o7S32OS8QVK/BYY6roqr0nDkmc4CU5H
kriqdtjiYc5AEQ7eCDPtJ8bN0yXA5N3Kv8YkcZYVShp+pXDIs4HHvcDGh8GsPV7c4i4sqXgQh5yM
wn+P/YZ4Ewr1ThuyJmGHjw8Z5enRnnn0XyJ7vLgzRy9gOU7NtCbSVUO8CYHiKckvoUkIrJ0usnGl
V5x6g+AGkMHUpvsGsNgd4on9NBECDfEmBJoXTctnBSGwdqj748Drxf1sN5sHqfPlsD3rdvgfjprw
I21ZXQ7joFBmMgD/Dgs7vDimzoI/Dvf+CX+GeBP+AqXphi7l0xZBjEdQMS6vFzjnbns/g919/Ulk
Jtoh/uqpKDQAeAvRhKGhD74Uy6HUFQQfjuRhIur9/Xs3xJuop6tRGkU1TSgEea+Q/xVH8o0eboBA
zKGhC/l5e0K9/O/LymMc+8+ltyHexLmrKmhFORK56qU2+jUikj5LXhVUHAQ3kgaQEMoTILPxfJa8
OLhLAY9/iPE6zLZY2IHJrlCIkuo5bFy4nlNXN/Wh3ATBoJFOjUwTZT/TFxB/SAEZWxRu+mp84r46
YGTLDIKWoyMDbMVrfHuGg/YMIRxfKHjEq/81PH4Bgb7Fquu1S9q6/WojaZUbXd2RfYnQywg9pd3q
Bs+A8lXbmJjxT5S3xlee/G1dranIgxt2RzxSIOfB6D9rgo7DhbUnWZu8z4nd+HU939YzMwAFusKD
xyV44PQBZjwiWi3DVpCPBmhIC31kA5ykiVf+m+L2rzmT8RXGvq0snIUrWpWE5AaYI7hlu97E8JC/
GI/Yh36ScyyCt79/BZOL3sTGQIpEfabW8j44VOtgaR7TfbAzndo+P1b3/XbE4s12E2tO7O2va/p2
o3oeXK/65V/xGGPCGmMytyvGZMewxQ/ZFTALjh2BCfHfF/4j3Ohb/Ps6j78trHLcRpLxlV/pCeqK
LmyzT+aBSKoG0nOBrDeUU8Djwp4IZF8Tm2mplTHRz2WcSr0ayK3SeaaMF5z4PyZ/xlcV8e3isrCN
r+LYMc6hE5SPvbgoLwc1wq8bvY0QBFn6jH0VZKIwA9dABopdacU49X/+Am4CYx/Lly7O2IeoBYzZ
cdzPxRIntuRdUkeoDzX0B/w7JEsmjsyJQgkbwV+TErmRm0waj0wgkuAzijvzOes8mG9usbq46e4E
+6H6LxGi0lca8JcD4VYDS8jbeGjbrwO7hwR6dlQToSCvdhqFUt+P4NUkywHpNyZWX25GSr5NtXU9
UmBhvpOs9eFKULYA6KzGB90/LPTj5a1BYwdvTXRLgPrV/uhBNaaVl2dddYvS0oyFQjr9oqLDuEMC
noO3eqk3Y48mfutPb81lLaGScDIJCPynEKevzuUh7hJoX7YW3F2Q86aORHvGYRYmWTRCrjADe1Ap
S22k67F5XmmYWmlqiagkhZ7Qus34i/iqK3YYOanwJsHHKlCwyzXL0A3XiCETK5E/lfAqE8H1q/b4
tsf7YJb1ZcuXD5hF2il7JI5mH8AXGrd3KDbSefuJtMtlM6IjEFEZ2fXXDeQncMxQNyGo82BGvttC
+6zHU8eLtqaFjRgNtxX/CXPFV+QzSm0xHABLTQMW/0PabEpj09c0pNtcpT9VQVLM6F0gm4UuDPJL
nxAfPaRSEU+ZWcGckOmFU25C/yFK/7PszSeZh6VQiAqBK/sAbtV5QwCR5ssQpHVRpLk6jYkQ+Ghh
7P09ZE7e8M0n2aZd27dFA+37wjuSLYmnTL+U3AMULAULcyt0Mv7XZW+zjTOewnlftPL+hNg8aSGb
X0B4CailhQcr/n4bfJv8cGrWMPWgb7MNfTilYRjxfkHsGyxLt5UKmETjc/yEBge/GrRDiEj/43O+
TTvqpEmTvCE11x9kCNq83OF9TLvV5aUbleDc/3Mx9u9ddZtwMAOKVKRA5L1GG2RmGcsrYh9K7tLO
BCKfOQgOMhmUpzr5U3vq6++/RYHOFHrlkjB8E5fCM0LnSH15iC41jvE8ov/F9/9qVPPnYvufux1j
07dVsyITB0VlVWXT4LhmxbhAa3Cjx0QaDcyrhSBSUcD5Gvmg/7fc7p/FbyqvPhzh/+OgHcUvGNtz
iTHssMJqSUcuIyIA4v+ONdnkthprp9/PtH/WvamtsotcN1nBtkJ1eRF4V8QvT8vIBcbiCBto1n7u
AvWAdfn3sPEfKs1/1r0JWKkiyFqblOMrvq6TYk7Fq5FRoXiEbenWWFyBBEledrUA0MQ0Ixk06o8X
K0VEbZMGdvgM6zl8/i/i2djX+NsDuYlngnbuaz1lzzfPV7e/G/VKIowduDCi52wi4Zza6bcphSxq
0sms2HPJc0O7I1yZKAl5RYp0GLA5qIVW5k2hoqdi2O0hW4WNqQQJtyj4HQZejHG+dFx2CL8AyHIT
dJAAvExu8fGV/uXJyjcdpfA8a9syYYuDM3hCQg0HbWbo834zItZPCym1hZTGoQL3mOYph/7ft9x/
KBT/veXk2a/fd1DW50vfkrYGaBkso9apySEEK7ogQBPnzn/BtPlzNvPPije1U1gIaThI1E5xYkWj
zmS3A2kmcUw1V3YU7jdjj9R8mWpd/IeG1j8L34SyPA67Tr1U1KhI84B0HjkbBzR26NmMtkOQvt3J
XfXntvA/a95EsHNSRkUS80WP9KV+869uLHJ0dyK07IlX+fuD5dTRJU03VRFuyBd+4VuoloSyay/n
Vt+JxkPrjJQU6brOgekCXDH0BUnuXEjuMq+bnOf/Hi9/XfnmyYIy6DUYKfpuhL9fQKt6Wu3qoN1n
dx/S1ZesBBGPY4r+2ZQHyB9ixa9L3zzgssnSRrtw04ro1eJGzkdGBTgL7HQaDyOVxL/mKNADIphN
9fz/EDJ+XfvmmNDFUlfrkNselbkRhBp1QKAkpNZFwJwS1Xuk5hnqt5k/8aZ/Dxq/LnxzTqjgz0RD
Z+HqujM8TX6R2/tc5NM14bXm7gnVdxTl5Ecko6UtuI7L+fHhctpOXMXvDYlfr+LmUAiDNu3zodJ3
YeyD15J2mDMk7mVYXpm2ODCdM9q0Tgf9Z+r+fz+Ofln5i1bybaebQZ+PODF9d4oXQbKkQsQcSFrp
HRaJC3Rxk13iXcSpbGTiqSvjt/5tVb1vhVNQZ2w1T7xujdmjcUbkkRxb6lwMaov8aXbZijAmnHPm
QpEu1Y0y6pG6E8994ju/ZXNUuVmKUliOXxv5J5x2R0HNle4afguAmqvRaHxUnZQvE/nJHyYvvz73
m8MivWi1WqeNvmtslfMKk2KKRVcqnVCzIhj9qAePoLzMxHTHRkJwMgeeuvWbs+OiNKdSPXEBVWjX
4Qak92mD8T3EmtyPWxeRudnTOcAsFEG7qeby1Of+VaZ/e/+DUSMs1/PcG7yPlnnzHuou5jeho5AF
WUK2a65bHSd663zGsmPq2U/tvptAJ5h6kCVxou9qXEidU7Gqy90ZioZ96Rdo/UTCc6veD+263UHN
j5y8OmZwRKKJzad+odz+lrDcBD3xkurDNeREixelNi/R71ISHOH9VbQcdUYrKOYStD47vB8lfcsN
GQ0yuUhOvKKYdbXRNj6ikuQKzA2QUZpJ97BSfspOgT4mrYtF9DI8yIaNphUQnQBBgDnGZq/lJp2N
cB5APRnIn/oE+ujiaaCbj2j2Itigiu+wKYzBww6GBMKpfDC5aov3RbKITMm74haRofFnPiWXtW48
XpPcLkdBD+YDqBMDY1TRETMfsxNYCjdrwdQL90roc6d2C3xfyd8albZu8XYOngaUTGdvRo6IhPZK
PwlrRam900T0p7TdRQTq86b2n6PwBJbh/eKEIKQx4HfZuYr4nNRHg94MJBIwG61qy/ArLvk9CKb8
oO0g8TzE26qwJUbHmE5zkqHxLDHwsyTIFjNywv0pWuLq3FXeBesb1aOfU+GdxDAOXLTsEAgkKNrQ
6Zi3XGNLkt6V/iVQ7waE5PmFo/Qenj3pPdBwvVuF2hHaX9i86tpGmjE7RalIRXoQgUHthQd0KYGR
OwKeBEwQCjuoXqVwbs4WGBfeFyt0nzBF+NGs0GiujqB8mpH6Pi8/csm+msdwOMLzuC6wdpDFnYzO
U7NkBHSu7SRZlGifDvgOd17hzRSmpoi72BSUWPJ5KIx6aek0n4q6QFVoG3X2GZWfs7JACacf3ajp
6yECX9n6x8UpeEWv0Y+xZ5d6j7I16qWhJUJjcNRaREptGa6SNSZyy9Ndeo8m9RPivHgL0KZ8k8k/
qWhQYx0hramPStzITSvsEnLmFhYcCgZwqyQ78sSlthl0L7yTvaur3AGeh3eDjtLQ2sVGXTAMxhnd
9CtA80gHIcs6VqfmIuM13Em49iHUv4cmlobrUZQWY8EFMFV2guEOh24/HIolxHYEVEWoZBB0EUnq
fZrVfeXNzjZUCgsq2tiuQ7uhfkhxoKR55/McDsDqOPjXQm81n7isOeVWsOV36KOhBI6+Wn6J2o6a
RbTg+5Pb4B2I8Aadmc+cNPEAQ5o/UvuxlpbmMkbnLuhHGA1VaMERN4hwo7IUXXw1+uxNRDnsmC8x
3hroSHkdbAQkZ7aJ6Wj5YnhFUCJaKoF9KZaXVby0ggB04RxhYDzkMTXaQIboFzIKLWwdWgazHsHJ
U4ympYeSbpO+89y0dwESpRXcw/geGRD6AoWN0/bKbvQvDLAw+bRL4WvEgjV9YylElU9MRNFOoo+I
NjC8K2MUF+H/96iyfCn2imhx5G44Dvw0Y5/iuwQ7QEPdWViZsd3WIAvt8ZmcnQKljysaTzV/CWlG
9QzOcW0EwvadK15HJRO19xHAvXiQLNAE7hfmQsjW4Za/PHeYsfw/0s5jt25sS8NPRIA5TA/JkyUd
ZUsTwpIt5pz59P3RDXTJLEG8uD0pVMklM+299gp/ICho1wJavYPdMIuFUAgeD79feTgntvaC02eW
3wkMpvyjms36tz2jyesOGV4GE3m3HYrHoH8QUOE+wBMMXpEOwZtq6tw0uQ3THyliDMOZH9bYPgh3
3CQ/ydUDTuhStxfNbdOjI7UFBgI5gn9hSA8XY4eQFMOHfmZ9aKrD/8PfGRXbmIgHgKG9oJXbCnbx
6uk3g3dWQzfdIp+CIoaBcmy7Ec2jkJyijqn/ahH870wSQgXm32QXDPCkJdpKUCpPm0xKwlE7mei+
YTqHg7Sv4n2KqMzV4Mr0O0BJI7qykkv9u3L5+8qLymVM0rCJM1rEzXamSeZ3/U7ao42+p4S5gTuF
/nh635/KtQx27YkXp7ks+XI4qTxx4+ipayEJGR8hiF3JKHT+1LfR0XKM88qzrl1zcXLHouALVc2z
tgZGm65+rGb9062Efkjq4l+LuO2ufVv9uGuveE5sPqVNsSlGYhzTlA4OhFC0IvPjtPcOIU53CoIu
0R7+1W17CnYrj/vvIuHvT7soT2RFbks5pok32xAfIKOimJnj8LiLaxhbsjnvmrVZ3NcdvP9byfIS
DiULuRm380XRGUYCw/Um9MvQq1IZiI/tG+njxtpOxrGcjRpcIr385KtuIjxnmVtN7lRcElQaVP8S
6o+xBsvz3oOet7bq5zz9Xzncp7tcVDJaOQ6tF3CXIuXLAdNGpuYlY2Rfotu0E53mtUC1cCV1/HpO
+emqi1ZXJoZiNkYsBGxFcO8JIcRKp5jxVOVCqDwo+JoCUDus9X2+UunGylLWJE3T0MswltfNC1/K
BVG8nRpox1ukqJtLiFgHpLHsCbtdyjdLuxHTd6k6gl80UBvvLnl3lSJuGt1GPQwkvJ7OSJAM6ORb
25wjDW0SBeUExxvPaUN6mNyK+lFoD4mwsoy/Ahb+dfeLmkvthcZo4lEkUsz+lIkDw7nYdM8WIv6M
mF9U2dZe0zO+wuDWmZbaTeSIo2OF7sp++iJ8/HUj859/2sdBGDR4Rg4imAf5o7jER/kF/7vqGVYn
uisVPgxbNd2sXPSr8fJfV10E6NIQ8yTO+Xiw2invSUsRUhd2HW4RSHVdGH7ibZ9X16mxRUgbF83k
YfihbGmFNBvlbKW2pJ5bn6z0rP/uXzXx3S9mBL6ObxqJqs9Ws3PIzJlNrRFkNiq5KN6OPxVH/N1y
2M4N2RjNmR/Ms2ByhhC4Zbrvrn8NwPPKPNYII2yYbkehGzfv0QvHFpAj+TGUXxmWYB4jQs/HM+td
fkKdEJ8UIAHlDqkr5G9xJukxRY+CG4ynUTNmXKchHlxMymao8FQa9yindfWTRGBI5xvTnnwFC6Gd
Hm577aqMbysMP7w9sgnfv/U/qO5FfPjrpS9Op8TzGl9UZPFWTkaqoisBszIfXGnABx+lFzG5z717
oMlee2dKeC3ehaJr9rTlfY5R0eJX3hE/RAQCImfDLLA+xWQ2fuO0xl7JduDjsugDzkEZ4nW1V7xr
f7wv5JeieOpw1xH3YXGTC8ehgk7ilBV537DLtF3ZH5Rs38HfDpGfuzcxSBrHC2IgRX4dGm9K/tRK
UH9xCtvKvywU9ChnTt3+DyT0IzpJR2B6J3x0bQvUpNi4RXBrwmRo3bzF0/JHgy9QhLEjimxHLTA2
Zhjvapmxvt5u0A8awpWd/VXr/a+3PB+cnzZUHpVpnBtsqLlrOqMRADhcUaNuyVO36t3331SZv9l3
33RxDFuSmEqmykYatv5e/C0idghq8udwM+IqDHrIQd3Z9ffsDREZYgeH8f4FbQPtDq8d4Vlo3PjU
PpovMKRvsQyxTml1rPCGIXVMMYv//mZXg97i7I46XWz8REFqm6psamz9Y/zZ3sFvhGARXVs7TNmj
zGE2MltqPATu6uhRm1/+N69rScRMNI7qMufjWC2C41hjDf2mRqfkFDwMjodQgT/bEz32V/h3XaET
Cvtn9sCcieiM6upbBcf2nfgxi3lL3ROCmhIGxhcFLSZbBvaHXyAH/gwWjVhwNRaDTj1d11RGSKm5
FfIHLc0Exwcj8yPy9/7b9y9Ymc+87x5vkQGY+iBavcnjmY8Nh0qLpe1efR1Q3RyO8TM+twhWXoZf
7aN1h6rzVMDSBkVFdb4JPhAKQMkS3D87Xb0X0fVV9xQhI2KYK7cp/7vfp33eIkuiZzs1YmUGBCJU
YwyGnehyUxtrrmk42S/oBhZgK1o2yHkOSG2Wju67NBtErL/gxdAGM2bfFJqwUQzZbDusDj6ULzIp
A4dsmfJFAdyylAHra0UsvBiMcjgdoDKSVufadnpXHmJtZ+0jBNrxeEBDJXBUoUCLEMllyvqi7my/
fdfEe188atK7gmR62KF3i6wvKg1o9Wzl5sbiF5XBc/Oa3ov5IFIL+t6HhaLEmD9G0qMpX5ftbRo8
yv2zAnzVCq5kKnV0JSqr28o5smsbr91m3UukXmNl44xu6opopvSIZewiYBqPuCg/TAghgIfD6ZpS
mgOn4f85GsJVVx8MUlNcBjHyVg8lLrnCqQqf8OMWaYnIOAsAzsaFCM2DoATdCeAfaWt8WEOMn1yR
uzXtvnekX1i1UKoOBFos6qzIrSADYo+bqXgmbayHvYAozNtY7kYPXZyHln4UHZ0amsldId3ARmuC
HyYqNS216BAfAvVBk5iUeo+Scqv6J7rdPg2P5BbBNXG16f9VHPj8gReRqArBt01mJ97mLkfTpbwr
bpBBN9CpRAEXT4/ZQyq7zX7Toggev9+kXxFbPi+uJcHMG4TK00cWV7ONfyIxvtXAq71lKLuFO29f
ufV5xEtUfaZVlj0KDytX//foknJcN1nY6D+q+h/Rs0/HkzLIXVZF9NqlGwQui1+zlEsO1b61+wO6
UGsx/4un/ft6iwNqGEYzN4PJuMQfrWmj5Nyj1KGgZn+w1EPRXbxf3r00q3lNtJ39S68wj7/SOnd1
nKl8IWP4960sProidXnWFdxKf/R/IpKMw8MJ/llW7Hs61yZ0c4X04YDfw+SEJ/V3Tu54U++Q4NNp
+s66PjGzV/7RoaeWn1Pyct22hFMZofXCgD2HOi/+Lh9V+CsTsCUcYU4D6R8sWO1ZVhFappd5Iz1P
4zkfNuGrdWfVG/8RzSG86vpxh33cyLXKDbRV5KuBAOsPZMH0szm6JWieOECQsM76RBW47+fpkKJL
fDDjU0f3HJma4a3tr+IY9RiDkQ0t5IcKOqm6x8RXzN40oofpIu+T3aCjNOMFoRmqN6RwdFjvUjhF
8iV+hFxF0Zi+GiewKlvPwVWue/aDvX4Qb3CyfFOe+8foXdm2H/MjmiaqN1ezEN5kZ9fiTTUrKBXG
carv4dCr9DkR2zRhFG7LuYPfbOT38Wb+K0/xIx36ckYu+kdgjnq4i7b1FVZGDmYCr7l5HV4r2/4u
zGbngSMdcPrkEoIiiLjeBtFWjC9ILFnplYH/++R0qA7ygjWn8bblFTk9aWp1U9/N1hV3zMzRx81f
M6euN4pA5Ju92YPsFr2iUiOxfM1x4tnwUrpn5S29LfAt7N34FpDdtA/Lnx47A6/03JY595Eq/Q0i
M0b0BQ1KHJ66y9ScetK8evYCfq3FH1Z7neSHkNmAVTY2dkFxsBdwpmOeoR9F6TQgCRS8sIhwHwzq
Z4+RAQznDfMGpJBc8T1RXgSOG51Ws2ZrGKc9V49G9N5E78ILPdwSozzhJOQ/6d3q2mvcUffgMQvs
Qbyr4mtLRbIqeooA1lT+fTKk9pAYmwAAt+yDrS245CyTbWyM4KOMtH3ZbyX8xcV30kXROKqEA53e
9GkqtlSePtsCEVjA1nSOmRpg4QivQflZydhqxgiVMJDemmSUU/qG1rIlwh3FMz56USPDEY1qR2O8
Ta9o4qa6MveH0/soBFCHW0ySPGEVBtK2zn7oyiP93ji9iijcdFyRtxFt9AnHAPFuwAIJSw0EDAvW
ibbr89wx5BM/oDXqDWe0pqFK3lZrAnvSv7OAv+LFch4dWKPSRe0wz+ZGd3YIQQPs7R2oLV7o/dta
I+8LPPDfl1skb2KWhJVWjQyidUfzUHR6gpwLkAVkrV0gOqX8jI0LcpKsTSXGcRIFcmYrvRu8eDvq
jPhXXtzNSBT0E21TZQYDoVVTTnR78xZdIGecJxeF6TIZyF6N5BBXxwhhejfXr1ZH+f8uS/5+ljlR
/XTKGLEmyF3Nq8tkDFUJXgGaBGiA30Rv9Y/uaV7Wm+5Vahk1VMNKBaatXXzZWzFLM21qcARoDDLo
8a/H2wp1K/nDGzfRryR0M2s20p2DbXPDoJsdguqaWw8ur9t4i9UN6stONOELQa8A06OrBnvdW+22
wejVvJclHEA22pVUbfxLesnxHDRPSXBoD2Ra7PEXTCEyN3ArTIlAjN516FaulPJfD63/OcXVRdcm
VQ1L0DROcQRlikOjEABfCUGQgTo3Kn8N7V3m9mxHB1nIlQRi7e0uWjdi23l+M8yflgPjqFKMS5NT
PI8XjM2Rxp116GP8OlYTiX+nbH8vqfm+Pi8pI0wzM+e6aEs+ae9Edp4PT0Nj43cHVaC1P/db8q2a
4BNNdFt75fMr/bu2+vv68/19un5UCKWuVFy/PYp//HcNoMG1fYe4BXJrP4mV+t0aR+CL5urfF11k
T5pK1znOASeou3oWdA1sUbsfHqAxQH+z39GQm+wc3cnpHBI7VzbS16vsH+jZEsXYNdVoSVFB1DF2
mGq5xUSjBT2X8QcObxo2h0N5mmVxkmFNCujfhSzP/enKiy2cpEZidQagHFk6YvbRVK7n7zNtE0WH
qD0zYZY47d2y3a4s7i8X2afrLveVUQShldfGRemfg/zFwK1E2idO2LwG+X5ULhPZixNbb758DeZ+
/IUvrrdfuYd/V8d/P/tig1nxhDxDz95GNbXBoN38OUNWNQaZoO5RUEF0eDM7ZR5Wrrv27IsNJqtT
GShtPgOQIuHoQe0iMdRJ23Z45UT72YaQmWFlN8UZXwx75epfbq9Pb36xvfQmjqZG5eq12zZnLIlB
X8wum5ht4H2lnrkZ0RlPlrD22Guve7HFysYyMkEBdTcwsDD2sXmqRBwiPdQgSFfLfaBtRcfAhY34
ivjM2nN/GU4/PfeiKPFrCU4nsleXvNrmyXF0gbaQqJKdk1/ThPavhJ2CUxhchIMRrTP9V67/RyXi
U1gLhKIKpobDkq/eHE3xSnKyEsEb8I4GDiTZiVI/2WOti+FwtB7V1y6/SHq6qRHqMfnz2WPxUB0y
SikcZI+ojjU7DM5dnFNQpnWC+Ho1os+v9l8R/Z9X/6eb9unRm0GMyDLBXrWzzZzoWsUPzlSmiUMG
pcelEKoP/XAP0cVJ6+fM/6Wikxuqh9U1sLL2/7SjPt2IkjVlBa9ohqDhThZSOErPzR47CxMyF6Ao
EEpbSVk7yOcY+s3jq4sdp3aiaMhVB7CYfBPUzYOIpY4j7Wuwh/IZCM949R9wDlaeVV1sN2sy9Eo2
WO/AggwEYGIXG3da/50t2RV3gWeXhR3T/3ObqYttZiT9aEgSy1zdpbQ+O/+EE461pQLTRNvyfqAA
XFyXADzLx2w6+k5nuP+/AKctJDUqX54sUeFoMYdNL+2oKDIb+Ee5a5vdBLcPuSzcaNbFfr7g9hui
IgLD0GRZ0sTlhccu4blzc7pPzqhH/+oeBGC1QEtBw6C1/hQ0m+7Nv0UDl9z1OjzMLjIaRRnz0ukP
5Oct+T31G1Cfwxr3+asV+OnOjMUrqYuunPoIlHfuQSAE9Dn31XU2AeXKCT2BYY89nPP9d/iit/vX
6zAWEWdUDAE9FUop+sfClUCnPLEbJxTo4bbNppQPFcZ1rsyMC8jcj7HSNqb4NCVXk/IoWQ8+AiEA
yQiTto9RDdTj8gwMB0Vg76XQn/NZBRnM4WqI+OqU+vyqFgVV6SXC1Iy+ccFpmBkCFjq4UJaYWdql
02Ol+L9RErTT2vv6Eor/+crzR/wUnKYySbxhTgJ7G6U1b0cKSs0JLy4b3fqgBow20GddG1Z+mXt+
vuwcRz5d1gi71PJkHri3hZvol/4zcXDDFF9q+GLoOkyPNVpA0W4NVrD6uIvsawqiXKzrOedF4dvf
oWxLGw+RbtgzqbdPFQJjMNq0IVZr5q/yr89PvMi/kkC1LHGGvw/xNggYxhy18kqxDkXlphoory1D
0Cq/QBMTrw38wSy3pXG8sj2+EAP9e3ssToValsMxmwhTHIoN5taCO8sOMVJHGqD93Tzj7FyliGDS
Qpv5LpsOF0W3Rhp/bQqzeieLkyLohzL2dWqAdmQEvRNxCfauo2CHtLwlbnLTNWaTOjckN0kYrBwT
YEA1bKPjqO5piK1mqGvRanGEBJKgNULAKT1PL2lIOYIr3VXowzQAsy0nfv4+UH3ZOf+0Hpazyq5M
pHKqWA9Z/UMOnwvlI0EJ27imyZzdxdEFpRx8DrKXpn8UKpDT1U2HNBTlWNYdVm7lq0P7860sYqav
41BlmvOmqI8TrfI9DVXqXSf3jkBnZzO2Bkzh+itfu+4i6nVNE4nayGL0rEvfIF54YnSgzC11W/e2
RGEhP+UWcGlyU3ftg/9hfiwTpM9PvYx8aZzqSdDPH3wWIjiPIqKRkJHnvrmfbDWc41s6bxybyl4F
d0prGGkKMKgc62A82uHBd33alhtMahJbqrf5eEJZPzz62/iNnmsb3fnJTds/aT5kQPrBwvrpvxZH
zUUcjbykj4sw4IydrT5w9G5NB8A47gIRxgawHPCrt/PK5erd/v97bJmLaFqIYReNGel9A5z+4Hn3
mDOzQAucAUrx5PWnwVWbQ1CercM6r2XlzDQXATWV/aSps4iMq3pTj2m679KH6YQBNqMT26xu0fLH
OATj7lWcwZd9m89LZxFFSejrwRMpLczBDcUrsWttaEUMFhKaoNuhudTqe6Vto+KUA0rtTlW884D9
2iv7du0NLEJo6RtSm1rUtjVgREp6Uk6RaRHgmWoi0bMyShsNysI6ZHLtHDUX0dJslbCSOt4AUosg
9sffgYP/BZa8B0T5MUXDNHd4+f5xv4Bp/nV2LSeroRAJajOQM4y3HF0iorc0zGaqiUDXQrIZbVlu
DGOSIdtpDLfxvfYBw8iirSLZCAleeTqMge/v6Qs40N/3tAidRhaOjdawCBsnwr4I9wAE+7S5pZLu
dP0O7wGch9fghV9Suj6tvz9QsE/ZkyB0aanp7PoYNIq3zfPfpA/1Qz0dG2DmQbw5l+pdld4rth+8
SszB1vKIL4cnn+9gETwTpZHabuJbFDCbdiqCwGTVuvxHQdCUNzJCvevCEStH9BJxbsiZVoeSpZM0
Fthz7wpsSGLoI+nMkx1NPHmw6EzXTse1qy6CnOSHaaAXfOJZqVKKz4aHdITgDlA3g5+DG1cMA/Ly
fmVhrV11Ed0kLeyaSfvTruvdDAN6TEpSgFTWLY8aAKvH+WHlkivhZCnJmcVhK+YaFCN6RYyO7f51
Huxg7wtXQaZVAWbiFR7CmlSf+mfS9q+TWJItSZIsTVH/hNtPyzksCsNXyAXwycHOCcetojy0nitB
zYhMZJ1H3e4DfWNY+hahTkS0kgZAVp8iVXQYGCkzNb+VS9tocXn+WRX4Ld95GY68tO7tNrgqMWsZ
ib8hWbX3FoDdUtRzlTxKIbrKR8W7KWGF6j8ERccx98HEB9jwz72CKnB/KTC2wbvewLB2X16jBe3X
m2I41djQYI89oqvlmcyXpBMyz8Uujzj5rK28C9WdPDPhNujOP4F/Hd0Iw6Nhq/4GqKoOjmzaEogg
f5P9QCj3B0reqg16S0QC8B2Wak2PzBaaK7ii2xFpc51HxHaajSyGtkkZXaCra5bnILtKyV1qqdhM
WnPtZ6hFo/DRniwQLsPG8riWXYNRSp4a5AHShzovHBHGyoNF+wspvcGNlLdGZN6Ob4ijGNhxKNtw
6mZBUFW9n5gHy66pXSwTtI9ulxbSWNqr2j80sJFEBavIDAHxfQUTx4uRCDfsqP/wmps6/+nPdD//
UOX74ln/NTtRpzla3GMBSu63KvAQMYgLqd3J+YypnzK8X8BEdPZUgfWWDdcPoBvh3hSeS5ZFGz2m
8P4HW95GpzpwYAfaCgSZqXMGSvY63xraMYpv49nyur/ForLCNPco/hAPOAclsH+BSuo2fobU+oGG
ALOw43dezPpWh1GkRQ8eSHb2WZcf4BfCwxNubnB0wQSAtM0BojZPiB9ma3ZE0uT6GsMUS4cMxeff
Klh9oXMybxcAH+2VmG2R306mw/zYhfg2gSmrgA+XOYisg1DszAwTa1tt99ajdlvV11l/TrtnYovo
Bh9KAbr9J9bTWN5U+U5KPkL/TgtvzRk+Eu4Ef+t7hduGLLdr/ZzhB8cYs/CrTcdkuMNzCLgBeLRq
L0X7ItvF6VZOH3NkL0Px8uIXN5bsbaMo25ZAvDzfnThER2SnStsvtYOSFo+o6Vv4fg+9giA5Lm1Y
ldTaWbReo+ouNG585Q3TVRxyRuSrtby5U3H6K89F+iT2P/rY2g5KxIbt7F5hxGHNMkoSEijg3+VT
V7+KJQXvhD0zafc8KNYQyIJJNphQrw6tYWyGxNtOOKDXGKZj6RuMR+yX/fBGjG9DbdeG28QOA05Z
u8aYAcKbw0S9eRlewLNFx2jX2zWwkGgviE9Vd4rqmyJ/DMKL3z1FwS8qqaR4jTp3DG5yyFg4V8lI
NAeXTtoKigZSEan4q0x9NtjiY3Jlmlu/rDZWv9Nu5KByZUt1VOSKWjzUTHhf6q4DhY5lRsbcWICM
6J3aBh+iFt/TcjvhHwkchs1stBvfIxhtPXnvR5ITqU4a2QbtFWybcCuWYb3lRxMvIZyEyumumH7o
LBK/+7AuEWpM+XlI3lRZQbT/LqdZIIknKX/srdP3Z8DXRdE/ofgPIPlTKJ6MLJmCRp/upfsRiBO2
8bKj+j80xEoZuoLkjZEcA1Zut/C8UKgoNvWLr26E3KFf4fCWX4bdAJykxIBwNz5Hrx3acLvipyYe
WDLjvf+C8DU+TN4zUlomc/Zipe/9BWSajOyfJ/jzhJ+eoE1COWxzbbpXockEd54EAvKagO8nvwLs
cIDARNcprkgKWKn33imuEb+3QdLMLY4psYcrqWclIURxqCxbeBV/oQRY4jJmt42di45JUAJms9IN
0L487j/d9aKOm9CID8tB5b2XTpr/ClDntjZ0Z3Qws/Vtm+8gHCfGh9EdSybSBCQgvhAOZiE2yzil
suOVTh5vU+uX8Uq59ZG4DR6gOx3jPKYMp/ZS3dUPIraL2EaaBxC30Yd+41+Gp/Jivolv6lv2G0g4
+lfh83j3/Zr6ErDx+YssypQsjoXcQhX+Aio7rjca1q433T48+CEs4F36StMazCw4ergI2wxiJU5T
0HS2YIGJPGpvs9lA8xUv4m9wRogFto70Mf3E7tQAyEF46+udJh0bSMQ4deJVi8t9shF2sFp/Z3W+
id8gUCY2AK5OsXWE2AHsriqarn3ARUHU5mEhDzG9DHXcq9He8HdQ5HN77NwW+of5GM/iGnBha2mt
BPlqxvbp9S4HANJI4uKrpG0c1sp5zoc8lK/cYVOEh1l7SdK30PQdEwaL8/2X/br78M+q1RbVT5P6
jay1hk710wCOdwyA/mSpQ3qAvwH+HoUzYrwAgmC3cuX5dX6TMmqL1lGfZIrZaawpYY+zlomVpEsP
9046mc5MHZmeIkio1wHUa/l5fF598C87V58efF4Nn4KMIpvp0Mxt1CI8o5dJjpa69K/RdcBsAy1p
u+Y0cABdryXLX4Dr/wpv2iJQ5IKXFca8mZKzRgZqXY+u/nP2sbazN0ZtsBbxHvwgk3XaS7r1ESQA
zUrzSoPu5b8n6548c6/juy+xKI98AA2G4dNGaxxok1rIm4Dl1hfn6m1UNuqm+5BsgS5ycQSBaDnK
r5WVMEeP766/KJSsuombUuP65mP5U3JUdQNpQ4VbACcm2xaG0wcIa45764FsIKYqBeGyUjl9wXz5
+6Ms+kGDjr2iqrMcRHBm/tWsHC1dhZCsqoOCfyhTr5cAXynh0gkXMTxHyb2Ge1S/qea20OriXPsi
i3jb1oNSZ6ySSw0sUMVWMKuu6nwH8jhg9iXsK/mm759D7R2D1SDd0FVHk24brOGLvu7XfNoki5Ao
dv2EstVkXALjMEnOMG6xz4K10P2qdxWtols9vTcS29/D4puYvG/AeIWo05WnfrogiUMzBSv6Jx2/
6P5gFish5I8t3TcL5w+e/NMenuq2zPQJQCb6fIfoJTgIv3rYigYgbwUBAmQtJH9HR4PNbJPqzDwm
oIM75SlTj4Wrnbx8pzR7WJXOsE3NeV73CKzBmSGFT/XZt0Ga6FsrOYJ9NY4cvWhsgFz2nGyfBfY8
ke1s+b1BBYJk+SX/AaCWga36OwpO9av+s7T/+BMW42zWMiXPZuDWNwAbK9tkot3eGs24dpB8Wf//
8730RTRPYnj+Xsi8tqOPnPqI+zKmUjbvjSthQA21kUEIzVRj+/0Olv/YA3z3JRbBXA7zPjV7Foo+
HoL8hlpYtfEcFmPHI8YZ3a62E6TfwZ1XzxXkoao8Eu9Ade+yj4GiedPi9SIiQhHEeH76eIw2r0P6
I0zezUbbsvKxhU7ezOgUDi+iss0H10PHuCIsRs392F11ULvxci0OSL+U8M39Oc3tIXP6s9zMaLiW
9ZAn75W3lYvzGO8KDLaoS7RD6h9yzHyDzfib8lx9sYwNGvEWw/SYZAawCX0DtK12GqoRmzg4jmgn
o356KU2K//i9665j/TpUttYp1EBjafxip/OL4VZoB0fAjtYaaiyLX+IOZ+Gtt1PO4a0Ar4ixcPqa
XWK3qe36qnysJkD4tkxquItuylvTR8BWu5+l1edn2JmO8OyVtsSBQUpZbTJrY/lkTk5y0fa4gT3N
TLh4r5z8o3Tqi23Q2N5BzbbalbZLz+bZTMjEzkq1FV4NYCNn4SqXqWdQ+9kG3R3OUqJ2jn1nINcn
8Zx2ZnMa8aXHetVS72XvJfAPJUWijviUFf4a+n0dvuTNqQMBZRU/E95KVBKxWf9xCHlUUPeTGD+E
/jkLOU/U5uhLg4tUOnxb3ELg8QgZhW/Kyw0oiRHAqKZ47/eAHJBR6hTE7BwRqpVBmbTN+v8Gvfgp
4dIXh39Td2WRKMrcJ8OHDC/AnX5oNrW8qRD3/A8krFaSDX155JtFIHkpbc9ZsU5HRjv+w+3QBlff
QPcaEJksdLv472b0n+LB4mSP5DytBcnUL/i2M1uSUIlzJvqtv/9vtESTSAAyyGhp7RDT14LR4ljP
dMmwKjLbi3iEaRGlZ2gBic+02qe7BmZzxHi2Gn+nwb6QbUvfoZU9YF+A1rbT40KLtD844ZfqJGbc
4xa5KR0Ur48T1S8imYsmjbGBBush+xY4afwoIUJu7bPkzEY0wV24xiOZO77VtkFa17il9ZoZWzjl
w0so3gUpPPUBwaAAQDIkuR5r+WqT7P4LFf+/Egt9kVioVV7EUk+21ziCCVqhvet8btGZs9zoboDc
hklRtUHLf/aZQvjGobyWIX7ZsrixXihnCYjBmobgfBB8F68XCUYVhYXpSaRc8q44QLefiUT07Wxd
3jRoQXx/PHw9Yvm0DBdphOTVjZV3HEvRoUrtdjc9C3g24KwNUcOBtLKWt0grGeUSt5SokyqZXgCG
LbGxc8UHkaoV5CJZdm7TF0sZqyp2q8HBQGKH5Q/hmsx7Jan8esTyz3MvkUzxaNVxmulzXSe8s7/v
Wf0b5XVCed343e/FlTJ9LYldKm70Yz75isljyziQR6+B6W0m7Lyn+FHu7lTlhFiCeY7KHY2uXHWN
hEY4ZN6sfBraNzE4Dd2N/h+UmCvVrbEItlIZ9GI3gecq012soS1gezSDO6dtHaBk7zVKxj3KZHvN
cgsM2zmbnZX1t3YHi/CbmWLfijLAkFR+UJUX1RaxE0A5AQSZiuml+ruUnwrBzdyR2fMuDR9Wrr+S
zhuLMNwEnl4YMUAZD2a9fAtLoEX6JUReDI92J8hOLTS8D9rNuMxTYNXj2guYH/Cb7W4sQjFlbpRq
Eg2GQOAAvpa2rXQwZLejDWXc9sYBHC3WId55Eu7WjoHVTbAIgHEVCJhVkKTPSsvohtR2/Pq//pDs
fh9Zq9Urrr3uRXDr1Srwp5IFJ4q7mEFycpz7Uo4sb1UVjH6eAKc4lJhbyCCDxmKPbfCqwNWc8H73
xhchz/RMvS5GAuwsMgELtOaZZ+cspMAwEd+tRryVw3aJRaqSoinqmXxDq3vaZuSZQMQBxUEyt8Ut
Bq/ITEFz/Q/e9rx9v3nSpTl10TMFMts/NUdT3er2OBNGQxtFLT2/mT0qUfdYjawrC3opUCDoQVka
8+uNzvrRakgOnGGvP8wUiIlW40fU39E73K3s4y9fMgJWEnNO3dSWjenKs2ql0IFMjNW58CDnveCu
Eru5vPVVRzSRpnyZXPytKtvy96tAhS+f+dPVFzVWaQyF0lrAzYoBUQGxOUuU/YiXSJhAJpjbWvg2
MwAb/8vF9enKiwiuNt5kKSjRAxUhenOe7qmmZ3/DCbAUCRa7C1nEzdpX/oMG+NfS+nTd+Y18qu/T
SehiAW3+i/5YNbsQ7R9mNjfd+CtuXhWNLlCnbpBn3ZiXaj/t/ACoxjbSN9qtn2/Gl8YdHTJ69Pcy
/EM30pV8jt/RVjdJPe7Gw7w+zEe8KcNtmh0qZYPUpOSWb/1bfm851da4QbbyGiEFXi9Fc3qqbOMY
lTbcE/6TH57l0T7dK0efdt1PvG5v/UuGxxdT6vkPxWrzMVtLF05x/oU3O81rcFwzev4/wJDN0eS7
F7U4YDwrVIu45QPV0O0Gp0ZyDclcbNAndW+5nHFYgfU/UQg2UDRt94oty38eKs7WUr21Rbo4afrQ
aEvBgg83TZewvI7avTceZf+YG0/ALYAkmocKqk7wIQxHYzXZ/jLv+7RgFmdNWk9Vq6Safinkp0p8
ktutGD5r93DFvIn8YqfSYu7CreUOdq/dCSE1rVvmj6K+D/JfFKgGubg7uaXiyHgHjs0anv7LROTT
/S1OJhNvpGLQgYRIBibaz0VCeeKA1tYzmxlDxcixjcQ/VrPGdMOaLXZl+RwG0ub7QCZ/eTp9uo/F
6RQ0YyCWAjG7dkHtSnK10RmrdvHr4Ijps9q7+Q6Iv3oKQmS0tkn27psgqz/C6nacSNlDYk6ydk8z
l+CbNbwcgiRK3jVaBtsFgWOkqOSdmB4z8RrB6xkeQmNBRl5hq1Xv+nDS7CRxlfYs/ycexCubaTkS
yQQ/ETshBNaso6Z7E9VY+RkImpGfzQmE5SIzn1YHsd31Agdc3MzjkXnTr3yktReyiPeyleSlCMmS
7mbnCMq5Ei+0hZHnvBpt+iMoBc1rGV3gkkE8XU0d4dnrP0500dq3kVcW7p/h56dILBpZG2HSoV/q
I4TtSLxEF9lVTrJ8isxNAccB35/KODalW+eQE+dca2g2voxKDFqLp1I+WRgjDf2T1OhbvXMlY9M8
e90elGt5pavQ9zZAAIe3WXZDuw5Q8lEPCnp/3lPRXQbPQWlZRLmgDvYSPb//Ie28liNHsjT9Kmt9
jx5osTY9F4EAIoJBLVLdwJiZLGit8fT7gdXbyUGz6WVVN2NTnVWJgMP9+BG/kG1PSW7mCOrfqUJJ
GsGN+YDHOnJy1Q0AEhCjCHLcoOwGFsasn6xu9YRr7AuZANTvW31XPczP1Ly34I2WnXOuHnBMu0Ek
0jAP41X/hEJDSDSwd9OKI9kFtyYeDkghPX3u+6OOr5l1oE+J2FH6aH0zZtQAXMtVb6ynlLk+Gnje
6NcnfutVfxq+VclLiMpEiuX8USuRut1ZCJNgH6issrewJKpvuOaa2WOR3cZ4ncy8keaZRwspMHuH
SGxFNwMphUON7mHGat0gOVxKrlye6Jvp+V2sAWrwm5H2MtNiRvLF+JiyeDhPmO46KjWuRht97T3s
EwVvhnoX99eDdJxf/0fadA4AgBu5u61bVwMwovgoShSmay777gUhJ4N53FUQ76J2191POAs+JN+y
1Ete9Guc5NWrlZ+DnjDcR4jO6Q5BVwZIaKt+AkCVfl51yl7m78p4QiBYeakrICftmXAjXaKVwWwj
T5Cy35Vc0vYuK11dO9brH398ml4RaB+Fl00uMVt9vuRt+FoUWOO56C8M2vz7yfm9KJgqF+py2x6X
tSioJoqCQCRq9H59/ivsGptrutLJpFKH+nyqSTCC9hLnDG7r0HdQgdlDYAbpqlxMqwLfUBwK5QSF
Y8U2oF78p0jMSGf9/1z2deT/5kSHsTPZasZFPaiXwUEF8KKdSyzWr1X152ST5aR+NV8Y+nXmBsmV
4GOIQuzmnjaLhZZQ/dp/ndAzY1hQ3YQEdL+zj9iVMYCmD77XM/wF8Jl3MBcUBFdNkCkYm5vYGCdD
TVVK8gzsa/J5APqcLGxmgEcDvM66bEH/fLrSq5breALElbhD8D1DJeeEYU5xUTCQ9JvwzpAebCty
DfuLg/uaZn0pO8+xMLej7zLXjzKq+tNnEFuLpyOfg7SPGEP+bi/vzZfcXOaJVei1s6Zc3V77snqh
VDLev4uLrPlhFA5KBTfBduYmtXk96gmfTv8mu9Vjf6H4tNC704xEJxo56HMAdPzNPq1B+Mq87dFV
zLzmqsH08XuG8I0ILfQ+jv3X629nXpO6aFGLHsGtFuN27MVHRIbosJ8Qpey8AjT5aqYEF2n/8R5+
3SEfBBRzcz2DZU+bOCTndmZ8IVWu4/lWno8odGKaObzy0UKsESRAMOdYOuX4NEtnc686V7V8q6sv
dnnVSxjnDbe1uUcMapA/x9a5W2G76lOGlQWaRECUL8Lmi4UW7ggeX3K+NKtqO3g1V6nuAoQhtUNd
XSzmtdnetTgtXjeHNe/fpRK64pfl8LPpSuRARef33Zr/zZpvCsJmNOQKvIp5m9GYP4VYvq69+n3T
+PToXeUp9YXVryBkbEcoSW/Y1ZyRsgb6Wb+gEoSJapX7CvbAeYaoW3r9F/v14WHtcdO030XADdEV
8jrweBMy+wY83xgxlaf2770I9xfdxXQVH3LX3NuTr5jnLoWEuQM7D8lIzLYSLfumuJoUq1OT8JXg
FsDyxHjIWO+MAl0r3hyvsj+CEHq3m/bmW29idZxmQ6+XPLTZK36m7bP22Kzj3diLMXy00LOx4Qbh
wsQQi0mKaNUt0fM3kTqPMzktJMKbCd+xvGnaUzIcNAp+sNi931M/oWFe5kATs4vA2pvIhKIFFvqx
ykjnokyP1akHxjKp90Hod8FN1B41P9E8MNypRScWdZxPknQTWjuak/PKnLWuB1e3n+LBLcB5F3eB
9FWrn1pyuMwHzYsQYqbefR3Dg+ZKwNkcMHt+Yz4sCxIcIRWVXymnFtod+B710Ib3TncJljivr2b7
ZNd3KOWWrFbl4p0gbFG9X3+bpoEXmWw6+maLhG1sadJEVKJyW0fC2Pi2QDNQBGbIZO4WD6tC1L4F
wfA/BOFfj91sksV2kqQNuBU6bMfR1qvI1TkWdsFEC6dhtJ0itsdffuxmb9Dk1Rqn1ylLPEmHoXeo
fEVxg33eHVbcnJRdZB7oqVk7fRz836fvqL/ed3vnykog5zOZnD0jCP1Zi5+18JpkzUYFj+anZQag
DzxHuVOsswXiIL6p0y+C3yD41NuCWW1UI+xmDgYhZ/YXv10DQugxhk+AsqG1D4INFxEhDfr9Lui/
3n1bHwPUyk27ohYE6LqKm8J0x3Bsr9i+jH4oTa6woCOYia/c90cJv1Z9CxnEsBH22MqoibMdth4u
pOfEj69iOP6uc7D91E9lUd0gWuXNVae0pmMoJqsc0VOk7h5+rnNqHEmNCIfd8isXciQmZ4nWeP1V
b66ayLasvpVfN7bVeoZf4K1HuWLt1p6rM+/Ic3wKK1GwfR8O+maFNxXKKDuLLZWvnCW1OCt7AGf9
bqXWK2BalqO8p2040w75i/FjW42UIy67aUjjLs73UHRQ7ZRhBRrMTfbjvmypgtI9xCVRNit8303c
KvLBULqa93XggEX72UbCC0811Z1HN0Z25HbxOozFfHjt7l88vpvYNWhq2SoTFQj0ClSbHlcXZRRL
8y/Kb8Gu3Hfo+4trBdFu3sQtyarDQu6pggHHeU7kQaeB43QYQf640iFApdBfl9kRvez7VcO/Ysa2
aggmQ2vnEgBMXbmIBUhXGl1FVzkqeLm7UUumvngpFiH70BG6gmvvp02/Hr5BxYUpCtKRrpCtoq7S
y6cyo8gs8kcFcXVuYk6VUWALABpdfSatnHaS+wOb9gxgn0lAC3YzmgbVZRx+W/2U8KiyLrT6so4B
aYhnLWvZ8O9lxa8fuy0rnLpp1JSbtPWSx/CorMpi97Sr9yhsCWdK72ORf533LRBqaMe4R4rx9+Es
4JSD9j1mT1zC7QrRbrh2pktEcMHow68a7hPu8MxVlWca64u+V0S36vup3q9330Q9xWmKZlgFFTpS
zVXqF/oNbeiDM+wKv4ECvNMOq/dxFT+EfhuLQDHr5v9o6TfBb4ihAms9oT6ocHy7MstPUvul7+9L
Gy2iEq0d/D31Q9o/xsHVWD+Gwc3YX5joEU90KT1BeBBt2k0ilzdm3AGqRBZgIYNF2IBsSmKYW7ZI
nWM6Enm0+ITxX3RON/HQisNQNvtXPnor3WY5VoEKOEewSY6bovwLTOZ59Z7OMTwVxQhBbDI3ARHj
gbIuap4d0htLTlrkySFVBlISZQxn9KxBBvUWhliHQqj9JPr0m7jYJ22cxMrrvRc5hzE59fEplvBl
ANisdTvnHpnX4KJOL9U1f2/B/UIEAUIm+OiC5d/illR1dDBZTZiB6B50DGALTNO5fssLpGXm+bqP
8KSGpL9qeZQU3e214AcI8o5/QyyVerBEGfGgR+eOPb9TuP35AjCViJjrANMFo/mnS9t/Hf0tdCnt
UdYpExKADLdKH64Qoj5Hc0/TPT8NSDnKYgaI4IT9Gy4pz8BGdlzAyJvdIZXkFjfRvv+6orOWq+JF
NM1+H5T2K9Zam+jWVYEJGJDwspTQgs0F3zqQj/jaUKKFcODtR8X4ohS3tD3hVoY0EIRHTPTKmwhH
3l5kYQIyZlpuZ09D60PlhC24uzARvoxwkfG61MuEwUxwtLf4I9ORo8wq6ZzkAVOVw8Q8zTfhrF5a
bmsfoNQOF076R6BAa8z4IKS/Nhfe5NG53LSyZb3WSBKdOE9GTJkxXp5ed0cynsZf0otVbqKZTtzl
7ixiY4oK41cKw5sfUK88DqPgQAXNpS59xhLND7+Bcp6PRXnrHEw63wcDEq8omIoO8iagqXr+TwZJ
hzsHbTlrXyHgByYIgrOkHuPlGnZVR8vqjxxmwcO3YCQ1aO2hKdhmsPWA9mKyAUyl+D5+NXchg1SC
J16TaOL+xfC5hSJldT9USslzMyYmlMRwudz0AiN28CD9vvuk2auMHz6Np/741wLnFpDEfKDOFizD
GNaivDB6nbID2t/fDpbbEbNbbFRxjkQ8XezvJrg0Xp2D32yxIhoKGU7Fii482Pjf+doAiQDRehSX
EuQ8cgmHU7V4lYETUj9EFdRWvihopiSTBpLr0aA+Vt0xRtKFtjbdF7d0dom9T1AHpdX1V2tGexPM
WrktNHN8vbNfh0jSTjvmqTd2V4yOvqBgDqn5ZDSiLFG0uTeJ2RLp3e8aG90+N8iPeiRw15GyNTMX
Os8G6oxwjwDB+ZVQNUYQv+1NemZUVqkYMzjOqvXMixlVcx9nM5QdZLSbdnWPlV8GMWsv2Nyix24y
s6DvI40ymbQkc6HLX0YQ+9340GYUBvLe+fQHGoqiVd7EL81mV+kGyaCl0z/9MgQHmUzIzyBygVWZ
4QiHQO/6U+PW+mnqTx+/8X8AyPwrHXE2wpdqLBVLbVGFhclDrtw1wY38KelO7eJp+8q5K7CBsz85
pCnMAdvuYomulOfOIjk/jP01aPI0JXESxXTBLeps6th8rBdnRp71FpI7OdKOyRFQS5QTECc41D9X
CuAiQiyJnrktR+VuyuyGZ8LFN6xjWaJzfYRaVb8Sk5fsKAGmOGhi4eH3JWV+pUvOuinfhLVQk9JJ
QgqWQrhi+e+wAmYDzNblABFvRMLlAul8xGQyfzUNOTJvtIdHDVOjXdUDD6L/ejbpH3np9bJfZYFT
CE2XFjpTnJOD3mCfd4qTe4yMHO2cHQYRAvgV1P1B6vEKbnzz++VxiGM1kDEfAwnb+jkcxQb1YH5M
8xJMV2PyomQ3RfvVtJiU5p8m5XPtJquNxg3iGbARnf5AO6oyGehO2Z0yF5egbebqvqqOZQZ9SKIi
mPxsZ/7o4cOg95HBqteQybKxNkGED5t3+mY5yQ3woDj9Cvp3gnIyHSWTnzJjIakiDYOl8YueXY3V
Ua/Itg82aTA4cP4mQHLdJwT9d/JO/l6QFeKsMzjENmm/CNEZgjzN2cTyfIzaNNE5b01yKUEd9QwD
Q4/c8SwUPhIPylq3nIANFR4/qMq8wi3sy1zY1hcEOmcT2zXZ7nRDIk8tzKNmg/sq9oZ+crwsPyho
noP8nBGP8D4ONqIccavaFJeRpLYatc+ClIuvugxP0ovI9tfRycQEiq6LMwp7zKroZTdRvTSY4i8G
aGZ0KpT6KsAAyQDAHNwsoGKOAQLj6aEvL6MA0mzfnDL816XbMb4P20c9OgQGOrxoWQpbEILI72wi
/2DNjRzary0Ihpyro4L6EnsUnQs8Zw9P6rUJhYCJsPj+8MGWLG9ifh7g/lnr5FF9+sDHz0NfQpJu
v8SPtN/KG5SYQAjHgB8zV2j9+fFog4dvYrsyqPI0jTx8tbJpoFfL02Fw5y/03Z5BKmPsI0IjCR+5
Ce19JTlJuaqiIQBIBBmZahjOvkat5FX2AXsf6nxhp0W0ypuw3lqGUShrQWTspAdsV4efCIjQXULw
8Uf3PJ+6QygGD3y41Vnd9ZZ7E4sB7odz0bPVHc2LCy+rdhEikz5eTsFFuyrDQJWg0esKDva6Vf/j
FcBj17V489hClgMzm1YkqX1dtaf4mA6XTXozGIeguMwV1BaepZk6NJ7PWrHHBVw7HnP1eRYSkNZP
+dEP2cQ1o8kUaxkY2SEwcosl9spFkT6tSlz2OUDESJQwij7yJk8N63mOhlW4P5/BroI1RzKMwrNd
6Tf5qQ0wzqoOLTaJohX/MF1hxTcxLSnGQGtmAviq6KWDC2VvYVFJJXCXHGN+AzNoqRW97od9a566
CVm608fIiTCta5qT0R9XDQIVuvWq8uObxbPkQPsxq6+Y6rHHFFGy+nEJZsnKJnClRp5HS8nXXblG
5T3MWlQOPMxYgCN8Ddnb0tfAQ6tKsLvfW2vd0nUZvUbDtLbVtkFjpTTWavvVBmX0hgDhEDzUVPjz
cBwdxln7FJ/lg+C5722ut8/dxK12kPVeaad1QoJG/9fhpnxyPDBWJMG2b34umN+IoTfvfeK3D10j
zJuj3MZBKZfhQh68UmDWxCCpjgtpJ3p2YXtM7tV9c6heGJ61y94ZRGu9/vXbA/z28eu3ePP4Joyi
RGu4FA1kA8kh47NylNz+q9Hs1qykeBIeYdETN7GrrvUIsVaeuDwsX9YeZf6tOdqgrYCGQpi9FW4n
0WfdxKh4mpxeo024IjJ7T0fWnALvYlVdWKuN+su4t9V95zbVpRDRIHrXTbhq5b4aNXutb0+KTzF1
rl/wkHxVQpUf0wdd1GUXbaZNlBph6zhLyslhtF/frXpPEaoj3oCZbwUH/mzvouyo7kpSwQPc9ML/
iydoE6/yeWjSSWEKrHPf7pfwAIGOblV2FaLH6BbySffpF1Vu+wdkhwVrva2s66hSJbXi2Zh44oiN
vWcCF3780UBPguO1B4AueFvBam/L5iIPNLBJFGKz7hvljZ4esTFWPetz+GLhB+cpy7FQ7vJgp3lB
6wJhE27tdet+cHqdTcRSw1FJw5mzFMLbCD10jwNA+bvaxcgT2ZnUz2SEcmxk3gDwiGOX4GRtK2lD
Uwejwe6R4fsnhOC7E/AgxA6W/rYtnjKcUlfWonIsW4xPkXiUBYqE7yaab4LXthIOe7OHSMTJXu8n
bdi1lJn7YgZORyyB5SQf+11QiDQ+BNfTtqRU5MSRS4XOxeTniyutg0yWHkJqvl/lvVauNVIf4sGt
aLU3cSwryqSqY26K6YeM7CycIfRk4aBcO1dAhtJ8VcSzzyjNipZZtM83USwYHVWpLF642cu4sMX3
aYn4PX6oGLOiBNPrPybzbBNyVtQiGp99e9ZMT3DYRFt9E9rqKCD9MqRXcNjkp4Axa8QlxsFzCKdt
f2DYor1qrJiWMPt7l1/xdqNt4poxzUrVrpBsWjtHFVmfxDfk1bi3CnD6XcWf8pP5pej8CjthaVfL
Owtg6LiTkP52/9JC2Ntq0tEze1lW1QNjZ6C9czHcKkjcupKn72KKSlDCFVcbBbRRCB6tv5ft/1oG
e1tLWp1mhy08w9vocoWAttf1p3mF3Uz76dFEqMtYycuzfDV6UnulYjDw01QPee2vxgkAHFpfbb0a
KndEOwkRvla7nJ2D18WunqIicWm0PlzBq/Ch4DTPB9EoRfv4AGHyvsl1ZMOJFJOfr98N+xj+xSf9
Ra/88Xk6ZfURXlafedNDu+waZacch+/cHj6aKQFjF8jQHoKF43EAX+SQ82Jdu1NTt4H/XsOzksTt
io9PnS2v992bzMwItMksdHJ/GyqTfWjUW8s8YLiZY9oNwnft4UTVOf6JvCrceGwZ3dL+KthrH9+p
9ra8TbomiKYIOL6OM/xJzS8ylCWS4qTr9wB+8U7DqPxQC2XVRa++fsg3rx7KmTbGKgGn9fLqNqhv
C3+k/Kg468467YQCeGmAofam9HrSrgPOnajyEr35JtjmqhZFxgAOF4s0DjEwMvj4tc6tmjZH6RCD
RBVDtEQP3QTarM2jYILpzM0SHArIFt5wbDV0rx0MZym3ZmRmhPHk4+vM3la2rdRDMLLIm+Db7Z2G
AoTmPyK+6HmgFNm5ZvdHyh7RWdxE1HEILTWcOIuqsdPKnRFQx5dX2Rnt2R12cMvOeq5W8v+lYEcL
Qti2pNXmIciztfpgR0tep7soujUKwmfHYLeiFPcNh6lxBU8VfFhl04Trs6CaGoPd1JIcTPvVSiar
9gaNc+jiXrd2ieigi54q+LKv6klvjpGuZTki2bT+aue2Xm5m6Zo7u1xlHufoqfM6xIHh9V5A2PyL
RZ79mrm9ebQd5pkWJ6TGUJ1hbOLDzitjQMGADVDGzzFiT4l6NO9yid9cT6/t8DcPTeOhiqVpZojp
3NTGuUTrdY/UfdZDUIgeoupUPtEKvx9/rA629k2/t2bYLYhuE8XS/QBDY8FZLMOzQbgeok+xiWhA
n4tMKTnZnXXqvc45lA2j9HA+hGjQBigoytGhl1y8pIRoftHe20SyUFX6Xrfs35s4OLvyjsOxo1QA
l/uaqwae2EB9zcb+c2FiK5tI1jmOkQcRQSWwrvP0wQkuRk+3zk3hR/OnJLkxs/vUuemX2yJ7wDu6
OpvdWRm+hvaj4OQJ4swrdurNnqhsKU7GkWxJaS9WCAP4oAwjhkh9clyaDoj1REdjQkwm7v/MhPPt
dtyEOEMZx0kvqE4KtGS4PenajeRlXqXj7XYtycdmja3ZQWxLIrg/1U3fTu/qPukTpvlGdYdiZgwU
23Qb2kj9NTTK6LGQ0TAxbNf0gSfZkLiX705wEqy8YMu/5tRvVr42FQfBA/KXAdf0vS6fIMRDZJGO
yBTl3oAbEI2AZjwJ23jrun6w99RNmlf3tioFDRs+zV80rA167avq6vGxTM+SfmUVPxzji1b8tBRU
feSVXpbC17qwYnQau3D3F1dhPZ1vViGf2qTpIsqWDN+80xTvMd8M9kjGpherEHPj6liR/kmh3zeb
T12/zpvnOo3TzbM5rilUcFCinXmhe/1VcJLc4GjdpY/Ih+KIs1I/RTesIN68IsPfPFlFMGZpOnA7
WuoXJ9WLMCE6DNCWQooT/CoxjfSXxPuL67yJchISH04BbOd2xGcEwSJ4hIoNPAyQt43bhWefVRzj
xdWY6G03gW4u9CjoJC66wjoipgE5LRl9FQgF9kqetLpscdH9Kdm1t193UwxnYxOac0cW82rHMyKv
yEAgosdEUVDSAgJ2+EeSNtHLbiJaWRqRUig8Npl9+xD8tuKxEhrxCEBQ2NHqo+qchAa+gmimbaJZ
qJZzoEYscUoHtQFkSMc4+AR0/CDjZzb59am7x40Si9CaGZxY81EQyLRN8uZU1ZBYNl0uZfKTBS8Z
JPZa4I1uLa0+1eQSIP9Y71Nd7gW7WrDg2iaUFUFmhUq4ohdg1XQtFs3hC/5hbgvBxqfLlOwwHxQ8
U/S66296c34zMy+suuHyUKCyltfNKV0thurwAthd8XXel/tYuf+Txnlv9rS2iVgRMI1g1gnbxi4s
DmXnMwmxd/f3hnoikXOXAlYsCHWDObn1p0Qr3j58k5/Vid02KNGs9CVzpo+Ks9SX2CsHr/Oa1g/d
4IzaiW+KRuXvOpK8fe4mbNWz/s8y046P8HKoAjLrB0WJgU7zTdr9mOaHBdYa4hGLnxm/KQRweEy+
vV9ws8AS6XbUXpz521LQfBvLU9odG5gs3RdDP0/YdsiQ9a/m6FqiWyEv3wU7RbQ7N7HP7CvITxk7
hSS/zy7QwE380EuHU0CSu0czribbE1OCBSndqwLHmw3adLGpRfpKkZ125iEO/QzneOZl4ElMXJzX
3hKqPGTxQqC96IU38W/sgjJNeoCh0IgSIF9XRuJL9SFGUqf6NANucfXmEO7Lv5rFvkLa3ryyuhhW
lQcE3kyHPVGQ0h3hLdGSIOJj05SZO9NH17d1hQq7gsXWN8Gvi7Ry0dZu4woxC+Rj0u/yJ5IITKrA
WxcLLVdjPP5JQuGbk/Hai3zzylqrRhhBU7wOkh9W15TmXlhdmntZuZwgUoCX6SK0dIQoofXEfZA9
6tvwh1kWugCvVytGgjL8Xz8N6RIcaYMgxgAZ3B1vEi8f/B5jMl9wpATBV98EwbmLjDqGf0/a1tAl
XWMgW8zDd05W9qvqYIu3Ws3sTvBcQb2mb+Jfn9KOQeuRmz3zs+lhLAk61S3TaF+fscFzU+YLjDZ6
nCrcgFDkpe0DEj7C3H3dTh+t/iYexpacNMvqXmlivHTUjhGp8oSHKH2o2BeeZ9FqbwMYhMgJg7T1
PJe2S4kie8qR5C0DIueNK7q9OYBh/KvdAH2TvunGvCyyRGmEN05/CA4LZDTUYmlvRgHuFpSGpT+p
5yk+CD6zIIDpmwBWrXj+JKKxOrpqeiEvKODFXqIfK/1QLDd17LVrkmznR8FzBQu9VRSY1Cw3WpNt
rUH1u5h+rhMzfWRPr/qRbtbA/op9QzSgfReI+CaGbAUFpmH5J6J+dA1nt97qlIM2ltHKj3Q+DsjX
Yvnm44uTjzs6vJ/yyS+LRyNHbs4P8qsQJXlRdiX4AlulgbAa/wlGSHq3erVEJsmBBQ+gGCtzXx1c
nHn2zSD6AmuS/MHB2urs0VoOTccCyqPeZYjTDZ/X+UHwhVv79Be/9SaETYvq1J1Mq2t08+fWBPZQ
Izjk6o/5iV7niogzpbMQaSHaYZsAZs2ZY8rptE4qwqP8ZE+IQaNrcFzRfwMTHXDa+0UExRYMoO2t
ukA/LlKk2q/vKjvX6RFvkGjfRD6ib9YhKHfwestLYfh4/062bM1yNDQitlMZ07TTTFpFtxNcSg2v
zj1gljoGaY183ynejE2Guhsf4/oYJDeiEK2/9k/+fSv9evxmqZUw14yQKH07fCkZ8jsPTMFRqgqa
nYJdenNUl6voUjkRT2YPH5Gyxi7TPJT4DyBSa7varXGj9bsIJ3X5BGihL87hc27tQyR2vlXsfbg9
ZOHfpMlv7FP8vNxknM5xN1q7Ova75FC8GDBXL+1rLE3b79Fh5Kqw3d5Nn4E0e+NL7tmfsENlWFPw
f7WzBisOlu0dP5jRcO/NzU1V/XCky1b5hPWSbj4davrSvXMVWIc8wkWuf6owTzaBu90v/dNQwW1D
rNT53GETF3/u6y91O+ys2lfusZBAPRR11yHfRTI2Tl+U7rey9JXmHCfXeF2qg1d9z58KygdMaMwi
R1N4Ts4ITCFhkzJmSQ76MOxWby6sdJMfdvBbYj+W5eWcIAN5RLmuTA5JsM8wn+yv+uHI3TTztxj1
g1N2bo8ZqZPvpmU/nAP7k4lPYfh1kHc5Ys08EiokHpIdavxuOB6d+z7Zmz1e2L0P/KnRnhXUCFC0
dDDWlHfK9+EcPfD/aKS0oavoNwFaFfqO9AcOhOQFpwQPVrwj7rvv0/f0SslRsOO5Ka+gXzOZVJXz
nOwXDYFNVym4VG4U7aQMP1PL66D7A8wEppnsK+2kV7vwpQjOU3Jnd1eNeSeXV1Dpihniu9tqn5LY
Nawz9APrU/6ju9PP8Q3tuZI0oL1wop1+X7yoVw6oy8ekOU31Sb2OsET87qDcdSljAeNLRwZly1cl
wZjyNMpuX3momiw31njACnQZ8TSFO3E9s5CP+fdAO9nmBbznLjwOA3CpG0c6DU/Fle2l1k5nbPIV
eBHN4jOyd0QR+16zLkNEJVFgN1GttNEPGE/jOblqBm/p9ni3SjuUPWB5V15o+/yv2XAybpOrUj+h
ox2Eu2XgcLrG1+Wr03vKLayJFvlNyxvkL/2Zm7CHnoA34Q5+RI0VWH2A5Jd2u2h0neKy/uwk18hL
Gz+XW0wNwt/C9mx8LdkywPkhCWXRRYGEFkPq7+Vn3pdlCJlxXUMRHLXj/Jm/sXjRkkNv7VpcAdgK
9OZ+ou+GSqb21ZAowHdR5WOHlrcua4S2Z1mcwupCdc79cYIPV+3K49ownX7M3XWouBq8mSueFAJc
ZNRz1K/6i7HZRZfQXyB1lNoR+FWKSuh40L8ZD8OXwNzX2a64HO/iz6wTE9xL/U46S/5cXqj4Ku+W
W5Y+Rn4cJ867FkeW0msmenluSre0uWAhQqY346EQ9pvev6J/xbdNDqrVfaqEPY2I7AQsAS2R/Iqk
+0eFPsTvCsWCnOA/oEt+PXCThqbZVA3GCiLXD/Uznsr9PkddCveqiH2ErL8f+Vg7YyaQHtWSBHw0
D1V2Dq2LFPuP3vv4/lbXHPCj8L5JTrvKaLppJEc0n7o9Lq9Ge7RtF0biEFwNym96o7pNcMEkBRWz
9nM7nNLse53dB9WjbB9gjKFeYkb3jTUwT/Xi1Y3Fu5izO9E99C65Rbd+rdoml50bJc+GEnILO4GZ
MbRvB2HgizzZx4ia4H1KL6XfC+UC368P//XY7QB5totYqVYRZ8Rpq8yXlUPOzvxKhwxd230AS0q6
MDAklzwZV2UhOfU1Rf/g82xHyaGF30a4DnXbwAshVPhSgKqvH8m+bruSs9Nj8GgD9lfOpYqknJtO
RzzMJqM5tMb1Up7U4SarL5TiTls+zdMp9ED7jm4EnxcHD5zcjfZJDk5leSczjsRfNfgaAK4yEQHz
y7Z29fFaxtWuocNtXGupxvxKE6mtK4ItuB1cZ6lc6wk+4LdadeXMfl0xuaJMwh0W/XlCVHfdqTez
jbPrIey9enXbMRCW8QNNVDC9n1b++tprrHjThZDKSXeGBnkh9MgU0Df+9KAc4YrapBGzH3egK4OA
Fr8mizoB66H/6Dtv0miboKAnqyVEpewbTj2tAMyd8DdDJXo35fu6xMYWvPSeyyITNwREL75J8kwj
CRa9JcdsvR4b8z397hbHKErU5BkhPGy5nzCsrUTB5/0y5dd6b2JvUNfTZK/yd62XofpYeFqNQvse
CUUUldd5Dugnrics17sLmekdvnieZcJAF5YxgltgO8Gu81mttZgv33pqegwWmv6RTw4zMLv0chm/
r9AvhGXauqwfffVN8FUHrTW0DggDvuArri76miPgvBQnSGqrjRbCkMzt90Mp2m6isLaJpksS9uWE
USkiIfsie+W47CMUYkztQXLD5XZ9tKExc5hIY1zBlSNY6+28Oh7aqR4hg7DWHRBG88fCfMnc5xOW
iHPiy5iwr3BP6BHGFT66iopL4cMY3DTYtC/KYUSWoLlgO9qiVVE//hzbGXajz/Gkh5yCyR/QlkDZ
vTtK2Bh60dE8V2gRiB4oOHbb2XXVpEXQlADuFOxqy3OMEP0zDo2hn5/S5P7VnaByyU9Fn0B0m762
Ut4EujCJi2kJuE0RH3juTmwCBOrdVZ1HLnfN/WouQtb88Xf/vVL9YLtvp9SjkS9ZtfIFuuhJjuhu
Ikneu13kJVj1WaR3qL464ZMzXeNrYS9HezkVtKyIRD8GUFQmtx9tQSwDsvumvVwLtaK9r6TLQLvP
48sFH3HraSp/JPpBnVY3SOvB7KfHHn26NLzAO8CyH/t+BFJpkZ7qcbrT8fULhruyv5pNRFcxRy48
LkJ9iqmT2t1vS/CpTBEsdE0Sw+ycS/vikHHpHszfZEy8vfHauLFxl9xJ6kNj1Huj+Tboe7k96ygt
ScdseMzKJ2U4LdquQ04Tc5fK7/MvXf0UWc7OUB/mHntqv5CQG/3cy8+U0CUsSulElTyRRwdnhG60
Ep95wacQBJ7t1F52bLmPV3W4GE2Xg5ReYmqnHOnRdb1fOzsKgP5C84Dk9cKOgiY6/mtserP3CrW1
9DCjd9PtR+BAGMpWB1wCAo8xi30AC2x8iq3PRoqSO4XsHB9KAA3TfFUBjJXmb3ZwmM0bNUGlU5JO
thsZ92Z5PaqekvGDaRn8KdWhN6nnq7vxmx9sGEY7pr/jU4NDO0CXx16eu7E4RxCrPYwfv2NF04nE
sUXBYXM5tEoeZfHq+tfhg3rLBoy9VUUrbW/k6J4A7YUKGacSfxLsjfXv/eiUbu6GvNZsp1uDUtjd
79uStLb+2XXHAjuwvQHowHDJQxuKxVOBYfEQX2F+doxbEQ1B8DO2OAAL56xAlShM+uK6zh4mw6Pn
pe2SH+Nqehljg9leRuXBwgdEgWsMFTT2qVUFiyE4KFs0gBkqga1OXJTluj/x583XyZRXF/c5GiY7
aNVIfGKeciEM0aL3Xy+rN7uuaLrGyiRGcWhT+HJ40+FwMbmDzIV56NCkGA9afMqe9RVdXxdXlnRv
0t4ppt/5L//1Y/q/4Ut5+/uHb//nv/nnH2U1IzUfdZt//J+r+EdTtuVv3X+v/9m//rX//R/9z031
Ujx0zctLd/Vcbf/N//Uf8vf/8/n75+75f/2DV3RxN9/1L818/9L2Wff6EH7p+m/+0T/8Py+vf8vj
XL38428/yr7o1r8tjMvib//8o9PPf/xNXQuN/3r79//zD6+fc/67h6wcXor4+d/+k5fntvvH3xTz
76Zu0Xy1NduAqrtKgo0vr3+i/V2zNUSzHUeVTWMdKRYlqK9//E03/47grqPIpgLbVft/zJ3XstzG
1qRfZV4AJwqFKphbtO/t/SZvEOQmCe9RcE8/X+s/MyNtaQ7nv5sI3UgU26DLrJWZK9O9uNP1tfnj
j/S/lGRJC6WFcgIFYv+/PtlffqP/85v9j8qU93VaDT0fRnt/bao8gdO6kLby+XA68PzPw1rBrO2s
r3S6yT2bcWEbwTFm0/tswRVR4ZmaFAu+ACNgq5XhhLL0yg47JgDuOvxSwmhYgrDUpP7lKSKuiqiW
LoqORZBf5cOtNyXZtRrId+l6kuMl80idZw5eUn3rZLNLC7s4BawzDFqD9TCnVr01o0FzaXEndkka
FuXcMlJRW1uVbat4xuXbGjHNS/RyVaX5tTvUWLxVQK2GVLrRMSBjTCaEaIwVkfA4JWcR/80tDYN3
TU+V6rWnqkqOecUe8CvcR0wF5ims+c71BJeIg5DEHsGxFnAmO3LCKkrV2dNOFmZG7qLW33tN3qBa
LfASGCuu/MIhj6L6FmiHsEVhvyX93CPcLnbxOBzTRP+cmr7czdoFeANiXYRKyD8GkHAoEfppdsIW
+K1MZbpr17oMpUNKmONGM/SEbvdV4i7hQG6v7CkkYnJrbOLtuWdCP/ZsPn/73o8RWeTGCgcx45HU
RxpPmvYmCLpHq240E51LuZHrXdfUDEM5A7oAHGo3q52RdRLR3scTY3o2Yry864EJV+To1jqSXe7W
m9o1mBInI+FEE0bFQtVYpLpx6Go88MvKRw8TE2U+uYQSTY5bbcXa75yidnfurN/bLDkENv7Z7XwB
DLsvcED4pDXt8+ynxLDn+KtMk/VTWvGbNVQ/CTxoeeaDv9XUSbKqDEkULoEnef/c1cF+yvx143l8
TXtAvULYK/l69ML+TCvU1OPt2GskQdRsvSUxjq5JEIjjiMDXyiKoqCiPfMVim7cdpdYAcd0MdE2N
82rjwxKOWbMRS8xHXro3d941o1eEwnXaTYrT2WSnDpgl2HLSDYQfqGqrTNBwqjL4Vmhy0qf+S9Bs
A1szTDu71KupC3c8+DeezfNbhj6FaZBslOh9aCb/HGezd7UWXs+WgotqlWDUunirwFdnYs39wCe5
VlsvIo9uChs3nBwWpRj6gFUxD4RB+LeRXGXIRMqhqlf9WBlumdKQHlNjwZf1xGStbrO3+GXq5TBn
7mMpMbKatWKIRIRpw1ok5sBevW3rYIlYVMtXY8/1OVmaA8v/1SrzOyPIA3FLBTw9uyQi4uxj1rwj
3Fu+DvGAnXRVsdqt8hw5cYrlD7P/mJna2vk6Vy1Lyy9f0nYJ/ZXfdqgvI+VEPTXxUB+lDY0/ZD26
87Y4yIqTBIvMAFDKoKNjwUu/+uKPMdF06yzQMo6HUTks3aZEcTBhZTEoxI7lqhEAzmiL3JrJs67Z
e9L+6BYbM5dAMFiMmZez+tdFoQ/Cd1DMecuwUaPcTnHw4POyuM2CSc9l/pxL2Z7n3CzbMVvnsB+t
c5qu3a5NDXhiYMvdXMtdrO0mjPzbeEyjsG9tuZ0l61F1TRY2XjYeYzr1KG/2uq2XsIhJV7I/Jg75
w8BQSVFKs5GaPWgWM2wkFPuSsWv1WPG1O2c7LIr9PXkmXFz/obFywjCKhNPNFlcicd9VklfhUo3E
rPubFCX7wUR1G+bBIhhXo/ZrVFivp7in5ygSHkzuldVuXIoT2cDBpulWCUxSQvB48iQVVtRVhi11
URLkmM04dCwSHkpFEoueAlv/8scsSmzuMMs5tBU/Zdm4EPSNEzo+WsPYmSju+gWRLau7Z6yA2UOO
mS6yHrw4fRvqG+3L6pD7/cewWu91mr2O3sDJU1pXhZbiMa5scMpqPa6l+MiC9bmOg9MfR2WTZvhH
YW8YKHq5dOdMGm9Bf3xaSzROqZ1EYRMMV1keCEyavpvRLQ7KHfaTu6THOHrDvW3YF0lybJKx20XY
7AwOH09/1fg8ZcLHffzi3Jel352x/xH7zhw6kaBOtAKmucYNNrxATdIuHswKQWk8/LVib2EnM48W
qjkR23RN7zsbN8T+Khc8CXbqs+dPzpZJzDa4ilDFDHgLNUpPe/i+HwHndDisNaxmp4cwHbmB1HRw
q49qTcHQ5HhtWUTqpkFOk9e/lSyhS+EV5lJVp6lpvpgiHo+ziy9dDk04FNx5k6H5TBM2YCei5tgM
B+VMahM14sflNeSCkRLeUnbtbBoxyP00WM1taWWwR2l+aJ0qChO3edClyR6TeEmvtJkZyg/se8/u
iFoDY13tmLCgLi93ZomfSwMGkM0wEoPd+9s+CvJwkfVzXjq7oWrlZl2L0Gqq/JCX1qGNyyrkUhs2
rdSMywkykJtc3bSD/12kubpngtA2+bkwNYqMsbjzU7iNOilxPo9eKRIOgxdk+3oShDCIizZDpihk
BtLcV4ssIgviuLvFqONh7fCEtCb2fjRcN3bJYMG4fnXTCSf1OftiNe5VXZKfJJNuH1f1VZuPLsMe
NI/FOtIzaOdJcRpsZ9d69AMSA6vOvy3dkcSfbX6orQjbSVV/K7KZ4KcIOm11UYBGZYOVQRrfxUlG
9nsT3y7FdHRtpwvnfHlKiuy9HASeTgkXxFze2k7hkNsBF2z8tdjGhXfrCdLsGkPsna7dMaxzjLep
WCXrsSpCOzfDVuRXwyLK7TIFu96O0TkWHM0L0XGRTySvgvrBC+emagqyMhA+Fg0EMEBYNUqzzSQm
VmLxrvrVDFcG31B/jpZrc5FweYbAMJUfsoKzviX6COxjhZvvL1x+wRh70bU0Fu70ZXASUjtdJmCn
AjanxGNAufRVM8dxODVeucncsrxPPegOa6g33Eu7rPGzo2vMUQZs5j51PpIxphyr062MaeZHOTys
Lj5BXv9slyQrao8yk3T2Rk+socGftp3u7d20xmEh8A8L5ga/y6zbGKfxt15TZFvpMkrmB9V+dvEr
9BVWQE5eW49DprZxCkydTUXw5RJJKNd467QhaHVekIW1rPO4GYPBOS9eDJraTxvLVsVpmZFskG3T
bucV4l+v2IBH12OU2rvU6xcEb9nbZAb7pSo0p58ffNVkF21mmYOROPNE0F93P6613q8j3XHTxWo/
9zomPaRGiZ/0HIeew7Bq3u7kYC+nwM1/No4PClVWLF7ZbnPXCba+ReDSpRsKG8eJj2qNzoG8uElF
6sGpVB8yhw8mpaTeqFiFsjsOyjdHMamG6j30E4wiq8F7XKLgUXvx85Ks5HZpCDnLSIvRMpQACg+r
0E5OzpJRppGDvG/JO7bgosXoH70+t47ZopdDPxnwqFTLjW5ySlXAN/6mCVUJs9y484tXmPXUZQhB
1XwuLQws+w4WaUybnBKzBaVO8KHKqX6zNHM3Iq4+6gHT1pERV65Yy+aId4GX8lwzpEdA7UpwYOgO
1i861Iaz+qNdNZrHeLmeBJZWnTc9WB21uFitbKMyasrG9w/ZVMXXRsYC4wFv3WZMWEmTVseS/9MZ
UjJMx6Q+1bxKFxNr7U1rFDIWE2wT3ycU0VTdronrersOVJV9Y7brAuWAaxpJhTY5sO4YbKuIhLkY
ImLKq8Mg1nVr109pYBugJr2nHC83wuM4L6qIfGfJTCc8Bpa87xr3d5ZT8i5VGhE2kL9ybN+WAtPB
Zn1MvaG90e0uSqiW2sCl6ED9yIjkXQztWlg44vXo7l9i25AhbbMWsDCvPWSvqwqoSZqMR1BgpR7k
LuoHQwZUrBKWRSBuO7aBDm4dOJxTP04ARmPwKy9XZDp+99a66z4TDWniznNvWeowpEW+MReaKas1
rzBDqQytvj/kAyVeYDVruBDi60wVrr9TM2zWePpWpAYRBJGOy7pgLqLyB+3ED8ZwAVpMJtTpsK9b
ftggWMWukTNe6zV2yWv2rIx4NSZlvn5Sj3Hm33W5OiVFmYa2pkysTG02gclCrA6qc83rrfRlhzXu
v5rA2VaT7V6OV1QqRh/LhE1t11fWbCVhHy3LyZ7FxtNv+KPtJhVMV4tV9mE9UuEh7tlTS3Du5VCZ
o6iPplGUMnGrw7peAPK6ILl2Zmu+HHKgwio4LEV0FTkUidJ/XHv3EKVptqsdRQB4Wt4UlOD3rpfs
SHdgPzl0v23DaycdhcIcvBiz3gStuJEjx1uJhQdzKnG8jativJmiTh/F0N76vVvyqLgTlsq2drNj
5zjkT9kmIcmSPmT+ESVZcpOwjZwl+khM5h8lv/B1oQkh4++ik6bT7Unk49SRZ2nhDhbELRm5tbWz
Oiz38bbCNBltD+1dEFpzvVwPGeGwJpuscJqz6tglK2sW0nHjBDUREDq/zq3pZOUkmjgJDGemH/ru
ZKJKPjv2l65N23B0guJogvF+zHWKqqiVx9nmIMrH6hHzaPtsW4ola/1Yqio4lxqXhGW2j2k9m22C
33HYzX5wlbbjl6gdynDwrXxLTpAMfYEFRDHE597Nu3Mq633RTu0maiF8LCGusyIIDmWxtKzc9Gi3
6KNrwVDx3CT0sXP2GKTIsrqYxNuk7c9jkJ7mprlOiuDJy2ICNIX8lkx5fpoHwgcyebn/qhtb2MVm
JrotYWIrCyqx4VDPQ0cOKQnuhEN7VXtI/AIAYy6unVQ9xVnk733yukKnDzjbPJpcGawMOVv4Ow0U
1KYbTrHMzX0+Loy5iyTZxwHdqHdYtJlu9OJRt7e2umoCoH4zjyeq6407M5knLydwP/6MVts+WMV0
vcTpoVPs9YJxqCsvZ2bep4+1zaM2Vn+clvHFmtb8VE1uEi46uNLzkUfgna1EyG3gxfkhVcxo9RlA
+1j7R2upsxDkisauFHo39suP1TQdFgcMzjkUdqSUKmi46FtULvHGEtUu6qxvbZ9dTtJHGiEMc2uC
yByiSdvo5IqOIgWF2ogtIK/Cbk9qtM3O5G4wBlq2lfI/JvFhUuYkcFh4sEf0R9p5FE4uTwTLrZMM
DhqHEXR7tIKRAWSV826Y1vKwpF0WkuawAIt4xMTEeQJuEtF7LMa9ssnmK3OKP6ClrDcW/EX8kg3c
MEKig5iXILgaphRxRIbnZe5LLj1gsl3vzOYmjrpHXSUxPjJcKyAdXDCVpuAsmW7rOtOSWEPrrqkx
OjFfyTjmUOTTzJOku/LH5soppl9zhdSlm3N9ZSX0WH1aVBfUJ9rnxXupfKJfc4Drrj03BEzrlfiL
ZNk1i/+z8Mpon2SCuIilQKFh+FG1iOq91d35VVSe+czbdqE+seRUbuXQfZTBjHf0z2gYP/ySnrrL
ALjsINol86adK05q9W667mXqHDC9aLqPJm/LhbPzc/irusyjnV2LcVu19jGIimUTI4k2dMHZwNCi
E1tYG3bpiw7G41QVPzo6QK727FKP1KTYD+dpGnHJE+ZWWuAxa65wAw4w8NVyb+fBsI1Kkx6sAN2l
cwlGErlz9Gy57wfrvS+JgvBOLKBg5KafdNJdGVpwcMNvVSK/2KJMtvPo5Qc7h9tvXQZdlkg/xE2j
D02Qfiut4n4Wct07STFtijiNjxMV2bXvlAemMVGsNelOyYYpMuwA6Lw5GYIpoDZXMzHWaPMWC8m9
0Q2jfB2Z13Y94UDddzttKGdcvG1ibNqW4h7NdMuEj8n2M2HcuY3cM6gXdfeW+9HbGiOnNNHYEiY0
zIe6umxwzixrIX+8bErUAkty3Q3uXV4n6VlP6S3u3Y+0q5rX/C59lJilhapyjk+zbM65Pb919VY3
yWYquCik+UYdFWzKmNHd4sIGB9MNBc69mluKWtNvjRRXVipeG9c5mooq0K1xtBjcaD9csM60+urZ
qJCog8K8SlGo+u9NS4xfqxbOgy46zjFLMBlHNurk3SXMsYa6AoHFquKwNjHez3N2rub5VczZjVf7
t1OXCBJiX5W33rcWF0iUDRJpyEx6J4WP4CaCHSKJvPSmnK03P64Jc9++/xCr6W7xSrLBXxKJXmc9
rUBGJ57GZk27Y28X12VmIezt4ve8YVflZ8+AdNj+5dW6FW4WvWudFV3YGTnhdcR3B06t7Hg3Kyp/
Z3p0O+fdJ1xKls4vH5sm7Vi7ymFb6/RWtfGTRGY758lDV8CUrX7+7qWW2MRj2WzrIr0XY+rftVfr
xfDaI8jENWgZdVQRp77UXysOrGtdql80/XpfoEgG7nfCKXC7c9uYb0Kh9soHVi0bjrueM5Ln/B2j
sCvXlZSn+ofx4m/JvHIDuuYxYAsdkng0G19kGA45/cHWOQGoco5Ons3BFbtM+hQLPa433AhVgtFU
3oNxVrNrksgKy9p5nqrhJWngsJPc7Py5ETuEK2U4dgNDS7Vhxn6qf3Wz9+5bzd3I6X4TxNWpwwm2
ztOPKSW5Ih+bn6vsOxbaYuEk2+KuKfClXsv0ubA0lbdu9mPrP+i8IUGeXORtZROiVbG+Q4Ve8JBI
uW8SZm+7IfvmuvRo0fqyWDgLL176NLa92iznJMCKNhpRjjk96KBCsx55sTnPrfC2ygd4W53smAUv
oKoofioglSJignDuaC9102ws7DIiq/mymPKKP7E2QzRNGAkbELB0TvbgQhPPJKZ6WQasudoMKQBj
FtO6yp1TYs078W9DxKvPjr/DkQUMzrbsQ1Nnz/bIA1Pm2mqderMWBTqn6M7RdGVNBYLoN/eVL77U
hfluBhAxp5FkFVyaYWGvCIb7ZzqgYVPOSmAAB8wVkLI8UqdvYg0kGQRNC3q+7tLafhj77kdRoNsN
CgTqgcvTmJ3pR84sRpKVm2JtkkNemH3sZeuus8p7V5b1rR8gw4Zf2vapO2yyPn9rbPel52fFPAeZ
7JRPLozCC8AgJv4BXbtXj8fsoqQmzuKgEPktNoS6sZ7zpCDIOLh2jDc8B9luto7WNHIsDB54DTAn
PR4WulYwPgC0n+OKqw7fbOAYF4pdmWbrtXjPWdO0Xyevpofblbb5ksTxh+4ThJDjU+Rpxqhq+62c
gZO8FTVBOTeGegbgInEvtueSfZ1YDrZO+tjQWIcT4l5npDRMvZnvzJ5IxbKElAPPkQAXsdwB1KTW
XxeG+oXf96fKL7qd3RJX2Yh3JYsZRzpGempTnsfWdDdF4oD5sj87mCvWcXdx30FmL/N1Z2zZhQv9
wRbuirVBFqSlTRqWvqMPucuDAHnf2s7i7LJOvQujxn1hOWqXc5uUc/wNCBv2p+6P7oJhkJ2CIbQi
++NwBS20OMVRIQgj7yYhs10v+2xDERujI+Gb6bi+mdXKj5NixcKyNQD4se7ck5VeFdlC+IVfjtvY
lpw7/Y9grPNr8FwPALZ986le/ovW/m+Rus91yT+fedq/8Lv/b7zv4Wd9YUz7zy/1/yHla3uILP7v
lO/rt4pL1vyZ8f3jb/yb8fXEvyRDOK7wba1k4EK5/pvxdd1/aWWjTtauUvCB8Lr/pnwt2/mXYNAK
BxzlYoyExfH/5nwtyQtqiZwiEGgg3QCZ1n+H9P0krNHScwR0s3Bojx0HQOOvioHFovHo2nF+ocTZ
E7C9BTX6uJhzDwfrlN0kv1HL+v/4fq7j8m6eq6DA//p+jSiWvCn7+aWyaLKHXH5Xznwyfc5hFGCw
X48nUSTk35Gq7OTX9ji91hNDKk2z/lp6DFPL/s4KmN5h+wDcTIepyF/zpv1aWPiHJhH2e0I+1FX5
7iT+tKlVTfyFoe93baiMofXT7ZKZb2PNme4O40akE+Lorr6FtP4JLTidWwF27fnDD9+mHmq8CmVY
kQ9gM5BHyVgy0bQUmNXECfSUbAHl1VMUIEhsSTyKbGY/dJ8e12yumbaGGpQLqPi6Yg0NBGUY44vn
TZ33EC8XvNZPSpzrFMKxaDSvSx7d07/DkPqYCSL4D+eRERdScZ0txerJlfhrkm6svQum0sAZD4Vl
KFiYifFd+34qKYJqr57hDYLXyEYpac8fDGjfF+jm/rTM/60f+Ite4JMQ97J0WL6Obbu26wbuH5qt
P4lNTObIZFz09JIG8tWGg5sNBoNEEelAXxXIalx7/BIUp2H43VDdJ4HNH+8cKMXa97WP7eFlkf3p
nV0vaxub5KcXUxxrSA7fvp/br//56322CuNNVODzLkgsfAnt9Wmlwnelbuyn40vfuxzeOgI2CHIw
nXYsOIfltdNNX2QvftaMYupg+eVM+VMsaAJL5T30S/ULNEVvwSFgywfOesufR4KxwN+SRn3PHKfe
9s2qAOljGHRrvs/dhG5fvf/nL3I5SP6szeKLUMJLzUkiL4fN5TD589PK4lQ5TpO2L/MHQrnr9Jxv
4tOyX65jLJ5/N3n4D4/N4/wTjouehaL1sx99NcdWE8PkvyyMyOxRQsFUCjx4CXVV2N0U5anFAVSN
XK/S5QGoaBv7GWCy3CZ1U4Kbxo+5aU9WUp5nX+zHEffMeYgfoOHrU2QlH8MMmKbn4n20lP8A7wiW
xzDKf1133FX/LIf5pKT746nxuIRjq8BVwWctDGmJK+jXUr8oMCrkzoQX737zw+i/r2OID9fjlwlQ
3vif13FQ+yUMB8rOMqVP7HL3vuzIyXFVf7T77H6II71V1Gze0jxJEJdNMHuPnhM8j4EpT6tX4qIK
zM1sn/czkjT5Yk2xeB0iZsnsPlzRjkQY+0l/YtJkgPOzH2pLdiendd4rUZljsbpwf7CajQ9Og67T
apurpGt/SZ51z6RlpfBkckqYfqZavitl3Js45zSNR30lo5QJL/DI0Ko0XS6lvlzSB7ccnq2suMtM
jvOE7PWBBjDASjBjYNJRXZh27c1aSXEeAiP3kZ/Wp0I1p2FSz5y2y80qiaLuZg1kXgS0P+2hHiXJ
POKRIagPxxcvGvhOI3TcFGPz5ERFt01BUzeynV9V7b0MJZIQZZg2rUf3Zz0xbke8K70tfDKYuH/S
McOZ1ezfM2D/nve6CQF19LHL9HmxGEG18XfYNE793fPSCH11DcmmyH+ihzhaDQwxWanepsC03ESa
omy2zN5y6u5UMc2ZdVdkh70Mo3A3A2DIo+VMt9JYDwhdbntPfMmW4k2buGVOc9rZkYUotJZ0i+5y
5Ua+/snk6PdEpa8xcGEUV9sAdDc36essl29utSK56rvbrl+v+5muSFjvYAvF/ZRlx7YeXtNs/LAK
BFvaOAzQ2Uu5E3Z2pccVgqSlTpYN5HRbMSvZi7ee9Cc7Uq/cywqTy0Sf3Nal+bUQ8TSp2SBRYxw+
K37mEuB1cgdcfdKg2v7nnfBX3Zl72WvcIRoJi+34is3w1xMqFasWubvWL9kJg/Az0Mh1f8JI5Hfq
2L8XH5eaQyJUptaxtf/pJNSTguzM24pixz+Uj9Mh3g1H+cx1eyr3CbO3j//5e32WzP/xxf78hp9k
y2lWUu43vKE8dNeMOu9ITtjJe4KzMHarLlZUvw10cv/huKd29H0FLyqE83kgYaJ/DHrj5i9r6Ymb
NfYtqOg6+z4Og8ttSXAwnVx+5Q/4/vuxOVVR9h71c7ZrnNwCUahtsgTJXF5jZKul/7POyq/uKgvm
tuP0q3DUzVLr+66EAUl9f9jnQ2YdoCy49/NeOaGcre4aqpZE05EdNqlbusP30YZlVsVL2RfPdcLw
qQZslN2TKH2zmWOKnKqb8r2ctLeBXfFobloaoaDHnTBC0zfZ1Xls/OFlHbOrIu7XfS519LW3k6cg
Xb64hTDPzuA8Mo31Dez7dlgumN1wzTrYQa+/zhFL2ncp9syYV7vOMelGTOC8iRyKsEZPwNw23Jco
hDhWqXxMY0ZwU5W4R4aoiQEX7dvCXJHMEapk4zWd32El3aUVpblzx/Y0VTkiQBHc9331bFqUBqot
VOiY7BqdQgWh4j91o5vd2Wu0H4X3UnhFjwlRfW0D7PVluZ9ykOWotzDfbNxD1w/rfvKQmg1oXTjh
p2PHIP42cWO9bWqnYqAWkt3O5odKqgdVow3A7onAwtXbxaX1BJcC4ZJZj8Kqj1YMI9yPjbi3hEHM
mS1riHBl2dCPUqdm1fOqu4smstx7cXcZGFdMBadkwal9g6U8iEVRHaviAt6v2RqST2gddcYkoWNX
cp8TTPm+9hmu4qJsoN79Fe8dr71PtP89k/Wvwm/e48vl0pbFIwCdi4CmHk6LA1IE8/nUZpxKWWS/
jo03QyR2duh1+G8zYFWfawvc3R4E9JmJLZRnZkG+3Je3svntPM8/XMkB9SkJXEJ6mj3016OoyDXA
nwnSlyGrrzMfAXc+XJvgt1M8n1xsLidDgGIXKsahhP1beQFKJAog5fRlOQOOhheRvjrhJb7n2PtN
z2X//TtxrkqXTo/DVQZ/jPP+qVweJyAPK7fil4vxxfTVvCDBuxH36WndzbfuUR7NFfT2b46+v5+1
f3nTz1J8ONRhatsofrm4S5Y48eWHAMdofcCG6tAfxe9yTT53I87lcdJF02JTs1FS/fWHG9yhyvRS
wlaL+CGWAtGwvR0pa0b17i4/Brf+Xq7X1vA7zf3nu+uP99UXrZ+nXPtvDbSle/SBqFieJ5m/VYhf
fUiLqqURQiPFJF4TNzcySH9TnX62FQFVDFCSq0DxlZXwPsd7rStCWVEr+xm7jHHrnwsmwNUJVJ+4
J12Ev3cel+qy9OllURFflO907OARnuM54Bl2wP3yCSoQqyl072sJLIxmQuW/yDt2Nn6EnqXsMFxv
dLQtTQNttHCcN/lyriX5fZcv3/QzGr/l4Fv6rANztqoS7IvZuIbJ0a7yUPsUzrVDD78ZPADuKhbU
uSCszZScoyk9OkGW70XRRAc3obsdDYhoXgQcVGOB7aGSDF/W5r6I65PFvFeUQ9AwIU8/fKOlneyg
d5edtuR7lheomHTF9HKZt8e8xpVjVJDXqgwwGjH5EI4tiuEqxzrEK9SXGUvqKo2uLLRrvSNfIGyY
KqsYMIk8FOs03YFdHv0kuSnjgLl2FT/ZDuF9zqpfC6dCgWfKo1ajG8aDekpcBpKw98koP3FF8CA0
uzr51hY0g2mVHcYhr85uTj04DL5z6aBvigmz88ZXhxTBzQa973DViOXYGF0dkyYeb1qJaKeW64V1
kbD0PVWuAK1Anth9JKAgp6yR93OHYMJL+13grt5GivqtzAjnXvPeCf2iIVfQVnKDamE6BL1/v3oS
p9ChHXfCwYe6B4+EHoGHiNI39GkdPiYpT9+Zu0PqoADvSvOBbVT/aNrqdZ6TOaR2ZmFo2O9Opfh7
R+JnueI/UQ+YJXjtbclNhu7OBEi/ouVsGnqIModVX8qvLVrqEB3UsyrWvbACfT1E0UEm7lNMQ3Hv
xs5V5QqEqiqmemBpWIMhYcLY6TbqqvrYeFbyAzneeJaiR/w4+fVGlbi9NqZ+kZX7OHdwUvYk+hfO
DAYn84umH6kJU+TjNUv6u+0mQPE9CMtUTRSH0fRexYUIl8y9zZT7rWmq9lylbsT/jaautqtvxvaf
lzz1DsRSf1OAWNNAFGySxu+ySwUk5XSTzgG67WW6pqt9tNO0eApEWt8tc3QzFDRyzFjS0fUHb72s
YQT9ykf30xTMkTq9uM0n1PhdgvBM1YozOz47Y/WuZ3RkVsYlL6VzUyp+79a90coi9ENeSrqVzdaY
dNwMoj/OTXpA/tTcoR04XdgxIcAzgiRjV2gwi9YlF7B8gh8lN67N/idnZ7YbN7Jl0S8iQAaD02vO
qVlWyhpeCMu2OM9kcPj6XnQ/tJRKKO/tQgH1YJSZJIMxnLP32i/URm5RqmGzwfaRAmZJfQ4CSfOu
MuTsiPpoIqbDQsrqKm/KfeVf6PImRPlsauF9TIHatjs0JXaFbHvAjJQhF95bFXrO1mt0VKxusKFy
XqJ6DRG8N5Y8sxKdnLZsl/lMulJSrPq8MMiA3o5uI0kpYJmkit2w8GAyeI9R+9TJ7NzEfLz9/jdL
zkYzUyJjZkX6fDmv7iV7o0Ic8qv2Sq6RV1x1KwqbM/n2PJ7uxOpjzSVky5K65Ynj2k5mMMvVfSYO
cPP3yS6MtuNPoPbdDXJkP3owL9072KR3Pumh6IdQWySbc9uL+QzzZVn48BOOzjhNzyFbNKU4kJ+2
iqd2PTTOXzHEh6YoHs5sKs5d62h3ZuXUHJOBd0mXauNDiessLPfJUvz2F/WiusUQgyZEW50rWx8X
g+aXSv1UN7BiuRi3jpa+RE9wAjSucdA1Ehlsg/Bthy3Gmbs7fRWaAdKxDFfOTq+PhTrDb7NA9bbB
yzQ36q656SoM1uW6XieHmViKYvAcFO14a8iN2bpumWyb8JgxjD5fMlVs8m1sXAe/SHd5/y46RDa0
hL+/syNb4rxz+HSVoyEScJTT2D4ZBzGyCNXR1oJ4hGwWj8N10f6YZH7mgifGia0bQuiGzVFYeEcf
oerLWNPNyThU+SzyCqvLXuFWzy1jZ8T1mbLCyWf44WJHr40qqKG5vmEcaKJS0M/HbR7pV3rs/vj+
KZ68jmVSrGXP537Z8qla7z0VhcZhFC8NeCUf70tMltr3VzlGDf17WdLQHUdanuH+8yh+HIVl18VJ
wzH44PYqXrSj82ZzUEdkYamLMfFwfFH7qsZhpNHgP2BOuWX/u4mTUS71jCS70covmR5RNsB8M9GO
h7i9qr648KcKA7zqunOu31MPhn2w6eGCpClwXNYZEGEUU4BPRL/Q17VaYHv5666CV3tlbbULkzP+
pb5zzxw4Tsy8NsdEg8mADggnxc9fTuBgokLuMoEXw+sTpDUC2jJ+6C0rW/hJlK+cDhiWHl+3RXJm
wJ24tGMYhsOhjgOkfrwRj6QaZVqM7I62NeUyd19cyQ3wnnPP9cR8hOCKIw3jzXS+HG3ieij61EyN
w1T75YU79QUNchhpVtJdoSrO8BumCJE8PaR3nWGujq3HPhgpSoTyqoUiR2Vf/f1+eJ541w6Wubn7
I3VbHi94iZ52vtD5CBLtytBuO4+t3Jk3+8+bf7SicQ2KkVTRXArzR7NHJCerQLk/z8N6veguLDBf
4Yu9nHbBNiC9WV+61zNHENT69UCU5EX7XiJ63s9pqPr5uIRTtyxppFg6dQLPmFvIHz/IibW36HM1
Hcr6OfS7RYFEadLOLT4nzs+OpEEkBCuP5R0fKMfYFT2ngumA6+kmzCOFX7KeP2m8JH3t94skxEkf
+ZyNeid9dz2kGt+/2i/VUpYJqiKsfkKXNKuOj/BOVliBNbnjQd4jR4bkoxoQ+v2dd42zdjPurLk8
du6i88s8ftkfLyo+P90k5MRj1/8uinR5m1xXz1BPFzV5L97hzA2eWJbYPgim8Hk/oR8DgyYD72af
2OMhjLKKmmb60HjDXAbWqAQ6Vb6wDHoyAQBtZWA3mUgzJmx4Woeef0O38Z2hQFJGK3/iTz3T7jyx
S/700+Yl/EONqK7d1nA0Zzz0kCqov62K/kmU+1Q5hEFtv38OJ69lsFmlakL/+LhC7VX4dMZ8HA9t
MVy6DlBD6V7FnXPdG/47x7Fze/IT16Pib6GYwC3v6PLoew4LQ9lVr0a2H3CBsCsdnGqkDl+2ryl9
edgrjlh+f4sn3rSrM0nxjimWiGOZQ5Aa9VDmYjxMeoCHocnypY0DZmOVwUUi0Tt9f7lTd8iKYDFl
Sf5rzn/+4e1p3ZQ3dOPGA0eqy7gherIBODlpo7PKh+StT+V0ZiyfWINQtPCNmqZgsjyGBeuWqNog
1AbWoHafwzzC4sQadC6Q8dSc8Ok68xr14c5Sr8idkF7DwXeoc1ExfpwBXxahODOceFG8pJRp9t8/
zX+AvKM5gSc5j0xBmoR9XAROeqNwwIgMh565flzby+pvtCW+cyPezm3ATy02rsHw1OcVnaLa0ezu
jYYdIZAEOcQueRWGOKIx3dak+CEf9UMDzE24LQ39kerEuEwHeR377bufRXJtMC9wuo/fpiwN1kFa
bG1TxsugC8fNkLSkK0cGATuyO0SNH1NomohEHbqblh3+peq05ElEjdx+//BOjXxTwKSgvi1YPY8+
tkYEU2DEln5g4K/pf/1Ma/3gTPABYjt4+v5aJ18Uu2HpopHin2P1kqP0rooroR/y2tcXRZD+NfOg
pG3TWBeuAx1Cc7w/nEM3uS0hmY+hPUtVH8/8ihMLNKBl27Dm08Z8ePs8RpVSRu61jX4YXdxLSWzf
GkETXMbGFALSDQFeVpgSVh0FtIWOwHbTDMpYxvSHFoNnKjTXeYVHIy7D+1L47rmV/cQ2znXsGc+E
Sofj0NEIQ8AbNnliTQdQDM8Ic1cR2Ov+ZVjKZ2jLkAmns3zUM5c8Dtqu86wPVMwl5w+oIM1wPe1+
S9w7SzJ4wXvrb+egm/+yX46/2Q93eXzkCwvdLRLfmQ4qdbu7gAEz8z7Qs7XqSZbdkxhCrONovjZu
am5qvdFunBKTRlVqfzvU1Zf4MOwlUp8XSvoXYzleF3XfL2qhipWtzDvNrZB/TnaPU1l/MGXwmjP0
sPIg8C5s/TGu2sMYY82KJqTrKqPGaubORjXpfeV45w64px8wOz9hs5nAzvl5yNXCD6TWGNNhNHaj
epqNbd8P6n9/w9Hz5Pvlm5pbVOJLg8oJO1ga2TQcsjJxyAnvAa01nfMnQOi+RMi8c6wOPEuNzmuq
OrWRifk44YV6dGP6waFDbzKvMSIFpIduycO+qpwQOp/q9WvT7n4Vstvkfd7spwGMsDZGcLeHTi3N
XJybJOYd3Mc7kYZlC8PQaeZ5SDGPZ6TYU4aT5FV1MBuTNN5+ZzX6tQUlfPQZmR3AamgWI5XAosUT
BILFJyT5v3ya/34D0B+Tbp9kTTl6X7bTVyrX/PJA8Blt4lqhKSTNONBvlauT3BMR6YCCDmjrvTNi
edBq7OvdO0Lvy1HhTwk4ydb9Dbp2zDtdv5dBsintbh8BAhhHbVNE8jasnXU65j+//+nz1uH46THD
GoLDLkfA4/JpX9ZCKMMtD2lIFl7hLUEdbAevvOI3EgJ7ZrI6HtdynstRQlHMRNpKa+bzuJ5qJ0BM
FA+HKiqWPpSW0DhbZvs6Hj5fY/7zD1uKDMdtUQzpcAgs+3GS9HomY6/RpSmbGgcJ9USsydX4FGBN
qqz2ps77M/nwX58pv0C4DEWOOYZz3JDV6bEZrtL6g29GtxMqU0PXV6YNkXfEOEpl5ftXyHP78hKp
feuOJ7kk+99jgU0hVCfjXvSHxhXXrUL9hF8TWFOHvKHnNL02S+etbMyIX0F7TDiJexFOZbQqcmwe
AWfGC9/HRBGO2uNQu8aNrH10FV6GlCArNlZU3VkK44EjApPPauofBgI/lwb0GLpQ3k06VMZSd510
2Vf+TR4BSqi8qNzrPhSyuiZc1PYB9EeeR98gQAvf22yBSq/7rYtwH3fqsuvt36zvt74ywE50IA7L
SnNuSgvkDPbXcYEGQ2HaS/d8Ij8xnEYLkDGPlanE2iMTno88y2+dyPjZ2iiH7cQAzTFlTxx5fkLx
CReTpWHzVFh6VdDuUoEb1q/i97Ypxl1u+tq+xAwk4w75gVPdliYOmgD9zdKt6l96HfyxLGDro3oY
rdJeOV4mLoBAvfVlib27zh4EgeyLMW1ZVmC9rE3Te54An+jY256LnGqeZ5fEjevp39jULjTss7bJ
/1F7zZtI0dSqOt1iTozxXMzIEwwiOPZxEUeIXDbekEC3c4b3vi5fMlIMndbHBB2OD8qc7Nkl9GqR
nLY0Ne1qajDUGXZ7PehUyye3fzF7tpF1Ul4Fhd5A0wkVhCDK6G0G+SEJwRo3RU7emLiQyUQZyPqT
e/oL/CNsCEFT7mwvizZ6Hj61lnGTNl29j9smQ/s2Xssuevb5XXkf62u3jonAi8d9m083joZEzdZG
iCeBY+3jIgQoL/PMwiDW7JU7+1/HtMKGJ99N1f79/ouYp9vPkxqiTpSC1Dvms/jxeSkCaxVWoasO
QWdjgkrENZS7Zm5q//n+QifmM3amLhEcOAAscVyqa9o4HPp2UgcRXijcqLpenDlp/isaHN+Lx7oi
KFmR9XFc/ewp2RuNZ7YHIl0naCTkD/SZfR36ko/MBDSWa5p6G+fX6kw+8Qf0DGFtzdxOYcChtHrI
PzSoF0GU9GSQtuPSKsbh9vsH8UWwwApI4wToHJgKluJ/f/5h1h2CwcPRrrp/W0ITFHu1zK6dNW7C
C3cTXogzRby5XvH5qcxMPJdtr8NJ5IscxGotyGemgenKNi8zCbvM6dStMm1gYLV2r3qqLWFUnpnY
T97l3IabT3Ri3m58XlsSp+sKEbjNwSJ3zrhqtnN3aqYys4xsvbOod3FctZuf6sfrHZVtmpppRUir
OeSu/Uas6ktcpRRGg2aZhQbhCENpXxt1r1alYbQkVURvrUHLIIhnFoxTsL66fXtR2ti+nNjSlmqQ
4WOhzHFVxf2vyHLCc8P1XxDd0ZthM8YTcmEZmqx1nx/R6ISWXo15ja2s77aDya6wTuHcTLK4sioi
SUyK/Bu9GJ5l58SbxubU6latucyAzrO3rxex7HEVusMj21NSR6rhV+RpyW3rYB62epSvetKvQEvt
9IQTB+7S9yJEzdEn/g9nUOMKhvFPqwqu8/k+y2pOe0rs8oKjo7+s/Om98Ac0H2GvLXWjsx7LPIp3
8GfheCXlo9311iLFnkYHMHof8zRHyB7Vj9oQVMB3gwtsQAR+NOk7pB5Mqr7/3EzkGyvNeO5690VV
vbxuGxgUuQtKH5O2OY6XGprH9dQFEdtqo1jAk1ardBZzD5nB1tknJCSZ8BNWee0QCDPwIMqnGptm
KDhzxG3wi/LSnZ8kD3VuXbpqercYiIuqk++6kMlyrMJ4Ycfi2hHlEzqNGz0uezTd+sFGa+77t3yf
QHxE/+SVAzKQqL9NA5hcVYikWfq2gGaG5d4ommdT4THRPT/bujEQAOEFUMjx9q9lCa9x1AbQPH6J
eMK0/ySl9hTh74cJk4E2lLiMU1njBRR6xFlLcEYrh9vYZA1kXVvmtp9D7IDnnXqZu4/dEUZu7qG/
Y6JwsYWmNrEfecCeLaoydxE71qpHDEbEaY2+puqnTZXb4JGm+QfzwAcPREYT+NsgSQaCCqr4onN9
97fe6KRtC84oZ2a5rxstGnQ0zegH8WV+aU+Y5iB9yGAlDWq0+QsCUjb23loT5r7p3855LY5rcHz8
fAqYLOiDCIrmR5vlGE2oXvLPId77F8au3llbY/0f6AdP3RSTt24LiXHLOm5AoE5pXF+m5b+pWywZ
hVtt3cKnACW3Odt1mr//o/nB/HA1Z57yPiwUSSj6EplUyRSqVt4zbBEYno//ezmMt/9BQPPXRdr6
dMWj51iqvEm6OC+pZfY/5xIJNJkW8OSK6KJ1d8jw0uIvP3MsPfXyPt7m/NA/3KaI3czXcJnQtJxT
DNvL+eW12/+6ljkPko/XOZpucxg6onO4Ofcaf8JmIgU12DsX2PvOrkZfhKb/ey3GJDpT3fyy+lnZ
4JZdzUDxsPHWq+mQXOQsQgdkgmptLSF07QRx9svh5cxn5x1XHecrY6NEnYivEJDt0fk6DMsw0Ka6
PES6qa1SM4ZcCcOxt8sHXCbPMRnri4Sq4ArLIGJDET6DkCB8KIOOqUe6t8ts0RI6T9yW1033qi4e
TG2a1h66OgqqGlpvkSxSX0XLWvT7yHe36QA/cuYy5PKgORg+6nEmVPmEfIvhwTYSbQsa9zeEygaT
krxKeudRdP7NqI1/04pmRFHIRR85nDXCRxmwRIjYuytH5OiTCt9tkTyO3nTX5uIG087VoMXPXqJ+
toO8EZHzA2X2rWeMz72H1lr6/p9oLDaOZt8SCeIsSl9e+3VMOmaY55tQ+fdS2j/6Tlz14Yje3ZPP
fqJ2uaZfVHXdAostEbI5sPWGF/xuP0oD+ELXvtv2+LOsWgiIbnQlcxdMYjJj37ug516n9xho1QAv
YVGgvDV74wE75nU3EZsFDKZvRpQA6a+xx+FZWpeqweBkDm9RXfwe7GgXR/jjmizeegEHqUmIPy5A
ibXb4zZvjcxYFOEQkShiDsu2NMm7IMR2KLBU1kODGU+xTUg8Vr2muOn63Fs68692GxQfem4+prH4
U/uhA6BCu5V6+e40gU0rUyMsroXZIhp7nRoGh2+HdVYrLsMWS03s1OtRsEkYEf1T4WL7bKR4qtEB
rMfMfslH0qS8pr+vB7HzI9hmKlOvgj9aJ9ILl25qPQID/MEv/Gkq/mL2nmoZNtN1LuW9ripuIR7f
Wq/UVgW+UzSPBur6QGSbOguICPK65kE5WrdqGtSzqV+Ia9Qy1aLUnJ/GADbFGwzgdnXA6t5DYxk6
7ecArnXhFjnHa5NIQUrcKfEIYf7ITy+JOBoxptoFqMLIDveZl/irsna8deGi5Yza7C8Qg3o5SBGs
c9abTZmXRDkYqbuTAB43NuYQouxc57eyh0svtwklU2l9IQehzigbvp7LLNou/1dsOpoUVWcZIL68
8jBq3jo0nqScNoV+5kx2Yq6gpGljUcTBan5Zzgq0f/g9WpazEtI1NOSCVQyyTie8M5vdM1c6Xsqq
ogoLq2I3EIBHaNI/3kw5pkxRAa44MwOeWDUdy0K2Y9G7N9A5fl5ORs8IjbYNeHJ9hLuFuNBap3jt
7GvNx0tTroKCVDwEyYuugfiRX8wMl6ksfv0/fgceK+Z/D2UMJ77PvyMUWpYb/VQc6hHvYijxk5Vk
0QBbHUr2heClJnvZj9qqhIYX+dUuhpCoF8aZ53HiydPUp8s+89Y5ZsyP68PqiuDYt+TgpfRfy21c
NUuz+xk1097S99/f8IkRS6vQsxBnuPrs5Px8odw3oB7rMzZBtVe52awbwFo9c9f3lzlxPxSxWVk5
PDiAAY7uJy6bMEb6XB1kS4yhpU+/pJdtIw+6oe6d1USc2BDNUAKOafz7dWNJubd3HXxrh8mXu6LG
tWPkV5G+FYTs1V3xUEl/4yt/icD8h9nAAq2S5LaPqp+m1fz4f9z4h59yNCP4ZdNPOEop3ifJZdSl
TwClWCBDF4urPCN4OrEl+3TbRw95GspRRU5dHcrxKe3hjE/VskvyFaYH/PS7vpYbBEOb72/QOPlq
P9zh/DI+DNUq1yojmtsTSVHeVVPC3Nf9srpkb8nXgAlwXSQz25ptwDSTalrGl24S/tfmr6U0XiPD
+QnK/+r7X3XuRx3tp5SZx52r86O8HvBXCS+Bwr+9zcwzZaGTI40Shit0iybucb0k6qLQnZl5B0eI
3ag5pKNY99/fyr+ewdGBwmIKQBUxK6i++N9huuuJ2ycV/c8e+sti2vekdqPZu+covTJ+mhfdoViN
O/+mWGEshynZLqwz08SpofXxN8zP+8NLLhX75cKIqwM+bI7p9t53XdLZEg/mEbF8mgWJouvupV6d
mZC/thosTDvmLCo26ckfn91CQ0OkqNvloda9n6VsNokTv9HsmUnTDrvN6MzEe2I+/Hi94yUvBTxJ
lZkVvG+QEbMb/6ODN/TM9JymmDotz+zovTpU+OgY4XVFOXZUa5O5jS4+bouD3k9k/zbTzOsTr4E/
Xgo965dTlVw3I0g3SIyxoV6bxPjVD+CCtLT51TreYwp4aIk3Zu1l2cNkkw2pA2ACV99niywq7sei
fs478sCVDxpYGDBKVDbMJMTizq/7K8To0a2VqZhol/aXzZZqJchZrFXRLDpfYhM30b8aMS84djee
RizYv6cirej3P4ukn4EGMSJ89oR73ok4hFfdHmgUvougf8g6mNlG26eXaQP0uHR0+IJd+2saq0vT
rcMtf7OzhAD/RgodNXsLIDJ0yB8JLcgre2LTjrDMpXldsWn0hLP0LAHAStPefQVW2fbcW078i9To
kyUl4n2b1PaFUqO79Kq4W8G/eMC/RB/br+jFVBhsaF7qi36c3kI/m+Hxu9DKb+se4HggSISHnjKS
qFQ+91roLisdTIpdyssQ3rPfFwkBsQ3VV0IHKIPPMJYivNArzFmy6f2rQmq/tFASn2xWRLwCtdNR
TW26AnImbF76Qn0P8NILfHAHWPtLf0CLWcpoXRb9X9sKMN4CL2xTVNGtAvDmAQbpDJNQhO5H1SCE
0dvozYlNCLah/5InZrvw9Bp4CvrxTW9K2vyN/Nsq575KdXPZTmmzE4mVQWD2Hn17QjORGE/wpmDJ
Dvx009TcfRqUt2MXZnsAeR2YZuNggYjb+gBFFm5tvvaNY7PHTO+sgdg6NVbemtxEdghhelsh4N70
cKYBiYbBehYIAYDsFWDOuEZvWSZiRx2bYNVI/sWhtM6ssFp3kZ5ewreF0yzMF0dVNIliGnqTE5D/
V7n9QnagJd3JuYliYMVYzH5M9phjpQNY3Fgcc1WT7Ow02U15SV4ThaOseJIOIGRR1095O73YNr0D
F40e6iJ1pfvh7yHrHgtZYPftoQJUVU8LrXLcXdymuJHLMluaVXQxmoO/YOfFMWuqYFFHKUrVEEB7
mnt3cT3dlLladUX2gNRzLesYwUQilo5qCcfyk2kRW+WtA04uUdQQNY2AZJ2skwiYtynVcNM3nBKR
KCZh5S89FuZByIcxxBFca7m7qSw5kcLdbuvC/R2Mwa5BAEQ3ycCeXN+EiXsjLTakek6N2TP5tjKZ
TXeqtwIowvICycJuUHaxryw3hEc2DDDDwntK2GrD+/47UfvMGq/HLZeMSzgRJN/l+u/MmjUk6nVg
/aHnmKT+ppElJyytvfNmIF9btNaGAJtx1Vtuc13YebAcJv3OAxRmhfjOIJBS8Kz8y4RCziI28P1R
rgAxlERynzn+H69PA3DKPAbi6+Sq8BEINM0q7IPhqm20+kI1zitn/CvTCtamH14hZnix6trYJUnW
QFceTMDtUwjKchj3w6B514mvSZT540ukjXsSo+41nW/KnMJ0ZQyjtfP6jFi9qRFkSdTa1iF/GVc0
xDuvWedRfxd45Zoi/1+HQy1C90tdWcM6nTuKqVkb6Bia+JmBTkHNKbVlOvb3dlAjlW9RJWbxTx+C
wSKjCrur2zpdA+btF2Frpk+RCwe8NjfT4F0YHcJ6LJcT0ByTXEnQMcHIfGXK19zLHy3uvmimeqmE
tvUmJpRcM/ONXxTiPTBdCIWyMlZUjC5Ly3vJqK2TG6KFCHTUfQfanj6DmkiH6G5zGA2/CjTny5wO
1orqubNKfU2tkW2pe1kbf7OwLBcy6h/YA+5VmoHgzEJvOYqe5rc3Nks4BOmSKOoX5ixO4cATFoQW
ihWjmja4F+xDQoKWIjWuXMyA62jKn1QHgFNUGSFD7dzprakzlh6jaVTiAYjhTeUwhWsZFzOa8qIw
HejGkXdRDenBBDg7pwMw380GFx/2oNmMb3oj/+hGpoE3jQk/ZEUEZsfZLwcR7k0QAH3a5yuMykDz
QWXPgISCeZ4ihieJ4M4i+83VO/CQlr8mCQPThz6Za60K7bWoXXOdCry++FGzVQZzOZ0QuztO9xym
LL2x10WQOavXzJ6MTeMndzJp/FVeRHz6cX3X2tY2sIB7Js2tazJ9JW1BLETZxuusq+lmC+fJN8Qu
mICtGMX12DfPTUS8fGy358r0/0Ijv9s6HLXNej5YPTSb4mCGGKz8ZpOWNPYTBDRDJC/L1rmO0+i+
i7IHAChLRRwPpb+tUTEKqDZtpgrRE0ijodhmhJCOxm/m6mUSTT/ymOOZY8pbev5ndlZfOE7UONnv
0OFFHI854dhxAiedjgW8bsrU2m8O8sabfPH+ZWmrRU0Cy7I/s3P+Ir6drwhrzpoDyGbHxfEOK2HO
UBaVkliRXxSjzgoo35rNxkjhningCCazLXQIxgk1QbYBmT8X1pack7ff7+I5eH7Z7uEhk3S5aXhA
5Joj0j5uoYs66/uCyYNZBOMwGHU4/3MOhw78O98YNRy0OsjeGrimq9SiCxQVJlVnLauZJtL3LJ/c
RVv1P5wsZNhOrrtDN0INggDnxZi1CImd3wM06U1OrPFLE8W/ZRazFtmYl1WcE0wRDpCSW++OzANQ
owmLi2dcIK25zWo9IX0ldFdu5JDuABBtE/XgUpVU21ybbpIQgZ6pR49D6V8HctpFGmDsKbYekrEe
Fsw4+wnVGNoHEBqZI19FnwUr3UJiZSctAesD+KKBTdRiqH2FC7udHiyRZPuSTCYWkIq0I62F9kTT
f5k7XfAbU24FqYSS7e3chJvCwIPp3P8wJz3dG22MKhbaLoVkazF2+YBQprsQmXXVt4IyfTltIoMy
eOhckenyZBj+jVRVva5tv6ZEKcqlGSumYrKWNiLS/9KJ+ml7E57uYBO0pokMAQEJBZrXsNR/DOyq
t20aJkuXRF7H9C89+yoWVxV1Y4JaVbtFfEMcZNm8YuSKFlMx3KMYeslk8nZmFH09Dtk6pLq5QCYM
kIdHIzpF+EEFt0w5hy05CWS/ygOyj2VyrTg7LKo5XWBhzimm23RpHr6/+FdJAtcGKCZQnOgcdY+u
XWCTrkM2fofekAsveAtMB+fzvcwoCLo/yCU7V1k49cV8vODRLJe7mggwxqWHZLgd1ZtntxcVudga
Cw39VyAIrOUBgRjTuP7+Tr8eAuc75byN71PORsLPn6rySQRLIHsfArRIeAcYv8Nyqpszlzkhffl8
naNT9dgFSQVfLUEtSIxdhHxXvujJnU/kRtrRSFAJjYHwj1NZ4zoLGZWArEYBsSsjiQkJwiIdYPPp
zer72z85yD7c/tGLDmKnMr2O2/fq+7mVYOntola/wLnR4qnPPIRTz9oRWDWBidIOPpZTwBn0p4bd
8wGLMsyucZWVBYQJdaYAeXL6RaloWiC68FgeF5gthHAp3NvkYPT5up3GvdmldDoIcUGHkd4LRAFj
/KSn6s/3D/OEpMamsOoYEorhfO25hPShdKIbZUJyrJEcGruXi9JmG8dKVMXjNuOUVA/qKc7g1Tvh
3jaqfRLh0RPqiW3g7vsfcurzdRDRk7xkY7U/7rb3I7QVWxTU5xyjJMtKXw8l4Q0o902QZWn42kmx
/f6SJxZgBEzgiKCj0a34sgCz88qUpJt5MEYoxi0gHUV6b6Cvgkq9TmbyYsTQ94b+amj9K4iVvyYv
vw8mCxVId2acffFacHc61TPsx3Oljl3B5/dgG4pgTqOPD75f7AMLILw5ZNd9368LQkqMrviN2JG9
brjTSJZ0upf//lmw+tuujXaWhpR9VGn3M0LKnKBPDuGeFJZ1vgouvGyhLYelu4A9+pg+nvMUfC0w
2Z+ueFR7TgO9RVmmEjZc7b7Z2vs51P0/0Fe4J4aWFEyUBK/OLo3jbzgPTKNORr4tawwe3Gy4d+rk
R6acGyK09h6A3oWXpqgv5S83Is3CwhpM97Xa2p2/rlvvIkUDZDUgZMkrH8zodUhKWNi+/xsg2zLs
ywvbyv9EKJBQwYIlypxsE3dNiNi52OUSa5rs3kWSvJPbGiy90L9rxHSFfHmfadU6tcxbQiFrCgKm
dWmqXq1Hu76vRPGSuROsBdd9RSj2oPRmKxWTT9UUJBxaT5lyt2ELK0iJ5LYo1XvSN9f1lO6UE71W
VG4WmGlC0CrwijIt6jd1QU+IeMOIYLzooRnZ98s834mJiCRtiH4AKSQnYNA4yDvhHYFhdNM097aX
RDIUaf4Gdt5ZwrUrF31cv3u55y9bmLvs+iTlSDCiUw/Dx4d0WGXVQRPZfRl3z1ba3Xsie1JD9mMw
gd6B8dllSXiT1M2fPHFfpZa9VJGh0cYq3Hs3zR4g/lgrlacEXZKksZxGigk9J+Eiootf2fkfuq0H
6qDVzkqtgoJgeCND77U2mofBUO9eSE5Z9TxE1q/aTiwg/Ahdp4Io+2pq9E3mZRurgs01pVfTaNbP
YMvdtd1P7BrciMhHot47wrzCKSU2r3abnamNl0mEqaD3xHhZIHDf+JrL4Tqp/bXmhb/zBJhdjStl
EWXZja5RyaQLjaPNNZ6jPqopBcQSvpxL2qOPnqCU6XsSaw+cfMYlXTyiJ4P4hrie12mKCduKJx5x
dj2GmF9gjt5Qr/jdtMneHoZrs3WQdXlGvGdH+wsHvLvRYyCwIzkSluU/SrfeSRNCuk7sgDCj5zRs
K+aNethEznRZGJyoAmE+C5tah7K0ZGNq1m3oBTcwz/9OvX1bC+937g7ZJmpdAg8c88+QSu/Mgnfq
4yeQWWDxn/EYxxr9dIQvEbTR/338/6G4ap62Ph9FZwcP9m7E+ajzj68TNXCXcmS6KMZmfyMWmZ23
Jh18XdyeM1OeuqVZJoMFADDkF6Vwl3HKiwieYQadpUCI6jfNvt2eA8LMC/LRHbFKCsTVEnm1OHZP
pnrDqM497wHz78KuqTWdcz+dEBo5OjgfdLboe7++nFpH4omBJDy0m2kj1tW2fqIKOFON5WbWGUWr
+BoE0ZkV6Ovzc4QDBwYMGjsgXtnnFTABddiWre891GKwEAuhrknHZiMawdk7Vw8yrdhS+tFNKLB3
V3p5G89pyM7QumsCGil4EXznSnYuaZSbOwJSDqqCIUnkUX1ms/L1p84wDPo+BElgNTnerFi5raL/
Ie28miPHrmz9Vyb6HRp4c2OkhwTS0iWZNFX1gmCx2PDeHeDX3w81mhGZmcGUNBGKVnSwqw5x/Nl7
7W9VxeQcJBMeRRJzY9FHYhSDxkrErQIN1iQfjADpj1zb9qWeOn15QCE2KeE3qTi1TlQAwiib0Wgr
6xD6/fdRKTH8QSQKNUcjQ25nGSWaczisaXGOebwwSr9JBZ/nHyKI/1ZBAHA4WVFZosGIS33joKuY
IjF7nhMNAU2eYgdcasGdYoXXRRpf5Y3Y+NhR30qx3t9G+OARc58csKQWFis1zxY8HLCDqOuZb5ku
4oYt3JoD735+O3Dv9gLH34yD+VwMwvZKnHbyCMxcOuGJNmRXpBwf7CkxUWE7lEpJwbayCjzVsEwu
dO2Ho/lvoiqXpdrjZqaomPLg8iiz4bvUWUjeWMn9otS0bIPDDmZ/GrE3lFi/WgIKnoL01GvqkXy8
7P+IMpIkvTo+iISQp+Sbt6VV7rI5Xt7YwbsOJJrYeqAsY7nMFk1svyoEGBYULmgL6q0alzoJbTGZ
1jM1I0+gIO4cXhRenDetK1f2Nz9rl43EVYtbKHjMdeDPZWhGb7pBhLVRqaZPIg1+KHZ2q8ElNhog
6FZkkoTq3/LY15ZNHX/vBuChYyjfztAUvSxfMkdet7EDm1RWgbiZj/lQvFqjtqeyEV2zwozhPCWq
a4TeKLcoejFqvxRUO30+zVSAWdzqkBw+YU7MOaZidAz/EKcurJrqvrklr7BpSROXz/lCLAtPvfp1
Ua5zuuvTLFAVMtLEtAhEfN5KGtEFIcQF+DkOC9LWSWDaOAN4paMlK+h31A2r5TtVpDg7q/Ymyy1M
MmHGXVgr538NiyOVy6dCSOTzrzExkB08QP+QX8f7ciWuCM+74hmBkHvpVDjb0VST8nTkBDqJvNh1
O+ag3/xDMpSrqvzppNMy0/QL43mplfmm/fGxaNVpJquZf2gUbdtVytUU4dXcXipwPn3hM3wfPubo
JDBmlJFJLO9ApfvasKKHTJYRXVIahxGu8p2d9sJ+fnqmfmrwd1HFh+8qzYqUh5H7h6r5NY0/Cu3p
65lwod+OX/ewLIaiJgd1IC/oqaSCzOEABOHCuXCpFfXz6FBqwdU0rv1Dav8sEdbKEOInQJVff8u5
s48NixQSBbc8WI8mdRXijDW13D9ktb8JDP0Q2T1gZ1vak2v9iQ0dbHOzvbWtixiOM+91ao0M5BMO
RazEGI8iP01cknHDx/nROpj3/jr3pHxbvTtLbS2veFklyw7r4QtBglOpjjXXG2DeMofqUUJ87tSs
Lqh5VqP4UZBfd20j3CjC3FIk3JJ8wUzo6849+4ko3tgyYHyY2Np8bq7uxBj1jYgeh2lcBUZM6MHw
NF1+7G0ok35VLpRh2GRdTpmfcy+UYKshtCYhuA+6Syo/bZ4wn496W0b1OIMdudgSF/j8y3DDyBpK
iQNkfhJR+GBpFcWtqYj2IbO0amsFTb0Kh+mhbOT+KjAt6rEkvwIkquWbttbx/NKqfC2I3HihZDbf
h7RvX+HUU6JtgwsYW6O4tjGd34mmLNxWK7Nba6qKZRFK3TeB49IyUfPuFkFJddPFs/mMn8nfSqUx
vhnMw/JC558O9fy5PLNRWCqnylVJaku1wr7+MbHElstN4hH+erOKXCx7rgf/8l5Ka6bC7OGcomb4
aDIrwvKHUKZzVfQUC+rANyLEVUpqL8ZxT6+Ln1s62rWRoo58sB08+jf2znixt9EWqd1L4F1CTJ1u
QHNDBvXKSClhrsw//7CNZlnUCpOb2COOlJ7aGwu5fZTzC3v1pUaOotIaoQqB+0TwWInRK7AJMlPJ
M9XXCwtxntsnc//DtxwNTz5NiTKMQfiYbm0EBnuQ0661hHz/XOIO8U+APs8kID/33tEwqX4s8Mhj
Qsx8SgufP0JJbrsYeaxKyVLy/H9nAqJdRPs3l3YcJ0yUXljlSBr9sVX3Q3FdF4Xb44hyoR9Pj1Ze
q5rFc5Vn8SlWUXLiUJ2wCH9UJi1CcNPSlRbCYTwTPIMcNoKVvnZbWzxHUj7t+jEijMYpcmWTjKXy
DSdSvaovESPOLXWLAlYsiIgKcpR8nqlYVRbCSuPgsTAjjK6aIFkkPv6DRie2vXIRoXhuMkGwkecQ
pGWdXIPNoOhjp7akAxaALmUQbgxPHKr09ejxBLiqLihtldMzmk7/0N68sX9YiMbQdXZOmcOhX03f
qArM4ZZ70RK9wKbznB3lDO1yXE1L+brejZtLzf+G8B6vnY/Nz93xofk6jxKuIrZ0iFmp11LqEGnS
ULDoLYl0LQB/phSxhRyof6lrf190HSxJmxuL3Q3FzdRr762FNWQ2DvoyGMN9HSLw1wNHW6m4u2xU
JlxAvBQEwth0RbuolGzcxm1yYzb2LegHb/D5thobTaeA/J2adf0tKCLp0tw+O4s+dPM89z985yiH
fkhWgW5+s9f4MV5NGwodpNzr3fy5XLS3/ALSAtOaYvn1qrrU8NFGK/Wt0lJ5xnyCUkl1PQIRwiGZ
pv3rJyIyI7S9BBrm297RMhkdOY/q0pcOQZa8Nl3zHBlyBjUBZ02pefz6m+YN9WjS0BY0MK49CGmP
I3VmE2ZVSkDyMBR4PhMz2MpF9WiPLczTbDwUwrmwSs4cJArXSJlSFcfW7OO0QDs6fdJbQjqEdrLA
UUkn1hz6z19/1ZkLHS8/gpk6LxrLACr6eY50xdSlsYNhyOBmr9oKMWfs4Wu/xAiaUiK3f0KfeGFj
P3eSQDsDckF7KFlOdrd8MKjtDqSDcYeDOGqBBcUMsxjbhXBRrqULI3dmNioEcucExfyPY0RCYzQY
Ik0mb8+ovFVyVL8TdsvE46TrESHJhVU3L6rjefKxtfm3+bDoqEAGLCPxttfSECL1+C1S/lUeNa9o
PgjmraPb86gdjVnQ6EGjVpoP30Nc66W1KhLz0hid7TQ0p7jsabj62EfvijGaJH1QR/8w3jd/Bpts
RxQGiJxFhobS3/Bq3DjXqK3vLp36Z7vvH+0es8Nw7bUGupe3da8/mq28UanEvLBtnFtZIKH+59uO
YWHZqPmZMxH3QJvji/ux/Sbb9//GuvrYxtERZw2TkQQ50wCZBaJj1eVQ9QgXOCY4eGQ+LaXMGeqL
S+M2j/3J9PvwbUdzQ0Y3q/o+4zabXM0l6FxSFvnV5JYLsS7XlyobLnXlPJwfZntfzu+UhuYkEnoB
am8snBX/4evOPDMXsTxVbXIWZN/R+n9upEk7R5Am8g8UI6207mrSSiKEviuwbfp3WjJnwPBM7z+W
rkxBVeRdTUsiz1HOArnCiIjDXA/lnRJe4tCcSWTYyIFAFJAEkgnVH51f5RizbWGIePBvwmtzLS+b
BeXuEqIKAnHBXlkmK/z7LrBRzly+2O1JAUEt5MJ3HKVQ0IFpFg7kB6gQ3wZRvCMADkggm3faJMVL
PCzfu5D8bUSR79e9e2ayQNTkKYlxLSCY4424ivTAMtrIP1jGm1CfUu27fpEfcLYNIrmIFWbRyDHS
PiqCARII4R9B1tIV6mJGzWCEGrsJWgEZfvlyqhaX35bwtE5XngrsHaDXLFMBzvd5lmZmaU8Tab6D
w2xdUrrLvTYp/oSkYnmS47wQhtZdFHuK27QdVtBNKq6qXNmmcEoWM/gMRFaXk/xOetdIoACnSuAZ
Y4IeX3mIJ4OoeZys7d4cltBl6xUp+2pZYrd5IzKV03vIwmXijFeyKT3VEMJRLGPBriUPcZP/2Xea
7455+IPzeN8E6ZWpDd/sUf9VUkItwvxuBEMyxtVVaiVYTlPs0YxYKhThc9+q1xlKxGy0l7qPaZmW
N3d6RMYAcFVF/t+8akbxzZkq1Y1kKjqbAjhcej9okct1SXeZhxroDiF2WJFLNxr24wtZKD9aWVwH
vvVnJORwawDuhJGrJt6kBzdW3fdelZOSCYZe/U7mOfiZsc+sEZaj/IAO81rGDZYlof46pjaxmJz6
jArKKZZgxpNdIBUKVfHaGuG4qBsq9GWnXKgtnJlYSL/I3wXLNEXhbOjFJigMSrDzcNtGw9KsUfDm
0PDWhd73uPI20rIPwje5lp+iWN+XPmX+WWBd560E2ie1wdeU5q7J49+mxU0CZ6kJOCYzhwzRJFc7
oZTBQgzW2k9LHugmaK5RYbOE7/zLqapw1+EtdKPiRrctQoesrKFme0xlf9RVtZNaXh3sehhOaDkS
hKb6TsqAMoGxoXrNEBO24kDF1KArPBuXr9VU269Ti8uQYieEcvURy0ulCZd5kQ5bkFfaupPFL35N
bGycmyYs2vu0j25RLX4XdYpqdrSJpGU7RQ7XrVVSotNhP97wtvk+FpVX9+mhL6JHhPp4PFGN6EKC
HxfIxj2nrn8KgWB7AGBmj0/JNAWrupoeNDCGi1AgOmgq5Y2SFnCLQr2bTIGZaPxdqfH7rEzGICtE
uRkggK/MArM3WyOe3ldFtkwbOj3tKP03xvHaQviFux4pubwaEcXXhrII5Bi5+jS8h0mtLyzfUCi6
NrsF3tHZVZjPUxlK3SrMyluRskYagn9p0xKXiasVD8B8JRQDOWrsByhLYm2hRa3lw7+Rsx0CiORm
EP0vH57OIrfzbqEnfb/OWiSEzmiLdWXExipk1S/afgq9HB0NlPxsHRqJ/xqYQ72P6kYsnRQOVVil
yqrVmOROPMYbVOjmQtUrZ4cgl1wwlWqLTEGNoYsxXgOUxIy+Jxfp+/ho1cJoNkOo8D4uhG+70PrE
OnOQ1VPs0G2aWK1cMrLDsiPZuS2cfPLMkDalgUa0KjS+TbKfe+mI6y5e081dJ0cxoHH5ly85xHLI
AEBcq1V6UiX1FWFYjGFn4/kjv5o1BCoKlaKHdwqus9BtZromtMUgm0/OoLzHcvRDnYLc1YORBwtw
XtcXKpVHSm9vJ0oWVlRWyRSANPgoTiEYO7N9GqkoWgzKM66Cz1EXPKUKAAyBLmQFvAH7pMy+lf3u
kEbRa6G1K8lBDCQcO/Siof3R+8CBkFEv6sF/tSssXOkWV3L8d5Fj2lzDeRhrCtBNP3xswg4+xyR3
CGfMlsK6eEe1HloLiB1jVj9TpkN2PqHKxhYI2EKr6JetTpp01Mjd1xjB6rFELt03xlXEBuKpaBBu
+jbFH3go32VIsTeJ3E2b2Daq74HUjos0auy1AuzoKXScbUBSYq9lwnkyByeCdxHu4xG3TUVK8Ie0
cJR4Uxyzo844GLY4Tz/FcxFO46AlMKlfW8Q5XavG3T4PpVVtRHdyB7MpsIdHhBI9eKusWMtBWj07
SMaWgxOD96h3bSeZe2v0k9sxS+wHvVSBcehFvUobgXaqkpCw6+GOqVy8SpVFnCMj1tT5PsEOCYa0
LI3ODXSNqacOuBebIafCaUyK1K36IHrRYytbV7KG+5beZMtm0KmAs6aFhpfzYkQGjNoMckbFoA4p
XuB+jP4gbJ+7pNKxLEftHSYDRSESeyrOEUIahnuqUleNLO2d2u4QZDMxFcI0K3JgJglj+aoN5MSz
8ho+V15eknmevZIBap11HhQZcDn7fIqngc3Jp0r2IZ0vZK78rC6bdbyi2gP6tjfTi/+JB/G5q8PH
Ro9u0ZVjFm050qh+n7yau27te/VVfug3+IZj/7bob/K1dK2/XMKPn6k+n6/V//jaozsLHsPGxJPL
PjTL5FWeVZVLM3cFlCAGzKsX09N4hQPEJXTVuagD6pD5nkTxrn2ibCVzE1k9Wi9eKcMSccC637Bt
34tlvaBs2LP2l0L/Z2IOgDEQWIJqQG51Yp9TSk3oN01BzM/ujDXUAslzglp8x/SYsxgWDYqekXoQ
MeINnbSUnlJ1ujKm0eRmZf76+iJ8Rk7Nu1pV8dlA7qmdeNYEtVPZEmWyB24R10k1Cdds7e+21IfU
26Z43uWvjVUbC11GUxGNlziFp5dkmic1yk2cXCVeSZ8nuTxi2mVGnXVoZgP70PymUMfsjvrwXJfd
r7LH5id2fGedKWN5HYUJ8P0O5WkeUDSRmLlzUNGSvSGQ1S49X0+f/0jZFSL+KOKgAx6HNqzMDsGC
9NZhuM+3OXFKr7ihgpBdGIpi4YknJof39WBcanL++YcnrAUaB2fL1jpM2nhN7d5m1KMLT65z/f3x
q46WGeYeBPqC0UKTRES9NEk89htku+uvv+TMspp7jzkF6h2A8rGgY8CjZWhRDR+60EXnGroIeLkh
ecU3BDstLnSV5CEOvTRopwm8z80exTrsqOu6QWmsQ6txfgIrmYsh4RiOJUjhJpj2qaTmGNOL11FX
9lprPn393afxAdpXcUOiNIHt5FhyOOplW/MWsQ7G4HDRW2RQXQdzms3lL8yVswNp4oZEVBZ16HFM
Vq70qlI5Ow6t/TPlLGusBzF9+/przo2iytMVWAVfRcDy6AgyJbs2myS1DrwpNoG2KtZYpv3w74Zr
Soefxk3zAoTq6zbPfBcIQXoOuaxCKOJogqaVJo9TrZkHzIZgt0luQzXzeFlvdWatzVEHIh74oqCt
PYrkiEkL7Ulp1UPG6fKbRyfhClwiRe2XGi4/6tW/TsAjWkhYm1DHHBU40aMCppdFlY8KRw31456y
KN4pot5qy2h1KdB8esioCp8GbIT/t6mdPNpX7ajRC8OYtMOo1KXbC8wtqZWEgmRPXOUk6UUZl7GE
0Srb33AlOmvcyk2se7LV7r8e0JMlwW8AiFZzEAoQaDnOjCDBggA85ZQS+/Yeo5A7PVUpCnCMlTYh
BP13GrNt1oN6JjUSkL+3hci1Q9Vfx+Qr0wS9ZbACcHBhgzv/Vf/bkDZvRB+26rEqwGL3mXbwy/Qm
6NvHJIZbLfV3ws4uaQNPwmRzD1pEL2FjoC45Zvbbtchq1LzaYYao4Bwq1g3uPZhMY0dfKY0XhOht
FIsa4LR//Lo/T1YJTSM+ZyLNqZ+TeKeuJ3BNtEE96KZPSjHZtP0lEzntXFeiywG9w8pgphytRDgD
2GlIsXow+wmsnu2q5UC6FQfWjewTnmgzq4X63bQLU4t8yCeatRbha5/Fo2s206/JEOj+rZ+S3I9E
1NJ+oUbdU5WK7aTF1Jj2kCYcP8SyuNJ/Dqb/PBa+6flD9tp3KXbEGa+2OoePoKLULvPcWDZyG2xM
PGtuJD1b+hqx14Gy7K+79mSjm7t2NkqCmgqd4LimGZZCrGZ9qh5AOx6GVnuLlBYOIxDHr9tRThxJ
qB3SdCoo2AkUxJ7HR8VUdlJSVZrKXgC/tqU430Xj8GsYNLGyAljdU1UZy7q3pYXVDNt+zkuBZfhZ
Y1uy6NN82w2aiXllfy/Z5VxRpRH8G0P8CnLMkJy8eVQKNd2EQ3ulJGJTh8pL6OdPQz7anujraVE0
wROywcQty9BHRxtg8txUt1ao4OQ7dJory81qcHTTRTXGfxCYe9UfwVcWT1YVbc08gRQpmbRVOvca
gZwpT+0tQZlmASYQL+TKeKM4DfZ+KA9U8kpXeSJ+ZBM0tyyBHI1WWri9XF1biY4PgJl9d/jE2uyf
lTTaD3F5XzX9runUF0DdUGXV7qdVDIbbVPJ1qTvrRC8f8m54NyS0F6m+8VNz0w8jECfTT1b1MK77
FBqJLdsPoV6u1Kn8M87ba9+StllVPMVp883wozeCKd6kqeUmyhVy9vn4Gsj9dztwAE7JBtT7bNVW
zp63+qadMt7r2nNldfvRmSvK8UeKh3A/tPl2MEtlNaXAEIaI+FpdV4egNjIqwK2AZ6q0UdgyuMZb
nvDLbw6P/Ym3j9dJYElaoP6xDmxy0q3bkPqAm0QpEmD+VbEZ01LeT9AXF10UGzshE/8ijjxgulIR
0MWNkLCE3nu5Yrttq+66qe2XlyYr++anpBGVdYZuYmGPjI7UwNG5hR16YWdjMfEMrLfOlfFTsOy3
lSetU5iQC1EtLr485zvhV00e3RnHysQFXNAkjjxrxaOGEibVWrvXV/pmfLF+XfjC+Qu+au7oTkVR
LsaRFs3xh56D+kmu3gbYj1O7z1HRZ6HlJoIHjj6uNPg8Xzd+Zjv/1Lvzzz+cWmaFX3fg03ag3tTi
zhyev/77T/UsKjZsOqQvKoh4UB+nkaQkiVoAxtNh7HzN1QgwY6XhtlIQPPhR9KtpRA0lwLpWQKba
kja5Yd+Ua2Gi4AzkVZlp0aJ3ArA9sll4bY10NB12wtalrR1FN7kw++uuddjP8WdcD/mEoWrr1y62
8eZabf0/qQaPnmX4NTciIUqthcWF99OZHsRhi+siHnemdmI352P7mmOPrBzktnNL6z6NLjFBzrQw
C/HnpxPi1pN3ZyAbpTykjnxQMkoWtVgOoOSCpf16pM61wv1aQ61ioTY7XmdFbDvC8E35kJTPskGE
8N+4OSAL+EcDR6uqomDEUnoaKCdjqzfhyp78C/rGS99wtJKgc8t+yeX+kI7UAcYylSO5lv8fO2r+
JT4smQmOl9WbvnywolcjclzMTi60cOYi8Kmnjl48xRC3QPnoKXMYrptEpdJH5FdRcJE28/tNc7T1
0BIG2w7FUM6JgavqGyGej4bM5mqvp0O4Vf/U3dQLvfIF0pTzCihuVaxC4foXtvUzV7yPDR/D+KLC
pBKBWrnDOC7lMfvRB+kLl0FXni7gIs9clXUyRLzpVOJrJ+axVWy3EXY1VJSFT02rrbLoXQ7aBbfE
nHzhOF217errhXSmUzUDgSS1mYhgKHA7ur5O+RAoelN0B7McrlXKibqq6qlyEi0gHpzoe5xWuUlY
MeVTZH/GQuDPQ/T72q9IwFowSbjwFivAZt3OMuJ2VQdF6n39S6qnA6DL0NAdxQGJzhZ9pKGhFqVP
BiIyB8nq7gsL2ElC7TSYF+mq650aHTkFYFVf/pDrwqceq107USUWam5sw0C9V9L4Z9HEmyLsrscp
+wmWL+CI8v1NncY7u5ye0LrvoqDbV7i1oTOGekMm6mI53+mK13EFJpyE3h+F7LFcq20LW9hT1h6i
yPhZyw1AnDJYVkYFkAuM1BhjCh0p2T3ZngOpBYWkBYnSJsaeqNOuM9/49XW/nv19mGcUy7OTngiD
ixgmbItB5sHPs6Wo9t2QXRi5U4Gqyid/aOJI6+yHudkVvMIQqKKJe4y/pV6xbn4ES8fFBsOdXvMl
liIA8Hb5+lI47bey/vOGQePo05HiUkOLb93nzS/l4lv1jtwc4hH32LSx4jVeHy9lRAI0U6RgbUOf
DLQS44Co35DLdXs1btfynOdVpGY2wFSejbLViOCEz4bR3Gjpusz0DcEXiEJlDT6PW48rOlVxsU0M
vaSsbkUhv+tJeacWLebEiv6On3lBYWuwDs2yXzSldHDGJHNFINeeqvpiU46XzNlON2V9ZowQpdF5
O6nHM83MZIWUcNUcKt++Auy8RNO5nhLx8PUEOo2wMbwf2zk6JqUgSZUpp505JpQ/Kt4sEZFcf6Xs
rB0ewRvn8esWfy/14zH92OLRqWl3YRzLYdlwCIzLZJPe3VHzv1K8ZMl1M/SoKiXfYiznnM90n6yN
NV6FuzJZhj8yanTX0t6+cP6d2UE/98G8yj4csVkf9HKW0QezV4m+Nnfya86hhOmdJ90j4fAgE9zl
60vR9tOzgmYRMDrAzEiAHGu5xskPy2qKm4Mfxc5ymswXKTR7IlMgCnSRSotx0GI8bkDYFDEm81+P
w+/8wck4ECtGNYwA6kRxVYB9G6fErrm9hOVNDBWM1AYmcs0YRFsRBUg+8AZyyVwuR7n8XvhoEFiO
B7ssdj2EeC0JrsM8XTlhnC5SW35ja7zjeHqWksZY+r2mrY1hUK8MP6/X1Hne9nUdLUjU47FGBMVI
y1s9a1Ovk+0Vaox7JAGRGzTDg9xru7GQbpKi28A5uzG6YOtMzrWuxHslbp/1zPpJh4YLIx3v0loR
q6yu36aBup+yZi9Ss3ba6GOubeWo22ilHxIGt4IL/Xdu5RAeBgjH6rNhaB3tTa2dy23lKzUFbhbO
RosE0X7Enhg+JHv5ukdheGnCnG0SWBdbAkpogrlHj1MdlFnP3b8+yOtm2V5jJTzXujiuvgAx3G3J
F67+3uZ/von/F7wX+/+eEM3f/ot/fyvwdouCsD3617/dRG910RR/tv81/7H//c8+/6G/3ZXv+aGt
39/bm9fy+L/89Af5+//evvfavn76l2XeotK5797r8eG96dL2dyP8pvN/+c/+8D/ef/8tj2P5/tc/
3ooub+e/LYiK/I+//2j7669/MPM/rJj57//7D29fM/7coX9Nf77Wv07+yPtr0/71D037C2ksBxUm
VTnzlZbhH97nnyjyX6g95H9gptHezWdWXkBH/OsftvyXOcfMYU1Wz4R8xlnKxWz+kaX/hafKrGbG
D4wBBk/9P1/+aYz+MWb/kXeIn6K8bf76hznv2v9Y2xbAekOxZPwjSCzPVpdHc7NGN6O1slSuZ/X0
RrEAUeq4MD/3MrUtC0mx2pUJ78bA7WO09mXmBMuoVDNzIY2K2Jal33FzjaflgL9Jtugr1dwXQ1Su
cmHLEHUzGDyZ7NzgM1MtwiEeV+qQo/8ypAoGYuBY3Z3ZxZHErQduDbyABIpx0qjW80TiuVvIpR6+
Gv4MLSzyN7lq7ImonDnuE1FOWwCu9iGmCtFaqnyE6sL71wG91hByCdQ9YfYx64ukbtQ8QflMtbBj
xcflUkvalV8p3VJOAGEEKfuKUCNWf8g7cCWpdb7rTC3l1wx2YWlkN6GEB22QhVdh2W3N1HYTRc5d
JQ2xohYgcT/Mn7+P0sdRmW9KnweFXPvsHKtTOzFHQz8fM1Le+0Fe9OUa58nY63vJfs+TiZOm8Sfs
yC3/qTCrqz686AGhn7Q86zB5lZBNZttgxn5ueQBYG4yZb64IoSl3Sp0W975d1deiTGtvDEzlJgGF
kaP26/HIcCbikYqPSi0XQ5tuIn9GSDQSAJzAHL+rVeX/EIOerNuq6X4ZA1lcD5Zh81Lh5bTpxtaE
u9aC40Ym38blcnTmnTn2LcsFfViCsoVf2bjWYBE5dfTuCcdL5apOTfPGkvyuIdSq1feJqdVoxyap
frL9trF3g4lY04Mjge4qkKJ4XyuSuC1DXV1JvA+ulfkGnmaO7Vml2niZJvXPhdQPP7S61OvF12N5
BAFjhanw34iPUBFKdJvS2s9d2qDpUAQqrpW+tnfNLNq4Q6cMcSV3L1kQzKPzad58bso8SvUUYdxX
dklTgW+0a2xVKdvGlnXfl2mLg0j1XBJ/vnC6nc6YT593nDQL4UgnEDf0VeFE11FP0D2oN2LUnkcu
1ZOPVboRXnjIXmry6CbqoPhkmlrRWlTyd/hZt0Mv/Tm1evGEleojBZD+kg64pNo/SlSeDuTR2mhy
c6y5oU2rZumvm3uQxOvhDYjiKr13vOH+62nz+9r+xVgacyd8uGoiWABR7sTKytHHaoafP5qyTxVc
qrHNwgteyJVzNwnKswW14zNl2NfNLc5KD2Wv3zYKBLRB6659GcmXzD9IAngQwV/MUqz7jvtV2jRX
PUJFKkcGro2/H8UAtJufRkktrAj5BxqPwEtQUF7pFP6a9liBYudYkKdk2TtiadsBhpLpdzU37yaj
2IWVcYl/cGmsj7bC0m+dPJNsbdVp2FySjs1D/dqvR145y6ZIdlXVXZhdCnjgC+vo6JrfJkrWtWYb
rNM8VV8ifaw1r+vzePJG4lWyO/opLgJV3vxpYtwFFtTX/SuQzAOSTcfcpk6Qrbq41LEbMNVF35Ml
GgZ9OnCsRzu9V+3nXhszUGy4Yj2bjY49cUxSKF7m2DQHdynGwek6E5PzM7QLH2lpVLT+plEHoDSp
7KcZVkRdtTMUlPCTH9TrUiNP0iG/mJASJwMa3k4PIFk3RfULTZImrxMRThnU66rANK1VSkzqMXp0
UCaFzm3F3imWJWbe8hJ/AFP1etnon+WhsTrXQRYJ4rxUamDVkWHflmDx92qKUdKYoOJdOAX5kVtU
skHvdg5PlKUlhiBd5ypsoKuy89unpJY7hi9slRxfAEPsSvZvvOSEbd4NdgCZTRn6HguITh2/xf7k
vwylwOWoDMJiemqmVnssLFVaNVIBlclhq4EVFWPgLFnqNaU71Tcd6zWTV0cyrALsUneS3ML+0XIA
NZlUXk9mgi8m5DDXsXDqSmxQyInUbxKhZOjT+SA4lsrCCnXy03njYEKaqFu7NLv14I/YgGXt1dgN
41YK5RLfMFJ5eIfvOyyy3TFFoABrfhXlZbVCMjpR/4K0N4zat7Ag7TWgHXuC2E8ZaSYET5hS/aZr
5Y2eyAlF4UXipRhl95aDhJYuWo8M5CIQquoCSp9eTTnp1nWLl6fiiIPm672bCV9fhbEPlLzCFSJo
rRXB0oIbllWsnHootvhX3QxNqJMs5R7ThDZmo9FEJWvc18Ot0Q7ZSi2tflPwllprusAZwkfysZi6
IQE0TlEF5qeild4difxelxk3teG38DszfB6gni9mTXaLHDUx8LfDJdWQhtz0bIc8nzdVrb4pccxb
cl9Dcy5nUtMsYy2rAo8wokhw3o4AAMZBJ68dOZmzrEpSQqibnNRNgLY8qZnmPJSF3N8YvH3Bwqol
RSmV1P1ZFpm1UDKA4xEpfoFvQpjhh0XkkyS7HjdvVCS3yZzfzfS1rEX4RwR2oQJ/zxML3zxV8vIp
oHo57q9yHd4teQvlkQmB3epQ51QHjGJXxL0fEhUFTphm5G0WuMJJd4khnMntoRyy2EbUPno/Ve+J
XLLnKt1dmCbdHptk52EUEU7GCVJb17Cy6mFy7Pi6NvXvcGIgblRT+eLUFf6HEeUqviJYmvkoZXdK
MaoPWNtkO18bhl9GiYNdFoXdFlpGs2rDodvIYlRe1GZqroxOrjH2EBhL/X/SzmQ5bmTJol8EM8zD
FolEjkwOkkiJGxhJSZinABAYvr4PqhePyqKJ1v2WVSYpEkBM7n79XLVJb2oPX4reSVtf7TCG7xWr
2GUYRpTF4uzjVs53IjIQZjrGi+ghCS1Cimdda/jaqp7hKa7rN6Y3umDp4+67cPgAfktNnddgDICq
LHsHNg389tiZW72ll6ECRXWAd7gXumiOkGJIzTfZkhJ06YfK7aKnwprf6pTEjCg8wGZdco9OEcMT
uxTbRZNfWysCKlY5qb7Rl6oOjKrEba+OW6TbQ1O99gWqRi9NxD5Ji6gIMqYsy68cpp9K3BvQe1WN
doaUWCE9aXXT3y2zAJkGKD/ZmH3mAOaR8UbJekjavVKqtl+POqFIgcXlFlF7e4FuIr/hQSHvUt4U
IvtMbvnsKuw1+nqhuRtboSTadnbykvqTNHcY7Q7bwdbx1tWV/ohdRHHMG9PcxFJiJYJjt7KJ22K4
bcUy7ECQPqHT1gIVl75Ql6V2cZxe2dnCOqVKlwb6WETbFsR/STbCTxPlQctizt02AVHqmJFx01ZR
hlOELp/xJfruONj7lpgMmELDagHLylNBwoS9M7Yf28xwN1g/w7y0ZusyJ4Z50yESIW9ZeXtpOZIe
njShpEGco5Frv4m9od9SRiRVq6rJNskIA7O8M77lelcHMq5QT8RIInbdokN3s6qd1fYqbsIUaDeo
1eVZQ336Pe5iXJ07rbsxzbLbxKMWP9Rs77sMxda2VUr9qwm/aztYnEQhwd1wRAtfZuE8G+6tY3qY
JuIG4PnCXszdouXlc+M1gN6bqBnhXbbezSTWPr8Woz6rUw9158DRtQa723Wu+NXPhXfjTcldLN3s
3tJGckecl6DiqBpQhB3cgzfSU6OCZA4XQHJ3Va6ACsOIeuJFtO7R5LuSqW5X1lxu619bL1stSUwQ
nMN4maspPzZWjzFlj9aINhoQWafe0jRwrOqMEmesVT+l3rxNB2UCFan1gig4e+1L2mxE48x+u3j1
g9TwuN6KeRanJdaTR9WWyYHYpHtqvAoVyzSCSUYaY99abZ5d6KZxA/T+k1+Icdw5Sze86K1kTmml
R01D737CFNSgtrbFMS0M5cXmvQKYM9qCYtI43RFKyiP8QPNc5iadUVKf4os5OtHXfpnci5XFcu8W
dnwp20HJfKtMnTslyvIDMD5+j2pOAmuPTr71/ZIcMNXzjshionPeVVVBiD8qB8E+9asTpveA+xG9
YCIx5Ibdz6UVLTdn37BQzghk23cV5kUEZeqoh5hBu3gC1Ow9IoW8SvPL/EoB3Xz0cpxJuqFqjsQO
t+RAmqCxHJzcRAwbEW/35VvT5hqern29hzGg720Fzxxagug+M0f64eNCkoXVeDKFt0obTuvt1HGy
vkqVs1fqNn19gJkfJtqaClVwAM+1R6fLXJ5LE9s6XpeKU5KMH2zTQ2cDag/yVWyg3dYrPIW4j0dY
fxaKi6NJbSwBugB+splozChNqV7VUk9eyiqFsxwPzf2g2tmvyYb+0nT1eMpRAfyUS9lsPJDFPhk8
9820k4Yuk7IBeWh7NI7wGwvaFc1QHzKgbzLtWloxs+m+NOdorxqNQ8pXLvYOKL29iTyXJN9Qyht9
cfmM3iTLnYw6KIo5f2rTZ8aJ2glXDNXATjKtExxYRldsPa8hz0IdlsxKRGMQXWxdfO6GMX0aihLx
kcEb3DR5N+G7ape3cZvOIMi0XL/rhNGe7NrjWqwagHIjU52WI0mmZAeI2PAbsNRBrQjlIffUARGV
O5+rRLgi8MjpVmeylx0qmWSGrJ8R7gSm6Gsufa4bGb7QWqL0pK0jc9PpSrQ3hISUlcZae1ur/W+F
yX2ReiF3kjuHLyIPxxUcLE9cTpRNiVjDn3pvORkuWEZMlqZ6w76lHtLOi7663RSfS+R29wvg/e1Q
YfTDHhj9oH1UnQIH5RkHUhZ9tWrjqaFLaF85RobfUZ6TwCql8KO61Dn/59rZixbnFkutZLodliR7
GDUjeUlNJTrxjfRL1jr10U0WXK/SuAozWyEtYYhWvx/J4O7qttZ/Fq6tbDtLyucsKtrW77UuezCk
4d7EWcvMw9u+vdAa1Z9p02tCyqJjtHFLTIJVbCpymrVyxLL10nAR7qBl+7muwTPSqupozdMouPX2
4qRMPf21bSzTo2hltTVi4KybSYXUklmJRk9SWexaRyrfFOF8y7CiGrnrRQ9O1K42wmbvbXUj977p
84rVGKzSCUU59QOG8u0JvCwFkUnFaUnvJpQBrlttss6svuI9YvDdM/pIUye6uPmgvarUswIjq43A
NOU/V8/ktvRmeloiDxT0MIGnN517pZ3ofUrppEutuN8sk/Iti6R3zEb6r1LB7d8nWfYiDKneaBE6
Xd1Shn0cizKwtXo4GlOhb1wnk3ur8cD2qkUTqk2f7ifdWtrdEDvKt8HF/WfKjcZv5nlfuWYBuix/
cdQ5u0lEkoRlG1FOypMSayGlpceriGywN/C01czytlWnuX7dWv1h1vPxSBdy7ttxXN54qnzCprXa
NUPubks7my6ir6ajIfFncvIufilnsUZ0guKGb1rj9NNWqaqXajHdtNrsHtSxsd+cMm+BmGRLcu77
frgfRD5STE7SV5R2xYmOt2yH16S5hXTmvvWRlaVBkcxrb45rOn7WCmbauMBTjQrp0grZrB2YNt48
Tj8AB8fL7bJU+DeNY2If+Ts/HRU7KVS8lz5LhltFc9OHymqi720ZcUPKAHUFSkxNykfEoG9l3yss
BBKp1LOHhwj3gVu3t56rREuDHBOEt6pTxX5mv4cA3BvyKK24Wa+fxikt4xvbyHXsxxuxcTVRn7tR
uFwo5fzcqo21mYfhR2QrYMeWrLgZer3e9XU77utcp56Ln/I+7039LW3EQu1odrtH0MADy8Lof2tZ
bm4z22amF/3oAxYu403i0l+scAPeLIuD8zPW2e73ojF+55NiYoGuVmvL79qh7Hr+KCt8J9Ws5mTn
llZPBonDxCMSSVL1sRwxyciTIQlGW9JoTMwZdmv8I4Yed5rFcB9Xr044tI58sjIj33vpZO+zbCpe
YmdB2uBWSwdXOOdkL6V6Vya6vKcfsORWqlo/k1I8a51MD3T22huvaO2NyHpnw0V72nm5+lKWjnA2
SgqPJUNiJDaKmPs9/9PdRv1IVoE0YAzs3XMvXASh/EymQMWrc3PoTbv9Nbe5fW9UItssbtzfdpNp
h2Wpa99VRdILT88ohbYhg5Wn1kSXVs4ymwiHn2gOBnDvOAB7wXstjntKF+exrWRxpzRptFny1ruk
aLV3VSOaL6MuQOYX+pi+4SYZb9yuLW+VWK928+LBo9Zzbrpaq9I+mbe36D8eulxtn5ala0MV+Ixv
L659qWIlCtNU0PHgOHXpG560Or+zywH2Tj48pCr29aTtx99iXLT7uo685mALDBQHWom3awR9ohan
HWPcm3bzqEX3UnHmY0nGMA6B6zg/KmcpLrme5s2G6N1oj0SOyVmL445sGiffmdHSp85zZQcN2hXg
SGy3u9DK7fp8oyzoa2Wun9o4J2TME6P+EY+efW852I45hWbt56WOX6WdDE+9bhQhxo1OBRBNNllQ
TX151tkSLjQGZ2+oDGUYt3N6GTXMx2JRRSF5lemZmkny1C2R2gfCaTnq1KU6amlnn6uCJl20ZhoO
4EVBB2a0JJck0ip9l7llfdF1TV7yeJZf9car76qxML8Ia2IhO4vd7als4zoZJ0Sqnii/acVqT5U1
3tBuzCl5KupMe6RtgQh9MNIh1Hp2U6CPi7t3h3L8Nid2/qWtlWZb0td0445Of0/bbbYlzLAxNYzS
n5aT35tkurif6SoK2Tr6hmLlVcUV436QCpIYJ0uqHbW0ijhq7o8FV+ZNlKnDvukqgDAg7zcSouev
YU4oSRnYULkTnlpVz9W9r2bZb+EVRnd9P+Zn1+VMtZ0Fm4JB0KCYdvR8N1GlYunQqi94URZ7zAnV
rT2bpp/zJTDEiZANdbzLubaqKewdVKLUhFP74EwxGnCpYuxJ0Yz13VC8eSra2TtjUWkEVV4ur63R
WWFVTBi0VRzOnU63bxpNRz59sc+YYURQLjvA3I9DME2MCBgj32tZ9NqKONb9rvNU7k3R9Nu0Cn5U
CQch4qzaRAuT20vsG7PK0306dbdR6877JO5/KXM1HKe6zM/Z1KZEj+ltZenWRpHwG6ZJ4nltkBLs
C76g7yq2/cVSrOyXUlABb7q+v2sBI5EPnoljuVfkxyyy03xrlE6NE2PNCWlBd+EE6sANaE6lkSnE
dS5REc9DmNnlRRo2Bp2gPu3IyQ8zLrSLRIalxfNPMjrr9UAnI0m8sBkSsw51W57yDr9QtNtRSO2g
3o8YWj6qxGb+OLKKUqIeX0mjnKpj2wYkE4e9je/fjTPnM4yO3l4pJZhD+fEyOisZQ8eRKPNaER0m
XMbo75+Th6Xpui+DUMUvZ2gH2uJN7VtVzfwROf5qLJpZ3dm9V5aUS2rdGJtkWO7a1tWCBTeWPZ2o
mEegCDqJubu1W2UsfBwavvZEhN/k0jSnWE5vScKWKHNXvVdzHCzgxKUgNuIIq80N0O5xu4xzHygl
T+GYGCjGCtpPNdFVKo9kWTQvU7dFaT2nmS12WUpyY9Yq+xIZw7KbZ9z+sM3Qtp1wlaNeCViGCsUH
r4/DTpPnMS/m10SR81s6sVfJ3MgONOakW9Wwu9tOcgU3sMukVcI2H6RRZoGWABOfVWshJTe+TGWb
33Zti+t9pZe7ErxvEJuD962udOyXSuvFs4QIShAroeYNv0apEUupo3k/r8LvhiD1ANMk98WS/J5r
dVM36V5CV9lg3NziaVM4/oQ+41y1i3FfqSDg2oR7p8DX91wW3dfUieeNEo39NqqUcGyNZ9B/JalF
TfUrUXy1TDzgAKg+LnPVH7jNcxoJJd440rtMpBvpsNGOY4aSzi62Qhu9Y1rVO28AfpWwpNN/rnLK
b26yYeclXHrL6mts3mta3G7GsmhOiwuokaDRVQjpG/eGOT788HosiOdpOGXK8BX9ZtC0aRsgMama
6SYv1H0FCCHIhvpnNsZfhGmoGxPfEs0YfsrhGVUsSQtSjzmKeY4yQpOYNzILqW+k0/wsSmdrJHmK
eqZAwTQlQZaoJ2WIMCp3pk0ZRepGtPFlqd3i6DUtjOys/mnNxbl35BEgkhPQsSr9lKZb9Do17KGe
f9EZDkQT+P5GWe+j/XyE5vqTi2UclMOcb8xFi34VFvLNdQtr6DQjFiZf39lUzRXX/p6WcI+F65yU
uufv4pcy8sti5VkpTIt065QwlRd3K6MZ3ExKhxdZjcHqwyS2tqNhXThFp20fDftx7C9oRMJI9Ma+
aYdfs8DvyDLVLQ1oR7UoQjurjziDvqam+3NosTpwjfS4gEvwXSelJSQbCK80Y5u48KBBLEGYyrc6
xhDkW/PnyZ3TQz4QyVgtVj823uT9g9Tli1nVFt7OKf7UYvb1ttv3UZ6CamjPXB0sf8jM+VZfuAVo
7WLtsZC38WjhukCZRKXI7GV3KH2VgttGUS3+QAgJ38MeZZhIaW4Eav+wyFX1Dp7pTMVCeuORTjhS
JmNLAlpxox/sq93bbPfGsXUrxVd773b0MIjNtR76m4Grh5vE5iNJ0jdd45VGzdRvmyw7kfLT7yc9
dveebnGFK8zoizlbP9TezHaGOj47yxgFeK+NOLsmY9Dn5LznLKHn3NTWRIEqznmcH6VhN0957WBv
OeOeQKw7+Z2u9qdlVlrCIewNNCKz351mPsYdNjTzYolgEgRnU43WIB9m2+LEMbVb9Kpz6PW2TjW/
LfrbsjUxWCyxPv2qaUO0n5rO8BVaccMqg7LalNVLU+nT73w0jXtHMtLkYoaQzCaOCV5D1xXB+sZI
2d8tr6pCFEb2EPSWOR/iKOm2np3gjOigPTGHyfmxdHqIbVZ50USELH9IeyhHKXdheDQc4BZXopYS
Qj8m3UPCTyNwSPXvsdZ/R845b+cyTr8Pntnvrajtgj5OkgxfJ/YLr9aKIPLAoI1x/V0smDQguTMA
GAzR3eiW2tksNd2fxNRdvCk916Kbn5EUGPuir1arW0TSmhfpt1aa3RZWn71pJJ2Rrkg3NDojgA6m
lPDcXCeY5yU9NJxIUaB3+IbEUzOF1JDXZappqa+OQuzaxpKPblK+KLZXnWnmineK7rUvI8fuPsqH
am+26XIfNdBwiLKqfayT6/HLzMRIaorfJtLWv/pZWqHSFTqglAwpngnWSans9Fa05r1Q6Ijzy1Fa
XO+Es8exgwKXxHC3trTihoJY7dt5wpXIAD/uKI9OVsQ3Jc2UYT5Xt5On4Vjh6L9xzzQDCo8GCoqi
wzxmbJHUEGtybkvVXW7BWPGPziLRT1rhpltANctlWZUrhcOxhMMNFaOYLLNOk/tb3xX1cZrAddSl
sH3QXuymntOeTWs5tZnubd3IiYAlMc+4dqABr1TcPiT3okbredeFtVOKQf52kuKhpObzBLLHPbLJ
x2d8BbpdQYP2TrcHEWAngiuEgjqhgd/l+PAR6cXhrOt2LoJirLWWCY5QYiAjVNzNMNr5S6s6gl82
D3v6aEyKCC4nT9VSZcpyanFx7YTVYr+pPUInZaH5p6cwdBzojdsB36tCy8Uca+0pdEQqA03g2ivs
hAixzuuth+n1zu7XeYaj9jbn5rY3E+ntFk7bc54P9zl9eQQdWkVRBd0lO8zQiCKsqdgESz14J7Mp
9ZM65ioJQBrhAG7RTjpNycZKxkfFMgUphzGhTu66J2PSjsPQp0TI6jHCXSic1aX8ZhUpf9stVSDw
nIJxriTPAvtXX7e6y1JGQPWs/MmUHKyc1CpFLzBkYyOdaV34ozxDSGtfMIixfk2OxAnFKh7i1krw
SREN9/PSWQtzqrEdSZYYaVazq2reNuoUO7TBYfh9NV4Ueg+AHo2v+UBepMjjFKaeYbzG3EwOgw0W
jiIDMkaFdtnGS29pqCqOtkvqwnba3xVOOhwmbv7gDmoZShuypy6LG4qZZohY23wS04Q5ydz3L6ko
lb0QpbHtc35poXjFcyXQ/hfNFG9Mgt+MfkeOlfoORFVxnHPHDS09s3cyq71jl2W03jaFxWTPZ3JB
1PbBYEeh0sI9lBUVZkqyiq8kmCLrFYV2g3LsGVsma6crSw39M066u7krmnKba62cQp0U9Wr16aQp
OdQCJ7VcS7IfKaqCN5oC6ilodE0ZNiY55lvET8nXCaXsF6+iSmzVVf4Ftb+ZbIalxcOsHRrU60Kv
tmhh8Pwd8qjGrTSlRC+aeblxcBnbL3CrudoZo3HQ7do9YWrNra/gvx/oVFW38zqDkjH+oQJt2jqO
6H/OQ6H/5pNQn/dE3u8ctR0u60Wk3iy2SZOyVIs7tZ3B6eUZ2w5QvZ0y692ealVVnOjjw0IcZEzf
H+3ZdS75hLLNteeBeKW4OHFl49SexAG5HRMEtMjl42JGzU280JthED9za1SyjeiaCz7f5NolJKVa
67v13LJ8sn3uhg2kYEHHS4fMntxousj8PKiclJGtu6wdl8oNZWhMt2sreigKMX8rEsBXWR17+MOV
d5OyEKXGRMNU/mY90Iw2eusWNo9kMMTeScr5eVAoFzfNBEUssqYNGRYKf7k5bsjBJlzkVwCs39R2
9w1bweigixK7WDmTPjG5fGCfXprk+9K0cK1gyav0MMRyIHlGEOpu0NaXyy2CRBvvB7ebO/wDRoVD
ojXSL9QT5atmFBXZh8ympR7XoR6Bh+bWpzGtTlY64hKIi1NziNFDEGfMxRcjKdg/nQ7G9li7JBES
KHdjoOdUgVDP1d8zGiOMgJKIp268zIxI2mrx0RpSJTTaTttR8833aTnNGygpcyiEB+vCXUK0GXow
reIuS6XIg996H46paV1kPy9fKNI6p8mitcLv6Ux4NLIIQ4t8eYknS96oZSQf29hIt4TiKcfBqt3M
jJ2nxVQ/e6X7rWeWsaECE+DqR1I2bkgNekIiB2lnU/mRU1UtCBsjAoXRKr7NFTlnhAYUVTicHen6
qaEtb+7SayN1nWEhLqHlPJhSu7m1JnJlaZMqXya3ovQdV9WItkU1TpEnk0ehFPFxiLwyQC1TPMXU
1/IAgFzWQZFXmmY7wm1pwiIeIKYIBLzRaSRHrASmHQ9vTcyfmxadIM6YE9M3M2FOgesu9femX4xH
Cq/qTioR5YAlcZ4MxdJCBUTkF0d4TCKyCs59GfXPjVpFfqlXMcURxPfnfC7qHSdjdImUYm9GTkVB
bHCWJVhmE+F9P7TyUWhJNweGtRbsa71frKDqR7IgKhv37EdxU1c+woLiKNM++eJiyWZpKUWuwnID
wH2oOuZW8fy617GgTN34t63M3IUnoc3IFSOjVbcpKUt5gwNmR5K6pEk7UMkL56QnY6251FTDKDzI
Ebg3idikCqNeWmdkltmZRTKjWRWkYRJnTmB4knD/UY2NIg8IaowhWPnC1UbklgG6s+zONnXBC8V3
6ylx7G4OqdernS/xaLyR6oIvucBUoycxNXdvHVCGXxTPFdW3o9G+S/8pmOE755ysOUUH00cEouvp
XBjWbTHV+pnWcRLAhBIvZi9x1KxGpb3NllGnhgTC1RgjCw9MveFeK/LSb73G2CMDSDYVqZyN1+lD
mHVNjzVmZFzwQ7BOuS5f7XRERyNYgLtc0xx/6NBMiaWycr/TnNGkXhcPZ7XVaT9CL6udLJlQzYaJ
sAEtZe9mmVuvknn1E4mB/iTdNMn8zuipKcla7GBhZtvJtJI3m+3ue2o2XlC2RnIY1pqUT7dvEp/5
gwp3ac3Kg78rEv/sM/qX/PGa7dEnhpiMxIl3a7VtPA8/u/GTlsgrjty/h1h7A99pHjtdunaM69qO
m0KIZvYbPtu0QrJ2jYh2a9Ao1YjYbXb2vZ6FpV4MtHBYOzvrT3lJNqzqK/2Tp16lfn+RYdpXos9q
0B3iTTveLWZzSXCOHw1t9/cX+5na8ErpadArbk8DQ8zaTsvRqYBpGW4q9RDHP/q8+uSBPnzJQG5c
z9I9hw7LqydyjK4r0Oku4ZJup3Wuq/dOdrsQS5nTrsj6R0U9zKWN2iiY9CLkpqFUD93gfPaxVzHy
9Zt9/zuuHnv2khIDd4dKUw8vtNZ2DZaumq5cYA+VvhYNgTI+IOt7MGbjE329uapG/zb2lSY76ako
4VUc74bWxjfOoOPPsMHPRjvKF7RCZF8qCK6TVG+XTjuYTXwg+bJVM0RssbozbOUiovmnkxtMygFE
if6Ds+23mFAnigXQYjlI4I5FGBvGxkMpFanTLU5nO4Sk56ki4FRx1c3fsGp5Nftl2accHRvgd2qA
ivliOcqWM+5QJgpZ7UinUp1nYVZ/5vv40YqGoq2jL6C3zPxHgvxuuRWSdkccNZcQIYZvdCe7+mZz
7fj77P5oAb0f5EqsrQ1sjINGSWKOj7gzauknq+ezf/9KIJwN9lj38WCEhSLUncMxcVA04+XvD/HZ
m1p/xLs3pbSQb1qXqijly/5QIHg6Zvg0IyH9FKrwocz8/Qtbf8u7seo+n7WkNMgC7JfQCdud9Gl3
Oaxc8zio9//dg13tuIsi6P+JGYyDBiFo+6NzPpNTrx/4X2ttBWx4qg2M1bxaaxTTXGteZxlM/5C7
PM/DIVkAa7fDZjd8Jhj/8FP9Zzjrqgdi1hPDUdTKCAlIghQp9sZQHieLnqO/vzn9w4n3bqCrFjts
YhqSjQsngyUaf8i56Y2teZvryqEom9Bbxi+2Ku+zUgtMt/iiad9RuxzHKcO75rvS2LeroKBfHEIu
ykWDa/gIRaqgImZw5PSzRi2zz+hX+WQ9/vv9IO1jwesr7XA9Av6cXmlUm81oxEuYoJhdSbP7csTd
RtX6T4CZ69T587v/OdDV/p4N6O6BPKkhkGB/Ku5N0N2/Put4+fdHYBDgCSYNSyu4/mr18//WRqqI
+2HiHrIRzQsS2b9/6A9f2LshrtZ+0huep9Y8h96ZgQenl4sb+P/0ky3mo9e17vD014KFwO3oz+8y
IyKqrBGOkYcUIuRqaq7BSbKj6AGGXyH6+b8/1vvxrh6rGtgpDeQOoapsK8vZIMFFhf7JItHWX309
CTTHgNJveZgNXvP9e/6P2TfeHKrzRhzKbRbgCegP6L398YwXfPjZhvbRhHg/4NWG5g66V9D0qIau
GdrKTk6fPNEHswEXLM8ymb064MKrz0S8rQ1L3dPHSFfaNtOdW9Gk5qmR3evfv88H88Gx1/ZdbcXZ
0Qz453zgOUTiNmvkQ6gZ0UUAUNbUu9CzP5kI6z909YneD3RtHjM6VmWqozOT/Pqm0FSTmChKfG9g
EnInRChe00nx92f78CX+59muvWSiSK+noRbMiv5c5N/XXM+n+9wHE4HHclRwvWvX9TUQoizKOdJH
xoC77s37sf5ke1u3r3+/tv/8+1fb25SjnlJT1usw3TbdIdOOQtsO2m/tl2t91gv20VCWakI9Nm3b
vgaNKkgPnIqMVTiKFF9tiPLapwtV/2SMq3WjIBJKvXWM5KBhDw/hHv2YP21cX9uqe/GZq8mHb+/d
I12dQrVXDFOjJeBmzbyIfbVKgKaNw/i7i+P8pjfV7FRG7i9Hi+a3v8+9K0zJGmQibn839NWHywen
VoXSzKF7Yx+rMPniPMhX9c6mqsTTqoF9Ig7pTulTtit2SvjJ6B9Oy3ejXy1rT2bqhITJCzOhp7d2
iU2CLWKMScY23TWqiCFJkkQtvKYCppCuBUtP+WXl9Sv9KXUgzCZ9qJVW+2RFXsG1//VWjKtrk1tK
kBIeb0W3AhRbNWwnOeV0HP2Q2H5VgiSa9WxoT39/HR9ucv95G/9A2t7ddT3ZkTgrS6ZBtqBX8Y1h
3uHzZFufosw/nnCGRy+9Dl/oGlFPn4nNHsfztVt1Y4QJxlLTHh309n9d1KqLsc1vsx1Xrk8OjI8e
0YECxF7kaKpzjbf1DE02ll3gz4GEJ3Br2gUBJcNDXfR2p0rzMyjbB/EDFat3A64r/d07jUAmuWlL
p7122wfxvoOLnz2NGEOae1rggr9/wI+m8/vBro7Deu4g3pnJHHbxYZq37mfI1U+fZv0B754GRyR7
npOU7wZWJFRwkQiMFf+e128FpibbwXDj1Efi/mj07XdHKaJf4yxUBKpW/8ka+ejUclaQg7pCUGmO
//OnjCnl/GgtiuuLTmErVuUu8qYYjZWOhO7v7/WjQxkwsLfywdx/44wsm8hM6aIpLA7rJ+z3xi7Z
q/vPiJIffr6VB6Xj3MCFZn3kd2+3I98NOUmZ4Bmesy7aokDa/z8eBCAwJqmGReBxNUGyJvMQC/Ig
aXVZkLjkd9J8rijNGV/t6DQkt38f7oMHWl1ScSEjtDD/deovU9GjgGY4TQ1q5FzGJ//+B938cMzf
DXB1ehSTIjVqD1M4bmSg+MkmPaoHNTS21e7/Bm7+Z0v+Y6ir+SadNIrdmaEGSKvKNkZ7Lafnefws
Evhga3w/zjU1QHNmWBk1kyBS9rX5ve5vvWInlLucsqV++Pv3+WA3hGexHsC4qAFPvZoOVilSZcgc
lJXRsZLbQTzX7Y3u/j9O2T+Gudo1TPpg0mYdpqaWdkaftTFO9U7ZoFmaNno4f1UOnwUeH+wOfwx5
tZR0E65uh8l4WIlDLm+Q4mXxJ2vpow8Fq9QmdUvgjs3In6vVqCLXzkqGoMscbZz4qnJfb3C2SSuU
GtWqVJU///69PsgWO5BmSBcwJAHcdYCduR2MF9udQvNmIH8z7OL79Fv3A+/hje6Lm26/elr+fcwP
H/PdkFcfj5qjKKuIee9my40+jz9Uu8NY3hBfvUx6SEleo6kP/j7mh1/v3ZhXr9aWYNrizptCK5oX
lI1GtSrpcO1UcUf474Zal8i7PbfvBHJ0+MyhTA36GQ3rGBXp0+QW2/9unKsr9v+Qdl47bmvJGn4i
AszhVqSo0LndDu0bwm7bzDnz6c9HD87ZEiWI2HMuZs8AG9OltbhCrao/KDFc6CBnGoXq4Oef23pv
rmrCzTWuxSPIpPCCRwCiZIizLmpg+HWhmYp1n9s4xmZy6k14LPbpIcMnYO2quvxCHFJID+C3YCi8
gRbDgZPfQr6mkqDDH4ZjWDdbMVtLni6Pp/Mg89I8+TYo+SSztbjo6t3DUP8JPbdNd1n08/aXmRfw
+azxN9BbAk2oSRrmG+dRhCbXcsHi6ZgoECzDeFJoSQOfuB3lyoSdRVlcH6YX1VFeheTWI/rk2yna
N/3KErsyXachljdHzN/3zInS2Bj/4dFSjLmd/2rqlTt3LcpikcGENKYIfyLXB2o96zkgbmB74spY
rpSq5g+C6KyIxy11qcUCa+MUMHfFfqm+/SdvDhzdkT8N9rSdC1Vrt/uVRcDJOj8LsBO4lDWeWhNg
iK9zsMIY8LZxsXKi4VmxXGZYMUCx4R9QuNibiwGlqZ8DFfHC/QTC0GmyaPikh0LvDn29B1EewLKW
MTn0imeRopldWJqEu5pqOl0ZtLtI9v1wnxjy+JRNEDRL00sxFAzpSyLGEKC4ajU0iwaRYhsk4ZnB
JPrwtSvDzLRjEwj6bw+frAC+3SBINh67mo1tAZRCBeJMei8MuQVvTgK5XaBM9nVQZOBtJPDRXgB0
+lCkYfupDKsQPG4bghRpSrWFSdM1DgG0yo5LWUSPG0/5ohvCwLYmgyZGlCgYMSRS3e9CQfIfQ/Lb
rVJkhU0JRSlhvwZIeeeRj5SnnmbPXV5AlM7k0X9C0QYhEsRIIEEVSfcZcXD8XIxxNDdeS9O7tyz+
UetQ+ctACcCWwJtgJrv8oUGp8gdNXOszrzoRwrgCS6mK1FTAnk1NfHCEehM6mtpOiVMF9ZDsCzVD
1yeIA6r/We3DZFRFsITuGMZtsYmaPgL6qCQWRES4Pq7Rqk1uF7I43g+jZrqhkkh2IRq9q8aTBnjX
kILNUIeMoNOVYUTIYxwfYVahiqhN6aGTvd6BvxwdgfTrzw0SNR+FaRQdbASlcsGjth6KCbKv2k2l
DMDTLUN6n/yun7Ztlgfg79p8q471K7LfoF0jWf0hVBWWHmZLShWmv8Lc0EC/aA9iQrMYYZjQzkvF
pGEue/u4nWZdOWSvLAQ78y53jGjqdnC3f5qdhn+BgZxQq0Vzh9+IPyRoKrnt8//nuxuVcIB2k64d
9n9fN2fnMLUghFPJpnRAeBdSw63mSwqsDVRC8DzYN3ATj1IjeDtDCTCAGgrve2uq4zumCN60DQVf
LTepMJaHJEMMAMpjHT0KMLJ5AyB2N4CjKoSPECMPKDHgqJ1gjPc4lA1PDSIVO3yvx6cworaix2PX
2tEwTE4lT+rKvr94Oaoq9A4JST8F7LW8hGkMBqBn4CHjTio9WBQRTINEZGSxiftFEMCXruMJQFzf
ZxhdmvXay/Xi1Jnjo96Mg4f297I+v9xGzwcOqYfjbgJZjYMid91GTFRB2EVJFP25fcfNR9j5F5yD
4ccsSiLqpMtqfCdnMMkRq9wFwYT6i9A9K7URvwVFbDm+1j+zkMeV9O3i3GZ8qqhxpiLaOJeSzsfX
JYGkJkU+7mrZ+yJECPistkxXQixbmPSiYHpnc4iy/igMaXTqCV2U21N3+ZKdByKhMWlZOEtL2nzt
nuQ6Rs01iPbEuDNQMAB4Ad840qqdHw2wCI2hsF6p0+MZKiDrXyaZepdpGR1i3MR+3f4l11aMKuu0
IlH9xpFscU+VLOM0ihJWjFA9+fJdZY3AZ7t/mw7Nwz2Jski6TH+0QF/MUSp0XbRc/JgsuCLmrEN0
ezxXP99JpMUK4WFGIhTF406c6m1iPgyNvrsd4SIjOh/LMu8STAzVhIQIVX0s6rtIeom+Y05xO8jK
MPRF2jUAVW30Kh13afksj5MTCYpzO8LVD6+QcVl0BlmGi2LAYPSK2k/zROXPs2qWJ3+p6m7la6wF
mYd5ssw1s8dMryBI3r7CSrzT5H5Tgnn8L4ai4XHHwSCRiy4mq/Z5JsPrH3dJq2KBA4V7EwmD9poi
0vR2OxT50/LUM5CDJkulGYTf6kVNrbc85JcjtdsFNWqmAZoVKhQBWb9T4jT+IQVDS45UoBS48Qul
lsEzNxaEN/TLEPoYJfGPhFNdi8kgBOwh14wXdeyLP1kwcV+Ncbbr0Z876rUO3bOtzNdq1DAozI0C
k8dCfVHrqLBL/DlpGSfBHtcieLGj1cLxxDfLekNw0viJOpI0izYbhx6cOjDT1NTJIadcxnN77L3I
1mNc3Pizk/RkIkuy83Jg43JCjTDppqaxo4REq2ys2im47Q6GZ9ImmMa2Kg+9ksf1xvR8C7fN0jDu
+1qQngXfk57yKpKfqiCMf9clCgC91wBpCZp8tCcvLyU7M+Q5jcoC2Xzxum7iwQ+GPXbqvuEmjEeU
VZB86rFis7hWNuUYYUIwNu/WzBfS8mFCCSDwoIIOvpWOrgYJEbmJMtnWUS/do+6QPISaJz3LoQyN
IomFOtrmndaLu7L0taegLrR7Cw6n1uvCkxmSP+pdKmx1RrD3hxguAo1FWEah3pWNnRLkhX6R9GzG
oKYF2K9oBsbBPeoZ8eskppgW+20rJLbazqzvRku0n3hZARLuyvgty1vDBowKc0w1RgloflCn5aHz
B0nYsECCTRc3GgjLgRzm9iK9OKEMqtYyVSqNNUqxb3Gmg9XVDSGvRTeHt5Xm9ZF08qOWkQaagn+d
cSxiLU72gOdBZ6lRtpMSV8V3KnDEtbLyZRtiEWNxpgt5AJ5GrVDBQvsTA4U9khwQAJxs21P/8n7c
nr2FfDel3/Nw5qIbp9aeHuBQ1OzKVIA32ki6sKdXlNoIi0ibZshDKIJJ6pQCQpH6lFVfrEQaf8cQ
F11F82tHn1CDkEap2N7+ZfN3O024cLOQTB09cc2QgUAswaNDMca8mkYekXD5TNXROuiPCW7k2kFp
X27Hmk/mW7EW3xWwPBJfA7FmbGYB7WUSsufbIZaXwzwcrFB4g1PAIm1efFYVbaYoNnlERbNV93cR
e8vp7naI+VcuR2HpimipFg+4i50QRLCy/b5TXAOGhK3WKE10Sfo0jXDwlKH9BgPXctreWymarIVd
TB5NFzFUvN50g/S7hj9hZqJjp1UHNTZRistsxQi/3B7ocsv/ncuTgS7m0lIrURm50129kPZeWeJj
B2l8O8yvwtxcSU6ufjgSYW6U2fF42VXtgz7WrIrCIxKwcN2F8CCvtXquLT+QXf8XQubDniQOk1oF
/ThXvk2M3wtQMCtH5DwfFwvj5O8vsh8/H4wkmvj7UFkH/XMOFNv8XTRcbLBepPwxrVZW4pWAnMiK
hB2YQdVxmdBBXip835MVV0EI8heqNtWDMAxIpScCStooA7zlghjtkZ1zFMn6fnt1XJnNs+CL2US+
k8zCR1JDVsOjqt5ncby/HeHKkjiLsJhPvfG6tPIZHjQqWx6zh0R+F5NgBfazFmUe58mqKJspHDkZ
FXcyU3MzaUp6gBAYTXqxsjzWAs3//iSQrtReE5Wwq3MFseYhmzmbWfaArvW4EunKUXE2cfPGPolE
phJ2cigRqcp3etzvvPa9kDGhauXUiYzHMEj/3P5UV26Rs4jL7GAK4eM1uuKKGOgV+FCmupI/932J
AND0oMFaW/HCuzrEv+gpYIgAXxeTWdDd7CMVl60sE/U/KD88Q9NSsOqc1LJ1Am88VmYHu8evBXnl
pPp7FC32uSIZ3DLYf5izJ9T59Bp+Lk7U2Aw3l3DrLL0Imh3Sq/dCpIr3OLaq+TY11GFv9biKIlQ0
bWspoodiIvdhJl3yCOk2cTSoo3dR2KgI8iVU2DZjAErPSBLzWwzdE/katUJ2oVpL5K7MHKJp5JM8
QwAJqIuZG/Sedq6Ii2fjqfeVWG7wHUVApQsdnJXuACxTdUwpjt5eIBcgLS6Ts7CLNVnqAey8+dbM
TU/bxkZyPzQSWPsuKeQPc+yst1Dq24dJo5RVIZCG4HsWPfp61X7uEZdyKLmZRyPu+X8ESL/WaGcf
kY2NnaivlE0iI7Kx8ovnF97yM59O1GJNa0MnKLDRDewyvMEpK31f+Jp6yCfjaxtaBlVYFZuDPEJx
UK5+jvK0MzPFd2//irWvNf/7k63MlRUgeREakMwt8XWWpzsoSeDbo8R0yAXeM/DHJ7iMTbi9HfnK
lj77YItVnpmZCtsc8jWygGCKEyzKRwQBW0wedm2mUquWrejLfxETZwX0yzWSt2X3sZRHb8LUjrM4
K8L7ptC3Spj0n+IIbXSq6LVTRd3a+X/lHqOo+k/MxT1GBV0xC1DGriL5iOtJATQlNONW1v+8vC8W
00mUxV2GECwOCgwYvomSfPLEpH5XkK/b5IP3wSy/357Hq9GYRaDnwGYu8aUJ+qMdL3rXGjv9VYfK
cehyRceU2nNH5MKd2+EWNto0cdncGswJcE0Wp8oSBKLrZgLASpVcE31vt65TGKiilW+mEDXocvRV
d+LhTznBj/qHsuneCpXHbQCXY9tMXeCUOOPYXWV8pJjnYI8toCoR59qj1WT+FlA7UruNXIdvaMih
E+xhF7HJ87m3T+fkM1WD4i0ZRWjHGlXqFnnQw5AVzwhd4iIyIPP5Iw5q04Xagw5nbCBDo+e5iyfO
v397MAs0HCkmA+q4YF/lVa8VZiLjp+hPu8FE0Ayu8+joQv/p9oRftDb/M+H/hFos2ixDjUXzAI4M
idY6kl+F26lDBqOL5BFibJrvYtTpPyVNhQAnOe+mg1zrz5Im0pdkwt8WCrdUrZwY882xXOOn41+s
8SEuWiHMNZ2Pva9/pMqjaq7sorUIi1ytKqLeqlqYR6M66Lug8J6rQe0/o3nirSzpa6fC6VjmX3Jy
7g6GGeoTEhlwUkdlUxeyjsTtuFIVuBrEktg/sDfxL1oesQh8N3MB0q3E16Ju7WyVG3p1wv6J8Lfw
eDIMUw6EcT7I3Ugzt4H2VNDaRJd35ZJaizLfpCdRYFCmyKgyDpSx7XIMniqftnEWv95e9Wthlot+
9qaIQ8LUPTD2H5wydvJvARB/N9bJhC3WcNLUfY1JPEQGXYif5K5QnQLIBUrR5WMVIL93e0jK/Ikv
9sxJvMWK1kbgQqIwL4FCMncqxg9PUSnKjwP6Fwe/D8yNrKJu3xeZuFUaX36NqkkaNip1xEcjLaS3
2EdpZTMWIpoKI/KxnzKRfjjFCCqaWIM81IGCu2JeIZaGfJCLIWn4O8hQmpYHsXzGfyq+t5oS5wOv
4SQx0/KdJyTZqTbCBxfbGoMlURzQK5aND8At9dMwCtY+KhLBrYxC/kW7PnfUPl552q596/nfnywp
rejavmqZFw/NEvkghbOh9+25X5v6+RI9CZG3SHqUDbDqHB3rTd2V4kPmKeODLJfxodPNT4ol4N8R
6/4hzfALX/n0F0Zty6W2yC9DfZSRCyK/LCUtdALk2pwJjWA7NAQqfc1sxm7lcWVHYoEaS2V4u0aT
Y7qwnvVbtfxw1lTT7rJQqp6Uuhmwzix16yENkmln+KK1iWD83JeN2aFPjEAbeI/yo86RhW+CAlBB
FujAKBGrRLtCabHtMnT4XKlVo9+Xxge1ku6MqaKV7sXqi4caBvIJgo7MYJ2hGqNL92Mqguy3cDl5
LKGl3xUI+tqJ1QRvRarLPwWlafWNr9XTHsON1m3FaNgA/wBZ3XkFW1dRUDnJEDbTJwoXUcD812hC
H6s6H7eWGIK6DNV+VwNIGzdAYupoM3j5Y5m17Z05pdbKi/LaitOBDwCwAVkjL8E1QZt0WilEcKe1
0bJF/IAQuLScrtZWjrFryRlp0v+e+tIipW/CvvBzk0o6YLFnOrYoTAnCppNarhn1cHuNy/OZeOt8
WVwxCipgRuN3ZGaRdgz6xKTLEvQzEaUlp0/871SEn8cEURy5mjEiPcphWScMOzHGLCHP6KfgAGBt
wK2QgYd0h2o6GFnWSs88yCI01iCTFF7+LqZBvL39469+EVD5sq6KM7h48dsFodOpfnEWm/J49PI7
5Ex3JrLPt6NcOwbYiv8bZdmbF5OUA1ZHHqESrOFnMwbRVij7O8SFLeBNefJWxFp7CCP5nhZe9v8b
ora4OaeAUnKrlSQ0CPB8AShb1pt+hDmsDPhn3B7otQfd6UDnpXJy3mUVTlTtxHSiSviUI0MbKtlM
Rv1kVc+5mq6svIsGy3y8nYZb3KRSESL7OOmSi8C/vImTgPWtmex2SY/RQs5Tmh2BcfRazzzmQjM8
YkacPsSqcZDNvni7PfaVpaQtrtlASHOeS4w9VtVPYhUhUorxrdcDjrod6NrmPj1FFpsbY0sJeSNB
cwu5xL2yqw0nq5EFBc3V2p2+Chy4OrCTU2uxRzwY6HNLmNUbfE4+6u4rNabbI1qJMDunni4bvQHX
JnQzsa+gRMRFIYWma67ita+vl39GsmwAtCR11AREHYXCjbcr3MBBW+I7WcxWdop1P91r1R19hoWC
cwYvsyw1tGZrQmTRe1dqTVu0AgcJzC2S7buSm1Qr9Z1RFk9FGDuyou5rZXj597OKSys4ndmrlST/
fFZRjKM0V2i9iwL0UfaFrddWG6XrVpD315Yj/T0NPKoEimGpDeAHlS8hFjmXSZFZNkKtsT0jFp76
2httyKFWvHKaXlstpwEX63/gHZCaMWINswZgr8opSoDQ5Q55ChX09hReO88gOCkIIFMDvgBNpJh9
jKKvyK6ZtAivygZmHQpye3LlSp3peLGxcqTNv315l54GXBwilUR7hxsJP12E/JDG9o8FDfw/VhvA
rqnj9B6i3kYVxLpe2YLK/JdvRV6sFksU9aCXBgmFn0HflDMWUO2R+IRxvbEmU7UngadJiiU9sv+C
jTlcBvTBeskLRP5rKdkpmTKiu6pJv9QiAOyZ5h8Q60j1cFBzxhJpghSFuo0fqsYzSlVvvo/XgNkJ
72Js/MrC4hhhuAKHVdulXfEw4rAB7CZ5UgopQsRVKOX/YhkxKovylamKSFucb4+/2b88mHxbUX02
eqFwpaDojwJYvW+3V9G1j3oSaUmTlb0BsbuRBCkzmofBqBw1iD7XcfSKd5BbkMf2QrfytrnAcXMt
Qq2gAoajINSHJYUOQkrgoQ1qujWqX7iPwfOpmjJ+ReckLjdeLb8pU+vfYW4t7+S49O5xDMEXnQLi
vjUSTNh0JKsKHwNfo+kk3e47Cy0x2csd9KADjysWTdPawNU9zzMD9WnoRUfBU/tPUqUPL5hhyg/8
xukj8UE/blJNiJ7aOu0S24hk86jomm97vaUYGEQk+CkVMeoLQ1Nvb0+9LM85wGJdU59UDBF5HIzo
lxWzPvRR4o8zpMEsYGKTJKluUWqKq/YpotgheJ+ykJLHZlRryfYzv9Pu5EIzXmWjSPAlglvyQyzx
Dd4oZUzhy1An7afqz+Z3hqWlMtVVI1SQROkVCMIg6uGOJYaKMULeQVVEglbd6IU8gQFP0y2qg/T/
9Krck/OLT0IUtu+gcQHV4GxSoiIKeg7NssgbO0cBCPQNM4DmLbCwBkRoI8cETQojUmKUn3qUfdo0
ZmoxhcGvpje9P3zhzx2OaPdVm/i/SXi9rWLp6Tb0Rvx/slw9DAlPoDEJX+Suwtq9yEFZjcoPxa9j
e6o1NDaMzmuedQOEfIjF4gHwVee0cArvEeeruLY8VP3bVEzvFFDLWN9FGpU4tcfKIiq5vKtYvscD
CBl8Lx/qe1XPYUWB5Eufmqj7OQ1et1f6ynPiKHhTvADdfKNDClcY9UdDxJgLU4i9lBfbjg15r1Ua
ArOZnEjbUuyCrwNwfvQrO0+2FcQRj+hqoOmXRu+4ItCIm3wFw9lZTdg2rextknM3CLCCsEDvmUFa
OiounoGaDHtTHPxPZqbjKhVXQ/ktGkdxls5P3pAsVg5d4s/Kn7gH3GvyiJlO8UeA3+nEcYEQbYAB
ltQjBs78B5zRZF1Z040aVmB59K3HTOh5bKqjXmRI9fTlb09MlZ0InnFbGHHwaFVeuRHzRswcE36D
k1Yc9+gdoRZfqE22T8IqKA+IwuqmgzWU9xj4omQHIq6qGARh8ReP5b1Q1sK3Fumw18iyZNxgGlF2
5Woa7MjXtfxeFntcZyTcEDPklHEubL7WAfC9QBF/Bvkw7opANxAUFi1vA1JP/iJPongfR2nIg6TU
ENYsTSw6PWUrkW6+pp3q/yrQOsWIScITSO/xoa1QF8zyEH8UbXzTQ1N/b6itv5vVEH3VFf8H9hqY
hPlVSaGOqUo2yNRL3w3UbuFh8AdHWkplulFN00WAMnvUsORhGm29buR9rhgvGe1W7F6HT22Mt2Ng
BL0tGcIP06fYD7augyeB5wH0DeRfp01Mh3an1si/51lXHvTQSP5MmQXuym9f6hxhCqEb2p9eaJWu
JqnFh55ggTZ64mehQP0waS1EK2RE+4Gr4GUrZcbXuNXT2LZGHhFO0ZWop9d9PCAK3bXvlSrITlqU
5Rbv2+klUmVeH4bUCSsnuXQlv0LhhzawZtLuA7Z+fk+xr4GU8F5xc02haKFStAkGMd2aeik59ag2
Pxs0//zS9H+H4swgqXoqcsIhwnraTgVLtmNxlLZDCm1j9nFZuUbna3J5vso8bVVLJkkylmj6rGzg
WgSU/ZKJG8ObJfZjr3/WpHZW+pyfQ5AX7bTsXnPV81dyzys3KzzCf4Iv0qVsnNIcj1f4LGWwCc1h
rzXaT0+YnM7DfULrOaOjf9+BUblWTdRAkInCl+78c8RVjhhtyVs+iZCs1nAjcwW/dcOB8+H23XVt
Zk8jLR7TdIB8cUp01eUQeUw+cBg6JjNyCd8bRT3K5J6y6j3cjvkXvLb8nICr0b+htsLVs6gY+lUe
GVhXTzQlevGIvH3/G+XvGNRDI07vutfhKellinYniXFzFFFOO3heLL5UA2AWBDmeR12WN77uYZg0
Uo0TkOFWN9LUSs2mqbX+S4+hnZ03avpB/9X0nQFTyfw+tjBV67mpN52hlK9cfe3PLhcScTPKlIHz
XD+agoHedTyIto7O4nZsw5beZopZmwM3JsIHwsQCGBCTum8Lw3PjCRg6jhBSgu+ab9pZlsLoxqn0
qziN4Vuo90jhU5IDVez7TzSwytlzMo0fVCPLdnqrJE6bJxLwYsGEWmXJ+FbF/qssj+Nd24O73SEQ
P7mmZz7zKGr3rYl37ihZWEdVdSU+mkGcbHuEpam56ZoTivGvXMXyu4u7eOXVcO1hSyVEVSRVskye
fItFmZGqV3TyVAjdCTarqS4cO6GPsNPQh+cwjOpDFaJWLrdj8mG2vbgP4wFHd00WHmpVXvs5Vx5o
JgQbFhGv28uUqzLjpvSgP7mRAWDBSrChFQ+RHri31+pFh5L6Jig+3dD5b4ItR22m+iC3KbJdnQvm
45jvSKbe9I1kox2/t95oRt4OuHwNLuMtNmQ4sN80XGV25mgXwyMAFlzanRo9Wf39dqTlmb+MNCe1
J3U0YClK7yu4ALaG1u/9uIsO5GXhFnPFT5UFYGIl3PIcXcZbnKP+EFjZFM6Ac28QkPFChx/9zZ9j
PSWvjVCID5GUxk6vYiBeYPiB61i0y4ZAfgh7ZTvN9jsJp4ANtl6xa7O9Q9QjqzYp3gDPRTImeyvT
HvIK3z+UWQ6lGmnPqNSJm0mVBptSOLLTeR8/xghaf03L7GfRk4tLFTPtTW3zoOIzcxgnDEp9LGU3
rZ+NW18YHgOKym+oM2tuBPAJMmqNHmnrj5nTKi3PzUE86vk4uX2GirPcsh602SqaZ95rnGb6PcD2
PHPrVg42lo+meaxMs4tN+RmrHIzrZD89NGlDQlA16oM/COlXfiYnDwD9WdO/eUsxHdoLUrjHlBKX
rgzj96Eq12S2li/zGdetmQpNOrgbs+Hh+WLo+hznLpViftZy5LyY2cqZ/7e8dnrmLwPMq/FktclK
HZU1bC1MkMoPLwolEFO6DzsBR11p7r1lreI7CR6sH0ZrSK9QfaNwi9e3YCNvHduxL6huW4YKRIO2
eom6EpCX1qjfB8OP7oVUqp9wel1jYl5y0eazHBYQc0ML46I4o7eePqY86KhLxndZZB6gsJCaWg5k
ux+IX/1q+XYijsVBfqc1xQo29aJggjPSWfjlnpGgKmBRne1AjUiuGOvSYzvNVNq+nX50pdHbPSI2
r9UgY5c6WF/iDvxUK8o8JVULiRGc5nmb6FZ+n2T1cMxCPb7Dzlx6CixEQLBpl465AX22xjvT8Xuu
vA4NCJ7LgvGS5oO2SctwfoXp0d6Pcu91GuGybKzAwBfelzI6uBgrGXsZx57Hvoqrlezk8oiiKGaB
6P+rjIak0mLRpJVh5VPW7JQBJVBroLM7NpQDqqwUsJaV1h7yy2wIBgECiqYm6gr5l7TEFMYSgMVO
yqkSKP1zOWX76FuL+Bk+PqNqm8NzMf2ssUX0ggecb7aDLABnw9G4/KqW37z2JQJBmWVbLa/spsMR
8ltgWk6t/MroiRXNL9G6s6Q3b+0cvzhXFz96sbO0Kirxzx3j3WgZtV0NMdkTKuWNl5mOoE2/k6nZ
5em0cnss79/lVC1yuKIYeePqQ7nL8UXZW1DWd6rVlZC+5bWz6eJKNNEnk4FdAQHTQYgvVkFtMEQR
aX13yl+scBPq9+JvbXj1h1+3b6gL+BeCVmeBFrvNoPiYxHGiuPh3dbtW8T4EM4q3ky9WG564PniE
IHiKJ8xtFaXG7m+inGJ5sCdSgLxv01B5thybP+tIhr9ZDi1C3R5dgFGVP6MV9rkso35vIkBg95Mx
ImuegNA2RqhyelBXewU7119xyCPby3NU8kusvO0+6xv8CP3+iB0BRgm5MfBKxW4o7eXsWYsDfe2e
Zk+dH9TnR87iJsDX0ZOzmmsxprOmJ0dTbHnx3tVG9e32dF/hEp1HWizcUB80Sxz9YScrw7tuKV+x
47xX/zTI2gMMQYJmHFNu3STZeF3ykeBZR2donHUb8Im7/VvmL7scNL4fgKEpCsJhXeS2RQqeuY3I
8gzB7QIX/eHbf//yIIPXcPL3F1kd5h89Ds1NtuswU8wSW4h2RvLuqyu37FqYxU4RS6sbks7Kdgqz
F0jFoS/wowz2QRyvoAwucNDzzXQ6osVeidBmxbojGXZlUmKAZlW/O7F6M0dlWwjSp773t2qqUAwI
sFbCBx6BAhPPOjF50dCsN+vBPE6VGGykWN1XVPEcOTAgkSmVfXviLz8seTvPFUua+VToe53fIHRv
pqptW5HKrO6GhXjMi7Uc4XLSz0PM5/NpZjNMJeqOE3I8QPY3vaGmd0lc1Qh6UMTVozW3C+ni5EXQ
6HRI8yV2Eq/E8yVv5rWkW/0mrz5GfM4H1lTYvJcDcOap2UzW8xhsVOW7lz4LXkMzKXQgsq8savni
5jn/JUsyoG+hCB8bUrPTPWrHed0ZdhVmCTouUofSSbWX0+672BigO8O9X+IEQu0uceSUPM2guuvT
3oqisUPwRH5RtG1LhRYACSdfg7t1kKjv6ETj0ton3kYtjPa59Wq3qXCRz9EwF6Y14OvFRUMSrNBf
FJEEVEQcKM5ntqNyHuJbi8hSPG29yX9RyndYwscoimawz5pQ75Xk8jzeYg9ZqaUOuAbCdXYlN90G
bt44tQMXGM2+bE1I7CK3WQxuca5PUZPrWEllmM+9ZhLmvV96/T7vPqX87/hbvKaPeblKz8e2ONzH
ekybRmFtCHmn7hBrCTdRnv+EdZ44t7f45f47f7ostngGFxMEEAObcEFN0WjlhhTqfBsmK4XAK/T2
80iLnS76YQj8fQSKnPTNlwDtHZt3WvRKXTt2FWsSIUY35rfawmVaDII/GcXllT13Oa2UQBWZ/1Ct
VdQl1Hb0qi60vEZyjUi9M7Z9ijd5FEzJyrG5EmaJt80KzWqB06X4goBcoOyZFZu83P7bD3c2lr/b
4+QgExI5NEWQH7sIp+X7mifOkYYgD+ss/D7MpvC3w10dE39ARS2QTG9ZVB2wPkd1pUT233yyJNS6
nkvLvR3i8kBkRCchFtc8rlKepocNJbog/oG7bLIpBslyZcj2u6D3vnVTZNh47Ukr9fvLW+487uLg
MtQICREKGju/y1Q7Eed6Dv2GlQm8krBRBUdjBlChxoW6XHxi3RYj1CXJbYNuNvuVrENIb/dtlITS
VTRslyYUaL/C5tE3dBqw3QwNcz8aYE7rjN68FMsY2eN4dnvWr43+5GctF+tINmwptZDuAowY62m4
owu5//+FWOSHGoj2FLkwjmWlSb4GvmwcdQOk++0o15bP6UAWyyfwC3pvJhJnOc6XSNAr70Ldxmg9
arOlTzk6odKHT5NRiGtfdv795/nv+UN7MT7Bo8jkUYNzG1c9qqgIZPv8gIym7TtrgtfXBnn6pl8M
skcsXMnLOtkhfpHYtZwei7790pieZOvqFLj1oDllqIorW+Tysl087ubj4eS0qXrqS1YSVTuA6D5C
9YZiA0OmbhxlsROIfrGrlEbdSjrYUFa2qwUiLtRJtFYHvTiG+B1INUMzxRwE7MHiumpglkihP79m
cYZ1jSlxwbME20bT/+1jYBFo/hAnA46S0Ac0AVUL2SSLZnUQO2Yk57/hTXpuaaRrBLTLxHQRcJGY
Cn4lVqpn5bt0nOKDl4z5lkRQONA7ezMFqbenrs4exJHuezj03bPVzqD1gTpw6Fk1FWgcUnpD8fcY
6a6ai83L6myFm3/L9xrFXxGU1fKFJwU023IcA7ERaLeam7jxTkRCUdhVO7zqVhbblW889wr+L9hi
jXuemtZpgIliq4gbpcj3I4P0hu5w+7z4i+W+GBT9UN6t9Cjk5YFsDpgK9tLouVYyN6dhUfoKYHm1
jIr7gZ4o5btocuQOlTdLhnxZDJ7hiqVmPQxeOuD0GaqbyZckfFa88TPoB9xWVG2lmXmRVc8z/8+P
XB7Puqn6RVpSQhWK7LXE5XfMPgf0zVtcEtklf27PyUU2SDQkiJBBRxLYuCBU+5GKM1use27RxdBP
pPKrFAr1j9ZqtvVYRLvb0S6unkW0+dec7LHWM5BpjMBWwO9DFzAQV+6di8MS5U9AH4bMUxsftOWL
JM5HKuDgJ1ywMxmQTqyrQ0Up79R+7LZmFM69yCndF00lraQyV5bwWeR55CcjGwqhCCjJS25s/g9n
57Ujt5Ks6yciQG9uq0iWaaM28jeE1JLovefTn4/awJkusnZxawYzmIW1ZpSVzMzIyIjfxMeavlqX
YASNr/3tD7jqKpKJUXQTEd6muaisuGOVSC6hWigoycg4e4cWRXn9vrZHO7cF29jIFK5dAu9HW+7F
tEHvb8gmyfUeBhvsyl13F+6NAxYLr1tb48q2B8aDQybNSU7mUkMsLdugSkzVc1UZh3FfGYZ9aaJ5
JceITQqmArfJ3Mo/ry3a+zEXixZZRu9lvUi3Aqkv7TwB47T+PbSxG7nBwBpr0kpPTNLLui5HoG60
gPv2pNCIbrf2xCobYU+8H2MRPqcm8Myom803HgCpOvlBPGWPGJ7us/2WCcaVA3wx1CJzHvA29vVk
3hD5fkgdtd04Rld33Pu5LJbEyoXJxGhe+msy170Gr/598qjtu0N/1D5unKWr320GgyMcSv9iCUP0
If21Q8J3o/MzHyWQfC/deXBKN3S3jtLVD/durMUaUSWfSuo1zMv4CprVHq0t5bprB0hR8RZCAYnM
YqnoFJTYhsdWPLlSVgvgOvLgXk5Kz51i7SSEifYh7dp0o6x55fbgVf2fMRc506glIBoUZiWZP3TT
gSGBttq+lTfC+tWpYdYlAaBFW3KZA2YdBUI0HyZXGJ7Q1+2aT3n6I/4aWX82dsRMalgkCDNm4f8P
tJgPN67gU7GQ3LzcS92rlj7Uvq3gb144Sno3/I7rjQ94ZWaEO8hnICbwhFpakWCWDL4zhH0GpW+s
n+BjhujHK5ljGt9uz+3KBnw/krXgc4zUrRSl4WCR4oKW0/sJ/ebmx+1BrgRUCPAKcnEwq/DtWLyL
6I9Gej0wHeibUiDt8FVNxa066tYgi6M0xijmCvMgxuiOwWcMstGnuD2PK/v6Yh6LMAeGd2gHD+A9
hqF22n4XjelZpJONcJlze6StySziHQaXWhuY1Agm4xQJd8LwoY2fbw9xdTI8oXQan4DHlpCcRIvF
lDfU5Opo9Ew/9TLdd+JpMoaNj3Z1Ku/GWaxLALKkLkKmYulA2gsbqOouRCD79myuZUDzw4m7dPbT
Xtseo6WtVh3Lrx6wELIj13iZXnATwINUeZJfbo92bU7vB1sEBPB+Uq16zMk3XivKhvr42gv5xh64
djShhQK9ny8heYkmLRF4bzTgebgiKdWdGWJCnljq2+2ZzL90EdrQ6fjPIIvVEQQ9McWMmWReQrVp
r0q2Jv40ss+mdZCrLS/Cv5nh5XDAAgBQ887Ceph/XebD8SB1hkI315Vqp/TPHt7rcz9W0p4n0xFL
CMWFvpv+2SoBU4f3oy6WKyi0oQQfKblKcYJw62aNGxdbweHKDuQKUikoz5hM7CPnTfMu12/QqBzK
kgPVuOI5PJYH054OSAfY1V6wtzKu9bpdDjaf7neDDV4NAKVk3TpjuK9AC94ZSj0CmfdHJwODVofT
L8OzxA3Zwf9lknQtuZwkHZ/Zy3FTw0ymsmCSudPZDGVHdrofnvMT/n6bbnrrYzZP8j+DLTZnQgKN
YBfr1gSfGkj5ysum3+cKs43Uj8nhAv5IAUCDgnc5obpB9XMoSSIyH23s5zH7paX3fbivs3s/+5D5
hRP0jW0hrq88IRe7K8Tn8hv9A/v2Obwy1fc/w1jcw62fSxMMWTJoBfOLWY5ZOeAmsKFut475loV2
O0QjkYuMlOlyslUpRlPuYbJSKMjkTkau2hM0VGwQfO2T1PRbhHPFuDKvixEXR88ooUSYPamT0AhV
ugswahbOSKGVf4y+bpQPnewrRxAw1hPeBf1zk1sF3d8gl1U3qfPJqfz6yZqC+nMaNaCoY/17qeKO
qQu4/CmI80GxOcKWLg+xp7Wu1VjYMReVmn8x9LS1M7W9K4fJPyZ66O/qxqK/5fkjCM2QVK7IU/Ex
rGV/h6i/Ie0Q1kUio5JiqdxpQeAbhyDHqbBspEg6BJJMv9VqE/mDFGZ6s5fKei5XlGPz0kIdPlVo
6n0kuoGDHgbtq4y6qX5EyNj7nBdGiH1FmX2oC+uhyFrPtsI6gGZjZo9sy9wth258NIdBRO83xQ/i
2AbyuA+lEvWgQGjfmlaIzzDr4rtUzHXAm0qwb4dBhUyiTHY4dcNhqrMcqYW2PQ1pA24hmvruKLaF
50hG3Lz2qKN1+6RNgsc4SCO6CG2gPE9osH7TTEN4qNAGwFwZG4vZYrm5gyLtf5b8/rdZ9tpdpclY
RGgayp9BrpcHTy5U4RyMOWSlOhb6+tVsdL88tUE7WjNBysrcCYL5eajNDEB6EntHVCaG1xLgwFFv
0u5J4/H1xSsE8eA3ciqiiplqOxkhk+9ZlSTyLoTj8wb/avoEL8urv/maJdjVaNpJbAnarvdDs9xV
eW/OShSmMtpRU/7RfA0upiR0+X3l6QXwQqk6NF4ovRRmVD5iMiG+FhquFlOKJk2Rl7HTpLn1QaxM
71XP9SOyuvUrJJHxqKcw048CjgpO3UbZV19qm2onNzgd2DmIdCBHspRqbwEtmk+FZkYfY7my4qPp
6YKt1YXmdgWOsWnSa5WdZWX1okaFKB2Q4Mj1kzkSS+wkb4WfyHH5L3o30XWpctP4rARquK/KLP3o
VU0TYbLRVb+8SS4++qGoCDC46vI59rPJIXGonocZ6VupRmIT+9uDhEQI1Uo93w1Wl2FiJ+vdq9gm
JmLXXaYED4KlC7QHPB/klWEM5kMU48hhB3I+zcV0TDPsQdG73i7lBH+WovxF+mA4RmeqTtS3iZtG
Q/J7BLj5FBc+KdYYeBncnCHSbS0shidEuXqWMxGkydGtVE9pvAw1itvpGGROE2WWz19n8r4wmuCP
kIrtY1yzs4sSzbw+0/xul+mdXDlwWKwHQGu+Q0ajHbxCS+w6QItt9LFwScSImn8tWm8VzjK26k+f
80TVHRRFlN2UjYEd5563M1XBdzosskoZFl3kTfG+l+rcnvy63/XgeN0Y6xS7Q2/HQY8gOqEvAm2u
6uhklCN8iCDLM7TeQU+Ci1HfssoSZicXHBWG6Gcdpk0MhULHdWMIcKpBL+Ilq8YDUCXk2yUvdcdy
SGFZq/AWEDh7M7p6ejaLwuf/ICgfBqUTnSlUw1czlXGDrJMEMYKoH5N9SeJe4QpNBczFRCb+mfWj
5p8ywYq1YzuSCNtlPVV4HXi13u0Nv8j7N0Rk8lk3UpXKDxBSfDvGkRSZgxpVabx9dlpv4cwd5Se/
Ql0qI4u9q7BhAQCbcJY/eXoov3aCoOKhV9X6U16naE+GeVNUO9+q2y/YOBSHdqrMZGf1fuNYUuQH
+2TopLMEZf6UxbVY7CqQH8euQbE+rMHcp+Y0EKTan3AsTTsV+vgAyVSZNS2tQw3D9nFQ6tKtsbA8
tboo7wozfM78XIYK6P1otLZx08rMYicrCgPw9hiAYleKYJJtYfAp0hlDFR7Ssir2Mswvu4Jg9Vmo
CmXvC1ZDaNMCe6zCUxeV06mPwfLmaJN9Qt6+uxOg/H4v+jjwdwUOMvdpAaKm6YK3pu+9+qGfkACE
XqhIuyDkCmnkJnJ1I+L5F6vDqfeUH2VnCN/hurT3OWLe+hmau/nkjxM3ROihkpwZSv8glaH4pa1b
5UMsVi+madZ230FATVTPO03p8FTGmGb2BMVdhC+JXbU1JJaUnhpMfQsPcqzQqqrWvo11psPXxM4X
ESZNi3ehIDCfKZ9+g73XKRD440+/l4SnFN16NPcSJf1qDgobFiZM91kTyuTJpJjxQYv04kc246zK
yAs2ChjLa59HiwSvT0X00qC+sOQmocpmCn6qDW7p7yT1bvpebdGml68jRqBsip2bCMdeRTPtMpXR
C9MLjQbVP898FHjz/RfMGGQS+PVkTEgY/DUXepdgd2OnyGnGDFr/QQs+WqldecfbOd/qNfR3DmSe
lJZwiePReDkHT6irOisULPwUCJNDpuyHhPq2wjlCAxHsFx5JlblXlepHIG6kgqtMfjn4MrnuOtjI
BUGnJpPH22/vO8NOe4C78H/I5OfE8v27bx4M4DGcbmyDwD4sZuqTyiSELGxVR+SDStHqv3okfDRV
4WCZbZGfKyXaKG1dneH7QRczHKwwz2OSQberfOgGfVGgvxvdK0puwGpHgFKKjekhnPx7HcDyy5ib
7V4Uyl+oU/wrBH85/0XlCGJ91qtzhA9l7JKG/WC86two2katZeszL8tGEA5SU0KlSTSjz2aeYg/R
oySSJtWnOCFE+v9adFvOa3EKs6Hqxa4JkIWqvsbhLy4abud/hRXPg4AmpmpAmMLLePFEmyYzyEVf
QpzF8Hao4JHWDs7to7h8Ti+GWOo+dEqVVTWJCw0MmItauZMK1XP0SOQKUQGJG8F+bL2NQf/WPZen
4t3ElvbobS+jYKvmKnXRFvvaabrz81x6lnAQ2JtUs46gTnOy3CIuPnpmGTxJemYcWil3jKAofwQ0
qh7KrO4OUgO0Ug3SIt51NV5/fW0868JQ7n1Nz5zAiH/WqAPOuFHShSozHCkuBkAaubTDggZf2Qp2
Pm6zCqIwzeig0hDacqQ0XxP2z6lMJuOQTw15VRkG3xtsECgSa5Tx8HC590fD+qSIwpbB4bx11h/H
wLuNxg98qsXWIjCTqXdT7yrSuEt0z06V8SlRi60tvHwTs/QXFMhFlGjGvBynhDMze+OJ3bfcEO+a
lH2clVshd9lHmIdSDVyqcLTgDb7sxUSmkpRm35Pn5UEMJl/p7+o8L+jFIKY0GbUJH3vOTsAWfAnH
+Nxp/bhRZ5jPyuKrXvyExXt8AomjA8OClT/ouTP2YvEU6IlEE7JE7lgm5ZEkXf8id+PrQAZ3un3M
VtWWv18A8SGFd7BJbrCIg33RGAFi1XBxoxw4DZ4Sv4ZehqBtFbaHXKwNQcJ/7kMwPWC4hO/0E5Qd
haiGmkHxJbG84SEZ/XAvUa58jJrE2kD7/JX+Wn2fdz9wEUGRscmTgWeCqxUzOatOR7vSYMsbWafa
Wdd/QuHCRRzlrJY+hkKxIH9LhAgnppDGmilPoFqLlqw2RfnHHgXN2JnoJip7igdm4aLOY72NmSg5
ppRXHwev7Y6jhxlEIDXTW1rL070+GvpZ4v1lWEkC6o8HCjwypFzk8izlgWgX3LHYe/Dpdl4UNbAl
Tf0eERH9k1iO5SdPav6IA63EPArFR29CAyIvZPNBR730cTC5b205S6XiiEQrOhtdbETQJBuIQKMX
0/zRG+VZSfzYhiUnF7usMbecWK8duJnzwGdDvGGlkqDHERSfTh3dNv4TKE6kenYIQA455tub7cpl
SNn3P+MsDraeMMMp0+k6DaZne5MpAx4COEjS3UzfjJp3XdLm7UZSZ2xNb7HFBYww8B+jxtZMkWjX
otCcjSocj9kgYB7lZ024z5IidYxc8PeDVoZu0vLCCYIIcmtbVAeQB+WhtcQnqTfHY5/7/g4UsWhL
rUzKYCpvqip97DLjxyAOpKcDqhKTJd2lPBecqmvVb7UyxXSSu+oDhaBxbwYoLfheHzzQpfcGtE+Q
+mzSeHxIoMFSbNS1U9IOylEw62ezDEtXDNTU8ZvM3EfWXCrqJxE6pGRRZAP6peQ5t0gPwSpANPUh
DZVHxa/qk1S21r5uh3pfWKD8zUyc7kBKjY+g89C5CZVn3cN5S5yy+K5pi+aQhlFyHhrZpDY0vQ3y
ELq+OZR2gHPCJ0WVfqax39xlFkIfCjKIOJmOjxU9K7cQVO1xwK4LdVRV+92MjbxxNa8uH6TnYExy
+YBgBFqyWMSmrmc6Zd27PuLs+wk7WdRP5gpCklriBiD+ylg4TdKzkjUTSbsl/AwbcqH1PR8sSNqH
MB8TcY8I5WOXQk+7fSLm4LUIbmAadM0yoGesLZDRAZNKq5dHV06Sch/lSIQnGNpuBfkr1xweHDDA
TJmsX1/CrfIJZ5OiEhGmyJNnvexSB42BQxz67UkW5fu8Tatdi++nLQMytMVWrze+6JWTf/EDFkE8
l0Uj7oSECNPI4hE4OdqdKqE4jzp/n4nlB0XclAhfX6wwmzVZg1+J5+aq/4iQ8oDxGu/RzoUSfEA7
6RAcU3fLJv3aMLg+I+ECfUHnImWJ3z1LqySi3oD4m1vBA/+dWlWI2135yG1VPFUgNnc5/D47Fo1f
XoJ40e39s96pNFdJWyQVQwZ9ZSRQtn7lqyPW9qrA7ZNgvosxawV4yQAVrG0M9reVdLFbUc6nIUPa
D0yeTtO8yu+mKhqyF4QisjRZlWv7UbcqVIut8ZcQyk9xBrYb77vwQ5xqysGo4YzGufos9bG1EyNF
FvZJrYT3WlF3dtIiVtZWqe9URTG4hWlOKBN7GCGW0tsotm///pXe/+5FihUKhRDqYjG6ihiYKDrK
ie0h7b4PlPTXv48EldekxMKTekVj0QDHxrHZDe5E9/ichp76OBU5nih11m6EjtW+IyAqOJzpVHtR
Lln2/TwrbPVMxs4ckicRvZVfJ3HKqWvp0YeSevmrbIbhLpAl7zkzRuXrv06UcCwjCwdXByfRJR5m
0KrQbHWVzi1ejlngu56KCKgufPkvhmFn056mZAWu/HLH5UPcCnBbe1dUcldporNYveIr93J7lHn9
L/c1x1fCtp0u3BXHuKro0kaL294t+qr/lMSZUydjdZqtxJywo9uipmaAumKhbjRvV5mJxEvKmJ9S
nGFUrRcHqpQsvZADEq9KMB6spro3JlXbm8qf2Cg+3Z7jurTFWAbRfCa5MOayAIiF6hhj3jO6qOfZ
cQd71WR7RP1uGvoDmt37APHffPiFVNL+9tBXPi/odMxVSIWQ/1qCjSRs2a1Slzq3mm3YBZR3nSyL
T1wzMVaKrcSrdVTO4I/CjVtndbtKwLVmlB2T5i+WAyO0xrrVGd6JBbKc6Jvru17dopRdWcOLQRZJ
7TiZRtt4WucmUqKi4TH4blibv32/PTaNtGUdtg74OMHhHTQDRChPLtG3ZSQQ6BssGkvERfdVi8qh
7s3+bv2W4d/qykbdCfaVBB1aNlD4XOxNMLcZDtLYxXhhbNDdG577XhgdbGtqV+oK5FzqaAODu/6U
qExCwCLlUlQqk4shYRdMtarEglM1hi0mzVkwvQd6dD/MfovJQKVzdeiJnThqylSsSWuWgwWNkdXZ
IHmO6kfhSWt1+aHss84Rmz556ke/OvILBJt20lNp4sUyhPlLYPiBPahoRaU6KhRqoGl0sOS54ekP
TjKavSN0KN0JGn+vHfRgLydxsm80OGum7ifuGBfPWM6Up4IC4OA3zS8rUPDebZAHdKZ6qGxx7nV3
KX6x3dh2p7EZK2iZCMMlEcugp91Dh9TPV1VJ+o90n8YdUf4n5pNvnqCXO7EVDqFqeXeFqn3jlWA+
drx47XJq/DO+4sj2B/Gr5Iv3Mt0Ap2loRltFID7RLcwdPxA8ula8aDNAAnuc7H0HyhA0WlmQf837
5IhHj+dEiM1+CPoifpBpVOBV3srxTjOGjLq4KDwhGWn+6ePW2BmsG22hqXIFmVJvM4IsUONAdEdp
NB7odYr8T6LUkepaPDfZZO6aQOmeUktKHQxw6O4UZZq86m1k4T5ES8/UJ9nJ8PGhd9aONgpWDdc5
NgZTjv+8aFIkKr2ps1O6PefBU0d6N9LPbEJS1/IxIbISemHwJXvcT7DkHHnaP+BI99HMUDgsuiHa
KF6sAhDpksgxAmj5P9Hv8voScIyriMSJa4VuiADRFtP6yp+vQunmnGralZZIq2gUsZsKaF3/S6RW
Fn68HblXMYCWvw4fkjxjdg1fXr9+GJPvRvz5gvlhlO9GZGuRLQ3wzwwz95+HojRADU4mlVFBGV1+
qkrLm8GAJ++QDPwI/Won1tVjiNTkrm8cfDdebw+3Ov0aPhKz9gqgQazQl6c/hs88AUFTHW6jN3kY
3iq93s/yeHV2iOrejlNpI3tef0vep3OKzmbA5XT5gC0BTI8SPsNO5yW/h0D7OCS4eufZC+qq0W6K
t5B9q5tifg+/G2/eO++SdfKzcRAh50KnGS3bKHLTFul/OqXopfbtj7mK2/NQ5gxbnXsB8hJn12U6
KrsjsQQ/o8Lt1bo9RgICbJLZBDB8zNPt4da7ngK0haAR35GH4xIgphuJDo5Rs5yWUtneGyztJZLa
TWLl/HC7yAqZlaHTyJw1oGUOwOUHlAR8ETA4sZy6RGl1SOX6WIdl50hChqu2EmAfgIfSfSh696I3
VA80P2nui+OrFE/CoRdS5/a0ry0oQqaIOGickpV9mZxJ4YhCjuX4SYFCsCIeo2GMHOra3sZW3Rpp
kdKoOTqIxFbLEfr2vszkLx3FECSwsVG/PaVrG8cA/kZqj9UlKfDlJ5565EnHtLacsJLTXdMBXVSo
A0Smcfapzd0e7G/zZrGgsM7oLVDzBg+63KY8NXmFxowGlSi+j8Vg2Ke1ENz5pWU4aaFbdBgE0AxC
amEEL+cHLROmnTcLAee8rXZGl35WtEl9MRSOkN53n7I4ZXs0XfmxB6sTTG0p7hpRtckEpbM4IRvl
56hnyl78XJlhbfM2G22rSZDaauNPaub/EGLD+3J7nlcCDR1ykWqEQWd3VfdQTS+JoGkazjSVdwp7
10ZcT8GgxWrPBU0jjEzl6nB7zFU45a37PplaLCTIJD6TLhIBkFWoyl3gcwe/eEONCvOLV/+5Pdpq
2zAalUCUTCi4EAbm/fsutEXWMBnh2KM77B8U4DPYwdAXROh44xys+9WEatiJFOdIEAlwi+dnK9aJ
P2pV4Ta2uBedxDZPwIRs4ZC6vruVkq5mxWD8W5dwLjfw01kMVqPwAI+5h8Gbv6njVwFrgBIgtvH5
9sdb0ZnpdYkEaVAaxE/eZYuvZ7bj1NE8yVzxoO2gfwAYHppdt2t2xkFGpYW6yHlLgWYdUZT5+cmL
mdqIDg7lcsWaprfiHGiFWwtfcvNP2J6l4evGvFZFTo26ME8HiIJUVGEoXo7R41Yr9GOTuX0tfNIz
sIrRcAwlbS8BUxQEIsps4ScmdyC3bg99ZXYXIy+u2trsIzFo2szV8xdFvUsQ+0m27MjWp3qenTIb
eNJz181FTLbSDi1HcLWuMr6a0VPuO6NwZ1pAX59uT+ba/piZTqY1N3ln8sbiO1p6LFhI9LrWa/w4
2Po+ssn0v6k76mfwSdXjv7MVWS7yWIy9oAWoIL4X2yPPI+zsMoZstIOWHorwX8FP859P2Zt6ALzc
VUFfokHp5xHbL+q+jAjLd1jlbeRAV2KFwnGiXQDkGtTcMiipSitIHuUFys29M9n89zG5m4n4qZsc
pI0UaL3jMHOVqWrLoPEp6i/2OrjSxALZmLjZcJe1nz3jKCUvt/fBKqTTLSDxmatT1HtX36y1yAKs
YspccEI7KXBEdP4im57lTih3avh8e7SVBotOq4XM0eSVwUWyupzBFecaHQLD8f/Eu+KUOpEt7NWP
0kF0cztwTOf2eOsPyHtp7rggOYQXwbLFg6UbqgI99T2vDhAe9IdiV1M923mWsFUgWp9c6k/GLCvD
CcZqdxHXMYHOMAkZLIeo/LGKFG+vtuFRVbXpR1r2vJy9qNwofK3UnfmaHCdEv/BOEhl5cR9brdIr
qsXXhKbm+MfMFZzpZXiG5eMEZ9AoG6u3zsip7FEj4uaSeOquqlKkrK3Q6LoT5DkQ1BJbQgzWf/3z
ktFipJVjwqdndos9nylWPKhybmAlNEnndqZKCFpan/QMi5V/HAqJC56iFiGDu3IVj2pgLmU4yswn
0AfsWuSvcq6Bd5GiZGMfri59VorWEbLjFk8NsrXLYCvoKkrJMV9O6u6KX4qP2Qa+QVvv+NVZ/jsK
0dWkzL1+MRUT+sgBR8+xhurYem19COhLu50alh8FOoERne77rks2otS8sy8Sbt2kjYrL9ZwaGqq6
uLPCKC4s0C0oinf5aAeNaLiCSLIsUs+S0YvXZMjvio/sr2+2jS2Z5RYpa3XMOW4zz4z/4OazKj2n
42AFPubXjpo/Jkh+ab/TfuOsrfY+RmCkh6YuISIvr4bQgCZHYI0VqmnHyQ9OljBsoJTWkwBnpyBM
AIwAH57l7QiXrDX60JIddFMPdOdVWx6l33mPf/XtbX9lKmiLoC6CoxPzWcoEl21Xpg3yTA62JR/y
sXyumo2Gx2oqOCPoXJCAOggYq0slTUJvCgZs1dTa7f0X8ttky0bx2hBsc24TqkjrJTd9aQL4yhC5
csbW1CjeOuv3P34nZjFLHc1dV1Z8uSCNyQOf8hLwR9B7U6TvJ0XZiECrE/t3CKR2yGfnzTXP8t0T
p6jMEVl2uXenyXpstYrS7wRKv1TTzhkUaCyjPMKmmXAnuD23K5+PE4tINEggIvlSlDgNDDZXGMou
mAX1WFrhK260whcDc/aNKa5229yREcnL2NgUNJahTwGhbwRoELt9KHZ2kco5SP2ucG7P5+ooFkkM
sHEUS5ajDCNOTjpe4eheJc2nAXTfNyXbsoz9G8kuIh1zoVfy1+vOBOq1WC4pi/pBpvHu8likvmCW
hrkXKhNiXdaMkKi0H3kkKCGKsVbys8Ve56m2BmXXWGNEtT/HzMkNpEDZG9PUHSyDnkGlad2JxrXs
yKN2REcqoM5entU4+h7pgvRk1En+FTQO9hqm/ugPk24Hfap+6pKwwbMKgNxUzMyIQi4e6jQO3aHx
PLeKk69xIvzCWhA11dgaTmEcNM9VBy9G1MfqscUv4Tk3jOPtVbiyq+Cnzgoe85XKkl9u56SEI1Nk
IGpyXYXOVv1OesqtRr0RXtZvF9YBnXOcxXA0NqE8XI6Df4CvJaoxuWE1VIWD2OJ5Cnz1s5ThblAF
MOgwNih3opEF6Z7LML5vFFo1vWd8FaM6wUqBQpSt8+7fZ1qWbcTX1WXPr9Pm7BZoAA+r5S5RcuRC
LbUcXV8Jg11dJ7tQbLJ9x5u4nzb2/SrrXIw1/5Z3ASTqRjwkqV64fdEi8joiU9iNHltKnvRzhGLh
zhz8wb69zNcOG8kZ6CzuKmLH4h0n9XpQNTITFIr+lz9hm6ziFnN7jGsTez/GIrUdLQ9GUwCYA87l
MTb874b5DEzie9tFXyMz37jd15k035FLl4eJBtphVXWlU2n1dcXJDutcvo9DA6GxPEz+ALGoT72m
vNHVD+xWkT8MUSodvbjx7UijCBBa052SddbGJ1738ecfZKgkHYgQkOUvtnhUiz2bOSeVjxLvlHoI
nxBes+9ZAa7SapTaSSwBX+wk+pUmeQHUUdA3TvOVZdZMXhW4ss794eWLpkFLXYzaEKdiLe93SQXC
J1LHjXLtlXWe5ex4OnFUqNkuQsZUemXUwZ1yIzU4TZ537MoCNPZw7qBsqsJ/MRq5G5Gb6I22w2K0
TMFerYMsCZUMFXzehrHdNVHE/m29h2oUR7uD8LbR7742RereXH0A1eh9LbYynFwrCWoTd+kAlUTz
BzKq0s4TSuEuyej6tgj+3j471zYPARiZyrl/sL4NNatvK8xwBnRzdGzZSo88ry8TlPeRTTRCTMeL
AZeq0jTH37ROUxTqJf1w+0dcuQu48HkZUMIlT1MXs1ZkUTDQQBlcPwMZxZsF6cpcOBplb21kGFfi
LS0cOm60F+b29GJR5aZKAYC0A9rawb02TvtUTh+6qtmpQr2xf65MinoMz6z5kU9mO//zd+G2TSZK
t2UMGot78NwCFv7jRamOI6ol/bn9/da7Bp9N1ZjxkVSmuU4uh4Kq2sldrs+OmVhi1FKp2CB+TzmU
ViTnjW8DQPiNfTP/kZfpDdxB6gnW/7Sal7PLASnIacNZNGo5+R4OpXgySEBtoZYiJ+yhvHZ+hv1Y
R0dfU5pgI96sPy4PZPasgjAbpd1lb1hpej1qG6Bu0eh5By7Wp1nI5H7C5eX2p11vGABS5PVwGA3y
lGUJWTYgO+eYSSNfOmBzjb0mR6D10xzeaxTY1kgz5/aI16ZGCYr+KWDVGSZwuZiFV3aJmTBiS66M
kF43OjFuumlQmBvB5trcSOsNWkK87FYFtl5AM1K2OAxhH/ZfYxApZanz9FbC8uzJeBTfntjKSAGW
EJjmGf/AqgEaXZwIfExTVH95JMkYoEa22Vrax0otYECN0dTYZal89mc3yzaaBNfvzVMYWOopDZTc
jgsJiWktFBBRiMXWLgs9/5DjIXVqCgzwgBrGh7gQqo1dvr7WkKPkhWDNuoYK8elyLVLqMAIPyslN
QGDHMr4OtJS2jBvm6HZ5lIhH2MwB7eOuWXV5DIz3GmiNM00g810hSB98VR5w8lXqc2iIGOpZeWd7
Q7slcHhl/Tk7ZDESPRiVNtPl7IY6sMI0IPQ3jejvqqQFYRHKZ38Qcfal1e3eXv8r8/wLOJ+hjXCs
lgALXG/HxJ9MhE0E607Mkx3Um8+CptudgWFxCk6n2GpcXBmSmw2EI4iumcqiXM7Q9PUeCsEIz2No
EztpwsdC/2xaQrDTEY0MeSolRZ/Z05ieBynPdz1sXl2uXTE0hF0MQEkPpC8WcUzIXsDrfrr9QdYn
nZolnQHuBhjzK2rxwMrEheJ1rqpYCb/IezRrGlJCX26pXq/38d/aCpceDGbAyIuTN5VxGbSq0rnU
hVF5mAS6sEG/pXd9ZT7zVQcZQwEgsdJ7nrJQVUuERVx/Ks582GMYqDscCzbiyPq2o+lF+dygryLN
+dnlotbikIdBkPduXYUBELJsVqrDwR3DyMgppUF35MRKNzbvtS9Iz4OyCxiTuUt6OejE9dDXFkzH
VsY/nVplnyQbQ6yP41zSI9AwK7pTywYEXkAK8D+/d9MedREEIwxbbsL6XJowTf282Rju2oxwSaZU
zasB7PkitrGGTSGVQGFHP3hKVeljGv68vb//MnIvIxsKk39ZEFSstFUDTPJjchGZDa4wEJC8RBEg
q0nWQ4aKx9dU1cgrm/CrL8sPhdWdYyQp7rLZGRo8C/SlTi6PadYXeCXk4V2tJE9YbYwH5PZ/ezP3
Xi31X5U33mmpYj1JwDN2ZqzBzx9F6U4RZGRZoq60vVjp7DwTI969mGffnuKVj4iEJrUFHoTsimWA
Mao49nTcrd1UKY4Vlqee9e/JMchXrD8hBc0do+XOE/UqDkcIxG5oRvspQ38lYaKY8NyeyZXDi/sf
rfK5CgGCf3EZ6KLg9z3GNm6Rf8y071XzI263ksYrX4twR/GSiEfysgSct5PiNUKTAPuGmxm3ThrF
G7OQ/qoULPbcxRjzlfAu7U4lKR0CFX9nEaWf/0fZdS1HimTRLyKCBBLziilfkkqtllr9QqgdZGKT
dMDX76nZl2lJIcXs68wOokhz77nHPJaraw5VKeStdUVzUw5Vl/Ma1l3dIOPDPDZDqqnfpgZ+R2Ux
1LXcEukMeUeHZGu4SvLRlbiLq2hWTxSR7gXsW6ejoyFD93oIRuIpfFrAuoWRTDQeQ5iWILvTeywH
jqAnXldbJ6iqnDSmPcAN+Xqp115eVv18XqaZjIibD1nu98ufMpkHeFaOeh9WTX10AjbDyQixJNL+
si1oiZDYsYukit95oiZb6OnW7VTFXyMH4Xy9421kDzUsdEnhLZuDqUAPpFLH1hImPYuX2zaYi7Ay
ywMS1qN7RLSzU8T9Zh8u5D7uILqqjf5t4fySwmEofJT4Wjn3/BYjSRdKgBi83Q61r5VddSMnUZ57
DzGMoISjiSJmKPxyEKelQjrl1MJgSnoW3i6IQzrbHvSfpGrpznMo8P0RMMI2CcI6nVnDEEI6TilB
qMfBWb2wTYkwTZFUQ9NlZFzLJk1qAwOfIZ7KNfUN4ou1jdvLOLg3ZixtDhsiBi7wn/+4HbBGsR1A
zUSlAnetV+e9pOPcNWOsN2LNYuRJdXUxYyL88UPeNFEQMbsAAEGAwWNwVP69Vp2Rks6UHPJ5r0WK
2YA7jLA9xwQgJWGrC0i2DEQZvZ97YHDlHz/8nesGPTDYFZjC4WR5DdlIh0cOqBFmQ/DNUs2APxor
oY2bHbAW/fKzkIb3Nj8ehB8V1ksod17dN6WYmFxabH7SxKltZO7Kzwiu7z4iRnbpVd0BVt+rjzb2
gYlDpFdvZqTpdf1h0vo/t0w+fjDUUWBaoJt5jR84tbJM2cZsYqbyFo4TdROdKRlzkP+Lj7/POwcy
xqTo6BFRC4bn6zIHvuD4Jgy/1ziHh2iIi9qd9+7yGSr8Tld2hcUhiQFbFwb1r/vNuEbdRhWkTjK5
g4zZdbw0ac8tRhNTxFMm2kxPakuSW+7Eh1F9Wcl4Afy1r+2pQ95Vn6Dpd4JCI3jt4x/g7QLFTBDg
Gmp3XLD439+7AyBr4MLZCSxKteYjt8fVH79SjtLIk59Nhd+uHPQjiFG4svNBTXgNLbKxgfELh+fp
yGHwYEQWm98fv80nT3htHllNuBbjCG7yHaqEpJvAa/2skXy7Yv56iejVFU6d2eIrIBDVVWiupEnh
LA9502fZPZ89xvv7u3jGFT7r8CaRf29RadVPPHn8+Md659P/+3O8Pn0d4S18uT5CdkeUizHNOead
avmkWnjbHv79g12/2b9qhRgVvVu5LVZYBLNIWdZ5y9ad8umm8urHsry1lBUfv9k72w3PxGTQg+AO
E+HXwBlw+V7W1iwbhBAluOG/4xwWWVhCZ+Ori/HndV9OMNptfLfLmJU7BkRWU2S+8fLb4KMmI/DC
axKLyoUAa0M2bb1pKa0/+W3+mcz8XUjhDwVfCIfPlSDyuj/osU90I5XdGIaKR4XxUKWgxt9Pq4cY
iTXWp9YZv+OI8ve1M1+ctps2CErGgEejoCIUAeYY/a1ZTeyUA37ATT/Oba4N3azK74J8akd5EU7v
X1xqwzsPL5dDm6Efq6EGnwwIZjGX6/LUi9VPrY3NrfT6h3Lwqr2ZyrMsnWUbeKx9KdHfwjU/NDcL
DM0+K/H999Y7bugrkRTVAG7qv1eJhN0LHEv1AkPGBoZxns1caL4wMc+nxqS1aA5l/6dLhruZyj/d
OqbREt7Bm+y3X8sNhEpn7oqH0u8fA0YO1qOnUniwJmSHbojvMUk6tUDaW0WzyBv+JLbNldVfGg2r
Er/VGVXOAeZKBU/q3xSOhVlLp09gkne2AS5MUI1pAFIarrW/XxAD924sYYK56T0TpXWYbOdQ3OlK
Zyphz2WPWpLOn/UC7/yq/0hsQfLH6OENEq+MWSadoPZR0I/DE1A5F2JMuQMEpXYf77l3HoX2DPLB
K38I6Suv3g8xB21TT47Z0Hg7qbukP8rw8vEjrnfRq80Cr14Y5mB2g2nza5hYwifQmhn2V1Ucfh09
79gj/nYqqy2cNo9BoH/998fFgFnQdIJO9eaNogYMCjAFzSaaYTu6HMOkvxlidXYIMkTb/rOJ5/UH
evV215kJPhIoUxgyvLqJqzbiA/Mx3Qsqu5XAoYHtpwGCfRtyDczJZRAXHlgUyyGpP7kJ3vl2fz36
1ear0S/KwODbTd15EmHK/JfF8E/q8He+HtzL4HaELYBC6zUQOnhLUzamsRv806moekhMF9Xu7Fyb
b5Tb0yTi5ufHX/Cd98JKCdHXJ2gv3mhNRzt3IG/3wP5mJIOxqNw3q/tMkZj8yQDj7bj6n24bXTeG
F1djv+tf8q9LDkim/j/OAwnnKRQTSlU2pIqIfPTp3eK0v502yHRFH2SzvDh0zBLr70BI+SxU8c0x
gz8E9Sx+w6uByhuvfOqDSdYN1+rc6dBw253fOweZdOeEmIsMf+r/7M6PjQHYHl8WjF6oDF4fbAGs
lGGZJezGWfkuquxNEn+W2P7mO14fAekZpmEYoLyZaRAze04Er6kNDImDHQvlV+i94o1cok8WzHu/
3lV2FvoYKII282oPlhPCIJYAC6aFvwZgsynMu1ZHWeN3/tHIxsKEOISjRuDQ/OOl+qYY+6dLvUJD
8JJ/CxTWlFTURho9TwldsiDKPYzLCBshJ0YEbW3D4uPnvfOTAta50ocpMIo3NhbQ7a1MjTjc3P53
IuYTyv2NHuSXj5/y7lvB3yHAaBbsm9dnGgf/up9qNPhOidgdmDpBzYC+1P/+8WPeigDw611VE9fT
Bcju6zVYW2+sbAeXIqRVZ+tkAUS5RR1QvJ3KMBe4+OaZCSe3Meha9Bl2K5+0rG8aD1AywN28UiYA
UCKo6+/9v/ZK1LAT1JvVHBKYMpuZ7T9+x3d+ShAl0DzifoBr3mvyoyDD6Eu/MhvBEcRVdGpIByRV
lPCs//hB76wMWPPBOQLsCAwTXzuUBokBghyEejNNNIW6Y+OgK4CR2vbjx7xJssK5gR7/n+EMAmmg
Qvz7J8MMYXBAiDKb2h2mXRRNbj6DMZi1YXKUEYSPmvVyQ/k6D6ms65+rMdVeYnbzn+eP+EOAY2Dv
XfPH3mwFGZHWXQHabaKlwRHtFkFtP/lN3/l4FAsU4TJ40euY8+93JZLPUMrgERzO6tgA2NMB7Ls/
mzW+raJx91xp+pCP4wPixvv7Oa3jdeFaJXrjgo73pxqWnVx8c78gEP2LkwxC513X83MyR31BYOCU
wvfeFlBCQ3NaE6eA7x699EP3S3pz+zgT314nZk4Gf95dgxFd5oPGBrwTlG5nmcKMAJuY1WRQsAdj
bm097xJqyoO5mp3YBGPm0S4/Lb4wQNN4bEKcpAB+wwnjB2Q2fuYj+qbEuL4+Du6r03KMMfirXch5
P4xBWxvYANUpmcJUrHers2+nrPssiO2dmwKMHvhlXAeLqHpffdFkbCojFuS7sVKK3KrlFgb8iKUa
gwDvCNZfJweyn0G5//bxvrn+h/8qE6EX+NeD6VWO969KI1iWjjOGiIep2SDHfpVZrdES/lYvU5BK
88mF+PYw8ICdAhyCLAN0fu+6sP/1NLU0Pnyl8Jo9zDZKKCOfgVv/583hueDVQVGFMTHwsevf8K9n
VJXnTNKDLqLCdXcVBKltMmRUfjaffbsJr8czpi5XgS7kpa9WBwXHlCFfQm9gpF/COXL5Majd6Hxy
rr29CSBsQhAvLABwvb4RyfoYupU01lB5wGBfFuVnppFv1zjcuDFqx/YGoeBtGT0Y44KtjC2+7OH4
LkSbu3Veyhu7Pn+80t759vgwqO0AoYBu//q7QLenFk2k3igXO92LMDSYcqs/U72/81lw8IL+gZsT
ReTri23t3AjJ7RHM+Tu+lUovsJ5Zy7QOZLH6Lf2kqXunVLgSxsGVhWgKa/v1Klg6plmHMwvaYgsR
bpvDbCXzbv+vLf5ML/h2s+JhaOWusw0wDl/XP532ptCB/TxykOhGntWOHIINP4hPqo/3fkKUxbhc
AP2j+X51GClV1gmObsgSybiNuxuCwFP0IfT3xwvivcdAKoj3wEZFr//qMfDtDLhVWBCjPOA8kBQ+
L8uW28+aKe/NEQfkH0K8BIUj/O5eP8eFeEjUPBbIVgb+ueEbhH6d1i0sIIpxC5jq47dCyfHOSvfB
DIrB0MJJ96ZPZJHxuwpD5sJXjTYpHPGMCzZKrcB8daY1a8KeF143+Cr1a9pmS+LZg8fomCfRZO67
1i2/chjP5jDwa29bktQ97LmXZBcllYT6QDZ+EXVufersMBW6ansYEVlYy9Y9nW6MjpG41GFQ08zO
KDLG0deY1k73aDd9kVpa67OaERIjgvEPfA/Fw4DRaCFHas6LxkRzVrMqnN6siDbxui8srlofjkaI
iF1YHWcJgl/+dDMFqD/065PDE3YP2wUfNPhRPcYRPYIqwW5qFug/IiLY5HHDDlCWlS8rPIBV4a3L
o4/IegCGCla4HFUhuZnoKAp4tsgTpFf1kYXJvgGTAsIcqlDetDXNq26Nz7WbqJca5JGlKJHh89jT
UDx6Y7LcdlHffXOd1j85IZC5UpDlJaYmvlTN3MAegvpfy1Yuqdto+msVUvKUDK2A03cAY5DVCXbd
vK6IeXHr6B7DqqAqBHenHRnbOC+NOICeYFi6mknD+1fI7uApHTXZOEburW0NbBJWI8s8pO0QZCRk
bMGo2LT3SBx8rGfy4gMf3Qe0D1D/8uYSkAUmBNbtdiqBs5By++DEuA2OonJ1WoH90+/DgMXpLKur
Ool650Y2NXIF9VynDvfgS1HDmjCMlxfYMZHj1HRr0cx2hN9dgGJ+XqL2ZEnfxqmYwRfMG4ZQRZmM
Y5HgwxbG6NFDF+UGXa6d0T+Q0d0i96Y5WGnNYfAJLPuT62xlps/1ImCf0OvhyJoZsTBeOSLLx59+
GGdpHjkm23uKjwoZzIBQceVfDMIJdi0sNBDi7XW/4mq6m5eyQlYVoRjZRyOSXfAvjv6YErfhPzQV
cQFOPAbmsE8JEFaD+TjM/dtdrVSd8yY4D2AfHla4KBW6TggCwkc3nXDZpKahFxojYxPW1W0Kh5Dh
IcLHwmLn+COo5MF9vKp7uSKHakGMz62YUMzC6jmG3g8ezT3rn3w6lF22tH2T1q0NdiGHxKKyU/mI
Np7vBKxFcMknGLeNXfICV+AobzvkkqCmqyAQ52UIJ92WOtvYZ/GDIH63i+YgKdTMWkSyJKDqre3k
nkmXqA2m7T/LuFx33braXRQyhfQRNSFNxiv50YcHApwctIvWz3FndeoCtvbglVbdoXFCsyNwpIcR
dc82PCnJrhFDdQK0GBTdwGzRaG88iMUpj1Pstrt2tvQCTUGN4WAJFlRPFhgQO0ZeVMcuazXBrNNf
65ulcoavSP54dMhUQtdi54N7DRCHN28H8p1g4DYhcDLK5ErHreWJtx3HBUa0bn9x3DUIc2fA3jRx
9QulM5JdGJM90r9KpS/dpAZ4FUoKywhv9b/63Tw/L76S32fI/57lKJ07Vs7LXeRjSKs94myQ7EKO
66CayxIiE9ZUi7cn8E5HQJTx4pxHVj2g2BzOTEXy2Wpt034I3FtO/h+4hMG8ahQMYlr2UFoQA8AH
gFeTq8264zgHbqN+BvIai+M6Kff7CjFlNnuwwTc4eiqr7CGKLN+RcvoDT3ePZjK6OvaQkYLfujQk
QboZqx4j4TUn8ChCmyI06Rx3yZz6HnZ1BqNGk9pZv2g1dCcnsDjNZOUBqwNIvEEgI7sIpCCsKTjv
+saHjOtLfbWUDmEAW/jeDEuPkH2fu2DIpA3GYtQ8Au1XYJH06qcUsGlWlq8pm+ro64gI+X0J3TZJ
3YVH6cT0VECklJxUg2+YLhDvVnjb2CtY1YY493XIMz0kU5BNOKqwTK9yKTyxf4niaYb5qIimc6ss
bRGj4iNTB2/g37o1SGEkXuNfAZcanIfGIQES1QYfcQ7C9761bq2zQfFGpw0tpxta8W/xKsvnmAcB
B9GmabcrQ7ZnhLnPA4cfH6zmplFuSlDJ5tRZe3ffIN3swuzi3EggWSpF3TM8tAsGz9nSt4KmDWde
s7OLpXcJZOTbMQgvCMqubgnIqjesYwg/6Uy9N4CrNEztQufUq7L9jtgFIAELM+bbOgdRzk0cIv2i
GnMWQINeU5A5MbsHoNz14npzl2yLLjh+9mLVI/tNuNPRTlX1uzOx2kYrx2zHwi7WLSCZgp+U7bo1
J8m6PpdwyHv2sZ5UtnQV2fe2Ni+D6t0NtO/lBhdxUhVw9oOJHR8H/bsVY8ZpaXZ0CHi2QMn9OCej
g9S4wa1Try7D7YgQuLPxZhj7ue7XyonEU12q0wLp9T2xSXlmY7grsVl/wcTcgIrez/u66mkel02N
gEUVlshh08NvzRVcaaqq1luQWbyM0GrN5lXY7ThM4ls4CZZp3Xf7krUQttl5JGgKljsoPQTeNwI9
aSI4Z3UvyZEgIw35V3A13+L6JFlCLazNK0WWFlaIypAU7PG62/VespxtEs8ZKDrkhXf1NdFOEu8M
ApEL4+ruatCErAiRVkRUtxOsrnOo/vyMXTlXs16/IWMROiWibJUhZTv5xRJwLpuS+wjRCpbwALWt
PkrD4yvs0u07r8GUZSJ3spZh5sVV9STrlmwJB+8DFEBcU+MQbgKtuyykJTLOAhy4wMCaEm/dYBFd
jFj7HJWDvFdjLU6TCkKc4sHQpEEJb0UP8XDPTg3aU9qwa64BRYrgF7SkSE+v4ivSOsfJzagrcRzY
0p4nZeIdh329k9qEipy4S//QjQa+8eC/zVvkBzhwY2fnHkU+riFI/37ooO2/eo6LWMN6gRFjx0d6
Yfy6j2HVvJHQNmwsjnnYUcwwiHAHDpxC11MWNorCj2DiOXLD3S8sDJsiimeW2lV0cBn2WggmF+9r
ME8oMfqxLbql9HGGInYw9TQd902iVKGF65+joVyB0QRop3H++EjuU8h1HBxAFLyujwgHI5khEyh1
nT9DCxvGU3zq1wplbWe8o6u7P25Eyi8mTtqbcmzENzWu4wNu6KnAaRfflrOdsVASeku9Or5vYzn8
nIhFfeSKMXepmHqMWnt2bqMmeiasngofd1PBMeXMUfvYrRuL5LFbEhSL0EJ5a0EGNiIhMTq41Zg8
cDUMmwFyPITUkrlCKgih4DJiAhaH3OMp9NL6RYhk3LcNDoHcrD1tsCOHCAsirPW9E/SntRHlqV/s
fc25fuziYMyCEgoIQ3t3a7s54amBsOdh6bB256jsUs9thtvQWHNBYkSyDVjpIRE4PiKiZHqGC839
sAQlg2klHOohLOnSwU/kk+cDbJpV2OdjOb4ovSIsw4Eop0UA5m/cJvw7CW3/hMw0Wgh0hcUw9gs5
NNdRCYFSMCVV5R9Y1QW4hCJ2m4DjiDdW7bPXSvF1nGB9iujJaNskSzlskl58jdymOkQOrrUcPqni
ARqZ/k7TyG7buBm3s2wqpGV6CHIqkZGJw8zFV+X6xQttm7kiqjayWthBo74/MQ3rn2Q1/lZjgJ2h
CpBFwjms4TQe0ochdq2cfoZ26nPkGLAcLh0VFhJBAFHMTlCTrzmd3CbztfS/EuPzixJr8MIt2B5V
DGnJiFNg49Ck+qaVI/+IciFntJkwIibzT8FM9BuWnb+ia7M1rslxXPp624TTdx129rZmrfsLOSf+
uU2SsZjg8riPw/HE52lFYkK3ZuHY1xmvxmgPI3j6wwZrrNJeo5hNRdt3AUQtUXzXh4LfwqCRPo6k
3quhHbZwyGcHE/Siz/QsGKy0m3ILGBGK6WBwvlb98nPgyGDxx7a99WHUmgOjL/dUBl4GE5EvKI1x
KiTIKvTnFsLyOegyWFyuuVNq77lMBAHFOsZOhkWsjzQlLrSzaUrfIUU7UnAOI0ExX+rjYHkeWDkN
OY10+XWduujQIFQo68LwLgydewDX/Y2jqPxKyRA4+chAv0f6EYOLNY5yia5s6GXmXImzSzSjjgFk
ny0RIw9oesath+IY5ogeOQ3+GKfwqEX/x3k573zfkS+4cQmOIQabvYurRnWYE0TurQ0SWjHt+GMn
D2dRAgevdmzoSQUL7GOToI2GA3Voe7vSesm72Uc+BXImGX50NMNBT9VRx2U1pn5PfqqGWgyzjZ/R
uhrySJL1ASVpjcyTbj46uNwQErt2eYXk9TuyQJTkJyMvBsF8sCdBb5nRkaYeIlqJ6H77JUX4xqzp
sCM8aovQGnN0GxpAF4EqMRHwv3PV93JiCVxrZ7/MYRfYbFBQB1toNNtvU7silhPugBdE20J+0rUX
9yrZNeBHHLm/2rRaJvSafqiLKSzvYGEbIPcJzGREY40CypWOQerOWjnBizhsi5p0N+M0VE9B4AyI
4hX901zOTpXLMJn/TJGIfoXYYk6B+EhYlrXrPZhj5q6ZY9zMcxed+q6ujiiCsHIjHogsIS5POcNU
q6dw9UkYgh/Zkhzgp4Zu07HohrEebmAY399igt/c1NZPHjwxN4epqdwLTpwWXOjKlLDhRfzKYZ5N
+Ju3429u3WHvE27PM8VtlUI22X3XpOo2nbJxgX9an0i9qF1k5uF+XWK2LSlTj0PvxARhmQ26WZ+V
P2gr7wmR7A4AQJs5BonGDH5SaWDCJnPmEtm82InHwFvHHWIKmx3pZ8wF3NorAmTTQiy92AyHIEZZ
FVBfgvngHoVrj/1Ako3L6/6wYoB/PxHCvLwWa3QfIrhlb6NgBKfFw/P4MvobGTRsv3gQtDkW1CZX
YrwhmnF4HgaPv8Am1d56HkxDU6ab34tnRJlqtd5EKu73YGPUf3Q7hXfNFXJWAVpiJ6mni43kvURM
VYH7TTwLMWJkco1OMER4iF0WSE1tuukrmwK+qZgnc28NwM3oEcxZhgL2d8vcbrHp66waVnu2gxLf
e2bAKdfLlNJAdKfI1vVDJXVwD9eEMmO4K2+4kyD4BVYuLI/bevoeBxbChyZ2TtBOrrcgvN0sEh0G
8JAAmTiNeJCqnXdgxvNb3y3re68bg8PAWP8HLFqE3girvngOrJhRzCaHOin1Xou6xBBbr6BBzRGf
IdDi0+/K7ZNtiZzcNGFs/E6UYx5GtMEsh0G4moqB1lFQOOtCeAr/hB9BIlWTyWFy9j1NNg6GRF/i
JugPLjjIDnZqKfu0b0adTfMqc8XC+gfBZQIQLXDZpTXX6OpuBSgyY2JlFo9tZR/Uh7iGIVgHb4Fj
3PT9nYQ997MHyyJqBQd/24fWIEiQfMCf2aKOs2g31spDO/VDvpRTtK3qcQVHxpmvgT/3i0AYdWOX
otUWwF3J88gImRG0xZhKId1pKoMvjYvPWS3iDwqcuyDCHTC7K55IhPhGh0GAABghfq6dz1WC7MLu
ihVAIYkcWSH0E4g7ttCIod+ubtM8R3XQoARCJOBdNfRJloAzdWeDOcwCmGtvEG5Tw+S750gvncq9
20F8qIflcWbLaezssR2SIsIH9lcXn7x8CEqczNqPpkJov9kFLhy4hUqaI6LCIMUKlDyiSFEnZRGM
nCQ3TrueBzcp7zqYMN5WfoS7mSRZw5JL73rjjg1PTVz/8IFP+HMJ0BGeFMpOO1TB+xAFBFbvuiVz
8iWYxUFTlEhWJ7kagxtHsg149t8a0cYoYUGdB+4C03XUrpDgnTwBjzoXgKUCy01pdtMw/4Ky+dF3
+8dhjl+mqGtSOXdbFHS3DWHnhvAdr/izGOQO0RnACawB8sWBiiCJzY2rW62wk1DrbrvFcsxTlu8t
TIDSpQUeZbguNJyCt6aHikJfU5Hh60zPzUjWp0rr8ajQHWzDinc32vT3dqx2qo0PnuMj3zl6lInO
giWi59gZLzCC1pnuwJgcEaPSWVQwq4EyMUImswtJ8tXEi2AACnX9rwkHOFrN4Afs25HH0lwtiQN6
N1fkmnT7C14rm1UHNoOlwE1Q9S2yX8uNdXAvOgKeabOJ81Wab74PmDhA21RAOr5bxVptm4HfJ/jT
026UL9MiZMErvBu81uFwQ295E9MUZ8gXRsQNg4MZACpkA8AU6WZ2lgNNzFVZScq0VcsCbXiyG5bh
FklR3xZSndfKyVyvElmfJGkXzjeEAh2FlS4ajPXWoOZPsZAwfmNrqmh7dKWA635UDWlZ9xCY17Dq
7lUFcY73rHj0hCDN/Wr1n9iDyKgXmQk4Ltiht/ls7Wn0QUCKWXwDNa7IaOfuMckHGJuMLHXLNYfD
241U0Xfc9E1a9uJKa6sQdsx/ThN8RM0SQJOyAGSbiMzYCNQlhs8JPDeAIEfywW3CXyUuCWrorVrK
n2G1fLvCLXDhRa5zEy6Zh+qKNe5XXY007XTzw5pwxwN9Aok290v22Bktd5xD5QMcYlEO1KGz3jpc
ngRt9iMCldEDz3ew7PkRreYFmSEoNHHM5AjGk5lofMARcvzZBzOKXFS6aRJPVYE47qogkZqPlsM5
yqADh4xmshkFNWQdyuHOJq3adUzyM+ru/qnstQtzPXeMNqHbelvlJWuB3GKx0Q7TQPlVdDJRIm74
FdDEEFYXpHd/oFR6QYAhArD7fRu4NjU1jigk+N4G+O9lSV/VW64hMCg9cp7CeO/Ta7Z2X6wV5gQB
tWuu3OAF5nBf2IyQLVednBIirCEBU7pcEZAa+aYEXGSA3qxOlOtqNrmncDSu7Ith0RMZzZGL4Pfs
r1FqvP7RzuQb0+4PPU+nMqa/vNhmCETDga5PzUD3c1jeaARV59Na/2xXWMPWDnxcOACNUl3XiP5N
unrftwlU53PR+Wy7hBDle+HBlcmU8rD94vcujjN56BznBms4LEYO6DSRu5mJYolUiWaSV2nrYFZj
6uHOrcBiYY2zQ2YH1FeAfKXDnhPQSDPA4t8ih/ogWeq7oOVV7nfuMwmA+o1IHs9om6iURfQStM2v
LhoLdxYn7q43XKP9X939GFCZAsPIAx79wukitpbCU8gXJzP1j7jD95grfMHlhyqshaRSDA84gG94
NMMHwJshtwi/g/MMMCSyR7TMe1EDgOwR/wB/lw6XMj0MSwJ4Ij6xKcIcxOpHbBsGuLL+Mo/xgawO
+H1N3sXqLmJyP/QMUN4874ipRRHyeMoiDQ+qsvJ+M4UeobJEF8azOFHIfTBTsoLzbQ/N1X2KUqfa
QUinjkAjWgx5/Cdv6twjx3pevC54RPQ45KCOl+P+rL4zrMuNqcgBf9Gxb8kTAoNx/sLcG3cekGvV
7BK1dCcv6OBjGiaHVja3Yws4BuS5516KCub4OG4cOlxGu5Z5DWluBqcUCDfAw0Ocdx/la+Igai82
F5dg9hAGtSmiENt3RS2fdf7gFbD6QVamG7NsIq7cRODFp4D6pw2EdgaO5ha7DBZu2xaJ9pi23a/4
jTZju9LCI/Wj45fnLgC4EHgPwuFdZhVY40G7foutc8tL8MfXit4us36MeNmgdLBOCkMt9LjGy1gI
7zTEg5wgwQ3Pul1OsRpOgROhXE5gzuFzvScV/M1jDWNO1HJqiJ7gLATBTxgNudd2aHbjX3oBiUaT
eMPZyrO+94IU2msI6QGlNbEfpWKs89X3IpSUQHUjGx9aC3Az7uOzT9u7PnHVEWAdTaHKLIy/fudE
evj36h1NgrVY5/pBUvGEjmGrw8HLIjqcZ6cEHsTVkdLRYLJPbiGZVimEXXOK/9eQ2RaHaeWcrJfc
tLWdiyZxhrQrUS0aVQHxVNF+qvS8bYkEbsagmYjXsJiXIEkpV5e6qZtMyOjskvbJ8ZZ+5ypAM//j
6LyWI0WyMPxERODNLVC+pJLUct03REujTjxJAol5+v1qr3ZiZ6ZHqoLMc35ba7pNi2gId37XJ6ob
vIfOQC47lmz+0ld7fuET7cl09LbFk7+CtWT9VKWWsQVXd9FfumolkVrBtMOmZe/C3sCswdN2qMzs
t6oH7MsLWX3EIKTYRo20sHM7luhKE+DYHznVJf+6oDn1TjQFhXYT7YeHYozmRNnlqRKBdW3MkR4W
5Q2HXgRMerWf/5I2X86sqptjhOmsJK909ZobLVg/0Nxj6yztIZj5BZoqIDFlsWokVZG5U4Ha1wFZ
AEraSUkEUlp3JbdpPdc3exz1yTfVv9qgs0YG27qTObe3WfeXjLcg6Vz3TcieY9SoPnKPmbGz9d/F
IrJ587MXEQKnOxwIzIRPo9ECcHLSFbgrdpsNk6g0cWO6WeKpy/Zbz+Go/JIghKo9tPRNoeghF58X
cATPIioCy/yrx0u0WISwmCt9LpE2En91X0hL+RF5VB9bnTv7drV/UL7sYN4whgom7t4oUgMQOA38
4VWDI6E5ZaqrKIxnIamnlDbLZ0VvPDlllHi69R9jin6tQ38wl+YstwHaWM+KYWRjoYrae5L/syfZ
a3oS/h4mRy6XzkTgxDr4FDXDmz0PPQOi0+6cxljf6hkQi/7gbAhO5Tr4F+V9IJcogUWX3aLKg119
m619aqa+i8um4e0I7VMACnIvht5ZFoaF5dQVY35xQC7ayV5fBirCrltPGFU1RRZZqhBM7GGoUrzi
NkyWxPyc5xyp3Ehl1BlJK2xxIOaGU6zIfrW2Rcrq0oF+DIMiECLLA59/ujyxkbUnIxztvZiqfdbI
Ml6b7Lx06lrij/Y2/gbfWRRm3xBUgt4A8Wkb5Ydap/nI1LG3CnbR0S4eacycE1EAOQVTosO+eUI2
IZJ6rCiIrgxjl7dUKc0oyh7cGr7dgAI21jmPW0O+MTX+BSN/C0R07QY7ehkbsz1nDVNe00sV62UO
4jaS74axnqwhuzkzv7xCDZeGjjEnyA8CJvLwX7QtiSfsvwVYFNMG2JkRyb27/eA8fw2BYtM1tD8X
33wpRgovtSdSxtDHKXQOm+pA2yxo2uq/zvGSdjNv5vy2YJrCxN0B6prXRZnf1uCLOB+zcycK3kmS
q8gQ0byWUIRAqNoeLpteIT7+A4958Bz5vWDwPuZL+DZotIso5qy0n2s+zKx6MjSLp7U+twYDpOr7
p1UsZRJt/t9V5UaCBRrUdOO7JV9+okjcLV1utnBJixF61F4G69A0DTftHDVJozgsPTH4RNeUAW9s
E2zAuQUbl2X9B8htHJvamL49eA7STgDUeI5ZCovW3HlwoLvR9zaKcAlWoK9KJ6oc3TTLRxX73cod
MmUsea1Nsn6xHAhetnGt19fJ91IrgyQqegofG6gQ0TSvnWa49nntJn47bXR6RwBwkXidZjbqbUJJ
puKlpDuZEEJ+yt4adoYp3i1rfeKmvGGvOXgRM01V09LUddwxXlQdKaxLkSX7sd+IWBvyXy62Rz1G
3+HM16ftLTsLXzw7LeWUQydvSMWKmPRMzr+5IFqzGg7kdKa1Lx7n9c9iGb9bOMC0G3p+x8w1EE1S
uU0iwHJgLP3NpmygoJC/4RnOrWyvy1YzFWXqVXThR+H5XeIW5dsYOG9kEX3ebXz0Y34JKOzdZLhP
053vWEN6gmFCruvcwhtNVqZTrsn5LAJkML0pRTIUMO/rMFyEiGAOJ+fSVBv4n1NBegaaFcc/dhoP
2soKSilWnwpjYpNwgscJ6fwOEHSLjS5vDoaNUzOGGqn2duAMv4K6+g78qaa/vBo/zKDfTmW4dGkU
1v/CuT71U0+TWeuftFFbSU/b/EneMw2YF/IHuheRW/vSu6LhFbeARsRnoo7XV2sdH+kpNpPWqVhS
QZsNbL3JekeisjW7ZlXv0igxMZsg0DBaSYyS+U8UTvtj5k32Y5WGTGjVsC+DOVRQSbLfM5fx4K9s
J+CD8OFzl6fSGtyD0djooP3FuBBoSc0PrSw6KrorbmXnihELlJMiuiBeNz9KHWXkqcfkz2RaT+FM
J/LgUcM80OrSV3p9mJSD8jl7NViLErfTzodFMetDVswoEobATmod1adNu/rQKjO6DTXRELFRLeDE
IzT/j+a1OrmiP5vlNr3mXnCb2EvfO+EpJybyyIwJfPV2NcYaP/Gnwkjk2PuHyoXO9rTZxgO2nVOR
eVMdm2Jrjw6IHz+he8Z23QzvnIyfS+3CWQ9+uF/UiCFbW457H39k/USG2M1shBvfBQYX1k8ITJ8H
+zgPDnSj1eoEbDqE7ylVuNPjCjRtNtavyRmMR0NMWaJAghLSR90vakPFhyW47HcVUSRZHOlMH/Jw
9RC3b/XLNvtQUy1RtMvIM+fVTferp6e1cO5wWtUFVpNa/hJcOj8bGDaXgK+f49zLiGkYncZ7AWgs
gXkL/3GjqO0hqq0sVVZYvnZrHb4Mtv9o5/52kpNbXtdwubOgg1WxEoT6SQyuOm5Tuz2E4xZ+uu3K
UOGv20Qt99J+kKQ6pEGBlWkWq5/tgnK88QVuTwM4FLLyWQAlBeG5RUe+twxjelo5xuMaZPXsiLUF
OkJEwK+MJBvSpfpxR0t/a6+uf41qgy2IGAkWvXqvS/H/k9iDZtbWpapIACAlW/6m8sl5FYul3pFl
TV9NDWu9NkSIkIs3IVCxpZNu89DwZuduElh99muwTDrUKuu9MNzuVKqp43u0nIOcGZZqYVa/ctNe
X3kY+93GTx7nTqE/wmAmu5w4NbZBYY9k1I5j7UGRNL/KiIfHWjz4WGRhl2a1ALW5i99RET4s0muS
su5thoWhPmN1J/LBc2euYWJl+ryqSJkrLnhBnQu8nnPhCOEao1hoFzXbP1F6GirLKEF4twylRjSZ
SHyVPW/7efVzwqUIw8uHYk5y2ehf2g70rcCL/nAvwdjNaiuvooPjOvgWuVf3iF26gWAS3FOY+Zq/
dISEGBJNvsXSX4MzyJqTrJbVH4ni5IdTRvgngmj7NaihOgbDFJ6iprKSuWuCxGiH4sdxCgRUcrZB
dfN8nd5EBZLAzknPp13oGMR65YzVFrZTPqlAF3zb4TL1SbMweLc9p2EsVDP854DFv0aDvyLKlgF/
GvoDnQQtEjRKVwjRtQhIzk1+EVzarrVxhzO+3Mq1pDBdlvxonJtZSp6mvauGPBzSarWtf8FStQEZ
ov7wZ8I69leMW3O1lB6gVuCNqAur/pvUALxWD+LDYGU6kl0E6rVJW8SOtssDXRFTIgVfb9ZSQbBl
unwXuX+nZWzhg9v56K+7vENTWetwT9bSmMyt9zxsvf1ISXufmD4AVLbR0m5MvfhE9FlVsZOBS2SR
eBytvHyEj2Uu3BhHu9W3n2gIaj8tD/CBsoA5os5pHvRtWqf6FT8GTNJkTZo3jCL4vdV7dRGHQWk9
+OE83wLiCx99uySWAFXiEGRmOsiqTPgS/5uQZV7BxbovDvXZ+zCU942A/SlzxzZubGoF+3ZbUj1Z
dSKnaUv12ly2NdAxmX1IORU0KtfAb/iOJSEOZk3bdu5vjT+Tr52tdTxEukitINwOrlOeFndqDwvi
M8PIw8e2V9/aoam4nFHNmCE5MiuyDeo3WvZue+2voWyKlIU5gg8H9pDrQqQQ+rT33LKnW4mS4ZNR
KtstuONP43hXKwasAl7niYcBlrXvA1ODHW/h2+oFuYU2ouBOmXwSOgFJnYdo5bsCk6e5slvuntqs
utZhlu3se2Kw3+p65/z/75LW9ojgwQc/1Ta/JAKssQISFvxqZMNGb6R5jWe/01+LoD+MDdUS0D5G
hATJGcx9HQU8Ki2bFYyw5rOst5NGvtCjNFvVzh+VSIKOJDB4tSqtZ84l3xHFW+PpKbabvE+GcDRQ
lZQY/EeiK4CBp3MT5NXBNGCI0YSO70uvQsYl1J1rTFlGc6ga88oooBNtLswDS1cmWF33HDdLwjMe
9x4juUMNbxxyGCHAXFqYqGFwPq1ieh5y3e4aRNGgcthxKZMad6vpNg9MZd61bq1tFzIYHTOinLaq
JhkEpZGVasrkL3lVf1Va+bdqEOFnvayE+/nuQpFMPff/FjMLz2sB4xFF+bOfKcg9r/RZB7rgWYq6
eQG9fmw6psjd4LUj0+16ERvg9OhXz3WJyIyrZ6WkYxp4EEQpgiHxDKTYerDDvRMGIo78sjkN0mhv
gzGJh9Ak1mgIy1tWtc4vhP4VuYNlb4DHkJ6yoCpQJJcNNbqpO7+z5daYUl3XXx0+jhwFYz6XvCEm
/xqQaZeEkqfEApxIHQuVBXLq2XnhyrSKmBsPOlau+hIwhfxCIkWpQqbH35MeJsZkopwm1bxyl4zv
MF3mmZOnYBG3HM5dDMFJU5dni3HmN4kHz2vb24dS8xxPYZshiHXfbF67Z2nrX3arEL8vXXeKLMON
C3v67nloikFOT4j1a8yqgFZwakRZrHokmL784u79sAsSnTCwk7Ni17vC5NSYq3XYR9W6ggHhfJky
XtmxstY9E2F5H2TE3qzNp6GqxaWLpH0uW4j9oCiLdFvI5ZIt+J2KSDHaoFMTYUQDl9vqBzt1Dwed
A+faSHkuA2Z5c8zumVwz8V1l5p5qRGtTXNbaCtNuG0QUZ5OeGVQpAcyxgKSTKfSjXKKHSaOfBRo+
r6b45g2jOa8hmov+zou3jTJh3M53TMTkCROjtOevrDomScM8wbbWb1lXf7HHOU8bef2xr6P1OWjK
5VF1Tb2LpoZhZUYeX7b3bb3mkldlYb6OYlEilRvZz2U/vkT5ZqeFKo2TueY/vqISeGCaSpbIh1ZE
qf7YBWBnGZMnce5rTOTqcq5MQGFqoef/lxMf7GAsH0TVr+hxBw6VoCDnK8j1V7819bnutg0t3ub8
nnF0DYiJy+GZWETKAnPeGwnBvq/Rn8UoPywoOE8+e+htRQJA/x+R+oyg2PhgJr0hZ+0yqktEuuaJ
P2uD6QjsePOBkjyYwbTxy+Do5UiKCDgGDedRPjHRkPxRQCNphgxQ0fI0+0WW8mQyLCmFEj7KXszI
6vfZhhK9lE0QL7pYjqZZmYjKINVk0Dtw6h1LsemURsIUvZBhFPaHyqj/5IrxozJWc0ec2MKzVoz7
u6vpOq5YuXcrWMBdJaM4Zz2NnBNYV455C1i8yYhnMcdJyyXS6+5dev6c9Pd4jLnzGHdzHNpLphbU
W7ILvjJFJq2c+stQGN0+95qfyQMNt8alJ9Es/KJRq+elo9J+H0rKcDBgZ2kAD95vNokp8wqrZhes
j0PW3yw8NHsl2/JRFiWAaGd3z5WCCfNm0e3sZaKfcguOvjv6aT+E8oFBID9xpdxzdBrmIWt60u3w
km3FR+ai6UD4j9BCeIuz66JaXspNhs/SMVnZhyhKpTsWaTQEPyEP2HmhKj6txvt5W7f990j61SWa
fHCGFsdABcbkYiVxnWkH83Jxx/InFO2UulJOYyxsa9m5qFBTq6z8fdCpizA2mVRbRHQi5BkDUAm6
19wPCppz+tWpH+6cSbqOi3W1aO5CzGj0CX5qtr9h/MPJYz2BIY+xUiNvfZbLIEEeikyh1/4BIR5w
uFzFJ+8Q9eFMOGnrlznwH6XRViaRNDANL4XxrCUNgHZGop8KrFcSysK9RIDwPvo5YGTeBkej4Rdp
C+d3Hkb5EAdwjseKVF5YxNr2aSmCG9nKrnzwDCo9I2VcpyrijrSaon1s5qj92PiGgkS2LU1pKqyj
J8FTmaJphltqrX6HoU2kOsqzP5gWottMbyEHGRb1T8MOop0tOcdEj1w4tfuwR0yAt3ohjeAx2Iqf
yjM0oHdW7QhYZrWf8uYTgFeeRpboNC+4SbLcW08k9PhPSJCMnSGK9hDaUXkNipkY/fx7ndmzGn+t
/oxYgkD3bRdOeMvc+P8FoUwSdcvIIsP3jkh6YLqAmBFbqv6AiG09kLR56BWaBQOK/m8t3Okydh4g
Z9h/COsObMjCeQc7L3cL3tudAap89e1+5elR4mmpqu0He0TmpONWEWoAAv6MPsD+A5+IX9Zu3yrL
WZlFpX1s3HlKkDu76ewMFLY6NJFPrnWbWxAParzN7tPFCxabhdml01Qh9DWqYn7SHImnKTfbxN5m
99RRUvzTw/GTdyGKYzaVxaVz134fdryq3MfG90qlA9u0gswIG3tfmU0Ke2d9eIbxEoymc2wq0Zw4
zdZj3iNQFSMOEz0gcUbGUP/xew01ljVKHq1B7a3Jy+IZkV/qEaifq6WOSbkffy+o9V/rO01t5UI/
G4g1H7l0hx9dmP5ROhSaR8r8jzFw++Lxn/YWgQzU00cTjVlu3b0wxrEP6iV8MIKm3w7O3V8cleJu
iRHiwsA+uOnqi+0yB8Leq1bMl2zLwNHoLfx2jXK0bgz+PjVjZj9wa9VhIhgkbl1nZPGSTbSdznyZ
Y2Y5xzAAqzHau+A6B/9TA/50tuZiTW2Qu2RokJXQQcQsvVnDfB1RGDZJHo3+u0TI/75ySvqU3rjP
HbEuaR0qJxkcKY/0rfNH0MB246+8d92YS+rIgiwBf3FhHYVWLPDb/IfR1k7v0Ah0Sk+TotfMxzYj
J3KDagbk1D/RYkzgTlAS4zR/AOwsSJLGb2lVOBraBk1T7eWko5UaKZ1L2vUjrneUgIFJu8HaocfL
5LPJgxIHVfNnyzjXGTtPeWQ44T7vUPas/Oyx1yj9Otdz8V0ZE+fjArdB2MIhatfsuCzMSpYiSnEV
7Q4BZvNc9KiAFo0wJ+zoKUHBmJpBNZ1dDGnE7kXjHzOaP6zBWpNMg0bndECkZtRnZ+7f78zOIdLd
sD6yR9DZh9APaR5xjQK6Nlu3PraszTsVQyGvAI/+vookhr/VbxNhOtdFQ0ZS6rMkBXE3sdqQj2pf
ADMKB6aTzNMp5hGJ3mavvdg1kdcNXfVcKuz7+LC8Z2NqUMYYxUtuV/U7lPRuKcNoVzvSBNtxuh3f
M/qqQYGW9QMGBEwQt5DJ5RQ2ssDPwY8Z6enDQKhHugzjSJ35v+G43X3RGc4jisPuF/wkE4vnVi8O
PXHvbiG+w8VyvzheGG308NAvgXfAZPcqTdKsh6zxUmSJZlw0ZJ9UhYVsJdgiLy5nnlwyHLrdKM3T
aJvrkYHm7JC3mQY5e2RdDH2yCR8rihcYr13oX5wVDVPYze6Tv+E9IjrTwUGa2WlXGU8yWP9j44D7
iMINAieYE3fGOuRVfg7r5Rm/PVPJfy1R7RfhSlhqf2sQ6KspRAwZsVzGNnFtREeQtnnNvUF9OngQ
GDECDJ317FlPumzQ3uIw5oax6kvfE/8vXLYadzDf3CLXv8E189jNVX4gGrvYuRLdoNvDWs5tOCQB
abYf+WZsz7mO3F+tNZhJJFv0S6GtHtZQbt+qrKwY8ZsTT1g02K3VknZLnpOM5ZmnJXPBOZyB0Ltt
MOwsMbqmI1equugKeXFXKQHGbHZ3hShOU6wfQ9wExTvpr/O+WqahgcDa1vPYqeAdWRoMlIkVYLUj
fF+jaBLP5kSIvM38DO4+EOoFxZOr+Ji3wtwD3UkIyHVX2OZ4mjb2beRq5MWKmZWEO/apBgnH5eoW
R1HdAULNgUzSSFMn2V1xnqM1eLY6i59yKIMGQKUHPR9Jpk6NCg6jyqLptPCgoNoePwmc/V3MvvWS
qfaMbEYnGGOKc1chHGb+PvXR+JH74F/0ALnXGQn4tEjnJ4/y6ifr9JKoRjYMbV3XJUEeBSIpldfc
oytoYJ8tsbBAzDxo7FyXXtYuWJ32gh+xFESwsF8Quk8jF7ZZuhb0Vv9zllD8lAGyg5J8JBuSm1lr
77US3Y7P6DmM0tgX9N8c1BqQUShhLYMsjFdN4ILZQpRmQ2dC8ikf0tyuy6sD6X0sorV7MoSteXC4
XMSACYUUGutg37evtgS+1YqTLp/qHFY6qt2D6svxpAYvOlv3o09MsDfm2HFRQ4jmBjoVZ9u6YjdJ
tf4ulOOUYEmMuF0l8teqrQcrtZpVPWyqZOm3qVKnV0xED3kxBVfGZXMfbvotdJHdb2HVndjjmney
EdC1jNxU/0ojYxFtuZDj0fARTmxL+QFi5Mc2OPtuajxPxItinjLLQv1RLZOrVmgdUJTdaywb9WB4
Lcx/tDLNeiG2pgFRKcaze1yRdz9YA+NNYmd6i9oSJnv0qsvoFrAivHMFb5TnJTyzME+RNz12nlSX
CfD9OOgaEouf071kKDl33ujjYWnmLBnWunljiSq+NkSf3O1hdexN/uxFG/kVQed4ANeuU5QjIs1F
cOzuDDBpg3K/OQoJwb2KZqy7J5T9KI45GXemYV58u3jqAwMhX44XVOSwJ3qA5YkVQiruhlkuz22b
F+o8L0v+1EluS0ONOQ5Sv3m1nam9lNThJEHQl6e1Vz1DbIiGagWpKlHNtcfZLZ1HEble0swQIIbC
52WHtXnJZ0LAmJiqHS9i+Htb3Rz2XoQiDdve23kV8SoEQ5NEFZj2cZKsUVEAFW/nOTHNyxj+VwFG
xH6djYfSZ9Tp/CZvyejnxBFeHh0YBLhyDWdgdeOJiTjKuWMmUMxWjtHfsg+SbZ0liC2mPWMc1HON
Afq8yaU66bXfLo2VBQi2pbmjvX75tQ3KPNSB99aPpLxA7+HDbkv/bUBfeZ6jaD6WQ3PKSzi5BU14
YmNAScfOwcJl/zWs8rlkVmXVjZZzj0c5LubmXeV9QT/5ELF30JEq0QQ356kFbr/nfuP3Zat4coaw
uPli+CsDyMWhtOHgJhLDzYD9gNu8QKXaoaul1IDT3kDD7erJuUX26MDljhXDjKy7PyA7DLTFHdIr
a+t3OxaeC2Ut2oMFIL9zwnJ9WTnd7rOXAxaTo6ORdodNpsHZBx6f/bLItsP0O/p/VW9C6kRlEd7I
7uPPUe7Xtt79IJlCzYSfdvOaftd7GG5Qj5+qRTcYnCyW/buAGIlxD3HgyWVmjlC44s4hhqK0XpcN
zYCz2mc5tSgkNPZvlz+Y1MiwucvaYMlPSB+c52VCn8HDXySG0Xr/VUFjxAXhI3v8yO7J9CrnQROS
dlb+RlKIcmD1q3yprthsYJ/HMJqupRHyga4jBZAjRfGP4Wi5NxYsPsEwKt19BPD12md+9FlpU/wb
eTqvVW8zR7eBRxZpgRgj9xVGVENDSXiedSWK/GGbkVZE4R/m3fnFARGOcdZsb3D+FjNhjtejNcz+
mdD48UfMejogqy4+TKszTl5AAeA250/SKuCmHLqwd3Mr5R5TRv5JomWDgyZc4JczLCT/2LyjB02O
er/vQ37wXSfC+UHjetrhyiAF25/sZ7x/hYOW1d+2Q85AejK54A7AdcXdfiWxdJq2omzIA9p2jD+B
7VVnt6nw9w6b2pedwg/VbO6jU832botUtjdE3RPaECCbsRRfY9uZSKQocbVjklXNxzafBCiGqAHk
QtS0Aq3T3YoOEbd914OjjxNNh0bsjwZaryX3NrQzgeEfstCohkTzPw/9ZLeJJXq6iSzrBGoFC7gi
gZOZcFNfFNufQTbrc7m4Y6IHAcK0UlK7Rjnt8QtVFragVFG5jp09RlOnXnPEq9HB80+BzGWYKIQl
h5yc7UubDSzXunOal35CveZ3prkXStcHe2KL8ivBhGCHOQ5tE42IBbKQFmulwJJ9RkXHnprPyieQ
1qRh8cmXeDmiCZ+aHhZuFl+VpCGF3bdsO30uUfI9zYRj8HwJfctLNoV+9r09kNvXxqe4JzgazTed
Ggc0UuaDWCbzBjzpH+y2zki7uTsbC7+xH+E35s/AAJ1AQDgTGMFN3SLK++t044YHpsAX6bd2y6de
RWQL5Mhe9rYsOz7BwsarIIWXzL2q3zM/m9VJwlV/RyIPvhxXD0Uq7Ql9aVuUD6W7bS/z5qCXnGpR
vkUiai58zfwHoH39d7Zi9WoPGb5EQPCP1Td9dPQSIaoLaE1jGIqfDdz+Q2eBelG19Rz0mZHCWB0i
pGr4HMv6YXGk78TIh7vnRfER9CZCzTJr6xfdutWxnNDkL9Fgnfxmsnbcoti4Rs8moWvL/7EnQsy3
4VNQK301ZehjVauG7pGbzwRA7QVZ4pL4Bcyyl8AHT8Maa+xEoP1faKon7msvT9FMf5pO5x/NMpyO
OszB4fmuro41I3ypPJUyrFRcJro5GWMXxQGZd0nN2JuUPTZGl/KoVOq7guEuaHDJPwDsDr+mteRG
6MBjwXP/FtEi9zV3ZLxK1PE1Mig+CjwAYdmgdaADkD7zEEwnw1BgWNXZM1l68Si2j7Zn0IQQqu5x
BWmTCShPdKg3mpWQ6fMMdX347qj+vfPHfI3nkcxIo0X1NPTsEuh5h09g8vqzg7xkdBF58e2GZfft
aGCvA0GwHv/UGIaPS+jot9XMn2k+wrDPfCcwN2LgZzt173JGtSFHbtvHqrWZyEeXjIKuw8ZYGOtR
IXlJ6fKtj8ay6WA39fX0VovxJLhs4VXE20q+e6oWdkRpMVn7eOzuprohnX2n2kEztm4i1OjtZbcq
K3GRW39VuKMf/Fn90+X8PWYj/3dY5qCcJDqbG3EUNPYYqd+jpixztpIhsIxDQfQnzka+n3HLf/Bl
46HtRlI+EOCMPvgoarOe0GgvpK5pEXVx23IgS0FRyV8TkOjg1HL7bJfu77Bxu9dtZv0z5jpjPmbf
QNdeHG3D/rXwzgxWCPDXeMGVFjV8QX6LqQFbdOr2ZKA4TY3oJBc5/ZmwW7ZnFYzRE04sw2xQMFaF
a50Hs2+5nAKbRHW2t7+Y9qfYn1k7ehsAIiShOxGENsMLByuc62oeyDx5myd3STH9qydHWdcJ/WOc
NwNCu67DtYHSUpPF4q0J0ovxtmFb3/G3t0PQGl3G/TK0bzXhGuDfzAGtarf3YDWX55CQnydT1y8B
23fSd739XpGSeeJFm3ZVqdtkVVHwEFUYDpxuQ2Amti1/iVqPO6Zz679clfZhmrfiFJSBheFR9LcB
0XmEIAtCu8voHIpra0bl1Zpk5ia6Q2OVS/mS54Y+oPfA7QJ4tSR2qeSBSexe224tiVPb7T6X9nDw
p+ZXULbrY1lH5g3ZHWg78ynzoz1/UOETvqF4jB7WyEIuvXUNpShL+xSq8mu0Zn0DXm0u7uBmu14O
HaOymx/u+XmXMic4IyzMIglZl2OcRhiTc66ZWS3YhTIUphTpqlq9NB4SE1naFHgQTMvH1DS3os4r
G0rPaL+WSWmofqz31qgZJ4Kw+xkzt8+Q/LHqogUweKGRrZhxvkTW2V5CYzf70sLh2ErsQksfev/8
SRWvuBHuCPTqfZZZKWNsW9MJKJ1l3aq9tzlHbcbanm9B0q+mB+i9qtNE71hjh1FSzv6HnFAxCUPi
LnNgpDGIzAw5yzLvI3bSxcus505Z9G3zyPAlBCNZTOFk20mDnhPHTieOXe39zZ16SSbk4A+F4fxX
uqb33vQq3y3zRBgWa9bNqyIXVqNGhNnp9xZAaKfDuUFYGA4Xt/LWswgleFK7jsidkcIUYnpnFRye
OAK+i8KvbhXpO//KYc3eCf3q/vpZ+74gJwGsy1jYfFztox3AH8K3H8ZpiR3H7lJztZNqZnFCJ49D
w8ue0KMTqAkHwupVd4mwUZ94xP98UyOF9i9DEyM8DXwzFrtgRksFbrfF4/328Wlr3GUyAhkJ/0fa
ee1GboRt+lYWe06AoZhOO7CDWlkaSXNCzIxmmHPm1e/D+YG1RDWaa68PDBtjq1TFCl94Q/acK5a6
r7rmvqBauEWvI72LjAy0OTw7J68HMZVZFeKTEkxKbQTxXi7RCSnt+luaddpPHeDZDvQ8/C8bfGvK
337iMRjuaft881vIjRWPRppEJ2PUO8JdpXqaSrlHudTsfUjz4Mh9Zjih2UpOAtzjgBZMeQBES/HA
1WT7it5l/oJrmrwvpEg4PjHKVglzOJbtPaUIio4x3JUim8qXeUZdRsr5BoUwjVulGIItFZoRMl4J
e6gHQSG3UncICjweSuBc3NACwPEoGi6xDJL9Ki2bYxa6FQIsIvmVk1Ku9aG2nse+Nu/iQJLBWhrN
TYA4yMbPAe5aXWRvoIe510Mt9lFeG8jCoAq0o2nBOeBXXDf0caPt0DVkRgAI5Oe2MvtHIyUiXols
+qZtX9xG8EhuRzk74uKoUCUh9eGnypsYMtGGOkH62tbIQtg5UNm6x1tcICGwRp+3erKRP0K4otGp
Bnr9G+FisFUaSsVdHYW/yYgfAqOD9kGx72r0AUCvch/ZHKEB0LAD8acWMph9Bdxmk/hUQID5HZMG
cGme+M9WXIH5os+06s28vUYgQb/186J50AD3beBTBLvU0m7UUfj3VHZ522n46ttO5PqNHiXWATMj
AsUR1Ebmet0mK5udYiJZKrnE5gFlsz0WReUuxaJpbRLJrhUD7meNF8eupZq99SSW2ZUqZQ0eQN56
HYItUqD5W1MWfDAXubomFt2TCLmxbWnUaeJNIhm+bd14mqS/FqUebvUqxieQjTD5U7XyS5MTFt8E
xGEvgWcSpCsVuELjFxG1tqncknrxyFeEpgVIICrIBML8hwHg/pbIsT26aH/BUsz/5LCzYb5LE7iE
Y51TsBEhuZke1U9pq+o+MPMM8qsr4+ngBcVzb+gRBvSm9pgAQSWsb8pjRUcYm5bAIu8TMHkHouEe
Ij+1JvjtqdTtFKWpnVS10n5FSbAtnSrq9dcxMykPl3RDfo0wDqGNKAWhbanB2tC4P0w0bVrlT1iT
qv7VmSjspnlo7K7/kWS9/FiEVUCOVsmI1w45xNeVioLXY66CgQgrc3hR49aErwxptIq1mwRlN0qN
8X0Wo0BuJVRrCgs7rRDVrIcikcdHDfERB8uCwAk8lAtps9XKdQrM9BZUn7lCRLbeSBoMqr5F9CaU
kqeAl6alHUvBbTVKtfE2KkUDtd/Xomdj9LUrYlJTnzS5Mn+Lj5Xfr9IwBCGNEk96TbwAYYaYzqP3
fOt1GuhZsEG7EakPeCdwpColQ/8v4C2t6WPsEwqVCOc1r1lhoghEtUBCtIxeHuCX9JcPcOhb0LjV
S0zDcB8PikduOJANdHZ3p4TQ8RQx0NuqwvIGkkyzEyO6J11TZd9bXTYfTKvLmGZrlOvYFNO7WFVH
VYpqGGeoGZ0EINMroxnyK81VpR26X+qB5uEEZlQmsHThp06TNOlvV5fDX7VnBIpjxZJ/ZciyeywA
g26E7L77WWnssatU+e982tpxne3xlKTxIGtusumU8s6HPPiDw+1RoiyyLQ2ucjtOeNtVRhNzeqe9
wNrnsgu4XwLstw+m3qY6mMaBfEZFvzlzia9gS94boZxjsNLiE5JRYAAjQnWAUEwK8SiOA/mtRLh0
r+TSI0z+zlHsLNzgm2VnqyHK2wNacY3j9m10KzRT4zyg0nlT5aV6VY8ave/WJZ6xKnh4Vip+VrG4
bs3oD51TaLcGREc5bP2bRKt+K1LfP2v8uCeFDtEdBeh2WKXpcEXp0qRYCjn2qvas5sqlpXJHH03Z
ZqES73PJg9cd16EC17Aq7LfCVvyrNlHJGgYLhaoOmSGkmlIUIDDKTbRGfO9BVkKwJjx8zxWlvQfZ
Ht9oCp04lm/iMkKSsAwRoPpQiScrpd1AwNs6nVsP3yRCPPzw+qsoSIpin8Zl4qBbGDzUjZLuEfoE
W2eoqYXcj99DTqcvuVGqwf9Vl7X7O8PuZKtpIDZWvars8yAwv/WoWjzwn7h7e6xxr1FoLN6rsin2
RUsjzbAD+bYFyZauBcVYlxbOgLVUwVECgaIm+rOp9NbLkFChjcEIpPsYwOsT2o7IVcPzTd9NMBa7
yiBKAhvwM87kdyG32q8SQeRbFyvfGz2vhoNbTKUuTQO8ATCvCkBvYoDsgXbkyqP0XyQJekdmDAsk
8tCEynvi8w2Ikb5a1XUPK7SSlNRBXwt6d5FT2r9CZIXyiSSnljO1SDVYUuDP6zxGoFwhvFqTDUjP
ra/4e4oBOfJwOuAcJDunjnKyNZK82WMG3YEXD8K4PrQ2dJ+7oBD2u4DJLKgRVHm40yr0Hlf00qHS
pWXevmWKZHynmoV0UG6jtuyao4ZpTKPt6jL3FFpNiEPBdLV4cEr1FZVs904kCmlM713rXjRSQwFD
Z2h1v0djO+KukyTvyW6J5pS8Vx7NDBBFP3GHckuXoKgis2lJVQetwL2taUrvutpz38u09X5XSnKA
nDUeUbUBUuAOODD2YPY7IksXyhYd1G3eAXVECCZJ9ygGGeEKQYD3aqT3Sv+JqrWEKDZmLf42kQJ7
h2rgt6SuuQvipt80eBS/yAjwXSvNGECNrM1jlaWIm3B/75IxeCbJnAj35YSgHMxrr0SuzO5s89ZO
VTqRnX0Unq9AsopduDU57JPGN6ebLzqhx5M/dWnjP9Alo33UhRQ7BUuIVEd8rUdVyAKl1CjryvS3
ZVi5vyxkLfcymnsH2lD5upO1Zk+bD11SVTXe5NAFsR2VUPuSMbpHRrA6eEpSPciJnbykBpBC/J0A
KqAz8qa1dbsXdJPfMe0Kj31jySuz6ZFnjXkcNp4fqquCPjXun6HNo4aiImqpLz08H0nhDdciasGG
OWQbZAAQQs8D6VmhPXcCoH2bYJV71criqQlK7xbREPO6EQmySS5l9pUx0TyiIQ5vczb+vWupyQsD
PNkCqZMyhzxB5Dc8YFhrPHPqHlGKxyMtbR/0aGyu+kE1X4d2ZLfDs4CaVOggAKk4K9/Dvu83tMTj
Bz2EdrwmDa1gEw9CR9YLkYuqQi4s1GXfwQdIcQAMvjRIaL36EUlCjMALCEj0N7I4fRx8TTuEvjrh
i31XgWIe3ANu8EmIDcmphdWs/UFKjE2vFg9p4bp3mTBUp1CgzFE2NY9CB26mGHKw60KUDuJCcwFE
g03jAtPR6GmecCOxqCwE3avUhxTtGgDc8VbJq+onuA762KFaiielFGa5GpDZSpAz98QbWl3GqfQn
2m8OUpvMh9puQjc9TIVjsJ01eGUWZLce0azhOeQqdWq5g/CjtUl6l0DEuQPoEd638EKcMmSnlHHQ
HgbdCEAJA7itnQ7Zl3I11nK9LUoPiG+YRBT0dbVA5vgvXjSMux+ShoYWpedDFSidvM1qCR1W0Bzt
TT40484bsxegoNIhc/V4P2pjdRxqTyet7vRb7h95gwhVtzXbWt1QeazWcQAnAPpNY3wP4VM4aFYq
OysaQ9SkypGueRRp/oHW6VUyUk4HrcaZl7FjljvZPRE2uac+4eKTTOpkVmKvu1yGklIluwBF7XWW
KN7LWIiRWowI90btoeYP2RNYQyA9BWNRPJV0gH1aBgPEenzK4xWyzL8tA2u+zK/lX6jLSJuwscPX
OsFO1Az06LeqCboMgOLr50EiJ16hh5YrRKCVe0wjxCrGwYgdM4/3SWMh22cPBW05FbH6CugDj+Yg
7jwuvkfXo/K91hVCFcOk/AC6PUM3MNSqelMmXb5VogIVr7wola2Xa4KFG8IDf7o1pCEhwKKORH/N
CkIOBt2bI9bvw3e/z8wDHVwoE1LdiFXs0cxNqHO8u1Uf3uj0QU89CKBrIaT4Pe6mcgIr/t3LaaMi
aEoKIqRBXMOxFC/waw16kZrpPqtuNnBpC+kerA2CeYBUJ958DxItjdz7JuiUU9UVxQT309CpiikJ
IJPTWv1pkHoU12TPeE5KiOrIWvioBVki4j3WxuaeRxmNAkWfmJc9yvG/YDB3z2mfQFfsksBUVopJ
PTuxQ6DRYWeLn6GpwsT0xuiHqEf9RFcrhKBY+sc2F9q+K/0KCSWfcmmdlrXmQAzTvndgd9+oqrs7
XerLtcvzfxMOAJbXVgCLVJuy0FYFXuu1yXMoK4LQbAhRsAmeADrYDnxuuADtVPszgW8ccPvpQWrb
Q3Ug8II046qQvDRePw9lIVjOSRqfJB06vxoZRb/2R3d4lv2Wp9izMnPb9eiX0bjs1vT68m+xl8PA
Tmmp3zemGeloy7jhXUbMBy4P3qFMZQfeXxvsOfGCDQiIaVcNQQFC3+a5ikIUMtEkQEU7DaLxXR1y
fqcm4hIiO+g3ZoO0zVbSe/0J5c9fAVihTRLSmYBFbz8FaaHd0FkN9FUOuXDY6JXePdsW4YttDREq
D9kkL4osZw6ZKbWmivCNCCIwaFXqaE0YwsgI8HpPVGqoZDN49ZVww7KJRRn8RPupu+Z1B3cNLKTc
63HKHaf2iIE1Xpbvwsrr3nWEGGkVU2Snlq3UlHnCPP5tuRQaarcokXjk4B1Q/YQNSf2KJoFlt+tK
RTIEDjHtlAKuQJ+g/a4U+RuWCvwcmY0dgi8Fj9+tAx8NPD/A0m/V6xowOaMCsO/5qn1nDK1/BKww
7DmT1SYxuUMknuWHZkwQTEYeYqd5BR1RgrMnVHVobYGJBR5Za2G46awsOLV0jzc6IICQAHu0oPoU
ptOltRk4zaC+dR5MZqSQLWBpMJ/jqqxvYKar17EsP4e5ke87U/Fvy6KV+V8ZKem7FC59LbQdNZTy
aOiS+i6bBv1oQ/Grb2MzIH4RF9IOxKv8aGhF9yiVcf6IdVP1SHbgfneJYd7o+SG7q/Xtk9XisawS
B6x8ibibykY/YY0hqStNRgdiyJQd1CVAJ+T916nZSzdDDzh5RYmXurgyit3QDLjNVX1368k1uXOC
beMPP7LQj2vSDVAv5EfcsN23fepHK8SX5dsxrVC59rN+Bc9L3BZVOZyiIL1qYtdcA8+o1qCzPWdk
qqAkGmC8tQ5GJzI6QlI0B07tFIKotMOfSsBOBzgkxq6wg/4ko7ejk5QggefHkfnaY9C1Hwj2UWb0
cHrxaoV6oUr5qx6upQqOAFp6NeRB99U0xDeDisXD4OffhxZ6Ow2T9lBXaUh1LVOpu6Jw5iD7AOJJ
MqQni/LAK51ppHhI3Qk0XHH0UBPZjFP6JfkEdk0vjkjU3PPsUP2qNJJzu54UwqWExtIUg0cK7fxS
QUFA9QMCF7toH2RpRP5u4FAdAo1+yNjV8aSE6zQUNlpsDDzUpRsIWkFSJhmlHNf6nrvFg1Ugzp+P
Q4o8G+XIFdv22RzYDEVarKKy2YMWvC26ftiNKQI5hlBXQTuqq7gy5YOapL+C3OtPpEc4tMU847gu
xbdtJGhPW8ZQgobwhv7WLNHe0pIqeCh69QdLPSl3ZdEeGfVUpStdULEfXRvhEhNm18rILe9nMmqP
AQkiNyAACsk0TR06slf/MHkFD3Fje7+b2n7LRWXDFqMqC8d80mEygPOswHgXNwUu6hRmqe+3Yyjd
WUZm7JAlhE2Bxt2pyyhArrq4IPmrZFyL0l67I5sEJNB7iFrryXjjUWpGzXvY5Inb0kf2s4cM/AYC
tZM+aDzkcHhhv9HNyXdtxpukmwP/KwALsQsGs7tWwL85gBbCLVEikv9JGVrfdIQ4nwKpTp2yCCBa
T0wWVEFWYd1qDnm7/UuP/fAEHA8h1oiuupyp/jeCxnztWoCSTQ8VAbkNlFsvH8M/eaK1W8jK7SZG
7mgtIRcAvKt5y9E15u6bjM3zlzKBqxGRvK0yBFbWLmYbyQr9Ru3Z7GOZjmcMYwOlpQYpd9l6iwQl
QCPwj4HfBFeDXaSvmTUxm4lsoVI0mn8dieGJ+zk46hl9jTXqvjwU+DZgqaX01GQzHMoKImHwMBC/
hYimcxpLwPXgx/yqK28EQlMaO+qEOYgx/vHeULpgC0ek/hYVdfgM34niTqMY6hoSD+BzDWVCe0yt
qefzUJdgG1JNRjrbE/TiFVt6QLvhFEslkhJUU2/UEgpFqUnhr5BnakWuE641iZ3aCnSEVoaRKcm6
1fV63yhRfApkV+ZqjQnvWrOgawk5nZ+VQmb20I9yzeIbvZPxdoAhug7V3nNyJL2TGEGVpE2H5yoc
um9gE6BXqO1oIBTS9ttRoXa0ymRqoX4V0p4RQNm25DsUyAEcSL+lBDkROIK5M6AojiaQoWyssYd0
LVU+dbgU0qeOau4WOIO97Wwq6VmqDpsKCvtbCWs1BFkzNg9VTRekQbIlLWq0tUxJu6WG524zvdXp
dMX0X0IZOKGw0IQe7bHZBJr1IAEqgOUOviPdtkY9cZzkQD9qoeLeV2jQYBQhHqpiBB0lRyX1HD33
3L2ZKCD/MFHTVm1o6L+Iv6st/AcL/CPAKsejbf/etXTSCVsnT3B7dNIqDk4BscGtyoFCYZWr/iFD
E+KBJjWixlFj3QZqysfxevc78Y2/jxv14FUR9YZAttZ1Kd41gI5r3+/kG4Qs8K5NzRE937aSIOLW
cKhyb1BOtTFUV36S/AEPjO59ZGqoLlfGj8Qsu4Oi2f0+Qgt1m/ZGfNtjcE0lvkF92h7e9aSJ97YG
pd7nmuAuh5GdU7K9dUEP8xCMnJxuMKuVRya8VTyhvEQFuqJJgUcVL014Tc6rP/ahFpyQ7DH3cadi
wMv+2TWW+d5HgprEmNTq98gIvFM6mWxUChBj+IQQQOqiPNQ28o182uIx7vHhUGyMyFZD0/zJDPW3
blqCrh7B3srHv283CEDBq9TKxfWo1uGd0YBq6abWVqcVhKFtrO6NssXYxPMQZ0TrxQmMYMpegA2u
IA0D2KFjeyJvad4aztJGQMp9NkrcJ4BBSubeQxbKmdhEW9nua4eKuXsjw+egEO25cHAsimwoSOdX
GKnxNIPWRbQP1na8a2MBKQNmZKADfaTiAyg0VgJHlVz3NAJVAtBmlc0TV7dcbSoy4VeoyvE1v99e
oXwC3RKHj3x8GXnenmKlH691SmCbLKmS76SugIiQ09xnMorFtAqyLR1GqpNMak1autXTsUNLObKd
Hq0b5EQL317LiUG1Nh70/ijBENtqYR+SVPXpfuiM+Kb1WkLzABnjbZZq4RUl4oBXpScxjoLxyWYa
b0MZh1yoVXqY+mgbycADFaRzfyuPen5XVqH8Xqq6tdcSKVsXIfX/dWgpzS2d2fylsBL46L1epFfI
ckLWCknPAtFDdO+M60pHIvCvLkHutYRLVG87ldAozooFq56/Bm6fzc9UDXdVExgZct+aOnMgokpN
nwFKkwNMMD3A6NyL9xz4xdZdAbDa2RtzwZX3jIGTppoK6Q4mJVh0zwZMKjsIwwIEaVn6G2DTavgq
22u2+Ur/Y/Mij/3CFNUvNsB4DauU/HVZVW2AHzNbRFOUNCKUxt6i3hHSnwDdEehdc9SypIHZL6vN
UardhO0Vov0uF9oxsFGRIFdWjyZYnX2LpDV6Mk3m0BEvb+mKPbQqvFHeivpZBtKLNiBBexLSzFww
MT37fVRblw1DNlXDtGZWbjGdzoZ6ee4Yz/Wv8qSuqzU9uHWCHYGjr/OduTTgGTc0Wrq6rJgq6AR9
bipsqBA2ReS52xzmA9Flk90heLrvpMcIDHY6+mszIi+MdnSwNuS8FIyM+0b1bpWY/qH2qLrj9WU7
qTO/ERvF1EzLtGUBb/p//6+PbnZ5FppgY3DM64uDBWrmVXdfyVI96pqXB/rqxgVHEEdl2cbq0LTn
a21LePPIFkZw1ngPTzJGAUH/GckLK/zVGotngyFsGpuqsOcnbuwKBQeProEbDS3wV+bRyYoXZnJ2
DBNAH1RrWwWO8XnJ8GgVNcADmj8RJAuoiiutOVxerIUh7Jlroosw+0DXAI/BFBo+DSdeLGXJ5VOZ
fsrn64nF+mci9uzbZ74nZzRoGWVsr6hTh/eoFElHX8OF1pJyNK2EplyjWv+z1k3awlSSFnbfuU3x
8TdQPy8lzWvIXrLcODbqq2qFKPzGjx7plV9ezq+bXJMtXaj8TdEwS56d88woMRYrS0KkCGVPYptO
Ft+Fh+pq6v9pe/n28nBnvh7gIcjB9JnA182dCEsvpVJMwg1GtFo3EouJSmEE/+7yMF89PTWG4Sax
LFvR1fnR9crO8/WEYbQ43YVm8dMdniLVOnikslqnfpPjBS/Pc/NC48dQDRnLZ03MlxHBFVSp8YqU
iEsRjOP1/+MifXZ5Wmf2BJcjr8k0O2FpM99LyJSuroTT6mW3wCMN41DAI6WGeXkY5evLpX0aR3ze
e3HelfoQMA6h43rcYBVxqI/2LnM8R3IujzX9qNlBU9HoERbcdwE4cnZjoD3vhbkkY3SUcLBIVLeX
f75ybs0sQ7amdwWA9NyUEshhrzeYHjko6GzVNb4eh9zp99BR7sc1bdMVN9XL0mv29VSJyeAZ2AMZ
IuHGbDsktlTnVsigtvJNpVwW+M8mwN67ul9wWPy674RKrcUyZdgvVIVmyzcIunnq2OMXGZxA/Q7a
w5JV5LkRVMKAKRCQiZ2mqX7wdI27CpRAOvCBMmoE+H+kKDebC7fQ110gVFXREJCWOUW2PdvYvCVj
RMkeDJBLz6XeIGu1sA+mhfi8zxjBVnUSCyAE7LTP0xgBVnURVsiOurOOwC0PnYMRyy7cXd5uX3fb
52Gmi+nDatm+hhCTzDDDSDSN4hzmQOoqUpdugnMLJmxruuG4RNHg/DyOV4IIFT7j2Po70tjUA18u
T+TcAAYLxtumT3fB7AHset6COGcA9Dr96mSKzX/4+cK22Vk2v/783OuDXQYC/LEjIwfEdRks7Kiv
L4CO3+3fp4bHjWP4eYEKIeBg2Pz+uvyYNf27Ot5ScztWxoMColX4SBlfntC04p83mK7gdYoCJyrO
FABncUnuwf5upgnR3qdTWm2EgSZTQY8rCB56OV5IZ75+H10xBDROkgtD/RKfK4PcGgUycA7i42Sn
mq4vzOfsAFiHTkcSn9j5B3J7apmpzgKmwD1LR+v+9c2lK5AWCTqIFS2W7vMHqiVE68aOn1/0eNBm
7kGSwY2k6b/eZzo6JfzF/agB8Z/dLBBLMp/meuyM2aGEdS4vGPaeSZQ4HNPvbymKZXzJWwBGGJaQ
+RDdenIhxnPte7rHWX2nbhCG2kkL482vY55KW1amT2/Lus2/fV42V0MqIVLYZkN9+pu8/gia35d3
8vzLz4eYfoUPd5jctRL00CZ2egh910Lx5Y0EFGjhgC5NZLpJP4wCI0T3rb5lFMoUXg6ZwF2hcnR5
Kl8imf+ZyxTbQj83hJjtMhpz8eAH/Hh9NRDJIE58BRtzh6zofumFOT+h/zuUPrsAbJgb5ligbkY2
eSwsoPErvdU60PpF8X55Wue/0D9DzS7nHB7vgNkLCsOgoEl+XwsJ7snlMZamo37+Pn2WqG0tswtq
hdIpVUzb7L/B491cHmb+YM4+0Px8xl5cZqj7xE4AOkoZkHg2bnGqQRq1vf//G2la1A8bTu2yUTJw
woOMK7AOgJoY0cVNsuQO+eOFWS0t3vTnH8YacrcPM30EhmrLdOhbZdjZbfhzdGVp4TMtbYXZMbL7
MkBvCpwT6n8CTEFqbyzP+rfx2fwrzcKNULcT2zfo58nuTa5/r/o/l7/N0nrNwiY10opEn/qFSX5j
Vr9h24XBt8tDLC3U7CaIG0TMU7Sy0G4AAiaN13RtF776wl42ZjfAxNU345hjmQoV84Rcrg5hlhy6
mm6l0jYIrFye0rlV480h2tCp9BJ6fN5lmHeZgz5BcyAB6vsY845tiQTEaYhCZWGbKfPwZtoBH8ea
XQep7KV+EhsZhN0bXlO/uTPB7KALZqHtp9N/DY8lyCZYojjurPybsfrjGddTrYwC9cIvc26def40
hS2tC2t+qQMOhvXX0FkK2nzTp9X3GixKBIPbteKFKszZJbaB+XDZ2hrVuc9L7OWGZw6Vmjk4FBfG
CaKjKTuXv+LZlf0wxGzvg/vC/kAEU+BI5GhiF2jVheugxFmvYqCcqx7j34Wdc34F/5nW7DDQsbZA
WESh40pZSO253gS+rq0b+VfbSG//ZX4mwZ6gbvElF64730C2KYwdrN2Adw43gceYamfedj4WXvDG
FyZ37qSrU+RqU2Mytb8R24fLV0SF4eZoA2N6cQ3mVs4XjvnZn48OhKnbSHEZ82NnxgARfYSJHKN8
1pE7pBi9sMHP7Tr1wwizw6a2mZ1ldp85WBYEEt7n3nrAOuLyd5m+8ceEZTrRHwfRPm9tc6BQm7Z1
5gjNvcG2Ehl1dBPibE+veROFW5pSAEWH7eVR/waol4adVvfD12mGysTRY0wdFKZO/SnZFusab4hV
5/j78Ii65WbpWl6a6LTaH0a0jTQPjMojVVJB4de04EBV5hNyWluB4iVT88ZgWwRpS9fcNg+XJ3x+
t9iGoJqsq9gdfB7d4k9GLFOZb6g6cP5vLOEt3CDnt8s/Q8xuEAAFMpQtNqSm76z+FafWAHHPfz8N
g36WYA6UY+bTkIy292SPaeAA7Xp4NS3si3PLZNAP1DRZsw1l3v5RtGAMDLA4SGonmC25B19fuIeW
RpgdKivHrBuNmdQB3e/AnLhFiHthEuc+xN8CEykaNaZ5TguY0ks9XDsdpb9xpRcg6WuEgC5/iHlh
g24pcBOaRCwTCzUfA9+KMbCnvJw/3bdh+r0tczQ9Y/ShAR2ZODjK0v7ykF9fC0roxBnUmiwqNubs
pghrL1IlzIYdW7gvNcV6EJ0osHn7Asjx5aG+PoZUm9hfMqUNk9d9dlrUDLXDHKo2Mra4G9U74KUA
uGSxkpTd5ZG+bgeQkaZCv42RhDwPIihFlxpy/xS4EOkYenHLL7NQo/nSAZ4625SebcIH26YGNZtN
05U05AI/dNCaxfK3Prg4gqVQzzSlslajkRxKNBdHHfESWPpa2v8xuwbAZYH6fh/0f4wQ8hyO1EjB
wTBc00sHc2y8uFH/JxWUFv/1igja41QWKGd8LfmVNqZxoBsjZyCaCu8gN1/++V9KJSwHC22ZlGE4
6V+6MmVgR5mScQJbpz2h2+vId8YJV/sN+nxHMJjuwnE8k/1T7VUJAlh6SgDzrkzUJDHKEHnq2Ora
2oltuJHWFdZGu3Sb7vyFDfX1mWEwalr6FI/TzZ1F4/Cru6DtedhSyIjmjwStc+lYmdvA2COUXIQL
6ezXu2YazjLpUzIze44uAFWRIbo5DcdhCa98EzAStveXP9mZQ/JpkNnL4mMkNLgJ5vZmjpQ8lMKF
NTtzswjuMHQq0aZnV8xuFkMzy9YzE0Kp+lnCykk/psHBKhdGOfdlPo4yzfJDAFCHbiIVQ5g68hFe
8x4y9dag9m8tbLdzX+TjMNOffxhGqG5UuQrDYGsGdUF9wWrt8udYGmFazg8jqE1meDEcH8duATCj
x2adElt9uDyIMj2EnyM0/dNHmd1aNkUfcPZ8FLSg3B1iS3vjyTuZ15BXd56jLMRH524FKudC1TAq
oDUz75UFCLMGrTykjth5+2jbX5VX+T5ejWtliwLAi71wKZ/Z0jo5wQS0oHIOEefzGuZCHXzYv6lj
ATqHiCAvfKNzy6eTk9JtorytyvMmbSLishBNlDhAUP9eOk65F4f+vjgZzrDPFurBZ6YzrdkUWFIO
5vL+PB2YkvmAoEmMXeqLnpYrefh1eTssDTDtlg97DjkrNQs7M3bgl2ToNKgLwcWZPf1pArMrAEHT
uobdDlod28HmAAU2yBYenqUpTH/+YQqJ1LU5ZjmETMLBAJ062eUl+oIW4WGjIE8yNT1s4Bpme2oA
WaN0U480LYpN4L6gHukFJ5w4DRdQOJFmc+OqC0iK6RTOTunUOVFVImbQSfNtZmeiRG6axnnbXant
Uwmc2PyhIhZgLpVbzn0hMl066DSAxZcyU0RgEHvWVPQZb+z8EUZF8x8eM3QPiZQMW2EN1dkm85A3
kxVJi/E3ddQgAul7CoOlnum5m+bTKLOtBnGoQRiSUaqt4hjr0PEde21e4wXs5Dt3Ld9c3hZntt2n
4WbbDqASiOKWk6MVxzo6hEu95jM7gJ9vmrT/gbp86cx3alzbTczPr2WMn13/TRNvEoAQlU2oaObd
5dmc2QXEGkSzQBrRhpsjdxAGGnSvVbB4yLV+ayiFTfjfIZFpV9HCe/33Dp7t7U9jzd45T/OLgsjA
3CqxAWMUP7hjKfvxmzV5tVZpizKv10rfUSQXUK2tpxK50RUJnvYALa35GZhG/tJF3RGJAQl70AJU
vDWg65Pr0f2o1QYAGrQIoKSVcKxxC0ghfmBmqeIDhVy7LC/cD0tLN3tQRzdzEWoKjW0XjsYa9eY7
1MTiQwSUf335I53bEh8/0ixeE3EKNB0ndIo3z4lnrjVbxVLpGeG4DfS0zeXBzk6LF/t/evg0iT9f
q50l2V3rW74T2rsWwiOOBcPCY30mPpx6qnTwQTmQgc6G0FVOUDgSikSw2BC3bJ7k7krIz/96IqSA
4JGnHq4JZOzzROpAESZgndTJQtTF0fU8LWbt5+6ej2PMYYtxN+YexKTU6W+xF9g1O5zc9vIhOEi7
BFjVsHCEznybT8PNw4IEtlCEPK0DnyKTr5r3UloY4Vyc82mI2Z2NrUlnhjqkSaSvyK2ynXXC4x30
drRBtWxhY5+5Sz8NNru6M7VE/zak/KS5GwQv7WBhNtPBmN04/HwenymMgu4+reeHEAEJ/ASFkYj1
Kh9ydzWaSF68Zu0+lte++nh5u53b1B/Hmt1u2E/oA3ZkzKV9xEPSnvyS1avWXQiszi/ZP1Oa7ooP
U/IhnA00VklHQmfqr6YLgfvZLWbYFkxNmZqgNnve5Ng08SMkkCZwG+2r8XtU/vvYllz6nxFmH8WE
3RPXEiO46KXSGEa15vU/fIoPI8w+hRspao1UWeqM6Ktmtr6B0Gqg8d1pwcJlOa32lw32YaTZ10CT
nmYdHUj4sgXkHQQ/h4MCKTt/UrSFuOPch0FkXUzwQ5WcajYUSmMwylAPc2B+jOmxea+XTsuZHWyD
QQHXQlWLv2a3i2YiKpRj6+IMNADdb7+1SQ701+VPc2YWn8aYXS9SZ/lCEgHyiM0uka/QdxTZ9vIQ
564wm+LJFHkiGEO69vmIBBomnFrDGBVscWCh2VpaN+hEbP7fsK6L483mFGtdnA4o7jki/gtD9Tft
qsClfqU69Vq9ahZugLOf6cP0Zpcmtj9ZgINe6kg4DbkrK0I6D3Fg9eXyMp79UgjO000iFv3Cc5EH
BACaaTdILm6idXwwxxR3jXxhNmfuMyDCDCFMuhBf2nqNp+XNWOF63lgqutFCLWEyPFyeivX1lH4a
Y3anQYtFxBWVDKSO+fFS6F1jUHGSG7Z5gVQvZjXyKXebpQRyaWrTCn+4qtNM0+p8EgKDwrVNGhl9
tuY/7fUPyze76vCWH6N8LD3H/z+kXVl347jR/Ss5886EAAku30nywE2SbXntdi8vPG7bDe4kSHD9
9d9lZxmJUsQ4My8zPh6rBKBQAKpu3bvrPNVHUPXUb21AA6C6vfLH5Xk87xK/r9UiBJFWCEMdrSQo
5Yv1YpgvH0Ul48V9tFDzQh7MWCQ02pAZPcinbRV62bRP+ErWYM0XFrfCDu3SAi8EHoTm0xRCEBnU
Z2ibGcDLmtxr0fMfmrElfJRrUlWULEkDI4TspSi+D5oFedqaOpftnI9Bv/vBEthb5UWu9mmFO4E/
BaqPpEiCEguEx5AR5U9Q+Llsb8UTli97U69iVpQE+MvUjZHibaB8hn/9MSOLQNdpErzlpEmCTuzg
4q4GITR9tZOAXg4OdBEcJjMpkX1FGUzd/NpBHgit7ufYjf48T1l5+ayEhOWFNJccXLhxixwFGcOd
JqEZxpt2c3neZhdeXEoOdxFdxgSB5v0ampjBFFs4GvagfLIi+3M97ePXSv05JcbK1WTV+xaBIe1a
9NDYSI6qG1AjBYUHJWHX/KwGIuhXEZnn6j9H41tECVpqIEUHZxeeKFNgBiXU611QpHrUA/yz+YNO
uIgXic6VmrZhEsg3Jdm3b4mx4hIrq6Ut4GV2pLK4BOmLn5G3fIzQng10FdQSvlYpmHK4Z0Md12VU
WXmunHu6ookKqWwV91ftBO+C5ujRkiNOp/npWu9wI0MZTdsP7uihFd5fg2uc9XyGZwU1dAN14IWL
yAhodxRsLH9MrlpAg4eVV8XZiHTw+QunSEHG3oFCNwlSsDIJ262hMQhK0cs765yROTULPDhqv7gn
H59PXIXgc8ytLCjrHxYIPcsHQoM/ZOJXUvrgCGy5DvVafU7/pVCDdYbkCrRLl02cS2yjkPHvYfza
YAc2qjEUYyTKJGB39U7bWgh3hqPeyE2zXbE0h+hlKDq0NAffA0uFJe0CjGJzcLU21CfXtRXonvTr
W4gkevZOH73LFs+52aHBxZkBnaBwDGfc/ggeRz2gxcqI5th5MqC58M+AETtttw1B5KyNoK0LNNCn
yLda3reIc2t+dnZzzhnZf5pZBoVqaI2o61EDbnzVNZ6hvONBudYhLvVyT71ea9dbtbd4Mqm2DuJC
A2+K8QG0FQgGoWe7A1rpaJB7PFgD1Z9dpYPhLdzCMFJ081O8ZaFj3vKtMa5sovOfj05KgoQzugMX
+xTcbrUtwLsfiGkHOlNlWPGyczEbQDtzLtEgT7Ks0sRZK4U5tyElu3hLtqBPAcwNNGErB/m5cGNR
S50xM2gIXIIBIIISg7YOZlh8o7RBEvqQK7q8X84A91CiJ8iTUgs5X3MJpsiASkSDq0jgaXwbuYmH
CoqHexbUnx3io0moctqV+HO6OkgtAXQ2v/cwsCV+hidKz1qILgVEXhXGQ9Su1NBOp+348xdHgZwq
Iy81tGma1m7S2dUgH2lqr5w383l1HAiOjSxcjGloJYcCLspA3Dc1D2KwisYDxn/204/LS3R5OExd
XBA61iVDDwaTIMyhwrQF2+QQr1zg5hn5z4MBW8NxmB4nqKpGCqJm339XuSvsN3D5mKY3AOm2Zouc
HQ+qm0A2Qk0Kx9CxMb0FbSFKX1FQg5zMmd8qXHdmvJB22wcj4tt8a3XXUFvnraIXFV4HDN1yiI2a
QZl1gKizwMVAN3kCis/WZca41qR+ekLAMXC2/svQIrblhWwGPummr1XWexaBX0vE6bXZQzS1q6bd
Zd846YNGh8CRtcVktuD6A9zNZn7jT2MweDro4Nz5uJDOcKUGLXHAFaq560f72nzOm/zgZDehLgRu
QQgyV6kUQdObUF4iULtJum7lxX7munI8xvmrHJhqQcPAYxCJQC8MRGGWtVP7+hYq0lcd6oM8Tl9D
keK+V3qmtpYSPbvLDxZzXuwD0+UwQbh4An1Jk9P+Ha2IpZulnbgPk9S6V6WsHQgDZCthf83o/PsD
o2ELHY+utxWfgB6FTletYQeJQj0KYkjeFitn5ZkTAOKfKtKk4G9A1W+ZLsXyTXrZYvNLD7KwgdjE
75BUgmwaLht0G3t4Uukr8ebMfePY5mKTTGODshmkVVAhA1tSMD8+wLnvd66yyXzlXqzc2s6dOPOG
NNDTiQN7+fgoEkUZSAOoiABxIASEPFDOO5d34jkTwFIgpiGyoXl/EUI5BAHAlI8oPU5bg94q3cpO
P+cUh5+/mLG+7Hozn/cb5U/VpAJMMd2EYvASRfMMSVac4lwQO7S2CCvWqEP0NoFPmMbn8d2Qe1bc
asrKkNambBFCqIR2UqzinE4oWoS37OPXpxnXQOBHeOCqJ7jtKE1ARpXhyZnr6ZemD1WQSQMVokJv
7vLanzs+Dwwtb+sgadQFpFKwNiCN7vCKB82nQtwY3O4alABThXuXDc6Xi+V5fWhw4WwWWKwLqMTG
AdI8euT0egZVTZTt2KfIBPc4+HWhXKWAtPALxCu5yyCO+f3yNzjrIL/PrbZwx5DFI8RlcYh3NIKq
5E3X5n4BLR5lbW7POsmBoYUnNuC/HvIZjlAJaCJ7Tfu/ePrB5y+cEDx9pahACO4LXuFlWukBr8bc
TWeJYInM+srKnR/ODJWe6f7oEm8DJfJqKHVct4sKSm4BOAMvr8vZwxJgnn8bmBfu4PBoixC0b4M0
AIsZrspBuc7t60HoZVC2YC8ef0J150stwMLHVjNK85qfeuXvphfnVqOWdt/bCf/VM4/GI7d0033l
Q/8Pfdli5f597v5xOM55Tx6ME82CMdQYEG8raLcYN02909fga2trNe/CAxNkUE0OYkLTN9P+EUyZ
ugtefnsldqyMw1zc7vHujqCojnfElHZumr6mfenNOtWX3eJshNJ0TJgFKseT0i6kIzsKGkPTt6rk
KgqVKchAKnxtJeFPLUxKB7zCDw3AOisR/uz1FBiCf9tdhAnSp2AvNNExbecDC5KpivdxgT3MRzE8
6TbUEUobzdOQahLXNqjSt7SEmk9pmo2Hvn8QxEVj6ECoalaTLvcTtJreLk/M6bEKOvg5j4MmRv2U
cCMaiwoAUA5BCQP51qRD3xgYwYaN1YclCKnzn0qSRh92XTC8wOKMSUJH4/JZD5nQDDtF2D4UMr9A
22gHfeMOzLqr3V1nBndkaLFHNC1VYujp2b6G1tNtkteVM0JC6spuwIMdRVbp9FBlW3G1U4c+Ht1i
18TQyEkNLQM/4iQrz9ZCA5q6UKKF0O7L5bU7ZwkcZ+i/YyDpOHkYG2oy6V1Zmf6Itk0HhAazwkoW
4h0i8pWwfXrggswEgEwyx200ZS8HxRmtCSQWfFvNExeKM1+JBsld1ays55KakTtBdzeoOysgJlAH
HxwnNTT0RGtoOlIZFPIWcVUkg2qXRquBfYwJh/Ac4hrqNIGxtO3cy6ZOayvzdFoWKLVmBs+TZp7G
aM2JtZPhg2xgxk7MWAZwN4d3/80b8rRuBGtoHkZjGA5DgFvmFT6IsFNUmk0I2lS/7q9To4JA554p
INIHB266l2Xq9OK7aj/Weg6Z5ZWD/8R7ZttzBQQ5QsS+5bMnLqIiFxZmVQv3ENAIx9tOeb08myeX
JJiAwwCC9ostdNlh1/R9nUqrw8LFECi4AgEziEPqtTfqyTE1W0H/3kwzCXTQEqae6UWsaROs6PU7
WrI9KfOVqTpnAYRO0Jw0yAxLX3g/zaNMqpbU/Gp6G3TVldFaGvKsBawDNhjwoOgSPHYE5LvrVIBX
xYfawQiFXwgnlDKju8vrcc7KfG3GY9eAHuZyycEVIrNQh5V6eixb6DytfP5Zf57POgt5YWhuLCM7
qIwhRjHCQPeKddiRrdymtjMGc89L5sZfLg/n1INNFUQJeCjPjT3Q+zyeNIslTQ2MjuYn0reia0hz
aWssBmsmFg+NCWI6ZgRWdt+srzJwq9+roXd5EGfmDKMwkXmY1XNwbV1c8CsQoXNSwQSUDwDfRxpi
y/aQUUPueR28f3Y8SC7OBUgN95lFKK0UkEZ1BMYmnqaQdCnM27A13vQ2+TiuAGHUnJP2wFDNiLqF
Kc5kMXBTUL/GuDQvBs0uudU2MyAD43q8PIun47JAAQvOEHQNGqCqXBgTIBpPR24Cr2sGJjQIihKy
AeyjrBnUBK8bTiCCDlscDgtnsAeo2SLvp4FZOqANoI7b1QLrOW8AvBGobRhCJLAWF0YwORdUZbCh
76XHt0Cf+dGPFqR+M5xaW9mvp7OGF9iBsYXrGaD2hNZnjfiMoyIAtz6EysBr4iVSUT58hsOURpCM
gLT8KXpzyEjKZQVTY6t8D2MIlVcmb50WdHcrG+r00IElG8EadSPo6i5jkA1ZFjbL5fhJcUfSh4R9
rQboh68kZc9NHbwBFbD56IbXHcceLaGSsQaRDkLawoX+ix7oAyR7pmhcayWbT5ejZ+VMZ3Fgao7q
B5cE1pY5OuUazTdSaE42Di5ZgqeOiD4DOwxVjdD4dnkznZtB9DHrOvoojPlmeWxQ2ImMlBBBoigS
rxv5N05Uv0u7yrHyaeVoPXPhwug0AA9/0dhBwP7YWCmnwqRKpfmWMcssmM6I43ucmkAzh11ufDdq
E4InVwTdp4pxf3mgp6UYxCgGdiwUW4FoQJv4sXE7S1QI/EGzANIKW/EgNio4/N9m3JjqyQfo+W1t
T1Xdy1ZP3qILo4stnpGiaGyIVWHX/UjjV3SJeYYB8qYCuqz3TM+eLps79dTjMS481Syl0fckQUQh
0NaGDkNvdZ6R8e1lM6dOc2xm4aVdaCdEhUCDPyTQcI2gLcmh/3yH2t2Drov4425zbG7hNqirVUmo
RNjlN1MAueir8MZ+0NzEL9y1Jo0zLoqTbCYoBJcrmnaWeLKBpiSsQthiTudRN3LjK3U3BoVfbdYS
9edm8dDU4hwb27pLuZFjWCH6H6FQKQTd1OCDQi/XSg1Cn69Hx3Hl+IBeOD+pq2pEoZD6qjklmxRy
K99jjU8eHWuXJyT1u0R4ytBVblcln3hqsruGqm3kGAjlHuHM9sTE0H82QMdVWrn+2ukT2eRxn/j9
KNkOeimRE/UQtxdxuK0nfdy26Oy9ZyYPrxWgr3bhlKYvaj30kLlvbA/aee8iy6ZAEfItnIBfaZvk
1lIkvTH0AaDBJOWPfZeHbqznmWMOyONd9uJzm+Xw0rLYm2OmSyMZJPXzInJywTc0vUFDiH/ZytlV
PrgaLbbkZI6FOiBp5Jvx45QNL1DTSNw8ne653b5dNgXmsJVlXmxM0G32FUkgBzmGse3YGm/A2wGx
m3iYys8GiUu0udShN5jiDZwIzd0waZCsV9vytR8b5WuoIy0DtoTejbIIhEZaN91bCZM7kLVICA3R
GPKsxeBpuQnJjXL8EpUQnS/0KN5HChcTVMMz8r1KR+V+0o0Qd+i6elPqGnLRDW4BWSxCtBX3WeK3
REl0h2EjjgBfiEm5pmpTUqdVGkVxQUSZ3MuwKFIXlDfW6zSZkjh2LyH317bkx4C3m6OneTsL5+KV
WYl0k6ra4FiAQuDnvCKFU4WWvbN0wV55moQQR+HpbQgxwvuxGK27qIQOD0hIU78Xs+hzFoLOhAmN
+VNB+Tckw5UNZEc9LQyRGDAgLV6wCnf2XMULOu7xxJE08xitntNwlPdCoeMr1B9gnECARE+N64LX
AmJ4QwXlu24A5D8FD5qOSbbC0ZkbQh2ajUEcQ7OWA6J2bRppPQvDKxByJ8l+1nlxNCtSpZOEtbmp
WAe9mJI+hop623J70/dh/1kLe2uTR+C5isWss4xCBfSwkn3V83iTQ1baS03wvsW9HkLyJ4Eeqy2/
1LHyHOlhtwXDZ4VmCgKmP9YIh6JK5RRMuzcqBRDuMJPs1sohVjpMNfnS0aFyVWAcPMSsH1Cr1p8a
FqpXZTcrvdu83XS6hHIOtB1dgwwS9O5lf4W+63jT4StDSd5CQZsGsQUYQlglP/oC2oZYcMhNtipU
bpgSQYwniX1KiwnacdD5MyPt3aw6C74XQsIT/zE0eeVPYpq2Ok9nvs2eeZAQh7Z9kX5TTNAhELPV
nLwZb2SVtvd5KaLX2FYq6HKz6ps6NgT4aiZdFViTJ3XKx9hvk5ZBzT2J+ita96Xb6QSttBp0MEdN
MSHGDo09R58G65HH+hMJO+RwtJEhZmQ5/kz1CXKOTj+qX2K9/gQM7T26iyqvrUH6Y6rRA7GGx5HS
oM7DfVMmHToAuy8mCnUempAKZ6rraYuWp9sqZPeKGd5w2kHfvbZ+hnGH/qcaWs3QvnKgSabsEChv
66aFDE+dO2oN8TW1Sz9TYd80RlV6ZZVDwtJ4Eho0TK2BPA/o/aP6VLrJkF+jfD84oK0OIYgj0Ysm
IeY9jj0UWtJevEHG0bxuLaiz4crtlXXdB3SE0nyYdXs6CsUdQgXiNtxQ3cyC9FE45c1+akO+bSh0
U8sQqkGxhQQ7VILU5zgiZmBE6cbOugdeReST1U6Wo9STuDGbCkqxnJX3TamOz1OmO0Wd1wFR0ygg
om/24GsikOTS2VcxCmiAQ6Jyi9So5SuRbWjYR1CFa1n0NFKUBKH9p3wDgGxyVaVXA9IVhDhIWSZ7
kkMfpBvbdD9lbROAbyaGOJRZetzSBjfPoXY10UhzFaO6Gdusdqswzdwe3TnbabLoj0wbWk8Dfiso
8qjyoqYEzVFl7wD8qAIMU3eNzEbNNYYiGwC/jZtKLKja699Qea1cyxLCURTjMwSiauhqQTfezIXq
1ZX8XBTUvLIJBS1JDggvIaPmmKieXo2Uf58mDnKXmmCt9UgGY0GNDY+b6TOk44wbNU6qDR729oRw
LmswDsBfDa2s92GmRLdVhltm1afJGzzhqgp55qs9tBbtkOe7Dj3PLVZo7D8VbVN8RXNQ4llRS3+m
kX2TwBv2RT4+mxbMliMSCPDy+ltuacC780ZxpAr9GFKmo2vbtN9lRQfpaqlVL7jcG14vIYAX6wRV
2GH08OwQTgaAvqtkmDge5rbDprje4VE3uZ1MoRkE9eaA4x7gqQUDfidPpGtC4d3tRyL2Fu2/jADQ
Qf697G+KIlRxP1LexxRkd4NV2VcgJu9HiMQWxtZMagZd61D1xqKmgSn04SYaUgZ6TTtMMqciEZiT
5FwNhHb8tQx5+zOzyx8kGQFp1TsDUrwT2qNYq4HjqrT2RZbrXh0zEjAbGtguSRjdlGNqPWSTYT2l
Yf+eV/J72drZFsrexBMQmPYK0tRbCHfUruQlUtZWPagJxjXL10MdwLxmZY02AXtSnMKYgG5VRvY5
5uSt19J6awlEvrBFn7ihq82nHDEFe7PJXezZfc8SHUXU8tkmce6MtIUYaNZ/b5PGhv684pkRqXxK
iAyghPZTNxvzrjYV5o1QwnMViAFe11VUBmHBr5OavoRJuwVBabS1zWLH0/ouS9vHXC1NVyBVAbnM
KPcK6GjftDR8tAga/QFkbd2WQweZRcKALnwMqU7Z2T42cOw2vdHdRBRRM6qLt4b2AFOOle1KZXib
IpsFltS/IaFTB2phCO/y1efMXQ60bmADnZE0SKwtLj59TlIN8Efdt7VscDtOtyaaT9ySisc/Zmjx
FjH1VLaYYxBxQbDcsCDjiEu7jjbVP2ZmvlUe5gHqvsUxpuu+xLMcRKFeGylb8E5+/CE3s+HNBSU0
PQInf2ymL6uSmNAj9cfK2KixfO+LKNBqpIvV+uHyiM5cTX9hb1F+NAEHWL79cWzjGtNhRMwE0Xen
maajTGP38dv2kZXFvNG+rVoIgOp+o+jXGq4W0Mz2VY6zV36+PJ7TTA0I8UDMNhdUUddcYqDkVJqi
RZ3czwZjximBGwrgF1wDpvATEeWm0QjaxORKFu9MzvDY7GLF0rxAfQz7zcf97QrKKen7YDOQwoXI
EhmlZd22Wdc9EPDgubhcNF4/YkNHUiS7tO7oSnH37JoezMHibRPGamzbUiW+MCvXYDUkd40VDz1F
z0GCC2VIJElRWsJkL17JMlamtLbiyU8hFNsbpUMNsek1fqtADV2UdmBpyI8p6VWF40QHADR9g6L1
Sng5XWwbyT8InKHJehYtWAx0pMoUprShfggtphRw4cgth4C9VP0VRq9AJfuyc82DOn6uH9tbhDMB
YT1UCjHovOGpB3FpYxunACqG+lg4Gu1zqGUy9uGYc2x0EdqaoYYMfY1B5uw6eR3Lh74L/odhERVd
UUhzIoW/yEKERVQJQymp3wBqV+NN0LRfCYUsLK4D+bCmC3bqnRjP/ITE+WyBnXrhORBrlhCbhLWu
1f0KmYYMQriXBzRPyXKdQJKGYjlkIEHCufALu+SoUuq95osU0RlS6C9G8/OyiXOjQK0QLNCgkUFh
fjGKvmo7XPyQa+t0PLkD1VoZwhwRl0M4/Pw5g3lw0kx4fddpluLzk5te2XXZz+g7I18uD+LcPKGi
D2pctMNBuW8xCFYg1xXb4eiHTD7yNISCaYvgFGHn/A8uhmsAuoOhzMNAxnU8nEwpJruxsCJ9L39w
qHmnVti7RVHuWq1xUKBfqROdXZ5ZLs2GTaTuF5uG1TEyEjWmz5D0WarZ99H6dnnuTlFui+LawgSI
ViM2mBX1R6HdDJl1RwpzV3LlIeOpcAaZ/oRG7Y6igTy3kMS4bH1emWP3OE4czu5z4B4yjYZeSUK0
s+kguI5bSBbnJio73DSvK7zvx36N8vTcjJoGcMvgq8dDc1l5A5AQwvDqCIfsOd7wz4ltrazZmUMU
PbXgyEF1H6pjCA3Hg0q4XmZSoA7Rjs4MyEYL0M78DBbtQN/yIF9x/jNH2LG5xRbjJBli24Q57Un8
DDf/IOkY/0HSMSeWP9x+CiaQGQH+68QCJGPhMKS2FE3LYc8mXkJ8EHZd9olz8we0zMyaouogMVjO
n8Jl2ME4QaV8+DpUU+VNHBL0JR5ijjR5vG/T9HnMOvHCE8NwRQf5mC7v0l0JyO7a7NITD0V4x1MS
6WuUABFcjhczVViuTwpB2d7ss+uQGWGg1BD8qaC/4lTN8NCVnQrhJNF6CZqYtiyMrydGo+taDOzT
5Zk5E+dMdOLhOjh7LliTj79LFkYCJD8zeAQsCO9MBNr7HzOwcKXKQOpVjDAQia8RdUnxnL5etnBm
+6EFD/AXVKWh432izqSjXWEgA7b48D3j9R1lyUoT+JqFhXuaaTxaRaRjwfQGmYLKCipJ1gpvZ1YC
AIEZSMYAhz/R/mqnXqZjjSgyIfNn2PUdizUnlmsUlmdOT8RHUEFDKhHsO+rsnAfh0TBiayp1OB9h
44NZWD44PRyoxyI78uFOmfmicWBqcdcwxjgs+URRhVbZXdIYX7u49OvUeNSNV2k0K462NrB5EQ8G
pkk5aW0FN6iSYqMm2tMIpQUnHZ6jsUxW4slZW1DPBK82QDEn4WQ0JkuhAraKLNxErQjSfvRZHm8Z
UuYf924bcCXNYLiHQlLzeFhFaaJXXhg4XHKuIvk+pdu8XqPgOeN7uHuo2EHYR6cgtVwZbE3QGXiT
xl+SMnWjie5j9fnyUE6szOg0oMcAfdAB513257csFlGuA2XR6aCsG90Rb58+XVmac0aMWV4XBAAU
zKmL4NolSjnQGPEmQyGZKcKvYwog7ZrU4UlIwFgOzCyFx3IA9U0VPXZ+FrWoV0dB2/78+GyB4BaS
ptCFPUVeKZWgAG4AWAFGwUcpvjSt+GYPfGW65vh+dFuaxzFfXYCbPZMUQId7VujmjHwRpoPKopJv
jYo5Rbpha23l88yfmsKbAKDOM+/idCRVpNcwVYNKqrSRbGN24pC6fTb7ftNqPw0Tfe1SW8tMzSfM
JbuLEyiTSKKDixgFcpY+yYbekYTu4hASKFby3EIdNouT/2XtoEn5r6EunFBEdTiEKYaq09Lh0B+J
ReWQuFk5l05r/1g9NOqC7sICb8cJQjfVxsSgEmii2lRB4sxRBNzTsLW2NZ42iYM6YbVTmOgdZOf0
x7Q1UN5pFfRG5hQ5gY/76+F3mWPmQfwVbW0lmooxx2bxavUPMkpf8vDTHzOyuK6UxJpolsNINya9
l6uQ9wrHLHKxj/zLluavu/Saw+EsvCbpy7g2Obwm6rvPQ7ULs+TWbGNE4LUek9PLqQZxyZn/kuER
CJsLb9FzfVCyBrFEe5pRdc1G8YttfvOr2XpVmOc/WJtJn3UkANTl81xBH2TTS1j7B+kHsvc3Beh5
mFu5sffhgxJDg8gwILDAp+CVO0frA6cA4taqI2vee0rtpoWv1f1VQ73aFCved2a5kHGjELuwoGVy
Ik8mbRXFoRSG1HhHxCa3XugXTa49w7RTpwAEGthhwHnxZFm+9PSKkKlWC80PB3TDENu46tFGAayH
VleAyKPMippm/KjnEoCBKS/32BX8IZxa6YjMSE2nr0v15cOOSn5pbczpHPAFLS4IVW/YDRFAicku
8e2a7LisHyuClo48ev2gKbwP8HjCwQcwGjijFlscacbR7IQOTYq3NIZAqelCPDRha7JEJ2v5ywxy
qOChR4ZqmXRjud2GOYUupYxVn7OnSLA7ZtzX46pswAnIaGFpcRkGJxajrYqGBkGqG61MNwSkpwT3
bntq/IgMDxJpcZFfm+FatDzdhoAE4zrHANadL3bLRBxE+kSjWA1M9+quGWx/MLijj8ZON2+QJL+O
mbgXuMI0Re+gDdfVa7kCEj05F+dvgA0DuWk0QeAgOd6bfZlkYwfGQB8uGxSF5o7vRRVuI9JtuXWV
2GtblJxcAI4NLhHxXZ53eq9Oo48X4aYCIB5qZ2D9tbY51936DaN2FNynTdWbTLFNdcuPk8anEXXG
73kyuGpKd2CgBMDZCi479vLSiHgxs6xA23DO9drLMIXSS9H2pFRRHLRQje19DWp5erGmG3rODLo0
kBRFjtXEP8czPiItLriWqhgB9/pI9af6xQZw9fJgTm4F82gQnOYrMNggT1jjlcjqbS4K1W9kHJTi
e6qEO5LV28kut6FOIMLZbFGyr/ThS0as3WXr58Z4aHwRI8o8amJLx1RmSqd4/QQ4gi2Bz2KGQldi
/okp6HCjwWJuIAdEFhjk4+nUmC0glIFyhi074kVW+Nr3VHOg1fV+eUy/9L0OLwOoNlJG0QbBgMed
9bOPLSmtFWZo40H6qAuZV1rt4FdNA1gEVFSAIStQyDfqiHxN8iF1w6jWFYC5uPakpma8HSpOP2UN
q7+SxsydhjLVt2LdfkDaa7zKpuZbnVDlFrrv5bYTKCzolaieeta36UZR5fjVViMtyBJ05zgN5+0N
x8miOqSYQLhxeaDLyPtrnNYMq56vlCdnST50JZ4jyMCBQVL68NQre8oHjmb1KHWHiGTbj9vDK8pE
zQH5G6QAj+fV5GTIc9ESH8iCbRFx12bTF1ZFjuz0D9IOzUNDTQJtCyCdwht0Ee3A9RoVeiwJsJO1
V/LST4EPQGeTd3lEJ3EddkDUgZsOXjnzi2rhlLlNWpMWhuoLOV7bvek1tNizUf9is8rV3tHZt2vR
vD5YNmBvxqabNpe/gL18mc5fwERtfH5hI7CzxcW17aZwiGsAHdhk2+/MrPhVLHO8PyiABp2TGYXc
pBb/WXRxsReiAjM2KA5dleYSHNlTdd1HVoJe6tzw5rubo8Y5gP1mXfh5BCxSWFje1FCgA3vw81YA
IsZ2/a2olNJBG9yLRAXZJaX+OBjAOcqEqV7fiXfa2rVT1uprbPIHZDruxzy87c2ebWScqddoxWmg
qYXKF+pwYzCWfedwLclcaRT0KbT1W2IklUfzqfzOcaRiFEa44cjcPtrDTOHbNVCaH42hdnqAidyW
ttUWMJ58V2EwfmSpmgvsIkhebUvg+2lF0zjJgGJEnNflxqAmlHQjW2xlA1t5Gna7ti8+hYSDsFVJ
p8+jxYvNyBrdyZp2ZytKtDWLpnxuUtO6r7Vq+iothfnWYAHXGFkADOWE3JjxuBmHhvktZJj8Mp7y
z3qRTA7e2qiH5tHXLo/JVkujZo8TyLjuGp0A70ShtwGZB4/H+ZqM6pmQCRKZWWoK5T90JC0ui1Hd
kNySE44GPNIoD8rOeqk+ijiBB/7yvfkujsrzUi2xEU08VDE4e2O9YR5uxXtw8qUei8oVkPiZ0cAQ
QgdymajTLekaWpXlqhZ1qm82ehA339nIQPgVrwTFeccugj+aLzTYQDFdO2HgQYU55rUiVT8xjaB7
M5v2eUBln1j3ULP+8Wv3/uV1+D/+Xt7/42Obv/8VP7+W1Yi/jOTix7/fVe/Fk6zf3+X+pfrr/Kf/
/l//fvwj/vKfn+y9yJejH/xCxnJ8aN/r8fG9QaPUL5v4DvP/+d/+8k/vvz7l01i9/+2317It5Pxp
PC6L3/75q93b336jFGH7L4ef/89f3r7k+LsnIPWm9zp7Kd5O/ur9pZF/+42of4YKBJ6ImjWnugCa
+O1P/fv8G/ZnJKBQsAFgBYxEaAPGb4qyltHfftPNP1tIWOLsh64YSkczEqgp21+/Yn+G46EjFo1H
aCLGQ+W3f327oxX4fUX+VLT5fRmD/AvDAdXSsQeoBD1hKMyDEwDZS3ze/PuDV6wWN1yQmFJn6lKX
8ThzLFlGHpCBmZO17e2k/ADZFEWbQUiukHcEmlePDHcK6eh06m2sf+K8nG5FSIE1LGoAewcGvJrR
7036mEhgclmRezV6vn2hRwng19ablQzPk4meKj1+wjU93A7lazQJkIh3WuuAfPlr000IeiDY6BPc
VpVhrJ2mMstNBiy6p2Z94bQWmthobdgbSG3jYpS3W6a3077lU4B3LrZkppsbUhcbpc4BQitH5uYF
4lg80CGgSHG7ndG7VaHcV3HIthOBYKQlQBdixPIaD6NNm8V7wdG60ymp4rExbN1SSOH1Shk5hOaf
i64B6qdJLAdSXThwzcaBXNLgRRGvnWtKU+nGiWyDiec/cDO/63k4bDgeBt4w4RAJ6XslwsyP2pb5
o/6pNXLqaimwz5WqenQwpGNkyXund6952surWP+mpDcElEuR05iqQ6UFHjIjfuqJpfhV1+uz8DBE
TnF4RTTnV5WS/mhFRbZW138dDKXa1OG4s3ipOHZT38k8wXfLqO2yGvxUbfM8JOJbxLUR2KXEacTI
r/pU/j9zV9IcK49l/1BTAQgh2PQCyDnT87wh7GcbEBJilIR+fZ+squ6oqojuiNp1xBdv8T372clw
de+5ZyhWE9f53EN6U/tBocLyxrZ83PiR6UAbdQdL2wkOczAcWtiZss8m1OS0uuaxGkKoG9r0AirC
XCRNA0PRiRcmQIZI7Nl5U489fA0S8wx8rUFrWA5g60KF7yAeiE07PeDFysEzzoyi7rYN9X6J1Qku
BCt40zEMfeuvaJTrpg2ih4GCajjU5UkiFjmFjgf+lVsZ+HUhqo5sETIlsojUzyXwhL2QBje8CW7m
eUbYUxNCvBTBQrFaN9UbuDw0Az/hoBuZbJNxRKZCpx6TyX6Af++KtEaQVBS2R/BogYCusC0spT/d
eRpiHBGc/NBLc081dKdtZHcDq+BSDi+c3mL4ElD7E7/eDxEc4HtD6m1rQ472Ial3xHQR9uyv/cKC
zC8h8JkDznKarAOMM8LHgPTdzdD7N1MdbwMe0Y0CyxwSjkhD41BmjUAgg9+apgg7r4TjmH5tVgL1
N0tZVkfVzUTfWGQfQc0kp1mlz60U9p5W7I8EAXZeEIyxRlBZkSt9dg4puqoOgiTXtVuyRO5kGbn3
vfpj8O5DRwFhTP5LCE3QufHNo7fq7dR35lS72eRijG8QYAdB9axlhksHRtob0opgUmVSOLazxBV0
8dY80XOyNwfrwHuvZXBqJDKOJ23r7byo7gKn2n0g2y3OyAjGEFRtyrralV2/3kto+fCpoIygoSvq
8cHDkwPPdpOBvIQtIy1J7oMY23lJvEN/8g7/XL7D6uFdu/gUtZPeR3N/z/j0Y6Gj2SBnmZx76nqY
g7ZVAXerZDN6uJXjeg7QwtzhSZvxmauTmzp1EUlGWsgOemeLJYyrHFKNooyXcFcGO0KSajt2aYTc
tO++D+GZVtbqNE2YapzXxEDMUEPmKjTgdiYoihWmrMF47SZBC2ZZ+UViUaSQcBzSBIT1SN1I6q17
OI3c0JIDE57VAQkwEtcM8CPNGlrYwbef/eJtwmSochaCCkJRsio3N/t5nbIx6jbjCGlE0s8scw3p
t1GwvEref9X4lkNdTpmqbmtPD3jt02QXU3nrwCks6gDE6ipWV7c3ICmTyOtUo8AmmBcX3LZ1fLgK
VpquJfmAgBCMVHzvL+HL0B6lFeboJWVc8CqBGQ9axm1s1wThaH5mY043gVx7ZCGgNhjctmAO+R5k
228WNBz1byhk4hA2YuojnrA6E90mVAo06kj4BbPqNVrKeyjkTB6y6RIM9tjIatsyfJgxTcddkwR3
TQPX5FqtsHAUeixSBwq7ZXfjGNS7Ov3pOb7OBjA4CZn7BEFXb0Q6HhNZ641XRW02avvaATyCPrYY
+tIVa5McO8aaWx17d2xUU172IDe5eTnGpmlw8Ztmy0RbQvnZZLU36x3F8ViK/vTXxGU8DJt1iqqM
j+WcsdhtCL5OUesQ5jYUgjSIEUTK7FF4p7nz293aQfOCNAcvU74Oi5JF46Yu4W/TIXg+8xjkBLHI
CR3HDRWIafPkSHewWV9yyZZNDS8pTDnWy/gQp+/x8Gf11uNa6YtMO++h7MzH6DGA5IiuyZqRzI+t
mqqsQxos5qwsxd8VCZ+OkQPhslx3WLMGuSkhRbR9MOZ8mt8Sag8oi1Phlzh/J+E96MB8X9/3EIfL
Xs86L0lZ79q2KeC8hzTqIHoCQQqmhSCoMK81RbSm0ZbrCQoSTx2aqNEZ5EEsKxV5UdATwWFn6rdV
AI1j7DpRTCQ5cFXMK7nAO0kUYpjxVMlozWaFaWgK8DYrMPbDNilC3k95FDf6jYxux8Z8adlrODo/
h2YWN7gf82Ekyc0K6Qa11w82+WkeQSZw8Bxt8dTRTwcFThd1blcb/6cVSBlo42IuE1OoViDxL+gz
gGMhiNtVUbpAZ01oXmqVhNCQ2DZLwhEUFGb2RmKv09BfPs73lK17qCyyFJ6ixfUvFJ1dAUTB5bMl
sJ6hMc9THFJ5XS1ITJb8i/NoPyrn7cORlDcqqU6+IOhHyFAVle3ubcDHAkN0mgXzvOu9bnlao9nB
tNEbtgwZ3xHD87rY49xDABWiI0uCCPncpop3Syr3IcJNt6g1QDADepDK0zvTuMe1su8al2uY2g1Z
ozHDSXzGT+a5MCFuXjnQ3Bo/2IU1eqJ2phlnn1ggQLOH7sB4GewQjzIx48Yl/vOk2ZLPpjnWEwin
HlcC515M8pibeidFcOfoxff49WAfzgMNoNzow0sik7t0raFQS8EmT5KdmSBY5EyVKFHRdW/G9ovD
WB9fD0g5p5sGlYlLcxrS5jPwoLvC54XfZ7jHcPUlktLmyDxtMjEqdAgIlelchSEbyDnO/xtMefYY
Jus5Dq3dJ2u/9+t1OBAj8TY3uWYwbgj76RSYeiwkaDq5k17OO2svoNWeB6iWAEFDXBePmXVAmoxG
vYc3eb1L5Kyz1DccaqleZ/aMn3yHdxElttc8Q2sV3brZ7iY5F20z9fkapjGWHkpmImSHmM3Nwyj8
J629r6WMzGF2nstXKcqcdgIuw3q66x1JUfBiXPzhly8seWC9l0DgDz1St6b4mlrco8eDQRBZoVOE
cS+CjC9pe66DpD40Cj41hJjvunF3ggXfK3PXXPvkdSkFSCjdsm178zg1/XQIEaYFYdNr1LvutfH0
Y9TtSA3FJt5SUXtHX6+7uIw93M/5T0CnDBjBsU/pO7QtUIRxUkgS3vCGJvmUeDjAY6I3bUegj3TB
OWYD6E9EZjwEvIUEXHD04qNSZtNF1TM1nSpMjO8isa42TUf2vWiCbMRRGZUfUO7gEA4nW2D02azw
/MxbO4CrXofg6c8LyU2E/6ddlLfx2p6SSEI6aenBr6opJz3u6Mo3PY3oDs2o3KlOAb4pk89J1T10
Yn53SoMr2y6Iom1PARn1mIvPUaNcXkkT72Onc8fGtQA1sAYHRU0PQ08fpl4sJ7ngCsXQbG3sSKsL
Me4E0ir0lTczBbwz0PYUrQFaJrXsLDX3dbAWFWLyTrafcchKf1MSt+5bTv74aBQ1696S2PtJmdhB
89SjFKnPAHS/4zh1t/ChXk9RuZ6RC/XFhnjZcT+9G6tJ7p0dPpMl1lusVeedXdanmXrQQy55bYCn
zMvijkPj7TuZHJ2sqrsB4vgNupL7IPU/YB9oMwACOJcQDgktKTRvwaMWqohYTXPo4TB5GboeHVrw
hAfTIbWxzfqlqvY40RoWfV/HxWVUpyEqEqwo7iMmfQxJCyaaoPT2frBevH6e8FaS76HzxE0coAcq
w7tgduzERcMKTOozzHUNWqIweJd4zDNWA6pPNFZ5EhKqIUhRhRd8WLGvvZ6dKx+OexWpMODgdzdN
u03E4GeLae+wydyrdJyyWo1dXgbWFaCsP494jCrtxxh8/RcgxqKAfCtrDA6nBUMzBMIS8iuWQ3Sj
j7oyUMANw34Q5cdIR/Ds9QxBr/4CdBJvvX7EjNNpjH+1K1oCQvEk8O/oEo99lObNYsgu0K4uKrqh
06ShJOW/9Ywfwk9Et2fNBgilLfRfswYZDCsTOAkSldUVxrqGDUW9rtMOulG4OFN5XN8qDrDTNthN
CWZfF98cmbsPBcreGBW+TdMMr2iPubloggp5lQrGZ5NUtzJm8lCS+USZj98CV50uS7mF/nzOZBeP
53plLwpPcmMmgzfJG/IeClYsT/FchK58H6JqOM9LDMAAhQIMd8hoS1Txub8l1q8PtgS0FcYPiV+/
NhLhFpjct/24JIWy89FPILLAMCnqYEcT6+VC8GOcGJZpL/ljPZg4zkZAfNnhSejFt1dpnSV04Pk8
zocV3oa7USR70LZOOLmfYVWE3wMnqh6nPrMTgcujWeu8xcXpsbrIk5kOBccru1EKZXLwKhyeY/tn
GmvEj/HDSn8gl89hQ3PbIZvU6zJAIXZHqakL4nktKqFDaLbgp2WMbtWAdPCk8d9GuTyNDdKqgpqh
p1riXy9BKUlFPGxEXL95Jc3HTvnbmNqjERWE8Til/fgSd2ldLIPNI40lyQhjQ7HyfW98QNTBSRAx
nVLFPlr5MKU/XQy932QO8bSg4jWYNPrZwZpDuW8+CXUQsMwsKEAo0CIp3GwWgMH+c6rJ95SQX4nC
HjpYR4x++xu1K9lxguO5XmQ+oTVCNYB50GjOSe9vO6MdUo+R3uLZbbleRaJz+oTL7TJwsrwsSIap
gAnyJQobu1ElBwJvCSsCx28TZveqh6GE3fGUzpdwiI6d9r7XKHgnXvK0ULeCPBVg8Afek01reQTa
uO3l/Gf15Wca9jnctDs+B3iz+w9BozsV8GaXVMVAwzvVe0Vfe3CKGk8rjJez2PMBTqW/mKSbbJ6r
OO+ujgxulZto6R/xXv7OUwzrhUbrwktm6IuVyyoWy7xs5M/kx39Mg6inrn0VI+6wXskNw5jRVeEA
evO1N8VhTaibtxCc/Qbl+meS/GMwS5Go+KmjU4kJNDy0cX1An9hvtRmvrgPoljzS5lVVghd+MwHU
z9oYp8GyiNt6FXsIbRd4OUPKsnq12IemPrdRroXF0Ns1z2nSdBlrPJsRKV50ncIRxOjvuHKicFG5
oA/6IBMxhQiHs5VLW6wV3UKv3mbACb0N984DHO7PwMMUIEf8bfCsveFjjJK7au4uqcf7nBPG83Bm
YcHhLjF1eGkE6D7IS/wjuqTfSrKcIz++08pXl7VDTahSqEqjrNUiuh3Cb7H2T9YL221bK+gy1ui8
9ivyFyYALXA/jVESOhlcVwvLEzJnpDuOAlMRqbyNqaLdugJ/iUSN43TkB2N8kYcJYqqS4ckJOWVt
q5EY24s7EbMPHLs/YgSRMJ6iKTe0uu3n0GUK6ncsMZcSnhIik4e6MehkW4zcnndG2+UXjaLQ0sIV
nunpYJFsbX3I0Msgh03RyxLBvtRb3CctDcTDJDgDj9p5U5uRniHZk+rwKFJ9XP2yPyKNV2z6ip8Y
HebjbLAu7ZyEO9r8AYbgumONg9Ca4P4z7CAzG5Zfri7vlnUXuX55HKXGIGdhO9lRZbO5FfG+xXo2
11BN6zIwuUOOvRdGCiNB9Wtx/DdSHEHjfqinJdnZCGucBONBNLpDjTO/qNsGFUgDUgr98WGw5V0Z
LCW2vYCdBqp+CU7rHf8aBPz+AfuB91n47VIWbQB1WwhN37lCmeq89FY6fU7F8s7WqN02HnIXHAt2
cffEh9kdUxR71nWXlp/iuWs3NTTZOfZ5b852WF1ZIXIcpixfjfmdPfbhuvih9hMAfMtjB7y1AK4T
NO5VwpWk7dsmiwao3BkYSCAuPKTlsINrlrm7YkPZaAktkKqxC6SvL22Hw8f4Eys8DadkW4/olx1e
GrxuPU2C3Io1LTo7bFDooPxPPVEQUT0JD1puQPDVsTP+Y50kQC3RoZdJUxYwSuMYNqGf9ngIN0Uv
um/Ma036QoEUtQUErvN3TP0qT5gyf32ugqkdihk8rQwLl7wSEkDAWt8gcp6fu4EBJebwWQCslSuC
RZlK1GlJa3tbtRi2ozmiman7LpPOV5uAw3UL3GzQfMseDg/Mg1I+hGp9Rr4NJHTXuxkZmJdWzVa2
8JRZ+s3Ul/Ck9mkJWbo3Z4o1OS2nB9fXT0HanMJh7oDReBEMTZUseN8UVQvnK6InFE6DOZOPuwm2
yYgn6V+Scvgj6/jVBWZrV4j+JzhQF6uSe6wSLmwAeB820XWrGl2U3DZj8gb4ByuD4WEpkdbasTTH
AnYF9le/xwDUMpjcPTTBiMnx2uwkt+hVGjR00bY2wUccAKqC1wvsWcxQMAeNfCU1dIg1eWuHe0y4
l86R9onBGsQotDtGExyX7NfatM/DKnlbgvIRkmxSCM82mfNlpspkO46ICekt+FxLgo7T30KPduyC
SzXF4a2z8lypBncP/POTnOhNCVAU8ge1nzn7Bam38KF+yuJkhr9v5L06OPiUNCgzjKkNqOpv0iUf
0dR99iticPUwFr6n34cl3Yap5FtrEhzHwTBjOmRH28U/aqZL1o8adlYIdAPf8pn115SN5QZjuwLU
UR+BeMq8R0YRBNkzL5ybji4YkLGC8ziLaC23xAeybbALzhEeCcQWlUfD1CRHn9TDkjWv6jSEx4N4
mKzQJ0RDPyCVeCzMglYFzjOoNTB0spGDN4PqH4MqPIK8/BbM7Exg05Cl6ki604DtadaZBG5RZH3z
43mjBf8exoQ9+gyeFUtnwLwFetRWaQzbcDh7OB7mtJnNFwC0JRJQAGEiEHw466iuMliSAQvoeLtj
hr00esA/UeHsS1DSOvfBLdxpy9XcVkMf5m2wvCBhwcdJaxscHHjlSRWPueJAlHxvERmGRXer+5dB
9GZnwvpl4vD6aNjUPtC2ep668cv+IiJ7O2Jnvveb5z4l8gzjEjwbQV9hVk7UdkVBDAI+3Y9pXG+p
D7oSHHlO6bK8jjNpjh6GwU3o+FbGxntdG3uq7Ew3UaWibefVdU4mWJ/0IyobobooqZF7BvbkptUh
8BcPEHpULfZN0hirruZTdd4eiQk/4BgAATPJdKtLr3DN8CFVUAD6kud+CraNxoLfl3Q3BOV8ETfg
udGiHSZ9DzMotRGwd7uIas6JwiXhbZnkLUGqyAgYK+uxR9trQV5GjUgjOlwmVx5qqX7a1JYYzPBc
mbRMCjkGPiYXkErheNscGL8p2QwyzGDiYzfOQHqaFvz/oQRML6LD1EmXd58M5lm3vWkAAX1aVRpk
mwdflBOULhCiAp6CAjSA5N4ObZCPI9bkPJ72sZm2LSasq71UH1x3SMH6C+zGywxVxxKjeB5y4MK+
P6w5MuBJ3gRLvI3h+wLwZLgsen4UNWA+hsaBrLXNgZe/RGr80/ZdVCxKkYxyACwDlOnZ0KJPaW0P
Ax/UXBu3L6VYH4nu6IFyQIyxQQ1qyp5ha3PfR/qW9d3TiNcxS0uFEVN1/ZFgoXob+d267cMALdgc
PrdiP2pdFqt0V5kUw+3CGdzVpC7SvnzXHpB4T5ddrjSi0ij2SR1eJosurQmmbPKj7+b6BhNODKpe
V6QJd8UihwDF/VCDFLobOHkK5RpDfO1eCeuHfPhtSf9Q0+Gmk1KhNNIqD1r2ZfpvfgX+PI2y3LQF
87sHBJMC7+9ufI7WJjyHSjz0Vv7oGOSTGVJr/Ih3cFeQDcKw+iRIuvJjE8BTqX+CZwp4mCDy5thi
n5MZ6Ela6ZcpRjQF6y7xOwaQ0N+PZfKzBEAVMCiv3YOGl9cQKzTr5Rb2w4c0Xg9wzdrPdWlhIBT9
IXLTQJSTgWzl0BxMkfxslugNj/S6KlzYEfASvYFhwbJptPoskxRpoCq5gW9KlHoF3vebZXZfwVoX
vc9vVBcsmZTmVzgLL6j4zrruDlp1FNQU5Zd07SHxqgDMG4zL2M5Mra6RNdA3+5aO3l15/ZBzsuyI
R3F0IP8Q1ah3L6w8wmivwgJZU0DY2Hrb3l+PVTu/634oHNf8OINOtQKqvIASp3bwYT9ggXhYJasv
UTK9++kojjVGjMms6daL67SYsRvCZA+JuKl1UUVmRNp8Ne11WqKNB3MkYrhKPvCy0zgm3WlqQRNl
c4nAeNLHRwJz+YJNUK/FHpuOMY9VDj+VEb5pgwf067Gu1Cds4912IMMTZ/XGj110Q1d/2kZRg/ET
sFzWhu208yNkK2ARdFJtdEG7GmecE2/nNmmDhqim/pJVSXscV3u7CnIf+eiNffTihyFd7mAi8w5r
2hrWfHCZmWLAPBYdEMGLMdG9dlipCBgFzciFz5VBJLxK4KMVUoNFfXWDPNHNqjy3qUmATR8lejv6
GD1HqW46cFHOig8VEFC2HFdv6tAqoNsCfrDvlR/nfo1jfoofVNC1xRyA3VZVWHrDIvXIyYzky/KI
Zsrf+h6M6SabeEUJby6pkUJGKxGiRwSvD25TJxAfkCw54n1acTSc0AyqzC5dWAgwp7jBE9722H+W
dckyxsPnxSpsDmD/hgYWIbghBsgBcRFNAkdCmIFhv9BafC+WroOZsbFJ2o3EXI0pBsxF38BgSVeq
ukkXVH17lQMl8rHxxZiNMWb8HpZ0myBOyqKhPrzzOgX/UexIsbZnezwUeyI8HHleeSm9sDp6KCTo
svfRKoPtlVzAXN1vAjWUGURTL2Jlj3UzPzmPLQWl9VfzOsgZW1aSaIC1dioqHzO3aL+iEMsh1sOr
KK3Dd4rUEoc6VV7dlkDJ6o+gRcTfgffbKj8p9NiseMm/QYF6xb6gxQ7IfSxTUm3AVYIpYQ9hYIWV
Tu0QJ60K2mp6H9l5RxY7FuHMPTwNdtM01fARc7SDiyAB1pnme5W/amh/YmGfAxzqSFFos7n87NFf
QJ6XFvEQY8BFSjXazXEn9PTgwzYdyxzOD9gBvci4/6ROyiOZ5E8c66Na6JqFS7jCvoA4fB58Gp+o
Z9ifAb7mQGGb4RWwDKZcUr1A3/DSUvbkwVIzW9sA1nfWHiARQ9pZxeuMA3nKQFWpDj5MwvBAJcUs
KnnbhTPu2dUdMSBfS8KObRv/pJGLNu0cFV49JfswxaYQW8dkibwC9nRVtuK6dRZ2X7RHyqDFOdFS
qPZt5O8d9bFsde2WKw+jJcDOOWkBUeoQj6CLn2gL0SpBQPgmgPvUWlXNHhDUJqot9iKDhC+gN2Fo
43DAwrp8AGkw6irs/oe5BWpVHtA2J3tc9A9N8Ip6PMB2NsVaNMIS3kw8HyS4CiT8Nljpwyamz2a7
/nrp8KWA2Gbjgs5XV35wMQb5J83yI1X4MZToLbsr5ppGHZaD2UB4c8VfvpD8cw+g6OKVrdyt/QSs
Dot/+LbCo2pZMrfkPBDNnvkVFnQpHMYwJGV4quSujPm3kb0tJIMdLxM+9rBdBWSZZ7XfifNf/0Df
Jc6THsHSBTkPUJIEtLuM0wlmyT9hjf2NG3uOQSmyUFUsHyGtDkHIyblJESPXBD9wNUAMcNnBf2jB
F0bwOss8E7TndsZW1jfA0bEnmzfGYV3jQMQvPxo0y+dBdliZl5/oZrI10eWpUvTTh58hG8rHWkUK
x5xFZ1Ld9ATva2MLQ9sXjnCxc78u70PMtk4DX9Lry8LkAp8+89hB+Hg/4YZj+rmbeeAeTK9uSokA
XNhZe1tBkgdEi+DMCYcwEyuqMWHVF+R4CyZnRNEv6JcKN5i2GIzThV2wxFxgJk+1rsDJxTe1gABU
Gzd3CHepMk2hEU0j5TZNAsrDOLSn0GtfwSriRztMy6aPYRWHJVoDYQic6XnEgBONqSv8kTSwqUM7
ScX9DBM8bEjIt1liIKayWraz4QiGPQJgtxcFAwXs9lHoBoGcCaZR5HHV9IJxKF5fAxxFcChsq328
5mFD7Ba+8SjKKX1tmcRhEvmPgvjYwKPHOgwTgA+qt5x2ayGwT8plGCN5JBhDwCfV/lN0nN+O8tWz
9wp4sS79sajl+l36wJHEhFV6gN5lGeQfvno3iN28+GO9bHRQC7i2uDvdNUFesQ4zNXauywp4B/6F
sORsbvGSiw84iGRTosptL/z7gXRz1hN/I0dE6ykNLAbPKN5o30Rwh6s+eTN6eRQ+DJLEGY0a+IR7
uoPUHS6fJaQJsT/oV3pd5besx9avgpdiYNvTOvQbpBHdYTz9HVTd7NLmqh0WNSAq6YWoD/VrMs3h
1nTuJO0C41BezpsQZC3GdyAjx2fcvxc9rH6xgGSX14v9kgRDo2HiAxw4si9hNDvbGxms4307LM1u
iXwYBCbd5zKvPgbL9dMlszjzciV57/dZ0xf94C3HJuQTluAAjOFVh7E+WIc90+YDK5V2u8wdMLvU
XUKcqX5oXcZ6rEzrEg7F5Sz3vI9gLDr7L8ua/Nhxjo6wNgg3pmA8xWfzwMmSwYJNtIwOdOQ1bDjd
eyQp4ICSmaM2Xr9XXeMVWj8hj/wSNd3ZA3EkL8cV66kZFaQdOqxKh7yaFArdiG1ZCZiBAZ8W6UkF
dfOBIQ0AL/3gVVOCmREvW2/NBl+Az1Pz2ynF7Dlr+kvD4OKJGSyjUZwd6zCjUf+km5uICxisAhQq
0kEUQzDfT6nG/RWwUi5ncLeua/T/UFQOboYWKYOpV517UfrdYdlJFvOI9S54TvFr3SY7oWAXi8+l
cuRkDIw88bQ7u8oBPdd42O11gdqO794AusV/LIw77mLgQVUMFocVGIMxz+Ixb/IF7R83wNI9v3pf
AOFQg6VS7DVfk88fZSLuwoStWZrgXpJGHhlcaVAZk3zBVj3jMGnAoV0BELb3oS/mY9u9+60VfxOv
/FtM3ycl8d8/c3r/mRv8n5fmD7gx6nf+P79q96OuZNvpX7/on8jD/0/Ywtdcl/+dLfzcjp9NB33O
36jHf+UXX7/jb0zhyP8LfFNiBBLB6QNBGldPvr8xhcPwL4D60BNCWxVemW6QRfydKUzDv4DLQaBw
AymYRCwGifi/mcLRXwhIwvD2Qkr4VREb/DtM4X9Rz4Cg7EMYeU0rg4YXaqB/kX4MeixT2Ph2RVWq
HTrTP4Ma7zhZNyMJ//zDRfk7SfkfScl4+cmVq/8PvHTIhOCtxa46E8hRY1gr/DMrGTIluJDSBnb5
XTPd4wzYhHOY3LO6Se+TGoNUhzkgS/y1WkAxcGyHRL6XFEuPU8fWZWtBKwQ6FY33I4EBncF5z9Ju
n9RTfQfX6fpOIBysiMlyMH0JXxo3jxf03bchvKRvuz6RCEnU4X7pAvni82OpZ771DWQeRoXYX/zP
Hym2ryDwmz3p/fClBzhVJT4/dMgkLjgE3cdSrmqHONC0gDvzJxrj97GO+V0wzr/MRTZ3yGnaYV9W
7UHECHKCBSV232pv0FrnMGLuYd7DCHCStj7yhdttFIsTHXTwVI8kPpUpLD3hHuv2AwMPUXvBvLcr
BZ9BDcFDO5X+A5t3uk/AcYqw2fCvYFcrxKViyp0ddjbZ2HIDNqpq7/0ougvaJjxZ3J5iqhhyNZ0J
MWOHsDylKymQZW6PCPhcj8H1j1pbcwRBRXj9PSJaSSmmK2gC9yvodgEoWLOj4HAf0T2JEm7uzsf5
HXqPcdhFZ0zz6X6k3bOFpdqh5VTmIlIHOa5iF5jwqbOt/yhHIF/eIzR53vOkxuBxQUM8q1MgnzXq
L7zrzXKOS7CaOYUd5yqLxawQMoCD/ggJGc0Y6I8QmvlPwVgOh/9i6kyW5ESyNfxEmDEP25jnyDlT
2mAplQS4A87k4PD09wtt+m6ipewqySoicD/nHzEu6SS7OCayLz31ImsU9jk6rgyUj4CTUeXLE7gE
IhrfnQ4ENvdvQpF6FY6vVpqeG020oJi6dhW2tv7o+/qHSLzxLHWszxBqzapNwsM0TtMLOHrzMokx
PFg+IicgJd2mM9orG2VJZH8pJvxLX9gYb3QQIeoNTq29NIfZkKesxDK+NW0ePjm+3Lv1eUra6k5v
cXQfxBzdGynh9uCbdxMioHOGCw0KGJ2E7EDqSh+S5PGi+/aki3q+/O9HxcgeFoy1v5pkST6FW8/v
jcisVcBm+MXfsIlaDyNlKX8bVVw8d+5vcUYS7jAcq0A6G0s8hGV5jO5H/fZlzFJDK/U2dFRyD1Ar
H0pGvmElxbBBqxHddBDo3QhKHkTWNWia+SttrT+0EpQHHLqEhavSAnSs1GWURK/ziBXrTvm0upby
KpY0OaAdDs+DfsvYDy8TqOzF11yijhHvuCJfrTKbPgrhEsYIzu7P9gDtrfKSLoXZ2/F8kOKuAuc4
uQ4bT5zMz0U/Ix7OFyg58K+WyoFr1xIXjPMQFcdkn1D4SISfgNx5PJoToN9TOCEshXJd1m3U7WKI
A4Az8Qjif60fpHhQhj9mJItw/z4iBawRGDXJ7Q+I6Z7leLB9+bcb9MEvHbGCiB3oGwBGyyv7peqJ
oM4wDRhHrvoBsXsdE6ehhnUvyPGutHvu8v5Xa1XFVsnpFUMH97ubWfsR+Ifo53cVFuaHY2U89SMz
t8E4+uS15BVHXotCzQseujRU3611gEsWX+ghYdLAnclkPBWO1/+/l38/Ex0KCMw92V5avn2s8Wlu
bbtSLyYxz5Y3zCtZ6BIwPRUXpYs//Pc+l6MtzyPLxka0wMItNFIrVbkbk0Tsmon5Exz+3NVecTTS
eRWg529kGu85efo9EkE2mcjznjrfvrhhve8b0IGcw3FdKzVcIun0l8lN+wvh6UTd2RBV/G9dWST7
P14g1Nb90pstElWxdcfQfa849Iz2P8cxFwdiWb8yhXJG8k9v7TGOvut4Nlu0Od06BrNZWXHTHpup
fYnpuyANwwnpgUuzXd6V80sQpNmqaRHrpGNyzqKpfSWB797rtMAgE2XbstOXaYbzEr359hew+3pk
5VFtgoGrrYFMJr+7lNXwQaT7tBWZIHzba8fzECHdZlPEKtIH9SoXbv6uxuHo5X3yQ2YNF9/i72IZ
qYPq609S+jQUgledprHuLmkzrochmi5qNMvVsuVz6kB6JkO9XLMieJtzjfo6iNynJApYxxe336vH
mZ6H/Az4TqLwCHZV4aLbCX6XdjB+BHqqzqOxi7UTLRMVE0Yd3BkVXVlC4CeydI65bX2Xrlu+YR4b
UNFP9t7LbP3uBuqtHOfiN21FlHhMSr2qoJsocUhOOk3NpXURZaa+qN66OSbFv/D932bI4SmN+Qse
+cDAV0La5nc3mZ/ca8Eb8d7L3i8JA0ckULzaWQOzBzeVpGX8EQs/W6umtF7neZFw2ol1o5qT25RO
9BM2Zudc9zZSscr9AcTA2quMWBmeudsI4/bZGiRUwdIB1gf6nMY5et+hFLsBjPAb9YbUlfNzHLx5
46Qtcdr8XypQ+r0ytbUrpqLd/vutrULEqAKtrpjjrbZK+fzvZSJ2YTsRV7aO4nIdSpc+LKl1e60e
LzB6dIJPTreh/MXZN0P1PLtXNzBrl56Nq/E7GgS6pLmGHG8sTPKn48I39wL9SuhQcBGI6OqEh8Cd
/WuSVMH136+K0ZRXtzjaHDDSA7VwZ+3fWq9hxVBuc5xCwGSUE86pavnuLUmoWW966ykJ4DujOnj1
KvQ+hhi1wrfz12XSzpWCDNoBoptBSfsSlrY8Bkn3GVW5/A9B/Cl1ZPhRwfJJeksm1B7bFLXR1Rf1
sBaFtA+ZKfot9yQQbO8djT+U21SOxa40NVHkNUBeE/XuKuPkLEwFrKcK/A+OV+6joKFg3PTNnV3r
tCRessn6AIafdxtdLrp+ZH+WZCOr+iNYR5vDBfVHgMT84Jt8QXiDOMwae+cVGWq/g2Czz17XDhd3
8qNtZy204sWlu2ktcOG5l8EfdcT0SqUDwJ8G1n/69xIJ+TF6Ls+pg/bQXrLkOmo3vg6m66/SnIuU
67Fzmu4ELNl+lhUrsl95P2AKfiqEmQhTJd/DQO74QqqzlRbiKXm8FLrutj5mKq4sGe6ov2h58try
2RuUPuVh+Pvf7yioeF6EScnFB+MBPY9+Iqx66mEhUUwGHxpNyUbNVXsTiUxOQQsuO/Z0JzaJfvW1
8Vf+WNOhYNd0IzTOX+1Pl5Ttep8POtirhz6hyqr2zXoAcCrJ63sey2Tf0up8SmKoYz2ExUZNGaJh
F9iMt8j7RXPETQgRM7a1xXqx/PBG9uS312H9tsdxWrfk8V3T3vauUTkq0GPnBkJuw5R4+ceQFPMp
DIAVu5meayeWR7y940YFkXf3vdpicquG0yJD+0IqmtpZfTPfwrz60n14nZloX2qccS9i7usthePQ
Rw3gDN/Rt7D3otPSoKUUYa5e++5XUWflvWxdtTcl3zKPd/j+eGPvpn10Q3iNZDjU5mLlVBUs3fyT
p7jZL1GsjgDwlzJb+k2BDWM7Pe6pSdhXhITx0dS5uf57mb0H5uth5sjJH64w7NGOMd1p7F2eu0xu
hxnZce2DEPozX9Kxmk6ZcvQuWUKLxxtsNJmD7tpwXxFsXY9XO8nzc1K6qEGi7IHnJMjXO3GnrvQW
J9UMfZ/494CSnLjWzYkPszgiXkYJx0AfdyGxsB7d5M7wa4y9+W6y+qlYguTVHV7qmrG86zFImk6e
ddDMf/lHdkneFb8cHF3ohdzopRxzG2NfMZ/zAN9n7hASbId1x+OB8RFecz5RYgFGpBNyT7LErPsA
hjIv2+qzoTZvl1VptxMIYa5ePvxFv1jfWYgA0bmeYpnVd9jd+k7/QH2vAnN36TA9/e9HeVKiLXWR
3CJQPaHY80+Us1TH2mJRwvnJeMpL49rZ1vLg0YvOn87EZtHiXZbZVx32CGfEfxnyxResZU+ytoov
/LYBLbJ8OjrbW7nrXTuRGVY0uekGheAVDQoe/QaqC+3Blh6t4KVC6kcPSLmpfd95bVqwzmZupz9f
REH/6vKhfKY3Iz9VHq1dsSy6r0apBjRuyS4VGqN92FTzGoiTn9noEzI+sl2B9RNEB9uoDwr70SHL
0corf6h5wROGBfZQd4e6KeY7lltz565JQF0TcZhUuzBUZst+ejwAuenHl655Y6B91LkkHIh4Q29S
N2BNPtoI3TfLJnPfwuKhDrOnkDaiHJzO7lLSPdoWN82oPeZfRgHbyLc5Rgjbz1W4LtzGOdaUUMGi
pdgXpf41RvPb+FidUw4yzHankCLnP1WJ1t8vp18E+dqIaRri4fl27OirKDZxOlgveV06AIvu8jyV
QbO1Cl8je0phQnRsF7sxdYt75MJSk2a3rOKY3g1sLPomZsQ2CM1QOvWYtcrUbBnbnnmm/Hv1iLER
6LipkV8OXuF/0bLiroqZJzkYneLcC8fal0l+SlBOn+mJOHfR/Fr207i3F7QO4dR4p8h93Be2/wQv
ol6ABfw9gCdMUOyv3SXL9xZY+yoa5y0pZvWt0Fo+qy7giojA/4sqiJ50EZw05T1n8upyZtP0RyDS
6nsJqw2H239cVvyZsT4tmW+OaLh2brY4j+ourAiqgEp7hAPVDkl3dkbAV+Ex6jSF3memK29dhrwn
ysL23Y/DA9uteJ50522appy3Op+x8g75/A4fEKzx1S5HJ6rKrT8UDaUl7XQgMHITLt9T2KHfsIOP
PvJf6y40G3Z0a5VjQhCLkwBDdvE6VQphqSojpJDW10jTWFnSwRjNscviB0c2WM68Un+N133GbZiu
jWSTVOg9hMbSVavsP0vrZ1YYH4EGh4G6WcGl6vv4RKcqZTyros/VmnRJ/NgVIrtpaq2Vi1w96Jxr
0UCg+TjKto3rf+JEOHlAQHu0QzAKoas3lM7VeB1QaNGncEZc6oY22t7yw33Q01bjuOs2RVyZ8Ytw
iN5DeIZV3fTd3h6cZ4xaF3ra51WF63WVymmvQueeclbBFrwtTsixMV3oCfZXvUC4LvP5h77R6PWm
2vJaRcG2ipN7Iuc/bl0gsSuzhhMRmYI9xMdZZ9Oma3Hedf534c9y3dp+vjaDD91e2ifPy9Nt6sqb
CZvymD3I5RnebsbU0lQ23nZi1hTa47yDi6v4qMRkso2YEFOD53PRy41H9cJh7n71gc07uCDoAJPf
zGElWGLsr2YpX8nggMrN8nXrIfKPo8bd9P1tKIHEYUjvoVEGPZm+eBl+hy5HIUDsHKKyOslW5QRN
WzLdrStumlUD5oE8gc8C00TTN91ukC4KVKsJ1enfi58UzUlNXQKEv6W5HfWnxIxsNW617aPmYvrk
fbZLjuARI1iDuj9xf1iaD7NBl1H5yUUuGXC93Z2qBt/1EKRPcNAYipOjIy15rPBGyNTWp5T9FpK6
HXcNFraijtVmbh4UMyqz4b9uKL7tGY54cbp3UUx3eqPfEqlxxQf2yk/aVywCgO8b1p7vMJhBFBFG
Mt9z4C/B0RgL57kQ/bpqvaPIbHHwBlyAkznMD3lDF4DPRzL+ioBTIGf+Dm1cM1sHIBCv5dTugMiO
jZleprb9uRTxHWrqOZ+b14Th7gL3cZkywfFgneVAy3w8XFTrUqSXWq+BHvemx37RTP+5i/vhl7B1
Xf7HDNmfmm/MSovp5kLdrBM3h3TIthMLCjqKCpbOw+WVwmxEDiR016k36kbQvsaBXLupLc626s3O
brz3fAyXE1k93dax+QDDEqe96+Pis/CBlaVuVrYR58xz72WDshj/EEZL2swgpWmdDfWIrl+9yvlX
VNPR11HcRfA8V/045y1qY97aylseiU5bUmzSdWeQQKV9t2wwf9ZoeH+J2E7XfRf9VVZ+hUs5RXHy
BkaBVsLSD55X6PXUoIfmLvI3S80O5X0nTlkhW8h/L7MeTygF/04GZQC9X8OaUX8RKDPQwjhk+YDQ
dOWPMkeNxcX2Gdslnu6R3Gdb+tD7g7PJkmfE8d8yTfSu73F/etZDVy7/2gv9YmppBHLC+GtZwtel
0JQnKoFDzv85aRQXyHd0g8ReCue7qQuFrd1/s2wfiZWJ3DWFeuBXEfKDPqBdDBEnLkQcNl6IyMrv
niTQPV9NIgx96b9GblrgNFok4tk2pnIeqUaXDJTslf6P0Xe//Lqq0RyhQgqjYiew8a/o6HjYPvpD
2bj6yomglqTceR2FK3KMVrB6h7KGMNN2v0bJAELf6ZfU6a9tjdthtFRJPtl7MC2EFIXBHxRlfzrv
qZQ8gIhnD152Dmb3vyaKKqAEK15Fc3DQc3XxKloeXd3qZ4zE2GJn/HN+hC/UQZAvDQZOMVLvKH3A
uKLQayt29jZo4KourWFfef20s0x0rCu75UCo5kNYZc+kNHHW5Jqma2phQJEVxYSI6kyaHl27dc/V
iNbVbZNkTbDC6gGE6jF3T0ShgYvWwtpLsWfSZQNyTyoZr6qPlteipglhmJKVsdrmJ7qMDXpign4t
nXOl80ZFNho8hYcSZHeKj7jNvDwiGcQi9KgZkB4jkgJIMN1P7V1BpFjiAo93ukWHlPoDfs3WRb+C
zgJ3bE7q09jiTcK4X6V2tkHcw9o0PCwP+bIys1tsZPUxZm2yQ0HybOXkSYx69ndLjhJydkr7QEz+
KsjG33a5uBfyHYKnrvj04HGOPESHIiHCo6dR7pwU5Ff0GFxNgNs7Zmg7KX/6kVJxhhdDu+ssaHBv
VCJeD6wFlON5ZJn1472zx2EDce9sSxCzvZWQipIF9baE9d7S53ezZ5Le4wgrsK3uY7erRHkqekqY
/XGnR2Sijtf9HdzxTQ7WLYu4WZjy/+Tl9CeWuKe4XMI1nMWrzrFydn22tiM8OVkPCMAwvHNKiGCH
qr4o5KnuTCX3fg8Du7jfeN7TSzu9zIn9Jxn8v2HsPzfoT9yCcDQrRJnTesOlixrnElg1eNEypxth
0JHFpgs3yeyeQyRkDGT6ubeKI8kfejVR1XirAL7WsW0cbhP/25SkZ5FuuZncCo51eVi3MbjXNYCy
CS1nB9tT4s5HOd01zb4PRbzx4h4ZTT2564eWBbXjBZzdWbEJG2TzWbTNlnSDRsBbhQXJMwtCllEi
dFywpmI+p0ZU4TVHN1BvfeHT6vZQJqj8O2UepjevP/i9Tk5DUqHUBRzOhWaqagFzB4HzIBun55G8
p/XUuVgmiWENB6BszbqHEUe6nOZGxLs6p3gpdaI3voqhw0evsiraPAzexMcQvkN744EvdXpwcjxq
qRx4qLUST97UsIL4AvPWvx9mVebeXEzI3cM+lzB+uHWJ2sDtNz3ReOeFEJS9m+L8aH08MrXMz6zy
8Dmpm21JNbsMBgFV3FUnlL8Qy5PHJeBOnzgfnafWG3/YsdzbGOA+m0oIPBnAlpmju0+LRea+LEQq
4FPj4Z8csgWG+ZrM9tHoTF2ZYbOzm2NwFATVlDGGr8rtf8HUpGSbDDs7CInKSPNfokyfQyNwgdvF
xzDX5zmbTrGxux9T5f1WZRUdk8eHDvy1QnWd7Gr5muMhP84oBkGMmvw5TMW2sJ2PQLTRxWcq2gbT
X8f+lG6x7QBmNyEGzJgy9s1owu9KzvtlABUfBqJ7VG7rTffITmndGzKQZYVC9KUImmSzOHR+mj7I
4FtAOEGh7L39+Lv6mT5PCyeXlw4n8qCGE1r5OCjCDYsbEFjpxttScvk+bJcZU8u56qpz3qIdS1Ua
bZUmd7tG5cHe6q409az4C927V2XX3HWLP63E9JfNj7CQUh7Qf6G8CQr7XGJtWnceZP+0TP1bP6Gz
nuqnqBqma4Fy+xzU5kCY37S3arvcD6xe61BH05aR+DqkOUE0UY5qQQCqWH7HSOabD5GztJVpo87U
myEUtWP6VDNiUdiMWFhlWp9igc+oyq+4GAw0W9JutXrciV69DaNoxz+naTYco3sPyn33ieZLpeEj
6bv0aJx33SwjGPjEOZqS1zTmHrSOE2Hai5fvyAGmFrP2ToRDfHQuWfXUWn67o2/tp0i0q3xonX3n
Rf/5Pea80X94aRF43B032rtB1b9Gydy/ejNUITIz5/jvtwpLECrZ6UfE1ERYSvAY7ZnfTPzMDkeI
gvVdQGY+97b/JQGDDDkCWJ/KK8od2YTuLQ6hhh4xMKN3jUsdnhx7sh86zm7D+ofkFn0xoRoIXktv
08fcohZqjGOA279RWAGlW78qd16uCHmsFdAxBEV3q1J0sKrF3Nkl5FXkjdz0ynMvv5c80re2cBER
grzagTdgUTD5Rz36e3eMrUtZVNcsbqpTyOe4iogduwYAtXmJ6x3+F7UVyULPXh2uiX8sjqoTSE6w
mrD1EUfh1/NeJi1CUw/xr+s54hT7NoffADOJuC8iqh0jcErQUIFuxh/Zr0lS5gCsFYvlHJ9toml4
QxtQOsj1Pb3YX4hj9Qt508wMDwVLJou9ZcLg3LgFvg45NbeYKRxS77lu6vIs9MT2mBTWPrZpvOhq
UmaqyYJCYCZ+MsbkT07WfyWjirZuk9ELS8+q45nxR5TPTwWLMcdwF50cC2sMDwLGsqe8njb8uR+D
buK1Zbl3jHQ//7mqgzZFUNdK61jZhAZMXB9iuA0WhDSWknX4WxCHs9WYON/yHpe4pl8Wu6BY7lMk
Yb/tj16FHsskqZ9DM/Zo4oE1zSkwZOfMKDqn/p7w2V+jBWV57TXWzu7q8zK19AprnPdezmXVNMFr
kuWII8MWVahKD7YsIWpiFI4bK4mcE9VanGEKrbQN1tVkD2uq0y27wqRvRFk3Z+3QCsuTzKk6A8b6
hXvCgn3vimDcdg56BpPJ4xAM/aaOrWaXqnfpddCQBVwNsV7Oi50Ex7rtVnlI4Hdho9Aj32femmG8
05jubvMlmHdtKMWtT3FP+iRkMpHWx2RRtyWZd9KJfo2Z5cGxGX8zWzuCnvJdPOm/hPhWSDnG9KDI
OkKAmlQ3L575bD2/2JdMbKgQYYhLcIZpmYcz39YNhh3IRTb4tVE5MO2/YKu+/6lmbjaQt2htCzXf
1Nw9kri2AbglSqmGYuAHBVcI+dxaXXYbxQAehPoqiA/YYlgqMeWn0Smcx58WMtHKtuKbHyXqjl5u
64VztAbAWg203+7yWLWrYZUmdXxvGkJIIo91uZLfScNXtEX1sdW9e6vBgHChswyRMLJgWZ3lRojk
XNW4UB2KyJmJkZzmqwm685Z16l9vK9+tcPTINC1xL0Yxtpki/OTmo7O251KK8Y+mhs1wlNZ/gcDn
KMeEFMpCnqM5xEvWkPwyuveaQzyMk2yfz/6wbl1zaCd0CtEDSRwflsMBqBsmal0s2bgbXEIael+v
bCU/l/KuAL5J1IBYkMI69XZtb6o8OY5cN3/x9u6qCW5x9BH12vNudAlUMr735IsZJ+LWXvgzV0FT
ISVBLWFXLLqKZIkotcL11DJideirEfpNcufUVbRijsRRILOnqeK7k5qmfJtLp3/2FnidiEZzDyqJ
uKo5vhHpZa9F01Wb3AZGtpCK/KcAmpaSo2qGuLsgaqBoO5jjq9BeeWmmtNqONZm/IofOXxp3XwFH
HjkUf6dNRmeTzc7ApbWRLvFWjTP7MG6QdGEbfDsxmu/J9deFNIyxwdyTclo/pIvUa4qxPiVJy4fO
fli6xX/x5KPcSfMj4oh3UKXlKKGMZ4M13Y/wQPlu/dhPQ5x7jxdFBvyKauTxjMLXWs2lIGtCj+4O
hu/q1b6zi9r8T8ijA/CT14coGbbGrmImUfOj1PPZjZsZO9xM32XizE9CTbuAdSCdjL5OmpCsiUtY
aL56cf9AyYql3eEC+RWNcsCiYpAS9l3I2InYKMvVuG5xn61oR94XTTI84z/E2sGwexj4EBMO3hUt
yf6TVVk/28wbTl6D/CGszan/nRs3OmcMd9uc4JaVlxYx4Rn1pZ7TDh6QQtCiGh1yuXips7SmyVr/
bKMEuooFF0tip0/iATuAZeA6YcTwS0qN2Tm2czJET1wh/8ZdeSxwH1usF0Rg+dRlbzszYLAsabyH
SbHuacSaHWuSrOBFkawgt9F4X0xDPIBX/8U+9uZXVfAlas70oHsOB5J5kMvbYIJOuzVuqbe2QJ4L
XCUvLFbMYOHiYs3AqkRsL1yK+dEMzZY693rnWfqJTDMLnRCxM6FNZOYCNjL1pKZksroEgQl3v5Gr
Zn+LSJ7b3p/PZNLtNIDtWzLIls/fb88d38pX52dB5NJBKfudmMn5w6udPbfS9OIuw0+7i8pL0uZm
pQlplQp7kVhw4OdeVq7apfmJG3W9hKH35DxeIG26deAQ0Da7YmayIJOkm5fwJnuwsKpUe0vjFauW
fd20FYC0/bMDQNrUFDs8XOYcsP/SNOTDJTNGaxzoH5X/+BRJyj7lqrKfMc4MGy9b3jM+gZWpQ0J6
VEe8T4QzgAEsW4vWcjZMCfFFwSWslYMLpY/HCmGb8xqM0KgjT/pmMtF0hhg153+/0vCnuyqxfvkR
JiitD4i1cb6mWDnikYM1LQlG6QezWzSTMmrXtTtbvwKv2835kD9Qts1QReWO3af4iOe02Y40UBNo
mpFaWgfBSzJUF1l1ZMnFyx8vCtFWR+leVvS+2y2ssW8V77pr850tHKyM8TYOQUlTN/B++yEiWqt/
8XinERIm95xnai+Gz8Rod1OImRUlY59E0q8vGu0Aq5tAQCCLXUvQ093iAigq5OiD/TALnwn18b5o
lT2WxCSRMdSQ9uLk4VtNCCVCnuQcsnKQMIF6QUR1u66NRSFiVyO36MQ6GgHewOE5+IkEVeMOy8VA
6RByiMmx90o9TEul6d6IHCXSpk0OdsS3xB4IBECOdYlcbc6+rRgfBFbpNp6HFRw4rKXeldpUa7u3
1C7W6hiSEBZUKmPHqeejM+Y/ZhVWh0429jXJnI+RMXrXROLVsiY04NHjO4lSam2rSt5897NyXPe1
q1eyopWoKfJv5Ul+0Vb9wUzRn5JmRMY2InXIppLRRMiQmj7mcChPY8FfPVWqPXZV6a2HqD+KeymW
6TkY7Y7PkYDAvKiPRXmOyp57zG9Ii2vSagOpaR1xIcgVFcW/QzQ+fKeZxXgzg01gD4pvn2cfI7zr
4++ExRoyitCyhQ6XBmBmiPnP1fNMuj9AGBKxGt4GFwbekKShO4oym140pxDOLyCIaVSnOs7kYQnT
TYPxm5UhRMJ1CqQ2+xIb3tDWN4DZFefhXRR6xmFIgotrxKaY6+daT+naxmW1jUUerdzcADV4BElp
MfqrRdWahiX5lM1ltovsh8E14aNzGzKeGpIMoyzNHgDGDm76m+vqVNWQ4HliES+k+ffnUexNlf8l
ef7oBAz8eW93N8+P/kTTIu/2e8gxT2o3l2ydA58M8OtYoJBDCnWYxT4bqQxJY9AiE/bTZYkBOwoz
kMp5SIsivvhde619exVN2Sn2eJBJK6O/vjuTwLExC/rExTbWhROabaSWww9CXuw33qJ9vXCkZXm2
XEaM+GSE1/vQqb5VOMRn4G/ivSzn7Nqc0Z09ZZBq01/Tk14+FEt3owpttYydudp5jzOWpEwcPhpr
ccCEX8Krb/FoSBBIzzqUeNFQvCU7AhDEWJZbjWYaXwMGXDKKNvUjgMnJ8pdmUcGuXcKnevDFpYX3
cxUHTuf4DRfGyKfiyHXiEOPVprgL0ioddyG8PR3f3kXn7xoydcwgHYWBnwlzU5IaFb3EqWLvi6eP
sgdngpzpXxr1cOuS2rKiAuKKA+NHsWBtonp228ykzOiBd7bXYqsIArLdT4mf61hYHRM/4rkqmV6q
AbWhUBHpVR5RWSaPyFCVHk6DeuBje+DQQ3+PHdVty9FqtigQx0/jmG9y3QhRRXe8jfmAyJRcCKLh
L0Q715mS0rrE7KvWB6DFcZQb7BWZsJ9SnN8nT1QP95TXEbjUv2oh8OhXPG0e+ZYNaZZJQHCKSOFg
xmT8yNLxK2CQ3bD8PsIXJUJnKa11TTzCON8cVKhMhS0qFWu5w9sB0UV/p37ASOSQAVGHRLCkbVjd
4jH8UEJ+WtMUPT9ItIbrYZM2yTbwPYUqt19VxRKfEXN9Cu89a7PkIGTLVmsQbolwX1Zk38oqemBy
GXBOu50aH04smNhb/Q6FY4I+sbQ8AsB0sZ1avzvOA8N1Zs0kPs0K4jMjFBkUCyAVndW/Fx7U4Eq+
4x/PDNWuDKbu1EVHQnP7Tt4GrLsqEsGNkchB5+N/RL0aqFQMbq6WJJ1k7R3BmHdCTTIcSTZe2dD/
5K8M73jiSFAbupMWzY2I/0NM5Oc2rPNrKZDFsBM2dcCh1v9I6nDb9G2+X1x0PgnptKFshn0iErVm
huXk4BJ6NARa6lRYwd+ireJj75nk5qr+Px13T0HrjgBqsLiZkBx3D59x79rYvkoyn/zasJ0/B7Oh
z7CdJdmFjAhlK++mF7swhWOWDkFJCZ6l9eSCJediYYLNqquoxs8xhUYyRQ6Ylhdn9IUYmBg7evUc
JtZRRl3PweT+XBJ/3EbzdG2HmnWobTlL4mK84iaOCu2sxiWBE20Z2ixOht2YZa9BRi1lJxZsV9W0
74zB4zK66YmwV9LGv5zS9e+xp16UwFoHc5wJ/Z/xHHxyA5LzMl3NnWKwsYnecfhUUKX+nLlkV4wM
f4K+O+DY9e7/x9F5LDmuHUH0ixABb7aEIejJ9t0bRJs38N5d4Ot1oKWkJ2mmmwSqsjJPsm0EOi1K
Pm1B1bZx7K0qvctaTwSzqLg/W5sNJJN4hI2MvksvwZGsXFb8PrTARMuD5IQSjES6wfisWrzTycPL
cM+SeaeUqnZKnqVevIs0C6JKkrxDEZVJyLchhVHO2JGV9nLvF+s49jMUWavsfS5K1c5cUok9t4Vy
MNSoztZQ879XPwsjVhlcOLM38gNdON33g9ns2CHwy6zwMdskrDTk/7VMZ48YBBSxXCWwyT7GJQ5C
liQB27KKxJuqGiA8YVTZMuIjkTf4nANyQcxzpQNKfgZlE7lFbkc8D+dmRz0FGiZuaicmUkEId1Nu
6iMXuCdwnw911HkprIJT3JDwOMdQ4I8F9gl0ylc8Kzcjw+cPxx4khVZ+UjEC9FDRQfjCmVIhJBRg
gmFtenKJmmkkJqkLaSlRCfpTLk+yzwvkJOLYOaiZzFAQSU/6xu9gPe/92QAmM2rpLdE5zACQ6/0u
iYq92mCDkbfzYlxn74oC2V23OAYM259uKA+2w39U6MA6RRl5g6qtPKnib2cFn9UpMjfYaIpw+dR/
xOtatwc9crKgwcotC0iaS7MbVY58tvFzuatCD0ybgLuaQYm7neUYV0i1nPl7ntt2BmcVBakSyq1X
OWM5JpUmfO234+CkBEVNYAPVJbGkrx5jFnezgedoknxYUX4HwfE8kY301OhLNs0cdZTGoLlNtJem
Wl0mozlYtx2/TFMJWpnzSwBP2Q8z91+V5KOqnfnRNfeUqRx/WqZc8pT9GbcJVIfuGBe19mytVDVr
fA550o7eCnwEuzbt5mAWP0xtZlpCocp6HoMV81OP7uJiafUYcS2Pt/Qe3Pc7SAjb5d61uGtzV8Vp
wjCPTjkIP1PVTxOQy446CiAa1QyE0KBhhSvU92CCDu6c6ldiSoabDJwzJbadq+oWimtdi2+TR4Tl
niZ435y8/xALQ048xN2r6fCjH+AA8J5R8OATp05Ew46ngHMHPCfhOxw8tc3hNaxWfLdS6LSKUe77
XvcVvtpuaZWNL5AZhWI3bqRmjzQi+yiq6ivnmLdbMhupW9ezMFar186a+8vqcCggTHDENI8hcjis
UhP5qpw9mfZP06uKp6dcRAmZLgvGajD3IYcJ3hYIB2ztvHYGSxyyGaSiTBIAJFC0b1u8ByN2qlBy
QGc7NRFXkar/VrWO3SlCVFG3mta6NZVd1WJDVOImkDGBB/BaPyrQA2pa7M0FcFGGtJ4VZg+FB4ie
yK/s0XfFhf/2TOZAC/oxgSjVYtyStt6GTP9YTcGvCIP5TugvYkiBqy3GWeVJQkCDC/9aHdQ2w+At
5DFsSXYALnIKwHmQN0DR3TMAFk4qM/h0uNV7CiFazOL7cSrfwEy+Mo7GoYPLB1im/i+G0IOeAkJY
Xr1VW+J9tgLWlDP1e+UQDr5p5arT5HvgtZdFrYyLtjZGQPytAtnVvaJQS7txIhkq7FwLLTt7FsTu
vTSCjMFolOzqYs2uSdKdNFl7GAZg1FGa7yvlOzXgXxj6yDElBMYhhtZKaw/edAvvIwLqfjgpPY19
JJeOhH0AvdeEFHBjAolIBgN9nxNebWS5r8BbXpYsPicVrD+T8A46UX1E/3sojMkKMH+vHTmVFzzQ
eUfj5Vwz3MPMXscecfKMWekwaiNUgWSWTsQCM9cwtB54YmQAM6ZOp1DnD12XDM8xcj9bV+No1MbP
OsBRo/j6dcW78tLYvJziNWYmH0/UOdGvservkeh2CP/GdbVWZkzFuY3GfxW9Tf5COQZIvlNpLbAa
J+228RfN5wxCK7peN+/bTnlRkFGDLUE/V5w87U57CMkWLh6i2nVSqXRnrQLjp1QPfRDKuamg5Uxz
5vXdgmHHTOu7kQSVbCHsJ5qn429xm4xAh1IfGfsYcNbVKzXdCdJRJk9TFuq1G0rfUtGa2sLQzu2H
oWAUSAs4uMSvfudcVgNzJHaNkzoJdEn6gf27gpJBI8jVaPUHsyTcju5B7Bt0XqPvZWPG7rW8KfbM
0xiJBAxcF5IsGx8N8SHWIXBQcYQsHfHykCaD9zfgYX5ChIQ62zz3bPKkgwdiblX6ok3JuCuAES8d
VIzWjv/K4dBnv6rMBcTOqu8KYtUygixVF6YePbI/8sT4VBSDqJSdyJBi3oSUo+4trCi5XlBYnti7
oawdt7G4Zsw1p4ih3w8JX78S28d56MAkAPr3kpbH5dhaAm82lxEzuTuUYeEOy35UnX8wKieG4ES6
RuP8IxZR8HaxfHmIf83UoCAFwyvxaAg/NTD+3Xq1hGWDNJQuZcx8iM8aUCd6hRMZR8qnah4utimn
/D7aGnC3c+e2NO+YwSdXBRGbLeBgjK49FpUzhLalfjuZ8C2N9A6zUSlpL/Mys5sgghFyXxmUxIsm
g0gmUu7w8bZPo1494SJ8J6oN9MuUFQLLYvC+FwE2NpWdF8z++Ly73q3YcPz70DbixKEXliGWKKnR
2n0N8r5tz0ZbRv6UDHNQdPeJy+dmBrzjnrzJgrShOg7/CFf7Fp/isoY8XbKQYDuY/0XTm6qqMjyI
U92OXxIULHCp6XEW5IQMAqbg/qx/ShaFU1O/gwYLjY1nC7Od4SaTK91diKRwLzf/y2kIGVdeXgq3
+Ww5cvBqfPJGNCxQzCHFnHm5Iu7BA/oMOueGz3xA9O3NWpZga06oWmQ8fri4WzT4U4LMw4zXpq+d
Y0xln1idCAZw468YF/ws5aca83c2t7G5+iGZcG+M7NXMur8+AWYkAHMO0LsEhs0m2usi3XNvU8OO
oP+ic05oHrk1/akA6fySWxRFilhjb+2y4OBqwSBM5dDiwMV+Q8HAW8JTQHMy7jlK/25NKBwFRxfT
hjqL8YGzDTFFsjZwU1UouzGWEL5YNmVAjCP+Kqxno6/hJ3J58eDMD/uNZ8GgdJTKn0HrBr5t0g/b
LUI5VTW7Ejc8xgNEru2CsvFtLOcp53Lr9dFwt2zpefuNrAlA6FWbnod/Y9kNAYs68sWCJ9dsXNZq
9UTZIOpynyr7HL624LAG74ihq5r5PUXVw9oY4WRD4jBfObxFAg9/bvM9MJ44SQr/01wnrO1tfRri
wtk10y8CO5rDYtRhuexj+rEDMgfX2W5UzobpKYLkOxi56ndkf3iVEepwpgmPL2AoZSl22sr+wjXq
n2b2h2FcUyoImjOCNk4Ui9MJt8OLQ63e2BqXaY7f6pWB30HEEPN7aax2UMS6b+kJbMIJP4PCzaAV
XMM1/WpzyYmNYT/00gFyaxpqWSJ8SHIbojn5x+KHIoKHZmdrg8W9LfuWq/J5HBT9lXtKs4sOoHOM
F3KT95zLRFA4bcfbJr0m2tB8LtkJDhdGvU7QwFIhcNZDat3sFmtZwtFYM7po5zjGn2Z1zGa0BmHo
mnX+rZQrNGZuwOzQOSslfa5r60YKXPBC4DPKivnTaChSoyNBOVafCYwG5Ub/GHlU642t07G0ErbL
dDoP22QJOxMLsDbO2UmvJ8jmU3LBA1iFmJiB94nhnFoEn+LnKlrt0OQwGyRSgzLDB5gCKg+dAfiE
PNVuuYg/1r85dDI02LyaD6vJyNVqLB7w93mGafObJqkw6jqFsiiJr7zNNzKFHnury/SzGm2ARHJS
HPicKCyHVOjUZY2KW1406iI4aoGijOWBvQ7MTqs79k3WxPNg8MfFdftFDvZg1QwAkz36HMUoaZDh
k6Uxj2G1ROzLTAwkAg43Vj0YrjiHWoKd6Z7rKY0+0aemSc6xZqeXS8xwMaYJtbfgHqs9FG4+by2C
M6HERPcsTX3rowjZX9LxcVbjv8kw02M3QLNaiaqEzEJ2eqplydjT1fuX0vKFfcE5JOWAuUcefCvX
+ah2LwsP5Uk3RszAOOvzHPKOURrMNpZ9QO/VXc3R42O0PAQnuXOVxp/2CvRqnZv0TqSS/ao+ZER0
7jPQYWwzEE1lM579PA6cMbcP+DC/EONcp9BRH3LtpBWqvKOMgh+RhBuqjeUDMTL+3lLCCypKnzuZ
N0BFvg839hMiD862fFiD2JRemUN3SYI4KgnwU6osfZoGHmnbjk6ZSC9J1Gbw88wX1cTFYCLR8u3o
T6YcE84rtc3+4664Ty7Fuv5ppWdYypY8qsxLUVAqIr4lQGpfSWxbyBYWp+BKUTxzBP4hQS3aEQok
OttfZgVZy7QgtLH9b7maPmgXK5hzcuQRKoTfcTPeiSynoFEacdVYV4cT2XWS4yOtTvpNavTnmgqm
xBnUvTSX7VEeefRaW06LzYiAqvi0i6+Wn8RHG9FknVgdCW7w3oBZ9Ve5uOWxCbq1YOtnuExh4EB3
pFkmhSLkWiJy9nNpJltxV7srhrF3CfqnfmUpB2OoLE9TmF7A3u9LQzlXKw4HaSMYkQ6cfUm0kmeP
SIV6Gtf7NGOoYlo6qhG/MQpWDrBXhifsDGR37JRP82j7mYHKYBrjjiZTjf2RcN+EItACbKQkawnj
iZ1AcQgYqv2P1uhXOV/RBxo2jmTtYl5TcL1nswgyO3vDwbH98LYGKlmN9600RG4OwvaMC/WpJBh2
Ar4U6iseTS1xHsMW5WO4sXbsfvKh1JUfvZnq/3NcXXmLE+upcqk5+UmYzcG3g5Kmqoqo/n5ocuOS
5urLPCK+pfl870ulvQLyd9fc2qfMGr8Rt4Jd51iNz48QwBl57J0qYiMsCsx5ahJDtmj/eA0RRy0s
zrJJ2gL+3hxaNF1yBMG+bjeV11QcD4S+hJrND1QlHtE5IAcJcVu+pfDvO5HExxq3vSjW+dQZH4tt
IjTlfO0j2ckgOKj2PorQ67Z7GoGFd0Uz/9NtM2bcaHCZkTKHP6P5PR5YFEtGjfUaN4bKPsxlR636
UFmBKTcj5QDD2v7T4u5Lo58CvWb9TuVs2UogVNexkNLVKf5EZJGOpmRKXq3jWbVJtnu6jbzc2Ty7
JKu5Rh36n1FX/thY+mX8Kh29P6I3k4GOm5YP5WTtiZQlbq+zD6ddVB8E4Snf5CRexRZLOP+FPQLH
o6hq2zeEfrRq590h+knxEzbKpD2BaoTWZ89cipabw2EF9V/KL84QOyhpLMKl/TmldnTW7T19S0uw
CTmdpLGZPuESi6grlabNdUhNGNbDa0oKIsv5v7ahEul5TiKBuLfXZEmYFA631Nh0glLQIU9f0y5u
5ekoLIMULg26O/AGPlRyurOyvnexQLMyGYNPMxm1M219dRQCtWA08IrRptxQnMFkzWdiLBkuhHTa
sFyS00V09hizBzWLQCdGzERo1W6aufvIsanfqXkJI/qxRaE/LGl5KrBAe3jQJ1I7MMGN5yJKvuQB
0bc3m4Mez0xojXK0Zf23VdY/B1LoSqPszvjBGWCjImrr3h4A9mKaBMW3PC+6vT3fD8tScv1otVNR
4k0TKGhzNmEORwQIqaAh0+WMmr8a1CMJlEOSUJ4qcu5tq3Ufm9ZEr66p0yr+/d/5qQsqhVHU//gE
WK7WFgP/cwkY6Q5PojOO3xYNgMBx0D1wL8Nyojgs0msCdHzqdHZcYvpsy1l0gTC/rxx8iswd4gJr
fY/99VWvB9OHQIbBXhZ/NNFygpKUFFy3/Co6vksTXW/g0zIvjrkK50e0OIErGQaL3XSHUl0t3yyk
DzoH9COTLgHqljeRrBmp26gzxWRqK5HEkv4iu5LI/FCgwKa6FQivFJaXdFMoGJn0XEHwNIF2IZrk
E3DVYsKsqY9/cG9MX6TW24rFxZgSSg0l7QljLpoqFzuvwIncQll5VRUj7GP63GqOQn4/odp3RP09
siliNxfM9nqCGxSxidXvhXyfzJMuM2FHSvO7aSU35//W34RzusGqRdgoC7Q8p/Y3e8GYhz2nhmhl
c093y4zICRyq2KWEA3xLbJ+i2v5lmsZQuzYseGXPF6kjrdDZxT2T0uxkpz+QsHgT4cr02rhSLzj4
udDCcVTb3wzfzA3xY0TwZGm3sAyMSi52lgoblA8xs1Y64l+ZkN/StqM0A1ZICURQ0qPunf6rwEhn
w10UJcJngkdObUGyFXpfBzK2DQssG/c/2V31ijjKClyYBtiIbhRcbsKWv7liWV67+YnKUV7CJtYv
XU3Aoxn8psB2nNjFtLcgWg52SSq5ekV/0M9xA0l8lgoAx2VzI4qeBBxOXwmsa3tTamNqqdsXHi/6
bmQB9Srr01Y5qSYsC6Gi3/BLRVesPWsNMq1RmbiAwfn6Sq+y6giQG3yUYP9vxJT0MA6ewczE4oc9
V6sw53fFobFr4ReVtFIBR5IK9sg+15MI8452UogV7og0tcFc6yf4hT4H0SjsAYWMi+Mz9BU7ZNXF
w06DWVuL3iquyCH8UzedsHanMkB/LITw3fKGhgP2AIL4GTHoPbl3ZA8u9QhIUAHygiIHSSIsFDFw
OUQtN0p53JE4iKnLEDPd1DRMhQvgtstqFF+Qj8u9kzTzUeWAtMiNOBdK9AvdF+PjvYkWi4pQCzOm
aod6FFveYBD5SlfpDrKPgtG6+eRktCDv/hMJbuTSKLCAkBsXbCcu/dj7JU27A110KxSNkzw+lBYA
DhWhOizYtHMtIKRenRCSTqceozOOwTUvg9VEA65jlO22PfTRiuiupHStgSn2GeOpCdQFaKDRyE4s
CUjiDRv6mzmv9FSm11JWEwQ0ztrcmADCVbj/2zy2j12tTbd2Vvd8tMfDIvH7LRiF7mM3H5ZIGKcF
XAjA4rfcVswTA4WXFJUZlsMCit3uFz8dMWFmSSzOFWAULnY1r/jpATVCOla9Jh3h2nBgrqPao7Iv
x0OUgZym2GgHIc9V8e8e1prnhCoZTiAmmDgJkugJJfS+kGIJxZJA21fXPuwbG8kicUTYLyho23oG
JhGuJ2TdElse/aRRPf5jBKf+s+OYT8rkJ1eyPOhWrES7ghCfayNEQYvsIByaDRdseNhw8swvc2is
E8bO3zRaDBYzSuKXYbX3mgntnM21wssDXF3OyBgqemTc+tQ6fhNmzw8ToeqhYOvWlKbdTwo5Cxk1
2G/K0cQjrIsbIUzys0kU/1Kqx0WFe5tdvIiy1J5SvQszNY3fFwpaznlNZur//zLqFHvvOE3NxYH/
1GDVZKLKiwPtJpSUFlJ9SZrJ2JFYmU6gq48JzrjjmNgXOtFxPNTsBWUdxcc60ryJUPFlraRvKdH+
wb9Ig8E4aEq0Bk1UfwiMY9A7++9U0ulZeF14+U7mstyo0bkOCChHtWNtUddxCEBqt8Mgv1pcOt1y
1Y5Rz4MUoxy5fojcen0qYqMHgYwja1mWyW0YoAi+AXAvrNTxSx0DGqjpBQeh6U2AWx/VRLheHikk
Eop0Em3xktecQAadBNRo8awWI+taLl0IecGOXU7rVAxvtsUxn1ObyQmknjEelU5UXlpnUrd16f+g
TPXYs2MvAvyrRYLVbra8mVHFV7pFMAp8DW3X3+RainAWmq95+57an0sSB6VNTTTIIbQRq2JCqAng
sSjq5iPuSqqs7EvfpaGupEFTfwpaJmTKH2K5PDGP7GMsua39MkegXrOUvJ2zuC1Jqp550OK3mebg
ZO5czvalmN2yhG6FOWKmHpZg1GuDCWAVtmdCAK3U48CzV1acF4UTXz9CDRDtQVBNkGtEeURH+psb
gXhX+mU39oNr2/FbRPXVhGUqpgzSwqmdHhWg/MPsUeCKT5NYZMnFQgzaqZ9IFGAVQIA6V2TY6jX2
Sv5Gama6dvvuoIC1ADi2xpYWE7cQHuqSluF3aq5z+mMPut9CvW8p/4g4f0ogrZTlU7KRmWKozEzf
wliI89V0IrCdyytCYfeZGHwTF7DQIBlLU+VAzF1iZIXCPCfDURnhXVRdf24c58TqQSzjW2rNJ373
njFY/qS/y2I9Ag+my3EkP7XcOdgDsRteFQnXsx7zd75Jb3GmPo/xq2FUe7hYPkTWSPppoO6FRA+q
9F2lYgy8jxVTqNGyRkjsCy23fnYqjf6hljNh3fjR8K8kqonLGQyCu3QU4oLTzvMGd3CNWfPHsp+L
FlgDwZzIA/sLaVR6tWifivMLoIMiI4qffdncNvScvoYBb8Nqu6z3MZ4qvMdOO+6kuglW5JDCZr2A
ZipaYJ8NK7c4ZV3ngaRxuUC8Aw7cTdi3JbnbDxpOgurONYfE9hV7bZCTjWcCEvInObetDBQWuIx4
9dwQn2jKk4KUBl+CexLSO3UoXEcrc/Zb7UzoiworYragsSkvBtqaUqOmlxcBRXsOcCG6koHJncpI
mR/jShtc2RwyyzgKtDArYlQmmIoAdsFguV8BMqxY0FfQuln/GyG1OLyGp+q50Pn1YAukInenR3sr
775wcPikyoJERK+NOu0nUF4DCGho86puBkDLVuVb5/TcoIfm639pbZ7AI+9i48JFX6IkfeTsp06E
S7uE7z1/lmV+HrkA2QCm9WaT7Nzcpr4iUgGXR+cEFlqmQf1AQ85NOhCTY5OeSJmFpsb8JT5wnYcx
0z/wDGYd7QCxdz+ZP3H7nCvfg7Huh/JJRuTNnRd1+K830j+Nz2yV/RoEmeTmCOzNYEUzh+9GPklz
gZ+oC0d+VOYzy68HCsMtLgJHSQ1gBmLXTiE4woWR28Kh4wMnR9eqBYtwTvks5abF8T7bzwTb4syX
yJiqzmPsx8+iYjNCJOCcHVIIeNDSt6H4xfG9I+ErcxBOm5tcXpph4slHIELlqp9eKUkCFMIX3fjq
q5cSz4pkDJC6bkX3Bj4MZu50lY2jjEU1qu421ZVKsXBqubTSkS+Im9O2iVAwqcItX/SG2/rS+VNa
Aw5W3N482AUlcyFNEp5Oh2w+fmxn8Dg/S1wocW/KxoVqMS7JWF6PuciPFk740uF91yOD8WdLCEu3
RCxTaPDZNzbUNB0uNGayFgcTJ+0JerRCDVhf7Kuq36kj5lm0vvZdLSja25fYHCpylQq/j9DG9pnx
WJQIGo8qsfU+zDrHb5ff7Rw4QHoexreBBJIzL56CLmqNHrnHkKb3HeZNj0BnwHHTG5I1NLJ3ssgt
BUIamrkY2/2sTr4Y2aQqsB7dfynXCAdRNnauI8U2dg2EEOa1bJwoRNg1MPVEPhBBu8wdVYVszj03
C5QHJGPCoKZfzIQ5MT7nV+AlR2u8dRFfuiKhuugg5eeBNK263ODykFUYdwoT5JT5HTQkozsOBWIi
Da/1oLq1kwZjyUU4Zh3vgxGIJqlKHvBBP+nIFmAvcr/6jwnINbkGyMmGV7Y48fD77oNCtk7MOJC3
NocN1K0IogTAESyL7Tw8VUn9SMH+8aZ25xQngYb9Kr+NgidJ1B8Zc12HREysdUiVLCUcVpciOTzE
kj1IM+9llhssCBj1O4hndJ3h+7IhoeNXih2UOoLQkflJdyrVSsz2XOshJdGG9ig79tmJempsphnW
bJX5isAE94YBevd/injZ0BMZvmyOa1xAggqYHm16A3cqPmmCI1ODpbRQfuWI/5/qvVWyoKKqS+9J
jYDE71puoOTWs0iwTjyA+uxMDaIpz60qecAwYCnx1jgKij5yMYF4crV5YNAvFjT7egcXZdfrCtwU
CSzW35ZNIBh+qbX+QGtiMOTKga5Gf1beZVIyq3qa4meJojqJfkR6Ki6O/VymUJL5nj9t4XBzuXfA
0B1NeoUkwVWKl4i9wxI286oFja7Jx6SkQFNPLt121dpsVuMcCrw+WPZmoHtbTxTTZQiEZIdEv+8A
duW5XlL7AO9+PLIj0wl5KYkdsBLzK75pd6O+yNvpPgPTEHDJYAU3HhOPccGXeumPHG3HsicTVXiS
WuNSmZhbWdBU/GYZ3P82eZelD8xaFlHosdq3y6GouI8BjuX+jwL2Eg/Xsf2N+l9tfk879LtXS8jP
mNWCJOb2wtpOHQsNOYThk+WHim3+ddg5/4wJMzlf03rqiFLNL535M8tYHGu0D/mp4O+o801NevT0
k7rWz4pxr+bj3KM4G+Wp12545jYalV9Gd+D7D7sCuh6dUjv1IX55VdKc88jaM9ofqzRsDPkjNf9S
U3cHN7Ifdn81MSTREYZ7TcD6pBdNbY8ZXWMRJxZaU/njMuyPbagNCNQ5BUcQ4upXdTjhqgxju8BU
j2QGY9P+1auLUo0HC/qKWRSBMlKZwQDktNkOlEGnU6xIBDXNIMIOfszXjXb4u8rjPimtK8Swz0SF
zpE7xFd+xgIdeqOaLphuLiWCM1F0yU6CPF8eva4eJQQcQxw7cYjKjMZ0vFXRtddzjNr/pJUGa4NO
zu5D7f/TQfvE6JtTQiGJ8VGoVSC0+XEvyVMBhbXUHCF8y/uSEK6vRoa9nJDowmu8f6KmxVMm66AZ
NG7YCCJYAHiq27RjLyDB1Zz156PtmJuwHyCwDbdeR9cQGObEO31ywYgfbLtOQg+5sGz69INxcO9L
v80II3ZBPXQK77H6UGe6z+fp1+nAMcTagf0nkBf6otVTNdYPtU3ZQRwaMectVOLwDdFPOV9OI/pH
j3eK8tRm2rFbP2bzpdD/5giTogRsB+4duLcahiols1VlP2an2lHS4lNe9afH7alcua1Kr3jUX2ak
EA4rf7R07HKDiusSE/CMoAY44dUk2OgQB9a5RhDBYs/hHblcSkrvETqpc0oVGo2lC0SowhanxNK/
VrYxJib4RDzXTflc1ypJQ/qduD3IKSM+cxehvzzpbnZGIcySf+CmYjqF2Kkz8+vWi/60YFlcFuYd
0H7YR6TsjW8FnYPtucYPpZndY01ixM8CWzdKQkS/icX+3fbP9BwgC9XPoHCxhWq4CzDrqZIrUd9p
6zQpm92eRKZhnDsjOdRiORD7GegOoPqG7/6ZRWW/1EooQSyk5iApgiJsoasujXGGY+rHJQNhZMc/
aSbfLJQCTlQH4KP7Tv8YnKuT9DtIZjuLbb9mxHAaiXcgJ5zJNoJiqPcj/6SRhw59ycJpw4EDZds7
Hg3zXKd7AHfS77oZpTI045HD3ElpIo8Gvr2xhKvR+42KKrwNFlLPvb1+M+3azWo0ICWI8GHwYdHK
sJg0SJw/EinoRldfiqp6BnXqyyx/JWT7ko+7DNXInECXqUehH+Tawe/JnyXLqQpZQpvmEUsafQfE
lWa9ZNP0EgEF2vZNGfpr79ayiVwO5UTHtIaavIFAx4OuJjeEfIbA2Zur21bSbujrbsBYPRQf2fZH
He7gzDgrJ9D7WmBvtMEZ46smE6/oLLZc87aOT5sjRJm+TUs7GdttMf5aNLZPWnUb62GsZLUXsmr4
nD+qMuNZTr8RCl5qYgJhXeovDVHbKDOPWspAuh7W4VqAeczpSV0g1XLad6T3BlYG8ZqAx89anxyp
3tNs+t5ziKLEJqJreiVqUDXlAcmdZhsjVKEHZzyHF+my0rI+i+opzSP2DFDoKwUi4HKTtg9raw7G
mMwUKnZK9zQxEupHdqqKe97idw1846+DAgwhx5vBevdtehQ96Kh5v6ZdoBD/sdNPgJXnGH2vXw8j
7XKWfu/7p657bPgXCMOSfre068qChGuhgMJO66KcmH4mIMfFJIE49LeydDNrGOu2X0VswACZ8g3Y
SvW6igtbztY3R8d/M2LJKsAay7h0Zb0GSYSBLrPskCe0L5gmGOMqJukmGtxlI8Vxy0v5u6nKoVyU
XcJ3oOHZgBgUqGrszdlbrRj7WMOMn7xGBkO5AmHkwabudvvMfJ8UGi+rizUAZSW1b59zRhWneRBh
ncdv3qPZli0g8Ui2kxZvqMqcysbdgFsnHv/rGoNBKcP+ZRLw/JMluqFKEKDs6gpC9Cj8OA+q7rfE
7zxRiaHkWzfnA/vtwda2GyquthkkAvVEaERQEzBmzdmRjdF3EGTH+pYODbA2HPC0xgta1GiTi7vu
rsgh50qo9EdiLaeWN1mflgEjDlA6Cg21DwZ+/MqKhtcsgFB6MKNzuuVe5fmKxQBohH1k8kqNCDoF
keym9Hr900QclqWrQmKB4ltGQufOZZeTsFJjzTppEnUYlsqQx5y6PsXKUYM4JXPJSRFWkAmDIblz
eNN3Xe/3YI3VRKLog68cjXVtWwVdFM7QgGPAlcvwxJqgtiZgr8OimrtUXtyuyV/U+A4kIu+4tlxr
MBGR+UV2A5sgpIuieR8FDpCnsY5PJhcoTj1u1Z56m+ghqfoiD9qULMQ7FeUs65arG31QboOMDsg3
Djrsr+VQfoOI/RL6yWSjKypa2Ej+WK0ezjFkb6TPpra+V1a9qapChzusVUMRQ2epjzXJqQYtDfbO
YN4dqGp83ray5WLii7JUvLuvlvyvkeJQKgGFHvDAVLR19Q5jEs9c23yK++e8JIndIC5bATfIjPYq
CRjKb5581c5h7uobMBUvQvDvVgSqGZVnvE0KD32/sb9jRT4AF9qVQD0Lio1Vr469XBpdpdvObbaL
OAVy6ZB352EIrfSsME5OYAXrWuB4BQbHPRPKSmKGCUcCTlOBMXXe2isg5qd9O9pgXJ3vIl1eVnUI
RjJ3TR6NNOtOZ11iBjON7lwD8XRnfQKiNMrPWvdnTFMWQAY4RircKG3eCnZlZQqmBvKGMxv9FdQC
PTmQN/JNZjGOKVAJChOc19zQR/CznIuh6SHORHl8MJo5pJg9x1+s6SwyCVjFnrzEqGWy12yRLAr3
8jM8K9T96+T0+BQTLd+LWH/OmzY9tESiUwwY/pJtXaC5rYd9oj6Lrp9v+C6p5DExTK4IjlqmxzxR
8XBi5KE8ngxLVct+X5Z/cBUmnuV0Fbb1/zg6j+XGkSyKfhEi4M2WIEHQO1Fug5ApwXsk3Nf3QS/G
xET1lEQCmc/cey6TIY0Ri8YGLWF7GyBXIJ80Odtacg77Ud8qYgl37W3mkRoanWFdwQD1BYLV3cy6
Sc81e+0401vGL3hibPfakgvr5s06T6V4n7KIYYm/9II4qmun/hElMp4Y17UeTtEJAtZrMWBe7Oxa
HMgh3nMBDDudSEdrpu2zsth+Jkwpt0JPQAGV7do06RmcTttgK7+MsTn64GTwrPd94cc8OUZLEE/n
vLFvuPdL8LWsyE/G+a8ETiCFIg0CspYoEYl2+YtCHBbaB6aYNmaGEe1bYXXfVT0wfSPpuiitJ12C
2ACp9ipGoAS+9YpbtcFITNMp0uV+qxLIdVncDCQp4cKArA4XwbxzkN/TkSg9UpbtnZA5E/NB/1MQ
pZ+BxmtmABufsz8AFtFZ83Rmka8khMLjb/+H/lvs0S9GpJFpYjuOGLQUUkNvjLi/g6i5daZV/WQg
nCFs7Qyh5Ls+o7bpk4h9khFtJu7w8rcEqOsPDo1tPiVXG5jXoGjqqg0+GgNg0Xaq+amagSl3uaxr
zIDwKpDxq3Y9xdE/xZJYTM3YadVorjYQKZxB+qcEuB4KflNQucgB1HzvMH4tISTql8SAmjxLBd1r
AsGnEeTNCbVwzThM1l+RRvEykCUMaxTAKwkns1le8xTN7QzW4qdMW8dXeukfUm/6U7Y1KysI3qsh
4U6COwNwnWw3Y+KCxMjF0XAzjZBDR4sZxyAmG1R5cKuZ7Uabtv+iyFkKn55rZZw2laxKa1Y87H8m
ogdtie9Q63mEJFCS88NGy7Y8F3Xv6P6sA6jLFafekmb4HCRYXKQt7u3IPMShBKqasYRixK9owq29
jqdXxCyX5zr+sdR3ZaTkdwsuIak5KZM5brWZpMYJGVWPnhMsNVDMJt3pJSPoYKmIR8BcmmG+6M6Q
nyfFOmVVu1edlNMPP25ZKcwNoZCv+hhVDihEhLpdKrykUmb8+NybY2QqjBzSfmUWGP9QIgxd9AUO
nANrHMqj2r33EMQDbfjOtNq3Y26+Wg252aUD2tOVlhKUyFDRaS1PzNpJquutBkxEM7L9JGY0whDW
CA+2tYsW1QxNb3narrHe7cv42SX2XlHFJkX0GvaZ11gETlbfjalBmlQQNZHvh2wLdoClSvy1/wyA
s41a7e0CWymtW3Iu4Mu4UQmikAvax3a0oV73dAa+SfhgdINLmpBa7rU6m9Dfc22XT4wjHgJyULgE
zLAWl4iHNeJ7GTvf9Mc5mBJTLvFjfY+EtLZ7pqifxTK94MFyEuLU2m2KTnuusC98WfZFaZCuOnsS
HlhK5KuwEG9mlG4hSeHrIay7fwvnyVeXdNDgh2naSxqUfh1bh0YhOGQzNbWLkciL24CPls0WTNA0
xX9laoc4krdOm3o9IQGmczW7bquqz3r+S9WvEb3nAJaqookMmB8HDKyVmoDgMDgrH3lF9XCWHHuj
Ka86ppkR3PvyMRXMWSr7tZUpysSp2RqYILWtLEjxY9yKPkTV2bemxDKkvQsb5EpeMm5jOguQg0mz
iTj8Zsz/svYHGgI5OrfTiJSL/iKm8YsbdMdpu1f0lzQChIOcauDjxnaHw8+594xt0pTtICJxUYwr
aJt7LVmp9qeVb4tkRywdCWRxcNOa19E+khAoogW7/VvY866CJEaWDc1KcsyYVkk0bnG+CakaCuiN
djxeM+U4iwtIFjesCrcayDTVgNSLm6ob10F72g45pS//T30tH1YGsxhWzA3F5qKnsIXpOsG9x6di
pBqKDsSk03hK83kdh4FrmQ+7PKt5jShi3usd1Ju0OBXg7icF/gtP1Kg9hF8wYkyjGjgUwjsN4XSh
7mrEHbRmWTBgQ2MHx2sgJycabVoewPC8lwxR0JCRNxTFDDkst4qk3eygvkEGpmsWTzvyc2kHzOMy
lbOPPYbNU75OdVoTSnyi/PQ3okXoBcGcdfBPCHJ2kEhseJmEQeJp+pmgU8q0N9zyW40Wo0WkvGok
mdWPBmUdyCjzxb7blmwv5glfp8GYlTIgp7lRjqMoVxTZm1A/iomJhq3c59T2nEH8q2jiC8RMGc6A
vYDZ2zNPgsLpjuyaUwSS46HNP2AszAOKJHuP5AJT3aLQQwZPWCCKRmKhSwR10D8dwfDb0zMcndUX
sJpldCTuiriUqD2HDjgJ8S4DCq+kWtss7vLshOrJNvAXRLwj4Vov/Tm4RjFpDwkPckPoKBmRUMZr
ZpULD+pc2rfYJCMCFxaRAis+rTjcUkNb40mRmLrMjzP7gXtZv1nVXUVmCYSS3OGPBrxXo2F/QmBm
B4iod1LSHgHfr0CSJGzqAFVtWFVDDP5NOEDHFoJ0zBuF2FX+kqjwMkEYXfApoXfqMi5O5JtjjzOf
ZYaDkr1UzqbyVWefOa+IHGyRGbmqWhJ9org1kA8SWKSBn/0kso9aMTyH+mUsQYowFEpUVF010JmM
isv+kUO8Lswk5DTasL5dEbQIjZjXycAIAy2iSZYQC+WR2jJfTkkX0hzqqL3Mk0474Jy6xDp39Euz
HB71/AH3z+OeYe4MwijGL1eR0Kk8e7X/Ver6Ciw4atN9bI0vTbYEr5J0TEZp0wXvfVK4RjqezSr6
7dXozUqWtBnmO3yIg0NJFWnoiSZL/I3giOOcxCKwJMHBGgHxBhYByKVGzDNJvWQH3QIMtjIBleSy
i0L/hGx+6xYqJhVddLZC27OUDYvzuy1w0AWOW7SEhOIX4mg1mc/39XicnIRaZyj+XxX1RFMCLKaa
JthRw0eQdU+BuBHQy1uKMEdRv3ql/O7hImddRsw4HSJ3KvGeC2Oe/VK8j7RPVXkzq/BqfindrcF8
FrS/xFkGWvStt/K+VQkVruyPQRo9dV6OyvSDNPZDwyfDAf7RCoZN1LQWT/Ni82Ud0gOVD/IG8Vt6
LXBxs79l6N/Q0PSRjU2o3IdxvBYhgh2HYXpVOTzC5i509K0A9unI1a5u2Mjoy6LkQ1YyFMbT25Cl
L6It79Jg+TJvXaF9tdAoDFXQsdiHefxSBKgeDWpUOexiuNsFeALTnqlYVvKq/B2OrQmn1802ak/Q
ao7wlmRQy2a3HO/mCJR1dW+w56kNCn4RXXIn4p/odlUEKqo+SIt3Du8tYfYvaPL2TiXc+vgy6PSO
NDlyL11NZcYvt2RtbvgIJIvYsEvOwpCdFoaLQ1kZL8HEjmj6pjBU6I/XHcghm6E6fDlW4PpMac6G
1W7OpJESlRRTsHYrniG4c9FCZqxQDvEvnfPcRA+vcNvLuFtC/R8qggIrPQo8Zb5EjqsFm7A+acle
bj8yx77JJJBOdyTg1LOxcpgb4qslxU+A8ZfHCC1BxDE7lz9X3jdvip7kDq1REh+EaW2l/K8rFH95
Kfr4LaoeBo6dAqhVmGsc9xeEqvAtjGkD2MiAonjK80tTeyxAkLFZik/mLA4XzONmjdcJTqTg7iRJ
r5Ox2qxh82IlsrhINI+jESQq6yzcrOQWaABobskrhzeOdQnIOlYYg9klCkhuMdeSt1SuBWphsgoe
LIbNI49AQ874q/rr1B5wgw1BELJwVeq89OEgAl3FRwQnbKTVHXKI5i/R1GemGoC2GPqrcEccjPA2
WBKhsFeurolZkPGanKwGUF6Ts6RsrVuX6+5PxiYwsuWdqvDNYLrd4FuX650dVS7pAbusxEwlBoag
3PUi2+UpckpIr4YSrhVGJQ6LH24UBgVD5RPvl3XxOsaP7vN5KCdaBTSh4zNFPb9GTZo1bhCs8qv2
V3xN6PEvZIo2AEakfbybdu3L+MRwOqdrm1K4WtcfTAUc5My9+xG+ly+8bovi+Ors6ivo3RWWlgmT
4h05MZ5sPXsJ0S0M3OR8j5cMzkCfIyHqJ1LfMmYneJbYJlJLTizORuU7DkpG51b/J/Vr7XNgeVuv
Z9fZIxQQL/pR4RYi4FYh6Mx1/tFwOBDakZgy+WA5AoTkN78iqcM8R+NXSG+wz1ntKtNGr0/mo8QI
Y2/52rp0P1bcrKtmU2ERxVmOOmA+jciBJ6Dtq+JveodKgE4Z3wVl6Iwdvtg42ke+OFd85r5oh8MV
btzCthG/8exSBJGD7PLc86P1M8E8/ID8KHjOxezVrAizPRl1XcbPhOoQ450XVGupfOCpQR6Ah3MI
j5m8cRSflnQz9Hs9PEj2IY+IpT1X046iOOyYG/tSdUAlhA5GwDfal9Dq+AIhw3Ntvpded8IkoRLy
bv1i8rX+kQeHYraEMjb4bE4Yo7Dfg4RXz2eFdXp4qq3vxmZyOh5MAY9oXcPD2aF2VYzzpD3ZKofZ
i9w+tMoz6mfD3UUzGj6qz1L3DfsojEta7sL00tb8CCOadZg54hK03B6nJ4Hag3iTEy83/A5VAGAM
qraAX9R8CP5bqd7JgM6h1ZvIgJWfIPOkv6rzVBkY36YNV9GdkwiBNGM2DHwUg7GLYh0VG9uW9EdB
qQgEyN48URa0+pNmoGMybZ0o/FCctAYH1taAqrxle2DnJx09Ph5kaE2zi/+GqHTOb67lICUQkQ7V
SzMP93atHg22nPFTCTZJ6qPp1LttnXlqu4NqM9QvHBQ83gGGCJ4zkoJYXDAxC7/BZAcRCh4ee9JU
vEJ7sYXbJTtL2U6PIXen+TC8qYzkI5QpZ0PaDDqJTT1C7LXzmXLW4jXAg6a98IgU1YFvt+34h09B
v21KOJYsuzhpfbM6zbwuYXAyUFBv82bHQ4wKjXH4LXuLUCcku6ZZfiWNBMS3mag72zW2tcGpGn0Z
8skcD1Z5aFtflvY2kajZnlNdsd1kTe0zLdrGZS5RkMYyPfiF5Ig27jyTm5UD2de3dfgzW65CSr1e
3WZrbVe4s9bmhOllqxIPlO6K8i/T9pq6B7MTQDGdL3W30UGW/PFR8B1yT9Ybe8llX2vmGW4LX0+3
G89ofysUSdFWd6jMwMFGW2aIhXoZ1Ot4dmWwBs2a9os1rlRslXlTNb9Msi0Ict2uCQFDbhJQGJxC
CauATY/RG6XciZKThWyArb9wNb4vNgftG4EfCWUoCBTEeiXbSLfqHy3ljPNLOai3rN1Yaa+B5Tr1
SqYaSnFGreoLxsPwksHH7k/Yt1h48wQEP/3nTP4H0dCmS2KWKFYVKj0VUhqLCwS6uOLchXGkw/Jk
rrLvEaoTpqZ4oN4a2iHEDEZBhBc27Ev6wFeltgf+uQCxJQX9qjGZp6xR35hv0l/MjTLvQEVQwG+6
HiDLNuNGLB+8Nfzq5NL0W+b6BdzQjG/wtdK85HPB+L1rkOScPXI9mSqlc9Hb5fwX6JfJijhYvmbA
g3y65Nw0eGHZWKFUeOkGc9cxwuOwI+XLqFE3PcaRvlCm7WYqBEBfvS2Ckl66WwRCoB/CxwJbYGv1
vtqcakRHmI9kFMzPQt2ycovF3uYM5gXJ4BQQu0ly5bpRThOjtFg+dxwy+vTQWWYam5GRvI7pxk/K
bdNyfKwBH6TXYf2h0RWu0vAQ8mG956PHQawGu5yMaiSG4xXMGduUWgYHcJvZyrC1avbME53aZT5A
fKmjbk0TvjaUg4i3+0jQLO/hhAx3XFvzps5xiDGYWA3HxbM1bxSAu8Q5lTJ0Vk5sD+9cFt0iWgiA
OEhs1iqKqX4bf4yOOzmnIabC85FyBqR06muUKp3sahXuz3Vo+SB5KvAjBFiknipW4QvztfpHIbru
yTtGAccnC0KxtjlJ11pz1KJLy4PDYDu/O1/F5IoKiQxuuQuZUulyHrhmw4ifdDsftZqU+BGyeOfc
gVzGEFi5IMXq8IsoR5OgM3VfyT6/WhltUn1TwiJgl/9vUNb8fOS5R6xqPkNkkg+pOetXA/sYOBQW
lcRMGtzt6+YrjVlN7GihELPi4tHfiZ6hXuLOBBfU6e9F+SPX6765EzXT80eazfDbknlDfbLhdeK1
4Gtrdzw8RJFkX9F5Rn7GJoKsv3Y5beGayMMh5auer9AiJp0hFCmEK3GU0ofJrylcFius48pmlwZ7
FhkmPQSPfmBfdGcPVJ65bbfJLZ+D2iC4QHpjYD/mKG+9hA1+terwy67Y1Y1nToORoYvA1n0HLsgS
FGvXUUUy0O0NyFJS8DZZPkI8ffJa7d9MWkGMpfvS/+HLgx7wUzZru9tOzpdt7VrQ7DqEh8Zva4KR
hodWHKLuyBgrkZlcglBCWuanCAoa68HkTXtyXAwXbuYc30fslxfttTR+cut7avwBR3BbMeLm/1SA
/kL+AcQFIqq9K1F0WWjvvQY2TuObwb62tz0Lbmp1lBrzCTsmS8+BayHPXB35OPaNlco4Y8M7xBWL
vayFxoCdCV34vKIXKHlXUMAYS5Wozgf8WBxp6FNr4CsckVhfqY9VN32npBaX6mzdFgzkznzX9h2x
SsngZjPCSBgNd8nigd9AAqODoi6xAHhdQ5v6A/3fOpMvFKiiZ/6DJXzFrLio/lGUxNYP1gpuHd58
KV+TdZY6u7S6zC3oWxoGzzLJnAKrshnYIQZfWG9dQSbHhagLtudcXymDdjLGPe5tKnrEjZ3zSJMn
DKjIVd8hwZkDU8EDeI+G+045YVcIGZj06yZbG8W+QbxQDEedLA2EHMSpDd2pii7KeJcSdL8V5zox
IrhGLWok9ZigSXmZkcHPMHtDy+Mxo64qaSGBMJfjAWsPMba8Fxx3vHTVmcfPGugsfdBhAGrQicG9
2obNKZLJqFx4Ejx01pMna1+OBasAaFJL+cpjFRVbCloqgPhqMv1/151Vv0+PJEdycPDvjFsoZXjJ
VY1V2nMY9mRpsJDZmZgFcW5bG21ZHzJfdjU8PCEUJvJ2OX2OMEWB+ijppmQhEP84Yg1egFSk8Hc8
czvU1zl/TAPMWfkqVcQlIKuBQ0tzy4pZllYxmUxNMO4iR96FVbwXs/BD6LRjRagyzSnaQCS26Ebq
jcla1ezk+5LmMRn/uLSHZECqQCiMeCclnKrMIi78JbbRYA0XaUCGl+10xi5MSTTFd5eJNphOWsn4
BG1lAaUx2JIYiZKBxzgMOeFI7i7PXCnXq1mXkFW/tBXxGAaOYKdYyxah3RIabToE0V9hfK7r61Rf
plHQZ5yK8ptAGo53dHbRreFkL4tPrZk3xfSVYd9G61l8tpy8E/lTCSkPkmKjfkEgo3wabQfOuvLs
ks+5VzYy8oJhZzAUq0AlpCLhq8+oM2CvYT9KLY4VXpb6PHP66/17Z3WQifRdS3yUUbPLGpTTmE3Y
WRBuGLeQWMBkZtKk4XpsjKudQQ3iQbBGZs6ZtRoEAYbzMWPiw4q36ZlkSwDRQ0/oKODWen2JBbus
Xz7kLuUsn5+x+lM0pE6EhFvXXzoEl7ZK3ZzkTUZqUUIdx3fXMvsMr638pqlYsb6fRXbVDWAFLBh/
Wv3ExD7oP/vKWHUOo73rCGwqq99l7ZNsLPTu9zl6RfThEYh4z1AdQ5w0/bF/y/SacWdoAANZYsJ1
2p2IClV0hI9NZCkY5WzsRE2ClGEToaAPd6GM5paFW6Pg+LF1h3ofL30fCS/UaQzUhNNZsQs/dNi4
SGObs/saCvLNRupAmzOxE0hZRtzssrOW0pFjBlsfoiuS6tm1bOqazV3DgJbd419bsBvqetW3ck4l
cwZzRe2Byi2V2E7B+dBqSAE1K8raDZWGMi6wGYuhfieQe5YSrqtAohmfWI4SoO2mxjYys3QvQURl
9V8dR5NHLzzGtniNobqEjhGgAjFuwYRfwQgeJFyECIEltvMmnLUadbfp2OirVOut/Z/Bc5+QJEn/
Al07lWbqBzbfQSgPmBxpIeL2rURKUYqclaytwNJSrnrRYTTUNsHIeKsz+00eV0+DU4n4JHzMO1Hq
H7jeerqh3jM0Z5dNzbkS+k8jhTeSYDeOGWyVjoFBPNP9LAaredKiDSAUrB6vZYcbPSi7g2yHL7mS
Jq5+p9DWayi4s0QOb2sxGJtk5yqc/M9sre+eTNOk0Lx+yg6YsXdK3f3rAgMzOW1ExeqrKCx3mCLs
CSqtprpvs+SjkkON1csSKlgeg15DZVPZBPmOR1WBJND8jpyZRlXOKIVSqJOq81vn0ndSMbgvSfFC
v4G/x+lKcF0hahfbJOyv7PYB2bXsF5aYtvtoTUcDx+46OxVjepeDIWEBnhzAbOD5bCkaOhIG1IqB
H8h03estyRMS8DDF0E3mrQxsCIJGG7/UQiOnc6aJBogU/vA6WjTe2yZtDinktILaFa89a0j8umsk
jjL684k4M52Uq74fgQTxOSrqi6xHt6y03tIRiqDARwDy4SDy/K7J4rCogymSa1shQT0Jsbg3B0dm
HVEr/hhGv2jSYZUDCGRECGGtIfIGZ82RDeCZbBLM1hwuYEVJR7a1fhcNJ4MhW00MlRHw6ZeWydOf
H6TCPKuO+Gc2vP+W9D4G93pa6tzuqiZgxUNG/XDOZyPZk1K/z2yk26Pg98s2BmPQIjH/xsY4dHB+
JWu4tVCcV/bIqVL0B4XEjRQ5ccqXJ1jdFox25/lSsRxKFG3bNtY3QEEsLATWQOpC4VSm2GkY66dB
9i2s4C3l1F1FCLj4ET0ori+A80/KLPHemMUOIgD7w3KvtaFnKPGuckhpiUDSMhgM74ZAxir+GHme
An08icl+4CPVuu4GOJ2sCwnEW0BvqdLj8xj5G42GjtLDt9luysBvNcbMWram/ZidCzTbh60wvm70
bdNxxS7TsZh8g4o5Y3cX1b4u2Wpa+amJjG3aH5qp99O8vWgaTkrDecZKcKqTd21BQS5rfw21Meav
vIv9WHtpNGzYHROKnHatZ1CWHFNkkza0uIlizCSQfAm5TdCfCRIfyYoqKWdufZ4zc8xQCL2PyXc6
fM5JD2/8WGg/cDfhRM2rlpUvlCd/6AhKmplrsSHEp4UitWCdno/GpqIAiVtEo1TiPXYptRoJJ7Lx
lwRugiGtXmQJXCl6/VWhHWv5XJRYWldjhGeJ7U7GmhEQGjGZ6LQS5uNza7pCTtxAKlx52iukucW/
VvjRtNie6JQ5zDwJqRnUQbYyLSAT5NVK6QqO2TAtN+Pw3tifmv0J+oyo8Y0dPar0g9ADRj0DfRaK
zD4/tm2M0FBftyI8NjEHTJftMvDaYXdRl1hLHThR0G6T3PAKEGSlYFYpk2TWmBBjIQOQ7KD0Dqtg
UtoIbiUUzVOhWOtAe3gBugoOyvQDk2tlPFvRnUst9GLjsyhQI7cOo98/MJhk7kRbuIYbok7QcGob
Nah41RCyg8YaAQS107Ea32XbOSkZy+XMxTl8TOZgn2rzXh17YlEEaW8FXR07OXWvD8GXAlyaFcSx
7GZ2pwVxYRO6DRnEnDSypwRkHgXEKStH1inbhBjZEC/hIFjEDwNjJLCGQjPedWoxjAQksuhj85A5
gdkNr4dwwkEBdqCwNjSRDFpAoLih07oq9W6JP9BNMqarhryu+aeJ/Kry6dwHOpgc66qyaO86rNkD
Y5ChpdcQyNADsePUvCJC8sM02lZFwUaCThbU1FVnuBnb/L8zW56K8RrXZwPA3MqJ5W0osH8E8rkh
TJsz+qrO5FAa0qFm/WHk9r8aSZA023cKkADjvqxaQL7Arp1wRBPUV/oIjrMq+JPM4Y0wooMyqw8z
mvdYUI8WSkviTqC6k9IiAYC3lGsBg1QtIQvbox/K3210CurQGwLpXGydnlu49CGW3tQxPzu5tk3n
5jKbjLTZ2TiKc5/iBv4pvO/ePEaY/ccRSA8kz2eBcSVEmhMjU9ZIugGstrOgaRc0vaOD2b88anMK
+qU4i6FBg/xwZqgS3fCN1Y8phsJni7UBR2HaRTttsJkr/wqmuubgsR8+q1G3kwp9bQTln9whG47D
l6nLPKrSCz1eRyfSSej0mdOZlvzUTAW8i+7zdzKQkv/k1j5P8eR2tQZETfYNACUGqLWkVd+aoXoX
oj0bQ30gD5OQ4PcxRcOsqkdolwSqD1yR4sU0LOKsQGZFKKuRfzVz/86iiNJ8a1r3NtL8eJRIn0hP
MxtoyD5g6KxHznKy7oN7w1zWyFEtWbiPneq96j+6fjrNaf0o+vldVuOTII0J/z2szfRHjNeOhNNw
fJVo45KaKRJefnDM+UmdeYKSR8KHO4ZU6Xm8tqLqDs+MNU7Ysz9qj3CvgOiSJ9+lmwwIWavceF89
1FAngdsh4zU0Iu3HHgNGjhW8mPhb7tpVHbdeGMa3TnXIpSXp0TCHS4Z4nTUyzdCA7Y084adKFANK
wfMoZY9udl4LOXwYjMEVBnXQfna5Yv3JAg+plVJVFUCEGSFB566wKMsQg5xHLrQXFbQSLGEoGt25
LVn0J2QhspcvMxNIfnzqkRXngfixiF9V4LiuWfFY9BP8rctQCNCAMd7HRcg8P6At34fGenWa+K2x
a68Ktd+mRZmTlOV7hGSAcHJvbJoThEvyiU3nbDjNdTJUN2YHL1doq6z5UC9LBIs7PGg+EEHIsuUb
hvIRdfaFJowT3T42ZXm09EVn0YSY8LqLrXsdluQ8M52VIfDXICbZRawvCPNKcRd0ZfsKXfaVy2ub
YdjQxycMqLeKWLpSZE/pOA7N2a7TZ1spfl4OPKWoyRrlp8rcKBr9tNQRg3TtowruQSB+KZBQNPYb
ffm6SVHHPD2ibSsfKJu+J/2EKPE6lPXeUNJ3lQ8JTCtCwm29dGzQqfxgDg7pxMM2yb/gY30pjNH3
nwdSR2rATmnPDi2JD+qSEmGglK16hbYgetSZci6F4qaD2A7NeI7a7t8kioueSV5h1v9LKZGOMR8N
O2bP2aiRprQ2A9r/xvqC4HLVltmCQxi1MX4oVnsplOKkT4g34fhNE8r18oOouYsK0sGbU7xTdn6k
rghV7c2cK2KvbGaWUr+1y6XqCA5lKI7wkeBAZG7nHElX9Eomm4PEAQSRIcwUv0H50rBPreJ0sRHx
5i32pvQzT+ACqX8ldj8oPPCwfkXvtdJhoIpoqzdw80AjX9OMSQ2uuBApRotggFdWyb4JXyCsGwLE
tuMWXFjLORhyGsDVULVeg71GZpyao2JoYzZU9mvNZErCTjdpPVYbGCYwS8xsHS74lg5KY/tHMCyl
wpc9MoOlCJuCHjwYzIMOJYQB2rKCoIndkbmEBMQlnUbyxZCRyZE/gFiKCO8bMZjjrfErmJGqgh6h
RKL7FqdIFvjh7PADqiD5stM2TyqSjEJf9L9VM60HpuUVILIOfVbvEDtfsw1k26Q5tjtPGQR9kiH1
a3oJEqrGoTmA9dgNbUhPFsB2q7GYsG62CvRt+mZGHFOjoFMQPFjkwaWltZPKm8CKlfbPsbxIUHma
BKCt9Gkx1WvQxxqtgTIKL+kSEjJi2Z66bcL1MuH87XTE4KyVkZgFGhhiGALYJvtRRp5KKPySWwrh
yo7xmtEgysWr3lquxHKsVrs1WRVsA0eUnPbGDMNLkvS+VDNCG7o9Ze8mOAu0ninHyvIGBLCQWzip
MkZKrpH1bOa/WvhkToU0b0N1Pk7sv5nrJtXN6h9VNe7JB/G6xueMo6/iQ+iZMi4SRYIFGiz+Cbm2
Vct4WO02Zo2oDG5EzF7DguWp/Jtw586EXHEk6sYNuYTmmOxLjG3FDgcDWUOZy38M4lWrd7FqHkO9
36PrVj9wtnl6+bv8NcMyLsVW0iDgzy8jTCAVDGLAAJcA7lXEHKpAlgPvsPnhSlwN7RF94yrH1tx8
Twie5JDhsfEjCgq9PmMDcgtyHpC31Hmg1pirE+gDCI/jbkG7qum+N39a6dqJLX9SS56Q/53+TS98
tf+HXaRWvvHHpvGHwAaXJhfyctUW0NcdOBNnoldW5NRxw+VtfCKs7BRhqsDO2eyckFVkLc6pPT4B
OCFjqU4Mj5kuhpZyIC8Z1Q4ShbsstT5Yc2rYr7b8bREn5XuLuZgh3mxxme35/7I7y754x3WRv09I
aBX9Xsc9wHUHyZeFK2FjCdecLyavpIPO00R+wASSYnpAQFHE01pGst9Mby37J2oFlkXPcqF5Z3+g
01kKPSsgUQhrSZVlNk6vimQZggIkU4obhVmoUfsAUxi/KoiytTP8uxROmrooooSzFkjJcHciqvT7
DKVs9epgsIuNdwnVPrZn1u8Qa7hKGjRJ6XyMcJjMOPkFBLcWy3UbKaAxeGjwBMB14Y8a6zCyveVA
IWZ1o6HzqOVhayMuYb4qIA1o8iUKHKajbP040KIGT/lg+bThZBE19KPHAJFiPwT7HjS7YIJdYvGb
oSkI4D4GilApmii3UJqrRzofXTZ3bc0AgXF3CwjPHkdXZtIk0ODNJVufEKpljfsKmeek+hlMGBN1
js7fVxCgVbLvGOp0b8NCswXAC+ywIZNRUFluGWHGwZQcSK81stCRJfXNhPkaTzSQuGg5HxmDAWpL
vVlmKYooV0FA4XBXR4wJkdsi5/SiCJhCzFgQUwTRXiU8gwlMVo8rxUzQ5aaA5SrWA+FTT/H/BlDQ
25hJm+PHLVOD1G9bIqMGIk5iFASD8jHZ2YkbY0PTuC0wlgR64akHBmisyWhGvIplzBzOa0DvxAhX
8HH1s0RuLcwKDd/NNEHrA1QzROkuS7Vtxa+QGuzGEC9xad1IAT2R0lWzhQgi6GTZsF40pXGVHKA1
eYaz/G8LwROOVqVtB2xTzqAfFscu6df7TsGMGBJlUebkhgxQUGSys5DHIimGiUlMLbs2eJKYWjYz
yGnFL9C4CqVfk3O+1tE2oI/wCU/Ba12v+EPGJG+6qIYxKq1pJ7fgQ++QQbyoQ1/ETR8N8Q5W9rLq
TazXVvzLUnYG/c1apMCcobr52TJj5s0vs5cWS1eTL/hnl/kfov5pref43+M/ASZzqIUnyf/qlO7L
epkYGwEG9IqfBkYOL1lHmoFRfPT1DZTh/84j1DEmoEtZpw+nFiWGHHk+Nhn4zvhfpIJd7HvCsA6d
dNd+SvRY0fwSSjd5RuzLDYxg6TBhGArTW2G/pt3VkH7DAIgpEhjDIp/sVeT8OeAjErvyjt3ejNtU
veXtaxzfhuhdbf4RGZ41H1b3XmmvMwNbjbVrIxGlFL+BgrTlj5KevEdTNbJSyZF/D+JqiNN/HJ3H
cuNIFkW/CBFAAshMbEVPUSIpURK7NghZeO/x9XMwi+ronukusQiTz9x7rhXtRuopL/qa0GgDb3QU
Ho6dOZ4D/wJ2HAP5Q4QeWqI2FA+A3odXhFV2ejG711nc0/hXOlDDM9h5MEqvHZ3feAtD0mW3JBVP
1ptFmOwAm0QhPS0hP1hsbHv9S9PmZPsgK7DCtSsv5g5CGBv1v21w5C23d0jEI46NU/geW9mPS7Wf
4QBuWRppeB+qv0U9FJmp2tqTQAAAAC/Ndj65HBP7hglhQTZz5GENC0HBqATziF0+eZeRXBfXAOjj
QZTmVgoKiYg4oQQbVm+mX6+wEG5Nj5VtwiaRSQeddMdl8BgxiuTqzF+LQhhgOBgHnivhPtTRez/d
+wagHUyWjG5OYeHMeybd6S3TNLLnmVmY9YZhThuPXrGV1aYa/iL5j4Fy37CoXeo7xfRGI+xFNAMy
Gykm6nJEh3NXojvtVllB9dG7SF/d9WK2jpPnGXTRIDYAIvW8TUzm7RQnGSFEHBk+karDE1BNPswp
D25j+cWRa8gPEty41f+lARCIFyv6me1XE0W80/+6NmR455XLac+3rLn2xV85QRQ/a31I9bph/OK/
jX2wTVzMxBy9zZ4/SDpdu/oULPGpoQdmBlA/swrjXrBCa8xbHL4XmyB+1e1nhjgGQNGAebMdEpBQ
VBdHpRwu1FMp96X17rK4b4trTk2SUoJ63UdBPRDaq8KY0K58aZbYEik2AUYP0r3yOA7NhahPdBQg
ceLXBBjJbL4XBaU2CibcP8GAmtu7FMO/wWKPnT169dktrjOKNh3A/2AW3mSUnIItLg4FsCFBsUgZ
eUouiWRVXSG0kf+5iMMLryeXFpmk+0Uk/QpYRMuzm6bMI8Obbj75QBjDpX/PjZ2XfVao0Gr7Y/R+
IlAUBSuRMPpmIrVu44vTPtdL91icuu7SqWvgHDz7OYwv/DUJt0FxTJwz2vzRQIBjAApHVujQpWO4
5uZBE68WW5RTstijaoyResbjASMQM75505jTwen8s+5oRdthH6M1VQOuycJ4Xkx+c3MYVfa2/KPR
JY9zWLHjRj1JJ0qvvh/Cmrfu9ASEAUg62RPhy1DykM5YXiEtWfF0EpE+ihhthiOPY3IKRmLnpn9S
WLsKJATBWNtuoNWybGJGLZITrROIZ+B/JuEEFhgwMC0A1V0LhGLi7LTfsSmm2yk08sz4AjX/GVD4
d4AG1A+ZdKv2JYqsK7ueTyetd+NiycIP27Vyywlbpt0hYrZpMnDSHbA3r3iMnpvagbwUndVACkfY
oBgd/xO19YJUHxfE+GEGgsySaQv/d98nb5EtWFNCFCpiBpz5zh7iF6I6j9NgHO0lXDQYHxPKqlz3
m2QBtNfFaUqXZo3XzZIXM+r/Cg41GWG666aT6ipylbBrDPG9cYIb6abXnvzqAZtZI9GJCX9Hxuc+
Y3yVim8DIdtAGi9chGW+Zs3uXvkDbit5zAFm+XG2mxP34FPiSJiTADLQo6sj4Hsj1Ie4bg82U0sl
wn3gk+ICdjCk5BNEjRQMtUHk2C0OS8Nh9TTM+1j7r67EiWdnb0KMxoNwe4X1+RC0LEjzYXibKzaT
AVt/UsSuvc2PFLl4kwsPNiwZ3PncAQiP2Heyw13EXLwcx82wmoYOqUiNzJbIJuoy66ckidMVS49S
3ZsBSpa4FnbbPy65rpnPVCUNqlfbcE6ya3dWVLGFMyCj2M98yEOMUqZgZbjqTRjsc/HkZOVnY/b7
GWz64rjMloXRwtcaXNrhyfvqIOpNREk9BA1Rxba8JNS6iowHDoH5XNsUFj68RlpwoPprkOkn7I3X
wRpgU/31Sf+c2KwZx9D866HUUfKWYDNNI/s359ykjv40KN2MHwnOYyY/qgL0MQqSiBcrEQbHYfzS
1WPynmnj5iLO81Gv1XV5xsv0mWEbKTLSu8m/YhXIWgCnhNtY36MHqUv2fOgqYrHALMIfn2vLenb4
7HB9ngc1XBppXkL2hH0MXaR8Fd38VXXhBcPHZ3lX0UQtyro/X1QSID2l396g7p9G3mN2Bl2Uzpp9
z6Ojp5cGyr5y3wYd7f32N4EWVmrjozH1xanSF5c+EKXARsr00fWwWMqdOzOnL/rrLO0zXMmTtOPT
xPKvgQPbdGSFmseKKX8ezSe/nndFn71A5ZGE4WYEnJtGwLDGGl+jOLz7mrVp12GyF8yMc3DtGa2c
ysUGN8qmHOuNTeyFp3Y2jOkUEU0a66cWLW9kBLuRNF0ih4GM+0RPQKQeCtaiuAx4sYPYuJgtUaDk
0nccPGRqAQtvH0rzz0q2HvNNHNqz/Z37gJ9yJlMdC4PCavdxQCGsbh24kTr5ivrpMKPSiR2wnJHc
2EW7XXrDEOiLnt8kU1aXbS4/yJ2skxmWFzu3PnQyr+b4TfbGMWa7riFbTQFifPthnZhXW33GQMLA
gJMbEOFyYh8KphMExV5m3hkRk3otPQdnMwNwAr8xHq3dCKqIw3QBwJDMngZ72cc9dDAfdMMNPvzz
5XQEtosO0tqEbbefG1SEjsX08NOZzyP6UUKJkGeHME4bb7i6fnSFE/oMVmVPxKWJGKmffTSsCKDb
iDjIEEtG1m21QRlFITH29zj1kIaQ+RenGGiAetpUWjFodgTPecaQCR6KhLRY7zm1xT6HDBry0Jda
XGJ+2VJefFdf0hb1PugtkRgI2Fkg36UKrgElLuzJI9C6fzE5d20ZHTI2DF3n7IVRniZoAmJBvxr5
IbVpz9Q0H/xInYrqp0XK25Qudo302HgeXgSs5KZ80qN9cu/hRQbls+AXSLYraQnQ2+2rDnFKlOKz
QtVcgPsbU/d9nqyPyDT+BWN6CZp5A0JO3YspeXabZJd2KCBJ5XIlAzqM5ZkVHHO3/qCRdEKYRYcI
uRdNfw8RTN1EsaEb4n/lbwCpACgjawaXEIKl/DKrw6w/fV5IebBz2hcSgAvxhPfkqyBhsDo1w96q
j1EEMI3b8eQMtznnpb0HYRolS1Xk80oBTeC/BNVHHH+HgNRcfrXZMo2PkI+hcJlO4bGgRfCci8gO
NVJX2tdsUzQvoKJmYv2c7w77Y3mz7L+pjB6i+hLHn/X4yuh1vFv5ec7+YwUyUtw7L63aM3uj5yv7
u/J2mXXorIOhj0Z7KED1VN5K+U/m9G/Av8l6VeX/NYwbdPtui4+uBnNIgYdPpDV+wDTxOvvBcIXs
9Sch8mBYPu5E5I7zm1bfbYn47D8B6KkQP9p5sbhtUaAv1rItsvUKuUZ2nWNgVre6+48q24lupHXj
LqO4wl2ozF8kCKxL+ybdzMvIAuVgghdxSCkry3f+8H10gkTHaYYm6egYjyp/kQr/5VNLYl5+SSqs
tZhuarqlwvOxOf3hldjM9QGG/DOBcisbSnjS8OTyCzU2ZS8UvPbuQos08rMwTjA2mvmrax7r/j81
HAMKv4ZXBIM/gxX28Jj6x3F6Bp1RIeRiE5k8tVhh8aSKv7Hjq5pfRfoBanpGShidVPtUtM+WF2CN
jR5s/RtpfUxxM1H/+iB4fMdls7qwXFdkGLKeJ70HWXoFE3UMXyC9LJeX27sQhzBATwo6MkGLVWbQ
70/UdybGVefb1ey7P6z6wCcbvMeufiwBTyvQJO9B/tPqzxkycT98mMzy2pzIsbtjnOqO3cAFSXT8
S28BS7Mdn9Swz7ytQQ49mdndIbRfAv1MQZ9i4XYVsIdvVfyzaPvAWTjNVwJh2Lr41bMzb7BtliHJ
JrzBb0XJyLv9dfWf3d3K7IVMp7B4Y2Bv+T+peG2polkv8gxoJq/Kf0kNlkriM3OfAtrm2gfnN30V
ztPYnpkNpy7MlhUM0trFlPnGQzPHuDduVvfUCCj3mHoX9t3LMCFxP/rzv9A9ZfoR4VXeMlUlN+cs
GdvqD7qXwPqMsTTXPHEjA/Y8RaBz9kBfMedizHN2us+J3Xw2JhuNqaAFScTa5MEak5WT/S799vKe
4MMD2WRIMV284mniXQ/VPerB439lzVcEKWY53J4NXn/+u4eKmOQg1DLRps+e0nEbyp9x/PDEbyz+
pHrtuL1GRu5Ck1+DPbskczOiRf7qB8Bd5VrWiLzKD+GfDGgzch2hw8bxbiyKaKyM4UU7oFv2rX/u
20NXP6fzo2qurfWs5bOs37L0opqPGEGW59oPCuuJ5d2a5ALw3XDPfrLjb1JejBbOjPzPD8AO6LuG
OhJBH7YYpcNwAvzzFMrfKj2S0W4iITUviXGZxA3IMy0C2+oRZ9wbl97EcAL/wOKSiPK9EjcneKqx
WVvpFtPW1KALepIDwqP3MPjz7FcGKBLjYEeOUf4lmDY5GCodZm4mO0qmSnBzf5vmMgbYD4r3jEEp
h4D2XifvuYz/NfOTDbfG+kirf8sDhsfUXLxvFvBU64+J4oDBYpK3hGF3kD906WtgHx3xVFXbuX9m
0zZiMhevEaYB7b94xTFLLt6EsGdddx9EgYAHRxj3aLHodMSjomi3DpZ/ZvHhM6/tcBmMz/0CLsBE
2XaIv8e5BIcCrSf1C7lOjEAS4+y+k2h/DzQqZYQMl2nGVjf595CGIBARmkuijZbcZdpUQqcb9ZIZ
8i3Pwy8jqb6nNNl0FDvW1PwqKs21198T3H8PpWCGoVkuNuT+zgTIsaQ3L6OkPB675r3PBnT3gQlx
JAAzrpVeEyJCjnZG6JUnydIuY7XJCOms2uzJEiUoKgtQuxUgggWozRWpjIQFQhmvId87qHUX9Jox
/CZViYgIXreyQ3dTOA2CdB8bBVuWPygfbMPCdEEdkBuPA0mizR/tvaUY+XROwRjXwYMROzGtXOwa
ax6+bCfb4kCh7z+mTJDRq++MrrpIu1vHg73+/8KTuA1UgHXF6jPczhkCXNWGIRMOyY02w8fDzQpZ
fO62dW8eU2JUGO3Ki6lL1lEl0Jl5orcqx13r6ukZjqtjQux3YwbG7YQ6PzXQr6Md58tw134Xii0R
zeuxiNpt2/FCFBENVDl7v5nVim0C1awQLHFj46AnKwLH0qy7KIMCYUosk0448Qy/jL39mJkhAY1p
w7zaME4ORRTL0oxqkC6dvEwOBjYZij6MfLXq7IfeTueanJKGJEvNULevqoXsE/zXYfFup+mzMPCz
1Asb183zkWqjeNQJWski4BWyXG8o/QdNODfCJc6LoSJp3PtRDMvNHICcC1quAoDL9x4dhhjoktHw
aQf21ytFyza2kJfVOHE+QK8g0cR4mCxMMGztH6PKmfZt7fzVWudEPv04WbpQOkpj1fVmeJiJPt+m
Q4nqu2bETmIb4NqoFlsmnbn57lhgO2d0CJ0rHkOreKmGunyxuMFZK4OLxd01uOW3C9uGKJ/mkS1J
c+wLjniHprMvEtgGBuhelKyrsMUVUcn0lqMKaur7jCEotF1rRzYib03LXofoS1dTU1Q7Yo02U64I
9RriLctIjeBkmfot5zoZ0czhVW5uG2n9lYIJQ6cq/IiMBfjJusEXPGFUFr3x6hreGQxLjmGR3LXc
y591VlUkZPY7v/xoZ0SVSoMcjTInP3TkcU29Np4imAK+KYZjHFH6hDiAIfufGhuvWKpihOQhR23a
PVr19JQs2gez99GblvXOMejgvZKU94yRN94XdjMQ6YmCqkKx8ZsYHs6IKXuMeGIdpjtFhWbCroHc
8RtTH4TyNGU6Pnfd/J9u0nw762hnGo69bgEU4ou304OXe3IXdgRTZTog3QUt58NU8K/IZqQmmm1Q
y8DgnImaXWTZZR8RHbkpfRNftAruY4YPCpiRQlUTm9e+mZHSzy8jU7tdWrJMdjvjPyfxzxRe/uNY
DEBYWtwjWWSwxmgtJnxgzgZ1nhQAgrkArSU8pair1FGRiUUNElzgsCHMb4pH7mpzZUQJdP5k8VZL
50q+DN6AJH3qM8kuI8ZGEPYvVh6vU4cVkytjsY1qTOgJUnLhYFopfQfDrEmsS0H71PoP5Ti068GC
h4Eed117jLsGZ+5W9igRG4vis7aH9CEvCJVwjBr3DCp/yPnBisQWxEY9WRw5ozBNRC5yUwa8Jjvn
LDX2cUWb5PYeFBe2RkmMol52NVi1yt8KxnVIpbkMTpqzTmCj3JWSHVnYj6uGMA5iEKNN3bu4KLzz
2CGRb/QEJh9pFSDt/tBPOTraeL5HIRldBpj0LZOV1ziTb9xpO0q2PybPAFdnh/FoP7wD37exIBRn
gFd3N25YH+uOSsD68SHMuAW+DDJ4DmirronPNY7jqeEBCg+pMAamRMFfJTBwNRNbyREJAuipbuXQ
+Zpde00zLMRxNkCP865eBtPN8LFgMbfg5Y5AMSVTetNV6j1uw5NvG4/M3QzFW9oryns/ODeQQi8d
Jrom8deDsATg/IpcUb5c2YHPa0zvO4Xtu3O6+FjYLL4MZhOohYJzk3GKWOISif44sfoEbPEW885e
SUxAgbQ3RctGQE/BSQwhw6QJbQsh8nxlNfZGVmlpm9yg+JNGIudvbZufpFR8Ztb3wBgpniTR9ZAd
SBmuN6Ie/5bndOinin+ooDDrp0ZG9iGyIQp0hLiUZNGttHIvKuBUV2lPeHQKH14Ct60hQeL4YB3B
6+TBdhAHN7Ft7uo5f1+g8xCW0Xqb5rhJDKI5gl6svWhZT6E3m0Mm4+7MphSJxqsLbdobXcpdV/xE
cJ8R+EBJX9h5cebc07lOLy1SzNF5Hub06CXTd1h0grgW5nu9v2xTU4/chSxwt1BTefViFkomRRLR
keqdSo5bkXeVzyH9ZhN1VjpLJhVP/Lb2Kvx19Ipl9Zv1zGmDsJTboXlkg4uKu9Fs5JE+ysq/TkJl
e4TsihOSbMtsMzWq5WXI2rtPK/h9+UVWJltIkku9CKZULJtzhKoXNtdT67iA58325rewkUJoX8ht
u5PHCqa1sYIsHE7Qz/7A9rG591hPWLQz63xCwHRu6biUmulzeb5sDpmBstCr935P504Snb3OM/Cm
M3LXKf6jIePsfPRntp++zbdpCPs1UmZ4soZNi69dKFxJqiVTrHTwprGUhCTZ4JerLs7I9yja1n5w
R//dmK1Vb/My7UKCADuJyLoo8Py5E+fUhIda8Rz7tvOfNudrYTiC3rg9TaK4V+R/xGOPZiTEjWtc
tdcFW2DzfGVsdSf24LpT34HlbQvws4cyNlP0oLfeT49ui5VpCDPNw8OZgGqXq+PXcMPQuxiZpCzF
vBXE+FMh3rD21xgHiKZDP8XTlRuvWQ68wGnqn6pZIDt9fckmOawtysbYkMiMoJoVZH0lmbtLdT0w
vIE+O2LYT9U9UgLUEXYY5LI3b45x6zJm8JmzrhsvvkWZJmcrKu8NuvF183+0SI2b2FqbRfY9YeMK
hhh0esgWZtDWb2d4N9NLdqKg5hSK4sCRu5j3LkCX8LPp4hfH5Lb0PPTdnbtuRRdjnnr1jUGvKvXm
xcBByXn5nVQVHKYWjBzr8YXP7OOLShiNumxB+JKM+CwTb0nBAzQ/KsIB2IPErosHo08JZvWERw6L
fcr75rNvu+c0fmO2+xsG/T4y+gPpb3sXVY02X60Kw8zYDiyP3Qrfcffrxn9eYjP46lgpFXi0k2Vq
4JEK2qn0nkn5hoSCO4NrEds4HdOi4FGN8YsnwGdFRn5WD2yrx8MDlsE8dgbL2sS0YXtPW0wJAJpZ
FfXhdAwof5uOhrwSXA1b10+ji1olDto3lzh4IggY3WCs27cUeRBlBgvfCesAdpCHfkkhTqGpTCWU
QmXYTJO9b7X8Z/lAEzAntPaDsy4m6eKiwRKrUZitszQ5uz6Tyzgzbf7P1lhlrnianR7NjknIn5Og
Mio5yOOYJp91L6k35Oo60y/YKSwSgR0RbkPHiYzEd6qaFJfA2lHtg1eybZLnPXajNoStqsHJYZKj
KBws9Xp6d5zqJS13HPsbsx5+VQpXO3huZ0AsvUSH2fbdXuTuozuTFF4l7fr//0ax/DZzEV/8eHpX
Q0HX1FYc3jbe+QzJweiD2wcxztbGvA+z9xkIztmKqfgDc9rZyzkqKoy509AckL9ww7r9Uwq42CK9
RpfoHGIfG7VhiNcmx0ZjTzn116Uz0N4FTdesLLN8C0tKu6gUJJam5a1qwARZuHPKjvBBacSk8wgc
UEYCPUMR+5llmMqKNr5J2lZ0OF/ZRLsd/nmuGra1DfAwpJtsyHZaDFiwanJ5lKoaoUTleksO+KEx
uvHolCHW9R5Vdy2ZZXrIMKLhBKEbi0E53MyZW2FuJTjYeUCa7gAhkbj3iqkHumvOW5rPmaZi+PYZ
zwchqqWKV0FoIPeDOZzj/OqCF1/2mglqvG10FqNlT9hMRz0iWIAaSr61ifnujThucjKaGpWdhyXY
xk+7j4Z3FH9sNC+d4EI60weiaSoc9qIAAC6DaX47waJgb+QpMcO3OGQ2OAYVwukCMz+kH3a8g7G1
6T4fph4xjh+8OonxYfg4xKPAQRBnsSWuHPXtBlRTiDCQIrWANUcf9glDilWTBvFOY8A0WvcxgP7I
AAJ1Za0972FKFkeOyPdmM8NOK2+kLK9Me/4sGppRMmuY6cijzrudHgeghUlnrTso0SjUUZpqlDfo
G3NIAImBLQ76980qiOFkF9FyFt2tBZFGvBgCZUFygq+uphFzKRMPe3wQbmNIwKi9lLfpi+mxbLr8
mJUVL2HeFWNzAlEJX0FE+LGnMHvEh0IAbH1wuImnmAlEnYBnJZ2qw0Thhvt+Tn9Gm4o4kNgPpvwY
pcNvTmzlyqsEadLJOSnTV0vU9jqx39Fa/ddG5a19y85UJQutBvb+FCJrUiROMazcDgppte0RIEiH
94IY6y8ZwwB/f/3WVgxuU2ctGgVsOk4WBjSnADNl+HZfuZs/iFptp9h9K9FvzbHxo2rk025X7HKB
0mI2OfFLIgeyiDd0OfxnFUxbCX8HG1Ebw75pJTElHYIsc6KycEhe1waZFxnVdA+fllG3wXrN9qpN
IJ5lDg12sJyT04zt6hjX4Y12HfxpEIWPge1sVRkLuMHYCAKbrUi0xSgIMYv0MCYZRXXpHQsnzeDq
Dfy1ia+HdBg7e/c6puUasoRREWTZ6QCxS7+GwHo3ZdFt/SUoscZhOKfUHHb31tnhiUPeDJAq9Ipl
o1M7LUJa0ETptAjVXEYzXa6JdYArPJrNPuqRuXmQ6+vMF3srDeFYtSQ++WCGF3EcXlKMPe2hkQhc
DSgmLV3LUEQ4ddz2ZTaac4msz7AJPaByY7iV/cS6Z+Zbnfou+B1a8ysja8lqJZYA+CdxOt8sbd2A
x9Iy5CGWIgvNl1s/Vz2oMxlhjE9xVDUjbEHDnYmOFfO1S6mqiShlGRV6e5v7hFLZOBgEZZsjLOGE
ei6voq8uCD/o5vgzRC0dBudoaxaHykEdY1gEJIcJZ9+w0FyKbWCRcjIF/KwBRRsLCG56Rn6GHl/T
tnqOjfmyCPGaYOQz0AzEXRIeIuNclWTm5bl7jIPuVns875XushNJ2atC22yxlUIwM47mQ14iu02T
iErDAxLp5ogaKmvkj0nGVJWoPSfjh0fWXWs413mJd9UifMVhiHWAY72ya8krIcfDJkhFUKJtqOx5
sChrSSZLEXy8iiyM0PSHl2jRGmA1SiZrWKnlJ3l42+KeND9fG4df0spgImVtvxm8l6rlHdFWDiEO
5ocKOIJc+5NUIlzP1aMTxI/Z2H3xisGxlmDKYHawxw25R1D37fv9qQhUsFJNf+FahJ3x4REE7mIc
ZkkKiRH7JKCbbBkcUsIH8UiXFKQoM5pzUIrttMRqZOXb1OfXtsFgEpk21lXr7ocmrZfmw7RJua2q
8aYIM2Kuzdtl4mYpi+Yfhs9qTQbmN8rLW93C7p1yLA6RINpsFlQ5sWaynQ5qY/RlsG5/y6K42IY+
uMpAvFMQ+wKt76rR2izugGZl+g7qOTIxhlTRbQ71hxOJ+dgKbML5AJIBrCtUCDNiDD1cW5Xu3bLC
WFhRkXfZ4okdsWQT6uCiuF4btv/lOQyIvDF4Mez9FIkbSoo/gi/0Zhrg1auGnEAHHXZItsmDy+DE
CGhxfW+EzlS+dXj2b/P4rXTAzs5kNJwswSEjm9m+De+xE2FsKrOZATOj7tYayW8mTgzoScJUpg8u
nFVgLzIFncNEvlWVYlrlnfdfOLVUYhHM29TU22BjkxSMeJBSoiRGxZ6AoQ6gsJgIk7oRQxdw4u/e
ls6DaK2voY9r5GSLUZDReyXddysIrky1nggNfswih/OadwxD5nULRmm0OZbcrvqre7Fi+vyvcTMC
InjDW2y80xpW19JDotZG6fFJE8Kw2zkOOWF9GHCiB6n7w1QiE2oa1iOW5B1MhbrMEFcAHiBNarCT
PoqflWn4kAdJgiK4DW8B3UyaxufQcIZjnS7sm341u9OXEed3lzmRdtyD1sgFZ7yvPWp0hqbWu4i6
r8RU7zIKV/ADRzRPPIC6AuoToakm36FfvmIBOAN+9KdJbC7e4vGE3GjNTPUzRebQIHhqsTgKJyF2
tvIopalc5i7I177mNWyW8nUw5rNLiAANNEhquZx19o5CrodpEjnbHE1O4xKHUBM7AAr/6LfxP0Hj
j5TVImBqYDvlSaE3mrCwPkPimvlJRspZ9DuK5E018k/7PIN07U2OoT8v3rpOYzWn+hY94JmuhQtR
pR5ZGstfSDOBX5EvO1G8f2z3IY1aEgOHK3ZWmWYbr7Rv+GHxJKALy2eYB3i3YkGQUzTYx5grvR0l
OMkQi6KOF1YhyYpThPmtdeFpLhoZ0tz+xhmnGeIHb4bNbvrI2krPLLbkmi6DZy02wvwbs+5d+tlL
TrK86MUVFHH8bA/EnhgKvmsxgURN6vnFDn3mPcEyfYc/Gx7niSMKsKy3rjL/wxmzDz9GSDr5jAAX
0F4WJFAyw/peEeiUKuAfuJ15/Rpeg6+CCjOOkXzMY/wJ8N32u3/znNbo/NnHkAy7UMhA1diEPZ97
HkoyRj7i5bp52ifTBTKifcyavH2z2c+4BVTwvi0QsZYk/1TMkTZOnUxrr2R/kjvUPKUL073uinr5
gF/TJD8aQj1wfQVsfnBaEHNd7xIFUtueZzbEyX9uxVBQaXXpixKNhRGIdWjt+w5yZ+YVwXPV6OaB
KlzsCxu9VhLjps+RJaOfRHhNLlm07wkY41Jyf/p2ZR+anBHlhMIa9ib7STlpQJcOFnrkr3CQSCSe
KFWN/MFMYFSl42QjbT32CH4ZWqJdjrEqMjjlq63XvQYVXvTCe/DLtmZjlnCiR9uqYLvs9R4EO8FO
2M74z20HSgVpJKMJ06MiIhdtvGltMUiOYdpBj5p+SgSfeTF9iSWbazBA+83ylWflp5+kiZI3FeuU
NWlGeOA+LqdbIXBfdiMKNS+FOZc7iglIyQRyX2l+B6fIww0aobn+HbR5dAGuWgHLE0sB9Y6B1hi5
no4KkpISSbv1s/buyyzdpA4LhNwgQH7mBq3D4j8YBfei6MFUdcwJ+FZKI6SA7YLFS3fRRBQwYcMa
ldWgXGqB+3lm37DKCPUNXL33ehsgpQZY2LkvdpPKraNYjhpA31PO0JWV4q8zn4fatralJoJHUmHK
un5HxE8QTXszEpwM1bxnhPxfqiS4MPxmaizhwVmsRK38x/eHo+3mBkUlG/F+7p4bWoQhoXVsjZFc
PwUCKoWpAikDM0i0JmSuWsVGh4GyFctmuSeZ++p08qMKmIFZBmA7f5JkAFvVse7HQydBAcN3zdfj
XxZEaoWo36egszBtsWI03oxybp8aMrGxio67xjb2DOYuxtQ2q5oZIrZ78gGJLFs5BtBuG9M5T6K1
EWp4UZ4NpctHD6wma2tHc3u0M6STBautrV5EG3mHW2R2mFu4cc1OT5NkDnJYIfxaAJh22sBrwgTV
9CSN1l5BvqWsTCbco7GuWR8/Wi2jnQJVQlUdm4nEzHTsl/aWpzND9xHFA/WDmxFWPUDC8IiayqqC
KQTULNtiiTKq59S0Mck7ZIAHoXnLch7TkiIyVbrHIptc68J3rrIdH9yA/FGZoJRmFkpYjkLxS3AX
iaR0M+z3cnhJUslNmSX52q79ZDOkeBYGQC6GLfqLi+N8ii7D5Iq9K0hZdBkyMkuS5t4ippha10O1
2brGNbbKvYaCNmBVP4ZT/m61WX9IZXGSPuAZ23BJ6rFsoipGc0OABmEjE2utoDI+meT9NRnUQi3L
LyP0wEhV/psGOsNEgC87qcnCbbkVonGCWSoUpPbop3PAu4Sm/O6VSfg1us5ywEiDxGBSPsD6Lpo2
bjzvBxphwprEsMoxIESeiYIa3qi9GH1SMLeIvrF88KpeI2k2CMhLHXGnI/9XxvMIphN9+lyx5ckG
omU/m5FzQtwdRHDEbTFjo0HU43xPXKB1ofs5xqdx4pi0w+EMx5f1QHDuGgeGq2fiIOsDwFY9e835
7k6VIhaqeieAWa5Q5b0UTnodDLJkzND618jySm4VUwq+MI5s5rHsaH0mDpCHgAV7ybLk9pevZy6/
Ind6CRuk662Tv0yj8+pOc8/4CxbNIK23zk0PFPDsrXsclRXKYn5s7D/RmUPYRzdCQAqurvladd5r
3X8YZFpKOZ9IJhEPjO5gWgA46zTT3VbN/T5j2Rq6RHjWEvtJCTFSWNORSVPAlp7cYKaLdKNk8XTy
f8ydWVPsyrad/8qO9Wydm0q1eeOe8wDVt1BQdC8KYIH6vtev9ydOc72vww77xeGIHbWBglpQklI5
5xzjGySJ+HTFZkPdIIFQTAOS4WLdTfD05E3DtM3wOu6YRG6TldsO4zoHkBYh3yb3mQMCEKbCIJH0
25qLcgLJqKevAcMjL/nyVbXN2uhUshTX37Hi/u209Do6ZlOVtpNd29B4S+BKVfkiZli+ZtdWs01C
sZFrSxFb92GYvnmp/8wUEO5Hx2xXoXXyVj4FfedOzMvokiEP8/kn7KNHhF6u7pQmWT+x1BlyaaPT
rNinDtlhyq9DgRdSwJyu8mvd2yYqZTiqimgSg+hozyW2hDF5Y+RvCd6dnD2Q1fToFYdjBHM/Ra6k
ozzy6cPEAFozyf9dcMRReWOl71V4l7QdDTrMrBhgWvbs5LQuQiw/ZOrRt/3UG2NDZH3ABY4MaGoh
QoeBfivnhal06V2iAOL1p3xc0Gy5EaD4516gAfm8pqjrKU0rKms/NG8xsRrLkFZxqhSoAQbCRbjJ
iLWFyUur3G4pK2lbMYNi9g0TFSWh2UOKZF9ofpAQc9sxChQU0JidFmWu35poXdL41iqZEhVT8NlY
tIEztR6mqb0ZE1p55DR0t+xp7voI21dMYjk7QFiTASGyiBUSrbTIb7IAkGmz535dKcVN296U2kuB
SbbuHCwe4aoglCwBbBe3FOhFfJoT2RVC2UFQPLnJrsUnx9p2oGBpOMb+0Ud+0GXvwnm06I4mc2aq
mxJMFHKfQyctcIzoX34m4B275bPbtAbbl1ytbCPHLgrP0+t06msPlYzy4+WcqzqH+9m4fgXgllFD
pAsPOKKBCTQgpbJPuhHXTHag94yzujy41hsCtNRybVJh0Ub6LG0RQSRGjR9exURT4+adl2x8DkAf
kEmO9YteNK/SY1mMLecsG+MljxTUfJ3KCLhJIaW4DQxaq0kRMuvWkmtrGitbyxZN1jw0ghrGGMEC
mt6snF9bEtQkNsKSfFy1KKLcukrC0GRVB69mjknUbkEiMMzVLnWKbGdIuukwWSiFO9tuUS2ZzS4l
QxTcCzwe0r4pIRW34c7Q3v2o7R6NDtBM3VPjDM/cbEQ7Xu0p8u9/HlCGj/uOnZznaNckGYKTcHps
NEj7z74LzrJLhwNTknI/6dCYnMzLDnnPrGt0u/iO6bG6qR1frF2tsogdgMIxObiX3ejJLKr+ojWu
seiM0dn6XUeS52CdQqtwUSMVBQEPHAWaMcmuKND+cKHscP+Mb8qRLofW6HeO3+bX+euEVfQGYlzb
m/3CQfzbGydxYNrfbR1iPo3IzV/MOrhotWHe502KxY3v/vnyFNs2SSeluwy7lulXU5QUnlGwSS0E
5TXtg+uMSqmzlHxIo3V2vuAKMewpfrHNnLyl0jmZlTaumHfnz8GUXQzdce+YdpXXHp7nz5fp2NDn
L3D9ZLVT3hoycF9/+vrR4GWbPsegOzhs0OsBgTymcAVfdd6PjZm1pK6GZ9VpclWgbnrIc/jiteE0
nPnLYAjM33IoaNa6jXsJFSKTbKDD1tShf3YagOp9a1Q3QvXVoZmQ+1SExV3DPrZuXZwYD06D4sCu
9be+NqMT7TZCCszR/pL06Jo7oSxx78aVOkd1dWdJEGn8y89VCOxaeG5zaPBrVUlPoeZX40tYTJ+F
FZR3dP+6S5mOZ8Ud13QYT0/+uoYLArlrNA6T5sIa09tLQv7VwtWsl6JE8JtmWOOmoorXroFex0C9
QCGk1XvoMjchCIrNiKj8QSMr0YFHFuhFvq1lM3DuwD3K46ZYR7b/MA84No4ZqOMYtK+O0dT7Emsr
PKZhB6QtsHyeaaR2alnJY5qLxzFOGuIth91YJxJVVIhDKNXekqnnM5t7Bmww1DN+cq4UfLmqJYql
BZ5wjlNA5TX7X5IVAH7/PKQOEqEpTt01te/RFpzywpP93o66aeVPLmh8zqC7wZSfPrC29wHJH5BA
82REBBfSRWVI53jGKcRjNXC10o+qu6XtFQnniTQPeVEgA7HFyhUEFSZV+Tp4ZAbIASr6BAN05F4V
5IB5q3AgDEBI+CX9tAKEAc9Y7z9sfW1m7A5vptBZTYy4l8K0m3XfcTgHR4FPi9bB2GOGCpt3M2y5
/N143Ac2DGT4KNHtBNVN3NhFVW8NOG/OPGwPaGFNfn5SOjp1ttrAcDQoARWz8pVuzondkq0qPaNN
oQJEQm0XOijZ0Ln2QkcgM8lqyb780vSZfxxssNhuwhY4rcYddw1758QA2AKnGV9R+eGXK0LI37VU
IMamd9HI6jErMCHVDcBf201oOQp529OrPowj9/G8b8q9ATfSTb2JbaGgVJEaArEcbAX3s205SAqu
Ud87cNbwRp0VH3euRGBnx/CWSG5qcsfdAZHInmmOsQuIm9cWDD0CXfrRQD21KriMLeynunXyZcDc
kpGwaG4joUMuR+ZbDKn+IA2Egz7nw6eQ2TmxooU2Ipc2La0/RtBWGMMi1q5HbaCdVSKiochZ8bLR
rjRXRmHbB8p7TLiadJYlh2ObmOG2cfv6RRqwNwQmC4sVAoaQlRzdGVBjz9Z22AWZQz3tdw37Eyss
NzRVkJkYIlrbY+RuysFkWtuJqjiNAfgkHcgZuI+Kye7PA24KiFBThvLujXkNwn5m02csUNxSkxHC
WJMg2Zof6oaJujahLEf54u6MEaA1IX7HPEHSGbbdnpkZdWQRVQQ7duJoivC+LXpzEzltfIT12dwE
ZZWvfj41tTg+3kwmRCiDi+RmAjg56zRpWDR0BzNHEluo1Y9YCMs718L2p7sJ/jHO1jvH1O+I6sa/
5DTVvpkfRJlAghJyE5aptXNd3dsiQYl+QwrAylUl40WiOVj3tfG7EdZnXKXlXim7wUiiBCk7Wcye
pN4G7GQXwIiaR0Le+7UsmoYhH5RuM7f9o41S4aa2Nf2spAFvKiEMpVXReEoHCebCXdWD5X5lHqLR
WI7aslJQUP3GI7lqMqaVfELNFNIE/5SUkb1W23tbpvmpb6ln1WCw1+5xcQHcsA4NbMywothpdXRy
8ZDRn1I1IcS2uKp+lgbaUKRzCu1dZYftMgxyzDsacsRMQwyoAedrK7XPLd98Kshz6jLOwMwbocNE
+DQmj+5WIIFXtT3O2LxC1uTX4r71Zs0IYbdCW+V2SofJinS0caRDBXq8b3BC7eNSrdrM6+dl7SYT
js3E2oz3vtbFe9ElvG5K2SOR+zwNFjE7U6rnG06njwYWzGmQdFftOgWxH3Pjc82c8HnVbuPcbR9U
oRd3nu1SCAbs42N/RxEQ7O2EQVO+9otanArKsoe0yPhRwqtQLY43bu/IfSO9Ye9qJMk1EL1+Hhgh
kKpCt9alHX/w6cUWQDJ20DgBXJPypb/IofHum1bfW2bUPczQozYwWhRehrdpon3LInss6JUwH+yy
B7ckzSQL+zsW3P2EefKom6XEbUcnh1yuRNn2fvI0cFLzA38POpUgGxfESxvchCJKORYZuQgNhm95
KYxDOj80YXQd8SWtWxF4LXxpvvbzbNSnALsi754qL5sdro803ID2QwM4/Tz8fP3no0ZOb2PL7vu/
fP3nU0PMIUSyJWBbVR6D37KMSHpka5/Go3uqIdDibo02udSXQ9d3sIZZAfKMgobkXYkFRaKg8Lh8
XLe4m2wfS//kBach05CjT7GeLN1kTlCoRXDS4Q6efj7iDVB7va7B/7B4RGzB9pWhxI65sEU/PUTV
VzGPWnWmBsUu6E6aoGVm1fPV8wN3mh8YK08r18cjEXZZe0zox5Y+256qrSCoZpE6T3GrzpmFYjpS
DmukLB9NXGwbv3uubL3faVXc7+ibC5BPifXaCZddYKs8mB6Rc3QS78XWeZ/7QjTgJoJ7VGNshecj
+PNRM3/681ElaeUwrQFVyN9ZzHbIvPW3QhYTqGoekjjGNzzh1wvRX/hWXPI6jTj/PIAMxWNbm/tR
iK3he8UG46gF5N9vdpAGi8QyDtX8EJVVtRaS0ZZlZd8qModtbRURyBz5bUZFs//PhwKX68aNdFKc
K7cTM+MUqR30AYJPWNYoYxgjt7X6VKImx4IbCjbR7yH05ZNDg4ybwDxfVKTVKsyuQYF/I6jdFkmO
wiOkl9o1nLBdhgGg47SvHmaFTUshO2heu+9GYR1/HhivhEtzKqGqTH76Aa/YJiyhZYotIRxmBOly
X1qgKhkxk410O5BJ5JPdfCfUXFWNIch2vWzloJrYoYJxDwxvd25K/Sur/FxU3SnCTMA1zWoaD/ie
xn6kSWOdURnDY9NQV5hJ4D2MqDhvZUN3wEjYjwvNSubLx32MVcYoiBREyB3vJf3Vi2+DIkrNGiRR
yy0N2IaWExIy4Wo90S8h1EtYEE8142XqRndfJYlCAU+lhsMS/Jlnk7rm+MVzJIyC64Z9TgXBMEWC
sGJsv2tc+PYDlnCNImuhZ9B+HRBeCyKCKBUNV9+Kk1A5eb1mLB77GIVHR6PJG99K1DC3+DrCkw0i
Yx9W4sIPPkedO27lCEnfY5CDImWZOCnkp5q2VAWpdenBzFxm9YHZKKHdAU2PAmZlGtqAFB2B4yLQ
L3RKFnrh/I5USU3TKeNuiMlt8uI6IXTDtwjjM+i2BIa6j3KiHtKhoqwSxpHeJxlA80kB2SdjAupj
Iu04ZJ4uP82IhlLPDDfqBm9jDKU8Zon7EIUP4Zc3mdpSZc2wAtMUPgl+jWU2CdK5yUtbFk2kWDks
dEzeLrd+C+XOqXmz6S0LHv1YvnRWxnQ7kY+5C30qIBp1N8yxwbbMd02LuSiV4uyEVG1mRo4Iu7pg
HcWUDOmEAXdkpCaRsCy7ugTo4ZIRGSmzOroKQXYdugJyVksxnHaPQuKiFxV5iQAkMyxgtEMC09ZP
XprIUykR5U2et4rmJUnStFMowhG1YgzCQwR7SWZvSWAEOMWUu+jsdjiiRcnZk6InnYIN7gCx7AOt
2A4ggLTQmAMTmvEl0cRK00r9wfe6mQ6VU6jgSD4hLLwHiZlucr2FDNP64WPfOSgxynDTey7t7i5p
Vr3uhFdDfxV2Jx+yKo+uYID3JdThm6Ih5RpB5/gYjCZSdL//ngyo/ajW5I5JHBIbBb6fI88ur/Xa
tWqDcWEksM2UyuldhIHxOFFNA2xiLFT0Qj6mASrRrKRVbeXM17XvvjiagazPTaLhnUvmxYTd2ToM
RXRx+5zGZSASbCJQYlC4D7sgbIc1MqyIboDyn6QH+wHIs7+qe+c8MN64QLt49XSt+5RiLmqp1625
XTB58lnVLe1Q9oHLRkusVYcGB2w8Mamq0HJc+x3pLt3wRYBo9/d7688ttNCw0/U93tvEtfNzncU1
CQmetvz5NB2T4pw+6yABlz7ReOz8dLqW2h3ZEhkoB8t/yUgbcicPL2hrr2szrbeFi40b7xUBBexA
KDBgGErfjU5ifkATMq70ilIPCyPQXRM6R8X08RKlmnXJnXsXmRu97wFHhlkyKZGl3KiUhEIIkYhQ
UEMiKKvze1FNT0mv9Y+sW19iAAPSWYG/yYThPzjazUTYNFe+mX2p4uoY+Lp6szF28aCx8Zs3ncPM
oVQ3kwa/C6K0duflPirJAfekE+jPae4x0c2aO6eEHZVnQttoOcqUyhDogVM0nHpT6OvOG++jsXUO
rvsS+EiX5Uj2j1PHZJzaAxEqFMT0BcnxMcaPMurf0SE6D1OXrhSs15XumN4qqYP4mSV9T5ah9TFU
hIk4FmCKkWkJOpYS4RfSwOfcdlJc1AQU+302Xnyt3iIdzxYhJeS6ImfwMahQcvl9X69wNLM6TzVW
q36gPgtv3l0B/NGEwXyixcusNXQI4QxCHEl6JzaNbWGsC4l+hQqKDgF7ngv5VKt77MUgG26dVowv
YIrC0agOWRTUIOYQXJZRhIYlhGkLFFcCMJHqU9SNuXWroV46iVsuNR8cyQysP6oU/08avpE1tlYm
MARsQNTosMVDMzoinCWXepDDwsqfciR7cEOIcCjrGoKQa/RLR+vUxrepOqYRv9ZgxxXXObQlkw9o
xpkvv+u+TD8RgBa0iUJa/Sq/E5wDW+XOtsLKvogCuQL6zHoTaIE8DinUfdsPzDOaEbmwLBOhShNd
KX01YHFmedRyrnZZWQQe1Xlw6FX0maUM9IcCHC6dXzBCNQWp4yYPvMH5yTHrcvnrj3/723/82+fw
7/5XfkeRiAuh/tt/8Pkn730V+kHzXz7922Oe8t/Pz/zre/78E387hp9VXuffzf/2u9Zf+ek9/ar/
6zfNv82/Xpl//R+/3eK9ef/TJ8uM5sd4335V4+WrbpPm57fg75i/8//0yT++fl7lcSy+/vrrk4SC
Zn41P8yzX/94avv7r7+kZfy8UX9/n+bX/8eT8x/w119P7034+Z79ccvv8z/92Nd73fz1ly7/gpnP
VEoJ1zQdadu//ui//vmMaTlSSctimCidX39kObkof/1l6n9RiNFdDE62rSNYcX/9Ueftv54S0uX7
Xd0xXJ7651//p6P4n0f1j6xN77ABNjUvLH79Ufz9YM9/nSN1xALSsVxDtw3Hpg7k+c/3C900vlv/
b02h0Z4amHko7BdVy7Di3mvePa+8cZoFUJFRrJ3hAYhSpDbnVVpcVHiWzMq9gDMVvo2WEqRBs1uD
4eTSBiqfjOLJGq9BfxXTiV5kC5cVcw/RXtGwRvA2uvd2/uk6J3844Pi29If/tyfq/4/noMNR42L9
X5yDxzxrvrIvv8r/dAbOP/T3M1CKv7BbFUrotqkjn+I8+8cJ6HJqShuJmiN0JUxO9X+egMZfLFPY
jlKcGHwgrf/xBHRNBy2toxu6YXKC/t+cgETP86/8+RR0DcNUOnsZfhOuD/XnU9Bruj4JZzEGrq8H
rc6ht9OjyFDQiueOppl0bEYXDrFM9lNmEi4TFPeK0bkGyFtiqens4lga3DBs9pkF5/sMsGYCB+0l
FtlVFOXaspFt+lG+8d1AgyRxxShrMXCgs59o4bMbdMvWRJPnsz1rWtCdfcP2AdnXadJK+6aczAcQ
hghmsFzcSiUYCmv9PkcgWSbGllED6V8Om/I0emnSgvSVTrABi+/sbMAJmX4phU+49yA79UId4om4
sDTM16Gdvyc+gaBEadzQ5Nw5QxvcWor7Qejmr1n9OoTxBTHujKcogc+FHmFvMA6pv15xN72bVb0n
7eHFpvFRo7gJ01c/mFU3qsEI1pVAKiIYN2nUvcLtxXZfjpCA6XBGNvI2uInBHtTms99kHkpvQMBD
1g5nHaf6CmJVfWw8p9h4RfYw6uCwivoxCOM3rcquJYVrE1evvsLY3moCKWLPm2mb2nqitB9DjTYn
pYiaOpI9I/0e9PIVTx6KdUQkN11dR2eIfAuhjK3XsnZMuodwAEXrjUU5xoYWHLjs3FdmMcWKRsBF
RwFGgsOTYX84NkGEDlKDRYkzbMjRSKmSwOCJupge50Xju3TEBOFgweWPwTyEE4rcxMjnaclKR7t7
m46sPZPzHpJxKaz6GLj0lXyThAaXroNKyeMOcYOjr7EXjZd8BtOzHaYEvpcw58lRcHsdLWM8/DZ6
+h/gWGnAWOuaGmIlw9DkLySs3cjPUWWLRWJ+scVDaoj+baibYxYMqzolLVcGuJqM6UXZ2c43EW2N
yXOKm4EXzbe5H/vbwPy29FhhbKWmmxBDBo1cIv+hf+AoOBPpcQTGmvne01DHmN/t5nehG2fVUHP3
iN1MOC2dPSMxCwxAIm6uJfKBIcw7nHeIb0sje5lquCvB8JhjYnWAlcdD+Vyx9rsi3QDYOqrBezcS
4zSWwJJMaIsRgiMjomcXmWITme2+zbQYP6jEZ2XsC7OiokN4xTT3Fu/nZzexmdazV812sEEVE0Ul
Ozq/9o8VXouiTF6QTls3aZ6+mzasCSIb0hpFPLQvNB/adDP/Ml0yPRRBtDM5QBiVaOMTagOL3H4T
gbyrYt7N0CwMWsXuR8/5v2xa+Rw1aPlgyBSq30OM6kePVBu1Cs0BSPQsk83y4cule+IE0NHcg1eW
KFcDB+Z2uzdRH1fTvWzxAXDtIPl4NuIGGLz3Wknt259fJGRjjDhu3dX9NWLXngtvYSFUWoRxqdP+
te9otTXLSXJiM+n4jf2yNoF4h039oKXdyR27BwjbAKind73jrRqHB5M5NNjhZmcmzIzCZ968JoVV
WpLTnifdVh+cDyVwHmbZe5rZ00qr5Hsd+BAhik6/7asK9bzzWIBt0nvO6lhxjgepvsPayl9Xn7vB
Qdexp7dxTPFR6ozjpbazBPMZMJCNk+0ITlo6OSBZ8hkYB61d5Z9MFANjuS5meX9iLkvfX5nTzLmK
1iMbAs0gWbqrFxy+G+z6NzXOqwayQqwWvhzp3N1Je1zUkc/0k05a2DFlSW9MDXSvNjAGyLYdgE/5
RINllQ7MwvJiExhiN0wgu/lJvTeXGCNQCTEHqwJqnAheWLi39fuIPFAT11ujnfX4ahuvOHc2cVat
nbZe8O+bGb6A4mUQlIuBuCtDbY3SVKLxvLH68ATeYBGAA8uI88RSuemEPItuazI5xCiG5Hnui9po
2bKNCU5nymDwE9Y4vydtQdxkYKP6p/UyNGRNEKpGZVfp1Xp+OVRzS5+UnVl5sJuMkFXCRPYE2Fyz
Dgm+BRSoNwTKHFX37WFatyPYiXcFDRhz9C9c5ovI6jetzLdjDozKcJg3jTc5i5nT7RAacQ6ITRX1
xCByAyl8zMF4VHm3PHfYpiVhvPy/04L3FtQ/hWEz+2OB1c8Rz75/FbghUrKwtAxarO09DEVNQgjh
YNFznwGtK/vV/L5GNU8TWTm/z6PqlwN2Sx05jEuuK73qWxFUSxmc8wHeP1qTIicjo1EO/n+5L1F3
uWOB6Rj9JzDku8jxT0Gm4+BX6yoql7r2exrWvU1Sj0XRPWrJET2wSKZNQIBCyUokuUG6FrGKed5e
cyN5MWAZGknzNn9exflLYo93mjDOnm08F7n2wFG5tZDyVvBMmiG9Qwx0Fwv/wrjmrkoYKcF+luqQ
g8UhP/5xIri0Vpi7ivHqZOBkpLGbU43GIrmbGSKpTVhgQCLb0F1H13+MWUQTmIPkdLGv9V5lyPdN
3VVz5B19pIPv4L+18+Pkg7mPoxQCBDBZ/VmQRiSHj8rmFGuQZIT1WzMmH8prFnPBidPlHt68jF6y
TLuH9uQ43aUlWESDmzoaw8XgNbTOezBwltSxdrI+wxHQckvg4IBkVhe7CN8Ctj+0Lib7mftMVcuI
gDx0drdmPG4VQaXl1LNfVwc7geKb7kwXokndXuAUloBDMHWDujcTZgiC0OTwHqvwboq6y+SbLKL+
k0L0YDf9UhH97Oliacb5PiUpGugACXKrnEMvpuxLvGKHvODzOGWFA9xyfDfN/kLZHxbNuxYHz9K0
iSaKi5seVE0qXoJi0cTNvtQQzRIS4FuL/OgXI41E7ZI6wzNptvfzNWPrNXkU5pfHaYczch8I/a4k
7Wmqpn18i//+oQGcDsHj6DryA/HUN9qBhRdNh6KYnmjvPscq2aVm+5b8jCcRJmmH3siO4YxAM2YM
YFgfFOgLnZMbjefamScghc90n1K7q0/RJF7yfh+qdwkZZDp6DDtiHws4I/203eZlvyx5U5pRu4zw
ViuBDQTRVUIwGFsbhJ1pvi+d7IgBmFA1VCKD2T45MUGCSTd84w+mu/xBetiqYlip7weQLLPdYjTb
h1qL7n0xvRRkaPWSuRUbGLT3CBOCDcPT27YyPszBX6Poe2yAjtJJwVvbKXbGEaZkbo6T2V7CAMVr
6WKJ9LXpFm/krVmxGzBSxHqaE3+UxbUHzafn2c4mj4VlfLJbYKJsO8DDh1784uMo8uvirFxjWRf1
ofYuZvpu9DVCY9le9Sq8hG18N1Y2Q2UE5gHvHigaUev7KTb2sapO9OBPI75ipDdIWPGd0+gPh2tQ
ukQYcrhJm6yBIifeNam1a253V3PgosgaVpfvOtAemMEikNbI3HAOWL2vLCAPic9u2xm2NpZcW3oP
0eQ+BGp8li7Na5nQaYI2KNmyRend0LN2TAQ6jv4p6UETZHVGfn0B9sEQkGflex+yhbSawr6dsGJg
6lzr9aP0GHKl6Sykwate+QHh6xPPufeViUo/owmXRvGxbu/7dhPnwe9gLLNlPjo2kqXCXUSxiW2f
23BdWquGVt4QDSNJbt5Wr50jQhfeqWlrJUgqiazIfOseMwbaypyY3tID7+QWl8FCpj6gzmL6A4Qb
HeMYzRy4EBNGW2HWU8htqqyUuxEhYKgNIY5gcj+R+iVj2bLXQbuJHzlcaJWrkeCHmhet3dCRtKds
MD+s584KrsdNZ5UHNtb9IevRHHvFMC2MwsCwz6lUZaQyFeD8Peug56Qe5H1nYuQ5F3752lo+argR
FEJEF19W1wFVww0lKFM331g6REveWiLZmFZ/re0M4iuXSJOlpyx3A+4ztruyAmadEe5P4o5pOc1R
CR7tZuyHgRGehom+g2sm6crUq32mk2NB4bXsHG7IjUZtg8oFxKPevXvgGpnl7mvB2F3g9+bXyGl6
MwotYhtAoSDbo/6sLWttdCYz9yg7NTEXa9C1rwzJCOKR8E8VhzkSLsKYHEDcJMp3BvxsK1RyHFoX
Jpl1G6TYFwZu6gmu141Adz4gab4NWzJ/J662BNdEOAcs4Kno2oKL8baT5VPkGd96F3wJTwCzsOH2
YrZi4esphyznbnJmdIQ2EdKuZHqIGz87RFWlL3uXVSqaJlKchoJIquYbGm9yWwXldO4V8C/+ElyT
naOvC3LjVg4cEo5vvzQd/Oto3odNNWAPpihhXoE1Z4VWmUy2Apul61HnpqVpr2qai4bBGloB2jyb
Y7IpKrJ5HS9lP8NIi0RPBK859HUshOG+NORj0tFYN/hbF1VeLkXZ9YdQv9h4Ka/5bHeP7QFM9FQT
lh3p1cpKx5jJE4wvB1IucTRzSFM2QvCPplmm/EFSrndjGPaXV7f7xK3rHbhUgE2p4XKqg+CxEVQB
WEebbbEduAGmxDnkj/c5c+OFbwQROOJwWIgeKVIfAwSVHh6Cul+GXDa6EyeHIvR6sLDxb79X8cJi
tOjqU4P+zy03bexuS4n93dLh2Qg6wy68Rl8p6iWdQi/2r1NHN8GA5JL2KcNNpSgeJaB3F1UJILAG
UIHfkAXLMC8KAtSnhAY1FoNNfO+xnKiqWICgxpJJmbLgdoghmA+B7F8z76hv2zQCut5n722X75wJ
7qPD7ZRjj8Kk7Ioj+8pvAl10D4lr54aM1FuMcoXx1XVR8G6idHU9RYAdYRJMHOpz5FGglrgDV86Q
W4c+DkfCosIv1tTxzNHIKH3UqiTvuEVBVI22s6uq+h8fFa7bbnUdMVHthhx+FGaNl3UPI74jyHe4
qKLcO3SMm+HCaiNqyuzOMPDigHyDujn3VUALdk9WVq1UUBCwm/v6Kqjj7iFK7uzUxYFtwrwYjPwD
g5v14JCeJbDkKqTwth1/armbP/n4DXxZnQPOzV03oJ3ymXRfwryiDZn64hyT4wPSFOxzoSwmXQRu
bdwR5PA8OoB9ExHUKD79KYUfhOO8yWVKHhZpIWkQqf04BQ0IDhOcXmAcbT3uL1RcuxH79VaT5bRS
GfABRdJB5JdXLWyLe1d+Tc6k3fPSWI1YMwhM6BExeFQ2toHaOc4uQfDcy8LG5BZ8ZipRr5alPxnN
MHyVEp5SNz3ZRrQdIebaNoLVTgHEt4hKyYgJEYbch4EC0mEiDMNla3NzyEONXfq6FMlbUKRf7HWw
hKVvdZo8FWa44/Je5TXwZonDJ1b6Pe7RdVORdFYnx7gjCCsgi8ao4JJn2tIp0FGbOxdFEaSF2f1E
JmOZ+qvUKdgfWO6IB6kub2RubfKKF0C8ZjU7n4oBo9iYrcFqf6JTJm+KNnFUf+kTYZNi5pTBbl0U
KT79wadXTGZQdAN8CPCUMZH0UrPlbBmejAeYw0zNWFIQt7voV9TGfit7d5Xk4bem8jd3MLDjHcNp
USbdbwUdsyqqF24cSzOztr7pbMsqeUiGTTd6b6OHaVanmaSn9B3gYvGq0n/0puGsIZMOpoR8A+T6
AKkeNdoLt8PspZnFlZ0+HtMh/QBnspbEa4U5dGfqXBvj05Fm1NLLvJ2wxHNZrxMt+q5c44TM9taA
hqplpKYxSRIRYaka5Bzd8y+sJhstSt7wWWOKrXEa+fREVBV89zMPm5sqvGHvcf6/QehI2/iXJLk3
8/DDRlBGmF1zxIOEz7acBfVc4+SX2SfPSQ61VbNbWk8WAIlxlVJ74nFG5f5RoH3BYl69oE539era
i+zQtM4jjZgHpUFt0OdQVXV0rTOqERDDkUWuXOV/ey5VM2xVrMbrxM5IWJkmOvo4HrKQsydP3pK8
2UgCdPQAlViM2XDpV8GHnKxtWFMI+14MfblfIAc46YDmUM87WKkhtFdBuk3R0y6UuMKomG6m/07d
eexIz6RX+orYoA2SGy2STJ9lsnzVhihL74IMuqvXw4Y0mhkBArQRoF3//bmqLDLiNec8B8hBt6wm
/LJoAlkNT5qOQhehDoDSdF2nsoeMpznfWkhlg7RtURNCymPrx4NVPC4KzZuePiapi1U9CVuJUATM
vD2mBKFkxZdVEHDPd+r6MIFT+ShL+TYW8qDF/o8xi/eSH36QV7AEXZuOnUGn6T1NeGQGPirV8nZ4
NQjXmtFePXwZiXYeSqSSxgD3f7eYPHNAsgWhXWJkItWV5YURwbdf8y3NTfI1jg7cuPnP5XcMI59N
BQYTStexxvSx/m8P2w9gvgDsHdE+7XyqpLjqRM/B8VyhPbhtUsc52GVFJ+d9hl433izYpFIQ8H1D
pQgGCZvY1vHzbSfUTaWsa+SI276Cwq28UIJuTHU8kij6jpUZA0xw8Xbm19wDxdmLLRtbi/fZY0cP
lDPw+EIrm3Ami395rCrYYXzV0Wo5axoizYr4KUNYW4+sZllw16VzzFI2na2RHJIKtZfLPNgvyWyq
eFILTklrROSTv/Z9+RjZBePu6W6R7Vus85RVWome3rqSOkgx26+zfoiuKubDQWAAahrrCQluw2Yq
3HX4Lg4zuAmPZe808fU1kzjmgh6sbk5YG74gEWD61lilN/yZtDGKYLC/Y4GheOFjhzbSzt6OVezF
Mka2+HhPMK7f9qQMgRLskbMWhzlBPu7gg5BN/zZ3+Z/QhnhrWdULNpk75ml79JSeeRqN/M90VThq
w03LB98lxZ/VVxaeIWgXUXbsJV8ykYWXRHMOrS5JvvV/8VOzAmire9dLvrqvstbZbGg0jP4J1MBX
PHm3qVVs7X55AcSK6RcGjvmuZ+6u5nLofe0Ua/6pVdUH8rCr5WkgiCKEyDyns8i/uo7T1UqGm3Pd
cwiMqXUqgAI0hrbNgAZsRtxwjBsCzS4uwyBuVVQ9StO+ch8++rF3hOG/QywcQn3/k3r9iah+I3mm
p4U1S9a3bxHhs3sAq19/QPKsHk1BZGunOcfPwcNc6FiSgXZi1OrMq2cLCMONIrsFGwDi6Fej8o9l
TcuBZLIGFUs8DjqanwLByQBHZ/KcYxHFZzk3b9kyvtjSvZ0I5OkiIAGT59KmWPW9RScp0vHFZaDQ
YqNaP4yeQSg5nXytCfuAjIhRnumtBMG9dNWjrchKrV0uEV7xCn5ErX0PPU/vPBUXq0Wwgs+0ddOb
PitP6YD020lTgBzvpUW/gmzjZUi+hZL5zu04jK1RPEXleI6M7ogJBgnA6ovSWmQwFveaYwwX7Wme
7dt6rB+HRKBAQsmSiv1nLDPyp+1DyyiCdAECbQoi1AQRgAbKz/hrXgzWrFyXkzPAfh8DDCu3jSWO
Tew9pYBC1usb5suNnTqHsTKvnPHUAx4npjYcS3gQTlzfGyWDW52/Ko2r+zmx9rPXQ1om4MqWnPNT
PL9SDvNOCggPqnubWusHogPrtJantwUyULkPqbncD9pcMJz0iCPEC1D1aLTjMJp4AqrWOTgaXyjZ
7hzUdppuMVzgumO+wySLBsvYrmmdWoybfBhyUpPFk8C0Scpu5FI8kXkBhRQLJ+Aze+rKQ0caq1NH
3T0JMmnckXjZNCPuboA1KgdI7DPVGXg3IdOQqwmKCYOhkf/+z66O/2/1wr/8b9I4uMZ/tV9+/JVf
6ef/u1vmD/zbbtn6x7o99n3DMf5dqfB/lssejKD1V1yXEBXb/o/tsviH4Rum7VN224bJavo/tsvm
P0yLRa3vCd/il/9722ULN8B/2i4bOiIJA9GPTlS08/8JHBSP7dKw10FLR3gyCBpbARPCe3CWXg1L
lxWocuFYmzguwgZXuyS60ymrPQ79JTQhJ++0hS1KaVYhbhPMp438iWfyMvQUVAzZd2yggQEsNaVx
kopXD4QWwSFxhWDWuMtH/DIMxNDymFv/4sHYhdCHhAkyQB/T7PtWTtlSFBtNQlIgngMYZnGoyojo
9H7Rgg5XPP5X/BH5B9Yfsh4XClnhTQGapt9VJ+Tog9oST34oXTlS60HrJRCFDEFsus6i7/Viuo0m
sA/SmH9GRZ3aNgMDCV0+IIZCbtZjyjEjE7LV5HGS5GBg9GUrYhuW1Ng0XAcVp2pkHj3uPiEgujOO
N9hGu2dbWCylDprEHoNmgL24C4gwryK0h5GVcFzAO0PrudWS6cDzs80Xf592mr91SgNcTfULPfQO
cawLigDSzyJkusUT9kESbblNgdCRlEZwoGoITq5Gi2LNji8dGBLgaqNio6el22hpf4F4aHvDV7Ck
hmLPpkd0I1ki2atPpnVq3HbwkvyZsAp+I3yV/DPSsJAi6v1gWlNuiD1eL6PitDCCZpFo/pVDROlb
EhzQ98Qc2NEtvEuDjDKScoVsIBlZHyNzSMdTVE4Q0EDs2bBZQDY3fkMJn+NFH+Ab08e2MxgzeUkA
XAboCeFi+Z3BX55tpCvtQPRRHKZDvTXL6JPQ+LavHntFgwAFlg887eATRjdqRJFbrGle803DusjQ
D8WQvKjBpkBzsqMFNtUmiIqEOkpzBjrbTsOcxd8wJ6Bumig/phF9ujneNmVZkt5CqV5ktA7Le5YN
xCMatCJDZdyO6V+XiguitQ+NtA+cnQfokVseZQyI3Gq4dsnkKFizH8mMg36EmAxaFJdL21FvWs5N
pBHwM9CoRiFGBD4+BSnLbcWnVi8vs+07wdRxa2WQ6SlqbgnVvYgqvlaOd+sa3ptDSUt7X96lpY01
1n5MpCQK1EKi5GIpbavhrzKgkmD58UCx0xHxLdulepA6wFNj2Eujv0Xv9CgN99ibf1DDvkQ+31WF
8xxP0aUZujvst0LMeygI0E+c5FUk43WeTo4iaNvpHlyj+ZZxtI8ZOeNuurGbdEf6tz22Wz6881y1
DzA6jmq4lBHa3XKBURxV0gyZM96w7XmKBcVppNogIWmeODPzrZXxAz/qwHx34TmY68y28FYlYK99
W176BuEQ4Ab2k+6sYvCj+hB9gGkdNxrMzoA9UMWUte+Y96kaOkA7fuIsOvazIp/dOFqyXMEGm17I
T41NsmMP7wy84AHQL2FrAXoq7hviQ9B8Etwck8HRnwTYtI2lq0tSalc5kmrv5u7Z1PMX8CWBXPOQ
kwITrZkAZanN6b1sBfpb6r7CVDZOvvzrwASQorPr39KseAW6Q2+KHUXAX64H+zEtMHB2ipFWirFi
M14l7oKNZdKsTb55lA5W/pLHkHSE6ZUZ+u2g4zZVevxCBiQK3tT6YgWCPJV1R5/kT5Dee6xQ2c+S
ANvNvlXZHDXbRtaZ37oDQhnd8e5TgENIc/mNSfKgFhJsIR8eIEPk0PmMs9m7gP+q13REoTJN4x2o
uS7sDWT/jaD0clzyIRe0ym7HBq/yWHYY+4xAPhrB+CYlCBjBxHnU+aYKB4Rs1FukQeZXX0DbVOrH
kqBF44GBWD6T/1WXPAUNVBWtnZm86No59jNzi0TlBbfcVyoSyXabUBCdeQVtw3XywLrxfxa++db5
VN2m9TqjG8FaGN/oWNcRBDgXV2v2av0aPNLpmDTcjj0RPnNvXAevPTsxVgNOVAsVTPHQunogyNcF
fPFhZPnMcUzAqREFoiDJdmKSCuNAUql+k0lRMvmFY0i/ikNleR0aRDY0MUDZcsgmXda+zgvJlVPH
JoWOL07N59bWPuSCNfAGj/pPFIsbO7e2GoMhOMhHt1UodCrxmZbUz1EHiB/OR+3RPhXEvzHvRKyR
BmmdosuaP0d7NkI7sa8pB7M5adqGlSmHDg5j0rf81yRn9j+Rwx5aiC26+Ny43pMzM++vs+onTxJQ
RzVtB7uAy0gg2sYmEyhv0WfFa9cYWQxlVMWF6xEVvuijuRkyspIX/23orb+SbVXHWiqoIh1abFmA
X722aiZnQ1gvgzPf9VFHOewwjhFudY0y7WUQ/bwRvnK3Y+yR1INDv0/N/bJAoOgdt9hCmHxve2wW
nfD6sI5/gP0haGLJYALPU3N15e0ltUJUuBy52yxYfoWDKytXVN0GB4RZTs8uez8Tok+CVZfjWxP4
ZVglFd4IrFQdMx75nWZM99naiOs9fHiJ9dcd2hPexTnwsvYt7Ro4I777YRrtozEUz/BPD4s/VWQ3
mh4KTmaGTGJUxkZTtzjqkebRihT7Evj2xk5bsVVthm4j9s66MRLbaC2Iq1NAtynLGrjzOiM3MwkV
O+QGDli0sjPsmMm0v1wQKYM86fBu2OQtTsZuHkAwNCNincQLSlPcDqXWbvLJ/HO7iRVK8zrRTZox
G5uoEBdctw+VhgzaTL/BT5NY0um7KVuMXdyX1tbXoi9dYxfCX+2HDpWByz7pgAg74wIFppEzmvVk
a2zLXodyLh86hO3BMiu4UNlw1mssf4lvfNaTj75lPiQNUdJ9nOO4ytYbM2JOGBGHLftXbSqQ0zF/
Depsogu1CjJiKijaiWlB08pBmOOtwA1XB0tdso9Q+kMWYyTRrTfqoZWCkRjbaihOhjFQ80mQ4t7C
Eol1YeJx5HLjsXmpyXgy6ecWn3vcX2vNybJvNBzQLjN8v2BgXcf9d7XCagipY2oysRaNvu0u+uXa
P06esVV4NYD/F8Risr9uF1BfEOQTER/sSU93NM3cOa1PwE0EYtaQUjtnstiarW7htiFBXC/Jp+o5
xDwubjmgkEgGCM/zV8JsVCvo+/jXmHYfm6jZUxAMR/ZHD9g2dp7l1vhaMIPHSxxSQ54lENSwZay+
yQv5CKgAgF8h39kSukXyl8cp0yG0bHH5HScOBuc1vmuCP8LDpRUFMQRO8uFiLB5ca6dNq0qiliDS
6ZEraJnz5PxkqQ/ov7nvyoSlq8HgrPGB9HITVriONoaeFXB6cDbkyOMqDQyaEzGY80qg2hbW66ES
335ivCRpsQcL98yTTwCRA2xHNM219YqnpnQQ16WEx7aGvOmL8lOvJJIthuhklRJNh0czqGbOrCQd
nloUPTRQPH4tKOycQcgkvqWT+BTwcjtwm55wjW67MltuknT8bHS+Zjn2t37XWgekUHVoAlSf2uVh
mRkKJCTcoTtbs4id8i+LmhuAl8XOdFZLlsHydpCHjMLQUDNT77z/gItI6ZJ36KBmLB/S5ARg58AC
jWsX7v8IeNfEXjqzzYr0kTPXNiwQuO5uqNCQEShvso0HiQPZgSTsDG3XmDnkK3o+I2BgKvmyBkfB
4yYo5DtbCLhWxlHInznKvVCfKQB6IiPFzDxONm5J8gq+p25gqdA3iDjjGplbxQ480EcbCyW4ynD2
0fiyb+UOwT9sZhIlevyeNYxzgVOg8NA4OLpxiQ8dhrueQpuY0egpoo7flUanEXGTnp28K1EVeQSA
Vw01YU3IyUQm3+wAOzXS9ZilZE7scJ5SnqaYiYMwqt/JcDmTrJsJHNFGS/RvZ0KxZ6CH5XB2H+hB
YfOXF71etJ0qGZ409cEfjZ0S2HMyv7x4LtEwAnM52ZQJPaSj/ozUobTRTIS8JB+JNrdfxQgwAXKg
FMAXfJO5CaVSF1iulR81IkqHrTPz31q9foOMpIC9Ey/FytfigyODJAqs/YLnMhjK5rd3ulM+D9re
Kub3KDXtoLBIfptJuK6aRd9a8bifpescjIrAm8yuUfNunZGkE4aHhxH1bdBkYMj9SA98je7QyPTb
2nWwrY3AQqrqEdXOB8gYDr0C7y+2yce5M54W1hwYxWckz6BILPdNH62Ui0zOW9YI+8E0kpPZgVCW
OWzOpb6NEyRy2UMO6v+RIeVV2Hl3cnVSuuOyCcYRPbCsZh/NAOBVPGNIDTgapv6n8+0t2QmAO3sJ
Sxqp98QdGzb4OkjLY+NPvgvq4iKi70FNFNWed3FdhvI80gIp5fQOvBt0xUwQegm3hvU43YcRabi/
OdspvnFCFerQJrE8LAkkYFEbZwxhiMUQ3J1Gz74DC/kYTahD3RqKjzk/EqJS7PvM4uVmxgrvpz7j
OK03dpuiN57aT7XK6fpBe2AMkSFton9d2upsONmlTXxavejPN133VM/jS+IVYK+IDdnoLg/mOJA4
aPhENtqjBLNm8/eiCGBD5XEma517JApma6KQAp1cn8gpNYMGgyH3dogyHXSeQ2LImALTR1CGOJ7R
c5HjNdYdB1Rj95z4H0jpUaKTrLRl292zAlXOvG31kU02r1ow9CzaJjxJ7UolqW2UDzYCyhlSCOy6
HTW+HbYG1rnU2xulhR1KKzQQCyjgEzXewJ9gYOfRxwurOEnSdoi/m4g61HRm99aNVyliPjldcqd7
qkrDD3QpGlRP9d+sUN8CrcwCcqd2doqSQTlomHTDOtRcy4HhD2LbJtpLDJcnRZ6Li7EhnQ7feI9Z
daPa8+gh7FMFWahIhmMmvMhmDJofelrFDpojKXLnn2oBKdzA5LKQbIXFkHYbj9ieACzBGHReM+xI
ZXsrXTpLzzDnbe0aDBKG50Lrp7AtCyrPMt66SYaWiK/LNeiZHBOVEy114AjDDHY1WU0hbawGJVC8
SZKaMNuGIIm40hNpkTi3ZoXwyegLxINizGD2MFdlteAeUkYGGL/RQRNKp/UUnfZUXafc+B0VUgWS
mtlwp7s8YpyKVh0/Q2wRuEXyYxdZxPEdBum+lVPzp7e8HiXszm1j9qGNFLVjmrQj+tJAeiDeURMj
indAOb0IkuXEEJU4qonY9Jz6Nmum4lAPGIyLxqyDRkMjXySflGV1FU1wNFaWbhN9ZyxMm2J8ht5A
jV2YXYjA8t5mjfPPoUQPZK9o02rbst+m1dEOlWoeJ2UBdKm2JTIurArJtlgEavACZPhIMNUGTA2T
Zn4QojFPS59dMZz/usvF1esDR62NBZ+ABWdgT0PM0XlQUm4YcvkNmthi9BgPuOwr++7FSmczsAqV
h4KMMD//TZJRo+3QaHV191B3CUOKZDE2FsBg3bsMUTYFzWvvw7moY/8Zisz3bJCgsvD+QzhAo5d0
Hx3Ad3DBbF7YP2oMYfQaCLAGS5GxjAazB5mQGJFlTVfuXl55I3pVxD/o0vjW0X96+IthsOk/QIEw
A2g8FBTxnGnjvjV4p6XKwbrWB5FwfLHPQEeFJs3W+FOu43AVZJxVqq7ele/sh9LJw7KSXoAJ+sOH
jzkK88FjaWsBErfya7/YrxTpOFxi+TNm8tko5o7tQ/rcYVW1WOgy5PxNAa261ISb3MpoYdrHRIm7
Us/+elP/GuHXOuu/nCbVtzknh6oqdhZCjI1pxqgF8/Fs9Q6JDSaVkv5ElNaDSmOW6JTyWRUd8PwG
TQ0uNnMA67utTfRT9+hZ2asuPZwv6++by+pL2sabzvkOW9eDVWNxoimWDJmKD9NIEUNw1mrKtIEr
0HDVGI43RYEUwMoalG72kXEnsVi9z0YMGCVmnz6QGY/DNC/bzg6bRJkX2H8qssIl5ZiPYi5WUjWq
DDpzP/qKqzMc6valTft9vfTtdsERFaY88NSGcHHj5T2dPbqFwUEt/9pG3Woh+acM6JqbeRS4utq1
S4uwJf7Se/HRONbdCDCx6RRxYPXYgQxsAqRPBTrApmYDYq4DVkQz3bdeQVesh9gknDP/Tmkt5th7
hD3zCFPYDYaBflfz0jDSmcpNCri7SSakri/e2cu2XmR+Y7L5aHPuUYyxCOIiOvhCpSeDkIhNNSeU
cU58MhGaIIX56gSjw8ls+q3dNgwH4FwwYYnhJGBgZvs78OmS0gczPr7tagAacBhGmJM+PNz11x1N
/4oiuTNn9dT0SPf1au+1oD7UtLqllEOCeNYxhF9CqqCUmtv+G/k5ONz1/tjzWZugu5vyOens57KX
DjYMIJ9N2r1pDPZXrjy7yLF+l1727s6fSz++KWer8D6GOlv8TZomDK+ZQI+JeKr1TId8bJwmTTAR
NHvmZTFXp02scg7S3Kolb3ni/xV4TtpuOMWMK6IFxOiQ8MOYEaOZk/XVwiQKTIMjeDAPo7FYIVXV
tEZxhH6sDtHY0pz2LGodWV2LanqzUeoWOkeB8rCiGX5/dK0eMHA1nxx2vIsFW9bxR1L6ImI17Hi3
Gs0DK7PIkaBWnjWEKrHe3PWyvzFKZRFBiOLPSbcV13tAMEAw5MQwa/hQUIBcPO6snVDJz+ynL9gK
2HdDREKWihuHFj45wrsmz6lBVmp0Z00N1j4qPMbIpMsSzCf3msYL10/2PWlNOD8oOLR1cNEMbAva
Hql2Ia6IlfqTEVnbcQVSeoXBWhuNSzYxNGqEiQtK5itIVv8Av/Ts1gqwg+y2vCIc8WZOn43ui6lc
elfIngovv9HJvcJ85yHszCeI3sSsAE16KslloJ2LrvrAj3+J1O08wcmrF/Yn3atAwD/lzFlMNDAB
nzlvAGvTFtZmjYKNcqkirJoaim5hr+MQ2dlZaM+advA6DQZuBTmRyIkoJXOQBypkp70EhTFj6zLA
31YKs1eutWGqCN1yuIM7F0M2TBREAxV0iix5LfB9FZH9Wfh42W0OLDx22Xtv5J+xhTBhWrTn3mEf
0lh9H0Sea/G1gy83kmyrpuq9LvXr1EG9FgIxtepQF1eQgjg5XxhXtJ6tQN47az4X4Sx5gojH1QfY
wH22V3VKdeqkj1Vjf82F7QcOwj9EAWpkvqNxKC3wJIR0ihAwyGqk/4VeQ+BTB1DaLOkVvcQNTHOu
DtmE7qYZKJ27dmIKktThjG5tVxmD2NTOVO6GuH3RJXHqecdnjxV4OQvtJ21jwLQEto09UwAzA4vs
jSKEBnLf+/3XGu7QstRKCuaHc1IhIC5hqDdKlNtBn1/nXMhd0XebxBmRoBZQbGLgWwWyo8AxmpNZ
lmaYt+9pqm7yEelRFJUeVTlx68x2QuasejCI+ifSPmV+D798TeipbbSbRmY9Fy4xgWDdWCjZCGpE
CiPBWwjJJF+MEZi/RD9E1t0iORqOcA76ti0ogSYm3T6tlSUtlJvJpWJKT3sJQN/UYiw2RPvhmjY2
jmonzg/jo2QtyF6b4xOSV6Ca/CnT/HsSx57HUZBQoa87NrJbmM0EBDGR6UIMGwLXfZ7Cm+FcmeYe
DCzxAabqEZU0VIRt9h05yUaP3oEfvukyebYcn2GYtP6mqP8yAJnyLNWhVUPPTWJOfN3jnknw0gZ6
619sQajNNA+vNqUupYN9HVu+KW19vJHDohXEX9Ji0w4E4CrsX4xKst49Nq1E1M+M0PbFFLRFujNQ
rXsWm6xoRrrSrjxas+m2ZXKqJgrxzqCBIDJMINE9VakRh7GECIeG+GRq2i5R8HAH+e0387s3wQvV
Ghc9eMY0ljiCPQb5NKyd8TjUhB6ZbnnL0fxnNrmGWuZjrijQ0Y5xqShc/4jmmt4JuaTI+Ym7z6UZ
6C1K9ZS3yW++AGbMq3ffLcmsIid829hMVybMCDipokuurrMa35u2TA6znF0cZKumICbSIDGMk8A1
WQIhTOzhnI3uheDbj5z0KtoWcsJa0Wt7hzwdcGTpKXV5Cw0X1rOhlcR1U1zU9pCHaGENq7+o0n1M
SBfh0EYtUxGWhkiOqrwl+wcnU066SjMTzzvN79LFtzUDNmG56XPfmubZjsanfEnwBqco+FM0D03D
SycFSxyn9L4ym71HN+qv3IjjNhdrVEWFWaZBvbYs9mHRss8VCLSLVAk3hsm2uRgMdDoPP5oe46G1
Woxus7x15+RbdbTC9cC/Mjj+1RX1tLFzsrQ1vHmqjbU9XTJ6vPGuifxLU61CKjphphXmzHjcfPBz
1hkTyEP0GADTum9BPJ9U/j1qb4Y8dU6yBBSLPN4P8Y2mzxVZ1UJuk2K4mRbxEreaQcAt92bn69sl
BkftOkQuRxZPlkNhC2Ej2qqcZAtTEPaO8D40TO8jMvPXFlrlSpR7yRL9IBAOBF6KfYVK430FEKMr
viV0CgRwz/3mMsIu0BeFM9cvHVl7cpbkTrmlOHE37quELkyVqOeYWQ2mzoRdL0kvrNZxJ9QaSxIH
lmdnr+jIiPTwxxHfB03eW3gR2uKn9LwPhf+hYnRoxiyxF+uCuhlrTw6nPyuGDyTv3cCUrrfrX4Sn
m3aKGSzje7WuwB5GnqRBXuhTN72a1TaLpgfikL4IMmURv/g737W/k8o6Jp5zY/s7QighbGkG1SnM
xA0XZd69ZdLmXXKLZ6tikgXXNfuIZUHJrzvtblJ2sdOz+E6gmzHtSLud8nQ7USZum3XmZU5zuRU4
NrDvNcc09eeH1vD3CWpCAi2bnTD06qy7dlj2vL7eYu5aEz6znV/rqHKvyJPBte5q3bk4y/zggmXb
068WmBkcx/xyOPB3WcKMK54bPryZTrrTqFtGkRU71fc/qV/x9jijd5pxuYDCdAGxYZOYu+lipyS1
DfART8kQ93Btaih9y22sK59+cCCVJXKYT05w7E92F395FTLT0tXeR68NE2AqwFO6Nszd7EOwAWyF
FaSTlmzhMrOnWdMcU6hk1Itc6JgLTqLvLnFVeZcV6Tc4Y7+ndTgihSDHiR9WWIwgutCAxRiKKlM8
GyjFfQi+D40mCKmEW18/IrtCkNSwWpQTpmYMchsVxwCS+5shJp6Nm9dotnGB0XVwMONl0mrCMVOH
Ip7hk0WOdagmHZtIzTRWKVc715N5zVNQU74qJnZ4mBv4tvDckWUaJhMF/Wig5qrMmxTk0/0wKoez
EyLZKNQzbf7CGXCxUIYyuOI0Xxpnr+OPByHAoIOPpFs8c2ey2QqVVX0Wmt3tSiDEkZ1iJhTJNrZe
AC/hNJXq7Goj/FXsB+nIdeaR+BzCv4cDmb0AYRdBDN4DQ4kEBl+4I4nNUCGFN1644DdFvwpE1EwE
EqS3m7xPP4TpOKy4ifMYpMCa235UJQLFXKfQcZx8j97/KGE4bxZvzE5xhjvcMdHkFOI11eUudi2w
6Il7HIqexUeJmcWzZz9clMEMwpn3Vox03C2sYKKd2fsY2zfrQCyOIc61wx42Ge2UDRKfjdkCNGuv
UirU3iifDZ8YoxnQX+j3xNqZpSxQafBDMCbEP2Y7YUGR6g0UclglOuBmr4bEn+UvfotI0tQb8KzV
PefeGzIpbkiPhaAYG4Zp7ak1nMem40dhLe2fa5plQILdYdTHz76aD9UCHHz2EYPE9fzr8HeGEa12
aGjrotfVG6T/xQvieTwgmOnNlpG7aPU7W7YvOfUvQDD3oKkFUuDkXcyUx5F4dxepHd9Rx/htV3ry
ICWu1LZUYL2IKmaIynU2uC+Vx4mrRVjsdESQwxrIOAI5z7vLlMsCCbdfHKP+1PWTRQUSZY+la1x0
Qb5a4f96czkfBx+7Aslwb2lBOqTQAicliRan6VDStkT6vkgYtnbTeIpEjzuiOzUmbdOEheTYj2Jf
upiOdI9I2BnuatC27TGrSX+ZNG5OKMZmMDfVdYCHCPya1DS0+GsYQIeklOjRZMX6zZwjfdHcUHb9
kHoVjT34UJdETvnaE7Kxcbjr1zTF21lwGPi2QzXl1jdY0z5N4XFQjBqUplGF1ZR+Nb3/k3vlX+rg
jpTt8lhr1q5wpldVTqzAeavWhOiN5LgJRx3HEPsvLV0wJ6XLEdeCQ3LYwAbQvq+JJz3n1ng/Tqw/
Ve8wai2Wr4Q+1asZtCxxd9+OGfdQbshQ61lZz55cX1oYs7iwAhM4KcvQisAs6q6Nbi/pZbDK76jt
8aIaQxwKCfaQEURUGZ8letfAUiRM6K8oueZNs4/iFpid5CNat5UqhssNDJRlZnKKJEv0wzLmu6W1
2A2nBSOnEc/uKpbtgLFwY96WOhePWRFK5sOtbPEcudhMmIMan5RGLN+XmbHEYTJnlq8zu33XTd4l
J2BLL8raNhtY27pViLlVx94W9tJ/M+p/um2CasgYaBJzjQ0+dPPh0On0JHmspYwMPOOyWBMRF4l8
amvHC6DiV4E5ZfYGXSjJbtGDQlQXyymclE4KhVDLjVnX4QRcGnbC7RDbSHjEo1vrh1GOb/VYceGZ
/k8h8wPX9GEBpnwQEC+naH5UlfGnUyV6UXY3WCx/4za9FkRVtCnaXkvS1ae5uhkHoz9wMOHtuHBL
Dgx2JzjuOFzosdMXJ2koXPNpyy6fHf9KmfuZM/Rzs8/vaPxoCksUzEEB0GzDeKZldUKqxbQB8r1q
m832pL3omOCPbt2TQJzXLGrLedfTIGbS+HVBtG1ns72KxtWojiJBHzdts4mAgXEd5Wq9FZSR5eJ3
Jh2chudirdyb2a/4/OiOMaujDGYSuytiTQJFKfOta9NWrKqkZFZgdGAZ5BYIChaVWfwtzOyj0WfQ
+UWFky7CsBYziBrQjZ8AXLzok+qIAkvbBweWq14Vv8SAll92uTy4ldJ/nFod3aJ677ijr9AF6Tm9
sbrg8Zli0m76Lr5nj1AfUroOHl2XBrRrSIdKraOtey9khDbHWRPTTof0J+M5+2y14jpVNOyiUS7t
alfv2gnXNhM7dvrLfV/cV74en8kQ+kKqFpqFRwQkXMpQzMkvQJhjarjydpWXRdZHlBMGUy+0U5Ma
PknpeSVZND/ySnubnNMUnkuu4/O3n2Mx02w0THa6hfc3bTwY5qP56gwNgU6ZejJy0M4Dh/cx4g2c
oi6/WzEwhNzHoZwlg5cFKCgjEVz9cAz93GR2CLGjjtWnQThHy64XAvJeB2pelUlHerLW884Rblj+
K3XnsRw7ll3RX9EPoAPmwk2ZBukdmUkzQZDPwHuPb9NMP6Z1Wd3q6g5JEZoopEFVvUcWmZkwF+ee
s/faXafs/AakmzXgBi+Z024XRW1AD+nzS2pZxZJ207SfIzp2ip58NnbPw0v4PyOspZ1eEUZO57PY
TNJ5qkkP6hCkX0gApDN1kB5VGtrrRLpWh3l6CqSPFSnCIH2tEQZXRzpdJyyvtvS+Rqp0wbJZmKQv
tpIO2QCrbCM9s5N0z+rYaGvstLQkfuTYawtsto302zLCeKKNGmAv9dHFYcp1MedOmHQRK8mZLlO8
Tjp4G6y8mfT0ItXhQODyHaTfl7zoU4MBeJZO4Ep6ggvMwUz1WSfiTSRdw9gLkChhJE6lo7i28qNh
DndSFjfoELnIMR/DySIk/duPXN+F9CfX0qncYlkusC5P5hnsnyChBLUd9eahw+RcUYPNmJ7xJWlQ
VvBBZ9IRXUpvdCdN0jhUZ+madqR/epBO6ghLtYO12pcea4VH29IKacMm0oEd08A1sWSH0ps9YtKu
pFvbwbbdSv/2KJ3cNIS5SOG1SI93WpnsIGryy3KlvlUJgpeO9g64ZDCNoX3tgnaTKvZRDOoW7dZK
bexjg6mcp8u0byQxErt5Ln3nEQZ03cKJnktPOjpm9BHY1PtuU3fXFOt6RstRUdECjZjaE05zhckd
T+eiq5ht+L5gHx28jIk3SVe8m4I+DRSs75YjPhGCattW/ACAXCMXxdQaY6+HnkXbr7vr2O5d7Pfy
TfpWtrbs5EKk6KshoALD1ZhQkfLA3ZYhdPMgfAlb994L52BNAVwdng3wZlPx2506SO3hTUTTfdTC
BxavewYsYCT7DHRAAEIgBSWQghTw22faDdtRBpgDHIgBD0wACGZABNJGogRMJWz2E7W1CQEWqPKR
ovNGB0gGBrlC/q0Gb+DQWVDqEjcDQargDxRLX2l08CawCFP2ZAJJYPe/w0HIw+nu28mXLlkKqAAh
4RjEIkjOQlSxZQ1BLwByuBXGBkgQSE3JZvgmozTgGiizXwzwDS0YhwqcQx9ucPjxWal3Je2BBtCW
nf9bDQZiFN3zzGNJLggMJKEW2SAjyvQrBiDBM+W3JYkSA2gJC8QEAhGGDkAnFBjfgg52ImkUZK7g
HJ13I5gKEg9uJdgKkiZX1bQ1gVlIukuHQm50YRF4Vv01mHslMN6UsjsJ0Ph9Ga4UQRKUOXvj2C5C
B5Ef8Ayd5TiUNA08ZEdH4jWyp0RolxToBnb5nQWEo8AB4wLl6DGWJ0A6bFv/qi3t2GDzMIF4UFoD
9CgBewQqPwnoQ3JmTMAfplRqAgIZnZjO9Pg6AAhRCnxzR0WQBdMym8yPDSiRoFym6lsPXqSSnBEN
4IgPeCQEQJK0JwP3EIKZz4z9XgKmxAZXMr/jPP2VgzDpQtLF6QoANjE4KNyCK9Ja1ibgEwcASgEI
ZQKIMgFGiUp3lwFKAVzszYBTCIfKpbG69cnsKZtbARo08rdV2x3n0j5YoNRN4jUCfdj6I/mXAco5
u1r5zdWmiGpHmxKzRmcyQ52mx5DVXiTH0p9qQeixxZ0NjFQmL5d6+Ik9jctHs1aqiX221l4liabw
Wzrp87NJrGKSahtQu8+xpl8aQOEkN5xGJh98/5UQw1eHTZjCaZRkG3e6uFMF4sl41bgh5Q2IVu3c
6c3K0kl/8vubbk+v4PwvEhUkv+8ilvJ3XYtBTK/ezXMngqub55d8im99PDwaIMk98F3d7Z7ZjSww
QAJBtQ+11jyjx7sBXbqnsP0nCQ8TJ2WS0ZPBI1e7u5KoryCuBM46NVAvao5AniTUILEO6RjdppA3
P/UndFyniEmW0TXrvob8Y4S3sHZPauq8y2UEfCzDDHKlePdjtyDxCfpUeJMrietgVIJ9Yi8d620o
L0GdPAYz2wUg45wFAeH35vfsIjKZFgG3BnVwOpym4tJoGP6yldNczPzOJuY4EBBW03UCazAj2aHl
UK8BSB9UsHRtEl9GLJqVMu2+RX1x9MDufgm17lR1zntNz8wpm60muKcYQYYX5ZzOa8iLS6ebbnKZ
k/8rs60XJkB3o+/vFdKQdDCPuEduFUAjBjc3S41uFoqxoA8e+KGHaIDwz8rYRq9MkC9dTzJiGj3g
ah9Fhd+uO0meUW9Pl9xQvj9Y04Q3QxF3rWD+q5zk+3Hl8ezpU1KV5QN4wXxHNsqjG1KoLc+pHx6M
+DOc6l07uaewiR5GHJyyhjWalzL5BLEFXqM8zXN8lGQmc+xOUGme5QmQvz8zmqPSe5YR3FAS7dGh
3QdjfK2iCBTJhKg6fjOm4EE2I8NBpf6ILAu//PAsryitd46j/UMSmtg039pMgKbAZo3C3s0yqsD+
xuafzQeqIy6+CMd7TJ/a9kdMk91NdXitzjrJ76XC31T1Z93laJejxxTNr2kxX+WHmkV0YfsG/dkz
pvnKyPEl7rpnFLrv3w8d1X7X9YESlsFw+JBopsi230mWu5n1yjS6y9QVX3k97mxgNPWge6HTr+Dg
uXT/JEdLVaqPcO7QJoOk6dck8lG5hy/yLWRJuiEQCJL8u7yjOFYnrdNe+354STsv7uOTrk2g866N
0T8PtcD7itlP65+ZDcA1jDdkhADVKC7fl43a3+XVG5gjHmDkC3RwHaHs3bJ9RtPzNs/9LVbUVyQ1
74VJ9WpnlyoV78g1vDE211yZPCBgl03+XS8yeE3dXT4nB5GBPR7YotIRiwfAsf1L10Y3M/jVsyQL
I3gIhZwXFXsRP8bg8/vxmifBS6e2hKlmR62AQBYF3lglX8JIPupXZ66v/poQxnud/Z78/kyh+yzh
P6HfnKKBVze7O8PDkxT3Mdhqygl5Ntgop39W9fgNiOhFEdahns6dC5SrHm9sd8nJ2Ibjdxki39b3
aXRRgzZYkgyUZShreX2+4fqP7/dp6Tulfwlm9WdYBTcaCNR5H/JTWG3+xgp8FdbOdQgQGVjLAlzR
InnTQ/U146Ig1BG1d3dvOx/DCBkqSGZIHmmau7D1c826VckBY0LKwuio+yxcI3DfODU/AaTlybBQ
jeRrlW/bxV0E4V0+vHRd7rJW5O5+tSWJhlmAOT64WOyoGB4FDxlU1LGCBgZBdGO+btCakXvJ0aK+
bbysmI+2C8BAUY8VtAXTDTYkQngxNanNjj02u0NiKy8IK7aZDTXdjQ6mBugCG3aEbb8akqt8stdu
toHt8CPsykVBiNRgBQ9NQTSlaOLsm/UiKLOjYUsnS1tchvxtiLWfHex5RFEsi+XLKPIvsx4fmWH/
aob+nKXnUXFJjguhpICHF/1LrLPakjBRGo4nCtDEDC204Eaw/ZOVGyQz2hsbaGQnA6ercTs5wy5C
WZnB4kNwjv9Mc8lcVZf2SMurg/uBuAgdi+e34tBn/ABSJ5vIl8rUF8sJeWXkT6wNBKu73WFO84sB
SxE63MGOtWNQtIcp3tZ256HPPqsM8kYiVy48JKITDdRN6nekjFuEd/WrlkZ1q+4joHd+SOT88LOM
pVGwv6XmK3d9dK4iqImYmtCmOFZwEEG1b4MeITQMP7XyVH3ahohlVNqSgD1RZD1goR+GIlvQqTtJ
+R9hmczm/RfNZ4CsEw4MKJVebl39YoZKeWkuh4ASBq2nqha7KgKhiN6C7LpFkYxreZxlRYksUXWD
A7r2XSHxsr3LcjDtzD45BdQcjvkVu83N6qJbF09XzAZIXkvPNVnTGIT35TklvMhBhIg/jGHOjKoz
5J0EjBLQSSyEhZCo/xFwFekxK1LX34u2fzYUZJExkDq3kYJmUmsMkGYpyw0vl7xlk5JxMvBxKZFX
jtOxD4GeChRiZ/s9CmzU0+W+orU1Wu4v0RBRQ2/CMjWPDC+EPGLhuj/tgyxcgzhgAO14OstZr/6K
G+cg1ZWt7cXuUTeR5ljhth0T0p0x/zAvLfiay52oN8VKke+Sr1ddBtU1gy8P9IQI376/diR1tva4
YRK80ICLyjcT4BNJ9DtJ1aiGHISaTF/Z69sZnbGA8ATU/9Y66fW19HpHEyzFmVwuJd+E2nzsad76
jbPFJDVOCxCqK92GLzlhCUrozPhhswSAuGzOZdyvnGha1v60FIxofF/euITMjsQ1mn5NOjkGnX5b
ZOoZg9huHrKtUYVeM1VLzZxgxKXbVisAS64hmDyhMF0llc5cEdlhQzBMvK51fDkGTqV8Mag/Hfbg
JjdQz0fyW57cPw0krigFuE6RugK2dCawOkd5BPiTrJflWcgCQfO/XrbTvGSkd8O2/1BI3LFd9ehC
TilWo+ruotlc01WIaIhGtx58nWLkHrv+9zyUW7XwmiXiPfZvMVKmvhA7G5brePbt8YKy/92nYc4u
q+xVdDZrW92b3Ppktx7rZnxBS3aAkXzpUReUEFOT8jWt0m0cN568CmAUHFlvYixCPwaLVo2po8sR
0xWBPENqtjxyMmpJ68gEbcPeupScSeESicnyjAYzmPxVMNrbOqFhPyjrwa+9mqswrG8OqXRP7HKP
oBwfYoAi2kQn20nA7Y0/yB5gsDztCDqgy7UQhs2IOWOHbi5rrC0a21W3TzY4PPDcnit/eGZgctES
hSVQPZrlgEhVLNDgPhGEuDRw7MjStApocMxr3MbHwTTX8ts80UHQOlu747GG/SWzWU2h+Ew4MKZB
4CBko8Dfoww8KLhHJx/WfStWFuGAQjmyI3mKD4O/yqaALgcBUtbsoaNe1eW49smV4Am0gnW1wicl
XUK4h1cp2TRKNi3ll4HlbRXb97g1T8zSexYDKTm3pi+pqZgQMuIL9uSDELb1deozIlsFtFdzPbrh
XqHfF17pCOwmcQ56xIIFEv7GOWXCBrtSnsmwOOsO2Uu+68Xhc8kE1wjWZrDGQbdqaVgpzW3wz/PE
btAsvUmZPWuu3ksjuJY89iKAW6F5QOBJBw0+ONCLXAm8mm81JXTOfGER6KxYLK0Rnsu+XuKcWvYI
Q424XpIH7/ljvzIy62AxGB8yGGbJsNKVZOuoKFjH8BBzCNwBzzQZ8YO5xLb3KGNOHAVehERe7ubY
sQCOs58Z6b9Gc7LrYB3rX/KiciroHgiigbU4I2jnkFwJ5CgxiaBxuh1UhnOjDq+u3Gijsf7eHYr2
OWArk6TGW1Wq+zYKPUUDDh5uxZCvSpM+nn6YuFRyNokODmez/8xMBUQhE6A6PYL42VRbNTEupo4D
WZgbQ2GF6fo1P5hthhbTGssOwDepZtrametllbOVh6n9HZ9SZaWQEsSgzcVr+H3Iea1GEKDMUI7e
4rKLqRT0pXyTwF1Z/l2PjsMT18pHx9eMhBA5LJU0qNd+rWOJogjgv3Hkr/QBJHHxTvLw2iqc7agE
V10Y50Yl7iXsr5HSHSo8h3TICMu2mCAI0M6CZ9xdmVFiEJYzhsUGlcwTAXqLtlNpJZRruTD3Xb8J
I4hgLKpJtf9eq1VOuqt6Gd29HAA6rflVF6KhhW/H0Zhi0ORFvh6s8GCWXMF95CnE6rXBAD0HhVLU
rUWv7tPWPiV5ukv0/l4yhktmOFA60XlslTHp87jW96EvUAy7nq8httGAblVkL+XmKWU0jlbx0EQ9
RLT5Z0vytztkdGSiV3klJ4B48dic5zI9DqVytVxqLYGQFuVKU4cHYrA2FmgMZtcbFGNPWlDudaIp
B0ZVfePlWrnMwi+bfR3kgRRUdezs8zJfo5/26CQt5YmubKQbUbaZzHyXXgEdekn6EpTArE1xVglB
QwC1s2vHg7FzgpizgzWwqSfV84ndDnxnCRtgX1X1GWn32U+PhGpeoigHE5TtsmB8LhM2PcB8x8jd
1iLdopc9ZMTQxgavhMhmxteZIq1QOQ0gzZf67GymnJEpJbczH9oJFvKM8btJUW2JSvxM9djwUBgV
cVkhVYElZV7qmPiAtPfvhq6g2y+NZr33RycEI1UyIM7YCfho6v938SH/B5MngHroADP+6+yJbZP+
+pfi978cP/8hNeWvP/cHIkQRfzFUx3JU1bRN3bQMQZrJH4wQvoWeztVQtehkpOi6Q87EXyMoTPEX
0ipggziuYbuODDr5WwYK31IFHFaHH1JNyxLa/ySC4h8JISZZFoBBSCwGx6GbKr8VgsifIlBqo1MQ
0so7giCjwXx1SGwNMNuYbHH+dGwuf8Sq/DltRR678u9pK98vpakCIYzBobBUgySOP79Up+PgsBte
alDSPbQ4MvBa1AKuuARTQSAvWXJF7GH+2xGG+Ygr8Zy26RNso9WcmmTEVRsp23cr9VfCBiJMpley
2zaVMVOOJHtCXS+lQsxdU5wtRbn9929eqP8Y1PHHu4dRqQPyMBHsWkBg/vzu5zIbxohlg2xKwsId
ElY7yj74cCDmQteD9gWqcjogm43iH6JCS1s4WI5ooszRbYAFXqav+LkOylCfYiK3nA/R0bX3o2Br
YHJAe6zEC9VBRGpDNrNRUAwTYw0aCeUN/F630FRpkuaOzuit1VaNcGDKp4XF8CsIwo8hr7QnRcXI
aZfhftCitT25+ziNL9WEMzO3QALqIM7C25S5+6B39vj5ICLRy7dL/LVaBXMtAehVDmgS2rTeTYaL
aYqnFpUzA20XYFhq/AqpUvHxh3ubdpbLZLYR9n6CiVbTl4QBXJx1BuBL8L8LOq90B137Ew1ezeaW
/M2AdTsFdWJrI5vLaY0ya5eoiqcYwbvFLLwOeSswyfZlYl/8OdgCgVvHCGHdgJaRjCzRLDweYbPr
e1JHFUl7EcHTiNE+c7AH+WgNbP2gGPElDOOrlisbN0+JeQwBHafUasU5nyggCofBnUmRixgMZ3fo
uTXmmRyWd+N/JshOKCVWGXx0+tRADHx9BXSyV9ERO1x/TgGV2F6GbXwDXgN5BeRpMK6GUHgZwnPC
ElBGzac4RWVkKi84Q1C1tJdZr048rsl4Tbw5JSCReN1qJme3tD6dMbyWQUFXEzeBts0NlEd6dCkT
PlE7BGypi+Dmu9U6YOIShRF1QoSDqNI//JFQFbZfg9AOFEhInQo0PMwyj9XwPsAjYZuBPBO1gBZ3
jKoCPQPv2y6KLEFl3bFL6IX2Si3K0MLyDQQE85cZhs9s62+JGGikZNIR1hNt3DpACtBU+oY5Yqfi
gmV5CdY6VbNw1dFzWvwDIYZK/Iw68Jqm9UwqIVozDXV1XPpelMDckWo0HnMFUaqIUZUskQNIqj4r
Lta13yowp9v3qQl+kLhITvzvunSR9dOFVWAwivmVgSMFTQButa+md6t1NgiYBhLeVCRNcptvwanp
5nSVyzvUjUhTqSqNRhOB1k/KaBz0NH9tc3Pvtsiaexw5blCespaiFv20W51gI3hqzAUxYgZVW8b3
ToGQ1PrwA3dFXCP+7W602D05SAqlcq1I9uXgvxUhR0IdyjdLVBtVd18KznSbAVAhV5I6kNuc5LXn
hvZ07cdIMogGmDxlbt4LxyccIDt3Uwx/dsBo168mDYFHVp7MZFOUwBbVfGEm5icZmY86dK9OGD0C
DcRYV23MEIS+07y5IF8z7JSLjJzIovU3mapcfeH/TsnsQDS+cvDcd8g1ptm5mYwg7dj8hCBMtdQe
/CdQqtChEuezlbsF197PhvhU4A1M1HSN5vyqh2ozluYnu/RhttC06oc4Y3bYlj8RMC1KW7/6Wb3R
ApWi2oZXTNqJmb5W5TU1rU3aJw+FyIyF0yZnoBldWj47rratp9YLSDHEWXHUZ9JtfFAi3H9zj+se
1RtzUgDEuNtwBG3dJj0nSUUgUnPp4FEMpNQrHdedoofAg5iWMoFqm+guimwJrMWbBuBHg3Kxh/aN
hf0TOBEe/AVBImzb6o2jNbs8SS7NPGFXSi6CHrJl1VvFojSDH067qTllWbyHpOUh2INJN39otIQm
v94Qo0zNGNz7ImDEgT2gYsUqwyt77NfmKzVINgI6XDOCaY+p1lE6Jl5gmL9yNEw5UM+nmawWg2ZG
RaDhgvhSL5ppl87jgN3ZutbsEdiLlae6Kk++b+1LIko6C9DtWNqfk64e/neLuP+3DDiDyuu/rvNe
/u1fcfFMAPU4MVE7fUfjyR/5o8QT1HGabZk2xZStGtRRf6vwdPMvlm3AN3D+g+f2twJP6H/R8Bob
IOAoiVTboZ74a8idYfL7KJHQL+h//ML/SYH3zXj7e9llsyekveQKKlDBgqQZsrD5U4VX1i04V8Pq
FjVoda+Dc2hPrb0jIRhGh023FhJ4Un42Zh+D9HFLewm8CiFaj3hQ+Czv2KMYQhj0VXm/29S5E58d
kn5ziMp43LHjifDxa6O+UxM2IJqKBGBkI5oh3dm57bCvlPBn7aQZ+rBmgLUC8mZBEG/5rGbsnR18
DhgpkHLAZbjUdjAdwy6ib5yxYhs9qqCwNa/f3wSe85RmM0kFRfV7IAWWTTCIzKrNeKBH8R4UZ7+Z
XNNZ0VgkpaOm6xYRw65AmV8HqvoFyf/4pwvhPytqVfHPIYLCcCzCCsmX03CLqNY/VdBJ1+gtTEjJ
be8ZII5S6Qg24lTrun8ynBIfTQ3XTemGL4Q+6QmrkX4P++Gr1dpFC9LpWW/Jc6iHKLyUTpN7epVR
nMU+XdFck6SHJM0Os374/sG8mwVUjaNe58Z91B9OmbX7aPTpdvCgexXheGFhqa54LwAGjbDEOVg6
M0Ne9PuvmZs326JZN0T8XJn5B6u0GOWfVE4DInoywolM0NzqJSkfg8WyFKVdvNFw9z2LMsm2QSMt
hGZzZuRCOAzjlvI1E35yxNItpzFZvmx0rdiSfqZu3Jb4ZjpL48Ogn7OenNRYi6mz7kW2GlFpHEIT
Zbxh2CfLpNEVmg0dkFwwxoj6hNihnpIVcugbdFKM/ab8ta0bvSEo2ekQfkPTirZ+EoejHNMmXlHV
BXopQZu4gpg+l0P/ahqTshgMPdp9/xXMDSiDgVloKOwnQS9x2Zf0RSsGh9gus/kDXcradHCqpgx0
N6Fwk+1sFAU0NPoPfNg5yfRTbBFz76C06OyQ84riE2IRZqFecJ3HVU/FNEVIzbrwPUasvCHHE0J/
EoTv5MVt8jCm22Ay+4dd0qvGceCBak7NPkLphcqYg2aNYEJmcziJ2vQvKl3fsgP1lXUu/byxh+IL
9Eeb8Zzr7UzUm2q7CJz0qF7mtq3uvk/lLNCt4xSXSjvl1zAl91itIFKN4yayW/toKIZ9HLXxmcRN
+t++ae6//zWrfYmRjBx1zR6JrEXY19ZVccSVCjG/o2VSCp6J7XBoaX4a5Yi8oU3bFQxTRWZ3+LjT
wDJsuib4HJXpkIeGsw0pKI6tEppe1OLbn9Cz3oRw1uNgVwCg+ZsC0g9oD23cMGwaT/ikZ6oDOtoK
eTyPyrF8N7uBDA/cTceaTDZ4wO+zU9TYKNPmPHb2M43vFIqajTgjKrCujj8Mmf9cADivS6M8Yvs7
xENdHTsN8KqbuaQbYbehmQ0NzRadOEDe+dmrtbEndeSVOYJ6NLpuo/txSRpI/5wRZf+cJCUq/Pqn
XrqtF5GljFqG8dgUVDeMVJ8wbuwLhQ5EDmvqPwLbeTYBMfRmUR3LqmhvuuY6W5KXcCLj5W/ezMoN
n8XcqouY6NND36P9sl08P40drU3sMXsG6KGXxe7zUBnhs16Xd60cbsjrCCbpi6Mj/xXMxkTxSFGu
Z8UJ7k/41EGr2DYUfVv8iljcy8K+oNSwL6NpKeumC9ynRowbnT3nzhKFfdQVfcDrijEbSoN/KpHe
npBzlfIvUaWuU13tj7Xl25dOm/SlRgjv6vsXxuzBl3EAW71mAUHrGU5bNdeCl9LkQOdmRJJMoXb0
uscPRw3cS5+iYZ1zdKZKrTkXHjTuhSCCejVJheHfvxakZA6DnEPQIP8XIwcaOA6Iy0FUZkvdyA3P
hdUNnArxvD/rOQQ+O0Oew0cVSbL+/mY6TVAMYPoztkVWHgxJ+jGH41//9MfXRnSH82yoBC7ka6yv
ze8W4H2aoGpQilZbECpjbP5Ykd0GK5lS6+NqHPTuHUzaasD4wSZSp4ikS383k0yj6zdTY6aJgv6i
Lm9JYpKaM3eZh9xSXyCFSZYFy+UisJxXYsnBSdmBujHTniVkFLGOLcVVLt//6ob83YFCthvBiaw6
RfeMBq5KQJAQhLXBFXeldWEFOdW9b1CW2gCPy/mtKZxrLKJj5rsLCxhcBfZwAvraGPoqFJMX4u/X
8psGO8cVMUpYvtRYHlmS6wlJrwxY62k0RIxxbF3xKiXZVelH28/HUU1fC4IgnnLXWYcYYuGCbrpR
X+MBWjiGtZqSeqfg4s/IiorrdeuT+8Kv0rV4mQsWlsHGGouJTIq4DZnfZq0SFT4L+LSpq6TtC4mi
7eEWXuvEjBYNrmh2UwXaioHHgMqEr46yq281q57ORRb5OM2ZvLeKe60jlMimuyR+sx3MM8vp2qht
r1O5Nzp/q5ogE0v7lgYCaddwDPuC6c96Hpj5jBVEFZvn5XSk0GOgBTIBVElSQBEPFz3oBAO8KwYI
j1j4jY8EPCHs3ujzVRLgOw+HQ5+6e3kQ5YGYbeWCiA5rE3QZ6N6ovFdU+EsckgTU6y3YCj7e+Ebo
PfldD9VQmMgooCT8RRQRNFMVHgYq8t71hYBG1bFwpRmJEGhg62o9+wYMd/xGSugZo7ZqYwjZuPuG
mf4vPqDWGOmzOU+lWa1sI9iSOr7uYKRlSKHmEcWCUm4bQsLVKnlYgbac0+LYzCPnYTy0IZYq0jsC
n9loD7+9Gg5+p/LcGPegsR914Zz6uIJSnbLKWIuo6deB1NNO3dI1ChQYcEguemQsghGpJOmlOshA
I9w7Y7Ht/J9p4W97Lpcsj0gc81GnkaPh1hthZNfIqAFmADzQlwJL9tR3i0ZxEH7JMA99rWnVqk1R
Xwf2VQ2aVRtASEA/+0Qj9SPk1VSuLdXOeW7gBrShTOkEqVdaugqZlWTO1myRUrtck+QeGgq/nBog
sF30d/ViDAF4BD1jNvIFMT9idH9yeudW1dtQH9YpH+wz1K1FnDpHC3uR404M3suvLKCwDrNiIV/T
xanfGfYGvTMWi2ZjlFi6oyUX2O82bT4ix99OTXgoC0bGnbvCXWCFG9VWflQD2jdp5dfrZW/WO7Us
PcVUVhGfKtRReCvKJQrMB7PHo/wt0Us9x1gFkbSUNy2g4uHKSW256gXXrjGfwKIgNRpB2CKKicUS
orOH0XTh9j0mB30NCei5L38yZNyEfY0Qf6BTJZbY/Dx5PUfNhNaufTSqsfej+cK4Ycc7R4W5oMZd
YU7fRX70hC5m4Q8QrwosTXzdrXG8OcWhinXygVv6I+oxdOtdDF6A/vC6K8HmqdnSsKazSJ0nHReH
/G8DdyYaBSdPblSOWe5sDREeye7ZYRNf5QWpW6Ja1JxKeY4b86SiEy8ZWKcOw+XmIE+yH6XbnrYJ
MguiQBHqpe0msQzEJ+b3mxt0sRz7cVfOeAnL7CHXwsydTgUbi+Yt1HSwANHacRo6idk1ybpNp6vv
E/1qfZ0HBedhOg02dSmY96lDwf9DrmfpnqfbVRDDVM/EcujZwXQgdXF1cV4h0ZkvFG2LFjNzPCVM
tvulSnjpaJTrQWf6SLZnkbhvjLN3xhjvaTU041vtBitaEkd5FpD9XrWA32jhLYBs45PSgnl6mdb5
W48wRv5jDvxYIS5KSIbESBQHD1pvyMf3JvDJIswZG1l3vyqwF6gbRycFIurOLBIL8ANeHeKFm7lx
gob8LWOtTfVat/uzyYIZ5J+GHXD8rdsIywJUoH8iUYm5GmTmWCELyqNNmZTRITcGaDGEXij+NmXy
W0/BrjQ5Ut10jMfhVtrOMsBO5xc6AgV02KMgX0Xtt4mGLF0fNvpsbILcfDd765iBVcC8ojeAvTOg
y5Q1GJJy9TVOFHSgVfQxd/DrSGFimXdWwzTdXePeJMnV9/t96tKxtDmYg9169piS9SOcjWXoEJdx
ILQdx8rCTuznyzHpDjRw31uuX0st3zAmTuTp4klXdnZDw65DhYT3Jw8+jOZKE/AVvujSccIzETHH
urL2qVbsQunncBGnEJrLUhC8ZwoB3Aoj74b2p1r3nqmU/LT4hJH0JnpxTLoZM0+iiiXt0ychXmQP
i20ksqpkE9iMIUnesujzYAm172VIR3MSHpMPuDSBbS/1wJHt7muPoRlnZEauqfuLWv/gp8NP1+o/
zC5a9RP8AJOyrtG5C5X5I4rXhspRNhQAwFibf+mQFCrV+oJCDcDapykp7IMijHVJYw724VVERvik
5DMKebF1iCUgn0dPGgwdRom72ba+htF/bsbTKMprECkvomsufq3dugE/nfUSOOHdDcGelkRM18Sd
9CqQrZqYtrEqb4jbNWkvjMFaBVP+q8z1j2J+IxDigYwYKk1df7RdcKhD9ZPoZs8Sw8Owneop9ouj
ktgvLd6XOYzXCQgOttle3cx4FNTNVBifhR18Gpy+fCw8KGMAexu8Ocounlc2F9UiU4x9b1d0BlU4
oXbF7XgKq/p5jNx3y4L/BBJ9F/2sinBfl9hISqBYPOFqttmF8Uhy7nfh3vQhPinFqdGdmzGlxxYx
K1C0nz1K9q72f6t02l2Fh2sRX0yEP+NQ7iLWw4LyrHHNQ+x2FCkAe9QXU22usTZ95WN2rgL3ZrL+
DUyEYL7IuzOa1Ts1LiIorDha+9OI2Epl2gPe18QICZ+RcWpK/bVxn8yW4oG0vhFqXFCY70W6COwc
hu74GsXlW+X0N66ZR1uU7xogD4RIT1WRkkdbosYGxda1DfP0TyPnCd/n7KZFMp7ZRmyi8t8JO4/l
xrEti34RIuDNFAA9KVqRkiYIUgbee3x9L1RPut6gX1RGRmZVVkqEuffcc/Ze2xGFaCd7X4QIfbWW
vq2m/KevBdRmGNYZzmlOaZI2XkLXRUMDly0s1KNJuiD3W/hp5mgN9adRsLe2sSQ4o4mjMxG/84o2
roeZ1e5zC0QJ+VLKdENhMccJ7eHEr3rJP7S+sqJwHCSYj5h7pipDF2Md1BYIRGgJa/LccqEXyRJW
XiEj+nACWqtj0o47Y+k3NZEnbbyjIb6dZODlyMWOBXzBRckBbFUYhaOgYGkaFZSNQcg1zGwGkA2y
NkoCWwScV6vrIsBQaVoPEJRrkSUmTLV10TB2n8ThlYr6siHFvsmnRRObn6OiuAxF2VzzbSwZT0uo
TzlKRQ2/dUm5hTl5U0sLS+yWU9fuMFgsOmlcQAHBfD64Vte8+8x2uqF86H53FsCwJMoJJCd77xdp
kg4R7dTSh7TscHWmORtXLhNkWR3CwTyUvgkeRirRJhAQ0ApWh2GlYNbF0onAgXwtmv6LMsXIjYza
GVT+lVGiD1BgFsisnUvdL2cnUQamIsXQM+jfsWWCloxgwcQUJr0sw1JSVhiIHXSShD8Rr0jwaUdw
q6+XTJy6FdGnB7kwzlW2ysfoBDjlPMzDmTRuvwZSajptZREYkYsQi9OZwtIzg57a7ymednmQb2hx
nMnmPg8c3lcZslKMhO+dVL/MlBfByxwhgkGCTnUXm+ixjYs8FoSzCW8TdMTo0M2ZSAY3q1S9hURo
Wa1hx/PiDBfk7HFVdiqKYTWh8cNaAbDViQTjjAVzzZO40zIfiFt3nOk2FfnVAdhFn2D0UgipCMTN
POvK23tHMvTkxXurN1ZFajxK3DIcwpeB0tu5/J5jlmlifMOxtpCSl8AmJI7FIUzk2FE17wD4buP1
VKWUxTB4xGXRhxtVea98oJ59sJmKV9JXSIbCBZmvdhYb0Gk6RF4M9oBf1fpwTeAgDTLLD93TjzYk
sq7hWCXWO6n2spVBPA2xrMhHwjTbEEazaIDuFazti6xXjx3NGLubpE8OsVezTbt9Y3ELS4aivYCC
bjQunQdCWCNWXIj2OsJZsieo3epVv4+HFiB1oL2bg2TXHYGrXfpmTcRniYXMVnOhs8Y2y9hU8I+S
ly5LU7/6Qn6kubuMQMwFqXXAubkamGAp3h9ZJW46/pgNJ4xy2vLqQljKsjeRcOcB1ISV9etCDF11
1M+q4S/zgrRnCsDJE/6ywlsShXmg7hSrZy6Y90ESl6RJbLFN/vZSxCBZcUjyQPOKpirWyR0zQCNE
3jIEdA9bgtOXKOwjE/poG28GVXdx2t+MoF+2CWw2+SAQhUKsI7nK4begg0MVwGoTy5kEpBem5PqE
GM8salNRabZFG0AeE4FDh0vwAPfiXIevvkjc4deoSDKPWCoAYWjotvGqAbaTzU/Vr2EkAMrSsNSL
02FU8TOaOifDArm+Wwk057sKFaClE1ckbjNdnuxQo9XXG/5LT/H4Nq3C0Lr5qySPkX9ITIH5yLqY
3xcbzQsXiiadhHhg0c6L1ZzZJtN3AKOpobQyV+ZQrxGrkvFt/sXFQZ93I49pHL76WrxDdlpbBRR0
4MURbIbWC45qUyxi5VIgrpYZpoSS9kaOAMxrkX5wTv6w6EaSdop0Yecl8rLLmxMTyPd8zPd0JE8m
bPiJ8SI6v/0ksjLKxYqj0EfTfYdtiH/BW054JEVoJF0Lj7U2sfXGLzLy3EoFszWV68o0FpPqbxMU
YrVULXQDUGfGqi0V4SLN5YcAfUKNKaCtYh8kZreWpvzVzcdJpHoDGQC1l+C+6N1n3Yz7QJ8xjX6S
uwn9kERrOgdDHoZ+EmPU1ENmOCyrGo1FiMm1R/Cl4JyFoWonylcrJ9+DydqpGwzkpbuGCb73xZXP
WjZqPzWi2cDHpFF6uynHMA+5eer0P+4iFzmlezklm6zKsB0+jeGzQK1WGSrg/GZXNwTOgeagK7xM
1fGjA0ZcW2iCSw0sUMIUdaJlj8qGhjpyeQJQSph5RvPIa8v1we3gaaRhgenXAn0l+BPKRhTaSnoT
VGPLsHM5VBJNLOIFeMgWUrdupPZqBWFlF4gJigyMVgVVTNCWva+cev5WlNi/vKkAKOl6I8PPsYtr
5CjIp9biOJDcPP2ZyVt+lKVBgoa69ifm4b3W3Qm6WQESWOa9tVX6dTZiSU+DzSiCeIrD1RjB5BDU
wVWZ0kbadNbFBo2ItQ6FaRs23q5JiASEi02/8KvsEHXUSvaH2hhu09jt1Al8jTDdpyEig5FWI1v0
NhnISWNOb6Jrbru5lB5mrAUH2xLnpUk5Us44rn0MkEugxvWwqQU0T3sdYlBUXZumdrAIbAn7IE2N
sIYx2Naivw4twNFeZfuGtDLQO4raHGJJ1l5BEGmnRK5C+ykb0VYSw1bAQthAJdcqM1vK2BvBieJx
Xo5VBOoG2T2lzSmmG2BI9ZsEg6vqoc+hlhzl11Aai9jy5bdsuKVz2WZY47NskcG2ymUyA7Az6q2f
fkuOymoUfPa54oweQuXW4JBfbwALOFkyk2+7aC2Ts2lrq54wT4igY4UJX7dufoNQXy2eWe/ttUDA
sjPB036pm5qDhJPgb2iF6VKp3tIqijdxjBZR/NuiFfE9cMAR53ECnxAqnMhjQuRovmstCDBPWacd
MMquX0pognEgTcVsT1D24Zy/YEQoCoQZXsfTjk1E6syF0QlPtePsp1ZQxYN0D4H/K4TCMSQbqZHW
WSK8CT38BIPhZafSZYf2c6irI5yfTV/xJWbQhGJeY9qBxLdzddGA1DCvOwB9gTiuSH/bRCikWkAb
YZSvdHOnipsg9zGfywhRPwKNhmYBvw8aXyg7wxAid6KtxQKk9CCjLG09FfnCaIlUMpNhmTTWCbOq
I0XM7psQlyvQOL3dctpdqzWgK7QIkUyRiq6z1tBdG7ljAFVhN1wI4uSaxXUEjqqjix5kcqFx7OEn
D/c1xiPLyxd1K7hBCAIzqPdG84WqPupTp2HshssplaCxfsf5D0yQLaBLcn04wDtTSoOXHOFC2pgm
SikfXsWnIN3E6F2Mnx0f3fjxZOs0WYFrsRV0ngg8W1hYUoiKK10hea7GLUvxJDa0GlHvV8ykwByJ
xrOfjGukGAsdngLjblpx4N+COZh6srNV4V8jsh76ASxr8K6HkJnvaYRQLDOwf9TEbgN9LojuiNYp
0t9XWke0ktottiYhQERnAVBCJKRk8SIwPhhX7mSJCqHxF3pAo7SRTz4RiMJDLTeWt4tU9a3qJtdo
fvsUSa5GgJE0GtAvNxZmNy3+CyO/IrLhw8AgrO0GEzOMNgM3dBpaX1rnuVMhvNHNlQ0dNXLzkaQD
NE/69oBW6CBhtaiAFRhrKaw3OqsIGS7kwzwqVdlzFqMCAKjWi8LLLKYTil1ab231ADewqD24/Ir2
Fk8RA3fIQEwUAQIDIpGcWNeXPZnXphgf4wS3XxJtTImBVEr3D/VvAZJXbi5IbTDbcPtHEmB7Wnaj
RO0y2mKCEV4GeBQW4P5bS13p/rhXRH+kn01zCaCK7C87j05d32nWeqwndJelCFQCBLRZIH/PlUUs
lRIpXYG0V2oLbuiMlm9l7xzMP5Hgqchae9YjgBnpVFhuVljVvqJmoDCt/IRHcTSOaTs0jPGqWWO0
btNJoEylnZkzcNkPVRzsZOJeFV2j9JJ6/RAzWNl0QQ56cKi0qyjBeMGnVXLEEt4sWCZ7g0kJY5GR
MlDJNuXQe/jmlD2tTvJ2/HFNdKn6JqqBhBy9/mNsOe4EaRw5q/vj7p/fVopIFFFaF1R9/Nd/fiot
7StstYdeSdU5wvh8MmCpd+WLKZ62ywaY78T3Hf/5Cceu4cCnBSwlVdquRW1oJb70SCQi83CMTcc2
3vN+z7m0obS3VFldmV7M3H70kalFtSdepBJJV4T4G/3VKF6KSr9k41iukYazJZTy+FVPiCiIs49o
5GZQwpA+HpKRTUNDqbhUC1AUaVElb1bjaRB74p3fe/6n0b0PI/05wQDerHHGrRwdSS3hkMEefiZn
+bo+ChLIMVgb1cuKf1RN6OknDgmNRVNfmEbqb//5VUZbd4U0kGrKYBaAu4MZt1DszUhOYRqTtBAT
co7Hq+vBepnye1HsWrnVbqbf0sOqsmoXQvDLxCH8EKC5/zeZxb+0w7OIBQmNrkimqCmWaGryv0Us
ZQboI+kwQwteOzitErLnalZyN6IGQr6KvLSphz+/8AAx5wdSCuO9UmAxxL1T5avc0xgwyskp7WZj
NPzhRdTUEr3bQL5JHOSX/+XbnaXM/9bcWIqla6z9ssS8Wpml0P9HcxMLU6P4Yi86peKnEPImx++L
6U1oROqD0V+IJK+ctD703uJ2Hm3rEDZihdF4Ailnp08Np/WxiFnnsV7E0zkb8W44qAp/4GrwB8zE
A5PNX6wa6GWZOS+CLLKO//w0Rc1vKr3//59I+rd4e74BlirKoo7EyQJTIJNn+X8/kZ/JJpA+6Guc
2s19jRzgWNV8m+TJvg0S0wQlF6j/jZxeq16EW0GDQu/p/XucpvQiDF27cGOxcI3DSWkKa/Vfvr9/
y7P/9/uTNQONvWWpuvTP9/9/rnhH0B4ZELPljZtN7xejUqZwtZWoR8tE7oTphhJ9c8hC5j7obpM4
lkTRp97bPz/htlr8/9+RPAvC//UM/KMGU1Xc/qSsIOj69xUjLttsrbk/qtVSv2hBX7ptluOjkbsJ
2i4GyKK9EU3nc87b5rogb/yAxFjy4JADRn2xydRtpSRvvh4PB43hbtXSxNDQv981EL52BcD1v6jc
//Mma3yjSNw1SjxLwxbwH98ywNs6FWON0Az/zFhdsw1Ysa///7oofPr/lEzhWkAnZWJuMHTcANp/
SNKMieSNIGDqV+nPaPwVtVNRLAz8mEWB7vJZwTf0NVufFh2+p+9J/e7CiymvNCCG1S3P3yoGtTLU
gvWgv4rh2uLH666C/2lH+krpVgpJL81Ga4nd0J8gOcsmcdRwy3ShjH+0covriNJtyXigVfWLn85K
XiYq8mqUAUGNrkUFX4kXMVmMJoaEZM9Ew1GHAhLBqvFPkvpshMktoFWIvMQfIsHHE4MnUyo5YBiM
ZBDiCJVd5xVTWihw5SWg2VKU17Y6hSKZjpuuhivhr5dZfVan1TLCSGZWe7Z6tdi5Urvygo8k2ffW
YkYWMoyo1lnO+7YOh6ceMReYTFewsJ3rCpMDzWbVdfXpHAnvCo7Zjm7AIkzuneDG3XdTwhJusvdY
0ByhqD61wVuNvrmQlmLqv8d9SPgSJvFTMu0i6xyEi7n1ZNIulcYMQwZ9/+SIriQsl2R7FGRvFRyu
tOPQaa4ULCjltcCgOZTadFiotoEpIMWG7g43FO8eUlfxraxDFwgg5zs62H5N8iYRyWzqbHO/1Yjz
K85JQWnZV58CFT4LIq3qIqppxAFOAPjkZuKcxEbORTQzX1MCkXxkSFFJHWR51t84PFEn78BHrcWR
82l/QiA46pHLYYQESJBh6Cdo/bM9xg2UdZg9dK+Wamo4RpUsM/U5kNkzh9GSjOgg2l7EDTRdYl6j
JsIYRqVWaATSb3CBd9KDb8kpcc/a8ENUxLhZtjSHz0xC8eHvTI8Erurex2+6j30CycfEKYk3FyD/
TJSSsx/MqsCFYsidVyElocM8V8Ihj+nLEULFMHopY5HrCJHwHiUlpVeRxNNtMUXILTpos0SmMk8D
Floe2Vx8jyw5L+MzgTntJhDqWA8mPTvnkwJbCuHnkAw3VZj2sARZNehHAFWUoq+AB7HFYBck4sLT
KODRlJTYPPuFNEZvfiTuQdaShNBsSLPP0aTrp7JE2GUj90L6TxASZ9YyXtB/eNcexqs60gRfWssv
IjUu/VP4CH6w+E3gAy/JrbzT2yfNF0dLG6+Vj/SZP+fggtqG4kXDc9hPewzAa4ChW22dn9k4vpoK
fia1oC09ykP+7p+7HdSYV/UamcnvcaHuvbW2wPH9Yb0nu7S3B9FpP2E6EAzXIsziK++9pQp2qlwT
LD9d1E2zbtYwe91suayOBl8v3FGB7pu9vsr2yT7aB3vpOhyHo3zQbuLFuGm38AH44yxcpY9sk77J
Dl7dTbGsv9oVnLSF9oHOQCthedisI4lnt/fgZ9gbYNQX9G0xPJBBaU9oMXdcM111zU+yXxknMDA1
yQW8dI/oOK2jJWWbIzuWHZyi23x5DKQGd+UjuCnf5pmZUTnaKaagL/8e3q1rxBX7EEcm0OhmncLc
0AJTvsu7RiYJt4gERrCQdDJt/iA/UsOFEj4nPjIXOob3EHI+fVratLQRP6Rv4eqd6W6sGb0fumt3
FQ/NlUL4GJ/L9/Td/CRHIvytHnDq2mFl4cjxXPM07KRdv7LTtevvvG18qZ/Cd3bzL+mTr86pMrcT
wnjO4ZMW7Xk+Bfzx1cjQKv+k7/xe3hmuGB/Cd/ADyImhRf0GFmhr7PLzMj0rj/gsPSaeO3w6X9Kr
/iWXo16R5baR9tWtf5Zvwof1UT+zG2Ec9NxYVWIOCddsz6ciqsFiQI/gQ3JH3v8GPwqYGgKH7PiP
azkHmypIOJYFgiTyKBJbudbaDtsE9nZUBOmKC5RA3lEcb1wISICQJ+e2RN5narcXTXDawQbiL+C3
ZOg04GhxaTMI4RGvQdAtlXzrhTv2NSeNcAA5YQ/MapMPS2z1YotCgZQah2eWhXREUbNBIiE8gxdX
GVQIj4uCMJuBEyPh93BnYGt6Fpynn81PvtVemEikV/TPe5H6jgjkp3XJVRjw4Az2cKvfjA//MnyY
qDURGdkZUouv+I+WHMQqrj5oLgF6Cv0sDuEMRf73I8LOnJxChiXoqOdoz46mAEIgIjVboxInJQ9C
/BIhQ/RL5mr1HdzSnfWRTnxkvuR0oyPDr/g9l6h/kq3Mqy0zkuDs7sC1lZ/dlWBb3gU+37AjRu4y
fg4+xLgFXhV+8DKMn9mcEwWlxiYqRWiXyKQk8NjNsTKXDQoC+k6SM0kc4xYaTTtEiTVp4U5FNw75
GDl+tTNnt7z6i3wv32BDct3O/l/2zfh7DgchVg36DyBQ3lSinsFLYOXngdi1ZwNwAE4NeYH3SGvm
7zP2Hd5Z9Mw0+zw+NgYq1k66S6x+rHvfkEWjnkEFnGNU0/PD0aeMYVwuJ32hCadb5XL6I0Mv+jH/
wl3w0dDgkkAW0N9XKErQxDhVzIDGHg/thdYyU0/5Xt06njFo7vSWAvid9nhv36pj/sVX502If/XP
jquEQAf89rH+Up8KYafziiPz7bsILmazMARoFv3WYcoRPvu/wONLkujKRmInN5WjEhJaOJPzwMYp
LFv84nZrP9Jn8AsaQvgERu0mX2UD/YJJte2/im8cKhUBUySK8XxoBDA6TE+ATebPaUnc6kQA1mRX
t/bZ3fovLlB7IGEN4otKLJSYQ7uweWq5OzRKTvFF+67/yj/vvXXiP7Ioep5IGUfgvDixYsHSIDpX
IjblzlSm6dgDVlntkpw5tdvUdHm6sp/6LV63h5ZOEPC/BjowCxPLoO2TLyjYYO4blo5f/4s8Fi40
0qJMQBfqgjBn25oDkVqXPxebdP6XcKkMfIThElQ5ijBImdxxCMQEIPFIoPTkFzxcDXpm/1e4sIbz
H2crF0P92kG4wRwbeYXYuhp5tPTXw6Vv7q1QQzjGvrAmigHPdQP4fHDGX8B2FZlAkFXLpQJokvQL
Utsy9n1KGbed7XsOjghCUvvL+Ix+5q2zhrPCuMOCmuy2uBl5i/HfUfehicw4kzs6TsZ2SZQX/Swr
WtEs6xsbUTzKEeoMr1vS56kG8hy3MplfIjPIxUCa5eQCCB+JJNQdqByiYfuNPV2LD02CHE6H1La4
I3Tk0UejHyWblWf0SZ7qABcKVf8GOV1lbqkqIlIfaCn5TFfc8qujLwjY+Ujo440FQdpLnHdActPa
P7XvKRN0GrvZJhj3SYdufa8OWwCtiQehw6G/zyS2JBTZsHEkkC+vQhX6E84tO96zoFzQUZ3Y01c2
LOpTtBb3sGmoSMMfMuxpZZOopH0pB+Wif8a/vL8xdyV3mS2Jgk3ZULF+Q2eimIsc6YslSD0NL6oa
hfewtNvfhmc3Rkbj1OdyS1b8ifeVgfjUUasyTXGyGxs9L/aAa5RwGcLd2W2SfzYKndHsUjV4+W3/
j7wm6M4emF/56kuLJHKNzO6+0YqRWZY61WwjdoZb9EHMNCf7lOokdgBk6vKStZw1iG+obpFK2X6L
hHBe+uD+4vc3bLxwlDjj98BT0IJPXhnSuR2XJQsO72TioD1E9qF8tZ/yqWKARY8SWOsVs8xu2mvf
Lbvv8IECQ/hIPv1dc7UeQF9q2t2v9sujWoWubByIkcVJyr9lzePxZ39TlLUXAXDgRi+wJgAZI9AW
pP+McuEyfwXf003ZZz9NZ2PmwRHdGm5tuCHzDpWp3KJoHTJBB4oVFmLDKRLGRA4mcwCFDbnIGZg7
W0eBjczgxcPoXQyC3SSniXFx0tyE27ZQXwiBeHquM+yqZbLsMqAzPqXTcGSnju/zpsbW84Fjt7m1
b/1b9M1ECLkKL5n+K8Jw+0630rrZiZ8KqE2oXIR24Kf+ja7JUXqVmEjO5ANfSXjn+Nkd+T/a8/g1
3aQbwe79Jfouzzn/tL+wenloyt/giEL8Jf+0n8kOD80Zg0Nla9xPjEBX89p/CwWrqc3PZQ5p1Q7u
xpd45LiT/HGP1KvwTvX6bbxzjrzoJ/NzWteH4tiv0oX6Hu+qG6LHpFtZ9lgvw2TNg+OqvatUmzB1
o8BdlvFW9BbxH/kLAE9ZSutomyLS4dyCeoLZ15u55S/bQhmrsSisKC0oQpngSFCTVVTIWGXQM4OV
/6eCiecNdDyEu/4ufWC7MM+m4RB5wEbkcoQOqk2NEAk2qwJTZ0F9yUxnICdtcOU/folMV5n/lKsg
puETGPSK3OmHk9+k2ApZ7AQZdmcOYGRlAqc4ptSAwjG+NJue7QJFn4JySiIQjIqAw5ZdvMzP4Noe
0jXDbuND/Yvxwth0Ous38dAeiiu1FycT1tZ0sK1Xfa4v2j8VGttGTy3eOeof/1A3kwNL3C6jDZ5E
hLWoEEIyCu3ok6IFDWJ/ER4eqYIkJra2TJjqnVVLvo934ZusK7zvDCGHb7Y+SkiCYLynXs9lFVKB
eH52p2vEwaEdmVHNq2Vz0/aMDdmSWOliwPIs8jym7SlfDWsmxWyKYHd5Z6SH8ajP04ZPJ96Fj/wp
V/acrXXm7OHW6/QhkS1Cb5U/fGGMmL7mBx1Tx7j1L4Cb1TsQXZxRP0AEtr64KC/FqTpZO2IlruG5
eYw8k8qXSREY8aqwdXCYxczskkNIjkUDIWSpb3RANhP0MJdqR6mdivrnf2taXrN5GmeryGI+xVPw
Gn8sIs4DBx2HTlUNAFZBj+6a5HxpC4To6LdRhM4oHM2u/qSzeFV/spfNw8YPmGJUrCxF06OInRQt
IvsyNZDusIPy3nHpK9GVf9lEqKz4HYsPYKxG27Aq1yxP7Iax7e+W0Un6YNWtvlWurboCN0fHACgo
b0CQQ0Kdi1zKG7h9rNPWN+cxbAzUaHOvB3Y61G+oZXZwNT/RDFFeYk43lfnCoFnDvc8I17sBcHzE
VC5sa0BxakdCm0Qy43v2SB7M+MTWBvIzsn61jp8shXCT/WlfRk1CoI1Fm1GiSNHETQZ/w9/CWsIy
0roKuoqCAL6FT+Ydqziu8YjkdCxA8ABcri75rhxrNUfv4Bw5CqsxmyZ7T/bjjUgd+TTZjQ/DvyQM
kvxX7j5b6j/1H3sT5V3BFFCjpCW40Obg7e9QLlEkseBdi08moTzp4ntxTQlserSfIk5/tC4jsbNs
xqwcdguYP3NY4b3P/Ld+z8/qorarU3PzWG3ILcfVc5M+hm8mFTqorzemsgbfYbEYPollMajuKIo5
WZGj14LopenrUj80sq2bDod8Xjjqbt64Glb8T/QxXKvP/gus7D04udNH/gcqzhyoRvFRI2EwmaVx
EXvbrZCQNbb68hu2XYfBivZp3ZQjx1oc3iS/UN/OxoMfTIMMQFKa7hlRhXZ3HX97bsC1eIgn+Uf9
pODj9SMOhTJNQN0gzQUj9syEpKHoHmuPQF2HjAXn4HRIXismS6n6NpQrdIvaozqyLUTf0o1s3uiT
/DWmzhTU+XzOpVjifFt9kAeYY3tAEnvu5muCoIC1Lm1sXt+Ab4UqFVIg1+5REoTX2PpDf/Bb4UZ9
zbGUwzwfh1ttjja5X8zzuGl0fLhkoPd1LivJSgudKp4NllguRPh/tAU4zulwQCAumg4BsiJPy438
ToVj/2TX8CQ6TsN2oLjxJX+md/E8fOYvByFIgAhlgPnhRMWy5ZQX2QZhCbiy2BN39BmecQpdYJXW
SyoegjajH6InbyyQ4yE9j78UrUPsYGJnNxyZUAoYKZyOM9JvD0WAmiqws0/1zm3hE3CW4bzv9n/5
nfeXYp9r5XVu8RGENuWmzwAPYhavlluo0NcWqK8lqmBqaHDPHEVRf18ge1mu59BbRMrezPVtxuzk
y6PiwKtEecnbDgQytPcy5hdqZp4QpA8tBdD8c9/ajCJYyUiQ54ZB4eLhJyCVVRehBIDkAUG7nS+j
BQb+k/VZszS9BPYtEso8Z2CWKS1TZTMoyrZqx33XlLtBTM8vnov+q+NYEWyk2KEIZikT34erfhef
wY817yHlX/jHjhG/0Gjz1/EgoNzufkee5Wd+UrlpvB/baDcckjOJ1g//Yb5zZ/0nGz1tjf7Pn2y6
jxf2peEmM7ujeit+ss/pFvOa8FBiy7zQAn/BQM2O02N68bD3/raqiTH+KMFqiLxB1Fi1A4GPoQOH
IlQuhrVUf3Euk3GSnUjlTThCivSf6rfxnfMqXarkZd6GC/VmQLeAb2hcynh0vpt7oC+H8q0QyQO1
NdyczJE5RzDnaN+mfA8xPyBa6Ncpl+VG2+pAGZ2qson7+mTVa2mKKFcKSpmDbHTDtM1xDOsM9m5O
U03jLLNPNsWqWbOw9cEhf1JLJgnmQ5sDNdUdi9lIFwTxO58BQRUGKw40xtZ4CQ/9mZDWY65pxXIc
xghmSS695V6zaTZHtvRpIQc2bI1DPaFzrIUqPUwWwZUuORyIUj4Pi45yomARdtGevlJ7T051Rbbd
giLBC7YdJ7niacW3BJYtLeSkneNlOHmf8wIcxqHjrIiRrTlqlMaYgjzXmKj1omeV2JxUDDTOdCbB
joauD9IsBCaIhJ2lYaODp0yWjvhtHaK/8Sj/eD+UCsG1fJd2KZVczinsTrUSffJuLfGTQCLSs1VZ
8v3bVbVmFgp0CCAG665G0oJnp2/wKoPpyoFD4+qpTv/FiYODqIXWi9Nb/agqNH6rqVjQY6E6IGlm
MLD8b2ep77KplvAASDvPZdv7zrJFM7wjh+7DC6Q/8Xs8Jo9MZN9yOUB34TJR15BQKMgYj8jCPU8W
jASKH51Of/ORlgj3OOYTgb70/UNZ4Z0iEoEjy8qPrv5LJea8wJH513wD6qBLQeK76niQiNm28i9K
05DHGSUrS4h5YFFNLe8wxzKxPqi/nmRdQyGTtqj0L4ZSfAnmsCzMMuNIRikiaPJaAiWUfCIwEujS
qyyL83rVzJj+TdZcIysl7fAr/9L2yU9284pTqJxNk2VIDexD+EYQOsWQC2wGe6vwXfxENPK28EXI
Tp17AIGNks0xbBrJsbaBZeqiznMhtpH6t9WyIyDY4aNHY3RJfsJddyyO4y81kcERdM57dcgXipHQ
QVUl0SN36DF25taLfzLiSDJ7qRB9+cToQhc9g0yU/5rWW/4MTtVP9M1yW+pvGSSXXtrKxDemlWDn
fIlrClFwE5u31v80lWPbtTwfywl5Pqdfbw3p3/jpooWcrfmBZfkUnQl4JALWU3Y0yzB27EcWjkoW
jzrPk+4QvUOQcqbt0/xRNbcwu+o971L6rpsnAdgJGxe3Gf4r/YnaYM95U7OtlT4Tk2MRGUaX8M4+
h8+QVix1HrUmurTWJNuaIfYjppTKbxnUFy+7m8GjJTvceKvEXQThr2MZF2lpf7MVcFGLkZYhih7B
tn78RycwM1kQYeGYI82W1uYI0jUAcHeBday8LfCZOXqaUpqghFx0q1/dm3eve9N/irQh+g1ZA6W2
aen0yLtM3tWsVjn72kCQaKkySRLMud4d5rw3jk50UMobTTpoMhycW4hFhRvSmk7P2bF/Y5FqMVxp
PypKwMAloZhbQneCU0zCEwLxiUI1fOD1GQhkMKNz0a3L9rfz/piKuigui2jnUfln0anFxFFM3j0R
LlHbK0C2PkrYuaot3hBTe37/TFAVHbX04k8XX98K6bPLnqVxngHZsMIkAVmQVm3a/ITULEAASPOB
Gn1uXXK8lVj2ir3Yk5C2Ml7zUYiWLT6lenYMsWEwG9xqQIztbAc7FV1KxczRjQwqHlcDkWue8WNC
62mqYzTtNP/lh4eRhwL3g6wv0fDRvGbb5/DKgoem3s6La1R+jNUu9XZheBTqo6Q8jPFDC75jqODZ
QFiFdYmg0o8LtKJz68DYYGWFqE8XHw1qes8vJvwjJq446b7l6aOju/XbXph5ppf2Pqu6CTaZnM6l
P8khlq4ZBZlH5ykC4b+TlEUqwlpcZQkDAAjYEfv+FpOnli/HYmF1XFfeMrImlQ21Wxbxcu+iAY4V
trSNIKy4PVJzDHp8ULiEEbUR5UJ3E756dzR2xZU1xcwvZEBK4tztZlvj1F3/Gi8aPPSVzN9URHbq
7tRf817wDD+zU3Ern+UzulFJmmftaB7oiq3GlcKsiQLhlnx4T2DdgugyzqBjYnnL/kz/RD+MW+9g
HP03kXTA0tHPbETyyk9A2Ab7aknfYae/KzfjJuwN13cxoh07us4MP7fEOHAJOaJe5QdNwhT0KFE2
NDRPxgke8fymaJ/RO/1gGok4kv3j6LnWqWWVMG75TlgXH+gON/5bsWfYw8xJYugg/pkG3Qk3fpO3
BxQK+d07aMd+226HU0gaXbU+UJTq9dL8I6eRPrz5R5GrLcuLxAHmx2Q6xFj8rdhIHwXaFnrDdojZ
ljbD3FVo2NOoCEen+uYczoGPNsf/kHRWS45r2Rb9IkWI4TUtMLOd8KJIKIuZ9fU9dDpunNtQ1Qm2
vPdaE1E2tZLN3a7cWEmU+yJFoq+UBNtKrlnIc6wkXFBBxU628qkCa3zfo4mQ5TFxyC11R8pvWO7g
fZoMmQ4Hx3uZr3MqX8yXVe/IFL6VAc+wYCssOnXSn9Qs+JgwKaj9Z4JaOTQL0Kluce9srCH5m5NT
WhKCwFAoIhqugn/tmvZPjvQXrjEKzhGCK522UWCEG0Y8fUHFBVccT2I6XXsKQKxNkKksNd9zwdau
P/AucAg1aeDURAf4Mmo2fd2qH3iq3t4sTuywXiegblhw7oNFNii/plLddBbLOn9as3DPm6so0+pA
gVvEHDfRDDcULRt1dJRZlESWth54wJ90OyjqD4ysoOnMNeawMnxrK+NP5JdHTUrdfISidTTovdmn
FqiO9vRhCFeCCVtO1Fl/pmDrgha+XHgchNQtgJ5QE5/uK+jOidGlfu/RQVVw3anxLiDTi2ZNLHvi
QW/uM7xCULP6EXxLgYEnF5tSP8c0zCLcWifiSxiop3lUYLlqQLj1dYqjPzXQ/pmx4giEh/S3Eb0U
oCgY6cB+R+xBG9KykwCLFT8RYI0iQaUIJ+EnYxBW2nhXlsWNWu6bECu2cBXVoym8Ug117rXu/7U/
BTw0ON8tZ98w/YOalNuxfh91Qop2fFO7rrNHyzFFENE6pWeagWdCW582QJcKPhwN4pGLMTc4c3Yp
NofZCzsAVMMNDRYZpSM4t43dQiqGN94Z80eRCH7IfVTiGJ1n+nXBPtFIFLjxwnDJGdTuSPuNko3l
OrJY+eRGVPJBSeujOFylgn5M2VXBGaxpXy9V4GR5EGnWkPNDi49Ibxg5S2+GjBYCm9MkUvnLnFbA
9pt0yagCGxYDiQ/uSm/3G8B5FmzYqQvCigPi9YC4DKrxPGnfccgt9CcbdFmsA4D/x5u1k5/yK5sL
j56ot5l20qzbY85Y6xQzRgwBTbAFlNeEyIm+aq5K+C2Rxe2aUNGIsB5ekuF5drP4D5ufg+jPTrMD
zZ/YJwWqLN2oZh3fV4lL1l/avAJP32SHZBsn1XE4sOji3gaCY11oq0vAuGyJR6AHhqYgeY8t06HB
LPyTK80ZMuZ7lTcVmjLd+c+qPtb1Z5tcw1Xm9Sv5RK6fPW71c3JRYBxR2h+1W2Sdp+I21rT8whbB
cFrdkOClp1SIWD15WwYemSRk8p8aJDMkIr5ZvnjXCSqsci82f+QGYcuMbb6GKpK40T6E+GF8TM+e
5lY5d3zLcMAUuAfKGGgiFq8MjAPojBF/jwHV2CrUzyQ1il0n0meh5reO160xyn+lcEgxA+xTs9q0
CkQ6ghxh1KjvmtwiGzwRHUkVQ1OahnagR+uR1N+qNjl41KNQ2Qx0wfgamXay8msOYIytFG4IAtxl
UbzJh/kU6+YjsiSUDLSQZiFotjR6ufA0S2/Bh/N/kXLCQc3ONqFOIfcBoBa4zzWb/bAdQb5nroGg
JHhyDVZDEFAzXfxx0wLvhcEx4sCsD2OzGfXTpN2H9sr8yDEWCvTXVs+wvlhgYEhVAjL01RP9CBzY
ivySODByeV8D/teubRYO94EUP/rlg8VclHuceBb6lbhZz9PZx0Vvot/Zx/m1WvOT58pVTtchJ/EM
dKY4SkGnm7AbGX1i41Enj1Qml6v7MIHlrxL9HFb/EerXLCYPal8pnlm6VbDuWXoUDJ/UKG5F8DuS
s3LpXKdfGc6njOKQ4NBL4SohG+ooIIbinUmUu4Dwn8jF/qomm6pkbK6fuUCpTG77FZtwfUytjWv7
4mcTb9rQSRo3QYkQOIBdHSFszUWyfoB06L9yLVon1BfKq9L/acV3XTwF6GhaNwXME21r/s2rrUQy
Bkdk5qqrPjgaPuYih3JOVF2DfCgKB1AUj9Y40ZVqh7nHIjoPtlcJiNhctaBwzNUMVn+HvwF67E4M
LJzKY/Mu4T9pp9/S/+Q/LHkwkn4oenzmaMeoTNySMc5ENP7xKQxz11KXpVRGQU90DxfZiHXCHqy9
1e56IKXxPhqcR5XHj+YHayJN+GbWbEM4LnNFkNm8p03uDLjjBQfHQ/2pvDcPciB8Ya1U7yjf+8pz
wZR5Q0FE6VdoG8dePrirxIBhsoNyj99Mjne6sC4kWj88NbbJo3BJQdKqU1LulmRH8RC0e8F8LEVx
ufoyki91Po0qT/vZlz8bgi1bh6eAOL2B4pjyPEL8d9ui31dY4mZAUBv2XVCvtBUhbBElskC9iq81
ITSQTExdLoqVzIQtfas/AWH4/jNo82JnpEWSXIutiOVwPBGvaZy0mnl/BSpihv+ktZ4Qb2XHYAFE
j04eaStgnlKz7uING1ujuqPxrfi/ZYco3OsbGmg2IfqVRVf+xgbxFu1wpQFTZdMd3JO3xvqRv3mp
ANtEIty0M3kFkoGWzNYAiHuiRd3McoitoCwBlSFUStw4Q7xWrEeo0azOwET6C/oF3g2Otmk6zRju
TY+GwVA6yv2euN6C7CfCeCoPah2unNfa5jVhEe8tLwoP1tvEV71bNV26OKig1WS0hXc1wx19IukL
4jmNbOKMSWUiH/aNRiVCa0hNp3mD1H7fx6qFH+ONgVK8ZNRSFSBPyDM565bTtrcWYDQ5IvQYF3AJ
NsCUPB2zn3nUzFOfuwxQVb4raI7gr5bLm4ueBe9ghOs1sxfJwWjTWhA1biFSdbCOaMFjDG2hMLYs
cVLuQnfhi8vyM88N29ZcnqTeA2jpTIctCxjWT24MH+GwsMPAvExd1k+RUHMCEu1pIYlLDinu8bjr
fJ5XsITkwNQ7IOT6g0jCI4+9aaiwhi5Y6oRWkeUWYZNFnYcbC8RO2PzWuHEJ9IITTVfjALnqkSC/
ADNYRifb11ZkQquya9D7gsN+sDXVIfO7IgtjNz14bfh4IGmAE4UXyDSmPCzecM8bAFywdlO8hMYP
KDBPfWKSWE/U4WoIb5l4kqw34TcFpyht4CpEW8J7f9Z+LH6oAQ0NR/QCNmo+3fSrhWgm/pGti0Ia
bEeam5AbB9TzIwHJA5aUTlra/DRgmhbuS6dB6NG6WC5zsCHjTGsvxpSIvCkGC/A8H7uf9gFKXXEg
6DufTyWO9GyrynQZLM8tKoOMJcA/LowNcwNiIsApEtuQnKirMVt2RARzlNb34X6o9nnlZNpZz+kA
v9QlBydpPsfQ1eobxWfaqyhWFNutop2cbLn5MKD+jvp5kJwysAMAU5lJp+cn2GZvtkmTjke1NHJP
hK9Sty52JAoN25aDeVVFp4bAWqacJNCBYwxWZQzQTm3q57oJ4k0jgnvHRpwda0z5ziCiWq7V85Tj
UR3kNX2KY/RLsrM4zVQKmxmBvrWeoF9K5vUlH3MTfyD/b4gmk8pK4Y+O7mMaE1irzoaBnwifanUI
4TMrGcPW9BVPu0KaAPC2fbud2a8Q5YqES3WYVeLcS1rkPiBRMvCnjvCg5fb+ovpU7lc6hzR52/26
AIPJ18KwnaNnNV/hb3yevYrAqIuo7tOEXneuZUj+/hYMQL9UJvSeGcngV61SrvM+NG+4MGGjmysV
84RJnufykGX/hqW/9Hsxgha17tkY6kvF0xbj+1HU2H7WlsAC+6YXb4YKt7/S17qbfg/+VhIvfmVn
G81bqTfNATPBLIpquOfGxeVzLy91gOX4apAT3gJsUHR2SNS13R5EozwOqvBNRBBdOlJY2iL3/SLo
km3xosDytRy3qLstBywDtKAjwrF2cy9yM/7kfW62rARmtCEqY9CI6KRhDFrT5QyoRFxfa4SJOBUM
xR7RawF73KSNXbnyFTYz/QCyQEJinItT/8/6Y98FqvolJfkEFHACGVVu8jVF7vEFazL/wkA/Fkzo
qvzxLKCiUL/wmmIVR5oyU+8eufpV362MAz/KGswbZ2J10/74gdQjeWzxQ/ujwO5L384nE+O44bRs
ABRLwtNTw0s/FKLiZqVjofJthRo2w7H7AdO7LSCj+iB4AbynOBO98weNBKkxWRjwnaJywNpn08FA
i5WyLl3omsC4dCGx/k0g/Ax6dg8l7SKYcLj0Jh177KbDyMweGgLcdlsAYURbMRhfcwcVC5xljrvJ
R+M8cGbXA8U7BUGAJOrT/0g6/TPJjG1CIrtRFPPKsCcQVX+wVkX/NK911jjdEEHMR3YzJnais0bI
7pyTQepo4LoNqFB4NpSnr5YMUPlNQlAZ9xJ5CoDMXQFVLFvQjYP6KPDLdQLoXuwfsxkV4PBXGF+m
kB5IsCD2k/yXRjhLNalaavulKf9sLFyrpMJCeVKUnZQ4kfircUXBPiTStRJ4FkpQweZZUekqddI2
VWgP8F/ayEydAARFPXKcFnVRjoCsSBuspsiK9OkiFxUm0VEGplH0nTUSmS3oD+LXwCRDRyPdRIga
x0cllcdE8e5UrLeIiaDwv23hNp8zaBLY75PUfmZYghu6lx15Xs8uwxNVVgTWqag0ET99GK/gl/hM
NSb0oXifs1NIt1l5Z2ApSCsRXF35aqf8kY3TpuqfRLe4Ow2VegVqVfH6JB8a2pGSKMHSelW0ZJf9
UclbrthsT8Bc1Phggf49EsuLLmAib8ILZuZtlWu3kJlDVGtbJjXF7Kt/UqABFFXSP9XQ/yXTvI1F
5u9+NP+aYZkCRvDkTKnus4pUGWWiJGTrnqZpU/J/G1O6lBZ2D4JExNGothH3eh32wSFsRkQZoaW4
vakle5Gc8LBR4UUtFa025iUL7+cqmuTVzO1qBheKD0Jo74htSr+LAaC71MPOJ9+l+N4WxClywclp
Yit66RHiHUuxS32arTK95Uq9xrV5bDJtVytkM5AxSjrQp0+TQ0x9UUeImDGWTonFwJ84dRsqXGF+
56ThqJD/6aZwb5T22iA2kuL6oXSQ9k19Sxb3xDRXnMO7dKp2aSxsMkQ+9MSP65wmmNSaqUM8agOy
XuoP0UIAphOIw3u+mUfx00INKccq4nCBIGO8sV9l59EPupuX6Jm2Y52e7X7OuDSRDLgaN1YF86fy
M3bouKuJ82VjToho2xd2zje9A2dEYN1ayNXA2PK4W1UlBHz+vfyRjuBOAh1OxdkdIPQskuGGCDut
Y9C8jCFmrlAOtuY2lup9OqVOwIYU1L9yTh4Mo1CLkKtlwsMUhhQarhsQkW5ujpk7A2Jb5m/Ev7+N
aV/slvFWheK8qcW7rN9H3wRVoIIQkhk3Tc4EWLfmX4YNY6ivpnFr0le1qMq58xh8jCjDpmvyxfFc
VMibtSxeBcl4boZvE3xBQ9bjDzNE4JIAAE8klR4JIYgxLEYl/GpI3JiByPklq1vmYyB218gaH1yx
FGrPEOZUDVjGw+SXwJrIQ8cIw46Z5fHGBzLxs38wJ7K0NRsF0SGlkHlvbLUWZr7H6GM1Hzx2LN9a
TYI0bXxvGT9MayuonnxtwJ2OryXgW43aTy29yuUsXfj+tjpkgWWtNJVTM8j/VdJnMm8YbMiFBl9F
gdR3G0bknlGEi7LxphaLzbwN+o+hRho0AnUx4cSCYnfRYTaKvagY3E7SwJr6o6jvFnd1Nzz1K/cG
6gJ5unITqlJx1NlgTx2RS3pKCB0tI2kV3wOd5wrfUM8IPCR8feR+Y3Np+21S7yXsJebWKJrXAtzI
yZ/BHDsd86rbtflXre5dUSLuiE/3o2rRY311+scyHsoXq76ME6F05qrwj+r0pUowezCjez3bFTiK
0ulYBt9q8ZcOBLYaP11LNuj3aDwMiIG5wd+Un/mwZtMpYgAgikIdTwNtU1R//CWdqw84Zc6ZROVx
BL0020Z/gZQJsytt4l22I1KSCBeitTMEMFqLzEZzQ/UZZFsxkk8WNVeBZyfZLVLuTR9x0pk8o1zM
JjlYf5a054wgw8HJfVapZaExTyS+0BdX63u5pv/vmrcnFV2n8t4hi1GOPN2K9qOLnyL3hDh9kV26
0FXo12LKOt+selM1vwbRfbwSmTfxczV7td6z84WtDWQKA8P5TCSViAr/pqYeY3iorJZA+KR/SMF3
qv+2GhGeIOviSZxpgP8nIeou/nKGtOnYgbUJ303wEZgfqfFbIpdjgWCPNZkPGevU6D1Xfv0M0kX+
G7IQhRcNHT2FIXyi7bg4RbxOAXydgEGte8bms0EZEvY0oCYfY/Ydh09SQ4XxGNcbpfU/jdxcj5xt
2ggvONxyqCY+NkS/nALp05iOs3Vq2v1cA9FM78H00NKHXh8D85wZSK/9SyofaTZ5G1HhlPwlW8T9
ZhmIHdcSYoO8ZmTOUVFpP6Z+V4dfJmrYkeZEEpRIcagcbvwSNH2VGTinxFeK3ivOvge0RgUkXsCq
bypfQTMcOMiZ6YKniYzDIKe1WbxjBE1gxHuLhPcSyjjh4oi21UA+OovudJLmc5+P32L/XQNqpQna
dHEBjibJk5oPXeP4E+R/sY9acnjXxFeffsctRZLSrli2fZnGzo4fojBzWINyNzTBusYjqGgTyXfo
agl6TMYWaWBDDTFWwlWkIwmcQ8UzckJ2LfYWXxSPTVqFRyZCaYJi2g1qyhmMkHo1HRU+IQK4S9XP
3wMM2xh81hVxh5x0D6nCFKlux4FUp3OF2s4PC3ZAY4V1mvVG/xCX16bN7lmR78W6ptuimZlsNOns
Cy0hkWZHrJJKn6KcoJdLIpl7w0BgJViRO8+DeQEcaEJwQiLuPWKr/rVSqoFA4SRFRV9Nvyr6cZMU
4KoGPkH3qWMWAb3tsaWI4SL+xK3nyT3v3aQ5euZBk1b+uyrsORvEbAfJllvX3F/n6tmP7kryQzed
MnpKfNQCDgGemeDGrZ3kl6Bah6JnNM/EvNJzQl7LlY5MI3aGoes2cqUuibrHqCypNQrhAVMQmgL4
xB/3Y66vK9iHroJzRqPejL2tspLG6NjMinMSWU6G3JfItk3DMVf6CurLNlUd2edy6xOw68CAtvaF
jdCmnkipdVhGH0HCO9RRSreKpxUpX4A63LZZ5pSN6eVBDRIQ2EXp9DIpztC7aNNq8knI2HN1kX3z
MVi7XNgouQYZF+UQDnBsKDSqEUGgoKnREraEHyaVEVPkIk2rXXMV5LFkt7a+EKDN6hfFGRZCjfAr
w5M3a6C4KSHCEykLRtask5iBRV4Fggb1ITzV+hoggBOU+k55+WNYNUV6lWULyYPfQfDXOyHv1tOi
HCOAVPwau8IOR6ygRLCRe6HbpV04gPEJf1MnvVJ8RT2TEAlv+mO4ND1rcqNsfUP8skaZ5HT4fVNv
PiO+tZZpxy6N1nKgrohSXilY7Wn8+lNaApWUg1Kf8H57Ai2WWbLRVJmwEeNXaTkoWCv2tUTgEbdb
iiQgZcZAvBxo5Q87DhiWXL+aPvgOzYp9TZXOsmK6ejK7Xf+n88mTQ7afUPCjDeErn2aCODz02e2A
sc367OfIKbU/ZdY/i6XoquxUeIvuXhJXjDMTWx5agby/KMazN55Bc4zNU552R3UkNjLXDy3poKYm
XuAkTz12sU79GJDFqQSdtmODgHUKGJUJHRN7tK/6MBL+185Ai544p5hBInkTqd1GgSAWJcNROyps
kWl1UXPQq0VnL8v/oqb4MRtENF21q5pFjSdWFxP9rYCNY+qincqbmgjN2hCRCMaD26fFiXmUrmU8
SgYWZcwYtkHbIYk8mc6nMsMBZ235VVIfCbbBgynwAc/Q4vZhhyK2nWK7Upa0/OxcFyE+uQGspLdI
R2/531rRvan4cBYTmTj8tabkgF10AMxVZJvZQlN8iXX5TlFkTvfrLAuHoea21eEAAUlXnCm0J2Wk
6czl1oB3rkdpX6BIDKzMjfiHwhcvBFdlVRcFHATkY0BvIXgJKvkRpepNjyVG/Aa7ZlfykLUPvdLt
yKi8QRzOVdPfutDc8syCspCW76XVR/sg3uNkVd1a29OVTCMWh2pN0KAFj7kTJ5b4TQkWwj6Cb/cN
yfb3wNZEbSof/5XSjG7cEggb4Y0xI7KTSBQGDpHWc1Q/iLkYVwBzvzIXDr0YRL2F06dAF4ddvfTE
JyAV2DB9+Sl7qhmgnkY+2cQfPeG2XcQYQEoXBA5Mlg4UzD9N9ZMHZLLEEjbl+Ups7FURLnJoMUn5
3MlRnRIsLtp+XdoS23rCUEtZ3Rt9dYB+iFspS5DCa5p8gQfBhMTyi665t5KFx0KEENLeafE5YEBE
A9IbP9IyM0U9rsmWStCK46lFsUY4Sk+zvFjhsjy1DWF5fKCD6SuQK2eGfCoxLiviPY80L1wKyGYz
/fGzwU1ipsoQmTWpGosJiie1G7V/xDTwTdTfRvdRd88rKRx+pZLnCVGcMV6FViNAqthN2X9fevnv
uXXlsNxk6AzJ1l4lZMM1k/AoqvhnTMVHwB2p8xAZzUWtWQx1lR1IVtq/snFiCx2AADVt8ZRMvDzE
xa4mDqWQT1o3J5dwQg1nZecCSUNgFA+h0TTHiqxj6QOoTE4hY9Mo0zMpCjs9AXOrXN8/y8W5HN8H
xilFeTXPbEASxkGsPKv0vTd+gfg4V+VX17hsJoCo87Sb0Xho8zt4KT47QWKM/arStdWsXbF4Ce12
nI9q+VTkp1V/2O3wrmAtqVtlK3NaBo1uC5yy6Wsavmb+wCTlMHHTDtffIDzUPLwyaZzHvP3wmXlT
xEdJEf+UVKsJCL0sPAewIJ2oEM2fvFNbcyDSD2lU4Qe2bJSA5xnPem2Fphs0/LtuPpXNOi6UD53i
3HLJ0wOx6uiBSbCvlRAB6NikOb+Peb1Va1f15QqUt3Fzk1bBpVWgiYB5mNWN/rZ0LRASxuFEGl4I
U4qnXnVyFd46EFciT4CMnmwcWTJayb+Fw81QwqfIoSnV0yrgzVZ0kFhzPPWV9dBYi6nZ/qahnKSB
6lcv68axEgoHTN1/0jCB+lL33y2x/dLraJ2O7/l4ixFXQ5qazBkyZzCy5/+OrLlxls8S40BWQSQV
/K4qYYWVQfXGYL3JvnzII3/V809LWvogWxuZPw/LJZmT1sQYi7ajqzRem6Tjz7epv7ZAiCgVEEZA
KvBagE6E067E32hAjqCbPKhy7RIwfpEUqgFn/RD0xW/HOhby2dM5Py2/vueTssXHhYyMMjQHirXz
aeYGooiSrZq+Gse8xtt8nvfyLj1Uuxn9k8AbnO+hRPbWjoqIA6PvMEjLbUoyRSEwX+FzScRngzi2
ybWPhj+MDOtPrpVjsxQyVNaPoo9HP6pOQU48pJbacSJ/jyYKFjkGOm4J2RjeM1+6ijnIMb7VBO+g
X+u8ciHiVokwtVmeO/LvSzDLcyyhPp857k2VXD6uEpKV/D80C46G7qOvI8p0Zb60yuU4Mg+Dt3R4
zgcEGklEE0RkcbMMX4by22T/SFli04bR5X8OhOAteETgE+1Zmyjsce8JTgFvHeE9lRqB+H3LiYbC
62GXLK7PIJod0bhbPUbt2qLvZ11gWZlYiVKuBolHPrTCZ5T4f1PHt2UMOjecKrzpZhPhMhvchszF
iHyNEFlVHQeHSPZd8vi8fKo2tDxu4pCHKsFB1VKP8a/nVO1Egm0zPsrBsbXGrUrE2yw+lxUmlVFz
oPUuqt+ufKYgQUmO/JHxLkWtaaavpLn6wDAjfB7s7TRtKC7hpTCng9K/6yzSGetlze/MZRvjfzDR
4RBOxkX0i7mDJF2BZtJsk03XGvlmufgd44vFC965SntgU66jr654KogoZ3Z9dn/tGkvVyq7FYyQc
E0vwZHI+B+BmMU/Xg2ncI/Ojn240ey+7FTw/am/QSLz7/MuKnBhJJ2YRSfolY2BCLCpsRmkXtTvL
ekqI9GKcUTpOGiVAA+jVAgGJBxPuLb4wuADn+VuVGDu1Hh0/7x36EVH5h/1in5eT90jK4Z/YwMB+
xPwVYpCq5EtLzlN4VWdwEmcMCJJDeOZwUCJhnCnQGbCO8bHdSrFXJjsF/eHM3RTmMn/6gbnFwB08
+dlHTuMXdWPck1H+NsQUVEXqJ3ZuBvCw+NT8LaXxUBET9Fhmh+KxrO+zbAMm6NJh1J5T88djwf10
yYarKm1Qahl4tYlHC7yhcStjN5EIXB0Q6cp2WRA7dyPw3wDaEPZ+jYyZd7InkCqsNezd0CbE06kt
KsRe2VryfFL1wbZIczc9jcEfvqVCbwBfoHwohLI3HkKVBQHNH1L+EEzONl5CkSTwVCUylI7wtUro
SLaeUc716Dxw7jCusaPZ/XRW82OfruoPKJQh80p8g8vwULPdd8RRg87zxBtkzPxWzV6nPsY6cAkt
T2Qd7QvRE5dqi8tAUIGPpBx/mHaXjOfyzTM8SMpo0EGCzYQJOurLA8liCPDpVyEX0op/puhuDVv1
OkYJ95Z+pHMGP1MBZSMH2UEtekendlELu41PXuPUq6yOMx8HBv/K9HYjkOeYXQf1YA77GfF56k36
pzWFK9nQvbgPb1EbY9DEAIBrQZk7xsTI62XatDbsyeT0zAJmlZGHG1i6LHEhUTg2F26hG4hcBjBo
zGsg2sT91NTnxU26Sa1XEEHzImFg0ruIteoVinTW5Pwwiw3OLoJymcNdSnAvZZtuTHkjW7uE53uM
+uMQX8Y68ExIK6TgEJka9yxwRn+OSyY0xBqk9tTbPM03romUwCfsWii/FDFDbgNiIpis55xJGiLH
0bK+aJHfIb1W58OIvLXiUhalS61e29Zrq404XvGL7q3mFAFFqP5O0PeqZf8JugMTlo9um7jUqRfc
hsP4ZZa/KeBuBTDHAQQep6sfUvURqR8F7y5aFe4XMfttOtyQ4KlGmJxJKLJ9IEhLYCzs3b56Mwkd
RTw0klNQtce8NuvrJGPyLvr8YzJQ3g/ibzchvDdZFFVhQFreHdFi5M09wLAT/5aDq5sYMCbrR/f7
V4oDJpA01+QN1BK2HdWpiac3mcYNejuiXjpV5vgUfJ8P3Y/KRT4mwhvJEIhQMRJTKkBze72KSj4G
debokvFJxxWa/GDYFVl2b2XpkDYxoYOpSfWAlhSgKgby3Qz2MgrkYlvqJlEGEfCb6NcIefHz6FP/
T4JFG7rrZAUfmgZE7hdeOfRQR3WIGLB+D2oTqNnN42th7ATr1Ib8G44/Lu70lWHKyCO7yCCyRG6Q
hvRL1Y5rBHjRlyCGb316TYZfXzmEynWwzhV7TaCQaVGRUQ4LGgxIZpeYM2JaQe6W8T2FWcjwdWnD
Sply1LHtlx/DqeiL5q5H4BKX/4i3/A7GkfUQ+AXQD7kK06YvbjMdvxW6WJg0CwqA0XDulV1YdEeC
8bY0Z4NgXMVQ8spFPcnPWOv4tibrIRQi5x05U0axU0RpZWlsdJZE8xgUlc3trhnmoQiz85gE50Li
V25obdakrVp6Yc8Db0z9auycAcOBQbSLJEl/isDw0ofQQ0x09lSE+lYrdX1vlYJdZjLqITO1USQk
RGVj9gsWbYpA0kJtKh3MmE/2jbQNjTr3VBEyIMV7F8tah2Yj3pQiHdCV02eRl2vdvsj5apQAqhFL
ClQ+qh5aVEwaBSZUB5i2i/wvHuMPiXQ4fcJyEEC7c7QNEMHDEBIrSof11GChgzQqf0cw9pADNI7T
LabnAWRKgkHSkKTqrPkLD2DBSyCGBdjq30uDM44Xb2n9hhuwTQIvB1Z+btlp0IGzmXQSzs6JbHUD
u2rRAoOFDGH+PG9FER6eO8DkWRiCcpPkXq+8hpHC3xK+LjeAxAE3Bxa5VsUrKoM903My9wBZgXgL
/PGqmgSO+Yw1Gb0xESMYhbcYKWam9OZt8N+1pXlJxEFVspE2ZfnMB3JlDbrYpdqdJ20tkxw+adHO
joTimfHbNz25AYrgDb2B9c3ciwa2nVZxdWa8GhZLJ9NkcR3lr076XDgYhJXDvDHCayChWzOTPYXG
XyHrVVlS2JEIx9wHspcdfspjHSPbDJFkDolDs1oJOY07RN4a5ATAFQnyHm9LYWRMkSZP89a0bn75
nJmoTb5nVKImpWCCCSJhZPTp24HrKYjd3GLjHF5ie9WMHyBhiwgDvyA/Of/XJl8p1qC0ugdkU4ib
RR2T3poM3B6Ho6X9ZgOyIOVfwDeti89BX5T00sRn29Emd0KiGjqm/Nn6J5ISIEmQ4WMxRTBzq+u7
EoKW/iewY0HkuITw5q+g+PmVX4tpnomAF022Tf8Wz65vIOxiN911z3rTbqbv+h5hw/wjMUNz533Z
YyvlJXg7UF2xqf+CneZOTr3BargRTuILFwrWYNz81q9/EU7RUd1KLrruVXck1M5R1oQC4F2Ob8Uh
vGGc/zTPpBCfMdTV74Iz7kCAVgAsq2CHYlx8QvQLN7o2P5uj+myu7ITTN33oO8lm7NoYa2NHAgLB
Um+QWm90xiLeHW3EWh/obbUPd3q14nnhV1NMn8Wu3YsvdMTA0/k9PGNJuGdX2A/8uMyKQfHO0kUM
Sbb1X0YJW0F8o2vVd9rd3d5uHHQGKy3b5znbyK6l1dV+oifj/0CSys84+s41R4quOFz4OX6GQzGu
4Rj+/2MR+0ic7EupLqJ4SP3T6GZQCzjoXRm8C8i6WxEh+RZxcP//KxLCx2ejSNeEzmUZYChSofg2
FO98fPOE2R2D1hS1e4hNDGz6xY+6fTNXhOfFpwjpySAkJ+oVWfLKNvfCSH3Xs243SMbVXxRXybbw
zzVO05YXjmWnQF3CXvY/js5rt3krjaJPRIC93FoSSfVmq90QtvWbvXc+fRYDzAwmmUxiS+Q5X9l7
bbLbGAjXu5pCbBmOx1RC/HxprE0hUPCcZQotiSlo2P7ZGsP2vuZJqf3dUAh/WpnajRnPuJ19U3xG
2q+GdqWoH37zY8BDylJhTT4mStfj3NF2ia0Qa6CjimWKGktnBoesqTitzeYk19ssRt0Ej88MF2PG
wyz+mtaEwCEZLlaSPGJh9mLCfEzgsXDMcbYRJxWqTepUnsaG43+DNHo/qcecFXNR2YIW/lhTvo2i
mNd76KNdh6YOOb4qyLIjME5lL6o7pY4tLe+JFvAIm1t0GqlDShXAdMNX5E/YTkoLtZsEmGgcwS6k
F37rRdOuG303yIdadIQEc02Xc60P3l+c4U/WVxWOKOadYkPOE3PotixdXmVEpRVjR3Sj/bBX5wOD
P8kTa4gHpVkDyqQ7qstTOutVObp1sn6MwY59G5XLjHnTk1VYbcvyqufVh4mU3SN1xbK5dDbLiEQ8
gQFmlomcO9NaRGXS+Re5i3YqRjdB6W5eczHHdDcisRrQNPiVQiQrS2xPg+ZPy9R8S9qPNImbAgBC
2yd7gfj5LsaImSCu5sLeozLSC8ZzafdG4ZhrPJZoD2j8aXSRoc7hTc0pZNU+dfcB62mM+jpGMCw0
6U3RzX2mVSsVTU9aMTMi2MAKv8yzYazRmpcQ4M0f9MFuivcP3qoUFlRHvAwMLTDT0KQtw/mjEHWA
yfTfbJ/BRMisQRg0i4i0PS6bFINE3HTLkLWPBLJqaPa1Rn6RJZgrD+Ot+YEgtmIrorut6u1U2QSU
jucbSZOGOXv0Dnkhfo9iexdKvtW6ir99HhQ+NiRpEqCy/Je4QLSbDVBu9bPAVKqrpOcpI0p0zl1C
EpByxKgeYpWh8yzCiVJkddGq7Kp9FjN8IGkQhSWD/HB0WdlId+S0Md8AOx3dDkl0YysXrgfrYlgX
suzwRAYVuKtV91CUVf0HoM+HyHsapYfaXwCGEAMxNI6JmbpSLmlle98cFYPgMoEsCpTxKJ4/Colq
ZM20jCqXNRQjwqlbGMRp8q/QRufZfbCMYnNc1ocuPMWoYWlKlN+2/ZLzg18c+GywQlnUYRCN0PUW
zb3T1vpwlhmZEdq8qnmaLcI6qAZiFHTDysyWQYsdls2JE5VPH3iOaeLJsuQPu5BOjfed+3uRv47Z
b/1C29aUL1/ds/80vTtKReqHv1L79FOiNL8EkreIrqY8uk7KQBcguaG8SeMrup157aa8yohcaJK5
3r28kSZsvi8AqX7uxPE9JtSzQil5qScIIEi44bFWMxFJzpjghk8dCJjhfQrCs2YunoHk2daAWPN/
oy9vNczkZFuLPAC+f2a8mTOCwShX4dXXtt2PUnrHuGI/YJOK9/SGbz6soXqwsVwW4NWj8pzAe5Vc
SVuTJZLV16haVaItTyvcLfG0j7zwVAiA7HRqBd7q3O2rxbxbdhqGnoGwNzKEudNClI/+eNGxnbLl
Cx6EhzH4mgV5GzznIM0/MyzjAN1YvWvTjnBSgjGuaMxgUEUPm9+64rJAdU2EObtx8gGgi/jyWTZg
0K2gDwyWHRWbsqh30r0917nTBuxNoDNVduytysJhgB3Pt32hLFNSEsmzOdnCzJLJ62U7YtRq1oZM
M0drTqgBtlBMppysqMYQoMBOAGuSNza9ScoftMTXoWTzHKzsE+cmJhqOP/asMHQY1IzDypc3pcc5
91fnHKaOlD10kPwF5J5+NVBVYGEW3xkUpfqnRALrMT6kTvFS6Txgt6i3XQ1eu3/qmn/KUumOc1ia
MZBQGOZmeh7VNtFrGh+VGazasHJlGfVyufKxupkGSc77ERibqqCf9qyt3kVwBTzbLG+pgq72U0Ic
iYkmsm11WkXP3AQz6cxqtexgSFfd4FdhKesxwLdS5Ar6VwXGUC/fpbQuxncdKo6ib8ijXybkf0S0
J774ovUl5Y07QT9ldWLbk37UiKDMPjuFfcSniZ+BBa1xZOTOyFb61VGFNOx+fB+cHFugp1KyUqkD
NmFNgxrhT0LaBNfJbH9G5C6NBPWgvPVNuFRG9oJR4IipBUGiQfBP/OI85cSQF+K3DGLm/ZhnOKwt
RB+18UCNl+IcS+0M2X0EmpkSsUvSBWU3urLEc9GgGsWrDrm5M7cZD6V5YFiyhB1TqH+5zn6mAdMA
MlXBfpxW25YpY6EMwLwrp9TgyfJx0U4QsIYJtLsr9cZ4pqlTRq6ey1R4Batu6p6cRTduTRzk6NTq
7icLQVmVdQzoc/hLPH7ZEZi0WwpkD/0rNHhRz4F4M2RktJAiiT8sNH7VkNY3BpvP7vqL3cdRxQRz
iAfOEplpjZKTh6KG5XAe4vgUKN1pYhktiScz2CvxV0pD13JBKwMIVfVtlJ86Y5OC99z6oqi2+i2N
5oAh4tnOUJ9xrTE+7+XjgDI0wqPa9ZsOuXL69McVuhl40Z5Cuu2G1pINk8jfWVJQX30yamTCo5ns
ZQ/ycOSGVEVCyjchg1hJ+rN4BM3IFQYO9m0/Likr+RqYpA3ZUeivqvZIsdxyqHfQnIjOzU/5tE4g
nwTHYjgYyjtR/4qC2ILiWMwJQzToiqovBO1mUXlIKiUCxws5Qzion0n9aPijSHvT6MnxOpSOsgXw
qHV73zaKtSlA1Uwh4G3LDheH0wHMLZzRODGR5V42MfP5C8W/zCMGhd95hkt+CcELPQmDIznZa+qy
+IcglfMtyRem7DIcyInZytZZRC+8i/QTSp7AOobhPeSKwxqkVcm77HzD4dArhVM2HaJyD0ZtTKm6
P8lzsKirWJoJvK+PRL0Rj4aUaVTOFVhlfhlR2nvDisA2GjqWWuw35o2JtKIwHgSsZkdNvmv5Xmbp
3l1D/ZwSXkU/oP7O7WB5Qo6qGWvxxdiPgR8TnmJwYDGU3oqfh80KOjPEdtjNo+7Md3yLsh1j71Hd
l9GVsOtFUOw7Nm1R+VK45hsuIeI027VkfksFT8E71jbV8PCHoyHxrFG7mi7Dkz7ewNg00Qcou7n2
aPybUa051jv6xGA1XRHylfgLCbvnUIf4sZLxIVZL3Gh2K7uRiKDCEdFaU/5IG3G8DNllSH704g5V
e5W2EJRcDDqV7qrcFuMJewmGVcIBa4J4fWLwHK2n/UUwxU/bXRPTUfpr2n0hL1b6xbnsbE9z2nIV
dcReOD4oyKbYE68Vk8LGluGqNVzIaz0/pNm/SP/JyJ9jiim7WbG3jKOlMKJw4omuYFUwIiEX2trS
6Jel0wUuqKBKb/ZJEVSrQkQrU2C1tMz6h9A6O74xxSbZTJEXMQi7B+A7rMfIJ/+ImAn8mRpslLhd
FmzrVRINvrHXwzYmVxrfOVLP+8iV4VF2xz+sDtSMjvyBWKWLDxWa5sC28jNTCD+gXT7XGvlqZEFY
As88EeGHJuYQrSk/8vIn8vZe9xooSXUAAeFaUU8gV7PWocReNrmNsrZJj613RwtdmN9duebFb5W1
TA4TjXp9ErWX0mOUvCUvHwWtQJG1S/Iv9CjYkNjtHBF+Y+LOEIbLRu0W1g23OCsbVqxLVa6nZUDL
VGkFbIYu3OesYiLUjEHxMHTMNy3vS6VyxbERHKyPnouhNzq373Qnh8oZh1R4VsdoJVyZReliouHe
bwYW3mnuSryvbXEi3IIoDoYfVe/WuJZmPJ6AIAgEKeu4RGbZFMr+t0w2+SrT9MZt6/qREexCWe8h
FBUYoY6mJW19qzm3UZpv8xBvjU6yPW4/mU1CDflPawcXrYqPJrm/NiqAkcbn4TGf8jBx1F1w3i7k
cYX7FaYQnEbI8EoJugQMAvEXi4rWZTKtxTyEK0JsIWPk1uz9IgykzJGtVtxoAX6AAINznQbO/Lfr
KsAEIggsA/JJi6mncSPZf2oWM/Jsatnoey1jZvTNidLNytQyURe0D2QXc4OX5rLMw5VhDK7aYr9i
LV3svOFfIRl2qSMOqYH1GpFhxz2kDY0vZCdiBd2NNCWEXcmoj0MGQDEDoKx+SEzd8Q36UCdKxr0p
lwGDQGrK6QO5QaNcRPHsT66A2sFIMvS8yH48snXRcKsoYbUfhWtn5Jadd4WsYaIR5kfIMd1nC9qL
nNisEtAxekWFDZ/C4JaIRIscG45NHnmjOcYxI29YtfqPOOhLtf7NphFT94kwQmSuIhV1+wygfqc4
IppDjh6wy1vgXeBfzW2mCqgSG0Da7a6LbUNQUKw5DfMR0yT4Bp9Jm64kRIdatmtku5QQW04Pn/qB
tcvQ7kP1pbfvUNtYdbRKQ7rIdsLmRRugGP/IPtViSCkIKIQPhDLKftReFnerlhgsM1KakIbbXsdf
CJIP80xXRBfT8nZ6JxvbzAoUauRJQ7716Auz56V3RJ78L2+yWKuHJ4OEOWHPMk5reG6/Bv9H4MEx
99ShfrBG4L7XCZfCVMz9YvTY+YyLLqCPg6Coty8/2E8t8kWTcQ6Ses+6KohD84xBxQdmyKF1ZH1L
dBLUX1PdyqNLIcCCcozWmu9ILSCUBbp0hB0mOO2wm8c+JFuEIsKX/ZBc6KtwgLBk9AcGfuN+fvaa
7Kl3M9jsX2qpIJBvtX6GvadEWPuGlVxja5T+9dOTNTyisb3A554y3YeWDoseGfxHKn4Zwj9RZRyb
G9SVvAk37XNEZzgbEQref0HE1wlgh4HsNm4kh1BsdzCl5RSQwdaAK7zokkO70od7AX85N4/FEIGv
KSiPhAUYyTwiOHImTr2+6KOGhPDKnh9GU+DaN+mZjoH5jFlk8+UHb1FiZ07mLh52A8yHgN6c/9us
lIIxFtFyGD1Q3rL/JA12ZVPLDqaLcTebYeL+Ea+nKZz44kX2jijRGmEDCIpZgZ7eC1C5ku9qwdNr
Xi0oP74/RGZw0ghzmTQaEBJP9csUXEzIzsjXKPQFa+NTdqnhupF1mumlKT41lovKOy1+Cz5NI99P
44FPgJiSlNMRmatZ7irhU2rOmLrT7CpWXxGUxgmXuf/Pgg6Tf5s+jz/nLFm6KYHlyQk8CZmnrcJM
UN31RAEwc//gm6C5aLmEQG3I7vxz1EwKQ2bceXEfxocofbMOqVpWpSgsU3AY+m+P4kPJPzWWqdLQ
AH9ND1NwUmt+h5IHKvnLs9sQ2xULKN8jeTpgrhffyYRlm+9InyEH8Q7XEDQawdqzztObr3lE1AVf
/KkqWCJtATc6fGvj3aI5Vj6nVKTS6XkU9iizUZZ+dNKpbX80tt7SAy8tXKcppgX8lqEofyi/FGsB
BUzFv3MQjD6Wlv+xD6OAg9aloWKg2x7aMwkMXLXlTSdYjqBx/DcNGKFfVua8QpNdnstze/NvxDzX
G/8QfVLsSO8WASO+sYR023WEEAjW81/qphss77xLSA9nyiJGlhcN6DLeFIx78Q1smBMDZix2y4DR
tvxXwZhVFqrk9H9A1hH6GrPsbonYqFQ2eNzR9WMUQcCNcXsBj1Jxi0/G7CqIb9waZxGAI5Cscskh
imifwX+qfzCgPCII3C2rZe5Wy2Kd7IrluKD/ZaYUu3yxcPYLmLBO7Candt8hx1xA2P2uN+nd/yux
WzKVxNlP5sNlstU9uLh8uEXKYyDpJycKiXyXRbdPrwxbOwJFxiWZWSQGxquW3hLf2uzAg6YMAQle
KyOdxBWKrazuMLEU1qK7kKT2iuXZEShuDN/JTWYNt3xcZoSy9mf5BzsOe0HdHkNM6kduWqXYT4+5
fDbcSDqprAckB8ofX5PI6SKlx1ntxzqJCVpu+78hzfWinZe4K+tvgRss7Rz+EC3IgGSxZxTm4FeI
yjUGJKF/dLxdnFxBuE2J5AhP1J9a99nXC1nxP/sg+kmy3ncnj2zuQqo+9gyc+CjlfxYqnWoRb+36
Jl1p1Vh5h2CsmQB70ZU3WBW/UM3QlE7f4W99zb5Cts21d0IlXmRfWnpkUQpn2OLx9JZqt+QIkDAv
GKuCmR1Atdk1gzOnXFLdBeYaA0xVrdnKsKFB0VE8Jk73wM46F58sU1n+v9NvGbsV/bT4Z3wc00VJ
8EgCpXFkL7GcBIfhT/+HuIPJnLfpduMq5CfHyR9klzhbN4MjvFno06E02P/DNSR5QIr9OE/cEPM8
iUFbpAeWjG/I+vWNJ9famSuGQkRll9GaFkmBZemjiVlbow1fAJsqYi09/MTAa8CITVn2f5CYZyvo
1jSe9BW/f5if8DAL5ZI+IvmsHjUC7rnYdKj4Cn8dogKW3JjxbOPGIFLbFY1eTVKetI36fSRtR5Az
8oZalzwmo9033R7RfdU+Pe2l5hvLdxvlQEsyXuJ78ZJ/aPD9e/JQjv1ZvbDUZIaKjbhEG/MBtoq9
a2Nec1ISy8YoOCGwRlQC6L1yJb/4PDo7X7Ek7RrqI+x8e2UdessBcl5Ig71I/vk0Jgxc+w+DouHg
I5pT4ZDm2+UsbPnR3uOZOa3MfgHRqVNv85/6R3h6W6YqzcdXKWCpIXWYIzEQAAdnEiB9vd1XBlq4
kphjUmEo5MYTd8EIkZSIIWzzk7L1392BN3T1BwllyhdLlRmUpfMbGZmOT4G75///IpQZXIYAffRE
4z5NkHhCPfxCu6fAndC/TfYZO69Jf3PuMS0cRCgrARoTxt9IiYHQqjz6EbhMX2AU3Cfl1eBFjf0i
3/UzeGiegxA/zbcsqrFjKre0qk4ydegijto/AU0UQrSMR5hvOlUMOEMKOiE5aM+WPiNIhiZ2hJ7K
nGzFS/lZqopk+wo7cakk/q706QMU0EI+6xcrrNVDKQlvZPBrorc3AnO9QLq12S2HeF2wZhEwI2Q1
iJ8JZjNMfaN6LeHZRfVPpYbfGlogk/wN5a8rofPtJVTFU+365bSq0ldenQrtxgqVIVNqXTOuFam/
MdeqjF8ysMHnKNOhzv7FbYzZYqd4TAspTFUb/arEcMMjLA78Y3kb81PnHc3qlhhuNc6vRCPybvUM
dWomt64aXJldjOBTCo0GbNeCawJiUKUWMQJrg/DnoViqzYWthBZ/jc1lBBNis9Sd+NuDMGU57M2L
G2r4uPktGKm1ZrqQEyZtyTWlRqWv10CAynx9A7acnrm8RjU2+QBb2HdkSEMGRD96eauYUhXbumNd
bmBt27fKhiMS+5Uw9z7m3ZpFuHRfWpOtMsr8ujh1w0mDlJI7CKFM6yR0JFxv8eezQtqNA/Gsyhwo
DfkCQ5L+VUw7klpMndsAMftAIhRmdjXEJcW4yfqcWp16jOECgc/oyRetJkG4bD5KAQFycI3HrzD+
B83a4H8jpdyu4awKX5EEECkZyqckgR3wdO0MNoYltZI/GZML/bYnMXl45eYBTZGuP8d0y5CrNu+K
sQuJFr/o6tFMzlp0sqaHLgHUFrpFn3HIwkH13uGIiSCMD3i3PiojkplgU7m6QeO0VXX1acErtK98
4tS6RvAqYputemldp4S2yKg/2GVVC3Z4nvFJ/LVC0ni6xSnVGjCnXPQ60NKSSTp4lBC9vgUAFKmI
CcmyAwguT1AtMQXr4zGWXdMfF7H1DJpjiuizo94vufsUanGcufkx4UtuamQH98n49ZtLmR0wJFVY
AoEUwiKuZRfL4rERDxzNhfdFAYBT2KsPVrkcRZclVZS9JkoprdsyRvAU+OEIPEfx25MYrZY3AV4i
dYkEqmDQpKUeke/CPlJlE9fjPEn1c9jdGuufPl2KltKVH3tdTWTrkGFvOQlMw4E97qeIusIbmRb4
LPZE+or4RahpQxdUnX35Ux73VBUqS8juS8f8L5jrTtiglSxmgXR+bIojfudMQuEJpSR+1eMLf6Ya
Xbv6aKS7WNghKM0k9DLbePrE1CtIK1Vg6o/gdINUcZ2Vy1Za16CClfOEfbQ+j4ot9mtGx+2hkzhE
tLVVuOhlqu4UC7dhLQROE+DQXUHY6kZ7yZAn5fhr2MEmTobSzFtpdNJ19pf0d9G6e9qZK42LDx/s
tqx2LXQXQY0B5K2ZckF46cyvILrUDGPDVfYrGnZNtoXpzDhrc4AIwHFwtVoGjbjHOXZoOReAZlBj
RujnppUhL3H7+w5MJ7UmWGDCu3Dw0n047fiEFrAUKG4s9afGa5pBPHaH+FDI66FkgvwR7edR60aW
HCBRYfbnF6u02KDx8XASTBpsEmcWKsuQ8StCvcb/o4+VN73X0G3M8N1jOBvcsHu2/jsTtgBWOv04
6S9kLUSLwupBT86M2Q7RjQXfWvysgThs5rF263TxjiVRCplnuPIy4lAEa+BDErCukCGpHlgyMERU
/G/wLIF4QqBrGa7ZL7MRteRKnJgM2uX0qXYEem9B7gjFk8nO8P9GkDmfLKwghhno3D4sxo/fbXIS
1LWVnONyhy+ctZst8fgba1ztqgMLPY5dvrWpOtfS3tBWmXwLiy0CKl3aLGfvEz6GUt/CXKSs06dj
UO1Nxxf3yFnqbmkRn0RN1BLnEUIY43K0I30nlAAPEZHx9M+/kZ+fYM7I8pNfYSJkJUA4/J0na6PZ
+NgDouASYvFijZWC+umbk6o6/LPEDQbA1rqimii7Lya99UiBQct+DFpXMZmxk3eI4GSwy5xQ0jVT
+Tp8WiLJ0BuIDnKGwW/D4CqJdpgjyKLYKRZz3StXQhhfW8oPxhOp96h9G+BOVwDaW5hggVmcM5Ov
6ZtdLmeeRS/aILPjnfMIHykXIXBJ4AfwL/SPEAd/tF4GzCcjgr7Vd4/OpDCAqB3E2G0eCk57FsHq
X5hv23G1Z5MDJHZWFuFKz8HvMJFQkHwDIuIYRmYPcydz5gOoxV4RinszO8ztIRxrFEbaagIp6D9i
Y0voE1C8ASSU55jSGsY+4VjWT/9NM0RTCfC8egIFS2UbpJLAy4BjBq8w0mc/drtuq6G2E62rxT8J
ZTCpDOVSeVMBWuqpy21qKuQPVulKCBkD66LXJ01feYlD0ZpYVOw22jhu7CGkXHeQUwT6ChmOKq6R
+YgB8C1WIfuWMlFcSuLRS+jhVh1IJlGH5y4AD3oNwJwbXMErHnQTEQVqFDaGGr4oBJe7JRcUugfP
uFoBmpkFpr1FPb0nE8eGXGy9OM33ReIjMTDYDubjt9r82GzcGFPDQbc2aX4CO5oLPWyHBgmQpH/5
4jn0vGUgDO4mCCoA9QhvW/bpxa/O9jGkwdIaJEPc0vz4zMnHQqAgZhvBECOo4EknUQcSQpMAYS3E
+rtGCt7PQOWAfzUMlFjerih/Q/PikZaGw7H4NGoHfk08xwMmKAw8p07uZrHtpnuICzJ0jJ1F48Nl
IYLhkgSWOQPDSckyltCH2AMFYAd2tf4Z03Co3YKCwh8rRgVoF7ZKc831g4k2suC7H5iYtpGy1vBn
YNQuGIGGFN9TuI5Av/ewpeB02iTiKftCwk7wnvp30BwU+Tsyn36UEAH8GlhYFwoS5oQN0K8k4pp+
+VI6c6LZ4hwN9EhoGCPZw7LRbjVOZHZoxGPMP0NvKLTLlptCbR7oUIYYnHgGw4CuIWtpAwNAK+O3
IF8sQGvBU+JpT7IXnsCPKIJUqzBAIilBLwkHnKlvtJgVWw6BOVNABVEhLQpGZghwNlXJX4qquqR4
XqCX/vDdcOI+yYx6KRa3nlKx7b6nAmx7Ed/mm7aaZkUPIxdGs+zDSmS57I6aMuBS3GUBcWoGYkGk
X2V5I3VaCcVFRbyI9KmTk9pflGCbjTNBaVnXOPbAnrJe1aarJ5wK8VA1j5ormuEZLoVsMSe+grFg
rA4vRP6TmTJ0LO8F8UTpxn9Klqszbiy1M6WuWX4b1X0igYFUXxNdXj6oW2Cj1Z07Nx00UJsO3zHn
fG1BGJEeUnOtxr80/ZU5CWc9jWzt+ozhz7NTp42iuHXAhQt7ICFFW2NrXuNcMXUE7RhGPtBmSwoh
6reJl0L2i02PJkRo/g30xiRFdDw6XXRsAcKmWCwKZjGy969PrL3U/pNhcvXvBrlWQeetWzctOuYk
WpT6XfSvWQHSCndnOUHNq+6eUl9U/xZg5oPB4Bd7dKm/4OsHG7CM5/3GykE0/wkMAgJypGGDVuqR
mG4lfYjYn8OQGTWBM/lLGn59epiwfvGKfqj+3yCDdNDuSd0sLHZq0IlG70Lot6gSY4O3eyqvY/A7
7614XlISwArVWgiRtUHMD6QBdUrLxzm8RVYIF501lIqDNeORHxG4R/Jvr157tGNd/akA8ZbYrBcI
MALDwbMl1tTT/WGAUtvoxzRxEwE880mPKOt/O0DkKYiCBI2mZwYfgFUKu9H25Gwvc9I1RNN0vZgM
BRT6lE3iHKVB8oXMCx7CF8Dmhm4A9xy8IL4FA4BOhQFcXVcx+V4gaeC6RbuJVmXqvv16DQZOpjei
yA+9f42SE8RJjp7Jo1QCBpCQ9ISOUO1koGVKD8FRP4jIvWW0z2oU26UQIV0QFvCVFz3Bvdx6rKMz
aLwZegYvONsxUniQmdEuzbYj6an1WssfWaJB3gDLtZvGdd7ujfCcMEsZsQXFtG58ITPgeRpuY88w
MOHROM3PRDiDSZthWfX/6E4AwmQkSn1JnB4854L4M9XDx+y+jdH0W8PNFG4eBbGyGvMfqYqWjXwz
xnvSrE06fP2ejQiep0dYA8Lr90YMkwZi4FgQ9ub/G5VrBzYJTk6TuR28htBjBMBsOuIGTHgcxGOG
Dyemh+sr5WjEf7X+VcpX1ahQoad7HeyWas3gKboMuH8ZRokSdSFgONuLRyfv91Mer0XiY0iXVORm
qfGS1OlPKyBBJCUYp1Gn/kbMhlsqX0njJcbvRiK1pP9VHGWGFZBUEC5bMJuZhSMt+pu8H49DLIi/
degaBBgExrdX6GtxNJkcApcT33r6y7RYmFdd2PGJEqv0bBPM+QAjDy4BBcG2hNYXsxRDZMklHaIO
9JcZEz/+bOJG+u84q/o661IEpzbfxONFyZ6oVKHQMvMzvE0E1iHeoBatB3QvzyS1czJ+p1eE6Q4V
Sa8vK8Ij2JZBX2xPbeCW6ictAcdP11973R7QJihnkrHz5A0aOeNIC4ZTZVzCbCN716naK+LBhxwN
MEvqrwhRUvQ8whno6wo3jUZSpcE8bD28PZMvH5goNeFWJj7K8LdFSkpNdheYgXlLoFRHrVlVTUlL
QF4Q7RmLQQ82LNNlD14R5omdUcNw3jOizlptSVWhMd+vjYVZfRECUouuiP7YskWWzvo+GmEnM/Pe
5rorGoggbjl+upJi8manAjnq1wQRc6mhn879daW6zIkmQNvSBRqqMqwSnCLWUmQxjnBP8RwRylXn
VAyjNYuO8lRqdlYAaFgZA8hT21Jm6UopOl7zD9XjB/wMPiAqY4nAv2QlBLdac3yV6dFeZJqYrH1K
ghFutFr+a0kclremdgiB7+tuJX41425KqGoPUNRilOQ64eX6Xvc3EpFM+D4Q2WF2lcic3BMu9c5H
EYnPR6pScLLx0Tn9eConfiHpJ+3B7FkYnwATvzvNGUhmic4+aTATorVtzwddBbba8YGhK6MzNM5l
/wypsL2a5A2tXYvSWcawUorE4sC+FTqmwUynW3RjpuSO5T/CYMx+XZEMwUVqpvd5pye3u4SfoWDj
KIovraePb9iCSfwF0Skv6V2bgxy89ZGnRHuZ2U+WPiQFs5KPHTR28MaUHP6j4H8ERystidWobasg
3a/SPnLk0Wb4MzE0+ED7lQy3oof/BNAyTIgy95FhmuNC8SSgitwIDYBcDe56i/hu+NcY+8FSiNME
gjDhRtn3GBQbXSYpjRFL8sx5tHwkJPI1SnK2BQRSrwNWaJpZ0br/FtO/PqYx1JDcT9+WwZs7ezUY
v6fFLF5GGmDyRaC+qZA4ETAxXU2LaYB54q7JcIOEZ2ZshXfuObfK+hYNGngdSlIUJzkESr0By0tU
wIQD3wdSxH7anDI6NiD0jEXxM2Zztm31WWcnfDAk0abOGK510ZGCL6MNcLmy18WCFOgQObnepmMI
51BXPkd2WhG+3EJ9S2yXW2TERb1HPCUxlRla/jlwR3xxh7YxpyoTjuwtBlyn+PgRXQ22z5opRtGo
0e3hvZAE2B1MD0tkQEt8WfRbyLlMJBPYf/kRsdoHnPMWbW0AZnDImWIGbOeLBZA3R0RXCBgAlegF
Kdy80EUdT83vrYHdOSOw9778V7VX4LltwPyi5MlmdAYQz0wYl/LFFRB/MzK38G8kJRt0wIzWzWRF
krI1agW6Th3dAPuy+CdtEA/i1rm08Y/mPdvp3A7EWr3KcJPKW3k458IlLvBnsuThcotgKooetSpd
a/0d0JZ2QK8FRJUpCSgifKLKmFZWvjYK49PSQjCspKGIIO/Sd/xlMNRDtY94mVw+NmJd4QxY7Sj6
ih2DQMV6soyN/bcBMAtvt3WzaOP9nZF+DqKtFnZsYOWcHZt+XZBlytxEqOjdE8l0Iry1KXgnhFOa
mm+hz4WulrGkqJeBBSUYn8oGYNAHyWwGW1YSIHbl4IiMiQsASH1NDnfrlMjIROYX1OBUi/g0VUqx
lDps4GKt8XXp4j8L9zhGR99zFeKd+WtjEzLlR1/sdPDyFJjK1ffnNvQuASuJjpK6ziMGBdNvgUp4
rJhFIHhHjbpcqsgyChoQOfLQnb5rEShitDNAWvamsjAiEiUShLyA+vyVEbH8IHWqG+W90RkvjW/A
6+n3CTnAhpLjA9droOXlQyxgl9blRgzmqxJHq0dxBNO/ELbdPKuuKPqzi9UhTzoN9b0O30I7V5n8
wiPgABYOA1xeg3J+2VaAsB5q/oUBjn6Fy5tVSxlg/QVP1Nyz7h2SqdYhCjEZOfZoEAQULxUSnP6s
B/pSs2R2k1jLzI3UOVHrNpYbcytQ5Ik/mIo2Wb0Xxm09PRVcPghyPeX/w6FC7c5/nayfOFlLAhRd
Xican5Cd7qUDwEk10wIqiehyEroPiUG1lrz0dFNUz7Tc6oS/SNaafUAXbGntpv5QFK45x4wKz1Gj
Md1IPbK+HblOdcj4mqumes3Ha5fuTTLWYGF5JMGyZLGG39ZXybhj4hkfxuZIFmrVbANJZUs6nwyK
/x9H57HcuLVF0S9CFXKYkgBIgjlIFDVBKbSQc8bXe8EDV/k9t9tqErj3hL3Xjh5QHVYJXvQEMUPT
ECP2f2SRYjMi4lhulJ+sfOvLZzkTG0OlX0KH7iFP136EKLhjtpKvWLwXl9gs36dLwQJWGT6L6SMK
dFsMpr1YixMBRe33bGXoAPHZBMbWJwRJ46NXgSAnV9b8idtCf1ej8awKnF/zZ1e91ilePI0hoJyu
NSzNmnlPhE0PNyNoAXbzDsoCXOmRNYa0gmcDvN9cBYeUqtXCbF3RPg7dEQAe3qlrWKC9/QsrDM7x
Tw8zq5geIUGOA4D0QWUpuDf0LyMlGt6d0L1PAH9bdJ6A+mtsDXnxG4LTC3A/0gWVTwAqWB3QijEK
Grt/Ff7oiV6qjc5m/L4iVcjqiV5bTKLAjaZ7jqBKSt5qeNiRqu+UJvKQHDMgKtlZ+tldGyiBKcHT
4b2rupXLKjVq3rLyS1QYiXC9mzgoqLX4Tv9/8sfU6XXkCxH6KbN7i6Nbp75m6NZMBYQUEe1SmV7E
8cgxK1XHnBeMRaEAClrEeUwGHnNrQi4o0sTpC4ym0O7N9Jcoet9lkLFictxXxxJqI+gzCuBPKeY9
MN6IMAa+sTidaZx7dqCnSnmZfrwWiSxjxBhclwpQDO/QoexRo39G8MLroFMaVpem/Dei/VHZGIgv
KWKX/DmkP3NONnlwyM0bkhXmEAFBwoY3+m7cHOmOGjpa/U1DHz5nMYF6T2X+JqUmLz4RVe2Vzoss
Nk2910nnpPleUF8JIG/1X4DXQ1CKRXlGTk9PWO5SkwXyMfRnYKfUeMohhv6if+O3kgweIRsjrt2P
7ojkqPjVxeMwfBnodpaB1W7gMFbuhQbCl9eN/E35MLFkZF+zAC1yJpB+yeD9xH5/7pdsMXGEqqOt
3Hzei/kdeWqObU8kUdsuik0A2mC+YGamlAtXQr3jLC3Se899XU8LWuIRdFhcjosdbngo0pq6Txcc
cbghqBiiP/TsYemswoD4vo3fkDlG7Df8ZLSblaTjSmV2A23Y9NzCNCE6fKTFqyRfyhy+gGQQGsGB
1AuMDYKHlZ5z9RAnh8g/Dd1X5A92RiQ0CnmdiWbX+naTv6cd4QgqVnD8oCZJyRmB7TL/uAJI3QAF
76geCiQaCvumyX8ucO0WZ6yGKDRbj7hG8YNnTFby6VnqcBXRIhEL1KaftfXWmB+GUJ3EBsoAa+tF
fCkx+myCRzB9QfQirohohqS8widROpc+AKBaGDKnZlbbCYeGkgJDCCyc1C7AkOSHJgvIocW7tsTH
lteeNB9mlVn/JaGU56NH4wuBwZeuvfJuNgfDIr7OxWSBK1vHmJAEH9gQSNGRxT0KKKxQ7tIpWGDw
6oNLIdN0B9A6/V2PHLnfDzw0SI+M7CIO3vBTFOcmIDDIOKU+r4xXaztfvfPNF9IurGw1+57B0LfX
aXZcuTkIpD2EGJRlfBfGeA/53dRqyVMHIt56/yskUCEOXNdcgYja+3UqkRiM/02VHgzVeVk0pzFO
hXpdwnmWm7fccl3l2t8gAogxP6L6wjpq+YYmYy+Bqlbah1FQ/GZMtsjS4ycS+0+ex73onyjZAn0/
+ExJPLHikzroKrkliAVhoaiEN95L3iRRgJAmwPjrNliSjLMxyBvgtvcYI7sxkAIu/+lgMP0Fb9NQ
5+fdSvVVOzB8QhLENaEL1vBRhjdBfbfk2xDwMMXyWuxsOIdEOQjHDjEn9n43KxJHUS3cvb6TyWfL
p8/4TklY1kzpYpqyW9bAKXsf0TgRqoPilCRBmr9Qb7wZjEL0KHHDoKJIzbeMVTJ4l1C9zGg4dPnL
SimXPPHa+RdTBsoA8Gq2brLPV+LBPtEZK6XhnuV6ByYzvCxuzzb8kcOnVTLaCpu9LBzi6pH6yaaG
EipMLhVzypiAq4Q9swH3Kpxb/CtfAj05v48qfZAhoA5nxaS/St97ZEe0C7oIbHO6c5Dq0ESjamMs
o9Qeed6frCPI+W6r5yB/lPmnoJ4txPBycK9QiuWuNlz0ltASyTEjCI9p4MpTYFvAyVVilUX97naB
tJOJQjXYoUXdT02sjcIZm81X0kiQIrPgjFe75Y4BU2TH01PG1mBQkUm4Web2mg6ZLTHqEUEBFF5X
n4rparCSwwKJWXbphU92RPgx9ED/F3LmksUJaGhVhNExJjKjJVsAAASh41AMZczXgrbWSFA1EjLD
pZMBtGhGGBbWtcNEaZNapE2mnDjc9niC/5WGsZJaAJJZ42YlrbG+G6J/Jov3ATJg1ryLTGvK+tHy
dZePIXmqOXtnYx+LpiP5xgoOtTtDA6Axyth2K+C5gpzOFOnY0uyvKlQ0NWkDEQ2e0hGyi/gNbFnN
nTw0pDCR19YgLBu0iQVwvEMAShyW4J/1joepGN8y5aVQRJVF/Fh0hWOvbReBBVoHJdDWpfWFSnLR
wy8yhnIMDwjgkvpdZwfuzdOBLWQa8BQxrmpybIpeiW0iZAj/FSi7BF1CiEN36nadX1z7vSGhTr5i
+hPHlx4ny0aWRAggmauSnhLKsbiljRuIvuGLcwZG1kJ8ExF+mkd59nDhJToWMarn6CoTAE0Bjbwu
dXKRVIfPutzysxvBN+Fs8+wSBttLP418FNCJRyASMEnnjokF2vekaltOAFbZ2+DHqLo3UwTcS8UF
pvyAJb4C/R4SoMVD4VKSF9o6UJ5SttXG8yhtJmuHHGBXsQzmSA6lDWs1Vh2Cqqx2JVMbzXq1pZ0C
6u29OoDlgzPoa/wo/WMUQ15i9C+i6sVoQx/co6Ep+PnJ4bEA7vAWdX+V/y4PD70Db2I2Gy37lTSv
LYH1bDV13+kmqD8iWBjTIEnDkPKmI0ZDqJHF770K3KG6C8KHhK0tPI0MDQbzPYSkBDmaqReH5KB8
4AxP4o07hMVaT77nGqk96/qZNKBSJ0ns2YSmLWdYKEp6LgUZO4WmBBp/ITrn45/VX7IZMQqC1zBl
LLZXyEwX6AunBZCQDHD7FOJQIIUoSMFj6TjR14MGKnjT5U2LakEjZiAAC2iEiJy5GgrtJ0LDHX8G
1rGvAF5Gbz6504L8KopX3dwsApUa32trLBTM3M27kvwJ2hXQBrl1OzX3X7WkbApghZ0OhW3xHsZM
IbAv/ukQATL5PURbk1bfWf6GR/yp8C1lwZdWPjN00RYVdsDSlZFym2hEx/NMKbsiQykzuAUyGD58
iwBIeatpBJMwP55IWpkeo7XtpkcW/PXzTe6dUDtq1j6VFTRIcuwyPmS006ntukJRNT27ae/PyF9N
sra/NBhVlphuW0bwQ/QGNn14Kc1lBJ5RvsvFOaOoKjdSROLpte5uUm2sKmXVcXRLdyV8CuM5BnlK
ZaX2ziCQx054NLtEE5X8FL7P0WNJPvSLN5GkUagBbX2XjUPOwpZow1OAizMf/xkDq5OOcROIwt4r
8F+O4rMefWcV5zRQ6U9KhEp1Vdmghj06J8Z3IyftUN6KaJE+TYCoWEZHyPO0C7+o7xlbsVzmp7jI
8ZNqC6oHunvL2iAzZmt6ogoFVYAjNY4pzR+MoxAiMLsbsSKMd4E3rtovLmgc9QKpGG+a9i8JHpnO
kujd8K8+maVALfyvnjtPlxER9HjPOqIuhqfa3PqD1OwITQYsu4J+qqcWG1QvCp4tq9M8ueU9U5fs
J5S+eeg15a3WWTMbEK69LnyG7Jyn/uwH9zDcK0wEzOSJmRZqTGmQAwejqF2W6E37LSPytzYdUA5d
djXdq/NkjcROlJ9sNt1uYqS9UZmeYX0cteNYPat8LeUX8O1E/Mj6hcbCNA+j9Qrqz0D4k5RzEu+n
CYWJu2jHZNp83WNbtGw3JKZ6cnGzipdesZBnJjbBposNopprFC0Htrq4NkGD9KR1M/UlXXiq3KK4
w4xYjUSLiAaSVkDAuQxgJHivmujcarxY6s4Q1uH4G7rZuALoc/aTUyFuq2tOy7MooUsVZyJNndMg
Q00wyBDt2bPKlzxW+djgcDvQLtWtx80H5oylILyoCGaFQzZrtEbnQHhF8s6uAC0bEGS+X1zDKeHK
fyNAhEvDdrJHyMpz02gnAKLIR5L5Lc+PkbXHRJ2z6CMLIcDMvqeRzYpDxjK/QF2kPM38SUsjF9Cv
jzLwfQ6cbNsoG3bly9F6DuBAhlwS86fRFAcJw0WsocJTVxa86c46+Kx7q4zXySJ++NombyJjiVQ/
6/FliPc8/e688FvXJTBXjU9H5+77TMUb47oxvhYjyLNTEXhBuFUIV1EPizkeBic+09VRKLfD4KTp
tTMPlFeQ4ImNXvg1OiyqdN8MfLj/NA7cYE19HqROiJIZx0+OV4UsYcUJ0AYzhZb3lnrOrWsGwZYC
jgNfKc/KtB9mb0gdcSLMwk5C0Mk2zNquvyk4BvGX4INFVxEya7M+ZJUBpPWhgcbUMyxeJkEvGAx2
hHUh8kHS7PdfDA1cNJgMCLsCg+Omk3cNq8WmAiq6yobtZCE+k9cTQ/5Gu7tG5RXhU4ZPpJVcdTgw
70qAYZevqbGz7GkjOgFqhueBcuRXKs+WqthR9gzli4IMK6wyMuB5Glun6r4kFOCAiAIsmYEs2qb0
GJV/YoonyPa7MyA2iUEvlE/8C/fJPGQqs77lLg0OfOz6aCd83op+S+vjwBgdZTzRonw8ufhkqzOC
Qu4f9XToWfSZI7rwZM9IqtTORn2vrAO9IwTEGB8bNT5RXYXxkWXLoTf2J8lihTs3wAPBQG51Jn7q
eWS918T2zEGA+zUlUpzNQXGpf8C4SFTJUYL9bd9MDiwhpCl6dCQfpM2xh7xJ6UNrNsZIwV5f6oEM
1dadq1c0lW5XX8YQ2RMwPaSf/FWqO7o/fSAvxHpxVTDoqZctJQ+vwt1DHq4hOy5SDKAeDU+tltH3
08z7y7/L9E8RkJP5W7U9N90r8G+jvNPJsR941poW2xfzwfC9Tq4SJkehenbdMUM/L02w+Byl/x1H
SFPGSwjw4HpVdo6gwshwyONIsRXsUBYHPlXOxEdllGSR+a+k+gK7torSH71/iRqW0h0d+yCeDYUC
jYN3KQ2RFI/cAAJdVfAHh5g9pQJT/TOYPwlWFOe3IHzG0smdWKVp2EwSeZc1M1JSzCy9ChzwWODa
aa9ZfWl5WST1UDePinaB+J8iPsrcSMlPxTLGgOjX7yb9sqyVGmwg5sgjfW/a8xjh2Uqv2Lr4EDVs
0xuURGIFnenTp7eYUk9C6SY9c8I0hqBYCyzEMw30z3CMPnOedBOdHTpT7a1jvyLGnatpv3rIUMpm
e+Sw4F6F6rmt7omowX3Z1dZJ4gaBTcqwL2XwVfAc8W/XkHNbLh4zeEgW2uuNZdxmk4UPU99ag2SC
LpgRGmjpMCnsdDS2WXeGbCH2t6L8XQiLIRQ1fFXFU8IBX0SzS7eDOkzCqRVx8GfPWXov+3uLBFva
LR7/rXUugJQkKBGIoy42Q3gEsuZzvJfZK1ZvXQBM85mHmwpfE4H0NKiagurHtedor+gHQDm0g2pK
4nPMlF1+NQpGGOZrxq+AFVdeUyWZ0aXIv1rdyyYPgMkg66dR+1JHOCkjIjjCJn7JukS+QOBSKv+F
PJK038uipsCrOpIfuxy3tzEElqswhpqQ/1AuG26aH0O2N2xOO3GfSEdTn7YsF6Fu4HlHFQpCijPL
8q9meK/K7yqxzfqzZJ6ZhNsRwcaQGzwVSB6OBXm3NAd6Z9PATiLTmwHNom4rMyHJrt5dE2lf+0Cn
Jo/yXyLjlB22SiBmdCvkzRJ9K+NQkB6yjgdhUfxa8iVh305foaEINgPQKLSKKOAY/EiQorqTVnlW
3CGhP7cEq3WOqFzT+so4o6Bd7rSXLx2hAURs6DAj4RCUGV2xDK8PBSpt1f/IrWNQvpfSu0RMmXhB
Z5RyryUdAm80ABv0JIrpBZrdzjejdxnrM1gDlUiFI+W7NLkmoIi1TauDXUEJobzFi8ojLmwx2qzE
cesjetD4avZcQ5HIONrtKreZvUkXtxqaQ2P4gy1qGA+9EVclvoa4/2X7XKrnGrvifGv+MWSm+Q2R
AysHcXxrVX4NE11D/WfkolP2HzKpS+Fzyoa1HEFEFPCsMlWbvluy+hazFbVTyw5nEawLBqE1+UHu
Hj04e5wXbGDpNemE1OiUt5cp+0L8tQrKu4r1hSeob619iW20ryI3bMNTOp01dpL1sqaU7rmBjX0X
kjcCYagKvqZlRqkCEpsAKWM7v4UtZEC84tamZ0AN4t9/54/F6eQKePE0cV1iAuLmQGNYrX0ZfBHn
0xXv4Txc2MgRxhQMbC/cpIMe2A28Ocylu3GdDyGulNBtpJ1hhB6sGTU4pjKHRv4sg89J+agr5Od0
DN3esIhTZPkLY4LDCyUfmVlPJDJljp8bnxUatZ6l24iFwuR4EwixZIRhJpADqVVUnJ3C4hdYoTzo
kMA1BlO1gIWICLzWZMKPbYfNpVRDqZFdKqMelp7EO9YwSCNUhqDeWdzHLI4gDBENF2zYZZHqGClu
q3xnIW5xBElRuhfm32WtHHb34kpzYFcWl7SMPtqo9zXaekb3SmmsOpQ/MwMHJIQ4jmicwZkRf2G4
evFdcH2jAyPo+yCGyIl7Tw+Ng4piM2K6O8PdbVU6IxLDChWa8TGadiJk4CxkSYMtpaZRSuIG8SnK
UeM6W+jtwnybssdKdacS/g09xYrAUMQJGuVYx/m11v/xIHfCpUeblDJnZWUVlH8qk5d+8XEVrAt3
AcEkWfWeBh2xM2xx5M5pa+huZzPw3VD+asaH4b/QkyX0cgTatsYiH3UjXChsQ/gpBGXXV2QKtLZe
n5efNKFPUmphLbT8PbmL4f8pEjuFP4AsUb/Vpzh2pYpoN3roolpgRB1WHml61sZfpl5r7c9gQS0H
Z1UbVtXNRnILGxBmeJifgYtJUPUip8Q8AsGF+YjLlIHGx2eQX3dYUGfQ+XDC2aRek4QPjlm+ZOMi
VUTXigBLE6k0sodB8I5CZrpLPg5Sw/9S8a7EMDKk1N/HTYjudpGIWjtivwJMD8ilNQbihrltzWMZ
HGRi/Rpo/PDvm/vgvxOJRiIGA4t44qyUgcno63ypoVTkaHpIrcmatzXJf2QhTezhOKPx7qBUMcDH
XnMQy38+vXsyYkrC6ci63BfXg+K7FZZOnYe4kRkEgADiThYmJODTj9bhmU9QDlXLG4Oci8Z7ml5R
ehro6OXlNCPUjB0SwrBzpj3DZSkj/hQ17Pre5r7oxYNM2CmXhwUghmBZoXyX9PBqEUVxqMhZs0GW
MpWFSqoRzDtOdGnpHEZkhyMKE7VN44kjB3IUkN1XqYwZXDctYD4RoNG47J9f4swTug4HUGkDIjSc
Hjkcolz4UqBRZZewfs19Bdv0J9f/sWMJJsvJoTfO4q03iOekOB40jA+HwBvROiZ8xlW/g7PlGCHT
m3wbZsdKYr6uvYUVmrMEimInQMMDiihNO5MDouS3q/qXkkkoT15lTwFFQkJ26kZ+3vI0aenBBCZC
TPh063mcgRb17d7QdubM/7vDnaF1TKM9rshuhNPhjpJTE2NoRYC7M3nb108xMtB7NU7dXcwA6Re6
B2YkSvKoaz595lU72eymo1mZGwFttE+YaYI7NU/ZeiEPxeAmKhdRxNm27Q0ChAkr+FY4FBd1DTkE
iroXegvcAPk24MDpXNuLMH+b3bHclnjAZGE3hIumYAFwn5T0mhmy21BBa8TcDvMjTM5L0qDOhzcF
zzj8ZlOoDJfWYkgJLxUESvAyKJtL3t2g80mwBQDJIqWGUSni5E/W/DcRFqRgvBbR5tg6uK4qPrvq
pBJXTFIf7+myrJwNLzK4J2qbk3rif55TosiNZpX2spNJXH7+kx1aVf12i3T4MHSQCoRjo77q+X2c
b/ixdmmx68sddvfl+8SpSU8ufQLw3mJeijsmCg41dZeSA7TGjloy0kjDy9xhhFUePSKrXsZz6PTa
mfFnOI9bXT4uPAq4KQk5oP+YqPqd6DYcxmq/xU/8SkNrLfrbzsQw3fprU3QnbOMLQDfeTAt56SAm
G6V+dta4TesNVDlg1iYOJGhqjDhMi8QW3cMXYvbXRfGCaA1weTwvTBlN114SToTga5AffceJDzv9
QavGJmmgFyp3igStJL2QjRRaqOEIsq6PafuRzRE/FPKTe2phxYtsQ9+Vdt94ZevlyjtkcxwAXX/w
DcAiEDVG7BlwMS2GSKST0NixqmPAYTK3LY9okyT1mGF26zLQGWesNKC9CFUPhw2/qMjBeGGckhwx
Y7g/gJi/ou81MHMiT4nbv7Zh6Qvl81nD+pTY3PNGQtaA1s950wM3Ona4p4N4j75AZsES865VMU8O
1PIjX4ZP36AIDDxVxY0x0Y0av2b6RU9KS00yyYihwkw9rrGSWCMX03DnkZ6tNz/D8D0qB9iRFvUJ
UQLot2sCWYlPGlCGkgZwaKVvdRHgjdtG2pYRhRjF5wSTsCRokFgXzGfRqS4dXmut2LqaTDXzVXd7
uqi4BndxN4S9Pm4SxeXTTPY4Qf2BGUG+rcfRHgaCzKaPoqN7JnRDDTUnQkkwFsR0ugqxRd2z7pEP
fqcgeoKRsu9jkn/LxIuwXUaHkneY1PihyW3DuFGEd+JZTrc1/ls/VlylhE7LV5MxxVzlaDEMep/S
RBf6UU2nTIKUzB68x5yT4PqJs9kFFLJa5nRWrnh6eUv1zaJiTrlRBOp2g2kLocJqelmkYNWEBN78
kYBe4xfJomNXnICMrJRo4XIdbCE0V6Xgzb25tn39A+UMT0+FsJMpE6KeBFtEYBIwQmqEGXv9q2pX
qnmtmB1yEPvdX37ICt8tcv5CJxbqmxmTwqgD8GPcQ/fTIUp+DCN7wpF1cITciG1lEd6L4VuqUDHV
EatQMAod8zF128lnvGRUS7YJqavHMibWw0mn29MVSm/ma9WCmUoTt9M+Kz9wNEl0ugCHpzg+S1RS
U/Bq4U+R+A5noWQxNaATQElr8e8x+Z6LR4wraiAuZZ4Txi78Z7ldauRS2Xcf1rRJkA0KRtUcd1zb
pB0/s3ZhwQ2OjvlWIiXAKlCGBF8Rn4hkvFV8lnE+wIClU8k2ogx6swwiYqsZQoCE6ZEN/KY18lLF
2KgsCcfFc1Z2W1w1TFKmbW2dlUY9z+NJKDhsWNFLYeHpsXGEU2X6B9PvHmOp8jNiSyExypm7/K+I
t6KCEGHe2imwGYMMQRVQTKLqJIJjbKls0VgP6b8lzggmVKV+ABVroJGKiy4hXNm4IFlQBfjES8tr
lhUKHnkIuiP6QpGLejthWWv2VofXxRmS7eKohxZEecYqyqpIc4E9gf8697D0qz0LyohDfjvD0uY+
hLsf3/X+ZwhPhYadUDOYoSGGb1O7Q+8T9zxzwU4qmf0Xa2nY9vMEhPVEePiI9dWJIrct2XsCX+IR
pZ5XHsIjwRG/gln1zWfBNtDs3IL1GkbLjpvqTcMULLQ8ui6p3jhgFzx/zJT6NFNbD6yihH81Nv0O
MuO+5B1hzsmV/G0PbGSTn3UbeolAUOym5LCIS24JRXLGicMhmmVIM2/kzyXVU6+xsKB8KwGvB5R8
iqFtdP1qxWh0OfoqHsSRaJH0D+Lv8KWkhZtkTCQ65i9+tu47Rg4WgYELCR8OHcP1mOwe2FW2PlV0
nsjr5E0+j0dw90IcecVehsAjgZxNpYZArpKeI2NvRvYSxaBQlTB+RXZGkkfiSC7RhbPIXEropGMj
59s6qr+RmXUUkxXFc7qIPkz8rs0IQUPUvXJaHDMF6wnjnmpMkfjnPflDkAadsBCh3C2jFMKkJ7TK
dys/+uaHT/sqFWyX9yKhYfASixOVsZlftI5ayy6rz6SkNYyRucdPnWtKR57Nnx6DBxScWW1ZSDTM
6UQU0v6P2v2qBBN0YJ3KbnyKYOyCWHclKhD5GkUfJKOWH6LzSOn7xi2/yZSu7Bz9mMsVW1a2lrnC
t9KsEcuts2FXnmFtCt9dimvcbrb6MUWftwq+yNhQ3OEzsgihX/FRIv4EUrYKDwpnqcfS7G6ySUDb
wY4YQxUGxJ8QBzapr+KtuyGGlMF8bWIGrDTTnDlr5iSDLWNFzD3WRSZoGap3NIGu8YsBT9mbfJin
+oeaQKB4dsR3pqQs7imHbIkZyBqntukV7+0vHpJgb27a10gO1QqDr09By7WJqZsrd73o1QHAerrh
RJ8uxLhpx7nW6Yy91gTsjvgdnOnNMt3MYdmg40m3xa/Ckb8X3vWmBjTEnnyFH3wluekPLJjkCtK/
4d+/ZoXdfDJmVZ2EW+UCsBrZEZMch6mb8tPv0nMDxZtkN5SKmqMGa7c9KHhKvVBCe+YWqyOOCNlR
k5Xo4VOP3f6v39aNjf2WvHNbeI/eCMXkii9ueGrnD/F9rHcN5yx9I00e5coHS4YKd9S3VWzVN4Im
8hABwV+55Q97NU5tuWaLZ/UrgUaRt8ReBW+od2SmRXYmEApls/oWxw3FmvQNWIf/lIpwQvX07Fs1
HW5E6rdZcqDX8HRE+j6pT6DAkr2M+gbdKHcqtVPyK/Vu1IGs54jFCy2TkLKhpu/xEDMxwCfTxMeq
OkQYkWrcWehi7WbYxgogsY0/blx+iFg/SuIt13ePVLrzvqXGptfh0ZEN4g4MYFPdoydGuYuCx9Gq
ERBHuh4IbgCP4RIaxsGxfLWUJjDPeswSFjtTJVEJq4T01kfcQpi+EKzroGu00NFq2DtLsLUmX9QM
Fk3npKR1TwIoouRNi76EsCXqq+Hdm85WA3QPaFZFpRpwCF7MGiaaPMJtgZDFd2VCDfyWVJyb2IVU
UofZ4DWYqXQ+IVXZd9nJ7XG7RHxAmKSgH59i8o59hHLozJa/ZYzfsIJQfTTS51RlMICFPc7p/hf7
1Zhs4/BQ54/4ox1OKTYkCAf1fGsLD5rNGJ3n+sVGLq1RTtCWz3RFcn5huZClBjpgJkR3KNcMhTiv
ySjFmmcmKqkJp4pRc6XdcQbjgLFa/C2cwv0/PrY0+5g0u05e88A4iqKpZsRmhMhlVNYnKN6Krtoq
oXAfMFBjLeCnKRhWZEjNx5roisKeRr5FPDr1dqwst4/kOzGb9nJwqcPnlHgNtfaE0cKPSNfxe5ZV
/m+O0sfqtYdeCZOdtcOSSSDH+FXLpSP5WEaofLfsQPVyM+tAjWpJtMlUdWN/eChGdURHjVt+Ab1x
tjEuRczZ639YHcmwmXRSbXe4lRTNmXJ4/ggbKfyTFecxMrJFkWq2P6K55yVumVKgHfVfkv/qm7so
oxZBjXdnEdMD95X3WcprrX+NpLeYR5UPNxAfCXkipldRfca33jwWwzmhZpyy98wgv4FRWre3smOm
bIbkX5D+0pkz6+0Jl4fkVZ2CjlmCeRGDv1qY3tyCxXrA18MQfWrecA4ihwYnvs5mEm3Z6IUuGMJ5
i1hjJVZYG5GmJ9cc1sEAnR5HyyKxSSIRHacgFU4CzkIXlZNVWvo5MMadDB9OmDUdCqdJ/caNNoAe
3wWJUjFCyYGsTaBU+2oDgZSdP3O+Pl0A4g3fIFVbtkSvl0KNJMzS96OG2zIqtT1uDHvQ9xbN1bjn
bGGEf8iNE8PTTtiPqEBkSd0o2t2M/Q/AoNsy1R9K3HFssS5omZXYo1AwRMV9wHAJLYKeUqeE0ICZ
ZvI9IlEyq6HCK5ziDg2cljQlhnEoBa0/GGz9FfnlpJ/XM2mW4tok0NQR0a7ubd10C+pphM8kl/3U
HxK9HoFNNtVt9J29U1Lg+64/AmFNV4zf5hOsW+PYo+TqqNZwiGMT+cWC3v7ot/KTpKHxWIJ/6pwc
dy9DlmrHclZ+Z6o3yLCoqM7XfH+9f0PkgEu68dnXECq1wa/oMyz4Fzyr77XyhXQnga/9oxf2qFPF
reQ9JBCNe4TcY31dgZOn85xsIq5Ll5IaI2J2r3wbQSSyfFwce4hM5SaoNnj8OGZYzrkzYKp34Cfp
5JmfKiyl8FfC8IiVkPIu3ui9G5qA79HeryLtiN27Ql/UnSd6Ih1QkSVqx1pZ55Ir57+82zDTad2o
YGedputbGtd65vbYPnT2pFQabqSdJ5iVnNGD8SKohrpvxwQWnfEWKgVpx+3kydUmHpzCZ7zBrdGd
rBQRlx0b66lHZ7g1Z0gMbjfbFbIhf63DiKyJi0L0kwVV9QIn18UGfUGIDZ2LR730wq9lUBNjkdTe
AgW3OerpDvpEg1w19SkI6upB9CH7K4hfWr1J22xfLWqizsrB7q4ElgV6HVzczqe+KPmqFjJHD6xU
IOya8WxmATEIEL0u+1COiByX+X0Wp22l80yxcpVQq00IVAyDTPUSziiLOAZ4/PGFEwSc4JN5mglf
Q+CXdRz9cXyZFfReuHgqi0mnzLSf68vUn2UzsuQUeLLpqrL3aTxKdK8L8q9suje54WYq7SYi6N50
fLRy+oD64KT05D0zjruaOs8Ue62ecXOlz1u963mdaFN44AH2sQ3+LDtEVxSJhBkBZEhvOQVMIrgi
ROJEUFbKtJMiSCJkGyXFW8lzJi8rYNRkYvg3Rt+KBYaPGXGbkKPR/2DhadFoaM1dpTHNo2ovxoWT
4UdS/AewDhPJaIwhLjHQg5Sm4hARDiLwXZVUt+Y57FsCqVnfiH5x8JOSHMkJmsPMeGDZOD1iZXbg
Pp17MQPehB8cl2igIOCrT4mIrUTM3Fuu8R2OoMN8/Jsto2L6AwZYHKXsI1Ovh1U7UXtzOTY9ci4q
sZJ+nFc8Zt0fxAEMJ4r/+GsCYW6RN9bV3zWX04B0YB5ztv0ov8C794m5ZslDrfFPpbzTJj7NRwDm
31RhxkLJe+UgNia71Zp1ESOJbsvwuenmfNeFMlBkNGPYoUXY7Ri4pUx3AqCNkWp4Yq3xfk/nYjHy
UE8H/nwN+SPVQ7plfmgzDb2EGm6LGqZRyJcXMzMog6OM68AkLKOEqSZpBAkwvSMZeVCfpXkrzZ+I
mZyd17gW02RvTbwWqFi7AI9FWbuMlBFWK+Qu5/hAURd8WFgfSuhDARKngqVEOqos6vC7D7igY+rL
OPCqMHF4q/d6FDnaYv6VERuHzMwJAyo0bxwp6siuMKgZTOE0Y262mKV3ODLhg6H46R2p4G1PhY2e
/MfUeSw3jkTp+okQkUDCbkXvRCNRboOQKcH7hH36+0Edd2Y2jFJ3GZIAMk/+tsShWOh4xDfmUpbf
hfxtBKr9QX+WDdVKLH/BrxvRmICxWIJhjayIkfdvihwih+eDCSkn7VPkdGSFvKeYOG3eKBg8YpRV
n3pvAWkdsfwMAUbLAGSWqvMqeqPm5EELPrnL/PonkaxV2dyTwGj1siaBMnFZ22MIi/nYQlQaSx5a
W+pHFuG5xTLd2cFawzsI4PHgNkYArEc9h9Ptqnm4Q1IgdH9hTOlSqxootkONmVBL3bWnP0ek3Hb5
Wwj/VXxVubPQhl+TT9+wGbAARWzl4TQtTGZ0OrI41L3n7T/Nwh0PrZNz4ozVHEDp0kqFKtTaSRox
HHJpClyxWkVICCJ4xF+FHR5M6M1iAlXRYD4dMmMyZ5kSdFcFu6BPTtZwlDjNJzJ2IUF2I3nbzUwC
zhZ9sa6LJYfbMzOF01S3IDp0xd50SWLzYY2RPq4AvLcd1Hzd8M0OE2dqmi6d7xHXQ+FaDw63cIie
aoT2Hjp0Tj1TvYFzfQrCpYw4ZzbFumE7jxgo3C45UWZITebsk/6kr2NFgF3BLpXWSEb0xDEPRiR2
aRWSbcURs2dBcxMOFaLDRaL/CxjfaXRZh6QG9Mo4OtZVRtrcZe5HDAKzln7ahgVkFiwZJ7XyEzNq
ZTkHhToDM0NEkVTtYPJw0fIqMmZF4d0sPbYW6AgwfTqQbWXM8ZHmcK4RvJi5Fs2bAOiyowtmwYEb
o9u1+S0Wm5ji4YWjIvJkkHrbydU3rffGJNkkre1Nq7ArO/2/2pJojfMBY4bRXsY5ZoHagGU4isci
9qwHT+XrvLb0h1af1mmMgpCmZgJ4OR6OVvWjhdkOkgX0rq+ahcyQs06+niw9TUuWSqc8ZDA59lR9
i/GIGwl1bN6PYAmsZSptnxMI041dYfCl7eqB/Ae+rLNz6zrstpYjPqNWItoyU6Rk56FJnH1WvTVD
2YFmDNBjWnOQFAJCT5Ko6zJpJYzHoYrzfTH6T8YQfuZBdTcsrDx+qZPJoW31xOMOCldUIUMCdN6/
ULM3Y5GPnAhLgmggokU6P9GIoJSZLtMJrJLKxzXFzBuVdD9T5aSrNMS+ZrjDzxCUEDIJxD96G2Mg
Npw+Ar1myG+83iMrMcDCWzpIWPAHCbEO6wFk98phCb8VQ7U9PifQFI5SC0v/ivvHCpO+xmiJ4qRT
1GsyY6UYXJB1UjlKOosHt4csIHU+IK82/MtSnv3uRJU8LWyhpIfE/UwnxsAWDw7ytiAzF36UbsnL
6iXHl2+E+0N9Iim3iZ+oG4RRwHu4sXvcdB9Isjgd0TRDKAILBHq8sDxbiARlitIsPg3jxTNIJwzp
3tF/TbFRkM4VrKTyOGdRjktmd+q+WPSGKqL8C67in3kdoYfEhG5QiFo9BQCKCpeUaq+I7sXVJQ0u
bq1t7O+r/LEe1uSFyuSrniVGfbmeSzSXIr5oGuUG2xzJicdWJHTMtgn5ZN5p3oyM+3waBCtnRQ+t
zz6HeHdRt58sTd4rZoYcQRk9SOwmpfgQRYoQrLbXWeciZum0LzA43MoNnUAUTNTk72zxiKFnjNzm
R22tR3ir0gDEW8xt1v0OP14BKsziUiDDrczXOHnT4ifyN3DQVA9rIj+sitxktN+gTrb9FpbPFHaP
9vOM102ER1B0WzKzDPR8Rl62ayilmVikRXOLQbecONzWBAesAsTrrlsQLhTIk8CW5RcF9tyG7P47
dsUofKuif1V8Gex9z3G6wkjivLHhbOM03M7Wq6RDkBPWS63c1cNrjIBxQIneGccefFaqN4oiHujM
qe3r7NMMoq2Ol7VbrHHxP2XDOZ8uSfkN4txI4CZs44I2U4O85VNNDWXwDz7YtvpzjZ4NbsY+uIOO
MFB9OIn8Hfv63SsEEulxa8c/6UReCX8DfTfPVQeqEGzR/flspG7XLie2f9W/mMVtmGf6WZUc48oN
OZkVvnfD+kvohn2amog+15bkHV2DdhXDlNxs7Vvw22ZvErg+nz3ZT3yHxhSz+XUE4lM3sg0RjhH6
jpOD/lFcBIT7WZjzqTl3ynbZDCekwaFUy4HQEVIwfCTf1pWh8DH2zlX6lBAsrGYE0QSPDLW7Asiu
cAISK+gR24GeXhPfWOZSnWAfl9R+FtJ+xgFN/F5oe9QN331OMvkw/obJs5Fc2uwpmSLsatbSMJ7r
Wcn7a+PD0M41AQLUwmffcfreefdAfzaNekkCqG8RuTVup2qfOghpQJiDCcNPpz1W89ekbdP+x64/
TOvJKC/a3LDlEmsnF/G6qmC/429iXRjQnX21qZvXuMUsr30pbPRTKKilOfj0Jhk/Jom/7XtOiGia
fHQsPQJZrYmoruEEKu9UiK9Tympk/dSiG3DBRskotpNDhCjA7rqcTDedwAJqQuhHQiWMJWZsn/ti
TRLNBntxk4Ip77DTVMLZYyVQ7rMfP2ocRyHCRMxV9sERuKZGWq1zoSFgJMCNjCwU3WihIqp6oWvw
p2oINaLPAn+TwF+h7C1Y81R8uNg2iU2sYCD3rr/LaI+hT7aGYV4awUrDF+QtdbTn2YnQkzWmbwcF
RQYYjr80mHZk3lGrkMRbfqHh90DU7YzByi7WBD1Wcj2XlaVrCG1iwFCFK3/vVbsq+9U5fCHaTN+o
xxqyk0NDUnKAZhyDdZXsEqaGehtTuDLA5kjnayJ+QR2D5hZ0P0s/37Z29OQH+75/T8TKri6Smc/i
4SPJeFhjigL6xtqq8V0NV316IgwnpOlyaZiHkis1Uz06SH3E9ldyl071ziWKTyPg0bubSMNyPmOH
15FK40LuWO9Hctd13CySLgR3waywSNHbt2zC5MiKgYx6Pjn0xlg+JjpPzyHk6zbKF8f41zQ3Y0aq
Vzlzk/HXUKBdpRacH9Zky8F2QBGRyF8U+/mMih6M083kY3ffVuMucJ7H4TbSMBJbzVd7gMPgawsj
8jUDxG4UPpEdqxG9HrQ/vVtc9cg4Vj2Kq8q6mBzDcLW5w66N6Scwlp24BagSRPwS2nDQDKPkJKyQ
gU7BJ+9Seie/0rdixKM+YAG/Yx56Lu+1u3LbQ44LQdI+iDm9bZe9uAuyYGxU2zTQgK2KvaVOWvts
SYKpdsqjw5eVDR19+K8i9Tvl6rs2bhoCp5hl+5hNc8JDkBbRNeLf0m6Fh4A7WhSCMzmKqnLjCCa8
3TyQ+qMguGAePWeeZ68AikDr6uxeEh2tmo6bihaNJ49UGC1Bpf9b8/mbxsf+Bd2LU340IJkI5q2Q
53kT04OE6UM8XUjqR10ffhMBV24nnBmzgShjsMrWXqN87IsLWY3WkwUQHEzuQQHxU0PY5fkqZcmT
4smGKgjpB/D9CIzQXgZhhsLQX8zFtKI8tGa8d9QhMM64bBzj0nSf2jA8NOziK+Wrg9FrH5Beizn9
6xu1IkY/qkVhqtvuQ/r3yn1MSmSpBjwjtmWc55m2MXrrIcX6o+XeqiauAuH3yeqfrACCDW7YQUGf
XUP9lrcHrdm5/ko0jzrt9czen9x9tf+OKqB2CHE0ifjYO8Y1NQhG2rTFNu2yLSdfhJDkF13DEtSV
S/QQ29vAfqBAnubfAmGIxdInTzKgv5fbiUMcuarYloQNDbNW7SUarr23IgIRCX02h54eMgMR4dov
D5H4KLU7MrCyXHXhuQKOHXa9WttsIOOGgYJIrrXerGhezwj87IuXSTvp3Etxt0CDtHfKd4+g5i66
QajuFYeKvN8P2tphqHUfwInrn9nAWV/76jvnofeBWqEFyM1G4LmCY+z0ozlnsoIMG4uQExOuCNp7
5ckKb4697drtSAQdzmCjxxUCEEMYwqkgk8Ddir0H//OMt6Z7RrgwkF2ITpF0FXfD3vBQnIbd3OPR
bjJ2ujg95hG9l+iuNjnctdo48/5nrvVyo8zdJO9se026r/CjFZG50MU/zQa8RESlVk0BSo4ggJE7
NjfpeURopH9b47e4hz+5/OFc09+UdYqSDZvAfN9Hu9x6Y3dLn4wXF80xJO8r6IVGnMywQIy7svMX
CDWk9Il2i+LHliJ0954CKw1f+Tt2xgNv1Q23k7upta0wz3PIBBIYg3SrbmXQ6mESUrMMtTf+1im7
ipLzChqNAD6BgkGaTq1VVi+sQ/MxN4qREF4v57Jk4NZWX0n6jEo5sg6EzW2D8gW7VHENSFLl8ErE
RrGQj6b3EP5mO0wUiCZfxdGm5KZe5MVWewVPsV5BzIen4N5lSw6Pktx+qBE+GsxLr2/wCdHBjBuL
BQCjqafzdKw7kGVj0f7RdaDYtrciGYxFP13OuQdbNLMkaWHNkSSyIb4YltjMcQfQ+UdlS86HDZcQ
pgTd8iDMxxeC2dDKIv1b4ugI42WqI556CF7lenLAKjFEHUpvh+KsvPtzD8QK+xVHo4b36j7Ua8oQ
xb+lVq+oxCZpwtvw5nLeIvviDAIss9/qMya2uKQUeIEIt975BEyOqxFBL21hD9TcDz9rlC8BnaR3
U62Vu8lq41CRvUGiNQAkkyjxc4v42MCFmBfpPshX7dEmB9RekLEAkcwWTg8pvRUipdPnwbi3xnp6
bq8wj9U/Fx2A4FqiC3qIoe5Ylh9gZTx4qGX3XT5b1Xw/ky0D3/+PNzQf0n2wonnOT88yRpK7WIO6
6Hxp7SLZi4v8oBWR347sRLz36Np0En0eUtLUifLFiLtAPo3VqQOswqnUbUi+4m6q9vWXLghAeWCV
46tingfKivH/ZUsNX8Ar+zdiWtKmF1myaTHBeA8juZzEUqK4J6SQ22Kc8T7QHlQ3C9WtYUUqc5Yx
uiRoBVtnus0hyO6qxFFBTFK55I95Mwn/gDpyPqLAoqDbhBonJtd5RaJsTWv7BajHot/0MzqZGL9/
oP5VtcIc5wBeJexB8L2Qqcx3AbFT1wptc7uG5Kj29jvTPJRc9ums0bGHEJuQCHP/azKQ2M0xCXPA
w7K5OW/xG5sNuS/v82PxXH2YECjENACAxeQj4/QhS5mhmoY4lKsO5xEuGfQYZ8Sf4oMroLe/+F7m
PtMII+qGw2iKggdjGSqod+wm4VvyT74GdzJd1VNG8+tDid6UMtT5ODc3g0f72F5xrC+pDPWId17g
lfPYpDwGeSDIObCjAbHgEccD6y8eJlqrSTQC3+KEHn8zTsG/hW+c11H1E2xHgPKi5x9nocKJsdKR
CHPViECDN9Dx1XMfIbZ6SFg9QPC5R2mZeUP5A8uu2Ok4ovwMB4A1SNnyB50CD/yNGWjnmRs8vUW5
Bp5y9BValT4mg/thxqsXfHJKeUhsn/87mYY8vx5PFXBJu6SWhlJll1IHpO10zxtUQa80c0tjtZ2s
ELKJco14pMZTIj/XoJdBsZojNO1NaO54d2sXVq5aB9lDXBhbyfme6kdnwbo3dgiSLvBwTbfC1r+Z
TWvDghQD7rNpevQNrBEXPXsjbQO1rUnFGxeGyaeTOyW3QX5MQBfU8I1753ddp6SnQxMxgE7yq8/2
sXqK6nvhjYQHQYGzMzJQZepZ0G29mAiHRL6M1mwM4n1j1Y/yL1Fh1Ek7Riw7muFyLE2+ZMVNA916
aYJ03SFd7Rh3HI+gN3j2wf9C+9sSiafja1vnOZNMuMe0o1VnV31Z9IlKWpWniEgv4rvqrT6X2jZg
bQjH2mAnsRXb6r3VSYoIn4OOdooSIT4jU7mLg4tTkhWO8xo9VsUpSU1PVEwBhM4hb6vEP4b9b4Tw
clC7REdrC+RtjXS+KsY0apYch0MHxpq0QMY9yBC6rAN+1+Pq4qMbkIFCctOkzaYVDMqWosthXHdd
yxPZY+gkEEQ2SJtIcihUvyS1I0L924JBpOWcKvaYR2edvhnqLQwQ08h7oZ0OC3LH0AV6x7Iv9CcM
nC7IBzbzsrG+yi1ZpyZKHvigxtk1oO9q/BDyG88zJJKGuBdyzlXPfY0HFbVkHxC9l9z0tlsKs2C7
TrsfldO36w/tWziA/wRGuc267j1tULgbLQo0K9pkcE+JBihnTtvaLbFtMfF6PA8myeG8rzlXY9Ti
q6wxsEae/ExGBFiSrslGy44hg5YTSRD/kFQnigq4RYqr6O3HCkG0XWA3aVIxG3rZveRHN/64TNxZ
XC/kRD5fHW5La7b9s80UCidcbOvLWjWkufRUzDbhUZPZ1amGhuNMjx2P8Ji6VySdVOBwebx17Rjf
nU+geBarWU/HSF7G56n3z3XhtZT4kr8Vj95rkZVsswZRTBlkZZLhUmhmNNwnaEL1dMoxjjoSmDat
tH3lmRC9VktUX5DgNveYbaskFmfTznAu6ZUBYkGcouXm77ImgwWJYypYzjPMfV064rZA4tFaKDnw
RGe7OOZ00Nd18O4OnB8Q0Ay2nxCDbJOyIZAmEe0fOgACuRDMkwGuxTrjbmifA5vnr1UILjE9vVRV
RMauVF9+UP6jqeLQVNZbK1KmVZRoVaxnu4nkitwYSZQR7tbg7FH3dAHq9qk15VZ66WdcvcrRB5vU
ZpSXih63QsoQMG+BhPXMlnR15AY3tmOcbd38gFC017Usce2SERDXLl9RCN4BdhWsApuE9CoSl8oP
GYJ8EnTSKX3CddBb+talsMdz2fg8Ht3Ka6pVookzLdA+2Y3kxJeQM5rV4bCF4DXyYpE7vJ8g1d7Y
1KtGSOJGGTtMP+YBHl5x5nwEI3ly4jWdf2Mx/40F+H3q6/HKA/HFgzd++XH+7Rf+RzzazdHOqCyM
yLfBjDzWPacO4gPAgwUWlGk462P0Q8Y08WRthcIx8DaewanLtfWGhwPTA9FSca/eLd378gf7EtPj
MdeUgLN7TF48ZWVf/rQUA2PZqgLZodtPX41xPiQ3AAA+BHlqXl3dZphr+4vXMGcYBcqjMZg3Z4Kl
XTaOQimQEixl7JGsZEgu4ZTmrsNnpRCjzjxmGaEtV+QjiACdUm3N7YV9+Wg3YqC3HIus60Dd4lK6
SUHHPEgYUF2hQyaYdkvPLFk+ukFhthewXfklkVo+HG24ExZnKZVqP4Nhccq3idoJCO8MUv621scy
KT3EI3n57TceLTKSU6CnES7iqedOF2DgNSyxCcQm88im3ircxGjA+wkNdlDPBHFBaGqffqvBWQSj
euvG7M1o/NfAMF/uVeb9S9O+fhSmc9Yb7y1ycqQMExNQn3RoV/z1WLonB3qVRkokwYDi27jwfygV
+sgr9O7UAZstUI5BB6WN8EdUZY7YgEDgKH/LrJLiR2jeXEfKadvDPsina9Tui8HZ9NDGNWyX6INq
mcwfN7PpEjIj86ASpv4RJUOs0ZtROk+2We/9bjHYTJBtJoa1VewDswZI0hl1alCHIvV+fFL7Hbfc
h79+bhirySRXpGJCzXKLgCQLCgr5jRMdM0zlD7hl/IFMjkgRApK76ARcq1hbZcFMSFuFH7nfrYeb
aqdD57L4oQB1veZXK/yAgXKYCDSPHi1JQo1bVGTtuNUmbYtTDsQigDUEmbGTcQ/N6ji0wWdMk2Jn
gsS4SPVIPke6aldvsoa/ZF378MZ8Wcrut+pwBgRHkbN+lOk/0m8zDbSq1nF0GxIbXpyla1Nn8A7s
6ToEwLq9AmOS7edgGKgxypz6ZPreIgEgGvXFApWRtUsgnpASDw8XM1pSms1o2/5AHW29pP7s+61v
xi9RabTkqqDDs80GN0EgqIFAexMKBMdJhvUEB/AmhYrVFZtTY711XhAsWZ3otYJextM6ElEzZxyG
Txb4x9azKsZBGH9L4HzzsfzlOoXAFtLwRjHiioYj+qghztV/I0ZUW1d4cWP7sczQGWgmGaSRyRrV
s5FTb0r6jEkxO0cCV9MXzCYm7TEu8tjwVVjkmxcd6SYa6a4yoxegbuhUn8z0jatDXLY/Eq3Gtin6
exxP72k13dy+/9Upp8v67NiGJvInFj2zZssN9PTdy4ry6vtopyfTIRtnmpY9M79jDPc409atDdWf
mpxbnEBaJ9tiCfd4gNjh/DmjGO+UaQCCY6Z0M3d40C1UfRVL5QCVuRQClewQZAcvx7uWiMl6mn8y
vY5jVFkM+yY3QTn0AM4L9cw4sYE7ktiDskEKr/n2T4iTUutktiiF328Cr53Ld3kh7LGIe3kOymZT
OK3+3Pd1em6Feuoia9Cp9w6bs9uN4ubq6CFTPNYLz/K2nR0N71aTvLSBW/xG1k9d6Rsn45bqCte/
5qy0GxWZYqHhhxmV7p1iLXPnE6lNyCSLBlz7/3+xO/NUJizlhpchgDELUjyt9Kvz5uBy5QVfjTvH
858rweHPs3T/loW4UHurij87Ip6rIRxf6XM/6Q1Yv10hrXGEQHlblLq3N6LoXnndmfGlOFSm557z
mt5vnmU4Qcfm1tQnuQsUx6kupZ4nHCTeR2Yqo4wwVMEqqjwhjlYawTUQNsKjriQNtQzGeY6+DJnH
ZpwRIxN4dXq15/qnaKJi18q7LwNgtyk9+pwajKqjVdpIezQw7KKfMuJ+s5MectSY38Ck2ToJx1Bi
q+Qee974htYGMSVli/p0ixK2YMvth0s06hQKttI+ICM0HyNlALuPaYCZzQrBLH0Kz5iJYR2Ne+N3
zi2NnH9+7URbZRNkn3cKNEJ14iu1bf+mhcQUwGAgsmUCu/5dO7raLnnpS/gA59+oRvLFzEzC8XAA
i9VgbKaMvbyKLO9sRc9Fk5M8OSQiu075oN11lwT8zDZWKskIaEG1daDr7hyaU30sh7FB2Yf1sle6
9jKxQKFdqPOjIwsqCyKXHhq6hUVTjYu2DoaVVnb9orcLcK12LvAotS7duFVJuVxKvEDr+5RIJfl+
mLJnWK70paiTYRlMlCuEoZY9jsUzT5Rzih3lnFQK2kvS277u2AZLfwoQ+/HiiFkZkCTpWnfq4pE5
rl0galyj6hFfLnVLPvKsvVdGKD9ExTYh82Rtj0g5GoTEY2/WRyFvBgkOT7VkIhwEcX/lImij+kn6
HIdL8/b3g3J9HJqN84OFmFL2EWmv2wPbxC992o9vdh8vGle3Dm7YcYltw2/WDRv8voE3+Ls8hLAZ
wP1Fl4BLumJZ8pQd0/HD6GzjbrXqRTZylQnoT+HJjWzD6pZttKpi2gxjxYZB2b1R2mjsokCnHWrw
H3OLW8qq832jYflPWgYkt/MHjxJ1otyL2DqMDV83Tb5Ss+OzUffxOagLhRl0vufk0BQrvc8OGY57
ObUeIS7tzfaKX3Q8bJF+hkmiGsbwNUvEBU3EeM0jB0hF89z7bHTtBqUzW2uPf1c10jty5bXoudPa
+ti2nbvWJjQgDSK/Yz0CUKp8x+jxiT9juk+K1o0EqWaQD95b4X0xvnb3Nh8OvWXFq7Ab/EOPzLWr
w3RlUrcAe2KBXs03SgheoY96BmAPjhM0OGdKQz/ViJuyxvA2/sQXE1eeAzhDZUFYdl+qr7JvJ7Re
gxkIrYYYqzcmalrTmW765jyGzCXWwFmoK51pi9DN25gizrnvA1EfBzN99QZsTU0OmsxRxl7jXCtu
MSBYn6pn1zDLp8rA9GyG7nDJO5NDsajQtjhxRvFM6k0sPfgMwE8vmYKfwnGtTtgjjaWjtenWSIGD
ZC8d1KM6NVamcayH2noa539hrAe4NNMg6qmBfptfFEPWtrG0V90xmoMrFXqQ+Ve+MT42SZCDOAZI
/SWyqcKgbGUacOEzg5Ok48KO9HVYHVOmJ5clZ9vnLtl6XcYIi4Qs9SxmkXF4DmRVrTzk3OtYQ+PT
ErscB6a4zkmiaS5BsucXZVE43km0KBHW2rOt8a9VkAZTwPFb9mF51waoD0vWm5Y49uModNqy0aQ6
dj49DUk07WqbN9cjkXqqQhKdepn/6/1fwUp4Q6+QHly0UQ+JJGegkfUnmRQLL7MI4m9D+ehOY0OE
Sf1cuSWBdHajvadegL7BGS4wRp/xKGtU06pYx04A2hhbwNGhNeXrpkCWk4ZlQYiJjwhlcvKtZnSc
rBxgp1qvrV0d0XI1+VS6VHUZX9gFxZX3/2K0o444pY02JUfgK6cLChn7XHJEjYyNNDjka5Y5blPP
Q/SrUtTVUUSTaaoYuJKOAt5YP0/kFV+TjKldV1G1dWuCmGSMCr7N/IACGdGdcI35h7pC7Ovodrzu
PeVc/LJoNhpj/EM3VRRajfBUo5gyPI21JBhZ0SAcBzgTMyfzH/9ekhbjpGwxAGQ1dZt/z0JaAjVP
jKeW5x/+fpdmNiRHAcNUBiGzkw4Oqkutuf294BczYAFnfzsweyiMe1zNyiNh0ewM9aC1xYtVM7wF
GBJ2sR1Ch0YJfL1gcjNMHCNm0OokscaIPmOicUar4dga0ihjT+XacnlznTE0uHOHp7h0x6Nl5HuR
V/01qQE2q0Ld/FwWOz1EH5coj+28RVPdliuyQhqqVaNwF8hU/4K7CuMgepG2sw0sz0KlmrRbu4uH
XWC3l0rRftZ69ac+wcDZ7Y7Mcn8nB2JRguif5hrBrhQlLmF0VpfQS7GKTXzOzHHfxu7kRnpNnJxl
/vfiDvlVpoo8PxGZG46E770Dem67nv7e4Bg0dG38mkYKaC3LWtROJ1/lHK04FWV/zGqvfunIBiZi
rBMq21sGrjNnfgn67B5GLgHXfe3tHeI49n+/Ekp4+NTKdDv6RL0HLTpfsMH/XvKhhtFL0vDX9Yzp
0RUHvJVb3RMfcmjxaxOsyhMbaYe5wAchsE3pDi/12NtHkDdg/36GJdKJKNn/WVQYgSnoS21Ownk3
ZzVppHcOutj/t5m45LYRPbnN/AkCz/Xr+OAECbRNAIhFkAkHs9jo5MHwTXkgvVYe/n4M0jja1EYK
NpKXR2t+EWmUgt1FCJDDrO1RqzmnrizwEM4HPl9YLmEOoDSW27nHGP3tKp8EfkubtG40tNqw6U3s
oaQSpsVE35EohyPeooHWGA8LmhO4CMzqFvs+3SIdy/VKI4fWsS2Q+lxzriYFAPMP4DvqFnZds62C
Ll6U5rArPUcd/4bPStAbil6ZQ1DUzXB8Rl/rPAoXHV9uqW6R7tAuB/zk+A0RiVMBrThkkNCFHb8W
bkqDCHPyBuRclehrbUGmYBng5/z7USPVftc12blUvEnSXpkp5qvGmfL/vvz333C12qrC5zEKkp16
AlCbId1OE4ZVs1e4d+exaeJ8cGJxY3qF8mk7E82eSfpTJsnVRFJt3CXwF28pRj6UNzuLbfleDP3s
+rEOhdZeAtSbG5WV9ouTyeGQUgt3DBycSR0MrUg9PnI6wiMmOEm7Ntq7bcAUXPSg1XGUk+fpRz/8
8fIhcdFnZ45gg0kaFqYxpEmDjOgHLaWxYpDdVlV1c05c8tRTM3ykM8+Y64nEvrCQynrqVk0jmdW+
USPcqOuLUaUm3Q+kh/ODz0rAUKR9VHnRbCfRcg8i9HwvnOQ4VeU6Vn6GTS6X98iiCdk23CuCcZD4
EC6ns8hzCpVLq1k+57jJyduWmksUgoEBXMh0eBI2BKFDM+suDLBdWnFvnvsUl1WgzraXsoe5KVu+
JO1SJXb7HNntRstd49K3CIn0ri43/608esddh1VOheEpCYS2cCoVbbtMh9HSQFOsqtZOfq9rJ83p
/d2Y1t+q4ZTiMUc8tyMAvKm76dGwNAPTr8U6JJg3kjDYmxHB3v7eScb4+jdxFpJQWJAdHVcdx+eB
K/e3YztSNogIBvIuSnduheAjrQ29u4EEQab4Gafz2XJojTh6DHDA1VT52ENEEwRb3bIOUVKgrq1T
+k+RSsepox/zSRLdmZrUXvaUFpbzj+x748mDH/dryp7alqSydA5kt+ysp+DL9pZh0mWkf7QWNghB
lo4ys4y4csJQKCGB7dSnBCuRCXknBi9FXCGHL7uBZFXjHKMyT/xSTYLw8vTHyGVwFjV2hL8LHwv1
nQvrbJiNdhBRyIxto0nsZ88FVk+dBN8kqUi2sAu+gmGcza5/H9hSI47AeWnt/md9NXz51gkfNVXF
iF9I4oanoJm9VS7xRqF+iPTgsa2IGvubB5w5+8oBJ1+qKNKPbjqS0ODBbdqdiKnSrOt+rUXRReCX
16W9pQm5IIqFs0hV5b/oXYOtxuwFRpKYmyDIMq5eqBfHvBlWY0GMTj7Vv/87C7aJZCBU7UvsEZee
gwwefZ1DV2pUcmkqA0t568CqFgwT/mT6BwNz3Mqza5hZ1XUK4gHKsw44UnPC2jTczvvBdN2lhevG
SSws7ma6di2FsSmGcwjNjvxUwqcx/ol2EyXTmTNme9FTTDtFxmUIp5CjmWXRdG5o+3AMP0gBRmid
RfU1rtJHb6DpLWIDXraD++Zks5u5GR5NnYdvyFP1IWHRO0IzmLH1ZwIb0muMsWuO6vW9mpiGtqaO
oZ528YQuxfRtWm30AIGDBbNJADd64/BK7OFnyOHT9Sukx9AcWyJje7LwUHDrXiDvJcHszFRUKBc6
DTkWcCyqEpqPwMasSGfOKHwbPDszeCIKcxwuGgN3nFk86BETyYPUc+BPU9KrZjCl/sEWOuSRW+in
zJHoqqF7dqY7Vyg0oXEwE1M/tMrAq1dWydoH6pl3f84MobpPfni2Enw4//0pUIm3IcnzS1Px/yaW
VB61trLzbYWHHWcgb1t3kZ4HrWU+AlEuEh3Vbw90ufjveFe2iFr/HvgJt88eGGgXNayglhnZy/9u
+0YOSzl2/4+x81qOHMvW86tU1JUUIcyBN4ozc8H0Ppn0dYMgy8Bjw26Yp9cHsHSmezRqKaKD3dlM
poHZe61//cbaJ+gdPhtqnH5oPuNsN+8pDQdmJSYXT/Mu6NG+FXrUXasI/qMeydc4qy02LMwkh1DD
r12/r1OX2CCQQVrxHhZ+2vREGmHHb0+Nf6gmuNkxSaLxIpEnyAdn17I9OqZpnb2wDq8OVIdW8dNz
PzjirCmBZW6hOhd7gjH6k60QY/ZZ4lZj8hIF1dPn7YwlCC5QNRnNsjAJg9SdJzQPRJSyVX9u6xom
332syo2iK+QRp04GhcaBxANmRh5zVe+BTY4IO8S2bil057a8l09jivtoL+/Z0ar7iG7kpA3+3qxJ
Mhwy840YyBDj5Y57pKqtU2pBYU4lpgSByT0eRNXO6UbmMhq64AD/D33aglxdkhZMZgksrerOFcm+
435j2O0bZ1pClRW51vdBNJov1iR68YZdkacZlriKdtTaCK0hLrpYF0FbhX4AHYc/BlMAdKY7lk3a
HObmQsn84+e+ZPuU9Ih3V30p29tQwLaen1ub/csgYwALu3OhejHRnfbl+Ycnbdg8A0EEXuo8/7MG
0QeT+c9oIbxuTPUY+Kwevouv9OfqPgqo9DIPBxIuWYlCW3sNw1Y+ELd+/Tx1ereZq9Z/1q+jqbYr
q7dEdbSY4PZmqx7b6cXnH1Vn07tOua+2nfRHWItUdS6U4jEsSvhm/D9Mp4xtGKXXhHX5AvJRreKG
Se0MRRiti1AY0IEd3OfDeSpzcrNnRmAMpb7LHOoPpXDUjRlF6GlacanyKLvXRZDcggbWOb2ym8r8
WbUpL8OsaTBmlhTTNpNiACKMZ9WXvER74bQ56lXFcJudMzCwwSSuO0V4yQwZQcZ9EBw+i+y4xAh4
4JKtLOVREaO9V0WZPrPou4usDwhGL3VmJZWlb/2AGWs9mm++VHGIyEtfxc4lS3Z20jJ4LZtTXDJg
SIfKOGYF7AmP0dEq0cpbGLQfKdO2S6ejhqptLftW1xhNVUzbsoEId6GWu9jyJocq71uOJIkRKL3Q
DDBSJBJTCon0UIr6OHf2LSyeuchhqtKtSAgKNhqyme0ItjNps1gvs0QBsAmovG1LnktA4I0lFHJy
p4eqblwtGQ/nwGolCgQDT/OoNs499m+7IK+9TS/EJBM3rEOjxBclAjkpA+GdclfTb7ZaPhS62zEp
pngH/oHeaanduSYFIGJhOwZdfovwnruF0CirMTSOQpUBmes11kXTpKCeOIrRRGkxzdC5i8rexp2H
Ir8aGxCgpSgJg2lCm6kJVoRkvBXv8xVO5dpjw2FhFZlC+som8d9044TyZ1Ao5oNSBFD5rcgNYF/A
J24ZAS7n7Xy08UjBECdZicKDKTJp6c3Mt1fzdalb3i9G38juReVvKwvNtCCf96L79sHGZQ5b9QrF
hQvb0DFrDadF4oCUAYtKs/SY+pmWJDGUsii3xmA338/mUEE+nnJ3wzRNdxYmUGMc5Pu469RjOMCR
KVzqIIGAbNfC9vZMOKKfqLTmDNVaaHgBWGnPKN4Mv8WFkT7rAewkq0IGo3twfWbU1Yd8pw/BFNTk
TpF9sH9Yebw9wwpi+Qzm65R8uP0FersAg+5fLerHRa6jD24Ca2UMrXlWAvFdL4eSrYBDgy3hZcyt
cgOPvtpo9OOHcwJD9wwYw3oUXA3VGm4mihxG4ZOEjxH1orAQQ5rzIpp3Y7JSOpIWgKj7q1V/DxUj
3zaDBsdageJWIUsmKRNie1MOlwzECx2qScOrqaa7jhQ9IQwk+0Yzn91cRX1LErioVuZU+5Ewg9gJ
/ZPdWLugNLLHvIbR5bcPTFVvuUGOEXcqLplYU9zUwIPDGSryFFayOzMNvklbGzbN/F6ZrzZQ+VV3
UyRYADdqDz0shV+edT6F4RhnMRaGkP7HCdBpJ3xn/i9Xh6oV6/Y16JEj0CqjQ5M62rCg0o2V6CGL
jS7JLrThDB3Ap9l3WeIcI9uqSe4tux55Wj21V03ck9wBTAKRvZwKQmUqCMeGr0RaVN/huq5OuBRY
RXc3P9FKnfSaRhY5XMo3R1bcMx3QUIA28/cGVhXcEF0JymGKkCx330aYjFKlWERtiVuKBWZpwqIW
hQ7DsAwvgKiw37NouJqqg1OYaNg1wZmRkaukc7smugBPpcvX1ZU0Sgv9Jl2HLlxUo58nLRfuWh+g
RoWqpx+joZoAu0cz1OuLZRGXqgepXJbKKaSU+ZW64sNvKCwoON1N32YErpseIr2aiLe6y3eeauN4
zse7C6Rg4gg4uupMr0JJKFmoVYJP1bA8FF2iYdVWQu42uWtilh69oX118rVO7PRpTF0oboOXLLE3
tB58hI5M3O4G1/nhopKjvlJx3+Im3qhO2OyZiOGeFZSEantEus8FRuwP2dGAoztf1Grjqz/NyTcj
zLWDZF2hk4Ewy6Sx3Smyfla6bPxQ4qy6lcKAbTE1RJkbq/vaWwtpTWNkCy7RRBtRzNzDbsP3NpQs
7+XQ9Wev7HcS+ICMAHKFXOCZJZW4wJ2wtZ7ThGK+8ugDHbNQlxoo/sr2iS5mwiI3bgHg4FQYZwkZ
l7ch8h9kT7xj1DOvcH0fMyNZAXFjjuCV2RYPiv6KK0Vxbv1cPnSWsbF7Xdtq066ns67sasfaxw4n
HQDNuBZdyyBIp+o32m5pRXNWxpOsSm+TY/pDwCIhDbAI7rJWRDtUtCXjWZ3oGgIARB5FFwe/h0JU
Lr0mmE7lkGXPBunv3OCdpbdZzS9Vt5DInIgM16FS4zNfBPm0+KaPErQr4Y1zdux9pBvutY4KSWie
8wrSmz5VTFYUK46xqO3oFvDZpHRFMeJCh5xHIb0DkyUUYbtVINTDjHMJETBJs0OapwSKdShTXZwH
m+iXHMNrQ2bN3XxIDS49JuL2r7LSNHp3BmIZuZR0Z7g6hhZhjl6DfRvTIRSlWVwcsFJ90xSQb7dU
+2NU2KynBr1xMcIjL2zwMqIJjTzDG8NM92oIBVHLEcAGcTs+tUNL4EtnHnzLtC+a7d1yyHFEm9f6
ObdxvZ0/k8gbvF5dOgA6D+PkpAi6xqlZNaZojF442N0YlXY0iPX2rHQ8kFICx7XGY1VJVnUEXdSi
2n1p8EElSNbap0ZtbpXC5muJqj/Bc07G0sW8aNlmZr3wHKXBBVfPUU5mwTbGu2cbdqhH5plp0BjJ
pgloFPXaKa/p+ImOzZiY41vdVu0eElvehjZsSeUFOj1MDzXkhaMwEML2PWytdnLSrYoW31r8Z+yC
bcXq2ucSOHsikHg7mGfsy5qmLIYML6CMa3pf1jBnPV31d6UCzjK1Nl2H9aAcpUDOQiQht7T+lJcN
M39pHdjODAJRdGVn6ngPtDpjPBUkEwVOwGJCP2EY6rlQIkJMpylFQbGPjlzURE/Aqe+A6mEh+Cfp
QxgnI9XE47yD7IZToC0Mcyumna7HYlhlsnSQRqAfLNupcTTAiD1pBtiw7aht2b/bS0118aw7LGyN
BSndbsPwbKMq7ymrl4hiwockFawzcIW1+EdRWgjZrD7eUPugGnHrdEOkG3tX7RIkBHF0o1UjAEEI
Pdz0k2yfV8pexig05ERTyRXzuzIatJTq+OLqSrrNEUezKPgE3rlYJ/VucsMrguBmlydpU95s3GTX
IdG3XVKkr2VrbSrHDjB4U56QREMvd0nA7sbmyLoBkh5+YCsCoECtSfkAnc8nYCoWiBpLbY/9XHMY
sPleBiaszaExbo7w3U2eYbQ/Ykmd5MW3yFUuPggZgFn8kGtu+OEQI2Oq3dJMRuJHGBjCNP8x0VM2
leWTPaj0D6gb1b1jFDcvg1WviifbjfCp9+x66xCbsexzq9hGJI4SAAvjfZohBI6ufvjwMRCA+iU4
GDWxUnbbJITsHReCkfG0mJaiD7f2NMposn6fZ55KmYFpUFha9CmWF2y8UCgYSRCcZ8hDbtJzNyBw
Vc/949/qab5ZC409VNWP6nRyhuk0xbH6K5zmcvOPUm+2poTHkFTlWwRrknADFDmjZoJl6b3J2dcN
JBgYN9uUaK5lshu0DJiHXvuWuohBgIuHV2sIsdF2nXIxX1ZFkatn2BKgoXzVoXQeFe73M1Sr/WhB
CXKzEvcXROYHYxqOEpve7SmKGds5Z2lly0a2HTic3EvphkdVFm/2GGIO1xXOylABRpumtFeoNuvT
XNxJ3NavLWF6JibeDwKD9m1P5bGOhtI8zVuKSWDvOnB8eBOF/s4hWpXQBNqy1x40G4p2Rw8L21fx
FgruCqt6TJBkEY9wrOzeh4aRkBkAiZrxVk1wiQG5qErl8E16JLrVMd1HrTjbVuTavlHtK1qt8GR0
0MvmAyBqzXnIBjZ3N+jXPvjbK5x5YdUXxxGI8qY9z4RidPTSqmFySn2jd8+mbxSYAEfNXu9dYF/q
akUd3GUGbWDRKE2992ukq5ZYdbpXfwssZpksMsjJUsM9BVnXbixY85big/TNld4Q9gsTGGqZT5g9
uDg5SxM+kEYVdizTjF5Lf3Z8sIo7WhLHMR2UrutYWisxdPtWD+/VMdx0qq7iN+mT0R6JwydIMaKH
cXuFrABQMdUM67fOC57V4XtVxW9ab2OLNvUOLOX+PksJJwScgi4yDtbGUH50KrkEPXKr0aX4ycH+
aY6damM0OOIVaXHfpQlOSRAOmK6EsMsnBkHcj8EBy2MQ3IkYqER18mjm40uooJiGP1HhhNHR9nc6
/c28uLYnD1cFmJaY2vml8eKNQBJcoZP3as2496B5jgr3c6ukfvYOiQ9SqARMt8V7kUQrkFnnzivL
S9XnxcvEDtEczzzN56/Cg9oxyO4e7d7amONN9WpWRzZo2kOWkFZR164z+tc60ZwbCCAv23RiIyxM
GGCFjYcOtHSTjNgflV6BnUuFXqlOI2yER8izZgjRcz6Eqkb9DvQMqInGCywU6RTEVKzpWTQUM8ET
yYNNYDhZz1SCpLp0GPHlbUfv6gQZoyGBm5BsdLwWXbEaHL/YpaGCK3aLB9ZcVycukkCiI6KVYvj5
3h6/B4qRfDZ6SVkuB1NXHkMTG15dau6mdOQtK4V7CSObKOkMJ6b4o8rd7uSVIfkAFZwxAB+qNHjR
+DMP2ToIInwiWrc+hAU1mQCxuZZQyaSqhY+6TkUHaegUWsLcQuCCxZ+q5B6WrC+uSXBIBWvzRhpE
f6wD+VHUMDDwKh4PsYyVg6HuWkPv1gyzVLQdHJQJBVT6Jr2SwMg7L4Vttsto2mBlSzsuwi7dRBPn
o0OtNLZx/+HarxRF7uPgBJwE37pEPrMnVVWqbdFJzis4AqG7+DjmwkF2NN3vkDOICyRuybcSorsC
eAdW627sERfKtlOHte9mGmzQR71NgY8TPUFpjtEJIIBru0tB040dBgUv8A+ii7neD1wU+bYmvEvu
aPmyM8CtAq7uIPMYWUzM9RDz1kNXAYWB2jLo1wJHrq2geo5iMW6VDtEijLVDP5T+IQrbTWyKvYQ6
ZG4nCmOtc43LcfQuai9Qcybdup0GFFbQVKtAgxHvlVqzFUpyNROEh/PdYhby2mldf9CJkl6rnYqh
pInYIIz7dQ0UnS1eggzBv9Wk/X1gpw1UOazY01LdF5340LogvUS4sE6J2fMV3ZJ2fLByZrwVDu0C
FsfWEdNRqzu8xqeqChBkcrVqdmUYdI9tnQXLqpbfHFaAZZ70z3mEO++gK9kybeLJ7tiu9vOlPG9k
gZ4Wa0kHMW8WCShgOoNTTdk+p4r7No4dJ8SAJfacMgqeihZVwrZlnkCY1bRXCjcej4Y+HLRi9J4L
0mOhjq2rAa3SNMmcATLQxZcZbBy90FpmVo6Dgh9jCxBqxQpAiBVXarBLCbja5qgNVkki0cqGLLTz
UChPIDe5PXLaPvawPc4VXjgEsq5bXLvshgQLRe9opDMUooEYvnnAN2jt1nProgyFWDQldee8pNOx
OBfTcW6NQ0Sb4g6LWK3ODvyXHdZY1ZFEIkyJmBiU+ARaWI090S9C5JsaqrrhovS6tj/Mp7s29HSJ
X6T1oPyIUwvKbo7rvmaDNZCssXbU2t/qNtqpNCajiNKX/szDabnRXWWZRh6BMlbzTSO7cOn2qb30
9dY7qMY3Y7SJZPdRdaVAFXtvQFBl6mjNrFq9Kw3GHUvcBhIoYxMeoeKN5cUw4weia48JdOsydQiL
yKKtmGh/iufRXDsRAToGppADQCAjDZkfFNFUd21o0yPn3mebarnItYEzEOAEFN/I+33CWxwFQuKW
wa+CoQeUZfDjXsX/3i2SaxFVfBpHNDvuy2FhWsED2185FRHRobHG987A6nsUSnE/9GFwNgS060/Y
I28rjLiVrnwYOpGvQzhWzwa4f6wVTBXDMDqaMj59DmgSE8WoQkpirLr9PvQ1HxMWF9TYMsozl1z5
UFfaNGJFDzedKU2NugsUIlS5QVMfpT/8Eh2BKAO2EzevV5+sbFRfRlthEg8ZXbYTkTH13y0KO9nb
8lRId1IakwLSaTBgFEs7p2RrdPKxhd35OkrChXrIWncz+YUz8ehhI8mbW+BIPX5vuqY9uS2QAyM3
xHse7L44sjJcnDxyj4zi7OGhnQwqSNu0AzPh23hp3F26Ohvgw/b+I+ABDPbOW5p0G9mM/Fka7g9R
630WE8wVvVNyViEUPXTcD0R9Fq+dCZcJtQDFhqNPpbBRNbcMNx09QeAW5/DL21qxMPHw4mU0GoRq
gLavExNpcTo4zV4UmFDMWyYMQ0yZnRBXGFXFcZK4HR8b28h4oZNq2SwSTCIsKAxRUIzbrumJOXC9
50jpXiEyr2AFkDLW4yDgz88qRWmyyVHgEEXyELrdUxBgs4GNjfUQR+kCQyLGR22KbNep+12fK2+G
RLmeU4BALuEL9bDitnmNApU5OEoIG/J6ScqZGMuSIAZV3bl9zHQPdAUWd3Ipaiwg0tF5KBDqVH0/
3AatPAYJSbRWC3uraDpjPVfBuYkrHdRQAiRBZUbxHgbhXg9MjE2iDEPk1pV7apiUBnanwJkepqu6
wfUD25ByIlzVsX5Wg9relSbIl+1A+Zh3tSa1z0oXnCNGtDh6ZxCmp7qqCkLmLJ2xmiYal7ymgIaO
7C0V5VdqE0kWeWONhWCH45zt72UKX8dQzQ9RWukub2BMG7EavBZZC0SBFaFiec+lGY57H58jjNMJ
+ZmJkw415pKm8kfqTm52oMGPuaH86hjy2rVu40KJt/p9rY/iRbRKsg/r+qnykEcmo268tIULb79v
UBqqBj5LU5k6lw3z+qh4DJRHEWYrK3SV56Q2QPL1cPN5cxsC/xjQ/xOaEvSsvood1jTZKQ2KPy/A
EZX9Ntm6JhS/udUhwg9xVuZq0On5fqmOYSIkTc+NkJtleDHnrZMsB59417n10/TsveI77HIYQjm3
p5Ykw1Lto/LNgy97dwKwETdI5ZCSLKSun2WDSBXSgONOv8Vas6sq5OC4BQ577sr16PbmMacyW88X
W1U5hOFIeGKjGzx2GuYJ+H1dGpHEkGrYh/SgG9fjNB0Xkf1jPjp2BbycQpm5md0UemtRBM78WKCd
4hMJsiHbwrEnrGper+uY7ORPxFt4EYMLqzGeYLHXdzEpqEAu2rkOFGcHHU8CMKKbQpM39Syw7DLU
1BEYlNt5a7XMSUjQ0+TY97m51fGdvEAHHlb4vkWHpLhWSmjdkpAputO4Z01v8Ep1vle5Tkhaj2N5
VmHI09mogSPPXbqDPWz0rLmPGDts50kshLVdVd57Sn/FFnH4VkXlMw5tRyqu4k0vCriZiQVtu8zo
1DBSqqzEf0JzyHi/9/fghyixOqfd10OeU2OKCpNfxg4eqcDZaGWvPpoxNUiPjQcLp5QOMgm0lOui
LYZvCOUrCYHaT4A/YvSBm26Uyn0QA18Ke1W3lrIqDN9l6kkuz5hhhNtqlXntKolerygZRVFFBffF
o0cM/QF7VfNO2h7HtJwUMcWDEQzZd6NFGguxZZJGE9PGQhrv50thJCHiYBuM5rWxTy89cAHRH9Gx
rPFG+7zeuzFU9iCS5Jf4mVzbYEi/t2qYntli5LSWmCYi6JtLB/bvDDqMAQeoYKRc2dREkHeYPOBM
eRqxitmrQQutOip8JBZYBc9DEcBHsQtjddmEEhmuar/aY5rcCs+Kb6TS3E8YejZEAr/S0t81bshx
yDXSnQz5EuCAOmTh1Y/vlSCLLu2Ioi9NSEeIzGY7FoWxcA3oNJ4TygcUIjUDKBRqqUbNPV/ln8sb
A2AYzFBm2EQeEWPLqxL2uy4x4/s6qlYGEZyX+UcEo7JxyGmtgcZXmdKH6wY+7rofm3bvOoXYdYLM
Ig/1EaTJ4Tj3GaL0t7lQyhPTMnoudaBKzwJzZ1bMDWUtwyeN1EoNgos0dAFmRcVm6YpHelgDcjHk
YhmZfrpB72joFZbbpYp4fjAhEEhFbqQC9zyqMUVWnZIZZTcJT7IwyV7CXFy9NkxI1K3XkQZrvohi
4ykpMHny+xR2IdbPAVLVF1QE2bI0meBknnsfeQx4ZkTJ9DxmtgGMI5hZNAa47BmBr+4GdmZeEQvn
XCL5pEhUDpORs4jCx1xqT6Yz1ts8ghKzgEyaDU+VDPRr4FpXNCHqTN2HhHQm12WZaLVx66FcbBm9
xtvG8IE/4YgXTL5WNAHNMqwV9xakDYE0XgfFC1HlXehizDGYIDitEeaLOrO95xpbonYKN6yd4sn2
XO1kCcPAwDdynH2X9Pcavl3nCmPZRtEC+D4hnms6MJ/n4V9eMU0GofkYoh4JDb4SM8aNMgrHv5y0
gcFssBPrQIrCyHNOYWQUp99tm+Po+6F2nz2vC15qq+iXdJNsqzV5jMM4YpTd1LSaKKp2GYs37QQE
4spj/Ea6TFySbVyWBy3RTsJQSQ/UEXOSp7btRqxXLUKqMIr38JbPMKGdpggx3VTioOWydPwLHAzk
APblIysmroetasmjOiUfQqMBYfeGaOnBfeamo7Lsw7Rdmpk+HD/vvZlGtG1SJgJeW4T3qYSQmdMP
LoDnR1wLDBS5hare+tgP93mbvyT5GO78Mv7g24QPUImaOxlreJfYTvHsgDeveqWH1y6pBdS2IctY
j5GauIP1YNfXdKr4CvK69opLRGRXRTeX5J9pr7Gkah4hG9T3TphVKyWLfrgoVm/s/EwHDTXdYOfJ
vpoL/9BE9rDEqI05jUXEiCazke6hJvChLscD9EIspsbwNYzH7LvpiY8gMjkU9sTkHlRJxFGdVYe2
TMxj3KgHrSN2BFFf9eEy6s3C9JeRlM6LCevEymP7pzOoz9PEgZxGN9llUXGf4r4f3J3g2kv6Kg5U
DtN8qVXsBCitfQLeRLrQppkg0pqEgLxx4obKClC2gZmqpob36JfEqxkFk8uxTuwDxK1y11ep+yK7
BMKyGYTf1FbJ9p6GIbtsNaIwZDvxlUwNd9RInMDR42WmMsDnPohJ4K0e3cl8VFaZtjJ7XZJOoIVr
2yTsqsKp3q/xqWtxQDiSoKPKCL5G2AEzfF7EruNgY61laIMC+WQwPT8YBToIgpDRADflKZK+vKR1
hFtdroy/S49KgSI6j+zQPYGSktm4Qc+KpxpIE2Fnkdi2OnzQVtWjV71zgaLSLDl5MhpfcB0G5qRy
pj1fykn90QXt0W4Ki7E50pAkYVoGaedBdZCHCIikj66n5vvKBO9qZGBCYBHOOQ9QpEyPZJblxzxB
jUBraj0LWKRL22TKOIguwigGTpCPsNx0HeX3p7dD8yimVl2PIHMaGicmoWHJowc1at0Hk+jVKKQn
yqvkVbGS/hSS7hvpaDqMkElzYIDzGy1uW1lInF6V+wruq9wQc/sUExuOCEZgNJNFwaVX9f4kmXwR
p55Vx08Qwk/fk5lO2FiOIP4uPZhtZmxFXLUHw92oQ9ut6gl9ZH02mBW3n/A2fp/YUOBRU/eUtxhd
RUarXizTex4ZoT6HjtsdNLQHaJj7S6W07WMC2wgLrnJ8CRIPCwaeiy8svWMfKDA+a8g3XpBD2ayN
NdN87S2JgGPbTD0OQfM2TjzEztCgAeIquu+dWj6iYHlvoGeunLRGjG+1ynPfYT7PwP0myR2BZo+8
qmr0e3Z60gpEynQ9q6N7BYdSHxUW13lbYU8o9JXPi0q77WHtZLtkpg9oXoSZdYXDhu548cXLKjQv
cfpa/wBv608phIxPHMYYU2QtmbBOgAPkoTRC2WkM5JZJhwYxhG+89ib1X+hYAlcVyY6UVDr2okFw
Y2P4oBxDyF+X/dVG95UmKWlvHD5rQuFiPfmlJig7RNRpyz4dbvOgcmwi75ym4o3RS3dUOodhOZHg
mYWDqhwwnfWlvUsh6+7QoROEOG4BCcD8C6bnlczkZoaQRxJVZKsyCUwTTKSaXm6c1OkXQiS4r/a5
+N7hxOJXYfbst/UryRnjnSX15Bq7SnRC/GYvcMW2zI8AO52c7Y1sCiJv3NIoT+S71M9xVV9DtYaX
Oz1KVTJkjT7dm4NerlgUUzZpjBMVoT74vdCeoAM1m4Z5Xupp2TqLcKAPCdQbGD+Twtw/kYP27umT
OxRMlVo+IRJijJ4thNdxcyLXh+WT9hsF5xTD93E3+pEikrLidYGnb+t5TP9OZby1ylfR+jfRP4+j
gcmXxJvtjCm49Jm+E73WY9pqbtVyIK6QiA46qWUVPgNu2npA3h3uSkjguxCDniUSD/ayaxxsChyz
Slym+E8JlQOI+tQ3ynLQTomPU0ctlwoERN9buaQjg+5NLg0rZCXiIyP+sXq3SmDdWMMrpi0Jgi6k
dTMBllYgNwAcEoOICrvDJnMbIhVRzygZTowLm3mYDg2twGU7/xlZaydHZpV76xwFbcXmW2evjf6K
EeE9w8EKfUkrYVIJ+zxmutxpTfugxaAZnenCz6icl9LDw6DKiYEbgQBQG7PTOrlBPECHBTARQF+/
/Mc//vM/vvf/M/gpriLF/CWv//GfPP4uiqHCBKf5l4f/OEXf6QfFr2b+s/962p//6B+PIuOfv3zK
//WFpo/zX6/L2//+eMv35v1PD1Z5EzXDffuzGm4/6zZt5s/AF5me+f/7yy8/51d5HIqff//6Hc/1
Znq1IBL519+/2v34+1dDc1R7Plafh2p6h9+/Pr9n/OXDO/rWL6f3qonyL/9tXb3n33/+93/zCj8h
AP79K63v35gUOa4DVcwwPNc0v37pfn7+yvibZhkGixSyDA/WpPb1S86yF/79q+b+TdMtWBUONZzu
GvrXL7XAXGb+jWpCNXZdz6EW5JW//u+D8aez+s+z/CVvs6vgQ9f8tfX1S/F58qcv6xoeRELV0zRL
M22VXGmH339/v0V5MD37f0B+YSKdD8YSOfaKNMliDVd2yRW1Ue69X9ly2PorbfeH4/X7Q/zxTY3p
Rf/qTd0/v6nSd9XYZrxpfDT32gXAaKtcxle5k8diHa65Uff2xVm51/QDDdEC383tuMfta00cC2ZE
eNHfRUvrim/2LXqf/i0+/voTWv+vw+L9+ROOYdXbQvIJnf6c0ycWC/Hs/nIu2QHTyhXxV+vmkCl3
uOVvtWW0MpaMozYaP1GKLcRxuEab/sVb4Qig3YiduqMQ3kaL4NHZu1t8g9baytkbT/gtiTWGHhoR
Zst4FeCRdGftuvu//jLOvz/cJli2aZiW505f9g/n2Kx7l/0cDx/MKndkLOM5aC/EE4Bls/OQ+wV3
4tydcXRLYRjSPYK+IxgijrR8dy7Ib7RX73uaras356W+78k6cwk3Q+awq49OtSb4Cv7sfsTFC4e2
DeaSi+JcH9nPmJ/u3FflPvvhvupLOA4LbN826bY/6YcUgv8i3OMtuta3CKw21U8ds7xm6Z6jdXfw
jn99DDTV+LfX3D8PAvf4Hw9CZ2t1rOT6dKHb4w7PdVwOvNf+sf4WPnRAcEt8M7XXsV2gLsn18M4d
d7iak4/N1kriYLAl1XyDecZyXDKHPaTLcMkAbuX+wHAM76hyGfwMduMeEOc78c3M9Nl0kMYsyLFi
mkDttrXCC2YuxGsdwFcn3+gXDL0/8NVZY6+4zd+1VXpW7tlBxNV5H5+IFyNrBV+B4g7mDBbDe51r
BB6UdRf8AsWOf25zsPAD/Yx86pbOr3KtH9spP/0ueSO5fZk+xYu/Poo6a9X/ceOyPmoU1Swbqvsv
twWpLLCMBg4ipplp9K7WpLHcQZ4M9vayWuFWdSZHXSvYdu84xVuAl71+YJ68KBbDNtz89acx/91N
ikSV5dOBZmDMp/wP17UKwFEMwiI0ZlU/o9ZatJtkn50INsXP/cEXC+sF43WLINsfiVypVxunKbnU
L9o+eZxIXQs6CnwWN9599mivmw1Zh4ybfGJF71S29S2poPaZoZhZrusXjKKsx7/+AppnTFfdv66E
f/wK0wH/w1dwEDVR7hoGWY0wc4fqIxBXVXvUoX2Q55pfwnSde5fOSTe2VZBThlsnyQUMK4gsWTBi
2dhu9qBjRajLj0hsEn0D85aULRKdlQtjQuMV5olWb5Gxaejo7tJHGpkFnqOby7hztrhedSdS0jc9
pw2XyhsZEv0R9iF0FZ8nU8I1x+boXEJKGqA80a79KUf37K5Ksa+RjFULCFhljHjzzv/Jx8M+jsEL
l+5r9kv86l/zo/ZKD2BvGAivCAjcja/+ieoKx9jm1X9iajBeB6LuHnkBXFwOiP+2jPVbCM5L5xoM
x/Cn2R+Zf2beG/jXaDI1ZYKy6iAVb6gJzfqgl4TQOSsnPpeYb/0v5s5sSXFkW9Ov0i/ANs3DrWYx
BwQx3chi1ABCEhIIuO8n6xfrT5m7T0ap4iA7u27ayqqy0iITR3L35cvX+gcx+eDSHweCAkmA1Alb
Ui6TBjZWKCRZZw/NbbxTI5lvQ2I9zlUA3o0EB02zEtx65MP51dTSsdz6x+PH5YGSR/Eqvmtjc3F6
h4fidP9F68zdh/XkoXDlZzMEOmGPQtCbgXGnPqdfmnuwR05mV+5+psxb++Ro7tGtx1vPdK7LbExd
6/HkYcHMn6nZ0XEZgKxHqs49Uo61sROT7Z27dTDN7XTD0d5ux3wP/QleP5KWUMT2m+qtromz6mdj
ZyvZba72+QujSAedbpdE9GU3O2xwKdPQ93dPXomckouBJcVSbi8WH0Z3ET0GdJ/DMkSuwNsvabci
OXXFFMZCbgJunGlYFJO3k84Kw0tfDs+5G4X52ULq0wWafrZGa+zW7HId39UzpKGStTmvNjqmQTb/
m6O7YVH3fvl1WNYTOrHI40+uj/hzQkEKRNqx4XWiTos79e2y2S0YkUhyWh9nCTB2ii52eY+Tr3cK
zafLmJtZh0Iao+x3em9wkneFee2KHmKaK8Ut/PIZvzdXez0sjXGKFQweptUcWlVQ3KHqpU8KW6G0
89hMqhcEUrzE2b4cAoxuToG+uSDKpjmoUgDadk08NruD3XTz6dWmhq+tm4eDe/4SsOBEx5fn6mrh
3UN6+D7EgWbrgiW/ndaX13a+TYNc8hrESWO7HNn55hRICkVKG59gtg/2cZuEN+UUs9rnjSCqwXsu
ggui+FuQ9jYKtnAXFDeCrW0GR+Kr6nIeG+WShhCYbWaIfgjcoSdlrNeB9KXuPDOaYUKTuPIh7JQf
Qf9z7Xi/fqjpXJibH6Ow9Pcv4gbFjct9HZ7mx+nphcIYQobqMgm5f/EoqZPI9Ll5bzggIqQmVXMB
vEIxSXZTdP+ir2Z6uCdKPUlf8WkFeqNxy9H4jDW5gAUsvHrPXKn0Tr+QvTkgQTnuNKbtivoP2c4C
9WcxXcRb6pQwXDsnVw/2uFhPyutKAZVgPggn9yB0xhDzHCFSJNWwI8WuHa4MJqQFxQUEYhtoQu3s
sDAFCz0k+LS7kZPm7+hbNeZLI7v4w4KbI8Zx82KjnBwkPee5m60JpmdLmAkuccXlGjlrH9LgvKYS
u5Tc7iwWXisf8dKweMF0Fw3a3QIlW9nhwQFfefpEeqC2TSwEWsZb0QFW7GzpYu0/LiaLlHUxzhbs
EvmNpRFvxLcj3QJYs27qU6o+kAdGYfEpB9ES5JRbEMLukAYmC6TBLqD6xfeE9RkIMwpFl9ftCpju
dXqcQ5FFFSgGstc8nQ8ODByxGUclGrAO8xqCSiScgejTP2KnDc8bLYAl6+WOGTZe6RM8fN3Zk1eB
KQ1x6Ts/E1djiLYr8eNMqerh/AREpHpocLq9uuY7SqT1A8Hzau+nfC7cw5n4dKFYaJ1DNSjXLFdU
eRAMDlv/hF/8YZ37eiC5YmC6rmLpK6zV3FOArLaFN9y9ZhmWsqRGaIs2GDu8aiwGai2TN0pfL8q4
2logl7B8HhcvKOW8Gg8YiJaEidg+l87xRcKxstvc3anezlO3NMZQeEaPu/dTMtfLJzF1kPVuwGe8
nELALJIPs3pXh9ep4nOdcLi1c5FRg91z+rCd40flgkNfx/NojJERsG2bjgZpWOxuuVmM7roUvfb4
ui7HRWKxMteXJ8NBl2QafUjheYw8NJMZ40IMN/rkqhwp9SLlyRUf+FnEujnhQbafCO9niOyQdSGA
4xwoHoh3yeIQnDoz58SjqODL4/qefB+FAmvvsnMfLkjgoo2My5qNvYBu4txpXT5pZTvXezkYuddJ
PKtnW7eyUz8PMbwJ96hQj1xhgVriboKNUrTG8lBnBxbT7fTCcPEmn5puSphqgtqpp/s1U6A4ur/1
L8v4Uwp5SNyBUKpL7/dzMbfer7bwfHjUnES0d7gLqTO84Nx8seest2ADum0gnTgzH0S3eU3mql89
UQf1YOphJO2iBx0As7W3IdVEwQGbwSEuunsCKNkJ+i0+vGBg2cK9MqkQQI8l+7w5K1b5Ym59wGag
t2IQflYcw7z0sZnbbQogUoKT1n7ycqS/ZO9m3W10u7XNaSf45W6f6wXoYWFKjxSWx+hZIlNWJkc9
5PY1PgTauoJshsufexofwAwhrrCzm1D0oq+88CmkuXLhELwptlGc3zv1PHpg2SFkUtvVBkKIw/Sh
GimutGeMTMplybLg/ei+/kDZdMmDRqw7vPfsg2FfsJShWgUVIHbFl/3khBHqYodtV0EHV3B2a+LW
Nh0DFUL0IU4/ZG/vUKPnIsYnrrIHbGjdPAQ/bEcWmTQF+PkVR7avX/crGOTFBoGOq8i3vr5tx0e/
XG4JO7nNdrPSAHJcILEoutVce4aDbm+ozrvPB6PjnB9H3Z+zs4CbyDNa4ix9S5wj/whqyx650XM6
gwH6ErvqKuazYze6Pzol21a3ERojt/M4w8oDq4zJzqu7KjQ1C5dTOA9oWQEW9qsUTJ0dP+NeY1+m
KOv7p83OpSkskdFdn0+xXXnb5XWcLrm6uObz/u4Mte29bcgr7WyyWzUPMnHjna94XSACv8yAW45Q
XreKItAmKAXoHlS/LQTMpXZEuMoS75R3NC7Cgw2OE/nFjyRUxuY0Xl8m+zuMNXDXek1PY6B6SNu1
6A2MoSSguh8kOMBgmwawcn3MNjucB/C757RSEAr1WpJYoXN2Wun5PB6FAHZyZdkcJvq8Sud48HDZ
xyp+3QQH+DFr1at8bXkOdN416/gl3nSzinIHJQKyJ1BC+rSMHJhjCGMVd8bnAUecr+O8sk+PZ5BO
dCXfd6+gWSO0Kb52ezczcEmQ1vKd9sx+sSWu1qQS+Cvg+fFARRTh7GpxRqCb6iOx/+AZiNBd2IMB
pywy6wZM3GAblvNuZWRzbYGBC3lFsD865lSDIxfgiEQKCteeJDUWLBXB6Um5Os0uDlM1yR/rRb08
26hsWFsnX+7c4z0TFNQs+Di8ePzfVOIfbFnZ4sI9/VYtuG70V/FVHCsRECTvjLNetK4Re/2SUDa6
OriYLdDPzr6yR+xsSmmcPUCIIV3llu1cJFd+xdyJwo4KN89tvg70iWp+HR038T2CEOMmD9r762tK
hR838KJxj/IUwGInUE16HiL2OiN6c6Ce7dgnZbCxs7LTsHk72co7YdJ+J+Ka89LVfTSoR+PpNPNG
hGFjscXcmwWMaBi7MO1CV0m9BsL+ZWr6qDKzQUjQ9/7I0zz6cKRSgEOsZp47sWfYu025KdbYLFj7
z9M8XV7u8wVXFVSrEZnsSlQRuppzKGRILv6qfmy94ySbxns/X+9sAgt3H0afnMn465edjWpOZ0gU
nj4RIU4XqBKh1pxLrjbPKiu542LvjD6K9c5v/PSp+hA/Jahhb/sZkG9abw16KsARFtGOuxVqtKfd
uJUcijAYgqjUGApnn3KZsHe5I3cOIYewGSPgerDgjL9l1vUr/gAv6/N4vvqA8lj8XkNJ5HwL0R5/
7GjwSHkFaFFttRVaGq5sRxNhGh3wBZ4AdGL+kG95OMHjIy4iaxrjSvxlLOqpOaYzH6g2bA7kq6bF
tJ5eFDd2UZdZy9sx/HLogLojLEbMQeIQYdLajU7QXsg4PIpNu9xVQrx3FzrH47gKcQoEuzfONsUk
da4zvkprA+6LkOqfRS7eHqJHD+usLkf36n18XckWeJ/o0/BJ97i2zK8TLtquobtHUNJcfsC9OtCv
QEyTNo0CdCC6uLO38TR39p/GG3CjsnWzGXwmXzza0sETkDqhWMmh4J0noqeHio+dmsK5yf5rWS+k
6iRiskUai52cu+fT95pdB7WLfi5qaTanwahdt67C1dk5O2lgQs6anFAGau9hz1882e5ukSB8/Muk
u9PJflqHI0A2Ye6wtPyapM6iS+KfXZZbY+/m5Yr14eDrPEXBcIlIYABnw6nuCal3J3feTfSFHFEI
FJwq7WysLzfJQ+swrST+TncbPXlfUeZJk5N/CfCSeOoqdvmSxU6wgE9r8NkIIOB9bqzgZeiNJ5jh
SAgh4QHgPiYTpoU6VINdrZNxJtNTQTTsCQlfX925SH5Un1pItuWgrUf97DqPN8BaJ8YHvNWEix/m
Y0TWdlNu7S71qWd4W/jxmIQwkteHR6B+7Nca3eM1jpL5M0ZSRE1lki/xSeBwaXAR73JPq4tcoqtN
ENLcuVytJUcJUm/nHljcPELQzLYUnan3ZX4dUNYQ/MiFvVNNRpP8C8fYdJE/cnNu77rbe0uj1gFm
gNLcKCge4CAHeEfc7fzrElE+/fk4xgHbNcOcEhGvUMrso40sGmtxnM0OPvvmWQgS9Cyd5GW3aZIg
98hlTj7Qc380Gago0TH4Wz1JEkRRkDTou4rQ/fxbPema7WE1xBqVdQq9CIphMQJPaiy7l6AKBsai
B3FzrO7n38Zq021umiljNc7VU6kEQAucaaHup8/JONncHk36cTRRMeh9iDQ/tF4Rux0lMpgGithY
QDwZXOQud/EKQyXrHKhu7JPO0LNAKZKjqwpRE14OPu9PFWT87v/rG/QqyNk2A/SnwQOoXcGOg9/n
PB5eHsRjavfa/PYTi8JP7/fbeL3WjAmQFDwNT3zy8jl2Uz4+aeOGqtHR+ocj9foxiWSmiazwZPvp
hUvyNdhPVJ7pMjHc2yPJavdR/YJntzJZnlpX+Oxe8rdFk5+3dXMWeKhScQ8ahFq0oOjbPhUBe9Hl
3n46OOXyWHuSq09wfsSvq81CmhDUqhqum7P6ocKO/F1+bnUPDymFo28/iaNl0ToF8nHoevixOtkp
Kx3DLHjanejOyGve63GOrkFXPHo2M0t3Wlt9aoBl4mdi7bEIcuqvj9HzdcYJ/zaakjASmfXJfpnO
cTh1I1TNrXJRhumkxt07vL4fppTMKFk5x/H2ASQG0gd+M9G+MI9ykuOYwuaJC8FHM0UKx29X6QqD
mtY2XkBlUaMQvZyiFfrnGVUhO1kq9t6LHA2IrI0ubPQOAmmG/hTePJ40NsajN92j5fQGPXi592JO
w/xFW0ZeTpESQBF32dQWH0PsEqhfzJm91UX7FWL1yc6jXhHdSXOgu048h/robDmVKPu8Jrg3nQOM
miIfdWRH9NT7/GF3L7ziRmVT95kKftJZs1JoU8aNx9m3BjsS4k0le1vO7/Kx+6u4Zz8iqEdUL18N
yb5EQexS8fCqTXwH/5Ecds4s+Cfu5pa+gUDIhSlabKfyuCEfMy7jxDtl4/b9et+l1ReUCxfpvU7y
yiUgTO+p4KNd4YPm+nX62wc6C+evug5yFkqCIQekKAtw32UZhTFyLdzzkfz9oNKCZoZrIjxq5TDP
OK7tswuFet2gwgeCzdLvMNPYZJvUMyatgBY0vpnwE4BcBBwjnT2MTOOxuM9NqO4W1fcTsAMaNTD0
Ux0I2iRRnw4Z7qLO0cl2gYx3Sshx1HapX+Ka5zF4IJL0XeGqV9cQl+198Yw4SU4DLrFIl0s6bpCh
3eyK7JwneQA5nWyWrfC68CXubOWcwyrQ7XR29amO/UooYVqPo9VQW0f+KbLJkqKbuob/hab0To2s
TotYa4nkXUWVNqF3uIeLs5+yB9x8btLsKj63M8LsWAiraVdj4gwllxAsEH0brMbp83DMjsJooOGk
/RT1v3+z/hkTo1KPtXR3xrRuO4+D1tVpJLB9VumEgua4+4oUk1e0VrmtyrytlFz7OOVOwA0M/geN
WkyFHKw77fd4Y0zPtKpar3KOU9WmxI5T7MTkMnR6KijrExbulNXhSZqjPrfeeu2b7tyOgIb+U8tH
MWFFCbJpatqvbu23CFhnemZWmSk7zggEiEW9FOD6GfdY1VKoPejo5+EuXu0fwZnaEOUy2ckfkqXo
QKL0VHhL/jboXB5nh5MrI4nElRWfJaqBMC2cC0iU97iZ1peXuH1V4TVvqElCzzziY0lxoCMXWu1n
HngNFzAbI+rlueFWW61kIpL6Hi+UGdwc+l1oe1gJpmvkUp6+RKSO+07+0N6pVJ/T2nq5PqlPMgoS
X8YY8T2WvvkoVneQvQQax1wIXg9OynwpfhNePewDnYxKNk5FbjQWJ/nqQIgdLQ0bUvY76Gib0OgT
6EswxNgyY7Wo4wRi0Y5NDk6Hv5mirnJyQWuWYHQsatfHbFGCXs91CKJ54Qg7rkc4UwSXVQWojxaR
o3IvA2hDDt0lfzaWYW/NcwUW3qd6O0N9w+U69pa5hXPwFd06VVbsCY+ZbQbF2wE0PBjapTmt3rKX
KtjNuvKXSE0rELgnx9b5REdMuQO9aEuo9kPrc/T7aN4GKFccH0fLjKwdnzK3QP6Qu7SAPvuFW4NV
TM+1p/pXn9Lb74iE1t9KU32QUuVMX24fwSjR4sWgFHG1SwusyZbQe8Mc6OK2rdOigYn2oJs+MNCJ
W1trYXmJeZItvUU2/vb82n3t2j07TVhOKXd1L70KspnAZXF+CVD8sbEDR0PYKgJ5jeI/El2j5+0j
727CTFN/sosAySPZUq2WqvjVi2b6lJDGXzx7MhWBZnb2D3Y5ayeR211xIlCCLGQ53E1Fr2XGi0B8
0sgfpGDnnxdnD/ptxUVG+SrJh+OH0xMcOsk32GkyS0saU5INhV+rQPS6ng/laxcs+PjydXX2ZJdn
+mD03s5eQSKEkDxrsatNg6YKWwqVZEgUqu16Vm3gUlrQ96o3YKOOPKW5tsD51ZXGwKVsuLikjEcf
4LIBdcAul5U+QQfRwQWAO//VIGBcKBGPGwwLvf1hfXpLFl29tnXm3W03WRmGn6vobFqo6hlr2CZl
5KbpBneSaG+lxkIRH8+cLdJuJUSBrI4r3U30O2x4Dvg9bsTHEwU4mibcdyq0A+amy28uold8mnbr
QeNOMXjcvuHISVlJCSXqh7G7uzoo9vBbCrYnK1ceZTnIi1WZPitIx2i4uTnbJBgpIX59Vyxedpiw
2tqDpHVWhNLVbq+sheMXORRW0U70ibpJCt3QkbZjuoAfxVvpgKJBlQLntHfzXX/aLcnmGy95T+/a
TRLhBgLqBr9F62RAs7LBQ5BuQMJ9Pr0ijxmeviRE1ixtegYd524/K1+dKO4ON03uHgf0PHL3fLGq
i0fzJ3ng9FcWmgNzayHPu5pkS5utnHR1car/k9LFPnSS+umE2wSVyeOztsStHOZgiMIqVQfJ2WIF
Zl3HMtY0r8r75Ul3tVD2KUSvi49YYbdQkNSOOP1aFDa93Wu6jO1uk5ljlEFxGyANGePe6TJNzPlK
HLchuiXz0UwdP0rhkcrEUp5JT8Cd06l+VzzpM3xSw/3X5QlpnxL1VW8Lj3l5pE2Cp5cOVZFG0b6E
b0eLg7sgSSkUk9OzkT7gCkNLOnq+4MdyWIsV5Pdnmj752acLuN3I89HZAk6zxIUP1zDuTmjX2SPT
EZYRFUUkOIgSzDEOD+4FeTqLytZbGegzddV81V4VbsNmooCziZzGoh7r6BuZCam97aZDIXWZSIts
sVUGOCGMKQw7V3f31XqtA7/Xk9bCszyD0+fyyclrDswJeI6MSrNVe/IqeXi/Bl2TpOECTPYEmgkx
nqUOSz7EgHMCXAHUblcgWF+cM93S0ar7EpQnQqS3x8kkQ6/dQuP6LcLh5B6Z9Xk7hqiydUmBAPGb
D8VSOqDL5Y7a18OrhvD00iQ7/KjOoGXAwVryWNQmJG8pLDp1tf86tOiW2Hgq1eJyJI1NIUx2j+X8
Ep7PdnLHpX1vjUgf6d9tjg3+qe71HGONvdJeElphR8NDf2/LBKFndbCjWLUAeKCnVVMMR53v+Qri
DD3NZfE4gh+PiMTD+ewXE1hnNTqaxJQg5W5EGUvamM88GpGyYHZLSrsbCY1H67D1qRRhnNhShfGq
bhFy2kqE+9ZBunfvIvyEekq1Hi1RJfnkdBWX+RugY+luFKoDiUYHxelftBQT2pUm67IqKL2Lli4d
QJOaBiK//iGkhUb9aOQf/ONQFeCnW+r3cXoIFuNyka8ojnbjNKE8QUMGRI3oCoE8gBo0fk6c/jxR
rwJwSk5tedR5ou4+nAfp+AkKgK86xktcgwMwn+SnQ3iY7j7QRCRkPpW0WJBtwhUsJPUJ9EkZjjpE
AkAhmByzdBx/CkvaX9fxbr77Mj1xYtCVpbv0svtC9GLV5bkpVt/WwccTeAwny5JpvklOvkAVBYS9
WwBww7yYClxja0G1Fhxpcn0ZdcCVmtpd83AMKcv/fuP/I2Tuovzcr5vD52czey370Nv/D0G1AA9F
sKbQqmRDRctT6ZBjwJH/G4jt//nfu9f9x/8K6+6X+ju29scP+o20lcR/yZKmSSx4Q9NFQ2d9/Aba
iua/RFkwJRPBTIP/iKzRf+NsNeFfmqaqqo6PoCwhFcpf+jfQVjX/xbaRDEEwBUC6giz+T4C23eL8
sx27r60JfCsZaoXEb+ReMSdSC1GT1ZyFKN2B00db3Wqz+28vafn7077jaofG6JVxmkY+on1SyJBZ
FzWIe8MWlNl/MoQhGoqgi6bRL9+okIW3ndSoo6ShADt5v4AzdnuILmD8/U39GaL7+bf7Ecoqqriv
TAm2wuuoectPD7c//69h5P/NxJ/P797it89PleLSqEkqO9ERh6N4Ul91XzTtUfsbQf97yf4wG38N
wH8fp/se38aR9yjrNdqOcBXdp8r7PvKP8hxa9br4pdUxeFUeeG29BRZriIEZKsNdERmVroIr0EuS
anCN4vr2C/x5mf15gf1ldtpLSKuzlM+SE10psmvb/2CV6aqsA35nN5ta92q/vTozyaGPQqx0Yo5f
kH0iML0B8Kj418rC7+n5NobenWvfx9jtKrVFU/h342eKQI7bWJi2gi1PxsVAXf6ntfB9sF6BRTvI
F2V7YDA94bKxK5aNXD6MDuBizNbDkvBZQXcv0mT39kyJQ+P2yidq0eg5+qWswff99BDuKRg248tz
Ptu9RcHFK5aYlXB92vvKqs6t24MPjd1LQFQjRubRYGzpVwIC/r1rLlLmvT3M4ET24oWK6Cu8YMbp
WjW/AT20jijKF17sDTUBfggeEuxgVUaN0xAktbfL6hgi2TZj7Zv13YjKYGq+aAAGkNexbz/WD5vs
LwP1Nhms0O01Q14SSy4y1weJTmOxuT3ED4H2L0P0dpkKIysrL0dK8dwHr4f3HcWS2yNIf00Of22y
70NovU0mNWbUqslFpvzTul2nVbIP03oOi9HuwEjcTkAr+sYTpZoAuPrA0vhpsgCrmzppgWhoUm+y
QIaPLkDWATbuQAmh3VKMzSviE83i9mMOjdObK30kRlUljxSn0tcj6fOozhsJw3L18fYw3dftHYzS
t8chH/lLxOpIRiokN8So8i+zWUM8NkVfq/26GDi5ftpSfxmpFzZaTVei64gXh/GvV40rH0tLp3rq
4GBCcNQHVsngcL1IgWYp1Ndz2ZWfz063SgR0/LhKKmCk67eRd/s1/rSzvr/GXrw4N5pamwKw0isi
Wy0yPOhku8puP7CBBxaF3H2Nb+dLfDkdLxwJpBkUXiKKuuYpR+4ZSYzzwEji0FDdz78PBblMSMm6
nRo9AwCuwjilO4n0OzRqZ/9wpmYiBLlgCUMdyp8iiC4YcNo0wSQm9lZke4Kifdx2Ipxsbyyp7VhC
VIZKfIdegMoKoXNvDXUrfp6/P4P2FmdTlu1IzIArR5iy0OGjxaKeAfMVd7fXidR9+7/vtz8D9Zbl
CD35Gm9ZQrB79bLnHfhn8OqZHd8ZIDAFbwSg/xgkgTTpsFC/moq3v8HQk/ZW6r667s7XA4rno1Z1
hASc8vZ8n16Mr382TG+lGlohwuHXJOcoPW/jsL4uk9NAhBx6kt4K1VtxWxxQA3NUuAmqb1RhmQ2k
WGI3Hbemqxft1atwFvOcMWhxsvyrDZ7EHzjCUAS7PNLR/Z/nqMTIP6ujF/TFa3w1lcyQnEM1k5Jx
Lj3UxsAKHNpevQO6s2jKELtTnP3xGsqxelfilnx77rur76231k+Do/YkGEfUfX9lT90WRulzBdTW
QmyI/on5PET+/G+i/X+9OL0XNLbKXkDen6eiwG93PDiwj07X9MQuzx/iiA2O1osWhpYnYtyS5KhU
vztITNfL/z1a6qnh7bc5sMz7t+OsOTeZatCwS3aHcX7G4yDdTtBYcm8PM7TU9V5gQKdch6nPpGkz
nVIXdK9nCpG4Bkw74LX5fBo6zIZWSS9EqCPtdM66hEA0Ql2/vyrrgSf6KVH8tpv0XoAw9RPGsVfY
Xdke4vxhBIkNC2l1j5DGtfk8CskX7uBzoz0G+enq3x68++wbgaPfkK3ODUZ9pxEYdcWg1L2sIsWv
txsz+rg9ztDq6EWMUZtdD4fypMCdvUvKcSQs5fNA5jb0KL2IgXF6ez6pZFL73TQeddL0vqJM02sz
lLINzJfRS+wvWGgbUUr020/ZwlY9U8B9kR3S8/xHL83oRQsz0quiqKkGtcVcO/sl7jfi0Hbq3sqN
BWD0YgTSIIhLN5Qbun4n3C9AA+Vb1bXZvRMdoUtHjHCqBT2B7HOXObcfcGgzG700A/OMXRaVbOZf
sAYX1ULfcGTsin1qN5udTfPh9ogDi8ToRQ85PmyxWOVxRSMAVmch3Eez5DM11IHV2BMX+H39+7ar
+8TzrD61SRKx4luufVenpgnoo42E2LADWm98cYDu70EwDKyZoUPtVyfhW0J8GCEtPyqQ7T2YFP8p
9vtQIx5VOn4GEB4YIm+GffudDs5iP/vYtxIaXoT+rgpRrCBijLV7hfFku17HdM0HxhuIyEYvmGSq
Gu/ik9jdmU4p0I7Kh8GTT4V1Bx66BMVkdD/UgOlBMP8+nb3oYpYSBsIoiNPqMZ862YPRXJ7D/ONf
fY6aK63bdorq290V8Mg9DCBfGbhxDOxUsxd25OqKLlcBerDZtu4FwtM2zEYrEQKx0sw15eNwGkjB
hgbshZ+zIF6VpOA1d120mi7a0VMQLBiKct1s3YhAZi8C4WjZSJLKm5UjiLzqxy6Ds4n1CppmmQQm
aDTwHgdWj9mLOa1yreW65T2edvcJbBDjYWB5DpwPZi/G7BU0XY8J700y5oqxPKCMeF3RAcUSDp1F
pGwgIA9IPAwcr2YvR6kjqVRxRpDR9cptnLq3RWlpTXj7wYbWQxdbv0UWoVaVFgPC30VNsP8B96Ww
Geyqqj8+DFOOzgK6MQjH/HWcI5qpFfVHxckhweGpbev4JmGA9RWn4l25bUNkMF0phaEEN+JcmviF
SjYeVA5ap5OdAOZph3EnTlAoMD6ZOwCNe7NcxVc481rjHs7NR3XcL1B33iA/QBlkX/l6fgh22Gjs
kEaTktFCbnYb9Mrv9SxFbtsYZ+YWV4nihGoI4uSFfoJMmt+nNNTTSp8J9TWDyXx9krEFFNvyIxtd
5jhE2LifWpWmouH1eSn2KAHspBVfboryfOHcnpwfD7ZvL6236NLkUGWYNHX9r9oWAE5tzcTCyMM5
aIn3z4bqLbYSrcdrGVf4MqNuL1B3xsC3hqS6HYg/P58r356pt+Bw9jwWcdJdMx20GxzgjI/yy9Hp
brU4x9iDBIJuYf0tEn0br3+OHSIlLw8UA2RQtb7gIqxMCecRdVZPcOo1ve2BSRt8wt5JdsnqXbUt
ODlPngz4S32EuBbuJo2bBEgllKhC/LOp67b4ty2ciOpWpcmoIK2sLPcKeCURw8xSw01Herw91MAu
VnrHVY7LrVqcY9kZqR9nroFpjrqOpA+sxaFRemdUImaRgiGxjIgvbMBke3faJn6q6MHth+l2z42V
ofTOqAPdOvzJS9jrJMajCXL8tz+/W8m3Pr8X8vbR7tSUAo+BqZm9byZqlbqFNsuTgVrU0HP0osT2
pF8aIen6UuUkR9Xj9J8Uhv7sIKUXGhJVa3Tj0F3zyuc6aawsnxRDnf6hTaP0wkK0L5T4uGVlZSBk
YQ90wlNYJUN59fHWnXTU/9uzI3ar6Nb09AKDwvmBsx4lAFSBg9quP0+Bsh75uae3cEoHBuvW0q3B
ejFhJAl5VkSsBdS2A1jvn+pcWqDGERyAyJ6fB0YbWnm9iKA2udmkFdeFEW4RHZjVerGQ3l5C+/2F
qju/4vbo3x50YNOqvdCwL/IoU/OumSPcIfmZHV+P9cAQAwtd7cWF0hCi6iKBnc/BPe6Ki6WN7v/Z
Q/RCQjTSo92+AZEF7OCSr2Axn+WBENoBcG4tBbUXFrb7tq3FC2N0BTxkdrsi3lNlIwOzyBxkPUIN
XNbJbcOO+Jc7yfgwLu1aQFbo9rMOvc3u59+ODX17yjCX5W2me0fKkUkZWIVDz9kLG8ekweij5jkR
ptT2mzNKAfuBCPtzo0gBy4QOHGKvfZ7HMY5LaS8RmlAtDTQ/e643OWIQ6Wf21rgjH4K+s1WBkP8H
b+7bqL1VYh5jLDo6vVzdCLbpu4AI7+0Bfnx13wboLZG4woFGyyloFEdA/nXrXHVuAJHi/LNheisA
b6j2lB1JxZJ0kzSzKtk0+cAi6yLN3+LetyfpLYI9Hl2gNci+rglw4GZxBK8efSZpkOEmF3v59un2
I/3c4/o2YO8cacQSFxoE20kvO+Q9pHGQ9NW4nkWh5jRuFSr3KpJ+UqCtOjay2A5MXXdq3Hrg7uff
d9XlnCo7raSMgftds8/nh91Dm+PejAY/VsNDBaluJdwarneuxEqdtmeTx+0a25oNKtspH0Vf7SQW
eLxUGHi8n9sP395v72i5lDk+fVvWTGun87PTtR9OgTHtijRwzwYC/sDL7J8pen7MIqzjVAAj83M8
FfLVzli3mXdEVuz2uhGHhuqdLfvoEFUYFtGWpNcsPiYL47l80zedlCEXk0d5mcBTNZFFHMgMfozC
f96nKv11vURZo8rxiK2eNMFJeVGz7cCTDQ3QiyV4KeQaLpMcadclRixw3W+/uYFYpfaDyDbBlUfk
tqMrmTWC7WjEq0Zd/7NBemFkWxwPUVPLiiMcvGM2Ea+wZAZuUT128r+Lgd9mohc5tPbQStuUsnWs
POdCdnRb1QhPZutWKSrJexX+UgvrQ6mwni6vQ6MPbOQ+Dktut1U5ujB6By5Dbe0F5EH22CICAC/J
VkQXAPbtdzq04nuhQ2/xH5U1Qkeq3u/RfhIhUiC6AIsqp2N1e6yhRdKLGjslxTrR5IoSlas94hiC
Ar10NDCI2H3jG8GwD85qr3kTVTvuEBifuOJ9F/PLx32AMfoDllLLwgPYvhCX56U4cMoN7LE+bMRE
iTqRBPZYOxKcSL96h23l3n6DP6b0f1bnL17pt3OlOu0Oet5hN07ZpszudxeUNB1Bu7s9SqfdfPMV
9qKFkmPuFm0Jg00s4JB5RvQlPdrNGcFQM382tqwO4VghenbW3iHFe2ejvue6kVjnRnzH8Qq1zgYS
MV5eAmbSIvyhSxNEqQ6hHXejLCmej2dhvFePm+KkzBQTHkmhrxT0y62mhuaKZ7Gil7NTpgEsRvP1
YgZV1bgFQh16JNqN1m7SBr2UC2qBwml9MM78HKqVWv0nxVfKJjr4+w5N3zsPyvNZLg6jTHV28FQh
SIlOEQ1krz9uim9D9EK/fspF/Jao24z0t7O6EIvEEoqB42VojN58GkrSjnYnwsr1OE7SRdEE4nGg
PPDzRfrbc/ROABr3O90wW4IzR2e5zpGK6lSTO5msoY7NUPqh9cbSxG1SjS7dO0O3GlSMB1AAPleX
fvxf0r5ryW4dVvaLVEVl6VVp5cnB9otqwrZyzvr605x9j0dDy+I93n511WCRAkEQaHSDWIdz5lY3
b3Hm6P8vz1wbaL0hmYrjE92NywSUYONLIai8Q8c5c8zFkyWVGJg66lBSjynEOLiDcMbd9rnmxHqN
/v9iJbNginLbNcCfk4PcXYWZ4U7hZKvq69xzPG4VIovb9H/fZBpzrzQthM/nGHUVZN727ABjBh63
eU9Z2P0zJu0oE5BL6znm9wTlCM4343oIc9UIYydWCm3R1g4mwkGpsdccql6Oai+lq814Fzc9pRuX
zm94ozBVq9lUwUNY1O9xJLxmFQbwde04zP6jDPIcEqajpYvSVS32j9ksXEPe7Wn783IclUUgQRNJ
aUuaRCrZSQIbVXlpuWg03jqZaNVqAFa3tFxG5+XnM20dIhd36DsjcqT/llSyuKOm7Nso6GAsi7Nd
KgDYJPdHM+LhnHn7xkSTWoKrCDRyKf1j5f8MxCtd2G1/Gp4/0iGu5dELIMA6+PlHN0D9pqPB1lsB
pnBB4w0+U17lj3N9s6ijetJyos4wNkXzMS77k69wAWicTIRFF8V+0VQl5dagL0A6gmEcYi9/BdIJ
WZbmKSfBkW/AKbO9j7yVMVGlmKeYJB2sKv33CeUE3uwAb1VM2OjnYpowdoqdAzwlgG7EHF8wGO9P
79vroH9nI1ywOKN5ymMl0bCOUXuZo+s4QDKs3kyQeiHje6q8Q5vH2bbIcXI2k6lbvdaLEhYbkLIV
jyFxE14HgufkvwGOBKJ0LV0V2DB2A+i062egpsFbQlteQEZur2gdhvN5xbAIo3rolaqlzlB/69zy
oQG5GnTtbBWEUgZm4THl6vGmj3m7SP1zcYOapp9DXBDV0lF9a4aLZr4MGS+Ron9jyzeYUDEaaiKI
PZal7IYnsI+BPC49CVeUjyuAOJAF6omYc6x4FVQWWYQWcyvFlF9Nu0BfCLT29Mak3KrFAXwPoD4F
q6/D61iu45kWH5DJR6ZpbMKwgtVpN3vELY6gJ78Kdo0T4JVGWYN4ZRauhzLxY6j8XPNLfD/plnpo
gQkQ3wMdkuUjXvFGF9edBbxDRJZEXSFMMAlLKANOPi2SyZ7avdfRnpCX7TPAMfFRzVj44wgNd6Ef
AQPuh2ddOCkN6B3rH9s2/vCZfq3jI/NfGJF6KC2WPV6DFMlXgrCrPuG9Bfj2nqZT4+O0T3JO+shb
F5NmzLomdwY9Z71w1MGmnQVno/mb5/rng4W9wZomUpUqQ8Kt98dsujFAgf83G7ewwHhb2OhikGSY
I/l/4jqgMQGgVN2B7AHxCRP2UD3npEyrwWNhkvE5QiY50WTaCmm82njwZY7DrXdoPw2wN1ciFknf
h1gThblH+1lyB0jNgg0NwqUx1FtBpyOZnEhP9+m3iLiwyUTEcBSjHILfsDk6cXBOxsmtixAaymBU
1QNXACvp9pdbdb+FQeYtFolGUfaZLgFKCiJe4ppGYMclp7bA+VQGE/0isdGgpE4HPCVoaOip60PH
4r+tg3FAUUizqm0pykbfZxOwSieV99DjrYJxOHT2QkWocLnPw6lIX7WEA2tYv+U/vwWLjQRIMWlC
EeinAHPtlanuMhOqK1CLyFQUZYvXWQJFf46KFFqqrpr1+yLJHYhMe9UIWYuo5xyw9Stk8XuYkpBS
Q5IZbfV/kxzNjo6CXYNgH1RsHtlzOy2rieLCGhMIhwi4i7lED39QbguQwfv+JZnAHAte6OIqHW/x
n4dtn+FuOFMs0rM2xAHAc0iHKlQAsHiNihta0fOOah5A0uvVdKJnjlG6jo0jzgIrKyHsEk3ERQbC
4X17Dx0TW7sGwb6lPKf2X2Vxi01l4knQB/GIeQK41ATW8fiqbjqw5Qycyvp6M2lhhokiozyQnDTK
v54y3oBjDARytDfXgdEcdEL5nQT9D8s8VLxqBCdgmkxoUdou1zVoXH+ACwBQp7TDNyCWe5avejBc
0WaWBMnWG3LHQzJzIqfJRJyiC2Sh9WG5ra/HsNzN9aM89962t6yDJxY7ywQdkpSqgooc0nAQdYJI
bZ+AyxEUieABHE8gXoY+ByRpbiQL/PLP4SUHkBWzoidR5sTX7eAHSpWvz4FSkstcVPA7QGKXD++Z
+Lq90PXdlFVRwrg5+F0YRx1MooUkQvlZFvw9MSTXCAloo4K/89RPO4ynaoGcz22PVEjZ+Ufwhj/m
kLf3IHYC7GsDrNBsg3DKKS9FfkhKd3uN63v4aZvxVaNshiCqQD2gg667989TzTkNPAOMS+aigD0s
ejhLAyL8m8R/+G8LYJwxSOMqVEHT44zTKVHuqo6Tp3KcgG1/T5GWRVKAG7YZfvTzeZrScyRyC5j0
2vo9AP/6DCyqyuirwtDp+KK083d0tMTf0/dmiHcf79SsPyjUT1vMpVYYgTRNChploN71oPvtH5Tv
KkAZGsjZAcc4hP/wIv4fbu1Pk8ylFqmNOgkhPlJ8oMi7+Fqw42cZ/QlQMt4lnGP7hyv00xp1ycWL
SS1iUhcY/3covyileiwwC0phXREet6DE9YTvvBlNeky2vh8TKuS+72fTQIvHKJ4E/ajFOMHg7DeM
fSvwEHjcD8jEi7kwkhEAOeSV36j4gAxq5B7ketASBncrqvrVqeaEfM4hZhvjUjIGqSChVJBKYCh8
UTLxr0L55ydjooQoQra6p7UItXEKcqrC79tRgneKmSiRQly+Umj9zQeyXkGHTEAFXeYNMK5f/L9W
wfa+SSW2dUGrspXimYJtDCnUvt6j9gJkC0gcuXiZ9VXhbjLA/gVhX+ZYzUmHVwz5AB7JHrlUF/MO
+CpLuNBpotw2bBPMtNsbuY7QUD9tModrqLPAzxqkihmUcqL9kN/58TnWIbbYXGUtqK98Z9Y4b7U/
xI9Po8zxiv1gnPPZl/CU71Egwywlao3AInlUguDv2rWfxpjjJVZD2wa9jyoVNFYniKsq5nWavv3F
PpomUU3QXCgQbGYuXl/KskqUZAnk8j0aOeYV1AAhfiL9L7PfHxnDVlvDS0vM2cpNw5ACDUhJqhk5
Ay0273HPY+tC1+A9z2jKxcbBpS3mnM2iHOdEgne04asIjugCwl3Vt8l8mjHmI43XEUZ0Ih6r0WrA
X1hlJyLaKRTzOW8xEdHakE3xQKhxioHBayG68WDsp9fimuqQbH/BtZAP2j8oxCqyTq1/vWVSY9QC
M0Apxu87K8BwbQ0SW+WHLOVWF5Wc+CitJQhLa4xTkqgLjQCEgjgBo5OAplI6yhDV1iDtBWVHHPfv
wQ4SQ6CnpiJCJQ9RuVp4Wtpn3BXjO/4sjYQW0+qDifK0Ll9TwgNUZtwOVKfKTuckdquHfmmS8Vsh
SrS4pHil+DC5gOHuxABdO8gpOQVmUUnN+Z5/OCefH5TxXakFRFQfUXbSbv+ldBDuPjhnXOmZO4pA
I/Pv5+SXLbZyrOX1lEiUuo0iZFHGcPHKJzcDCrpAmilWtx9ut72V+seWQaZuEplxLAQNkj4juJTN
czHHzjyCgAlk39uG6C5tGZK+HgsDXTRRkT6yS0x0fDDEipDI4aFS166+hXOwV18RVYUc0xphb7bQ
TYTKVxvZpnS/vRjerjGXnaiVoxqLqOcmkQD4P67XIX42YihwCsLkbtv6QxT79Ak2oBBfL8EpgiWh
VDEgsUsdjJg/JGcq7kMgGZbu8jeOzbWMZbmNTFiRykxJghpfCzXynyKUwg6ZGzrBpfgmBB4k2B3J
KXfid/0s8JVv1pLKpW0mpLR6NfvCjE9IdmZntVCIRbUrdPJnA9TuFvTZLvJghZz+Hs8oE1SkQM+L
JsPbINDvG2MEKQiPR4XnmUwYSYpcaoQGBbw86+26Hq9KBfi5mDeYzLsRPiBAi1dOos1BnqV4BUBR
9aBdhGuwFFqBq30XXgAkpdTllfOvPtz0mtrigTemw4vPHz9w8QPqHvi8ScFWgsAfSuNg4N5BBxI8
zf0u8HiVLa41Jq4UvTAnBeUVpEUn8g8Yzt3gPNrNIfE0nUsHxjuMEg3gi8WN3dBW0oSDYe7Bbr+D
PA5ERCvw65cv8Z6yM093OXemZbURvDgSEhNvtLCcopZyhkBSyBEsXH0QIQzvywKcpWgGowi06xG4
ZYtXAebEgY+S32K5Akpd/SDSsnoK3SQoCKkltMoqa4rPeXStDw/bcYdzRiQm7JRjPelgMIJGZPgt
E4DtB3+iyONA4Rlh4othBEOUVWic6vOToqPbRw5ta7r/bSVMPNHyMm/yGfUzFfLbEOuF5qxe85ow
1Lc37lSJCSm5ZmiEdHALiqnWIAcoQF0KuHQFVIag1zQ5X4eXCclMYZXksS76dLYK2vMfWIT8lB1o
akL157f3j5dYsvyTIeaEJkEEmHQA7uHfYnm/z/d07k7bQ/jkv30vmQkjZa2WQZyj1lr7F1n9UYYX
JeJ8Lo7fsSwLYheaZgEaXseHbHmrQTFijuSDL1S8ognnBSIz0SIFen/Q6ClSCeRfq8xKy7dY97Tg
sfkbmPQiMLG8k3kgGYIGwDe0i5/l6KHPAmuYeFMyvI1jogK4pomgEXBoJ778nEESO5qnn8LUvG+7
HM8MExcw6dNpkMBD8IlRuQA2Tyih5tq13rYZ3o0lM6GhDuWuCRTUBKmGwXAZn9F4Um9xJbvhUYXQ
A4+BibcuJkqEpKlicMYqjlrui+wlLG0JMiLbi+K4HPvSnutezxSFtubLiww+kCaFFF4LvSCXJK27
bevjjt0Ie+xgadzoAvJu3MFUMW5yIdB3Hd1C/rh91aC7pUN/0r+nspwoIqNsrR5AOXPDi0/U57Z+
AxMvZF9rg1QHmLOaMzdQtL0qJpZvJPdRaXL2lvP9WG0NJUvKMIoRN5rxcS6PrbirteftLeWZYCKG
bBRx31UjgD0GFGIhVt0QDZk3zxM/oujWrtHfsUgnROKHkZn2yGOO4rfeo/Sx2i1EIC11D+ytE55V
+tTooHENfTVPBkMaRNZy6IDPbr8T7RzK9f4zHxK2CotfhDGFiTD1IJjzbOB3DXb1VF19SDR5CYBv
EAJ8m6AnCLI5uBOdY/jLLvvSOhN4iADTQjRQUH50N+zQd4E4dA4uL9oplb9vf2reJa4w4SfJx3qM
JHzrENr0ijviUi0OMdR6Ay7UjhcVmMhTNGmvxRm2lYSj1eTPXVd5crJToKEjcaIq9dANz2LbcZqR
t9oYwVSdnvPpev4bno3FN2IbcZoBanudfqMh/0fTPB/6eWnibH8auh1ba2BiCo45COzo6aCkF7lH
6b/oE59bZKJ/Z8sO84YhWUiArv+w0x5aaH4lgJQaIMCmzM0NrzHAs8bEllnTtSovYQ1J6k/Vi47R
zrx0mE0Aj7HHA3eutiGW34mJME0ygJdKhTXKjAc5uj1F9oHJY8fr7PGucZWJGXFPqiqpYCk/y1CP
AtxBdfufAMdA4I+fD6/cNzKh4jASNG0A+mTqdHFo9LWmGshP230T3+jKqQl3adf/3++aL2YYF1SD
TBziSoXqUHHyzX/0dB/9hajLFxOM96WkkMCDhMGt3ngJxB6C5K9SK3HWsRIOvhhhnA4DjcQMerwe
ihYD6Zdw4EVRngHGz8RkDivMJOBjowogvWCAqrF7JL+gIoe06r3yHF9KXgl17Zr6sirG5XJxJNCk
QuLTQm6Qik9UO/+7DMOUmMQqrehMSfNBcwnerOFEePBf3pqZe0rrSA9wf6Q4pdk/FQpk4DtetOC5
OXM5VUOV1JqPHHzKr4ririOVNYC+E0XA7VDLWwpzMw2pr866iePUEq/pH6a65hhYieXLT8XeR4mZ
jcM0oJAP/ci9uI92EFwEEpE3Bckzw4SFUZ8xB0v3ywf8MLlosx13klWFp0F/IhAJ5vJZrYEMviyM
iRBN1QcGyGPg+F7nyh4KYEftANVAx4A8X3Gd7nROk5e3RCZeVGog93GAnfxgWvf6/f/frbiSq3xZ
FxMxzCHUejnG2con8P1ghFmZBejzpf2hlOuHYEp5OHSeQSaC5KY0FrOJ0lqtH7QWXdDpStKPjfmz
VnmUNWvD918WxwQOqeq63qcDCS1gm9fxDZhX9gTTnvl1ttNtv0NxNoNmZeTFR9/dPmlrhZwvtpmo
IQZh3g8tbP9L+oLc2o12mgO9TNgEyQsHl8U52R+S8IsnRlDGACGGuJbL8T6MnkVhz1kPDUFM9vRl
PUzoKIOir80ZBkZvSi0q2x4dfSc91afBo4i8CrLlyj5yUvsv0DZLyyyMBKh3DWNI2ElfnnZ1nB20
lEdqSZ1uY3EsWYICxRpS+OiYq+Zx1I9F8TAKd9sbyPlALFlCM9dpLnUwMeJJJ1/m+dv2319fgiLL
hqyaQKMy3yfsoiAMJtzMZXBHmke51+2+53RN19fwywbbpi2NSIsHP8DrP4uuiih81dP68J+W8fGM
W/hxkQPD3xmoqGTVVdQWlpTdDjzls/Xb9nMZTCwX9LrIjBJFzyq65FpuScI/lfIzihvvv62FCeGl
2Ie9XlMSxHjvGyetOtQK55nB+yL0/xfblbRzZ6YZsspRumv0rrYaReXVVdeg4ziAn/vFhGwj6PrY
z9E5UHbpDertntJD32G67hxKLl7vykegxvfdKw8nuX5VfNplwndoksr3ddTd68SwmhDT1iIErhPT
ChvDzgdib38unlswEXvoG03KfaAy5/G5aY5SsA+Lq56r18U5qB+X1uKTpUM4gziuUxwRQTRLbDlx
oJjJycPWnmlfvhkTDrJiBuVYgL3r210rAKj4DPLVCST0Y3KMxUdgraCuDQ6rByPWOPu41rZb2mZb
sZkSRKNaIqeID6pHUuhsB0doRIPvQHYbj+C9HXmYz+HdUJyzwDZgs1pSiopWeKQdsfFMAHCYvvEH
j6ZolFWXVwz9Q1L4y0E/uNwXn9KfKgMkCrR+iCZsBhxv+QzJW7t1aSfKuOLDDTm+w7ZheyJUpA1o
ESsYHCEND1EE4gOVd9nzzDBRZej6MZpFmCHBs6RO6H6ee5HrojT8/X7p6jqIOeg/duRRncewlrUP
DJe/06AHoQYWuZm8eE/2FTTt/4LAAW75aY9mOIuvhUGicYpyMBbOvV30t83sSeRxO4SsJ0mfJphT
R5I4SpE/AyDTeGJ7pWgPhuT1kWiV5DaWibttbT1g/bLGTj/2oZ7XRoNUWhExk030fSLoty0oe1pN
/L5tiv7wjW/FDuxHICVO4l5BhXaID7U53UV5fNfJ8W0c+meDBC990R7MMZo4cYxnl7mqQ8lMJoXC
HCgFWQ6mCnFXgQpeP2wvj7eTzE2dCGpSZqkOJvjqbSZnZQapngweQUjWbhvirYc5WYXeiqFGCd3q
2VPb2O6K91G9pK2nE+kUkXvT4KkKrUE3lm7P6oNMcy6RgZKbZ5M17Sa7PlS3BWon6WRL9+FVjKED
4YHcba/zD/fPp28yd3eSKME89wT6J9ct5vYQjF8VS93NbgbFCi5vMnWDLfdkru5KrrpwqmGNYm+M
Yw6gSGbLlw+IyIWH+V6/Zz6XxsSRKTBbHzuO6Nje+fpZEjmo4dW/L0LDGlhaHaP6NDov4lQ1FchN
TeQhQ9pYgvGc5s72x1kN7wsDzLcJcsFIpRn3cy8+yb3t+2iH1BPHyOqRWhhhPkkKOgWlMoAHnoMf
SvA+FbcD8YKc1xVdf2cv7DBfox5nEQq8GrI2OJro0YK0fNefevB9QQnjlQe0XD3AC3P0/xcfR64b
RawFVIqVGQSq5L2KA6ciN7P/PiXXkQLKYh5P4eqd8mmRLam1hQpJBx2qXZhtsEgeHpvoSFD0Alst
eOxiHkXyGpBOJgt7TG1tUEJDLEcUnlSrdoDFt4vR8urWUu+CWyoqNLvNNVV1AwOkF2PAfuZFLI7/
q0zMz/XUDAUTbNf+vBubuyL9tu3+62nbYoVMtFeGrlRGGf4fHkaHuLrXPEY741o708QtPo6C1XHC
PucwsISkUqT1nRShly1ArCModrEuu6JxEwb77aXx7DChQ4WOl4LnLWjvDPFanYO9Wv9UNaj4NC3n
4cmzRP9/cQ7CfNSFugMQoPArCFsdIGdhBdpbEv/f0UNfvJEJI0M9hkJkAuuVR9FhTLpzLvT7Rp15
pMUrkxpf7DBhpI+MUQpmeL1egWE1Sd5U2XQxunzARL+VB6NbtPJ+8LVvEaS+re2vRtfw2+218Ecm
poBsrwXVL/xxGF8G4c2Y74npxFA75XVzOYbYSpqfZ4Go0ZrygCZNDQzloD/mVWQpeK00nFtsPe/4
XBVbUzOUaAKs6APvQ4ccx31NLEzyzoE12oal2oljxLYSWB33Wca539hSW95V5TjT7oByWx9CWz75
kJKNQMNER83BD+PkNs8mJ2ZpTEip4zbRzQJ98qa25fJZgR7Pto/w1kR/wOK8oeXZBhFtko8ihENl
K5RL29S8bSPrL/fFN2PiB+h3FVPNYYXcjh4dLIuOAahdbeWasuqhL/Ad3dczDzrNWxsTS2LRbJKi
weZlmEbslUMw3xgCJx1ZT0gXS2MCidH07ZiV9AuBDoy+NrUb38OAnpt5qa2/b28kzx2YaFLUuhDm
FFgzlw+G+XPI/qYQu1gMEzHCCYJlUY+/Hwn3avviGw/bv58TKFgCSVER4ymqsFlmWO7JNP9oCmBe
89yOwvDbnPAC4O8OYEiaRGRRMk0Mj7Fwa1XLdclMkcOJw2kyz510lmZOO23l+3+1wTgZ6C/CaYph
I1VDC0U4sGd7KVjpi7NkSYeW7MvY7ZtDwwNMrK9N1hXDBORDMphPFU1gIm4FXJSjAj69/jJEiuXz
JAZ+9ze6uF9GWFqaOWvELuiRMsnTqahufR7HLe/vMznhqJEyjA0MnBaB4TZz9dY308u2y61kZV/X
wKR9adi3WuUD7upf0pviNr3PdsFOg3ImsAXSOT7GAFA5HJs0LH+9eb/aZMI22BKkLomwb+I9fRhn
rhY78g+KnRFdSvqm8cijVrLrrxbpTi/ieB6ZhYbiL8UyKBPYgpOj6UrXxgOtUirX5SkFvQW4pKHS
rB50OOqOV1Tn+ONvCn5qKSqg5ULyaz4q4VPs38e8MbHfo8fXNTJHLRjaGC07aP1WjVfqt7n5MnY3
g4yrfmg41yLPMZmonil4Qku+hjRUOZbq0R/fOR7C2y4mkuuDksrGhOoJbcM3dn7fg9IFWQwePyU0
cEyncHmyozyTTMQQhiFWshEmfekyVD/GxksAbthe1/YnQrXiqxv2XavGaKoCzkBGyx++t/F9YLzm
uucXz9uWtleDHPurpRHz47pe0xke8ZtQ9q5ROrUYct49f4ju/xsAZcIEj1wCobEvwA+U9i73b83p
2DaHSr0SJzdOb8MutSY/t0ooNWu77fWt5ExLb5cJE0NMIueYU0K5pnBbR7in4sYQeP9hADJpg0cE
GLlj5QmHVOQka7yNZSJJ3+RNm1HVk6x51PIHBUOzEELbXhw9qX+OjzI71C2FWTP3hooRhEZ29WKy
8z57AK/qk5nwlrNSyPm6j0zUSMDfOysRLkqoJadnSvsSeuWp3I/H6AavBS4edDt0IE58dUxzDuYy
HZAQyAHZlYPkqB1vPIAGh63tY4KH4gv1mAmz5ATigxiFgKH4ljzuFNWbIjcW3rY/1goI9OsOMoEj
7ae+qjAVjyoosftDdCz3E+BXkceDq3G2jsUBVFpZ6oGfgpStE5xqJPsJRPScxdAfu7F3LBBgCklA
ZEq6SY4QZ3VqJ7orveKSXPTH6FHembvCw2D/zgfjBe8xx0lFkJZ+dY1ENMIi1bCRqiV0kCtvD3QS
t7WgLDnbkzPuIo9bwt5OReSP47FIDMoukyuBpnCtQ0lvcwdzx4Udv2pWegU1rGPJO3Cc+PGxCQuD
CjAQfg4spzNUZ1W+njOIMfA8km7U1kekv2FhI2zTcZB7AzaOFHRf7IwzlQcP8Pjnj4vyFsQEkNFU
w67UEIgNGa2GLLdHBcE35k1z8JyfiRtJWwWZ1oQ0gdqp9UkdDhzP5wRdFiDg63o8CPQuG9+Cq8FN
9voz5pidCQPM0U4+htB2x3wPD0DG2z0meBChNGSjghwDVOSssdGspD+qAw+AuoIl+RKjWGyAaZBo
MCirhLDv8BAvPf+mBBQ/J5a/BxeVkzxQ9v64shreqeZsKwsPmDKRSAYG/B0NYt8KUU5GX1q6bliZ
T3i1L5rUbPg9CwzI87yosYe4y+S3gNi+fAV+BMzdFsW5FC+meVK77007cm5rzidk0QHdHOvjHGJ4
OGnPqfk9Kq81mVOOpc69tTAm6VDbqlUFqOehf3mS4tlKmh9jfdeCbBc8iy7nIHBOGlsW6IVGz0Sq
BknnfJXH6Db7B4qUYHDHEMUR+j6gqufcOpxLhx3EzoWia2ba3UnMK6O6MlSoXCr3mXSW5WutVS38
GM4346WPEhNOWjka/D7AIun0i3pNyc7FvXg37hOwRqYvxQP42ZyRS2DD8xUmNQmzYAyGAr4y3ALz
6zaX0JPv5jtyHV5REinh3J2C5+3vyfucTIRJodqktRJuuKA/B/2z0PE6ZRwD7Jy2agR6nNBOt1Zc
CcVz0HMwtislbRq8dBFVUPBfaizvmx41ehPWCmUdEj31TTxjUNaegeodwUUbvVMeHl5YFj8G034/
cp9GmS9VZXorgKsGNQptvo40CF0Jfv4MhfeTMiiHaSQOSadb8L7/6IsAWOr0Su7693JAAM306mY2
FS/vFFuRgh1KX14gVz+jBpoYMjL6NISXNSPSetBCacVprkWn6YDlq7vECqvaa7JgP8SjGyPnn6bK
DfrcSrPG1dpqP/RJ7XRF+iMVytewbGtb9ZV9MgI9101PEFqlOqH1pdLAFSOlZ7UKb0op+hZo4iVR
w7ewyt00EltrVNubIKutok0ew35W7GQeL50s21OQnETYiMLSGWdzb+TaIY/yH0TP70pI7hV6jR68
7lTi+NYUgwXoi03gX0THhOWknNJhtkvjOc+KG38IJ0uIRLeUJFtOo28QZvOkanDRldsNvn6UZPOY
ZMGNpFVX4CHbE3N6KknidlGGW768Msr0yUzFPdG7Sx6D2UCK9F1d+TtfNE+yTK6Bw/Qq8HsNcX4h
+fDPQBK7rcazApxpNM/XRWIcwPsI8d7kto5USIeR20SVrUpPnXAqLG0InE43jmotvzdKcZWnyQOU
8OwhyF9l0KdUQ3LUoni0JhJaWjLb6mDeFQp8UMarfUhcwILvmlq0ACu4D2bRriJ/Z1RTb1XafBTH
+pl08m3sS4dhTF7MLr+vpOxEZu7dt5rz4SVuSgZ0ynS279OhNl2CXfBfGN4Iul/IZv+o99K3eD/t
zfe/iCngtNUUQySawnILG/04lbqEjlYXXKTpm55wjvxqmFz8febwJXJXz7OI6kVVuPls2vnoGrlo
by9iNTNZGGECY5KkwSANuHV0jFcm2V42JTsYQ3ckPG7d1Qj5yxJQ4l/z8SavyTymEgKYKOxyTXYV
wqvIrZdiFjaYgo9gREnS1cizlFscLxdH5obSPEPqCuGR92za/j7qb3UfDTldKgBDSPRnkpXWnJ5a
vogjzwp9uy2eMXLRQX8wRBlk2qWYHkajatrR4dH2Kb7yMUIsHJSMTzvCs0o/5sJqPY1dixlpOmtH
eVsx74+RcEd1O+xljYIIpb/hYZtW87vFx6O/aWGzKHI/lHyk56kUWmH00gT3yfRNxYOK9Lwa5Poz
e2GMebCpIWknP0aW3GCiSrMhmfgPusOl27t0IlfLrNb7Cy4XXOELm2y65UvoNhJUmajSeXVHGdkU
POqzG2nP49Zar8csbDHBoxwU0oXdR2qHCgJod6Nd69JxOF7aup5ELiwxEaTy6xGEUAhTFP82OymI
x9PEBv+4TSK8tksQNElX5g1vDI931tlCUJMCHWwmiPX/6upR3J0BjR7iVSjOcPeTcyDYkpCSqmog
FKjY+aOVArrTWNVoGc68613VDl8mJ3b5IO/t4Azy868nIo/Kum0COMwgnOsIwBrQwPW2JB227wCe
s7D1n0YvZ3WocQnEB1z+nn+QbzEvgplW3jZSX/gtn/z0FbbuAzXnvJF9JLGUhyU7ttCipWIRPDM8
n/xIphehpO7GbNLUj5MWYlLXhQ4G6uKBPd00zui2IPM27qbQEhyJN2LIueU+ftnCcpsZAZIg4Gl0
nD1Sq1ajZTvO51rNcha7yMSRDCg5WZJxJfzLWJl6bWNjCgdtocwLAS/gpAi8JTGhJG/9DmlsjIqr
efDFs6T+n3kAv4RFkQkgZd1FxUCwZdlgeGYXuFkpOttbxlkCW/kRWjIraYS6GfGfxOwd9Zi/2iMd
wge6oSiGxtxdg5ArJYRzcZ2Eh0EHM9zb9gLWw8/n32euq9ofh7bAMIMjVa0ji35ig3HhoU2ap207
6xHn0w7jWkj6e8mPMX0BwSZLJW+ZeKoiwJmFhLNh6y0X5dMS41WdOjapr6DlTt+zINj0BJtqclAv
riEtz2WiX3eBT3uMl6nAzvnNMNPLt4ys8ZyjxUO+F9/o87m2NEi5JM/be8n5ZiyQpe3x1bIBIxJ5
+T0Ze0ucf+RVx6vhrIfUX+titU6hFpP0lYJgo1oGJe/0b0VHtAL0ANsjpRihElvhlej2F8HhGpdX
4/mnceaCksrCV/oGTSYJunWSG3tTfJLuW0qebYW3gmr7PGpg3qbSX7SMr3oamZGK9k/kE0tJXoX5
x6SkHOdc9RVct7KmqzSUMkb6uewSHAIUipXRnarCK3Ku/68G8YUN+huWCwmyQggMPIeq2qIDXIFb
76Pz4E1Oa/NbPKvnemGNiU9zJE5T5sMXZXM4pgP4eatiP6q93Wnl7bbb0xDx2x2/MMWGqqEhUZWi
ZtTE+7mFcooOMjxwCCYP0vC2beoj69qyxYQr0xcHo/YTUFaCnUOwNDs45ic6eZHveH1Hri0mYEWa
mBrDiA+WHiS7sXJIM7WWvhsO/PyF539MrBrmrtAwEiQ5U/+9Rgl/4ADSOH//N+o4UxFyoUHsnaX6
rOXDoTJFd/vTcByOJc/RA0XUDQ0mYuUduF8rVS9h+R4DhLttZzUefHqbwkSgRMRQfhKgKZATb5Z1
y/B3o8ybQubtFxMPQEDbiWKGxUxGZQn1k8Z9GvK2i4kGgaaJGUlEoBCve0dCB1Zt8IRC3dB4EHcU
/5o5+mDppdUFnA3kWWYiQ1dMIlwBDxtFvPXFQ5J3llzeTAlvD3kfigkLmhRFpqRjD3X/OIiqJZYA
Ijz8N2dgwoEi5xkpejQWSPVUarOVykfB4NHMrD88Fy7HBoJgSOZAQzJZpLhyAQx4lC8A7dmt3eKO
5WXf9K9thDiFiQW+oBLMO/bo0QjPufAghYU7i0cSP8AjrTzkdZjXCyOfq2NHfrqqLfUmo102TDQp
KKBGexRRXdNVd8kNZHdvBU4w4jgGS/NGClJhfhSOUZtvaQp4/PwDBDTetmesp5uLZTFxAqD4oZxD
3EoU4gB2cycOLf/cfyR/Iz5bxgtM5mofdmGRCRqCAb0qUg+4ByXdJmpxavEGVcsG2qAS2AuMES0S
YEr63kmSf4p+OkRjcqVpqq3VMxJUyKRbdZF4kWns5BJEgeIU23qSHhVJc0y1eslU8eTXzakzyY9q
1D1MxNp4IthzGd+IEkhmRhBzxoFt+PL/kHZdS3LryPKLGEFvXmnbjrd6YciC3vuvv4k5u2oK4mnc
lZ4nposAqgqFMpkBWTqk4ge/N+pAbXJ7VMS7XIgiu1Wie2KKyCmI5jEP86+5uRzTPHGzRD8W+auO
EbPckE7gSAmyZHFNYfBK1XgkI3nMC6m3EY75kZCigmPZlZC5ZgEY36K4sfTxUETi69BZZ6EigdSR
51Fo3to2cUPKDVKaBzUTgxm9gKgZp5q91L5qeJGIeCiqhRdRk0W70URMuHWZXYf1Uc3zsyZ0D0lS
uTppHypVPZhj/aDWDUrCho9YrSv+93lFPE4vp8iG12KlDlFl0mhmOTTTw5Aee50TMH08cK+YuMHo
ZqjpgxZ1eACrgQIike4O7XShO31JWufrhJ4foEsV9ggyoW8oPNciH2GdCvj9A1TdkAGfJulsn2SC
bvtZF9BijaE73D5Y7LMOdLPRVU/ijteUvp1t0i7SmOVaEWmLJEFyhiaBpKPl0aA3sRFGBRyj33Yt
F0mMCZpxnxXoHvxnXeKLdsyf5w8iv+4w++BNdbNnSfIXTt3mXy6Ii1jmMjfB4yeSGGLVYPbq+8w3
78S7zhMCeYexoz/AlqQqehHH3OBy1uqxbCCpFu0pBxl9SQ8UFo9CMOoPAseTbr43V9KYe5wYi6g2
CSKVghTwM9pOqsvbOqkOKoYYynk6dCq5X+SMc5b0Z6+pKHO1p9IozAploEErhNcnxIvi4UmtSsCt
DZw+k+0b97KfzP1upVMeqr2ASCV5lsf7nraaaA+Kdtc1u87iNc78y810Ecde8L3VFvmCDa09M9BO
sUe+my5GiO8pVwsKETz6hu1g9qc8Nm+eDBg8SHKYn0WLwjcVr2zJ+32mBodEOYU0QDJZmY56fBQJ
J17gmRebFe/DcDDLHOdDW00pPdByFBz6FKOEezxvxXEhH6e3eqbnyYTsZAf/XzR7oXkdrW8ZADT/
zk+xaXGhkYw0bj96OzCXcUw98mk4YhLEa7x+rx7Lzi7+AEngF6/Bpsjrdo7FmmJ2FVZgtEcUL68v
iqcGjJ+YC7nqEh1sDEsjeo08u8LEI3zYFvEzTcNONqtCjAbxFmcTNWcxekmnl+tL2C4jXC5/jfGs
WoXZ5Y82d3ovTifxmRzQFe7Zyc38NrqFN+6kb9zbY9vTXVb128aVNUrleJCZ2Us1gk53eUXR8NXM
tDdTmV6BD+LoinTOUzDg4unmTINbNdm+1Ts7NfQfZc1lkqPX5O++9/JFjO8tyn6IGh2ZD2pwE6by
a2eypQcjmIIqyLjUK7wNYPxvHZaRRKYZobq5F8mj2u66hL59eaHdvziSy7oYz1uZQjzltO1UkGwN
sJqAFHydb0HdduqQgZ64WLLbvuSnPHYE2jK0sZfMDr7kRFE8o0fLke4lOwFGmw23b0/HGMgRNGEr
3H0gyu61d9Mh/sgrUtEDu3KgbJuM2DeiVKCDxh0geUzvSb7TxtSdGmIrY8vzbpyHEDsSLXdzEQs0
m9p62htFP0+d9q3c0yocDyqI4xHYUeioLq1o6HGXZrk/xnciN0/DMQWdfsDqOljUPgFBO32supjn
cRS8jUO32X0tMTaX3mqcSJK3HMb/RERRa7lA0FOTW1F5HTLea397JPDi4XTG2ZR91opSA5WkHaCW
5CRoST7LewL+cNXWbcmJjvoxdvud6cxf6mP4oD5c97Efpbdrusg4FyVKRjNX4FyifRhgYH6XIFwu
jrUjeJWng/me2kN6Wx+TU3XmnSfPEBhXA7FCUcVYPkn2mezJ9aeluGvVXd/x0mw822d8zVirVrp0
BGWa6dgZT4rm99Lz9a3k+E223oQJ4MTsDNy4eha0uYVkQOSi3Vs2eDWYbbW8RJDMkRFzNiySwaDj
wXDwIEBgxGVs2Ta0iwzmZNqZ5MQoPxKivWe9AQ0AxMrKzfQD8PyugKGc63u3fTzo4zMN8MBaOnM8
6rhISxVDCwfxDtMptqx/LcfYvi7kXy6cn1LYE4rnHhTpDarE/41cWzSV/xO5Ns88XLHtgoUuaWC1
Ba42QO5+9VXVnKVJ1WFNYP7wK+CXfW1d7dAFfAQKrijmtEZdEwtBRB2wQ7tYt6/Ba5sGyyHaZfe8
ZW0qH7otTVHXUJ9jxwIXnGBl0oR/qt639ZPC7Wei3/qbQ1oJYFxiLBmVZs14v4gBRdseTpKLPiZP
3Vs32MDFszCfnfpGwk3D8FbGnNckWpJm0HrxAuADIRNOXVTvrmsgTwRzTnmVzUUiwXI7ax+rN/n8
cv33N81otXeMGbWKaZlxi0xWRPshUZdd8jtgwHGMddPRXaSwL9jenJoyieHoTEMJSkyqjZXlp1GJ
liyVE7xwNuxD8Vf3PRnmMppSaJuaHPLszlQ5G8ZRNvYtG1Wq2cV08JSMvZ2Wnjm/9cInxXgiSKxw
4V/p9l9RbfYxa7Z4HFQWAt4BRkrbD//hreOZEG/T6N9XmyYu7TzMC4bhtPDd0P1C4jwtP4aJrq2D
quFKgF4kxVBRUoalaH21WRxgrXu9UtgGMTCoFknHaln2WZ4GURt7mRmiTT95ayU5tRfROIaV7Aui
4CRd7RtDnDlTA2tH5r2zCkdIx8BaCt58yMf4zrVvZtyKUaKrv4xQ06UNpxSWMD9YN8BChJvBgJEj
7cIE/YSj3+/Tp9IVj5MH0JsgOc9HLmHLZrp3ZT+Mo+nB2DJ3FRIoxUn8Yfh1IIHxHJiuB9p58LfK
wLicvoxBb0Kfs51wjoynQny77nK2p/pWq2F8TthXaTKOCMnN8z/J6xl9qADEdePvJBBvF2d5GW/H
ncLjAd/0dRiN0WQkzBWVrXDLpSyXOkJXwC6ldgV4SfPRGDmtcZuebiWDSZVXapaSWqe5OrUH/DyK
v1ltnHKr8NpR56Q9t6OTlTAakq2sKhzjxIwpNOPkT67kKrvSSR39kXIGZAGv6rfpilbCGB8BCkYR
HNgfNQ/qirqdBpbc/0d38mYcuZLDuIoEQxRmM1ImN0x8qgVFaMxttL245ZPiTZqL8tbrdYXk6QVj
6Go2WaTPkcxTqvdI2ZnGc5f974hcSN6tVsVYsJRZQydmElaVAcvFiny8ep1WiL3rS9l05CsxjO2G
oZSaaoJKt7Rou0EAAWmvcmJi3m4x1kv0KllKFUGqmbq9frJSr4k51wVHBFvRRiWzk0HyhBGX+pDF
t5PiT8PT9Y3arppfdootYitlKWt5hcAqPFeDbfjLTnynnN0NJjSUgwSaSV4oxxXJ+AZDz6tq6Qpg
c1LNpvPte3SFnuNA+Jzv6RwlUXbXV8nbSMZBJIk4VQnQA9yo1OCNLDsj1T4fl788L8Y1FFIjLbkF
pxfH4+Mw9j5aIBxN0zlnxlsN/fvK3VW6LGHWHatBB9mpleWvSQV4UbP7kxzOSjMYd5CC80jsaA5H
Rrl9bM9Zwhn4prb+W2CxEsD6AjCvzVkPIzUxeqjU+RdVnu9qQbCXQrtvcy7CPp3TuiaPcQqZIobE
bKF3ajCcKKvNcKj36o74vM4XroYzviEujNpoRLS+UGI5xW/B/hC5DXjNPxiJj0XAnRvgODw2Q6sn
ySRYDdbWH9IbC5FR5KJ3AzEE7e5J6TXo/5VJsZlYSWmbUqLMLGJ+EBpKMFf3HAXcfpxfFITNvwIx
WBMTfablaAqGbQte59m0OMwbyeHtHuMfhBgtrWhcBH90onxNrcUXkvbr9f3aoFX65eZjE7CWOndG
TaH0RoTOlI9N+wIs21vpWLx2ByOgKJvqMb9tTZ/H8cCxM7bFH9gGZixIcEtK2Dw0ebi3QkADSeVg
d938JTSSx+tL5cR+bGpW1kq1CEs6/lmgDTDp7FLY682rQnjtJ5v5+ZV+MA6kJkmmTIkmuWVjV2CC
Nd8xCUf2QMTwSWT/UaZtJY1xH2KRRqo6I7E3i7eqEDSaX6Ycz77dYbKSwTgODIvrYUMH7dRgOvV4
52Z276r+n2D3/6KNbEKvT4aCdDrM18xfNeSLyDeE5R3hVY44VxXbhBQZ4hSnVPVk/QhMCEl5qjPO
S4MngokmLAxmoTEAndR1dM570Z4mV6+4rZOcu8NgPEQvJHlZ9YjGkz2Q8nF3UEoFeUfA3PVXxmNQ
V7W63GM9imJNAQwgiclrVauIxMOHhaJGWYp7XdT2A/SibQYTSEika3LDQHxJeSLaQDrF9/I7SjVa
oAMkynIrFPjAKoyZlr+LnQ0mtJBbZao7Gthm+ovSLkelJm4385g+tpEnVutj/IMep12JIXhMBxaA
JIlHexAmP86E1E6IckAMWNtDlt+QuQZ+A7kzAdfaLdm+aRS70advUTl613ecc88YjAsZrHisdRUh
VZnfKemBW/fn2QLjPkyVpJ0wI+4g5ClvwQctPPbNyNHQf4luQCemaqolSiwFTZcRdZBHbGt4lvat
Zx4qP3GHo3Sj3i6edObPgGx3GhkXicy+LQDWtwwg+7qTllV2NI9nsIuekqrwEsXYNWX/rAoYbQiN
vaGrQIeIjPtJ+jTqEefG2d7fy3cw+ytk82Ahx42bNG/Rudm5IYAgG2XkmAf9md8D1Z9iWIqaRAvB
UC2IyBLq2k7J6ttcjE9SXD8t9XzuEtxuEkohosI7WOoqr8ml9+3K9zRVQas8iLfoQLTopV64LxC0
0jxK/1rxvM+2MVxWyTjuBHAmRYw/Yyyl25do+d1R4qnWz3JXORSesJ8Sb364boD/4hIuQhk/XoxJ
qagATsYS0XKIFqyssIcvau9NHwhJjQPy8UVzel7jAkdzTLoZq62d0VqpwiKRuTQVW0OdOvoUDt+u
L463ofQbVjKaLu+zIYFXjVpXDx/E/O3672/HdZe9Y7y2ENd6mxWolcVSEBuTE42KPZUvBlf/t+3d
pA29miybGkvmIkhhMcQDPAzFG1jc1q7Q844HTfJZAZ567C88i6MO5DfNNzXNQjpW1y22vkAqUxSG
BqnYOfuhiQ2S7aldyKbdkXsBqfWWBH+wlSZQTmUVhUCZZYYSRjOJChUOzaqaL62hfjeQ7h9J+QCc
YQ5Jw+aprUQxZjamAqZXKGitUFV2WX42lCMhDyVvFnrbslZyGMua+0ZbqgHaJ97XM+AfBbt5pJ0Q
1a5GXfBjxNu44+aSNt82K6mMXYk6xqhA4Yln6H3SO9YtfViVTo55+ehH8hpG9gDsiHkHdhLeA3g7
67wSzZhbLcjN0NM+RO2xAG8zyJpe596mWBXJIXMUjnHzFsoYX9PI/+m0jKzPWuybZNjVw4+I+EZT
ce4BnsYwYdMcWtjUSEasCzgTNTuAcNipjGOXvFw3gu33/WoHmWt9zDHWnFpQmWQf3dFEoO5GL0ag
OVXAy21vBy0rWczVrYlSKSc1Tmt08s80hC8d/V1/arzFUQCMRwpb59w1nG1k4eXbVlW6QkR6y0rz
L32VnM2k9qoM2Ge5wnEnm7fLZXEfEz0rz49BpEZT0YvkpuWxl465cMgSTm6TtxrGjSj5FFkyPasi
lb7mrXkoAUcg6eO91ef+3+mFxbgSdVGUsaaNDHTCHvAovlrZ9KB0PzqYXOilzSzCavMYFxKPmE+y
Gno1n2i3SR5QvibKl8dvN9m8oVeiGJcRigUREhQNXAvY5EW+s6KvnK3jSaDHuNIEteizVOkgobFs
Cs2fB+aTOoKroXf7E7Ikzijay/t1oR/X8e+358/bjMUTa404DMUE1fkyBoCyCXZwUh3qSDvoffke
1nOglLFrmLEroaN6zmpHFkJHNUAVlI6YBqucRYx2cai84o3mi5ZhEy13UHf+gSbCY1fUz2GMxGmZ
3StNdW5L88tgNrGjLKI/9dpj5oaFehSFxtNU/Gtv3MKt3FVCcZ9pGUon4mmxRrua0HHRqHvFmlpb
VfOd2akcK+T5M4vxZ6JhhaVUfySYgQyBjsAOzAS6LZ5QDufIoj742pYz7oxYRgy0MJyz0b414pcs
C7J8H8p2bnCePNcV6jfMe8zTAMRPQXplxkBV/JSHHOVRtkOv/yrPb1D3tRXLaV+jeSid2g6AqECb
aE5W3tv9oLtaBlKHVrGrXLSttrSbOfLnXnS6sXc1BV2fY2vrYuTMKbKnGKHrRuJYyrSvM/RGEN2W
w2UHmwisCgAtiXmYib4Xi9LPiviUd9GpMiNvXswz2Fn8qVG8pkG/Hgb9hFEEV7LgXTeU64f2G96+
WOvAwaQgQnr/vGSSbS0qID18Kf4mwyiuy/qXGPqyr6wTBeajRBYIG+Q+mLQxmNLoIY4BhFy15U7W
sseqBKLIKHwK6+6xCS1bFqtvJZhm7Otfwls141/DJRH6DIN66KMQfMl6qkEFtqT7wXoDeyhH1naW
/aeH/Q17v5clcMfMuHQHX/FzhBRK6cZeeg79wbMOJsis0CriGvsscXktuZyAUBEZ3wuoiqKsCEyF
Iu8qmDZI3NSRH+v9EAiuwrGbTbu0NEtE/4YpIwvzq6O3SNkn8zLgys8OWXtUa86zYduZrQQwzkyW
mn40aDcAHXbM/PRMuUHDWzqqVPCeX5vBxUoW4820bi6tRBrxcgWmeh/ON02pg8SzdMMk3l/Xxs1Q
6SKKBVTSomnSrRkPBrMUDmEG8JJw+GTq3e66mE2vthLDpFJkQ1cwfYzda4zQtlSnl38YixtD9bts
FwGT8Lq4bd1byWPCMyKZUiuVDV5fhwaVkGGn2uneCugwBnF5qRvOcbGQ2Y3WG2QJO7CHFvEz6JOR
1FhOqVo4jRm5nIXxzovxHqhbyUMzI+lAu8+GJyRNnejVOBvoZcUIj6N9w4A5z3XyDo8J0wTBQruh
0VMnUuwpBttwLL4Yhg0kQju8Bf0ZsLRFO3tGJm4Orq+Xt1zGhxSDOpdxBiAI0iSnpIkOea2dRFXm
WTe1qN/ih5W+MO6jLUKpTgek+pqv2R6ddA6aFjzBCf3wKX/rMLuJFhDaipENHp90nqc/jGtZLCOa
U6TgXStp7kJDeqmU4U1UcEMo05e/20/Gs4B31pSXAus0zF3e3S7Seckf/koEC6A9xIKspTTxsRSm
U8amq0TRvhtnTp1r08RBaG3AdeiaaWjMhT4UUzFWRk0pc2h7N83OAvHc+ah2urxZ283R/rU0xu5K
oWoVrV9oCwN5GB3j1PnVvvKJR87TAWyD+9GlbfIpRhq4srf0Yy2bsb8c7GJqSm3e/KQflFMhYcgM
z+b7+kQhBfLH5gZ+7ZZX392MmNZiGdsb6zHLEgrspgZh0NwuO/NJf6I9GxR9NEVeifOk3rL1tTzG
BiclmtuK5mvN+jQ14I5QT70a8xwoPSjW0tdSGGMDyllcTg08Co2IhscENzk5k/g/iTH1hjxO79cN
gqupjNGRIU9yoYJI0yz3ZtS8GZPwOQVJu5AjTDemI0lkD8XmF60H2uqM+cWWx3DNWTXbD0M0dJ/G
FMWJ9A8D2gPMiNdFuzlju9pYtgMmacFRFMsIWuaDepDczFc7Nz13HwV7/Vg5oTe8i1zsZo5tsD0x
vZqkqbmkqouZ/rC5mfOHPHkwxT9wm+u1Mb6mavReQIcmgr+qccRBdPDg3GuxxfFp2xaApLuJ5jsN
ZI+/BrFh2BIxxiPfneUgFPakRWj0zFFG+qm/6b+kiKYqY6rC1Bgry1otHnR605mfFspGF4SueZoO
QE/0aO8XjylwK3YwVuIYc5szsx6iGo0VFkZtvknpc5vcDOVByl+jmXOJb+r4ShSze6ISdvFAiYkV
68k0dvnwwtk6GjT+vnU68GpkXZJlmfHDvT6ElTACXaVzR0//TCdGyancA+fSSe55Xn97NRdhjPed
q9ac1AXnJOo3QP7vY06X+KauSZffZ/RAblsZXC/YLcs8N8gcxXsh+6MDuYhgzj7Uq7FZIkwNTSD8
1e8n4TvnQLZ1+SKAOfEEFW49VCoaDIeB+Fw7kVsdo5fZzXYdSL24EGucPWNDG1HHk5bQV0wSezoY
5ujMwMBb1Fb+1bgcjMI8lcRcDiddobvml59pFYAWgZVDfytwI/tN57kSRRV+lR3tST/3tQYdmIhp
NykaQtTeSc2zxm182g4mVqIYD4p0ZNUsAmJaSoGZexOQPsR97/eIqisMx4ycNN1mfWO9i9S8VkvT
ixQddzU8dgOYsPqmD/Be0UB6Bd7w/oSBnNS23ILXCsLTD/r3lVC1aOoI/Zlgn40fU2EnS3cDT+c5
bkFh3EIhUE5oC/s4z16v3mQ8Dnve7zNugWAeGE90xCpt64eggpy47F1bo+oosWqGpSqSBmBWRuss
sQ4N9PWJ4HMr9vENbawYg8UWHOMMnIhHSsonuHSgYzoXDu8xu7G+X4Qzegha1GqOrUly5waxuyS9
F6PJ8azbIiwZCU3T0iR2sHUCzlA1gzzFBf21HYp3Ja+xYcuYsIiLBEYJjLKOOsyYgrQn0IPuSdsh
Q+vI375Wn7v7eccrtW6uB+2Rui6DrhAIxL9qtbVkWpLrPdK0Yu/1LVJsRs1pfd+IEsD0chFBP2Fl
OAUmn3VzacEbNFRuF97paH4zpZuu3SXpUTQ40rb3byWOsVNxLGYytj3EeXRAqvAbEZ6BjnlgdBCI
IRYvON7WeVMHOxwItkH9xDj1VEPWvY6I5E5vlDh+2RUuuQFxMwpS8iOdEBSB8Fy/0X54tDM9Tn+Q
UaRUOj/lMzY3JlYba1UkubLV2ONs3jUl6A2jiKDWVNQ2516mv8YESr9IYzSmkrW+JzM0ho7HTy4d
1orBkEGBnQou24hMb/nfpKHYaiB5oSKgZVyWYEzyMncqTFpbHpvUaN18Is9zL4FBIhoOIHO8C8X5
sY6im0IaA7PPX7Q5fe/BiYwYy0umxsmiMQAp1zk3Ji9r5vumne7SHjCEBt6IWXse4vyYDeVnva8O
ppwCO3ZpvC4k/3v8T4vGP1fCBEyzbPaC1IE+yxLOWXYu66eBx6a5acx4YUiipJm6xbYSFQkuzaSo
JbcOxcC0+iARxeBPjn8lg3FPS0NKQ+okCe6pO5UHciAg7KSVBtoIwoUu32hFxpZdVsQcfwh/3jd1
LAH5s/yWlqpLFmA8WbM9y0NQDUKQGs1DogBMmlfh2AiffpHMHBcgQGsLhKswqtnTmkeMdjpy+tRL
vB7oTX+lSHiA6iIqGxKb6lLm2UD7oyKiMQRjxl7mDq8aJn0pB2r9mAX5/56IsdbiGG9MkLbOO00V
XYnkdkwdhvoDFTmOl6DnwprtWgrjhGvLGmUAQ4gu2pLd2EB/GaoBgxk7UlXvMIGSO9fVcuu01vIY
rRwisQnHEcYVZcKu22tE9XSi3JNS5eDa8RbGKCRqRGO3pASNnOVTarxl6ucs3sfxQ649X1/RVk3q
l4NiFLDMTGEuRbx/PmZoXqQvdPo2e5ABwVl/4cja8unr7WPfWkQewnmAUoQYkt4DoB1B9Gu4ozfW
8CC888aKtwL49drYjJU0Ajhm6AVEiY5h055H5DyJLXymA+7ZDsX3Oy3iaCRHQ9gMVjkCq6QDAgry
7oBnXd66KnO6OYjyz9f3cuvCWm0lm7Oau0bRBPpsjU19h4mDp0kZDxOYE808dgZLuGkjo7WjROU9
ijhnyKJqlYlJ1JFgT8mP0SlvKr/rbHCjO8lNcuT3ZGy1QP5yhIwfCetRWnoTKqPdig4N8/OgDfS7
5RVl4Nt233zSElfZX9/brWTrL0IZt5JLfTvX3YTNrbv3wuidgqAnos53mdwfTFLtRAA1T2MT1Evh
yJLqmAPPf25V3X/5BsbVjKhYiVaHPB5t2AKPDyCAARldoxNTd+N9tJOeIw8ddrVh825DurorTlVn
fM/SLZNYxLQoUoZ2MeZB1H3NSh6o01YQsVZgxu8sWiwvVhHJbt6Ie0ufXXHm1dt5NsK4m7bptFoA
njiuPCBs/QdWgK+jnP36be5L1XIgbUGMnBIQYvaOHp8wBcRxLJwbgR37AjhfEuY1XoSF/ANjX4qA
bovCK+XnyfzOUX/6kPhNAWRR1SWgEGrax0Nk9ZIy56ELJRoqhBhUQnY3DaZ77d44ZMC45Lb80jj+
mjDqb1bCqlDtgA/zn/ybsasDwdE8AsDpf6h/+MCLm4q3Wh3zsJj7Htm3CjFDgwxsd0cTfvAoo626
VvAKhliXvuBaV/RlO3Xb1/ag3fZHmfN8pNr9+6qBgIQMhqWYbJZeG6WsJBNSS6Nc2hEAZhpykq3J
a/JHfT4lMUfcpooCz1sBYydw7NiEvaCps9kTtDKEeuhMkeHGXeKpmCG8rjmbOroSw9i0bmqWHNGg
vV9uC3VvyA06x97At2yPZc6RtVUrspSVMMa61Vbrci2jPMFwkOp5dsIATVmAWviKPpegPEkeqBsf
/mqBbEBRDJaZzDWcVtLJj0kvOzlobHMSOhWSn+rEBVvd1tWf58ZGE+moZ4kkIMkQkeZuMsGE2Wfv
XVYCTCnaR0v0faiWlyIFS/20iI+Cil5UTbOnJnua5+nT362dMVRkXnUyaXj+i6o/Wb4YGXYa3YQg
6F44u7wZQ11Olg0x4rrUFwxt0kbM2o7K2pal1h8sD62qnHiep0TsBHknGrijZuRUxIPhayDHcuW9
cVbuPwCXnPZLb4v3/U73rm/ldoCxWiG115XTawqzMuMRyQ01KG9oS52sOSpk+TS5YX0reegJvB1l
gokuGxrFUpEbU6z8XBfDzSJW7hiL7lClnPwDxwew0cOcTuE0E6hJKtxUzaNsElsdX4XwRV540JOb
97siGroFPwrUKGYX02VpktaAEx182qBFJ2PqfXbg9QVvbt5KDLN5VlZXXamjmKJnQ2RrSnWDCex7
OewOy5DyYCG3hamyiHYU0bTYPv18lMks9CkyEZb2EGvhy6wpdrZUByVvNI72b3oX5SKL/n2lhVE2
jMWoI/dgTK+iia7xgKPmm3f7SgBzQJ0sRaI64DFEhx8xTArczvwMiAS7RP/mfOQhdvD2jjmoTJjm
SJDgN+RExCRr5xW9fo7jLw03eOVJokaw2jlVH4c4VRCMGWpkkwnXN+qE0/Scg/T9+h7SLfotUFht
IXOlSpi27vMYnqLr3wb9MPRfxImTa+CJYC7SysjyPDZxSn39pZ2eZvFFIY/XV7Ht8P67DEtk+b6J
VPdxpSVo6Th1++grnUqlXUDWobn/f8w2bwawK2n076vjyeSkwfAJQoPBl3yM/B7nd4w5fjQ36s/X
V3Z187Aw5lasw0ISSA8bqsiNGn5rui9azYPFksyrhgQp9O+rBc1GkY9ahQXlVg3Ut/J2AduxrUy6
nY3GLrUi1Y6iIViactdY6Mo25VuzE+j7v/3SmdKxr9pdJaVHqTYehHmZ7UIVHTXUI6cYjNoZkvlQ
qgNQTNPoWY4WJ8lEr4yaXRsOuziz3FBZbhQ9ekcB9n2sdOBCt0ClrOZvqZ54Ca4U7eukv5fiYltR
PttNIe8nZFDFpDvFs3HoYu1Fz8WTCioUcDXOnlEjwT4ns10lxYkM5K0Hgpk9FZOGYhdBPyH53qvt
A5B4b+WIzrpUvlUvbjUtBwUgr3KkS/ZoKU9FrAcWADJb3XhIgHjUZfO+iuTClnsdWZDiu1YVvqWO
L1HZPRJiBuNinMQx0ey+Vr4byZTZc5XdYvYesw3T9KaGzf0ghLsZdiCYxb4W+8JOEVO5eTx8AoGT
H8fCcZE0R8uQQTXHN6uROluOlaCZ49uu7nZ6KR7zbnmQNBnBiwSWZiFszm2X3MmakLtNUzzIGvmR
m8nNkmifOqWxnF7LSkdQtePQzoWdN+mD3Jd3Y5HcDdLYO4oyKbaE7VfE+Ai4f2/pIwwML0FZlY+i
9Kq3eesMKYhL6+Q77ie7Jtoe5YnnvNEJJiJkYvfj+L5Yymf8itcNhWYD1MBB2wOx09l8WqzUlTr5
Gdpsk7IGlZiMHLiStc+K1Ne2MlQHoRv9YU5PiYgxI2I9AyPGM1LRE4VnjAIdG9L4pqKDXjntWjsM
8/OoCzeKIYCDtBYCjWQHCxHcnLfnagSSUqscSKY5ZKw+A9Brp1cFeOtTxNOadJPkuTtb+Z0Ygnh9
QWydksQRm+r9uuVevf2AucA4CZNk6SzOlujOObFR/LHj5vW6BI5v+HCKK6tN8jluoeWSi5SxY40J
RmcSW8UY9HUxvIUwzsFIBJI0I8IgwbKc3CxtbSb76yJ4/vsj07payiTreKfTqG7wFxDBaUfwq7vS
vRVkXuzy8sSbIeTFfX/kBFfCOr1KoyGBT537xY7Mh0ZUbF39GhsBIRwlkDcf4itZTMwwoWO0qQSc
Ee3HSt4jJNoECmGAfFH5bHmt0+1TL/JjZ/bzu+EThf0C4rPbH8GwUQS8zoLtuAKAGqhCokjOvvfa
SDXhtdD/qLafw8KTM0A4qE8pL8HJE8NcWouaIiSaMxSd4KDnWvTRzGC3len06sCJX/5Fcy5LYrQz
r/NSSTtscLSfgNE1PoeY4GldyQmP4o4HOrZtcRdh1FRWmiM1oYmsODRHBJxC8oIRlMzw/sgULjLo
N6xktCSfUz3DGY2O5Gs+RiX3IUZDBJgC8XkdfNv5b+UijdHPzmrlsojwcmvc5ImCo+p3lp/4xo1h
OAOolRtYvA069uuL5CkIE9/21YRBchGHJptj6WT9ItrtGAZKllJeGeXpujTuIpkgF8ooLtLQwVE6
OvrENRQlD/M7RA2oTib2vKt3s2iHvJOk2vB7bH3ZWybwLaw8tdIYqceqrH0caYBGUx/caSmugt4x
p0qxLbHYRUj0yy3YIZV+jx6WXU/0+66eHM4mbHu9n1/DppGnOVxCXUVrTKcD6LkWESLk6PBQUm+w
8n2qVCdTqvZGabzpCYbv9PrGktqdpCWJC26iyBnU9GEu29ghGdld/zaOWbG5Z7Ukc2qkUEKh9fLk
Zmx35M8eIZfVMy6p0Bo5VCVYbqE/zN17VQRC+P36KrbmLywFXQuGYQKp2fhoAllZLmmmeMlod/li
oOdJ9s7xIfw/0q5jyW4cSH4RI+jNlf7ZduqWuTDkht6Anvz6TbR21BREPexqdNClI1gPQKGqUCYT
5Gqmi2zvUx9+zT5LDhqY+TPq+0bwTTLb9Fk0XWsKbYaG6YvkWwCEzZ3WKw8ari+/I3MPEX27Trb7
U1aLFkYK3Qx0zJA40nvAn7v6vXI1rgTJfAOQj4tbu83z7OF/8MI/Npkt8ZAm6e357XZt1sycKFmM
DgjB+BXWk+TDo7qWTRlkUcgqMY8MUA8CYNomGMEL7ywhL+O1e7c30hm3Y07jqBUTMt4FWGzmOD9j
HpIXFO0+Mzcy6G/Y6NMwyasEckAEXmaM2eYRKXVdDJVZKBzDFEFL2jyNbXTpFhVD1YkXqTzsrNeJ
1N/2+C16EZlfoMttRkCgSn3R5BFPpPy8QdE5wqUNF3/8LAKdIAuMxOblxP5gsv83d4QXKeMF+zlR
WnQ/oXynAuajx0RTW3+r5xWRupW5qlo85bpy1EX5ClDEIItUd4xTVBTT90qJ93iXc/rE9/tbNlvB
OEq5ajshU1GFKwAcU7jkex+qT7SzQHPEsAsXXj1uV8E28hgXObaTkbc6JpOL9hALj2nD0y6qobfO
lnGKgoRIJqYNmjSJoTv5MX3Wrj2wD1S/9LXJJn/TsbNZEOMNx7Ytp4IgxFfqMJ8/xG3QNJwSwr4f
+ak0LFdHFBmCHk1wuIr0T9uESvUtagOOkd91o5tLySimtBa1CTB0hIAP+Wfwv7/C16de/x5tEV7x
KHyC6fMTjzfptqsOG7GM+kWS1qpgxoO162dfGoaXSi44PcG7u7cRwWhc3IyzQloaJTUvUv5B7w7E
9G/v3u5raCOC0TlkYqQU/5BRt9BbL59IFMpt2PSfEjFcNV73Fm/PGI3TWr3t86aWXFMpj4YZB3oj
ubcXxNkzlTb+bUx0HKudni84ljnBGiRP6QC0M3HCI47KsY25ZVetQ2UAN6AbP6fmuVM7u5htILo1
vHc4Z8dU1qdOxVx3AEVwy/weMBvKX6DjbyMHlfGaiZHOiibh+031KR4+kuW9PEX27SPZfVuoqiYB
9kJWAT3z65HU1VhKSl3CZxmlM8u93c6rPQynwXi4LWhfmd8EMco8WFVF356wNutwzSv9OW77Q2ot
XjuTUOnjRyLzEEL2z+dNJKPRcTKZlaGhbU+MpyPAVO7Ton13e1X0E7+5hZ/bJ7GZ9JaAxItMCJR/
AHj3IaXt4XNlvII23JLDpMdmYyZ5QuUod+AUVZEToSmf9EFw4vPkZqEBcEfTrt3FLd0UzVC859Cu
+9usk1F1QenitWsg/7W8/x0IRiMm6MmZgnr3lyowFI5e3j47ic2xT1q8prOAAKKHo+1fMh4MwW29
l9hYrdPlShOKFR4CEHDT8lGLTml2liyJs459k/evDv42OkL0vh91gpL2aB1m8tQJx0b4dlsH96O/
zeEw3g5p09xQiUSzZgB2Pw1ee2juBK8K1UP0tHpmGPNHyXnnw9iNvNf0sgCFHRS/PagaSFq7oAQp
zSwGFLkCpBpfxo+318nbSsaCpDVoFCtcOFcwniXZW/QwnYL/JoKxGO0gNJZuQs1H42BqLgCF7Owv
5r1g1X9qBBt2NUmWCfkITPc5BhMqIJqIabq3l/GHt/WbDMZcGIDUjRMLWzUcmwNw354ofyfKvY7w
4smKQ0EGUneyMRXj8nqpOKfEptlLvZa0vMbF6uIkt4uuvxQpae2x5XEE72sg7dgyMMeksqD/uk7m
RlYxdFZoX7XlK2n/St3evs/cKkC05sJAq3xWXtux4scCJt8FnmHddSAYDJcxBYB2MJE5qUUlgC4w
kIswntDEGtnAISK2rb2fbdwlZ3JnTNik3+irSTe4tIb7lmMjnTHrerWmlljQfl7A0Bb34Dqz55BS
eXylo1Pr5/5Z5/S+7XeBb0QyQU1aC+B6o3NTWQt8sAHjSqZwUHLtxbLyu0ZcXxY0zdnA1PfSVvZi
MTuVZXw/yOOzokXvbt+TXV3d/BaqYpt4tG3B561rgOHQ+8+r9GWJjpHJeQnzRNC/b0SMgq7VeYXz
nVLjH3E13awEtm8q/wUbokUBBv7VI0Zbmy7Ku7VArChGnSMquq3kHNu4P5uwEcGY/EQeS2Pt8QTu
PNSMkWofQ/GOgrMY93/1ftuIYkw95v7XpKxREkk0QBkQ450laJw+i/0UxUYGY+v7ca77LoMiavb6
oaXzD57ggWIWjae1mwFB/z/uH2v49XmU+rlGGl88kitlWOj816Qbko4mx6xwrApbTa27WgIRGbpq
1YA65n/ZJLvw9v35wx6aaGHVTcPQWG5eQxI0qRdhP360FJUeOuJfM5o1sonJceVkMXdNvi7plqKD
PBetBL9epq6dQFsz1uiF10U7a78Mind7Qbu3VdckTJ/hMv0Grqchgxjn1BpLiYY+h8VpNeGkdznn
ePYz0Bs5zG3tM0QIRm/Adw1Oe1DCyJUeeyB2qD4ovX3ebdoPBzbimH3LoXf5TNWh8ygPI6i837e9
bTnz0bzTgES/hIODViC/cPiUlvtn9ralzFUeOkWPTRVJDHBTB9kwnkg7u7dPjSeCucnpXALUaMXy
KuE4qxd01tz+Pkcr2Iu7KmiO6LIFFXBdtWPLAv1K5lZtwTEQnGWwl3awJBGUkgjarPxsohu0ThqO
eu9KMGSMHGrAoxHZhEIkaMU403EozToM1rc04w0l73fwbiTQX7Bxd12t6XWcQkLviphHQtB5bER7
NNBlOHrVY32ovOJiIh3T/807ayOYnuFGcLb2o6DNMA2lZYUgCAmzSQ9MkVsBphHRbw/xjRzm5rZN
lhJhplv4NHiaL2EMWrusiKgzj1872jXjG2HMvS3TomsFireZzoWTFPo7ZRydyhCvFubY0PXoNqZ5
34EY5La+89SEubJCKSR6O+E+iXH2eRyzo95qf/Uu3iyNubOyWSTzFENGggcK8rOFt0bfbi9jP9R8
k6Ex6Ua1Gw306+Ksouf5vnX7s+Vjcvm5ODWLbQXErwIe4NmrKbihHizZZBfNjZVNaBgmwxlp51i+
07IPenyKkGXQU7+WOR541zRtlsgE8AkhsWmVME0aGUKtzRwtWp8GMMTc3kqOIrLjymOPR1hNr7Wa
G9cB/hE46RelGa4iFMMY0benl9ehNx5vi913XJvlMebEXFJVqhJAJlEGFf1IjtUdTTKsx/kB8FYO
HYulc0GxKx2SZ45s+hBhj1JVDLBziCamtBX6941FkUwhnytCK4eXmKCUNwTEETwp6FowzVOODl6R
lF6rWwKZxaKdgyRdjHRlrMfu2JYgBenKySGr+K0VMMyWSoB9jrjwedRi/SZWNRBOiaJB88C/rlPA
TZ9UDWUgobLX2sYcNcBHokOP/J7kJAtKw+218KyPvLanPdVFW9VPuYyVkSysVkEM5hZF9BGUDG5W
6I9t8Rch41YKY2eqpqmjVMUpVoK7Lget5qgJZ/fYkkY+SvlaDfA71JbBIsvpfTWnbjpy3s27u6UB
7cO0TCDJsRXeslvrpqJ1bCU/L9Y/YuJN3GG83bAUSaOfQhjnNi5VrSvQE3d6oANcDRIBxmPrkTPG
87gA77vmeSuNUTwrUskUF9g68CQnzuqWoRSWaESfwU7jiO76f+DZ2vNsW5GMzinjZCLVQBcITGmC
jt0Dx2hQl/LbZdrsIKNuKx73akfoTP0kJnYnoHGmxuhdOx/aWHNVQ7enscOkfWk3I4+gZlcV32Sz
YWo+rD3F9ZGgfM/54g5C7yjVl/5vqlKbPWTD1EVIu1ECVJILojLk+uw487WUB3OuqHsuZyuG8WyA
bDdGkuGJJOny/TSQyE6T6LOVGF9JPwx2Jlpgl0sPaz6EoMI+9pZ2r8jatRTM41iOLgA37TaSPQHY
+asueLocH1qxA5QIudMNUKz2xB/FEW374ouFGYFkFO7yXPdREHssxCYgtfAywRzjD2kAzNowN8wA
w3/OCKokQFkEc2teB7G6SEbviGV9aurRS6Ph3qqjsCdoQ486/R8FnFj20C8v8VycxK49jFF+SLvi
NJTTVZqgJzB+p2Ia74cleZzE4hQJXWAZ40s09H4sS5WrKkmYVMNFXsYna0KZaV6Rvl1Hv+wir0zQ
yhyBNn2K79SqPEdZGcTqfBLB04Os6yEvBozS5pZTSPpdhza6plp9YqSeCHoBvV18cC+mNhnlyxwN
d/mUnKVKCZR+dPVVsjHi7E3GdyXKT0KfIiNSR8HUoVFKTIJkkJy1joOBGJ7SCsdeGH1So1Wuyhxp
7MJZlQIZnAYAIT+vJKtsazL/MUk1uVOCNuJidXUdNBVt/rRUaIvXLOlD2XZgUy3zd5lpeYCHCadJ
RtdD/oTRymtRV35i1PerqZ+NmKB7SYqvlTYA8QtTX9GEpwxZO+JY1ix4S1T4Zo2PaIqFw6ie0sQK
CZE9y5htaVH8rDdtMCr4hSW4slxeTbG4Kyf1U0LACymWnmCUn4SxOzTG+E4i6jtCoueqzp/NIo+d
uk9Mb4nFIE+qU42emrxOLqNieLmC0ddldaNWOTSC4lvm+ElTI7+vuo9xvDxE+uwmoz7YXVm4shq/
1L0cdq38HoH+qc7yY73UkmNE6UWcZ7Q9Nt0hViw7RrdjPE1unmcuIB6fo7y5a834YObyfT+RcyJo
4dpLh4poTtl9HlvTjZBTLUQAtrZKuBLrKHbyeW0MHGFVHVchQwM3uRdEy9Ml4aMszFe4hCtYsMM8
arxeM0EZNyUX4CysrmJEn9sS2CAqKA2avsSUh1XasyLYMrhNlLw9gOLo2wLtjJsCHU5DFkpr9FxX
CNVq3RGW99Mo34l1cV8v3UFJYk/ps0NXF5orAAr80JIMFygCMJPT2k8pOaxgn43H3lnA4QtCoxdV
6RwDIyyrYjzW83TOl/FQyDpAqNNjlQHiUBM731zMf5IpKWyVmKdSWzxziB5B8xTKFeZPql69WFJx
npOodEBUdCpRHQn6VBIcLGRxNGSbow5bn2RPy5wfEzFXgykTnVaX0fGDuzo0VWsXZoQW3PVdXkTe
1Gfhsiqg7ckVZxqskzwU16ScvgDQ364E9Prp5iEdkVcRhLBA51tjVpe0jJxJIp/bqXLGQjll4wwr
VSRP85K9W2ri4aZ8agXAkIpwENIIAjo0J87KOV2VYMnX90aSPncEbXpVfD8C2j/CCE7WjKGuYzi+
Ni+jJqf2KhDRnpK2dlspeWmk+CgkYIjIxasQ1W4v1X605sexbT5rogqizvYgR4JjruTRyuYHcUlC
zHjAxi1HdAG7YkIOYlE8qUAwjlbDy+L0QzzwmGU44c1ronETbAP6W8LNwGZnGqBE2sIdFs0udeMv
XrZbp8KE2FKmDKpU4B0jatd89a2Kk1TmLYP+fbOMZplJ0a/4fivIoUDIsRyVu1Xkgr/tJl63C2Ei
taYC1btQIGjv3cUZz7qTPugH4tJH0XpZwr+q2mzlMbEaipatmCSI1WihqE4dwabkH9E3iqI/RHYb
WPe85xBvL5lYDY+hVETpDbTHZgMI03M/pk5Z/sV89HZdTLw2YuzbaCI8aEX5YcV8dH1ZQJ8ifJjl
4HZkyIk8WVaOfJ7VKqHIOVZ7qNS7YuYshBMusSghUl3nCRERlWV4KdOs1ORLHj9of/3OjQBXZsIy
U4wNTSVQPDAAnJOzgYYU6YPqlF7sWUDDEZystSl5BfFBr+D0F+Nwex85WsEyc8xivy7zgPFvhFxK
f1XEwzyGt0XwjooxEg1QzweMIaHtrjvU7adl/n77+5w4nR2UtzB6q+hUsTMVA3/zRZm/GiBlNeH7
bwviHhZjJeKhkeNMQv6Q3lpyVdECEN13z+N94dIhKuk4ezSFon1uHEzcRdf/eIVlxmosaqIsFX1P
Wol5mPLhYM79KSbju9vr3M26bW7x61jZxuwmfaTAQ0IOzTqD5PvYhLQJJb/j1fD2VcNAhzVgAkWZ
7S2MEnkh2gJBWg165DoP2nXwOIuhN+j3G/Ymg7lh4FNc0LoKGcU5DqeAEkPooFiiHRvWgXdCvAUx
Sa6lVKZyjeF3m0W9mFH1vtS5b2Legpj7lHR4dRcZWgxp6zR5rHzzYH2eHSHoA03g9zTQn3xr/6gF
2SiDkoiCOlQLVYbR7d/pDp5D972tHdtj4mXP/3UHmTvWdSuyMivqWwAmLU0E5xzDTu/IreUwdyid
06UTDXx/iSaAG4hgiOsAVX7M1YMV8SzGvml60z3G5wJLUdKLfEXtST8pxQWp/0wOpvzDbRXft+Fv
UhinayVagYZPERBdcyhFH8gYoBJv35bBUWw29x/VaVQ1C5QuVZWPsTU+tn365baIP5jXn+tgk/1x
OadCjHKM23/Q3PRldutHxaUIVmB5fR2rXB+RE3CsCy3rdqhYc2KKP+Tr3n7Ab6YCeYAOc9M/ysi0
pUDBm8XDu9Zb3qPEx9nTXe3QVQM5cbRcWSwsb5rrUxWbBVRxBUrO8IgpwWM+tnY/xxzPtb8yA5l3
UEqC/I2lj65JrE9takog1Jy+yonorw0mSXQltY0keY7VLJytxksm67DUi7f2faACdOD2+e6q6eY3
MLu7DFa5IvEO72neLQvyKl9rlTNEsBu1bUQw5jeqI0ExCtqhfEzD9BgHi0/JnHmDuPLuyW3ksCa4
J6vViVgKJe5b3ekxvi6eeBGJLYWWl73XAhU6E6OXp7pmduJRtC4Z00rCgdcysr+ppibpUCMRTvtX
69xrgpgXJeJgIYlOZYRBZ508TCWvvLi/sW9imLMDZCLe8oaA1nky+qCpC/uZuAkmkBWrLWyQv9zj
FRhYIq/xZtfsgGz83+UxB2qsK/DOOx31v75wAHMAemmZZJx7uJ8530hhjlNC/2ipla8eFcQ1IV5/
x/S7gNS5aStOdye+59Y1eetinGosoRGvSeCFxOMsA7y1cDNgCdvaQ/kOzuIpdQtH4kT6PJGMY43k
IRLIGlFc69FOmjg01YnjW3kiGN8KpAZAWdEbbtBI3HwmGmcN++/0zUkxDrWfkqSwCljoFkgNio8c
ptuGVTi4st8Hlss9J6rXv0ULG3n0XmyCn1Uohq6pJvoMpFiRwjV3qlAJUCp1m8BcOYrIucwsAB86
wtq0p1N31Xq1yg9E60BvG3OEcA6JRWEo2loj5WigxB3fq/U7kYvYwVsF3dPNnmXIbs2ZjIZsUZvc
OEntpgAeUvM381Xq29GwOHoIFtQ5FqEKSpV5JpLRscIdt+McPwugJyVzKY8J0hkEmDIv+tE4RYcs
c5AhBxQbarjczjJqrm/oG9uEnSaItkECA8jvojvAKPnD2iR2lEmPVdE9CY3mIzvt96p8EEb9QpBK
v+2jf1cOHYTKkowBEdGQDHYWPtErUZ6zUXGl9VvdNDbgIDmhyO+uk0owRRNAnSrYCBiHlQ+NUa+K
ABizwXAsZLgFsDVrxtNqcKLi/aW8CWLUME2yfBYaEPvmzalOnxMev/3ODNGvK2F8k6bnwtJPjQpb
VHu9GwWlR4eIdLe3AdYXCk6KISI60JM/ARfqy+2D4kqny9/cMhXYbBTpFfxK/4ugrPkUfy7zIzeL
nAIlXypauH8dBz3IlntbPu8YGQc2KSkuxySpIHqKHGwz+Gq/t8JVbnX7tqDfrcmvu8y4LUmoI2lY
Ueyduw/5+mExn1Pr420R1Ij/eul+FcG4rQS5CV1ODTp7QzFIfnT3yuFfPC9+lcM4r3po1jGhR0bB
6LvH8hMFo0/CV3KTUOIsirdvjOcyhkzplGlVUbsanTzLgkmwHA2Jvtt7tzPy8MuiLKYpLFPbtECJ
D3RL4CqSHSNcv4x2dareq+805IwAoIaMQcUxIjt9kb9KZayI0q+pplfYynS1wpToL605XNZosKui
csnyAPztSxJlvonHsBpVz9XS+1qE12s536mkW201nnjPuZ1H1q8/irE4GmnSDPtBryQFA6LYOZrX
vYYmxoGHsso5XxZK0xobQmaZKK4gvRS6N5PeXgROo+5OuPXrihgjkxezOSUDVtT7o0sZZOvvltcf
Jxetz3dDKHKacrjKxFgVsRQzQZ6wqOTQHChy7KLYoNhKvrTA9IidxEMFHGhx6zeOEtOTuWEBLMbI
FJjDiFYT6yR4z1Ec/jyIzj9OzjpwQcHprt2Sxtgbo5qxTBGrpIMfIBz1zEPynlpsxSkRVmYOd33U
Fd2SyFgeK5YKJCFwXdQLKvxheUxcqbQjEBvQuFmZbB7U1+4SZUkDWTJIlczXbpSNd8oWGYWFAb5x
WD1SnRP9/92GBsV8+z6bjsIsnJVmkaG6qWbrQ+a0Ca+0ua/7GxGMiZFXM6v7FdR/FDuN3mZYk0Mc
0ERr6Q9fePd51wltxDHGI5+RT6gNRF7FYTyspxhjn/SNwXtB7frtjRgmaImMfG7KDu40HyO3VlAU
lnoU7f01mjmOmyeJsR3GbBazlSSaa2SYhAegl6w/l52r9ZPHub272r1ZE2M1akKkchYBwjKUwSvl
9ENzUnS3eMnPFMKvChqu/6FX9LcLtRHJGAxK7ZABxI9eYfWIxsHWrUCKXjzJ99ZFt/tjehCR/Il9
HukL516xUPdTG1dEnuBtNfW8aqdm4CTQeOtiDEXSaIse97LqltnoGiBdSbTOK0TJl6XFmSLp4fbR
8cQxQUo3WrO4GuC+baJPYhwu8504fQRYs8DFEuJoI/u0xliiNowDJAG/xF+C1Z8+05n/2QCpnW6n
H7Wj5iRHXp1/J6X9i51iH9tLmgI8Q4XY0Tdb8HrKx9lFesnTD0rQIG2RhPIdtftFKDmguOOSP+9G
CW96yhLpKG2pJoUI+VH3pWzOfQXanoyjMzwZjEmpsziyyoLKSA96e99omFQhPGuyk6OjO6laGgB2
ZLB2ME6zMiIMDZl4zq136lH1pDDxdbc8E5faydQHJSGn9+QPDuBNInMX8kQppCa3VFdI89wu08hd
asFtJuNzBkCIaYqfYkM/RmL2UDXRpUnbYzxbtthEnP3djys3S2duSZ3Mpt6N6C3SL8k9nZHJL+L9
Gshf0VwXtDxsiv3j/LlstrNC04Ft3AJfzq2nz3GU2It1UMyX2/f+tan1d/v5JoRxrqllmYsRV3gK
HWU0v+THMviKtJonn3ivrv2L/yaJ8avAF7c64BzipTDkXlY/dNrsWtGTMHFMGW/bmFsQqWJSTaj/
urX0USXPqvpYjRxFoAp3a9MYjzrnsiwYCpbSqN+yxi3Ma9PHthH7BOi73O71/Y0zFWTVDUxvmnTB
mxAuJlMqVzMWJGHWBokOPMD9wsQwTOveVoZ9n/YmiP6QjaBqbcpBrxFoLQlg5tt7nTfUs9PPQG3H
mwTGdojAnoyLdMAocrKudlolzlQsX3qrwOtCWLzOKP+ZpCwsRO2xKLvn28vb93FvwhkzUjct+DIV
7GNDHoborAyJLetBVf2TKLyU6M58z68LZSyFYK5KOVO66h+wMtUZzVH+eMJkqgOqTgeTAELQOuJJ
OFcBr1SzfwF+rpNNBORgFKslFRkhcFgfaykGvaQlBdmScG7BH8zhmyDGdkRJN8llgthrcswADLHH
9lSAOTUJRbtyeLhxf7BUb9IY+yHNgimn0WukZwYKHgH6ffmB8rQ2AV6it1WFt4WMDRn1UcuXFLIk
cGzhKWoEWuPfFsG7CxZjRDDLVq19DBkroCOXyDfSQJnfD6mv9J6BhtxU6Z0x4aA27PC9/aKYFmNM
SqxMJ/TJS8nN0QnvUr7CNTSubWyXH7ozZqZPYmzL6LXkDbn/IXJ4O0HGvkiDkeWK9XqCk6cD/BpT
ONfU0e3h3GLYLXm2wtt7vHuMCp6+GKoXJTTF/2rQxGwU5VI2VZe0fq/cRzrEtLzWkn3F3EhhDtJU
WuC9tgjVOw+gwgiHOjRBo1+1gmb+BZkKzm8jjDk/edG6tJJgxEbxXAi1XVUxxwvsupuNBOaUlAlJ
WCtFkFOJxMFgwxf0YdzFloy3lbEebh/QvkpshDEOYdDqUTVnhTqEFjCAKLj1aSC3cKMUSwgzLHFh
DzG5CkQ+awP6wovqH4vkV0OtH0if/r+BI3/dXMZDEGTZ+shCdiZZT5NyleJLM9Qc07JvNTdLZlwD
JqkKLReQX6CM06tLHz9jCBqEowK4Al7dlHOY7Gtr0aJmrEiquObwrGDwxMxRI3jMjXecc9yNiN4W
xT6vBtAxjOskAH7Vz+6TV+rfxpe+lN/jC3F1W3L6x+qKIvtpFv7jfrIvq15vk8pUkXRQA9Sh3exO
i22M+hxpq0cWgG3k9lI5NoWtdo6WVg9dCR1Zy9KJ5uFUFLk3KNzpVXkvxtzsKGNVEIa1AO2AHPLP
6NK3xpLZxKXzg7W/cINz+rXfItqNNMasFLmCaVwAFLkKyENibfVLQefYFd7GMXZFyGRgbws5ClXt
naBeYuGzAeqS24fDWwZjTpZM0XuMRqHvwXieZifrv9z+/r773OwTYyGSdChIjgFP4ORLd50HVrUj
Wv0eUWfs3BRNTvSEaHv62v/H3WOsBuASxKgeILhrI4y6lEGUAg4pLrzbC+RsIIsOb5oj8sg63Ive
AU16HS+TNjzeFsExSWxlW40xB5QSE13ipa+P7+A9HSA7qVzaNp4cesE2rxli0tGBFW8NXT8ZiMSn
6qxWqq0rXM5z+qUbl8dgwoy4WKpk0CCJNqGp4B+rB7B7qIBiQM03d3mEAvSob4mjZ7hZmBYhbhzk
ATUEBN0d+GYpNGcb8BraeKrAmIRy7RehEuGnZkF9Nvr2qSkM+7YqcEyCwZgEpcG6xxgiFOtuBjG3
dJzqD7dF7IfZbzeW7e2UdBxO3mG3WvURhF0AdfguKMfMHOxW8EwDI5vyg5lzchA8J2+wdqKxpKUd
sLJ/VSLxLS8/0yIPmhHD22t8nU25pRGMcTDUCnQDBta4tPbiVW5yp2oOsB6fzHsCnlnFqw/oQQgj
b/WQhXfI+ymcP97+DZyjNJnqc1m36PissGAjPZujJ6Rhk3CWuft+fztJtmFFroFhaVK9J9HgAghn
BcRufzLyyBZqTsqRo/smYzvkqBTjeUYmVa48rX9WeY3ivDfDKxPb5g5Lem1UxYK1yCAiwRULI7/G
JETjpC6vj5+niyZjL4S0nLqUvOpi9/LKAnoY3MhWPLT88KVRY3dDF9lslaioqdZ1PzQf2QC/DprT
4tNxOlj8Y+zyCpz0Jt2Sx9iQVlPIZNDVmTGG6T5qSmKvw/dsvcBxRYN/W8v36+IbHWQCjLwZ2iFL
cG70rWfdGT4Jlsk2noF4d6aZCOtdEvBgcDmOzGRsiW5iBnhMscKcnDP5pU5fBmm2y6blWGOe0jNW
RGtUU4gKyOlL3xQeSvPd7c3bNxEmaFSBxo1aNPP9KoosUCbiLWJJLxiGLfrP5sK5txwRbOoriipx
zgSkzMEXPIpfOu2x463iD9fp5zIsJuslTyr874iKeu/S5hLJLi+6S1sUaJmR937jLYgxRJrUWGs2
4Uys5m5cC7tJw6rnmO79c39bEBO+pKXQVOkEStF5ukbVx1j+fPvc9zvklDcBjAEaRKvrJ5p4nZzm
LIQ0RuoBTFl648l4BsYDceGfwsruDurJwAAux2/w1kf3eGNrW1Faq37AS0rKPiXdVZid2+vjnRFj
gUxpytYciGyAqro0QuyS9TyAZvK/CWEMjwgLXioyXk8CWNyXUbTT9b3MhcPaL7VtjoqxNbImtmNP
aw2UdQy9Fv5sy2DIWp3VK33rID/+t1UxJmHMtLhMTBRSROMUC98itNrG3/6LCIMFsq8ts++mHB1F
dbsCn3ZBD4QmgoOv4fH03FYzgwU8LhQRI4ZVh62rvxXVdbQ4arZfwv55NgbLAdt3YkyqHAIqyY0f
fwyqw4yetEvkdhjOohBDJEWuBXFEYLjTe56r3a9qbH4BYymiXJVLsGH/6MRZjuB2dXJPuNJOzYy2
TcUOGnLCGEEMgkzOLeaopsEC2ytzL+a5hOX3/mvrlBcd1HedSydD5BN/4kDmnSdjNookIsk8I1tN
Jw5G5MkpudRs42HnaMA1bU7qk3VZvdpPfe0ecwle7Gquwmmvovft9+jmX9MJ9vFfbdcsTRNZACfm
AtPflvtn6JYS+YM6OWtpOXp1uH1ZeOIYK1PKpSGSBQecSqpdp8dWPFjxZI/L3SJ788B7Jd22nCAi
/3V1Y6urCAioRp8Fv3f1Y+XHnuGtR8pbBgIdtBPwGvv3g6m3DWUsjiGXuZQLiOzFrrCBhC+amA83
w3XiFFo42vP6LN04nSUuh9mwsJOGHt8JWndfjbxM8u7uqbKkqHRCQGRbkJaGzH2LiVO3TJ6EWLLF
0kkBwnxbI+h+/KaAGyHMESkAxWoV2lMiv7Zk/5ts4DUH7K9F02CfVQ2dJcxlq2jvsqQiqMq0r4b1
cSKXhAcksR+44ev/ymDuUjGXEalk5KgNDSzNSeSTbg4ErfGapnTzobo3W9Bcrt9nHZDxLSa/epXT
xru/mW+/gLleui5qygC+R2RuUmDC5UF+0JG54ZpKnhzm0IRYrzMhQYptpKNZbh1gFAI4Fs0XywGU
ioeHEnoBUeNTg8rhXbD9p+1mm5kbRlp9KQsLYf7kDJ7il94cahcroHCWCWfMbb989CaLJTyUYz1v
0uK1otgA6Lzw9cY2Sls8LH5rt071LGW21nBCsd2rvRHKPACiZAIol4RTNOXGFhCULysvxbfv7DYy
mLh/0cEVaq1YmHDqXQqknbgoRnm6/cPh8FoGeHeDxQQtjVIYkjT70a+QOOhLfuqPpg0AnIeJW5Ti
qKdCN3hjG3MVYMNri1fajzEPCunyf+EW2k/9bTaRMSpSVeqRMuKxToeQpdDEPNDi0yxEEtw2krtO
ZSOIsSzL1GhrSl8Yg3zACK5dTk9a7qkzrwjA2zjGfqRRnRVABKcjHlQn+nDwu8P/YT6GJut+N/o/
7ZTC2A9VW6s8QbsFjD5t4y2D/vgDp+OvnmabjWNsRdH3k1QXFZqgdV+ZH7vk4+2D4bgVFsR0tJI4
mjQF1fLxKE7HqggNXgcdTwRjDVr4ZyWWIUKKg6i7U6pgVTjTGDwRjDEYtRqoOjpExPkx1t2l+mjw
6KZ5IpjIPp+a/yHtu3rjRrZufxEBZrJeGZrsllrZluQXwpZt5pz5679VmnumqTKHdUcDnIfBMaDd
VdypdlhLiQcVIvLwoJTPmunKLecUHLepMlY/FFgg63uIEKbMbcxOwdKhqXAeSf/gyIBjo2PgA9Rv
zEEKScqLUIAp0sUVSkib2yCzfNROMrb/y+d99foHN32Rxp5pFHTMhEIawGtN9VwM3rCEdgfDrLyI
HKvypQK4Vx/f9SbWdoKv++K3P9pFOv33tR8dZzDYF5iLRUGt6d2yujcDjmfb9jgXEYxn08S8UsM6
15xhvltaPxawQBy+NSVG55prMT93xZf9M3GvlPVxetsAWRmRSNQxyq9i9Uh7UJ/Kt8UGyKIrHI3P
lAzVywkZXydOw6CTsMXkAths89qKorO5zJyUgfelGD/XR50pTTMcd7qgAm66jSQ6Ye3uX92+EJOt
dMSLNiV6AnXICtE2x9BGSQJ8HzwUse1g978LM9k6R1TlekcWDRdWn7vyGCmGNekipl8/t9H496cx
2YJHqGdEIYVGX+DL9XxOgO2l3WjfAPCKpFk7VnYIIH/Ol9r2UpfTMf4DaK816rvwUnJ2NYAPXUr/
owDGZYxlEUgAcsKQvpy6ktkdUNPhGO3mGTQNxDVEx7uQJSBP4ZCKRaBzvJmfDkdl4rzbqUn8kR5c
/j6bdWvhCBbmFOkBBroPBhA2m8ruya2an83iNpw+4+VW0pgAmxZ9roYhfGysHcIRuMgnveQ81rcL
WysZTISNZCB2Vx2ehrSlPhVWfF8BNNW+oztm5a2KHiot8GTn6HxV8qpq1KHt3SajcbkiTEXcYD1L
le6H8W5Bd7Z9FavXyhScfQex3b1aHZPRPVlDH0kScZXao+41B90DNrmbgVjbke7l0hrRgRQc3oPw
/e2+d0Dqt1ZhSi1jWUuyCX4pS6/KML2Xq/6r1KKuVKXLUQ6VYy7Hj6WoVFYYT89F2VtqNIAaBCFz
BqRfkKgW5U8DJ7Gv6pMHXPqHKRyOeg/kkTI5GqX0pVsCx8h1jupxDElhot/UK0DY1im++Yhl/rnw
cxJynPb2E3b1TZh4l2hViSEIFIqyl86RsYSB/3J0warc+Q04zfcx99XMUzgm4uVCkYjarKrOgl5p
mn6Vo7cg6CwpBNx08rKvcrwbZAJfOiLFUyOqcYE1CC8NwLb3BWw3ly73x6b4gWGCVC2i8z3gphes
AntlHTbLAOLlKzeZ1V5LeMeCA8IzfeH4qQHjlXDGNwVqILchRqacbLoi1aMKOf1x/4CcG2S5mJsl
LfuCvi2V9thVz0n4e//vb2YNqyMw7kepxaoEIy0aS61vtDJQxJ+KlrcpQP/Ijgtgc/80z7QuaGXU
7l96MOylp86vfIrqBBKSKz69EO9MjMfpy0QsjRTiUvCaxLcRuJkGXumJdyTGN8hmNGMeT0Ke6o1u
h+2OyCl+aK763sUMHZmXmGxm4qvvxPgJokhFP0yQ1w/XYvc6l7/i/MfYuEYeWmN2WwL5Y18xeEFR
ZfxEV4whdiDoRzv8tYtPbojderSOiCcVakOa3f0iznIXnXgxYxtWYnVaxm+MgVpNYQPZdDN/ROlZ
8ofnzq/fhHN+h+anowAe/anl1Ge3PSOuUiGqaAIi62Okkjsz7ooOGXQjfDOjx0rOrFx4m6YvPXca
dnuSFC+Z/8libndesJ+Y9yP81qm6lg7LU3cL0JrECs/zLTnLB81O3ObXcDYxzcxxKdvmcRHNXK4E
KhQpBCg5XiKPJAaM99koD/vKsy8C6TRzk001yl2IcVVTwKLVXS3e6f8eWR3D+n9fIJbjPooo8r4R
DGAWOZkSXld5cSpH3UqjT+0ErMQwqaE5jIpWjGhRS/K1hBnsUPuZxG/7t0W/9Z/u8X8fhLCc4F0/
Ze3UNLTLl1sLKIpKE9CP39ToauxsAVsr++J4H4dJA4NanwJ9qZEADF4kCNioLbB+pzn7UrYD1+VQ
jBMGXklRKnS/yUx9ZbqODZ4Hpje/d2uMB57NeJZIAB2jkf8dqfsUHHIUCfAwPPBKvLzTMK7BaHPA
cekjXMMkW0P8YvSc49Bfu3caxh/kgRKUqgw9KxrJmnvV6sb+q9GjZD3yRph435+x/2QCoEYJPh9H
LH8HYouiBGDUlh/7n59zHrYBSow6bPsOSpZW33ujsZQut7LUK4vQ3xfE+TLv/ajV82JUKjIKI2or
EvajMfY3cR6HnNt6rziu/n6mzUNXoXHnxN2Pqh9RtXxsQu4M+X7oIe9lsZUUMQ+yZRiolK+mN97k
98GxupKfAPLjZg/FN0wV+RFGdyfOfMF2vfTi3t6fJyu5oZJUuRJALoVKEt33nTyXAvtinuHw75Ev
P7js9/fpSlgEePuqi3S4bP2nPD7WIaeW9449sGNE72nFSkAhFdos6jgN1jMOGBT26NyG5g/+dKJg
MZknov8TH3hP+O2eJ6h7Tc00TQ2l+I+xKCOm3rRCozpAf8LWmrk4iages1a5GaQGONMRUhZSHImA
BahWdNKQF6U2rW31A6iRrA6u4gnZaXQCHFjGVqfLLnrcFjjcbmTY3L69bbfVVrIYx163qTx1Enr1
ha4elniw+gLEQmb+2Mmd01ahLWD7xSzqr4XJm5vetMWVaMblayrWcgeCB7lATrJ0zjuvUTjFLd5N
Mo6+MgiRdYrLMxjHvL6eAbzQ6m8xqpyca9y0+NVZGIefCAEKFxkedq2b3FEoEuMBuIFeLYCf0LQS
v/GUO2yvJfe8phtPMOP+8zE187xGlhsvhSXP9wRPhwSNc8AkNH3m7B+T88XY53k3YGFuIQqlr7UL
bNyHMQCPYt5dbsaAy12qTC6IjsECImNs4CRH8jJPGIZLbVBpzc5N+Zq4fghKMM7raDNlW0mkycnK
4MS5WsIxRw4tN4bVjvfi9GUIX0ftR2v6cs3dMeaJYx2MkqSCkWA/Vr5vrmWArsTn4bm5SsA/fEpu
ZCtxjdfhFSxlmEDf/4DbT7HVSRnXoo/LEAeo0mGYBCOhbo1+THD0fi0nurEqXpEn53NBaSWS8TBL
NshqS1DT0Sxa04nsEBNhsV0e6UQYD1iApzuMTyFTMGMvEfiM+lS7Ul+cAi11OHdIteGPuLQ6EONU
Gn1p5kxHfKB8JTI2xOKTgL7kfDAxPch7xW630FbSGM8iT0IbRQGuzzzTEU3JioHqktoUBbK+LWzu
gglPORmHklRx2poKPFn9mxYKtCvKrtn9MNwBuKuaTZ/rkjudR583uU7/8M61suBzwmQGMjwZnEvW
WhNIm+LzPE8WAYOEeooBfS1xGVk4Z2Vh3mVjUNNFw5eknYLURUfqKnEEVz6qd4A9wzllX3/Afu4X
Howo76tqjMfRFCEI0gxhN1UBZllUr/Oi3qpl4ZeFegWEt9s4BXZXthw7NfQiM/jaC+qVpE/+vi5z
4iOLqaCJwAwedcA/FbF2bMzYmefKyzMVWQ+vX7HdObgossa6Hh1LdC01m/EU3OdXtBYErvoTfe0V
B/0VA7CWZNcHrEX46VE+SKf3/Tr+ThPHRWiMPxqq2ox6FWXeqrQkOtF2JT1gx84Z3P44nQsvOpfu
/i1zwqbGOCWjmpeGyCVgAbJDO52i9CgJx30R252H1e0yTqkY+1FLMJHxvssU2cVt5IivFISNTpDL
z8SRHzgSecZD/30VNBUyYluPoLkqVjaFFZXAxXwcrnRnOhEMr08u+pVO5g3YkZw5snmiGR/VohGh
ShParksU2PF4raOyBgpKU5qtoLknAkcc73JZ4AVsOLf92EAeDWHj9/RkHlN7OlEw6OiKEnvzIBg4
dskiMLQAIcljLL+DQnU6Zv1LoEzOBAY7sX7d/4oc1WTxFnq97tUC/NaOVJ+b8lRmoKHg1GG5t8ek
O/pQYAVzgqI0QPOm3FfhVXySnzKopn7AJOktt+DMMXEWYD5rVbER6IyV0r4s+m0/P7TSXZk8R+JP
BS2K0kdCYploWmRe1/0g9WeQRy62yMLNoyAXD0GGS1XFW5OgWgKmY5CM7n85noowTgXwwW2njdT8
mp9t8JCUN1N3IID13RfDeV/ojF8pU32OR5OaWkBswE5ZnRm5pty+KWAoBehX/LQvb3v9eXV5jFvp
CrEdBAKBvT0dzv1J9WbAC5knCq1iVtZbSLdT6MqrbDVfihPAQA/7v4B3Ysa5RKNWVljQxAbd/Bw3
vVWPVyPxm/p6VDlVwu0Wvg4YdMnUZVVkq964xoGoBnKt4TB+xUbKoTqUv4KnAclx4UbfgPL9jfde
pL/+zyzrIlL+6LWLLG66keKJVe1JIr42n9Xwp6EdNcmwBBUgzRNvXOof6ikXkYz9D5EpkHCgcCS3
dMeSUnKCKxtTwlgQPO5/u23Dv4ii/76KSfKY1nE7ohgKUsS2/JIHHHfJ+/tM7qBXI9ZFVdS8EpJa
dfi7mnmrgds1vJVOMHY91L3RTqhKvdfwpCcKDV476guGt20AXuQc57zpRQxdJYopiaKhMOadm9Uo
tWTAGkWrWUZcOnl7KqqHbObN2W9X81aSGLtWDIGgxYMFl9Ylb9UdsH0OqYcy8mCDzgTtMbyGrwqv
vvpU52IllzHnoh6wBz3i/USi4RDp1Y1Wzt4ntO4igi2LzEWWAq0VVaZE6C2pni1KV74vYjNOr0Qw
NZGklbIpDbHKmUejXWuSNcWNpSpf9qVsqvdKCuMc2hStMTXEXTVxeJOr0k2KIuB/E8E4g1wSezNI
6RSOfjdqbsabAOUoNDucIElo+qLRCHSq5LFtfupZ62ipZ4ycT877HowjqEV5NrU40ZzWBEm6MlqS
iPlFHoUG73swvkDDRkynaSISCUN0u5LYvRm7+9+DdxDGAVRmG6WdDBGR+SXq3VxuLRL+2pfB+yaM
6SdaILUxgPCwk06s0vwdS8el/CmoGsdItoccVvrL2Powqsok9hiroLso8xmFJsymLH71XL7Q1/xw
jh3j2HhYl5o9idN84XwrtnzRyUaapdNCN4aBufjTiH/+p0tkaxVhtUxNFNORkdGwkxizIuJsp3l5
GPqUM9zP+V5scaKTTaDz0e+1NJji027kHgDM4XVSftk/0vbYxOV7seWHoDOGcIkgSPbINcUdpRPi
UmKHZ/GYPafo/gK7G3vq0S/ejtT2pNlKNP2cq0xBHBqj7ktcJ+03R9cD2mWtN/g0y2yejXPyXT2k
TuyIfn0VOjxOk833K+09ADoD4xkiNcqVcJRdSkPs4M0x829lsdsLkq2Wt1F+BEiXgiGR/XvetvGL
OMaNlGLazUuK0FuRHzEoHQL5IeEHeOq5/8gsV4diPMlMoZpTCaXlMrI7B3QYPvY1vCa34mN8p9nZ
/aeSvZVAxq2kbVTEISY6HFWdXkd5+ln2A+eRtV0vX8lgPEpTiagX1ZAhnrRD82i+ij/F1xb4joWb
Hgq7Gy3K18J9wNJAu3OXbL8dAkFENUEs8XvMo2XgTNXc/Fp0ckfAYvon1MNUFF0zNMNQWcQzsViS
SJhQi5SV2ZsG6Veq13aqE46D3C4AruSwJjdpIAgmE80AKacRfe80R/oeiBzA7nR41BHPfKzcwVVQ
Zi7O6bPhRFjE51WPNt0bIGuAwK1IGipFH63PCJe6McwB33Q+5sqpMmQ7DDyx/tRkzkoOk00Z4xLp
CwUgLQyvrTEDkn41O05o3e7froQw+ZRQ/e8wwRzdhZhxk/XZ0cLGV0BF08fjnRZheVFqruMm5Lwd
Nt3KSjTzPYUW5KWBgeWeOFxcDbSN4EVwtV7j2eCmY1nJYbxloGZmD7B5qjfSQbeTQ9QCkvcvJrbm
S+QpT/v2QH/3H8a3kse4S1NLoqUPUADIytsMC8dR/5lX5EoA4ymrMi/DkqZ1Q6vYqlbcm63ysH+G
7WckyN8VA0sjIHdgHJcaqkqVTikKe9gOiH3lWcCdAf/2L2wLXjjdNKmLNNZfYQshD8UcAa2qXjvl
+9TPBwDp2H36qarXShBju90YDlLfiipWoX6Iw2CJTWk1ZWbVhIdwuqkFK0mM9UpiLGlVhYeEAMLG
Xr8mImeOetN8VgIYyw17XS/VucOYyWDLyo2McePkfl8LeCIYC5VHQ1miEmVkVTqXmGVRB4+0n0Ku
WJ2DMU8tToeypAW7ej6baeLUwlVYf4qvcCWEsUmpEtWpUSGknXtrlEFP1T51E+dRt5mWEUU38D8i
IxZ+DAyaoBZjRWEP1douq0d9sc3yOgk1qzcelpCHPbytYBdpTPoigVBA0HKTQpoqN6k4f9NG8T8e
iHECYp6OZtXDWlRjsIIBMIEAnmmr6yF5CRXDS7khbztfulzhH8iRcqG3GBOhnRIs/fjZ3egFx8Eu
gOtDaaMau7LJK8/7cG6SxZJMy8GMtBTHTDHxkgZPc/t7346227WrYzHOIFOLWB8MzHP+hYYNypPb
8JwhsxW84fz/0VvbDHkreYxvEMRIE3UZ3js5juiSxm6Ekqnh9o56yA/aK48lbdt9/62KLKhkLXcl
CBmQqcjzbZgfO1JhofEhAY/Zf7xHxlek+dCM4Tt+7/t+T2QvzwRbFjSWD2i98rBTtv3f5VyM15Bl
jA+SHsWmUj8Amd5q01tx4kVaGnL+SBdW34rxGsA8Ioh/0A1i+lXwMNY3ERpMGFUyvlXDL7k9BvlB
yEJn/yp5R2O8h06qPiM5OvflXGBmz8nrF/VTCd7qZIz7qOV2wr4cYOpm4y7RrlBHk3kRiuNyWYxH
Pe+MWpkwLN9jtwvEnmFl5SieauqTvpzBU2Dv39p2FfpyJBbvUVwmlIcGTXbML/QNkrsYv7JKW7Dz
l8oHhpQluUC2mSzT5QimHmJHSwjjQYgZpUD1RXkItdvm2HuTTx46a7K7r6LTnXldHqpze9IY/9Hr
UicXWMIEjupL0GMAsfslZCeZ9NZc8jjEeJ+QSTLKMKuWboKsan5U0e2UMZobPMeaJxZ3Kpc7nOOq
WMqTVm6AnB5CWuvGDxTTELOcmHM+qE8dQMYaW8U2U2hpDo9zbruLtdIcxpeU8SQoOq1VxV/BbYQp
rOJZ8yaX8tt9aqVnJYrxKMYkYh+7gaixPuSDX8euwEMh2X43rmQw/kOsZknKFsiYTyGteh0EV/HI
KT/wqjQcR0UYJ6Koplk29DBydjLMJ7l60j8Hdvv3YXR2QSnrZAKSMMiodadRjmn8um+99Df+szkB
jAT/vqrXAXIU80IKjDcjGGsJ7vvuupCeBiyUq6OTCTd5zHkb7Gc0OguWUGATFTzvEKguthz80pqC
E4n3zUhnl5QCZa5Cc8aNtaFhG+IpXB7uS7SA9++No2U6C/NYxpWQ5inEBGe69Se4fw0u8vno9rUM
0Gsfv9DUTaYYShAkkLOYvi3l7yzkrI7wroxxANEAtGMpgYikfZGqowGQvhggqmPAubTtb29IIsFu
g0hU5iiaANDtaK7waeL8McBIU1nyiKO29fkigjlKPPZzGKX0ud5hHNeIsMJRWYk02GFGme/8uLz7
HLQSuchknBoIQ0wpWVCENpdz13iZ+IXbZ9pWgosIxqcJnZ5OUYTCTS4HztiJFqkze54XTt2L94FY
j4aVe7WnXaZAKjD8VnuT1jocw+F8IbabJMaJXOANgAmmW4qFR5Aq+MWzpdz8RdkdO6OPCrTT/rjn
gVRvqTlGAbB9ocs6Xfj7aElh0snzNGHGf67uAuWx6x5kclVNLueAW99qLYZe8sqltiGZGj1Gq3k+
0eWe0hsFq08sCUs9YGy1xh+YEPWD7/tSt1KVtVDGtNp87Jsxw0PRnG4LGairrrq8yModVv0lQD3t
C9sswa2lMVbWYoEpb3oMmgLf9SABCCIobIwN2pGPKJt8ahF4LY4xsCzAQFhDWQpjE2sugtkcdTlw
Mz36sX+urdxyLYexMlMIe7MPUbfow6dJ9VTTa7rbvHlJ+1/7gjYHB9eSGEMrq1zVqgQnMnor8Cj2
5PxKbmonfxo8Cm0Cdr3jvkiOVr53DVdaaS59b5oN8KNUM/1d5Y1bhclPqesO/1YM2iDiO9KrSXsQ
jPJjlxJzdQJeIQJGeqJF9bOwcSKDx/+z0Q//KIfR96EMpWWUoN0UREO1x7N+6jHVT9Gmo9v/N6T7
tfvaVhjC5L546Fb4x6Tpo3BG/XUVu5aDjFJQJ+iHQCIugMZOUlXZUwwqulF/zPE6GDPjSS54s+Z/
fsaPohlTiJoxypByyk5Un9XlFEYP88DpkfNEMFYwitNSDjo6dFPcY8s3BN/dAFBl09vXlD9jzceT
MCbQhukS6J2OpAOAZuFsV9XEc1Oc78QONyd9Utd9J2EePrhNtGsDvBcgXQMdqB0TLx90S46/FzGP
lPPPMPPhYOyE89CViSbSSlASKS+hlrugjT2E2XAgMZecc/sSDfw9Q5cksFx/jDVxWiRxRUFs3xtI
wEmKsEZj3gUHILBmVgeE80/sd9DjXUTKH0W2Tbl0WbPgUl+mQ3anAGNcvKOQr7OTXFFA98+oyUUc
E7T7Gp5L6NCK6zqMqAdvovSwL2CjcIIDISdVFUNRCeA0mAMRJUqNEVpCV2UyxGvpSrDja/WOQsX3
Tw0uEd3aY7BwsuFNPbnIZQtERAJC6qTjZGEsuaOenOJG/RW0xQ2JeWN8G+O4H87IFoeEKNDjIoGs
0Z4c8wSZkyX5OW2cOYq9TACd7H3euPHGG+mjVEZVSCZpSpl3tNZb3lSHyV+8+tic+Gw+my5rdZWM
kpA2N6Q5EKGTufyYNdqPRuptTPj5+6rCE8MEtyJMZz3rYW1G8ZoFT0ZwV3aP+yL+zOPolUEVCWDm
TXRqPiqjOmtVJlPu2cgwHqYmfc2U4EFfBlcsYr82pJOyNBx//2fW81Ek4+/raQmaWcCp6vJGIm/K
+DuIXX2JHPCrclR++wIvp2NMjYRB2hogt8YgzXMhK1YLAr9x4HiMbSGGKWk6GHX192GNVaajFVmZ
5bSjoc+3evFdS32x5wx8bLpd6SKCSQBAQBSVqYYsJ6+u0umUzPf7WrBB6kC/yUUAowZdFAcFSSJ0
UFXJGQcMzeeJQ4TmTolbLw4GX1yGo9iZIECoFSsTqh+pHr0mgXaLMqKndr2fFChuN4lopWH2iDzt
SpuQO4dqYwV9YYNe4JjFrbv/szeaSR9/NqNKkawMadNg25i+CwIvwv4oeWdOJp5+mP36mSOP9x0Y
fUITGLjmwvtqGOXpAYI7iK6IGxRW54Le249qsA1wdHgjd/9wSBZWsq8H8FrO+PiUcCM7hPfpufIb
BEDFRhPwi3nDG/zdGCb8KJGJ8lk0hfA6GC9Krnu3epKsGoNF6jH8Fv4a8dpCcVP2U9FqQOXo/Pt3
w0fZjA8PpqWWFqrqRp6dgoG4yagDuVXjqQ79VH/k1LIka5KuYWifBURuArMN1NpAu+Qk3IrYHE89
9an6MRiWfDQ88boBimr6o87BPYdx5Id9RdoMxSvhjGM3a9xBTmuGpAHao/SlzNxQbCxJ4Xj3jYcz
/tJKEPVdK99EBKIMSGSogQDG5Ht80m50q77WMZFZnHkb49vmuJLGuKk2HudhSfBIEmP9MI2qN6hY
+03qx3x4KXSCzTgFBLqt1Y/zkQ73E6A/CymvVLpppKtfwfiyaY5yJS5kaFBXPVaxdk9SXvNrM4St
RDB+p2mTqatHRM1E+F6muZuDlyPzwtAXRR613vZpVN00KAe3wmb3kxgIQhGG6HbNhzR+q5V/Xcih
GnL5+4y9mb3U1pGJbFScesuM75X0VgWyznBdlk+izLO6zXRjJY1JnBZidJpaIiAPh9lNnmQ3RhMA
AIHzXQcSzsaef6hYsJUwK82dFOZdJGNzQ1XowrAgA2iao6B5vcoB2dmYg/54k4ytmZFSI+uF3oVf
1dRKroN7GY8j6jrn18VDOLW730JqDa4EQsTQiTnBif75Px3a5UMyxtcJXVp1lBKvwcKJ4IuGX+qc
bUze12Msi8SxXoylgBMGd7NyAGatNaZvdfg2TqEFZEJn30tuRz4Zyqeg3yEZLGBzh6meWkiQz1NK
eLxpfVAI283V2+g0N7PVeDy2nW2z/lseG2mx2qUNHYXOm7PHLHgtQIYrKw+AFchy7bB/tm1tvIhi
Qmyv9LWyiBCVL63ddydF4UL+U1v6UyEuIhjLFvK2EzDvCbTPyFZPo0d780B+AoiaVR+rE//p/A/R
5iKRse50USUlVhBtSmR9XoVesnIDvC43fyoxfqxzgug/hJuLOMais7wcQ0FB4YOqBy1F1LU1YPp5
sRW7OsWH/yyQsXCpLKY6R0xzKmEG35kuXmutcWtM+dUoLYdqQg+7SyRLn1AGrLvKxWSqnba1nQgF
p3GybeyXozPG3gOrUItCWqVQrg0YnxA2FnaorH0lpX/lDw1CUVUjmgHcfBb304zCKjUjeLRCxbK5
qFtmduhHUOmZvKrLe+FoTxQTUTVg1YWwAWBvStg1MoaD3uhnmQzWEmuxRYrBynvlFnM0D3MGeOaw
GA5DULlhkWMHo/dME9hwWmnHCrCUSFReSXL6W9JmP8McjL1/K9t6t7oW5hUglH08ZRlNqpbqe5QS
nwSS01fADQy1U0Oq87Kg/ysI+iuqBPg/k3ssGFlNUnr7P2T/86C8/zG5G6WEJLIIvqClbD0lk704
yR/r0jw2BE+vfVnbtv33oSW2ca8WhhyDnASrxxhHnGBsyxUlDsqxXg2oHn9f2qZ6r4QxrqvRS5E0
MhRPLa/mPD3Mw6kpRE542fT2ChbuUcfE011hvBV8o0ASgnf7SDRbH8+NgPCiHufy1hA4X2q7HraS
xbiqFBWVROoQOSvTS+40PzoUz62D9YKzepzs5KF0mi+8S9x84axkMt5KE7Ox1hua2ZWCp0bpXV1g
+awa3VIn9iAqdhD0rhQIj/vfjnetjGsSo6oMBmFGR6Z+UcB4OaWO3p600a1VXqa/mY+sTkh/yup1
07dmp2YVRJFOsrp4toP8Vk8OCTkr5Yw4x9v+knlnY7yUshiSEEmjDPyNyQlAy7hckQdyWHxwyx9a
T8AAZudSPIXk9CW5aSxAPN0ur8mp/8EFl9o2kYv2Mk4olWsxl+ThLy671hq/hK78WrmmFfkULSY8
iJ7KCbgckexydjDETZOoqMTHmn5UOv02FDUfoxWcYhdPDJMatYsWtETBJcvJURUeQuWrZH7d19Ft
z/n35bHg8eCHbBalRmqUx89oB02aV2WRpZqcOZfNJO+inyrjYUJDN4dZhtVP0yMpGmsReBq53UxY
iWAcS1ubc57kGG9uwSlIN3rMY2dRPhgVKGr9EUufznyfnXnxmncyxrc0dRcZRQdVyJbWWsLzkvC6
WhzbVhk30ifyEsg6vNdcKO609P6kVXdGPbuzJPqzGjyO0zR/LrJf9IJxKNOYN1k8YRR4vgdU50nx
SzsTLfOpQXWvOJE7Lnr9pkNRgVlioASlyWxUzfrECMQQjzZBn0H78WCamRVKN6Vw4A5dbXdHVrKY
oCouZDT7HjljcgRb+q1+pIhW5gFVS2/fujYNeCWIUXu9Jw0UBJPIaYH50Tm2Six36vrnCqMrOYzu
D2KWaGAxR1X8d3fdWqAHSZD9kzNdkUhQt5uvuPyTm3q/EsnovRqoOelCmph4lEF0AdRd/EtzKR9O
c0rwxEmf9+9yM4ivBDJmIMbLIIURKtzzqTu2nnlUPPXQebzR0u30biWH0XwxCSVhKGDQsvcX3jEJ
LfG1cQVP9smr8XP/VDwNYeLoMralXuZo+afSk4Ld0Q7tQWDb+P9NChMiG9KXoLGd4KTIccy/N+BA
4e3dc/Th3eZWGYhAApSzekRhPXgW+p81ud8/wmagUjG8qGCZWNF05ghiWw+hauDFqanXGPuziHFn
SF8JD1hs09lexBjMSyI2BWkoB0QR3Xxsypc0Xyyp/NoCFVr1wRfCe0ts39rfpzKYCF8gIc9VGW8J
6TG8GY6anziDbyzWdE/XcoAqMVr5j/2L3K4lrY7IeL9pSfVp7N57w1imcoJX+acsADInuYmuRJQb
u8RRW85Bt9Ucc0lEVQ1Ku/gxPzXSpRsmAJw4S/pNUrBEHHlJ8bB/MJ4MxpRaPUv1WMMjUCZuiI0I
Un3t1cbZF7L95FUvJ2H0EEQ4eadJGHOlWJO5D0Bmm7iF37nk1HnmjchpEXMOxWaafVpHmKxd0JxB
N5Vk5CRF7Zm0PN5p3rHY/XWNNJVJRLSitT54jZvFJ6HoK0VlB5l53wutK0dfW+mXXGLOS8udIUre
0lD6jDPEKI2B5WLMVbMD10ZXU1g42HjelXZtTD7WZZ2BkMP+N9x0JSsxTCSZByGPqxEePp9vBfW2
RKbRtVbDhbnbtjRNw3wQ9B6ZDRP+wyLQlTpD/j4AlEB5WY7hqfIlL7wDv/ahPvCZ1Lb7lSuJ1N+s
vDDBSxcTGegqiK1hj2F8LlTjUE5NbOlZA9h11a+W1JXD6TgE/XW95Ickui+L6KdE5jeiLKe5Fpyl
b47NNPPKsJu+bvXbqKqvfltTqeUSNriNJQ2uGiwHDIV+3P+y3PMzn3ZMQlUMEvgZap3kAOg5AKZn
VzlgeNVjC46vzpuBFedVHm9fdNNQV6djPJxa5VHVxgixWnUuiTulqS2NLSct375CIiIEog2GTsDH
K9SrOhBJkoCXpXpq0hrj9S/7F7h9iosAJjbA7WUSnhayUyuw+p9Jf90PvALadoVTuwhhzKLBZFKP
ySv6kQCTA6wOCTwM5Ul2M+C36Y78lgLaJXXGq8IFpaLN4+TlnZGxEZRXm1mmUyp5+Vhj4ix/LidO
B4x+7D9quKsTMqo+gNqmFiVBcvRIthTxrhYiW9OuyuY+EnjX+Q9e5nKdjM5ropksbQ5hlKAD22uO
eSdgJly3XPkg+8WZx9HBuz9G001FCKGEMbxada46cMjmlj78/oQeAr4StUgVS0ks0kSkl2Y9TCH0
sM8eEjBI6IPkLGrO+U40WP/xnS5i2KQ1jMpZnlpEAvwIN0R5IhdES5Rju+oXp6jDo5Ro93UYc3JZ
nljGjE0ZWNHv1bpkwqxDFKjPcYHnfD24IAFGYZK4ufQTxNE/9y+VJ5YxbqDyyj3ai6hHqm/KcEeQ
zkoNICfnU6/7XXq1CKq7L3H7MbW6YMbUC8Fog5a+Ev+CWVGugjsZr20CP0xGi+eDt4vLK3GMaatC
pQf9hCxmvJ/e4hvVTt3wZDryY3nsD4aHojN3Snbb/FYyGVuPwzQxawyUovdGYcexxn9If9GVDAnN
t/oxPPx7HGdYxUogY++UFy4yxBb2Bx6g+ktnPgNiqQt+7X+6TRe2ksJYeft/pF3Zctw4sv0iRnBf
XrnWKqm0WLZfGHbb5r7v/Pp7oJ7bRUFwYcYdMU/jjkoBTCQSmSfPCbXeCg3cpL3U2Rrm0mSgjzCR
i6JM4ybLyvEUnm9SyXsqL+uyyDBHWPZyv99NvuTx+9rMC3SzKvJnbHIQIxGT1iKF21F+NKYTGn5/
8tC5GniDRmwMVBCDTdoEVQpJ/6EVjdMrpY1vxbHCWcbbDbuxIoVDLmWkJAhAnDPmUlBr5v7292fX
UzcroaJFWpQGaBWQCih5eZfGmS+tqSeu3WmBlKlcDUHSLx6EW2wZYTpG+MjE4RiH0SHKhL9qzXCK
EdXXiCeo+puQoll4RUKH0KAJVUptSos2SmU3+/TW6Xbmo45Kb7UHLPDrH+EgwOfw/8YotyxapMkZ
MQaiRHsVX+XkVOleKSduVfEkXEig+HgZXW1RvimhLZaJJs71jP6J9M1sL2XJIwnk2KCpVMZolqCw
BRuWdBp7p5FOqeJzHIfE9I/rAEIEuuKiLNGzptGYxKOctQi28s+4/aKUu6H7pCaBXD/L1UESS3se
HirxQZTAGyN951gnd+ct61R0LMe4VWKhJjfO7A6X6FDuVoTi+ZxwdWHYm3ldKB0itSJcZSPHCVke
psmrMwTK4vH2ethx8WqDcsCyrEZBCwsCeSVVz/6oBTGEn3gdUnZAuZqhfE+cy7EurAqN/OmlWx5a
3nAwu76A0c//OAU9e6ong1n0K0kafcU3jqkfNfZ/iJoJC3X90hqcG4WzJJrbtBelThEa7FyUG07V
761S4ETh31z910VRIbIL5bzrCixKepp92ZHB9hm7f62XYr+AVBGU9pwlcXeRSqeKpBUG8PABG/Ky
OO2bpLDuGi+zs3q5J3ARyLwtJP++uWYWqxWrCEV+N4X0h/51CTl3DO/3yQHb/L4+DdXUCvA6C5Vp
ZW+lf9I/NWTDkmRdFbW37dz+vqqkaytkiAXyQUUsXZNdzVWuZkaBjRF6k6IS9JdtTzrhGpAEwRA0
qk363yvoV+32TsFI9XTkdZbY1+DGLLV3MXjXi0jF2tJTvtf80i+ctLeFr9BlPOQOr03BYCpB0rkx
R4XVTkJJQiIcN71f7zGwEoipXR4XEO6Lu4hX5iBB7UMM3xijAmsR9/EkQw3cNaSfg/KcLwSCq09e
Kq62GnIAZEwn3BijIqxeNos4jSgHRPF0Z1jaN+DPg9tBnB0oNjao8GpKU2G2ZUnA5/WJZC0LcZEE
glurJ9smqbrzbnrOsuhEdAbbA1AK2EMpCobkQTY5b9i3H/j4kXRZNsAHCVFL6hGbq5GOdw/WlEOx
vd1Xl9jFUAy4sXM3dqOX8RA/dk8DxtKHHaY/nzk7ykwyjKt1KvQuagJAQYYW7gh/hDTRU+omL7Un
4tWAOe79n7WnN/aoyLvKqWWkKrYzW78O6Y81PetFZc9RYqsyJyqyA8p1aVRASQZJTiAKCpqGOv9R
6ondCfnPwfrO2UFyYm99PyqA6FAwiIoKlxfhyJahgzrum6BwQHgXDH8RZvPMz18ETsGFtzYqjMQp
JnT1Bts4thdZNx2oLnlZ/wdEECRaXbeQCiCyWjZWl6MkRpSBisfCI4jfcpfsm30flI7wPHFSAd66
qCAijgb4I2PyIBNPyoQnH2bf+/9dr+H9qqgo0qrDVILDiYCKnVpb7ajZzVxeb3aOYVggiJQlIM1V
ykptKFGn1riUOy9+AMOEr4SO7nau5NSP6i58bHmclQx+R7KufyzSuaEs5RIG3pGykwrK8kl1gBO+
D08ElNEiN5wRItGL4uQGv7lAr1ap+DU2HTi/WuIjf40uIAxvfF8taqaQPPd4KCE2a8JmjVS8apq6
BW0zHpJAJ33WfGkXu+VrDIIsKPWhLZEeCAlj6A2OtueRr7B987pQKnSFc1um2djAN1N5L0SRA6KN
/WjxIEPsC+dqhgpbY9XLEtrKSObMIK4P88q7RNlZwdUAHbBqYylqGY6pBsJfQ1CcF6/0K0d/SH/N
XtrZbxQvu1mxE5+LMWQHy6ttKm6B8iIWhwlxq3UhzwmSzmNxqZzwB1HolD4JF8mLD0Jt8+a4eZ+O
imOWsFaC0uNkVN0prvfa/FXhMVDxTFCRS1rA95hFKArriuYXaeNFeojWOQ9izNtAKqrk6E/EFtlA
sTz25qVRJmcMf1U84kyOE37gnYiyMKkNJCVpWu9WCQz3Quzevjg5G0aPocWakGipiG+STa3Tjck+
ir8uS767bYUXFGkRPcwOLmPZAU4/vk37dFDzLYLezqGBqIHwNgL0yfq3oUKnQsWsYxR0afFmNgpH
zr5bs5sqr7cXxvtCVJgw0CVf8xRFEyH6mmjzXTHxlBV5H4j8++bVF3aTUjYmPpCcJXYmCvtEeShb
mZPJsEGE14iuUyFhApt7KSbw6PJEaOhiv7dJzVoFxdTtHWOuxwRrmwX1eIAJqCBQxGlSVT182qqQ
Cv5IIVqbcZJBngkqCCRtE0I4HaG1yBFA9614/jN8mAn2OU3SLMUyqa+CZG3CcwHAqlk91YNuw8uc
2/vE9KyNBeqDpEYLvVLCDaTrx6g8zTLnocjepOsKqO8gxSrAESPmT83s0GR3s3yIeo4JdtHdtEBp
J2HER6HFa3pN71cN/+DKRRrbcV/tlqnYp6N6VgvgYZcMvIqjG2bZsRsEx9iLl0I0d6JUB0ul75Zw
sePU+nF7X5nrthTCLCUaGKKhEiVljLM2z7DuuLlf04smX/T+120TzNthY4LKjuZhUuesWHC9xoOd
geTfkC6VESxcHkTiyB8ePRtDVIBL9LjBvDnaM3p4p1YnrbkUg2gr9UNuADA2cVDvxCNuWaNiXTzU
erlaISrhygNo2QGrP5fyJVlPfbW4t3eQ95Go46X32LVaRDY7y51dRLFtdBA95pVxmUdss33UEZOa
sJuBUgX4bUwDS5c8a+QRK7FN6ECei6ZoiTRfjjLWY6ZFCorqreF2fXKKGp42DdvbriYobxuWBox9
GR5rslLZpYZqmR46oviIN759+6vwFkO52zoC613NaH+H8SGJPGX9fPv32Y8Y67oU8gds7jojnwvU
5Yy/ux2EDtB8UPeDKyM7iPgEVGRjaH9WRcWQNBFyXeDIeW9t1uOqwlTi30T82U7CeAWgCnvdrx3B
5RW7WXu3NUb5GoY5hEossHdakxxMK9oNK7dOQLLOWwuiQno9jEM0ZiJsYJRvupCWEdTpdxrUwiDZ
5ZH3Z3ow79Rd4oYej9+DmeJtV0jdup1SgM2DkLLmGEOoMcp5ERzzuQYj/wL1SkxMYZpQDB3eY4YV
KrZmqVRc0KYqVCrgf5f4kidg3agAM+YZYT54IfkqyrKlYWCWnliXlTQXF7z737a2u8t9E8UEbOp3
DAOfFlfG6oYdGseetR+/3D4VzAVeTdPD6xD77cXKRGm8EkXXWk5ljjlohXNVs4LIZn0KdSt2xZqP
swnii8Sq9pG8+MAdeobQ+mja+rfXwyy+b21RASsrhV6WF9gir0+iXIyW98kIGp+vbsAs/2xtUSFL
LMIKPBgjqgWgd+wewa/smLE9+GiiQjjPfJw5H4t5zDcfi4pgZb1KhLYFo3TmZI9z5w2NxflUrGsY
pAmqZgLSRPTx3oetURqlWMiRVBVGFZR6HijDfGg1wzaKrLDzHCWDP/lgsmgC9WuBH5AW60ZVToqa
GrWQIX7rCAneAsotEpYd8ZWHUWB/so01KlLiLs5AD4RK7nKodq1L+Jhw10T2epF9wm7Ai8xcg9SG
hmKcFF2DihJBdU1fGxRXo1P5jTRy0Q1yedpqzPO8WR8VJ7ViMUKpBwZ+aoRDbjRuuxaPUiFzsjXm
ZQpVq3++GhUYZbA6S6OCFx2hCFpxmc7fCZ9psyfMsDwUKvtQX63Rkyb5tCqlVSFjC8+r24EdpXLU
vQa2rvjA8xDmAdiYomJVI6uTsBakoyA7AhCHwnSqJZDEzvt4vNx2fc63MqhQBfzKUJvE86Uw0Ij0
s3iXWzwOWmbs3ayHilFClSdZk6GGUM93QnoiqLRc96Vwd3stPDNUaBr0EmSiBaohetW65rSrLMtp
pf1kcPaMZ4fs6SaJG9okwzws9gxTxF5Tq3aWJL41GI4s6RwNAN7noUJFs6RraclY0mIO+zkLL52c
OSoY7W7vHDOoyyrYSk1DghAA9YGGRenHlkCZwvwohHeN5N3+fWbzUd0YoD6Njng+aA1qIr0PgVen
OIQPeF/lpBz8n1ZF60w7jFm4kdscc17aTQ7Mh7xxY576Yoh/iSzUKJpq9uIku8aJvH5XvEnLchv9
vL2kPlla9ZDoVfDJwJ17J3rARn4PgY4k/YLSaRBueZ1jJop2u7lUeIe6pbJ0OfpMUW5Di14GQj+5
jClC4epALdQnPeviiRek2OFXkQDyNCVLNugJv6YAsWNOADugPDkgJGJTwx+d3+xzb/nOY2hjHoSr
MTr6lklRZNmMp7muL4FWFu5kFq7e8K5K5sfbmKEiryoJRp+luerG66+iM++HeOb5IrmVPviiouqK
aQARKdGjdXoPJZSyQu1u9EvQiOVkgPAFwwCYkG292eudGmgx1N13gsvtwjMfhBvb1M2chymklgZk
2kPtkMy09iOvPVYg1/CJli2vi8b+aNelUhf0HI4VwKeksqv5yvCQirt24sRi5lV5XRE9b2eE0zDq
BAinROSCREdSQ/a7fhegQ7j6t6MY2zn+WQ49zWMuCaDCIvI2S+9tURh86GdwAjGzoKhu1kPdx8s8
DtVAyu2kyx8HamB8BjuU0/e2+kyCiHbALepMrzzHZweRjWHqChAKaYR4DnJENYqdVgVIo1dwoVV3
Zp0eRdla7albMmyt9TOLym+qMIFptW5sYWi+Zn3h5V08ctJy3relLo06iuOuMgBnK4TIKbvXTvxV
ZabdISnCE+f2t2XnyJv1U1eEri5rsZJHaOOR9rIOQlbw+nqdX+0rV3zVOB+amUNszFG3RJdq0irn
8FtxwCj5oapfjPwpMZ9vr4pnhboZLEVZ0JGEx46xcVEtLWiF5Isez35kRN6/M0WFlq4TW7kK4T/R
8LUonfIXdFEk4cdtI7wTSAWUvMIstEBuOrzh18preZUIzu/TyIY1z7syATO2O4ne2N+FE8/NOBFR
o+6XMW5GDbRa2CXrrq/2xrIrZ45n/eYkmyJgjLqOYg7lyWk0qKpAUJTLtOvMp6INxvHYC25pPcgg
vjXHozC4GoRAC+ucjQ9hkTt10vPOExm8/3jNXf8KysHRnkpDsUBdON+HB5JwJYEWmH7md5xqAfth
pkkmuEiAIML7/X06ruZ91meC/ndZTjmCqt3WAlKxEne8U8uOEhtblJdbA8jxUXCBJhcY8I3vyaEI
wlOyJ9d2erG+8CQEyM992MSNOcrfpUaXF7VB/b5pgVZtX8X5cyQc+nKnrPd6x2OtZEYLAL41XHG6
pNCDABAQaLK2QPIjWN+0pLbx3zhT/FUteALO7OfAxhLlHG1RNp2UWCB0sez2NCuOfijfRiGLYL6M
u/iTdUl+9Kjnrl7hElGB22FEJrfox329rpRyGbNq4gEzrWQGTLhP92/iQ+cBYHAZfKfCC4HJ9kEe
iI+Wi3zMKf+sprvZAMqPkgUNRbXEC78pli+tZT3oZnGZKpmTHbHTiY0dyoFiQVEEAyA0LHTywl+q
k3gj6K93gxva3T1BapEJuwVcS7d3mB2ErobpSCqHVd0MJSr15nl0oTgTYJDwC5KYeyEo/MgVTpnP
e5AwY+vGJBVbJfBvF1NeqG6HAauma49SSEgsY+f20nhmiG9tXv+FkWbAQ4ABu08Xb4T4UacKjhLG
nLDGNKOjkqprpmKKNFy3aeukzQx0ivIq9czO8LV0tku95HgI88bT0cE2NYgpmG8OtFnN3Bu5oIto
8yspSOi6vTjzpOzYMXNjgvL1PhvFTEjg63/PO09nzPa7RdD53V49Dq88yCoTvA0y4X+WRPm8KDbZ
mpUagRqHQek2Z8HpXLN0NG/xc2CbRcMeeZhIZqoK8CWCpoiNpNESUPlSqzQB3D5cImD1zLM2Lqmd
tH1lR236PK26f9sLmcwJ6sYiFUJXyRyLlnTG1QBvfqiRgkFNTnG0yaufvPgzl9xKCQoqPL5m9hfd
2KbCZ7jMgw76IHILLt4c22CIvgPHgVPfEUpN0GXxShzkk32I1xuDlAvJkTFnfY0wRqaqlF2/G+A8
mDY9395U5pnbmKE8Z9VabdXJnlrmflCfIuFcta+3TfC+m0URFvWG3itN+nYaJL+ELkIGsHPdOc1L
fRwdGe9w1cfzMkIlFgq2HOPMpOy6QLpZL0xgnWxz8FFoteWPxezPknw/hKsfJWFm50p66Jf0l5xJ
Xp7InM1lRpqNbSpumlGszmWOzZ3D+1wvbW2oODkn24JGiDYwQqTRYJxljbqsJBJPY6M7w/h5qluO
BSaITDWuJsifsAmXiGLwERnEzdZTGCg7uL0NOadTGwy725+K7fGWIkIiTbYsGsSTjRZEqlPsFhBM
P/VhuhiScicU4X7oB5CBSUG6pK9AsP6BVVMGLZcKNL9MCzzFpRpp6gwxFTLV3QUtBoYAFuCylTM/
lAlknKmCe1mnpXuUtNb7XseHqgp0vWLJXorPtxfC7tVvTFARQ0nbOBcW3GutGz2S4mQxO9Zddlqd
+dNbr97VH6N7ntY88xrYWKUCiITnaT5a+Gqo4+ymMd3VUC+Xa+FUF6GdzRPnSLED8dUeDZ81wlbs
OwvPkXg/uuUPKIyBSiSS0QKLoLBSOrjqbu8rM0KaQApBmQhXHY0oKVRIdubhhEA8HELltYmDbvgT
oD/6sP/YoG62cehSZZVwxnq33ktu4oUpyNFHx7qQ4bWFi3xgBsWNPeo2i4e2D0cN3Xopjs7TtH7W
xfaSQvF+zcRzKs73oKrGLHlauigRubf3k11ExzGHjCshT6HFXDJ1zKyUPNbjvX4wQE822gBc7ENb
3ZVOyEld2U/ljTUqfAmx3DYWApibqM+C9Jpk+1W718PebqdfkNCyrXy1q+Qlsr7cXibzXGzsErfa
hM2l6cN1SGFXnh1x/r40p1T4LC6+MHEMsV+WG0uU80yCHIJSBOcemcIJXWdf9hpn3oWn7ACqPlt1
o8LR3zoidSBXLi8AMM+HpYM8TJHBi0aDzcNwaRpBlRW3rNZ9Low/8znxqjB9ur2fv3Gbqx35/Yaq
tVGvGgFCmWfzghwCpCnKuTrh2eokPq+lxVsUVRqGgK2sRCF6L1EBctKsApHJZKNeyvFOEpI/JHmb
vaOcU51qyRJ1vHh6A7BYzPRA1i17LrrJXowfcxbc3sKPiyJkBwq0zyQg7kA2/34Hl1UNxSVBATZa
60Ms/ohKTNUNvErHx5vuvRXqGhLzAcguQikeNtWxmDW7NpN/uRDqzsnA05YBlCO50ZTbAw5wUny1
Yi5EhnjU+69DVmJAdUpSUVWku31hNgtm23aSG0tuuTf81C9Xd3oQzqqv/IxcXqhif55/zNH9vkaS
c00jpFXxMPtCZKIn3TuzoXGmAtjf52qGqhl0ptyVVUO4qvogszwt5NBBfgx873aNhldos9ZIMVTi
XaDH7ST7ZES619XncsrdmstfyNsz6pw2aiUYmYV+CVS7S7TXu/FQrY+3jw3jCnm/IuqU9kmr9cnQ
wt0Kj0yWp77gSKNb7RskirwyEm9F5N8390ZmqamZookKQazKz4zuPiwmezVGThGEUTLAomQRHH0k
EnygO43RqJ3MbvwbV4r+ud0E+hcL494oVEAmYtkVvKyD6XiyCoEgVIyhj0WtTOitFHIgsKhLgT5c
DI2TRTF3bvP71D1oYOJpiU10MlrpoRIem+WotpxLiASWDxFhY4KKoBjRaWWBdMzIxFPpI+H1wSXN
fSzwVkKFUGVCfT/pYoDX5Es3oqt7t/LolnkfgwqhStmaQ5nqorvqQQzpHx7sm7NTNG2dJM+jtkgI
nGoQHiSULwhsjE8Kw6j2Ejf+x6nezu7muERyWzSobYPGUBy8eFE9CCkdpiz+DD2NQxuvPqqi+27u
z6lhBqI8Blqse3X3MuXpp2IUnCEzIDk3qpxHAyNbef93UdmKHGdg7lNSCRTdxmeFcI+jIqd/Ju8w
vsIt52O+vZk2m9DoojmZlgnwsoHJ+DBzxplLKsz7oFQQNKdJ0/MSYX19EoE9JB364mcxehqpNUJR
2sRwa+Hm57Z3tQdeOsYoIb3fTip2rGbXCnMOd5WeBk92YkfZgeELPHaCh7546Lfe6hApj76xu8rl
xH8SOG6c+reH92Z7DWGotBw4f1e8aJYd/4hBYCl4kO94ng/Rs3VQDqaPEb7X22Y5QYAuU4MaaBjq
CRtetrtF2DXtLql2t03wvikVZyqlGHG4cHjyvQJFFBLOVPBx8roUPPekYo2goO3faoLopmPjzqN+
X846J+ngrOTtjbT5RGkTCWJMpkKrjGQcD7o+OfGw7PU0/yXq5UttFKUn9jKvf8goR7xzTLpoVSV5
KBoxvtJb+ehcnNfR7f6aneWti6bf5Tx1Io5bvPX5NivtxHTQ8hL5gRU/jpZg1wb0zLitbJIE3nB5
mcqratUSC32CvHB6wnsSyoipazwqwbDPucjf34RwA8JlyEbUDxTUilIv6rwMaNh11n0YfqnlDNMK
amcn3eRHZuoJAvqhmvqg96j0lOKhV2obiPmzlv00DXM3F6MLfCen0MR22utfRcU7gAyEMNaRWXbl
T72tHcniVVbZX/JqgYpp+RTJsToirRS6nTA/Dp07JpyUiFEbgHuSuVwNpKnKBzZmq9DaxMhwwmfS
GPIxlIHsLr0voZVC9N0RvoE/NQvbOnVe5PPiC/sWVFSodokSils0R24SKaowpjDfYipE81HyD2Zb
PxHoXfLEw3MxYwB4foAAIeOpH0ERqQjqBYQZTY5t6NmW/VmN3XQ+CfIFT9COh4xgfj+IJAIJBmTj
BxJBIU1qZegs0R1Ebxh2S+JKIqcjynxLQY5AMZGg6x/YwSLTGBpjAcJIsRoENHGNbMAjLugqPM+C
4LWgt7x9IzCvuo1B2uvNom4lA2/QnhAal8dEOa4auGKGz7ftvM1WfQgwG0O088u9Vtcl4NfqtFpO
XpRfk7F+1ar5sxWrlybTjoMofdL77q4V+guGKw6gUnppi+g1rrTvllY4Q7lc2rkPxHH0LU3az9rw
LSukJ1AEfxrHPMjnGVJ0yx54ScgtWvGllIZAarmyBMxQuVkJ9exABFqSvkSmR/Ax3SXygFa3MZb3
KO54Y/bs87SxRb0/YqkoammFPwwKDq0Wmp87S98NEVDQeVbsQSj0UMijgwHpY1okiSPlnsVrmLDd
/uqTVNJQirE25ORMN3HryFZs66Zd5Z1/20EYbSdErs1SqaRhlbK4NhXAxsoTyffWHcT+3joz3E3l
LOhD7jCVuQnoAVQhDwuEa4Hh+94cwJAcyE9Gi6wWc6po3f3LbaQTh7iL9NYcYXXSTHuI9pkZ8oeh
eUujXiFJp2fVANIGd1pKW5JfhOFbG3OSSJ5T0rmCkbTyugzISLJP7X55GXdrsB6aPQGjpWdeEYHR
5SJ+AdSGaqEs94HTbbHkLlxXvATy4W1ubTw2E4Sk8mOPLnKLkWL1roQIPM8ueyevZqmdHBdtBb7H
xHtZPZnZ96F9DiceooKB0cLaoHEviSawKR94reJR7+O80UTQN9h6QIDy8d+3JqbX5scU5HXYWiAd
kofwOCFNL448aSnmMq9/AY1hqmZxFfsCf8FS9bvMNC5Za9kgeuDca8xrZmOGqkHOtaoDgwmUvDQf
1yRYi0s/FXZT/EkOtzFDfTR1MowwrTG/loS931fxQY4aTpxibxiyK90ELfIH5pOpN0Gs05CVKNrd
qC8HyKk4tSR6t8MhM7fRrmaooDvjSFRTbeAJ1eR/RWkbhGKT2kZpPEB+N7djVKWcqhCDUR04e8j+
VFfLVBzW86LXGxAEuHp5N0n7atz3cmVngPrcXiEz38bcDlrwCrr/NJxoAS1X3ZUqsrf1KKz32hz8
u98n69y8m2qtmeNIwziW2Nypg1fnnFSbuU+GBjwuGOelj8QDXSPMU44pBghMHQxl9mJR3AtjE0AR
idM14pmiliJD6lmpGvRx8nJw27Gz5zi2q/m15EmtsL4JUk9RtYDHA48Q/e2nYh7xCJJQuC+DWccY
fM0jBeGYoJseWl7nWlfgs+tCd1jq6j7tVd7QLCuLxlC1Cj4IYAvB4/f+07dRV06p2orudDADyZV2
+fceV0YSqPbk6j50px0RdfyYc3JYoWFrljqzwtimkxmhKifoua+DrmyR5J2epP7/7tiKBYZnTHFD
kIpWcJriYsnNWkQFtP9upsel/Hr79xk0CfAA8Q1njkYBGE/eb1+Bicy+CEfRTb6pByh8HatA3kee
cBdi4l5xzCcMzRBM7cP0yuU0/Y1xsNpB9Bl4d/pRNy9tOoxJg+v+NGLg2brv99Nii56yGyaHqMeT
qp95b1Z2/1X4o5YcXnjk9QpaK42Gh6ti3ShxjGRD6z6HYGdWRcTAl9v7y9Apxv7CAGEDtZDVULUW
3YI+urbMoiuk0rlURhdS18dB3o86pGvqHMTtUvRU1PPFKNdAzJ2mLe/abr7T2uGLXmhB2IsOYOyO
kHXHOA4fC7O+JEJzlJTonDeyv1bZWRwap0xewpjXrmJmf0jHTDBxgvTJors6U5tZC4ZuREBXCKac
9MbmyAbdt0MG+joeGocVL7bmqNinqcJQthHuW0t8UJbvfcQT6WWd2q0BKlgkTaHjzY31THJ+7Kpu
FxUYjMl4xOxMM8C4QX9Aw67RhypsEkkFWAvr6DQwfg9BtKIvMfIY5jlm6DbMKvVJUY2oi9bKz1g/
l3VqFzmnlci2Qc6HKBsG5C7ex4c0M+dKIKPu1fQ1wqu0+1bwwLDMr25hmyT8TwMM672JvgnTJMc/
umn+MoTfopETQ5llXPz5qqJbqCTCld8bUBJUGzpI/sKLiUJO7haNnQWEUTa088t05FG7Ejelyx9b
e2TBm2ykazLBkFRQJ2rt2SxB9fWoRo8jqJpvxxZml1eTACxDZVXVLI3aOClRjMZq4GZCX30dh2mf
CuEJ4cjLkQMZ6ZrYhpH8Bfo+R9GjI4Y9H2arsadI9SeJh+BhfUQNLPcmUgkZWEvqHml0DBvGqoaW
2DB4ZdHssml44ayXVYzZ2KChxlI3hK2x4q6aHNFZoNy2HkP/77oBr/zH9pnremhkMci9Ub5oBvFN
6YBUV5GFZYHmKRei4Zf//N+BVogVG3vUa8asJnmqodPqturq63LnauHo5AZPoYp1nLdm6KPQqG2a
KTgKWn1RsyCTf8oaJzPieIJFeX9ialIrkJFAM35KxbM5/rztBrwlkH/fnK5MbSC1AKkmSLOBDhoa
VPNofDKV+sdtM4yJn/dfhLqMRsAzolFDWCJwgOaQXNpXkOiMuPsUYFHjzFYwneDzYgezBLL9QlTA
TYSybqfy7cqdPOkU7Sy/cWJX/EJk5CXMQdTzfzG/xY4lBJhNhiwlkYYwj4JqRAMIGF3IbEDZQ9lF
nuUowRr8re0R/QEIj1yOEBJDUmtZ0Ld7/xnNpEuNpiNvg/pOGz/14Z3RcJJbEnM+xGFEfR1dA1Tw
aQqwTgjlLBbIC8cClazlGOrjjAnYcvguV8+lDkkx/J+3vYbpnFeTNPXXghk8U6gX0TXCr9IMBxlf
pp7TDmV75sYIVWApYilp6hzcYp0nOoQnSMGL59i4JtTW84OCpk+JUb/bCyNud2MvFSo+JUpjGskE
m02Dyc3UtzIIyneo1ft1z+GIYV6fm+VRMQqzEGapIldwVUVztP4Qpse2TZzB5CyJHeNVODUASxqG
A6ijFqldD/4D3J9/K+d1zvq9OJuuaqeP5QHiuH+EOdQ2BqlHo1SEka4nCF2dt/qELRHYnMcBKCPC
pWxxoIBsV7yujr6R0bGb0IsHA90Q+11Uu2IkgtG05GRXzLrmdVFI494f5Aw6B6op5HgJSzahsVc6
DCas38djFBQn2R/vUo/Mm5KiZ7WLDytecrzmINM5MaiGhywIOzFh+P5PsBToxKEWCJU01IirOwkt
c3k8ltZpNXl9XebttjFF3QpFskRjXyM8a3EeWMu4H/vi6fZRY/vlxgbll+bSD2teIzROzgoJYcmO
Di1mqUwbTYTDf9HIZR64jT3KLRNNK6wQt6q7XHr3bC42cmRgb8A89hcksiA8ZwWVK+zDyru9UKaH
4oGE5qdJ2qzUQVeEVZ/6FHtpdIe6e2qa59HgHAL257qaoJIRUWp7sRRIo0kcdpXaH4H7dv/dKijn
k4V47RYJUUSGyJN8J0dBzivTMt/hmP/6Z6cor6uTVQc8Hg0KEqkEG6MdO32foxGp+8U9D9HDzgU2
1ij/M8SyrmsRbz6iyrK6ht+c+9fEIfPr1ZfayZ2VU17lfSXKAcHom0xSiC1MVqB81b+0jpMJkB/4
cHvhaSnJeMmaeGa+DxBLr2fZkJD9C619nqfeFPXoNUsXTQB5YINwbEjPf+IWV5PUhTkPRp72IWK9
0kMSqwHGZO0OXcJL6Jk1NG2zNOoQFbkyzYD+w869eqh+QQKMiI5HPy2HzMRHz9nJOKj3mMM8lAFP
HuI3fnldJHW85jDMrDl8Y/eZvBE6SPNRhV8aQenFX/8syl+NUQetzzW9ykDb7JqiYIsSSKwzR+6e
1+Ru4ak4yjyHoQ5cJq015pFhi0wEqw6BJQLnCR33/D4LCq/7KXgIyG5yUg6S15W2WthP2qEEzCY+
i0eVl/ERZ7nlv9SJhB6TXgykf0LqcKDy8QQvfyWD0YQTNRLt2677mwvoutPUeUyXNpuichUBLMJM
r1sF7Wt4koLJJVW/6pUHhmQf/6s5KlMBT1MlTCTeCPnJDM+6sru9Hs7v03WyMZ6LeBnxtkFG7kk1
PDTLOT1PJqJhcwxpqLJST+G0tjjuSzc4U+KM8s4UJtuKvrTVzxUDhoAtFUbJ+VK8lVFBpuuneO7I
Y3FMPKXYx/Pz7Z37zVXwz6d585TNY7uKO0ttMzTWjN7p3RVowexIaLcxeYZha4g+ti+8Y85bE/n3
jUlZrOQoJVlBuGCmL8i6P0uvrmui4kg46kNSR1iTfpb8+Avh+YOsAd7zBzBzPVncGTp2enW1R8US
U9TBUqfgdpPKyY6ih1D4EYdPec6TuOFFYxpUnMgoMWvkeaGfyexl6odubw8ApqNo4PAaYGyP11XZ
xNwsgfJQMalVc8SkDkFCziO7T56j+CxroRM3O6tHXVWvbDX5mkI14rZLMt1jY5aKTYU1F5FB2v4r
GIYTKbIjnVPAYqalGwtUOJqkeJwTFWWDNRt9I+n8lKjRqDwOUbI/H2K6DsYTTPeb6EJRbigIQiVF
Efx8Lr6kuhelil2nKM+WF2Uw/2jTrrYoF0yTGfWWGnjX/yPtOpbkxpXtFzGCBnRbmmK59k7ShiE3
NKD35Ne/g557pyg0VbhPE1oqorNApEOac5a8chNTP4Aw7k++GlB+dLbgz9g4fzXbTutGrSlHRGcy
OFRVfWvxelXUIdq8m5UUzjmkqDKDLAGuHA2L/WhIh1GSdlZav1xXss2xZX0lh78cs01pH2NUhgTa
rg/eQ65ru92bftvuBp+BdbQdaKocEVnaZs1qJZi7KcscmlrrYMMZRnSWb6V8Z+rgvE9O9nxndA8K
eROcdDPTWQnkzDjU1Ewysc79jpNP9+NL5Oc3TeFYnvTTuMPv8OOX0C+fjNRVBWmN6DI5U5b1fEJ/
G1lNNig3JdDbpqy46zoqIubZdMCrI3IGreQVVeoZvYnYeKz7Z3m8acsbvRTozKY9X6RYXB2kUlV1
WGbsddktOqVRHSxgz1GLOpDS6hYpleDjbfrBlTjuSSMPyxJprBAhh34RPhNZ8HLerjKuBHC5RTeA
xyBV0blm9L5sRwC4FpEf3aAk7Fv78jnzx30tWpPdjmErqZwbGY2WqlhFl734bLyb3rRPW+wgMRTe
CqS1//aUnEPJJex35DPUH+mM13zOvOho+mzDgwEO/T37IFpl3L45NOwASqLbFg+7OilWWEts7mAs
X8P6ZdZ/Ckya3cyHyII+6n8FcDc3AJAfkM2wK7a2ku2mt+hm/sReCva9LATj31b7izDuwiSpl8lg
mqhmTvG5AQSeRPTbmYwjOHqSYxGbhiCW/UZFLhK5K0ur0VSyEsFMU5z2r+pQ7ab9cpsDAttHf2Q/
iLr5v7GEi0AuGChDaHdmDoHR6+BJTh+ULgMomO9GvLBzT30T4+ltu6yLSC4MgEOwrM0Erf1WrcCg
rLpGXvv6VPpy3fjX1WU7AFxEcQFAU5rCHtjpbG3K3HlU3wD5UGLqsHjJDeouw+wsqQg8SXiJnO8v
04UUlglvyV60rVMesUQJesHyMD/Pe1GgEVkcFwDMdrKAOgkjT2wMyty19Pn6JxSdhp+sNdO4WEKG
ctwDhlp2zZ22tw4MSqm874B+fV2a4DQ65/nVSRu7tsGFpdB6+7GWBG9Z0d/n3EejdokeRtC9ZDAx
fQg8qEowtCdQOR7YSk1mWjYV7qNV8rMJbgiHlLWXSMvOHoHE0P6oalAnXv9qv7kjC+ju6DdaKj+U
A3jZkEwq3isd1pUkJ3ajo+2zWlUJvEjRHW3b7z/C+JJDI6tLpEfoA8o9yuixP/cPSeoAr8YTnGr7
si6COGVIl0pvKGGlmk/xZ20v3ebuCIhnFrkKd8DEvDBCM4f+MbpcJHLqUZZpL+cljsamacJj7odA
GR2OjKuqeAhvRQnxpq5gAcsAQpMGaC3OPdURVikqdH48zdzX9DX7Vn63XVW+7a3P1z8l8+IfzrUS
xHkksFuHXcUYkhWzPuhx5StKGlhqIngnbZdULOxYAiEJew78uFNqD8MUspk6YLUCMC/Zt4gnxg/7
hpEbUOwai3i+NvcEMXz9j0QumNRkTghFc9+D13VtufwUVYtXRNIBm1nOUExskuIpmTJY+6D9BZTc
L0tln5R0/gza4U9qn7/MadPjjT9/j6sUS13ZK2ZSZ4GBbn//y6/kLhqUGnUpz5juoeShQXdZqnYt
/XT9jrcrm6tPwV1yToeu6PuefXwLrzq2gxG9mH7rNbcY370VtZ82X3MrcVzgGdFxwl5sh6rgsTn0
wXBSAikASOj++rE2ncBFDB9+6q4keQOX583dGEhTckPj7Nt1EYLb4YNOOuQ2iRuYYVFK+8UasX1X
+NVEBdax6TdXJ+GcCwBAYzOMEBkKS7ubQDE6l6DLShZ01kRY8qITcYnrYmREQajAdEj+hUyfpORm
Em3obtfIVsdhF7eqZWJ9vK0WjNtA3WR3OCRHcsjfgWVEGAqbWfhKEDvsSpA0lK1ELRyGYtrPKE9W
njsgZk3M3CkbUQYuuiTOn2AdOYnSDB4M04dO17X7eFGdQa6fpYk+Xle7rXMZMqiWsHZhGCa/OKIW
ZVLZERtLKuWfYwqmNNp1X2is3FoK3alS9nZd3qZ3NmSd7RVhPknhU5PEmOKwonAQJChvbaBCYbBm
dJSgPUtHhu6hH5rCvS5zy3rXIjkliZQqGzKCfK5SlIMt5W5hSd51EVu6vhbBqceYgNs2sXNsitf6
Ia+rO9JJd0lHBSF086VkAAMIm3tYmrb4KdCYyrFB54bNzKlHRhQICh1veDN9rDFpfhUYfiZcGtw8
20UmPxU6DXGR5SN8bGScCj0wy9tm8P/g8yEky+CNBqASPygUF0qeLu/DT8OLOspuripuFdYCPdiE
osIUxD9iuOAUh9EcLhGWPbB861gdVsC0Q1ff6oWnzd9leTdbN3Q6N2AKvn68TQVcyeWilFQaTbsM
yCFtOT5GxnSykkzUqdqcazTw/UyUJSwL0JC/eqgxi6e6G7HAX/uzq7rRSbojfhkMTnROX1nDmHyT
PENwcZvxfi2Vsy0ERdrqgJV4T1aTE+v1NPtpz+pJ1bGVHdHGxKYyrk7J/n/lhxVz0LJRR9FMriqv
SJp9DLrHyKCCc4nEcB5YGiVErpAdqz+lKLIT+0HVRXP5IiFcQpaYWor5sRJPC+mOdSbM6rZNRLon
EsLpfNrOKvA7ofOqfMim71MRLKFo62MziKwuhdPvCEn8XCiJ4nWWGfQUGywS6e5TgtV2ucicSSle
rxvUJqLRSu14FidjCOsxNtAMga2ylQP9rb4FZYAHiDwGKlZ68ZEN81Zfol0lcPXbEexyWr68WBmg
NSolDRhzdzXmQwHMEdBg/pyBRASDKP58MgSV6M2X9fq0XNLWzbmeDjHwZEa3OS9Ajyrxb3lkBLGx
L6qeCqVxjqSKc1uRSkRoaW8F9m7ZF6cF9doIvBbJH22Gr4/G+Y9Mr4kJbCrAB0TjjU3r2AFflt9E
3fN1jWF/h398ruUwM1n5DcDbtYsaqoo36w+zkTpL8v26AKbjHwQAfwe9RozbfYC7zHvF7CqpRTX/
zKa78UQ4/C9oUJvmrMtInC0gAAPX5NdzAMSHpHqIZ4LVJo4W6s6i3BW1LoiUIimc0yBqOGYT9mK8
LDnT5kfcqk7a5oKouOk1dBDHoFjE4HW4K9FsKTSqHHoWLxSTFYpT2KEXxeqh6xNfT7Tg+gVt+4yV
PM6nU5oaAD5Fqhu9mnchHqfpDhTByQsmnz37WAEDjY1hMiLwYhR8z22bWsnmri3R5Al4ftAO/Y6h
vymoxSbucjQAgZkForjCDvJBFVfCuNtraJeNUonXqp4Pj23TehGgd+Uh9pqmPFz/qO/wFB9loX+p
s+XWD/BTqdqORcuqR+OxvAVv9T73E79B9nbqTjqIzitAgJRPmVueOjf265P1KAb93DyvgT1rLLji
UcE7ZBUYhnk34TeUQJbD+EfxNcueUjUSXOKmUazEcF5YK1ubSiOMwpJad67BHpi9qfH8L6Vovxp4
y4h+Rr1DlWZaHBCDY1wzduJUiFEmOg3neEvDnieLVU4YQ0b/E7Vad3kAasuBnie/8KXD1HnRt+va
smnx8MJYdCSYqOQrxHkyKbXS4Ava6o9Ze1YJKh3zl1E/WNafDA3jPasZGlQCRU3O4FIJ2xTITDGS
plW+aSU7c8xc0AJ610+0nf+u5PC2Fs9FTyme6owpW6VOcuz2iWsiE1AdxsqxE0GpbLuSlUQu2UqI
UhopcLW8qZl+1v2MomKv3qn0p70ot7IsO/FAX9q88GSK1m4GlmGNtI/Xj72tPP98Xb4Vj6J4m4wh
BRrArAYAXPaTqtylcSKwhc2gfTkqT2mUGIDoa2H23miUt2la3/VEtDKyeRITm/nAZ9DIBxgyOlRL
rXdIrVATc1qrBuZy6RSzCNF08yQrMVzsAYi5DY+B+WhNrY9WIu1bWRLcyXZtAEwcGmA0GEA15zkU
SuVwGpHpoyt9Ju5ywFrbHXVZHkJOrI8KIxCo//axLiLZ/6+yqr6wEtIz9IR56O7VyN4vuSiv2raw
1bHYDa5kLKTXpHwCQFL0agQs+ZWJUwLSx7yRAn1yEqGFiQ7F3VVddbURsf3HuX6M1SMNP183HtHf
513ToEkyhmURrvQyMIxlp4HS87oI5nU+RGUgWoCbG4tcH2CeisVQw5CVbFo7f7IaKVDbDN3Gzi+L
5FxZoZslqaDluFmKxbTdPzK58JinWS1FyoImyKIlTmYamNHRjksW3hEKqLOscS2zCuqhP+ty1TrX
D7xtxhfhnO532ZBTzFlhu7etnAXgFqH1CCh1gZTf6OJFDKfvmT7a5VLA701RZvlTJQGQNd4p0+xo
xXiaTIwYTvlcuo1dPivThPVf0+nTbjfjCSf4LduZl6UoMkgjCCZRuDgwGaEtdS27Yx8T9L70CWQu
HvGaJ3qzPESBBkbLzqWxg/IIFhbH03Kf7P5klBjIIv/9DXxfZEizMLNk3LnUYqEaEFExXQSP382c
YSWC678qKmjmQzDCeVr/SUofCN5uI6ZQ6JGIkBg27XIliVPgFjw8tInRdx30cC9PsReSQZAub9rl
SgSnpskkoww9w1+2S+Rr1vxiDPKuqS0P3EZun2IukOqP1y1jO1/ADDGWOYEd8AFjC1w0UWvF9d8Z
Svwp9XK3OxpYdVNupINw3It9pA+eZyWNy4fGGnTldQiorb4NzyCszBBQJcyE0EOmTo+ZPBwUtToT
WfYna9iDn/e2jIW2sfmZbYUwSi+0tfkeA7WLprMW9thP+zvsYT1nC3G1BWugTjxXj6TvA8FHZhf3
4dgriZxjSEI9TtsG9ag0cZA3o+Uce9/NL2y3+3/hI912RCt5XFDUOgSQfAZwMut7ddgLAuYG2qzK
UfObAAM4e8H5mJXx50MvHUxf2P80sASK/18FYasoNTpM1d9lXnp6X5g/sMkO+WQJDH4zkKxkfRjt
iGS7NVvIYmdL9sqp2ZsBannBn8D1rQVxriVtMOVTlGAoAQTv4IT1FGQjuY1pKLD6zcxsLYjzLPmM
6S/oB7ut0Vd9u3QUp3aTm+FoB6HTPah7MfjSpt2vhXK+Zu6HzOjNHI7zbvCSfR2QA+AG3rEVxNK2
4u9aGKf/YaqAKVCa8TZOVCe2eifqbI9MiyvQwy33spbD6X3RAJnCzBFwGszGvC94e+R+Oqo7tuCd
C+a0NofU19K4TFCfZmMxCANr9Ycd67YlR5A0efSl2g++eVSd8g4V2KNI7ubHNEww3dngHiB8ZO+i
SSk75FLemO9tdd92e0MTQAAIRPCBO8zCpJki1KO6edca9wk9938CU4JM6b+n4AcaYnugbNYAKZl1
k9GbJvqTeZa1AM6qOskYishC/TCVvibFox7eLyl1risc82sf/N7qEJwR9eCTUesIm0R/T/rSgGH8
/xllyfoonPmY+FRJjaa7J4F8ltyM4d0iWnHeym7WIjjLsbtEAmsv3AHgQIz2Lp2fr3+pTY0C1LYJ
xEMg0PCDBHmTKtQGgIUX29/6+Iehn0fJFJn/ZhhaCeEMcolVUrVYBscoLVvoob6Zh8dibtH+joNU
bdwqTTwD/lVq/IQmD9ePuJVWAKLrnyNyD7c8qYduDpFJFUa7s9Th1owAARVTKRj60KNWcTdJhcAH
bV7bSiaXT0WTHdHWGuHquvIYWktgxaLZBfbRPuj4SgQX283Gqhc7R96rhw95/5zGoNhs0JMU5BCC
k/BjBClV/tO5rQrJi4sQ+Ku1f/2CBCfhMaWKqiVpDjJaLyrHwCj0L5rW/6zz+j7N6L88Ded8qmG2
UtJjEMO090l3rFOBg948ig3fD/JYDMnwNI/xVPWVVU14TdePJEzdMDouUui29iLwcFvXArxVjGJh
JEdGIf/XzE61E8PsOjShifYsF2dtFhjN1vtt/fc5k23mLtWnoQMXhlU+ITtwpQGP5IoetW56be1O
gHSwmT2u5XFGWsdVYU8azhOZxr6U4psiIZOTp+UxTa1T1Uh3ctrcR9Jwu0yfr6vfR/9gYM0QKCm6
oaKayIOSJ5q+ADxFIl6xdK4ZB6Z2R+PXOP+L2HtTfbsubGOY5VdpnAZOulKGmBPWvOj2nYAMLeHq
nX43PgrTfxbmfnURv8riwuDUJpFkjC2j+aWPjAijeesr9LvZFHR0RzHmIYgmH7XyV4Hs/1fvjSQi
kRGGBWgx7YOhfa+HV8HXY1/n2ok4tceI7RyHGr4e2z/M/TwwZ6/8VB7KHQYkRkcVmdnH8PjrgTgz
iNShM0IJ8vr20YhAxwDIit31M4lEcJqv5xaA5PUKbNaG6eTL4OZUd2wialBtvGZ+PQoXkqpUMbIk
hJqzT0f9ZW+7oKTzGn/0GPNd6sYH0Yz6xszFrzK5GAUusFTSMw3Ucd8nzwARCjhn/QR8e/k9UF7d
DMhH1z+myLx4oLGImoQqcwTz+jr6EyZLixMDPNZfxVV0wcVp/Dt0QNVETUviaVLy3OX1q6EOnyU7
FuiHwKZ4hDEjHdS+BiKcJ8v73jw31aPgkwlsip9AI/W0xBHIbD3rZQa7QLWjN4BZb3z2OstuRNgo
oq/GuYiJYoFKobCoXA30+ikKg1wEBMeM8oqT0NhPWHmhsTcLOYPawaISp6U/TP3Yz7MrxNF7jwzX
BHHeocuzUkbXXsMYe/E8u2yCj6GiZDvrvnaxEFA5+Tl0Gqf6Yu0zIKcJd04+Rulf7IsfK0mipoyL
Gj+g9s2ndyRiBp0GPGKrckzMR+huvou+x8dakN5uVCl+Fcw5k3SYhsQI2ScGEgrj7u6+VWA7bA/p
MfLot+saKlIZzovkKabtIgKuZ91+SabPo/SVhs/XRQhyAH4wDU96oMiYOE8+poFsSF5HwJJdSg+L
TEB9Dj5k2i4v12UKLo+ff5iMPCI9ZZdHj6X8KZpvh+GHmt0N0v9/MP2X2yLMA6wMYib1TM2GnU79
RFq/j/byctIrAZiUyBwIl250i5pIUwkx0p7tKANtybc8/S0P2CrJ5I7nfJfdVK7ksdpqKkRdeveE
V8yRcK5FJmGWtnGuMY71wHQWrw0IxlpyV3+nJ2qwERvvvn//O1sArokj7xRX8xP0/J/+isRDtgK9
5Teass7S+iLH72n9MChf9V2NL2F40hfD63z5DMigb6KNTpFIziPlJEn73MAVTHHhLOoLUf6yy6/X
9VYQkAiXsJBCJ8vMnE6o4unxVZJer/990Rk439JR0HxIA/5+rT4sA+qS2sMwls51ISIPxlfrJqWi
Ydfjcti4pI5xyebUemzVrIGCCh01ywWuqCZfuFNJaKYVdkO8wXZAzYrJU/IMcX62rwLhqInggvgS
3pwaE8k1HE2/U13Urb9FR8PrPXWXOqmf7uW9EBVakELonIMhYOjKQ6YSujN4eNa4/U/J7bBDqp6r
G9FcLXP3174l52aAA6KRasTx/mbZtX3tf2PZFbyedM6d6KmZpIqEQyExflXOddDta8+4g8sAzvF8
Eg1lCNSeRy0vsyyzY3BFez05lQl1pOxVsf6daemce1BmIMXREJG061GHO1XdTtdEfaDtc2DQGnUJ
NLn56R8NmKgqqXUGI6XeTjvrONxnu25fns0XpXFQukZDSFR632issQh3Ecop4KJrdAnZq3p+YGBc
cLmB5JLnEcPkZF8EInv+Tai7yON0cGzMVrUlPHSbT9WZ4iVfIOnSTsZn9rgpTjo6NsDWvM2BOGw+
2wfRqOi2hV/Ec6pp5EqCvXq8ciwrC+aq9cFaFfyRg7zIYPe8ShpSZZj6fFaI19Fd+NMIkn10lD+z
dZvd8prvRMWK7WzoIo5TTTx++1aJoZr2EMh4BQ/FsU0tZ5Y7ZyYi5JvfeP+LNC6GgdmeAroZj6rW
j++JP+3ZAoIdMHCTyBPd1sai8a/ayUU0yR5GkIJCWzRsPTD3WLuhp5yWzrEO2Wn+jvYe+qTksX6b
T9pB5C9FX5ZLn204y84w4S+1znZaZZ/X047mj9K4z5fSva41qkAz+XJxGFtEzhB93rvAyMDc/La6
BzIexhemh8VN7k3sdLMXueIDLN6PQIgKuDkRz6DoV/BPc7PBwliODx5NADd87NPn68cU6Y/N+ZuC
NlNLEghQFIchrdAanMRO643Yt8ifJK98uy6Qaf/HmPePvvJ1ZTvTk0Ru4d/q4iSVey0CQR1xm0iE
IyZSVZ6lIFebhAJPhQU9tghe3UV+AfRv4/DdcNiA8ef4Vd2VO0y/m66oergd2AEIaGLKmE1s/+px
lAqgBnaGSpiNibf2nA2fo+JtmF7LNANGpOo00V/Xv+pvqkX/SOTTsqU29WaaYh3suW53BgGmh6ih
YqGA5WWiAL/Rl2Zu4CKN08oaxOO6EkFp0vPot18ZLiz45AP5KX5jFIflIQRShK67IqCDbWu4yOWU
lapK3nSlpHp0nvcTTfZWRQV2v+1jLiK4eDhZatWl708vxXBIfBPRB2K5bRu6Bs3/pSx23FVgytRq
jFMthotJraNhxWiNpocyxwp0O3+R6L/9elwcjCs9nKMY+Yyao+kuL/cTMURboALN5/MyVYmtDM0V
aMaBDSHlQXLA8KcQfeU3butyTVzYK2epjpQ2RdryzluV+OGPYs827uR96CffBNa17bQu0riwt5Ql
NvOB3+hF2A/Tc7oPSZo6/ZAHVQ0AdW1udn0GBlOleaokNXNVM79RAN7T1WruKKG1x/DBnVpVwfXf
tZ2gXn4W52ZCO8OO1oKfRcK3JAKVbxm5Qy8CCxYYncHB3tUyqJjlClIs+qREn2ksQGgTnMLgnIke
hUXZzfj71HoaEk8mqTMnu+tfSnCBBuc4BkXTkmhkX6r4i1qNoy2fq+bWnv7/KzpwjBh41vE4wODM
u+NcWXTVkBREnzCxHOyRS+aUnSspT9fPsumhVjI4ZczMqQirGsGlVAjwXI6G+WqQ740KOEJBD5j9
pQ+xeiWJ068aLbcqNxfi6TM9x3Hp5NZ4iCU8vknYOlYD2ExV/3H9dJvadpH5HtZXX1DuEltS2RdU
1ZuOFm4LTIPrErZj5UoEp3ClWUuLRdHuMMr4cU7AZEVV3au10c2NzuutuXLsOEbJe8ITtii9YrAf
r/8EwRW+M26sDklNpQ3NFi/kJW8fx1h6kBoKy82+9uB/rEA14FyXt/2qXB2Zi2r5JJemySoAoGa9
iz/HqOmHHriu0J8LMmwMi+ayN216JY/d8uqA1dTXKaCFNE/OnhT6PJSJY/efBYdiRntFPXmCIUxp
kqitcKj/1Gqw+yS5g5MfNESB/z/+yi+WrTIPszqRVBh2qLFWjC53vgFenGY8yuHRnI9T/vX6wUQf
j4tt5kSNorYQQyvrJbUnV8HmsyRCS3tvhl37epwbqcpqbA0LB0oPxlFzihLpf7fTDuqDFRBXfpgw
cJj76V11Mp4Gn61S0rO8g10+1efZAzk9eIjg3TxhcsnM79oP47zOiM1b22Lloy7yjSN70i63beZO
fuemRxEVhsDF8V3WttWbomVlZkXBhPgMDITReg2N+GWYNT/Uy3tpVgXxTuDh+G5rothNmydMk0Lq
NO033RII2Fg0/kVX+UbrgEZaJrEiZnqWj8aNtgMSx3svz3bnHT2nt5Or7mqs/oruTqC5fAO2LQn4
Hzu8mafpVJnHXP1LC39eNw52+1e0Q+M8izZNZd22TARI21j5+e+BSFERZ1svgDll64D1/QBLVC1U
LkFujABAj6DicnLNcKzwpzpGThZ7diJaA9xWios8zr3kdC6qIcZ8gVw+SdJ5Xr5f/2ybCZBy+fuc
T6ENsce2V4kXShrQnF7jLvu6hJUbxbIA4Gv7gi6SOL+i0xl51lCzVnJ3YCw2OmbnxROrIjGcl0ht
2o4jGzZJo68q1p6y+nONF5uxnKl1kLWXSfp3X5CvB00S4ETCpoHZKrGbVKc+vVey1ukbQdL1m/QE
UO46AcLBB4CqaFSnaUyRAf0NKRf5g9PvilsZFT2Rlm8/o7C1/l9ZnDUVZjwVxoRDjS7D7CG+sicH
wxmAsyufhM2VTc8OpmHsixk2DItLvJJoKsfcNlRvSgFiOWDeZH5qE9kp9cSRgOo7UF+XX2F2bquK
WAU2XdNKNvcCiEdVr5UJpYN++KpWX9TmRu8P121MJIJLsiYgTICIDlWRwrqLy0OXPuUi5NZNM16d
grsvJc+lpo1R7S3p3iofGyw6pNqx0kWkQyI57KirbIfWoCAMgZrhSXhSlknuK3P9TA07ABCMKFpt
pnGrM3GuL2t6IPf0DXkHAtBO+QtruMHlGthsII+ivvKmo11J4xxhGKcz2pfQg3zaF+C1CDvRKuj2
fNpKBOcBy6FNUJsyAe18JAHrkYaVM9/nxzxofOs7Y9ihituK1l9Fn5FziHVvlGkVQ/sYEEDs6ieU
kw7aA5t96t/+qJR0OSKfNiX2MlG1QXHVrK09mVvPzCfnujUJLopPk0yahSZhjak68xdyIsu3639/
A68MWdLqDOyDrnQcdBY0itj8VvSaAwiwvVExYhF62mOjg1OFod2OlqOkjmhKV+Am+CRJsSuS4o2J
GZbsmAwPmezn/e762UQiODcRRsXcWCa+XYKBHO1E0xc72v87EZyHGGJrbBp2PV13zPofveJYqSCT
2C4zr26I8wwYwk3ntoYMEqD7AZoCBrwNGHG39soSMy8R+i79/1Df3v58AEw3sXhnfgA5lLGWFw+s
UDoqQT8cyj7oRIu4AhF8NqEsvd1JBQIvne5UY2cpLdDXXq5f0WYOq1oypggUE5UYztXZZdVkuT7D
sVqTrwEgQ1eGY1kBPlQbH9MwdLWBiGBdtq32IpPzfYlG+5q0PRxDSFwlDG+0ZhZ4us3Mb3UsztHJ
I4hEQIuFMKunqNB/ijA/Xb6Y85coekyVg2oJt362L+ufQ/EV0FFfgGAyQaKtYCok/IuBDEpu/MbG
bMCCpGO9HY0y0WQiSxc+vHQ0lioBo5bg/n71T3mngdXHgH9icOZs1bAOgBy6NxzWthr3f0BBB3+4
ksdZm5yhFR/LePKwtVc0PN/LKYyTmg2WiVZfN9ADfpXGKSdQoZSmn3E6/b2TDA46Nxxd6ialk75S
jHP/TdGR+qgwHHSvOKtf+tMsAg7cToBXh+b01ZItG/Pk+BnjEeMWSH/Bh3BLD+gw7SJPNNO9aZAr
YZzmhrOqxQbBF7apxmqNO7PV/QVQ3faY+0YVBYNpDYIwuqm7F5l8pAaewGLlGYYfmuLOyntnsN3K
+KMUbiWES+xzqe2lJX9/RkzgE6UgGNIxJ1kfuiDaCUdkNn3MShoXuLtxaUuzejeMMJBvate4t7zo
wOYyGQ+afY9H+nVPuh2JViK51L4MwS1hMVtMXquDeZo8TMl4w8k49xh9K/BWapwG4IR/VE9ZieXi
eJIX/1kSKZSzVHmG/NekCNyMSD84L2NnaJFHdYI2OZmd0qpfhjF0+7oSxHJmzlecmcY5lywcqWxN
qApMnXxE/t04mVqA+6TclUXjLy2aCoIrY1pwTSLnYJBg5TbNBpYPR4+MQabYTxh4Q/M9ELO5bBfY
VzfF+RG1xLMWUFwaZsVkF1gP+/CQu/RsAX0O8oRjW6Jb4zxJYbUSgGhRIibyQct+YqobEFyCDyiI
P/wkeZ0tE8YYmAyQDY5BeROi6tv5LRYBWN1XFH8EVs0PkY9DOZLGRIuur7+32qP0Ry2Jyw3xo+NK
045hxsaydCuwtNvK9CrREQS3wo+NW9glaAuAsXkZAQDQBN7EwdUnT3AvAsXmh8Mnc6mn0saHys7T
ebyhN+0OM3qozLNhdJGzFdgtP/mtSzpRBzZnGSn0QY4/zY16Gxd7CXSkKRXyW4pUjvMS1VSSImaL
BFj/RRxp0aay7qPADtJ942LKS+D7RCrHuQgzliwjLXG4uFoOgFbad7R3/+VtcY4Bk9ntvLAjyccS
m4vDvvLpAZg77/Eif7suTaSAnFtY0oKMOhvOlhYldPR+cGM1gz+af1yXI/hw/LRRHaZqqTNbLVPi
JtDySWSt7Jde8d785LeqD+Wi65CgNmegeJH8W9XsQmvXTHd6B6gFwYFE/puf+w7bUW50dk1zsOzq
22JnHUD/fNbA5tEAIZU8Xv+Av0koLLzMNGT3wKD9NblPWnS5qPU+tsm2nZb96Mt+saMoEY2eBvTL
3gPv6h/OzWgXucy5rIoe5jgVVRqHqE1hk6N1xhvJN139gZ0y8kTqyMz14yVehHFZkyRFSTeMNgG2
4eiQwU+rpzhV3dJ8uP41t9X+Ioep6+pQHZ5JxOwi3cvCF3OkDsWcr2huUSSD/f9KBlpO+aAMUMhO
VW77XjsOYPhNBQ5puya1uh7OAYJDWF0WFS/N0HTf19GOS+4soPcDP8quPWt+jC6o5C2iMdPt/daV
YN4VogvaY6aJeV5LdxhnMvJbp3MAocE0Ec+wz6KO+m/eXpdr41wjWZKqWjLIBCtdGIA8B6j9zakH
fPoUiHuTyqZLQSUECBqKapsq5xxNLWGMvDLx+qN8nDziUj85xjtwTT2x53zfY8vDwva1rTn2syww
+E1TuAjnn2HKuAAvj2I1NdVzDIaD1FjtfFXCNrZo1kMkifMsrQ2KJztDcwVwBy06YrU+nGd1duTe
EGSImyaxOhPnS5rEHEt7xKtPUn5E9WsFnqmKfr9u2puRZiWDcyFaJQ2N3UNH2vxpIEg/nq7/fdEZ
ONdhWk1cZSXTe/LdXLy0jRxZRB64mUOtzsC5DlKAK04mmDdSQZICVtdTnfqq9bKkhpenlX/9QNuR
ZSWNcyFzmiwEdDCYHvFmoH3FYLKkLwwUG22VIz0kz2xCX8ZYoujFJVI8zoW0ndUuM0sV5ebc6Yaj
60DDVh9K0XD1tt9YnZDzG/KiT1FMccLWn8Dzh+f43vBqj4GnFz//6Am+EsZ5jTYde1kqkBhEw0tt
3I9doGgCry/QwQ8PrXIo+7TAebCM42RTi03v1C0bQW4osCT+fTWFadpXJq4nlO4pZiz1+dN1zRMJ
4NyBPFG9Cdm245Lrz7Y67mjfBtdFbKsYGseaahnWB5qeNl3keSLwOJZeOUYfugrJXdvyiSyax9i2
2YskTsemWCkqtUbBR+rRRyt7J5cXT8l8TJE6tmhqdPtYFjCYVUM2iME5CNWsUlKwVYVK+tItO2PI
wLWbO6ohwrPePtVFEOcbMDNNa9B4YVkofbMqv08njNpiDpJETj+JdrVFwtj/rzIm08R7vpRCxNuk
8WZbvhkbTI7OnadHjUd77eW6bmyr3+Vs3I1pvdJp5dART7EAw9U1O3Q+BAHvN57nIoNzBnnTL0Yh
m6xoPXhE8uEVjok7Nnt0+91kp6QiZ77tGv4RaHKz19PQdGBIg9GmoJFUHOWt2CVfqj1xFjdyo09V
YN+X3/7VdzS5/GHsVTlXWoIzgsmgu1G1P2oRkcuZOD9Bq2JIohAJSpGSo9yTF8wSiWbWRd+NSxuo
raTK1OK7VQte2kagG59z5Y9Sk/8j7buW5MaZZp+IEbQgcUvXdvxII80NQ5beez79n5g93zYHw22c
1SpCulEEqwFUFQplMi/r4EIHWQrCNrZQXsuz/Gj2gTfO8n88C7bMlQm1ka5PXa5iGfWDbjaYeRMI
EO0T5xBSXVt00qPSGc6vCVnssHkOw6/XFUrgB3gmBJkWaApMmR+Qb2LTju5y0thL+kP/o3GIlWJx
HsCQ5ZwCfQv1zni4h8BXqZHPWTvsrq9H4GhMzgksKN5MvWYhwI66HdFSWy5EQ0iCY+HpDdSa1JWK
+QI3DJ4CFB3rKfKU4tv1dfzDg+hvBebnmwNNKXEjmZiLBZap9bnepTednWGisXPUZ5BlOooz7aRD
/L36IWo8E9x4FucDYmUEd7yFqkNdhvbYD/asTHZdHfVAEJRsd9NdlMLiPAGR2mAMCgT48zF+ZP46
dcYfrI858kTpju2Rw5UsziOknWUs6C5iub54r/4e0PpjAZDWLW/AFoB3dP6cu5UTOOpt+5K9qsIq
Fdu1D/mWlXzOXXRjl6c9W6uMJFa8X/a50/oG4NdzzAKLJscFZmBxrkPCIF5YssUuyfLQBcvZTH9e
V1CRknABRKBMaTGwGS853VMlQ60/tpXwZZ7/PZAratGrfeMcRymZcaZL0MZpfqm7u4acolHgBEUW
zTkNeanUNomxlk7/3Aa/Z+Osi8CiROrH95REQRMEk4plzOCoj/eaXe+zA1or55vQq070xrgJntIz
m+cv/coZEvf6cQkUgge/JOoCQhiWzsmaozydSCno+9jOUV2OiXJOQ81mq28BVI92IPTeoh0iQP7Z
ZpgZ6okC/eT/g+uGBTtXLOrDtHIeImGaY00s4GP2PKCI2LvRXt3/GRLVanlsf1eX/VipZVLKTEXg
jhlzdfzLxNQFa+Azvtb764f1D2mCv50/5XxFnStFZBBESH89ogefAYMre8lRMHlqd16ISql0Tx4n
ET6mwBIo5zf6kMgYgcAy1R24BM8tYCOb09Q4A64bIE0AXCxzEsm+vlyRUM6VpGY1koZlb1PMm4Py
zSbxt8oo/etSttO3qyPkHMkgGSVJmQkYd9UzZkr2mIm+13I72EsPrAkeqcV2Tw8iJLpNywOHpmWo
mq5/YF4lFkVLsI6Owrhw1f5rhlHQ6wvb9MQrAZxqdskQtFaJd7esHotu3Md17XZAdpHrTmDkoqVw
apmblrokEnIh0uJH3SMd/+P3Oe0LtUKPSwYh0UhovtzHogzFtl0ZBjIHOA8NvKbvrThU6rZpRjT/
dv7io6TzzGbtyKH9AlLSzmOUKED4dKgLouvrZ7RdwlpJ5tzjUFm6pi9IMTOL7m+ZYeVOBtDI+lDf
oV7/eF3e9kldFsoFVplqxMVAqOpm0pF2v4zm9fr3N012tRxO53S0UMeBYmHgTH4t0+9q/lqIMlYi
EZyyyZGGUsGMFhFNDZ80NV5AaKkfU6kJBGcjEsRpHWhCgExpsF4U2dGgB+SkyH+SRFxtF+fhJCCT
ZyjVIxyLPskTcMgfNE3g3kSr4LwbsvB1u1D0dgZyYc/Ft9L8PtBGsFXbrgZjVybOVvlAY6pIbVj0
C3JhJRCaq+MSKbZMD50QH2Rbff+Ww2dW6rZoLTqjADv25zn+9GcNvsbl+5wfwEhhvqBFHmCnS/Ct
CPJDoYdHk5pPf2IlFzGc0VvyCLZGlnQfuoPUh7aSY6QhI851KW/N9h/ioNVqOGOfZauJqwRv+DmT
n1q0h9l5Y4H7LFu+aMUD7TFj0Fu7AVCTAAA+6WV+CMLIlTKwEOLCHedv0xzYlWr4VdOdqnT5kYby
Q1sExzFLd1FLbtI084pcccLg+9RFtT1Npl92nS3LsZ0XsSgIYXmza+vhnAumeQnwTnH6MkjsUQk8
NsD87A/NH1C84Gmx2jjOxeiWFIY1JmncpXkekNqPmtIZC0VwPhug4+/FcA5GsrJF0WUGiRxHADj/
BZQmu40/1ZI7Tz9p9dCFfjuKRoj/4ca5KB/nc2S9SyUyYRfVneLHp+WUj07/tXXDe7Kn9/Up+fe0
wO+XyXkgK1CKRKpRwiWy4VX94BZRviugKtfVXeQbuMdamrdF1dcYxoy6fRDs21SQRxZ8n0/vpJI1
GORthlUu3VBKT6WiHP7TEvjcDlVKzNplcKNW57fmWRKGhP8Q6Px9+HwKJ08wUxpq0GxpP7kyeMjB
UYNXZ7uLd+RczRihIX7+FLqKwHZFm8e5IsOKGopYHkpXKyd5QTN1nQqaVbcvusvSOO/QFQ3e0Qqm
3yKV2OAVsrWivZWyUBBBicRwvmEI1DA0AsSi8vwcJrdDfExEQRSzwCt+jk/SoIS2pAsQp5B7DUFK
4cXD11r7oUaZq8mi9//23NvF11mcO9DVQqJjP7H3eXNgUMpqYhet0yHuzX+iJuNkTp040vN1Td9+
dK3Eck6hKpF3N5cRuUSv9xZ0ZoOc02t3AA9wWzd6BGi1Exa2aAJuuxa0Ess5iaSeayrpEMtQ6At0
cGm9j1qQ291GR1QnAxGAvyAw+pDd0UaF5APkzdK5g62ZoWeEz2lEBQHYNiLkZWF8HgfzWOY8pYgk
GYRTf6Oda7wkgAb5qj9ruwK1JzYa1zjFr+qH4c4nBB3XD1S0UC6k6aplUooAYSZokUC1KHv9ADlW
vm+STvSwFV1hfIJnWfq+QjYa703kyqxjDrQJ+X7YD8AwI/v0SYRgyJTiij3yoHQhQKT6KnkzETYc
HwO9gOUFROl14bI416IWoyoFTFlGx8IsKPCazcdqDzt81pwEWIWiLgmBU+aTOnkMwu1ogryBRTrE
bsAbfl0rRBI454LR7WIMmXNpBkcHjF6ajAIJorPh/MgylWDuiSHBUHNXjp0CZZ1aVu1Evhs62U6U
3SBCHxGJ5HyIESFazmRsG8GgYf9VVV7S+tNYWjs0HMyW5U7Wcri+jQLNALAtNHSVZQRXuappEay7
9oKH4bCc4l3s6Hej+9fIExWMBl2/4wifDtHlKChTBqQUyl4y/lTy2S5o5gkWdV05iMy5DKPCLOUo
MZfxUCMSCffIvDkVWq0XZ8ZMUOSJ2pNFy+KCkLlEV6vS4ODqZHGaarQrSr1JFbVlisSwda8OyypC
gpQOxFDld2HcADXGjhJRPX7T3xIVFE/IQ1DKUy+AwT0PQy2EC8zjYzAMtkmbQ6gAWK/PBO+UzfWs
RHEmlsTyvNQJq1AsN2V2H8+NHYWiZ4lICGdUqSHVgzETQJ1Y0mcZNSNzGI9Z+kcTvJe18F1bWYoH
JPj/UO6gu8p4DUAJIJrNesMB+3BdrGRwSYQxk0EHzKDe5l1xkGziLP5fUxGsnqh+mUy7ZiOovnzK
nN6JdsGjSNHZiVz7BZxlZR1I7Xr2xGurn0v2UFPitCMyszul8MxaxFK/HVStFszZlSRHoZIvSDR3
fnWGd8I4JvorDgsgdsXTddu+cCWNMy9F1guz0yBtAJZQhclyI7Vbw2ndySt9epgKJxNdMgLl5Odp
pnQOgdgIT6V0tT9XvWd2xFU02RN4RNG5MaNfeY6oiZJBY725ozO52jlzBxCwSo71zPBZbYb7/jt6
1XNb5O83PfFqS7lrehzlOSmbDvPfyWs9fUlrQf5etH+cB5kKPUtAZQWLKHcx+gbC+tB2v65v3vYa
DEsFWRq1gNryfu+syfh/rf6auSfqSy3qB952uJfvc2cja3K5WArOxmhLBDKB5phVd1SW0Zu1WgBi
v71fF1ncecSWgV6rDKMRpvSAEMqmta8vn6/vF/vGRx9xkcGdiV6UYdC0mO2k+veZ2GX1rc0BLnW7
JD+uC9pW6osgzrM3QNdpih4dplqHpszwgLKAHqNceRsk51TxrgsTaAHPAl3FVWaNMXxvWJ91cy+J
6AUEJ/PWuLKy0EI3hgX8I0jZkS90+Jm2D72oI0CgaG/ediVC6pI6n1kSKBr9TvJj/bZubrTh4fpG
bbfYkL+P5c3NrsSkRVgsdcfgMtB3oDutvezVN27uaieaGRFtGuexrSaQFk1DZiYzPL15HYMfZOnc
6+sRHTz7DavlZABOqUaWGy4rp0ge8uHX9e+L1sCZfxc3poJWFsPtFd3OSmr35DtoEASvGeGpcJY/
BTSSGhXDV6PpoM/yhiGCDybetdY+9UVhgmhNnAuQSBwZ+pgDRVV9lkx0S7f7dBQ91gXm/9bPtjqY
ZEyXTpszHIwS/+rlInRmo/GCSv6R1b2j0MmTEvrlPx0WD0cbyYGsjgrmuhe983p1ODeReUvRmSQ6
LoHW8dhoUt8AhrBkT5hXlk4t3PjYvWi74I7x+KR3oy0k12Gh2xW3zYPQ9iWds1CGREYKD7N1hu/U
yWzjWPpi2P/tLN3FSbzhgawOryAd8hEUF7e+A24jMkqFG3qdafdfGYdC7Rc35qFPHFE8sl0ZWcnl
PIapDZ25oF8THTyLr/navtuPfntQ96K3/HZCfCWJ8xukNduWsNBu8INd4RZPRgLQzdwJgYFOf+du
6iaflnvrUYQqIlwi51DoEpk5Mw03a/ex9Bi257xyjFixgzx0pOiL1aB3DlDK1y1DpLCcfwlQi9bQ
AYBqcLpvrc/S8PX694X7yfmUHty8S8AsYjwGN6ywkO7kAziScrswwXGS3zP4p+hXvZda97pogTfj
JwWzuZwmIDTB6INDm37XpFuDirKcAhn8QKBpyXlsBDg0XMxR40VFgj7Y39fXIXCYb1Xdlc0tRA1J
jxeOKxmBned2XBV2sdhtdD/Jh1kSuEqBQvCos0j0WE3HFKJHYjP5pEmi1JVoy7jHYZvoS5XGb4np
5lC49afle1jbDexZ95sH9cX8Sm7p/voWihbF/n+1hU0UECp1UIW0vM/6CM9DQS1QEKPxFJ8YLZP7
XIeA0Dgp5IZagWuGL03zh0/rv6M0HoElDsukKGrs3gA3yBhsI58c/tdgaIq8w3YxCO0/xACbFSEm
d1gKEHMsJMSYv7eOoJaJbKAgWj87TK7gtHbJL8wcVTeiOMTcPq+LWO68JAURexuOKOyHy+KAyOPr
JOGSCWRvTvQHfS49qSReYwYn1Zi9pOn8cmyPmVH7SRugikPQVaqAHiZuvDbsbRgQOrWiczUN/jQj
ugVLqV238ElZ/Itq8YORw3yz8q5a1Ntw0J4665vSACnfVOcnzcp3XUG+6VGd2SZJHVkijlpaz/2Y
wlGb36lROq1ZnpVwemjqxtfU6VD3xf0im0DXb37GWnwzJ/QUBPgputzsGis5tFPhUVr6gRoBoisu
bmvaO5oRRTZta78LkCmpMVhaj/6Q6JFjmdprImlOX5iH2OgctDu9Lkt8ixDGG6TgqM+L4IkuOgLu
HpTmONK7CmVN2nyxJkBfZs9/YpOXM+buO1VOwc2Zo/KLLMd5MrMbzTBE4dh2cHSRwd1uRauORUog
IzlXZ8Nnjfytbz6wxAmyyYKr9B8SURdp3FUXT9Xcmal8CcWSJ3JoPIbNHz9RVwRKsnlCpmrK4PAx
gUnLpRXNLM8TM0RVOB+gaDSyp1Q0DLzdrL2SwTZ45TjbodIoQCJ1N4Xu2wyqm94iXwkC0wPxEdG6
GsD7Hv9AMVYyOZ+TVwXtZHVGDF3souiuXP7j9znnoi8GGTvABLrUCG06ogvKLEoRYNv2w80kimaC
REnTZS7LsZRBQRYC+4lL6bbLzbtcT28qxiRjVtSJaXRUZxQOo+KpGAy/V+ju+i5ua+PlB/CZD6o3
81gxsgjW0dF+gw34+tdin30LbNWeX/5o4HAljtNGDbn6epiRPmjy8dBoIEjNJhHhxuYtu5LBaaMk
xxrRQozgk+J3Hx7ysHdK66DUvXd97zZDlJUcTgOHnnQ069COZ0Sqb8250y/1Qzgu/7rZE6gZlKDT
XFNVYHtyLpaC9aIaLBlE5/Eel1L0JNU/ry9k473GRFAK9HuKsh0fA5dlF1Sgkf7r3ZTfSnbhg8zp
aD4Gfh0jgZztG5Qb4N6vy/3omt6J5cPivpTjtp8XdBXNPtXuNCLoHmLG8/7Ra2mGTEyqq7pGLH7n
mqlLl5BxayQHw2dwTPEhwkqEBXimUNfkcHfU3GFSXe0UdPzm5Y90kf1MV3ag/XwEeum+rnO7TuZz
nqWHNht2c6p8CyThg/Sj0r9fK3eHJYNcjEMLqGt05YGskYLHOgNJ1H2cuCwMS/bIbbdOexpEzn9T
sCKrmgzlZPXk975fVpqgBaGq6gb5S5ncluFjDRrMsRVdm5ubvJLD+eM6qOhkZQAz+qsFJ7lTvxo3
rO+s2oGQ+vG6Zm5EtNjOlTTO6DqdtNqcQ1rnFge6B+/sXjshWvc6w54Q1OY+Qe+tYI0fHcp7oZwe
kXnqCjPHlRN234P2NdA+R6KelC2TW6+LU5MB5KGExiqigUbbRZ3mg+xL4K+Ee8cFOEOeWFHEBucZ
OLnu1btmn7nBvfmoPs2+gaCKJhj/9AQnJtIP7ibNgMQeShJaFCdkZNg1piGW8i0gy8/7tLMNgc9k
i/hg88DyIkRhkF58r0OnlyRRKCrCiyy5NCGnpK58JUgO1hg5TVLspkp7+qMlXmSyLViFWaaVtLER
6mxjZwxwMWrn+Y7x4ME7O/GLQBoz3GsrZP+/ktaVddXPuJIAPciYecpd6vQ+YeVE8HHHrihFua38
JmxOwTOSEu785Dm0yFQh4Zvrx8x8kJKD1ovo0zd9lSobmqVoFFDZnPb3phzHM15ubh39ttj7DHM6
S35HkS65vnmbN89KEGcCMUH7t0ZRjFnMZUfL0W60HvzAsT+k+vPcTMcmX47Boh+ui93cw5VYbg9z
OeljPUQwR5rqQHIwcsuWlxaZf13MZryACbH/7SPfDqGmoTKCJhGdpsfsrKOrHoS5D9PeOvS+6g+/
F+CWzXsRKNtGrAz3uJLKxY5EB9WkouIlY5aVHYatTdN9X7+2wTcKyoApAZhTCMilQykiFGRq8cES
VoI5uwuCOVKgIxhTaSS7Mx8ANmFn8xdKb/VaBKSykeBlq9QAR68ogC/nC9IyBR9et8AOWO5c2w+Y
VfgLWFYYtmwa+EoSd90YaaFMuYLwSLkjR+KgAdM0bf0Z0MouoJUnmwSOyMg3rx+gDCgyEJRN3AHv
fUraJXonRYiUGu1b3rqhiOF48/uabIGHF1MB4GR8//3KLPQktpBgo/GjVNw3o8DANmAUcDorAZwq
JI1hLUGLu62O5k/D0vvLEKKvqa2dRFW8sex9PTW9eElulA7VN2vxexMYXMPsyyOYJkjkxsS865fq
JpUNN4z63XXT3PQAGkBUVFnTNbR8v98AMDzJXaggGku6/TCdO/lQ/tke/y2CfzEqVA7BXMgeC3TX
tafOFETtG09S7DG03wD1G6yOb5sZFIDFZzXeiEjDfWG8dKzHGyDjr8Zx2GG2QdTPukGh9l4gZwjy
OFR6FmK6kY22hKdlT56nx8lm8BGsXmU4uV98im46ISripmNZrZS7j4aujyyN4XEn0/icKdUpyzo3
DhO/0S27jmr3D5RD19HuTQ38w9fuZ5I0oP9GL4qU3Q3AIswJ+uWKWSCFqdgHb6njQWpQhrzIT6PM
WpkY6JdjUUpUlXYIarDI9LLp97wMj01Y78dk+H59YdsqY4A4AdqnGcDWeq/2JolzDNrgapi+TC7j
pwbIo2d60g3xk2O/FwXqG61r0JiLPB4TFzQCJRkNDA2x8X2gEzgoGcXO5Eg7gOC7ylfB8jbjlpU4
3q3lakGCCYVp1nRh+OYXNnABfogXxp40I8gdHmJLaBeb2rmSyvm6tibIHKJtyq31ozR8zsOzQcEs
4HXhz+vr2/TaK0HcrdDkYN+TK+ymptx37XkRciRuesWVAPYDVqFsbZWhMbQQ0HrlN9VB8RT1aOWR
TTcYQNM2HHkvSk+KNo/9pJVIUte9VDGM1SHW7XTyQG1jhwRwte1D24hgwkUbyDkwY27GADPBYJHr
/KH6bFHBk257/3SLmhZ6++W36u1qMbTICkOboQnBctckpQtEACX694lqZlMXIVzM3I9mvSQ5Dmk0
8JA6EVNQqhAtgvMRUjRqDZnhbPPoxgp+RupunH5cV+R/8EN/r4HvIDFpO6k9i/vHEf3hVtR6ldbY
ltLtO1I7Ee3Oc0DORSOdx3mYbWtO3SrOXzGcPrrXf8qmF77sJt9iEktam9Up3qdDhDvMiPZ1p50j
oxndaNFQpukSp8Mlk9aiYcTtbQYuhWYZiop/3iu+LEeGpJZIRE2ojOUY3pimT2D3Eixv2yNepHAa
XxVGVMTM4asYClWH+LwM5t7q6e2o1c/Xd1K0IO6SbtOWNgVwdt1UH/ZZM92ODbJ62ny4LmY7CjEu
S+L0n2Rp0lYmZmr0XXZgFFiDL2OaBzAtnvzEZhtAzoPkiXwS5g633cdFMm8ZalpVpMTcRiLLj5Wc
nIge+Uk/+XG7eFqW+aQoz+NbPTNxy2V6befMa6z0noKF0xNsA7tVPoQPl23gR9+qWAssmpQMpc4G
ObEX4qLrQpsAsJlNrYiKyNvZKoK8OoJNQzYN7vKRKTqLgdTJ7gbFH55Tz0wc7Q0PLXS6XfGJ3IIQ
SaC9m5fDSiY7kJU/bZs0TmYJie+MJPZQHCkGtvQFswsZwiXqXN/RTVNZCeMMMtIHksj5CLid7DW0
dglIS+TbSHq8LmUzH7aSwhkksttR2CUTtLc41eatUh2l6HmobqsotPP66bqwTZNcCeNMkkqFpFc1
zkyWMYkZ2lHpJeW36zI2WpJwH62EcPZYJJmZS0RSMC2IsmYGbBeWxWRPAsTmX/SDtgPgwd78Kgmm
qLYvkZVgzhy70iiWacIDS9pXGATJMG5a7QevsmVXtiUhttv2ZrLEiknxKOBvisQqDCL3uNyL+UnK
0fg4ErQaCJzoposhFyFcLJlLBnji3jA6qxq8vS9t80cqAYgrRnBr4gZ+b1LaXMsFYSwVaTvbBuAP
1FZz0kjUK7C9WX+L4b0TNIJKZcDqly1mEe6o4XciYplte72I4IJ9jAEGQceglXW9tIcw8kbyOy2/
BmojcAyitXBnUhvWDHRt3KFZIz2NUf3Udu0OkFYilBeRHO390cRmSSOrg7fT68ROs9TWyGAHRJRz
3Vaxy75xTrXKS0syVdaZTm9N87lfBHa5AbkHh2CqaKMwAdts8RSLiZ4oWTLCLv/X1Qo4S+QKDixH
0AOHCdxg856ekzPxAqfYGe51h7SpFyvxnD+alsLojRTim/EUmXdT9y2pT1P8r2dI3i+Ss6MprxU6
mDMCK/WBDr+T5RXTRfb1lWwqxGUlHygWw6hOCVMIJXgd1R1jhSaiRtlNbVjJ4KxIW8auAeUrUtTZ
LlfPRSG470Rr4Iwn12OtSTTU6kipeMEA8M0ETjoSgXhvp9pX6+CMR6WFphcq/BrejuXneE9PAPf3
OrtEy5By1HaaU6ODWxSgiFbH2VJO0NCvqh1AUeg307hT27tk+NeQX+8UjS/OWxYe5d0CRUuVg9XJ
To7JSkuU8WLa+iGYXO0eF5WA9zQtFTxTQCcb7tMjG8FnHQBCsnN22tfkcAFJPbV1Ri0sZnQKSKqe
rENmW3fSDtmnkzD7xMa2r0njPIE0VcacaCx8PDcHbR+51GFt7rmQuFOkBpwzKKRsJGWAEGimgdOM
n1V5stXiy3VvsB2BXw6JR+dKNatSswqOLf1Ndnj23MXHGhRCCLMUL31ibx7xOKhgZTzwOWklpSUj
trDWdDusP2nVDyJamMAFmZyL6BRr7EwZWRliuUPypbYK+/rOiRbB+QazqWiushtPy8uzWS5+lRhH
NSJ/kjgxke7UcEg6Pvj+/u7neu5UHQ8I2Xoy9TsSPQai+bvtlVxEcHYaV3nVtDK8qZHLoJ9fvFgp
XYVG3vUN275CL2I4Mx3HTCWpAjPt9a8lZtGH8qc1/o6Cx+titp/yqx3jDHQcdWrGHR5DLF/b34Ii
NbUDV9Vs4vZodrKBDH0DVMh7hpITfr8uXLSVnM32St/2cow0glRpzmidCkN2mkbwONpW7b83ku/c
SrK0wLBhj1Jsp5+jbralKt3/p3Xw8wzREg3ZMOOszDbxgET4OKaW3XSxIKoTbBc/yECiMjYnGbXd
BAk6JXiRssSmsSB/KtA7vkfKTBN0OvawIL3IninpPCWJXCMzn/MlOlzfNtHJcDe3JpVTk0hIv4X5
uIsayZnG/2is/BRDlPdJrDZ4fS/jySofJeNkiDr3NhMkFwPi5xdGkgSqCQRct53vyHhTRii4B/fy
4pfz8ievoJUozieoEjGNYIKeZens1OOXotlXquD8t1sXVkI4hyAZmSQDeAjBTpXtCy0900a+ATfL
00QV05bH5B7TwffAvUntMWndSimEIyEs4P0YNFxMlvMLsbHIpFBwl/81AYiJvKMKbkp49ZMoHBKo
O98eUrcAcDIrPCy1anBiNbtbmtCrR4D+q5XgufKWnbiyLL7ib4Sp0adsvp4B4QJ+9y1zquxVh6Vr
QDKX2Pk5uw3s2k+f+n1yFNV5BP6DZ5qtu3EuewueUC+eRutO7+6lRXBrbbeEXLSHp5qlyMjIOsUa
p/RTW0l2PfuhtI8Wj+aHTj2o4ez0o8Avbqe/VkI5RwKSTKOljCwtbmxgzJ+pn7mRaz7+aN3iVtst
Ht7yrnhSVeC/+OK/gosFXXy4OoMl9+SoOk5aK1radvxsUXRVozXY4HHAAJ060zyLUS47Bsf02O3T
w+yGKAL++wl29sa5COL2kAxL1ipZhTggvMnSu7lC35IheEdtbpjFCi2EsWTx5KJTEbZlE+GJ09e3
Vr/PoqfrF8pbSuuDha0EcGGshtTgQEbWeNugXUCLDkQL/EVvd4tEAGLYHOKC5nY0ZudWjo7zNO+z
DFRTFVoE29IBs7QfKfoj6JFfRlC0pEZ810mqs4AitCyse/QJ+dEkvyjLsJ/n8hFdD899MNlRF50b
iT4TRTkPZu+ofQkipIU6od7vtGl6lbPOp13xhSTaUzxQt20tLyQA7k/oN0x12QYxX009dNHbflvS
zLC7OT30cXsATgKmlfp9nRTfRz3xQYl+TnvzKS1VbwiVu7iMP7WR6vSW8rIM+TmYxxOtGjfF6FWN
fY6IYZegwZXk/HWRyrM0Bb6Sjqc4b3/1dfNSKvpLiUxaUwS+VBSnuARElZTfmErtN9m8M5Q+ttux
vJOWyqdWiCBAAX6r9YkGw24cQdN1/QA3pnOghasD5J4JkVzqUk9SHOCuO1RP0u38tf9Bvg7ODPLZ
4gYcOqMoF7fpFVciOcXHYEdPU7lFFmmW7MV4HVGEBMCGaGXszrqmmuxnrOoo2RSPksW4PMrf1s64
7/zkkN6moGMfv45+fzYxuOPpdnvG7/guap8T2R33ZOlkIPvlGDUBCq/kzLTddekggCbdrgRYODsF
eW2q8XMZPaVd24V4QU4/Zqc7pEegOjjabXmG9/WyT3/UnXcRx0f1aFnNUJY2NLdIz3p8Si3BQ3Iz
Llh9n8vJGWq74GGC78vT5MzaQzX+tnTJyTTRvm06eIuqBqZz8JdyMV014XlvEpThCSzfaebEr3Td
0cBfrUjZPRBMDmGseWk6hLahZaLrhTnEj1p5kc4Fe/NUyplV5czeIlCXKHvzMbPr83yW7ViIzL9t
aRdhXFhH9MakY5HhmRRotlSXdmwkXhQ2rsCJbC4Kt4tKDcDQ6fwThoDPL4iZqbWefmR0upFbfI8P
qo+GpztRCWQ7+FhJ4/1HItdyoC2sBNZ7QFz1AUp6E3vBQUW2vUamq/hkutVOWAnfDJJXcjmHMkiV
lKAtFkHxEQyQNpqsdrpr7uAmd5FASZkWfNCSlSjOf+RR1aEy0gI8Swt/pfniTZHhgproKKVAPOim
b2YtfAOIDpGzCwYbPkYAH0GjY7BDXyUQXnsXIKGI5DJHNOgqWiBnBolZjkmnYH5A1RTJtaTi15QT
f8lL1IGku8KgZwCICR5am9aw2lTOGgazK6VWg5Yqyi8FbXHF51KUUn6jsLtycPzrRp7LQcmRJnOb
BQXgofpp6PRZmgZHrslhNtLThHAFXZiYApF8MgPcxcpOlpkdp6E4aBXazej0UJf6LZX720hbzmoZ
3RoToF9y2NRo7gF7dWulZJ910V1mKvfFlPgx3hZxWvrLhMC/0DxqLbdSmflGJ5+KFIFJo53nHBNu
NERPoN6CucX4Puataatx9oqhv8PSpk6EX5K0+qEKWqcBWlC1mE+ynB4KGSOSXXXXqiUGUctD0KVO
0mS7oQGIRD81n4okPypltEuV9MEySWjrZuMEgXK/FBh1DwL1rpSrU2iWbqX1T2YDbOSoOyRpkPpV
ClqSsnGX7Mfch58FbmkrAiCaBv+nmuj7tDglM7NMb5QEiQLlB4OJSPzAJU7iK4/RrfKooXNe8eQ9
Gw3Yh65oQmZL2dayOWUbAXoAA0azuZLJj0tfH8decquy2F9fo0AMX3IOybzEs4TcaBfgGgl/GdNr
VAnyeZtPzNVaeBxoLUA/u9rBG2VE+S4Z8WRboeWmqXzKgS9DqvkZnLjeEASOYQ2Chu8tR7GWzbzW
KorrGvxpCxhUEig/VKmN7FHT8dBNTrJM7SANztIgyi4K9IZ/AqIXSNKk4O2OZuPqKQpDb0gVu+tn
t9kovF4bd5EVOYjSwhaHVykVyKQxX4EXSLCUz00e2KaROaYO+HQLl5osH7qgdbN6EKRINpNP69/A
XWqYiNBCg838WTfFAQ1VR13a6fbkqef51Eb+9RWzK4T3jkQzNUQKOtUtvhO7DuHJItYq2gSYOo29
WPopN7UdtodBWEfeiidXsvgubAzPz6SbECUAlO4B4Ymvjz1gPS2vr4eXP1iWrmO8VaEmOD64PWxG
cDTXLQqiko6++WnP2pRTt7S+dSgjXBe1WQ/DCJwCRABG8MU35LRBnCCIRn61P5Jj5YevkqM/B/eD
w9BUUj/bYX4y/X5d6KaTQQOQacrwpWgFem+DlRoMpZSh6+7/SPuuJrd1pdtfxCqCJAjylUFUGM1o
RpPsF5Yjc8789d+iTxga5hXu9tnl2n6QSy0Aje5Gh7UY24/SSWqfBl/gmzevHJK2mApAny+wYn4X
UandoEbIHDuDHDwCRM7OWL83kHWPU8lN6+7LqPs7MHYdbq9sS0noR0jAJwhV+OpgNGrFieZzoB59
6admJNboCzzR1gauxXBGbArZoBsMYhQwO7Q/Gt8zwB5+eylbMnRZlUGhS/AfPyJZM2amUohY39cG
K0waJAKXYkX6v4nh67GFqaPj1ZeJo6IDNHXN/EICgU/bOhRdNoFHg2kUZvJDbr4yU5TL0eNEQ8kt
+s4tav1XX21X9N9vb9piYf8wSERVZVNTFV3hR84wsKUh1EE9LAqmA1PHTwZJRd5z0+itZHBWvg+q
Ok8K1HeWafHgBLgqT7+AGgmD9yhfe7IDGP5dLSzPb+7iSix3o3q9kpp2mUFu9dACIIoVKa+aucvb
TFAjEe3h8kNWHnpgWT8PA2okFD0G+TGuXm6f0aZirxbCWR9Dq8isDzANauPQ6FkBU6SIL3rzSQmc
lf/qARcpRqPR6cBjRtL3MT8oKBYAyW4ZE2rQWrwA4pfe0mBcekLukCW9dksBuTBRzhUfgRVqPy0G
09sr3pRn7TI9tG64L64IpUWT6ZtaocABs2WKTuUpuKWoNYquQshRtJ1lmrOX+v0XPFi83ifPf3Fu
K1HcnpIq6aW6RvQ9TW4nhVZB3bkS5Le3Q6iVEG7/ej+Ym6qDkMZdHq3hrqCYtAJ7GBpDhn0uBDPb
ygEA1Po/+8cTNoUB/L86Q558HNzQJgCRTGzmYcr+LMohbtqN1etl+Smre9UmulwnPQKYTqqsLnsd
0l3XI1CqrcD/dPuoNrsXV1EgT+HUSF3XyyTEVOW37B7zq+fl/e8/TxfdIhjsV3YBqoEBsJrilyaw
ZBEE4qYJWS2VS0IjKsxMLYPv6vWnmTzTQJBb3MyVrtfH2WCG4Q90GCOib9zBHe7T3UhcZrcu0GvA
b4uMkZAAdlG8Py72akmc+Z2Toi9JhmHmGJ0kwEJG9XHXAAXUv0R2j3ztzxGCQQEeAM41+ilC8hA9
2Xi6pwijKH1XoyrYtsNXecYNnPQngFXtKpZcC3MGrQn7oWXaTw1gcreVSXSYnL1u1SbOADi2BPln
FdUMVDxuC9iyYQwj3IbM4LMVfow5I6QP1IU3GCiTj9FkPHRaHVp11ViZGocC77b1/lwJ4wea2xHg
f5VcQTWLTz17GNLMkrXvC6DAjMBUREe4tXdradydD5JGLsIlO8ya0M6zq9oYfxG/rSVwoWg6UYAB
LbBK2ZBYTDv35WVJEd0+IdGmcfc59sssyhMISVLJBvOMk3TosewrZ4ip2yfBAdACf3PF1wvjrrgk
9RRgiChk1Y5sh5/ovj8ld9lh6RCsz2JC8K2oZC2Ou99SU2claRDSS+aZpKaFqXSrikRBvUDVfzUA
r3xA0LAQ6o671E0PydKTpj/7oTcUoi78LWvFiK4a6JBnoLrlDsxUtamsBoU4yuxO9WnKnCjcN+xF
TvCefBs1ItDCzXWt5HGHBVwomtaZSRy9y6xAto2SWixzGu0vbNF6XdwptWoGVq8Wtzeq7Uq/i4fn
24q+uQ5N1vBHx2OFHyzpu0au6lnCbVIKjwVoQVKDa512xxA1v9uiNk0DUBuYjv+hMYEzq+BtDIk8
zsSpq7MsPUZ/Aw/DVt/Ph2uT3M0TMhwO4EFBG0yyE0nc20vYvDMrEVywFiporiAVCr+0Qv7aLseH
igp2adPTMw0qrGgoH+h8P2ou9XUPUH28Fq4LLhcq7W/RL3Db2c12gaMK0pPbp/IhblGQ9QUN8qoj
SIs6Uafuunx4G/XpenvXNmPc9ZK4kx+neW50A+/hoXtp6thSdXccf8zxwWepVXTHQH4aBq/HiKCI
Flu0Ok4nYmMKU0DkQeeM/Zi8myIaD9H3cwphjFkRmDquZwXeXXr2451g6wQC+KJ12ZZjMA8UPeoY
m6WAvUOj7UFDCPYv7OHuRAT6sOn5MCmK1JyBHAafOo5HPyuSpXWcgKcr9HQ2eua8N5QX4h99uRWY
0U2zjXcc+Nzh3PAq+V37KpLpJMLLzSmoftcPsmfS2Ykn4Aq3AaK8YSeT2alaIYjb4g744JYxIJuh
koWhQB7fLImq2JRNJIFADbarP81gSuwcYsNroGkkPEqCY9w8RZOYhoyID2VITk3kOciVtoW3SKMn
P/oqh59uq8mmXfr4fj7GI0XcpkOL5fR4d4++1UmqNfujyDRt6sZKDHdacYxeMAzGQxkfe0dB83d2
qp36wE7LjMZI0QVAz8qucHJPNO8kWiAX9MXomRuLFkZRU97b0uvSl4x8ub2Hm23tAPz4zyHxIUSb
gmVkrpEkXl7i02egrBxTYrcAROxfY7CEmp/oc4sXZOCIGukE6vGrxWllg5Mil6SwhWfs5acwPczd
/vbStr8f1wyNlBRJcM7+prHa0iLCLWslZ9Dv5OH77e/fzOkz80MAZ2Zz1suKEiB0XSrv6Kl8BBDU
GRhfeHvjcfoQvkh/Bai3FsldKcUwRtOvY1hewwHwgz2UD0pW2bcXtqV2BkEPJTWRlEbO5HfzJKPN
K29QMXHGabTUNsU4LOai+0FwPltWcC2G275OVQHeQUeClhr/mO8Sr3ZRw9qzw/+2Gm7LDLOuezzQ
EL0Enw1wZfqJpeudwKJvOvvVYn5lalbKrLT6zIZfA77e4EpW8VjYia16klc9RI6oC0NwQHwxKUsD
oJkBXwREDbnlN7nVT7M11aLXxSYw2npRnP3p1M6c+xjPmKW9XLKQC3H0wdbRhE2ZxZCwm5wRiXBQ
CZ/jymqEM3GidXLPG1SqizqpCaI0DJFFe/XNdPUH0EICNcO3qF16qTc9/U/aoixGZXWO0jjT1u/Q
3Wuq3yo8cGjoVJFo4Hzr+bHe12XdKyGmGseZNC82l2Z2LT9FxmuTfB6IkJNouam8w18L4sLc0A8x
0dpCUL9bOinSK2hw2b10X+673eAMB3mvx7Zyn55FHfRbtnctmDMhbdRPLJSxjQDncftZ8oK0dv/m
pFA6IxgrNU2+eiuZkykNgPkHhMszywDRem2Ezajby/iQwe1fKw96VsTBUmfcs+SxED0OtxX84/u5
bfLVaaHEhgnU44PJHjvt+8A+3d6mbRX4EMFZWVOtSJwvMFkKe5uzylLkXS+fjaDAeLYo6SZaDmdq
SR2gzxCpdqfECKt+zOvdNIkaMZdo60+V/u96+M4ZAHhEWMYSE53Rs+gWL/Ih/6Kg2S1w/mY430D0
8G8N4/tn/CxXpibBK0TRZDuuPjUGddQitNBOKHAfGzyxeHisRHGWljSTotEcqwoPk63YbEe/Auk7
3fWn8qv2jNkyW74rj8g7P1Wn4dTszUsl8Mabqef1T+CM7ZQaAPIM8CRexqpRwHcARPz3g9VrSZyN
7QMjwq0a/5XVX7xJUQFojxwlL9uFlZAnTaCV5vL5ytpqqjRIpYFLrNMTq97C8kJF+d/N9MV6SZyh
yNCBWSbxoipeeViKMB3e+wAT3xeHwpEOJLf/zlF9KCdnOpqyGZjOYGG70ZWDb00LtFyBL9x2Ux8i
ONMxN2GjRwHcv4YnTvE24uUDwtnb5mmzkckgpqYzQ1cw08CpXWLEc0ETKMNgy/Z8B8Jgr/0FCxU+
Mue2rO31fIji9C5LBnSv6uiHG6rJ0lHaBBS20+W1lRWCmHPbb3xI4lQOWD9MYstcnlGcSPOki/Kj
m6+29a5x+kZnM1MrGY49uFeeMAaD96h5Wma5AOiNkfTGCfeth75PIcqVaGWc2kU66VqtRedFOl3n
WrdKNDbfPqXt6/qxd5zWMQJChXFEA0SiRrtZAatzptmM5oJWbZEYzldViaHWRQlqtXgg94OpHnql
OxS1KWjUE+gcD4sipz3NaYF6Q1/RO18pgYmh5DuJZm+KRAQmXHA2fFopmfy5y6m/vHS8RHtrNFGu
YLmLf/hepI5k1VgYwfgkbaAPJCCSBv/+3rgIKHeBW5/Yy2iPLniOHv4mQWCsxHFKjsa9qFJbGG4a
v4zRIdadv9C01fdzuqxmpj52FOXrITw303uS3rXZ35jQlQhOmYHaHI1mBC0zqtBqDeVgRNPJLyKP
RYF7ezWbp78SxSm0UcVGVIPXwNFTso/z7NJGs2DDBCL4tCwqP3JCcni5KrkE5WNrisbaRAK4VFtQ
VSwbZKwhq15H9J+L4J42L/3HHvHAALmfGn7kw2mW2tOA6lhanNLw++1z2I4FVkI4j9bocxUD9RGl
jAfzQXbB8QaKW0Cf6Jb5s/aGvWjCaxNOaHVP1GVXVwEOVTTW0ALepoQ78D3dbrzQyTz1Xn4nNlDf
QSSBB7p9e5mio1q2eiU0mknA+g6XJ8Kcga4rLs0aUW1YdFycAdDjiRn+kiHC5M4dYPNPzVmy/V1y
t3TuyPtWWtYmuEbC3eSsQkDSmugxHjH6ebKDfe6AMDDwxlMJNrfWwzCAU11zW5hAWr72hm1VOUuR
dmXhaylUPz7MjuYuGNRo6AFrHZmt8XHa5U8LZM48WLOIsUm0y5zhGNFxQqUY6jP6Xlocy/SoJ++3
lWUjyjNlQHGi5IGEosxkbnVlEM9m36tYGdDYJQsKulvSY+E+exDNe/2pmL+L4pZD8kAPwIo1A1Lt
rUi/EkPQ8vzndv32/XzVIQScomZEWAo194EC0sYfSicwIX8GDb+L4MxgP5GybP2JOGEVO2Z/P5HQ
ktPCktTYERyMYLd+5TVX17gf2BDLFLsVHupDfS284EVz1PO003fyyb+vd9nX2xJFAjnrWE4J6EzG
AtWU+hIqxygR0LFuZGJ/37zlB6xWVOlFKfcjzqd05h1xEjepLOK1yC3XgHEXLUekDcvnK2nqHMtJ
VUKaFDz1iitX72x4vL1jwhVxZtCgSTmpE2T0Bl6XnbekltN4vwT5tafFQlu0qX4gATLRHaGyPwk3
zMZo1ThD+08cXyUp/m5q3SlVmKcrqfs3a1vJUn7fPzaFfcM06J+0n3fRvvIkO99nB8hGQkf0ANw8
rJUwTveCROomWa9kp0G/Wd1HuFSxnVWSwDVuuBCo4EoOp4JZGKgNoBBnDHvMO7ab9/nXwu6t4BD8
ux+5HSxTWBv604P8LpVTRQNcoKAxKWRMzpyY8kWpwE0SubJ0FyuiBLZoIzmN7JEXAJopRIVSapnk
q4y/6Ph8Wzc2LcVqFzlHHM7SZOQVhDRRdTeQZheb/e62COFJcX6pjdSxNfUUMsC+pXvqrs2t5ahA
MvawdHqi28WWLiIsHdHKOBc1Ucz+BX0pOz7tDk1U2Eoset5utMb/pg38HFUad1ncjI0MmAHpm2TV
D+BGtkJn+t7+JLa1pAaqa+BIgjMTiuVclz9q0TT5WBq5+rUFT2+Tt95a2AqbQ3oa7WV4M3a7vRBg
eTEUv8dPv6+XMyRBZ4ydWmG9NHCVo+8tbJd0tpLCkiMsd9oLu58Fl4DPXIXGHAQ9wS1HyGNRzTbN
AAU5UWpYuKOLMq09jDZMfhhiR9XUnnf9AVGh7R/q0/j0r+Zu5Ez37Tn1mCDTLloeZ05yoC34MHIz
ujfuUtBfGldMwt6+fsvtunVmnBmR6q5qQgP2OO4BIJ2/ZdWdbNQWi4+Gj3l5qlq35QkcG9+LN7dZ
kqpJjq2MYfe13KLxFYlU5BdebwvayOf/ro2cXWF1yxR05s+OuV8GU7qzcWmQUq/3xWfkTPCSWVgM
zaO2l0qruLJP05vI14nWytmYrpA6o59gPZMmeenT3I3GObMkyMNk9eH2cgWy+CRXrZYmGxuoaFyO
u6RsLEAExJZCk4d4KEQWZrEgN5SGz3LNfmKCkhUXfcB1GO6zY+KNKB0Yb+JuC9G6eJsiK8XcK9jD
wXwL52tsKnZqGJbfhwLFXA7j1pq4wISkSdVmE+7aLxRqUEBSPHCTnehpJLjSOmdKChlkmibB1tXJ
l9h8ngZkQLJZsBaR7vMzoWNRFOqIGWkn+xlNGKIAreWvGeUCnKGNY3r5KX0bLo3DbNOb7lpbOoyC
br7t5+ZH6KAvB7u2mXOSU0leTDPkF0+NBz6RBxyclT9SgSzR0XFRSsQwyRAtvpzNGSoJTN5XwNcF
4USCjmw8Qdibb9QHzeiebt+5jTTTbyZG50xMgxJu4HcwZkoGCCj5nO4AAnXRQB0FQrr5LOYUEAVL
/KiqMvkDcNcgsXzv3PxZmyzZhVTXfClP4RcTEP3oE4scIUfkcs1u3A5+djU2lNqMFZzmMuXHdkDw
AvbO0mOl7/8/Vim4JDyKcAr4sBaD8ICKeZh3427pRR5PKMx/K0//HiaMrfGT4DAFRo2HFTbVIk1B
PYb5Hq+4z9xxv1QOW8xABMJngsDp8rOzbTgXRhzBCACwoFJOsfE1V/dxeq2UtzIoRE8h0cI4k5Oa
lekHOUyofKzuO09yg4N5RE7Szm1Ru9Dm+4fi1aqr4Af/gy8Og4tDW8ZQzwY8iW1etzYmgD4btL6k
PjkyvxPl7DY15UMgH2Iril9ogTHPTlTdK/5Toz/1xqtAMTZ1fyWDi6dpzUhZl9g/+pDcK+68N93a
DS7qr6bdf95XBpOyErb8mJXZlLs4LvoED/+wC1051Z3eLC5qHYhM16ZSrORw7k7KWejHRkXw6hqd
+XmB6lha5drPf+nCV6I4/fM1H7w8ai07+jza/rCvpgu4ZYXYttvWeEHRUhQDM258z6Q2R3FZ0H52
hmPn/upYL60c7x1iwyk8AMxfEAZt6Z4JCDkMlKBoDsyU34/KT7vCTAZfRnPr0WcACr/EIvafbRFA
+1gmiwjjUTuNFCgLKZJpTpNfWOCp+nOS726rt0gE56eHoJu1GMNz6AAx7RCVy2Ic7DD6dlvKBp4s
2toB8gFyaJnK5NfhrfQ6KqOyM4ZuCRn7O82bMAHc/cg8hjYX/2L+mifNQYL9WnqhF7r+k/KPi8C/
y+eU0MyMxEjYErKa7U7Rro1670/UKYPD7YVuaiGAOFTdRDuFofE0naXclrPcYR5MgxtBJw/6yizz
Zenxj638s+n0Ar+1eX4reZzB6PJgHKUCgyYA9FRMO9LvOlGL3LI3vPNfL4mzFZpfVMY4Q9E15ZmO
D/4/r2kuZ/OxZdzZzLlG06kbZCeiiVs38UGb2f72sSxafGsJyy6u1A+AGXEYp2h0B+Gik2CefgLv
R0bbQwewr9uitnzgejXchSJ6ojfgBcOdLTA5x+xAuTbgXAulDlO3vXtb2C98wD8XZhgyBQuU/gcu
kMKQ/qhID/jpZHZJEjv5nNnDgM5gxbf8rr7PgvAZUALfQ78tAU7W7EvjRzSUF3+SD6QfDqrS7Zq5
3il6j4/N762M4S+ttmZlRMhMrXFqLZ35VpSQOwoiKAts78fRL55HGp50XCYDpIRWSEJhCndbs/+7
NN63d4ma62UHv7G4KOIE++IYO/+CKjS97lDb8Wf1ry7Th0jO1UuGT0iXwkpoeeACr7CzWkAla5Lw
tbkBHrvo/Ick7toqLBzV0YjxdMDLIXWixDK+pxi77V0VbEdJa5l3QvTHxSHd0BU+W9aY/aDNfr9s
aHnQvOXpnl4AWO5KqG+CnRzQnbsFudz4GgC38Laibl/Aj/Vyd7yO0HyZE9wKfzoY7DQAijiRL2Uh
evqK5PAX3Y+YX1UE7qz8WQ1uL70vSILgwbm9nO1L/rEc7pL7YQp6QwCQOUOfHfumtEwf+Xe/7++S
0HySOuXttrxtE/whb/k9K/s1oAJvTjOWNWRvQ/kZ/HrWbQGiBXFP2aoOGl+luGx+TE/ZKFvlBFTX
KrXDhuynXlTiF4lbVHW1HlnLizYtFnEKJjXGYzTf6+B6bsfU0vrEub22zc1DVIgxJMBjKXxgSJqC
GA1m/NByErtNzHadHglEbNqqlQhu+xomzw0NEN4Q9bWWTnX/0qhfbq9CJILbsgykig3zEVhI1TtJ
bJqEIHsTtHsIZPAjNAPSUckIhGmgDxyV0aPJ0S8EIjZPXjMRAVIG8GXeCKE7YZBzDQ7LfCB19Aq6
b0eTMFlah/tY6QSNApt1W+DR/1faohorPQO9dw28bLzdhqPhmbvgCMDO48JOHbqmU7h/c0Ifwpbd
XQmbDblqmYRcuklArRKan6Kceu3cFoK7utEnDudB0cuByTdDVhUuIEuoEXZJqCMbcyS7cjfuZ48e
F7RZ0eDWtpuiAA0DshwxdL7/nsW51Bga7Fwa1oo9FikBVL30ICfFQWrRCdPW08XsWGjPffek+qkX
a4BqkZHPr4DKLEfvt3d4M6torn4P5zYnKW6iUcKo7nRUbA1965ldokde3y3vhtuyNhWVgsiAYJvx
aFk+X52mb0YKRXVksYjmY5UZj0B5GKypCJxckw8J1URY0JuuayWQsyHY/VHLwGfijMGXtHLGnNiF
eZgK0WzhZhiwksMZkmCUezWLYHsxBu/Be+1VzzzWQtDnTav7IYavSJSKWkQFRV23yC5Vtx9Ri7x9
QIL94qsQg5aMJA+RbMqC2opSb5iQktFemSSaqdl+062WwmldEacYl1hC+uC1dyIQ3km2AiK63o33
ihXtRDmgzXojJj//o3o6d7/9spsms2+RBIoslFEdUuwbep95FVL3ra0OexStDq2XnrPQEiXTt03m
SjhnMqfWb2NlUUNqDe7sNPa4j4BriimKHXI3+9tn+P8wZR9L5WwmKI+SLgwRk4Z0OGr+3kwOAEte
3jDqi18+9tMlBwSTQKhINbnorR8LvSu1dqECN465U3iZPT6NQDZQ3aWbUfZEbNjLKv6IvFd7ytmS
cWKtSYeEOCwvLNbeN/R7/M+RMuEUML8Bt6rDL/Cd4QXwfvuMIQQZR+gJQDKz2LfVVpTi3bx1KzHc
3hG1TuOoHDBmM4x2QAO78F+isHLNKBMc0+YprSRxm5YmCVh02SQ7XdZaefljmkWF/c1jQWMsQHoA
H8B4yAkweGsqZuBhQUJMz17z5ND2j7d1TSSCu00sRTuClMBV90y3W5a4KivtgYg6BX5FZn9o2Gop
y+9YeSsAZ9CgBBKDk0yW+m1yy0toL6k1/bt/lR9Ac++0oLg3Aci4cF3/807kRfc+NpJTikST9RLc
2igxNJ09l+pT1Q2iUE60k5w6JGrpAynhVwZRtlH1csYTRqDDr8qD/qDsUnfYjw9MlB3drKSCzogp
JhiwkezlMgJ5Wc2jTDsgGDjyz0Vq6KCuDjxvx8wPhrMUUwM7dqev7NiisZxe0sI2v9/WoWVlf57t
x2/g3A+tp7EE2irKRepTV7hjjUcSQbfGdDfpIu7LbYO8WjDne4YEA4iS3iz5y2CvnhaiF8PSdvJe
BNJIdLp5pKs4lr8cTWa0+WKyVFU95WlkM8y2B21zANSW1bej1+bAmQkCKLKaAUlfOTdRXFj1COB/
uTK8lr1lMt4NU6nYwdx9LTP9lCI4rBTVy0vtWFHzUAfRS9X4Cl6Z8SGqM5dUc3VoyxIzj+VYWWaS
5HaopdpOwrsnTUvLqDqbyrHTS5LvZpTsaT4epzKzeykeXT03v2mUZZji7b50PnImdXROFnohOfaf
crN+ruMst881RnNyT9cvXQ0EQ0XrrM/oYy96T2vmT5E+ub7KXMQvD6SSIsylTI8pWI5B3+BlafdA
a3KOy+pC5Pm+afoznQMENp90iqFhX+5GxyfZe1xqlSVpFDiTAWZigdd17pAi0LXgZ08ku5Gmb6wN
eius8tOcz5+1udkHDbCcCPKRtUp2fUTO0lTEdtn0dj5/S5Ri17DmPm2xnKCkxyAzT5Xxqa5L9Bj6
iVMr8kuRZa7ZSU+p9Iyq8GNbJsD1U9FeE4MfPKmhltF7ZWa9RSP9lJgm8Laa506nmaWbyucIqEt1
MJ/0XH/Mcx8tKkbwEBvI/RK1s0A01Vq0960wZScl6q96KRdWl5qHIgLrQIR/r9dTYOlp6ttxrCoW
4De/gKz1PuzGa5hLyEySV6lJ7aL2baVWJjsdRy8HjMDcRscwTJ7VtPpsJgvplZq/lSy8jo3uZpqx
q8kcWiGNjhPV7aBBnrhpAltL5HPYQhsD+VJUw7lRwtIN6+KBsv6Qx9KXpjYuZqFc0ZDpGKl+V+v0
2CS1A3Pys4p1uyqN0iJTsJelZk8rDE2w4jSHOrHLdB6tHnwOeNBMbtA3sl3N8Zex6u+IXPp2mqVo
3ZtjNOGCxKvrtGNQ+cjh6pk3p8Z9ik23JAI6r2g+9B17j4MksJDiQBolN1WbdpFTNdWZkPLg6+Yx
09XjVEXzqYumn7lcak6X5O+dYXq15lttpH2pI3rswtSFo92xorTliX02oAmDNmB30oOsj2ixSxNi
KX3lW/HQXmMje1F7/2S0SBUrpY8lB1/AEkRsNgW5NSiR42fluS7Hc0uyHxIw3vox93JFvszseU7m
73o3gz4M8ysDnrB17xmjGllB7d8pUhJZWU9Qz6ginNYPZRj2qIwe5Cy++lNzKSPZncfUacpqLxm5
26q91xgTWDMHMPYgf8ro1z6R35twuFcoKIKK6JX2vVXn8gRkXd1S2m4fFWPvLtCUelNeu2r+pNRH
aaw9lTQ2eHl2YTmYlilJziwHClQ6Ka0uqat97jNHHsrrEE3oYRtK9Dgm5mtBwy+s7p61jEZWBA8B
Xs1jnUhuh4nDTPXPVA8+BXXwqNbzQQFtgSJp9+MQPoErs3amsLokQU5tNdFsyoIXlB6hhKE7+dW3
sm/3eq3uq65y2jgdbErpQdPrDMgjwGnMm3Mm5w9yIX3JovAyzsjg6cxRcwVQldkL0M+9RFJTC81T
P+aRSJafT6mVgYTO6qoA9Jj6/FhWtZtNnWLVtD2R9lWvTQcYYA+sTC5pOT4nVX7X6IBWrgkgbSkJ
7DlFdSvwWzeZ069DyMA1UQ3ebCAqNMsDuOq8jsqofdDQVZr0B8ZragvI8bshUaBWk5pbWkUfKekv
eovXjG6e62h8DnPtZxLrbmvUbuzPT3OQvqM/69XX1MIyoJRTo1t+BdS2hN4lSnVnyNIpLZtvuGsn
quZfQ1LJd1OAsdypuy/YhGScgbgbzAldwM6lBrM/1OWumYZrkdATQJ72apVZZpgdkB+38nxEI00R
O7I+A4O12sn5kLt+1URWTulbLVV2W8lPTTTs2lpBU3kSPvVFAhMZkDNNUgdT4Y9Jq7ykGaxXyeq9
3zTHIlKOJtpUNUV6Yqq/V9XRkaLMGsfRHdv8vgpAU9OBNSjzH4C3/USN8aVXpM+VOf1oqFJZRo6c
vUzcDAihoKMKHZXER2LEUCB2ZoV56mheWmMFpJhCB3kKhhPq+tx13QHtUE5SdSr4xptzj5RG1ALC
JVDujUIO7YLpuEPlIR70x6bt7DxAJINjJLF+b2btz7rpQOI4yqWVpu21yNPAYlJyTVv9mGBgdy6k
wmFgT8mD3puK+dQr/ada0b9OfXM2InKsoshJQv+eav27nLLvlGAcZNIzYEx3Xqezo25Wu3KIHCQl
zlpQeIaio22+s5MRxQkMhhdMshMJpH7S5KZy+SlLR8XSqOzmYXbJW7hWeao8BcWvnhTurBcwUGr8
Q6Z9ZsVtdWzT9iL3/W5Q+9e0ocekzz/3c+T0oPrsIiyn0/UTKTobozjPUzh2VhIpBzan57rWHwHI
GliN/hwl1U869w7VfVsK2bssaY9NXiH6K+rBLjPqzITeEzlQrUL13+cqN3C1yh9dJD+q4J0KTX0f
jzPMlPoOtuynGmFG4dd7ZfCfzWnysj4BLJKMBkQ9hoEH12MCiuF5SI5omE0s2s77Zuj0ndJVtlIq
h5xFzqBm51jKZdvElJI/0q91qR+hH940/ZxycuxZY2tGeW4a6kxN1llh0Nqt1Hp+PMKlUi+K6+c2
6nZxEt1V6uyqfn/yzfQsjRMKyrOjSPN+7nqLZPMxL/B4DYzCSSm6+IzSsDIzT62hAiljmxf7vg0A
+T5rnysmu0U7v+cyY3bS1ue6p/ezpL4HCtKvPvsONM7PvgJSTUBZ6qDnCo3hUcnAEzoFdwSUkp0h
2ZFc7gvFfK5L5hDdeGX5dC2z4loPki0X9B7TOJbPhmvXA3KbsBNRSGfFZbeTquEuKLV3vWzhY4G2
UzHmylnnyKbvkox5dGB3gznuDaMyrcTXnLxsHlJfcdvZ90aSnmrM2MRVbS+E6UZKj/KcnqIk3XcS
c7JxPupj4cWksGlWX0F46gyt78bqeO1YeSR9+VBFQExsJqeb4wdVSo4E6tpQZKbI7Najsle78Qiu
Gjtn6T6iPrwceKTGqtvpSh07hu8fZH9+GOShsYgs9XZvBCnMJkAgwvLu/0j7riW5dW3JL2IECQIg
+Upbrr3vF4bUkui959dPss/E6WqKt3BH87hDsXsVQGBhmVyZhsRC/Mfwq5/9D03H+2p0+0kfnsF/
cdWx0R0J8KRFVN/O6PZajPjMVIwgMKErbvlNouKyqCCOTTwScHtmmWF2BQRrZCMxi1C9a9T5DpiC
E0IWD+8zMEjaL0nCZYHUJqDLx7ytXmKJnigBeJQ3h6ZnV+HQWRpB9MnAJh327RHN5DsSGzsmDSat
513G1HfW9vvEV95IG9pKbHwU6JQf9bI4SHX+VqTNiAid/dLr/MM3shnCZuqPrjRsv8jB3I7fUfq/
GZ1uWNAcy+WkafpwXfNQMeOkwh/U4U4wpdrFv4IY/nHq6c3Ak4daWfZXjm/bNj8EHQQjIO4bp9wE
5Y8bjOxN9jMzayH6mJc7KIj9quTZTFmM5mHyo6HDa5hxO2wLr+nq54iHe8nvbvwu/aXpbWYWPb0q
g8qduez6PN9PVerxtv9oKpba6KRXljYW+24ufyY+AoCA7f0m/FBq7hldfGto3X3TtDu1YaUJQPXH
RDlgMVp9S6vIwye0Y7j7cOIeggAbbawHLQiPNJ5Q7pToA+87N5XSX5DctaIotHU2/9B8/23KU0sO
U89v5uMwwZkFaeUEuvKcd9pPAOYCC5AsTEuAabPrc6tG6hCP015FADvRziY1ewTljk0QdfkxdI3k
xOqR0bQa5ufjGa9ayu9ZWB6nan6XcCWSrLaNsT7O7bSr+8rLatmp0f0o1PkIzuy7YEycOO28uWJv
kE+DBBa+T6ZDuw4PQ4c7J08gEiKgnZHV+SpSKfoMELGTi484JZ4m0WNdyanJkcMB/6ri6avuUONK
zIQ2ksPJCILx2pvr0Zkl2U3y4RDU1d4IA0tJwpdhAJCb6I9VVD7QMMNx9K/brB8steduz+fTOPmn
xqcnXmhmgeyIE4CIZWl819vqihWdN/TsriUAeNH8UTeG1OoKfpTofA2OEaeck8eg920FQxNRvNze
bqeGPVgB+XPik7sQ89NmkeBRDpVxP8uaOcqVG+q6XWZzbLZtgScov6qk1koriv3k9jDXuylCmUht
Jw/IObuYu+ssZnbW4RRo7L6C70FqgTFk1fOr9H6WxpdcrzwmMQsSMDdNr4Gl0vjNULQ2GfZRUX6O
lO+zIEXFLt6NerY36hhHGHI3Rr2fwWxvsUl/kHXFLWh4N2byew7hCYv5/oMht7+lCnqz2KjC4cw/
ShgaNaLOU4zRjkdlr+E8ayMGjHwGyiI/eohr5ZZN8Vu8KLEnus3GGkMe6X2fBTagvXitxgPuFQaS
6hTT1HCHmBh+rpv2zwBJwyLzCzOvJgQlUHdhrVcVhVVSXpot142ruFnyKH4vseqBltGh5Miw47Sl
phSF1z3TH/w0fAljnHU0acxprG+GBnefpMiHdNQQYwO8TlUajF4QDafeIImpjvmpk4bbuZCtIpAV
iwf+DxKAWbuPnJhNPwN/diH0bhrN04BHG9VpKTCVNnxl6vQjl/x7RfKPKMCZhd//8UN2C/FBS2Xp
KSf8Ppv7x8xvXJXhIehb/qxK8TOJg7eqI04V8p0RJs9gdcEJkgHhDvIccQDcUlxgboo1zXMPRada
Tu7jCldUHR6h3YEPkT40XbYDkQ7yw6E264w9hYP2O2wxa5jLw56x8mer1rdxF0CtnQBxAe79dxmq
QLyC1LlaNMdONg4jX7SZ4VNIT5E0+PMPRQquK8SN5ixnrprquzmSDoGRuto0QKYZxNBxeE2a+kGX
tGPV+b+GfnaGrnZKuCmZsJcIt58m4YlNUDVVJVsdldeYjnvMA6BRWDOLDLlZjgg/DBTCxxBusgUw
STKsedTsoI/2ACnlCQKMtnPruL5rqtzrhsGdShRQU/V3Skv4Ih0uo9ZRDQtU+O8YMkQtcm0/Gzrb
r/DiZZKOlyFvr/0wuILMtMvLcRcHmPxsEK3p8LFsRkkvUDyAH27w7UtLKxLsgZQ/RSUeUKYcCkM9
Zdn820e5KQVokBlDaapR8hTiKmdz+1Dn/EMj1SOkrz1Dyp58Kd4XDT/xrHSRpdrLs6uP3GY52Bun
ypLbDPM5SDqmFuxsqBA1jRPkmsO60o6G2eUFguBBpk6Utq+FEgyWDkx6k4GTaYwcXS3vZqgoZHR4
jPX4pZCZrcj8RMPeJAGg3Tw5aOARSCYpN8csMSsMQCh+fJcSREDGVL7qM6Um4dkDK6FiSXvZqfzx
IQgHCfTlUmtCffM2bphTl+x+ygd8JtWH2jh5UYPkiQ7t+8R9c0xQAW1ic6kx9PX8zLrOWmLbpClu
m2ourSyNbziyvqyLf1RGcFcqnZtA2BuELwWOAHj2yuKpriJwPNLrKJLuMyW5CgicSCdlWFHtAbPu
KVnraQOSGhrQ97Gj11MS/ZpoHptFnZ1GqTq2eAzACweKD6PyQsWws6UmjG31h2g/43VvB2eEKqeC
96evdCg5qXvQNnl1kL8MZMJ8SBbs2k47zKkMWdPs1zioCCXnvR/H2MBpmnZFPXlh2TyRVj8mjX8K
5vG+o7306e6jNHFZCCUbZEZ5lMvmWHJk5MxAjArthKqtzbgiByiwu3MzeCAusGTqn3jF7rOK/AEp
oKOBnlySgBmhOIeY71N0KFGz/DXr1UMw9Dtfp+9dHavWEHUHrQ5fGK92IQrhFp0K6BpAJluTofZc
lbGVN91DUY2lKek9psymxJ4CvHlq5ENByMDoKZygqQ3aT7+fFbfphn2dafjDGmQ5ot+1qrvQHc0Q
MRu6GZaTb0I2cbf8EIbQVfXjawmlV+i+WTFKHmZAk6s4mz09bu/qJPjta+oxntkr6K1/ZKlxBaKX
x5hHkqlm9BrKSQ+THjxA0svpUUJsE8AwIv0x1PzQ1Il81LJsV+DrjSEuclTizyd4a8sEj2/SPMzF
4EqyfC31kM9ENRFigb271MRYqqOSgGoudOK8JdHt4Nv8llzHBLImSwgfEeSzhX+HwOwh0qmdZfFb
0qY73NZ9P7HrRqF7nkpuQ8vfuh/co476B7LMt8tfr/3sCXUjJ05+TIVyX5b9i9JXN3HaA0hM9xIK
l0Ei36NBjK8+RO7Uy6YfGs5kRF41K7tsjGqz16VTpho3ACG/10M7IYLJrvxWc6KYXnG9jEy1rDCw
195GtPrTIyvmoLmcSvWdG/OjqiOBKsid1msQTiGHEPgonMNHTR/3fjC5gWy0ZjLzyuu1cN8EhtnO
2ROEgRwuF16v57dS3Fltzu4ULb3qfBRiNaV5Uov+ms3qATLJXsSY07WzZklxcCLtdAi4fkKe4So+
Gaxkzm/lOnbKtC9tTU9PUqFPblljNpRLKEhmcXWnAlVFsx6VKmWHaugRAGiQIkSGk8/0tZzbD1nO
X8ChYBVZelOXty3KLWScqamh6GKlLEhtP8y9AAXC/SBpplRHDmaJAb1EOFOS16nnlUsV5Ng6nsCC
v/TSFGId/W1W8DvI4f0MpvYodaNu8nF2qzHdNZn8MEv5bR2Mjq83exR1XGlqThoQR9CEfp8MftRn
4vh16uiNgvi5y72s660U4sCWUvaeLw+dOdZDANaP+TVL1AHSopBEoFK6r3hpWElJH5k/XusjYmU1
KGUzgaaJXpXPk54hDCmtXhlHSP9G19gtqyoSYMA1xeOIO2g4HOsUWWiS7EOFHzskySbFlUviwB06
ONcoggShomQHFDxf5nyCyrEK5ZlCkqGzyCBhCbbflP/pYkhokfAGifZd3dRI3YeXsspK+Cf1bZQQ
4HPN0zkUhaL4IPvkfq6mQz6SjzqL/viTmplzVXZm05bvPEKZagYeNMU40qg/8RpOkNXj7SDpj0zq
rsswvwJq7wRuuN95Fxom5YPbacZ+TBlKxKWCJzHx+ob+HOcUPM/SYzoOrkJwxVFEd5FEQwgTeqVI
E1wjBoqnT80SJN64wSHUkocnSal34UyPVRYeoqnY1bX/Q67AiR6R4ziPT2M4WA3OsZOEBFESb0+E
h1dhjtvnYxyOhB+G4t9PcrQbJ/lDVcYdz2ovad977BJGhdCIgQoX5JaviR5jiIyPJx15D9TurRjK
nFWCbEzX9yNvQKpUvRlL1sZLJ6LEyjvUzFCcCFl/mnA/JV36nShN4JY9uyesgEKlTC2pVN1E8U2F
0daU2+aBIIgdNICVpBpFLW4RpdetiEpXHQmdCNGJAJm6je75woatGsHoLAQUEzdoWFZXhRMUO65b
enpNwF9jBG5DnMu9ye0W3n8BYmsZlzHhYaokgFLM00uq3rTybugE453/A/zmvzbWfLPGVIG/b8ZM
lD4Wd3pd24iV743SOPQVHJ1UOIaEoZEohspaKLtqkDl4HJ6Wq3p5rQsA61IfdtWuzIY8TzMV0zjl
1Fph9YbahZEYVj/+lAqLqu+XrW0v+6wTu/qShlKXBknRiWU3qDpCgQP+heyzU/WIENVqjqqgzbyN
/DkzuOriy5GC4kiOfQ6eW8DtG8+3851xhZKlhekpW7C8pXN+aTdX/Xy9SMI+KIAPU+cWZbHRS5Xy
NUPaS8fffaGbCSGNmaOhGOZlbCq17gl+wNI2v/QDVni7qBkj30fMBjg8P0Az7KawMotdqYfCLZ9E
4PvlbFwytgLdNbpPQA2J1bLWidtrSaTstjkZfAZUWE/oZo1UD3UOA91hIWVGNGwjqb9aVAihIwmZ
di64+dvY0K/jsp7SJdmU+l2L89k4ius/h275olnFftGPjIAwSR5Es/OiA7oe0c2A4cmS+HOAYaFm
i11DtlqojC5MdEpsikA1QnsrLETXTAAwR+iXNA6ibQv9ezAyz95/SOhEJ0TfPCKY8+NMNSBSTVZH
BHK+eJkLoCGiPH1kqoba8HCfVPSjbhqrmTSbNQWYtCqoGA334azu5KlAm9UPLaku0cTA/4lqwylM
JBs0occCdUMdkAYSaYWpVMpszUjqwTbQ/0qQkrBm6Twmf7oofo4aci2jq5XP4KfRlAPV48OkRA3A
EYELkvzDJBErzIhTDv57hJ5PODQ/qy7ex5W6k/AKW1WdHvyUO3EWempLHMg3IgekMRKI6UALJOSB
NJlTo5+YH1vxPN9G0uyFHUrVYxsPZlDEHzPewoWmNaiIo8QK2GIkIKXyXanr19A+f6tRbuMUnUQ5
Qlg2S4eqViw/qp+Bh7b8DlWEBMlcPMZXPYEWA80Gs2pLlxj+1WCEoGMVQSU33z4o60CWHeJiGC3A
nT/DXFUM7ALqchxpnAH4rLtRiJJGVInev01HpauQ5kKRHwOuq2MYhRxqbMHnsZetZaQweeL2aC1c
3UigH//FLZ5ZW47p2aqKtsFoxohD374aN8srwN/80+COz60lpkjZvmKGqkGpQKWypq5egc5X8iEg
OLoL+xOYF13tHnpMzgLoVm8VwQOubr45Z9ZWLj8p/FHPR1hrM3pfqiiP0PAqjwzVVObCRgB7lXfs
jY/ZfinHGEN8zHL5GKlsh6wCg48EnUDAZZqOvmHO/QjQyT1BI93UeHTDlfpRo2CH77V9n+i/VSrt
56z8Q4Pc9UtghpvGrmcR1emm0wA0DOA0GRpC8mr/piCl6hiApzAj0w5zT9A30wSOfhPxeWZitWkN
YV2YYLYXHYi7on+jcDhgJjZLIppB2op4FFmW4QAVHdPOa16E1I+CRlsgftSjfwzMNWD0EO4dTLef
6kf/QB7wzdzqpCuljCBy4cyZcwhHKcYppekxTeb/99Hjb2bWbkIbMiYTwPdqbafMJ63/NcT3HSjC
L1/cjc/0zcwqekslFmBYHGaGaLBoiSpvcE8km0a54DxsQQS/WVqdOSk0iDbUgMMnagrpTj6/j1Xs
ctRSDaabwRjd+o1itn56g2MjMC5a5eowZmrdY+4OvnCq0WfXX4tON2tSOTJkZS/vp/A0rt5jjDyj
WRJ9ut0FhB+7GFXrf7ZHzdJvlohD9gUQ1+UgrGLE831dK2SzOdFQQ4TnDY0bvIWyjsJD+vPyqgT7
p6/wrASSmzJXwOebIrUvDXfOr0dwjIqIC7aCw29rWd60s1ckwLQn05cBSeqF1CJOcKh36XGJRlH9
d7sb1FV3/7IyKutQzGJMp6tXkg/qNGsMcHF5aF3GXpvu6PdoAiip6GAsv/3v7/RlaeU30NKtUbjA
wRgs8p8BrKO85yArbK3IzV4uL2v7UHwZW/79bCPTQY94o2JezgccKHmUIDOVB78u2/gcGLu0opXv
YIFUUuSaC0VMcr9Qtua2b6NeA5YG9egD5zwfMBwBsp/+GdmvlUL/+FaEBxYtdOVVfKOaOx+4KhRw
Q3QdTlP2XtQPlxcqsrHyHh0duzynM06lBqWBtISaRr3LZREcfkMbAk+xrAHarAA4/pfOth92qdpR
PGTdQb+Tnf6mskK7fim8CEwXiGJ3CwFP6KSekINxIx44t/zpu8+OCynVIaMUGGgJAY7/hHb8GJ3a
yEYXrAOaMU7sNPdapPfRno7HSRVcQpH5lXsBFikvjYUZroiBuGv19Gr2Q4FshMjGyrUoeWH4HC1m
O5YOsfRYSD8vHxLR3185Eg1iV5qySHSCxLVkV236fPnvb8W8377R8gPOvlFVx8qkLwZ6V3UzEAol
u3lH9spBd1H3EM1wipazciBGVEpaHsKBVONTABCfkYk4HbemMhVZwQSIomAala0fLi0H4GLgOHTE
WyQplkG1E3FbcD3/+petO7O0Ol9tldeShGo9xjF6m1qNVVj6vrJlNwdrgnA4bdPRn1lbnbTch1Z5
P2N4Z0jtEqyfkZMh0dz1h87mbvv0L2p78BtnBldHD3zBBVfRigRjLPAkKBrjcGjO5NKH7DRbmNh0
ogfRKpcw5i/ff2ZzdRqBkc/RxoLNZeBj0YDsXOpmrugYLu77kpnVMQx99FqCZRBKaZH/ux27LfTc
aspdAzTL5VOy6eXPVrR6zYaMS4GuYmZHAcC+MU46OshR+y/v8pmR1XPVzBxjBhm2TQlkry0bt06b
I62ogAJ2O9g+s7N6smrMkKdcRZIiS8E7MQpv9PWD3KYffgbhlwC4D3n8WZU14IyiATyyGSwqVDU0
IDVlY00/NU8B51xCcV/ayYfmWT6ArxvdXLt8wJCTA41kO7MRzu0xbXNkmIMiZrVPndxKLUOwDaJf
svqkhAYZ6vmYOpQISkhg1RnJAIw+BaQhFbHXbxQJFJkohBsyZDv4WtUQHDdhkfElX4MAxDJj7u+D
U7XH3IwrkmfeGtv7Zmu1rnaibVhPn5cvvtV/lw/Zc4thB7i2yjKuIwvgEEDdzdbLf6PnELmiac7N
W4lVyhTyjRDpXeU4kBZDmVBFyb+d1KOkzU4uRaelgzIN7R6OQXAzN82p6KZxiEsRbb21JRt1CdgT
MCSgRWdCV2QXQVfSrAG7i4bCaQIRuf2mKzgzuNpfQ6vAnwAUpe1rr4b6o81elOL+H7zNmYmVIyib
uQNnEMKRNLhOuqtQvjG6x8smth/YMxtrJ6Ap0kwqXMT0NEHNRgFBOrseQHsgH4VF9uWN+ctRn9la
HYkZ8zpKuXT0Gqd5Jlbpxi7K3mZna3/oLreEsfLmI0sRVFGdaxp0RL9HQ3OYVsMAqBvsDc4iRaho
kCJcZg5riMtqoghi80R8mVs3E/EvZEw+lRw+NPOTWhTZzX1wWp70xAUa8e3yt1uez7+288zeKmJJ
BuJPVMfxYBUmRdivQP64bGC7TnFmYRWlBDRV1LhFzN043fN/2EBqp3d8M4DDMGyRz9pO7c/sLQfo
LHzVRx1bmEELg9yhMbfosS/EXBjRAJIc/FHLDL2Ii2M7ZD6zuQpStDToKBtgUz6kvzpwCWsWNaE1
O+EFkuzk5fKWir7ZKlaBQ04naUIqWhiYE1yAeXHpXDax/a6frWjlmWY6xWHdYWC7Jng2WwAkmje9
HoAguU8LJ4uOkfGz7AXp2eInLh3Gla9CWb/sZ6Cs7SoAlfZVYJwiNTSV8WNKmBmJdG+33RYFaa6s
L9xLawoVua8jZgAGjkQHA5g2JsN26jWQpw55Ebqt7Xv9ZWvlItVwhl56DVvhnnuA1Xr8drhNvMZd
GNVKrzkaj5Mn+IbLN/p7O79srlxXj0HBgqi4eZXKd8MY3i6w4bjSbo0htPqi2Mks/Mhn9Uopslda
Vvbk1/fGkCtm0+WP40AOsRY9C37Upv/+2vQ17wrPMqMedWzERF3dyxzMDiUeZOLq5+7jP63SObcu
29w+Vv/dh/WQvO+PYYnBGJAQtvItG1unjLTrMpieonl2tRZ4TbXqBBdo+45+2Vx5vaEnfOyX753L
o5k2NUZaDPPyskQmVo5u1tK0MhSY4BjyS4pTR/78/xlYeTWFSp2vFyV0znLM1HW/+D/IRSKhpLrG
uA7EEa7gd19tED3j6cLbbeyi62Cn7OCmLQo+iIW9WMwDse3VQBWFDoBuEGPNqKFMUU3qFPb0q0Um
SbrWrqr9wjUtKgIpm/f9zNJq7+a5ruUQjV67bUoTQ9d7IOxvFW5YgELvDBq9GgN7pVL+0gbDndYB
nhU8dgAPtkXwkglFJrcfqLOfs9poJVSmuvARxRgP8e1CEo1tNjH9uXSuxEGTaPGrxyM1Mi2RKKAr
4fQQtLo5aVd9f3f5cIpsrN6KELBLID8xA5jzH7y9AloyBkTgso3NG3a2ayun3WOIbwLjOXgX/Kc0
eWTZx+W/vx0bnRlYeWjZb3RJV7BRE/jf5tNC39GD61L/CKAqJOY/31yPBvppnYOVjcirYC9ssob0
YwDyjPwojadsdP9lPWcGVl4PE0A17WcYQHB+YGYNoev+Rb0fD6OT2emdqCa/Xcg+s7dygYk/BWWg
IT+VvcmCojwwJwu19sG3P9iEoVdIHfgmMfXWTH+LaLA2D+CZ7dUNDwCIqedSwiEfjlH34TNgX4Gn
v7yjIiPLv58Fs8k8EknVAJOJixT8Cj1Gi9hRSfLd/5+Z1YVtVX8GfRy+2wIhSHXAbdVTK2KA2o7M
z3ZsdWVbhCNZPeK0t7aCJk7s+vsOHH1ooS8fKbrJforqMtsh3pnJ1Q32+xFSDTUOSMYzq5beMMje
xG4zHCsDw7LAaLcKZkvflGF/eUO3b/aZ4dXN5urQ5umivaGF5mTpB+0oOeWO3jBvuQpi1W3RSted
FfDL6KxcrkIIBppP4WX/EQOY17gbOxFf2HIc/gosvxb3+VvOTiVm0CUQKS51ktqR6L5XS7dOwPkS
CPzJskmX7KzcSS7lIy1KqAAo00MYH4HiwggaBsRHSwV1SQBCFGUSaZ1uP5Vni1v5lI4abRUvX651
MVRnN17gTDFSR6iTHTDA8yI4KMsa/l6jwUGRrRmISFaXIh9TSL2NPQKFTz3XyAmelmolQPMevxdB
BrfdyZex1XUI5D7siLoQqPY/dAwN6z+UVAAH2zShq8rCpwQRcHnlsdQ8DIx2kYbsjMHWBv0xDsH0
PaX/4rHOzKw8lhpyzCKGCH6Ztg+kXVfvMlGzcPsOn9lYfRrOMNKUT1hKXN51APwhUZrdtnS08tmX
MC3qUQxO1neYj/UnEffb5lN9Znv1pfKWJyMrkOPHhvGY5coLb0WIBNGXWrmopgzBER0vlbS+s8bU
f4hp7I2aiOR2eyU4DYQRDcir1X3KMdGJVGhJ+OQdBooC+V5wgza9kf5lYPUQK7EmxxJDlLb0Kyfj
s+vW76Yb7W501LvZWtjBuhffsC/bFa1rddBpqVVpXKPzMRlOXF4X1Lv897c9+tm6Vke8zau4Zy2O
3yKMk7v9LnwGY4S5wJdFooyitaxOeomR5shAaw9E7xhEuqlSQU9826merWV1nMM56bp+kUQmHvRc
wNrp7yHyZRpegbZFJQAqiQ7E6mBLk6LQckDdo44xZTZaIGGzsuQ9oQIftJ3koQOg60xWmExX8XRe
a9WUEjwV/I7kHgVFxB2cgk0/GjRIgDSPD8ND5IpK0svH+OvFOLO6ehWHSkpmY8lKggzEieob0XYt
VBBKECWkItT3Fm5fAWbpv0tc3d5hokEJtgh0tN3oGkNdbnK3oMw5+r2+KZ8yO3S0N9EK/4fj8mV1
daXLrJ8TQPdRk4OC38KkzF4wRmotTMqYnNn/00X7sra6ySPwDr2eIFdfsrClQp3vVABgkv9FBWL7
on2ZWt3pSUnJqDLcacikmXJNPH2KBHdt261/mVjd5ZDw/3soozk4kEjdG4Xiyb0oBlT+Ds64qmhc
UUE+raj0M9o/CwLrrAUJDXp2NhokJtiCbtWpOjVj+EPOIU9WQG9ABQNc33d/FqKTvi5Pvdw6Cuan
277JTdJRL8KENcPgmQEpkjooBMDWxad8vyfff+Dqs+ZRKBUEQst22x4S+jB0VzkIiYfgFPHSnCJX
cIr+/rTfza0+LQtR5aFZodr0zveiI4hGLOUakwVLjQX8n4Etao6KDK4+dGMk1QCqGdWeh2OfXlWy
YEXLD760fyufPVZ8bGpeU1tvwEqhguS2BiVUWNmV9nh57zb6zN/3buWxZ9C4SdBpIejk694iCcxc
MH8fiytyC8HCm3lJmcAeT15ApOCJePEF+/j5484O8lA0YeJDZgqU5r1n8PJgEJGK9N938tv6PuWn
zkwYUzsbWREwENGgCO+m472iCr6WyMTqVYBnaZq6xddSSt1Swze1mEyh1JLIyOo1SCqp4EnXq2CC
OyjqjiSnOhA9qn8nRN/3avlcZ3vFh0AG78Wg2sNda/tehzE/+a0/EHeRaBZ17kQnb12B5nI2kiKH
NQhxutTKHH/v74A9Vu6z10WLehGsZJLJr6fDBMCYqIj091v+fbErp0GbjgcBwYZmcf5QhrFTDP7T
pC5cK00FBq8htC9ftY2n9bvFldcI+RSXeY0F926PSCxH/1xy8p3m5U5yI4rERFdr7UKUAqSbCYxV
/VNhoLSUCLJNkYGV42C5nrBEwv6lxo4O3vAPycW37VLl76cxjActTzUYaByAIXflA9A2v5fxpvYH
MWOAiZidXpHMFHwlwbo+J4XOLkEtG32QGjA7WKM9nsJPKQnDqWwODBOxkxthpUxw7dSV/xiYT0gM
ehG7+NPb7R4sOi+gYMXz1V8nrkhfR3QK1zNjPIAoWF3A2gSEOl3UTN0FSMSs/w39t8Brqctmn21m
2PCpD5cjP2Reod362k8pFwDARCaWfz8zwcusCaAuivWoEJHswMmqlS5pDEFmIzoWK3cxJJ3aFhPM
gP5vnH5GlajevFFRX847FEVUMCEpmrZyDwrIoQmrQL7GbuhBRjG9u/Jvya0Pj3hYIC9IN3agr7FE
xYiNbPe74ZWryFkdJPGkIVqzOQjOnKUX2NeW6i24F6W1BRdsean+Dm6+1rlyHGMJtoshDlSg6JaB
AlDAoQKH1ku4K5DSpCgyCq70djT1X4NrEDLIazqweICYqKQn0tzU3Q8fMVv5cHldIiurjDTURtDJ
dAikeoYZJ7CtNKYmZyC0ACs0z0WbuH3qv9a08hnzrGD2NwNnzTJiXb9VgDtLTvxztOofPR5Lem0I
U8PtG/BlchWBGBIJNUOa4Y8ZcA0g0DCMVCABJdrD5Sec3WUoG5E67EfVHrWf4XAb+5DeAHK8GwTb
J9q9lc+oZb9T4xp2gup2Cg5F9ZgOj5ePw0aF4tut0lcOo8vkJC/LSUWDLN8vDfbgKryJXR1Bjv/A
cZ8VZNhvAqPbQc3XN1r5kBnavaVRw+iijBgd0dV0GVi/zdQcHWLKJuT7IG/FhHJQorOxciEdUt8R
RJ2qrbag3QM7rsDJbxRDsJuoaS8FEQxArAHHNRYFLho4DRmusXnO7pF7oZMe7JvT9LFAy8hLIxwc
21zVmdHVJxwwdFpTucJxHF8KKAXKWmQJPtimM9Q5pVDyhULLZyH87MQTgylNRGrV9nsMEgxe4Q1o
0c0m0nVLR8UFDGuawB1un8wzm8uyz2xqcQWWsiJXbSM0F4aLzAlRv3rR31Kze5293qluQdYSuoKl
bu/m11JXl45LXTj2FbJ0WfFykISBtG6uXyFf1KnPMd1F1VXCQZy0NzSQtKZPhAmcy+alP1v26muC
QamhAZQGbHl6jxvQmN/PkiCDWv7EX0/bmYnV9Qt5BV62Bvms3tw3mIBlHDpkKM9IjeAbitayum/9
NA+lXy9ErcptBFau+ToY/lz+XqLPtXqmeQAYQ5aADjwlgNtmgQsJB0G9TLBd6/RfKyQ9inNg9WWQ
xEZVBhL/2YyDyJ4bKsDuLxty4cusywAKnZF81RCxJhM2bZpMXryPGbBVIyb99wTjC5d3T3TJPuVj
zi6ZOmdj4+e4ZEvHvTr0NsYjdqDNOTYfoBjeYWbgATyRAqOCb/Y5zXlmtM8L2mZLCAktbZs8LwJW
vak2JhjeoGA17QbNNARHXrSxK2dSJHPQdGNO7VI6QBUUNGzvid5DJhLkguPeGF8FS9x84b6u2Lpq
0Poz47EKbm75sFBQDF54k+90W7PaP+RBgwha7eUeJolEHEiCG/c5EXO2tVLRzSmo9Kg9SRXIjtH/
ZkiYQkEQKfqAKwdS55VaRRWeORrttOI2YIIbJ/pay7+frULlS9/RRzUM5JDOTHZNuhvSn2yMvXiy
pkE0KS8yt/IhJM6qPI7+D2nXtVy3riy/iFXMJF4ZV1KWLMsvLNnbZs6ZX38b8j0WDXMT58jlR1et
EYBBYzihO9OchvKUT5+C+VaL/IDcZCal5+M8ppzNYxMGCun1PJ5iIJZy201fsoErr8l5rdncQN/X
oIavEnqpRVtGyko6N4fwkSaaZ4hnSR9Jsbz7OpsYmOaq6PJAR4oq/iyo4MLjUhnwtowueOUPXUoi
AVTXKgSkkhuzGGwQON7v31iOD7ApgDBVuyltAYS5CkFJkFYH8LZGD77OofQIjkcX1evjvknOXVXo
/69WNcdmgtlMHFMWu6rwjcx+2XGOhnruznuiMMEEmUHHk6gRqKaOMWJ7EAajb4Tf7sM7HwYPaigz
lIMMdI178CEimM85gMN5ghUGEMQi1QpJwIshSye5vK+No5Sid5QTevGsMDiAkKgDrbumQljjSa1D
KzDRBIv2rFB++quTV5mcoZpgzD0qO8WRcjvPX/vajVpOJLGdQHu/lWzpuSJZlUUqQnb66W14mTeD
/dPOj/T81dDiTeFy9k6Vf3dm0nRBGILTxNEyT0w+R/M5i4lNEo5Dc5fFQIGUzbnRtNg65WZ0DW85
DFZ3ymkp3Q25hfTt5P9qE6njr65o1SxZ07dYlejrENrMHgRbc4u3fHiH1tH22KANFxrjvuCFH8uN
r4wz+GA0TRsGEr7rtO4kJJ818mnfCzkxikqPdLU4xVAHxRSxuK6GSMxjBm5ntfw8534WcuNMzpOk
MgjRpLpQdB1sVY7uQ/gGfczxleG2Dh24Jbe8GS8OtKoMXqg1ErqN2mJpEogRVdD5CS60yf4ykGWn
T7vCHIO2xKro6HmKJDVmbcFaaD7QAXT9nhx5fQ8bRCc0wfDr61RjkEMwoClEKljUr7QbyVMwvJZd
DKs7pncYA/T1B9lr3P4Fmisu7WrSr4UXhfNsccBeYzKI2fCfm24olzi5HVUOOHKQRGOQRGorIzVC
nF1qQkLBAG1hLlwiA1JRksB5VnhLYcAkqnVIw3UwJVbXigbVmUTjuAj3wBgEycKoTpQCeNXgAyuy
pTdNYuVArs3ECh6HAzQj8dUDnsE7FBI99HwIZ+gJ2vs3fTt3vnIbBkqwn6mC2S1a0zN9MGn4Gvgg
0VaNLMNh4k1TcS6fxuCKPOdKpvXALQMKenF8kusZaki8/keemzCIkhSjoEYxzm5IPVVzUIWzs8UP
Jp4d3oujMViSD12xxDn2jvbf0nH64VAdJpBAQQaOm8vjrYoJQUBKFiUgrkSRLQGbqywcBLCaF2kP
ol7eZzjnmNg5uyGq9Ek3YMqAWHX8Ke7dWb/b9zueCQYqpCQYy5CiFSSGksjLIEmlc1KuPBMMWkDU
PMeQG0xkOA7QaHfZrZxzEI9ng4GJLCmrNotxh6ti8ntIRIlBcRLr/32Y6Dds1xmogDilnKsalmK0
hyw4KzonduKgHUv3GRBBmusRB65XF0hPlNzaIG+fmIuvgsF1zEfsU6x7AbkPVLD2c457g9KDbhK6
DUHnoesmy/82VIFijqIAyYkqbI9Q1vbMvHN6Uz5OLY5fb9U7KLI7tTB5UARbIERToJtGuRhyfkc1
89qwgIOkh3IaLSWZrgOxscyqg6TDAqCKr7oAwqBK/yCpw6lpePPL2zv0/tcz3rpEhjF0kD1y0iA+
Qa/XHpb2rukxULt/8f4lr/duiHFZFJih/ICZcydvGh8acF/iTvJzrTwNS2+BsRSL14TIUkv0x/fJ
SxdXlyBsJEsV0CQK+q2zPhocPvBt93v/kxj3hhK1KWudgZdQ0S10zd9XGa+h71+w+t0G3f9VSCuE
QyLrI+qNysPwxgCO9BF4Jt6m7I+89rrtlMG7McbdFQ09oWGnoCctel3CCmyEUMSz8vbYJZ+m2Oec
KHWNPz/l360x750Ya4owQ/7g5zMEIW/Ble4V/41l4krkdEZy/Yd59EDYN0elVNLCbeDL32O3BAGc
4fYxksL45vHV3Oo5Qcr20/e+wD+ePjAVt0WpOcn8QxxdLfN7qGKrPHIljhuy/BndPExNW6HMXjfX
CRLqYsnDcc5CCPPqaYVSQP4SqaQUHXam+tDO8mEG10NY65xrTs98xycIAyeUx1EXRdSqJGBtgxla
SF/LL1L0Ga2z++7H2zUGTyqpqfUwg6VxNh1Rhdyozq280d/YWw0DENB+LCF4Tvtj/eKRdlk3h2a2
KeUmHXZNnhJexwUHjQmDFkvYj2gVgMEFJBJR/70Xr7PhQ7HDL68mDEiMuq7GdQXEh8DqJZ0MkLCm
CFYJ53x4S2HQQU71UWzAjOcI5Z3Sn8cWxTZOaxHPBAMJgVChNqrDhKh6BIQY1RUUXfa9jGeCgQBR
yONYybFZIqrmw4s235jDP/smNma21gEEEZkv6EyKxnTRcOjDN9xHyJR9Ca+UqzmzgxsFzWXV08Br
JdpfFdoCfn+U4mUoTDMAHgzNgSiHjFyLJSdzyTPBAIHQGVoayjBhFv/o0JKFxC+Xe3QTAggo3FF8
Brs/m+xoFEjPaFR1MyF+Fd9MI6foQw/3j+v//vtsamNcCBq8lLdctea1fuqPXnQQDzzdjk10Xplh
TgPK7EOiDAQVsuRE2oeujyxB80Rj4WDztqOtDDFnEleLAFFylEVGm5LHQNNZtwMnhtCKPTuNLRyr
xNn37U0vWFlkQFqE7KwyGbihYXArZlAOeukMziO9HWGtbDAgnSr53Gk9hjr0q97tjrVv3k4/cwm0
ctvx7g7H6TS65FVAl6QGNHsLFZsYNda8QMA5U00eITLP8xiMNqDmJAoSQoI8y5EmLL0kwUSdAd36
QXAi6LxFCXlVZrAG/915MaCdVoUizT2KxBBF1AQ7iW7EkPO9xD0vBrWlsBArzGfJYPLt0azZ+qYT
eJr/39Gn8O4Wg996ayYyNNuhMyX8SMdHEYICVDlLOO7vG+9qsamLvkmziNRw9NatjhhPRWzaHTRX
Retz7iXfuemzzcjk3elZfiBxDNMcE7wKNpH2SRROfCe+QC8WE27mAbytH3lpV+YY5Mh7gfSxUUAw
V86ht+lFrWHXvE/Eza+XlREGLIaghUJlTNtNoU8qy9MZAq12PumnZRZcTSt91fzfue/x9K5MMtgR
lVmiz/qMCZTO76NTCXVfaBIO8Yc+XlZ2GNBol0QMhwKJlCmzKY9EARYHjD+C+L749JNIYnoazzw9
IQ766gyKxHgakyVG2rMM3DL18+CkfSh9sFoYAxiybsh90mNhqXk95Vet/F3+3zn8fz8jBi80Uw6L
ka7C7O4N5UaEmCvvW4K3UQxKhFOAmbQMqwjkl2j4Z2qhQPeyjxCcZ4MVk9KhGNuXBc2zGGczv2Qa
x8XoRu/EKqx0VNK3SqLI2CW0CjpqNTtQVHcFSMCnEFxfAk50t91z/37urG5U00nBCJEI+vVlmz7l
tTdvKRVQcQgeM9Qh+2N+pM+vdqve728kB9HZ2Xw9qMwAlWQ0YYKDOOkOUoUpv/LclN6+ne3O2dUS
GWxodEXPxwpLVP3pkjymb6W04JI0VuuMF/kQPhiY7uJOL/MchYEKrelBHvz2CShZ84kOEo/fzaPx
BK3hE4j3bPnAJfrj+Q6DE4XaYEiDJsWDL+ZkFUdaxDZcTJSJR0qRTZ50y3hj10eVfn+TeYtl4CMa
h8RoJhymTp6X/hPo/fd/n+csDHbkUikGJV1Zo97L1SseE3tGl3XYcdbBARCDARAoTCuZ0WAdg/mU
9y/CcqzGu/2l0J/YueDsMIaWlMrUUb9P0BSvHFKfZto+7Aw6lBZMoiq6xBxJOJZG0JXoAaLTYwr6
4AUbQ4Uvg7XcGT690mZrjXbIVS/cXt+7XeaoBE0b2wHabLhudJTrP+vj8W9tn9S7GeakFAEE9O2C
gHAI7sThXIHbkldj2nbqXybY7tywbEgKSWNkKstbozpFxcO+J/xLBP1ugP1ghODMoCcQuf5J2S9Z
iWMeQdztl2Bp0jkPy7+Etu/WmNhPLDCQriqooRSX7mh8nc59h1nC8FZyo5P2YkDo67i/Ps4Rsc24
3VSPoP0b4IGFj7ZBp4LCtqrxmDC2oeF9WfQUV99xUh0nXVP02MT4ydBPE3luGrsLDvtr4fkCg+Z5
W0pmBLlvZx5fm/FTTzglDK4vMNitRqpA8hbLiI6Br7o5+pYbl/gNqCBChyfvtWlNFkVQS5ugvyQs
23iWBFEod/C87GJi/GE5hG+kGrKF5mEuj/VbbzkLeWtrzNqMBYSMUgP0pvkKyCXa0tE49if9BBC8
iZwW4lF2e2mPAgRVKffm9LJ/eFsusrbPQOGoitVQtfjqmYKnGh32ZnQNZWs9LT/wSq3tMNCXgdxh
EmUkACfpx6jUVp2H9hQdVI13fls3a22IAb9K6aYgi0bVqfvuWZdLpH9NSKYvvOYqjh22oqF2nTga
TYT2Zbn19AAi3iJ5jBdeKoZnhsFBgQgdspiCDOWtCwHhmZY+m9LTvg9sxUarLWMLGsq06I2R4AIL
6iUzH2X9GeVbYbg3A5PjBVtQsbbEfP6qcjZG+jgisIWyun7KeC3ymwHt2gD9A1aIF5hhN2cJZs1S
THH4Kjp/2hpExsXZuDclpA6G1zeZWT/6SBZwbZie48qwCdJT03ybnFZNayg+l+ODUjzvnxN13R2s
YKsaYqUM2UQXB0mNY3LTgB1AQV/pRzqk10thIIHMMXqWehzSYHR2geeimno7nXkJA55nM4gg1OE8
V2BnR0r4qOQpZGR9WeU8HZutpOu1MGggj22KMhMdtDzFiCjDL6qduvnVYH3Tb7pPlEyosHU3cLNT
YXM5BOnd/Nfzwl/BFj3KvozrFiukEzfShYoBxv5yig7yc895g7c3U9Fl1VRlUWEztr2aDG08Iamp
5bVFlqciO86abO/73/Zb8W6EeasKnFJfB/T7G5U7QXwycbe60Cbkn7+zwzjgIKVVPhsJMlbak666
cjgdRaXxm07kfNJsxn3Yrl/bxvigJkXQJl4i1SkjPLHy9APSv49lN6d2IAoYLx4vkV4dhl45giD9
h1HoVpq3n6e4DDlby/1LGEetUflRyIweihm+AokqK50s0xnAV1Y64lcwnLj7e7yNJb9WziZzzUwp
U0XBuxIkD3k8OEOFRjHo1dpzl4CnRrWrmlf45bgPm8+VDC3oiICvLkM9NsVNEVVW3byIvOmLfwng
3pfGBPPRXApiRUMq2kVBLx1p3touaTCPbmReKL/Bnwva5ncn0plHLasqIe5jVcW6FnBSmpdFGmxx
aVJbkNVDq8oHYVYvAFUIauuzN5mSvwS139UBVCJ4WavtF/Z98cwDKAWKPEt0zkkJr8XmJuB2gPI8
lW1oKyVFB3cvahuzv3iaJx1yuzgM9k+hMTo/vu+oHGRjE7xmYEjh2GIqLZGcJvBS6N99hKNpfYAM
3kRCsDRRh7YbIhTHoe98SYY6SdZxrhzP/xmwQS9pNwY1aqBmfa0YD0t5DgevHHm1J+puf7467x7A
IImkxVLQEMxSLd9o73PsDmfzolvlMTnQ76WSUzbhXTc266sKShaYtKQxeZOjwx65bs6t91MZJ2g4
QMnxbzYHTMQumI0BOGnET718nSbeX7kbm/QVi4IsGEbH11+BBFeTnMWwOiRifNw3w/EFNsO7BGEg
BPmkOknw1M6+rl3a5LUWn/7OCgMGwrSQZFnwKavVgl1bUBqwzehCMtP/Ozv0Dq+C30Waywj6mvjm
0j4b1SENdUfIWyuZZ84V4job3deVpbRM6Qg94I1+LseHiSB1pyzWz468eL58pNtwBQ0s744hKHJV
EHR0quQ2Xe5COUGjXG4t8XWF1xmtr/sbyfNuBiLySZM6/Q29iy/SAIIYwmMS4llg0KGo1QJh6YA4
Q9L9Ujb8TOdVFTi+zWZxhd7IxYBOHZlTdJW12kM46m7T5RYIMP8u7GX7ktNGS9MxRGYoREeyNFrJ
9NKMnDoQdd4dPDWZcCKsjTiNCjRwh/NdFL6Imhvga2X/3Hk2mBAihFzzMJmIrIPs0KWfE2IP6BPe
t8GLU0wGDTo9kiOxxkJiTGcdVbf0w6sazTGBFx5Fr76NTrzxxLdE+t7eMcDQVpmRySlcQb7KLt2F
CiwVz+UTlfQGCbRb2SPta7U/kgBf3VqWXqcc0JIc0FL0bJiWoDRHQXjQBJmDerxDY8IGpZW7Fnpf
tJbvYUYBM+xWN/E+DOiN39tBBhGK3NTj0aQ7GH5vU3wYBLU9vkCr1FZIYSv5/b6TvFFP7Nlj8CHF
1NSkxbhRyEFqUBey0usRVPvERtCKhOtbz8d8m2GKSXnTqBn82FM4IxM8T2Vza4GeLnOrwFNrVz5p
mKLNv3fn5LlzZwcsXYf/gveGA4ts93CTBbrU0UsuNEtoTbpqVU30bX9veZEzm2cbiNS2FQXGEfVk
GinlPjJ60IqzqaxAf5h5pcdNMuDVRWCFlaJErMPaxLJGW/kMzo/P2ZF+W/Y1vi01t0GZ99JdLz9M
L7rLbG47O8d3CQM4RhoMgkQBp3GEm+zYHGkVJ/1OCTl6uE8H4miQgYM3Pf+6v9O802RgJ8zCwZwX
6j/luRXygxEJf3f32VTc0IvmUCq4+6l8mqaLshygWLK/CO4tYPCl0tKJVLSwmxy7Y+ZAkU2ws3Nw
US3TUuwMmb+Spy9If3Ln9hMGbbo5SrWQZnji8K5RX/vhWapu8TGkCyrvNeJECYQBmnaeSZdqKLkl
R0gDueEXUQMxc36MXyjXZGDPjf0PT+d+3y9UNiEnok0un+mc3xA5s/lpHj9xjmw74/efby+VbTqG
zrhkTHS672d4mj3EPu2kz9CuxqPI3d8/VZR/j4QTbZJJYWL/SOe35WtqPEE/ZCLf91fE2zEmMMHU
f62NdIS1K2602Gubu/3f339DVZGBiF4e57rHOA+IP0BKnkgWQduYkXLwYNutDVEXoWdnGmy1VcbM
UJ91+D5J55tobC1/mNzlSyh9KIp7N8MuZpbHHqPT6PoULgQcE+KP0OTs1798AL3bYKCtUFtxEpdY
QwuB4omLJYHfqC08yokM/lmv6jiMFtsH9G6PuuH6g0vJOkOM8b0tVKcMCl7nNuEtadvH3k0wONeL
Uq/mLbo+aCuQYFUPx8j5ll+e6QRKdFJe9j3uX2LSd3MMxpHG6LRCgDNQ+oDWDl2wWpxBgkyu1WPr
tEfzkHrFU/+c8hpoeOtkEI9EaTj2lE5lTMEscRd/rG7za2EsxdGo6pDwTEDK1g/Soe0qe+qSYz32
3v4GbgPPuxmKgSuP6CNjVg0VBdYqLaxKeUqUL23xRVR4k9I8OwzAzaHY1lUE+iFpkmwiN44q/SML
Z5PHzcpzCIXBOAw/5UFoGD+7crRDfkV6bzhFzxmQm9IDaLft1/pZuu254RkHl1j6I4z1GGMhoIsG
cTa+yOzlKB2Ma0oRIN0LmqUgYW262VE887L/HFdkSZDCSimUiI5jFPIlMb7o6f3f+QiDGkURSFk6
YV5hEarb1pzPAylEiBSUN2Vbxs6+MQ5EsVJd9TQvRCK6DFmr2wkjkmN6WbKQY4TnJSx7kEmGHqqG
KJJ3HtjvXeHQYdS1gMh5bgtP6uNkgyfWnc8fIgCXxV/XjWUUGipJTCc63m1e6ScD83m5XTvpI1UI
BWEr5wWjEPRn/PdujLlzsVwEoQ7+W/AJDVauOYIJhZBHUj+0y23X3OrY3f2z41xylbl7INnXk9zA
6rrUPEBV0Z0j/VEy2ruxC1/3TW3Scax3kl6KFXAJIQEhTofFjfboUjWL8CQeDUgdzQceE86/9CG8
byTzTKuSkPYTtQX6ih+Sk0GxLrJrW7CRBsvxxFT+cDWeedlKzrVmuYUCCVNvRgwfbdIXiEAEzcP+
FvJ+n3mpxS6PCOi6MLKDHD8ahv937S5aSXvfNeZpblJNbzP6TbBEl767KaWZ424cqGCn6cBboVUa
5e9PzdILxva+MasDmCn/Lmhih+pkzB2XnYp1KCDNy+9n0al43ROcp4PlA5JRkpB7Gv6rQW1BDdea
yU0pQGh1shIIrO6fO2fbWHKgXhiJpOrYNrRRg4bDPIyjZvXTxzKtv45fY8BAzuZ2VhOsaarn61Yo
rqOiuu3MkRcB0t/ZQTmNAYIwq0IpppCKHBdiQAmNxogyfCpvTRmweV9qW7sHt1ZV8PejP4MtmOKU
lol0EnozzFd0CbnxeF6i2t0/ok10W1thntxMRSa86tufpO+6nXjh9+rQuXSYc+BV8nkrYnFg0aso
MgU87/kl1G5J6VfJt/31bD0M6+UwUJB0izZGdMg+yK7r2HDNygkhLkqU5307vKUwQfmiFKZQBqhm
h8n3SsktAQIH6mzvG+EdDlsjRcGlHcVUosmOCQ9B5oQuZYUE0/sVL7TjbBxbIIVutRYQU8QbkKNz
dGptwcA9Cq1S/UgpdnVEbKk0BpliUnYyeqtQyZ5OhcJJgPFWwsBBq9ZCKs3YtIhcicsJQ+o+Gjss
VeRFPRwfMBg8aPW4UiHFjsaU6aHP70fhSm44a5G3nk5FNjCJh+F3SWczQ2rVTmIUYnjyjX3ZVQ7C
TX2tnqjGimEHD21itW8p0eQLsvrHB8HHZBO3l4L3RzDhHeRdGkWgbe5KF5/KKvblVPU4rk5/gwXX
9UKZU9OhQJuMVG+N6vTKb4wpyXMDXjz5kPk5Z1s346y1NebozLQLpiiEtf7H5BSg/S/OhRe6YBB9
q1Doz/MhuOa1GG875vtZUn9aBZJlNxlJ2qB3qs7Ub4q5uIMY3Lcdalq6eORs57Zvvtuif8vKlqmN
szImSI5Al/CtP7xGCSY+ZF7kVW72Oh6b77y+RZ5JBt01fN1XgQ6xkjSD5osIihMbHfEcSOS5IoPv
lR6Jel8suA9VdB8iAsPnlbO/dzwTDLRjXhniNSqQMNMOrXkceUObPOdjtb2hoVXOZQUDWug0x8ob
ztBnEG9bZ3QSq/Qil36kZb70z/66NutIK6d/e21WPpEsxUTalNq1fvYK0s9Q4nYW1bqI7njVVM4+
vqUkV+aEBE6QBjBXZE+zfCnrDxTY18thEGNMMiOeJHpO+cWI72JQ/Ic80lDeGuj/r9YwLm2syS1s
BIF0NeqvY84TyNu0oIiGhgSzQojOeFtEtEgQlxBIVF7Ho1t/qJqmvBtgY4jUhEx4KIGKSkT6Qbbb
e1CfnmksUdqpLRLgXWN1V+MhfdA49Vh6F/+A9JVlJuNnLE0uqCHCPSKl/hxF10lNYsvUniYh8CcD
tUWo3u77+CbErkwyL1WbL+VQjhhhS8GcliWPI1K0WWRNU8YxtAl2K0OM8w3i1BI9RNgcl+ckv4rE
K0W431/L5iDx+uQY52uL0cB8F3Lo4ym4Q6MKZphKvzxF3nzbe+VglReavK984ZEnLL/1lbi2zLxU
yVwkckfQADZ1kiXoMaZvMAt4bMXbuI44iL4NS6utZJ6qds7JYLaIBxtQdiLngVHp8KmDWg1lSws9
mbOtvJNjnilV0aSgp+bAGz6ohtUEz7lZWJyzo+e/5/vMO5UbqQKZQcSGVMVcdZfzgLHh4vCzu1FA
B/Nh3yAHRtgpW4yRZFppULAd/CG6kZJP+7+/WUBauQTbnWVigqTNJSyocWZXdlOX3OtOD1JtcHg8
8Vaz/eHz7hNsg1YUlNIUUGuDR4st6V3wGF96h9Khhy3HATkwxTZqaVo1mpNMV1YJThM3h7qNbTNv
P9ViYYfIV/VSwHGPTR9UJVFX8G2viWwbpwlSZjKTGR/dSe63Y2ULU3iaMXC7f2ib13hlhgEQBUo4
Ewa60dQ9yHfK2F5HqXopXD0CJ5jYVZxFbTYeQDn616oY1NDCNDBIpfxsoMehnaaD/mK4nRtYeGKe
Mt/gmdxsO1qbZLCDZEQSzBImaVmze6Dip/VoqVCwPtdPkYPcCSQUcgc6wyc0B7gDZdK0ee0B26dp
EEUzVNCdiswTPmRdoBGq1dsMjZVIT13+rfkYKbuCXND/W2GjxjZUDFOn09nN5wKiXuGp9oPHZAah
BB1Q0HNL5AAl/bP/gLCVQeb5BpeEkAf5W8GTzkDF/0/xxQsTN5/slRn59xBrNqY+MRTEJxkGSPMo
8KYJxdzsW8ObN+Yc09s7tIrlMkjQgwIe4Yhedk5kBk64YFDWDN39S8czw1w6aUHbajfhCyWozXM1
L77ZTVeqvnDMbAL+atvon7FaTSwKkzGMMEMaFEE+N9nX/WVsY8e7uzE3qwz02cgX+vvJfafcEOOq
qB/k6kXpc2/f0vb30Gop7ItMgiBaOpiqNWvy8Lq8vtU8XAj7XIm30yl+0Q/khSeEs/2ircwyT7Tc
BNXURjBLK3OUwXIhTngsIXEAbpZ/dJ682uaGQozPkPBPhBbr7weGDO80BjTlULaZPc93c3lFZsEa
s8dJftjf0U3fWJliVjaLmYHJd7xoJeCwejJUzu9vurimmqKhE9HUWOFE0BdiW/VUxQ266cXPgZZY
C7enfdstVlYYD5zLUC/1CSMV5lPvEgulMOUQIXWMzkfdEvwcwq6RyyN82USjlVHmlDDzmSqgxQYV
cy65UnTOk9QycmJn5vP+GfH2kDmjKVfzKB1pvks4mcNxkV8qHv02zwTzLqW1ZoTDUCGKTy9qpdnd
5Cj8HDXF5z+eifcdY4tWcwLGjZmyWcazVR2h++hV5+Z5OIlQeBe/8tLU2679y/XY+lUvSMk8dCgp
SYM/Sue55RwL7/eZ1yiYA1Uv6O/r0pWo3isTJ2mx/VG32i764bDCbV0hoB6LYKByetf04wPaea9q
DN+6KPHGl9lT7MYunhYUmp95VHWbzQjKyjhd/cq4KqhlKTQwLnR25ygehLK8wkt98VgZlub2DnKS
fnVFEot3r+i92fMS5rkqCajbZQmWydxCTfuxk+8K9UuodFao8Bo7eGfIAIcwlWSuKbHIWIrHSC7d
Uhn9/du78dFqKqYsE1ExFV032LaOIY6UZZCRtqHcIuLVcjD/IYVDU3gYiICO/Cgf9i3+uajfDTLR
mB7llRpkk4RFXcvydZHyVvTnCf1ugPF8U4lEsxM0ySndGSr1+MQ7QfWkSWyUhWlWvMC3V2Ejgp5u
NV4cz1sccym61qiILAiSU7XjIyTLX8cpdfb3b+Pr5Pf10b9h5fsGaYc+TkKokt2VBw1QpbqhK9jC
a+2IXobOCh537Z/x8+8GGZdP46aUUHiSHVPtvK6s7K7KX7ukdCDWbvdqfFsbxVHkhrn04fj9pv1u
lvH+Ps9UPUU5z0mnu7gBnUX3MtSKJRvfhhlt9M0zZ1//xP/f7VG/Wu2rOKRh2IyB9MbiL9uFV2My
AXXDDPJllBMr4/Eq8pyFeTnztJSbRYWzyFpySpTkQQzCT3+5KObpzPs47fqYSI4qflnC+1Q/hd1F
l71uvqlir5e+m6JjaJ+n4AfHMOf02NcUQppjSyZMxYavENu+Ft3RN54xin6vfVlOiwsqzkNxXbh9
Z/HclWeZAZiszvM+VQEwYgtdzfRGxEB/BuWhQrgv9MKOKpuzVI7jsN0hRVWa2iRhjylh0oiv9cEy
rmS8f7kTOzxqRA66sT0iWkxKgZjA60WVbD1CGlpPrGJ6mZarKeJVDegV27mCbKNItrStBhYyFIaD
L01+V3SyNQevJpKN+1vIWxSDMEiRjYLcYAfR7GLHpX7QNM1bytoHmbWV6zzNB56HMMiSF5WMe4dl
JcYxKb/UyadU8HXjSdKvk97krI23hwysgFyyjEig4ga2+P6E+DWxwupQcNmJKZnK3lkxaNIPaa40
MvZwMI95F1jSHIOSCfr2mmciX6s/mYsXxpxGL87ToDHw0s8NbnkBMRJK6Fe/safTUS5e0PXnB8Bv
0MySdSB4qWOlypBaMQ+B9FwUeHo4NZ6Nr+jfbTCwITeRaTbSCF5nKFcSD9l7D+rrHvFzT7jV7/cd
nrcgCimrt2YSpj4uikJ2yCT7mFDzg7L05IEbK3Ccj6XmiBrojoBvWUallFbPwYxpzy5NEXQYGdd+
JFbuZT6vC5Nzm1lFKcXMJ2LGaA/Qs8Umo0fiu7ydbZI6Sv+4v4+cm8y2luXLCOSda8jTlGBtKQc/
AskIKG2gIq6T72Ymu2r4lwEsS8iRiolREx3La8Ubgdy2CedOccICnQEMEergRp7kEPhJNVuMUm/O
dE7bCOfa6gxWlMlsoP8dISQdAaE8o6P33/CM8rycQYemlRt1bhA45sNrJT0l4k0jefsOsCEZ9Nu1
ZavCWZJPyyzjtW/dybnS7eNiLWfopV5BZYOW3Rzjn32LnCvF9pelApJiMa1z12lrWH1c2n0yfS9K
ya8hE75vi3NObIdZJIR5NwmDhLY5VI98SET7EELiwivvI5At46gqeJCrFp9M5EG2ZZeOqTbnHLEF
6h10PnV52V8Xx8XZhrO0TIo+wTiw06nkFOnmKUqVv3t2DSakSA0zQ9cfjsnMxO8VcsuJmlzGoT9I
SXu3vxqeR9D/X4G5YsjiXA/oFzKLc1tfhhi9wbNsJbwOC54dBhhUAzLRaDygMcTXsvza94UtDTfD
yBMe4J0Ogw4CmmhJncDrDNEJ8kspfv3AfiHZoBoG2idBzf/7fhVdVEhlQiOi5UZQjkPyXOgXgSd4
v5EjAjKszNBlro4llCNM4KDS64yNtXgQdHW6ywLVBvqx3HtyZmfXupe4/Vfe+7eNSSvLjO8liVEQ
pYtklJh/hhJpaavg050dKilFnMEnDq9pbfsOr4wyXhiJLbiV+xkkUahrU7L20G2gTqFb9GMrfOCx
fm0+8itzjDM2UyaLsY4IZmg1J+qOvZBb4SDa45KClYE7fUR94o/odmWO8UmzFuMkmRXJ0e9ob4V2
TjzdWe4oC8P0NB9mf99F34qQe/aYp8uIi6aZCxHf5n5z7H3z2Li0v4jPxb152X4tDCSJv3tpOo9a
KsdYWFin1iK7U8sbu9x8hVcW2MA2GrtswGCwo5hXXew2wzd15nBuvQ3q/ft2yewwdqpXpFTDGSpN
uXFHFPmuWoIjSXro2Wj/iOPLEERPU4GK9qTWV4akH4p+ejUC3SkX1VUTw40V8znLlsPYRl7TKpUl
V8TppQjt7/0pMWO3rgvT6pvGbaLGJ5Al8IZKtYMA/RtVaQ+T+Jil5lE0OkvI6geON9BwfG95DGLp
4lSNTQ1vEA75p+4ondE5fENrN5ode7z8xTZ8YDjfVAxRMzWWJ7BoMqXOSCk7kmSlnyo0VkZeP9rE
bn7MN8qJdkqp13xZ8c1FrszS/1/hZR8YGXgPEa2pfnotOfldfEW+0Blk0UrueEXLDd5noDPtUSI6
SmxEZi7YYEhFkTaI3Gt3dBuUW6ZDQUe5/cARXoVrzTW+KKfCFY5B4aRfozter8P29977H8BOCw9j
FM54h0AA+bRArSXz0tqqDrQJobgruN9Em2/3yhpzCctwGpUw/D/SrmtHbl3ZfpEABSq9KnacPB6P
XwRH5Zz19XdxfLdb5sjNs71xsIEDGJhqUsXFYoW13l6ws6UOh3yqXAWcfsHDdVfdPOwYdFZVTVVU
2WRguewKKY3rBTiZvqTGBzE9qQMn3NkMSlcmGCgu81bQhBF4MqfgExacwTzW0a5LXhQ0ZOpep3Fe
5ttbd1kS4ymTXGCyh+JXND2my8ccMrqkPyZGvru+dZtI/GtdCovEA9r3xhw6eo6R7rr2juicfbv+
aRR2AqIsK7MtS/r3F7s1v0+pb/KSGNc/jcLC8BIoGabgazpmE+O90LzNP1Xc9wJvJQwcCmkqjpNG
kaI7TfNDlh1MmQO5vJUwwZuET26oWf/zhUqVItK95CYur2dnoz+PwtA/zqWIdKkr0AtmUxy6aMLF
tVc8UBLdp7aeWlAqQ8K/+vdjY78bY0K0pAqMIIrpNRIZlhSX6BQ6JRMvdKG7/+6yWi2JgQAhiUSx
1gABSWl1DhWXKW4DR3tSIL/WPPDLQ9sFqZVBBhAm0L4uWpKAEDVwtUPlgUtCsEdQmTzT1ld5Z9wI
r7zGyg1i69/3kkGFuiBQj0Z3L67k4iT66WxT+Z4ENeD5FvKA6OiMduFZftT9/ul/eDFzwOJdE9tS
SJVIEG237uy2D4UH5bLE0hDkJw80yM9Km5cz/MON9ctX2bGHrOxjo0UzKWy2nzUb6VZbTa3eGx0a
Ehi88bbt76qKiilpGNzS2OSaNk+NIXc4g4Mnecs+dgNnCmGv3YP0zDEdac/7qpu7urLIHJB5LNF1
GQJYdOFQFXdSwtM52YxxVgaYs1EBV8BjgKijpIVTtHq43Y6O1FnhHd1DXp/CJlCuzDEnowsTY1El
rEcL7irzPiFQ2OlL6/q9te0XKqr4OsbqwHbGwHEwGsMYRHhuYtbepfzuCXQJJR9SMV525g3zbn+i
izEGmHNQ1cShQfNtyZ4kN8rEuYU3b/vVYhhATuQhQ1iIgyWRH1Ip2UL7oKhPnfnvGSeBHys7jKsl
iUAWXUFUgfaKSP0kKV4zPF3/MLylMM6GViIpz2i+phK8PL4PUAU1v4wqR8B2O8+xWgnjZGpIxgRs
WPSpOpzICPJ0yQo/afvKDc+Sj1GsFmxpqReFNu+4brv3xRcYDJbDqgtFVLGdJhN2idTtZhDHZ4bA
cYntt8JlhWyPSmIkdVtEuNGMc3QaHNGlSZzmZQHbcuLhzeDQ04sxb1d0RCt2eOpInO/IMpAowSwZ
ZYfvCGJItF2fDeM2zE7ckIdnhnl/xbFcy/FIe0ey2xLqZXTepwu/d6hZX/dLnsewpCN6WOUlqZH+
H7wKQnDml2lnIlkU7mUP39KmDeaiNe940SnHXQgDHWEsmVRqB5+qPUXdscFYvtnyqvEcfGJbOsNU
E4ZBxCXZCLcd8Yppf33z6KF9F12tfJHBjUZOxrbFkC80IAQ7nO6D7pybn7X+EI4frlui5/a9JV3W
0Civiu+49DLShYM0oB+xBzWc3nSPgSl/TdXgLl9ka8l6q4m/Xbe4vXcXi4wHVn2uBAOyN3hpRY5u
zLcC4aHV9vZdTDB3VZe2XSsCGB25vAv1pyizDfEoVKmVVhzU2Pa2iyXG24pOzFRB1ZHFlmUrTOxe
1iytcq7vGG85zG1VpUM840Kkip+JPUKqWa9uutIjy2Rpg3fd1jY+XBbEeB4SQpUMZlokLEBzYpzl
zi7LXSx+vm6F5wPMpaWKFVh7IoQsgXpTBuemf73+93mfhbmtklKs6zBC3K5I4wvR4/2UIIiVTK7M
Nb18rh0f5nIyylpYMLuGZ5AWHptRQMeYedZGctbHcj815U7XIKMmGBx8+AO4/vpM7Mugk/Q+7AJc
ViNUgKGvuG/d7tRamWO8pnbrYbLGBLfB/MJLG3I2ln0dtIZqREOF9RbBwegdqCxaJSpR178exwff
QtHVc1kUih7xLGidlrz1x6rxa8imES3/UEsxL66haHPlA74VPFa2smqc8m7WUCY6ty4tfwZOcVwO
YBN1479QpqTh4OWrMWghaXrR6jXckvjGofUFV0KlNfd0jndwnPIt9bta01IlYmPQvuU0gmRvnuxI
iuejtIAA77EeTS8KTHs2uCwRPN9goEOq6ymPSrSBUFpW1MAsmiZ3Yzv5POO+T2/JDV9H8I1U9Nr3
Y5Ckq416RDMufZa8GQXdWOhnDuYEweCgPOgP4yt9u1YPKdrk1CdxF33XFQ4+b8xe/P5dGbhBaiLK
Mx1hvnzuUBeL7NvEa3bBneY0Lhr7vR/CK+8gbpBO/26TQZ68101jlIEAxB/2+X34KTxDOtnRW0gZ
omDlpl7nF37+JT8qryXn1vvDY/CXI7/lTVYepqkVqmQmXgMdYjvNXnZJZ8mU1xPzkoWfjLxYknNK
32L3lb1ar4cqLgA76Y/plrLqh66xrzEYhI4SfuZx+3tqomZiusAwMLYD0FiZkwKhHWsTtWmqbZQe
Y3fqLO2V3DUurVQEX/ov0XPoKZxjuw3qF7Nsl8kw5k0pz5jto0/s7mN8A/4Be3kRbOgmg/owfupu
Gl/fjzziMeqe787Qyi5TNiBS3uJjolFCQOtg1e47rbeC5JRDw75NT3HzeB3eNy//lTkmAJxTAopK
KCg5wxxZGB+ywPPNuUG2H3MrG0wEKApV08sSKiF0oHz0Y1TjFzqRaWdoS2u9xdY8+VgeJy93kkNg
N971JW5ntVb2GaSfSgF69gnavEe7QT9AbN3mzyo4R7Mb1Lms8YXnO5vYu7JH/33lsWbQhFEdAAbl
5CCap1l/Hv6qQrIywcB7CmE6iO/h5SjMjVVPT0JxQA3VQq6L8/F4a2EgXVVaZDSaRnYW83aWa2vs
oBTNydHxfJBB7KUMq0ht0JwbFp2Dyc3bXMk5JjajmNV+MSAiTmRY5G7EG9E8L+OdKal203lSysv3
/8HXiQQ9QlnWMTL5+7dviqQMigBgrFqjWz1RyYMBdHvxc2wPYKarPQgBUOIr2cvcEbOaRsG5/7bT
5NrlFzC72c5gkxymlNY3opMMfmlcCR6V2aXnTnVBpWRjtKI+LSiuVN95mZPt8srKPLPTGRmVWCqB
X8HZwGhq6Zs2nUxV7cjl2aJ7+R4qf62UTRL1JZGQPkEPm7Rodjg7bfitDm/CYJcGnELetodeLDGg
PKJyMwwGbQBdDqV0MtOMc8y2OwAu20YYHDYKqe3I0qKicjB8SnTTvXRQyaD3OO3mMR6ie948Iv0S
17aPgWWMvlSLQuc1iJIflDFwJwN8XlDMTgfxGIyiY2YypGQqjkDpdrC0WioDx00rxmoo4izKaOwR
3cILOqdr7erYuYtrH1LHHC0I87xQoVJe/nIbBy4fkoHmTi0nw0jhMrrwbCiPBuToxNhbFp4g1HZQ
tlokA9ChISstZjVo/F2dJC89hgcNotqSPT5SqQfODUe949qnZFBHzKRMMQlaH4nffqb1gMgBQVJP
R429qLZ49ngHj4EYMxNmqU5w+0gK9FSyL2VoWGY/WAaqRPrCORq8s8cASqUF2jDT1KUh7TLxHHSc
q4GzGHZsqY2GckkHRAdtHH2UZKhlaiijEi2y+mjxjOXb9W/FWQ47BaxPwzKhgxlViO4wB99I9Hr9
7/Pwn51NkgM6/qUhcG3d7CnefdItGrnWtq/ddSBihrxaYHXo8DVw//D6SDnHix1VkmYoGE019tLI
v/XkpYk1u8JLsOGlfP8Q0v06x+yYkhFoGaaUUMSnJDvR12VXClYX2bpPK7HjS2KrYAd2ru8s70yz
isNNWSVFnuLT/VRZjQ/gtj7ke+KJ0GfikZ/x/IQBkDpMyzqmwyna+FQPtsljU+Zd1CqDGXOJgYZg
QVROH+tUImn6AlIfvBljjzfBth1EXr4WgxeGCdZIKF/jciu+kcKJs8QRzB/Xv8626+lI7xJTAzER
g+yqrI1zYxi4VRpMulSy11eQhMbaML163dL2l7lYYr6MQdpiWFr4Xlx8G3PBmnRO+9P2dl0MMF8G
GaN5nDs8sA1SIqRfrAIUZj1XHI/2mb6/NC5mmK8ijBJUSCq4c+fRhtcJBWT9kFh8bTrehjEI3qtt
BVEEpPXa4DShQ4P3hv1D0P1rJWwCtp5lMZQ6PFLiDz1ahQeQKTW7yaItGsHpLQNjgzXUno+hlxz0
u79DvYt5JjoM4kEd0xElgVxFfll20aRi1ZGfDZz8KMcv2FSstCSjHhsaGiiDwU5l5JeR5xZmncPz
wDPDxIUDaZJQb1HvCqdPmnyMpQ/qyFnJ9p172THqMasXct2D7VAdQEE9d6lFwm8BOrB08Dh2h0Xk
JbD/kMm5GGOQoYryeNJj9BfI9/LgFCh/Jl63qxNrfp0eWkfw34hzIWRR/dUwrXaxzCCF3qVkNkwk
AuZi9BF6flS1YddB9avQo8froPSWG79ymt92YbWlepcIBVrNKIMZ5v1eEyfYi/vF1g8KAD36ziOQ
5pzpN66Q38yhwbdqMNFh5pEntSGKbTUnMOP5IQMbZZ33jVQg8DOnI2Imq4Hw0/Dh+rZxHPFd7hRD
i0ZdIfUgVPFBnqOdWvS2pKauIJ/DeeGcrO0E+cUh2NTpgu9jzrRvTroNzslda9X2sCN3sR3sw3Pp
D8fOmuzFnaAwGZ1r0OkiXcwZBOTck2+0dKsPNwdGrut0aCQLMZiCfqFCsjLxuRp5Qwi8rWVgRKoF
00yhhgjhicRuIt1Jlc4WoarXVF9HXuWc445vXOSrVUXmogiGiWipWm4q8fNUPV/3kz+8z38dZZkB
EQgatMUS48vR2p6ELjJFtyqM2sigCqKyNJUjOLw84nbqW5dEUSfgvwTJ7u8wKVczlZLtMAR9CmOb
uGgPMZz8Y/QFzy4QE9rVuT1K3yo/cDmrpTfWOzBZGWbwudFI2Ri0oklHLIdb+nY1rNkpPcGpXzi2
No/5yhazs2WKuV0pQRgi+6J9zu4Kb9gNIVJkko3U5uN96MgcYNnGypVJBpcrNRFoEZ+GvhLGxBRw
i+d2s2sdNNBBKtjiyZRxDdKzsnLPNBKJbMg4dM3HHoVNhMCu/Johv5M9ULktXmaHt6VMZDekqikU
I7q0Rgi6S89CCq4Rzh5umyCEKPhPltkOqVaJtDpMAJxtl1hG9CHXIyurOakinhEmKdYomjgKAwKe
qhQcc4GIkdLfTVm/v+6Cm+ChX9bCHLMYpbWlodk9MYQebaloX6SsdK/b2H48rowwRwqTkQbUwXBh
0sQwHUqECoJLwF9eepAT5qxo+328skZ3duVw0CNYlETAoaJ86aZFSy3mQ3MsdGs6TG6Bp39OfM4K
t0Hjso3MqUIlSYlbDAmiek852jFC90rp7vI7KvR73RbPMZjzBLbbIaob3C16cMbYpVVku7riAdNm
Um21h8wpShUyDgE0tDGvRAvJml3if9qT7tf4YjyI2KCDRQl5ZY2JdoIEvP2xQotkX8kB4xxeAM5A
qpRB9lBOOVOGs9npHYIiWXNWXzEMtnCenX+4bn59QDYTFmWdlogdsohUsIMyrE3H9iEDx/98NzWA
/+GhjKzAzXlcMJyvyabE8mQgZqoDrsp2OApN6/UDaKZ7U7q/7jXbKQ8cNN0k4LrV2Hdig1mcXqal
Edmv9uMNVYKPT/W+vw25KdnNMGtlinkTtiRYtF5AJqzr/bT63Oa3Uf2tEXgM5NQH31/UlxUxCBm1
sgqhKtxkbRCmVi1MlhzgwCvEHoLZbYp8nxr/nqOOeurFJgOXk9HUZVmjK63v+72ht14ixTz82sxN
rGwwaAmljEBYamSMMkglS1bpa4500JBo43VPbPveZTEMUPYkUUvI/2FU1jwPxlOOpGnKuSq30xOr
xbDAOOQGqQyUxIpTdzLs+VDtqTQ4BHHQOoEOscwGeQlIHuqT5lU2ih6ckH87Jbz6AQxc6i1mZ/IJ
B0y6lR4lb9inB+RHdnQYwniitUjzmfZSND4JrfyRO3FFHeKakzJA2jVzRjtUQM/Xf1aVXW08RsOt
1j/n1WJF6lEPbmR0N3RVZsuV00q8qRbeJ2aQNRKGSlhytDiMsl9H2kkbZcuYC++/gQv7lMzDQeiT
DuDyUwi7RkdZB4Zrxa183o5yVvTuGQmSvCxPsKJprPd5PR9KsYW2X8OhpflD2PrrcLBvRTFvNdwI
JvJqXbcb1cDWq+KmU+pTIco7DIC7naBbpTHuY7P1qmT2ZSgsWWo4f7u+t9sB2uV3MIiTY/CrEEq8
7gblm2a0fl407nULvB1l8EZOkqoxCFw0UEGD2YEyvDVsQVLs/2aG/oxVWDZHVV9IIS2cGX4iP4f9
Qer/JrVmIv9typD9Jqzeo6SZnRHLyDnV8b7UvVaGXJ1pQcFGE3lFa3pw3p1rE9uC5LqEcVwGVrRg
ioWkxJtYjhdHrsRDNC/HQM1fowbD5GPwZMpFBrYIKLJd38ZNf1gZZgBlICCGUBcNEgvmrkoOkfjx
+t/fDhRWBhjIyBs5C9IQova00lMeQldt3uS16A2E4sV1a5zVsMCBbGtGBnWCthH4jkczcOs5f7hu
YvP1YVLiFUlW4MYG43hBI2VRXOLO/jkw1trDUXcnmw6MhR4vxbSZcV1bYy48Pe2kblKRtxi89IG2
wBQvMRoiBZs89k72QPmFAlvaLyrHL7jLZDwSGaZUHzNcdC0oBjRaB/cIpqKQpPHaL7y0/yY8rpfJ
uKGcR2OaT6jxUyo8dNkcNUf/NLga1HUzW9jx5vC428p4ZTi1U9dVGGU0Po2ZVTmDA57NI9Qb7cFK
Rif7IDq5Y+7l49+Q8a0WatJobQVbmQzihBKkJZgvvp0KoP1ZNT9c99AtAF6bYOJlMjSTOXQiDkCT
WbkyWsJ0OyvP141Qv2MBa22EiZYNOrsmLQ162Ztzrt6p0VOheHrBE8vbOtBrM8x1VUWtIUo54CmT
1Z0SpWjjDDmYwdsu+hNWX6Su8ZTsZOTGJ0W7G4fUys35JAVcidXtpagKGiRFA0JfzFIEtAIZ0Qgg
HCBuAFJ+3/gmPFBqHMyBYl4ezzSDJzawvbSLSWZpWZTMpCsX7F5xq022mpyzeHfdDygMvPeDiwn6
E1a7l7ZTilkhNFvFRLWTQLCU5BwKhzn7mE6csJC3gQwUhkmWEHnE0REDxTa6yJ16072+ms3byhQv
y2FQb8xkSYwjyq4FJRnJyu9B9ngoMbINMnReqzvFtGtbx2BeaOqjSTKU2c0hcYdqtLMhtyCgMOZH
VbxtB14Jjbd/DObVhqmRDu3DTp7dkXafhJySzB9A9dfmsUSjZNLaaST4QOQ8fSwbS/k6uwWKZ9JN
kVnZUYVgOpUD+EsSBVOSZUzbqxryv8zStG5sUgyg0CCDXla1nUB7wKoVlIAMC68xu6itWP583Vno
H333/S5GWSiPp6QZJzqNNx/AarRDWI+u/Y77Qtn8bCszDJzXQZqNEkFvoRjey9V5GvfXl7F9964M
MFBeFWVbSOZMb3rJC2p0OCUOGJPwlqY5ssaPZl9/4tjc3jsV9TsJRCsa2zFT5DmacjrkdCiHJo0t
Rh+s5P5wMPbGnnZral59i8GW137HPQebqAg/+cc2c+6KfNaTKcB308k+FqCYFFnDFHLip+2vdjHC
eKQMUq8xoeQFY69bcSpa3O/GscCetjCUkiGM0NqSlw/Z7KQ9B24306j0PP3/PrFMWmWktQtBZwuE
BwcQQVqFMx3jB8qnFT6/dV2DLX/8aqJPjM6NK4mFlhDOLm5HobIM1VhRhwoRy3ZYo3o2z9JAKXjn
NwHb4ja3Y8zH4Plw5M2Xca3RLV9dZq28tDnEWP7pSmvP3W66p1Focw7s+IVzBui5eocfq7UxV6dY
p3I4qYiwiU9lvRHUQ2IBMqlvKguF33An13kGmQu0V+YMU3yI2erGMg5U6Vh3hWeqrpyj5MrrD948
ZqvlMVdpOA56E5i4bkrTFWbM/YOgj5MO5H4w5iinuZ6lhY4zQHnQFqcAcWNuZ0fRQ+vdI+++5lpj
znQwSL1ZUMCnaSk6BpCA5po4PxNT3CoGjQf/7B6glvvdGVMpDFJF/AWRyaMUWtFj6E/grmlepJsO
Q1s0cDQWa0B7g3lHcivhCsJvtpibvz7j+0F6pUYoW4F3YDxMtBT1Q3TL+8gREend1x/zp8ZCzd4b
Q6tCeZl7/jfDS1k1DZBLQSyLxaB50BqzpvNOGgphqpe6qZ88/lw9Af0oNO9c00GyLLSuH85t573Y
Ze7EpJbSiqZqnBSdTK3phrAw8HpYeEaYF0Fd1f2khOi1G7RnBX6LRl/eiP1ms4W52kAG0oiAbztR
jm/ZT55kF6lUe64sCf22xGpP9OOB5YY3urMhb2Qoa6sMtKWkqeJGhNPQLkLVAwXZ9xiN9P0rmDJc
wW8wwWI68s7c/5WGzNoyg3FFLwpyX8JhjOje1CqkVHmirvQvvD+XF9dgcK2fzDAQVKCoLp+C6bUl
X1vhyeQV0jcDpNV3Y5ANysKQFaYc9z/Jq1Nf8WksxktHbFa31/vFYNqoz6OgNEDQxsk/BPdUG15w
S5Bx3RqW6JBd6JS8e2/b7VE3NEUZ/JwseSWJpFTvCT7RaPfu7E9omX2TILe102S3Jwkjvtxlcmy+
46vMBL3NQ8Qy8rlGs8ipejQfSGUlH2jj0VuQexa//A1lC7g5/1mowkTumgBK0I7egKpU7DHG4oLp
+iZVK84tuBkIrswwWBXG46RO0Bp05vlTAHnm2L2OhX/wkcs6GJxK9L6JqnahFUQ6/o5K12vomq5y
Dxc5JYfeqnm4vw37F4sMaqm6mRQLQWg0CB10XE95+DLqn1FwtqKeV5nZdA1FhoChaZpI8jPnWR+D
uchiZPnjH+QQH9Gb8D35kp9Gp99H1nN4y/fGzQ+maJANM8HhbbDUcE2sK0RO8E4G3ShIfLyh+JuX
6coAA4K9oNeF0iBrBslw5NyDfe/Fd9mBe6qoA7+DwpUdZus6WQkkDcOyb6nw+KiACGn0yn1oyzv1
bzoqzJUtBhDVhdYeW5SVuo+SaWmfwgdo49m5Xxzzj3II8a7S0b7wiRi2r7KVXQYgUwEMcYaAjyUp
rllYGrT6wHZ7Dl7nOxTvjip9s97ODsaAvL+ZDVstmZ2bDwVjKRITb0hxwNjzLdSLLNO8qdsXPUo5
8Q7HJVldhigmwihWOHCKVLmNgYlyWfQ4MMLxFlaPIRyDNFoSeEt2avbqLtgTK6WkWXg8tpwy/eYd
fflobLfnSOZcyhqwPxW1/NgXqVcVmMjQZ0/OJc4TlWeKgSpJr8PZSLGqxvBl9SZUJEtWPoyTybGz
/fpYrYni2OpxusydIZfUETtUKzBkZOM1jscA7XoD29j++seip+nKydYZBJnCUTfGDuHHLD1lgbeA
ayS4TRPFCo1PMrc9jF4g16wxOELy1BCKFGeb+OVNjk6OnHJzYlwXaaB51x671+ur24Z8E82IJtFR
xmMutAHtzYFOn1ZFNtg9euHH0gkV3rVJkeH9qi5WWM+Qe2ESSwLPwNVsD6fK694IZTMHotN+/ASJ
qeTHm8KALewNjrts3qDKxTjjLZkINnKtgrfo9Q7X5tTd6Mtrld6EhFMk30aOiyHGU7TWFJYyw6N4
QSaI3Bg8/XHet2J8o5/QkF7Fb/j7Xa6eWyO1Yp6mBm+zmLslTcNBSSuc4bbLrLr+1GOUOrrVDdFa
Rp7I5R8ulMuGMRdKPqXoXVVRMVGt+EbwsvhNLzd/bo7pOfSpUoKK2eZ5X97y8lucT8UO+YvREHWh
jA43dfFyDFIPnEB0O5N8cTq2k7kIln40TDyNQH22p9dz6FZHkPreQNbMxkuCg/Ic12AH/ZWC/L+P
p8IN7dczpEdVEXjHmGeFAQsFb/RRgZo3cFc7yIfqSQAdWX7uLPFW7u3AQpu7F/ImPrbx95eTsGyP
JuT7krgCdkwJsaJltqbi0IUo330zWrcSeAOMPM+ge7C6W8JeW2rUjZElUJ7i/HUhL/8JcAkLElUX
ZEWGAyb3n+UBZH/9QecFvdsX8WXLGKDoQiklWoJnZdRNh15XHVP7UcipFygD53Lk7RYDF8ogC5Og
ollBDh5T6YPAi3U5cMT2HeXDMKeZnNHd0u1MgTgyCFuNY6RX1ojhreufhrMYtlNZg28vgoBPLxW3
URpaS8yJ3Dnnh21J7kuIcM1U66bXAjtIezstB1uRPl5fBufrvxvV1zClYWp4xSnjUSWfq/5DEZ2H
Pudcq5w7nS3i67M2FaTBbfRTIyD14320Q9uUf301vEuCHcov6zkee1TO8OQW3RltHODMQr4ZszUq
hqTAhIhQFgk0UHJWPs/9eDDODuf3GogPmhA3lPGsWpSTPnQHq/xIJZg6ZO7+Lq9+uTZUBh0mQelL
PcCmLrcDIqTeH77Q4b38DkxvNq+j5A9x9C+cYEuPCni6TFVBKqjzoifVo82lwQ4ixWBGjFxeGMZz
SwYqhrrUU4NGtpXxuWnujXiwiuquLXmld94pZoKKriFhF2V48Wvnai991L3s0XCCyDLPlC8ocZPv
PBflrExjyhM6ics0K2CxygZvCIkXzOErRBddPeTFFZsIQhQQ6ZuyaIKm/ffbKVOavlHA7+zI9bdk
/Ja2T+X4gXPgaJLsXbC+ssEk0UibjmhBw4Ur7BYPffK71F5uVF90Us90NPe6tc2vtTLGhBT1SKap
FZAY1DB9no+p3fHKz9s5u5UJ+hNWN3oTZf2g0+ItLbCjoo8VmTeBN9nRbjpXdugNr9fXxPtI9N9X
BvNoSMAVCQCWytdKAmK1+0b4/t9sMEAht0WWxSHdt/7BjJ4U09VUzknifRomikjTmCgmzYe3UWPl
BKNBBkfui/tpGEwQ5jieZQXhw2Ra1dfuRNzSr46Sr94IKYbY4OZfeJm6zWtr5Q0MPARlPNX1jPir
iO7K9FCP0AS4q+PnUbiV1d4qm8f/9KHY6aA2nwIJpLZYSvdFjBSLqKekeLhuYxvIL4t66+Vae1xR
B81A27OV2wyKPdJO+0bnQBW7OsQeD8jffvIVgHj7NStrqqCkddRhC0V0+2QOBsn82ev34o43kbAJ
rKtlMeBgTLkaafTqV8XIjjBgIYyqC9HrDnD+H3eQBQm1RxvdBFOjXezf2O0saMadaHdFesvzwe2T
paFwZiDrAtWy3wFCMCRDaDO8Pon6UZkiKHzWnPVse/kvC2y+tJUVdMuHaHdMpB+1fAwwQBHON5F+
ny8QsYxwG+a8s0yvhfdecTHJXE2JLkc92IFpe/bgLOjioLkr5UwbEAqf11HxBx+8WKO/ZuWDbV+n
2SDgIsxaSFKjtU73KxLbqeLN1ZMkPMTtPut5HD3b4SC5WGUcMmu1VBsgeeyQFJJIRQ4WRMmCQOHn
HlNGXmfnkcU7A9t9mCubjGeGUSlDMwIhYXYKQH0IToe96cuY0/8fMvy8b8jcXElQS0asYFdpW4fi
tejEMfaqW+4hoHfHC5u4K2PusG40qyY3YE3Kb2vhLhx3wXyeYqfrbmIzs6J5l+vP7cJL8PPOBnOv
6QaJ62kAImdvYsg/mxVlLnhtRwEXX2HuNkUn/VhUI3L8Neq6fXQok+ygTiLnfcQzw2DJrJkTyE3R
OhtHe72PLW2+m/XA4cDjZsHi4oQGE+JClticlgBWDDI81kL4IsngECuafZmG3/ICHLHah26pnka9
cpol966b5+ClwUCLUeVTpwhIpmmz4cSiuJNEwkmgbXfsrlbIAMqcZFWgIOJBd4hoQ0japhMQYPN1
Ike60Z8Xm3yERtg+4gmPb99xv9zEYCDFaBelUUeMR8dtb3dm5elB68Wt7CsZT196u41xtUYGSsTU
TGpDxYGLTp3T7NGLUlvNsfTBEvNM3jhBc0/wwZbsyvfxrfLK55TkfUkGYNqkldo8R9hadK4xPBnN
y3VP+UNEedlOBlNiI08TecQSa5d2SdIxIbz+XtF3/UE9lA4UfkX7usnNA6iKokIMzdAUhTmASp9k
82gg2aZHbhn8ILkXh6/XTWyv6mKDTVdLhWwaoYYDMBnTuQl7ETIn/a5I5vtYL0/Qgzwu1Y+g6dx+
aE6y2oDIpSWNJeS1q4Td9+u/hrNgNrUdz8bQayG22Fhu5+hr3ZyF5Mt1E9sB7WrBzGk05XAYobH2
s8KHwUYLI83nyqWKF//DRbR57a2sMWdQNfK+ghgFJD5O/Q9ce37kkL1yH96Bz5nbxL597a2sMacw
GUnVqwEt33v0Qp+gl2T6lCGvsHnNI7xPRf99FSWpQaa0yUipfnpf72/y7pD8DWc4BkP/cX82nx0U
pC2DGUlTLVePCnRb9SDGlWe8FFHJOWmbULkyxVzcxjiGY2rCKUgbOKTyhCS1azCqhjxxId62MVc3
lqOkLUHGoAoztMZ33oTgLvh23cd5q2FwwxyjVBZ6XDjZcpMNd8n4acruZpnT08NZCpvTjpVEzmNI
/DpBcRyNU1fe9Nn99YXwTDC3cxukJJvQ3Iay/+e+vslRSA6Wh+s2NskGVm7GJrXFWFRKKUaduj9o
/uyCReRFv8mc0k7twS73kHIB31Fl07i4sLkvXg5AsLluLYtGCMjAyWe/OQ3Q7dacHLzLi0u7xXmH
lrrxu4fUxc3ZhLfcYTCdNCWm49LB1tvGUsfCglTOPHwXC457vHdC3FiqIROq6w5GLAb5pG4EuW5Y
oHO7+1zWnqjpzhgdh5yXan7vI7/bYTAvrSttSE3YyUH40n8PUPqYZ+u6j2z0Z/9uhP6IFdoJpI7K
VsXrTNhpCOCQ6DvVfk4ccBSh01b3JVeEhmx2Lo/ghuA46EZ38e/GmcCjGxKxFKOOvPWkFN9UCPOi
B6z6kcQ22jid4ix8G4+8bX0fTv1ulEFEzSzExuwy4sjLLssw2IVGiuubyvtwLBRK85ykA8bJkuiY
9d9LjLD9e47d3xfBAKEWjeEclzP8Xd233WCB/LaDIksVca4PzlLYiXghVVqdaLCzyA9DdBuHxy7n
0YrzbDBYGIlmvFQENuQmsYYocgTyJIkDZyUb8eBvW8ZSaMjtUsk5NZP+IH7g935pC3b042dLee6F
fD49CgS/g9LvFhmgaGoFcmcqLFJeZ9HNnGUn3MT+YAsIybLvvMIbbx8ZvAg0Tc+TBuba+ksXHpe4
howl58m3dXiIqClER/SM/0N/wwouqqXrwjEaMH/cQKCmvpG5lZStTVtbYDCh0XUBLMI6EqW+fkub
JckrZDqQvKQJlcJPv/Q8nZ/NNUmKLJky0UQMhP++proh9VhNNXGEAKKL54VHCLv1XcC4/evv04ty
tWdJEsZzKbXEgTCGVpwCPInJvy6S45OsTDCeRvS06askQlxUGTZEac+zWd9XTcW5+XgrYTysElGA
bFrslKiXVOsG7ySwH3++jp4b75jfF8P4WKMVqShhasihjHmUny9xjD1uJL9wQ5CxXrfG+/iMuy3T
nMsREuaYat4ZxWch5GXJeQaY60aSBbMXKxgwl5tOOCXR7voCeN+EuWxqUY8UVcZuTaFgCZl8j5QS
dET+PWEDBqMV3VBlU0PMwxIdFWklodcjBriQ5aaQvip5sMs01QuM0L2+oI3w6jdLzHFpTPJ/pH3X
cqRK0+0TEQEU9hbopo1aZuR1Q4wFCu/N0/+rNOcbdZfY1NmzrxWh7KQys7LSrGUh+5rhjroKv9+Z
DZYevoMR1V2Xs3AwmqpZClzesgCcyZtZFAVjZeBgjPprUj0oVFQzFQngTGuIimpOdXjLbJ6K8aiZ
d+sKLJz8hQKcZcUSyaLSQJrRy7cTOD/a6lj+RWC5kMFZVzeriaTPyEHreVu0N127K0SzwovnfXYO
XCrT9kZfBVWieQk6AWl/UO3Kre0X5S8afjDhD0H8Eo/Uzn1oSTKoFYDLrW7oNvLsjX6HEfJduDUF
rR3B4fDLO6lBJ3NGydXrqu04fjHVY1UL7uKFzsqlQpynWL1pBuXwrpACDrfu1O/U/YimisqAkLei
rfvPb6xLcdwlMyfJUI0pxKVycAueVV8tx+1sbcfe3k/BKLDuhcLrpTjmXmfXJiZEZCmkCnscMApL
oGmE2K3JwSgQeNG3yjOAg5l55U9Aa6QHlGc35t4QpaZLzyOGB8G2EYEIChahyx8RzHYObjGgQRmJ
w/bY2aZ1es9WdyXskc9ufi3vW1CfZ6BAFw02LWCU4wucCefOd5jUuJRq5AsMKkrCAr1+E91OB3bW
vzfeGBjj7EqZN70oLuP1+psh2cvfwB16ltqZriAVxIL+a99heyt3pUi0ZspcnEuULxTljrpChJak
VteAdvCYkNe6eW6TU5rcV/a+ia500UjhYsQ5+65c5G/NaaZZDHFq5vfSq2FF3hTsm8Dy1gO0SA53
AeRxYfYA8MZSvqS6ViRfhaa0a6h5RNv8X8+d4JiAM8f20LDsLHNBVG7CbFLLUPeiRDmF9rixVdFW
7qL7f4jghzLyslU6zEjCH+PcwcIFtvI903jJQWNUDKKx0qXXmkZkohBWYrEUvshiVAQG0cDu0DJm
a4PA9Kq/JS4Ggx5+EwuJihFLh3UukLPBqYrssOog0Gprt2vetFryuuSmQ4N83SqWboZzQZz1GW1K
4mmCoG58iylgblrLM0RgqgtIpwa+H5BRADyIb8i3/5JBBtZnXqN4BOQLsh3vyxsQ7+7p1g4de9MA
aTR+aU/0DiBlX+jjvy/HXUrnI1dlTvakSJqnRcmhl7srfdauY6O4SkP1OJFSVNNZeDOYqMYZioE1
f13+VJOzmzBSahtlLP2+9+Jd5SuZQ946zz7QA+jnRU/GBfO8lMdZy0Cx3tSUGgO9CfwM8jDWcKX4
nUeBahK4xLEf/q3VXArkrEauaWK3eq57Q3s1WVcwS0e498l+9GUYvpTBxau+iws96yCjt3YZ9TNL
EKQ+RxD8f8sA47OswKX5N0SllVWEw8NYV34rdYARAC6rUjgx4kkxaAI3W8DQvpTG2WCj9GCCNzAG
Px3oLRof1+Q6O0WByxZKcgZ84QJzRvvSCzd0PkeSS8HclQnWHsXMy1R/X0dDj/pgmRt1r/iWQ1Br
D+9VJ3exRyhCM1k8vbOvy5lkI1fqPEwQ26dXVgosmDFw1m1QJIGzQYMUOcitIWHo5tMUtKdyEE0L
iURwJqgZ4VzJdaZ7hVGDcBkAOu2wXddCZIXs72d5ZWNSbBQE0ELO9I2qRx74GQCaEypfEgmzIAMe
1ILv9jniwyCAVgDEV1vB85W7nPte1qcQI8hYLTm00avaHcbRX1dq0eY+RPBgYlY6/D9jD4b+JTCr
jdYoTwktDnlT/Ota04U2NpcSq0nWFrES614pA+wLC1N9p7ozEQGPs5flp2B0phHnvnIW0mZOqe7N
wejpunmVSfYxDYfDZJRuMQeOFOtf1j/iovGdieQc1650qQuYZmH6nZBDFQvKZ8u3FFayWRFFRy2F
Mz2psoe8B6SKl2HYAG3siG3GgobYw8DkllZO8ryu0PI3/JDHvd7BD29UtTloGBQH1ohLMTZpSbGT
d18N+UpODEHIXf5+H+I4OzdJ16GlY2se7ZPDpINhNTcEzvv5pcCM748Ifm0gxshRYs1sRhNo9Aww
gGDGXt2Jhk3ZQXw2vg8xnI3Ttmo1pSqwBDbeRoOfA68ieG2zn135sn5Cy6HhQxBn5ROdFeyJor4i
Kw9me2zkX4EsqkMtx4YPGZxZS0PTz3pTIBmjo5eN5Q1twqtBC3a5bP1YV0dk4QYzkbPgClD3Wbco
ine4Gcp9tmkerdt8V1xZ31kjUfrXRZZLa+AuJKtq+zrH9jBWpA23QcvI0uZtkzQCo1uYPrmUw77w
mVZBAchtgHYTjIozECvlaF8zAtfoKO+EQ7oii+BihEZbmqmYRAKlIKoN8gZRwstl8Gi6r6UTHakD
jprX9VMT+K3BhQlDH/uS9uytNeteI2HRg3aCS2NhVPDyE3KxoasIKWZLZQkzsOOupg39XqH/FuzK
J/ux2GPK7Gg/TEdRDUXgyPxMt2RlcjlkuOxj/Tg2D6n6qGe3lfarGETJ0UKp6EJDHgMjjmaVpHGi
ezQvbjId/AlStVUqVOTqMPbD2NyOFvbtMtsth+EkDd0ma8atqn0LVfN1qMDJEHRfZt1mnCFbSWmF
tSzBMfMAGtEkD2FC8AOnQ/a1uia78hsQY9uDcoh2xY2SY6tHxE0oCNc8kAZq+VOndxA5NMN1KbUh
+IGCjQyA+rAonKnbjxPiRARi7P9k0SYXhupQj0jeI3lQ+u7VSEtHtwbBZb5Qnbs8by74dAbN8zKA
jOnwe1u9wQX+U71tj5WfnAyvYQxBoGmjj8VNcF36kS8fRegGC4uelz+Ci0ydVpSzTWHfxPmNKZgk
znyMf5JoW276TYjdPQu4fpj0SRq3EdEFiSyKi1U1lllpzaTT/KRJh7/YprrUjgtMYY43fcHMJ22f
aXktiXa+RdeVyUWlupJba2qgAGPXY2ztBnV0oPGzkwu3QlhA0XHxI+GdbcpRWUOefd/u5cdo2z0W
KB2YQCSVvelV/U428lGNgFoiCoTsU61kNHw9SEuzeDKY5IEUjpweC+mHjbUn4LKO5VUnFQIHFNxi
FpfX2KFs22kIcQn9oZFNkZ8SInBAgfHxQ+AzlXSZ2BBhSqNXgGCtEXKRiERwYcTI1FAxmX1rTbfR
VNCMZ8XX9Ugl+lBcFKHaDArrDFEkxoJR0t9hPDkK/j0c5YUfWVyUMLCMKJEQr+q8fqjHb7OF9Ox5
XY+FWa5LGVwsAG6iHKcFFGk2ZKsecBx+VTlm6AQPDJREdcafExBHBamLyKy5CJGNGu0k9mTrhmyj
oNFqmvqx0+lmVKYdoF/eOlUWJJ0io+BjBu6VAHyqqB/Ip3b61ojG8QX/n3/Kk7ytdZUZHQBXsLLc
7KjRixJa5n6fo4GJvgpaW8an3ndltz2koDUd7dk7FDBoOws8pioGqsUbUssKfQjjrC9sg9HIJJQV
M526kg1mKwyuPa6b31KeB2JWbHdb4NqxeaDXEI5pAiUEferosVCnTUJlp223gz47Qf6yLmspqTmX
xcW2lBRqncco58gHfZvesEVOVvUVLbEtmfa5GO7ZplAytX0y4vGeP1nBdTa+Gv1DoTeOlt501sO6
TuwMeIM4F8bO8OyFU+nFZFgmerukeGhVN+2CnVoDBz8RMRUtlmXPJXEBL6nBJt1UwKPX/HqfAKxL
BRZZ4Ze75kW9YevL0w6MioOwYr9k8udyOSukeZ3NacbGSnaWP+8Zkq18K99UV4wWrBQ1y5bC+rk0
LhrG4TCPQ4IGSD7eZ9q9iURbF4Z14bfkol/cUUWP2ERDEub3tqRtKKn9zJC3c0Pc4GnqtLtBk0Dy
Y1YHWWo9YoSodE6Sa5X20ZIwwaOkmbduSe9z3WumxMXHKW3zpmVPrkFqbpsy8js9f8QDOnQqvT7g
+CFdvxkHc1sM2cGwu6MW5/cglnC6RD4mFGuikeJ01tw7Sqfv7Fa+IQP1h6I4WmWB/AXbxnn2K7Vl
Gcih2R1Wl+6JLvl6g/G9StmoeYjnhuzXGuJAGppXVpYfzKQ8tC2GpGxAMtjBtaRMD20YvBXEcmLJ
dqSI+FI6eiQlvkmGG5VG+FpT4pGE/IjC5sHIgptIKf6rWfIPVL2m6Nuix44+54hhN6zOAaTFPDGe
JPsvEK9McmaV/BM1U1Ol7CYIiydPV8GshkExQVYmMHz+kSlFmYnxaogY5oNdG05vPCfC7vDSjXKu
BxcaUdEiWCqGiZXNg53ctZhFXTfixXLFuQQuHqYqlYyI9SGU+3TfPyg7VoZJXHt06s24+T1fQzGO
KGrziTTjoqNqwnmyGHcloILcMSZfbMUUjA2JTogLhLI8FmYjQbUc8O+xP7SbohVUe0QiuOhnNE1q
SMzOdPvrPH/L08NEBXa2MPx0actc7AONfWanrN3Fnm76lrFLSBvNY+NPxTY/GV/WLUJwQfIvRWPI
JCJnUClBJU5LdhhZ3w3WF0m5X5ezWGsEWwVSGcvA2AMPbw2g2sbuM51BAgDowAsP8xdyYCMPspBM
bNnY/ojiB+LISGlmUFxShhLjiTbuSindCNRhrvj5NviQwVXSB7OtrNSqGG2Vsn2nrTKu2PIRY9Ux
b2m/IT8EEpeN70Mil54VshzGeYYEo3zRHYYN3j+bj/0RCWHl/ebKYn1f0UbrArgCs8cPsVxMaoJY
UidAM6MzAVbXu8z9bt51e1Q1Bc8PoSAuNIVSF9nYmcBGH6B59GO7S8FtCjaDg4isVvQh2d/PckKF
WoFELAxmGspLg9qV4Sf9z/94WFwwMkkv5VOPllG/JVsZzIQBSJdMp3XeaVP80lUw+58JCbaXnwsf
h8UFqKjuZRpSjItghMYpih9N7QaDvLFQ8VGx372upMjNuEjVZXFqKxJ6PNp8IMWtNglCkyhk8NvU
pdyYzRDD4n9XsRo3QGLLwmC41QQYnQJd+KVqPbZ6OSF4OIbyQTFfm0a0cCQSwMULGXlgj2EhgvYH
cUkyYilbVA1ZHN45c1Ue+FOfexOFOHjQBHzz6kC9zG0d6Y29gBm1BCPEXLcAgSdpXGzQErCoY3EC
FgAoxhyv1Ca6bqRWFBlYZFuJtTzqJyyYduGE5EF32Lwo4wT63+LEABjkdZ0Wa5nnX5ELD0OSajNV
0CN9H6c+gD7HI8foHgVwx8SqRum3fszKqJ5o2Ev0NbmYkTKQWGJBsDHujOg4ScDd/asE5k980Lj4
0CD9pyF2t7w0OFggA1d+qsbb+vdbTig+RHBRgUxTPWo6RKjzSZe9prmpyZ0tCSxP5E7cY0wZR7Od
JUix7cCRJf1K0+N/vUFzcfHx29Jd3wxZJ0NEkd525CpqBZmeQAUeAHQEqzUZR3YWpHFsdMfjRjiy
xaLKiufwm9JNrNEqqkq8Wly8Aa+UnbY3YMXRLjpogmgtsF5+LToewJ+tdBClY3Qw/k7THSke101L
9MXY388ubikw0jpk0wtJ/k1X/VjYzBV9Ls71MdwZ630EHWo8Wodr8i3ygDL7oD9Fh/l1XRfBTc2D
eyqNlc9tD13k4ledPpTaWzLcKt1XxRbxm4kOhvP5JDLnQrGQ4XeadGyifDfM1b5URHuoIoU4v69i
JVHiFt+uNGt37hunN4/h+GPGclsqUol595pZc96fyONoR2yg05LDt2mgV1aUbAuMxuaT/a2f52v0
UPze0gUXkUBFfkhH7hQzMTKcWUbLY1KUN3Y/XNll63az5LV1LHqtC0IpX/wtJVmRihLyaPusGl5H
j7E8Os08u39hi8QiqmyAeejTMsjY5UCGMJAQl0rlEiK9BAG504D2DoilJyMVzXAzS/h0emfi2HV/
5sZ9iadmVtSwFL1+yIsApAbRIVS1LRDFt4NJnClpN+saLkaOM5F8olLnoG4AOpyXd89BjlKU9jfT
l6aGlREs1BBCTM7LABmYFrICk1Tnjdn8rNOfNTJVei8Vgvt10Z3PBHF+ZnWBbLU4MS/FNEYQO5Lm
WERw9S0XYM+EcA5GqKW0TY90WL6bXMZWO23Yuirykn0PFP64dGQn2oim0xbt/UMq30VOKm0yKvQH
PDu+ioZragBHHntzmqi9L/iEfM+4iqcmLBq8K6b6W1vuSNk6RNT/XLS4M104I7faSTdbwMsBpWkX
F1eTfbdu0Yux6Oz/cxbdzEE+ShG+1WjNuzqpHgme/u1s3mcVoDvEU+ciedzd26PNAKIdpPrJL8MH
ONJ3Rlxng2Mxcg3Mf9OdDE40MHWL6X5Ep8X+fhYurHjIyrjBsGdMWj8EgD1KSY6m1P5/+6Bc9l3X
QV6UVYwJvxitqCL0wmZXG7cRpnJlo9yvCxNZOhctzEnVkiDHZVkN8SbvzEM8h19yzbrNZNEbbQEt
B3nsmaVwAUMuJp1aKmT123DXTY6ybUBB0R8ZvXCwBZdxjAJSiBUPxbUwoFH/VcvoTD4XSya5rCWa
V3hPgTQMWzqj6qvUdtY/qMBI+OYym6lG4RFKqu3WBoOdWTmBJpo0Ewnh3vBKZ+SZ3ECTuq/ccDgN
deEkyXZdE4Gj2VzgMEBuGuojbscwAdSPOWtfSUKvxlS/rvEKAS+6KNYLIhXPJSwnyUQjDZ+uRpRX
EevnY0CdBHiHZu0A7Bkbt52Iwkv0JbloQlEOwdgklKzC2pMQf5Gleor9Zf1TLiyLXZi+zYWOZArH
uklwYJjL+yX/+o25kL2jOcau9R3TQrjOZmDy1H7o1UJ6RZGWXEjpE7nLih5axlnoTJi7aissgnvr
SjL3+ZRNfbgXz9PXxOqoGAaOjzFikne69WgnZsQU6cJFkVTTa11iDpZVV333pIduVdb/0Ym5SFGH
SdToKvMvNfGNHl1WjRXKMLAuELQefj9zCOf4YB2zC6MqPRRE3NDO/aJNXKmeBO61/t00HoQl0eUJ
IKX4boXxXBaBp4xOoimCu2tBHxvAXQy+QkUS/2lLNpZNvUSL1+vkm9HE3Et1mrGY342bdVtbqjCe
C+J3ZdHVoSNr7rwT2IKh/hA8qDfWD/sd2XnYAedI1DhcGmW8EMkFXegcR5oKlk26j34oTuW2x2GL
6QasnJWuLqiPLXXfLqRx0TfqlajJOgtNiDt6a27nXehb92wmni3i254ikLdgHRfiuCyuorkKfEEk
86F60AlxjPEo/wUzL2DFTRV5sqZhP5F/mnSh1cjtqKJKW5PeoXmztcq8cTJsCIZluBOYCPvJl/EI
SEMEVCEANActHw8/Qrs+VbMSiKB0T2IHpOq+7Q4V+peMijI6TKYzCgppnz/ipUQuzM6xYnRNDmBL
0uyKcCdbQG0QFIU/O5ilgPsEvoURLNvkt7a7tE9JKKtA05mrDa0GV5NNN86wbGyF2/UP+Pk6ZqIA
yaDagIPB/MhlumvXKkEaH6teON5Z7UHvBA+HhbcdBKiKrmg4ICxQc7lnpMhW1Y8h21jovQ5cw4yI
OnOBtbaPXd0PcOPHnmhMd1GrM6Hc9UFbJcj7sgNEVO0N6rMxf1v/agtjmlhVAUaArBFNx7Y050m0
iFoaWtg2aDbJNQaGtomrb7ITfdbAfTDsMab+OBPBNbJgeIysGauPGqziEziBmSURCXvsoteg7Wzt
q1jKHQwICDxKIIWPudFEiiCeASZogFxeiavHKe28qk6f1r8gOwHOb8+VeW/GnT2zIq3FguiIUBSP
nWPEO63K3HCunU5GuvtsEkHDbcmjzr7de9g/E1fksz5EQH7wAuRGqfpNzb/2puz2ki7IjxZCunWh
GGcZoz1IChkhqd/KqaOwgLTpturreKDX1ja5z//9g+dSIPOFM9XsONTlOZQwR2llW2Klbj7W2xyP
kvUDW7YLHZwXGkHNiQ/rva3b6RAgrCsy3elW59IoOIWpaPlRJIbzXCUeknFUcCOWtHHl7saIMzcR
Vc9EQrjMD4NOkxG0PXSJfKV6JslBFUKCCmTw1SWtKsthNpkfJbELeC9HHhunwyDt+rEsRTpb/nMs
fPy22gB14hTwPlFxmuijIWrhLfvpx/9XL62LpGqDYTeM/OVh4FbhfS+fmhEMeOoTrR9H0RNKpA3n
PGoc26WcmsBoH417g5gvRlxu/tsH49ylJFVd9jbcxVAe7OAlLPb/7f8zuzhzR6tULZqGAfGi3HLy
qnbHXHTm/xBjPg6FRbszGXWHWk5SIcZIR8Nv981pdEwX1Mo+wThQvBXBkIhMmbvC9SxBrC4BWpeU
10pzHSV7UxZkPCIRnNtntSWNuQyAKKAu6D11Ggzf2j/XT0Ykg/N6kmeWpFfAK5LTTaDdTj16NoJb
TSCCrwuRyMBKQIXp6HneTiqAttK3zuzcdT3Y7/x8df45fR45QItpaM7gSsHkknHoQJzXbKt9euh2
62IWhjfZxfIhh3P9PJoqOUeV/L2bm30Jd2wSQtpUoMlqf40b8nRguPGdyNpE1s1XiCY1y009x/OS
TUSUW2DtXMs/enfw2Ii58QWvvnVFP5fALvXkIkJeY4jJbhARqjLwiEqcWTnk03drOBaDcGhGZCHs
72euS3s1bucRwooJbE/apsKUkfbOmBU4uj9hwSf2RI0OkYJcuNDHcSBayWQaL3HxfQ58K2i9pD90
wmkWZhNrtsmFirgaZs0IgLVWgx6dFcDGXb3TwKf2/8PEJPqWXNAw51LvNAV6hYmyCcZdJ0snTCML
3G2hCnFpH1zcGOXABu8YxMz3Xe1UYDeDXuFGcovvhuIMXn0NZkd/3SYFTvCpZkQbYo5GAm6WInLr
/eBrkqO+6m+M/ZNs1J35KgK5WP+YnypHClCd7XLEyVndYxDuNAqOTNGiqEgGF1EyKldJL0NGWKXu
OGyVOnajVFDkWE71/xe2NJnLIcwiHXp1wHGN6DJMuSclV40KxIbwm+CI1m1dk7m4Eer5Ga4gSJA2
2ivQyLCuXPu2J0KNXA/6mszFjTQf5K4qoBXb92n8fkd8tl0rIicX2h0XK2y7qwOFOXD5Yt4z6InC
zdwxdBS/2Cub1hcJXI9NqGNcxsMoluc0biAvHe9766SRyR3k5159jkrBOMV6bqnJXLRo9EDKAhOS
VPUuId/L+WXdHkT/nwsTetJ1EQh0kVja1zGq/93r+v9f6KydxyGNf5kHTTXlEfNQ423yW0RXdSNb
AETHtK833M6/ol3jkRP2EB4Y2ZCosbfsu7aMgQ3ZBoonZ4BGb7WmjjqSR+xd2O+NZp/Rh3UN/yHS
fsjgjK8fZZua7HJsPfogP6HvCwqs2DfAhUg27YirUUSvIdKKMz+7sCNQfOG5Wbd7KX7I0quIPK9r
JRLB2V1ZkwBYKqwgMG9b6yGrT3klGNJYND1F1VESRI3tE8ojjdKoKHLQdkj96CUtZtXqVlBAWQ4M
ZzLYbzhLXHISqqgEARvd7hw2ohEBh+1N9yusIKjOsDM2ksAaFr/bmUDO4OwuJsFY4mhG+haUVyGG
ygNLVJ1cjOFnQjiLo9EcKlloIDXalAVYtjvf2oPWZwS3gLYTDxcs+/CZPM7eAimVcEYYXaZ7KXLM
7xr4xBlZZY46UYgNWESnY/HCqD9rVxKWRReLsWhh/DEUzhYxh4J543dOe5+lZzkIVNtjsGeAoLbf
oysZIMUWFWMXRpwRuM6kcpExNbHwQ9mraGqSbWYNeN03+5BSP61KJwnV20RJ/dQCvEiSbubQcDJZ
32h65s+dfSh0a1+09HZMrI0aDbogu1t2HRsjC4SgFK1xv80wRrM2OorNiaDcyvrXURfNCrzH5U85
sfJHBD/Z26JuO6MVglkWS/kV5zOY0vCuCNtwV9rjE83ME1FKLwBszTQZgktpMRn6+PTv9njmtbKk
UBUtGmRcyiHNrmzaOKgSpv1/9CMekzJKGqq2AyJQsxk2mpuC9y7YGo7kQ9hJtFGzfGZ/rJinIGkB
9mXnE+yJgLxMSRwzbZ31mC36bFwOWdRmWMZjAYxu6asd6Y4ePaTpMy26zbocUVRVuahaxlqJyI3L
oTuQm/6q8wE4A1I23R83LXYoRM8KkV5cTB2aqaZ2xJ4yer8ZrKPUUl+ad8I9+IVdmguXV7m4qlNd
6mMTeqm+dWCkdonbbZu9jCtctOC/0LK9lMXFVEmRyiBNIAt0vOUeBQMIS3T0ltigReCKMnH27z67
84f1cTF0mpOgDRmceIgN/8K8zYvRSbEqRJ5GkCMK7ENk6lx4iiZLbbsUug1u701PIBDaYaDkWr3P
9gZ21bTMyQSVOIGJ8NuMgd7ZSQYgd0xeECfscTH0s2Mp90SUUC720M6uBcK1HvuqUebehiQ2/p7f
Miz23rEf2d2r7lIwqeW+qIUmODvC0oGzcNgDPo0QllM0w1toeZn9K++csHlpIkGyLvqKXADR1aLI
SgNGQqqXId3lI/Ck5FMgqs6L8gnCxY9hQF2Wasz2AaDcA1ZPchpUBKWn7KXzfleTbE87lm7gFsd/
T87AHE/HlhA6QowS4vJrjlFk1UoH4R3d5d0mkN40aytwAOZNn73tQwZ3YlERVyRluUP9fXLbK82t
3Mgzr+vWkbEhFe+TWzaYYZmOl3xbF81ca00yd4SzRLVpULDIMEp3XXelliY44I91dVDLaqtX3yXr
bx6oZ5+TO0szbwaQJGDydChu04k6lva4rtE/RMqPj8mFfxUofvlov1d0la2BW9oi2BE1HFayGI7/
fufk0jy4O2BEpqs0E2r6ARr/yluLBkXza5weekPw4ZYr1WdfjrsBwjwMKTh7WM813PU3MVBT3TpE
T6TdKC57DBvXzS59QRNORCS+7OcfX5S7DGo9nlhvBOPxDDXEUdPZyaydqYqWX0XGyN0DqR1YpGZ+
zraVQZ7sD9hVFo/diSzkUwPDsvVOjdGWbzaMH0M/MpZL6bHaYxZ6mz2v2yMztxUP4xsZ/aiQ1ghx
bHH7JR8AqEteI1FmKvhw/HxrZjU0q0fQE9F9jAGyxJ8PbMlb36+rIrADvmcxx7rc5xnOJ8peZXKI
s2815vyokAxJEA5tLkb0+FpWWgOqRql3xnhXFTJoi/YkvyqTH7R//W9KceEiDfUq7Ec8HmgABJfm
3ijTjRE8VP3TupzlJOePE9l8oAgnYPwACsoryVNRdE6FwZZ1Cf+Qa3yI4CJEOUtjVFUop/edY516
7LFgKJ1ugQhbecTvD/LWiB15JzILoT9x8SHRSpNOrGqinZpfDEUh86Nn/Q27Ot7wLHpoL2c3H0py
QaIJFakecihpRhjZaZ96+etgPcqD4tSl4CpZd10wxl5e/VZXDNPMqONL7budn0zyohYv62cmEsFl
F3WOgZOAiaDBV9m4nYfZSaMf6zL+4f31v0+GusilHqFuhLTK3nupZKsf52PisxKqtpV3ua/fSluB
vPVwBGTFS3mBoVS/GQZrL92r/uTS2+Q6AmKmtEkkh5yCe0SnTfloYnZRdFetu5nO9yv0AUwwmY4P
GiS1FzT21m5Fb7F/yEc/vicXMszWTuZmgr2T+3mLvZlNfJgBjruZvAHpPWM2t/1i2x3LlwbzrSIc
V5HJ8IGkUcB4xzQc85MiH5LAn0tBqZX9i3++s3S+X0H7ocwUDQoClutApegW0LFuZZNdM/1atxWR
JC50aEg/Az2GMpHxS0bqUoAhnmx0TVSfEn00LmqEGZmnwoacIQ2dIQJlyZtwa0BgenzrIsu7eizY
0I1Zn+QW2Gr++rda0AEzwH+Y4HXO7LQmDJIGPN3ejHjX3gTqVWYe1kUsqHAhgrMtJEZKHAFT3AvS
W0W+KYQvHeb6nGVdCOCuqJlaRRwktoIUr9i0XrjLtxpFet55zR5IWcJ1kYXb4kIeZ18Alq117CXg
od9emeNTrqR4cewxC1d2luD6FR0PZ2IkzVst1ErVU1oXGLmWfkvG/frxLOBIW1AHjLoo4mL2nG+Q
ZnOOxkdkKSC8RcUJ26OBh5lpR/OHDbLzLd7Eo2PdgC/GqX19DxBB6orBJpfqXhe/grOSqibGrBSo
g4YW2vYATdrJ9/L3ySu8XFxXX7aYD5U5i0nGEvg7HUBeak/ZJuD4LRuXXLebeVO7cusE17KoCcTu
3M82ChIWA+PPBDBNl9fXSNN6GPqGSew2ipdstMHBhCPqvLWvivZml7oV+Jgf0phLnlVrtDLqEAUh
Tb2r97/5qNpj7PYgCmR7VCgcubYnuiWXbfVDKBdKSiObOpLDLQz5JNmjG4R+RkTkZf9gJx9SODsp
w1CyAi2GlGFTTd+yZNf1N/IEgLLwTplfkuklsXZ6IpwcFB0gZzJDnZWz1sE+SerqYP7oyb551f3i
llVmDRG1puhbciFmMtNi6MsGIaZ/VAMTFEGpEwtHYJeS7As74cKLWc+doYzYAfmNYYdNU8/wtBvW
fAi3orKlQCd+rnfq0gB+YSpeOvht+jIqN0F5vx7LRArxhbUEd2Wl5ohldG+/lNtxN94ZQFXS3ew+
9ITzdiKNuBzYsvupIj0+n3kvf5mA3JIci1N7Axw7NPqdcgYl5rQLRS2WpdT7/NR44PFeDYq0azQF
zf7Ra75gKeQEgZ1r+qGbeBhwEm2BMmtbCV4WF04MedRh+Ti5Wv2ZAz+1xSIoLSanDB0CvLSyE+39
LacMf5zc4kLJbHVDMtdYfTHrF0lNncgWjDotXuGGTDTVtGUF61aXATLFjVhTHfeqNAFRE/3iUHHs
+VTJntY9CWxy8bLByLVpmQaWrfilvzxuFaOPELHoHhPHbppjZze8Mr4zsK/hGVX053WBzGk/ndaH
PD5l7OeuDIqRsooX5PntTsfAUy2Eh2aBdk0M/wmTcLIkA8YfxVetdAIZ8LZW950w4i/awpk6nJMl
g6JlgMPCoAHaDuR+bATvEtH/527mqW87TRt7MDcmxTahymECJ9b6iSx77JkOvANN5ZDY8gwH8pon
FTMLhSuBwQfoGV9yUGOYPwTyFgPTmTzOf2iKfTIT+ZQX/prcWsXcZbIZn81rrCwO2/AH2STb8EYE
zbdUKgJq6B9Df89KzrIOoC53YZwyi9jPW3mDdopLv1GPZR7Y3XZzNBXH1ltXVaQpdy0XEW1VbG8T
T7bdLr9SY28eBO8XkaFzd3E1663emTDAbJqOhd14RQg4kq5zaGlv1rURieLuY6yp6b2u46mk00ez
ug+LB0Nz50h0gwg+Gj/bUGhKPqcjbsl52Ob0YKlOKoIAW2AjQgz9MAZ+roE2dltIlYHpTkATPBW/
3htsb+NOeqp/KW6NsUjl8P6mAOC/6GIWuDQ/5pDMVlVZs4IsYLpPlbvaEhyTUDkuZnTEjNuxkRTP
ONE9ANuA+u+AbCI+RTfkS7hXX5RNETn5KdvGeCQKO80i/djfzxxtHptINinuYyMcHV1rXC0ULa0t
dYYuzo/Z0JmMRm3LulBwfoM7Axq1cZSdva0Y37fugKXy/0i7siVHdWX7RUQwCngFjI3tck1dU78Q
uyfmeebr75L73Daloq196jw7grSkVGYqh7VwyffCMT12B15j4XoMhzloSUU0uDIGHc3CkMoKnRAd
ftHRbsGuN/kzehIwocOVtr6XF2nM7R7yKu+iEaaSfFX36ia5px0X+S47Dk58SBzT4XHGnSvLHx3n
RSJzyf0CfJVKh9ijzFPJMoraI5hLVRPhVPbBKUnyTRFnXhH7O3WsTr0aO7rc3gXzPy2mPcukPWZD
bwFmcxeG6HohjRsUxlaJOqevRks0Ym8uX0ddvU+B71b5YHYUwm9pmXmxDjYoIJWHqtLZipB+Tf0p
4d2MVQuG3gRCNPS06h8YJpuhoS2wEgqK+itCfdffK7vgyQSQ7i/RAWK5Iz8MOx4m8flGf9jThVjm
FANoa0PmglJiiJsOvEY6xthHO3Tl2Ao25W60qyMtaA4Ho7GUu95Nt9wnPg1Erv0H5lzbQpqauIbV
0R8l14Teql+IZVgUaLq84VUs1t/BlxWzGHdTGygDuAsQFtUPpA68XhpdtU/BJBHY6mzamhYUdqWm
djvmT/Z1N7V6ZxaymdAPtbMcfLKy5ExTD6CUY8ZrAlkNYRcCmJgvklptIDmMD7AJ3Gzjg7xYAJwr
r4V+1Q8uxDBmnJiRrvrjiJs4Vk4rhfeJHlha1nOSP6tiLgaNffg2nZDlSYIcazaIzpAZt1r7XW6E
fz5xKAspzKEQaWiFKkIkpM13jXGs1fvr31/XuIUA5lASQYuGEE2RjnTbbaKdtAOjhoJWsXTPhyFY
63yF+/ljJNk3bhc0dRImUG91q6CcHjvDNtgk6PRVblRPtSQbaLJW+9PfZLzH7qpyLySzznUSCsMs
4duTeSOh3il+gg+VhkaXtTGuFRc3FVOwZWNywwRj6OT0cunO1U+5njzOmVEN/mCTFqKouV54cWHI
67AtEelJt6MLkgJwe8hv80MDXvoWszYjbyKQp+pMOD4PBakAwQHDrz6E9b4PZavgGQeeDMbWi01J
WjNIkMTUGou03WMwP5ck4XTz8aQw1hyFHS2KdWTgyPx18n+UwmngVe//8mD6owhsz0gmCZUY0vQb
7U0pnv2tjBlRA2V10QM7Zb9BymCv8DBZ1yqNS/Vjm0daTTeNIhEloHTT1LB06F+o3Mwud9X3dkMB
e4xXii1iOvFgk6frKsnZV7atRI+NWDYipHbqeteb7mTejoV7XcRfntuXfWXsel8F2QjCVxq7DpNF
236g9nfxhIoQzYT4DzMnncSxGR+aS4aMtJqGg5zbfVJ+jYZnzopWw6rLPWYB0oClguF+mmmsndkN
vdwb0a/VbDF1e+rccCftqXvkzTGvHpUuEtRqJYrZQn9fGA8drkqrkgkPX3Csq5GdVGDG+nZ9Zesy
MFNGiIEK7PkoFzJIR4DT1yFomsadFt+ntd36v66LWD0c/SKCMehA0RnqWIFBj8SbDKyTxcP176/m
EkHrJ8sE5XuZzTnLpJdrpUjRsS0pnkDyw2z4R0nv93NMtn7HazNeX85FHOOGu2zUqknFkLcezfdC
HR0w+7W5vqK1cTLFXCyJuUCSOSnBSJDyGPalR2wN+Nr6xgjP90fcqQ/+A/dJTa32B0+1EMmckjkq
ozAoEEnbzbRDdoPao5MD1RsjbBlaVWlLv7wLXOVO+3J9tbzzY9R8KNRJFWmwKYgzmn9MezIGW0uT
/YhXfRZxybx58uhdX6p8ouu9WeEuy/fTlmyVY7TPXdotqD8p94QWWp30PrU7Hkr1ullcbDHjnGOj
laI6h2DKXZ872rfMJo782DkhQGEHYFZb1zf2zPdw7UwZT52Oat6aIQC/Ym3KraoN7xQh85KhP4p+
eGjQL2+RNHIKOXGVrjsooID229rtuul5AlWbEUhfK3TaBF23K4vkqCTRLpJrS9NIYoF+y81NUlot
AaFjJr4U/bQRqs5SJhAdU+y0DJkK9JDtMw1dtDlmG7qvZh9u1Sbftk1+HMzgp1GmlWP2BPid2rxt
pPoQRFFnoyMi4ezF6otmsfdMOCHVOhlEDFKd1ft3Ul505B1vTGU9M3WRw4YUmtAISZ/A2PVukVrd
vnf8reJ8izbmyThmx+QOTcuy6x8Ehxc3r+dtFqKZB0hf5nKXNMhKUVaT35yeM8L0GIF6vuWl+Hgm
io0jCqMCi3kJe0H797NdtEmA2XnoHNltt80h3gy7ghMRrgdOiwUyVlFvkqka43NKLAeG54gx4mij
PYwHghdJv5G2sx2ChxNh9Vt9w2uI5Jh9NsQop0YmLc1C+9M+SI4jrxWc933GCjZxWAUtRhyRlRIf
ZkM6mD23l3TVxqMApoE7R5EIOzIYj0RuowSVsNy05P25kdRpdwqQftBzcaShp4HwLHAkDDfe8q7G
aqRxEc4OE+ZGVtW5ikhDFE6F8ijq3+JG5dzy1U1cyGCuQA7kT+RdFGA+iYDkFd/ikPego+2hH0zq
QgLj/UsAUgtRAxsepY+ADa1MyPFf2nwnhluz6a1W3vPpNnhbxyi+39VmJOnIWOZH3LVNfFtj9NX4
oj6mp3PF+UyXypuRWQ15Fyule71wk4Uu9YISYaWqNlim8loF20j5RyA8MNv1vMZCEKP5Zp7rRgqN
PzcDqXZjAdvTowxCghP+1yCzePkvRDGuP0sFMY2kCaGN/jCN+zJ5SYWf153uuhleyGC8/IwskGQ0
sFLTfsaTHxlYZ7orjjMgKEyHl3hddWsLYYyHz3oxA2g4FJ5GbRIQa7Qt7bjjdceuNzQt5DDuE6jG
WhOjB/hs7acbOvgNPgAdLVSTS+vo8dduNw4WjwGDo/hskrU3SrHLTRjdtPX8bocJ5DT+zNPRUBVT
JaIuiizKp5nXaWtoSJirYFuM3voq5Nik9TVcBDBHFGqg20x8vBdGRbkVwY7U980BDxnnut7xxLAn
JOhg021hXiPxrVZ3tfFoFvZ1EesB7GWv2LplD3hPFaUayRndaaPtNJeiavk72vpdbwWAyXPWtG6C
/mwdW8MUE7/QKrBkojnWUzHvGBMnr7yei3y57jYuchijbmg+sDsmrKvaBKdpk4GUWt9k6NwoN5RF
T4gtnjNcL5gstpIx6RVJyVD0PcKn2qIp9tgxN+SYed0p2fQ7aau+UspPBFE7lPs28b+IF1efQYZu
KCJFz1XYHp82wGgn0TBAIGbVLhnQCxOLHpgrXhS//CL3IF28rj3rm3yRx9jeNgVZitmBTCQQKSRK
sQVeNUdf1hN6izUxtjfr5LygtDmwvYCeegDclRXD/qLncrIo1hwqmMi58qSuh1WXlTE3fBTjQQVS
P0Zmb4VbPJH25Q7YFC7aBZV7ah4DzMOHT/JJCy2FE4/wNpW59UYphHM04BDniTxGzXgjGzXv1lPt
/xjy/Fke+6TpJPRppQT5Stqk6J/fyqg6/aJNiiZ3zmTdjF2EMRFcSsJwNkv01g3Dkyr80PFGl/+5
rojrpfWLlrBPlyroBr8O8RaUHvXH4EGwUtoPZKe/6hfi6DeiR0F7QPARbziC6aW+tpPMpQ+kQihM
WqGMPRFANOmjYDcu9dnElQ+6F327Lm9VLy/lNZZpzqin2u86RHCK/NOXvNL8IvkbIj9KDdoHkb+/
Lm1VFRfS6O+LeJFERiMPGRbXqPso/yfXNI4BWQ8UFxKo7iwkxM0g+vqAMFjc+lt1M+/8nbJvbdHi
d7CsquFCFGOs1CyPIyD0wSPUd1pgWhiczkoe1SlHCGF2LDBThUgzRlaJPHqTQr6U0fQm1/PzZw4G
gwWyJhsaqA/eb1vbKzWAM+BFhW74EQj1bR1In7IR5kUGtSGLo1HKtO9SGVFUt4+92uu2WoD5RJoN
+DdgROsbd5HG3KPJj+NxGpAYj8zRk1PhtjG/GlnGUejV6GOxJuZ4pjJq5UTH9QnldiMqW8HXQE2c
Olk08DSbbs8Hw7AQxWh2CuDyvsggqnWLZxrIowgFiCppE2+6HW9OgLcuVrdHoHhOJMfDrtUtOXdA
pugLXhBw+jp5Ylhf7Idob1F9NPZUbkfcLIisJn4qhV/XtZunC4zz7Yw6TKYWmkfnigevLU6xzEk8
ree6FsfDeNl4qkk0zOhRoriuqq3s/MHqLfWMoKnS0GzDKzL8xdb9UXEWzGSYwk4MChggWiScHWBt
IarQ8bgrMQP0mR0E14GBKVI0prKrC1VDFk307ozlF8340itfMt6IGL0qH/X7jwg2hKjRTBKJ3YB+
8j7fpp3qtAav6LiuBxcRjJWLZFWNggBnNIQ38XgM013Yc7IH6+8f8yKDtXJjAOJ11E/Pjf+zI1ng
f8rA/9QcA3ghAezOHMOwGqMvBDKGTmv9uBJKTNaFSNWL/Vs/dFaaO+An1fTn61rAXRxj7sAxMKU+
jYooEJaOvAUZrPSFojWQHZB9f/La5Hk6wdo8tKn1xABfTTI2mzmdN1GYbjhrood+Te8YUzeImHEt
Y9hVeotAzWhFexnRHXH5t2i9Y2ZxVoy9C8BtmssC2nNq08qRjekLS7YbO0ssc5PQ9M8DegoKT0EX
nMDtuF1/Ty6kM2ZQr6Y0DHrYC9rKAA3ZNDcxyOroiFt3DN36QGGoDaxbh49JPfHbzGs9Wc8RLf4C
Y0eSRNDLLsJfGOwUs4peaCuH8UWwKyf6MjmZOzmtHd/zCpfX7/2Hef4MKJXDrKBPJI+ACmPGm6ZR
7CbkPS05G6yx/FRyoUiBCqLZsw+o9tne2CPFB5Wij4fpbbTjE1o9nfyJJtHVQ74lHGW+fl9gqt+H
WCQslLkyYUMHCYQtan9vBsM9577wNpOxN11TSK1s0IKhN9wXv5rn4AC8TNqQm21HMCKiNDrtKl5m
gCrG32/ph/H+QtdbA1Dm8G3qYMvJS1OHDuiDIhR2wrs4fBxDXjXwul3V2JFbo4rbDp4QiaV+W8Xf
otwZuptRP02foEJExvnPpdBExgLV/UCKVEHJhQjKTphBAjZUjtqrnACcd3CM8WkBNhV1Ae5eAviH
6Rh1WzI/XFcOngjGwijVJCpGTXWjvidm4fiqlxsjx+H9Je75fxerscNaQ2ii7z3EY6V10VQNbNHy
RX6cXGkT7mte2L2yIsCTS3A0qk4kg+2V7obBVOcIEEhiKm26sLFK0dxNJo/1gCeG2bg+BANtRYm+
svbBrAGHl3r9Jxgi3i2Fsb3iKPREkpH4mhv/rYmQn6+KW83Mnes6cJ5dY67qUg6bkNdLXSKzgreD
fyPbqg13ekfdaXLLM+trZZR3kph4Dk9j9Fz1NCp1s1OOSdLo+LuaHW5SbjWbc0SEsa094Jx01EbR
zK0Pjk9Mq4hmTyIRZ5LpDIp5bfsY+2oOIJQDJCwyMpjJSX6B0duiQw8RyinTnbmZrdCpdy2IuEAU
bKGMg7gS7XKb64e4Yvze7SwT6M0+gGP7CX+i08fbXAuOedduhamwgKLvjmHvXRfHPUm6+YvcQFMM
pI9MmEBJstCrjuR6YouPnWtuWztxeTUD3lEyBteIhC5GYwtuGyaok9eRuCmPK4V+4topMsYWxPZS
HIXwxIJ/P/T3WvEdTxqrzZ84G7fi8d8dFGM4SN5rc9NCDrlR96aLbihg7QyAI503sjW91E+00+G6
TN7uMXaEyGKQZwJe037+QxPQEfSmyO51ETL9xpXt02mJfaEPgSKM80ydb+jRanaxpeP85M20e3s8
x1PtS/ySIFDO3NxuDsqPFnFWa7dPKW4+hjU5No2zyzpjaACzFggDSCQcM+3dYah/Vkn+en3Ja2+r
5UnqjH0pRSIh7DkHj5Ir3lR2vyPHxqHgE6YXubyqAFceY2cSYSZVXkNzRrcD9CpqING2c/sNJeCI
nLp1uAVijuLojFEpYh0NuClW2DrDRjtqbv1IQVHbjb4HftIOWUAHkK/Xt/WcubymSfRPLTQpJEqI
JAl8hPGk384/1D0Chp+ZrSMWl986t3yhFBAlIJxqa/wZPxUv1+WvrxlPAVHFu+MDg6eRiXreJRDf
mp4oHnJ5nyscEevKeRHBWDNFSmVDmJEASOanwA+tVOORxKx7g4sExpjlpSy1YYNFZKZd98+69DwE
OyH7RQgPwoO3XYw5U2ZtVgtwdIAgT/NMI32Zh3Yb9dmX66fC2zLGhBlKWUx6Dt1Phc6d0vrmc3VG
3Oc/m8Zm5wwj1AWTco/W37uN+E9HaUF9oBsDRxaV8OYle2m3vJLxX/zoRShjqCj3uDCliPHlm9ap
PWQh0X2uUOYlh28VudIYkxXWcdrLBcwizXmiYoXJlelO2Ya7eO/bn2CmfbefjL0CxrzsC1UMgLf6
SRjt0nhMMPlzXS/WvfZl+xgLVXem0Aq0QWIsbgZyaMXUnv1ToHBIdtfVz6CtEOC0QB/He5s0C7qv
RwbiD0Pcxc0xmjiQsbzvM8uI5s6PkxDLiAe03t5L0ffr27RWQ8dZXBbAGNVOA6jEoMIgqDezK4Pl
IduHjgDEjM6hzaTFLZKBNkcmVaaPhvwikzFzYm3qcTmP1F+BGIbOHAMrvNhgahRcTpt8O4ScIGTd
Fl0EMlavSmMxJQ3V7ul2VL1J/d7onGQKTwRj7sQ5ycaWVivjqLHzRj1mQBPWwpRTnODpA2PukjER
wyHEcYX6dqp3UczR57Xix0IfCAuYiW62RlBRC4UhqI+zk21m9NsqIDIvMFyvO3wo3+sbh8aC9zdI
r8woSWS8l/3IG9tDX5z0gPMQ4y6KsW4iCdCpTTth1W18RwMk01aQysPLC47Qye3qwCXdWrc//69y
wL55vyyhHLOgpd3/5qNoz85wI2B881SXYDAZHDqkDGQ3zAPqHncwet3FXyQzJmPOSSQ2CUwGeo10
LwlB30cHzshdgsbOJ+2k3yBJ7FHur889Jy6SGVtSSQoZYpqWMvXdHL350ymOeHnn1dVJkmHIGJmh
tOPv9zXw28Tv6fOyN/dE/tKWL+N8o5EDt0ObJ4jRmW7UmkiL0dovjCefWE2r2UnyNTaPxczLT64+
kRZrYnRlmPIolipE0zH63JVdu0u8fwMhtHrTFmIYxajaUpkzmtKbtY1ZH4i24b7+V83TQgSjAfks
tWpDUFVS1B/iCCgSlWOfeAIY10HULE1CikeXjE/GdFd/Yg4VD7OLejGeIsnySRdmXNvU+Jabblr8
mJIv193fqmVYiGA8xdDqvhBpOIaqAGRAutFq2RbIIY6er8tZfxYuBDG+IhZns05oQ9D4XbSpa0eJ
6Oe4p+y7mDd1P9Ftvdw69qFfTBJIEEZosdp8S4b7KEPbGA/nhqPC7OtdG0mdSAOWJA2YHcJY/65J
OGVfngjm3itFrESzhArTGBz88DjnzhhxnPhaS9q7rWIu/Nhkhe83/5mmMc9NhNG2eg1faNlO2iCU
tCUv3aoP/5tGsM92YwiCapBQNU8mK/YoB43vhb7t736j9AePPLLO9fDyooM6YxBILvRtRlMhYQHk
td6lvqi7SbbwRdWr7wLoFDkKhQenwztDxkqowtz0E0Ew1qV7rfnZzpuQN0m7Vv98d4aMpdBHtYmk
HnlVcR/BaM+tVX7rXyIkIyidyfSNNuYrdyWvirGeBVnsKGM+Gqhmr7YomUS/ysjSXmGkPKWwdBeN
RFbs1N/KXQyEXCuerfo53PlARvwUouu7xTOmZa6rBjlRJA67fY3sjwTQoD6w5m3noDrgancyB9OD
44xZTI+uLoypr/HM6sBuEtbtfgbiY6/MpziWb0gf8EwnveQfXiiSpkgGcBY15ZzUXKSa2obE0dzC
zgz79iij9zBDDjvzwNYBegku2DqNWa5IY/MLxTB0Qk8hFkC299pso5sR3A+VWwKriwvAtDLRhJP7
szKWzEgM06HuRPpO8ahLoEMkCSia/kWHxLqrvkhiDOncaVWdJJCkJtZkE5qts2njrfnPaOcnxRZ3
3CrS+r2/iGTsqgkQS6DWU5Foi6AYfPUONIme+gifBzi8wBk1W+AZc/rRa6dH92GhK4ovtaMZATtl
2Ku1FRwoprN+6t400JKc9SXhAcqtlU3fHSJjVfMknDIhRqCtznZr/DKTrwYKSdlrA2zI2dKVr1Lm
NEZnXXcf65fwsruMVU3SNOk7AQs1G83pBNmdxOyfAcOFpkHuw4xwxPH0hzGwdalEfjcgTlK6rd4B
EuTn9eXwvs8Y0kGrYrOboCx4eIrAVNXF1/9NAGMkxc7vs7JHNjftXvQ03+tZ8N9PMy31QGVqK4UA
ZMEQOV2cyC7rH43g7foK1tOCF2uhMq8ttfT7QUqoHQTcLkXSpKxW/o7SpEcurzORK42xGAJYzwaT
dgPUqCpQNDOMnEX2aOt7eRf+5DVd0vO9cm9VxlgEg4FZeUqp69e6peQ3rYImT9XJ1cJKk23BA0te
m2d+d1iMnQAYfACQG+xl75YeSJFPBEZq2GKoym4xzxw/CDYlEJ7RBWy+8XJuVNeuLZaxGGGjmAHR
MC1OUWqp0adNFnwLzBPDmAg1RztWKuB5lh7RMLVD5ggpZH7O6C9Pmz+mSGVsQ69luS+fOQGAG/iF
8njStqU+P1EyuXRjekLjXL8KHGuhMtYibH0jqWYEsnq4Tf3C0vzEvi6B47zYcW1FSdKyGyqgyIed
K5HSU8RiM/spJxnGEcMOZjfVHEki9R1luxvbuwpYBdH/ZpY0xmpkUuuH1YBOG58cOvUk9J9KAhig
8VZUTSEmc/qJ4s+JaaDmUytIqmWHgdczv974Il0kMKddtWqkdBIeaKT9Xuevmnn0I93WAfbX9cgD
qcZmUICM0Ye88dG/hPcXyYzTmIU5CA0faafWpcRmKQCIACeMoCK6JzGq52AZfzS35T7XnOix3uqx
xQtH1xXk//8BhmTfxzNtJGUo7yLFXA+N06aTpYgGmBMJR93XL9RFDKMk89Q2SoseWmdWJVcrTFsS
xc31G7VujS4iGH9CgHKjRXRSj4aD/wUZ3XpgdJHDeBKt7IBfRuEwx9dzi8NP86Q8VN8nt7ZA+vjk
A9UrcPlFO94O0t8XgWer9X4lp/D+GjqKolPT/7q+fX/xx5d1UU1ZClBkXe5oRke8/w1B2O/kHwBa
sukjb9A/Fe9dpDG+Q+oyI5ikEdKSl6LGWzbndRBwrrX+gRRJSSOiEdg++mbHQJnTWrSfjU9hxd06
xoAUod9mGkV9m2zKM93Y/UFHgQtNUFs65Xv9oHiKwNgMxcwapKzQiy53T6XpjsLL9e/Tnf8YPPw5
mfO2LvQgqyLfmCk+Vd1v5fa267xB81pe88NfMioXMYxFCLO2S6YanULTvtmr963X3aAP+T65kb3G
mTfIWT5+DsIHYdlFKmMk8i5DgsqcaMGLco1GG9+pHOEh2aooD83PdIbYdDSgzOY2LyhbtbSyLJmi
IpkykN/e3y+pKmSEuzOymQBCNWXFUs0nfZo+YwUXUph7RaYumIE9/NsKdqDklLYgauJTCFK/8EFL
FnIYr1wNnaIYIZAPxHR+6VDdzzTRCmfVFjT0CIm+BbdyHyvVdhQK57qCrl6AhWjmtkW5CSyzBAqq
l+VjmytulAwcEas2fiGCuWONIJSxMsCX6FJkdWlslZJubbP+YGSv1xez6rUuktg8upkLmpJFSCz2
7m9CiQGh+r+IoaliXzkvNpcuFSNGSCmseXoMTr9zeNOdthWdf4Mwu67qGpGJbCqiqjAuUh2AcwRM
QggTT12RW2W0H2ROWLj+KpAvQqiaLOxU2JIZnXdgiKMotv1dtdVqW73L8dZpT8Wt4CjR9vpR8VbF
XOCh9lEsCNDjZMSNJSfbBnmX9DP0LCqO4s/eMRe4JuWgywNCQl2NbmCLbR9B9fWFcLeOubwyQjGl
qOB859sYfZrlmePcd+Vb2QUVGkYeOfJWXcpiTcyNFdU+GWUV+FeaVTxLLuTdGl/m+0ax6s2I9s/S
JoElfMl4U+W8E2OucUrTg1mHdQ75Iddu4vaYj5wH1tpoGM4L3GOAqCSGwXY0tKTu0g51lrMa5k60
rzGA/y3HPGd7KuFOOmvaUqciHHiYaethx0I048xKrSkHhSKjDvZv4uzCNrx5W3kp4JV4DZGrJlGR
VdOQVWCWEmYvpXCM8iySkKALSlsEAZR6K6mHFlWJNP55XV/WkycXWaxRNFBbVIGmQxc2oZ2iAb26
/5ZtkFH+KWXW/EBJdyjcPVoNY6u+GXgeZj04WfwBJjgBLU6cA4wUSH/qJjuBCQAgRdaIcl3naGio
AFQRMPD4RH2r+roQyx7oIIp6h7AY8KPH0XTj9qGZOZ5tXWkWMhjbrDeAyI5mhI/aY+lRmLjsKQIH
ROEZ/wKHhrcgxkZnSZ6BxQsXsPFPdXLTzK7K64emn/jg2BbroX9h4QbUqTUSyYCIAsS18mPNy+uu
OujF9xl7HClkquYMZ0ItJZpBt4HXgHec12TN2ynGJJu6ag6aATGBdghTu5AVe9K5BH+rhnixGMYQ
G5JWCT2dPO/2E2wGzfAKp9SJHe2BchcGdvMYAK+Tp3O8M2Jsh5JLUy0HqCV0++xZcWlYOqOR+xsd
CqAtgLNizY/XbQjn2NgaoppEcw7+AWqWf2cDlH9F1LW+MnSCqqBU0TSFObZamjtBkkaEv/I2j+8D
88v1ZawfmKnoeLRg2JAdZoyIKgk65XctfdBOAFQpkn6Z6b7j4uavgZuqonKRxOj51E5aEYYoS6o3
Pl5jGBKnanEa7wHCCYKpyDMs4k4AqbY6ridb38WLbGYXQyk287ZBZKXlb+d0q/l8fRvXcwGL1TGK
L/RNCt47ECQDJ9Ou6s4qGn1H4t4ZxXaTi+I+yP3IHrR6lyYZL0RYv9uX5THqb04NsHN6anIxqW4W
Fu1JpLw784P5FeRdyMwLPz7DFrA8T/YZj34FcKEneKCRStokXQP6rsHJi4m3uNWHxWVnz9XLhf2l
dQ4hJj1c5StaYM/NAapTPitoevwcDu67VTEeMhvm1p+DcyQ5bCjO0ojqhmpR+m7zjme31m3In3M7
h9GLpWlzAOJjH30P4/ltFm0pBTuf7G89srqIobdjIaYaW5PUM+64FMZ2WlqREFpJ8SWrboSeY06o
mn90lhdRjLM0mpB0oW4i6ZIX9twd2nifinZoBLYU7rT2M81VC9VgTAoMo/Gb2l0ByH2cFI465Rsz
rjbXLzfHRp77rxb7B+ZTs0jo60KIY6DdekPUWyKJLIVX6VgVpMoGJroQ7cssz7AqVnXRGXiaGf3T
LH9rh8zq0wO3rXI9RFvIYRRi6vIh02s8KVoHzyWn2dIMs+i1G4olPvGwpdej7YU4Ril64gMsMIKr
pOap93yMBgD9cS8ABZRY+tb/D4pZeh/e8LOZq7ZRJTL8p0JEuLP3yt93UwUPh7S2Ih31eiuZdwav
Z4MngrUZQeOrMcW4q7sKdX8Mt2NOO+Z4GJ4QJqyW0CCWTZSbS22PvXIbizuNp35/0YvLXjF6EWly
q41AATuTBGkupajwj4lXeS2ocD8BSaGKi4NhtMKstbiKY8Rsctuc1LR1B6myr19c3p4x9gH0kl3r
axBBesFqgaVIQkcUH/43IUxsMWqJrMiUES7UvVTZSNqrynsu0n3/YFUXW8UEF4Mk12lDAdLa9KkK
H9SOk6/h7RMTP5B0kMaRhs+kEV+DQbsZgxyQQbLEqeSuT05cFsJWi9XAiHAeGAfpkJEfNrKdHChc
mbQ1Q1vE7ETAB7an9+LK3rHV4wpDj8DMRQ4j9IrDtFf3Z7jUBwIX+IUCQ1S76+qw3qO6WCNjDfRM
0gioCX5j24d2hUtk2tnNbxrV2moxeM3ri+XoB4vVmKcaSQHbjkmJ4GBMJ7HhNKXxvs/YhQHeoprp
DEiQeFp0qya8VCvdkw+HhP4LCUQvCogjmTuEbK5Y9z3eBrRqAvOzo1Tm6TMNhvzNJ6jMVXEhjLlN
Ua+3vt5A2/vKi4YN8UGI2fHAt1av1EIIc6Vysc+DSDMQ2gXfYkTgSYGBO9O6rmur8cJFCPsGNUkv
z7oMAFefdF6mGOj1KI5RLbt9y3PiqzHkQhTjRvWk1xqVtm7pNapXaJTIFNBf9omtmL+KjEc+wtk9
g7lDaSWpaTqi8Sec73T1tlG/K7z6IE8E40+DWqqmkvYWadqDmr0lGhcXZDW6X2wZc2syhAQkoh1a
Wrj159TKw20gV1ZW3DbRIcvdZPx+XR1Wr+lCIF3yIk6thCloRwXPQGI8TvIhmF+uf5+nbow7Vfow
rRoKNKnJz71xP7Vvcf6o6p9hmsAFBQcppqRBQspSVxlqOPmmgV6OqbZMDNoCwLD5mX+rNx1QXMhb
5dCWgXhPXoJbXsp7fQsvopklRmgEaiMKsut35CGRwmfFEDgOYl3xLiIYWzfWtdBiPgsBqf6kNbam
vg69e/2g1tt+FjvImDixljQzwvMI+e3UC557NFuqdnLf76LtdOsfQ8zlehQNkpzm0vJBKM7tnV7d
SKDsyDIOUQYgx3tdjBqjCLQYEOVTiWGhwipBkoSUBAoxeEvHmz166jiLXpUI3yGbpgzuWhaSPCZJ
H4MMAt0YNch5wGtfds236/vKE8Foh6zn7RRR8qcqvBHIfZN+uf799UkeHcUPzcS2mawjD4c0GvUI
SVr5XvI0i+xRyXKVh9QJNi0GTAtv3NMZei4YxqpOLuTShS8sxzyJxazQ2a5ePQLMTPW9ijc0vb53
l6UxxinpQiFvcrq03EFnZRbz9o4ngDkcfZb9OEtQUm/23UZxaSvsaJEfI1LABkopgcvrt6Af/BC0
LDaNuchJ1QCYqIcHiRAsd5rdSbUlAGaDm2lbL6cuJDHX2QDHnt5TmmvxvnWA0AhUeoK+6dGm3an5
lufr1x/sC3lM8CIEhAi5AXnkhmxNDAPNuzMP401iD9+Vh8ij3O/yi2xFjgKGKM5rZH0e4SKexQnT
hD7XmxytBLRNvDmdW+1egRiP0WruDBtHa9gBYCXojKamzU7wNZkl2hSB/6dpd6/SXnRaaA13ZIYn
kYltUIUpsmlCNsTcgWC1BNw1bTYevhMHiAWYCeLPV60qqoG0pm4AjZewGL2+1mrIMyLdI5aHcHrw
g20QHUVAWHCsF7XpHy7ERQ4L1CvEZmGmEs3UusGD7gZ70QOWjkWLxby7t56qWMhi/EtPoqqO4OIg
q8eVyMB7YXypABkOaW+8N93qkS2EMUemlAlVEZjHJtsp4JuLcl6mYv3VuBDBhKNZoBUo0eBRQhFT
KKmAep6w7Xdgk/UwX28nj7zSz2p8uhBJV70w+pUUalGt4bgoT3fu9rvOFcDSyIWeWX06LOQwlj8X
zf9McQuH5lcV2mhFR+Wn/0Z+qBamimZbjMByIVolgBOuayTv3BiXoIKQJJdMlH3qHmNFmfFU98HD
dRGrnnOxONYJyLMpRzL0sMhjqx9cw2itqvCuC+HtIGP/xx7dAnk/AWEwtP3y1Ix7Uf3epa/Dy3U5
vMUwdj+YKiNVUuxXPMMaBqFVxF+niYelsy5FV3XFQF8aQvz3etfp8yjpZ9qR+CgGL3NIrLHkTZet
27yLEGbLKmkQFEBEYRyn/WeULeJ/V4cDUf/rAoQpiQYgWoF+TkHYGClToQxlm8uzo+lbQYAiF1aO
4sp/eyrvhTCnoqcZWhCKBkmz+aYuHbN90nh0bR8vyjsRbF4uMbtBHvxUdCLhRS3/kXXeGj4ex3sB
jLlOpTDMFL8SHWRLH7Pu/0i7riXLbV37RapSFvWqvFPnnvSimqics77+LrbvcavZOps+7QfbZY9r
QyRBAAQWFky7qtXfmHV56ors8fp2vb8sb0UxxtqI5iRM9UJ02m5NnS4RJzsxJIxqD+0S4FgtEvzr
At/r81uBjOnuQsGIkkzC+NnlKQLb8FJempjXqL0DA3srhbHWFaqSKN/XWJZTHgwwZAu3qps+6s5i
Wn1uUTbM0P6kWAk3zuVtKF3/xk8YRU4wghnry/MR41sPQ63ZSn2nFN+r4v76Vu6ABN6ukrHYcS+G
lWBQWWAU/Wl486kAwSlx1vvwlpzrHBABGh8t9yGK2rxy7I4TfiudsUxkTMoxHloaePaJRau/Y4+5
EwBmCX73Ql1Fa868zsHdy0cBHmAS1sBLy97vIgNnh4KTJWXkDWJ3nuqcw/u184LAyl5lsMX6sZkB
UKhhqDBU/aWsTVLLxPAB08fQTjv3ZY5blKnSv40F3wpkLvyyKNO0VDhIOluQTiXr0OqZYWKR/jUD
iWuTOukP1ZJskEr+GJGlQIzYoLha2hyForf92ncw1qCLll4Ow1JEXDVTWoM1MO3uS3PW7L/wfdfF
7Zq5zTYzpqDKpTqaQtgeSZLOSTbf5r3qyGYajGXLiQl2IuC3O8wYBCVKpWiSketo46K24qhxMSHK
LWIVyZ2xuVmM5SaXwOOAf9eTIbOzcH4capMTYu3fmc2SGesgGt1oDEUlIhAPfelMm/JNgHmUFbdG
wriC5aTe6J11fZ93Te5GKGMm0Eg8jeNMhY7KqapXa8gyVD5+XZeyfzF1oosqhtvj8fTW8NX1NBZJ
A6+YxY9kOoLZlrOMPXWR8CxTwD6lo67KqEtm6oVSagmKBOnZRCisyoll6HdpzU2p7kqSRKxEUVXk
4xgbs6r6VEd0KYuv3lNAduRisAS4+TDsHpOPQ2u9JKXFa3zkSGXDigKgw3wxVxgB7dxhUY32nKSH
8n/PqJq4T38vji3xhVOlzRPBHVfF6AD6C3eoyKUXKg4SaSct8lYOY0sUmTSVsOB2q5f5iwKUOWVp
OdB64mgJGUhSFFu7FzGzr/Li+/SZZ1N38iJv5TPqoqDrqOlb3Pjqj4h8rhKoKeYIlVb0NT0aPPOy
p/zbTWWUP1SEXq5naEzvSN78YsQjF4SKywvhXH+JHJPHs8MTyZiSeBhWk4wQWdV3sflVXT797/d5
uySqrptAZjSWCL1ZOD+5wyzQVj1EEm+UAm8JTAQRrbNap0mEtAT5WZVfdf3b9SXsxWLbJTAPDkFf
1lWgp5IWXwHgxgzsCj3+odvIHMfJWwhjMFRxUUO1xEL6hgRyQoIISL9/tRY2zdchX6RmiyA6wpJ+
STq0aGrrUReSO7nr0HqVPVwXtwM+eHN92FRfUenasvZwGp1rfEE9wi8Na5LgpmYX4L6D+KA/gFuG
I5TeSTb+2BwYOxwgNsdeKzoInWz1iNZrN3bKHwmqIOiE8fXC4iXG9jwjLaMj2we2IZ3FqmUlxrWu
Jt1U8jwu56y5L6PH62vat+qvIhgdrGs9raIcOhiPrdU1jjo8pPWvUWg4+vFf7N2rIEYH684QpnqF
IGmwaCd05KJJTvxFYWrtZZ44Gk8/+/1J/S3txfpvrEMepl3eTZCmN1YeI9USSMlhQLj/sy+9j+wg
khNoX0O/JluqEqu6L5AoxStHAQylCJrpnsSirfMKwvvK8CqHMXiEEJADKhkMXoXGfrj97kHl4eB3
xlLQa/UqhDF5o561q1rAK708mkKfskDpitXYkRv5lBRVsaVj5ylHOpM4uk1tOJSv5Kbl7Om+ZXz9
DEYrZ7ScqYiyATIkP6P8ThVniyi/J9NbV95bnLetjF52WYTyJgYeO4CR2Fl8aPEPceRUQfYN8N/r
eZdMFwWk/DIIwYS98zxW7jjMHI3/LxfsVQbzSCNZPXWqjqzMdJxcFNnBCkEO2UE85/e89pP/Yn1f
ZTHBk15p66gU0MVBs8pzcVNjKot+0C7o8joulMLW56GWOMfEkmmHKtGzitp7TRkSq+kES8R8D4t0
Ey+7xTsr+ucb09FJSjcW9NlnmL6m+rXJeb7zfp+udPP7q55KMvqFERity4lk6OxOI04mkyeCMRXD
qobpWJqis+pBLj3IPDPBOwzGSshj3etpicPI4ZGyxhLyY9dz4IW7a8C0SYl2SooKWz03RiVUKwNX
Ropuavl+5b0zdk3M5veZYy6bshxyHQDfbhR+l1Hso5L3XBvyJQ6zG33kPa3plr9zSBtxzKnPahR3
rTavjqCFVpa7zaTbBLU7Li3XrufbCGLOPtTKQdAHWHD9QgcSSOAtUD6HTvo5DEb42uSO9losp/DB
eLruB/cNkIw3KeVfJsYLjmWr2IOS9JUEnytjKDOVmvjiLR1d2/oLjxBkVwMV6MZf9Axs2aGZsrao
FGhHHvod6LKXPkg+5HA3Mhgn1IDSqSU0hoiT77px7uYT+d/hxnC3ikqJRXRMXZUZregLILDKFnZU
FM5CHUTK77DxOceyq3kbGYxC1IZYjeGKrZqOBLOyZwCwcgdY8GBycDjo4suc6JaHOqBe8526b4Qy
FmKtRLFPFwg1FVsIA1U8CGpuyctNONzM5V3cPP/LVTKH1YO3MidS9f+N1d546p/Abl5iTpJhR0+y
h9gvcXK7/3pd7s4wyLcnyIQPgzlVUgFWdZC5jA6SozfzGfNuvMYnIJDRfA3ELpItHFM3edRvQA/l
8N72+zfhbxViCULbMkvlUCe478MPKb/PVcyfSrisktShvztPjT5CRAVoPpaORDZ6FaNUVGTPPoGg
7hAdhU9giXtRnhwkRtc3daehGpu6kcaobGSYUaxSF0lKyrqXEUtrCq/JldmCR/i29mXnZGr8Z43J
k5gXgZSnv6IxQk9Ss7jLsH5a9B7WFY1KnA9TONvAqLUgFZFYidhsJKAd0OyCdCtDy4vmT2c5MB2e
du1eXaDfCNKVBkoKTEg3pgRF7wI+qtQfimK1kkqxa82ZMl6f954gVZJNMHqhtUZnKTjERRxbtZSh
ROj0MtPSLTJvSEtLL3go5z23vpXEuN247rW8UyTRqY3mfh3XE4q7h+unxBPBGFVQfWRR2CCAG/KT
Id9W7czLA/AkMPpZTro8dzn0868CjGQl94VPKzDdGeSXTvf5Q8Ws7bYxipeaBG9PBWamcvV7LbH6
swqag/mzaeu3E4ayHAvPdHiRKk8rGJuaRHEk1X2OToGxsEAktoxPpeoZHc92UzVmjct2cYwNxegs
Y5g7DbH97exQqBHOzY8w9C3hcxzvGbKNLJYWNe76dEwLHF2Y4eVCExFzkJ/0wRIBNgJvqXNdF+mn
X1kae4ORptJJRy/Wy/iGUx9oL6SX3AcZPf9rcpgHmSjJK9ryIIcSiKrYO83xTPBSu18ptxLQOOk3
41d94cGB9pyPKukq0vUS5sGwdCbipJSxVCJE6sr+65r1BzXMGwtQ+e/Xt3GnI9uUMEVJNgxTV3QA
g7H+bWwp94YpdHjRiMfx0F0oLSplZ0uPH3lnbgUxOr+aimYuAPs7en1jlkGjnKOF8wDc3bTNWhh1
x2DsVoljiNDKxmsz0OyDmDnXyvvre7YvRjck2lOrAZrDbFkdIyUwwHnEU/ucReJh1s1DXvD6JXcL
KSpA2v+RwxhDgygjZpnCJ4YXGluiIHyfe1kQHnWbUlKuR8w2tAoPZPOtXT9/JIIGZRQQ4oDtSERl
pFdDMuizjFWaTYjXtHScKtlrloSTwNkNSbZyGAXUxbCP1hYKOLSWgifUoQPSc/mKC+2aFzKg6CZb
mZP7//vcHCj+Zn2MPmZyJoZdR0MA8yfGT1ixdFESnWOldv2ZqhBTQbeybrI9GqJUrJ06UX82y0+y
rhzLueWkJHZfh6qm4sFmyEQW2aLlYEKu0C9UTV7I5THgtg56l9JF8kLi3eW8imIrleEEHhlFjhE+
NndxeqgizgXeNbab32fCsmgp5khUBhTrw9FV5R+Nqtm9MPlTmd40Rs3bOXrE72z7Rhxj2/siM+uq
hZHFrD+M3Rr8zp8xjD05Fn5iU/b6+gJalPvklhd18PaRRsMboyuEq5BhJKTozKvuymblKWHNKcPu
Ah82aqHRb9jIGLpZKRZMLsPiRBu4dCtxo2PkL57i9s88xdj1xpudZEyi3oVLEqkwVX11b4p/osmw
u9Et1sbWNFzh8NiUnMPjbSFjnuSwl4dSwDtY73K7TR/XhGPld8FA2w1kDJNkhGYCVo2Xukp7KNFi
0mEcoDU4BDhcGSxNPAolrkTGJI0GqfIhTWj0O4J7yhp8gjEKtDRQOf3FdHjtR7w9ZPxl2Whjg2kq
eHuuz4YcRFHFied349xXtWBrl1Ek9y0eYNDz8NiL50xMHTJHVkZ4yA3OStiiZToNMTAH2DlS+KLy
2PIC9t28/EYZ2AIlxqRnctLhxvbO6BQPtMqmHmIvDCjlSf1MCzbXgwzeihgTMdaI95QWN6pobpTB
U3n3ZzeI0QwdXcQinAZbAZX6SAbfTwzQtyLdjGJzjKclkOueA3zaX8arGEalc9A/rXKFAnktpt/K
vrXktv11fad4K2G0OK5aUDLXq+hEQnuIY8WOYvNG1LrDdTGclbCFT1WoVLVA/dFJOjVAdeQgabym
F54Ixv2NiCe1roUIsoIEaZQ/l3PDg5Xv+7y/D+Ql7bZxC0k9NMNIs/9rMRxlMbXlldh6DByaNvn1
WiKFXnBMNeeAXkCQG5Gt0YqrQnA5lxFZnVa8n/v4gWhcJlK6Pe/d+evS6PZu5Iy9OaRjtyCiOy9u
h9JqZauH4iC5wMJylGHfHuiSaODNpCGLxDg8ZSqyoU5e7AFFiiqOgifoz/UI9gy7esy5w592LelG
HuPuxlVCZU6Y8EyLVhvx+hPB5GUpSpyegBr3uqbvRmEbWYzjywcNNqPFM0qYVS8277tGs9LuFIaL
JXMt965ybIQxBmLU5rhWIxgIoRPcqRrcWVmCtOk4kSVPDGMk5m6OsiqEuRMLzO+SMzAJf62Nz9c3
bj8Uf10MW402tbpdxwo7l6P/30Ln6s1IwMWstDKy9C2y5vo3qUtqm1TLY1wMNp49D9c/YdeEbL6A
MSFhq1W5OeKudXVklZo/rt+vC6Ab9e6SbQQwMfM0CZW4TMK6IfT7R0TJHCVky9Kg6G71kT7PpuMK
rgv6KEzRM4Rh84k9OLSzMj/GR2RvP+KwNutjjIjcLB2ASBGevZLgrJPkAc/I4fHYf9hvZDDGI5zn
BNyu2MNhsWaHtrFlAH/3PzBOarEWp7UrOvTsZRAZyDRPvNfH/tNgI58xJrIitX2lhPCYYd1auhA/
rKEOv9aBeU8/GshLzsLk9MLsA59uG9J4qmfeJvD0iDEy0iqPIyJs0VGUn9PqCmrQq56pBHWKyYSJ
VSY/r+vtf1m0qommrpp0vtxb79DjrjVNhoCKppaTE7XXFNgP5bWFw4fSd/qrMEaLhFQTFBXFQSct
USdT+mMr5KeBqAFnUe/p35HE2MhhNKmEX1XnCvmFXFW+zVFzWZbUTxY1kIxkthT8S18KPuzBzSQr
IydE1emWvbcFr6tk9Aitb21S0hh1LtWHQdQvQofXsgjak0EvbuOk8VSzCcL0D9EbL83T5hTP+ic1
D61RWwg4HTrX7JfD0NVBKWtf9LgAuFpt/phderuKhrXOQEDI8m2SLodR0r/oi/RTLWdLI5gGHBnx
d0OKTkqnPLdSdBbrJENHHv5Drvw2JvmuJfFhSjFy1UwfzQpMRouYH/QChZdETyZrkdrKSiOMoSoX
/M+N/EmIxTuir54CTvs8qh+qJj0bADDYeQm+GE2LLdJ8L5PhUMXG4zqSxKqGbLC6vLlJ+4lHjbMX
qIHVQ9VFIgGJrjAqVKRtOs9Gj8LEknjJMB3BFeE3Kfirhfi8SKsHPDfH8e/m4rYyGXUaUnEyQiSl
UYWTvgyJ3cxWliGfRKdoSPac2HJAvPHZvOMWJnmrZVTJmJH6SSfEbt0xPoD+7hxjKAToyQ/THcXd
93bsKrD5CbfRfM9hbpfM2CFZLcJGy5HfX8RLl90t/f31K7oXeGx/n4lvxLpHEkHtkJNucCNuR3Jn
8Ajxd/eOSAqS+LRawJaQB6mvIxAvSk45kqAPE4xpjh05ily9qu0lGj1tkj5dXxU9jms3n9m1Oe0U
ELoj0MFA8KWKrCZzB/msNb+ui9k9HEXHkjCHSCbv6FGIWk6lBkdVDL2lgH0KfV88nd/dvY0MJqDJ
Sl1a8TeAawR1sbt1PasT+V3niR1X4mMfVY4hxPdJmN+K2Mouke1ZGq2pK4/abMjWsHSP7bLYc6hY
i857dO5qz+bjGKe15pph5ojGHSP7Vol/JphagfOU2RVBHzGE6CCgYQMtqVMjMcxRN07i9dgVw6Fb
JbufPwLU1DZiGHOWD30upOuMuGoUAD6FuxfE4Lq27Lp4jNMTQaSjEAr9eevi60SpW7E0EJveE78I
5hN4t/zunKJIUto8k7WrN6/2mZ1WK49ZExYYve0MYp8BqIcRcsZgK3lnR5l4p0jD717EDILrS9yL
mrbWhMYDmyduuOqGGgG75RAjtcXslNaCrZW/CShvxqeZOOPESSNzVqmwW9qYAGAL+uoQ9T4DL2h7
v2iP8XKrt08icEf/bnXMVRQwzzVEdEDfFnQIS+bTCdl8qoXd+Hu7i8ytEqYuFsDxjvi3qT+pwuzN
CtxNv7gkXI6pEHndGNqihJ5Wd0yDrl9u4zD3Kz09leVNPXiDaT7VQvVQKGCRNuLIvb4NuzVZzXyp
/hJJN9gZD1G+RK1Qoy6x9q48eG3p6cOtCs4cOXkw5WBdvi05jxdqV7NMTTRgbDX02FFF2GgWxh4u
SMngHY7hywcFmOPpH9Fc7Fr0jRj6GRsxva6AEDvMgHzQNY8YjbPoPBrQXZV9FcECEaQUeG3MkkcR
SeitSf0clk+C9jOTNKtvv6/hh3pnNXQnSC9jdrCDb5ekpNosTWuLcvCBMvZqQeqZ7nqPK+knt8IH
8hhbYcwxRYsmD2kKLHpb2BH5hHmYBo8ueje3tZXBnBHp46YpYlSOzMe/6s7pLUCgLwWxGHCYj4zk
grKLkgmoOe3HYQmdG7XKFDQM0qaEi5wHC+j/Iu2Zc6n2HitbIYwDmod2yMq/jmmx81+SlbnZBePG
jsYfytCkP1yXt3eftuKo290oeiYk2V8sg0JzEEewvgPv/kNJTWvSY1spfqjJ03WBe358K5CJoLU2
7UHgjPfConVHsQmfEc378zJ+QAF15DwMGZlPQ2ITn9OUReMowzZN4aM415bYfym5jbh7VgJoFMy4
VFQJ5ogx0MZczanQ4VnbCI0Vqj/IyPE0ezZiK4BRhhaQBzDkIZwyI8Fa0Vnft6c1uqzZb7IiBZN9
uX42u1dqK4/RBiEPJ5VUoArrXCQfAiWo/PG03s+2iv626FHwhuC6xL0AXVdxmRA2mzL+eqt+jSmE
VTSD2nDQvobJr6oNJOFGLHnGb1fpXsWwCc92kYD6oil3NVc/N/LyWJHUq7uO89zgiWGiECOVzJWI
MOmlKVvj3CF7K1iT3DvXN21XjKFKaAvECBFcprebVnQ6Jg6VAzjHWsVe0+ysRLObcWlkeGKYMAeD
GqbeiGHDCXmcK902Y6Q0Yh6QfzcZjSuqqXg6GRpQIG9XA46x3mgJiKtUX/hZe+EhDLRjHoj/gPtk
774SCWk1YhJ0mLPaNql1QjITRgF13np56KPD9YPZ0+bN77NqJhYayYoGL1yw8VtK/DXsvspqbK39
xNGA3RL8VhKjAtISC5FSjxSOTVHnUpAh36z4oofKiyU4H0rFbuUxuiD1FDVEDYMMou8kaHz9YFwG
B/KdJeDVF3cx9VtpjF0d61zK4xKrU331D531biZWfRt7xDEuIqKWEVkexe4xKG306+fULZ95n7Cr
KQBc69R5oFRH/3zjFsUiEopwxk0GhVKX/JZN3nt+73KRjQD65xsBS6aBFFeBgBD5QvBlyeF3Pm3W
S/sIm/9AOGwYqm4i7cKiJmu0NOXIu0IhnRkcdJ1NJ3jVgAYonuo2vgwcv3ZDB8wDugE0ZX2RPT1Y
Al61Zzdht/0OJhys0rktTAUXj86MWB3JQsZOwAw/W1stjG+1MT3WJ5HVVx6POWxflzZbwJgXSdEk
aVSB1TIfh+90NFxhjxawHQ+dnTqYd3ove5VHrOkrbVTCGIbe4THz7VqF1y9gA/25Idram4h4cqWx
EZNYhXmRQJGT1RyrsKu0GAUJ0wY05jvAJ2Y/mSnRIEhMfudo/BR/XDdvu+EB2QigK90orTagUU9P
VYCZE4v4giVZ1bN6SM46ZctwwVHNhU/zlsQ8Who0gUythNMrgBM0zjOv+333GsLp4KKDqgkkdm9X
VBl6WM8SXGmo6OfCLC9SOt/LBu9keGIYc5IJZW0OEeK4QXjsDcPWlGPfavb14+EJYUxK3VT5CsA+
Ql5l8demCop0cSudeNfF7B/J65YxSlAm6OE3KzCealp5kJbS09Tcvy5iL+wlm1NhTj2qDakeFzxV
526ylM43JDeV74tSsOr2JzFD57o4+nPvrCRN3lIMMTDyjImohTlKlxVWcjEqq5uQjDYjS1tMV208
QflA4Za8CmO5u8wqzrK0hDC1ueuVIOM+IKkrvrKal3hrc0nLugmFRQDOiE5fME6Ub018pF0HlGIt
4ZiEXWXYrIaJC/CWE7Kmn6AMy+fUGCxD4xV7drXaUOgwOwUECyw0GSigrsGZvbwQ1vx+yb9NJs9J
8GQwKr1mU5YZIZxxbxzK+CRrPzRufyJVonfHslkHo9NmpMyK3tK3wZf5C+UZqvw2SFzB1VwVYM3y
1LuhpdnqaThlnEPat9sb2Yz7XcOWhGiKokx4k5ud4i/gi0Kz0uSEVumuv/9Blw1vR5krpa0hmKJS
sOB1bv6ECA6D19AJcNMBlCphgm+GocHKr+u3eJe7DEmZ/2gKi/rOhMkkaQwjSxNceBydsm/Jcxh0
GO31UpKrfgjcmW+7+m/o4GFG6UdSWM6vQV9yrRmRXZ+E+YCu/oswG5zU9n7wtJFBv2FzoQtS5HVn
4h0mh9VBkFECilbRNZoUQ0KiS5IYd5Jq2Gs5iFZYNX4kSd8bbXmOosbTssEdxNwFgOED+RWy+SjW
2XTm1CFuRWUtelDqYzd7Lc8L7OaXMSIZ+UoUSkCpxjxyyNKMJZnhBlCqvy/j3mvEMkiT9Rlcxycz
a62x1P0BWNCW8AgUdvV3I5qxa2bSJuZk9HAJuWz16rdeH6105KV3diYEmHRQp24SVTPIu54IU9NX
5K8QF9PmYcX7qzF7uMnc4qVxuHhKgxZJxkfee25/eX/LZa+KXMEWlSs6JPUyvwFw4hKvqyUbxLl+
JXdvB0FjkIrcC4a1MTbPKJGAqyJw3QrTqcp/NP3j9d/fX8br7zN2TV6TISQLAl4pq45q0t+CV9Ur
iOL+OzGMMRsrY17TBmJq+RxlviKc8+nwr0SwqN2wMaRyjsF3QyS/qr4vy0noOHCufS/wehosPcNU
9cAtgtPAKRG9H3OneUZ2z6JDdcHXYudB4fG6Ejnnz4J4s4rIpGixcVN66atTwUPs7lZS0Rz9HwVj
Ibt6nBR9m+Ca0lhHwLvuaDzQxkDiKRVwabxaKkffXsiTNpa4RElqjijDDikJoO71eZS7myUqOcrw
chLvYoXNsuh3bOSYWimbq6CtL0Qasd0+FugxzzB8zAjCu8xvXclureQLBr1gchPGrEW8+u3+xiLk
MmiOUX2HG47MbFHVBBkYBbv4QjApplboJbIl+L1vOvLDB/R/I4+JwJS6iuS8R/1WaB0ppcl0YKLu
/50MxhopsqiJRQqXNZEv4ZTaoAzJo4rzCNv31puVMDbJiMn/m3TyTfcVr3BjTz3QaTnzg2old5Q2
a/rMi/B2FXMjlLFQRW4sWanA0EoR+hPtuTspMwcdv++NTWRp0YthKu+AiUPSqJExQSVEQ3MBg0J3
fQzib0yDkBY7XLJvRY2eBh1pwZRLyUS//92F2MhmQiBhqcA+AUg+EoIRqhKmSyvurf8ROKQJUlU0
XIoiyFgYDcmntM1GE2Kk7ovei5ZqBmrMM8N7Z7UVwiiIUo1TY1Ba6riyBhfN2vZwyZ5NN0c8Lly0
Y4M0HK+Din44u39bmYx+5EKmqjINIXszt0wAEsdvi/y7wJMj46jJ3kltJLGtVIZYjsC1IvCXhgr8
3lPravJikUizhX52+3D5VXbZjVnwXM2uxQIFgmoizEAjusmc3Rhmbd2qyvriClS8rvQDSAsGD3SQ
jnDoecmW3R2leEcRyoKuY+YUs0jqFxnULw4q0CAoKUFQ4o995RfSzcKbS7C7pxtZzOkVQprUmlDj
GXWgbccAG3pxwMeb7CrmqxiDAe3AcI3RRAlxBZTR+9sGM+1UnvLTkP2dIm5kMCF9NOajWhOckuiX
oJFZT6ufPckWrVnwOtN2OfbNjSwmhheGJhOkGUax/0K5WozPWZA7sac9LN7iVF6OaolmY+ycw0sn
7FZntpKZrCKyO3mYJ1jl7NEOH+0kGFZmzzblFK4ezcnixfNciYyBzNueDAaBUcnP5NjcR26G9/0C
aEzpgt3J4bFa7Hq57QqZCIXixkmUoh6k0CHQX8Fhd1Sc6L4PwqA4GPboyg7aup3rDnwvnNwKZYIE
tZSGAQkAbKtp2Evoo55oXZewO7EADA8y7YPXFIQ/byOvWEj7GApNIU3+X5NtskuO+TaZXbuYPOaF
t5I/uoC1YHIAV2H3UPJb4czlQJGirwfKkCpDNuUlCYPqgKFSNo/jYncjN6tkbkZV9rIhDRBE6lOl
PpTT0/Vt3LUkm99n9F+fAKI020ZystIZkEstJk+vOW8/3hron29i5LwZVvBPYg1heujNO3nmJDj2
VRz4TAPkuybwpoxDkTEEvBzoJnVoELdlgiRW5JJz5614MaURxvdF9oTpUVw1p2r8zkaChQlYYkmh
bFtvV6bGQmzUInBNo1w54/zHmFVHJce0KjjavuvDNoKY+ySZczQ1lYyqxDrbilA8zGt0BpD3lIP/
tNE0TiKLty5mQ3Wp1jpjRHSVpYKdp14h+OB3tMI4da+r365qbNbF+Ga1GBNDT9A7aiyfa/I4Dhwv
tr8QTVOBPsM8AbZolKfGOAk1HGUmE91qJ/UrGaLH3jR/1HNy+MhaXmUxah5nQ9dNMtaiLYh458ET
p875gAgN5GII69E7/q78AYgnWWkSKiPTp2iM7WGtOUWP3QhGlw0ZNC26qL2kbjeXtZPbpFrRkYfx
Nl+qRr+NOzxbVXA8oIk3T/N7oD2DqIk5CrfvFTdiWQUP5zTuQkQANO9dPejo1RDs6a46lG565PfC
75q9jThGwYtRLvquh3/Sy18LwBHxszlxVHs3iWNuZDC63enGHBctZORn9Q9mFgQFPFNzaOGdejwt
8wvPK+1epo1AJvhcKzUONZoqzKo7RffL+vd17eNsGpv5SkYST1OH35+XBkyR/rrMdpJ/5Ma+LoJN
fYFBopp0OnRLAIt/Nlv5iBTY9BlzKTl3aXdSzuZ82JSXka6N1g44H+nWDLTHl7DoSM6Rm4BprPAN
jOpFXdFq0O5dONOpdlouJxdPR9is2Gx2tZZO2FL1ngJjMZY4BhdlcRhvahupGxpQBNcPkSuSMVMi
ifMoliCyd5pPSVAiZCps4Xd+gwqqk/r/IFjadV6bI6V6tTEpsRS1Rakj4qVMjKM3uaq7BuDcREWt
B0053eAMMX7FWSlPLGNSCMnnQjQgNunOYefF2aXovpHmqUknjnfeLQ6YOiWGJTJm0rHljzKNJhls
uytWJ3nYUeSRGj+5LLeGXz78FYBKj7nNG9i6fyFfxTLBYbeUwKtN6uqUoW+Ep6kP+pljmPdtyqsI
Jj5EhsmMVQ210Kq56eVg4A4eoz/wLoTabB2jjmCO6FqhxNa1zgLaA+S6L/QKZOfmUHjkY3MatkfF
KGO29quhjMh6KELzaQIMOCHrQdA0jhnbPxpTA4ARc4bwtH2r82Iq6i1mEOD1XJ7m8FRrnjL7nJu8
u3UG4k4wrhjoTWKcGMCYmSFXGL9T/UluAPFxsmMbtG4xWv/s1bNvMTcCGY+WRU3Z6QsWlR7QqVO4
oMOzJQt3+ZBjMrJ6GI+zS3lzo1vVqx4FR7+Jj7zRRvvBvmHSFKqM1x+L5B4yDfPXZaRzyPPgUnqy
xo5v0U/uKmCioq3usZv7vEG0u3HkRiijpRhlphGBjopr17t5Obf5nznz1fIjl20jhdFNMIeuOQhf
Vycc0P0olhctmTlB6q5ebkQwRjFRkjmbaWZ9Mc1AMItDqCHminl1EZ4YRjWnfi5BEgonk6LDcSl1
NFibLrqfbc4VoBbunfUwFeQpASzR3pFyp5QLd1oQEINUwOqf6DDd5EwsgCWOIOz/gDTAV5BuRl+J
Sdua3l7qIknUEOynNLct5hayKMfEXqHzw6FwPtRH/EYac1Rqk/aZHgpI8k2NVxWa264FRxv2UrFv
ZDDntM5mOA05HrD6RUaXlgToh3xLsyaoHnGhyTtKIaMbTAJ5sYlBAWzOPhHDeNRzYK7TVLSM7NyC
wDhMvesqQb/4rUag45TmAFQF1MTooXp7RlloTF0YyrKzgmiiSEdHnoGXnQqbNHPQNDpH3M4OvpXH
+OAhbduhylb15eFC4TMKBq0AJfRS9LhIX6+vbsf6vRVHfcImlprLCfMkKyxP9kEkgkgD3aHqr/j2
Z+RrGClZP2uHcHGyz9fFvj+5t1IZ8yfmuSBUzaA63ep3w6FR3Ik3dIEngrlba7sYg0Y6xZnQ8GaU
1jwH4sRJFPF0g7lR4GExyiUsFLBLXBTc4Kxz5DKI0Da4/Ly+YS9I4WtqyFysGENQ4kmakA4aV8vU
m99VMT02iWkplXHfdlnQzbWzdJo9mbmfiBhjQbIvUzkFY9F7o6iAdg5ofQGgIVl6qpo2WNvCxdCG
Y1GgCTDCBLKu95KK2ACrPouFeuyF1WtbjLdS4sieZ+l32/7uJExzTXXpjy52j9ESu32C2nBdjjdd
lZ3z2dR9zrI5l48JEARtGLJZMmVHwFxF7V5SedSu78PRt4rIhFVxqZtLKNXKC0o+OlGwWnmib7Tu
NvJ+8UYb7eSY34hjS2RN1qkTtoqKm7KAdhDT2DQZ7PwUfxqAyaNFdkrZHLpdZPFqnLzLznafh3pT
rkmcQry3fll8cAl8p+FO6Mi/os4dnP5GDrpg/XX9EP+PtOtYjhxJll8EM2hxhSrBIouy2ewLrCW0
1vj658nd7SpmYxBvZmxt9tJmFcxEpGdkCPeVXMzHVXOQJuegD8mhPPxewsWVeqM9hiemGdsfUEBz
xIa4V4mP+k4Kc4VpSR5NaS3A3pI+LsXNMj0TC/qzlPVxQewPuDLQLGKhLczAf9ROFnDZ2NWekVKL
+y5xt61Rq+GAzDBn0PMLMUBGnn8hbn/oVUrAjzLB4Vgta3ncNHBL06hOi6n4QzUQq1jpIfi4ZxyA
xdUE51exjOC2wfR2dxMeQA6N4JoivmNHdgMp+fJsoEIeVWixGHXHSqb5TtkJu5wkGia9moOOQYFY
0GhgQdVn0ZlcNl8CLWbVxUTEZ9mOPJ3AKuKy4etToRKghzhnp2h5K3I/Ke775ktcnbXgcdvhVg1h
IBOCtmhLlPln4GyWoGqpAbrVKJxzUbFbw3TCbHxO+vRFjyl+91XnuzLHYXxu9GVvhKbs6t3XCUKs
IsVSzrz3D4e4MsB9KOivVRUS0zBgjvagG+Blynwt/45zRVxXqzHHxRKf0AxLKdLzIlLcIYPozK9B
v5EESqJspdcZB+nKCBeQTqmQldBAQmBzrA7gWf+S3spvkOMGnjZ29SU8lzdUjo/wCD6zqRdxFc94
Mblq2NiBftcppl1p95r1ZPR/u4nk4+q4eFSbSlQPa5wqlPYO8TFGFMrYMcmrkP3OhlPw/XxSXgcg
WwwQ9z60M8R/+12I5KH1Yj5pR6QcfMog5RocipcTWEqmflbdTveS5dtY7dPkefvcUiY4FJflRo3N
SZDdOf81JY+5qTq5ROqgUlaYr1zdfUpXBpbaY+Nar/2E/JrPZMITX0DTgfhd9UH2/0g9Uij34xAC
XaSZUppYmNxKv4KqPmRZYePN4g+ttAfDtre9jwQg8bQ5w1zmgdVhhX2b2kv7WDeEAWILedmmITWM
CTo1ChQhMx/c+55lzhg4Kv3tdbBt2XBxnhinzyN9UkagUST91IVXw3ztml0ufDGSw0TCErUmLsYr
6qrVhhDfSCjflOl7KL4qwX57PQSO80JFQbuAH5WZWIyvqnwUw+8g9Ipl4uOs3+sXfOXnf9VJRP17
wdeRoa9eHs377JtyZ30R/RLzzsubudjby1p/8bNJB5Q0oPzN81XMU4bBzQHQYEj2cOrxJAiepUfx
qXejfXoG88O2vfXTdDHHwQS4+tTZ1NFYgHebXXR31uzl/RlUV5n493XAGZhfTHFYAQWSOVdrJBcS
SbqztO60xFTT7fphvZjgsCEAEYcCZiDFNUKIAT6Kzev2bq379eX3ueChzTKlQKuJ6qZtDMcz9mYZ
3NRyvts2QyyDpw+YMKptxHKqurISOFKQH/Q4+rRtgvIziwscoKCmtbkGx2YlM4bc8a14aJFYYvpR
MhFEEvtmcXgwJYaIoiCi1SY5teFTOr+2OpHdXseD35+Gp4VbihG83SHW043dL2Ecd3FRuoVSPVtm
SZgi9459v6tbT0fHUWgozBYm6GVHd5jmrWoboNYXXJOI9Km9Y/9+ZUyt03meDRhrdaSeG9HWw5uu
fCHcgdo+DgfU3ojDSWaRFrhs0YqsnTJf8MQf2bdlN4HQMnTayM5F++/PxDNQwEyXjHILCKa5CG9A
wSBT9Vh1h/Z2GiI7Vk56elZFYn3rm3gxw30xLe3GGFwpOFEBZlwqBMqz5Opl521v4/rBvZhhf8bV
t9IkdRoENHy6mv6o5mfdfNj+/dVLHJlnFIJlsOXw7QtaPCtFauH3S/U4p9/mOrNDyy2a2BEhU6FR
4ffqcq7Mccc2LBKjkErEPot57quXKCfu8NWvcvX73MfPlSzUEEIi05Ai61vbo+gvwo/tLVtNAFzZ
4L580i1lqLAINTN+NlPgDdaTDB3AuNujBWSqfQwsEFf46pV6ZZFzgjgrtATlKdkV5+dQutEVp9Vc
JbvXQIi3vbZ1ILoyxZ3aeuz6wRxUGcK0tvbdPCp7LbfbN+she8y8Ykft5ftj/48g8soed4ULg5El
4ElA3vmWAR80vo7hl/lNWWwNQy0j9L5RGdsHjTP8feIm4MSVZe5mLyVljsQZeYFJ/wFZY3sQPtUk
6xXz563lcdd7FJlGUOn4cg1mnVCA8+Q3/WTs8CX32o+SwIpVxL2siI/7QaQ81nKiyW6+eFkPAs5j
qd6jaYgI8Cgz/D2fFQj9Z02F3PQ3UNxAZxpPGbWz2yn7d6dZ4dCiDsclVJHWcy0DahmSLWmDbQkZ
sW0EJvFxfzJJZaUVOM9CetbS4z9oWf7gaHzAL3XlKCZBg/1qVK+pxpsmtZxcoUK89YfF1efnUEKs
9AiBPuL85QmCV780P/UCd0KZGaIVIKKxEno2gP3khnsrHFpEkfHfp+wigbUFDFuJ3XzDvTGgSQqK
fM7iJd64D78RIEV9MQ40Ogx/9k0FkBqRGEWVw4kfhLvBVsE2lOzR7nmW7rctUgY5rOiCpTPGiF0r
ILodx+ykCDMRlBEYr3BIIddlaY4g9sUEwlkpI8cEDXjl5NX3pCSqisRH40mDmjTPujaHnxS6lyln
efRDKp6lTHAQYbRBqQ2dqbq9KTpQY95Zo3VYxOjpX30WlcOHZR5b1WhRH03mT9b0zbAid9vACoPc
h7Or8vFELetVXOGrDFLkgExulxlWYQcyplUj9T5GSn5ZPKgq7I1WeqnMgvA76jpWmWNehX+NnsrC
PCI8G/zFl8GrBdJj9XnGkFa1s94GqjGQ+m7s36/MiYsY5roCP9fyt3q8tZLjUvvbW0qZ4CAjV6Oo
ShY8eOUCA6wJYua2dBNR9LbNUGiochhRLXki1OzLda7k6067sx7n+84zQaSforXx77PVMEfBlDZU
KEEr8Qf/HwjUF2lANNGaiYsO/hOqsI/bS1rfud8m+Dd8O05FLIa43qu6slVhPw61nVOERevB7cUI
d3JlKzItQcC26f0Lmk/C4pRqr7mFIvJY23PZINXy+d8tizvERSYvhaIMqhsrM+g4EncJoHDfT4RD
rEP4ZWHcSdZ7RrMAzRVX7cudliZ+V1DhynpgdDHBHdZczKwIhWi01pi9Z+jZ0ZLjuzZIbvKWIkGm
VsN85eqgqoNYZJOEIk3ZlveFYHj90BE5CcoEd1CFMRIFaICobqRV3mxOuzaU/tFNdNkw7oyaHdqr
mkZBwDrmMCEgWilv+jEmaj5/gQUXO9z1rS1lpTcV7onORTP3Cxow/WZvoPAzo29s3pev2x697gcW
Wj4lRqXK9431RVuMqYmmD5nJrrxZ1TGUwa9LEgJQdrhlxZhnyDBhg+i7z2wNpRil+Sabz/JIhCYr
464M3C4L4mKTuTTNRFQLZPoP6k6xA6/0kNHxJMmZFfu7sdMwtobqyT64o+Yy1zHvt2W+oSVLujiK
0gIx7RJ+12bzV1RpX/NK/fvzah9WyHeuyJnQl00AO6IVn8RyOKBL4cVY9N0Cj5SLmopg16O9y7o4
0INyjimnAm5BA6M12MpAwHt32CND3vuzbx0xgn0bn6XDuKdaUAmn4ZtX+j6Z63xgt4j0SdJ3YmPZ
rb4bjeftM0AtkMNCU5Ebsc0U1TWj26m7K81DFdyEILuPqJhlHacuW8lB4TLlgllWhuxKClSWDp2y
214JtWHs36+gdhTMPk1nFBlG6VmXcT01qd1aftRRUrGUr7MtvTIkZ00UdgNUNMrmLo4qV0KhXQv9
7dVQu8VhRlDPQqEncPRe8JLhU/qP6hkXqOApl4elKKI2kdGmkj1J8XNS3U/mp+0lrEwEfTisfKfK
FPSgQmFlHxOq8IubesuN4IRoBJYcMMDtjPuWuAr/4gL57WMGFxVFmJPVJoX1/BhOcaj8SbTD3XQ0
z4unQD2NZrlbD8MuBjl8mEER0oDVD04t63Y6eUX9OrStHYXoG+8HezFeUioTTHgGP3pqpkU1lgvc
Ly/1W0xavjTN7G5/OcoE+/crD9fCNNa6ANuIkec+2Efl4/bvrz+XVEWVdfDSWeo7afGVgVIUmqqU
WEHw0DyzeY/vuh3+YGNpmUN217OP/kfy48oYBwylin6pZcStCIpHN+3qXTQ0/jS2fjfXXq5qO3CF
22Zp+V0YHvvEVGxitczA1h/AAUaslbVizKxjazd7kVOdjbvw2Nz8r5s7qm1GfkFpdK9+xKtlcwiS
dlLSNxoKHwoGV7q7gvqIqzB49ftcsDFYmRaDg15xxf40h0fVOmfJ93+3c3ymVBxkcVBYqoxN7wp2
4da1HZ0Fh7F/Q2oNjKaYoNxDbWvb7uqleFka3zHRWlpoljFCajRFH+asPVRp1tjZbJ2aGaAyz1+3
7RGfis+fRtkoQhAK2YMmOi3yeSqo3gLCA/nUaamVYVQtSAXP0UM4mnZmPAdpZSsDFbWsh6BXW8dB
xxD2kE5R4OvTWTt3gGAUCEI7RLnUgTo8U7AE10rjV7vMmQlUIRxS4QIMy2wiLajxrCv6GUK2zRlM
1U6UtkSuh9pLDk6KtslrKUQcE+qf6/IkD7amP6fDr22XWF8MqAVkCZ2XGMv/CMHQz9N0dUGGx0q/
BuYv0/zS1V+2TfwFCl9scN9qlOdUjliP3egsvnksfDyDPPmcfWUs6K1BHKp1J79Y4z5PI8ZzAkdH
eh2Z9exWW4j4j1wO92ECcSkESJAic3A7+eG+3QmOfN/7i1f6sU/xAK63X4L06X8fiAN16H81dVqV
eHaf9N1wyM7F63wf7AdQ+JZudAyc8YFqv1zv27+yyUG6IaZgji4xLjP4+hHaPPtlD22Wm3Q3OKwC
N72I37KddiDchLnaH9cXqpaWKYKNFLPIH11RTxpdGoZE/c3cn50xZG3rmIbT97FP2ZNX0ffKnvzR
Xgr6m0BZ8B1LtfuWzpYjW+ne6sVHrVD2kY4ZOUEW7bTsbGnsfkwY+MpnGV2HYfMCyUlop9Z3Yao9
mnP5ORGK26Wv/KqvameumkMa6XadBbmNWfVbuY4hh2pWNgYJne1NW3V2CPyBhwzFesyUcmvQQwyJ
o/3BTYM7JXlKKyrSXcWHKwOcs0uDnOYhxuFcax8aLroBMKyNucHsVbtNGxccIWhTi31KKmr9jF2Z
5bxeUqpCrSa0pKCkfVgs+YdkCH4LHntVzaFImTi9pHfHxcg+Q0Drmzw0g5Mk1Kwpc/M/HfL35vIC
cJGgFeGiIU2ktEetOqqKF+p+Ub1GFagjqN611Y3GTYH/SQaieO5L5k2VCFqGCL+sfqRR7LTCUYqp
EJEywn3NZpzMXBzwNWf5QZZMR5mep+5t2yXXayRXK+G+nTC3g6U0uLhYGMrIx/vifcqUkePN1OwN
+4v//EYX0ODuL0mAKmDYY0Wj2HqChVm1UoNSMuRHCpIQZTXAvwIM7h4zhRxzHgmqWCxtyKLE8Bj4
aMlyqx1Fm7X6oa5Mcd5gBkKuhiFShopU7TBG5TaZ5GVqSMAHZYbzhzgZZtCT4X0UC6d6fC7SY6pS
sM7i860vxLkDRKPmoW4QvzNCTfCD+NrrtFfvpZvADXfpQfWHW9AkmHdMRk+mIuz13MDVRnJXmSVF
xRgUcEblafCbA5sGKzDvHzvA50Pm9d/IC5tdG1vrZftx9eYUq3HoMhOP2gwTBZmf7hLXdIt9dKf7
877/Z4HwZYF88mNQmiISGEBrZ9YuU5yhsFo/iF7qDXtwCtwNDqPRLaKjcE8RlKxfPr/PHp8FmSMw
PWUzMgSS+libn2Jtv40k62dbMRRVhOSTxjfGqwpq+qKB35elo1h8jYofA3jQAirPtj4lCXmz/9rh
X39WkSpjV8NHGjd8XEBjU6I4WO8Ys4wAyiOmtr18QU4n/H8wsK0HIRfbXNADMnQhrlrkRXs1dLO2
OKFwcyjU6S2Qv+WJIRDBMWWOi3kyKyhCIYW3gIPNDsV9X4u+irad+kdWje725yP3lcPmRrR0bZbY
98OsN1pQHNnLH5ZvpotGLn84LvBMdR+60W2104jHE7VODqoRsBlFzQ6h1jxDB8lJjYPaPHRLZWst
cd9RpjioVqQ2FvUYF3ey3NXWYzU/xR1ENuo7Ocv87R0lDgTfXpMqeTvnJfqftLLYhe2XerpT2qda
p+Yz16/wqxPB1nyFYaoq6HIbv7/YWBde6ywYUwYXkBf7FDMJEeqBl+KjLQzr6ih+4FYNDcMDldS9
OOFGnQrfCmonjmXfHEU002q71qpuMFbnKYJFNVSSfwR3TcjZPMtZHaH+ogf3izKfNFkcd1UwupEu
fVLE6mgUg2prZbsb436nKOVtlgq77c9L/hXc1QHeZLVJSrz1mHaZ6LV2/iA4ulseTD8/U++f9QnZ
qxhb/LjxZiMHlqYij6F1/T6Q+1e5HvFo0d0m6FHXH6XPSw5y0Al3WCCHxMNi3ZV/x9a8sGTYhBN0
qpA1zGcE1yaQV1/8WGoRmf59DUuUB67WyWGesPRy1kdguJiqvaJX/qw1jlhOBLKuh1KXBXFgFyp6
2opjB4oJ8VbQb1EgAl9MSNyI61hzMcLBmrjE+iQIbMTKsqByjnqrmB8LPd7rRXNMF6qFkFoTdyos
sPKPeHCheKP5UXyGBIxETYlQK+JcPqyHuahi+EHffTWn276aXav8ZI3nUqaeCoSp9/NwBWpta4Qa
agSIlELVTgofVULMI4EROrwvhx/bR5nYuXeAvbIFtr+oTCTMjiVDsOsXwYPixm4RlsO2mb8A6t8O
8Y4oV3YmpZ5FWYAdhhjtHRtgRYYC7WDRsf7bxJofjtF7TezKlDmngRaWOEZh9T2MwBYR+ZnlYajZ
LqTnvj6KKZXcoDaR83ZzssY+qDtk/uvWznJkQVu3T6npyPVi3gUfeMbQceo6UN/hgcKUiGUv9jKw
+zhsGg6sSK5xoPLH72PZf74QLh+NYePVTmqjGmZ5D44U42nxwcm/m/wBrOGZ270ajvlDfWZlh9CR
fravza1KPYnYod2yzo7JlfU+FaUZHFDor4K6c5zbaj+6Y422A62ym8IrzJl4ZBJQ/57KvzI4SGIq
iSXrtokeC2OXNYqdFk4pvfzLs8BBSSQu0EReWLrmzBRIQcDuKnfarj+IezJoYWi+sYn85P1i4k0u
qQhtGWEiozGSEE6jkR9iwujQEHcLEc8Se8iP5YSBkQ15Cx+V0/qcK4WrFlB+tr7qpfXv7jF+9r7u
1DI0a1ia0PNnnPPvmUgACQVaMndVDn2I7TNhArz5N6YGrfR+VF8MoT2WuJaFKnAl+OJQoPJmle5E
bCWBKvwkvjDlQRUwd8y1Gy1wA/Fnaj5vuyJx0/Bl527J+2pgJcsqLe1GsqMutPtKs+vlFEk18cEo
YxyaRLGcFWmM9YQYI+gSzR6nyZaLtzF4k6Lv2wtjR2jL7TnsSLJZMKUQtgYrfxAV8EE0qtNF80kS
Aht617M95MpbS6omUu7PBSKlLpW52MCurH1W9XtVbu0+PdeUogh1FfAZB0OswlALYGc+NqytA3Ry
wb66abzRVbx5r4oENL6f240N5VMPWYsgDiCMK+4YvHSxnd1WLmulA6ftLnbAMHuHkdkTlA6emXBW
SJaXCOfhK9Do4gv0UmEpnLmxRzyP08ZwTbS068u+oaSDqIPP15+zpIwyY4I1OKkH+RQnPHZH0cel
QxJesthga2M5jNHVOpgalpuKqzsjOKUqEYkTHskP8cRmVQWNgQ9nZcVNvVTuaOX36VK6ef/39bs/
BF58vbnSexXFbixlTp4Ec6+HUALoCEektosDEUyzdL3OQFHXW6/Rm0MtNbtt7CBet3+oHCy1MM5K
BFSEhQMTDun2+um9CHwTOHA9wtwqzl+VITjMmOZMyHqGVeKDDGGzQ36MfNVNvg5eDH0U2e8cWk9h
dRuvbHIhSNJBFrkSLLzPCtMuashjkS0WxLL4fK+c9GPdJmyqqzWdtOq9IVed4p8NwV1Wwud2YyO2
MrRP4Vax/rOSdpmJL0StRP4YiCqtrAxdKOHpF03eOKGi3HTHUIypgPf9Rv8DC67WwmFB3EGpNRtq
dKUcJQhfQq80tYXHGNNwmS8LtvCpQ+N348w3063wPqZm3I977a2hkq/rJ+DqD2HucxUJl6rRx02C
RPPoSJCNjT0WoTZee8Ac0S6nwiyWv9laNtv/K2uYQhrxAdHZy4jJehCTSTvGLNvtEqKfnvB6gwOP
KujMcikNgEfzdZGfZZFMz1GuwscdRtUKcY2zPKB/RNuXO2gY38zn3q2hr1Ds8tf5gdIxo0xy8FH1
ZaB0FRpj5u5RLk6y4BsUG+Tq5XvlDhxaVIM8DpHOwkSQn+LaiLMnBTSMdfLSW6m3DYeELZNL9kF5
MZ3ECQXFKk1cBZl/04g8LdJsSYKS5UDVSond4wnlQUomC/qEDzaWXtX9qnS37X5tr4g61iaHH9DN
TcRexvbpX0QH0cRDAPo9Jjc9OSnUD5Sd+HkCuXEIQm+0PpqOdtbQxEe1fVIr5cAlNIMmSGr4Sazo
e22oXVCnfzJLKhdCnDGTgw5UtZelDLBYpTk0MeaSCbRYj0QvzsizAi15EOsyY0r4D8dkfAxvCgSh
8MxHxjGI+3IXuurjL7SagB/9H811XFnnICRDxWtqFbY86VfZfAmiwp4VgtKe2kIORCrMjYDMix2B
QtuJvXlKLUqFmHIGDjSmVEfuPIYJc/Tmfg/25ko4bLv9X1wiqqhKGCiyQKf+EdYzeYiS1gqQaNbs
9I4R2Jc/9WfkAXo3QfZBoXgR1rftYo/zPKGNLV2QUHQa5tQJzeKhTVNi7osywbb16qYaczNLFYYW
UfKG2DOYvm/v2fpnuSyB864qjzXTDBFBywUEIpNPRXm3UOlRag2cd1lpG4SmgUFJa7wPrLNYv26v
gfp9zrUgQmKlBhvFnYpzNiW2Mj1sG1h//OqXXeKuozjucMMyTqgJOS0mJWjeV3sWKSuY2u/38uO2
PeKj8GPncqupRdmGmmsuuT3puV2Mp0IXvG0rxLapXH3dCpVq1A2EXCr0ajVlvJfjiDiR1EK4ewhR
1hIYIg5IKsdnPesPjSnfxgGFLdRKuHNflUuH6UhUShLdq6onJSDuU3YI/gwXf39+frQc5KytoaHS
5+bJa9/E9oTh3hzzUzGRf1vvLr34mcr28+q0DxM0uqBCAACDkrZ1ZtPYGf6rd/ADMUS7RXMn7ofE
pUbQ2AnZWiCHArKeVlqksiDSuq3yh34QvBoHaWxPyfDck7x+q91iV8vkAKHstaRWSrSXMmEYGf04
amJr3oSmh2ZnUCBNfTwOHcrEmJSOpVTn4kcQ7ZuicXoMjpHMQ9Tt84cuzNBXegFiZTwqZq/yy114
W9wwoUr0FO51qmRHHC2Ni1rVNBfRygFIEtjrojduClU+1UHoboMEZYYDCQha60XOKIHV/KeSOrH8
E4oS2ybe8+Yb3qdxKDFUS6BrCUq3owMuyQf1qD6Yx/wYvySYM2m8CHTe3RFdxZhAFn3Z/afUSheH
5InQalWrxaRmCgVOcNv5s9Mdyodhrx6SX+GudxeMykUv8w0leENtLsO1q+MedFGaiROmkiNtL6Wf
09zvLKr4vt4lf7U2DlNiCF334ojbcTm3XnbPuk7lwgl8GclFpgom2zH+f/uTUgvj8MQ00iyyFABm
bz0N6kGVTvNAYCVxrPnJ8dxC3adXocJQq8+W9HXpcnsQP4Nmx95eCrvat5yTgw+5AAFHOKBdaj6a
xxbKXynI0pMjOVjA7qgtO3yIURVJE7C5yQEVT9ZJnqWOgHwcRnac8PP8Ss2mUXDFz4svSSiiisya
MWMUyON9jHk48aBhoAtTmuQrhvhc/ASDZYZGO8awVmNaJ1XeBhXXGVonqHk1wvN0Dks0MGvmjcw+
V/c46Q9CeVdRtzRlgos2DEmchGF559N8HJQvsbCzIsK5iftY54DBTLqwEEWsohN/zdNgox3JkaTO
Ns0jJigdKSFoC9jvbTgf32EPClpTmnUsSVRuCv0mXh63DxG1ZRwegDFhDLII6zGhmze1djk8BZLl
bBuhFsFFFVAHSkMMfeA2FHfqfFRnIg9ALYJDgn7Why5iQ+dtB1Kr0p6Woyrvt9dA2eBQQG/6Llk6
2MgxT6Kopi2FT6VKTZ0RO8Unylt5huAnE80YHTzD7wu3vEWAOfoBCBWSffJlSeyJyDAQMMonzeV+
GDWZoY141HzA6G70Ja+hyeSJk2Nw51+elyEB8xhQ7TQ/1r9Y18riVn56qz5PTnGXfVKOLOuFK4/w
PgLg+JnwTpskvdBgOC3uxHKnBtBUaSEeTdW0CQ8xOGgow94c4xgesow3aZ7asxRCFSImVkPdDgb7
M65Ck8m06nxkrDmse+o/ba4CFFMhFuyhf4rw+vVRhEuMwqfJS1ywfRVhUZ1vZChIYXDQG9+wfd5y
XDyQIt9TWTVygRxahGlXGRBnwgLPwU6FzPtgG7fGDpRXbuhSGXPK+znoMPWuTXr20dT0kMn7Mvrc
jD+64n6WMTj3c1n+kVDN1X5yMCLrGNnOLBxwo/0smt7Uft+GKbY5G/cFnzI3ljAWMgvrEdLEyZSv
rbkTu5tcS+zcIHIvhL/z6fLe0tUsqZkp4xAMqLwjJX/YXg0VIvPpcrOtMr1lZAsh059gEbLyKL8x
8VwZ1O+6r78ahy4hAsv1kj+E7TFarKsmZOa5IxYM3dyzIHlWDM+ss12hQoJHle461BPzwSq9Wq59
qekWO4u1ndoLxCFfvwYufwCHlUsdqGUCSUQ3aaJ9UMevupE8EVu7/tS/2FA+LnLAvFmmCe+Vtu6g
3UTugKnV2Vf95BgRtba/eEdebHHQGIxmFOMRhzTQIcbscXBIvRBCxDFUtb6Hx+JmcJpPrFdlemM0
6/rjSFEj/UX+5vIXcKhpGfIwS0qDbO2p/5W8QfHWERzz1DT2995tTzqG7stXqgFuvVv9ypG46EpM
km4wJDiSca4wxhWdez95ZOMjPeWy7Gv9ee4v6+NAs0mXuklZ4MDG/Ay/dYL7cLJTkEFox2E3BiRw
/gVMXyxyyFkVkSiKbGR9wDx5JzsDxo5RvxpdyJyynDtN1Mq8fmuNHHYK8qyFVo1mXhAmvLeeWgZM
vrdF7KIHSlBlHd5+r4/vvDZH2cyzAqmweHiJmxchj+12/EkcwvWg6GKEQxoBgl9zH2FkuPaU7+Fe
gUL3guxUeWt58QF484mFRJg0VJ4HCuWo9XEYI2vjPJca0lSjUTm6Oe2VqkPjBFXDpU4e34I9RWiY
KCL0frD+KcmFfMd8KjDq+pXV5xQndxNIBGgOWiqo3CmBou+xzVWk1CtTgsHhAYm4OHELAVqCY0Zc
UNQmsn+/MjGY838TZJnugcdDK3ZKT5igDtr7Bl/ZSPs0qBIJaSLG84K2GbQIW3cL9NqKY38j+Nse
yc7Qxhnjdc1ieUykNkFONgNSS/tmr+1wC9GC0pTjc+jRRHEMpmAED6zvWUY9UNqHnumaJ0l3JyRW
pt14U3rmbYX887/dULYHVxvaSEEYhqwPmuXyI0fbs3hCPIMVwI8eqBLbWgStiiaOuAJ1AhApctaq
aK5wwqGrMB7N3bt6JkAr2C/H0WUhbbajPuGaw1xb5PNHVYaJrFmIUNV7gsMgZjI84ZZxYLwH0ESo
snICPhjjEMyqo0yGao/kYsDtgIKSrcTqHgQtu22/XDWD0rFoGdB3/4MUq4Le2dxIMwr5E6j8cdfM
xjfoMBDX6IpXqszG/6xw93WgVJPc6ODkjvsZi5jsoBpbO6mkvTUUfjkrj91ItSdTNvmbuzSEsQSJ
gmuBn8OaPml9bjfjgwlVxtyPMeOwvZEroPhhidzBqyvZ6I2KHTwlPSVp85RJJG3xykX9wQbn8ooa
qpEA3RSQzeBK2ReQTCnQjzx5jHaDei+uPO+vjfHdyEsXdRVCeMnt4lOQvab6fap+VxOqNZMyw/l5
ksdBm4C/37UUb4GU22Q5RugDx4jvs/bk+bAe7l6eqjgOF6Y/yyI5xvnMks7vEp0PYmmLLhPTGal2
w7Vb+oNVFl9eYWLVTGUpVaMEOVg/z2z5l+UjQnfUJ+mx+jXMtuREe9Z8SnUirRXwYRikWJqhW39y
OQVmXyzpAMPBl4JdOTe6O6CkZBwVwBWqIMT2Mtfj7rcP5riXSBhPSVYsJVwTxA75MYXwKWrfu39S
NPhghwsMpn6p0JWcgqH0++AztkU2li/+UO0c5BHVjtJzXRvPgj3DMMHWq/zJQyRpWteZI14arReA
BGDZj8dgZ+wxDOAMnnFk9I61K6N/OHUtclPX3jkfrHM+O+bSVPXDAPpcs7xNx/kmGXIXMouP0wTa
5UkCiXT5c67T3o4KapSdNM65btJB+xCZNzSZzOGTMqmvZTLb+qx7I+SAxqW8SaXiUdbj21kyIsKd
1tH0su2cOy21EiRqJUhui64m824UO+JGWoediwHOj3Q50ptoBOP3iGt1hPidtXwNB8EtwRqzfTGs
NdN9+Ijc5ddL85xYqSWBkdTcFafoPruX7MS1PPHQeZhi3/U+0xlNvOwl+H8gAenC3EU4NVExGc0k
oQPA7k6aHX5qDgbyEvohs4s9k8KWvPSkf2ZxTOH8M2C4bDR3L6r5ICuTqEh4zk7QF0zReFwfulsK
GNbjmIsZ/mos56jNZsCdZb5I0A7rJqS2Hre/5F9g6m8jfBUBQXwPEXrsZI3hUMaqErjaXY24mrGq
GAeyaZtYFF9CMMVANQYdr1gwlh7SO9kLj9Ld5FSQR2vAQ4I6NjkDRJnkEKcx89LSlgz0uUp1zJsR
KgyLVwuxt72VxPHjawdaak6SVKMrJWzyQzonjiQeRbFwUiF2ty0RSMJXDxrJzOJJUXH6qk+58VLI
/vbvr78KLjcEXzfAkyCs8PDBa+60+Jov7VOnwOtOcRI0G1CEQtTn4bBEqM2kZEfKLaBfF59la6ct
n4kFMVz/8yq/eDmHF6o11rMxwsvHh9nRwdBYIqUnPiF4wTUXeVSlgPpAHECIeiCCQz3Hqyp5lKwb
Ifq5vZ71yOSyHA4Z4noG3V5f/ycyaQFAI3Kx/486HLFtfIUgNlAtHRcg0H9ev2yeI3tFEpQV/fo9
lQIldo0vEkzd2GtCggvS7E96+5apVNWNbfuGF/AVApCN5kEtYTmV2tpy5Q8LZATGB12AKELn1CM1
ALQm9nZ9TZpcuFEp46QuCgyyCZUWqs7tbemMgs1IHxevsZuX6IVRFlPZrLUjJUmqxYI7+c+iRA8e
RqtPgXhxrdiibheD5bQUf/bq6q6tcLgKuVAF5PpYnfQ0fRYK2zqrSM6wBAms9t+FT5VXnxgFakUN
Gq19yGvL3L5mZonClVij7FfFow2d112nIT0SWZALiv3IzNGSkhGNA6vJmWujzH2vnj2g76wTLQvw
+rhVb4Nb0F5gGEN3jZflqBxFV7yh+q8YKPHuem2QfeUrg0siLP9H2nc0yY0r3f4iRoAOJLe0VdXe
S9owZGboveevfwc971Ox0ZzCvbobbVrBLACZiUSac5SEtRHMOmOtaoIIIEFpPR7MJfWzLvvvEWu0
rTjOD8tN14XdYsI6Vh3dEUhAhWsQToqdy6ILRqSfnDsetXicsqbFAL4OOJT+Chdz0DWipjmRFM4L
62k5DImMIDWV7qRospf6SKQvlz3x3qW/3TTOE1sVw0lQsGmkvFqmG2r+HbbPalUKAm6Rrb0/bDa6
EEZLlxhNDw7Oo+7n/njAPA5yoP2pPajB6qSgx5pSxzqKivr7lmaqFni0KVV5egO566IsA5itq+Wx
PaE/1QIhgBJ02m0S/izL73+ym7+l8cHoNGaWJll4mU7J30p00OiLCSisNWq8y3L2bhowwP7fqvgg
VGtz8Kaa0Ayyoiw7dcdCq0XuYu/u3MrgvKNm9jmtgfjrkqA8gkvtiTlG3ZMDNg+exbbotbAbyW8F
ck6xp93SYIoCZUvFlv3psXEqZ32ktjk4upP5uVMJlrhvX+dd5BwiXpoJSSwD0QG5ibU7S79q1afL
ByVQPz4QjXRiNQ3Dg9IGelSp+ddKLDtah6sqDy2bKKmnNpGgbU+0LM4PVsowyImONuJZ+9nU14qi
2F36fHldIhmcA0wiSWusAopOOl9Wj4YSGINAx//lvjofD+f+UE9OVXXFOnTQY7JSuuQBYj1gw26s
Gwe4hMHlRf2LkzpL5JxhV5kSUKBhVv8UXTsoICC8csMOn0O/c2WnBDnmFPvqV/XXZdH7bvi35E+B
alnMEojV4B71n/3yNx2I3UVXcm44l+XsBd4bG+ND1EjBlBL0XkYfcX+UD/2BBd7gLhLtpMB58JEq
AcmANQChzqXg3vEUR3PqpyKoD8iushcLYhyBRKZwn2ON8wZyzsNapsJaLOQglbKze+SMZ+NZmlZb
URy1m9zLu8gcwyVh7O+byyxWCd7KTE9m7VoJf5p/ePOfV8PMbyMgzeR4aepedsvkOu1ulHayjf/5
jDg/0WKSvyxHXP2Tk9wysA+Wtg2vNeDujgEAP/43b2uyE9ysyZyXctLGUXaHyK+TZ7W+tcKfl89F
4JVMzmOsxUoNOYVDbzBoqbtGcWioQM/epzcvnT3nI2g7RcBlTNEvlVBfsuK/QR6HdG/kZkg5OGNR
O1ZWRXacpS9Wl96UYeGZZX9vRK3XYtw0mnK3iCq/KBq36sOXeJyBCSynpwoj3romBUrTBEra38jo
VAAA46PVaY6VgjfX1E7prD/2UvVqxCtxDDr6l7dPYEMWP8xjrUuiMPy9BJwPRfw8d7lN9dYu89fJ
/HpZ1h72LKL13ypucTUma4zLVdGByvq63i1gBdYP4ZEl8NhMc2/n9tf0NgQ4/3+A6CvQEosLbEho
5elCmJYop0oC93H4RGRBICiSwbkjgxaAdshhWz3wUavCcJphvsmqVeCIRGI4R7SQuZnXIcHoTvts
aUd9/N7kD5cPSiSC/X1jtlrcKbm+wtdN9X0RK87UBRVmAP43IZwrmoZkrqeixnuq97XolfZXRBX0
5e3mBLcKx/mfIi0WpE8QTuTX0l1yaIIM0NE1mo5YvUiUExTcsxbniWTwACdGBO2O0JJT07/G8n4a
A6v2xm5wVnI3JM+Xd1C4PM4vRVlXUVy6eOjcgPLRH4L+oKDZXPFzLxLetgJpGuFcRRgnpYoSE6Qt
DhtIkhzLSV+r68XNPUAyCtR8N4pW4CxUnRI0l3BHF1lw0EWPdGEXF+6aDPcmOladTkW/aFTYVdy8
xsMo4p/djwY3UrkzjOlakNRAvqRM7OagBQrgsWufvVrBs6Y+jBiNALRJr9p5IGpxZHb76ZLZiOYO
04rlnEY9wrRZ9wb1SUsE3nf/+7pCLV3VVDTqfDTqrl/1fmpZAl739e52EDmNXfVXzt/n7JkOyjLm
OirPo48KLWDaZLRw9cLKs2gZnF5k9TImUsi8bP1QRL+oCENst9wqb9bBqYDRWkUWxgQZmCNbR3iM
2Ngd2On+gE5C2wriDrxFDtRqFDhApb7Xhodo9ePy8bKHEGwWn4FpUsWc0wzveTR4VtLNqDxd/v7+
+/28We+d5pubYlnrCWOe2CyWLC687iV+Kg9o8wlyb7oib6JGa9HhvPuojTyiL2WYT5hbzdrBMebY
i5fKbmjtpG3nI0N32wChHzB505q/XF7q7p24WSl3u6/12lYR6/kZs/mvoTfeakUP7TiXBXKEW8rO
dLPEcSSg1mHsQYwTXfmOTuejVtudG923NjpGJtv6dXllu70xG0V879jZSFSqMSPg84MidtqPpmmv
UmM8dXHmtGZ306e1M+ftIUzryKZx5IDT8zCoyY0ZVb+AneVoY+EV0yxAH9m/bTb7zbmTFpQLWtTh
OSQd6qPhR6cRrLtshIrVHkTF8f3L5rfver8WNjswS8k6tu8o1BLIlIASoRu3UvioGYek/JIngieL
cG2ci0larW1BDK8iKy/7bF7fcia/Oio431JIgSlSXM7NqOCvkBqdzVrATOcIdAHIxMcdETwkRIvi
0XdzMwmnuMX9xTpzCi95CF1ylG5YjU86EoFjE1nJe7PH5sTQAlOPOfNsrGkY7eUgQzDd0GctAMrB
fBT1nO4+k87ayAPwkpU0+tJA3Mp4EBIEQHLvyJ3x2BfjieiqJzBJgePm0XjRManqmYFD67xytJGt
DEzXqDAGV9phYv8TvVqjc1mqQFN4EF6FgPa1sfDMTRffjE96dZtPh8si9kaPtpeewn7D5ty0NTKn
EQQSQLRikKogazpUx/+s40W0HM6DIAgiTVoD92mVBj9Hw6TWt4+qPv9JjmOjGlxAMhUxkMMnHFXR
XCf9V5naNNIFbyWhunMeI5QLOuU5ujP7CYj1aJPU0VZzKxsl8l6e3nrR+jaU93Lp9qCQ6ZPXy6cm
2knOhaTqvKblgitp6Gt/koybPP0LXbYCDyLQeb7RtWqHbtJywOab+SlXj5ouGAQWfZ/PPmgp6fQJ
NmwlnVNqlaN0IgtiKvU5hv99j6jKR+1OoklROhMisvJeQRhUt3alggF1/XH5QERmxOONZf2Cfhod
uo0ppcNsNOjabb260Z20UEDtVgZ5nft6AwTcRDrWkaiZZz9Pf1Z6HmnXjDI5XSfcYJNTvaID2h0P
ObqgtSfTVp06s8tA1Egr2lrOcXSFmuoKK78q+WmWQsCgl0FtAG1tXAUGvasnmqJplkZU/MNJiio9
rOUQLR2GGYA7WV4ENev9IHYjgC114wNjpYjasUTzEDkxdrD0KQmMgFxLwkLofsJtI4nzTXIBDkw8
2hFL+mYQO4XH8APnK8OJXpQjI1sb7lg4JV1LX0XtRLt93rIGDDdQFhmq+u7SNquE5zUjAPrJbnQr
YzowdhqHTvbP2dH8+LFFcU/c47hvFhuZ7Gg3MttOigvQwCLfTG8b/d5ANkSS4CxTu51TJ+vvtcUb
hr9E7Iq70cFGLKcx6F81koZlRoh+VVs+NSU3Sl+K6kZqREmm/TBrI4tTngZA8nLf4SZgDd65OzS2
5C33xsOKnhWQoRmiuQDR2ngVakcdpLOA0Bvy/hpeE2Bq6q95Mp7V0rzTV9E02K6Zb5bHXXRoGFiW
ucbyqvytkV4l4zkyUzsZJkGss2/kZ+3krrQ5alqA/8PIxwEXqmbHmiy4swUS+HhYVRfVmlfEBUlE
XyIjP2TV7AquAcFu8VEwJY1pFjF2K3wZPBA5BlFjL6ltXq8n6oP0ItDdGgD1yqNALrvHPt1z51Pi
w+Fp0UqQXEDucsqfNW899Hbt/dO5HAkfZ/uXzUYa9/QuB6qa8YzOzvWOIUKUfvTQBMuEgkH9Sv3M
h9oXb5dXuBvxbERyjgTIbWXfVjg8pakctQGQQZM7ZRz6fyLGUhVZ1WWZ8qXZbo2WHMl2xAuNX/Z/
W4NLxOhwbHs+H9ZZCDvMjVOU8w4c4zHQFscvso+Q+yF2F93pWVmd6QgaLr7+wap0xdANVdHBgczb
llGZRVLOSKJiGByDjn1jN2h5uyxk/247S+Fh6HqS0n6ykKpNFqBU2mD9vk3+DgPk7UDvKX+TXtBg
B/oLf3ELV9wtux+Rb8Rz0SQYnhFASEh3/h9sePg1fJ5A8jQHCWb8RVfMuyl/OkU0LeEcLdPU+BTF
AA6YcB2xXP2u8chtfLTs2cWIp4Pw0g6vzfse4AYK4q/QDt9gE97l7d71ZhvxnF+etTYbxwiRbdL5
rXYXUlGphlUPLq2PUxpj0TJtBm+Ka5ZBTL8N1X0Vgs8KxKk6QPCkX7R/lYWz27uX23lVvI9u8MSO
iMloIq+RbRvtxom8/A5MLcfWW73sWXXGoHUkV/91eTf3A5WNYE575ga1G+T5cJr24kh27OR39cEI
/hOIG9EaOfOXBmmiYwhkiC6J71Py1HYt2OLNEtdEL1/XRSZ44u9rikUVSzEUavCY1XrStGvN+uH6
UD8s2uTQkQiUZdc762cRXAxEzBF4FyG6xii5UeYHqYhtMsYCB7N7t26EcIFPFRdImqWoHVq1VNtr
m2SgCkLiuQYJLUn+KN25kcbZF6q6i2KayL1oAWNhAZaGXzgoxdvtrbhVR3REnK1ZYRXlSo8OtdB6
ypJrS9Qq+y/q/fuA+K4C2mhgU29gzIxglnjo6nuBmKBCA5f0fNmUBLrA9xQYgBuiQ4zpOFUbvVZ5
rPLeV+PqT8LF8/Hw/QOd2RdpOqBNwsq+ITawa1HT4O4yqEoo6JmpLvM4oLFi1EQvUQyKpu/AzLTD
dbZHWZSf2K9vUgs8L7KlyabJnXwxGmZcFQjcGP4t+uvQ7WaiJ6xy6LFxTcwzDU/Wsb5R/nuUP00+
i+X1AQSFxJQniI0BwC7PIDcIRWC7+w+jjQzOpVZzMalqim6wzptdxuMRgsdDRYwDZN+jfLysdfuv
2400zqtGbahnywwHDvILxBwZpkyAFHNgb+v3MbQb6+sfhVUbkVwYrDdoQQMcv4KnEchZQZGi33bN
0+V17avhb/2wmOfYxIprM+QqRhMA6KNda/1NWV8ZInLR/YNCRsBQEfESReccayyRYspZC+7od6/s
8TA/UFt2eic9iYGDdr34RhjnV9N+SKPShKtTkYdrUdKXqN1nqZ2mgg7cfY3YSOJMy5RHdSQx8h0k
WJwFNYnKGd8oSO31U+WzbhNxULZ7WmeRPBBGqXQWDRPsJF6WafM2dW6SPVxWCMH+8eipabvIiqx0
uPcyxV6bUzM3zmDcWInAQ4iWwtlTOpvLtPRYyjpOb5jz9g1tesilWhCc7Iftmy3jjGgk5ZJHKLCi
SjW6IHX3i8amv8zj4DMI8Nj0RH0s7Ng/xbUbgbxFjTExzZoq7iz1tmT8rJTrVfoyIetQe+nyUgj7
SHcv941AttMbE+57sDjGbCfp8H0m34khSF+KNIL9ffP9NSTI0WsIvrK49EcN7FBWYscdYA3mVpCJ
3Q1dN0vhPEWbZaPaZjis1kCZLwWFTB6kcm4b8UMhqf5lTRf5Jcq5CqOO4r6v4NLjY/3OMxhdU7ym
IsxaApdREFCI9J3zFkOIKbuWzBgg1WK7BgiG1TlEVEQXqAI/mtLMIFpYJ9TQNeme0JdZ6POYVV5Q
bn4mRZ/KLlTYLZhfRwfjaj1IuP2KI4CcUfMVFekFW8YDrHZNKFFtRdp8zmvHSHTkdAd7qrv/UQ/4
mWgDA50kJ1iUdFj98dgE7WHwR1AWFcDn/LN87lnH+bnoeOnzVKFIAf3TCzAffkZHTBND6fI/awXY
yOJcQ1PSYVbRyuxG6PI1suuJNLYSC54yomPi/EOskKJNOyRGmqKz0ZztYKgBg3OC15nIkRucb6C0
TmvFmmQUktuj4iHpcyODl3P02PCmVdvCiE+k65x7aI3amOIa97t8l9yOx/XKfFbuQEHqFL75mAvc
w36NyEB8ZKFcYVK+Tp6aYaQtORKQuk2Dd6QyAFQglr0RjQSw4/hswmdB3HH1kpnPcoLjUmVtsCWt
9tS6e8oNNUEdufAu+1i2R5eEcYdWAZVsXmOYlq6AfLf7pi4/JhpMzSEq/K4RgZfsa+J5adyJGUlI
1tyCtM58a27N4ZkuAl8hksB58VayCLB1sXmJcpwHf61v+/H58pbt+/Dfi+Cr4umYSlHLJlxjHSQs
tLpKFenPQtezDO7plIUNTiZhGwVwnd4NT5hXuNGBcLEAVC1+tyjR7M5+09lZwflSuTa3dTy3LWvg
WRw2LIRJdobPrdwPPjA2r7Mj474Q4QiJdpML/8qoK8xQxvtGVa715bFVBRHL7vfxqNGQztfZW+1j
cNQopZ4PBdI4lQFUyzjVMFlTiLiN9gsiGynsV2xCsKpKylU1kIwt/l59wy8eTLdze1t7d0cM7kLU
d7kbiG0EMjvYCIzKQjL1AgIH5VjNvma6kXGceq8dCoHj2w2XN5I4dxRifobODOdJlnwSfYlrL7a8
tghQGLTVzDZ1ER7Zrv/bCORcUjlNRozBFDha2tlNjU7L8rHPA3N4vWzH+1uIcU+ZmOjA5h9S1VIu
dVkiljUxKUS6wZOlL034krYvZkYFbnZ/TWdZ3GMqzppGLRYMXkfyg5r6Vu9Plt2K1HDX+ZlnKZyu
9xopxhxgDu4aB4N+T9MXTUQnKRLBKbocLbUiycgbVeTbVDw2QyBFiSiS2LfZ8zo45e5DkmHiCR5W
OpSVbQJoJXYzp/sJfniGA884lDAbdVkb9hamEGJSYummofAI3EXYI11GEcuq4Wk2TkR5XQ1BHLYb
IW1lcFpAZwpQvx5lUyO2R789Wn7uxj7gR2MHqdj/AKlw9wW1lchpBEU5oDO1+Z+mTM1h2cUMXO2Y
hgKmn2iSe+/YFKIpFkVJTIez/eiTAOsYhm2LCn7cHwYjSApBkUHwff7xlLRLq3UmAvOuvq+sR2kS
ZFb2PN3m9/NvJ7VtlamucDyskSM7WR4by2U1+8ua9i+H8nuf+GcT0vANxt+QNpSt6Ad67J70YXba
ejk2dRKkVPHMESiMYeITstpqizxm1XqC37BX3FMI2oAUi1D1E8t4s5pREbGWqhWcEZJ0V66Gl+ee
Ro+090b1MWqdVcif9C8GcJbKxX+EKn1tsWHX9Fr+wsCnQ1yS8oMM6EWUhE+iTM++TZ/FcQo5SRTD
EDqclYkR7rkLPXDC2HQS2bVADE/RuCpSihEfXFg0wmhpFmKwtgimQvQM3lf/36vhORrzGXi3fYSC
RD0GJHkNhdDgzBnwb4GNTmice6rTYQhbBGPu+jSBeGMIKqc9mNfs9Ys6kS9knRLtG+ecSo0kGD+F
vXXolJluGPpn5yspFKI6VvDx+rExhAAXol1kf98EToalZjIZkT4d6sI2gAGdCJpad2PB7TayZW8k
tJNUJqWE/GLrovnhWj7oqVOl6I0hPrpBPTMEkmD0dtmeRavigzTw3fcEEbCrDpETkexY1ZYgkBad
FheWZWGrN3MJ72voB6t9BBNFaHy9vIrdKuV26zj/0IHwUo0zWJJ5Y9makyNjH14vYAfKfNG7Y3c5
igneJAMdpWiL/HhKq2zqBlBE4YRXwGakGJhspQdkSY6Xl7QrhioGMSEI4wGcGL1eQJHQ4AKeyZOR
/V0rQaWogtBl9/A3MrjDn8xsqs2aofrImY03AJl/Xl6ESAB39FKimFNJsYg2mu7qsTzInQgLdH+f
qKxpQO5mPTUfjyPvNHOexxVJt/GxH37Jq7Mmon3av3jpWQhn+2GVqdokAXEzPaJtzUs8NOfJj4yB
pA2aH9bzn+zaWRp39Am8KTUjLEnN/SH70ajfL39/d8tQTZdB7mOht4O/3dJhTaIQ94EOdljjOc2f
mlrgVgQi+FTHIkW9iaYuVNCSo6p4mnk3VIfLq9h7GSkGGqhMjBUDcJzbpUEfVxpS8O2Es+GQtXI0
OXSjWb6lQm6fXTXeiOLspFi0LkYeGcdfNi8qVHgpJoGTFK2Gs5QpXq1lntlYl4GsjVkclhyxdl7a
QywqPotEcb4yGgbVSqQB18wy23r+nMigRB2DVBQV7wdtm23j9IwOU67VCcIC5WEwHdbTWtykP0AR
noATySUH+Sv5g9LjRif4QB9RDkkadkcnafRmDjFgrhbdjTP58bLu7bbwbQVxabY6iQyJ5jBRDJfP
LnUSr3/TD9ULYMjt9lW7A+Gml7mNj6nWmzCzxcVwgUryT4HBSqwRY4fwrIp8a1nhX2o4CKqDu4nr
7SI519qYSUraCC34WrC6sbNesb42RJFCbBmBRvKFk2KE5pMOjT9Z+13XVxukZlN0TerRu3xsok3j
XEazpjSrGHByHMYnGho/zHwVeKX3PsNPsfBZ6XkWulivwnQaFtZMKt0Rr8NsXAiEheKGIQ9oCOWK
X72n+Zk7XaUnKtB/0QI5L6JN0WSN0YiCcaLYVncvFU+Xd3D/Jtwsj3MeSZ8WVtdB8dmwJqP0S90Q
w5pWgGFUX4T+t3+L/HbxBudARqPNDVlfMOYFXrjuTmu8ePh6eUG7OwZkCkVTVWISfvpKj8Iln1mF
MC6/xu3ToAlSN6Lvs79vYvo1b6whH7BfaxToxX2uCxL+u6az+f2cSs8d0cJ4gI2G3XiV5JlPmgo9
tpgdmaJIlNHd7TlD6Pt7t9iv2axmoRYm4kroV4uB9hinHyK9lgPNmCJrDWSwwEKpOD79Sbl4K5ZT
64JWCnh/YbdW+TUsvi/hzR8h4ikmNShRiYa46JND73rGCsBUzcu6u6VwqAgVd/8+3MjgnslV04Sm
JUEXtBu8wgMgJfpJkF/Ru9nrHRAtuJdV+19O67wmzn9H6tJMU49G1zSxWWcbQ2RkF5QBBM/opgMj
+eSmB7T0i+Aw9r3EZqWc1it6mesNq+hKBzOYj8lJIhh4ngDcHJ/il1UUn+/6iY04zgjCyKRWxd4A
c3izprKNCR0lEjgK5tg++fWNDE71V6tHSM6eMpVRXYFHz46i8ms+6E4ZRW+wQmeu8uDyAe7atkVk
NN8apgbOkY/WFqbSSGoJ7T91P5zGClOgYIvIFwQTuCovi9rdwbMoPnAyqsygkjnAjUjebFW2bHqE
CnZwP7+xEcLZ2BLO5TolTP+D6hYEmTcaevMzp3HrV8A0glOxFHaSitbFmVwpzzRcDSTn02N1i1Hh
2Fa+RkFxzRKHrTP9AOSbr4kYHPejw81COcMrelMvF4rdxFB358W/jCvzXr4dT7kfuvVhdqqjaZce
m6/NveHgaKI38b7lb34AZ38GXcmoZdjp/JiDmbm8w9MFXGzUlWqnem4dgKwE1nP0Zxf2Ri5niB2E
GomG+2GVUbtUZK8pwIhLI0GYIzpVzhbrYi41y0SYTxX1iPbd7/H0mNJRcLXu7qJKgFeFp7hBUd/5
aH95rqgRSK7/qaUPAetMkRzj/c5b7rrr0J4DcjDcVqS17HR4V7OR+x6Xb27ZqpFrAMMhvann81XV
9N+akQpyjSIRnCmirq1mawkHXa2eFD8Pzdtlf7J7A2zXwBve1C4GqZBa6rwF9NkJ6+px6DMLfdtA
F+3YnkJspXEGZzbIYqozzHyYQXhLRmeWiE9z6ghWtVf8AN6WyRplgW/PdyqVoVyakoJokXGeJ2iS
Y6SD4Jk5iW7QPde/FcSF2XOmzgZVcduMHZu4u6FT44SgepG9yyva3bjNgjgVL1Z0rDUamhzCpHeU
dbL7rrc7UxbcZLvqdhbD4+MufZsXUQFLmoeg6e66QeAQRN/n1JnMeqRlA27KiJxM5XruBeaym1/e
nAcPiIsZm8mqeubRtcd2TuzVOJrTQcbkVQoeJav/oZhvVpo4JRW8H3bvkq1kTrWTcBnnaUZzTXpU
MF5W4kZxkm99hwpLdMRr8iidGPOGdYwD46t8n9yJ2lv3TXlzeGzzN+6oTmnc0xxrn33ZZ7zWoChl
wVyJGxtExL8ua+Q7Hs4n77cRx1R2Iy43DCmqUohjb4yG0aUYfuPErv4YecmN5VB79nRn9RRb99BG
ZQOO2JVFrl9gfyZ3w2SM7NYwoLDKN+uOVdzXY46HruEVR3o9uJObfM18IYQ6U9NLS+feOXGtRpIR
Y+ks4dLZaN1yIuBJMLppUV+JwPA/Ye3GcV22HRMV+UsWub36MCWye/ksdwd7t8rLuReEtnFTNNhG
hsg9H9cn86E/glTbXWq7bO0BT5ACeOALmAKtI8gkBeIF7pqfVeqWGHgHPRKQBHDZ3U2MmjFz18Wd
qDK/ry5A50CTp66CIPCjzi5Tk0v9ROFG49nW1MZuV4zHDZWtKQJPtO/pzpI4xcx1RVKHElTozUAD
c139XBVNljEt+6yFZxGcFtIxHdUkYiJasrpT3mKwVVcOHY1dwwI2QWU8Cs7pfZD0kkjuupPmMJkI
A8Kt1xRdBaR4NXrrZVn7h2QI/dGCD6jnW7XT7ZqG7qrQ1saPe9Iq/ZFmw62ujIcpCl2lAgMLGYIh
aQ99n8t2YZgns2sOupK6HTXv22QeHWWQr6KcoLudqJ7Ua9dzpaV2TOh9aICgqy6eahCt2FOeXtOi
PM2J7kRV9xrFQHXpQNenlw81GjiVtnoui8zt5jFyLV2pHDCZ3UVxeafJMdqW40clToJqGV/ybr1S
+l8VXV5otp5mkjtTozlSbXmotjrF0D4acvS9qX4U5uyVetg5xRJfRUODeCYp7HrNjhaZDsC3dxel
B6RoaWs1fQ6b9oS6flCoAIztARYh9VFArPgVtAV2uWAMGv+5G6fbqipsgNEfkAj3aAOqXQW2JmHT
1qE5GQMB0XWoHcIpney0a13Tavw0bh25TdyeFgF6L7zGlCOnnzW7ttCqr89RMMj0kM7zjdWNByvG
ZJQxvZVk9WKiBksEXhCZ2HhXPuo5ZksiCu6T8UaaAN2lqB5DnJILLcO4hHltkMTVAPIuz6YL6irP
AL72kjUPmdQ+G3RBoV33q7G1Yzk7LvPoglzopyHPz6msFHbZJ6zlZT00JSqxSnQTqXJvJ4Z6V6et
by7Ra0OerLC7Q5nzFc9Pf12W76BJ6x0tx8PPyFV7bCvwMKnDVQnGNGQcfxUNUL+WihrAI2gae01j
21KSxjYTEsR6luN0tK9hSe/WVf2ezss3ILS6q9HaRh/mqDiY3wxtfGrm8MEwwqtlzn6BH+CbUmAU
PQ0fw7xDYJ/d61L9rPTVk0nmwNLiJ4FN7Tv4sxVzrjehqWEupPzn8cJmkJV77atSOlKGSWTZqfwy
MKbT/EfuCb3AGqEWYHK4aGU1Z4DCNaj7JSNxquVJymZBDL7vas8SuGhkALPdELUa6kfF6iSg4rBW
C2jx340uF4Reu2OAqnwWxXn1kdaV0rcNQq8Enftdh8iLJdBA8fjaLzY8gIs5wEddcGnuu9+zVM7D
t1FlaVUBlJ4GobhKUC2zHtPoqTJSmwyiyfh9LTkL43x92oSJqVkdwoAB9QnLAKWf6aRh7F/WRtGa
OP8+dGOIAWa8BtuiA1hBjcgtBDHnhI4WbbxBk7V3Wd7ushRZRgcjoAHxXvt4H0taNJSJgtbjrvo7
rK4tpMOpEFVA3ksJAu/ltxTujQtcmUKdWXjB6I/ra4z6u6udvVDXxKioiahmfGAsxPmNCF96PyTf
SObMTCKGttQd7svxy+AxgsTU9JPENoIIGSVcU6LzY87i0/28kccZXT3ViYwUJYM5iw6gYwThHxsM
E4VR+8emoQMUvQkmQFc+HhuADGZUGPCMs9ovoXRI0hdFBLm/n9RBU///l8FjzdAMzaBjYuJ58aU6
jDg4EkggjgPq6Jvl1aBzXQB5zJrIRNH9buS2Eczp5NyYNAN+B6vNZd40Iftv5KKKLTv3z+d0Xhyn
kbpaDqUG6t336hwbZQfgVnnVe6GtO8ohdxZRiL3rjTeL4hQRA0Ck63IgkpBK+2sKG0+VVKe3olNJ
dFGj9W7+GLSihgqsL1anYeH+9mVYlksBnBJ2pdFTf48WaDcJpvveW9zeKb9Zrv78B25kI5A7sm4i
cyH1aPSPYGHWs5m+NIOIznxXLTYyuCMrQZplAX4F+tgdlvmLln+5vIYdX2GhM87SNZM1yWBI/+Ou
aRPKI5WmE7yne9CzM1WPXURdqORnvn68LO2zS4Qwk2rK+7AbEqcfhfX6ME5tlxF3JdcRLWxaBgRt
/pnyZqhfl1pEsffZL30Ux22eSSCjNRWC5AjjQ/qn8fpP/NJHMZyWq0M7WkqJVREdGZhZ/lKZlaM3
6dvlzfusCh/FsL9v9FtrWjr0XY7VDIc+f0plQY/RZ/fKvm+ZOkXTFJH5vi/d0LJObjNAvSVTYHTG
MetMpyhFLeK7y2DYVqinyogeuJiiQPKkria2Wxpx2q68bqpUEE+IRHDxRFt1BeaxZOLm7fOanvJZ
oMY7I23Yqs0auJtokYuhQpfxP9FzUYC/LDsh8nsDnwNyFjRn/N5+80MT5DE/u9OtWACufdQAy6gS
w4iwdU15K+XXZRraeBzV3X8dpX8Uw1kphq3DWk0SiJGerOSY1KLtYx/4eA99FMDZ5TLnOZ369+2b
vP6+gsdZ7ti1Gj+IPM6uUlvUAKQS+gBNvg0QPaH6KDHbbMA2BCZW3XjKZoG6iWSwY9sYppzVptmO
JnF77bEHCPU02JGIc+MdK+Xznp0XwplNpmtxno/wZYNMHLUH3KMSd3bYJF9CNf7ZFNJfZl3cDtJ4
qGoQBuuL0yv1tWmgYBsD86ysDktfBYU8eUZtpkejTn2MfzzFEuCH1Hm60hLykk3kamoHb7HCJ3ku
riqq/mrmCZRAFdirpsBs6FEmuMWJfq9O45ViqTddTp8mPf/ZFvRbLy3gP4zjQwakvmnAPdJi+kgt
H6WGvva15vR6mHn9mL2OOrmr+l71iD48L1XxJW0azTbX0k+T5NTksXfZd4qOiPMI41SqbY6SE0qu
lZ2sX7Lmpin+exxQ0DUQ1jfL8nwK3yy06rK1Tikc9Fg8RGOQ5YI5pb1FbL/PXQBN2aLMoC/ElXKC
x56bV6qnIulzeat2+vrYMlRKiIFeHsTaH9V5qS3gutGYANSxcBbreuz+JuYxRkpbue3N17oG2q7g
atspoECmrFrENAga2glnQsWgldVqpASxm4oiQuwvqq08/T/SrmvHchyHfpEBBzm9OtwcKldXvxjV
yTlnf/0e1e5MuVQea7Yb3Q0M5gKXVxJFUuThIbJGTr8zMs4KF/dxJoy5SmBV9zIQu2EfjRTdp+S5
R3OD2sd36xvJE8PoXJ7EmPNDnUTS9nuUC7dDLB9l+Nc/E8P4ojopkIUYfbhtv9mh0GnHfe5IFbHX
xSwGirMjYsvOQpEbrRzhiMRbSpYRH4pn5Wv1CxlJjM2MedH8kquTEMsDtq9DH1hqDiQ9W1nJehFQ
3fQ4BUVvGUO6EdBKjrl5Oa81mN4c1rjOpdHP5xa8l9KmCaARmB0HHde2gZxwjmnhZUlV/H1FVF1m
MgqvRVpxgCdSrc4RS4ybCt0B9/gm3FNuichVD6pNRKs88kZaLK4OQb5BOedUBD4fJaP4qWphD/9U
KJEFp2CSzlpXjkVVn0lgHPoUjmgZoPsnJFeP3Az5fZFybtNCpRP7N5PBRNn6CCQboTJaFNfb17K0
UfjbRqLlb4lFSVtETG4ynegtf9ne8Dm4eNvIKElPhDwfMmFyNON5CL8pLZdrf1HpNfQIw3cYKhqF
Ph6UJBI1i71adHpTu0hacIqncTsp6U4QpF0oBI9ZnSMHrm1ImDla3+5KMCUJntDbtRqdBqG2g0y8
XT/axVVr0BpDkWQMxmHUNumkQPYrODUheB2mu6J5XP/+RdWZfT9j+YPSGKYeg5ycqELyvxAsBSnA
YHhZl7K4s7qqq4D8oCtVYa6ArHhiWurwabW4L6PK9s0nT44B+CLOuqBlTzaTxFyFJhS7RqoG0VGu
4GB+64z2HuI92SSH6HfigZko5kb4SZxDmbAoubmTupuiuVNLzuksnv5MBKPzQwH6w7zBahLlSYlv
icpLotPfyFpeGR3whm5KpqkT5vhrU8qTQVVEx/haamjNkyzhzrSHQxXaPnBoIZ9jfFEi8kQa2uZM
Cbfs4yXDCIM+KkIdCrePbiheAdOvgBRQbNmK3N7i0T4taZ4MjJiIf7KJ8u9HcWY2JYKeIr8iYVaH
IRlb38zObY55dqLAA/YtnZaMdy0mx4PkALlnRtZkmqjdIcodvP2k5JaacdRhIadtypiXQaASEgwN
WzKX9CBP0gqvEJrTLjO0faSDJaK06FvEEb+Yv8Dt+LX5au79b/0zD7G8vDwoCs3+qsgQflye1Oph
7evwACP4i+RO3GV+z0F2LFkjmbyLYGI2Dx1C01AjcyBiCnhzUYtLoXFE8FbBxGtpZxpBq0JE438T
kl9m8m3dAi0q3PsSWKpIleRNXxSI00aQJcvpIdIOcqeg9Y0bEXJWwmbzFEkNOpAlI3VIXPGXhrba
YFPtxh+JNfwKb1ANOBqcBMgCRp7q39/nozHWtTayBIBqiIyfhCv1/ynSyY63Gzfjftx1gsXL8S6G
HTL4nwGzFmndgblTXhT4ekYlkm32oKGfBQ/Y/XiOnPSxfilPCsxU4FaWbGWxFfwsuNNwFjcZiVmY
KnDJoMb2UelLLxWLvsYrQiTJloQY0ef7nHzMsgiDUtzTv2yOhKDA7Q8mTFRLDkJ2bAVOYnHx6SBr
7wIYI58aSVgFKlSSbAvs4bST98kRiCJH24w7UtnrF2DRBc/FMVtmhkUwTdkkgmiP4qRoX0MBICZN
aPO6vXlbx9iLIFflXs0DFEiHFsHXRZ9eOYtZdFezvWPMBclQ7xA67B2dPjBB++JHwwlBvkg2zRbI
kh+/I0+n2TIU2JAFYOQJSW+mwNpAnueKmO9XABug3EWpG10Ut7CTR55VX75h7xLZ5oJc6PLB6OFT
aM9YfRecvFtaK02u6m76BkS8K343b99mO9xOdGwiz0O/vX8+xSCzH8BccTEU5GakJZAwADdnkfgv
GGT/XWmML1NSuUqNelzQ7utasBLDdNOusCJZt+KhuAptssPEtF1fD3adJHdDnt0Mff/Uleib7YPS
UmR0Hnt9+uiL8lXTf/qiCpqr+nnsC7eVejvVI9f0MUO3kyrHROkAwCDYkUm3wOjpAtrp7yIPAy+K
6t5HGR6cKy+c86YWk128YkggH9Q00BW8XabZs7QM29Gr5JbWfyhNLr2d5IZY3hWnfSZ369KW3Otc
GGO+M7OZRDyiUP9p8QoON3r7GjfP6zIWH9p4PikqCGh0gLCZ648RmFrY5Ajw1KuxjXW4JeOm3FJs
Joa8bJAfQU5pIhY/tFxe3btgxhhUaDf3CqRnHTXahMolFTexdru+uCV7M18bczszNRfHSYE3SuTK
6grMRbtfF7DoYRU4Wbz0UAlSWYiOPo1dXhcaJJy8rbHVN9MuttUzYKb2cObPY13cs5k4uuCZ+sVG
bcStQhD/A2XlyyAZqV50j5vTXNTymRj6M2ZiTCmoqpKuilpRvMq2yL1Y2U7cUC3ncejRc2avFFqy
/jKhbPP1JGljLULTHc20/S63/GpfD7dDBXKu4HHweCCdxYDPkFEExvPc+DQ/XWhHIIIUpMrMCs0A
YmaJeWaNxoh0usNRDmoJP61sJorRcNkQyq4NsbLsNPwPgfzfFgeRi4dYrLHJeKGh81YXVcyF/3hk
gW50opcgr6ndDk7zkF07KCJmuxFnOgS7+kppc6WbSbDW17jsjmZyGY2UOtUAyQI0MomjG6NpH8oi
qfGUEgMrE1o3D+IbM/a/odkOmMMWKVe5PqSjZti6kdyh8njX911i11VyyUm77+LKt/qhdIeI3DZd
sFv/tfS+sweiiChuAdigGp8mGCaTIeoyHp+OoHZ3lYZxARVozsOkvEsiFYPtg1Fyq1qLUJWJOKLl
JTWfy2aiuiDJ8i6RkX6oHCRM9/mucYZT6rYYakJHAKbbzhY3GAxylEDHpdvqbbCLXNT48A+BGEc1
6amsbQRj9Ls2iep+QJg0Dc854EGF+2cbzWh+UWQxSCNMLFYDN6V4Tc2rIQRWWvcYNrs3pAfScN46
vBUxpj6thyToClzrwXPykrgk1Tbra1pAMJoyBpEoMv4gZcDaelHLiB9FSL4EJxGDDIzSwrPGDu3k
ybBaDKkWd/6V16y9GJ1DngoiBaANPs0/CUcxkM0RakObpAimYk677Kij+CseeV0MS5ZRkcEaiLoS
fdkwJmT0ei0RZQGIiSi7SEHgtoBKC0MIMrD/n0MQW6kgyYO8BG4iO24FaT/Vr7JscoA1jiMkDjiJ
soW+lw8C2MxL1auKCYJZmldUQPGJeQYdCDfA74eXzQ1Y5Y+NRSdZNbZwYzoyUuG+I3FixcXtRGZa
QoYJdIxs/gVNWs0UDfgJRt5/6Xp0FCXIl4XqU1QNvJ7tZesCmLAhmyhcfOLX9coxMsuMvkMOoDCX
7fA4HsonGWWT8hVA9Prs7TWncmlAl1kYx3IYQyvZlVfvuydb8jE58xR38T7OfhD9fBZCoPIkTVGF
V0Iq7uXg0uWcE1405bPvZ0KUrtJkY9B8ClaiDIbwdm/s+jwQ5eIykE7AlTCR0mDzCSjpt5QUAno0
PsvqfTA0HAe6GNGpOpjM0ZROaRk+7lOH2UlhK4zIPxXJeQw8R6Xo/8LkgBnfUvafLP5MDnMeUkix
/R78tGimqN7idWZm5hGtBMDYZ9WRRMVFUwCaiwvarQDCBi12iyojTkjEr+ngZztFqdGFQ2yjFvZx
H52RoXaHBhMgh2yXgS9Q9sQHr8sOINO5T8QmdeMG6PjOc4c2vo1i/wETcTnJwcUrpgF7ZSDjhGoX
8xQ1PCUqBYAjnKLMrVgtLR1TIlsZnNmJyTmnZVGIq5BOI+YnVtVsMHLTDBE6GASzxTE8t5Gvxviz
DDOO61zUOO1vQez7PhTimJQCstKjsumUaw7c37of4wlgNi2LIt3X6fudqJtAPacxBw+1qNGgc0YZ
WkOdQmFiC09J20ms4SZlwxHic1Rv9PLr+hIWRegSUow6kTEcjH4+My553gFzVSO8wJgVFPNKyxde
PYNXVF+EdmAg2N9iqE7MxPQ1QMUlSAWdwdBu9SHYkEb9kkmmpeGCRIZwnIzi3OrjbVIV39ZXuBgt
zkQzm4jrE4uQhqRcdlENxKpfpfE8mJck3JlCaa8LW7SlM2FMtEa8RKvFmtqGQwfgJ7h10NcH4pnt
upjFxOZ8P5kYrcD8i0YsIUe1QHf0pD7HaLBC7yumUMP/in96fiwGw2+iZEwyqMl4GN3aig/+ud9o
/2JWxAKYGuHG+w6yaSFJyHu/DWDFe9u8Bi+gMDsYN4mFQqZp1XusblPxXl6LBmkmUv6onENU9ujd
MeCZ4FmcYSKu1tVPzTAehaYInPWjW7QZM2GMlzI7M2jkDG5wiF5NoCnjp/Xvp+r8yTtRWhZwy9Bo
ibFJXZ1LUmCIOKk2BV7PrEDG7W8kQ7zRxGlfSi0nNpN5ApndG7060j0RySelJq2bmCkaA71iP+TV
k16lG1NNj3UbnPTIv2b98BMlots0SjNbiqdjnre6q+ThF8Gvz63SfDXqVrQ8jP3WUv0WeaLYQuFt
G6nFFWSwO0Xwj81Y/GrH5HF91xYf/cps25hjIUjeycgGURwYeCFia/xJGdoHGx1pTr33MaQ1Oug3
vNCOK5Zqy8wuTiTr9SKGL1StaeNhXphsIxGKUnQDZImBKRXKv5hQsWzz31WEsfnAW0+DTnNSw6g7
8fDQN6oV5zxQIk8vGJM/NVpraAMusm6+StltIj4YmKKj7qKCd3ZUwz6p/HsmmeVDSZVJ8cUSefwK
tWF1kznD0T93lIF+k/3k0Q4sbt67MNYSTpoxDnIFRUmr8trpzQ7jHU6Nn3MgFos2aZY3ZHav9IkS
F9T1q8Y3pR4cWT7VxkHUW47DWvYkM0H0GGcamIOMSxjRr/b2Kh7dDIQ8mAp7FDdvxHm8gtxSHm+e
5GX8Y5pm3jR5yA8CNYQ3OPiQtxWmDkmufGx3nCtNr+wntZitjPGRUiKnSqDTfBomh7W3+da0a0ey
KysF6o3fjLHo+t/FsYOeBbEDq1mJOEPogBn0f/lCYk3Kc+bdR+JRrPYdLwhYVhH66FdVkxifmgml
aDLzsREdfzpMxqPWGRbSYpbKHZiiLIZQiNT/ksSYeHSHmU2GfmwnTKIfQSBvuy791mjZU2VGO7X1
bkN1dKqkvJSx6WoiqKuMEDPCY/82rfTvatu7Ulwfs9S4j3Rpa+r9Ds0456KRXhHyncAtsfUQhVpE
JF81fXJrdXLSGtJkwZZSz53MYqdJwl2okX3jt+fI9zYgUd1Ivv6ijdJmXW+Wz/F9sYwnUEBjoKg1
rQqCHoscG2mwhPIoTXf+9NwrdwSdr+sCF6g5EfLMtpd1AlMJ+AfFtmSnzknvUgwzRlv0i4iJRQrG
3el2eRqd4euI7Ao45HkcRcux+Uw84w6CilRFlsLUROa5KzqrBgRQ3xh6b4Fb2BrILd7aVmly4oZ/
qPe87zNj4YCCq0wlRUqfDtOlc4JL9DAPt9HFpwxoO/FufZf/QZ4pIletUKZIxhz4Xg3I74BlYq59
azWndhs4po3uVOE8Oip4Dnnz7JeznMh3/E8i29JZYRDoGMNXOFMZH0MjfgZTuj31mPUuFcdJni5R
X5/L3PjuD5qtqoOd5WJhJUppD2G8CdWC41PeIJOfLeL7D2JiQ8D2G2nq3xBozT5BHi9xhHtlo9mA
oVMGOM1SD5R+sbJDzFNRHrEr+K/gzMMFL6diZzvDGJQIg0myoXj7IeEOvSAgQKHPieyWT0i8/KCY
yWLuc1y33iTJMCm69MY2Gbu4YFvDGWxDsREz2AJ34uJijDATyVzoQdNTKWkQEscVkij5K1GeqoCT
huLps8pc26apY6ON4Eqz6BSSYxTetNOVDOcBFBYdSpqqA8aRsnNL72oYvE7vZd/zrknM5fUTM5zy
AisUh2aXNomb5xuxHUAyUXLWufReIugORWpCxLPpreg+i09asRs8jHJGDiR/VfKjF31ZtwtLZwW6
eYggaEVVWJhkjzFW/dTA+Kooq7XpzhNRQ/Ie1oUsKvxcCqsRpS/JUYxXn7wdHAGEDROaQsO9tpGP
vH5u3oIYvRgNTejQFor0WtrckJIc5TJC26vJyRovacB8RYwGJGkgCDE9lyR4FKsQvCSnoWqsIOQ1
Ii9e4LkkJkKNwrLu0gKBVe12zviKTi3QHXa2ccU4ZVvcjaA6XD8t3tKYIHWCzR60CQJTNN13xXOn
Y4jDoYh4CWueHMYjpTGev2oHpYhqwekxfa6La8vIr4FZcUKMpZhmtoUsNFMfOk0EwBRY4GJCvg0p
5moozrFU3YWSF1mEvBZTezbViLOTHF1kMYxmo4L9sMZOjs23VoZvK36Eg8xZ3OIjer46xpuMKvoH
tBL7qJ29LTwp8O8Bnhamb0kXYmkt5r6n18wmd+tqsrg4CcEPCCZAwPtWz59ZJgrsSCKaxzY1RMFK
GViJnp56c+IYj0U1mclhljdVbSL2qB04qUR+JFLg+JmyNTz5S1n5nITz4muQzGQxzlIb4S7zDrIq
R7SBYbT9g+Z8199Y1H+nQ3Yui7GJvabWQ2gi7VaDuUmZTqU32T5ABOuntFjPm4th7CG6CIQGffJ4
Jr0aLtmqm/ERmFaNDo6zfZdO4jNdFSAj8EodJLu/B138XgVWy9zrjn/lWedlZZ3tMGM3DbPr1Zq2
02rn7BRe2soC9hUOwduXghWe4txKLuQUBtbvbTcomwl1pyjCfXzoVxibp4sptltUOlx5ndiin5yU
qXfXN5weGxtkosnhLzlsvbiOJNSSUtzGvL0bhV3ccKLYRVs2+34miB0aGbMn4c+B6aXlymZHOV/+
xVC7pVQFOL8ATwRkQPo06Kgc26A2Perg9uHuITyE23RfYVT774yZMNHg9C6JUQmpyqQYDSp48IKd
r0x2DfimlVFzCpWD7FhWvpkkxpX2mgfMJy1P9DagTQAnmjYosTCmrLFyIMpReTyGIPLkZGIWNWIm
lfGnqldFLeBWMGBTClazb6nOKWItWsiZAEa15WHSCzpUyOlU+abKyosApthpiCK8XoPv6+q9+Kqb
nRY7QqhWcF5ejHfkeBCxe8lGcKs9wMqO8NbOgxHQjcVDey+6mvcFsl1kY+E1xoRWMidIgo06llaS
da6a8xor3krkn+7uTA7jajop8goMgqZyxps4Ei+gzrExIRWtBoXyJU3SS1xEdoWGfjColCciCrYX
p46gj5OVJ9XXKX1IMd5xBF9hJwMr3uGFFbUXTSZntc12pCk2JKox789sdpKgjpaAYrBFhOSpqvw7
AFw3pNP3ktGexES6Xz+4pXz0/NwY1xaExOtyVCidaQxGS0rFQ1Bo4PhSHS3pQqvSK85t46i9wvg3
LQkHrcmQAA8GFUwHV92vOb5tMXUzXxPj20axqMp4hC6WZmdr/q2pvWTec5F+qbKbYjwZ5h7AYGd9
HxfIU6m5QjIQ6C0MpGAnm2WikIENFo6kcZoTmm82SO85kuW7MiiP5E2/jx1/I78VInn1EmopPukn
CJZgjgHOUT/Fk0oreGgVx9smkO+QO9qYMYzykF/lJHeLVH2NzZDjbhZPcSaSuRLgKCobmQxwN959
HX9rMLtpfT95Ahi99AyxnVQBMbIQJ/vB1F0VQz7WRSwmfijh3F/7xqhiauCtXlMkRLAXD+SQvbUf
KsBZ094pOieHWNFd8kozjHQylH/j2+kmdP5/9nBozuxnMOqKUZyK2IPQHiGIslcnVHarZh+DRVUm
Pud5unw1KOUtAT5Z+zxMLvHavhhR16CV+PSg7WmVgRz5Cabl8/tbEOsPSr+pw4k2kk6TZPsxxswm
vJT0ovl/Xwtr/n05TgwBvD9OXsCl5ZKthINlDsVvaeL7ShhVN0eShj3100LiXwQpPQDgsl3XRN5m
McoeVlJqFD5uUyYH+xHPXjmQOGZ3MRiYbRaj64nUmVURe5MjV9MhE0LsmJ7sg1p2MznmBB7LAdVM
GKPRuhRoKdomAC6JEceLbnmgqUUMYXmQcacMC297N7N5VJzLMchMLBMxxsYEIKmMiyTsald0zU10
pdOO4m12zPeY7vb1X5TTFv3nTCYTOyp+UMoh1Y7aNQ7yQdnEO6Rirtlz7YyYKNfvh3OFvjCeyV/s
/AUU/6+L/Facmj2z0XlQtoP+v8p8eVBTFEXibXOYbM+S3OSC/umdcYdBRTbPXPGUlQkrwSWrB0kD
B14S79RJ2S5Uw99SVnRX0vSjCqf28VHWmnGVUS/rxN4XFRQjbQ183/e0/75+7RaTxYR2cf5PDhOC
j74qDIRiPEG+/CX6QYst/mMDrlgQSk9nn5sB5wpk9k6TctkcaMlQ3tK+l+I67ER0d5nbxC0e2yMv
H72snH+tDy7m4z6Kfq33Cq1hxQ2mrQLusouS29L43vOokJaty7sg5vUZSU1udCEi5Dr3rCB+ULSH
SHlJ69RZPzGeHMYWG17QBVqC7H7vZ/e+9iJIXm3pXmeBlZGjg/9gTd7XxBhlqY3GhM4ec55GW9no
hpW0VrDRQIBPx0VWyibc3D6tL2/5ar2LZIx0PWQJwSQTOE3xvmhOen63/v3cNTGGWUoiL9KqgJas
wXoj28qJRqjo4hEG0PtXr4qbbdUbbgvwsqd+XxdjmAn40o2Q4J4B02OVxinCZCex4x0YTzkYq1Ea
bZpg5h1lkgjvADs2N5RzNMCEFEyACHbBUd6Ze8KtLHA3lbEiUdvrEZKDtL8Z9UOn20nP6iUFJt4p
9xn4fUFC2h+5XK4y1fVPUT8R0VCBZnjl00TdsS4LYNpo9lozfxWe8bOQJzRGycPF8CrNQu3cTeTo
MgSktMRKvy/J5Eht+NIM6jGS2l9DFX9Ta2mrDLKdBu0OyeLnoCFunbc3vezzXtGLtoj2gKKrFbRi
bCOzOYikTKmJ0Cvll0c6t/UkQLwxNp3oN0HRfllX9UWVA8GMqImAfaML5KPpi1JRT2MtUhxD6Xbg
Wb2GGjhUg2K7Lmbx6TU7BEazo0BupylFWJVFxis4bQCOywfQctfPZEq39UAe1LzivL2WSz8zoYyi
J2Aq0iow0yHmUL5g8jzahKrjdIe+7K22wWTCwjJ368tcft3ORDI6Dt40ogT/DXNEG55LskZXQxrc
PzeWZhWvZCNasbPrMcfSWhe9eJAzyYzLHEN1MNKwAQQfXN3Fq1A+mTUnXuWIYBHxjV4r3gAFdcCO
6vZ9utH6zC2ALfujleiMk6wxBbj1KbWSkW6l5KHyLgmvLUnhGAWdfj4LC9OqAVTIwG6B1dG3YDnc
uOxfEwzF8EjvggLPt4qOAGEKqmnBx7SGGKQManrOJm87kHQvZeO9oaB9qM+V3eRXXzBx6gWDVPZ1
krogcdiGnX71uvIgiuou6eNveaxieKmiOrqHR2RmWnlN3C7xeWqwHDoRytoDayd/Gv06jYPRjLS/
pEENRs7cduvth8JuHc8ydqh4ShiS9zvn9S6R8cZVT0p9Ai2jE3ffcowAHY/6xLFSiw5/tijGSpWy
3MRjh3imEJ+0/BrWz+tLWHSJs+9nzFOZ9l0Oqg+gkPPaVmCdAmQ7KunLGHNs0rIdfN8rxiTlQa82
QDvjCgVpYlVm6MryTRfQ1gyg1kZQfzeC9luW4V0mY5PkFp3BuYDn3jBGFwROB8Bd95gQw0Nn8tbG
WCCMrDGyVsTaelu0vUOGFnxvCwKOjYnUNk0PtTcULpM/83KKHO0gTPjehXk7qhSBX40qRssP+g8D
hbF1DVmubb6rCIuMrw2/knoDbwRym+1BL3D0Tv2G9ptSuBPvif7Z0gIjjJ4aXTcpKyuLBg1QRa1G
L1GcHuxlAYl/ksizZcHgoGM+q/1HMYyl9UXEuegoUxx9vBnxKs4wsFR9CGNeFZW3HNba1oWikzpV
HDVrKmsQ4kuYmpeoIpxD4slhniJgmSgaw4wVp/AOlXiXBndqdreuBzwRjLELy6kSyxJbVjYFKhH2
qGd2VP78MyH0R8y8k1gKSlZN2K9YekFLi2V417riXFfe2TMmL9c7re9KyMBzwCrGY6lj5rV0bngd
HrwNYyxeE036FEs4k2BAxVyTAPKq0H37sr5jC9fzoyozRk7EWJTSC3Auw8bbgvp5q2E27XhVDhiG
tS8id13cZ4vzURpj6tIOU4g8H5uXmKOVVoAGit/+SAKbF/bbmkQmIOhO4PvbWmg3bcLjBuDtGZsY
HuoiNcseVkY7t264KwFplffxXsEYJT6qkZ7zx2fYhy17i8hmOq2kWpJGVFiJuDtSGquVQPuRX1uv
tSRetW7xfHSQj4E009A+sUF1YgmfV2PERSzu8vQu4SUIFpX6/fvZSDiWSdEVdaY6KLpo2WMyuSOK
gOsaQHXo04bNZDDGOdUbrZEKXQZSgU4X/LfTaRbPZSZG/mhrqlwnSigpxBFSEfQrIEI3X2PxWTQf
MoWTeeCtiDHPada2mhzDFPig+AOvX6tgfl27n8itFt2S6UIUDiCJowY6Y6w79L03rabBjRbfiFpZ
SlZzDMHCGxNqPds+qikzte6SJkJWA6eE1OiGUG5kYEqkWxpuY4TnvWePv+OAZgIZu133vRi3ZQlf
Cnh9apibKdDPhd/8/4XFjwtj7LYo6TnowrB3lflVMe+lKOboN+8OMRYbiDjM9KmwkMm/q+UNRlJj
0MFvRR6z3WIMdVubpjmmPnF6STiqUoOhZ8lNhMnA63eVsxaDiUCbKmjAzj4qjqLvG0zqC0BB0v9Y
l7FQLfpwImzHTj+BC2WcVNzUnbwt9hT2FTndEZMkXWnbO5QhDAAgTpjAuULsiOBM7aMxThVQkJW5
bSreGfytHBEcC2QwZmFSw6YvqQUya4wdbzAKEfg6Cb1qQ6OdY7xX1veRd1aMUag0M+6aBoQKRXjn
k0su3oj67boInlVgyXprQ6yIksEqFF/G0Y4vxI0cjIEsHf1Rs5DtPCTblLOLvGUxdsFo5DyM4544
eW0N/Qhez+0ovq6vi6cMjE0oQjOuo9ZT4CuQ5i8re8h4XMDLQcn7jWVH+ILFMfUnqVAAkCIHGIdd
cdRQCkW3OFiVeVht3oIY81BPctkJPTatrFrLjPYjKFrWt2wBSfDh1rKARrgcpIgGQcZ6vC3C0920
VQ+U6IbXschZi8nEC91Utxip0BBH7+4D7ZxrHMez+GB4PxhT/ujpQt3vBFILaHGv08xK/exGMstd
I3h2HLfb9V3jrYUxCbmpe1Kgh3DcycHPThEXysixOSb9ATO3HQhRXRpoNX3LklH8UXD1Tv7huxGg
amUApyla2aP+AKKg9YUtpOc+qgO9xjPBshJrWinC6423NZB/mBlCG8VvQRUERqBwwyMJ5cpjzALy
IqBlkXGdStfYSg4wm3fKhTiNSzPgmKsg7dcXyNMSxkSEUjzU/QR5ZnMfCcciOlTSLgMOcF0Mx9qZ
TPAAEtikamtM6JOMA8agbOPyxZCb3boQnpIw1sFQNMGsapyVQTYa8DJCsqk1IK6TW8WMOQui3/XP
0T6qYB/1ohGzuDczLOi/uGQa7aNBZcuDgq4fD/B3H8UEZVMrZoEleWXsTsm1EUqLeMhEY870+ubx
JLHmIuh7D7Qs2Lzu0TDcTAtdddq2fcyRs1Bymd8oVEA+Likay14JRQhSrqMb2ONPckNTjtHzAIiH
dqIkDBK4+wo7szuPoyHrdgodxh9lq5WakoZAdjf86opjJHBs7gIp7MfFMeZiaIoxLJOaqoWMht5k
AwChfgeXeKJw8gqN6IgknpU9jzON3p81dWTMRhELiSdI0JMyBqgvBouFuJEbVEtVoHS3FWbAr2vL
+n0GNObjRraBoA9lB3lttRGaS13eygHnMcjdS8ZmKF7pZROVoRW2V1nSF9mlVejhtgEBXRxaku1d
gTK/mhjV8merYw3JSOQc3hneXwsxHFy7yt63SPE5tQXOHr5FIjPXgnZLrR1HSFFVcDY/acat0D6s
L4RzqVl6HT1MgjxKsIVNvx2i2tKIHYovlfBn1+otRpytJBI8vTE6GMNSu0TJfWm8rC+Dc23fnObs
+0mmJEkDTLozBmB0kOMNaCXcPxPBWIYoqjDImDoo0t7V5o8CfLrrAjhvDPIGt5gtQslUL81jnEWy
H58wXuoejN1O9Ct8oB3w/hWNjT/WJfJ2jbEJnZkqVWxi14g+Op4YHgCI57zN1j0u5sd+NAMRSRJB
iLBrASH2JDW7IvHszGieW185+FOc8TZRXrdzb/DB2SamneGNJs2mGGj+S13/kBxp/Efj82zLC8Z4
G8iYAS1Na6VoIUzWjl37M5e+rR/QAtjxg7dgy0aJIRaD1GP71PvwEu6Uo5JaFNsz+Va90b5rmwBE
m6Ej/DAfuMiH5cURhZgmGiY/0Tn7RtrXadDhebAZ0SOfb0njfI/tEY35xTY6R+eQ1wD7D8t9F8kY
9DQejUTEgBCng8hhX24Fu32J7gUX/8elLXnj0aNArRfxbn2jly3tu2DmII0oI1OSjsTxAhCXyuZW
92pbT6b/GwhBj/NvMWxdE/RcfpK2Il5BnluQxhKzKxpbOFeAsxa2ronpW8RXkK5wxMQNVPkQNc3G
/8083PtS6D2c3bMhAKNu3mgywLDSURk9qxvzx4Y7C3jZP72LYWJBsdH1og2xmK7eBepViMEt298N
msyx7v8QS7wLordhtp5c0ZR8AuM4+gOAadoUJxp6YrTbJdwbSPyqt5OL8bqOzIN3cG4Zoac5kxuN
XVt2GUE+04e5Fy9RzsPCLnS8ftQ6xsxX4D2tZBkhZ/5rcGh/X+CIV0xLwgLDQ3YNHOSdjReM2sZw
C5DYxpZwk5yDrfgVFWondgiPJpOnoIxPaGoh89FmjhxNDCwOMlsaeUxMLo8NVY3PEe/7iTLGBG21
4HqMYJxBg3Fbnd6owM+iYiW/vCuOeVfzoOm8dTFGRAybqpoK5GvM5jYzHrI8tIzR5ESeHH1hSWQk
s+uQtvEw671KbpQMPMMND2vMWYfKPCmbUu9lM0Bhr1J3UnYIEpTFb9ft7T/EOn8fjsqYj7rKy7Jr
kEQDd3mZWNoBqCbUKsXvypkgn5pv/I3wZ8aXZfaoWoDpBMzlw5zqs4nBP/K2jx7Wl8U7HPr57DKn
TYj0oxfAvtebLLsxCOdBwN02xlrUYLlvWzVRHbUtL3HuTZZEdFuphOciIqdMgIkavY0SCaewTD1U
k7IvdV4dqkSw1YA7fZwe0soNUxnDEpZ0vNeEHTXOndOBQchzkHvftw7ZpJuBR8vJ21zGbPi50SPV
piMfnh+7/rvMZaDiLYcxGGbbe9EYTTDF6IaW7czx0eSdWP9lO9A4pVPeJWOMhQJmAynU4dgiABBL
sf4h591pnNrHP9JIlunDDPVhBEKNOLH/q8kDm5Q88n7OsbA9mKLXD71JSwhBZljZvyoh8EQwxsIr
4olm7f5D2ncsya0zzT4RI+jNlrb9eKcNQyND70H79H9idD5ND9Qi7tXEWZyFIqYaYKFQqMrKlN3J
2jRCoBfP65vE+RY6k2Qomow0uwU0o8g3Uh20gmck/9TM+R3vdCYyxKrQqgl9PQ5Ne8i0aT/3AJxH
8+duB1ZBzWgrIoEfB3ipNL3WiYKyd1P8XN8tTkqmM6dentCSiAXoy8fLd7lJnEoXtsu42EtRcTbt
8uPxfdOYEx/KmKNsaeISqv5A9mBHn0x3xOz44/qKeHaYgy8kc9VGJuyQ3M8E8NzNu0r4omq3euKv
W/pLy/d9Scyxn4QqasQKpjpP8tOXDree4RTHwlHvdExDRU75RXnRvq9bpX90JU6z4JZI7/Sot+B8
uuDFJLJJdT/m16H1szBea+XYGKa7bpCzoX8Avsc8m1Va5DQJcNhjeFuR5VmcJr8yJk8Lla/r5v7S
E/m9qyz4e8hq1QL/Du5dRO7Fzd3Iw9QlBpbQg6HadJxMgnMCWEUgU+67pELd3TXInRDX3qw/EODg
hjTjuAsnMLFwlyaKkqKfYUixbmR0KFrRsRIe1OGC0NCH94FBf8VZ1hIV5SjHNGj8IiMbXGWbBlSF
Dehsf4Gcx75xhaA4gKozGE7z5pOJmUG3+8x+WA21qqewj+4dVmxH3RYy4fa6j/BckoklaHNrbanD
SJG1frdkBzgoZjYwAN+VGHCzvHVzf+kSv7skE1O6OJfCmdqTSowJ/JwrbzacOgqG9D4wjM7JZ15u
yElfDCa0VHG6lHoJi7+kxSAyQexvVJ6xQDJdvXLWx3ldsQAZDHRiqppWdDsvv5e9ZQOK5cju/cX5
rw/JE0DlfEAWLBP1pLYGGQajaLIVPeg0sOWVN7PpSNPwuWuUxcgULd4JoQ5bmtSCm1Y+ZOn/vxjF
h0PHYmQiTUNKI8JECxZ7HLI6nDgez8maTCblyJcxEcYM/tCAHkzfxNnnMlgWEqNqiYaOO1Ywi8em
fkjlXTc+rnsZbwlMZJjSEXULmgBoqmJDel6YOJkf52Y0maiQRpCNkTTUCGiT9hckU/X/hQv648dm
gsEcGXgWLlgHldShZloPXz3gze1cGMj8aIcJAYUhjPHQ45PksFPeTXvr1IPbC9zx47YOhO/jXtjz
aG05W8jCYXQ1w6A1zWiaLLbVn1OVOWq/GZarZXkdjOsm5kXyy5ciRNOhbqVDu4u5rqDP2NUTNDxc
YT6p4mCnmmjn+b91+N6tMK43NOkQNQneBBmEDLXlIKu4mEbOEfrLB3u3wvhfG4894gysmEcTWKL8
yrgtjuJoJ45ux5vpmLnpj55Xp/oLIuvdKuOOhSTH09BU1E1kR7Dru9gHehtc6Oa+DnhsX7zPxfik
KPRgC29RsKq7TUlOmIwK/w0V/Hs9bJ+0XKZRE2RThqTLktnpKF0JmGdcD0V/Kb28G2GqYpJozGY3
I0WBGPGuC4qj6TbPVMxZ3PT2dM2XA/5LVvtukV74Z3nRJM9TnOSow4k7zc884UT2+f4bvWDFjXb9
b4+Ed2vMIxhqT43VmXAKqUqCXlMj28iyOwyaWbY0W9sujg9pa31ThFrkXFSXb/Z3y8xF1atoifQq
drbW8cjLKpCrQwFwIL0dSsn3NjU49i7fKu/2mACS9nUTpWWNABId+unUNLzRMo7Lvz0Czz6coi/W
lMaoi1XilpBTGp7+EXn/vgYmcFR9my+Tha9FjG3WHlrkevn42E+TnQynVNTtMOX1lS7w0tPb5d0m
EzaWWZKlukMtafDbLXoHmETVkWtuwmvDg+w0iGYAwzjFb1jIcTPx4j7PTZhAUkQ6KlkRTvkoHCw9
aMfv5XKVlUeFhwGi6/jzufx7nWzTtdGWkEwl7UI2sScsM2RMJWdQUJmOpn2p9Rh6UjiJDsdjWO7Y
RKnHqahR20yHnZXehN1m4o1t/QVW9b4sJpyEXWeZIR1BpAxY0ACO/cxRgvJJ3JrbaDt5FGXQv8ZH
DLKbJx6Y+QLj9QfneZOVPDsTEFWqhqTEIS9A72FGtlpGtqDt5k5z0/FREHdlvknymwrtIE7gputa
+5xMeJn6scfApSbjpTJ7SMF82kPfF1vFmzdiZP9b0ep9m5no0mdaBAACZmIa+k6ZD7IRjCCbLW+F
7Nv6ynh+yqQo2hRFYbWgXj1r+2i8aoDharMn3XjpkPgN9+vG6B9b20Um4EhymyW6BrDwnGPPkkdl
/rEIkYMaNuftdTmffN8/Jsr0RTyFSwj+CjWgI8cUN9ltyWfTEpmJJrqUkK6mxX45PI0d8ePkZq64
OtUc32OH/kJhViBrAmfItyDI8uI7AbLR066HjhOtM3NcnXOxseN/hlDNaVfiUmhre+iuc14I4f19
utqzM2yQVM3yAX+/iX803dWSyJxvzwmDrGSnnMjZvCSY+dSs4qQAYDrMc9Bj/Gbdl3lmmIjQZyTP
lAlZd0q2k1HaCvFN8nPdBue2UpgwEGu5UgsS9ipMnpTazdDnNENow+5DMn5y15g4MC7DVKgWdq01
M5vMhz4b7EH4sb4e3p4x518lit6WFGGn1Fvd+kHAAoVce90Gb8+Yo98NuCUkOsEsDtWRgKgDw6C+
lQxunraeMmif3DcmBMzQd1tAFooyrrHLx9TuRj8Reb7GOTMs5CcrUsEoUxjJxetqOhXVdn3PON+F
RfsokJkiAj3zVeL0xLSnJWitz317lTn3ZM4qElFf7oWDAnLoVrYJV/2At1HKx+BSk9YwqgwONvSF
Wwx7ZRg47sV796rMuc+jmoxqhXW0rgndjc6mHGDhYfYljxy5xRjORcYie4TqfxGAjvuiN77FzBgG
Sqe97jau7Feusqv87K7ZlEeVU1fgXNYqExEMuZ/1RMBCI+tUxdtUXewkcQuFJ47Ne6KqTFSolWru
UxGG5JsFa8u8CFC9/nmEgFLmRy5PKIi3LiZAFHMlj2AsR7kkbGxkHnUvu3m0TYz79UPF80UmMrRz
0w9Vh2UlTfaghuAOsmpensg5uCyQx1ziNlMz2CCzn8o5SImOKnpz6wvhpIgslKeRoKxUtNQRpGOc
HdvwOAo/BZBDN0bQYkpk3Rrn87CgnnAAxmaMcIS1bjdoQRliYKPe1BHP7XirYkJFkYNv2qCBO8HY
eVNs5vk5XHy92bTia98JnGviL62c3xmpxoSNxNKaagTE3F2sbSWkeBIGRgriKE+yHsVybySg+OVh
5DhXIavmVKcYckdqglSrCMTiSTAMx6pu5ZCgO8bLH3hvMxbHM1V6YhX0jhp8yZ+PiYcSz3RLFbjE
TRj7605y8eOZkixLpi4CncR8vDgrpt5I8QwFVgoUlrK4k3ThHpr2TiwL+6qf/GXq3XWbF8/zmU3m
CwpNH8eq0iDZLx6lkjhNvXBWdfl1fWaCHvez3Fg3o0ruwOEFpHaN4kgBfUmls+Ov1TF97XwraMES
F95CaQM6xi7hgh3pFfzH8+zMPD2aZ+bbMO5MUsK8HJBD7VfBfIUaEMYeMzcPeJqnlx3mzBoT9k0d
JN2KRR9P3S0a4DaUxkBc65IEYjTgn5zJ5IqoZ+ff2oGT7lwMMWeWmRtgjEW90jtUkyut/0p04HXa
+kmvBQAVo+t1p+F+UuYWWDSSCpMW0YYqKO0P464Ht3LmpVcynlev6c8J2Huo/BhgOo787HXd+sXs
4X2hbH91Bol0XU6ol/SdYdeJW0+HGNCUMTwNy61hpU7GhZZyTibbYc1MLRRA6ahCbPObAOGdPs7s
sNkJxX5UH6Q54sVV3hKpT5/5rCINfQ+1YxS9tmSLK2onOIljul0wbJbbBvojwPu/Gm7i6ydeM/ny
pMHZ9jJRSKsGpZ1N4E/TbetL36OT7FCAcOwqvd+gxh5vci9xte24582MXIzsZ5aZWEQZyKsO8lGu
iQ/by3tLCmrxqzV70fxt3YUuX1xnppiYJMpJH5smCt3lqO+iGHKaiXlqi86ZC3KPyVG3Jsqmb7X7
Se05aATet2XikYzkxtAMcDLo4xdV9/VkP2TgkQ/0srcH7U5MeYDii+nU2VqZkCR2Yx2pM6p8ceRF
t8mGisLph/AQbsbnyZNt0Rb4XOS8VTLRqIGqo56XKElLd8RtwekD1RcvpZdncsRcpTO7sAxigCfE
/YzXxuCtmP64s+NjSpWk1F2huSOIPGbT2ItdEkjZwJngeoMmrlwtbIM3jSxTl9NchRxRFWTReAMG
HicW642m63aiLCdgdrbFVATjGPsTqZ66eH5spwkNv/YgLKrX9gQiMYrwlKXdy5BogdjHIMuW5q2O
/6cIMU1XBaWZ+pLRPEF8BYew2PcGCdRa2yTLDwXMbPIoOBEJPXUB2ISMhd0kz6KeyHaiVrcDSXdh
kvoTEK5ikjxq+nhFxBpYQesuHs19M9XPTZd6varo9igOkDclClQmJKefuk1oWQ4EEn9GlZL4gpnf
GpHymlqiN9exrYiVDyHDm0aWOPcL5ypj6R1STe4EwAIwBpFv5vAbpjCdWT00aJBywgAnN2B5Hgyh
gxgeRp1BjaB9UwHVUU4jnmi0cxk6PLqAyy3t94PIysHIelwSxBnZte6ofPiyEV+mPUaeJmd0l6Ow
RcndfKh5zSGuWSasgrVCEAGoUd+q/BJUy4Vur1/3PvSE0g2Gqp0JsyaKvbx8cnOZGDv1CeTSR0D+
jXBbm9tkvtXiW6IFxgI20AZiE83dUl4L0R1UqTgXKCcAWEyMTbJWl8oGKYLUWA+jNF7NMpTsZt7g
K88ME1lLbRGGVu9UN9Z/LHNmm939FH1f30beWWACadqJmVDi2LmWGm+z5qvRoH1JMLg2QYdy3RRv
OUzYXJJ80IZBQqY8944Zg7EDpBkq4Wm0rK9IY+kfknRMRYn6haDcztM2l1rHaK/FnrNxl2tav48b
lOmYW2AiStLJSCdokkoVGmPf8jpoFuZe5Cvb9b27XO85s8akbF07DEJv4ZaVruqD6lDl5PBetSWn
uMZFF/DYfNa/lSYyWRokukHIMKAgHEeBtHxrqhct/MlZEu9DMYHDamYl7qF1g8dvGMSUgAtzp4VT
bjrQv1HFAyf1ItkjxOUYpn/47/fqH0TtVZdXbdqiN9SCaC6m0u63xq0OIhfVn4LYi9yWFyR5FulW
nGUM5VKQWDERI+cu/R5NfW7XZfTMWRZ1uLVlMeFibMxuIjJchCKIZYdyped70afdVt1bt8VzDyZq
ELGqhNHoMRGk+8rY2YOxF/5xKPnM55mAEaZEjpcJbGb5QbqbnXY7HpEHQVoHOK3aWxzw3x4Ft9kM
Rx63C+d7sbgmDO8skF3CBHalIHG+ag0Ojp2zf2/P/DN/iCuiDTmEUiA4vJv7QzsekoUzwnF54OF9
91jmB1LkfVbGgCRSVDLuZR+TyGJqW+AvXzwdN7PhCvtxw4PoX4ZrndllQgcox1Q1mpGGoL4ERfts
R9nuQKsn+uQElhW82Pmesp5oaW+/6Ww/Mzm2UINBLI4Pk58A6Il5uO3ov00Oc4mgLsP2z1ZIv+6Z
tQQXpthDdQI7i6GHA1jq9/K1kTqWo7vRtn5DOKQ7TD+4xkE99U8arwzLuw1YnBNK2HqBaRbFLZ9n
JwxqzP+ZNYgJ6PMZAkwBb1CAnueV0MKSSSiYByrGFvs7xZrTCA+qTnwjihyNzPvc0pwh+acBjLM9
ZiJMEmV53yF5drMFI8ovlR6DJ42ns3Z59vzMChNhRnVI0pjgJhh8xcduXje4htr9fAVEfbgxMBUE
ZI5oSy/Q/FmPoPQvr+woC3WqRUtoJILLT7eg7dx9KeWdCpYZ/aYQIMXj6TxAN88ek62kXRQqc45T
GeXhYUoqVwirDSqzQVl1x7IpXVEVDpkyct6wvGjwJilzdlaIKkmJqADnTacV0CsNsLMLkCWUGI44
8ybFeCxna7k2mQgUtVqvYNgECICHPLGLUx9UjvpifTXvZD/3xn0b8KDYnPtCpv9+tkqIRGDCpaYW
I0cdd1L9sO4tvAP/pit5ZkAfk7LMdGxjfliu9B247vwkaOnYR3lSN5Y7cZ7InAMvMwmLMlVNLUew
N0v3YRZE0Rb4ALvub6Mpsa2Ccx3yto/JXKyGZCa6ZXiqhrtivEHrirN9nPvhjajhbPuKOWu7lBLk
msdf7BKVQzaJA7VxL7viOQPncmcBTqo4aalB907TNroyO4N5SHJe34FjhMU3tXWVGj11iMQUHYgr
3yij7qbG8LnqnsYimzSpCluLIhA6LwxKZBHaCWmliPxr8FpbttFCL+zxcxU2jWU472WlEUY6TqEk
DynCfi0ei4EXJzhex2KeMKYfahMdpKosL0pOCoBCHLejgWYlyLPCw/mimyYYpn9tXuEBsOuiUAhG
a/T39rkDvCfHIMfPWexTMYgpWHxgUMnJszqmD4OkOTL4boxc8aX6uU3ye5DC7idFc4Q48wy5eFn/
CTy/ZAIHJu8Uq6I0fpp5tfSxPXZeOX7WKZl4YRSQ5RFMLLP1Vagaxk4VOckxcygveTC7lUsfcTqP
T5dzhf6hf5kJComov1BYSQYhW2lH+7QNJ1hxnsUK/RlnsWoy51FoQuygTPkCi2Wj0snoVikfklp7
Xf9avHuFBUmROpn1kMIUBr/G5JJkJzv1Gu6CwDg8RC6vf8k5cixmCqivEUMiWJtUFA6EyP12ybec
JXH2j8VMLarcGKEF56B1GdVBdnVTPsW+Wdrzy+TQ1iE5ai8kCTh2OYddZbKOoumtIlveDvsItHMV
yKktb0EG5WO+ImheCeekca5oFlNVTk3VdpR/lBS+3GJ1o+UUpTd2OYAtgg0XcjkrpMdqJZyxuCq8
65oSpZNfM3uZl19RTK11SoLQn32oZAWo1/jSNb/ETBlb1wwzQcXItcLK6I1KH1zTVtqoW+sGFGw7
3uP1DQy/ZomJLBBU1wYlhYOOTnQyDsR9k11C1CainUpO41oBHrZ24mJOGyyoaQDSMjf01jeaE0NV
+uXPIkDdgq/CoD8iHwNVuksbv+BJH/CqlyoTZZpoqQU5wZbGWyq2AFHYbWlDNtuhoZM398ZxHBZx
VWB0ZcF7B8deS+1W3TYgI6hk2TeAN4mb4ZMnUWPeOlYPOjFlePuII4ADuVs5w8bwVFuA6K3gCvef
+lws+MpA9pqX9FikXQ1GLdOJRssGGxDHK3ifTGMCDIZwquiN0ZGWLXWULSv07LUjttKvj7yTwLVG
Q/m5EyZV1ScRVjUHi6/5OHO1PUM4+Ff7avhkPsvCrnKxJZZIOY4V9VVJ1ENd/cTz/+5zX4qJI1ov
xu1I0ZlV8W2sS1sUXvqaN4PGueM0JoQgOcn0kbpDNI4+3oR+U7YcV+CdJyZAJEgGwlmCiRqUcqZX
Fe5sHuLsLh05dwyNAivhUGOiRKoYAplpoiUGJojCgA0OjJ284SJ2OXc2S5Y0i/N/0UgMeswKyV7j
hNsEsBRiT47yEzMbCLY8oA8nzLL8SVnfQmJUxuIK0JZMmBDwBh75EK8Iq9OE/ewU9YJOdJPArVsM
otBQBPGKbfOQOb2v7Uw/BdSl26i3627OcQ+WVSnSOpn0MRZWqc/QVatj3atEwenau7Hndds4HsLS
K1WgSNWTCraGARrjAggG7cSUcpvUpmJHeQxmdL23lzi/TsqWR0PNSblY0qUl0rKlyHEOOm9yVQcI
MUiDaBiJpOwz1vazTTiWgEkFTqHMaEmduKNn+FQ0RvCiQ/tI64TjRuFcLJxIojORRK2TSowoj6I4
hbe6KXvFJPC2kGeDCSURWAJIRbCk0ZkdCsVaNkVAbDqkx3/a8Iwx4aQaCwyyvZ046WZCQ7vTOMvh
GGD5lpJYG/OCfqBIe9JAJcfTHL0cMlRdM0BPYZns+0Wy2hbqRCk6UuOzrsfePD9K1eyuH9+/BI13
K0zQqFSZoFwr0s5yfB8eFV/bgDhUAM+X3QDNIQTypsEnim1eHL68fe+GmQwD+t5SlI8oEg9qe5tH
6jeAOwLO4uiP//NKebdBf8NZRNQGohFZxuJmoDqXA2j4/aFAHfO/VfFAf5dfSe/m6Bc9MxdN5n+D
C40MPAqB3MQ+l29U8RHUW0b4nbM4njUmwYA4er8Yok4nXiWfXJdAZdloViaOcaOC3ST0Ej/GkwFg
p++8HJvnmkywgGRROkkScOud8CQMj3K7Vdun9eXxTDCxYm7zxphzwEYLEMkrja1HwTS8rNu4nAm8
fy8mRCR1kfSliiHUIfpq1K61PCjVaRE4H4qzEvZBQgZMYxsK9L8S4JinQybsqn9iJDV/L4R9hMQF
4HXahAZPRiBsmwDcypX2+Qv06t0GEygkPTHwC6C5dNRsegH2QepOdnZMr9InA7UwdP4z01//QNSP
/jy/pgg1SNEwZZH5QNCErSQrghNkhXrXCe2NNpWbJJ4eponcy7rIaQ1ceoeoiqxqGmYWdFNlZ0C6
Sg5rQyQSSveLD7HgjXRLRawoOIRPK3+pHgZrBojXLUvUTbbRSYy8FJPCkFz1KDoU1NMcze03Laju
qWYWbxLpsjlFUmFRVzWJZXICDT/IojRdcmuX5r0lNK3k68ShdIQ0oag269/u0viACl6l3/aY+KRJ
QGAtYwewWiDvfm1msYXauJ9wS30XDvIHU0w8GpXBHOVWgCBUnrq1cTuKix8Zt0qa259cFBOW8iyu
q4WmuxRL3tmUZbvezD4eDUdea+cSo/eHVTHe3wH4l05ojaFTRVwZSme11VyngN8OOt785Lu8dLsu
MzbiLOxJ2ULcHnXcZTxUlWE3knKtDdHGWNrCtkxrI4TtdQcBg3y0PKsud1Atuk8GscRsg+Z3muTp
wrAnHc/rLgS/8zWwsOICek9VEoLUVSSJQ8Rv/ai5Ore7wrPCFGEQYbPYKIHztzSklnG66/QumGce
DJRnhgmBpm6A+rvHCUrCuza5ksof+fy87mCXioIfNoxNi7RyjOculNz2eZIwRhQGOsBImXffHMOX
xMkfmwPw5ssu3swunTbiMxJxDhOrsSYjLJGqmWTXkH6MpLQXAWfKOggRj3zrQgb4Yal0u8/SpWlM
EzJkiLZjdFfnG/EfEugPf58JQMYgypViJIAxJl/EzJa6r0PMCXIXLqgPJpjAk6t1TTILSWycmcFo
6C+tOvtdSrzE6nwxiR/WvYPngEz0katWT7MKDlhar0n2KiqRHXE5NC/fgu+B22Liji6GGpTn4IKa
PbiCDbTkFQCL4K2t3qZ01pe07gQyi6DNBzUr5BSjXmoNsezQ9CTZ8NdNXELenH0lmUXPdqGVEEvF
tlU59BBKXzjJWzoFpG61gGJDzNfI73b/D5MjF94fHwwzAWPOe72LR+xkeaDPXbS0IVxFbCquUtzx
hCTpZ2GSpQ/GmMihLhDMtXBn4LHTbpUNQf0MAC0upQrPDP2gZ6dWMGttkhasibIclv6w6X1jx1e8
W3d1meX/mzT8l0pYzSg956EJ92icJeaC2+jN8OemqaAYRI6paGydGxKYqZZB8gmr0d6evoOdbYUg
gwjIPzx48X3eTTEbV3UjuGkjgPdnCTRIR1Nw19388o69/33672cfpqkjXVAFpJOmtKvVr118O44/
1k1c/vbvJpiICnbpVCoMRXpjnqQMl0qg+vKGRyYoaTSQrX0WJq4W4CkeYsmS3LgIHW0enySpdrqp
OeQS+dKa1mmUdU9rs6vUfBr76hhJ4Nqt9HurHe9zvdgo+XzKOtEZMR40ieIhIaAt62JnsKZbFG32
WYbsjfQOqueBbGlf4kbKIDOONr48KEeIHhK7mXXRU41QttuxsUW19k0Zbfh2ciAfcAPFpBOoMB3I
1UtumGX+PGs7RVx6OzJNp6q6fRljpBFUekVJbkWTbIQsdVGQcgZJvOrMwRFy4rWFcIWZKl/Wan+u
NL+1hIOo6OAiGxqvrdvHTh8xzdIrO6XLd5luRHY9NL6YDzuxSJ2hLqFZPZuTE5ujL4+pX7T5DRmq
q9nqgnQ2bFWAuA3R3TkVb+RKbq/w3HhMQVkVTxia6S0/zc0bsoA4wtRRBs8131wEeyzCKxMvvUnr
v7dTHYiJcrfU020piHdSrNtpkXgGRsRMOTs0WeMlMvi8JEnaxlH2OBv5FmiaTY+fM5JoM5PcUwwJ
xHVd7mh5ITpFVD1ZS/q66NO+nwRXGspXJbMeunrAdVZCsDB2pkkHHXa3kTPVF/TqNIPVQgbbfTzX
zpL0vS2PaqBIOtR0ZB0yWSOmnIARRZMPX6BNHUyy+HGof4lFDPBPhYcqUAEq0cqV6+mqk2ufWDMm
akALZBXhQe9Fv9HAAqpFBwgdBONguvos27oS3ZO4fZasnINVvHjtQShNofSmosLOPBhDHpXVjHdE
1zxq6j5UOYkJ7+8zwcYaSCbPggbl2OGgKVeZzGPxufycPFsBE25werolTnFEk0c6i57sCme8ptqd
VE2oPvKGRC7VH1TlzB4Te2Z1lpKISlsWPzHSeo/XspMFhqPb0H+8m118XZdXz+PaZMJQNpMYRJiL
5OrHEW0GCga4Dv0Yo59O/Tj6klOiLmCVnHzlYiA/WymT5YnNBJXXwZQg161ckz7bgc/mW9Ukt+vB
nOciTJonR9AonUME80Z7ivpdmjyu/336QdZiOLOMRYW+q5LTp58W3oIdyUOAKpy6kwINj0F33dil
Ue8PtyuzGlWMTWlRcJH3uwWo/OZonKR93TkduBjA/AO0CHrxbVAeC9H+hwmVc9tsR1Ho2wScmZHs
KqgaCc9G5+vz6/r6LvrEe/LA9g/npsm0dOpkt0y7q36WHmKKUofgyMu6ncsuf2aISVm1cRLTNFXx
1QIzkD1pH7oRxKcTB5fMhhzzYNzIHB6jSxQMH/aPyVyFsuwl2VJ/PThQCLPLK9Sy6XQW2TTuAh3g
3Jvt/il5SrgA2r+UqX7nNGxTcSYjmlIq0rLBL061j4bUrtqSf4WmfFgnEzLnNFOFLMYEgIShLzHD
yHM8XRsVguY0OaUwce6AyyH67FsyIbOP+jyLWqTqlPcc/QHMqpjXypFyQCOreUgkh+M8l5/D73vJ
xMs4qsRuqJCCFjqo6BXDzhFeLFX2qokEeFLaY175ZiI4qNbZVo9x7uqZqIkba+a1INSepBcYIdcC
zs/ipK06E4nUMI2VOMXPatFKpZXPxjG3xlMVFMHgiL54oOP7VJY5f+CVjC4G2bNPwIQluW7r3ppQ
42jQku89Q+dg5y/17859iu1Clp3aCZKZIjAkNiCIXnUEbwnFypVPUjC6pl8ejXvzFvPY65vKCUis
+EuckihH4xAEF831EAq20XyP+5rjUDwjTDAqCzocB7k1t6+uY/1q1l9H/cs/rOP3ZSubzAcShzQc
6q5E6RDFlEl4FrXbofy6buNyReXdCFsFLS1p1nJ6Llp3BkxU2YD7JKBKQOomD7iz+dSd/7h4z6wx
1VBQ6ilqp1T0TRsGAKUG2YNxmmvbOBnO4IkuuK2+l0G1MWqbh1q4GADOTDMfzDTqOE4iFOJ7TXTi
6WfanUryqkhbwqMIuugaZ5aYO4NAyykxUbd2I9XwGrl3BFG9LjqV1xLirYhJpAtFElI1waezJNu4
Sk5k2x8pg01YQ3EBzBgvo6s4/RW/eHQxaJ0tkLks0nAeNGto/xe8yab1YgxS/lNV4swMc0eMaqiE
UYE6S6O7y3zbKbyWycU08MwAcycURqcIeCZAA1J7laxgye6UcD+K/voR41lhQjwpG7O1+uZNPG4s
S4xZxHZZ3UZZxrtMeKeLCRiCpalmmmLDiD+4gH14uS8UNiWL2itHCk1OvQLq5E6E5wgPpLPujFDF
wMk/K/GkYzbkakIr2tYulU7aGNrZcCdGD6n0D1Pk588tdmpYI6MhTTGaT2npV8LWjF/WPxhvKUyk
0K0pHIUEXYZ0sOxwvgnz3lZBGTIfs/7HuqnLoQLPbAqkMUR2ng3MhMAe08ankH/pwTfaNy/jv7Da
Yr/ejTDnCIDZxWpJg4qVBfKMMAYNSWUr6T5Vv0PC6HMLYo5UAiVGPRIRk6RG3NVZuskM66fyL2Oc
H5bEnKmmMNF2r2PM+A/Kfsg1W9PEQyPXXjqSUy7Ij82S3OlLwTlhFz8XxBhV2vTXUJf96OR1mExE
MPCaUos7jXS2tXgEt9f6Fl6MF2dGmLCuplEXDwOeHHM4u6mY3qVV65FKOfR5wWMgvpgDntliInmb
1cYgC1jQ1AeW8LyoT+trucQAplL5yv/tGON7Zq5lTQ0VJTci45euN/ex1T9kSx2Mc2yLjQocfAZe
JShcqS045dat8z4X44xgaWrCcgBFq9RLtjX9RH/cSQxOlsb7XIwrDrHaWImE294Ey34HEuRc111T
z/1IbDnud7lbdLabTICXG0svLVo6o+2vxZXszAvdPiCvmSM8iBXqW8J2Lmz9xEvc1ndSZVtheiPp
TZvhvFmwlt5L8i6sea7Cs8HkhlKRD2A7RG6I8HQlRYZbF3JjN0Z3UBXpWKF0bImonhYAGVSDa1TV
ts26r2nXeU3dnSKLcN4vF7Oc35utisw1IClyl3cVrVMKT1qz06bbCMOyRWGnzUFsb4f2U46ksnXX
FBzautTg2aIouS9WhjNaoLhXhL2VK98/czDAvPUxjg2lEEaDiM+pWbtYdlDl7Xh69ryvSf/9LB9A
+EySykRkkYT7OX/RxpcmuV9fxeUH5tkXYoJLYw3SINNEgA7lFl64G66SXfgdMMPWNq/AsbavndyR
ucBUGub/eMWc2WXiSmXUWlHqeErkh+QWIP2A7KsRJSHaPK0DKXXF2/WV8jaTiTEYF4z1psFmJum2
GY5meBRGXmzh2WBiy0ASa05U2ADLjE8fgjow0Aaqa7SMLd5jHuqOByPi3A4qmzSalToac4FCvXEF
hnKIptK2t+TJex6RDWdxbMoox3I4WGkGtO1yxAx6OJ16Xo9z/R5Q3x7a5w5fx0UXjqh2CDIwco4B
tt0TAVnAuidcfq+/+95bYe3MzBQJCxpTNMdHwUh3cjd7qDfd/5F2Jctxw8jyixjBFSCv3HrVLlmy
LwzLlrnvO7/+JeQZdwtuE2/siy+KcDXAQqFQlZXJ5FF9y1VFpZT1/EDnCWWMIIvSiMGKouGHDjZf
5Wl9OYIY+17yPVsN82mtjGbWsdd8nOCdspE23Ub0+UXfhgsUlZqb85SbiHcjsZsOKsDHtnGLIHLX
lyPaLi4w6H0ZUbzCsF1A4eX3qfz6b/8/FweyqA/CyGDVaAhtWMMbSQXlIPYDVyLbezn87HtIRtBJ
6gQDMbWbacYHBzeECexiszPTt/XFsB+7YounfpGLiihpC98i05dE+rzEgS3fxmiI+9X0bzk1SuYf
b6MxUlNCwKDptgNkiu6k4FZGGzyIBafzcpgxdGpRU9Eo3wqx2kpJ8mnC90mOXb2p0i2pBXFaZEL9
uJJSH4ZKr7ASs3iYA3OrRKVDMeu8/m1EVriHTlrTnqLAA4iL9KziNq3A560KfO0P1/dpt9hpOnO2
rpRjCTOjKKH243GMqquqKg5F3O96ivpEWUC9s3sYrOXZ6PrFm2RrE8/fG629GyrDH5GxlHooKgn9
Ib6efhTbmbMfldAUDYBowMpBF5ZuM5AZzje9y8YWMid9Xt9moTUuMGWtmhpGj37q4IPh2838QraL
g7FBHnFVv4o00ERflQtPRIrjdDFRo8nLWzp/G2LLUUxRN/xyCDltIBejUPkcrKJAc4Usn01lMwdv
9XRdlJsyE/BoXu4hGaalGNQwVLThPn4qK6/NYmpUjOn4jM2mv9Ile0D/m+HmypsQdQ5BxfVyeP9l
kCebqTFkUOk9CvIlRG2NMnDLcdyue8Tlm+pkggtUqpFmVB5xvCVp35eLXdJXQjaLsIb2h9TrZIiL
Iyql4dIpyGHBE+plQbAbh3gnNcs2mbLDqOhOXSTXhpa4ah3+WF+jaBu54ELlup7GheKh0+4C0GMP
oqataBP5wIJxk0TLUISqvRm9sx2DVVroO2EO+VnbMFEC/QAFQNEj+Q8B7bSnXOxoFAMCWBnCP5vD
VD3NL9zID6/Co7EPnZ/83/JBxJMi2k0uhMwSeKWTcIZTgjqNHq1pt/61/hCjTqviogYwxJ0sQ00D
Kn/vexm5qROWaDAwFrEQg1zr9i4HqZM5Ln70SmYOowRz4ewSxbCl0UusSXBRizyECx1FKIdDNYPX
FVwCdpItm8iA3IB5nUIH55+WwzPLkHqpjHBESigX12mKrA2kp60ITi7wAX4ec6zkpJvQbHU1/SjH
gz0LebZEwZankyFZtMgNBOUAPnOYhHhwC8EyogL1D+IFd9w21GsFQDSBJ/zGJBNpcWZhjIfpx2fj
d6ncUBHts8gEFykyaygWs8CqzIns+jn3m2S8lnVL4NMCd+MZYyppqOJRyfH+APrM8tXScKpss4T0
H52NiwWTVChRx7iYB0x9A/xcHMLmYd2fRUGOV9xKLavR2wiwAQpBwbvFnR7TfeBOoDO87jyMo9nJ
HVjWhYA30ZfiwkItS3KkFchIlSRxJkmyIWNoG9OjYHXsfv39UfIr+vB8MDpp+7Dp2bW4i7c5gIOD
TW7Q3ATvwl/NH53SF3740iDUKuUcpnJkvctxrq56IkiRBHGBH74MyzmgeoIhY7Dj+Skp/bEcfMGO
sURhZcd42hdI2nXQLxgRex4yNPULn4y2vjMfyDc2d2mKCEPfs7o1e1z2sGS9ukQqAmpWTyBDBUIW
yjSgEL0LcvmQRLdWUx+UYgRbqawTG92N3gbLcG9LEKqgdL4ftSsjIODbTCtvLKZvoClxlwGgsnBw
srodbdKrYMCoPXM0j11PCy83dch099uBACS4vnuCwMBPdcozVQZrBnaub4+Tcl9HYM8FN6huCQKD
yBHY6Tp71ZA4KXQ1QShFsdSY76NQFBUuegFRNUOhqoUAySUJtB5LHE4YCMAsqTvxvjtgXJTJGopp
lNhR/80DzmxxoUDpVeDiJTQKer11xu61o72NgVvZbGwSmXYlYmi/GHrO7PHJwhBMVU/hccuooury
rTf3oSlSHb7E1grxj//u4G98/Zk0GnW9ANA77xc3Yqrmkq1dZz8Gz8CMLx3t/FUVhIfLiMozm9xr
Q+lKydAxBAxkKkNUpvdgifNyyS53SwOGI7CogdavFknLXc4oz8wyZzrzxsRIerqkDcuTf7569c+s
eA4o7D4QvrGZ5/3ZW36j8G8nYBvrBr2OuYsPo3VM4ho0kA+5OrmJJKqXXjzPZyvj8olpCLPFYD0j
AnCvrrduH2S2RnyzXgQphXATuSNdDnTKzAgl7dH5OaK9PBNXB3CrQKX+r5Lys3VxiYXWS6XVyiig
splfBSMVKQqplVm76+Hwvea39rG4MBJIRddVHevYPiS70YNuib0UduKCBckpj/IO4jmgtRw+lbfq
lrrh67r59cBiyFxgMZFw1g0DY9Ykc+lyPc3HUG3tDGi0YMDQ7v26OZFncnHFUIAfbGsUQMPyNq/u
dQuYtPuWflmEfBzr0dng+yxZNqoqNFh/HjjGC59uJtCvsgEpy10EfdPLXeqTs/DNlhFCgCVh1XaG
0842jd8coTzrSk7l5bvhULvsqIvJp9fDtPF+YM6iipImemPWMFtpyVWczJuEgJW9VISCAgzKtOKk
fAsmsobZWCpETasdd+VyZ4bEJpjPoqPsmQUUsIPeV9PFr3WC+sbsxZ3mGQtmVYMU01D7MKy8ur6W
QYhSaqY9N6GLIRwnn99CFazyU+4kOoRhUnMfLEhH+i4ERDFy4ry3E2u2rbLfTNri9jWIPYPrUIu2
RH+V+9vc+ip3vacl8a3Uvxg4pJi7c2Pgtxk3T5lPRyl61WjgtrKnZi9R2jrVmB3zoNn1HRhky9YL
M2NPZX1Lh1tNzV0AO7yAHsMq9HVz8iOMkA0aSATDm2FK/V4K78wa7HENsuOg3+chUJxoj2daYYPn
wdHq0g8yBaNnx9EY76MWs1DG2xwCPF9Dm6s2XmsKDjVotA767FZJdA+NW8cyLLtbPpdqtUm06VEb
u33QyW489A4hz8moOwZBhTg4AlB5qLvCayRt00XJtoDEWdJJT7mVf43oYOcpJmHyfS3Rq8wAyVgt
o40R7VNUhMB54VrNa4PBrbKWD0E47kKIdlnZazYnbo8HdJIRNyCI2yFGzkoFc37dwZC+Z+HiZTLm
MPXMb5cY0q8LKJbKgx6C/HmZbbOhtoR57iro0HamV0UAEHcDZrp68isIVlvtbGMcxFYSwDPx+0Br
5VX9V0K/5FKNMTxjl+PlHjUYS5Pkm6gL/yoPPB3N9xH/szNS6DnuDNbfCeLskDYRUN/K499ENUtV
NUIhNcHTSQdDkg5khglTeVTMxR7j6yxr7ZTcqEspSJ8vH/mTLe66lUibLkGH67YYXxTQ6C7Vj3n+
q8f7ac/4Hmg8BpOVmCyBUO+KHHOckMqhuh0bsWA1guSBb4Y2FdjfY/YUqafyqslAoInRTjsJA3s2
RMT2l+s5Z6vibvTIoE3ZsboU63Po6COXTryJfNZ/zf3gXlSlFK2Nu9hjA+LqGmv2za11s1TpJgFW
T1Zu1HkSFOkv+8SvPPp9GuvMxSXNsqpOhv/p7X1Su3qj4EUnyvOE28ff3Z2s1KqJ3pV5lX/trzM3
ciHSnWXIT1irKHwQkRkKlsV3S+cFb3k8UYF4TL+My0uT7KTg0/rJFT1B+C4pVED0bGAor34/gEap
wOQk8OTHBZOTUKzZFI4hyPdEi+IeApM5QPpZwi52tbktrcamkb6NJFFb/rKZU5hgfz9ziRz9ZCVl
oFRq5K5pSA9WOtlAKAvqlSza/J4XnMxwR4pOY6XpBapvSuQaBMFP8H3eyzVrBrhDhLHcJC9kVIyU
tsQ9BaR6JNe7KigxVB/tCunJ6LMdhg4+B5l+ZwDzWJt1bSvLcA/iyUMUTcSOAsmXUEuzLRrbQQJA
pFyhaINp6qWp8autW7XCyFFuHcbOcpOsJdAtXCDIPdFPo4Vrq8b4eiRhcnfqErsvslsdpT+i5XeS
Lt/oyvJFjgBjnqvt0j7NA5TEwgaYvfgZYqE2jSHoW1jxZlxCKGEHNxkFZ9ZEXtb9WPS5uTR+bqHp
YrYEYEWlsQdcxy1J7MicBeFaZIYLAVArHhqZAvBD6Q2KukF+VDJvfSWXXwi/PIpvHiz6bIaRiYZS
Zc621jzn83U/H03zJmgFWS37sSuuxXcQIgkETAtjgBj8cKttU0jTsDgmGukQLYg78IOuZWGu4tNU
iXyvdt/nkhFge2bT78tI3azv3h+C9Gn7tI/nfu7TWasGnBdGQ0ic2JMc8zg4hR1tmfKoLOg7Cs4/
z0Q/KOjBKKwTN0+YsEgDv1dFzfU/vPpPS+JCWRUAyUYsoPRGh4nbYYj4abCpw2i+kjtjt76BogVx
AS2e2r5HXg5+5XR2W13dYrrXXzdxecCWnBbExbTGai3LNFHX/8ldC+o+n9wuW8kpE7vbT57iRXv1
uj3Er9atCB8u3E0uUnTBbAVQT0ZWUqafBjAglkkMldYRra0yoHYY9HfNXL0U2nwIrPkTOtebuBCy
0V18T1KVGBaBCCMoFz66qdzUNZmnGFohQHWn23qj7xjv7Lz9qyrOmSH2vc/uwbZvcgXYGTQ3oMkw
6dNtFqdepYvc5uIhPzPD+ehYakEeR9jVrHP6fienW9rHdljtxlix191H5KFcDKZqkQXZgq3T9Mgx
hugqmqkgMoqiCN+nKcaS5hpDXLZe+RX/XpmuhhH+cIdhZZADB5b7T2vimzbqXExqybjH5qixY/JK
RXNigouL79j0spwHOhvYV+PJBn7a1fVPUycaLREdLp6/CAVzKymn/7wwlGPq5RvtunVVv/SLt79y
7VMY4RspIZ1DMjcwNoEvNSNOnR4LYBjXv8wfEuRfwYpn51/StFCaFsFKviMbw0/v0o2y6baG17rR
Vt1CAkqkFHO53Xq2MC4GG5gamxQTg/IN1A4geLtPHlpI/KCEtDN9YEpuk33miCROBMeK5+7X4jQo
iwV5h2mGbhcnR7m0BMdK5IRc6K3CKq2nECaGyEW1wM4Hpx9EzUK2OStZDc/bb2mgKdEYmipQHjO6
2Ea2kYe9Fn1b9wvBWniSjQpFxomy7hreZoRGgGa+FLqgqnoxqJ78gIeWqk2poHoDCEEiLY45VOAT
kmxzfJnl+xmlvvUFiYxxaRpdSgy/pOBHUdv7Pv+mpV/w9nQikDFpdSgId6I4wdP0awQKblmIvkKD
mVXdqfwB40z/aWREtjCDunjbnm0k8/2zSzALB9QVSySF8h5cLFBIZaR3ybba/GNI4ln5x0E2h6HE
yQ3bY9EfSvUtTQQ87++l9BUH55n4caFKWcBirLqpdvm7fE29Y9ybeLsJnjuXEYNnG8dnagOQWVmD
wkqhGQx2vO+NapvJFkb1JWtrmek+gYOUy7gpmkDgkKITxkUL0JtFxIgReIvcR56NQstuhKrauteL
Yi3hs4nCXGiuYoWdXx0Xt95nhU2+s1n6GXzzFZ4NqHRvAlmws4Joy/NkKHOqmmWHJCZNd6363Ii4
xNnmrDgJz4cxBG1kQWMc75I2dgrzaoSgEwRBrfK6zG4skZyI6JKkXPDImiKJaYldbF4IOB6M7bKN
N8Ba+OQbYE+b0BXhxARRnnL5c251S7F0CL9jvdi6+lzHT60CnEcsiFQCJ6Rc5Og6HUOHNeDTadW5
emR4jdl6OnoZAjcU2WF/P4tQqhr2SW8hP2PvAUbOSV/L0pGcbwoqzwBYocWETAPlF4Fd0T5yqcYw
lwGGMCbAw39YN4avEsZDCqmjyWv24a7dNU7yJYTOuMAs+zxr7snFFblFEh/qCMiGYi8vDEEU7LrZ
HRzFAR+9Cxaz7+sWRfvLBROtNUa9MExkBeaDPG6J8WpVT+smRIGZcqFkmRcryg0Zk0BTbaegedTm
5pjmqSMnkHlI2uAlmWS7nKfvZWbsgoaGgqAiOPQmuwbPnMjIgW2sC+QLoVzYZvaq9neB8kmONpF5
TCrB6OrFHT178XE4kn5MMeOdITzXshP0jxYBhdTL+o6yw/Wbl5yZ4KKKokDGsx6wnlG7I+qzEolm
d9gX+WjAAr0+NWQimyboAjjv1+lSDUaO8duojZ87KLJ18/RGULtEE1KXNo1K7bbu/3cEzkernPMH
edqh4AqdB2kbXiu9DVYcL/SgyWE5y136+P7AFAuk/v69PlrlT8ACnCPUCwyA/yeXNvdKnDmL9fa/
frGPRrgjIE/DqFtLoINwB0dAuqKY5l63cOGUfTDB4xp0EmVLIsNEdmx29d074S80A1RbFmpzCbaM
BzV0zaC2yLZgqvMi4yoz3VhUg32XNF1xwfdM+ezMysqgd6oJG0WmJ3aVtI2jjN3k6FUKXdI8/KrS
4DnQlq1sDI5aWfeJRjx9mHddiwJL06EjLZdlY9cL3chp8Vkfp2c97l66Lt+BOvuWWBWAZHVs0xCf
fQTiWQq92pQzp4/C0U4TE13pYqdPdAvq0W0SgsSlmTS37vIDjYLUziflCdUJP+ia3Bd8S9EGc7d4
OuukkQcsfgI3rQ3uGndonUJBxRYABgeZw1Ug27QT5rUX7RIZVG8QpNFMPnuIw7QNil7W3SW/ARxD
Vh4UUcHl99gFNz0zwf5+9l0TU5ca2WBCjK0fKU+yiLDmwhPqowG2xjMDS1NY0VgX0C+4mkHLXwAv
tYAyDAIapS+55H79U4l2jIuUGoTNwqTFjs2Sp0uGWwxHFbxC60ZEe8YFxsKoCoBx0Uwrx89Tj1bS
//6k+LhnXAwspRraE0CggKBg37SHcDp02sP6GkQbxUVAKQHAUgHwCky6X4dysuNqB64VwUZdqE9+
WAh/06tWUKVy3CJqzOYXyewd9NXdQdGvIf8LRWjNmxJy143RS1YtRwyjXOX59PX/IYsrWK3JJQF5
FZNAy3SsFt2WeS876ba8yq+C79FXC7JP8pYC2rJZ3+GLl/bpZJlcVrCU0zi3U2y8a1ErW4u9MtC2
EhIVsP/nt8h8ZocLTolOpiQPYWfyWcuUEWt5Ms7ze5OMJp6Q3lfg/iYXMiw6UAlvDeO9H1fuwzvL
yShOtOKwxkD+Om+sx/Wt/D1h/OhGXAzJulgq0NM13Kbb0/Z5REGYdve0/zypn6tIBHcWOQsXQ+pR
anLLxPpI/Uqqp26+iRPBjfIOV1j7aFwIkapwkLIKNqIy346pZqex9Rkj507T0CtMgLlxOXq18WNo
jIc0bQ/o59pxbb6WNJxtYhBPSfQ7FdSYhCjeoIMdvCocYv4FFAc7TxUVSGtTMy3+rRArkQUVLhOZ
JzSIq1sFza8utFPgLqID9GK2wdf1L33hhf7BIB8xAh1j/omUIf3DkEsGbYHQSx20nEA42mFOMXQV
QfHy4tc+rZAPDRbtZXMGhbtbyp9b47po7oNBYOJyLnhmgwsFSiaX0wKJbHRGR0+y0e7dh5t3pOmV
qIstijrc1ZGQiCbWgKMS7cy9AjkLFgcAZRQEN+afa/7LXR9UC0k8dvBfTAXs5PF6MGM/Scmd2sX3
Zdc/rXuFevEjnWIczwRaIYOpRg2r0jf6D8VNvelg7rIb/fMCanEUSm8tEC3Xjx3DAe305+wq+hK9
xTei7uEFDPiHQGRx94giYwBrNvA7WEcYTUQXgP3wrnleDjuQxz7qUD1jumcoxb2NiqeIFJgFkdfi
/ChWkwqzGDAvm7kTKNOBNq0Aonah6f1xidx10tJsMhcZNrr3kjemLsbtbCClh7Dl4NUgEWq3kgsm
r+gp9bNNXrrr31rgwBZ3u+hFCkrSBfYlCVHRHlO76X8AzzjUD5n62AsZCEV7ylzvLD8t87BvBwJP
7uuvFZrrgAoLViSywN8nkqx0pgwLGVhC43ZjxAJwxx9ybF2jJmQuVFSBP66hGPJRXTKAIfQN4ypa
XocG5+Enz375SkStq8sLOpnj3FCf+kgxZGh0M1G06EaeheU+9oN/Dy8nC5wTJvOQV3VJ8D5HWdHv
N5I33wYPkAyGLudfJlAnY2y5Zx7QgtSwCihU4DpXhjU2D5A72UH2Na94EkrEX85lTtY4f+vHrDCS
GqKTk6/4kp/tpqPmLs/DwXwM9/FGtxnXcK7Y4IgQ6WAJ/YTzxKpVQxmSPjpWqvigAfLIZ+M6Pw4e
S9yQRKyfZJGbcDlOC8YZTMygArKUzdeAWteluYjE0IRL4u47aVG0MEzxNO9chgttnfLJgrp0eFsj
OKn36yu60IVhwfH08bhrr5Ja09AyLCmyAgz0tftimuwJT5tEsdu8wPCDBQAhgZg2lNiLb02b/BiU
xusxRaODbkejgyhcs5OwclJ4BEg013ha/fykP9dfXzFtxYzpjvlBKO5RCo4mDwEpaJkEqBHrSNAY
xgvoYj/e0A36sUL6CNHH5dEgoxpCBmyELZY3MSD4hDkyaABtqn3oi/QUBO7KY0KCSDOr0sDhCNIC
ej4oh6SzIO3/w3v4l//wUBAZaJ1UY0eCXa7qu7JZ5DKVOBZsQBcsuhh+byh/8FceFEKWJZCGCfbY
xaAdIlhish76QZQZscix5oZcZBlJNhkdgaGmNu2pWT7VBHIeE/HbKBdl0+x6WbPFxRVFIrVcJzjy
P5lGWwae9Ihb7gDdvBK94v+QD50+GRdgwlCvxjDAyqIj5lC/6h6TsJcc0Io/Q+nbgyiWG/pMCzb0
jUdBuBGtlAs3FubiYgjh6qjAM+1Z4J232auOEViyDf1agHoR+D+PFAmJZYUz839dwSMlTt18EHHd
XRjq/eCPPFJEzjNZLmts5uxQe9jJUEfxicum/eYdJJDsakM/i9Iv0aEjXLqSVCSKZAlGGS3hu5xg
YQ9QSMmuwfDrUIgwuILvdvl1BJ41XVZkNG247xYkspapJspe+hXrklY+a5EqmBWVnOVavRmAHAUX
J2bsBJ/wDwHzl2G+6TCpSiRRDFG5pfdTrDjcB48Dq7UyDUrBbXhBdJV9zZM1Lu00SzVqpAzCLAzw
S/3uCPKVT8uRDWqbjOd/wEW8XC/O7C5P5U3yhmeRI8qn/vAkO/0I7uvWGmjK4gC10iS24x/JbbZb
XHAbuQa1U6fFCaV3/THcsS2Yt6ErRMhejnwn+1yqGqt1bwUTkmFG9Do9AIWLl33rZq854pG+jf3A
QdleEAMvn9WTUfb3s5Q1z4dcmWU0yUolcUwNqnWECkxcGJX9+HW5RJVYWTfpAcLsTwZbMNxcD5jD
CvfKfeBS1GNQFGKc/ZAaXD8+lx/7p8Vxd0maKlFdqjAs5XchBiYtoHpE4NzLWfjJBneHlD2N24At
Lql3XQXpvntN9aTwJh42UyTEZop8hLtDQIsYTnIVsaLWvEmvLT/CmwYX/+OEs1EyfKYNvRlRFBI5
CReFsjprDNrDKot7yJ58krBcw9P9wovd+bneiljGBF/u/ayeuWU2FaDwL2FRBj18T9v7YSAbDEJ+
/wsHOSuncUeuzKVgyWpwptRpY+fadIhnTDkX/7teAA7AmRnukEGAtoBeD8wEn6zlfgSS1nxcX8jF
e+LMAnfENLBq6HWXGq7ZmG5XvDTKUy1NXrwceyowdfkWpDoxDcvAPCPP89Q1Acj7gC+ENxQ7VrrK
EanwCkU2nfv9QcRHyJzrtyTtzBx3iJVEa/UZSnZw+XCb7n8O7YjrkJdfZGd2+IMMIbK6zhF+mZOz
OZrpWPjpZnDKXQhuEkzT2LEYF3TxQJ9Z5Q60mlMjKowcSeGu/jRf53twkGKO69PoMhhZv2UlwNCX
BN/wctfgzCx3oquulUld4a5TN6OHwYIDRur9/iq+arbKXnoKbxcv3sn+ALU5zQaByez+jb/+8iH+
sTkW8xyWY6a5ZZXaU+cRkLvq+Wc9v5okEeblAqaTHb+TMS670BTgDRb1P6Mnwy7eN+88LCBS2qyv
6mLUOjPEZRBFm1ZGNyONIcPruEQPMYpO+VgLXuoiK1zQaqK8yucByxmt20KzaX6tD4KLU3QY+Odl
t0STVJuWil67daNpDvW1bVnbxC0+YVI7f2QnIvBS/y8mAT5+Ky6QhRNGaroJ3WR22jNXeTZRFrAc
8rA4xE+RAtVb8174NNPXY4zBxZiuDAKlk7P/PgQVe35LN4wUPrCn68gLroU4Y5FFLtp0ljy0Sr+w
dYKBF8QKm9rJHVLZHZJdzdEm1Cel7//mnlysMbQm7duOIJJq3c4Km21RMhpiRXC2VebmKxGbH0iY
gsbUK+09ke2RLoCBA+rr4QGiwoessxmR++ABpwvWJbKlG9RGN6I58svPw9NJ/O0JCmE82Rpx4wIo
VMX27HW37QYCczpG14Nt7wY2hG3wRhQs/fIb/8wuF2qsdkrqKQVGxbDRSb0GqmgTvynHDHnagPlF
kFxdy6gvQN5yPyTeP31e/nWqJL2RDBS2p1z2BmXcpObkdrQQBDnmmStfl59kmCNdHzBjZ7iW8Rp1
uxQt52p+tejLMojqvoJIx0uDdsvc56qCFVUgwcvSl7rwrVbETie6HvgRhqpJlUBm+8ZKW4zmcbDL
IwGUQ1QXufwQOvMOLsxUVteANwhbV3xTZ5sRoLVPTMuu8hYHDePtTzX3QreFAY7dCWsfjQs3Taw3
KH+ib/yz3RhDhACnobPZdF+zid50Qb1QEN54xc8g1ZJ+6bGnKrmd6bYTaRuLPIPLX5aqKrtoZt+s
PWZ0n+Rv0z9GS35gwUrktlzYUZZDPw/v+84RjoeJwgU/tBClaaB2KRyC0ZuV9zpUVpg4aormTb5r
DtF1YKOPeGPcBvciHKYg8eQHGKJqitNygOlkfIlaOEaxb8LGk1NNkEuIDHHpCiZx/wNZkJftDG5g
03zrh71l1QI7grj02+DCKAH2tWBBRL0CDiwov1TaIygEtKq3/ynQUi5HkcK40EIdhykAYtQEzn0E
fYSIJ0dwgigXK2pJSTrZYq5RvtV9aWe5UEH+YgPmFI4oFxQ6VH4WtYeJ/3a8wr2KpJ9dyCJvE5xX
yqUeUWaUWcXiTzYewurekDddJgg5Ij/jQgLApyWIX2Giz2MbU+5huFHSR6N5Wv/4AjM8rGiQGiVZ
QmxalkLIPH/t+k+d/CWon9fNiDIYHk1U94o5KAHsKDes5gK2iit0rQ6SQx0Qp2I8x59GRySkzj7D
yjXBIw37nlZByJwOshU2ScdD3GQOlM4dxcDwIIjN0kR0KQqe9yYXHpQCFYtZwWfT8dmC4S6y9qo+
O3pSOUuyCarYiclufW9Fn5AdvbPiUmIUUx+rMBn3sz/1gBI30fUoEd9IZVFCKMiFTS5WGGouJWaA
W+Rn47HFtBESDFA+MNpRyf+bhZmKqlga9CLeKzdnC5v0dEFnHI0XFdS/xbRsJhDLQVPuKBUidM/l
aHsyxe0hlQZqUjaUIFv1RiUHRToE5mSTOt7E2d36sv4A5TsZ4zaxJqDxWiiqgdAf28mfiMNwFfPt
4FDwgMYPqf93D/mTQeZBZxsZ4CmodgGq4lWRb8kINFYZeXppCC6Sy10W1I7/+8G4CJzKaZpFrPo+
fRtcw8/8wEVH60VzOudvyMXZ0/pkjIvBmhXIbGoRbyIN5OxPee0SXTAiddErTMUwqCUbuswHLTWJ
Klmr8HpXxttgXwTUMcpbkH0Ovai0L7LEzt3ZF9LbFnsHfTKXVJ9S02swJ6vJj6TdhFUkSCwugy7P
VsWFKNRuUzkDTSQedaPHoArLQUUbqPYL4Tj1xVv/zBR3rCAjLJuBBskGqd9HQe410PESHCb2a3+L
8WcmuMOU1MYEVaqZ1Tp+rmbuXVbsGN3x2N5Iia18Xrd4ubF2ZpE7TUAp9V034VsVL/TBBOoSUy/b
xrDV29LRwCZxZADWZG98Dp+l2w6owHX77L9fWzB3yKqyMkoEK9UNysYJwjswQNkZeSlEAzCXT/PZ
OrkD1pp6mhjRwpQa2ZUde+UT4wJpd+AH90VlePaZ1lbFpTtxEWtW36DWGOjx9zyffd1IPDkfBLH3
YkZwWhOPl5WieJ6sedbcWW78pH+YlqugQ7v9Om93hSnoFArWxINio3hacjojfEQ0e1Jr5WlsSzfr
a1kQd0WL4oJHOYeahssST7uY2O28L6s709rIQGARcK2XogAiWhYXP/pOGXNMxeKpVWLMvkSTRIdE
SiE62SIzXOzo1QmkpArwrlNU2K2uOWi82r0QVityc4v9jrPQO1gRZgkI7BgdrmPdKzfy5+xgfKl3
TClHVEkQrYoLHpZSUzNqsXlDeqO3NzPZNL0oQLHvvXKWeF5/QO9UCvUA1GUC60ef9X4Xku1M+92i
BrZhTk47Jm/JRO70NnsqeslPY/VrmyZ+YS3Hqe+Oiy55MeZJSN95iap4dSTfK7WxX6xUAMwQBDOL
izGj1NHcyPBT83jXdY7e5I6WunL3Yz1mXq5MnJ17LrzUSW5NeY1tb9zZA5eWn7/hVt82z5bTu2w+
P7oj1xpkUPqDiC9z/XQC9vLRvyyjALHhzL6GeqwVagflIWlVmzD1jcLtRLzhbCV//viKzJVso6Yg
i8JA1T/7i/GG9bVzX3QLrfuxwgstA341qTFrNRcySPOjT7Pu6EJ9BZERLtIMuV7klB2WAilEq7xR
4oO+0V/3DZERLs7EVmG2ZY8N0xI/ml/N2iP993UTlzP+X+6nyOw3nMWYZJi6uCuwW62HeV/LL68A
kQMOvUOaooL5pXCEHZn1IKDwo/FlMC1ZzC6FFgA55vFWbhfP6Y4VSIP7aRTcQesJrCJzWckwjYkE
qSzEtW7ftbfVeJtEN/NwXcLV1zdzPWQovxH+S8SIoHGH2075XJL9HEJuElPS23UrgixZ4aFqJukz
OsZ4VVvBo6E99/NXEhpeT2+04Xuj7KLacAbzEHaCss/lovrJVXikmhYXiVLG2Ej6wIgF0T+fgEdQ
5Pe5BQanpLdjj8YhIMwinxHsLD8u39SDGYQgNHfz6jrTt62Jknq8b+fX9a0VHLj3C/nsMJAh7dqo
gJlU9pL+jQwbXXjgLtYCTQznYTgcz0ReEqpvGR8k02VPgHprbQizQAAvB/sam9JZX85lz/9liu/9
DzSZtLnrgRgJvyzx82B9zuknSzfs2RRRvF3u7ZyWxWPM1SoJKmvA1CGbyIgPypZNyxGMsYkKnH9w
Q1NXLQD38fLlznNRaX1WVeXPFrIOPptyY2C+EcBBw4JiiQxkb+WMzxh3mkVgChZwf7/BTqa5nCDs
KR3LFiBREu4kJXP0wHTXP9kf4vHJBJcOyNZcqKkJja3G7T0GiwQC1cNVCQQxY6JAB1d0rC8/U39Z
5BFgFkFxxEz+j7TrWq4bV7ZfxCoSYHxl2kFb2VbwC8tpmHPm198F+R5vCuZsnCM/zdSoRq0GO6HR
vRYekWcnvpExK41RQU/Z9SAB73aB96GBM/MsjqsCusGodYL6HMXzCVs1NhlvZllEkyj4UG8P5ytH
nsnYaDRGH0uS0kNG49slFC4GiGRwJUAAfI1AD7CDlGDKvLirMUI7YOFuOQL1wc392BW+eW8nzvPR
sb9opVUch03edvhSjN5cxXTysu/2E3pz0T45UsEVURXpx1UGOnaB9JKBoTaJ7FVFfExAghK3/c9w
+SGNz7lu+gMZnYiih4KVP2m0Ps9m4VVSM9kpvZqyxV0k+U5FY6VW6qu8Bt8nGJKyJvVUrARaGThU
JdWPkuoQTgeK8SSpjDHK+U1LQ7uZP8Xa8H3oYszK1nYWhn7VvQDDxIvryO5I5oczeEMrbJfppqdo
f+sULCGtjjqVTbXRQ4OtsQxu/hA5NfrJv7BDkiuA+wmAezbP2lJMXQP2HP7JnXVMY6NAgx7g39m9
pKFVLvj9m4lt9fs5dZK46/ueoIk8J4HdVj1o4YBWiErlcvTarPAtRGXFlGWwKHMuEWdlUykNZm2y
Q4fpL4afwPpNH2oar8RwfpD0ANFFrx9bauP4TQoUj+iTV/ci5qHtQztrw32USDejJlbgbnUK4BoA
v0sa6OASwT1TJIX7NLJelkkxo2nW0eYhadlIm3KTRLkI23EzeKwOjUub6ijPY68pzKIV3/BZZzC7
+jVKml2LgvxmvbYSxiVKEExj0nJEbMznLyrJbXV+DfXMH1OBVtt+A5QdwzBUzeIpJoagyIZqwXRj
gY1ZUBjZNf162aS3nwetswh2rqtIkC+RWs8p9jOw/1Xaspd75oHcpj/Z+joDEgJ8XngrWmzbNoqz
UM6ROj20BnnUVTeXblLrKU8etPlFoBi73f9RzKwU47wonEC7SiNUGtp8Z1mHcPwEDChfau+i6qbB
XE5jOFEiSszbM80rqZxTTZIOKDsdrdvpJbpjDzEqqFC/t280J9Hn8Zvo1fONoOWSmpx/paWsYMCk
Yft0/Ve8KOwLnxHADfaAG27ybfTHE0ueWW0vop3obS84f0XO5TK1iKV01FQ31V5ay0njDORvV3kn
yNTbfcLVmXLeFodaooN5CuBG9Y8KoA6FF5nXLaCBlO7rInlVWNgKbtvDjxpLygIr2g75Zx25ejXT
y2yaeyTKzsXz7o8WL4aoxq3SU20g2+DxvL8C/RYuNwZjhRSl6c3L1FlzynWwjCaa0aSD/2t2/+vB
aE8ObLO12gmBJQWxhnKFq1rO81i0SAfBF/XILDf9HJxQXd6ETupG970QrFsQBCgXecxcl6IkwWvY
lCLwFOihf+lyAcmM4PPx9FpxPGlF1mPFoAq+6mBgL/aGcrWoL1T5nNDd3IhaJJv3RE0mCkK2ikrW
5Oyl7axYJj3upKr0WAWfohgrdfOTrgPz674ln1XzMfvIcONK5B8vK2ENXlyJPUvN12Tcq8ppGL3L
brBlG2sRnG1gh69UygIYZmPR9bZRldeLFQgKBZEMzhxKLcjxNAoZRXA7zTNAizuBM7M4wYfKtRZc
1gHNXTlb4Dl2NVDGyUT2ikw6TEl36pbeN5XU6YIPraytZXJZSJkkvFhmyAfqDquIx97rDu3OfI1k
m/SIINE+v0UEuYuOwtsU0+aStnwmGiY1C2NYYg+p8V7Z5xgQ7f3eld0GQwGigfutZsxaUS4Pqajv
29nElVQH/6fZ+VV7NWuDS+d7UkrOZXPcSjxrWVziaSkNc5NRZjboE4KeluyjngLtpq0fiuz7ZVmb
BdJaGJd9hq5YZFlGCBl8WgIoSXuWvOIKOD8P+YkdJVBqI/A0CmxV5A1cHDEwNyXPC7tq9F6kHTv1
+bJaW4HxrBXl30ZQK5dKDo8DA3W8j4/q4dfT+YeQTNZyuMhRpaPRzgZyNyyitJtDfuz21ufebU+a
I+9F4rZSyloaF0NIWNRLpIU4teYl1TR7qv6ZRLezzRJvLYQPI5Le65Xy9jrPyLvz4yDbw9tCQOi0
0X/Rwrps7lTmYohRaY3UJUR1rbLZh+ZyqDTipyVIUJf64bJZbB8gWHUsgxBw7HCepaVlVmsBUAmT
4TiCIXzI9zQU1Y0iIZxHhWiTSIoE227Cqyq9t+T9aNz/nR6c+5ij0UME1o664YZUX+LuUApz/XY6
+X1W/GpILMf1VLOVemO+CYOXyCKOptwTqXey1I9H/7JGm1XwG+HRr0/DAxXoJZ7jggKF/n+QR6Qb
hjzCCGLGvWhtX/CJ/lgBWchstiPsgLbPuaLZQf4CMoMPxThLVkGUp+Mhk/0Rq6snFsPasTAweWKN
4M+7nbX9h47sLIDLSXXRtlkMJEEU72yOhnHqqAegsh1KIPGIjmw7Yp+Fca6zaFodGykiapy5c7Bf
kieBNlsXWk0+C+DchqaKPFQVXlYYFYeyx3ouqDjYu4poyWPbsM+COOcZjLAv9QSajMlzGx8VPJ13
9ZOU3MTLtTTtLqvFjuXPMuW3MP6KU1BKqEQKtAJo9dVqm8aW4slrp3xX1oMtW1TgR9uWfZbHJSTg
lZEA12XiLvXB0HaFckwtgYjNJ5zVl/rjZqMVEiEFok9y0PxxNz1jRaZ/ZaaHR2d33tPX8J/oaB1E
z4j/EiPOynGpKY0HaZQC1CrmPY3t3Fv25FPnzW6yZ1c40fvb5kvtWk8uMdWNpObFgOspa9iDtPgo
eZ1dnxQvvRXZ5Ha9ctaMixVdr8sp0REr2G4VY2SnO2lH9iLQIJF1cBHDymvFKsIKrzcZgATn2Uvy
ATxFi+BiLxLDxYqc1JopB6jNKwoAJCW5VefytqOiKdp/KVXOp8aFjBq16zAtODX5iJV3L/xCgJeK
Gc0TPSKMgAn9I86MgGoqOrB5qMXZn6wnEdEYp2tTXQ/0YCx3YfSjLm/LUVQfb5v6ShRne00mm8YM
Nsy3uSK21hC54XV6YkYxXhmCTenN2L4SxllfUaZZBzZz4H8EgKrQUMRGjSBoiERwlgfiBHOpawnP
UfXr0J4iXWBy7P//I86uVOBMrmsaJU1r+CpenI9ZR56iqLyR8niHQR/vckjfjn8rWZzZ9XFhSnqz
MJqGxc/emmYgACjRgXQG5xc/sirbmdO4YDy/LFukJpe7FH3ALoEENad2tAP6qGevxeJp0Ydq2N8q
qvz9KVXqDixvSMZ56PdtaWOcMJReLusisHEgN70vkAy0/ucF87n/X78UPlvtLva/YCBFDYPLBqjy
c2V0Csu0j1LUl9VVCgaP6SMl+erEuNjQSBWwCluKRY9EA32tDh4701sWETOCSA3281VRaXZDmeYF
bC9XrvPxIGuCULA5hK6t9OBigWyketXgaeFtvAvInH51BfIdIGnhQbi66gCVmXnZ5zFwBr9xYle0
kb5ZnK3Ec3Eibtu2LAboN01+09xm2q1p/VB0FNDPmLsReNPm68JaWS5qJKQ0lCZkr3cYezEAD5qD
byUq3elYgjitQWdYujOdyScPohWkzRS50pOLIWGIfB/rNWZFsZ2jxuj1+yWhIv3Ixaio8rNmgZrX
tcXaLNqjdYsG3S53JND27epD7sb/BZ2e4OvxM2YJMNSLhiXIzjXs6FAdzK94eferfX0ajv1LfQKC
1bF+JmLopcuBUeVHzOSo14MKaJJvsSQGaXXkkrvYQ/lhN6gQS7eM7H6fPl8OYSKp7PxX3jiTJbci
Cqmxae2zft5b0c9RG2/1Rvp6WZLAXt5KoZUkUhQSVWZIsqY7PfSz6UERXR0EoeVttmklogAZ8FID
K9cl5U1gnMpI0AEXqcBFlqJQ+rGy8Pv77BhivWWyFePp706Jjx6RMhWWwsZhi6PZgRC1PkndIPAq
kR5c0Kiw1IzeIj7FIBdOi8mkrA7socvcv9OFixBar/ZtneC4svmxrj7T7lszfPo7EVw1kQXhICeY
k3eH+Etl3QdTY2si8jOBi/DzaXllzAM4UbEEXn9LAGGXL7ZlPVoAW76si0gOV0xgBqOr5B5yqrmx
5+oqlh6kYvSnUBRUBW7CD6dpYSjhDRzfJdAey/CmGfaXFdm8Cp4zwxsG5MoNqy7Me9AXMJiNGBG7
2Ws7RvwlunFuX55WcpieKzmlRkyaE+hRTH6BizwbkcrLE9tbAL97bzc7YWtZkB74jphMi37A2gJb
lmDkrq0T3AWfyt141zE2k9EF3IuXg5FjtLWDaO5a9Nm40JCH5mBm9E3dwsuDGi0LQB1e/nSiipZw
oUHLgE+qVxCSMS4NNwBr/T489RiPkPcA17cExZogEhEuRAwgrJ+AeQD/DXb5eD+GV3XydyGCcCFi
DnRDC0xoNKbAp83JNXb6D3WNIYHLRyf4PHyfLGzAM2akTJUerOqptgvDROBYgtPiJwBAmz1plGGh
NBrmF4kN3mQbpOqX9RAJIe+9qk7NtKla6NHP96Ye+Z2h2E0lolNndvTvt12Vf/evy6BG7IaUaXiM
gtjJ+qel7+xiepkmwamJRHFhIkxIBhY5Jiq8yukhC3fgQAQfkJ3mginHzeFpTdEsxWCA7wb/BIDd
cbMcc9aG2JtgPlz2E24ZdjqCchccHwDMZ8BjPy5/r3+5ApyFch9sBpStOiRoZrIX7AwAXJLNGumF
WzqmG+6CR7ZIQ38GDx96zFtpy10YpSTXJwPbHmDnihxsRzhjUti1Khix+5cwf9aP+35tGYwNTFJz
50K60qj6NGHXTprRPZD7h9jKTimhltPIxMkByFpaIEOQQr+UItGY07ZnnP8Q9vNVvplilAIJxojd
7jsbEwA2OmDsA5/cYXrshe0qAdRbtMC6LdOiGtVhVAofvWSNWqHU4z5SYXy56omdF6+V9njZhARC
+NAlhVrQExVdyEgxdpVU2PIAyvJa1P3ejpC/deHDV9SPwN4iGMoM+pNlPYeNQA3R7+cdgRRy0A0z
cesYS+64d1cCAaJz4gy+HasyHxkiTKXtg65yuhRyGsElQ6QFZ+4lVUlQRwhXUoBxvf/iliTSgv18
ZcbKAHj/JMP61qJ2niIvXtZQP0ir3WWjEunBlSuhpXVjLrNklWEiaekeojR8uCxiM7ITYpgWnBKb
TOznK03MIW91EkhwjirxJFAnJU3oBel8nMbKVQJRZ2k7vK/kcdVK1g9dqrWANxi+VyfJxlD+5wZQ
zP8Et7o/76VT2QkLpO3ot5LJlS9NTGgbFjprSLyNTQM4pLiiO91W/eSYOdPr5SPdNI7f4jS+bZqA
oiuqFEwb5/HihHPoDLrmgFzuI3XfSgx31wmWsFQzil6jJn/vzfGQEuDi0ci/rIzgg2Em5L2BBGaM
BTQ8MLv0UfuuoTcWe7kDdHKKJjcewfzQFQ1Ob959VorxIaKoco3osPpOOaFCB+xm1D4O4xelO+nF
oZ5FI3Obl8aVPC5adEHdZJaEaBFWT/V0b0iKnQHKvjPty0e56c0rOVzQqJo+lrqaJeHFyWeUnaOo
KSGSwMULXWvNuNKhiUFO0fJtqT9f1kBk2VywyPRRkoIcGgxl6GjaE96L/DAo/vKcuBCxNJlJ0CTC
95CmVytYrhdDhDQlOiguIlihoRtKAhFNdCL1fS8azdk0YWpZugWKPJ1S7qBi+AsItAEbw9bk6VW3
Tw8s1ogepze/x0oMd1LGmE8BpYDTj9PK7wmWDDFlnETPl7/6pjIqVQFSRFXV4NfLayMKu4QiAkTY
CMJg54GteecfgpFiEv4jhjPesWNwSBSFvxWXPrWyfTwWD/iPHwmbKzH8p1H6gBoSorMuDUfa5K5C
4ivQaQji5qaFrcRwn6auuyzoZbx+z0v4UEyVWxfqp8vfRSSCM+JKljqzq/CY1UThq2qRfT7nH6kO
zlrwrXyJkrZpwcPtZtJ1TQYH+z8TdjAwq5+H7mVt2Lm/v82aimWaGHYxZcMkf4iarLxfWkwldMaP
KqrsxHTN8Kntd6A72V0W9adBvxfFZc6GaGHRL9gCGDtfl15odyzQ9yyvx+FaW3o70kQbFn9mmPcC
uRxqKmVmYD+XugbYJ+InYn6dUle3yv85cL4XwyXOOrEy0nSoc2brJp6PpipwnY3B//cCmEWuikWA
vChWywb/3/begexVAZIaoHK+aERlo4f2XhKXK5XWaMYa91EgljnjE1vdlLx8tPPT4vWPsS9cDGHu
eMn6uOBDqrGMc4aQpu7MY/ej/TruQs/yEgPvZIzSLb217oZd5VivImw2kW1w8UhJF6XHDjpx48Vr
aW1H05dpvAdkiMA4hEfKRSRTN5K0Z5vH6m7ObJAj7VJgtluNzXZfQvd/v6m+/4JcdNLwDl5EwH51
TbX3amqENs30p8uOLIgZ/LPClEzpYqRYXEL3ZtdPiVvLit9JiVsWrTPFscD+N+OGpWjEAjAg5oa5
T6UlXd1XPaZTBw3TFijgCOgm0s4OiAIqG3SoDAkbD6J5oz/DPA5yJZX7boDczLU0xUHqElomwPdJ
rdS7fI6bNrgSwX2rIVvqMCsRONriZkkx4WvYyewo5PmymD/LlXea8GiwAAygRRJh1CPOQ3uk2CUn
r+MgegMSnBcPq6iWSz1kJoYtE8ydScHkNEt5uKzIpt2dz4tHfgXBipYuGgyh7h+W6igXDwXgD5YB
/OiZIANvzBm9PzQuqBsLgGIIa03S2/mpgvOyGowB27IpjGBv3M+YxYhdUQQWmATPNp+MUpl0GSAe
9JHaZUSceHypAEhN+/3ls9y4nb9XkAv1amvU9TBjWLX1ft3OTVc+9D6jsKh2mSNi9xOZB1N8lcNk
q2pDpUUurqTbrr2ZNIGRK6KT46JEGtJSjRq0Gwff2hen7sDYKoJXhiCfONjHwwOX3NlkD9b5yycp
EswFCkuKMolkCBQ1LR8IseyoTm2MpDtGPn3/O1FcwKhA7KdUPTy5bb7SAbwfyq4d/zHxb5flCCLG
H2t/sVTIOi4faHcudp9Re8gCO1C+/Z0Urh7sqtYiUoQvliv0eTFCPxjzp7zpBN9HpAx5b3mllAYl
eKbQFwqfW/WulE/t8iFNVAvJSdNUwAC9F2Gp+bIkMys0m/slLxxl3vdS6F0+ru3odxbCeRDVR9Kh
qY71z/iglEdL29fpYpvBJwK7vixq21nPojhfsvqx05sAUQgNSlk6jEKw5G2fOQvgfAYsguFswbDe
WoOMx8p4oIaNHULA9h0jvBTYlgvstk+X1fqXmHcWy/lPHCZxTRZc3Yr4jdki8fU7BZSNEghewKDj
ifY2tk3vtzweRWqSAzM1CbYdwiqxY0Cit7GniS6LG1uELJKfpXB+FCvVPGgl26kA4Arr7ZY34Kza
DXbrazOYC8G1e6eKhmFFqnFeVSC7axLFDJ1c34Fp21bm+zp8vfy9BBb/ByZKESsdSO/QZ+lPchi7
dfC9tyRXLl5mwA5fliXSh7nEKj9pdTOXTYRHTmruB/DfTVdV9OOyCIFX8fTEbQO4QHlkG4RZYUvB
aCtUBNgn0oKLEWExjE1RYCupqIEQGd2U6qlcmt1lPbavNCuD48JDSIxmykt8Fza5KXtgb/fS68qT
sS427//34fL31s2Fion0aZuGyHm1fjNHgd/JX7MAsOAm/ZAFmBiFNohF6VvwWFnAEmfRqLF9fq1B
S2KvYqE0FQSg7c9zFsEZmWypfTFlLeJqU+3Mqv2RZLlHYqBHCr6QSBD7+UqXRq062ia4VwP06UF3
agSDInEAEW8zrr75ubenW9GQ98bKDvtSZ+144yNKm88E9j06DJwyc+Of4f8DlU6SQMNtXzrL4kzQ
NMvU7JoEV9AmdHNtdDDcKDBzkQjO8KR8XLqxxBj+WOyq+SGUHwQfaTsJnnXgspEWynmUJajAK8U1
ejvA2MUbAgjMI7XrQw2GEOe/axIIzIO/wJtELWlo4eJZqJ5ZnorybokFIwciEVxSKuZaTuoExV1G
T2Fy0zfXebG/fIBvf+Yf3aOzwfHTgOaiIylO8NjekY8EcIaDu7jpDfHio+kWM+qJGYiGCajqGke+
0gQablUTRAZeF8ZlZKro/I0XGxpRqCtwMnm3+LKX+fmO3oSHAu+bzS50RfaycaLvxHEZN8rLwaob
Jo4YXgIKpJhmr/lY+JdPVSSGu/iaMZmGZYAXS8ngt0l5V1RAisypwLu2ksg7dbhYmFlhuiTmyAiX
AfGPXQcVkMNglGKHZ9yJJhA3fO2dNKb1KiCqk54G2YjDU+oakyhWfKTtvM8bel9IkXf5BDcCxztZ
XByMpzy2uhqtRRVEbcFDNAlmtVjg4cz+3e/nYh9Nm6UyI7SDzawBPFjiKAqQKurQ1YrcJsG1KnpW
E5kEFwl1YgVmpsKX5ZB+wr6SV0ToB1uZ4KImOjcuHoYRZrv1EJ1SkJncEYXsLbP9dvnTCMyAv9jK
8hKEkwKjU8jJop/rsrDH+YcZf7osRnBgPEdA2/YDNvlC6mbtMR4PbbcjscBN2WFcMAKLiwbAAZqU
rMQTUdn6WVzZIWBmdDsv0Qq1EnuJftLy82WlBJ+HX8Ckc9SqioXAII+gApWxOmOKHmwElm2xP2Hl
pf0AFlyionwdF31fa2heA0ryGMSFow+db6TWfmmJoLss+lbs5yuZSlEswAZFmm9k9C2bwS1jzeny
3rt8eqJ4Z3FRQSZpMMYTQARZv214rEE0ii4fUnxwhfVpwSSWSCkuRJh0Mqs0gitNs+7oXeePS+P1
RHgTEPkTFxkKM88GCVdcKEV9y1/2GaDwfyx4uwGa6c5ye5s+Wj9EK7Mbc6PmOgJaXKSQmmyUjYHB
FewY0m96BQTZL7ljeL1rHKXrwH4baXStvYiTemMsZy3Z4IeMMHXQtclc4659hKXcFKAc0K5Cr9v3
39sTXqpSjwrKjMtuZ/CLmr3UhG22oMiJmuPSnSpFYCrMFP49kAAu5739t1al6mGPszQSGcNuETZp
H6VypyzXcfJ62QcuWwuKpveiwoi9RJvYq5bxEiZZ2BRacjuXo8cmKwUryYLizOCBbWrMbUetgZwV
fNGPhd+WjnwX7LMbDft3Na6pceleVm6rAb0yyj/mNZKRVHqa4UOVXg3i1BiNGIYUKv1UK5s8Mjpf
FPO3cgmnuCx520I0YlAdlajMw6J3atmaFevWJea+mU50FNQb28Hk9+/nu1hpmBndwBRTAWc2/MzK
XScEIGFW9qcVnmVw14V06MYm69BEH/z6q+WHRxBb31o79Oz34d8emMaZ/Nw16DJb6F2NdX8YQ3JQ
tOnH5W+ynZ7P+nCmnkhD13cMwCcNJ6/J0utGHg9NLTlyXmDjpncirTpVuciZt3qBMMKzXGYrq2xW
DXqZlATN7ix7471JfOMh+cZCMtALAK6dgP0G6fuysm9rUZe+HpdDiwWE3b0FC2w98wjmO39+Ur3M
Db2H8Bp7bewamxxzhBf0WcVTBNth5awzl1n1QTeCJkIEi9FljQBFCiQb1zAssOL8vKyoyBO4tNp0
WtSaC24RYeJYpmS3moeXBUEZ/C855qwPl1TNZDDbPKYsqU5ucZd7Jch2lxuV1Qq2+Q3gIYIUILQa
Lp92WRqNgQarAQ6dr35lXy51FkzqEj8+MUzQeY9H1stnKYhaPMRVM7RGUZuY3KftS1fu1eDz3/1+
LqLUhal1FkECkPrdrPwIOtHW1L+kmN/fiQey6nB9zTG4R1zzuvcMFD+5U7uty6y9cQpHNLEiMD6e
0zyUELSWGmHYmPwyuzOL21ITLKxsiwAnJl6yANP+Rri0ih5xI2VtnePRuxqwlZhLJ6pLn+pRlFC2
g+NvMXz7Ca8i1jBNDMg4bJ0QeLeS4rTW4lTaQSrusvxbGivuZWvYjhFnkZw1UBC/DGTAG4nWHdM6
t/WwsyPlerJEg9uCI+R7UsWAlfSqg6A62w0yptzTm14TPb5s+85ZGy67VGSRpz7HmNZS3+vGU5AI
7ED0+9nPV3aQpS242BkMYdfck/F5NP3LX0N0SOznq99f11OZtTHe4br5URt+RNlBFe1O/st963xG
XFbA8PyQSwNiNV6v3eVU+MO+Q3sJ6CPObItICEQKcYkBI1dJa7F2tF78iMbIVlX2iHm4fGqir8Ll
hSmLhzkz8exSGnfT5I2A1f87AVwaiBMT4aXAKPCcS1e6nHnLKO/+SgS/r0VCZZCHDplm1ipXr6ed
FMp/d0z8rpaUD1U9yehTKNFVGp9M4TFtdyl+WxYPwabIQOkMY3TPzbj8Xne4YtD0Sl3mL3Jd75RM
2aHAFL13bN/SzjI5jyeK3qVKh3pSTY4B/aTpB0wc2NYc+CkpBZlZpB/n/SORtMCYUX90i5bb4DFx
+og+dqTwx2bGLbs3njMzfrpsGIKcQLmQkJRhqvYsQCeHX0iuo98emp1o7EngQ5SLCkksFz1hyP3G
Ihl2ZeSHfAADy2VdREK4aND1wIdVpQjvEssXWvxQdQHy+NZAMKr8szVwkcBIVVob7MbHxtLyY+R+
t66jPUDXBLdoQVijXEDoYtVAlx71AOlOZnOL/URDFtWe7MT/vDv81kWV3+cCGpdF2I3sLeoU7uXr
8F536VH9ZI/+4JUoPNu9+jB9qKdylslXAxJtht7SGBTfiVaPRf4BrgbWJzpL4K6YQRkZKeCcGIDr
8BSbA6Y/YrcppH0wjZndKRhLKym1wcCDf2af0yH4pNbEyzDbc9kWtwYZ3/0lXOQYweckjy1uR60H
lgEf49UYYZz2Cu4To1v70gFwD49izO43/pBL35WLIrlmFmGvsV6uk359ow0/JC6IgD5Vzx2WymeX
eqlruYCjcUED4ou2AQU+yI9koWmRKhZwc90WNNjGa5BZAicX+IbKRRJVkoahlVH95+3PvPw0W7tE
CQWRWOQbXCApyRiGhQk/nyLqyMNrWfgVRuTiD3C8vzdXLqCYgxaZSaOz9ku4H7/UmHTFknCGeQEG
fzIovsAoN78OlrEAz0tU3eBJm8rRIEYYdmyCZHDZqEDix5/ZXLy003B5Cv3l9bLEza+1Esh9rUiO
oyhnXjBmd1ZxTAG7Ispg27folQzua9UghLCKAJMqyQHXs53i1rvmSu3wCB3YBY4xcMar4vtlvbZb
4SCzB7kkSP0UfkaqHfsxaIYABZUjO8zNhr3yHNE940oP7NyNQlxEl1s5t6tr0frGZs5eyeZcvDN7
Ux4H3Ein6KEBdoHpWvK3unFH5SrKjrEluvZsFkEreVyNoGaLNWA2ES9Q+U4GeZAc/Ezo1VJEtq7F
AtfbttDzuXIGQ4K5k0DxgwGTZTeX91ov2hratsizAM5aIiOOaDygoqPqQwnCiCF8DntRj0KkBefX
+aCRfAihxRTXrkHlxyElwlzHctkfkX71WbgqAVy7Kp0Dip7jKWhA89TusOgdOMY1A0xtFyGZ32ZU
PMvjO0e01VpDpezRScaQzA9i/gyG44KF78uuJfhAPCLKUA91mxQog6XklBMwf2p7qf90WcZmqb1S
hSsT1IiOVp2jCdaUt2TeBcbOAufDlH7X6n0vmj4TuCvfQLJSbRpHCcIY2goFVi/dtQcZBdZlnba7
wSuluLAgD6qVzRZGh99QXdz0i46HEJPa5K7/bD0sWMsdfTxYOzUgV2Tw3aZupdo0EdKGiD4gFy4y
KVxSMqAEMKunRD8u+osmHS7rul2Jr3TlwoQSK3U+AvAUlN8J2AHRoy3utXzfamBarE5hWts1G64S
QcRuUJ8jYa/kctGDWPUoGTmeMNQdOrae9S16jK+jR8NjzGqh02OA+mC4qRtgrlnU7CAiB+SiihWU
ZkxHhC42cMzmrlDYYQCqcGHC05X2YIC8kPjL126XsOyTnPQb2dbwnftvonU3kU1zsUeWVHwAC7Mw
+Xw7TU9G/48RvEjKwWxOtbErhZTz27HOwoyoZhBwBnE3h2bCu3MWIeUptxNU73f5NchhwLbT3JC9
CLNt24DPwrjoIOtmQ1oJgY5UmdMrxl1HsKArVZ7AiEVK0fdXsKRNad93GERk/IYRoOHMO9NV8GKk
XllCmIntigVjHBrVVF0xeRqrUaMkMSu4ZfXSucldv5Nuesm2sKcDHLq3V6p9cv029yi8FGw3Bc+y
+fkfoy4iOcPsnNug7gz3hRseqyvVxqqpG9+KAuHm51sJ42wlBhTBQGYI08y9aqK6lZwsMuzLH08k
hLMRXZu0TNWxv13Mw30wqMdGl++qdGg+kg1XynA2EgYgEe8NbGzo0YHEg41xfKupBEI2C7yVEC5z
YP/HNCV2LYgbRNPoKPeWHZqNPUpunTQCsxedHPv5qglNspQuIdtBMZLPmrYbUEYKEcBEMrj0YIbL
HNc6prQa+XmOv5nyDbYM/tICuFSQamY0tjLMLMShpcvLrLV2FX9gJYjIq0/DxfxajQMK2jQ8EU7P
RaTZhVIJ9NisVVcSuFA+zhgGrVlcWMZ833TVd4mmosH4t+eXP2rV30Isfn5HNiLg94z46GzqlC0e
DfsG9C3sxbO7Kvadx9pombO8AkHEyV1JuJ+9bREawh4I58BLw30tVUrqKWzQ7or7hyi/JvSfgApe
b0QiuE+lmSB1mlj/th8qn04IbhKopAJJ0BzcTL3krAn3vaqoVseqRwliFsaTPCl7pQluh6neV3H+
vEwo+Zpp1w7618sBb/vZ9SyXL/9LswxLaYkZRmuwi5wx9Uy38mAqg4eWkq+99sLRnm3T/K0qfxXI
9KZdAhN0koVlW7ej194g8e9a37jJY1v7R3PI3jgI1NwsslZqcoFdVedQmjUMSy23vcfgwwNXP0Vo
lEhO9PRrSxdbFSIa6m1NLUqwxkhN/Q+U2GkaJK1FaRdnnlEcZe2LQC2WJ/50wLMALiJOmdKY6YI4
0lAdKF3KXVxF1401PNUMA0TrYl+ypmeMK4KeHAj+tqr1qasZ6b5SStHcyvakBZZ9/qMt54zxQjO5
Im/ji7MHANedrIGamB4phhd7u/SMV9H5bvvmWSLnmwgKlaziVu5K8Zdce5zV1i5F25XbWfQsg3NM
YnTGohl4+SzC3JkzSMi/VaqfaXQXZi+C7ylQiH/Qm2NdKia2Rj4GXv6k4C4yXYFM2jLe5kekXe4H
D4WYUXbbO37ryD/yLR0xpTFGjNPgkMPL4FY/MkBrVFeAxYpuoHPmSa72qnuX1RWJ5ZySJHk3FgyB
oGmuh+LF6lrQ2N2pdfShQuisHldtdUVtWMaE2Eo6YIZEeInVjzJumPn4D6GCSCP6glzRldS0kkiK
tmUu3wLAwe6m3G4UYYtZEFn4B7651Is5KpF5Q9Np/2kO47We2EAccPWX9DQyysarjxXg51PkYk2V
S7Oe/x9p37UkOY4s+0U0I6j5SpmqVFdVqxdaS4Jay6+/jtq7k2w0J7Gn+2F3zWbWKhJEwBEI4c4m
pvXxI6hmnHyCyGYnuAZFn4/DkDGNOwmZQuiox2g6ezHLUBG3GrEi2A3UVDnYSNtMolPJWjBR8NPP
syO51UULCuGbZdfBVQV8rUjLM52lX4PiJdd7s82wS/kYQobGsQevJBe6CCqYu86wMcP5nJ5QZMoZ
JYnW3Feprwu1cXd3ZWOA/ftNcG+NsqQa8YgUBfq01aAMqIehKa9we6e6KEEfYvpWlJTZL3mB7dY2
NQ2ZeD5MaKY6bybtrdQ2s6pGEBuO+ZGRKSOnd1oI0gSq2zyYd6yyWYf6ERf4bXzaX/b1F3D4NGt2
tgyUDZ5Arqo7q/lzlQu6gfe37mqC85DGhDwW+K+R7e2Q7FUeGyoIX0UGON+AFJayxOz6gtqqA4ki
J80ER5ZdgL+dps0+cc7RL6qqNipCK4peAxbJrWgK14QhnGghHPxEttp3K9uMUVfvmuJVa7Q/ge7N
QjjsQQGB/Ee5bsqflyVE56hD8Fz+O5/isKc0y8IuJwRJTf09q111Rp+LAA72RocVebMQLmQxdVJL
qg18u1MAcNkpC8Mp0IL/IazeDY6ulkyu3WBMlVXLK8Sf8kkNPpqOBNnlyj3GjvH9P3mg5YBEnuDM
sE90w+FMLhNE68LIV2y/Nxuzg+HbYOpQCS+K5yLLPRC6XCw9+nZ71/ZTXZuFclCg6fVipVqiees3
4J9HS6f+MKIoqLr1Z6RTPgjM7d5QG3McLJjrlCZmgu9Ko8ix9el5TPxMwiNNKu5n8wwR+Setahyl
ygS+IzhlJgcXRrPOc8FIIpop8boOxU6rCm4vToAXJocXeLHnJGlhIoWyRHayfT1kaQIRKb3ISzi8
qGy5ma0Y10fbd40jdwj3JDsojeGoRoPfaRhrikz39tKEbsJBSGoNWjmOyB6xhAh19cN8jsNvFWRs
s+dG0Osj2ioOSTKqItS00FaaKqWrUbwZOpG01352YOOHHJIkaSx34M9ktQkSsHq4fd8e8BhhmeWD
jQlWATqKDPLsalqXyEvZA+Xj90xXJTvVX78ZTonGieLhWVQR2H+xXpfHz5xLHVhDFXzIt0Aw95of
K6PNYbqHuc/wMvL7UuQigqCCp10j01hHKisi6+ikZeUe8tV4HD6l960/+6U/HTBQIuxrYPB0AzIt
Dk+MdJ51ZYJf0uPgy34GhhHjpfPQvhsiXevdPgW7jqmpsoGch61AoBw/ZhMtZkuvSqSJ0LS96O6q
lJ5l/wG7iCJvTHC+XySDpVoxo3TtT9H0orTHRfTuF62Cc30iz1O2QIgB5SL6zlKiM/InAl/YD3H/
WQbh86fQWeypGa1o+Qi696j2BauXnLNT4UZIhskP6b0RUN/2KMq7srOg5eX2Ru264sY8d5F2YKgt
wCOM1CaJT7QhR1Q7vLoTyX/tvoI2Zri7MzbbtJw0nOlpfAX2O838XEvUKavw9nL2wWNjiPPypjSs
mrJxrSx3ChC1YFwrdadHVo9azs2zhBrubYvMk387VhuDzIc2nk7NMe1WS8M1rbVO1cWPaVuEdWP7
qvlOxhj5bWu7F+fGGndxymQYTTUGb7FiBBK5TCT1NHP0Bv1zZBzbwSO17d+2KFofd4cqeZNHXYOd
ayMoGqyLkw4/8uWhW89pIRrUEjkjhxpRMde0hJ9gSuJjXVO3LH2FCLLdt880kTnYwORgXNiriZ6y
5iD1jwQNNrc/2FtG95ZHcKhhJhWUyCgCN/NZOveecapOsd9CIAY6Ks5SOdN9/KY8sHw0QKVue9VB
wSQhPYk6swVnjieizqWhVOZkUT1boU6ufkGKIlzKxsmbRXAGBPv29hjZnAGyElONNDz/YrW7p319
t+aoAM2W4B27/6jRwUJvqgSNoPzkdm/OLeJ8fNneWwMMC7qUOrrPznbx/EdJvI0tDrEirU1ri4mL
x6j8Qgvnko+9g38ieMjsuuPGDIdXSzGoc5mjejXaoUq+SPGP2964uzWbv8/BU1P2VjFJClhC5/Id
afTnqUyOdS5Kk4iWwX7GxgMyI+/VAs1XYIn3y+5esV7+bhkcCg0ajbQBB8tL22Op+oP2be0F3iX6
Uhz4qFVEqNWweEL5OlEVYmrfqDQHt9ex/zrY7AcHP3JcxMUS4eUzjK23dmYgTSAojqGLKEcHuVAP
y1Se5TYPm4k4Fml+1OYkWOj+Hbn5DRxArWW96ClBwsnAmGV8IIfxYLudp7wQ1GmWA/K6gkUzJ/4N
Ea8GeSSSVaXspwZBBj2yeHc9EqcCs9PsVkflIp81QTZK4Iw8HGUWSjQqtQF84Lae6bHRBIdW4Cpv
m7zx9nXJRs1k1LuxeU7iH7UKscJPgm8mWgQHDENayHE6o+cPAqDTW0GdohO5PmhOBUYn2aFPovtC
tCr2izarmrNotAmo/LyUflnL9wr1U5Ea6G4wsXEEDiYKs9GHPMMbpJDv1PxFjc6L/rVAa5/diiJO
kSkOMaIVxL5zhrrgSl/HMZzAFUqW0slzv6Eilh3RXnHQESuLJucs2Tb139IqcTL7ReANohPEwUaT
yWUzsmm1EXJzeqCe0Zv4QXLtO/OkHIavsuAE7YYOm33iEKLsB4gWrAj6CEa9mwFFix9L+zLbtnd7
XQKX4+eW066aul6ecZCaKHMSZXKLovEqiYi41NkPvoFAfJfhKMt2trJJTxPoNoDaSW2K+yjSQrmN
zpg7P8jDGv7fxXnQUnr9ivzksj2kTRd3qMnY9N1gvBaDYJdEX4+DCE1JMjOS8fdT85uU2I4WP9r0
29/tEAcKNTilrY7VlVrpqTEvtP6Zosv472xwqECn2jJqlg9XjfFBzmvPNJQXOhWCu1f0uThEKJWx
U01UmTDsUD+NsfI0251vTunr7dX8S5QK9kJVsTRdN7jDQxa5UoYZlXQFEhzgMwohFn9p3cTLXZF6
875b/2OKz73HLWRoIqSwvJgqjpbEzowe2r5yrOZj2bz26DiNft5e3T7UXS1y+YJCqiDz0eO5K9XH
On1GglrgDPtDP/rVAhd4T5qepCnFY6JYnB7RQnRiDa31ofpo362+dkie40DU9CxaFXeSCqUx7GhY
wJ5djq5E7RNpRPSMIhPcQRr6NM2gaoYRVuue2i8qOf7dxnCHSF+qOTdmWfWyYT6upuVYhXK4bWL/
Sr3uDHeA1A4ii+sAb0utByqFaBJ3e3UEo9wHYxGNTIs+F3elrpNsxJaE51eVjb7dSyfDLgRfjP3c
3++E63K4O3VFCanQZjyNNPUlB3WheTS1l7wR9Wcxf71lhoMDe7Zyush4GvXB4CsuerRO+n3vMBZx
+SwaINvHuH/WxOfOLcuYhqpFyyddAzibM/X+korieQHq8CnzvMiKDuytCBRRvenuklAPmSS4iHJP
ZIYDAppUUtk2FnJdTeX3efnVbNHGquSj28T0vAzto6xobrPa4W03/5c32vUjcmiQ6KOU9Ao+4nSK
wg4CyvOhP+mn1s0CyIq6AmsMMW/4h8UBQw2py3iQEDwy7u/1MoRsjKh6ad3aFZWL9icFDHwWG32Q
qs3L+RVyllb1ym7ah8VlRcz41J+K04x2ihwEyfTcuqhkHspQlCXdPc4bw9xZU4ZGgZAciDDM+q6j
7ztR3X73LBuqgZZRtBmovLRfBl1Zalp4LRFjWR11Sh47o32J6/axhprg7R3bPWMbWxwMEmp0hj1j
wwZjCaQxvgzQn8bwu6AMu++GGzscBGblaluqhtQQG+lVMEQSn0xfA+VX6UtHUZlP9AG5DcqgIqcs
Mm7A2egcTa4dqFRQbQDJuSBoFRni4HAlcdX0EsqJiV4704SZ+bZyhuhBB73Y7X3a97l/fILPOhB0
osZJx17Q3SXBwFiePN82sAtQ1w3i8wzq0jQNfVM0korHjoJUrMze0dT8sdLqEA3TgQ66NySia1jZ
vYc3djlgNBaLTJOKRgQirYeWGoduSvx8Np4affYstOTFE/FIkvSuMdi+PEBBZ64ltx2htbQ0DuQ6
vqWkQ9vg5I3DGMapfKCkOs5FCtGs4V2lDa5uJU+DkrtWNtzhwAkYYvczUJsVcAgr9X2cYnaczUdF
ISvSgL1BvR9RdmWNwkXvSH9SKN8Y5EC2k/W0nBNUXAcEyM1nNRbNQYicjQu/4lmh9bTilk8WxbPz
yiMxEd0UIhs88FjmYJEIRdX2G2L86HN2r7nEmQ/TJ1DkMK2IJBA1fIpA6I0MY5MUAuEWpaBJRyHX
lx5Ubz2MTuM1lxaD8LEnKkaKFsiBUKVOo5pFCDBztCxhRrgWQKoAuXk2ti5W8mIC9Y43g0KfDm6m
+128CLZJAHB8ToMkUdJ2KWBnyMC/bvo0e66Tg4Up5Nvos89DcvVpPqeBOSitNAusZnInf37p3PI5
8uqDdL/eQ6oEpO/VYxF05zT1bhsW7BKf1ujBOStXPeyOxl03vDS2qJiw/wTcrIyDhzWG4p1hwg/Y
UOHqUReMPA+s0xQy5I9MWGg6i4SF9ueONzbZqjeOXpal3GQq3k96MR8SsB+0SR/oet+5IJw5Q77r
aI3onTCzu0juD7e/qMAvf5sRQVe12k7gtrGbJBzV1U+Z1OQaCcyIDvPbGPJmjfZQIfXP5rfngEAA
PfZX4keP0pfmwjTru0RUaBB5ChfBqLQieboA5lsvCuMzOcwoNLB56v6cHYejglKD4FCIDh+HIOZI
ldRY0PE1YEh8/rmClLhaYicrGoEhwd2vcGGMTfWetgYypKh0Thl1TGxefGmkkLYOrT8oneBRInAR
fiokK5timQg8sNGDdk4czXrVMAv/V37Iz4BgItQqun5GhsxK3ah51ebKG4UcPAKv4NnekiWbE5Pt
USn1B72Ojm2vCJvIWAz026vqepxVDkJmeZyXGJTVaOuKD03sSrHDRvmZXE/0tfyRfb395URr4tCj
MvWkn+iKm4UsYFE5WqIC6F7IpKEPx9AZk6gOWvRf8alVa6WxopF4w4k+Sk7uFXdIvTybYHQGKcG9
KLO4h8G/2OPO7iLnsUkhxoIPGJ1kV3ELdN2jGzrM75n2Y+El4ta/Pf2ZX4xyxzdZlWYuV5W8cdbZ
QQ8urzC+w63mm2H8CJkRb/EqD/m/MPpcvgp7AXdabn8xzx3qbJkGBdMtxFvQyjyhjZ0N0Hfo3BTN
Iu51fW0t8W+TqM6muamRDax85ZT9rI/gJA7Tr0zxpnELV7+vfdaCOH+eDthfIXmTaHf5p4s51iXF
QSdvHYia2zmJjxOSucVHPUzx/rfuGx90iLcPibJzSn5ZNTu0m/vHKCedyKlCkH7ockcNMv9YuYYn
vUaH7gtEtVzqJe54Tt9bTv1OOzxLqpM9iIirdq6IX34EhwxVXuuoOGHpRu6njZe3kxtDLvFP2G5+
scNBApGmtDHXCAdIPrblsSxDXdSysDd8/YsN7tVhSPnc0gKHNEVfG6OjK/wG/0mD9jA9ru7iaR+Z
dAMrPaTu4qahqM9z51r65QdwqDTp5txLZYcb3hhCa8qPehUHOm2D254j9FcOjabSjOwSYh+e/NYy
+75z/jN6NLvK8/JxAQv78kHUPb5zxWNttq4yIjAFXUe/emvVlllqrjb7uNEJ/F9vAxT5SYg6O1fV
L3Y40FOjRoogd8/SqaipBPMhOhi4psC67pYYmr39JfeP4HVRHMR1da5FqtQTr0RTGNqanLp8d9vC
vkv8Y4Gnn1wmE+OVFV7BcXufJi/zcLHtH7dNGCIbXBXK7Bup6NUcRLFD+5wYuq9ai2sldeOkcR67
nTSdlHgNiNr+sFTJVyNTczC+BlHNePSsfgZDxehCsM3PctszaTaBg1V39AYVDbuJQoLuxmrWXmtj
OqWG9Vil1uNoFo/V+C2Zo/iopPIxkSU3MvVPVM4+DdEQlHXn9lb/lNrkp5aYH2TaU9Awpa2bV5+r
PLlAU8iF7IPfzhGFIBNShp3sqBBudZNZdZoVNHM1cQ1zOsf4U2aUdi6ySy/pPLhqSxsHmgDgu4v7
42hbjZvovdtE4MG2muigdPp9IiMxfvszMwfnYqitY2ocXOcY7FHUtAFHqaSFAzi+q4yAim7wRqRQ
tMUQPRf2r9+r53DIPLQdbVQDyMzy7tUpgnh28thD+E10CPYyaIzPzDYY6ZD8m7LIYA7ogJLQTtZ6
s9fcF37+kTVeG+6QOzP+B7ehi6LqcfTxVvrZIttxNIIsUJzWtT2RHs2uM29+DIehytCbi5khYZDO
H/TGn5MPVSb6tLtbaRmaDIog3Zb5mZ4ls4e1qt6wbPXYbZ/9oF+lGZyws18F9iOSvvYzykWHPylv
4FNfLbPVb+78NbcXVMQTZOazEj6suosE4p5pvbNXzCrHfdhQEwq07QTFoTHzOzKJwo69Z+8vP4H7
wGpmWiodDdzE5XeruejVa5I/q9oXTfm+WF8tElTNU9cf4lEAU7tYu1k6d4GUU7+iViAh0qgf++y5
qgTvedHf5y6OLo+GvpNbVMqT4tRSEiiLUBhKZIO7L2qrnOOVfTsmsmW4PVr3Us++RwN45TByEOte
FfW475+HfzyGr2F2el6neokiVZf/sMjTYs5OtwjywSIb3AUyZeglneUMPRpxGq5yaE8PRT36t/Fz
rxNk63j8nE+ttmVKIsyPTDNmSbPZN2MIFeOGOCfS6vR2eVnVPjRb46EtPmTJ+P22fdEiOTxN5ynJ
srnGIP0UQMTGKWpPskSdVaLTxdcv0ZSWqmn3/z0EdQcnDbIwvkBqKEweRF3ZAnfkaW61mShlJsM3
2iIg1ode9I7fjfmuR9bioMJqVqItecVisf5YPiThemKDiSLCP+FH46BBllNpzXuZYMZt8Id7cujP
5PMUEDA4S6ljCS5yoTkOKSSd1vGa4+FlZQ6iWejijucWVDDoQgClfyCKnNlX+i1w2HxFDjSK1ejr
QcZtUy/3FsW8eUIc03ps7VkQzf7LCUMd1Nb/QxLw6+0yKGVJkDWB24E9kHjJaTwYnh4aQX4SlUL2
r9CrKS4a6hCl0bRFAoakAY2Btz6muN06eZ4NQXls/9xeLXHn1kxS2nSJTrxICVNoX6x4Opar4NPt
n6SrEfbvN/eyFKOxnNYWLsXxIRlCIhQgY7/ydye4GmCr3BioQSyMQSxUItdvo6cHGEF3dV9+GEEI
VgS2J5JcEn007uSua1mOCZhLPCP7YdcQWupCSKB5txF1b1oUiH5dFHdudXswVy1DhoilFTO/uOtN
Z36qjq2Dg/spdeWn8ZPA5D4kXU1yZ3dSUkSqJkxOrnKnhbOHwRcn/lwHNFAek4t+32CGsw8pyqgn
UdvGPnDgq5mMvUpHN+Gvm0gme8haG9Ebe3a/KZGBcZ7cS09Qo7yzBX4vssZnxeQC9FVJMuCVDxXK
xS98GsR346k5Mu4hSWRt98Ne18bnwCwt1taZAqXmADz+4AHT3pdB5EUvwydGm9mjH7gIrMJZH2th
P8yut25sc2BiVQZhKoN4JM+RR8GupA/vRuPxtuuIjHA40uUD5rBKFOpKTTkURnWYR9WRWlHV9l+2
zTAJo7jRiMkdinSFBEORmgSNKtObTD31tMcBhLXs7VZ9+L8vSoNIuMYoYUAzxsHKpJe1beYwNlXv
q+lgqd+IKK22m2vf2uCwxOhLpbPxX3ge5sfVK5FrT1zLG10lKCH3pwv2aRdVtva4DyjVq1qQBC/A
OTBOGtohNCjUFRhbZfQ25BUEGu9uf0T2B3ls3hrkMCVfxnguYoQfkf0IxZalvyzp41w9qvWX24aE
n5IDEFDTNkM84y5j2UnzkHrVD5bO15l64mH6Wn29bW/vVtssjFfWnPO0aKQUC2tJGVhVc4eJXMGS
RCa4p0O3qmkR0wnsLbruK6kU5rMtmC/aQyb2VEd7F9ERJ/EHt2ugTpSwByu4W7q3hkBGRSCKaPbw
YWuGCwHW0kjktMAjaNQKr7chLaz3QSGv/u09EZnhTuy6DlNty8hv4iFUmZe1CuckvG1iF4K2S+FO
bDsui1qm+GLRa30ENyeqKWgpYoIsyqUScnqJVsSd1zSPdB1iN9CjmNe7JoH+TNZBhba1PwmWtX9O
r47AndNljPQpbila2Fxwnx9yr7oD8daDBKlriJTfjyjEwa7sCEk4RCvkji0xQBy76DBM1B9tEijj
eTUFqLd/jiC/DIoIcETwXcStQWoTgx4EEuGHdIwdW4Q9e68QDcm9/xrg7lhQ5/RTTRERgtjQz2vt
ZSCFp0XF2e5FImz7B/ZqijuwFMObpbbW4KDVddc2Epe29NJR+RhJk+XkyDilsvZDI6qoYv8vV8fV
MneGk3RWR2h3E8/EsATrxp5Rxfs0eJhoOnxH2UfgkOyb/X5xXM1xZ7nLLeROS0AGa2ZnJCKxD/0h
HyDox55IG1y0gdyhRtFHiaIyxghf9IpmC0fvLhH4gzsRSfae0LS29RTuPE9tN8b5whLPbvNeQQkt
CWN/BDck8r5gVQ/NY/IhCYSvcuYVtz4md7pTaamUPMEJ0DAoxCBLhqTDN+KWfhmSx/VBlIsVfU/u
UA+0AjeFjru4bp50+ZtM34/qR1sVNPjuFvE1ImP0CRUV0+DVs6NMiroc81UeiLnzo+wCjp8kvz4X
oPpFRG/6nVcd2aBxP7nS4Y9kXREa/mOfjwEWfaYrXZkyqX1CA+4qf7Ht97fPwS48bkxwMUA1JnUl
Z/iScrU4kb64VHkycOz/zgoHYCvo1DEBDFSxqH4qCuubstieZCT/967IX74XB17poGp9VKFLq8wX
t1LbT3MUvXR25d9ezW4Nd7svHFRVUrG0EtMPTi8kMMEtu0gO0qDNR3BjQZYual0NPGp/9DrZmuUg
ywD//SBjfYAsPXcZ77PkWxcQmSgBa2IRPZl3rzWCHAFRVcOArMWvL+YM/5BYDUryCSjG1M48yGMp
2DCGC7/hxsYEhxvDoFVaNyOgyno04WhgE+m/UzK81rl5BxaGUDKiF8HeiVbFQcdsJSPke9Cv0vna
SUEnkO3H4fo0+qxxUD+2nijRu3ujXtfId9FOykgmg6Lgz0LgHBllxl4Ipqrw9sJ2IXFjhjvIehoN
2jTg+tSX6JGY9vMcqQdJypEorwS7ttvzgyv+v57B983q82gnEC3Ew6FdIZxLjUBu5VNRDQ8zyZ4U
ECCXVeyivdYr9fUCoRJ3lU3nQTXv6/SumIsQ/xd06dCnSqZhnWbnuJVFZ3SvBLv9jRwWVBEIzPsa
h4Ws0TNE7B6VcTzTqP0p59k7K0X/5podTCpftDEW9W7ug+r1+/D4sDR6XaJH2zOWu5I40XTSFcF2
i0xwWGAuS0HWGRU5lZ47ZKMn8i5N/kCsFHh6XQcXtiSrAcFcA8dTK71Eea5zoT7YbuCwscBhjLL2
xRoxjDHu2PXagW+TBoaXoz86PSAVKPhqe53mv6yIA5yoK03kVuG5PfIT5BujDIk88i65KEdWs0jR
j526yYMIugWgw/fYJk1OZrkBdfKinqs41EWjSIK/z/fU5rlpWVIGh7OSu6i8tIloKESALnw/bVrH
JSUswIutj0k9OBmpgohormYXgoMrssSFCtlQVlHH3thrcxitQ1yXzpgfqlmUMxV4Ht9Wy/TsMZCL
+htmDn4ufo1bXJYcTOkiTgaHVYwWs9sALTixKg8Ko6GtFWuULO3MGzPjZND2PQjjn26bEVw3PJc6
XqJd3lUI6NjMfhca8Ov/5boRrYaDBiQvx7pn/a1xkzhS9jFa7qNWWBTbfaRd4YFvXJONjGBCDIuh
F+MpCocQKfvYqX0l0C5JEAlcbz/3sjHHoUNGUGiuUlzVyXsmAUUOko9x2SeWPY8xTHp7o/bPrImK
BCjAUIphX3hTVYJ88vifRpbWOJDxPlmfb//9/R26/n1uhzRraQerY7ns2mmnn0X/1GuCxAf7Hr+H
b1cTHHqPtt0sEmTWvBHpyeR9RI+TlPtJdBflL3YnSvLte/bVGrc7g5EC4SqAHPR3sDdMKtBAICUq
+f6LF1ztcBFiFRsxLXrYkZ+0k+RAd/pkf1l/Vp4MyTORF+zWfVFp+K8b8LJjqwbyZ0Ni0J1PIYkz
f1nKg9HLP9cKGlrJ0lwQ2UH8uXmkKwip7UTghoI9tLm4cann1i47HLGqqtzSPKnLfUUTV279SLqz
82+3nZJ5xA2PsTl0t8ZIasD1QrwMZJZdddLyzLGT4mhijHGdP942JjgBvGCBYUs0V1iBZUbj30Ch
dRJI0ffbNvYjCnTeGYwjBdVFds9sjvG6apo5s1gPRc0TOtJc5JGO8Wl0GKG27MkBYzu1j/2n23Z3
r8mNWe42SWS7XaUBJb/cBDVKIGVPVvRlEc5q7ILUxgwHUmaLyh96zAEiH6v37PkynzFg/34NV3f1
Cy9/FUVK++vSiM3m+gkUk3/9nKaZt4bR4nNqkE+aRqSuusnRURFWPtz+gPv5RuVqiXPF2LDmxbLA
4FVXqAgzRJkddPC/zy4gH/XxQLtbBXC56/zII0EbUiW2xqsbRmmrGwSpQGStjrL0oYneV2nnLRrG
Qwvv9ur2n2hXWzysTFEzS5b+9uqEqu/gr8EbYQd8U3rtzxi4PqHV3NEO1GnRVj8dRmGv4i5cb34B
t5NRZI8jTd/Gbmo8qieXyV4TB0SX+VeMb/u6Hx+bC7TLnfIV1dzb6993o38+NY8zjbZksb4giozn
7KWvm1M89S4KXqHaa4IGvP0jcjXFAUAd1abSMQA120M33DWaAKB3UWzzHbmTTu0um+ScJbX09oNC
CqgskAcwPAa3v9juMhgZKQHTF1TXubt8ivMuyvIVE0PyUW4/9yLk36+fbgywi2gDlG1tFXLFumjY
kC+T1QPLQMiIZG2k3JNARJ24+9k25rhbXE1rI9UKPJBbKSCKr9qPky4obu462dWEwVIQmxXFcVFU
sT6id7+egiya3axVw2g0fLlrBU6wj1YbW9xpwv7PpoSePjSUzEg5NiilylMotW58tMP0zOZixuHp
tkuItszgIFJtQA9Ztgz939ohEuS8bbB5ry7khdD4JMJHgQvyItStpsWJKiGFtcaTv1rdYUbd6faS
BF5hcIepHhvsjQSvKLLDbD9Z9kMmv7ttQvjVuDtzgCIvyaIFUXGgotG4CvvDGlpvOQ0QJR1aEYmR
6LMxN926YdYUo8Vod+RxcMFqhiGKIby9pn0Tmg50MG1D4ce6K3VIY1Kxh1HVOU0BXprFEiD2/s5c
TXCrsGgn5VOKQZiuB2t8jSKSWjwRdfD+biUczPVyktkRK5AV5KOdPkfpH3C1aBBa+OdTcTBXTWhE
sKIBD2M1aOSzLqKtE30nDteMwp7RiI2wpSl9UiBszy1nyVfBZ9p/BF2XwWeUFAOdeoaFp531mQVH
rNRgf5kC84SncCBql9sNFTbGOHCLy5iAfBDgNgboVQ7Yy+5/yVnskUZt94af1y4xklPlMjafdQ6b
5zwARwEmNUEadZo/1P78M/veYlJNRuFBcLvuF2Y3S+SiBKSa9LSN4RaNHz21jxAkdE0/vpi+dMeW
mrs6WP1FpYd/uTX+cUY+5wTuL2rkEVRVmsXNB7c8MsEx8x7vhbuSuvV78DOcdAHECrCCT0AtCm0G
PcNmTqXXFe9W6cftEyxcFIcUhVk3cj0v6OR8ro/zM6aMQ/Co+3KwXBRMGoonf0TuyWFGjGDJtir0
/LDEg3pgrGasiemPEoQbF+GQo2iLuenYvdGRj3V7Jms4DKJvx/7Gb+/vjQ0OPdpxmmaNveeWp+iO
PFjon8eILWTOS6f7NLrakS2tDbsPIlYSAWzxs5SJ0ZFisOH/UutTxe/lpyQThCts32+sTeNQxCyg
yqFLeF5J5VNvIVeyrh60/vy2/cu7ih8nnNJY12sLi9HJe2qGqR65nZA7RvTFOMTQWm1shh53bmtQ
Z6KmM4H+w4wE0YrgtGrs32+ChyQd1VJqeuzL+khriEf+YY3n6nN8n2vVKMaYp/A58tzjKikBfeB7
fp0x1A0hX+HIhujq0jh8SCQkykzpLVS2QjNYD+TeQPtcj5cmdF8FF6VolzhsUPOxKfoKMWs+nDqz
dSzt0Iv2aD/HtPmCHDJYTV8OhYkVzbmrvWs/5qPDMk0z6NLwkDZPDTCDqaTiHS8aRhChLd8DI8mo
lnXs4cGiWdbaox1HzHUPEIsDseNd7pLvt/Fd8EX5pheoCugrdLMQ2VidC4qfs5pk30cb99Xf2eHg
QsX0QwuOE/SMNk+l/E1RvrfWXwaDOveAymN5VOcVRWi1Tb1WmwI9Xg63l7FH97QNavgE5GBJUqot
2KDO+BAX75r+pC0ns/vRFrmTaJ81yx1VEU280CgHG1a7dDmtEB6iMHOSPszn0V2CEkwXIn4RkTew
f7/BJytTNGmxcb7qIqhXDPqiAvly+wuKTHB4oZKE0pkdYSq3TtfX0HtBwioSkt4xKLhxP/EZlkZV
O10xLCzFdlrQpMS+kfq235+ti/HAsLAN1cf6NX0Vjb6yzbhlmIOPRc/KJEsRvzT57JjL0Vo7weNN
ZIELK6gE/u6+B0NIpp7N9diIrnbBFvGZlhbzwV1E4eNKHVi15mRQjohF72gRzBo8ItipOSUWkIeN
RHUu+WqxpwFovkDi4qP/2pMP5uP6KOSyFa2OQwnwlDYlZZQgGRLRduWU3gpFhBa8OVowvzNDxiSZ
i7jvRI8hPttSqjloRQ28DezSmZEdhl8eh3vw9riYan9uKkf2zFAHJRMaVcPbJ27fXUxbAyEJrjW+
MFP0pT1IOlKBylo6SQcqq5gKPHI3GETvimkTNOLZ/F4WGlQ5kx57OawyqHQ/t+QL+CccZVQEhnZP
9cYQt3kLIyGZEhhKae3WRuHIagKRUy9PnzNDNOq433m4scYFheNiV1EZwVXSC1OUJGfrmHrvbNf8
nN4zN4HCo3d7r/bDqY1JtpkbBB47zYTEL1pmSjQ7gl/iIfJsUEkfWY3E/PRn/fobcxzgV9qKxrAB
mftSN5xhecmap0kWeceuA26McJAP8UgzLgkyt6q6erWJUpY8CJrk9q/IjQ0uMmygPFKTGuervPRH
9WwcGZWldoiFrey7z9ONIQ7ewWAJOir2UFAq/dQbiuHExnrJtdlp5ap2lJK4bZMeFdKKhkhFn5GD
/VHL9LaeMUg8R0EnnTRNgBOCQ8yLQvQluA3ojLZhtXwgEjIYq2OUTiuqpQo+IC/BPHWgci5UvIGU
EJpcIC4j0Pz+w/f9dZ9MDilMvLKSaEYPVZTIjwqVnVnuwyjNvv/dgTU5jGgVaSLlAjtsGlTzSxxY
vOuf2ByoZjqigu3u5bVZFQcPS980mc1mT5f/R9p1NNeNM9tfxCoGMG0Zb1S0LFkb1sj2MOfMX/8O
5De+FMTvosaz8MaqYl8A3Y1Gh3MMjOCHidvPuj+qI0cVeGfEuAU9rHUjCaHkAagGm12p3pRi4ujp
Ye5uEoDqRzLneUCt5lPQtFoX4yLIIspJH0L30mVfhW8kuTGHV1P6psjPxviTc2QcQ2LnTsO2bhdA
ntBCS3CvegDtAft4ay0o0nZ29TP62R57zvq2o53VAhm3MY5hlXdoTnbIvQh259AFZ1FwSvfiLe1Z
AGLXk/plPPRHXvc8z6gZpzG3RFyEFpf/gqnQ5Eto+E3tVQBIvL6nnC1lsVeqzKjqmi4vl7/lwaue
cIr52xX2y/59mvoKSkIqmmaYDxpmXpYd+YFiPkZsaQPr7NFSD+YQaekdEJPVmTxcX9977vaKgrKQ
LJ2WmKGZjVDQKLrr5MJts3JXCv2hEUY7C6KffTa+lvp4M3eSG4kkAt8peRmmvrXGsLCzprf1HAgn
k3YIEhCXyWr1YCbtbSylbkmmYxWKXiqXmHHUJxv8m7mVav19gVHRSay+RIt5Sgolt2u8ZuYq8EdR
5hTWOYrC0jwrE4UIj+CWB+G+n3ur7EtLWr5187frO8nTFMaDSdoQZSibIbxfcEsq/X0TtRxl4ThJ
ttdPE/pUDGQEiVLkxvmDXttJzBGxXXZc6SPjsIDTbcYTRUYZvNmlwF/a5Be7zsWrHOXhqXN4z0re
opgAJ0yC0MxBUezkxU/F+BYVP3UeiA1PBRgfJYRJnSUd/OJg3M7hc1qpdkK+NYCPu64Cm/CTtDH8
/58LbGvObI74I31g0ko3xe9Ez5+LqtCRgkQ1O7zF3MkHDAD8onqXIoQDzNj1n8DZTbZhB89nPQbK
kuho0S4S7yuA9ch/gp1GCDEkgJNKIPViXK/RxADAAoGJ09uDM/5VABFAJhagP3Y66iZOaJePwY32
PB55+7t9jr8Fs9VEzMdqZAALrgMai0MzZ8ek1fdE6wBPjizV9Y3c7qi8rJLtVRf6uDHmHmdpvM4u
RcMA+/ieco1E99x5AhpLfXbCl4XJHx9HgRaKdRxhYcQvjxQYoEL4aHwZv8se5kg9Xrcobx/pz1m9
xbKplKXFRA95JHhGdkxBYBfGD0By5O0h/d3X1sX4xFHXSSbGWNevZh3kmo+0VgqCYk/Y88qU1FFc
E0ZNY7WqaBgTedCBQB5pghcsmW/G4jmWhXNmEisuVZ6G8HaR/n0lj7SzESgUQjDFGzrQ7KVwQH9o
BZLL0USedrAesmzHUilQ+fgFOZd4w5H8oNj/GJjalW8yZ15124VclJH1loWY1S0Bip5UnYtgPxsp
hp94UJpc82KciJhPZqHCXcJVLh5FQyJ71Y926FX+szzRxZLZoqHWD/8/ZNAFslWK0zGMo6frZ8TZ
M7ZoGJA8G/UyB81YLFpl/XXqKc8qLxfAMSe2YLgoTSZEPe7/1kUC+wjIc196AOKv1/nJT97cJsec
COMkioxkBRERCMzCTdHfKOmLXtyFpLTN7OH65m1HTr8Vji0ejjkxyajiPjFCfWfO+WE2/+wZdhFB
z29lq61Z9cISIvukja8gv22lBMwV37rqbpkPta7b1xf0P5JdF3GMa1i0Ou2HGeKo3xv2BRLA1bGz
wjswVd3xWhR528e4h6QwZlXq6QjS0niVUt2MRrvnLIjjggjjE1A9MRUlgrW27uiaHu26FOxi90v3
CvuPUGtWFss4hyTSjFlWoOhBaGtSbSk5l1KFY0tsfVDVwkqbdTwLWgBrRbZyTJzBUs/qofT6Z17f
Dt2ez1eTISNg0ompmcz2jSQTKjNALGFOlVt151B/MszdgsRuOtVWr3NaGLa90UUcs31KGSWqTEtR
AnEFck4XTxE4GnFdhC4yTatIH+vdFKF3QSz8un0F43fPK6ht6/U/qwDExkebbbQGFbsaQxdSG/sl
GR9EofpPG6WLVElWbmFWhlZKCc4FHPONeqvNN33CiZZ5G8W40XRp1FAxAGxG0s7RtPQ4Bm8dKKuu
GyhPCt3L1UKKYZGQKMalo0yTpRaarcyvYvrlupD/cWdfToT+ipUUee7SpS7RNEjdWr6jxAzFDsEc
EEF4Ier27XMRxXhQ5BgwKzNhgEOZ7+T5XghVqyAvmogxcB7sCG/vGP/ZIr2jjzpaRjN1tnTpTskw
J0J4nM48bWZcQLXo3QzCR6haJtipPDwkhf58/Xx4C2HMvhcbIg0lFlJhjJ5k827Jozs9DP+b6bOg
hEU3ZaSRaDdg+XWs/1qA8BOH364vhbNb75q40jQhSJtmMeDBotq8CcB+Zcny+HhdBk+d32/xlRCl
GAowZCKAN7X8bCjDTTgYljkHXkBkT4kkvx8Ee5gxv0by0xDNHkf+9hX0W8ffUzEr+U0bZ0YaQiX6
Aw2BM0/P0T6n+hJyfuo3Xli/XalVwUOri8QwxHcOgZW4FtMf81gY2NN9ctd51an+m9YpQreqXBBj
+/FL8IiuPRCeSpyk0uZpriQzxozBxK7temiMmnt9cZrzlz/ZyZUAxoTzWe6NIWrRPnUq/6J4RYLd
HcqT6BSHmMuNva03K2mMKXep3E59SuvO74WeaTdUoCHVvlMIH6HgaAlv7xij7sBdi7NE7qokz61s
9zxWVc732eIYJkN1TP3j+1J9XoYfw8ixZHq2n0Kfy2axVbE6r8VimlFxqWYE26d4qG0Se2H/R9AC
wGoC160sayCy+ng3KVWrkFwE4F2uHkPRDsreCoPbpsytP9K1iyC6oSszmuu5bOQYVhudCjTytn53
VF3hVXJzTJLzAsft07kIY27cJWnEJRewe3l3EvWvCq/8QLXn8+lcvs9YZmMmdRDS05H9X0mn1qv3
nd/vrm8aTwxjn1knGK1EKVAUeNok6c8TWD0MQbIFohxnMj4NYvKYhTUPOX/7IbbSCsZUxSoPK5N2
kXcOwVgt0nhObs+3+b72ijOvA+ddx67tJmurbZlUDS1k/5PuopBwqAT/pJWc1s/tAc9A9YwKPq3s
2Ilb2O3OMG3VEu3onnbqBGD04ndfbtvg71P+lADR2yHJIzisrHXL5gkw0LYWvkkh793Lk8NE7LKx
NOFooNhZRLkFuGvAMD4oxXdV+H5dnTYDncupsnkQWRbaOpBxqmQBVEBk9empM75el8GxPDb9QdQZ
Q3n0cl6E20Y6DBUHOYS3V4wbCeVAFYIET1yRfCmT44wR3nK8wbKc6+vg7RXjQYYh07S2wDraaZeQ
M4rcEq/xgWdlbKs0Gr5zidBe28HDgYMTlzj5aUYhIAUnLi9c5x0M40t6M1C6PEQYk5FkNzTTaRIb
TsmQt2eM10B31CIHCu4STbovivtyREM2qIiuHwx31xhvIURDLGIol3qLAU1YrR2jWETpzGvwFvN8
E2dJbLqjIfGiFyIcfVEptmGMe32+b8FrzVkT3ZkrHlBlPEAvlVmWV+IvOEztoHvKs3YXHzRnQZay
oWxB6AWMDtoDr4TCWx/zklf62Kh7Ovul4xIx0ruqKe2lerq+vO1rzFBVwzQ1hF3M6kRDM3MKc+XE
U3ioTc1Jct2fxspRhXpHFs0Wy8UxpL+uS91usVAvYpm1JYpcFTPYKoA5P+JCUXbVSfH618QR0LDX
fe1cxR4mK/OlbxzBNGb6fJoXwfTvq1BHGnpiCmgFc/TH0VUxLYyc31G9Nyx0C2Bwd/avy6OWe00c
4xKlTAmrtMRUbRQJljRigk+7S7WHoKxtMXm5Lmu7zr3aVKpQq7XlY1vU0Yy7enqRAC8u7SKnOxRf
JxeoTW5/1Nzr8nhro9fBSlyYkVjKc5yhIR6y/LUKCsscX8V2X3e8iYT/4Vgux8Z4yFYAf1Zd4diE
Y+9GdxGG5IMf8/fFzfBA4ZUJtt3xRRjjK+GOkeweqY604xdSqYklJ7zqCndFjKvMEzKaZUcnpbrp
nBmJ16bh3RS/CQY5JF1kiVPmKfVuRPZmkEQnwIjE9ePb7pi9qMsnpui5CGZDR2u6/EqtUPEUVITH
xAk88UWxKaOkmVh/5rR/7+07a9tKaUiVBB2K3rC2UXMaSd+3Y3sbYCbt+uK2fedFDHOEehMp0jCg
4NeLuxFB+SJ7+J//KIQ5QlMHn3hSgy/PyBMrAtCB4FcVJ8+wMR4LvBdCB4qJaCgi27MoCpFBggxI
t8pt+ReGVI/mzXinimiCHzFoRNV/Uu3szOMd+7yBH8UyjgsRvz6WKgHqm3yWas3Sw3thCjl362dD
+yiEcViLmEpTJAHAQyaPjX4U239d9v34fcZDjWlZA6l4AG232lpiK1ry/DzCtq7r2kby5KMYxjlF
gZkWRq4AOuZWxfwKauajpbxS8A4YEM85bUAvQ5oqyroOdkMJrTkf3S7mVM2loq6wA6+hjMuztROn
29VnY187pk92o0OfXYpNn12jyDmyjUsG4jURfkMRFe0TN0dQFQLwzpEwT07VXj1RPt/Fl1/A944y
t8kNjbnymDPMM1UcU00kuLCb0/9f2DsN0Ch0gTEXSvjzpUaXR4vA2GDyiZZhlstEb/uAOLJS3qgl
+Dl7cphnw5WHeC+V/77l86M4xsykWajQdgTVSQClHf7sZdD+5PfLwpvg2dYaMLeAC1NFfxPbkzmU
qjYkMsV0QmyAYgDKtw2Yr3eBh3DvgH5Tu7IoJnm9C/6qn7mzkp/DLrrOi3gm3hPnOlebDu05Azqv
u9vYVRNbASOOr3wFUIujfEt5jVXvLVsfQ6+PIplIL8eDmigt4vbRptTmkV1avR3YIMCEzUTUZjor
eaSML5QwXgQMPA3ma2RYU+hV+cybh93WrMsWMEc9VdWQS4WBoyaCZ2p/dyUmilTBG/XJKTVeDvRz
XP9x9YxrLYswGAcNru99YguYOBQ4QtxxgSE3D1YXDaCdQbE+AcF3cz+o0QJv1B/yv2RbcSQQyHdW
KmNIqkPenev+qKZ8OtaLQPbV1wuzSpQaigwcZ7C4lpYGZFrRj360lmRhcLCyomcM7d8AfFNCdCju
MpvX3kldzuefQNAlCDA20BQx/l5bgmquRfyEvoz8CNw6Qqbbi1pZnSjurt8tmzekfhHFxDF52qim
vIDfIqjvCvmLmHGAmrbd60oAE8NoldBGelQTRxyrxBqS+pjV4pvYCrdqKvtpPbpBXLhJZriDXFiR
Pj3XZeMUS0h4t+i2Jv1e6rsHW0WGM0rK0tgnVGPbvyhFdmxLvmYFFsY/z+igsq/v7GaAc1n4exP7
StygAv2jWRB7dKLpJVV3o3elXWr9wx+IMYAcRomzQEXMeKE+SMOmFUw8XLSnRXyQq3v93xcvYeor
EYxjKfOpMiIN6tiNj3Ph9NFT2vrXV7Hpu1YiGG8STlkzJiou4cx8KpTOktLUXubBUuq9/u9hfD4u
h7nw6yVDVNhiOYncPOTj6Eh6dtPlE6eJYaOx+aMcxorBV1Wm4HjCTe8vXvMDFExnGs6ErnpDAHe8
n9D329mpF4LOEPXn0M5qq+PdyxsgAh9/BWPgUTwPfS9UxGlVq9pj0ciAkC9TAB7FHjMTjT2/hdw0
HQ0RPzmw1XEyRi9XSqdEVa04ZSLehP14bvPoLBjaU5imlpJOIImKXF0Pv2jTXT4UnJ2nS7oinR1Z
zoOkKgqAgzrIH7iakhzQnO/XhWEnSey2Uetm4uj8J/1lZ14FsCZUKkrgzpImyKFhGGRf1F+bYLQi
TLVfl7V58142l4WGM9pkEJcAvWviITgoAOOdQC8r7wzO22bzZliJYRyLMlVoMFRgJpgAt8P5cQ5n
zkI2UhQfdJOFhGsbYKlKIiIo2qRLfkZQTflRwstieApueGXBzUt1tR7GxYhhB44tDBs6Y7oTzaMK
gFjhFcu7fjgy3ZZrysd4l15ThSEpgTdPM9TTiU6DmA89wC8tcbQouP5w0BAOylYaWaE3CFbx/rBR
vl3/HdK2lhBNeUeV/ITmqploCO1oQCzfxw34eiVkX95RRIDZVBx7p/pL3pcvgm/sxh3vbb+91RfZ
TDBe1IFaloaOC6PTHUVXUFWWzgRtsRGgbq6vkyeK0dIYT7eAdA1x4sWtwtrp41MC1DRB45zr5m1u
XJZErWV1m+eGOvSdgAtqCu6n7q8IEb/WcyKUbYu7yGA0tJvaKiYdQqWgvxWbvV4+/cFemZQMUATW
xSecUV3u876soRJTmNtxdcxE3UVgbXKBmTcXshLE3DkNRq8VsJnBQ4GCFX3qbto76k3v0TnY/rk+
dj4PoHxbInqeESPIaGZgtq7NxLSvcwAxBotuR/r8RIKBU1LY1ADzIoIx7CIX1CABObAzxMGB4jUV
anUSex47Ak8MEzVUWVMKEy1pasXfdQiI7uyQDl+vK8K2c1ithTkgITOmLA2QFdDO5DDt23Pvp0/Z
mwgMMvNQe6kzHsujgFxL7PHeV7yTYkIDIYrayCSIRzK5ctPA2PWStL++PM4WsiNPZRIpQ41hV4f0
byR/6JW/M4XHmbfpXi87yE46dXogj3KLdxMFpiu8YfdrcL3lVFU33dtKDONJMeVvGIFOlxKeQWxj
a7JkjcFejBPvT/bMwBNIlJB6Y3FBCGnbQA0haGqLm75Bq2oYHFql5lTwt0//Iob+feVGzZD0mVYj
NNOXyi3T5RRLhHP6m08JMF3/sxLGFeTB0oe9gJGmdljQ//pVmDtLLVM77Gpb4LV0b4YwIOgyJDSo
o0mdDfzacqkjosGn0vYVer/GQBUSAQxcexl3vGTzMb2WxqjDNFWxhHIfEEhdCumdeYaKbuLZC781
SI4Gdq5zrqQtU1oLZK7XStT1OMpHxdE6TwQTOun23cQDht3MHa6lMFqRLpkhJxLc0fQ98PFo8NVd
5DU786l+ke9A2Xig1G6JLd1W4IJueQ/1LZ1cS2cUZsAkiJh3IE5eNHdI/55AhXrdtraMeC2A/n2l
9AYRg96oQaGtpycwXJz7dp+YIF6PePWiLae0FsTcHbrZG1ov4mVwyckJPiAld9fXs1FcN+W1HOb6
MLq+NJceMW7wE5H7C+0Ro1TTIRK9FLdp8U1/uqn8iJdLot9lY2tUBmQVqEIKWJ/p+lcb2XdlQYwO
comf3xBbs4dTfU9nUAqA4o2n2UNF9QBL8HReU9y2jhgaSGYRr2oms7NLJpKlNeBURlQxi2PIS5Px
vs/s6CwKuZAucCOp/NKTU1f+gd/V0Gvxz+9ndq4wQarSgfjBkcXCKmM/rzlv7s2Q4iLh03DLLKS1
WscGdYSLN+zT1xLAvppqqzeBYsV27wQgO6hSa7ZQsxIlN2x5r8mtpIOGh46MqgryYWyvdtkJAvKm
2MPwRoRuoHB0W+10H1HoMw9Fa9MtrkQxFj2k5pLkbY9XRz3dy7mGxH6C8pQUvF23NJ4cRu2koGjS
UhIUxwjmw9QPP/osPI8J+XpdzEalHga9Wg+jfrEMzJoZY/g4PLS03hUONu+xOJr3tLcSHKt25ObP
/1Emo5JNJDXiOM/EMZ7IQbP71EKvjLs8SKpFMe4NL3ITf+EZ8vaFfVkq27udGHDHSQaxyT7eFY+R
8734+q6aqBLxwLU3gEo+7CvbyB2ldUXCClEVRgC/gsjvHsmaHTjFl5sRvay0oNm+b27kDy+FLe94
HV7bAcNqtUzAUC+6EcQZuiE6h9aoWlt5FlxqjdDYw8jNGW3edCtxTLggRKYKUBO4GbUGdYx5j/FH
O62dJebkpnhymIAh1wAelqJ67RjKF019bsfK0qQHbeQN43PsT2dCgygq5bomeFYmSuksKtkZqWgr
HfdC3XT/q31j/EmfTYq4qFjP8NLshTfacC3fmn68FzD1X/iB2/LGorclqii0GwbezO9t2aurVDOz
sp5KmIG50+6z0jIAn1D62Vv2d4MklZugOYd3fW8f2kUkc2hhrehVmSIMCsVznt7oSuyozVMOTu7r
nmUzSpAucphDI6k2VU2Au3rS3rTQjscv0+B0yNYM5kmPvl4Xtq0hF2HMyQWZOs4NaL/R8txZJblR
1aM58O5WaqWf4h6JNlAaeO996qGMoyLQqmkhTiiL+xSNWmWZ+8lUvcmC/Cb3td11X2dV2ElaeDMS
DNbE+czZ1O11Xn4C40iiOdLkIcSmlmG865XMM9GD0qkT573LE8M4kDRToyKvsZ1z+b3o7mPtVCx/
MI1CvfJlLYwiJngAywvySI587hw6zhUBpU2+nVxgzPj/vvX6ozBGG0dDy7JeQ8yqRP48vcx1wzmZ
/3GjXZbDqKAWjkMZghTbGQ9AdKHrMfbayXydncyNDryC/LYVX6QxIQkcR9aljYwTykavESS37KXG
KubQ6eKK9zTbmL/D7skyirYGaPrwyP4Y8ZvJZGhiRLvEQKOlWE1s6Z6KsXPBBnMwsr1Ofpd7xVO7
y3xeNnZzoRfRbKCg1cXSSjUyvkNZe20UA6Z/rnZqrJy7dOThomxAVn5YKBspNIkoJoUE+6LzcRh7
8Su0WDVW5/97VGcqyFREohuiYoqMPk5k6GpMuoO2oTiT+PtSeyHqjted4mbD2loIo5Km2YpVp6O4
0jiBHx5TNOnLj+me8hsoPL6xzQbGtTBGI0HwKBqCiRgnORl+3lIM312OdwfGrF39dbHLLzQ5Utf+
9UVS1fvklFcbycTMU2wgh5V2tJ2ATrT9aoDhk4tvP6yg/BjeVokMytKPJgDmBrkRcnir0p08YQeY
YlRzAp8OoZI9QrkXwwGb2z47RPe8XO12+LiSzXhKxQBrbjBgjRhSASxzfX5/y81etCs9ynsl8Q5z
MyxZCWS0sxNmvAl0GnBlkdNrOfoLly/Xz+29A/jTwa1kMMqZ5mmnqyky7LTq2JyGvbSrfwboTsNj
IPVV17gF4LQlPwMh1J0fHhNrsic3xBMIYVjIsRTeehndbTBlpoAVHTFRdVSKu/FP8seagrSkDCwI
tBIx/jNBpSQXK5SUlhBUi81jlO9jvbEb5fn6pm5fQhdB7IC7kpqplpbwljOaHeIdpbqZ7wJvcDUv
Okw8NaHb8vkIfy/r3f+sotdk0Vo1jSTUL/TnEWjkzVy8gOR7r1YzApPmG2dxFJjjkziC6RX8M1V0
2H00wbxNRHTYID9ZCOe5/9mbrkJeleU21O7U5CWef0w5p9i0ffERZGREDR8GYhwjMperQBMWVN+B
8m+8Bo2V7vLXBfiChRO6sd86WnAbokO1OPOsftOxrUQzRq/1cSeAsxF9K3V8TML8pkDvaCGnntgE
+xilw7QDWcnE60Sjm/hpk1VFUTUVzho4QB9XXKWjURcdTF+PAPihloclNaGovHhs26ehVRStB7ok
GoQxCQGXU5w29K2FzRz9zBFc3c2s4Jaiage2yHmqbi/rtzi2nRBz76PcT3j1qKHfNI95uzfjrxz9
pMH35627yGC2romnuI1rRICt23/Fi9sddjIQUQU/96J7XuJm02Vd9o8l1mhAnp0AFhzNibh8yqes
5Kj+Zty1+j6j+doiFQDRQoCSxU96fWgldHoOd2LFub55YhgtD83FbEwZD+BJ/162hTX3bp09yR3v
Nco7f8Z3LFEpxLWIVKEm7qf5YVncQuX0QPBEMBdaQuKyXgpawOglqwMyV788NykvROVJYa6qKDTb
flmQ28nl0Aa9gFWk37M+c/6jLjNh1SIv41SZCIQpHCjlKg3d5th7sld6Jhf+kKfLjC/Q41pHjI9i
NDrkrCGq/LFPeZmWzbvqos9sN5oGUvFCShBuBE/hV8OXUSHUEqfaDeg/7UFT3RxSZ/Cjw7+n/UKg
v5LLOIUuEZMU+XjkV01xn5nByZhxW8Spd/3AOFvIdqPJQZstUw53ALhiYJzaqsyjy9hUPA1NHQbG
gUyZ7YYGvL6sTtS7aYuv67BU6SHiTa5vxy8rIYzaDdIYhYVBvdrhV1udCjqJb9K9+AJ8woNsctR8
0/toiqYRVTJ0FNw/XnYFnpJNOuRQvEJyJUynEQwBluah4BV+tjfvIojxDYIsx1WQwf3UivaQDoAn
rrp9Uypv17Vgez24T0WckGqyXcjNIFe5sMSYUNJ3yY+svysQMvMACbcfycBt+UcK1cVV2JeToVfy
GIeU7KeTcqRklSat93HRLze7ZjVdVBUNTdXIPjDGYyxBE+k0rTfakgdemAjlpFkCAftkm7NFh/QX
/cTLdmya0kooveZXy+taRS+rJCOOEFWgMutOicjLNG+qw0oEc7mK6H/PkU2EM8LX0xeR2OW/JwyC
31mJYA5JySO1Sqm5humj1rxK6WNs3F/XNt4qGOsRzQWJ0gXlqjQC59tE9mKeHklIOK5tO42xWgpj
PFVK2rKbR9SbhRSwroNLZuleS5E4nOQdqGCsumnO9YJKCvBe8wxvyOvr3Ext6GiUhEWB8tVgs/Rx
XZbBOKGFXG/NzspjkMXLQFxcVNmSJv1WRj9zppnncA79dAgba5Dw57yX/UwMnESNbU1E40tVcrzX
1pW2/lnsEXe1oUQzWmkj/alPj2nw0ALDIttlPNCSzcLkWhJz0mULrilioOElRQ/rCW30e2K/jz8a
p2J2lYPmVXilj7xn+eYjYS2XOfmxn5WqMPFImDzJqzzAB1s1wMhHz7A0b971f5STBiuTDFommaCc
wEQi+RjEYCiDn15MxVLz5him5Tkthxsh0faTUEuW2D92AWqjZuwOS+7qfcGbad7yP5j41CWT/gpM
8X30P/EcTZiYRbV5NMKbIkO6A1DG1zV6655Yi2A0p8zQyxap1K+Gwfe+ke0qrp8w1HLTjSUnKt60
3rUsRnf6akJKZCA0khwcvJ5TS7Bjm0KFkGdebWur5mSYOmWJRxJEY/MseLEAbSI08VyP7kxyrpPX
qjtmBBQPd70WcMxvy/2thLG5llYaM5JKBoSVhb8MnV1Iyl4OYo6YTXW4rIlNsogaQetXpqDLBwF/
DBASIbWva8NmlsMUiWSAfE9XwEf2UeMwVhSXlAeVXrMvwVkwrQ7ZOIqSi7v9bvYkt8Xdu5OPiI64
tXFqUuyreS2csfGhyKtSpnnj6ZbCx/d+9KjdtYIV/a19ocRzIVg2BUwcB60ViDZvMHfTta3FM+8p
dJDMiRLSZqazcR4wKKAcI0ApPoSn8pTvy2/prXGj/7i+4VtHupbJRLlhUik1UHrAV68cS/FG4FEF
bWnm+vuMF2uEUO8KBd9v1F0yoFhTHmcl5mjNlg8xgWQqGZomwVsxbkpB53I8F4id2+HUBl9Lcle3
Tqfwnh2bT4K1HLqZq3AsVAQgJiiodJVi9kWr9HOma54W5wd9NP0wVQEWSx40GW/Uvr4tA/TTGwan
421zqZIkAp8BDfMimxNTyyJITVCng2r+b3EsrVB+nKof6JrhBRpb/gtdU78FMaHniHJoOqK1Cs04
mq+d4wc6H1m9UUDI4ERA4Uv7RdAWvuNNyW1qzEowc5iT2jepFOO5nwqnMDrUmFzmtZfyRDDnmOpl
pMdBrzhCCaqNzPCLpLS1pveu29a2GKQVNZSPMV/B2HOpZ5Gk0cGfIq529WS6ZZl9N7Q04ZzVtk5c
5DA2LA75KM5gZ3P6eTdPNoaNwGpqS2bxJ2YmS4oGMAgNr1S63pX6p0IwxQk8t5NW35FaB4iTjfZj
awaR2R9s3EoQXfBKUB8I6K6ZG0x256ZTk+KMl+RBqUTO+WwW0pA++L0g5oBSvRqnCJ0wjgKuTzyE
ASFIgLa17Exb8RcU/0dPsn/hr/FqyZu6sRLNnJmRF31Lgz9HnZ5F+TlBsU55vL6Lm659JYJxvXOv
yC0JUEmKRXc0DwPv+5wlsCQ5kiwooEnD7hnoRxJ+6sMT0bgcm9TNfLqSL4swmWd3PseaidbiXxwA
8U5/y20gPfpwu2+hwzuU7ehDJrr5DjWiskmL0RzaHFRbGJ3eVXuA/fkKQv30Sf5i7Fun3lPCSPJQ
etWZB+25vZcXwYxHkospVLuIIr6NmP4b7Kxq7J6XLdlWiIsQxn6XqpyzqVAxK7C4ffomCX9fV7jt
+3G1fYzdBpFZqbR8heBNtEU3c8CdBwhh0x98PhbY5ovMlA0Uw9CuJsGOGS8REkkXWlyFlHuA2NVt
5IRPPd5jgTWcw0ceQcT/8BYXecyNWIRxNcl4k0EekHH93O3dcDefhZvYpuPaxX28lz10NNshFyx5
++Quopk7sYnNvl0mVPxDUz6j2/BGXLgXPv3GJ0tTJCRqaB+IzLJukWrphRrpgvfDo+AlVWTldmeB
wfSOYjLz2Cm2teUikPUfQTU0y6gDDmG05QN9Uw9HQGiDZZHuIe85trmDK2GMsgTGktUSWnWcIHeG
PrRk899D05vo/cBkyHsGV2MZxTV0gOc9yutO2ISeqYJvKoz96wa2GZMpSHrLBKVKkZ1pzLNFCMIO
Gqhru074piGfCtyFmpyj5VZreWTKmz4JhqUbion8LTsANutZ05m0E6HSyVkV1IPSSrs+ljmv8s2T
WYmhf19d9vEyxg0RkeMk6U4q9mP1BwkGc/V9xutFujZqHWUUJAoItNE+Lpk3iXlXcVmutxV6JYlx
f7XaY/aLHg+5H5x4V/vhUxpjvpsi0Wf2xNm3bf+3EsdEL0PTRWOPtNR71wp43u0wdU27dTAuT1G0
A5vnATfVT0XVRUP6G2l9RqDWTFKkAhzGqdPHRN11PXighH0s+IJ67HONE21u5vbNlTgmRGpKtUSh
Cib7Pje/X4D6TGc3ogMvBb6Z219LYiIlfRQFIc5x+wZncbayfbcHi8BN4JHH4qsOKhs94TL1bk5M
XWTiKfdR7Qs5TCKpAFqSik7rXznF8F7KLYVCVAHIyBecwEWHkW3wYqpNu/69ryqLv6rWjRKWPQxO
npwiOGqRw834b9r0SgRzVdaprqHfENGtODk9uVOa1+uOkPd95j6cEmHJDVpijMLj1B5NnWdbPAGM
U+rTRR5DFa0nM0gliN3d0gb84jjYogfIsvOf8FHj9ljtGOOlQEhWKKRA6qmIg+MIfGkl7pwqK3lG
xVsY46PKRY8UOYYNgzjJE938kD+hkHGkFFSZ279V3NFA6hQ+hRWrhTFOQxcyETBsAH6JVcNKxuK1
DtFmGqFT3NFVbl8W/fnXpDE+Q5HMXAUbCQV9Q2c1MNdmAHO9YdzXBwUwhgErO/Oje8P9b+rI+A90
1KniNKD60RLdbaTsPk1NTtMAx2jZDG8IBAX02iO0lkvhNZYbL40rB9AN4588vS/HxaZ45VnLxjZF
FFiWx0p669MnTefU6q5fI8DT/+j5AJGX1EmHNgTMYbuS8rcx2nFZAQAIs0/yTSnw/B1H5dnsIIkK
Y6gDmJZRmqEFwPhneVI4drWpd8iL4MmO0AyTsB/XNEeCseQ63iJB+qzqsV1Oj0Jzl8Up53i2YwyU
E+A9JdrGyahaaGCiSunh+f6PtOvakVtXtl8kQDm8KneaHOx5ETwOyjnr689i77vdPWy5eT0bfhnA
QJdIFquKFdYiJYwYHbjBxnAICGfpho+svr9VpTsJoxvejQV4ftGC2rA8ZlY5R/4sNqYw958Y8cBK
UFdHQ6ooSZSJaFFEAaAYEFuyfjPFt/nkts3j9Ru6fj4nEZRd0MVRLxcJJejJyE1drM0J2J6FPZaL
f13QqrKdrYU6n8AoOXS6w75m7QHtAWry9frvr0dFmoiNAvQhj1L0R03rBU4uuASVbsJeqeyXXeGX
m3lTMGerVw//TBDtKYJ6EWMB4ZcGuMpgwy2W0jGS2atj/qin/F4MdfKAqRt7wFKTEG90AHxkV7bu
DZtwm1q9y99FN6TmkruI2+3ME1nSyaW8cBaaAdBVAVWDC1hbYylFPS60fxBCCSxTedOCYRrosrnZ
hGbnRD4BaEeLt4YLljlsPoFVbTn7AsoUlqFUxYWIDLFRHPQwtmCrnOv6wpJARUrjECo5RoahLhOe
vg8F/+X67682JBhnSyAfcPZ8S7SozAMRyWfSO59DJzkz3XYg6c52xoFgAqNkdsdEaFgt5Z6Lpa7B
UvGzXqekVuZ1G2mXevvOSXzSrvvj+gJZG0hdg1pWOhXYxyi4CH4s33Dp9//2+9QVUONRKssG16xo
1ccxb32QIX/GOWFaCl1SBJ6cLkVPC3oY+a6ClgnAR602cVOYPcjgIoE1cb+KdWagCicDlAGPbo1e
Dd6k8O14STW2uBW95FkxZwvEzmiWSlyCTRfY+r61jfvoZbEiv3uOXVYVl4i4uNVnn0CZeoxfKjIg
X8CS1MxWpGgm8N9Rrn0QtZu2Y9yuVRt5Jouy9kk1VfUQIFpSVR11kBsQO1oZx+o9WTeTJzE69VaM
6ipEvgqppdZJLIKmQHhOIkDRSkDSyg/hs7CdXkZbsdRdbC+s8tK6y8GoCHi3JQnI8NRdk9AumOV1
KNtjK04mP4uWXN3UU+2lCQeKCSXbLXptqnX0rBSfe5uTvJrOw9tdoGPLvZEKyYgsBwl4mo3oJKjJ
dybpkwUaPfKSImu719MBZyIpk8YtosG1MvLkSW9JX0R0HJc/jYflQQdFglvfyTvg+Dz9tRWQeJ4H
7YmhyNoFpnHFDTpATkmSagYAl774RfGJCRmIwAg8MjQYkaSrkYlsDLXakMi+e9cRmI6Y2O2dOHqo
uJ/XF7O2gR9EUVdwaqemqSK8nlsHo4uEkccV/NTjfkqe7CZbLbHFh+si13AVPoikbiJaDI3cIKsz
BJPk5kMHQEgaji6yDUs2SbP46Fd4/807EZjbIRPFfcVPnH8AjSXcYQJ6LksE5uHS+oQ3B2Bgm+uL
ZImgHhlCmNaq2LQoiyauXDzzQsd4XaxEyViDhlFoRGQyEs0ffXmRDYqYaSgz4I8boar8RulREoXe
59306xOLEYAgAjFAKqarN3rCqVrPg6Zmwdsvqd+VTzA9SNByNM6hbmLIdD0jUThghKcDQn71PcCo
AAv9b8XPnP8+Xb4An5CWhByyvQuMU8i9tdO9kRzS+JsxstqA11K9oD4gCI2qCkgxOvPKdfykyTXo
j5P9YIvWeJh2g9m7yjYws+2nyk2oekuwRBgIli+gIKp2kWYlxv3Ny8VBd97GmHnv+vGvNTt9kEEZ
2bjh+DREzHIsN2W9Vb6UN5Urj2a1Qy+j6GLyPjXZJd4Vjw2x0AlJ0zTxAjhB7gXANikd6LBn6bYv
3pOu3iuc6F5f3aoURcYLHZEQ/lE3VRzzokt1BHVZIzo62oOTJdwWLcs5rqggihYnMdTzQe34eY5a
TbDTeDMFHpfct6E9p2+CwbDorPVQr4ioaXhOrGLRnovQ7VoQvacd1sQKH9ceE1iQpgDXArHGxXCq
pgMduxZBgTdhEg8pw+2wy9zAXm5au3wi9EDaJrztWAHO+up+S6Vza2le6+2gg9Vt4FwVU9spqIsZ
aQHifqigVMboDWDKcJ+Ei8odHy6Fjvl34QgOCbJT9A2T0XcWCtWaQmBY0lAVSdCMi5Jd2GgIvntk
HxbNK3J3Wh7S6o0TD4X4el3B1zolkK+RZF4AJYGG1ruPrqLOtamtdfQCjVbyNN5kbvMKyB3NnXaN
3zmznWAYzGz9GPlKJo7+6maeyabUPlCVMEoICTi/VRBYdD7pB6mYm7mmFudLpJQ+F+pJKlosMSwe
644352VfL+/X93HFpWMbVVgjMpmFvfy4jVOMknva4WKB1cySl8RNQmZbKXkdULpngK1GQvVbNXgA
4n6UMSxTV4XyiAfRkXKrcDGzCxgh2WeZo5XFYAAbQGsgdVQxnUDpRICu/E7UYVur4gueWiUribdy
7gYelTyZ0kWdnX7HhmIDvrkK7G8JKnTkEjWO7Io+qxdHXFvHmRzaHsyZvIRodOOP88DLhugYZ8YP
ICx0hvfwAJDajWAlZupGz5FZvAw3+EtmVggZq6Uz8ei/lIw+l8hXhD7QeL3GIWjJrEO7bGsBUQQa
Ro/8ToBQpG+yJmaRXKg5+N4O8z3YZstvnAl+Jzf1+E3xK95rHveGLuStCNI79fm6+l++FERov0RY
ejBdAOgBYtDOskedVrapog38MZup4TWLV+0PwZucxkQXCAY5hq8MiRe3GqNIwMzQEJ4pAjChqFst
9UVWKTWhtzvkNwjctj2Qwn4Ekambx0O1tTtuDzZhhljysx8uISWWCneyDL2T8jTx8KDJuyD3zwkQ
k4Sw9UONP/SzYeL5ByyxxOILMNmjNTXoWzuXFIa9Ya2esgWNKmiz1uIzdP7QRltt2agqI616WaKg
lkplzNQqSOpoDBY7fgHK1qb2ErA+WeWGTNODd2lzfWcv3ixEmiQIGBcAzONFF1geRTNYNWacZ/1d
EjsznHZqcB8NDAd+4VkpMZTPWTgjWAS15e2s+FoCmbBMY6taDhL+FHMWautlvE9Jo5R0joR5FFp1
gXfVPQwbArnM514mEFtjzOtn7LIgEC4zTJRASj3BU1HCR8AIkBnrNDSLp0a25ufS6nwycV2Cs3R0
ldmsFhCxmFJvc0yvzjpISjXVKmyAMC0vttIb5tL5aDiS1dSM51/XFeYydUytldJPTZkibWkhCACa
dmSRzERqCVsdIYTCUM41+/ZBOyn7VqfAXdO640FOKCtY/ZFmqDO1tyJGZ3EPxodb1mFexmbUAqn0
CwacslipM95OYnh82Qp0p/S6vYykSHwo95GfgJqV8+bYRrn/b2t5R9lI/8p4Y+kXXYRaU3BCk0F2
JpfoLunNWXpRxtm+foYXHvqjFPrtrYAJa4qiBmaMexxEf2RW2ch1vjDX0u9l0G3HaSkmC0ad+GN5
QZfNEirSOfmT6k4/Q/uvB/Op5VDGRZDqQg5meME6PshcaRs4pkFmuSASfl2uSedlHhZTvWhQ1CIM
+jag38FgxXg/G9xs8Ur2IIW1u8yN3YULIE/ybCsv3Q1o4zbiKESfOrbTF1CKGashn4vgkrQj477k
XZV3PqMWp98nIdVZNJEncamA6oHH5O22V++qnNEWtOo9pd+/TwM3SGEQA9gd35+ooanUj2q3Vcq/
blc4KsNJCBVFL4Kmgi0angYgB74oVF6KE7q+T2Sfr2gCjdAg9KnQLwE0Iekmf6zad3HODnzcZNYS
Nt64ZKgypCnzdc9QQJXyahU3SeGoY/sa0IjWC+qE8h0ZqysWM9lyT9fX+AcfetpHYkPOlEFLsrIS
ZYQhQMH8rv8i9IvxYb4Tazvf6G7znLDGw9Yd2Ekg5cC0NqoCQatxcHJqDTOq8+VLH71NfM44vtVY
BOS8GqmzgZaVEiSlajvWLbfYOe/wwhM/gCXPuOmqwORYXO2XtR+ijWeyKGc5tUsv6S3Po01xtmJf
8NUNeW2nLstVXpYOj5KA1A0wQtSZDGpVjSoB1jFFaHpEz7NQo1S3o6dv4vuqA1x48kJGcdRX6Khi
SW+9DcS528ARG4aZXHUtQBX59zOoBQ8lhvaLTFnszjgk5abnGOHxqpac/T4VEUh6P4HmFr+/tKE1
i7sw3g1RY07MacVVY3UmiDK23TgBZypbYO7lpyJYTC7dokGdsVurluRMCGVxZ0ULMOMsLXYqPIly
aWbcvTDttfLnoD9OYWtev9OrZ6MImi4rKlK3dLZEVRM+AzEg3H5g+HJautE82tdFrN6tkwiaKaae
xIoHxiFcCIg7tEdeqE1efEkB6ND/NZQ0UXgFvXaYsRSAOkZpQgPEOhBdIg5NtS8597BUdy0LFmN9
w04iKB3g43LqZgWrKbrSTQbVE6SWsWGraqboJLkp4FRojP28GDSB46ABXfAtyu+luTdr4+tnDuUk
g7qTeiD2QQyKO7uSfwqA4Zmnwsqyndo9cCErGby+ZSdZ1KkEiTCJxQxZaGoxG+0rV3rXF7PumM52
jDoUIR80DKPgUKIIBW3J11H/ihBdyu5wCJzGbmHjGCJZh0Rd0wg9sSG63Beb9LYXbu7JlmAOO+Wg
eeRJ2R2AGsDayPV1wpYbgO5Da7NEGfS2mpO5a/D24e8Xt/9GOMM567umAEyc0AewmnBXDeuZOEpJ
Co0bEzVIebsaBsvoAz8tRjvgC1vhWZBk677qTBalJEVSNdUsYmk1mp5EByio2/CGpDo6dGRimQ4e
lB5pfsp8GZTP/nCYkT27fqirZ3r2DZQa5Y1WI2eEM42Wx4DzeGk/KwxftSoC7h/oShjIvmzMNFpN
R95jsdtSdwvFH/FnWbBeBas+5EwKtZAMGeUpCEveVpsXTn8AZHTP75XoNoy+NfzAuAqr1/tMGHUT
ajE1FL1CkDa1953uZvHjJ07l9Psy1aqTNYWcdgU0Qxa8pP9p1FbBBHdc1fQzGdQLYRybDLMEMLmj
Ve1Jc1W8DQ+yA7IMjOvhWUe4JOd32MjrS1u/0IAmQ7ZYl/WL1tOxEoyu0iCXvzduJxvtHV5uyZvu
12yT5MmnFPxMHHWhNZ5DSaMueNvg+xspB9QPkNHyTr2/vqx19TNE5GkULIpmdBjaUMhHDScWt6nZ
FZEzy7Xd5pzDLbyX1JshY+B/rieFMK7/r0RqYWMYS6Oh4Jkqvs2W8h0BgJMeSgWjW5MzbhoL8yUM
kesac5JI2StVG5oRBOcLrth7XrZmlUPw0FsKqk7Xd/Oyrk+imrPFUbeZ1yM+GEeE8aQ/mUzKLnbv
DXhlIgdM2I3zWwMz1NeFXhIrU0KpW501Rod5NezoaEVPghtZgzvYvNN6mYDmH+4tdAYz3k/WvO88
9Jl3yEOzejTWbeXvLaZ79GSZ08RowhYr3Dc1DM0he20KFuLm+nMM3pQM6KIDnO6vNKourRcJd6Lm
xz2Yqrd5vCRWZwiOVqfvpSzue7V8Q5J/2wws+KTVFZ7Jpk5WBXWsnuY4WX5ycu5GqlHgXRhObfUy
GsgcotdQQH8GbdoWoRpbBYk9JXtrkD2spVcl9yTxy1I/hzNDbVYXdCaMSrsN/SCFeYuk9zQZJh8i
8gKSnz4OznXtvLzvwMTgUeXSEQSJmG8g33GWiQhKtIPh+YAu0YPuaW5xW1rVK3+nmuIXUrfud0yO
74ttpCRSFqZHk8WcVhiDasbaDdTgOQtSh5PSe0x0bDKht/J+KRhHd7GblEzKxnCaPPIDGedWOHuO
v3f9g9INjAcguccfEleUDEoF6yDhhnDCvMDgkgrwPwj7ILpmnNhFkECJocxJXQVhpNRooxi63VC+
AsiSsY71vQIPM2ElQzpW+qgRfbhI9Syje10UPCl+kjRbyf9WuY9rOIkgazxTumEpJ0PtDcDH9YqP
eqdvlKFbcKzgbX2rTmIo3R6rEdVbYMchnwcyKaQUM4PVTLXSFUTuz0kGpc0JRjErscZ4HckMAVTi
rdtpDwSYoPtGeoI4O+5Mm8VYfVkmojaQ0mdlSfFMC7GyZFPe5E6wCdBnAp8NiRIjr8yURel1IkPF
DFhvyAq2ghk6YB24j3yEAhaTgeyyHeTjblLKzY9cm045Bo//gVMu7HQy09psfB58N+jwckGcaKNb
dlchczrnZvrKMIcM5ac9pZ5JQ9uDRAuPp9kiqDv1obATW3v4B4qvmMCC/tfe+eNh0n4lSwZo6gDa
tcLYpMK+HjByyJjQZB2iTrmTHkS2MBzKPxsrgDBP/UoogHM3dFmT+ExZlAGZW3TkqxzpTdJDS4h2
SjSCccfn4wf+a6A9d6Ul8vcqa4nr5vf3RdQpm4KEHGiTa5h4MnSTblPQkYG4dFszaoisC0/3IQta
mmr6gCkS/Y3UL3MnuwW9jyd5EsAagY+NaxG6nMvQy3WneVodZWaGeuqyYgHgppLxu2gpPLlIHYGr
3kcQVKP7q71reEyl1ZkN2PPbic9e1aTft0X40NbCo9yCtbCS3+tUAWJnw7AQR7CNS893+jjKGi1C
2ukK0HXslBdzc5g1F0P2ViBVm2KsdwM/O1mhbNq+e0rl6TbL6pdADO7GFP2gxWDKaJrSiurbVGV2
ww3fs0B84GPBypv+l5ELr0ra7+cCRFQS378orXETpKO54LXf5ZnNz5wzL9jyLHYmaUxMoWjNptSd
MGo8I1F9FRmsiMepTNM25rVHNTCsYp6tWspuQ23eaYEQmUPbvQxJ4gA13jNw+SVOcZS5dEZlPIRZ
W5tlUu3nnN8pg4Zc9WR1mroH1l1r1mq65zPdSvVwN1ZgQdI1ux4xl4dZSFPou9dySLbRaDgKQJOy
VrGA0uwkbXUbCDJA6mLpexZh2kme9V9C1PdmJX6JxwWtKbJuqa1ulQHvdoicUQXdJwFUeimtWq93
s4rPbmTFr/TxVuo0RpCxHhYCHJRgq0qYQaSONOm5pQWCPsZqrGaPHIs3mboNN/M0uu1G3BWHiZWS
W7W8ZxIpN9MEU1+OGja/1L/k2XvffTHgOhnXiJi5C009E0L5lzTCwtQeE4f9VgXTEwHvHKz5y5GZ
xGLlCNYN4UkaPXYxzKEqjR1CNdHTvqQ+uqx3qilY/FPM9CGr9uFMFPU26XR5ATwpzmuAw9LekhxX
Inmf+y8oCzvF9OX6PhJrc2Ubj0/es/gtCLiqzghFdNI5yAKaPPdiIGbn8vfrci7btYhrPFsW5Uqg
EXVVjTivwZW3aCVH7DE9TJbsdp76wOpNWfUgZ8IoDyIOCbo4ZcziB9JTWTx3w03MbbLxW5W9t8ar
wPKTq9HpmTgqOs3RCj2VHOLsMPyl83dZwtg81u9TLiPmgiJXCUlzMCB9Iy5ul8cMnubL3AYVulCX
VtYzcdFTnE+2qW/QxWPl29qDoXDzg4F7NTmCN6BdMrcBaBQ9187oa4xPuMzpHFWEV9B4qxkEzfXj
WyJdZKEHzDiYUdzAGz2SaCx2zetgEWwj+IAN94N1csT4Xar/SSSxMmfqvyz1YBgl3swiWHl1ewgL
Z27vlbky9YARbqzftJMo6gJES65MYY3RsWSCuwie0ym0RP29SBhJuKNBv7YmSvlzoPxpXABGLDLC
2fXA/ZEdUhPpEHxXYHDqtvEdAvDd5+Ip5Gv/PT/qGmhlvyQtgRKX70nHW+bGsikX1oAx9x0BrzuO
UZa2AEpgxppZe0tdEC2dF6EBTqQdtT4voIZgTvPW/5QFOy2PcqTl3PVZFCEsRfYPeT4AbwVPBLrp
SN/kLIxQbN2JnqTR97GsJBDOA4FfweRpNr8MS2+qHEMn14X8jg3oVnddjbJZE3BixaiYIKQxlcyP
dMP81M79FkN3uk9hLJZGBqxdmA2Hd4AfdlPt/qGJwqPl4bo0hrE8uvKzK82rrRqEKmZcVXWymqn0
Wni36yIu86MfndnR2Z3JCOEpA0VHhJNs+BeSdx622ra6Z3erXhZDKEmU1QjjcuiDDvwmBLqC9MgK
ApBJe3e0BafzJIzFWIy1rZvE02FR5iPk6kXOAT8DiWQIsDX7A+aSHflr9gtXGMRvvM89ZR4Ta4Hh
s4/e4WxPxymtpbgF/VayGTbxtvJnV3IqjzW3f9m2Su0oZSuGGDRiHYYEbKHqwO2gcnbeKzaPLLA0
C3jlghsgjIqvohDeKslsIbnlxoDa4avSGup802sBOimi5wa/MNcJ40IylPdIIXm2CRpGBpNpAYCM
EjlldxukT4zTJfpy6Rx+n65ImZWhL1RjFglQxxHNNHZyT7kZLNUkIy7ahlUR+oNPP8mjwvRW6VVl
ISSiBLdDhf4OPoE+kTeNQ+Yg0BJg5ay3AWMT6eaacOSTRR6wieBLV+ObcGB4G7JHV/ZQouKUOEvG
dCYAt0lxm2g/ctRFs/dcfhCML2P29036H/VVokIULeUy4JeCFZEk0sjsiv6VsDDWmxIZivD/gcPA
UBGa+wXd1JjFJWRH81bdFkDtM6vAlkIMAud35SNaOEJmk8G6//6tJRJlc2ZtKbU2h1bGC3iinvni
2dAtmdl0x3qEXJRI2mJUjRo2RrkdHVIQHfzoFZU7oO5wdvl6/a6x1JAyNOKSjprOwUkQWKt4AQhZ
MrCSgayzomIScDWNairBs5LrHGFiu7Ti5xTXWXT1XVIDUej6mhjOQaLMxzTJRtkpBZ72g2ZVc2CO
2rtYbeX6SZgYaxPJNbp2zSjToSdpWBYaeVV9E71io7mj07m9w7+0XuwYTvtltMGU8TLM5rgvXc5m
vQ1YmRO6yQIfUApoERTt+Jfqkfpy/MZZ0g2ZG7FUl/f1G+XHf9pe+gVUJr1Y8EEn2csQWlJeW1ru
6Q26tqTSzNWGcZjrCgqgBXShagoG1T8+fsKsQ4t2jA2ODF/PcrPt/p6Dkjz6TxIodQFDfJ+khNyu
1m4KsUGY+VWeF0bEwloGpSdTJQWK0CBEanswAaaxO0o1o0PpD/mf3wuhiwldhWn+hZBpDq7kauCB
j2zxB+Yz8SwdRsZ61u/YSRblXtIqwWIawCLUTe6ky225oCGZQw+yiGDk5brCrT8ATrIo52J0QdFi
xgXoa9whlA1TEj0hZPEsrPvLkxBixM6CmiVW8rpPUBUJirs0s8e4dDrjZoxvdWOzBBPjtcFaElGX
M2mpAW7rYAGS1lTf58qjqr7HTJoulgzy/2cyFlEM9EyBv+pRWS98wGmF2v1/OxnKeyxZCQBGcQRz
Q+qW3fNS3ClxzNiqP6QKTidDWYBh5NI+A6cayJ4JolphTztC747UeLqpnN7ubnhfuesTS3Wur455
oSjLANrgQC4mRDUkSUEo3kvS4oXm1GzLQitYr/OcrBAN0dIkM58mBS4vmUxX3wZ72Pce5/CYyN0M
mLA5ogXVgsVMiKx759/bS8+Pleocx5WBvJ2CPjbZUl4J9WpmStt+g6Hjm4BhOBiGkJ4m44CVUEYy
+Ink8q5TDpm4uX5oDMNkUMZilKU4VgIkwXnjptEWs+YiMylfwuIeNIQsBWHtHWU01ErglGnCFevs
HiRZ5TbY1F8I6QKpjOP56V9fG2vvKKuhKl3X5sQXGqGnRrs4ub3++wyLQY+dhNzQZQqpacbGo1iC
zWnfpN51EX/ISpzUjTIZ7VAN/FggwziDNtIOGn4jzuJNLCymNg/bKSm2FVjisjD0OY0VGLLWR1mS
th17rssIS0b9faxys5K+yvzD9QWyzoiyGTNgK4GLi3usG6Bn0cEXNdSMoPMPL4TTHlLBRJ1irlyN
j0m+DjRiIOlRUKXQze4Geuf+t10D9BzlR7K5iSoB4XshPkQdblNXwAUznqvrqf3f9u8CjGgKA4UH
mg4YdFLT8JF9tYipRycvwP2qXeIizf4LlHeEQMAt7dlPvMq+fnJk1y5D+X93FS2FH9eZxG0yomUT
QO1bMtzVILdDQifWJWacHlClPsrBKICctzxuseipW9kBk5iDZxf6lFO7YGfKrus8JvI+ShsNo5pr
zAjbySj6zVLeqlXqFpXsjUn3q0iX535RrQ4QalGU2k0cW5zabKumMTljsfKk+E/mWachexUjVEu+
xdts6GtXHIYtl6lmEao/YnToiYXEojG6nOY/ZiZOp0rZGwHgFwPAU0mmUPcA/Fq5wg6wiRtC29bb
w1awFKvxtLvyDs/rr8xGilVzoPOYoRF4ILzRgDMjsnVV3aJ9I9qDcz7wKgyciJvxO+D4jkB8ocsC
gVg98DOJ1ILzIVIlNPUjfVAdjOwQt18SZvWGXIWLq3ImgzKkSTIshl7IgC33Ce4QwZ9ZvN5eHNGM
nE/ZnzNhlEUtZi3mwwJPDVXYaPw3eXrRWMyM5CeurYcyqF0k5lU0IwbqlldOyExOtxLlTsj9aLaD
+Om6nVl/sp8WpFAGdVAmUZUCGNTA0FwxMNwUUOKz0T7kEzeatVJ9Dwd0b3TAmojANjMk1qT9RDrf
kvSIkcpdN0Zn30K945R4akZuwUm2TjbAlZByqnRQvNBaDrHLCv6Y4igbO2VRrIXJRMSRTGu6Hfxm
R8B8QNISmqze1fXCxNnqKFOrtqnIhfoRfJMAMme2fifexSjVysiMhG7KSuquvxjOBFLWNi7KWhkJ
5i9h/Ur9xdft7xr4FmafWSJYjT3PRBE7cPa8k2JDKCXyvFMeiw2BKYpu+6+dQ6BvIxS+a0bsyTw6
yq6gnysCkhDKl5IAJJt0q9uVEz7pj2SCrfAU+/olYdjNCzAkWZd7pSXdBLPTdreLwog3LqGeiF/Q
ZcBWYszlks45nKswyUcovngwbpundJtblZ886jb/QwNWd+Tj8WONO4wCVh6r82PdRJ9kU1qCkKDt
gHWGnFb9tEjPurGF4zWvb+AfdP8khNKPujJmAeTopEER0x9Wek/QX5OXGkM1lVW/Cp9x7Gf7SalH
UOvcOHPoixjlL2kRmjn4JcJWQ/u7Ow6s5i3yY5f2+rQ2yv/06djFcReA+T0P7vhBBnWGBpanzop7
9TNvorN1Ud4HLXkyj+Y5VDb094DTTHGw0o4Js8xaEOWAmiQy0DgOdW9BU2+jAQ4g4cMrXv6WcV/b
5EWJ1tlHVtDN0EO6YawZjaJOMPBol9NXLnrS6+1UsajgyJdfOapjAv3MTMlA+6xDARa/VHjTyGVT
BW5SEU6m2GwbfUAv5JvBgndmrYvyMnVWcirMBxpEFe5Jl0OMvTax2WqsnCFrbZR7iaSsyjsdYPKo
Bu8rYAkK3riXmSB8fzC9v9X9CNJ3todLxCnVkmIPB7fZFMBpC4FH10ItSO0ZLG7XLQdr9yjDMevi
YoyLJttqktsADt7X2o+xqxjZatbeUfYCCXExCYn7IoMMEnCnJA9N/uzXFgmmrukfZSoqjJbUS4X7
W7XoHgGVrehH8g9FHl0ehfOCR3L3QWW98da91+nAKKOhBXFVLiqSyam0DY3IRKs445CYOkFZDGNY
5FKTSciKpzKG2e0gMQczMw2vcLhN9HxdJ1jehC5XF3mvzpwGcfN22At25ka2/iPexz+A/Qhyto5l
4dcj8t87SJevcy6Vii5DmkifetDs7PhAMjnhaeydCGBGxi/G8hgHRtevxzIpdb3CgYkHcVugrdvP
XqPM1MGksVjIJfpD8vdIVx8jELqELQ/ooh0wAWJ34os63WdLYS7lt+sLY62LjjQGQONEMoI2vW53
+sjHKJOzaqAsGZS90MaxnuYAqgEOPT5+ydhkkuuh7kkZKFsxYP6zEsSK2D+ShZfeQStBOqkxm7M/
Tg0KzvVtY7hjiTIaedIjH1V2eN9qrZn2X8vRVav7AuCN1+Ws9/mcogu6VN3lUpAKIbLh9aiOptjy
j3WVvMiIaHpV23KpsdPnfsPP5atU9rfSpCM8MFrw4/SOHIo/olR44Lr2TjGWtxw4gYyvY20DZWPK
XEGFD9EzXjPFpihN47bbYJTAlk1hqx2S2lpArpl5rKTJelH9tCt0TdsYMFmjkFhSf+Mt0Src5Lb3
GoD21QfdBvz1YLY2aQVKDhhu2LLnlxkaTVe4uSlOlUDGcPRcLnu9LM2IWzbX95bh/mQqRDHirI9B
U4P2n854WorKL4sAdZ78XVOQJhqBfhwPxbeWyz7TsXm2tVTI0isFnzRgbrZRUbPyJdtMneQ2YsVQ
nfUdxHsQDMoGr9MzZqUg5UY0w7alYXsohHbD9RLjjhKzcunYTyKoHRS6VpfyCne0H9/k2JdrTOmk
rFciSX9cE0JtV5iNdcynaL0et9WmQtUxtxYPYJw+xyZcZ8mibLUxAeupksAeRWYBeTTKhFv+jiQP
wAvECL5Ye0f+/yygVEAAN7UJlpUquaVFldOIvTOo8acKFfrpjCjDPRalJGsymtxIYyiiBjtyg31D
GA285MAyG+vW6iSMMtqcDJjqYoHVmFRfGt20582g3WR9yTDafzBPJ0FUdCfUWV+DdhBzvo5iEoQF
ySdv6wzqod3Md7092w3yMKRKoT6AX1t9uG47/pBlOn0AZZeztp1zJcPtItsq4nEfbMI9oT3kbI41
70Cu0ZUbQJeHOwVcpWVO+hTR1hT6qTPtovf/a4u+ZQ3k/iHM/L0yujqsSIOUDz2SFg0KqqQc3T6H
h8ni7uHmrZjZkr9uhU/iKBtiGFGYGf0CtkUgm6fb2Es3pGeKlTtbD2ZPYigrko8V19U1FEYROSD6
RNU+Ris7hlm+hd2467PeFjDkd11JGFfcoKxJm4i5HBpwMAUmBvNvHCB3e4YVWe/MOF1vul7MN3oj
NgvecI2d3ohWBNrAwMZ8qvNd2hbO5Cg4stFntbwxfItBGZVJrjQ+bLEyvX3njLtWZOzcuhIaoEEE
sagIxC7qeiXKLKszGTjoQXh8rG7s9Kd4T7rZgfX41WD4ylW7dRJHlwMSFeSLY4G3h1AC+nz4BZJ2
tOzEFprh7Os6sbpzZ5KoZL+YNJXYaUiHLxqYXmblTmpBEXVdBmv3FOpOAdMUE+0JlKJ2VGQeicFQ
N43f2sTqz68svGDWmqi7tZTxEoAtGqG6jhJUqtpVKTLcGHEcFybwbNvIJ5x5y6yaVXnOyVPbyEwe
IXgeP7e6y6P3v99c373VW3sminLMTZokhV5OiJum58CAJPUHxyTOPT6ery2IukGhPrcKl8LK/pM7
ACvZW35fHmovlM3M5ZxwG4C/xBq2iwXwR9fgTNnHgKfduHWBIk201530tt+xyjWso6QceNdkIUbM
oTm5aovRnYbOneu7u97of7a9lOeeWr6YOB4lfgVZVt7pvU40wdPpx164VzCP5Uzgr+hYYLgs/aHs
iaZNUR9KWNeYbJYR0K19YYLnxET1L6l/MpZIrteVs6VxmedBDISSwKmQZut/KmyLh4omuseDG1bz
GMN00XwZUpq3bd5gjKnrazNVn+T2a9Q9DDELiJZxLWiQ5p6bQ0mPyYMQPRP5A26ewQS7/INyAOcc
xIOgbDl6u7NrXqX50nYjWuFbtHING9TuNuqPGiAgaDnx61cdOAusQtC6BwUV878yKYUEN2cpRxPJ
O3mI5KweGL+D2TjKg2ZJ92h0AfQIKHc7l3XV1stfZ4IpnUxirYlSETVo3pPRhiLOmBXsD4mtbzrT
eJ5djH2iBVBwpufCY7mh9dP8vWi67DDm4D4xOqQV2tSwdABAFXdR3DDuOksI5euA9NNnUwBu6P+R
dh1LcuPK9osYQQuSW5JFlm2jdtJsGHJDD3r79e+g5z5VCaKIezULrTqiUgATaU+eVJvpvrZoUMrx
AfPJghho/W1fz8J5O7sBm1wbIwvVMHyCbfcLfV2qO8Xwpvir4GWLTsR5uqGci0LGsgY0fA1YbutY
7BPsiFEflkcjAJubS19EaiISyXk+k6Q0LBLMd5aW4thWihJQqRwL2r8Izraa+17VkafxnjtsOwtr
XOMwv5btOVQvWSe7U/TYZvcDPWfNwc5O5fAqEMuu7Fdjef16nCOUCDXtMGJfD4ze5Z22x6ofl+Vu
mqufxAv31h3cVRzn4PRxojabw/es5V5Ln9vubfs8ImXkrInSW2o16LBgIf02IJiMEuxQnZwBy4cB
7NqWJVINzoAkap/bsYygqMj2pfnQSQ+JIWi9rvc4rlrBNx1Yi54qbHAoPYA/0Ul2KF+/o/IyX9Sx
ERyH7zcQOseazhqwfXKJ5sHtlI9UEvXk1XV/+UMB+DaDuWAjXpYz+Euhf61CG50N8mCN5rNdjaey
6Pa0m7wmbr7Ipe7Jo3mStf6xqAuX6tFuoeQ85PLsNFbuYnPLY6eZu6kanLIGc0krS9/KUfIiTd83
dNmFuVoJPrlAffmGRZFOiSJluKMmPknLC6T8O5vNT9jlfUvbSYGbL4YXNfN08mIKK3qiD83+fuPl
x1JJsSEVOqUHmt+6/Uv4oAJpejKCZZfuEuqk37VPokkCkVDOznRjVFCjwsPPm8d23EvKYywEtKw2
Om0APMGejoXjPFFUN+KNL/9sIUSt7bycqpMZgMjhUTSqsK7EV0HcYSYTOx0SLC7ACmzzLrXn+y5f
LmqTH42++vgnRuYqijOYSppMpSJB4+LsrIbfk8XP/mc+ddaFu7k2zmZGHaUSmH90LykTp7fgZPZ1
C9Lbyql6EWXjuhpcj8PZzCWibdiOSD905VOMMmh5iSxBPLI+R3I9D1+vq2KtVzIQAXnT197tvOJu
DIqAgO8VO2a8ya0P+Y4KOzbrkMYbqVy0BXxmJivsZIzplm1kt010oxnLLUHWD4KyszB0FqghP+hR
LemY6CBcfxe5PGP5+4sNIqyvPZx340qfGhSfMPYmHKtad7I/PuI7O9mNAek7vcmlDjZcz++q9tzo
92b2NGI/NBGRTDN1+DU6uUrioi8sE5hYNQWSQDHHVnONfryXgXzffmTrZv0qhrOI4BwfrXTEC8jn
3M8aeRfVscBz/MaTX2VwNsMg2WSUdswmqayANQJAyvepel/imL+IGgGiA3FWI1M7LVNV3FtUZz7A
QIeq6T7/uzvjrEaXhbOK8iHi1fC+kTEtlQvpjdlPbH19zlhIbREqHcvQOp8N1YOqxptkpwWPBzpd
HaZ757O6r2WH3OUXUTS03pf+//dMZH7mo0GZosslKDn4NUpH3pXHJDuxL4a2xrfMi+6x9saTDnbl
zKc/gn7eyOZsiWTWdj3nFiJLWXKIrDROToc/Sw//o5A4IJe3VVY+2qz862UWAISPWet1hrAUyn7k
t58QQlj6cWMqiqIpsXsM6ROrKFBPAU+UfD/sWD3B+CRiptp0LhDGWQvTHvWFhkDMFACRGxlxseQG
KHNBiLZpkyCFMxaU1KAso7g3BkVjsK3RlwLx8mahAnIGA+OQRVkzJrbRRecCBiP1jMhJHrOA5bta
wMY2yEk6WI1biGB9my8PZ+TsR1X0Ut3UIQae8uTYUlS3RvmQmClgXJ2jYFPbbIhKzL+px1z1kTMo
EpH0pmb4KtZKWb5iYRaC09Qjh+Uk7dhxGye+Sz4B4eopn7Zt2W8q9lfZnKUZTBp3EhohGLBtwCQ9
/4UykJe+gnhxv7xInqiosKZCbBjGwv5lHezb3Kvo1NCIlwbiBt86/vf7v1ePdSuHexBprcp6lCIm
aTzWpM3g15wsYJYTkPUg/a4IoBWrodetQO5t6HU8M1IzdrAwwK7kt/J79SUETB5ATTc/Er/wqO5E
IhDRmru7Fcs9FVKCp86MUPGlHXmSZnKWy7+2NWTNtNxK4B6EUVDyz2yeGQWdZLq2Sp0sNgSmhf0K
by1vpXBPoO8bQ05bZH+9DKZl5WTaD111p2UPmEwTiBIdiNP4qiKkm0u8NssAd0yBfn0yum3f+9v3
thoW3xyJL8abZRyqCiOu/IcYS3HSJwUjIWBcfqA76lqRcFO2QBn4inxHxjQqWHJWJ9U5srqdKVHB
zJBIBPN6N14N/HITHdi7iuZHSQv68X9ebYaU7PbWOAOR0TTKaQ7IQR1/NyQA3UQGb/3zY68dsSHK
5DHpipyD78NCbXgGe1j+0DraKTxk2DkyY3gmwz9ZuA9+tbugAAz1/zK5W6v6MSyUcQS16MfoAxo/
fvdmYwlttQdh5V37BKjITrS8fd3QXkVy90jH4T+N8hTohv9+Q8Cq77o9Gmdo5TAmktYCLsc2EWBt
+b3tFkG1V/CKz/UB9DegEVAeyKXc54GICW7daFzPyNncYu6nEURXeGFZCNP6UksfWqI65pQ5RUnc
7fe8FhjcHpSztFU7hkpTIype5Ad7TBzSBxM2T6IGX1ya4XlbmOhknNHVI30a5gVusiwWtx53k9J4
C0I7tXnKVFHI8xvfdb1HzviSspgmJcQ9WtjLgaFkxFxsAb2NNpR1P3psOHk+iWBoq2QAtxfK2eE4
zRpQB09s5JrBR9pLg70CDNNpHrYvc91m/TgeX0mOB8sE6cSMSFy+jOXjEgkgAquQrJuT8PVjbLdY
5KHCNo78wOgI6VPhdk5xQDR+L9oOKjoLZ0kKk1I1WWC9+upLFb7VYjY3gZ7zhV57aAZsXdfAuKks
x7DR7pZJdazMuteNxddQUdFHxTOH5TFL1cxBVyPA3jKAkqePttVdQmye13vlY6tdosp42v6QglfB
l4iJWXZ1WoI0uTRlx7CwGNUKaPl5iS7DHGyLEr0Jnogt7xolalhRKz1IHzUsfp9MFIqj87CLwApI
L+ZDcbIPop666FFonJUZsK9aVgpU8BIt9Ks0C9CC85JZ3hlGdI7wRHWtf5UG2xkkUY9R4Bh53Dt2
c84yASjdU4ppH+e634/lX5NNBbBakRjO2KiTkhSAV+PZ0wdigzcqcYZJ4ORFr4Q3LQ01F73X8PFQ
uQhHFOoqWYCNfG9U/xqxWpqB3e6IWHjOnkSJ8nrWFNSOwX6GGk3dOqDod8sASwMOCJXB6gCq97Pq
1/fzQfJE09TrR/whni/1oj+l1pGJfIMM91Z4nOxXwQNY/05XAVwlZhpkidS9riODGt4T0uRYBKE/
YYA6ZJAgDMaKKk8ikZxxQ9PKKFULXBCDkbl5bLttXTtqLaIvE4nhQiNCgB/RGO6iNd0ozNw6Ore9
KI5lD3VDPXgIppxaVWHZSGiUrnbi5Rxr9033RfiZ1k3i9Suxs97E43JKB7kg+EppeC/FWNsQpNpf
ajG4jSmqmr334beOxNmmQm3jtg3fK1rzrtgbfh+UgfKhemCLeiQ39OszUt1dBIqWxm3B/jnuy324
E6baTPO2/h9ccGSNRDXH4b2Lx6YHrcMEIo/IlUG7JAIY/qaOcL1fzlrlZlwbWQOQcPOxOihef4mO
yx0LimpgksG/6wlenUhtOMulV7PSyBPOxuojSBm9MVBO1Zv9efbrQ4fh7fEL2GhF5cPVEj1s2H+M
mcKXfAukwWFqICc2nqwAPf0LS4iqV4TvQP6JTNd6hHEVxlmWyBikRK5gujpzP+o1Jl7ewM41mc+a
5ucS3f2rK1X4au+UFjlGaPHcpT3oov+GmXalD0mQn4xHNMSOkteexLTY2+YZO2O5d7moud1FKJVq
5b2MpwiaNedfnov9F26evjSkWboUjFVy177mX1lbpTmh7/FiupPLKIWwrMcKXRGe/TeR0fXzcSZn
qMZ8lAqGUQj6HcgT9sVuAW8cW9rZe2A/80IsXxVPyDDj//tXr8ic9cnHaCRWiii+gz9iXcZoZ3nR
wQZ7iLin+eti4/cyxPWQnI2psP4x1EektfGZvO94Sp81f/5eXGBvvNojTntgyybq+7x26GvooDbr
C1k+REfmjE+PLpNEJiy3Yi2EPlj2reQMx2HHZlINzVEF7eNt26PwXPvaZJdS0SLGVInhdIYfAnys
V4dOElk5weN4D4JvNFcNuzTMImR+LfAX07wbdBHqViSBMzGkDls6lDCj0bQPw+MgnH5g73dDG98N
6s0R9LknY6EBeT5myn0a2s92NGRO00++PjUXqZG+TbLsUxq9DKX8MPbJx7nU/USrPwiswHYwo7w7
sJv/iGXHyYj/OGvWgZ/ifQwDi+TcENl7fIcqviPvhT2DNbTJjbd4r3zeyDRAX6rKJUYJ2CYW6g97
Jcg/pHC/ohqB6HCcqYnsRaFyxjBtA/Z29ZKvGviXp/72Jb6T1m99Tc62GK2NbCGX0W6drX3dYR+I
0dR+U6efAXM7gs0EWx3H3Klt5TTKJIg1ycLIQbJPrO57aLTgs5jj45hYB0umfpU3AKxpzYc0mg7d
NHtlhQGfpUwvA0ELQE7iU9cpJ9JLIl0QaT1ntPJ4XgqZUQMazkcdPHbIRtzMTQJWiijvI+/PKuk/
jOR7H+9GD7CLMk6nFPLUGRMrxSGsLpHUu9sfRxSbvFcgb6Q00WzVtIO2jY+st8Ig+/o3QIIQZtJA
5N0EGvee9d0I06V6xKptpP29GrTSt0oL2vpp+0CCr/RLAbqs42pckOWESbefBsmVxlCQnK6XETDE
hP3BxLB1nkGpSMu+rYA39Iomc6YQeAHrJFmDK3WqWwEOlH6My7usFBTaVi/vRirnrzCW1WXKgudq
RKc+fVCzvzIUabZvbxU1r9wI4SLkNk/CsjVhebV7EwvYs9fhbGBjQ3eSXpJAV9Dh01ykHl9E3lhw
OL6dIxVTwUhLVE/CkiIjUOtL+gdgHF03LMNgQwi6xfvFsWxVIC+wojDS0uNiWp7dZp7g+la07ycZ
nGfMQHzSUAygvHelGBinfgHCdI+pfnSZS+wkF3mLd1wrZ1x/ksiinJsnBSoeaaL9qHp9n99NMyg+
+zE6q8B41gl4D5alSr1cj2R3UEsvVZI7uqhHiQDq0ujHPl52iTXtLIteqjHxTGW5K60eWGDDxE7C
7smop3NuE7BnxG+ZFspOk8+JM9nFHgY2iK3uQ0ffFrP6TG3RQ2aatnUwLsbv63kY42FQANECMwVo
ENGq/y84Q0VfjP395v7CTolbM4QYBXsQDTCtyy/bOrFSQ/jpAzHNvxEQDVXWlRMETJ0bdYH8bbB2
j1USbEtZs+M/ieGcbJeRolf7EgRyIK1Bndxd9sTrnBKFAlDICUyR6NvwrtBsqkRd8JTsTHbM4tJi
cq/MS6eeAtvwlOGlL0XrzVfS2p/Ox1m/pcVWT1WNoefkZLcY6NyT0C9JkBcY4hFSa62Yo5+kcWYw
N+igkZElmEl+HEO0vEojfLBavRAYXIEg3iNGhtGrOamhHYnqF4b2UEa9R6xQkHzoAjXn3aKVzBUm
sHB9WCowulU0BDaVj9rYfJF0WqOhp05OKA+zWyTJPo+VS95EzkSxcTU1H3Si+pjFOYL27gB+Wy/T
41fbTD9EieVPufqxa+zSSUj4VtDlccmqZ2leLiQe/HaIgimEwKGtj6PVnBnje5WqDwOlT51dvYzt
4NCu32mEvCRU/pJHe7soQT+vTpY71fVOMVNTEPIIlJdfedkbsxxmEh7kXH/J1McsThxl+qJ1vpnF
Tl3tpUQIOFzJ/W7V6T0fvrEBodbPsWn1ClLN7oz7RVCPzUuuvVuCBDAvBgfSJMf+tm0TRN+cM202
CXUCXhvFG8tTPR6xEm/790W6y1m2NMTAhabgIsfqdbRfZx1+g37eliGwnnx3sZuXBGxfyE+suPB0
Wp6Sor1f0iQIo8UpY9E0wVrf4fZL8c3GqC+ativgTjWMsbZ33ROYeEAZmBxDz9hpKGmpDkgeA9ub
XtIXEaPy6gcjim2zOQMNcIafXcXSkFBqLUNhxALlFLTtHzmJqwCTpZ43eqhqQ5J3yYwv9k4aAiw5
piH1d7Zk80FUh1h3STfSuGAonaliRO27NMZv0Qasjj1idR0mIE+i6G5VUW6EcXFQNY1yIRlQxmTy
qPZ5aO9MElQGCNwM6fAHOnkjiotMsLubVsMCIFCTfu5o7haqW8uPJZjU1D8Y09L1G1HcEw6XuaBz
AnXUg/wBlYcgc+3PWiD7IPnfV5LAGa212n8Sx71oC432QmUv2sSumaN9Kl0Ja65dO7D2mXhQdtWl
3xyOC1myrkrGjqrMKpJjsesOySnBRq4scaxDcpihJinqxyrqx7MIa7tqum5EcwFMqJLaIjPG9DV7
dG3S7WszOwxK9L93Y3+6Ty5oqdveqLulUzDW9VkyH02zcnqw1myrIxHdI2c2ZGO0rKZXEENUsa/o
pRsl/bMZWWdtkUJHyqunMsu+US36gkj0qJPKI/O8L5V5Z7RF7FAy7GQsvx3Hchfl+BqS6i9J8rpQ
7V6RwBFIqk52Sm2EG68aEkhZdGqa9l5tSeRUmf7c2cNlGeNHOrRPbdXtYyl7QDToI4i6S/LkRZ9R
sF6GzK3K9Fz1c6AWzbEshrOF6qTWRjutxkDoSFx9mXd6qt7F7UhdEmPPl5k8trX6zdCSr13cdQ41
yhfURI46TS8LHfcqBUQjXOSTFtV/Tam1NyrlRV601zBZPi2KOWDsrNlt37folfDLoFp7SYYplBTP
Jq8FMf1JRhtJnnbg/zgoefSxWLAhTO8vcl64UyULwheB6vL8X8uQgsxqQKBfT9gPeRja1pGbN8ER
mbX8Jfm6vg+Ls6ahnpOwY1kRI9tePOT92K+uO2wl53/Bty2SxhnUIh+0oQsL1VvywZ+W2F1m2dG6
JJCS9JkgunT60jz2ZLm3ovaDrocPVOmet48sulbO0updP5g9zTC1UJ3y8AR47FB82BYhcO/8GOGg
LNiCvuBSDU3x9RlNJOHM/Bq4/9biWJxNXfq6mKIcPlcPdIAvn/QjAJFe6E1A+F+AsEmwm4HesXau
fRg+bZ9vNcq9URrOqJbRoLSJhVitN0K3TUFSFJNThChmVMb9tiiBt7c4w9pW6WChPKp6E4LOvv5u
W4uzFN/n5lOkzM62LNGxOPPaokktjYyJQ7Z6cPstj9QafaPp3/pONF4l+nw87sTAkUbALv+hj4n2
ywGpkT8G4SFxk8Oya9zwawcIrX0QdY1FwRpPD9ZqEbaM9iCg1wzbduoRJQSwjC/yxzqMPTkfL1qi
fkiq2Y3q0p8nqXIWqfiThOKqQPzcoayEJpbQMwUyyT4epp2tL3eLYQniN8EH5ccMSV1HVSo1sN82
RhaaADwhO5UEhSIiyxZeKmdUxkXqkSdDUn5gY4bhp/RtcssD45ZWC6cQoMeZIm4YbZ4zLNOUogg7
XB8basyOGSjXUsRtf4AjujUxPElY2KStMfY4VGwdtfYhaQNZVDMTGGObsyS6EXeLbDcqagXUaVXf
xAKdLqwFnlSkB5wRKSzGv1dOaKlLBqzHmZiZ1+swlIloXE0kiTMh81QkM8ahMTKOigqh32P60I7P
Mmou26ZqOxJUeaCJSdOk6TPUGaw+d0Bq4OZF587hc6YcLfXLMAlREiKBXIpnDlZLaL5AFw768X09
OfirrUP5IrkxgHvYF96haiuDtz0TEQlve1OVB57kCKybQkXlrNLOoPujnWAyR2CLVR5kMvdpvsSs
lg9SrkfDb+7Z1tnkUf2UYL9u6MQFKgEomQO8LcRFbesLhql+ztPzMcwqS0IhQIuk/UK6p6ifnba1
d7lS3Oeaeool6XVJyGG02gBFSdSWqZMP6l1m0L1CO2cORa07gS1T+fHEvi7VZCrwWtodZetslr3t
qvcgUcWwYOKLhg9EX5fd0E2lAizF2jS3MDLNMjvlfKcWiuD1iyRwNmakvWnRxUbWZL+MwEjVwfZb
XJtQurGT2Ijy8xHScKLFBKAzKvJsfXCLWVsH/WIwbmogO7Sw2UXkxLejInAv/Cwx15K+tXILxJTa
ua16x2gHr4kuoDZyTW0W3N9aF/T2fHw/zVISlJQJwQNs893ch05qvGJ1jmsrpqMXbjadlfKrKVop
LHga78nZjWL0M8o8cccW5bRHUrq19K2Yn8bs4/bHEyjH+2O4kRICC14pFeKwwvQl4zGzhY1WkQQu
50ntEJlcazJnjSF3fZf6eefIh+YU/23CZMbHEKw8obd9rHW/aoDuHfOhisGD0HVUN+dcRkU4ju4a
K9rV5ccktQVO6DeW4iqFU3wy2VO1SK3iped+BxjH0XpmK+EMF4tWYC+3j/Q+dvdr1HOVxil901hq
riGbQqtG2tF+3tnz7AyKuh/DATyAFNh+epK7ek9iDXvRJ2w3VEBjEX/t2vrQD5azzPqlt2UPP/Mp
bPTZiQx8ERkbl5Pmc2GBPG5SH/pcddGU+AQ7bGcgmu0MFwM9mBlKx9RZoube7lqkqbaEhWLthaSf
Y0r8ef4+NNmnPJp2UYWUaAYUurPglfs2oB31sCIMFNGTZ2vSs5ErjwUKJbE6PWNFg2eYeesUXfM6
tuldrQ6elE3PUae4dmQHtpC/VKAZPC88SfPUaqQKGNxWQ12m8DVFPhDJ8re/lkgMFy9osR4uCbiO
vEQ5ApvRltQpByEXJXs7GyrBM8CPmlzO6oCym/Y0H9liwPCgH0bNYfuFwap/ETVaRBqvc4/Z7Btd
R3yneNmr4oPL/BG1LgMzSg0LEe7JH5A5wfL+UPn3Zt+NdZoHWqVAMcM5Kg9D96DaL7n1uv2h1oYq
f5LBvuSNDJXEdhJqOBK6eJ8x6uHLIxjC1PtmrxzZsejFeKhFDmw9g7kejPP6apx2YN+Gy0xl6oZN
4dbU77R9V3jVeBkbzMwIjinSRy4IsPQ2VyUTAm37QrIvUX/sQ0FWtm7or2firGGj9eYQARnkDSiJ
6ql2ULRkv/2x2E9s6TtnAqtCD0u6TMAwGNRdCHkgXejGGcA7EnoGTX8cy1iQqgtE8szKoyaVrcWi
b6k2nD48z3nhJObsWPQjcndVtNv0NzXXH7docIaD9jXIiCtkNqwgidqEkxyr/T/r/4R9K/ZbG9fJ
0yybcpoP8wxZeuUyJo7Yy9w5d6dd4YlXAAvUg6ds0AuziIB1gcov07Eu0GipKkEkui4CWDXMZIOw
gI/cBwoWZ5CyAvhk6adwHp+nWBEoOXuYv17ZVQT3cIeIwEFiH6yXqajcoC0W9+fOzE+W9Afk67BL
V0ncizUyk9qjiecUq2dLOUlykMeC5/SbyPYqgyn/je0z8qhvJ1a2kY/hsQYtELhJwDFRBUTQHxJd
G/dwjTEKZ8vAxGdWYRCylwMT9Q5TH3onNkR7Q0Sn4uN1Q6JKVVOodXpgS5hjoIMYAW96FLGQCPSN
D9GVCbmQDJChF0/qTu2XxtEb6c984I9vxEfoOfZRUK1DKFvNfgpMWgyOuUT5AwKQW23j8d9yPjUS
CLyQbRi7TvsLwPNtyy26Kvb3G03r1VSNLQnvZmliP46ks4K9Mf9OBOfIe6ubxraHgbFk001sMNqm
9NO2iLU5rp+uiXv+pIzzoU9aVrYed2x6ZPli7gbw4oXOcAnvStEDVbfNzTuK9ebaxlCKlaJBtBqf
F384JEf1ofXjO9kDH4IrrMas+4OrqnHmgOgSNRtWi2h3/SvY//bd0QBtEJsXIx+2b3I9HrmK4gyC
roTqrFTw5Mkge7GZ7Iwx2SmqLMAVCNSOR52BoMWy8gKmQAmDObKwLyMTVAcEB/kFb9YUpq2kOEja
PKIoDRTBUe6+/6vL4oFcdqgXREZK5M3pm6Fit1OMAosQEi06CRfbZ50BdG2BbLYaiVPh5y3rg23F
3vZZ1ks3Pz48v4cytauolmLcV6Y8m/KXwdqHyuyO1jEjQsg/09cNZ80zQldpTsdqQGg/fWXM6BTz
Xqxoa1+il/D8z67IcFec5DcRa4roKjkz0QMQpOgafLc5d6fYzJ2mJoBGTLvtu/xN7nK9TC5GKAEc
zCTC0ohD/mC9ti+xl77FdxqoBZLYgcvbjeD22xbKXubWpXJGwi471B5syJywSI9N7WgB26P2Z82X
69E4AxFm/Vg3ISyfKT/kQCyr8a5DU3f7LCJ7zqPudOB5iTJCG6NXUJbAnsf38icJINgz6/9Lz9rz
tkBjNRAyVdACWu+8QdwjW0qZkomi4dM3KKeE8smkHzs5OyTY3miE+ZdEr7w0LWZHLYFCkc29KhdH
ya79JcdKybAc7wqZnO26D7B46K8x6sEolxWla8WL3y2z2/V9BqBya7thV97TULpTe3NyOgujeCoW
lSrlB6vqG9cesO5sqY/KTF/a2TwQ+nfR9S/5bH3pddkp9PxbHKE+lwHvrNTP6ArvjT57TafpTcXi
F6ITUGrZrjLOzwni0l5TQXqexKUzBap2xljF9r2t2vHrtfEwjbm1gFUsWTGU7IziQQv/3v59wWex
uM8yjnSaZNKjbwUK/gQcmWZ+kXu8pi4X5Cir9u/mJOykNx49KpOpWXr0LpvYumil6ieKBeDRCFh5
5yd1LHCAq5boRhz7+424XLVibQLlkCclHyr7sVIf9VFwd6sG4UYEu9sbEYoyRxKZM4bEQO/3BFjU
HSvrivoyIhXgbJ1lGnHVMxXIqtmZwYaw9AIlEykBZ9mSSaV6PiFJoZ3kKaodTHn+vNR+2Egft9Vt
PUW53pnJaUGttl1SyYhLSAM/qyTfeq3xNR1j1jX10Ni4zNocO0mUekmefdsWLtBAk1MJU8+HSY5l
xQvRz5oHR5MGZGGGkxR+i4mYbWFrxF66fnNSTjtamkmpKUE7WpAOHOlB3S1YlcNWo8gPxcflfcI8
3tkBC2lFUNm18eufhHM6E9t5QjsbwwCRkml3sVacwj535Sx+UJsydvpZ+i7L9WNpVbtY0dm4QIjZ
Tfux7/VvoYUB+EyuXCWN3urQvNDc8MsaNc4YA+PlfaHf2yLunHWHfnNbnApSCdBo0kRsrKo5Mzw2
26bSvmRYVMsG0oZLBpjAfvsTCdTe5DxtXFZa1rKITO2+ZnF4LuIc7mTMHEOTBKIEqscDCmc7UrUm
w/HonPqaNB4bJJoZyYJE110tj0UbrgVH4yGEEtIMMpnobo1K9Vy3+WNnhyAXoIWbxMXf29e4tpjh
Vtl4Jp9KzmdqUUz2JaP9VZFndwrLnSxbDybIKVDWc4jUuEZL3RFkkWYWfa2Sk6QZ+wJ08QuQGLXW
PREpxbxol7i0U/6S1dENbeSaJfbqtPadiSckR4pvm5PAJKxNQ97+33k4VhwbcTYkrGSCTpa8o358
X53iJ3PXesuu9GQn8tWTLdydKPg+PBarN0MEJhit8OYFpKbj5ykZncj+kDbft7/Net/i+q54wJWE
JbOJ0QCR2O4UHzuAA9lwW5/RKFfYItr/UVP/RhwXTlgyord5BISgBka/u4vap+3zCLw6zwqE5lI0
UraYUVJjh0T+XBvuOIkIjpgT+iXSvzkF5yi0uC01syYIiqzZqZXvnWgll8Ac8AAr29CLcDbxVeb8
ezz5s2q5NUCxnX3WSbT7kyszTA0phUEI37mSdEvP8PgRQfaBot5nSAUTQW14/b6uItjfbwKhTpbG
WU2QGaGGltjfUVkVONP1z34VwH2QWSN9ZSyADzfmCwLhqv82KoK6zPqLvIpgf785AzhssTq11lFw
0oddNqVu1WhOskxObIswXOtf/yqKc84FCfOGGIBU6dKb1H2eI79rsSldc+xBFNkxt/mrJl9FcW41
kqO0ji0oWocZ4LSsHQ1D7PX8LRsuXXYMRftAfmNurvI4l5oY8kQarKGBuWGk7YAovoQ+wQK9wp+/
CBferpbtzB/S+BZVa82DLrEiV35gJNWMrkE9MA5M0Lsctl/ResJ8I4trT9VtNFp2zbL/rwDZ0YPp
J5NTvTH0qtOfS78Fo6K3LXM9v7geT+VU0hwJprnw8fJkp9OvcnUuo4uRPRbp4ozNp1T6vi1PoCx8
o8pqLXlUWcqU619Vw1tiX6te5fGxinyavG7LEpgMgzMZamXX5TBivjghpzD8MCyC7qVIEw3OZJC0
GEIQazJNrA4AZHi57Axu7+l+g9m+RWShfqMfaL/plmYbMo/MKha1k/QeuIf4sPhsOyb4Xz/Q/eSq
PrBTb6Ji1Pr9/RDHt3o6EquhlcFFqVG+V7MkMMSzYqsyLJWAqkbRNM3k7BQxCyuTdBTz2Cyh6bON
T9FR+/CVTZwjDaWuKHpYo8bS9RuJnLmy47bK+hSV2MFnK8+TXXYBka4vPyxozqHUdsJk0V7UzFp1
LjdCOZvVSoadA6eDNGAZnmidumDNuccIkLet8atW/yqGTwHKJJQbQPYwUa/Xri59MwAtIm1QLudl
aN1tWe/F91/s/o0wzlpJUqhUc44zGdjNZ/jmR+qX35u9ekjO8qHbsW1dkqffyeDdQg7q0a/b8gWa
w1etiNlOYZSxfjQoWqQ2983Q3m+LWP9qRNaJaZl4dZxyjjReYonCic5a6aTVUQEgESvvBIHHby7y
KobTyCayE6nKZdZZn9+KsPwsV8Yh76mPGoaGhAZPowJ2uM4/KBVGXrP501KYZ8zgHkYy3edN70Qy
kolc9gatCpqx37U93ZWxkKWPOYNfvjh2FdgysVRD5WmHM8ztZSZBRmFgIsjwFdQa0leWOjNIg+ih
rgZLN8LY978Jlio4imUoYBnK6WWYH6IlaMvWs0qBEV/7xoasqSDtNYgGYpefxSiNGZZ6Cf8eVd/s
XncxiJCKCqBrqnorg4v71MImtlXAycog9JkfNFEpZr2yYV01iDMvspaaZci8+LsVPYcZxs6jPVjC
9+o3sDFUnzHoexINiqy7v6tUPjQiDfaSRIrB3NEIhGaG3fL6NwUNC6DjXkT909XAwbJhuQEyQd+f
y/r0qZvHpEFhTbXuwvFzp7yABfn/SPu25kh1pNtfRAQgEOgVqKJuLrttd7fdL0TfNncQ98uvP4ve
Z7ZpmSl9uydi5mGiJ5wllEqlMleu1erEMafOMQJZTXx7hH9lT3C/MQQFsl7AXnLp0SCm/gR8La54
iJi5kRffWa79xL9CjQDcwcWdDML2X26pt+UKbsnSOex1G8Ucw1e+Z8cYigSVD9GXyRlP5KScIPp9
jPeyG38bILVateCpnd0D26vhhEfH9Jof5vOEF8OXZVCc+3np3Q6v27MRK2tCfG1RNTH6Avmudr/w
2cdf6+cGdKo2FFm0x84bP7EvswsA7AFzeRLTW0fSWJkWYm6YN2XQd2gV9d/rC8reuwp1QOB1X+KH
EAoToSejppIZFI5oXZdhmFgI8kl07sM7kkjex1txbLUgsRlfpGkwjAHelnP4CJnjgr5MRHIdbr4V
3r6Z2I0nRWgHgGfhOjyB9/ZQnxckbOvLSqbbVe2VHeFNMgGkN9mL1OvC2VTfjwfiVRCsSCDVswwP
W6fQNVon2CVucJWxksvWKIQZNetCFK9x5avg5otP9SE/LpCtP+q3rJYoRJeaD3nB6go9bGI/mppy
trTev+3im/fnyoQQQWrNaqa+QQAzaujy6ockxU2Nunz7R3XnlSEhZgQqU8J6wlGKleCLYpiHuajv
MbUOkkb1UYlkusayGPWLKHKVGCQZRA7w2RYoEqbDggkSRL19aer4WwPmo8lWvudDcdFarnrtSA5j
JWskbB41hmTBsFSb2oZwlI2p6qcuwm0b1AMkVOzpms7Vd8uU4Ws2r7w3O+L92pYoC40xfNGyAR2s
drnq6xH3dNAa9Nl5TqQEQ9sL+ye/EwFRiTpZEKpa6lPH8PpLkeYjP+tHvqPQx9Kd7AuGGT7/gZe+
ZXm/rojVZppdEuh5BS/lWuQo074PuMfaxwx0SrcNbcbflSFh07K0Zj3N8VxIrEdoYdeyF962W74Z
EANwHswdsVS2RA5zz+/DHXQTQJwGtrk7RUIdKdknMRCzaGADZNExV6RWu4mWmGy1Dh1yodufbDsJ
WS1JCMRWguZixtCzXdJKBZzc8U4JXCtxZ7ClObaD6O+qDQg59kQi1SbZLZHqqjWasipDgD81xSPB
xQp/SJa2/PQbTxkRKTU1WlclDc5Ws1uwhnxfurmbnVFlQ6ZMjhJrG2S8UH3+52CJWKmwGdIyqqAA
F7Nrle7mbqfnn0wl3aXB9yB+TqofXSU5WNtd8JVNISwnphbEVY6TZTWQiflKR2+cM0cZJydRX+s2
3xuK2zPiSZa6WS9dmRVyOq2A0HBkwKyJN8gyrxh/CPb5sUAvSCbEInMSIYcbKAdMHUI2Hgt94FaY
TODpF/TvlpMIMSNu8tbOW2hckvvw2uQeqpZe+y17XtBu0R6iFF5bIyEZvPlrjRpH+aB/kz3tls91
4yeIGCoToOTUVFBiTMjFmo6jcazLT2EFZKesDLH9nHvbOZG0LEt5HygJIL61BwKdX2C+4vB3MdM6
1vvbfiLZu1+EpKu4n+lTWJo2zl84hae6y09NOsjC17szrlNLZwz8urqqWbqIOyoUpUl7Vqs449Nf
y6hx6oaX6gL1OIffySYI3y1IMLb8+2pBgR0TszUm1bNG89DP2l6tpt2//GYwQVRCdEOzTJOKeUdu
FIU2jcbsqZgjsVXiktGQVEO2VrEyIaYcGlVYOUHKyBvyE6iywY10ewnvnez3NYgTOMhoeJvn9gxM
YIsSRYMStv1M/Mkb/T+YihGMCfdXlzVdXqqx6iXm1zD4SK3n26t5dziFvy88FrSs0SujRd2tGfLK
1UfjzNX52ujWuS3MM7dN3b9tULY9gpMZUVh1Uw+DtfWzUl+AdXBvG3iXWSwr0gkzVFWzUQwToncN
NfOITsicm/E+yT+0xYPWSUBz2y5ALIoehkYY0YWoSrq+Ns0swq6gowYCKj944Oe/6QPVz/86VVoW
9GZMjJ8sqCAOU4WYyw0wN9xNp5Jq13GUPbYw+ywG6sUQSB9BDE0hMUyXL7s6/6RtDFSoJqjyNemn
eDKOVAerfEAvw8JuGzIlggZ5uefq5ATjfFdXxWMbBOc8HzxaVK5aaTuQ5kVOOnGvKcFDVNWuwrof
Uz8vA66eRs0n9NifMw0i8xgBBhPIpw7iqPk4nXXWfVXG4U5X0ckY4i9qi3oGnR6NYT9rzR4b+pnP
gZ/qNRBveEdo6Y4V0akk6mHMFVcDPKDXkOnb6KLSfKdn7edQDz9PkfkF3r3TFDzEh8o3MYZvgk/H
MA2PQeoMuKKTEhWqU7VkFzSYmlCmb0YPzufqizakHw1FuY/a0HCSBKuf9HZySGW5OBd+ANhQZxrX
PM48VQ/uK+jXOiYUpRhgOVoEbnCCRLN4Dfr4BVfdt4jrmMYG+LrMT5ySPelijDK3PufzLrL6Q9TN
13QwrkbduUb9WjTlcxfXB8zwHse+vipK+qjQ1GHjRwx5u4FpX8Y0O4caAp0KMKrR3xk1Cn0BSok0
wAiA7bWa4gdlei2RYof9jxn7pgX2LqpydKhS6xAqEMWpImTDhZPkr+WMCXxj+Fxkxb0RDOc5qy6g
TjnQjN2noFBRpo9tlH63+ENlRrvQAiKQ/MiZframeG8r6gXJ9sc6Lvdwm+fSDj1elUdWQbgvBDl8
ohwaNT2wieMh2AUfUoN6QcMfbKv8wNonYtYHxlXAmbPnrsGAKwTosxHrsPNumf7OHX3QDpw9BLbS
gmK3uWoqZsh7vxpmIINSJ7DAlhiYXllXbmXgfxC7/GjUxTGYUOsMCUS2s2M6speqtA72CHqBsvcT
1vmp+gxxC68say8Mn0fK93aJ6pAWuWaPIjR7JnXttkPqGcHolTH1jHDYJx3E1tIQFA+14oC/wAsj
5oTaFzOEX8WGM1agRoXQA7Urz9AZmHT0U163+3JKjrTudqlGv6BeAkRDf+rK8EyMxCkZO/Q1/r8A
+obj84ABfQsDv4S2rlkrLq5TUFLBZzQI4DTWiQfFMuxVHfKgdpo2AXlv8zOMaldrLKdKywdom++T
oXiwAn6scY7CwTils3FCyD3qtnq/8J0TsL83keGkGRxQB78L+M9Z3fkq/sacfk8MgGFM46jy6QIu
Iogymj1CEN+j3fTE2/EwtfMl10x/4twBFhJygYGrpeWd0VSO0l+SpnxgdP6hp/rRSAMf/OuuOple
miRe07Y9/j8oCSMdYNPgRX33rWDcCQ3T0YtXEhaHIFX9uuKnelYcJYDWRDy5UBC9DDZEiKzM0zHW
q+h3fRqCGA/9O7M7zBF+cj8+8jJ6mJntRQoOtfWpy4jlgErAA4OZPwQYxCkZxGNZ8hREGSB137Up
8AqrCt0QRYlC5V4+hOcobK89m5/A1nwdM+uIowEuaNDy6ZODB+tPzqwdy7O9aoffxtEECQdzOzXZ
hai87FKjQ1Wlh9yUiuAAyFxZ3TctgSpC4lOlddOGPnBz8Hj/rTC688QiAP7LfUYah9ml39lkZ2ja
eQLqPze+Dfj9ljl9iPBW1g0TEJWaqk4DKAybAsc2uG9NjdOicdobr2WiOWaOPdTb/gNTQIyYWF7V
EadLNSe3werQ9z/TWN/lSfSRq9V919a7vkx1l2h3IbXdvEjveAfFlbq5gy7GYzyanmFqQMQme+gv
+FX1NQetnhrlX0006gYUM1FS+kztfmcGoAkZames6dWYfnJCz5atHvIECIaOfW4ZuSgMQ0pRWbyW
Q3wdItvtJ2Nv5tRLTXtv5MWezC8sse+MPtzFDX1Ru9qheudyeHXP+WVQn+dh9pS5ezLNQJLWb2ZE
BsaDNSiOQDteyIj60QTXftyhExl/mZvjPF+09K6ev6hUkkVsZkKmZuhYPsOBE5rPWp1GVj4iExrL
15JUTjn/64LRcqFbYE0iFK3Od2ALrdTDpIEIiJciGg+htS/y5k8SemglmtoCwHnX0wpLUK2REQrF
kfEtSD5W5OvtbO59E2tZw8qAkC9OLTEoHbGGca8BmTlDqW7hxh0/LzScwT07QUzgnhxzTz3LkRab
ueTKuJARcRYp8YQbxlPT6bBAD0cG8haNyEjptxKvlRmhzlGXesYHAjPdwkLbX3n5r2Uiha8oJMVR
iEmmcICFufmQGPsU0z7R3STDtW169GodQjXDaINIb41+9kCIvuum0UkKGZ5BZkLIvEMlSMcGbXWv
Sh8G+wCI9G1/e19z+v1LiTXQVqVj3y4G+n15xTMYkiWmrwBPIxOdkqxErIBWptlPVYuTQ4bK6U1g
TBJJBVLiveJYqN5CKIIOsNBbB0M50PpAZXQUMhNCsMwSlnFl8aseOcxwsZVTEjze3pHF+X8rH/3a
EBPwFTQrFrma318lwUjUPkzxKtELzdfnFtPh0EPnFfIW5v1vpoTHdlOnnIGLECU/PjlFbjp1DGI5
EN2bn28b2v5sb2sSPhtGu0Jih1hTB1qjrjm0PAT9j+HftvKu+YIvZ6jUQL0FcBcqDhxA08LkujXP
wBhgkCj1MfJOwYdmf51nPypkAh5b/ryyJo4INKjU6sOUqgBuJfsUF42emJLSy6YJjeiWSYhNDLEG
3SlGGimJMgPpecnMQ9m+3P5g79GJyxdbGRAC8QhSJpR2YEBpTkrxErYXjC5dAvXORtOqCs8pOfbZ
IQ5A1mRC/A5JvuQHbNX7DI1auEgBurRE4H4zkCoNGn32zPsFSxiegr2JCfu/+/kyeNJ7zM2v5b5Z
E6438AakeqTBWnfKvxqfFmnPFH1pNz8qp9oPPe0h9GRGN/cQxUx8OOBuNLr8+6rI0JKejLRHym9X
FwOMGFn7evsbbhuwVI0B3QWnF24IJIVTV4A+F7KvjRPxxOkHyXW9XJZiRELW9v8tMJFc1AwHMM1z
WEj0T4wd6/DA6c6KK9eMJuf2YpYfe8uUEPyAI2J6z2CquCy8ufV52kcH9fCvS/SLI6xWJAQ+Ncgw
ZzgtKzIjR0+/1cWPSHnieDhQGdvke2iEYEuIfUZrxNQYCILsboTgN15rR9RuvPRXIVVxq5foqu9D
t/+iHmQF7vdjTIJtwfkaow6rcIbzNbtaB9kD+oHAH0ODeLh03qVesFBe4Ur7qrJdFM4ZmZuumkss
uQLcn+/Hc3wFLv6kuBAFcvtdBG7i8EnbpV4sPW7vyTeFJQshLV7eOVOwHAcwkmSvMdiQe2d0baf/
CtFOKOiqkvn/911kweJyfFYnHOSCLdEjrHY6kf0io9iCb04HygbaBpLjsfk6WDuukHE2Sown93I+
MAzvNbGr7/ilP454JJSAt5FTCxlbxW8e6g/Dsb6TbezmBUtUVEx11TIhV/v7SofMGLN66QTEVenn
2egMVfEjtOipBGNbonNXAbDidkDY3s+VTWE/idUVmW1Ys8f5c5FcseahzZ0uO4Thqao/2NUXZj9V
JViPe09DWsGiH5JfsBn+cAEzTQPgnYoPZJb2UCgoAfxuPW1Pl4b6osl+l7ut0+Eg6QeI+x2Hg4wS
XmZWOLsTQDBUL2CWY6Ztsr05Dhyr/8tYSN1a9/YaNw/saonCxnZxWipdBFvJcVFEBnzLr47AKBxv
m9nsI6DC8M+nFDZTwRSnxSE/69HMYy8gxsU0r/6Mx/oCQAWzvOy8LL/73XVC0B6xtMVnxZKDbo12
Bg40FATarzGGRXVQ90vWtP3p3kwIV4mVELVhmIL2RpQXixEM+jV3i/xBC3bolzQEugsyrarNN5ux
WpZwpXDKzdQmsKlV3SlL2j3J1c6de/rAyvHFJiNoLOwMPYj6+xANuiQIbSYcK+uCY85Jj8nk3kQJ
pOg8JKh+RSpJT3M70Lx9VMEfMzYGgC1i39r+SU10VPcfQDnsNOXHxtxl5cfbbrm5IENdYPA6itSi
+haH51vMxuckyquhXeN/TVi+XBBvf18U30JXQwNsFn8/je2zHYU+7/41i4ZgQsibbGTRSVEhSta8
TF0l1H/mRXbqGN+NyrTrCkX2+llO6ruTtVqT4PbcSNoITcEZfYTIjznKtgMqpfmwi+JZAp2SbI8l
eDsQYKQ0LNw6xtR/6cv2oNbVp9sesH2iVssRfJpFM5vA4YJ79aS6hpuewrsBFHmAYPq3LW1GJFAw
Iw0B5Q2qlb9foVMCge+0x6sxoY8G1CvRb55l0nnbWcLKiJAlhDbCXhUEOD4jyOrjHpoeVof+faY+
Ua3yQxo8m3zajRaKC6nmEgiuugUQTuNkJQ66vxfQfqA7Nd4zTq/QjXttmv5opjLA/vZ1AM8nJg6f
pYn8lCpg60aQq6oHBdHea4+L2KsF/Pi4AzJ1L82Gt7/9mznh9rG4XiesQgMRPZ1D4VV39EeMOdT2
3CNzWsYCUOxU/7Vq06+T+WZU2HCztpqZ5YBnRDWQEz1Fq6s4K+Xk3farzUNiauryFVUUjoRDMqEn
Z+gtgDOJ2aFjUXpVIxNi3a4WrGwIh6QJ6iDDTNzsWU/LIVlw/8q1dwxoQ7fX2pdlC9tLMuAbqm4Q
2xBiGkEjaE419AtS7ivKper+oFyIvvc/f18IYamKXSljfLIqOYZx7LTzPZWV8zfD5MqGsC2gi0vL
vhpVr4Ag24SG0mTflThkibQctW0JFZQFPqW/kwAIOrMd1BFnaekhFdQpBsUp7djtvt12tP/iBf8Y
+hVKV88dlqXK2MSJ6mnfgRa8VKBkQRHFIaBPBy+i/EUnWdiv59fKXhC2tlGoYEWMeezlzUeegLmk
8uy6luQ12w85qqEHzNBEMsXBVqNpsz6MATwBedMXMtevGqefGe7QjhinvqX3zdjhyTWXT3PWfQa3
geQHbK50ZV8I21UUD4XdYgstSh17AGghUV21Hp2skbTitjdxZWrJalcf1VTmiQw9TJn32n4OnGWc
tvLC57J3AIGBcHQucRvJ2sQxV2OeE02JZ9VTIsAQdOtSUesUBeTYNZlsIzcDx9vixAo6mFuIDS0r
vDKK1EsDtm9rerh9CjYfZ0tx3mBQlsd/f/9+SQ7JYH2qVC8IAqBjwn1Z3HPFdnT2oTS+3La1vZw3
W8unXe1VbcZzOnPkdnPNrqWSX21Mzt42sXkzrpYjXlJ6WgVGnKteF96X2j7ML0UoSem3L/uVDcG7
J7MpNZLDBupgYOw9BJMf7S3X9CmI+nxFqg+xvUUYegWAn2HESQi9HMDOFkolgJEp9XEske4M9icT
uJQoNL8oEAW4/Qm3o4elUYyXMGJS0etYw/sJhNtIuqD1fAR9/WG+QuWhxhxG+2d348qY/rtPpIYa
1VGGBxIFIgMi83uuyGaEtmOEZWo6Ctfoq4jY1VBhQ9A17bJh/LjgqCOvd9rTMkH2d83j9gf8NSDw
7klh2UDj4a5fALO/rwnk3knGc3zAwY2vgG7slnEW6D0f2h2HijB157PtmVBizn/pqJkYc5QW8zYP
gr0IMdsaEgNxtHikUC9MKZzGrh44PQ3z1R5+3F7n5nG2F0J7y0YhRKTTyEsARWiLz2pDB0g5arJq
/XbBGQhqSi2K1pHYaO0zKHr0JQ5alBPompuTz2vLL3n6bMfD06yCMCFA16qKH5Ugfqpmeg3YuEdK
cao19a+m0I4qTY+g09wPwfiU1PSv2x/g/YzKkhKvfqDgvE1VZ7wJtGWjhx25LLT+OSAO3V7fQ2fU
LT0UEo+yPsz2E29lVYwHlGuVreHlFfePdnJf2a5eA4FEvgbdC5j/MWKRO+DekoWFze1Ga0bFmCWF
aws3bROZMR0oXpaGT/bmGWo/34BmRT0aUjSu8ooqjexpvt3mejMpdibTYozUfIlEAcHMFIRqM9dk
TQzKgcqnEFcFT8mB1dkVSOjXzJ68aQp2NdQKHT5pn1KTXBU7lgEyNqPx6jcJyXw71LlhLRemZilu
DbDsyOqfbcj2RlCATGskj7edTPLZRYKz2qYZtGCQ3Bf0qJnnkX26/fc3AwVbMEB4caEzKwSruZh1
CHYiAOvZJ5bjIAO3KKl7yEwIF2Y1TnyuliJYEwW7lMbHPOGHVkoTv70zbysRHDSCwB7VTOC/wrH9
2JTtB5WEADfG8wMAkvcKbSTL2j7+qH9YUHMwdCp2tc2WT4A+ounc7HpcKTh5ujN6yWvn5370Da/X
4B6EzbvYs93be7btE2+GhUSKtWPAEopCkk0+BOXFnF7/t78v+ESbJ1mTA63jKQYEpjogT0f9w/9m
QvAJrU2MuIvw+NL5jxQSFbLS8rYzvH0iwRkYAzBHU5Gmx3aHlmG3JzY/23PqN1r/rFbB8fZyli/+
7sp/cwUR6g+mTV4oBZ4hkQ4wG+NeUp7r/l6lsXfb0HZ2trIkxB896M2kmfAQN/xF1Wg8zI/DHupc
bu0T2ViWbFXC/VYmZjZSilWF86FQF5BqA7DjNaqs3e1VbUeIf3ZL7ExB5Zy3Q4s6nzEBEP+hzWKn
TCROLbOxHKrV6yMcuKVOOR5TGd1F4/eC7XoZ6ZfMxPLvKxN62tmqouCFn5rPhpI4UXbl1Z88olb7
L5z9QDOysung2Pb83E2fSSG5byQHR6zrGnpcAsGDrK6zc1fJ7mPlEBWnpH2sNJl7ScIYEWIARIsj
sKmiokiyj4aZOJ0p+VbbqdLqYwlRYMzi2mYhFlOR5xpFaqoe8/HK+SFj7qQokDEvnCkxJanS1rEx
l8sGkzhACIvqzHBkDG828GYe+Q37FHLTnTHw0Yy726dmMxaY6kK9g44PI7+EBVf+FkWdTmcoTKPb
2R+L+7/1cPS97nBfBnpcvpQY4NamhFAASQ+CnvnSK4MOdAGtBeI3Rzmx8+bjem1HSG5JoWcQDsEp
bb34WkMDuv487BkkWmtfkUqGbzng2pgQEqpExyDKAuSOw5c5P6e2pFSwFQ/Wf1+IB8GYspqzpWjK
6ucwZE7UUCiQy9jQZGaEkGBoZdykC7Kg6jhIPboDxjjvEuTIf+RuCy8QXYqK4vAcwPxdRAOkog0k
3avQyfbhz6IGdqB41A+VzNzmqtDHxCygxagqKmgnxGI1lCNVCJieleFSpwdTNmS9eVAXeL0NVj6L
ibGO1kGjDL/OT0ZetH46akrvK2q8j5guSRA2V7MyJcQ6IyzbkExIqVRKjmVsObHZ+bMyHm7v0faK
UCtRCUObT+ye0GlCNUDDI00P7+Lq42zvBwwnyPiENhdjWpg2XMY1bbFCpI8oH1sa8Kl5djLHT0b9
EtgyxMN7giY8rs2VESHiWGOr122Lx5/u917/XB2yo7lPT7EP0BegX2D6fV76mqhY/gmSfG1ZiEFt
2bWJkuCJZ8Ufyzh0BvLUGy9K/6xYYEZVPlXah4FKQsVmKFqtVghFepoz0+awmYXhnZ3nuyLln277
xqYJXEq6roPuUhfLYHppB1YYA8vB1e9ZckdiWXxYduTdHfFmQBzgttQ8r/oII88YCQShIfRLLkDM
ugXAMdWTNVxohAgVOrm5A/JZcucu5+eWbSEtHgOSx3aOxaVUOelRf7IGzbWryAmrYVcbUEy1I4mf
bJ6C1XIFB4XYh6nay3JrXcfs2/RD5/ZhGJq/bm/br3Lh+6VhvNfW8EanYjkR1C5dos+wM+WgCe26
PZQjdqPG/bJSLwqeMqYSXZgRfahRE27M9GSxfNdZ/MkwvxaB9a3Vx4+mOr/c/lnbq3/7VUJAg2Dx
OJMa4Tmq65MSc79ng5emuiSgbeYd9M2MkMFxC0PnqQYz2TE8gG7ZT8GJVUt5v7ayXrAa/Ocbi8Mj
QIlXYJ/AN9brAPVM7QG39s6yYy8mmLmLiUx8dDMzXRsU/DVrUDgeCNZl3ddH8B3cAffndsfsJMNp
bJ/6t5UJXhorRRATjpVBZgfA2YvZSV7y2ynb6tsJ4ZLxomsGHUupvR7sHQAWntpzDCQCiPs+ypaz
WcxffzghUHZmApbSCtYWECOGxhehqqVxz9HQdKazcpShLbYdHa1UwPuRzIuVdFq2tFbtAg/u7uvY
No4d7XQiaWNuXtsgev2PjeXfV4m8aszBXC6PrnSKuZOXrT/GmH5mERQBay5BwW/WrUwLd4AKWApm
JYUNm2MdlbGgXPI4bc96JzhpQECQxxF7Fh3A94Vigqt4Ul7JxaffBbKVXWHrcpa2Q4Fy5i9w5oIv
bvYLgev/BV+8eZ5XppZNXX3QnnEd7QO0P9Sy9VD68dQ+3ufJMl3cPfZWKPmkm4dsZU7Yv1FvEqPO
UXocwAGQTfOBpYMkQZDu2rLk1ZLCye7sCvRz2LVpF3FnUfVVX6O/xl9KO+PPwLWh1G1Jipyb3r9a
mRDmMfRRVpMOKIE2gXMg+ZTZ3GFG492+TP7L4oCgwn2KJp3Y6lEbXH2RgZ5GiBnuo+IABv5z0SiZ
PMh5eJq74PtDT0ZALzUrBMdwGttIjWGWPOknfYc2iuJG2u777ALHC1B/Bgpw1HFkGIJfy3l/Et6W
K5xALZoMiJYgiKWf5j2KeNAvbNzSD7zsrD+o95rfozeJqsuH5oyu/IsM/r7trm/mhYPIh77qgxnm
TeM7pZfekmRG20EaKd5/tlM4fizTWY/zh/OAxlj1SA4KtFST67BfPqviTY+33Ue2HuH4tUh4+8DA
eobyuqBqZO94qZ8IZy/HY0tVgDoEGddCGwPBvnCXu5gmC+5BLuZCsXUf74ezrNW3mfysPqNw+IKx
AGN8Dvfs9/SEi+6sAc2+0MTf/nybownmyo6QZEHmLcltG3bMp+wlvYK7+cyuYPk4lKWz0PsrnvJ8
26RkZWK9PMgKLQvyX1fB0hxvDyCWwXjU/+joIq2YBRF0K1DhGLT5lLWXhslyn+Wg3jjIIpWYVvO0
LSi+nO4H/nDFaKHXQX2ohkTn/+UKlTi6WCcPVaqABxfrscgPaN3o8e72tmxCF1aeQITIANxzGo4p
1tNk+uNUKUBvpZPTFd9T1XZrwOR7O/QxiIWYqKnu3BreOBI3LuLXPLO+ZXw6lxV/hGjJsZ/qPc/4
Lueao4blzp5rpyf16+0fvO1H4FiDIDcAMmJT2ppVVdeWVKZI95NZOhhRdNLkyrUPnIJDo3JT2UN9
M1WzNUpsFZzthtgv5VlTD1GHAiWZqJsM9SHhipsWChbIJOdy2xTQG3gOgxJL7C/GLG8ngyB1N8nP
Tn1puwzMOtBT9m9/w02nsm3gYVUV5IhiudrimpFC6xiQe/WB2M9skhwS2d8XfKrlpExiDX9/yq+B
sh/H59u/fzNFWf1+4bJpJ61JmI6/r1g/h9gvm2PTyxCN26V2ZoIpg5kaxZ/7PfsCX0rWTxb2Ijnq
bgQu9mhPvb/xO1IO6s2g8mZLDI5W3JamwXDKg4/QmvMiV3P6b6mLivtlvCtw29z+fptutjK3pO2r
xHIqWGPpPUong3ZHgGizoZRqDcchkfjB5lld2RGSLRoo6TQsSc9CrU2g3/B/i/myrRKDZFObPaRR
YaepZxUSV8ShycAcSwM51Zy7lc5O0Kg453btqsNw0fJBhhHZ9MjVSgWPH7tCb7IMzgL5CKO3HYX/
nBIZxaTMiOD2gH6RgdPlYU/Svc3wiqrqT8z+E1Y+c7UWIbdKx4grkCzFrqkgjr8v0wudJG+Mzcca
qDIxNq9juk2s9Od5TaOpQzKgtpmbKo+heR66+2Z4IuEs8fXNiRKKEihOMj4QdDcEZ++sciQWlkNp
4DYzmGjQluFaf5ySCCxZEGxiXX9eUOF1AFXQyPKs2vAqEyP9ur63+Xgyu9bhauJZGd8rUHgkRsgl
v3IT+LT+lcJHb01Q85gt9nbBWpWn0jd+1KETHlX09iBh/KBxZ/rwJ4UOqukmxVWj2pY4PdbRIjIb
FdsAKr1zj2vGxg2nk05yZW+yFa7siFNkYaEqEzOW7aYQx+xHLQXrWQS+BDIlTmGgihTZCtS5LNBa
mkXqJGEKbi0EDRMT0GzmblqpICBTmyNIAjunCuzBZUNvOhmPr3Ya584Y1vdZqSbuMFWXpnklZvMX
MaL7xqruoiCCFd3wJiv8ejuQbl1064UJgdSGQgFtBhQdZiU8J7O1MCzftrAVqtcWhBA6Athvp+lS
J1IPA/cLFntd+VrPsofH1okEQwEmXEGVaWIO5/dTkgIoo5g17FDdcHoVzb7USYdrUV7VQJLkbIUx
ioO4DCRbYLEUTMWs6UF0hQwuLB+s6NL3uTP/SYawtiEcp4olSWJHsAHmaT491tqhGf4ghlHLsg0T
FKYW6B1+/2JxhiGfyuzR888QNQAEDAunY8dUe+701rntBZt+trIleEE8gQsB+kTATM85Srrlsdd7
yXJkJsjvywm6cMbkLUzoIT8atLwoU+bdXsXmxtuajv8wfC8xoypRgkwqNBEgHHWJ0zPXTr2szrJl
AjIJCGWqbQOmLKyijUI9ihoVJBx2dacn4fOc6qdi7GRqxFvHZW1n+ZqrDEobZyj5khpsY2CbG0tn
5ui5ks9RcZaCojeXpKEArqnEZECX/G5qKihN6TIfO8+Wl9b6pWqgHdPIOGWXyoL4rrVwS2JbMH+N
ua/fzbQliA11dJ282fLj2iXdjza/i6cX0t2XoBu+7QmbzZC1NeF82ihHDclCnmP49NT5YC8EcZdx
kNPCbbn12tCykauNompmcq3A1xuVuzSfnY5akrO56QqrDyeUbBKbZ3a97E+O12iknNXuG5lSxypT
J07+hMQLMAyMFDKMheAk/b6csojtCWP7OKXUdMsoAIY388wwkqxp86vhz2MWT8XjR2wcoxNvjHqP
7UmVB2bc6Y1/e/83vxkBfpYChAFuA2FXlJhAv1dHZTujsZPXX1VlH+TQnDujRvlHS3kzJWwPNzIl
SiOYUsFCN6H58Xx7Kduf6u3vC8fT7PMCOC8gskLQI+sRiGDrSfK1Nqt1gOD/53OJvcqxnoAtm2Cj
/1597Y+IbMelAab5g4cXx320k8GNt7KOtUHBzTI7KbJ5wW/XzXMPHtJYezDi1zD9cPvbbYeB1cKE
e80eq2AcywXOxsnDoPD9RNSXpImPUFh8DGnlZmH0hYZgxMznvcT28rffBbyVbeGqoCyv/saoG378
yPfBsT0BGuglDnBn0k6YxEtEARCeIDkEn/fChoesnn0iUynx881rAlVp0JOaEB8Qm5YTDf4faVe2
3LauLb+IVRzA6ZWzZEm2ZTuO88LKsMN5nvn1t+F9TyzDCnFO8pKXVGkZ4EJjAejV3U15is6UbHlS
ybGooWb9Y3vKrtbx+kUMBrXlfiZDPiz4XKJ0HMZxJ8TpXabnz4mo7bohhjp2Xdw2cVa4+opK1VD7
T+aon5e6hFEtmXJXlQu3SMYgkjR7StDeKJo+VJ9f5Eq4jcQqUJc2EKQsWOoOWtQaRMLlQOvF49Kq
aAlZRs6kXf8sb5PG4FA5TN1SNWActeb3cSmslteJxgvAoE9RClUjV/gqcCL2s3Ry9Khwt78K78Oz
AFSM86KooGaN4inDSUfMvgydxpmo6xBEoDICewt0Z7EvyII8SyJekGjjkwhNeb+DN7UGwTa7zfFg
AP6pPT3zjqfX4eEiKJ3di827kaK6KGbMXtrhZKerTju7a9tYU3gDBWO9dCXoaZeE01x/9a1OvwjL
lEJSKqt4mUdWLPt2B3ToLCoBltnqEXex9uTJP5LdalOTwtAWT1Cb5RyQru6OF/GZZVaI8ipFHeL3
uvLPrEvunKc3mVS6cad8T7qVczy/CvYaLpwNDYwzlb0NXtVZFQeC3hI1OhfqMyxSbDN8ENLI+YNE
vYjDfM0pVcBu0Gnt0ueWUbTeTNB1rJuc3fLqergIw3y9ph46aTZpi14BB4C8sWS0Ei4173H+mgMD
pDGgjqNpABD2+DerUC5PaHOcMJAjkZXDXA9+uuQ3hSZb8Tr5mjE7QlU8qCmvd+LjYsR9jSRJaMI0
NNUkbOxB6EQyD3BTavGQ3ON6OnduhXMMUS9P8Hs/r2zC0TL7MKmvEVVZpl7gusEe3bKsCnslg6XU
Ej6HmglhqO/lwNvCPl6CvY/CXoPXkaFlWZ0qFGRsYKaVuAZk8CJ/+vyvM2f3refVh5yRsQ+GSlir
slDFijO2sjth50qL9IA7S0658WEjYIZGq5ELKAuXcJRUYyFO1H0VidtDtGN7dfECMOUMeG7hKjcC
jC7yfQfX6LLmNWd+OCEyQ2DWb5eA2j6Zs4Izh3BT1ONp1iFNOJJdPNWHuIiDJmtmzqg+Us2YoMxq
HuYhbfXexCVtkHylMjuFbdpksGa3AP7yXo8/Mi+ZcAz0GrXRamo6EmQgdDN20JZwpMhScU+865zZ
rbx//y19VfzLBGFKkUnMlFzD9bRTVIu1RuLzQqaHv0sRphiJw75LI+jVgDThlz2kyRqeGB93/phi
pEdFD9so4AR98enuYXPnU3pLCM3O8hShNbL5puzIUeJs2ZzkJxSsL1bXVKkoS8OYODjqO31Uejma
B/5q8lhJnybPZjwUGoojyYeMnBKeR+vH3vf3qUcYhFgbYelwY0oc4whChl166V3hVr566uGY4UE6
4JVKE3mxH++18/bgPtJ3mOAMehhL0uPmTFNANaPUJCqYoJ+IpVmrm7umQ3jxPuyeTDwGS5ZG1apC
7xSnFH+Q5W5sHmZhsoQSTIPzUu7D4qe01Bws4SA9e8MV5qD85omiOHBH2pdt8TPTm1Ns8mQ/ebnI
QMhaKENepghD1nSfZIJfjOpu+3PRVfTu6MrMHoMVatwLtTpjz8p3MCcKMj/ZES/dc5+l6Z+6FYcB
jLkFTaDIsadQd0XZ7izlm7FrYc7iyw+mnwfTzeLnBzhPbQ+PN4MMiCSwU5Fao1EcdelPGZ55DJFH
cvz4Kvh+CtnOBaUkuKRbsdrgeH6L899tePddfu2nqw6mKzzhit2fbuQTLj6+DBwo4Xw+1pUOGaIV
BcxVwCzodw2oUNANd1vuZsaZRpUBlLDtJqKlgPtSMDxpjJzebDkXODQBPiYI5DpEKi/7gUiial1R
jXqr4A1k9kql66yyFQ71snilqNqlEhsQS8g529hvwOotKh34BdqbKzRQyhLpTzeZ6ku015ze7T4P
juIugfSSPG+n4/XP9RaOKUHMJtfSWEE4VfyH9GeNWmT1tlx8LY2HLrxv44wDVNc/3FtABkF0tcoH
0VAVp1ep8sXNWnASkBeAwQ9cWU6wdEJmhGsQ1l9Wwpmx3xxQ3kbAAAcJm4YUck2cStIfC4ncrU3p
dtEctAO6uibxWzVJBzWRzq1YHVNJc4Y+2yvFHIQ5r53kOuq//SkMmJhlD1+zDBhWSF/QrmSR7BBL
kb2dInTCfr8OoNb7PiP7yiiqPDdkZwZPTtL+WQVXHVawQO5klXfw3B4Q5PnfxwpbNE5DAI0iVxKg
QH3owE09mmfdFj0Q7vwlIIuj/Nge4HbGgHz3Puic1Es0gWTjkOo0pCduFyPv95n6o+jLKYQ1mOLo
KwwpXmTe1SVv0mj8C8jIjbiT41DCkhIP4fJ5Tfbh+m17iuTru+V/Mg0qfO9jSMtgpoO+ACdevYhL
p4aMO56HvRz7im7j7s8Vn9AocEO1wxq43qHnInYLdRc9cC2g6ffYSkgGQhZznXJVwQJUb6kAFu32
KJ8jtE+2vsltqr46uVS3Ef0sOgFH8v3AuxS9qTLMn5x8uZMzHztAyeXHXJ3cixjMB4xgeA2rrwkH
s9Zqd9jTDKt/hsHf7eRE6CfpT7Fb2q0XP21/1OsHmou4zEedCkUQVhlG7uKesgCreyEC2cSC8Vx3
aK0eLeqam0LxSb8Tz5zQV9fERWjmGxZhDupBijJICOR9EuRe+Bh/023aQAOfG5+cV84pivcdmW1B
a6OobKCpBhLbFzmMrLr+VBmP26PixWB2hkbD1hbCzM1BMLtTzmHsL7P5J3B8MXMM5mshutmrBAVW
2CiWZIyP0M8IWg2vf3ocCOnMCcfJTZbeNOsdFOEKRXZ07daAFZ7pJ/PtUnE2bc7M6QzuSyTN2lID
BCfzk0BuUs1LI06I61Xx28TpDMxHxSi1IFKC4+2Ffv+A67fZr5/TZ/raaJVn6kERDM/k3IlW9Y3n
b8wbIAMjq1TKAjxziTNIgWJmrjZoVow03E7Aj48KtPK/GCODJA3EtYxu0SHTXP0cFx+GW1HuN+Ex
DHN76vyh+mTyWhh5CUJHfrH74IVdmVQFzu6qfDDXQ5SvVtber2bscMZGV88H2L8YGwMZmapPjTbX
iiP6ZA+ZaF9yOipy68NaHZoaQDEr8ZoADSWczOF9OwY6cFFeNURBc0BThVYML0/TgF9LJPjbA+RA
ok7HfzGRQ10PQ6QBoab4mOqDFY3/O+2bSQ8GO9TFaOc6BOD3zqtStB3ehUGzy93I47lFc0bDCssW
RYbhEKxobd0J6n0kcN6ROB+FJYuoQ7HUy4C0AwlymvdV9DUzXrY/yNXC9y3hDBYwMgUCJwtuLcc+
EBR/IhNsgI0A3rV2qMic0pc3HgYgmnZOUqIhu4fh0A8/QjjI8BzseOhgMOgQdvCEaTOggxzNVibp
7jTmcAv2cjS3DCY0hMwXOdxzn3R4qcAghDyMddIpA7bF2UtMR+WemenusIEMBoMMVQya5Tr2uLz3
213tFf64b3bQq3Ini0cl5YCQwWABmPY13MIk1J7p4krqoVlgnqyOVoZMH0HH385A3swxkCA2eqyp
sN5ywuyhnA7QDt3+fQ52s/1Gkq4Xaztg4kT9Rm5v4Rgkx64Y8xSkrl9qvK0kVvlyiEVFKk0URsSv
TrRVur4JvcRf9zA5cGu/4PWAcObNZMqJJRohMFziXDyHvh4/phXvuYgzcayM5SJo4RrGmLg4P2eG
32WnrjhoM+/97mOn5nvAZp+v1YmoVdaq2BNqXD8Rxa51+bNeqZ9mGWIOmrY3ehXK59EO76l+BVfu
sq7sse1OYixDonxwwiHk7Ia8uaX/f7FN4eK31YShwW44kZshEtx1kJ+305IXggEMI4WntIm7AAhZ
wYMaKjVEbjkri5uSDGbE7RKuqgy8paoB0U3pCe4AepTb7bQgc0I3+rY9ptf2tg2QYttCqr6GNHk5
4F4bFnq5k8ZWuNPP9DEisxunOPY3ObSn0CNxI9m0WTs8L+iWhgptxvlLeMc+k0EVc17npq6RvOQ4
QMBZCWASBi97eKvEP0VPcbMH1L94k9Q47+yvRLCtKWDKjwoXCBnOSPRuMwk6O8ks9ZDD52Pe63Zh
d0ftxbR7FzT9QP5GgsUihQVPhur5704bUHx8n8KFkRUtMeh+Ic+2sIiZFeVfi1b4sf3JORMNl8n3
cYRxSEtRxnjn2/FzD10UWEDYwpNpU39LqtiteZmnRZbMmeiPYlPvYAOtN+8DK6kqFAOhX9ifPkGg
OxgNTz/mN7ovHug5xzzExynoX3Kfq3O1XceAqvI+dDXiLq3HhYkj3Za7JCgf8L6snDonPsVBug9d
6U7gmwtuFwBQEHwfNKpiQelFBP2XWxHb1LBU9xW39HliYdcf7X/tZThsv4+lZvMgwd8Lt23e5M6H
zA138zm3THBTolveYxhvNhmUSuDaXsUpginSYcru0LFSZ5xCmlMVaiJb0oAPMvQ0S9OhcBRT8ULz
vo4X9BrfysNdOzxGxh78Ro+zOGgi/B4M8Mjyfh61foT2a4tv1n+Gva2b7GNHsOHpAXmM8T52eXw7
3kwy2DPXKzqDJYxyUvaacjLWuxz4wxkT/ZGNMb1O9cXeaIpVXEcSXn4hoVxZqpdDWRL60MfE1u0+
yPHkrHnVbfetC+55toQf+0Tfr/nX/7+IrSTzCL08zKe4V736tgKVBG4lVn+q/b/MytclchEKHU4g
nZcIlejPRBmOgE5brngXNryV9rqFX4SJUTb2A03M0YN0prvetKgah1dPwvDEux/cPuxpr68+F8Ha
IZnNpkWwsniqBmKJeJ5q8qMuuHziz3Z9AxXv96mfzqvZ9LQUWLPhLlFTD9aZvFXNWV6vleXFeMSO
6F0VIUa6Wz4RcC2yyUoqOK5Kdo6XRP2x52nWcb8XAyShKElCBX03vNybnzXwLAS3DMqf1ENyCri9
D5zaGG2e72cxn/O1bukIVUu0UU/4xT/L3aBDmmWCzE6Pt6LmWXnUeA/49Ge31jgDJKkgVmJVIGys
73ATkAiqY2ZBH/+jhW7Dk2fgZOXrnebFVxxTQYnbhAYTfKGJbQNewaP5WRyespzniMzJSla0qO5a
iDYKWNWDXrwUY2wnev6/Cku9xyiZqUuWZZHDhBaAUPrdjUK6a2aeZc72yQyKnu+zYhJTZewGhEi6
GncpcHRocieUWzcvO3cb7nkTxlQdgwK/yEVBKJwyo6i3DKmytyPwltTroeLi+zdVmuOtFSGwoYC6
VLgRFENHu4IJbP7EOzV/5IYzn4epNtYxzqWIIFrvRSdjPx1DRzqDHuiugZSiI0ey45v5GDmxn/tU
RmfmiQDwPh6DIIKqVOqQIQVLAzzBorTFJLeq6C6XFc7McsoBmQEPRWw7ue8w1KH3MpCLiwiGirwO
DN5wGKjI47JUZRXD0Qe/aiEdlT+S0FVNLpGUU/+y3GKtR1XX0TJxBLGO+jWg/Xxf4UJc4Jo1/Obg
bJjoblNoQyXzjXQhnsZOqHB4+hJ9qnHdFnvqWTr1bnQH8QaPd/l+nTctv8VjvhRRO/BwIN/s1J9j
9Ml/1+zGN8+ZHT32e3CLfmoe5cX80bp7C8p8uSWt8VikJvRAIXmUMjh+E3e09GjhHq7/4ES7Shj8
NUTIKr/HrFYtxL6bO+KsvV9DMVFe71tyLMWjunyL5LMObJm5tI7r6PWfIUKRhwmaZtCIQI+/Iyat
L6frbpZTZ3tgvBAM3Fdp3zekRIhWO8fzl7Xn6Ezyfp/B+iiFCEc3g5Ab5Q9phPpm/OfvBkD/gAv4
RXdOv4QpnmT6xVvCc6Vx9kPOYlLYw2Q6LySLtZku3CiYS/QEmG5Uwaf+lczww3zhNT/+Zkd5++wM
xsNiESdlHRfY07Q8jrHpFSs8xELZjsbuSLL5azsZlqbh5FKtwSwmNiyhONjLWdLoZH8/rXlmVtog
4XqWquAmLsTncPyDL9s91K5+iJD7T48rjyDLyxUGRlCY4mp0BYspqdAq60O5fjtVKCJ8LAvf5pVB
DIjWZ7IeguQD01Io+/ZBtpPcdM8l8dOc3ojDHjHluDWGSAYrUXowb6kpfOhQnZFgtmVv9OsjzymB
lzDsudIwU0lpQBUBFKrf6ZE2dhbFguAIJO7SfcSrQnlL4vXvuVhzbTjglVcsUYSAYSRYnT33FjQB
LKik70t3CtTH7Q/HDcigSLgIhqrFtP0H7JtDc8r2hd1b4WAtHqQK/wsHxOu1x69UYY+aUVkvmYLm
XWcsKksbSluZbaLztrDr55S3KPSvuJjHuAnLZBIxrBUXcYtLj4BQeHO0XeHPhVW7Ohz7ertvLONs
8BSjrvP933Y09vSZamumxwmezOlNL8g9L6ZbwDMwdQwnvAPFSPUhPeaadyJa/+yKBzCctf56L3sx
9ElSorxeF9mJzMOQ3PXw9+XkDN25tlYhgyZxFPZ4icHOBqsSR3Qz2OSt97kFPrwXedJuO9r1Q+Db
l2SghcRRpfQtoAUyq54Qw/6wTl0prx3Z1O4bVf65He46wfXt47GHTogZJWIvmMSJE6v+Xu6IC0Np
8Jms+Ovsplbm8JUsfnMJ+WuM7OFTivE+qICJDJSZXOkggfef7cQD372as/jYI2hltGNSyCDiCGZA
xMheisnqEw7ZjJOA7CE0keVFSlsUdFKX+NoofZKr5mn7K9GPvpGBbNO9mfRpOQqASXGveLTkp2Kq
+Z5n9s2bLgZFdG2EA8EAQm7Tt3YD7zShjH0x0v3t0fBA+JV/erFkNdMY0YGJKp/46R0KEi/80Tjh
Q2iBDXgM7eyZE4+zgGWmBClINxRhjW10sunBGp7O930w2qZfefxb/N/czb5lNwMXw1iNOVFwL0zf
J6Kbxsetot0cNC/e8/qreR+MAQtjVQVFpY97mXSrG49p+azzDBB5H4s9blZpmsh1heHQLZrYeAJx
5JfvGuCv9cMTrz33+in61+SxTazSMEqCTl+UhBIii2XkgMhnLXrskplw0pAzeaz+7SSXuS4byAoN
4r3dizo70/BpO/M40MDKOQ5arc/ljLnTUrRaaJ5Y81KbF4H+/8VS6sxGj8aVPkLsB7cA3QKmnoH2
A6dLO7SMm+SWl3K/eed8+0IMSAzqsmrChIiUHF7fZa5wog+5nRceckuyW6tw4j2EK3naMbyRMmeZ
VisGNSGIO/WeWd51PAkXXuYxIDHHq2IMIn5fXmo8kas4J4kPRTwEkL7gnIl4Q2EQQpHSUCUFMs8g
kTMOq9s1MaeM4CU3gwyCHOJqjz5OjUv1eSm7TyRa3KYcOHsfD+zYftVmEuJV6hFHUIN2fk6n2Snk
h3G9NdM7c7lN13sFN20QYtteWJzhsT2sREvCXtbBKM9Q+KXh8iSmuQvbI86H4uQE28kqqnEjigZG
V6ulm4kSmDYRsdo6/SpPDY//wwvGHE3Ubq7jmk5ln3tpMaAB7YhLeVfIPm3PHe+QRxjM6KtiNicT
6UcVOjO3OSZHUDIO02vXGVbudjiaaRu1C9usqmdZVxcqPhXxVbR4Jj7tEfwDufTX6+xfsETo7F4A
oZh2oLYJdI9PIDe8CNBB1e63R8JLOgYhYjNHB0WKDyQWmVNL8HloDTvqCCe3OehAGHQYISirGBO2
wLq3i/BHWP/hDfLbXLHg0JQdnMUxEEmCAA7lUMJu+ml2qRAM9w6DU3yx/angqc21RpdqC9ObdQcy
NdSnlXtKoQjPvN5zTrKxDalLWZlwlXpN7Sig5wrVJx4/2TiZwDaktkUF540BEygXgw1i2U6Zvpn5
yGH2cBKBVSqqQIbrFxWDCQfdqpswKFJeT+FvyEO/UkFlsGCIoEeWoF3/9dm9dFJPsMW7/pu2+39K
DQQOliBCdcGjjPPqSpXO8cWCFSCENa8JRrf4zU80QgXGSxus6mtdmXh4Xg22Vy83IIMQ6pqZeku3
RMigg32H+wnBVr5o6F7L3Sy2JotLj7qa+nCrEwkUNs0Pgs16JOb/NhWr1uTKNqYXBEDV1dG+kHgG
J1uu5uRFMGZ4pO6JmGW4pSg76Eo1J2l9kZOvnDm8mpIXQRgIXLrczOcaRPzpPjz2eA9qoIthPPYg
u8Du5lPt85g818vNi4gsGmZwpYOmL9REfg7ueqjuUwdb8HLKPSLgYhIy9rb5DySf0oorLn99o7yI
zeAkfHCLOh7x+vWvlgSFrvamdgWcG/Mjj9NzvWXpLRrbfKXVbTt0C+i/+WFyURv6rydVV3zpqXWc
TVBcz+dXntuxlzweTfL6Ld5FeOaJKIpAJ1IyLA9qzi27jd/eGAf9rD1SioXsZF57D56qXQXLPZe/
cvVN7CI2XUgXWNDFYTtHJj5yhjNFv5MCbUcF9ts/IzNdBGJqrEY1eyXMCzD6BW/U99XyuUWjx/Yi
oWvgQ8FzEYOB1KmSllnoECOPn0b0EGmD3ei7RXEl85/tSNch7SIUg6FZt45DU2PNU14zvUhJO9xm
z3YcQHYcnBjeTQrFkK2hMRijdGEJzEYzbgtGf1y5g3KOG9yd47pye2RX9/GLgTE4oyVGB688rAUZ
wghqYCAdzD3fspkDZx+6sEKlSaoIajsC0SxdJYGUl7xth7MJ6AyITM1KpBYSy6/3JzJuVzOYkXng
yAbkGf0xj9sTx8MsthVLyyIDKlZ4bsPXgdkaWufs2FmBG//NnnO9fHj7TmxjlpL2eadRDgc9SpQO
iGc2SDgvqghyJ2WXCzuI/Dzhfa9zeZeVvJ2B7dgqpDAsM8oplR4GdwQ/V0GHeO1Frn7SbtVjkYCm
m7ux+0eEyIsxMxhiSpW2zJRQbohHDfSOfjiEE+8wyP2ODIoI0lCs0Ywos0dFlPAyFijn0W7QsQDl
pKftrOHUDqzkqqJXcrlSjqdRoCl8iK1qkKwm5WmNX2fxXUwdgx+pUXVSTVuQ6MU/pCihVks7ItQM
j+DRjwhGebkv3fJeazmrnG3jUuExK+Q5oo44dDQPOfdAzYFFg6lR6qKKTOhO4UrsYXSSoPH1s3Bq
bzpP2hM8ZaLr6QnewRLv7oWDLGxDV12YhdHpNKxFeSsSjN0yP9pRcbcp4AoxcHKEbevKS2OsxwjR
Zk/x6JmxvVGPhiPuZvvfiNKdvHK2UjpxG/sN29rVivXUmCtiivWpmFLQFu7hZ2uV86PQfk64Yu68
IdIJvyhDKlWcGgkVgqP0e+gVWLVpZ/P37aXGW9gfury0sjM0Oo8j5hFcT69N7Rov+pNTAi6TyuHE
o3Xb1hwyQLKEEMqb6B3WsqdtwA21uA2EYxzgrH/ejsVZByad34v5K01tXnpKu1/j3FrGo1wczCQG
VfJ/dpGglz1vOGIyOAJjQanT6ZhI6Q7Do55wPtL18kM1iKgZsiGy9/Zp0uVh+/r7VPwPDzgKrhH4
dLfr+fYWhvk0kVR39aguWFLRecQ+Fj92JY90dLUaJbIuyZqCcyjrjFNqoN9IaUYf57NzdpO4vWiJ
6LPy65sWRp2znzhTsDw3vUW4AgVXx/cWmz3RpJ00LngdRbWN8y9UUO1hcIST4dSxXeyoLaqhW8YC
hul2Gl5fYhdxmaPMkAm5ZlAlVOKPB8lJXMGd7lb4A2de5HA77K7C8EU0BjWkFr7bsICip0TJi+3B
x5bmZwd6wcU3n+SOjak++rKOhUnEmfRfsiKWM9w8o/9E+1+tVOg6uxgak6B9jh7yacGCForHuvbX
mUeapT/wAZwuAjCI0ZmJOpUEuU+y72sWdH/E6bv4fQYoxpbMZZRPWFtmQN15TM4E8TKcOafoSjan
UCbAnZIR1PJTLAVk5oTgfnGmulCTJB60DGOgD27diZqGS77uU7EgE3o922vnKvJBh5kYaKyDMQcz
oCxbQinskcxqe19EEEgU7+ThsdID9InN5o9GftqOd3XLuIjHDE6ZYhhCGER2jLTfJyFe2zTAQj6i
IU3gXJBdz7W3oTEHsaIhmapCYd4pRDQZZwfV5AHe9Wz4FYF9DBMTw+jEHhEg3Gq1cFBqyH6New68
Xf9EUGiFgachfTC4EupZn7pVpOwJujlBpgo43vs8Lvb1wbyFYZaOESlxmMDfBP0UGiSl45PeDy7J
Vs5oeGGYhKtEUo0SgUrJqMZ2m34W06eacA8eFBU/4szbYJg0M5a8iU16CF/8wcVJ1UsFez13TvID
Roo3pgPS9XZe84bFJNvYmRA2lXCBsfSDrVelHZf9dykpv22HuX4DRH4NjGWIlpmulIMKsYX4oPnh
np4BIPNMVY5AZzzilpmDD5xxsQTRPGqUqm8hUiH25w49I9NzHn7aHhMvBLuf1nNcoiySHbh8W0n7
pAtoEzU4Qa7jztu8MdvoNI0KRFhwkV3q32f5aQh7q4T5kMRTSOUNht1BdXHWBgXzlWZfQtCN1O8y
r22MF4L+/0XVDXubvOwLVASz8EXRjmZ6n0VPf/dJGCww9azqihhFZJXtVKJYivkADPrL1GKQAFrA
SVWZEB8r1p0Sv1TNsWoftsfxysXbwAG2jVBsZ1OsFRDpaEUav5TOGqBusyM38itbCbAjtCCGUSW+
9Zj1tuA0N0Zk8WjWvC/GgENdESEVU0heyGjEUHqnzYVDvPacxxpOFJbZqWdNnMcD9oncvG212z58
FlVOTwb9JBvTyRI5ibDmOmosoEH6MMNERSg0e4btYpp/kjPOSeb1pLIVjMGFmszwXy0TvPlkrQ8Z
z9HLBziJiNKdsg5B3RDfmOJTGcfPy1zbQogDj643VtZQ94wJlis1+g+kdF+joVLtmp9GVcew9V5d
uV5sfUBFtaZ+ZOgJJM2azqrn8TEZ+l0fCR6E1u7DUv2qKqYvzTrezfPMTpvQ6iJoKYbmarU6+PiG
4pmDeSg1OKmvyk3UT/8kU+vlWbVrzNwO62avDNI+rMNARBtIS8RDNhBPzpOdXjd+KEuOMue7wUye
ZHFAj2Gm/SikxUmG7rGTKhnwJJ/aOnlWwm+VLLlmWMGjV/VLUPbBhIG8+vZyuX7F+ra7sNRW0qdi
2UICHHfXo9Oc+1vphuxWqBRDxMNdPAj34X419YnpbAfmpS6DmjlJcE/YgCBqLLfjBOvae9LzeqZ5
Mej/X8AmTNuyfpgBBZ1buatHPikBeamDzmkOI6QpaU+OpHIg7jrb+mJCGSAl5ZxPEnUfoRegtN8h
9TJft/EkXHmJd8O7qubscizxVekk9Fe0KK6iEvboATq2LdIcVeH8d5+Lqa7AAatCeNXgjqE+19m9
ZmbWMIS8ZLx6kXUxdwxqjnOc5aTHYxete4u9sVPvDSuyazuBxMlfDYjlvHa5FpZVi6aNJDyNw88l
9AtedzQn/Viia6Jlg94nIXFSPG0t3yTjkBecz3L9uv1txliGq6rDYzHPX+9fRqe8y50MLNRv9bNx
l9n/2lhEvW2+5BMvzTlHFPb+bBE6eSkbnTj6g2hDbt+H+tEN5ZYkhwGW5reGRZXA2tRavg0BT26W
sykpDHi08AXucy2Ckp+CHnpyMoyn1FitLvs6Gi0nKXlfkQGRFg5xA0mhdtdBVc8cirNerq5ASv/v
8pGBjXappUVNgMNlA58JvwutOeGcjnkjYaov0uW1kCYl1nASefUwQy5p8Cet5SA7B5EUBiq0Yi67
yEA9rEGSQiMQnulVi1RBVfFYbvQzb5QLCgMXRSMpGVQWZUcqhHtJb3wRXtvbn4V3+mIP/IpqDMk4
ruh5dRZXRm8jZJ0JhL00L98DlX7InBqIt3+wvFdRIl291AAmctRv47vOwuuup7S2cGoc9ScJ4Nj6
Y3uMnA/GUmBXXa3XQUJzVy2ge3Q/wxC2VPZDzVtJv7nm+nUiI8r7/TialBV34TjJdm6Xw6dOuins
ZAJiTA7li9aj+3cDY2BCSBUjnQjWVCK9zOBYyqJmjdP9Alv27UDXiT1vMMwyYGFENi2ijo2r9wx/
PpQeAbtGw8WtcG4DHZuYbBUxFLh7O0N7O5dBJW8vBMKAh1yOtd5BNgxJigscm0BWwjyN0NgHu+KZ
V3G8lvwby44wODKMMa5zdCxwBW+hr5rxENyjJ6w+0O3Bm5wWw10C0Vog2pl4vPtLDviz5FlwmLRe
6nHRk3SDncQ/5+FTEh6V4VvJa/viACbrLDyFclnAlgRqjSS6l9Dnb0Vy76TSwFvzNPE3ZpQl0Ip6
qY1VCGRpUYQvboc3SYtqtxfW8Hl0FTe+r8fddsryFiPLoyVZr6+FgZyhdSosnJwZxG0CQsVrUy4n
2lWkVhVRFlXom0Jp4v3KX9ehiKBJQJy+/LyA16d+2R4N7/eZla5L6dqtAyBsMEK71+pdlTTedoir
yXAxBPr/F4eJsZ3XairRA5iRx34+zOHzzDUVfO1W/JAIF0GYhRwuptJ0Nar5fLc6sV3CDiH3oLgn
BWgL/5HtaP9cbZf+6GdOdDsE2COcvxsms7jh7AUOrQI50FLLXibV7JyiV/0Ksgb+nwTSYMEAzRRD
Zvc5Y1yMsEyxuJLxqWhu8iazCu7TKK01Ps7nWxAKnBcfDdezqlJImE8Rl8JRQPbQvrGEcwiRytqV
P1OgEpzuGx+SX89dW5GZjC9SmA8bBa44h0j6rArrMSrFm14xPFPRv0hSfZBgTdtHdVCL8fMI4Uqr
C+UfGtoNhBQNeKkMp0LTxdHfFcfMmgb9vGbk55zrttxkjtz0e7le8YwiuqsyOGvVLfbffR9mSak6
6bMqxuE5KU+pGcRJYwnkeTvG9WX79nmYNaXIq9xlJkHz3JBZolkFUtlzlu11nFPfYjBLCsZS8SxQ
wwP1YXLH3Qp11Plc7Gi/enjiFQLXQeItGLN6hrmoarEmOPJJ36vkRlw+SbxN6XpFejEgpr6Gc09u
TOVrp/D0FWJ9EAak3AX6XIgq0eGJj1496F2EY4rsvKuNUF9wnzEPn43ku5aeSKNaenOIx/shOkbr
wimm6AfZWDnsZmiiRXmZdYi0FMlumZ6ivHSU4YmkPNoMLw5DIagi9L3KMpBuaWD9OFUWTEiTuLYN
qB9upzkvB9lmkigZ2jFfcYgY7AUCRDEoOuCyHygBWgx49RlvXAzyTEO5jGoFgY8MNlXlsehDWy/2
6p9Jbr0lBttXUhe5lEcg1zha9FlUx7tQ/5HKvNKIs6DYFpKkkXqpIEiGpLYLKXUadRdxZdk4MKQy
EKFJcyumOi7rzTmz48Z8UUl15qQAbyAMMlTyEA8T9Lcc7V78RIutGOId7U3ZWhDueJStxJl7h8f4
5w2MgYo67vVIKrF2x/q+Ez+rI2dUHGxQGWxQZhUvUyZYOKM3HgZ/DBS/g/fnH72wvWWaRnsLLnbx
hchxLjYovXBlvisg6z3X5ASiP2eZckbDOlV3qiSuE5W3orePpfd/pH3Zcty6suwXMYLgAJKvHLtb
rdZkWbZfGMteNud55tffhHyPRcHcjX10XvziCFUDLBQKVVmZ/WHyGUGYSGBF4AmUy0mI0c9a0sMT
OnKy9LslfsxElW9B2sOLXBlKNiijhfmEYq3dTLe+GfFwb1aTRzU4+GB5sgqReoGH7xZvN1+JSxgA
dJsg3lghnjqr34F2B+jRYDhWd2J6EXZYrlwRlG3xxiE6UxnCiknH0PBSjj9rw5fqlwID6ZEuuIxE
H4sLDcaSpmreIpiW0QViNXZaHPosFxjZH7HebB0XHJZKDouxVkDi9dozyPB+l4+/wfUikO9rRfja
3nExIZNNJaokxoEGsofbCW8MLQBhMzjx5u/f03NxYdWDErpvmWNHR3Qt3PUXfPVofZaOqZe4OZTL
BJ4j2mQujMTSsCiZjvP9e/lTUJY2EJma/XV1KheFm9wRzawKIiOPW1SzKe3NCJeXVdZea9IgtT4E
cnj7qLwGVj0ma6in7ME46Xeq3jzq0XJXJqLpE9FKuHASrbnUmSxP77uDqh7jRCBks1+Q3KyDyydC
ECZIJUCeUBAY/fLI2JGqQHqkR+t2+FQ+RK7uXvcHgTsYXCAp5hx9QYrWYJ5+LfXIy7PLvEjedSP7
nZPNstiv2MQQeVGNliao65OBOqVFTlk+HgzV+NIpxlmmYCnLe+lLDDLFNJr9tZi/AcgIhmAZ9MRJ
dl6S+B50XIfrv0q0dC7cmOkiJSthmJXsOeq+yfrPKRE09EUmuFgzzEtd1cARu2vuU1CmK/2pWoXM
6a8MA1fCDD93VVSmtmoLtldbyCGWY/BEYMwlny9z17hmOT0Uevozamc3zwofxGYHSSoC6GXZ9RQ6
tTp/sVb9PlMqLx6Mk6WUnkyl+1ALnzu9uJ3I6EhTNgCFQB9W03IKOvkKkZ21nN0sam3SjnZJ1vts
OS4G7p+8tDUULJWlQJMIY7rItfK0stPyIUVHf8pnW9VGe5hlO8UL3JSJX2rzpVkqu0X/rlgqz0oj
VCrAI85YHaU50KrEkeEx6TJ8Htf6qJS/TOi/rfMzBJPtoTJvxyj3OoK/PP2s59Uei/xFwSNm6nWP
VKu9FApmkhVnVL4NUXwoYZvQ4lD1GCSUBy/uu2CKC79pk4vSSC9N1B6WHqNlyH7LiLirodmJrPhD
1H1pM9SFVlQU6qOFOXIJ1LRmJR2MyjgWMeAR5FAU4aWfrCerTAdbaU07b8yXzKhcw8pP6yJfmroD
ho18XpbuCXLFfmUljn4Phmol96ip3g2Y/4vm0tNLJbGXtD1CER2jUR0qFXh4duahSzBxbTSApEH/
ujelQzMs3qiX7mIUx6EczsRMBs8yIEgsL/KNPoFCt8mBcI3H24XgU8fWOU8me6XDP3PdT8H1g7Vf
tKbUoJqmGarKl8jTsJGtcUbVeCW2mjs1WNCqIAqMy48RFw11w39HJ7wz/dKJXMUuHf3r9R+wP3y7
+QHcudMW2pi58VqjByOaC8lAzwwMH6EU83QSxthA0HH8/YQXpmYsRP91GPG3ZVlTCDFeSwqbWFcO
hsQiIcBdi9OqwBgrznJJfSjfyacFM3yZkOaXBaprFrkYPqKfGXYFcuna/Ge1Dp2OpBCHz8Rk5PV9
3Q1nm6VxYRzMfZJu5UjQUrl3JnKcktSRElGBfnd6eWOFi8vdEKa5ueDjpef2iIfOzRpA1g3gf9Gn
Eu0b5yWgglg1LcHdRxfdK/OHIlN8GTMG6ff/9bZpOpRuFVAWUDQxOTtxFUdj18jENaM46KXQLYc0
KEfZv25mr/Lxzg6XbVp6WVNTIgSNsdkfXUg8InXAOGCQPyo3onnRHV94Z4zLIy1aVKWWzIBYWUd9
SOxq9YHNFjjcXrK+tcJPyS2hGdckLlGS0AdvjvPAKsMAFGCutVQXa8kBh1gau8riEw0TpyGL4ALf
S8jwAyilbN6HWDxpiKwXbToAHAaqwB6zL2CfwyhudDuffrdRydcPlBHeGeQOc4gRH7WFLJibKA/L
8AlAlutesuP07/4+d4YrLR/SWatRHiNfISg449qx2s81OmDX7Qh3jjvGZm2sc9628EYQ1YA91YfI
+015s/isr5I8FS/Uu26R7QwXBt+tjDtmppQpdd5T4kbhJbN+qemP639/j2fznQHufI1anJt6vRAw
nrQQpBoPP1bHOhX+x47Wm89xR6tcVrMvtQZFWdmr9dPc+fH46fpa9k/vHxN8laeYyqU3Giyl7QO9
OhjyQ6YL4rjIBFfyhZhEHAIwS9yq+Wzmkl3TFz0UpPD7TkZk2WLzNQixnJFV70geApL3GvJer/qH
9oWFPMXXGZTtTjTGsdcR0FCc+mNRef+UMQpoZUEOG5rOT2YwfmIadJh/YfOm4yX1ojsRz87uNm7s
cS/CwqwzVJgn4lL1pioetfpg1i8fcIaNCS7kjMuoWD0yGVeTztn0YK0H2RTcTfuroJbBetL4hzub
DeADoBvEd8qTyifZilR7OMRrLfAH9mf+CgHkzQx3QmVrVta8xPO56r/nOahlHik0WfvS1kMRwGav
fayhkI9hKs1CH5EfPE4nqR77fMZTvQpvCE1vqkz9NUj1Y0tMX5kx4JokzlBGeCtBtCpLPjexetLB
pBZn8cuwpPe9ofiFgofhOPiJbh0Gs79flPnYdSI1qN3IuPmp3Ae2mrSXVaNkHxjPodZWFlEfaff7
biyw/98kvfWSrH0WdWzuDNJPXWXLUo5NF+EC9hDU7zadu1SWxAKXydJgJbcDurMnkB6AzUe7xxjs
2c7Or0TuF/Hw1t6gwzu7nP9S0ks0klqAfr6whL444dHK2L2AUbM8C1ov+c3gznjcEIf6dSCd9ckW
ATF3b27FUAwTjyqF8CXzeBrybMhQRksLOQB1lBcU403aiTSa9iPcxg4X4WiiJ0WmjrhHP7M+PkOb
JtAJr86A1t/kQlHAfed8WxYX4NZ1saSyLoCNMcC0IxV+RYrgAwFusyLO/1ul78NsRK7agI/D0o5k
vlsbQV61fwLelsGdgKzquzizVOLOVW1X6eex/V5TEUWFyAjn/mhsoqIyIozGx+IivayH/KX9RS6s
HV2BD5l6+Rcissli5l8xdbN5nOtrqirVqxUSFIxLJG6g45C85GxhouNldExbdru7OlCPYWZnvqhy
LFovF89BPmgMnakRdymLo6arDgS472elEtxO+8+MzRq5jGtQx4ZaI15o06k+Gj5q8ofontUHIuGj
U7Ckv4rhmNHuixlp0ThMKCQh+x7uJl1UR2Y/+MpH4+vhXS11mdFEeNrerj79zCBnsT/a9S8oHB86
XwKoCYRWAX0R94tEprnw0adKsspqqriSggZYRMntOkRHIJ2CFiAbMzWPtRUGYS/UTRDERx73Fi3L
TCFnTlyjd+J7KOk9ZVAd+ndwk3vVm73IiR/i21JIqSdaLxdcQF5aRTREtv5bvIRx72u+WLxE5Dfs
/zc3bDVaxqhCCtyV6eT2UutosXRnxtnT9VApiMYGF2FyrYuTuYUZMg4HUmnnsVg+kqS9HTaDCyiq
ZVaGFOIOr1U7ebYs6urr1y6J3V61BI/Q3dVAI4ewQqSMebb3m9aMTTLUGg6bEt+a6n2sv3xgt97+
Pj/Y0qeq0Zkt4kai3ujqt0XJnesGdr/6xgD3vjE7CTybk4QS9Nyg42o+FMVdKZWCGC+ywh3ZQbJa
Y4lxP0IJ3VNn00sX8wZ5gPuRxWiYsdcU2YRa0vuvsdRx0mU5vkadeEn/tS3dvhZgU/cjufpmg7sx
aFKYhQwcy6s8Uu5Ll9XA42z9xYC2YjKg/Y0zdJOqloY+GXcoF2jrNSbF58kW63uXt3h1FvGzFZEg
HVpvKRW/DZMS+bZxl2FMLAv1wlaj6jYq6kNBpnulLj/iMBqRFUWlkN7hR4XAj1qrlYryjtrMQT5E
hyiEFJouC+piuwvHodJNFe8fmRdA6/I41qIQSUFRXZrquehQAxSEid2zuzHBOeUIYsRZbXCPUHoz
GZ/n9PN1bxT9fS7v7DR5WIsOfz/qkzuzVzJb7Zd/rtvYd8fNItiP2ETtgmSZnKZ4FzGNMuMA7JsT
HU27tau7D1WNNqY4XyRV1+rhqKDeMn+rh0uSngeh7jQLN3+lFRsb3O0A/ZxsWCm8q3fZIBqFVrgC
2ELpJX4nGCjdvVY3prhgYUl5OU1QI3KX8D5SvgCk6KyNn+k/lvSToT8u6QfQJ+jKvLk0FznMeaxQ
nEjwxEuno1R860z1QZ9EI6uvAz7XtpC7kuZYI4BxgmvLjNYfuLIKm9Spo1fIcWtU7Yfk0pfJJ7NO
77LefKBjf6hMy9UqaUCZG7i8LnscKnKZoozYlSndydp4tvTRzwiYe6fCI0b9PW1jO27A4DgUd+Ns
vIyS9qnSp2CeKjejxJ6k6qKHgy+19R3t8nPeRX4Wxq6iWg6Kw26vJce1M9y5hWTu9ROxm6RRQlUw
IRFwrnCnblYys6Ajq202P6pBtjM1sdMaJWjz/2iIP3ltY0phjwxYnSa7kx6Bn7QN9WZVRX7DHPGv
D7pZEXfutLDT65noKEE2D+qIFrSO5nboy9O5F4lZ7YasjSnu+K1KVUCUDDj3bK68Ys3PoHgIrn+f
/SbSxgZ37uY5pCSacAyY3A70x56Ql+EGxYhkID7kogVxZ66c2mlIFlQe9fRcL9+FMX43iGwWwx02
daBthP4NQxn2xwyVIgbeVg6iWCVwah5FvShpUUct9iw0n1bFMcLKU3HMVlWQp+2Xu9/Ww88Roc9V
VxKFofqHFrzqx7qm7rQ6NOHYgL16b91Xgji8Xw56i4s8Jc7at0k+qxZKboF5ap8iT7+EsS37y5k9
j+PbphCc3F2n0AwTswgEGtQ8xd4SywspygoPKt2r0h+UfP+Ii78Z4J/gU4HWRNFgRR0YfVWw7GpH
+di5jJa7DqjwXcpC2l8BYmOOy+H1vk7iIsRHo7fJy+R0n+Xb8KivGDeT/cot7kSY1//wxf5soKG8
TzrCcZbwjkMmwAZxmOpkBegFRXGUUYDjVff1/7ifXEwPDbmQC6IySkziZ4f5AIbCIHzlEiiFLPJ7
4BLc02+r4wK7QZa6biyTuAPG0R8YB2d0mSFDhk6MX97oFygkth5xpmN/q/kN1CpEU1t7EqzvfgEX
8ad2yEIsl1FdzO7yD0RYfqIj/NiDN6wNppeqx5yTCKuwH5d1/FlZsWQZ2Lj3H7WLdMwqs0ySlRlU
bDKoJw/L3QDia/kwitSHdyMadvm1720RXlsXwLs8U80YB0J7tBZwKRxlBl17vO45uyd9Y4W7z7Jy
bUIth2aFVRSOoq9HcOgJupD7lfuNDW7flkUzRqtBwgF5dIwT9vc93rcYLz20sTHavTz7S5wGSZt7
VRzbVn4JV3pPpvaiNzFGUJsICCbFjsz2nzZZA7nvfbpSt2nj1pYHc7IbNVI+EgA3P5m7FVHnD/Ve
QbOhth5W6T6tnq9vO1vyXwFp8/e5W9GCImYmSwhIqXFUoidr+KRmnxIJIMz54boldhKuWOLvDsgu
mUghUdu3EsUf9ec4m/xlFUXYfTcyFfboNQw0R94fjTLJ2llm+2VEj0r+TyZSEPoPZ+/NAB9yyoaq
yFKAdYFq8OoCvX2IbiefeN1/gbcXrYaLLl0WDbpa64wP/a5u/cQU1YZZ+P/7o7ythjt1Br60PLL7
aHJmN8JsTHMbnleU8tvT8pEBKU3HyOn/fBvu+EmDnEpjmaMxOEV48nxpE8uxythuRT3O/Y/0lhvx
M65EMrUyMSHI3XntkaH61cjuTyPUwOMTSW2RyMbuZ9qY4y5ZJVEXok0ZnosacTJVOgwQl71+evbk
ANjIrmxoxNRRM+MOqlIkLfBPiF35gEk26uR3YW0n30YItaxgCR/8wZVdelgOlWyLlCP31/fHNn90
daMp1ZWl5gQM4SupbJ2IMkt5zxHflvdaPNkUR3IM5kztiC2UT8mB3JjuD8aBVd+Kukj/wTXe1sJ9
q2RYsgmlTWAobgePdbBQhQmq8+IWrgQNlutfbTfmbVbFRSMpkZd8DQnGOPJfYPiIphdV9a+bEH0b
9v+bjbPCrJyqFAhJfbaedXX6oo7Wl+sm9ldhAulCdEvR+SL9nGqprEX4Noty6rXbSvemUPD9RSa4
a66KM6NGFQKvpjE9S0ny2JWaZ1T0f8/Eg0P0thLuEK1Zt1ikh5mMnOb6ZHanaRR8j31k2JsNXiVk
7vNpiPIR31xqbE39qlUPVqfYKvlEu2AYX+T5e9+UgjRBsH+8WIgZS7GJWTNce73ldxq5zeXCtlZh
c3T3vtgsjjs90xRFrYIheVe/g+yWtx4khwTVfwmf3nVtg1jgMEaqa/HkLvOS5qsyAlVDI6T3HfDj
iyCq7m6bYZrElE3ZoPy2AaKb0qHA6yivD038OZr8vhe8iEQmuB3rGrpgEgMPzLW8y4dfeX/uxs/X
z+feSA0jLP6zDC7MWPCnSotxN0yn1c9BRpa62j30uAd/dRgbmH40ztNBFNz2ATgbs1zogaIrML8Z
roXZssvc0U4YVYCEcRw704/RYfeS4oNI220OonF/Fg7+Sls2ltmmb4KeOmHQQB5RFmiWO7rmDpov
mE2ldl//oMmzLBrr3KMZQntDUXQ8djSgC7m4AeXuVTYACYd+GD2VfvSAu3d9VC/hcXQYTwzAfi71
LDeGtN4ExWPB6d5vHaCFg9eeYmra65fYrFdq22zEZCki8GkEDF7y4s+M7ad1El+Uy+w708YWF4pp
s0TlUiF3Kn5hMY4ZWH4KFfH4+3I3IzHUneIpctePnJKNUX6Dqbm0NeQ0XPBuROVZw6UsGsAULez1
I282cYjavIOaEAKzFwbTbQTBhvhOuc9zO7ln7C7SUXlMfwof67svLFyblFgGRZ2bO5yLNrdrnGG0
jAKkdjucSoBK0jsJ7BGJ4a0Psl965TPjWhQ1gfZTnY1l7nxaKa3nQcZTRQ5WX/dZqsOI+k+sPJg7
yffrUWg3Wlu6ZRkWQJA6D78dCshOKuwp0WbtQVeW05qJCNP2a54bG1wwjasK0rMz+JgxDEh8y197
m1xeRXJc/QSNIz93RJjb/aLBxib3/XI9U9QyQbFF+cbgfsCSQKCHOg20KNTHYQAlHXEwAQNeYxBv
3aRB+2O6EZWZRHvLfckJ811KV+DtLBWN3YR3iiyarhBZ4CJqV/bdOhaIqFNyS/LOrj4ELN5sI/fS
nGNd7+MBj78wJve0oJdsnU+jLpqaFa2De2Na8SBBFBfN6FI6dRmoKYlop/ZLqpuVcAEyCru+SmM0
PidndFuo7oJfMQNTrx1fWowz1MB/x6KkcjeL2Njk4mMrt2NrMgFrRq6dHBi5bfgvE4RTCPRBicMg
DcUgsMo+yV+37JtRHtFS9G3atQNYgqb0ECOPoJJtSY9G/ng9cOxN6Gn6xg5XFE96I8wkgicZo0LG
w+zEJkQQGw+MCJlAIGhFy4lF6NARSmjvrxHtBRDFq8gouI2dV7DRdhQQ/lSJ7Ak09XLyjba31SqI
jvtXuPXHED+9lEtDXJcEOVq22DXu8PBIIJKQXhAvhcLQe94C1kGTWgDWULzY3qdHUd4T6IKjKK22
bmFhKpcEbfgBElCkQm9GuGOgNz3OlokRm4qMT5HZ3eU5da97Btt83gG3JriPQ6QC2m8NinmsZUcO
lvebGEQ0xyEwww/AjHGqSCHu79faA+gjj8WRibKKzOwlApvV8JjtkZRaZcz4KmnVocEvO31SOANi
1NpVzrSIWFV2PW5rj7ssKwWqHFb+GqeID6ZgADSi82u6EYguyf0dxFQcBhoJiBm52yNUo3Y0ux6F
dchoJ2bvFxmKUUSyaTGCihtMkYwqeaqpZl/3kH1PfzPMjvcmp6u1KI/NBoYbemNhlESqAui2Ctxw
N3Ok8psV7jzVS9dJ84yzm5/DQHWbW8PrPfrVAMafsZkzEfTydhJOzbEP9Lf7W6zih4EDDJa8X5yx
jp2SK4hNTP3KOKQu3lYvv4+A/lWEJ9jNraj8Zo3drJutLMsyrA0TN6cSwF0QfeubGRFY+lwcG186
Sp/EzxrRAjm3aQeLZhBqY5Ttr4yL7vxC0DqTAu0mcmXRfu77ytsCOV/JzV5LaxUJal46VIEEYeuo
wilVkRHOVWipKwmdcJdN2VOX3hvZkylUrWLf/ZpfcJE3ibW+6hUsBH3/Twgnfp869IkB/2W7/Bk6
nWjndl/6W9/gAjEICBJ1DLGq2W+P5u3itV+TU+yij4yOAW5mu3KXg9aBdPYjmS/KP8RASdYiQEq8
98q07khiNsj4C1DeprfTRzQjUV+isAHmXMvgYcFVjdHHecJYwaTbYTAEaOcEa2A8zF7ulYEI9rof
lBVqKZih00BPzJ1pIHbapGHVwcXA0xovQQjaJZbNcOIKwsj16Lh/pjfWuDNtGkpsSFCgdSXo77w2
DaJnAAC8JrFZRhV7w4skmH3ZTY8xIf1nhdyhjpUGHFcTQjJDVMSMivmifDXwQBqO8kFN7U5QwxMu
kjvXJMyNOWoIyoTP1p3hT8+RR13jIQcLFvo9nvhJv3vbbVbInfFWqqQ+Zancb5Ww/sAMZb4QuyGy
w51zte6tHqw0rNXIFC1AgBI/KaqtPS33rOXDKns4+M+TnbmJq4rQw3uZ8fY7cmc+Ba97XbCmjyE9
5N1RBTpR609hcbzuo7sB820zeZ53HayrKcC2aPwMz0l9LtJzmguOgcgEF0O6sqVqV7L3Bfm5mGcq
fcskUYqwe5VtlsH+f3N7rjRXkrzHbk0PNMgOyYN2nyM5mM6o7AjHTEQL4oKIFbYlpQOMpWlpywWI
cyRHxaDl9S+zn/Zs1sRFj0SbLKDL8WTXAutQXGhQ3kOEUbXLA7pMJwZwGQ7JnRBkJnA8vuxfWVAA
rxZ4xFLNnlTmz1UYAu/aB1Cu/xmBAopmhV3UjaNMoLI3Lbtfey80KjvPyakGS1G0Ds/Xt0L0k7gQ
Y6irlXYmTnxXR/aQGHYz664a/kzDRLDpbE//uts3e87FljVP42ZBku1WA169UvO8JurT9cXsTitv
TjZP5B5LqtRkI6pJ6XE+dwBLoablQp+L9XKMgLktcRQ7/RY6mR1hjk+MYGKR69oqudgShVMLxm2s
sk6/Zc2zwsiJpG9J7vS1ZpfCS3f3cALPLVuQdEQqwW1qpEdZkoAJ240TOz/SE6ugG95k2avXo4Qu
Ytje/YYbc1zc1gHeNmfmLdTM3Uj5twkF7igywG3fnIDNyTTRGEtTX+6/KlQkDs425K/v87YCvoep
12kJ2CD6HUqIUSP1JjYf5obaIbmo4wd0ajW6scVF52hWRprIaF2uxmJTqjmd+fW6wwu2y+Ric5VI
a/T6fKutIG9vckXQvN5tD22XwMVjKPjJ4PRCAUG3s3/qIysOKw6x2YOtBvywxYkanToHx3/uRf6o
fiRmbHaQrX9z96hznVlKB/NqdUfpcWmD6/u3n/5vDLD7aGMgnpQwUztcBGzUgwlPZB6Ecm+gIQk+
PsA0oK1h2CHewSI1v91mOnJzxSR4AaNvz+1sJ019pmno2fQleASo5EZj4U0gVJ0AxstK+TPVK6dq
Tbes9Mfrq969ZA3MJSAQaXh4cEGjVNYsn0bksTqul7w2vWyBMF35EYQzxRg/HiCKIqt8e0jRSUJo
BargovtXM/9pOxE0YNf7NwY475DbYu1DKGm7cn4i3aUSURHsxorN3+ecQzUjq1lV3Ca6+jkzgdI+
t9UhNm4qU7SS/afFxhR/DUdtoc85mGrkQMZwdgeRt+wZ2Uhi9+ifAVPmXXeB3WsfXXX2LERli29p
jbG+FlKPgxU2PyawlId5YUfAV9VZ5F63tNurA/7gjykuRhVzEsq5NIOEBwxJDMBsHpXjbxSx5X6s
1rOxxh2rupekuihfKwjZI3WyB1ZaVS8kYPpK6Sl7sf4VrG/3NG0scl7YGcUYxQM+nRIw4AjoMi7q
xXiEbg1ga0g2Mjt1QPN73aro+3GuGZvxmliYHHQLHfKwF2p8jlSvGX5dt7Lvlpu1cW6ZkT4v6xod
89mP72Uvd4ufyJJb1LGYW2KwSRLt5m7+tLHIxSall6N+Bi8Io+X4ld534LWPcX/aiUNt4yT7NvFq
51A/C5+k7DL+KzHYGOZSGwUQzqWXgAWPzSCzc/0HGmF2A3Kbpfoqj34fnmbjPBiCCdPdELOxyuU7
UdpkU7jCXUfpZEiZF6dPJnrZy6cwFokTCPyU73mFQyRbaAcB/bDcJsTXpftCSNIqcEtenzCWQsk0
QkTMBDJ9kRFDhNTLyD+ZSEKWCvZN5YLK1KQarRkuyJyrz7mk+UPaBmVSeW1THvV0PehDDzKuBJPI
WZjdhBVeN5GseIpB/bFIfK2aHtpm8C0Lo8pJD4G8YfBHDA5axDjqWvRcg/jYMlMsJEltI8lu2sgI
Etpj8pD4AzHu+6V6rnqUCHWle9KH/Ms6xw+dVrm6FbqqFN0VoQ5J9/bYl8RJBvVGSXNXi8fTBFU+
e27AYGlFFWRYTIdUKsqNtRuPlVfi12qRfiNJA5hhTetQhvKjTtazQvGUKOPuVITT4lRV/yxHtPOw
xE+ztgDEnwKiY4WFA/T/4XoYEH1VLqaG0mImFviMXY2c4vJYlOepjJyiEIlaMGe/cgR5DcaBWHK2
TjiCnRFjwjDqXM3IPdCYe5NaPo5RfZpWy686Lbi+PpEzccG0UstirocVdvV6tK1W+Tetem9VWoj6
qjSxtWIUHHt2J1xbKRdXq2JVaV0CFNTN4AOOvkzDz+tL2i8dmuiEqnhyG3CU94ntYsVzV8UQqgO3
tFNcMEdUIZD2wHQs7vwtcyfgOQQm993kj0m+D7ykDdWKCBc9SrKrjzvjh+rXPsZMwOIBBMGMF2n2
1AciMNB+XHszy72yoEhRVH2IbHaOun8M0j0ZS+gniSk4BCIzXMQpeqKZK5oTrrSqeDzq7pxlbjwU
/v9xF7nDpqvDZK1MPbmFbNtywaEHZsAFGRHkhUO7PGm9XfhICJ3rdvdfem8OY3FpTFYr4EvWwWYc
nxmVJbi3nOjQnNj1u6S2/FS+jCcpgIY2Jiggnqs8Xre/OwUA+O3/OKzFHcJcUjo8WCRcHbHTu9bd
6ko28MV4C+Hmn9z0oDwlICuSIWsiArKJPi13GlW1plYEOkRXN0+K6g66Z4qArCITLARt3pmluVq6
NEwY2yiDfuzsmBza7LtgC0VGuBQGZCRRrGkho2HAxOeZHEZb97R7AzgTE3mTfFi/FiLM0L5N00BX
RFN1YHXfL6yj0TLRGndDOIKAPDacMfoi1OL7D2+INyvcyoxkiOp2Qmjp/fbMmKswfO4XR93JXDG1
035wfjPGhU5QC1e9PjA2GkalfrSSz4LvxI7w39H/jwEelZEAiBsnFfrRrPtdYMQRqNcXFbOkrZ09
QdpYMBqwf62+meMCZLxmfVFMMJdNi4/ymptqoZOG8UNhRjeN3rvmWn8fQhG0V7CNvCiN2Y2kyyQU
u5tR/tIVTdCBKOb6Tu5f3G8r42KlGUFVcAB9hlsjaTMfzFZ3SIoj3NstmezrtkS7yMVHuq5ZEelw
dFAkA7FDoWg/HOOTCG/yHy7utzWxA7eNFNU0TDFrwS2nOrEZMaHk9Seps+cTtSkGfbEyEYBYcIgp
FwBpq84tIYBj9MZjpDcYCC3cphNd1CKH4ELFKi9R1i74WtF8XNOHJhV9ot1lWKg1AaJrgHqD27o5
lNss73FFy5GEV3eufS3V/KaOfl33BLYbfx3fjRlutyDWE+lljAd/Wj80y6mCmhxwdaE1C65k0XK4
/YJwx2A1JQPJKOROTdwxHL7ndSdgW9hFAVPLkg2DYJ4LYLD3Djf0mAFgsy/IFMGoj47Jb73YFDq8
nc3k1/FKAgBDc3O7Oc63sWdG9seyj82P4LKrasC4RR/hdDHkaX2feeld7cc+YBiH0B+91au91Ukf
K1c6gt9KCKDZBy9s7HORRDEavBAHtAUYHwhr7q83mJs5q95yEJ3w3aC1McUFkjqlpVr0UDjr89Tp
8gvDF0aTo2c/2lCQVO15KiQGUFwmKgCgPAIEcoSjlWFy04UAwA36YqeJVkfIkQEP0tXB9VPBrmD+
VGxs8eWFWsUrPCoQtwgksWtyPzXfwvkpVC6GdVFUwftpbw+Z5AZoM2RGzcX5bFtabZRpKJuo/WRL
2UNGInvRH63poIvA/7u5h6HLQNIY4D6T+UkqALubZjQANuw81aeNHR7Ds2YviW36so3ZI1GHarfo
tjXInYUI2o6SarD4cs4/1T6TF+389MKw+JDoFWa/u0QPW3u8709dGGcs+qdHMOG44TH1Cyf+zrql
qtfexoH5KCrT7jomGzlSDI3Jp3ApFvSI6mmoVTym2pNG7XmAirr8DPoB97pT7oVQA7qyJkrcAPTy
nQ41WqG0lKAFoda38oKsZ0RKF4qQXLtvFwMoMkWjwA1givl9CI0herRCzuP/TzDXPpug0J6SB8z6
3A5+cxyD9Cd7NOWBaFxMaJq7jIpkymuNInqnR8Wp7BITHImt+oVXOUBOfGN9ueSueHKal+s7u3tt
bNfMjugmT1HNJNHGDhSaoMJOHlEbdga7/vKbryfyDChysJq7+hnFsMfyF/sdslA3fv+obDaeexfI
6K6amok4sJwWbwUUmElgGo9qUH1q/gvSgv1YsLHH+S1BM7RpZ8SC+QsDnSXefOjtyS8+MbXNVEDq
seu8b8b4ekoYAouFQVFkZfKl1W+V7ksvLLezs/1X1KaIoxD/MCxIV7//imsDKJTCQIh57jBUW2fL
iHCoE2n0YAXY1wM0Da57zl4aCM2kPya5+29t40xrS0Bj8/DWqk5DKLiIdu9yA8HaQkudAPrIXQ7K
sjZ1XeIjNZgkPHZBEeRgx2zt329gqFldX8/+Z3ozx4VrVe6pXCmoWkrtIUK3p5S8Wvp13cbu5WoQ
BcU8olOFr+ZZVI9UtZJhg/wLsUUU857VEFXRnr13JuPhurV9NwcsVcZIOaPi4eJZ18kjmUPA8+Jj
CRhuFdQMCOhgoANBTJT77X+vjTUuhM1SnXRWh9yPTQAxNP98UF6lKpeD5F9f2a7vmYTdPMDgqDzu
fJBkKcti7GNT31jqtwy6atcN7D7fsJY/FjjvrrQhbBbGTLre/T/SrmvJcRzZfhEj6Am8khTlqkpl
usz0C6Mtvff8+ntQu9tFQVzhdu1MTERHqEepBBKJRJpzjDfWKhE9EFcabTzgkM/HRGS5DSqRxbMV
ujjFRMdEDJAM2Czm+SmufcuQRtRgkR6hT+9Es0dMUbnKA/mS7GdgQsuvvkNEgcqq4S+kcobvD5oS
xSGunjz1ADlg0ts8f7y+nCIRnHuSSAMGsg4dNG14N1k3k1zb2ShidVg3io/V47as8kfwoDCsykDe
AazJDsFqcF2N9QNFMeyAcQdiQtT5BvUAaVRBrIMDhJ6+G2MXur1dUBuRD3qxJVfE172q0UIcdy1i
ZmWkIes8zUDfbv0zgEfvukLrAtC3ouuaqhMeERjY7ioKb3AQY3eI4ns9f7v+/av7jknb/3w/5xK0
TJbyrIYC2nSnSG9j5nbCWQO25heHhrLAUMcAjHrRry4FEWZ6cb0aT/pDsJMPIyb0WC5ufJg8EEe9
sRa6cCMKFteWjsgq3LgG0keTxxRuVVo2HUO7macni77OhaBLfW3plt/PncoCMO2a1I5QK2/3BmjD
2mH+FglrgquBJwHPDYYLDQ3w5VwoVOmVXEdstJG9mKOd8dZtgwfTHd783G43xJYOICZy5bvweX66
bhyrp2kh+gLZUAOFckMBqGacsm/tvtpSTJu3G82Jj+IxjfX1pHg9aOAk0XhEurHpc5K0SKpLXfy1
VVGCCaYXU/MFJ0pdt4sPORdnNhraTIGrC/fhvblRDwx4OH3y3eGfGphlr2AkvQl3YO/8/qLeUjfF
H4HqsxEs7dqhIPLHr+B2tS0N8G2PONj9D+lGe2LjUvVTj1n0R+s2Q9eO6o13kdsdRYgbq6sMDB6g
QFjA6ebBzaJhRoXBgDWhbTaX3Gi6a0TEaSIRbAMWDxZqmKmptgh1G3qnRF/CdBf2u+vLt7p6Cy3Y
T1iI0Izc7OoSz5HYfLS6372mAzhvF5jHVoRbtfryQZjxZ8E4DxmlIUB4GL5L+9ZteiSko9vxQb4P
bqwtm54oY4FlsI3nveVSHneDSSQbwjSAeQJt1lbUG3DZDtnotNbT2MeOL8d2DFbc68u5GhkCmwR5
F2DeAcmGs0b0RehtwtqNWVZQx+OOAXFrB8BKCOc8V61DNYHYDzALGZ3U51vXdNYoyeGAsmvdOH0+
2n7SOLUc7a+rtCpGQ5gGvAyC+42L1AjFXZzm7JQPTwPSSX3lZIGoOWzVDDH3TQhedSqUOdclaWcr
mmLEoPp8kmTkcZQHLfQGc1MliWiLWAR2YRcLWZzbolaBrhkZW2Sd2Ou72aKBCc9HGTfo+Auct+71
9Vs1w4U4ziJa9NO2YKZj6Q7Da7bJ9l9Do6JehrWAGo2rBKD/gP3X+ISOFOv6NJcowo8DeDBTzbaU
8vuIFjvk/UVDXquyDLxGFIrHnc6/7QoZnBRxwE7yDwwCujliEFS9caBm5E1kT9vor5FbHEFCe30p
V03xQy6fXqhGIM/3jHR0RvK0Gf4ps9Ae9afrQlaTi2QhhTN4tUX3+KSig1C9tU4sLxUc6Eb7CrAF
lPUbzM01wJEVhECCFaVcCKSTWAvaGJqp0o0c7H1MXij+yxgJ6qrrcchCN3Y2Fu5eHoJ28oOe0dib
W2D7ATLM94zt5LaO5H4qblwI466vcc6K2GTMW/Nwl+a7eRANRa0GIAsBzF4W2hRKqvp1hDeKOYNW
MJN+Ru0sOL2rJmeyE0WRLAXo1LkIs6/jhAQI60sy2RPujUR+HUTFzNXdXwhhny/0UPNErU0LAZuv
AW7XOgZ6vp1AXzqIDtDqgi0EcW5W1Y0i6lJ0A5k0OxSJtAtD/39cMN67gjQBwLsYEqhkx5C/teGu
iz+T7MGb9M+mcC5Vqa0iKjKEfKwbYd6nLsizbPWJ8YfTf0R95+txi4mxA0oIQBX4DIzVVArpa2BG
6dtpUz0AZNZWc6fFU7jZq7vEFwJVru4SGuBAXwN8RLjYc3Oo6Kw0Ws1u3F71lKr8JunzV4GTYw7l
7BJUkW40MUyhmyZeQnyrA0BeQCuUqfN7nJL2DptcpxuQY1pIocq7VARWeHGOOHmc4wkVKZHUVpld
IwscqnxvNPDLp9vrWl0sHCeEfb44R1MwFkmAtge3kyevMMi+zWrvugiRHpw/iE0fOMA59AjyGYmK
mUFJKtNfOzZOEc4hxCTqLTJPKGeX/SHT640Wiy5xdg6vGQDnCuowiDU1wVopgbTHBOtmkhu3bWKH
RNq20syDryQ/r6/dZXD8rpaFsBjJdEPji7tFZqh6W4+IGKTsLi/qx7aoT2GcuD3oOZpUf6vqEiWh
qnaN1AA9qywKXNat/s8P4Cu+ptIbihphXRm4kbypUHppj7pLtwRIgSLC8EvHca4u31quSnE5tph3
wxkbNv4hh5tKfumutW3vWiffiprpLm4RThwXQ1RFitFNJk7qcoeo27q7T+TWMcJPraLFyssYxEI9
mzOdUW3TOYiwjVQBSoPpjMWeuMpXliqeg33g/jXXGlMMwKMmWGl0vK0436FlmTYkfTWDbHLL6q6z
4Un9X9PScEI432FMUwWo2xSrZ6i2bJVuppV2PkWnSVY+40MW+nA+BChAahGO0KcanvPJRzv+YR5l
+/phY5vAn29MabAiMjLsyHmf+0KqTEMzAXTN1cfR0VA1MMbvVnMj032BEa3rstac4kIWT7My+k3Q
SU2MYxWA/+igl4HT+CKfKBLC3YqyQlUQ7kHINO5yqcDc14/sr5s0YAR4vbOCFcij0ZJ1vmjVCB5X
pQ1gBNWDiqahkHp4EdvWcEuk3P3Eoi1kcYGS5M8ziXMmy8LwTrVTWtWp+t/Xhaz5hKVCnBVIWYm+
7wRCBvMI7jHFf8vyt6AWzNxegsa9rxvLrCpITyNsOV+3EsQmeTaFuK8QkE0HagPE1yOg+ow2GbA1
gYYwubXd3ia5Le4DXzUM9UM4W4PFrZ8RUFUlaQT4/+RrNGL8KrkZUkVg4usL+SGEs4yyKNNmNCCk
Nru7yve/GGp/W47grtJqbXd901bvSfQC/llOzjRq2ZS12cJyjm2Gh2CbApa/wuUhgTC91vqvMom2
Wmd8NfwGiexAO+pa8HL9N4j05QxnisPJCGuctkDJ7G4ubdrcyxYGMiZR6mctECGgTmG9LiqQBznv
TsZabcYK3lDvn4vgS1yaTmhhDupLELlVMHqf0etDGufm5dA367JF2JPl960+2lX8YtLJHoxv1+Ww
77lwvwutuBOhFPNclEODLWz21ngzWoIeyNX9QSEL/QL4D9OF50afy5GCPGOPeBpjMWDWMZBxzwbP
CgV2sG6LGsvaKrhK8Bw5F2RgDtaY8Y87IYipfyZgk3YqN9s39zFiNoHlrx5l1LjRacHQTPjW/CDK
U2qkdHZ9H/HhwYweySDItKxuzEIEd7bKEtCdrYJ7fsoAvtRNXlKR5+t7f1lRZ+5wIYNbM0lqSWIM
hAV+SeXUmlMzjEkXvNJJ59QmCJiKk9gPrt74H1L5Hn0t1zoqTThIsBZnrA5T42rAVK5uifzjuoKC
beIfqDFJYr/IaoAPmLHdDz+H6DEd/raV6HwN+QcqRjRMfwyG2e2zDmRH36o8dst2+swlvFgzzvkM
fgxULozMu0Vxn7dH2dpXlSBcvhxT4jThXE4F2tdhbLFaYWe4fTJslE7+ORfzfijfCmAkTmF5A7Rm
RJsS8aygcnxl/G5I1nGS9Be5G3ddHrhSUNtRmT0otfFoqNLT9Q1dfaosLJavjltybkpWjVNBd+Sh
3ms7aUNu/F3nzpvMnY6ihmKRATHvtriy+x782EqEJfH9J1V66c1jpiWCG/sSMYlbd+7K1mgVWokG
F8mCkv4EgHEXU/w7NuU+sWLkqdmlN0SUYV31LzorAMloT9P5hGFhKeitjMrZTepqN2fJtkqbN6ns
DkX/JgczuId/RLPqJehemzOwe2IaXqoIAqSuFRje6hWx+CXcIlv1pAykNREXKaFTKv3Gb9Jt0qpP
o9wLnOq6x1vI4tY67C1lsOj7Wk+bTHbIdPDdyCEdYFbwBDUAxm/FQmjd1dBhIZX35aPe0LKAVFRn
t0pSeVaq75veOgRluGsa5VeHKePrJ2V9e1nRTUannsUnA6lqTZiAx9vXMH534WNkCtrEL0FWmNUC
tfU/AjhvISep3Ck+BPhRDQSejdTsCX3Mp1d5jh05ugcy+EY2a+e6WusOYCGWndjFiTRLjcKjwxGW
P0qE7ofqYdxRJ50wWIPYvfopxkX+LzbzoSlnn0UT+2ndQ1PWjiFjgKF4xuQQEqvxHfgQneG7qMiy
6nV0iu5tcOcge8HFTHVkGOgZh9epezBFVKEzYV4760UmcgnpxbbQADk8BeQzA4s9X8u6D1qqjcV/
FOte9A3LM6UYLY7dMLetDVj73Hq09ZvIte4BbemIqoHrl87Hb+AzXR3gqC3gRTHnN2x0JwcHY/q6
z+9zr/9ebqo9IAIyN/DC2w4vsuJVYE2rKw32AUNhwGEX9OshlWajIvmMlsLWje9Lb0S6fG9sktvK
Vb3C6wsAxIiqKKtC0fxJLPAiUvzhfNlJikJliXF8d2huJuRT2v5bNYhGBFeDrIUQ7nhGQeKD5hVC
siHwRvi3PsjcUqvsDnE4orvrC7m+jUh8qaiM6wQx+LlOk6mkCWjaEJ/8ZlDzyabdt8TOnAig7HTD
LjL1LXCGU+KFvzIhSPaqf11IV8+lw4tS2kxMunqSSbIhSKuDU/lu1rOTrvSen7efifoWErk9DGnQ
m5KeIVZS7kp4uUE6GWQSrOq6oXwsKreHudomnT9ALTW/H4f7SPtViUhqRCLY5wt3WqZTlHcNRJjq
gRavQe4EkeCmWL2JMAHHukxMDY+lcxG5rOCAEXiZLgrsQjop8ct141t/+i0kcA46m1qjGZiEJtu8
cxp7posZn8kt2HXuXpe2umILYVwE0Wu9JEU6E6bsc+OWyrs8FryZrdUlI6xuaKEBkPAzWFpJeqUI
5Nm1jG6L+84NKkCYUHTAE/lrNvu7ZEzv5CE+UcvfZI3hBsG4qTP6fa6bE3qwva7VdlpX/5w6DN1H
ZPCGLFMcLUkzr5Db0pbaaofuQ8m2iukGgC92AfKcqvP3gW69VEbj6E17G8/pKbNmdIwNQHLxk97O
EtAbG8G2M5KvptptyjzcYSz0VQu773Hk2/FobM1x/ELbZNt2yXcl6bdpa7gDkTZ+i8EZJYlttcXf
rNBBqcRItBHVttrydR4mJJCq1ulUyUmm+qDkQWRnFBAh0UC+0ih4BU8qQNvCTSqFp3nov6Y0mmwg
tKIo1OzQ9/NMs+bH9b1mhnORHFnsA+dXKJp69LHU8NrAbYiXKpDHN+W4yyoRPMvqG4DKwHMDo4Ul
X3BFhUWg9kqgIskqldtIIq6syXtJxSRM2rhlAn5uv7sfiv5WIZjA6ZDrqoCok7bJYciiV4x3xhsf
IAWCIHJN/8Wv4vPlcQMebXNGfmDsDyExjhE90eqGysEnvClVDbS7IuRBHYA7U9FgopiiwN5JcRfQ
m9Q8DsknvNBSBBeCD+Uol7KGmCqtTm1wmwb766aydt8uv5+LpYx2omlTKrMbS8+B39t+XHtj/1xV
yT76TFqDaoaBZi20NV3AmydB6ftl7CPnORO30RCmYMg1K0Rh6GqITzELipYS0EUDCPXcc6dEHeai
QaEu3vd745Xd5ozkQn0VRYFr/m4h6P2HLG6hEeOmkmkhh0L133H/W5pFcKGrV8RSAhefaKavjXkM
Z1b8VrzcDQ7mz96hWyDQv37mgliK4pyGkatBGZh4LgT5a1skTlZVdq+9Xje3ywYpxO4YR7EwXapj
DJNvqqxNC2nVCAphsmeyDS85SE5auKODaVYGR9IKrr31LfqQx50fq+/yXquZLdDt7Hd2HIoi1rWL
dakRZ22KFQyymUCCn5g2DRW7SZ4jrN/1hVvVg2rU0Cmmji8AOn1pnsdI1lECjNXNpFlbAh96XcS6
sS1kcGuVWVE9xawOLKPTnI1NBptgW92wASXRW4ItCn9DgePjjzrcosXTf575/yK7SbbGVgeQheiA
XvYaMnODVVPAXaG1iC+c1aaE4G6GUY9v5kEf9+QX4ML02P3RHzqQmEWJl4e/xXgxK14VjwkdzcME
oBMXWJqtrCZ9FCCpnxeSWw/xXUXCU2lg7ibPN2Ni7gQ7t7KcZ/K4s+vPhWmGAxxRvJfvutpO3xhu
Az3OO/le2ZJTsDceGGjC/4d/acUyz2RzT4oobit/YAWMbPxu6r8VUVS5cr7Ovp/JXzjZtOjleGaX
bNZ/z9OHVntoE0G8JFKBC/WLOR2DeIQKEnmeyMs0CALjtTAJkz2KoulIXCBlwQUKVRgXCvJmMMMO
iBr9DWOd0Z3sEHrq3rAc/Ye0ZQheIiDSVb0WYrkDrYW5hq1B/i4qgk2MecNSjgSl6VURmPeyCIYJ
1Qs8CbVIVH/M3m+NA533kSVySsx0OU+BIwpHYWqYo8dz7Hz7tYrKNYF9IdFS70sNgKOFkx8nT0YD
CRxTJdBn9eQuxHHWBha4jNQEPnAK30IdNHO2lv62DJe0v6+f2TVB8IDIPGgyxoj452VG2lpVAgud
weNrUh0nowJyhW7r0m1TiNaQRQn8Gi5lcQ/Nzi/acqTm9D5OK9lsaKLc/f+GJt5bOK7J4kx97isS
9CX0Gn9QdHezWetga90aX2uAgzNKet8J95qwsrkWWBB4elS4URtQLsaFSFyrNdw91tNjrWcgKiw9
dE1tkQ5DemXTCVzumt0vxXF2EsNglQnlQFdP97S5STpBnYMdzctl/FCHc0m1XpJSUX20ddRaB2ax
EdmgBkCb/RDbXVA9FEX2pSvC/XWjXAsBUIlm5001UCLmX/BSJ3eJr0AtljOebyqncMrdOzn934M0
AoVyKYq7s6RhjCJFD9CXUN7F/pHQrS6KMlY26UwE5zsKmtcahpTQg5neGBjxCv7eCM6+nzOCJMG4
aNpjtUwz3vZD+mKil8S+viUiHThDyIt2HrURMlC8P5Ax2ktp9fW6iJUb9kwNzj0oXVoBGwE7oc3H
sb1TLJeoIlBAkRqcW0CmvDCtEVsx5rdzF9rgznOua3E5LskZFHfbTWODtlgCNaw4f5h06bcZ9Psm
IQc9qtEXhcnayRpdvRtdKwrgdhMniPu3MAAvVU6ex0F5i3PrV1JW27Eix7BJdyQf79Awuemqwk3G
wtXVrhf8atG6cIFwrU0ljQusi+TjORTTQ5+VnygeLveXT4eEpoJRhBkyWhctJveNPeigPzE2jEuV
HBusgxhBaCUFcyaTe7jOaRcYKTt6gxPdseKThRm6XYTasOakG/UmxU1guaJZsLWn/5lYzqmovlxZ
ZcrMDDU2bQe6MXCNMYgKUSfN+r7pyA6jk9G6mEM0K3k2+4FOmE4t7aE6RSLEjZX4AJr8EcDnFlot
ImlZ4QKQldGhU9bYmpS+1qn8pAamYrd59XT9/KzdoJBoGaaFJkO8MLkjKueDJE8UKvVe9Q38GscU
l2gBG4nt/CvKSSImj5Ur7kwed14B5TUbUwQN1WKrgaYwRsKhiUo3lZ+bybodiSjDsb5nHwpyZw2+
oQ+1EQLBn1HbaqodejP/+5Qg8MfQDswqZMD/5WUECgXaB/oYe83NldbttE0yJ+71rVpV5EMIP6dn
TH0fTFaMYnKV7SwzPmmxqINEJII7v0UITIKphAipqdw67u6NVhGE2iIR3Fnt/GwuA4qz2tG72Two
mSDsXXVBi1Xibn9NrlOSh9iKpgCbW7Kz1D3xH9pScHuK1GCfL96nnaHOsWpAjcSYdl3Wem2vCDQR
ieBiAOQ1am2OoYlGt1b6Fke/rtvTagCgo8Eb04KgUeafp3HZ1WY/YbO1oj4Yw4iWafMmy8rNdTGr
aizEcAe+q1o6Fz5qu62+qa1DMmw/8/1ILKsoUKMrm1smOauHdGywE351bw7oIBa10q4r8CGAC5Qw
MDNIaYMIgwz9rqLJMS1Q57+uxPpeoMZOUJE2L6bhyrDpadFiL/DitkdN30m5ame1v/vfxHBW20fz
aFIFYtThmdLO6Q2vnOTPBDcAwJVNPOGVi0EWoox51mkQkmgPOip3ouLFWl6FpfX+COAsquzi3Ax7
CJB25Q0D9gJ3g/UYn8yfg8do3crEpj+Dk/l4ffHWunnO5HJevmtJ2STZu1zpxMZ8zb3v6e9wYuoR
GByCdWRfxz0GF+JQZzt3MakMYkKiQhzj4FQQ1QzgoRJ3DK2a95/VBOTBuZgmqkicMZuwklOfb7X2
72tZZ2pwDj9RCgl4qvj+qLozmhu1965vy+rRAR83OtaQMZT5JssusIIwntHckKV7zN7m3aMafbku
YnWJcCotTGHgauF7YMJ+zGgoI4SQKKghgcbMODmui1gN/BhopG6BegRpQ24XslBJK/YaM33A5cST
rUr7Gc9KMAbbkySC3ls1LVRkVBUYVGDT4HxmHclloCu4WuI9w7Bud4OH5rCtKFxePanAEkZOQcN0
BZJR51r5fThpAyAU3DIkdpVs5ew0RhtTVzd+rdpB8zCV3WaebyfzlEqHAIWaekfT730rmtu62EGF
sPkjwNghxYHcPHd059TEaOxkAtqLEtuMAC0HfK/rO3hhh+cieELBOmzmYA5THZNUzW0pTacpLW5I
jDGk63IuI3ZOEGcqqjYZaRMBM5U97BSXETNEt6z7LPPyrQhf5r2l7cwLcdL445s2TT34UCuUwkNW
9IdoMt0s8D1Sq5twCm4mM/GyTEZ537gr/dJTpPBlaNJNVdA3yUzvydA9IUDajkO/z/Xc7iUgHheR
O4+WnaTdHniGdl7hBYC2KFdp4ttOa+8639hYYSiEGBTYAeEMMikmDPeUFHRBzx0gBiVbOYLAEPDL
IBEwvfBg7KPv17dLJJF9vggU+27S2qxRAcFW3KXpl9T4cv37L5N33AZxZ7mTi7HtWx1wDQZQ4hn2
RPeP+oOxNRv3wpc2W59r1sDFQlPWUUsqZh15+dENjgnQZc19fhydZs8I7dVAYOyiQ8W9TjWfGLOF
thtXVQ+xktq1f1fGomTb5cXOLSEXUESyWpZ9aTC+jBBtlcUWTDXRHgjZQP2eHruDqEApsgnOG6VZ
oIXxoAC8JvqWTqd4FoTEglXjX4pWUaVTVqu6W4MwIPrS0C01BemldRHoxMVEJ/BV+W4LdarREzrX
uqu0T0VDbFl+7A0q2P3/4ur+SOHTIVOdx3qa5EDWuG1e5A2ome+rtw4cMClS+3/9+H23gg9hnF9N
zbomueHrbpxWD7hJNroaC2KhyyZmTgbnTWkz5Cqp4X9Ypr14bIAcjLrMZjz2jNbhxtyzGA800G51
tAD+Fj+Lgsp10/tQknOAFnIGwYTOJvAEP8ZtY9PPsH3iqv2QwDk8pMYbQiqoaBqgOjtm9G/fMNwS
Xvg736cZBZR3ilmTKAWC/VPo/7ruVAXW/R7XLJy2ooV1pGa67pr1i9ndRjqYo/2f12Vc1sw4RTjf
Flt63QYo1sKXNi+aW+51B7x/rukat+lLsQdj5MbaB0//qwVwzq4vwAyUF/8OhfKqdppZBKR6kYPh
NOP8WzCbhmWk7NiiOZNKpRcQYJtZg2ZLJhF1Swks+r3Ze7FXfd7pc5qAr6ooW7cIirs5Th4EW8WO
5eW198em+bnQuJdkPQK0B0qpDFxcsputdQck5A3ogd1P0KMsD9C7D1koJBno+kkaCJubvdmeEunL
dW0Exv0O6L74/qzB6yXWEwSqku8UQ7Mjc7pJZetv32XnRvBeuFmIiSqtVBINl2pooEm0YR0weykU
HCJ11dQwOQCEWEsDni53iGq9B5d8myGkBFdZ/bMD7Fx9rNgOOeFTdBttqTM6xNacYg9Y0M2wq/CE
znW7xt/428wmU3jxU7iDVepjRyKl1F05nL5HZekYlgijSaQtd7BkcwoDszQB1da/tug5awZwsj1a
QlbZVRP5UIV/y6iWRHtfhhxZmjZ6FqGrun9uKdlft8T1wGshh7typyG36rFBeBff4B3oAjbwFrQF
ILibX9pt7ohIEkRqcbdvn8hWmI1QK+keFethlm81+nJdJZEI7n5N63kitEBo1/vfSPAUFr+NThBE
rEdFi1VjHnFxsvwpihI05jAiEjbilbr9MdiatnFot+lWhLfDTOrC9S2EMYUXwhIzplVcgY4v6eT7
IklAuzkmdqC1x2qe9oYmeXFN34zcf76+kCK57Cgs5NJSJ0VcAKWVZb+abbtrNyxFIcIhY/7hmnqc
/2gNPYwjKdOBplfvxmp6kPXuKdW0lzlTD4Yixe51tdbtA72cIDthxDXccs5KmZG4wtU4tcTtuvqo
h8MGgKqfEQMWHtaOyPqnOF/UhIpe6QruEHneK9lDYIBBbH68rsp6ALMQwnkjKw4IBVeS5iY2o4oK
HQAw3yl2AKbWjXIH/Fk43FS353gzCUSvriJAkvAvRXqJR0+Ngm5QlLJEgIHkQdCdzOi5TAW9OCIZ
nLNgpLwWZv7BQ9ndhOOPge718vX6CrKDemF8CzU4ZxElQzdNBTI5MiZcks460kyERCwSwT5fHKPc
zKhWA5THbcl3Ir/4ohfN6vlZqMDZsxaXgLuTCx2IHOjtxih0OniYWKjNJ7keBUYtksW5BHAyDZkV
K3i7dK+q7GUY403Ad5w6Zjk413dm/WZa6MX5BYPExYxGX6zbG25AsID5pQ1AkI7aBVh80q0KjDpR
oekyXcoiiIVQ7tRWEmY+Ohqx7IrmKSDPbcDdwyZ3Mde6lfYxCBxiG3lhQaOqyNK5c0yiuC7MDPdJ
YZa22f8TT6dM9Lhel2HJlqqZKHHxwFmxpJRpFSBKj7PbOn+ZiK3ntX190wQy+I6XIJsmXW01lOCt
x9IHIoF8Z9BKYIRrBwoulYHDQBk0v54fqNG0EIIpcAsVYL+MexJuryuxZuSL7+dHjM2slns5QRTZ
G5ITA/EA0/YubfLDmMb2EMqCzoW1iHIpjovAaE8BeWMhJKJ6bE/Ds2zeZ128UXVB0LJGEwXsbnAs
gF1IRvsrd6DkgipVouDZPjiKV21Yt2buFbfJ1rzx3RwUf8G2cRnWKDKXGN8e/1F3onLEqq6Ln8Ad
r5RKTVAXePiA6yHRb6f4N4kyxzIFx4l9De/Vl5pyFiJFExmrBA+fRjLsmOx8/SkmEqYYNTsZ7ttB
0CbAvu6KOJ0rE5ZF2xYxah7vgVJ2aHeMHiA+iLoq1w7XQiu+RzTKGxBKTI3uRlq3CSuM3mqz1xl/
jUoIF7gUw926uVaYxBxxvFr9V9XfFuQ5mH9cP2GXuGqcDO7azc04Hs0I0QObFIu95LnbFk62bYE6
tkWDuQswv2PpZGAUTh3tp0A4+/Jr28X8y+JC7pWmjAg4YJBr1jDbpRzJYBt3g9fdBE6e2Na+EeXQ
BWZ/EXLOvZT4PiT66kFPfpj5P0bwNP/1SMD7ogK2XENKWL7obKdGOHQykzLnJwycb+bYEt3JbO8v
l+5DBHf/k3oMLNQN9XcXojupywpfjfcOUOyKsiSrfh6J0P/ow/mrWKVD0GgIbsvWtFN0ZPsiRAuR
BM4dybqWq1RCaEbD3qOV9K0tiSBxtX5oP5TgXFGX1VGRRqgNZdKmQMXT9zGg/XzdogVq8Dn6nhSl
agXIwPi1p+v3sQiyarXAxYZt/70T758vTkwyzZgtrbAT/u0IJlpsu2fus70CSkpRYUZd990fsjj3
AzC9VOkG1LfohD5Vkj4UUYjUvKLdyaVkt0bpDP68p6Gv2g3ivwZQYKHZt85cAv5zbLVTPDWOEYHh
y6/dKgl2QAZ3G0xEB3KrOVonb/ppBjgIIB8U/G+l0m0lLQKbQCPYFcHOv8e3i0XTGj/DKzMy3Nr4
3qZfAim1W1NwIEUyOFdGAIQa6OiUxtsisbOgc/TgWIw/rpvXarZjuf3sVyw0Cbsqz8wc28+ILUNn
+IVT7wDRcBe5wzEUhEOXrcTvboygKYJQi00Sn0srAdejFBOrLuz9re5EB+Mu2w+gJxCNHK175Q9B
3OJN1ZBEndXh4VQdOvnWl8AcGbmZJQI7uQQE4jTi1i8hiR8A4xKO+YfiRbvia7ub7vPfps1IhEqn
+p69Xt+x92z4pZ/+UI3z020/ADexA/B+7aLz3gE+z5P0qB2BNHccj5GDppYJCdl4Qwe7eqX38fYz
6QFgu/zZRM530wytq2mHTZwkYvdj8IK+9Hu9F00Zr9v/hxjOgU/oBNbnyUI8aQS72PyWqt0+EN1D
wv3jfPiESmsgSzOjNjXekO3zfMlOv5tPDDAE0Qp6PjpRiUigGJ/+tcJYlpT3Pg0ztbUQ3itChx2h
7nVDWaMOQ7D3ZwH5NE7WEikq0NPp6g/zydwyysf8NB+JaznyD5AOIwarbdmOPJGf/y8h4Idkzs+H
EUjzBgWnj1FN+rfTxnTi3DZgo0D8RAXuQLzgn8KNvGonf6eC2vn6jfkhnPMxYWpO5cTyZqbvO1lp
3BoRFfgx0Q5y3oUUFIwAKfTL6Bs46Oy8+N2UmWj/RIpwrqUHVdKUTti/dF9/qU/Vs++Sn/pTufNP
1oFRpuuG4LFzOdp97s0I71tqcDwbJWJA8pzu2VDj/Bo9I98YOdWN6ZXb7HsU2sZPgaGyV/AVj0Y4
hxKOOcCpKkiNQkc/AHjMi7YZtdlodeKJUtJCHTm/AiClVJ5yRG3hDYQ503Ps6XvrQTUc3R7cd8AE
zNeIZrX+y0X7YZaco8kmquaAN8eN5PlbsA899Dtj026krb4Ln0XX33+J6v5I43tUzELKgl4ONIwa
bDVMhkWDbaqRW+O+mH8k5CVttE2cHIsyFEQtAqOlXMZDklJEbA2ORlEizdYkG5mIKoGCu53nHQr9
HtAEIbLvRQPGPOqF/cvYPhLtU41LCwfK91dO4NAbZWYp8U2+t8AQ39uVO3izEzgg/BTOd4mWjn2+
CMXQZdYDkRxL58+3ftfbSiQ4aKKF4xxKYuWhr7cwigDzSCN1uk526vg2pbXIj7CsyJUTTTk/IjWa
0TQhUu8x4rxh2++CfYWWi9IR2QJzDdcEca5DAVSUOgzYonm+T8zcptmXqEH92U/x7hMs33oq6ONM
cY6DVJmf0NhH8EpYrtB3Z/2tTROAqXtGGIH+DVmVT1RJVB3xuUEsBbw33GlS2Zs8nwhqQOk+xPxo
ZAAlUDQdsbqGCyHcbT3qsVWgFx5PgHpfad5EQ7czf/jDSyqsfK+a+EIUdzeneRP3wNDU3J7uabZD
T+tnrpKFAO4Mmd2QanKCR9O/ICSb7bgDLts23wSeEBKJ/dgL21vI4o5TbBRZWPWoJ+hgJUs96fH/
SLuy5bhxZflFjOBO4pV7d2uXZVl+YXjlvu/8+puQz7gpiKdxrmYe5sURXQJYKBSqsjILu/hC4RCU
3EV6+VDavTHHnKmyT4hRoLhHGQDN6kqfHmfe7PV76kZ6/29sMMdJbSLSqQtyJ5q4DfZix9BDaHwd
UyCVbTr/GW/FGEhvg4CO+zzcTQQ25tkTVjUKkECo2RStAWZp0BGX1qq/pIOrJ981w6m0r2X6c+g5
JeX9THljl7mbJZKKkURrRcv9YvdXiqNIdnHdga1HsPWrCeO1zWMOetfyl/Zy2WF3M8mzZbapkqIH
G9c0R1/WQ68GJbkRZl4w3g37GxtMEAn1TIrjCYduOZp4dNNZlwrq6JZ6KL4YfhzEx/hpiayVJ8e9
Gy83dpm4omCuYy1lZDzikWIMxkCBMSjEHf7dFjIxBexaw7jS0mhUPqZQLSf1XVnwRjp434mJK3mG
dZQCGmwapgX73wBOlAPHFfZzts1+MfEEMhMgxBPxFJ3sFaUEWoBtQcoyHMQTr1eznwRvbDHBJKpB
ZyjWuDdVsOZA1AeYEzfxjXvxQO7p02IIhJPEWSDPH5jgEosNgjNe9c60BoYCsWy/7Q4jean01lpR
nB9lzfqIa2jg1oUgvPZuoLxdlqiJZ7TP+84M2kR3ozD3VgzFXDbzOgT5/ib4a4ct0sbluMpChLbK
qbBEOzpBbi+wlKCCjIx0Xx0RRtzX2TlHDnK/RVWh/iVgfuDyX7Hb34Ya4j+rZSu5TVd1OXh20Gj+
LdqSQ6Ei4IJzx5N6aBxwBOTQcEiPBW/4Z/9ls7HLnPO0LjELBYkiqG0sdneTO6lD3Pgb5QgQHImz
yv2DeF4kc9r7poL8czOrjmIE0XSfioGgcJKI/Xh5NsGc9T7Ko0kXgMmauy8xauFDZ0/RV3P4dfl7
7R+HsxnmuE89+GKIhJDyB4L1v2rs8swwJz2ECpm4hvg6adweZTAcyFnhLsXsE0zaLUV4yCf04Uzu
LAtvF5nTrpSExKBFlpFKjE74u3SaX6FjuPO9AuVWqlqfPRp3PS+XpRnCpZPIZBCLVhkGdOvRzZif
Br22l0x0RD0AgVpYjNY4FPblj8hbJd39zZttKMtYwS/jVZ++xLU76ydziCzIfvwrMywKG9XWEaN1
gC3oSmOl6XBFwviU61dV/XjZ0Gvn4sIGsljsfGrLTG+QQDeucUunF0do56i3qw2QDI4zd2SMc55Z
OHYOFNCw0GGd3hGBKwahvl/cUxmG1TaOkN/yl4BXQeeZZEKIPlVRVqcoN7WpN8aTNZpOoyT/zjFY
fHbRKmJhCgRGhuGul0QEE/F7Zdau3pMPKOQia/8bSdgZ/TqWk3XFlKgjq2A/zgpf7Xg4VRrzLrkF
E0X0ZilJP8WKMxRBq4L7dR45Ls6zwMSLuTXjRhMxCdn2pk2G0ktjbl2a/salVTDRweinTm4AuaQi
kMm38WoAkZr8KRat6KBbNa5H0RKc3F2eeW/F/bAELWYDuvdUg+NtmJj1NUw1CGQ7Q+7WUIMkSuQV
YQg9Bc/UWi4Se7/PBtzhP/aYhfaNbIDuBQud7NFJTgmo6ahGbnbLo3/Zv/w1WYcsL1EwJs7cYkqU
p1nf0xe9Vx4oRRzNI6V7AqhRfs1Db+2nyBtrjBtmYTmNFS2JU3XSP6R74gFQWFc4CN5HIuHGFvPN
1KZdxZpOfv4ZBMYoGUBUjVNagt8Colhw5ht2b5KNOeaThVNV5dWMp3cRNpY4O6B6DuTGleb/NzsW
feNvDLFXVmT0Q6Lhi1WK3ye38sRDxPB8gn3UKsIUlR0gfk5+RSEFeFzETmZnhzgwv/8PtFi78fy8
II153zZTC00jDf1IeoUAig1BlsJqT2Vs648jQJ2ZEz5kz2Bq5DjIbpFzY5fJe9d0/s9VuZpBmt4O
EJ6RzHs18jPjqkueFJSBCA+EuZvNbWwydxca6H3WdwDUa8tsTYbgFinUw5XkMDXEjmvlYZiam0yV
eG/5/bxgY5iG702iI626HJk1oBtxnEJFL71dAEVZUvVKbBZrBJWKmsuPbZZ81tfhMewa3SoL2RYn
5enyru9eE5u/g4k3g7KQsYvwsafVEsnvkd+o2b0kNhaYGDOqYTsTGXn5ZH9Rj1QUNHagl36VXA3O
Hz7lxUfPlJMvcDeYCTd1teLt1iLcDMfeiYISUqTp984xcSv11xH3HcXbRybcCHOkgrgWkTTXHuTq
PiOc8Mn7fSbKgKdZnCIdKIXaCK0BTM1JpnMKWxwTOj2fG5c0EWKMRMWlWi6/GnJI2ufLrsaJyKz0
0iAMTRLGiMiS7GrdcZw+z8WxNDntak70YjUDczmds7FGZiVkD+HwHMmZNZecj8GLyDoTNgyzKCu5
piiH+/KguvVt5NaFNdshatXZI4/Kh7dx9MNtPgzJtBj8bHTqp/6kmu3N1H4l1e+0mO4vfyDe1jGx
wJSQyb+CZoXxmHcTWptHKeYhfPbxNud4oNPVblbTiGnRQPgAeJsvmCWym/v1hKAAmFwCSPXiJQcJ
/cDMWQLRwUCOz3ut8AKDzgQGVTDg4x0CAwkGSClB5tBWbjD38+dFduBldJzwpzOBgaxlpfYLAr0h
3KvyMY9ftB5FkPF3q8Xuv/t+TIxQmhpzBJgCciCFfD1WVaCngjtwORH3uxrnL2gwgSITSbZUK45Y
fiXbFNlaXdeAxGf24Gn30s14/HMQSj9ET/SkHS6vcr+7sDHP5CfqUKWJscC8Wtto/XsCau0Pha87
1ZcBrRQordoYZfQr17jjJsz0YL978WxsMzlK3IaKGEUiWBcqq3f6Q3YMDz8UmD4gFgSmK369vFhO
TGYBfs2qF0K24vIcO2ciP/WBpwzxX0IZpTuC4oVIXo/L5jiWWdf0S4Xj0GIkmX5M8wCFTHd1e584
vKT8vzw4IPCsUc0TmYWmtN00D0OnYZr7mDxQ7pLltjpEdn7k57H7W3c2xRy8qdajtMzRnddBd5YF
BW/EgPf7zGmrRZIQbe5wCtLmFMZxMA09p3K6O7P4qof9Z7tY2ImxyugqjIbslDhpsZ3jRQj0P8ZQ
cku/FXyAMJ3ukY+c2L8I/m4dCzopzTY35AleB5zzzSi3DsZhbEXlzYdzdpAFnmS6KlZDuqBE0crf
UA25brQPgX6poPh/NpC5qLMJxYNswEpQrC1Lwe5ifzVzTtzdD/FnI3SdmyOU6f0wdRlq6GDzvCPg
bm5UwdPnzhIq061MXsq+nw6czTHXtNqNY9JCs9gxzeqUx5W1Lm1g5MRRzDjipNE8T2Aua5hazEhF
2il3V5p+nMlNz2uS/5cL+bwe5kKWxTktRgPfqHNDvzmuQS5a5Um8HV0TcNH4V8kbl+R9LyYygNF3
NceWduXFG1QvgebS7TH9KcRfkQJzWmb72M2NBzJhoi3qaWoFjb6mR2e8Ut3EFW46K3ELzEoOTmjJ
IOWQvR71e4XT27nsKApLyVijw1rXQgnsWP57FR/jwQNiCTQM/kfuqH++n8KSAWaRmQhQckYfknR2
0VXfWmP4ctkE3aT31+7ZBHPt1oIMCtscjcesTCwzf56Exong+Xp7b7QnbXKa8OWyRd7eMYEDyf2c
VxMcX5OMg9GNj1GjOPJS3csYsLlsar95/NdFAMl4Gz8iolVdREEL0m156O9SB9NdFujP/dWmBKEo
p3LZOi+fa4WlVFznrmlWaVSBZwx68tLkXwn5dXlZvB1kQsdMqjytxxnPveY2nzorVr+S7ue68no5
u7cI6HQB6AIdJRgi3+4eWEX0GFQmsLOc4uHzmPNwixwDbPkt7hQyDi0y+Kg+GQXkYzjo591wdF4A
W28r1GGc9Rn0TVAB1HR/KoGYH36M840pu5c/yX76tTHFnKOyAkmzQUOtcRsFStCeLM1PwVMRus5l
S7vUYeg1/fNVNOb8JHIkrSbB3S77dKqC1rEXcH/M39sg6Z3WnRwNj7zIq4LKwUxAZDXfuS1T+hB4
FzU2fwNzruZ5yIFhxCwJpf+jqW146I/NIQd4jZcM7p6njSn675sUoInarMo7BKhmesqlzFJJZk3T
z8ubunuiNkaYE5XFU1MaCa6SZX7q9DtVIN403YlyHly2w3NI+u+bxQDzZ/RSDy/pc9lbl/gQ98K3
VpOvkrk/NANP7px3vtjruJP7NKXmJLO+15rIiqecUxTaf+Vsto4JEtnQk0EfUKR/1YxxIBpgA8eB
Z5seTAGv1cFxBraQFqZTNAgdoTXVIB5+S503Fg+XPxHPBPMGbqos7vtkBfRYCsLEsFoT6G0e9nz/
YjrvGltLG2tBhOQYnlDlFVVbGJ60ytGvMHOiQAlPPZW6Lac2n+XmNWRfOLhseU1uBmEVFTCvtn35
UGcvEIjPLW1pbCOSvkkl6sZ94Znm4hrq4jYCvmIz2r0OHacxNSwpjAoLhF6dpVXoMnWDPxear0zp
SSOiFfaVhTUFUiHYE6Yiijo7ifF8iBLod5uapcaGPxvKr2jUDtOS+U0sXNf9eMB1BkELwFIxCWAZ
g1hbZpG/aCbyESPx2pjkVhGWx0FroMLbumOSQiE57x2ZNM+Xv/0+PGrzWZi4FlbSWEclRvaTyjxl
sXgT5ronjKELSdnjtBT2Mi+eWha2GUb+UioHtN1u06k6Dmv0XajT06wuP1KJHOK6OhmzbJsZuZbV
/lSCTSgeUi/Shysl5U0Q83yWiZFC36prugIHZJB7Y/iV6o4Ez728N5xYwhYXU2E0m1JGiMxj05+T
9RgrPBDcPi4MEgSqouuyCijP2/CYQBBaaU3YEO+X39AjcCiLrWEXV81hwDCDiCGbDwjb0y7jxigT
+1Xwm6WCLgJUrijHWBpwBrv6E+lE7yMbeF4cE/vVkmQVCjdAyMsHKGpkUI65bGDfC84GmGivgZFe
HEp0GTCifNPo5KtglkCeRd/+nRkm4KtZAd7SeIJCN1k8MNj6k6zhPP6/VS/efha2QDOoc9YMmJBw
iuGh00GIYH6+vI59h/67XWwpJiqhRTxQxpOp98IBnF9Pl39/H9pwdiy2CDOAfKsQmwbZ7YDHjpZG
lgblqbwo7LA2MPVBzAYNFMVH1f46bXgcd7zlMWliX0qdDn018Ev0jUX5kcaZU8HYr6FtFshEyyY3
am2AkM5rFmh+1r5XT/odsXtXBHVp74LA9jpxlMnuCo6n76ZRKLcbUNmByDabAk9600B1FOX4eXos
KrftQjcJvTU89jEPHbVfkt/YYhZZKmITjgBAOqfR04/hMXpQ7cbOb+lw6rN6q9yM9uz2NqiPI2/l
gQR3j/TGOBMQx3ZNOpkGRDN8zOqnqruWDF4CtwsO2Nhg4t+qxEUyihOgx45hjYc1ANr+QJHVvBI/
bzFMAByFSDe1Ci9jY5y9xTRtVZSuliw7cM4d9ex3Oc5mQUwcrLUmNvUQQD3ZTz9B/wd6lyuU553Z
Ld30K3F4fajdk7axxwTEUC3weKbDahmx1+VBjV84C9p9bZ0NsFnvskxtnlJ6OCqXDNlYh6aJkAQE
RvpDr62NKSb7lZVMg34VHnZtHyhNbLe6Z0Kc6/KCeGeKzX71BLhoJaKzT8cQ0Kvp2F8lAX3I6ocI
iuCqFd9UP6jOeX3NF6PguCGbAi+tROpRgL+nojc3z5F0U/KuFnpkLnigzsQMpK1DJYU4trMAUNty
LdZPkfYTEgCcOLj/+Np8LiY+pEJeYoIRD7zJNv36LjsCUWktnuzN14nH8/P9ysPGGhMpoiUN5XbE
lUJpu2QbGYCr34Hlx0tsyLveUHG/9Ti7KLt6AGofcn/iSQrtv5s2fwITQ5JyqKt4QukL3ULUKOvj
UudfhEz/ORc9JKLDYFqUY9X2rkZ6W86bG8UMrZlojpiLrsadp+AcfbYFrYSGuZQikhSl+hTWpdWs
vOgs77oSRPk0XYKGNItyjqE5WestUnt5qn5iBPhnEmknYYTWUdZHjj6u94UKEDLeZY2p3QFE7rZh
93z5vO6fmPPfQP/GTdVirvo41MEj6jTgvqkMYskpOPj1iUMNxzPDZCwZuKE1kqDtp2iKFWOubmif
IRzKCT48K8zZHOMhSROKlYnDQ5w+rrqV8ahq9o//eb+YU0l6sTD0GMzqxXLboYeuRbLVpJ7W8SjP
9/OgsyHmQLaj2k8NZMedNlkPszH4ht76c1j5hracxIxX9uNtHXP4ZjPppzlFKrSUd6Jum/HXeeRU
bPcP1HlFzN0dA/xgxhIKPH0N4Q2cqq4seNkjbxnMfW1E4oABZlwAE5gbk8xawxugvi4fGfob72+A
v+tg2RvjOJ9bUUGTg47MKEECzS7wVPk8nDhnKQpzXWviOFL9EFDEC5UNxVU3ltJTOtWf/91qmABQ
CnNtyB0INVUj93vVfOjIbFW67uap4RdmbMlmY9fy6F82u9e/hLa8CLUtU9NNwuYJTY8WfQaMKGgN
tNsWgKLMD0tr8AZH98QgtGWO93ENMiEo0RpdGcFj5kz3vRP6hVs8tafui+xpgL5MwcJbIHVnxk2w
QFWRJFMBxxRLIqoktQwMpyY5LQHoBRyffvULwBckeINj+N0rEYGCEeaEm7Tu3aRb06yHzlUFaQZB
kpyaWOUBKsdP43P8PNuTs96LnoLBcFJbPPbXnWPxxijjr11ihmRpQLs5ei0QPv/rJNkekEk1Tbqr
GOdT32nBmd2kdG0T/xnpok8AyuuYfC38NrUzjElTSBGQx8JheeDxNO0cSZhWdYkYGmZdWI04Na86
ZYhTmBaqYI5LNw6lUwFMFeds7LrOxg5zj5VykYPtE99v/DF7dGq58OtT4a++fFe76q0BJgGkgJ8S
0apcjml6Ct557cY03YJNPhADKTnQf8a49PIZw40uZRuprgBkQe6HFz+n2b5zy73ZUfaWS8upKOgh
UTPg0cLbKjzO489keWyF4PLKdi0RCVJ4OiH0f28XpqxhPmcivtVgEGSLwSSd+rW1pXnlJwm7fnK2
xUL9lGFWTHHtZUcoyxOohE+12R4KuTtcXtLeEwE6xH/XZDBHDl3drkv0jh65CdIKmYtZnsC4Vr0C
tVQeo9VeSeiNNeammMZ4lTsjoawWKooliQtWU/FOfyxPYHsD+rTyyieMUq63A+fT7SQObwwzkTvU
wmkWUkTuvK4sbciDvG05cy+8L8acuEYfQpDZKVDagx7joN4M5BZSeJzPRT/Hu7NFMBAFzKCCyhZ1
0c3ZWuOqDZcO81Bo3fl1O9p1DXG/SLTSJDvpk2mFaRHIHTQxGvW2Sk3OjbQboDfmadTZmhe7Mu2j
7E/e0vmZT5kQRMAvOcvc/1znZTInrVrFNTULeD9FJpUgLCps8SUHzhscAiDfARUgd9ZnN2qdl8by
I7d6FfUmQWAWfdNPPv9JJ5bbNrcWp7dLnzcwytlKlhFHnNa8LlrcQbJvHulWDmCobf2POf7fnVSZ
ExclqilEggmg91h+WshwLEOD97X2to6IkgGFN1mCvipzuCYi6GAdNyRnOs4QZ8mdCFd3+Ei14cHK
95GJDyion80xBy2X10wU6kVyluquWvxO4CTne32mNwboSd94uVmnUpsYJf00+pGSp1Amt/65Niz9
caJ1Nat80npH+XTZ6/cCyHZdzEUGDvmkazJ4hBI/VAsusSfpAzRMWJn5+vCAMDIrx0eiWIAE6yQ5
5fqcJrdG2lnyyuO73KOi3FphWSQiI167OBEknN720GJEI7NFsP29CiyhcKzwp+Xp1rBhcbMuljFC
ikJCxBEpR6F5EgYb1aOSWdLMiX57LZs3C2MOE+QSO3RwieSYI1h+59MU2UkEHV4kAOXkiYvuJuZD
GfEo93YdA7Ud0YB6MUHO+tYfwzotQrS2AVMLJ7uZKkdLbhaRVy2kv/JuDzdWmNiu6k0V1j1i7toR
b1Smo6SlV1Jmej0Rb+M252QeeyGebMwxId4cDMFUCqQCWeet5JPcP37gNJ1/nyUnBQgKb7WVuoTp
xNI3U8adzJkR2E2eNmtgiUlzlIpJXuDE/gNuSTFg13kGStPLR3QnkXn+9QKTcT4IWGthHGJ8p86+
jTWSpPz75R3jLoeJ40o4S+IaIe5R2BYdDRqDOsCMt195Q8BrJewe2c1ymChuCOIyAX+JVCINQUJn
2HMDXi7dwqAy537au2mJpIH9W5N0w2Anu3MBUlRdD1Y7WmzJjgQUNn/GHy9v357GHD7Q2Q4Tv+ui
Ar45QwYRXkvehA3T8HL+wzom+bJHyUApg2Bv9aAh1a1XII9dPCcej5d3/2hRYmpEK4iMMN9xqPta
IYssOXN4nRsvRvlweaX7cVA6G2C+3awQoZQTnF1KiRKdJOiKaZjK5xOt70e+syH675ubGIOXbS7W
iHzL+jIldixAxinzLq+Gt1vMZyNZ2ZtVhcVAfN5N6/iIK5hzcfCWwQTwVEriIpzQAmz0L1nthe0X
UJZeXgXPBBO9y7qTSV7jZifGN5J9asNnkXeOdl9vYKD661dMyG5XSS87+sIxgehE9St1MA8DukDU
4mlbCS3HH4LT4T3Am8Pc/USolkiaqkMQjY2zjTRWehXjiR/ljwloijG6bX1g+zYWmOAqylB8mdRR
coz0KtWPiuQvCucJuhvwAEqAqI0JzDmLXmrDWhhGBb6cKj+IbBXKYmvpIZO+XV7JbpESDBZ/7TD+
LA2jtGC4nGZfdK4so5/Jrk9UNQdveo9X0Npr+6lbe4xzRz3oXmsTYY+yvYVHOiY1/DIepFPiC796
6PT0fuRoTg1NPgxOBU1vRbyLa9c/NktmnL8SekEuZ9wlNOEsvfKxfg69DNIP+TG3yVV5/ZHH23bN
zEkwjKlqsnYGv2N+sy53uRaEOmR4xUDE9C4oUTIuoTWN2e+ys/MSWbyTJmQQhc6xy6iNuJSlMwYH
lYRBhQVKNAJ3TGE/xG/sMXWhRa3b2SzopbkGdXQsl8cl/dJUvzTV16bGVTAOUslPl12XfqZLa2QO
YRW3/6TX6UGd79v0HqHYFqMroi/2Kj9ftsY5jywpstCsKfhtRrDMpXihIKqI4THLb/WYizjhuCeh
/765xVYhqtNJf82rJC9DLXZ+7k/0PYTz4MSuoNk8Egbe2ph7k5LWZ9UCXFktfdbCFxKDhDzyMIfH
CZt7UI3t4Wf5kVt5EAtoU4Mx2KE8NmAjCtpbNBjd9hRd0REHxZ9dmg23nv6wfgDS+MY6E3pWI4zN
jB6KpHS0Aezg1U3aqpw10h+55JVMcCkq1cCQFYyk8q9kehFjX+hvQvmngibXZY/cvcNBh6MRRcMl
y+LWJFGAVmZOAXP9g9JHVmgGWcjJE/Z98WyD8cW6BOovjJEbFjWxNSG/SUKJU5Dfr5+gjqBI6Fqp
6My99feyCZOxKhoMz0LsBvMfyVEUrPBqPMbP5Hp20SzzazCB9Fx2iN1PpeKpDwInDZUoxu1j0q3m
oONT/Z07cfqg8uvbytbBd04pSKbSSilJ7Ae+3MYwc+cW+SokZYJOZCZV92S6S/PcU3XDv2xld3ma
okA6S6ZZGJPXG6WSTkUO5BqZT+FgnvS89QjJAqLPtqzz+uD7V4CGF5Mmi7IpsbQhi7wa0pDgChgh
7Cw8zIs7TaNFKrfBDCCxzA5CRYNzeYm7gWtjU2Zcp0XLcRxpktR+WfJgRT83DZ/Dnkc/tJ8lbQwx
e9m3IpSRZxQRVZ+qemT3NEvS3P9kSTG3tbn/uN4YZA6epi+aiXkzPGWO41XtjeAjVHyCSfLMmyze
C5BrjTkJ69DGoAGAQ9LKBJ1gp2OvoUc7t5js5fjl7r29WRrj/U22LqRaUAYJjVNRFlYhaZbUY7oh
RL9YhsB5ygli3OXRk7K5UdVeBlA0psWjz5QIA0zQ18SGVpbb3EYODyq9N7ynks36mBsgKXuokkaI
Z8YjrYukt8ZNj/eO5BaPH+CAfmOKCZ3dnNdCuKJPZS7zgQiDDUm+oFJ4tT7eBrLtRTIJaS7gHnDi
Ax4JLsjlXToSHdm1zd/A3TtHh34MJKZ1HWSwb79WhF54bBioB7fhdd8+aDzx4l3/O/8+i1UwzbjO
hQkgOFMsQFn6qde+GOSlFx71PramgTfFvn+/AVquAnYnoq3IeF/VtEIaC3gsTkfkpU7pRG4Jjmuq
g9IuFhCOyHeqZ157YH8Xz1YZL5TzPmqbElaVEORN90bC6y3S2Pou0YEio0REgnDPQhMwr9FPKN2j
hBAslN8F7DJKZCU2VTKevvPgorvJzsYaEw8Bi5a1vsabbe2uJ/IrV+61/iOMzirZGGHC4CRESw8h
TdrJGZ36Z3aMnijhUPKSOfGRd3Z3MTPExLy4IUqE9mff+nnWm+Js6ui10fSDqlQlbngnQMisOlSQ
UAvt2A3dy/flfmza2GS8oslCbSYZzlYMgZLaK/wyGJz6ldvgI6oG6nZ9zDmOq0WLDcodT7V5DU+y
quv8RDUphDser/uus5+XxXZjG0g0r1OGrRxK8wiSD1sFX+vlrds3YWBAhX4rle1aGsJQKWmHZJFE
V6LoqSMvKaSf+915Ms8GGA+vSGYIAsaYHJKJlloPVtpXflwNVluDpu7Tv1sN4+kiutdCvtLWVPc1
6m7bhEcfxtsu5pIfOnyOiI5NNH1r4833fR6675fXQP3n0oYx56foY1NcCrxNRL89DCiVd15z6H3u
OeUthTkzcoLhOiUT0eG4mlwZw/EVFMnGI0Vh0iuwvU46+/LK9tPNjS8wR0et0BtoZRQbCqAYHJ1G
BsECv2xrvfKQeGlj8ei6OO7HNsDipB9yMBzgFdaIx0rND+DuPbZEOtVxY+Ek3/+7JbJFWjnLyzwd
UOUYvRrlAPNYeqEj3pHr1c1dUCX5l+3t3h8EzQ0VaSxkEZgClbrKVdfVgNBO9W9JCcr6c4kJ4Ms2
qCO8c8iNDeY10pYNYoSp45EAopPlu7TeAehqx7oX579No+RY23eSjTnmTTLOVdYLKgJG79RXKGQ6
5WPktoWVFTZwYIf0ev15eX27B2FjkP77Jo0Gf4wiLBS4kUPJQcytmktCyttBJizVciKE9Yh8tlCV
Z5PIHvqlQUuEm6nGG3ZsDq3IayzzHIMJVGkFVbUlRVwXck8PY3vBjLDAZW+j7nXJNZhYNaJTWoFA
7E/h65Xi4q4/dldqEHkyj4yMutklW0y8GmTVIPKKAa9XNBRUKdTSrpGvUyFD5SV7vuwUu+hYAqJh
SkqniTILEkklbVKzbMBDBxNXvuE1NnJbCHvexKWl31GySArVa2Irb6za5+WFu2HrbP21KrHxybBu
o0rrZuCw1tKC6K2w9laKDlM0f07Hj8XljTUmivR1qTZ0bslRHkUbHM+Y3SyeRiv+bBwp0IynkrRH
SoUy0d+9fX2XbVY3T2KhFhg4R/kt66wsEb91hQ6VKBivxaCWhZ+ZmZ+EQn7KxfFHH853q2Q+dz2U
ZeK0ONZyYQ9tdiKrMVstASGEGnUhJw7t1mA2fyMThua+ndO8Agq7Mh8b3Fe9fmrbh/gjlAFv9oKJ
PuOkGn2vI52UjO8i2MDm5QMEQrBgiqjl4D+NBc4U7dpnYYfqtDBDCm4Gdbf44/Jh2Y+gZwvM0VRS
wVynFp1dzRC8eClOgpj//y86TRShESybOogIWPhCSrpI6DScfjLgtZlkh2hZ7DJp3Msr2Sv3vbHD
xM1CLEuyrIibtf4gl4NVSdckAauCcBzXLyp4QOLaHjpebKPOxMQ2WAXq3zQVXUPF+O0V1JR53ZYp
crH0iva1Oh+D0y5IAwCzo30t3ozSjm/DnAlxJlMSFbzF3pqLEi2ZBRE3HvBUiGNi7nY9qTGfB6QE
FNs5W7pzFb2xxuQPoMGQ1dxAkdF8GtyvKxA1ja2/mD+zq+yue8SsDHSDL5vctYgyiyZisEEWWU6u
lcxgGy1w30oJwmcfL3daq4NiZPx02c7eu1PDwOE/hlhuLnDAKPGKNzxy9RqSonNQniifaOYkXDnR
nWfBG1PMNyuiUB2AxqelWkyFuOaB4ncKrtjzrmtImgR0JBS2QE/51jVSrU/VskL+WmaeKjzmfWit
2XNY8ch9dkIGlnO2w4SMYVjDRMswmSFmfqwdxeH35U+z7wLn32eeGrlkLpMaoowz1b+WMLGy9prg
OF82wtms177g5h4zqxBoyxWIDIje+H35tWl7LzW7IO94RB+c5bATrlVHBC2SMKAgyZ/V6LFcvko8
Ko79xSC6ArosIRLRP2GzGPA31a0uhOjegGFIIQ/m/BJJn82Yt2l7CT4+/dkQ/UM2hqJICudVRzwo
v6weykRP8ABoNlMQvf4993n29rfubI716CGtynVAE6Akt0X9NACcsT5c9gOeCcaZszqUIhOctc4Y
fzOjYxiVViJmHGfj7hvj0iMYIYRyxD3eOosrYa5crrBtlCsZNEy35DDyKAj2SrzbL8XCLYQekgI9
5t+c2tF9BeJz2RNIk6/Vw4wJ9sozQfyFUjl37oGznSzpjNzWURyl+GKr2nlV394Mmv7UC4ljVuaV
XJj3lYZqRR05SJ6coot8YYX89Qo9klS47oTl6fLXpV/v3eUsyyJEe0UNxW7mcgbjXYHxckCCRahs
CulkEfXrMD8Ow2noZ6dXOMnAbmSE9A5Ba5RoGnvUTaxelksE+r6B0Nl1X/Famrvbi9apgpE/oLDY
xnRSKYmhGZR/Vk4sJa6thXxLM077e38Vf42wrgNh2zAfWjjr0kIypldOM5dVbw9zpaHJDR4s8NtA
BIc52SC2XdNKANovPYg3rVMfai9FCmqtQXgoU7tHjXt15WDCYcQABiYW3Mj5UKqx+RuYo18qco++
GKp1pLheUb+Si3t15OHy9ijXsFLwXiF9R6uF7XkP6agLCbrTjhECKpslt+0wXQuGfjUuDWb0dT9e
yi+DJn3CdEafHvG4+jHL4ArRBKCyykAtBsw6ZIei1UF9NpzaUbOnUbaFuLKzsnNkQzpGSyc5lw/O
rg9s/mr675tAL4I5HINZdE5KqixgSu2l4Mwi795ZqqwDzozkGaCRtxa0Xh6lBjQ2TiaWTjbdxnVv
dUlpdcq3y0vZD4VoSgJ6SUAMzna79HCJ1kyCpQEB73rKLUoqChbHYI4wkCV68m16Q45ywCvwUR9+
F3w2dhn/EnNU3vDxEXy6h7DDeUXQLdSbRJf9xeTV3nYjAzqTJmopoqzq9N83H0wD68OCARPkM8lh
kQJFrqxw5pB17IGlNFHTVVQrVRWPECacFqUJjkMMYzrtj9VbXAVVPoo9WMFi1xfWeDTcxQMr1i+U
oKFQ2HCa5rs+ubHO+GSa5DgqtGDar1dCdL0mnOi9+702v89s4YqxkUGfMZq45tURnUq3KQdXNSAa
uCjWpE6Pl/1y9wBszDG5FFiVxmZdkK4nCoDHa2hHTeFVhm61Y+RfNrV7DWrE1KBbj0oby7NdzUI2
ozGPiiKYMEdBd7QKIr+VP5LSFoHE5OLrd71Rx7w/Ih+eWOygcWOsyrgAnwL6T8mjDlKfKh9qKStw
1iCmRnsZ0+kzjzF9d0fPVt9hApr/I+26luNGsuUXIQJAwb7CdaObTW8kvSCG0gy89/j6m0XdEcES
hNrgPGzszk5EH1bhuDomU5fzJUYtI3rs+vq1L1FyTqsrkofO/n1uTR+o4koS47yEzpx6NUMeHD8b
BwC6HCPHBEYQyqdX/wOUAX1l/+ZIVtLov1/ZdtpFEkiV39bR6PgGWi+OjJwbtL7/A9EG7xIZG09M
NTGDmaaqs2aXc+ancnoFIMFzM3JS7+2sGK1mDRPlJsbtGIODlxnqMkQA/nf7KHUjJ7exa+8bx+LA
i/fboXglj7G4pSt1Qyvw5qP4To3fWpQdujpPAKZQX7Aq9Np/7VEaxsLYIbtIX02nOYQ3wTVvtmnT
j63+DCb3SdIyj0skj47SNPacNL7U1RyD39p0QAXl/WqZ2DNiECIe6fY9pWdEh9CLHukQVXgSv4qg
kM0Dq7ES4ENojc0xDar6vynrSjLz1FlGs49Rv6EfdXB+EkPKPh3bEnxeLWxrXmF9SrbUnk9ZMw2U
IteMLP1G/a7Yb6MsrzOQPb4MmUUJfbJDyCu6b3q39yOyy5pqYkQyiKgkJ5D8OUysOSmsTDE/9Whc
iWHMfoxDswgS1FkajCbLYH+IHqrXDimLeVKO6lcuvdVmmWolj7H8cmlJgbILHMxsNVdomxzUe3LO
HtIDsIAR11MnO4jn2ZkO/HF9jk28beSuXFwiZ0JfJPiSc/jQ9kdTHjm3yftmjK8JMS6miyPUkpin
LruJOtma65qn/PST7Cj/Wyq6OkarR0FaLxMW174DGO9YH7qjfEP7XI3NJyrk3RnjR1ph6sAeCjXM
c+kwtCPeDrxnwPatYZgbBWeCXJ1RCVUP1LFDWHWkprLicbAl7TbAYPe+z9gMObouEnQIdAmVy4/x
DaOeZVRIETIh0Te9MnGEPLa67ut/k8KYk2QEQZJQqNo+XJyqDM9D1J67MDwB7Ze3gL/tBN9PxNxb
VIRlHE1vFV/iUfiHJbSUG4rLE524OwzbD5zV/VFFWWldE6tq2yARQ3t1drvH2PJLG2s8k109X6t2
dVAry/zc6xllZrw2QAGGZ9VHoYYqydmCqQZAIz91RuBE4mNncMtY9KJ+M6h3KayHb5Iu6+QJZgsA
KboZNZ2Ls+CipedSUNruwkOb2MyU8RxVUDTCXATbq5IWZJB6hcQ1Dl6i/iEdMieO76X5bkIfMY68
fZXcblmtxDEZSdCA5iQUZqC6CJGvDegPlJGHatZNLAveUC1X8xQ8KXF5NUb13b7st2LU71f7flTG
fehLErRyikSPDpCj0HPQbo3H5dA7w4v22Doj/Px4lK91nwby5EnjTiBsOktTBIIVZsgUle2cpWEm
JgHdOSA32ik9Lhgor9zgBjhyeDzykq5NT7YSxtiIElRLgq4Cgpt+noHmVkyunvPq1dt3upLCRJku
m6Q2kJFhVl9meyqt5rHyJUerUddCToLIfZj+Mrz0UURqSel5BIdXgd1UYFMBjAkQNWVghH00Sw1l
gJxEeFU28o9Uu9aC0u6T52q86uaLrvP4y7aQMlRY/y9xjFMt9FTpe7qankcUoRVFPMPXHouj/LX3
smvq7lCv2lfczTRlJZLxrbO+1Kjr4ktmfudn2ENIfcVLTrzqzWZ0XYlhFMaYiniYAkTXKYsP4ph7
AM7gmf+2BbzfHqMuUa+VcUWroMphuNLsxCPX0fPoUHC63uKNX/M0g/U1dVyRqqCN6qFyzegviXyr
p9o2zHsxcrXsy/5X2n4io1eLLgSIvWS2kdtkTV4XOQpSC1Ih1WsP4SX0F1s/5dik5b0Etj/WL2Fs
Mxf6XsoaQVe8Mp5q84TlHs5pNuPQ+2lYpiVdAQKRWA+IdlfhXzQQUUwY7PbkVzJei6bDw7nZvD4A
4tIghBqKxjZzhSEX9VBAJpn4wMcC9XVuq9fq3c83P29Ai356NhSshVHVWSUQiQEnXc2ofA26L6eH
Ybo3RV/UOBFna3ZIXYthUoYEGAU5Wd7WUOpnMli9K9v9QbjOT9ORXEIMCXrDXVFbkpu4BXeldDPY
rsSzLd+wkfTeoOUGCqPRXiiMBp0DE7lAJ5uFjbUkxgnLYpA1fQy7pmEAhYZDftHd2lHfVkkFLlEw
T1neui2r71eLWhOqBBcrnoKDfh6OvUdOxBatCG0T3hz1ViRdH47xv8RMDW0kqH31aWSri3qbK7Ml
1DKn2LxZwljLYR3w0qtGq3Y/qzXxfXqtevEpvAxA8NTA9UzpUt66QpwqM+94jE/GSGFtjsuI4bEG
1YsysdreyuTW4TgUnhjGG5cxQFNNqiI0igESNbGUW3JvXsAecKBTKP0ryBZqnePHtqUqAO6EReso
CH809K4yp6SjgLOzJID8c/DTcHZTxeR0EHlimMNJepAs2YA2pZ5MB02L/LyrrDbJ/6MYJoMdhzzp
+gFuK0wnJ4lKR04VC+2mI+dbbTl/PEt/3RrjHtW6JbLRQxMpIAUN08GjijcIOBZdEV2j+Z4jb9sd
v8tj/ORQRkYnqLAw8aSic58fZJcCCLaecQMmdxvT26fk0vN0g97W70Hgl1S27ZvmmoAQgLxKnFU3
VwTAyQRulLReFoR3Qtc/7J+Sc0h2UqDqMVqNUgkd9JIuSp0dy7h0pya6Be05p9W4lR2svh9LVANf
JaDqi/tcBAxTx+Ax5RJxipzLY5wiUC0LQ84bCYBCoj347SVGyQzIIRfeXtEffD3GCwwsummAiv9o
wsESgwkLY0BvjkPCEE7sqqElmlZ0TL3kiVcV3Lw7DBvKAIzF2AE7cRCOc0WWAp8pb26j7sqYOW6e
8/us1oE3rB7JuGD1lnyVpeds4iUdWzk21itkDYgEmJpkJw0mPcGYMR2hVQ7i265jByJJrJt7gGq9
8KB8Nx2fLKGIihEQ9GIZ/9oGHViR6FZqPT/GemMJqmr30eLtm852foFnJKHNPANw8R91QGnmRExH
PDP7Buq2OM3N9IoFIBD1JOfqmt/J3rTVlTz6EVf5hQ6GltkIoN264c8ozaqzXw03A4/3dVu3V3KY
65OLAAuIMpLe4Jto0zeD8aNyF2Cm0v0bXjuZdyj671eHmtpST5aUelkFd6gvlgHcw6wpwXEz2Psf
bFPJV+diA9XYRK2OeSEH87Q2BhR8Pf/MlKG0EsHEqNCMhESh4ExGiS7aWHiJXB/JIPJiIU1df4sS
KzlMbMrCrgq18S0WEg+dVm8WLOHbAOqh+VjxnvrbOeAvaTLLQz3mXTkZLaQpul35FLBrOGfYH0nB
oZM/yt9nR0aOm9m89+S+bvzWMM+nqQIKB7ySlt0SQbHC+MmIvpo1l+9l/zoBU/FRCWc9bfu2qGFZ
st1dmWfa/1RkWic6wJsf/osayiLjNsYWTfkqghnH9RWRsZX/iXUFlH3/9UuY3v54GlQylqmmXYik
PprJcUk+k/CBD0wnBvwrGGM+/n7XzmKhTZjwb2rxOe7qB90Q77Ad/bh/T9te/F0M81HqdtLLIMNj
vxdcAzvd4AItEt5dvZE7/G5J71KYrwEg3a4YDPQjlk619BCE2l3i9COq9lN5VMMe6BPSKYvi72Ba
yq0qlcF8AyziaLmbpKC3gJl9FLTljDJBbvWB+IzOyiGS0bpWYqdPgFKTK8/mVNxmk37fmOFhjNrb
MA5vI0KuVUFYrK5Wz3FQ3Laqfu7kxiNhd5m7zO2bxKuVwk/z1iPl7Ke9hlFJwKs3nR8Li2MOmjfn
khukAMXBFhwWVw7LMjyYynQEa7clVPHfgH9PAXwiv07V5KlE9Ee1tAvFfNbRTOqJ8LiYWAD6xGfT
gC9LsPqPGShGO0bcWYUIjJ63gFKkhn2PqToVXe/+NzGMdtAl4rjPEaTq+jrK7kbjteYR7Gym4quT
MKoRqG2mZnSKdojujeQ8YHclB8+OkIHMpTE417bt6971kDHaLIvCpigq7HjMhdOo92Mo22osW1nk
f+LiVtbLRHfk+UQcRjQ75qK0M/m7ID6GIIvcF7J5dSshTFRXZrmfMHgnoWM5WKnysKiFZQJTWSW2
MfFQSDYdBUFYMoGKACAvRuPyQsxTpYGjaIKbRXycYnuWeQGXBu7f3MRKBqNuhtrKYUGBBMRTfEwe
RbRq5toK/OVATmaFYoh4lbnjEYOroSdxvtjmkoxEMDamYhkH41xM4hK0YhgpOiIGRYTF/PghOLZX
MkbHQ+6SzGYrYS2LyWCw7p1JmoBQmP5Ddwso9ATQOzp3BvUG3jZO6PBgF7c/3/vpmFxGkBSSlAvt
JAhfo+6fpPrLDH7sq+N2qo5JbfS4sOED8JiPIWuM+0EJKegJKCExMBl5xWuLmtLbBmrqmLcRF9xl
8ym6kshYQDXHQTiY8E96cyT9o9DVViF3mCoEtXVhx/Vo5Zivij4TM1dSGU1Z4M+RF+LrZVJoNUBR
JYmlppwJzU1XtRLCqEjZaWK1hPCLVTpYYfacYLgWMDJCkHK8yPZng8oDQNEURZGddAXHmADwogKL
l0e6QbycDV+9DjBldCBuhOJ0w+t0U137zcxXAhkvPGtiH8XAwHWERH/ti9Cfu+I8BoBoEgovb4lN
mn/KbHH21XPTAlZSGe1Ms1gPkwT2TWSrAP5gEXoj4YGM847GKGQdR6IxylANWj4jTnkw3dDtALkc
+JoDok/Mhs1HvL0i13SGr/sH3O45rE7I6KXZJWAprmPMRd8tX8wf0dXPhXCwJbmGs1y3X/qvCgDC
QWP0jVuqoWF675sy6qpJ0VQC0Rg2YVoUpCp2m5d+tAak9+IVmtz+p/o4q8MyDi0p87w0GkCcDJN5
wnDccdRUvNnjB7EFACnnZjmnYxFuojZvkgwvGqcoiktNokOrhvYca0cT670KXHc1VpdsMM51MhzS
UbnW5f5gdDx/t63CKqWS0Qi4sJgY3HZNUrcV3gSZml+mdvDaufXksvhMDRHVo3/FMGGYaOCiGUT0
1aNBd7pp9jNA7uzfKO8k9MJXBYl0Mit9HlCQGKZziiE79RwlHAfKE8F4GegicvKEImQlhl0V0xVA
t0GeXfHmn+jv/K7577fF+JW2COqqz9Br1iq7wagtyhF4s+cFZpJkL3Pnz4BxAS/zXSDjY8YoNuY2
hjJO7UlXjmN3SHhr7JvTpmsZjCuRm7ZNugiBtQF4eAMsrhTwES8KUhT9DQ1fPkaGS3gOjCrW3lUy
TiSQKkXRZ1xldmUcFLc8pGgEkBPtEYUeD3Z3uwKnyho2siSs+LIIYLo0tXNA18v7U+92Ph1gpCNB
mFf5H2ZyNsdlpJU05mziEAVdRjW+w3ha52kHOi9cAJcDiBkvwxkO+lBeEbd7yuzwFSyBXvy6b3J/
OK8GkgFwcxMst3y0uTCTsnSuEXb7U3w9+NIRRAB3mMD4n/bAN9MX9V0Yo6SlODbApMblRsJpTm/L
1g96v595K2fbmfRKDqOo7RDrfVGjt0jhViiLsQKyDQwggnSRTkQXf5OvIsex8I7GfMkCdR8pEFCo
kyIni8/hfJLJ97B52P9cPClMfCvrKYILhr6g9GRNsTMB8qfUnwbxy76cTTf5foHs1OE8ZW016bjA
MHBJiqHXwlKFyNoXwjkMO0WejNEk6wutbQaulD6GZmrXgddIhBOotw8DJg2Mx4D8gJ3hXaQpkqYA
q3xh+iMBw6A23mbiZ8arAfv8SwgTWPQ6MIrZgJA89QXdS7JjwWPp2jzHqijCiFDjpGkCLG0CWXfA
+iOWzwbNaXvum5dax28OVwM6pglLNTDb+tElJGSUe6WCm68yWzupx9I2fLykLsVZflAsw6LTWcIP
gT81si0YaC8qenuayYK9TKrZCCXBU7H4AnbBfyjkbeQULxhBTV40621UxTIp9RTmefdVcbvODn5W
DA2qikrYsdcBLWdMeeMlDMBrEVig5YFcl/YInHfDgaVRxOvaah+KS3ncl7z5UVeCGZcYh0I8NCbO
jFnXFlopZ3dSW3KOxxPC+MNJmvs8F3tUMSg8wuJM+T9ZxDnIFuiUKq1OwnjAUC5TsSqQ7NfAnFrA
Ipd4cLvlBe7jAGRG5QaLplbqBPif9+FnplvXwhmdVVBuXYgOX9KoT3M8WLP+XTS5W280lf7NMt6P
yE7ZAUrbEAG9iumRU3jM3cAPjotNI0rstJwpnE3nCKxdit0Nktu39/kqF26IHuD1hDdjnZ2W8mSg
miAZ7oii8r7+bT/0V4IYr0LMhIgZbdz/mu3wdbdyc59ik2U27z26mRivxFFVXZ0rHvSwTIUQDeI4
xl717RxybZkngjGpJNLmRKGL1dKNdpDtCns84eW7ZkX3FJEo5E4c8+Qx1pV2ejKHdDSyqS+l/KIo
vMfE5kNzdWeMZXWxGQ1mg4ks7ZL5FGFJsI0rxdIsEcwh/C7ZtjM0gA2EfJCuATAvykkZirwOkRNC
3iNlgyReBFg1ylcyuIpjwB/G34G+6+yr4uY9rsTKH1WjWQAeUfVoX7SLfI8/zY/71vtvIpgXZjH1
SxKLCG1DVh2DYvTTmNc53TYoA8MPqKuaKHsy6pDIypKSHM528BZwhdSHTHLpzB64k48URHPgbf1u
39u7QEY9RhmstVhZRdOxPQblU2re7V/aZlheHYjxrWOnRm2fQr+BRmPLRXoBAbBVy8N9KZGnluT+
vjj6c7852Xdx7JRqN8mDEVEiJxFOtsX7Sz3QeVjeosvmqUyRzp7L8K/sJKCYLekk0iXUOpS+5VV5
L7eG1S213QWJHwnC1/1TbT+0VvIYr5RGYZgOARyfiDpccOgPgVOdw8GSERXB482xpe3TUcgNAppy
lR2SUkazXhT6sJzS1gYcvTW2bjk9j8p9M3EC/2ZyYb6Louq58uiyEo6YPFKwgxqLblaO5zkU7S4W
DvsXuKnlpk67m4iG4M/4KKYPmjqMYjgltT2a8c2gcp5WW8fAq0miEHbg3GPHpKo6rnWzNjGHVSRW
nD6bzevccYI6TwZjqUtW17pa4FmV1Y9tl9t66mc9L9nb1DQg9YtEl5E/EHY4KjT7IGgiwEQol+QR
Dugi2OZf0sk8UfIw+X7/s2y+tWFDQN+WFUAMsSMJphlrQlYbeCr+lZ8pbLqKPlmERY4WhbXDdIlc
3obPpoddi2RUwQxnkSwhPCzd7Vbs3F1eB6uzqmcsdWPbD3PD+2fc/GyrIzJRoxYAdVSItEYiX/rl
i5Cd4inmyNgsrq0PxZjRMGiVkBP6GkbFEPVC43ayNLw9vl6ROzqrFzqf4OSDf3v/cvTYK8Mlo4gZ
bL2Fj5hehPphUDjazj0S4/J0sW16LEiiufIwfddOdHopfBq/Nq+BJ92Zd4YnvsSSu/+t6G+y0WN9
KOoYV4eaSRENoM6C8qfqWULRZyiWQ9fLT4HCxcveilRrWYw5NyLGzdS3Vvt3CRlS5qRvrG7kOr7U
DrnuXMNSbfk4KY585o0ybSZpGLTEc4P+CaCW/njQLk6wmazC7iiDZ3Wbed25PQTEIhdy0rzkznTK
M7ZIDrwE/g/u5ZdglqtDT2W5T1sU8RTAqhVOfQmc7/MXOnxrOgtn3mnL6csyEMIBhogVSbb9rorx
0BFKAbwsD0r1jU+ZzBPAfMKoiYbSjICU2y7Ja4dKrZWLGo9/bPvKVsdgvlUDZNZeVwDkTjdJw9DK
Tyl4F4LQFWHY41GNnX0j2HRYv+QBwPSjbshRv+iFgQiQxbkVdidFOAbKJzitsRDw77fBlttHIbna
llKmYwa3GlUAd+W3o1zYWcVtpWy8fgDr+EZ4jm0Yie1E940oTlGDshdd7tbszDNDS7pG09QGgsEr
Rh8f9y9vw6o/yKMqs/IgaUEIyIkgL3l7a6UgxqVLZzwD3tC8D2IY74u17qJMUhFVvPZRSb/FvMIS
7/cZ5xvUMinm3CRO30puLC+3WE5/2r+premYD2dgnG1SJjkhPZbFa3d02+viIQBjIP7pIXQymyNr
Q6c/yGIsNdDSWEf5GxMkV7RSIbv1JUTj2tYP+onu+CcH/IcjlP4mE0w+yGTsVqpIIzYFZLYCumol
FqEGMlmGNEdWK9ZfmyJ1mql39k+6EcHWQtm2cpPPVZvJMnEGoDjXoEMqjq32N4AAOBkHTw5jv/0w
GgBN1QHeFF6nMmbnZ8iKfxTG8/55OJeoMNlaP0/AoopzxYlzMKdUon4J1OrLIIa+MdSnOOm/oXrH
0cyN58+HO2QytlDISikfZuIY5GTMCzD1Zrsafwxy77TAvN8/IO8iGYfRjihcYPKXOFpxnoMrbWyP
RfljNgmnA7+VT304FeMy2qJb5rgHvFfiY6fSll5yO7XJKbZpW4vS0AXcch3PxBV6+JU3FFI1L/NF
URDtZ9f0+kv5pF2JXuFiT4D3JN+Kkx8OyPgT9JbVMgE7E6iQKh+DMpfvvVf6FCfgc51ekDBSHGfV
APoW+0yKwLw+jgSIO1Fp0SVV9ZgfxsLuAU29XARHud/Xkq2H0gd5jJooSlKIk1AiGTxQ7EANWFTY
W4rtFg3eGMhCscd7KG26zNUJGX1RDODJGg1CQKCea+OqL29MHnHbZpRZiWDUoySaLGgEU2iFej+B
T0XKXznXthn+VxIYnagzDbQJlBqudYcrMA0cDSe+0vwU9en04XPzUh8+ExNn8i5U5NmMCT4Tavyn
8pLXlvHDvF9Ei4jQDhPbqblj5JYYWuDB04mluftH5t0pE3WUSQSjRYpXgyAmVo85ojbmdSu3zfrX
rf6WIQKNuZEGGk07R8JGZwwsEEsEHnPvJ6eFN9q3BZu5utPfUsWAlLJkhovy1o+nVCsD4Nh0Tzpq
t/ONjo3m5Lm+orukKO18xSDc/n1yDyt/9GETDH2eKoUednB0DwUxvzuV2KmKPY0zBrBvcsC9/Shq
JnJVmjO0p4HiiKoljEdkyZy0ZKvV9uE+GVcyAEigDzXcZ+eIdnvdu6IrP4Wuib4NmgJe7+dedMaM
ssdjpNrMjVdqw3iUOZv1rkWK7rT17dye8/I5akEoSwYrie8K9ay0L/vfjnefjH/JzIyUQ94oziyL
dil/w16Mm/NG2zYD+OpUjIsJTT3V1Q5hx4yvYpB2YtvA0A659LR/ln27VkXGs2hi3Y/zCDF66y/m
bSZwIgzv9xm/UWJTZ24mlWBoQ3dNUz3lSsdRb0JN5beM+P2q2MEQPTRGoaYROvEpL3TmCdcYbLun
cMJg6aQYfehhx+4EZyJ+AeobqOYt6cFw0b20wZN2jG+k2/TG4EJKcj7hmwtYpSmjMjTZoOLFK2vK
CWuAdqNO2H6oUrvKitnZ/5AcpXxLY1bCMrUZo2qBP4mS3qqH0lr03G5m3kNgOx1aXTbjTCJjFkGc
QBRcNgX6Cb8pjxIY7kYHfI1+w9s13BpGW3uVtwRmdaw8yvJuEQBaQJng08bqHAGAkrWNMsXX7lW6
bh1yolx3P1012Kp5z62tmtaHv4BxL5kgL8Zi4C9QDtppvu8wOElAuBJ5sp+CXcjV0QkSreLAG1Tm
fVDGy6hjmICtFx80E/CczNJTFQCFNe44CTzHe7KdQXOISGNoNfRmiG6WvrpIk+age3dUDHJJjPI0
Kwam0DtvX1233w0rPWIczyCMYxcPSKEWE7VC+VmyYLMH8Va9owgOyWlC7sn7lvJ+3gZK2o+RcKkj
tUprCMUE7BuAD6BmZR/7LDexOxwpimdxTYcMKB4yhdYMHb2yck4JmuMS2V4iuHumvhwH4uQCIAAz
wcNmmb9/u5vP2/fLfbOqldUMaIAoNa21kellFE91/VeSvajxTdLdC80nQM7XBsI2wSIt7XWjlsEc
YZZ+ELanRev92ozd/TNtXxsBaYQKyi00ET9+uywkgKrsMzw0s6vQuEkbTlT/g0a+C2A0cm4EILd1
LfVs8RFTXl7/lEMhyYEOeSnn6JRdxpCXBm6b37tQRiMbTVWW1sDzmfq38Ji6mWFRSnXDN586l9gl
whWINXVnvEOfnpOzca5UY0qyXS3l0YyanNMZ+SXN2mdR6I77X23bi/06H9uJS+JYFYqqQeFIar0x
brxAxn9H3AEHWhj6PQd4l8Ok01EFDHrFAH1J5C9Y6liOol/6DVpv/Fv7Q+r+LosJgeYIAjDA3CDh
dMkb8gxgCjLrJ0KctnA0hPeN6L9fmXKfg2m8KJBsgur1qGjTgUwtB+1jC6oUFvx+ICbEdUWLbfey
QpKWUV8MSGog0PmZg2kAN7umgFwY83ZqjsHxVIMJcL1ZlDEJoH11jflXWbUWchJLjaPjf/D574dj
/EZsypOpZXiXCGflZGJxrM+t2lVO8bm+SDlatMDuuRpcCdily7V6IGA14esMFbKnnoxvMYWp1PQe
wbysSzv5EiznWbiXl+scr+l9g9tqRH/4mIxHaTE2OmPlkdYmUJFOkfiWT+FhcGeA4jWn6MSfU6W2
tXM4FuFfrhZ9rGPUBlRrdCkdXegqfuVSDD68NP+bQ9GZCrEaq7ncqEjHRtMV5YdQ83OFkxLxIoHO
OJO8mQ19EuCUaRvzbfvhQUfFA0RFKXYNqVcZX1FpiT8xMLr+dOxQOJAg5EaWkBlMIJwQzMkOe9VC
P4sTSTmGpzMupUJqqdYpmknpcCWYZ0285mMtc9yWzrgUDVvYU44VzrdgWt8pdnebeKY7m29+UnlN
FMQ0juZTI9rTQ8ahlF0hmrmM7A6l6KvoB30mJE7wY0js0Jfs5RnV6Jvx3IJLl9ee490o42OwvdVH
QYvK1bCcJQmUZeeEu5nAu1HGhfR61ikdchSnV1/M1tMIZ6KTdwbGb1SmUUzRFCnONJdO3ArPi6Ke
J60WOQ6KI4clEI8nMGMqdaU4Y3osJ9HKKhQUP7OAuDYldly0RkXAGEZkwFPk5j2lcXGWKObEli3w
yg9SGEcRx7laasaC796WXyJFfRLC5lqoFrDHdK48iodu7p7bMHnMhOBTr4hfYc1gkpA8G4cuV2jC
s4CEFpuWeaa4+wZF7WXHngzGT8gY1lOwQIJusHKPTVIT50rNxMKY2n9UCaoyqxwnqDDvDWJixSF6
BDI4dDSTH1nwz/5pOPZjMN4By+OpMImIi/NyGZYrEn7Z/31e1DBYJ9DGuh4UbwXl/BqDr15+MX4E
VzN6NyL1OU7sybz3A+9QjFOowx6EsyOyQzOo/GIsXVXjjbvw7JXxC6BnqbTQRCdxrLEaB0QcOWiO
+sTjV/9DPf6XQrOYc4aitYKyoLAEUHnVb9ACiOzyWrIk7PqkdlNhSxX5oYN5Qew28DM0eowdZWeR
D3tJTUOQJWNL2+uADZuipiUckhOv/cWJUSzqYanXtVDK8Ev1+G3Qbsz2PFUPsnJU5ntVvuNoJEc7
2G7i3CZjm2TIOlvXwBZnaxPRMvzYTh9rDyTIfn7Di8EcZTEZlwF6y4qMMVzGXBNLMr8Voggiv9f9
c/GEMO5C18zeUBMYWpJe9USyQtFr+7/3Zfyhzvmujoy7kGv0UepwIpj41k6RLR0BaW7nvohBkszm
NU94H4pxHRFGR0laI/YG2NHLQTKY1CJHGXgiGE8xVaEEikrowtJOVjkcSpmHncWTwDgKzMupWpLi
qT/Fr4E+W2nJAwDZ//CAAPkYJ4BxF9Qabbum1cFsb7Pa6zvOcB/n+QS8r48ygClelT2wZZ0FrgeV
hBAlezuz1AYlQdmqbD4E9vapwNgB2FCwbrHwlIsiEfCuS4ozNMds9Fr1lQg/9rWZJ4JRZiGtm7SJ
ULFIWy9oMmfpnW4OednQ9iP3/SCMFhdFR4w5wlgGfTbRKgKKqp0V/p29KA90OkM5CxjGTPF/vfy3
4zG6rYAcLSc5cAby8CJo33ryHGcc8/mDXrwfjtHuXAIKpohmgANGn1NrqWccLrDjK1qkS6wGs1DO
/qG2zemXQHaktZ2FVm8KwFMGeu/2onARTNPbF/GH/PVdBqPsTVlhbkxF52xMXsw5sKLltSi/x+G5
i0MniJ6mCUAlPEQ43sGYpDnI5gKJOdrRo3JnyJFFir/2j7Wp7Vj+ALkooFgB0//RhNtoqLp5TFBs
SV/MsrHy+F4ZeXWWzVOshDCnyDFibRYJNkzK8SZbbjTjcf8QvN9n8vuuIFlqkhHVMXDelcek/rH/
+9Tkf8t3Vn8/lb/KuVsjUyc5wO/LRg78qSu9juwcS6pNzBG0HUlXkujnWkkyZF3MDTq7utx0Ds2t
tK+1Q1enZz9yeQkI79oYTwdJ6QQcRcq0cpuWVz2mIvfvbTPNJ6KI4V/w5JrYCP94HFHF5EtOSdEi
f/oCqN/0+mc/EuMG/9StKxzoRguvZ7TpfggWw9DjEEUsojOXOCRCkS8tmhNgkAIzIq2xmdctUlQ6
MBI6vCrb1jWuxTHXCF50LMU2tO0qlMeoaL1Z5r0ut6x0LYK5x8roi7kN0M/Rtfuq+3sy3aV82v9W
PBFMXAiiEQvYJRyBuIC5ZeitZTmkxP9vQpjAkKbhUtYopznF9DBnmZWSyCpnHqghTwHYImuqDW2u
UfJW1Oh7Nz5W3htW1t0yW4tLKUfnw/656P2zDoJgYwvgSoqhoJn4Uc8jpW3HUixQN4/BppjLwVNT
gi65X859n9zO9XLcl7fpJ9YCGY/aASloRAOKqvjPqmvi5AfKvIBRRO8TONPAkXs/HeNeQUDem+2C
wcdGuFFMUO00fiCcCSpF+6faNCTgE2FHAOPREsu5G0kjiXQBwQ58RZh373nDL5vNKIqg/v8CWL1o
MLsK2PFZwTvlZ+Mm8vA8p3f2qcfdWhSjEaJcF8JAJxImM38JqvkHmYRDJ7afScHXchhFWHJ1bMwe
ZvsTmi7x0gNIwRU0aghYyAq7Ejg+fdNPrO6QUQZQDuoBqEIpTPeDEN2YwouAdtS+ImzF2/WhqKKs
oqAU6JEcLQhMHblfpget/RbE30Tjfl8KdTa/GS32XwzwQoIagEVOKgdSJIGOSpqatTd92WEMbrqJ
G/0Fa+uHOUf3h/SWXhGO7fLEMuEiFKd2MujOBV2/IkfB/cmDzFtP2bzD1emYkDFIUZS2GvojRX0Z
1UfSjHZSARvFDJz9a9yciyYrSUzkMANlCPsAxULloH/BaqwT3TTnyaaTAIkbHcFOxCnnbpa/sK2K
rFFWCHIiRgenviJdinT2zfvFx+EKm4k3wxE4L/b8VTpUR0r2Oh/VDqxWmc3jyNu8WQARgSfewNgr
u5ot5UTQ9Axvd7npbcFssXTR3xlK66lV97h/t5txZSWKMQStFPNOK3C1RYxy+aspx04yf5P7cz8v
HOe7HTRXsqjhr4zOLNqsV4DcACCxxZswrpYOgD3QrOTYXSqb3PIeovRv/838VvIYO4haoPXoOuRF
4n0Tek3AsTPe7zMGUCpDHlb4WE7Un/QIBYqWtxa46QpXJ2AVPxaCvllQnyyMe6n/2ySPAflMuR/s
tb+UjcmY2hrlFbgpTGGV52aIrbpxScBxhG9TRzufgp1tMbWqaPMRwYoWI8IjcvQDbLiwIkfBIjP4
PEe0/qlF0x2V6k7GPlpqR7xOMrXavb+CCZnpotWxmOKotJ4dH6XjZHU6hkU0i67vYVyRBza6Oa64
utw3gPuVyqOTNk4gDKJ17PA4XsqL4DZH87o6U8SK5iB9jW80IFPz3l1UL/YOyrgvzIQmkZxiocqo
MyvR79PpDvOEU/aSZado9PddCEdJNcaFqGL9/yt+ueYkxTHKHJkH+METwXgOqVySBrhRyNuGyoqI
elJ6TMWY9X8zaI1xGGr+f6R9WW/cONP1LxJASdR2q6XV3e727jjJjTBOZrTvu379e+jBl5Zppfl8
GWCQuTDQJZJVxWIt5wDxcQKhkBtkuq1X6d6aGsHNIvAZOucz9CIY8pmNuqGN9QaQYr6la/7183hP
UV47fc5rFFoZyCYLbmr0nCwu6AP3C/4PZuC95SxOhRH0HFcYuoswzFE/SUd0UOzpo+jJshmGXBwL
H2wHIx3HsULOvsVLRVF2af5ozftUtht9H6tfZhEnmODW/BR7h5ZUD5oB626iXYCwtKurM6B8vLIc
vOtbLNBHvu2lTdKp6hfo4xTnThKhLUR+iMHKeF3KdnLjsoN854vcqtoUhix+vNPc9AvDR4h2+sF4
0LzJwdQbWEJFFbFN/WR5FHAzUSQ3OBcpS/IcW6x3AgOmAMTs72kfPAiWJZKhfIwDonYx+jBGzKH4
5jH1ltdq3/fv3p8htgaP82P8el3kpmqsVsX5w9zMqj6ckBWYguhYlm8trd2CBLvFbARntqn0K0mc
MwRAMcnqBmsLgKuAWcFgPubTq9Hdx6g2q/1jreYCicxjfLL2lUTON4IYHPisEiTK5r7o/8mNwhnH
pyB7aJVxd30bN9V+JYrzj8NMemmm6E6f6tkZgExkDGZipxr+uS5o6/6C8lGZsCQKYCY5DTG6eZEI
7MtqXxdL/XsYmzuqAA5OQ1Wum5F26UTB3GbCYyWTdx9ylGULsDqglQ+mPx2WfXGjnQfAOiaecS/q
9d0MDNbSODtTLAyGjC2a2ui5OllPbI4QRDrPmH9zFy88TE60b4Ctt3y7vrFbprcWy5keWsBmvS4Q
j7TTvtT3Tfb2336fM7QWv12PU4EcHyIBOZMc+N7n6yIEusH3y8WA7m1aK8WweJLYw3IbJqkXIogy
/zIX6msicVvmtd4xzrymZDSsvspQD5Qe2u40Lv4w/EyTl2IWrGvzebSWxFnXvCygzAmYde3QKmq6
6j5yOzun8PUsPK3LfeBd30qRNrC1r6LTqo8luad4Z3b11ya5m5OX678vOiouEFHjGfgIAWYB4/gs
qXdG7hvml3g4ZLFTGqJbZcs5rbeP8xmmBVLBxIAf7J0O4OPUadFvGJ7pnWk3GEmCV9ybzvX1CXSD
b56T+4VYgwF3lCy3DcZja+Vvquxn/SDH/nVJgsXxDXS6JOd6MCAf0VkYfK+L71pvurk5Pl0XI1AI
k3MPSZ+1atb3SDwQeuyj0evaWrCSzaBmdU58q1ybkqnSGng+U3fT29EHWx1aUcH28s/0+C/nZH8j
qgqI1sX+vlJ0YkqYSzVRkjazY1U/mepf1/dN5M55qEAps8opY2UoACIP34qDscu/lw5oXqabYm89
9F/rA3A43fFGE6VnRZrBeY1cw9PI6KAZvVOdZq/YATcIROjqY+uObuh0fwe3omeSSO3Z31e7qfaR
JHd487lhcRMpid2Rxm27M6jSjKAWmNjmIPNaXTgfAsjFQO1DqAsbZJ4ORe0dpNvqNTgAP+s4A900
vCu+t28kt6VnwaEybecjq7VozqMUsjWmsw6qEONJ3YFt6Ri/MDCZ9L5zoqMoVSA4R77hDhMXBZi+
8GizaGsP0+LM9GQlgut5W4ihgOpVxruCT0iTKo5U4DChnYbcZrUfLPeJ9eX6rolEcPpoKAh/GQeF
26bL65AWX+NhPNA0FhwO+5nPZ3NZCaeDmQW2lJLiqT4ruZfHt4Z2l4Pg19SbP1PAiyROAfV4rop5
RhZRs5uTBhyQkEG47eqX3JlyW396LzG70L/iwTj8t73kFDDVxzKudDQ0V8pJSipPVZ/zQjSSI9hJ
fl57UNUYwPQY/DGMQ1IdRtRaSkADxH+EsUDJr43kB7AxpUXm1MIFzXKA8b52GMtRflA9ciN6xQqU
8D3WX3koqW/aDhUQOA1yW6qvXbfLRkG8sX2lXFajfnSCY9pWcgxsVTdS3yL1OZL+/k9nz49at5KM
kdwWRRytOkTBjR76MnDR/5sMto2rbcKpx0PwXijqHpXwnxxP1GowBUI2qzd4yTEAXRN5BX74ZDTV
UdNDRNC6Nb81mACIFeN1LMZjSrKTarWuRMMdKt4unpal3TalHUXWQzBRrzDKxz9Y8epbOO8kGX0d
tQlyRGr4FxrQ7b56JlSEtszM8pNvWgnhfBOdy0hDYQA4voAnVm/+hSdW9iIspE0lX4nhHBMBV+Oi
JriGc1Pdz6W34IUwTaJB381s4vr4OCcUVbOpVwyTYvatp+5Q3HX72Ok8C+D9rBQHWIMb83k6Bneq
Q+z4LnDAvlCioVkWobYL1stH27VJokBnE4p6eK6Bx5grj6YmyqZsNuGtlvsp0i4AeSqnCBUZuE/v
D3vVl3zACNoiRIHthMPl/PhgW18S1CNmSPq3sA4yR1d/Tg9sPkG7F7UQbXr5lTDOXXVpF2Ks1ELP
KaqW6p0uvy4lIrdKFN6LDomLtCWQnRUA30VTcHnbNa8z/ZGOQiBc0WI4v0WHug8WFVdy+E94u7jt
Y3oMXLOyw1Pv6ti++oCZqZ0o1N4Me1dbyPmONNeTrGH1bt2UnseK3NYdvQGZPeAmBjzRF8u/7qs2
m0nWqsj5ETD40gpjMsglnmcvcpZ9h6b38FnfiaPPzdtstTbOl4TRYpR6i7yQmp9lyaum4/W1iNSC
cyJNXShtIiOtPOheXBd2B6SH4ed1GZuD06v9+hRC93WvS3CGbnLqvexed9rU0zFgwZqC2awtoFRd
aL9ArGBp/KhKLpF8MQGD6oZgThnr+zFHC3IqJOEQ6Dw/qiKbjTI1OnTefEkObLAXDaIPy765kV5S
DEyjwvh3uBO9m0Vr47xGZqixDnh8BCG9ry2PWXyeRSJ+4wapDFIdHQMelDOrqO8lqVKwfwxnjBWG
8Xi9jQ8yuBACRzQ+JZTG2RQS2NHczVDEClC0c2X6Ra7d9vkrKBn2NK0QbYUH3Yrtpgs8S0t3czQK
n7TKZnxwWTFnbJmetuYs/1pxtgsABd2gV7Xxxejr20d4EcZZHo1ogcc63s8w8XO8qE7UoQQoZU/X
jU8ghue9iSs65SZzIJXa7tpBc0Cve5eQ1r0u5jc2/ms5Gpc3D5cqt/IU6Y7RWXZsGDz2dMkOz+Qn
60hjw2jjm3EoS4Fc0fLYka4i5SUrZyPs4IpHQP/T6NhpiZNG364vbhMcgcqXxXHm1kltHxZsqJj6
zYHhGBu24jP8enQ8YRTz1nrBDNft4FuH2S+QFEZvs1u+Xf8Iel05Nfb31UrVYMyNMQZ+jNwmZ6Vr
nUYSoQ2JNpP9fSWChqCOMVjHCTKNtg4dsbofejTa1xciksL5lRhNEHOD3XbDubfT1K/yv+dQhNXB
TPVzqH85Mc6d0DqIaBrWAJ9zZkc5F4fwBoUjN3GbG4ryeoToEUgkTrrTBLrymzj1IplzIsYydFEx
wq4Z8hcbrbe8EbOtyVHU5sccxOclGhraF1U02fNcb1OvSWCgQE7YXIZjVANoNYoOcpbsikH6qkvh
2crGwjZ7SZBT3VbEX3L5vEQhmZKWIJ0AZuD4bM7aPshMAVbdtopcRHDORLOmPpRnPG1Go9j3aMSo
aLBTlOFwXRO3U97yRQ7nPca+y4cmROaj9VLMIjOHP98bjz8WJ/7WOLMdnYsf10VuRwsXiZwnsXQz
KNAgTN268JuptXPpB9F/KHHjXZcj2kHOW9RJr1hVirGBiL3LYgz4l+Fukqv9dTECHXzf4JXHmKkM
0uYA9XvqB8fap4d5J4NiUPQkE6kc5zIatOjmbQp9aFXJHiXY1iwSIdQFzmMYYzQ0GC5l+ezmlH5R
d72P4ZFH/SClIE4MbPklexHReIi0gfMVfTbJRamhhXsx9uV8lKq3XjuY5ev1Q/qNS7ooHTvF1SlZ
BukpiK5xdZBXM1acML5RrBeD3ARgym1Ove433bfrMgUr49HbclKmrdZCMRoiO1bT2Fkd2928l3oB
HodIEOcq4kE3aQ86HTdTczcCoA5YQrXgXhI9lAQqyMO30TiWE2IhBFg0r80f8/zr9Q37zaPy1yG9
xyCrQ0qrDkQJMbJGjIgHZJa78Fjsk9t6F++EeNbMy1y5OhTOO6imHieGhKFJFsWENwxVt9kPR8s3
b8KdcRDl3UQKyM/uylUQVqREYNGpo6P3JyVxR/Og9ZFd1acAbKtB+yx1lXN9S0Wqwf6+2tExChcp
z+E1zPKmLv+a0sAucjszhe8GNlB9bTs51xFLmOcOe+RwMDLgmIt2jntjF+YTOLXR59fHTl3rz00F
BqK0T93rixTuLe9DSGPNBQOe6FzDDm/SY7cfd9E+vxOlNUXbyXmREY1hxVgjsR4WdN+hoFh3aOUj
5j/tpP8ULIrt2KcdVWSi6JjYAZ83t6PdDG5LvcTYqGoTh3jaV3BG+KY7vIbvIKoJUKV2iR8dRRXU
zWsTcwVEV9GfRd/LySuVaYGHLoPWGw458hPlpR6fZGHldHMfVzK4AzOWSkeSakI7yYwJYk16nKzk
QEfzZTKA8HZ9I0Xr4c4M0Kjh1ChoXWEgGvJLmp8SYbGCfe+ns7qsh3f1VSNHeRzgrJJBf02KEXjS
/V3eAge2Ke/IPDudlOyuL4t99jWRnNOvqq7sKLtdqM/Qdc2D6rNpE1FMIBLDhYczmOwaFGyZGEZn
yMBO6C7diQxr82pZbSAXE6LxKygtBkXXxY8j/UFKQY5vU+HAjgeyRI0qBo+4E8lJpiU6huv0+r4d
nnvlZ1I5S98K3O0mCDFs5pccXrHptEwD6ytmdUSWAkhcCa9xP3ayu+FVqTCbBgZqp/OLv9tXzJx/
I6KRie1LdPUJnL73AQjWG+Y30uQYB8q3dAHDhqKiITIbMaEZnNETv5OJdIzT/lgNxdN1vdwuqV3k
85nOIO3nrs9YkR3QibqTetKtAlBth6EbdX7/Wr+JWp22+zBWIjlbWMDQIuOEQa/wNKGZ3BpsSu3S
yf8u3n7Mu/RU2LM7HxTJGTHmJvDTm5q7ks0ZyLiUk5YR1MHl9KRF36Lk7+v7Kfp9zjK0VO7MIcCV
Q2eCem7gaUXjXxexnXhcrYF9w8rlW0oZhqTEkTFGQqa14VFyWI4Ac2TC+vdvpJmaTFWCATIecliO
QOpRTmhmHdBLCD4D33oscF+zXoXgURX0IG3eovQijDse05LGallgkCYgr/KocYARDgxWBUn4obAx
gCVii9g+r4tA7rzkyTASGsMvRzN50zRiayX55/p5bTkzYApRTOCZqLPwWQ8Mq7dy14AksGllOwVA
U/GjJvdCcpTN6upKDp/lMFV9bpSZsct58SNBlScBcRTYm2PoRwqQLcmPbgmagmf0chEbl+r4kB0S
R4zGvWngGiIS9P5rigYmvY8KmhR1O6IBEDM2avgW6moM7LdsBzgcO9On23wYXRrOX6S2fYnzzDFk
8lPrC802tdmZ0ql35mGyp9a603ryQIpO4PW37kh8FFqWQFmq6nzERPSCSoOBSgS7I9Pjv8kushcl
u7Y0ay2Gu1taY0yHEJy/btliNGEpHuQgErwkN1PYaxncRmdpksQAC2RHPjK2OgD7DvZwY3i9y/p8
Q1dC9Vw0+b6Zd1hJ5cOnLjGKSqF4wHY/eq94Hv3ENR5zZJFtxpOnOemT/mg8XzciwW7yXqiRRrUe
Zzxms0D+mpXmbqnbt+sitiJPDXO6aCmjGBHmQdVyOc1kWCoiaas4ATTHr2fDj+tSlOgVyWFLXbtv
Y7GSMMmZ/qm7APBtzV2I4mL9QzsyBNr+NX4ShYWbInUwDcOJm5rOg4wEXaDnEoMDGvraLsjy3NDC
rnNLMJEmEsM84Wpl6mQMkvReIELjYYo6Qye3Xgfq4esHtakLq9VwTy1w4yZDiegUmcLbPpXsOTDd
6xI2G+i1lQjOeCNZqucME90IDLUf4Z7hZocPeM05ZKf+lR1F57MZha3lcYZMkS+U5RBL0s890OLV
fX6mKENZDAXGNdxGOJy16QQvC+RHVFSS5lIN4mvc6s2h93M/Pii7TJjxFxwVP91WRjoyeRbbR+sw
jq+0E8QLm9HJauP4ubaoTxIExWgSKUq8u9HAgRC+YvO/o6t9EfNobsUna3FcuAD6ArNpB1QwErNz
mq7wZqBbOvOSfO3U6muVtMJiPYt4+IfjWiLnLdJxGqvYQJ8tezjGIJ8Gy3CV2/TO8std5qv9QaD6
IoHMyFdGHElgA5MyXI/jQ+OyOUHpkVVEwQrNOh4E0kT6wXmMZgZrjiqjFQHTN6b6mIoGWEW/z7mK
pGi6muQoKJgScQmr0cfTy/UN2wzvVpbEuYpFJ4kCymd0W8ulW5b5qUKRhJrKQyf/CcLyWhc4L1Fp
WTLGGp7dS4piap5+s6ZvUiJiFRPs2afmuNjKR01CbrAPz9WwK3LB417kXPm+uFgneIQ16OIEh9MR
0MNe6Uho/Ruc+F7FBLuoUUNwK/HNca0VpHo7QpyiEadOFSeZkWC1DMGttC1GU1HZlEFOr3KugUS6
HkoJ7MYw90kyOzTobLnPd3+ibRcpnDuog7ys0w7w64RqXppY52Wu3FGv3CTp/OuitvXgIopzBHok
DekwwrXq0bENf2aD6B7fDiT1iwTO+klKUKAgkBCdikNwLJ5oYtc/Oo/iJrJczbXQeifMPmy78ItQ
ziUobYCSHHB23nM+i4sZ8oq1RORgigCJOnEzT5Jsq0L/6VjiG67v6W90/yKd8xZo8y7DSUOtvfpa
nOLH1mYxOzAM+93sql9AquoJBIpOkfMZSU6nnia4gdnQiwFsse6teiX3/S4/4PbaT537J+Mn2uVU
eUrhbFnCUWdIfXJwTLRDab4MgwB+Q2Upos+34q9tpFwKSVWGBiNsWFVgLouTDZKtSsYpX5LdpI8H
xWzvWmmwVaXbE6vyGfmIjDnjIJrdeK4dzEHsVbW6CWtM/OSyMxiW3beZ22m1nXSapyj3VJof5a78
OsXavZ6rjwRkDVLaOynufDWrRJ3tAufB0xanGS2LpGUJ1bB3E4APNnJ1pJUIofOdB4vbN/QPgsXt
neJeI1x+ZR7Mts6BDep2u95j0HLRfbULPdOdMI1U/m0epL+bLyr0In8bvl3XxI0lfhDN+cdKHqJa
pROaG5PXcfkqpU9xL2jC2EqmfpDBeUcl6uRBGnRgtMOd1GjowlTIibHIJcK6y4Yb+SCK845aFMSa
DPh0d4iD41JGTrPkePOAB6k0bbMtRJemaPs4X1mYQT30+iK/F0CDI8PiWpCKs5DeWd6HenXDpoL9
ZL7hmrZwrrLOUvAZjthODEMD/et/zZRsFQQ/7CXnFMdlkloVt6rb5uVPA3XWlJCvcju5YT9XdhEh
Jqiz0Vbj9jjEseA9vhG/fRDOOUiVGiMFzw2GAIrQTmPkvelj1n/PlkEQIGxNdq4l8Qm6Xpl6ozCh
MsH5HYn+jFA+9CRH9fVTeWCAFdZ9CEYLYcZGoDvvZrMK6Zs2rYYug+ktteJZg+mRTPO1vPauW/jW
5fZhgbx3oWGpofEF3gXUt2xq2hyBsa3bxS3DYsp80U0jsMH371mtC2pT1LQ2ZFcGgSL5JjUPQ1Y4
qGw7KRE9xER7yLkWYzQyRA0UrqUhNqYGHGkENZhUCvZw2+SoYcpADCcmn6nRspQUGkMDDZKj1D7E
475LntRyr1TPTfhsNaIYbCM8wJFd5HFuhdCWBERLUApN7yblWMWCB/q2dV1+n3chWlkDRVWTQQpz
DFGOlHS71b/HycN11ds+nYsYzoMgnIsTGuJ0jPGmr15ordkA9RYYsGgtnKcYlTzLxjBA110sn5Wy
OZCg99W83i99I/C8gmPh0zNZQaM5yxHf5MqRxrdyJLhOBPvF52WIZvZ6iDk7txnxlJCsXUkwD2Iq
gh0TieEcgtWneQh0ddktw7sxTDGN9xTFX64fvcBieHzFAfAutJJwSRUL+A8WgGsA4f8kl+C2K+67
6NwvP68L/E2U8UvZeNgQK+j6dDJho9RnaI7TPjxoR2InnphCgOnt5xv4Iopt8MrDNVNVBPJS4owC
eiRR96BJjI4zvClKw46KeB9Jf8DFsPYIBucR2qqTxySDE5+Slzz/Kwj9NBVY66Z2q+CktgjICYEC
9HFVcTKCrTWLkLRLT3SsbDMUDfgJJPD2o+SlJQVdiJflfFMXd0TdX9eBzd+nMiDoiSoD55w7l7ns
VDlM4DazUrslkvEjnKj/30Rw5xC2uB6WsUD9SB9ArBk4TSNaxeb9uVoF55yX3rSAfwPTiXXTHnrq
UyvYW+oOwPd9/3R9OdvBwUoY56I7SsY4l3HoLOOsIzaXnGLfgEKejedEvmhKcdP1rMRxOjYFQyc1
k4QboSCOprT3A5m9oRBt4VYJjtXC/p8m8EHdlFC0YOEpAGcQ7tECadfn5qZE2dVETgET6TMYpGPZ
mb5d307B8viQLkx1haKtGF6vP9b0FdVWvFxL+7qQ7Yh1tTjOf3dNMqpKqeD21mz1h4FxahRCcn8h
zvy1fNbAHVoAZhN9/H8Wsq4kqx9dRN6GtZHHuKDmcFdLoZ2Pt2MsKJ+K9pAZ+cq5TnmfKrOEo0uC
s1p703Q36oJEhcBPvGfAViKMcSxi0qBUSiftrjXHb6phCd4volVwfqItujrHPCQgGtvHAY50NP1R
NE4kcBR8yVyKxrxqZSxD6d6iam/N56m6V8pDJoJO27zMV8fOOYmcpFk+1BWKD3pyHPMA9BjjTRwb
XpLknkGTU2XkjrHIfxJDrMRyziIak6qwJqYJB9Y2h0Zfn9XPRS0B25HDRQ5fOUdBuVSmFFqdHFCq
suWb2Gforakroch33XbZsX+KHKimolWeaBjH5QxoyMk4RhO6QZYhwqS24RcFmMGM7jGQjJfrorY1
8CKKs6O6LE1qNB0SfhLSikG5M9LgUOWlICbeqvXB1V7ksO9YGZOlVuiBbfB+Zt16gA/A7Ivk5CfA
2zmVI/2RWV2E8WYlk6RPatyN0vyUZA+F+qAogn3bgjL+sCDu/pVp1E8GQTI4Cho3WAoUMYPCLgFI
aA36UUmgjWr5ksvTWzLkXkZ6F1QKrrSE/kBqb25qW8KDvkYFqE8zZDW7Gxo1XtECuanu1T+J5Ve7
z5mmZI7NsDDwBroUdtLgHRf5VESOs23/l13nDFEiYa0P7NbO5P5+jCN/skKnqC2g84WnacyPEwm9
rGi96xr8G8NEf5ZiASkdLaEfVYsakpFq2oSgFx0ZigdGW4J2lsVhyMq9aAJ0q9qPc79I467VMiOJ
meVYZUUxxTX64EE8zz8zu41t49gBJdJyhWUPZu+f/cFFJucPmhEUFmaDsB6F8gLeJ/fkfe78WBq7
ukW+ZCfCzdn2Pxd5nFNAJjYzkxKuTlIf5epA2z0NvzQi6JzfRJUXMZxPqIpCyyqrZFEl+Qer2hdP
kTtjsNYO7sxdpbkiH759o18Ecn6hBhpyElsIvJKAOqTr/oob+izQRnb+186K8wugQGwnCsLo9zxa
vAfRN7WLt/IrY/9I7xLRkraN7rIkzrKrgJplC7Tq9/nPYtdh0pTuFGFD3HbxYaX2nHG3UtTOCvAH
cVaspSZ9YLOLDKuks3vX/Mqo6NsbBq0o4T1wfUu3A5hfS+RnyqUM6i9nuOD1/LXt0NXdJs6SH2d6
1xjR7rospnJXTo+fKx8TbZnwfpaBezzbfZnZUro45fzzuhSBHmqcD8kGeMcarARuXUZ2UDxbqSBz
t9XFufZSGucx5m7SGF4eMy15VwGnzHQXf0a1iEEsjm7hSYfS08EEL+LE2jws5CB0EL2h+Z9vmFXn
PpMARogi/YiGwhgeBJUVZPQQcwaiyHbTTV1k8c+3tG1Al2bgsEzdieITSVK7Xm5HEarjpk6sxHD3
S9MN2TCVyE/mgP+LXi24p/af6wqx/VhbyeA0wpBpriQ6zDj8suy0XfcUHsOT9IiBcoAd+6qTu0gm
f8t8UaQpWhunJx0b4ggD2FaFOcPx2dJ2mfQoWNumtq/Wxv6+Cv2MHJP+1MIDpPXU3XzWdu/B34Ky
+eiWbleiaCKaFNh2VyuZ3NVSB2EMpm+sywC5xKE4gDL0u4oxLod+Yyxt5glwY37uApvLrkpHFdj3
9s22Es9dNHqdzyH6KfH2fu/yr3bZXep3LCZxzJvKF3X9CIyOf+JNxArJgNE2oG6ENmronZo5RSY7
gXG0hJzQwsVxV06hSH1Pa9iDgh7Y8gjKzZvOHo7g9TuQPVhwRFhcIjPnrh7DjHKZEryGkhKZEtns
AlvvjWPRaI2jhpPIdW5e4Jez4995U0bNMTErLO8heAA+oR+hdTRWMEoEkFFhS4vAAPne6CDSQERi
Ihk55bFuB3P+QxuN2yH+gw4ntPNrBgFjlo6+eaZCKyM0g7adohbvr6Wpd+iTHgp6COXUFdj6ZqS6
EsPpxlJLU5dXiByLUfH62vTjNjwkY+d1FIipHQivM6QMKfF6vfzexf1Bock5GkX4fr/xp5flcjoz
yPOQamqL3kFgRjjqXT7b2Ykeqx1rVxt7O28O0ovld77kisZg3seZP8UQAGo1dBNAGZiF/bjVVkni
f3toCuAHHRgKSPYm2QbgqCg4q2PPeGQxU3QjOeRn580u3Te6EzhE4Hc3zWb1GZzbVfNJUwc2qh5I
ZW0vJtJ/yjDaVpz62SDiM9n0QCthnL8tW1qNVYdEVqZaX4gR7RdDLmwJ1Vwlw1R5W4vwWEWr4z0s
IL46Wo7oSInBkDvm+yFAs3UR/KwtEfThtsPTdSIroFzEP1wAEAWyPE3s9azZSgSmzwjDGqWyi/0O
yC5B7UWe8MXHfvKTDqF9Tqe6Ti1T48y1ytNgytm93HqBzxhbpNlNT2QH+MV9VO4EVrvphFbSOKsl
w6KBzxhJIHZDK3hcssbOaBf6zT8MNX04AwfjT6gPNGUllDNRDODXIU1wjQBGZkfOaG6rPHIYd/qO
7mPX9OajynAkb0Wsakzvr2ytTj6aZxk040InzKdK0aPZYYaq023Bfm6dngrSCpOgToZD5KxBl1ul
iVpMiTDSTOroTnkOdoP3v9A/bvVhgqH8IoszBM1CpTlZehZqsB562a6dQLLb0WasFawbDAUM+igJ
VGbL3kGciEYHWIRJ+YbZagrywGI5F2O66ZU7FDIzVfYsctBn6lzfzfcrkD8wFbA5eNCArP4T56k8
hoCXCUzklU7/TgmUDjlHd2xeIDyCxtxmtMXmjeoPXuFVeB8SwRf8Zo8vX8BChtXlmRiWXNQNHjXs
8Uv8wVV3cOsY7HCTDHMeJbiF29oT9dezk/u0bgAtmSZuEe0TS2kwAkadNDNajuTsxtSkwxwYhyl8
TstU0FGweZoKpfgPvc/Ad/q4vrbQ1Qh5dPCs6G8kTexIGm0l/DEuP0xTEhjHlq8BpeIvWZyvSaul
mBZktNzUDJxxSJ1FPdaiGfQtG18L4XxLaTZ9OsroXQgnsJD9JcU/ruvk5pWg4n2rE9UwMJvFWXil
NDXw0dCL3gAGo75Nj7mPlRz/Ja6TMJl5XR773s+qcBHHGbnUaCMq+xDH6q8t0GjZDO//UOPY3reL
HE4RoiFSWiXC4WD0C90RgIZ30RnJLExFrTD5rj82AkciksipQzyXRg3GBNnFkLKRnhtRJLitbpcV
cZoQgNmyrzNoQqN+SUgGxFFgwXy7fjqCNfB5CJnMBGOHLPhRUgetkLs2M/z/JoILQUi1GHjqDPDy
ILAs9m37dP33Bdv0Xr5ZebhcLYIsMREsFksNkPH8mMSj3xmBwNGIdkr96Gj6sdDkMsTFKEu7rr+v
pv1/WwaTv1oG0cbQCHpMhBs1OlPSWw3gxlYkAh4WbRZn/IM6ZqHR4DCadj8sqa0X57n6jwfOWXxQ
pB0oqvFei/LCJ+geSWtZ4Ik3a3IqWmAsAK4C/IYvM8rD0NBcR1mB+OTIXrqBC2LxM1ByncgTZZp+
I82U0QBpmShscpZohV3coAuauczmxHBrE0xP0OcSIM3kRpQR2VQ09Zcw3iTNYakADY3gUgtyOwm7
EwJRQQfC9h0AKAcClBMwgvFP6jhdSjIRPEH6Iz2qLksUgKLPnzzWVSG5ojuA+d5Pd8BKHOcp81gd
wjli+zcud9M42tWsfEeg6UX54kyJcNKL/d41edx5mcmkJk0GLW+92SuPxGOJM/UxcCtP2dW7xmO8
Mhh53lciXIdtVaEaoUQBd4dBOQOrslTNOiAdu1bc21ICcvGgdObxrkJblZ1Z9amj04EM0j7WrMJW
4uheH3vBxbRp5Ktv4AywKbRJJXOOrC+oEOoEAym1rc3Eu+6whEvlbtw4kOt8KfD0mh/iW/PY+93e
epmc9oAGHeFA0faaUNDXFQCwgyj1o3tcokiLJ6mGU1HDp8pQ7SlsiU0VEUT6pvXRixzODVvNYi1a
g9cBjUcgomt+RIjAP25WOIDL8WstnI7oUVXLcYHomH7vAYNN8XIt3OAgE2dwWEguudFZg34WjtCT
sW36bBkX0ZxqFBQVfrkrmGUw7LzYA7sTAXHxv8ANNHFEL4FtLYGTUUzEm3jrcbY4prkCgHHYYnSy
MNIuY4Ck2qP8K3vZUXJ1gVJuqslF2idYoQAzYJWKcZXEOlhEtUPYei+6REVr4gHTIyXqdWvBAXbu
CMCT1DO/mSc2PwgK5tD+owerYamWZeHgoNIfVX/M4jYDejO6mWvmVuLvpozuvkoCqgJuu2wQ9bts
6shKHq8jZhyneYkTY0ARjK8VdbDlsfO0Y+EVvnQCcNl1T7J5aKau4DWClw8qoh8XGM3jaCYSagBq
1wAIZ7L1bp9JmUA12Gfzqg8uLCIDcMIwQD3AScHgyTJkLdJu8l2+9AC+QgNhdhfnovPaWg5AZQBQ
aSiq/ImiqpXKtFKzBvvX/VWWkq2YwMfFQNH1TdtyVIDdAzSSjk5mykdAeVfj8qjhqJTyVlFvB1E8
uvH7QKnBrWRiXI/o/O+HvayFgLXHocSz04IhqBUFIcrnA/kggXO1ZTaSqiwgoXFnDwVlABvYltd5
i9f545uousv8DHf8pmVRYBVSdE9jnP3j8cudhekuGeP4mH+FF1LeAXiJsOK/sW0fxLBFr8J4pR6s
pZVhPJnS2PnS3LaS6Ira0K8PIjhF7qY+UAPW4jKazcFYfgZLu4tHEQ3wxkIQWDJkCVXTP8+V12ii
mZYcF25n7LXyNUsExaqN8/jw+9zpJ+NcIYGM0hg5sqk0HciE7EoQQZxsbNYHMezvq/MAZoa05Aay
0UEIwDKq+YU6OXFYef/f1vhBDOczxyEHlrjKVpPty+KUpF+u//5WJvGDAC7YSrNarkz6vl3TqTrU
N8Fj6Vl37+CBO11zepZVAWJ78wXMZ37xJ9X2D/K5EN4qKfD6Zhbspa9d89TjkUrSr9cXueGhP8jg
QoVaDtK8xfUAZosaqAn9yTQizGqMTrE0366L2rrC17L4afH/I+3LluzUmWafiAgQIOCWYbGGnt3t
tn1DeNrM88zT/6ne5/PCaoxOeEf4zhFdS6IqVSpVZSbtZMrLAvBpz4z5pjgYeGK/SU8MfMDsK+jq
3LgA/WaNA5+BakMOikyErOLPVmMXOFJzcpNVN3k1uftL29xFcMESlLZxCZE5W72eUWlm/AkJpV7U
NvfqsDijoh+1Qf++b2p7F1e2OLSjem0sahnKLtqNmMBPg8ZYh95UKORj+lmWbeGL+lZ7BPikrsvj
0K+e0r4yI+ASiNT9+qN+SNHJZS12+kIeGOso07vGROuJHC0M1jv/ccEcallL1Q0K5LUwgGMrB81b
LuTEpqHJJ/OQ3ot6QTYxeLVWDrxobciVNiHo4vmxI4+58rK/nI17MuPmwvugigurwQ9ETWYBOoMR
FIEL2AkStC8a8guJ3XD5NBmvUKkWpCzbnvnLHD8dFTZ5HQfxALaB3muzrxa6XOnFHEQv+WxXuJMe
q0L/FjJKPG/wTwJ4xc/1pENmlBipzSa5p+4mSgWcY1sllN+scIAYtFpT1KzX4t/sJfYgI6uDAI+1
haN37EaUv4hWxYFjYk6lnGhovEsN1VeX4Yei6T+jpCwEH2nT54gCmXii4+WKfx4Iaa1Gig6fMCWP
kNci/Lnvc+qmF6wMsP9fnciYzZuHJsZVhgTh8zAPXtXOeH/ryeMIYgxHjuYfxaxiMCzJb60uT2x1
kj7VA0puYKy1szD40Rf5g2VksoO64Bly41/KVr/TAmrTQbtES/BUg8e5i+kXK+1/9G37yajVj/oM
yvFxWDzVlCB7ioaKuvkoLfKx7Dt/UruDFpiCkvG2j6gmSB0VPIaB/eL3pWoj5FskK2RvH7OneaWv
oGXCHl2cokcDCjjyX7BY41Z7Ncjt7VhrVpKqaEsuoPunQI6heqwSEUn91mGGVgIZd1FNpu+aRMpc
kyo6YFim0Ryy3HZo8htyu4mdSnRF2HKVtSUObSmFktAsA/9MNXdSw3Tq7Km3cJuaRJTMm5ZUzcIN
FAkv+hZ+/1J11ytEYhK5mtkdSIDRFeNblL/22fO+9291/GPHfhniO4IzKxjKAQc3G+I9LUfL+Yle
UwiBGK4IoNjZy8MgnrkZAqoAeF7Q20qmSNYaHRce82hKH03Jr4JXKz/Jvd+Mp1b5moyvWeFDXmh/
iVsAsrbL+eAyQ6djnKjsTphUT74FyV9t4WphXCq89J1e0Dr7t22AqfCGnuEZuD2I5VS2SnXWejEc
yi9FXeIpg93lDah1EU8uHeuuBl81+E+Uc3ZMD9HP4avq1B/EQ9ib2dXaOOeUuUJRiOzhKw14LdQD
e3bI/eLIWmnwyCG4j22C1coaXzqbrdRMghHWiD976LI7KUfTTS1Mk9JD86I+xK/7fvKm07HjoHwV
bSykWZ4XU3b1e9NfbuaXCNkj+IJDuwfoQ7OUHaThW+viNNrNS/ijsVP0MRaJwGM3g19D36ShomUB
yt6/B38+0TLQR5xIcV46yJptwzibMjxqFrjuJnKuDLHQWR19qTGCZDpOQRyikq95GRwWDWNFKlxL
Qn+0vAjuUyJz3PED/styqRoDXxTviFN0r0E5wfqYDokgZdgaLEKUXDeQC3kJRfuWTOgEHdFi1j1T
PCmFXs6aFVHOdudL81M0O7K9NJNSlZgqO19/30madvGix/CdORydUD1YKPJOykmObyzpn30//UNg
XG0xoF19tWKYZ1mrEoY3gyt/ZRRItcsaJqRzjglKIqi/biV6Cmis8XkYJTBfMDdoQOdgRqFqmS9S
G9oWtcvp7z7Z1Qof7ZMVYfBMQbTP59FDGSE74B0guzBVqsZ/RBVbNBi/1YlkrdbFh7tcLqi6ousM
QnPkrByoU9+CJu3eeIyOlQ+aATx7iN4dNwN7tUjuy410CYswRf6lWbiK9o+BSu2mzG1JF9zvt31k
ZYmDEEh9l/Ko4dBT7ieXtbJBP+81+6g4zduDqmhKdPtoWNnjkEQzMlCDZiG7BWfPi9v75oOGaQty
WF4KNOQKImB7H3Vd1VHQRibBonEVAXWlJKMhaTKb1Dow5fvsXg9trbLJ83zA8eQwtm9k0sKJxc0w
16+GueN3qPUpHicYls/DCY+45+wgOYZjPDHO78XLXbmzmeuIGMi2Y/Bqlzt529k0C0OH4+i41VVN
fR7K3lGqwRdsLHOLd0fgdX18Q+dUh1URl3AbphxLoUcOncBnNlwCFVI/f10EZzzzij1zHGpqJNES
pcJB1xm3pfwQG4/76xH9fS7eaBOVRcRCXDdPSNXz5Wn/7wv8kPJRNo4TxI6wXQbGssz6wRhCt8mO
Gvm6b0e0Di66pFLWoiKH2/XRbWy+ZKLTS+BefJNtPU1VPkqYsbGUf8zsMiiarbZf/mYN4JPF1RMn
M/9qGOd4JdRL9CsZw7knoS0rgk3aXsTVAPtYK1CQgtpIyyhGQ9SSH8EKAnWmyqksU2BmGwKuZjjs
aU1Qjsg5QrHRwFxgfTf7z7ne2mPytZB+7m8Zi+r34XE1xaENbmZaFjKiPLRP+ln2EmXgUlG9pb3r
oYMzNfaoie7Sok3kgKY2226sQ1Qzg/YbqV6aKrGD6fv+sjbfDvDq+T9XULm28Shp67ZjRma166Ax
iHn+NIaYYY+RluFgJNRrZigQUeUh0iV3bhe7zRbMXUAbI4wzCHYoIB1vq/sOTCwSVKbBJouXOsv4
rIFveP+3CvZDVX53KkWXR4gUj0CoLATVXWRHGGadDUFsiKxwONXFMwiG2dvWSGtbG89T/I/SP+6v
ROC3/HNzF0B2tm3Zc/MCmpq0Oje1dNAHUBTWyU09Spn9F/bAviMbuPLLOi8jkWZyqqDVm5X9R0cq
pdsiVSEkRZdD1lifwlwkbruJxSt7HEZGraZKI0UlfIxuzenchYottx8mKnqH3PxWKzvs/1cwI5ud
GlEN3Q8DlJmmNPO6RTuWhApeo0VmODQL6kDpFCQ67qx3h075XhXqoYIS1/5HElnhwIzWcaNrHVqG
F8P8EtP0YoTVyYiJgP5HZIYDMi1f8jwiWIwSfzGAWbH2URLpiWyC5eq7cMhVZoy9JkU9esJgAXo8
/fTE+l9E/UObR/EvM1TmsIsGJEvDkl0tpdFtrdg3WtXf/ygiExzmdEphlIWMZ4kqflIhjm5pgrRr
/3NQnv047bI860EF4EZ17cpl7tdF/NpPtajczGDr3fm12isuPUKbJfiEBsAaa4mt7iMQHFi3CiTl
U0x51IL64n78o5P097gM0eVgpSryi3b6koePRU/tDE/rhiKwI/o6bHNX8S8FmFS0ilZxe+05TB6a
+J/9ry/6OHzgj+G0hJBmdKnlGBQUM90BDF2CuN++H64+DRf4bakahcU4v5beDnxwX5eOEtrqlxkz
Y5Vv4pZ/0wo2TvSBOBAAgTI4txUsrJIyR8mecwKZq/xci7hztgZWLYXqGKXC9d4EI93vXyhUaqrO
JdzO/BL52YlRADCWPZ1x7DlIPl3jDDkZoQNuf7irWRYNK8fQrXbWgw6DJWkffcnC4mBFvZ+Z/ad9
//jDp7va4aKqtBY8NUXlv83ExiE9Bydyal3TDp3yPnRFGtTb/n41x8XV2MYksjokoaY6P4PX+LGb
Rk+wJPZF3gPF1QYXU+MU5hnNEbuM0Yo40duQH6i62Fc67tsSfSUuvKJGscxgwe7NpVcN0B2YvLAW
5QibudbKA7nosgpI3AVQd0QvXGQb8ec+/6pWmWPRQz4Wh/0FbZdeVsa4uDKbpbLI0uF5+WZAqac4
DEftmcnc5YfxKKyabWO6RfCMQ9CER7hjdq6IBN978z4FXcLxGQ8QDr2XfHIMXVGbyjZk/DLGXxQy
E6yvI8uLkZFY4PQjUMqsHiRZ1Dq+7RRXOxxi1CgXR6XJnEI7aOldaZ6i8LT/mUQmOHQo9KHp0gom
ZHlyaGd5TWk5rVW5+2beKBXeh9J1KRw6kBF7FhM8RtHbzmWJUPTBRMLlT6/NkU3Iswpxf8zOAeYc
bDG5kWiZHFqYiVwlycDamNAVX72m1anAXOf+GrfL+/S6RvYjVkgrD7mR1z2MJAD3FMTDjMIre1X9
ABPWU20HXvd536RoWRxqTFUZzHUNgCJ4e5q/D8ptB0HyfRvbQHtdFQcaedUtQR+jFR6NDrN8Sagg
6xMFE4cTi1bXvdHgyG/k9tAON2Xi1+ZwT9CVvr8Q0WZxEGE0JQ3yAtRgRD8E6msY3lWx4E1CsFca
l4Unw1zmjY5oKsmn0XqRZsEhK1gCz4MXyqSkY4AkLzSYVukpLz7FojKIyAaHCHoS6fOSYjKnM0+J
9dirP5Ve4Lbb59Avl9I4MDCmVGqiAi5Fg8rO29zRWt/S/IicAyP09r/6WwFhB3k0LvR7Ke9nGuNi
bHTTYZzHCs+m+SXRlkOcmXdStJyD2LidlcHvkvwbpJ3v1Nk4SHID2XHrXMySU5PpoUxw5hfqB62W
vuRksc2AnJZ+/AJeitaurOU21OpLo8eObEYn2iduF0HXO5hRM9LoHSjGvmVq8LK/NNGXYv+/whs8
pUx0ZAmlNE/2MN/MJXq4RkFisv0edUU1jcOYItAwPG7C51pPwZhD6RtP2av5Y3Ambz7Nx/mJPonI
lVgk7n0yDnIKS66luoELZqfsob+F4MipfCBHUeYv2j8OeaaaxovGonWuD8PwMbVOpiTiaBbZ4EAn
DKC3qUwYHJ7A0BB/Tubejufv+34gQFC+V2YsQ5rRGZlWS6BJyTihPhp5ZBciiSABuvHMeb0cmSEN
0XdsLD8tZJCZ9rq/EJEBDnogFDqPhYwPogznDHlAgevfvgXB5+BbGCDMbaRGD+QJMV44KdaHRpNP
iWQJzgGRGQ5zrL7sJ01HzGSxD7nXkxQ0dl2KODw3t8ugCuMPZi1m7Fes4r8vkhy8yzj9u1w6FgrG
AvTe3d+v7Sx+ZYOLftJnUWSye4nsL4f0uBzlBxB0OSp6h2dQQe5b23TklTEu7s0wDCJSwlgzlW7Q
vMht5MZpYY/zt31D2+noyhIX+qDVbwbdmPBaEi8njDm8JK16ngy0fMXGpR21y6wFTygi+wSz2XPQ
QmRhvhvA3FvFyLTKxm2H4L7OJn/KMTfa1/I3LfsL0TFLWf1GDjqmsQQlpwJ4V+SHPI5tUg5OTpe/
yYoMS8e8NlQvNZVzosyIhkVLYMWwTkv1ak1unQmyls3jfmWC8yE1JbWkV9jsNOycqEa7SzmixlLj
GSyAI4WDoEa9HRfXJXFuVLYh0dsKcRGWXhR9DlRRpr8Z3qsFcd6Dh/Zw7nMML3XRU1u+FOHtNDzv
e+hmKJgYTMA/DJfx0wn6JMW9zjI9nX5v59AZqjtTux+rD/tmNleyMsMhLrQqTT038fW19imZbyTl
UZ/8/2ZC/R2lwqxGa0kfAHL1C4obhXknJ4d9E5sffLUK9v9rIKyitIoxcOA2rRtnmHFAHrZvQbRP
XJTISzei0RcEJnGdHcdMucyZ7BuViNSVOc67xGe1EC5SAoMoGc0AgFKM/viy8cJI/dD0YGcxUgci
Ek6/lCLlLJFNLlp09He3REdZ37QCh/T0rlZHp8fwap0uN3He30xqL3h32a4VrtbJBZAV0mhuGEkI
69iMn0BDg3kY/U7xoVngNS+ix5HNYRhlZY+D0jyok1lnIKf51XMFrrUyc6Sn6jJ/t3xiZ+fxmH1q
vfZo3gaeaNR62zmphodlS0cBmLMtqWD0r1qwDKSTt8ynePy475qCv89PiwRhaaSN0bNH2gORL039
sv/3//Cxfi2AF6MarMAqmxROqX5I4reqPEadn9Tb8VN5GjAEVgoK8tuFcvNqkAOlLpUpeMPfhu8V
dPOqx9DT76wn80b/kl0YwWoI8pIahKSxAKq2Q+FqmIMq0GOZWsSeHeep9ioCzo0A0k41boSdZPdh
70DFzPuPu8thl0X7aphjTOGw+RiI8vmh1x1TZ3Kg9+4FoZCUj4Xze4i5rpFDsiWwMJagYnMt5alr
bgoIFsy3AbEXKxEsjf2lPUscmPVTkql9AMeHAzllD8KUChJjgcD9RVY4+KKLOWhjgMKiOn6oiW6P
sdeLBLFENji4MjILTJQx4Epv1cuSGgg1jPcbonLvdrK9cnwOKgzaBRVhvsAEGpcbRn6nnTr7jT/n
m6i5anvE4mqNFxKfS9K0XY4ekkojvlwFnpWSp75MvW4IoFARXKZCuZTKcLsgSwvVvztSfzkiT7mZ
QsSMDBEaPyyl8dLwwzTrnlJ+FYQXw4odJ+TVxQneqwu1eWu5Hj0KVk8K3hCn8xi32qg45bd9ewJP
MTkEiQhImMwS0QWuzZNWd4cYN5k2b477ZjaCmKw1nDkzbYunojRRVTcIRnvG+TU+ajI0oMofI4T1
9m1tHZ6/GeMQaojH0WJZKg7P2WseWohnVZf6Fu0zGnSJZ7dzpM/DC174LvI30Vmwgci/2Wb7vcrs
0P0XSy0ThJ/iCjQzT2ngjVN7jNMvVWDaVBToG2fpb+Y4yJqqMNbNPNZcPO88lGbnkXwSlAbYn+Ac
8jcTHF4ZQWKYjZKDTEr7HOQ3OoRzCUU3mzke9r/bhivCkGkYqgrOkHfzzXGt5IWVZuBHzpZvrBZR
NYFrFvrLvpntLbua4Q7rWpKMvKlMoEjxWM6HOP68//e3XlV+Wwfn6505hGZpwdenQ363uJkbHYrj
cKw81jRePEpu/rpvUbRxnL/3uS4Vao/RyCy8ZCnIhWL0uog64UXbxjm2Ucl6mpQa0ov5S658HIjg
629lbb9tG+fKGgZaJGrClVuv/4jk00v9JrQnp3xOMB3UHwMR0m479tUROMfusqo2tQ6OAKk2jH+M
L5BF+tAdO9v8Pn9SPLS9f4sg4uDvfyzRPnJHM/pqK7ShYB/T+Kin5zEQJKMiZ+CO5GqIKJQG2KoW
r1RfWzBBiaY3t4bn1p+KZ7Kr5HDEBZkybubAj7+qh+Fe9lpn+cYGaObvtLRzjJuk0AC2RSR67Oe/
R6NfH+0tR1jjaz1LWq9QFdjOlNU6sI6ivuWLKpVvS3hnx0Alw8KM5fsJ+izSB9mYYAfKajfqBXz7
dnqSb/CcKPCHzQVdDfG3IYJBwDDJgHoZrSEdEBzIYjh52j6QQHKWIHDVJnblkHz6CzdcmeVe6rvB
IkqAsRAXvV5naVAwVdy6+yY2PXFlggNaGTT7Q6gvmNguBmjLWvacBI6l6va+ma0kFANVvz4VT2hk
pLkymD3wlrFNE6iEq69gG7LDBzBNX7SnfWub4bsyxv5/5X8ZoejrznAaUuJHxYmKGPJF7sDBbNtL
JmkVzCvPb+w53YUpB/5Ve8Fve8aBLS0qeZkI3HuhHq2+TINLRSXrrXe432xw+Br0ZoSbDpaiPVYn
JvTJGpIYwWZ/wDSaU36ODyIaPJHL8eCaV5jvYbunUtZ1nzZHLRXUalWRB3AAu4zdUvRBgGLtpMa2
iQpD0kbfrRwqb62B8evhQxBHNsrsl6JNv/Y6VKEasAEm+skwCt+yFgxt97d1Xsv2GBnf8p7e11rq
dItxk6fRhWjLl8aKPxdj99JTDQxtU+N1qnGsMv0pVadT3LHZ7vicWvN5nrXTf/Jv/o410b7AWKas
ooNn9oyZXFJa/dg3IXIM/iIFSDDrVgEjbnDLhAtqv7tMx+Cm/z54jL1zvOAlTSShsjWUvPZG/l5l
ZKh/Y0iKHRwy/LDN7MU1jhDm88Clmf5MDhR3g/Chf84xoVWdx+fKV0dbdD0QOCh/3eqWeYzyCKdz
094SYjpaXNlZIcpsWNfG+8ML7F66qqrviVLMGmezCTYCV6vH3J5onjhK0R5pKJ2jRP3nbXAS2hQO
NOE+DOkgOFq213i1zgVhJS1qIc8DErnqosxPaXVPNMGcx1YpAF/zaoMLwiBVQ1rkjAvpxOqjuW9B
XjH4jm/niDKO7Xz+autdj8xIe7XpLTYEzc4XJpfSXTDR50+PbIQ+OnedK4gQdkXY+YDv2maSSZcU
lppOhw7jkdNRPyZu7NffOy855h+oJTC4jWm/tlPjjuqu7RRwZADT8FgQxg+JqOYl+vvclUjRG2vq
2Q1lmecTpaaXk+pRsGcsY9nbM/YbVidzmwckhbyVCupjjF4c89vKS5+JXYFtVTR+LFoOd0jXRI5p
pmeau8RuPTzOwz/7axFEEN/Bkqpa2rQhQLhRhs9xVX7VU8ufiCk4ykTL4A7oNOpzK0/h2CQ8DO1d
OP7cX4bo73NA0Eh6YHaZhASghcRRNN0FYyBYAvuJex+dwwEqkdyYWO6nKRhgxii/lJoHKToh8bAV
IYMq+2s71vi+Fa3tTVIWbEFvl4/UZ7xkYskDwefn21ZAndFrEJtnibNpE2k6lxRUAUMsetQSRAwv
+VgtbRAvEvv+/gi6YvVonjQ0IDcOiHgEtjbv2lcM5dtYMJ4I+bIcgCaZXyEGN1kgkjYX8MFGgtuA
wOd09v8rFJCGhuYpBJNcrQR5hIz+hyzw9t1atBb2+VYmImvKpSQjUFnOD6qx2MF4sWZfjUTvnFvj
netDTueSdI2GaW1FQGWCVpb6GNyiCfhQO90xRj0Yg50QuLEnDyOcfgTCivCgCBpdRX7I4YOh9ADU
Gvbb8FELf0RtaseYy9/fTZERDiRkCQ8IAdvNojlDwc8ujS9d8GPfhuiLcSgBes2hoBRHw6ShbTtr
jlRNL6aKjiBLF5RfBIDED/73OLWlwQw1Vy10VwmpW8aN3So5+h2zxVHxuCrYv+262TW0+CmdQTLn
mJoApcZdDho4q5dvGFx4aPBiMPhYoog0QvDBKJcrxEsOKZu8VV0yQUZ1elaG0oNIr7v/yQRxzDMC
1God5ozKzm3m16S4UysBsYfoO3E4EaF1r1FYUjeBJDGr7ayz1fCUJodFOv23lXBwEQSzSZQKyUKE
HkEocwypIXABFiI7xxLlcKK2hkVZOlioR83NO9WXScs0Og4mpi+gOAGisOl1f1EiJ+CgoWvqPp8q
QEM130mVG+MmXIm4OoSezUEDCCfCSi5hxDpSXz+w4YTQx9AHhH/whANmkv+2Jg4lAlB/l7lhQDsj
ajBfnZ2V+p8+EnVX/OE6ATZEkPAY73kYl6Q0lT6A1ht7M5W9ws0kR/IGJ7ubfPkSQl1OlK4SFpLv
HeRqknOQCgR4+ZDn2lve0n+pQcTlZxhvWo6DbTgF2GwKb349d55pJxf5GKJ88RdU8DjLrj+Bc5hl
AK9TU2Nzw7Z3pK546LIuta2qEUTbtmNe7XA+U6TwmjJB7qTHJQjaFbCJ5Idab/x9X9mGp6sZzlci
c5KMGbdvtzC+G1Q/T50mOEi2i+zXHeOL7LXcz3XYsEzGJ3f1R0YIHZ4L8G+FfnqDo8RRzxgAdqWT
qIi2fVr+WhtfYh+WpIFSMKARod1dgvKRaE49ioiqBB/qraq7yqKyJoXya4Q7TiibD7Scz1XWgjM2
+qugvi6Gu3nGUlyZS4P0olVwg3rJzVP+F/1Ma9d+C/jVSvTKShKpRKtdpN7kw6NMBbmzaKfY/6/+
/linkqEXqHUUsZc2o5tXp2UaBPu0fYZc94mDiFkN0eIK5jI3SSqnjx419c7KPpi9N5Yl9Fk/7ofP
H0qAV3McHPRt1hjmgs8iKYXTWVVsZ0wVKevH09gEEXqXSGGXc3TUtOZnFJVeP4+vg5ReWiN7gMT7
Y0CMp/3fJAjpt3hcbbMGtTGl1hFvsv4cBF8V0by7CPjf2hZWBoIhzGhhogjCBLg1dHZk3cV0W1dx
4thlhYrAa0WKQYJF8cLRYy1h4C5lhaR+dqLBODaFiGVB4J48Y184mFUMKh/VrcyjUZwj4vd/oeS7
jrC38221cxrqnFFIoAU5Z8SO+oj1TEX9SzR+tiyBF4hWw+FFD0wq2dHNJjqicLS79NJVIirmP2Q2
v9z/Ta55tSB91LUQXMlY0Dl6IB7oYr3gqJxx23fTQ+CogkNRENw8ZdRiLl1KoxDmSOtUDSgcSfVJ
V9PXKGgeoEBwr5SagLNCcIgQDk/CAaIC8ohzGIxDXmzYeA30+r7wTVWUtolcnIOSbGrL0Eot1P0W
z+xvF5Fa41Z352/ex6UU8VwvioWnLOh2V+A47E4Uktkgwnfnh+H4vbxRnekO8xh/k2GYjKobWQqG
HThHtEoVPIDszkoVP6cPaia43G/D0coA29eVD8pTkbU9074r/5nfGs26b8oldb5PoPif7rqfouG1
7X1cGeTOsYGGSWLkWBGj2xxOjN4XKHiIDrHD2DKix9BJPHGxdjvYVnY5V1TTgkYUGrMYzqsvrVed
IGj2OoJWkUnGgaPD+4tzZGWO88cmjvtuypDpWiMCLh3OcSHqwd0MrpUJziPnMqiqFiz5rh69xPHj
Yl2M9lutvuwvRGSFy3HN2QBGDXhFqumFjI+J7DfKKRLNjbDteHc3ua6Ff3C0VKmt0sEA4NLINq30
gU4AwkjTHCU2L8GQ/sWAI9FXBllVdOX3VRxirohdXQFRRzkxbHTjHPJI1Ey8CUsrM+xOtjITFF1g
FTnKMov8nZI7MxIxqrHt39s4DiDKeQ5bOsPPWDG691Nf/f/qFBB4gcnBBKT5hgnXYrx+0U9Tde7I
PQ0vai44dkW7xWFDHC15E3YoKjVtBjoFrTyi+ii6UbEt39sxDgiMefp/RWiWgGHUEaTb1A1PBP0V
KJ4KztzttpSVA3A4EEVaSfQFvQhMS46le8HJclQwuZbQUBSd8NtX/JU1DhJMOczBLgNIyG6CR/Ik
Pw6wSqCPGZ/R/+oVRwnE5oNHD/J31AXv0oMI9v5wnugWqnK6DiltLq6yJSbdxOCdKRAS6HNCjtzN
HePFAv9Meo8GPsGV5Q87fLXIhViEgZxwYJfwAQrU423s1dLRwLVYBbV49rMKj/t4qGyHwtUeF3EW
JO1jC5TYLoZXT8XnFuKqkFZJbwxomwV258wXTNBfhNoPwnVyIdjjpSQwVEAki3Sok5uufhuDlo0x
Omul+xcydwDI6zK5WDTkVh+sCK1hunGMjQeQi8fN6/5WbmPX1QQXiTXpwdoymmgmPYfH9Gx5/z6k
9aIvxn7q+4i/2uFicKkXUIw1uP7M/vwW8/1t4lav3/MTKpe+dhRnG9tAdrXIxWFqFRqutGjn08ML
qW/L+LC/c6IVcYdysEzJmIzonbHITZw8pOrHvBNkhuwn7mwa/8oZY3qzV0mpurmRuHppuVNRHacB
oFkGfqnWp7G3BNAsWBX/4hkrfaHXFC4XLl9I/rSQZ1MkifSH9PPXl+FfO6kx9lpaIoqYdrAGZAx+
1Lc5UDE9BaD8SlF4VW0mg7n/wbYmt9fhxD99Qk6oCjCKw84BxO83loBqHmamXrUffhQ5wz8oHJ0T
B6h5n5xFqCzaWA465Hns1ElGAAzB1wzNZH37KSKi2q4AF3X2I1apTq0P7ZSFieY2xX06v2Ac006q
h2bU7P2tFC2GQ43WWPIiH3CnVErz2BnxbdZ0N7Eiet8VegqHGkpWdP0YY9O6w3xmarogJzds9WLd
jZWtP7LjBc+gcWdLD6J3ctESOfigQzzPIyvDVUXrJuShqWMvTkVspQKQ0jkQWdR01OUZ3Z+JppwG
Uto40gVFyz/cun6FG/8Q2hDaGBa6jN3GfdtCt/StO9Zjp2FM0MxtERWDYE38M6icElANGEAtcEwd
uro8qqMiqGkIPg7/8pkYKEhC2gQVQsVvkns9uk1Et36RCS7FUHJFKpoaB6OSlDc0J2gwnbXbfNRF
jADC78MhQ9xnJm1S5PWttxwUsN1FLrpl8X0kv/OzWxHfnejzsIWvMGKSirIC+uI61LpTezc0oo5A
tjPvTy2oPFmEWITKnE+X6DaerRoH47/JPWTvDt0lRoeEBOFtMZvj9pCZ+cse/zyD2XYU0kqk9yzd
fXt2v0Fn4Dlyp6cFM2bzARxqTuUkfljYIlR/o4DaWSz/RGOoZlgYKgJ4npa7Cv1CjtJF4NQmja8W
gyNVmeTlsX4e0XRVmfljgdkaeynrl6GXn9QmuzeT7qHoiptuzm2r1XzFeJrAaTWWhStJbWy3xnRn
VNEhCpODrpS3yTy4IEZA+w718za6pImJB6myeoxLVXUwzH2/KPdd1H5XDNmpdNOZJvQ+VEtwjJPW
lqTECUfQ444REZwJDIv5nUDxBlJYCoEMB9/Wa5a0wetBgYeE9IuqHU2oAi7y8yRB364RpF5bx9za
FBebKmRaU/A24LqhpI4ajxCp/xnojSMa59q8Z6wNcaGZxUkTWwmyIebKMvIFCEjgJhXeQlfon9Ah
9nisj6KTZytA10a5ANV7Nswro2QVV/JdIrWfw8b6/Dfn9zVkuPvaQBuz0gyU8YfFcNWIHMEWcwgb
Q3D0bH0n3SK4DINyT7YM7viejAKqSz0SrkKtHW18zqbFjsZ7SxL1mm13Ia8scad1GhZFNS4oJTG6
VfZAuxxD/1/ZN9HY2ObBsDLFwVug0LjtmY5d1Nd2qV7SMnR60bVMYISvxY2znGf5iBQ5se5rqz6M
5GVSakHEbqdX16Xw7f+dFVeQJ8VSJsXWM6f+J/DZs3bsz/fmfeVBvuRkfoebH0WS0VsuvnIMHisy
1CdaVa7ReZFXGNagdqIQQba//bC5WhwHElLQGUUev9UItNkpntlLARse6+Y3GgjDV9GuJ1qY6Ltx
gJE3hbZUPc6+1njt4uc0uzfCH/uxK/xqHD5AwZOEQzYBaI8aZMCyD4BzV8ntzu5dphQ02/2FyT0Z
z/uGRWvjkv4oKHStlDB1n+jSQW1BS1YkT0s8HP+bGQ40WkCSnmvooTLK7FyP6a2pd542xYK7tcgF
OcTQpEkHZTh8vw9a8CW3/jALGdA223pXLshBBZraZtXMYePfeYXCnS4B1JNVTzr9HSpRQhXwfr3X
QU1DObbaAW/mavmpiA7W9JWIaLO30fxqgvv+Sp7JU5sAYxMpsJe5s9tmtCs0ASST8zcucLXEuUCj
klFKCWrQ5ghGJqirZsptboryVNF6OA+AJK4VBKyxMUZqeq+CoLL1cwdqV/eNNz9UH9ngcX0REUBv
V2fxJPS/L8U5RWPk6OUleHEeDuj1PhWu8g3Kq47yaNotSHHG10XU4LN9w7ia5OtIUxulKfq+/9fv
0DolupVQb2HSgVS20ekm+IB/OI9/LZIvI+Xol1fbHjlM4wY+Y/5U+wMunJ9QIz3pIr5wtmN85qlb
FoX6jo5Gvrflr240etnIhSxjR5NTDJn54Rif2hOwXVAa20aMqxn2/yszShzoYTMi6+xl3NOV+ibV
spe/cfyrCQ7aZS2mNVmYbyh3svUkY3xGNDK+heLr7JJ7HMDA9qAZLXyhoc3zVNGvc1wdCy0+7a9k
s1S+tsOhRfh/pF3XctywsvwiVjGTeGXcoF1l2/ILy3Jgzplffxs693hXMEWcsp9VpVkQg8ZgQjf6
00M5wsOIYt9MZ9J3ze676ClgwOdFzKt3/bUxBjDKzqybvMRRbt1mb3jtKUdaHh3sN/VTB5qpBnUe
Xvfomjdcm2TQYyrKIRTSGaOTIZSmo8kKu4BzE3KXxUAFXnCz2bUa5a9QvOY23cUuaE0F8KZYLa56
dOBMll77Kk/jejVTerU4Vroy1NtsmkrETsmN8J3cGo/xOX9Qdt0u+1Xteqd8Gvxv5i1+h8/P268C
5LVxxkOLIu+7ccKqS6ggqn6h7eRWswPTFyq/1m4S8omkpzR2xu4uFk+12jgc1+UcEcK8jqQ06xQ1
UimHcLdfZMisdtB2RbqsQVSVH0MI0EeH9PM/WmXi1UEt5ryaKK1HBR3kxRl9UAUmjuJHO+m+3SdW
7ESYrOQh9Rp4Xn9tBtXAzqOZxYjuz9ZNdUuwtF14CECbFoNHrL/BIz7cUzVkYY9rKblReMzqPJwg
DOQppSSHZMLHhszmHRV+DXYL+l4aBOehw0tNrt5L16tlUEkGM1uuLYjPk324K+9ze7BUy0C5Pjnw
plUp5rC30rUpBpP6rtCHtEC4XMr32jJaBXpSa/iP/DOMXrZ9h2LNlikGi5pcgHZchjTF3GeWWO5S
vN/qcw3NG6E3LK7wA29lDCwF8lBGeQJ0KOTwsSgXr0tE25SEuzbOnLauP22vjgMIEitQ1Rf92EDV
i1Zd6QO1fVYMa7CTM626Gk7pjq+8xuttcJdYClVBG7Om7xG4C/LN2BSWPPEgdi34vHgHqL3eBxON
ZoipPmHLymWxKu2ghj91/ZM6f9/+dtunG2wB782YbWvUAb1BoPJqmdpNNsbWLKLdHwzsskvi5yLn
sQJzTrTEylbF2pzHeYrCK02adXcJhqZD3/CTHXReff1he4G878jAR58UTa6ICzIJ+o4sxzT6jmbK
OeWlSngOweDGFKp6YKaoaSCmdcc48LpG8LdXsn3rgJf7/VaFQ15gzgA1jVp6GlM/hnjVNN5v21h9
CVy7HYMUmRLFQiKgQ75zZBTUcjc8oH62L/cymJ0ELt6u746u6QSq76qqMkih62XSxSOQYohkL1hQ
9RSKu34R0Iuq8y6y9S36bYt95KRq3o3RQJPCCJaC2kq83C6OjSt6/xERx+XJ0xzjmWQilSyZqroe
sLxyrOwyOkvk5/Z+rfvEZU0MSuRzUxqxipigDcF/VYJUoWqtLpz/yvUuZliUkFI5qASswzQR2gzx
UUAJOdfy/b+thn7OqweUqoKeNa2R1BQq0y4Lzetz0e2jyt0280H0elkO/apXduJkrEksI6TQUk9/
Nn3Do+Qi6LW2e6/cqxb8kHZgSS7xaXKTp8f1wSG72GfAAuVPKepV2KcACF5WtNeaDjg+0OaKApjH
6zjj2mOQo52LOREqPLUGLz7LrgQuleBJdbI3e8lXHvHSBwB/WR8DImWk1KDtw/p+99PdxX7r1Hu8
tbhibav8XzoUCv4fQ9gSuVyTcm46WKsk/YB5/EM5L09yhvmDscx3qGPtRq07hlL/SRwEZ9uVeJ+W
rZ3HNVi1ofGMEVtfPYTHAo2KmL9qnQVEwsvzuJM5FI8cRGFr50uT9JNOQx0BE8MqdJ/KgoOTHEhh
S+epVlbSGMGCRE59+KuS7yNenz7PBAMnY1qKxlzQCSat2QV9u6uDaB+UIScfw7lcdAZOAjFTpWzB
yyUuE0uafybKrtByu607zifjbQqDJ1ElVf1ME4WyeZcKJ66MFe//M3iRGHWcJy3tJIv8UvLK7Gnb
i3n7weCDaMYSxO8ovDfnInrpsj1ZeI0svM1gMKEOupBAskh28mQXJd8EDOwszVmfOFUdnhkmoBh0
cW5mlBudqXsKEs0TsJC5/aXEP7c/GcfOH1yAY6zMeY04aVwmO5vuAsHXp8gJes5559lhIohFTqZQ
hFgf6HjO0uS3+jkfDwKPX4TjAAYTRpCxSGc1Qq4qSSFLUoi/5La/mYaMc7/zFsOc+2jOWjLmQGqI
su2LJrFrpBbRPgPynPbfjqTBnH0MiM/TLCGLGUo7SdnHEudZ8UGi4PetYzBnvujaNBUzAL/o64fm
NtiD4MOuznQ4kFczXL9k8KwVkb0G1dhbwe8qXoGyqyKFM2o3tTu64a4ATa36UiE60cDBFj5y4wW6
3X+kC67sMWc1yeo2KGnDkWKNbvSSQ25QeC73kI0AOb7M+ZKr4HZljDmxba+2KM7TxYk7CLXVFcfp
Vunk9IuBt2jw6uv1U6xMLeAZA2F0il91mxvNq/34GSQpEZhZml+TC9nVR7w/zxjqc0InfOUloFcP
2NVvYI6xKZlzKKIdysnj6j5Uo52gRyc1TTnot1r6vV4rc5CDJVISuUJhjDIWqLZul36zS26j1+4o
+aOjuOjkAC2ww1sfZxPf9uDqG6tJkORF0uG4Fb+K4k6WOceZ9/2Y41w3gTaJUPXG2/clBFdt3x2q
8HEb0uktt+H17OhlHU39hJgBJ7qHOsP4Y0Jrc/EVMohz/3PbEm81FCevvlYsLinavXrM4QYHMT33
wcGcOZ7AM8Fc6UVSVYvc0A0xwWWunEVjn+U8QqD1+sOVWzNAYSpFEykhzi6JLPKoH3IX3Hen0O8d
cq7cyZVvGu60JW+bGLwYqjBPoZKD45z/IgJS3uc4/KzpiZ0137a3af0dc1keq8WbmlGvVSNMJb0d
+NqOooXydbLrvQY9979qZsaYqKoiJYbir0n39MotTDEKFyh802fThB6l0UdD3zk8GG7v9Y6O0ijq
SE+Dl75uL3PdVS5mGW8Ukkia54EWf7PErxTJHfXCK8TB+zczjEfmohoWkYkRoEkYnKgQIMaaOVrA
0+NZjTGuPiLjkqSJxonQWa4MIxBqJd8E+W2VvdblZG2vZ/3deWWJcUSURrN4gK4FiO9/CKltCF+6
8KUVDpJ6GyTPs/Z1jCSOTc5WsWW3EmzGi5nS6oSRWH32va9CqGfwjvUHN+ZvjyDMbTUmgqFEA/AJ
dFEHzdMP0LFzm9fpWPum8z2XwepD04HhLabFMANfomLL7ZtdBePLT2AvsqxvcjOgKYTkRir2c7f7
t90jf8SiUhjrCrpRK0i3qiS6DUN3qTFdWrhtTMEksQzxqPc/tu1y3JMwF5m2qIUaZliXMTwqWgvh
PdHLh0MxiBxXWe16vkITtm7WBI0GIiGgiWaBbOxrcZM9pbvMMUIruFFOGiqGolWdqMQGn9z5g4j1
sn0MpmDyTpZCMcJhJxYlfw8c3VFvC5SGVa/zCVc1nXcwGHDppG4e5xbPPrP09fxmWdyZ1922HvFf
zjthkaWuhSGbEVsVCm6D3o88cT801uxodoUy07afcK0x6DITuZp7ASsabclDCsONRFQiF1vHHLzE
K7JSr/sz9PnvdslsAU0bJr1bFDxmZkQLM0SpIB1yv72gbceX2YoZZsebQE9xl0q63y57Qd4N+ePM
k1RYJWK8eL3Mls3iTtGIPiDugRL8g/4JzT5HyaIKcIat3XfHwTJvP1MVgmP7uVKt+PXfFsmASqYm
aZuJOHNSh1m8SPWGWrbKKHPQz8oJ8D4ITi57xiDJUKkjBCTQbad+hdz0LrutPheJPdimRfvSAh7v
8Fv4u+UjTHSSlRH4ump8Wdmnbe6QwnJlW7vBrJAdmVb3OUX+2rTocG2Md0Z6h9kbq3iOW5t3NfA8
icGWYOkw/9ChN9hMdzVGu5r+m5G6vcCbYVtv7v994OU/Cm5pNM0kh7qk0lvFvj5HmAxPn+OTvJ8O
8ZP5JXPHo/lAODcTb3kMzIxqLoxygjJVEuVWk0tWKZZOPP4y+0/bzrqNmZDPeB9udnFbLuGEDU27
h1A7C8FdyuPD4uAKO3nTTUIwZD2YFYJuBm+jvk8LXpsuZxVvOHoVNGdCWYdCi5smFZQdktduW0eu
WQmcXVl/dfw+bW+n8coMEcBuIeYD3lMGxOZItU8nnOz20C+PYAzlvHZ5n42BkblMDNInyL/UhpeD
zkPiJWM/uF2ogpMoQTqSnXTFdAyK4inyETRP8FaCt7qDgW7P6pl7k9FQ7U/guNhigCpftEDEKfpv
tUvbTTsD4jPEz9zsJ49AkTrtljEGpeJE12YBYY8TCaeifK70vS7/EMIbof02mt8rk/cKWN+qy+IY
MEpJQ0DdSadAIUdU+UPPYc2mp31rPUxgo8RzKUyU2LfPd8aMxicVbRoBuOwDZW+MgrsNCR+8aS7L
YcDH7JA8HxV4ngiQLw9gsz/VKP1X9t8ljC6GGPDRzG6MVWTEHDVDr45yLw4tLwBeP7K/TfxRmouL
Wk7QZoyuIEfxDNOaJLRRt55piU5ilY+zA3dHG4DNmyNfh6SLYeb5lBhFr6XUJ2IB41nHcj6avJld
jluwRTrFGGd1pMPianJIRbcce0cCiUd5I+au3D5yvILizYYTsgy/WYaEC/wQJ/gwfUfm3stPuWC1
nnFPQw1SWTxeiw/ymJdPyGBGotW5EJshjvF+8WQ3PgxH+Q5Pl9aTDv0eSW+ojJEn88xrdPggo3Ux
zOBHQsIRXJ7UL/1ur+2Cu/k5cdQ7MkFTanFzpyltQ7H4gMzBEZYYuFPVRZRUpC30rwUUeHo//tp8
Fn+UMaK50osdPbdGXovZByHkZbEMuMhmNacq5VGkbwzVLjw6uyjeogsB7Zy8U8G7c3QGW4qqnmpp
wp5SbpT+GbwKUKD9NLk0rxXz2lbXo6jL0hh8ibOEiLqApU3xjRC5OSnsLICuKicK/+C98dsOWwds
SNGJIR706I590xM+Jk7zGh6yR72ypmN/mo5LiHcbDYxzKB/YsnrbCByk4/gOK6IcGqGmaRF8tgRO
d+dQ+bs86GWR9Ia/Cn4UaEPohozUXedIeGqgofxOOQ1utBN3ma382EYbzs6xbHpQZzZFndLACmJq
L0b9Gfrou1ZJD1ORPm2b4gA1WyTUMEUEDlXcdoOeou82d4pkskgT+ttmPnhIXL4fAypVWRPS0y63
LLbkk3yQbiiopff5MzqNMnA6R7tcscQdj6KAd+QMJjqpRk0alY5e54c3Ra9biFdZYF1yC7/mNFt8
kPK5LJIBk7BQRGWkJGfK7eJRCnABb27FX2zctuAK5IWVvL1j0KRcpMqMB5hLMzeqHyPDjodP2/u2
3icmXZbEgAjYnMxMbXHvqX70g3KLQOdyJ+A8o9feHh1IhbqKnbmVTfYQoKwtMeecbM4i2Snfdgp7
NdRxsmtxn6rnWnvIuPy+9PBuXO7sjG/bJXUlUX2m4DS6BvTrA1BWT5D3QoLX44Xnq4cbs96STIhi
QLjwPZIIldHVs4KTMBn7sPJnWbJ6baf0L9s7t/rdrswwgLUkVZ0VAyZg49Zrx5e+vK2S79sm1s/W
lQ32kSZlgTaiceb/m/hQJD+GN/U+QzKcd3WuAvyVKfr3K/wVMgjLNdAHdyAGuM9k4aguvBG5lY0h
0pVgN2MCAvR9lhgoZmhgTAD7nr3gdh6jVwEqr5wPt+Jw70wxaKgnEanKsIJ2+27CbUI1n6UzlBAc
CH44fzH2+s4Yg4BFt0AQWYSEu1a8aFpuGfkv1eSSBK/42zsrDPZpWicT8G7ArQkitrYrceNL4RkN
rfsZ+SNBym+IMLtB3uznUbLGpfHBbekQ0Ti2cb4XQh6D9YrHvPtBDDpCu66JMVwiOU1EvCQwzlpv
/g0vzTsjDDwKpAsbSLtJOAG407zRD/adNXrZWxNM+DeiD9fm2OKXQIxCAK2U5NT5ozodJu0oTz+2
fXP9FBCTqHTEUlOYfcwkSYkziZpA83sP7TNlAVPWYmGg0/43S8wGSVPbZM2Mb6coD5J5X9WxV8rI
8fMGmtY987IiZo+IBg3tqoUdzMhL8VPZ+qa8317Kuq/9NvGH6J5eiGOa6iAmIvt4OvQ8GU/6E5kL
Cvt++f/MnSH2ahOIwSjhFm72/9ER/l+kvNZeQ+/sMJdGbAhFrwiw88Y6Z/8Hl/7LdpjzwiXOxqjs
9dEXiZ4JAKa3HvBv8jPmNpG9nz2QOp3afe7EHi9E420U/fvVNdJB12MQzVJyEglRWeTrIU/gl2eB
gfZWFRuSL/C2cBS9NO3dpEyet72NHsEtb2AAPcm7FmyUEXptx9QKQvRaT5+Dfl+FKKOq/rattXTY
O5dg8CAQmxIP1hGBe5OcR6h1W6I6PWlAVmvGc0ghxTNIcRwoeT+ocSpxMGItpH5nngGJFvpXpB0B
R/RxKZ4yR0+c5HMDQhQLo72uABJE3luS55YMXnRFR+ZFaSVnGfwSbPqledAKzhbyPis7iRMhiTmY
9HaCYjcaXWp0DEFmGKkkXufkGzv/hrewNAPDoEVKmU34gkS0oKL8Ks3hTqm6fZcMN8kSYTIx/zZp
6T3oKg6i1J/MMfs+ZZkdqdMtNO5vitJ0F0F/TkbRqavQ1XTj2MRyaOUR2GTD6qx17Y9tr+NsAct+
WdRaJDUdnC6cRRC76lYlDrso5t1Aaw0C1971Rw1gFrpWDrALI+QmLNoSGf5EY+mePEjn7lAOVuEW
JySdVH96+StZ63fWGTAyhqARajmnjRD1vsy/Z5gqqqrQ2f6WvCPEEl6WZVdO0KaS3nqqKLVz6Rvn
ztIx+pJ7wQMPYumJ3PI3Bp3MVAnypZAkdDhX4AO0shTc+RWIy+XK18bBzzGZur1CnrcwEJUqaHcK
6g6dD3l2l7doUute5eX7vxlhgCgAc4Kh08tK1AYrGT0jg+6U9vhvRhjoIdlSk1CAPwZjbwkQll6U
2Bmy2v0nM2xZIJ90IqQLrvlBlcFrQe6IqrljsXDuDs6+sIM6tSnW2pS2aFMcviXzbBXF48Ij5Odc
t2wVQC6Koc81bAtBEBmC8JRw0puceJhN/Bv1lLdJUyF/VH8XxO+Khr5Hbdcm9/+2JSwW5CBn1MMY
eZbh2xx1Frq9BoXjXbyl0P26Cn5aM2ijUJfxrbLm0zzoz2ogqfakhvY8Cl+218OzxaCAFJZlbQQI
tJblE0aoevVOQqJvIDzhgrUyyTWI6szhL7QhwlgrHIAS2wzoGqWt+rEv+ck3mlePkb+p0M/OG2vl
RORsJj9a0rQW5BIJ5zq16vCpizwZdclmOLdQvh79auR1s/G+KIMNhmASI8KwnbM0X3JyQ6QSzHpO
x2smWCv/XH9QNp2fTQDo0kQAS2cFDC9zwq/xIRFRd6L64eIufR07izcvyTnGbP6+rEhuTvSOkkKf
iN+q6Me2O67xI7xbFfOyQWe7mBnthOmDyjgHbeOTZNrn4XhuyvE4jb1fZJ2rxLJlTKLfZs2hkitH
VBZfThVOPXt1rQRa9yJR0YolMscQouK5nLYFfkoX3AQBWmhik4O863f+lQ3m+EV9n8ThjFxWIfW+
ICtfwZ67C9rqLtKCx0iST30gumTRv8RRaytVddPlSWUR1eCQEK+/KK9+CHM857JJUWHD8Sx/0dRq
exLcLLGp3Ku8M14IZ5t5n5a5pOWmUgVRSZG8yDKrM51c4tWBVu+0q/Uwp1DvEB0TFRYGj/Yklj4o
CMTH4KU6DqAKq735czHaLS8JzttPtotoMXXFHEVk16Kb3lU8yn+sFlT9iH7HtkMFf/u8yHRf/oji
Lut8S/1e3RVhb/RjHgn0oZw7o1GeUh08c4Y2PASm6IJI7HXKAr8bSw99/EfRFF6KZfpWR+GTlHQv
rQHu/dZ8HvLAIinivgYJhap2SPxjxp/iESrDBrKrdZUUttZl9/pScE7Z+om/WgFz4iMoYaGBCFEh
rdhJX6Bd6oWH5pjNqES2e3VH7vLX7Y+2itBXFpX392tAhrgcqPe12as+3wrq17o7QQmdE+6uXj1X
ZughuNqahBhpISg4UrSIXHjd7n/TdV9/HF3ZYXBKF4Io0Wbg1HjIj+ZJ96lQCq4Dl7j6j26HTtxD
9anBMzy95Z1j3hIZ+AJTo0CKuf/PEnvf3CugRsk93tt4PXi4WiKLTmKXBBVqP470SEOHyFZ2imiR
c7eb7MVWKXsXJltt4iwcZk0eLrL6jWZa4TldztJbK2nuLkeMgE5oXDWhLFaM1l+UCol0tVAGtqRA
RCcJbUBTx+U0GaEXL+ke7TPft08A74Oyg4ZGEKvZlOAISLd0+A44hfxJ4ph3xK0d0aPDmtlzfNsk
TsnJJvIQi62rzb1aB3kr0mdusS/PaM890OjFRHrsZ7Gg+T6zRhDCoTjl6A8iembtyqWVWWjRF5ZW
WTzyu9V38OWTv2kgXR3ToCRNWYaIo5JR2yu4Zus284UmdmVlsHXddOcJG739/Tn3HzuDWMbLlKo0
+VjVt7mxk3nXOedWYJUgm6Wa1UYH9MSmZMntw9i/TAL0M2aHSKK7vRYOmrKziGIf6HGc4pE6Bzl0
yImoWEL8E82656RpP/2bLQZvljyYSGrAbXvJj3I0xE2pNRWvIJfnbBAnfHhz4iun0GbNVIeiwQNf
uNOl2NJxF/GmNHg2mCBIFfSqlQQsBtyAUd9azbRPhb/QpbsGFJkBlLzNm1qdkFUURV9KvKE4Lpqz
vSmcS4AdPey0Ni8UAnAeaSIpktzWaKxGfDCUr4rYW1LyKAwcMnbOp1P+qLPMwjhPiBlIJdymimCL
onwO5HG3vTIe+ivy+ytc6gK1000N/nagbTDSTrxrHdqUibY+76/qXxcgUpiwJJplU89bPBxBGf1L
BzOmHBe5BUf8N99WmLgkBKuBkS240kz5UCkg2evuY/0f3xMK3cGrA9SrQZFo+YCqrmP6C2Q5g32x
a1wZMi3xI+9OWX8LX306BhegjFUF/QIvRwIY1xmUddzEA7lNfDPjLkud5DQeucH+2021EXuzJdi5
EkcSjT0dWxuc4g4zF+hMjN3umFmzV7z2XnVubMFB+wgiIuOO1ze4fonohq4TycCeMZ8YcnnLEiqI
++IaNOlyZBkVJ6f2wXe9mGC+aw8ipknNcI/Qqo5q54fAMezpiPeMZPeUIsnjtdS9Hd0/P+rFJBPq
KaMoZSVGe52pLm/Hqvmip+Guy3tMA4JD1KwOoSHskNH5CnrRT4Ji7IRMtQkh96M2hV4wl54EqqzU
IF/1pe6toAXRUlE+psNwIi2E9VBj8UPdfEor4TDpaLvXWlxU6dMg96duzr6YZeZto8j6ZXxZEYPz
9VjJSipjnzrQd3WpX6mxLUSNVUVgPOAOU/K8ggH8SCzToVbhlEniNeNNFfzaXs0HT9zfy2EbveZw
GAqxwLWln8ithkxB6ndW9Ek5IETziMNTvFwPzy7mGKgvpCWEUjJKTOVY7FrdaRX0oxyESXSGVrGq
nnOZcT4fq+YQC2EVRjGi01Q9ysVtNrxsfz7e/2dAfjDCfBYM3CgVadx6qL00LzlLoIdy4wSx2qpp
p+dBpSQAw+JVj1EdvVnafdbyKOd5G8PAT1vK7ahDeRnYIM5WA/3j8mcANufoG/lKe4gbOzmgy8JJ
QDO8/Q3Xb/+LSzCoVCO3Y4wVctak1856MO3yMrkT1Xb/b2YYJGpz1H2rGicpNHo304MTei4oCS3v
quS5BIMP3UAUPc1woEQf+Zb/jOuaT+a+ykHT0+5LL3Ilzf63tTEooddFJtYjHu7j1B7HvHUFLT7K
Im+nPnhn/t4qthFKMxtBHyQVfWWTWloVylhiEzrpONy0CoYVhGqXyenekLW7Lmx3cjS/lnFwTqrg
RujFu0AyvvSpZhtppO22PwDHewkDK0MnJMNIyxFFpH5tF+Mxm8w7gyBtUmXeora7rjUet01y9pml
4jayVm/CAAcmVvwhPJm8FhC6ZxvnnqUJCJJaTwhm/RyS9gjqShcJbDsgmWdqmjXp+q7KK8wYtO72
sj5I4F32mK77KtQbm2AMlwqfEveu6VeYzBDsNrHqL6ALuIl2qRM74gPHJgcCWMaAOtaXaEyQN48q
+TFYDDdVSWiVhWGneuaJRHPUmHxNp8zLZIzy5+kdKO3P7VJ6ZZX9XPSKg4YfxIKXj8BgEtEMZTAi
vEjaMXvKc6Oyq1GFHktxStHCUbRe2XeITKa9bDZWpNZn0uUPY9wc4j78UXXpaZ70FF3Z+j00Dl9V
UT1LbQMBFB6TN+dyIAyoLZq4tL2Aehgo2j9V0LHFhCh0hOJ+L3UGxzN4thhg01pVURaaABXzX13x
ZYkDqypcteA1H/HsMGDWFUGRNiHeGkmeOJ26W7QeSnG9bfC6gba9TmG5BwZhTCuJAKk74ovS57Fy
hOif7jaF5R7Q8z5T0xjhzgReljgGv2toEZ1HzrINFeDFf39ka6ErzaXGU1OoMJyWJbtqUI5Jot6M
U72LWwhcZEFmteXwyjm3NLz5GKMwZvHesBlUfRwPeKgNnvYFc+O3byLNT72D164VP4Y8fpi11nfk
P/57LhWWwLuNxFgwVWSnkBg/QM/+1B0gpQZOmMhVOfyH21eKwtYLSdahN8BE7UdT3L508bYg84+o
fVXbe31MOUEezxUZvJHBIjWEtL5ljl8XpXOSVrYLdO1w9mv7zlJYXgG8nEhKZOzXBGodyqSQ28i1
dSD3oN+w8aUXXh8Hb2EMaBTGonZlh9aaOtljisoMbgMed/M2XqC8+94Ja02Sxk7DGVuE0tYnzDWp
+yhFrl3muDtnLWw1sF7musBbCT0pUuVJS2MXs+ksE1ceTtw+VWwRUO1qfTQKAC2ZvMjwJ/1VSRev
1P0kfSwVq5+/9+P3bc/gLY1BkGRaclCGw6RkHnSo+fUoFUu8Hl0OTL09Ra8iC5ReSlAD4SUjo52a
SrY0LtqNueUl3lqYACZVskTQOgROCEWr5TWMjqN+v/251vtILzj0lmm5WopQVlHfVAi4u/aQYcSi
fAqkxOnRTxg855iYTctbI3vYNsr7fAxGhKnZYu6MNlE34kFKxk9NNGO6ovfk5slsMd0ZK0+mEnNC
IQ5kvD0JrlaqRtqSYUAR025a66rE3CVGtNteGOcAs0W5IYr0yRwA6kKG2KWTrV4l1pCfm4zblMnz
DQYroP8cpKoIAEz2VK9DeRVEu3WoyooIsdTQK49I8HGwnRNRK2x1LsjjJZFpM8bgoQV4R9sXkMyE
bkd6Q0WnCmTyrZKXNlhbKeiUwENkEknWVeZF1OsSZoEyeAsyYA/RgpqHIGEep3e3945nhgGOuo+a
pRDwCurH50A6xskzKTh+v+Ye1ythggyIB9dCUKJHL88fwYRlaTK0htQMxUOOq69Ny5JrSwxyBNAI
7mINTYfGbelClWSRrRaXZLNLSys6VxDtUlz98//gIfQrsXHUtWH6la8OWafordpL2KwysumbK/KG
0jFcxae0/Ghp4xEZrR1qTPWhe8XUNdBMssegLoNBbhc4h/Ki1d/L2Nv2itVM85UB9qpcskrrUDDA
FRZZRQwu3+BQeehhf9Du5x55kOgB6zryOkHWQrZrq4zPz0OUzMqMYEMVT3Nyp86nVP2cgPKrv+my
1+0lrjv+70/4Vmu62rJ8aYdM0GBrqE8Smk3mzq14naOryHG9IMb1jUJNdJ1Cfn8wbsG0BU6xBCk5
b76bv1NO3eqUSbyt431E5hBISzapHc1rdF61py0SAui1ksjSX4bQ0nzdyx+Vl8oerfSz8WP7m66f
9Ms3ZY5BBd4pWR5RphXyW6M/F7ps19o+UnnvpfW9M0RDNSEFj2ng98fNDLuinmmb3tDu5fmLAiax
mPN6WF/KbxNsWh0yTTka1hCUGq2873pov4cgJRMxuB2mvB3j2WLcPk+mZBFTXGqNk38b9jXGWkGS
kv5cwIYrOuZx/hydlCdeZL+KIZII+DDB0W+ozGaNad9GLT3iU/Y8pJ+jcb/tDKsxlnxlgC776oTF
SisK3X+qgDQdTbUz0XYHrTleP9JaRefaEJNEGQPNHOYKoxNTOD4IdbafmvC2VGR3kuPSEovxG2dl
65/OUEzMLoiqyg6+x+lS1m2PmGq2ZzuGdGKW2sQO0A/jS58asNgJN1xaklWfly42mYtaMfEpWxnP
2aInYJswnKFKfqZGyJvN5dlhIEuXkSBrzAR2zH2Sn0TxJ2hK7O0PyPt+9O9XnjEGSksqRD5OH04W
RjcsoeaUStcIGMARcPlcjHcrDYaD5AxQFN28lUpTS3gwXAkV09QOnOQ13o/OvI8OGprc889J4myv
cLUL8No+4/xLQeJcJbA/H+QGRKaU1CI7mk7t4BS4A2oJh/AutCs7eFheRpHzgVfzLNfmmSMRlNBr
ntMAlwBY2qb9ciQuNEv3aOy//atYRAaImIaiyiYrxBVWeh2XoOF3pmpfJRiP4/T8raLj5f+zI3/z
1HbCoOEOFVoQZmiLjVzBY6ZWD1FecGKC9bDnyhaLxGOwpKSHrbyxJk+0Bas/RY6U2ES0O/A4iWhs
nEVr5vUOrGPllWHmdCNdGojTiOumCoQaA1KalY/9U1ROTguu60BavjZxeKNKgm2mrbftq7wPzJz4
qKxzNBrTDyzca/NNP1ZWlx1khdeNvYosQEzQJ5kS0ViSckPXhDltcCQG4aRHPwyldw1kSLYXs+75
iqrpsi4TXWH7GVECzYiYGJigyWyapRBccd9/Qd0OMy28Vqv1+A7xBzGhfKfqJhOIENKlbR5kVBxY
8ciRTgmGru703wU/92IvCLmR/+pHvFj8o4KH5gXM2OK0lfGpUPaLcVT6v+jmkq9MMIcg0gZjMtSQ
Um+axygybTAenIRy4GQN6Lf54810ZYZx+amSk3Fa4HaqX57TA8FrCfxsPo/JaDUcvjLDeDfYpMvQ
SGCmSnsnU2fAh7EbRPUu74lrBo2vqDMndlz3QcQFhqgheamyPZiLXgpN1CO0ohLlINfzpMCuneiM
gN8veKwoq5fplTF6vK8uUzmU9LYiiH5i8TYf7hPh0/aJWoWHq//PXCX1qGaziLqeo0/f1P52aW/y
9knsf21bWe3tk6/M0H28WkYaQ59S73CUOm/xAMCHBEoQ4i0VWJk/88pub5PQfzgfXg8Qf5NVYrDF
WbnT1SKiHbmmMjxmbX2oh9DRsuQeof5JDZDC6iHOpEDze868um+8YlatuhW+jG2/i6fq1EWFUyzp
/5F2Hct161Dyi1jFBIYt442KlmR5w3J4Zs6ZXz8NeZ4vDdEXM3obb1ylcwEeNA5O6D5URecOSed0
merq6fBtmdOdLCT73Gxux76xykV0AyOw4l5yE0GKrCgZHcFIbqvetLpa3Rd0PkSL/aEbjrHQnXK5
OJuB4gu6+rUkkMGLZS/uhV0ZBCA1A+duohRePw5oEFfFfQPRmzoRTnUzeW00pBbnq2x+fEL72ZAa
NCR2FjXt0c05jXiaaPeS19/QKCbw0AtZ7X6VbeTOEn6Mu5B3EfPsMuCQS4QES40ccLLHFYhbGGys
Nq1kh778/ZekcngrcSKNTWxdLZaBikoMJJKYgIpZPnTI8NXY6JaDDZtvlZUNJvQt4wr9ZgsSzxK4
vc3RC9FTOgrYxfFbIHNmeTaRYWWLiYHjzlxCiTIYBe2XCbKlsVnxwly6Je/OETE0CQqsmopRyj9P
rRwuTSDQZMMvmrjYRTCvNzboPW28jnaYD5h4jPObgL4yyQAFaduqgrvjBiT6czaPL33U2bJi7OW4
eRLq8aei8xKL2xt5WSVzzeP5TNKxwypTafCVIrA0+SNsU5BD/9+NNNladmNI0VLigYdJTmIv4jcd
dKEyj45x08E1GWJgKrJSssY4BOnhfmrZoAAWiHstU+/1XnENUebkYTe3a2WGHu4VlBtZDS5gMPY7
gTm+5mWzg+Cwdx2YeCth/E7qoTlQ1OgxiLNHYT7lKnhNpu//zQbjaGI7FMSkTVlR+RpHuyQ9LBMv
R0Jx7N35WW0V41mTWMeiTpt1OqcCo0kGfbbqGO9lr/MFh4dv24/SizV2RllPldlMS7TQ6WOHBBOE
PizSRXY7hN/ErnXrIC4s0QhEe1GEYxfWu1xQvhCpcTKd2EVFnMVAmzF4FfKw9odE+6Sm2o/rm74Z
Fa5+IhN8xnELUaEuQkMMpvRaJI0wbwXRBV7KaPvBtbLDXDCZohXhrIOtRsqkFyONfCjr4jL/Nqbi
jVYWqT2EVGKl+6y1vAZkju/qzDUz6+qSzX2Hd1Dn95VXIYhI3eu7yDmBLD0prs5yNiRg5Jw/dtGt
oTx95O8TFfOzpipp7GxEVraRZNAEWIE6jqIfqw/QMJrAp98G6AJXELIMSVbkMzy1mB7DIrMy8Vxk
vOhmM8hYGaEfamWEyLq8oEcJHSJBiUY1YikCsbrisYw5F/F2cIvnoSwrmgE1Rsarc8FUhqoHlMgY
iMCB85tj50IlOvUeeemY7RzGyhbj2UFA+nyW0fqmnZM9HbbGixSKqTc91GZMv3DHHdnzhvY2u9Dl
lVHGpzNFn/pQxAJbd3BwqKwB6ZI3SRGMLN+GHg/KtmHisqGMf5RJWEaFilyCov40s3PfvdaLZg/R
aM3qbpihohzx6HK4G8u4i5mpeDaGcJdfhM39ufhBdqk/2OinjR6gAXlIznJjXz9pXNdhL1OIjStj
iczQ4HX7zJFe5AL1nMWW3MafVLRzX7e3jRyXjWUuVn0UKxLHACdBfeiDH0F2f/3vcz2FuVXbplHr
rsd6ElAZx7sFbSS/SJUUm5L98tazyeO19kzmhoUqfJsIIs2sfS/2KujRA3/4BDInmrCPLNFD25Er
nAWk92gtP3FDbCmEwz7ytLicD7aemrTVNIcZ4pVZ3C0Yexn6ByXlpe55e8s2Hi1jWBliASuta/hg
HXZAd/CqWp27uBgOcnjj5tTh3wcvv32FLaEacd9WrYlDrxi7yPikzseES6vCOehsz1GfADaVFp9v
BK0K3oOqu+yUm8gxnOl+sRd3vI0p2TD6B8NbXuPH5ltt9dEYkBmM0Ig1ATF5FOTnIll2aTa5sUJ0
K8qr5zAaeWrg3A/IQExkioHRUiJJKtcruqmLodrYT0HLo/9Ud4Fb8Uj7eEtk0AUE6TEGd9HSlTbx
zhhTzG/o565LrLGuD5j18TmnfzvevbgMAy+hoNR1HABe8DlLixLCa45+bk8KJtwp59B1czwHZbBG
igKBVNBYpyxX9bgfPjj6uoKXt5B7FUO0s9wEbQj/XKbHuSwsCfqb/afry/hL3P5712TacLg2Ite5
ptLwwThDQ8Npa6s71k4N2k90WA/gE6fSbpEKr6kmC/McFsc+3ad3Bx00/cRQVMlQNAZDw8SIBsNA
f3K0p/Yjr7gF/6E1nsEM8tKDdzSDalfpZT1qQBzbm5/wYvrdkwVVvKZSoG7Ry1NrCbnqhXJWIT3H
q4LwDDEhWqCGStXQB0Fhfp2rUzEsVhL+c30jNwPO1WKY0IyEbd3EBSKIIajvM3k5anr9XdV/ZgO3
B3XzYK9MMQFZCxmoIihrNMqdyC2S0B4kOM/G3vgU7EDx8zXBPJimW+2OVxLhbSODmVmZCGavxbiC
4j1IYqvqJeSx+m6GKKul0Z+wOg3zmCxGBSZNxwgwv6zqrjaHHyofr2ywuCgYoM9vgVPJXvZHV7AK
Rw+c5kjFKwKME9cO1VOcd8MIcY7Q4w3U8HaRgUlzANFpUSHnLqmnATPhgXRjLp+vO+N2lWK1RgYd
MUhM4pxGRtk+3M1PVKJ4Ocynxs/OvPom75MxACKVXRWlEQKTRjzN9c5ABHR9MRwDbLuOVCuSOnVw
uyInViyhZTiqn66b4HwTtukj7cZOqyEvgoaxVzSnVcvtJPLQbjvav3wTdt41jHVwAQhAetWfn9t7
iAjdhZEzOiHux+SfquBckG+tuVeQ3WBgQtOaINCpo82H/GtwiA/op0U3lVs7UmMprnqMwaufnQJ3
3vHmM3j7ySCFoaTtRGQsFcp+FljSE/NFTLzr32y7QLvaT/ojVlgBSSZNzlM43mirB5HSMIGWyE7P
9NJq7xLXxEwYZ09562KgQwigeSXRUj5Rngrcx2PkN3nhXF8YzwgDED3Ra71pkB/Jk0MJWc3RtPOU
12bH9UYGIcogLToFDd2OBAWJcBm8uBg9YanQHr/8EM0SvMb4v2hy51qXQKkdeYYxfoQyBZmYf4OP
dzV2Bc1rsgooNgVPAqmwnj5qWc3BD85+smV1cxTiEo2TCOMC8yDNqo1xaq9ZeGnHbZgiOhgMJfA9
sxQVprqMk15pogPltdT4ufQ8tsvta/9igPliLcRTMNKFYnA2m5Y5f++0+6iNsWc3XcG5I/9yti62
GFDPIxK30ozFyF9k3ziMUKxCq+lj+X30NC85hM7I6yDhbB+rFzASuVJ1Fac5rx4Uad9GHLh4K2e+
h8PfS2Kb7ltRjYw5lJGOL0bdCorAHXO8izJkKYrcrjLhvhKz3kah+kdWFPcYDbQyCfIIaoKomAiJ
hRkZu+h1TzZ+NG3k9ItuD3L6LY6WH0qEXuohFh6NerSzaPqRpvInZch2XQCmuHA5kQ50Q3qruf2A
dl0pgXbsnJk3pCwOkKVx5j7emxgOxaztF60nVpBF+xYahcQowKYaGqC1V22jgZG6Eb7huWpP6XQ3
KPGPStdOU1Edp8F8SAz5E1pZzotWPEcdQupaJiLIHFLQqSvkweyEwP0IVF32lAl666nqAqlCs24F
sV8DZfU0C44pmBCum9kc+UUh7t+zxcoiDOY0i8OMiHfwzorXncab2o4c8Q5lO/3GOFGOFNCS++CZ
DJ7M0drx+IK2H++rH0C9d3XXlE2pyh1tOWzdwNdqa3gRX2uHdgIhMXLuzuQjOaWVPYppK3uN2M56
0mPBTXU/g3hPPQKJr28q78Axd5kc6GPZJ2jKmIJvopBZBjczvpnfWS2CuchKsigIeihbFfI7qt3a
4X2EQn9UIRrNC1s6IFF4IApmGwO3FS1eo8Ebndy1E88A5jiiU9NUUMmITvqt8dS7kG25jVMLiRdQ
SYPNULFzpz1J7q9+B/BnPPE4kbfvnovjMjiaSKJWg+UTKVfzgEfG3L5G6sv178gx8a6HUliSEbS1
olMEhxL8S/JO4ZJz0STElZ0kzAO6M5A7lhJgp4x+Lgh9goZGs8ZTx+3o2rjjZF1C4w4agiRUVJhP
BiFIAkVlAUn3rLTCeCfKO/TQtEliZ/Pu+r5t+P8fpphPE4wtkTsQXTmq9lJOx44rBUbBj9k0GICO
soYARyRsH9LSg1I+7uB+VMtFsCIbxTpHRSoaXU9HXo/B9mouxhiACps2kUaTGoOQX/SpHX5e3y26
8dcWwwBSsWiSElaYrx2GyStNtKs+Kjr61W9EubZnPGOvm9v2g8tyGHAiHWauJR1q7knW9FZY6rYc
lKdObF1tCb9Xss7hAtgKh2kgqqCMJxoGxvz/BFzocEFUPUAaTPYHR3RbO/H0m8U3/eow7pT99dVt
HNk/jDHXZq5EcUAmCYkvxc+0QyHvI14H5uYGrtbDPP7SQqnSBAoNTpV8iYTbNvmWh/tR/Tnx8l5b
oeIfi2E8L67kIpVDeN58GF3iZeBhjkQoIYIsFsX9wi+/8VK/Wy/bP0wyzhgbYgjafDzXZ93WrcUp
D4lXdFZ2JOBPdlq8qWUrf0ys1DGd9Nv1b7dVKvzDOOOakTQTJVooxxja7+mthsH2ERLSmVV8pU2g
UmV9TCFx7Z70c6/iAQWzILGi4nNKSw1etZfFEK0M4WDf+NeXtxVq/bE8BoHHsmjzUUJhRPUVL3VL
/Nv64BEJ7yvUtSU7sRI38/WDvCtFbHDohC/Xf8Emkq08l8Hlup5DLaQxZTi5i3wL1UEOtnBOH5t2
Fru8koQCe1mM/lIe2vlR6V6vr4FngkGTIY3EohpgQkfzUj6doQppTen/v91w/aV0FkWkRpj1Ei/4
zLwdx7Pe/xMVd7p+h+Evzo7RLX8H/pdPwna1dGNhBu0AnyiNR63wdaT4mq615vhplG21k62i5yAk
D1XYLpc2hxhUrgKP0Xsb+KobeRlm9HbZi/ZY3FA2xOrMm1DlfTQGVapOJhKao1CgI+Zu6cx9rXVu
W/G4o94qOtd2kwEQMZ6NMiYh7TUI/ArMy7WrW5Oj2VVk5XZzTHTIJeJpsQ9t0cLlw2uy5BwwncGS
Sp0zOaKtMQJKyMF3debWlHg7yWDIFJcNKbJeQY/84Cyn9Fhi7PH7Aoa1HHLplKhz4byXNsOTlYcy
oCHmmKeXRtr9WAiSFRrEkkGqD0ZDy4wMT1LGUwAxi+uHnO7Tle/I5qXFpSDop8D5K3tovw+9lyKJ
JdwJ5YMgKM51W5wdZRPUglQFqqQQxQHdoKsqB90QPYOXUeUcczZBXU7CbLYERiDAdooPoU98xY0O
vNI7by1MaFJWEnove01xetXrepD3nPOFk7/imWBiErkLJ7MDbaIjBU8pEnHpfIxJ/P9PBq/xl515
qppBmuUQPleHyEArphUsdwVvlJ0XmBoMWujKbED/CksZD8BBDCFByuek+x0VYuaKqXKgwWCgYexK
SR3rAAM1ogeiPgIhxY/4sWbIGCmUdYXlyE7GrJfrYVScXIwfxSV6nEhuyx/8NL/NsDzZISaGmzYk
UB3PPNLHVjBY2fz5Py3ljV13FZJVhoApUEgIODMJ7IKg8qqWR0n8AAELvOyyFOaWT8UpqYVCwUWo
PIjlMcN4WCdPdr/wUPttU97j2cUScy7raUrRXRdReWxNtYNJtnXtexg8i4uFkUmh3AnmLqzu8unQ
VoYdZMo3sCzsKhNvs74+53p2qmvjn6gkXzQV9Whp8EY1fIimwpKLxJ21+TFTuh/xPDiGLt0PtWlr
kEnkgPK2B18WwZz8eBKJMaE/3tFMO1ZuBp5qEu/vU+RZfXVNiVGZaQfFGTD6m+i9LSWGc92xeCaY
E99pnVxiSA+vm/ImI36VH67//W1wvGwRc8i7ugzjsUgUZynzXRBnn1tFc1uh4oSnWznTPzyXiQJE
GZqVckZoznR2I7s/l/9UkEhRftKCZ+b33CZO6qDXHJgJAmpZ68NkwsaJ98Jjs0/dYTcWEFbC48Uu
HwVM7l/fyO0A4PdGsiULzDeqelYCZQrxbtAP8zhYqXpXGTW4kof/Bpxs9SLsR3OsqVNICfhcb9rQ
H8v/5hcqgzSUeSMw4lRxCiW2OqjWm4c25MRp1HevfCI2kd9Fod4kUqY40ig4TYwRovlWr34SPJqv
fxueIQYHOlmmeVGM1HXqD0F8SGVihWjoMDteSfiNw//akhhESHsyxImJJZF+KN26WX6AtdvNsswv
pvShjTQrJfpBCUx7SaNDOo3OuJR+L2QuRN+dVAj2QkRlLRG3xnnV24EBkvUG5EIdCDyF1FuI6et5
65BpudfkHoT3cnyIjd7X47mxa3PYl5LuxhiOtgu5xQxfmnL8nANIKgNIegC2gViA7+WdF4heRThI
sR13Xs4RA0hqk4g5AWg7UWc6JBmtWpsPBZg4m/pVTnoc4Tg6NKHGWRYHB1UGn5pWbMHdjeMbZI01
kwYhQm5Bi4sD5395yl6Wx8BShEtuCGJcSRDZhvKO2O0bXbuPY/FrajrKIjwUTXSHIoGbqIE9TCCm
DhOoAkXVaew+wGW5xmS2WDDG4lhLaM1wJmE5BIH8aGbmTiXV8/XT95ck2e81swUDOcnTsCxgJ3zu
TpiSdgTwEz2Id/Vn3X+D/3+MG4OXpth+BF6MMgAWjuYcikjwOss8WfOD2Jf+IpiPkB0862XoptUo
fwRlwOkKCjeiEc1kXCg2h3qUhhxX6ah/bbrSUUbhKZESH7Vfnhtt1GAQMV9sMW4EFg7wevdIiYuH
4FB4lHJndAJLPra8XPgmdv62pLPzitPcgDlZBqI1jmhHFSoXyhEc6ZCGis81KIUs6Hx4ymiLHBzY
jhhWhpm0Gfh4zaATBDreovlUehqp1U/IG9A6XXTgsQdsnv+VNcZdhrhG11eLDa2XXSWnVjR9VTrO
dBDPBhNTgwjByEITMdA8fWm7xDZA8tFy7tRNeF6tg/7/KiTteiOIjBY2YmlflXdaseMcZp4B5oaT
CjUqZMT7COQMeLZVwfmyY+8FEIOj3fmFyhVn22pgXHm7LjJ3TpsqZJp0BKmqL3zO3WAf29CC+0wp
pni1dt7ymOtHGoxB0XtgVVK+KkFpJdXX6xvIM8CiRBK1iU5inKdJOZImutED07lugnt0GHTIJ6UX
FJD+oyqBEU8MabU+VSWMbUoMNL/o++v2OH7NzryUSqrOco3HrzB39lvZbJzOZdq4183w3ICdemmH
oW6rBHayk2mh2OJPO9MePckdzrz+Ld6SGDgo2mEUE7y0Han8FJObcrkzSs5J4jjC20dcnVQRGkLh
rOEgLZijTxNI7mn/6ULS32KRlQWtqydBVvE8lePAzdXHBvQRsmTXc8AxRP3pXdR7AZ23AGBlqOnj
jNS9iN6K8jV8MVVQSRZ3rbYT+9oaIdo18C4luv3XDDKAEM1grlFFnNIaU4izW2D00dgHno6pR5D/
cCCV5wsMJDTIH0ELHqeJ6F+16DCKz3LNeW1tJ/YUBderBK50kVXpXtDN3Ekh2hKhRYJ5oMyTdEt3
e4dWTfsXHiPg9p1+scZgkDGTJBwSzFqkKcrAj0Na21BIECGxyTmxm4/w1bIYICpqPU/bDm0V1edi
n92hkO6g7wU10cGCQIUX3HCjBs7S3tXzmr7MGmqxhRbeSQAtrHTMMXsk3xpWfEdHD8cdlziYZ5QJ
VaJYUnI1AjCNxmM+PJR9a4vxV/wUzjnbknXBRfj7w7FVvio1RKPJcNAaqtnrgBb+HKKaQomKg5Pi
IwC0mhByrNrCsbx9Bi6GmdAFNH5pKRE0KRQNlEAl5FGfdN7NyNtFCpgrFBE6VayiBLd8qgW2ojaW
lop7cHyc9MLkMF9tl91WG0nXu7IlLgRj4BXWo/rdfvosgwAu8wKkBB46DH1IrmnT8jakex1znxYW
j5ZoGzAv20m3YmV+0Eu1ltIex/1APGkXo7hCZ8R5t9hfAoGLHQa6NCmDMnaIZVKNZ+VU26Eb+yom
ychB3SX/kA8FAhdzDK4IaUqQEcWyculWbTEjV/6jFbV9HVR4rshgSplNfdHSe7MvRy8R5lsN4pri
xJVQ4thhK3phNYhkEXCoo9PkTWjuQOP7a+i3XueaqLhEGCng5RC3Q4Lf+8cW9kYtmtsiRdKtrkNr
Aq91qC2c3ePdNGxdD0SwbR9rAS04j+iBzJz0XO1aZ8Lg8LjjCkRuX9SXFTG4EYt5oI4J0h19Pt2b
JQJqoqkIDUJ7hB6gWjXPi54ezbSxFXO4C0X4jNp87CV5+REMsJjGDFlZGg4H5/qr7NJuYRUoBp3z
GVqK844XD3P3mEGXWSvrAVzrCjIAmq0V8hEMRjlIRqTSavL4HLbKLdjcIDQ2uI1Rx3YM7l4rJkvE
+dgcmGHLhWk65QT6ir9Qrj13O+lAB0i5OQKe3zIwo45EacSMTsJAkHM4oWmC9kHtU1sHrA1PofOB
Ttr1PWgwQDOkhUqEgAYwXWYJxifTfKnS5+s4wwNPdh5Fz+cuH7T5VxcgBs5QbJ3QVqZZOP6+ecej
1uB8LHYyJQUlWSAZ6DihV1Lr/5KtB9WEz1kWB9dYBTZ0I2HiUcPHmr73z7S5Eb3zowXSu1Oy61zV
Sx3BiV+uG+Xdt6wGG9KMeq6nFR473yUvPab30646plQlFkEuDVuqc3Ku7NAxQLT8oR4DRZcUTQIf
lqowIAS1wkQfMtQyC+FLrw8WeutQSPtYiHSxwqBMo4Gd0aCHLSvBwKuVh7qu3CLl6Thsn7WLGQZb
jIgkMaEiOo2YWGp93w+8zOm2I14sMMFJTER5NhYcLsrMROm8R68FX2fPef/+5Xxd7DCoAZ21SOlm
BLP64+KprnQEYbOnWbRAp+6ofuV1H6SY8P7NeDHHYIYoTWhEUGEO3JO+XsR+P+sWEcKnvEvt2hBO
JOh5g3XbIe3FJhOr5EGcGFU7Iz5X5k+9PGBGSD6jmdnHLIJ3fXl/uXR+22ILkF1WhQJa1ujFPrvp
kUIwAPgLmNiPhZ1zDjTHC9kKpAiJOTkK4IVp/ZQ3rqpzVsPZOLb82IgdcukzIqG8j91Ajk+KFJ+r
TvInQ/h5feM47s5WIYukLNGjBr+Q4e4KeH5Gj766edNR1JuvuJ/KwIMy1moaRUhnG8FJN0ZbyHed
tJNAAk14zFC8j8NARDFg9yY640jag1lPlhD9c33LeGuhX2/1fKkklB57A7WVZMIrO/siqpIF1kg7
Nw5qanKenpuuoKqiaEDCwJRYTgoxacywm2BMEW51XTxF4r6rUq+UeAxMm9t2McSmDoa2byQlRQnA
jOOD1KR+r5ScCgBnLTqTKJjyVI0Tmsiu4+UYhrmLUQM3Tms/HSvOE3cbDzAliRXJRCfsCCoR+kgb
G0S9DdQLFrxfwKfzgOEmF8NVHs/luNYYdE3UmlRTBvSh89cN+KsSSqLg1+hbbXze83m753+1NgZX
NRKL4ZLhXSv6KEI4NbIfYFh1qxdwlTiGF92DEtybPMHhrXPzErkYZkE21clElBgxIVRQb0ToJVDK
X6DhTu96r02aG0Hm9Xxtxmsrk4zPoBGzAJcnTA4jxLbi16KA6vzCS+FuF2mJaIDjHJM2Jqui2IER
X5RzbClNqS7grgtTZzouIDaPkBFRwAuAjgnUpHlv3s3lrewyWNKg2G9E44jnfB49qBpk5JX4ey3z
RKW3C+8rO0y0YfaL2WJyAsUDkGCItRW6w9E4FcfBnZ47u7Br0Vp4zdXb+bqVUeZUmFqpG3oFJKbj
IbhdHGlXefTJjXY3S/0sHBIr90JH5xqmIe2722ZlmDkgwTSrg1wgGI2fhxPll5qO5KH6SWOr1Jm/
1ZyE/PZHpLPuJtWG0On/ry6EckploTbQKjqCUCfZaQaIsx6u3zlbml/4wxcbjKNksd4Ho4HCmXhf
7GU3drtHcCK9aE64p+RuoGQazjjwnKhx81JYWWXcpiBxbZQYDnT0erBEEW2M7cjZPJ4Jxkm6YlBm
tUaQOHSTt5iSrzW9c33ztt9fq2Uw/oAsaj1HNYbIZdDikZ2xp6/02E0Mi4pGyYqdfqJHvD72oZX5
FTf6+Qu8/P56bDYtq+Q6CDo8KsitaNPO5fqp22Fs1CF+tGvw8Ot3jXd90ZuX7WXNbDatGrq6Cge0
ZJMJr1pDd+TwIdSeCJcfYTPJtTJE/3/l/emIzr8iBnRG0CoEf8ZBe4X2NWo3uae/fgwvLxvJPGbF
UDFNPW4BKYLkFvWPLussUnOInXlbR112taLWIFUSyHDJur5RstoGCzYe0XjV8tpbOcDBts0HppAt
bQq/nJTIqqa7CmxcKko3/80TGOiQqijophDBySx/UZrJisfDEGHuO+w5aLH9pl25AgMXldYNU9di
jj7O3cmR7fEceamd/KxLa3KhTOLw0jnbjdoriwx6TLhhFJJ2vwaLRR+VE2u2adW/tumIgLK7nR6X
nXyn4qwpNrkXPdpyFdxMzwoqDrxUCwfL2JzZmKemHhQSvmdSekmbHqSSJ4PB22M2UTbJqZpPNaAk
OC8e0rl+fJ4eJJ8ypYo7/YfAgRGOi7L5Mr1LI8kMaBownJxpDKC3q0J9N3H/k4+yGTKzqlsppFmX
LnwopG94EFhxcB8kn6+b4Xwgdg596LpQ6Sa4i9mpD8s8HkrxQ1Wgi0eaLHj0UgeqBxVvd/mwmL0l
az/amRMNyNSt3wc4v2HQZCIOXGfpAhJNmu1IMDTiLpGFIW13sMuTbqP5FR0BKW420y89mkqC7vgh
9CBRaKEdASNnvOQSb1sZhNGMPFqShvIHoM+w0VBogHjH9S/H80MGWgqI36kz7XkwIWsjddbQeqpR
cJCSZ4RBk1YjIzp8Mc/cC4999pC2jslj/OaFAiYTi/RTkaHTAYEcLawVd2SXP6mdozmjJ3uDn0eW
kljm/kMlg99eqbB9jJFm9mO9oK9YzQ4GGHklzYvn79c/0V8eGf96pcLSf0/qNGTxCKyIn39FOWPv
VC/K2XiMdsN5tgQ0ZHFOwvUvhiacP69qgsGmqO6QvkpmgrTCtE+l0hG1an99aTwzTNgxI9vXTzWy
MEHyaETQ+0gtkfBSFvSP/P1QoxHmz7UUMlGkMjDpc6l9nvbSTnOkyqaDh/FtYEd7HjPd9VOrsG9e
SC0adT/AE8v6SdAdkYdS21mRldMxsNBBA0aZoI7qlMGNMN12wjGR/Ka814bKEtDn3+SuNJ0LExNV
auFf/2LXEVIRGbxIGiEz+wmOMRLRksipaUFl+EUsMDttS0L0n4BDERngWIRKK7oE/qHlrjgdBnGv
VpwFbVH4rF6ACiuGLEVqKqs5dvPXDFF5D/qe2F8s2UVLOaC/3mduiO5gAVSG4Lo49y+81yDnFLCd
jlIQxr2h0PCmPtfkboZmgX5//bNtdzlefIbtcoyTBZpPMjBkhFYr5MAN3cWTs6gTKzNySwz2VXdj
Fm6aR5wjzjkNb868CvrzYtLMrMOUjB60XjrW30OzCDluwrPBwEgiKc0Sz3gqVeLkD0v1QLKGswze
oWPbHvUoD0DIR0/1W3NghMSneveL9V3kUu3wnJLtfZy0qTNiOUIq8gtYmfeUnKA5zj9Gr7ZzvzpS
0mYacJt3vQWpcmgFRjzUpCDyHjV1HdlxFcOhbC0m6OKyUwrc2ZRCIMfoKarHgis8Bz/C0qLVVagm
ddY0Wi2va3H7a14sM3dPWRpSVuU0JNlpvuQVnpb4sf9GueJEu8wVnI6nt8ozyThQJOnCoC8oPGlT
ZSvkU6Bynr7y9iV0WRT9BatjYJiJXpNURjMfBoEwqghy/dvF6j4pu+A19SuXVijLuxFqAph8cLIn
7UHe8Wqj2zhz+Q30/1e/QZGDYW5MrDIv3TI+CpBGI5yPx/Ma5mqSCtAUhjloGWrBLQbkeIdjlO2K
/kORsSZBNBYyve8V7EWpGNtZAoPLGJ674bnmkURvruPy91lI1sZ6lM0Wfz8IbpbxOYOOXLQnKqcH
eBtUVmaYLHyVx2Wf12+qheGNjmkU050OPV7UYIXmTt7TCPjdiV4ZY86Vno1hkoxgUUr2MQSFG2jw
URUQHk3YppetzDBnScb0pVGZJUJi40Yuban2TF5+Z/O4rkwwh0mPSKBJEItHp/H3ttprvDoxbwnM
QUETp6aKBT6LmuPRINhL2DlLx+u75a2COSutMWEKvkB6WxVuluUsGrw7n2eAidWmLhr66RdHSnQH
CXoXrajkBsPKP9HQa4876fVjnXmrL8MEbEEIneFCwK0RKXa1J7vgDolEDHQhS5Xf8dVZuQeI+vwK
0rRq1FvBxDmNIAdDm17Dc7hf7F/PcV6ZjuMWb+nwlbEiy4MK9Q9cTGQvVN+CCrx+vKcy55u9cWet
bEhSKaR6WaOgn8QuCcjRaNLv12NBDra9xR4rE01WBvKkNCB6Kb/XuAM68KoWg510PDZh3loYJEAf
Ti0VDZBADLTdWNWODsLb62vZrt9cHO5Nv2e1mLyvh6yjCDqjfjPtqXoUlD69Kbek++SGxkjC6//B
7ygwX8FSVqI3C6CziLXRkB35hind68m0L/LBbtvuazeOJ6Fpd2NW+B2RvXquvevL3nyFrVbNQEcs
SukYZgBASOdk4WubH8NpDz5+W4K8+Ii47Lo5zs0hM0BiRlMDjlNEo7NwkjHxk3lmo1qDUtpNEztS
ejf+RwR+S9StPysUj4hexZT1t7VV4pAytUreWAfPPxnwmIK8jRoNRY+p2et0CDX+eX3ftiu1l+/E
ksRMVaxE+oLTDD5+FxSCjnEnPqKvwDHQpJigHQ0y385E+GOunDPOMseoyL92U4WlyYigR5/e9+aN
fFc8BzvMurq5V9hxa38sdF+tlw0xKr03UxFmMblr5zeajVkSPFcoz9js0Gwpb+aIdwGwXZhynalR
PKC/tT30bohl0r0dvcWlD3beBbDtMCrIVg1TNRWW1qyUprzBNAmaJpoXJDHTlHdj0/15DysXA8z1
CfpnaKcvCQ7agXagJJ5gzz/SPeV8zOzh9bp3bvvIxRjj/nqEN20pIGnfR59JdxMVN622z0MeTcZf
PtFvO2yRtjXSQauWijoF7QFBa/AjTaJTklp8og+15WsXa0xIXYL4NJsbrGryFG+47c+RY9rm0wSq
0OGMiXJe8oa7PMbnJR2tM5EBLP6XgnpCaJ2hRkC1Ej9UNlqtjrlSdW1UuzgDVVdl+nU0W7nw1Dcv
1/2CuyJ6DFbgG5lD1+QttpDczs+VF+zxzrcJgkbaSs3LoHPOFFur7ZeZtGGDevpY/GymLwaPG2P7
7rr4A3NVlqmopSQAQIgHqgib+tBG9+Xdx4aiVl+GuSP1cgaXsIgcVOsqXmQXt8O3AK0Ikt1YHfzO
4r2At6sCK4MMVmjNsnRdga/UutGnyYl1K4EsYYcJTx9xSGdXvlnY/0PadS3XjWPbL2IVGEG8Mpyo
oyxZ8gur3XYz58yvvwvquS0aZh/UeB7mZVytfUDshB3Wkt3WdptlJVVwGsrQTFkOHEsO4IdxrsTr
vlW7aGd4SuXyJnDqBY9Z513XSImOiL3ZpKKkW0ZsvsRGeZsX9t0Q/9aY5ue5xH5slAXUMHNE6jg7
9MPDJKP/2c7YMGzKbMum+Fs/29TShL1RKCgfxuAhLN5r+HiSPGGl1OkYsP5HmXpsq/2nPEHtY4th
Xd+APL73kZ6M4wxWDSzpHK7fzGYMwQ44Q5tQQ+AX/BH2Kuspn7HRbup/zrequbfa96Z6vC5k8/op
Aq5qq5ZhiCM3aZNGbR7ikZculWtNBcBtAsm01Hb7fyVD8OKKmTAtTj+8+OjbJ+DJ7OgjxU5e4VcX
5SiDdPooIP0S6VfyhA8XYrsJQ9QLBgcVFOI6t0nukuiRpN5iZl4XXWLt+0IViR1tPmBXQvmHXjt2
3cysOcADljbAqgIvcjo+zcuP67e1rRKftyVoehxFpd1OEGIbu2i4VasnBU8jWelMphOCfnd9W2bF
iNWfws4vVp7uqlpWy9ziTQQ50OdJBJeegmnH1rhOmA7PLVM/PBlYop8OgzN/n058np/dayH2jGJP
l5QGZecTvHtcJXPHOLxzOnt9f9TZ6/Vb2vQPq7MJfjzA3oCxRHibd2jslst7l56i5E6dc1+bQJJU
PgfSWWCyldx+ihS9eDVnRViNBmo1EV7nQQGS0EOmHpX4rrXv7OwGpOCebe2vn3Nb5UE6SSkj2MQR
zlkuLDBJyb9jn/uRNjskyRw81iWWtZ0zYSjqP3JE1KtGTws1nVrub1UQJh2C45/WE9tP+8odz7J5
qG0T+xQm5LhR2eZ90iNnSvQ/MeTslC1aQOw49hIlkZ5K8IoU8BsWtfGeM53R1wBEv3zhtNxkxwFf
ZK+rzdzCVjEmjo6TpYO//Wf3NIE6gYUTwnzth3+QV47roACdacHbsd+NHmivdkA3u64fW3Zmg9aK
UJ3x6xP0o1vyrM5tMGHXRfVYdNFjbYR//IYIQ7cAZMBDmNhJi825AxEJ3zpS2be+KL8qKZOE4S0t
t1cihHuqcqWIWABrZtpNme5J9RzPvwFltxYhBKwI0GTaOGQGyJ4wCEXf1fomHGXYcZu3sToH//dV
gLJrkgI/AULs6GLR1yKUDRRsCgBTiqZrBrFN8QVvDFhI0CZioJx/YMqbghmJ65e9eRMrAYLfHsuJ
2RFQkrxieErsg9U/B0QSGjZrnvZKhqCzSdaFFqsaA0+a+ND3nloc7WSfu6mChVvb6Y85AIP3AcH/
4Y4ybHl120xNHXaqqYbFxFRWZ1mfjASLr4ZmYmmkLY9L0R4m9ueiNu9pTtFcCMJzHCuPZFAcfY4v
NJjerab29REj04Q6cQiaTUtlJ0s17hQWR05pKj7RurORqKeu1/1wmX3FRkkfwHrdBKZAFexfysJ+
lLN61JclQWcxQJxiuacm6tmaWOFU+tQ7g1WDY3v4ox/y0KkodU21uZnbESjQ7D7qeifTkh9YRX0t
ZzR01K49zyTdw34cFhTfSwYinSVxiwhF8WYez2zKDnHdOm1c+0uVPYd9+WxMid/Mi68HWNsmxaVf
CIB12IlZ4a7GNo1i0BuzqHZp2D2HtHQwX+LP4eI0qmG6TGvd2VafsJF2yLL2nc7grbTSJzoEww6N
ky+GgfkTHUSep8Kw7zu+4j8YmJKeRuOiM/VZG8czQKEH/PYictpQ8yOqB07cBfGZEGt226W6Hbr0
wJoEVCVkxO+aXuIpcqiKSY82m92pB1dEEoOILk326ji8ana1y5lx01bDrg0scMbMD3lb/7huGv+i
t5+KI+Rs8wjW3SHqDS9YAMY6G8FjS6fUGZTwi1IXfp6kPtHt7zMIZMx2OLRWTpyp+lGa5o3Cou80
VF6XLP4dv7bSZiHJK4ch6SJrgV9r7+cYMW45K/XsXT/6tlf4PLngFUxjUExk+4YX1re53TjReKfq
ksoX/xvii8JeHUTwCnRMQG3dYFaqV5rLECWHRgPajWmGbhX46qOqV5KZhs38eCVRzHlANas1Cgd8
Km5sl2PBRK56SH+ED7kbu/qp8CO/PQMCBKUIWdVt24//80FF8M/F7hRaVJjpmyw/V1+N4fv1C5P9
fSGgYi1nqTsLLlZrMteyC5dZoyRSbBZw1p9PiKiqWgdd07bGR7Hc/svCRFHzJXYt5uhuceK1tkaW
7Ww2JNYy+blXAbZnAApsY8hsfVCxo3ADqk+vO0wPnN+wcfI7jpXQf5FVI2Sfk9vHSqxZa6zuQojN
AssxCciL4t+B2l2fTHAueNoiEOQQESd/FeWXtrw0haz69cEdcMXGTMFZjIM5ZKSHkCHRjtmUeKTR
d2AhQLTrj5oGh7sY1ttUW2/zmO+Gcb6JS+uVdeStjZKXRTO8OWpCp7ejY02jfRoklU8W4hlze8im
YZeQ+qmN7VudKWdDVQ55F7lGkc9OqiMJv67iEp9kCj4pt024/qFD5U4P7hMae5inOaJ85f6OGGTX
pmrjfsQKUd2UYZd3SE219rGfT11xbmVvvI8m76/X8ilD0Opm6oCT1iLp6qbmtZo1RNb5dqqN3Gni
bwVRjth/20X5eFan+tyy+FVLilsA491WSuJWhG8TVPltOvSHPoteMUR4XuZ8FyXKUW3bb2kAbLkp
nCRb25vfHxUEXcViu26JVa1OgQ7VFV4eE8DP8IOdIQJMt+wFx5+Cv3yalRTBkYGLOA8Yg8bm5X2W
P9jDQ7JcYszzGSkSRjA8LMajgnRk9K9f+6bFr+QKzk0nQJ2a+RRQuPid8dU2JcFH9vWEKwe5Xa10
WHz30vAhtO7T6I9MxovCA+a1T8d/wsppWXYbVHOAT/c3dE66j4+85CPDOfoY6bgmR/Bcg6EuJYlg
iPyR/bU5Yn4BeIYguXviW5S2Ezjljm8zxpgJy/ayJdvNSqS9uinRp6VVNdU2jslhXdvb5Vwd9JOK
jqOsNSdTCcHhGE07GtECQQm4ZdQHWr5cVzn+Q699RyEBChO1Geu6hkFF+7hQnIRNroYOYx85USHL
6D4Gpq9IE6tZYwWKbItB2oA+Ixrd4GZw1H1wp/9NEnz9aNup8+clie2JMQOxuFV86CJ6+U761X7H
ftqBvnQ+8fq7CpPAmTvLIH8lRiZuj0W5UbXdjDOmWuHkUdo5ZVq50wz8/OvnkwkSvEVSUmYqcNie
MrxZUexG4CBI9HJ3XYpEAcUVsgY8f1rGNV2xH8LYD2WWLDsF//eVw0iGOVbjAUnjVOOFOKJinJr7
riTe9WNsh7uVMggOgxTkP8pgNebDNOavGVv8qaKXflYKN1SVYxIoj+U0uEA2cVgY+VrT3hVZfK6S
6EUzQRSYma7SdCcjV3xmjHsrnG9UPGOjVO/2/Tg34MM1Qsnn3054V79b8DSmSYeqb/B9Wl/dDfeY
J3dLIGQCM093x2NyQqZNJNnHdrFiJVNwOnqUqflkQGYSw7sqjvrGu8A6crB3Arhnvrb6oz/L5iBl
miC4IjKoqcX48wFYo3XKR5caR9VqidVs7t9/uu5fUPRZGljgfYBCm5rb7f7GLxgO5Uu+b84VMDk7
R7mo/uRzmtL4SYZgfN3fUnEtrVczLDl1kF5Zfyp26Ov1mVoPdeAwGvnXVf665VJxHa2xQc2epfie
4L+yQaORaDIP9C/+HE1MjnWlEbFRMC9Rkpa8oTSePmA5+SARYASMXXaSNU03T4MWMEUNj1LVFLwd
oUWYKBl/qesPDXuybJmh8aTul9i0EsB/wMoRDUVWgxsNswiNN2HiBjgdB9Pna6sZgpOMaVh2GsHr
FTSxMX9JMRVrH/XkbrAl5c5NNVsdRvB2xpgSs+2Q6ZlV90Zq1IR0Uu9AMXUwLcV0klT767qybRrv
SqDgpkotKoMIOgKemK9hdMzBRFYih/ivhaDLgTcWGkbQNks4VTOaQV6DgMaLqHWXUvQUtcXRx+S/
P8tPYoSz1KwvsqLE9MvQJIc2p06U9o+TMh6vn2arUfSTHMHNap0ZTmWLoQZj379ixsuJfXA0fwNR
uJ8XjgyeQCpO8K+1YbTRCPP6gAblVATql9ztMPmCSbkXmbStBH19OMobmytzKnNqpGHM1wEuxRGb
IF5yA0btXXji+bnlYAwr3ZvYFFTdwKm+0nfZkOOGQv4kX2j3cVNWaUhVb1EnJwAFGOrtTjbK9hG2
YiXDdAUzNWi/bX8Uj1bnpCEKFYZikI/4vBxjMDOnLi8NzVg2q14YVt9k33bDefwkUtAbmte9GSnQ
z3E+muGeVX9KFHPj/fuTAFFTpji340UnH9N54x8Vuveccp2+xjvpTMfmPX1+P3E/IEyLWAm5rNZP
b8Nz5DLVTV8A7uyVx/m5ccvIscFRJLE97ikEZ78+4Yf2rm6tUEAsYk8zAdc0AzJ9mGPyNgE9Op0W
4mhLfrj+RbdvzNRtMCgytAwEd0+1goG3B4dMUd9Nnvv0+frf36oq4zyfAgTPWGnlUg9NjfNgz/BU
fmGHDlGMnWNf8fWvym12LmyXV5WB9O/O++vSN4LNT8IFfxlZA/og6HpjJvZJTw6GesaC8whmEOs3
evg/SRI0vwp1s9E6jXjaXF5IVfqNDlD4zjhZupQHQnYqwQj0li5xg1gEB9Z5ytsAIL18P75ET/Ge
41W3z8GX4FxdZA39rfx0fUbxjRzzAk0HclyveFPfmqN+iF+Qwt0pAIxH8QlsOwqANAAcCOqE6qJK
7GLbGv/RI/HJnDbgEK9GKGo+VjvdDP4sdRS4o1K2fLz1NmcmsQgxTAv40SL4CQt5q9noCGADrZP6
RnfoILWIC7YDmIHstvTGg3HbvSkSQ9myexOruchEDJva4t56X1hGvmgQm5f7tifusAC0uny0psX/
720CbzPTMFRk3kys4LIiHzFB0RLANqFciD0JDQ0X9h4lx98BaGVrUdz5rH2Z2gVhpEJh2nA5pTTa
ESu/JGGLRm8v2VTdzCHWsgRHZnQ9xoJMguL7Xt8VgN4HtKTR40mYnYpL2bqy5oFUoODY9Mw2NTyX
eCjiIE6tG54YsnI+Bx/vZGW9LZNfn05wZFZeARx7Uoln1/ldnJp3fQWmZXPWgQw7t692GuSSjHZT
H1dqIji02TBnjJTlGLTWTvOELL16Xbr3lvz3/dqfVETwZUnUlYkygqKYRJM/GJnHMg2lPhkfxLZV
W4TZRIXig0z6Z1W0JjRodAXmBbzq1hn35b4eP0g8xns+1Y2t1mN5nu5klYPN8If1UkPFNC1llvgO
VYq4YnoPtQwaIOVUwa3VF1/nArj+SXhBoQyUps2hsajf1NnjrJieVmX3ZtXuEg20eT2mf4Z6cQFB
clhKzclTEE5edwdbCcDqB4pd36kjc0Pg8rxO/9GVr8skKdnI/r7w4YlKNJXFCIy92fqGgW2KIZXk
MJvG8fmNTf5+XrmZOlbbebYRGhLttbK+4+niDBScPlnijDK0lq0wtP5cwmM/wOwyayocx65ui+IY
sLsxkUSCbc+yOo/gNsPE1khF4aFHlzp/j+WXbnEgO16Mlu13y+5H8JstFnzNqML9B839xG4Jk5xG
9vcFNxn08FZKiJdxqldAmelcRUYGK7sSwTeW7dJmiQkJMbYlhr44FRowvsAU8r8ZiuAQSTHlStRB
y6ruEKg3oSKZWef/vZj4rzVL8ITL3NQURBJYeKX6sajzHeokL20JfD6mARQo8aJWBn651SxiK5mW
8BTO9bRq7ABeMcMzuHWWc7zniwXzQfYw3BrI/0mS4AZ0q7etIMUTX78bPH3X7kGvcgxvLEfbdXs0
Zn8jW1wfTHAJSTomqhrHYL63YqfXv9jjl9KQAehuhshPO7UEX7BUZROlDL4dvF6XSmncxG79JV32
CAe7/0n5LMElALuCRQF3OwN7oOFFlTXbJFYqzurGcazRocFRwmIfJLfqJLkPmU8TC2TTlCVJEDGw
vkzUjQkFWXV+Ygp5LYrpVintc1V0N2iruyzoD6E+fy0aDFZd/4gSRyHy57VFqfea1fA40e9AtuC2
GUg4pKDqsm8pOIowTSsCKG7VC7OTaVzsTuIotqZ+YEuoNmqEqUhoBIdHzUzB7CTmTDDdiB4IxrgP
nDDZAuNpDe7O2At83l6W2TB3QL86qE+xwrkWllhqGEBHhl2HYaO/uWfky/jbVvUpRvCDM00qFatb
xKPKe5nc0uJ2yvYLSyV5yaYYjN3qKuNpoTj7Ey7xZJoZUT3F/D4GWK1Tdmm6K6ZWImfb860ECZ+N
tq2uDAoKOp03+qAcdDn2U+XzmyKAUdYkc4ObSr4SJ3y+fm6ZrTcZwkgIrgXrORvnfVjJvt6mjn9K
EQOHHXXh3Ma66lXL2bSBqfN83VQ3dW3194VwoQ1NqtkAswJ3dHfEWJNXRt0j8shdnEZnUtVuPC7v
Wq+8XRe7mUmuxAphA2hK/RjRBGX8tvlWLGbvoFRwQ9TgfixRF64nU/euS9RlIoUgkkVpAQYGFd5i
CsErnaFoBAM2qavn0zktY2BfGEetsI5Noe80872u0Xyc6/S+a6cD8CEueZy75pwdiNK56pjfqfb4
FIPew1tId1dr4U3N6n0b2thJsx2rmW7qqLhbzGVvD8UpUeMjs5ZdNpquGtvfNCs/Y+jC65P0eP2g
Er0UIxjQ+7EgF8Np6UbkxmXuxKnhhKCv+9/E8J+xegukUdF09gLnq3YaCLrnwcu75qaOZW+O7Qel
bRsWZboBGhNBUEcWukQRzkP2PVaEsYr8x3ATgW/YSpwA9H8GWOxCN5aTaHB/8YsbZiojOiO2ZYr1
qdzsl2QCGRxWdkMgqg039DAdih27BanK32Of6g92TLCMP8tqY5t3uBLNvcLq405Tm4VLipoA9qPc
IO92FeA26SjJdbYGC7CN8HlC4dNiM9jKhw6umTPFaa89eKn/RhiwHM4xxe5l86xSiTxYrA6Wh8HY
Zjqcpra3T63bFI6CGev4OAIYD5Cs5+RCJQ7O4N/q2jUKQXxJ0EkGBjbeRdR+mnr9bFjhQ2ToL5i8
fCAD5z3E/alJ+J708zGlo0PK5gQK2VsjLu8r+4eCPcx5KZ2sNJ/MpHFIbTUOJk8dJZlf6dgcmyG8
bYPpOJH+3C30nlF60430DtnPJU6T3YB1j2AOfbMALvKYRkBwtyw3apJXELke1CT4OqbqodcxtBpT
3cnn6jlUpWuE3KVe+w5CeGyVeDYUEhBPgTJzyCfFNX1gZICEF35QEoxltiMEx5B2bZcsBQEw4NeE
PubVi2XfMfNEzJcxk8SS7cD/jxqjoPyzUlUkUGZwCyBfUu3HTp18zB86Ktet3h+bv9K4BxsFoz6S
EFdpAUZtxpcGtF/XHeJWJLWIhp4iKiBYQxH0DO+gIZkMwHVwd/E3YAIfe5Qlh1vp1FqMcI00CtMy
t9D5S6u/5uWtRTBqldOiVYfrx9ksqFkEbzvUyMH3JL5Uai3I7QK9MO+120XH6k9Y7J7uOFaCdYMm
z63h+YNPBkeTv2G3VHUtWvASHZ5gpQoyuo+8mwOwMSzzYEerPhan0Cu/XT/pRwQRLWMtTri52Kr6
yB54n7rNj3OiH/MyuAH+0AkcoH5Q525kImHt8p3VJI8VCvkNrU7DUN4Y6BmorHXCanaDMnaXfjxQ
u/pjIaMfseakBIPD1GQXBTGArqQ4dVtRYv27BVXo+6YosY7M+6bqju1inz4uB8XXjvExOpBz+6WQ
elOZSMGu21rXqM3wPK61U1A8sgVjWhKHvfmCXR1LHBvoLUsJqgXPHzQyrRMfiVAeA7Akj178jik7
iZ5vTimsxQkZcEuxZFT0Fv+Ks99gum65IS/sNsCkQrkv8D3ZC3tQfe1LqLlR6CY/ZJP+WwFq/QO4
NaxiorY0RA9swDSACsBpu7cSJHHXNXz71pDFAHqJYhlViPOkHueBAg7UA7oAqOZdY3BDIgM72+xa
4oX3jxTBakvsPY7IN/ksS7Bfdix28q/NGc0aEM8ytwcGreqa2Glqv6Q7RHqJ++VG+qsRf0oXjBg7
JHaBSQLAg8ygLcb2X0vuK3UHIDEnriQ9sG0f/ClLMDytGZTIMjC10+mvLHvu2FO9nI1SIkV2a4Kt
GVjVUrLIRhVliDxNUfyuWy5ZWnnXlWMzJ1vdm8iiRuuJmFkG7ehP9M/4UGMI0rrvE6ffGW9A1Dr0
56mQpAfbMlUNIMl4W1oorfys88Qa05nMjL/VwVH1bN6UF8ub3wJgHe6HfbjTj42siCiVKdhZbRCW
LDUSoP/H08q84J2HFQuBpd4V+1wSWLY92eqUwpOzsY1AJx10Ep5s9EsMqoHQkug+b+A3e9veyVzJ
Zp0ZS/H/fFfua9a+JFACBejvsIITvJXbXqozBfp6c5HNYm4q50qQ4FIsq26qEGivnlYCFL1+09rD
73BssPVhBIeyoFNZjCoaAbn5NhjUsebbEvvK19Wf2+ovfkNlWAG2GNN/IWZUaBAb1gwrKxfqjkBd
ZdrBGN+GGa9L41VXZFgym95+JU/wHSPLTX2IKcJN3u0jlrjzMkpC2qZ7WokQHAcL6ZRFPEjbwVNA
3niZpZouJeAnr3+6TTmapVk6kkSCEY6flc2ou8bIS8zXqUsNgsLUmViJzulLo7cSH7X50VaSBLXu
q14L65RP8rEFb4jF6/GWuH6YzVcEzvLPaQSNJiy1QysESGEDp0QbT/lSumC59XW8JVxqOIr0kbQZ
slYSBf0Oc6vNOhWtmui5xXRioMDnJju9vetCWXDeNNeVKCE6BgbL57SAqDFeTpES+3Hen+LKerj+
ETfvCYgdeFJbGEUTYSK0QdfR6UKHsGaVm0/2ndIYEhGb9SBo3D8yBAMKUDgMygGzLuZdeZuCr9Wp
Osc4spf7eafsAQAeOQe+wSiddOfx4RdPsRIsmBUpGuxkThD8MfjiLefczb7omHRv9pyNTWLE/K9d
kSaiP+qZVlSBiaic3TTHHPSYlZ/dgtn0eP3GtmMU3ncEg0qajgHWn43YxqSDNQMO4WOLrrjvgfTX
+Jg/BgJwvJNK23QZK2mCyndq1sV6hadWccPjU4INsMRL95a3uJVT3wOe4kA9y79+RplQQfnTOe7L
xoTy0xKjkeMh74+AHYS3in7HTa1OJ6hmVgAxCVS46FyP2AYHuO+Ypr8xxoOw+s91CUo4sqkzaxCn
e5YOXzuDfLl0+/j9+gfb9BYG8PaA1orxPFvIlHRsnZstlr68furdUflrKn60VIYcKBMiRA+WJBVm
L/gwibLnlAdGd1TBBHX9JJsudnUSIXBMfaikwQQ85MjqsJxlmce5N/5qBix4TIFb5Obj/yZPtKYg
UksV7USvKN7j5MKSixa6BbsngYzcUPb5BEuKUrKEVcv9w0LO2hxFzlQEgCYvvl4/0bbxfOqCYDxZ
V9E65jM/GqZ8hvZRUy4te44UiR/afj2ubkqwnTrVc51qKOJxCOTxVMHnlRfM+vnG/bLXvxaAhuV8
uQB+5id1ZQCx/M//4m4RsUzVQNjSxFbvOGZ6aVo4Zpudyj4A/M6uBQ4o617S9q3WZHq52Vq2VvKE
45Ipo2E+ADezARexfULl1w+89MS3MeYd0vcDFuz2nCvv+m1y9/DLMSkBnhY2yUErLdwm6cy4qDno
bli/lsorjUYHAzD5cDCy3dwobjfK0qpNPaXApqKaTSigjX6OL3pTGmXBBx7KxrH2fMgq/hp1Dqdk
ZXvzUh5LvLxm6f7ipuGvxArmoaZVx5oJYgmAvHufy10c+73svO70se5yCdzlCdHm+/UPvBlPqaoB
m4AxDesnglvLDOzfRjMcNAd2WYASouRO6nJc4+ZU7Msv18Vtfd21NMG/FYU5VXWH0BbHk1NGYODS
X2ksyx43a8FrMcIlzmaPYc+Epz6pk/9VHPmsdncoL4FHjtZT+Ta50UE7h2D6yi4yld0+IrpwBjMI
NgyFiDePWqtPeod8b7LdrIlOsTZd1CV6uv4ltyyDahoeMgxn+QXhzDKVrJ0XG+38AOBmObFeQeV3
C5ryQ5CGbmeUz7rVYEF42l2Xu3m8lVzBEWgTnp9ahGeHjXHZnD322csin8rdMof16YSPyMbILsoB
U0HhbPcOxqcuU0S9vhqPcAmnOZ50JwCVOPZsehe84t5EgVPcFMCkHdwmNm2H0pA4pFru4jGXjNls
RZjVbxMz3aUd4yEx0Wct21eWv3XJg23HTsFkVdDNF95akFB0GqMs77K4xKwaBkSq9/YHNn19BDan
Q4mEgG77+s1uFpzW8oQ0Cm+6samg1LyA5+va4M+L5cUqQrU2BLtCKW9K4xk4AT/ySbnkGfHjZLiL
qXmomvJ4/bdwPyD6/fVPEbySOhia1n6UawI/C57zUkJ7JtFiW/BDdtth7IzASK10nwzfE6B3KrI9
O5kM/u+r2tZc5WVfDch4qtY+JlWN9yvxp0U217PtwT8t0v4ldJhDlM3wqVxNNL91S1dx45sPPkPp
voHsYoSATAdjatoa5t/P7KExhyegmvjX71723QQPQ7M+K6Kex4jki948GcnXoJPMQslOIbgX4Etr
hG+He2EIomtdfVbm6c/rp9AlMsSlKK1WKtPAixgurEOpqUX3KTB7EKaF6KWr0a5sZ3R4H5gZnShG
AdMe7LWURW7fvdLa2Gv9dAEUx65kNlDyyA98+cKtkmqv1+SmCek+nCu/T6mbZeNet6tDQxNfwwjN
BBjCAM6PpeUfqYns006X+9mgkXv9gNvnMxmxbBt7QYagCVMANkZFaVHt7G9G+3VJJR9wWw0+/76g
Bq1aV7WiQw307hTYzBmqyFGkDy6ZFEETukrJ08lEe7poBrdPhsNQo5pvyXoj2zEDA0GabWkY3hD8
mW4pU5VgJ9erI5BFoFWrmOrZBIt8rspG1f4lbHzK4he38jtmElRpOKJvoN4VN7y1bx8tjzz14BxM
sCdg/ZYtfYrjX3glTg1tjL/H0IOYWgfFnB5SMztcV7XtS/oUIXi4UFPmAFwExJs14Emyx9K6y5EW
XBciuyJBn4e2oKnB3SjVXudhcDBlp9qvaehdF7NtNp9nEdTaaueio7mCs6TTi57mXlCEkkAu+1yC
Ts9akHYmf8IUADhrnmiF87xeP8W/5Ar/HOPjeby69WGsirmDX/JQmNK+GgBMzy/xZX43nuzMVX1y
CNz4y3WZ/AJ+zQk+RQrpUJc3I1kMVKvUMroZdOMmruld1HW7LjVP/djvrovbQgphFFDO/7FZkT/N
LCuAhvIjzqfhBgBnp8pPnznzxejIxo9kRxPcw6SRUCsGHZlXmDuWfbbD2AWC3jJ8iydD4rc3tQNj
D9S2dZP9gkdnpCSOI6iHVxCUotm5L49hIoOs2awX0JUUIZfsOsMKihnJT3Jsb5U7jP/43TeguYBO
zO953Xs3npuX4iLblt00r5Vc4UvWGer5KrdistyR7LEqJQUz2dcTnCstCElMA3/fmC5tNWM7/rkO
ZXVZ6dfjv2JlXRboFYOJD0C0vnbCyB3Kzvq3yAMfwV0dOypYXyK/Jk4qHSI1Nr3g6vvxf19JJklb
5nqPjshiZbtQAz5dm99jVd1v1f6tM/q9EqgXrdR3y5iewUT3CCJDN1CyZ6u2D/0yPVnG4rcEE8eG
+c2wyUM4PcZL5Y+q+VfZtfswaRsntDOfMBMbEOrgZOZ8VqL8NNntfRjZ+7ol7gRTICYqHvG8a5IS
oGSGdewIPfYs9PLFRgG2B+9E/pyUrHPUoftiMkwOL8EseSdwV/mLz1l9DiEooGYSDIAFwa85mXyU
dz9yiD7pkNym/a/ECEGhKgZzKghs0laemuKFpQ+5+mSQ+wB1ZolX275gZpmEw+Bj1fvnCx4immoz
arCoWy47w+UEKGHtMLc7pUfjrdyNh8RVn/TvErHbdvMpVjhhFCRNpYwQm9zw1UXo0cd6CnD/n2zA
grXI7aTFw20PbjCQ1lBioowtRIzWXtS4qDAv3AOG/JSDo65JXPPC9t0+fFIknY7NO1wJEzyeQVUw
hzeG6gVd8mMp6U5VcryQzcoJSORVVOYkNj3dSp7g6TIz1xYVjAPeYNzQ/ocazhJV2dSUlQDB1ZGM
LnQErKmHJ94fRjoAmAl9yjjRHwI9fvsd/VgJEzxeppYLZgAwZvCxugRwBf2QeOy2c/Q9lrC/p17x
QwZbsXk+AMszjOrbzLaFNMmM0zJL5godCf3GmnYT2Cj6UzFJCsqbavEpRXwGsiE1kg4FfOyxg/Rn
0pxUi53Fup2N74EMmFByIhEKgza0DQCBC6zn5m2evKkfvEY9lGMr0Yzt+urqUIKuW23dFKyHYc2g
+ssfic+emmO/r54AjsmH48fjtF/85kE7F+7vAKrQlWxB7zET1YVkRnY7Jc05bgw/CC5m8Drq+eN1
ndw0sJUgQf+7UTGUPKyRKDXHIH80ZDUu7vJ+iS2rvy+ofBDl2f+n6fVLoZrfVSs56Wntj4a6b8cZ
T1EZCP522r6SyTVoFd6nQek7BvRmL0eL3htfDVd19G8Y1QtRjfdUX/0R+bIL23T9K5lCxNGNWSvG
EnY21Ue0bEJyrmQTRFKFFMLLXBpZroRImEp/dm2sC2Cavr9t3QkotxNQhDDkidGH6ADyurMs5dx+
cK8OKDgSLK5OtAw+Fvmi+8UzDzVARsb3BTBh0x49DtnoqOQW0fL++RYzfe6HuUMwpU/jX4uX+xmw
dvpdgFCq+tmh2suu8F+OaKFvapmarYl9OKsNQ0WhOU9I1V0FBu4UKE3Lo3bHORb10ZF5sk2dwdqA
ZWHACf8TbAN7H8moRCCK6vAgyoNXq9bdHNHnuoVv+suVFMEaNEPNFoXCGuoYyfxLlf0wpu8d++u6
FI17pF8MfSVGMADFHHO8GqAf6v+Rdl1LdutI8osYQW9eaY9tL3W3XhhqGdB7//Wb6Dujw4aogx3d
2Yl5WEV0HYCFQqEqK/M2vpG/podu19m9258WcK6lXv4DUFKfAliqs3YnB4ln7XkasJuxbPUTmPNR
ySbGmOYFZS4Mv4nGWxhLnL3cbIgbKxPMKbDwnxkQOxxzPwz6QHKVI8YvbiO/AKSTOLKvYfTYQvdC
PBbniJOnb3LarayzCszzrFuDNMBBxUP5kHvLrnozUrSmQxs37m121r3Q4zWCuEaZ/NIQxpSQHEum
SUv7QFviVGcBjXFwXklO/qo+18/XnYnjsgpz81ZTH1VWBF/K+wWcFsem/zwmn6Y0uG6Gc/5YuWWr
HoGwpmRzuo4xRnl+NJQCcj5ckplNO0jOgeNC9RPVlo+RzKimFHVk2FFD0xb18CirhT/quvsXy7mY
Yb3Danvw48jIGcj4tY2+adkjWd6um6C/9LdDvjLB+MJiauE8YDAJaDsqxGlhVI2WwXixn7Nh7PcX
1CYmY4mkRG7f8K62ifFNij9fX8qmj62WwmRYglyRxqQTrIXeRPYs9F+aun8GU+DenHgoxc3AtLLF
JFltjQSrKFHanaSHuT5zh+14f5+5SKY5lNoSI3gu5mbsaPgqy5zvztss+u+rjMpoY7QwNHiwQqAz
FRIMUj1Lie6GM08ddzNfXG0Vc42Arfs//cQ62UXRTdJITjE9WN2Dnryaue5cd4LteL4yx1wZYRJC
/2tCTULP3PIzVZZvdhZGjEBL+mDuUTDwFq+/zR/fSUMDXkDf3FY8Veg0M/73fTp+ta1IREStJphy
apKvU/ezBilXhCbQBGLN6+vcPFArQ8wyx1TQxMVEdmrKwZzczCUodb7/OxNMkFPLsrVqWoYoJfAG
mK/p/FyLvNf6Js7YuCyEHYvR+nCwSIMUGBWW2/EQBlSvGQX51+S5dWnBNfqS/OAVrjcHONZW2bDX
6pnWVHhypuneiI5FeorU23EKuhZqbAepesh5PNQcz1CZGzDVE6mqBETAythFbeeV6kNHbvXwr+aM
1ktjwmAfk5TUIZbWemEgflY/JT6et3kA3n8PAm+9K7gqzxs3ZzvXRpl4mFRtsigCxjuocNPyAvKl
m+Ip3ZkHA1kVlE398VW5Lz4vjvAT0HF/+dwc9LfC4YGYNsPmypmYsCnW9SzEA6oWSfUqSsTmduC3
XxQrC0zcBF+MMnUVPiMlWpYht1s61bPxPmqU++3bX4iSWOt9ZYJnB1BWU1s4g0n2mmWPBZRx/tUh
V5k40mWzWRsT1qP2nT1oZmLniNMKWGqu29m8BVb7xgQTKxfzpazxZYD9OjV644Jv0jMsp9RTu4gk
T1MIJ7fe9gWguugUg6iIjC+EvRkuJuWV6CIvS54EHqXL9oE2gZVTkEOAxOzjDapIVTQuKNW6qlWe
haX8ZCHQm4sKfXZetrGNlQHX439tMcdrAlFL2YgjzdgHt9tjWPdQHSeM6lLRdI1DDLd9tVyMMRsn
gclBagFtdcsysQu9d1r5LuYhC6jj/pZ3rlbEnCPgiupiTvEGEcLZNjPFBgGoY1TE7pI3Qdhdd77t
pGBljTlGSt6PY9u9v3iUl+o7GKaO+YE2plqUO+bYrn3hrt0VTobX7Gzzhvi2PNGk87ooDIiAPTO+
D/g/csUFh9gqaztS7qXsb07xygKL7VOWuZ+UCumi2Iy+OZlBqevHKBQ4nrG5EDQkgGITTbQmGJeX
jUbq8ICjc27HWL1Lc86R3awQmSsDjJ+nNYgiRQl+3nrVXj7IHnj6b+U78bE8QWbKbYK+dK+7Bm9J
jLNDxD7vSyrtrSqxPw/yaZKXl+smNk/velWMr3cQgrdaKrRDQegzkG6Ja95B8uUm2407Hhs/b0GM
q1vSMszyhG8kJs9mb9pZnnKujD+sByHPlPB/YOL/GPn0XAAJpgITja/d4tXoqYkNVganuOkccadx
vtBWpICZX9aYxInWzaVBbeB0PQSC7nv1Ed3/ZMbN8VdEPWtTjH/nsRarUKGlQ1qTn3xHgS2wPOuL
dIOq1745J2ceNmQzDwXZkiSpEuiQZZZOtxQHgqkp2vrYI6wHoJBH36gB2QcvBm0WfVaWfuPFrWtj
KSNsI4Vb0nJPHuh3kPO0aSmUUpxb3Ebm1g25Nsn4Sd+rSdxYAKl10EuXj1n8HMmBbr5eP15b19Xa
CuMfkpQ3glXguhrL8EWWBTsuRbyZhYUzocPdQcY7NCPp5jwcESqCcbYzPChBfodxXN2dnEq3ywEN
4cbhz69uUqqheI3ROUi0g/iVOdJGnIxG2VBwg5HZTScGEzFQ+x1kx0qkc6IJ+1nRfBlvXrWRP4VJ
dyAgRLf7DMpvBpjs1dFPR/MA7a/zOBc/q0IHiGbYj7j4hsb6puWKTSRds8UR9U9lOI9h7KRF5Hfk
U6qCO23WbTURKlBL4uluRo096ZlNxmGPUQLOTf2HTb6sleaRqwc05NWLXhsBHm8QKdHn9wUvcyM/
Q7ZDH4M6sYuA92rYDmgymqm6JKKxyopGmEVolJJS47yjTQDeXYjDZM/gZfBz0GjzgM+bpwL67rhD
MQGFUfiPKzSzcDLkfgYUWVluMN7rCJNyNsd+F6LLdP1obD6uzZUtelmsdrMG6jlWivafQ6/Toj10
DULobaHQ2+6Hcwa5JQFn/7rZzROpaKZGcwQRTeKPVi1SkyEusZ3VcENCwH7S45zz1kYdgU0ggQT7
ZYQ59qYMMXRJwGlsu/5HKpIgXtQvsQo9dDFBa3yxpVrjbSf9NL/bpPNGYBAHLwmTyE0FmZRBAbl7
3/gjvLO1cZOTnem2eFuLscdH2Gw7yy+LbBs+EeSyrIoKrJ4YlBufImtwZAysGbyqwWbWoFzsMJ9M
TkPUs1OsbMmeUs0jPLahzXWokNlCO8Wk4lUfXUIcBXCHqTliZ35n6nY1f8v7e7HhMeLyzDDRox6y
OZl1zD2HFBs4SqIzq8tOI9193k2cFy3PFuMMQjKopjXgdlNzw9Hr+TUh0fPUGjeW3C28lIvu/2+e
d9k/lp80MTvIoEb4PtlJdFRH2YX71Bl969CceUxN2zmJqiPiA0eq4eL5+K2iJQSPgYAQTMlN6FOJ
BHSUrwh4OclmnFBBVysBy6KiWvrRUL1METHAAg1p58AqD1p6KKS/wBSbKxNMADQbIC70DvnVon0b
pK+q9VWIvl2PdhtHR0YOrGKkTaRyLowfdFOe9qFeKAB2jHYx7chfUPSvDbAxwCyiYZHEREHl8CGT
vKg/yRrn4bXxJT6YYI5/2jazVHYa+AKih1S7gc7VoDxe36atytkHG0zA1hS1LzEQga8dtD/Jrg9y
B3RVr503u52T3/JgUltvfthT6ZCHYYHPlAk54dD2vWGl2LZvE6J1/TAU9ngD2nlXugEadfJMH2BM
9FnBc46WK5Df1xe8vacX+0wsSgdpTK0KwoNFdV+i0FU+9d1fmQCWzQT4BcUh5qS2EBafswgSl0XS
3rZmduo0/QRWt93frORihkbCVRahDlAtVgxIgTfzZxIptjC+1hOvEUCPCRPhkIFJoMewZN0ER9BH
I0UtjKMpQXUSgia/eB35jcjN0wrKUQsMaqKh6IynJyAJtboSX2VMv8mRV/Ee+xu3ApZx+fuMl8t5
onRqDq/Txde6eujKHNyckd2Q79e/ycar+IMddrsMjOiaMmQnZcjzJB0aql4/+zN4m+bk/rop3pbR
f199/iaN46yfIdepKV9VfafGvPLm1klBs1EFmFHGQCBLgVmFc6qHKuSVY3NGb6I8RymovmXj4fo6
pI2UUV7bYfy4qJY2NNVMASuK6FDdUeKZlZ3+aIBrWRy0BX3RB87DNu60OLhue2sP16aZYKRYfa1k
RIXpeHAy3bSXMXOvm9h6xXxYHhNwQkNNIo0gwCYnqrUr7VKgo7UAUngu/83EWxBz61kNGdMxVSF7
qnri+JSPnFIjxydYdspFjeauF0TVzevPoBW2BeL0/U/Ojm0dotVXMZhgYDWW0o0hHGI+0HcfIDCC
DaTf6Y78GFDPesc2/TAqexI4+ZzMs8yECWQRqZpl798Ks4/JneyZZ9FRQC9qnmnDLHnMz71PZQTH
GFji7CYFA+y34bOKIrXJRQRxDgbbypjkVGwnvYLydf1V626E0JsVuwPPfn7O/2YEa+2mBhNOShPc
uqaJdIYG+sKNHnMHFJIguZW8LigcTE9UnN3eKit/MMnck7FkzaQE9QiKCpNLEfxFilnjwam+Eke0
qb6ElHBsbp4PILTRdxJNmvd8DJpibpmzMOIDj4rot6r2yRCQHnL8d+uyoTDw/xphvGgKM72WexG0
O1CIoiqUqQN1bSd22hg6NKXfn2o/8ojPY3raqivgEXwxzNw+eZNbwKEjI8DBeRzc4q7++g/DlHQv
fYGrLh4qJ4nNKyxsDRh9sMv4TqFWuZjIENqe/PyGMpsvRx3cNWkg75VD/dRRfvqH6BB61zf6Hc/F
Jifr9TIOVGdGK6nLu8/GD7QrkQY5mn30B0C6OjxIO8xo7BrPeKcp6yEKWvoplS1xhUMThN7y/foP
2nqjfdgI5iqLsqXK+3RA5tfb40N/AwEJu1L2VRmU5hPH2KYro/ao66Cokn6rUYcNngdGj1A/pzeZ
HIzN//5GQ1nz199nK9OJrJI+jvH3zcZvtLNSHg3um5Y65G8fcGWDOY5yJlmCskQKqt+Uw5kSHoFs
wFECAaLj7Rsv99++i1f2mJO56JXS920BOVHA6oBV76DBrJ8mR/XlnR5ycQ+b18nKHHMehclQtHJB
1qmRzJUxjdWpraNHll1KL1pZuBzvo7/+991UgJpVNcxisgXpvu7Mzhhjegwln45iWcXO+DT7NNWw
XkOZ8/74w25e7DGZTS4WegdCD8UNz5KvQvcZ89TFMd33p8IbdzOPMm1rAEtGWUI1VBV8Cr+VaOcF
LXy9llSXqMSZstJVkxPK3lq/65tdre6GMZCn1jajJ87GUjf8bWNXhulRXKXakTqqoHNEQKdze+mB
EqfAZSLvkYfH3Lw5VoaYgDbMYSgUhOCZIs2+alQ7bVRsUdBtcBRyjvfWkMOH3WRi1bg0SjUXsDX4
ih850jHObeVZv0tBWD2fOqfAETRBgRy7xOUGSrqQazvKJN5STYgkVDgZQM5AR9WND/FZfjUcC9K+
8fvlyBeW2r4eV7vL+Gs2Q9VbFnD6E63xegMs2VI2PmQibsrBuDGTxpdMFagH4kLPAkiYDJOk6j1R
G7uOCOqJya4rFN4h2npgWzpgiRSCoP5WlY+iUJbaFmF26EEu1WA0HIzvKMDUL5Hb2eM3ICEoPY/7
nTxf9+rtT3AxzMRCQRhiEip42Y+Cp8Z3SuGZvCtkq20EH7vYYALgSDkWC5RD/tPdHE6FDyGQh+LY
Yl5BAoEEucVE4/V1bd6LK5vMYS2h6NJpkoBiczw6YVydBLHlDGduRz7kWSqiELjk2OLiMixDOKKH
8w7Vj3cpoPryHR1EzxD4eNKW26+SizW20giBKGKNAk4qHQxYXsLgfcz2U30jodERueb36Yg3AoLu
bO+MO2yrXWBMyAsfuB25zb0FjZ2E6h36cmxly9Q7YRhR9HL1c/4V/ZZg2VHobrEjd5rTBdaem1ry
LDJRqlHnTtaTEscDUWq4peMQ1VG9NQ4d8ree8ulzDuQWZhKLk1CIQs1DR1/3Y7DPs6mL0cNS0PuP
d9ZbjOmPAoiD7rn9lH9CDv9CC6ONaqOrdHaj+/6YePPRvOERiGzH59XvYM7nUrVTCpYamhsNLppa
yI0MYpt3aRA7mMzCtktOCYJ6EzrXEBW+foi2Y+XKOnNyyVjptdEqIPkHLiHeLUf6Dge8CMgEydF3
0M2xm09/AcbF1kO/GFq9KnhWmVtBj3JdMwccq5YMe+iK2aox3Mp64yjl6HEWuJl6QpYcnxqsFfjQ
Hz+zGKYxuP+xva0XPyyuZJOD9EALToozncdjzXGrzZt9ZY7xY7LklZaOI57XGA5DYVs1tH2YWQeZ
Ozq1GddXlphNjEGWoVQaNnGqb0Gr4A5xbGcyj5KD/pXfLvCVFeYutcxmCs0cxUEJ7P4D6h9SCZUn
P0ZRNYl5zrj9rVRTUSUVczXs/JDUldnYDni1U5GSETpdUuhM9/9MuWU/sqA2OHfI1osWMwFQrtcR
3HVDZ+poZTgsYyOUCAKl3cV2AyHK5k26kTS7FWwVR0DxooOc2xXFJvKKFBtfcG2cLbJpUZLl0oBi
OBFvJ+u11r/rvOLxVu3lgw0myi2J1Rtgu0Ah77Pk55iOp9nG5ECjym1sVCa5byHeophwZo1gH5zr
Ack7zaOL1jNC0a+1jnPOtvpZHxbGBC6jU4ZOS3vVrSXjk1SHt1Uy3qha/wK1vtu2Ab+3NX4adHIE
ntGPQzCU6sSVSO1djy+85TJZyDK0S9gAauW2yUGo0MC7tcb9dRMbR/DDSulPWL1KKAu8FNEdDbOD
2JfQodBcZQkas3CiVuSciI349cEYE78gWVIZZIExFehjCyvqFx2CEbVdhd+vL2sruYIpUBHL4nt6
xQSwqu/CpAgrnL3T8vIPT4r6JJwxsovrlvfi4lpjAplk6No8D8k/JQGrdXJnMHDCC5sy20sJd/j5
HWbDRM4Py2NCiwzZcKWKkM210HOMjzUIFuXv8qvwxaRVblpxLbzii+DSenLrWS6ROK658eJY/wB2
tCdpO3Eus5xWeoe9tDM8LaCzhTzFd97OqkyISZIpWcQSUXu57X9SQgfBS8DjtUdBMCDu3wx/flgW
E2CA6ZrDHJTArll/VURPMY4dl99v+8j9ck2VCS4T5sswLmSqrjVLzqjNHqaHzthKv+/7O03WOCd8
O4hczDFBpDXwNlWlGUEEBUSSOSA6t9v4lnPeqIdfcUhWA6EuACI0F1ipZ3t2AIR+iJzKtCeQPjrR
T9POnxRoJFqC3Uyg1eHluduB5bJGJrCQaenTyoB1aT7GvWpb5CwKT3H6cn2VvK1kgspYL5CvWFAa
x+jxrVrGp9FI3Shrv/07M0w0EU2zFYsEZiLhvIyTJ0SjU/Y8MrmNR9EHV2dCyIIR6t6UYMUc6se8
ah2r5uHV3/PfK17Bln+B94z1tMV3GQ3tVm7mczNqrpUpwSgVO0WsXiytvg9JfjQE/YdiFo9dLz1W
QOCO1pfIrHxxipxaLwIiT0+WgPHOWL9XTOmsFy0Y70axsnvM0IrIUwXh1kr1+7npHBNUFHaaV36W
amg3NzmAb9OXPgVtehGferx/1LAN5Lx+g7rmGYxFjgiCsLg1gzEfYruU8wBS5m7Y4qdSVCyZvyeG
GNT5ktlyBCaZzvQyvXWExlr8sZP3bSq8YQb+TuymU5aip6jk4FJd5sYep9IrlOIea4jtlky8MsVm
FJY0FSxFUIKW34VbV7c3svJRmWJE4clvADH/r8w57zm76fcrM/TfV2b0SUbJdDDgKmSv1jugFHUl
uO7zHG/UmDivNnklKu0In5/B21g0x15bOLRHf8jHIZ9uokwGmlZmGZNCuhnPQ8XtI4fy6Beu8UJV
A5rdNENcr3iQ7ciDdBo3PG09hHHWLpaZ+JQCsFSp4n9KWPQZnvhgZABGgXKkjGgklT4GJ3k9xM3P
trLKhCsiWhib75A+SuRGTW7k8jXWeHwlPBtMrGoSwVLbiNqwBL8VysPcNIdc5WHHeWaYYAWel7wq
Q5iZ9eNYZHZW3dXqX0xarb/Se2Nu5ealFEPBosdXMtpno3CFEYAV3on9w5vplyu89ydWRuauarQu
w0rGAyW7M3YZlHV30Oe4T77q/ryzKlvjJcObYeLiCO9J1spmKI5SbhlYWOuZYEGJve5IK0HdUcNM
yniS0SYnrvCUOBkXfy9vX82X9TLZjt7kfWyWsE3rjvUDAP+3yk64gTZc48k+cerIDu1wL6Fbh9qf
W6FWBBLqINoLPm/gdtOJJFmUVFGCxDALhUhB2YtJyxAwtNnT+yei2A23ysCzwWRbVpiVcqGiItQo
gHxQKShtsSOwr6CAIvqKl0B9N32bOOkXzyr999UHnqHHMFUl7tmIREcrGrGnOvBI0Oq5HqV5dpg4
ZhkJQTUIr6qhuh2A3KkwZBDy+CA3U8nVZ2LC1hQSXJ0NFqNKr5h3tCP5tTHulfCGWPdDxBPm2Lx4
VtaYACYN8yJnDe62Rt8r+rFL/qLuBDHri9cxoUsBRaFVilhOYUlOGo77VtKBwCHTozZJXmVhSHqC
VA7J46A2lQfgXb2wr54E0vjXP95mFLj8EHaQlChD2sUzrlgoDgYok0GlXZ7v8iINpkbdi2rn1iAc
FM2Z1zHnbDGLl0kUoSNpBMPGYB2HsN0ZmclJmTejzGptzLttCttFkHJUFoZ6r2FMaxBtjYwYPOaJ
HPHWwoQzEvaioRtYS56/TZajdv87Nm7tLSYTP8A+QOppwkK6pXiYlThz5lkOanXQObUY3kKYkDEU
E3QMdSykx8RySaBq+HTd3bZvutU3YYJFVY0dmvCwkOxF7zb1zFcdXQiHKkFHh/ZNeyVv1y1uO8El
G2ZySK3PhGhOUBQBbjYDTe2clLai3gDjwNm77arEKiFm3K3qJBN6B5gLoJcaJSysg8ilLK6ZJ7gK
xyV4y2JcDpIGYGrtddmVouQurfHizBMwiUHUvZrc6zu47RSXHWQ+WSeAG7TSFtXN+qOue/n0/frf
17dj+8UAE9tNaVmMnqIvyqX2UAE8k7Tdl0TzIlFzG9LtxCa7q/I0KHvFrnXhse2Il0fdQ9zqL4am
27Fu3E2zZBtzFBRF4g8pec4kcuqELjAn3UWhdj8JoyOnJXTnjcOigEa1ECpnroYgzMmZ4F1hoTrX
6xp+RIlZT+2tDfvFrbDDZho/jcL8LFRhalvG5BoWWDPqUUcJ31ScNC79KVNfVMPaVXnnh4t0UHvd
lTqjcoxRuQH04mhWtT/U0Xkhuksm8SVU532vKIdOSly5mm2SSjdl07iZqn4ZRf2+i6RDU+ac99QW
IBqB5LLTzL0GHbZ4ViR8Sg3wweWUoh5jHAGncyAKlNl5DiE4yFPeZo5x4uWb21nCxTRz442V1I1F
DHxvkX41R+0sa+gKGDy5u+0i/WWFbHFhmg117DEPjKx2Asld7E1H8on2H+hsZwj20L+7yTEUr4G+
2YTe98csqwFxQj41iM3vLXR0+woIoweIaMCbjMfU55WVt0/jL3vseySJc0HCECbsRWetCuSa8yDe
/E6yrKBRqsg6Jmk+rqfvFasxNEwG9dadbGGcLrEFw7t+4jk22KQjrudWqBo8dyBpYDfi4lWohDTS
4Fw3s7lVl6WwKUZsKXVWZEi76+Vghv4UcQLXFmxMEVcGmIjfFh0gZcJ7xDdsqrsa38cYnaPMprya
N2/LmHhvWWNSirT8R6LHQszsZSj5gx/bxZDVguiOrp4MYWQKU5YiLVUeIdHkDLcR9EP3KKaBFBMI
8ff2JADU47OguNe/1Rag58Ne0g1YmRZiKU+b9B2KMrkYCEIJRggBFFd7sGMWXhXkkiOf/0Ln74NV
5m4zljkvqgwgkGrBrWLapH7t0S25vjaeHzL3G5GSWicQyHBzUjhppAXKJHIiO889mMDeJ6Wglign
QY8VDFXLEGiCvku4J4pnhgkOtRhGYKjCSoTkVrR+zOV+4JYvt0P4xQlZUFJZhGavZkgRNbuCRnML
KJDgqI/1ifbpYn96vf51eKeYZSOPBalV5wb2KBAo9+pgAXs8Sn+6n/pK8e9iksWEDDPS9VKkQPo6
iu24dYvsjbMc6k2/lddX28dGCkHFfHINCxTSsOxrB8kKpi4A5mo8Sggn76zR1h8AnPeuW+a4ucUE
j1Ge5tgqYFiq9llPbGuoOJvHCxIWEySUXh6TQcanGp3JpdCaRbTD16rGfdtjbMYTkFTtjf/HHAJv
bUyckFOjra0JazMnWw7MAIzBruDpsiP6tuY88snItx9Kq8/IBI1CDQvgB2Cxe1n84QkoIk96gJKa
i7cstH1i7vws52xbTAgRVWs2xo6+zMJPUmwEUf5NMGr33/kIE0DQ5QzzpIaRSngSoVklom1w3cK2
+2uGZkDxDTPGjItUBJPZ+P9ieNH8Ks73c2vZyXgfzjeEO9hEz+rvJ+1iinGKBfDpUU7QhhZ2tLup
YzglfFJtI8CE5iMPr7jtgRdjjD+0pdhJIp1j7cK9PD3OPIQcb9+Yzz8OZLQiCWiFpsQ1KIHgwrpr
SxSnoP+QSBw3oJ/52s4xbjCnOaTFAIJFz/Qk9Hc9KjNF/SYKByu6ia1dahBObNp27l+7xz4LYkVN
y4ngMadWN3P/FA+HTOS8BHgmmEJDPirmIIU5aidlZuOdrJs7IefyQtDofWXnNOb+AG1PYokCMrTs
ZAYqEKRSgqn6wdG/KciRkqDiJS+8ZTHXSZOWpZG0eDI2mqdZphvFBwkC3tcPLc8Idf5V8ge5kXzI
ExgRheeuv4ua1O4EXgn5D4nFxQnor1hZCfupEvMSVrp3RqwYUnD0bQiO0gDNy9zm5eycI6Ux8WHC
cVISam9BH3r+JkjZrgy/iAvmIcrHf7eBTHSIR0LMoqWvQqmyswmEP8A8xJV33Qr9wdecj4kRpdDF
41jBiha3jlxUrmiiqw7A37FNo+frtrhfi4kRUPtOxH7A7s3B5C8nINNvu2PxTBtEkDYvuXotnADL
Mq5UkBEqeoLFiWFjL0ow82g9toOehXe1SXvN7wteuV+fIHGpOsSgvD3Jwuco2Qtj5+rC2UgyoA/u
tPAnZwu3l3SxyBwrANGJIOm4oGi5B3g3Z3qWaC5tl3vUJPfdJ57H/yFBu1hkjlg3g+pSatBNH/z+
MwV2A4L2SufghEA9Wq6yj31eI2E7dlxMMqcMd0lkzjIW2SSfpP7nrPxUeMDBdwnF3x3/YoM5Xlat
iUOZYAyVRo4WSBQI3xf+0tlQCpwwcr8Eot/YyUF/mG0JcipNYOx5M7i8dTKHL4UURi2nWGdm7uXy
YRI0u4lkTiDe9BjUfQCW14CSZEsmU9iNy9gBOrNUT6Q6LQInTm2f6pUB5v6aJGEwlgjpGTq6P2Fm
B2E9O91bUN5oHOLynIO3HuVjyI+MsiKqkeC5BZ5AokW3wAzwlrT5YTCriAkC2RQBu/loA5RQYJqV
Qcqi30uAXcaH4tg9g78OSB+XjpsXn0QCnI99/XBzrLIZTWsUWQa9CiCek+eacrSI5xSPrutG3rPl
3xz/sjYWgdPO+TBpYLVziRUnTtWSHZj4v2uTZfdx/VMC2mI0059i2J5jq7SjSL6PKsWbw/Shng00
Mgv9sS9ij8zGWZ6EY2b8mLW6ttG5ip25jPBsM7JDL7X+hK21C7K89pkFoGWs2KmZ2vGYP0RV7lbZ
d2MkX+M2ucFImNdpQjAJ/ffWLFO7zgbwI4WPS9Meuk44kBpvpbYHwDWMv17fji2FHAVE/xi8NfFf
CIF8/NQk1Ko5qxAHQCjyWacooTcMwB8Vw47etCC0TQg3ER9wyjPkCQPjEWt75j0ENi/h1W9g4kCm
WrkyoFPrqmIwlPs4W+y0Ocd5ygkF2/0sFcKyhoHXlMSSJIYlFLp1g9BCguhIdI7lywDVNNmn/aya
c91vuvPKGBPFiW52hUhnRuPyR2qehgrICB48mbsi5vON1tLmAsUNd67o0PswcQebnKxgCIqg3F13
ls3Qs1oR851io4CWS4bicL04DSCEIbKy6xa2b9uVCSbyRODXQRTQaaVseaczSR6FG/SfcQeB+J82
IHbcEZJN97vYZKtzjbwo+RLihq+ihyoEQiG3x8iTxoGzOI5DsFU5AwQ6ek1von58GDpwkqfEli2f
s4Ocj8SW42bcd+CuRCfin2IZrbI0IHiYIAPVBfFj6P0F76IirraPuZCSdEy6osQrETeT01eRN0KQ
grMoeStNX9mgi14lmnmoLWAjwDDMO7OWU/8IT9nPwaPDvi007Tgfineq2KIc8JM5QLfwCJCS6IfC
n479aAufqb6i6SPL5LFy8jyDCRXRUFuGGaKGJGqArvVgjbXQ6sOtcX0bFfpg/+3uW20jEy3aVEwi
uRrQcumyO1AnAkdeukD+gw5XEHI7rPQnIzM+i8L0iUzpTja6k5I1uzJHZwbkM3ZdmY5gKrYii07R
9l4rp49hkfS2WRi6TWLVAwXWrapEnkowG6ILr3ktAJsc/+wj7VgI2QlagTxk09bw5wcHZMLSbJmj
nkBkyD23XrfP/Gk3gR12OKh7cq89DNAgVDCyQVxADlNeNsYLWBYTsIjayaj4YTi/9XQ8sqAImNyG
T+SA2rvX6CjgVoHyKnJ4O7dzzl8fEmN+H8+DWIeKbqXgMxv8xadkLsbDfDdCcg3Ttpj1VZ6uO871
CAmM10dzKoJjEkFO1R2HB6s5TOpukVRb5XKfXj8H2LiPdqwFrMJpBuQikW4tJXZU46xxpzF5Rph4
JRBU8UsJh80Qnmag+lJyRPeCk2pcj8KyyASspB8LeUhgpFEnlPSFl2KIf1z/KNutTUzVG4qhWqCb
ZhYCmQFFXhY4AYBTX0Uv9eIv1k18okouIhCnmZfdEz/HuPV1u/Q4/R5ELmaZpTXFZGXNAGzL3Hd2
nIp2In7Tkn1TB1q2N7ht1G3fu5ijn3MV+jNIyxSjRhPUCYC3Su0dQ8z9ASO0Qw3U5L9bGxOIoeCr
VH2GCo2aPscE4ju+XLxGspfHJ7nK/OvGth3xsjI2GmOibxDzGhja+VHR77XsMHecb7XthhcTTGhU
kqQOhwwHNy6PMjnEPFIi3t9nol/RTEuRyhFwTmPoFktYg4CFGxXoH7nicGwZqzUwzjVpGgXYDfv2
rO7zvelDM+bvkoxfm8WSGVSLLsRtCJKPf4qpqfffXBrFuTMPYMk5RToT6tRW69QFL3nXDDW7UI37
aKx6W5qaR01IXD3vjiVE2Dju/Yd747JEJmQkSgbp8hbJ4ehIfgouDsD5MMgPQa1A3SFYvF33cK49
JlYoiwVhcRnp/HwgO+U47Jpj/pLZ0J3Hvag/SN+v2+O4I8tTUKhphhl1tBL68m4xnmqei2x7IkR4
wCoNkn2WFV7v+jjTSpVeuyBOwxySArI0mTsNuh0YLmYY39AVkuWaiFMLFZxwfFLm28r6fH2neCYY
R4CCSKKbtHsUv48oO0T6OfO0SLYo55CYXdbBfP0MXfspalFqeX/MoZvtop14kAPtRXZAh/ImONlR
ORRe5BXnG/EWRAGOFMi+fMq+EL9xecKG24miBi0BDSgwGdyzzFUSi8OyjKjUgahggZKy8Rz5QIUf
qJSAcdN5dDSDQEIEMrkQFfiLDb/YZh+ZBUnG2crxdi4ABBVfBOVViTnBfvObrkwwWVoRt4AcmbSk
K97p5HvW3IHt6/oqtstFKxuMa7a6Ho3FiE9aeh2YoJDwSvb/kXZly3HjyvKLGMENJPhKssletLUW
S/ILw5qxue87v/4mPOdYFMRpxNGdV8eoGmChUKjKymRUgjp6TpiyATcCK8YvznjF6FbqfXEEUFgQ
xbbXaTAmElNBjZK7Ny29nkZQOSMjaMChVnWOoryq4OW/vFSRFe7qTFQgkDqwr7iDHttRm7upfEeS
XpAniqxwLtmhHmWRDt8sxqGgeEAst6pwaJkd5k8XKPmzYfwFmhhjHlWmxt4oI2VVIl9y/gpCMIdD
A3CXPQmpj5gXXDLIeaLZBvICvTeGG2csxXAR4poOCEFMH9zp+0wRZFJbROkgEH1fIeeWSozBymL6
/QpjhKwLbppqp+/CI7lh2vONnznSVb0LnWgn3YlQQiwpvLRaLpaaaV6PFkuyyPQrqwGZjG6K4VUK
haJV7FV3yRAXT4fOnFqpQLFvPk5gOYqP6p3pG56Mc3bZ90UrYl67yrmrcigrtUSlSjcflvocVo9d
8lgXgq+2eVuvPhr7FSsr4HfrhxBPJ7dPDolU2vHw6/IyRAa4QDHUMkSIqw4xd7nJ4zvDFACLtyhM
P7gdFyMAgcz1nLFxjw71mU5vdep20T45ml+6Pd79mwsTclHTmRDwNcQp9aZBORhoMNA2EiyI/d4L
DsaT6YSlCk72AYX4qqse0ra8K2TlCgMup6jQPHMOkLkN0/fLH4n99Es2+VgxG6Y6hMjulfYQGse4
9ZIQMlTWzVz7zdzbWfrtssHtpPTd70wuWEh1OxA1g0VyG2BMlMmIFSfDbkGyJ4O0QcQOsF1NXNnj
4sPS09ZIOtjDsEUPbVlWTyQ31S/Vy93kKELTi5ySJ6eeg3AYGgUfUYkmb066fdybx9CaDoEq/8on
oN91CbqEY39EI10Uo9iRuvQ1uchhkTCs2hJrzdpDK6M2gNkBU3qYgL2WXi5/R5EpLny0VU4adD5Q
NG3IsSYjCqbqqZetI5Whcqenb5fNCW5qkwsmlVZa2mhhW9O6uzPz6SZLpBtt1H/+/8xwIQXiO0ar
A/DqJibUu+TFS+TYKfRJAO0ShEZ+JiKoDa1VB+aTGItrluMkHFsR7Bc/EUH0Hg/3ERYYfTDoyiOM
B1eAavQewHiA7Jp32U9RI1F01PhmfxX1GCWMYJTN4pGr+PuwVx+ZBnfjV8DXPP6/vhXlAkk6LlZD
2LfK4+qQKP036Jjsl0XaXTbDHPnTmYLCEOiV0IqXeSJJtTPACTCjKEWnxR66U9NDGE96KxpBJN70
iZUd7kBl5aCmiY4CnjHey8ZbJySxFxngjpAZZOmkxCCKW8ruVMnlTmt1gV9vR7/VIrjzMxNLkgfm
dvIiPSkROBTqDr3sIb7vx2FHZOMqgW46Bk2aI1jjBNf05l22Ms5d051lYh6MVaoGLXzQ2srpgtEr
jf6hncmvvkODHTyy9pyL7tDNs/ZuV+PaAU2qqiMaILi3U3LIp8Ax0mk/K6l72REF3+93e2mVsGUN
7SeyYHmqpHwbSvCm6UEw2ZeNbE/0gcyMQNkG5AW8io48FlHXZHh4YYoWWW7xH2Q8IxMx7uhVfNB+
1V6BOUT7S2/0lWW2/tX6FjMoZzIh7Z1LP+iuY2OXaKI3+raLvK+OfcqVjQ5dzABgDFTgOm03DPlN
VtUPYd7alhWdDKl7LgpQSVfxq0oMN0hGb5hqr0smTw66v0k4+W3THEirAOIZdfuwKu9COT6l5nQq
Se4E1nSK8MenIr5TQjC8yKCcLaMri3a7qlt8A3HEznCjxDH0MSftlFLlLws19ZhCDKA08tle1NnR
FvDG5KWjxNUxSouXfmwKG4BWZ1qIXwTRAwKdV5tK5rRWt5+k6RB32beClKeyq3ZRGF9Py7ybzeyG
YgI0T0TY0E1HZKLymgYYBzSQPm4iml8dWaDU58bhObZuo8oT+CCL3J9C7soA5wk9JV0uMRx8CzVN
w6kd6b7Y9+4CeY/QzZ8F1jbfdStrnE+0Q1NWwMJB9QYF7toPwC6ZHxhJigjMuBUnFBm5n6VpsqXz
LHOmuahgfsEBNkPVS8PAbdrOH/CpLi9oywyjI/zvCeYuEr0ym6wb4YbNCMRYILuRYh2mWsSGJjLD
XSftkKszaWAmqPOrXCZO0ASv05D5l1ez6WwmEA4EObwO+dqPzjbFamv1FR55+nKwjMdeJFy3nbS8
G+Cjd6eV8dwzEtrsKrwnHqhjXONvgkpJ+yB9RdBYk1fGuOeWMldZBigFcpa+eJDN/mGsLW8qGz+V
FyHWbusUrWxx+VE9axgGHyzmB/QKxWBbSabz5Y/zO+3+dFJXNrhQULZzltMZNmhdfguM6gmqmYnd
0QLcIzmUPjIU1XQyHNFq2dE4BcSs8OROg9SI8bSEpa0r430cUShzm16eRBAHVs+DTh6SjD7llHij
3OKqC/EXUcwsAI9dTL9XQNxmXkE9BsQYJVg9O3/BgLGDG/eFRHKGCf/lpyYlV3F57rLUyab5CMYG
RwbBXRHFp5Aob4u+nMYh2IE7d99Z3TczjJysew7v9Yw+1CUK/+HwXW6Gb5Favk3yTinNp2bJvVmx
THvI6G1kdI4FGWQ0hp+CSHaXtnOVdNnPRD1KZZzaZmtcVWR6NsrkrZKU175Jfsb98kpp7qmKiGZv
uxtNdbwZobtpIhn5eEy0OBxDuca1bZwbd3aKO8DbXfMe7QU24MWwsJIrXRW+CIGxmR2v7HJOVmZN
GygRQnVuPXTTry7Q7VFOnaa2BFFtMw5QrIzoCG0WT3Mcq5WeyDXemw0k1mK/1Z4uu/J26vpugK++
9N0U1VKOOJAcwn2G3ev2BOU9cX9pexJvZYn7VjTUyz7toAXEaFVBPchI8l0Ado4LkN7VWTpIAhGA
zaxnZZD/SCDsD9oeBplGfHz8Z2HAbu0FW7h5b6/scNFgCWgExUwK5Lz7D3wwcIMrpjUA9QRPWNgR
rYrLEuQitUg1oru53La79AfT5kjP1k16lHaxA31OzQFaDFwpBUSqqSNYKlvKp8C3Wiq7HVeJZBSS
IWsZVqbdBT7e17eJ25yqnfKLyf8hpoigmZu3LXIG09Qgxw1M9Ed78pRbCnhn8J43TmYOzmv1IIkH
mjZP88oKlzpYjS7rWoYzwHrw01Xvl361D88DBvVHF+y4u9KT3EE0EbY9ML0yy6USqWwueYOntxve
MOVOxh/C+gbqXszhyh6gn77byhT3QKUKoEd1hXhVl+Ub0TS7bGOvzAY8RzUQgdKfxSCKXNsVz5VN
LoWBPJUVhDHaI8NLc6i84VktUIdZ/Nlj3QNgAIUAtc2D+G7xd6xbeWcCCG8w9qiWyWfWASq80gmf
wPHgyFdfUhj/nc7+xzV5rsF+iIZJhX4UZEo1OyKlM44PvRQ7kq7Yl08d84MLH+93Krda1pBIUbMw
zra4+mnEeDbNz/l8bymHSMSnptKNo2CtdZ+5A9cYKvKCABrWI3kd9NoO53ZXQOQvJSirmrEfh4Yf
ByEYf3I0OMhDOGEMQSLdLpALvMVUG4NtzqL0qV1F9KgNgMvieQdi0DupSBxDewmi+psUIOWJBjsf
CwwtzFCdH676+dqKMO1ZQ1IYgmyGRP0Q3PBpNTijgvGuNLJzEtmdhvvdynepXON/D2xWgo2gE6TS
0MlJYWtN7lF1uNbTHr2Dzs6yW+CRHLVadrIS35Khc5IEqMl4+hZloGMvm8KvgFPKzP6QWBDrzrqr
rBswUDtj1iWzA9BcycFZobVv9tYuT3XAOZdj3uaYHrdQhygy61bOkl9zW3vTdA38v10W53Iar9NW
BRF72tlmLbmTeQ92pqMJLOsQImBKKP6Xr600hzbRUreN80OtGa/DkjpVF2HzfsRR6kHjw1awA7k5
/BzUJdplZYHuc1s4ECvyi7I/qhhUVZv2ppIin9SVM5qRW1v67QyAT41HkNJJhtMWy0tDU/watdsZ
2QhxzFbzh6abvL6dBzsA3TJUcCOPZnjO1xXur8p0OjV3S/NnJpt+kpS1nQ7Grdw0jowvPln6dx0P
ICUFQJfUg2bnxXATpRl+RNzb5VRjJp1Wj0veX0m09+ncXuVR5KctvaISKn16eWyMDlDnpXGUuiJ2
mBilnbT9AcxQh6GDpEM4GK5O06Osfk9nzLzoo6+Q/tacjZu+haxpWJFHAJjdcE72lvQ06cpL3hBb
R1pB/gLvoJ0iTQ6b8nYxgI2Ne5fo5b3KnlTg2pjDWrONqX+AdM9jCaA1gDde3iderspvwYDfokPC
zJLNnRoqp2FALg7FqSjvfTUGNbqsOPoIpTg1tI2enKas241xdjKq3EOl73tMJUdLFZ9KndMX81VA
lycN9Nl6cKaT4gyWCd7p6Dupw5dJGcHkPWrHhETO0Ji3RTodZwJFxqz7Nendlbn8MHLqz5QcDcwJ
WS2mos3soYInSnJ2Jk27K+P+oBBjXyevipme2FuksWI/LUqva2Snr2scAOlXpmV7Scqu00zHC4A+
KFm5A9Jxp2eqZ07lYhN1eahB41XXi2dpuTP37Z5K+gFoGrufCi/XkKgF6Yts/NB1UI6D7NwEKNts
MK3TxQ4o6+/kBWLhlXnQCISkrHgXZdEJRX/bXJ4bFd8ps66qCSceP3MpwdzRgX8iBPH8XOyXvAB5
cG5jpM69HEC38NIfohp3wcdhroHUelLc4mXGxQDJzdsKiO0KRB6jB/zPk/jJu5G5fDDJXe6W3DVD
xQAi1XxqwJc3gFRXEaHQN6M1FMw1EFeiRP8JPBhrZpgbmYJ5b+jttQ/DdBhzvLl2gv3buFix6+92
2L+vbiCwdUVyO8DOeCZ24DNIVXeyfpSH0st+ioAcmzu3Msal0/K06DXY9xQ3RTbUPCtyYUO2U3Cn
ioxwWbRqVnFD9FRxqXKolrdAA3F5LUI+ioywf19tWz3nfUXg/S5Ia0F9Du2d5zIUPHJENjjXntTC
DGejUF0znQ07j9MdaaL7oRHBGkR2OH9OsrSPgqlSXJVlAumjoiFciworW1UpOJqhI923dFBoczkj
lEYXQL16fJZryBzY5HmAGDco/G7kvXUQPeK3EvC1Nb4Glg8GWhcUZ3TwAh9k0V71vJz/ISwaRsHT
aXv/LEu2qIHTyitnmWaCHFxBYtVLz0Y72O1w04r0PrfDwbsNLsvPOnMeNElTXFJdW8FTMRZeHL3l
dS6IpyI73FdK5MQYBj3BKzBWqWOxzKJugaks6XEAicHl4LNpzGBcM6i3mJ9kwNRIC8DYMgN/hNRK
DTADJE3nOCtuUrUS9Uk+J9r4Ou+muLNkkmhpk75X3WkZdnKr345G5Cd6cX15RVuM9R/scGcpnMgo
hzO7G/4iv0e9ktv+dTjFicsenKGzXEdH8E/UuSDobTwkPtjl/ANSA0VfqSNixRy5JrVsDZ27DPPF
ihV+16LAu7xOkTnOTeRQT+ssrQDbRA7SU5t2b01WO7qauiSKv3K+DMMEiBipzicFshE6rIak5SAR
Qh4VWaajttddJprr3zzFKyv8tdE0SkwYjw8J5Gu5KBtbyjs3i5Jvl7duq1iGqVMZijRoNWFQmv2Q
1dWRUVQ+kgjhgoQuWm/76UTd8CB7bM5m2pWuehKVsTaXtrLIOX+ZLo1eDwjwJHqaMYUiTbJbBdlO
sLDNVIJqlgFRP938xBNvZHlK1K5Q3OUvxqWRQauh2ucvvRvtUw9zPZfNbS7KkqkGNWKIRfKsohju
nyuot+LW0l5nFOVzM7ZNS9RyYFvDPdAhtvnHCl93mI2wslrw37nzANmt8EHOK7slof0VAD2iu6Lo
Ctpc1ifqE7lOEzPvcIAT+tb2oxurkdPOImArc2J+OZasg4+AqJDz4PEsdWcsRt0iPBHlJmsyu0Db
9n//LNgvNAXRdWb4ko/eXShttGRkBAxORQ/a+D6Mva0n/ztvPzbrjxGe2aHJs7QsTFlxNdpcAZPh
EbV5MAZRArYFHbAsfBPdgiSk/onMYOymRB+lQEEtYQRFg17v2jouQCaQPrZlfuhJgGJKjcoFohGp
FL/EB5Pm+a9h0byuTR+ppfkVxCYHS/nVq6KPybby08dc/Tou5uuNaqA9jtR9KS0vtSxvnCW02Y3d
tKjQE+kcadQO8/wFHoIPm8J9YczgyNFUDAp0BjTgv8dTkaP80GSHy460VWRc2/mN0V7FyRRtk6ou
sLzZ73dAYXu42HbDifXNMdOxN0VjAFt3GgQfQFOM7619InNolSgvC4J1LeEIPvzeb4J5B9bp05JO
9jQYonazyB4XlbuaIGdccBbD+fvQ3wyQbwJ8GfjUm5IagrRu89yv1sZ+y2ovDZIb+hhlmJyxGrzs
u/KtiwOBja2AvN4/zh1nq0X/ooQNubyr9B8Ma2sKReC2eIbgFe9fifM+aTaWJJbxhJyP0M7c9b/K
G4bPN3eJl17Pd9BDOVOomJfP0ELdo6IlvEw3U7zVL+Anb0wVWBQ5xDVXXIX7CIUkO3DnO6NCS2Fx
5qvytnKSJz23yePlAyHYX57uAWNiQ54muMVr4k3djTnvGlPw4ty67dZLYzf8yk1aSNKTZIwg3y3X
oJCBLLyedHZlynsjLESsCCJjXDFgqeskb3RFcVu1t4fkPBqtbahPmQg5ur1v6DFB1FJjt+vHRVGp
qst6Rr6lRvu538+5Y6nPlz/Nv8Sqdxvs/K02zshNSNqH8ErGqc6G9tHxuTadEqgb1M33+hdeM9BS
+7MktuSVuQbpaRUpCB3B6LbBfTG5rSa4Yv/l7nu3wYWnnnTKktGS9QObwzzZ866ABnXgBYfBgUzm
vexRkKeUJ1TiReMi29Hq3TQXrdK46vU8wgmzlpuk/2YuL5c/l8gjuEgltUFm5lWNR1rYg7SxdPQy
32etiIVj28Hfl8GFKr2FPg3I6FGDSL4PmptPg5P2e1Mo/LP5oli5Az+P1QFjkukU+wXe6Qf0J1yr
IA41n8nQvy6j5XcB8XMivdLlp5LRc97UrkrHoxTLAvSMYGP5oqUWjy1p4kF1NUh0dqblk6G90SUq
GCthG/cp8VEVUC7hsWF9Gps1iwl8gBIqfCqg4IXH5PtYRiCafNhczcoMFw3ViI5hMKLGF1l/ddLL
2FwvGvnCKwYL+LMULjiFY2ulBY6aqyejo1nhjtQdeGVFTFWipXDxqbXmqg/wwoUicv6i97U/Td1f
fbX4lw/WdhxcLYf9jlVgqmssaKhQ0WGDevQXWsP7CkOIQIGAEes1hEzZZYNbg3rMAf7sHxelQIIO
sR8Dgfe3XAcmAxOvOYXn+c66IdfmTf/CaPNmO7uOOte8C1rB52OR6LMnEhBWaqYMbjvuiIfDPBlx
gzu5kh+W/KVuXoBGj8dfeiQIxwJDfNIxFSU6cQNcXgqC3axch+HfaZ3sKoiU5/eX93SzpWKpfxbF
JxqSLANxyWxhy34P5GJw6o26RmQbqGERp3LIK7z1slXRArnDVo6mnheKiZhfXo/xSzBXNqXXXQc9
GSGFo3CF3KmjU0/6SEZlfXjBS2nHEEv6a/McO6ZvHbOdfAruRUOdm/Xv9a5yR1C30kWaFZa4+tEj
8aD9fF+7LGFUbbASC3Zz+7y/f0LuHIIqWI7DAPU5EKnmoUfz2yITHL1/OevvNrijR9p4okqH640B
hiInPw9IFffNToFETv4QlV9RscdZp2De1HQd1WLmQqvgEi8gxmz6GF+teyEgcqzCcy2/XXbDf1nV
uxE+N5ibWW1zBGT6fXYwaITRZoBO7nrP+C1KbgqFLZljfw4h7wa5EFIsozZMGvoiul/eRC8MKgQh
5rPklw/BjejNuekXSINNlMxkqOtxxsoySTuiogxuar/aEQhS8q1Wf1zewm0bBKQWqqIBcMJ9phkT
OXU04x2tSW9a9kKr1yYRVZk2owXaBv+1wX+lKGqmwsBbs7eaQ12BSDQwdAeLg5RDHoCcXRXE381c
Tsf0H8EMiUF5JpBYx/OWzDUO1Ng7agzocQ7OwuyuFZYFWBz45A8rS9yxQqTvjUDB9vWFb0W3cv+V
t8Pq73OfJ2vjsY81KrsaYpE1GujAdjdh+QVWJ8siKkgVFEMhYDf5eFi1PKFZDGiRS1AH1Ma7muJS
dKvxuzb7FDCYyz63+XnQJMcFoWFKgAcL4/bIJknW0S1frIPVqGe5WvDwQttUIVA1u2xs08GhZUU0
1O+VT8BdpVCtkoYxAp9xqoabZLmtiOAjbWa4jGKYlZ7R8eA+UqvVcVeaugwUugO2PEcC6jud3Dz4
mRr+nHyf+lKwg1toYQv0E39MckeqBsKLhPGCDlk9+UGpn41mAZRr+h5S4yR1/c7U6a7qlWO6dPsv
bOjKNBeVNCuXgikyZLeBqLiR93abPAUiatPNc4WBCzSxiUE/4U3zBLwbqFfLLiJGkb1Y9dPlRWy6
oIEmHPBZGIjgZ4iMJm37EtBxAF3IXSdV5yDRr1ugspZ6Fly9m9FvZYotdXURSlpFg3TE+zWqx0PT
TG48WzZpOzQMJFceApFriJbGDsTKnhnHXWtkaI3Jxxho1mHfXud+Zw+/ZrexO3+2Leh7KK+X93Pz
lK0WycVBK8L8GSW4F5P4flJ+SMTLm4fLJrbzQOiOamjaU8Q8zvGKsapJvSBN0v3h0CDbBTLBWZ4x
uMI0DypbfkR1Q5QJbi4MvQuDIj7i6cKdbSoVmKZkhZWqAJavdcrJA5PlV1xkZYQ7zYMeDURJ0B1L
GyBlq3Q/TMMuSNVdkmUO7U3BqO+mR67McRsZKLMZB6kpu3Fu2BmwbDmuSPBtF1FrL3MvWBzz709X
5Ls1fhS8icIhHWK8Mgvj0BmnKRFE3+1YuDLAzTMoxVQBb4FPpGRd5I716E9G5A6Aa6L19K3JUQ0j
DZre5nEexi+91RGgdJlaiMa/M9TVaaujFIP0SoT8aSkcRPxhDgGqE8kMbXvhuxUuhlQVwIz1gn5j
lss2lc6WdFeFgrj+2SssGf+Z6AbD1TWeHntpSsCBJWSbYZGd+r6Dpne/T3MjtGM6fItjTYTK2jao
qyrEhAHg5Eu9MYSYEwIlAlA4vMkYDVmuLQydqocpFSBXNkpubGnvlrjtm+Nq7KIeIfF3wRfSG6Vv
3egojdaH2gNm8uF/l+FjBk2DGCZ4WhWeKk5XCmASdewltG08y/yldNah7hpBqP/sFR+tqB8jfRDl
GExsQgRd/Z7Q81AkQH3HAiOfr5OPRrjUcEyU0EBJnjFh/Q0kNERg3Dj7rnfT7nJ4/70nH+PER0Pc
RypmOasUmeWgtuww8cn+yNht+2sL7LbdSX7IfrB5heWV3DWoatQCJ/kcpmBeQY6ommAW0/niUIq0
uFxiXNOz4mMQ1G4mEQP4RlHhgwm+LNTnQZpOnQzq+dseo1egEHwD/RHGWoqjWEZko9j20RoXFnV0
JKQKCrlw+u4KVwnm5wOM4yV26wNgfkV82c09Ns8MfaxgRx4NQVwWbChPRS5DuWwYWjhOXWdOBMbW
VhO4zKZrolEkY9yYqsjxP/p/WWajpEgA1xvFzwzUmfndOD80VSE4AdvhQ6UYKSdQxUX68dGO3IwD
Rlrg+FPo6kcQi+0AG0zszM6+zUCJIYC4oqf/Rt8SXw9BGEAgGdwN/ItM1SJDj3PUgBuMVMrO8Kjt
U7/ZhwfUN267nbJrfD1x/vdW1Uer3BkkaddYrYxDQKzrAljs4I4S//I533SL1cK4j2ZgmsCAhjlQ
GuH1GD6M6f3lv799ylYGuFQUskdhGwbor6jnCj1fZY8pir15Xna5CwphwetyA7qKHYOyDNAzVIGm
B3fKlKUc9U5nSCDJOOVt65DAgNpSf+hB9ajmxmOgJPu+xMPCpKcZlT6Bc25eoiv76kffxBUaT2OA
LzZUZ8TOODX2sXWQutGVMtHOimxxV0GTYgAwkmCL8fAHvRv+jIAL1lFoDmzDa67pjeQCp5naIiZZ
dsA+XQ2rRXJumbadHMUNXmvJId6nRyga+Nou9UTIu03XXJnhXDMqzHrsFFQTTe3vECNFLRUk3tu+
ubLA+aaKga4g09jX8gZXdZhgh3QTQmIZgsBPoqfL9nIItCF1QlDY4cJWoucos+Sa6qYGgsdQu6Tu
D4LDxl4mn7/MHxv81HITtHUvyWjXM61ZAun18ZWCpqXwpB1JoVKuOCB4PYaumtuKJIgk7HNcss0d
PRoyUjwJryYo+ZXLyyTvp/jb5fVte/z78rjTFTRhXBUW8rglXc6ZLJ2UpT3QpLCTMr2v/3cCYxZL
3q1x58uQZjM1e0SuUAfxyt7QRV9r88IEGodSCJFbhC9ULWB6+GcWBtx3R+OouPmRHuq/tJvWZX2A
4Dk6BjvRqravspVV7nVLoIwZWzPKv5hsf85iWz9qwCYomFeaXejKn9ldVr4Zpi3qq2zw1bINfV8v
dwLCMZsXa5r/iRsTfHQ8L57upBBKrJ7jn9aufRmvQifZWS64/3yWDokKI9uH8M9P0DlyJpBRRUMD
CSc3TJAxgNZFVMDf6IF8WCRP69KBnqQCuRYrvdgdkLwFkLwj0zaPHw0QpWfO8PqVQ/G+JO5QqBAz
SCMJ49LR4INlIpEkW8ZwqtTYmSR6fQhXx50J8McgMUsBJ293+uiawClLu79iDPg7upfs4ttS8AzY
QNJ83E7urtGmhQ6JiUsAcFIv7QrbNHCjVTQ6p1P6o9Kle8ta/tKk4KbBmGzR6E4v5z61wn2nVWdz
Qc8VM6QS2mtDl5Dd5a3fPkuEgIdCwwiGytct56VMdRJgsmRYyGSXdQ4oaxMe0ng+1rTxQEbiNXOw
6yfoh2mviyzftkBaT4P0ZJmjhzrIvlepIEhu58eEFdcBI9bxOPqYg+A5RVBRQl+d9RatU+JRV34Y
wfRn4BOBq8vtBB64GfkNFVBydMY0ma8EhjRTwxBrd0kK9wvcNMjtuhe1KbZ9790MDydPsjrTIh1n
l8EVdKe1IUXvQFvGyQ9QRPZED6btVUF3j6Kur0Cl7OM2glm7NxfMhbhT8BbFt1P0Upvny/6z/cgG
qTRSVhNcMbyatG4ldZgmuGLkY3cYf0KvxtV3pR9ed2BAxZSyzxTV29vYtRiQ95Q+X7a/vcR381z+
E6pkSZsKXWiVuo11wkh0IGLh2/ZGU8XYGvIeNLS4iKFnFoY2Goavgswbvhr0ogyUerIbiKI5PZSA
RLxa2yFjZZELGUrUSf3U4JphfGEWC1FO8FuMzTjEtR07jMelxp7S0K5L9ws7urLNdnxVf+zqduya
DqWtVK7spdyBL67VRPNKm5/NhHCEoeKQ65Tb0lCVLNBy4IpRtNZOwfsho00oJyJ+he30eGWH28iB
NsVQJeh0Qr3sl74DzuORCTgx+qD4Nth9ZefeF8XtnDUPhgIUtIqu3ejXLfUzU/3WdvTxshn2mz9l
qYAV4nnIWhe/mZNWH4hOcRoMyM9dM78FplUTHantTVsZ4NKrBZxnIVidcP9fFQfTq6+tnfSz2+mo
lSXXqqCos5kQr4zxGRVo3dMpR74fxCom88H9kN/nwVGKXspKxAW5gR7HVfxujJ8pkOeoG8fo971C
j+NT4lWnoLBzKNLf4EXvA9vk03vizkCNV67ppghalYj4ZvuBv/oR3OVGwVM+YdgH+YDXfjO9hanp
/Qqd1AUJjnPZVbYvnJUtLrMaDRAgTAlsaQ9siKL1c4fcdKFtXoN0yoX0nEinnH2uz84JZnEdo0wK
qlsfo0dedGlqokWOF73msQrT6OmemKJlM35gXgplEkUH0ICLH1XSRgrtcV+r1bc0u5myX6qW2Zc3
b9MzVza42IExkD6OSjzVjKV6rml2VECRMWkIigrGehJLNDsqssdtHWZqpKkIEROZcL12xZSh02v1
kW1h6w2IWaodHWPZJn9fXue2k1ggIYOYDYWzcA6JOXNVBi8FwIX76C7e175xZ7jgccZ0/r7yLTd+
u2xw89G4ssc5JcQAorw1JdSRi9BOGlCUNk4xYfY8/3HZ0EaDF+d9ZYlzEysyAzmdUfNk9SVMEHlA
Z+4kB8QtBGxajTNDe1Y0p7F5An7jkmVkeujycicgsAJF7thg4pDfDvPsUKTY9kDqn3UOJGVKfhRW
6M+xKsjEttxHUUFiCpFlfDBe7K6xgrHSIlZrClsnyp5o8HOWzglj79BFs1Jbx29ti9vXACTijSQh
R7Di+7CtnCE/DooIG73Zb1BYLRRi8AZgG2zFq4tuLHV0EMnvl9rk0m/TFTIvDNkEQOTV4KcoHHpD
c5B/o3VzKN3CF6XPmzu6ss/dg02ny6h+4mqapSsL/DEAzCWa7BjGbW/F3mVX3brU12vlvIaUQ01o
xuJm1DlFHbhlnAhMbH40dAAMXQZGBUCYj9sZ1NBRyS12+c23AQBEYXVrDY9fWca7DS4db1DRTcYK
Nib53uiPdX64/Pe3Qgd+/J81cC5hFFm6FMCBua20S+h5JIGdzEe5EGUKmznQ2hD37ZUwKQY5wUKU
W/ZSi5zSad6s6+pGtmPwTn5lVci50fAHEwJPUZ0YEJtJCBytjs+L/NSmT1XxlOr7y1bYT+avZpAb
/7HC3WdtmobTUKGx0MkNFGF3Wg+J1vGxzu679mcsylK3ve3dGudtVa9KRtjiqVt1L+MABQ7G2A9U
yOU1bb6U1oviHE4DOEPuWEbHCP6yq8G1XtCMd1K/OypnsqBohV6kDUazn8KH0rYvvq+Q88VBVsO4
HqXFVeVrM32p6K6nfhsIykeifeQcUR8kqRnIBBCFfs4hXmrId8MSivJEkRUu/LQ1HbWxwEXJpNU0
Dy8lByRRd+pLYKtw+MKR9iJxhcsmKa85WwHjqHVUBdJ63k/hqU4GuxbBuS9/ok+9NBOeIZVqCNhu
msf2uIBOLl+K3O7C8YSh71ywjf9yY/3XJSh/B9PUHLqaSmBTcv6p79S+FNr3CnQqale5136rK5VI
P/6OPUfUnWHf6N/PN+7Mj/Fd6eRMGSPMKzGFDGX/Dylq43+pOPF+5CivRVuaGcXYOU72P2pcrdMe
i4Nko/V0O98tx/mWPaRSL8Gryr182jddhvGzozOPj8nPlzVSp7d1gJfvQvdDeh2iKTT6l01s3sMr
E1xuOql1l4QUizOyo2zdSyJRjE2PXP197iPVRK0SMBsA/Qf6e9o8KeDiwJC5TUrBQrb3CrcJhpMw
zM5DDPRZkg25hCGzr3zF1HZGKP0fad/VG0mOdPuLEkhvXtNXlVTy3a1+SbSZTu99/vp7qNlvKkVx
ine1g8EAiwUURWYwGIw4cc5hK5KWE4GZdmQJNKomQXnRyPhV7lBTVTAzDKmMzq6yAQDAqHGS0Xq8
/mUYcovkMXaxRIX6LY9ydRYx/1EUULrPZ3N1JT2H/oC2hFoxumUr366S9qeO09me2/ReHXBly9nX
fK0OINULpKX+IWbFbWq1r/KA7kmq6v71H0li/oczuPuN1J3QTUKrdhtu8sW868Rzq2ogwnstRgOV
9cm7bou38/TNkEAyI+vxXuxST45+Z2kYr5w9Z1Z393tO3QuxgUQSnOSkfjZ7qgPlPXBpDSLqJRXa
9DiCh/YGE/+nwqm9JLeFxub1htirBE8woakD1wt1YORo7QpRxir7wXA6rQOUqge/rc7ZTHbCJ1/s
UNlRPq6rMslvlULhbnMTZzutr4VdEzzfi8ZJY5lPbmlnjax697RZ0OkRUpX4CYBbItJL6aTfa7ej
qzglyk9cduePkhDk7Fweh9QT31LTKaoz0re8acA5ZB4if7wZAj4dMftzXQxR22gkKTRtF3wuQYe6
RW086up0mGNexsx82e8XRG1gbKFdY0UbgQksLtFoxJCE07508EorSE6dY2U2r5PHjN27TaQCUG3N
Qjzn6AOsAAKB5C2CHppQ2YXUc+45tnsomGWRcM3h8Usdu85oOtzlAL/3nnAXh+jAZq74un7TfWd4
UTmHnHnlXYzRiIs5WePEmjF62TVQihgLLy8azmXEfHrsTFDuV0bqBKpf0s9AS1lInvPtTtQse2nu
o+i5rP97JXR4u0I4qAzgLqFn//50KX2XSUWJm6JVfVM6aaqf80Bn7HgBkCCG6WACMNL3NqQxRha0
krjkNch+FDc+Ck7vG0ERpk+81O5fHOJijXI9sc6jWekkknPNnugRNn/rDMlGVLFQ+bjleTr7WaUi
4qLFIAJPTTmgXCfDYgkovUwQLuq26tZYrRP0TDZbEMSz1IDfRK6EMLKmQ44yEFit3HnS3A4t4SzX
v4vFGJZx/WTlHQgqau/6xUeMf7hkLz+O7qJCSEeNrHbA502KW8g9vjTxYg8alAnnxC1N2emW9Xkr
qvC6WfZliIFX3SCDQiDRev/J+yVXt3XGA5rIHBjh9rW1O1fyx8c+MA9odP6RvOw4I4QTEdwh0D9z
Tnfmqfu+g/6dhLobOq3KycrC2Hq+vj5mHNj9feqba41qdHOFwmWh/tU3D1z9buZnu/x9emwjNc06
VkpsXzkU9pw+6b1lt8pJlf9kylM13KyzynmPsY/NziQVd/RaLnrMsgNYcjN60ZG8w7KviwPaeFcN
I0/gZH+8FcrvHSRNKysxCaw3O0RB45cB0qODHPJUs986fB8OAHTfcDNIIHOke+5tnLSl8OYJQQP+
/SXsTkuou7NPmlid3TnxnelEtyqPDY84+DW7VBTSx84s0JfG46U+rNWfschtbYxsq0IPt9k4x42J
TAFfzz+rpI4bnmLZWDcYC6xuivvEARf3T/OwPC6OEKwHQKR95ZB853HPMPOXnVHqkLVJMqibBQLU
pZK9sgehGmLMVs73nzlrl7VRZy0ykiQuV8Brx+lOSG5rNbj+9zlfimbIsxY054QFtQBAow94dH4V
pPGvPNfsZmkPadV97luheWQBtWPgpn/v+fmsZnoM4i7Yk1t/ToagaubSzo3OH4fpvOmN0yvj9wJy
sWC0NpxUX4/NND6VA1hDBXALRZ3dTDXn/LMj2uVXkf9/l2Wb6iBGkoByzNqXh6lLH02zeLm+0ewQ
o8syBJl0/EtTKuYCtBilClFtduovBB4CDhLX/E20KcZnSNJwyoHMJe3MUSFG7PO4U2NcAmA7NPtA
BP84Z0EkJn445DsL1KesBqXEKQCDIxGhBrOUnUL1nMCju1seww6JFx9NgQdVAucllFioU6BA/KpH
EEH+IL9O031njW7R+lPz3zMxIR8EYcR/7NCnYRjjoW8IZeG4HdLy1AJU2EvnRfh9feuYh04HgZqh
SYBn0MCMZRCEFpJOKHk3Dz3ED8zXLHsqMCQb8zAEzI0jwyMKck8M2FHJZ7etapznaE2XELPIIYAk
ab7aHjUeOIPt3TtDVMQXMKFQpD3i1OyMHnRXSPvUEw+E0UcNq+BT0ZeIfUH0C7P1dFs/B/fcIM/E
9yzrTo3SYxxNrtRyp92ZUX5nhwoM25IYYCfAl4qg1a2+qCrUXP+67gxME4QSCNNEGLqh28AzhM+R
7+D20te7xIKWxeIXYEq+boSZcFyM0PNf7SqYpYJ+35sOFvr2By0g2GduuYK9GAtAKkVDU5tuHVaJ
mUsgJfi7j949ZXj3QvnFnn3CaQ0olT+e4q9oj15fHc8q5XyqNXdyQwboKhNiFa3T9g2s8jBi7LTe
vCyOyjMgOSqt24ahRzJxYAYEzW1mQAkUbuxZDkk3SohEKTaQpy+1n7r1z+vLZAKCpN0PoHIOvLO2
KjfhKrNT/iDgyeqkHCUPjRefVwjibSkVcdN6aiIzw2SzOSreluinFflAqVmc9IZjhqbfhzSb3Cs6
3vvFfNp0xdaq37NacNyD6fwobltEfVTEf9/f7iAZnopawncj4A6MPoYEolZ+aoaH1ND/zwwVK0ql
wbx5jaQ+EaXzBsKUsRAfP+MBOxtkP3eJCkjbE4iskjmNM5lTTb83IRmB6o5ryAuxMvPu2NmiTpVu
ReCK1zE9X9wsruh9/7bcwKK32HYalIF8IBHeuLUw3jY43W36VDhtKBx4YndMD9n9CurQVYskdb0F
n0/mQJDDNfGm5uX6rjKvY0sHhBwUKhaeSu83NdbkXNJlpPKzvp7SBLyfMw6YpTqiBZmkWHGvm2O7
48Wc/N4cwuMG8XZcleIRyn14/G2BcZQ/lwDuVkV5vZFKnbFJMKMJgrPWxh0Y8Dgbx65t7WxQLp/E
ozWXC66V6gb6bk8JKBazn7iEZ7cIk6NZcXaOxDc6DQRgSTRQ0MU/dKuqW7sG7SUsSdLDob/NOjz2
+sfOGG25mO1OzDj2mOvbGaTDk9WMZVtLwMXrDxIgYfFRPEhH09acBHM7PIkilqfvjVFuWMhJLUo5
pqa7ws/Wm0o+jgsHP8IzQbneVjZCJ67keylulNzgmixVDjqRdZhkER8ByaCE3Iw6r8PUjGtdoSBY
bumpzqRQNJMfita74JaGBFriXT9MzPr+3h51J9ZzjElv/T+1ttIjcgIJdKxrqHchxsf4SnPIyzeY
Hca9Uep2FHERNysZ1xz6+qjGursWzX0s9QdR7920guIX2AllqfSXCGqSRf6r0Yaghyj1pihQ2wWP
VlffxMmS2ZhO9+Ki5HwEZuFHFiGJq8gyaMrpZmvfTRFoyFCiU/EySxw1WD3Bzr0lNG9AdeUU4YKg
3QS8MdZ/OTAXu/Sd0QHWYKRo8k5+HKLgdFJ/R+HkKZjENA6g4rv+8Ul4+RgPLtYoX5OruDQaIu0w
ztqdLMteLPIOJdudLyYo9xKkuI42dAlcoUXpuO7DJRFtWQJPrg6Rzn4Krq+IfUAv5ijHsqol0TIL
OYTa6a4AcTUxid285lFqc8zQnZwIJDwG1LwAqRG+dnNsVyuU37gc7MxHIXrckCZDUiRDgeP9TbfK
DbBPMvJy8UEP8rC9zZ1f+p2ENyEZzuIOxDNXtTNH3UaCVTeaQVjJSe+jDye/PJPaqvpc2NLxb4f/
DNCEsBdKGilmAWT+foVR3ctmHSF16KbVWZP6YUbBvY14aEb2udrZoQJ3b5UVSu4AtJClAf7nQIyb
8D+C/dHvwcvDyZi59qgvl3WSImwElEfQ+SgdGYatuj30FIYgewHXFW8fWbnmfh+pTxfHQh5powpP
KXqIjAZqeirFzm4nznuDGTF2+0hcaJc/r3NcLrWAwrRRlc64okShbxzS6X/x+otPUDEQgtNiWRIN
haKo/XJpAylfPU1On5ZMPq9dHADaee7a6KzNKP+XkiPVZii3FqcAyLgZQQm4U6in9lQZQD7YrYbq
Dor1LA7Ci04UMYcSMqqdpoYjINFDpfu9YfrDlAX1BLlUKbe7TXEMoX7sx5a3M8RL38dr8ouQt6Hu
hWIHfSsZ1tCvmDTEafk2uTXQbqY7HeVvCgYW+C9YRlvgvTXqO6RK3EWzbIH7c3WMZzGAam24hc3X
9Te0PuXnzhOCLogrW378b2P4e7vUrZRU3VRuY6+6yjg5irrcV3nuSSaPWupjtHtvhrqZRkMjt7+G
zwvUMXSxQfahVpt7fS0fz8t7I9R9VFaVuYgLlMYzyJnGY+XJxX8/RvjOBH0XJQuQWt0EE8pSoz98
hxqZl8o/r6/jY3x5b4SK06KYjIAFYbNKK3YwmpwYpksCjMydJGRaMgE9JBVX6wOfqYjeV7vGgwrs
x7HoF8wANSdDmaECzOu9Mx1gZ4k63yBlW2PVbFXXAmVfKQle1/+VTbz398cECDu3s0JFzGFGBlKv
kPCOp8e0r21tftHmQC3dmEsnwFsQdWALoWrlaYlI21wCsjh7G2bV7ztvdiWvwdTG7AjP1/2CEazf
L486rJGQFWORbDhFLnoy4CMMM18zbMMjxCipCN4e7uOBGQV3O0odXAxdmHEEHjAMW9+KiWI3aeIJ
8q3cH3stHPtjbIUK3tNKYseAKFxfL/M872xT57nP9ExS3u4EofgKyPNhWVMe1z0jeXi3pzTxhJIl
vZkCcINkhWiwJ6CaAVePawRT0HA7AZwV0QwAmgX2I7AVqO6U3031yeg5hM6Mouv71ZDPuUsZZCmZ
8zSBAVA6HsH3eERZzLWk7Uva9TdZXrobCpb6AG2rqNHcfNF5P4DlLxKBKZHyJaTtqR9QQn8NNF0x
HrJvuV8B5tbQcKbVFv0ayiogfLruI6wItrdH5X6WOppJKeJIrOLqWxhstRo/3iwbBDQcbySeTucD
gOmiLaWQ/9LgIUsxm61qEcGW6rs2At0YvTQraADW11mz3Nya/esrY/nKzh6NB5LUYpL6DvLfs37W
u4NUPV7/+8yUa2+AumZAxrma/ayqSJtXr/ERSh6j++IrmcpUEMHqn8KBKy3x9quv7OLbcdw5aKMo
qzCpJgY/BPFBHWPf6tB7qAtbHDKv24ybXtR/xln5gNHUP//jgilfGYzKbNce96om2cITaoAQ8rAs
R3jZHCituLJdOZbLFTFloM5McGr/4zhvRAy7JU9Ju1lmhX2uboiwiyTace0kX81X7TSd1vv2ZkNz
q4HqfQoeFVv6DBf/O/vUpbhWg5VGaH8Bv9MdSg+9wZBMD8k2fojPvTCI11z7wNS9aECaL9o2jTBu
34r5GVA5TXrRej8bTn33LYkTWxZfM15VnB0GLntM3YyTueDxboLnu9J0uwEUWAbg2HiN1i8cH2LH
t4sh6j5UoGouC7GIWU3NNn4RXMQSRjdr4SC+uYnHwxKwsgwJGiwyisgg4abBedKWJ80EbIRrIP/T
suXc95PTaCYniv7LsbzYoZYlohAKcrRSQZmftGrw8ghLTJ82/Dkbcsg++AdY1jSUXEE8olKWdIzA
FADMIBHEWDahHRQc80a9I+C10i8cifOGZm7gzhyVQ1ipOpdrnEEBPvV0/QaIgqr6wfEJzpJoIIZh
jrMoGYmCVBAtO7t6yiQM807e6uphR4ileMgPBncLQsplVRoVuqHNo4AgMsXneki/jF/QkUQoAz/e
o/A9vwctjc8D6DDfp3uL1L2ONGKNtQHvxMm37szjeM5PhQvpg9MCbOjyo/Kml9TnFVrYbrlbJxWx
wcxTVOBKwG0xvsQjKmPtsVp+aUWwdrfy9lO0jksRXP+azEiyM0mu5V20LrVCXY0GfTRNC2dggds7
EWxaznUjrHfKfjepkKz32jL3Kd5dcwKueXA8xPKNohxLxSt5k5bMtGW3HioeS2sHDaIBpgzhx6qd
t0bADKSSPkFVpOdm7JzTRs+2r4PetiOZAwNLAKhf78vmtlo47QLeB6ICiFT2gx51ONH5KQUEabV8
EJ7FKieR5a2EihvL3I7KuMpgE0GekD5DjmDMOQvhmKAF7sa0FBQMRKBUOTyqcg900MsgKxxPYxsh
k3Lo1oF4lYoUIItetLLEOoqmPpZJElYzWuAKb3CAmay+DeT9bYYKD1k6NumImTm3MoJlCy2ehifv
71OBYF7bVtDBcOeu9Y+x8+SKU+1jOhXqT4R4Bbk9DXKTCsPqZhJo9DXUzft8hCpeDbo+Hpc7O47u
DFHeK1ulmWjzhAeauzoLZvBbJ/OHn/MruQKzR/JGqr5xe0+85VHe3AhiPwgoALnSEIfdnH+1FL8e
JrfvBN6rgpkgXRb4gYwo60bUYLCTpEaxuQUoLC1vIukR4Ea84QHyuz8kEztjlHeDrsaSBhnBOjto
4An/GykmhrxBFeYh2pmhvFtr+14UJ+J9y61QC44++1KsutfvBObbXdpZoXw8SnJTnSvk6QsQWyXa
n0tsjz6G57w1bAT7ujXmDbQzRl1zUtYVm5jBIwASQ/N38tX456xtQa4YbpVNHDosZuVqvzayw7tb
VdMWqSxHBG01aH9Yfny0nPiwvfW5crf/ynuFsD8YINIAX0ggPafM5VNd5mk2gjU+VjxpE91MfI7i
kZMq8KxQV6s2GX05VQ0WZRXgp1nvJ1UIlnzgXEXsw3tZDPmUu71bM70rog5PDjU75Pl9GkFOKHmV
MaJw3SUYc/7IKuWLISo2qatmrjNe5/hI250ZzGF5qg55GHuRC9RPQEqcVZgeVn88iCFvAJ+3mVSI
itXNkFq1QNG79yVkREtzzmIeTSrTCFAGBmpTGgDN1BGbpa7JpFVFPglO3Q7RPZoTr515QGaeGepw
mWauVUmF9DwZj/P0bMmBlnIaZm/g1A+hb7cU8ht2XqHOpgTpRcQkQiYq+CAK+YJ52/AnGZ3J3NyJ
j3kQhdkP0zZ9IRgcyWufYtf6fd1n2CvVDNECfgPOQwVgCwydRkTSiz4GXmQrbEEKtIoDBGIeAOVi
hAq/ktCYJXhegAISXyXju77e9+MxLx6uL4V9Ne/MUM5hTko/b93bZTIcCnf7uZyIkjJI1Akn/vyz
OFa3UmbzXqjMSKwAUA2yUQUa8JTjJ6W+DUVFWmNja0fJ/db7YnmzbHbOk1tlf6x/LNG4akBWq1xQ
4ZaVdRfnrlLdW7x6BTvQg4XJRFEWOlf0C6DKmkoTjP+45fi9dQi+aQuEW+OIwezX7en6R2MuaWeO
CllbbM1tLOPpPStBvYleq7zoSsq5mZlfaGeE+kIgju6EmTwJY037Bnz/fZeM/lzqXrvkjhxbn8lF
L+bod4GWC1GsNyg0a+A9gU796HdWG6SDVtt5NXAeIcyztTNGHeBmnoRk3HrFteIf4nxjFQ8g4HZS
HviSmajtzFBHeB1kvVasjdz/HeRHJ4hbCwFf3JoBJcMVBo4bvHd0AMlo9DQUw+doXBCPRCjgVr6G
MXNANHA525Mzu5WX3yk4zUNgHK77IYnoH6KxhrvTRB9AtWhUbrdl8SzFSDi0Nb9btvXX1lredRNM
L9yZoLawjsW5tIoGhbP+oMUt5JJUe66OUXNYB07RjL2NO1tUKARhxCyqG1KO7AD6eT99bMAyWAy2
fD9BqmDz5G+xMwTxkyg61xfJPM8aCKtVqEEpHyRkog6E4U2H8ywsSDiE0QG1VxjlFWcv2QW0ix0a
KyttcW5Z5BmmBuVqk7J4dChOabCdtyOZjAChzKdy0p1J6qQtwhhHhbwiVPXxt3EOtBkDJqnx1/+0
gQrlJagVDxD7wZfbrBBkMVJ7tqTPxNzdQijnENamrqIFLbe8DprE10GiwoP+sn39HzdQqAQKmFww
MbU4xpgfsfPyZ6MEbV7bioYU4OX6hr2lKB+P7sUWccldIlWakbWpmai4CjjxZAcDMzeEDXsL64fI
1Q+gWrsrn8k8UAEieT/2eUhA8vev2adeEVPe6FhbDVes/lTRaM9i5Yjjn+urZMZfDdNA4ELVcTGT
Dd8t0ig6XVYH1Pcn3zzmSA1nP0Ftmnf9M28THVMlEBMG9J3GTI19XMubLshu3flZczDmX5NxyoEc
vr4a5pbtzFBbJpq4GPtoRsoU/WiaEmQML93IO69MH9wZobYMGEYJOEnc+nO1OXX9Y4NsXKM8l6DM
zL9dXw/PFJXFJGJkqUKLx3je/Im2b8X0Y1rCdLtVeT1l3sbRmQyGcaI2QQa4gmUjHh1Nc5HVc74O
+/bQMTNCULTmB02uXulxeWTIaNM/q5M9Eyx3GSibjXcW8ia3fwYxLgC1csDtdbLXd7FMxQ1DFuRI
xoiM20tVGM2iIyzxsWwH7zPf62KG/IzdaRKXLu61CGbK5ry2hd2vt9kAbScFI0dbzttOEk8/BIjd
dlLenpXFUEktgIhGYq9Od0DbONTO611++FuKhQszEjkGKc/fFj2TBwvIA4hNHvKj5f09ESmG3AlM
ZtpkIFCYgPnoH5gFo3nTp65GM5Agd81geka5MEzAZbG61VHxxK+8AMUusu0sUpdXQ+hilQHlSaJV
ARZ4pw50tzyA/OH2U1XDnSnKGZtCS7rRwlVcjdD7imSnTiIHs/bOdWdk5zJgDyQQA0C7aVqlDPQt
qzoh9/y74go64flguuqzFqwuKEJBIMrvQLI/3D82aRxkBfmNvNWRAyjzGLbZdiiHxb2+Lp4JKl+S
IDDTimArJhoYm3I3Kj+u/31m0IWiqgpJVQ3TdJSX19taSfmMjmZvmffQrXpcLdXD4OgJNNdhuyox
Zz1svM3OIBXl0yqJojdwIiF1FezGx6Mu2E5F5CgPBHIDIsMBK+WED+Y2gjYTgtBQWLVoRqe56WQw
A+KIZdVrrruGycWXMIPuzgIVn/IpS5RaQy5923vgqT2oTndHRi7vkbHJfgEGPZd3jJl5xs4k9e0E
VINGUYFvdOtTlMILhRtDuo2n5TOBfmeH+mSEjS1NFuQzQgXoTmTY4JN1UtTl41j29dzifCvesqjr
uRzrdpFGRAxND8fivhp/m5hR5BE6MHPBy6JoYFm6YS637hACE6G01+Ks6KMtNg8TWKdSd9Pv+5lX
WSbb9OEG21mkjnKfSXWKw4zuoAR8JSgDwGA5/tUCRr+e54k3aMU82Dtr8vvbWU/yvJd7FHmtOrsV
q8HOlWq1BwGVqGV6kVfe1BUb4LUzSN0pKNbUjWg2BBuBcgNeDoSVf/iZ3kYY3l6BK0semmPjRF48
cBzmbYj02s6S07/LREqMyk6gG0bDXc//NKt41jPDWQRofinSTwxLuEI0gwHPDEZ5edS3zGmN9Xdd
HdukPsWaaCvj8r1fYtFJy/VGSU5RL3udDJXzbfbGEcooeQbFc90WVPGg9Nbtusw3fc+jqeR9MSqf
0qoajJxbiRflXH6vlvRRj+Nbo4/vUwPTwJnOKbCxK727D0ZFrDoRtwiDiLhaHqpDekKR0ld/gz4c
erEO6cCmnR3//P8QQeXEYrrLHINkGAMKaBg1lk3q9IkLmYgToeMcPGg2A3/IE6rlWaQCmF712qZM
kQriX0DU6tkbSp7CB/vjYYJIxkcSP0itRbFmlTpkz11xUPyoHT1ZXzxlHvwU0qfzzGPmldlLutij
XH7Le7AKpMhO6yr203x5HAY5mNvivq9Nbx1wj07tzToMr3MUN7ZQ6S+ZIJ3UGAyQmXDQ19ofdM0b
dFDaqYst94VXNYDSF4m/Afs5rFqgDSZPdYV9RxpQNwLNHnj+qQgoRXPdmcgB3QQE1hC7ijuvnH9d
T2j+JQ5djFCBbxmgi5lMGcHqj35RRadGls9Cav7QLBNCRGAsndNDmi1e382JM0HGQGkGXwPCRZan
505KT1k7+Lol3Fqdcrj+49hf7fLbqBiJCWwhEzcFdam0shUQLS4dJ5/jbTHlF327DGVdAYKSLScx
/bLloTA9/G+LoOLUthhZZ9XItGVw+Cg31cQpxrPxbpBK+j83oQLT0Kr5rJQwoAaaP98m7q/Z785d
wBNxZ049SDtDVAKlNVOJCVTckcnBDAy/DuZ7HZoChCuATKFf3zbel6GCUDeLoElN0L+T6991c4PU
2hZ4GSE7u96tiMqdimZK5cJCuab8AiFFtwPSugykQL23HN3ugWUtXnjwRHbk++dr0bjPLNf0YpYW
tHkt9TnRih+KnHnjjHvEWJ6npeFsI+cI0aDPVVlMJTPwYNngFKlkJyrvKclGAFw2UaMiyIyMAQqV
OEOtN3rDQXfaQL5fbpSwdJBWOI29HlIUQJOw9NfPoWx2xqkQMUiVWGYCchlLeuxRnJKGmwTx6Lov
sgsAOytUmIgiFXd/Cj9ZVCdOD53s6B3U6Vdfjx436dClv4bmvisX53+0S8UOrcIUDkZa0dkIzUD2
NpAb4KZBWZk/tMU5bxoVRVqhSQeDVGGjGAiiCoQjaoiZGN6K2Fn9xf2pGAIG/g0vThxrIRTupufK
12dbO6u/R/8t5/UiL3fJaIPlRhsn7+WZpiKKVolzmkuAE2Xyn0lwFvHFVB/L7FRrj+vI41vlbScV
WeSpUZU1wtWlgIxp+ZUox3TijqFxDjfd9DUJQE8ZdQWhCwqLmW2cEhdkXV/q584u/RQCse1Xjkdy
whfdsyzBghAtBdKF5JA/dqldPhJxttIZSrvAXSB5oxvZ04MY8m4f5loBGDHRocXMNz1JNS+FAeYI
+KcGnM+0uEb6i7M05ie7WKCfuL2AUS2rh2sOqCoOz/kxcqMb9TkFxV95T7SOCkf9VOtyZ5NK8WK0
LhdNwgFPc9luM5ABm7ltjRPH9dmPl50dKkZvibphbBc5QvwlfSS8avkxcZXHebRHl/R09EcSU7g9
FxI0Prw0d2ap6JwO6CuV2ozLbj3H2nMvVI42gQMt471p2RCSnSUqQsdGDrXF5q2eadj9ufLzIHW2
o+QQDuDU5RHFszOHnT0qMotVVWPaGpee8aR7mL7/hWvPiV6zr3VqK8HfmNz/Xv8BOIWdTSpEx53Q
ghtkVUG78Gjpw/1W/sr0lYO6ZEbJnREqQOP4xUpmIUrK6bcG6iGq8jIBf6G51fQidTz/55zqt9fJ
rhQhzoIYl8gp3XpCPV0bv2dN9LleyG5JVCzuNUOrBPKOmo8bii2FD5XT8TU9EPokSbD5b3bOHtJw
5i5N115P0eppNE+Uw6Q9jNJJXs/D+pjkvIFndufssrwPcLpmGgAQk3HV3AknPSCjWFViR650VhVb
edDtzUM9dbGhOs2rmnFC5pvI7O7zLYIxpZuOHmTTPlf1rVQmdvkZYoOd18tUDJFQzh+XYlTctv0y
znfi2DtSe59yWwecWPVWQtitJVe6pcsloEjW6D7fjvXSYDo9tLg6bTw7VOQwodcxr6T0kSmbn47f
R3OwLUjrTiXnJLMfhjvHoOKFuOrbUoGe6A0/VWHYq/M2h2BwuKRYnGMsU0GjabtN6FN8o61woofV
653C1yJHvEsnVPOnIHdb0eZhINjv0d36qIQOPKI5VH0RqnqvO+S41BbLXd4QW9WtdigNziXKc3Yq
jCSxvJQ68jq3xeSxbiSuhEx5MFr3eh7CMUOjjErMOUMkEG2KWv825bM9qK8ar8LHxq9ctk6h8o6q
0LAaAoGEaAspKtaO6bZBHmgn4Qzw6nfSJK4C5XUNycQv/7XBuz9pyBGoeWK1zFFLEMLBJSSRsUdo
7Ugb903JA7DjmpO7cpxUoQLJkJsbGm3IIDNJcgwjutXqlVMk5n078hN2MaScInM2NzLzgdRjs80U
rygOsJ/dud19Oip+TGnTzBKhK1mPix/9IRzr8Qvgso7u5/dDUAS8c8ZbFBVGkiyJdHPFOHE+53Zu
1Tcb2H6URfCu+z3786igGAOqCJ1VKoaYyZpp2D8Q66mP1rba4Ei4boB9K18MUOGiNYdoKQukT9l6
lrejJSxOPXjz+rhNL0XKy0jZu/ZGhW9hpIQWptCEHk9NEZ9pbs7aeJ6q1N645N3/EgIvVuhvE8tp
Vk4WCYGrZ6EpMYXbeXFIZtMOn0MjgtoK9P5va6I+kTTm8ShniICWHkTWH004Gymv6E3+xscnw8UG
9ZW2qhhxZ8ENpOZVT04pdOrGJ5DVJznnemR9IMwd4sGKqXJZentR7M5qliRGYtQK0G3lw7Q+gsmq
mMRPXBl7G1Q8WFWsvN4QZtPxsa1vWuEo8Mq/rP3amyDL3C2j1Lqta9DGd8doqmyhL35YYu3lRoYW
eu1oo/F0/RSxjuneHuVxAKNWPeZ9gHwUJs8aysdkVDgmGOSjkF4XwQNjaiC/V+n5UxWiI1uZwQei
F9NZfCIKt+BZhblA8MK84KUMBdMNwyk51FgBhHi+vkK2Y1ysU29lZE1NVRS4J0rdb7dv0RQUvOks
kirQTr5fIHUVzeoAjeMJociKTbsoMs8EfCRWdLtrxyCpRl9VTbfOc85MDPvbXVZGuePWGMI41Ugt
hG6AIJX8XWh67/rmsd3xYoJyR2vcoHTX1Bi0Ljs3khvXUOSDOUpojhp5gP/BWRKzNLvfSsofG6lR
YswlKm/q1OikB1r8f9S4lrtxMO4816ACYLMIa2QlKN6PsRUMmO8u0L6cVB4YkmeGioGg152jvkDY
iArdXlcx6FPNEfQlvP6t2GZAEaJCF8rEBML70DH3fdZWUDt2O2sBV5xxnLTG2aqes2nMFqMMaY7/
2KFbHkWq/MftpLvmkDjlA2QTXPNgvSRnUNXZiTd/BVUvaHR4EIG3t+HHc3axTKW5vSH3aYQb4O16
NIBiRr05s82bhRSGcE9KeA5lqDmPzuoMh5PgdwFXoYrYuPYbqHACWZ+1zDK8jdYj4XwD80tYHzo7
d2P3M5nafqOpsDLpvTwkIBl1+2T9UkyAziTLNzTtOAGS+bDc26HiiDKlvbEs5Al72NzeLp4MTzrq
6O4knN4mO2Bdvh8VTSotXnNh0pCyLWMIDfU7teQJlZH4cO3zUPHDiHWtgo6X7G6b9HMc9XO6WV/0
tDyj+excP2/k2F4zRUUPUYiUFoNSeCVLsW3NXzRldAqQWfX37XBaIp1jjrl5yGtEEbxqhkzX1mLV
shJNxFeSqttWuE259C7MW2xngIofQ4vbK29QAyXySM1sk5sa3AS5DVLsw+IU58arTr27fCm84lZ8
vL6ZzOB1MU7X2JYI6iwbGQ5f+szL9OShatCbg/L8dTMMjQjkIjs7VAhZh1HKxwywH80GSiXQEEqS
5+FG9oxv4xmlREcGfaOOtlz8WjxITu8OYF2dbiuHN1rA+Zx0rS3d+qhcFSy40zwtOgmfyod3C6WC
hzzMZgyyM7xdq6A2bmbzsKW8m4AFEt9vJhU44hJMlFKKvKdGTXJ9jLZwqVvbiG5k47eqnYb1dh1/
X/+AzPLo3iYVQ6Y0EhKZkDnNTnWIjm1g3ve3EMgVMFdQHkjUGk/yY4QT+XzdMjOygBkEqkM63jM0
n0CflkqyLWgBapPuiIMv6om7VX81GmdXeXaoCKbCLcRNQr5aDz9BDWNbmGrVv0zRn+vLYR+4y3Ko
6BVLJSC7GcoAWWHaVZk7ffX8/0j7ri47dTXbv9Jjv3OaJAn16NMPsHKo5OwXhu1ti4wIAolffyfU
Pruq1lnX646+fpARYakQCl+ck+aPv2/k+iB/aeRC8umZT2OuCeLCXLHOGDlA3vr0+yZuvcfFqjW0
OilqD4q5TMn7DMDzJW8+kvam7/7Gq1wmTiM2jDRxg89iDsUcueevkfa2Zx/EVv3o9sWBr24B2V7d
X14GHL9YqhCwKjV4tmAMUCc/T6M2pxERj0MGj1sbhEN+Y228Lnu/avBCtMmKqfU9juk8k6Oobbwq
o/wE3IBttb0VZXL9qwUOIgd8B9SKF6sTpdhohx5qZyweNT/W3d4fPv5+YFy1rMESgHQ3kPS6WPXf
ysOuMiAAHhDl4T4G0RINBI0TrxT5iIbY9OD2uhUMdHWMvGrxogOdehJ2P4eKZ54JDQ12dqxvzKir
ntHXb3XRczJInBxZBFBn3fs2Ptr2Oih2Vf4oul1WPOber9EC3mocIs9P919+36VXv5qLJBPfC2aT
5cVcy1kJNkxVIbiw6bYOl2deTp9K0BP/vpnrAqkb+AjPpS7SFS7WJmIlowYEq7eiTRq59VNPn3h7
SvpNon/o7iSy9+Nww9R7ddWFOxZIMR6gjP+NB65yk8xmCMtVlO4GNn1RfRUlmfPYcbn//etdHSWv
mrpY4MvOG3O/bbFijYB9Yt1eTOn2903MHfRvoumrJi46MJdF6zUEiyKpPif5roY5NDc/PfKd6xv9
djVczEXqDGYYqMLZZbZ9B55LZQNbdNV/1isQm+yeEUaTDY/INttZ6+y7Hw5rwGcA+8m9ITUuRv5/
f9GX1ue+fmUu8wfaWoj5gw8d4E9A/T3ofXfmx5lHnMNwcEDGehDyLpzpitW76mydkP+/Yl8+dKtn
gj/LCotIruIsuulFuzpbfLC4zJgHALq8mC3CjVmjO99bBV/prwpcxuUu3jdod3qkyIqBomyBeu+G
lnBdO39p9dLf5JjMAwo3g1wJAu9MhtVqRJqKFQ6hDyMbiJRAmAAXch9lIsJb3xKwr780+NJtrLg2
qP/efpDapmwychbP2u8pAFQKE/r8xjJ0dXT7L21cSBUCbEYcRNEIQ/FPpAvWk/xVxl8k6H+z/413
Bu6Lv1/n4hvmuV+XfunM0uZMY5Ku4wdx7sOZksgNs8fbJqnr67vPbU5dm3D3Mn3ay8bYLmd4oj72
+aZqsoe4qVY9oScNXJ26zb4yjhCHaXyQ6UDCyf6B5I93Xlpsfr+EXHXpAeUa3GUsAFXM5RbNue5q
RD3A0EE2lsnCOUWo40fK72T8Sw1PtCxDT99P0yG1nkZrE6iD5SQ3toKryzJxEXnjsIXH8u1wooWO
wSaN0Tyk5FRV/ToJ5Ia6SWRTccP0eHVZftXUxVISCwvCKiyaq86WkbH6lcNv5bpenRyEIDMe3Ynk
+AuJJI4zfxw4bEe5f5jyc2EfqNz+/rNdf4uXJi5EkCKD8uDlsH/oZFzntbum4pZH++rIcEHWYcP5
xnzvMtnU9xuaewXmOFAf1sP7mWORfqGreVLUm1mykttbGFPXX+vvJi9zTZtqAFxwgFmBlCbfOihx
Y0m5Pu1e3oldfJrGbpp+mJCeRu5jkPQBSNB/qDnC6QBJvBKb8t3N7eH60H55pYsvlVI1ZEwjqig4
279mFjh97OuVfY8Y/M9uCBb4FVjgIe2Hvx8g1990ZhigSHp1sGe/nVKqp0Pn1IAYxAjfUHy73A9n
MtjsaY4NQFTRrUCLqy/6qsH5+qs9Ohvq2qMFXjTOP1F9DuIdzz655a3Eyevqy6t2Lrae2NV+yQYs
WI7ThVbKV37RrNsemNnA0lTN2WlOqbfL6uJYBu4NKLarM/tV2xdbknZ7ovSItvM8Dwt7G8dho82N
T+fOv/Jv0s6rVi52I8S99R3p8OnmVPlxm93H79PICptowpa0qk/lIblnUbl31vYufuo3OdhAgFam
oj4CuaW4LWzMDf7mD7qMsQ0S1zMgdJnHsIRA8zDejR9myc+/9/+kINUUUXGQ2+zYn63VLUnj1kBe
xsOrcVXAFpOaGjqk/1XBXa73zm7YpZFuQaTo725rd9fVkpfuX7z3rxqcuqpKASgIiA6YDCcLXtkA
XCgMViCyDwoLlgf16Opko8tbbrjrU4gDyRLuUw57ytspNJQAEyQ+HB+CSIRnZ1UdMgVubL8+01Lc
2HOvRhe7wIf5V2sXO6FdT3BWCQwzc2jfgxNx5+9TsDA2qyGac9TnrA/rpG+Yva7PoJdGL5alTqRT
X82cATEitfu5Y3dW8PH3a9/VXeTVi12sRHkjh1F5ADqzwfLtMHmEpe9G513FZHzdeRerEFyXEzM2
xIh+BYJ3LLH+Ol23COWQAEEpVvRLGimkRAxnufV/2Kt+O6/0ydm50Z3X9YBX73qxIjUZN0EMDvdF
ck0/2dv+BIvA0f0zh+FKbH0knJZfZFTdhLy4GsQCBQMwhghGZDC+vB2so51mnT0rn2PkbGaZubDD
OaDJhzvO+vOWU/DquHnV2sU2KlSnh1oik13Jj6N6r6zDYO3/F8PmVRMXsy8vevgU5jAwR9N3ARmf
fP8W9vTVlT2ARQUWiMDxlrXu1dLSB62XUQY91ih0FdvY8kStVU8fDUKaquaGknh1OeEYhGxuENLo
2y/EGyGpmmOzeHEfTEiQ9Q9VsQ/ELYi1q/MNziqg786cDpceaTJxqE8d5hvJkk2LGZ3E4oZL8bo/
4KWNS2+0dmhF+wKCW/3LbE0Ub2EFWJdRuzP37admRX5Va2tFHm4ZZ68Ou1fNXnShk3ILjLVoNpG7
GpxYTrCSyFf7/cC7pujC3weeb4yJmW/k7XcquNOVNSjAV7BNbWugGYc5Y2nY1M0ZxA+bHOaxzf9f
ixcrZOp5Y+wobOgKoGu234RNHoS5wIK5y9tnVeU/f+j/Ej/rh2c5ofuf/0b9Ry1Nm4qkv6j+z738
Wb3r258/+/M3+d/zo3/f+j9vq3jyr19efeu/vamsqz7tzaP62Zqnn50q+qVN/A3znf+vF//j5/Ir
7438+c8/ftSq6udfE2ld/fHXpf2f//xjNm/95+uf/+va3bcSj23xIlXxrfrz8pGf37r+n39YjvMP
qEw+AHEBPYxM+XnpHH8ul5j7DwASg0mNOnP8Gp0T9qq67ZN//hF4/yDMY5DWAxuWCN/Gpa5W8yXC
/wG8HweIkxTaj8fIH//62950/8vn+I9KlQ81Ik46vMtbaY5AxaYc3mX8EDDwYca+2Pdr2hsYY7Px
HExfik40RyM9eZzcbFgrS5YhmK8qpH/OJ5fCNqkXRMshgpzk8eWZ5dz4940vj0hKN27Xj8ibHjBx
bMCo1LoyTej1gX18PuzKyT5mlQHUqWgQfL5ULWkfmUVw51J/dfj8UEHh3x9J3KzSpsk2tIDRL7AN
Oy0FIckwPNfLRiEfyy3KsMwLcyzy2q4PThewE7LkVYRxPK6WZ5reM/WhAubB3k3o7vJ3+mokaExD
851Ks83btEZCRmOiwVLtKaUGuV8px2aE2lK4PcLAw+erUmKZN6PfniwYyJYb7bkm2wAXlnsI5rZC
qsSRSGPuJpeeMns428KlkZoy+TX2s3sDnrf3WgT0yFgtVj30uq8UaB6szrKnPhjarQb2RyTyoTxa
YxYcChLxtCyPy5mcTLe2MQxmLEkvGsE8hhAby8CSMGP/Ylu8GENwnGYdBFjnTHNXb0ov7g/5XHTK
RaJfkbj9QfaVAs0JTi7V5SgtJ7PituhCzAJ5WAq3sOWhyAXC85f6q8OlDvZk6Mo67del0PYdyTdp
JYr7pVCjU9zXbo2+lcF+hIH2EPQqJ1GWnspRsC0n1qmoxATTsLFXfqn24A0lX7NWh07q2J9bM+a7
rrDJRsW0+oDghE02qm+mz/1tgoSqSAA0cuXmJVJ4gyE4xTYJTi/V5VxVSbL1pftpqb1cfLnXIq4Z
wjgVqzFDtjorzYbYyhzcoDAHm8SYdC91R42lGy3150vLXXHnmcMg+3/d6s3Pvzy0HL26p+clEN1S
P7It6t933VCeiy7ABj36932VZyxUNAdnMsSdUI6B3meDnYQFkgvuzTT+pABEfOylzyIzxSnOU3p8
KUqWsVdVxmQQIXcKsSPzfePkNeGQyHJN/WEiEcx5XyslckzWIT70mR8fAFwRH1zLb6MYMBYhzQK5
ZhXLHxODqEotlHkkYPtbBWl+iwxhYSV8M3IDz3cpFmcYkjz49y8E5kHbLIarujg7AMs60FEg9jCP
j+3grynL/SFi2VcxSvMul5O1k6MoIk/EPHQhqI2j960p3PqOIDDcCbv5cKq7cjfF6s/nc1xuWdo6
7xznUZi0fWd7FQFhoR1HMXV4EU5jMhymPsehbjxnXbmDBkAGeWraoj97Qicfk1x87oryroIVcaOd
rBfbkvnijMiEfJ+r9LzUMEBf7WF/7ROv94XF3XbZM7MV2IeogS3qcl/wTFMbHRTFeTDtLuZWcppU
2HoAogZv0VzmzJGnobXk6bm+HIrB+wRrCBiLPZmvszodwdLsy9A3qbprMvU9TxsRaWP/qWuKZczq
jqMFNkwxefwhH5qo4MY6lJa0Di0t4ypcDjUyDUi0HHaxzatwuev58NUNXjWMkWt02OpJR1bQt3e1
ydq7wR170LW5GYmmlBxV14DLKmDq3iEVJWHAxYdKDKAl4z/zRoP6UGd+dUpkbv11mNqqOjnSBkB7
naShbEV9Q9tYIgled7dvQ3+Ew8iDxEzQ4xcDMc76DOAgIz/Y4+hHJXXdw0shbeuvqq5rVoYv9eUe
2Npw8uL25zuXkx6hm1QDGPPlluXo4meMqsFENbcMEZe+bkW2rAuB8uOtaWH1p67P2zDLm2ztq8Hu
wlGR/DQ6EusqyD6GQ9eWEXInuny1XMlMgCskSIu/btJWVe0ZTXfP55an58JvZP/XMy9XepHDKCDp
fbL8DFt+Zr7byiy+9rlM4WuqkarTuV0ZtoWYDkudzieXKqaku8HynoZDP/UfwA19iEl/pI2x3NCr
gzZkRQpjjjNVK+UI99NytJwD0sHHAIFH4ZCaeyTpr5s+46e2Hv2dPWb3S82aN4HlqEuz6YYywC+3
VoyLAJurA6cQYLFtfqHpak5EPGYeO4ytAabjNLoPYhidUBRdvmOi8h6Wc87kjBvPU3D2VbALgv0k
MWHCNYYFaeSdArrHKbEgXM21Pia583yh9uvk1EGmqQYh78bcldupFr9KBZVaNUIcl6OCxJxEsvMw
Nd9eGfwBkzQjKmRJMu2dUoxVSOvSXiUuA500UqmACth2waE1lB2ogjxiLI2bhvoTd1t+yMuJHy0q
+bHrHJBTuhnojOfqS9Hq4HV1uQDZgR9b5PWDkmQAhBmRozw0NFgxFugTgoOAfrEc9og+9Tcy7oDO
Xiss4Z5IDmS+qbK7fCsd/2ur42zrd80nInl8zOMpPpZA4ocN+e+6Brnl85WXc1mikYNGeEiKYIKy
5JTIwJPI0ZVx+Yi40OQdaKKHjbT9MWx9dy8HFwtP04y38GG8t3op1gzAqBLC8A8FYZfUihBALUC9
gWuTdqb7IX1AWkJuOdhz0c6C11IV+p4NytvnnTh1ulnbAOffTgIUvdgGqi3YwMewBpTOOdEsOGs2
8PNSdaY+OVoMQfKu7R0rPWPONWZTs7aKdF+16yYjWArsbHqfMv0OrAIcGMYkPeWG5iESFoqVtGM7
uhVOtCQ4vlozn18bDGcUfrUAyyfUtNc+hj6oRTkMntp0XTVsAEo6voudKT1lrP3p+0NIYEMpsY1v
M9/QCFuYg4QxFGwuJstne9v91CJ6/uxXpT4nhf3diacSAMmTOVTx4Ox77QYfpkRlYamrQ0L6+tCX
pjw5eVGdSkG/ZU6abcF5Z07LKBQYZzdWAH/Wvi/fkrGZ3JwTAq/0hT2AVW4fu/gbNoCItLZe4ad3
ZC4aMzDAn/HvbZyrk8kT5F8OLpbAueogJ6WsA+9O1sj3B9y+OMKDbiJVjY+jOypQ7HjWrmQOegl4
/3s+AaO57vrgfimwfByJLwPEaOGUVCbeMwmnQlo05aexhwrU9vzOU9wN4xaTP5ma7MMYGOdusu9B
Z5ul/FtfueYjOLazdTGoKspTAV+hRNNtCUEJOPuQ+W9hnl4bEsiSnx2tYICyoXK/HRK1VwjfCoBB
N4Ic5L6shHwu3LgoI8ev5aZSwXCQM8FGy1u6xWm3ZmwtK0GPtvbtMCgoj4Iyi1faG4IHX+XBAy5C
7EEQkk7ibeohd30ion3IWncW1/BVfFJH0lafg+yz7xFzUnlXr72hwAy55cu7lFnnYc/JTGM0bwgY
+RfaltNoyOgBANyQFcG2rqck0Lv8ZoygbpGoV0V7WopMuHnYK7zzy7kxb5zIJoUbibEsjp7mzjoI
WB0a1XZn4iTQ9ymwWdJ425R3kL8Rt5/SFk7CiadnqV1MgHTaxKmWJ1YBB3UEZcS6qJvhzhWmQWRf
RaNKjPmppXW10kz165xyueJNr3buQN0PiSh2dd7cCT9eZ1Z8iyL12nyBYcTDVEFsko0OuhgCQIit
tOHdRo/oiaE37smvnXzdNQ6oQJhzP1nNeMy5rqOCUXFHdO/u+rj8BDNbAmDMUukV8Upsic10Dx7b
KowdWVZhXwzkkAZgLbMC/7GUrHxP9I86k+ydhlQxJsgNqRtzmIa8B7+D86HLhT5aAYD/AgeM2km3
bkwBRq0KSLwsGZyHatRfsoasg7QvfvhOtRnrwP855PVd42b0q2T1weq/COj6LISV+PcC/pLP/3Zd
gd2Hw1oPYIYA0R4X/YQEOVu2pOg2g3B5WJiSbVhnSETc/L5mYnwn4+YRkKrlCr4+ZLuUdXKwPPtP
vKOCnBTHEIa0f/K7wNqPtd7G9ZDcJWmR3Mmuu7OF+jVC4j5VnRp2Cd4hKlk9RlMx2muqS+suIFO7
+f07LWvh5Ts5HiwQWCkRsrj4Ul9Z1NPJSVt3kt2GiM6Pej9Yc8spIQYS79TVdXCo8ynScWqd+m6I
TwqCzXPBCx1EHkn2MMglkSot/TC1jXlou9Q9WzAfZHEIRBB+eikCRdYTbVXkDs7R5qfRy9UxS4Q+
pW1TqHA5NLbUp3EuphGsCzrVW5urg1bEmwkFxWkk5aocswLavGqiVKgzwHXIzootdeyKjq2UWxMg
lfn1U5dvKtnmJ6dmzZq7I7w5lTccnY6Bkr4f51fVYTerClbMwI3geNY+Qfz6XW456zhv2i5MnFE8
uDAlPRdgbPzh2PoWWMtFgN4sj8zjCvFoPnhx8N+FMqNg0JIWBvwmR3dppBHChNG2Vnw/hyjuhx/u
NHxOWGvdjb1r3UE3jw+WCk5pN3rHROnzAEvEfsJ2t2fEfJ9q1z8thf77SPVlGyJ+g60RopgdwOqy
UpbKTuNcZK15X1UeMIBLo84pa5MQQPpbfN46DOrm8cagm8WMi0EHq5djQ/ziBFbciz3HLxOmuMFg
Hr0JKWnw1oaKs/Fk2UG+EUdTxSHPePnLiOQReRkg225OWTOuHIORYE2Wtwd15i5pE31u2X606vJu
onTY9K6q9xCK1/FQVzA9UbX1mMeP2ag/saygx6Qp4cur2zaahoFvuVdmq5RR6N2DDZbmuXA92kde
U5jICAtKxFyoATFmrGbveVojmncuamEAgy+bs0EcX+h4EkyUY2/uPWM25dDmT0JizRqD4SFPO7qr
BPQ0xImVEeVjv6LV9NFxKytMp1oeIOoOe5pYsKnROr2rJaPrqkHIZR4jMvH3fb+4FS/7HtMdnU59
hCZd4hbKZJgg9sXNBorRLtZINrcnMu4SWJxNzYuId47eMpqJ0NHyR8+C4R7ujkjSYMNzrPnVVDTA
AkFqayfZN+lBA4aAF1b2YJ+tCcbLOCiDzWjiiIMMFFkuZi0s2+wH/oD4V/9o9XzvGSfbJ0aVIVW2
OsDEEzVD7e2Ipb0IGfxA8OdrU9Mu9IoSXWMBfaSl1W7QyY/fdwe9MhSx6jGGgGYHnXKpLbp9Pkjw
orQbnzr4A7rPVVuqb7nfDGvLNfmhsIOTiEV278QFyCR1EGwDHmTvaDeoU9vxlbCrXePXOcx9TbJj
5aIEgT6941ytp6mSMLfbYSNp/YFMOgFFDxcrbQ8rUZnvPULvd8tGmGHIHZi9NanxDsyrHzmMqjSs
ZNaGNe/8vZcXD2ZUztl4dfIORu5u2yAHTHbFGFqx2z7LV6PxvsajoBsN7tzDMBdgXiu3vkYqnNTe
YSLUWidA0gj5nKVhuY7Z1qNU67Il8F8wEzy1NA6epmzd2UUIkdk9DgYc4nVayBuCOrlQ1edVjzg+
gqs8GBNBpnmxoQL/x5CGW83GTeQexKflExPtn6Um4JdSEqt1wlxQVgft2XdSoGrH9rEtfLXrGPHD
UiFTi7TD+7LJTmnJt7JJy03hcReWBgpk6hwY3nXQfCY9yVfYzya4Ib7AZuS9qzBJh8r/XtYkPefC
fgDwQ7oyQaG22IM+tapAVnDBstC1pCoj0SBYR/o7qIniYDVBHCFaEHt/+d3XuQ6bqe1OLHe6U2AE
P07V8C4RiXPiWbtime9ukauUH5fCtfIAICyeH02uuoXVvXTXxdRGppANDlcGCRQL1Vs5LqlL1ZRk
wtTuKRTKkSRrBYglpZopsnLoIWlj/dRB86UenQwSeIYeHli/aYps2I4zT/zI36e5jyW5bpBGW38U
RbZV5TQ8tm6Vbxw8/86PW7nz/XUHiW8Vt238uYRiEdYTwqssAB95jk6wW2OkA6yK3jd5d+69QZxb
4eCrDvJH2ma3osrehgVg95yRER1E13Pw2cEDePHimE211APGEZ3IxqmMOoKU3Ns3qjj3TZpuest2
o3zkQ9SZkZ48uNew5QV2ZICNuQIachGRXnrvcvN+0gF4d21Z7nrhPfT5aIej4XCKjYU+C3eku4bn
sMXHiF9iRXHfVC2IbSy9yQhUd1+kZGNUk+5trKe9FHANI/wDfhRufqBB95Oe3FWr4Z9A7/zoWvZo
g9s8xFcuNmOeDuvEGqt3JQnd2T9RBaQ8IFoPbg++MVPFQrdJ1rGuoXTp1kvDKkMaQcARQdMC/TIh
/kEh9+TQN6zd/X6hXJzobwYXtEMk9M3TFVCU5NK67ZqpywaLFhvBoe/7DT9LGJbPVEG0isdWRksV
kgkQgHwYGsEKbvyz+7ictrPencLlcCli0hVRYoFw5fkc4i/WEtJjlJKseqyQhR3FFlEbrxiqx+Uc
bFL2aoTWtA74FJ+Vo0qgfvqGrbK6B/yuqqaHnLsVor5i+4cvDqRWNoAlBv8B9DzDKhUkCQmUUVhl
bfgbRxjSliOlp/s8oNn25bzrxW71fJ+h3S938Md7gy0krOqyfJdAk9r0wIQ+9LHozwlJAItOpuFj
JdT3uu/yfQsfYvIAFQL7V9oaWMyMQhJDxj6aYVCQYmDuacuYfZyCoQnzwe3OQ6LrU23Ix6C1va0g
VRYVFtOHaqIwGHRFfQ58cpA8cGBWGOozUJ1y4FZRHwy2PEZYY9ID6w5CrHMjccVZyF3efnhwNVKH
EWQyea536fDxZSUtj5bpBtQ5yVn4bDP0TfHJU2W705bFNgb7+hfafPBK2X7jtJzW2C/ivSz86b2V
xg+d57Xf/G4aIi9w7bNbTndSS7KLs4SvvbrjT7phVeSUavwyjcN704pchAhKDXgBNsogn+7E4JCv
NEmDMEWK5HvRF+2aWVweHdKvYKqS75LMP/tl2twtNbj36y34zpHeMtbtPYTNzaCGxAmt0kckr6js
SCq7vnOCxN5hVCPr0i3g0ZTiPQw/3oe5BnUpPzvd8Mk0Vvp+cPLvgabB6bk2Omrd5TE6Zb5o6QHJ
NF6bh0t1DGAzasoh4pXxHjjcXzGkom9EJcO9gB8X0m0g29BrOZBkpUUPdhHYJzMXpBihliChKvRG
Y58KDhNJOABTa1LuJoAb9RFpUfD5MDJ8tVLr2GNc/1IW2PdyK/juQUcO+wD6ddZ1CLzEdn7qY1im
/FilW+bry8fLfPSXx5NM8e9+1zphUMbFruyoFQmWwmWXV+IB0I4Aham7+ER5JfauyqvDOHGQ/joF
uCe5hqeKDXRNQCXyiLlerLxOyQ8FaRi2aVN/aXz5I7Ez8wM23z2GA5AaFf54q+sBcDMWKydv6c+Y
Nk+dcdoT9dT3sksQe6B5qg+p0+rDcpT/faRFdwuU06Fv44iwjSBGBEYQG3ow4r0Qcv52/6xoMg3M
twGM0YAKhCSkCgH3wLZl3sV3/ghS4LBLc8BfQ0rCYIEpaFWUxjoX/tNyy0hNsm+a4H3XwOz7UjRz
lXOvO8SmD1/OJxP3jmC++uvepeq6aYzgjfmJpf5y9yizJAqcrl9dXLAlhztauGbVB7k5Dn8Xfqpe
V5cLy7nCEu5BKgCve0hELwUykBzifitiN9sh/izfDJmBlCD7B/ClxE8WOBHvqN/Z4XKewN4XeaVj
jt4o9J002ORE5Qx0U7fmz3HwDvCcuXAKYkwBAlrU20UJX4pRUd1BqoVSXs6yk4QPal3MVa0RxpB2
kK1my3IPf2lU+jD+5C5rySHXbR8NuYAxaKxzZI36UB4MNLxuUwWdE8bCfKxdXp0Gu+if4r62ztrv
4YvR/dNyqnfGmfIix36BKMgtUIj4SYzezpDY/RojbirK7cZ5gAbY7TqYF/Ze2zj3Q4agLsvGQgNP
7LekKkF3ldof7YFRaIa2rELhS3oACxwH52uqo0SkTtSnefmjbN8Hqva/9X1jr+KxF7sBARHrzKth
z4N4CheWN2J69XDYtwGox72+Oy6FbcHHWwsGKE4AXHRHZAf/dYVV/axszvWhSA5jmtS75RGnneJQ
lXCV4+/kkUw8K/I09eRdEqT+CSHJML/zTe9h26U0aGBGLgtmhchqGttQUosdnw+dZKz2mWIbIFHh
Cs1h0V4uv7pnOSzyNAaWsoY5XPuiWS8nic5u4bz++/aDmD4XPMU24OQohWD7dlJir0zdTth8TYg9
rZ2khSo2DZ0fUo14u8oNoqyD/XHKq+oBvrIS/GQ4GuO1B37DTdF4akfGID4uRW6ZfJtbFgSGVMJW
OMUQjZdDT4ikCKWrYa4dRH1YTi5H2q6xAhOGMPJiC62sA/Mzihrc7ehhEPtmLA8TUBx+tNu2XFEy
6AenG8WN8AI2+y1f7cMuoQ5CC6gbeOCZhMZ0sToVnklHHXtsryjkAbMqVNKuTdLybd2NZRjArO2F
OkDIucxF1NXTXe8x/nFyFDlC7I0RhIBqxnq1BUC1WT9frZA1Zyd2s9d8gOGaTy0ISYP2aWqSA4IA
qrulBiQjuPO5/LjUdF53T4ZIsXZl4q6Xc0uBcDyo7bW5Y42vsFiJFXqEP5SIYvu/1brKbx+bucDd
o61hJRiRxobP/rEU20Sx5HvaVWLt9GN1DETuPDpBWoe11yXfA3v8sxh766l0q/dJheD7sZfnMsu3
fCL6YSliPzcPQTl9YbHsDy/naeWSNRv7dEUtJ1v/Xlj2LvBTCMD1bCSvcTgeEBANlfPC49B71tS6
tjPtZW7kOuZueaphlO7C5dBKJA4RmFKdSJ3Ga1kjii+Zq8u5y9uDzIUppAlkdXI5OGFqkSRwZbz9
zeXJ5TcGv2GIW+oQuzEHy8FZ5e2mCVbQJbJuObcU5ZiOiKKe74Fo1Z3+D2VX1uQornR/EREg9le8
71XlWvuF6GUGIUBiEQL067+D3Lfc03fuTHwPpSBTi122EcrMkyep17nbvK7geIXqrnfv88y4W8+8
6ohVjcRnE9iqFEONbXfFUrizKwSznKRsY3i+FcLDRjQ9QRAXp6n80wjYirpzNzdGtMrY2xX+8ODa
VN5U906cZ9J1NQ4Krqf/TLjPB/7RWcqW0aXpNR1mTSNOpE4TPwSMynQIBeCulzG1F4ogCThso61G
hfe3KY8+hKrjSysdsFbwP402JH17CnOw/RgR3ga6qXVfrY3YetJK4oIXy0l50b4aSPhAxsFK4BC3
Nwp4LLjyQhWucl+gbsDcbcbUHUIlPqf7wBPhKULQTyekcPqdNZDLTTQ9Mp7CUzs3Wro8ybN8EaR9
v0p5bB9NE81X4eCEYun3fZEMVRSsmYPisWkxHCqSNidui/akAcZRywGH4IUCOnJlekwjBQBoibkc
JyfY+CL8ctNNLoxJh0gcyXObPpIJDweHkmc9CedZ+fkyAmbkyUgoz8xgc9n90Yil1cBF0NBsa8QU
G9fGkZ29NCLpP9JmKC+eCM6+4yLANNV4DtatBzSg7lG0xaYcD2RrVkrvNqZyOv5gOn4Z1+dnpDq3
D7Sy0mNb9wPMoch6BcSv3Np5R1dGjBXVSwWP6NaIjouPskJps5MRgQhYOrYadjFqYSXljGgwTWMg
CMCX5weLPvcO4hdJToYnF0Bu/ZqX2PBKv+x3eeP4OA9xQcF66aP6oYoccK3Y3xjV3VbxEFbIMPxs
QIRVOGVx+U0dVjt7bMh5/OvosX4jDQLAZj7sgz21pNxPhIUnYrnhiTl75uGWKr1B4gc0q0xnxvtp
2QofwY5Qhj+7BS3xK8MUD5yjt3E/VfOYiVmPFFEPwF3GE1yFw63JAoie3w6bEPctQXpgg9/DDsEj
/OfgwPAPDI8kuiydMF+SWj+0fTclXeHYCMGgsccO1n876J0R08FrLj2QHV0j7WqRpo7EkXvqVsKP
p2oxwn3ZIE6882BTJKJ4zqWX/sF7+YfvAd7nWCgbFI4tagYyhx/gx5nWxBf6KqLgHZbJwk3L7mIa
JQGUg+e3R7S3xIlg7sCXB/Dc3Nw7jM70mg5PAOF8nyE4yfZxbIniK4k7sWg6FAuYq6D568AbCEAz
OUMhEtvZD5x+zWH3H+lEBajUWnGOg3jZ2WNw8IQ7V7ObIY+zTjciOAiYNnOVCAyedf08zkjTPNXM
p3Bb/UsIwPHno8IvRwnEPJCo7rnIncehiYBc5q9nKstHcKXNh3Q9lgA9AWBXv4msPhRUiqe+UyEK
heoVqwLxVkT5dAzbFJbPyOs3LoNsEyGMvaaKNhugwvOVN3+qgIi95Vnm7QSQ2n7yqYtRsnhH50/b
qNh8xYPyLY9LCxEIdesz6s85Zp1h/uqM6lOPz8Tb3Yd+6gN38HZGct1u2pbWgFQdf5J7+NjKxLYr
8RQVij/FiozLCWYHDGmIpsMPxweFB/gRvmr+hOOfPBfa3hrJjOoqCTQM9/3FfSFNYScXVVbtzJCU
F89zxgLilAVK4s6NyvrmIOemL1S2qOaYpeno4Oc/RF1K4SGcB1Y00NjuxYp6Nr16UY56KJ3v7IyT
39OVe5QgNWRTDaTUOFUkcQCh2pnBtkytNbglGPxD0gXrdm49ApeWPvp9ES9rR08Ik0PHepI+hqxv
Eq9ofBzuIZqOoVfLHoSlFzOromNxRn3pbRg28EWqql6qNG4f+7ZvjvUI2LMT4BT3KZpOOY8oI4Tn
5hGZzzCC/UcUcCk/mmFGFWly8bq6exxxUmtDpwBwczblRqyxdEQcoUgKXASJO9t/t67O8352GWXL
wfS0Mcpu0M/K1l+QyB/U57gHCs3vHzMdOHyvAMz4l8O3+7uHGQgxHOngUgcmH9bI7zmtte/mAHsS
te7hYF/7+F8O4WdDtXXqUf12X2VufIYHNl3IMLt0UqOGTlkGT5UOATVCtdVEBC5QNXL8w1VF/mpR
HObA3a87VBJSAwLrQH6R2fyL60IlHFDsY4xSR0trDqmlQwo/su+8IbvhRzGGl1S6+TYK1Phomiz7
Oui6fkBBnx7xuEr8iwv4d8Qt6LwBj7FtRGwdsJYgfPjXbcPHOwgFoqdrt6tLa9lGmsODDjw2DTxg
59wcWBgOGCwTngYyvHK3VNjYqu3+pGqOU1aAyGKJuAco+GE0AzLXhpW7MX6J2M1xIBO1QryBIhak
kTyrgKtxx3TYMyaHfca4t4ipAw+BKF6KMZ52mmR/ZEE6bMZaxMeysT8G1perjIbqiUVdnYgJibJh
Fz05SLAcFUVEtnaPwCZ7247CJCIObtXWvdTx9ORxi1x8YkW7sAQdEGvcC+HOC/g9xn0XeuLB8TQI
NcbyWFIpl91Yk0uNmMtOZcGXRo36FA6hPvlzkwKXC5JLWSQE5lDCu9R6oyrFl4uT475J2+zd68YN
fJLh1YUNB6N1+jDqofUQdydNtDKTAB+fErsj4wmOJv5W9JsqGKy3nqXRGobHVtV+dpWNTiywrJeu
RT7KEtgs2FNs+c82ze8mDbY8uJMdDyAF1/Vggc5pUb8gRcKo7OABnOR6Yna1HqJwOkyfDaqnRgvN
YlB7kqxMGOkQe8vxoDbeHDKG/ATOuWZ2NNwbQkN8dWP8vYZ/8ADMUJFwN32VxYSPt2zoWadWdkZ1
oOzceqgS9c//kIlY/PoURH1R4F0cOLWBAUDy4G9RI1mCzT8cABNs9dgnaUXYyTQ0zwpkEOkCsNwi
WBvdWPTZAVxfK6uv+bUJaLtsaJ+u22asrq6i/cVD3qbdxdUVTojhOHFV7KKGIdNyxJM9z+Pw9NtZ
PqjYnzj3phvH0pmT9JGXn0r1Q+dTdMYhIjqbqx7Qmw0Oxsh8mDtMw5u0WIRTHK60mUqZBkEF/JNL
CzG/8/C9QwAGRI/B9IBDXnTAV5I9DnEv1mmtiqRRVXP15AgDFD8a5aAGUe8KGKgp0KdLc2kaFXts
QXL4Fe+6+USBqAZn/r+YzOF/OV8D4PhRYh4bWABA7u8xPLgeBxT0BLhKB3Z8CcsnNlVwEhYxuzV1
rNqV0B5f1FkHej8ZxcewHvfV/M/ZUym2oQYFPLACgb2AAepuPaArF3kAOuAwfQX4JzpEMu8WXRPg
hk7zYUVrEMOxWm/tKo+TKcoWABK1ycSW1hiHy2gsqw3zx/CZsWzaIMKil3HUONusi1GTft7rAdUI
t9SR32Rmue5NZzrAPLgEhU1/NJLlCDgym6CCS6ToVhk8VisB9plTadVqFdoNW+R41B11BfSjtuBB
rAoEqsoBbIaON514pRcCvvqn0XVEgkMn+NcmLz8OjeqfJIL3PKRtMtoFMmkqibLUnHuJdFKxVlOA
RwxgQnpOKgPbp1T2pph6wK+BOIVRMFkf/+/bCrl+NhzDwFvaKJkwf9G/7BPO1HhDLLp2nUXNhs2g
cycLCOAiMybdyEAitRvsM8+NYvV2KNghlkNbJh0Nm314v6SEtXujrCMOuooC1SctRpu98Opmb65M
01lxuE4jfcooCBNRMBVDLFBCb2LkTk5evaFBTbZZi0ftNNsBOorGS5tWCkkI06qf4cmmGZ2wOg5A
TCVN5R3Kyd7lJPg2ThIBNiFadbQCWx1piMaIAcqXkinYI1e9Otwbnbpyh9AvMpYs4ERTV8ldzAB8
H1J33xDHRWpfmgwhvvCBVOJYl47eEoKI2D9/E4bt568bXITDPR7YCCwD7m5ywn/5Jjzp2Vajswap
LKjC22cAams/5cu6p/bSt6LsMXUjBWPQJ9s8DsAPO1HEHoPi7NWqPFsdoNkdGMRWgUbCU2KULS3L
s6jaYMkG5S96l+uF71tqa8NUuMi465IOe+4LzCG/BhVVne+bHp+oE/FgraIhu8i5QaCyPs9exz4T
p75txKnS2XTgJGwAnkY4Ak/1Z9JMw7Mb5vspE1lC+4Cv5JxhIea0it7kUWgbUeSknFMsjBZQhkPs
BvmBchZfvKndRB13jiA9jS9GFdOy2DNnfEPpdidMjG6UyApVpYsdYZ51H/w5P8SJIYlgT28mINof
Kmb/S37+f52t4Cn0gVhHUrPtg7jk98pAKIvbMxIH9dryAbsBYUW6diZveO5BlrmzGhs40FlkqPYu
omhrvEHYKsjKmjKEf1uR9HP438B+iNv4wKmMFaJmHzjZAvBey5XtFNY1KHNra9IHTVNRau1Ht/LW
eQC3xwA0zhNwwjGgcN03aue7brLFztWj2o01DNk5x7jg7honxfbVx9eCA41clpalt4FCyk1ELZRk
mXq1j8Py14YXEhl7d6UZk8p8F5FIb/L5/DiazL65MeJdV1RDWCZ3+d5dyuJP2tX9jo4sStiIZ1og
hVyXcS4XXRUPKyDfi0UvHSXWcY4wI34GYV5wkAZTmEfgC9jJUtLEWCkwL9M1nMvToglw0nNsBuJa
m6dnS+p3OHmAyJ8kMiDqyHkKiiZJBf/yz3esY5CPv92yMDA8cLh5wBeT3+FofTuVUygjcDQzni5C
FBfbyhBO8FXjRofKt7tDVtbAnsNQWTBHU6R99zDVVfPdnJFFlLdrFuXPXeAMAFfTEdseE0nVTU+C
AZjRTc0+j3u6p2zRzruoaXIi+nXYFB9wFI1nWeMjLEanP/FYwy2pq7lwFL5OUJbsS7noPWkvcoKc
dBWM+lhU4mdjxModHgAxrLa0G7rjFFTdEQ/VB2rl+SYYOerGDyjkODqxlxS2lyeT5Tr70omLVanJ
Nxnb4wp+y4ZodhyddinrId5lOJVu0ax0F27xRSDNHDtY2ZTBPpjtCTk42T7Tzj5HKG0hCqX2boU0
8NTPNwQZafsMsfVlljqAXwaA5Y0qb1FFRTxHlIqDhUPSsUXVouNNj4jJxvFS8D5WQHD1+Xw4m+1c
ByDoyG6rnSzkCIz37POOe+SPcNfuNoFo3IW0SbtWgcsPUnZIHoPBenJ4Ro5KlatG9Gw9pS3d4Pe4
q7I43fMsBJoc/swkciq+xxtEzgxLq70TT8FW40SS46l38IpM1kkbyvZQzLIKJ3fXyhwOs7B7po31
xUpnTOostZq0y9riepOlNF1YOP1sLHzLh6FFkdWhgwmOiFl7hW9SnpDF2l51B8ZEv2TRwtIIoCyi
4WoXwM6MWXPNZsiqpJ3exa6agAFAgUUU5Ny7c5PDTtkbMR6qx5xTBXBi+RV1BZwzL0L5LOkrsuSm
NX6oLLFapo8m1QPH+vDA7YOmNGgSJ6sIjghoBEv/rbzWf4cPkfoR+sh0AoNygAjab1Ez1glkItCh
W0cjfrDOgJwDz/PGvT0nHpgro4Mrql54+RCv+mIfZDG79n11xDYdLy86m++zQustR7z8EAXlKsWz
YF+nOjvx6JxlkbV37YYctJJyO5Tevp4zvOuJlhtP8Gdf45Dg+LAgwwHJ4G2oAZWrtwRIpksrIqSl
BBK/nRTHt3/ZTzycu3Dc+mVH8QBlCGdb3XHAYTcTV/z1OAZk6OgOccU2OAUnha6RmIaSD1mb+4+3
xhmcTeYBwMU8twDTaepYIF4EXUAU9yVbeIMPfBrK1m1v/UCQv3ZDSw73JVrgcgYRhxej8liBWwJo
z61TiwvrHG/vUtJd/Lnpmra7VFVzqUD5uhd+Jm+qT33O01lfjj5AED/HGt3kqm2vcmeXOzS9EL+N
L73NwwVoFt2VEe8dk1WsbUtZuKtJfCGF8HdZra62cpF3MDfKzcihGzjDc3++9MAw0CTj1D9YHZ5H
RlfYe1WzB/DXZB8TdadVkXJ7a0RRxQsLsfRX/NfNkZMOeHKgRz5iMjULIGaR9uSN+asSbEnajn6Q
sZ629Uht+DSw2tjApxr8sCcqrxaR8jra4VIRMj5QF1IUWOMKMBUb+YYYQbJKPlC/XplOo+KKZIt6
7PnO6MJyhPMWj47E9N6aij7KoQpP5gX8yao2btwh1jsvmQZec9XLNlXg8ORFVS59kjcbs1hOmXua
Bh82FUYCUbcKEGp5iHzri0bMFEnEtn+1ORvWGbJPl0OXBddg9NpL6Yz7ViBfAdRy+de/G2umuqT9
psF4ju1XzUDCirx6tH+yUdXiBzIjXrx4yl8zPx/WPhLV921YsAdYKWJhRuB/VM4ARrBq6RYB0OpV
FT3octTbzvL01oi5K0CMwKfyW0CyZTdE8o/UYd/GQBevIlB6xbHrHeu5wRvRK9MB59U3ZjOQYOSZ
vWyLXO64U44JtcBwgQNBo5aFViVwEX3xlKq8eAJ6642nIj0YCUa8euiR5Z1lzmIoqlURR/rR7v3q
igDYzpKe+4Z9AsccrsOFEe0CmR6Bwxo8C+gZdCDNwVOAJDxEyrL3zO0a9ueIN+looq5l0IsFEMrB
1oiy6LpDnc+ls/02rVGVoD6PWdieAT4F/BhJIOs6BAO5EUnRAM5Y4dFrbilzI+Kk5mzCERzvI0CJ
FGehv8oUKeCbHsHI5H7fFpZwV60fecuoQtmKtPEfgPohL7MUgI7iAcXm3Rc8Zm99pOWu6asRdbv1
ycn9f8wza9rzKv80b3518wqfr2feGcJ49cUO+q/af4p6Xn8DVwKIlhEPO+VgJwFZAajfgf/1vshw
WCBv0Pme5UgbUyyKHuRk5fs0d9Q6Be3Uq1+0D2ZEN4ofodu0z2NjeZup8VH8x6H5lfSMJ2aEiNU+
xNP+3fO0v3Lr9kXnA+xgTyGzrWXW2sZG9ugXMRCIsJTfPS1fATppsuQ9jUSXJbZvvQSjCt6RoGgv
LDqOj8zy47UVV/pglgn6KL0t03jUuS+DtGksc7ovI9o5f89u40NVVvZCTNE/rBW3OOaZtxRZ4nW+
h7BWZwFaWDFgjYLSdU9lHFxpgfvf3MmI+yEzMGgRqOL+lbBcg44EcKpEADad5KjDc2xy5r60gEMm
SGL7KZpeI6KcUjSHi9UOFeiz3aRd4J79yS4XulJwfdBKbetGyCfTeHrhDoDcx8icBtP51cf+tA8m
hDyz2vKuLUhArjaMGLtJxdMQp/m1zasPpoj+qrqpB7CxsB/ilhKkbRR0aTqKIQf8k1ivWuXVVgRj
sUEMOX7vYzwO55melQNTNQD4CEju6RYndPzECht7RoP/jDN+6gFjsrF5Dnh6mXAislYSf5jUQlqM
b0G9gJ3cYohPg27jq2Vbf9aKiycrlgwJwQO4A/BjuRYdS2J7KF6suWED/KaRy69ByiD5zQlVr9OL
GdBzuLQ7yrKT6RRTQ3Fojdq9ES2Lt2A136AgYsg68oDnF3AImR18t0oEg6jrfOV8rOFS6Qjy7ZsA
9PC1335hKDLNgyL47gMni5xo5T5S0ra71EMoDJ4Y8UIY/zAjAjo+uZWESRqoF61z0FT1Ofkyfl5l
vvWnUX1emFHUH8iXT9Xt4lJ4XXDRVURfRg9I9zBDvLGuh5PkQL94swiLE1VetDHU+/pN9iGA9E0W
7wpv1WrfPc90Zau4iZDvoJo5KNu6CS8U8nA5aXZFyergbNcZsq8QuK0A4ZDtqXLYz6ZmArE1Rx7u
+tLFB25G3HVdoI+BXaudqqIZM/E5Px8qa1MX9p/YVlIk66DBgdFZDXbfLi1f/tRZaW9tedjD0zgP
MR0xnvInu6S7u8pc1cW3oaqdC5Lz4ttIHqSvTdlk8HCEb2pg8T5OyXvk02Dv9Xh41KVIH3KE+xbc
tvLNiKRLK2mBBlpJBnvddJuBJQlBh9OoOiG154GWNbK6U54WW6S+xrdlkPaLY18pPcCXz3as+gdu
oFyQyCyVf5EIqwb8/qJz7Bf9g+2w7hF5Xh3KjJ4jjUNmYRHEZYIiii+Nq/hDwXtUlxoQFGKk4A+m
6UDZfUj9+Ghre9HW7sLrQuc5Y0H35I98EcxSHfYONuBqG9KRPBgpoww4xLbBM3Hu5KEIlmVclhsj
khDeYRtENEvuNB9pBtxl41fFBr7Y8bkm1p+BVbc/RAE8O1HdBwDgATIwtXWMu8o/FhZQp1XGiw+S
ceSiYWgb8z96q/KfIxVa6zIvgl2UN/Ihtub0dZ7xH3xTRgjBeI5L1gQFu/dhRzYoAgUoqxEb4m5G
1Kk75aIdT+aKjhNiPZ+DGxiV/t6pkHtv4VljhiCRfe01U3hA5bb0XM9Nqiq+EnYdLAwE2ejMFW/6
CPRw+Q29fNebTt+jr2NhjzvVpT6wDDPA+b7SJKh1NrpbBzKO7itNfeatG+qTNfKBv1ZiTP+YHJ4A
Dup/1/josPtX7IpU1BC5tzTa1zxUwOKC70KNjX79nCRBzgtHh/89rcCJYCZFoJdb90iIXmFH+uG2
NnllQiRu1k7vecnE3i5UvUSMenqPa5yA87Lzj38zjMzDqr8OG0bqAiEMyM+sD8eA76s+e/MdEF9T
7XWv2kXGOrIyhu8NS1cCyEOYi00Hnl0ufowpuHBYMWZv2LRzcKi6PsKsEduEtq8PYNooDyMHQ5mv
cxkBYxD1D6wpH/I5fcSuu2WTyeCbJqmfqKhk15FY0xqcP+rg2VV/JHUDYHDrts824kwJLWj3gwqa
xKTp/kT9vzebCvI2iLJH1d6cXhjzrHXAxy3zgUbnDZm+RP53G6mK7750xHZi6Qg6BzF9YfUPo05p
/JsaYbcs0aOWT00cdysrGLqtk9r8vS3tM8JuLaD4QfWYjflLTfzqPe4YzETUCVobEdwxNdw/1nhW
lWpe4C9bmtkqM08fJ192DefvcWXrRayYOKjC5U9dDqi454zwU7LafRPesNFhZ19BZ1Y9Smt48pF9
9pYDRrPLa/D/s5C/OGCKANYa+YgVB6oZxNLKQ9zWYZdclO6We+QPI3Wt6r2Eq1KdXADCje7eAKxa
XCzqg0RpQuGzeXo4q4weWGpA2611Yyfh1Mh93ufTe01/ZNioX91unI5NKRGimdV9RqslEVoiQXCY
3ovp+/8cpdPw51r59N11qPWK6jnAZbddtiXI7nnMwohuAtiLCyDI8AJ1VoL4hfpyfZPhDaqSrIHv
3hp1+NikPHzMp3Ydk8E5x7NKub1zGWS/MH1cA3IWan20Ql1vHJjPB7DYywMfXLHBA3R6kLSH4wp3
6Wvq+EAtNyL+HgygHhYpfu6wIFf10IbfK2S2JarbAnJcvbRstJa5LQTc/pm9U2FXbzXOaw+B7tnS
r4byvXTsV0Q3vT9ZffFhcic8ZfZi4OBQ4cSRO0vY/3U1ffb+z3GW8t5BTNZd86Z/6wPdPKmKkRMV
KD0wEkSuOANLmaxK79zoungEyfofBRLFPiYyITmstKdD2rPsZXLinRkfRF6wcrsowJ3jiQ+JZLYw
y77UITJ3Mw6TExng0bUXwxnwh9XoT8XrpHNr7+V5u+y0Dj+ELb+zMm8f4Vf28UiMdeISGn0M/cAR
4InKU4ly61echR+beTyeeNUKb1XvJAGqgDTfPWp5H8hsEXl0HkuJryPNPERY3RBUeLNublI39w5Z
2oBaCpLpDFDC5XbV1cgbyju/3BrdDfhdghd8U8lO3la+zzOTiQsuT0CI6hLMHV49dYd7gz1H/m/R
AQ7roOfGzBCs9Hd64Ksqzr9Hw2Cf8Fe+RKjsMxNRFYdpFlvuBYuQtNHW9GbjxFe5npDDOPf6ILFa
t63HV0YkHou2kRUFCxrw8gWfPANauHBxOppXnl8D8ZnvN6kZesA8i4MZOvngL8rmrKt5ZMlp9VIg
3zVDKG2dZkW99MYe7s1KOQsL2/nWiE0n6Kn3xauRyDyi9MF3oPrYPhhdTLtyx70SZxnjD/Xdbt0i
Ke3hNqPpQQzeIOkvbx2S+HFhX3I7ePLSPH6vhjhYZPjxP4QVjzbM6ue4W09O3SRRFhTOyJewqFBt
qBD6hwub0dw14Of4ZToOY/oBGNqf060YP3lEIOqV7+TgM2hxe1k59Y/IgQZhF8goXolqh12WF9bC
n0VQOHhrIOWztel1W39cMj/TW9OrPCtMUDARAKZ5cN3Jd8FpeyEjH19HQKhrrwMrVOPGzziUJgPq
ty4RJm22GvQ0Z0QT+A0D7TQAqlSpBW4SnAXfWBM2C9BsNAcDidbge87AHnsFvqx9InAJGHWeO86e
FrA0zaQs4xwYBgth6xl7LUCGhkChWmXlWD4VjCLLzLKQtDe7nEyj9VvPm/HJCGPFR+CromFrDNCs
nn6Oz31atQiYv42IUjz5Bb0OlDQWMk5DuovjzF7lHHF5ICp87zyA+uHIwXb1i87CYwgYDCIXZrSH
D/RM5sZ0tOBVOHauvzB6RzX2oUNi+NBQ/jxK/9z3Mjq3ruTPWV3lS55O8cZ0NrZmu3KEt9D0TkXl
71QQ0cTrB3ZArDlcl5a46t5nB6Oyev7zyujuYhpHUtymGeXfTUEg294iMRc/7faZ5IPz0Ray3kaO
KNbwdDsfmaMOigX1Mx25jSi0lgtOc+ejzxDsbSZ7Ojd1mj6Wwnoz0514RA2wIuhgQyHRRdTZsKgl
Kw+FJu6bXQSroSblMzK13Iep0C/mYR5OOdk6hYBPeR5lJkVdUBxM739PMqMqUCLlMzsegvg/U5r7
mcrgLpork/BsrgjNim3gOACPIf3ZbwR+pffB/zz3t6XMCr/pQjxVVnXVNUmskOHvc2W3t8tojDRo
VZAKo6ua7AI8DfNlapS3rl8mVO7EFrxRcmmUpkH2hBan24JgCBo2XERPdY3ahGzKsmnlg6gy6XIQ
4SVTPNjnikb6HMXNBlvlCLdX9VNl9J0nJtSLFt/v+ttU2uOeH0LsY66sABOq+xolSPaOEczU0KUz
WAR0ggiF4sXaz5URGfiKYsBgP5hVt/VcAu7bKSNPeZFhJ5f4vRQxSvMiDqHtZOZGnFL3dJNMh2la
2ewQDHMRgMTYuz5EZPpcKe8HMj7Z1jNr3IcE+HAXTQ5A3C8vYS67PlVLz0MGwn30bTZsGjDpuJIk
N9m8gkK88Nzx4GkIapX0AAevTGagyREsuvjC0hDcrXP+oBs22cnzssd7/iAoM+qVmSRp6ZSLtg8v
cEBXv02Q83SzRjB49Qr0Kd3qvsjnqwQMhxmGbXUSO+bY3prVsTw1Zfqeg2tpe5ME708uyT0Atebe
PMTPRxRYtZt7jM40FQLKIyqcVUA+2qRauHz8tduMbuYpIJGNNjmzvtxWNTqzghmS06g50JKB3OXz
hc2l6e28yU0QHwtXEqgqzw37A53fVWqlNhLP4R0BGw4af5r+rCf8PGJAIE+uF3lqaXpBhYLyouDj
ALEZeowuCCvQwRkZxLczcwJSu25K0/9z8RzQeg3T1wwcsuIVKAoA5cHAc81FegQKQp7TqKyvkgOU
7qAK29LiFehKVP2sNbh4bp1jCEqz1Ebpcd8XV+nz4QEkoEvTaRZLB9EvkJsJ9t55taigGUiDi1fT
aSalFlAMVvsugZTfmqhWzFGcKgHZ4sfUBWr3W0RLdf5Nb8beve+f439ZQ/5n7H2YufrU3x3xRl9F
4W1tI93eB0H0tq8ueVOxIw5h7aPxwgxB9/g3Kh1FOcI5qns0Q4EzeDQqIxnPDczXv5to1jIrf06s
FFgk/2Yts8znqPvyZqjvN7fl/7oWOHby419VZqJZ6/MfUtr9EjXzmXL2MX2qzUgjff4Hf7Pe//o0
/matv/mn/tcHpEYbOLCAfg2U2Pio6nyxJCis05hX6yDzspU5QFrKjx8L/ofpMxpfWN4ioEMImh4c
R1XRipOYpmcjacSpri1HZcE6o/3thNrA7beqJKULPI0XKbx7pxrO9DGxbDmq5f8xdl5LcuNMlH4i
RtCb2/K+ulttJN0wZGboQW+ffj+iWqoe/dqNvUEwEwlKKlWRQObJc3RhnOqEb6OckTyFt4mmob2G
bSsvMxmeNtqvlXDKTxvKRuVCOsU84w4QTUxaB3+arZ5TzT5EeuM9OmHEAGXZTslKnW6oX74hZU9f
FFq2liFyAtomAzZzKLBuy+a1ppcfC68Yz9IVumQLSxEt9EZ3H+UiveEkAYLs+9010Bu0gQnbXkqf
XNnWGY2OSeFu7r7JRNQcfhBUWq6yHGVO47O0ZKnqtyXnlBqA1RwpS0ezVQpdXP8beStxdelTA+lK
BrQm7cavkWtEq1KZ3KMGFRZnjOg57byP/iROaPZEvhDSi/hSZ6qATxXOuUCr44sc1CRMblcBoKU1
bLJoHM2zHyZms6gidt+W+e0PvzShBIFyKExWf73vvNyr9WXd8ZOSf5FbWJB2R4WSZk7BIoO7x1MP
Uw13CM/o0V4HnJjeL6U3jjNFX8qoqFEmGxguC25eGRAYla8vwQvs+Be622G+VSR9TuCSVKljc9XR
232UQ52m3nGE4KYFKvPLKTKFfAswJL9r1H4fCR7cdLRHbKeCycvXwlJ7WAZm721O3uV2mfqwY4dN
v2s4LVyqAiazHjhJaVSxs8qqqd22IEsXbVM79hZ15p8Fx/XdbXpoaBRSQvXc5TotPEOQzyDdwFvf
ppsy8c9TdSwgetYXt/uXnrk2jcHhBwlrZ6730cZ3uhSeJTi2pQ9E6fuVYupjvcjV5HMS99auqpD+
1NWctE6QZSa5sD68Ak+BRwfayruL/uDwWlbDcytGay+jhsxhQadCrGb2M8thAH7ZRvYocJqlCh/e
Jah5D1pG0N4GMxXuooYRj0L9fyZksKsp58SO0oNO95S2kD5Pz00woHt5D+m53622bKgeXfO1d2A3
SkL1RalVGBnnIcgVf1wUzvhdjxR/+8EnL6uR/t9kSJbS8n4vk6aSu/TM17mybGs20A45aYmrgXY1
OCemF0AzBMzmPsgwPaaz+r9+p8ksVDzNdmkjE0XJcKtJfukMiYu1ynZtTR9g+ElO9sP7JJ/AuHCC
+ltaj8tb/UJHseA6m7dShzQtZfpoAon7aP6x1mdWQ5tk0fD7PlDbmz5RLNaXZdbGO9UIp0+6nmlH
h3f0Qs5KX5/WxwRlmKt00chkrtXGBpHqsz4Mjfba9eX+Hp/1kE+0sZrDO8Mte9NrINThiNR0XywS
+NrCJuFzyUonv9i+l64gqiB9HAyY94n5Ss6mAcRE9kS9bCWnuyDOVrF0zjF/rvvvDRPqUctQH6Z2
lUSKsdHM1HPBFTQdUmBtsr7ZgVWO16nYRZqV0Uszh8BP8x4iiz+WcIO1AcZ9qYFnJzOm1D/C3nU3
ZRzWp3g0qtsQGHm8gHVhhCWxD8nVWeVCt0vzbRLC2SS622+gozHefKhTgTwG49mNenXvunG1SF2y
QbEemJRvU+uSk3yY4XDR92Bup88LSt+Tm+yiQKm3vW4mz57/4/+DUeVvIa0x9BsYt7+p6Eq3oJSs
msPPnztEfUKKpTBuGCm5lZMDxecPfqoK2WpC3eEgcu8c227xjXYoZEh1LXnRaLRfAUKx+e6Uw1Yf
KzSG0locSfaN26bWjauWoTye+ZRWu26GM1ZG9o1q9CWM9WcVXCNdfhq8laKxNjIzb/smZZG288+a
M/RvzsPttA5RxLm36UyTp3S5puFnt4nmo/19TV4o/Zt7ISM2LbSu8C9xmk0nKwKAR5tbB6a5qz+p
ZPxn4zYY5SclCuq5msB8GejLUa8g8iMtfqgCONMSr3gMXKN5pImzoUSe7+RfNCbVDbQutJbyr2QO
dJfXnZnupWmB2pSLojFtPhVGsZNuYMzvizTO3Kc2TmgYTXXrGBrDW9i4wdMY5eFTaXXTpkR1aCV9
cohSLaZ13kh2dx907QfDG9yzXBW7tP4BA1jfb+SHMIfrQYj053xzOehuqK2qghfN3Yc+279T51Ei
DApUQLogW5cZ1PPk7SDfhjQzOEmbxDuNSLO65diKCGaIOcgxM1Ca9yCjiKDXBNK8/hCkhkHOj2OO
l5Fhxqs4Z3PhrbLha20U7bE3uz5ce1FylCayMpxvzPYFPjoYsrJSPMjBF5p4yIxsTTKnP0vXVFnN
IRj6x8KKSutsi9zahODcXCNxV0mt7SILBYYsrPQN9ILjV8d9AbOffilEmuxIUr67RfzSOi1PvwpS
bUclM5ppT/SktXzrVH9vz2bXKu4FLpedjGi6a1NBl9foWuEs26Hj7/7HQL/czko6RAKDbdttHKc2
/rH7V9o0gdz0k7j6ohJfbREgiafpJ1UZxHrQ/lEHozrLQWEPe7sKvSBaWVo2d4ClzbFPQcLR1ffx
gVt55MvRSNrEVRfD5+wvRwdtAPrC2KimUMZBX7QVQumXJe3BazlZmAZEQWqktWDnp730KYE90+xF
cOe5cLudnNZbsQ9CyNWtjKXfefxN9Sp4ohrzMw8U8+vgsYeknx9dqUwAGIgAzssFsdp6yEOl9CK3
JmitoFERePLOaV/QsvvbHOuAEn5ax7fZWM5K0yqU8838HRxRmnwM+jgAvYu0mhp5KDf0wRqGSe25
9c3wOMZiWtClqj27tZM/eKqzl5NBiyuo20UxNPaTdGVJ9LM0RHKWlttAjMGSo0jVaOXwJKU4Zgfq
JmzT/OR0tUhX8hIW1ElNjeNtNog7FJcilRdDwit7qGIbRrVEgLApv8n9uQ7Yb9nN/qqDMSKFjSkV
Rs/n4NN6LOQYNqSGYr+IlnJKOJrVs32dTik9Rkt+e+2+CaIKjqGsXtpd5n2n5L/QtNb+6dUI4JiG
nVOyKilu/o4VFONgZDJcGQspkflSqCQpRd2cxFxDB8i0J4HSfaV4AFTLH7sHtUhgMRUIQduxb19r
kwJ12ovu0bdripygshYSX2XYenfWBd23jd8ZL9KUs02m6zfTBwa+GGqjPEcdSIlST6qNEtlwrLe9
9jiRDkREKhI/cr8+WIZvvP0tIgstOt6mTlB/ID+e9m98ANQmZkMOMh9u6VkAoQ0sVH9MyAT6oL3K
RWySQuN2Hz0M3xdYEfXOxo4VWvDm8nDF29eyIBCE8OxTJ6YNHQLGmwmdHrS8CMfEs6kMcEDSzedQ
9v64yDAy71PdqB8WDWjTKGl1LebGdKumFd2zQQ4lXtatQtm7XgbV/9pKWncruaaf2wBIkhpr6ZNd
AdJ3vw+0KgGtxoTQMZqC/qrNS1Gr/iEsxXD1aLJAIRgFTKPP+7NS4LtNKIVxSYfTbZHfu/21N5zw
NKTTLgorO1qPQ63tay/80sAaGq0NTRm2VQJntAy+rbPhXVobLb1m8s6g1PjTXCptK4gmwnUWj8NV
hsshaLXXIaP7MVUzmI/5OOQ/UlUjh0Xg1aQp/5FGlzkLzXSym08Gyzjpkx+BDKaX9D3u9nlK25jX
3T+r+zq5RN5LfIdOWYGyNzqZemWfwlazT8E4kqi92/JKz+18EbljuZHmEGTlewyS1hn0DWzruj0Y
j0+qUVI7MuHjutjzkCqhsspoUF+OckY65VADukHWyDO2lUj6S9V23eW22nC+FLS0LRGSg8hH1aPP
VftQ0+YLQLJSoePh85fuiSL0ui5K9xZFFv+lTVKFMuCkPKlBepRRXVwImtbVcVFVbrEKu7ReTrZt
PNhhZj50tadBIczRe3aZs0v6Ky/b9nXanqVfDgUiCUtvGJotVWGobaN22sAhRPd1XSWoGQ58tWFx
f7z7EtS2H7N5kL66hghNhsghSZNu6SY+Mh5uUNqXWSnwuYwammy0WqV1e9CPRjhYay/O+9cxNV/L
3LB/FimUhsjxffm/hha9/aqgGfaTIyg53OY9NDAgAr3fNQuc7nUOzee7Vv9716LpPaQl86UF6uFB
h1R55VSdWJdFzt509uVj1OxgJRgpxvzyQbVen0dUDI05QobJISoHqGOV4lLavvNgZGFwHPLkaZgM
ZxMnaHemME2fMyvXznVZTuNCXnpj7y0NVTSrqvV/OTMENc4yfIxBP5ILGLYyWvo+rG5n9vDY06Bi
o7IGEHu+b6rTvNRp+oaqjna0SSm9Y0cd65TTzrwfgu6gujCTQBMonmD+9ClraN5SmnJC09Vp0RpF
sZc+9jjiKdWOHA/rR2c2aFGGQAG2oYWck1FpgOC13qbKWobIiUxVnjTV4xE0/1FeTt8bVAOb+5+O
XOu41Yakv/3pcpFvwjuYBw2yt/Mq6YOtYNFrVXxQvfA57PXpLIfKBC+zKAH3lsNMczNP6HwI/Fc4
s1IUHdg3cxwC9bYkrhV7503hJ/RP1XNtIyQJ/Sg9VwZyZEiLTOE0XORgt95wiXLqBChnkg77j98u
g7UaJQ4qg+QiZTpPxGZ3HDXQoTLzF/ltd/Qz3t1GEKenQQntkz4/hyBwtD6Yvui8lRMhaylD/hZ3
91WUG/Rplq6YbyeHbr5yYVdEVs2+QJ7ULyySVDTh2eGnsI/yU1MOX295ijlZMc0RARuFg/T9joD6
OfzkBV6zj8IMCSo4YR5MYWQLL8ymr2UDDFjX9PSS0oS2KzulcSGgJTO+AKGJ3qcB84bj/SONeoDE
Wl65tp1eaaHfoMGVn+4ueTXl8b9dGRq7P/xuX7ZLxTceIaYGu01TDnXJgudl328K2XwDNGw35nTS
215VLivLBjBpJdaDHfTITceKvzEzr1zS/YpWpQtFzckv4fKYQ+QAkDCGvKzf6mlAM46BGpdecIaV
OpLRTJ1kxBGdF52xb1O9NFYaPEEXlWDpk2EhSEmobkp3KVNpXVPZ+8ivn//MuEXl10nlWx7TX/cE
WIOeu3rSX9GY9Zc9isOP3txICr2JOEOYi8KLXwdbVa3o+Zk4oGem9XPkeTpvOZrTfcjSoD2B9PP0
TVxfXd9Qj3KS/am6iXRkAGiZPnTzEPg1/43y0h5paJRXWZbqIN3n/kY5PUKXv3HS7NXpDXaVpP+P
dQUROfBFYb9fetUXqr5QrczsXEiXBtuo7CH24vPSujp5ddvA3rqR4W0NMsgvrpZenSrovnsFx9Ss
ToaHEoHXo+/CJeTAVvw9WMv5wKP125ka65hTcKDaRHsfKIUe4lWLtvjmi+jG7uj15Lp5M+Lq7Pp9
8h7mKwMstmFSL2XIfQIS52JS20OqRPHR9WGKB1UYH++m9NnzhLySQ+ZPgCGAEJMejYxmlUv7j6B+
qh79rBJHUinBk59G/6gjDZjSmubTPp0UmuimR+npu049RrH3WU7dgmIOevFYp6v7msgQ4bKvApJa
813lEGv1npp5dJGWanv2xdfyzf1G9Mg4O1gH3zKn3jZUMq/VPMgra97QUc8ybxPu4MOgPCWfwb7p
JOoq+xqZoXOF4rLZ06yEPMd/lo8QCq4cMSIdO8felruG8RBCyXB4v5uDHmMUgwExAsRaywiCmlVe
w/nkzySCyji9cwoqbqZ9MCkoPQ8IhEUCxjw3MKeVUH+asaqdMopJ54kc57TK3VxbWbzI1hKS49WW
fxHT+N40NreJuL77NoV+ek44gm957s19HnAoJ23OJrHOv0tLDqmDttxCXo5+BzpMD+FVcZXzPURe
xXqYoZk60e2tIVhaTvVnU2msT+noLsbKNR7t2erC1FlCIA8MbDarRrFQTe3PohvqZVFk5SZjCxGD
X0ctlTeft68sC7vOFIDMdneJzMZ5HILIuZY8X2/BHoewo5skPxI5mUTOI4eQFPbE8lPnR6+JAyXe
Qk1a0AVwDkjygXG2JNGApCYQfAvopxAZZRca1vkqB6vbMhmThepfl83UBI7wOfla+r70dY+DbgNs
3q90BOrmS91UQOkLa/fRJ6dluKPxOPaEp69ktBz8AHT7zUbrinxMm7NtmG8mB4dWGZAT1C9gnTxE
TpucXdpNds4IBG62DCVJwClwFczDSAWD99dA9Sek3xNCcZz3wI706gczRjUHGuvYAZT5nzi5QiCP
w5uOh2Pp+NZRyWeqwwkBYFqUaCwyN0poDidEy4eTroV8436bIhSKAPRqxwvgkd0t0JunZQzt5FkL
XPjXGss3rXU6wgjUqAhBLuQtIasr/TK/wujlXRtdfbYh/D/YsJZd5TDWMepuerIHkch/uPR1ZgbB
Zst74YOz9vTnkKzQgRb5v68Fe7tSIH9Poktcq8VqojfjxQkF9PqwJvpWpbzQU3vuWmt6KArBvmWM
fOBa2UI2SNp9ZqOqk9aPZWdW+3Lo823rxNpzVeg/ZQSdiEfKaNnnMPO6NdQ0xtHOwppMg+2Yu8r3
6t1fpRBuqgjdLJxQUVMUCwfk+AchBTnzQTrBdmrS7aHH++O/gVOMZETpxVChU8fZxo31XZkVDuTg
zuoGd1NedXVLtwIy0X/477EePM5bRKu/S1dEjp1auFRN+H07Xe+BfNJiLf3C7y/10KKlXBfaQ0NP
8KrO/WQtTVrQtIcMqjCaMMtvd5e8qoYRJXJ2xyG8lTCI5ROfN+CVbZH56oMMCbL5EcDpbilNOaFm
vBJcxVjJmxtjts3QDAbmJ5R9FMcP1ixfD4/dcCldAfJuHniwJSvkgbWVWjaFvpDTMtAYi4MYUGcL
neDrGCZQMUoNVsctd6o3kqmCv3ScFVhLyV+aZX5HZ9IM3RtCazi1Rfi5pqp0tkDHPvtFGKyMqc92
ZTx1z9Ew2ts8c8RKzgo4Xs566n+TkyWPx5OmRN80VC6uumLHV3Meeg5lPP7tAn6AXxPyaqhGsYtH
ftvS9CZ4T+VVOCj2aeJ9Km8C0RnwfXmrdgq3EOeEJ9AF1rmNPxdiDI4uWhBHex7k1d98fwsZ0pbO
wnha/b+XDi1c8ELX15JK5s4yczfl1Y10Rk7fOWck8Uw2c9LIq/tEplYdAsSahk4os/d7xeqI1pKL
SGo4GBbEbaqb78MuB82G+upyUKeMPZsVK7t2KrMjtAbZUV5N8wy8hxvTAcPtaXYNaS00jqUD5+xK
iFS/0Gk2J+SyKnFOEP1AelqIp1EbnxUKiF8SRzPWfTL3rfaYJOMXbeqVNNp1wRH9jGQF3Z33JCZr
26AxcqzmIc7EWOylbfUqkiWt3m+iXo/2jjRlkBbaPrqZc/ztsqrFq2En417TSmp9aeFTh+8TB7gB
7GbsaqBpL+sMBmzLPw6zJV33OGlarZUuFbsrjkXm7uvCal8BLHY7JZobjGqz+6KDeXfZiHzrQYGu
G7VSZhkB44nP/YcHtdK3rMl5V4RD+kCtaaGKOnyYHJ9Ge1UXYgmN/7QKgvh0q5o2c4VUljvjnO3/
gFKQtKQ/4Ii2oGcpX9aGoy0NG2HOIPHHT7laT0f6dVG9Vb3PcTQkVyAd1nFE6noBw2DzSnIhonwb
ZNRgMROkHzYVXSBg4FNzabmjsUllF5aq0kQpsmaXjaF/kT55lWXaW2B6MFCHgIqd+dVjzUNpeu7V
8ofXNOvF4e6HBrg/Kb67lQEoU/b7Tocs1KwU7zHwARXGUImQKAz6hVv3EALPTbVNFCYwrShfaCi/
wiJnOqupiOyTBicLVQZ/2vDCCFf63PZd5Ea1UEMamKyp0V9GH2yGNO+zXec2J2nKWWmqDd02bW4n
8b/0UJR0TQh/Zyn6tAoFTZ2um/VQ7YsY+l9aPvPI+D5EbnXVRJu8dbuhn/I3WzOVtco2mVfrj8kB
PySZJwCn0o9kTps7NUVDMeCg9+DK+zGA3QKixwI6V+iUHK+xbgwYadAjdhXEEJdLBoywqiy2nf0E
dw4sGVbK8y8IzYch9kLacekWD6wiegGvBSnT7AuCYEC19tesvJK+3FfogHBofUz03Odj1vvlOEzD
xoUPE4K3APrkKpwi6GoVbPdnZ8LDF5pTBUdlo++bVtv4vtk1C+nL6F1qUIzxqluMdGqWpu87Av/w
95WDOhysomW56GDi3hozjUBRT49o/iH35mcqvHdOeAY8lKwDVOGXSpBGZ7tWqJqrhhYdmiQiwSiq
biMyNf00idxeqNQnvntKtPYRHPrXc4xzM3gxOAPT5BXCn1C6NJ1Tm2x2MUXEc6zn6bJrQrFCXh46
6iIprO1IZcdko3wY0wgEmT2/+1y+EQc621EtcMdL72ZiN0ZGMvULenh6Tlmmco2bRrkOTvg5EjEs
XrMl/aFI7EPMyRWy0RySZc+KnwAzJKjYoVWvDWBoprrskmXkPhvoXjxUorsEqqXtwpm2O7EqDs/y
8sMQ5m/C49x8d40TO0/gYs7c2nBEeWC61iHPFjdW+q2lRm28Dt3xsYYL4hDPszKEsxUJPjUEk9CC
c25cZw+dz4UU6KhSHAtVWjemZ/RMKKY1Gx6WyqMZKP4jHHpAQnTtq7SkPysjE5VGx1/CyOPfwqxu
6JZqKbqtjOvK2r929DbzMHc/mRYkxXGYaRtz9IvP8dhucirs30MFajc7MqeL4nnVme5hZSmP90nn
LhK+jV/qWeLZgDLu0KZZe6T35HOgwOOWmYPxLYc3q5al03RCNBY1uZ9NlFKd8svgVYtNbTUC67km
rdXupq4woTOO0FgdjJfaNJH+kUzCsG/Fhwakx+JWK/BGMmF/2t08r5gzr3CSkAeT64Ev2+ti8rO9
rDtHWnpxOZUchZbwYrFbX99WFeWl1onQM3KH4HArN2mB/smmE3nflK3trCDzIzVc2nBQlT3QPa3P
VtD7wuXLhowsY5MD2NSNz2Zs7Hsli392BkmuJsiS50oJxm0AIHOfxVOwKiwOF86skW6SYGYnDlPX
QdrySlBPfXdKWw7w4sdr8DzXkobzMTfd6gacMgs1XylaHK/EEMC9ObpXlYMwgnJdAypiSKZDPw/y
Sg6eAQu9HYfd4ka+XWokLVs4wyQndk/v1o1Iu6l5kAtn1rqCuGCQLAW/ffcwuUr653sAFXCBCrab
Yt7CZC1Ee6rk3JO2HG52aNdQ9ibND8l2VMILIRb6rJNzYz9iO3LQ+QDfnXz09sEvOz67EeZY0C4I
mjiFtjLHsL92Vd1D3scVwvSc/I1WWUtfUKpoogt1HNGnjfrtPVBGe2H+Q9SJ2P/hJ9N0Ls3O3Abe
9JDbxddaEw2H48B4cQrxNR+SCAIuSefqwbAWB8MWQT79SnXMWilhZDyDJwAFgSbOtu80dRO0MZRd
1Be+yitBI/nt6u4r7j6jRgbLUiDqbgvt0UuGS2BX9ZvnU+vvHIgipQkZCzTgSYwEU2bVb4AoZj3B
rLtI0/ABRSXuq9dkxZUE3k+5pjJsnmGVa69kEBJuMTRnPO6kWWvtpwzAfagXyqUZ9PghHtUMmET9
WVpyELXwQQIaEKwpnXcQrukd0nnwqCnyYum2NClQwCfNtfHiYgaeaNqzOTPhuUaaLOWsCFXrIgL1
UVq3BZfUrbvn0MvyNdyP/dqEEfKhBZKzyeh2Hv3wCsjorKixt61A9sPBzKBPUbjTaM5cDHabWAuS
nsXVUONhX3fqZ6lOL12l8Lx9qhlf7TLNV3ChIoaXlSXwPrW/pJp2qingf5Kuzh8RH3Dd8OA1aQSc
5ETfSKKvXbWsD3JAGtvecpaGJkXEB7cq3vpK7TaghOqbsDXMAuNDNWYvotC8QztrXcuBF1e7DlDO
5rnxy1dUkLYXib6Xi6Z5pZwsWN5n/v8sp1xSrchFckyOoQtuYgji5eCqALkWZTjVi4z/cOgbmAH1
Bq210wZM3QKk2yG72engJ2U/QWtB3+bDeMEh9Bfn1h8TXUCvtIvcdZ/VMELKE8ZUR2V3kocPec6Y
jNLlSWR3i7Ehr1ZkySKyxPhQOhVNf0In4W3TOLyAzz88W4XYNaMTIeLgd2/VxI7oVkrMJ5qGrVQx
3mw2L6FZWC+CNvDrqCv/SLc6kQgELmGsJ3MY15oI45U65/AFbF87mkW/oPAAvCb8rakgJyD++yLD
pF/qKsgrOYmS6xdpfRBSmJfLSWhQlsHY7GA17g+0RveHJgjer7R2+Gh6XU+GPo6e3GpyPDTGgRZF
dvU5rMZyn/rd+FB0z9Swuqsjd3R2BDxsKidev6PL28yun+tCIF1L4rHax2VAKTI3+k0LKIc3kxkf
aFPdgz8Ijj3qg4sGivWHvPU/uzRafgYpOW5pSuGH13gR+t96s0BdPqQ1MWleSyAd1E2jz27ujcch
DBuAy6zy4ClYdS5A2jEKnw1Y5VajPnTHacipec1X6jzcfXczrYRXLO42611T6IuJzX4tmmuiFAWv
+zL7UQ9QQ5vj8JVkVgwNoQvYRk3Y2PGTT1vFZNsK4CCug+45aUDWtRkqWrdZWMSfMttbyEnp0vro
kqRWdvEBMUFQbcVVuaXJXVSPits0C91AYMztKZHKwQFXCA+7w585lv/GIFV/AFx7rtWmf8lzYDcD
IldbRzeqgz/TbhXxz8m1E6SvvIDX3jTjZErjzZjafpsZwls3WhytPQjsVt3kBA9VvqrhV73atZdQ
MrNHbZMojVi2YxY+OK3AqXbxWzkoOWk8FshBS03lgAj54/wfKdYi5l1WVeLgLcHTKeET0m35ts+a
bwEgo6NWmdvanb/WsoQlh98Tk/z2F/6vKlfMBus4sUKWtqZUrXada/28ve2LuvjBn5Psew2MGo0d
/zVLcWhKs0bwTdDV7CiVdbbmQV4lbmidkVxRV9DPWMu0n9JpIZ33wM7NdlUIylL6P4TAhu5swU7+
VGPdQpCUW30I6bSyWVR2pm/uM4FJBWWYeMQ26dQuSD4jeDkUuyFHBENaRje6+eo2YSACxE4q39Ug
uvY88OPTqG6bG1cweGoYhFvYOWJ0T6UT5ikuYXoaTkN0ullyIjLHN0gygG5B38U2P2n/yZOjY5fV
z9CpSDrFzvCEeFK/9f3I2o+mm199Hl4rZE7Dr4ZT7+WaNC4fk6Lk94ZEZ+on/5Tt2FEo97unxHB/
CnIpR+myyK5eXNvdS2uMy/7Jt6EBqhFLWpdDHT/CKg0OV33Uq85fa9RnV9K02VUuFMNI9tEs0hGd
2aBbj8l8PfRCOWqNuVUGf50ZVfTWx5NzsOqeX33RtUsv0KwDNeN6YyGSA6edwk4V/ZGbHIlWUX9N
3KsPpcTByztxKJpqY1maufczGD5VzS/2GuSDy7xDyAAak/isIgM5ervajl5H06nW2VzUBD/bnCbf
dWb1h6gBWeOjGjcfouQwzSeku3n3BfV1LJLwNqfNUf/X0D+Wlx41zSKc8ynh0VOci+MpLk9wEmDJ
eoxNNNOmMD/JK5Eb1PClDb4sP3G2no6OOMhJv/FADd4nb2tRsd5rlvKtp4O+C5IfWt9ogPvH5BqU
bnSsQpQHm8wWb4Atr/IUAM3eZ4ev2kuELMwmDGJ/DxFBc6qQxVlp6YiGWMDTHaa58uyPSvcmrGDR
dr390kHVd2278YuMMsza28UOLHTStDhUr1zaefbS7BLAQ45WPI5OQxfj6N2iKLdWG7sJH0QAYVlM
1nFvN2Z8EWUQrZUpt17YlIH5LAbxz1A+886z/nXj8aVE0+9zFcF7phRZelutDqqxJ30TX9hmvq+u
9CjlOR3k8+oshdIjshfmVLwlIoufaVZGmyOLrU1l8ULKJlhF6V3+XrQ0/ztlZ100OCfPCbK6AOqY
qPlFqiLIv06WasLSWVQHx6283TAkdEelur4qR7O7pm2nbGfFSxIASXGyk1zdeABEHjPPN6AX1/03
J6l+gMIq/wmBvd/YeQaV2lZrRAcjGGdalZw9sl2N/bEbnP6ocIKiEDztpWWB3UKlNCjiErLsXzE3
+zaXGclwlFO1pkE9E0IQIM1bkLyLX8CPUPdeCvYWoQU58GsKL/ZwVdxInKVxd4dAEy7hBLtEnbn6
9o8JGTwYnb4aPBT73PmWjlVmKtWoKNxXSdzBE683kbHkbXKGoNd6DfK4PkUBHTsjecjX1CjLnW10
iFPOsx6UXusinrytnI2ayl0EPCeOcrZ23Ae9dfWH2kMxLQrzZJc4fGkK2MKTWg8Rod40FqQ8QINC
Z+01dJOKRHSnoKjOHgRXAXTviJ74HlCQMnpsNS0i2cGQwBocw255uUUJq3gkOegcI1HTvD0p0GIq
tRHvZbBcyyEIse/GNDf3uxgUsdZ9p9sre4TVjUdRKLbo0xdLKoDNmVor+KM5xTT1qbtG86Ja+xAZ
fHIg/n4Yg25N+R7evtGiApb2rr6XwQpHvYOhwqJXQF948gsaqOHL+Nk4Zbi/91vInfLsN20+e+m/
b55/+7O+rY5e7O7MxNSOcpjqkDLOX8zAjHUOPW62uMVZjTFLMLFuul9+WHh3xm6hr0HbZQt5czWH
vaVUVdSG5+O3rD5wrLKX8RBnS1lakMOfXPh/t2WorFbcihnSVjNUulIS7HkUUPZ1rXrRt5Zxttra
q7bj4DQLrQesolHLPfuJRruXvJRByWIIhA6yuEqPNgc92sDfCfWCVx180f/w56EkPdCwYzW0XiX1
5k6gd18pfTTsT5t84IcrJyq1GlCEzrV9zm732kbOi0RvVUnN68Eyb5ac+23JuTlSwr5gTb1Fyu7P
35FVlNlrEBbeWvbkhlDLjXX0fyg7r+a4jawN/yJUIYfbieTMUJRlWQ43KK+8i5wzfv334IAiRrOy
a7+brj6hG0NyCDROeN/xVfpvjXSoTp4Regcx2lmWfQIUS2zrsCBnGzpwqdKqa/s9wON29LMYZU3i
GOku98z8Cgf1H9xcf+4SQ6Gwv3kbONoRJG9eRJ0rvq0Sj9bUXey3zUnc9MIAakjsoA0PpxYWA45O
EBx/H5B5lO8CNGISOV9COb3wJ9zZZUq7h//Gq2y1QIwRiqrAq2wqDnv72OJ1JtJswGX67OoUDtEU
mXpRRoJKnZbSXNLfTmu3oK2QcU94DOoTlMXvAEICJbSJ5oJFtCEQKRrFVGkSOnBk0UIhzlSz+dQM
+tNB2rqNzAg/GubXXLAHRVLLr1uXtuR3guKvFZvQevOWlu3v1j9o2GPt/5MdSSt0mgsMhtq7p8hp
HUobDIdiBWZdErkv8KoA3p5ml00/VBbMioPeDSdDTcbd5rxtoC27LGuJn2RUUHzbOPc6d2eqRDkz
J/M/QOVT7slm0eS9iHk7Uoy5zDJvUp9qO/k3nW6wj4suhSmbWuHwkvtBNCS70g+DD0Fnqp/SfIZA
q3Lh+q4S7VO9GEK1utWLJB6uCUFWmvsAYS0LZCClsSs7ctn9mLr7Ou3HNQhiN/ovSQDJQ1FCnEPT
kd4f1cqoDq4KScKOWh2wEr36mSQFId5CH0+9X1GYJdg065TfTbwi2wi8zSOKjSgfkG4E3sammWlf
dDSqtfugpB8LXMiWG0thLBiJ36TZne3h4AQ0EYRkHNf7StqYR14trYvcQn4E5+nFU7tvKcg8yE3n
4R4kupkU05NfOJ9FwrV8gst0IWF2Qj3Z3eGAyup5+mhQsXQT7x9tCtItBIJT7633ykZuiOKYLGCi
dAXAbkOBdK3Sk+ckH7YC+0VVLKo1hr6IoTIkH9QMQEk/ilva45P2NrXNX2t+T8vnp07TrVdJ75k8
Sw6gEvIuDjULndSx9zov9UjZRJ0abGei2dS22XmnmN4B0JFwlSFrpz9nVXHPUoCfLH97NaDHVkQp
3JeZDGt5fhpURP8hc7jT1RUwYYqpcR4Myg8gh3EQsPn+ixgW6WkN+r+La47AoR32HKgjYIwtf7XJ
VOJPMliQF4MuArN7ShnRqrNp1IGnJPkgHqFhRh/oPX6mkcL/4BUjfFNLQzlHYAHe5LGvXg2Dliz5
Ur2LTtr5hx4wqD00CeGrDMYURK9JQEi4cHTr9GDI0zA7hQZ5rwfDAPoJIQyyGO87KXQv7bzRBBz0
PbxlN+2FhPt8kfBWJnEAiWO5GGISMM/F8DVdOH1lILJSrzMRA7X7WkD7c37Qi5iZavUCtQWNcAOV
2z9aX09FvJ8SIjqUDQX75Rjy1fGVwzCm0++ZlQ5HTQfziebrFD6D/H/2cH3/YBcwO5eB+6LMJvUp
WUlqsW/g9vN1dVfmLb1e8ZiSYq/BGDUX3AQZrNoyrnVrHVS6G1aV6AGL7VlHZ3mtKeVtFbdldmn9
5ncGDS7fL9MW3AVw4xMKPi31uC3Y/AozKI8D2Yy9WMXQaO5Hl8LJ5w2ytRhsstRZfFmRXRcRAs7o
st6JBLI1WPBdeW1dDVBD0mYmOrH6ngnsb7n3hvyZKkZoq/xQf6ntVnups9aYdnMFuhgYuHvVNdAt
Bh3sVTgBF1nrtfCcjVCQVD3B44PYZQtTVY197cZ0FC6OMoxFGk0L3M1v4VzUPEbYTAzrjqtc7jUO
MEejGr1neCqDT7brf3bLIf29MC3vqI9jQQVVlP4+FflBI9lCHDKKb9wLydFCFHDK1DI9V0XQ7It2
VK6jltu/zgCgL+CZIOMqwBUbXzoz/2l0KEzVoxhugbSan928inaik8EP1fajCTRtC6TAqtds/6s3
kCQUBw2SQNdyLRpQCCMJAbZVhDRqcV4C/f+bTmYE/oklSUGryOLou9ab40Ol68PibVedYOEz5KBn
CdflW4Buyv4c+jGmWZqwtRglhCfiN9sa7ds8Uu3PsaK0Xdw3tSzEJvtttv/eb1BzcglGDlWN+xYY
leioiInqRMFBpn4LNxqEs88jpajVaQuj/mjdZoWs6n6ZNSa8vYi5rQ1a3GTqm9F4dMl/7MraJbpP
a2p9m5YB/IP6FpUlSpHNhLgCdZjFSXzEvDmKuA628mXqQ+M0EjMlqM2gB3Bvywxo8f/S/a9+Ibxh
IGXYZ9kuaN2/ZsdyT1S0ZC9dw8FhJ1MZTAoJCy2bzqXtZS+bXmaim2uf83cWPInqcb24tJENfD/p
SxJyXGNbK7NBLslxapfGpnq1eOcgFQZ2nTvNh8pIeVWgNBAIE2YUrnjFTqYykFUAYwXw4GKxbvof
Oss23lJAJuZt17/V6YER7tSIWrjNWdbKisLQsovVf+UQqip7IG/mK8SIuzHO+osuJWDdUgKWwj9c
PstUfHSe8gerogKnHiBXoAU3VeFGxrOHsntHA21xXJqyLxtJnjDlyVAsnHmb+CPdtkx2EZcHHURR
S2ohA51oIeJTfTrJ4e7+72tul1PcujiCXTDsnAUFw1KMpyADcb1q3fwDVR4LlMJSL1bN0Asuhnvd
4tM11lPTjC4goIvbopKdZLYYtXAESafe2X1CCGjoPQLTid1GCxJtcq3gUX2bpsE4A4UN9yVYsSE9
pE0MmoIKvLiqTMD3h4WiUbaTO7xuj+N0to30X6BMYzFqTsrWMrx5NqFCU1FYH9c1YnfMHGTnBTFP
Pp8SwSiq+K0NzMx/f3CxAr5oAwzKTySDOS2YIyaFFdTzY1nl7Sfedny0pEoMZTD1wCcQq9tr3TjA
0Q5Jt87iUtHLncjrVOyzHZslz9Fv/orV/dVacXoSq+hXF5HrATKK/Tpddqdfob2Obvw8TWN06Twn
OASuXx3GJeTRjx5NhIrEOGpNvxg5iTyxdHUPqOESARERtMbp2U05ii/6IqKbBOTMY6UN1nUbLN+i
Wr1PfqUYJjg/6P9WpMTduspScfFYH1LAtq7f9PBegh+h0yU7zAmw2JHZ8x1wrPpc1z3ltHpYx6/0
vUNAy2/wcKfUSD08pSYg4+IDeVT8aiyDTm7xJRgrXj9ZK3pbcdVrkOTn9X7uVhb5IjJO++22DRxX
s97zRbc+DWTq0Up5mGIl3j88HOaClzmt6KvDpJbjzeAC4AFU9s4jK3wBF2rkUDGP5HywWpwX84PI
VBW4u6JL4mO8mEV3Zxb3UQ3KcxqPf4g1b6heKUETFWymfAFtkhl1nWNDcdGC0DRPU70Ha5GLaE6R
cGqi1WcnbjIIohO9ZPneNfUQxkONSlA6QqDs0JTgKrNZ14Mr+a0FvHSx3E0LN4eFb10lC5TAhChT
pV07dmh2MJfGiQVuZp2Jbs4i/zLSev6gD5cF26pyNDKayFJw4783iMu2diI3Ql6gL4/bxQarjJ9o
Qv5Dan4adUnD2cNvUh9Eo8sAB9eiU4v5N/GYpWbo3e9vdbJBuFQZEdO921MWTCnoHpMWw3EFHBrH
vvlzq04DoIXqf6RLGoYU/9Qnw3xSwzL6zQfBYVdqRJcJPOQUD4SHJk/i35QgMC9h19jEAmLll774
1UsXJgJeHpYx5HjkLwN9CP9Wm9Q4irT6OOQVrb0otsGWhSKT6H9bvZlFt26++SiJ766X2XQxeAxn
hWZ+UVk1RLzH9bLeCGXZbp2LMVW6/mmy7ZNSOhCQBV6nXY0lRCwzGWD7+QMGnvkk+sEuvvndLfmv
6fui1V+WWt/vu13mzkeu2HrWH6SqKKNdPs7d3j9csq4euyCgRfFn3aH4SlHGz3mtBy8hObq9m+nl
7+DmkEC3Netmjrn9mSbrJ9HnvkK/uju6Bwh7qAX6Y4DWhK5hCqsdXtgXZJXydz92P1YuwLjAOTSw
xmpQ/ix6u+mcvV8Ow9Vqfk4dIzkoeaxeZHCDRr1E2Thku0dZTJvnZk4A+Xhbs/mse2yyuDtGNL5t
vC3ftgy26965V0ng7kM6GPYBhOiwtcQu/Z5GfgjsxgK1HJ0M5WQ7l8GtunxViiyWerHILNTgtHpc
s21hth0wHZv891uKD8wsVBOphEu2ddtVt23uriof5cFnNc+21z+TeNtlQadfUlvXLyavWsZepq2q
21CAAmucrQ7ilS9eYt9EmVWqol9kJsO6Trx9bTyYXWM8yTJRNQBu8Cr8vkSUTmPVVNnBa6hShOkt
RZpSmSkzqcSUWWFV2mUTV+9SCje3Nb7ssdoefbf9ZKtN3JY7s3Gu+jqg7pr60M0t0G2y+I7Z7yfK
aYrdQLSUVNzQRFc/VqB7NXstutrLIEotGqtiB+otKPui0Ikmn3Kz/+Nu5baGOh3jzXHd/27nki7F
K6UpBiUu429tQGqrcaqP/DsXL/QUQ8tc85jcbXLOPylxw0g5bbo7H9kBtp51B3HxpERDpjLMPsWy
3FV8GFC4QNp0/866qTq7bZO+kNWjUWhpAhSx1+a5PZB0TF+Mmqf9mD2LoC2ayXE53oof7d4ZvYiG
AgJyOXFMxqxSVgXapu7u2kItXsaIUPVgjdZ+++AyWz+9fJYlfOGmxm37sHcf3s8ppYyj1trfKaem
qrpDnp2nYdJvOiQ/TT4OFTTOFIsfyH5O16zuimonUxkoiJ6uxaYUWSy7MjbG6+b0sEbEdSGY2NPq
KErDCMpqd7f8Tvuwybo+0DpCMmr/mw5049lYenqSmRoNGcylaNACBmg1lELGWQNgdKcUx3bRPRg2
nbhs+4epdmxnugpKx80plmCw6/ltoBc5WFiskQn1zzQtqd3OryBHF92U9ZRubO4AVY6H1obaWZdz
2g9Pa/TzBdzNJxpulnOeHOO67juIzk2kGc56Jnhvm09DDsWF0AFPVPnwXbBZLdNgaDka9iUwp3md
rj7EMJOVPFhcZN26xATeu9kt3k0av3k/7hhlVTmdbFouxcdNsoqOv2VLgKZHmvDaXzy7ozEs1yiJ
jWqAhIPemaEXLb3ww9x1815P6TANDdBUd8LE3E+BZZ2ItLQEak2aKwLbANUPxrlb1oV4qXVLqnLo
v6ybiKXNre6SG+OCEsnGcg0xlNnvJmg7AIYtu0QLS9+UVs+xPQJwsAy9Z0CwPVG53UCy0O5EeTfV
mk5D69M5o6lE55c1RVG8rU54EwMYsLegE1iUxviB4552FTcxvq1flm0XNeFNe2qD5CqL1vXi/bB9
34IRDbvBiUJBsunZXOoXKHB5onw/kEzQL7UVvBmqzP3m/c9LxEoFlMlTR9asc9lObPfaMTGvttNr
Z2O5kRcpNNs7KLKjq8gy24ZN58gTQCzrms1kLRtNXulSA5TtNv2PthHd/+Byd7kfbeOmoKwOXfIf
Md45/3j6oy0eV6ryNBNtPaT+zhu6lC/Tt1/M3/+i7i451HTK5m7p7PIUxBU6n7uLBaFGCnIhcBL2
+0AfCspNFs+pJ2yyk6ksF3OkA++/bieymGW2XWLb527fhyuKz4Pu4VJaVzonqwbhYfmc20f420uK
y/oBZcnd1bfLrT//w6UaMvVgDKiNGUQ7QzGrJ0iK7au9xBtmdeyfbWsAPAJpG4xIoz1KZHFu31eo
fYTl+3WrtzoThj+t9lUjXo7Rr7sHel7UO14SqAHxtei4fpUDjdOPTGUolsNJtQy6fEdEhkr8m9Mq
10V41NOhXhdO2x5FGzXhSXaqtcKy99umMlt3kk3u9u8pgLFhwdoblUMtYUx2SobK1t5m/6zTqhDg
TfExRv9/WvK/bv3g9yD+vz7lw9oHcdtKhcNvH0WqerDj4ESgmyZntQccK7N4WgBOXQDTlu+oAAZB
24vpjZep+CRgUz3Ng/d5TgC92vVTSkp7WSyDbUEm3DTAPm26dVdy0T1MVbp7kL2UwNEhMJIrNPl/
CEnlhzyC7GE5PcrQLOe7tRKYY1hNHY7+b9F1i6GKOfMcLOtfHJuta2xENOQS09wafe0ltlvPvU8W
CYyIxSgeqgR4GzBMbjYGcRODzARZWVZ9v+XaRvxuGLp8PhtD9hV8FAK6y6AlanNqGvs3YP/hwVFy
ArtiKPOhj07SZLBqDSVM1zVi96urX0Fy1FVG+DPxVuV5VPppgRYGPSq0nHMCqsUZwKTs1hGwugVK
RUwyzXYU2/FdFp1Y6ap7cxHdah4cLzn6g63vxMebFGhXt81kzSbKwnku/9UkqXsSfaIShOoMiryH
2KFC0fDS7oNFuqwr5/KqArr+waWS7IPog2bobwpo3Q96MaqWCyFbBP3UtqB2ektboFr1Q0PDyWF1
XDZ1LOuiBiGIwN/njLZ0kRi2PJKIrgnKLTVfAPOSX9p8H9y2pVaWv8JF2J7DvqyuUDVXV6X7Nhvt
ALQoyJA+21Xmn8QqfpvLna7lGOxCI2yMmkk/a6OcdL33V1FtA+tVDHbRZCCJ59NJxM1gVObzkOrB
bVOpTjzfXCgdSYvukkJzLxIAk5kMEqjylmiVzDbDg19gujMAn4uj+Dws2bbZduWAEpIADEuaDKSd
3HCV8iR8zAPQWS+lrQFgNEAMr/sAUlB299pVekrEIR9OSueZl6SiQEcvaL/ayVQGODqoS30fxJFq
pDfdtq6oIZap6zHciy5XyIrtNvO2F73V3yyyD/UHxaWMnmseAVcZ/KUswXbTN1F0uqHXp2KY/qNN
hlUDo4aLGDa/H+nel/2z73pFwt48YJfrQl3XHbwmck8C6x5kZXsr8+CrSIL+TlfKqw2eHwiV4L5n
vD3yJq6GK1B8QhPCR7rd19XiH2hUj6qKNV5kQVXF0XMVt2CTJPb8czrDa+ek5RkKu+Qnn37a18jX
iYfTofQ7eLXGvgkaPhZ8Or+4NdAAQ679niTudOpNUKrEjTeDXVGM9a9m03bUWR00q4du+71fRxLN
RTQRuBTlEBrfcsl3aWXqhYODmqnVXpzuLP815T3n2W/s4NmCaOUmg/E+07UmancUTMPhGlB2sRi0
QW9TcKnep07WQjhQuuq+Bcuk3QU1r5p3dpmG9ENcIHXfh7oVtjvRVcHM6VTc1YqHnyhnOtR3eqeV
AA+wz+qjdun8bA11RZ07zIQvXuVRiRLpfFcXvKu8t6MTVT72CnAluhXwKrFS/0bbgKhkeAC9oksk
hm+X9tc7hKz/z6YuCWT10Grhn72XUb5lDsMveZsW18r3QsgJl6kMtc1/9Z2c9F1xJWfW7uE8pir9
3VEMIpY+EE0p/Qprv4idDh59gkvXCAVHMe1v1Z+KVVnec7mA4rXVaNDfNfuwhZZxtDrmi2WydId2
bBq7brJaBpfO04rq/PMseHviKPvEYE2eNOhKdysVySxkJsuwMpzMaUPwT3hNSofuMdDGc9qBsAtX
yWoWeeU+Efe3pbLLO0OK+AOp8Y025R/8bQecv9QCm0erx4sMptV7tJc01FpTmJlk/KoWm92obw6b
q+ggSMBz81nlhWRSG0D2WrejPu9ttWfphnlcnf52z4dLbOL6gQAwHMEZ7FSYUobnXF6Zl9djmckw
yMv0Jifv5mZ5ha7lTXgzyyxd9pEZqES8XE/pn0BsGev+skyM21YPq0TcXOIZagWl6GAa9VqCa0sh
gaqXVBMsBQkyc6KIqJZtat7ZVruXB5dksvu38gUj0wdlv27ULsvnbjJ3TQwyWmyEFv/UWt+BobGY
7n3lKsPv7rikquVjiItssX2MacpsYHGWxaKcYiBEIzOiuFs2F+XDhzOsTD/WFcgHtZWHxrGMYkDh
Tbg0XrPGbi++F0fDX6KlTYjacsOiS9K00/EAhXirB69ioy6ru2hm7z1PShP2GWVUoN5c/LIyXiJK
IF7aEqicksbolcBFoToS6C0GQMvAntX1FyFriYTeZfXpQiOEVpXb1hBYcFBH8QV85J1FCLncGY7e
XOFoaK7aMtvER7P4RFo6wuhkRJTRqmT2Hu8zcdz/mgQOBNfLbWa7w9zdmTK5H+lWUO42u2eUv4Bb
n53BSg9uIGkHN5k9iFHKMzduu/mYRj70CpuPzPyBHONhW+NR4GpOE6gfbLqu6DjzsG5bPXCUu5bT
U9sO6oVMnwpIQ6ucG888iyT6/t246WT2I5E4LcBum/lHPg862X/7BNvaf9atH0vr4HQwVApMKUOB
aVKiuRLIlTAv5UYggqgfRCODxIrj/Eqn7LyqtwAwm7iQwnzoi5p6Aa2+yFuCk0a0QkKzvVPkDWN7
F9leLh7eNVoygbs051B59yJz9+ayvdjUbmhcXfUkGhn0JAWvDDw3J+JF7CEYHsZZ/ZxXCd26fxN4
lwUSoefuwm2LZoaz/OCpVfzij4C3yc9rVgPJ8iqsV932+xHru6/ot9/pu35TwSZan/UOgijA9NWr
nkLXu1+nlRpUzzId2vQWAmfzNDr1SE/R4jk6laXswdinVKPyv2n9cpkClWHvjakY1p1CGwDacSnA
kpVwFEfVM5HJheF+9p94248/wVesgI2cdk/jUmMtus5oj0lRp68iJY0VvaSK/0EkqLfLl7Cnd96b
nBe6p50XmZmKMV2gZ2ZXz3mB7fhN76Y9zRJaWsCgrO6dnzxDJbWzUBBnHdWtgzK1N20RueN+MnUn
/ajDhvRFs9RdWtvdZ00f/Z+DUIVTAae0TeG4UcZfZEk6OMFNS2aDFyqM1PeAtzqM9UGspj8/uR39
/gXIjv1Oa1znBpKCc7Nj3kijmHYGBFFbtt3ee4ilowoMZBm/P25LxbCtk5luKcVTllifRLKXTTe3
B18tcSD10d2nhy3NSLskJiRdlRwZnVx5mSOQYKyKzqwQcNR8UckwaJDeGxQHnMQXKFP6hWQK1DDp
qbYBeWU8GUbcvrqRA1yEF1Y/wWIb+l24bxV4sy21+jMJZg1qiZ8y2MOssxu67SlLQTiks2D6IEMK
khJMaAkx705vtLMyddN1KLQLuOvWF7uonwPVLz6BNcM/QwcVe2R/cdPQeu1m7Yv4KJQBXpUphDC9
16wvo+uV59bUKZ1adoD/lMLeVvGfVEt9HYM5ec6XhIgM4FUl4IlpN5Xn6JOoBsnPPLhQw/+2Qgyh
Nd9Kx+ngfHvX61EPprNNANJS+5o+xiK3Xlybf7EaAIo+NZvDCgAg3f2t3j7Zvj7cBASgWZAA0ip3
nyZ6l8BlXDABRJm5gJybLp3xGzKAkc/OS6EZ8EwV6plyQAjLo4KabvofkqsM5TLz07rSoXCBgtXO
lGDfjhRCVV8nxwLhlRyQ6846B0pPv9I11QUHmcaLLDMxN07oQuEoTgWvkkmqKbs7pThta6yqhxjv
Uc7N4HNj5MV52/fhWl0de89VZuynNimmkxkP03FKPA4h6UgXNPdF8kFrInRQtGcDsq+MWiJy+bwn
Mp27wrg8yqtJtHcL7qZikqWWNtVHMBDC3d1+d+sbAOHfLmikRwuqAIrG/fluaJbH8+jofUZxOZY3
+Uc+33T/7GLC0rPu/89+nm9Rk7JeE/iBg6fDkfOjjyAbFhrIs0bq/2w0TnpKo8x4sol3Hd3IsqC+
zAoK89wPZWS9QQqHS5tOn+YazUxgYbV9+JSmZoYXHXvSpiczyKXpAZJpkhi0ssVnawGcj9z2p4r2
kBeRtKqPnnkiUTe2GN89jML892gO84Eu7vC6IXHKTHQ61TxA+Lyb+6r7OS5N3hv7drq6RTLR22da
+85/ChoiVzQntd1Oplobvbhmbz0ByRxEF1hpWnq78+JQL6xVU9R0F93wdiJtg7mQY/2tKAa+g0Bk
pj0VhtHSEwUOBSCHI0ytjUEX/eBc7TwbX/S+DS50PF97To6vapkFr2k16mdzUHkJeNfJTIGxBtLr
24M6193wqKWAI0lP5dppWbSDvc9GOnZXWdoxYTqjgnDp4RTPMWhOoccZHWDq7tm3qAknJ/2iU5gI
nu0yXWUu+2L9cadOFirmaBnEIeVg72S69bypxEOMotNLpYSwstCoPPu2rRjaqg1vdRp8seM/iXfR
GeYG3qsxa/5B8Xnz9rrJAcd2UPfJkLZHJ207g756z/mglnR5jaV3E0n8oj6KnwDR8g7A0nnnduzn
S2WmXOApU1qSBc1cqTz5ODulmuUetYXnIV0oNcQwaK2/t0wfxpYw1K5xWWlXmdm0lnCXNaPjphND
lBb8lRIZRZE547ktzYtpjjb8Uw1Q6Gcl8OyPwQw3ws4t0i9+6AZX0cGoYFNoRgcrAayDY6vasRdQ
FccmQKH7tkbb1AAdmk2+CFxAx+KfiB5H/hMnoBdeavdMshmO7nmefoXL7W8TRXc5IvG5k5MRtuv9
w0owO5NDWhgBLHfAWlCCnN8UPSlOtCknVG5804mhBguipSAfHxmsqC5uhhZQaTOmT8Pg+9XO8AGB
nmSqLVOzNEBfHwE1XGq2mmbmFV2m25AsJVpEUKnTWnxENCbAAjqPAiG3H8zd4IYp94Qg3nNmNPZF
GvDnfh8MoKvIk7/LMjO8Yr6ADcAhsdG/mUsYd6LSsJ5CzWguisqQUNMOMIXSNZeJH+8is1UpdvEU
ZehGdL2u04fl4hTJTpu/bMd/OdtvlwvCk1oQpPfrZLhIckxm8meRWfieF9wMf6sTl8Ltw7e84MOS
Tfyh43b5H5qDxvX2lVm5FPd62pPiUKESwOO5lz+TaVaFc5RpJZV32x/0zkv+mGKppYTuhzLJP74V
YsqkXG/5GhDNqYz9JtshxSWcm55XbzGsPg8L8+TU+LFzHeysge0D3oXACJ6oUR6NX99FJQmi9pOi
mX/ofk2zjqXGBB1dKsIcwyO+wNCrdEuscpCH/qqcIh1o2jEhhOM3PAY39xx8i3qVlTrGSRat/nof
myd3qP7Ma3/fTh1013S49ztjAcBfp1ULeYINJlEKnuGzSArJqtvkJloP+zZTUcZ9mewdb/APo69U
J2Aa044c5uAre2nqlHZOmeX8+U7WCBfeZthaQTfrBnAGPUv51DtOCf4w9Knj2FXHUHXHj5nm+cTx
aQnMfR20MXv6VZCDh8a3aKRb4IQ1QH00OlVudVF+03Fnpre1ox9EwIaN0PzqtnV5oqJ3uIwLPFq/
DDIT3YO4uSg6e9MRwzp9wVHbdth0QZPe+nr+AhFydwNtBjrJhXGkGcboX1HWfp56c/xsg+536vrY
2YPYXoB3o/w+8Ky9AsxIQUBcUP0YLwwhIm+D+EzvjiY0u0CrxOO+qorwp7PK4+UnmTrqHP5Ex8Ez
ne8kiBert6iiuvmLJ3/W1sWZQ7zhfWptF+o34mhNYegUO8W1cwLNPjlWIVFrHjVAba7v27EfHMIm
o51YXq/lzZxDEoTqb+/ny6v6avOuNODXK5imnADk4b8dA8xGPRt6Wj096Fegzc3v4fQgsA4PS0TX
Ree8NYCjc4xc3xtFNV3AHSk5RQbzBIxEXhGNXrQi24tytYtyG7IIdJrVc7WLqyPrnckcn5LaOohO
NproTIGCdNlOZNno7jOIRbVqcz+p0BcTvG+bmWqDJXtpL8XRbd28zTadb2bdwdUUldQw7/NAf+ED
kqdi7mXNnVbk1SRemhmzwM84dHK8UI6Gq/1hu1581iu3vlF7sNcVGoNJfFODUwXPOWUHItWOo4DY
UCn5Tqatkp8ULRivLjQ2CQUDN956XND7ORrJEBvawu42qgcR/TzqjV1cm941SiirX05L68GJVBU1
qsXk7BNqbzKbElcyJtVHGVLXi05jDjz4pssLqnPzkTJiVX8VtV7+2odedxsbAETsOXCPEfwelMUO
zQtR0OZFDDITHZmMkRpyl/8qPB7c9HYcR4gd+vOgpB9gULTPwdLGEUkvh5+C4tVknzj41WzxY32u
pBOZ7cUXRHv+gfimiySDbLTsIXp46/p91nTmoVH84AYGvTbTYOuRe7CmT6KjEExpXmTqFzac50l+
aToYj8yMOLMMItY5UCkcwv61Zgpyh1q+JS9R2S014e1a0bcoJMVwJ0MZrV9WefWVZbLLkE88R8Fr
nA+94n9NTfu3rEu0LyC4l9dKNaN9WBrql14d3fPsVPExcbs/THCsb3kH4t+o/WIMNI2LUALuRr7e
/0WkBiCtT0lczienHQgzL+6iC0ZFASombp4CtfhsU/UC9fwE6WSiZTsfgsBnEYVNEXSubJdH2ptO
QCLgpnrTbZgRU2F9KhKnB9lAo/glC+prt2CJ9gs+nC1QopssZrH8SOcVXVWuWyTKoO1pkOv3ngCV
bmvWLf9eFksJ17OjB8+mPsBC0CgJaMVqcOyruDmscuU4EQTXhg1l8GJ3FbrahuRVt1yirrH/GtIE
QitBmBiXWKbW0swpsgyrWC8ITHfy4i7i3XJN0e0nWlAPmx9EtnTl1P4nXzHVo9aRS1pz9d9XB/xI
Z0o6P48V9dhkTbWTCoBHR7uYD3MNDIhnmbBPknnPOW3Ch7KXqbdg9NE+A0OJyJFr5BdXcY35eOc6
uYN58ECL2bexBndLog6HqszNLzZhqOPE69upBhjrY0DY7ycoLoJd6lEUbdRN/JMM2TAru8q3zfOm
U6qwPBjQTB3zKXQO1Jd6EHtY/qsVKRUt7uGxtRPlVVQygBHVHoEIAG9tCFz4HRbnydQ+Fi6QfeJs
eXn/ZNqesxv7St0BXtPfyiXa16TKTcvs7ietdIovM9HXJSTYzgN4u6H6ky2Sk6cXL/d/yQL7aBrW
dGuL5cB0Nw0Cv6b+ufN3tev6FxgJ55tmVOg45c03bxnEXcR6UH4fnQ7A7Xf93Y7rXnEHBI/VOJRE
y94P+6z+DvgTx3iICPltH2v1F4Vcd1YU/jQprX2bz/ZZ7i6sfwCbjJy4/HDbR0vtJDsn4GwSbxxe
6smZDp066jSMJMDdiHKzwPKj7y2JYwwcfIdWN04gTbYfiUa0z42thTsw0jWPGjiU9jBc8sxob5FX
tB95+W4/NhlPJGrKi4PoZDCyaP5Qhs66qNQ4aO7GATD4gOrv8+bXTiokxsEQ7iIAUz9uhu0673on
y7+7zmJQcmqaaoAxaLgeiOrn/r9zGI1/jhVterLDZDzPRtj/MrXmZzB4sq9Z5/zQIQa32XJBtVTz
fTr29l9BRLoe1Mrgs21O0TmcA4CPq0F7dXxo35rRUHdhCnaEFS2xbJfoVFeH7SnKmn+JtOlFlCH0
S3ouZEpwvTiUtg9Q0oLr5U/OcKjDTNkrak2QfsP58qC3v7imRWP8d/hf4iG6WZ9edb2Yns0iL/ac
MeKTBJIluEx3DiU6FqRLM6izoirCqLrosf1FVFtwmm7kfK+5BqmwJVYt1qDw1ddm2K/h6tEB8WCJ
w30P2SliNde/L63cpGe/IXsKDOcmyuxh6aZb1tcpQGGbaowc/xwqpGYXDuVMn62FZ/ewgv6MmW99
GIbuUVxBf3w4f8VZHn1mPLdXLTI+STaiXkh9y4QD1GOGIoqNn4fUGJ4jk3agNYHRpikJWoVDzQQ+
iA0CzBoBzPMwOaajW1AGwP9YAiLUIe/TCV4Fanz0ZfANsFQ4wgN7vIhb8Y+IUgZkNfG5t6v4RgWg
+hpaABc2FTCrIk7OrL3KLO+hsLEIbTpBqb16y5CXjUcNUj013j4KI8CIqX4tqUGgL9kork1DOSSt
0p/VXAs+K/mYfAi16v8Y+7LtuHFgyS/iOQB3vta+l0pS27JfeGx3mwvADdz59RNIuk1dtWfuvOAA
iQQkl1UkkBkZ8YzHbjybelUcRQFlOgS41DrpCncLofn+MrjQXiR1xVhISGhJYDG1ViPZqRFAIUD9
DOdZsKSfrKxvV1Zi9+ehKz79vxPGlFgedSFbVTbxmhVFvXnHs7LoCI4eBEH9LJs2RNJC7CrUCDAP
73E6fYuKKkdBBMLUUxYjxfw/h+9sBuiJIyO3NmSjRvS92AV+D1J0fXDuU6lPz6rfOqjxRVEJjss0
gUxccA/YunNjEPkHtQCNFJSolqZJ1DaIXbBd/rY7BoStKkuLQw+QsP4woWqtXdUCzkETnoybfW54
/SpQfXW3QQe9dT1ApUJTVCCyT7zqnpaS75IuN2YfcvS9utqiGnnEq29kz1Mum3XVqmmr9EtMlRG7
8EShbmcZU68dgEmuO8hvTjTtMhPuv9eYZfyjH618R9dFv7A5JBSypEVRL3JsODI4a6HjzrZpI5NA
18RRtcEhZuPGQbT0FMX9cLJ+92hIE2TrkwbgpWVM08uSZYfFRr1GQIeIsX8+mBf/Dz+R9fE4/yq0
Ylm2rAAj8r+/ygcfGv7pdySb6bfukam7JQL8Q3XDulatoMTshriEDmzNOWvWULdEwhjaBi9xXuDR
O3C1KmM2vZBN2SaIqgyBeseavfQTqJdrbyx3NMmiXK5U54NT22DyRfD6K2/S8ZuPA9eqBunRHdx8
DDCci52ZDIDO8vtkt8bB4n0MNoZ/mz40W1SdoZJtsVEvtjr3YNrhj8UelV58t0s/uCF6AHGxgxZa
AAVPEj4ZThM+NX1ngCWEcWSETQtd5ZVbvGP5powa20BJSNYf3CIDA4Z2p4WQEh0vKk8uObmQTSvO
Zfiq9an/V55m8kCh5iUSnfyOSTs+HsGdCf4hHZEmO7mlpQBXM42zQtM2O5Hv4HgHrtihkSFqBQEn
jlicP1HTgLT3ZMn6UzCa2Wwiu60vJDZi9YcQLzmQKIK2AEoz+SfJ6/xJuulw6nN8wqjwQYGhN6gT
nqiAy6Pa/CzH4Hs6llmxtjuAQJfZYoQkWev5Wy+scGyFeDN4nUg6eGkCO0yQ0kQsbrHF+tPv9SOh
yI1082GizvE2qu3wE9n7wYp3diUAgPh96lhOF5CREeA0rqW7kRVw7+RTmt4wH09Gl0+7KUy+tGOc
nccKcllQ1VDpaojNcRuRqBxNDSTv0GgVuU43+DpdQFEJ1HuqH9ighr95GniQe3YE3uYkvkINro32
eqJyQiS4edpE+2Xal9CzreW9NEE7MYE7w91Ybjmcp7jcO5EKoBvX4iQV2E61cZESBauia063YioP
+Yj75thag7thSBccvB4gQBrmRcxuvAf1KIRl813TTx1EiPU6auxj6znd7Z05RXATcO9+bfFCHvG/
MN7x3Y03oOYEXQBzriMvwn+ivsbvP7hfQ78Y1mnn4MUBdbHVOzpw6hJXuGxAvBw6UBr44zQZiTy8
6xDkCyOxs/Js441ffbucPokq9JFKy8qjUxjs2TFLUFBM4IMbY1msvTrR9azt2AJWBTLwxmaXATVh
lyZJOMIeJrj3A4n/767yQZgVA4jSuHa0GsCJsQvarLtUvg9MrJ6YfTxtpJnWbYqTH1gINcG02GnF
n2zQigOdXAUugv8PZ/qReBxsxiGuTh9+leVHUM9ogXX1TfUPrzsID8au8ZqwYWWBsfCcDkX2aoHL
bRvUOduawM++TkGUXIac45Rjli7oG8eVi/jai3u32SpJPPNgGJF4SysDgGIINLnIH+0gsfvODjXi
HiCpIAdy3Jbl5ylrIFpbx6ARhNDGHgF3dcAd+dM85H6Tn+sJqunplP2Ayswq0hIyNmBZOvYdnL2k
A+NRaU3QTAM/5G6ovfbcDqI7A7TRzb3FpgJWhMhHgGnBNKE+vMxM3ugdUquu0p9yAPs7MyChZTVO
+OKk7hM0zcavvcmrDdkdbUe4c7ZDMfeXPbSkAQUb8xCqaq+Mur26OgvfNkZyrE2Q4pFqPNnScHiQ
B5lMnbbH3cdY0SQ1UdA9bLxHPu4xQn/ZdqETOurwYeFFPRj0PFmv3DjsdixtwNBZtWm+nQJUWyNY
VV8D3VhzoFB3uwQUL60bnmMrxGq3V/W+k9XPzAJMiRqhe3mSlDuUSnUr1G2B/3mZpl4w5fG1CD6a
peZDrVvN/AyZsWIVMJ/vyFg6XXV9t5XU+0u9P+1HPtSbV0ftEF8b5+P+g4hjwCqgsTMXKHwgxXMG
gVKFdIj3YByIwI6tixg+1jPMTh/qHWgIXaJ9VUJGiZbkmQB0N/aPfgW+LhByXXBB49fIiM1rS2yP
9dSqI6Jdd6liGxTbevpXN4wiRMjAE5Fo93dryCnR8K7QUdGehihQgzJGBvj2b+jsSChZt5zqLW/A
uLbgZRcf6lFDwNoPLh/85g0Xnz9tTdt8WEfDqCu/Qm643AWZ4BA8HWx5nrtp3GaIZpUB7tIl89ad
npq7tX7XvbO6lRUiQK4d7L6T57KYun3Oitti+s/2NFXTznNX7zlABRtoFb3R/OMgsJpOnEOm4N+9
s8Rz1lFUq/UYGs1ZonSvXMVp2Z6578l8R1YkE6JwHXTlqUSR4qEYBqdc0Qw178azJ1lTvUlK+0Gc
clrjMD+t5/Ey/3H9u628FvRftgECkJKlBtg7IV4gwrq+GcDK3Ey88PkqjEW7cswo3i8zifahoeit
u5oc70grVGn9WkuTnH0pW1RR0tyyOpgM94z4/nYxzT/KqDN+wH306zJBPyl0UGwVI8+fmEBRa0Kj
s7TfshKgqcn3EIbQzfC7V0EPr1rNboAeVyuapzH1kgFkAvGQ3Jclyzbv3PQPG2SHKOwyvfwGVqPE
RvhltqbZ2ZGmaUz7zL/JsqZ1erkGBAsvuAlVwgEHgpzUmmdhZih4mgi7xRs3VPWFbLN4M0NJxaHJ
0u+p5ZT7UFT8avd2tBu90Du6ys9frMj6AW6j/Luheo3pd4G7tRx+6sIUhFkIkH2zUjDAwQGqzzgX
Cs7PRZmD0T4AJj9jPyZndF4lEInPvZNs6tpwXslUmvWGxeBypZGYGEKJlrzSyJuGYW35nTgqQ7l4
Jytjaxh1sG31chyc8mNUGesGR/8TvcSFyOWWxS2Ye6s4f+3SxEX1pQs8jn6nO2DWfHacNxqQf5L1
P0w7dy/0zh9ULLcTh7oaeSCiDIHAzhxWtBnep9Cy9YIVMuDlZ8vPEREyoHeHxKNzSFCneezKIrzZ
hYVgAuvdT7XD/i7Gof8ZPBWit3+2nfvNBdPxvBZyLeU9NSL33VruD9PG84J5Lf4owxUQIYhYatRz
guTztg+zaLugnm0XqAdcrjOUgZuQEK3qrR1k44MWNAPqzlPlfONdOgE9V3wFUVn8Hco4IEMNhuSB
C7mJ50tsgcEDEyp6S2tlvIJa0VrziakXUH4E56i0/8l6raIxpPVbPhb2xQdq/oVZ0M6OEfj85att
ZuOvsravHrL2qxcjmhA9AA/WlhZwnB6eUqG2TtiIdcHCcOuUU3vxdNPrYqpCHySpR7bQzfl61KVX
NJH6AVQZ7Ghwm9XcJy/kvY9jNpTHZR/qLXuz2BmPCfKG+I1LEL8iOdrh6ZOECJXJBFcv6nayEw3U
04fyQmNHO1tmHq3StgY4WQ/J9p81NIVqUpyyHIRY3q3Wa9qhg0pbYx6Id494+FC9Ep2pR7aFpY/b
bQlpP+/tg518/7T0g82WX/Qp9dyAyLtHMN1G2Ajo91UvKtyg7CC6mkWQQG0EDNnzePEhG48lrvzA
W/1vzGpEv9a2wSfkS8MdNOUTQAcZCN9tBqRmNopTlHoQ59P3WWqMwvgKfGR2kZYfAa7pihMYQn95
eIbcM7eoxDcGvZxVAdwohBPLFKcr5R6W24gpLQR+afx7lq4p0K6GBERs+fj7xzcdcq07E0nQJ/rm
RkaD4OnACzCuYzLtLXsfCSkB/MNDwgx7fgOK5t4BhV2vfy8l3xx/72vRNMVxfgbge7w3RCU3BXch
emg0pyIxM+eKM8M2VZ23L/xpH3h+8EQNsxSIu5rwCxuHXyYLiLe7tLsVOUAWDIENo2v2gW2Ai1uv
JN8B0jDQZA6KYwEZw3m3MRQSNNqmj+QXqAkyP2m3VMxEJUtU0RQ4ToWTINssJuqRm0eFUDRmeIzO
1VAsxSOscyNwz0Q1FOjCdIsYcorbN/iTyEbVNdPvibmchGprXNtOt8qFcnXc5+vKrfJ7IKL8DgaL
/N73kDloIvDQW14a2KtCT1slOMrzPP1OfojQYsLIlHk2mui4rKVeputzhL9fzPNG0CbeZM7kXGjH
5acaRvaSQPwO4qD4HRb7OOX1yuIO8KG/J+IuFHsjg6oht5hxzkQZbCPRZCgrUQaY9mGjCRouDdlo
lmw0bI1yXNtRG6zJhhIsQ83b0FhBJ+nXeFlYoWRbNVW9+9PWYFdqt2XGwdcuACK3S7d5M32WrMNJ
jq9NErSI9UfJw8IBcOeqwL9CKjuH1vsELhIUsRxCru4FD71VaXX5U8yd7Al8LPmTW7tnC1f3C9kd
PGy3UEOCIBep2QWaljyyGAqOofi5nY2iceqtYgCMETiiRaHMTfyLPMXb3r+hYGoEmSowxXpUelvg
O71ZYwXqrdukn76RjsqimfJu+EF/hWbqCfEY/KuhvYIK8wLImcnfJEk+gi5KIBLZlUO9thwkmztT
sRvZqLH1LH6dznPFbCaHHEzIN1ADgIgUDCGrxTbvpveoYgQKBVQzyRegxWTtIeuBSBDY0KiZqkCU
u/qUjnTVttNy1xW4AfhuKUEn3No3VDchKhWF33gK6mQjEfZtsU8h0I/CSn6QiSbJn3rNFH239KLF
RG5Fae08z4Wsgg59ZToIpuIumntkw3/OvhCgAKZJahZfGgal+dksur/xIsqPU5sVkOazNgVLxQuo
tk6gD3AvEfJcF0Rqu0PN+ROZFjv1jGHEOZ78pgzKnqkLTiCa6aOsAghRb7Os8SKrO3jM+t/2qiuB
KlIw3G4MIz/PeMrJQfGSO6ZvykaKKxpChE271M+eBvA9myFYWkaR508tKC6fhOcVO/IrJ4aEMvkV
rTP7gRbB2YTGqGNx/zJhLOwYeOKBE+MDC0bVl9U2DEMIMWoajWUd0WOA1vdZhKjd+hQJgCcjs76b
0VBZm5gVDuREeXt08Ug5+hCeQDkTt+/UTJozQ1lIu1ZIBW4+TBiW/81k0Xgku8cr+15kqKVt8e0d
rW+9MIx9ZeMEy3u/fgYasHlmtlBAnjvhnmzURMZfo4jEA/yCAkRoe/oo6JOKo264hF58JBN9bmSv
+jABDHf6jy/4BWffHgVtwNWLADIYXrZVbVQfXJVYnz3O3qCyXjwp0+OvUEVFVKazPucqN/Yopof0
yfjU9hC9cIjYG9Ht68zmDYIGeQVkINpPDWRSZuNM/E2u1GRxiIz3APW3ed6Y+vak8vpsOlZ8yQQU
IWPUA74VYeBs4kiIY1EkyVs1adB46T0zs08eTSf+Ii8ggcJ9yiGpTEOrKiZQ1bX9tRMD3kmGDI8e
z20AW0qxn8/Z+rAN6NA1xkH2Smdt37b8W9ZUO2GGLVSly6Y4VFF+y4P+BvZoUJ+7FWgtlrOkUtXE
dnQQFBB23XEW5KvlBNkIIymfV87IIANJroDarfLIdY7/V4YX4nohJpjFZYRmgtFXbCaXWex/8iVb
B226sATdOZjXS26fvQYhXmsAxbhTAwWIQI936yzLuzkQollBprTdj0Xi32iCmqoR4oBQUzo7Lysa
vQzcmyjCcLWkLnaihtaHUXDD9WmqzTUD5BKNmWxRM4ACxlJAQs0mBURPax8m1cAhJ07mdoBWIlnn
MeQgd147JkeyVVn5a3ZeQ95kZFDU3SIshzi9ju4FbpIelcruYKOb2IlsXZ4ePXOKT++idHPX1DSc
PbI5G3L0igRRV+a/mLjEbYRnqCPYfqzPQRvch6Ljj67j4sVLy9lceaw+9fYAJg3tJcfy/aJs8O6B
ysxH2JTzosgokhUECDIZ7MGjtOYIq39B4Vq7cmvbB9lhXz6nafxaT6z8AmEtZ+si3nyYtJsztivI
57JHhCTjiNPtYDU34U27HqjNryEYiLe953BIkTf9p5yPv+weyKtQxMs2dezYp1Y3XQZ1h7nnx877
oZ7oPtg+DH+7fNjq/2N7ckG2tsaP3Dtpb9+pYYZr35sGpzOBa9Xhw0Rk/V22VXdbzBBKqk6D8l7J
1CIaenerwwcJDyFFuVe587bwwc+c8YufUlooJAc2aG+l4RtxxJdkoy41ZtN1zYq65Nhzb3Zs9Leq
Nrp2PxlN/MCn79zsia8TvL0fgzZRLwG3eoSgx30x+VbywHsKkpS/XQWzkZMRPiIL2kbNmNjBGleZ
YkdD+inV2PvborUyJBU6Ga1R3aoOrYtyW7s+1Z177tK22Pu9H12XxquyGJHyFlfEKbH/jjJe7MlW
uC4uh+SoCvGZ0peUqqS8ZloDVMqUiIFOQOaTJgYDSA6vkairhallBl7DdYmzalqpGJqiOuvpjgAh
gzDliC8DpsMJnsteyE2paxOZGy4y/xLoKgXb7/xLnJQtRID757YoDrnrZneEUfM79cZByvvfizGS
fTbPsCnYTzWwzIuJ3IAC+eE5IXDTeidqyGNokHIGnRCIHPTEsiqJ4mEDXYtxs9joFxBy7Heq6aL1
spXUa5lrhoewdn70mYMUOjkDWOSeITZy+LDJ/A+w2xaVbMN4rHXl3qSr+XzTM25dJVDuXgTVwRKd
fyjt+rWLgQylJkqCCYdswpR2hB+1NbJ0cRjN4+DGhWQIDHHUAtiFePRQnztArQG3zpSJB9lcU2rV
meot4LI5CWH/KLQrSlCGqwjFwamD9FHHY/roIq99atQBoqttBNwh7JkXAhWeinVWd4iZAbHW2SMo
1ePithSDUNGIsH7NhdYjS9Qnt/LdR+kk3lM1PdmybVJAGfC3DzzLX/OwDyt3r6w8X5OvCnPvoVRk
bcKys7Y0pAlUzg5Il/ryaIFsGeBrWWyKtuV3ywU9cNPWDaQYMDQKh9/jEo3ft9Om5tLaODlEdXgN
Yg+layeyMLKQxnR9IFn0GGeo7BBb/TOwu/4x8acKEk1CZuaqSqL6DGzTcOCDOhiyrM/gNwHCx9QX
FhpTQ36NPwzlvORP04stY48yQymChBRIGyKuHyJjdo00ujxv+K9elMgBE+3ayEAxg4JUzAKXhy75
KAjz4bbtHc0aEENoZH1BaWj8UibiczQF3inQRy5nEqgOQJ3cNFjq6nhWO6yoy/W4r3i09i1Rb1GU
hBkyIieJLJduwOpk7KABJlAa+a+ttvX/Ao1jhixZHq9pAKAlkPG/3WiY2jGS6MkocStE4KCE8P1q
4nF3yQrVXai3NIsNtHr5LhEZCiIBCcxN+RP4AxxMoto597qhnuG2Wsm3BCYwtxIHVYPC3joI8OBc
xSToPLVxbmg8L29iTFGXphp8NuB3aMst1QdGRrrPc033V/UoLiEbd0IUjlBVYKBLA6lns3Y8pfie
mhnq7hfEiy+SaQfRQwDoNPqCJjRufgvJ7XTDq0mu0zIxDzjhxy+43IVXYJFvVMtcc+hrInMC7q5w
PIB3KwXsNHHPQQ7+03Jwmu3kWlDC1TY7M4BLz6/03g9MlHB3QcefTM/ERTgGhQIY08evNOFBmRRq
S8m+qX3Q3AlN2RMjuI6SWd0tEqfzXhRw0avJaiNc5mMD7LMIGJyWZkxaH/SYupSKjLg2Jquc8w4J
l7I4l370vmnsBDxdi/GDT6aXTJ3nA98OnAuq0aaTdLzxFFfNBI4aDBcbtDvwidC4EMW9iVEq8ie/
xSZUZR0L/1uZe+21KfL2yoYR1ykaqxQBdleB+jgfkH3WDd7M+RX0s8DUQwwPj3kgdFSMJh6uOQnk
SSBlrqHlOfvBLR510u38YITEQ2LULx1OCxCcTPsj2YAShySyjdRwNpZbCaHTq2gMCCRZCXSzgxYg
/EA4LNmGAqfvAWqNKhvUDQgsgP/aTq4ay5MHxkOEFcfnJdxBYQpUzqmTO1nXDxEQGlYaADQM7DD6
iOVUoENBdjnriztqbfpNXcVs048e/oODIXW2eO/3a1W4qPMz7PwoM8N5dnI/2oRFIhFhUO6zk0bm
Y+peaUAOKYDdWwHoxVZ1FV7wAVj/NFw3zZwM3yndjTVC18cZYW9bzdNiyhwFal4JHd4j7mI74g+l
JhbgxZ3Hdem/5kEkTqmZpQAQoOYJCuK1pg359VoSuQ/ggq9e6SVFdp7H4yEJoNnEoh6XmCqEjhCi
3mLEo4l6jTS/OVZtHwE6CLZWAL5WszPEA5KmeC8Wmbk2o/4r4rYlYChieHDX7h+ek1sgf5S3hgfW
AXWB/Tpnbrbza5YBjRD1fA+W9/AYGOEpUyNbu3bwGnhZp0Hs333bY295BYqEzjT4HuKe8jlMxBl6
wnyTgw9no0VZ7rFuxrju7hB2QCUcVxwwFdhSwyrPwkD9QJfyY2aE2ds4AWLkxa64siSTjzryxCo2
cWYGoQmqVnL7UlTMetc00PK4hPjQHdtT52WSfHnEw3aV9V4F3YdoS8/UwJ9+MhkieayfsPRwpGfr
SE/M5TH7cVp7K+He7E5soFXK92bkp7epyMSNetTgpotSEtFFW6ZnrV4Bxeo6+R7JqOFa9FmPcy7Q
WQ19CYX+wpEspVIohbN4G97LPNPp3Sk8U+MPAA4dqQuNZvDNs9meaI9wmUQVcniuIpxP2yF9a1j5
SmWlNY7bELsT0F4di3Av2o6fqSSVGrJXoRWsfdSEbsmWa1+aQG2qdbRd9Ur2obb6YNNjk0xvQh7L
Tssmld9tKhY0z07BUeTZQ4AQ+rDGXzEQ1pckL8ZVpoeoQg5OuQH60NpJJ6Q1QLEDaMagG+rZQG6D
KCzNtostYbm8FKjCAFPmb0cyZoMrL5U9PnDG8fY0udipZzM8Lg2FUmbE5do1Kue7DUg4nItIUfDK
QJCYl4EC3w0aqo6mHr77P33f4LsPdvw1980KJwG0NJWl7RdfmPl+WbssSVxrO3BUNlPFSDR2uMHk
xQFItuFKpncNKJOu5FH62WG2A1O1QcZebZZXLf6wkDCOxhLCzHj9GobM7BWzUfjTMvPcQ6HaRmKg
//ViNrx022uQ9WLqs+GrMyTq6AzQeQp53x6WSkEqMoTc768JCpDTLE3QCvR+rZgrD8kYhMV/tqEJ
38skoABdABUmzbZjLezL9HQciJjHrxBjBEYfJB6uh2evJXBX4G19hA66dY6nwDpTD3ctV+1KRFbB
xqUOZHPBJ6F2Dv5kZ58uT/ChIbCxpkJMQMrZFuEPbzXXWn6ozizzErrgAvwkYZmEt6EKtogHOieo
BuHPhKo1qW4zS+xpJWtASHFqeo5MszxY3YiMHmD8UEONa+ANE8/aKVTWHintEPoZv8yzpIZKY5r5
n37vMhU0u+n0wabyhiPqZxi+PVl2yj93qL3dtX5eZNsGoJUSGfor10LSpCad+pY8Qr8MUEdyCa2o
WzMBaCf5SA8ia6vRRvAZr80/rqtUIDa9Apsl1YtIz26usuHHuSKEhngUHefyERrigH6cNaMBVv2P
s15LOwF7uwIv7mrSIW5XjvkTQ3KtmrziRiZqsqLyt6xxvDUNAc7LnqjXl/KdL9nTwoKwFZiaPJ3c
oY9s/rz1fwR9yKlCNrw0ftCHv3zsNJxd9X+NW4Ohx3OQ5wrC7zF0Fa/jWPDXsQI8PzK86UBDDxpV
0KiZki0NeahCgI0GRHOBBnl1DCae+r6BejhG5DFVObQiwzt3FOLnKvkuZbku8Ib6MnVlv4uklEf8
506vIZev5AACFNzBzCq42/nN6cCRuyRZKJlCTQSMpi1x2loyKkOeAYkkQmPr20N8SesiRimMDTDh
Mo5DUJLX7d80aRgV3u3U/TguaF1ayHw9MGcFHCd4mp2pf0I1YrmOUyl/TOYXjkfZ3x4eaKsirEA4
6RgRINVB/DJxG0gBHFC2dEFLZcQvQWAUAs9WibIQDaTuqM4LR6pYGs6eRtREVNi1jG0Nz6ZhzHpw
3qNWaE2JH97hdN4ENi4R/80bkW1x6/HgXfJGQxJEexBoo9imM+pLG04v428pc1QedOB8ysBy3ze9
WKN80ETATEF6RfuQvjniERAiFA/OCnnpdYrdn2S1ZrXIjq0eWmbh7XkUpOBJRz4+KRznFmf1nUYm
/+Ikpr9PhRjvVmTHm9Li5Zeh8a+eERn/5L46TH7ufS1UMqwRJDV2AdSpsR/4LkvQGx8GlOrhEZok
w8FHeHRVjQ7qB8noTSg+YjhOjFkIHyg4uZuES3/jtG3zBBRp+1SZuCPkKG3LeL2tDWQLdOr0XdOK
/cBC41KaHaJZ/ueSp58hOJm+pU3SIfGi0h3eLslbMiEPPAFCc3OyJvsUI6kJHHryprnhzxngXGty
k3JsN9xH8TTNpsFw6CLj7Ejf3vApeeBezi9gQeQXAIARhXAJrk2GSCbVQfuA2wKP1Hme/EMQQ0tc
lqB4E0CFaxKXQEhIoMreTG4gTTLsv22L32vbjJ7cAiBnnzX5FbqZ1l9lidg+DZ2cvR/S7OLMtPMy
jENL7HFynDbloJrnkg09ahYmdmSWUT8HPYp6Q/srzYEbsH4WfRSCNC6q3JubIQ6VxMUWDKXdqxNa
7TnqAHqlYdwawaPP3DWNEuV0r0kFqoIJlWlIdHWvg5XIdYuHzuFX1tnhLv7YfmduqccrUOklIJPY
omZpPEPRCeWRKNxEOAGYLwPCd/64zYOwWcVQdL1SU7pVdUUooFvHoGvckI3hF76OulmGTs69Y24Z
R7KTB01+GKI05wsUdEPoNmNf8lj2IN8GXGq7qcYH92GChmFWgsQT4mwDcKRNma6j3MlvUdKaG4On
0+csjpGXdMJ/PBdCfritfQ+SCNG6vGjvo0i+9nb1OuqXILGwMd0rRJlDknwstmRbJsBsfcRTKr/M
dsa2Qvb8CF4Nfp6cBqhj6s7jOjbPFnMBgZ6kpuaAizZFlRaN/Ljk4+q+Qkl2WMkTrbF5JLe6xHtd
1KCeAMjhaw1Mzk4AmXGgYYQkfhd+iWqzOhjMKHbSbJOvwo12aR8Xn0B1MZ5A/It7lbYXzvQajUZ1
S6Zxr5yUP1UhwIeVh+QiM1r+ZEiXPzngDTiOuSNw+/3XRj3clFsIWD3RSubauBsWDMUcotw0KoLE
cdrwkyZc+YZzEwJn4IB7sUB7t+OAK15A3BidS0jD7i0hykcWeWyd87zbMJQBrumDwfHwSagMGV4P
imOV2eK8Mvp45ekR5GbkJtAyYxMpjGVRl23BCYeaHBIkIy+ab/DfhHrgONv4qd1s2syKbq1k6qzC
MNohgxJ9qlobipSm+7dbTThR+9aXQQW/XGWiFPTaJI5r2tUJ+RclynrjV029bTQJnNTFeJzF4BjJ
agsqK7pp7S58P55onlxN08n2ACDfyXFZQpOznzNAbT1L478CI/hHGl3+PEwJPw8tLkZ+IOpvQ93s
hsArP4MSpDhEwaBlV237y6S+0nxnoY4Se4EHK+ma10iFD6+d6m8T9APWQk37NHcaFN5MP1xwXJ7k
kNUPItNMhPljDF3E4JRie9vpfQTPE+hKpEHun2gcl+zNNNNuA0rPo6hVfJ+8rg03wXiYaiCQ59HY
AJo55lmDP008PvB2UtdinD6ZTITPzZDnlwKy22vDtPit9qcfFA2hxhEZ/kxNRLKWgEkirWZTIoGK
Dx6Afy0EHJL6L3UbrQ1HPTzpi/NYvtCgLDt57B3rr6bg9l+jNMAx35nJz/5z4yT1z7RlPysoWXxC
wjbG8230r13ryFPTTNNeQUnvEbf4tLhIzK99B0CeXoQKkMMEOYpv+DyKddVF7sMKY9Tt5SbSt6UB
sVrbr1Gy5KMKfWoG9USN3yXWOYfidhGEbbAiGwqNEkRNq+pY9/4vP1C/K3CngSJhsZFzGmaQ+528
y2LPy56Ba5yDeaHK1BNN9AX7PqkSsDDwBxydDrjlFISrL0GNwgXHyTRRH2uqDbKkf7XKMVclAL24
ecTZPa2ELiabjANgGvE9UwLZHeaFn7rG/mHZBfs5rXO/MD7FLQc7O1ihERGq68fUSIDBx+xsOFH9
ILvp5u9MqDkrkWgBNzWlGeqRb4JOQvQxFeY91I2IjfHCEeALnMJ2V+QGmkME9lxkE8mPbHMjkTSO
pePi+4y1s7N0YvxL+25f9KikC2yBO7Hob1XbIWDsogINLAz8WOTJMyIpv0zLpGLQpPZAJbKerMoA
Ge9vH94hRM4QJty3TgaC5VD8Q29pp8XPqjJUmtIbnBoB7U+gw9zkRMMOtJFPzLRWNKJVFQQ99qjj
eL+qzEDjaiCAAK7lxN+jDNzbl1zkxwEJpZXnOvUzNRMyM+uiAraiZbKZbb06pJ40H+SArHp2NCc8
AV2UGMp1Njpy3Zjy1wI5pv+kJUTnTTvWZHCaAu5dt9T0gPPYVQy1r9YX8PdOz1lj477rMfkj7pM1
CgVQm8eatxjnCLya5JMZQ7kIfHCliUB5A+lxPUyQhlvjdW6v5y8lKT1m+ktb+f+HsS/bjhvHsv2V
XH5uVgMgCJB3ddZDMOZZIcmS/MJlyTLnGRy//m4inA7ZVZ3VL1w8AEhbDA7AOXtIF0kGATaY0wND
oR9cqruLCPKgfWa6Re95oHJl30iDuSZ+bHocREKPuN3pERmEZumJEWvQqe06NgvJo7TLs11TeBzi
RQEKJgpoRS7PRVAMqL4ySCT/bLPiIllVjn/H7FGtOiSVn7iCKGQjg1cT/D6XB4QfoCBtHv2ihiik
WQevhW3sSkjpuoFSztYoCZYTpA5PHjPwjI2bqE3CBV44PHbhhgL3I9FDBQsr7kuaI3fqFXfVFOgW
2GdVUMyOwdQtSeHCUYBczO8j48N7ZEI8IA5E9wDl7HDp4OFyPT6k3ZHKDOrAudksldGlm9oYOqwN
+MMYEoDTC0aRlWg78DfC52s2JbSgGOJboNdelTCRAQ1m1Bv+NcYfcvEsAGVEJPleTAnSsS5Ax8pU
z/cM6mip45nbYooklr3FXI/RoyMb00I5frXw6CI9w4pyO7A226gEPDFpYBlaVvmCsB5qUVNYNmD5
6D29IUmP+VWuWteMy/xIPRNa32MFAq6whzUyStmcOr75CIfJj6EKICty6w1A/15EzfC1aat21knT
PNMw4uc07v1TD+WBW5M5tZeldY9EV79WiS0OVJjBY5kuS2Kzx7CLw8c8XdZTAPvU8dK3j3Wd7YQR
22drVOxxNPJrxFrBHjMr+RD97DNiM34YwILIgZ6qTONzMRTyJDrkX0jsP7Vt0Gxt2iLRO3V2eZRD
7CXkS7CKX1ljizlglsYdON1vRPrDF4sbUxaq8w+6XZTxW9w6H9tHB6y/rnc6vMhQPJsuWuZnxgVg
8zkLCHscfOnpCORNrFymvp8jdd8UMcxfHwlSYPtxsFdtL6mrbEyAfODQnsm6qpR6Hpts2BVQA0ZX
PzxzFVPIHlg1cPUIUfCI4/Z5ZGG/i7N4dP0kHp6ZgSWLTX1/ZdYGFnhw3QC/CgihnY5H3B+7AibU
cKKY+j/EigUPCb5+cO6pXswwzg+3DQHe40MIQsSL8gO8RH9tx4oqxMcCXoX6g4UEXAs28WgiP/fX
R+zWdvuKjT2EjWXWuxx6IC+VM3lOsOprB/3GRRM21RYW9cZ9YOUPesoVlF3uEiGSIwSsKwC8fTHT
HSwwXuEoSy4C13VHPDD2vWkOB7/0ReSZZzUCU6iQqjx0jfVjQ0G5P0QVVrSggwzLpCoM+PPprR6U
7/LBJ9cD9KGViSmQUbfXV6p+7bZsjPY7vXubIH14737YLWMHQ5Mh/TGNuo23oAcjCYczi2+/pGHX
HvIIha404BGIScRfl1Po9LUPtgtyFrpXhHaDcmvwRXdGNMoOfCCYHLnZGMFLTML9aioR6E2rNS7H
ClnfbMTqs0PldqZ7PAWrJx5GwUKHeaskMIYGGFWc9G7H22jtsza5z+0sOPKMHEGjS+4dVAXvvVjJ
WYjP5Ua3WWOg9qMff0ExYG7VgX3pHMAXsxaGBUbpmE8i9aqlxF+x0iGo+CCs+gPwGjx6hmZxCBcT
u9yHxFkLmjsn4ggi8VppywVwjDA4nhpvGzBaH32D8XkYQZ3fNEx5CKWSACSE9nUvyUYC4ZtYzrvS
gp+C7tYDky56TqFx7EbpmOxrCO3tGp/xJZj19cWCDKibWFb01RLmRvKcf/fSdlmxMn8dJivZrOwJ
KNBmC9VlDTjRm9gkdNNa7fmmXnpDozRRbq07o/0u/DyL4llP4Jbd1nYljgCDRKBpIt0GynJ7540T
iGcsSms7ivGuoZgS5b6TrMtxhD7AxGbx8CKLacJPmshiOE69GgaIst6oLjSH7Rn+96dgIsPoEZmZ
eu5VzuHn8dezcVavfuuVkQCBD0Uy9wbjNSiKYnlqVksN4b12jFZ78PticYP26r0SEjPXsTo0gkat
gb1oXfiDgT6D2eIs7EJyL5DGP3e03dhNtOt4Xnxu5FivPT8JVp3t8WfbkW7ZC+ur8FUzx7zD34+Q
kL3zZVXNIEHkLwUydPN6yk7pjJTe2Gm0Ccqg3dxSV2oSFdCduu0WTmMTpDQ2tyY9TJ+yq+j3KsXy
D6XsiddRhLCeg5eLnHkSFAcLRDBrFjh+uaqtmGD+M8VOXFUnWLnyFXw41TW0p+G6IzfSbK3gYTTT
bVIfEg6UYWEn/I+nsGOSbvA6e9UD9T+oz6BqwTZIuz7dTqrbM5NnW2v076/n1G3tEEHLojshKZJ+
CQokLwAa+tZwzCNay7PuLdX0K8wDkk3fDvkd6j/OjJZh9Y2oLW2s8g2Zuga0u8w6mdAr3RpQ0AGX
jLSPMq2++NPJsLDbd+lYPnsnY6m1S7RqyWjb5VohR35TPfkgva2H4P2bAXmD9NwsAKp61pkQqbzG
ugtQvtIdRsdal8lwr/A3XKQKvEPeY74sjZG8QFEpcY1MpgfLHvr7AAqjun1ggIcEdcrXUACjL5gC
5DTDFLQSp6pG0ly/35vpS3B96+sYwjRfwgBP2u0Tcf0a5LFDdy21r4dd20QuloVFvH1RTXMCw2hd
rRmnVd1oLqGrNLcGwUtkkxzlBkaO66al5caxsrbAnDxqQTk93suScG8EYG1O+KLb5mYHoNt+C29t
fRUFwIsmj7a3ggiim1qqJmdR5MkRU0n4wUkItOB3wuTv5143+K4AR2//W3uZsPyYJ1BHmDr1+KTw
fDrTu5aEOJNjtdeOivfGIuWCusCyx8fQs/atmbDMjUvFgJ0r2aq3SudSSYpVTELm194CsnLz3Mpq
vKPQm0A39zJIUBcRXFuKni9yuwoWxlct7dJNxQi9uYY9xHKv4nK/desx0rRq0B+cfNEasOPG938X
TKKyUBiRR8OwgRKnUIcyJDCGui2d9Gn1XugnDWyQHNyR0xF6sO7QYZYbroS4zD4uTcBldEdjRNk8
skMTFBKcmTfJaVDC3hdlSoAqKt542tGL33ByiQlURu1IypUO/aASdwE4RlOf3phAZy/hIJPMAdSh
F+JAy7sNoLMb8LHaqwAaqSiUplPpW7fojedxLOADOTz6KLFR6GAS6Fp5UdHuDA/zPL0Hb8dpMshg
IulAkdjVjfY05qqldosFZa+UFYCd6bINg+8P+HH5uoNl9QY+aYCyAA8MVx0UdW4b3fZzWBAB38B7
Wi6gxDe6pEGRQ3ul3TzU9J5uq2BIRSKgDHSTdl7THmw6tJUU67G172/tpFDAkwOCY5DUh1bmOBw7
2FR+7gFZoKTzHmxI7Fx65AuHqTllYHxijgSNsSksQOte2b3dLowC0KjQM7pNNfGL4TmzB0OU3w+s
tpc8Mcm87Cvrvss64yQCudIRWF/W/a/jAwmHXz1ed/qV8DBLca7j9UHT+Hg6v45u4+UYh8u0zWF1
M2XkM6cp+hkAg28YS1a6LeUEMh5TL+fgGMwaBjAVxIPorCUMse66bUQHItWPaWBubVWWcRSAouFH
Ok/PUz/E16wA+MwQLZ2G6v7rlHUE5CdGYR56qAq6MgDV5BvBIQ7vW1EbYEX1a6y6oNjgLV3NFBXo
v4332hATbNMQa3PKDtTUDw8+hxDQFPUJfqfZlKxJHHDkdDqhFJ48JxE4/mMKUU7dpgc7Ku3npO/V
Qrf1Nj3kgOmdlcLnLbcfcYGyux4oC0z2jM8NKYFV7XEj6pAMkPlOxOCBW4reIOkFZN26YDukHADa
QRU/FOYriCFi2r+/6c2n+vXX+sDHORCR+w1drOd4U6eVlmTfeixZAbmKzHwfQYy9qyHLPu3pjQdY
9LWtz0i/CrvgcOv8X8f+uyG2k/fLoIlTAGQczN2bAmSXkNTrIqTIckEAct+RrFrGRRFcGg6sVupk
1XNQwbakV+ydT2ygMoUjMhDIm7G26YoHNds6nQ0RGTK8lK0NF24oOUM50awfwqp8JH4cvkYKHmNm
5pTn3GvLfRIZ1Vx3eJg55CQdXkwYPSxrU+Rgt0TqdqTNKYHFIrJmVU3KrWFN9s3ET79khTop6dc+
jEMewZSFe06WfasZUU+1I6J54OX1ueKKrvreIFusB6AkFxhbP3VQUIwyBh3hgOyiDmxIXsMA3A9V
tyl8WE0VE1stjAk2llniKwUum27Tm6R+UBneI+D7oAzXqDuISvuLKhwqqGGFmIBnEKdZIMn7V3zr
Hy0BRJiI+wPpgJaRFG+VknU93DBFtuIoaT1HrLgMee/dFdBIxg1tv+jm2ygF6cdnxquLMSbenQiH
YxCV5K2CVt5JmMQ5W+6951X+ZwgllQfmYK2rV/8UuYE5ijPWhnRmN09IN+5UR94D8D/vuTcg5VI7
/SoyiHoUhgO+bpy+/ZsBqeCTUSpBDh15vv2Q2GDfdkhlZK0H1YMp1B1mN5B9kjpPBolgiuf1w4Jg
Bg+2MrHu0zaVB+jLX+pR8vtRZta9KNuzSXA/FlopisCoaw1T3ADON3Zcz6AlFwA/hg2nUbBnlWdD
ELfn8986dKiH6MGt1QAqoWPoe+Rb3wRgtBRQSwapppdxsHS6LHtQqKPvfIY8XhzL9KEUKb+PqKv7
dEsaMah8O1Gy120GCYYFS6sAJT6Mvx1+PdsgzPsRdhdmkz7QqGnvw2iBeWO8b4N6CWmxYZNOC3rc
bPFet+sQkAS8ctMeDGHwb9pZOWX1+pq1c7wnGxf2PHxPDeDOrz1ySgle49o27wASK9e6TR836DSh
nDKGOk6cPNxaQHXr0+imoJ+E8GDbMC/GDGCw0vAg4VcAoc68HBWBILkbFNCbDZaJ38wM8nVt9yZJ
o9xsAJDF5wAtjaFHl35Aq8fRjL8awEh9K+p6h/Rn+yz6Ml1AMqvao96oIDUQnT2BBefIKcCoZaxe
oPWWQIPlxSJOtB4KVM50GNbBMkJW73NbKw5gKvhr0TQM6pjPXSgTgA8H62Bbynf1eNBM2eS3Nh4N
0MnugPT/pturAm6jEcvIktIIi/2sB0ymHtsNvC5+7FlTG+QR2w1UAf9TrzWN02chFj8kJYNIy5TP
qjN4YkRRD+W8n1kwsOQDyLTd4u5VgYO51y1NBKBPJgp/n6rcnDlFos65VHyHVY2YR7FoXl+k9OpX
RVJ7jpUOw1Q0Byo3AZlcd/PaATi1Mh4hcmmvEqYA0x4VEpWRvcsGdRqQIz/rjRWk/GzH5ZxKVSBf
/1c7njIT09UuWN/akEIuofvacret2KFIhhdN60sS/ynKhXXHUFM8OQaFiu5E63O6pgCJvGXbtB2t
p4S96Gae1nKdMNEtdDgdncpE3GEVVp1KMPc/HC3x/986ZVftYza+WAWtHxPZLoHWLl/6IoJlQtyy
pZE4xUuXqR3EEXzIVHPg3Ssf+hNTe1RT5UoTlWt9OKjNSNXi8DKymw+HA0e/g/CC/zDSGrNiJA5y
Q0KzhMSreDD9F7tydjyxyH2dsuKYhSUYyVN725j5vDa9fmvIjj/Xr7o1lUO6dZAAmOsw9CQoAE5p
Hkfc11BSgaaYzmjCUdM+RMUASV5cahdzFvuQDuPqlsvUIypJVtY4gPFA+azM7QI6kewsoBS0A7bn
SZZ8IkNEbbGzefVUZ7y6y6y6utNNHprKqWmUhTcD4wcwpgbkBNkN+c6xArAY9G4yenhp0/rlQ5se
+CG+7upWK40r27UHme+sepzlHIQKZxTsLWjmpBvCt8gsbTdExf3oQx5p76UgBJA6tV5qCkH9pmJv
uSeHmYOi351IlQJQqA5WIF8ZD0q4sPmqABa2ojug5XysAAEnShJlfU0hojiEvvUcE+RzIhTyANAI
Vo1D00dGwgsU8YpXx4bivRc4wznLS7GLBWQodQfulgDA26+yTyqwzSb+EOaod5HCVdADkpi9SC7t
e/xHqk2Ih3IZ1a3xrGhzPUPq1cL12nQ4wAEaArJeWYETWx0l3rwrwPBBnLdgcbYaChQVRVok8JWZ
YstHufAaD6iirswpvs4C4W8GQHoPZl5T2uBveeN46kianMCdophBooxw6wBUIjlFXkNnVdL+6OBx
MZ6SqeO3I3SH70l0FBWFAB0qD/pUdqjovILmxCZh9HEwDPFCgaGfQ/UGCSkUbZ44UDZm2MiXpiuq
VdTl4SpMbfnSDsgJwrrtcwWB5G2lHDLX7bzsnwvl+Ze6zJIjyAdiVhUDeGmG0a2JyY01CG+D29kl
fTCkww7ci1905CmrvyeAQ01delOYzh6Xn5wMZdKHDKL7szxy4AqGj+SmYfYwvR37A22lsxM2IO5T
dNWbBGUAhlTgNVzDX8dxy+gOsDh9qodRHfsu5Otw4qkQkHmeKW7hWVq13Z5NIcpgnnIgMwGvVpD7
PSCsp2ZALOoFUlXlWod9Z98FQlZLuLS1q1QzaTSmH4qrLpbu3a5NaZevwhz0QwHNUaDPsNTwil1G
gAciSM9dOnCvIP8v8wOW5nSDpTRfN6VXH/EOLhZAbyYPloAfrDBH70sdGQfpAJo8q4ZVUhT1ORmQ
AgUFEMTI1qvOqWMX+66I6/loDuGrJyTmN+H4Ytj0x9zbryPzPF2FwQdfKg8o0CG4LreNH5XDvrCA
v8t7XN++B6FeJLh7p11h2rj1uqRC0TlTM8oa406xnm88BwxSB8CCJyaAQrcr8zWCym8KNA1U0/lD
A3X+BYPHwr4y/HTfsNFZREEqH5wkz2b9JB77vYeM8rtTBfmMGQLG6AEAWH1hfE58z/gM7l+7zRPc
RDqEcw20DLvIXOowNhtov4dNuUTeJHEZSbqF4djhS2TYX9My8s5R64xnGWXfTMajl0ipciGRY1vj
q4EQVSLZptETw40MN/uRu/popyvsGVTCukMjs+ahlz/Gq8pUq76IyVIfTklyKvHRuc+6ikE0BUUz
cRmQcLwEbcsvLYxljLYWex2Vfg6azAiRaB0aDUb0NrfxwWqDjT6q7yT0zLmN18Jf58B83ZkbChLn
Qy359eQ93BqqtFyyIIBUHB+fo7EbvpAws1wh8nYPBUFySf5qH6Z2+2f7NN6zveFLD7S726vhx/gG
T3ICb6QtJuvVvG8VfMm4Dc1tszM+R/iKuIHFg102/SZw57ug7D+em6ocPheYcU2tOUSSToNnX3+3
fmiPNMMzbEE95qmxSQwCGgMGgNDhcxZBg5WZT4xW3j5qQhCSpjAsPGC/oJkD52+ElQM6wP9yUGN6
k54zTq0PshqR4ytS/LuDUPIQ9x6V68wejFVrBdC/ilLj1Ja+6Xb4AH4pJFuGfdS8Q/n0sWj69KmJ
QoguxHFySPNw3EUJj5Z1zMJHpy/DmYlC/3tsJrOmMIyFlQUokRjSgno1NpZqxR7gLpDSQDFxB5aI
veNXZTnX3WSKDSIB5QfgLuRMLB3kty5j1YFPCoDnKx/6BQHsBIq28bECEvGlMmBN1aRdfy6sLFmb
ptUDY1/TY5d3bOZ40Z2dZNUplaa/gaI9XefIpJ6gjB3Mg0Kw55jCSooM9feOosAr0/xtiHCgx1hz
jxIX3hBIIs9oAy2iofbtwJVJ7454N8GEagpjCQ28soG5RdfeWazK76D7R6zmLoyT9s6ECes583ws
vaZoao8I7HTMUmGSJtac2NUDmHrVQ83VGuIx5fnaNALfbQDStdGdgQ1/PoCs5Fz3cplhIUn877pT
gPfy8E13wKy1wgnSnae8DVRE1eeAZt26NiI5abvA5KirwYZQ49cMvrZQCKHeFgsLfuFYEet2Z0zh
btD7CfCKPN4AZAHlHtU/XPNNhHCyS8n4IyxUew2v2arARqVuGmzZULfpu25uWp63TchA9xFTziJm
vXGvBGYivKTg6adsLkwIJhYOHjReVV8cG84RNMjfYT+dz2obK+eAm5C4oPTJaA3zMlFd9ro9b4rh
y9CIJyfj1lLWXTofEgeLn0h8aeDdALsyL8aav3WWHVxMdpj+VhB+x0NkEnu4d5TPZ9wg7NJHBHbv
mQMFb6baHYXWF0gl066a5JaHFPRylRjNrM29F12zupWwPmC0dU9MiJqDsNq4OryN/q1CpsN0Gmyy
6OPgDxU2VpfQnYxqV7PdNKGtaKGqPFXQkRQ3amPeg/d45b/pbj/vGniyT9S3bBpjT2M6msJwWPSx
i6yMOc6CQDgHvSkVvIGNWPYLrK29Q0QqdOvdhsp6A8Hs84e2667i3QVZ+Xjz+8kwoeWgOWS+q8+d
FEN3aKOFMen3mxDagbNq+a5F+/VmVHByr+wARAbTuQr86/bSDhd5GGXH29AugJVPkUVio0+mD0hN
ZHNlYhVL3cZqjiRqCil58PsFuI/TJcBD5WEehJWmNEvnB2lQ9/DEGMP5rf/DQVBittzcrjm4gY2J
+XXt7QoSpGfucGsGakn7KmhxMKF68dkQKLwMkMla86oxH60iPusBCrTOmY0X99nLUgjX2J4xr9vv
Pq3ZgpmxvewrhjJfRGDwLMYtAUhtq0Mr4LZLneh7UQ7xrAgj87EnWXzQoYdH5oH2d0j7gCoLa605
DbPgZfS9egZFKHGUZgcFxpAePXDGXrqqEEvFSLrSYdx2qJJg5kM82JNeLy68UPw4r6+XWl9WnoEs
heyYtwnHyJr0Mmzujs5kQqRj/N8tCq2+fqDgLWd+AtsKT7oipsD0T216Q2WZnPwoHpZB73izW4c+
AlPbeIsV6EW3eyqzZk2VDcsWK56jsKwtiCN020+RbtJ7YwqnojSf6yBMe3UMkTg96rBLI2NToB6k
268jfnbiyrAlfBQh5f6zTe/pwXjXxXMng7D8rU3vJTXsXA38R+awBshmAuKsK42kJB6kjWdIywGG
KbOZI5zwoMGX1w4wVtkG5ce7iVRpzXUPThMvLB4BUutA8+TTH//9z//577f+//nv+TlHaT3P6n/+
D+K3vBgqqJGo38J/PkC0Pk/1MT/H/HrEP1fv+fFr+l7/7aBD+Fbldf5d/T5q+t/8PDP+9R//u/lX
9fWXYJGpUA13zXs1XN7rJlH6f4G/Yxr5f+38412f5WEo3v/89JY3GTw1Lu9+mGeffnRtvv35iQqh
L9T1Ok3n/9E5/Zl/fjq89+Fb/i8HvH+t1Z+fDFv8QzJqCmHbDDNbRp1Pf3TvuotS+x9g9HObCIva
FhZ4n/7I8koFf34y2T8kha29LZlNmIQFzKc/6ryZuij/h2WacI5jhFATcEb56a8//Zef8PaT/pE1
6TmHa3z95yeLfPoDNeLpl57+NItIk5mmIATgVs4YsfEPFW9fL2HmYzT9r8ps8WhnQXnI08Jc+HDX
ayecbNr06hLX5sys5DmQvD9wGQ7XDTx+fuyZWCO5yPQZyAK0qyE+Ru0YvgUGahNMOM1pRMlt65h+
uSSKJJ877j36CSjWygaYu2YhO1hw19uBYJ7PurRS97aVdeeUW/O+gCZymsBszpz+Na+oQNBKytYd
m3iiSPP3KOk3bYb6vgxrsDPKHZFBlaJAL5GOkHiN+86IpHtLimXeh5kLhRv4czb95cNv/eOCfryA
oM//fgXxw5kcmoncgumEMHGzfLyCIWjWAZYo7T4U4QhAS5KXp8yANUcT9PZaweP7gBUnRDUw4ZpB
CTM9e3EMn480hLigHzVzLACCeCuEb9VL+xvzgtdg0j3yBti+OBz+aTG3VzHyuPsCFYU5qAuli2eX
7kPe5LMCa6rdwFu5i0MC0pJXmk+kDCFgLccZbH2TZyM8QZaheMlYFm7K0a4WaYqlbWSlINIry57J
mE2KY8gUIMUDbH0QlDtVRsW+zjEjG2u1bphlgDESDuchMPszccJs7vVsxIqyAwIphxM0+Ch3vhr6
lR3nLXTPi+xg4nioskA3qWHkYPAe4N+m6i56D3bn3SUbVm3q2a4qBfusEh7DV8J33oCBW1yX2WYI
jUBYTWw9LOfdIomskySwYYmMcZfVQ74EqWsHOBgEeKdN19BNZUZgIfFmWrLIegVv2AIWGBF4KUU4
fGl9fxOVj4aHpS63kbiv+hCigVBTbVhHv49JfcbqRH1NYPQwK9sB3qfhtD4TfTf/+zvnXx89G+q5
lk0sScS/uXFAGbQU7VCmMceCEbdKAQluSjO4b4WKTmpMlp6W0wKpMNwZsLJ7NXujxhovbbaO6PEt
wxThgZo+PbcRW+mIOzDZ4FELE8cgE/WMtLZ4TFoQR4mE9AhJBsiWJy20NPI0hCHqogwj8d7CmXJm
VJQhfXsiYRu6VVeYj6aYUupQGYUKc8seI+gLwETQom6nFh38A8Bw2VJaOvasENCHDq3iDYhhuBuM
Bk6BdFU+Fzwb3BsNmMrPf38R5e9PH5AplsUYTB4swBggnPHr04fFH2cF9OV/PH0UHJxLRjt/XgJE
cRgTUhxA5MznKufsgDJm2K+U6UHNLpTk0hg97OdCmq6kl9KLbpOvPTyKLwpCofAmzU7wjcEvxORB
VkC9WqzLzxTaBfVysIOvTgv6KWtR5ISoLkqVMOrGLDMCmDpV1kPFyXNoDgleAk64CLjhnDvu2qGs
7rxpA4ep0aVqxMmwJHZmkLvWhb1xckLqaHRpMZvd5SzHbLdDgYbEIPG0pejPfT9WGzbE1Ryo+QKr
5ASqlQM0f+JMQGYQFr1VNmJKFYav0F5p5qOFnA+TfB0Tvz0kBopcRqRAScB75mYvldvte84gG5p3
xeHvfyf+2+9ECXNsYuPL5VAAw03nt7ckzQcKLWpGYe5aAfNYDS+8U+l3KcELNer4G5h2w8y2U+ve
UFDSYT6AqNAWL5b49YunhIKGHnnhsEPRNX9SlbFhpcsAzTx1tS/ux7Gjc3hSyqXF8xOgd4S4JRQZ
NFhe2fzeoma+scSM26b3ggwQFONQRDhORk7bAMUyt6BrARfXo6DdCKwHNoGdR5COo2vZSjTFjVj/
h2ti//rloATJOguKyLbEd3ja+fXezcLAQ5WPQp4y+ZY1ZngQPmndBLbI89LOhVspC0w7MwBiJW/D
Rd/SatkhUbigOVIzeHtgIZAHT0FVp2c8gcjmJ01xSKaUDUQcYuTalGP3a6OG5Tv40H4/s4s2P9hN
xzcjE+NjIrCqcVqr3tI8Rfkf95ybili8Dc6L9Mvk1RIw9TLqEPjeiuQz4Hi7Q5LjoTGhJvKaNmzW
lyj3F0huLKqqa7emlTuodgJ60dVW/8rS8dE05H94c3L2rxdO4hYCVhhVaQbHuN8u3JgbIoNl5Y4C
9XjqPYaXYd0nGWT1FH0dkhJ6gaZhzPNJq6yKeevi1Z/O6MQaHpjpuUAA+xOaR10cyZ86J87mplmV
R3Bai3knO+cRyHbwsAeYh2pcAGYy+ZojezGz+xhUE9gSP6TlECwDKAzvK3wyF1ZjRcukJ1DH8yEN
74AFsncgiOkByrfXebS2sWcBxMsfxQDnJ5/X5mLkgz9vmPBe//7eYua/XKLJRtnGo4YpCYc24K+X
KM141tZZB7trO4uXBbT7L7YU+zyPjCfWJTmwsQmbs050s7JP07mT49MSj433Fm5NTuJvwCwUwASR
8Cz8oMB7HqW7QiSPAtBiuzJ9cJ14nG8HzEYAxfQjsvz7v4D/m78A30aK17rDOHVsTJw/zqvMAeTR
oCzSnU0w74P064LASvmiUsYePWSvIX1RXhJLbaGLpI6JYz9omynbd3zYi5sDRO1xO1dRP96VBNAj
mrRQDfdlPqOqyu6cLEn20pbFHFVBFwCMmZOaJQwcfPcDL3+i6WPKYrsp7JoXwaR6TqFBVBHjeJ1Q
yvqR1g5UmoagnA9xoFax9MwjEGHG0oIFKMBfBT8C6fz495fH+u3y4Mc1LYZXB7eQmnT4tEL4eHks
EC8r0VaA+kplzUMj6e9isEvdrKyDLxBkP+Cq8u+YTs1Jw+o3YcNyxLH84sHqAmthF2U7B/VCzUED
RhhKGJtUeAVLK63fGqxImx6GBEHjFwcBeJgLeRl2qBIiTzlQuhCOVvVXKH4BbJSX0aXmhbVjMIoB
iwspLKjkqa95zpbC8r33Ms/OfRhFcI4Blf9s2W22tGFQDOI5yEKRY7DdLTTUYO56BRNh3WvJmszy
0abETfMuWeufJp5+lTYMZk7JqtnfX1dzuq0+LIig2A9wK+YTDsNreVpm/XpdSyR1YMnH+m3WdfBD
Mvr6zhzMAGV81KRaKB/UeBmDbAU7UWsq3NTgtUMxuq42Nsg+M6Uq+bmKw8ptckCljMzL5rlh2fOx
q9NTbP1/ws5juXFtyaJfhAh4MyXhaUTZkmqCqFsG3uPAfX0v8r5+93UPuicKiZJoYM7J3LlNEbZV
of1SVfMVxfb2Q1pgd6iQnT6bvEJ74VRkqhra4ikgOe1Q6J+7JTafV6qjtWvrZ8XJA6Fa57+lSjXF
wP2nh1QpwaH4/zkcqvG/DwdXFkaXOkuIyqHR77//j/5QMqFB4kTXxyaGACtWt3l63XQALdzcCGgA
N91gbBFVXfqtDdPsQSmGD/1HtRQiQuRKO1b5OgRcUtNLBSPrpR5Ldm5Yt7bdfWtbzfzF2FQ9EqD3
Ey0D7hdC2t7nCuuc//vMKrTT//PM6rpp0TKbqkOhqJr/a9eQZGzFBq3p4kQsynOX/1hkbf9aAey1
ESbhcKeGpvkqnZisERrew/sv0zpFWbk0grwktYtMtoHDCD0K1qFhobakg/h/3qWiyvda6D8vQbAC
RVEcxVBZumTl8UH+45iPOfrMVurmwEiqQ7VqbmE47wtT2GG9qZsSZtNFtK826W99roSDxSx5h/+b
DzgjVNcZ5ku2rXGv5P4kt246dZfCSkPNrg4kSb8OWofin/1ZPfGv54lZULaKaw6C2Y3ie5tp709I
qX+Ueo8VfRJl6nQpFpgRCjvVBLlrP5hMI7+WTnhtaV4rrDsTnMqLxv7ElpASNg/2mkDNmfjrBHll
cm565aL0aCuMwyBpcTktfmdJfj61njovcWa943Bw3HTWYmV+29WeK7/mYHNrbB0eHEVzQDjjMrJ4
quYmKDXNK4fUXcrfDrNDBFbbu5a7hGkK7YT3uoE17ur163F9tcpj8ROAsyaBsybGc6N+fqpuLR82
K6hn3gbjz8LUP6MByhI8iEs0Bs+D9LTqH5ITwPkdnL9k6TUhaVTYJxwri6nG4zqkPCsNt9JD+AhF
51oGfsjtIVnng5U6vgbLeyRSdwuLlZOV0ayuqr/u0re5LyP5LgIr5ajTeYXxlKlLCNXl2ZT7oMsr
D53rS2K2bzNaBoXA6E6H24G3YGmF+Yb7doHElFIizOcikK3xeaz2WN1H+n+dlBbrDWvMw7wnh52A
ja7CrmUcfVjhYzYdDet7Kkm3jPhrq/7sEsQSCtEyhXhOa93tCp0sX7ZKDCpeybHs5jU0NDUcSu1o
yDryFkmFkqrhm5rjuDxSNG8Ho/10WmKcokrHPlb5TtlwwEHhIKm3dUd5ktaHjuj24QOHNnQ1iJeJ
+bQynixfPtOt9GzIEwW4tkjO2Y3Qv490185pluN2XC5/KgGC5Jh/5ekcpTa5LqnjVTaKaW8ViXTQ
W4tX212oaxRb4rRtXC7pKfkY0282xmeaEa86cPkTQlrKM/Vdh1eh/6iZyOVaepS2XwLJWm1avpO2
hxLbypLxdat8iiYHa3qdoZg6lX3YJE8DN9HfpuGrXNm0wi79Ppq3eXqbNdf+WNLKhyFn1M+kFfpb
Hk8TAIuXQYF3huOUXdW7eck7nH9XQ5S5OFOgWiij9WPhRHuC/iq2OJgV7WPyZX61aaxrmGF/sV8M
eMR+J4ZrbINl9Ke7nFlxjhCMqEdbklyM7f5eknpyJysjLDGPtKphrUjdHPlJR9KCyGt3NoYDkSsY
2DMbn8ablKtBt3zgKnG1SB+wf6v3iXopYwq7+YVKMuu9xU0gCUz4zGp5SGgLBM2cj0g0c9N4mDy4
HIZNbYNGnzywQhhl/FXO3AGhvqS7RiUiitAj+FhQIp2aKNAZxUYal3+ZAAMWz23fxw0ZWrpiHAuz
8dZxRmMCYueISKpkzyJYGH+mQzkUJ4tJx6ZcqOKiseiudqPAwTIjDE6IlpzP46TGyHV8fdJfU5JQ
IYEHdzBkqdm7K/l4v7VJUnelApEMKdU7ShjdF4pBC+PZZVRJT3X2PAgv7Y4E97VZ2KOywXe9j4ox
oOQZiLiRD2kWq9wV+zlzvi/DCsfxQy1/5ooSm8heGYURqQ7dSJPcWdfv2OiFwRl85ztPicpxq2fL
IxN9J6PP5mAPxUdt4U4yKkny1WBwkiut6kLPHZF+Tr8r6NFvtAeKzzJTLYbmqX1NR5OZ2F7jzqTC
Z2OLKgOnnkt/J/vNTlZ/qKhXFmbVUT9DnEKL+lfZbtUtV8zl1VmXqC9obYvMYH2Y9SRSHCl3ZbuO
NXnQX7pyMw9jIkdrvpOQiHeFpxWZHFp7Bjbs5HAAdfHUW06kOThuzXL/Wdv9iplBUQZD65RRN4x3
YuT8BcSngIWSQi8LX4f1esxtKch6I1BnZ/ic6EEiR8kdd6iG8VM2ZxQdPcovuW7Uj4oY2cefdfZs
xZtU2JQN/Fe61hSD+Qh6NUlAqNbKBrOdCjWbvi3NgO92Sw1vFcsHLKD6uV2pdCnenGhV4b3qdCvL
uJjvq73vuILq+FeV8vK5OKvtrqpoI7DS6yor68s4klWYTYO7i5motpyrgvT5f33RipnhWl2go75f
Lbsj4fSTphkX1ogNpr0Z1EPjGshbF+mz3sVFWmzcnUZ+NP79TAP2QL2qcsTG8nsib7JnSwkyZxtw
bRDYJppp+aNV13+95uMfH18ej/3z4+Nt/fPYZtpBnXKDT3qLKjDLZVD62sSwEvXQ7mmVDaHeuDdv
dU0ftzBE3o/WAMmjNhub2A5+lf/7C4w93snj52a6933tiLHvKkSBW4vWgMxWUqDm2tWUmgCfAr8S
E07XidfqWlQMzyZPXme4OpsSMKp5UIifmpTVp8amq0s9iI9uOaze3BUoy7n30+m6qBob6+gWTX9E
H3NsWs3X2yWSGzWS1C8hUxMpFyTlgZCUa51QgQiDOWggNjVIsu+FCsAz6f5cVT42Zr7R676ebW8t
RqRLzSlolMM+dCyczsvY7ngPZUHfILibWTAc1ZW3IWjHMm4hSgh1CDiY4UgmMbLc+3KFm6DXy6pb
QwQntegISQWfs9Yb9VNlZ+dNzf1ZK7y2MFkERx/aUGDh+o2rvZsy12iK/SKDtjM8cgH2vDYzA6xt
4Vcvh4GQjr0xAkUvg7pQAinRg44csQ1mdhkxxP3eGRPzZkwuRO92M0Y7RXHZMctvSY22MsnNcvOG
/PrJXHWYxmTLO+uR2vdpc0Q8T31cS8jKZe113ocfPe3sMHyrBPtUQgSRtf9lVO/CmgKq87M1kmts
8z5UrO6l6dLm3S03RZQSONtXwWRh0s/JE7PtSix8M8nNUiGdF7I0i5HtRnWOm2X56vY2r5VfG6PL
DMYz6sWvJ5WAL9VT0sRz4OV1nQSrswwHe4+595+YTB6drPx0iu21baZQacZAloMsNQLHYUdmkrPU
fvUbGUhscc+iNQgwOQ7yRPZLoZ2tAaZplQbo3TN7igFto7zqYosFDRsTb0OpPWjEl49NfO+GW+oK
wwmqpvNq7LMnB+fx+rzLlEMaSnX1ix73UBi4ri+mq4uB6EgFfxoZx/U5EK10SLdYaqCeqpKL1xZJ
nZHTivgeP2smc2DVZJpPWmwg8Bk+F8W+9WZ3wPOEerMNJO6FSlt9eSleFd7gQuBhhWq2aGvuskBd
c18qypO12QgKKt/KGAF1LA3kawDiHe4fW6y719gfMhWG0haeIxrP0k32euze69w1JxLK7tWqvfiK
PUIiXGFbS25T9riLrOEgbrvd+U3huJPD+kD9bYzCVavSyzOVhDjd7+j50Lq7Cu0s0hA/mbms8SRI
hmAgPNTaF45eGZmlyykN0NzAG5cDSd3OELWoNeWXXs1PZOGc5xzZ/z3LKneCluKeCjXSv5MmH5p7
d9nT7YBHOnGzyjudUcRo/pTIii/garBOe/sikzKw+qZKKtUQL93qTWgwevHdsSzIigQ8mshGEuu6
oZKno/iU2+mpa7P3uj0Caz+ZWKfN+sDd3r632eAC4oWy3iKA4C3PamAtr22fh0ziXbOqgxp10cAU
Ms23kBg8SnjFh8EvYyqf4X4O7QNdEZnN+84sD/kiy9RoRPV9j83koK2q2BhUbD4Wbya90tbSl3Yi
wmr6Ju36uViuo1r79zmavkN3T7nWNIPCx0aoXcT7vFH0mEdHhigro/wotjOQ3luv70Gzd/Hcfphr
A4duf0n39WdlDpEj8lONkIszNFu1LxLDbRst6owk0hjNcTZP2WA9o8JNYN8rt4zULLVcOa0Dburl
JVdNtyYbflYKj3Qp/vmve51/N9vFhcZVdUGOrxTujC1kLNXvsldH8iWbFaZDfpnjDKpUQU2BVK/+
3OGMaI8RxBa/sJ4ZsXhKL/3onSR09rv7SxKpOpKbivu/5TyyNm/VeJT9CWOHqsoOaqXHpKAn/Q/G
UV/9oMet2C532sOW4JJqxhWO32wv3lofRxOVtbSwIo6BNciHfU0gdH5qXCB1cxxHDCOWwh+sLW4J
f262p2w3fi/Lqw4Fkm71oI/Ny5YZUW4TdKIF4FS9jghok6NBX/w9N1xL/ksmN3QbV0jChIJotQeA
4BFmH/QtJEWbxDl7Zm16Ma30qWxETJRUxPzeNUzxYlh3re650GkKQLGY6OhMZHzIm34yLNTEPk4R
IbLEIK25gBk82Xr3fUj8IkcMhzc8LGvabcVfl9YdEu0wS9nRhHLTNJantcbRSqYL1CNGflhniL66
ODjSTrIMUVg7r06GOaB0ZKxw99B5L1ftNdMpVhKtC/WFSdd1o/DQwRvMAo5tXbxRDz7rvf5S6gw/
KvxmnRe4BE8GJlf1ek2T2F7YD8mh+C6nWMJ0ZyQljnTkHa/lkz28O38ly3NBG6oYwVC8JeoJGr4t
jxc5N/3SzM9y3r5LVv0yKt2RNDdmk/uJBTnKZTvWp/qzUqxfs5V+6VgdjZC6MgRdVdVCjZ5Oay/i
O9ZQtRtMlym0TN5Mpl8Uw3ppxHJax9eOlUPy8PLxOiTed2evea7oRYxwfNWlMUIy4+7SFuj7FBFw
/WINE7jGEonM8pBKvZnjl1LsrjRvkUpSqyxvICCQk8bS3a3JS4w5NpAt16ioEnrLDMpmkhMe0Xxs
6nxlZuFLM3McBEBDssdr/ZyOc1ivXy3semVvQympQgLKQ7jLfmaZmGHiB0KxaWkf1duws7cbpWur
p6a6ly6ED6Rp+75DJ12X4kTUzWV1sNe3jaBcynBO8kuh2NeSlx729arQ5OR17s1GSDGJ4JztswIh
adQQmIZEtfSF0XY0ZPNLJ8FmnTIk5llovSCM02GBSWT7HXoNFXeXeADqMdpWCvicK89BbVkTD1HS
nktvkpRgO6qE3T6FdtqEht1gXZy8SYr9oTrajdkZroXmU96XV10rAOZN1IIY+EjTc107l1rLwl0j
IqQzcRxNQ7sogkpSbt29Xx5kPzH2GwKqsLe2a6o071uyP5fFftbqQyVN8Mn1N7gV58qghqu0SF/o
gnpuMIAq6LTCMaPFSl/Esl2Iqj7bqhGhurdnM14lO1BaJURB8u7U04ed/KzShfwb0AAiaxXTndcl
wCfkVDVpOFrrCQ+5aEHwos/GUZlL9v3tG5qAsCTrOambr64wvoGgP9dy8j4q7ctoU3vdV8pcvtT0
jFsrIwNYPxyqOqNP3FoqXZMBjZOMX+ae3NJURAo+dbT6ajvG+Ho9y5NysrM/VbP8yGHX7J24YV4f
5DN1RdZdFJW8G6QQS4NluQhTbKAFY+W+1eMyLVgI9FjprRf4RzzL8DHh+K0K3YPjcKiKaNLNcOll
XxTps42Srdyq6yA58ZhDKYMKSsKBV7TbmTHooZKbl7TJvjeZFZuU+vdLXC7S75U5R5AXPWWxXkSv
n1Z8/mcmMjtKBWc5IR662YRVjTSF6/ouszUKRGwNzwBK+HNv0rjrwSLU5CitR0NMrsLt5fSKr1mJ
n6vDWRTYMa5/VeKjU63I1tOXxRixirdOIMjjkp/ZAqjScWkETS2IXtQwQ/gabM2ftu4MNyCedfUk
tgp0fmoJdsJhJvs2j/mnXmqvVmoFEs6HTOGeOuutso2TJfJLa6vRqFVnRmcXso/Osp7EiYOEZgs2
eTxaq4Q3sOzKSjBrptcQ2uz0a2D9XJl4bIvmYXCAyQ4hxuX+JFL5VnAboyblQod3ol3SjDE2uoyu
7ZCvjxFzwFchW6e0MXzDTi6lpHok0/qp+a01rbjL1sCZaPG/KfhJJWuPTxe2ynYF2XmPcRa+Ds76
LGhk6fGORQFeZxYnZ1uvms2qXQS5TNG6g35AoGfK+SFxvy1icUk/4b6iBCRKpZamyJwqpgpKXJ6b
ZfMtA8Y4kVbVUWMLzQ1fWRJvm3rumiyi95Us5WZNy7HPBduKuChj81SXXMJjSnZSGrWa9mtGFchI
7AWr3cNYWge0AkdypG+jI+Omo71XlcI6vfzGMI0F1oHfVIUCAuP6Uck6iTH7E5PIi8hncDiI8X3W
h05deUvdPku7/W5Z1guj1ptCghSM0Bc8l5dZC+vquq7pYZ7KWCoWGnfQ5loJ5w3Se6md9Wbxyk4/
WDW19qjHpoEzer2/QIZ9ohe/VikyZrFG8vBjzTPk//rXVm9vhlB/WgSum/oWLnNyLhudAAIRt8Cy
+CGcCIYlU/cbchI8e1nE+ACdxtxDQIwrRlaq6RTh5H5CVHmy1I55h+1aUh/oAn+QqjkXOE5KMvP+
9RNTwOfVbkhmlD5zkd6kJPXAVrcAzoYH3LWu1Fur1/0Rxup22xOBmx50f4RNu9+z7OUbNZBeBJNq
0ruJq2PCfTfBFXopHOfMb7XfUv1n1Hs3kWWUazMFhuGbfenn9EFAHZIVrBggrcnoozAKYRV7iWwH
I0WwwrSuvGe9/WD4F9lSy1XowPmS3Tb/4B48sUDdVDGGeau84HsWWKV9lbeG5vEKfQ48UvKVxPBQ
FYRpuobqCobUsBWZlBj7fC4cJTSUH2ufPFllfUmmEX8UipVtpyejqR8AUBrcHGvpLvFKM96Zobsi
fZJmslQekMg/aIhjCPCKx4MPdOTxm8ePjy8P6OafH8VI7DKxdSvudYiD/wfcg2Ptf6I/pUNuHNnG
lgxqvKgZUMCYgUIgPFUoNJkEtGPeACvwpcPr4CDB1nYLqf/XY4/vIGw75d9/iH4GHDJHXNkpM6Sg
ctubuE8luzwIpaFjsdeYIrzHGjPrEeKBJ8njwNaskFIhQ3KKlXX415cOb1Om3Y+fwQzuhdV//z6B
+gDZcw0fD+lO3sXC6vjrf/7k8eDjn//1PP88xT6uJNmNZJg+juMD/HkcpnrZsJ5rClbk+2FCLP0N
O4nclyVNQYTNl6LVkoPODnm0lBrwCWNC5qtK/fd3FcxJDt3W40NkfhP3gzbdD9XjO3E/FBJqs6hK
KDXvCNvjlD1eamtwkmMy96vSkwJGQrWCoMxq6wIycGwfT9Co9yP693Pdn9o2ip8ogicvS3tOWd8d
IR46EWFQTbwbRv33yz6+ezzWKzZBSAnk96io6CR4iseT/fO3j8cKSCnb3y/z+E0xkm3jyOXrWHL4
JzjycaLfj/U0dIOPDekLIhMsjYuN8PEx6LbeF1vnW+BGiYq/6oSIEjLm8meiT6q33nPmmdBpg/4A
Y4+x92qj9gplDcQikFCuJCdub/3m/CV1l0TxlNk+pE9DQT6rif5g/gOD7qapI13Z4rVg4mTM+FK5
Xbc/U8IEcN+ju1aILB0frw3XsECAyhjrdNdCWrEx3mcERsKJ9YyF+BPT2UCLcgahOeaxbGa3dldP
iBdORttgwCV72dQEknZUtOM8UlRvZpQJx28kXLdFGqdjgvEoW1BZXtvT0qVhJXFV4mDStbIrLBWL
oxXWe/8GnPLHkPwlaU/zCklDDO0rJIBYdJw30fm5ZoRDUBU5uU7Fscy3YzaLg8TxqPI2YBB/Gob9
TPxFhDF4qI5OrEtfyWw+axkV7Pzrfhj2xPTMGpOMBUusCoxuJ7B7Ut1Stn1Ij8FiCwrj36M84D9+
Al8LEe/5Wp/hG3E2ZqpGOXcrKTkkRuVqpB3KFCfbWNN2pWFnSCjMmC1BbsUCyp32mhGH90uRSH7e
6QHa/Sy00s0IpF9SKjkMRHvCYoRSBHiEevDODnBBDvbc+rhO+5O1BajVXbRc5FAxshr9u3lzxktg
jRVttvlUaMzmuxfNWt/keg/1Mn+b9BmovnK3nd42U56LPj/fO8ep0jhIHHJsBcoRY20VY5U0EwcE
oR5SWApIRic7Iy084E2McnWE4ZNTsWMoAQ70XjfeOU2GW1ABlQxa5V46YhlCGLN+rEAoCZ3xMz7e
3PZkmzJ7SszQlL6NsnRoNBAzsj/L7E2xXxR6lLkh5kpzvAzpfn0pIlDkg1yrh8pWif+uWEXDXHrR
FxyQsCvO61+58WlWf7RJO6o2hfs6uAkq6rLxTWST2CmFnTYdpUq4OfxBEkAPCpHzSd178lJ7udbi
WUCS8q66Vv/cigrO+HK4j0/NPaVvLo4rnmS7dU/7QBPIJ5NF6bZpd1JVXCRX0+vRtUilcBvDJLbn
ypQws0AyywkdXv+VN04w8mIF6fO5Y3l6afzYW4Yfd6a93R8KpJMYlrkyypCcLSUF0hP7jx64yWL2
ZUJCUKSDNtmwlDs/Ld7AEKQsd0uHyaXJADp1DtKiAyJU4MxkVDm4SenMxSUDAi95jSQmKTiC1OsK
EXiLrcz6i+YNih/hAGn3YeWWJ+w0NmamBJ0Kb7Y6OniHSizWCvxKSax3CjLoMYYJluoWqeGWQfFr
K1AmDhdS17wq2b0uEwwpL3ZWIs3mZJG7w82zM+XZyRnIU2KNEpUtegmazcGYJrkxj/O0idvHprBZ
+BAF1htyaEtpkJG/XkF4LWEVT3RIYv6p8aTbkHoZCKjWDbHmODGKpmNp10drGgOHMYs1G8hnAK6S
3VXOyt2XvMAtY1DDdcuOdT+4xsLVBk2i3KE6M6EYF8NfUNODy7lz3YMQ/JbFXzUJNTYvPXPYRIUu
LU7X3MWajAGIjP277k9pF2JAerRKEe75hNMYdYgljmnyZxt0TBNkkDO8MBvOKToMCA/7077VYVtO
WFKXHgKx46pkZKds3ghWrBuUUazHBXhRVf0hBetlZfhITkKY0U+IZIznkYJbO6kVBBRgzKyu4q5x
rqn1qa0ZTskY+yVdmCQfRt0xwLf8jqFeBtO5YsswZvOQLMw8Jd234ay0FmZGluRKLJWjo6MfQLkq
kbI51VFC89KTGU6HHePiGtjdz3pBRaA5ByHGO7fnAHdX9N62AJzUJ4yj3jLZAPeW477HMo1RqljT
WBknal1M6o1nxWIa0Xevo4kZqiCyaMHZZLsnfaLtrNEXO0Ga9B6GxxhxfrSy4ZNV5XUF2DeLJ4a/
oSJweepg+vc3fR2OXT0e57xmdL+hX0NqjnUzIA1rbnu0ee8m5r+kX3imYZ82cz4OdJYKgKAlxqBm
4a0yjWvADnZYxojagmWRj1ubuo31JOhDewxSMbt+7lnpczMDNsDiULWvfaF5zu4Ageq0AV1Ywfxx
RoSBW3s0caITZA/UKolFlfIs5Qa26CQmT8mfbIyy7VXr8KscrfsAyiASXfswtMmr5zTSOdIk8MLH
w1xIvaQIhxVWEGnYPjuRv69TcyND4DNt4fRNQ1xYTdSU9ifj2WNbsyLKdB/3jtgsU9A6DTUFPhN8
MF29tqihW7Z0/EtPM2SnTrntqxQpuMPn9avqzJci314zZ/5Sc+PXPtAFtcY7yV1Ho4Oct+/GOVPl
l1Ey0a/Ux1xfjwPdnfaMTy2eiAWFDQXTjF11Jh2NjQyaVrmkTo7E23gakvSrlaQ3iHuwpMTb2BRY
tVrEXOJDz4WQGD4uLa41CQAqAmVYQ3GCDWC0vu6+kai3ZcVqrd1dACAPSa2LNY+f9KtHy+kmAObt
wHaJRaaNXafN1q1L7tAC7irOaUPteD8M6hZlMnjFwq85+blaMHaGhz8827sWzVaUkmI+pBmUh+6c
bWwWc3GBaXlhObzf9j5uzSwPN3Cwo8ZIhdzuUBLWk8EgMs1L2FlSVKpT3LeAJuYFrPN9UNVz41in
plPiZSHwtbCvBSLIQWYc1hWuI5Kg37+viRNvbRHlqkDBB7iYsttptjcAhy8A3yUJH2I8F9L3RcNg
Dc1GNWVuYlJd0PUIHLca/Scqq8NMWG/aoaZ+3dqbpXzUVOhNBUXNk3WYSMOnqbwp+62GlygO8G5w
BKkAWIpTYj23859dv/WhlN2E+F3Tf9FrHnCH5m/ftCUY1dBRue6fG+tDk6A0RduHkuAh6g5vao6b
ciT/ro/JU/uZE/fcuSNUcvno/KX/cL6xpuAEB3nt2l2NYx/ph/UNTgBFRs9pY9D+KlgqdczPfMHs
45CJ4/Jnng8a+DlZYyZNtFkM7HfLdCuteWfQVuon/GfTa0t6kovYQHkT5YKH5MBUW25YY7CFAyru
Y2OtofiaynjIU9VkkgPdjhci32GDrpoTUIuIBZWNgvgzJHgUSfT9xyovtnBoeFN6hWmaENavsZVf
jTpdrxIGdT/7TFB5kdG7eNs6NAcSeCW0o/bMzTB5i9GRdIDRfI3xEgxYVZ1cXTIoUpvc8ouS0rYc
yoahhJ0lPsm87XG966malYE6TgM3w8JbYkY+GhRp2bDqScWHs6vnSgZzwxzP9ux5yg8Oa9p7uW27
xwJNxFuGBAyPvvpQ3BVh2b+/SJsZqrVCz5JssP9Np3VzY7cotrr28nisbGpsmcU+BIq593jVItxp
e3X7rpZdNO54Yler8ta2Q/n84NWoDmYw94dKpXO3qUm4jRhUy2bfHod7PEEOL5adUDqpYJfXxxc9
K3NwKahCxP11aXtG/4gWu0j3q0pAO5k3CShKr39/PMRUmD62zq9zu2lPuwSAez8zj7NFP0nvitlY
ku6b39/lSTK1qYu8Lg3XSVpfC9x6xpp5Wm4zc3n85+NLV/zIFVV7TkosZMUmO77S28MZW57x/PjO
QKxvrtW1R1scP54ZEgoogyIGz5S736T4Gq9i6pkGthmEaerGi55TZt9lkZKBYSBGIoR8cHJngXeZ
7uzWaUHc4UtdWzx3spQcu4Uxu6V1mEjaVHCzU/PXg10hxJKnnCku8uAfZfYDW0fpq5f33ZcbRw+L
bkneYTucSBrysrruXmRtSC6DrpF0rK7at7pmQL7kv2GzHFJsMnK8QbGDWoYLiLypg1Q5z/KqGCHt
w/hKk5UdimKvf+LE/aKrBkWcraAY1+dYGmrtjEmLdusRHN1KjTtLGpnwjPcfna2JulnWb4lVYEAy
jdcK7OdAVVi6ta5vn+Tag1sv/XK2RFZ8k6rvzlCqlwabJHgxlRnVolqO6UJAYdpaxQmppnLPMhQ9
aTr4w0D93JeaYzKQFf2wnp3M523Hli+VpZs8jR2mNFhsKVZRXNtkGd11XHNvWmTYM/l6Q/Cg/dEE
djuMYX6tGWZ9fNrqkBf3kKm2q11rNIsgNaQ/DFIuqdFrv9qlvLQyVNhBAGrVIR5o2cUmvO2yI+Lu
6oqBP4qu2i1E+SQNjhHkU76cDLO33OqeLNl1Tzu9HkN+tfQel0mPiwhRzK+6mLnLV2xt/kmJLmWi
evIXMP/WcyBunwfQ+HOZDaXX9tl3E2V/pFkY6h2cZYGMBohWknNEABcBAZOjFDfCURiHztr7suCe
fZ94j1otAnx7GOgCR5l3Y/tMwaI5T60f5tQnh2arNXcHO3AfV3YaFoUNvXpUtXcw8qVeXlKt9bDM
V19bcOIVw+ePAeHfNXVwEk2sxfjIVBXy1DwzidZ7JdgVzWazbhhz6wN6IaHMb2mTGE9qC7rpZMvb
xATooGxNd8Skd36jwrzBMTKuzibNbyiyUQm0VgogUM4ucvfklL6ULCA4LxTNxUqz5ceqkDAg16J/
1xqmaEOzsgFVM7uiTtCMk3IFj3Io76L4hY1ZcRyFvNzMEYKZQfDsMVGbAnJBmb7pMtxh3HTMXzrd
Asg3oS8D21Q9NgmlYUnoabLkALlKhRF6kxPSSAAtTnDj617zKVQIGhNJ3RdGrOMT8hgDa8EZsZEY
n9q0nJ5ETSb6VLU7cc3N6jkw3sBaB+zkBnJ0/pYE49EIAQOGsdAbZieVVN9MJf0vus5jOW5g2bZf
hAig4KqmaO/pSWmCIEUK3nt8/V1onXvPm7xJBxtsUTToqqzMvdeWTO4m3YsXM8P9QQ8Wdp9DQMgk
EYaZNfzx5e8Uq7h4DpZ3z+xKL55Sl4FhGlAzo26WVRZecPdh6AT4/BigdAkAFJzjuxnZFb21LnRR
/M4Uogox2LibKuYVgwwuiTkFl4HsE8+YJxy8qimuTQvBUorcBJuJ8mMJeL0/WHqee7CUy20WKcPz
F+vnRCrE4zCL92Icgv0cN82mX2ahesfwLhrxW4qGiuLuk8GgnKzrlmM1q/lHNdjWuwXyk2wy17gR
gDXsJTGF9xVAtD7+09nGRNOHxYlmD9qFzrrG8zyuRU0L825oS41g5tBBXvriabtfuj/00tin4E7O
ru0nx9zq/mBTodpmQEulGR3znHVwSfA20fETKb9gTSaNQyARkd2qlxDZCeYh9pkJC1WJAGaia1F1
DB0/PdVzgQ0pztv3NApQKWXxd9xZYAidz3/+7Uxowaq2nPBZas4IpM5+cMwufL4/sJAH5KKZ2r5F
brgPHSeHyZo8QLpBcxpLBgJLbhXNql02JdbVTEOUhOSAbAuCNUosu4qWvTNbG+ee2ulPjtorKz4D
F2CBU87A0OxucTUmfleVzKfr/cEYTNpANn6+cvrPpbEzMKoN1OFUfBsXzDNhOeVMgIWTXYiecc78
v2SFubZiCOsbe3SkWtz/NmoYpMxxqt0QkJKMSqhCPAruHGo8TlLSCvwJn1Td7mIUNXY9phed6f4l
GPL0cn96/4jpiYbSUuz/e6nDarLGPGUtDgLjPFqdfu7aJeJhedDMovDG0M23muVOBMw0i/51NKrp
2AASrZd0w3J5MLRG7mxNPt4vOTgj/l2/f/Sfa2JHwkx2TI2YfTJPA0Qxcp2ZNlxuwJAI3+2+YjTN
81YrcLekPsKwulq3Vd3ckpn58P1BqTzksFDTQfrfS/dXQOoMLwWvv18367w5DEWAKN/P++cSqEIS
2cPj/Zkw6XcUBVTNoUujJ+l8ZZmobpIT5H+jP9j9rJWqNePftWR5hc8reuz6a/xuxT4tKTlKkVHf
Dan7KxI0dFAvkPfc586tUmlJOAefCLreWGV99uPUmrXrQr0691ONJm8Mwai49RlhjrsHKML6TSn5
1CSG/jQsBbWEv3Scl2tmWOQLQSBIGE0GtM8QxnFMmul/OnaVns1kuEAzMR+sxpAH5JKgGHpk5sEo
Nvi//MfWpHbsZNwf3JBp1v1aKNPyXKrpcq9gE6MCyF+bvIn16RsLe0cE8hgIbXsnCsYifsNJQOqT
5W+o7+mJIHtfDyMRgivLeuvHsXkZ5jZgLtUaeH6TZKPojZzcqNYebL0foTxa3VcUz491AFJZzVa2
t/6IxK73Tp+KWz25OY3v2nrXY/nhsgcdZVMXa6stYUV2nEVRJJmvyo/+72m0tooxu7qZ6bVZ0V/v
TjVlqI1tBOY/IzJkuJ/YoJs9zz5WqjB7ESmzOo8kBI3lRnSreO5Y4jlIo6aWCXJ4AR3MsGmdUOy8
BdbAeUkX4a5Hh0cFm/mHifti0es0F5eUhy0ts4ZOJgVDSizQK/HUAnekN2AX/NOqeMXh0PoLOBu8
+jD+Qj89r1QxU6QOhIYoiKXHtOzyi28p/ssufkoyp3gvTNqQkM38U7Q8JYJolwNROSLGgH80k+0l
5gdy5uaXuxWeJ6El3kwXBHaa+Sgcc8IGKvQ7b9EUQ3Pkx8FO6B4jWE1PSB9J5TU5kTO6RvsgnxlB
u7k5/ftiyn+YSkPuONlVMH7wKoo8L69aVRPqEUEFHi2SfiddT/YwCMprijp90ygVPc05jdOwm+lP
F0q7yLJ81nopHkzNHl7LOvHuP1tSyEsrJnHoOurZeszL97bKtd08JOR8OA0/bvIbqa3YJhNtVxdk
Mvd5ToKiMV/QYMGiV8xzXJEV14oM8+v9oyBYIvIUEse47eE2iA71J1nH+5j9bq9aBdRRywWawa46
VYRgrqsASbKuEsgby7ValWXpxT2Gozp+LpqgOv33QWIp+PfUqDqcNlmGhHV5SdnVQPHKgNSjO/ey
jA1zo2d4ZPI7G7OIxFaGcjjdd4Wg0IZjBW+XIKjpqldtKTxtMm7DGGR727ftU2UMzH0KOp+NhXfZ
Xa4ZZY1PRbeSF9d/vuMK2rw2VqD7B2hQo3FKSGmgEtsLG2w6yFD5TgAQM2fSAKVFdIruwxILi51R
5+ZrKcifLQZeeb91UsbAqxBS2tqBPYnwlNZJ0f/ngUgb/2TXGWEJXUBootug8WuW6GXzHr1c1B3t
ertVOX15Gmtvqmi1+KUETHWwZyvH/RTF1960t3c872zEzWOlW9GV6J7/59Ks6oNbckf0TnG15sF/
jLXEfzTdOdhbwOpW92v3B37xL2Km9tJyK91Ey+EpWR7csOoPeoLaRMsn88H2Z/1UKf2S5qSERxM6
wFpeBwaxl2l5uF+eEjTjXYfWMKa/MzmFDyJXL8cd9m5amsWMobiLbDyVxFfsZ73tNxhKqmcmd0+E
6iC8lbR2CgcWa63oYA+lFV7Gxv1Jwyp9ZwqVrZMiyh40c7FfuH5EczD6mdGp7C1XRI8wR3BVGVHx
WaoXsvaO1qiSWzOo7IXIEU6wbLMI1Mz8USxKR2OwLk2Z7/9RMUoXLGujmQBsslSdkO4VTLoSs/RG
m0FQuGhl9SU/j8NhfYKJzGyWWsZtCA9umFRCWMi/5ladDEykdLPn6sj0Jvpwe1qjeTW/sB4PiMj0
v80Sis6/w7KtBba1d9IwXo+h+cRXcPa6k9nsSA5SQ7/Jf0L0gv8JlXEc87FvEUYMS+4MxU+2m1Pn
8w7ZIZSdNiuuml3UWNEqXKgY92uVi28ur6MnI/il10H2FIZd/xx34bDWx1lu709nEn6RCYWPnAYU
xJf3sgqmHQNs6HkTjOoktR6t1u2enFBWt9iG8ZW6sj3ht4ASS5Ll1opp499/kfeHaerztbLg7CYN
Dej7ERAoYYUJTZNMQdo0oDu7HJaVSatJjKP7bo/+gcyPcj/dP0EHCepOWOAtgOj3cP8orkr9YQwj
rlXBR+gUzt7ldHUE0WxsizC1LrKOfpCTvzQL2rhKnHA9twZvOeDRHsJVjSyjvL+6UldgQiGdsglE
zM8rrd4U5ZPTGvpDs4DkBr0535+NtoHWrQvcldkPxgbqE1wWs88fBGZ83DP46iFi13s59fUKLRUb
ue0HZ5G08MJlvcoG4T5AO5UPY+3uLCD0l/ul+wN8F7TiJXQi38/tc13Nr3SXsSCFU3IO5yI8Bv0g
92NcDRdX1tk21PWBJnnCTp1k8RsYxqU14ZOQWHa3umiaRytjUAAvXmFonvx1HTThtYChu7F1gLyp
MoN1U/naq2nRUTXUIH7ntIbiyXF/BtGv4hFGkTERz2HHaMPLLPkb9It2pRh+DzBXPQJ+u1cnpTL0
CRx/4Jg3YFMQ+4Dj7zHuynw3tr1FrTzkuwJz4L+P5uVauHw2GG3iDf9/ryuKVaPNxh67iflu1PMT
Hbf8ccK0j6cNhEKQWBEH/HLGeQ6TMCiN+bnIuv98FP7ftftn//u6wmnsY+Hg3Ly/ZF6+wL+Ppj5+
svoJO2D4t3F7Nm9d6P1mqumyl3WRPA2mz1IRwR/tcuszqiz7dAftMDWwz4wPnwejZByOZolMdApt
GAPT/r7klCaC0s6XgGF7p3zGEwZQv74omxYoyCLz9f7UXZ62CxACuQMlaxKN697HNxEu4Zlax08Z
14jkBnbMj8B+rjtpH6rFqKdRRCTQdYvhpBHa1a19o0Ledidc3R9Gutk1rb0CssIxn6O/914iFmFy
3hu0jvQlE4eEq0q30w0gge2/ll4qmAGaeXupIT/9huyjkLvG5nM2NvMmlJl50bKuA7AzuEjZZHdN
oRps7G7QX8oKiLReSP+zRprr++EzI5vitTXw1ZaR7T/XRk3dWTAs7WRinxq9QJ7FuvgcjqHAB9r2
b2Jy3tKblgFl1Nq8IAHC6tb3p0PFT93XrXEd8WE+C9u+0L8Ot+TgJft2iudtb/TTrkzq6pch/A17
+vQ6TE5+rhVdeYJZyl9EaigvdrqZgZAy1pUeYnIlUfo8uuMMvN5IPKsFujvTLO09S8ejoEOJNlvo
SfbyUAFi89oiwSJQNi4hxVq37VJRhlsrLZtbkIxMBe0Cdq7DwsZKjRy91Auqfhwb/xqatet4gaCp
bPYQWK2lKW35eF7yWmMTX9rT9hRwWlUJM/AwnXaDwUThP509i+Cr0WTKF9mKFXdp9w2z6W96iOTg
X0XbiHUxtNUJhk514sdQcnX/sC6scCcaTZAR6YgIHwMdZE5EzRnNzmsO/nt3v3R/+G9nWZhht0Uf
HHgQMYbKi8xkCbVxsYP7rX7qv00VdyeaR33l3a/cX3B/QFk8eWJOGBPOmXU2GbAxYDQjg424Bb6W
ZlBinWyxSmfLh0pK83x/PgScKzLU3LPs7L3S1bWl6uddOqTiwionSUnrlqgXM1pMHxbgI7d+Tpo3
aJ0EGQSxkT/w7F8Tyw6r+7NkSbqfZNYCuI2stTb1NF4g3/3rxIMHyLZ1LJNtsxyLupAu/P2z9Z3w
sXz231PBjEGlQb9TC/8Kv9XKddvyli1f/X6p0Qh2TuPydn92p28sr4rFiLK2nh8LK4mvocFUbAi6
8FcCnn3N6NXixKC6jyVMquqbhzERX2kgbNTBes/YWtMZjbfJgdo3X09i0t+sqseRpgaDd9DyWRrf
nouhAEPocIxzLfrwZ4czmSZfwCEWN52WDrlEy3WHf4Sij8Z1sPn3S9KaIt3cn9+/YTnBuLYFfYRK
x84fB9r/vvD+vAF5D0JRo3TVnfP9AUrKfz7677XaDNc6JKvtjOgNWYGFvqe2KBwN7E3N76rLtkYw
rcZoFPRjgK6Q/hfSIoKU74oQNzXNT5XvdIN+cq6Tj2N0byqZdzIyyo3WqdnL58NYU34HBFx37YBE
o+GwTEA5PEDgW/R/t432h/qS6WcLU8evTwX47ayZAdbC4Z9r46HTusizamxQamzkypHVtSvNx7SU
RIeH+dnsAlC2cfWumdS3pU9yJRWZFXHEQ+OkNPPG1o/jtGKI1SG+LD+xVjVnXQiGSpV47WKgeFrZ
MUQsaJQg31W+z/A6fCR7KkF41TOhwkKjI8ItVIZyM/nEKfPEIHkr/LlgCFniBoyX/gfKdzS3RD2f
M4EvMpP5k62QugSRfbHRFPLnYj4TFS3nrbjf+w59mJAufSZfdbBovNvkc5iN5zCma+EPKvYa9MER
S41XV+qXXyyJFcbrspbsdF+tiY95d0YYWX2SP9rcfrZprbLkq8mDhzHovpY/aWyaVJEF5nAdVRET
wMD7aB3ez4NDL2Oa3Ws8aHg/OnGeJAniDQZYKMp7Fftvc2+8pLm6MWPDNpKMFIhO+CWq/oP1LPcM
bXzEG13sMpKTO+bXlSV+zND51oqPIpgmL6uIkBDVU+3H+K2aFe2976HovistJQKTg6WacUTIllyS
3tg6hFBLLTk0fczNlAZkpiI/qim1PWELc20y4raQNyYLDUPDydbUznFI49ViefaZh6f1vNOTAcFz
3WwzJ30qZvPZz50rPbN45dC7qiqMX+0YvVS1eI/UGGwMazr2LjLqdrm53cx5ELnmVUGabU1Qj/HQ
baNBv8l4vCll3tKiQVU1VCtJr3bCXYBYB6+FfGMCJ6f2s+nVT2nZNkIcnOa4vgyXgLHQZHyKeaEL
zC+p4YUM8m1lThruZLD5nUEEgfDriSKw3VdjcaNl9GmHqCpRV7LNGQEM8/Q7EGCkqjZ4oD/Wobqp
NmHcf5S2fBdKo8NG3jmj5MQLZXwwyvaosbJu4mxCx8SRbVz0aKWvvLLrgnVJL6Ao0VDLchdUTrB2
AzbKWTdOhU7QQVptrCndqTGDIzIq7C1RtgsR2nu9XTxSb5wjnz5f3baYFRLCEJravuCJDBg5d8i4
1pSi7aJd6QUtzfKhNdIXZUcG0QbQJWixrezCkqdgHiAZObg7nQRXDwEWWHPRVTnQFG3u9aJCzjcG
P6W99ZFNr9k9SjpkGSsbMxFYaUfeyyWLB4eWpnrSZVRty6Sgvle4dVW/GjJM2yhjsL2nMegDN6Iz
mp751lh+ovDSJggyyzZAol+HR7zqj3Ht/kkjYsmjWV2Mka+c01LL52/yS+nelDiSQ2gIDQ31bYdW
2HPqDRTswZtwMgoszKOxn2zMZmOlk4eG1L3Kbn5J/kDhNu9aWP9IBq4L5mFAz5j3Rb6aDe1Hc7SP
HBFKEaCJcurjRLOMIPNudE5knh7ApaTrog2YXmZL8Epu/bITVsNUTF+BJKpUarrt4TGoNkbI0dy1
TNSIusYPN7PhqmAX0bui+qUxOSc9sa8aQgynZVGdmucqbd8pnn4wHj65of9N5buThc6OjzHeGkXL
IahWa+cLf9RT0savGm6uuv9L+5IzlmYbSE0wlsTh2iyQ2ggNxVIQYP1NYmbKZrGMO5rfXd0l26Hk
j6JXwqsjgx8wnHEpJl9ERn1OCkIIpmq7I9kXFtpvzLjcC32KWsQyDsBSd0X9bbuZscqz6NG3wm3L
6us6KDqTUE5b4VRr02rbM6Orz84F/ysJsaimdDslSA178GNz8h2ULdNrp3k3CRShRWD+AIawVzmG
3HHCLanqfTDPxqXPxuewbzASQ4UZzD258JlHOIy5id0YRhBoAd2t2bGxnsIR1FapP+Ze5IcnlSAD
hF9hOnAwc/tHG6d3lOz0Sw1eIYEGwk+T3tz7tyzvDnNHsRowTu/Rc2gD0Uk0nhJrTQpvIX91JlQV
hn03Ss6j6dqoDCE2eDT+Xgyfr1koA4hr6q900AQyFt+GgSgrxOwulnZ5FY+vfoFqicz7A/p5XBwB
Ck9wXkTfmCtpGmgnepKDzNn9YzvkqMFIftUIh5R1K73Uak+T7F46Z9UkTBJHs3yt8inAGhXvDLed
No5UJDuCr5aOsjda6EGG6VeWr/ZuJ75lg15XsgBhUR5XE7wmMmaqN022t9qQf4OM1J0uzyA72SZR
Wr5pYBLtH/p0+DvQKJdEzHEkzD4oNd64e7qtMOvHCb2fMes6HvXuR9DFXJXGgNsuKVeSyKhVlqLk
Y9p0RFB/GSL/SjjEKq1RmhrFUXN6+Hn1tMYU/iNSrVkPRcb2r21D6o00x3zlm4CgqAduQ7CJRiBF
VZVzKGt+W0zlvaQz3iA6ZquCN4Y3tt2X3swMVf3pXA/xLegwDLuyrJHuQVvddgpQJVqtmoSUGV9r
TtM/dZ5cLeyueefnm4kOrAfWDS8yllkIUCN6eIkI2AbdRd2DWgfZBwiRgEigOc2vwsGoHifjTNuu
e+kRRBwQaw2zxfeg8kvZZDjBa9oEYYS4zJ7VO7cn7FYy94RwV21JaymO9Peki+I1ckzGsOXAuUGf
8OeFM/JqMBGtCAnJlaHXuv6Icr6RL3Rr1oMtwqubVn/CBXWda8RrOc18je/g6+WBYc68Q5DRElNX
N1doSpKa96qP+Z+hGeuXwL6CptJjIDf7tqVpEWfaH0BXWVB0NN9miEIFm3lUmZxxdcUxqg1jTg7J
1pjL71zF5YNojRpPQ4G0BqJAU+RrBvIRM2R+eX2EJBb8lhN2n2q0mNTUDkPKTdQOw1VU3KGmM7Hg
luqE6AgMBotqklIHNio+Nr75kLmsx7JM9wlC78jMtk1ppzvHDmO4Msj5O799qlG3YMAqki3WXwIB
ivQrZeUWNvik3Bn2tkWam17PX01Y/cgJA4jgVOyVBJjBSML9mYSCxnvYVoj3Um5noFoNScyngM05
bIdPjnMYv30IcW1jv1qydTalSBHIglceAu2FZLuUbnhFDdB9p0gcvFAHnBgCXbObX2OjfddLGEJp
5itLQhRz4+jWHyKlsXuPknNNSz956Mf3OJJsAEpMa7OPHtrG/AtNjfy9X4lauoLNvFVJJNAJ1uzy
A3LlPnLot7NAWJBwyPja55xs/Clzto2kUE/1bVZGz0Gl7WQAiaIYxxoCmruKdLyDfZ/PxwkxOKoi
AJeFbq2MiinITEjDzL0OsI6fGGX7SvUzM8RZ/gHtJTfzkrHYFYhoS92Xm2YMf2vRsKiv1wTDeq42
9Ncsnq9TWTYbwshsivyXcknbKUu+NnDsT8m/6+dRPxJ08zCWuJbz6nEuxLdOhdbO7ifRgd+Opd9K
vEhYorflSBVMvu8irj4jmVs6xgGijNwih88/MsjZh7Qv1kWcIe4J8n6Thb3cKyKR3GHWVpRrD2ZL
aTo75Xc40eAWqoZNQp8j3ErZHVUHNsnI/E8702Zv0P5OhLls9Ka9AUQvFuMCFalPvlbVu/2rhQ11
iKf3nLYJgGrY0V31WYZhv/b7ixXa+XZsPRPtx87QECbbI83wJECto3Nzm4LJgaDRT0wNPTpRTluN
tGmrqRko8NbytGXI6ZDRhbcdaF3xqMqWiKwkOxthwBYs+3d4CdspcGAuJYCtajuV4BDQc+bj26AI
loXzMdNGMBBDOkbmOVb8HtrV2bYsc2OltQ3EqhpxT2D0Nfi/i4aK1zYPzlDCTy3ByOtqlY+Nv+o4
Lq6qVL5Fm5xsPobwlL74a+2Q/7LsGEl0VoqRzQVM3Rv0SN0an4fd6GojLPY5uEZ4dJ0Zj2YEvCJp
cFT0B7tAoVzYLLIskfgBIEG1pmAMhE+87zmWgT1fXDzIad0JyEeVR+dCJ7ynMfttGTsnDK7ZMSv4
ibWoiY+LGjIoiGwLWK43MnhlmgiyN8FVKotyP4Y20ZokRCNL47gnOP26Sb7Rq9jlDA0lWifFzC8t
E8yPfovn6DK7gtAqNxs8+nTbmlDmC71M5Ig9J+Gest/Vq/Ig8LN5rU2zDm3CeUCqTpf74gwFMvmG
VSxT0XpiXXtkr0ahC3vEN6lVg4bmIXPfwesrTMEuPeuDnLiT7RbtuAphtqEMJU/8odchEnLaLZhL
ctjj1useWXGQpzRHWQsEt4LqKmv3cCzAX3f+bwCAo7C/DDpEK70d64d5hnu8ZJN5TiF+cUABkp/i
5y0qf4tKiBSWrua43+afjT6T1ZNQ+HcZnUPTOojUVhjRYEk1iglUGlcPo11+WwMAqVJ5ejjifiEP
1iMH6SV1HGMDYpfbQqNrPrZj6bWawOEEiEFb6rN8aNO1DpfRkM6nxQJGPqp1SsZ0Zdh1stM152qW
WnU0EfIOgn8FUcnhO+pZWIELJa6+j9DzUmc7Xty5+gpayM7IMA4MRvARMMhZt5mkN6tn76C3X9ze
utodhyE4NPR57Z1Dt9FTCahm4ndxjunGe5ouOF0bAZ6KR84MS1UEvYrwCbTEZkBHEmG8hhSdLf2N
2eJzFcl8A58Fh8GMerkxUVYHf+PJvfgQXcNWmRxQLBpH1HWQZ8lu41zWJZD2orm5aGb2V44xBuGM
IpeewwdK9BuqrHpDmep6wmXN5B2JoSEJMSYFIevw3te5YYre+oG7cZhqRgjl1DKr4C3c9zBbephI
BW/7TVubRLPpwbDSR4ZuNJ6XdDcAZXb6aOOmaEYbAaErv1PBRhm4t6a0QLnJA0FteK1KFIaji11q
vuWWfHLz9IxXLQdsjebIDeFKyTdWe8thMhU3HeNIk7vSsNTFR5rhJ9eO/EY56A4D0+jMCPGQTGS2
DY2FJEz8kb77J3KhWIbaKXItuJCyQkafX1WPu4bGDG8mBOvYOMgzsLpV7vtfLpo0gHTwuwfjp1z+
uwBXt9dG6a9Eh+yoNyyhHeN7agfjU7oTXmz/r230ivtpOMQO59K+BefIMf4zjdrngRjHBkUcQ1WK
dM4aO6tx3prMoIboLN4T4AEVjmVpdtpeWE5BDwKPoHR/l26WrGo1HVx3JCkgw5KsrAjhy/iRhXSZ
3KxgytrCJc9LcZFpxHCkSX3K6L+Blu0nw8ye7g8x84RdgOJwdX/acNLCqyMR8hJZe6C43GUSlFBI
BBCqODirQdYbx5nv8VhNoGdie0LzykqKeX7h7IzwBdLwGGbJrdKz9tD24a0IM7WHYvdSLuLSRPuD
1p2jEnsEPXImEn68T+dyXrXtqDgEmgOaApUBjna3IOLmtTL199IttWs+seFGenDWJ8x7mo4xXUH9
6ic72TQGnqxAMeI3gvqMT1n3IPl2h952fznlGSTNh5XP/lqWmTfSVTowSXlJo+zPSEOqb8dnePnl
PtRFTaU/hN6QR8+KLuxGwaSah3IHpYS9bKQYocH8K7Oy59SsiL8l6aoDY96FTAUKN7tpbnuVw/zR
u3LnpPHVUgBg4hrvpCkxEyY5MhnqX9ap6iNKiwdAXGsrfTPQOF5mrO+mZobehMKSnUchyaqPhO6N
5EQwuB1Bg7kuJBfZu83aCLEr9HiNOtdc1dAZZ5lTYXfZEfnBVWo5h2Gd6Dv++FWDWcXPF9AUvTrh
wspJ3x2G6LGP8SMU460qit+lIKe7tk8a8qhtM4+EI/CdIJgNymDHrMyH4GuZa31wkYlA5TbdPl+1
hXyvBOZGYYL5LRCFwl6kF5c9Z0j1T+7ogtHg9oZ74FYntyaKevmhOjeztwS/ITDKHjMR+wzs46+a
EA9E6mkNmXSIPsYc1I1hUMuCX7Tw6ptY3SJOMsR+MNwZzlLHThu3FqslwRtI6dIGZZKdk22qhb8D
U2xYAo5xli2guiJcBxpMxE6wJglMIm3ZWlgJQ3yHOrD2vqThqKz+d48NOSkblGOG89n5wSeH4+eo
6S5J0V2bIV8VZo3TMAcxPRv9uwzT3x3BEkS30UMY6uAg7OC5D5pDbE1/ZqKN1tUgrgGbKUtpL1Yu
TDIyUXoZvJjgIfVce8lsdhNtcT8O5lOc3AhmII3Q54icqO5sFoCVwxsO1lMT2ZvIzxn3m18o7iFb
0Dvb9IzgkoTWkCE+uevBgKr+2FTpAbnTuAJmf52iXeB2wZZuebmOJI7OphXfVRRuYSseGUPQGU1J
zZo5CFSmsYFI9jPFNCT0mhNBwB+6y2rbszKHCOnUOiEXf1YxwV9onLCQ9I9DVX+hoTwuwYlenxdq
L+j75X5zMXSc5IuXVSLTR7HNMlwN6o3RwDYYmj9NSaUe1dWZ+4eefHDWauaqTWv8Cmc/xS2nPMmd
WndXQ/QHOUc4+GJ+27UxIBbGgKoPEXBedua+tb/0cvqo5LgfzBTZev2eTccU0Cfd5AlNdnDxWVmc
0Hm2bfHW6oBcu+YtcPzP8nuazOfRd9aUU2fLB//Ie4R3rwn/1e3Pcxg9TLGVbgH/vFQyg1jdYB2o
pg+oq1DE8HVCUaCnG7SP1mycO35ZlbWpfvwweATt9tAVrAf5cjy0GFpItpyxZnfyITgwASOhE6Xi
YpsJbOulsGd+Da2cN/Zyg8QYJcfK+Ig5cK/dzngE+uJ6U1SDNK80fhHmG8Tx39avunZIMA1Rx1K+
eaLof9kVSLUER6hxan32H/LkaXcxVJEZdvY86F6iwXgfk/cu/IZ68WiLxPce4traNcEIzVGNr+CR
D/lMXxgbkdcgLrHKiVMn6wEC2JhDoda+2Tq7WBhNXyGasq3N/HRjTMN5nuCSTjaWAPpuCAOpjmrr
szRrcm2Ikp1xp/L+Hk9dYr+VuCNRcF44c/YeOXlXch//ImraxlPy6QhQAar7LR+aUO1bc7zpNPwr
qfGuDTh7T1KDm1OAW5m6z36Kvulm2nANy+9ZZdwz+NZwmuwDAjZHFtrdzO9YcCYe529mxC7nCBqR
uVnte3M5fzeMb5MMymLup+cw+k7IzFprGqRny68Z5ligiRyamTkNXkHKONhFX/NKPQPruaUVz23T
5p6dmhSgqRtt/ELxqzOHYjvlA3im6o9RUqmGrDPhpPbpMH+FWo9zyY62TcApMMuvFR1zlJN/xlIe
jRzRK50B2NagKQv+urSQIEhOnJYxlkWv9BaujbuDk5uoAeG+hKrWTIJOE30BJemd6Ejk8O11H3YM
UxBoYt0k7IRwHWlB7CxYH5s+hQvYTQefXHt2DKzaqmF22GnvehZ+Z6wKK2WqD7ewqOcbAI8F5t6g
j9QKb+AKuhKZ1nJvtt3N6DG60y9zOYIF6c7YVJXAvFljN67+BIvUNKePh98LdXfBihzmAmNHfLQk
6cMCMAC9AWthzAwlq2BAdD1raUhTEg9ehn1giqj0qJ+rMjQ3kBhZzinlWqGO/GGxKFyaJYat7nZ2
GNGYNY+5nRNSITXugvvaEp/YEsZVgWbZcx3N9Fz1BNr5o+tjH6AEg5DBflS63q8Dv3/Su4Kc1Ey9
+tbwimwUP0k+ICUKT6awb5HBREBHL0fp0nqJbZ2JC7oYrr/GJYqzfaZ091HW7LLoqdL0F9MsQ/T2
6lfQU6RAd7jMcXaJ6CB6bmQ/ki/8LDuvaZp8leHZ3xKFg++O2IIiVP/D1ZktN6psW/SLiEgg6V4l
WY0l2ZJ7+4Wosl30fZfw9XeAz9m173khBJJsNYjMXGvOMSVYyOmDBLM1bFVO1vaTqvY7RofrEFJp
1DO8bqNmf3rFF5Kzt5wCHEthjvnaVjbTPGMFdiIKQplqjIxeaN3mLR+Xlz3XBdqROPXuTWzSWlYe
WOe8CS9rVgVTpHVv1SzL02FvWhT+PRHvqB0gKLXajWsZwD4TmilINXVmhOsIidImNvQHgLje2oAw
P7T5wY7BaHgEfuW5+AXRCs6zMyvFuUTZKQVTX5+uEVFOa6a6EGRckIVW/U0nAi5HYv7pohAXFqiX
EJ5TW9MTLrXRuyGdBBRwDRRgdJBHohmLUUH5N9nYPvKDgkASmr9l2LwbrAWPFciPfEJs42pbfGdc
uNDRaRUXYYmZlcYTdgPt0SFWBp3H1myORdS+FTEd5kD56zaxXq2qO9cqYBDCqbYKVXa2BnnX6YiU
/bICjOKwSvOr5lkowkvVB52vXd/QjqNknuIg9MboTyrn9NGwHAiIye5oSJ0CNTwNUEyYGMx0pRj+
nTB+1RQxiCTZa5EDJRGv+7rK8Y7L+EgnK1rVTIXdNqf3UPrPlXTIGAI1qtd0V2upAdLvyw9hFrcU
1x7GOuYyUr2DQoc73geXmUQ74cGj1TduYgVvAweeZ9z6WfOtkcyeTNbZH2Les7sWVgCrNKP/4YdU
X/OSNWeFJyYEcmibahUXyaFT1i9aaG7tnSO9SolKrSrAF321dsLgt+HmzyxuGHs1bMBhv0MwN6yd
zLuPwTPt3GH47VBBt4P4EihVHpzuQi9lWk9zS8vCbEjJYLgx1PDsW/Bk7WKebqXNsb6hqPXtQClk
lU0Emp1yQaQ/w4VnolkJuNKoOH3s6jUIY+LLLHkdKLlgeP9luGrjed06dXt1N1nk2QtDfdqBPhF2
ymLZt/MXpmUvCdMY22NF4GH/RfxtDzgokTv7Tn7OXHtbISBDTYEoI3QmKi/5b0rid6n5jG0mWLt0
6Ves8f70sj4ZWbZruwL8rNE6BOAg7UxQKExxd29pxa6Io5Md42PNR77uNjlTf/oqGYNWlPXxRrzm
U+8eugziohCEQBsBUYyUn2tKUetCaPsypvDZuFw4QlrgHlCPAWoWNS/72KdIEobugyE5QqVcrwyG
02lA+tPI+ol6u7W3rAYJX9Kd/C9/GtxrRjnTbp9YW9vYDR/IepqhizBgMsbA/HGICaJGo4R+1qCj
luvUsMHtTfwOhwgWkwmuBTSBFzjAVhI4/n3zKjV0RSmGfkqzaXTiZ9VhlNtIThq36c8OcfYMQcaW
BdlmLiHJhrZREfTHKUTL6ZqKKrfwHppQHGKrS/e11z0bRsWvymA+wBr0Gz3+kzshQLC7APZIzCjR
BihoUpdzoqUA07+CrGY6YPMzDSG/4ysjmgO9CKinQz22O5abiKvUTc0Ek4ls+ErsmL0SNpNfieaz
hRu4yqOErKPMBoQaxu+9FxLCnZEITQf+w+1w11CFN732YvOlT2n5ysqXwJ6pvx1i9zsYxbBqCcHI
IO+s0qJ4HL2T3ow2AScImV0v3fd4CSKyi9fKcaOPuNfUiqtUt04qppXtkG8psxU+uRpqLyMJ0qWj
VhHc9Z1z4lrFhTPpCQ3RjvqYvsRlQmGkfGVm1h1SMbyJAfUYjnInOdYlRT/L7yjs4db1ARnWaQdf
G8xaFEVbB5LkSh+SOYWGOUfkUoKbctY/q7bSDpbn7YxpsG7SYMayduW187NTnQuS0KhiwZNhRYzU
oW8T3gg5rzRrm4lqnPNduGRTlbkd34Rdd23dhj/GMgttT6qb3aac0AlbFPd35M89ggqGJhNpyCSQ
HWWieJiQLa57mT2JPjoMgUkdFJxKNX3LCsRpnD63WfLZRcZ76/Jjc1PtOWwoy06t+pCB9eEZgFvj
wYZ2MKIca4phZVrp/lPWGqBtrd6kpQGZnFTDbKTeSfWd5TUzepZknj41W8HylHX8O1WifSKGF8pE
K6fkdxOkT9FUf4y/RD1QZNM2sb0ThaPTc28OTPMdgs6oHoK4QubtYlCsELPBm6DFfOMEGPZAhGwH
ECDFeEVD9KoHxmcxdk/TRLUyt9KX2ouf2qbBNeuuWDNkKr4dGKZH4dxNVfouUkRIlp4C2VOgyMvy
GaMATQC5c9tM7izSViY6bZ0dOTtrHI4yMm90LDA7oJd43LTPwM4V2Qnkw9GF5Dox4JucK5/YSVFQ
D6yXN10N6N0FqD/4oGP9FhKSzuQfMi+CkTTb0Pq8tFF5U1f2r9x0DoZX/anS4s5tHLVqMtpN3kFn
Ub0uqxj+XGJD0aLNWhLdUwXqgC/zwuQa3jcJOUKU90xn4EG11GVQLVO8Y1QeCIuTzRxKnZl0eadT
lAE6jSvSuvktYTCjyhrBWgjePGTFq1in5u6B6WfmTJgVaOpdz4hGOxtsWYvX3jflZ6klX4ktv0aQ
dlGLu8em1Ny+DgrPgxMb11ajRjMHBTTouFckbtCX16dNphB02+24SXvbXLdN9srMBI4VMkOKmh2w
8ZQI3Hx+waQ4OQrf+eQ9Q+BgzhJOcIAyy78iF4maApeW455qGcIs2UVSr9aVIqwgwKpIjLDOtbfX
0bXEv0y3Ia8mIq/cqYeNkXc3dZ8TmzdhddDAXAOOwaxIV4ap/kZvx4vR5RC7zOFjSoqniFyR35jz
wj0Bd1RtCMHlkkv2KyDbKec66IAbkoKvhCDTM7ahYD2k3qlI1aspzLtO2O9FKjaOb/xJiJPGwto5
6yZYd+hhNrrde798MNHzvEmHcNTkR68KnzFp6VHI+JCGn8JIBlb1b0jDvwyT4gJinF9ZOr6qgTlk
EzJsuHpAfEEJLA84WJay6q4lokDEDSB3X4ZKf7ClJliXh9AaWXX5QQGqS1dzMlylr+HT8DOg5LUu
fMtck7v6IkbYc5LWvNHiIUBN7NMVamsuI21SPfc1Rhadca6i89GLX3k9HoLJa25sc7pXLW1DEZIT
jJSjgLiWbxuixDZ2jDQ/QsoNt+tlCtNyKyrVbYTndFu83Z9pz4ikSfqeGiutCMDopAMuDfsn5FMb
0fIH/VhcJW8A5o8ZHVyP0rHBbEbu/WoUWCumt1LBtQoM6uZMQb7AOnF5YN2hdBMxUb/pkIyspx6F
ggh+VSnFflG5vyedxSyQu2tfMcvtrHOv4G8V7dRTeqIPhBNEfkyUkv08gtNiU26PEoP5RPtqZ0bN
OEkjnIgozEYy0cAQZ1uradSmsVkYJQ3gPIp6loglGT8s48eRsGJjmAEq1KbXNbjhdWl0n53m+He1
/Cgaqui24aRMS6Zvribtmd7VtlHA1CnvRtqfjjv5njt8pgFN6D7QzZUMHRaW5VbPESi4wE7GuXvg
Nbo4jREz0dS9hqQQ7k2Zsxoeh/LGalPQ5fqww5ZWbyvNTjjuZvuW8fnG9ZOP3ggIA8l8aqyAOSUM
p4ci2YHYVpExrXwf0KIbXbK2+WorUWDYBjs9OuOLpyCmK0mNLZZA5AIsvp0Rznqdst3TogUUAc5Z
MAlLUF+vUT9Ndfiamei9zV6EhIWIE4t3hRUxphqZcvUfk5jmo3fStFhfeb333jpAzNJe/WndkWIs
J5WGL0GU1Cqhj67htgAFb829qmTFmkBGWx2hP+e2Pg+0+Bxi8Hl5nRSUCLoTqy09LArET7NsIsBX
UrbdyYYSZdCovynJ49nWQ3UbN/I9BexBIb4+S5keiJ591mJaNYa5JUh1LnCClbMM3V6HenxftgC0
DYohAeq53QQtY4VviwtSsFVzEwadKR2musWX6rxKmxm2GFg2uraxpyYurqOghYrQ8mAlrX818L4g
ZodMZucA2r3K2uQ6OkI1Ul7DskcmGtfMmA+mmMrwhOea7jewilWYMFRyCk26z5sRubXKBjphDlUH
o/RANaXqKdfFV2EIf6e7xGcAQxsZL/nsuoJJ5ESGF+gjkom1mHZ24xBHSYT9qtGYvR0NTskkivMb
2YzVbS0hny6bZdcu63LOxXtwqSPDmzZpeltzxM7PTZxbNSr1AhlPj4EAmx2q1Lof2U6Bi1/Tt1i8
N22BPLE5IZDTtnFg4GadDy0bpOMs2aR1tDtk/3KOy/m7CedgnHhJxyHXeo/tdd3N6FAc0IBBl1sz
IvTvbjGDrkw4zYyAKrst+YUmPzfFTBsd542f+XS/MV6ySgWNumy06L+3ll13BqcSz9oCsTtoBeNN
mQEPZPLMzWVDGAT5HrK4yJldm8zZPDGD24qiJVnJcy912bR+Xv/cylyv12+Wg5jsGoS884NS3ah4
QeNHNv/o6tAeYJGr/2ykjFhUDyczCzWMPsanlwI4dHiFLDP0tUNRjAmCBzTS10TNi7B7vqpUkTZF
Z0RmBdXWBtGjP9DEqm2QVMYwERwwfzLLG15uMdXhQ2jje6FZYA2whE5BChTuNsG2fYuidWtb6pjN
324vn+sG0VgYoMQb7bVjFiUM/8QECxBI2jSEI0LHPw4an7qISL74+80s39ayaebvzW+JdEB8RITP
x3IeRKP0bjpdfsQNOvz8qH3LgFqE4kOy9ccRKesmKyr6c6zFTf2Lgug32XUaXnOMri1/ZdK65hb8
FL6uaqY+x//zuUjaZ6QV75fP6udu+tsMWpbHJLBqFb34GdJbCwt+3HJzIOQ1XVXZ0BCdaH/+HOvR
6fzc3S03g8oubpfNkM3s58pGWLDQhCOndRN+ZPMJO5+mljE5RLwlr0bDwvPnZPrf82o5ufwk87cQ
7E6MkX71tpySba+DvC0gvugqjhFchYcAgcNu+UjdhcC7fNjqn5/Gz+/jn928yZCqIsKw+VozUAG3
y60imCjb1fQZEUZQEq2a+vZnI7z/3Fo+MboJtHtrOvhh1U63KROn21El6JjmTWJpLRJBpiQ5uhhW
3EAJ+6qKru28oa3QrV0IOVvp+KwbR0kUYZUzToJrCq/eGPPlGlVMI5uyblRRGpFqcrBSevaFHpJ1
GqLxts1Mc915YYuaCdxLvWyo74e0o+/+Pl5Hp7Yy2rg5LE9f7jBCl3iInDLB8qzljnKM2n08keSt
R7p5tEzv4ovAu1SOQZuWwnCWc4gkNFQ1DtBX08n6++URoV97F2l2H8jA5wil/z4z62CFByVX69FI
NyVl56ulucHVrgZxQ0mo/Tk26Cq4am5OzEtVGGi92V02xOGqowl/ZnnW8nysR839yCDR/fOon4fi
McrLrLsLs+jiisI+xlUnLyRbYkzAFs06OZaXcD424oO+yWh6byaZhrBxmIlzIazfl4f8fZwdHSFA
avfLHxomFsecANMNmg/0u+oSlZbx80+WB+DCkaQkTizg8ElyFeTfCat0d1oaEJ6KYBJdQIgmXhQ+
tfbIvkkFeVWr1Eqsi9S622ryzdM4P5fru3XRyABYZ5hxd8uxZcPwazHFoRDw95g+xulpng+OUeUf
VKX+UIuMrqWTjJeyvFHUva4uxE0b+d0dOFvjYtvjY5yI/Ni2oXlZDnUjXUGHlKiNhtRjObTcGaNc
P9gGi4Hl2LLxzLHhy/73Ea1izRewpJIG8Th/H5oPDXSnUtHDnx+y3BFbZFG1tnz9+9+X4zCNVknt
EGLyz6vymHxRkqYvvzxinF981rb1trM18EClU12gLueu5d+X86Z24dVKkuf6CQOQGwzWRS8c6yK4
Iq8Le6yQHnIM/JN1gXGuZlIpnbD52LLxIEUc58x10BF/T69Ys9I7W3o03I4DhalVUnXOjTYBKa16
0iGRyz8rO46PCvU8XWHEA51Df1gxE4XtPVza6lGG02PdMl+fHLXB9PeraRPtUs2bvFbhNjT8cC6d
+5flDlGQt2w4yHYsdLQ4GlSanJXqD8tDfo7V/rFizX/52Ys1/UrOxXEwpLEjhj7clxpBG9iNpztk
AaupIH5m7nRFxXAKausXI9ZL0xCx5bPMilWE8r6hnZ7cWWgxVkrTo43XDM8m7uop0p/i3vBWRUUv
Vunuc2n4+wZgauPzgrlqrKzaXtkOSpLGOw/4k0acbq0KvkoPVmNUOtGmKexVRcZOk/neNkrbL3/o
DrGOYayK/HrVGUm98or0UyWEjOLqzQ31bVepAAR+CHKTqpfdk1rvl7+kp5t7M4iI/kC8zS/6zKXa
up2YrJf8mXOmpt+BRh4pv/3jiIajwqTLzWVjt65gfjc42nq5Kef95R4rLUALQX5uk/upUVw2lgd4
aez/57HLfqmnOlBTnlX/c8vPp/F2yr7IJyFubLnzfx77c8/yDDduNj4hkodK06Cu/330zz/toFCj
ppn/Nu/mJS1bf7s8719/fLn354VNgBucNiaueH5JFDbNVT0acjO6/n9f9vLof/3ZnyfGZltu6jLC
+zQ/8+/r1f++959/+fcde2FcY9n1Pv8e+tcb+99PyhKju5ekhaHV5jv4+xwFHWyN+Q6Q5qgeK8uK
d6DcrVKqa1GW/YMWKW8fjL6zIo1gZuxKJKvw3OKDGev9gxRDee2pxsw7y5HYqdWudMOeYE6MlPSq
D07ao0touIKcx74bj2UxXMxx1xHW8aJsrb5DTE8gcKycB5n2FCFmn+zRmuqRLlAyWjRDI6qmJsvw
sfaQHvH4jSan/mG5FeTod+k+x0f07TVVdq/bClNrHmxWeJS3AM+w0NBZduV2/+ihIp3jvetUx4ZV
EmWsu4O3npCS7pZnLRstyzdJIw9uBSHVJv7uZEi6M55j3VpJn5wsfsurSndJgrEs6ts5erBQEijU
e2o6VEAnlj3SEyYaCGhN8gajWgB84D6C0b3NxxyT83xLK4L4MNAv8untuR7tpe4hJazrEbynTuTT
jCsUHaY8LBgMneNH6Q/vYcabd3MW+EIgFy2txj8iCSEK0Kidlyx3drhXSauLFOFOg3mm5Rqsoes4
765Jn5g+cHYnE1u7arn3NtBZeK9K9y4z0hff9ccPGSMDor3x6LEsOKaWUVJpLL079A8YlQrthZKu
c62msbrnyfhUUoo4rAcos1nTmxFk2ID8ynx1uAKNmowePC0nETvvZqitDtrBnf3WGs3Yc5ESdUeA
TEX5pE2AV3ZHazkH0ojWPachxUQs7/cWs9J9SVkPqE+4XV4lRJz1ZBhE43TTXlMadXxKXqhlGywd
ufCfSlAFc5NuOAcEk97aowjWMtO/EisfL9R81c+mSqjMEZm+G1TzBxpWbaJXV87eEZRgckKz/Wns
AJfjvnC0cVcJRR/fcWLwvU2LPwEhkIbe3iNa6u7vRpt366G5ZEW67maMWQuwBDdKRGth3q1bITmj
PHUBgklRoXxOs0D+we30DJOieaMJCr89L9utH5GIUNg7KA1Osw6Vi4mcMNqTgX1/1Y60aQnuwXav
sxI7+rbpH9u+839uJfJ3nA/aKUzG0txUyNiIONLLB2tG0SHzfq59zbtW9Fj4CSHp0zobsmeldGwO
MXNL33ctqDUIavvYzW6NzB/OFCAavHT+Fs1Ae0ApVL7ygcG9JkjRkIybZSJhriH/HrS0ujZm+emO
SfgKVVFtkEXH952P0M4qaYOZpfqM0DgQSQBgJbSNrRzKiuI5wNUhpJJoNPQHpI4ZJmqog4xJ590P
JuusZGLaJubd5RjYk1uvrIjKmHkkEeOGbNr3wQNwnzLB2ybMqLimhCFVs5qgJExoA8FDl39t0vo+
cEv3KD1qk5mSEG3ny0gV8QvLJ3FJ7bg891XwQIQAwZCCNtdxNIGKm6TB3hOM7NzSJI62PVSnFy0q
rkmEGBnaow9qqHvTpW6/drLMN2VlmPd1axE+ECSwHQxAtKXfnepYsQqmBbQl1pnYaDO0Ht2wCM44
dvDcjIfcC99NP50tPelIM6eSajnWCfOstzAmtsw53WugITa2MCArvA0nz6RuJS3XuA1cYsHTGXET
+t/0Xdy7VjJFAZEUMhNynBb+GMV6qbXWo2/V9Y2LFH/L2s45lWH0ida7uMWEB5pFC/lBg0b85Sof
OSalj6tZo7hlUR98iAGgQ+GbFCrt7BiWjIrCFr9I8MX5pYXttZeP5eRy2so0QWziNAOrO741LCOY
fnX7EJtJO18Umde2/bOe+CMTf/dzJF2DSFO9Q1zDr9cuSJRnyEoOyy967I16j/msX6mZq2lk8Aoy
eLQFvfrNGM0TONHXV3fmDRRZT5m099Ejzbs4P6w7VgX3Xuo750gLymcu04wxPZNYJxAHQNC8ztx6
bCZHPpp+9Yegolwm+qmZuQaWBStbL/v8XM27zrwbikitMVgQS1TY0R2YJExdUZJ9Wvkuacf69zij
UUP0dpVue++ov+8Wci2k6rUmveBR48OnRCW4pHV58Qf9yiz+Q4i/iqyYGgKWtZPvddE27Bv90ZsS
k7jgoFv7jSJ8zCzCx1KZEYV6r+A0ZTdCc3gUZLGBMefnrelrXdRr17JmYqRwop0v1Jfp2hgv64Y+
r7TnFFhGbYgcKZHyg0zO9jtDWlXfCF7CWnfq4g7IhNo6EYJj+PVq6B+jFqRLKTxg4OyFDe1PLcD/
PHAaRXXy+HN9j4GxH2CsBYA87fa9ssqzIxMo9An93zzvedec+Wt+j2htlytwtmy9geiJgcroz9UQ
0wZq7dS8TiP9D5NQtZsGq+M1MJ1ThUX1hZwyrFUZjtxlF2ePtkJdCRUr5pe7XAYrCaQz9YxDHBXu
HYm62T4cwwxvRX/CiybewWV4/Bdp30+pRS/AbKwENeVkPeV4HuhZz+Xe2f1gG/+5pQWjWmP+A8E6
I6RcmEn72qY9EY8lTfrlIGlVr5EIdwnpeoPVdFtdhMx6ldLXYYDFOsyd/KYxu+wpRyYMHdj+Glxy
gfSg1G9QVLSXEr0SShTjedkTlUcPeaspXTwPWZ2dbIuKZDFjXFoNH89g4H4ekALeT/a4RvM1vrU1
Sk1E0uUhkiJ8jIVDAOsYb2MldrJvkIEvI6rGkrUvqE8sx2RTAhYcxvraJ6G3rUcyQTQwhUOVfeq9
/VTIIb2VRFNsc4GRpqptCJa2bV6WDeQYokQoNqGa4lioMDK4ZDUvkzIhTWdv6GG9HuMOp7xOLl7Y
p0RmYMy+UfNLHuwCiWHKRAp/o34xA0z3nDP2lz2CouyDzzZ5TjvABIXuhr87kwhUfYqKB2NS1i3E
F7yBy4jp03cg0c2rr9BLve3yzpZdXcAQbR0PRCmiUsEa8tEMzVdL4u7JYS/vNCC1V0d3KTihV15H
/FSeyAJu28F+jGqrf+Kffhlt7Z8GjajlKInc/mFIIjJRArc5lx4utLzUnCfPIOqhjfLqnjBbNL1O
95Dn3nBvsCp/1mXz0Fujul++4NYfHgp9qo9VWl1A1kaXLkiY6vRO+umHVEZlrr8bdoi/zYvyYyB4
RK0BoCVsHORTRyNB42pGNl7fHQMz1X+3Dmv3UHN7JB12/uaXcOSVWyR7rW7yt4ZR35HMDBIvE1cn
1R+k6WdvDCLeLqvSrWmjCouQOBJo19wUkstslJfHySq2g+YTvFj0n72NLqjt4Vzl+UBKWhXIO4H9
kZoMPsSoah5GkX94HgU+xAzQIP0iuYNh/ELpQ38CXBk+gV7S5h0b79U9RCP4wOkRtWH72Fd5d4/G
J0aHcBnqOv2u0quP6ejb4M8w3TbcZyimG1sOs2UpKl+DSBAuknl0nObdhlkA+IiWnleFDdZqK1Bh
lZecbGci9jDF5/lz2YmkZ9O7gZVf6uRzlzFrkWV32Sz8fPIvMV+6tQ3qEyx0WyvnrJWeezsxSwwQ
q8OymI+RDcrowkB77msDr1KSaFCTavIj8aBv3BES7krTHuGyOPf4X9kzu/E5lU56dCgtXDqcH7e6
Pv2mlImXpqzhU89D3TLe0QzMIAmWOFAY+Mo6bo5mFTwLkXenbJgVuvPQZPz/3b/3auGZOc6fXsXq
oZnc+qBPdHhKNHVU06HrLaehowSN/lgn3DeKnJOtTSSZRcadUdK2KpYhvQlLhkp7LG5MSQ0sq8f4
xY9Jh4b5EbcOklDRhNThkED0VlzcmVNpMH/tDOak1L1XSQHW6QddJwok97UreioHXKd0Gm1vST/2
G5S24mDOu31g7cnunh7y5J54Iec+t1iFsD4c37IhuTD0lfRmlfUoDfNVIUbDwRd8o9CvEISCJWui
ukCSDPWkXqhlbQKHoqFX2I9O+R6JBL6J2b9aluHeZiFN80zl1Y1y2p7Jb6GdKZ/vgDzUVzsm8L7J
twEJbndR5UCgsqeGOQULQ/So6NYl4E+9CPSzI+ioa3kQP4VcpgjkcbcgRsVaNYR50Q5hv4lLsbah
fF21jPNu+WCLLkQkS+rE2sYiuwmKWp0djegSKky/EQ6gJ3Y+tNj//ueGpqnflVXJ0/KXRl285kIV
x+X61aC+wvabinOSyADHPZ4pgjVa2ATl8IFOmavwQwLWcYMSG4CXW3Ndj+unukyeWKgT4TsfGhxK
ZZVl4jWZ71RN2cGjwUa63Bu77i+SFNJtGSBTTWYCYiYQWwy655wmmCTPpHndLMet+SIPydr72Q0C
61VQNqDy3JEhieB0eZQ7yeKmAJRJWbOttnVkEevcy7cAyOpXNrHs1+cBmOSuOreQa2Du3kd2Zn0W
XfIZZ3ryTsea2uFQh5s0HuVBxTX6kcDDhd71d6nBR0FnaCvJncfVBkDdU533uyevNJbOY+KG7mc/
eDeZ5uRI4UAj+0bcfXsaEIy4td5IcigJDEPQSlmDCfEQ7Fpbi7EydsNphj9Bi6JxnaJNAB1UEfcB
7wZkGqBFNs4GiGzAOtIvn4ZXIzIpvDluc+9pHVr4WrpUHIvmXJTgNkK9ckmgdYztTJRLQVGGia4/
efbwToa8fh5JBHkaIR6sWbP7e+GU24lzG5ovbitbcXomjbJfRKKxDJfxo59gMMqmBL29JVneWibx
S8tDyCG/o8UZoGlsjNu0UuEjbmOmoPZ4XfbAjuBfcalm9mTVLIdk5YWPUv0J5ge5iZguzWQgiP7v
8pS3ALpV14H/zqvVCfnztrRQFKdJSS6VaTPJKnz7FwVUuhIz4084rn2j1TYOx3l3rNADubBQkyxP
3kOneOrIgQhWAXAaJnh/vCJ4wx9ymnxPnbKkSJ7VUmFJjaZmvtXZePiB+v78sNLePauKQDmuwv5b
0/0Oo05/ZSrIwpuv2Euq6Hfbafd9lrfPvmGKfVV2T0Nv46ircjSLUyru8ywU61aZm6RNrUcIARbf
CC8nEEpjFZMZ64n8uwveKYj/nHbgWLZu0OIIA7Pwy64+44pFAEAwfVsy5OFQT6IXGQ5rrdXPEzN3
VILE2iD8N8+uSW+CIF3yi5AlwFoLZ6QCGSYTkWdRH+SIlgMYWiKI9n2GKBxOqEOUTqnOfkHmVduV
3jZVmnNXai61HMN4LmsbG4DkWq85s+Ypq7sL7icEh05A+xdnP/0AlE5JZeyY96qLxlz9orw+2auc
1B5RmvLGD1wmG1bXM7xre5xvM8lv6luxV1P/Wdo2C+lgMkBGL/+JPLkb6QekWkStH+5NTjdwUXjl
lR8SHG3mxRv8k6I3EUo37TbjUsApahV3ejuYdIzbR6GX7QEKmLV1i9i+pTIkEcc1zbUXM+PCmm2g
0yO+1uYGCpkGg8ZqHn42AN8x1RrggAZZ1dsi3siI2Im+jdqHZaPSkgDJpJ12YZ7+DpKsfgiSFOqS
WX6Difq5MR8JEoilkxH5yOmLccsisdgLnKSvxbAvXI/1lwufIyhpTug1txTnVFG1903tFPd9krVQ
uHzxe+B97MlKJVQtDk4LeJYADehitjFBOOiiO9AhZ/L6wjlpj4KUxkcF0rvW7yPkZXbva3c/1dO2
FOkGjgtaiB4aGevWcNiiltsRCTWDrc2GuqIq8GgMweHnq8D7PN5EAeyRNmHq4mb6ifM2PQzMRqAe
MvsNugu1gvHaZHnxML8znBfBIOzP+Ubhjs5nkAzU0yAVqq5/sm0x1x9buTNLx3sJzfEgmvyrn2Lz
outttms8SEBpk7nrH1qmFjD+OHl5XzUoGRZop1l6UMMy6xh+Iq5UdygBUfrPfvGf0ycX6bmKNI1U
gfKuC/VknQJ9PUIB9o5RgMtwSaMpfXCOXeqFR8jx6Dhy9DfJ0AME0QuyNFWdELLpj+NFfKcVMwLa
VeTTVkLfL6fBOAJTQGAU3iCyoe5BZWTZ6HBv0HLj7DJzeML0d7aBqZIHc567+0GNT7hlbDMsgwCp
cRPM0Ewjq91dBFVpmxJ6cgbVhzQbbbeXViH/l49GIUqhC3INE8v/boc/GLPCr1xDhlU2yLB+MkRi
dLs1juBs0yVxsSf16Kp07v374syM4j0Brz+XAciBQqyHiJpT0vTNEcQk63orin67+tHUUObVCRzQ
VkQPeHD1B3rkG88asjvXVU9d1vdPoRn1TwnRQ/CXH33PrG+LgtUQIRQpM1DTaJ5qwcin2xhUorBD
Izn/jGiX63TEgDfJZhaGy9u+UEQBVhgNuibjUiGQ9wZuJ+5+3pjZmeEOd6OD2stTuwqZyy71EPzF
CaaNIrXdnZyn7lRDKhLAM3luCfBBblfYyVkM+9qBigryz9obqaW9dgrTFEuXw1jN9OMuBQTz/+5M
Cu+XOQn3bsHI1kw/zhWK4QVwmQ5UUVEknZy+rdcFWC+QSClazlGk5BEExmX5pmMQrK1IQpputTEe
w6IabvWYxamKhu/ll5Ob9JjiOD80geudKxm7EGjcBEFW99ZmhbYncguvua9dOtAA7ykXJVy1oXfB
g2XspGZeyi6cNua8zK8EUZ+eTxvYmAnaFUXXBSr/f4ydWY/bSLqm/0rB18M+ZHAfnOqL1L6mpNxs
3xCZdhb3feevnycod1VXD+ZggAJBUnKWRJERX7zfu1DE4rwyD104mZJoYLv7WgExdgcTLVTWTuUO
eDyrW+nJAGLR9dJOhDN+fA1SmzsWYflSsY3xMPg+ysMY1TmA/PTugFQ9tBOsdcVJEB43QjkYTTGt
HFeUF0wt+QnRW4RIcjAkznON8dCJP//aiVeBJ+g0xsXXyIv9VWFMCMdd9eeQheMqgiawA78vGeLS
dgtEVN/m1XskQ5UmUeNA1IKj4WgJXQuT9YcEgcaH8MO1q/fGH9xje9dK8o2FSd7KdNPxhO7Kf6i1
xHmn2CbyBt3RIXAKY0tFkdONdmkxMuNpBrxMt2k39/EHK0CCDVKzfbVJ9ozUePruWUQiGEMMquoN
Hk17FT2+YeqAgC5xEZlA4KS7T02FeKKXQAL4awubctwVEhwhIWNZldhAxNWE8aTgPrbD9DoP9mXo
X/NaM8+EdklJcJX+iIZPVVXr9wIe+RJf6EU3eCOOhVRSvcb9WxAPg0VSvZyfLQzJmlufkJKq2WEL
8QYenjQ6ZrkhlkkfTeQdKgRHEoRumCFowqgGNNfxx7JNbT2PFLYcy/ppQuAO/fYeFjMNwx8q4+LV
UIcfZYL3N6aA/cILxg02/9Q7Sp68te5rlzrTFr8MnD+FN+xzgaytyUZxwvAA9aHSv6TWpL1BNtKW
huOXZxw2W9ysylMLZwndCPZ5KNbLCvMr31sMvTUhb8ufLSzi/6i0D/A6c42fab4asMA9AaovTZm6
NBRjetI7OKY9qUXzph5t9wDyS6avucCiIHyszfTH/SoHpTjN9UCtw1/tGwwiQIB+Upcri7wdpBd5
px1HKyE9zydwBF/0fSiYg2SN2dF3P9XQ4lUVA5miUNRLR57CPu6MgzV2oNd5EfZP+OCbMFXT6pQi
L30gQme82CpWgCmB27md2D+dQIecVQw4o6ceDhZ+8eSRcog6CkvJES4VjC48ebWqW6C+9oncwelG
IKvZDBki16lPCDbMUAg7CObbsVH3TTDg0YtVE1K7gRGzbDbzqBr5OIUJczq5Ya1hj2ND/vZ1fHac
yX2aCFyBk94/KZYbbua7qDLaYR/bPXRIOsDn+7yaM1KehpgmBMZS7nlSip8udTnFco9dZFYD36fm
3iZA6ynOxdOc/WPmaB0TN75WbnKNdJo1gV27l/sfrELQET+s1hrRpMvQAj0D3NBXplUByjYRDZzi
exT6B8fX2l1mG/4J5EqHpUuxgkjsIbai+rF1rOGhaT1EQuQB2Y+OO02Apa9FW5JIMOWWvcTCgz6a
LKacnvGLCoZUQCvFlMQLCg0U10YWXJZvQZcTYBOG4xKrE/Uba9UfkUEvNU9wikLqd3O82mXRhhNx
0ob7QTN7yF5o7fIybNGusRfp3a+94M+9CbLJoObGy//7vT1W9GjHUGlVDEjDlOMWIMMN6CIpSIPB
m+dQA6BkPBGdpzrTN0Obih1a/nwtDDX+Fk4t+QB+95G1AnJ9Zyin0tHJH6mxYAOX0T0t/t4k8S4a
WJnCG79meuJ/tWz4vAH6wBN5eN4aoPDkIVzfQZ6jd5q209lscB+P66h5NoJcEkGwsxoVok4BENaZ
5ErNdf+8wXiRdgnoKG4sP7wy55dNSPoxI7wfDAXLYXgrLG5r9C6joZLqJXk4gZr0KzDVahWTHUQY
NJtyKvqdVepOuQkis8TcGZ/2VK4x0xZ/qKaaUN2nBX6wIQDLKACJ6AOLh4C1JCapqIY0LGv3SZqh
6EKK8tqNsJ+Rrvib+RAPKIhM/O4hq1dCtDwco23axqo+hh+xT/nrKD/vsQWIoKqtnYse2B8N4YhQ
6WD2jncoPNn0h6M++5upjp6f5r154wGSEm5OZlhQGuFK6Jji6ZOh7gWS2PkrzpsxfaVtln+NtOlg
y3lLh9Cc4WP8YWAjNfoYOawz0RtLtdOZQb1kpxJchrbeF4dObubzdforRS4LdGtNRPEE4Erjljto
YPHBbTUHtM3lu1e0X4ea4GcTHw0zNpIL6i0TO+MW9Vrso0AQ+EYEdNFyz4Wfk1v5NgMsPg4lPPJY
QWqAzRa5C3KimQeLIXBf759Ur4h5IifQwbEBcm5bRYfRTJkvB1DwKhE4dLFBXacd6qJQVwk2+pju
xuZVQYJHf115DXzCQTHvxoFcHqKl9Ja0s83V4IkBAVeoI4ubYKZt710fTPJ3IbxyDFZqvIDsuWdF
cFVIXHKKYVKD12cOOvAXg8NgSuCDfp+JCAL7bAQlmGYFQ5FeByOGRjFSdpKdHcV2+qw4ZrAMxgSG
ekPCW+ga9TKrnavSJ8OPv+/4lE6TEnhHg0wLGr4IL2dwSgjUB5LRfbYtOgG+mh66ypIMfg0vM1NF
WaLMffU2qMON7lfj1wptweE+SJYiud9WtqrD/4pU7o/MC4b7XZdN/bBoKuRZQ5ochrJIXzIuFCte
wya6wLkS4SHxC7rVdllGW79AMhEEBosPokIfQjSY68wZiscZo1TyUDtrOU27uN4ZcDpWM7GEIm+l
V47y6rGE3kUYuy+wzstxqtKA2cEDvR32SqyjysxaRrb9pk3U9HMXR6cYv4S1hdeb2w8rUx7GgbpX
69zcJ5Ner5wfmY2bsC7LJ9tVxC0iDq/M9N2kcHoMtOqJduF2iAr9za2zcR+ALMKe+kFoiXcQtQzo
I+uIXfSG2DGHoBokSYIgJTmZEi1sv5npUUqxBI83sfQOlkSZ6vhrKwubk1eAU9fgSb6sk7A+bHdK
SSuRRQgmJUJaq4oA1T+WWnu6f/lZDdFv0OHtgXNDQQyuMq7BGAHoM2el9LRoEZ0Cld3zz/SQYVCh
n1NMmf4o0CRRb8lxRPad7+vyoEht1BtR9uy38bBuWpUlUKmnROxk/hJ2Pb9RU9PWH1U92A6WezTL
mnqEUMhCJqWY3FsnBo1DVkc5Ds166KE/xr9Gx74LR4puXBN6K17mwyqwxSrBxsCrysJbYOxxzOjL
b2EWlpusrtUT6OCvPW7yX3vZadBxo3SVmL6uCusEqcQ3w1TQLcpN5pY4TCWSohWW2ZFYk+IxKeNn
VY2lNVszon4PvH7VyxkTWS62cSrpuPcrVPKmha3Bj8B0RVkabhAcs943WI3kYcXnjOKTIYu8ebpP
ArD3okDe22KQEhta+4QCOJfMrYjH4mZqzgaMLZZX536JssA4Gl1/6Irk6xiNymPiKPVrbO7mdg/s
sfYsDpNX/9Ta0EM2AJGIDn6uLdCqLkmyxOFDyVU8JtLw3UnjJ6tb24UWfJgVi3/I4+mhH2L9iiJ5
A3+cbhRFu6ob5wLbXpYf4aQDbsXxsyLorplpg/6ttbt8Y2u6sSNP20ObGVqLRq4UyjZztrWXormc
Kz7a/SdcKMpNYwqKiy5SXtqiWSC3BN2dKhpOrsWVZl60hsDYw4yALjaArOBN1peoUWP1QzpbBf7K
t4X6EbXZt5nF0ei9/kS0gmMqp/tiMHd7AHkvU44uslgXpWyN05HbBfrNda1mSy0ebVnXZQA/NIA6
hWBLrx2WWraYu9YkO6aXeS/DIc/RVs1kUW/HzCtFxRIb+M88+2HxgqLefBWqgX1RasDPckHFsTRo
GcbXHVlTL76jfcJT3fk6c0FSXXAUBcPTM+6ueVXbOmGz95OoXjVUHTuEMSVyw3gzU0U0UNcFOPaG
+iK5aUQOLEIrGb9FU3xrbB8sOBqpKeJ2Revd3cFiiDeDQIgbufQ43V6uBwB51vNzMj8286HjAK6P
RrY2h0x5RLcZPLZ9ABUF1yJcSoEj5dKuki1vJ/eSzb0/Xo2IBX3j0ctKsZ2h994ejDUipng1HzpB
ae8bTDiIN2duaMef5DcRkS15c24Uwej2Q+Mx8kR9VVX3W5FA1E0r5Z0Z4NBXNDXlzjg544WQhXgx
qYYne+CEm8hF/7yJl1jibiN42B9+5bxY2ai9DpUlVuT3WYdYL/pTk00C6SnO6HpBq0rRbHepCCU8
eWafHTFzuqUq6vAYFPpZIRkQUCMjO9grdkMdSHQdFkQF54ewiQqOVw+QGcc2yWZRV1+F6CBqCMBK
7LtAYPkrGyyC033TGNd5Eo5zmDq13mgsUJFjZnneYaLPA10r9QFudvJo0GLDfdt0l0LmhofEuZxh
YuJfP5XBiicz2xlBBcVL5bFV8bd+1GryyNRBbd7GDERTqMeyU5ydaeQ2KYiSdgr/A1BIbUmVMoKD
o5fBeZ4npxRqFGKVt3rAlXV+oMwSh8caecOrb+ukDCF1DSbMNOP58ZQPaiXhlPsACPwf3kzRahuW
k8Ni/g2cQbjLTFL6JkwBV0QDZpCMLPECid08UpA/ag1pzYMz6KfepERGtqC+0tJ0ucNcA3K2PJxY
+/oaxCu+VkiQc9MuyZSbQA5tUGq5ahcM+5tKb1F6S5ytMfS3UTWCXSI5flpVpXtHb+tlLBgyS1uZ
HkljTR4jlftvfnjmFzDVxhN0xEFS0Dw5NQpuEZPhAvlwM3R9ZL80ChNGmuIv4lR8WNs3QPslB4OA
uIPW4mgYOC3CfRsanS4lFgVkxRaB5amlLKY5lu5cckkfHK0qidumYQDtb7yYLR40k52QbCGwsYNq
wKuSJeNNbMaMFnnefvPdWMUZvFcujW1KDgfk1UF51ZT8Nl+DLLfMpxaD+ciLyt1oebiDo3Hdearh
Hn0bZm0TafWtLYBHQjDVr3VkvhGeIHlarY1NuAWYbIylc4LWY1UlViRyUK0GxAWUqckFcaC+7cJR
36paFZyHIF/1Uas+mAElkk783kbigbgpFf6brrv1kmk73KlRZyzJkIlWFTnWZ8VHN+Y6/e5eseJn
iUgsiX+Ord4gB0dxq2t98PjXxi3oaI9K+/OvU4is1mXYlUcnwTp1LtXynjammuCC6lPOLDMn7Dbh
rOWVe/68N2Z0UqIILRu3R59XWEq0Nc55fXstQKQRTBvdswac7mrCvtVOHe/CzqmWioWOt3egTxMA
frJN3IXlERlkBHh0iO3a6oRx3vRem4iybazm9llckT2fKW8m8bgnD2nRwuztgm86iCV0CiQLKC0P
fUtBhHZdezZ618FZoCLGTHEeCla/i4Egx4d7/WID/OOm9cedZzX2WriKtX/FwPZicHadXm912V3K
KPy3mFvn+NlzqJl0DktgHxZSxciqic34595kTIz8rbqNGheGka19pQIkm4eoEGxb9SjaRFCgv46J
hcxCDT5q0BUYes5Sb9z2TbO01wZ/vE/IWIshGckx1TL42g69MR199AmMpnhzAB8nwK8XywZYN023
RB6hbO4knsYXV7/ytyl36ylpGHsku66UG2/ULXJRus08dMWmUJfCIygnCiroGxWCEceV8ICP5pnm
HtwveI70XoxzJ49CAi4vicDygfwtWjnycH7Bj9wH8n77VRATOzZ/DIdW9Xo+1CSKLB09QEmjx7SS
JhlyNYRzVXJKG/F9PjIZX1lAw1/KgK/Xij91j3/tKZHE1cnGXRZ1hENgYXtopqavOXjgze+Ct7Fp
ogXPXQkVjz2wZ6ZxuRfKc0o//Ho17PhqWV/c3zufn98xvzcLcamOB/uzBrrYms4UrzQ3Md70yABD
THCZ7XPrMjMbot6E/Dm+9jq29BrR3+u5cCrJq12rdCOS2JlkRhRGuRLg9NzxsVUIfLTtMN/Nb23q
tgQ0b2OeKQILPdEFh3As4oMtsL9IFFZDIwuAl67JlWWKVviMiQfzXoqvTKDWH2ZY12+DzgAs+fpj
J4PCCyPeESAakgo8PbkNhpdpFySXoBq7o1NmxPmodvpa5dpegXdsqk15K4yofqVFZSeu8pKEuv/k
AIfMZ/0OK15nbF8sTVSvSR9PRygv3cPYTe3LZJx9IIh1Pkl2ttXZN81hBCVOzvnA8+GljsLkBfMa
ZYOrk7KZD4cmepnf0LiSUmXaNpk8/PP5D/VlP0Gyl2ZsnfMxOOjNfKfy164TQBfUNO+oDAW0FPJW
3kPXvQxT2DxnQV7vhwYaZYF56TvcAgxc/OCriwRxayuoLcn0K1/NADQqgrPU9N903O13xJbSFpaH
Stw8E6XS3LJmaM8tmZI4XnI+8OoRt4YyPY7gqy9aCkgGdRfg1T+VsvvbTkLZ7VHdUhEXdL0EbI1d
m4XttsKQ7GhY6SbJBdcGJt5yHh6HlnqwUkhMNKAXsbZrbmNiYjKkqfHPjogQoTafXFvpBNA1z1Y4
kDYU5M1iiFSsqhrwjaR1vbW7h/hJW6X1q+YJQ0L1mKWUavdjxUfz4OEjXrTDi1IWQPlU/xc1GG1W
Gkp1zGJP2fFlzS1JANZpnCjGysE/zLVFklfRxQd4mY9QkKH+ajpb5pfCG6FI7wVaBSsfq1ttV9qW
O9/Z9BMjWMG6cUM5Zm9qp3N2wjCy85DjeZX0ivaa6cOPFkeOPyIiXVi8f45wWh7wIAmSPnjpjQ6S
fcnkI/idD5U9EJWRJSQy58xFk9Gqn+63QTWmVReXypEqgFq2Vatry3B8zEjPWla6Xr2nmrbriQB5
DRGgbcFR8YjG5QJKqs/inttCIy1YEoRCx4SWIwom0SYJvtGcJxmL7VENI1plJjliNQIQyIzRMzpG
GUplBD/xZcVvPaxJI9FffBPA0yyRlGBvOjwYDR2+kL5GA1+sxSfmQGe/xnuEQ6CAYelBctuR1NXA
3SDYtvXwd0PUM2wtWWtpJhhXaUHbmcuO+Vw5vjoujg5BbiZrTXWiWz+o085Ae/ow08rmc1VZfi/C
BJ5fhh6+o5ESrHDf0Gh6cYzPqKS0Sc5+mxVfZ1VRK5pg5/TKVgk0tE9VKulgQibmUMS0GLnli6ZI
DmVpjWeCiBS6U265x7YHwV2bvhadihN6VOprGyf5bzqmQXldDI955ErSMsVZXDrGZmYE4wO3wrbG
e7Esmb1g0931Ma7P6+ya2rFytUrRHqGW3CppijNvWqNCO5545wHbqVduoFNGc/gjc1iyhn5SILM1
7ENgKliRZG56VNKRyJc+dx8ExCiZRare9CDKUVninVfG2o0msnaLY1hHkHrR4Lnl9/hprlCpn/NN
cUpuU+FPa5HG+lum48ToxY5KQlbTbJohoPeBVHPcEA4ZaNBwCudIRjEMoDQjOjkKJWNwSzpieeRW
oh/SVEq9h6z9Qg0CXXEsxnPcUPP5g2NvDbQUlygWWB/6TK19LpI9WfX52S/0r0EXeg+dHtuv8z+A
f2i/shLzHmjBOQ96MRiPgXQR8qP0hw6GtbA7vXl04gaMtQ7W1eRbR0ya1RV9s3Rhue5La0fDiWjn
7rlRnircKl8iKr99HmbdMfGNq1441YGPgwIGj6RuWcGqWKZzdDed0QXVaH8txXuqe/hdDb6yn+sf
A7OOxoSZHAompJj8s6WdBAb+G85G9DrcUFutN5rv3cKK6lw4JCVGOYShqZNZ3HqPBSUMx6U2hOW3
tsBIwetE+pjImdSPtVORQrO4lmEi+SdJ16Pmgltp9sV7HFr60azJ+yCIMdh2vYXrZm6/xNTS27wm
lWzeC8FAUDPY5aZD1bYJUL18h9CSt/3CnYwA903110utwmhRQfCjSpzHNwzzYpy+9PbS5X6wV4Qm
sAsb42cc4YJ4b2a3VEzjY6IkGayKAdvmSf1uwyc+GVAkt5Nr3gjOTLcO/OEHaDTaS26Vn34Zt5+m
oENl1vrHlNG+JJi9uMb4M25tqpGaSK0NVNHiquYwrlXSt3+KaZnnuvVzUKC1CX90INjCR49x2Mrx
Y16p2Je+V5+YRBXvRAr6azH1/U600nq587J9qOOLaRdp9t4auCjLhkAeGWvYmN9pMo+31OiIWsOO
hjAYd/wawJLM6155FiZkSmucXuHX1seo1iDeSwihqKidmarak4tTGmleJmtBG86ljWxwHfbYGS+I
nHlxtH4LzqaeVeE6p2LEsgEBUvhRJrBXc/XaiFZ/yso2XCH3M7atbE2JrjkbDF43w4EJnqbWlWkz
WCB9zPfz6j1RwCoRk8UGBW+noyeKzT5GFgKQKdVZKRQMVAB4YWWETWOOO70qfu+TMVipr5kPs1DJ
37nmcIWtiXQSHRZ4p6GxLlwzummmRLXE1ZqS+KbplbdPBoCCMqSQzBwg1kQswMWlb6GVfGUd5x9i
r3h11cQ8QgygHpZ9wqwmaDmCTEGKiP9SgrKdKo8ka0wfloZqH2dEwMXxDLCxOhdD1dyKiWHNmkS/
pFqnph9cRl/QB+wjzBEwp5jUbZZ6UF0HzZVTqXe/XhWPugIZ8Ob6VnHVCv0pV1z1GvXxzRI1oy+h
EeuwDVEyJPanOqT+pXIy8+Z53gkd5Dc/lVVxiYiL5ce3uAQWiGNTv7T0+R9KAZkkhVqEko9lZxGS
VoIjr4u3rlyU4iOBKjtTDnVybftKf2xaB+4Rv+oLlDps7h3D+GgTG7iyyr7PSCG2lVctqMneIOXp
0as8fdOFaXBIE2jX/ZjUm9Ybg4shMNwfOpKJSkzU1iIa0mfqCoBJHw3kfAikxkfVcY2xMPKbV3JC
571/Hary0KjqFJcdw920U6NgNO8RFYvIbzXfTCEoMfCqix1Wo+3uF10T1HtTPiqbWahTT+jWfCIf
Z+1OxVxS+Dku9DLVq5A5LnanEh2tmC3KEnlSRRVPK6EgQ1IeCsWKHoGGT5VeeL+QIlw8yVYX+3kp
ZhR9fKxJcCsIS7goZfTChVVeSb8R+84jF6800RX5LYmTTtJ9gHYhE5nU6qkpavXcTMnRoAotFp0g
k6y21GwPDFw9+dRSe1HhDqmSLC9gTp9LcAIbx6kwxWs9Hrf3YzLCIMYQVbUoTGJ9ohY6usDMw1hX
GX47mJToe49J1kB9BZWjSFZKrhhPonCUs0+Iloup6LwAvG9ihaWgnX6zFFs2tlgYzutHJx+8deqi
dJwGfBQIXUrWIbKwsG3wGmtd14ZxBbgX2wTK6mHofKMxuLXDEBd+ySIUNk+129kIH7tVkNHFZwQF
ObCJAq2T2toFiVot5yHEz0EZkiAsDrUcUbROZfyNshsUT7Ber4TTFFnt1jFqbzmD9YNNU60niXrX
ufZwsRv9Zx6Mi9aqzTc6ts42gsG9viMhzBxBGTgHr54yGAtwiskAMrYz5T1Mn0du6SWOLOZraZAW
klmutpsPazox2PhJZEeE1msVmKtKbQ+FOYR7jTL9JBgUB0ioq6JiPggbgqiMkKHC4QaHSasYOfKM
Kkv2M/7ljrBXcAs9zEeaRMMc/I2XHipVzBSN/Vz+zBtMbfddUVTn+YjguGY/sSrChj5pmD0plSJN
zwFqVfUxT72BTPiq3JW1puyqSn8yVNnwlPS9Pqt5uhzvLfbqFKJAiUGV7M2UkYLjM/3hq4XL2p7O
BLozeThvoGcZxAFiGGeMBAa7gj7f/Cgl9XiKyP8+3x+z3uX/bFnZ/cX5HS0NfZveyHk+8mMWF2NL
okI40ZNVRYa0bgiI3ehZFFX0JtsVFLuDN9CmEOWvm2++A3NkTvRjpwwGxr/QC7JwEZIQ3BGriNzM
NHMXQeP4t4RskaNdYD4JQfc2n/K7ut3QnuKnl++YXzCUTIXhNOWb+dy8gR1xMRDO4nJbJJh/isbd
ppjhDaWgg4k52XJCm6kTpZZ6ZzLBsgO3315BOMWSzSE+pCNtpqfB84LROEI5zN1eMhUpytxA60bj
NGPdkmEmxqg6mPgJoxgs301XYG4rJSSwr5JlWEXevhuC9i1j/mhL8hLCzLnNxP806w9eRfOAR6l7
diuTMlLXmxWeik92h+EwNS+UQNxpctxmYF5jz7xPPWvallYFZR4YG7dKuYm69tdejWnaDkN+hJPe
pvJED12cmXgWS7tEduwns38N67TcOqSLPJR5P5zu3VMplp/3RJneVJ8ulUlBeD8VJoTMTizWVo1R
irP8VLjiepdsdiIyG++iFt2qEW54ns/PG0XRQlagVLCF5mEIEtKCULXQBdwXr0GcKzsaleqHkg/d
hvB0aIbRkHyb94irSO9793OCkReg5kHNqvpqhqDcNcXeGuVW+BUp8q7UtWpLi0eF69htlDFrv02h
60kq9HjMRNWddNtpl7FRq0szLmEueNN3PUNhMQ/oXQQHBu9u1nTJNSygcPb2PtU8Z9+3pn5q5Wbe
Q8STnqxicz8YIuOEPRBBRCEUNzGrZ0OjcAnjQGU5o3nVGH+3qz4/mU7ebPDm7lakAdKemTRzCfBX
0K/X1dfRcu0HL2/MQzQ4yjEtKg1ogRCJMWlfp6jXd3pYM0JIUCnITPAdHZZ9DtDvwUrcdhbdraAO
PFQEH1XnAOQjoUFP47s7I3xkYC7eTAjvLt2Tu0zfSqzrNCX+ra/aNXF42qGnVCvXYmRWqNV3VgJE
hbgskGLcAx60xoY8LDcGC+jDfIiZKXfZYON5Ifu1QxZ/9yMjXrtuCWtdIA/FdpbQYvnHVbqFh7Zr
+11Hh+evU7pLKOO8EFZLC4GdLPugmeu7PgQRnAu/+VwfO2SkYlwBGYe8MQRDrZ/ruzQsonOXEJkK
cqRi7GcZe89ELD+Qpv1wb9DNxwxcILUqP1UWBOZWc/XpaNp+BJhLT8NOmHPSsa/3Rp70ZxOn7GpV
e0288E3Yh2XTX/AAS04QnS/OmOgnozMW/1bg0mWM1tOlGkhaC0IXDxXZg5oB3nkvc/QRmQSsGyE3
I8nVS1N1JferkOyftPRZxHih/YSGVrw4tlQnmu6Tman6y1T8OsplS8lQu+Fo5T/pXOG8YNv+WfOn
DGMiDqlSHtNRs2+qXMKluXlADeA96Xnp7+MMYmHmScPIMnI28FKqRVz1YuUlExKSTsgANDU011qi
IKSwco1CL0WTZrTWr2OHumVtFma30NrYuTgpC75U8drlAKZ5mc/h99nvVKAUYsHkudwfqOkxj1Sj
HM46UyaX9GZMJZJmQ/W3seL+2ut75dOhQbGlG1QvgQTdbwHNaC0jwIDCoXv0o+JQ9Eb+Pqa2w3wZ
Tk+hM+EPM7bdWoEqCw7RqY8QXqEKlAL2qoHfc+JalziNYWPC9SZEyYpMQoNKWNlttIY+iL9NV5CG
BL3k4MrNfDhvprDGHX/yLpja9ke38Tp8pdkjNRPnpkIfDl6GXJXTgTr0R8WzIZXM3hkKIRhxTZC2
WsLpz72aTJQ/N02sK6cQY7RjQ7eJMEncIqX9XVYMGM9DZ8bwW1veR14ryI8TWNu94EIaxByrIhOb
S66G/NztKAmF1PfaAgaZtZ8pNKVGQaCxmjMI9rvW5NPNp+MuY7XGKsNtx/exZF2i2Ll2Lbi/Frnj
ICI0B/U6v2BJpzyjbOzdX+cGa7oYjt+CVBLkBsFILPLBrh51nOkewkjz9jAg6kWcE6lIvpz+Fnh0
mOO0f2Yyai5WSpqtPF2RhozKB0U4xOq1zmz6hgPvTmAR8NGYAEaj7vgXaigbuk9mL2H/xB91DXuI
KTSIYEAN+MI40lzEYXW7KfPW2VeWHOYdCVCS/vqk6CWjqTU670bjE6mLKsyiWemkRCMF/UBz2zRo
PccEhw8lS0DfQAWul/FFs2UjSM8UbHio7GsUsD/z+DloGvFJgxGOZxpUsIMLa2U1gNA45xTHkiXa
ioSv/oXuptQQuuJz6r5hnuL/FJqDbKWov3opq+6ETiYyp3i66oQWrwKD5exAd2XDU+QevckS2wYn
xj3d2WGPOYuyJUx0gKRslZvII+iBpZhD82NIrnbH6i6oRzmbaVe61xh8BrX6rdIFXe24+XQjsjOx
yAkeDIzi4dOJzzQpX4kDcL6poQciRif4OXQascw8N7iAnsGSoHg92jjo7RFci63dnbJc8Q5KBCVw
HAvjOO9RhutHn9Cgzbz317nw7+f82LT2gJnk4A7ZrgPB2pqRNZzHwSbOZtLSl4AON2QAL/6B+TqN
kgEXyAlzGT8etA8WvcODUIb8sdStxwg93hJOWfeoRzTEdRs1Cw+Nuwcv97fYizhkSGMSPwZu8Fgi
OB5NFPFO3Qx7oC4Mhm3q1B5yC/e/iloIpVFTuP5NLbl1cWdI730/Vj29EirXL7/91z//+79+DP/b
/8wveTKyzKz/+d8c/yCmA1YzS+q/H/7zFJLaVed/NPM/+/Nt//GuzWd+fk8/6//xTc95yn//+Rb5
af78s/zff3265Xvz/rcDQlnDZry2n9V4+6zbpJk/At9DvvP/98XfPue/8jwWn79/QUObNfKv+WGe
ffn10u7n7180S50v1P06yb//60X5HX//cnpvq7AJ2/r/+jefGO/9/sXS/2GqumqhikY0ppmW+PJb
/ylfMa1/mI5JUaTZYDQYPVlffstwOQ9+/6Jo6j903UbMa1qmrRuOpX/5rc7b+TWh/sMUPNwuvzn9
YNvRvvzr2//tV/zrV/0ta9ML0GtT//7FcL78Vtx/bPntHCFcUzM1TZiuRfKxbhm8/uP9FmLqzZf/
X3lf6uaQ2MMCu/NXNHUXneaZoUvb9xpRGNrN1UgzYsF9GpGcUO50Mo2tskw2ObFP3NzRH661sVpY
5YX4sB0Iva4W03emzvYmWqJYyauZ9NEvHCzD3rWx3GK5coJ/sh/xqgpsXFKc9FbU0uN8QEzfxsE7
NpoxHblyGZcBtrsds35LMJRGi59kCyq0Ai/zoba2NaGrK8Y9tAiCADAPtXfeew//9pP+umj/fpF0
eRH+8yIh+eOHdFXDZuX694uUKDm2T0E0LjDxrjTrwSNx5KGDU5aV/WPmsZCzoucczWprtkssfmlr
WWdN6pGnXttVbXSAsX0aTZGfTcdD8VftaqPY9mn5FBIotrSyguRMpP99PDx5uYLI2vP2If3bB6Jh
joXMw6b5St/4R5qEz3lQr//nb6hxG/7tGxr88jrsMMvUyQjiZvj7N/TMcCh1FK8QCJ230K3PLGsW
sB+XifV/2DuP7MiVZE1v5W0AdaDFFCIkGdTBZE5wKJLQWmP1/SFvCTKSxeiqN+lBD+4oecMBuLu5
m9kvDG6dCZyebqW0/gtK4esyzO6G8fXMI0h/PoJmqBgTyBadMCSVPj9CzshjGBilW4RIm+Fc0vjk
b6X+/Iu+jkOvbaOQQ2UFPmlmc/n94LL1xeCWLprS8voK3jIng0s4MEWKWbqxrwObkjgDL8X5p5zq
ToNqmT49ADixw7xyrdEEtgJnVqjsWqwR8F/NWXifQTEApriwcsn+KeOVVAEG8Mx45mDN0knFnYgB
NdfKwvIKiBTfv4CyfJ2PS5QJ1CyTUMFmlpApWyb4wz4OuBc2YhNUHDCvtQR1O5mGQ4DINc0c2q5J
UG00GeG35VhBOL1rXrG1pz0Ckq019w3OS7Leopc2ujl3dNyVd8FroZlHkS6JMOy6ZkbojY0dS0OO
D9o6m2Ugz9SlLOHMbpP+eBWACJRy6SUqbDbZPAlJua+VS9LYumquX8qG8JAjOA+i77ENpOdJkTdC
Jz53RvDeUCn7/jP+uQ9Ae0lEVsMAsWYq2sk6kOemkCTsbVxIQ5oti8pTiLZFsejwUCxb4QAYpKsL
KMnrFjixDfG+d75/BFX9Yy3yDCqPoKlsB7ppxuepnENhRK1HJ5pE0LzjPn8nSKPFjRdbAidLfmoy
5UnoemQ+Bv0aUDMNbzEqUW+3ED6dFNfy5RaARl8QdPGJlUAfdmjjVeOq02r8XTMtdUqlRoUJsLSk
v86Kj6pqG78Ekt/DlJ9oT0T8attk+C5ttBZxgNDCvDWvWdFDmAFXSvZSs+gTQ31CrdC8xOyBX4ZR
rVo0ECezcQR5zmzEHW4D2lATnFdd4tqLC+OIIINdd5qH1j1mBZcCdjVTpjwGQ3KPTOceJM4+w9W7
ndRNowBga9QXImc4H9reRJlGemr05kLVyqvCam+j3noVTfXRbPXX2IruAy3eTf6d2SjI+vW3iGt0
DogYAFfQy0b/ueqN96accVERWfC5mV+3wlqHBG9lw7Hih8sal3s1UZ58o7lQ5O4WubtnY0j2QoA9
SpE5oSytZl9eNxUMy5T7rNtBKWg7PA0n7TUoLYDZEzZwhfBcJUh41On9IDGTKn2ZHmqdYrTYEfIX
mWbeVeVbmBouwHgX7+F7GID7ULQeAOLYdAO8xTEMh5nXEXzQ8l8Ty09jqm2CQHlKfVQv2K85GlJZ
sBAPVGSeAz5cUL30821c8+96AjodptsT8WlUhB9Dj11SD1iyEKEoaWL0DnIW40Z18gYlOdSm8RB3
GvpCIlCLbp8YNc8p8v9Qm33L23vdb29rWjp2VtFlapCwg+O4KRTELPA2tAMNfAyWNk/oGneluiur
cdpys10Hen+dhqBzcNV67zUOlBFqn5+JT4UqPWlYZILHQM7UApOeg3xB7oSUHitUcvvnqRB/NbjU
xUNY27Pc31LGtXVk3xe+dvHXO2oxkChF2JulvNb0aJ+FiJx0oGlVM7nHc+pxGLgG6wcW/KOvx9um
FFd6Iu30bkFDt3yRttNeYzSbkyzDM08O9+mEQYTgs9dlGGBCE74T2d/NUXqadWrEVFYiW4GMz1RD
YNPl8B3FQWBtg4ScvminKqwQmd/q58S08yq/ooIATqS9SIb4MQg2WgdYqBLN7UR33a1zFBz8mX6I
0lN6C/CrLMYCCgzM3sW2dVDpUAPxoWjhDJJaOi1FlrYVn8eJQiq64yakAfrgSlNufRrHvHyKIJOO
55vij/em+FobdDXJHiMnRaHQtkBYqKX8bHY8fVPSCqg7gNkm3I9QWQepUdEzK/21jEEcIGEMM6D/
TSbsiSLctyKugH5gPQxBH4FG3LCLb5JSfx3V9qKI6C7Ig0iRUX7WzfayCEGF4P/uot/W2wEOBuhS
7ZQwmT0jw6FQARKM4AHN0tHVpfYn9QgK1pX67NcR5sr0fHvlSdONhwYtZ2vU10rGJ1XVApKPncbK
E7qW2Ar6I/TdRD4UPuhW45Uzorb7xnioBxMQ8uIlVl/4cXzTPstSRpVcMx7GRn1GX2cNhOAm8tWn
KmWjhQY1cnVP7jzDYIr2ef3ajvptNfOxkNi2VFjKNUZPtHZtVes2aWSEtjGILOiuveU571QVnl7k
RpdxNB70Bh0NUb8ONdFG/hQbMRnBqTgOidmAYCvc0sC3qVsfSYxErG/Lmmw8aS/0jnNPUD3qRS7K
rpdVZ1Kx8N8lCMAtOSNsWYQbADz9VKTARYqErVAK205WLxXAbdhVIEU3RHAZfc3LJZ4T29JsfO4h
ZwzpfKHTgtZadOXIMri9q68Wps12nlYVrlTZS7o4q/l+DCYlwgaoRFoPiKvylGUqhqOK7zZp9dZm
txpCpTIAqRRQn4GebzQMMZ9NexSRDEDIR8+6C0BsVxUV0DHiI8Wt/Kjp436SwnU/WrcSmki2kpFI
NzVqLNoweWovKXCd5oTyvv/DWs4co7Ae8FmYbUXrKAxh06AAkRvqdgT5Vbh1jKanhNYCkN3+Ypzb
GFfH+BgZ1p1apvAEB9dMsCGQ8yspQS8amKLR3X1/dkva6S3MULg7g0S3LEVX8In8fHRb1dBZWSq1
WI6l97XVRThWqhy+8ioHWQCY/pIC7zUlbOzfxqtYnQ8IVm7BHtzTR7uF3Pn8/QPJf96lFH1hqSw5
pmkY0sl9hgpvBG27bd3Ol5+yboI9qWwMi6vdQaELZ884pTpLdJyx70GtEncHy85Mo2HicwXSLPOZ
TPmVKOXLsSHRHEW1N6sIjN8/KbbSp9+ODJQEBACLpJuybp3cYHVkJdSwUzGaVAcs36pjio2WrMS7
VuW5I3NF5kWZeIg22ZTddcJ0aeAmWGXyVdaUj1KXswJNbmjxQa0tJOswpNNKWM9BfIVfuwdxlrjb
HsEXeWogXoYF5jHDDJDPdAcQJhY+EpWZOQh7veuxxMKsb6cheA708UFWoBU3k9134YVRdDsRshiB
RXuaY041ay30yi9tJBiFT10+aOhPjatQGQ+dYtlSiV2luWuFl6kO+d7I25pXwJdczgxaZxnmrYhL
l6TN1PKwgt7T8Hnv8ZINZDy4El1/EsroZ4nfp9dSMyYIg9kI7vqwe03xDxMt7IjNCM0SCBjLpQ1X
OvYAOqNbIQbi1fQh1W16IxVrrK42Vls+l2Q0UqKDQ4Ei2FoPTTohtmI6Q/dq+emNrAsXlRRelMMD
ipZXeplynpi06u7bFuGKMn8DuHEDj/JWTTSnU9XLTgLxEIiuMj8Qk3GBeW6QA/CNcVXBSTOyhTOj
b7MtV1kxl7H6i1H3RPlGmd4xYUEHG0moDp9XLBRwdelh02n3Qc3hH/cw4fVmPMSDdKNUKDrVzD8l
k8g1kFBQOGkrVPa6NtlhtOakGWLLlrY1kzc5oOmQTZ09W1Nly0n3YirlDneVdQ+GAJE5V5xxxBU6
xLPiC2tsD82gPSXzfCODDRmJUlIFGGmYlq7W0G+1CgvN30v+PyqpfV0H+1gG+19W3f4fLKnJIlGI
2uO/KandPVOq+p/r6Fdd//qf5/ztfy6jqvuVfi7L/f6Nv0psApU0Lvhk7YqsWIaqiyRUf9XYln/i
Gm/qokKVS5cJ138vsanG3ySVf7J0YqIimhr/z98rbKr+N4O6GqmXKeo6fyP/JwU2Kiif4hr1FEps
SzlDskRJMhCW+Xwm4McClDXvw3WM5a8nF8MBU9tHxl1VTXZhAM2wVXR87FpryLtDOLhht2iGxE7Z
RzoZu9jb8VhdimUzr4CJ7XVpup8FCxXGsu05LfmjDnFQNQdhKkfZfoYqPEtoz3RF+hMkFGp0QX85
jgP69hyqYy66PWIwdjTGb10sg2xWj2ZY4LmHZHUn02T2EV5W6+LKCuejRQBD9326Q10ihgblYoZY
LiHopS3LtUWygr3qWyo2WCljug7O1Hhh9F9ZYgleMKcY4o5AGqnQIZsrQI2LBLuzOo9j4IZPc8B0
D82igrvMWx0aXJCM4jL2/cDleMK2TeEGM5mv8BHu0nwuXGTdRG8UE9+ep3neQN+4hPQU2roMzM03
4JLI5THr3gpTW4ndfKkmMO4CrfqBFcFPa9wKyJHk1MvbToHzC7Bh6o2VRMrt4dbxEurpm29gLeQH
vzJfCbwhCQQ3AotLjNb5o7kb3w2FFvAvVH8dAjCdpzh4sGBblsr1PJv48ZjFz2HSD5AoUUIW3ps2
esPy8b5SuqVQauxMHFhnpCxd4DzkDoO8nrCco8otO6mqolWM7xLio4gLqAIsUehLVJVwspUg4UGY
90eavkXyAk9p8aDECtXXuSQjQbmV9eDFULUbs981OFLZUYLqyJSFL8NsbDGyKRHkVrBjLAF1SKgR
DdF74+uHZs68WpY9pW19JBPSa8GaH+ehwW9dY1kYJfYVAAe77qYHET9XopeIVePEGGmA8A4TO2sG
DINnPkiZ/SrHlgVTtcW26DW3pXW2EnKAD7M5uDUchyTMvQGcKM+RQJIPZ8cYBGSf0uUSWCBW6FM7
VsNpRDEmxVhcuSllMmYEHDBSbqqfqFThNF0vkq0qfO75l2YUq1pc8hJJUHasxAelzd/alPQwNvHn
8PUecLvSrvJRkZ0Ec0q936X+dNk2SeEa3DkRyNVhe8+gj/IRREAW30mzvp7mhr/HGRIHhPqaQ52k
prbcrsCLLatgFed4z/oT3zivEAm4CBIhcuopvdWt7IbiFGSCfa6C+QySF1lOvWBUIfXWB8gHq95K
QwyJyruwM1YRUsVWCJRSROi6VSsbQCaZ2izsuJpRCCgpUuB2idst60CV8p9z2Q/wpvWVIvs7vCs3
7US+Gddo98B2qpLhOELLkKvk54dI/EUlfLku/qvKSCyDpiWK6lIilinSnl4n9RyBmIC0am2mLAqj
QBo71jdahHi7gGDl94NJnyvCfx+NC7CmyowqnRale64VyAT6wdoAeYJj1rWmWvcKn1Wt9EMXveI5
ftmIyVVsFDeIQfw4M/wSmP94WcsQuXlK2p8l1TwDx1YAroZykLzktWE6AZL1o+as4QYQEn7PRdYg
aZZemDmMgdlYff8In6/Ef30A1O00cTk30Dc+KYmriqZmlSYF66TvL1U5oxigb6sqw+Qt9eg5nvng
5uds4fd4dKI4/SRZhNIpn1ZeFZF7G/FvrYD7s8HCrevkqgU2z7WLfIq+haOFMEXA9TqhNhyNRkKg
p3Mpluw6E69Bda21+b44diCcTVP7mXV7UKFHEzXSTk42SlkdSGjXapISitLWNSZcO2dCXd4pN/kE
vmFGKgWe3ksjRbug/FnMwYtmoBQniZQ9qIB7tAN/ohi98C4Rv6qK2omm+YAQ20NnpRcoweECHA7P
lWLdUwtLiRSYSqlMoRd1psYduXEy2b+u8aat6h8xFvfEEKVZl510k02ai/rLpSqN4C7qaJ0GFH4L
IOtyZd4HpnxMJvOeSGO12v1URYUd1eYBQbyJ+7Sxbfx5JXCEpdC1C0I7t+f0/98Z/6/asLJCcPj3
d8b7Ig9Ijf/6qaWx+fvv/34/lAzlb4ZisKJNUft9o/vn/VAy9L8tAAZr6euZyx3xnzdEQdL+xl8v
mTxZ6VKS/+cNUZDlv3Gh5GKJeLpBdi3+Z1fEz9tct7BHlbkbcnnlGisZv5tTH3o3LYgnIUqT9tFS
RxeJH0RKNCgc+qVZppTNBEdGqCWc8JqNnyPqncm4D+VwDfMOww5cSwaMR3KOWfqgTgB0Mk29bLzQ
2vkuHUA/I8dg0uzBsn5rhLr74Tt/cSJIyqco+cfD/25MfXh4hGloacpx+xhv1XcguKvEoY7jlgfF
a9fRKv5rA/yVC3wx3ufmyD+GozWjmJKJmsRJcwQ/Zhz7kPt7TC+CjbKp9/gVr9NdvP7+tT5f2v8c
5qSQEyB52dQlw/QzgSJDpexKyo7fj3FSLfpzkOVdP3w6ALlBj9B3+9i6kN3v66vmMqRkmG8SqGy2
7GYrcJiS9/2oSwz/16l2Oiiny+dBF0hKJBe8GfSBoUN4NDhXyTk3wnKsf3gts4KRj/5z+9h4PhHU
rdb6tvWQwbg1N/ku3GGG+p8vClrHFpscDCw4hmU2P4wIODYqDEW3jlAA1pYAVbSUXU2GKI33gJyJ
TtxMu4xU4vtPyQ7982NqhqYQYRROSxCgnwdu66S0IqnBtH0IL4psdHstexB9YW0tHRLcKUZKui1w
wKCrXUzHvXR+n0wLWYv5UiqAHDe/TNCILU7zY5l7WYDUsqw8ofHtWUF9qITKnQTRizJjo/QYTlfP
8LaM6kaNIzg008YMcZ1Ht04K40M9j16VygIG37qjz6Lu1H7+AwK1Hbb6Anp2KvrnuhY/YLW+xTHO
UYKXToan13OyNsElUpTbJon2s0E1Jb5vrN4WWuyRlAQ5F/lynB7TCohy/TNvLs2ufJ+wXhwWNwQt
QpfPutBDBHPTbp9JOnzE+Y7K5HKKLu/tJGZ23ef5HZYo21mewfEqmY7+R/WYdbgr+0ntpA3C7EZV
rsxhqc339CqwNoCmDWQr3WjWtJMpB2fmT6vWXbUaN5g4XCKJ8UKZGmQsnUs4FN6ER5RqNgW/rRxl
Kz6gSbWycv2XWoebRg5EAIuhU9by/VRIwBLRs9Uzep4ySunX8IIoc1+kJUoaUbSPg8gDffVTr7p1
Lbx2aJGDb47sJpI36L3M1I9xA3oX6nbVZlblRIOO+wKZddZjxZ23Vzg+BU6kgdjO0hRPJT+Mz2w2
ast/LkFdpWVtikAXJLLmz0vQrMRW0QzROopLpV4jAwQf/Kuymn4zZjGe3tTRHCVLC5vgL7hJRkye
ua5lsIoG7SKeQAOaCaKv1zMkf7+GWQQHPNF+YL1sjwlqDNnBFyFoRttwqF8GVMZi8yqxcCEHsAlR
4iUNUPLOVaeIWiceh+3U6D911BkNM3FBeR8knNP1rEWsh88YNA+AZt7EekDOs6wAFCAIbRvJcBtR
BPSjCNYG/Ck5mtZxeqfXP1sDFBFzdRshBwNbF7ZJhZYikgDWSPdIQ2wUup2t9dlaLOFbSMlKtVKP
qbS8rA7Wco2LKfVc36hzdy5Mjs9ynhz2QEOX13xrB1Gia4q5UQcjIxsR9YySNQ06hCU8C9OKfhJ3
WjcfoajaIXRQ0wohf+XYNoSrKa1v8n5YBwsTNhL2tR64IfnbMCxeRSjewt4wBI1uS7mBhg6bYdzK
LAJFwc5LbaCdl+5A614PIneYjnLUAXA/BD69TiC4tpC/C9lzOwyuAE8Fkfy7KYAwVgAXpeopF7Kt
gZSNfPl6nthXYbxJULJQoVtbTXChN/DSA2/OC4RgpXvKL+sSgpVszTjhzHYEGFQRCy8EUq6LpWeg
hl+VT3n4VEaIe15OMK7l6K0p7y1VWkeUhGZ0i7B+dPUBIYz6Pqv9Q5O310Zwrfv5umuGH6mpX1cR
3Mt2hEEyp/itNislED0Bw4s49t/7qn6YNAy6p/x1gmcJT28rJcMqDMp9YaneYl7b66Zdt5gpN6mj
lYqHro5XJtaRzOExAqtPF3g9IDxrVOEu67PNwo6ka5nS8MwOpODwmvSVnkVPRR38LGTBm0u8xTpo
gGm1j2TaYE17a6ARYATVsQaaZpSNrSQh0i8BwavZBlXg4cwAxCPCNnm4F2K45bHxhoPCCkzmXWXd
1mqKyQj4BtiZtKvDEh2wN4gFrp88qBoli+7WF0EtEbSL9EUPUUptrhPzR5RcdugitB1c2uqANKEX
I3IcAFuj1oGu6iOgN8pYq3miIhLKh0bMrkbBcroSMefoJqrxNomjnTr5P/pWS92M8j/8nXIC4fvD
pOKEoVocPdfGLgYDFKElVLxVbI8gvAyUZ0ncatZo1xmxEh1jczKPYag7WWUedAXtHPkip8Q1YhMe
xKtiYsaFq8F6zKMez2tc6Dpaek9tqK9Fv1pPfnGDznlT/BpGqoTHWHhCog9Z4ccUYY2Wq6zZGZvW
f7D0ByV7UZWLWtoL7Q6BKj3d0t6TqO8V41slBjvQu8rwNAMorGDnFR0bPPHKsUcKG9C8MEPEAGsx
6+rTSCd+GDRK+m36RISBo2Vipii/ZvKvyELYcatOT4ryA0FkYbig/Q4a6zqOevoEb43/HBWzaxqR
jQ7aARkrpKtC+EwhoGelhw/fvtJQt8sBhaeyhn+JJtic8b3eoCiasEVNdxwFt24xfWhMR6GPmiUX
Yx7skUFH7YCim5fp4dVU9wezarwAiek8MX7JtbBKCV/T8FgLlkuBzJ6lrd68j/JlmV/o5s+AdDFH
fx7l0QYtUgVf19mnvvQ+iDOQibc0uDbwJZBviSBUydC0EldDuSuQlOzaGk9L8wWBzZXURvsxllaB
mG/zxLIXZwBIcJzh+PQRUnOc/azep+C5i2jvxUaPSEi71yMw1sprWq8RYJHQ6akulHrfxxtNWRUc
xkkkOkIorAwRavxT2XduW16H2XFEuF4B2wi1eedbldvnexyFCvkSeQi7NdDz9sJeBtZJ75D+XRXZ
LTJU9JLV7MaXOtDPax08uYTOhaxeDOgDFk8z/9ykgMdbSPUqvJ2ssjP5QoPR2ow/4nxXRXulutfi
J028SaOS+iZFs9BSXQD6dqbecvGR6CFVKEv25rHJKIiZ6uyK2bU2v8QKqjvqj5opw65hjTXvjSBZ
e9Os7jomQx0HtxWra+g9pT00hyDr8d/KI9GLCWDEmOtGmFDWqFxQv2trNh9NvNL3E2eTR/Yl0MnK
vGpOiLSJUnpV0mzoIdpKU6ES8J6qDaRYidOs9BAIsw1uWKWo/gghd/m9dGcGi+9y4jXqDFcseBcG
+BWSXz+hBSdswAuvTeVSxqUhirzSRzMwyJLR2eNLaYiFtev84Gj20pZj+cnI6m074wyWjOIhhJjW
KShfT9xIhxyPoW7QXjvIxn3B6p5A5SQxtrFhe+VbqAMkxtMsdHjlhrciPYWiAS5AwOqbrTI+Tfrg
ToV8k4W6V5doA2Vc5iTAXCB/C18GUHaEYu7EKLlD7OeGdd9V8cLJ2eux4GL2iFbVegyxmEgtN1B8
b0QznPUXxFiapsm6riPbwMa7bBobv+zrrjS9spGopVr+iyh16SaedawpQ0AYRaefK/p9kc6CuTYg
l4kL9lBZKqAfUonFowhiQ2kdAdl4yT5fxSt8GJz0WV/JL75TnMnGljzyJBv7NNxJOqugKDKoZmQd
i/yolTeZEDtWygmgDAjmIlvLMfp9zrI8/3cDniS2tYVeKE69mJr4tbPqDSQYOKj9M5nRF+kzpRON
2ypVFcTHTxKykXyMWzGSy0WHKiOybxN6P/HL96/yVenh0ygnc4V5nQjtgauvdrVkFU7sooL8TvvK
Rs8VWa9L5fr7Eb/IbD8NePLxsCkOcaPgtWI04gP9t4XKmfn5qijwaYyTogAKIoM5NpJ1VNfdcfKm
A8b0rnil27MDz+WAerinPH3/Wl9ksR+H/F0W/rDmASRMWU4VnCHNnbIBDLWDrb82tt8Pc1LP/116
+DTOSarS+0g7NXJvHZtx2gSacgdZZz1F7Rqt/C26i1Nh3bd9udV8Wvm4BXw/vPxVpvRhUZrLv394
zaytG1U2ec3Gk1bGKrlFsZji77V/3a0Dr90kD3SbnMAhvRQ36aWyhQymn9nvX68gSwRiruFcbJ2s
IDOC+ImLs3U0wN30+r2UaqvvX/N3D+Z0h1O2/OcQJwtI0SeBdoFvHmnGZvVKSFYsVNXJXTS1XfZi
mCCS4qCHcRm55wox37/eH0QJUwCF0ZuyeUSw0zLvRvp6Z97uc4viH2voH2+niCdrKIU5O87wJ49a
TnkCvgnuFbhniCEnXfvDWmDEYe/0Q049ITizgk7Q4X8OfrKCJlmc0lLOORx27UW3LtaZ8zo6yXW7
Dtzu3JsuP/bv5xFm7+flimIdIdTKrGPlmWvFLdaYrI7OEgXCnXqYz4S2E6TYn++2TO3H3YG7eQ9D
0ToCXvPqtwag7Up1MF1fcwlTbWMtXy+j4/YJt+AOU+wz0eHrI+NfE3tyZAwVgHqRMsdRVn9k4DiH
4j6hyXxm+Zwb5eTIKIUkSJWO8zbedt7oyh6aml7l6ra1DpzYu7sxz2z4r87bf+1GRTw54BtRRL1f
0yFSjPSigMUjfyJih6GAev3+3c7tvZPQYpSxIYOmNI9ZdpisyzqIzgwgf3U3+vguJ5EFEWVTnvD4
PSIdPXjBZr5onMLJHFz/wlWxC1eqO+9aD5sC8rYrKAUbqiC28fb9e56Zwt/0kQ8LFcv2tqkiFopq
/lCNCwTIzPru+yH+zSH8z8X4+yT7MEav+2ht1XzLfqXAp7SutFWzBnTLhfmQaZ7+o3ub9r5XbM6M
e2YOfwegD+Oa+GZgLrkEGEd0Kg4oEm8O/so1bXAbduQKZz7m7/vsN1Hm9x3rw4gBKfs0asTT1g2v
kQvxRE8Chn6DOdWuvE/v46ea6h6+eJfZc/5E5u8NDzJApQ03/x+S6WCaiVTdoDoDZgyEJjqfrmij
xHpm5y775I/nlEH/68CyuJafxH0wCQPib+yjdNDuQ8TfLaXfyMZ7YvXbVD18Pw9fLrEPgy2h+cNH
sfS5NTvuCsdADdzSUOxW72G5DO73w3x9IfowzrLhPoyDbYPQy8hUH6VwOozQtlBKmt2q1LykrLdF
aj0Ysn/r58YPXe6ezGA681HlL6PThwdY1uOHB2C5tZoRtFxH6tnF+RbSZwxKXsSQU6VdoDlYbzha
FWxA3XmzxJbG+apC55dq6sYc3tsJheTpQcwv8hw4lY7n59OSt2RGZ9dIxItR7lm6de67nXvsZf4+
PHad4Jnadlz8ybMvZjBwm+LSOhgexVpPoi7t9uvQ02/PXd7OztfJ6SHF1IBhpy1383abX2UODR5H
XEleuKv236+Nc0vw5NyIwii0epjuxx4xnchH+/e+luMzH1Jeds13u+rkzMiStKnlabCOigQ+C2ag
EzxPN1CUXKy4rrFZWRs3OqXq0tEQwHtOrmXyqnNH5LLIvnuIk2OF8gOqJsZIB8PIKIUeBv3X99/y
60TxX8vcOOl5NhFu7FJITrWEVXCKTvaLwpc9uLMHFm1jnMHRnB3vNFjFFrB/dIW4ZYQXfNNNt44u
zQu8r3aak6x878z7ndkPxkm8yiQkxEGgWkfzEgvTySO58ea94EXr5AL3p3dKcE740zi3epbw9M3E
GSfhawjDvgxNup/h1r+RHeT0vBiRyzX+Wz9jN3HKDVoRO0RMH4SLAZccO3M5GP6rS/mHyV2W14dg
IIopbLuRl1fXzXPmjZvI0a+s9fLOw/7cMXRmW/5R2FDjQtV81aSw0WCrsi4p2GDteW5Czw1zEmjw
hanr2LSso7XB5mGVbSgCrMrHaI3x+7a7RgPH/V+eecZJwIHBg1pbVJFuWAcZWcpRwXcsk8/dcM69
2UnEEUTR12Kfrdiv0szRVvguY0LkoaZxgR0V+/EWXOz6XDQ9t0FOQkxpIYdEi9I8jghVm+T1ErzY
AWi/iOD9f7MZFQpfQMG5rVgnu2IE+loBS7OO5ev4apC6rXI3W8cv7V5MVjiaO81dcS1uzgaBL2P5
h3FP9oE2sGj8mcMJMX9VvetL2BKtjLxKj5VJdmOpF6LV2aZp7ibl4cw7LwHmj0jwYexl1j/sQQvN
PdUHxUhmABS7Q5OuwP1V11+E7E6VH8LsqQ9+jdVFmt75gXQmDi0v9t3gJ5tFMhPTMGtefKw3Ku0+
P4i9M+/3ZdXhw/udbA690rAVRgLjKO7MnbTxCW7aGinsXXduf5z7kif7A8V4ZHcHVg8xdT1v/a20
nla+vZT9ztcY/twWiyiJriJKgGYuGiWfpy1MZTWfaIIf40r1hrp2mgiITgBp8cxr/bnrPw90ckDJ
aqVqqpRSD9ZFAM6qY+XZWgjOjPLnQvg8ysnOg+yLv2hSm0e/+hWXx8Q4g35evv3nhfb59092mKAk
cVCjYHHMc+0woiYro7AsaskeceeNrG1FWTkTTJZ19d2IJ/uqHcUM8Y/cPNa+6fWRvK3V/liF0qLA
+VhW587ShRDz7XgnW2kIlXhGaMU6TrslE1Q2OiwSwS5jpxdpd66lm+BeXoFLA0loVzgme1DMl06J
9CRdCe65NsK5CT3ZdgbSlCFeiuaRzrkpv43q4/f7+ouS8OcZPdltmuT7IjgNOgi2YRe3xh6KXvIQ
UuG6LNEFtksv2aIX5nEibfpfCNBsod6CIP7+Mc5tw5PTSfVDs5bkkWZ8M4J+qpHAiS7mLPBE7cwK
PrOeTmsnZWeEqTJMxnEAYOj3i0dd4mTdPfc44KRnpSy+X02nVRQtHBOjwgnwmOvyela2FTp333+5
L6qWywTiLQsGb+FrnWyQBHCLadTU85aqpaB50oX4C2hM2Dplbocu6Nf17GWIhF6n+GHgm3wH9fZc
6fKLNPrzU5xsm0ARgqZTuTvFWxQBAd/a80VJ57C8ozU9XXYQgVaGA/vda73J5XFmzGnh7qCbbPuH
aBWuv/8sX0/zv77K8u8fjuNYjI0UN3Hj2IJdkhsfwnnn9oYFCrBZtMtuvx/ui3zn8/ufbKME912h
EWgqBokKhX3ItnjBebUUupWYrnEy2ft9gcJIvrb63K2n6m5e7BAKsToTL7+MXzQFFu0sU5H0k52k
BPkwiInAPQRx36RIbdVEIoMKwZkX/vIkUBR96RLLkqacfOBsSCB454JOnNR+IBFrFbbwmPwUH2IX
BrEHGFO3ISujItkf/puEmWslRGlLgllo6MrJORcr8tgPRaMfA+3J0n5EZ69zyw+cHjsfBzg56KxK
AGjbtAyQ2kDlbhHMt31XdwFyTm7hQr51z3zQcyOe7GNN0Ap/nBhxfu3daFNRbEUtqfhh3MxeSopu
5udG/GKpGCCFLcVEihpS3MkUJqDmkkDr9aMEjwSrJluPUeEfF7Kgj9NIcl3pt51p2CaykNozYrV2
Hcr7tAqBdpwpN35xzPEolmKopojs0e9T+cN2zUMxqIoi048JCCAcltbD2YzyiwVrSDJzylWPQsAp
xWAy1KwkZZWOVSc7OUC71vwpowEIC6daZb3iWFq0/X5OvxwS4Ck8W0lGyulkSnVJ1lG0KaQjPi0r
Wez+D2nXtSO5rW2/SIACSUmvSpW6Orc6vAgzHZQzRYWvv0tzgTPV6nIJPgeGYQOGhyWGzc29V7DD
BMVh+C5ISXCMh+AODuXu5SHPNOjA5wUUFgocUI+CMdT3wKeD091qRQGwptR5cljdMi35lNpyD70T
b+i9LH1WJQJFVxrfAGdVQdTg8i+YA8zi5JgUTGQZ7Vd0dZb9XbUP4OE90BEfTW9KnlwFgG6XQjok
BBaUMB/dKnq+VxAFL4+rnJltE0gLSJhhN6tgy33/8hqK3ETC+8/X6Xubw2+NdF88ap7hjO0l4qtU
wBmBWhkNH/E5cOSFLljsUwmOkQb8MqB2FsvKDq5nN5d/15mbCDEKChTzgsiA4H//WXkKMZ1Jj2Q/
BwYszzYx+CpR9iWHTzDEWUmjzs7937GWVT6Rx+lYQjzEh9CSAzNND97zNgUgqqwFdDj6K1WCHzno
Nf/TJ+qLmSeJ2Zq6imGH2VRP+hLhYEnpB5EnaHeuVhfOTij2FShLwA+ALfR9QqmuEiHMWvazFLxu
BSjZsr0HpA7GdpIzSeN9EMm7mAX7jl01xkuAQjwNIF0HHWOvJo2lQmhq9kf+L+bg5FfNu/MkgnWV
HA6wMJj8sfwY6NYEirrs7rQZbgbR5Mtj/fnEH2fsZLDFnio0Aj3IOp58NtAb6GI4uV55QKMeKDR/
Uxnd6wb6VdJNwzXI+kIo2ZDB0aRWClafSL5S6BtJ1UpifeY2Menf3/QnTz2ZgDYvedlU2eSH4V0b
PhCpRW63dkueuSfMGTUC6AhD4rGMbsg6zCKpKxnX8jPvb7OsWdnKCzXQGQTAvo2wSGShHMLAQ4ll
n1TtsZgS+PWpFhgE16XONrrZ22UH460aXi+QydcZfxln+ncMPCLkTrwOepGlNMHRCjhoudsmZX5T
Q7lHhW/hLKsOZL8Tgb06wBJkVBIvhmHeMLIdfOaxUHTDpexW1UL4mt5XwUsaKo8TnCNhtudOsOCQ
IOKeGtkWpOwNawEDBlQassBS+pbz2ZZEDixaf0Ah+vJ2O7uyJ5O+OHCtRgNQ07HbdPJJgk8zg1/o
+78fYpaoMJCLAH9kLDY076G1U8OaydeSAsj33g7DW4i2rizuuciBm1En4EYaOrpu388o1bKkBqFo
9IPyQ0pe4R/mZNChiEMbylErZ/TcpM0XMIqgpooEdTFpRCZI/iMT1yDkYclbUjxHLVn5njOvZtNQ
Z3VcFawXJBnfv2eQ0oCbpBl89CY9EL2sdkDKrUWfeD0//vsF+iNJBBy1bmISvw8Fv1OYO2bm4Iv0
CTqshXzTJCsR9GxUOxlj+TSHLFgMqUkVUHq477ZJDXR+5cDbz+a0eJNV4REDPlIx28Krw63DJylO
7+KY+CLzWwFO0gB/pWmlkXV2y8xSTP//3csHfNWzoYm4MfgKOCpT+aZFr3pxHeBIi/6/W86/Y6mL
OR7CuoakNa5RqMMZ+XMP8XWa9rYm8pU84edXzZxdAm1RXYEs1nJzgoSbmknJBr8TT1ABhQxjbyV4
sPUmgg10hf/t3vk+2uJqjCE2HwWjJHyoSLsFwlbKNZtnwUol5Mwb/Ps4iz0KrWtIXc7zlyggllAQ
kKqp2CsE+HuGilU4RVcUTqz9RKG2n9/FEj2Yk7wJqL4yvWeS8PmX6KaM54ZuKvIcHE7uQij5mK0s
whHd1smD9JPDnwMP2DHwgbONsoJbO7+Yfwdb3Fga5D+NosJnUygxDOOXoXwyAj1Mc9+D2f/fLOXf
sRZRzYwlaJ4yHWGA3HfDMQ/vQ2kl0vxM4zF3qqGimjU/YpZM1rCC0R+nCqJAVdzJOoR+9I+YsENU
Qgu16e7QrF/5qJ9hFCOiVELn+0cF9P37asFLWpBEMoQfB+KNGlB8FuNByuDwC4nLy/O3NtTiKEhV
p1WNLgufDuifpDF0LOQOxeV9okt85QZSCH739yzx+3ctzoMZ6ClLumJAI0Xey3aMutzckxYAFlqh
naODulatPr/x/07lEkfdKB2LhgTXhILeQBLlXijeIIf5FTey00ijO3E0c8rooYekMFJku8zrtbM3
X3oXvnpJSKZ4esL+GoQsxlp7igMQ6AyL8dSLBhCxxwdTTTYNWtc6wBwrq/vzzv824Ut4dacDMidI
L3zZzJw6f26UZG8kd5e30Ooca9+3ayxLRglXWuFLg/ATFQrpUxgeQ6btIoruJuxKKch4eG3eBKWG
HsVMSOzWAB5ng87JQs977yTCVWABSyEdcUob05PkYTOg6miB1A1VW3QF6/L+8levHJxl4t+JBkRU
eEv4aUpsWE2ChGDx8KWMXy+Pcwb3+H0NF9E0DZSigVXH4KtYvKwEliqUIE0ma+VOD+XHOAy8EpeJ
aHMQVOcAO9ByE8rC7TvwLlHjcNIqWtvTZ2ebmRDKhpIaYcvaFavAUgXBHYkeUKcQ/LN1xQ5TF8gL
VQKlbj7SjrTvHwRwJ7GXp2tbbt5SP87U3/GXCheAnmQQKcL4w3u1Y9DescB/B7nJgj0qQJmwRP73
Dz0sgw6wM52TL9Nc7K82r2CYomC9w+lRy0f4eQwrk3qm0/d9iMUlLUoR5AYPOh8+EykMVgbFYvB+
s5CHSs4I/6mKDHBU5F4bR0daPSc69yKhRbs6Sm9IKb1KU7OTxhi0NLSSxp49TzqebinNfdBrt+Hg
95PhKWO0zaLs5fI2nUP3jwUxGHYCetf4axHaO0qA7WcKfju/i6HuYvcRu8qh/0g04WS8foD6gpuE
Vb4S4c5uxL/jLgtMNK1SpE+R8IMUVg2QRIMxASTJ4NDY4v2JDXH5M8+g8yA+pRENuYBmMmhvfQ8z
apBlkhoOnc9VdZvCsDJWwcJOJOmqbJvQoSUEf9scpfEWxEskZBOK1epLoAxHhYsXPckzC0nhJjPi
G2bk12pXPBXoiTS8+9LkNf+GczHq5MeaC4xdRFiTamomfNZVTga/y1gUkJq/LvG4vzwvf7wMluvP
oPQBlSrUlcGf+z4vkH0DjAduOH6piH0phW+xKcAhbK4nuKAXcf+rNORtZCieXEEqTu7AQhkDWHLJ
9G62vrCDqrqujF61dLn4VUfw+TSKowwpVq0ZgIEwmk+wpA9k0o9NJeDyHj/Cx/tJV2jmVlm/b0BR
bsGJhN8xj3DFDDC17YytRGEiahpvfKjd0OCHmIH9WoN1PjYThImjTRmYj3JQunIKwGht3FdJdROC
fZwYoFqmte7Vxvh0eap+koFQZp9tS1BYUKmG2s73qQoltWeBPqa+khs7qhRuwMDlCBG36mBDB7DJ
ofIwpdxJlJcpfSvK+5yWTgoIbxHj4uQrYefHJvn+c5YeH+EoNd0AcydfGht4RDKYZk27KtDdKdyv
fPm5dOR0kyySTbTOpADEV8AlVPGiFaGtp4UD+NlGQFYsHBu7EoMTNMa7WvVuqxd22FYJKMb6zlAh
S5iZ/85iZK6t4TRDImZWlIJWzbJVXdeDptVd04P9vhccFQTIE2r3RizZNdRcIDn2LvF+2+C9Bp1m
15Rl2HteV+POEJmr17+MObpCBJNDLQOd+gr2XPSgxflDXX9Uxe8Rtul9eFebqLp+rUzl2csCan+U
UqjQ4dgtdhFt02KCh+joa00EaebCgvpDppRez4xbLYSfuwaX+46gVBe5Iqhhbl3vKjXZmkGPiwMm
l73k6N2sb5A4DNkhn+1G2mnf9EA1GooDPwd3ZMFVakApxQREN26e4UjvjSO1Ja205THgtt51MoQz
agj59GDrczuVvJYlDikhgdCIt1rTPTZMVznMBii1uqzam5LmdeYxV6ATbR5HvssRkypCb5nqh4lq
q2UFFQdzM6AR1scyOsb1gySuS/puBM07LPuaKd+M4j6tjwG55gb02vsbzg4NDKpF4nRzcTnmWxk1
z7jfaNkxZdEMkymmJ8gTSuZVFxGoOeDNDx2VSQJAjd8qcTo7ON7p1W863qdlAsku6a6QR/TiBv29
rc1PRWhu1n6IQHi1onicUy9uhjeqw+mYNY1bjvc6aN78E3btdtxBqQ9yeH083sKY2jHx71GuPXRt
ccXT0k5VVGr7GzXrrUg8x7BjMEtIZAvh8FaxUFxa2efnLsmTvbLMlpos06RRY50/QClHyDE8Jn4z
+UtMj3DMXXnkkZ+4PJwpw4QYG4qAaPsvboJgGoWmkIL7dZ4yr5B5YEk5/Kll6Awgju/6EtgWxhHy
aCaju9tfm2UQWLCMfmBm5ARFewtXQCvT4EoCmXDWQVHVhJpaK/tKhba+BIcFPdqKMLX1gv7qabMN
DAxUwiKBm7/NLnDDHOo2RN3KUMxGwHyBltwvtWkrK4wFs+Wofy1gR9lm8Dy5fCzpj1rBIpguCqAx
kRWgHaQElen4BU9djwnDymgJVY2gfwK2b2Mk3FaUCYo9EOceWji+EPEAp0AoK6jhTlGUm4SLeT9Y
Ucne6my6Gyb1GNJnQ//FegC2S0nfmiNezX3zlFTsGaIb1gBRcwKJHtbVN4MBF4dOvRpUfUNHFOCR
kXT4/4RR2F14pfRwZ4BWh0nbjQmz0yobHVmrYe83C9aNmxbKQXVzJ8h1VUNPBQKwCV7rLHBmyYFK
ok6ZmvZgrvFHzl4NJ7tmcTVg72ddQhKYCA9vpLsKul3fryFR/tRrfyQpJ4MsYmbSQRmsKlvhp4q5
0xJ5yyHAnEDMIi7ofVUpW2OE1G9D7hJZci/vjB+37HzT/B16WYeYtL6isLmB7a4xX/CbKqxcEmxK
2HhdHujcWdfn9ILiAGrsj5PRyTsYFumlVMtD63eR4kHE+lho8X2p1sdKnn5LUr+7PBw5Px5KVQoB
FxTn/Xs2o3VyUDC0sn19Ih40jOyC9M9phkpm0+x7vFASWtyHenVVUgiQZnLtxOIpH16b+rE0QW7S
G3cM0V/SZK8ZgE6CmwVaSsRKJvZBUAzlvJsNljz0kh4gIbfLKLFEV8CwJPNSNXKNgV7njG5Jp9+1
JAJkMAo2sS7ZHYT3WQcnO20Hoy4P1uK/Fcj/NKN5lfTCirpuZ7b9yuxr5/YxVvo/07HYx2ZdQG8p
bFt/hDtC15o3EYCaVVO/91XnjWnsavrw1qXTNR0VrwlGHTpTgTjE+Gopib5KQ/UEFIwrVbpu0+EI
HTFidfl035TaQyDgXmwKkGQ7BTpaNwDvbkI47mqc2mNb7FUKrSrwhbdQr7iGu9N1W8LPZ2r+dVsA
iAYVLyCU6Wc7xGXpI6m1IcqymPuwHdQjCREJgEUR2hLCysruwub5dmDnkShaSXhuIX7RuQxwspkr
6HyBry+4n5lv0/CesHZtvX7cVosRyPcRxoiQqdfhQTFJ0/1QlldUVVOrgdWhRq5wTfNKxh2N8I0H
QcIORcQPZn80CtUVJjRTRlDvDFBo2F0+fZrx88QQy1/HANI+Jjx+sl0EkZawKdw2S6DkBfWQqFqJ
LD+7DH8+gRioFsNPhP55sp5MUtyixwDhGO5DRPzAmn5TA/qmRqhTR1AaCpgFs3B4Xu/hHQXnY5cM
w54if1lZqh8bH8VxxTAh+Y9yELigyziQwdTKQLXCjzrMFLrAMPmxSLgGKFkZZtnUJ4HRsmKkrd8G
D5MEq7IcJdW1sulP5M5c6ZeRWeNtQGQIz3zfFTC5SypYjGUAj04OFKAKq3oIXT2ESI+lvCn7mfgb
vUGaHwlq96w/Xt71P0Iq5DIxLnYa+mFMX2ZQTWjm8pjjRdalqhUob6MsYPX1SaLeDWDXfnmwc89R
xVCh3oqCBkUvdfGtIdy1SzqJ1NcelPfmkX/QZ/DgwycWWVDFbHfKURzl38H98Hp54LNfeTLuIlJm
mqI1TYVnMIte9AaWyynbBcUvaLnsRNavFAx/XL/zlKKHw3Al4ppaAt9wafRwbM9SH8JrTg7dbDAc
vSS6M9Yqk8YcML6HrO8jzb/k5DSi8zXJgapDb7un7kSutV4+GAhgkHdEApyiathoQByH+SGZUDbl
s5uYB80eaBryXRule6a8DipE+st43wzFhpaQmxnhLBYlrkbUvZrDVgK6TgWsD5MccmDKozSNVgh7
gQQJJYQz2xFe8/OWJZu0PhjmRzIGW/T+cZVCQjvEH50fFFRn0iiwcak/UCiuwY8Zvj7MBWLahvsC
nr61NXLuluothFDvIrXxugHy9yZ0J6o970LPVKlrxg+tCTlFQW6LIbelj+CucvT4Oqt+d3EPxnFk
s4T4DMbWEl6oIu2vmt50ex32aXgKIeWzmqHc5UZ7iCc0QNb4c2trsdjaoi5zPsKBGgXVWyl6/i/w
G4tttdjDeFrCFTPSUj8Eh8ZE8aKgMIwAVzsdW6tZlcuZ/7hLe2uRv2YJnLOUUU/9QAKyvnwZelwu
kWHpCbOGHFahmNjLh/TcuUFdBDU9SOnKP7D8A8OmSgye+nCSrIsHDaUxRGBrCO4vj/MzNcdMng60
ODZaMspS2xgoiqEeARzMhuaZt6ko2NzKG+/hSl7+KpLUWxlWPTOjp8Mudwg49oOiz3FBZVd9jPea
0WPheg8ep4DimDZXzR1X0IEtuNVARdSExdvKbzgXCE9/w2ITjUGoRlLTl+BLGJvuq3cju3ubFaZa
T/mC1fLgUjtyW9laa2n8vEu/z/liOwmuhj1KQJmv550jgQfNP+N+tR5weYaXBXozzCqk2TQBXwiI
x/ZFr9daAP+wd/40o4BuIkvsPTTygB+s4tRvueHUNHS43G/hqWhpqMPAA8vuh2lXtClqV8XKBjo/
hX+HniPQSbTvq7GaiSapX4JXkEOgsB0PibIGZ/1JqflzOv4OM/+Mk2FoQtDuCkgKKL50o4Wb/n58
gk4WfzafJpvuq32+m1xyEL+gPsvsdaWPc4HHnO1vdehtaz+4FaU5KnXNEOe6FlIOs7oLUqGEw4aB
uFmEUKc9XD4U5yL36YCLM5HjaWjUpZ5A4TdztARtgfjzfxthsfmTqS3aEG6t/oRknVfvAiXLyyOc
jZ1/J+1Poexk0XT4lgbY9ImPM+Bk4btU4/VXvIfRSiK1MldL0F2Qdg1iyJgAEXYfkAdNXcHR/ux5
zbvv5EPmIHryIbyWxrJXjMSf2+om1FpzAhNTTXESntha2x1H0sPWWGxCHd4i+St67cQwbLUFr5rD
cIqY9pQF1zpNj2pFN4Fq2tJqAemn7vviVy7eijqELsNRRj6p1UiAGBTVQKlQuvEI3563VBhunj2k
qJENqA0Q8LB7+T4qHxXlGqYneLDARzN5L9UOkDMIfAr48IJ7C8CKHRfxqzTCxZcNTpr96lvVhYdm
nHQ7IF7RhodEPKyiJnUHO2wnlplbJJGdFSkwuZippt9e3lU/0RaL71yEHEFVQUWJ5UZ93uW35V00
M5/vou1ArMJeE1c4ezmdrP0i8sh6WtWx2swJwEfJQZaT0DibZXmV+mj0ZHP549aOzPzfT3ZaJJVR
IioTl4W653CSaqBV07PaVqRo5XCeeTV/39SLmx9oPFmHc20CRNzgNLfmM4ydIVJhWKUDAbtwVSzp
p1DNYt0WIa2d9KLDtkAM16GoqjMb5tc2JGXcqFEehoLD2PFrttEaRAK9kDZeAbOuTe0y3im041VT
pSB+Do6e9hawOKjaHGK60mw4e1eYGrhTsE+B5uFiDbkBZ+omLXFXdNKhbKitBbcJsGtKHKPCJ8D+
WKtHnX3CooP3nyEXa5nQrBUyHG79sbGaXXsfvaRvkjurdMUfijvu1G22rTZrpYg/j8ZlOn467GJF
JWbqaWQgtemzr2YwPZ13xx55ItrcuzyWB5eVUGAZBewmunJbpD2eO1X7FaJeUTKztWiBh5r0nrbZ
Li8gkBigHVINL02v+EM/HuvQ3MvQj+8Ifcghsh+SNwNw2LY3HbwDrCrIrlHXd9GUcwy47UH+3yIQ
0B+K+EbqzTuajF4ylIcQDX+hjb8KETz17eRQbqw8Es6fpZP5X+wtCRLARhsgi+4N5TCF161xqOX0
aJr5rh0ZjMOJPUBCeCogBVN2bk9/yQiwl0PHz4bofL7+/oglWDuolZJrAVIxXQ+em3jawav9wBOI
hNHPBvrpmtGjFg6jsnT0DCihjwL6+Opop03nErXckZDbQznaU6jZ3TB4Ccs2GngORtN8cPO2L4k1
wLv28q8+mz+e/OhFvyjnOh4YTZj6OYgjedmhDQbQWsFWevxrwyxvcLWYnTAjxJ6u2wJVsdcjfkvz
fKXBfzbGnHzN4gpGhgoKEOru/gCjV6j3O735CcNnOJXJ/+O8LS5BMk2NjIZR6hMTStt4bMPL2Un6
lcxKPXv7nXzQ4varAhjzSAouCfoQ3Srv+i28yJzmCl7YNoqcXgD5fas6DBA8ddDg9PRrYWfXzGts
otj6bbt29c+7YRFwviFHFvMLCZJoagaWAOwEQ3fYsYNJ6GZoR4smP4yptNVgLiLrXya0gnJNXrlB
zmyib6Mv5lzLUh3AJkRZU//dc9g+V699sjLja2MsJtyo60qDkCTy/qLdwCHT1tE0IujUXT52c0C6
NJGLOyqkctiIBndxAkUXbSu5nSdt+GZNu0NZG2dxMTEeSUJKUFuNks6B0vIun5A+pQXcUiMnh6NQ
yLqj3n+SQdmEceakKLshvXNkI3gtYFFTJ90VepRuUrwTtqZme+a0flvPxfXV865XjUKKfZ7BOwSG
0EEEDllhjca4uzzdP4Hfi7b4Iv7kYMeyIUJbHN4LAqIekd2kNkCs8Kk9Crd9hEFgAvOUteR1ZfrZ
4rzIaaQxkc27Cfa4cPy8F1EILXfFjkbJohK8QFrp2JeTd/lzzz3XT2eWLU/K1I+jJgcx5G5eGnEb
qX4gUMNJnoTxIcPIpNaFlQMHoMPOg3c7rX4d5QQg4tJlQ+YaEyzGhLgNoMkDu6OVxHf1xy2O2JjJ
kMkJeeJzD4KxoSW9VB7fRfb4KbbvvRfewhXqPnytveaYbdZUMH6imRc7YXHy6IQGWFwicOsPvUu9
OrTqDRwrXplV7op7cV3ZxZP5cXk9VoIKW5xCkiuIjSXqQ13+kA0fEnwy4pUhVnf44jB1wuCmiBEc
J0q8oHuCwZalwzMipoNtdJBaAfpSZNO2IHzT5o+Jqj+MgIfovfzvr/pve28+EydPKEkuihBdhdSX
8aQl0Bbn2Gx1/3l5Sldix7KqJxk6TIZ7kfhN+iQaOPbmOx5K8zvNvTzQytr9ZHJDCGFKuwQyJvmm
pI+pGDaGukJY+oNOvXAfLMUas16FLRhB7qgZsF6IuyNcoB0zYCiJhtfo0Plxk7+1AgUNMXbbJsOU
EjafnSrbcUgm1ELxOrgdFVFyqw36jd6E9kDgP6JFd1xX9zSQHmWq3qkGns4dqULAhjn0mzTfhCd4
C2GEVKuvKQdsG17JjWNUuU2kcW/Q8blpci/nks2Q6/PmFwjHlozGygRVlz6F3pW+CdrSUZt8Ow7F
FTBHDmGfTU0xMEysMsBKm2OPtlBEAY4G8uTy+pwrDp3ut6XgJEVlh0RtgRQJfXDUX/Z5ZKD0IYHm
UcKTtfXC0HBNOPME5K2U0bdK/E4FkaF6gUrkjkUyfGYbAx0FwKjrmL4CC4YWVtKs3PjGmVTu2+9c
xOQ4r/VoQsHKh1aDw0njMpLs+ta4iwE663v08uG/JXF06ePblgIJKwq3DiI8Awo8XF5YdQtJ1kTI
bmH8rkKUh2Q8wSbm6kz1xji05NFwAkXaGH3rZiEwLEyzSddZkxl6ZRo6ePUd8pwAkxJ8ZAyyVUyB
BWIDc7EUOYFkSKADapuynK4EiW8FcgS94Yc85FbMkrd4KgG01ANPS/tNNcV2qUP3hU87oPpcmH3+
mpD/itjYpxFx9CjeTKG+j+ltLqZdjxocXNcOKKc+yKNw5Ui5KuVmkxb5EQCdwcsLaPYqnSXVsJKD
ZYfAqxUeXpNEDk3ZeCUafwoLP2USu0oroCGowm03Lxz411hSHF03ytqLcl6MH+cRvXdmgOMBq+dF
NOUpZ4TmcuyPw6+ufxjCh8u79lz4YoBLQGIPmYf+5y15EiSrtBzLsOtiP68PDYEwabOVwkdtkFdO
x1oCuNQm1VSNyuPYzlUmQGhfxGP0EoAVbScPbNd7oyOOiqtGFr8erpvV9PPcV8oaIYARmKaqLYEh
LdEH3mcajqZS22o12Kp4Jmjr11Lg/Pv5PB1pkd8lkVpF2YSHSYggmGW9E2QBzFiMqzxba1r9Qwbx
96sWSd2UEa3nfE5bsWoa+YwkWJ99gSPjmVW1LfS3Ac5iKuN205UbiGDsolw9SMGwkbM1leSfBPE/
2czf37IIKuXQZqzJajxDj+YD+RquiN3c5HdQnNrwfeVncDOw6ofiaY3W+A9J3N+B52vzZAO3fc7K
nuKl3TijPaJjGIP0Ak8k6Wn0gJW7quzQGTeYB1t3+q25wkFf/e5FFjfFwKsGap5A3LhRLb4zvQmI
vDsEc+Nq2Ef307GsXXAWPBAcVwL5P2Rafz99kc2N3aCSPsM1YhyTW5B+Mk9yZyG30am9eBbDdtoV
3e9zJXfcHX+HXISjQFPlIUyw5f4fDhTvh9/oIVjTF/PG7bQmMDn/aT+C38loiwxOICwKA8I5ftjn
UByg9zPtXlMLC9xwFAlrB86RK+f3fJb1nw9cAsThWqhkeHPGvmHkQN1/lplhmauN2rNR/e+Hzfbh
p5tW76u4jnmJTVvfdOI17YaVqhBwm5fnTlsEorKIgp4EGWoUo+mkQKLFMAzQdBsKi/g7sVGXhrua
XuwapX1hWrgTOn1o1PYxnYybgdOrGoAyuWicEGD8BLdzldF7Wip7Cv+MgsuAe2WBbebwQBXtVjcG
r1ULJ4GWYqIgF0CSH4GMpIfvHTRVYh3cPTxtOzCSqgoNMeVFLgNrpA9QprEKLXIo8BRSfz3qrV3k
b1Ha2XmVb5SIWzV/L4ebjIbHjh9NFFCh8mKZkeGA7W4pBdKQ6gVm2JakPAGjafEMzjujbHeTOAy1
5ElZ5qkg29HhlnP9dwwLgw6ZYcUUt3gucFQ0P6xGl9F3SDTdxjK1GSgVQWgxszlKpNgNQXlVxsQ1
1LqCqgsQQQAVDrGBvi9OfI828MSzfZsjKRfvwfhK+kfYMHqM5XYLArkMs2eR1k6gw+gwn24LElt5
nDtcuuIF6LhFehVVrWMSZkcwBk406L/n3M3i1I1yOGYy1dIAehoY2lqF7oKZlXbTRtU5Zq+yjOad
S/dETw6Uf0jBw6ArVllCc+NLnb4aTd4aEImbBtWuhlcDmtkQtgFG6Z0mM10v39KgRTU4s4L5omh0
qweVsnuXc9jrolSvSNtWwCwFCwm78WvOjiQbrFZPPdXoaqsoAF+GpYbe3ZvdJ29rG4BjR08whNZJ
H1PEIEbDXFhEbxSI9ShKXlh0hJeoGds1uIkmtkod2UhAnFbVbNUArAXTbXQemeAT2hrbuv/NazAA
oq0R7gNeP44pjFm5BnII89qp95qKu2zMnECLDnoJ20OMAAHLoKqtSIk9QxntBoX+WoIXKijtI+SA
BhWpoT64VQFHyIzYYOI4UQoXk/Ih0QFXQl4aoDYiw9Wz7gqbmxCtyoPrkgurq8SWJolbyM/QlUNe
+8Hba0KgZlWM3qjdVkn5PnXJTkz5vmlLOwhxglQqHNgqHgJ5OMTJtTqfBF5vuhgQ9BJPIcicmrXq
gPDnlmFzpENwFSJNBd5oz1INLtivWvlQR0B5PikNUgreg0nSOFoOC6RK2RidBM2VwqWBYdVCcjSt
3BBeuAnJbUXHkxSOUFY7x7Oe7BkYs52EEcuQ3JVt5+pgQZUPYHm5g4nl77KrGrth6BrQfjCPaSbt
uuEjmzd8L98O+atJ9ENHjKe+aO2WwaQVbt4Cr6sk8ys53bRsk8nJXQA5tWoS4HYmToZ0uhzg+41w
UqFWKsAAEgUk0Cg8C3Og0ZIavZ1HZSx3MRN71ofOMLOqyFhsFRojWIn2lyybsdXUULRHJ5tBwqwq
HvWx3/cJbn3QX6qmuNVAOy9lqL/g4/CSgmhTITzIGm5DkNiURt21QJR35NEE1yjN1D10Ae20yqA/
EF/x6SE2AnsKeptx1eZDtC00oF2ZvtG7+ijL1Guk4ilJg+tIN2wduTj9Dc0dixejlUYHU+q2OZ6s
2qQ7uhT5ckP3mjS4uvTepq9aUO1rkx86aHHC4NJWoreUiRdDS2sXk3joy+y6B1s8C6AwHxQ71QRn
E+wUNzdqr57kR7XkpiM11xUDqF9EGyjP3ERDDx4Ym8OhOKhN5sVSj45OARpHOkXWYF4FwWxWy+4U
6FyF4pXjn500ALKgfYEHD0MUSG5b+lS6PAu3DRn3eCTAFZfu1PQ3HrI2BHaOSjAdK9jpQpLQq/IB
o4a2Ah3gVMnuFSWy1cBwQiBx+ym7I2m64xR8cDyG4iT6lVJzRu57fRI8hkqLF110kzLpWCbTDehB
K5nY2sW9SIbhW91pBSgGfj5pbgzLzqrH25CZK0WltaRLWyS6SZkGpIsxTrevroKNvo0HS78Xe9lT
Hf5U7EMYS/1PT4o/RIuTDLevNQZrIQAPorjLLZTR900pHAMWrW2zRoE910A+TfD+pBUng5UgOvRt
jHS6BzLF0jzAxbxwr2oWcJUu20bb3AHb+2ZNpPgMznymAv/Nuxa5LOAN8ahM6C+RDexV4wM1d7Xh
MJtya9jq0FBATxeCD/pX18ICyCbb1V8wb5ALyaa2SG2nioykSVH5ahwZGmeWuIHPtk0eovvQBt3h
c+35dr4M8/eLF8lt/H+kfVlz20iW9V+ZqHf0AEhkApiY7gcsBClSlERtll4QsiwDSOxLYvv134Fc
XSYhfsR0d0SFK2wtydxu3uXcc2JWKyzHjLn5fUJ9R5piQSfeimAlqnSJLGvheswhWFKhkUjxQ0TA
475Jr4MSGsVPl8/puRrh8R7O4VcmAb9MHCDzmw3MNURkEyO7qtD20XSc2T2AHikBnNWEfDS2sCUH
iSlOA7MKSiRSDddy4Tv+JMgqNQXeZlZBsLhGxR61clN9ZkG6js1XXwtWAg80Ic8LH3/yiC8cAG3m
MVMWdSkcPv4UPY0r9qQ+xj3Arqtk1a/HuxZcw87E9TtpOj/wdXHHR0u1llMVX1nfTyNpbWbIlA5s
HnUG/tNW3TXJjcKRVTOAHQP7bg96rMCQPDUkrh8Wq6y8r0rggqvIlVTiNgWiFjRsI2NW02Enq8RB
atYOlf8DIdxCBKPNzGAGGFxQjgF/CkEyk6JU3w+pU0UPDcAemVFfh3lsaxMXYs4dDin6mr0GansV
1lCQv7xv/5/M0l8X6ROccmSyTI2HSGMBzzNR/csuvMEr9Yqsaru81m7RXHuXHMhT4oaufrsUgp9d
hYmrbdKoAHfh7A77cTIkUWcie2Zs6+Kx6RfbaM+dyd8DzMPRlDS6nvpTiD8tsdJY+sQQLwdLr9rZ
aPFonFlACueG94PMoqcSrhsXvh0ATZAMfA1Izt6Hb2mG4LeMzG9Z1a2a8L4REO8ugfBDX84QUC+L
UndhW8/a46OPNLuOpa4CjT9gbadtbfEMQUXNbSHyqcD6h69LGayFrZxDp1uFjDwmGn+SJWrrdADC
0Vw4qWct/tGMZndGZE0cpg0WWe0lCyGw6v+IeW3r0lMCfqLLy7c01vQeHF2KWtN4AR1xGLO4wsFB
Nq65jerIg1dqta1wLo92Dvc00Sj/8yLM3QY9UItETBhiel+gglraxq28QfLz00QuYzGne/XFVB8N
N83+aHa4DHgCfMyOb6J1fa271DNWwLUtncGzCaijcWY+AaqYmq61xnQG47d2F2y7R3Mb3emHxHI7
B7qS6q79CBxiLdXrz+d2j0aeWRYVmnBxKtToqYbd94dDqtbrvniZyLP7vlx1EVlpyLPESEOE6Wgj
o4BCRHBHpqxK9K93NMI5+/1h5s5D6w8gH2A4uMAYWVoUASl2TaG1uHCIzhuhv2odc01h1gxjLxXI
inXQMUpduH78HlIn60ldXHH9Z34nvqM2s7o87PmL/3vU2a3UfdappY+VDsrbErizcBmVef4Y/R5i
dhnRaZbKMscQsjfYDY4R2cmPpdeu0RjrhcyCfqpbXcX3gaMe/rPJTUt+dFHAuBnShOD9yIqXCJq7
EUsWDM3S8s2vYtYMUh/AXTFQ8ED/tmquL09hWpyvd/334s3uoFCFJHyCCljUIqZXhFOiY5fkS7xN
51PbvyttcxpdpWiLXO8VVFO+VbtmI67z6+RZoIYAypV7ulBnXzgRc4hmp3Z5oSNFBVGF4lrqUNP2
Dwp/Vrs92DmQ1u7v/6NFnHPliqm3myso83XIqBhG6SQ89TrdWHgHFg7D5xofHbeyGzQ+dKiGoIvS
5t1osW5h4RZOw+dDdDRCqvcDF4zjoQGQSdXuBmFaYfZ8ebXOB/m/z8Ln149GIUpUNiFEJ4DSihio
2fGkKVvgmeUbXNbQUWpL+YgWlTLPNW7Azv511D8fhaNhhTYCODOMEWSEQZDb7zlICzglU7ZLCPAO
dwWYyyO0eb9mqW7RSLcINBIkmnlyHDtsytgZEH9vq20u9ZsmHx/L8jAqDyJEUy3L7QadsnXpv1aM
ftBm2GY9cFV+u+dR7/po7zf8YhWUxFF54ZljbtGAApeHyKds/h0E5dFMZ3YJIOmqlyScf126KsIX
Y9guclaf9xF+L+bMMAnfb4hs4DUxkIpVynWj7dHBaW1qcN1IIN3vgpfLp+ZsKfK4lj6bVAZOmMIQ
NSyI0zr9Q/XAb7Wr0UGShjuSPXrauwgdySNueaM9A+W3RM97thh5/AFmU66FYnIzaQAWuPLvyn1x
S7b+xnjQLAm4BRtnyfX38U2wWirCThObm+jjcWcmujWSiuQJJl53gVujfQzSzfZY7qj/cXmJz93+
44FmXlGjlMh0dphgFnyXCLBCjLuNzheu/9lRwK3NNEWZ9LumyOToGmqAO7VNlWE69ceIOJaByEov
F3rJPk386aKp6COHVoamQI8Fcpyno7SiirueS8ETqBXdMZHWxvjaJM1GHSFybSY5cJEUPROqpfbp
Qhn302Gbjw09FgoeT2IaoGI6HZuBWqBphyB86o1rxh5GyBtEQ7tRffohhtxN0+SOGdxjA3MUCf2V
Jdo0QnDJTo5mZSPGdwqjctDUZ3P2LemQjQRnshwnljDh3ATKKqzfRF2uDC57QQjS5tFu0u8aPRBV
gFBuvJUa/aWXUL8zMk+BCVcSDVRpt6lE3Msn5jP6P5kqohwIz0CQRNVlNG7PpqrKUlZAkrt9zFA+
SBtAsZpGdaHPfaBpT8DDW2y4Lz9kSf3RgCTLTKXbqqoPY1jtFI66UU7yFchXnFbr7Zw8GvQpjoLW
GvX2Ps7DrZzQnRQEW4N3D3lb7bUuMyxtGG/6Mu8tDdpFsHVIpRa7CpJ5WvgexiFqU+hYrevbDE0X
hkAJCxUuiCA9gpzSAxu7gaQY8SgtliTvvhzsz7XQNELRwz4dvtNtTxMpM/ouaB97JI+lsEUDK+jv
wh+Xl/yLNTgdZY6IVGgqogYVh0f8Ydd1OvWUSh3ORv9xeaAv3sZsoNnW5iVNgLjEQFqZ23i77LqI
Fvo4vnoCszHU0yVTQwjQq9OSEVl9U0kDcBzyDyCBCHuQb5oHaNiujC6zhxFK6NAS1EDj6JduQbN/
vfV59lFmZgmePKpumiQek53+TUaj5aa4AamztM/W/aR8tooLq7jqn/hW3RYf/n4JJf/lQZ2NP23H
kVkc4G9o2oCbVPj9fV+hrQxVFrC3rHrWgeAvtSAG5wF8eXmTl07TzEyavtYK0WLUWJc3ZR0Cuemj
vlw4gi6xsk/P41dT8df10Gfvd9EqvVGnGIr2OWq2EErKb6FI44SyjrLlQmR29i7qSB8QsNvj/7Pd
FMoY6jq6bB/7wbSy5K6rCmsMF27I2eMLjkjIjmEI5cuN1wczZuALax598A1CICCzIr+6j0ZAxExC
bD/RgWpses83+LqVi5UBZmcrTRUT3LzirjCoc3k3lU/9itkiK7oGvXcDoEOmzsMsPsRJBr5w+ti3
gHfEFkOIIBWOqr3WpWkHAwhc4OqilLBW2PCzziKniaGaLvS9XBToLJatEkrNwucWWHOArvBGqqBK
VAJjzldK/RwG6C3UfqTVW9lGdoinK4EZ8oFXAbm9N0pbuZiqow95AfK+AFDSoAOCRLtpCfkW1b1d
g7k8QKqdEmBh49sh+tbpXpsrkEej1+BmW4+6vkbhPRoclowgGVtJJThFjcAt1NjhI1IVww/Q2U7q
uyHqdSm/zpPeRqUHkwv2afYMvKU9mJ6UQpKIIJwAXUz/o5QrFK79VQNyWzWUHcXoA9BlKVaVg9cg
emg537XsDml3q4+ZDZq3ITfQvV25yP6vSr2zK+h7ySvOvJJ9DxLlOpbYdwEq07I0kK9B1YzFViaj
9pI06KaB7pFm7EaONm7+GsOjUjLQZXXeoHsKunH6UdhTVxzYZt2hQBpYqFaeaJkFFW3hg249WzOh
2OgKcwZ1o4j6vTFKOy7LRwglbgKtBKkx6+7Lod5AvXCril0f33bK4HQBiLDbyrt8rM6YJhwqCPdA
qBl4WH3m+IpSrsHVM9JHvmk2ZN2sqReu/6rN/Pd7/z/BR37765jW//hf/P09L4YKEoPN7K//uI7e
q7zOfzb/O/3YX992+kP/uCk+svum+vhort+K+Xee/CB+/5/jO2/N28lfXMiiNMOd+KiGw0ctkuZz
EHzS6Tv/r1/8r4/P3/IwFB9//+M9R5J5+m1BlGd//PmlzY+//6HCmP/38a//82v7txQ/Zn0k0QjT
8+tX/fP7P97q5u9/oMHhb+A7BMf8Jwm4zCYIcffx60vm31SIdoBnCqURyK3gK1leNeHf/1AM/BB+
DPztTDPBQwXzV+fi80v0bwAlgW4JknyTQAtK1P/8YCc79HvH/isT6W0eZU399z8wxJFNpxS/fJJE
gquN1n1T1mehCTKoAcgh5RryXdAs7zqXFeIKlavV0Xr8OezxMKcH8M9hECyAjEOjgGnPrPkwlvA/
Ie/oCUnaigSxuhauMiW9KvW15le2OlpDqm0uD/pZXvptS/8cFU48xZAEyzkbFRpkTPHVsfagyQb4
CKSZwlp8M+t+S4cBTmd0xVgDMxKWVwI4jYJ4pkH3QRveYgdkKy0H2+TiUW0lKNWpb1GbOIoZvaJd
/cYf5ENbvCtK/Gw2kGUk5Uby0Zml11dNLT1dnsgnaOLLRAzkAyjBTuEqn7oWSkd8tTd7NDoa/EPV
hUNNTKhRe9SavDYFcS56LgHJM/BHPlDHF+ROiQH6C81opwGmVdTNahTsIdCrA4RESlVbFfoq59p2
RHO/BmhMG20FcH5VT+9UfiAJ5E/CWyTbUJ1GwFWx3GMxrGOD935hctMuzCcHMVxFp3j1wBE5M06h
RvMxZmXtsUTfN3mHmGOriGpFGH8oEnKHHMWP2ND3BGucJwkEobvrtsGjwxpg9SAXAk7fSjfdSCrW
aiJWRswcHK2dlonrEW9iZ1wpjO1bdLhMfLYvUQ9u3bjfdgPdRz2QQiZ/kbtsIYMzQ4r8OnwmmS4V
bj+IPmfet0RBipno2DM1Qw2QAzFJ66wCKm6MAR0UeyRDXJUCfUaA19QTcq2m5LYhV9wP9wQhqd2Q
OLY7tXUvr/d0Vr4sN0gy0c2goaFhHuTIwihY7Be1l1SRlzEkQELp5fIQp9lb3DaEkQDu4dYx8DuC
L/30uMoDN/OY8NoDKUcqG1sx1Gu1eKjx0ibJsIqBq7o84IxM9c8RwTxG5EmHT/7k2jvyvRnAWwPP
wtpDDOCm6sM4yi9gkbmvUn7oQghZDfJLoNwJgNfCCTfB70hibslINlKePLIouverZp3XCBOC9GC0
+U0TJbcAO9t6njq+zw9mSoG03MWD5tFSQJ8KLmJgbhVpeIobigY6GjstFd/8qHy/PDnFOPXxf80O
HiqITbFreMBnjjdNMz1JYqnyWkMC3jQ1CitTx9eBaM8ZWN42nfB38FsDB6IgwGBo5iYxOmMVMkNy
mirfdem91G/zSCa3oQbEqsJNV/VD0GCP5WaQxxAIXO3VB0v8jicTWROvEmcYAr7O0AQSyhmxM0X4
VlMVupUpYDkIAFRWcB8zAw1OLBMHozdeWAuwb1b5BjQ8s/2oK7swqXCezQfkijtHIZ1uNWGw7/Vm
m6MbwuI52o8U47UdjI/Ez9d+DyRERctVSIzHgpo2GiUPeTbqlp8VvpXWb3wk1IWw9wi6QHCfyKD3
RXYDye7SKRQoQLN014Hhu4l+AqNZhWh9gifM7TZlr/D3aqfNasmRh94befsWp1CaJ82h09PaQace
fEECOZWgl+gqQxufLHlxGl9nTIVaR21Ykuhv0bQV2nWkv9PWcGQfDVkq+LqRMNW4M7oKTg7AOz0c
SHwlrOvaMfToBxf8G1CUcgtejyQKbSCkE6sEdweXXnNuXtcsvwIHkWZVk01L+uKxC12VdT96UMYX
/j2rANdITLskyaOgAvIoenoT37IwL9yowEhcR09HXCBFLccUhApgU0L9QpHutZKNjib3OAxxd132
4MdSWtBWqJHYpgKFItBpW+HAAUmuwzs/yZ4Y0it+nho262sraG7ULu0dTeKZ3Xeg+R5lNL/zYtv4
pml3er7podJhx4QZq7Z4zKRnk1fqSsUBY5W4llTAObmZrYcWuIlUjr8HAQQ3Sl/CQbNKAS990Fdp
nr/1rfkep+Z1LqNHxBeuosarXlVuQjaCmFl3SfRMWH8Yc6DflAgM7tPxGqo2s1CdPCiSssBNY07m
+dhMTjaManBYEBciAp3bsByiIEmb1pWXoLfPzbvsI+7YFYnAi5+DBgrO/m1QHIpe3sglaBzRoH3I
IJaDGgEH3bxeuGUYrPNMrR0B2adqyL8pOqjkxxD9L0AOAsp9nSYw8BlQsX1GoWIi34+9uPUllCEB
IX6paw34WcF3kMeCWDDSZowkLz0XK5oGijPKbY7eA+yLHPmovaiPnQC3O4it39Swq6FxgmdFbv3C
6sGr0ZF8rUccbPbNiknlu4raggWQ0rUexB+QHANYH20HjaS+VB3WdEjGeyUa11Ec/TRHejN0/RrZ
kwrKeYyti8yOYv9G6dEKF61B0LUHXPe66vwXmpoIbMIVEzraWqt8sIoqABVikryPET/EES5eFBwE
hSLsUIhHbumSAqKVRPU6PNNjPRp2wbCcaSUeF6zoafbilxGl+kS3rWFv1TlUCG27PR3rpPJKrXhO
O6g3cGDBjC2C/haYYEm2aDeuJWFc1Vhr1bzuUAhJjQigyo5eBTyq0ahK16VIPi5/ss+Rvxy1SbkX
FNUEcn4zBwiEaWYF37/yhNE8VAYopCuZ2RsqYuLoJq0srfZXFL5AKwPdMAKXrZubqApxNDPY/Cob
bIBzrjItuQY71BqAwBukNb75BP0SWR47SgbtizFIJFtuvwmk7906ZgyGM76SeUWspFbChQd5hs/4
tdpgd9YUPMZEx5M8cwFIXikFaKQ8pOuRISrkdc4NtGt0gNs0SeKBiXbVBCM6E6D9muh5hgwAqJjM
b6UPUnNI+uAYtf+SnPnnZ9JU1BKQ0YdX8uUz+WNNm0T2kRLJ9FsqEIMXiXYfIPjRRu028osflzd2
VsL4HBAZHHSPAh5iKOC5PV0ExURjRWOOFUTW8vccCFOrJvqVXEt3QmVXCYEebaFca7FimyTzLg9+
5rhjbF2WkdtC8+o89pHymid91OFQScO6Ye2jhD0wGd9pXTggudEv6Wue23IGIurJUaGKCrfvdLa0
kwyzjEtsuV581GFvyXV4W/HOjceGuSYVNu/1PRyGBLXbcT8mXk1GBw86Cgv4gXRJmPnsCgAyjcAP
WDjQ0J9+HlYarV6ZOIJtfSVneymFZ5jpQF2aex4OCwHuDB7x515rmiGjHIXawRzwaYqENVCCrsBE
K7/EpnB5l+8ILMlooNeHpgddSZ67Ln020vB700frIvCXeMY+QXgzS8IgMA6vnlEDIkXzA6eUYKmt
JBBlVB3aLHsVIi6i/RGD6D8vFJuwRtjo7diUTEM3T7IW6DfWefaWoenFQQMX8rgcuF25RyQ7yJtC
KSaCEeUeyt3PGqr6KjX5ldZOGtfoMgckmY0Vaj1Jc0siZMb6IFk1ERpDygQwOiLhWTGw7ZcP9vlz
hqStzKiqf43qmZAKIwtC3KpCu59AIiAyU+7RBQAltV0nUGXLu2gA+3T4rsniFr7BA0PaVPUDtwkh
hq6Acv7yR5pnN/CeQM4O+mkqhawFJK1PT5ruE05BV10i+uCHxuyA4a5vgZna8Dh/6ZB77YFf7Fm0
1I0wD+WmcaGkZiDogYll8zs+MCmAE0NLLxnNK7XMn0u+VBI7E8oxAss1aV6ZqjKPFgOosKLtpiuB
oJD2Rq4EjtZAhqkM9cYBv/5GRLjOSUoWUjezCuyv63Q07rxIFphh1uNhK70gi98CjREAu/NnkGI0
Nh13KM6ieVeWQwC2lJsIPXmAbOzrSKHQCooQOatkhbZnEMiFETLXtWnnWot3tUwqlxrxKi3Qg5MK
6a5CTsriU6dsCmojvKAbKQ1ea52/Q3sPZ0hraof5NwLCiGoD16+wjXy4ixUDbT59fV2meNf8fFhp
YbIQQ09XdX6VNdAiMgq8O7Jzs/TBUKN1M2sFrjLIkPSkv+4m3g8Q0f/rR/d4mNnRjYUIGRNt6SE1
c0gzXlp5dN+PTwK6ZVGfuShxoylLgHng8rjnztXxuFNS6Chgz5PKjODu4sqAvyhD4qn33XbwV3oB
oq2sX4VGtbCgZ+3G5/uvQwnNVL5gynRZDaE9WaLRCgxStL7Km/ChGyb1Ag/opUAg2s1u6qqFIO3E
mE68OC7WrRETHKrgcHn+6pn4gjE4IrJONUrw3+kCdH0UdXKBA56iPVC0QYOAG95wd10hz2cJY/BE
6m8lBph5aYPss9LHGi4bvOmB9L09WTagfFEnH7OPgldQuEm30/Uv6vrx8kc9Z2WOP+nsXc+bqFfD
QC69SaUO6WJIEiQLzWlfEhxQIVJx3eEqAkb7RSemipJxUMMw9/KRrJrRh8RDYlEk/qm2cN6/TGYa
SVN1UMgjzyLPX8g+gehCIWOkPsLrlULRSW2Mh39xwWZjzNI1gdojbWIGucdTiiYB7FG8hP7/Yh0+
h2Aw7rDKwCrMri3TUD7rWinzGlN+gqbyj7YA6F8eltgTz26MhtgEGVJ4FubMoWh7I+1lhnEyfXxq
U/49yo39lISFt+deXrXzU/o91GzVdC1oS1qY6AJPDAmqloAPGMZDmQZL4J65Yf1cut/jzNxCqcP9
0UtMCXUDiLSTOykNlzoZzp4yikTdlP406dzxFwOrmOnjBEi67wpfXZeVumBAz+4MBdk2Siq6Dr2w
U/tRGIPRhzmmUQJGClFVyOFRpDnf21ZbX96YL97NtGAM3FWoPqB8OA+c5dbMILEHIFI+Jj/DoXVG
cERp4RallFRn92Wd7kazvL886NnpQdNGI9CbQWF+ZnSUyodMeAnkpjQW9yXEiEeQUsUkcXnbLqR6
zg0F143AhcN66lOp7/gpGhIVkVLMcPBGc29KeWkFir4pEILznC1UBb48e1hLBJ4KMuNTR9ScPox1
TULNXM68LnlKhbKFYvNBHwOwkyxY1HO3CWguXdeg/AkF2Vn8nStVzgIK4tp8SHdZL73nfrxL9WgB
pXduGGM6hLKuKtir2TCJnqRG4Ee5R3SkwFHDL8FnxkhlXz4Nsx42uINYN9ggBaEl/H5oHp3uUZn1
MHYZxqnryjYqfjXhBZh/nydAhOOf0Ja/DWRAjtH6xeoyRpkFdbJNqxFPFenaAMShUfRtB7IBOKsL
V1E9t6vo7IcSFIGWHlzl00831s1o+AkOq4jCuxEJcUj2SSh/6AXQD5w7pgkisYpuaM1cJUCuq36J
4VZJnIIU7J4oiR2DalkDjcoIPVP06jl5Wl0JDh5hElxl+ehKeryuiLBABIHSabFaWN5pm06czWl5
jyYwTfDIG6vDmhr1lIMI2spOk9B6ajTV09QfPQElIFGRLwDPmboES/gSoU/DUhmbSxA1G3OIp6Sm
guUlbh6BNI0xoncFPpCEDsg+/6l36cIhOndWj0eb7MDRJNMBEXgBkjZPE6AuwzUPhQ5M1oLhOj8n
KH7DUEJGak5dk4VxUxs9lrJHq/8U4oPA1Qu0XYysaQ5+gss7d852mZCG/udoMz+gbcE2VOQYjdKf
0Bey9amBWHoK1YVZnV874JJUdBUyxAKna+e3epmkhZZ5hjS4UnYnm5PO9FKr6vnZ/B5ldo8Ag5Vr
sORlnqq8DFQAJwo5s566ivYfTmd23gsT8q4DiJK8loDEP31P1Bdaqgvn7exJAI6LQJgQpbt56IxH
22hh4yeHpvak7idhCD0k3QFNNLSWl5i2zq7d79HmAXMYBJGoIWuPs1a7fWA6I6g3BkPFKV/i3Ds/
MfgDwH4bMMmzw8BKuSAyG2DuyIsIH0L+HELLT0eyXF9YwrPHbvI8/hxpdiBQwjDkVoK22aCrToS2
t1w4Ifm3jh2qPMgK41GW5xtVQ/fUzwROQ5PfTe+LzEuXQJ4Q0Nx/47biRTbwVgIIM89IBtqgZwyy
9V4SdE6Ro2s46EC6A28qXQhBvm4RCvAKhB6ZOmnHzy1rzaEpH0fw2XxJX03AiRoAkOap7XwHnFbr
y9P66iBiMKSIJq3PzyrGqXFoQemnIKH9azCjHJ7apPBCJdxLceilZKfW2wxV5cuDfj0aGHRqQgC5
jAo1y9khjEczYWk2wsGJR1fWn1FS3ad1t3AAv6Z1yYRkwOvEZPjACLVO52YqIhz1FFumA/LYuGme
QllxcKJXeQemA9/c9HAxYogn60m9gK0+O0PKCDjjZBlnc2bbSyR+aFDimjXSVMMpvARabmnXu//G
QjIMAoQUgFnazBZ2Wg58viFgOHyI0KvgIU0zW0IJ/PIwZ1eSmkCzTQ0dKHPNVjKOVd/02wSPPQht
/Ui1JAla3uMhryC24Mlt6IxAnuo/5WcwAl4e+8xKKqirwVSBCEk25ugQruZJHPIBDGQD8B+5tMNO
o/qcLfjcswanyUtVFJQYccPxJutf6j3yqEl1FBupVwapbPco9yZtgd6mPr+RZE5cAq4kCBIUa6lK
WyueULlaBMh2XqB5QuXqfUcA22ii8T0iTYpmtRtiNs9JjXWptXEhDv76YODDwvM0IRuKVPq88SPI
WgjzmlrqCa4etDuNFo7S0VvVX9KTmTb21Lmc2oSQcp2SOxrS1KdXSBnjhCQ6SYEbiOG8U0w4kujC
i37GBkGSFFLyQMkBBvTpoh85d40BNaC+GVNPNQfc0uehpG6bvqayuWuH0lW1wkXvwffL52q6GrOZ
nQw6mxnSLR3qlzL2uwOqCWV2Qru1oUKKFWGIWUYOkLIvl4c8Y9gpFDgIIKMEICs2C7iyMJfVlrUY
soCcs2F6Ph29MEMRNzKghF0v2b8vaUqioBkG7wgavRDZ0FngNZhgt6tkkPd1I0hKFH3Vw0WXgcmg
Y+mC0hdUEPtoGNZi0IEGWIr7zs32ePSZCRSsiMchzwBlAStjEU2CUr0bhcIKTPCKpWzBTnwBjE4F
FQOzRDrAwFzn4PuMCbUfC73wWo2us6K1aggEOkpc7pMmu2MSOzSVv9a5vyUd+Qgp0BVDV9l1DKCD
cV1ygNzL3slDJEjQNm+bveYQrbyn1Xg/1KgnVKG2H0vtOQUrDQpm4BkM70qZg1n49vIx+YI+/JyJ
jkTDJMgJuzR7HsFWAjBVnyK9XCivqHs8U6lYgetuFQbKLh3LtZDC96z2XTpWdkyH18GEOx9AotAq
dXlHWAX4krpgIH8BVU9uDFIScLBAx4ncpYxDdWoL8ggZcURChacVWCxw096Ap4IDWlTrtlTrN1U6
7Ay0faDDD01wpEApou7RRANMjGF0P3kVyW4F6kHaQkdOq6ABAP0DJwwJOu/KVdyijUFva98KNaCS
lByA1V4vnoKa8cmrA7teBVkpP3+VRH2fcdDRdxX+NdDkTQRyN7kFfKtveshNECQMYu1NL6I3tPC8
czVzieqvOxXoquaqrJRXOjEpZjm+udBhzTME9FyjaFJI3ETkGz1OQRAvFVY5SKu8AstwLnd2GNAN
a0dg2XixZxzIu7hapcl4nQSDukolY8sb2W1RjXJqKY9X1E8dXcm24I9R0U9o5p7ZtCtJpC++aLxC
ZPC+QXoU0w7MngwrWea8W6elfDv2xbXMABJsk03fdmu1Le8LzUSVocILo6HpsMcTU6C/DTwSka/u
iGR4lY4lzUsQUUoE8rSTBBWlLs1zK6zKHzXSKhkoGkW85xn7rivFSg5b7JVYJ1J4yLoQQAbUiqwI
mcERDJlKiAlGcNMsMYBSdYRaMxYLMhYatYMOE044kGdtZ4AGtEPHyuijn6M0NyzC14hogeM9dEn+
0x/JDWpTDrKo33UqgbC4bFd+UtBHAzLbWf2kjKYKEeHyJYggdhmw9Kn1470k69umqyH7o4XQEu5V
ayT6ltSBhlyLsU8Bcq596XvQsu99l8gWqLNA1oNDkRviJcbk4yr7GdTBXkUeP6rjPQE1JCCWNle/
JaWeA5ClyW4aty8lbU07YiDq1OHChD8UjYPiJeR7RTLaBcd31rP0WRo1ZJhlZGWR9kXV6vQO9aZf
+nVJJkY0wypy1R24hKozCE7gTSk1v5XT9poIiEma9wblt28oPwAwjiu0YGOmgWaX2ZCB90DUpMCr
kmcenc8zMumPF14OxTY71fUtbj+E3O6Kim59EV4p7Uue1/Yg8quiB21Z/23hE3zJW8nA1cCngFsJ
6AFsx+lSICzoJR6Whad20DU0+GtuBPui0R6UtnTDzF8hBjqQqPgBFaIFf1b78jZh7CnBM4mcmhpl
s7G1KkyGGMhNpMXBT9rHQPEA6wYO31a+lUX/EpDiZ14Qq1Lrn1GkosXe3ILOHyIOb4MMbuGhtLUX
tW5ij7WxCXFUKBi3Woc2Jy04DC37yWUokPe0OuQ0VS0ZfbZ+rTwmarlTBtV0aCJ+GlJxL48J2tgZ
OfhyW11pNaucjDPwmge7aqICUSQwVsJRiGTf8lXfbVpoJpdcuybSkK4o+uyNCZy5sDPnVgcxBQrY
8lQ7mgcvg5HGg2kGhVcX6Q4dUj8qWQKlHQVWtc5fWVl9S2l5j8j1IRjGb2PArqRgYqVNXbPYRj2J
7CgJvydYtAWP5twHowhXCbxePI6fHAFHjqIGuki9EXrupWpq0wQueCH2vEPPm3zTBWRYWIgvoQdO
CcqMeIBNrAb84NMTSuqiEF3eoxIUGJtRSdyqZCvdJAt1hRnB1C+jgCcVEaoBXiM0Dp6OAzaOUvCq
zT2ZpHYgom2uxI8xB0FQLF2ldfA4ju21IFMRZdSu02qjV+pWixdf+HM3kk3+E0qrxEB+9/RzZDFP
TKgjgE+/Ah2lHxmrqq9uI+2K1untEGa3Qz64bdXAbPOlQs45vB2SyCgfT8igqWJ1OnhsVAbwyQoK
r7WcWGHQb1WW70uauq2i3ORabREz+ZlJ6b3mdwtVpC8BCDb6/zF3HttxY1mU/ZX+AdSCN5MewIQP
eiNqgiVSIsyD98DX94Yqu1IKsYpd3ZOeKFOiQQTi4b1rzt2HESpynHXQ64/aTj8jYJ9shyzdMG+k
tAfv1+erMPpYWeVR0q17rTbv01j+pAPz4Zum/WLaKuUrxAQXK8wYkYFLulJtLVxCFV1+SrIwSPvY
NRNtq5fl4Fa1EhgzNkP4mD3/5+f85+TRxRnAUIJB9Z60i+R6Xf+/PE6CUKU14MpundF4Qotnukk1
X1PRuBnAa6NcNV6ZLns023sn+hKp/a6tho2xaNC5GSiYpIE2SH87V5PlddZba8rCq7MWJLiWPY1h
nQVTvdw45og56K6KHXXTag5yXcXY15WqbuyhfbF0AjKdrkFhWK8xwl8XnRtA8xRgsal6SaU851NB
ZPK9apanKXR2VRdhjzJ8U9rm3hLGqyO6l0o2Uq+z5/d71ZLYnK410RtuMraGW+Vp6fuLQyRRzmzg
6lBUniTsw9A/Rpa+l2W/mrbdYhLsDWXlMaSCMRsk76KY4PH3/fPQhd8NGe7ujKXqkHzWLL0A4/x8
+lfRIeN7iMBUQIu/fwpGppuVA4gdMUmkoPDrntpal6BMwJQfQKDpFRRvKc03iwi35diofpUZ+7TK
B4yYWtDHnFv0mZn97db2mrQ3OmoOimy8NlTYFqkrzyqViajjPJH7ntxgdK4To9mZlrgmX/o2VWso
W6ndxkZpnuiv0VyuLN6UYWlvzmbbGwqWhNLhv2A1n5WJP8p2aB9R6tQQXmqMGP7+/rvISGLRVLQh
k/y1T9QDmHIaV80jAnjAP1gzTXVyJevz18oWMlI8866SwxNsTpS3IKXM2WvzXPrkqPlA2L1m6FQk
6M9g8XpZYsnoXajNYqxCEIuIt9WusAu1vJDwfG7RY0aK/lqPEcRrI2dwn9VYjOVAiWRpg3wO3xeh
nY28pGzLYM38EPPty9Tep7qywQ8n98ueWykLe6u248si69lhGLoXBS66Oz3Vc195etY7/n9+5D/Q
Ua3RnqaZVLo0QO4XGw6jhFFt9fSCRNNtc6OXvKQsaRviwSiaJN2IMX02M/prA/eclhsDJgOriZm3
5y7TnhIdHh/apk9u9gf7IAUKolC60SbjhJcnDyTvunNATWx75H6ZGm6VhICCep3XxQqLX95HGMfZ
s0ew/pma7YPiJts/hNO1iIpY4rL8xEhpbBgD/Wn7kPUVOu95DhT5MMoMW8XkHZ25b2vjlBvaY7cW
BuzxE237n6Wo31/Axblbo32Mczkrt43oD4kiuRVVknZi889DXBmMvdDD/za00X675KUuxB7ULLZq
QQDsDOeUoUpRcOCW7SeB9ke9/zXKVy1OGba3SylIJOdmr6Xc2y6s97bOljWl3Fa5Pxgg5HPd9O1w
erZH4yHt5qc8Sb91aGB02/LTeutQM1+y8tHIEq+Q7gY9/6Qgd0HmXou+3AYVTQelVJWE4CIPUBe7
N20lJfLKpIMtmafVqqsDWN1CLshCKZCxDxgc52aB262kO7YCv9HWGZvoGItyo7envGg3Tvv63z6n
6wsjBlPpn5GiXHLRq2zoGPpChFRX0qHotduqszZLYvrxVO91DRhKc5gLA1598lCvPhJt+lK2t5Mp
HhuEmZ+8mj+rwL+/movblEoUC2lSlriXMsHkEAib0xkdbxCHhxKOkmZqj1QKbpiePoAe2MQJvIak
2taflL3/iNPWu6IrsFYYuF979L8fFVFhTQvOeLR+7dd4Vt2+hYegBGV0lSn4hUgM1zB39Z/f/Pre
fguSLq6p/X7NTgFHNw4YnNQO5t30ZE0Is6Ohrn5+/4+XuszJ5bCmdkXjr8Xro0RDEYUdVdM79VMd
/oog+OBdUY3mdKN3al40jjS9r2qTWbztMnF6TXaHDc50aDqm7OtvWqJc6+Vyhjqk58JN45OU129J
PR+FFLt9aFL1yl/kIfo+WcZGW14Irj0rjR6kYT62Xf1ZQnoBX//rMV0jJbYRgC/2RSE7bwj0mH0u
APcZu0mtttNi7SXRbqpWPq6byFjDXDflYyxtrQH9VxwGc0b6nGMO0xU/H9ssxqC+GJ4BlGg8U7PB
QCtkskM2xtj8SelGCsO1yXNf9f0np+6H+/svL/9i2VqjGHo1ZwmZAOrXubrWM4VyHIZiV8giiLrP
2kMfXHCd42bqlOKORq/h9zUbp4lctCWf7tD2B6ZKg1bdCEu4oKvceWo3hvLZEPefgcUaGNPXYC9d
k1jr4gzTS3NMO4tLjlG/cabRXcHaQw+OMKq3cWt6uChuBjW/sWPGPofxDjHqyRJT0AyvizZ/0gz4
cKPgyFk1XWzgl+NM6cw4RJaGq4JOOqxciMrWr5qwPVSadoLUgCszEwUi/ey4+7PjwgbF+A7aXpqk
9uVj1TIzy2wtn3Qyk7BikxRgyaRE/WkJZQhrpZ+t+YbxhQq/l/Tx/j9vVR9FMr9+CH8IB/MmLJKO
44yo/VjVZF01VXhRXHVhte8RVrvOWmXAGnNwIGKS+FWfGXp8vPT+tQ4uH9VWmuiPjmi0x7G+1sLr
OH2xF3LbqdnUKvXnqfuk0/7B/sx7Zk+ggmIzIHhRN8A2QExVscp1iznIujAIeY6jBsGW3X8Sp314
KUVBUkBpDLLgRaYSqaViLinvrW5N5sdx6ui1XdyKQEjWZ92W9XddHDtgKJgfWUfyIEldHDs6JTe5
C9nyZrwmYj12Cdgzj3aRz0AoXtJEVHUe9CBSC7RCkp6f6rhO3Cibg6Kz7oHHfVKl+uwFXRxO2Nnq
ozxx9taJSX3PJEhrN6AK7v5v1jBtS6IfxrEYf/x978oYejeTiUdoEJjmOqDX5NJI/UQWV4ll7Bnt
KV2bHoqtll+W/EqtMYSgFfbJq/jgQSYdZ3oKUbHNB3GxgzLubebhTFIaDeGpSWBf2LNb2i/NHHtT
3R0EyBM8yoJIH3eFk352eWp/f37+9DJtUlCyYpr961r8pTZDQ9wqpJSqwNTmvGHQoPSrruHKRm5n
YDvSMscJTULZajkWhQp/DJa6awnGqtrYAal6kLT7cICfNc7Ds1IZtt+0tLkqRTuqS6uvxBz4egoE
XKXej6Z63dX2tbqEvixChgWXdmQSkPmafGZsrNew0IsfpSzyhwlUmFOXO4FxVOk4eGUxl93N94Ww
AlnDVKTU1INiNNcMzz7G8U9HTh9XvqsKg2yr04+JFt6W+QN1dg7eSjm0dZ4EWIqe7VDYbiH0A+VH
2lUNcQauG3oOGiGu4qtcl7/lqvqEdD5GZYjXnBRpe3OSX6v0iDlctZ3Lhind3t7LVXtV9hiyz1BC
+tm+n2ESBJVcnMZxnrzR0rRtNJ2ztJjPoo3Py9hVxziC49hnMX535fdmTGGExPf5SuOWZi3ZZb0p
n7Nl+mFuFTX9qklGfDvUt5mBMGKuf1hm52zY00tvTpptLGVvtpGsOWzsMolGyFyMLRPTIIsGHSes
/JslxqAD/+1aU5lumgaPtVi3fS1rXutJUf0asZzX1/bBaDrUx4p0nUvlc4L/mFeoFP5b5vnMCdpm
1fhTGRqbWTzXo/6KGgpZcpTtai19mSa8jgbaGy3ZtevM7Tv+WV2LSEjxU4VGPDZxkxeulEcYG45L
ytOleh1MvfOj6433ur+zJJyexVqim7rBNXv4gcukB0NpwtwoE8PvwmnXL9Nu0M3XTnkKa153J7Jt
OJGr97ZzlYSMpiXLMGO7Vbttxiw1a+C1wC3XVN9DaZrOrSa/Orn5uJoxFrN+6KXyR4UjWTek37Kw
fpV2yjzcNJ3kJ6X51UqSl3h8iGkHukbB5aKE88yycKoT1sEKlX1vCdYKl9Vb/kin9iE1jQcs6Wso
G7ErFd19IoVXRpLrflUNL0pFP65Pmtmfe8AOszAObMDQLZjK0iraX6D7N07I9LUGlq7odMGI10zL
UaAxyBfcflEdUCsY6UBGenw31/q9CE+diZjEjpTR7xxlj89c6+Zlpx8A4sVwAlyj7G5EI97IkNNN
DpnbrXMmUOVBYYtNXkJDOckYW2Q1jDtHZCAgoPdZHU9LjJ4iBn4g2/FbtaJMhsxAmapfmzmjcJGX
FGPj83fNNeg6u5SV7vswFt7QBJrDRCszfIxBSsWzKaWNW4nxqSv6m1mZA3kWD0Ui43O5gP6cWP6j
03aukWfjvk7CU9nZaJ2mu0JT7mfdfHGuepTMbsOCMpwYcTagpNEyrseqeCssKkjM0bw6cud2tngr
ivJg1qARZ8oryFzbxxKwZme89VkeaHS5lDqn79+P558D0FpIEz4qqAX17QqSEW9xU0DZNQAPKN34
BQoBXII6VzyzuR2iLxWsDzeqp50R2Qfq7o9Je6d3uFBmONvFxQwgJmMJTLm4l5xha3YMWVNwuSKn
QTeQZb0HTve6VOwDwqtdNcjFWUuKo0I84avz6mse9jd9c9WYeeShyEipiOIrJ8PVyGeWJZOtdq4x
8JKN3OrUdnmX87mWKOo5ckg9G8GJbFubVtEld2xu1FTHIP5B25l9rXl53x4juw0scerz7FsGztZn
iKum7bNdGniOoGOUDWMbt5GBaaFi+xTVFLdU97EtTuXIQ6w4ww1uDKY7ltLVaLCE6h/ToJx5+gp3
qjkAwLkN/9w81Eh8K9lAw2j25aV65r/PEtunK6nNwAC69kqLcKck7MVa8zL4ham80nu/NmcpMPXK
AamsPGndJM6jE1i1/FDabbapKFBYjvnWOPZdTmGLbEdjh5n5YMBHWQm4HmE6pO868xM91pwtjvIV
c+lu2w43VdI6GzEn+IGoS9BZqlsl3bpbOfirihdhAfatjGbYDFhfVr1JImejEhNIEn/uMtOk165Z
FhPLniTQoMmOTXpn2Y9tPY++raicbQMTHZ0RedCUpDqNvajk++qqPC5WP++qcbpKlNxTtXnkaRdv
URQZfto2AVKWcTvmCvB4R+99qdfxSMWsMlDLOmWFki+XnaJQlHHkg5Too9vB2Xc5odEAzp04z7mQ
ApFZDvtGZF/3Th2648IDHqKScEMRqyvUq96YNHy8bCXX19qIZaOVnhVOlYMdal5az++L0ozbNkc3
ks/GgmoN3UanWd8bKeP4sXiyqLXTwBme0lD/WkrZcylgRmgG84z5SHtZbYOO5Rdx/+KoeMuj/rEy
+Y6MvUjNefi06oflQL5eSUzydF2Opqc507kqFNNtowZMrgxmoEgy354TZ9Pq6+Pm95N5xvXnplXm
c1qmJ1XAI1CKW8eYkd46bFeNahHPzWdLMe3AlOLAhnDnqqblRyBpgLVgINu3kJ/ab6Wjx0FB843W
150k9KeKxsAu1eJADNUP2eFEGhQ2ZKUPsLXvvU5V9xmH0xCqt0nPIo84Kwmdk3dLQmYTaxU7TBly
0GEvWnbim51xPtHOUjaKlp7NQSc9skW2g87ijpWU7kZH+Tppk31MupY1/QYsBJb17EhEnBlzvk47
b9HQvA7WhPo2azBDXUJtPybLsW31+WTO0K5Dmeq+jYOiyrE3NM1tGncbLYWbmGF+5dnCOiFE3JOe
P85zR0WvsX/EebLXNHy249EFvreesEEkzX5hPJW2dGOO7epzMbvdzIWFavJE0TJpNPklL8IFJA9W
mJYprs2azQ4T2Fu5TYU/azDOl7F9brrmqdPzXRIVpyHMn6SEXaQt86Mytg9RS3AlpjqY59DPRmOX
57hAGrg3bJpQSjzHSh+svnwfeVg82Zib00DHdIu1XckZnwTFwsaKkOkUSrCcMYc5LP1RKeL50Nj6
Hg2k5BmF88Nk4MVefV7jpfTDDmFOMw8PcZQ7TJVvwelxUOu5uZGzCS5rIa2z+7qnFxVsCnyePCsu
3518us+WsOcpyBMku+GVXuU7Um0NobBielhP46S78myh8QWNVZ0WZT1GzDkKwqX5ka8+xqPW2f70
blVddwVLDPlZKMROT3jumJs5gI1aYj7rPtnjvIxHmbKYqN16z1yyl6Z6y1ohoYguNVdVp6OSDcjD
aKaUQ3aj24Ap2XO/qCNY2qoSFJyi9mjYNf7AMaF1jGmcLJm3ZpJrvliy7049VNTX4nfDwN+1l48d
Z5tfRfONgW0eqJ1M9QUQTqQXiaebU38IjfR9avURCPC7UZnxVVbk5062vBzRmgxtcb9g6OlSInbT
rFLcsTN71HiOP6Q/u566j8YDAOXQEXb1VzQXezPrvIWJdXcpMsWfnEeLZw7p1HAo06m6SnIUX0vb
cMmsuunLsNvZBLzdIhw2r+KYoH9zHVGczRiHrNZ615zwvhpicATpd/w3TRcAHaXNeJrR3R2cRhzG
fDioxui4USRhmHhOoV8h56R8BOv1ptnJ+k01vEvWbZgec+Evi29gqshG3jNsdlNXD0X4DGh61r5r
PJah02Gh8zQ71/l4H5mvi2hdK5/dtHpTp8a1VAOunKDrG/kK9Lcopec8fg2TU608mdrkFwv4ysVi
2C8/I63fz0W3T6x4H2GYm8n7tG3PMOp8jfZs0dpHTvmraQQsRiZTOtaxVdUTUy/XEx6LS3Wdqd3B
DKV9nIhtZvZ7GJ3XUcZW16GWQcUy3U5ipDkbb1I9pSminhUtPiuZsmvT8iQpWGqw2BCD0CtU94p0
0w9Qi/tka5F1UVkkMbYOmTrvC8VdUvlQKc6xLedDqUuAAd85TklbpY3eMLvEiWp3I1HhBN5cbKqi
9CVjCaAw+3oYHXMt3RHQoWEy75MBxiROxjlxDiWlXWhPJC/6pscp2mk3qmLssF86hVH70Dn3Vl+/
S0MIn0q7jozovhuWs1I6dFVCT7OGo71kB7DJ98JKr5Bcr2lPMONHPNNgFrlxdub5jmbIqVPZvaR8
9BZJfdS04YgL+Xen614KZ7gntDkDK6yG9qzF4T6PM0R0wnOS/k436yM6hk2sq1eJUXpVtO94yAwR
3Q5Gu0N6votMzMW1+pyqxpeiy/eWXR0iPXxZmvxLxsOq5NGjZGvPMuRF9TFvzwICdwIAqZynQxhL
u4wzM1TlJ1BQB1keH5AhMTVFFOOk+2yx3p1Q3jeGBv1guQ1Lade1Pbum4ZpzyW4Eptqm8ExfhOmJ
t0q2/YqZgl61r2Zn8eckOs99fFwYQaVuzVEWIsm7nkrS7VH2TEnaaPmERNzeihiyOYL4IYdWpC1u
zV44mbAdMutY5zSrus5l5hwpUeE1kNpUawhkJ/Magz2zzjxZ/2Goh9KoPUQ4e+QM9H7TXbZIWxy4
PQBmgd7pG0eXHuXe0+0qAE+D/GzFerFZ21owKkjk1fqIzfJMyFzcx7Z+M1TW1ZIHNfKkPpb241gh
bLQ2WbYcEMP76M4fdIeGFTB2pwryXnZVC7UdzLvQwmgbqHfNTP80HWpeOtZwQSuJfQxKsEM9J0od
MRKcNEvyCwpDtLZ9Q+JFjhG4bZNttPcKDo2sjA6NZW1Cu913HAgNjQg9lggcfScpNkpjXSkK08cg
dVWt2KelemzEHnbbwYmVTSs1Ozp+W7zs75iGeFjIrBucescW95KZKxKNdVHEaQfyQ0+DEWqjVmQ7
vH2vzYpQksMWnYnhZopMvR3mDbtYyBlZVyYlgW5vin5nNqlXKcXOaLXNDN2xmql8KLHfD4fe2fV9
59lQp0Lav7b0TV5+9DklAJIK6CpeMxobhMNBinmRg+G4M6k+WlJ/pCRlN+rOTOuNLNJAPtnxmsbi
lz7q2L+P2xxlk2fEy6FpSGz06kBTCP6ihJ23gmHiW0xwILguNzpIYATLyE86ibwWT76RWjH896WL
AiNZAhpzWIjYG1Xrt1Oo+rhV+dKYn1L9peVhD/nQE1klxI52lqV5NoUKgfN3ySvKE1+Kz3E2emTs
rhq9zLbi59bOwli9qcZNRfgcaiEO8pKXM1ZdqndZn1GSaaW9nVjBrOZP4RBu+zDzhg41xTAf8oyB
Bu5ar7Nv0FjQheGp2MRK9uRmKfhGAtSl1jaiZsAiMhGKRNQKEh8Ia5w+GGW0WTwtXQ4DPDnJlIO6
D0KQRV2xTYXjM/2C4Ef4RcXAk1W7Ya4GUkjlaFa/IWXDC7YPmrzmnllb5Hsved7cQKmfaenIV2w0
1Hw6H7tjZERG0Bfqnl8MHVn4sOUIdwA/lziVI7boYyrkUb6Fn6PhOyHZKOxCVOSy4gNC83unONow
fRyuVXHoSbVJG0dAxe8IDVtSbgXr3nJj43jSsyiW2gco5TaL6uloT3O/D99mrVvXA8cddT1Ql9gu
KsU3e1IgaPtDBKcwlGDLHgfN4aU6vvyTx3sH2DIjVR3GxBff8z7eJLOxawoCopKqiyZ8OcmxC6l8
kWuebJGA8tbQ1rpFPCJ31/0a9momqoBVsJWrYuWNBRaS9kXv/EhLNmote/akH6pWCkq5d8Opuctw
RmBd6sxmyH7MRNuE/FbUyUlEy21Sq1sVmHevD1tDJA9Kvuw0Vdl3JllDNb0stnk9IptNutKtxnRd
BhsJ0X6rE9omaH3lba3IGxlDCOYhXap6JAOYR3XJtlEsd5xtNBGFr8zESLw/s1xO2ZLtTE1xa3i5
Vh30S+4piPwzXRBYwYx1Qm/dQIkyT8ogebrCbukIuLMh0wmI9ZGRA3BY6igo5nkzWWBy4s0wjwc5
/DHZ/R2rk8jC3syh4utTFRAq+jlmCEOf+IOFTRn7elDZGCEP5q0hvcDEOig5Ps1QEtpmObUiOea0
3qKe/V5fMbWz1w8gsaTELzZmSiVjqTdqXCN+FwdsZe7HiaxLCJmRl8xbZvs9sygYp9MVReRjXWLR
4JApStNO0xME+1+r2L4S/ejHVNqjMNyncrHLCnsTJuiTRz3I1Nt4AfWq7uCBB86YnWs5PlaLeiTH
uUlbZW/b+W7o3nOkR9WQX0vCuCXQ3SeUo4chCSo83py+2IWt32XVJiTGEFZ9zMS8r1L5ynxL6/FK
5rZFnIVjhS6EhlJoxdck2bIzESzNm/gaLjQ2jUEanantv7b1+LB0k9fBEivacdvrWaC1daDby7bJ
dHTUgxdyUilphPLtTpp7dySj7/uW0fIkULty03XVJoVWp5XjVTqTt6djf9c2VbNpx6Y6/P1HI+Tq
YMviflDKegP7rD0kTky/cf2/v/8ax/lEIf/fffnnFy5+5OevmYvlr184q/KInuxff//55b9/7pMv
//xGC74r0BlzT4FsODqRGI8//+/vPy7+rQoT0FU/v9x0FB2UtFn8v78H+0WqdH///d/+notv0dVl
z/xzu7v4918ud/Gr/nmln//482eSrJb3MwLFv//p5//98/uog3dl1CGhyTjtzPhU68YTY5L91sik
7qT2zW2rgbysKzG5Vdj9mKXhQR2p0P/nZtJHnbOV/m2pFFY4F9av/9LK0eW4hnFOV3Y0zL2tDF4k
gNtLxicqg4+6vzYEfhvIClo6+me/X0cG3ItTcVduwyYPUOC7pjxAz8+eU2PcWMXylPT0LJcGPV9s
MdzQ2jzkpvUZS/SD3jtXZ7CCIXmHl3OhdiiIg4oCLPRWVhOHhJOMr66db3KTndK+uO8NjGHt5UsG
yOuTG/0nl02TbSYWEAZhNcnwwoUIYa7aIZkaeqPZlAV4KG1VyVktIhTh2aaCN6Dli5IxMy0zdq1Y
Fd6j7CrCpoeyZsjDXN0vS0dURTqf6+lNX+hMWRWoaHORumEXf6JnWnumF03eX16vIl/0OiupQL9h
caus1t6vkvPQ1j/Rbn3Qs15lEKwKIDGMHl0simgx6wx8c7k15u5YmORCV5qk+4yuf3Khtc/+x3tZ
xwIV1Mw67KLfV19uOk0cjpxCtmiow4OyF/ptSe+obqMjMd4nWocPL4cnCSaDdGntS53BQoTXCB3N
JIx/b8rOTJr6zvxIFB2hZvz5AP9lTXPzz3dx4YVz8df/uf1Rrn4x7aXfzW8+Of9n/jkPNDfL/PIX
ra/mX447/38Y5xh8hv/eOMcr2+7b/7hL3r79ap6z/sz/Ns9R/2EwPkM/A4WlatHH/ts8x/rHyiUz
gIOB8vvVO0f5B6BSeMvI+9aRcIef+cs7x8BVh00NHvA6lWTBOvgvrHN+Kjt/Xa4gvCCiGUyAMdRq
oCT+fblK+dLLGQ5iG6ktnZMkNsxlK0dQDieNXptJ8T+AZTe6SWHHp0TDJKJtzIdYaskA5/EcTpG+
V636RpVANGtJz9D6QqZuVzah8O1k2FRrAUQW9LmOhWxf8yBKX6zvv9zwv9blr848CmXxi8fORKGw
ciYAyancnkvltMl4cBvXuD5WoxwYYYRVJdV3H9J5uJtGFRtG5neiSNnGqEnOXZXrQY0GN0CV/iWV
B2PbDY2bVaTO8N8PVLgZdpsUx2+Rknqqmr0LVSIOC03XJMbxEmhTPiLLo+MkX6Q0UXy5sIJljoZz
Hi+ntGzFTjONoxzBoM+BpACocFO0oddJ32D5ORDtWw2awj6zPdo3Kh2TXmxtulPUeF4T0bzXRvcW
08BmwCv6zgzKlx5qcBCPBN/lJKq7OZ6v7Uy5tbRIuibvZxzFLl91JoS+MLD5aHxxmPX+Ji3SLlk1
AmnEyGikIlxU9ZEEz65PQLi8xnzVhKkhVaXIea45TTZGNFOcVJYIGwrxmNTaUxnTr4lTcrp+STeR
qR/n0GmoX2CZFpNmOoLKhCWh0QBcIPSRGWEM1Zwk2ZaFIXZ1vTxMJph3vcD0wB6GnaBIYrYOPcuI
BM1pGRI0LZmQOl9cCtzJZkhz4Wl9/NzZS+JXmFy4ymR+a2TaSKUaU7UUb7o0WDubwgWIMV7O2Rpt
JajH7hkpkmc7s7gD29LBhgjJtxLVONJMXzxLiiBShDfhZNBlJcj0Jmdu/CiNMn9cnH1ZUR62JVrQ
Kn0p2mbVtbH0FLznsdv2ceM7TX9qQ/HYWvkJbEtoqcPJHCWZtPKZCLDn/jJrLOe6TllMS+nOUSAb
cgT1mNrqbgbp0q30OA0cpZ43oRbTc1B4C3oXeVLGDG4YkvUPnXYbLuWL6CgFGpWdnc1U30miuIFT
43iahCjIplaPD0ftK3nf75OcOkQ0orOIBzk/GIbAtKCg+h8mhzbVlxMod0aTlXy4TggDaWQjZciq
5Kadcqo+ogFKUHXbctDqF7OTNwC6U98oiBW0eMAvOkfPLPJiA/wDl2Gz/DGq+aMANfjUvRtxTGFL
u9FKxZtDprT6PEo3pJ6stlkuA6vIMCWxkzA/KEpeHJa4HiDelENx6PuVP6zi1TI6ONeUU+ga3eQs
HibAbaA1xnuihPGxlpWtYSkM1o+2PyuHmUnac1tp7VXTRNa+aAMaxNccvGI7z9qpXJIXUBDnWjGf
EiZOEZx8NVX46ZKXDjlVHu0B85bzbK60sf04HJslTrzeoNoeU3mn6Vq73UQXDufGjdU3T2Ghf6t0
+bGtiu8QWlavids2HXZJp3xR1eqm7dvHqGMAm8izQDK/J1zCjlluzZ2WcWGLu93E4+NYj7sRa14W
6DAyQmIHs7l2vvwha1gDzq2c8SEhcK97hE266M4gIm6nRNQex8HWUhM8v+dTp2C+nujlUXbyjJ1K
fQYMaTDx3t61Sz97SlG8WcAautIb6uKpyaXbcfrK7DmCakPbOAJysEXZqQi9XgMmmDEHC+UttTxF
Ke9KasrWouz0iKdwKtCRlCR/8twbnhzT1QnzLxHSOyqO9luUf42rcduEFZoH9QUKlUuvf8T8BCNu
A9Hx4lg3Zm5SbGwQJfb1bsqUY16nRJ7612GsrvMGOX9bdUHYpNtVIrCEQNdbkXY7y2wfJsmi2O4x
dLQte7n0TPYfqsnjqaCtVbFjbMqsel3zmlhtQB/M1us4hYIodvTQXuDLZuuvcjN+tSzzrczTo9XQ
yW9LlSEzU1CLMBpMJWSVRo1xI4X9FUqHalPWVoU6p32pZSuHs5OT8McLQ4nsQohptWMkhnrXtDTN
zHS76FX0oLbFnZSvRs90mr2fJyNcEm2PsgiRrW2KTUoTH802Dip6Nx2yBFumAZGBi2POtIuZ6eXb
8JeKhBRtyio7lmW3cMVxuCe6s9mCWueE7B9PmynmTI1ir5ox7Bkwik/K3qJgUuX7KJ5lVyLv+UpF
4ksn/S/mzmS7bW071+9y+zgDddHIbZAgCdaFZMlyZw3bslEs1DXw9PnAnXv3PjvJSNJLRxYLUyQB
rDXn/CutfilAAGEDsJDUyvwpk4nVFILHSzwKe6fmgxLMjlncdTko+IsLfMebMKQQ1w5Zksq71NN9
2JTj3iXze+vwafDRi675TGLfNHI5lnEYELGNVrd9LV3txsVknJh07WdrMm5ZGAVZVWp3gtNrv2Nl
h3fUG4ewtpRljmi8O+i8cf2PDwZziYUbd4qE0kJ4cgkDojoheylfJs8Y/Pd4bvuNLIerWbYd9kIk
boR1kq6VOZvOXV8afmzmHpyGuN/AmJmuFlznLedwf04BOACcgKW1Dps3RpsEjEK2e4QyZHUqNUIN
gGfwAFX7R5mq8yFTG0hGDjK1WRbKAYuJSwda+8i1Gv/AVHlFULmfBzG/TWJmgsT06jKapA81YYV4
Jr0pkNZu8WAQiwTJlbjTpMKxOb62fRHeEviUjsi0h6Oxyo7DrGxE8jm7hXqP50p/qCbFQJ1sRiUS
vomTxTWrpnldQXraDFUUgSTHDz2MIxhD8eA7tVbfwXPAVHLifpzsbqazecxnWXJeucU1m7OaOFF1
19dm/aaWoa8QvGWWFciE6bb7eoig8InEXgg24A3NPWXeiYv5sa6+5OUQ77OKy7vJDTaAuHE37Ths
C+kKdlcp8NySG2CWV2WAJVWXF05Ud6OkOOsK5JtzgdmE2st5nbTQY1oXYLnsT22kwOVoEeCpi71R
50aQU8RLPeVBNHtBksHKItOa/fdiV83JDtWNYssg6gxejOn/ZMaZ77pnzY0XSICyYyo+aJe2A8QK
rwLQsLppx2fqVqXh7S0iPThmZHiF1s0ak33lNKvaK0BO9H6EjZXW7L/Oj0bvTkk5n0Nd++GWVJNe
+UlEOlZBPQNpWRUHbQQYS6x2m6sp1VWvAuPqwK5R99ma2Bn3UDV94cIrjZQYoyyYg2u7WhKU1Y2K
pcUa0tW5NdO3jvSqWSQvmswB/3VKka4dQDpN7JfEbC6Mr00Yh5tOqy/Q8zBEGGnRe9ielfHblORZ
lY6DPg7ff87R1yrqKR3dwa/H/rWNk8CciU+qRwJ5yDtjrL5zk4aRqAX3TMG2T6KHXqmKG4QtSddm
/JKViQ5TMIbYpYBPD8ZBj9y9YuYZomD1U/TNp8R2kvw5soXMPDlPmvO9tEsFvlRLtgAmEseq+TYb
BG0l1zH/lYnuXnegP4BSX+CRntxEBkVYk1YZTtvOKtlj7OSnQ4MMkwXECWiyKyZtPbb1piuLt9QU
ZOyqyTuhZnetGYJ6qt4Rn2ZwFKyDNoXfnUelFcjRYhuQrhXf8358GUnhquo3vSQHAfMuPuj4Srtz
BRW+ctW2cQi4YZ6tprslA1ugDJN2Hc/ErdkxC0QYeFJpQJegSY5jr6/68h0OYryJCoNQKpHcy+Ta
q9Xb7Hi7LuXt5pWGC02sayuglEBTQCBjsvsQcGMBWoSsK2m7o0uk9JIUyzJR72WDeWIeZW94ulIf
9Gi5hnZ62Lh6o91o9r23rWprayk1iUPafDDM5kCFF/v4JkJ3FrwTjCuMQ+l5G8uRv4VozLXOkB05
r74G3R1qCBlz9r1YQpVzFNJxPpV7FkBNt7fjcjqZLneA6/+cqhTFUEhKgua+GtM432LJrp8pNCd1
n8xrtZJnKke2tk5TtmNzUgFS70MfqmCKLsklQhjHtmeLFlntvrdGH24akcS+WRjBPGQbzSmLtZd7
1UmqanfXivRMLt9qEqX5NQ0Lez/hreF3TWd8lcq8y8hRxlS/PA95395Ky3gvUMoU4j2VWnhmBEOm
wXJTDELbENG0dbJoH8GwWLc5BiHrbOz8yTHHS+aBAVuVuAtoiwcva2N4oIp392ZAo07m007FFnYL
B73ya3qAO9ozflAO0/vH1m7Qp1+2LcBZpvAUOnp3VgbzMrFmu9NQvdT9r7QDa/U0pGpRdxucsHkh
Vi9/9R4MZz6JW5GXSXrKF8etXnWnwPRIuu9hRWIe0DQ/suRXnuY4Mw1x8giRcnNoCzOwsi55PO/r
I8N3SaIeU2iJsUkKthG3qk9weuAlRnlB/8OCAkRjpHPQT967XVhtEIoZ6kbhkiDf3HvT+9lkWLjD
rP0oc5UtcrZ34QwBC16Y+mFLl9jpMOkuOiVvPQ2YykbEbGG6QIMa56fSbvq1M2rpvpr7wTcarJ7q
r8VQ2eehhsmiD8p7JTtCg/qSZsMAx0X1ZKsn0L9xq/VO6UMm09bP6gj7DxbiTJpHqSfsztZ4mcwU
H1EYHbloHgqnEd7SXOKydYwXKl4yxOOdqTkG5+g6z8x+36Al3xCY+ZqUmyKTMVlc2cVJ2/E2CUyO
MLASfjUlg//8r3le5n7S/dbJtGMfexRNFu9URzH2qp6fsWXots9qLTa7fs9Bd4T+k+suXs1lam+b
Luq3IWweF5rMJHM8QHS8YDQ53lk7yZKBXbOdUhNSgDMTNphIJ3s14jcZjrs+T7KzyDWKR4RJawE9
9LMqc2elNHDwazNqjrLXVjlnT56pd74M11caRhkEpMuttCfYtSjGdr1iIz8YXIs8c8241KZ6VTX9
6i0jmHYslrTLGq6PE541WMRiVRlS3zWmYsMdLfOgI+OFxtZwNnYKobZPtK/ITnhGrtcLR9fbuVDt
Af6yH3lZfxaVhYyQS3HpVzPHRd/Qe/Ol5VscS+jPTRxel3kkwGPGX0m2nWHOh6kLcbWabmno3Xq9
74/CFON2rjiyZMM9D/0w5dmqt8rJd6v6M5/jcptFkKZGqWV+3JI4qAlSXWNWgBl0Ztu1C3he8tn/
OI4GxUA2OvLIOD8CJevWMdxZKAQzdHCFWCcXil5YO7fn3URTkyo5K3cNIzuMEji/XE/2vtZjX5SI
cvTj1Bp25QSartXYO2X62kqcZGsb+W8SH9N1PtvNOhwJgxLZeNHn1EPrXP1s4LX6qvJaW68WFfg6
rDzakhS+uBFW0R/nHHRQCwqGs8JsRuCd1kIwUtx0U3buuLHLuQ2GFPEHpQKzp2qMXoY6ZmOdmEtl
Uf+GdxwlQpV+NZF7PNTU8uPEFH4u4/aYTCY8Gq1yzn01HSJlrnad0SKQmHtxc5bWYMzyn4wjYc5j
VrcDwu1V0Vw95uDYipjzcrz2Tl/gWJbSUqO4fSuLyDkMWhr0FOmIbvVDDj3365TWQdNa2uvkFcNa
g7BSDBYEkQyzJ61TjYvzvDQdEmmyCOp6Vifm/rkkZJGOL6AAIW/b9MXOflfCc0/Pixzl4Kk2MnlK
GIxZddHcKtN7L2vGZkrZvRC2B3BvQdSvxwxJxxD153HGpy42cCfzzBYpQqLZe0XJfz3fvyW05q7E
1ibLvhYjPU/sxN1KM7sXJ/KUU7dcOxkBLbDfWZaK0TPXo4h4n1a9VgqN1lkZlSPcC1Ina6mtYm9G
xjsoh7qwNoVuqOfEULex0ian0X4JK9/tDWNfdy4RqfVsMAbiS8Sp80fajAc5kheoW7V3ZQmHVph0
5rFQXiScsI2jNv2hgtLTO2YTDG5Kt13eDbguR1VMn21rqqcy3NB4ECOZShfHj6LctUTkrvUmfLSV
Gu+s2X4hHTkLxmXhdWc/U1JtD+/65/O75zx7bybduKdztXRneGahJbvp1UDzCZtZwMdNxzEmdXu6
hJ72G71NAcOUTwD4YgSqkuPf5zTOvgKtJhCvOKdKulMpou/GPG/yHNMaNtqNruGsYqVzexGjfEUW
mJG8NHVwKctkE1dYXnaLxCZsQyJyR9iztT6v+xQdQtJ6NxpoOhEyPWGnQONj3Taj4ui6Ee2a1UL5
F6G5jr1uMbNeALvQEQ+9UVdkeeFdieuYn2RiL11q0Xaosp+luV9QnUgkJ0+ttRWOXQ3jGFZ4o4Ln
ZSUMyar0h5uN5RUPHMShIXjnOEzHqmwjhr9GT5KpxYRvWSUosMoP2ZvErFtEhNmxB//hd1ob6kla
4dcqbfEjDOPkWPak6DpTUaxVYobWUUq0WD4MxXpoJVlQo/HdEGlzDeF5trUenoxJDUiere86yXKl
Mt6e63raOptaTecdm0yJtjHu4VEM7fp5QJ9XjEJdnQzyodbC2019ku4MNfliqMwnkWWQHIExlcY+
5JfLRWZ13in0TAlZhoKUuau5n+PxasmG86Dv7vmC+1UJRAUvZx8UtuVrkZIzApPObhAwfA34zPss
DwkGjo0aPUfUbazUrnHiiBsy6qxN1KpRyfDSoPONVRAuN0HLspxGWdcvudzjhGdJHjAjRD2U5EAC
WvbDhbKz0dIOvpAcynfdOQh1gnfTNsnL8MMwIbZ3uRO9CuO71iJIGBOtQZhnfjhDSTA9G+lqjKZA
MO9iYecEx2mN9QtLnl0flj/k3GtndymP+5RRrMf8ZVmP9NnBXZLe/49vVOkGcIGFEfEsKWBuD9CZ
XA8LAGIcypFkrecHcdM02nFxXjUbl6aoHZmnenq9YWcKfWwdtQN2ngxeAA2OlcLgLQbmfqk4/zn9
ivKAdCXfK3yT0Abq4tIqabUlTNpkUqfsR4iMx8xJoduktU1Uy0B7KCz9t5Vn47nK3eFcwCHZzlnf
Ies3u0CGnYFrk7FLsQK4KqwVD6Wsz5JRI1ZVw6kOlw6f9n6d1KoecBpxfOLmXchmfPX2YlmzQlO7
VcgDIldcIofFhIHMNdYd5zCF8wOG+PZZvIxImmjUuyMzf8NXy6gnQHiq7ywJexHq3Q3hWVga6hsj
M5SAHVeQlQ5ilUJB+SmHX3ONA2pcleoNvQwKRU95kyW5jGtCbItHNMFw07DPClK1/BYu/F2lH9EB
wVXsERevmmyeD88NHyLJLtHi6Bz/MKDGXObGpdRxlBS1b5UdcpXpjNeVCXRQJd+mjOIPnkFlgIMC
OLLALmlU18IiQzMSzP9tbUq3WuwthLghv6BakVqlnWCaf6bkbYGNk1gbR6j224b3suwbBg6qOydK
tynk07RuyLeva3uNB2rhY6H4VkMXl8q5iLXy3irla4YHBGKNgVjlibDxUmr8kcGC5Fu2OCA2bNbM
66Jjbsb1wo+9PgtPAuebIwAKlQBizd5WvjVtfimYKcOJ5zTPo9A7eUvxqJhJvSc2EQRAKd8SdwZ0
wSJjH8skUMap+pmkbOvQME7M+MWXoszwk4yyh1LQvBmkN0yGFF8ZvjPRh0lv9LV9UZrhnjOTyhjv
H+d5/BkNnrKPF8qsDYX5yqpKvRGisYgqzTqy79aras6ioLHMxZ/Lnvex2Tr3pJQME8kc6o333qtb
OMDyMxyAZxr4RetniaF5ofHFqvhjDABuzxlqq+R7L0YxoQy5R3+sOegKS9+RaO901eg3jsgfmTec
FCxrt1k3XjUYr5aowvfn0txWJTMTI8xOZEgs0qhmYTlsKt1pzopeIhCCQVn3Y3w1K3O8jSPyQvKz
sNlOnJVupOYZPKFnLp6ofjJpBWzV5PB8Z6UVmm/e0LyEQ3gLGWoe4wTirSs3Zgfx9lkqSQ/imumF
53ZrLueK+Q3s7TQ2M26ZiCY1KMJH6QGGzE5Z3rJeHlLbyG6DBPdqI0KsKzPdQUUab22MKUZjgbxk
VWXh76jGbKTljrHyOZvbT2nPS94LrdBQoExUcKfKM3yli5jWtcmPdHrGNlU4L3EQJregk6tBHDtZ
45JpMt23BnUGBZyUlakhWZ7TqAzc4c1W0Uys8AbaFF1TbIfUgxjiEPCOZ0Y4obvU6tOzeHcAurej
S3j7EJLXMs2+LrJj3UQGXWHzG5GwHnSm84jNutpXcIJ9M7Z6gupwLhK1ODq6uhnizt1qDAXJuGy+
NArjDJYPYNDlWlO0IvJBKQXjBjvcPWt4QDyVCUrZzafJbtEOJBEOyEq6sXvNejPol/0xa+ugs74x
zbG+FAs2UUvmakjcqn1PM7RLUQLvXYq9zg3HvZdBPTLVykSDw0XQyP6Fbt/Ya9VwNwnHVFKv/Bgs
2vgejuhQQeiL0aZu2OujAI/KEve+r88SN2oZyPbTxSj7al3oFpfLcnSKAX/tfM1pY2Dp9V/xexY+
zF9Be1LMsKWGFIBJPAwf929MqjnES1b2JMpriw/MqI23GtjAsuN7ZE+W/6xFQ8O7SrK1YFAi6MqX
Dblfipjne1SXNk1X6nA3gl8xjTQO9nycyjZ74Enyh6vZ/4g28h9zPf5K9fi//ylp5H8hI2RhVP3n
jJBd9739lX1P/4kQsvyX/0cIcSF3QOLA0cLFTRJ/mv9PCPH0f8COs1DVQmRYGGywxvKibqN/+T+a
8w/MPWwdBp3neDh88IL/RgnRjH+QncvzLRJZsOvDO/B/wglx1L/ZImH0SkQRakPenGnqsNj+mRUi
BwyhjTmXO7MakbKVGoJstQ2MaHgo3u9MIG1a7M4ClPhMZiHisyfvKfW+DCTC7EVlXZKwu9p2fYm/
5YoHZunNV5FeRuEES5ibIrMfZuq+uEpeAK7FH/1VhO57rjF6FmCUmWzfYM9dEolWsnAg3SuwzvyO
1KEIv6XVQuLYUFofCpiGK5OKcx6PQr6lof4rzbTzpItt1Jl00QAYxciO0KeI4SrIwDXA2opg3nY9
ml8w0QjSkBf04jECohHR2oALkubFKxfSbdZeks7Dc4RUohVmQSCf7fyJ9o6YgC+mnf9ED/pNxoJB
wK7VyZZWAP70VjyADFBCtUm1GrL0XUXtVtkDLmEApUDLFitw8YNhNfqxEKDQA8Ewp4dV4nCBAyJT
9cpZmU4Vr6Hu+F1oFIiwpgZyrnKsxu4XRJC9oJTwJ0sLKtf8VHKs51NyrFd1Yj2or5HnVR9x0b+L
JMIM35seHVHY2IQBykTWlam9OGhxu5pjVmHoAr8xNTpiHuDRSamv5oXZNbWPjFGXd+5nZ2yh+ExU
4tGwd/HRzJE2uKk9okuCSOoGmSq1E2UeodlJmoB6kAQb9rG2KmejulU4FK8TF4cY0/mNZcQ2RbmP
f4LcNeh0Aw0TgXVpS83vIEuvXPWj6EqU+kyu/E5n4gB3oEJ3nEfbttRqpN1Du1dcJPZkC8+rEnmp
oazLZDwqQ7QRYLb+QK6eBAJWcs/7Eg3N4KN3hY6hT+cx1cEPm+pr+0rRMtK9eF9TE3eiyO7fxz48
KgiqkxjxfZ81ypbtr2ZYNjAdShK0KzXSZFGN5XbIykeslheaCt3QdkP+abprrxvQo1OhR1Aliyg6
kWm/EbCkhyT2gqFChblIT53km5Y6sKv64eShqIvAVPzas07SpBHyRiwKwDo3JoPqdQLqM+bu1Yhu
s+JrTcGgq7nWoDKNyWCiZveBB20ZJFvMLlsVNmaXUG0tf95Wb5bAaAFjXQncpccbLDMQ9ps+nA7O
TrWV69jwPjMcMJs6eoguQS0mtIMhSD6iNIUglXwAdKAJF/JcF/KGbv7ywjZz6qw6WbWdu4OUuBh5
jIHAIO5glsq2E+qLy0xFb4+ibj/CLD73Zr308IN6qLJA5mjEoS9cYxd4yWJklWAmaTfEDMqkh1Rt
SGzowyg99ckDEyds/Nn/AcXiOCAj+EMsfvwYLJ7J2NN2+tRWvlnO71nZ+hEnLxKnxfe/DewQhnGh
lo9MQ0dt14vsrG6Se62FGLmmZrweYutIKTGRwWiFRxsxxXZQKAeTJsy28WAnqxENHicd1xXScjxz
8d0LZom8xlrylN1RnM6yxYJ3Ll6adNyTikXRSRJbOWNx1peB7sQHcvQ+ezgdnOotk+OoW7tGmB+R
620gGH2fpxYivDTjvdYPpMUlTAZ1oLtdiJMf/m3JOmqn6grjjVqIbluMQvhN7XRAo/3O7RBdheGb
sL0RnMeoICOUAlxAG7aq18E5RVM5RQ/LUgroVMq+Rrx4oDTC7gHzf4SH4anwKK9FVFg7w5z2RKGH
qzRtMaDx5C/QfXC5mOCKEHlM3rLSu1LrfOx/DK7Q7pHgOuWPaURrj5bRNOd8k3n4KsyCRQ72BYWH
eoj5iF3hgqYi6WwbVZ6tSOsvEZ6Smm0O9zJmMj2RgsGYRTURVDLhnwCTICanq5blvGOI/NHX2FuU
SGNvpUoHDOkALZsbvnSJR/REBlU5HO0HFbH1FsuZRVcpf7XDuI11uFmQgvGCQJ5ZW0Iea4/2DvKY
gDnwVRTedCyQOmMsslZGnYYhlBbHJBZrp7WN4+AO4rWqa8Qg0ypTZvNX7mgXCG32VZUDgSMR5bRl
pfk7+6S+Gg1VMphLaVI74ZOta2+UzsL8ftRRq9vddi7t+sT3HHB14nPf6fJkZ4jXsKGOH6GhIhuH
wGAlVh30aj1tdab8gNfWhDdA6703Y/raxKP3a0ST5unFt2lwywdQ3SKDk+ZJaSznHMcmi4GC84+l
xids4k81EUaH0s1f4/J35BJnUShAkyNDkhHlmI9ZxiLh5TRFoTyW3mbCz7OLp/vcl+FKt1laMcA4
iHzY2Vl1wDmEMUxqbgYFM1r1nNtybwiYT7oOYD9kVU4PbbB3RX5R8x1BK0d9rVnXOPNeQtAZRoEZ
83rjDVei2b+Sw8AQO7srU/9oet30swSwMjIQZM0uML8U5aGU1ovm6M0RrzN3WzK2QHioG0dg7DBg
LDyeqpwDIUTkJ6BZb1g9QFHI1PfKjhJfgw71DRY8zhTFt0LQBjXq2GDI4Xa+vjSkugvnYKyMDsae
/s2cDe/RR/Kl1dr5wizou+E2xkZ6REvNdOkBAeLDOsUHcJVV7vSSuuEbFpkM89LibFWGG6QMa3zT
Q/vk1fiosq3DxRSHURnibTSHl5hZYDn17Tlp6/PkTEngTYBLqJFRvHnetGPPwv5VWebttSvWfeyi
3UGjXEVi1xdLx1Vkb6NB0F8acYYo9vhR9wPlWjezLpbX2TTCi+4NWmBbzfcIROroxoQXuFqskubC
ylKF8hUXHNxgmr4hHkgvV3Vd9/s2RFFLNBh1RKHMR1Cgn0pcjjcKMT4Ec0bbmS7jHP+ebe3dqWfI
h269VXqXzI6Wif+ETrRH9vC1BosGJcvbFQhluRgHJXe9VcuVxTD/ez6hgVB7ZbiLivBgjV2Fdd56
1Aq0N8bR1q2L39pmGrb2oEVrUCkmxw0bTlqH8ZEL9JVrp9mH2VQEYVJ9o2o0T0XoGYE7a59emuxD
icN5m+AFouHCmhytng2W7xrkBErsMCli50zRJcdRK8ZZq+7QQUhG2Yzj8KaBJqZ6yY1eDPsJEZ3r
xaArBeVyYnwCpqzdmVa/bmP76EltV3oR5wmkBqy+oL98UbH+KhcLsKcXGKZguWdtk/ArNUmzLnNq
qpH3PWAjVqIVnOzqR1EtXjCCsT/NeAfHiQRxPMgEM/sOv5kRc7KY6WSSmD8yjauGwYaxUZnO6T28
WKYcrl9UwDutnkH/qTE6al6hZcG2xbel14JsmjFDmC40F75delzADvimlnBVNEXjz0XxkeZJsdK1
CrJyq77GHSxPCxOZdtEHdX17lzhyn/RFO+S14m1eWHe2yE4jiPsujl7dRUT1/OEVWohStO2gC0zo
av9y5/PXqDAHgSUUz//Lr3/8r3rmPeqGvvt3j/z9+cVTkYWjSHeY3c/no3/cVWbtP73wX+59PqtG
lr3XWHSLRYNWLT+SRaf2vPn8bV6kZX/e97enxNEiYHs+/LfnPF9hfqrT/vZ//nzZ/9bDw6Kgw/sP
d3RmXoe+ifODZAgzrdvl1+ftPx953od8VplDsa/RGkBxVKr88Ocznr897+uYVTHZX3sWe95K9/J2
41nJz+crPn8Ues+g/PmrnQ08hyWZXCCMmJADiWRp/vTPqi6rjXSN/ND2YXFwrQ7fOEVnmBuW+36a
/+0tdsu7eL6U8Oz3vuorbOS4+IpBy+BijNnh+ZuycIMLETLTL5bRsGJoh+cPyHx49/X1+/NPAaCD
oOPDxzCPP6osDOLnA1jyNZApoQSqI4rEqMmX2sEpGftZXozHwcK2eP72fFyfTR5/3vm87XTWEODR
tv7zKX+8xPP2X17nz8eLZh73TUJQRWX37E4dgnKysyuGw8NBn0MsK22svlZy+QJalxypdQpTC488
CFfDckjrUOHxfDmaz9vP32ol7H1vhkn2vO/5w1zktQarPD4Uy+EwCyTjBpn2MMz1PmD+9fwOnj/i
5Yj8efP5NUGj0MHXVl0tU/95tJ4/no/9efP5n0wE1H8cUJLk2Rmet5+PPJ+YoAdeC+0ibMMXIc5S
WOzYa+aMW6+2yE9yV0ThQIcbjBevha4ns/NQiaupfY89Lcjn/lTBxFNzDdGIuwubCedfPcBDdFNI
ZYsBuJ+zv064poB8RkPPEqA9QBHRWhc31dIJEXtzUENL1ds5CpFMkDlKs/ieQMPAxiCeArIzd7Yr
NlHdBq1FTpiJNkpDWq8OWyCKSm7rnFaj7Dcsg9farHxH/x3mv5s53mZmuJ8s3bcsPt0wXMrQBVMC
KbTbHRjctpLYjlHP5V2ySb0r4hh/4f6h+62nNdYqImk3yrhbTH/DTdSFtylXvrZ19YHF5b0fvxKp
uI1peWWan4zO2eZFs2PA4OfMDm0zOxbkBuFf0B5HzKPajkLQqHdSBafPEj4EHUz+PoTmwcEgbcDM
A/7SgRFSUJjuyW7GAEphIBLt55hNr50wP4Y4Os31d6Mb9zKMTpouL2xo1y6b6QjGY9+YBztzyNAw
V0Y+bHLHPHVTGxDNFNQFtI1yhH2BLw22dml66Xu2EmU9amCQg7IIhqgDnIeY3S99VtzdDGJDRCgf
/eOqjfsX6mDI6zNTSHNvjm+t3BR2GsykWXajsy+y4ZdMtRc0PV9qT71itUduJ1Qz7IES2eK23T66
HK2eYXyOsJFV5HOp7Pg3v0IkPpcx3kMQJYWj3Zgnq0W0H9tqRwbbJo0tDtMGsG1dbIzMDRJ93rrn
Ec6x1aYn2KT7VNF3pVMRYxHCdhgWQ8qD05Ky143HYk42jLl9U4t3Opnu03ip7ISxvx6Ymb1uGadW
3ngXenmRcIQ1Nz3MSn72Rv46Cafuu0seVkEVQE7yQbHe8dvbJoqO3lqcFcgM2BIR4Ga8SLvZF2D7
Ek6tEk5HOp7zZHzBpjKIXf3YhuoNE5Vrl8AAxrOBg7tpY22bf4/iYZdM2CqoOFp3WInMvj1yYFTo
itPO86Bzm+LQWc7JcvNzbaSn3NX3dhefpWsdC+d1MiekEsnKDh2IIYwbmvgrhp/vcFEclaWmndJ9
Z+pHaeqHsqhPlWtsXQfXRYBASycx0KyGFVDEoR6YBSjrVjjHHgGzQ+pXgRhfdm/m+EOfjH3ctCcH
pmU06tuoZPFpOj+ccEwQ66pqbmoesmbGP4vYuPQ5251r71vxBbhirw4ulwGl5jgdrWW617eHwWBC
YR7VwXkA5m+k3e/nJPw26j0OlsaF8cGBV/6wxvRBR70yRty3mAJSvKxlNN+Vxl1CVbC3wo8swROn
UreI24Ky3vfYVOuktFtadXHrFnI0QTKV85hL85CguCoL89A69V1xo5cu7KAz5tRaOA/E8HhYrfJw
xwpFUwouOsmLzIfvTvR7boHsqwKmY3MgTImvNlA4+ew5vEdd/1HJ5qg7qY9XhF+2Oq9A8JGpf6T6
GKixeh5mVDDYzdRIMlJVfKmi6V4k1ruX5R9J2tLwiwAxyDus6h1jy3UP0Fm2xb52xqPMQ6BVJnQj
I0dsvtz2qqCOkMD5jvgZjf2bm7Vf6BsCrRQ7IuYOuXZCK4iFYnFqh+ncO+FDtNa+YRZi1qc8pMca
5DZP8WizsLMpWd0T81Uq7U2HSZXMp1HwFav5l5LmQDKB8az5pvAVFzpnkqLdnCTZCS0M8tIGgWwP
qREFaeadIdXcuzjfSCwoDARTUSUvyO6udu88KF9vQnOJQhSvJvpkJ8yDAt5UqGiBUMS5l8qrJeWK
vMcz5KKdiTZs7hYjKWUvM28DQL2Fzw3xOcd2UKzth6NGQdFGhwLmBVxpBqPaPsrDBwLHi53rwZzG
fofpR4YJRWcFWNBtVIDLah6xMulxRHRxyYzPMDGC1IUb6nUoauLzMCRHTKOuAKNfjChhKp6aSKiO
hYVvil760cOo3uKh8onxDMi52KhqujX1MBAiDdS5CMghPKXjh1L3wZDdKzEfSt3diX9l7kyWG1fS
LP1ESMM8bEkAnElRs2IDC0XoYh4dk+Pp64PSsurmrapM6+5Nb2SKURQFONz/c853xoXnkxp+X+JG
/irT5FbQmiuKkewcYMjuoNcDq4xADMv8QuvDRZUXjasgGuVBzWCEiY/ITZ5xNgfSmg8M0jfFUj3W
6XgwanUN40MRwg/9lJEGz3B5U8a3rWvgM3EVRDgr+xMyVjlAR7DwWSfmBYULNki/z2tItgDde9wS
WsG5fCzPRRWHeZ4ezakKsj56R8T6bcb5u421LBLVAbjRanngmoZy45SPS1q/ZEwUc9cMVbe9VMXO
A72RPavWLgVX4k1399PpXqb81kaQXVAwAwuAXWwEWv+jJZyFcaPiNrqa1KXZhn6rvEeroDdmbUsb
7Ed013sriud0jg90SXAk0X0tu6KZekazh0vCNn6duI7JS+PWb3UTATVJtlGCep4uR8sFMyezi8t6
IuUg1rHwxaytbU3e06E2eVISeoSNDVYopsxLmFg1VzIgqlQPeMWO2fxwl+oWt2moFZhickaISqjb
8yFiNxHtrL4+p5YV9IfKsYM2vuCM2Zj28Kih3UUGW0xzPNpGerPMx04HCeYKv6nzoMjNnTnrwaQX
AcYdfxbzgfPY3lZRFiy/NZlcJqz6fXlWo4cit3YyP6azfajH5tHAexSXK5rvyYOzmHk3s7duilCP
ppqHVND5bbPVmzmIindJIk9NwMJC2nKTyRflfGIwLUtcB/aynezjDL+xj/RDNchL05nHdgKYFLU/
OTUX5nGGfWrhPnd3VH4CqV3XcBlInmgQ6ogbx8ekqk6y5RHfKj85TQapc88LEbZ4qoemYg4+h5Di
Cg2UcmoyT2dc6c7bOk92bQEmEe9pZbL9ig8DsB3ilr6mN3uPHumq+nRjXL9aGpRMz22o8YBML2rU
QVacfM+NyI4tD/S0QkJtrLtNjYaDRlNb0aGqeKERB+e4DkESRY54wI54mmvEBzn/GrLl0VZq6hBf
aQQ/ykTb5YN8Tu3lbLsMZplj2hmw0Gwt48iPHdgvzbAORdwGQPXCCQYdEzDGzFcyHmezf6v65kyU
l/Uo5ywxBQUgIZMjkmTKDRr6QICMhZ01hYxPtXr5mWLjJo5TCxWnp/H3Ni0QPM06VHBHoWIEkRrt
0ijf6RhkTIXlO3+aAaXHSnRQ4+pStGy+ybMycHoZzG5nURNREccDnVrXyctS97fZbN5n/Exu5DDv
TELUPd91cLQMP4Q++jR9Bj0HnpbnYjdRHCKP0LWCcSX0qOyUWTk0DeSNpb10mdwSC8Qc3fCFo339
runDAdreHobCzjb+YJrnGyo1m1lyMjL5mECcWeL5zH+IlBIf1ZhbZcVz5Tw+V+grkmCHWQ6lYRRh
UqNkOzQhexCmZzQz2wqThAh3kcNb7f2FYnjhLbg9KA92m7AdHgpm+SWpyspWfMuYT6qLDdudwiG3
fKtXiLiBemrUwNAwug20L5opKlz7UvMwmpcgFXhVYtLgMLLmCiBYNvuNk3Ml2WfCMycdRg9/NE7F
Nu9FOKqglhaH3WvyNJOa6iaeUQKG25Tt0rrBjUHh4kuRcUZxtaNbYjXVh91goUAZ7PHFgeWbYW/k
R5XhK/Oxr5VNP467xVDBb8GznFuos5QiLDKciK3qJIf1JjBmI3DckyUAXStqgLUwiCxvhxY2JlbA
enxkUomfAw0FNhXekkNSNEdtqg+x2x9hSnteFBoFVDhDO6eYhtdvuwAs4dIOXaj9sfxKp5JO11vk
ATvXjZ0g3KC0O9Pp9okyPiVa8r7W50aNemtdtg1sbuuGVZxTY0OovJVYZ0f26mImjtIHhQWsbMag
JZ9nEHYtHq5U4C8S6GgZNt6SA07HNwG6GFupPzhFQG5lR9JXdv3BZL+osT5H5nJz1IzqBJBFhXOO
JBRH6zmu5k8Iw6/54B3VrntryodhPR6pxlPBBn7omWt7sERVeZvIps94Ha3ZpHMzu8Wp/WAncPda
BTsvN1CWXeqx5/to/FIkLO3iZBrGDzjKBzgvzM87zfh7r/1MqNUzdijOxNRHbJVsohJ7l0/rMkZ/
Rif3mateVup8B8/LVtgl9aztrIBrB24GgknKJGSPcu7Mk9bVAZ10F6tB8dXGjdQ0ZAE7wGK5E56g
DWOXpPp+1MEimv2+ETkBqW43e7q/yManNmIXF/HO1WcOLvYjQ5S9iaNyhBNYsTQbCYTC1gw1OABA
58IBu08FO7OEDOoYOwIFQ25vhtVaaRtXfEK7SrkMi+lnxQ+XrOvEA2sZzLDXsUJW7bazmcroxt4s
sAJU9ZqA5bA8B+sPr+wVH3/j1hqB3gHj8fifnXW8M9L+BiTfUB7iRj+svdc5vL9mAE2gVFTiGVci
P9Hue/hTdC0oQYGEWPcGAygEqfqYVmWmBt+ffn9I1t8Eyur6bmfkwFJzjIALTE+cAOsfYUVY5YdI
WQKSyg3PbhXeIDF+pLk41XeSWOH3+OMv05D/+r3/aYqSjslPMfBCFDo6NjlivR/NArieyH90up4f
rInp0H8O0Frm8ltCaJI3hFGSRiyLLc28A6Ecjsrg7P4+YTMFWf2/T7+8IQEvXbscm/4x8/ke6YwW
h3eARp2v1vQYWM2MrGRde1lyX3drVqIvp/eYrkdQuoQcpzGzX/Anbz2lHd+T2nMPU12MfleM5d2w
+teyBoqHjkjBeqOKt6yB0FlH52VyKAsAlXCqo0QFtTt272mpcGHSUHb8/mWCeJQntvbaDnN5EVAz
uAG87j3JPNe32qI4fP+1PjZ39hztTDyz2zkZhrBTbxystdsy9R+eyYENh3uOxd3NdiV7qHBGhXp3
SDDJzj0knAZvDuH/F8WIfaeBBe4IvQ6oXoYMNy4HD0Q6XGjFeMxFwX7FTv0+nqLDCKoMfyPQ2yYb
D5JJwJNaVQXxleaT5gD0m8XjpqDIZ+0XmXnEXS2LSnumjflOY0pRpLD6Wr7Du9aWT5g8jQBnaK/b
WpjPs/JsyP5Ln6S4JBp22NIqgetF0QcY/pGmsex1KlzoB4W2nOZyxK+o5X4ccVzttcbv9eg8mGto
JfIbQuYlC5/FgDPRGI3mv3L5OnbzNvbQqs5Aw5X4WKuw+c7Ev1PQbelhpH9p2lWcd9ZJ6Xasg0hD
PL25Ll6EoCf0MCtEK85WBQeRM06dViAwsqDBVVDDl7NMFgxP38XkR6ZafyLIGEKRAWXao1/yfY/W
Qa2XB/IljMrkQXaXEUcGfuvTAtG9Wm052YJPEmtqWYc97oOKHmPqZrfrctW07bHI7nQOIxxnBJyn
w1BUfjFyLXhKWI/UgxXDQQPTpMODcEUSqCRRGj1YYNDKge2KtvdmjmtVFRTo//GShLljHCeR7BUm
N6njBovahSOaCsNaRoFyXwL0db5sTuNoK9d6eoVDyx5cPLjYWKsFVAUw7gjxts690Ma/WHWxn6lE
TZX0QBYUtqLw6/iHSWIfmyGhTtHtc83bigolGJBGwgq5rX60JW5/DAs/DOOBIYf1UUYfOfK8Rgog
PUqequrBputgkKdYYwpIinnSW19pXjT91BgXAgL8aI+KDGb02JTVKQnNkiFbWLtZqD5n0s+S585+
4LXwNoj8Zfbe9e6ZB2LLhmViiAagVQ5PfcXKrr1n6epgsQKX2qDCdsJe1rAvf6OwbgsFx6X5k8+0
F/bSJKALOhPMF906Ohi9uvjN4r464liGnyhOUnXPlS59A6yJNtjKhiJekrNgHtipmwA5+8PcmJ+z
K2Ed99THRwbxc+2sG95LcZ0M92yZpF+b20TMSWj9O3sk5iuMGFuyN7grRPTSa7eGZ0zvAT3oHiS2
oN7FFlX+WBF1xd4iXWHW7zVv5rrNT/KUN9UIHUXnFGiCa8iNbd9p+z4DsIl6hdOsc/gqNaNapTB9
NxvuubagsBqk8al0rrizlQfT+aGyV6nHUy4EJ4MJD3++HTiFEpveVKnz7Er9UMYdIOf56NrtXZKd
WBJnP2ZYzBI5BDVTWdc81KjvqgQ9YxkXz66fScBy4C4CS213xaLeY33aq+JUm95uydXDwuU/tDm2
VO8t6zSGrjP98f0lqeV+5Vf0vh17tMmNG2eqNzYn48ZnmcnNPTkjEC9dsk/xyKChlwuna1qRlqdx
+Gz03aLvgNyPLKbxfb21NX1X0Ns5uhN55j8S9Rm3R0ypRHN1lGtkrpnMa4Gdlo68X4CPpqdm3tI+
ajZ7C7SocSJMCIx5KF5S98PNPsb8K+P+ECrcparcAZq60U4L8ancpJw4ZMFoZvLyA3E/oC3js2SP
ntHfVQwvxjgdU8GNq0YhRq5w7HVUEpPG81s3LxeQ0OeC5CI7jFGJQoLXu3XUoJjWe1lRHkEmsMpx
mTdDYH1Y9At1C2sYxiSFcjCb3H5/iSYXtGN989L253Ey1Reiaz9wY6KPimvjLFcjV8+1qZ6Y1lQ8
Lcahe+rolzImBUpUc5mNyieUF9J2gWXG4mrOrgNehhE/Arq/36Ta3iG9OLiPRXb5xtiI8QFypjI6
L40kE2B4zwPFzSu5/nckO+/RNSZxdJxxZgmz1J8OI1hqP/YmyREOefrkF11Jw+7AaLm04YRYo1P8
8pxz6abpp9eQ6s/WvzBp7J7m2jwppZ34LMMMW4uLt9j6L01h64J1X0Mq7uJTVGc2pgUneXdz7/j9
N+wWO07nmc1TPXOvuI2abCcTbHY5YMZy9Lg5FqPjBD0qHUd0iFdYyZ3n1tXVq+HJJ+zN10I37Eev
E1TAQUJGnm/aj7qPDmQYumeG5cUlVlXWnZUllFMmvC2rWjsvQo9fnAX+hHQawjTtk2vbA9Ev9xcN
GvFj3FvKncGtHZTVoZYJVvxKKZ66rCqeUnFSgZ48fv+OpRp9MGuuGnz/WTHa7rkp4geVJ0qkOe1R
OqN3AcfAsWD9jIOadxG2Mm6lYv1Egfockjnrw2LJSF5W3x9VLEsnIQnEZG767CqYwDYRIY6ju374
/ixW8qthtd5+UKpp5mk+/tHJGHUyI4Jva4nYmg3lqPQbfjUUamlSBW9MC9i5WT98fybrSN8UcVGH
ZB5tzv4WpsC+U1jmOrwhqXfhumCyYAJ1ZpPLUrb0hEvdSLDLJX6CMoBYIGb56AzEfnOE/+1YTh3o
/3jkQaPs2Np1z9+/xQbwMGZzd8sIqWUNJB0DuAGx9pUlyy912mTCcvYc1m9+CZvm+f+cF/j/Yvz+
J3v4/wYe/P/QHa65uLb/d3v4FVRg9zMe/ske/v1v/uEP17FzG+DbVSrATR2243/6w13nbzaEOxMW
gWq5gJnhWP7DH279TdUtOsNN3XB1l3rG//KHq39zVMcCQ/p/5Q/nu/mn+IFFlyjWdMPzeAG4xP/C
DHQKbK0mT+uQ1Ahb9o4WzS7A2r1tmYXiGTtF5ScxHJDVHibi9kHT5vPkEttWXRen4fSROtVhXCz0
fv2Ec+8qDa+m76Z8jhiw/umt/R/QgLxVf32tAExMun1NG4iu+pcCw9o2GgvzLRZcpz60Zb8GlHZG
9dCa8W0iYWMuD72j7P/1F/3vfdrrz07TTd3GrE9y6K/+eYoNJPbSLtQxYRJp8QtlYF04xxxri9w+
ih73p/iBZ9Zv8qM+XPLCeHIPtgFohu6YXrXBadvVv0PS/vd++fV1cUEhCjvAI//q6x87YXVQvLqQ
M09IVj8oY+UKZHwCBz2PbbAgCiiWuZmAq/3rt+T7ovhzZsXiS+vATWxIrhYf/1LkaaEjkgClFFtA
5G2a/oDov7HH9DZAlcLumYAQZMxGWjmwSefiOcbZm5rZzlqbmb0p+UKItRgsZjQiiruLKTabpkdt
lgjNy0f9tVjDy2iLS8boxqAvpRQFy6qhPxuYoDvgyMocBZWtbj2BR07VcPxyBa+FIiV7iHTYqd5L
CgIgd5OtPaz9qY0/Ls6LK4FD4ttwV0aD3d4wuZ4M1dmV0l5HXb6orRf++WPjbiHOn0Q3IAjU1m9L
NAfGwuw63WnPPgLfN7jESp0IMXXsx4ZHXtyryTPX1qOD1Uucebb8FQvIGGPThgMEw427sr0aDo+b
/se//oFo9l9TRPwUbJ0sCVep43BJrLfOn3jMma7qWuHFBeejR5kfioSG3sduPBFSR/lWOt+JwATD
NGfru0HmErRYbuWrjY7vBeh3pkquH0VxI1+0BUDW8zqEQUb92dFB85ayda83kNgVslgaBCOwDkFW
+/rge+bNO+ar+HcvcSYsuyJj1p3Bul9Am7UtUI8i0JtwLt8j85qm4HamgMyVLW/rJJ/eIeBEevqU
p5dC347WTS1/oSv3ePGoDQKpgfShbOl6LqoD1peEyl0wV84hYgfUh7I661kgVdKcdH1sccHCiLTh
wE3+nO2TGjcBydyDySlfvXfptkkOQ32rKp+Ni4ci0gVA2SNGnA1tMWGrbmwShC6PTwTNnd4d1QZL
qDx1HMQ8MHLHhpO+3Ap3bfQKHBrd+H4a9sYmae6tEqHzIGvc54l4P5m3XZveuOjS5oquM3uP3fJe
zlR9PsXpYeFdIquSavj508hfmvNc61uFPAvAxw1ec226q9TGjVfZnewxhDpGu5v4DcdmcP7Nuspq
9teVdb18PPJneLJ5RP21hH6OE9IZYB1D1SLc+OZMT15LyeNSEQ3ZpIaysWljzGH+5/JCaaIvdHr/
9OVixYL4r3Jb9Hw3onzbknVnRmGlo3HoX2wctcr8VCkjnVF6yEwYAijz4XGrTW+2ppNz+WLHu9UN
de8ND20Z+1h8cI2pvhTGvp7xMEcm+yYlMLhe5+JLxd4iqTbwii+HLF7pknsBsx9Rc4ZeJMk2jQVt
aL3PxFXJg1Fn0vJsoZlRB2julYqjX3zP+s9lrYy+6tV9Lp8U58ErGJzv2XeTmEZhB1NAR5XLaRPS
01DcMAhunNlnLmaaGjZDgBBgEybKZg3vwfCuYDpcsa+tfVncl/ZF7Z9M+Wbmtw7HrKWj0ltvRvqr
b5lDe5k/Ocx+qoW8E2N2RogpyrQi8Jm+zyVks+jfsdoNImj//Ny0SX+5uqPibnVWfvk/Lw6pm2SJ
5ZRl2CrLz7mk9c+hZiFIabukf5K0UERlwtFM6RhpSkA0LHsAG7iIVQRzTcqzntR3tZ8v3uB9OhGu
P7bRf0SWTvmLMRwtEf2iI+xs6XVHLoN6F9v5NaWju/prs12fgI5zGRtPIwCWTMa7odI+FVdh2K4k
/6bRmU3SSv/+88OJPRVJSrZHlmsYPLbXa/3PSyFLs5mmGA3dvmh5QJQQJxWPY5JC6oxaMTKzw+9y
xbulI6A3mmpZrKKBDgs0AtdujuOcwQisWfob6zf+n5wJl/mpJNpFFYR8IMrNK1rOKRlHKG1PGw5I
2X4t94mdB8VkXMMmaVNUysHLMMh5xrIjFaGFceQFIqcSQ/+oYpQyy657ZBwMSVXJHUWCpsjMjVOU
+zbTAmsl5F2LFZdXUYzEQUPZj169V534eRHkbF2rDaAz4RUyMgaL5rmZuaMQqFBcVjSf+g3pW3F9
cVmeE0pA0CE7YnjDxoDsp0L4y1bUH/wqCuKMOaxa/kq/AgGrFQ1Yr5BA0TId6LBRjcoROzOWcauL
fIBQCsyifZ4lzWetQwlRBKjCsmi8jacBo4RDedcVVT+6TWluO08pTv064XFTzXqWyPf8DBQSzvpn
uWbzdNXNHq0MCUF2ydn1XCo/Uv0hKiz9wdLdFzChkIe9pMGSMJIfL9eyFpiROH8KE29sx+PadLNt
pli8rdZ06KmgO7IIhRy83XumlMPDNMjXQTPO1TJ1GANhqRGyQ6Rq429nyQ0IagJmrBR3pxNvRgmT
dzaGaz8ZTdi0df/oLG2/1ZPe27Vtgvaf5bdEV19iJLVPRCnrzE9oEzvxcDTRxTSjI9enjtuE85j/
/dk86ApMuSk5K5lgX9KnX9WcDaFCguGzzzN5KCJapLrFokIm18xz5nYt11H8NWZDts2blHhzbJdb
R5/aM+muVzLQUZgNggdGnfyUrsR0Bp01LIZEohXYVB65ZgueNt+WXok1z3GPJi3QeA+7cld13u+o
HZ2D19UU7eShaDJvp5H5IsB3NMtW+CXlKEdNwOwqdl2ud9zjho6QlhxjWzA7lQVPX+tzKQAkL7S3
GH3yYqpS+gm+CzpBqkdrBNDk1OQjc6fzdsZkMEG04oNVWfMWRbknY1TfCzgnjPY8juTxJ4FZQJ2T
DrlwmnvCB/QnKmkFG5atJEg4KE9sPKpohoUY3c3Z3GiM1UCpDW8i8g6VahU+Z/fXKXbbAEjWCoyz
A/zEJ/TY81Tw/IzyCmRo1G8T2XZ+hF2idpptFQuCnYvnhQPUXKBEX447TNhistavJgPB6wt4LK2D
BklXPe/2Ke3Gvl5of0h11HbZOCBqrtuKAlFZ1IZG0djUMWy1umMx6w/4dlOeUQOllLpRouQa3Buu
yWLT5PFtpjDBT7CD+JFusZNXy8+On9PJSxhQFvkoaJ1SyieaFaZ66K/eyPKTd0RCFbO04BzK37OZ
5QdwWjATFuVYj+oJbUwL8t6DyCmpGqyV11Kn18/Al+hbgwkqjIdnFY30a0TjY9NJYuil3zpse+w6
pCEcjWlZwEN5MoyB0qaoJ/vEWHOfkegpTsogVLdkRbsun7EfmkE3AK6oS0ywZdy+uRYpGdcwT6zX
WqC5LjeVKP0qLnhsGs8Z49gmat9Gwu3soxDAvswcMVtHVulKgZoymSeiY4xHStzwQ0z2z3iNQFax
mZ5XHUfI0MqHbDf1j3ma27ulkgZ3Vu1s+wW9zeEj8KucWM3MIjkJKUgrsQPMmsYHfGgtfXNsq7EK
dVCgmTKA88Y8AvN5GkHC0NtH0ApYOj8mLQvnBgXM5EzhZy1DAfhgm6aVBBIBiW0nrufWIC1oCpDh
CZo07vAeq83QpxtLnJYIBobeytFXXYa/0iOgk3Q0dKe2+O1mPGDj/tkjcrTRHCpTc+BQkLm7Q+3E
xNmUD9JFuT8D8dp0k2CXnLCUNIcs/f4fFhxkHTHXCQouz/GXKnmZG3IkygTfwXGmN5ZtWJAJMmJq
aIbP0S7Uxx5vCX4pxI12l8NbpOo5oUJ+eGFLQrhkxpemmOlaEoJXxCZDjjlqCGJoctsRssJ+qjC/
MoGOMT5ulkVQQin1u+dSn7bUJlYsluTSa+lzwjLUQaXxbVN/mofpvZBUbjmUzjaTiA4K5GaVe4HV
vzoIowGlXwmxLXvtORr1UFXGhGvztyVjxRfOclftKAo4C1F0anYfcvGQg1rz6syPSpL8WtQKsZ6t
Y2JPnCgUjpBTYfK2AzjpehtW8FgMCNcOJ8e0VDdx7ox+WaMxiRKPsx6dCvbbarf2AzogO5pYYP3i
oeFNQNlRtDb4KqrtvGwAjeoaHpG0wyLeuu3VgomsKKnYFtyv26bMqUijeHHy+sNYmlRwug2k5x5M
psKANRlH+wIxJBKqcTFjepDBI9FEMAtKm2Jj2Nk8fzl4mrS8nbWyBvO24oUSxVV3rhn96OjyoiN1
8uhqQJJJvlStUJ4ImXF64W1luK8cKdJ1bgWjZwL8nn2SRXrKXAPWTDsf5gJ7StQtKxl60daxLiG4
UUtOvfvbk2Z+jnPgXP1vmz3IWTHq4fz9GfvsbEmUB2ERCk/U3mHVD2ipUi+RDWjFaiKcISptjtKW
AbmDxyiKulNVq89JrquHoqaz8PtDznb1Grdjh0NBKBtZoHSzTqyXSk/h6/rh+7PvD22Gi0RVueeX
19YUmCuqWv4BjVVTVz6SHfRdoZ+mLqbFqXXBYYGuxZ0N2YZ90F5tIlAGMkvPVfeBH8S86qnQ6TCA
nubWDpJigzHTseEDJCANj8nM4Tcfl+i4RO0S6G2JoGOagZ3mNbY4xwuthERZWSFUbzIeuZdk/VCo
YqfncX1OSuCcYxtTxz61xJDt5gSHmhOpR2tmHGfdjW+UoKQ37kdYvVsFEvaWEDhat6SPeCyRUs0B
in/teE9VHysXp0lOmUJuX63zn4O3JstE4mxmBlP7bNJSv+P2JFVYPFc5rKOJ2t0PN27umtEE7lzp
aIuVe5q8gkjX2h6httMPNR67e5xYAqrNpF2oBeyvrEb00DaoMlLN7jV7nme6zaAhNtV0JOfwWfAe
kHKDJgrK2qIXDVgQgvOxrOTMTMz6PYtk2nuk2W9OObgINMiBukBTU9f2sxy3uCfjnN1SwfPbgsCI
EYCVVoE1OztV5ltLNREbUc6c6Jaz00BJTKhtDfJuudJN2h3jRJ9Pc5/vnE7r7rnlnd3WYfs1KZ+l
SnPeIGP3UjbCueSOWu2zzPgxyA9rcXE65hRkTk1D4FBgwVQyC/z3LNCxeEQKjAe5ZXbPQy+5xvF/
plY7+KVsxiesjs8CZ6JdFG3g9ExMBoh2YcajICVkS0m0d62M7pHGlPhQMRJj2x9BARNCbEwzfTWc
ad6lGQ163sh0TKYU/AycemcUMyeKF0zP6qumGvbeTH7kOQbKpUv3irxR/yGJaWi7nuudQAUCt6jP
euG8xB51fu2s/hQp+2JVvi1zBWOZKkV1evB6wyOKI69TrcWBEZ0mM0XBx/ufFOWh08HymdGKyJxC
bSKF6U4EOdl+IiXiruBmB82fXESsCuaI6ylJaOFCW1w4wQmnbbr8yl0YOlUQt8tdaA8JGpTfZUil
Tu06yDATXEAoqk59lm37oeOk3bSTRScExAwOqW/LKOhh1bFHLDXpj+iDDoU7CE/ku6KSbCZhQMGN
vs5p70+jAS+kUJpAjFRvRGb/xzyGltBc6uBdbGrup9HJD0d/j2VeAw0d2HHr6d1TOXFqsfM1TtRs
tzqdHHl51kdCzXAwgXDJvTD4K4Y2ndVe7BcJGC2hFLovxvcGdVZwwtzq+fTaaDD1qqR/iHmvukam
rFHDJxvUDkCgpfYfbPmOXCguzI/xiDEIyf6tqPIja7Xc6Lr+qxr611iXZ9C1eGSNTxXIWTpbG2nG
zkYiP/PTZOY1qziV63jLc4hDRVjWnR7oczrjkFOfhmy6I1o+LVrNtiGPvrDT5Ztm4hFMp2EAJAlO
FV/akUS1nZJQFbjIBU/PRqvWVwTPg5uw+mCnTKkjJmjM7H8sXxTT0KGbeRxiW+s4sctfSLbY5Uaj
OUQOXMGwPe7YlkkMFi/xMr8DLH2zY6RWACJMNFkbXdB9q8ExU74GgxrPEky1oV1NzX2ZqvKaZToA
9AgbApJ6I5HBsX9Oc00MYXk2tOg9dYtfeErYayxuYFjKV9RHlG4uILWz5ZduCh+N5bObzKcZ+Xno
qmxTNt2rYeX3xqIWvbQArhY1qbVx+jTV6ozZeDyKqFyBfQSQ0t9wMu6RZjwUbro3mq4mv7+MHBp+
mRRTb6EM0IeZiLc0Fclm0rPKdyrly9JNbmQbhFhMPCdh4FfFn2oePU4gPzzT+swMvorFIVwpRzwg
vJCnOc/vuC4DVwdMYCvVvfbwa5DFodY14zTOxGK/tMtngX64HbQnz6sxoeOPYMtSEHUNPcs9ibVK
3SwPrituy/JYKBYTLr5eIyWWH7ZqOhXiudQ4PdkUYSh3q35tqRPa9mN1UyQ6oEJpi9NNZ7cZuQJ7
7wXWx02xzQcrTp6tnmtmWbDJLA5kWBolzJjMDV070JhfBsFt2FASRaw+ORUF2CAVy1DF0zspE5gj
2fjcJeldQ8DcGjbhFZsa4g46aqMXr43dhLrNtllfYXKcKbDv26eG3lRDA7UxFGxvEtN+bQv7l+nS
ZVnr/eAPcAsVAcivaCGtwJEtVWL6ve33wBntRMfMRMx/E8XVGKSSGWtavjNVryB8fGqCraXrsmxI
0W6kShVPbiMU8DzFMdEOW+Bm/ByHmW/D9KgETsCxGhOJVdy1cMp3Xl4/FUX6zGOtDuH3UxeuP05a
y6hcdc5jmbzFhGzYzv+B0cr2o3Hi+wdkNE3TAWH3ZUbywaeVrRFf4mEAC6mLfXAMk1P+CiNP7Ktd
iGlbivxc9iWdG13201GVLw0mmh9jY9lA+LC3MbKEQusN2UMuwmoIIFWzj04g2OhJSbRA67denWOA
qmHL1H480zPEgR3qN9lYW0Hmjgf9Oi1di0ICPF3PJVGBOpilzpwG8A0uDneDJXyXi94h4vlKa0xH
y/Ty+f2mR0Z7yETz4FrYJYc8vgicjogpJIlYIyyHcuEU/T3MWnHiDGXiA59zX8byquoLVWGZcXc1
2W54PdlOp6yFUz9iiaXOWyu14DvGEAWliXbTdjcpR2DU1ZcU5s+SpalylRXxGto5ww7Febcn+cPx
ht+K2u8MT/0BYvGHNV656rHGqE9m7WRbinDSSn3KqvGeV+nNdICLj+5Pq6IFWssndn/OThsl5vKW
gOAawFpAnpK/La45MTHXaH8NRsG6lXD8yMQxd6K3aqELBtsJ/NwNo1oOq/TKLsnv/yDvPJYjx7Ys
+ytlPcczaDHoGkC4JumkU09gFEForfH1vRD1yiLCkx1uZT3sSVpGpmUCDlxccc7ea7fyAiPEMytY
5SO+oR9xQ5msY8/YJM2hKVvKh374ZebFM5+prejVWz/zG8Mhf5ZJ4xDDeIel4lVvhC+lLY8grzvb
6KOQJsfconhSNlZZ/cikVSyHO2G2XhuT17/Ko5pCEZ+EUhL9HFjjez+21xph8dAOE9wiKKodFCRA
ORr5SqmomS0NmIDYD9FHbpWG4aqus6cKIyNbsTb0qk6ebEr+D0HZfMZG+hBL1S6KiMvoEcpHwcFn
tTFGBFPNpANrEPonYRAOpYAkDaQSCj86bwauCBEqxyzqb5imeWfRzLkJCFUFRDXJXwnPbp1cVpny
IuV9wE/Kc6fKaQXNSjOq16i2CLaQSzCO4n4kUwCgRWkHKW4IyskehojJHz3TVx/riB+eUICVWxzn
MRvpISmpyWDvHciDIAVDOU6DeDdlHBDV6L4d/MMIY9NLSp1So1UrHL0ywyHWPmuadVH2ThVatG9N
dl511e+hByz1vXHVw8FmAjA3vvmuTkBqQgXTIYHEWC7nr8HMb4CSvpRCucl1OIjzVPWubrCvoYzI
xmRAlYINyZYQbamycdWmRHiZFd0G09DIiJkQ/uSbWi62YUPMN0F4VAQFQINl31yJDAewpnfjNH7q
nGxZebDt6XQzMxwBlfqYJqN8o3LkcSWVfoaBjz7VJ1eKpge5o0VBXqaj+v5G71MBZKp0H7DkOwK8
k6aTdc9qU+gZck9Ls96TxBRS9m42vWqEqyoaf+RxeKeK7XaZT3phkeHFaBr1XJDtOc9XDQna9lxd
I8tp5AmuL4F5g4D8SCz8RyCygi3SGyfS6z7xOepqDclxg6G8BowAQMr8KRFUawFB70DY90etIVOj
THd8BJA3+2kJmx8eQVY+GSISOmLrA1cecyCiJTI5ocYaww7EKwQkmvVw05fiUWkBi5uI1pwA2nhO
U1EMnwrNvIL0i6waEKQxF0/LC/N7ioWLqtOCUxSA7hilD8OIvZpaBda4O7BvmJoqg1JimayWjKeg
AtMiSSZQyfjNGkr48ViBYpE+8uJezRR28NYShMFofPGDDzWpr4amxqwlqO1Kbtft2BRYwGRiZgyd
lseKGtbgqlFwlxt1wAxpNLu+YNemSr7d4p9wjFnYG1B3uw5s8lws+d5jtYWO/9X7Y2RXNannGvhg
O/uce/UpsdZZYVLLESlcj3KwE5LwHgn5u1gBuMxOOkrgWk8+Db/aaUFcOgzMhR1gUTgCtxNBL0qs
prCHVB44o/wgwYAkMyCzjtFMD8oYx/ZAYd1gLyDoZnSLuPsTQlZPfI51qnw2N1Y5PYSgY5OCzON6
Uw8V5X9DZrtpMewh5ZGECAxtYAcQ7ccm+Mr9wZuS5k3TgkPsL/lt+WemTEfZQFvYL4nFXdNybu5u
6tronEQvDqrR3HdpB50md9Uxvu9K5T3sawIcVHLvC2JC2D0f0k55aLWcTpsRrgezZisnHI1MAYBm
UudrXqaG6DuULlj6WLVAsrGDpx88aPI2HXpK2oLyLmQtxm8McqJF1CLVukECRCyyJ7GWzGHpK+Yw
ts2Ug25gVYcPPY65Tvi8S/jYNKdePZcSpN4XP6qVq3Yx76QRgWEt6kY/uBVrQIBawcIw9KOGVam9
M03zkEjiXlf0z17yOUhIr9rYx7SqyvvQotmcZqHpRQLeEHEkFTwT9fdgrA8Yft60Oh7WrU/hXYyU
ZzYTD7El1cyHmuQEMprxkCI64ZL23FOPrCieoskgJbyZ6iPutlM2l9SS9Gh0kiT7MM163bbxV1eT
CSHnPeD0SN82rXhl0TyxfcXqlyyEXTNRyRdkQpCFgcVv7HkSQZPYvltnrdcBZ2KOUD97NcCo6ala
nbu+QFpkwa4QGh7woDIobQWuhKtgSJ+wz89LwJVaApju52GHAW9BKRoUlxnEdmTgZ9FG2GOKONAi
7U9D4r/obBAdSxrvpqb+7EZWYE1tn0bI8zzBOcpaBj7kKEqnV9CWdMr9CZMp9eQhhzet1FrAd162
uIl9mqJzpniZ4kMUEaU1N9sd4wllqWFkxZVJiJkj4y8nhYmrZBxdBgnqLf9TsdGOWtEJ14EpP+i1
xJLQ0wOUmS9ThZ0KMVB17D+jeowgpgEMZOpihU3Dlakp6tL1OTQ5t96FSbme+yULxb+aE1YVvdBJ
hlDbDgJ0E3hM2FDXM/r/YCbCROUlD+FO9dM3vS5fAlwVTDH9dVsJ10yxDzk22zGkupOgk4mSByUq
j6Ls666lRRwqxAkcXFkSPRk81TjaOqS3ODjn5wpNJoVJ6bNrF+m3yYv2pSTaD+Yayx0+HFrVVWyh
py5PhHqQasdjNJOq2xG9sdO7Jt0aMmbrSZRPZRpaTlbkx0iojgFmJc8gXSVW8K+mJWYxHDBtyAKk
NyzoQZ1OXqP6xFZL0UocDBzZGuQxjqsfEpJ/qhXmVR6wDKDtTiN5dMVQvG0qqDd1WPCWc1CegUiV
nD1/1U6evDA5cuMli8JoRT98PyWIKVrrrVF80Ei9sOqt5D2faHZlJGiPaCtaGOIGbSLXiNkn5CEf
oRRzYpsnvBRDDY1JT9+R34OI9BXR5fiUebTh1gXF1qpkP1GMz7o4wK2zjGdyq8RccbJY8Dox/9Kk
QdrWg8QZVo4+kyh+0DvCsggeNBinwS1kpthtZoHaS49ggkItg1IXFgwDJSSLgB5s3KVXRjF5mGn9
CUz4y1S8XKMNMs20LAr4JgurJfBwg2Aiu2IPlW5ZHRNvrHNeUs1yO6fXooAqAtsI4ZoTFBK7CMXs
TotUcNXg3eSCz6aX7gZZeC79YXY6Oby12sGddHk3BzhM8DPddiOAOE1rVklQKce6rOvdWAjkXkxv
sVzvE7jxe2nulwNL4MBZp6EiUj/v4sAkcpiS0QwdYSkKigiyaoyOkR/Q4in5KqOTAZ+Ncocy2QSp
qBwWs4H8OczC+TYQ3uIaf4ghLHlwRs1uHTRJkDavRe8L3qyM95rVio6sFcqVnJgHhNkR6wN+SvKF
SP5p2IdmhAAX6vgm9sVNFLf9TQ/VDxXmtJuKm3TUI7aubGgl9a2p4q8gZU2IBVaKqJPf53h8pn2V
EKl27EYagFD5qNRqEey1Mn6RcgAWmJ5xwslvExIJs6elmcBD2vg55cioPja8wIOaKrdinHNQZ081
iP27aUTXpqUHbiBmBTtS/00KAIvqIwCPZPL3dVCxWX1XCAPfRGI/OwLBJ1NEYUKrZKix5JrVP6x4
fGgBk2K3Nq7gY903hJRLCmqFXHUbqXkuMo1i1edsGPd5kekIElsSHkdk4wUuAB8vzKwbJ2Ey381Y
flaUamOECDmQTMw2kjaiRGOjXZMLvZMMtH4yOj56QPezTuXXH0fM/PND2NhxOd1ZuKiEGd/wmJOn
OPdrWYjuQzEW6F9+GWp71wZYmlQBrr4w+Xc0fftwKhDXTBu17otNlRm34qh7ag8EoBEaCJRBe2NQ
UFekaZukWr6KcqHxRi0uAQrWHMNxb+2kGdHhMKe7VhPJNNYxJjIllXYvt/2+LGVGy8+/jWqQevQa
bohpS9nQJZS3mqR9KcWrPvM/gz6MYNLgLMrj+qsca7xMkbWWoQvbElaI0GgHQo5tWiDFIc6N13iu
m+3QlNJxatg0owGkdlxE8G8gEVfKeG3Nrb71u2BYA+4A+1JlX5xqx+suUTEmlf0GvYqEGZpiAVb4
hkgdsgDqULhvWeQ4SAd7M/cf+1SW3KEjvVAxo2DXZvT01US4sYJiOMSW9WYGQ74JQtQKViMehpq+
ZK8lj6oSy3cPEXGRYEqt3AMETwRD2/5olpiVTkof5rHU912ZlKgz4BFBgqIDrFfxiz5kE56cMSIq
xzTRwSXWfYNkZcpzvIGUIUBPiK6WatmdiWlqlnO8LZ02ewA64S6pm14Md9h+eJUFURCqRPZK1sfx
plIBWhRsOAaNOS/6inXkfmZ6Z+muoE27IBP3/hRisTXEDcS9rRSKttKiqhjwMazKSI88deIr0DV8
QV2mPbUxlJXCYlYg+HOgkFBJRwFXtRhUqyor1Ye5aSPsZfdYqwlrYlneGrgl6fpgSBICxQb0+6ll
7BKg7cGzpJmFCVw0CUkMyk2P2ZltfZo+9tmIyCRr74u4BNYeCMY9gtBTUTckuOK+3k1sEmCfag+0
BNlZF/LCYxevmaCvTDIWHZA91POR0/mAIYO8es/TiQ0YTR9PU8mmDevqlUbr3bTkfAKtY2oxniBf
4BXuaA02YBPXrT5flz5+GjmimKXCZV2K/Yd4SYvp1WHP4KLWS3PREZO9TM6yrQ8t5G2zfzSjTN4m
tUbbT8fAh9Jn7DfQ3fJ7Cmcx+mkglXNveXEmjpja6nBtmIl8yALNTZBF4voRXlUCVTh0mTGRJW6q
Sexils62NFvlYlyhLT8+1k1y1c/K4AW4J8mlK/unVoB11jcdaUU0eN25AcnZAIuRMqF/6aoFASJY
wboJDFcWRflh6qO7wuQU3lch0lNMMjORJehDxuGacBZ2tU3syqGQbkJWsPvYJ1VIk7W7FCyqVxkS
Iaddh2+dboKrBEiFVN46zMzqtlEm0L6TjMGLIMVDGiMLBbzpKAr2CnUQMtKrlS9D79VHaIl1Egdr
g/g1dwp1mDUD32JMtk6hdd2rwR6VMqp+T75L+iBExAxneiXdAK5NHEHoTqJi1TcV5UbCKgkq6onF
64rsGvXHctybCqyvWmxXai57jVkWpG0wQ1DsiDYchMFEEZ10GOPHcNSyj6TTV8qsfE6jnLxGEeGX
E2N9HtP5NsqRkY5CE90pjOFGQ/4ws5rcGWP35Qt6tOuD8tCC0trChWxZEEgB6/rZ4sOEvhY1z3o4
Pg9Vp7hWzIQU+inVsHpkBOe5iDHpp5yWOC4NtrXU8Numgm+1Z+la0ouVw4xWbaCy4VR1Hm3LsYPe
p2g3xJOlq4ZbE7ICC0xApPuwpF9GWvkB/dvffQ0tmdlRO2+yjL9EAVrR0fwQVFRHYsf2sjcQ0Jld
fZOookJQvRiD8SW5eVBZMTKkeNeMKPRg/CirV/pjJ8ajLWLpK3DA9Yhwkf8Ebg2l6zoPtlFEsApW
DH+dZ4sAvEI9BeckWAmqICIByj8t1Xxvs76/L4HkbumP28mgS3BNQWCA7GvALFQPBq4eOwMi/SBq
IE2EjCqE1JJ2D8zHP02AafZz91LTPrREshVFK91axdjDYGnyQ9oqjlizMxQkyiWy5q/apu3QAFKw
zMNIehl89AMotda8LsuZpOmlMTtKMF3wqYjdLe21G8Gasytk6S2tTutJJiZSW+IiFXIjqYSV15TM
NvKSKRku6ZLDkjNpEDjZAfHtl1RKdcminJZUSgKlsYQt/yxbMitzP/0hlMAV1QWziN7hSVoSLnWi
Lscl83KWSL8ciME07+YlExOuFFkq3dGUBrC+S25m1f8wJlpUOEig7qnXgo4hgnylg7ZkbvaEbwJG
1NboNEpHMEjmrAYyOmedtE7wXPmqXRI8IU43jpaQ6mku+Z7WkvRJ6pd/mxL+ORqkgKYMseZnMCjr
de7oiFd8JVn5YiKj+ZX8p7bBqRqC7rv6+cfgWkr1p6DW2+MUWeWVPJZPTSGR9Woqz3osgIxvBx3P
hqI+WynB4zBVmjjobzU1Q/QWdziu8e4qhJ/WSwoqbcOANK7afGp6+tb1kpYqLrmpRZYDB8GtdpvK
B6tDYhQuKaszcasEFkCNXBJYwyWLVV5SWUXzvqBEZI9LXisHog9lSXAdlixXvB/6atoDnCu3Gfzk
fEl9ldPybcnbtuVdMEUcMaCsEKSgOqmUf1kBehopVqEjUPXsuoAduwr5xCi7XUPgrLp8eyURtJ2F
cotE2kpRbodquMs1BpikU7jJwuyxWHJs41i8VZdkW4jNkLwIuyWGkEoL5eyqg9Igkipgy0TjAqhg
h11JNA+X3NxpCdAVq8civqGMeivF3Mm8JO125dMwUmgx8V1zamTXKhLLq0X7cMbIBpaNvN4BQY3a
dGTVqlel4aPsQjo03BALf4MR5D5ckn/BLn6Qg5RmDXuJ8RTpxlslcpIrl8xg/U4kQDggSHhcEoVh
tj4h2d0MRA2nRA4nS/YwWqbHgTDidkklVhLz2TCteyFFiw8l/qNdEoyJD1ypE453g3DjlJDjyjAe
+owGTSYMt6nyY4pvJu6lbF4pXEl7XyYrWdIAzdDSexsE6GRLnnK8JCtbffPJgvbpL5nLlCq2QH4w
FxArN1K/ov4AZNxMTkJj3c0EN8cYoOwqSjOs2iyYotk4cRUh1STveahHW6FCzjliU43MUUsyNFle
XzFR0RqR0cWSHa0sKdIFcdJdL75XS760yGhqpfoatDbae4OKOltlwMO0w9msOhUx1XSFW6rt8Yn6
nt2o6aPWylczexdHF1EiE2X207Cy+PeCH8Xxv+TYzc/cko+inKgGhO3ZH//z/0s34d/DZq7eSFd6
S9P/2DbpW/7ZkDKTt1E7bT+JjPkVOgMY/V8SpSx8gQaGA1XU/9tTKOm4Ay3sYOjiDV0DgvXLUqj+
SzdkJEyaqmskU5u/ImfUf2kGdq7f/rv/SeSMpP7pNzBFw9DwhCmk4kjUIn5aHn9X4FcBKXJVIQan
xuvRjG2HZB+6JVOZbaHQFBxY6oKDMc0tG1s/FD/iFzSwUvGirBJMbE4Irs6pJKYw1e3zjRps9Pio
JkdRexLMDO3GS56+dfW18USyQURQDNNaIa9kWAuCM0w7stC8ST9C8beDeSfSQqOfQK9JRFFyRaoz
0uiB8oWTrAXfGShLBKe52GomaMedPuBjE+1u2sVs5X1hq0OGUzb8m2zif7XNSZQVqYutsh4qkDP9
kN+adYLQx3epkxdXMmUr3yblu9gqhOfiuVoZgd3auj25xDVzAkCRkXq4ipoTVSk7jMHtgB8hw2s6
sLRQwUF5T74FXMHTMPzQ+pexq0Gy77TxCqEYchn9qdIxUmDkl3CpXI3Mb8WmhMWUdssJ+BEWQlfv
SkehpSHGEAYPzSJj3xoofcVntaadJL6PAIvmSzaiP11E/37vFj5Xi8GJqOXMKRkbHb7PWApO/Yq7
c+hMoq5c49/ZqhuOVcr2guvtz2Sjf16Pz+D3cUZrbooKKngnkmxXrIHu/G6+EEDvCOsUy59juH+/
oLL8gF/Wkn9e8MxIU5aAMGDXBKd0yyoO+WAvWbcE1oD4VFCPYnSkr6COV2DcI/te8t1MBhz2LPeA
Re3eof0jXkus6qIbfIw1BZH5wFmYI6/FuwqH29J6NFT30m1Ly23987YpKmu0IkV8vn8+J6uhdyW2
cnCCoz6v4obAu01WOoh+gY/Z/UQ33oG0rK6qyk1coVjl/44N+2O6/4+8y45gZdrmf/+vJc/qr7ew
TBm/mXI6E3pPY/HkwP9RtfJCzWFHLFSeRMGTE1CyN+UV/VpS7DgbohmjN3k1gqhxYgVtoCMj62LX
76LgIwqtdkfa8isl2gBp672pcUihWMjZMKjIgpjvCnX991d/8RmejW1rtrSknrTgpN4Wj5PX34dO
5bAoWx7lLkyvMKgea4eAKh5o7ly4+KWndzbQLZHBorJgn3D8uEBEV/IPpaXnkr77G6w9m2xluUpp
iwe4IYgvLgx7gPIX3t7ZuE/QUJEMywCSEe/VaHSwQtxAI/XB7p8mea248YoGcEHkgbSugr0ooaqm
wbPJqFmQruMfkOrV1hbzH767foM5K5L3o/pWmjvIjtpbMHr8MxTXeXUfbjVccFu0Jct2h+62Nz1y
iHZC9zhRFs5s607W7cae7fvWd8XHHiUTlWtaddtmdJDgibBWEKbYnKgUys+r+QmEqD7RZ7CRRAEW
ZDONzo8R9dR+ABalTbplBsfuYOP4Yzx2G3hu2AQ/6MVopzZ2yc44NftBcoxj+EOhJo+O7t13sn3n
ETD1jINVQJRG31NyRjt/P5K40XyggEfFYyF3vZlujU9+lL+WPW2v7nBzfuDEBWA6Mdo/5BianT1U
a5m54CV/KJCAESp6g8J2JcGKW0E8R5agwGMfPEOFDWLPUBizfaA4zPWsH9vIeM+qq9khrgrxt3Zb
6dvOv42zI6p2adxq0nMyHmMIohl90/fQeGqmx3xtRXvy6BuMukb4YwaKNxxn7cmYni8M32/3A9av
+Wdx7P328WcEw5mTqCwfv77DDRU+A5V0ooP6MXrTFkxWtLo8Zi8M2eWT+u2aadlRgssZsiRidWRL
0UvdqpTVUQyh/Dvgjc+ZwJMdNMWC0A2bFTYuV/GFaUP/+5cD6OHP2wgnXzdGiS9XJfJpLaPx3mmq
w0iMqpXFVptZTSZipD2We+GOQ1S/V7fSrXWL2w6X5QPtCm98ZmfvCUftx0jU8ACy0M4/JjYhCD2P
+n6AEHU3e+KhOdAUUu7ae8UFx8oO3wUxdJVgNXFbp7iRN+aquBddVGMn806GOuqIyjYqvb+/bPnv
c5UunkEa0joRC7PkF883SGtl3DVul236YlvoT8sP3IDX7z1hzf7LDTVXx20e7IzJLu6F3XBDsMH8
Wr/hmLZh1979/d6k79fv/x6IurhsYH4bFLCCkkYmGOAk3zaecEO6L4F6zBvYKBBxyTbC4FP8enEQ
/OlI/e9tw6/Lnq2/SkObPlO5rP4K6JyvbZPRzp16T2scclUdHHIpPjKiuLCo0aLF03yP3z5n5grx
3bj4Z3vJK9XV4ALoxCkQe4G6meQb9pNqx7ltx+4X2YQdr8XbaN5O8i56Q+yCeobiJlkNgOhciW6p
Wz1Sj03cbpPnTvDMvEuS3byCk4CtfRdimKDtreGncJJVt+8u7Q+/36/9eg5nmwDiz+sgXj6G1uWM
Gm2qNfBQb5nCqGS4CRPe39/3zw3n+cZHFjWdaEWL05B1tm7FJJQI5HAGp3gLo8MxVuWWIG2HsFq3
ZoFJXeGaKvkqdfFUciCZWQlsfy+4/oUF/Nvtz+83cjYDRvhKi3z55eYVbfX8mBDMRwHYDmnn3CVr
9slTeyO+tLvj1DkgOpMtvT1Mg6/BSr6OfA+c8LPwUq5TRxU9eV1tBNd4SU7xQyI51uHvT01adhN/
e2pnU2ehNGqrmmx1qi+UaSgFZRqBtq5i3XMCugTgsTezw/dL5uZKvWDgPkMR/NfH8utRGeczZmaU
ej0t7yw/1Nvhyt+iRViJjFHmaFe/eLXvxqQsMTwkDcaUeT5dxQ3MS60kes5sDvSRQ1wgQA+EL3OE
G3YUFXfQrlPxMIfrKffC+K6bvby5MgC0OjMEe5uTo84O50G3LWySjvAqTytw9zZNJaDESwTOPQ5T
pdj3GUR3BMgr+mZ2dVAQobkh52A6v3W5AQLO4ZWSbV5uJk6rhcseqv+CUNu/Gyi+Jk90Ktq2pOlQ
x91Zlkug10gHjgRCmwh7byZkmerYmi5ZBKvOs9imMa0hNEIRi8jEXc6fMQS3g7hVqZZzMqNubn90
gM5tVFpavqYSNeLl83rMaGQEYProblDuSJwU75R2xb8sUL8RjZlBNA1IhLZ1ZaPP74L/Ba+yHe5x
pfrhvShe+Iyl796RKSqapJBgS/HjbEAKQaRGUuMv29/Bq66LHXJKNzpIDnEK5J25Fyeq79aw3y6o
nK3aLTnnQQFO5cS2Yfia3cQLT+UTJYS8wMvsPR2MdeG2D7d67KDIruMLP1i+8IOVszVU6jsEJsPP
H8znV43QMAg9oGZHa9P272G5sBOebuI3uvMyvMctTbNXGd0XxBy+kur9wozw3QL2+/M4WzcbsnNC
LeB+iq+WrEjiZGmZsPXFo7kL3VBycK7EW4H2LQdvwQ0v8Ia+3VOYvHimcOQ68vlHKhIKGs1ZDldg
13V3ecMLgacUdWgfHfHE6Us8AYAkr1XySAUu99OqUJ35QXDRfCS+GzT7QHDyNVGUC1EWU8Klle27
jcXvN3j2gCzUZGGRFeGJbBBPxgS1ihAzvk83MA8OPlMXoSA4E/5dRv2/Hqu/GygGUCpRBPChSopx
tsAVlOIEczCCUzgfOy8bXU5Gc8B5jK5wRt6sF0ir3t/TtZtw/zrwMChbiwAxym3pIC0UwEhYFxa7
7z7XP27qbLGjUz2DaWBKFXfYzFYF1XDbP7BsOGxi1v41LIML43N5vGcr1h9XPJsgJEQF+hxxxdbN
t6iXVuMGHsCWuPjb0Lt4tPjmOPP71cyz2WHo/HQeJR76tFvKXBBx3q07tOCOBGNTf7e2/6+/zzyb
D1KtyCJyGIOT1NkdPF+orqwdM80MYFqYwt1yfXFl/Obk8sevPBvSedXKQtxyTfaE4ld1jaJ0r7wu
YYIrPLOn2fGfq2PsEQfYbf7+OpVLl16mx9+26YgfkgxeQXCigTU72bXkGqQiEaJ8rF8Iz9sAqHgJ
n2G7GCjTtxJpGNSOaF49Q1B+GU4hXPwlH8YKNlLikV+s49mD+onSHziaE4+Osf37HZ8x4n5uWv54
WGc72yE0//0dZl+is8yLnCruu0dMLYBrN0vlb2o97THjWY0vF679zXbtj2svc9NvT0tO9LSEBrmc
rrV0Fb6gkaSF5WivyzfXe9JjCncWG/3FH/0nc+y/frQkyipGBqYf4xyMNxCi3aFoDE/+FTu1B5Od
2uw0R7jJFwbEd8U34/crndW/jKnuJKOHK0MrlQQBMPkxCHw3d7OrHu828IWaHWmKMHSpX7o4mC88
4+8++d9v4GyeFXXEQWbKTx001IA2clW6/ZBJEEa7ycFak7VVsS5e/hS+WVj++OVnc+kQzroeEud1
ot+8kIZMKt1I1H1oDouuufnwy68cIW2jrJYKGbTbfKKTvuT92AqjzrWUlYSQQwOdIqcrQVlhjbXf
cuw0btTuqRNlgIfJArj0ypYp6XxK/v2JnU3JLWI4oyXWhR7Q6JLRtmI1fFZX9dpy5+Pf3863q+Bv
19LOJmSlz/JyGMOQ8zUWadWR25U530s0dLpV+AUnH0U9BikHd84SH26zhSflSnPHYBMNRx+A0oXx
cvGOziZsXTFARCXcEZ3kRuDo6Uc0kNaZI73mXyKe4hVKcNgghCqDyLaV3TKZyhvjZdpcWq6+nU0l
VC2Gaai0DH8u17/ND6SKmJ21TOTia/KYREjK7PYE0+yUcwIRPLrMVezhrZ6rdY3gTH6wHP0m2JlU
kFb1k3aF0mIbODOwGRh8d8PsDtZqQYYHu6Q/ome69LH93N3+c+j8uuGzyVQSxiABysCEZtmyIz/W
MvHurHjVgypB/8PN7iYVMaa3puaQa+2Oj/om9LR+i0gdehuBwXbMzPcD5nUEqdqhJE+//e9j7rtD
Mh/mr5s8m3XNDE6bgf7lBD4o8wAY+F9UmjcSFRvoVr2TzKuBUAgPxMrq75eWv/+0LGKNDdym6vlu
oE1LtCNIPE6m4Wj3gDd35TEne3x0B8T0r74rb+edic3ExvbelBR3IvXNJ18zdv9+J9/1w3gIv+7k
bI8ggWeKIAsu1c12O101FL87W1Jv6mI7IZTojgZEPWCbjrbuDiAQwx1SfWdwVEj4ATAMZ7hRQEv0
q3J5Vs4SSSvthvfqFL6mTrX/+91+V1n4427PthWlhBa2Cnll6hpkIwb0iv0TtfZ1sapkD5ex9/cL
XnxRZwO5SCgsGCaPp/+YV2RXDWv6IX13Pb1Ir5zlsYhSyctpU44fSAsTwlVWobwyLw3VZar95/f0
6y2dDdW4hRsVpPxuhE2kSrmRR1TToNB8psWNkMmm8ADsxF7OKfFrV0rOrF7n1UOk7/7+QNTvdwy/
7uRsHccoTyj0wAMRM/SOjuyUx249G7c1pTAxvvb9L4WPd1HcJWXgolleWdOBPO1oHQGBQ5yL2WhN
SYWm0gOkRlkmvOBqpDg+7RR+Uh+So/RioQpAHWOZj/JiuYYuNVAkgRx/6fV+t/GSkGBoIghl1VTP
lrhBm4Mqr5dDn5eGb1GyU1lwvQE+l+CJyVZyU/ku1ddpDbl/o0JoiZ8K/Q6komyT5tAg5PagQIrI
W1GuXbq5b3csv27ufE2Ew46wE4zZqW/R09lwnT/6cc95TLFjyabWHLqL/pwMujvhh3nqQi8KPYsy
kzud6nVNZ/HSMLzwuLSzNbFuUhhPWM9P4u2Etc+WvcQTrvUtxxjdhsZ/TF/zq0tXlb8dcr89h7Mp
KjQGqcvJ9jgBi3UG6QozVKPv/dpWHZpQHm5G+DXI0p75HGN9LznYwur1pRbAt2fi38aKdjb35A3K
bEVYXsdKqLfzAUUVJ5GVf0993nDTdtVevuZ3x6jfr3k2/fR1AW9iGQISVY9kRQ4FKCP6lbKDyRzq
winwdwFBNuGa+l/q5YRJPf/9g//2XCRhjYT9j3YSGNafZ5MYfKWIZjE8zdQwm5X0Im1Z1M2Jp78c
0iNhU30ErTcnm/KO1uTKuL9wA8vr/cfc99sNnO2fjdHKGwStIXM+ODeV9jMJmevsXmESCdz0whj/
fq/12+XOpgTNCoYOpBmjzR0NdNQPun9K6iMYMUC610Zz1b1pzbaHp0BAz25AgJ1AO1nDYpygxV1l
3bOBVUzaFJUbbgKCqyEUS+ptmGIgWVfLFA08z1Gvp/xaUC7Uwr+5edJHiSu1IHqTzv2PqmNbxD15
rCnzWaSDRiHQcTnHkn4EDP41hZLSZnufBrnR/1Dqgxp7lUvzBC4K5a1B2TTmC6H1rSd5ZC5PB6Iy
3LK8lzvSg1jo4CgKm9o65Ou0vIS/Xr6eP9+yIQNHArAPF18lm+3PYVabgx7h2Us5AhOTaNjRTnC6
gU4FLXPH3CwukgsPS/rn/PrnJc8+rtCX8ZQkXBInMgAuzvk/JW3gkuiM1DtxEztB+D8fXn9e9Gwl
1/1o0DuTiw4OLFB5F7PPzN0+vJYM9EfTC3jXAZeKaWvSHRFdOtMce2Xj0RIfpIodyMvopc1nXn7B
JkxuglVFwLaYPqvywyA/qOqbUB560SMaEMzIcH9pTdK+34HJlqWIwHl1Vs0/3xOW5qzpcN+e5Ctx
h5wbwqsttityLwCxILYogqt8a+7Eq2RHbSc9kbvhb+OPmFheSjt0nCrb//Tv4y/MiFrosGhsldFu
jrJsT4dFSWArHtl0xN7CNjLd0YkeCIqNH8CLcTjuSGi77Z/0Y6fY2jVevuGqWCeOcYXFZ9OeijV+
8OeP9p1+Dl5rlcMFf3UVYvjYv5b7dkPlq3DiEx+CKWwVIkX1nVCuxdaN4mNmLKVnCDw23q8BBxdW
0A623AqmLkBkhIA2GN0fUn8chg3xT9sZQcD/4ey8dhzHtmz7RQTozato5KWIUChMvhDhUvTeiV/f
g9m4fSKUuqlGA4Wqg8rCEUWRe6+91pxj4kGfIRu0RJtmP6YacrxcKyPFuaFofmQUzEyoW/gYBFF8
9+BVdhzPcpVOcrSOQigs4E0p4fRVlBZzmEyFaEE4exuSlzTf9P7vEv6aVj4zaU6g6pHE6w5FRZT2
R+OvY9IB1HlsusivoO/BOSX+KZ6nrFy5UymLopwPgOvC+VDZvYBs2paKeQA4gKs9I1lwkZ/7E33d
AjDnZGt1L3LUGFZxtB5K8n3sDPdFz+Vn/lq/63zHfAX4a9iIHtVPKFqa+SiGd23k9ueXjknwm/7J
BZyWOHFO0BJnCCyJCvoQLJvlg5FVwilmpwb0Wfm8TcPX6JyY0Knwjh8jj7jnsNxnGNPDYqvA1mgT
0Diq6Yj+R90dArKR9NOE55obEMXaj6j4SFSQrzXlT5EulW01bk0TrMRHeWa9k576lw7JUEJg9kNV
eQ2SDQPDfafkoCG2ivaSImcdyAKsBxpS1YOmv57NL5ZxjRtl2KiezMzDYX/Wj1GwrxsWRmVfje9Z
e1cHn1P1jad3prV3QkFvMyqcZHjyo/Ncsx65NwZOGQ0epHnyTsN93e79bmsFrwFw9EntOkLw1+iq
o0kt4yd/mPNQIgaYEUhFKq9uZ56BI5kQpd/0/Blyhy5aKuJnv+qj6VQ4ie3wEftbsQD8eRYWWucZ
LgINpxhmfuiBwI6ClRwWoFaQoFuPOelFUEjRluaQMbJ+G5FZ54io9z/Bi5LsB9fgwSiPNciKakRR
pL7J7+Rlj5hFrHsYerRdD3HBhF8JDjIRzJuIWHUjdE7m/Ul5y6HoKcpBUTGJPaSSW7dex50eEGSl
RBOv6+YtG3bE2WJn2IbnhwkTZT2KuKeFnl/TPRNWQjBc7cr5GWnuq0KgaItgSsJlY1SELhbQ7FS6
LX1mo1WfVeoHmYD2uW8nn8cszNZNTfJSwVjdUmYlkNC5uKM2j+bKp5Vzvk7XugUMNHX/EKL3koyE
g+xl8j3lZWF9RX7uqA/6rojWyh3wWDCqM6UumAs6AGNmhBHmGJBjyu6w4aDMBTGkyDY56LLIHXu7
Bv+P7DiI54n1peoEX/GWyd1nUEMDZ8qKxWVWvwf3I9ZI/pdI/CtRGSvL/6rjeyA+LalNHQy9uJ+Q
5ihatG2Vv7Ul2PGJOcNqhtKzdP2HIXJG/wuKxgzjmCy9SWbgZd0WOBn9S+EBpohGAhyVqfar7Z4Q
k0QWI+FVXh2AdyFU5oHN343Jpj6115VwV4VPgf+lF4cufat6O0tqt4lu9NL+HKN+bu487uzrpgzi
TZP1i02PiLpKPEfD1N2LULmAdl6A2cAWLjsRFdG4B3Sh4k/FQ6s7PaK7cCYiMXIGftMRE/RGFogd
sJXUI19MfSsNsviwwSK5mUOMTQC/26hJJzs8bNw7WBB5CUENU2Dt4UmfSb9x7obJhsUamZ8j3KhQ
5asVqja15hDMK1TJP/fELOm6vlPH4JACJUtYXfHK2/5b/ZuVxiL9DfubU0EYISUBZQ6aLx4+aZXR
VLXHYGE5yq1u6tX20rcLuqhszmkXW0ouBUxfOsdizFRsuxadvB2+QfiyVeKrbVUA++zSlCMBUv0t
5HNCuqsv88Yh9vrxQTcMWSe8AKz/xfFBOHVh2RWg/WpXIkNyk0/nFx/0B6zJcgUZA+mDcI8ERns0
2wMomFujqOu/jsERRmbOMTX8fv46Wl7H6mha083oYR35nCFJIAGuPziaiY9pBwUod1PpS9Bfp3IT
MpVg58znUV2cg9nJ0z7/faK52h1VJDKbLEnCWnEphkjVMddz0KvcEzJpuAyqHVQA5J+cvRGIujd6
HW2/xNVPS9pNZgzty8kYf0twTFxFXhDMO5dcnXIVlQcRiNJDzCIX39Q+ytPZ6vLF/XallyqKvq0J
hYXDgmp43epOgOIVTJ9lt4mDU65z0LOQOY+1PZilFckQXhbvebByOrxwPIQV0Uc2CL7wExb1uKnz
l//FLPfvk4NmKJOmgNgT2WCC/vP3jQtjgE2ahofwSV0BBpqPCyrCX+kyWiQu6ssbPUhlenn+uiff
Pu/iPCqNpYYZm8+D6WH78ylVh1uQurz8vbVu1Fnr2xCezHQufEgkkNjkKkdOIb6TG1lTTGY0jkD4
I5gb2N5BFJEgnjyzNs0DOpi3XsApgezvy9UnN4eBbE+8bDW3aD5SJeDx77wcqnbvnBYZWu/21Qd4
QT7tFA8jTqqp/ug7bD05lDq5eyW059Rvg3KOfgqsu2SrjVsrTuopfG3hhey+Ull0wWfRL0QLaqSd
HG+NPeRr3Q/l26VfNH40McnavjiFh6dt53CZsEHx53FaaJ3wF45bhWhp+dCNW5GdMz4a+Y4XxEEs
vEhJ57G2wNYAPM3BSDn/foNvXtnFim9IOmRPn5tKwsoKm7BRu3W90Qd3gIMLuBPCAmpg2Htw7dY6
mqOndGlIW01ZSSRmE7UMkYb8BNdc35Y+XZNM4imTdRGhFXCUS0VJgBFygKQ9LS/VsjqoR5JOCW+k
qYm2guolXHJrDCcPXIm8BJ67s7IAoo6OfESozjmfaKSarNobQw/lWvfw+3VdvDhg8HJ5zNkKDBlU
xFduOXSE5/6qPQaOHzqZ5VjnbZgd2waFz/Opc8LYKXu3Pq9MJGxO60hQkHxijqd5W+qkjEfhq4gw
cDyzXAftVs4WZeBJ7Y097Ooq+P3CL868YgvYU4CHxg0d2dF5dVPCfx1fuVcjNNFQ2j2JACBYN0BF
KOndwNMdYJ4v5SsgcqmE0pesBNCHqPi4YufWcP1qU/7bBZoX09Mkz9NCjvnFS7d+gudbWVuySwrz
2DWOFLlGi2l0BXC/fcKoe3bbez14wXFsUFEyQkDRjetZ8BRSHwBTAR0ho+Opw+oUuKAX+sAVrB1c
8xx+/v15k4KMd28uU9dW1e9f4bK1rGlZ1mjc48Ez9XUt/iICLcwOBRnak8o3Rf0I3ST2Otrb1ZxX
bD0pIfcyPYDwU8ihJkroLT01e/A35C/weuk49PSt9doYRHDfeCT+lHSXm4CqWqpBxJWmWpcTWTWy
kBCdqWhHxL/F7uya6j0lLdljJjsAHIaZlWAmUfd51MxM5wwEUHLLmEK1XkYrkTpVXerZsiq8k3Uf
ow1kjG8h4iYwTbChbxtCaY/1LyG80fS6OtD6fuHT7/BtlEwAbVo0FRdefUw+pICWngMeWudxzuf1
nHx6Wvm5RuyJnWTwqCHU0GdFc1OpNxbRq60kzKWGSQg0IuHLznJnSeUgaHRaSQ93dVtaTEabP9Y/
dY3XcLx1DLk68P3+gRcLUHVKzFIjWOegtDO1QpjkaoE7IGwQ3NohpjttViSrtMvJiyXdqMmvCmCm
r4m5Ujfpq1084IYGLarSufF5+WHOBUTAWbcLAJXMPmrVTTvanMAWQffR2FuQ73Njx7pWJX3/+Iu9
FABNAORs+nj00ajOHMkDFqswyaLAHYlHciZ/HuFRaEwgI9oja67oZedjSENglnscwOVbO8LV0vz7
RV1so+ztogo6Pjiw5YRvgQ+AmbtC3tLMirzmYNUMmWy6eMGT6EULVZ+HL3QvymZLAgDd2Ru36Fql
pBqKJiPElBX1srV5ZlJPTHRP55+hysjTuJU82F/GRMWHrB9CvEUhaGXzUMWlRbn7x2jJVYnZXl3C
AKqX8h7O1KzZcsinFrxxfdeOmSoaXhJMkYv+5c0l7FIMRmAth5BQ7L26MpPFKZkngj0+n2RiBpe9
sQQlK+zAPTCJmToSfbTwv7Cosqb3s39fjnLrcqbt/ttKMkrtKRT1blL0shnCvHFhZhfuKX4K6Vlm
sGPGFzSsFbxIGiDlLI+nnix/59+0X4KbLbT56NLFdDIZVc9J5aCv0Q96JNvq8d/XeqXVz2n42627
OCNA1RWFUzH9tE68M79opmybWe1gxvkEi2FD2L1R7MhX97Nvn3ix1iSga8Ks4hOTJW034OHKI03C
9pd/Wp4nUmo516Z8FVTg8FEXgDeJmGVkpLT7xn8yYrw1xgqQXRfvbh2Ip2rlYusyVUXDyKZLuq5d
nj6behjD4pxNjppqmXndgviy+VQ0//ue61fuwPfPuTw70jMMrdpMJ0XvZO1mVNvsBvkovZ8hsTyH
x5QGBAPbZ8Fy4uM4OuCnjZ2F8GZ00jmMi/gY0G/8AvpWTkcOwIakh83lVzrzMEgzbe47PE9BjTZ0
Ea6qw2Q9rp0WWPcCDwaS0UW2ij0ox6OTqDtYfqjpaNBzHFtooHTS5KWjNdIRl8Vjd3MxuXJ2+fHt
L5Z7WFppJYbc5enbT0O44Zlu54lQkJaQzHdNnIW5DUMmPKqkNz1XSLp05+wR9eWRQCmGhAgJX7K2
HaI17tV//zTXdt4fF3exGQRllqY6qXR/ZDS1XXPy435vRntS96G1+PfHXVvmTRUQto4BRBMZUP5c
KeDACY3Za8KDoj5IBPsCb5jHKwwyqfqB0BGnTbXNEw9FHVpv0aC8d2GGnsRZozmhc+unka5txSar
gUwCNYQNkiZ/Xk85GuJJ65ITp7dJ/c2QA1MyRCOWdFQ0R+AVMtGCjIgejRgiFHXBXmPEQwB98n46
Ru9ktdHBr+m466wdz3h4S30h7cLOLZtXCUQw3T/QRc1M4zEja6Fa962rFPNCnGdrJiEEsZzmUx/Q
FTEtppDdhOGh1WzVetDbRzDbAtrGSQAsqR6E3nijzRU79xLw4p71mtyHZMRk7DLicwmzJ3IyNHXV
WjoMH6ME+tgVcEeoDyUe6Q+qf9FyOgXXshHbp9zxMVrDLsbgLmBYTl2dhJhZgyUVEdOGvB/iRI+N
lz6b9y0VqFevLCdw8wPO3+I8b6Cdwbkbrd//fkKuaSt+/CKXhcBYi7no84uET4Q/4ziI5+PD5Cok
n2fVL9IbW+n1F+DbEzCtXd/2LqabjahErE0o1qiCaeuzefkLCh439P4vqrUf3+6iAyn1kSn5I9+u
csy5bqPwru1JaC25aGl5728cTqwrO7OpiaS3q/QXNWAxP79dczbasfN94SEUNjFTk86Yt8VHzmMp
r8geVNO5md5ZGQc+B7h82ON7txGWZbC+MB4zjW7mueDmymM4AmOxVWVu1XvzlwwS/kV2p5Hr6djo
9zqDy6leT8qn8bzITdDNbhIvGKDpwhzdLrCWmNKtdwJyaIAr1JuQeBljVxqdI4QLs1wWxmulzmtr
xrkzCujIeidpg1gV+T8jrmbXkGni6DNyXqsaX29MVIMxnfgZoGifPsjqe8sD9pTdKYQyFi7iwwxe
IHm1EDiIOLqxjl2rIn7c14sqQjdTAnND7isR1EiiAf6B35gR0oNiAjXKB8D2G8e1axwePnKi8eAP
ouS7WDrrRhEB6DHZyQFWOGO1VUN72AhrfS4Tx6nP+qfTOr43Hs538njHTxDLjvkS/CbhO4QdKQLo
KR8nXZDghTtiV81367VciKtwwfSlO0wgCDpqGJlJvFSXGcOqG1vNH1XUZbXx7QvoF60JmN/YUDST
tf+QPEob6QA+yDEWEYtbMxO/9Ht25PS9tdW5yNgTVfxMcbJDQ5zPXD6QfhqZh3xJsJnp1nfWlkSm
mb/XPdZp87Vy+UIzLI9b8Z3e0YbpFZIXpPAGICwG+fB8bhW91xp/338P/WJbNxJNMLWBRDwkf4RP
KJuzeyILBvwJbcl748VaRx7BTb7NMTrckOGEWau573CSTQNbxW7mAXRDyb1poLrmTzY1lchkGn6W
ijzj50s/ClVutZFMVh9x5EjRBkaiC8khFI2JM1NUyx05mRC+5wQe4olZ/CYQd0EB5s/iB9mF38ir
HJ9IkfR0eMnMyQx81enp3dc/m0kRUyDFvrkXXyuTvl/1xVKl1upZGnxReBDDZUCIiwr2aX12yWTw
SHnUPGPcni2oGP6MUUxB3+ffG8+V1p4hTX1xTn04h4kl/nnXBCjeuaidiHz6CJ8yMhuGNUDWN2lW
mbMCxl5CUsqMAZoxKzOqy3MF8MozMvcMJRr1jUluD8MY4ikX61Mz+/fFXalTUHPhlZ18OvSYLlsG
jdhoVWL1ySHU1pm/7eoFSWIwAUhemEZnebrH0K089uaCI3HkJvNauyH3vfL6/ryEi1JpLAkwOanI
lWSDRNWVUoISd8x0nZlzM3FlQDoiGlCQW/kRKofKWa50JA6/24K9oVgNzezcw4Fkfk1Pd7LF+4eA
yNWQAe5iwMqIp3Gub3yvtx6Qp3QkvXQIOqetMVoJxHEZszbaq/WaBG9E5c8944obq/ofj9PPFeqH
Zu7yPHQC7MBf7aSZMydNqfyVFAuB97fbRuG8wybeYGOPPvwBuflGHI+dtmiLh3jYqsP9FMcT+bST
8g3Z3zOyk+jjpN4Z2rAIQYfkHQXJKnaj5jnTD5qGsy3qMG/mC04oWbLGD0/LSTzfeK6vFFQ/vtRf
h6+uG9RS4ndDC9RS45A/UKCoU5cN/VNRtlVEJjcOfOSy87L8vJMaSxAvEfuVQmDYRRVHLIQvVGMl
PJQp4q2ctAgfvrAez0xpeptAoQolm9aL5JPj2701ypfyocEwFu8kAne0xJyRIKuipYeecNrGRCsq
G8RxIBIJ59WPPkcFUtby8jM5A7ko7qPwLZS2fzzMAGq5/ZK0sgKiM57q0RvIBGduRRcb0hGSm49A
421pQ7vKf9flYw6938nGWUPyRSPdu2l5LxoEZwHu+ANkqeQ5/z/EOUwBIGcXFN6s6IAtc30L09xW
BIFGC9NfnOSNQpKd3JOCvBaDj167E9CYqMKiqWmwH/Ro3umrMQyc1CTXCh1JYTfYHaP5qfAMtCXh
6TRL9HSWcOobVmb2kOjbRHkTjPu8/GWUz8L5Hby1YwZEMlbPACEldSlKazn4FIYP5byJyWTpvwpf
Ji4Z1ne9DnhJBN/E2oZYLp4B1xWhPnT9E+HlM8V67M9zkpP7GPpUONGjvcp61bq7YPAwOGEDz/N9
2Thy+hZqd3qaOVJszYroMdG2JY05olU5cwMdeuojogLw0im/plpW94p5S+BLE93F+i8Tg7nkP1TS
Wp1iIV9N87WQD+L4PkVfEBZCsFdCGMYBmvpMb+/oeqYeBGrdvO+UQ5zeC/lbXh8GWumKSmoeGeyQ
0bt4Xpgb5fQVYSsVHiLxxfSFWTr8jgmARoaEd6g+RMVGIiCaLS9at/2n5X+acmi3xE2GH3r0mKM/
7MP9Sf9V9fx8j4L4go3FUHcn6R2IqKruGygqKXHo74lMCLtTxeS+bTPcqXsp+pjoe6MFYOKu1+bE
l89O0jHyb7xIxrRVX75H6HcN1n5FFMVLPclZtaLO6Ilk6Fejh0mfWIzfhenJ4c7QVmVEAqfXGPfy
a0cx3Ex9k7q3T8pBBFXaPinS2yAlPFIr5EiTkpG9q38tSe1j9MR0T1C2QrYSoJK0S63+Q5VIoTdZ
8Tv6XxHiKgxELHhEvAtIEFc1pqN6L0D9iqYe4pknuiIPidPiY9I+yuIxU3Z6uuRRiWxmNVq440Bq
tQtmTuBqonnRuTjNrOwo6Rvt0bgBOlGneuuvW0XRIxL8I7OFX9Rj5PVoftxOHWRjKdoDw5WYAL1F
BXrMJZ6aEv30zISjMFYaCi/NJob5rHzGgSsHR0t6hNyhWnh45Fl2PLV3EkkRPa1Vf91iPy7n2Ju0
M2LzCbwBiL9Edg8/XLrp77k2lUFMizoKlRNBm38qgW/nUT2ARa4V6TQKiTkfrSXG2EwEEIVMcvc7
zvtkwzJk4lLZNspZ8UDq1uKWtOHKrjFpev9zGRfVkOS3QkveWHA4vVVLwCCvuraBirKd+oPGUpnF
9Y3zzTWc049PvDjfGPqQj6bAF+/JqJMdobVFw6l3xOjRj5psBdaO0Pmv0LmlZL7mKvn+yX/+/Nst
P5v1uRcITDtMGqkJBelruwH1j7GHVIfFAGKN0wRkQ+K6mOE87eCO3Z45TMefv57f/9zxyxKvH6qw
y0buuLiK6XRyGEMTYjihTse0gB6ExydE5cMhuKyIymCGTHr9K0+A/3aj2Jx+239dyUWl1zS+dTrX
3A/9vn6jQDgaz6Q0fQpbph3d6r/hp+cFIvW0md16jW89Bn/MuN9+jHCQzV4a+PDpaKqNm+ZuXOhM
/JunYkeYOxQlPfw/edJNeoA0/w2Cw8Q/Qopvn5pUohbrchAcWuIQ5tOYOfBq4p0fLPfskVIxzEr+
wYD5JtvumiLyx0dfnHvKjNxwvADMj5m2SXMpwdX1NPog4V9V/cXHkxA+CCa92LUW7IJ+3U3O77UU
/ZLqBeq5Ey8/AJ0iXQ9D7dJGT1RPVh9M+WnIvhJ0RXG14F9Fw6+yWhqqNyKv3cb1VkJBrG5k6Of7
EOaOMvO3lGfagfbhvx8n7Vot+P3eXvRKFCGRO8vk3nYf2vAsjovssTmUx9Hyqr2FfOM+QnuHPpwk
sV36wraLruwgH6oCOq5zNo7lyc1g/u2NY1HN2hcKjRTPXWmnwHffFEb/AbqPGdpfzvhsVmbphc/Z
Cx2pUXoqXrKpE6ogV3q3so348O/vdn3pYJ3W6SCLGhIAXqVvzw3JLwSxKtbpkNYbBcixgHeGflB4
xg5mOkG9Cbq3tphVSOU7QHloTv/79GzU5uzfl6JMz8lfb63F02vqGmCly8MLicN+KE0j7Ule2Xbk
7t6L8aorl0TbOYojLVKWLZKUMCVwfI2krRRzWFz28ibUFzG423P4UZdHJicn9jnFTSxXyDeauA7U
ZyiygbmJukUs31hsrk3HTEBA/++yL48np1oIfTNndphXxJTZfuYmnV18doi2daLzHKWDVfUFsllU
eBXjbt4qFbk91LRL3SMVGc1C4fqBhrZ5/u87en0p+nZpFz+urMV5rRrc0cYhJUkylx1gfW5ks2D8
2yL62fTL/82S8Od0dPlT/pFBiFANRX7Pn0+VHyeDquUV41164EOizsLqE+9Z6u8UeVOKy1xcoF2l
T2stzWdN3oYnpwYmSwKm6lYpYVbiwpTvpXhjSltLc6WUgMLfYfE7lZYwEvNV5PjsJXgz4NJFJkeq
RdR4k1EIDWBKB9F8D9rNaDikCyTomNMZSDv2nLZYl5mrmXO2ZwIHzuW6Pm8bJnNzYZgZ2VpoHrTT
1sLpc35WlEeT5pEwyHbUVvBeZlKOMt1Nbk2w5GvP/febdbF++kOKlSzBFAhOJMxc0c3rtxJARmax
ZzIYpHOFUp76GBrCiuy/c7tCyoQUKiK4zCNIpCN+L4e37QTBTV7D1WeIyZKqqZIIQl27WPx88XxO
upTzDZP6jB0bMJubOM2i/zjTHIQc+ji6U4ftlorqSscInMG3D74o4ATJTAwFy8khjpY002FCu90+
HYCxy0vLDphClnaDfwS95ul2M2863//1BH/79Itirk67UhhKvOH6tPowWEP9OJNfJ3H++Cu5z+xb
lLdrUsfv3/eyu3zWxjppK76vfgRU7wzkNoZOI+z3kHZ5RhvTg2gmpTQ17V52wCuf5mmBBi/5ZaHE
t8PfI66I3LuxhFzb+779Cpf7gyol5hllE/QL7xTaU2/VcLX73qn+G4l6Y9xz/V34z23Xp8v5th2V
uUA05cBtnypZtfa4C7XmgRJE1k+CpmXLx9C1Ivsj+D0QKrQIRNdnsrL2X0hHJACvmlihtx7Fa2CJ
Hz/NRTOoFEy/1TSQBSTuzH2V6F4YKj15GURIOznBnTCYaUj1bsKuwyvr65vQToOHEBpe4GZuri37
Sd0+J5OOn84udBtfC9ninYr/ziMT5VbPbHo8/3p8OXKjnJ08KpeM9XBUtLbTAZxLJ7eyjqFwxxPV
zWnhafu+n4UqKkqPnJKQHCDBKa2luplQRTdPYeqN65j+/NvvmUWtqOcy3OMaYiRRt6C5nfSLwOHW
scgzY0LJKnar/lev1f/YNP7n219sP4OUy/pZOZ8OVrnsJ3lCVtO1leaqDoUuOobYvwX9vRB3U50M
iIc2BBZW083B/UJqQ4BkR6rXNJszz+Aj6bXZ1DSeC/KSIHAiDwkTMpaN6oVk2jaPzKmUYD+o+7Rf
E+mtTbWcHZbA4Ptilaf3ZbK9NWv4s+r+9fvitsCnY2lUbhdPpJWP4eksN3+gNER12bIIJrR69zPG
HeWyccjM5toyXpVNHxPXpBKiZiPpJXd6QJGmu0Hv+q7S2CyuVrBGu2m61UvPf/Wr4cAEAxa4KrlZ
5PYs0W+heXoJR4gYOCJWqv6enKEpT4EU92O+G9yyvk+1p7Gg++e21bxXsKYBAZ2EW7eWyev70bdv
fvFEhUkdK4JSA+1YaV7/1YkTjY1kU84FTH9eRCCQohMebp2xrw5MDeRqkoLcRNH+smb0eV4WbYF2
QHIaJ7iTbeE98DqbUp5E3AlqLd7efK+NlL5/6MUemAhFmZqEuR8I+NRiT5ool2m24jzwTBwQ8jPh
7kS+h42OmfzKcn8TqnZ1+f/2rS+2QdXIMlUXctaRD3IZHFBuUIz+iGvGreAw8P/3dnN1JvntC/9R
h39bLwoCQo1B5y6DmCXpLgy8tJ9q15YTAK8VY2PySFCdw4q0x51xTMTl4Paf4xsJyWQQcjZR1xqM
0sfb0IxrZhlSaf7nCfjTv/t2bV1bkoIaVIAW03naPoSp05/dM5neKe8YnsN9l+31CXZ75mjiBLjE
e5QY5bAaYgKxUVXjHj4kymNsLuUpu95WfgnRIha2puwQjIb/dOJv3bihU4n/90Lxn4u+2FBJ4RWl
QEUeJcFNjBfDS+wfGuY4Lh7qu5pFIPfkZb7xzwchdaksA/K2cV/9LyqqqwWORbgUU0C0Shg6fu4F
Zp6Z3dBHmGqj1Tkis93NjRmqfnmbWNu48gLCSjrHB+2rH1PI4elS0Kgvh5jc3Q1ejyXpmqevzC88
n3JdwnQ8VpMzncp/eJwQ5idlnWlL1uiRW6/OqkTaKbybxTTKKxRHG+j/JaWXZhiQ9XoR99ksoWna
7xVjX4b3RrOo582CAaiTDWS9lntFWuqnXcWA3PXTX0F1lyXLID8YzL8xrZ28BjfxjJUXIa+ie4lG
NpybIsWsHSLG0L9rjUdo+Eg4N3JgoAwjs0KTmGna3D4UoQKIbqhy8hiORno4JZvz6GU1T2+zlP33
sltp0t6Qt5Ey1zmvaB6HHUPz8mBO8k4gzs34zSJZAmGEj+Vh3RBMhMH7eSCsgUyzhzGzg94O9IXB
C2FCX4y2EjX8aDxFDIT//ZhdLdZhdEAvN2VOwpd6Yy1ViXUZa1y78Ce0jYZrzWJr9/K5hbLh7CiW
2xfketkGZ8Gb5Y55rcz49vHWhTJDCM5ZKBl8vDpXiKiAy2TTeRtIdZBexGBRTCadtV6NDM0Odec0
xr54DUIneSUrFubBphbdqFqdye4YuuCpCX7VeEsJdlJcjaIoIRbGabfjs4CtqPPQ53ik5sQs+CaR
8E4SrmKkZr1XGbswgRrx1IirSrsXxrk1LIzxrQ0jR4Ljo64sYSdbS3AQAiz83FU5T1lzKHb7ETpA
cldgJyZXqXhoQDxrTpG/wbdDmt0Vno61yfKEfhFqC4Xz6k0o/NWG+fd7eNEskMQsNYCICA/kKa+s
l6JFSGaxr6ovkx4ouv+/QIjM7x94uTSd6lRQM0asmFndCQP4ia7WZmgJNtXvWIRu1fE3v+JF1VQ1
EnDSmsdkErJ2d1GJeVCHy3FGKTazeDJvNkf/Px8JKxolPu/G5fG5D8+hbCr99GTqpj0Rf5AuLlsH
ttoiWt9Wgdz8wIuSgZiRUivqQXgYSGsRqHfhJHoWphCBHC6XpUtGVXTj7b825LOU/3zJiyrhZAz4
yny+JFEynv9U3ysLWrw7Jk604ZojsyboIPaND72id9F4fv7nUy8PzHVZS0Oi8E0ngF5bvI8C4lAn
+ej2nKNJ5/5gaR0fI90VjyRbkF7cgOFJ7qggwByJX9mhhTZPpG5zgOWidm7G6mSsonZ9HlfngPxL
RK+8qk0GykNPZmnqIzF8DevfTfYo6wcwMG30VUbBLFZeiuk/HsiEI5kgXAj+/RkLDNlx+pw1BQBD
VS5Stpv0DN9+I5TEkHy0WybaLCf9MU/mebIWx1WU7NmrjGeI6idEbxO7KLtvwDKhMKuOsfLeNYNd
CZ1n+vVMKJJZnD0KGZ0ho/XICWVmiMElZk9slvm0dZIg9EaTWdxMsd+AJ2YqzUbuErVi3b9IPbPQ
E1msd6d6bgSrvFxldcZyxySZ+UyxEfplMGyFeJ2Fq2bsnZotLSQIHBFE6Tbj3BhXWrJD4HijCwAV
7O+qxZo0n0j7SQnD4/WzVBAIS7bMkMH45EueBlpy4TVkx0LJUtbl8RQTWAOQJ+Wf9+Zd/nW658er
oAzLiCdCT9ZtnC4Nos2TxThkIInJNRUvNTwTR7dsuSJoCtE1Rk8gsly6a4e3SGYf0B8yYZsWd4W5
MLxxnSAvXkgIldKdkNgx4TGpq2A10ElTdRSU8CREGV6MJe4t3+nzArPiUiVSqf6CZuo7iJ+z0RlA
zdCu/BSlQ/CkqV6q2OremKfntSGiFK9RjwDQaVbmsC7Knd4AR38KMkJOu40pP1TxGYvwQaiOKeb6
DKl0BoenL11Nc0r1aIoPQvjZFW8N1uWYYhKjRXcbMX6lQzkZ/E28wBJowcvKTTzLYTv4waSxp4Pc
nmfAy05U2wtl7S/Pmi3u6T1ShqVoAm8ZQs1pUb6oYH98+MWClkRRYY5iOLUQugCgunmvb0XDRt2d
oo8Z9t1HEs6Mfg1tpV5VwsxaWLLN8N/Y+NszhwfgIG6wlJaawh9V4bFAlxctpIO4Czk4eua9Pz+t
cY6pR4kFAJyJOdk24i+gQBERXb+z6p0BjrLTHk64HLBxDfMRBhETp4Ec2J16aFaQfoYHeV/kd7Be
/NptIes+NTuVmstjmPPZZPP88bzJXOl4JCHcvbUAXzs2cY8g6vLCQCf5I337djQJe1+KGgsp5zAV
xct6qvGHWSuvSLUz3wSJ6G4HGiyGkdn5BIqBFjMpXPOyWTFLK0Zbs/XSLRDB8a65SNRu9aOuYSJ+
XODFqf3cEgxPLOuffoWhuieT3NhxGakIKtyScVk9A+qR3QndzLI8TLki45EHybdPhgsJiXCxwZ46
8/GSs27rBvIC2VUrOuPgJPe3xF+wAP965BiHaZKmihpxouC0fy4//kmLZTn244NfejX5evlTUW5P
8TJrV7I8r6RdZuBnedVL4CcculVb/0IlyLsZeelWYDgFmwPvDpHks2hvLrFCrQwWa92F23N+VJ7o
t4ndLONO2+UBVky6L7bqwl+H41oXd+XomeZSEu4s/1kAo5RJr5b6EuePvfh0IopX0l8jnSaj8cTk
zkkIfBbPna1XsGaanZy9BcCzLOmI8sb1Sag29N4bUtrn3RJol9R/VgKbcnuXo7IxNiJoHl32QHPN
M23bVSSf0iAazMdzwIgIRE1jandn4Sts0Qz1swTMU+kH1LKJHWAnUVD/dfVBPv2u44+zzxpaPSfN
OoSPFqwEdWn2y0LbJ/VBBJlmJVuyXmRhecqPSnQfK8+KNk3F0FRmv0dQF/ks+K1kq7Sf/Rdn57Xb
uJat6yciwBxuRUpUdpDzDWGXy8w58+nPx9o4u22VUGpsoNFYC6hVpMjJOcf4xx+sziEYNcDJQVmI
vHOcGYV1bj0xV7INzHIF7S0UXzq8niTN35uVvp6gijUEogwpCdo70V9jIC2rRNescbTyPtXQ1Wfe
0M5SNvxtBdwpuXtoh22dvfObrPdYXYr8KRRK9nBXmSfxZEUv+YsqrBjaVqPDfH2mHUFPgnpT94v6
tf8FJ9oyZn+tHA+mEln6eFuMPLVFGC1lfa0/aAf51/gLwijodIP7nf7IP8MCA5ld+OZjOZwwz7Em
OFlbfXj2rBtZndXKmmmTGKKQpgMZn4kQfnI5ucmKbVoMi5eS4RS9o4juWL746Wvb7SJt2yODiaOc
wGUOd2ubZZ/9eKuXG03b9dE+N9YlfCnzFIaPWpfCtWLA272n8uxD5liPnbxmG3tDLysY9ug7jbzO
JUCl7JjgO2Z6v3zVCYZ9+hKPxxK/e+YNvd0KsCFpDpqbvnyTglWkHQQWj96tpaFfF4jBdHwjPDos
EU6hXzzm4bgaxAnSoIEa4rcnfKVQ94qWtK0B07nEmPMSpQH+5JCvPQmMuG7sNvokI82uGmR1dPNV
fJPQ4ONoblspxLAEeZOIYbHMCXSyxs+s3I4jwYRGsi4SuLwC0iEkrwVvfwKdAd/NdWia80hlxP64
oKrZZbpLpDo2xALwFlbINps2X7PPjTp6jhZ1W8c3Mv8l7gePRbkLiYfXHLlyW4Hgox1O+171DOeJ
T9NWUY8y9JV3TZU56vSLs9qQV2m7q7KPQH9u4qOfvViBR1+3q9U5EiII2VXw2ntJ4YXX3gNRvA9F
YZsfM8hgIIbYh5O5DMlIMW5H4033HuL4Jlx14ouGdjg9yGgNxu42C77MbnJj44CVuzQ+iOWWuyiS
fFknD2W+IQMFxuNGxXlYrVOKwKPKyk6ml1Bzcd6S1UMePfTGXYlrubyysBvzgiUCQ1N14Qh2/Z03
7CXrSTH2/qrvVij++/K5NO4scTdABmjCW5VtOdta/lPaPg7dLq+/JGNwEyIky4++MnBNJHSyfS/8
dwm3ui6O7LJ7tBrXM09B9Fb5QDZzZjsUpgmjOkcO2SieJgRkk3lIFSRr6rZPd6N1O1rPYrYTAT+V
beZ9RIHb+3dVvWlg244wnL13pbyzrHcTODzsHoVyM/nLEZ9TP7utiHTOxltV3eX9vkhvGuVXqGyK
flGaxzjc6PqrRxGvZI+IiqT2UHVrjELLYju1jKWjm5ZWP5gYJe8mgqk0orfWWXwsgm2I/YeG2+eb
OqK7744p2IDiY0m15q0Sjzy06iJ7A/5QqqNX4nzIrnUKhyeFfNt8JXmYvdEbYNokF4RC3ovKwTKx
NtnU5jGPT2K0NXA0SO795pj5bNAaWqb4zuKYWAsCjp9LowcXaBaSvIJrHMxJAs3wGrc7Cx/4gdh4
iH/AFr7DjmB7zW6iehXIid4DITUwmbE/FnY5fNAJoTj5paBSqOSJnmZwjosO/tARyk+Fj837natv
kvwsNK9YRywqWcPewJHx6ucAguaL/6SAizD2Io9Z9zBh4ZHHklNTUmWoRZDq4dsKxqa9+cAz/SzG
NxEQI0sECIiOUydCSdUXgrGvhV1K7a3x1haMnznVsOWTMHKHrFs84/dWD79a484jZtloF2XO0Aax
tlw+G90GBVUg7SrhczRX8LxgOxPEJGygeabGq9jUcKWp1sNbuWcsd0r4lVboGspthB+5eTL59e1d
otlW8GbkdxWZaMqsKpTFa03s353zXGmopKPDlpQZLPysNGpZBXTqguQknVomZAh7MdZlK3JwDng3
Jjtius1WdK0euzBF+Xnds3pMbtVGhByZnNSDzCG7TD6hzw4LNJlkxnG+0N8AI15t2i9MUn9e96yy
msQAaZgacl13XFpwjY41Wi5MXlzhhVqV+g+TxeRVER0din16C+87O3nGsjxoO3OjuP6rkCwilCrd
XiZQAe8h67eOjw4DPTbS7dXn9Hcj+vN+z7gZARnoZjO/H5RI7dJfFzcgKnwSIygVk7E1Gr4rsMbf
vdbPK56h5GI09rKl+TS3IxToP3xOaMCWBO+B70tyfUSFIlp/dHAPVy7999j056XPOi110sMkU/ix
su6okJkw0jK0jWcupxBw20XViFaBxDcY77DVXiK8lsPV/0GZ+PMuznp/XzH0OBG5i4aKDBk3Edsc
Q/R70L76lVivo5G0GHHcX6v7pflv/tlpcmVcBExqfgvZx9nvV1qxDzw9+uNnfCT3+aFeZhttpa3j
x/wgm0tvM0cbluKqvP0vxkt/+N3/uvzZD2+SnlTyImYv+BU+U51s/fvos2Aj0JeVfIsP4iLO4W+J
p0p6DgtKeW9muFNvcaBUt237y5eVpUpPMlSvmvYUgkrUKEwCBKcwvyJvi2stKWtrdVp72koJeqch
KqjHLrWj0hvBrDHIzb1TIWxHBua5d/TiCftTDKz7R9E6jp1hZ5XjA4BgdkzikWIr8pOnYQXpH1Dm
iP4BfVcznMbm3sS4t5dfxwGAvL1XpqPpBi3SEZQOx4aWszrU0Iai3jF9zJ0NZesZO7k8Nupem4GY
+i7QdTseH+vyd13ssGS1YYKNT5HBtJVzpPOqe7mlnkfxkqi/2+KzYawfkyP9phbQogLPluS91pPs
4Or1fWR8VNFeNE/KeKvoa1HKF3L4rHWnMDvmgbWwtH0Z3PQY40J9pLqdRc29tKOtL7RdiVLA4Lym
pORABxK0q2espkjUC3+XEA3B6NKF4A5beYMZOVy7XfLRvk53WK3LTr4n13lkIYNJrsSbadrIpxpY
jvL/d+U5xTp7ivDOBGRYRB80BdVH8NH/QmHTfLXjqmG+KKxig1xzW1G7hSw/RdAZzJHxoobS3nv2
uCNrXKSf5WuAgX27oDbg3eHBAU3Iqlaq6VrxVjQ3hrYovuadwxocetEKeWp+o0aP9chBXtml95jA
0263yHPy28FVKd9xU0vW/Z4Y2sgDOUi2nbjupuUAteVVejSRre7iV0NYMkobpmVLw/IeYD78hBko
8WJx6HQWobLI/y1bDBwZJk+NmmLfBvg2rwVqVm9h8V+rX1Zxy+xW9l3+TIB5s77o3mWComUiK1yy
mOPAzZqVljrmdMzD+zDeS0iq0Pe8Ez5cHZN8Z+W3BoUl3ECvWhf5zs8i0rTXnXQnqkuoYsB+Ng7C
RG0/huZHle+y4FBbj2LJjA6hEdEn0YaOFo1ZLmx1Y41IVA4hae46BH6UuzJLZEG1HD3Lr5jzYadw
O9xXX8j/ptSpEB2L+QI4Fjpc/Ck2c3Pf1+ss2Y7DKRDx/upoYj8F79gIJ6V6QjJYxBuPoI1mUxCT
U2+kegWHQqtXwIJVi5qpciRlO2VLKE5TsoU55M85HQGo1rCQQZQf1OmkYT5tOrF8W1Op+MaXQAqX
QoC4Z60VUOmIraEUn1IGjm2R4he81z234s8w2NRwkpW9xayE+PcZ8oek+3MTAyRE4K0rFtAJObY/
Cxpr8FstKJv0hKBITh1xybit0kiEt7VwZXZ3XbbNpnWrLfPOFWGK6ytM725wlbTrwA4HBzCIFEgF
L8JglSR2WqEtuyqYuOCe9fMuz0ZPk5SLUivW6akeSedbKKtYA49ymYejgK/sKV0WOrQKQCY9PWgo
8J1/P6arN3BW9yl5Wo191KWndrQnrFJWJcYEFLArEOPZFHzEz1AyHfpLxLng/VfqTvlvWsDPB3BW
//VjXYp93qYnIPLJrjZmsKmRmxNU9jLXGehzxMpptJVnrDsTRkDBuJtOcFvR/T3/+1lcvZezmjAU
S1UfB5aMAm4brdHltsuEM0/HNsFWJKLSHBGrZFQjDl/g6KBSFowd5x7OORAf/303FybZqKgxJ1Dx
QDawRj17M1FaFpkcZOlJWGd74VfIJ7eWdqRYfYo3MpZY4yZfTeXCuk0//n3lC/ySn1c+eyd5MCKi
qFOuvPOfiLo2D4GwQs6hDavuJXz374PPZuPvGiQ9hE5uEqA6APBkBZ4kD0fxVBhsDXt/Qzr1UV4L
t3RT+j2mGP++zQutw8/bPHtd0xiqXaPxgGaafvc5/ia6x7YO2btFFtIsrMdw8xrrC1+wv2qzn1c9
K8QnL08mP8nTWT8+iU+BdVCt1vH/J4QwoSyS9zjAVL47ASsU5qYXXQoJUW2XOXEBvfpC/SOIe4xt
zXET0FHm9SrEVrHz3q3gXuyZrs2QhAqn7dbESVTyPAZHKd5MMOqUfdLhhu4mcU0q2DNy3TIlNEZt
ZyhgnYyiKw6wCsJfE3qraS34j5qIzo2DV9q22bFdxqjsAyYniCegJOY4QJU19mvjKrHWTyXm73CM
jZXEZjfdeM19G58UvONahgytRrgwytUc5apuZQuvOQ2juELYgCd62vnM/h4Q8sMmqmd1P5IDleFM
Z64bTbK1/CbnMCxmg3gm6+ZmICeBRi9HQ5Oq2CB+9sKtOMIKhMuafc55F5KjcpOd8mVIGD0IN7zr
RarEy8HA/DvBunZ6k+PO8dv7qN0q8T4K7z0el9y9d8G7nB8Dih1D+V2lb1FR2yGJ8mHwACNDwz+U
dMfCre18eGi6Y+iTosCcJG3dvFMRJDOJbOSFiJ8UiZL67BOPcmLCrCjM9yhGPW8F8dYn0K24Nazn
PF+YPiCo3X7WiNOLdYrpkfckdAe86Hson6LDbDJcBY/GXiGRE+Ku+F6SVDub7u988SYSb1PJFb2l
jhuAsAnNlQ76afSHbLDNbB1j2Zj3v2vyPOEpFcs2xEOYUlq3W3lpNdAFkifTurOCr6BzFNLbKkK2
TLdO8HWJ96kylzk5dCrZjZJtI24mYxfQzrf30/TGOMiY1tXgVF+heBzNtTWthxFiKT+arbbY+/q9
TyVsV9ggSO1aTfCugN+DTQs1i/KkiYeUZZnqWD3Jr3qPXywOrf7SMzdRHi7y1jUNhN1uuZ/ggII9
urJ3aHBC7Smd6+bFj+47XDSoKyQ3V39TlAaZO+Hry1x1lE8xkJSIpzKzaUHgg4hn4Om3X7/EhB9S
J2mg4L6LfYQibw1aCrN20qGEnT7z1EloUDDdtEBKl0rq5NVyDEVWLksERbi0awSmya9C/6T3BzG+
7ZIHXG6zNU4wZBDBaNfue2srWfkijT8FfdtggyudLD6EUYU1AymX4NDyoGIuvoywOit3kbQumEiL
jVtZp2i66ZWvEMcDIQLqvkc2Ns70uqjGF07QwGMdHxlTMLszNP9juEKQZGozDcDIjyhSDV0/dsG2
GjiKeUIP4hUHqaFeI4vLP6TewcARN3XV7KaRH2ao3cseRNN9TRN74OZa2Z4IAdeRJvSr1EoWA5ZF
46jbZsVfOH7wOWCSSd1GODMu2Y9gagMW47i7jScpdmWyRIzVlf16PjbOK7LvB9oZoCD4sOQqpO7s
1+wM5lO28qHZ0CqGe+J4Z9CEYb+x/PdV/zCu/rqqIpsSIQJ/Eul+1oEdFl1SGISYkZQvPVtgnSxa
0FgtNClhFafMP9tpw8Rc6k8+0QKNsJIjysIX9tKgXqpsiMSo41gyHTgJxS8VQ4Q9Bp7bYufBxXJg
vdKoEqviO9Ld+MI/qdZWeFTy25aUTn5gvAgY5Gyp4/PF8KX2pyh6pm2a30xhYF64SL7QI0F1TO3i
aXKzD0J/tsNR2PZ7wvPALJNV9DQZdojttA6lFPOnofwIFUTVpZMFq1FgnuTg8GyREIjd2+yzKrTr
Wl77nnytWvwbmOHwU3SZwa6CX6Z29gpNYbKstOHwG1jl87GrcZZUdjjhnEIWj5EvMbsZlqLKsOWP
0RxH2e+rpf18lb9f6X/u4gweKYworyWpTMEfHK11EXDFxRLsuIWQsCbthSCYnKh5lZlJsO0K/KvX
SPoz/BTwpfQxvhnHXY/eYCYAdksxW/97yV2u3L49pTP8pG8qS0jnEqFeIlUZAOp61oftMy9jrsjo
jJJaX9iPgIY5XMTqSmH0R9j7j+ejn5EQ25qzT9K5ftbaLUTtfiJUTwaWZMIJ09QxhUVX2UjS6H40
YmDJbsAEKIWqpNkkNmyuNRkXCLc/ls15LyZYYTsZcpX+EdMQzjU2Kz/YyMGWybSEs96qYYo0kk+9
BBDIloW5i5KdYCx9wH762QoN0mqeXXGOX0P5LpC3ft7bWQeWh2XZSiWLaV7OZKQlwV4rcUrqGOwG
v+oMAehzlbkqBZ1wOy3VAvfExNbSPV4M2G6g9GQCblfWPTRirVoG3bVGdr6Bf73Nsz5AywfZCnJa
RB9D2HwJQ0HtHQkzYYcSomSwg2i3X+aqU6D2V1cZ5L5kRbYceMfsdCpcbxov9tZQPEg/kJFUkon3
c09V8tHIZIEGAYMBnRMblAiMKL9R4DImDhw3VcULhZWWRy6UiaI4DQnCQYcEMgkDKuCjpRT8TnMH
prWfbfhu5777yld4sVD/dpNnXQyAVKujTpk7y3h2XRykI2XXHAVMNtOcHYHPHk42ElMeLESdls1T
XmoYnV3ZNC+2ld+f1lmfkkyxFqlKkCLmpL4uj5zAOGkcjBr7oGWJkSkBm0RlsSugGnCZ+XVIYJgN
Xm8p/4b0WevfHslZ79KLSgBXMeZOECtuCqwRCg5AIuAgmAUwsvFVSl/lP1NCM7+KNVyQeP+8/Nnp
MfV6miKsSEnNAPjU5FncjSlYzERB/8xZ0TYzFcbk6au4Lj+UnCbOI/Ln3+vi8uv45k52dheWMKWe
LArJSfNRmOc62wrzVZwKxIO0AKGD0t8ZK/xH842HHA2r0F9js8MnxzCW19rJCwIxkgvp75EuaRKj
t7O1McpjqHnTlJymX9Kq+WTKJO1S22w3loepnDcC3EGcvZnkpaC7lXZTaW73EZeblMbfbnSndnTF
1uYMcoPBcYFUdymWyzx5S6hz4mqjbedsBIu6el8ilJXXenzQm+O6bo+RsfQyJ1aY2V759C4o0X/+
qrN1ZuZCojbhwPzmoCD7+xVEjzkStwypEqrqxfgLvNIHRfwiIyimFtuOG/opIsE/yQDcXmNbqxd2
0B8P+eyNj1I2tZY4JqcIYJs6jzC6AabKvg4PzbRTmycxqGxLXktyeJAEmCsTPYPpu3W1bN7GnQm5
aJFs9HAjmXsTzsRw8DGDLY2btt2yzUrSJsocgNRMoxmgGgIlMwy3pyisVlHbLf69gC9wUnm6pk6I
C1FHfwd/FYbQTzJeT4jpmeY/9POUdm4apmX3VpWLq5y+S48PGyBj1srgkq6erVGjqsswmtdoQwXD
MehYKslSy9pO2DKpKlZ9v5jCDXNsccVA25q2iAUECUjBFhfF4dr9XEi/wrTz2/2crS6tnBIzTcR5
OpaCGnAQBj0CdYU4hTmi26VG7mKiITaME1j7jrQZlZt/v4MLxpA/7+FsSZWCnqSlMi+pTbjmIZQ4
QXauoa4nLVggyBqHPQ7U5H6sw3LHOU0hOmkHM7NpD6XUYRKBQAf7vXHPpEIVDorRM6KhZYCzZRyi
IwyrHdiLsK6jh2aggdCufKPmhbOAp2holkVaBMrNM3w8SyUpMsw/v2CwXBRZFWMdRvyO/tS+1W9B
g0OOre0Uh03khpOrMW8KXJ26kzCslOyV3qjG4qBdZbj9Es+iLfJobdyER/wCFCpr0dYCZygfZLYh
JkM0tLALlZXUHa3w1cqd7Ll+6VubQcUkLAcdGgR7l218JUfzZu4GuzuTAULleIHTm1hDtNtosmvy
VxhcKffwYeuVNiyFx7Slmge9Xwhflr8SYgfmiMyUZFvAj6SVwtoJn6MrD+9ShS/LCtG6iK0lkjbO
KnxdZRLPx4m9YbYDEbalbgucZFftUbCh3yn/sxFonOPaMXGvAdUX5sOsPsXAYkeT+D/zbPVV2aSY
pi/PIbuizVEKBjh/BrPMSSZ3w8UBDwgOpaKdNrYnYIoQ1tcewYVu/sc9nDVhimGU3RAo81eYI+dL
V4xiV7K0GrUPzcVNcAlBxrPVayExl4oIMuck3EVVxLcEIP6sPQMscISsUZMT8HxlglNuQEUz7amc
tuW8AfQgJ/6yhZW4SbqPTISj65KQ6/wX1sUXuuEft3JWYXatJ1m1qCdYMxzqpVJxmG7ldl/TbVnQ
bQd30LYdfq8mAGXCRG62vru6G178jr89j7PduYQZYmkFN0HgC8P0aSWm615ZWcY2d5Nh75k3+UbH
qmLhQVQMi7WRrf69F14aIf14DGf7cdYZXqx7WnLC/BzuUHBI1W2GbkRUFrNtNWUlrG5t3SA8c6+d
7RcPwzmCEHteXTe0P73wN8J5nxZBks9cBf0ARXgDQmhrS+EwOikDq6vf/cVFjzEemYuwpEAgfi6+
aJKtqtDT+eiFnYYT4Nu0ns3EgBQceO7guTf/t1/47Zpnj1fq0joWFa7JEgOhXKA6cQ0XRxgKqKV1
a11x/7u8t3273tnmkhuFlGUl5JNkU2yEBdqQ3yqpvBv5FgdmXB+d6Ul9VlNQ8TX0w3+vpQv6AXa2
bxc/31U0jQAoC86N1djJJic9vM73eQ1WmP+2bJ1uQd6awi8MQWXA9m4phBuKsJCmWF7IGHAa227Y
iFTH7D5pv4J0fqWbu/h4ZuzLAj42TMs4ezyGWU965psQsRIsePZwRDm/PDdzGuiyhFLXDs6mobkR
MHlw0+RBztdXAbALQ1P5+z2cPaU4lafRCA26hptplUI9SFcR7EW7Xlq/aO3GZYVLF860xOoq8RZ2
TDrLqa8P2S+WYt9v5Owc7Hwp8KKaG4GVZun4tm4Hp063cNDt1B2C1S99EWqfuvrHyR2W0LW3cbHT
+HYD5yFtjRLGZpli7ZYDr+r40upMwnZCdheTDbFN1WMBYR5zmtg2NzE6tuYJpRQCS01aq/sccTlh
llb7f4Bsvr+f89oqSkqdsbo1n42t5GrUzN028500cQd1jRDA0rYxHxK0gzZ+TNHIARnjE74CQfLw
cNmm1rVVe2nj+v6c5hr/2zbZNOKkyAGrNtlAT3lN8BSBRIwbeeukD9Wih5FdLKfPf3/NFwz5jB/P
4eyszmJVyoOCq8IdrmaC0J82279R1n23DoN1AxBAuFHjNKSIH43dtEcxFRhLgmIjWyI2IbClVXUb
Q41gBLWaeYDgN1N68BxFfeupdhwZzkK2g5RSf4LgGMoqrHGDX4uwF/wVWiLY0Nc3AfnSoatYaGl1
ZR7On7dEdcLYq/PAlnSoPLO7vvQQ3PYQRXN6753l4XloVVi/66RF+tRiJZMdJlWwmqhEZEJC+8Ud
LOV4uLZ5axdf9Lc7OzstAl02Ki0A3Sh+xegHmbPp8drv9rW5K9pdixxmsGGiT6s4uMvFiUyw95Ec
iA6KmaxsxWzuBPLy6Cmv0XQaMUhLn5P2hRDxzsnL246Jos70k5CEiU9eLJ9azKMTYj6yWyLfyycv
24UoypsXlVcHmqPDhIqb+zI4iKEdJ1tDXyLdS96IJfPXs+VNIC6U5K754+2PsnWlRpCKKPPReiww
velsJV5b0rbPb4xojS4xM4/dVk7eYmPZU2siZLoj+VW3Dq9TcTSrjQxtOUVt6SI1g/xkuemwE4mD
wnr3kUIYVWa0xvYx1xxs2GYnUGEGKtuvUN+bxr6xHsxhqwubDgNJ7KGBWN0g3khLcV1Erqk9okSA
zRSDteI+4ybVHhGGRWQYxuuwpUTHlxgg35BCDGldVTehdBr8hywG3KueVEgQxg6GWn/COIS4CVbn
cBt4L1rxlS3LaZ89Rsh1ytO/v8LLJ9a3JXF2YplDSPUZslibF2JyiC9lXETXbtynxJjb8qpBxE8m
ELvPlQvPn/cZci1//0rOjikz7v22SAA+ZVcGlbb5jm+td/UXvs98BvitBu6VK15b/Wfn0VSFsST1
/NQSXvSLRy5MtBrzlfA+e/I0OP8ueLXClaLlgtKdbe4/D1g7m7ckba+UGIbNFdrM2kwcAaaqi34W
QLd5jB6vZd9cIuhwQY1oZgWNpfGnP/y2m8vJoIcEoaUnFlYLrJ47VeUkgRtZ61Y4+kQI7wJOFfgA
3Zaga5yQgYgE9AzMHVmkUDQJcY6JdYcSuQwIho/MF/R8kBiVxLXEG8C4/wKQv/xy/veu/3R23+56
HHpfl8R5eCjNzrA4EOC1rSDgCoHbpCVhmemiRaFy7fVcu+4Z0lFDb0sKfx7HoZ+TF8PD+Ji7oVsx
2mX1K8vuvwnEutinfntH53lYfuPVYqoU81wJYgtzUkIoYc1s8JSPGLYJDOwXf8p4dW1Cwv2qfklI
UZ9hQP+fvglLsUwZ8O4vN28lrrK27mC1MXuAkPMAYndK7XxO3gD3wdVxYTnIaf591UsjP5bof64q
/yw4qJFLtQ/+/1U9PFGfEFNpvGiUkquciSRoP42yt5lcEf85vOgKt8PUsLhHaod1+uvVWvHyof2f
WzqrRrqgkBPFZJCG+kuolzjY12+D5lpUgdpyQu1BFi5ifgduhJSgnu1sknmTPWZ+8UuOcQuicshR
xUpAzmr/+3Fd7KFVEQMOIqYV+tmzjatq/D5OAyYz2oyyFZs5q0W/nY4IXNezzdX0VK7GXfhx5bJz
v3q+Q3+77PnOpSWamOUxl002Aw3lEin7wDiIMGjHQiVKRCmsfe312mzuT1jW39elFhGBsViSZ0cS
+Fma+t6fjwOLX9LepfxGnpbysEY1WSU3ETlalUPgO0kbTvZJcDZEJ3WwS+CcFEv6UFhoiMYcq3tq
5voKahOU8UBx6xEX7/Bel2+1dj/Iblpt08CF0aKV7HJEye1CiD7jXRjf6MkDhOqrshnjr+3GVGG5
mATzyYy7dOvst8VtbZleWMb/exqE4WcOPhb3y0m7yRFes8hkG8uIQl62/UYxYO17dvu70V049Qao
arRUI2aS8BsIBVjr0kr2t1X3RcgRrDLEUIUj9V/kkblZGq0FxKVl+U7X7MY1OKSqH8kEt5sGk+Lx
NUleZf+mnZhFHP3CWPfpFjFGqmxjHGplyo537cZ/sk4d5fVX4i36yQ66l1J9QMhxJ7cO6gK26OR5
LBjbeJhP4N5HfnH0Dq0+VZ+IM5ZKdnBHV5EjLSd9NRU7XUOnp39mA4YggZtwRXzXp0X4girOLtU1
6tX2BtY3hN6RPzoMj5H62iFlyoZ3g8+s1fSlVgOnhrZXP2DiN6AmtQz0JW7MeS7eE+MpF9sKOCBj
glxiqBBHN5V6nPy1Fe26cSt1r229S6wnFWX5lLeLvvvtUe+8xv1TpGqLLPlw/HJp9r8Tk5BQB0eV
VNgBaqQfs2cX3JkP/dh+FPGx1m6afolrecfaRAMGgyp3hNcJ23rg8cglHSN4GxjSvUHlpKzXRdv6
DH4TBHpli9D+avrndYUvtiryP+jAZ+tK6vQ6jn0VCeYWuqKV3BgBH4T1ogjvmv9RoZWrJnbyau11
pCNuyHgXkegehYFYKhAKR7D1duMXd70iLYbmGHk7rb6NtV+V90zJ7XjJo2jUuMGt4CYW9yPzYKRV
shcRdnKPK1E6rBpMLeDXhcrjlDy10auYb7A+wBYtuOr0cfXXntWOGUJFK4jFmBa6I7vA8G8zK1wk
GcZY3FLakcF3NzXr0F/VqDQo9/V7BEdyumUjr9+Dh4FdHcLs3l9nKzTFOKIfsnFhTJu4WfYsOpH2
xWNW40/PpcqGYqOFKNutqC1ZlZW5G6T1xEfDFKRAMbJs0YIHClv//I7/vQnLl1+sNXueSyqg/hmo
2OVm33teN28YxouYLCNvU1riAjHxnzR5M9oRw6O62LMKJNURMw3BClbiaOen6+54fwDTH1vzn2X2
n7s5ayBDrPFaggPiE2lU7LRO4aE8Uea7+vDzpTL37FmxVRG9Oop/8DC0hmTkfZgavkPFu+TtoS7Q
2l49IS9tq4qkWApxSFS955PyrCTbJekFnhJsS9BsVzAX+IlUH50dMm+aVrA9k2W/1qcr7+fvs5kn
8v3KZ09EUSRGoI0Zc0iyO5qIijJsHzZJuayy9Zzs3gbgW8V0J0ofEHyvnijzUj9/I9+vf/bhl0OS
SIpgxKd8Oa20lfze3oFxnGLkEb1jQPB0fDtahqd2rTn/Xpp/NxpnP/3sK9Sjwiozj59OMt/UbH0D
Ld2dQOecgXZ3CewyiQ1DxA0c3az1WM6R1ZCPNmN3h2oLR9d4LeIj0rxIIWI6+a5qP1KUSNIhDu/T
6VmzJ2JR5sC3f9/3hU9KA50VVYxoSIVXzheLOAhWN9QjvCOEq/i5WC7UzhZBIhOKgV1kET7qD8ob
ZGBmjndjt0itdept5HXmxtdW7t9JvSzY7zdztn4iy4ynVp6K2bjco7xMbeEXxMWd8gxG8Cp+Bl85
eDXKDjxxIBDUyQ3kZRjgV17m32Dt2X2crSPJiNUhiYbipLULOB/ydsbT4m14B6PEBQ7cENuEFygT
0/+i+ft7Ec8PgS6ZCpfoyvOxXV2mRtJUWsHpVW3m4GqcWSRvh9BpVm3gGvNL+KrscVeQMJUcrg5R
5vr55zf08/Lz7vKt90zGOArUWClOmDNhGCVmS58w63HJkHri4rDo8Nt4De0Rn8ytwni5bJa0bHdk
Ml1Zmn+F0/x5C/95EGe7fSMPxJirUsHsNnqY0PZ1i/I9CJxqP+3xPTvRfehOuhHHU3U0+J7Q3V+b
Gf5Z/v96GmcrMuj6IIqZGp4E69CLNjas0kpUtgZQGV7Y4kpFZOUG6l7E2BjFa27CHZ/s5AGUQZuO
IuZjwiG+H/Od6d/N8hUEQKxc/V5qllnolsnOrx4zSm1M3aruKLS3QmXLp8BEVbU34J8+jMqRwI+9
376WgBAj9Vtrd+INyJ2WOJZ/o4FJWMGDJRFCIpI5IL6HJNnbgoA75p+JfhbdEoTCvAfli/o8RTsN
NI/RFP6WwlfovYbUs608oLxFthgvhv6my4nrfJmmd2F6ECBz3ZKk9e9Xq/x9kLPITBVQRlF1Tqiz
D4x6jOhLUy/m4dWwqjbZa6H9FtNtfxx/Dx/tzLdHAjomuCAtdWshvHWSqxzBAYBkb5VlTnxM/dyQ
4E66HGFNkRM/X7nDS18hlA+sUQlCg/mh/PwMVC8Jg6jgDmXcgev3LrpnWqIysLlXyGVatLpNZnwy
fEbdSr1V7iHkQlBH7ECeF/LUgIzYd1Fyui+CQ+gP2TchabD/r612aXhApMepxlek20iRW16790uf
8Pd7P/uEYwYIsthx7wFObytJIUTFhh9MXTs7deoVriIl/9K65B2OR+TSB/NVO9arqlogQYFrotzh
nCS5vYNn6hqx+PTqS3ZOKK4Jc+7/kXZmu41rW5b9IgLsm1exU2tJ7u0XwnaESZEU+/7ra9CFyutQ
uEKJTODi4OIgTpBis7n2WnOO6TC5vfI8sOf7a9VhME0XxMKIalry5TaXx9fS2iaN78ajsuhtzfCH
8FaPomcroPO9g7vyC4ZPRI4QkRaVtEg+qVmL0TNfcbPAgGFzM9bb7iOTtpCJNR0qa702xePQb0Tp
JbP2dNlFqfKq8r4l+rHE1FrTWT6cmy0OCwpjUV+cKzsSjkaxpBE4dAex34Epz9gz6v0qSQ9oaxpj
UVFTxZzfjLTmzxEnMDuYSzKnkROCQ+tv2tQtsGc4yrNss7HcCaB9NslD05MduACY8nReUp8TEcc/
ybh7mzO56TI76Tu8nQkk05Nxg1IZVqUlL0rZV+S5jNKJiudhbzGxuAobw8Ib2KBZHhLiFKiayfmg
xnPC4V6bc4yFz7IlhWIiVRsqE/AfF49LqzBjtBH4A8XSSdIqFzmFUbgkLf6kOWPiSrIbTseGvyy0
zRPhGeM6AMIZwWfSgHt9dsVKxGqFohIUGglOx31crDqiaeUIjrzORAQ+Evx5OOf3RueV+W0Z/m5j
v42BejkagMZqU8VAoFacAToPBWLQPReVOECevWDAbbxp5qxQuyjt4EOP5i0GJnoJN9ynsMbba27K
fb6HFmzrO5Og3kc8J5S5CuXVAeAUUuDAnuOF5dYLPxV9W+jbFpZnMDpDtyQKJtLxkvmRvBnkDRAg
S7kTwmVyh9ziFqORLNndnLk4D8gbZlEERQrgiVbFDb1PBiKOftsaa50XgQ9xudDVVS1+1LJbsau1
tgZtUhe9Fv4Fx7SFFtKWndrlhkGIAwq0cOJhyV/PPiymRYaVqEZFJi2aB+ugEU6ywb6PFhAK/+/0
dQQLFLvIxZqXk7bCU4ssRYqW47J9ErYlfVJbWWU7NIw41Wy6JtC/NnwCZ6kDSyNZ5J45zkAm8yZ8
rMJ1Zp8dBHbAYcaj4LGNjxJgdAuOWJoLVfwYk329r/x2Wbr9BsRdgRgLdkW2+0LKGKs7xYXjSTJA
9xxTbo1L9cnckBrQLJqdQsDK74RQYMrF10HZMCEt6ASqDV0kddMdrU8MbiO9TJ+Q2vvyIC/r5eAJ
H9qdsO2X5V3hk91Y+LnXr8TJ69iaeskKXCPzLkjGuHTS5dB4TEG4tSioMD1sBS/6nf4u1rJXfI44
jKO1cghukz1B18MrpFQtWZkdZ5N7QbqlVpqFpzPWQBw3IgEaqp3j7o+3DLigs4BbRIKTr4NHUiZt
8RCAGL6pV5mbkKvLmdMN44VCP7UCNXbkNcc+t7X4y0pm9yefSUBkR0vsi458m/qFP/j1im9WnCwn
UmGlI6Tv14IczVkuy4HoWmV74lgRiPBtyN6aNwk76aLyo9fmyKvuyM/RGxzxm2FZsnPYSGgBHgCE
3eGGSVa6U/qB80FFaHPfGaGtO7dyw1Xod++cSzg73RJss7TMtMXc8Duo5ZIcQ9cabCV7TIJtCj7Z
5BPVle8z5XsCiroNnPoBy/gq/qwbfzj72P0JD6O2C1EWSjN/EnuVDoaATT0gunJh3hscYVzI1RJV
sgg3PycY/Xwgu8OzMqf8iLIN41yYHn3oFI/tPQCESnfCj8JPfeFK2Nvf0gb2XoYpyTJhevALLvs9
A5bHPJeamEIRHkm3Fh8Uol2YaO3Ztqi0zYUd32A1cqvb9hdyyXcxcBji8xbuyIC98i37obb582wu
doLVlA7ZFNbxHV+mieguYnjg3t0TYGo+oHRmIDw0Ls0J9bdagiZZsFAqEYUO9jZyiyNAF+VX7zD1
TvcpCWqhg+R61VpXrtrXJ/XP0vbP87xopLNXh0qWc9WUEHecQyKuvs6URTn5vezNiGTi7wY3ZdPJ
86P44tO14vpr9v+PM7hMjoDp0obywJWqSJbxoePcATB3iFvkEUneio+0cZQX477xesOZnO6XOqwY
y595yYG/2hCgUQnrW5iOsZs/wzmqSluCjJC5uD9lOkJQT5zxnc8xC7LmYBK/cqv/P5fQlPAkzNMI
/eISxmUQyG2Vx/SjYLt9EmwElu3YkUcQ3TC2t7tXVhg7Xl+7cn8b+r+e+P86sHExRxXSU9iftXNM
owUCorlod9JGcFVHOTIrAgFT2cHkjOdr/Z2/i+L5kfnPYS/mg+dOKYugzuYqLXmb0QbaNl9Ly9KH
5H2Tb5XPcUvV0OyEF/n23/X4D32KPw8t/1mPn1RpyGSZS51t87fsoG15eRLgk/vgpVhqx/i2vbd+
x277FB/Vzenjv8EV+7FE/fbjL3cE0SSlxcQ1h79BotqRF3li/LNAaBiC1z5Mt6yWlKfAd8iUsMoF
1chOuCJb0eff+fc7859bcFHbEwgp5gppFDxyk1dmVGUb5lF9ulZQDPXOGSqptBbHZfAWfpEAWeqs
Q/tOwx4jxnDQVsMHkXBsVxVlxojAYU6qTf5p7YdVZr5STSYDvNLl/Iv6BYuS8aC9UthI2KCw7qdM
0OErk6VesKlp/IaOOWVvOTzVJivVhhfvlHms9IDe0td2c61D9GOb7fsTeNETEMMxn6qMJ3DOSyp+
zUrqEGbEeN+/jg/t73In04WPF0SS1rWbK1sBNzFgo+duF71qK33XEzmyH164HIAZ5MLPtoYjXmUn
q/Nd+NddumgbtIYZjRMU+i8bp/hotHZxwLXEgPsoj3b4KHaOtY1LYp/jnXLItia5s/Nt+Zo6p66a
A6Ca09NLvhAEX2NQRBSdLzr6UPRuT2Qw2zKL5qfeuKXuAoBSl/+N3KafnjWT/bkkGZZB3OjFxR7C
0QhHrTh9/Yo55156mhtQcEndbFdf+R797T1iTZu9OhYwIhqS+sXRzrVkkmrKFjBeMeacGh5P+j3B
Z27Yap0Rm35atCPTSfD8y1TYwldmry1UnuhAkyDCfS7+TeLc5pxwCTlh4GixQ7+E4Pn52W80GyqQ
Om1zGq+QhAsXMkiW2xT515bnHxer7z/l4vbrxf/7KdNXUxVrPNiV+2YfPFo0V2+N94iR7NO4Hz6p
2LXcn9ptTOEthosrq+aPd/DbNb3os+S92SWnmmtKlwJCJHNCV8VrlDgxjCTN14XleHpELtbVXtD5
cEW13NNOh77enGHozqTA7uXfp/S3BOjiNl+UR1lRRqaScUrZM7Kwzu598lTtdDPRT7OlXeRe62j+
OKf5fjcuvtJBKPeK0HLEwRvQ31HEAiki+Y9NMagTGC2VS89sLusd4htswnpgDJDkYisdWry90F/N
UfnbFPXnRbj8fmPwrg155JTmmZ3cQSp1KFlDN6bMgT1rQvKN93q4ytmiDr/07kVVb/LRP+WUjVRI
NXDo94mg1FlNf4b4hI3/XhJW1fh8EjanfKWEa6O/1wphUbAzb4ffkwbN+Wqy29/SnYvfcVEQKOey
KkeJ3zFZEPwcLm+CrY2MWPieNJwAHaj3cPKSfE+mBbF8i3nXTSSZe61f9/MrZ4gaDzujQflyNBjn
GSjd/OuK9iQtuOeR79kansGpX5kQxjeC6JfIi10pdSsfeb7qn7NVKWxIzMhN78pDPr/gl+u/+e1s
LhYAWsG1laScTbqq8P+9TQ65E0ruwBPGCbbmY7oOnuYd9Xh1BvZTmYLpglaaZpqadlmTaidRHjQp
mR+t3pUA1TRuLJHIScblMDpSsu5DHwfmHFMyz0QpZaJ2X6jOv6+APK8sf1+B/zqNyyfciLLBbMKv
+yFCvWA77CWkJ00MUjITdrFnFK4Md5hRsj3TOqjbLTv5peFBA27e+w1dIwnqsw+p++r6/NPn+ds1
Mi4eWxgntd7KXKPabba0y1TzGT1yr910bKuRWQ+L9iWSX8w56GleC1LA6ysjdmg358E93Z7/0diH
z99/7psxL+Xf5i7NKVEqUeCcIngJMd4IPNfhypLcMFwngodoIQEvldGEyvM1OkYIzDn0Bf/f9035
+cn9z327qHLbOjxnFZxvLo0Rb0NzYwK+WZyL2yh7LrPbtr8foWyqr8FwSMfbogP77YnCPgKFddrN
TqKYJo2eIF9eVqVjkuNz2qQB9eQxPlEclmAh3Igy0rs2tPtbRzevRXibyIBg6m1c2k1quWuLRBNO
cJmVD807HzthLckO3C4bgACpfgQAODSwwdCMXui3/H8yqBdNbk9MFa5TFX68kt/O5+JDdwYrotVp
NF9JhO9s+KEYzF34SlwE5MTb2J2Dsw2X7su7b13bm/74jH87/MVXL4yzrMELdpoJBlRSGWlo1u08
gwfsicaDfl79dM2k/7fdkntgobrhQTaQ+X59/L89xKlUBK2VGac7YCQ0rNmrM5/ZZL1XCr+x2H0I
qWPQ3/1M1wRSBPWmRW2ehqtrATR/J39enMd8cb6dR1YNPA5kgcOsrt8yumu8N7a4UukLf0WO0nNE
2HLz73fnx6/h919/UcGeunGaZaUnNifnN732osGbdfN1swdupXpw8lHUnOgGwyub06hL+n+9TZP+
ynn89An4fh4XX59OD8NaajiPubogwTeykQD2vdv0sPWbvSjf5eZjiE6tNP1O8zL2E67OKfIOJKJf
d7S9y9cm8eN4gzW78WttnQrL6FqK+g93CW0WIk5Cw1XVVL6+6d/ukp62WpOaavF1nh1KW9hNLkUY
Gzp6pTbIaigksEav7DR+KEE5riFKiqjzkP7FZuoNMiokhRF3CG1XQ2Rb/dKe+DyyRyZ8KPU6P2TJ
//dN+aFX9OdBL5YDWaqKsa75sfAysxV6wsRyoo+v2ndREXgvuCc2qpY/pzojaRC9K8efH74/P8h/
Hv9iPYgzIYpqSf4SeuRQQskv80PGCJ0Hud7AB/IQIvai2+4nKKjk1f/u8PpFx4rsj0occ34+bnjN
EyC5oSRwFIT/rVPIBL6s+uJFdjI/VPfS+e3K0f9+I/748frFB98EnjqaGXd88NqSzqEH+djE7+PC
UQLTzpehBWntnKyl8glshRJEE1b6Va7bj/cAGzqbW/zwpAj8uSw1YWiNeo2+JSFbRnZ0trh+7hcl
2+qW7cd0M7wNr7SuBD+oD/++BMpPx7YUSYfvoaOevhxolx0Yg2Gsc7aCvTs+5oaXGf44+UOxrLgA
IiH2SAJo2B/GZ9h7g7xuuFJITPEGdX55crTf8K8YaTXJIVCWJdvrQ+UZDB+eUHLKwaz2rDr332dt
/XDWOLaxkGI1RDLwl0R4qutBKZriztwBYNDzg9VvTuGu1QpQ4zQAF/UG0L2b+abN7s6p7pFRRcsy
cRhlGhs1c04EfjrtuBCQXSDLYhDyrIC1XjT7dH9GDk2ck+GeHhQ1tSXz5DTnHWPRgDgg9sLqSgVt
qUDaOT8P7+aL0txMuRPcQx2GJEBXnISmbe7o7w2GBBJclN/q1nxHsyufPGVcN4mjPlXHqV7oy+ZB
PXlMwwgaPD/OubId0+C99ACmM13X+7p1ZVKxB2ZxT+eP8JkRJFlMV/dryly9XSwCf1zOi0UoMYK8
NNOumBnGYrXQPtTPARUodgPkXq8lha3pxXAOX/KP9rkGJAx9sDo2rE0oBTz0sTP4aOa2BLYMo+Om
ooI/eWc8aS//vvE/SAl1RRNFUzQRYSjy1y/59m3Ig0mvg1NFRttuDkjfAsRZKJth07zDhdzxUFLB
eP3mmnb4b5e8qauqbGoyvAT0V9ZF5SCKucULxHFBL7pdZ7N3moUT5HG5Q87O8VrB/fMBeR0thZQ+
S/kiiH37oVnQ6gFD9oHwT5R3kbbN4FKUzuCeklsgfPa1X/jDzoxf+J8DKhcrsd72stYZHBAojP4c
Nc89Irqe7ONNoa9Oud/yaJ7vO8Q2cr41GDdG295gpKHywKiEmuvBSkueELMuCKkfj5RS7acllVeK
mB86vX+e5sWS3VViV5UWN0KkN9rvhveKBDbOYG5j1QtTt3N/7gH38Ewo5Nndlph00M7jzpq3IZBT
HY0OPcPhyc1yHypqQdF1VaX2wxCL80T1alrkLErUFX+u6aehmMxQ4HLmGp3ZhbUfXQHPaPk2spCP
W5XmuY5rJoblkhzbdp+EqEBaeZEiywdR3S3DHrcRBqs4xwsQ+OwGCjzYAY4OPsUehHtCdH7RIVKc
Qbmpwt8CxhN5xgqTgYaiK+7cOl9p6iLVrm6Uf6jn+XGWMk8VFEIKL9Wh/TmIlawuhttS9cbKaxBk
dH5NA9HF4rMAyjrZ6EETizDJeV2ASXz9gf0hWnR+J7+dxUU9qw5tnrRpM7+T8HTJ2TR2Y3hnELUi
DY/o3MMKLp303I0s6+X6rN/AS8zRB5kBAMkTNhLMHiGU//Fsi/hkYSCgeLe8MB2XMYLSNnvXh3wR
lttzZthyt+9E1Ck5qCoCNW4Ta9dBsC2SJVFxWgfXnCUwdZGHEIveWY91Wtpd8XCW3vvSrUs2m4Sf
jb/HzktpvTWn5cTHoaoeiFcznzLd6bPnYVjNpB0wkiRTzR6RrQH/BgmgEK7r3CF0kPm84k5frbtP
obhNsPqdYZgOK6LCVH1/Cjtb05/UVHXN7qZHcd/fB+8nT4tdbgH9CQX5ACAXcxFhpeHtzlcpagH3
1M9OoXMJ3HrVMN5hAIFHxbvajPu77ayjJmYdJRBWZHhw0UQgPUlQgjORWOW0i5s1pBXZH1O3tDXr
Xo3IOOjvQ2mTGXDSybSXdnX7rJFiaTmp9fus7sAtIby5UoHK84Lx57fvz5O6WNmNrI5TQecpmlc7
1hC7HH00S9l97zNwR3tDmh3I2NZRoa8QdCXMuqW9cqUOk/6vlu3PE1HZnWHlMk2DcuxykzydMiEe
hpSxSrepjJUyeNEKiLd1R8JD/VlITqhtWvSgyBu3JrBrmEUZAUYl/kMRYVhKP4GJkHlaVaE7HIxD
FS2j3ekzOK0U+TfGxYziGimquBu1BQlk5i5/axqeL/RKXpvfnEz7zCIaz8krFa3aZS4u1FetWqoG
srUIES3yQPJJpGOffuYcMBJegxG832FimmZCj0isO81YxQTCTfCiw3N026e/k/YhmaDtYa81lmL+
GEetI03mqyU9Cvm9Jm3DAoWM+CKVqzR6CNPfBm8uVCxcACn80ua3Hj2pyWcl/S5Su5F/QRb3q2Bt
nn35HIEFcNNn5RDC8SBFNr4P387jnouTfwaFLTHREzbpNq6c9hPrKpXhdNeQWQk02tyPQJ7L1dzt
RCsO3xm0pNseTR1MuGoutGB9ahQMLs+JRDDzAlPTmaXBae1oOnDU4Ei5GALhG/fco1DQFkL5HJTA
ao2VGD+1WArONQu/usgVlax6wP4MJJvsRYM73NZbswY9KOCqJx39U8l3kQkd8UGcdh25kOZNK91r
5n5gDDQd5GrDZBKZWUuUmV3Sqma9w3xMqJ5onT1FomtkrMx1QY4tw1a7uksK9lDzly+9Ia2yLXYW
6qN2VTvB8uyPD+KwCEK7pPeFUhqty2r6DGF7IIopNgKGFNRGpYsH5YbBdWo5bWZblqs7TMbolOgr
mJt0zjFNtAck3nfC63jIic5bwpGg9grv5MVb7xFJxO4xIcJFwj53q9D/p1s5VbelE1bLTFuUW0l3
RC8mDjZnHOECcB6f+XIgUcpiMoR8nV8AY5vMXTAFe/m+FjfdmgRLRkPkziFy5tn09DsyUQjiBL9+
fzpYn90Ni6P2WTymj+UzE500594AxbcBwyn5o76VD/BCgIQspqW60sjyHcqbM26Mo/rOiIuyNvWS
elUJT8hdx4/6Yxiwd78xCuLJo01e2fWLScxRdhNCrT+ByKAMbP35SjLzRqMYx2TETreqvkS0k1mO
3thnWAjooNLgQLHUb6z2wdyf741jtxgWFl/LJdeq+Oxc2SFy4Q4leLp4oSOTk0jKSwfVLnup6tsh
oE/jkAkjnf1uWrIDYzKGgo7Bu/wyvOsH+jbUXlbzptXb3lpE0tEqyqUloMrqC3KSY7ICiQZgrr/k
3NNob3Wv87z0QSxXyfBca3b2Lt1M9GCT2MnHQ13i0qXLa6CrZ2hyekoI0cMAcgykbWkQHLVoELu9
aKY3xTZbVHlYae1D+pY37hlppnXTVysw/Kf4VTg9oYHHGsfRTWnRAwatXUbxPFXc7VTzatj/1XOC
Fu4RrauUOwoqrHqebxcjstJVLzkiKjcZvIVNthGD7mFcEEB6jl+J/lrUknivcyWj4iOalgAnDIi6
gktPT6SrQHxk+5ZiHEHOVOFl8fLn4pNGksjn2nCax6R2oluqsTp7STXDTUyi3I/6FlmguRX31acE
EGvY6I7hE1Tlhfe0oayzO3KFSaQoUUuAqB+yTYHqtHoG3S+JvlJveXVGIh9qAHv1h2HZ7XjgWWED
qdzO0iReS+b23K/BAI+O59BrJcKcSKd/ISk3Hzy92XWFb4YfoXIDVBKIueGKg7iM+AIMCBqEiGCF
xyw5FtlKVO5OxLgdw53wdsbSy6rNVlI836J4QG1Hwm0ZOxlIO4Fc4s6dYCuA6NBwSQ8fHVdSqNH4
g7QGTA6JH9klhA43RXvG/5obLW52YYCiCj071TLsqJPyZCl7cfCFjKDKXWe+hCcSVfEhVGyLzCCx
SyF1NYt8duVJp6XYH80eAiOlTbcqY9/iS5QQJ5uxdHeP8vlW0Y+CSOm0M/Qjj5jYrwmxPRHXSd5B
GXQHo2Mhmt6RppEkibc8d8bY0cDt8DPNgI5ty+fjTs3wK8NpXZJZZE/IKs3TjX461OqNhMnhRElc
PJFIwP7RlpX5fpMs77eDzxVUul99tzpFMnCX1tFrgqB3ETJLaXqHHbmoieIqgEMXhSu+WO1vM6Ow
xHHUevy3Zov6zJe5wnwvSaeNbRFDTIchpezIwNbW+bDOEMTy94zAkhDtRV7LxbY2selxTRp1jzjF
OK/YYBf1Zmppii/T5Jg+iSvlKHQUP05ufXLjasON24P+K+jsEtVCZec9oN0FTHRK/vy0aRvHqDas
jsVpTzozzVxJJbNix0/rlbuKhNN0Tu985nKZ43Nw2pjCqjx9MK8JgmU8bEmwH7gW6DO7R4KVdYvC
qz2U3Y4XPIaPCiAb1njhn5FMuylowmLRxw5szVDyzqrDHxdaTznt225ZCgshoyZ3Tfmm1beacV8m
71O+rrioZwbn5rHJMjvUbvjpvBfpOCtFhxDnA7ZYJPUo2l8CRl3E2JXApnsb8/YYP8rxoYn32vlZ
Em+HZiNNjvkrfQp+maoD0og7GPCfo2bVVqV6Y8T3Qf7Wz+i1rFsbVWPXfAj6mjQ+7c7SKzLC5IOK
msbCCt4dlO4GxsXiBM+j9vtpHYlbEraSiCSu7DlkB5BP/kSUZcow0GzoCBp7vToY6raL/LP6Yhab
mngKofM76aZplgqJCEnolYsh8gfFFSgcLS9pnRHfAHzolP2nzT7EFNa1wNcIfR5NFT2r7TOLnBbt
wproahM5fWSTmWELSEYknZ6bziZXeUykQxc+y+JNUuBkbVaj8BCJkIAdVGasr/xzYoSKH0JwjNZp
hqURLadoOfSrUN/B3oRa5KiBc0J8TrdRB/QU36vDtsQhxHj+vMhZLaTgtkyODGRKAmtC60UiN7ol
0s1uRt80vUa4nYRbnUcvTW5EYTON6xZ5PFGzEssdZJziVQ1v+PzMaCzU0l1E57BdzeG5fXKfsSvF
4kRPjuDvoU8JZ15WwJoB/QvBrQRkg5OMwt9m+4klSSse5tOlc0Y0bE08jDDL5DP+gD1Mz0VH2y3e
y5xmDf+5ZJCWTPSS0R53vyzq4rBYW4NvxJt8/MizVT3eKpqtlogpFjXOgyamiWEXMnE8nT11x7Sh
hNxU7dkr+mMpvhemW79L3RFZu5HdToxmKuoJvKS0ZDJ0zVudhUUm3RznbBJmLiJ0yiOElvqaPyw1
js6Hcu7/je+z3ELbseXKqGCqfqFi6hcfYgHRHNUX3C5IAfJTki3V82oMNVa234022oKk4Hbp2btl
8SaK5xRcuAJbxvNFuBzz9dj9GoyREHhsiUuOMfWLRq99nvHT2DhlBiGk+9WRjRgUflTS02N1bHMH
sRP/icJyqx6M822Sr+PYT41t3FI+wkWl4sKGmhzPylLTt2XzKWxTPGNhvRmNY2XldKQX5Ameaf6e
DmmI+8SVu8cyJc39/Tw5FuspILKgcJEPKawRiuRW5mPVEZv0jrjCVHuvUR3dWDDSH/qFLLpaey9s
8WecWS0j69G8zadbXd0DDle7x6kt7PpEqtLNSZ6ZAwU6fsRyjeQpjaN1q051ZIPNR0/WIgsVkeYs
jrGbcK4URxYjRcBbRP4QInU674zigYAEZfCr3KNZIt7E9d4yHotuec6XiCR5MkZyROq9EvNOFYiC
+NIGm7z0T6UvIhgnVG50+tO+LNwAhZ5ovLTKahr82HTREeath3s2VW5AlKUc/myajiaifNQEnGIT
9XeJzl7Zqzw0IrbfJr6BQMhJB+eFptl996s5s4iSpHuG7i8nz2FKGji6jCWDwYHfy+KLaLHayPWn
HO/+3WZV/t6psxc1qAFEhubqXwrmpmlYC8WvQSnRO6RYr5hP2lVA0NVWydg2tDu6sy4OgHLyCHaH
fwCdiv6awoyQh9Ql16A16CQ4terLyr4xH6PiAWuqyMD/yghN/WGibomAX4A5zUDvS42PVFb1qTKl
013HTPtcHPRxz6WBmy7Va/bCyKiWJIDPyp7ANS1XbQgndfLIHpJXi+5q8DF4E3EytjbNolGLpCmm
fSLWJHxvysEUH7XI82OqF/VWt9bNtDKsm7NBqBiBMi2bVwd/SVx4rIl19+vfN+Inkdr8kyxNlHTL
/IuTnKlntDwc5U7Zty7Af0GCCOcKJDYB77MFMkgWco+ZnCTUDeWF6kzJElKl7lEjnV7CCQrclcv9
0zjbAh6OlkJVwHZpF9OqUBTEepCz0x3JUEAiioz0E1onZyQfUMkSl4ZJSUISpqfKdJL7gGltvr8+
Of2hcQO/GBumQTYR8P/L4Z0gnWQlzs+nu8RgLEdQFhEVabrNGy840Xpz0nh/avxE2AkFniTjkCke
Xhm6OPZ41bPww1ziz5OZX6hv7Xra4nQbdU5m/jrMoT581Ilb7hB32I1Fjvoawr0a0WwO8ctMkLqu
9LG+lFOX7SPFYHwoQjTDsX/RcD6fig5YIbeFM8g2nbWaCnaY4SFUnrHV2kYfoh9sFgoVGAKrruBf
tY8JRfZIOCZaMJ8CF+cRIA+12hv6PZ+w+IG3wM8Iqw6XU7unsn0N0dXGLuirDWkTz/VSPmrGNspu
QfEFrOh2py/N7hE6jELC9pcLF6AfBjkLpdtC1Y8SYaKq5ielIzJOr3YhwheXADIEQxXfY/Z5jnZy
/v0S/dCuntvE0LRkSYR4/fUkfbs551zou9Ti5hC/Ke7w5wIgdLOCh9Q5VQ7jOiJhRyfsOQVqHz5o
1FyU5FdOQ/5pnfp+GhfPyMAZZvX8wMbALtpZ4EFHCmTRPHfkUxmFDoym2AHVOSID+VA0CI4yXSYo
0Ix+iPjALIXEzPiFzOvfV+gHwgIGqdnDQS9fNv/qzA6VKKF9C093At0Lkku9s7kxsNSHm565Gq1a
kkYcUT/k2W0hrdXhKRnvRgSbn2QaYiELgxca1P8+J30eOl4+0N/PSf3zlcqburdIHgPLMbpN4nWZ
XTn5I7U6yZ0BPI0XLXiTflXGkpTrPNrl017AYNsQ+kxsgF2GOz37DEU8wrY4uJmKwvdwrjyuXc9C
QQHUiYCzCEpGitMpy4RNUnzQM0/v1yeAYSbLylIWjiqdI71cGcIhMzczo6l/UGq2zNukoiDbVG9I
FTQXuiYVh+YM1YGQZoUWJbZadrh4E/99VX64UwwgWXo1QzQU5S8dZ6xF1mRaVn6XYdj0hRBnLgFV
KBZeiaDB1GemdvBrINHZEdTNeXX+peLvJEyBHXp6bQz/w6r3x8lcqjmjKcvzSuNk6uCAfRgmhO5M
pDbPBIaEoezgkCMKvndpoabVrgYDmfPA4M9H5M/jXwwDtdN0LqPIyO8oOuhtp8ZtH+6DmjB13q+w
yHdKPtzJpuAiNZswnpa8bA+dcRTws94kLkMe0FwBzkz2Euxda3oJEeOSV+NWc9tdsFp84LjExvmo
3GBwJNcmerPoeyYPxRzp7J9/9Uhk501BuRk7JwkcI1yL3SdFZlGCYrS8/u70AtymB6iqAnEvXtt7
PXKyzzm+G1TreaewHVLZymeCjDb5d3ZmHRhRW5wJKWd8VWK1HVYzN8kRZmnYvx+mH5VW6uysV0QV
COalQ1IMJzKo2AzcGWEBzAN3urQQ8xne1874TYukeIq53fXx9g9rIXfu25EvFAfnAsF/MsxPjmvF
bHOHp9jaJ8S6lQs0oPcMn5T70R3qnWUdq5q4GXdMO4xVn4O+EwDXltUxTfmU9ESb+te4q/q8tPz1
XH07u1k39O2DMaUQ8cUwKu4AobU0eoIdZWX5Roq91PmjtNSjY396Bpel0cR77NNVRHzQ0qRKPq3b
cmJscHN+DVaY9ze0hZN+oYh2x11FSXOLkR5Pe7QIFLdhgVmEfuUWj9iVCWuyDtlrlWxC2EhkwCB+
VjTa5Ws5O6Y0WwLs4KeMqD4c/fYYOagd2lXO5zjEwP3vJ+MnRYhCVo3OLEqbgY8XRV7cCGdNjuPi
DmUuJea0avG2fQJEiF/YloaGZzzhBYMK6LalM4aOYRFCCWieDgVpmPUXn5Y0kS07YdgnsUHzedE/
WaTH/vr3mf78JH0704spcJE1p7SQv86UCOGuWdfyGnd+9CtZwtraWAxOXpXRjc9IUha9tJjW0tpY
a79Lz1qzT1lG25N45b36wXnM0/3tnC5qsepUD5E5cE7ds4ioH9gWeO7KAQYxLztgSfzJj2gsx2vx
Y/oMntloLLlA0Su9C+lgXDEH/p3QBzHn++lcvGwMHRFoFJwOu2OhmpsM+gM1e5ksz4LLa9+ser9+
0F+MW1RndFX2zUbfdtUiJ5512DAPIVJMdmg++OoVbeyXpP7yTdNE9jAi3zMSki6es7qegj6Zr9Qs
I/Cs7QhH4P6o3RV0fDues039dtY9nTiY7bjLYq+6K9cKHlpj0T9YnYeAlwEA/bUCW/V9Pdj8u5w3
xLM62sKkDav77D3byNZOFh87ca3UN6feTra96qp3469B3c3SZzKnAFqwdXJbDOKSXZ5eVFKgh/4o
y28l0cWYSmsig5ueFgeYlyU1bfIBbRNu3zVbkvZ3lYgIkCUZ5ImJwO0LifJt7cmt1hDO3RlBKAIn
YtWm6l5l7EPHMWt2wYm7Vay0EhUZjmYI9BuNr5Dpx28xvh9qmwcFnqU9Qh/pwBl6GVNRD+JktpWh
DJCdrN11v8CGgy5hlEVqHokmCwrQcKuN6/P0OPFg0plaa3QK6SHXVE9j18CO31j0KOzgvYeoeaXS
+5Gr9e0nWxfSo3PQG7KV8JPZnbNtH5z/Q9p59Taubtn2FxFgDq9iUnKSs18I2+ViDmImf30PVl/0
cakEq9H3YeMUzsYuUgwf17fWnGOmpDvx8aPh4AT76dcxdBtsrF6wY+rZ2IxoL613F0/hpJIY1cRq
mzRbNMepAIKeGAZmpJkzfkgJkpY4gIIKFkGmE2PjFCzpPF9acv8VIvx1462T7YHRmEYVdylPMnP2
N7zt7N/KGCWTB2Ven/y02qfmHjEuZBRiYaTSJbuOfQuDO7Khr/L73NiG7X2wk9xJdiTA7ra8uySh
V/6tyjlLSgWcmLjb+cPfn0ZkC8LcH0s4YC4Ug4mZOSJLHr1fE7bMbXXTXDUkqKmPRXpDaT0/s8F8
NgtvPmhvJs0CehdgWWxCb6lKP6z0utQ2rHz1VUmDfLiydBulQewJ3s9fCe3cFx3V3h+orL5wnE9O
W1P1zJiqCqYAugm+D+hsjcmrMk9T3RToauSb79NjdjP44UH6JPmpcYTpd8TUnKYy7YR1JxNcfgi1
2+i+9M3WYRPdiqv0StxMXrenEU0unxE+g8fOfG1+HwfCV32BzhgfPyiYpscEgzeoogoWNpe2BWe/
14siUpFFUdSJFP3791nHIbPKBAXnCzRmGjOTuHi4Zz6IzIScoT/EbIMKKKbwq+VmpeylFZkjD9a4
Kl8YYnY1PUma2ps4p5VHkPKqfJA97XFRdP58J5RzjzlmHNzDJh0t9VS6i9pxqOtuWCo/2JhQacDq
fNWKqz5aHwrWW+XR6Hg8hN8tKRBMS5YFWvAhqxOrKVdMpbwJ4Hd2Vw+bvH4umUtNIG2UdalvVdX/
+WTZbnLd/v4+4RwER0bAm6j+P9HOt9U4qupSH8KpP9RAdYrQfYnMTSXdHtuEhwioDiPWVHpTc/wz
Uvo0kDcuMrGZpCs9d3I4wSptf3EC01v9LtU7s0t5Nyyn7Z6r4FOkpivJMylyzQ7lt9H6NILarW+V
OnhQijcRSVmmoiWudvFE1PGHhUUntkiB42gaHKjMlJyyb9ca/1VDgJsOfikXcjsyZWLbG1fXSeNW
Rx712057ldkURkdlO8KlLQyGK+lBkkevaSj7ZVBNDc15TbKZw9KDMVjoJ8L/wCjF1i5vf8kl03f9
VZ/fY/1hDh8JHi31BxG8wbyb6tsMK98YfQj9i6B/5QimLMS/M/323loDvV1LQufToyVjc/T7sbBh
yadwKMgC8mZrAVjjuDMJnlKfJAGtpnI7ZTsjeC1EJ9Peqyba4AwMFGZZHn1Yo7K1yUVnoM1XOHMJ
jGTqJIyvkMisaSvjXHCRcFX7XHSq0Tbo9fLNmm0VqFDmsy+kOnX0+bNtVvVWf06O7DUcvd/mdL/U
5DAENwEqGHMjN2sS89rQs8gFClZImpKn45Xh0QmnZM+1r5GyjTCA+JP+FvQeZJr4Fo7ZG1/aI6qL
WxFBznW+gfDqqx8jTAbzeWpNxnK3MbNiKS08tXE10oVa16CPBoLUco5ch01L0if6gd/RFWpv4CXj
Y3NEAfSoFEB9RFq75U1/GN9lApdt1PVXwQdBIUgatPdZ2dI20pDXbHre8ux6Hlfhr+XsQ9vSV4VM
U2Q1N15Fe2BC5Y6KoIHK3G4h09XjY0WoT7/qIWtLxNln1PYuICiDrN9HulBh4llfUKeN1pMyqNRM
WlxN3rV3wpuMMmqRem7FVeGXz/k91KfqbvwtOlMAAf26EyNEXeuhRYiIxNWuCIG3DXPXyY47BCt1
3QEqMJ/b99FFilFGbi1cT7or9gj0URoBeipvC8MZn6Bntwwajh8M6N7Hyc3oOt9jIs6/JA59099k
v5bktH6l3ygGYMhs3+brDDstBit23h1+u4wk0jX2Tf7YJYcw+JzVuw5Gb9mtFw/yLkp3UKDRg404
MabHwvK0vVW7zNQKYmK5p9WOnyIcfycZWW2UYCT/OMZ78dQu0KX+kPXIo+0kc3oEx5js0DUGwM/+
QMDaR0mo2E9WyxBY5/m3j7+ON0wcHpH2xxFGABtfQP8urvpHrpRGuKNLX1I3IfCtDOw58AqEVTnv
IqQsgN3JiSqvOBr7YjcNPHaXOL9N/J86QwlHkq5ENMMoaWY6F3juALlna7FxxNxWWo+APybKaCha
UmYB3hH+1vvMlBGricGK8iEHBseYA0qtzDc7fRkJBX0Lb0EpPHb3UQ6lKm4oidjgcSLhAw8/DTSQ
zygV/KS2FXMnxetAsIPkILIyGM80xmbN4Ybr1vrYb3kDw2CTEKuAiitvcYZ6dbhkqteZj+fGFKj2
HLAlRNEhckSdhfVLg6lnbjn7nLcMHT6dvRWPiaiCv3Rr+jDHG6CfJJXMxi5t12mH0sgWSEoC+PCH
q6yTDrwM3LcJjyGkat7v1EFbpH7y1xlw+9I9buOjQ8ZNjqhZ+5VFLzq7uKP6xJChehWiq7liLyBc
l+by13NkUnRKbGq3TLkBuae5V4y8LcKVhPAxdKdPS/WGYcf4aK5aBCIvVfcVpqRUE38+AkbPch0u
f7zp+bNA1KmiGKtevVkkMqMFy4YRe3AbMUTurAXtl2g3RXYlI+FBbBxgTZuQPmNcgpYgk6ATbvre
k6WNPq5iN8U+J5QOpPoEo2P3WjNgjNgDt+xn7nrxQ0yeBuAYCSMv7RDeaQvkfAnj4wJZNh89RiWM
tRBFy4yz4XiDoYd0Nu3QUmibHtZ79DoKX0xTM5gzIu1zgPVHV1GfM+TsAWtThMzi+BhBHBAI+I0R
GX5FwyYJ7xc+Jypq5T0SX7pyPVkP2bQtkgRlwnXM87YMe4Xga+g940hAqMTsPX4yj/cmVrHuqerA
EaY283nwfAgs4dZN6V3DJFzjL/G7apslO0Pft8xPfy4JzvTMIInRJqfKUmgRnTpQxmMf6Ums9/gk
Zm8gTmmV3Mc+QrZlAYTV8sze4GKk4FL7n5Yh3w+6lLffypCqrrWgN7X+sCQW63ZG9lCw7l3dWyLP
xkta5H+LZX7iEiMoAgpXldOBaqyORV1L8XDQ2ET2YHU7f4TTjfhjSQlc/BIX91/LtuGfH/jtkCdd
nGOldrFcpMMh2nRPyn4Rpxq24bfvyHZB/F083rm67vtPPKmXM3PMTTXnJy44BKocdWvqbDjpaY33
LJZoZ3s3km7QfdmXwgelZTv70289aceY2ozkJOS3itviVtm168WUIu8vd1nPDL7+vpEnu55STNs+
kaPhMC2xgqt0m7Ji6CtUnbSion5bef2aGu0Pz5+1M3I79rXuzy/Mn3nwPz8Xu5aF8J8C+9QJUzSz
WRtd3x8KdCEUhXzeASJz2bsYLy/yhpsiucnUda/dQDCtE28xv1aRV4bbvmLc7qhOo6wWwXHGGkNG
movsRLs1NKhuLxR4NUm5sV1CfKJdAW7Ab5ZSAS0jjk0Efd58W/7uHbzuKvEFr+kty/zCmvz5V55B
r+n4YXSdCSN2xH8aplFe6vkRJSVmlOwBa/nYwng9+iYB89Q0T+mnQAqOd8kmpp57b0xAc4gfkGn8
Y99sjlOm9bK0HHZy53bTZWt40gNh0uUaxdgNU9eIKGyKKBTTkiMoNsKFuHcCPOBIf/AghqD4V32x
gG7QEs/2+BShA+SDoW5ERm4uwdHsZtNN/tl+QSU4flC3tzBwL8yvl0fx9Cn5/kNOVrgmqZQyDqbh
oPrldQEBX/Gr6wU9+vN9Us4Z65TvBzrpOMZanosx0UqHMnAJvBVve9qz803DPjQTsaJQkmcwGbWX
sns356sAk08Z3DfCsyTj1Ve/RnrIQXUbVl+x8ooaXyEbsByI0Y5dmFh+y7xQzlB21nehQOuICz1i
qOljIlTSTdAdyhatrvnSWfC268IXcObkOBKQZfntkdpwfLaC7UR9p6HiHvRlGAz5Z7GCNe0m7fKb
ocmQ3PWrSSBfqTHY7XcQagveDiY2JennQBbCcfIlInA6+oCC8pVXX1qDyl26tV5EuVj1pBrCJ7QH
2Q/Cl2OJpJzznNiw1OgwZZJ+JNqgZvMEUw3YP5q8MMUWix9Zu0KFPhcuBjqZgGKikamkHVHd1NXB
FD+FekYZa67qcWOyz7TCB+IF4/qVoCIh2xbRCw6mMqUXSWFLEVVMj3mCoo4dab61Sl9vX9hmKm7E
X+Bkyt2EYqJZfAUgcc0jQwYHEKnho7Ms9zycTFEQpaep3z3Kv5V7bAaU/gs0qiepZG73hrAXTNtg
MaBPO91WT6wj/Yeyw5kBBbRyLJcQr3mRdoevsHi/VMTS4qpCNccB2m2CqVd0UvNjkJ+OqZcD7TQc
qUTQytcpXgT/x8jRO4SFi+g8O/LtEO/E+M1qDkvIurE5AsOvvZ5/cWzh/qGF5P8XBFDCJfKC4HkU
8FeWry0C/vI6Z1Ih4cF5pe5PaU4VbmfidLEz2APxIz78Dp9y+xKazIbejtF7OD0XREemFHnSCqkn
Y8YsuFYaT5L8KT2Y4y6JKXwXkakM7Va4F2gHyLKzOLgnF9bOtMtEN6mudYUb0XykCTHBKBLNjRke
Cjw/RvnVS3c9iac8/uy7Gs1lGoDoSWKXEo2IN68KDij5Mqj7fKuGfpDsUxI6G7a8AoDm6MCxmIyL
wbYGUyN4VXuI+kfyEtma9o8w2vjLJ5NIV6+KH2q0psVBUm86Y4/3LX4sld/RWtf9mEsf7kPa8Sux
YptIfSdTzOK22EbjNigvfK+ks0uqTDK9KsG4Y9D+d60VyUGdZIk5HCTU0o2n1h7AqDeZBVNbSiCe
Z+hxF1fys3WlSWNskWDQGzOW0/pW4kWFJGW61vWH9Kl+yNfQfWw2iNsliZuuoY2V5MIP/TPd/WfJ
/XbEkyVXMY9xkeR8mJkJ6bU3YUeiNbpq7HltGQ+1AiMLLdlKa3cTmun+IUoYpnTwSqIdWJBqe7xP
fOkesV+CrhLscMe66P7CuIWG3pC9I6c9bI4fPy/g6rnKzdQ1UZZMClRa0H9fp1oYw0LtuU4Beq4j
tJh9ihluW79OjNxTvyGXEFtjdgcsrWGgg+T7GG079V5PdybzyoS3lp0wcWc2iRY4hNPgqQJzzvO6
YpVibzmOVzJygew2FV5H5i3V9Fqq79HwGjbPk3bVJ76moXV4ydJPSX2+OAxZvj//3pX//L6TMQAy
cGOyUu7KQmlpCRsMkR0gD7UXSNgMJQapoeWMNz9f1vP1y7fLevL4zVMCJ2l5/JCWfsrartoUHrp7
HnvYBqi1vAl2G3M22tc/H1k/Vw6bBkbpZc9B7XTyvhna1NVRxpETfW2N12qxG0jldoD6o7hcden1
ERS7ds2XKJr3Ve1mZJ7dBvNLOr6S9ZQ3HpIJW0M+8UcAg9sQ/Xf81c13keDDIJ18ooOJybFRLpvd
SqTnv2na9Rh6Kthv4htpejevKslntBBbDL8F2RbxrwT0C6INvzG84FBHVy2vv2M46iUCyhlBD4Xj
t59/shuY8rjVs577nc/gzTe9o9qIBmOvQCZ8E/M5y4WNoF4hrLHp8crhDr0VHPqYL5FnXlr8zoyK
/z6bkx3DnDVJ1BacTcqC0Hj4luGPKh5fGJuuBJvdIPWVcLfY7CeVvB34GMcNraLKsqVHCfE/1gJx
Q3eScNSL7KxzjILv18o8GRSKejYUQ8zZmW8pnS63vS2J9EN9+2sJxFnyf2Y7/FWI6wSJxQ1owZtu
BwHkE1zH04KnOF6oJs8v2oSBLOrcxdZ8shhJx6Bow4ATAoBAqktN7GQIxRDbPmSMoV8xHfjDx//5
lTkzI+YufTvsyRqhJEFoxSNTHSY98eRi8cUPGz9Jvzp3eDq2XpXva90dJASwv8T8ugKKsatoSRme
bDoGPXMMUkvk16q/be7Kt/6jeg7Wxl31HjWrhI4qRRgIY0ZlDBJIo/rUfmcKjb2Npb4iY9UxiKr7
rqj+NMef6JVZlVfiLGTslDBEurBAaMsb8M+KaIJwNJaROJb/v1d8ZVRmI8/G/mDQ+i2v+WRhaXyc
jJ1EWi9Zew4FmT5uZZlOuvqW2pG8mFAQztOazUiymegGF7ZIfkB1IHMsSK+L/taYPxVgCkMl+ESN
2yEtRKLUdxm2K0cpM5IvHgnmssJNltN3xJwe9L+rrMPpsMZd68Mgl4KnaBqA5kPVNshyJERxll74
ENIgMV2nuJiSfG6LZInwdhnASuI/M744q61Zm5lFYWmRMlu0Z4coT5UUVhuQonlnOoOnaZ4h+xrT
MrierBCXGidnnAG6wk4eJTrXk/jRk+1T1nXakDXz8nmybhRP2beyrb4LH+bdsgw3fs18SrebwTU3
JIP55a9w9IxyJ9PLIW4Aq21JlAVObqRMEtZap7w4YDzXK7OA/RHrDIEDDcXfj0uC9a6W8ODxJQOi
ysUpq32T+IWwC8q9pbyPwq4brjI1W6kYj9cMqV0xxg/gRqPDlKb2594tmZ7EqOvDLVmNIjOaxZLn
aJIn/fr5VebG/ft0qywcKghxQzdU+eSCQsM0w9Scx0PwSOQSCis+fPG6y7dj+4A7XFL3Ou7ZCXYR
+1ZXpIgX1dIXq98DccBqTwKayS6AfybprWrxTHqqLaornLIt04obPb0OyQAZ7pRyO9OJiG9MAE3m
XWnuU2yL+HVxamkMp6X8nrre+FoQjFRU2Ptw/eloadYZRRBsDF1coU2LQycSUEJkLkkgxL/amCxo
wQeEVVUbKWcipbjsdwX0EQoRPNNqsO5KxmV+Edjp5r+T9gj2MG3JWk20Mod1+mwN+HpCDHIoy/L9
Ecd2FD4ox9/sVrT2sxkljJXVWtV/M2ML6tdIu7PofJKbQvByK17AwJ3rV6miBZ5CF8l50k7JO505
lkEgKAsIZwn2fiXuuXLq5/DNIKJH2i/alAfgM88lLhO7u4lc4Tawg7d53M3sUa7R15uTTzSGwmaF
lIYse6nYok71TWpuytDPoY//BpHer6cN3BRc56y4hvlEpzsb/WH6FPsvS/Li7trq72rhd0GmAY31
C8X/Ge6crtKrkkRVlIgCPW1jS9U0Nla0/ErD1v2xfqgUB98jrupG2DTlzUyzAnOXp5F8TjGGEa5/
qobthaf/TDH/11mcbEHyYZjltpUXhAsj4JH8GS9D/bLFKRbFGxpTKOBXiEIqe1Tuh+76//synLx9
chdghOo5AXE7Zduc118nolMsZibnNxNw2szDiK8yInZZtridYX53fL5wFc4s7H9dhdPmt6xqVqFw
EuqSslhTy4wMD21JWyfaOnaT432fbgV5awa+ZjrRdgx+1xpOgEt64HP1FSIHUpfRLsqGebq3koqK
mEVBWh59oj+GdD32fqFQcXNLAgzUoeoW2hYpJfMhBqav8Wuv40lA6V5SsybXAe2hihpbxWYKTFlv
Vj9fqXPF8l8neFL4qH3RzuNygqPXysx0bbDlIadnWxSiTXKd1eOq6DyURmFv40ZyiCbTync1Mhj9
vlpOnbjz/YVzOreAf79oJzunrlIarSy4e8TMECtAb91G+Bkxud5j3kKf+HBsfVkC03QHkS5d9f1a
mV/K9lpJnszogtDpD4jspFj66wqdvFG1lHUE13GF5htyHMIYN7oNQiiHEB7a4hHyC5WykNzM8OuI
TViZlDflEualU9ATULekvNT9bcQ9NLDNonocxIy+ZbqO01vsTPpAeCzUChJV9OFB7qD+az58QCzu
IBPonPLavOgvTJ8zC/enLxBMcFd/4W20MI1Hv/IW9Qkucmzfa8Z0BEQnfImGLzl5wNJJBHThozqo
v5Di97173InX2sa6nZ65kSFhSOltTgRbwisZyHYsHhR5Z3I2y+96axt93ZHLZi6bkuZeEV+E4KlE
HhreBx3Ppg8m5vb/cvMVhaRyXhdihk7WjyAswdDEf17dHtUCXu/Zi7r1tPBV8uEhLg999mIobzLU
mMiP9Q00qAxSV9bTpO1vLynXz21IGLP8h1N38jCOfRcKQgJ2rHEDJBqPfeMzOrWQCqoeg/DuNqsP
/4tB05maS/1Odjq5DJNoDcfeBKK0zCdVW1rFd/WO9rSfufjdLrUMzi4DeFNFkmlFFZ75SYlXTUqj
9nlHzZRsaZLkdqHBw15VgFYyVyYNgi8xUBJ2BqYvv8wuqnnG/jL6MScM7qBdKBcWpjNOGChS/zmj
Uwkr6U6GHi0UqWQTr2kqsfao10LyYBVrzIiIlBjUwmnQrkYMcJfW7bN3/fvRT7aheT3riqBxdPMt
j65EsAMApRFStWhpFDtG7eGiAsnog13aAJ/Zm/31u08W5EDNj40acyfUNx1ABuocehaRI/8qJqfz
llj08nV+ylwB0hhO0Qtv379awuWqK1CCl6+VfNqqDSvFEPOJo9Ooqle64bSay69vLJA1exl1/4Jd
chXT1j3tuIi1oagJkJWoXru1eJHjeq578tf5LFfrWw+31pShO0b9eDDurZc4v8c8pxHQB1cudGIE
ShbQ5cArkal/gooayERIbfw2omGzETrezqa2jno8zEqzDurUi+MvSV3L1ftkUSwv2Vb8b86yZucv
8QMDERPQyCJPhgOEDc2WcS9CNZE4qKfRQGavi7k+s/MPBpBOmt4guo22KIAeEj4B7iyDixsfhsTj
A44AQ+hvmv5aeewe8KJ8sUSbHyMWG5Q1FNpY2mw2+ErKSush2VmwbCrJVkiNVuL9kvb2uaD+GCow
BrlODhBusoPKXhkvfHDQMGPw/sVw0wyc/W9oeWTmEl4sSitEQQOqUwKxrL0FQek9WlfxtkBBR7IM
FIscwRsaKce49NL+qeRPv5WGKkmWtlA9/+neHNuwTw1h4nYJHtFHlekPko9wsu/oDmekW+q3pvZc
yY+dSPDJynrLoDPxMygyhMqrwg2yFa/HVlJXOwZwizkzvlAbnnFb6+r3czx5wUqhrOvC4hxxfuOI
KFjGBJdiQnR6zBzFRnB7YjOZGCJXeqAPZ6v9bdfuIATEl/b+F8/l5OMiqolpRke2qlyi2uH7gu5l
ccuX3Ssqgom9X8DTni9CQLuuvNCrEDV2TidfWHX+bE5+unEnRc6s9lJWl1wUqHgadD5kSQ8q1v37
elM2j9pR4s2gmBGwzNrIRvPGHcgixGrmo9YyYLIx0kAxXG709MbEMaJQly0f5yTkWRvWwIooI35e
q/7Uzv+es4qYWJINKvqT3mXTG1kSBsuGa8u2UjE3c+QIL5V0PVh2NNBnI4eEoFlbLYgfAo6yqmkE
gDBRXXpTx73qZThaHGNbHZjVr4WHfDdgfQPwkn7S50LCOl8db9iK5ivgidHo/3z657r0PIf/Of2T
T0xm9RkMfwqdo7aqrRVJ7DTJjk+6aWsoNeAmy65MPDVd2dE5ijYLnrQel5TKRbgBuX2Ffrq2ZxfE
GrPTxjnuiRDzFVfcsRID+vKD1fR5/LT8FtdC/oHNzesJy5Pobn4yaV009m22HjbZdmkfRZd+3lKg
/HN3WAZEBQy3xfjtZOU+ZlNudeJ4CNN7OhMDZLI97VK4t2m2ybXX8ECuW4bMN2O0ar0U2r4hmcRL
6Twi9KCFZGxzp/LbL+Vd9BiCZwR+Fs+j+lrDllkN6PIe6vd0f6TZggrFH68R2Zc3FKf6PVpYxVbQ
wtxFB802n7WvdA9Imnp30YKqmivTJjiwfiMDcH++q2cLB0PDHQ/oA6ffKf271NI2EAJ1ZNa50nDc
PC1xXsmNAVB2RZelXkmuur4k9Tg3a1INHdQlCdo61epJ+SbFbV5lEq+C6mvjzhLvMSQRfRDY07Cb
zE14i6hato/LF2l9qXY82/j4dvDTSk3O5lE0E37yQBoJAGPABN4iGZ4SfxS3euZFsa2D33OgGQXX
YGUuncG5Ceb3n2+dvEqBrFVz2nAGHQ+FdYNLC77dcd+RJAuWpyZObZRsHZpa6YCHq0HHPmEvLT0J
HfYXJvOMJj2yjup2YRQqZJxBtUMpuorfZTB3vwmXh0T2irmAbxZfZzh38Icyr5D95ftAx5AImej/
MD/860edfKfGiNcKedJ4qB3aemRnq3dp5Q+pH/Zwlq+l+S1llYIWPOK5hu1zYXm99Eyd+pKgxLfG
1HB8evQU/dJmyvxFyNfB0jkiTi9mFwUM0cUhYMpLr9GyOvyzephL2Ke5NMdPPS0yC+PcVNzRDOsd
YEY/NnZ5Rj/NdLphaypgp3UaoZuWGgpz20XxgHyuEDZQDoDwlxQADiePVBWHc6332vJGleK648kG
2bWmWwsnyftsFo60NbmoMNj16zsgJMWK0u4ynuCc4pCe+39O5OQxKAWjyxWDK6HqDiDmqPcN6GQK
Co5NAGAUJ53sdJkHbYN06JyE0mlvTk98LJIL9+QsKPz7mZwUK1VeqkOuckmENTiLEBHMii1ikvMC
MPV5wlIqOUdauoAo5eiL6XIFkAP3v4EX353Mx1n1g73KQJGpEoKBFVoIc6+ad4Lw24yPtG4vGQDP
KdP+unYnVU1fyIZ+VLh2wVX1wMffDzbgu1Gdo63A8fDz0n92D/39+ixfxO97FWmOK0gTLP0Fech0
C8CKFepjk+5E9XkKt0d9Dxylmm9YOqqDSEc/SnYVqAPxYw43CUldzs9ndPHZOWmDdmUZdlXJGS2y
YwxDw/Fam5/M/CMdgAMe7w2GlncSkTTghrrd2N8ITg3cMYHgduFUzle63x7jk3IgHkYoYtpycYyN
VK8j4YpOKAy/2J36tQ6lm2KcGVvn8/EOX43BofynVRZBZV4dL2W3actLc7q8AIfRFzgLH+s/iqVv
t6rP0gK2nL50GOnJBtlWt4W28ydMfmqO4r55VMuPxDmWe+FLZpGDejpdV/WfU8RbE43kONhAYHXx
o84+BWJNCuoQ1uOwfU5kX3bCEfdYRcj4kkskLjje44aGSU4tfFzDHG48cc32Cxxxyx4nYM964W09
e8G//8STZz8kMrnsdZOtmLRqgyuy4RR/Tjwc3xrQHtUBPgkXXMGQC6PaC5CvIVCZtsP0a0mr+/lB
PLsv/H4yJ69GN6jIw2WDkIlmDzhbsbZc0ZD4E5jLuO1iJ575juZ3ZXejaNsu2SdExZNYsyNEEHAD
jmoGiloIR+N2UByZvl/zLAqvy5X7+UzPhKPqJCQpeMUZddIPO3lOM71Gv9UG42G6M9+MGwKE7BGF
oR1w1thwWNA+lWfgsHWzi8CE/yoQmhpO9hT3q9pVCR9fBQ9ondxsmyBUEJ3xir0+XMYr85BBiISi
NqBDtdFa5x+Xeqdn0i7/PvmTbokaGtmkHTn50Ztcy1Pfp9I3Xrjg4drD2EQd1OEbSeZ9lEIP3pFN
qg42PyOkopH8otwdZed4W6Lx6EARGu7YXwnkUems8B6QP3oK6U3JzajLixr+szvQ7xf+pIRt5lrJ
It3i6wL9jjCJZj0DaGIuKwK6Na6CaAteqNLZqRhbg0yznogc8jPcAS+uT8rD3bQu+nUSbmXTE2jB
K6CfMpqltS9EdyrZOzNboksr7Pm37D+Py59//20hUZv5eNRTzpqOU0hoMH4leSuiMHZ7LIceyQZA
rmN0vZvB+EAAbK4XdW8oX6QcnK3Cv12/PwXN9zOJozxsgYFRsBiIfIEvbOBx0p6zp/pFoXZgzfKp
cpeeSlG/zd2FBefcDSQ+gmRAQxW1f23IUwRcyVrEFA3kOrtcq0vLxwng2Xa3yfBEUtKKGe7kg6Ju
mXo40dNsNw/tQZdXj4pl54FvwAdImZOX0Q1fQ6Y6VocYHI3w088v+R8FwMnyb2LpFpHHGWxQ/+g4
v12rymqKqRjRv8S0n2AT0lseiSg9oMrUjqDmN319rw7bdLAp7m5ULydmxC1jTJpuEL7F4V7oH4z2
ahY9vbjQiTGWpfCnczt5hxssr7XQo0SKG3r/jC2xYsK9B3c3Ix90YNK6rN6i8DVAq4mV+2BBKcc3
hfnQxYatgOfob1vtphNfFLTYQl0DBphWNUspfC6cIOmRZo2DJf2mEX/XKOEx0CblbtZ2obkvlA1Y
ZEF9r4YnCWqJK5c32vL5ImTlQyP8mxB4eZeKH0l5kJLbLmVTF7PRnXuvG35R9A3bId8VFDryu0CZ
lewSeg/Tvkse+uQWTOzApz4Xdrl+ae59ZuJLxBxUR7oNZGGIJ/V6wiApV6pwcTt06PqEO7rA5GwB
zg1dqgnWDYwFXyPyR76BUFfMYgH1Xqw4l6/qyd376zROqvVISI0mjwSUVbyCnuh2PrkOwS9k/n52
WMan0dslx8o5efVfxzypy5NgKoeSZ+ZwRKNHWnzhLhNJ2m92Pl8vcMEIj7x/4RU6sz/666An5YVi
Nih5W6ungupon5LtXfDGLlzTkSa5kxLC7kqaJ+b0zW1xLeGJpcbqnIZ56Pqim+/sZV9wniaJ5so/
wNJjJUqTudiyiNuqoFpRdo1rvsioHEgLoMKl/XWpVDh73ZmWSbpJp1un8v+73i+r9hjlWrc4hRbl
WGM3Cz+0XYW3qAMR913OzFru5OnT9f2IJ/V80uil2LT9csT4QE/STjxzo27oHG7Ga5an159v8rlm
1sIl+Z9feFIMJeGcGuX45xdqL8i73R7T6i0OYrvBpVLZ1AGX5FvnSkUL7jxQSY4MhfTkmMfOmAur
xk0EaR3Dr9O8Va+1sEXG0RgrSmtML+hqiPDWJBdieeQxmV8cYYzFNZ0z2uM/To7JatFwhc6xpRv6
81X5k9t1ehdUwEpL3xn95GmJ2MihGgfHbJlM8oDHWzPE0usOYM9F2iOf+o3xe3gwAddH1QK1B+fV
qW5/tPEzkWymwGNzZuVZbW7HcCsMfjReLYGgP5+kvDwK/5wkF1LVLRTg4uknTmC2PBzrZpkfJ82a
IMhnHKDwIEqHjTlLI4qKyEOd5hPN6xZXkMwzWt7sX1AdI8D6VSWrn8/o3GbcomP1P2d08mE7lnWU
lCVnhEcbSXaFIy321ZXlMyC4KPpXL/3+k3LS1CJdUpe0N2RIT1PxTJAW+VSwscGMtNc1SSurTvsg
HIMqE1irZzpgW1vwM6wYhr/MWzIaKmQTlnbhs5ED5drac0EzKtRXHVEqkKpNbxJXv4FxCAlGGqfP
/KD/X8DzzrU3v1859WTQEeSmnClaPR4wHkLBpPG1NDLI4wB8lsnurG8HOO62+YswF/UBUkb/gJ+5
uyVjIsf7PdrMPA1jpX10PkNsm8oZLQMyMB1+CbR+SPxCufzWQbvK+itUJcIfoQ85MOoNjD3x0rN5
7tvx7Uk4FUVN2phZ6ci96b1wrREMz3Q9jKBm3KmMQ7fwIDeL5rf76BgbZdyINRbVmFLa+fmRPMOC
1i2N0MulzSiB5z75cs69GXda2PJIWqu+Wi2OT/VpuGbP7o35aiJrRF5nwg7LYBbzskzeghRJkICa
XvhHXPjz+Zxruf51PicfVbak7JQzLozqm1sdb3/ixWu01yECePGT1cSWmHl4F4cWZ2pOjmugmdVl
0uxPBb5qU9TtoLGLGUiQt6UlsJQpMjkIPkn28wKexhSXt6RFeZJy4SacE3p8P/gfOe+3YjzvSEHP
azYu4lZsvHR0Z9DbXO1Ie8lbfwGqyXtxXSXXQnyNHfTnS352MQedpC2dIBTYp36DoJC7VtQJ3ltC
DW5lzL6mQ4rgzHeVDZ3dTL7cInJbE6cSmr+XLp6xRx6QeXrqqQ8T/JAEh6mNXr/rr1VEakl6q9e7
itbsz2d6riNtfT/Tk9Iy1AqjHsrjcp0i8brXD2kKSgsakVxfS2ytIE/TONGadwgXhq/Oz3WJl4dg
S1F+z+OHn89GXVbr0+/L97M5eXWyJK3HMmRNQqP3vhQ/Uu+p0g4INgDRMbVj3WkHnx4aCR155vft
uHooGcno9wYhuFLgKQsiA3KI7s5MYud1UbiauDZb5E37BFFfzNgT4+pRTYlTW4fef3F2Xr2Nc1mU
/UUEmMOrSCpbsiTnF8LlspnFHH/9LBYG07ZKKPU00P3Q4YNohnvPPWfvtet2FUdrH+8m5NJyw/qL
bYchJ8STX//+264Q2VgWaAtOgweS4y7tEbJZBeesQnRyjrYWYKECyJTevxuTm1U9SMsADO9AIEuQ
Icvyn2mpeUStzRF0v7CLTkiW7peABRc1vdNPmVnVfeQWhRvwgm+q4iQ8wHau9DXCO0NcVlAZWe1u
zgSnQunvJ2RCm6BY0dEk879/+6400xJ8w+LN7tbaSU8XZLPk81HbY022STRBc9qEx8HpLZRUImXB
zdTxqxdAADOWQhk53+Uo9NwzANYjxA1T95ntKldta+QzcbR4ElPhhJfnUbSGB1Uqa/UmQOCa9tbS
vv3+xWqa+15fwA2dXlHwgy2cvyIiaQwAMa7MUpxzGajKWuaylO/nZeXk7/35pLGVlgut2Y/9yj8/
+t2Lgiw+O0O593ECz//9rv0pZ38+JfLRZU6sssTS+9fJpemxqhl5Vx7Fgixj9mHfOg2wjQwIufW2
SV2TjVDflESaEdSLx/kuHd9Gg0hZiu8c7s8Xpy5Yw4Jkj4xauidd2XndAld7cN6k4z3JZqUJ0WGt
list221Di+IGQLtvQT4y/AOpMMAgQCcRJ+jfVSpVgb8wPDfQZ7m0IBHNVxzTmtNJoPYxJ0H9GP0y
1RvH9ys6LzpGPCuFFAT24j+ngm8vq1y0YZxwtjv2LzRkzK/sndZM9aRVq56jlH52cUtNfjTlLnCG
R3ztTrYy9HmHkKM8GM3Rr1ehPqGwbvf4rpAOf1zbny3k27VFho/EofbEo7Y3R0S7YM0JHjTwYt+3
oVscK/wLyZbPKyRoviBkHWMkCPVpRaw+ZSB34IFYEPslUddMoOXT8BIcg/rJF08T+GtcRAiPDBxW
2+Glh10bvpR3KF8p6J47xYXTJ3xBvfLI8lvRY5Hf9M1toTrK2r+WC/5KNkB2QZWm2GUt5Elp7RVq
IB79aGkR6pUu/B0wxzHb9/HWih/1ZqvXHzILnJrA3rWi2RmCvVFEiORQDCOtW0aCM2R2O4WsQ3oi
o2gOTw+5IGFU/jC3ohVmuHrnPce5k6orHBFYHHFki/uCPqUmPLfinVQxcE9au9cfWswK2rCKxpX1
hjJPSTeauvENtxDCGWvKIrvvie0NFipalkXAGaqYV1tdnho+A0jJ9DAQN/bMAawTpibsOb7TAIEN
K6GaNSQ6SPNEnI0ijRlgtQsmyQuYlV8og4y3bhr1c4AT75mxEnQWEnrrKMq+e4Wqdf4KCnvUZmro
KAdlLW6tReHUG9WJV0Xgqjj9WUXckvYZmS7IEWe95Zwbf9bwN0geMRGODII6t+FpYauFiha5Lbgv
cF0Li+aBsoC3dGz4E+mBs0xx5mUHX8kfEskGMHZ9N6OLavtkIHnLjsTiY/GiHDjvCu9duOsCdDGw
PoIntTTWDWg13SmitxY5iI5kCMIh3QmkguU7MZDbogNd9c4CKJ8KYjiJIhU4FIFrXfjhTtzTxOXu
zyLS3mzNsAt9iYalN+Z/0OETCKF78XRXGpyIUxSZzO/IKPKnYT9TCPrJCQ2ZGwdPAI84hUvmnl2a
BMjsFLCz2bz8LPbBxnyZBqLaLIoOGVyVlvAeIEw5AxOgXab/GylmkK2tYdlGq9yAsMWyaJvC0pNI
OHz2pE2iPA4RHRcR5K5wrJiiFuwqsatLL2by1GuP8qjhpHjP0nvfclsiOXlvfLtSZ5ySws/zUjqc
n8yXfhEcQPLKhJd20C7Qk8+ErzFYWRyL/NWAS/yt9ef9QvrsOB+TWCYCSVsjOTqJW00gPAZvbL7j
dS6w6GLhio681yHWUaxj/q578J6VfNsS7BA9pURIN3sZOQoB8MhIO5zJH/iikztLvY9rVpT7vF+r
5kOvOn69S+v7MbuLwN/E4qteYSdlcBvuPNGVrGMEsCuNwMDtO55PB540CLdxtCTuFHjWeaeIJDzR
JHGaYE8IYw/0N3vKrTtVfCiqe0na1tKXEDzK5JUYFP53Zv0YSU9aQcAUO8Zc1mYpL40SOmL8QiYU
MHkzss+P/WPRzED1xXQ16T2f389whQSSq1dlvbe6tQwwDx0djVjd8Y2HrNo1w1JON/zHWlik0bKo
tm3Io7nrsic5+dRLwtWs9Vn8ErRt2n2o4UNPb3uKG2tjqiga3FV5GiwZzx7iB6cmTYzsKm8pHw15
Z9bk4VQ3geN/9w8AkiFh1YCSAa64VFSVrekVSleJR5HAzIWuz9TPBjwgGVJ2wxFFW8ndnUgsn+8K
TH4QQDgaw13kdVQztma6As7IFk7ig+eSnvDvouFPh+ln0cBpZXIUQUcyJ0vdz9JOUZO61GB/Hf3U
0V5EdzDutedyU7vZgzrO+8IW1pNbXJnQNaSv/PvXtb9Piz9/fbp13/ZDTR0zb0xH+Vhp0zulgzRB
uMx2LM/O+AXwViLKfqn5j+N4kjFZoWZUq3lyZkbgDngcQbyaygZbX7YgWzF8oy3l9jaqiLh4DbXP
AK3TVnbGDFdwugEPbZW7EeBeltC5Kl4hXKKMRYJeUv4w+7MIEkln0qcluMA0yea42SYwr70M3+/3
RU9y9LIwjAtFppJEkunDGyrilS6ufAFd5m8dOKf2OZBcEClYEaZuuBOkb6VJdjC1yYhH8aDn9zEI
5Abw6dP4or1UMIOQHTTKwYpF+4xuxy9/y+LbIL4JWjBrDQzj0iqusD8xUNuJ6qGWLUeW34yErDQy
EURxZqIuH9ci+Lru7oyJ7hNJUBg/jcGrjzoL6fBvUd+yOjbeV0SQMyl1Rfhkeb1dSXMBYZwgQ5Qc
jhrxuEP8q0PkoBGMzGiVraIlqqtTZpnxZMl7uXlgY9IOYrNiKiZanyFRp6BtnJKn2ZP3xz8TOvQ5
LexY7FjtYPOESvJoCSSmXYFqiR3LW2TDxjRXfNoxgQuweT6tbhl1e0WeK8iC3rJuAQzUlN223ecj
SjdbhFG4LdhK3cBaxeKykOjoxssq++0RPFaSqWMjThvDbc/+zBmYHOJy3fpOap4iFN3sy82yAKDJ
ctR7ZGU/6yg2XAGCpb+s+wWOsbTfes0Tfb2m3CSqQ1qfT3q79OgXC1a8MLkzHlLmz9FMVVak4/Uk
4zFIbb2vjtqopXvVrqqQ0maTMFiv1NWUnGgWi4ER1/ghMiqv5U3DTkzgdQfMMgo/q+jV1PeQi7oH
iETSu2geB0BXttcuMpiXYq3YVeBCwozMjWothEO21VzzPp4M9Z6T/xqXOlnR3sf5iLkLXSfp80t5
l68DvhAwQMKbtOtp2EwdvFdCf/eCy5H6vt1N/z86lYSkpN7KE4C5bkDUmqk4M+4oAbJHyJ1feI35
51g08kU2PvvtAn3QKOkwuI5qBmXJM6ixD8GZz1i0lfEt7x8JVuaUEEnLzgNW+QHXjHiD0W3ukVT/
JiFwNRyD9a016Np5QSPjQJFVXbvi8RY8s9EkRo8TJgI6f09wACMvmMEsLbA/x4PQ3ffDUxUvcmtu
7Xh9D7KxbLB6By6s1trfS4iBdWoIlvMAqtddg5nkRpPkSmvL5CoxA4s6zMe/QqCMoGh9JSkkmksy
CCBlq7M0k5oz1x2TcazyoJA4f+Sgg4vqtvf07xbNz1+/OP/KGTubp5TSsUXJ+lSPu6pEJ1rzFd1J
KogeB58njsToBbAuavJflO2ORERuchqTNaTX9t1Knpv4CEeWPhJ0l/LGTiJd0WFxiQj4kduAoZD0
i6ltwK2zPCwreCvRv2NC9POd9BE+BS0X6gpEDWHE6dHwSgv8ERKuRKleT7lE8Rt58v0AJGMBaCkx
fgWotzS674Tt1iY2R/BfoLIiShJtZnADjBlgupidyBMBMMVvVT3ZK9m3IdAE0pyxE4mnWG+nTkjg
crNSC+QgXiNZvFOwwUkD6c3vpgCHdQP5vTEdiEcykQGCv4iIrV4XZFqfn9W9qNiqtx/8RS1iWlyg
BivlBd5OTneoVtXXxuKjWndINLr6RYwem2YhoAbK5fVogw3I5YdJkNXY9MOE1E2zV4+j1Hnkfb3r
tA/sPFW1mvr3wVHl77RKlkiNf5z7ZOT3EtlibIhApA8K/GNwVLMs2noQCgN5XWSvsrnIPRe/E1K2
wk6wcVl3ibwMokP3ob90qm0SsiuRftAuQiYEBKwUdzAEpEO+MYANMNHfMVdjfYJgFqOjJ3jcuzNP
kku89aKkqr6BDriiYPz5glw0PVsrk+NzPEqTim184RFK2QztszNZ4mriERm07sk7tzi8DUsSUmFK
36J6XWl1cg28iBOigxfyj/Dle72jR9LYdrF8rD9EKnykYFgyDX/yMRjheyHuDWuV5bFjYtcNfPCZ
3YvcO1ErOVbljFXBMN6MZgpxvLC+hEXxOsLZglkQL2ukFdbBYyblDxu1vBubIwBlC8+Mviqkj0Yh
Ot6aKyM71V2qP1bGXae70eFW//+KHoa/0GRIiH4HBO+leCKLY8GywkKm/0+gibi0gkWcboLkOGrQ
pk9pvhCNeypd5DCeMAdGOIvKo1es2zMsxmLjFa4GV/3+VuH1B1R1WefiwmTArtAb+6s5xgpPtrhX
cucdEiPSecJxGffTMdFdwjFSy7YwxDjiJ+5+/V0Z54Pl0m9BnNZv08dyz7mG46KtPBBjRPGlfamA
C+nWtOyzqtzADjzBI8bYzpeSIvDmcJHPNP8+quC9zFXT1SeY62DNInGV0a5IYSfKumuICyLMWkj2
2SKxNv74lZTbJDwoxrPpbzt/G380rGjDwbfWf/zJ0oweL0KMcC3wlpCsJllunT7piHFuz3L+Hq7x
LC0c66Kim7RyLmrVODbqzih6ma6rtQdvsAn2ZDDb/uvtDusVBcTP37oY6TaSllLm81s0D7EvknqD
IoEuhjtUSxHI3n8x1/67qfzzJy+62mUqNaKXD/JxqoghyrgtcV9bn44gH6bpkvBGyuLwRtJFu7lv
bXFuJDNtsqT88sD6p/P6SZ2LTOCVW771aeBx+a5ODhwDjB7f0uXQINTG0VRNVonzB2/rZOICeMMn
o5059TrE4ICbYTKLYL+lOGPCai7VfImqFdr9raTHK8IN6E6yxNsraRiC/hwgvy1ZSTNUVlqn0wft
LXQWoLZY+Ez9nWE+jbZrUtMhxow3zqXytXPS95+9eB/asBBbPi75GEuLxhXoVDhnhDjmVqYtmjlp
7PTkO+i22D+kC6ASDD40FQaOm3du3dsgWi1YX7HdZbf6y9M+8dfTgW5IkaEoiBQvTsxmkOVpX3rS
sYa97zbiSquWXQH0Dq2U8ou8vHpWOOqHWDoWoFFsqw5VolwtxHpzuzL7M7D/+2p4HUSJRitW2Z8n
aKSpityZiXz0WtaDBYhhCljCHisarOZJXxSWTZTGFBjvRLzIpIuxhCgzLPmNnfYn1JQ6Cl8eZb8Q
l8SCnMb8Ue62lbeKO0yBxDrAtZtxRwVnxActkrBw41Er15YZvDH/70+4KC7HUBBGyfjzhvWODNDE
Mg4xYqvzc9Yj7Z7J6yxdRuc7PkRosvpSwk0uTF3hRiXMlgYfLqr6SGo3zuqzfq+nK79/IlXTuKlL
vbZifL/Si0efaEIbt1XEIvUxJVBEr2U3r96whop3/sZcGy9leRhG5mE2u3ZLrqR5P8HSY+0+TWz4
tKR8dCYDoFnzkaDxQiMTgoZ1ZIhvBYrQ3XB+6cRj2S7/3Wa5MpnmG7ZEBY8KHOq/KN+NHJ0LJmvS
0QKpSLY25DgKjDD/ikcwVeO+B3MuzdI1AhU65+uuW2ABbwi5Cmi4jm9BsStHxLbzsHYTt36kSKSz
3zcuysdmcG5c7NXXwQJzg3yAptmfneLbglMWfXEO2paLJXUEXRqMIZ/cBpfGYmDddVOcdbbrT+1K
2yi/LGU5It6imSJgTbBDzca6PhJJQbXdQj19kZHw3YXM6v6LzOBrpyIkooZiSRYL5GU1J5R+Z/iR
KB9HgYwqR4/XSBUJgyF/SFWZ3jMbnZ4wCXCQldk88jOrEw1ulAHzcA5rfQlVHXDukvyQCUVY36LS
adfuJeUmOeA0IKGQT//7t3vpD4LR53CDjnQ8a8dXDnW1TAB/0MIdladCuO++JCZ2KQk3yu/0vGFK
TXY9BhRuc+voX1AQELcyG0iaXY1HxZtr1r2KQQ3u8zrZ6davSF1b49pUn1L92NdH7LCGaxwIQ7Ly
e0zSo80pOcS89D7J/NiibuyVf451F+vfZJRS4SLJPIjL1djgjbd8MVSP8VfKH0S8BbE7oBHLfK8n
a0ZUVEjRTB4eR3Vb/j4rSP/IKHLCxIX8DOulho2k7IdoalHJte3fScoKLrwwIwPEaKdYSm0iLM05
i/V0ZVOMxXZNCNxczFftoSfHxXQ0olWYHiKqQcBR4DRCADWYdOFZiGf66GB8iAXbL6b4o3ODA3vW
Uh3fauUqf2+ZKB3B3GsGZS6c4outQIgbXcryBL15TJK4k5JLUhxa6BN0NF4shXEOfAnjrX4WVzyZ
CiNmw6eyGcmwEfnih1mwS+/rxbCkjiAlWJZdHQKfNOvgkX/Kkusp+0Da+PW9cku4Y0xL/M+n+PPS
L7aAoQ6qSBfO5WkkIM3cl8DwS1DvpBAtioQQLd7XjrVI0D9olZoAVDDfDyw+Bw2TtoQFQIJZVD1b
/dNZfU/owvgHQaLVpRxhfMN5GhRbWkvsxNZMoOQ+gOHW1skx8Gcz+QWs2jRbO+bPU7eLpBrPOlTj
k5eDolkIPM+0XTe6e5ZW5/5RLu9ka8XJ1aq3uXRXAANRXYaFc6KcT155kiEZAtdCPy1jA/7/P8NO
9wkCHkoMhGbmxfcsxdEoBUZRnvRqWxVEbuN7f2hGPlL2Rvv8q3DC+kVKvwzpdbTT39mcTK1bjrcr
R7yfF3FxkM49uRiLpixP4pojrPERjytJvC8Iby+I7+7psNrVm+DSmkc+NDKqLT56AnQQFKKLc2gR
o7bRkRS6/944rkjwpusyGGdAfJ0kWD8XuyFN1ShPw/JUWAReI1/HNuN00LFTPAszKgpgWK3nnFvG
rqjgiNmZZi1C+6u0jXhRYrip2qd/X9OV6hlHIPpeGeGMSVDmxRFKYdRUpxiSTkw3yDazODjkcwX9
jqPq224Ou64mLw29LFEx//7pK72Gnz99WUFbnqYXhlie6HcIvqNGz2U4M8uZgAKaoLVxZmmuJy96
ggs2+mf2dj6RFvfZvFUcKQh5jOws20YSdpZ1bLhRZCtvHgYaTCNb43B+b1bFvP801ZVKwXLHlErK
GaT+is4ffjyXN2fG6PKNPNo/tezlKoFBitWNrQzHzcXNjJL6nOYZH1k/T7Tf+QSC8S2HA1seLAw6
W8hyjP6UyouE1DJ/X2SnrvhdKWuPeDePQR/RDNpTPWyis51Uqxob76QdMlza0eoTc22bWjmxI+q0
viGz7jHLKyKVdpW1EvNX3VyGZjgT1jk4fTq/EW4xZjCSO51Nb7UrrngHrT/qZkLkmRb9JXiqIxFW
kQgoTWVhfk7PC2uYjwSHYmVDKIhK0OtluyNrgEOPUbQk2y0zkszqYk9dmexoBzDpZ+BpFz45EW6s
FLZHf7tUH9R4cHPl4BV3UvcYlgdiA6pqGdZL1btr9KOCsfT2WfsKoYS/x0DcMtVJbNUXC5dqJUYE
+K46TQKugBwLHac74XDygpTBKkIE498XvcNfWWWM4uIVyC5Kpu0o7kJxD/yEXBS6rMWeQd3IJ4N7
P7R7fCHBYsg/m/S5zZliUYgHBx72XNoxG+9D2yRHzmPsZ8SgqP3dUD3kiOjO1RMkRSeQ+Aa8XalB
feMKwugYADEZ53n5lHq/onwj0pbE5HbbxIq6/8qGpxqTb0wzjL9nwnUqElPVKdWpWZ9XNI56qhNS
50oGdkNPiQilVVOfwFT3y5FWUbuFId1MKJd+0+b7HBLLhJIdtfdO2Hn5TuA4IaO08o4JOXvBcfB2
RUNwR72O01VeuWfYfzrRtL1Byx4uJBv8mbRReokd2LVRrAgAhFjU3mfxR1KnDvTZBsBIB1mU0bnx
CBr2FV1GGU+RzON9QgJ0Ke475SmtXtTyxUBIEqD2BXOVIQwZHmhLaoSk/DEpy8ci0ZxQ/YVybCKH
njTzvtcOzHi61ZkWWuZvtI5ne34u5YNBfGYiARqUF4O3QM4AW4uD3u8CpyHD8XFDGU0eDloSv12f
k1XZv/vtS66j9paW7eF/in7gzTURkk0qThGg2cWukvlSkYfx9OZ2IJI3QLonUbfFRoeoxfQ3Eux/
WoP/Xr2vzHt+/uxFRVSym/B+8LNT0kCRfyW0JBmFLWDe2PyxhmPEPNi57m/k5U1H1rW3E1eHwokR
DyZy7p9/cy2qmJcjqzrFX+McaPWziFumnPWOtq330WRDP/X2OJCduG84aPGN0FuGG33L6HGFg2Ax
6ZEkNnXAFBT4Py9EluqMspALgaAyGaOQ7imcR2b5PeowESexLZ/wTMPXIsfXmQxqA0aA+YhVwbtx
Lr3iz52uRdX5mPkXnbCf12J4ldQLHtdCsAVD6/bFr2acj0BYv1lH5Rj7iwyDwZO0rh5Q5i1jEyrF
rWHl1Xri+0Vc1F5pEHTUP1yEAR7dle10iWnIIeCOgGCiESPXPN4CGF7RMP/8wy8eQldUhjqq/Cb1
ppGD7WK5ZK1ddbExQ/c1FMty+Di3uyZ2SiDw8opbYpuvKLd+0+2u5K2Bu8kmLSyzU8lmuhGPDsNu
JdumLcD4aYVF1+glB86VmrC8tZf+Ofdclg0g5KZDOh0Q4xIDGsvmICQC14/VLVnTTF0IIDcjhKtE
r5LPfXv7vtLS4pZ9+8npqPbt3D1GYdyVqTdt34IBFMLpRht30Ai12XQ9rEP0MeEmNGgBXBQ/2uCo
DcQ9cTudkYts2bYOAZjyhoXTx3xPBvdntqcdcqNGvGIE+HmdFx96Racl00qus3Ys1Q3fLYlUexup
SPeGy4luEGKLlmYAw9Rp8ED/B/QZG+ItA6Q5vUN/PSMG3NwzdkRMHD9vWKZZsqrwiZ2w28Mpy5uF
RS3Sb+rxWavXIOOKmZU5dbEWCVgpSbmJ95j3c20hG66q3eeEuRnc2J2ub8+oH8cV0iETlgauK2KT
EdVFy0bbiJPMWXpAebtAoaznu9RN9illH8dJ/m/iLkWNx3Y/t1w0y0+RbAtu4WhrI11L4jKh1vrT
bheLu6w4JF/IP32wfpk4VzTnvIAZoHlEQnP28xkhSNGiFuheyo/qM6D6CgTJALmO3NSbfo6r6/W3
u3exWRiWYfaexd3LyUCAyw7HbJ6991u4c2QV5ZPCCbRPzUfr8p5xEgYcFuCO9z7/vWtdUf7yPn27
EO3nY9TGSigLlQuR+KDHu9FfEMZmkALCDHqmdrMaSdUx2KPDeudUXhdTdrP2BA46+ppYPolrrSpE
FqqT7qNH5feNq7t6mwC1TFQzalHt4m3v8hSPrTit4ARykLZsK/piyl0vnZFgZTJ10k+0qeGMmh+F
RznSl1tqttE4zL7Z3f4HMhV369v1XJzQGln1ST/mejBWPjT6rCUQ4c5YTtPRnJEbbQvIJSpjDtTf
v25tJVePywZdIpPyE3fKpU5e1KK6Dg0Pfnm5NJAAIH5yAiIFXVM5MUXF779BhkVljoyna+47uZ4R
KB0bizbbKHaBX+WmPE77WzkO219DhWioCjMn/eL9MYuqrQbTLCbNFe9yHjhK6YhPw677lMxDTok7
hq9aSXNSkZAm01Rv5dmgnmoCI6qFghu0GWbhrtx6i/4hO2SP+n2QOWpt9wO5H1M+LpxCzLOwXAfB
UXzAOzTwXKITyoAD1LpLHoz8PU5h+z+1wBEhcRVQBZ0GTVx7byJuKlC5dIekdevgw781bLtaY1hI
Mcms0WhiXLYLxETQ/JZFhKpv2t0rRjT1fOw7Wws41dKlVOI70o+9O4ZNWJcDsLIUgZ158PARWYpy
25l+7ZshsIPhEqIFoByXVY9oDEJ1VspTstUXxrxYlMtxPSVFTPCPm+/ktFBdbAOyqNP1tyRmzn8N
GzsvSnzBoIVD6AQonHFeZJuyeimHkzbvlHnxFuHzqulXb8fzup82cI4BcjrvxZWaTJvn3K/sf68a
10ouWQTLPrEApL8nbKHXRb03tZXG9PW8MuZK/xk4BXmLxmpas6xgpUIvx9BxY3O++cMXq3pdlC1b
ol+yPJwxOtOxSPYc451M8meTlzHV3XReIDdTVv/Ln4xP2JSngw9tq5/LeDTocVXIvIborEH+oNvC
Hqzlf1QbCaJU23q6/fHr1x6+JDLyVjlsmajxfv5qUglZFeb8qrrwlyzNKogHnxzJdaUObggnv242
5/hVHDQOvsuozhy9X6XoNODbCrb8aZFxQkuN/y5xA2LCRbbgdyxNqDmMpYK9nzObjY75i5Emp08P
pTBdE9yo6RZpmpdHTJAfCtIvB9XGpEW0YSdue2XjpYcx/Ozq2j13aLRC19K6WfKmECSSOzDFyMrR
7pO7W3X3tQWaCJD/3I+LIjJqBSMfBIvFkDWQORirG61vmlYQiH51rSuWSMNxoGEaSfSZ8EkWhmJ3
v1PR8XBXkbCH++HfL8a1o4Ass3tOExfSey77z36lKUIpGFNda7wImpuQux7gU0A6wzlEmVmkkdC6
t7W3cXRygVRbV2Qs7tEKnra0MNujJUbhEa1k9KjlfMQGSXZa9wCYWjTn52ze5XiDIxS9NwZF8rW3
6/ulTwvdt5JclnMhKFOTCrPaklme4FAh33MRI0fzXesDME5FLAByZ2w+oF6IjkLLibROZicEzcjR
Kod6feMbv1aAE+VNY8HSoVQol92Ftm5Vuey5odOCf1ZtwkwPEXmHZKQyUXqMkUlNge8wh101nPeP
txUExvRZXa653y/hYpkZUqHvG4lLmFpz9Uol5nR53iO2IKGpp7Px5uEZ/EPN6L2Z+QSniCRq5vLz
biRJdNa9CZifZKY16OW6Vdq5cAQi/c6Pd3XN7OidzzXE8TFlIE1/Vhoc8TOJlPSkhlrPiA3HL4gW
tObXZWRP0d75zttA1/E/zm+diqqbt2zGkTFL7rLkRVWUWUHTIRrWeePAUlIAH3bLgjsF9Vt3bsug
rh3mfjyji3UpN5r/+4wKF6fOKjvwkj8IzQyQQ0xX7iu4D17NdzwIxZ2xQ3NhzeIHDkuEVokvZr3w
yc6YFXOo7ivkE+qNpvi1koFQGENEoMWyyTv0872u8z7JMkvnvf5Cd+Clp9HbVyEnqMnkGGF9cECc
dgKuo7sURh6Ky5kW3bfxPcyJm/v3lWPcj4u5fJfCvuzCgHep+sIYMCsBBYNQibd3NJC4Ijmzg7ku
bsgfwDrg7dV+Ht7DgM1WeZiQomrdGixesVsQhWaKE5qRwyXW5Z93R6vqyYHNBQXbcGe9kGqek9mT
zi28T78lcy0Ua7L3pi5xNoG7FH97PoFZMvOtTiwUXWdqRJRYdq6/oTCQdkxJx2MabTD5KjjrxL2W
3YfGEhN0/4VnbXhQcxQWHEDxyz/QSxarlf4yzOUVqNfyl746NkS0EOGdLQ0mKjRlc4ZkMwNxmejA
qL6rlKUGo6J8Dj59EcCUXeMvRHX9JNO8FYDMu7XynDDFMYaXvHtQtPshsWYWomviAyx8a56j33rD
rsyVf9zDi5XTy5skalLuYTtHzIwbI3RycUuECkFnM4S62X5SHD9Hv/O5gDxen9VPCp40oD5tvJsC
dbAC3tiIrh00MaIrmqhDqcaQfvHWS20c9ESfVSdMBUTi2KZIRL0bkE0Mm/ULH8s42Zh9l6m+oc3o
87wDeywYeH3oxcoDuUD211S91YSYS8XKvMVek6ez5OWq+v0CL74ExTelsBe5wHM4S2RHpnAjAjB9
Ps+zx3bJ2BQvdrOY8hOK/fDou/VMlrYGTG9CpgPXdxQyDZ1qcOJbeLOrZQWltYKPXiSm8q+Kvgot
M0wYxciJw/kXaA+Vs7xWaO/0LnpV8tA8p+/xh0Jm7mQn9e8bI2S1OyKvImiLiOfA+vx3YXHFhMGx
59tFXbxjkp9LkmJwUZWrMyi229o+x49JTS3Hhjxvmr3QcTCvNkP4hG7Kik8o7EVH34DWEYNmJqQn
zSbilDlnCBUTTFnZvLbhjfn71cX2+2VevHbxMMidHPBU2znz5ZQkhfEZD3F3TNf0FF9x1aZ0qzhl
lqhDE3A6HJKkfn0zzeQKnnO6X9TmlMngFy5HoWIvF2JvttXJp18G01slGY6Q3Zn4lq9UN6CpNR7N
k6zM0rtpsOltyVRnBjNTo43Y4m+/Zy5eI8RvcMed38iDUIPXIV+myqxBdPwSOtZNCfYVFdrPa75o
d0hm5anjdM1T/JFUHyw6VckeEnf8VGPs6gjfqdTnIpu3dM+9dW6dBOkBzYaDtMIJWRLleaJvkfsQ
HvGZacYsoqOE3qJ5vrmPTdvC5ddrMHLAS4KWHWHlz22DrBe5Tc/ldKmwfKcRDNNWmA3m2o8dAUsv
IQmh5jbDzk9ZuWFxiUvNcNNmrtzCHUt/q8wsMin+cy0XK8mYt4OIg3SqzzKTKhHjT0BijRsGy5HY
xmnuUTpdiQ/OnURkZU1/YPvvz1O6tpp9v4aLEqivRkkUh3p67xX283mkLXtiIhb8ydvOiUNHLu+Y
00V/msNqcfr3z1/97GjYkavLogWa7+I8alVBGAXJn1vQuEnt0rRDsc+xDLpGtUmhe57v/eHUoXzd
kjouwdkSEzgJgn2rYL9+J/5zKZeIoULui5x/TwW7NB9rV2VJtFVlgzLAhXDUw/baxpXja4Tw+Nkq
uNU0vPoVGbiJQaNyNpQuv3xPEls1TfLq9CdeiwIrwJNASINGOGX2GBI4kMDlTFkBA3Wh1gvjvMmB
WTTx49DA68CPZ3u7vFkBHbWCTaGO08ylkB/r6FeQ/A8ybl5eTUIBA/eeC75ouQa9ZyjxELENNmSe
LrT8MNjpzphLv7ytgQ5uoqSlKpZdCqZopn1ZhOZw5vHxTU2ZPYjrkZ3bN16n6Yv56+v+dlEXC5EW
Q7k8Z1yU91kRc8tMmjNqEyxr+dfE2AbywFQhtvNphXdAnph7s7HJ9IGuR94IAQH6+dbJ+vor/u2a
Ll7xWB5T0xITClUcv2BvocliT5ox4XMFbdG1dzgv0MDOUr415vCcCPXqvzjsXG06IUjA70FT2KQ5
/HPlk/3EzBqP66jQATLxld1cJGzSDWtyEnCrhwBK/ouJ2dWD8PffvWx2WElWleeUFSbPZx5q6D3N
v53qZguNdMRXDxkXyMM1dRtWttE1oWNarkjtt7g5/Z5u9d+vh8lLa0rAOC9nUcpAE2pIg+o0xcVV
C6C+9/H6PKelVNCRRjQ6a3+pnFrOWzIH9pQlcflg7qfU3W6piu810caGKyEFpW3r/PvVvSJ35XvS
mRqAtZR5XS7OM7nV5V49+tO1AWLkfL0Alpqbd7kEz+chjGFVknBDwtKdpq8NGGIJrlSWKuLeDNnW
tDUAaaxuaTgrgPU0bGpuZ+1rw9G0TYxahIM1ky/xDXU9zJRz9pUw9Bf3ZI7xGXJQsk5y/qHGJ036
ipCVQNoYRDcsN+CVJWGlRDhkiPMzZla1zwe4lequi/aE49x8SFd26D8rIFUQNhnr8kYUcljoVYMS
cmqcmMiIwE7qi6p4zNrXUN7AhE6Z4f0f0s5ruXEs69JPhAh4c0sYekkUZfMGoVSm4L0j8PTzQf/E
tERxkh0z0R3VVd1dhUOYc/Zee5l5gJJ1W43YXwuzelf0iZLoH4L2Sj9yia7xbTln9atR0CTyytTH
rvYC/FS9eQY+xEslX5UuNUwLVMsA0Fhr1zSFnw3+2etKBpmoKijbiNT7pGt+Abbw5c+KUqyxtbCj
9ChHt6VDdI7iBeazPvz2A08pHQ3Wqpt6Gnp+BXH6ynSYInitsmQWUrRrq/ZObiHfmcGdLyIEz7Ot
CH/+DmH7v9/fS585A3jMqWSRpPQfJ3k9okKU6V+PeeD2iK1hl8xbLnmmlmOg5nfnOeGfk83Qi5Bs
yirm4YTdXesfL21zX9dxfowHSl5m7Umvj0XqtNbic7RhF3+j5VyIstPA6ruOcF9qvb5d9ezrrUAT
Sli9IPrWbQXMkK/hpuLrfHqCHq465hzk++mqyZc52bVwY0nrqNuYqY3ZiWOto+ZKb3/5vf3P8/jk
qX15eaLekGqs1WoKu2DV45HHa0u2BN8wuGNgkyU4j/uVYTH9+f97E87Z6l2ZykYka7DV+WqfTul9
gsYyvBVLPFL+R5SriOTiOBoo42kRCNR2JHn5/vL6ji+JF2psHoxJlUKBydjprEzB8H6K5PhUHxve
Ruxq2nsp2QnYMiAN5jAObX+f3JiT76SRk3YuxERr3Gbl5A4DSpkwg0J3Q4YNWLiKPVyzzoW9CFFd
uKuRFOJhUYZuVsEvzW+z+Ln4CDnajYV8EI7ySMC7S3DFKjuUMLuS5YCzV72ssz3xZZJS4wTtEZcq
BB6OGJWxZgNLWvzb4M9BSNi0+DRYloujFb5Ncv5YRg+Ufb6Pwnx25stxwYTxMLlh/bdO1/QpDfN/
zvDWI6QdOquoB7hHRHG/DJr9KBA5PGBSUzfOKLx103MqrcZ2Zaq2cloP+lICEJB+VyYI7LZ9ZBqi
vaoYlUlgejAyCLSAT6tcS4/6ZJv92OB0gtDnincG8r6XJFnaxrKUqfC6FRH/tif0anOIVRHZ0Spj
Xp3sjWIjrqt3Y1oMd+GTcbCWDU52f+KbzuO2cPY9oT/vPGyQEEyucTS5YdCw0h/Na1EpP7FiSwSX
gqIM6GgyITkr49q+j/GPNyoaxwwZv4zJPrGhR/OOQ7h4Ux7Kl9mIX+qhsdUmVM+lDzgW3RnE1EGx
sfKlgbf8dJhP21QgyNmRrsa6/6h+vy/xfOszmlHrrJIlmj1jpXpdegUMRhTw9NZgBevuIcOBzauv
XfgzRPHbczy78NnuJzB/Catc4cIkboSnYxOpwMP7MOkXp3KAAEZtBcafbcGAeGyzgjrJ8IgxF5Hu
YTCB02fcrvBGsa3Iix35tLREPkWMHOCQuSacgEOaPre5i4DWERgxKbtI2JvyR5t/DJBuMvEuMn+n
mWp3EHiaFzInR0d5A6F3SvVKofaTdHb2Y88KgjFPh5yo7+qo76P7fp7brv0HfsATqLHijpjQuv/e
UOmmzuvW+ZISugdePP7kfBPDFFtQh/pUHUGE0wJN+w2ejzQSBCRV6UYUnqNMXSn4SBT9whyzBf5T
/kd0/xLKjvphIGLVfG9WwXd2rbmtudKlPT5V0k7bVb1D9F2OuhLpGIHVg0dVuVaRTyCM6uxCdvwX
OEa4JwRIH8ejJS1PhlPIi8rInAB5AEz0PWQK0sCxJxrXkHhH0BNMTNrNGDpveL+M5koy7aR2oHNK
0bro1n3xXIjbmHRmvOSkYlOnbFBA5Z2je/mv9hCOTiuvu2yHdZnoH/Scryb8RbHQ4lwX+Nven6Ok
i+eKiO0H4woi8nOcON9s/oUMxzDQRZ996Gmh1OXQwAowHy3EG6qnKXY5R8B63TJH36Gu8mNCvgaO
v7x5mAaYtpGuVJrN0ZEhmK2TDwzBrmnAfsqmvy/r8xv8cp6fxpHNchCqo1S/nPRV5dPYqt7JmRAh
O+TMh3jFCE4PHH7a1PgVBgsOg8yJ73PG69JKbmBgb0KY87Nrtn7/71f0Jyh+trqzHSCWIRUoYFlH
C3UX4HuzBq23hXvF4V0svdBcqOI2MV1O/p74rIW1RJsm4SJkOPk9ATwzu6MVVgFyyWs0j58ThbO1
nX2wVtOXGFfDtig4rrGLM9YisTeCKxbhQsK0xb+NI3rhY4WkCgwwX+fKCnyVSC/w6GinSs5AgN+J
4/zV717G7qWHnLxgRnmt9ZHm8+7HPvqfV++8P00azWhHiWeMqaW/EWdKAEXsc7tIhm2S2ur7rMvH
1MvwV/9+fj+hyM97ZBFQoWsSivOzMqks6mLyzWSW6d1L/bZzS/gw0aaJb8J6KSIqeO8/tA/jqY3s
WiQk9ir69vlZ/fzt/1nBGXRTT6csb0Q0jpGPozqMyv59nNhYgn17kha6fxwwJgrkVyX95fPgpgiV
fseeQipn9qvnAzWNbYVGpIetuRTGoyLcjih8goPYvvskl6nVR4BeHuOOdn/qNlK7FrVXSVsFuicw
0jVsP3Grx+Bwmi0jK8TcFZrBfC8Fv8ripbUOxR6fqOa0gWt5jH83+DweQCVb+ZZK1uLvNfGNmnMB
8Hl2pF8nuyKTmXINu+0nwg/t4AFDLBxBsP2Uh2fNf+akJGbwjW/FDg8anvIotx4Cwtfi524ZuFNy
eDd+zYMsfRu6FcXEKfoTJu2CaikXX07drf4M6U106qXhVC4OrGHi+PLjVO408YX0oTz/PRYv8UG9
6QQMJxm7q0gvGpTKhWNR905oZDp8J1Hs1KZDIs2i0O+xBjInzzJwNmVD+eVTNkbl7ewQjKMqBpL8
veHmOlPhZ9M2v36KhVuhZigKfInvhWBaq6emlOh05X3rlJmdmM64n/MWtNlZiOhz/LCve1/9gIPO
rjrXU1+21LwVxLKOuWr5/hk+bGCoOxs/f5xUOJJ7arn6kzURwqBcT9t+gadt4++tjRUcIsJqq9OR
YRr029MK/7haevkveHM/RrRnazwrkfMwCIxkYo3zqAL4Zzm31aeVnzjVhvcWypKrLloyofEksDmi
kNu4jJvpSDb8B+/GlY1i3gh+fKZfntQZmtegKGrU+UkxP9mhWyujt6a6QzYw95e45mwwdtMw3WvW
jXn/Genz7wX8nI+d3ZCznaoRFFVORhagLk/CBlGRCM41zw0S3CPNVZWttOfePEjdXSr9LgiMGHiz
p34pnpY1PLfaPkVk8rqWXaNcNfHFcJvZFHAfci7JyYPRr8X0IKprQdrO2Y2hfyf7TgTAc+1Ozu/0
v+7k2YbXJ5qvC0h9uZOYIZDG4eCDb2v7vOKjnzOgru6xP3rh+dYBAM8xBhTX5yzpSBOrRM+hnSEj
N25VDHn0JTjwI0VLjnmAg4TXtiobI32scKjcF/9+dD9Bkvn6cEAV4nrFnxxYXRjazILji7x4yF0o
5G3qoZArJ685OQ1KNcSzcU+qw8CRi3Tbdw3Bjcu7DqpFvsAYX3Lz/uHfi/oJsp0t6uwxlE1dhQ1/
BHelVCnUjSFsQNt84sDaHT3ePEFAbGCRmdZuBZJesoFIGniGp20sgs6C5Au/KFjtAHPpTFqUp4Oq
7wn/9GN0Zbj5EOR4dYp5cef6cifPalQR/xpZI7aNj0D+4IAbR5sAZO3P5AQx3OJQr+G2LIMNnJQZ
9kKUefJInZSIgo9hQz8QKUoGPMAhQr0TPlcQX8lEUq498Iub1/9ZpvHZ13zZYLuTGuahyjI/I0MS
cZ3o7AweTQgz7Qhzrhth8UmbgA9Do9c1K5zwhHjVkFiN57mNeXtCY/JfyM8ufnxfVnZWr7anyR/6
mKcO4mKsWgLJhc3k1IqToc8JdhPgSawvs2Xsw867P+nbNnPz8qlaFyjhTbpSQo1T++r0/3KV/2Vd
Z7VqdoqJtJh3N/yY4SZCNEPHbT6K/hGWcGgbZGXMNOm+9oxgX1lrK97U3SOlKOnTdhqu84pR8sK/
mrilXniUvFKwdy0MUShRz84hfTBroeu5YbNhqqMpTylgGuVM6gXyMmIMCbuToa3lBoJniPuqXhMq
0NWO/z41HizA7G8WAYKthxzfAqdsVmPj0bXQ+z9jv0lgR/lQBwcVuxVIkXqym9VIDVXMstXvVN+x
8PO+0lZ/LvlsA/72k86OMmXeI3VmU8eMb8daNPpW65Yy9aaO2meD4ODkpBY3PdRWqe/UOJJ3S127
z9ikMHnzVQbDS0yFa3uY8f9rx4P683j4trqzc87Pg360mvmGe+omQPD8NJ+wJCOS1IS8ZZE5kddf
s5X5ieLPXkIzRZv5GEOHc6/NVNRCsZa5ai7N+GhZQ49gZ4YJg5AmceNj8GjZuAWcMreC14dNJL4p
djwzNuWru9yFWuPbYs4+BlyI+27UWMw8CUI7BvVLgrMbOBwdfBfmRNgcRi+CvgExSrftaCdI3QYk
895ogr077TKXvUaaTVMeU0IHXv99dvwc7Z7drfOyNS783hRZIEEIJ82t76g1wshpFspz6C3lP6Bv
yYqTDDwFb3n40Rik5v2V9/gninq2ivlN+rLLwhkIZAR2NYWEYfxumwMANbk4JBiEGz9m3lA6uFnp
YrmISdRR13DAQm/MOeqPuOYPiaeTLuDPDHrBDWRoJjvVi/k75wziAwb1MjLHZB0oLb6OGFK74nAF
crlU/ivgWrCdzNnD6lyVMKp9VtdJ+z8PGjUl+x7Y5SOu1Ogp1zrBvQxgryX4XNprv171k4/x5b6N
xmTlUcBVrfaTBsSUqmgfSUO2Us/qlvUDIKYdHknY+gVLQEG7LuhbhbwTHWI7XkReG25a1ZHba4T2
i3vtf27HJxT9ZWFqrAdqqfJAUzBlqT4Yxn3R3as1xOO9hlsEZje29pvIUjfB301+rZMj41DppsH5
gYCCpYGfF+ZIT9ek65dqpW937OyDNEMrkaSQO6YtKhObNG3c9gkAyb6L9jmqgGlR9HuVsCCRcXFv
+221YEzBXFq7D1eE+MQ3k+ZQdoScUs0cDBmaO60QnXC0pWE9MgHhv762jfy0h52/jy+38+wrNSs1
KxKB29lirohH77aS92GwVd3kEDoRnwd29DsFujohYuzmp+qxHjdXsZ0Lx42E3QAjfgvXTZHR9vfP
dOJc79VJF4/iuG+tvaG+S+VD225E9KX0LeW2bdet/x4PN0lGeFhFeUTbIYxPQxwt5HhcCNPfHiai
9hDEe/VNzo/Q7CqZcCvPqJ2qsvmjrBwa+Pslzamkv+P/hl1EGt+PwpFB+iTdyOG67461uZmk94DO
mr9usTWc/aBypEjP7ARtthArglBWhf82GwanAPYjZt9ahPgVmYC/kTl9SAmqhF9GswMZDvEw1lwo
0cJECfJcgs0mJ7Rte6Hc1eauj50BtxXYnAmxHHarP4/dNhKWJ0IQkGrWeyReGA/jx5WOqDTm4VYP
G65YpHBpJ/bzZTUs+3SbG4AVv07mts6fhfQ5VzYyfLFwKSZvGTIUXXhEsFVXnhWsceYqspeuPtbK
MdI3SlPa0DdIq8xPGyXCQv353wfBz2GrJZmGgZsLuUSYf5zDZ3VcKbkwqvmxnYuilucFAI/Xevln
fMw4MZN1hsao32Xe1QSvn5vF90uf9S/dMMpjMik5+BgqD7m7F0JXA4gAwIGtsojWYrC0lAM5b+D8
jCyvnD4Xf7qJKxMKOkJEfwg72zSwqnq08qNKRAti22Yl25Y3F6qSsahH5B8mznHAhjYJWc3q3zf+
Qksp4ZX1n6uf1XB6msniNBr5MSByITjIzbtU3WraWoo8OV1OyS1khMUANO4Ky9iwTwyUGMKF2Yr3
3czs0y/WdqVy+yml4mUgF8SSJEkhrOp8qqlHrUWiTI3cQIOeXiMLmG4qXj6MBA1PExeIZ5AB5/x3
lte3H0RoN9Fdh80ZwGIuoB3Qbb25TYl39Fs7bu+qud2cPoiIx4ElWaLxsJwR58ScQGU1IRujvRuF
F6U3vATY+t83WP1Zhs4/hndbEfn3D12YqqDd060iP4pL6SVZTVsRSfNzjViScZcuHYPoKYredf9e
lgcGt8lCdazlvI2aBQajtlItlNyx6IIhs4rz9j69TnXqiAcTH7dF3C6Hca9mq+R3JfJ2ILwbnFDc
kvcnLATv37/FmI+n7wX/999ydnxpYm+1ipbnFEqSh62JV0fAEOlekt/MdcuUn+Db2ifJTHYTNXaU
coNP7V4IX33h74lyyBQ08iIovP+3I4ke30bmwmD+C27yqmLuMFVLdMfT43gsYO0+Vrdd6ZAPhGNI
epAe4a+Xh/wXo4S804guYr6w0tpb4c+Ao8Z9/dJ8WLdissLNaJnkE4/7Iww2Gr47cv93ZQWrEPMN
xjqR4ggP1/hnF8aa8uyxBi4DPER/d9ZvDFIaFmqaF0cfahx4FIU/VX+OgN4bsBzks/b/i9y0C4cz
l0WzL6s4Jkk/Go4Y6HdUiqYAExIossQb1c6iVa6udGFFZAgphMJGG29h3isusD8ZHKddWbyRIPTv
l+OnqRpMM2ApcY425XQ+F2i3QzdISVVXx0j1ctpQAxcU3PCRLOAFjdsd7ArFHp/iF5FUDhVZwsIv
Fwv5broJUk8AJni39jJIYu30myK3mR6ZlTNKi7DzJDgU1LIIbWF9CG8gCJ7IBDVyhj+ciWOxFnp3
ip/qeJmrWIUu//3LLnQpsjTLvCVJx2lDE89a9zQrgxhqFr/sQ96QA7Sn5aYwU2662JX/pHMqkc0U
eTU8T4Mt59x8Z7yyhouP+esazvZpUyw6K9Oy6hgIu1L5mxsrlE4qUFVwMB3F3w398ygcLHHZu+hS
GFEuYwwHzaf/p1uBD4GCDl3FeOSsBkuNQhmSGBKHMCBLuOsJS0O8SsfzoboEVGV0AGTKeMnAdizj
615Vh0neiysRN9prQ7dPPc73/Wh+MP9ZzVnjVlNzdqcyrI51REKYl1mYX28KIPwOc/8TMxmn0rc+
Anicck0D9D/IVt3SMD2qqBkCIi+CORdmHCIPcXzJxSXucWwWxNPcpV22wBdBwxGUzbiSfye0wVW9
zBgbXJ2kXCDH8EvQ0fN2ARER0Pj9vmqJNJ601iiP0VP6kN5Nwd0IkEq1M25FaW+mC4MI5+Kxi5cV
xJjZZ8BaRuTYpPCnbGEPfXNnKr+NAv91+nby5Zg52tHzv5++/hP0+77Ks1LJtFIdOYpWHvMXUVsI
w7M4rQpxP2ZuQka7abf9wnpRHO256ZxCR6m0EKxZWqMVKwlzCG3dI0YHmX8pCBXYgnz9yvYRGu1I
XmAiO/hvVnFjEkeSephsRGtrWiAQeul2ue5FfzDOVdKFG27VLVX9XR/fCfFWTfcmn6Gd4QchbJvf
1p/o97U+97P4/PGafXk4Z2Bx1eVTYuQ8HI49yuu32XKeeaIUW2SdOgzAeWkkgAuDr460IrkNrxQR
l3eg/6zg0+r8S0Obl0oY6xMrGOCsYX+BMwspiDNQ7VW9O/PdTrdY6hLeQgcW6bcSSkObSM+rTdj8
hP9xK84VcqS9z1nfVnkkAA8yN4ourhk6kjOTej+9WVJxL+qr04funXD+uapQ+DxGf66ASDbARYbd
55uxOijxKLRDeSSm3Woxq9kQShOHEJ0ffJnmDZ53+zvVSIEKllH9roZ7I7MlmeS9ZYz8H8pgs4Xh
0UPu69gD6A+RKtvJhGbbq2+MExGAoDoLMoMGmN6BeCcLqj3W6zhFViMvcN3Twn1rbIed5KZ0udKt
9h4Qb0HGKG5VR/0+CpF+tjd17Iz3//7+LpBEZMxPRJGbrCPwPNdehSFekadOLo+qui0Gp1y3kdP2
y4a0LfWtbG/YJpj9W/ag3tTjkyKOiyZ6Mo1b9rFcfp1c1V/rxj4hMMsfBqoDUm1iN7nysl78XDTU
p8BRVPA/iH6pKGRWPXXlsfiAMEkwyyJF6ofDPvb/sb4Fy57HcwTdsgeTpn3N8ulCQzXfpf9z/XMW
X9bXaeur9fy5jjQ1q+l0x95pj68I561HEn/mmf9Akm+PfP5K73IBiePi6DEtkSkhfh1ntYIWzeLb
Jinpp24C4S7ARN4NXHNtcblsYegU91AAeEmvtZE/J1rzhYkj1E3AGvzcvp8gtdmFYaWNvBsH/1Dd
NMRRIM6w6624jtYq+pQ5EDTdDKtmFVw5Fy40kTgSSbDsqVDgoZ53732JfDFMBlrYZUKkvA2Vqq6f
K/0uOB3M+E5KHoriPur3WOVSuTkVSU4YCkWvUvykTu/zB9OK2y680q5cYAOxLByhyQrhcfzIvcq1
bioYns2lsf4hV1uUYPIbXwcuBLjj8A6OE5vXRhE4xK58BBdLE5xxZkUsOhkI/d8fx9CVRquYbX4s
fDcB6mvcJlll99IDGplG+GvGS7F61PzXHE1pf6uHmzHAn8wuFVf4jVbtkWgsmchspoufAsZQgvT3
QVLd6C+iF/O3OTm96cJSEPrVqXwc5ccyWCX5qjhd+5wvnj0YBMoKTeycc3J2+qWaGHdRPuAYbIs2
EQ6VRWz1XkxaWBP7bHyBMAHZAyE5iUr1ciqo6/1tLW9xmiQG8MoOeKECIeWcrQXnfmrx888rV3qw
bnI5j+EaLjz29X6wP0VuzhBtm0TbDt/FWaF967dLXFfrp9mMKbcNyZMtrxrh08P2WV9Zk/zzTASQ
xBNIJTTHJN/5+6MW5UKwlIg1lSdooO+W+tGruybfTNNupuJuIGOb1AWkLmOlDg8m3xZrPfMgGhFf
mqtH31avka0vtQtf16TNhNgvBcNk1FaX56wpJhfzRcc3t6jAGe8FdxpX0WlLMSXnr3OUcrSwYH2P
m6H/EGCFL/prrIVLn8K3tZzhtrJxyuN+HhOoy7HYDiCPwTZRNieUmYgc5cHm1Yf/pZHreJc72bJG
vgxRh5nsbEE950hvOx/W2KIlb8VBe0feIVIdmzfQrO2QnLX4prRczmcNBd7Tdc/KSyfat18wvwFf
7mZftYoYxfyCxq1P29EdGGmQ9xFgkhhju3rPQVY+GcVfEBuVo/Xpatkl/kSRZJljX9F1E2sHzTzr
D+RCkUKzLz8dy1UJ2QtXmi07RaTtxgsRfQl/PjxW5R1RG/TdI1uD0i5T1SWhGJCoRk4kPZ+GjV5v
p/HFwg91XJbNLyjicXAMxPvSTlfS07QvMWtSFpNHMkJV2zO1pf8tbUVX3pzoNXYn5sw38GV946Xh
IKVtStam+Ct9ZWhGs5c4iukZN8YNWjr/D2hQijUc7vHViBzbdMd4qb5KoZdP9whKptIVm9sckNP/
VGlYC5UhMlU+MAWyH8qE3K3wYa6SXRTdmzosXcIIqhjti48WlEDH5JGQv7BjB90Mf7DdE0ovuL3G
Z778LVFvqbpuIIE5n9yXSPmIETIhj2NiW696CPSIEMDXmKiOHCLlo+7/1XV39p47vandpmkfWsPG
OQAfvSvnyv9lMTr+YxCRfoZdtlqvZHUDyzMbiZxlFHKbh/dYd5p/oT8Zm1TfdMXOaO7ydid7BnMa
JKk4SA2kJF5Zyk8HYvxjRP0/SznrvoUinpJEhvJKRq34YareVK1rEoXnYDDEaWh0mMIkbkqkuINP
VCy4qbIpwmX3B1TZKa6NqS7Mh2RKj9kmFXQCgtZZBZQXUpQNYjmbpDU+85qHVLvvSlxZyH60HoKS
cGuUfOvY0Qc7CzZVvWoJByzvJvck3YbyKjcZbPVO+uva53uBFICZCBg7040ZQzr3BtMDwLGpAjWZ
pKeytdh6m0Vb3uLDWs1DhoV+NAjIKW7CTFq22kJc64tq3bV2p619jlP73wfWBXyd5Rjw8ylMLMwk
zzaTNi+DHEu5uUBuMjQ37QAt4yg8+9ZOrW/k4JjN4nPyDJDsV+8+ZGXC9AYnUnYTBypbcb4EbgYW
6ezK38Z+zmSqWrTFPTZgsXZMmdMTKrRU6PSh1Lp5fuUHXKrwv/2AMxyCUuVU+CY/IHnyCeJ0FP3W
eEa6axsiZE6N0VtwU0DvyMJX7VrS1QU2/Hz3NOgdGkxbsN7vh0GnWRm0Er+c5SuMt0lOlRz1QLzR
XYvdxVH+C7hJzu9dsIS3My4gZOXUvnOJlELdwYl6Ts/23R44PL/Sffz0CeSTVCk6CcGdh2jn3j+T
Jo/pqQcnqDBJlRZjsxuggDcJlJPTraFjfFDu6R19kk9VNu/4tNnSf6W76C0hlTWjScb7KXzPRSBF
J5M9nU0uWInsxWoM8vXYFivrtKt84lyJC6IgXBf4Jnx0r+VKzXeIUQbP2ITbOtqf8CO3yEll+JmN
zxgKYWk3or01nKY+wKMmpbpXHsZ1dCvF5KHY0e/wKhfnQktEGB3B8phbI9f/wYqQxUpJRLU8CgBG
0k48iPfGDueHjb+JDE9+HPbdo0H4mzf9VvGS2tEnvdOdTjzVbAMNAIvDfQOIsr/ayF86zr+s7Jw5
kQ6RMakxK+P1wa48GF2LY7ez9Q//w0Ceg5G7h0FyvdL2SoabIcRIW/jQeEabiKHPJl9eM7a8oNrB
yY2e9RPB+UlcivtBkdqyLxnya+ZSzCiVvc6NqjsFtXHjhCioERSSERPb0O6L7dS/ybjdN0hn6Odz
hdiua4PAi3XX1zWd1V1VpVaxb7Am+EsDB4tFYlns5eQ4u1XsknJR3DTJLsBPxFCdsF8X17yq9BlW
P0Obvt2VszNFMqQ+qGSwDGFlLlVbWxWTHRXYXD4CYcqaU2HrF3y0/VPTYcKfKE7POVtnh5aUKBHD
kdmQVMlvEBAO9a+oJSQ0aDen5Ll1Y8wzUsjTQWqP8o7OrlL4/xxo+XC+0tlkqYoY5ene7CkR2+HO
vI8ytwC0riunbqqFnxC5STbHROy28aTgJd3EDwzr8/CP0D+0wl8hRuPF5htHhK4Zh6vn7Xz3z+8N
mdtkISAOtkjR+74RZim9Hn3u/HQEIoKV0sZlqVzr9qg55fjk54ywS+sVOX35oG36E1ZMu1R3fP8R
kZDTXTvWLp4KOsRdUSaUQmdV39dTxmLSDGJRHk9YNTcoYSMyu4j4XUbMUPd4N/g3iEWGewU7yb/X
3tVPhP7H3fhy9bMBjZKmcSzFGceCAYnDqU6PqoFQKyXqKi+ZkLwZ0W6M15gU4ffXb6PyHkTMIJln
GSskjzggY3q9yZubKEabuTGHra7A/nAyY8kk3ITNPWXEkgA2t7Y/a/+vkpPmPuxfv+CsLAgjQRly
K553gKL8U8LqXYfvaIiX0gl831YDXCOocbXTLbApxnDIhqGdLmafOAWbAB+eccSpC3A6sku4xRWH
sc8q6Wx9s/GuhdsyldSPjCMt9OcoEg2UCTN06y0JD8ZpK/e/De1WHVZSZpMQjgTpdPAa7abkpNKW
hfY8YQlrUZoCkd4aoWdKXmG4OIBM4y7oV43MqGqt5FBhyJFeiLETEC2tLTMo6w9xtZQV16g9XIvq
jJCGm1rfBtG9Ws3GkXn1nBoH3q1eg4t0i8MRFM4X0zvBL2XsYbqygKBJ0B1BHe0TYoCs3iYxuzdz
Q+1X7j+BPhWW144Hi8Kz2Td/xpzUDJzn/ZZNQ/hrBVffUgr0nw/ZMrCQRqTGtOmH0bveNYbuiyfo
CCUjVrvJMEzGh08xl93oEo8jZNDO9qy4hjUueDNLzVwCtRuBo0WPZnI041UavMnNzheX1omAohVu
sIKxVCXilvpn6JIW256B4H/BkJLxr8X/rLNxoWJ2cOnyoRI19wkuMXXxIPHeqy6Mn+4tf00O6rCo
SX8UF0RsTTcJmVy+J1NokAoRbQc06lBQsS4E1CHRKLfz2fAZHvdCLeY/yux7Thq85hgFqous9AyA
RSk5mKQP9jTqq+Jd7Khajvjrk3pnLanIeicZvArzgtOGJPrMn6HZmWnQ3heRUwiP02SrLyoVrbQo
aqdMniVtnk1JSIPw/GHupdhTiObEJ0Jg8CiYbpGC2ZD3TrXHfOF0n6NWZ0hjLczbaJ29TBu8Cvh8
UN1gkQ2tFSXwtDk9RfVeN6Ghqw2FIcUXiWizZ1aR3ZtE2L80r/3oxOJixNEV0F5Za9EtPzpWV1m4
qZKtNu6kE2478MWyQ3Syqb8I/HpEaUlXdp9Zi2I3+3bIq/SRSM0VTPj78kbe+c9S4soiFDWMTxf8
I5+DF1yftbdYR/1NnCN65MTZNHfao5LeWcNexdyvcCpCSrDPY+TmI5fArmOvSm7Z3o4FxAyNmJNr
JKULhRzWZpCBLCyHZqj5+86eUQQUctzPvBNe0j9mYTd/jXSf7MvnFmtq9LkQXdmJKGrhwJh7okGc
7Kj8RX18I90NpFUtjddr598FySf5Y19WdVadTEkfpmHDqgYbjfVGfxr347gsfpmv8KQGBzEzkhsZ
mp8jI7p/+HcTd4lu8u3qZ5VJ7oeRfoqb/MiHiohAtlV7lhLwQbqjN7tV9Asog9o1NO9S8/jtumdd
v1+NRmJ2XX40jtRCLfDiIqRTxYEk8trfsDaUadHmq+iRY9DrZx9FvEnapbXuNm2CC31qy0uej1fx
6tqC59+T+0foRWF3WNIxH7gGU1wqC74t+KwsIDx9QgPIgpOn2bPLIsZ3YdyLax+Uyfbf52SgmNkp
wPHblUc0/5PPD6yvL8hZSZAbQ1LXGlcOnuK7/hao0P9D0hinTfhE0uwK/4GN8aorv65c90LR+u0X
nx3kXaVYSW5yXUhiKVNCqODMZnsAIt/WXPVWW/6PI5fUXflQSSK48pPPOnOjU4wgERl7WPPbYf5q
A4Rotjwt5NqWsKcmSCfeUc9uqpWMs1K0iFbk0zh0zOvwTVwTwq3suxfETKCE4e+2tPPO6zzr0Kmu
8ajczJ+6uECpuZM2xka+Ve6xCMbHi92OrT0dnIbQJcPtBApfAavixSis5VdTsyHdycFKvyuZzsOo
nDdDZhWMaCF5BJsBmidmCown95a5Y24+FQRlOYR2aeZt/mJ089DsqL2GB8sRl+kD9rOugCfQIn+3
HtJH9d5PXSyIpz9AnNtrk71LOBtwHyYvoDU63OCzOlsfIj2tZzpk7xE8/CQtNBxJyscpJGh3YanL
jszGDwPGm21CB3I0YUlrgMVDlK8tVFBXYL8LjkAEohB/AE9Xw1eLUuL7bpxPhiSoekYo5nhnGvbM
dRuOon9nai+9uaz9DXPPRBcXxJ524t6fVuyNtkyUyFFLEJzMqD6tm53xCZAwpc0Cu1b16tGVX3w6
ySfhUf3TEzcbsJds8LzA44g9Jdl1dGBIV2yo+sx9bvVbpJ7b9jehw675Mr5D8FYdxCuDelcXTqcc
Q8JQ4h6jgeEDTGuyPHNcGkCPGyvGGxREZmluh3VMh1XeGPo2v+kelIQUy45B9U3TuS2eObvyrdrN
gmCY5Oq2nA4J5yTTzf42KR0fsqKykqItNj9C8J6Jb8XIBO7+yud8oc/6dr/PtpEgQg0q+9xvykgP
FLzG/IV1utFOWAbRf2P6dHED+fKEzzaQyRTDSJuvCFCaLytx1ZhzzFRDcjcDGz7pOUS8A24zHct0
QbOuAHzKpQVYoqrSV87j7HNvckELkZaIVgbKfQvFVD3o0DaJLnZUODaUhaM7vvVQ9N+Zro78has4
qE7ssPZSfHHN5SlddA9MIezxRQKukN8L1dX+F2fntdy4lm3ZL0IEvHklAIJWlEjZfEEolUp4EN59
fQ9kd1RJTN5kx416qYpzKrgFbGyz1pxjZrDL6L27t65+5ryoXa7zX0d7cRCwUlUOExW+PHWc82/L
RC5OCABs64VEdXBXvPqfub+Z+tM0DYvh/MjJ2RzJDbeFlnDOB6PbyuM+i17449TUQ2PGRb73t1Kz
H1HCZxpIjx2dHBDCC8PaR/E6aBN3JDDA4AOMV71/pyEBA7hqpyV1fv4xjCqv4XyKLkl4SYm7BFKA
FSFLdvn5XqlIAlmCMKBy+SgrxyHY70L1NYweDfHdpHeRbaWeS0y+qeuNniyj6rXLf9VGspDBSvgW
gV8bKf/lhzsB4ZbldVwAS3XZ/YnGNm9yUq9tKZaIN4AGKxKHy+XPqoosjEUjOxnBUckPRbNxxubY
Jy+xtZac8ke3VTzw5XG6MpVf1vm+GhcpVcbhZV7kbxelri7HX8ZjXLRWkwk2G9cXqNqzhwc3rmwn
K4j5gn0ulimtQFKL3chcWdKmd8p7/0VYN29iuMSTkvc3FmPt2hGDDHtFJwBS/jvYvFOtCTRqm53Q
4/VzX9I0bYR4sxZTsPWuWxbjTzl7z/vdGQiZ378OzV0XLisWu5ZK8L027AT9oeaL1uEwEokAV9bK
W/jRjophF9Rl5IhmvpDbT+hTUb7NWM4HNrt1HR2wv4d2vmc15bipejreL+QmJDxaTilths419ds2
oD/cvb++ti9/8sUBNI3FURlN/mRL/RnuGoz2La3HwniyskNavsrNu9g8dfoOGXKTHivlmEunpGDy
wtrs1JjLDrYdcZPWh7r9pUT38QCZZrzLmd9CtaqFF5kj7bkcaTcj0C9/JXhzR/LwqMtqv3SIIe3R
Uj/F4tOAUDgUb7V4CPuNJDvRdvYWiyfMzmq9qpWdUT6nZBFrIfuQ/CAQmqa5emdbv6PsRzodaF8G
tDeJewmVN1MBVYN4FQzLR372iIPR6HUGx6n/YUxPkfQ8Gp5VHbPoSRr3EatZ/X5WPnQTT6G+rqWT
UhC+OhyzetMqC1Fxs5HbLT3COFsb8qrA0Fx4uBb16E46wlwq0Umj24Dc64kTWSGOIm8Jmcif/r13
XenJKWjA6FxrBo6Ov84ubThIYplWGTe3tHwUhR3qf2WJ1a3/nY67pr0vredAWnJLj6GqFOjXVxCw
oJp3S51jmv/cNAdz+KVTAL3ZHvi7CP9tbJcfcja2WZOcy4xdTlp2qq2jHngse5f6gg8kNt1XyaOY
HeXwrnE7hN9cere6CnUSP7VdxfcGUaeVZmvt+t8Pzfj7o56LmESKwRU3EdJfbL/DKOEby8T2ZJl7
SAqd+TMDayzTFu9VdfFa9S+mF2xbb/jZg4haiE8DzDS7NO504tLzABvG6+DE7YKDQvwYrFKHJgd1
KvEd9apCOAslC4rpRG2sNOS5zQFUjhY++tGzHntxd9etKBhkxHLgNSk+w/qDM1qkPCvSxqp3Sf/S
Mukyw21gDYOhXlrKiwZ4vh93FQkw5aqdJfs0f57b/jVot2dRhRiyJS7n30/pivv0T6l3TuJFcvaX
Syg2CGuoQr09NVQgc5omm2D80Zhe1j8B0GIppGExUE6jbqKgpHokjLUmJC3yqLeE+7T8HbWrZPbU
hBsz2f97cFfa9N8Hd3FmQyM/iVWptKeRAnAq7yT1N2zm0jW7tVFvdXHJNUQkdMZAQVIvOCgM9qi4
lZeYb1n88O/B/OkmfV8xvw/mYj7R7T23Q6m1pyna6eWSsh7N+hwS5OTmNS0c4rJZplLM+su2WyFp
tmab1UaTcDluJFsnB2EmjhOP0wsHxk2myyq97fC8IiP8Ps6Ly2MeaIFSVDy0oD6W2WeQu/QwZWFH
yfYIs5Mv0w3b+6hzgd2pwXOvHtETYAIRnKFzxsqD0nRjkilX1oi5n/CfSXZx92qbdAwIN2WSOfPX
Li/UCZbBZhheqHJqpfMnkYMJfxBze5hNkltove2whLdJsXKiEmkTTQjnjusp8ZkSBwYG3Hl4khhw
LC8nqG63xIfXPw1lzmOmIaGTYPn9hhaZk1IoktWeuvxNqFdZs0tHsto8LCONdFeVK+MnW2a8tOza
2gxwUjH8o4uNI7sUNhALgQRKx44M3mgZYXe/8VD/TjQhblH87/C0ixOUEJj9WW2N9oTcIZ4D19v3
aQm2FJ57voYuq9phuSIlzaRg4U7Dz6k+QkSSAEpULiS+QluOTEf9BY924/TpPijcf38x1z/fLyO8
KDj2fnLWa5W1Zeq3JX2thCobqMCw3g+kwLg0COJ6ex7uJJbVflkhatLha9U44Kr+xtO64hn//rQu
bheiXhRDrJjtSZLlhVxz94fU9KzgDQnuVerImJtzahTSU+hv1crlpjMhAWuc8PAx2NikKhZpxVGr
B2zBR/aRfnKw95aGV076AtzJ1D/Arvn3A7yiePk+aOX7DAzNPpMlgVdcuz3FcHzWBn3bBzoCuJzB
lGbsscEKr+bg+t3JD486OhgvLHaB9fC/EGjOgzFFlZwFA/XNxfoXmHkyiKHQstGPZBtLjwXXVwA6
xVvq+OuRBkVt7CTr3nqaOf5J/ZgEdwFeDlM9TOzvN7b3K53278O5WOYwhIaCNfokU6xDacYg8zbY
JOgAoNmWY1Ls+/Ee0pDcePq4BLxXr2XZDjesE3j3yJIrpZse/+trLyuFZNFco4t28cLEahCbs8Iz
EvN7kXMjZga9XramrfcYGXNlAR09dLLYE6SngYa2eSCnLoA5Wx41IENOobLKrW4Vm24O6+Kw30dB
kLdS2J0E0UnqY8Nqofjvg6O6WIlKgG3e2K7NdmVEB+4+J7Xcg5NLCFenR0pLZFYGODem9rx4/rWb
fnlS8+ntixi0MfRiNMagO7H8N8XjxLxe1O/4xqfQm6oHSbWtbknIkIVFY0EY2mAueaPLgejufsYC
/PHmnJvtEO+7gDUMX+otwdn19evLGC+OH36mt2d15LENH1a1QqdForRFb372InSL8ZcaOTqbKU1y
Z1wn1OSTnzee0tUzrCkbEm5+4+90OSNrh7TXoo6Ns3dLWtcpdpzB+dMBnxnmZCACu4M2rdz5cHTJ
03BF3SWmyoBHw7WFLJayuz8XLzfGNX/rf729L+O6WE0HGLBJJSfdSTqA5zmPriQ9ow3y6505LkBG
iDVHC9sfvQ7kAkJkotNYVLkBm6cB7d4yeqX850vc1ZwsnctSt+SmV/h8LA9fRnjxJQqCIshjk3Yn
yi7OK4qs9nlSnjOwk6xOH/q4jgml1lftM+Z4nT7nnuMt8ZAF7hLD1uTznwshSqzY82PPuFMP1Xvz
0Grkb1AVcgIyo7ql8abcA6u8sbIp88P718O9/FqrqUjMmoeb4weluB9qPF4EsnbO91o+RMRMo+BZ
gyg5pS8WpWPgnOU6DA/nZKay589ZtRebjd/a0Ajp4Sn3YrxSZFtul/+eBuqtaXDxESdnKYHHE3cn
ZRE+SqGrpMsIVB5Cq+FHN0u8hw6tr4ssktxvf/JM4a7jtC47PZUn6JAr1cD62xU2f0WhbcEA1dWr
ekJmcsA1NoZkfgIQWcDo7U/6T58UZOhe1i4oChdHe8W5L3HDz/Pq33/WFYPY97lz8d3HOXWTMWHu
xDtMJ1H5MXUW1sTN+T2pF8Mp/CifEKVEKK2TZTAuWwuM9dKsKJ6Btlu0ltertviI5i0sMHC72Y2v
74o7ah4fIS3sw5L0l5ekHf3UgPPKqqAcuYbO+15pd5on1wfKEfp2ti82+BtvWoHmP/zvmfmfH768
6ydCOZpWmHW04lDaFeuMAhmbbDZX0psVAUJo2LpkgSTj1lr8P0y1//70xVlSzqow7DN+Oi4ez/mn
P63N6TC3vXouMsnPpMAuqK/I/aQcR5d/gtz7FL8awbOJxdDaGIAQsnBfP08Ou7Am2dJAzah4D4Z9
7JjRVtd2Sei00ZFK75no5uZBGiC/bM7SoqUqznHVGdW10u3rYZeJTzcm3N9ykm8v9A8x4stmKPdy
K+gafxzOCM5UkqcNJ6VaB/oiOcqunGx7acmUj5/81ouSHZmfIfPPsZybutxbc+vSHKkmmlBnIXML
tYqSUtJRn4mOACKGMC1NF/prtSk8KV78+wlc32qR3CIIpgj7lyczU1vB8PuqO5XjuluCvFMHvriV
MpIaUnuCK2e783lH7Bm2/I7ctZ+FF2KEc28MY55Ff03wL8O4WHobSxiMqC67k04iN9lHw7a/1181
+3y4zdRVbv3YxeoZN+bZYinrUNoHK4wcpVtEjiquFAxZIVofYOoKTZoFDVT1wdxQFj+EB1pH3F0k
YhS4d7TlKpLu/OlkJWsxcsaERi+SqRsP5epR7ctDuVgO+7BsJkFvupNpnibydMRhDWVOcuiEq6si
faUdWb9a7RH1CoezfRO7gKuS/10RATazpWLg0VT1YgXIBMtImmSap8jC9xRH+dkCz5G8MxkE4L1Y
iwh5JoKotQ2+IWpU8lvBzeT842zBvHkRnnKk2u0RekbGSftcOEq3Jut29CnNL26/3uv38y/jvTgj
KbTfOmvsuZdVx0QAhuRJ0k4hdnJYUmbXvWg1ofIm9lc6Gfmmylc0BvEga7IrdcuBt5ytz8SiYqRO
qNpmTu5lN5/p3z03Fp4vY7w4JfVqlKWp1HWnCEGU3D1h+iap22YYtY3pqKuodm/b/ie+dGqaJJiL
zy0zsuZ2bAs0SEhkhA9GuCz+LYmjptu/UaKhceZIyrKXPnQ5Bmj53jVLK0RunQMnj5rPf8/P/+E7
+u/EuPho0zTwZV8f+CO0pUwWLxY9iG86HpDnOZRUJexdrj59cd9P2I76dwQznJ04UP1o2s8gvmuQ
ac2F6cQ3Fsl5rynLTDzV069+pT3+e6hXL2IUWcmYwXVp/ZWuNk1KlFLJpwpxUD4iVFiOURxiasAs
bMC0PTKba2mpGQuVtoJiZ04TrnTjCCBd7zwKtDdOOldo9xB60fXPMY9XXBidWQZKOZVzgcH3WqAs
ak4WwSavDom1DeU7wVol6qbHDP3cndClgSUq9I0Ybeu3c0Rqx4vJ9PBXGCOt5KHyOYouBm1R126M
76x3SELhIEhxx3/T621FiYQAo4prSp+9KsG4AEgkqQ5qza5ft+d1TnOP4BX7xkO/dkrFa4KJWJMI
MNcv1tlQLuJGlKQOA3M2uUVHycYOJE/d17GNDmUtHIwWodf/lfjsE1QIn2fTi/RV8ZtjteIJydr4
ra5uPfyrFYyv47pYV9suLUplYkGrAkcmkSTZTNVKnfYQFimS2aUn2KO4jMOlUnqINIWcY/VSq4gP
8+qIMO8Gy+HNWu21XhMUpP8+rflpfjmLFLoyTFMsd6cRxGaz0/R60dMGEKtnP8R59VMu80Uniwu/
dpBk+sQSxsay58InaytkDEaxMwDCLFq2BvUUj5tblYMrqgbm7JcBXhR+9GgUzmOgzK9zYqHPXXTi
43gwzg+dfKeKXkhBY5AXmfJASxlz99o3n5thR4hVSAs/rY+pdUd+Ve7zzzalU1aO9TC8Z875IMuu
bz1W7SGGYGxntwrKVyBm30c+b7RfHq2qq3WdluJ8zIvucnUn61sydPJqRYIKEl8wD+h8OduZ8mLo
Np3iIvdRjEXPR4UjK/Kgxo9v8qNKRbkiaWqBNxvuoXqI72BV+8ssBg08Mw/l9KAX67pcnUlbXte7
mdRw60B+Rbc5w70pBVILpHP+p+D65Y9J+yzUk0HtiOoglOEFhUsfv5ibBlmN260Ky5kGGuDyJsmW
ih1yeHyInPDpxqd9bf/6OoiLpb8JtVIMdAbROA2JLXq0NsZlNq05ByBZGsv7OOfC+DAgJp6byvfC
ZzCjTO0kfJayT4r1+K7AfpQ7UXgrip+3A0WuXua/jvBi8WmGKIhUhdkKRthl67dI3PoIUdmeF6gK
U6zj2anwPYr2dIOaO/oJ4w++K6XaNvlG5Q7sFEc2XoaKYPr8C4IBZz15ISTbis3N+/fzvNoz/Tra
iyWpD00ln0p9rnhFR4uvOHekdmP4CxU1NNhNjRO4OBuWR42i3FPLqpVzOXnwz/fFsCU4OW9WZ2zR
pfLoF/eC/kupHpOcawoxiG40rBrUqSSjSVvkhYa8zq2tBVIj/gHBeaBaKq6x4qgSGaN7cliL5+he
erYov+uuEtnFHfIbdpf4mTWQXKegs+Vu08ImjAhAKl5L2ryRp6IdR6UZrmPkFDG89JXoe8LZA/l1
e62cj0eX14Wvj+tirWxjq80MQetO/QPKyJSNbyli8Ypf8mbTocej0QVdiE6grZarsl1n4RHPF6DS
GZtRyu6t93e1y/F1QBdrYzTlfje0zLZ4XTxSFsDqVYxbyVxFKYCLg56dGshHpQ2mNSaH2K3v6Lo5
0b7/APUwpY5erXp4qh7/UvA8lEvdBLh60vl8bkpQrrbX4OFiKVRF3TSUi4cXtFUhnAeL7e+jcers
JKBphvMyC+VEfRnC1qa0ITHzUaqiz8ACBhStMPHErtVl8pGnnmotb7/UP32Mv17ql3FdPMPBbGVr
ChmXtiBq0Cx+dSSuAGZcz0m9YKq0Bd6CNj+IwiFo/z8uDlfvwl8fzMU2IRHIrmfzg8nHOR+yZ9ca
3ZxyhQkUJiWNZsb+/e6E+yFeK/ZwV4N1pDJ260p+rdjzZRjqZX9Rr5osNufnoB4J8nOr6kB25fLs
H+eAjr5ZacOKs13xI3Bu9javlUC//vbFXW8IgiRtRnpawbNKBS5AyOxxdiufuZh4xbjzqQhCMn2Y
A3iLYy/uymItfSZvt5Nm1OuPQUU6TO+L1tfFAp7H5BAUmTBv2mfBtUQKfCxW/alH666Yqwz+L6tL
uQ1M3gWInuGhmSCvT7/04dE33amxc32fhGuylHzuTLMHDf2tP94HyqclP4QlTbLYzSbOn/J6ptM+
WFNsx+XxfKr1g57v/QIb212hB/8/MrxrlScUb1xHZFnhCnBxARwTv5ASKehPCWo7KBj0ViyIMIuq
RhUIWWQlfDbjoaiOaoPYWIINkhTrUr3Za9GuFUO+DuRiJ6+KWBuFgYFA+5cdy9rr3Y9Bei6F04DL
U9mFJKI2q5I1Ko7f2uHtTGCaPdv+xId4/EkD2Rw2cvkejJybuxc81BnBbqmThO9G9jlCkn620IpV
KzqTjwqFCuGtLb0KE1m674Wt3oR2oDyFMB58+J+Wftco237V3ZLbXHHCKhyb5v+gN/zbHxzlbUwC
FX+moriKtQ+aY8sjb+3294C2dLLR3HREuRb3Ku15eZMqhA+uoEEBQ7WlVfBpQnmF/vrYk0UFQA/p
HOFx6UOhcgBqtmFGOthdAdMWS13/WErbqvvVKWuhplvVSs7spwmJ3TrFiuqImptYPwsd3lqqL/zq
QThvZ7H4U/4QujXAR1uErVthvy3z9aj9aNWDCn1WGrwidv597rhWK+FSLFrU/ww40n8a4V8Pk8Y4
DUOsgqBUqDt4avVrqvdmsDSkYyo6WBAz/b7BiKjeJfiT9d0QrzIK7wGLAo5Ot9AdyNxdencWj63y
JECGOsMPuVNvxhnP0/Bic9CxENCMIwdT/QtMFshnq+26VmRzaAl9gKQ8rdTZxTaLPzV7+gShd+P+
at76zYtDWWhGdRXMv+nvmRs5WgR5oUQLDZGjvhBeYx9P4IJ93aCtZYePxFAoG1zw0wffdHemWOid
30tY6XMtCSa2Om1SWr2r/ql9Ou/Rt+4Q+sKMwUAQtdoi9E/ja4wlVXEb0luLF9miGJWvOrKPMNBt
/MCV8juJ3s4zzizXdDHfC4/yC5mJGrDibi2rHky4c4c8at3OOalOW28bY4e2NZscgziHt7YGL70w
3ojrOOeLcTuRUPF0i7N8bSP/9q4uDhhtMLSi3vPcQCw6EUHD4mpOgwSWOVsLs8DDJ4Fm7JNGDXCr
W5/6tVoPGABIKogQCeu9vCBZnYjBS4v5+WXKnF0MS9HL1xOrarnPnnJxoRaLjs6NtQnWncvC6vSg
mFAS/xLHW9/XFcOq8m0w8xz78oHlTaoMqpKKiDeqCICfjcYRsGHMx88BOnTAEinS4qxh81h07X7q
FxwoYqJO+F+kHrpSamfcRKEMgbh/UqRdad5Beq/xDASzwyfclS/DmyA4ZkqcqlsQKF6upXKd0Dog
21Xb0rVkcpk/xtAWiVlo9qRg9tBPOd2xo2I79WZVS73BqtDi4FV0l39tspDqv5fxWqC0HSjnGYJc
+jjSSZywK3qihr21op04uEq1MbOV0thlvKI+DObc4O8Cn6Q/auFWx6CKBbdCosuLPkzlfrIOBR1p
aXzR0Sl3yo593BdclcBt5FwPCpX0BiPQj2zcSOOHoKxDNJA74VM8FOMCHgkxtNr5N/+lH5YUZrr+
IyKuETRgui+FowTFjMIuU120ERKH5U+fgk1v6/c991BgkRFcNxufrv7Ib1LqC+npE9lsOnWxMIIH
7Zl2VXcMwbEYnvYcb+PqzqfWoeDgXUBBYZnGNzK9cxusjK1Pclu9irJll1MYWgSkJFTyo+XfS/Vu
kDYxT9Tf1/hiqzVyBUpbKR4Ok/O2Qx1XhYGgGtS4FiXi4mmNY5aNQtK2lUQyMivMqsRemHONcIrK
WAy6o4OgHt1yZ4KzV0SsqouRY/BwSKc9hHt2XoNwUFoWAJ2pqS4FZTEmj6TyBOdbs/rK0QyrOnYG
DA3Iki49DVNybtRgov0Rjndo6AdHt42XUXeGZo9GT8NAbeuUF/n87fhdrjCu+BynSeMhSP0zxTe4
Ul+E+Ka2Rb9SlYCTqGoyBG+JsOSLQ1WdCaWfVMp0kn+0FWC4P19aZjMvpeWw60gNnYHTqGp1c6dE
y14l8OIeIzJ+6zTnYwgXDZsYJk82d5mEr6ig7HcK27tBWVnHLN4GEh54J4TRUNhxteBNFKiMJIQe
FIXStdQsa32OU8eDZ8XbMtvncP04FfjHPl8rMD9KpsGC4JNiH5SuQqjn29ktAqeu7/LUxpGXtPUC
TaWpbobgFgrxz8XuYg81AWxCdNRFRO3WxbrcJEU/1Gk7si7DneX7nRMlNek4dHda6BIZpFNtfDIM
/MnSOhEPvUKP1q9+8GGdKya6DXE0XfmLJPLCqnBkhcyWZt11x8but8ovGeiK8qPlxho7xtjd2I2l
+bz/1+ghyOEjlGWNv+D7StqpUlWcixHiNQoWvpezN6fjZv2DInqzfZriHXnRowAwcbhlVLlCTULK
/uXHL3pKZ12OuJx2/Dh5WG4Ai3b6URQ/Rjo262illIpDmkB7n6Arz1d6sNE1m842CgoF57qYPxZe
gqBk1J5CWuT9mrpI5f1v+oWmrFJRh8VNetflZxkMfq5VkTSeCoAHH+wcDYHf6+qennwGuCN2zV8f
wBLDvYKpYx0ttZ4Mu38fKP+AQf96S4aKVlFW5lrxxR06SLJhCJp44jpBY6OyqQkmA4DleCm4ei3f
JUj2YXKE9FscdWmKjvA8hyllVJ2ALetP/BegWzaMnPQklss8YZVoCN1TldWtgvbVvZkODCROiedG
PeT7jIpDUR/KNJpOQbw2sCfSDH7TnzqQYnOKIhANumw4ixArMVQl9WAPuDce15VrILYnkzM4wVf0
gi4+STOSyqIpg/EUoTmw5J0sbQKEznTLAJZR2nfz83ok+yrYDOLbxG3LFz4s8xFzzXBEPIuf0s50
Il52xQ9LJyvBBmbSPuBFz29dFa4V0YFQgaGawxr+9mpNQiiWnSQM+HgB5VRLvPkQnzxjKW2FO+5z
FJ1fhPa+st7M9s3gRhFbLIIPifl8rtSFeH4qHXGpIWkktjkCpO47WsDN8aVh55LZ9DXiAEP1Pnru
f5t7/wkAfIycLsZ6f7MxdeXOCypKMUTTnMMeLj+UcFIUwepZSoYzecM99svC2GeeBRdkkSJbG12j
48BKwpb15/I9apzEvVvhNVesYIqpi+rcVJHpBl++/MCvB6mUh/EkmXudYN+RoHTOEpu5jVsUOLxv
lSmv9Q6+/eJFiS0wi0AZNZYx5hlnv7DE0g4s06kfVO2OXdBwa6feASrtSvLqCvuWlvnqIv71T75Y
HoRaz006xuOpdNNH9V2Il+MTvDKwI5WrbALaJtqqeQpv+Vmu3OS+/t3mRUmt5HUHyvx3C1vsqIS+
ONpOQr8tkrhDK6Lh4n1rdbl2C/r2mxf7Ff3QrEsVdlvVgy5mLDjl2/CGvQ8AKTavN6ZDpyIsTShL
3SghXmvVffvti+2qrnnJPjP8pPncgUTX8NcDCZosJ3OaKlwWB7aTzVocOyAuR+NlrkYT8EgqF1oy
/H4w2kaHkFsHwvxcM7fW+pOJe+b2RzCfyS43jC8zwrw4s3WT+v8OJSa5D1ihc5Y+11/393MQaDyi
Y7/5Zq6dJL7+5MWdLBSb8YwuezxZyPkh4UYosqfHOV5TfUwXieayLSU3cXBXtxudzZmQLIRWhN18
326m3jirklCPJ0yOrrJMttJKfxvNe7Qyc6TQeEd438LXVrHro9jdNJ83P/9r5/avI7j4w4dAs4So
YQTdUlmyOSeu4IbmMiT/zcm17Vxn7AjtrtPXTL3xCf6pJP31nr/89RebbaZBwlOqZv4cCFVPfoVw
FKhzkFy+ltMdjbXfqQsJgp2/wWLpP1fC8daLv1oZ+Pr3XxR0Wr0IdV3k7wcZpWbQVDiV2CrKfOJV
bCKUmXyQC4dVf9+wKlS5M75CpDG823PwWsMIIel/J8PFxt+0qUKwGY+Dy3wisUJkKQcjGmgEEMJ2
6jkdOWL2PK9XJporrbtDpGJBo5FQWe19GhQp3ch52UqeA+xwt/v9198YLk72SIszinixVielWOjq
+cxsEZbQCmQ7oO6Q3PvnZ0t9Vu0K6ZZTgXOiqctO4eXVrusO5OpEPuTgm52JayclE2zwvGUqJnbc
719PyBqey7Gek4ebZjOGi8pJCbDvsb0L7fkIoiMv9W15rXlaaYvNOvnV/G9g6SBDDM6MQFoVk/7x
91FoBckTgq7OaAmOCearkC77870fr7Vl7UWeQo0JCyLbmAMwVYx/AMnqkJBRBQJ5d+scc+0A8W00
F9+zVQQyTQRtfiYqop5tsIEStpPsdp2T8nMrMPnPsejiE/72cxevYOhrVetDfq56raEUyOTIko9O
3WMRGXZ/JC4s/qUnq5gAuPN2Nut+FOdF8F6EbvscE0aykuAqFaw92eITih0w958UCua8rDXllVxf
kK1KI+a33y5gECg4nI6y70FLQQWEn0d1QT2QDo4Mg/Nvd3awZYgHYS88QFSDHGPa8YNYbgBt1D8j
c2lEW5JqU2H97yP7NZ3Ot6dwsYigG2ryqOYpwLuggUAcHqqR1o4zu3g04XmrGADnBo7iFbJn9dxe
7l2rBKyQLszluMLwD028efv3qLQrS/u3UV2uJ5EyWLnCxEx+07aU1F2pPNC6OSNfmA5QwYnac1G1
KsBrEkeDRUpoDKudDLRqgfeird0k8GZ0HcD6AqPsYngxjgkp9sqiW2h76S7WloPeLUTrUOdLwqfi
dAMae4CoxtFtfO0doZw9oTJaNPOhN9/69r5OH/zhV8nrzIeF5Qg3XHp/GqF/zUcKUTNjxYAsf3HC
IkihljqfN4E5qHVFlwuE2rvj2a01mlePrb6U2m1dLgf/aUC1kwnPrbIl04Ok9OZzKCCwFhAtOY1N
qVsqT0XiUbEhoRbPs0pFuHBymarguIGA6VjDXjJRPK3j4ab64/p3DJGIijWEOO1SYWsa1PiFygQ7
het9Xf9IPhtKfTaO2xn5IqwNxfn3dLnW6p5TKv/zixcHxDxuoig1yc3ENQ/24ufMQHeNVXyKPPlD
PwT3dNtr4ym8QxCwuQXrNa/cv779+sUqasa5GuYqv94zCT0F7QNLOCRBULw+Pn+KaYynd5O7waEP
x+Ux/H1Ot3riDOA8Psuj/t6chAA9hyOej6n5UBVug6SQTn1MFv0y05waE5SwaMEptas4pU4JsJxc
ZJxRdzGhX6kdkE/q6cjquXNUgE66RZWuYpagzKVLnFeLYjsu4xW+Y8hf+dK0XK06TIKn5buKzJJ4
2yePWXtvaffWeTfJSyG5S+qX+EeefojJgfrfrbBx8+oXTlETByhUIUSV37eeqA66uvTZAAm74PjY
HoGA7KK76tFPV5P+2YHu0rcFRiCOMSNcziVkK0pldMul3KbUaAkzJRGC5CbEIuOlv9T388MI2up8
pNQ4+Vs/dhUfEc1dOQBy3WqSK4LIzu1OtM/8f6V3Y3QwhpcfovahVuv4CLtHdPJswUEJxGjd2bnI
nRFc9oO6CpzQo8VUamuUrdZkI1eOByen030+DDRdCjS1Y02yd7cfCbQT1kFIDLMNteJ2XezKeR9j
6H+f3MVkD5pkyLuW6TaCzhYTlHqLPAW+qHjhqsFgooL7PC819eYGfU0hTXwP7WaVhJW/s1WCLqzz
POSd9Tb+e6ui0ItIcKHJzvl3UC8Am7fwNGcQ0ITiW9/78X3RPYcckak7WU99vW6qZRC6hfij/SWu
WnMJGUaDWA+vd3HrePzHJHu5nn4Z7aWxPZT6KvUH1tMUI5nszRIqSfo5oJF2Iaf73arKXuVxA5+J
HChcY560h0olCw/sCKH8TsNFzneg6irL8Vts58SVrmPyVKXlR1rNDn2YdwSgiMm+SX823b43l8oi
rjeKv+pR3lMHarvlJN/1+bN2fkqNXQr6OfHfbt2D5Hkz/OsPlYlf40uSFOsPluhLU071O031Izmf
yercAENXfG/foxX1lzNij/bg9xvM+0iUYw7jfrVKOs+KbKn803aVx3VuPtt5foRocrNAMh/Z/jW0
i9NFWDSdbCYMDbWTo/9W7fPkBdwLNM9/zYMl6ZQvt84O0rWVRf7yOC7ODqrRC2Pa85vd0vqgUkHQ
1OS0HScCV0MyPpcrOOQ7EdKbpVh4N7aiWy/joibFLh5Ysc+vq3u2vxmx6+G4SexGmlXYjfhWzrDb
eEvh0DYVr8nebwzg1iO/uOeI4ZTXYjUPwEuQfAJColf9lFCg1jYV/tUZw3VLW3Dt/kfYwX+moH5R
kapFgkGHkPPaXH/sTacl3GC4h4wgGOtw3KLmnTix4AjxChToyjoqf/gwkRJzZcZPCkHqT1H7qpcP
8IQpqVrobexYWEFAqtvPxnDF7MaxV5kXycuJqYhUrRQK5cAILp6SYMltVxvi/JSEDyNetuV9GLms
YcpyiJYVTS4702yLZD9u8cohiZ+HFBsg7kAHNpToRK/iKimwMBzU9r4T8JQLBReIVdoSoeDdui5e
g8ZYX4Z7uZZlI69UNaf5auR70f8h7Tx3G+e6LH1FBJjDXzEpy5Jj+Q/hUGbOEtPVz8NqzKBKNl4N
ZoBG99dfMsVwztl7r/WsZHdIN7GL6zVM3V72MusXkfEW9l1HFvxFxiRYTrfmGdJrihbdVj6lFXn3
KsEORJF2v8WbepYfRpVEgFmEYorqfIC9OgKNmhwYjQXIOkIoYk+4/kP2abjLfsRXyJnVlo1l+DmX
+CmRYORVJ5tbBd3PN+mvi7iqH5UGX6nC688zbXVqg3XxWXgNaJAOK7sbPeXJvqvdcFgKvGZo1OaB
cySuUhJpGPPOUtr3C5Vfaxf5CSh4XKXMcKzl/8P3+fetuio7jfB8ThOZWzV/KpdTE4F+SXeWnY0L
/YO53zJa4/H67z/6U/Pjn+dztQ6bObw1aRqLe9k3UcbaWbOOWp/WZJzuJ4rLYjkWXo7VujmKTntP
0wxSt8E5UUC4cbg1Kvhxx2JeQYgTIwuDxeHfw19Ra6Wcm32BvrhzFHxL5AMMAAcg0hI0JrkaGbJ0
8wAZL+oXFSFdRDbDQBxW8RsEzkSKyeQM/DvTff38/3KnTBEtoymJBOxePR5TFcYilri0aIWIjNMg
7+yveh2RH66uYNeTpDue4ZQvBnMO6XoMew4xd020rna3ds+fxrQWatH/cy1XTw1XjzCUI9eiP0KQ
6QAJtv0vo30O2dmrLTCjyyp6gsAkXTx1toyLuHlCmm6k/VA53HMmsco3o9vplVukiJNudWx+6ECq
rKGwZ2eFAs9z3gz/OnkMU9qofXae6YtzwjrH8+jezK1VM+LxG445DJXEN4G3Sr8w2c/+8tYfK0eS
R9fM8MInTxJIYMKeOve/H6PxvSbjyvAA66DufsDi5llYpGnLrWvdiCyClegjOmKIe5TaVaLg+Ye3
70n1mqU/j1ZkBGeH+GiAhxdsmoBVt69/kwuzGK2n9OIoRk5F8eCZUcSCwS+tBmjxJzH+VFr7XLvk
u5/JYoFkHXnGjn4RvIyLZIvvWudadBVlyP1QC7FpMKRSSEnYBzFp6jRBsdTsQhiA3b4sXnLjdZqd
T/lCSQmdvr9cKCLa56w78G7dKJl/2ADnG2QZomSQ3oC+7N9Hp4hTn/UBy1DCxJ+oOLXbNUBc0oWF
uOw9QhiV9gjEOcMQHHc5OzjHkPhY+4sHCxhWKqZduP3LlIOFuhoVcJqYN3WA4dpwrNIP/XbEyQ+H
DC7Z4In+WTrk6w5uxAYziSmLWLIanwoY6/3KOG8SjuH9Mqi2fb8qmbXgEvFIpsPwFB14PMHdPPRk
j3QLWiIb0aS57OfiaSLqUVl20bqX30PnphP9z/3794CBHYGcMQyRvH+KfrXExR1yglaHZyiOq8z0
xy/jA+UACV/mOndrxNlwK1bi5aDX1AnCU5+mbOZYF7K9ZOxi3CwFkZ4AZKGVXWAdfw5Ux5v2NV6T
RMRmwTlWehthYHlJtS9aTwn2GRbkSrgHZ6lSsOf0DPT4bao/w+RUDG9R6cIcmXQ7Mu568RRbniQs
w+IPyLf32mJX0dSiPgHpdl6IJ7lkjkbmxGtv2AEsX3GD7kpS726G+vzQu+FGcacMzjeIF66fatjq
aay1fY5iYeRHeZSXurRS6l89DiFqsx4LM6M7eSGrTxfjZNa/lGGX+eWtM9YPPsr5QjRLtES8L9/E
C0Eh95YVKBAok7XuW8A/NQa7QYem+am2ttnZDtcf7UdR7ZtpKaRrk890dbbP2eYsIW6cNuX4O7xp
O/2hnOGyDJ2gBRzr7JdXLxKdQkOpJDO/r5Pn2tiYZ68BZzL70M5r1KCo0YVDwfArIGFjedt//kPE
gCoSTwf3eT4ni9dHuzxItDYM5/NK6nFkKVxCSio0e5ZnVU4POMXLSvClAj5I4Rm6w1k/sugjqUiX
CIIRNaqKY2LvLL3oGACCciF+hA6laqxShvok5Vb4dsp1QAjYreTVH3bQfy/+6kgYScGoywVLBgEe
zrBiKNX/iq2tgiKuDu+7yq27YyAsgWfnqxql1TF7o0+01OInKVyW3d0FsOAQkkvoyaaX9CtRfry1
Ev+4iSIxmtsqiIzk68NQG6WmcJkjEcovyRsLx6jXBKPjbKN4dnQJIdqhVj4bTG2FK8O+z9HWIFWN
BAqQe81Cxt+TBGTfon2p30sk7t1f13XVZ8rGVojHjkyLeeIvM5S47+uFF0erS4ric2GVjnFSH1B5
jp/1+Zcir5Btikyx4PSe1+NLSKQKWgR0H8KddifuM8kxYmJaXdOyLcWJK9cAfzv4OCcMAEk3gxV/
OPNy/fOkD2nMnE9/9eHEfOlNE5RzH2DMNx3jrBYod0sZeieme9MRHrlU5Y0AeRYXa13E1J4z5+jW
jfxBpvLvhVzdSFGu5CGWmgK3fs8ViOqiEyGkD7U/IXdNnnvHEtz63kC1FRh72Gq367PvTYF/L+Fq
t0/rUrSKvJ6LjsBXZ62hPDMNSj5oB1z3BWCIZJPVq984h/1w0v/3D199gP0l1Mug4yHoyVo4+2Cs
8YO4mQehAKLo7KBvFwnSq6P1PshuaVscfi5ebKvGiuTICEo2JpJyl9Qc0xY3O2ffp7D/Xt3VYV+3
RKUZjWpuT4FlgxZjqzFjPwdOjhE/8I7P1PBQYby0htvokIzYRHdR4uu3siJ/fEfAjCkWeVAaQKar
B1QWamlaRkGBdqTdXYpLXfFCDUTpYnpmFOfKXoKChTE1zRxr1X/exvz/IOhQZ9LZ/7mEq0dlWpdL
P8rkDLBWlouIJqFity3DSftCopL02n6IHxFPiyeEtGSrYoRe9ptb2/AP5KB/L+PqmTSl0JEry50A
VulG8EjzxR8lgY0xhsb7Zo6ru6momm/v9Wnt799+VWkp+aUR6BzMnW3y6H5Z5qL2EfA7gxsXdvV6
u3T6QTr278+8Kp0smKZRGPAXGwSa1R1GHIuhMSXCouNUyo9tMCOvbtuAfjyY/v1TrxqUaT9y0Cn4
w6Cpma0WlJW2SMyadGrlTVtiGXTnKuDsdp0dvZDOISfv58rFZRI949Neybl3pktysdtHtV7IFilv
CKQN+FZMm3yTtA5SzC93wvxpOzCwxGqO1StkAgGcTPPVVbeeAWyuLDtmsiXgqnqaIz0YnC2S7ZnI
GFn0hcAjuE8PtuG0C/qDFBBousQB1JTewPlX65dya9ObuLUX/3jYMtmEqWZnGa10tWeMtVVJlyHh
5hgw+LfmRDtoUb6GruXmW6BRFP2thr9hQboVjuwbbZoft9y///zVTmEJSHgvNX/eIOBkpHUstU7A
XFe1WSNZs0tmUvekjE/pa3A+wYrWOp91PPEkkzVzjj8jxtJLFByJx2rONetqO6PqGDaBuZuR4dOS
BFzRWipoM90hoRm2Dc77JHXjW5SKH6aivOB/3cqrFa0bqiCXLxHf8dq4b7YGfy9GDwZYDi4+knd7
4vNSiE13RExl8iI2cQ+9UjTxurDU4zUP9kKw08uNIKyrcA9MKCjt/pHnD03x0h8T6yHh6VBV8BYq
d0rNeD84jcqzLHlyIO0Kk9ggO2WeOfNcOczbl8jVla2Q32fC/eyAwfob2udpHcah3VF8qNzlUn6v
82P02sMYMC6H9CBRWZ43rXgypXdTACNK/aXdkRU46Ix7F/1z3m5U9VAUzBI1H37o5f1Wn0W6+WJc
rc2lKMpF38Zz6ZvL/ji9hhLakS1c2KjZledtINzV560qHSUhg+rB9yvRXZQLFyuL7hP15+vtq5A8
FLU71t7ld9z9qjF4gMBzgsKfhF1lLS9+Hq4Euze/FF8Sl0L2WYf7Ac+ZsbygSOAz3gilOxhHLZi/
9+RFUWa/KZa4lQT7JrfNy+ncLr2zghBNFpC/WFRR/hiwl5yKdNWh3Mjd5m3ihc7WxK0yxh7eDc5e
H2a4a40NT1t8EvD/tY5S/Zoclpe5zDEQd9LRZnpY5OsaHCk5nNbg9MaHEO56/bE3Vla87LBQlo6W
Hi2UEITMCAsWrZj/1BoMeDK9Zxcv5fzBbTFXkG+sGs9eDjdo3k7k5EHkc1Fh5hpMIlPlbdLqRSO+
KAP2KHw0sUXpoluuFSynYd2JL5dFcOsI8M28Cv6EGGtsq6w7+EKvJWFB1CQZpFbx3jBWZMhN4DhJ
8vjC8Ybd7EwcNDlND9RbFP12KhBctoHYKtNFqwF0kuaWf6a/oCaa5zmx4faI57ocuL68qy2yK9RU
UU0uT/XFwoeEKgWLoViIOKhn5KFuslH4IjnaD8mXfqhX2bI8NI+kMgFIlurHUnpPw22vPsaHftlu
pF/JYzeQIXTz/DBfx99b+Z/r1ND0G4gf6b1crTvJeB4jdRjFGXsQQz5UfK3ZoQ3yBDsUN/NsRJN2
UuFEFlG+N7XK3/RUNGtFnWh5FLmza+uPa+mvlqiYkBqWq7J5L4H03YLreDZdvIYt5BoabS3Tz+a8
1xl5Vy6yL4PV7gmpmO7FH+r7SHLi5pZ/9ZuN7H+uiLYGYkMy4q7JA6FVhGMcd+a9cii20sEoiBiv
9/1TQXLWZ6WtOHKEwxxjhp2Mqp7hyDgAG1ihqK3yh6a/axqQc2hZ7Ka1LzW+vGcj9iYNQpKLlKgg
7ZLUOA2n44I46rydp6zZPtpo0PHOZGp/leG2hgy3GB6TV/05YD14vbDO0KO6J8GjJz73/iIuNPXe
6lYwPyVhMXJ1AYa06dRhDL6l3b0uhv7cEDoq/I/2Q4s/rOi4j3Vq3Rcv42hb4z5Gi8BrgUv9EB5H
7Jb7bGNV2I+dFBkzC8NLHSzkHMg9gaSoTqx4091CVxq3rurq++q7KqiHLrKQdWSrlI4XmI5VxjJ6
qHtEBz5ncpVIlowDKgFTqewHEdmw8VdIU2UCh2cXhH+Rs3sBTYx9lpOkU2HIZQ5ItvXwWENS8zKi
/BYVUVNnFlnb1JxJsCMQ5mttQ2a0nW2k43Aiz+FszCq6vnbg5MTEJ1/8EuXMhCo0YKRwNwZvYvlL
jk7ndHlGnepc7utqBl+ldnmf3rNU3igj/wwS/v2o/6cJ9r8f2dVpudWbdCzl0Lq/CNtYORo0Fswl
upOB1fAT1qUs+dUq3ei0pQlMwMsHM9cVfsuCl2AAWdYmGvxqo8GmWajBLqptwBAM/4I7Ym2l3uGY
pAlu+iv3LmeS8hbCp7AlM0yrFvq+fQ/vSQ7dQJoWVvnzhUmmTZzhxOlz8JUbwsdv1c8sBxY1mhV4
aKDM/RG1/LV8pEEqmVUnAgBxiZXBXk9byG+W46HdJku4XSS+nf57VAJu4HrFvPqb14eLqpcVITbI
1/GN+7RF21mSuch0ZoviEzrS4Frkjln7jAV9uDeHV/0IOVzMnTa2hY/0DT4AHLyYwKph0zJ6Rt3a
XHwyii+Y0Ph30fO2INn7fGCAoKJiFseJUP2+hoPWL0RkjumiIhU3WUXTPjxvu8ahGo/JmLdAfi8m
k9CkL7LXALmSgWVUD0VxwP+dp8u8e5SaZXfxlX7TAjKQrXtluptMXwupNdpFZK7Q7FYENEG68i7l
3blZKRni2/IuTJdjupaCtZHZpbyGNGos8i+Y02jOevkY4M8WolN0Rjj41bwkqwQhmlzelZwbTLsY
ny/TAQq4nqwkgqd0fTOFfnQnWLN2Ngxf4stWVx6gooAodDSILs2qapdS6PfRDtpLEjtBtBvGTS7k
rKpHAw5qh40bE3Zt61+RalehrxoOIOyBXw+sx0S3ttesFUgjKVhlrW9yZsfrffnd3GcD7RRPa3d9
7bVv2efFZ1JTruFuaRuSzshhFBY+xUFY7ZTzZyeyIS7gg/j5IXpMaRwuEaktUZSGF/9/xuGKgeW6
WZM8AlAx45grOKlwlLJVbS2N7pSg7gjMd0teV9GuaT4kPPnAVQp/Vm+UXveY996ZL3HdHvrO7uQd
iJDQ8nVu9CpaWk8107YUlpzoSPUTBxi5xUA/U7tqdL1vyZPxOL60q2FHhdX55gszDlJSXbVbaqf2
l4JPfNsdEbXiPe2mBZbBOPC1lhm234ncGS+GN/YBDcUdndrR9nMa8SVeTC6KzJooFSb98AQiN15B
+foVqovggYMV8+Ug9zLKCWvRPSXLksvPlgI1QUSsNTZ+VO/ktfRONvErppHi/EH06s/0AT2bdjT8
4ckiQjWyTUAqFZEpJGo4rbUQdkwRiV870UzyiQTxyhUiMzF00QKRZDWsg2ViQFWhcRo/TE/Tmwxe
QyPTxAMGwvIlS9AUbNETt0Be3yIQTt2mfWm+4odCXGYZU3wesFuxFVwWfHeXAL/CIuXJx0S4qslj
Wy6U1x6B6MXP+scCKJzm5Xze41I5qh8NZPfQN8gjyF2dYwChhDQh3qa38G5kofsIgYQ80fMRwmO2
HwWvesof2rv0Lqd2l7fcKvaHXF+mq+rJ2kmv6Wrk6n+Zw7NaU0nVRzljDupoOx6y0BDIzeXJL7AF
pC8iPnnjrOTZmlYJ35psHYD8WeNh230Z6XM5bAQgG9vROR+nR4Mqzde9xIUDMlsBot+3FkHrWsBy
ve5edZ1UWdCnmgf9wHDwKUu3fLPnBqqIbwysHs2K07jZbufOO7r8+C0GlAyhdoqg1KKsifi/1GWA
d9icWku0dbigkn9OXxNGkVr7gsM7ufjs6vR5qs96LS3P6VGON3zlOIb05fxeiB/QTtFAVdTsT9jV
vXZlQu2X/ewt4/NHKpKt1dHD+Lc4a16DVSZyozfeSmLFz1/FG9797qnOXyvYGhETqRKJ/OQSWnIR
wDa8U/ySrnpB3f+lf/TdooyctDwEBL6bK3rfMml4nvHFG8+oBtOyXq1LZqmf/73ZyN+qCPYaiZM5
gyRV0pm3sRf9tb8pZqmYWdNlD2evfrJmeOEi+qCbkSxMJ9xFX+r8KiZfhJogXmZ6QPDE85jujFsq
wW/YuPmBS6aikdNjWnBVrjo9nSaEQSResgc9/Wo8Fn/1Nds222Cdbqp7XASpPZxEaTEZNsVlypKU
H9LV5GautepYNXyj96cbN+dblf/nmlB8AHoBiEn2y783ZwwN6ZwYXBPHF8jtOvl8m1pbqLvCOuB7
KEsYasOibD8qfZXgYSDkPL4vhF8wwbC/KsqrBW4hR8EQ7mYSTNE5HYyKOqvYAo9pu9Mst7K2fbbV
0ERicQB33fl94+LZtH7lwuZW38K8bqte/6Crp13lRZyDZMoeenE9WIepe5ZET9ggHxbv2h4aX6Tb
liw4iqI5VeyafeyE/Xta/w5LPhugLhHvq2Ucc9Z+3cnQJuw767kJngui5EWodUIrO+35CAAtse7N
RUDqdGmLi3u2jjHbCf26sE7yO4OzPDyN8vZPV9XpoAaYxBq42hxJQ2bt5VPAv6Nt5HbNein4IFDk
jUrZnywSN6PpVj0ObwXgZwcXMdIOOkPZ3Fqzmqe2OYKacjFYFHz0b//9tXwz3f7P/TPgQ2Cqn1NF
/30hFC0ztKaXuH/2kGxpACBJukDY2MSKlxAYps/x2WXnpxweZi0yZ9b/voJvmovrK7g6G0qaFWsX
a8oexmLfu/R5MsuHBKUyjWkmz8R5GJ9jO5fXHNqq3C7nGQpwHBP1GC7MfO5h7MsJRzqaDUoSJDbP
PKyzuGO6o0Eglf8vHLHfhIDXF331HWEJNaqwEf/cNq5hnZZ+GD2ENEQ1L0YrwaMVrEemwoqylWub
2k/lfjpJTDZQTbtSfhBDv9I9pf0UiW3MOkIdsDa3v5N0Uxs3bvEfJcg/tQ0rEeuQaWioqGRapv8+
5FYYqjQtMGBAGg2KvcppAf+V+ruZ9paxbMQ7U38ZbQ3GTnWHlokUvmn0ROFOgsbDtKhxpnMPv9g3
18p2rIkRtpulkIPJduKHCyIG39j1sHa+YNcE66wm1di2rD37bgzNAyFJSZr3yH5rVrS8lnxQQ7Wv
Jrtmvyj8AZ9XzikA2fS6OMG8ebxln/ljFP7n9+P0MlSd/y2qP8VLS8KkKYoUn/RdsSr3M+iUWEgy
iGyJDMbQuZXpo39bleY/qEEqhCtimd8aInGiRlV0NuJTtrJeYtHtHi5v+RPmN0oBadqjHQVULciL
UloiYzWkj/Nw1wbbmDVpEoSDpTaLsFhPzE/IpYkw3bPsJjN0J6VHvJKlpRJ4JbSqx/C1ea428r16
MA+cIweKdDXyNZrRQwYoEAwDzdGsP4nhXRp8jNOmil80gEJGc6dOlAL8R+DOyncxNja9dSrpMOyb
m/T2b4Ny8+p+XK3SkR50ylRxP5SDecQdBPVKxfLH2eRLdWMUVXrhAdRt4HEREfhEEKVrbm5nOX8b
vlxfx1WR309FJWoR1yHjAOY1RODYYZ9uVt0BF2qxBZoq7swFKQCpd2v08n2pnW/CfCCBHjiTca6W
WqIlp0hKogRa1tI6r1NgQRdUSG5heTnGSE8mFIl0vEUKG+zidtU7wU3wDv57uf02Bv5zC/66iqu1
YNDyKQ3PcXLq6pUIl9LV+OMO+jbUFtIeutaoEt3LdBCqGAVUysxeuUWc+zaavL6Iq+UzvGRlI+jc
CtBonHvxr+lPf/rOdAaZhGHhXnAwPUMbs28N4JAVsdp9Ww0MmpWmqf+gwkorK5+qNotPHHzi9P5M
7yNd1xOmlbccxvpgTsuzNDmRLNiTnu8SiRgGfcW0EABUMnpB8qxLa+xicsGwGCtBEzEF2rZV5bXl
p4a8GD5czWtMAJpA4s+aUL2oXcKDauU16Xp5nbAIE4ZGvysP9uXlJEwkO3xoheiaFFgvF2xjubiK
MnNRxCdzqBw9eDZLDg/B2YNE0XANqqeyMYL8aSihA4oGRVqcQ0JR7eYjQQs4rc7lQaRnUD/E0m7q
6kUJEG0MkL/xjzX1t2nm9mBxnpfuwu5dHh6zyAdodY6dUrSR/o/4dZDZM7ZiVEueQqEdqufhqJV3
vbCWWtTBC8Lhc2kR6/w1By3qVHoVFNnUF3rXylZUCFTH00arNoqyjrCQxSDDwum+U351AOminSne
9dQJ9UMW7C/aaaL9k90n5Sdpg6tp1z4II8DtbV6DTV0QYGc+xI9QH5xir/j0DTugx8dE3FVvarql
IhWqpyBYq9yOkAFVUm5EHQIpLZPqM+WfuGSeKm9jAMmFH9FWKL449wU8bf6l8zrZa1+DhYUERdmQ
z+0C2M3y8HwxlvwXk1j1Ymgv6Leoo6Ij7StTXFTrOvIVhiE09Nw4djBVk3o5IP/0BZLiadlE/Vtu
Iq9E1PFIqRl8kPxNqY5qjbp0Jrsx43Y45o2Zh+GjGcnjWsT0kihVMQCTYH5mkUKSELg0EnFgYrM0
Mmf4qvbdK8HtxD4JdEap9gQ3MMeFkn+12ke+CpPHUt4GeIxrxKuPVe4zUPk8b4ScrnNsgysXvVmG
FN83tunhR9wHB7oK0Hwtm9MUatBhPXpEBetOTRplh9PX5v+nrfmiH4bMUfXVn4SaOtgpx0abBVnJ
lzHuBOWF5kFKsuwXHQpjVz2ltAoemmYRr8hIY3BYuukWbndKTXaI4TDJHAu0zA2WxrFEfBm6TMhy
zDClowp+0X2aAg7U50v5OJQO/sp015cePZqOfrFS+wyku5qe9bpBcJvtFGh1WXaUmNcOgZPSXE77
pZLt5lCVGpWngaQkUh57rfNExn+Am230q0Hq5q8Scux72TVKEmkJ2LZhfmX7fqs8ZWBFLbv8xVo0
uBBAGe3BTZMem3qbNm4TrfTem9nSiOhoIuIit/ZgDE3JMV+AIKqqPdaHvFoIsR2pm6HetmfCtBcq
HdbAqZW3jklgz+9q7gXzSSyWkuFG6iK9V2rYtYs5fvlZ+OwZMCurce4vnX+NwcBi+aCD3GuIIg8K
zE02ewRRoeOFYLdNd3ay8YXmcc9pMt7/997x/ag+72CmxFjDIP3qm1A0iiNLuTSsnHn1lDDYEgbV
m1X5DdtVvQ6RbasdFlpIbncGfRT6/3eVy1c5uNyNalmyiip8q35P4xkIP1Na5WipD2JwJLQs21mM
Abz/z0ueN4O/ugFlH09prObxqXGi+qFanXs/DZ8L3e0LH+hs7GSCg3dseMiEXcP7SvcYOLZNLz+x
A8kJECz/oVLkLFzQ52NXgXetgAWyHqguKf/++3p/3p4tE4sTI77vfOGuaWAOq0lyglCqEkPo4iOo
Kqj4+zTxz6zI6PVXfeaRy2DjFT7jvbQD+YZ37Zuo9c/+/NdVXN21cZgGQ9W4io5UsxCdTP5eTu45
8wTTx5E7poz0/Naw6S3rlTeUmJGXphPlKyxGHO817aHXPqNiLdauIL601tEsViLJ7DfULD/eLRM3
mA70HAGmcXWey+NRC1WIdCcWbMWOpYMVOWdxX3mWsOHWhYyqaRkb9M20bdJsK6AX2a3AZm0+vF6f
J/6+iCu5k5kEKmCFlK3acnVOtU5Z35WsdfmzSEHY0N2lMjX3Y7rkm3CKO5XYX7xHJrBP3rDLsO8v
u6wLF3K5VftjDrJUVe8j+pwkT57rNRb+FnlQbguP8+IZn86C215s9plMeM7q/dg+sJOlh9I6juBP
TT0nhy2hlsQsIb+V3AiQmtkuuvm755Pif/3uK4Nj06m6FuV8WtUL7V3ZIfaeeQZlYq8+qDidrVUr
LTlxhLSRwWENjix7ef7enw/W6OCA5lXWXMXuqfMHYO1Oaew68MqlHQpOfl5NaP/KX4r1DJ0A9kZ8
V2g7rVpRul2cicQFu9izNVtIBR6sYdX8Qfy3HW7+Ec3NUr0ZKTmfSb/9XBzQBg5oWRevxb6TmhmF
rPOugc1hooC+pHdKTEhzaoY7QZ+r9grnsHQh3gQv/li3YMenehVNEM1/Sou/VrGwK/TRjLnVyoGf
Z3x0KwlPn8JGeTdHHFxW2tP5NTne+r6+tzlY8P/+u1ev9jSa0tkw+M28wV861uZic1bdZDt5k0N4
zjMchBBvT734XbzriPA/9V+qE2mezkiFov4OHvAMzTZcKO63Gup45X56In/dlasXMAoiIShS7kr+
dSHMlyH0rtBsdU0M5u8ocKZs12HI77wu+JWnd7hYB2xscrUlZwc5YpEdOm1VD7v68poazG3ipbbJ
iFtS3gGPK+Z64HcBpFsOsq28Q2w8KTuTJvzwTNOC81yjL2jgFHzGxqbMKccX01y1HxgfqdZcRRnr
6U2QfS13OOwwAWGkgwy80+cpSk8vCze8SEgknSvISLVrtvfp4ULcd6FzNHpUGHNxdBnL5Wg2jtkR
lArhWS+9uvGz3dDbTF6IvlPvS4FcQKbt/Y6D6fCreZEjO32SDuk7kIgAeA7EqbtbybPK3Lz+9jXM
iUoYpoh2vZYSCRcxMZNLFbNDRHeAhpah6uQSm6eI+RVir/jcR8siiF2y1nBL4RqE1uv1jV9A2twP
5ZZcoKx55IOF7YNzQ7gzXVW5sT98b8Hz/loi18ipBQLINcC3r1J5VmjEp95mutvl3oCAYBRLV2QM
F62F5l6+67tN2Syn3omMjcRTsmNQYgwDw7tI30vhvUbJgUnTzh7LzX9v9n98F9c38e/Lu/q88m5M
MuCO8+c1wHcPRaBmZC/RYsvz58F614JD1qzyy9tF9M+ziLd1pnqNzkh9Jcq3G7fGQMTwTmLKbGfV
Jh83Ifn1yBmxHZfNLtB/C+1TApwvSE5hDTA2pNUwfXTaXkvc8VZrQfkuLbBkBGYzcUzVpLnPwUvz
1zJlJZXSXSIzPdWwQWtQHKtQXkO3moQ1UhJWzarfdBfWcnuYvETTIHbvI+axwbtujMvQCrzXyJBs
U+z34qAscoasSr280MJVQ/7p6WJHUuQk+hwX1OO/w1wB/7wLOPyyEFnJuyDum/bBSk5SthXd84P8
hcal2w4P1rNyJjLRjn3zU/xUjtMXNV76oH3JdP9hOLZeq+HCX/a/1OagGXu52ySXx6LVnZbIsxg5
QWysRhqWFC89EAF2NVxbmIyoBl1jXLDcVafzMecsjHMsVg51S027QBpgnk/TB/8wR1wr4vhfFIx/
P1DfFrjDMX0mZKQz+FtI98YFHtRCf+1BfwS7yvSbDxW4FOdQyxGYtZhbDqP8djmHNb3QulU+bgUi
HTRHtAjfY4i/r/DBMypg4i8edNlhP/ozD8U2A2RgsGvGt7Rr37R4TYRLix2a+D4I+7IjW49x5EeN
LbeOpazPmLj5aKZnnREeydiMwmHqU/IoO2jX/CzXyj/q3kckOXQn/uXS8OvCi2P/Mm0uxmeiHjUG
fsw36qXIf77bZpx86AFoCLGhoC8NjEYFjmKUmg3Kp0D7qkSAN1Rbbec39AYgwEcnhXTzqfyYzo89
O00f0w4dHdzI+C+DTyY2g/TYxYcx8YfLXSHZ8fSiG1sN9SCRqqWX6nbNUlov0IQTyRFeNATl7RFz
WZ8upHeSeVjgA3iFj7DXUZrl/U57VhIPyaFCamC3gwF9rpjQ36WVPfV749IsCnMnacTXL0eF8fmh
N+8ENCFvcusJyFlIvrznQmU2QWFHxUZiSVdtGmwN4r6Fk2GeEKMnzW9J2E/Sq0Gvb1zF8bsI0E3b
WoGJcGpykL63sj0xOFI2cTXL0A3V4TWpp5MaKJ4I34oscvINhEUl8l9+EM+/NbO2U3JYib0p7LEi
sOVLyd9UJGRi8hK+j91HVLF7j0jhbN3wrMsqvFVpGdfzbQsrFyhtzZBQFs1xEv9+/GNwzsxwEtJT
81J/MV9okGOfWWXWQb5Wp0ex9FXYatxCwTszAuMrYCxAsIOwyMIT405LxuhoX9Zp5VYfxn0tr4UP
8Y0cF1LYh1X0ksk2/lui2BOOQM2lB2uHWQbOYj3BHp6iZZy+lwNRW19qsASXTY/IhEQCuvs4emg8
luN9dsxSv9NtoV8F8ntuIqvB5Z/6Odyl2MCTAz55I3W7QHIzgsKbkB0be7IZjbZyPoQxBwjeDjt8
/u99QLmuIK5v3VVP1pLCTE7kODsp99pHi3pOrecoqcsx7pymgG+/QBQ5cZF25FV4IUgTW1cuvaTa
Ke1yHTkf6cokleeu1rbn85MWMstZcJh4Lt/zW3vWt1MXG5ZmMc8GxalK5KFdLfJaJkWRqInTSeo2
Z8Ezzn5Gz0f9JACMBKCeczmCLkr7M7oel2ai/L84O6/lxrEsi34RIuDNK0EA9KQoyr4gZFJwhCM8
vn4WcmJmMilFcqK7X7oqqwuXMNecs/faiOZ1wtbt8le0sgyse/Pat4fPi0PHZ6pDzY05ilEwmLAF
4sXbaE+Sj42WrAKOTuU2XzZ4YDkELax98mhswFvfEZxL22phktH6hjBmsPOzOxAM8qqQDlAdsIQK
w/uYrwZBm/so8DUmZP/rXD61vDtd7AjVDgRaTqFFUZbmXKu/DOmtwhIJw0ed0Wipn/h9hDJFU3xB
b8xEKBXvk6BxOXpqcccVu2CeN7C63BHx2ohpn9afLb+IS+vshO/yfX9xhwNs+0hyRwpt2UyI75Hj
IlZBr6G2BTKPX0b9aZXoQH2CSVaNtZqF0dKnc3gnfNVnzIu22CIRgxEDY4QcEy+pCSFYZpwqo9AZ
U+fMe5mtJHVbxCeh34zCWpbXdbKPy1WSePngQaEyOA8G4cooHCTBFRMCHpkcn9eh0FfnHD1V/CH4
2LrTZ1yqZ7JQcwIK6E5Tl8yCeSs/1CKV3A/qbFJ0Glqm860koTf+JYQuJ7Eh2dWRq0/d89VYQlyd
4Boq7R3mrLCYxSL4s6ixpXQmSE5SuHp+LOvXRp0Fwb3e8Swo000MRa4SdYBAW3s0o3n0WiBGAo7Y
83CxydjUQUHM1cEMBELTvtBIlE8lOrjURa0f78z7yhXd3M1g++RHapwzn1pidd4GuukaxSx4Ly+u
cm+cVN/OGZbGPJEtwwS/+VTGZhnTW5vPRg7XaEzHea7uK3F25lgqUI7kDOFcWoq8bsySgtpL3QaU
vPVVzxRMNAQsvoKk6aWAkYuVB906siXw0C5vaGLrqCXQINRzVV4g6zWTuxAkmL4d1XmQLc+EVLXL
CewVz1rDMfH99KRCLCj7QXerO9ukiCE/mPkiwvg0PivCgisZ5JZSSQzarw7AnCDM8n1zqOmMh04t
by2TUuVMp0ZtOnlii+mdlDg6pRySxNW5josFjnknOVypHp61ZivomwwNH1Tleu0zKe6iJxODR/hA
pyrABSRe3IZdhaODOlA/zjC/aGW2OP3ZpCTpL6uiYCltavkT+YXQH0p5UYuPgb8+xw7Cyyb9bDiE
SOmbIhB8ITy3dUVnYYfqgJdCm1knOb8gg3Ha4oFapnmUWOyyZxM0frzOm6+qfRQphXQxp251m0/W
BEoEE6Gv9Pmy56b4cBNa+u3EzSynizJBcxrQEV38Jt5pOnOoTHU8Dqjq66XczC/ipNhB07IKnXvT
UYCEMnP9eyWQro+0vy+riLoIhAJG57W2/5wJUZlXXJba8nSO9YBBeRJGEhTDN2l738pn11e7On9Y
5mDgG+ZqCiHfPTzY84YMCg/zjTOlhEX2wIvsZM4UnnXjh35f8ri/kzQKUJEug0v+e7eQSPrZTMtx
PML9aLxRgq8+OBUBqjbpx+myc+lNTdkH3Xi7anhduJp+tqTiQlUNE8jgdSUnURQOhjX7qSlywzDZ
hay0dImsjt06/Ry/ouepq16j3Sjuoq++OjVfX/mqrqp2gYBaoBg5j+K8g8Rc0hpAzWIu+6NCfE45
A/6jqcuM6l+bbimwbNXTgHLtQJzeefzIGxR1NnDJjEMJfMTqwOx6Im5yH/YzGhUohig/MF9CmmWW
vzjRSubkoG2B0+nBZx7TIDhY7afI/2+EhrEfXhrAu/EpUHesfQyhtablLlhOkyt8ZqCvA0Syeq6f
Ak4+z9mbYNqdS0GHYn28I+YOPhj/u1Fopq3GwhP1zVgf+mSrUePD5mw4MWSl7OArIEOdiXI4Sk7V
2eETlQsyvbbiAfQNQDTjKB7o6Vl3ypdwF5MdzsaPafwlh6Ki2RemQ3vY0qSfj18XEsGQez5k79wM
JbZHY5Y8CJoX0Y0jGkOYBd4IiM7mecaQNJwOunPH+ozSIvKsT4sWpq1OsDyaEk7EuZAWyxei7NzJ
tmVtjw8sl4fgSz+yBpQLMjFxD34MK3mbvFvK7Kwi8IcvcF89SdlGbdzYApO7bBJaTXdlv2F1YN4T
3CRfndtFZmyS5K6pD1m0K3o3YibVwdPNi+GZZm3SNjNIBUKzABMoig4oFIHDbmHrr2yJMCqynuTa
FHLG0kW4C1TReZDcZUQdhrkrexPir+k3UrNNmFLzTXDp5wK7q0u8qysgALca98p1EfT6Bb7a5Cdm
JkXyyKeDco5K9zhXzNlJEmyARyoqAtsKPPMXhq3Q/VhGhIcLqxTAqrbTX9pJbYN6O3imBIM43bdL
Eiy6LeEmrKSqaP8HE8yfH/nVnrrShUxvW0Y6ofv7pfDOhh5IIlITsgTuqOkcceexOrM/yG41nW7d
penP/6iDaG2rBjmzG/KfCBmuPfwKn/0VyioEVHw84iwFR6tOL6ux81002k6x604DbM1yVu3LQ3Sw
XvNp6p2wr1MsGR3nyG3E95vrza2pcJqm/xhpqmjZxbIYaWfDxaExEQx4QVpbn6UHzFm2tczLG0W5
b+KP63foqmkj1KMkJ+b0ZD5GNztFi4kTYc7TZ4I03gTvjGmuunFq+SYK/n1N6uYoXgk5tJSr97a3
rF4K02Q8ArySMV6Xu6mtcgfdu1ThrLkjlZiduo8CcIbIk9vd5VUeNhnJSto+uC8XN17O6XJ/Fv6u
h3P1cgqClPnn4jy9nPTXYluaBU4V7Zi7OUw8FiRyNcnzv6/5zfx5fc2rlzIv5VxGYDYexTtK4BBA
Zn3nimwEd90bOEVFc+rWtt7hYbzET+a9qTqDxOnzYJZzBf05Ga4fk9bXx5crLMLo8cbwfnoTVQN1
ItFOgICuW3mdNaRZqcfTmxgCd+znl8/qlaNwyxdLXCkJj5+1NVfveTNPga04OJBD+kmgFBtcaAtj
KS3/PaIf92I0XAy00rJmkvj697dRy/7Q4Zgdqc5qrkEQnY1VdzcpAC4oN9bZx7+v9w2DND2gP693
9S2OlVbKTcr1JhoOeUpnZGE+BUvtcNHf1JHuYf9pPpyXqo1vsvJ4dUFrO36M5hjNLmt9SPoufTHd
LUkJy93ReEpci+3xm0BhmZJVPeuaG4/tW4foetBXH/MFbJQYxgy6HXajKzpBSocOUp26Hbo7/Ezm
PHq7LLVNyXiHPbrHkM9Ljl3Mqna4aO7Z4eFEEzdIQW/MM/JPm60/7+fV7lYUaVAOJUPTElf3eOPP
zpSyNuBYn7LKEpsysA3oLANcLjld5w7/2fz65xiuiiVZaaV+fmYME19R6tcqR9Zdv8iaXy2WG42o
0HcSD29xSmHM/jDB4E/WLBmjNw3yq+11LWtak0dct36eji+VZx3hB2rj0arWrXVKyGocKjwRHUmM
m0I8VnSM03BRelmyF5NH2iRzdaADtipUDsnjJj2vq36hGge/IzgFlp0iUPPoaqo7W02cm4XrJ49p
9ZDg6qvNlRgs5WDpF25xWam5TX/CchOMDeNGHe4KmVTSdi51yNioYp6wmvnRlyiyNdQdPf1Qh3wW
RYtgqq1WblguLJCvSrMuiqUxbkbpOEIno/ga6BT43P6z6Dw6TvzVGXtlubG0pYF0rU5P0vA1cpyt
c5V6iXGsKgt2BSRG1DERJXeiKre176GmLVqbqnZHPDPyFfdiLWWw65mjDW5X/CIR4qwRBdGTKHuM
W4+/qKmKp0jHXIlwY8T5Sxn3355UnFB34CETika0B/W6fGtmSKV9olH5M+lE/UIW1xlOtNTxrW1+
Wfrl/PzVotWZUX/wkElRMr5Edg4QCL4ZSa8o1BB5IY/mbyIFlr3gM86mv4f40CS1nXp+eoha/nBm
+I5wV79BT3lojA8lJR9P3I89JFHosxSjfVyQnB3miDIGOuzpRpUPJjnqZxXWQLcThjshcdT8uau8
8kV9gj/RlI5kHMBK5rrXx59NQvDD46is6+grpAIgYs66x+6mdNRoKOsVLBLdOHpdUG6D855ZKIUF
XcTJVxVuAro/MAeR5e1TJKW/5HpB0zXS3obYFYlmjQ0gg4BhELRVCYWj4EnSaQ6x68dFruJ+KMWP
RHjpy7eMRkawkS+elnhj9h5VnqQ/6ZVNRjPRAt1a5MAUGavWfwwR02OxrqQEYoWnCEc9n8vUl1X+
iT5+TNVl/nSrqffN5zXNiGRriCD16Dxi/fl72ZCt5JyU51Y8qlv6Eemc1JAoxQA9LbWewf9Md5jk
3UvoUWMDWNLA1kBJIC7VECvbS8bLjy99i1HIA52yCj/TXUTh18elupAzj3AYPAZTgE6MjXXZWrNg
R0QytITLodma8lqjk+FIc6wc9ak9aYvcU3bCY1p7qKtT9WhdNufiXlGfjeYhVT5T8eCXJzF1L+mi
FR26FMgZETFQSWtwnPQrGm/nV6m303CTvVL7o7SKQVXYm2ROLGnFEC8uzfUP3sOKYG9OSg/9A/tq
KovirRbDt/7i1a21rhjgJFJWeVMASiE5Fc0w4GkIJIBMIfUgN+ifJm7ouYdf4jTG3b9X52+SqP++
NihERMM6WoSr3UA5yI08GmdmHwm19JzYXiNB/DZJesbhE2Vhn/KUaMBoq4klMvpAiuYansJGpPFq
aBQR77JyJupeREJWM5M1j6rhvwf5e5N0va+ckGISVh5Q2ddkiiIa/aKg8HIkUzqk6iq4mJCjrwxn
7pvyoYrLTD9ecKR0c/KwkzcRslLgRBAj1MfidKZ1uYme5G3zlZ3E0cF+nR26Y9XPzLfAeob6H76o
bzC3QXZZKZ2pkrIuAlSM7fNqi0nWnqAcAm987WigWcx2YVbPVZWSo7cZQgNq0AnNXzSsJeUksdnf
Sdvm/ry47KqDuT6/iu/j5RXscknNwZoPN0+E4rTgf787Ci4Y/DBI8a8WxbDOpEuUh9KxW1HY9F/p
thoSvmOyt9cGesRqaWBcTcSl1HgItUsJtdjwpEWIqvJdJ7/U/VoyFmHglcF2kFZD6oXhkWWLMO/Y
I5/7qVnTsC06wEoTRyogIRkCxQe12XW8ofFAsrd1hgGnRTOivGPtoQUCxpQbf0j6KkvgJgwbOaAI
fu8n7wkmWVqIVu7o99adQCmZaKhJZTqnPh4qyyBaX4z7gMjrdh1mnm4szrIHcihGDfqRkig2eBKv
m780wruo3hJBnFgferDuszk1DpPyB4fhda+dRITfwfqCFwn0w6x2/JPvynvhrtjxrxIX5Y2j2DdY
yPQhGYj1FJEUT+tbLLEpjXXYVJJ4JJKsW9EW75/FL/VrJA+44rC86QMawHMxpCRsLku0Msy2U0W9
/sg2SAh89E9uucraHfpuikTlRz1uMXOmlKLDeTfQB3KZjBSW7y8rQ+aB9dtCiUfFwQ0fEdzRRxme
xXolvGqvikei+SJ5VllgKUqYA3u01YXTKNlIqDuJ/C330Z5iP9uI8v3WCUO+hgP+960wkHSpskhO
wNXmOWlNsdEvg8gJ43KS00cDHjl8YYFCc2s3z/myW0oP2WtBya9ZBxenfYhun0V/OnihavvfQVxt
k00pCIpMZBAUDr0zx72Z359C17BprHk+uiSGsb5VeNCmn3b9LRJMPXEoFBxp1/qhVPLPqZjVXNXw
xPO8wPWRvkQ9y7ote6Orf0F7olWE2xRxo3duVuqjzIkPWnvhxiA/YxdUV3FfPogR5dEuR3FvJ7+a
FwnFJfHJJidIV9NnKHcoq6T74T1eIfA4ovqIk4UBlqp7Or+FC+Uhi1aqSX/P5lsNxDksArRV/cu/
J+YfzyKYbqk163QUmHy4HX/UWYbICFJBBgodTNbFpRiDyWRJl6n+gsiH+94IGOyQaMTSFtPCmcRV
59JTCWE+vOWZ/aaKml47+HxTchZeQMKv/x5MQOuh8UknpvpgckTD8203LYIWyCat5iW5C5VhhLVK
oo6XNM+xj/ZdoQdBxUQir6AGowcuvLmDCvvv2/RTfRxjjjyFBSIvhwz798h6RRXFMKC3fJnynBu8
lOEWrEeDPRE9LdIZDwgGIUD0lycWeOuINGxp+SG736KiMwIXsgEz4+98CtU2O1cJ7mKH/Phm8e+h
/vRE/xyqdrUXuai+hatwmJoIsL3CyY9fw37VIcRsaIJT04KYbUNeOEMBmunCSufQWS9TF63eTYz/
DxPJlB8+Ia75z7eVTc2V0dRyYEbKnqCDYi1ipEk2F385qVNp1Aa5WxGw6GL6GUtsOnOlchsNhtct
NtYPt8WaNCDIVHW8Asb1DsQ3fXLSWt6t4U77KHvKTG5lzs/0scG5pavA0WmqzyAFjPoMEEVzOSnO
RG2+tQ3/ocr490CuXvLSSC9jJQbiEUk21IRzvRg0l1RJaSFTTbcVcTvKHrZtCwT9/OZt+P5A/r76
1W4x4dSvtYUw1XK6/Custkq1VPwHrdgTWxrP6Y6rsG04B97LJhNctUwvpzj3MowFgAJuvKo/Dmbq
toEel3T++/dX1RWxepG0SKS0BuyG8yy8HMAIqk1XNXBYKykF2syBoTc+asOsf5sqv8LnjVFMV/l7
xueW/DGKq95XqVUp+nRGMcmHMyRPO9zc0Bqbt/7zvOdETdE51Gecbpmm8Qws2QGEr7cWnh96nn8P
46oSnPZxOgZFzPHMi4LnKllGwKJrx+L8Yodz9ROui5UsGza3FN9t8enWAH6omP09gKsXU+jTxqr1
8/Q04H9Ibh2dJ7Fkl69pn5w3Fe1Af94d5HCFwMIeVfJSYZtXvkeGbTgVOmoHtnO7pkoMF9VyJv3M
vx/Vb1nsvx7V1durqEkTC20m0pz17+IlTp9LZqO+K+DrkGNK9B/WqepRoj4CXGN0SUWXPT72jOZ8
VFD9MD44GQAap7TdWc6g77ozGbhvKSeeWnkYwLukZBmNGxJitGadmIegPJpEJ6Qko2r3SbOPs1ny
i3xCmIoXqEmYwmYIdNf+PsLvZtrCKvqggjh47bC69MuYYyCJX+edzpF1O3X0wlkyPir9EnR+Za6w
65Wy0xK/I5wGNuMUHgZteYlW6YiqfRFlp/HsleE6UzwruxeDHWlRAKsNnNUN/4yrsXFfBdQ7bvfg
5elx/+teX1V9UzFJz6WYTPc6BmKx8IPnM3QIfuYplHaE70UrZAdoNBG52uOXFG5rc26qj6nvmUR8
+c6tXekPp+zpBTWIU9YUdF7XoumhDJIsLqkVxkvmiqJ2smjKeZ4LtHldS38e9SlVDXX5jdfu9xH6
+634vwtf7UTTrB1yKVYolm7lC/Ijb+jeWmqXeHpwDML/2qhLzILImE9+vo/feBdEd5oytZOperea
NMo0If1rOFebka5Oh0sc6ePR16ka0b6rbFVfc4huJzbRXQCAi4oKJWRMfDNl4SvESJQyacIi0wm3
CXRSvUk+k08LW2Gz6gHIaZxmXIx9gTse/v3Nyj+0uHhsLLwy2mtFkvWrj3aoJ2zluaG/kz32OhRe
8rHI8rKcOnNJlFH5EZO6DCkJXhUybJ9x4Ddwaaz7PJMcAT05wVrCE/UlvmiOqICxU6RjhV0dzy/C
c4+FD+khn9krffsgexH1he6vpOQeRBfUKuUu2BQLi+01DkoSPfQFZgksDw37kZl5P9mZThRPHbmG
emAn972nfWkcwAcbh6ikg+9YYR8tFuHeWABq6fp5uqoX+GHN/KTvw0W/FZ/O3SKFWVR/mfdoymTF
QaIHQWdAXUBiSfkBMHIhuhcHhZ3wFufzSqGBjioQXYF43xozdMND5BkYDWbIBkDwoC5cdbsKXcH5
aTh0LkK7ZB6vGawG9gI6i5M+I7DKEF1ieCEJDeWWSrjEi0iYV0gEers0EE/QNNX6TVLv+dvnfBGy
3zvk8WSAbNl7bdMHhYAAzJ5i/gY7A4XdSNBT6Wj5QuzYnSDKtVISoled6VyY4O+mWkrrxCluL+IM
Tu0dauDmPqWs+UGGTgkkDL/T0hznVuypygJ5GRzhjLzzAMtFj7LQRZtk/gZfpq1L1UmP7SGH8wzY
I3bMCC1G9ykD9AFHO+jFEu+pEEFW/VDgqfUbM9xnvddRrR7Nx0KzYdF/quOsqPbI12+8ttP09u0j
I04ZmKmpww+9Wo4JUvcrEzLC0Qpn/tZ4Lg7iNr9Dtz3kLIPU5X2nTZ3sWJKoxHrMrD0vltIGj/rs
jJGdRsStIpr243f/x5CuFmhL0JDpqAxJIi9DuK/zF00hlYkC0YibFTu8gGvPifBpF9HM5HQ+i4qD
Pi4vyleUwTRHD04OFU7dZGUd9Q3IMz/bw4bWa6+tzhwF3BRDz57USgQ8yszId6L50KqJm/LeyhfY
HLPemE/E8sDVRzotHLdc/2gsb80ZP8/0FMIsXcXQ9k3kpnSVCOGPY4O1OC+FaTMkoxgy5xVZTLvA
7vb/DwTHNGt+f+D/d82rbSAvX9xWkTUdVdg/AJGGxrg01tW00F0W1TNBLv090n8bhwrV1EN4oy34
Oyjy2wCAsnBeEgFh/YbF/HEUT7q8GAehJJ9p3z5rHwbZb7QyMHO9EJzc0FLm3aOCC/yIVUdHk+Sl
ySxmzh48ZS0+lFumt2PgCQ9UOe9o16+MxxJptnWXrYxVuSHBZQEpZ2ct1UWzhG1DSdqJV936osxM
cifFp4bIdYky47wp5miTk71OM+4WVukHAaMlyURvqdNJn0Srq4qD2I1xMMQUWFRqg1OoTjbnZyGp
QpqMznUeqTYtrSmNZKr/3fisb179aik35EzRBONCieEDoKYJPOCheQjRFYaP/Zdkx2jdnqN5djN0
7JulCgjxXz/7atGuorCJqjMtggol7ASQ7hALaHszmTesTbj7/Du/foWR1wFEFqc0YW3yesdOUvaT
zbmLFfpPa7wjcjwB3X/7rUthTw1SNmdN/1hrohPp28B49bEJXPQdBo0WSHHbvzTjZ7cQj/+eIX88
sPzxIM3pdPfH+9rnvpjFPbdS3wpI3Fm/UfxCOZv5c2WnTtviBZO5P2N5KO+Dm9Wi33Co6++F3QbZ
QdxYjP9X+4rWb3Ir87mjtA2/aH76mpuY9Psmn0zu1QvYERqq/uBXybeDk+qXcTw/jbvsC+X6C51a
Eun8dbXnEFPZF+TWxipmaul+1ebmVsv/W9LX76evyDqaDVUmrv3q6ftdVV2CqKG2TNNisGkym4v6
UN+XNq5EuwG0hZw3BH6IuJXbpcMqmRC8/35i6k9beoox/zOK6zbVqIS1GVR8epVTLLNP0+tda0Hm
nfZltLPwucD/vKnxxIerVjrqwVK6eOyaRt/OEFV+NB/IgGR4kBSxHDTcdgPsoZypKc09JhIRdbqx
1eGt+I9BsEl0T6PN/nD7U/qxlPPnz7gqG1C4lcZwevDhMtipw0yjKk+zZx3cwXGY63vgkFRbietw
dRePK6bPLQyHzb9v5o/nI8rjhNawO9Bpav39+utZkPadTzs1vMx1Mntt/YG+jP9LhdJKo7N8gDhY
HXVcYDPx03elu8uj8UiipgMc+JbD8YeCPbPLH4O52hoUTaiIUcn7lY+Ltlqo56ctorlZukLz8sm7
rVJ8nAFsabErWLAl6ZtbVJtuHJR+XLf/HMbVJ9l1ZpX0CsOQX3v24lPYEkOYTsqWYbPkgNa9M0lT
vFHz/EER9ffPvzqrKoIkZdLIdc+bQXBow3jTXkHTaB1d0EzfKlT/WMP783derWHdOZDLs8Kz77N9
Z8wVNyULjg1874QSnZvypNG0iRDj//udu3ndq9WrTCKxvFy4boku4bKkdSfNufSeLjP1hDN1GyjC
zal9KJ9uXPmn7bCCHUwm4Xgq0l9N9p1SWOEwdYQ4c1o9OQ1HDK6dhhGgjQlpcTX5hNs0sE1zJXVL
3NM3c7Z/KtP9OYKrrz5I6BpoYz/tG2iDyuoquBwk40MtCB/cGuJm1PeSddcgINKwoXXbiFdfPZrV
ShiWMigtQiMVIDW97RdOqu0v7T4G7xD06Vxkm4GJ9dakb/xU3iTqkiTWCWHJlufvGUKQWbeKskLn
RURsucOQ2T3IRMPenRXHekru/NYxof5IqTXT3snQbthzpYOr1OvCbXb47Kq71j8JHJR0Dy6AtqmO
qbQQZu8UBCFgytJceBXuqAQlo5sM9+knTOg84PGwa/Qq6WiqD1JDLgiq94OqLkXjQonbLQktwFAl
u4XsDtoW3M+F0x2FnCd9h5MleM+8Gh8N/ZR/v0I/mAktaTpL0dmhBi/9ntb/2C+kslmDbqnHYxCT
5R2fxnlqrevQEaftDzlXxklSH0b+SHFpgzkDwl86Jeo9OClbyeMZUZ8UHVukFIK1YX+I1LxdVBaz
HKq+cnbrhVOnj+l6f6GiWZgSfrFkXE/whSllUdn1lJtI9gM1/KHRo3V6kn7R69/3z1RYop15B5c0
2BnPuJ6d+P7yHlZr8i3U4Nd4vrOwSIHw4bjqUUsovpoGddSi2gz0glqs5k53skA54DnD6iW5AhTK
bmYdil/WSyI5N1esn34QtkhkIhqho+ZvDf0fD6BNAl8dBr5hkunPl7tL64moIDt0dbsmPvTRixlS
ptRea+tQZUgi0UOSq2MrBtSIszQr+88k3Qbq5B27rBK8kXaDB/jWGjJ9Fde3/c9RXs3lTZ4YRWwy
StXj5UCNlBCyMz+7YoxADeTfuhsnTJhrBCsJKZ89Kje2ST+W+/4cwdV3q8hlleXxyOzutsIKDqYs
olHdnMc1LyrWkXZBDOg4p2OhLzTVDYxFuWwzygBKM8e4UUJ7jz4CV/1PNtx/jutq9gcXUWZjxLj8
M84M1GwudPxltwtW7QVzDscZwB/MwVSKfpE0aeAlvKlVmVbw66djYK5l161AUjCudj1VbhWC3jGG
YCJsqV8Y/N20Jv5iJzhYJG0IgcE8OJ9udRK1nxYgw8J5xonRAEB1dWGxqMa+SgmMTlIvO9umYZem
Hcke+siGzV+wy9OZRJ4RnerOTfFzCgtFWeDK1IvZ8NJRov3ERUTMtQTXJ+kchQcInCS2xRfptftA
waLvtVf8mpsOxj54ZEr2LUBldXmmhAV2/d1aYtgEkGaaVD8wka608OvcOZgXz/at5Jrfa8P1fSYO
ySAViV9L6/TvtUPOjTjzDVY7o6WkeJSd7iF02UoW6lJulwnxNJ467vzAA2qFVsoVw/2/p+ufRoDN
UDcp2soQt64LYG2NXFAZSonvUADsyHbfxBw5o+jqTnVvnLeT2GyJeJOQ8dWtxfOnreRfl7/a0Z79
whwki2i+MJoaO0Izw+3EPDBPve6gpHgPkfWdV7fa5z+damGFwDIilFlBLnm1zRiV/NJgkpE4I5Eb
g0h3bjzLdrqQ1u2M5v6s/lI04IQXr7oZV/RTjeCva8t/P/RcLvrYnKR8FUwEMJLWTOqeLsMOZVeA
GIKdrQwm025eySrkpkPZAeyDaINCHlBSVH7U/AuMuXOT9IRnxYM12K8KrHdsC81pc6grKCaw6zJ9
mr6NhEMMXa25sUuVf5jB//oZV59q1JdNm3WxdPQhdH6RGdN+tEBimCrmwnHyrFtH8WVcpK/tAk/7
UnjFHQjEjSpqME8km0LvzQOS9IPLBPkGXxTKc95o7fqD0nRDkON4kI6URYFAiMY8FUkMsmHrWdok
jjbhH2HxJBLkwpRSuu34mBIaJIbLWPDoFxaI05BrnNcG7yRtR7V+LRLVsar7BmLQ8KkAcQjLeSQj
cnhv8Qg3h5B+NoF9EgmRqGj8BWbBIp8P+mbqPIiPg3LQZdtM93H6K7osM4M447ncgMqYcJwq+SvW
Sl+kezKiFqYNczlGzqfM5FX5RrrMY6/YiKQN1FCHEUKoNSsdo3Eukist88EuoWoqOwvbUrwzylfs
NRnxgdGwSc53HYGUiyJ9b5MPxdyQ7CeCJ9O3IYkhCLvgvIH3aLX7uNyI+TO7q3KjBMtm+JSStWU6
QrCs+4WlP/VU9MHFUK1XvDOHrshB0pSFy8jw8Iud+5nxEj3dmJV+WH/gIoF2AuZjQMq9+jzltJRD
IUpRuzLp1iui5DE+ApuAHgPyDHDyPXfFHURKmv++svrDbp7TDxsnbFqoA6+7j4YcKlrRqJMcrZ2H
L1A/gG/ZxAjDGa1ZecEClW7ez/Rf4Qsim3JCtPi4pJV6Fpf3Bpzts20Mzhhty9HNk805cHEpFL8x
E6VGirp+5+uwSDcSJNFmIRcING7srX6Xma5WFYMlFGXVpHH8tgMkZEGk19JRsrsTz9BzL3bvv1v+
Q0ycdXyZWS4nC31rwSLv6CkPZO7SFaslW800N5j0bDFRm922qV7DMKTFiMXVcosOQvRcHJGrOTkS
eOJezs8huTHZDPQpNmbSs8NfeUKUMC0+qgIzX5pJqCVXylsYLTqqzpQ04ePSCs/rdRC7ZeeWzbps
+5nS7nVKdaJG1elRF33q4O9tsbloT/AD6JtPpc/P/q1rPJJxvO5JO/nSSvTKp1h2x5a0qwdLfUrZ
fA+N7qr6ilkvsk5SDpv3FL/e2qQYP2xSLEja2FukyUN+3epUxDrvunPbH8lO1wKHeUb4oGPJNhux
cWytEowlflcvxNqV6SIeGshjAN8yxCUzDgtBvTc/C4M6r2u9aTrBwwb2jC9IjFQWVNmu4FLgWzZf
CKNMJBccCqoF4jAehk9fccRmsjSXvI1kJz6LG3g9QkR4FKk850Ob0JE6fwT63mw4ifKMj43kZP4v
M9Jhm6+VBObBskUD7tshR+ES266w0JhMcvcSrJTsqCiz4ObX/O1IwlSMbt0CzGNSy70Gc2VhLlWC
n8vQGRVHCx4v5lurHBVrK3Ni9g+FtYrGbQAZ6QJoxiSeLWoUOOTvvv5MFUL1MEdfgI+JEJf9KW6L
0OLqYPh3mtitR/hI6UFjxrVAfAQSjVV2qSUm3/ZVFaFk0aHDPWf23oXJJCVvgHwE25i2FSMJ5WuD
kgr50+lccvptuoQtwiLqd6FdTfgIWbXhQBtbaGJUmLLxFIKhIEBD+TVpH0Yk+MOLEjwn/Rrpu60r
djg45BpN1frFSCiDZrdUm9VHitHiZdldthHqFZaL8G08/t7HD9lL0Y0z9fJ8UWGQKGRPsSjI8BX5
dwS0e+dt6vX+mi8NZDC6bRqToSsFM46Twip4Jc3OZHPqtv2mUBdxF676eC+UT6G/tvyNOZBvSo/S
Fu7owDwgBb/X1beiphkjO3V+VGFNRQssLJqM1uRQC7+65oAsfrzXgIPfCexDlqrswNkOHdrmFx1r
iEoLeK4QGV3vY4lxtst/T8Hfmze/3xaLcF0J9IVmXFXRc11NxMCseVucfl5XpxYOLl6+KeGSjyU7
GGBDHqbOUavdKF7I057lr5lzurRhGQjFOH58X3f8vC6Iv5SPRvgQVO75BBQqmk89HKAMu+Id8CfT
FJJLwGNEr977IAQe5UXstQ8d6/aNG/FtFbwazdVG8eLLjSbEo3zscQIQ7rVB0eQI2QI9AEaxlSjP
dI4Idrylg//vS8u/mwTf7gRdyskMyzpyDcjIrUsh+pkiT9rwYo+tLt3hMyNn2FY+rOdJXjq2FEtM
rENs69AQIp4AfRagbaKRTB4cBO5wc1bfp78IYrjjrAsJZihaCTqt9TFlYSKm478YO4/lxrFli34R
IuDNlDC0EiXKa4KQSlXw3uPr30L14EqUovgmFR23ui9JmHPyZO69tpduRbu9weoX85al11q7CqE0
aXSy1GUxm36PfesmyrPUETUXPHXmocBiI5WeQrpW+hoH73N2YL6mW7ZPFm90p+euADbtvbxRo6sJ
HJ2yq8GM648+T03fbtLkLVBvlXKpJa5iY50MR3Z1BSSeiGosA85W1mBO38zu0FkiqAvFEbtD78iU
QGHmEX7qjpO0YiGq+VN1an0d4pE36FJ07xKhfgE0wEK9F8HM4s6TZRW+9pq2IH4/GX8dNWn5YS3W
Cyx9stO9BfuOBLnA69YWA7Xe7YK9Mb8OE0I0u5xJPWOwofO6V0fNv8YzCYKOgLsPBdZTeCV346bO
MC2Dts7rm7Isr5MACkV5rFr3TUvwm1vvNX/ZtQSmKd2qTdC7KEw/mfcs6+FvkVy0Ckx43zPv79d5
jei9gqv1SyIjBNZbihuYRLdh+l0jedFr+psDW3Z+h2JAo4TdTgLet9wpB+utqJ+XhpJVvw36SXR2
SeXkdtV7WOU6WJzpRoycxBveoS/wNNRegexz1T7QglotQSgy/VEvnNf4R0TRiU/SmhA5CgD2LFoR
gCenW112rcJWK7fJr5JwHX2I9+31SHhy4BI8Z+Pms0a3dyW3l5/LtebI5Gsluyl1pqfB2KHu98Rf
aFzs/BU5ebai4q1Q/znCNvQPlrjBt4QTeLKFO/Km/wYM9CdhvfC/hlX/0hxJzMDPtujRKZjXo7A4
VBAXMdu2YwvJ5rTvB5tSf/3v9/H76GNZCj69jmdLgVCMUq10vI4LKIGy9GV46Dc15IaZOc/60qTl
+9BVovNDli4lpGWJLMRfj6jC2OmdpVUKXYEou6tRXCkgITVCrh/Sad+a26Q7JQQpWA+jeENQacPG
JDGlRn5pt5UL22uotlDKZMAlodv4R8Usbbm+HcjyEIW3lGBT/z+zULm+1Fo0f6g2YK2aksWP4M/z
DnRThJOV5aLCtRpcUXytWSeZCUAQFxHGhBNmo99DdY2fQ2UR74Jbpd3l3Q5vLYFD5vBQ6V6FWTh/
9imQgFrmVyp46US7xZ6rtbfD9JZo2GlXRbKO9e1svVLWGcDeYszM064td5PkwZuBpCZ7wNiAPZIB
eoI4Mgzhdib2azilldcmlA+IUHdzn0NS3OUEiDW/g9wLA7LFneqjwzVd2VO9Y9yhETyByT48hPHz
aBTrarF0qoeovS3pjBnMHJVdRhtduuZtXeymNKvm6MJD+L3u5YLq7MsqUU74I87PRp1Y6l0UxCob
c3gTh+vaZ+dTOCfNjv4mvEO1b1tOpjcatVX3pFDux/BtIXmE++D09wwXigOYzJ2lHksc2fRRUXfV
LlZEXEeYQNa1rb7TW41n0J4kTOAN3unY+p9Ncj7415IrvHnEagP5W3ru8aa9nVA8FIYj3xblZtHD
BDREbfO4MIkCNDzotgrO1e2pfdRsYbTH6eLLohrfiwa8tgg/kPMAzv/WQutGtQirQUVCS5hM602+
W+wZ/67EaCufQkhsDvZYjcIvdC0Zw+YiY5zXyrp950RZv5A2391WxhNNL1tzDXpeQb8Lsocs87SH
+CTiahTRPpqOcQv9AemIbBNuefPvFea7wZSbSz4VPCyDPuA3MZY2FKqUKvnyKxIaTMJOyV4NDEDR
FZtrpT+BfWTJtmO4pWEMTv2pmDxj3hTZqwxi3eEkhkqgOdaQ5XHpwF3mpNxjNV39+3t+ny8t31Oz
FJnmjmV801hIakvPmukT31O0+20kAaQQ1AefSXSobZGtlyAGIgZnnRfcMBh+FfubcdpRwjbJETOZ
hLBtcVk9kEw12/6qcEjWxf7oVMfLI2T921FRYrBEJ2pZuhf3w1ktqwxS00RzLp+ECsjiqiPLYK15
LB5huR3ixwIqEOwvQTmq3ZVfHGgdqcqd8M4wPb5XzPvevBeeinViy3ewpkiposTyu8ybk3vTfORn
EnUxc/zmeSIfqNgtuk3dM9uV2tuEwhiQB5w0vpllr4cxO95O7Y0oFXYqPvsqVeN7GP/KzPtZfbJQ
3zac/VTEg8Sh1HePnQoPwPPFCw0W64eiltJaM2jwWzLz0rMrYgpTrhdCIp9KY8vuQFlPh9C8Rcqa
LVwXMoI7N1dNT+7ckNQaA0E96RwYLdW7gGHhxnAnry/WA2Ka96l6IPg6AyumrTksWXYkeL3yZgAm
tqmkEL8pe0VlYhO9zHQH5hmA8bDpykMq0JMBV0XgzRrDR7iMDyqQsBSeDdM5J/BXebd0uY6Lwgkn
xi1qMTsy7tPF83CAiUV3xVffamuyy3Qth9mSTx5oa7HdoEVxFHCNqJJK7YbW3BBBxI1kp6etMjN7
03AFhsNtgcDV0iwn7CiBltaSem2EN2N+QcGi/XCmQYFH5BZoXIWjzfL3n+aBQukrRelzwUXzWlWf
cQAuCJKKmTgMEqJ+CgQ0KK1FJivwLnXx2VIeqhayhXlbQohL9kUFdl5s7Gxt1LY+XNHmeNFX/q/w
UWSN47D+u+VNkuz+miE7uYi9lwZ3EvDalP5hAbsDEDX5CoohcaI99MUprh6G/nEen/VLySF/h5tn
x5YvP/ZsntCPldxkcvzf2dEUj+xSk7rTmk2WsE5o+aolAg/DvAb5IM63JO9kKPBSJ5fXqr/SfkuD
q1duB6UCCCl3T71R2+uaH2EAR71SkLlwEk7X3YVV7W/L6Nv3XsL6FiggjKjlrfl0kzQpreOpTrlJ
O82rFK+ZdzBIWNym1+mNS48EA8cWAlHjRlbWJoiSxrgJ78DHPFaNK6YnAeybAJKybFwze++qg9xQ
h5cu+TImD2mdwz1JOOWA7rmqmgcr8gD4AFmEbVRxjroeaFEy9xHnA0OROXElzVnaAvlw22tPPpTx
JC7ZhNc5rQbzYOQnH2JxHz8miNUVsj5iFBl5SD3w7+X+e0OfBRQtikzAClR39e8w5dOFyeK6rAu5
Wgpf5HSHsrsrlHUAs1tSSYXOb03wKZyXNDc1jgD4aKqSaoX72rCeU+1FaS07tG40HvMUc43pDMWz
4FgXGq7WUn2f3z2TtN/lDePLnq9pQq42UxcMy1M3uZqKZmOb0Yi0mTRkeQLoCnFD8dwGj22wr4r3
1Nql2aGSr2S40PSatq16kC0uL+xA1YY3groyWSP0UejoSNdY1EvSAfCce5gJRU4nKLxKGjd7PUP5
ZupXTQVefE9aGrxo6EsHdHEE6M1IJhB9tIxIV4S8w85ay+VJAAhX0ahCO2NWhwL6j0OuT0A+kVNK
rtTccKqY3V7hiBmtxvlNr1QvjP8gaGOiFF9l4rUPbfi+HJlLKzMrGFLejS+8iOF1m1D2XOrI/9ST
4ZWQEDSI2LWpsr6+GlIfN/KkyMvFhdxDMItPivkaqncb7seeyK4d+Er8g211MzKVENZFdhAKu/5d
wEXId9OGK3vhofxpSf38lc5WGSHsgqZPpeUrpTLxjWxMCMgpzUG0L8UdhrFlCPSkH0Twfi4dbngm
LKlRzZ62M2KXG/bvr6R8m1ss74kBJUxm+dDMv4b3T++JmeErHJNEPZH+VyJnaN+D4U0tbsD9PxpH
kEhXqYMxZAUFk7LB1A6ysW3IZasfsXxXy6jb9FemROeSaKe1dZNcoqeoP1w0NP6wQZZIDEYQZ0uc
kcTpHOehcioFb2mZG2tDfhSaHX4Kh5y+ZaWa34myuYXSZT10PKFutGFzxhMQbmmhQ3G6T81dZECm
hxLjxfMj2q8cou+647DJbFFrPYkN2ngTif6uSw9U5iW50HdtHm84bB2G9aYpa98w84FeJIXc06dd
vJP06u0sva5uF14BWyL0GRbQwAuv/n13/8oezhYYZtSoQiRTpBl3rqYvhyBIMj1dPlUE5EFxS669
vM6bjcCLaawUbdsXWyCtZX/dwkVqnpIc5vRDFt4puIGWIeIUcaCCOfl7gTtooU31gUGomte+xqs/
FyQp3EjtSkw4xDj1PYEZg4vkFuLKis2iAc5luRqiIgINBIaOpx52hqOZ9lg/KpzwPbN8Ro/mp0RD
qm/pvNOnD+hKPslwi1AGpI/Y0EZp7yTzELFWhTsoPUCn/32htB+qS5O1YJGfUWQiafi6WPilpQ25
lign/D6rjgP/R5XtCHyVXek9J7BEfSUC2xKehm47GndAo3KOUupvbCDaRkUhrkZ7DWsXobBLuhEp
eb9VqCuk9E7GCgrt5IYx3cBr38U4Y2wHqgjR+KUfgIj6FJA7Q98VRBU7MhZF5qyBp0jiJgC0ZJWv
nJb//WN/KhpQ6BgKMjtlScE5WxnL1ipLRYwVZpWDOyOaUPTXmimBqt/EM9Nnj8ACFb4aa6Oxo5U5
79slbwAP6jFOjnXBAnAH31CO9xzVG8Ot+jvrwTzqzzKm7NmmoYAdux0e/OfqpbnDxUpQQWJxBrlO
NWk1MmgOVVJEgJU/gelMupuKEQHhMbQsn8R37AkLUdyuD1WDVpoRTLbNCB6MS/7Hf1+J71qEZd/9
dCXOFuRKagY5l7kS064g0uPQuAYfmRM8s5LBqaC1N/8eCUaXznQCQ5vBZIBoOIASxr1ZmczMGWJe
qAu+i2vOvtbZkhdIUC4mna+F4erW381bDn68pJaLPHWFuI4XERlXusbhLFwo+/UfahLWKI7IOqdk
VTnvgplYNtI64bPDgMCVw6DtC0BvFnFvbli9yPoyruQCETPCUYnppHTltzvut062NoRj4zXXZuYL
72ZEQuutGn/EwQH/YZ3d9vJ7lZIlHb20dev23QhwEfUjOF3DEaR10Ju2Kuxw0CcimZBrM7uaSZEo
3O5P0uwrmCPu1P+ZoqNWPmhj51TiuxJsyJuaRsKQzUPm78voAvXnp+6GqVgmeE/TQuV5Xl8LYxj0
Rhwsr4ovvUhL26pzF/wJ+3bgmv6GgWM0eeq9GTsllkuogYFbGSQy0yMoVsBHSpD3PikntILnfnNx
1rM8oecr/OcveKaH7H0j0mvfX+pc0Z4dmHPDZtHaDU7ykbvxrWms1NO/35plLfzXRy59rU8lQwoI
oJ4DYRnxBBvMgu5fA+r6Ugn/nbWzvAWfrv2ZoHEamzbSMjb+RAIisJIW38Ztj4ACDdA2Te/ru9Aj
oPWVJGFSZr3Ms2Ksh7hKIaEzi60nV1RAd1+BfKwC0o1XUnudqc7oE8TTINWjcMWy6CpvOYjE7Yyn
mMSiLnbqu8A1mApgl7Y8YAWS8lQbhzjeKwoW/hhxFJm+NE96ZVgVl2Dr35Vt/GrKAzqliqwq2vn7
Z/kZIyFhuaE7hCQQBaXVffc7WQ9Ltq07Yc44XlK1yT90m3jAac8yl2bgfv6U563Qi1ZiyqcaeYBT
mtgqicdbL4ogksXuka0o6joRVrPvDgfwJyEUh8BRVsxROEdMj1jD/x+Wy59Wos/f6uzRVobaaCTf
oge2SR5NdmND2U7HztE9eQN++xLs6Lu2b7nyn67C2XNdNoastBlXHosnUogVzE151bwt6mLf8TdK
skGYhfd7dlNKy9Wl5/3nO//p88+e9yKv80kIea8Yh24amtZMjaVXes8uRcFCTBdt/+3fr/KPO426
yFF0yUL2ds5YMasiy9SIO9978h/SDNzQpqGMpxmUB1ojO8ptWN4WWu4LFdePZf3nT17u/qdVxIya
WVYyQ/7bj10KYuoKqb7zh3u1eGOEjFz6uqUoQdfLLgxVnCwaKr/oKZdV+Al0aHVHtTzVuArkG2PY
QC3stvWw86u7QsZFVbTXCdHXFBlwjgifQmLXP6IY0eVNER0jJPuX1uIf6yptYVDIaEM17bxpm/fo
0vVKY+4OGLv8Be1xAMCH3UvDnbvyd9WOQQ2/iFAAmFnylnDsEEMWgiTQVC1ToFe1fUnGnaUcYyD/
95VjQQaIbupH8u2R7RAk6vqiF5EUcJjtcpW7+DYhgN/E8Vq+Dg/NH8YlABzQGxMj9FCRJPU0cdhf
cPwVSJOYQw9oBKp1qVyFwoU7+uNe+ennG8tR89MdnVUt6rtGXe7oAmUn2qhHmYJ5oUGAaBpu118V
Zr3qrN24o9fiIih6AV3X5JuGbIV2FcA3iINtpG5jWxAdnCh+s5fUCwOLH09iLKuLM08D93R+JqrS
OK2qZFFHHGuc29Q21TbHQY5a3hGRXdbbZUgLVe9Csaksw8/zffPzB5+931IyCqDjOP0nbJy+u3wm
a2x07CFwtmSnKWmEgGldEWgul1fLDV4GhbflH3O12MrTdZkfigznC8QaW4ER9yKSw2EG5oW87O9I
jkUAiMKZJxhJ/bfhg+APiRKUokr5OQKhWsUgwKwD7k9z2KbU4zHwJWo/MP9EuA32InGPP0jZ5hh7
eRv44bEiB9NiDgKfVmUse1YM12Mi9TWItZP4Otk5J9GGMMiVjvYehwWkcaaWRHXFK0HbicS1+psR
4b+z5ABwD/ve0ZgBFButsIFmMcgHi3lp5f7xgiE31axFd4o4/Oz0mMm1IQS5ugw4DYXEww0BuyB0
B/ID6b+uhhdyT6RFD+8oPpLgVedIuCwTYYlzX8EMnS4cIJRlq/r6qKkgKDBRKUxKdPMcSCdyxXQ9
MdSTnDqSfNCn7dyuFXML11oIDgoZjtzTvLg1iq0o7+fsmdsqaetORQ6D/6G8H2G/rlVEFPXv2XSJ
l5vF54EBPcsR2uYJMe3gjdGfuf0oFS/wLtE2/1Y5//gB2tlaEmu9qWa1rrIXllCsEYXQh6cdVkGX
KqJ1Dc6iGjh+QCzFa2TFe7HcBdWuHbmc8unfm+SPT6CFpli1GHPyBp8VBlMbFYY8mOpptDjKujAz
TH3f6Bw86NqpwkbuNxNKk5723CpbZJhBR4gLPBm0ruvCSWKva56GcqO+16k7qRvemUt7z99h8fcL
9r/veLa4JH4Ak7OwlvFmkK/j8gi1Xcx2EnAa/IERpkvDTfo7Jd4JEpH3KzVfq24BVCZqd2huZahe
0LzNZ8UuZDtCBBrLtmYeSrRUIxMvkhwvbBc/lFs8o4aGDFZmsPftaMVA3E9SgW8sbDq0sDsltfMt
Eww72A0MFFsbOYRhL4ZVH7UXmeLxhbfk5/tqMlNUJNQq2t+//7RhFcUs5L6MDVSfbNr+ykEZyYkO
V2m7DfEUbgfr0C1M0bb/6DG4cP9DzgO2fLMUIBilkWdPEHJUKDS/4wEgX7UqSw/K/L+fvx+EAlyp
/33Pvz3cT9+zCyZNGS1B/TvLKE7J8IC6S87/TC72RgVjO24Pcom6Z/TTWJhy8jE0hzwb4unuVdOW
6dIjmrKHEw/s+K7hWgmPqOLS6ShKTnw9AaDkvAjVP78yYzuFfAbCzG+elnFWfNS2//45P2zAX3/O
mUjIN/u8yTN+DjrNwBm9Ql+17HWu4Gr5rvMa2kc23qr496WX5OIny18rlFIppFJuA42XZHCRwnBO
9CbmxLCkjatll+3uaCRcUkUBL/lpOTYRRJHrLH8XwIiREGb9GGoneLEDgUfHCK0swKDqsUFk2LqS
7KjstNI2d8jXUbFyNJtkXs08iomdVrtMfu60uzo5DiEj5/5KFDYxngwmMcJG77ejiMxnkJEr2/Fs
K9C9GK7mjsqwNnT07TKKbtNNnmzyeWtxzEWMiOwcZrQCrDRwhu5F9zdtAUFnQoUBkwpYB3As/BIm
004gzG4T7hSO2cQtbufOS8FD2z7qGJ+h53MgnBAZq/dYW9nrCOPjwKSuJ81myhNENyOHw/RRejUN
kM728CuakQU+z4I78P8PtDdYZfs8/KhfSxsxeZ+4REKpxQYpOm2dvj8Y6SYYdkoZrEafxzvZMjgk
Rmv+g9r/JnEguqJQKFy124sbPVghQ4+3zAjEmdbQqoF2VM0CSUQcaKKtCbIwP5DbZOJkgG8P8hqz
qkhniYgW3pbhqZQOQ74T9lIIdvyB0nTsNkXyDFuXgKvG8IhUJL5FtO4F5tSgdxnYp6RY6/dJylI1
7kaXftS+yjf/fmd+OKEv78z/nqCz5b0h7mjS60hjCZBUtxJuhM4GOj3hWTwq3qLvZbp+qrUFLXHV
buLHTnPNdqdXXDJERXQL88t7zveC9uuXOit7LIJIyznjseZ6R/LOnI9Vsi1vGhsUtNGumlNohybK
CcAzjjztIpVJ35WRXzP7l++hraM0aW1Nc4QlJ1pizF+P3M27wJMuBYD9oA3/z1auQ5inJjovIk0o
xpWSolKCBYlkRUJO6wo8QaUHH4lLx4CXEVZv7hV9sS1fWnl+2mqwtVOMMYsEH37uFm9rMQ4zs1ZP
RnHVhqXdj3tF+6VaqWNMHjBxvBq0Q3cLGKTMt4K8rSbiXkZsMtAx+mInJh7JcIrt58zV7ygcCezk
6NTdXPymy5N0VkjwTc3lBEsk8reOwMBmXReRvBQSVYozza0zj6nRokgmemT2QmLmbbWjRe7IH/Kw
N4j1sOP0CVEtE4Q9aT0ZxqUGv3Or3uHEvXCK+g5WkbiTJlWYrqqiAmHo6xpeYXHm6I2YkChP2MCO
Mt7N6gL9F+QVLpEo2Mbp1czJf/JeDiFWbLCBD0XIs/WS6bwTq8svAjEF3y6axl2VkWxR/TNHPasQ
5dIQZiTUNND8nTnZWbwN1Q8rJSe4uOY8rsabsIB096qi5lPIvhANROk8/1eCfyXTSi6BtVX3antK
49Iex30+3uFl4PgCbtTJg/3QvvcxuV64djb5sI8eBxf+F0OBCelTTjY1ozs3BvcmAcWNsNw+Z4bT
Zr0db41qk5BHPhqkDL6aFH3LoNlqPQLKM+MhFtwSMkS0JWWXMEVaKsZGaw604qX8j2UQ4i4dhOlo
8l93tRMHqu0j4gUHyV12mYdNGYg+gWzZwJ1zuoCKPbS7vvgD1F/r3zr/So9OWfyAK8DrhF0srUME
I0W1VSjgiYLpM8cQkKOShZUtEEHYUNqS0wsc+zEsBLtHVob1qMvf+opAYZBM0xqBYOcV9waE7IYh
9Jrsy2KVuiQ7TJHXDhtamApTpiW/BBxWLJwqTszmY40X25trmjHrjtzlVeTv65G0SZvmg47u+FIj
94dD4ddn4mzJ1jqj7w0R81KnEkM7OzWKXIwhPVH0XkAcLqGQxOSiLHJ9DovQ1vTsqhv+IGEzfAiK
HnkS/95E9O+nQkpdtpFlmIEQ1zpbr/3GL6EPYFCNOTvNMnp90nos4iRQaJfW0fQDO4xOsxepLwU2
xulaih544KxVc63by1lBmGzOhlY4wA95HOTf2lWa/kmCt0khqP2uBJEZO92wAKvU7JQJW+F3Px6n
biXVntA7Otrm3GuZ+BG7fF0FOzV25utiO173V4KjvYxoEAHIGgPS5quo3vf+5kPWdoQJayw3eOqD
jRnf/vuaaN9Ls6X8V1hIFvfvN0+eOuhFJsXRMj+JQ162zNyPw5Y4aFS/dBfiJ4UAIr3atwbI/m2e
H4U6xm8C9WFu3KI5ZMIN0yfVTuVrDB1Ks5/bvcnP6vydsTAX8/1yviAMca5+FXBHxVt12A/m2yQ9
dklPWU5m6+QJDUlfQ0c03L3sFU4kOMOmRIZuB/JtZd5eHDB+H3d//dVnrfU5VMd4DHk2G5eOikhn
2xX4lWBGsNgY7MkrZXzAcr02LuIzvu8vXz/6bKksijIb8zxbFGvRPMOz2+PSo9AiLSKg/2ar67lG
GJ4O6yD5QDzsMrtRVyAVWS2o5hJCuhWB9qequXK5aZS3i2mhPzTi+YrsLEtavCV/kzQTdzeqmegv
Jn9IENjHaMVPTiUxrgdgQbmifeTS3b8fxB/0yV8/9OxsYib90IUGH1pl61qzR8mZNPjPwpNIrtJU
3WBiHIUrHjSPLRnW7WsML8avNwm9wRTKM/7bgYlt8diM1+0f0qyYk0wbf15F4ormas2o1oawGqsX
TtE/HKq+fnHl64acdcSxt3OwPEtgCHJypj9CEjkXmWBEEEN0Wq4ZUcwXCoEfnGZ8rqUxpGZOpn9z
XAsEVgmyoLKabZe5ZwW1zB65YsVBRXIrrDA3pfA9MA5UK0NEBH2QS4Q+yHNTNKelW4QfLZnvA/k2
bsLhfXjUx8ZuQ8OJumOKXEYj02chah6H5nWRAGvIVQeSicDwY63AxQZfojy24dUyv0YxVeG6sqdm
A0HZDJ0GsIi5atBQTDs/vcIrW7DLjIfe/zMUNKp2BffFehnKXYcdnbY8gor2jxpjhXE4FOHuNlrI
xvBYkZD0/XZ+GW8i9EL1jpek6ryKUwxzMOu3qYM6Mh9bXuDTv5/Jn1+ET5f4bAvrNXOKqlZfIB8B
CUEAZUInDD1UCL9yV9xDBX0thwvdju8wRHIYsEpCIcKJgwv97HmSo6nthkTjQ+m5kN1+N2V3vb5l
pBJuWKF9ZEizndxYlChs/JSdg0lNd4lHpS2b4dc6+OvXWDaOT00XpU9Cq+1l6TQid0XKaGxmdHDz
fONTFWmqq0+r/AMw4vBKubZR5T850Uv5A3GoSfU6gbgksCfpUqcxDgQ9m6Qbi8KHRIx1bZvR3qDh
QnXopL97yRuCFZn2dXu0pL2IFOYB2GQz/LFeqvS5DDZkegdeedX+jo5l/QoJSgs2cXekVTOAeOs6
pIKX7sGy2Hz78ZAgF7quyTTgrFLoSt3vFmwe77S/Xvb+oWUR/m9JidfNpUPHj7uw+r/Pk87avVMY
FCEJV9JpolargUk4krT6b0BiXQ/hYzXcysKpwaBd33U6L/tQ2iqCsOI06OSojatJcyxoONHLMEMO
144y1nXhtnHi+lcsX4XgjtRbbFBmezfrdgYxDLeE+TiSZs00TIdzxiSGm5XNp8TEPVl4GmfU93Za
F6UD1wHV8HUn7C9pVLXlWf52nRWgRcyiNC702WzDUGI5tiKyIem6G/WzDACidnLNnRUgmauOlsQd
vu3sqn5SrrAxta45eVQNeBISfIU4vkeBLo66tjgw9ncT0ZwtugQOhi8aJwNtv2zkfwovt40XX+IP
BoG0V5J8EwFuyE/Je9V9yPRpeIsVZnTXibCv3tkwrO7+30vJD0or1IfYhQkRWnSI5wfgpA31yKxG
4CjtTqVxmb2UW7ZWrEvl9N7mG7G7GugaIPr6pW6j3oX5u37AuI5FTlgVjClKd4kb9/d5e2ED+6G3
wpmcsa0isovo0nkbWC2tiPNkrZxScud4udPqVolBdQcbHLtwz9Hl/mYwQnswehY0b6ab2qcUz9ft
Bi7MqtuSmeZcLJSkH56Nz1/rvOsbx3Jo1kqjcBAXjtNbtx73PLfrCqZS8ku4mJ5x8fPOD9a0KFJ1
bNHZ/oquo81YbpiradcS7a2+9Qi8bexLz/9fFf7Z8//lNy7r0KdFVk00IdWjAb9ofu3z27K1gkb3
T1H8AZ8XsLO2zwQU9dGbxs9vNrJyG/brDmkVsKn77FVwpWtUog0m8nECgbg4fj5GC3EmB1S/o18y
vwoSjcC1VO3H+gPb5oh5nOb2hWLkp50SuZyoAJ8xdYXz1dcf0pTtnEeYEZaqdtOtC05SjnoP7X9R
KizENaYXl2g3f5tW51fPlJZlA+sdqtWz7dnXssqMhkVTjPI6OPXOUNn0Oq9l7MvhllqedDLy2Pry
WnT0xkHAmb8IrdczNcuhOFBvh9Pzv9/z7+kTIJQQOIOzNGizQZP5eiFMcRh9ktPkBWVsqa7k9SQG
48acGFh7dbkbWIuyfZwh7+tWy6Fwdf0yYEcgDXoRVnLiKHH9rJRkjT+hJyST7M7w0WyvL9WPP772
9JHo1qB7we17dhDJfEuJ6xy1Rqws+7nk72Jdp1K8EcQbsp88BNBsCKYrjrueOPvKm8DOPI/Erz4W
ykFsbmuUb5aH+pxD74UN+DtOCJIEoBgEmOhTOZ+efblKkWj+Fb3ECH5yKfodHW3brgTCGK9j7RgV
tuz/sYKXQXUmtjoR9bEnEQAvri0eA4mevk2/UHZaEM2OpjrAI6kofXYLUV1zqE7hsqKrBXG14Xxd
GMSC3CSXzAU/dF2//oqzB1QyhriVhoFFX990SIIPqEIwHbod7LIGZTM+9AV5LEDtdPK6vPBS/mDq
+vrxZy9laalzZhlcxKWKMd8i17+Jsvc6Pk79FZmVnCSR2aC2mLFQZ0AReDMWfijS8/eQnb9nbLvX
8w1pDeFVKayo1NLfqbZcTgVjtX5bXCIw/eBZ0UWZgltd4q5MWjRf3x4Rw0qUF3BEFgGe1l+bw63Y
HklCUzjA8DCik38TUqd3K2/YSNu4es2sl/FFsk5AeuJpd2mBVpYq9+sSQ+YoBcpi3UaGcf4cKmkn
yWHULpq0dsuW0ENjaNapQ/5naXqq6A3dfcC4qUgwnxN7506QKZRDKL2kABYyaMfkTNN4y1EEcX3p
y+GoUm+i7o9aPA0abiSGVqJ1YUs3vtevBHMoioTZRtJI3zu7joAtwiEbOExjrCGRD9KGdgqVP4yY
A5Fb7wUt6I+dwktCVGlK9nftVIIrx1vRugaVppp30nOSbEURutCd5PGPFklfG0z2x1Bc1U84GThV
Mm4V71gYYmlnWsTjZb/HLAQ9YpsKAiIAUua1RMcMFC1Ig6zeRnBQEhUjtvVmzNupoy1pg+SUneou
TTjju8MT20QyJehRnVFZ+SV9NnJPjr68UYFS6G506Yn76QaD3UW0grlGAYF3VoH2QjK106SLp7a4
tarnUaXlYXlmcpPfVeFOLL1p2Oa4WpcuiN04PoYQVPHCGtjyqhxpPYsPAZYbrKmLK3ABak/ZVSNS
cCP1Wo648tvMWnNhl1nOA2ePJYQJ8LuSSEPzGyy4mLNFrp2A+5wpZVMajLgnGGdTmdHRWoQE9LnJ
sWXU0w336XxollPLnuZ/7aEcZWQHf6N+Ec0t7OfdKFzTc3O68OVio23Z7r5/0YXQKcJUQ+/I338q
cCDCdUk4GktqWqXvybnhBA1/5nWW1iOG8sttkR+EILr0d/uFPW9+N3T1Qa7VPGTLmb0Urtp6M5pb
yXzIysewcRXpt5y6bM0t7jONYPbkJU/uS/WILlokHWv0xvC+JHfDSVqMOzG6/40tSeDVNj5aRPzH
UE4u3MufLhEnAsAhnPo5By1//+kShXHTdnUlLNS50smeaq8aXsvAQQnZPaqVN1eokYlAdNBhTCcG
iK1y5LwwfXS/UHgrO96n6pAcfF6yekU8+K4FCHNxP17u0/l9/Pwll3Xy05cc6eDmCPOgyUzHRHrx
61+hbeoDJsJaJHiI9zrdzLIjrFLwaA5WKoVYT82rCZee9oYCieOEU7s/wQUj86KyHirmacxvIdMx
KfuLVdtCTOlN1xq2IzMCB8RZcqlM/fHhYGVcxmcWkJNzEseiTSjEfhJPzI6YgQq/iP4k+iLO7GHe
dHS+KpuL7ibjS+gM2s0UM56cWJk2OYOk3aC7QvwReEyFsj2ejETdhOpt9cHZ4Em8BGz4DtheMh8/
fdez4qGqg3rEDkgWi1e9pehXtQhxwt7Sr0z/MW6eqvFe50meItAEGnpEqT3JrT3aakrp5mjZuhrw
6VskoeDHIp6YvnY/YTgHO1FxdTmzMZVgqTAN5qjXanpEe5Ajp3wxZl4MJM8Sbdg+dmnVtRAZN0N0
gaH7g/132eaRhKjMNCnzzp78sZkVU/g/zs5rN3Is2aJfRIDevNKmkU3Z0gshlaH3Sfv1d1HzMKVU
onJwBw1MozHTxSR5DuNE7L12O4mHEkwWEfT+8GD2UJpuyQoGk8wnf7I7Ghuxj7yRTbQaHzTJw9wr
YR+EqOEZlYf5RDe8TvgVRduOr4YWYHSA6BaHbmkuSPkYzvY3bQuO0xunB4v6yzwGx2pvHr1idTpy
2k/3anNvFMHq2oKwdeScKWKMlJwK9sMmKq75bKqFPegbS37pKgaJE/T49671kN65QolF725Utn36
Sh+yi2+jwR919/gbp4DyJOJ5ma19tbhCas8vE6lJCDdhJEBI+9kDqNtd2nTVM1//L/f1ZLHqVR31
rcB97bws3ykCH3Fbuuowen7GmPsyLwsefoxtavCTpK5VFDdvRug7hDPYCogtJ35Y0wvBwig2adIh
QUdPVQEZtSbuUPGFbfjUNQ5NG733ccU6/94SP+MSTncbDk/reFtfUcMn1X+39Jo5WcCVS95l/kLW
veoDkM8su1XTo0jvn+iEAlhQQP5pU/jq5n+Ya69l0r+u43QJin1u5ENPAT0zi8opozncwlAEBUox
7UI4U5br9Lkgz0JGD4zKfgv69t834/Mc9u0iaA6u/l8NzsFJhTImGsESeUkj1p+JvIcNxK1AgoBJ
Nw2SQEe3gWSsA8gG2k+5OK9a7/XpHw83RmWroUXEUfvrzk/qVh5FIy+Tuua7z17f/xyLnQrdv/IK
+cdiBYO5EdJDB+PJjv0G/8zRBq6c71rzdRR2rXI9aFQaP8cuqJ8u7uhnKiFIeypRaLA6cIWe3J22
kMtqrHqRceuVWQT5fIcxrdpkdEACatYYVXv+W3iYHimzGRFNHS+2od3DTMnAeCyaCCIa7BzORgwv
npk9SuSIXcxNP9Nc0r9c5snAUQMi0VsS0STrUUyC2r9fZQikHHhF4vW/2CQulBXnNtcvf+LJc8tn
7SgtFmlGMkJ18hiyxlFvRJumCOjDxBV88b56xth8fEz2hZfcxw/1y3Rv3Mew9IR1jX0IH8vRkeBg
5Hedss+WXa5RM61Ba83E9Ke4LrihwKhG9SYj2RAHATGQR6eoKJHv0to1OsdqPGs/PUobNYSQSqoI
+ajDL2E6jOGmOs7U9lCPOjtsvWW5RvtPhno9udrkpvOm6YI2v5O0mzzetPJ+Tm/ZibV0z5DANO6p
q0FH2KoS+UmpXqVYLVKed6lKNuCGStnExlU+Onp3oTNhnHnhVtQlmxNyJv3bEVUylCXqEzhutOCj
d/79ykMK2aFzrZ/qbnoVrtrr8o2FaBPiibJgi9v8kRriWDqIVrvZ7iqXRKR2BT+ynzU2Zwgd3dP6
OjBsc0RXBn823ch+wkGJEgUFPUzRp+7HSA6K7lZIXaDxHaGWO51lW4cGX7nXuJNn+scnedORO/Oo
OSNstCzAd/lyYTc6AxbBxP/f33+aktWVWaeVXcHvTzcjMDadsb3cPwnDQ5hsATWT/mMP40M+7jXO
xNNtpu2LfrHl+bqpgxSZtWBLvafAs2WKC3SFfwuw8cUzQjtN/QK7oel3wqbeVNqdrrromYbiuBeb
p3Fdvna7ia7Kyh0+WMbohgo6Ao7YBxr12czCXrk0hLdH5MtHOyzMGTN9vAg/knswYE5D+4dhLAmU
46PFwbNkPlk5Y+sJLX+WoyCu7LbitNcleJugNvcDi8QMxnEvh7t69nJpJ08+JOF4Stll/EraZ7RS
8LmvBBFOvp7ZbsbIrS3Xavwu3GFvwttEzw/RsfYhibZ8B6bfqeDLuwwkxoQKhFTxoDH9ZX5tGC3i
rlx+SMWV0m+WHuoty416DwgG9i7v389SOfN5A46o02djf1e+KdDnJcyNKoz6g2YnN/DADvVrqNmS
ZetveYAXCczE7eKWtU3+6GYFNaSHJXYgLTOTBKov2eJt/3Ol1ZH68GsJhtUQcz0zgDkwudxfStQ7
1xz6crkne+hctEYsUdocwuv/SD6PDxEd01s6y79zEqxpuL7ghplewo0VgOZI/IjEM9EeCV279FU+
I2hkGfx170621zkzshLmd3+YiUI3YT7EDpTW6RdDssIe780ghZNJIZX60S6bdz8n3U2ewh/GE2Jv
WNJlANZxN8QwFS5s/GeMheuV4X6BAmxK3ydNyap/6pv+0P60iK/0yyup8wRljcs8Fo68OJhqi9Yp
f6lPVNugDhJ6vFT7mC0Xu88ZD2yia/2H4UTFZwlcB+bij7dl5VQ1wP3xBXS9RL4NNNHSTn6sUqAX
9YIF68w84euPOClhIzOKR3xqPV5Udlcy25CDrwDA6Fp+pMsW0jMiDugik/DTV3NS7Xy5eSflBJGJ
RSYb682DklcuPrHKBsjaAHSnYgWkS9RwVaHGISgBcYy4GAtERtKoFw8+k+3jS/2Dk7qrHHBjKZKH
2KviBAXmJkd2zvDFNaMgb9iiRYAx5baBOdng+5zAijhEBCrEeWzgANa/QRuQbilfOlWe63d9+YEn
iygelz6LGn5g/WrdCgl8JTvVvDG6H2KvP8DX81ED9xvyU7zGGTbZMWBgFNDX2qmy3RDNSdi9XfyU
X/oP3oOUMwImH3KG/r01yevy+ddzOFle+TLNMdoLvjJQKYRXpOzpgD7eLhKnRjV92z2FrsRCuyPR
I6VyeyYtaltO3px48mYdDna7y1a8M1Kfr2/lyXlATWX9GGd5/+n8b3boPkUPsTSf7uZ1ZedqI47U
6gKDQTvTe/nyyE6auUte1Goj1pBjIZqrXvw4w5aml9WtocWksDTiBk4mZifNtLO35i1642WsTbtQ
9mHmWaGb/ebwrBxM+cXo1i4RG1D/Ew8B6uuSv8Xk/Yt6AcML1icLInRod4nXMJkG1Q0mZxU2p1Db
j5rTRu6cPiam/+/HfWG5I7r4esg4qkVWtTWP++iymRYcJqCPuEtw9Or3/CDbmX+pPj6/gVsyBxu8
VxxtTjqTyUyQnzTwR67JIUFmxzDL5xt8IVbu5ySYMyPsAnqo8GzI94Tw1BpuCCOq2ncyo3AGiE8Z
uohxG7Ek+AamQXip1jzjmOV9++sa14P+X103aUgSdVmvkXYVrRrjAdj2HKP7Zi+fJ6YwnsKmwmX2
duKhDlZhtb5Dv9YjT+28Atgb7F4IZfuW5HZ00prp5bChni51HM7MEr9e6EknR6X/nVg6F1orXF2t
OhZQ3dlRZl/s/HhNQ3dFIMfUXfhTcBpI0BNtEvoSzRPynQZVevmdRVhn7En2o+XCOOTziPxtN7FW
tDGT6e9tP7Hq4mEpSl4vaxdOXqj6RnrVzV6qekht6GnEIERXQQmiObfPQeBI2tUC8O5oQw3siYKW
PWpRwOtQaAzYzpJvJfeZEBiHns7UioXS9H1q7NPSVUy3nbw8Q4v+br7yDe0eU8Z7QEz/vWbOTfd4
Of77o042o9FaRiDUbAujI+/yO+2qHJy2tqvBNUePbxTvw/jDpHX5YuACMOwJhAuWx8IhPuKheBy3
FMKmB2CN+gig1EB1jR45JZfWRnyUvMiX4PjnDsFfrvhkIysmzk5KxhVzwx+P2/Y22hXO/Cu3tR3u
VfB6m3/fojPyIjzJ9BgRcjG/o+n7df0MnXEU8zE8HlTxMWXMVbW+mLuvx9fBDeEE2qtuctnId/wd
czK/G23oXh04YmYH+g6c/oTLDKG+sZuzmyqHVs9+aU3PabUd7Jx4l3TTswvXhBsINBwYn+ZMX+5E
qFGmp2XumCFe3MW73tjpWKZwDls/luHxIhxWFr9/Lw0wTiIOO1FGXnDaSq1zCcp0VEcPZrIpRHzN
TCX/dMu1kon2EO46xHIqgcRd9SsqOkhTPf0j054z8qe113p8UI5kMG5E3S3Hl9K6VuKnYkHm7R51
jvSKe0zemu4mwqoAxnjO/2ihH6mirSXQ+si16bqbTgAe2AAt2GR0GkicpAP9Xkp7C8MW2r+s2sTN
Wy0EgxGklKOZH5Z7pV2D+kJUKYr+K0kHj+gim86SqOx0fIHCrUBxr5MPyT8ejAMuQeJr6+6e6hDo
5nuY7wk2lhtH1jFnOHVMxJ+8V+YrpHI1w+sjDpA1wi4VHBx7urvisjWg4RKkfvVKZVnL2SGL71RO
iNlPa/iQtFURwr/SWBC9JVgEdh1Z91jWdeJW1ilbS2Y4orM8/VEm2ynd5OlDQoUCMmt2oydmTvpm
KvaLhSiNWNXiKpRvBpIEwL1CG093Rxk48U0nEcVwM1uHSQzy/nlJHk1aw2q8D7sdf5JKcGnh5UVQ
977yIjg/i8FexOul3C+wqIwnoPt5YLTYlYmdXjj04DMrYNUwCoCaEBItxZtdHANVeDOke0IKelf0
9YdKYFbtZISk1I+ifpUJv/Th0aTNPzO7DAUcvp4M3tVr09fjvJHUV7JhixX2mqAxdVvarhCHFZsA
tcWNx02ovYnJ7YJFOfuIMBZNKyMF73J/hyr338v4zE7Hy60qLGA4fsjUToryMeybqJ+M6EG51YPZ
G7YERUCkt44e/IcZWvE+/XkUXcnyV6QzHEaOoA/zs+4Abnux0IyJfvaz+JXusZ8Ds7LJSKDMqXUi
FS6WFd9771+v9aS+nsNi6eIxjB7I+A0Wmct5Wh7FJz239fdS5IPn9kQV0j5DAEtDQwVDoN3H8uby
pZwxmH+9lJMaWtNrYyxlK3pItxjYJuxLPyxQixCFsbIyXUfHPMB1OzY+CF8lD0COXegwnJHxcAma
irAQNPp3Ha04ZZM1ClH8gCEWy1F8v4L/dtEIOpoBLLYR809PdF9zp/C3pissvlD4JeA0N0l2oO4T
2Te6G/WRrkvKOB1+iy8EyU+BGXZCKAJttfl6rfqJuDDvJIvgvksP9MyB6ctPOJXm1syoKkFJY+7i
3DjaK6rIwu7v858N8ynOShybrzpyvd6G2/JHhofLHq9LxW7yIH+IGgSEn9sOp6TCvI6wJtCFalxu
+P9wqd8PCuulMmXn3A+x2jipCNTcCHkYefzA3Een0RpUN6QHv5a0cJsrq8Yn7auWgyCtwICZoeoc
f5CBSO7npwOcQZofFY+sDKP66IiLjjtbMFkjl94K7ewa+es6T+qAsp8UpSvKmDVCPA+nOiYqjKjk
38pHp0JDtomtyeh70o8fr+ebW4Jrys4dfimCk+gR4kcvgR0OUHnPaNLOrhUyEVYePAmUsy+7Ru2r
qR82nooSQw9axT8WzyD9bCcjXGfaxExqhPuo2STNhrTT/+GcKK717teC0zBwZFAUy2hK5NOXRpkV
ZZ4rE++dGIAgKVHOy/i7xz0eKwGbYpVTjnvJ+J5HsDweK+FOZ3uXXBo2+XKjtds290lniHS7PHpV
fxUKHjeIN648Og1el3vrkL8swbJsKEhydBS6ndzRAI3ru+FPQQwmLmS+rBwDgOwuNwXdDIQrdDVp
1ns9VkwkDgw1ez4WM44uHzR05OH8qK29TA0OVlEkcG7VjLh8HOUHep/8Q9hwNFb7gZVnq8lz1GC8
6PaJ8HvK7uMX5Z4gRCffwe80G6Jt6qtYv1MMbyw3x/SGCruYrhJ9l1ZXS0Jo1u8l3U9ExpQbWqDt
xbHV+k04fQL04uV1MmTK374Zc5wUdW7pAmMrmu3yH/Mtem+vVBAfz8qeu6/aOD7Tl88eQoVSdqf7
8F3U0O04zGPBvtTR+JyTfbsgMgUh+EOW/CbJKoalXUWswmEA64pwNwq6wh2ax7y+De+PW2s/gs5Y
aBKK25VHcqdfDaqfafSs/emg/1yVReMGVd5Hez1vI+BXNzmp7Xc4YnBMAI96WgIIKwwDFQ+swHLd
BhnabHLNmVN+bAijHG8nWMs7On13//4+n9HhGob03592+rbXS6oPTcNP63bELARkHmGZyPbJHKij
o9ysylvofTcJcV989Vq4XZZqg1UgP6lzJsj++SUW15kROJdkcYRnNCjJBEl8rfyNglrOOnJJ5HTm
fjEzMqXT1VD6MkatXwnucxMPu5Oh5LYaAYOI2A7JwMsNFCxOarhSa7OoDFxQ2Q6oxAr9Y67xdrwW
P2DvheVmr2bX0q/qYykPGjFY5YWWyPmb+tcvOOmAZnEvjFXEC9whIsbLy1Hf1gjrawIV+yiJfb+h
2kMRy9+6/bwRHnGHzi+SYIfGelcBdT7++ykTYXRmSSHhBpO3+gK/TYK7zsqKfhB5g4/BnJJU4E1m
ADqGSl4yoAF7BtzI3tYk4AdOFdM/dmEaKORWsfU9mG9VuuVoIFj2SOqBtbXIDVr2HZFahh9KW7KB
xiXopk0xbVRk9wgxlA17OnKOZScEpI5U0c247AtQGYno5rQlR1oIHrJe3BvRbXULvFxBqG8RJ3i1
YFNs/YGBDCc8phFuvJl+I7bYNFfL7FWqU1HG76rWtZZtKj/miIwBWDxL0m5+VVuyDEF3wH51OtVl
obp4TkZfe4tiV74d74yJiE0bnT3z0pxSEr4cYgkJZU3sEQVZEXFh2Jxb0mhT1eCS7HnyhOrtwvNY
v+anG8rfj+Pka9+Y9PnjbhE4TRNthUS6u1H475T2M+OoVXg6vYkbzLYIUC780ZfehJMP+FExIgau
/NHIXMxgxbjlCbQ7z7yKHldJc585PVvS8ULLQ1uL55OfbOkioEYNF/d3EJWmx2NkqPKyOlUkvPz5
A8yNYn6K9SOnga0y0KfHQI0eI0daqhuIdehiJ2tgR4ZvsWnemHLE5WYcACZcxcRuRPxPVXGLK9ee
W+PBTN9M21roIStIJ8l07BWsF7dz+SqpD4XypEIXQgu0ackZPd4W8mZKIKr4UXUzx7eJuDjG8kqF
USG06cWPI+kzH/++9WdaWaCJIVOIAPxwW6gnLQ1pTEdJT4zlYKzAPH8kM4lfSAKdE2ZBS5JUIzEm
Jsb0SjT2lrWpGUBB6MU94sTjnXZ8wPZudk8Z8pUw3DTzDa/6VNPkZ7eT/VDbTtaVOGN2BDaWgOA+
ECu66fv9HF0BoiRnSgtyIP0XnuwZpfzXn7WWjH91OotemWah05ZDHztTFKi62wqcad3y0fDx/cgb
KXmRxqcV+0zyS/Dvm3qmfbnyntePMnMzziknB8w+T2f6DNbC1CcRt2p9EzMoAxT0vgpWGf7YWbgb
CNFhGZc4EWwsc0DrqURlr3bG0BXAywTDJSfoGYLC18s6OUtCBy16PQsXVjh23DhcN06aUEPoZ+PG
gi5UOXQfGslttsP98ERDRkndEs0cWFDZ68TLNp9zC/DvG3VypEyF+DjXJjdqBUgJsitnO/QI2wQI
cpoz4/dHGQ008PqImMR/P6TPFtbp4jf4j2SYJIZQ2H19RfRGPmql+Xk3Riwh83V3E9/V4p1sOt3N
8ij1e85eUrcWQ91PWhaUwwIv8Qt3CbW+uR2YY6FVR1YBLbXndaZIaYPLqrFzX+4VHU6r01iBjaeS
8ikh4l0/igtf7lVhv+0Q05EKLe2j+r0Q/qjh75lWmEFmCY5SJQG2qetvor4roXkfbwftJrFAYBys
4iBgrfn3XTz/qls0COHbwPT7LFP/Wmh52wt9XEerIBuFLnKczl1iRBR25+Qgb8cfIBxIzSGf03Rz
8NAkTkJhrfxU7t1uuaK0nDR3CZ85ylx4wFBszmzvxDVAXkcLyrHpZBmmSgmhOY/R4vN2He8yDrLN
EzHHXocTCSUHnMEIIp5OtPZgi+nvnkZqAyZN/tAzL+/33fxDrGlvlPdSGAxbUw7Gksh6jzckpEwJ
4tKRiTolE8i4kfufJIzZpQzzQqpqZ01WpEGO/co1i8mO5K0BDy96lpJDDdpCvFHCXdZfMcs4Ujm4
JCKtc96hclG9YYVuUNbCzA9UzVdk22JybgvpbehqogOExcQ8PHnk8mnL2zwi1lXIEi1ehvauKN9y
9DwCdFsjeeUA/y4ujT2InrL2OJutnNV2Pz+X+sPSvCe1BQVc2PXjnWreL8pLBRm5Ka4z637OiFm+
+ETOPxANHRkikVUy/XXJTcUS57HEm5y3br2ewYXOEbObJNpQ2IPxXYV+iJUCgMMLwaRAh1/+P0oL
3H3rMZrUEB3k0clboXaTKcg9QrbO6zCfsen0uL/EDaoGE69XTZqRs07LHe22/Q9ATjjk05VKOxmk
iQPQp2vpeK55uLYi9TZJgJd7Gkghz728ypqgQeuFtJ2TrXFEESL0JTrJJPR6T/hpLp5kD+StRj5h
v/SmRYfDuS86aPlvtavpdvKF1wop1zU5VAqcQjcnbbf7YRqD0xEaTAgwTcOqlJ1eofP71JHemLa3
VWQRJX0/zyqdPI7qiJXLrQlKGLhF0GRXrbiReUIBFtA1kqaiDjoisMNokfuTvldUP4IKUaRvqear
lLVhT+STCzJqWA5lcT0g7OnMvRzft93jLN4izLIaF0Ih/B7g37Gr5luFoyV5EatHmTwCbj6qYq+O
/OixeBLg9bEu0IVKP6TuxhI9dNd1DJPRVbM3hDjtjVHsxCjIxDsJyMctKQcgTA7QTUrWUFegULQe
ON5mv4jUhZ6lExlq2T3nioQ4EIVJrbKBF8uwQJ6uyvCQXsfLawJ7wtCvEpOY3upK7u/i/jZSnhTY
y0LBbKZ7y8LHI4Ff/F2MPVxQIcJlfkN04eQQwnVsbEJrBRA4kdNz/r9bISfKXWjB5dyIl+ZgZz8Q
kP01HWsWtvdvHtG2a4t65pgAAHJFj76LcjBdxQSDUnN6zQEx4RikPryht2EBUOrhulZ9K99V/SvO
d6w6l1b6GbPBml7JAElSONohyP+60mEz52ap1yLlnrN0G6Ddq74bxZBsa69kNRm9Uw6B3vwOo/tQ
AyC33ICoZl60vuq80b6CPL/y5tKTBQ+2qmUBCMLpyj6Ih8JL//RYcr2s303yrhxphqdPcikiWjA5
V9/rPRmtBalZb6a1XWPBL3z0zu5jmoJVSqbGI+Lm66+z1HiK5RCRsEUf2dqOaEalzVyxQH04m5Jj
yoi3bAWnd6947T0r1pkdFT4Tih0OoHtsKp+pJxeLmjNK99W6/N8rOznEJSS3ZYPBlXWe9sodmzHO
LTaxuR1xh8jHYlczaF/4g2fQhCDLeteRTHl/CdGprPX1aXH193WcFFfxLA1xzZnu0K6TwwD/nZrZ
8u74SOJ9vJnTfRdt1XGbTnc8zprOJWA0t0J2jymdlGJxp6Cy1DfH1q+znUbkmrsW6inyVDqW4KP+
/UDPaOK5bTpDXUlaRXjmyeuaiT3mkYlvwsiBFyliUFOmM+gWnRTynXLgg+iutss69XqaphdpDt9f
KDog+AY5irJovh0YJHVqMzOfBOzubOIRP93JU5/awzBAgxrOtJtvKdCr1M73R2+9FvNF+z09ZcI6
be8rd3lIA47IxUXG2fcHyZXJfLKB9MFqPq2SEzTZhtn0K/UNc7Oda57UO9GNjuZD+p3fo9vaK9vh
Fafg6Emutk/eQKpWGZ3InTCAVgp9nOqkDRvaNSqiEWerjEvoXu1vBeVJK18j445Am7l+Z87KSWit
bNZWA0HMWeuR5DceHyP1Iy9uhmWnxTvG3+XomZUbLQcOSONH3NgzK33cVdaF0vbMvOvLT//U9v1d
2tZNmTYhPz2/QmeedbYh2/N1ON1H8G312/iQcqzFUuIRRtP+zq8vLaIz+QdcgGng2QJw+X1fn8bQ
TKUuCg+NdK+026EFcvtmlh5/zW9AWhi7fKjoW7Ce40o6Ov280xI/i5xm3uVM46U9PaU+YbQBXMO6
pv24MzcE/bzqDL2O7qDZluE3TGyNbdw47bs82BpJlnWwTHjl7KMj2nkw4Sk+olTytR/IfcppuzAu
MfEd0/G/D03QyEFj7Hj3qs5RiGSn4Xmp+3pGRfn1Rqz9o7+ehJEdl7BsBOsgDi7yKkZ/xDOi3syu
44/iGrKnMj1zLJMGXwqR1BBJbSvX+XP22M42QZPX3VXiZNdF70a/9cSNJBd3esuIEkPrKl5Ly+Az
W97v7ZkY9PIe0fsgcHOeI5It2n0cbmr55d9bzhk+2dffdFKGZtm64NPQOtDfrK9WM1K1Q1mAz/YX
/fsr1RmD2fSi2qdJ20LbJaTiGKzlP93azk5bX36VY5dMpNUW7MaoholIpWQ2ZnQIxTYCtXuph3ym
C841WwpmBUuVZDpnJ89hVkWznU3r0E4+fFCneJ5wDjFZu4b0UD+ER4Sqg8E0ConCYxHtSNWdUN9b
z0QDG8zS0AY9oA5Y3pGpEjQuvqQOCTnCvv1d7zJfBcJF2HGxlZWtyB53CUxzZvT65fK/zRWmJi2X
UbcOI1QR8Yd0Z14zU3fVp2SnHaqngX33F/Cph+6g7cM7/fHYwvBzlQLMP/ScyBmC5E4hU8vp0Dq1
wYif5dKes97Br9/Nr5d48iGSuqoNh45LXB7WXCzVi+4zL9qTobEZNnWNgBHzSgAxQX6h4/3473fy
/I639gF1C88zE9+vz1futVJuiyxExeIoYALDqzUcI+GWwHZgdhQhE4w8XJ+r2xqLt29c+P2fQIbv
v/+/V3BSv4iJmU4DPSrGbAqsbYRUilsr7hAG0UG7lV4ZuOVrg3GD8iBnhktpybaGwPRN4jv4u7tX
S68RPT0Lqvssof9BZWjX+wq5zOB21i4N9zp5rcO2foGr6mlOyJ8h1tsm9cun5gXKy23ynvyB6IGM
Oif5CmK4q9GJRh6c2cszSfJbDoFQqg/5ZnzFLNK8AhXxokfVn94i9M5Ae1OHKDv9yITMIuR5i5To
91G1Y+g/lQO9Lr9f40YuPLp1C/zXjTtZmr0gas04p+FBNJzkHZeFWz0xbJB/sctj+1kbnQR3ZJd4
B+e35v++MuaJ0nYaipKiOwkPiB0nrDN4kN6PWNKsbY7OfiDO0BlH0lk9c9q1kMhrBiE2R0s2MNKf
uutwVz7SKnLxfveKLXDxcKA0OBBawP//BiKd+qr6xMd+ANoatetO2cix3yGr46Ce7YuRBAG3e8EF
9O8beuZQZcro33AmMfigxj/ZnwdtjJe65UQ4Otm7mnFugcdYBmK6RdmO0gScjVjR/Kc+K/fHZDsC
EG7uluRa1laQr/JndQZdblue0Yx/va6TJi61f7vIfREezOu6d1L62cvHEjo6wenu6gWabjTdEbaX
SuQzFf3XP/dkb5iHsR7kmPvR4DUTA4Zx6pt+Ez/p3khJhl/ftm5XIE0HV4udNH0edtLmuIcjIBpP
I1icnUYACnpGp/xN0WZcyFn81F6eLABZVEkVETX4G9+oY2MTZ/KE/ejTaREhS+nc7q15IlXxDrwb
soYhZwjhyhi9vdWNxCgRv1//cenoa35v3NBdwldLwcyoWD7tiPaD3iwLRJ6Dlf+oULzxHWN+OWCP
N29b5ScHorh+VIiezvxjuInKXxAkRI5IV7TYHRxb6rX1LpKs0/txfJv+EUWQIcj/aP09xceblCGm
skUw0SUBn6U2fBl/sKjgReu6l4eria0DrdMeJtaUTH/EMYf7tpbWABWyNjhP8G/TH5X7+bYt7AwS
hU0NEf3ISxeyd1i7S+7J2iY1HKhRIo33zIGkSYkdEo+52JpA1BLC64+03VjY3dTr449/L7yzLzjo
OCxkdAk5Xp+8aOUstYYQT9Zhvo/ek0N3g9UlczlCMIjl/R4SB4gFHbvowoqX5DN7KGJXBdKWCjTI
Om259aI5d6BQrENv0Nh9Xrpd179bAsSD4o9UP0rLHdob5QidJZBDL1YcobeZltUkitKkHY6SXcxo
5W3ph57Z0k80UxUAwh+05n4uPnHymV1s6va6+aQ/lx9dtBmO++x3/tH87ECTAu8X3E7C8LqBWUrP
CusbjvktwmClCfRt77d/rPeWZ/J0FGmmPGm5l6ZMInfNCALFvP300oiveeEJwtUMP8ZaHTY4PkNK
+VWaDvPPvEH1iVIeIarYbgEAj4zU49tR2rfGfV1uwsHJ923hyYpXtvs8uR2VG5P6/xHRqUY10ODq
ggzrVZLd3aKMarhS2Dovc+/r1ASzXRDQi4UHpFIIFv0R98drXD39+x35XEOni12RaSHzgiicmE82
56lLDK0vBusQz3ckAPSGz2fv+FpvDV9+RgCGuKl8gF63cr2eKuS5OzmgWAPW2+9oC8qYvyDaTJsu
9VT+GrwUiQMCqBpRHt8x0A0M2ZHZs09540+JED9U/sBTE3flRkpOvMlJO4GQDiXlfbpeelcDvdgE
Yh38+5eeMSmiNvrrl55s9/qcS/p47BH3fpoJ6O+FO22Tt0ym1+EUQPHYXwNT9Q1hsZjyng1gNNdr
XB+DFQd/7HAp3VI60xL4ckknC7Sr5+N0PI7W4ej/BymKBQCyJv3heFMH4yWL2WcJ8e1hA53iRmBC
/DaiboxlPQk31kEFb2fe9GKA/mZ5LSMPyHoW3vGsQYpFa3NknbOCuZ1T2gE3mrFFTxBX9uJTP19p
m2jDBKew21cEzcsVsIUPVXVzEtcFO228HmvvoYbSc1vStogOaDeWdCfzqle29dS2ftLtRE42xK74
AwLy3Ux4urY3J3/guBCxvHyzcQd0E6WTKQ/xhxHe5Yd0z5kBTH/6Qq1II2tHcDPidUXyO6qhl+g2
Ei/sY2dGcubalkS/Tw4UUqWT59NUpjxrKr2y9AoWPVCN1RxR0i/dSLWLZxjqAnnbHNNeAeked/iQ
VvtRvQRS72YQqAZv+ZV8yMWF6zozcOW6GLUyJJRBiZ22qY9luwjhkqw9vGeM3RzlNxHy72dma1cc
yXcVMHyfvWYeg954nsglz5SXukWHjkfgtv0Do5yoWDvNsUdHxNAcmv435baGDEy9K8af/155nwXe
6Wv39+WuX4u/mg6FmNdaOgnmoSJb0LwdkitF96y+dNridojvBiEw231juRyUAEtjBVl80ctJjmEv
PZKt/auZ/EJ56StfwZCf3uXMHftt37iMOHphM6bPfJXDMQAALekuhyq61mEUVHGgxuw+hOj+HkDN
/j9UAF8fw8neOWDmlY0htg7CHndotR/vcadsj7+sj0yD9HkVPfFJqODikvgn2sYUWKND5pC4EX79
+w4b65/07Q4rBCLiLAZncdp1zfuQ8+5omAeDKlpj3LqJtFet2cTCdq6IonjWRMT1VGw4/a3Qp9nO
Z5e1G5aBvniD6OfNqkextCCWPfGuuFr+1NKW+vsobvHOT4UnGkFb3qhYTLP6OkfbyAl6Ji7eH4D9
dHdJRNr0UFAlvaTW/aJujvjzQOML+6HeYWM249XIM+cYz9a5XykSpvkH/qiCYzX1ksZr8utY9mct
MKsNhmbO5cbwaBzZpnwJJLDOmOkSOkv/DowAYUm3mIG7Thjh6TKSNTXqpEkxD/p8rQ0Pgr4lF6XJ
NvHd2idIHzN73Ne7tLDznbA1vTVgW/FpEK7Gdj5kbD9vWmGnlVuMdgmpA5OWYXdQBSw7NIOcyHGy
SWrKZVIXDLpI2rVQkU1PR43vP/+j+XXd6AcE0gDMf1PutBhCTELdQH5CpXTLSw70M2Ker7/4ZCWO
ehMKciabh/Bp5ax1Ad/l417fiozy/4+089ptXOuy7hMRYA63YlKwJMtyKt8QrmAmMYr56XvQDfRX
Jfm30H9fnIOTcLRFbe6w1pxjzjZZcRkAJLp1pda+2OcUqEGsVpoCiuyqhxXKfdOUkvkg7SvJbzMu
NdM99ITPzBfEhAWSrqx8n/oPPQT3spaUVSU8DNDHoQd0i+SDWdOQsjLO+ZnG2jitq+ROeEpXwa9O
9k+WTb5dFnNLTHt84WuLkA7rkVaXsAxaLwSoz7OkKWohv3PUwj1jGuI3ufESfnVvUphH0Muo8qOh
uCgcnJNUUKzONOeKi9dZyzPVE7qWgy1wqaTdIaGtdqWTI/9q8EXT6WpZmMSJn78/jJUP7ur7VeGr
U/jfA7oEglTTacq6lgGZIivsInpFaSeMDu45pVyjjiip2P0WnoZpsNt6OTcLzCXbVvQH3mrQ/WqT
NVWb8VaT9bofz94FVBxAmqIzIy5rY9GYjGraxvWDVbulsSqyxjnl/Mrqh3YSKDitpPMjShELtHYE
AXEjD2ut9FXDN0bktWuZvrZyRCPe/zJDWIr+j/y0HutleXIGeakFm0GP7VyA/+EGfeerFEdCUnwK
x7yjtr9T5lr8IUIaik7KdKd+2Qy4tEe7IJwM0bk0bBGNhflhavdIRqfgQ6LnWhYPyLUL+WnK3hXp
+P0Pdf1ayqo8F4FF2DXs5pec7wl3VaQHWjVXBEjdkqclXdzB0bk52jAMJAz1rkx6mu7FDYSgWxft
617n5+erKHtEJNmI4P/doHHzm2o/tjUVmnh3woumedbZHV298Kl+pbvM1trfHSAySMhGdZdVDnTa
nBaf9/2D+OyB/bOPfQ4EKZlCExFz0sWOKmZdXql9X1OhrJVnUr6mX2a+KXjfsUn9t3e5IoLQpxpp
nA6W6QWGi0umLtbnwjMqP7G82nqkbyE9aNscG+1zs87Hh+D32bN88Q6xFMUCMLDUPtH0c/aJdV+Q
NxG9GAO+2p96K9xbA1KjheZ8/9Wurx/zVyPvVkMuA9Xl8qLVF1JhJrlYP6SBO9eCtQb9sRtFu1Gh
Sa+ljxpVgNhvHdNcxcJ6IKLKC9RVGnj16V7d0I6In78f0nXFkSHReSf5jfcQV+lFibyPxdjqTnIN
x3B0DZRPp/bF6naGDhpsabSvY71rgp/4v9LdCUFLcNDVo2asRVFwCyRO3eOJAm2m/g6xKmedO4Pf
5qs3QhXR6U36EJgcinYXIA/Jk59igD53X6uks6GLkZ/C8xGi5In6Mku7Vj1RGI5DOi4VDMAb8+pa
rylD0SGKRaQWD5X1UvgnFpasBw0vWJa8tO4YHiR06p5WuplJoNf0swqihSoyudkFze6V+k05Ee/0
CLBKTbaTfjcOD6CMv3/+173yi1Fd3EiTsS/UoVCrh1Typ8xu4UIuc2UfjuvZJO4CrvJ5mtqqFpYZ
CITYmxL3xhDmDf/ihfvnwVy8+YMpBWGYMgSKeNF968NFfpDhoix0qijg7HTbcsKfNz70qkfPZOOY
ChjO0HjHLwEPBDkrYifzlgviXUSqxOjNdE/wNzyCwk/V3dggyqr3Zw5h9Gi9ZrBDzxo7+/txXBem
ZaSgDAUYPKx1SZvrj3/dS8QRoWiS1vUDkXSxzj3IDQu/q502XSEMI0YZP6G0JHu093+l2kMAgiIK
ACcvR097hnBY+VX4I1IRuH0/MH3+4S9+FbgiIHJVJi2ZgRcnCd1oOqLyzvVD8cEhfXD6dy0jdODA
xiY9QhNZThXvK12UdF+1b7K+y9Fjw1F/iIhGbhbxQMvAA4MTAuRu3STaFAfpZeIdNugFjOc7GelV
Fh5PKmDOjVy9kWqRUuoE2JJvdCBTkVPprogNtfipilBsy5Wa7kcRJN75RQc1NFIk0IxFn+wrfWvp
9yKm0WgiooiiCtazJHwZSo/9FfrGTUvTjWdjXLRJJlESRxO/N3sV4A06p1COPveHk7BFHU8ybeIl
04MUvczJf3awqEUMWmivheJ91H0JEznGQqW/+atdxwNxYYBVTS3tM7b5slogW2MQY/NEgh1SHIcm
GNkSVZCQ9ZPF28ubDcTnEPA4lqW6vsMAKQ9wOkv3liD7i72GkchsMmBqobhenrBUUtSU/pTNcl3S
T/V4JTE5DihyYCxE97S0cAFx2RrWhDBwV2EHJT8vj+34UXaSdXY7h968/tXmEaHAxCHxhY5/0IvR
kiYExLJv7IuzV4j7KjxE4q4cj+dpLwoveAsUdGjCDttdUf2WnOaYTTBeFpxc2UCCdVj6sUulioNc
fG8F9lm/r2NP7JZoFGoYg4KtEQN8egxTWODYJG0NQD6Clhdjw+22KZchBF7BcOZ1vk9mXF9L0Vly
gmP4u0TZVd/ncAPJE8e/FM5ySF4wjEudvquj44Da8wxGimQFQSNB67Uln7l0YhXS3mLEOzmuazT/
4V21HzfRE4JFmRt/v4ydWx7dL3YNHiWFTFq7tGeuDHRNG7a6maYiqKNgDYc3tfCuLyaEJCjslzMa
tronurbGVYNS9e3m51+Xc3QJ4yyoZsIJEdVcbqZCosSdEVTjoYOrn/mFtE5QviKjCGs6VFgdho1J
7RIV2okosyVtonxVxqTQH/TuQL4kmrQWyEv5w+ifSAI+n7GnzTdiUXFE1CMumaDVL0qDtCcQC3Ur
2OjP456frPcy2i05hC/wTtKCuwt0a7u/jx/LD6qLbfEUcqWuCZifw9M0LDFoHCN7pO+YuIphq/Gu
ptcuH6dipgiO/To6bdVPiAKV/dinrIGAuqGGopDpKUX0ApT9qVh34hO2RWqhuyndlqaHLJxesHre
6wpms3w3AnEiDY5zzZOOqZIQBigmwe8s8avGzzfkpCEzQwRO/7g9RqcNWh+1uYcjqI8/R7gmXbfU
JbYd4tIqQ0GLGSED5r08ywuVwURG7PeJbfT4fjmkUosO2ZV1Mpbkul/KVJQIKh4LLz1tm9ODEd33
6rZWI08tX2LjERgN/zfsxOQW3TjTXjeYPmeCOYOAKY5ebaD1KFlp1LTjYS6N1ksp2MI9dzApNMva
3FH8hxpK7upxXCqx//0eee15vPjs+WTz1+bd61kotkiGD4O5F4K1CMhtpWSHxKsjLwO0FL0nhZug
dpQBZN347KvV7OKzL64pQiz0gVXx2WcXOW1XryRPBjhgN+qKdmmEFGetvJ9OyDrYZ26Vra73mfnT
efl1rL20Ry+1/+gsqrQL6pFq4zSnRbdvIDew2UdohkoyK0msdUUvNx2ox9x7CUW/E7zvn8B1aeFi
DBdPP9FTq56MZn4ChfzjPLwlpJIB1juvA22DtArN+XTIhq0SOJ0429bN1Cta2mJAT0aDLijZG2lz
TP7c3Puuak2MDLX0fLI0P9OH/p0XKptfo6bpPDKVHhTuE2CmPqYjZWUgo1SXg+WZ1Ms7VGzbitDA
rZCtw3Yj4xIJ+udAek/rW6LYW2Oa59Nfc1XrEyNSc8YUvI0fzUpaCna+BHk6uRQbbkqXr3eIi0dw
cag/F4JkZOXnI4gfSA3fGoFdJL9Zu4i1KZxUW2E8oFVe+XBhbi4K8+H0n8Pr/Ol0lzTkv4CPLstg
Jz1vGqlnenaeCszAdCJrBQ2oVtwW6c4M/6lJe/DPnZ+1LvVkymA6TfXp/6Os8e9ILutfSnxWs1xh
o6JRiXAAf7MEHAoR7cSxvtyIexSL+UfyEyfwQvTEwNeqBdD339+/K1+uVH89kMukjYwY7aFseCCN
k72LdCaIT7fLl1+NK0YuLqeC6uD/+Wew5jn515yLtcyMyhOfys3OPEQaRXY7Pi/y+3jJ3fvN2AVL
/QjY2UJbQ+kUweby1lHhmhV58QNcXrDauB8jgR+gHHeibbwSBDqgObdH3ZthQPv0AKr0B+0n3BWc
iXH9EqZGa6DFsp3dF17/M5UWAcGjww2Ny7U+72JkF+uXUlRiYyaMjHDyjhtW89tA//kbF4+vO7Q7
ThjhcZtYOjfPYqk/3JgSN94R62IDGcpWz/r543HQoAVnE9E/Wr6+G472+J6uwyfC62mSiOclFL7M
Cz3Rv9m/+nqd+M+bal0sS0U76oLRMArV70/rgSwBdaGCDnWan+2wQB0LshdcBNmULtbCwDjcjBOY
K0zXawUkXFHjUHvlKyxOYp1mZjkeZFK9EVicVxWgMzQW5R3necsNpY8kXZLiY6ciNicPsAAp7Tkw
H25/hHLXN27e/4958Z8BXTySXDmbSmcwIBp6+QpScMMtGotq+CcTPIoiEKLRSu7wBeIGcYjhuDEx
5v//1QOB5KDjo0V7dbm3hwUhdqHO5ycIREfkfbAaFt2+Ovw3RdJJiOrpfDSIHoTAm0v3PO2++/SL
tyLS27Y/j/NbgWr17E4a7wHgAr2wpyXANPBoFKeJXKruzHyFrvv7L39NvZ5fSnVO9OLPOmbTf5es
vGqrLguxBeAylfxT59fYWGyYdcUK7r1I0bZ/PufvQ+CE4DKFO7F/7Jv9CZe39Rg5eDbQBYwuhjV4
uLjdDnArdcs7oRPVbSP6VSvHuHvWkzmk9dd5IyQuEWrff4Wv1/r/fIXL6oRk5FImhsJwwPuifkiO
+EcplsOCXvV8Masf0LLq+lq9AWW+Rqby5EgpIt5R1OGmXl7JOArRVRDM4WCeoCPLdlk56DDOtD6I
E4k56nDbjYXV2ViGwrYttoQlAcByAupDjublNKJQ96GFbx0SaEvq4hoA4jLeNOoNIs2Xh1ddQ82H
oW2Otb+oOUsWP7LV6cOhBMQAtzVd1sAxyVJVt2iv4OtQ9NPe/ifO/MdE4ozs5Tfd1vNUvpzq8wEa
Nwg1EvJf/51r42jmmdpKwyEudojth438QTXidD7I9cIkykT52eMazh+E7qOcfqU+QEnl/FMqeUj9
ndRvRaAi492Zq9qNGXRVHNW52lOnZl02DAm30L8DE41MRbrOvo0mtXeNcq8+nZz6J8uhYKM+k/ww
cnFrpqvaj3GLoFp7uTGC60czFxcwKGHgwtH/ef//6+QgZpWkyMHn8RGHkiJRbFnIYClW0uw8CKbj
WcFDRjX65up3vf78+8kXq6900pNcEflk6aijXNlwVAh15/ynfMF529px+yovSpyPm1s+xC+2QpmM
1PniQIeaS9XFkTkILdINm2g+D5y6RSYRDTE547ZF9Sqv5jJC7raZjUGE8s6tK8v1ogF4isYQ77CK
ce4qR6Zs1aZvJPl0lH0WOS190mSQ6iDCnA7J1Cw5n/ebW/fI67yIi4+9eNpmGOZ6USino35Q38Jn
sJpsN1TlpJMH6rP7TaINoHFUx9vuWMdujntYd2DRibscfj6uUAMKZ7hJf6jLm4atq33wc2x0yWa4
5Fxd+PctUDPJEpozMDaoqRqw35Y6eKHxICw2Abton06Cr8RP5+aB2ESV2wR9gnRNM6EO3XFanlq/
L3YSjdPhWInbSLnrNEjahPRsWn0xUGh6Fn7NIfYfRu3MXNMUxdvCvA888VWT/LF5lfqnvtpGOehm
46eORLb3zAgmLn9VKb+RTC7C6b6mGFMC94iHF+IlxuElgoTaPp73eJbHn8VPpcRPd6vwcXV25NGw
gM7We2AzV2v9OExqVA0QdsQ1lAhSuVFl9s/j6LLwP0ev45/Q1dz8PZu8XDhG8KVvkhev35bPIegy
yRQqFK/LxklQVNLYK2l27G2tXsamXQBX4EG6LXnghi0i/DMccoUyuznEt/Ogv34C//n4i2NKV2hB
J4jC6Xhef4rls51EzNLb9BI+UTO8441BoT49S9viKL4Eu1vtGePW51+c3tuq7axKJRQPSm6wNjGA
VzCz0Cm4nem3GOVQoGVLKXoiG4uEAqXh1Cpuz/Jh8pRmXdLI7xDZ2BNXnnv87nrp9Q/1MZ7FRNmT
Ii5KlIUAW9WZcN72til6xslVAfNa72SC4QmzhoXxEOvkwOGEoaxIHbTbTOQchIvxnvqjNtyd+4PV
etMDjc1gf3qY3iNUH9Vdku1MYtFOp2cBFuNwL+HFoiG+L/Hnlj/hdOrnrVItcgJqvt9Vrl16F3Pm
YrUZT5XejedTdsw++swd12m6Jhw6W+jN08lwJ3pTHAieh8dyL70M1GcFem1cWNdEuJ5xsyLiq2fg
b0ms5iMVYiPfWD68HztyEZWtTMu95dP4epbLqCxlONXEfF3sxEXYn+NCYpaXr6ov2qJrqsBtSddi
S9AOIJkA+f/gV3nQVuKtA93VTjg/rb8+++L2PlnsguOJp9VwNXxKX+Rt64ofVgzfFNd3QXdNfpIw
XSBUAFvag5FYFHeQjmfCj2TeqSxoqbi4dTRQ52X3n1PTxbAuluW2PAtZJfJIVB+CWoaHYgHol0R0
84PMztm3r9q6cBQ/xBqyY/BRGTP8qmK46t5U7xu8r6UtSGsRuhVATcvput8dsDzVyzzuU/EZztde
OxUuqvecTI+0WPXWYfhz2/1zLX6YvwrZaRqZBhZN4IuXmG7oOZH7iDUMN0ESP6nnh3Hch7WH6bZG
OkRBGf/Br8GpQFbbSbLgkbZvcGUDBZg8Xzj5Ub1VZDKEIIuWAvbfYGmoa2HWlnlCZJcLk+xKmNYw
PtBRlhspx/axC+8lQs+Rl/eAqxclRkmkLKoT/ZFW379wX27vMC35ZlyvOV3Mq9hfx7hRS8ohTYPT
sdUWMq11Gsl3+Q85tIViaTSQbBYpXTBeLYGTHJLZRYgRxbAnu7074YwMK7fgBhxSFcoNt7Wc4P37
AV6rAmn/E/Bg0X8nMBdr2L8D7BWl7wYpOR3zu/5ZQA6T/IkGb2geK6TVpYGnONyPhX+2QBa+tqBl
UvAUY7mTone9ofkN8vTnub4PimNz+tEGr+yGqdstW+yvdmsudcTmurhK68dK3EGRy8dVbHykwoF5
4erkVp75iUSnrencKfwML3W+rqQXCTlO9qyWTvQWbb//xtdVc8PgsjErgAxuZKS7//uNkyKVp7GO
kmPO2V6DRDw3N9Po1Upt/Xl61dfFOqVGOjmC6Epv5BEBoKIsVf+BraM9ZcfzTxIRboxpXkn+faXn
MZl09ODzaaTN/zumKTLMMSjzhM1stvDmjrSJjrlJ+Sf0qcsBnc3u2rsZoNi+KKvxoD0av0kkuDGK
6/Pev6O4WO+y83SyrBpoO35oyLtEyvRozx55QtUz11H1D40DaIGGO3rJsnjk7bGiLV0E81V8zThm
vEMB8W/dCpT5u3/3bC5+r1Dktj31ZXKs2KAcks/fjSMHUcmLl90x94KVSDoDsP1dhLHo0Js+2vNT
sZnW1tNEzSpx19FWrzyMPNhFcX7deGjX5xBDl/jRJJ01DPH3xQsknrJch9WSHEWYyXb2Eau+EJO7
6obpcsKoMXooWSi0Er5Fx5A+Jg5HlKDyR5OuVRJS6sWihi2o2rXuyD+tH9WNaog635ounx8FK6hh
uo7u99ImbsWtamg5RFITE5yxDMJtgK24cYRhY4xH6LSuSnVnOpIpQBebqjiZsvRmBo4qiDbGVWQi
6ttw+JGx/U2rDqjy2SuztTCga7nTyjkqVq72bbWfwkOdHQ1w/81Deh/aMEedTvgd5ythYP9xeTRo
qr9//p+y5e++3sWrE2WZFVdBz/OPV1XvZJgjEcuYtpoumcD6OzD8NnVFaMrqqsaz6Rbv8cZ4gZzm
lO44euMvvCPj4JnGk3pUoLC63botFvor3CXWt8IWBdgJJFIFM0Qhwrd3SwKlXEngWZEgZnGh17lp
YXP59+2vk6C0jFGCGXtsjFWmeVQdqCENr7x5Oek+H0boWHtOqkgNAJhShHgGwYsKtyFPvkaM+7tb
T7a1Hnbofsyd7n7/iK+VqRfjm6slf21iWtJrYzXIyXE+5LpF74jQFJOV8Npvg3v5/v6eTJ0WrqGF
WAzyrEPm2W0vvXJVk7kYxeWLZgmhkpg8pdMquleI5trDg9KGI0fW6Zd8sKg7LkIPJykmAHBaHFT3
1U5bpk8gPKvoqQ9dEgcNkYLNUoPHhqPJ2k4Q4sKZel26xHWZMMRvdB2/3G3++m0vDeUnoQ1rPePZ
NZIzAJzB41xt+49QWYcIaxz2yo28ko1Vk/kdU5eNVXdI8V31d+W69k9byBE3fs2v1tO/R3TxwiTt
OCfCMKJkVT0HWzwdUnWQzBUHEy/bhn4GpZybJNWXzGmepWdEmZ+RYf/HYVxsNobeWwYg5eQYbGHB
PJIcHNvqx/hskQgYQySGzBa2a7DsDmaurf4grG71z78o+fDeGYqqor2FBXQpvdUpRem5xpOg9aJ5
6eSCKSLfTV2UJBYywerF+VFdGqvvvzkWv+sVmaIn+z19WZIlL1XISi0kwJGk+DjU7iDdyfVDab5j
xI0LR5pVri5w12BaBIiHKLg86M8dILrn077Z4IJG91IGdlS9xN2BBTpn0qB/IYun9JnoKMl0krBQ
Er+NEn1Vq/EQ4gwZOeg+AhkikU9IE+/w53Lc5B8oD5WwgPkAouA3/+EZ0fYbi2FsLWrI883ONAlg
gW20Cge/K9a6gWLHek64G/8sgjXarewueZcIvYSf4quio6QOiqwodQQSOXufXM5yWJeGm4mPRuue
rU2T37Xaui1fTIMN28FVRPRrwIW4B57pcOy36r2eO4PgW4xY8Cflxmr21Xnin6d/cQdW5K5Jz2ct
PjYeCwiq31ojyWHanZU1F4xIIsGIXBdjHTxzOZZssh+RLwGgRJ2nZU5CaBwwPUS5xMLVohtVHjd6
bqEBjOX7W1WOa3XsTHT9a6pcbA2jKTZF0hrx8WwSzm4PZPg8N+S5xg9URtu7IfLBIgZk7OSoSBfC
G2zvc/WjnTxZ3AWjNxmO4HPqWYrBjYVN++Kw+M/ILjaFIB9GI5aV+NiXTEKAF3BCF6rgoqEOcfc0
vzLRDhFowdF6oSQinY9t8RAVK0vCEWKHf+T7/ke6LbbkxVd/VEKTn+RV/gFCvPsAY1TH4MbhHOWe
OHl654/RJiIft7SzfUnThLtaumjgkIZOCiNxIQLT6J/FEivl0kLb8L/vis2/A6Yp4BkzLegSFWR1
qTRlZzM+Esvb6jPMpybZyiHb27KeLHHXC7vO5JJJxxrtK/3yfpnSbCLg6v3k4PhriWbG8a8icYBZ
qJiv2PARxL4lo52et2E6b1iPiWUnG2SqP27Vfb64ZxuGLBIBbuqcAK+wZ+aodmJyruNjh2JPB1/r
mePydPIS5a48eXWzJtXW1B3L2gZcnQ2ngtdMjF+Hb9ORHsGadC6JifEfle2V8mK+I91WqhET+QT+
yfXqRBjHowSgUplbBAkMGzzHTFfNmygzhQ/GZ7c02VrKUfgdDWtsy98vqtemFX6gv77h5xP464yS
l0lTJUIbH1HBlQqO1LtA3ago/vQl361QvV57Hem0dRsKXoOEJMYmOTXMnZS1sZjrfE1idxb5ja5+
VwZuX27LZKmd/DH8peVrQX6LzX2Y74fW09xZTIjPDbe8ugheyAKpEf8JS/5uLFaGsJiFl7doVV+d
wlA105FCtq8Q23axFEyBlqp1n8dEaiFsvIcaRlHOHpYm2/bgn8UNlYRfrTO5mdelblJ6AppDcWFO
Nx61dF1/4lH/NZDLN/9s6MUpL1mTcCepNpcdcNv22ZltJ6BCef9uSRRufuTF2a9U9FAy548kXBBK
nVf48ADW8eNMGSfu9mZ1+dp0Pk+n/3zHzx/jr+nUEOMdlVoRH/lV6base4CTL+Gb6Qjv03JyYITR
Ccw/AsVN5mg8xSbikmMKSS5GghPK1m/UIpUbD/2yQqBOgTgVSRYfE2oR9IZYN1SQua09H39rVK8u
mirrp0Z2FexhQjmbXdbsFVCwwwNsdiJuwGRSoKx+iRCJmanKkyV7MsBM3Q8TBGG38wiulakXD/Hi
iCdaOc6nmF+tt/NVfR/9AnFnd/bwoXqsfT4+r5tys69nCrUdUKaIM69sLadmiszULBCLe4qnxM74
NC1nFw+Oyz/G3DC9pde41lfN3/KvT7z4lnWmiUqUlBG1m8BXbRTzoXfq7OY3MO6anUDc07q1zIX+
PG6lF6iuGDcoj3ndloDoVKsxzaK13oc3e4uo/b44aGIvE7G8za63y/56LAg5NPN2DudKdS9qXDw2
pM6gLIg4rFRLbQ+qj9KvFJP5kRPUTV31UMauJr4McDnxx3Guo8lh2RXHzgqYItw0mQAeNwb0nzl9
RILUIqVNOj2V1rJQfCPzekRcrY4wfxPO/84l7W9S707Bz+rB/EOHJYUevpnQ7ajLYFwHP9RVuKLG
JXKH1NxafNMgkTWPU2yfRHc0HoZsXese+8lwWk/pMkdSzyEXlUnTPikkMKLPea1W0/OwrdK9QQpN
grZbg4JYeaP0SyXUwbgn7yoz/Cr32mlTj+89gwzvT81zY26Kaq+bS/O8NCMSYf3bdN1r0tQ8P2Be
4rSdr/mXNW6xCfKmzI3oeDJ9hV2Fe+hHIvPI7Aqpfm0nd+I6h/SiIdfme7noMKYXqLuNuFAfz6/C
oZ8VQK41tdy+tyQlzllHAKvt73fQT1D4RSEFI7AM+Z7gDAZ7UWcrxxbWyCQyj1+H0G3QIq6nV9w9
5XmZqM/82lbk5sJTvKn3089CfAVxJt8rb8ZBI5KYwMj0DvNiRFTZj4kleprpVGWJLJ7qodcvhbu0
9b4f8ZeHY5nqOq8fL6AqXrx5elaPgkxe2FHfcpI3ABgRjTG51fq0pz/EwR2ytvwreZDlRf1s7nXa
WwdtXTisfslgZ1gaOIj+/H5QX7TYGI9JqQ3uroke/+IxWqMsVakex0flSKVEp0hDMUnyM/kwfsTP
0PG5zBUNsHGX0yFY0w4EyN7YjXsOTtAKMBRopzWgPTLw4s4urFV3Xpw5iIV+ZDrl+39HfPzvjbFM
UqanqJBCCG3s8ipsdtpZDiw1hqMPcWKh/LJ+VTgDF1nq1MTAwstaRu/KR9W403uxynhdoV+WtrgM
j7F044Z2zeVkMCoFVay6CrCCy6A+MYsHIzLE+DiuzXX9I0cTjkibYp5ljxg82p+tuBSxBz6rT+02
e6rpNpTYjPGdvec7JbInaV1TmH4dx12CeOV38yEDNlxhKR5WNTb7M4nUrokU/V7CMDsbU269S1/U
XMkZlPEOavhcUTL+WzEztUE/N+kYH/W34jnbVYTK/GFdzWN/RPaMvyvc8DaJT+Gh2ciPOQmU1iJK
VlzLA1pA6E2JhKIddLLVV2ttevpLnvqEoA54ULPX058Kf09uDzdkYdfSv/m5W5Rd9NkZSpzov6OW
ui7T1aTn0DMQwBA6CYFlaDKII0agay1iuiPGa/HQ7c9vpz0G5dzy+pTz9CYmW6dcK6YXtbsm2ev3
5qP4OyH85L314npLjPVIQoK+UCVW45fhlC469SVLDjdevS8qhAbZAoSLzJ5q8/KSJshSJqiqEB2B
6lpHmeiqdlYCKISTw/vY5xEszVV+z5GAqINmEWGMJrwn98AKV/G9rNnSw/3k8wvAnkqzN7FbCPoi
5Hz1lJYOwBgomPLyVIAGWHw/8s8ne7n2GpaGII82N02gi7N9hzu7beomPtLaODMytl3OeDp3ssW4
S9fp03iP1woe07xIkOh78gzDafEqv5p3M0OVhCJpwxnuUxnl1jcW2q9aCGjQoDCJIlMapd7FxCi1
oRQkKzp+Ju0IxioBuS4RBe5ETI7E6fK7bCP7+V26o3YyOQjM83KFkHkChDsws724d4PEtSLEEPlH
FLgilSMuiu/WyNHIrk2n/d0e5RfCgrQ/RmUXwWKi7EeiEkXQfnnrzHaNzmWmW4RmIOGh7Hf1fvZV
0YuBVEVH0U8Nh5RN7Qj8jgIUrI3zOn7eth/Ze1v4feMJ+r7tXUXdC9q6WUfPBOSc0mV1XsXNqopd
GS4j3TmQ2Wi23fnitb3Vwfny7P/3aC+kNsEgpoZWMdqQydzOfeSxd3IwZUSJvZV4/MkZQGrwNirH
muoKcb7WQlA9RNssf0wUohHMmBvpvEQO78lG3Oghbc0HTfRkQglIjLql7NS/qg5x3uQRQxkhi+xi
KcHRfS5FgwxT4j6yzK1J0EnTZQ+X55Tc9eeHAVHOm4p8JFgXpk2CgugCBqZNsyi2NX5csn8UL6vt
WSh23oqDczYduLiaAIrZidRlpPk9FHa+z6F4pT1a8joQ9MRRU99M5PIAdwAORENAdnrKZSTAUwMN
0VFzxOXCSJoNAu5qhx4Hd2moLRVk7WSrPlisul7iCqvixrngGi/yOeX+54l8NoH+ulGep2k0yzab
02cDvw43xnK+Qp421ra4S++1Z+MP4ZO+dqvYPO80/64s4LHQiCHkJiP6ilKWjnUcdpoA9X2lE5L1
21hyXHLMvZHhTKt967YwTLz6SHMWQrODmBgKIBpeNBiytBSGaqr1h2wWdSgfMkosJHyRTPTW2Uuk
+1O7LoSjpD/IwRHXhapT5HPFs0c6kAwQ09HLB6GeU70t1BGrEFhtvbI4DJWp6k45P7bwY8LNJuE0
70FcFfwhogQKV5HwQyidyiR9jleSWMJt/MSu1C0M3hCugDJiFgdNRQxnDVNLevaDl1S8g2jjAB2H
1I2peGVox4hpoMSvw7BKYz/p9w1oQJOa9E7V7mqK0wo6k7lPYvmc40VqwiQcnl7mS2ZfbE9wYq3X
KN5O/ZMi+6hpF3KM/3SgRta9htJ9bW6MeC3291WwOsGcze6T+Hd+S+R9LROafwaD7jgHY9O8EvKH
Q1V1pjjpDzDJ29Mx8lm8SRaxpU3qch2NNwCnx112kHt4xZU93JmS31n+6Qcl5EOoePFb81OSl8aB
ZJ2Q1xVyar+IsuV4rLxz4Fed3R2Cn33k4x27rS+8ri/Pw0cOTNmVC/TVxM3iqDT6gEnS2yJCH7rT
gHDI4oo6O9ieVNeK7ybsGUS+QccXnaEjwpXsmkp/kbLtRE14mO6CaKVVa+yPafIMvP2EK/I134H/
2nA8f2q26sQ64A2pD+ClK704357Nddfvk+mxll8Jv4FNpHV7Y/L1wD+p60D3s3IVse3Bmr0Z/Kxe
Xdc/vzIHF/YmODWXhC4jM0JDCnS+8tpAm8ILUdlUEsqVfpDjlRnZGTdyFsF8UeYLtbCzk4M0pyTG
CFYmNYRwwX0LhAkt4ok8II8VsnYFX92I7YvckdIHFwL+i12+jcfuYXQCTphe/SACSfRvhgZeNbku
vszF5Sw+xVmPOVR/OLt0d6CEkSCscxZzpmJP9zbPPUPHZ4YVcNkS57OzPormMGIgr9d94kUGWoMF
Dgn/+5MWJp7LBdHkXoFFg+oeHJqrUvhoImI6FYX2+Vq4ZwG4rCcJnsbZCh3Yrn0BAZtsQ3HRGJAL
vZBtJHTO3XuiPZjwJFRPITC63CG2PQXbJO/sNqZSDrGTSvO011bGD+sxeEL/IQb3CVtRBl492Gbj
m0rlQtQ3eQT+wjFbp5NdI51zLia4CUfQrZ3KNWYRvf8o06VYL7nsR8JLA572PkDEhoMfota4KLWF
uQdU9F+Uncdy3Gi6pm+lo/bogTcTp88iAaSnS3ptEBRFwnuPq58HVPVpCeQoZxaKKokGf+J3n3kN
VP2WBh9QhfIV/c7pstyJTnODgdToWtX6yOGJVBcdOqwxJvTF1/FOfRV6SOouTRbRh/WJMSIRAVoj
0QMy5aY5A4YHCS8Q8TbOV1m8RbkZm0kcdp5M3Z1uNNo5r+1OG1YwRqn2c7+iuBuYt+DWxpm+spIQ
iFghVtJteGdb+ZDHtgUS9lk+Uw7VPoX6v8/istxfZWHUTUKincAej+FueKKbznWA8Egd2tT2ixZj
c7tEOjhYKXcI/m4UZzrmL7O9A+i0Z1F+FNOXUbkE1EKVADnhgQ4fGp6N81oE6wJdtgMieU5xqR6Q
b5hBnq6mOMA/MnUWox2RLX5tf8Sg17bg5FonD2Zp/Viyi3OwLOOL+xRhMlNXgO8on42FpdEzaqTa
tBMyzDMshCl9wWNKoCnMKuvuQZ0rxj1dqREGK1BCNC9ZCfkaBRTqw1605xLF3cKL0GfeDAYd4E0j
/2hp2zFRlI5NW2zWanYLB6j/Ft1i8NUzr84E+ud9AqQEh9t3lHKNe5HiHQcRm9et8BC8t5o9XrHC
A944KBV/E2JwPPsL3eYB2jRw0RFsNuFOPk7aXWEeMK9CwAzak3c6l7pKnylN84IAzUdLHZXTT5w9
q55EoxJ09eS/U3bxJSDLJcbD3+rosVMRaZCeLRatB5wpQI1gj1xAHu9LZDNvq/JCRb+moAtcy89K
8NKp9tTY2neu8oNFfSvfoRWTHyk2Ihcp37bPxJxYy4J45tAld5fSTYtVgORgDRQjowfMk1cGNuVG
mAMURCLQ30Wp1jY1vI/A4K4AnWaTPU12XW9D6gDhtY+PiDK8Ek2jNdWtp4OpXsrGsWnXIxlWdevr
tqxgK0aHDX/F8BEpXwmkpLX30KRiLYwrjkvcuXKd++DBiK6bgANkb2iPRUMVqsIBBy1vbdU8y8bK
qK+CYAvfW1BXQBvJJtun5IE6FMU7W7rP3hqcFopN/B1LIlJ/oT2XqH8qjzBZzBL4ClM3KZMsIsTM
7PK4pdt6gnaL3mz84J/8Q3THetSqvX7TYxUiu9B+dFvTLngTdXwd+7fVeES+ESlrXXF9RKqgkcfb
Tlt3OL8FG06lCQyzubZQz1MvYwlSu74vzunNfgbMLsa+uNd0K4vzCnfwEzcGtxkFPZ9zeVqn6t6o
MbDBZPsAShl9vKy5xbijHNARjAClrWssF1+Ch+Y9OTHb1rtkOtP70Dv1Tn/E+SovXWZMRcj0FiJ4
jza3cYhx3HyYypV0H4NQk1f1rthTc3OEY42TFvdGuavPtVI/CxfNn1CmgkliLJIzzGHKL5mK5VWD
rkNwQbgosDaxtI3gPiAB9DA9pjYog1B1xvDYoRxb2bO4hh1Wmxzd2oeMv1+pZ4566aO19VsKM4+H
QuosoU+BcomwLDNdh+li6Sf8wxCgTcgG0uyAZalVXhjT5YhX0EjE/0Qwl+47pE/QOciQIN1o9VaR
j0J+ZWCDa1vxiRiEXF1zZPxGtyjl7aGoZDXykk6t3VbisRNp3hdPgcxR6yRStKIgDjS7WqlodU30
6kUycHVI12lpuLiuaMXsfwcrAuVjcR1MuwbH9SF+8nuXN6VeS9KLb6XbNDzCZi9LZatkgOtvJVtB
8w46m7AqCKvnJi2i3xvTNq77w0iXBrvkyKber9HU7YLZtLEsH7XoUhyPQnYqgY+JI+Jf6aop7tGO
W6UyPn3lvQZfOjLdLnKRqWsEJOt+1GRWqgIiSMA6CxIsYcSAtZQ5PORdwooE9Jbcqd6dRnDrH3pd
daUHjsvzMN7Pjbl5FrEm1qkzI5nyccv9uqrMprAmwZzjQW8DjHEtqyCsQUQAHHE5bLq1ck7yVp73
4qeV88szF4UTwdd9RS5ZOeNmVg2GPIeqULYbpR6jgxUmQJorvlqnmDB5cPHCdWPU0407iaAC5NKZ
yPOrQ49mhYzzGWh7LvPft1U63+2lyAvobWktORGSyiCd5pBvmAXSMA9PLgaGpDjNsE/PwHWWm1pC
1XS2ErEsi2IAYOBFCY98WgnLeEpOAGS14i4abiOxWtGHCkMbpTonukUNplo178b4rcne+uwK5IaO
RbOtbzOEi7A/tv/8QpbciE9DWuIIrN40+1pMTmHqTMqRAFsdv8UNwVVrUPHfze7iM6Ocwg6W9Z73
WsKHtjLHou/A2kXQRHeDZANXwGtchGM1JMUehbs/j/KjtvnLGvo0ysW0VaqveLoiJwgK+9u4c+Tp
fhKwR115yAy1qEOmoVvgxz7thXF/XhYWH7IvFjHNQ1IlzmPr0/GXKGVTarGoU8GhDEauuzI1h9RP
kV7FYSV9FEJ+aCERbH0rRVdRe5lA38nAhWCwiD+mTYg7SS/4LUae0wY/TP+Hmd+n1kOuXYsIe3Xv
db+jOBurTmy4SXSHppYvHnpgoLirdpD2kYjfmPXzhEpWSr6Bp4Z8V0U7OrZ4g66b+zxwR+XHmN+p
3W2QXYrypVp808HuFRvT3EhU3gpod/EtFporCYqnWkVuSgUFDlKJndQHeWyVUBBTtLUpPk844JWA
c0Y8mLLiRi6/l1HsNGRIXv0S8oXMQkx4jXeLjqp/FJL8lk/edBPhiGG4Yg/cN8Q0r1dtYXwyMF6X
lEeBtuWw1/VplUzFysIeZNzDD62va+BqyironHwCTGKtdcnNWqc29qrnGP3zhPyvv+1LN+u32pl+
y2edC45Eoh+0Py1D1KVlq1CK6jbSjZRCWUpOeDTufvpPYOEADpNzARErOkLmk4cVypxRnSMff3km
/zqAxfloSLkemxIDkG86J9yWGwz7EHgzaTFHOBudg6F91Dh/2UsiesIyNAQJ+BKiWYTpvx+BwTB1
Yi5QGWwSOxauJ+01EdKLUC/sAKZ3bVPSsKvqIJCgxqppm3c+Euzr8NrU/JVPadi4sh6mF5QxCx/b
VGFfXuMNspbOzMtnhw5yLcByqNSaKirBSw1JoY6TcIh17aTodIiOEQryjbCmNOFOSM5LWznaCJNT
9i6hAEE9tuXHRsRWjZq6bVTb5K6Nt2FUzeiyrHTK8tgW67G7yDwHlUQAOre6ufEAPb/gbq/KKz5I
IG9GlSzOZtOS1pOO5sa2RJod4P+9dVNcUr8nrfY9qMxOTVolbPBP8tbKzQB4PSSiXxsIpwJVJcQ/
yYcYJmKwMlDWvhgordJ7XyFcWl8O8q3X/jAMDnrMqv//Tsp5dmetBJrxs44rL/D32W25/7OpHVVc
X+HWWuRDrvgCvBNLXLQtH3ywq3Pmg/87vnFvZ3ld8+JZLC6CxFk6AP82elSLG87qS00RvEE9DeU2
pIqhH0zhkqi8RunIbpG1oMcKsK+zS9XFJGR4mTInFB2go1hlO1Z7pvL+uWszvw7FUMlVuXut5e4G
Y6Fk0sR4xM24918Gqr+n6rqhWlpLO0oVGN5sC6S/3MYF7QptAss1FbI8eInnbrCrt/pHfAfJX0Hk
VoJU2l6DMCtX+TlP3K9S598GujgFulHoy0RmoPI3BFPog7UPgY2VyejvQu2RpHVWR9RIzdYSQ5Hh
6xFwumpzadVXf15Cn/tyvDODYi+aZRB+PykOyMZYa6rSaqQeeOo9jbFrtPvUfDLFnaeqq1a4lgJw
KE7B+rpt7e6jbVS+dY/MLxWwJwPxUGS7KWey5VDUykNXmty8cjX5YOImdmbJL9kdc3BAZgKZUMFO
2PjUcWa5e5NRSMlJmckoBOXNa7GLvB0lWkN28416l78CCnWCQ2Q6mo20WZoc5SMg+YO2y8/gJpbH
+d+jmaM7sjaihcUOkBu9aqxIwKVnl56oBtN+8YeV/mzYxgbpjIlGx7kj/f/yTMA3KAbNkLtFsljp
jZb7upew6YN03V6K5arzHHDCwn2+y9xKu80uzkmaSUvkz89Pim40EqwzZGXJWq3UOsMzsEhP4o28
p/x11FAXxLUPbgRCNj9C/B0QIcD+0lpHJexSO2u21KTAZoduek85lCN9LubcacGVTxEQYXUupIsJ
fFV1E7yod4J3wN+5kF3SL7oLBZB6AEXkcHbmreJpJfrrQHEn/2i++cNW15yxXPudg75e1K/UB4o0
bHVI9LjUNZB+1pRHU5nYA71bCirCUUldyrmUZnywyljjCpvAO9RkBvj65vcBVn50zAPCEeDI12Xn
8m0+nmxueIc/yCHlqqSzrm6rYJupGOaCZMJKwS6ErdTt6uo2y05o+WHJVCkMp70msIluENevKfXb
MJ2LWaxAeJOA4dcHn1aYUH2zlMcWnAyu3T1lmam/abpdfs5gU18Ubn/OHNV3WsKqBMZnEU7rflM2
U5YkqGpDdDPqbQYWUZYupmY/oYMXH5PyOVT2Ex2WRnsz69dCf5MBArT1gzSVTsyyFnR8kq6FkKJ3
t0KdJiZv6SDLlpVdp5dyvZKhyg4OF7MxOWL0GrZXOsZY2VaB5QIORcGnYIXXRALLh9pLaw+wn0Fp
UsmzVaAjMn4P8qvWnYxmPX0zgqcJ8KOBYVzLHs/Scq9y46Z6sOrSnsskhjD5hlraNjznHaJ+9bJm
KCttMEJEfQnJU2Dk+lOqJafSNTewDHS8AADjm4fSWEPNldO9Apaom4t0wIAF5Yh8XYrWo4hAEOJS
DmSWVL/Gdx1AsJ+x6Hbog6cDal7adzRBWfQyYODxNjb3snYVItsa/4jV77FVr2Lu7NR4l+RvY/f/
gIpctsM/1gHRIIRZTnk8ARZlNCqDWdFEenKS6B1EW1D79fu0Lq6t78P3OR9X0nfrhp7s+iz9alEU
+PlkIoS5LT4bsC1OrDBpC0tNDdLOd/+l2LERr5LHAF2zS30br8+J6Cxv10+PW0RFhiQEtVGaCXWP
4HqmVM/vFuiGW8oHSVwJNvnuWnEl3TbxzSjXsbY9D1LW5jv8l+Do71GA6+LGokK+rL60nt+J9WAl
uExITzF6pNNW7CF0+Df1ff7N+t5aLsLRtBSiHxjdzhivpHQmNEqwYwWLal7LzwgTvGDBiT4PeDxc
XPBF2FAZqB99ls2KFInDRXgOg1VvIm1y2SG5XjithSP7Kr7ilGp0+7ze+7LE8/ODmYqiyD9dtxbn
SdeIUSs33D/qxtynODfMQEGQBlKJcYqNDHmKQIsdHzs0FRQbyMNAiM5W1nbj4Vw4sAQuLgezpFrL
Xt5ZXdNhpuy7lXxEYzcwt4n2JrPAqEuKbi3anb7JEYzu3IHmCOp5FwEI2V6m0oFUNQcNFL8E4iXh
O4Gf0Rx967vwnqg3HFWdeKUGq9hB1Vxv3xXVSQ1ssUzXq2zvpS0fo7O0pwUz+eMDoUaA0BGFepQh
FxGFUOrWUPZ1corf6Zns0IAavjcQwzsnJT2U1mW/E/1dnVxOuJ5jxbXp194q2koYWrW02y/5FJ65
99O76H5S0I5aqcpFcU6xbFkhmUep8QeGFtuZnu5iDZgIyxmWYMZEAxjVzE4NSjAvAI3a6rfugN19
QmpPyrWl4lCZNvwy4Z2YwAZoSfOXyx+3YQywztTcePjnXffrwJaYH60chEargxQTX6yNKEtb21i6
QiN7lrKJt7BIKO2f4iNSJPUaQ3S69xd9sfJ+lABYsuHHkF5I0neEKaxmKyi2MjyOlMrQ4ERjo1ZB
L+39xO0KLBo3mGY017EbX1DOs4321L5a2l6VDqfKvNH9WfDZs6eZrFjfqpSJZTapHwBweyO1zmNl
ZcrU+B0tfSqAhuTsEbsilUQ6mPbU1dBc+81V2l2YmYY9HE8Y3oVNtK/w1dVRjk2Yb89yTPUKR5+J
vDh7KpVuJ4GdrOtHtdDtToTRm8h2qN5LYrFK+/ep+Yazs+8x3nE/jOh25/hncEz471mwHeV4JZur
8wSRJRz/Y7FQakH0BK9VuqqL41+HQdU2WZieBlwG1rI7shk1hxhP9tfgFtUW6OUN9idqNjfYuRd4
D6qAxL2ZwPrS662BCqmNHhEezEJ/Y+ZObq6FHyX2PYDqzgHplpiQn8NVCJWAcelzXvR7Um01VSHr
KTH92N5PFc5gISAqTPDwopouUv9CsF6C+IjkwryWAohh6zKY80nqBwHS4wR0mIpUxWNTH9R212cz
oc2NBLeTb5KE4psurogUrfA6F6mRD8JFlNiZdTS1TcylBGJhNTfw8+O5s1L6gIEtriTMC/7zyRZp
pyVIqhe2TASSHlvD2GfejRjsvOo6ly96i8V6ACU3aQ/mu0RlTtx7yWWpHrg7DdFB3miW/xk4PG0s
qXBe6bur/iKdNpN1Y0EAMOc5m90lhg2+KpZ3JDNMu5UCXCjZyzJ43xXQ00pb++MaYwNCZXK0yruE
MKsL67S4SUq8FGu3l1YjhVAwlAOQ4Xd64j0edgRO+jq/Nd4Sw04xYtV21oBd0BYxsn10gxPME1xQ
fCaHfltOThNtZG0TCgeh23YQ9CLqWd/o0usJpNDLUp/NqBE3xC0hGm6U/rkDDpivIVAPjSOdcx/8
KnX67bUv1r9Y677QoLxzEsmVkY0CbJu6xa5YB2vAo5V6FSF/7N3RshrdMQHlj+zhc6WSj6xjc4X6
n4xZMw3kcy5Iy9z/00pfBEqZl6tNrZgRIcrcqonWHVgSHaQ+2rKlENti+CrWVwmtgQyNZJfV7Qmr
7DE+RicDohEys5MzYfZKP8wrb1XwHP74fW55Y2Q7uh6drqICVfxCe+zPVYuze3RxS7aihOlg4Mcn
XOSLFI0y6zsdawS3sg/qRMeiiTaGhJAWzbdVCTjXoEyxkjSMtndsTzx4Dai4+Oq5ySPciuah71Yl
oOSbWUwsXMNU4YTVc9qLFDXg6l2jFBAqV610j28fzobb2jpT2ViWan/OhiqJVNLmasISS0+Ds49i
TY9OROZ4udvGOr9J8p1iPQf9Q5MDqjs0zWXLQJVTqoIQcQ0wt8lKvPM8x8M9sr1gQxTRQTWfI7Ao
2rVsORJpknymzvZVBDgD50U8bTAQ+9RYVPp20BUczebOVkbTSDFxGt97pPsx914MOylSNyr9X9wm
Z40izZ6GrdHv2mKf0k/mhUrBfKCeG9cCtvPxBn8d1+J8M7Uuzgo8d0/T1fQETGCm7Bdr47sgHCir
DToI0JmjJCHCu6pe0EwZEaAi1IYeqGc7IBjnvDG/amVRpbFmwQuD1HsJ4/fjxqjCmh3mfevd8lLZ
svc7F/ynctm44MX3AIjoS4+P5JLrP++RL69dGFEKSCbsXuHE/H6PRb1kBomcpycBgYXXjvR+7F9k
EdURTbUVp2u2yWuA96u+wThQMe/q9lkPN6W/9QBuIYQNSWCVaARF28CUVsmAbgnLqUWYfm3iWlDO
FI8zQ55PwuUF9euQF/1JvZ4zjqhMT+EDLBLaTPFl9QNCvJ4h/7gVgDwBP6cuD5MfHoDlSsUWk76g
2nhOJW+F7LIcbqt4P027WLwu5E3EjwpcV6usvQryj6gJ9eKux4X2zO79qrWq/Tr0RUTsR30myFaS
nj78DqQLS8VlL0eaTaPrDG98vOwvsHeH/TTGqyy5yJ/GJ0VfIXjESW+Kx7a+ibU3XDq9XVjscCY4
V9rAA+urtwtvz1BVTQFmsghsmlIexcjrCdrV9cBtY+1l9WnCm56a+UrMr/XpQvNf1NQl6p30CBxl
D6v/WpkBZ8KM3xIQi6ZYV97F3qVC80Q7Id6rVbs0vdUAXIKvok4sQwfNMVaEMgHswzX3Vv5cAp7r
BxAXrXiQJcT12xNE1qK6SKzvOVyQLoGD+k1SH/LJBVw84MBXO6Bx8ZFNgRDUuDXYBphy8DrudGqR
XK13l8m08hVHD9xePRrGk4aW3sm3h03xUJ3Q+BKvOpdC+o1ih/Sxdsk7+jJZcdDAtqeB0z/pMpAI
cWtAD8va70oNgxw8+syoT6rXpnrNpIs+eBHbjSyQy0iSDVvMvw5OoDyFm0kGbIaUd4fmqThd+/3B
NHbBSPZuOEZ1Usud3+ybg3qFxTskSNghMRmQ5yI0CG8CKu34bCpuTSPODjdCfkmWhNA++g3NHgrS
SrOFm462O4aTDVrmIUDr0I3Uu4z2W/0gs36uQ/xTxv6MP8RXmAWN1vr/LJHFCVoNVjdJGhvQ+9Y5
AlCAFD892CyAZt3gWTsiR4dXJf3emZPz0gtXgGUbhEMKW0eN7t5yzp1iXxVzfhvRInjqTcWL+ppT
LNpVu36jHIbvRmT7++xWQPJ+hcH2LI2HVQRWTK1TRRv4RH8+lb48xHXksWk4fKU31yj62LYeQ9Ag
EoNo3FTX3S3Jq63vGgAdSG+866yt/dxVP6sE9kVBks//Pw835k39C4insUotiGPOFfWCJDJ96S+j
FhCJHcZOpO5kQq/Ef+5LhO/sxLPFW+VGuNHX6mNA44PKtncQw6uiu8DddSImiDbp45/fjvr1qfKf
AS46zGo9yKGUpukJoJYTXk6O4mgAJvKjrNwG06tfnCrSZdNt4S93boAGHLZgKIobc2kAC2PwqvBt
w9ChKJM/T6CT2OU9xMvVSHU5Iq260YpvnXcyQrfR7KDbUtH482f4+qr85SUvSqNeak1+MGRkqOSf
1lWPWVFNwRZXbqVbi/2uDPZysPe1x948jihEeifBe6qHNdEzUSM6ja8KAuYo5UD0j/TrKLpW4Qxi
o6w3l116akmu/jziL9ckYYUB12d2fFoGFknQNB+KtKfilWVhoLsGcB07ebL5g3UfVg6k3B5XPiis
pDVEGX9+vjwHD8ubegYHAutHteOTfOYY9JbnWVF6MilEAh4N7HhfCPBVdrF8aNVLUUPFb+cjaljZ
GrD3fHXZPPh2dsM/3hY+werzCLx2bNf9eO4qnq/aT2PT5h4wkTTlhkXgI9RBrQUNaW6DzYP5TpVV
DrZDue/U+0l2tfTCKFwJX/oIdIpbjDag6Vad2UmVbyf+zkAsh8zxOdIec/B7+XoYNhWp4ZnO69dT
SAQNNm82BF9ex5WRJphZEhtayIbdSQ7dVqjTFPHKjabsqPvZdBRcL3em+KBI67MCPkuxkI9w2fpl
AIvDXouMyDQi8lKFAJE2FYoIuDsSzkPReyl3JcigFeoyvnOOqXL2yYtDXTLLGAscntzfAPxLL4dd
/eZpNoacFOVcmOffytvi4hwhcIkPmD8wiDxiSGQfKUgtq5a9ouatEFXJCV3ONr9uNYSUbCO/66NH
hfZkjBluTBADLCZa63OIMKxrzS4FQGiukrjNtC3LCxzdmtGhxJGMtqCtKnEXFO+Nv0Y+3HfOkQm/
SrV+ARHCLfv9+C+jNiibBiwciFKEKUfSPbf8NiI1NPur4AK5noVwgJ4PFI5AKz9R9HtR8d8ESvvn
Lb9Ucfv59kgkqPmas2zmInw0q6FsvbGl1509Kxx6kXdl9vd1e4wTKH3bNj+IzVF8aS8CR7ssIdKr
LvpN0yVy17J82TYbfbpOo3vEvbPwAmpsXO0xpg0d/6zT8pdvDeyyClKA7PRT70WNqUOiEB2dSm1V
Fw/ZcMB7FeoAfIvoCTgcdFYxgpt7AGfhA/JBBWXAMhA5kl0y4qVAY2/1d9/+f70O/9t/y69/HkD1
f/8Xf3/Ni5nkGTSLv/73Rfha5XX+3vzX/GP/822//9B/XxVv2W1Tvb01Fy/F8jt/+0F+/9/Pd16a
l9/+guJriA9h+1aNp7e6TZqPhzDS+Tv/X7/4j7eP33I3Fm//+us1bzPs2k5vfphnf/39pd2Pf/1F
Z/mXpTT//r+/ePmS8nP3t/94CCs/zP5BW+Il+1F/+tm3l7r5119QRf6p6aQmBrfKbLGqciD1bz+/
pP0TOKZqgDNi80KM58TI8qoJ/vWXZP5TBd5GzWS2hZUBI/31jzpvP75k/JNpRj2OtYDEgqbLf/37
Lfw2X/+Zv38AYrjOw6yp//XXfBz+51rR4FRjmWMpOHbpGKZ8yqcFU5Z7P5M9xwI5LYfjZjTPOWz+
fqt+fsQy/0Xz2FJ6HjEE6gWSSiRATlhQOs6zVRj0Z7olv4eW/37arFDMq4EmvYjcGqGL/UYUyZ2B
a2XZVa6mmEiMThw4fh7dCfk5gNYCfvnziQAQJFWXRHQvPiTlfglmLS2vSnEaQeWhCqeBokgOOfi7
GFv60huRC4rtUOkOOdIrahDvw3S8bEZ1O/rKdn7ZY5fZVcFBJ+i3v6zIv+f617n96lVIH1LcEKgZ
4eJskyJVSvIJh608EE6FkmwDxGtjqQWpwVxX5r2fDGdZFl+sp1+fubh+Vdkf6dKjvxAH3Hl0Zqrk
xfApuIxOkU2bgrxqQDA9w+tIiBCQGqwz2d5XC/rXASxu4cYEcFmVfOgiiUiFg32AgvOf3+sCrPRz
xnUsW9g6BmHOco1Fxtjlpt8w415+PYnZt8xE25ZnxfBPu3Gnp+pFp7eHGi1Aq8mvfTyejGxzZhTz
J1luXcylZtMDGcWdZURYqVorx3HlOXr3reknJx4g26EyjzEH/R3rWABcAp8z+uE+0iwWQOu040OZ
mvdB3ZyJ+xb36M9XwuWj4LYEdhPpot+vdMsbTV/pUs9R+kPmQY8cUgwIqJ1iaCOQIlUlyCKwIJJo
3mfFBKLOB6FKkD2qewvqS1MO0EuHS1MO91T4UGHwXDzk0FRgFtmzYpQAf20OMTHd2E1rVbA7SFla
FLpdey7Ylr5aRGxlOtVQi9nZi0OkrIpMV4Pccxqo3ZzeNqhxO0G0WpVbWh3dpqBtECPcOHnYnqra
hczuGqlpE1n9eZZ/D/t/vld0WxWEhcmM9I/y1y+HS+oZbOAeyC+KuSISgphwbqwqvS6ouCpR6ihy
uA7OrO8F/uDfD8WXGMExQsolyUPxTcmrGmD+sXgXodilmezlPtxDoVqVU79OJ4ytgyepjGwx0vZR
p+5LH1vLWDjOJ1oEkN8ahaM8Wkcac07Y+ut5809oBQs4gwyGf6PHKLlYV/l0WSHYPCr6rTKOG3Ec
NmbkEwcmW6sorwofEZgJOQSWtUzY01F816bWZVyjdi6A/8lIW+6oWerAVHFtA4G8mHYk/8xYaAz8
uLGyk1S6MNZ+StKtqXyTh+6QpM2um6712nMS9E1buNNN42HzKbgZOV84tLsup38rpccmfmlruNFp
tI8UFXGQ8HkYeny7Mb3RGrsfrkoW9iCodjFirUuaMJXW0ZC6NYUh16hAoGBwnFQKZzZ88Ck6jRUk
RYBjUyzA90a+p6Cl1pYr2Ui2wwwDUfDQqH3UtoHYMl/zCxfDiGID6gaUGPjaqofLGpAT1GIEybB3
hxKxuIa+dL7OTWEbWD2yV8IlNgJoi5VXnd9fiiawxGf/rgqKwyiDXjcwMoVbYwWCq1IlGkZlr1kc
PpF8oSstPDNM7Pz0aBnYrrAb8pCPoYybwfTdeWj6EAFU9De9xX4eQSNnRy7xfdQENmd2oyfP5dgc
lGraRHK96xVhXdeI/lNSHINoPw3yXqBv55nNqkfLSJG385tvRohY8GpHv4cOFu4HjMMSDZ0OCh1l
g48Lv4pDaWXJldPFF6j5XJj+uOn0YGMCMW8s7LXrZNOn/t1Y5S9cYJBgZG5kXEiKariUez6Yaj6k
Ungy4ubKqP2Td+nn6l1Z1OtUh0M5Bfu6gHAbBTcVhUw/numxAax1HzYmdhvgHkwTpgnnlT6g+2Nc
mzT+uZ6xVQ8pD3esaWXrQa+z5HtNUbdo8D5E8w2pMe7RwuTEoRWpt5GrkUlfxBWSb5yR83mZ6+8B
sztfQvOMl8kVoaSjZK5KUqV5dwl27oWFaWRGjZElEsTBfvDVLWqorlC1awmmCHHCluI4vU8NqZ1I
vBNDtiIH8cpSEKkgaBB6TH5CYV1lwnF+XN5NG3+qr3CN3xuzFFOVOKpFodm8jX0Bicjsen6YoY2b
KSGx1Js12YXb+bwpLoMYxIZp4gjaYmoJhNZIjrrW7AZh2gXdhVS1u8ZvsbcRHQGEa0GpL5OtY5Tp
22LAQMIYNvOZLIQoL+FSXuGslQQbmU9URnTSY8pXbXBKIMBUWboVUfSbes1Bjqnu170Q39B3lin/
ehKBGEXqyOzWcbfJhNv5X7SO+WZKhrqlU+mtTVpDmqbf10ngDk01gHk1DmmPyHsCs5lQNqLbKsNt
nYdUtBqIR5ibUr2rS53eB8ACFueAFKXQsEBxvqhp0VF3LdO9hODA/FNK3tlSPSKtQveZSUxAyofj
6BiFhWgUBGYQBBrkNqZw9Af0I+YHYUrPGzVZY7k6OsqYIEoD6ZPiU+F3rplwXYJUSPlT6Jwy+rjJ
YDvHMXoeMtLEYmRLcrvOQfAJAoPjT1tzHfP7Aj5YqKP6ytWdaNNG6JpdP2twl2hK+J3tR8J66Aho
/WHd4Tqzqi3flWTWlogYh7Gv/HeyoX08TnQ8eBQC4/NibvRwr3EY9Wl6XaG1Az65ZCRJwC0r+7d6
ELgqHUxRZf3Ld6bU2rkU7TWpd31md44hYj8GiBc+18QMasog5WSlegePQ6FL023f85B43Mj8ZkHA
YlB7/vN9/FXQBe0SFp2oK0itLcpwU1XqidnQg1bM6sowG9vPhk2ryWeu4EXf/OcVbEHpmtXCqYQu
4UWRpyZFiey/U6baPo3Qq+ETVuht+Ul+PZ9tuczl22l2OKbbTh4dqcJNzoudklWRQ3sg9PTYflM9
bawBuorIxGneo9LF33zprpG0lVdUVx4Hi9k8GkNy9KhuRoSQf35fi1bHvz8IcuEGKjw6DIffA8NG
iYIs9UwLY/Lo2euvNHBFNfAPabDuiCMuYhU9BE3dRrKyH/ivEPtrP3uW9Pb7pMgXqsbGj9StKTUH
8rcz0dWXgd6sVPgRREsYw/0+OllL+kRJdPS6e04LgQp53tjQj74PzbRpUlByFoxfGcEFs7azvnwJ
jcYuDRW4vOD++U19ubJ+GcriRQ1dKqRIYluOpgyXRglPLciLl6g27v78nEU77GNGDFGCLIgtM8Cp
Jb2jS8pQkBvFcqY+eS5E9UJHFTefZXSpX/VmzLsmQevQtDBGp+VsSqcWJHt3GKsr1RLW87UBuX8n
iN26sqyjn1/lwNbSliMiaM+k84uq6t+jlaGzInprEZItXovuj1ViVNJMO2dLjzRbEBKtBS6Ye2YO
BA8UNSxW5+XfAXg1WtbKFN/Mh2JKvPHnd/dFKcOAKAJEBPlCTVk2KITIULDrFC0nlb4NdeDmYoso
Uu+GRLxJdq6y8EX+bgB1gBcENYX/WZw1QqEaeZyUVBoh4iDKoUOzjjyTbvSIAjBhTfPtzx8P8Prn
nJJHWhZRMGcbZq2/74cEhY+0CXlkoRKRcCm2bFWz8tchFCpLtqNEveg9ItBScOdvmYsa4eSvWzk9
+oW2pxG/nZcM1Ec73aulth+V3sU2gJzh/1B3XstxY1uafpV+AdTAm8tBAumZSc8SbxCkKMF7j6ef
D6zSKQpiK/v0REfMRFTdlNFOANus/a/fyFttTKhrkmOP9CqifawEzS7OKA5Fz53CYV3M5MG0c0vI
cXgrriZlNfC/p0PnUnLhdudfmXp67HRrM736JcdcKtwN8RyAXZ8l+kGdaR3DWLkyA0wWwUVDX9vH
dbivU6rVKrpJUdUYnbaVcxFfJWKXjfbQInYwm+CW/UdMyiMuZ7nVIhDB2RX5/kA9HwVuUyjbhrPR
hHusmK3bM+iMX8wH+rwm5gq85Z9ldXuYd7gi4aqQQatUMEbChLVtzurIDOUOME7qXhIn+CnjZl55
rcUxXFdngZpKwENIn3m6ibqda17OvbmFT80sTsnRVwVHyLkXN9HeD+LvHWtVAcZR2+FWeAVZPJeU
SR0vUAunTRx1ax0LqC6sdxIGtXP9LJX97DDRdCQydsnWo4gPRIF2l7/RJH/T9P5e6D23MeS9KjcH
3dtqUK/m42ascHYgvKD0bhM1cH2bm9KhtrC3EHnduXWsG46Qzjwqkb+DVjPU8M9JMW3wmZdaf+NR
XCRAQgWImFhzJ6zvRyPaAqetRk6xuVL0cMuZa+igexHiOz3p1j53lJLrkpHTo24siPCqnVTBvifk
Zv4SXVOexdS/tcZh5SfrouC2wB8QTu06Sw8zzqRYd1oLRDAoV339rOAJrnHxxCAN8gVXiTjYYFCy
D7rXqC/WqXlfYf2Wh9pKtbhViOEqpO6RY3q7BuGl+lc9e+aviEJLm/xNmyHDxeO1avCFSBJHasmJ
MHY1NZXaHKRy3ITsVwRpfK3agAJeuaoJO7N848HjduxZXCSy8TT/TLKTCRqjCIqYRnw/30KYCAlx
qKKVpg8nLT3X+r3S5seo4opXP+sSLZw+vZ5xVNOj8NX6jYQiqU+7XQFtTcHNZMYugjC+mcaQKBVg
GSCXXItvMmCYGe3VkEpN0VXWQfQVta1Q8Rn4o9pywvJG8Mi8H+Mv1P0qDSMBBiFg4Txv9WHc+OzB
XY8GhDU3FyCpVe9GA/4w1YYqpttS74FFmp3OCdJglNmYqi1zpwtRgUY9EehC6+rY8mS+cRDr2DZy
XrPA5wr5QFyPpIpCu78fg9MkNte/3+R+Re/oPaGBQo+NZ5DFhfXnPc6SkHrwfrhp+aSbcmtJ1QEr
l/YwcRGYp9pcb4QYBRkY9oXquKk9OmKKdfv73zHzUH8CG/gZYP7QqzTy2c33dKcPyE4ulmIlKngG
16g8au46nk8KCDN0hIv5+6GURWebU3RGKrFMQbUzKzCWzyxllpBlgk8olRbthQnOcjBC8wjr4DYl
5hCovJXLlxlRq9X4RtCwOOaQCZTxFAhvPRfPVmvOWMfejrl5H3fsXIq8F637AYl6F/TrEk6dMPSv
ugqYgwY60GFRSmZ/GKZyFTFc2j4oeYQIrMNlSkcMH4f7fqx3GsEF+dhsGxNTyfkmZgAcFAWLK9S2
0siFkFQDU+43PQK7GS2edLOze3PcwHHCuxV78zyNt57XHiwuHLmhkAQEJAEUURvhLXeU25rlmVb9
ydKnjZyBtOf9gOEwtvO1+Gzh29vHd0IgbPMEoX0YEMiUGgSnBv5TZGIEh9nDKZNgujVs0GHaHQr9
SBYrZIDZGxrwJWNvn9KjWulXhJre19o6U8IbIc6vmyolSI/qW2ukr7pCvnjEehFQh6X7pmbKZ8Aa
MjZmMi6q3OCG4lmMdUSYgsvBA91E2E8+0QQAR9xMQ8m8a7r8WU4Dduxgr0fTVmdDH8Vkq6rNq1AF
30Y4rHZsAhuNd42A57cOJsUGIgDR1b5wqzX1S0opV/TpVui8u1ynEldK6KulcExj/6lREIdaAAmY
/gY1IqzSe/MQjrI77fvHvuD2HEZ7z8yuG81LbY0TfoYT5Cy/7sG+FH7HDNzVvn9bNuKaM0ihz5w3
5hEi4V3MzwCzvpG8Bq/W5FiK3BERq40jtGrQokSwCH5iF1cEV8nU7SBxA2amjYBeik5lGsrO4H9p
sTZrimBfRJDJK/92PkGMwniQiOg1GuxEkuwYWMOqwUdPLQTnfSgr2vpptQszdZ8AORp0SbWSjAjO
EisghUcbHM/EurHGVrzlgj4XAaNwM2MgumE9Eg25SmIev06ORv8mBqTRRpDwIs5LYbpNe/NVYPEm
Wffa+sKjbZU9b0/V73MhOWYYGPrmd69H+Gn1G8tTt3XB3FI9sBOjxwfroVHIe06itWKOznxFrrT7
xFTvIvEoNf45rNqTkiQ379iRle6D2plhpYjjab7waVVF6nfzqgJcBH37oOolZtrhn3pI3RMgU02t
9CUkRFrHj60Yk5umMR5LJV4JQ7itZfNW1eBbNRERPB4UFjgsRmPc62Z6rTaJk+n9ujNPM740YwM9
k9irzbfBADOY4SOOc3mgvazHHO++qxNO2OYaMF/vmgXbaw4+WnAu6sYml5S91T7roeXOt6sxP1dC
8xoW0Y0ae3sFbfNcSs//FR3D/XyrB/c81rVMe1uvrshQokwJy+rFlKpz1QqPpjpQukiIxq/h/AML
wLqS5Y0wEjg94+N+lr1McrWO0lm1q1G9qsF+vrxF6It+v8v+cjlgK0dYQz+Xi4H4Sx+wAcBOx1o0
HNPqKYy11VwezZhoreJoDpz0++EWqrB5T4e8R6uLfQ3NPIlcP59jYqgHg9JkltNBnvNlIiApOAM+
kKjPhRXMS9atnm9HTBsvDP3r2aXSjzDNmYlEm2RpwDKa/DNd7Q2nMEck0NjLAvSAPmxnFCeexA0o
6SqU4mdFfAk0nLrN+Bji+RviOz8jRT5z9/0n/Q8QEe7zlL+WDISfmAv/KaPh/0GeAj2K//Wj//8L
S+F/V+3ry0dmAv/1D16C9QcsMtrCc0QDonCNb/w3L8EQ/wDcMlE1w/BXKZGYWT94CfIfeI5RPIHk
QNLDl+QfXoIMZQESDVGUBCfM7ap/h5eAmdtP9RE8CTAKeFyiQpg4C2sJHGGIEQPpkjRUeFd1uDFH
kfwfyk4jWwmTtyqm9kbocYyy8oc2KjYV9oY+k69ii8aGWTFvPQwGmx5+fTOYJzGsyD3QXKnFmq16
xpe2RopVSxFeuPW5K8ebAWvEKdeBVofIldjb0sknHIhkh77dpd1WIGBSMdYl1q5xPZ2UuLwpdLZa
ocG2EaNFFTsdxT+pgX8jgZBOZYAxqrLKBgmbQfY1XE3FFK8B0jiC+jYZ4PgKz7A/7Do+6OJ3UX5W
xeG+oUrgam5bpPiSz+UN0spQMKQyI0xnzPUoY4WF2KN98gXNqeO3Bv2ahAhIbGm7XemhQov9qZwV
h92AJxuhiCK3PpRo9AegQAyNd1CE5thkSOOxR6sgJ5gTJDW2itiv6Q7xZoUvbYFBcP5n5EtHvTaR
I8KBrhR4/XAJdTi57WPJZcJTsIINSQKk2UX6RXbVd+XO8x/r5LEo0Rbd14TMWd8LbABydKLS+BR7
eIVjFZqGXzO41XLxYIw0+Z6H/LEfHmCE0Sm7jtODAjgQJU+6eq/mtRsXNx06TpqD3GnQk1FPjRim
B9sUcyQp/BJagpPoiFnxNcqs6vtgFIgbUZfz+EKADASvRzV/5sB88KbuZODtLgj+Osbw1kS6hxtq
Uwp8+9NE4lAwvk7jtzj/0mmPSpaBnpNIXJe2WL/lkbXVxOvQyNeeSqJscZUo14P0UnHXD/H59vA0
o6kjY/jqjyUWiriECYps9wSgKFpKRhRs/ZzrfYuFkNY3wAs5ghlcJ0MRuazahkdZKLaGIrmCSr6L
Um0EPToWaU2VgSVJSSCY96cZcuEno6hroK2H4c2YAVxMxhV4H5p1aihfKux9KUzg6H5NGnDmpLpy
S5PuLfKxpTCU+yyb3M7Lbwy8eOaZjYjBy7qNJd8oiOSMjCalj9y+CdWOoPaQUJByYxQ9/2/Z32ix
dItPteNp3zIEz3Eq2RMFN/1D37KeoKg5vYzTvr+LNcS42hNtBxix4bNvXXtWhbtyviqxuo1R8+Zo
6NSkQoozV/GIERTvYZLiUyyjAceCSjZPUf+Qhvgwj8nZ7/urhmnXRNspxi0fR5QGucPgbeWqjZEg
BOcM1im3upXcwhov+G+M9s8RCZDCUTTG1rrUDDs0zqocndEMzRI/DZe2hDKjrm9NP96Vworg0RmU
MO/VtHCnWOVWaioISB5MMUaiMQw4d2bwD2I7oKQQkgNEEBqSWM3G1X1iJRT7z+JEi8XoH6bJeCq9
7qXw8OgUwBGs/kwtOamIR7ktmGxQFobh9F0tVbeBx44SF+CgIEYAZ9KM+Ca55H4mdawMsxJw/0o3
fqwRlGPcijE/WxKyVWDAg/CsldSsG+9W5nU3GAab9Q7KmUubzZ0QPvVqcWq489Q9CzxZJ1wvSsRF
2i6jn9AMf+Yl8Koh0ved43PzYRe0/1bn5O/9nJLFUKkZEB0sypVA97NKUrAGRwJjSKQHE6EZXrjb
v3fo/7lU/xhkZkpwtcbRZwbZP1yqQyOLAph+hgNs56oP6U2ECd2r1zrvnnT3s0sohSnv7SE9p/Eq
+4ab0yUvo5/JI7/+hrl4+vAbhNDLcrVEEUOpanYjceGXsocXEMavQyyQ4TRpJ78vGIJYya/eplh7
DoHblt24SG83mEhfwCqWtO6/DmMqzR/vdYaqPzxT0mppbhm8V1RmrqS58BbWvguQZB5JUHFoSbnV
lfStuLqo7/4Zkf7rUU18XWA6GboJA+bnkXt6/KnoywQO4oH/MmIpFlFU20QJtht9XWw88UJxK8/4
z3IOUchLcxFD7pa1mEMjvVJYD3gWSKVT7FTiZLDbo0+GOZ+dPEmEhL2GKyJviEOGUculSorI+7hQ
3X86kz/+isVzi+Y0SE3VGk7jYISA1Q7eQ8NT+xCsZeTMR+HBIDSEQObCVXbtFl1vQGqo/aFY/IRA
KH3+8v95FYt5Bm2zSoewm3+EQR5TDZcfzatrbBSsdusLrZ5FY+rHp/5ntMUka9NIn0KRRwbZxZ6i
XtUP40OItcVT4Bir5K7ZYhjh4hyKd9W2fErRwX7rD6J/4ak/W7/UtxK0XBm7gWXHKekrLVVFFldh
+Y9dOX2hC2NcmGSfvVkNfhkTjGkNN3iufj8sqMKTjCHMeLOg3Nt6Fd+oGpGmOo+G7jO1qWD+/U/J
gPDZJMztke8uPiUXduTZBuExPXZ3xXW2Ljfz+5RW0FsOl+IxPnmFPw22+JK5msySBHG2O3iK6QL0
RHf9/nk+HQElCVQYXuMvG72ndnmkJRLOOANGLRzkqlHvfj/E0ltq3vQ0fI7/NcZiCWqV18RBqrIR
kBU0GzytgWm2wTrdTBvlZtbUN99QR/z3PtWHcRefqh+tqfICxi1dwx4copH33QHEigVfXV36VAsY
4X3V/fSUi2+VdkVTWqFiOOqm2Uk2vV0YRkQpbS/Z7c2va7Gv/jTQogCQRqXug5yBDMFJa4uGVHGM
/OAqFS8x+T5fXf+8wWWsRxqOppb6DDXvJLOOiyAEh/KV+PDL+9b8gn7zXNpiKWuV1gvjyFREu+2b
4rmRtetClQ/QO64jvb+VsOz4/cz8ZPKTACti4vxpzF+a5EltICxwTOjkZf2YWP3D70dYECPeZ8VP
QyxmRRzhqCvV2hzhnr2FOubmnknBnLykXAzGhIgHq8Yyf3KzSbtKomrVdZ2KvYpAgCa+SBd+jfLr
K+bXGFBI5rSHXzxQh9wqhFo02U8CW9y/C/Oe/Qec90nlFJ143W5/P+C8whaf9Kfx5g/wYXceszHt
IwzYnV7ai8GW1hdBZ4cUNuhkXmBOf1Za/TTWotzoaDaUIgIlhyb/oXbn9c5FZYUiWTogy5hs9Syv
E1cu9peEGfOf/MtTQteG5Ktgl/rurPPhKSuFIqeKBEZutzXuIn5OVn144aSbV/XvBplLjA+DBP1Y
9H5vGY64D7fhvtoam9mn/6I/3qdr4sPDzFPowzh5o7Y585RT+6u+kVe1na2nrXxN3pXdHjP3shfe
Z8cD8Ou/Xt+SniHiIQlIy+ubjfjFF6HGdXMVQNZwsgMeCG6O3cxqim1Aq7j5a0X8D8Cd/9/prj6s
1F/xTJRbfvvyHwiu/sN+qV7bt5eP6CZz6we6Kf2BRHYGxyknZ3UTK/yH6kr+Q1GpvPDknp1f2er+
QTeNP/B4Q4JgSuCe9GRZMT9UV/ofmMSCeUPBx8UOsfUP0PX6r9n+lyruc9HVYuGxg3GvgF4Ph1cG
P1+S+wYAhXiKlN6R++eCrErFvLOqhw8v5u8xP4p/lt4d74NgesDiNjSMd5aypN7LC3UyGEQwXq2S
GESlO4do1FUp3gx14xo4RE96gUlGKe1r+ehPjzEJxj1UGRFfIHowm4ibcpifJYlWWKc7BqSCwPK3
TfqaEceahLSJqodAua+K4cKusdiAlz9+eYALsuI1cs6PN0l8jLDaT9DsWp4AY6ByI/NSMu1nH+TD
u1oe4ZA/yraA34pcWYHWAXpaYmTR6JfOsUWp8Pdj6ZxkhmzovxThZdoGU2ppvTPjVF+JICz30lO7
CdbiG4pNa0VgB+axmUv7kQjYi3vkp8Ozz7Pdz+D6MpFHapHcoc9iSmxb5O3SMVkLt82ZFt0KQrId
3uvrbPivRQR89kGJbaGZwPUDH8X533/YnosQ8apV8OS12xzR1bvp7RweifVJ5UrflcfuqrzuiOiV
LhTxf7HkPhxA7+9cpVSCNIwonVTyn0cec+RHk89Dy2K1NiIwWePWinxH7R+KgFj64tknGdyUcSJN
zwV2E3Qj7bJJ7RBJkh5VmwFgRZLPsfpo5Mx6UiM0OqeW9Copp5nUPOfi9KLmZlnmKIm4izQ0t/Kw
ywEo9cQ/pl3+JBYyy0fCJTjdeROWBglHRUMEaDy4M0Kre3c+ka7IWxL5WolvjKh3Est0CwG3zLA9
5uh4lU4mUOyUQ5hrCOQNjWDbayM8cwPalET4w7RvO/0UZhjzBd1G84GU+2wP839t1u0jPIbq0KlB
ZctK+6pN3nWo4E9hR/EA8XY41DPzrSITkmlpSW91Bcs+LLbidBRzeid16MRzG6NW9lEWOOMUAnpg
dYgPU+rn9IubndnHa2201jVNhJBmsYFHUdXiYaJgcqzxBSqz2GURrAEMQH3S7wqrPElAm3oIzpzA
8u/IS8uKlWy+zGlJVn3fyd817UVP7vCasyuTAD7YEha0q24NYIQEK91FCZY68jdJeh0Bpgo1QgqD
zIM4FwvbnnbAllOSNlJwlUM4ni2NM7IIyViJ2gnYNliXujl3DYCqo1UQW5uQxIypwJdHOOTz4W5d
DdRiEfGronaThInbQkMfiZVOZpEBvtGd/OJ7xIzUuHeH7VUrYIsscZkSvwxpDZ+x5HV+i0p5rdfg
spK+scZ8JculG1W49vqvRfjQhYZtIcQhDWFD9A/9gOpOjbMVQTaJObmpeFBLtDJwZxILR2qVeAsY
fVnxxZTUU5QObpGazA2VVCJcbTQfxP/GyDp7HM65UB8oYmycy/NAZx9/ThsCJwlzGflconyXy1hf
F8DT2aMe3I1Du6r8t4x/L+ED20rPqSmuSjHlMWvb00u7zb922U0iBjR83zp8HwVPsjtFRGzruXV3
N4HORarotISTlbSIu+GbEeLu0mMONRZOB22+0h1J7+xqylfWZNynRuCYycmXe9sqGrg8mLCTX0as
K8Fh1crEasqsMD6lpR/35SpgvYxp7fjIjgpjcKXui05nR/s25hlkyy+e2K0GOGxDUV+LtYSr9azD
wSev/Q7hxlEFXBanp77nUCFQLUW4q/bmWoqK01A8Kam6yjVsZsxiI5gCL9TYmNIV80zrPOQSgtP2
0GAJts/DeKV4NXm8ppNid9bykyqdX2BhI9TBFSpyjA3qoUW25e2RJB8SUV1BP6QrAcVJTPZVZ95a
uEtlvrzFiVyUDgUM7K6fzUQJVCqPBR0UD/P4Ag9WJSG/NdDvSy04qFFwknBnN/CmbDGMT681I+RF
z+ypud0Jda97qsNoM4Z3Tfo8hcdAx6p58r7ksEuy4DoDFodQZVsW4WOwfIZ09nQHaMjJsNHyVSeC
diQJUGO86fACrRrMeo0YB8HINcRzHx6oDmSjOZRkg/RyjmHVafLLY4hspCqUlSaczYm+58QC1L7q
3p9J8pSUDzCq0dNBQZUbejscOcpRsOBdDjr+od1DKkuOxeTNY2Zb5tNxpbWKUWxMSnxz49M8RXp6
CDyJuJfYVT39lJrsEhVi62KaOUdvjUecj3RCZUViAeB7v8M+/izWtERYsKLQu1Vm4k33Zy3VBJfy
AYOjmt6p6W5Q2drzc0y9XgjnCs0Kut5VTaza5G1M5EVlG9n12OIrO53U9uRhDWwW4NBFtmk7sqHh
oaQD1hVJc46scA1pdB/G9d7wVKdiAiZ0hsvnybtRxZty2DWT5lRf+ilyAmRUTZ/sA2z8omhaN+EW
YSndzaqfY3bXSSzux0R14FLbloijHnRitc1WoSytLKxc1Okpwmq7KQdXnvs7JTpRQd7k5nQtVrUb
8X6LYY6OzraT/mXoDXvm+UT0g8vivpYw2vCfjGCw06x2QsJctKlwMnhTpR/ujLy/saaQ5pzpv0Z5
6gh9uu5LPl5xECNzJaE2yksAWhUH4Il85xwTGiF6QwGHw560FUzYsX7NPubrbJXQG8mwNHwZUxok
TuowrbVBdCzjENTjbsRKX7ewokqDqyo5MNddT9u2rK4RO98wozlnShzO+tYcFEwjw9tGwYzVOijq
WpYNtFjPGikxovVqYd2oDbdWMzh5BCiByiyVgm2sE1lrfQtD3M0y60rEMVbEtZXIdqUTjr3yGJeY
n+C1qpO1R8dhI2J81Gm4/eBI7qntHpt5p4EUrvYSmU63CSloJSIALSeTRY+gjmIjmF3RXESEWLEN
f5HZRet6M2dtttlVZhGTJ1iBG8CNhO220/J0V5jC9Viy0RHxHRTjkYaRPWGZ2kNt9the7HjQr1SY
934dbXoPyNbEBpZgwIo2uqru0Fm1T5X47CeRM5jeutD13YA9UadnW60lhckI7nqyp726fhEbNCzQ
4+JBXGng6qVypcaJI3DwWXSmJXmfZa9iFRE/qzgCXlU5XsV+fO9nh8CU7QBVjpG4CbHKuSHcxlpy
KNVrGXLsVIykq0hrJST+Tu1hmeXu6ONCahy9VnBDjPLqNMYu+DaiwyjKN+14nw9f5S5ZVaOIa0lC
A73jkyvwDu/rkdix1wjqcMyOPxIHLE7nQSZNmzoss1ZRdiokeTOFXwSNY4ZI00nba/ldn+JvEnwt
C4ShzaYYRISe6X0qoZlSS9sTkrU1PvATt3EbHfQ8eS2V+lwUJDS0by0pv/EkuFg87POaaoQ9soH4
EGAIz9aKwcOuScNTkYyvvoUJpzViZSrguIT3tVIlrmKNK6lvnX7y1oM4XqfKlya/1eLbrj/EpWiL
aXZUB/EkdZYbacJKor0wBNmWowBhnAETMbpV4f2GfrYjNnOvxpKjU3fK8nWFtWDRPgsESYhdyEcj
9YXcK3nU3JFI6ZTM2Qy3xTYlC7BX4S9gw0u1iZ54Fdcq2lh51Q4dSvavLfnPVVE6FbVar0zHgbNH
V8bbSJeJZe8pBujKpph6G+U5CaQrneGi9JT4B69OzzLVYiyX+wbrLXK5dlXgU9B5xENZwZpv1snq
ZkLZP4bfplS1JV/cVvCJOc3hjBz9tkHI2RGjQi9WLN2WhR+Sb1q3d6my1yvdTrxzJPa3U/Y0KpMr
jald4YmXq9NDpmlrT0xvFHGyUVQfc/guad85Nd4H7eDtxIRYv/hbzCnZys9e6b1UIPahKrmeTPjK
wA2y+LM1awQ0MCBZXFkAf8K6ktqS9FfR8dg/Le9NSa+N/JrtS+y8XdGsO0DOyjtqVbOugodpKDdZ
9nUiBKYmO9sya8fsj5LxOsZ/kqt8ZXbypdviAvV8v7kQRGzQmaFdbr2Tuj/cmVKUC+0Ue7Ss/0ax
y2+EK2Kh5dnFHtn/BcO4ZVf5l/EWmG8rWlWW46XJeOEJ0arju95b4Vp0+2LHX18y2Vsgg+/Dzc5L
wDMi+OMSfoTOGk6DFQ8An81OOZg7pDRr9XAxqGO+4C0vgJgNQmejfU0U7Xz5//AaJaWeKuDs3ukJ
TwvVg1ZNh6I8cRp6RXwdDsO6zTR7qK35GLngRrJEd/96yA+DL3pIveBFTS7wTvs9sU7Bm8AeRh81
f0B2blubgZBnh4RB/XA5lu+z2/7H515cuZMCnUoR8txjY0LQFVcEgDsxKh3MFEpdR2uw/z3ktERE
f3nYxQSakMyNhcHD4oPszl1rzEgd6zRnZkgrItJsBFIr8wJU9Bl28/ExF20lI5ZzQ0t5zKa8maaj
yn2tuL3wYACJv04hFdxvVlD86g3dm4oPehEN9MFh1dGvJSaoOgywADKXtkf59PvxPn0kVYdnTXlK
XbSALBRY1Tqs7wGLidatLIXdrtmJ3v3vR1lIc4nGAYaEivOvYean/rAwTCWYSiULBgqs5FrWCc0Z
xX2MW6QUvzRdyR3tRrKSQ4MwaZxgeUE4m0/jQS3dgmiAiCu+DynSFxVH0f8vX8ECzrcaSxebIKQb
QpZW+ZLitWJcWpyXXvOiy0NfGf1IyPNL+q3VPbb+gdCqC+/485kD6oWnOAZbS9aT4NeYN+RscuI+
xUZU2nrXs79dsK2eLwdjfv5A/xrsvdX74YOWVlqHU8NgQ5IilkkdPTcQSlzY0xZioh/z5p9hFtMz
QZLT6CqrAZBj3TnZdfSGz1NGbATtY9JIIOjsul15g7DQaVyR6/W6OqWFTQnuhGf5wiuWLz31YhoX
2jAGiMgA6678U3pSN9hK6rZ4RdwDCSfZ23gizvuQYk1t5nZQrUYIfo/RvrgFoBC3l05RedGI+ntV
/fN2FjNXGxDYAu/BSoAqVe0AiKJrXtI9sXmu5OArTZ6ftWpc8CALV2Q4fmno4Gnq/LuxrL/8ksX8
jtrc8iLpfdfq3exLGtspdtDDKrjVXghtcLS3C5P9s4JFp6mBcR1my+ay5VAF2Ld61RxBOT/6dbsJ
3cDpbGlv7QEZLp9w7/L8X472fwZctgmwoA3b3OAJw0BaY3dgyxCDy1F+iPPo0CBsTKiMPUPEHSZ0
whE4Uvmm1RSnSrMzCGk3c6jQs7RGS9y8bN00qpF/st+q/qYgzj0bSrepNdzCudoZWFNq5ariHiyN
9KH7IyJfo/3W4nxlG2nFnZ08hmC6yXp1oxHCAw9yk4sET2CUceFNz2f3Lw9uQJqnWaVhXrA89IwC
k6UiJcjZTaxNO7m1PT5ITzqA1dW4HsEDIDooj8bgVJtLPI4LY1sL/aReABFIHl+50ZuDkVQuLBl7
iMl6x2isLi4c7wsDgL93G4M2HoAuynRtsZ7KIdWCXOWOLd3NMQuw6ncApC7u4SjTu1VX2XN7PDwr
Xy6840+37g8DL5bPUKV6HDfZ/I7TU8rV4zBskVUh9HeIVaHGuTDepxuHadCWtOg8Qnf8+TjuOjkn
156NoyXH10EZ76abek0S1tY7G/tmJW8vcX8+rcA/jLio1wbrx+GkbqpdvfmrAr88zJKO89dG9GGc
xWz14zERho4Z063NfQfxlri6r+QurLobxHaXnurzMvSf4fTFBFWIgBmGiA+HSvAYoAVYYXvodkRA
c5VZSQ9kNNlEil+aqJ/eMz4MuzgWZbnIJHnk+4kFYEqvbYLAB2TP17E3RzypqwZVRar767ab0LwG
l+bPp/P1w/jzv/9w+guVVQ9lx/i1K+L3G7tBYH+VNsImXYd3yu73s/XzIuDDaItlaU1Z3ETx/LQ3
upsdi53i1BvpINkzO6c6+tsMgnAHCk5u+oqV+uTZcwiACDDxXzkJPtsPP/yaxVqtyeiCQ8yvSdPD
RP/O7x5//7yfbkOc3CJ/y4omL3v24pCaeTxDfbUrrfFdOMRXycGumcRsQIf+8F26wGVfEvPeV83H
ERdXx3ZSMzGOGbFSv5aVeBRBU3Bd2ORe5bQCr1N8rQQRC8QLjyrPf/DycPk48GIjMkZMgOlkgGpO
xbryxhufrC9vyGj8H2PN2HtqtS+TOYQqtrW4WGvGZCvKfKkGaUFRpXv6ATgYAw1UGXSPMgxfLV91
atVa1cpO7I2TH2Jj7iUXKtPPX5mEaYTMvi3jlP7zEmi7JDALk1c2k43gxpEjGGyLleBcok59yq5A
6GkBWxCTrC6nw+jVsR6ULe/oBeE6h9Jbv8Gb/eztOrt16uPkKpv42jzW69Z5P41Xnltu83W2ye98
59Les/SGfp8rJLsRZIwalO764pNVmadlYT3NF9SeWqC5nuGb8pvnjNflVbMVzzCLV2RcIEN2pGtk
WWfx9sICeWfiL6YN5BgEgBrwH1z9xcvXx0au8qLBLCP2T8HUbsNCQlqSRjbGj98RmGxE+gayip1c
CXMe+5cyeoh9/XqKg6txslYVPRrwGUNQsQeh4JKxjW2fDLjt5djfqLUJzKjfG3goxmQP62rxJBQd
aOBQ20nvn622/5pkxl6UqzuaEWt6knsDCyDFIJbQ0q9KY3RpBa+rVF3Xnkl+DUYBja8c2irdW3q6
EbAaUQ3vAXyUFpuyqyIUcdj9ebLQ2HFiWLQ401MYCfdJ2yNWatfiHEfYzWglASqlrB6yjgTxVs9y
d2qnL4JnHOVQ3HUxfmGG/z235LuCbOfc487d3Pvhc9t0NoFlLGa8febumqCR606wc4m0zQruS7TM
XZLDHThLxblB72V7rYpmXvlalV598q3hYI6dSGiMctDCfm9ODI1BnhxiWKOSrNrBnM9J8wg8Aom/
xoLqJk1B35QAFL/a9E18VdS6M2li74D/IpBRleckU5GxhSqMxNq7seL8IU91V6nbwR69ksUeF/so
pDnQ5fKXRsbtfkryGzNFzdVoD+NE31SXWoIQrLi1i7S8FRuiMEw9zJysUh5zryH3S17Tx7aHtl5Z
JFZ5empgdSLmTiDTHkmwjmij+nnm5GAhuy7aB0l/6gjdkii2cXHYTBkOVKp6biM6KoUiH6sUKVZQ
klOhOkY9fgPJvjaq/8PeeWw3rmXZ9l+qzxxwhOnCEvQiKdvhkAnBEd7j62siMu+ouIp4qazXrmxk
Q7ohkADOOXuvvYzyI5eXiA0Xn9eiZoQeGZfbTXaMMHj95v3/Wr4RFoIkm+BQ8uaxlf9qnaQPgppH
YYHBy1n1Ridfl3jGl7bmpR+UG6SEfmteNi+oXxfcHE8iiJKoK/DUkcZ8KavCAH+Tq1Qz5SKGEPG5
NarGoewvvD4qPBYAJDMi5368iiS8lN+VO3/4vlDhJGZPcGpkvLb/vtcmabvsOwmV6fJcv2IcRpph
Q4P5Ht/M0h8vDMDIKPzuTPzae/z8yv9zUe1LaQfIki7qDP+OGxVHjZrQwjWGGBlrZhLNr75mB5fp
QVq1j9fpuwJrLml+u9+/XPzLBte0bRXq88UbjCTLfWZPq+axs9BxLrzKkjbfdiDf3OKvpsqtqlVd
N3GLkRzvSeYebM0VzfwH2tYbbPbeLt3owKjx37/Jf77qz7hw9OHY5Pz9wRZiApEq4aoxfNZae5Wa
x/+fCxgyIkAJffdXTEwIm2U61SMPcdpoiCcHHCz+/RV+g91/vid46gv8D2uEr4uxbdXRGEMuUQHY
LgjNc67H65YXkmN5gJlbWIYv7L9HJH6bofy88OwaLWKOgH3yl1Vh9NWUTh2x8f062UcrcZVY7+ph
cOQ5//Lbc/+Pj+p/rvYV/xi7m2BMJVeL5R8dQpRC+c7P/WstyPfhKAf0Jl9NgZ/xpcxfUHIIVYPV
Gs49G2Bwm+mmlSQJURxPNQ1GNxI5HQcHDa5VUm4DKJq1MJ2Y658N4oD7Rf7PVfh/zOf/mluOf2Pl
kAVtdLtxKv0zvmLOqJj/xV+EZ+kfxsxphtzJ//HAeFB/EZ7lf2DiIFGtcighitFo8/+yc9D/sTSW
ZElwimiI0GY/wL8Iz/o/KKSN5Sy9pLzV/1eEZ/7Sb3vnvKEQg8GKF2GefoEaxIWQ1q1KE9Bjhhvi
q8CESNTfdJzBy6d4wDOeoATU8bP9EvbSabPtuyvd3Flw8OwDvRsHLHYbN8U5CVpGpn8OCFFy46jK
Xk7GVmgt8FUQ96l8V+m+ITwoijsWFoF++DMkJTyv5brDKgYvnL4fYM+gjLZUDx8d5UZN5sOjTM0O
dYI8a0xa5+otN7k3pWb8hL1UMrxWoJmpIyzXUeGMK92KPtMbY1l9TbNPkdnyk1V9F+8wITTm4CFE
680WwN8svXQl8YvqPXqd87tHx3Db9c3DREcDyypPiyeNdGB+Pnq9id8bBSCech8G/yrE6up1DvgO
nIWFO6893BEt/XT1x2d8fS83RlCTM15KO7nk28pRj+07eu8h3+NiRgpv33jx0qsHM8eCHPs9HExt
+U4g1+9jwkBbciNjW3aHG0EV98SFTpvFm+4R3ufoNhF0hPuNdvm8kA6dJTyNuCPNmTLXxJ0Uv0+8
SHY7zImqFYytMXgmDh2odIWY0Uswe5NtvIyW6npheKkzrBpzGflw+IgXujYejNX+Xf7s9t0nhXRd
rTo4oOfeLvaRbBOsptu9Ozj1pajAxs3sHNzrD+Vd7JKl/ZNiykzh5uBRSe4kZJjOzDKP2JvFjzmX
FSt1hfTBZGdka2HA0PgdF4LEAnM3NmLymTANgFpKRUxGgR3aiTXeLPk03rd38DRPaY91kVn7OG2I
21wczOJz4pZH1U4JvUa6k+zCi4N1I67C274QFpTLjo6/DS2dmV+gH6WeGtlT4RHIiKtCsi2rlZrd
I8CP8DLG0gtnktHu4NETQfkCAJY5oXRRoCZUNtyqJWz3IMVR0gsbQM2qpBDG8cxS4FBYGDHExWlU
/RghDeFjq2qw5B+RKyMZzYkLxLnwiCFV8hQdDG/008NkyVZxJz4ANfWdVd1lP5Ttws8PyqaUbUYx
Z8kguTu+qy8EHuqDS0zz8kWsTPmu3ubbLj5Xiou9ULIFw0kvgcXMwC1s+VihiHTyw/Cgn1W3uZfw
WtDM3I73uh1sS9lSj3kPgdK/vosOSQCxiVk1U1LjR9nT/07yHoP8rrjPomMNprpgMf2yMR7/WZH9
Kn2Yz9i/12lLA2vT5RIUQMC95ksBU/a30RDFhQyxYH4dm9VMLACe9v79Zb5KtOe9FKunOQWEoBnU
Il/qwbHGbnOSaDd6a3GuVVO10rt8l20Sb7lfPBD5TlkO7Xy+1Yf4HjFgb6nfnc+/VwB8BtAtpi04
xQIe/71YIx6DMr/H6Sbbiq7CSosYLYnWM+71pv0f9Bzzef/bvUV6SFQWcWO/ofGBjh9FZ3A96hsJ
1hXQR2xjMoZPyEZ/l/8DkPo39Pjnbf7lkvMt+AXXXHYdBsTzJWN/Uk8asi7F1lsEVmIEp/U/uSKo
yR++JiCGrM+n6Zzt8+WaitgQ0FBCuyTIFHd/65rvE7bVaRfk63kAUWXPqkfgPaTJk5qYw5w17pLo
O7KCp/6cXp1QcwrlSOybh12qLXnz+bVffMQ/Yie5wBx0s3Wz6zxhs7BR3azRqS6cOvOYqvIU4cae
e5Y79jamLByl2qV/n7RVpG6M6EUO7he30218SvuPVH4NsQ0aoMwap657xK4uhzEcrOLYqfPj060b
5/A3U3ysgVVSkwOyz9nc8x9t/jFUT6LwIOCRo3cPU+wxIG0qC29nEWWlld8OGLHAHyOWlYkWuYNL
yIONG6hQrz6WwQbvofCamKqSrts5zpWsF6Vmo8qfxfglgKXe4Vvak8zMR8hOiwDfQBM7IYzAEohg
Jnz5ypUGZyo5FvvUkQKMnqyhviRCZmJ4g9zIWBBnuIm1FeEwjp55RrxNI0ut3rIlpHCtsCKFaV5X
mnlxFIzzoBClPOCV0LUmgTTWNTSgLeA4KdbQo1u8BDFHvNNLgnooMwBKCK3fkYRL0iom+SJwfWa2
EhwVEbhs8bkMrfwKRczqHhpr+JESYf5S6ubNa9cTO9wnJvNheIqnvfGsOp3dlljTr271SiCp3Yp4
ls26z/Zyi2f1U9MTuwkT3y03iQk4tXjt5G0remOyiiTF5NTnHIKFtE5Kq8gsQXn5uA7bIj8Fi41y
c5irde5wUD32mX7E+v4nFSV18NyLbSV5vGL/0KzrhgJiqtd68YgHX/GA+cjJKHaJ4DV2xtj7PRFX
Ij6aIt4+/Ghy1fuKkXTrLU7SM2QdF4u2lQGUtQl3BCLsF6tyg++TmLm3H+Sf+9Ep/cxfDRmQBlr9
mgSRbcsOR+lTpmbtYKvHvLV9XNpYaXUmNEYHnUpu1ayVpcuA6bm4QM2ezlyaJJOLeA7vWnMungoT
3C1t34Th/obK1lgV8lZrPcHpd+hDIPM5hd88ae+Co23kdo0QZal7/QaaqdVtry+UIJ2NMO1ddJn3
VKMrnebGb1n71/uRBEZPQvNkarUtUV7OThISrFdy1KNxxQJTLFyhiGLBzncROnhxxuGp7LcShxpY
04pI4tkA2BLxoOTAfkesQhuJAUljhRnz1Xp182X87WSeYoo1FD4lp3EHNFwgshJ28LhhdterIrHz
58TNLDjkT7V8T/RhZlGS0lNJp+l5LJ15qgipOjypu9v9lVfoXy4YxJ/GryBceG5jVMt8MHW6xjME
e8nblP2cpqhogMbDbeFDpObZqLW5/Gih8Ys2pnxjd69AAH0SXkqQOtGcHwHbSnURy0MgOK20G7VN
zWQbK43ZN+eKAE1AcLyRi4O+eFTjx0HzohCdz3PXrpTW7bTtIkPFA03WHWJq1wqDjtJnSesWdpip
8Fw9APhhWUXZEltSxQvPNsrijbAZGM3ys8TFerEeBSQNFn8qeYPuz0O8UixGS3u6JK/lJ+6tF0b3
InsBObRIA97hUceXdF98YJ1JTReHz5iE552t8rXIQUQ8TRX1sCRsyEw2BXhYin202cVbNbNRL8js
stwQzcVCLjlf8YIj2MRTBUs+R8h43tvP0SmQNcEPJ8atMoPGpIWYzWrnLUCJSGmHQCHs+myjZMcs
lwknfk1i8jXZuyZzRFuSfVRPQ/rcd6+atkKmGIxOBw4qmEZ7oExGEcP0SHLgzNd3CkentupVm7dZ
sOp9QlKMqT63gwVDAXq2gfjjc5CtUNhjkyqV9NesmXbPBm9V5OEqEh/KlTUz6/a3xoIHjK11fCkf
+FLNFh9MBzoAUQVoixbwXZnGhVSmTCZN6WUWelozS9jWNl1iCet6hThO92S3OcKGDQnoIfrW2LVL
V7KUBzQSRW1fp0Nf88F58KOjohCwqng+DNTXW+RUSBeWThydboRoQ3HkxqXcwf11uVMnrMuxk6gw
vo0OKbDdYnGS5T1ak9GdxqOYuEGyTij11f6lsQOs+hLxQKfHPE/PEKpi7mHlvW3rkc9jWeLDZ2rw
owuLtRUVdhww1Wg1M569Sa0Qa7JxQQA9NbULfGxkB6RgCrfR7stZ1RVN6yk+wODLnm/xqW5JiSEU
1dEWnvCylOk1X2J8Zl4K60ogjyWrDmkanuaCKFeYuJJzvg7Ynkxd3zYyDgybmnPxhnk4lGJyTJPQ
R6JUb9Ici7ansuTwXcauuPyMK2dSViEUKUzrclN2b7ZbJFZaWRm8cMVpwwPQCu9x9zGqNLQ7bFNV
Mj1GS9hotgFmTdmzwfPVU4CX+1cdL/0HlBQhzbApbw3kAKSZwzCFVO/DNeX2RLXZ+RPOe0S4fxRu
+NHvGSlEvGuTX98hqiOx3SjouMzEicL19Rn5hyMxsDYYqNhzgGjt6jEF/qlJSE5czY35qvR4Y6Gy
EiuoHmXjEifkIZ31YlvevEw/VQF90V5ZHCdSZfPjUK2kFKmwufjg1GGaw9FgvGNDNyJFcEYmiH20
qwyfY2QJaS297iXxwkCid7R61Y+HermhesCHiC0EYaI2ulfjsSU55wzxW0zd4cps52y06OzWCPA3
OrxWXpGK6YYXsw12OifP+NKl+MF9dHCRSNRZ1RnvDMvOBh5gJ1IrVD121JgACU3OmjXD2FuEG2wX
az+VngM8rSEQZJWHu/oYe3j1cajp3MfEaSSL0ktJVtJPsmvqYciMhx4IbU/h1+B27qkGZYVTZk46
+VH/GreednNjFfgDb2mUkwYmjaflSnbBKWe4QHYHH0fX1CvgJJlXGCC5P50SQEyUmKZC4UsJQKcV
Pqj21W9d1b49ILqID/rzNJPwqtWwIfsQ8zpL53n2rmjBBtqTPOQuXtIL88jQaW3FRd/jLXULnzhT
2dBEWjevgs+a2HBb/MQlh6d5RfzBaXfS/dumf69WChP84aF6Zdk6WDFj5ydczfhEm3eS58vx8SgM
Kgt/ZArHleoCilu3VXbqOSDW/dPgoDt3FjtwGt5zpL8Lr7YFlwwtf/5Fj6miDS/OLQn9vfBGWNo6
txvveq794pMW3sk+JX/U74FaPJ7oEZ0Br6RscSdbq3iMUDysUGJEcJzXk3TRro+zqvRmxhgU5kdF
OFYY4yGLle/xp72Gdkp7CvQgW3m8NThtNTNkFEUkO+w85hjc7vZm6ZkLYjTek40gezKRxBX8jf7G
7lbALQkdIcfxAZ6FsAtVLPTJDg9yi5F4jmxNXCeo4e5q6RP5aIUzsFm/D2/TnVQ7RW1KlJ5dsu6M
vSYnrnQu5X1CETrod3GxHgxSxD0yl4ghuDWOjNzjRnioycuT4579Y2bWaRALqXZLf5j8/GaBP9kL
VLv+AjmpI6GUMhM2vsf+B/gR1paCH2k+4VEgVqmVXS3FVOFMcxCCx9ROxsdgcG2hcEqD1CIYWnqu
7eV6WHUWsJmomi1HtkrG0kaGhmUuOHEWI1niP/R81xeXqb+vUZY2sOk2gC+FaOnb4NaYi+rMQPU2
vYfSW/OW/0BS5zWiF2lvEviUBFRGqlr7alD0B01JyhksL2EwYxzjIW9mh7aY3SktTfDC+FGjQyCM
AO/6BWkjFATyYqsT/mVPeCh4ylYodwvBy5XMV5MXSfPJc0BRlSF+I2qcYwHPmNRpr2ty0qvx0HB4
C2Nm4XOj7SZknXZjqW57rHbFOnGvZr1tDxwR6OOBbtguhzdjr1+wsVZIMT0Gw/nKl+DdRtdYPSjj
z5WGnkzZ0pmoVIndST9PVt1ZMz1dMKMAnT2M2CNLmif6knbmMrfrHZogcJGNYeVPKGPXmNPKL5OV
7SO//okgmK07WQoFNQ127BTwaFZ4W65B3+4BptzOI4bDw4G7YVV2tCSmehT8fKvt9WOPN+RGXLFF
2fIJTiIpXfulx8cZlu4tZ7a8Jo0LQhQZEIOdOcXOIPOI/ZBuiLA+k5VRmLr4iUnmSQRxG60l2Xis
0v4c+VTtaKWJa1H4VOT7orkdj0q5UsB98Ii3tG32kj/KMTbfq3J6mwJ/TO6kxaYaCCSFgVVEV5f0
QrVBHzDaKd2xnz6GuK/HJ/TUSE7AFXFqrD7ZFMxxFZElJqElomh2pPA1XKlo83Grp7TQ7nANDfI7
WbkkKGADo7dwkK/RkUIRpU98S4TjdRnT1GW6beQxvrfgo3c3+XnEU09xhPfugR2pAvvKMSZ3AmoI
2dGWmwRn0ljdFIWnVe4EAKb7reZ1qJo/dc3P6lMpbpmyNwRI0cwkZ/Qz3H8Oq2Eij5vtgyIvZ4ur
dQqJzZJDj9xjcFj2Shah2z/GBsJrC3SAo1fcAGOTbtlbUvajFu+D6rEJP8P6NVx0/Fd0t5eriu7u
x7J5q0DHl/FjWLm46/IX1d6jGEwRCJUDSZS8rxrBqwx+cbDt/FmBET0rMmEcFtGAhewvbsSreoCc
RuMOlvRkRCupP5M1WQavYtVwKm2iZt0C9d1em6V5E1aJRwu0Ht3mAdvTblPavNj+gt1rfX3vtZWi
vomn4rF3b5zg2IyaZbcqF0DqJnB0VrmLBxBmUlXkq5XGRG1gUEznQEjTwl+ULjSECRVxu9KINOy9
igG9dTW8GPydgJPGq6TDUJy16K4onESx28aOjB91fhl1VJIfBdYF7HZ9wjmQbJkBazqBVebktbZg
4wFv6/tWtlt9NcO35SMHfF5hd/yWCqC3k0BanbRJWMZKCB+bIXJBYB04eGxrJ/UgEkUvIZVmt0Q0
Dd3ECV8nGG0sZ5soxvUNcfGGCmt4ZPRlL8Q1Z7MVIa/nysC0cI9DE0uAbIjojzGWJVtrQp7I+tZM
8lw/5IqtAvll6BoWOUdrKB6z3WEHyE1zt1yayZrNmP9UdSfw8BvIOPa6QL+f1fjC0Zda030tb5PW
yy9WVW8lxcnEtcpImoSDFiX7YFFY4QDr5R6PgJ1TMNaMYDh7jMy+HVgnuGCksJYEu6EuZEudAZF+
w+3XeTc6HdNFdQVa4uhv8ZUPhr8XFbodk4do5xcZPyc8R4FgWvOV+UIHw1w3y6O0gvV1MWz9jRPN
WvyY2X/z/Zf43aLdDtmDbl5NgX4L9ktmIVt2cxuUiDUIW4aA0PuZNnHTnRrRG9ii7sNkeUXT91g4
ZN9ay3ssCMSXGxDKRMjEKigOUUBaDVmKoRVQABZ7ICyRlt4KjqDa0qVbj0+T05yIbjqSNyRzoNFV
gp0D90zQ+Jo7QYSmJZM4QijE2L8rt+8g469ahRnL/BVX/ALXLuQALVGT4/trw9HcSutuO88hcp4P
Hejq5gZ3GONRJVCTudN6NjjVAOrrx/Q79sjyT8gx1DWJmZxOiPXXSfUkq+3UZUCcwJejRUvHIgFf
IIe1dJZuu0OVzfuvIynno2EA3WVHXvWZy5m9oKywxtXcQ/YPIKQbOK3WzPA/gG0AiLaOjqlkAOYu
eu22deO9zLHHqc3fZtV891XU34kw3NX/+Spfx+DImKZCafkqGSXqWror/C7cMHma3QwpE/1pQ2A0
hLjQVezrYZ4FXN3QTdBSYqKxUUzBn19Z2tmfgMVwXPqBT4gWFcGVn85jD+kAVMGXb6zmnnectaC+
9SttW/F4Wjqwb8k9fwSgf/lKX2YLBVmEcKB+AtAzstytZO8/mWF89fn7OcOAwygyFpZVvPa/vJCF
CNNuiKt5hkGlyVe0S4vexm64NewD7WGk+fxmbvKnN+/Xa34htipCWHbCDK7PLM02ICL9DHsoX9PK
dsecY6ZxUGPl1IUmDYMVucSyhKR20OarfJ7vuJxz0sFvMw1NWooasX4STECG4L8OGPSuQMKBOsRW
duUneCBacNlNHZkO6pE6nrc+TFbhQ8b2NNnyo+4raMqxYEBs7eJPooCOftJ1BJf4dbEr/dSlMnhq
0oNxRikuc3T4Ne65vSl42nu8JeLSVgFKTFQTTM5elhcFPjz24XQMj8zSvlsdDPL/9P2UJQQAPOBx
QvrCSbnmSd7jBzETcN2WCoPe43147t5JXpVlJ6NKGc3FYR4whM71QcZ1EI34hjkGqtzBBNWKze5t
pudtZgfzNwEPAPF0jandnUVqKiA2W+mCKY52AhfonyTZKreqQLpUZTN4j7FpN6dsk73SqBFToB5T
T1thcbQqdyldKif98nRlDHwvvvXesJpWwzZZG45yJlV12qe79I6QggXNhH4Dp8CtxW7phY/xnvpq
SQYEsJrV+xTbHArxPGqxY4eexhdWOTRcBsV++kbgtbDHTYHm3Kfk6qmfK68L1hk21i4bYDtahS0F
5ugNTAwcec3vZwuu63nhgQDvF971wMnZ416QsyXAt0QLidWKxR2zhD02tPeRm7iGjT/+c6qZxW6x
C1fz54BmkKUHAQJA8R4JiB2CM0lP0/O/X1Pyn7ZApn9/PeOvxLhrdEu6JuIZK17/IFiqo9zJPjNh
c2EnZvQ5CwJqsLXeWbCf89Sk5/BhgM9AXM+sy3M5q7e3+2/fvT8uddjyxIVgw/eb9nosu6BuUgnr
aveGpQ3gkT6/XA8KOhrBHnah8+3u8pPb9XVEqf1yzS/bi3YV8VVpRYXwOzN5UJ0WaDP0q22/1o75
KtAt49w7MjOnz8av3uc2I8C1BJso6tHKGjDzGs3rKXeWitPDatDsGR+aAbt51Hk7Msp3QGKvl/44
HnECKR5ypqC8mnfjrrvE78kLSBsdI2FdD7T5mpO2UDcwNyBVD1dKG6OQubfCtGqrEK9kp7vkTjkG
60H25dweNtIRd6z4WO8LF2OmHzRxIO8eoxmrdYML+jZZ9LIT3mIyC6j3emeyy7thAzMjtuUt2COc
hpYqfLkbn2v3ela36vPka5sZwxQfq037OhMyahffwRs5YJRduhscCUMpA69b0/WDNKn4jazlt44D
D6euu+aRen3aj+4MQvlL0J65GgSx2XEq2t1KnftxYiVPeCZtgXdVBzeiXeYV8CSThwTbCDbyappn
KQ6tzrHdKNHPNy53b554vJKg5RZ7zMVYF8LVWqyBLm2VnXd/NcmzhipTGWigbSIfA9GjrHYBfttt
46gulg983KdxC4b+1oB3H2dChLGu+AshkPkhoD2GdO+kD/LBWPUAWwB+u/wheLjubhfCfU3jCGCw
MXysgDxlHXwu2b+cZc9unKO4ig6aDe1on21ZvVgmziUsUPb3Psx/mqzruIFDs4NHjDT776fQlIwC
AXtEQjDGwAM2cgKYOFTOAbP8yKb37r/hs+J+8IeD4ddLflkpsDPTsum5ZFc9ZUsrua2BobTr+oYF
bcc+Maz0D2CXsXBHGdey8zX7USX30rjLRtEWXdFG8CdZ/eRchQv3lzMzer0OsKeKi1ba6pqe677Z
yHiikjYtoJy0+tyWGpPhuD9hKoGhkGjKDCOfFwToOM1l+JAe5KeRliTage3kRBOSfbemQcZqzUNo
Ybjh2bBuD7dDtWIIxDpsAXwnDH02ENgZ6G3opueXw4kIvQT4wxiEvzy+Rm8yPpsqgwLI0S8NWDLh
KVjwecqLvpvvN2Mxm78ub4WH/MQMEBOt4QmlD6M/HO4I+wCV2qRrVitTj5U8zghfFfnNSOvAETaO
LqQXQTYFEZvpqECBxAGxH4kQgIltNqwzkpNHp106+bHah+wIAHiVWbxl5/G+z7nXDUJZRV8Z0wFp
EVtI/Ehf0qk2f7dh9dD8kMNuWL0G5LEXlMfF0qO9W654Xn66X2DxdoHQ9gy1KcKJaT9v9NBBvGiL
o0pPrIkZwb0jwkB0pMq5FaBgK2y9yJtXWh++VgY1a8u20r4vkfF8RprTvpfv1P85qCL7VLbYaGQ7
YqZjhwLdlJbipeLyA6Jw0spnJ8TgrYLFwHGPmwsM2AirH5CbJjFvL9Cn4BSA6y4/JTM9hC94Ie1V
wysJDW2tmSkjfNS7xT59YvbC5Bz7Q/hggCcRun/r9pjBGQwt6R3Tq9RevjI0UZktJm/Yaq1DuvB5
dhr+aBKQLE8ke4fZP1Oi8MJ0r+MTMej35+oA5/Gt5DbW7a5fBY/DAzaJ8V7AmoKD/TBnOiSufhKZ
tZXDNu+52dlqiO18BWHrWO4DerTALgC7dDdml783PuaCQj4AZdTxoQtWSrGedCc13CFxQDV0rLpM
/QBY5wSH73JG5Jkz+fWgIwQO9+gleV2/CW5ytAFaf0Mtgx+Dv6CB2eif05PsKvfQne3BT9e6j/Ph
Ckt3LAcqwaQaG+CN0+u7uNBRnhh8MO01P9O9w2ygyrKb2P5JIvimPPl9p4FATOworrrYf/4mjmiq
grzdmFdneNe969pwr+u5HSscqHrO5AEUld6Jie5nb7cAHPn7jA0gfZ11zLvU7sn0xnqW6XRlh56G
MuebvVD87gPOhcwvJKPuGg9xXMIZW6KkMIm6sq/r2rvaFSuE15nbJuNaXb59WyHNzcXfH6KKp7BE
ggE3hhy/L8X5raQ6KgLujHYOToRRrXS7WytP/+SLf/fK/KbanF0ofrma/EU/keqRMOIYxY7v4iiy
Vk+4kNGioCyoJzPgHv8UUhivBkvdHV4HDvol7FrOYOqouc/97hPN5OM/fP+ZFMybIfDh/n7jSTIa
k0CD3TWdjfPyfVHa8ZHRZf/J3BkGLdkRUDfeO3dyoRE0/hw7M/iVq3qM+sEpMB07U2SckBEUl/I0
c1mCl2IFU/ahdak7jDXjBOil057YFOIiz4s7HFnHx5mytoBfVECgnXE6UpFmfiZo70x1vBCcRJ0w
nZdnXrw1aNLs9AJnwPpOTL/8vXCHPIgLEs4yuNj8RuBLwmzq5YIzOIKwDB9YEZzFilm6n7lLnFIf
c0wUtP1ytdzilcrLUdrNw7AWPw2n97JD6LIxyt7S0Q+oQSiqDeT/05rBnU93NNJs6vsl9E9rNxxj
P3/sV6X2zdL5KXX88gbPqgf2IXJFMGP48gZn2jAlpYrP4QwhEFnxEX02cILk4/B+PYV+4U9+gxCb
3m47s5ybw7ApPTron7OqR2J1nAZPq8jKt+l9D0a/WZ5EVh6kYyq5x2SHkNml2r1jTJcUIJOUZrKZ
bVE128ppdpNP7OwHAPApOKffBC3g7vPb66mTZjjTSQlPWRJ9+PfXU1VatQzUkoH0unWmbY/t61b3
2tyb1T8VuCF1BDAJRXh7KvQVaW0+NFBMJN0rinoN4AmKhVu/VBd8QN2ULvVS3y9hDM1V59Ub9+3r
HBTog7g5ykvgQjha67vOFpwaXNOUnxa0DOFRWotbnPvmNs7Y9NrmBjZ6gbqzk59AEgKg/qtXepFX
nCuboReZMqmTnObVnJ4CrApYPXdz76dSLcV+KxxmNqKTzEYDsNB1bw4YmqC8zRk0PoRxiEI8Qbso
HR3DkopiLzt2x6vgFzbPNoVPCJsrhrRlh8/Kp75jvkHY+IwjW+lDcqIucH5uJYydZvBqWs3Pc+5N
iLe7m5zpntInOBZ7xqvBOvC0mcVdPF7PGDwK7sLTgLdfNK8J3Gtrwa3wMvBbt1oPd6jMHB2piUeR
8T53kCX7AE6uVGGTU57xkAwcaKFWu5V3ReY0m8rpbfEhYuQtW4YXWDfm7PO5WFvxU+nNCj0oBWZx
mu0IBsOSa5eMkBdS4WamhQih8U27H13cqypPfh0hjViaPxtOLGyoTJvaBhuHbYTAWFlhTewNa8OD
m+WXF2VDqPk8KtNdOIMMN8PVTAQd33QHXhj2l9uQPOn7YT1nOsn765kq4UahZepP7Ep66Mzjct29
vWRsdcwQ4Ls6y9ZuNpRodnRMdY8RQmSJO61wWRrVvtstbBSVKUSj2GrIhsK8mBU5Pv5Nfvh/Qpz/
Ejmj/t9CnDl34PUjr/8mxOFf/EuIszRQ21B5CdI/tTYznflfQhx+RaWmI3/RRAFdHR3eXzoc+R8y
/nRQ1TkLwC4Mtpm/dDjyP346lwNwzxbmiHz+N8kDv+nT6CwN9ScOSIaroX7FAvs0vU14riyscEtT
Fpw6HzpB4jAYup4Vt+jorb8z4PuaPs+fmy+qoSXErQYfBv3LJtqoV7GNJ2wvpYjxrkgmcZ80rXvF
NFrAglkXmWJmu0VP8mDbCJ4RIk65rRmUuBMGv+JNN/VGw5/zJKHmEO4aPfGysl0vW9iSxU6J1svy
iriclqKAoKjWFW5Uu0E+9l3yOkZ4UJbQgm/wZ3Erro3rSZTVdRfor4aSsFMXHeaqsCoHneHVMRwU
J1Zz22ivnloPlARZgTctlu3LaEPoqjXFhCQKEA5wdo2kwg6nhd/BO25nh+1J9MqODRW7hhtHHFGI
I6NUCdJtRaZAQ84qk8Br6d96vCVhbPQthBoDW5KRqBCpWWuL1C0qqNQKzUi4jyMAxFC4D3BMMA6Z
fCPM2Z+gQ07C5Cjja8DCTxEgFBUQJmPZoUI/1PV08o9xByNXPSZatIlCXDBlma1dux3qzNXLp4qG
C9NqGjfBUSLmHSUiJ2m4dEV4vyzAOrC3rMLoEpWGm18XeCp1hJVraz0BZwqg3F2x99PZgKCPdYG6
NuDlDcnSVvDuropVkfJnxuwlVoq7IVMui77YoNagEZMWH+GQflIx2Ko4YjOnlGa2gOWbluEdr07i
jXXlS6X6WSUiBT/u5zJklWsOjycMGAdrlX1NJV4KZIhhyoubw/a++X0u2eLyY5AmV+dQudU3t841
6POQiOfpLTl5/XTXjNNzIV6GqfNFSNeR+tjMnJAps1ReouGtmT4yYEAs8E9Gr74Gk+b2kMISDVL0
nUC+ax+4Yju8iMDo1/ElnhM48U4OtbulHLxO9Seh7mu1hrsplKccHLjjDI9mB/wI3B0W40JWzLpu
XKmefFE+UKqbQQvPKzSciIuF18GXYHaNtV9WGHZdN2Mv4jSOlr96C6pglzTLy6RBaBcwuxqS4U5c
plsl7xa2pFPBCx1SeaHahU1/V0Nzb9UEa9O8PNWN8bJQFTuXId7K2v6alH6OoEjOVR//0UM09If/
Zu88liM3tnX9LneOHfDmDsugDKvoSZE9QXSzW/De4+nvB0p7q4iqWzjamp4IhQZqSasSmbly5crf
WCK/y+BpIswwlO92mH/fULYuI8u9V5vhcXCNR6+F1FZXi1LTVlWo77QkXJtu/F3wATSjD194T46i
f29kfeP4wSqv6k2oGD/UIb7v+KWKlu7KVP7wUioJWdrnWBqXfXpINfVWRR0gLMrf+wr+dl++qeKw
Rb3wHnM3RLDxSPaKx0LcR9VjLPVHvVduAhHB9yFLl5XSAWo1pLXb0GSmcm8cVo6/KUzzZ5kLB0FS
PrRUPBiDi0pkuWC1L422WMcuLILK0Eg7Fmq4EWIF5nevAFXYRJusLm5by7RbTbHbLAYrdquaWCt0
4TfLp+OJ7IApuNj7qOkvCdsMR8x+cMW5RUphrcr3WWSsrax8KICe9KG5yR3lGIYgEk/Onvs/yuxr
XKcxtaL3oWm6YYp8jknxXfe9LNSK6H6+pYGY3VD429Vsd/KsDubuLooaPFBMSzDk/rwEnNyPq8Kq
69xNXd4XcIlzD+qDsxnfrL3Vh78bKI/QflgkC2GfDEjTzt2Sp88IY/SRbCXq+qi9o46XyJPoBerB
jefJaJfQIteKHw22G5/f8X+rmf9DwXClmnn2fuGk5H2Pv38paMb/6M+CxpD/hZYOZoiqJRoywkfc
0P8saEzxX6qBXBnOkbDENYzk/1PRyMa/ZEM2uDQpkJHh4TNlf1Y0svgv9AFF+MB0pKkJVOnvVDSf
N7CT6ye0dJmfNtZGCKWeiw6mCDZ0UV34tt8kIuAhU//NkvvqEDsFiM6CBm6Wx0sfXK6WV9LByXKw
Hnpe3Ju5Ej1UemAdk7YEDkjqq5RmH/blQffxehAD77V1LShBfpfaqV57W0eK38VwEL+Hqhe/dEMC
kF8T8mql6Yl3YwUpEDgHX6QNTtcW8FiejuMhsU8m6MKWn7SqxgEjC0sjDcYhEgfTrZilg5P7Vo55
R5dbN7KpOAuhy4tFUYUG7yPe+no4aaSOn7ZoxoA0plCgNkTkhcTpBT8QUhRM0zK00RMXl9gO0yx1
YJPVQ0ovJRnodibxO0WlDq0oA0Ored9NBDlv9cHY5BLiw0lla2q+VJWE14NwqwXqe5pFa4QfnuUu
j5DnV2gdiFXzClX9ua/LZxPKm1HIeMHEForheNvEtbIvWvGHMxi4CAXpXlMxKIl72vNULDQ5/Ei9
CY0mXMCTL1+1Mot/iQ54eg6TdC3JoLaVCnivUEADaFT9xbHyQxPTMg8Qjjd6KjaNNzHJMzdxixF3
anw4QQ2HBPyo0PPvhXETPolWFj0LMRWq6kjWo57i6I3Ny8MQGkhCdnDHs2rkVgsUHIXZc5wMFQhJ
wQAJYHrpQvTSwfYrzD0Ei7cNRfZRUS+07k43XTgISVXum644JnWb7Qs571GFF6RVN6j591TTgm9y
KsVwenRwAi7IVXx3FPmI+jEEjJ5+UViVzkbiNRijrJB3ylIwD+LgtbamDO06lbGqz3MzfDZryVpV
fR7v006QeBKVmts0D+G3zCwec0zNX7YnyYOjCZkBmr8GuqBfU/eQd6bltaJvO35ovihZ1tqml+28
pHwpNAfoUBE4dmm2yQoPE3XfRApMoUZSf1FniYuEVzE7KUUVYuHgbJOu1e4oerkr1K7tt16zont4
LIeqZINqta1pHXCdJnOXZu8c5MShBSiIhkKRk3oHrS9/Q9LzXUmKh6AyfvaaghhdH7165bD2wIfY
TofSZ9uaztaseFVV+1vSnws1ntsBAv9ifmtpxhOQmR95OLpq5Ly2VIIKvrJu6FmIYEwFIG2+09dr
zY14iQhbOA567N7hV/eueK66CB2gHgMUZdg+rRned2at7dBEomvUVO1HWEW8Vwey+dQZgwLGWbjt
qZZbr1D2eRzKT1as9E9+5ynBUqT8PaoutXBSmijEUV+8yW1ImyiKedRw64+0zUbTJMxYkCt5r6X8
Cbu3rd5Sypd5byt6nz4j3ADlbXz0yM2jH3n499Tit9rLArv3Kiwd0GzSZcDKmeocUg8OEefxDa5z
eATFHoB4vQNdMAp9oQAhbVI8dBatkQw7NQjKu1JsolWmsorTPIvwasBvKGsSrM5yBKQTw8diprdG
aHsqLHGcBgRsFXdy5PhHR4reQzfi5c8FJVk7LpYdoeraagbSryiVHt0T3OzqEcVmVpn/5DTo41V6
vKstvVopA6/XdTayooZEW/ulzjOk1APg8JPXTod+J5td+A5eF7JUMMiHtHKl29CBh5EoRb8pvXQX
+jJWOJ4PYjvLd6ET/uhT2ViZQsytS8rYmo35LnoQ9oHuFGWARVEdvGVuiDMDqWllmi527J2p7owi
Qcy7N58Q/OeZKghwTkIs/XEoPGFrxJSjllT+8CmhV3LNZs2qwNgIcbRUrX5XGRAcUqWR7oJKLN8j
r0WlwBE/SIbNQUOM9bYJhmg1WEgeVIWafhPy2NmoSQ5tshHmXo7P9jQHwmiUqFMV0B0dj/3TckzL
C7+PxQq0oniXAGofDZMysJRmlL6oMWmojcPd9URyFhKpWxzrwKhZGi7W00PPKrrAEUCO2YrQ4yVm
/u4n8q4cfh8KYWWZsAVia84OYdL6xS4OZXRdFC3+wkbyk/5/UnT6JjYRyoCMReYXD4qGBNxII6z7
HRT4Y6rcJ3V4RL5s7bIKrg/27IQ3aB4hlSJy6FI7TZvOZSfGPfqwka2iMKEDYB2qxx5UgzunOTtO
1NfkTP2gjCW9AgDw7GRPBplLoYDiRKqoqyKB0Cne1pA6rw9n7J9NwvC4YSFOCNaUKm06nlzpjVzW
sgyGU2p7w01E8VTrJZxuOtaxnVvPtdbbQoINDDezwIxuRAnbSddZyPQ5csPgXNN+a7t0xrBg+hzG
FCuYelLbjKKJLK7J7UlAv6EVfEBg3A4hDNEwEFOEI0sfJek0/yW7qKwU/UuV4ziHSVVFwymCnZHx
4C/HB69EiBMRb7lJ74p2lOYYdrlIBzcrebJ2aVYnw8Cjq7hpAnWT85yo+jMrZSqO8DkCTg5M4UQa
bLzAfN2KUcOTXl1qmQ2r4R4PZkhbhUyvO14atMmF6CEv2ZxDT60h5wgX+JDphHTmV5yvVwUvU6Tv
sBnFVOATkXWyU4K6ydn1emZTVi2sFuRgv5PV17L/eX0hjbXC1+X6NY76dbBuyeNT1Y6Dzd9aPHBK
bKIyayXl91E7V7lcisXqkNgeqCDJ4gSAS+HvSKrI0ig1vM0KuHMgVU0fjIEEWRJ0yPWhKZ+y2dPB
0WqhxpZEg5vWJGDXhVUmyzFYG6BA4aKKBPfo9mZmR/m4L9LbpipM+kDUsbgOIugwoBYhtBGqBrF5
HPD2M7QIN6f0xaqz4MYNyvomDH1vI+jGD4xHawD6onnnJQH0RD+C3jp6LGZmsJerKl9p3QAIoNOj
x1DQzZekcSGp+FhWWQtv8PuXTs+zVeiHzUGoqIhVs7SATjWIvpig5pQMhpgvqsaeRB2vPFdObDE0
QbSneoPSq4WbBNkUxoBq2lKuAt7gwMt6MqjRPAhiZS4G5lWMwMJB22lA9lhHhCclbxGUMhBVt5Y3
qE6x9zIeY9XsqcXmqUtFu8XMSFXKb0YK3K+M2wfDrx5ytTnE/BdikDxwI/it1Ua1SRFEKOBXQRbe
6gYEOMgc0ju0TH/nKdqLqUT3vZy+dnVxxzJ7dGgMuUkWrNo0Pbp0/tSBadfD+rEDoeRG2vdEEtH7
qeRtqGko28Y3Wtve+hVsXdW9FYJs6ekJwNasBeDbqDdZ0/0wBPmtCPTKRkswX9Uq+B5VQsyv98Vs
WSYmUFmFCkUoZJM2JD2rtgFtpwQklKCNNooDQscphzcjBYDi5Pm72Sc34N91WrEpEB/FEQGzIrXD
25mUND/aIYFKhUNfk9NdHoJDVEsoaDUZjmoGff9QwyIhE97QjeaX6AmXqUF9HoCBBFGykXtQWTC/
rQij0SYNALZGuHDlOKIBJjZvqyTZO2WnL/CTGRYNHuPLMO4B2mSewNLKD0YrgjHkVkyl+lZ5ws8i
0rE3HPI3qddWWRXuuapvkh5ob1IA8EGU/742/KdGLKG6yOipmu95JNtKIcPXoM9cKE9y7a9TJClC
r7iRMujNikI3vdWFezpIj0UprBJffigp6dXYeHGzHtJOABjJ7LqnpB9usIO9DV3rRbaKrRci2KE1
zzhWLXuhGmVHEAeUhF0h5Ws5CdZVIoHLrtK1CIltSFJIjWbyUQOmifXoR5crG70Lb6LcQ4giRRY6
iLH97rhY5uV96qm/p5nyxte+MxUgZamyi+p028igESIysduOjx2wmANRfndAUElFRB8dL4Mhzh5C
SQNxXHBt8dWfFpc0zvFdWLe7otC3/fiSoub1wbfKbVArGMYLvq0GfrhqcPJ0o3aLN8JeiMv1IPhP
FjdCpcu+NSq3zEZBEcqJnb3by9XWN62lJXRbwTOg0pQ0+iPd3am9s5UHyl7FjLceOjFGER6NBiRF
p5qPuoVamZrsk05Yc1d4znIa0Gm28agEkZH1VyKOMoFRVbYqFO6iTKNfOQZvKsZfsSbvsxBDuyCT
eEfN+KxF6xeLREcoKixk2CaB/tCUUJ/1dkAOS9J2elXeBaHe7fLSQO5FiLR1OMBs9GVsqI0meE20
7sWwYNXrVfyY1+EGc8iPpOt88iU7UAjDkpwQIIIBB2KJI1P67uOQ91q4g2/XjfR7U+kQia1YQKvB
9HZ+zrNBDHIkk4f0pi/EV+5bYLxwH17khRTuK9/MjmkNyisJ+mcaJwJ+f/JB7pKbUrPe+wAxL1+n
S1nI1UGP5Z+emyZQigR8NN1qH+XBryrmkM7bcumbECmHDh8918nSo5BzZ+d3atvUTwEbem60UfP+
dxywb2JLRMtCOea58Vw39UukhfA78TFbymQHMIsxbiOdy9sUmO4MZTqB5249j3hEj/WDFRaYUPY7
sTFeipb36VZ9kkHleRGQTo2kcJf7dAC0Hvm6Lm2/q62OK3HJCdSRHCLJb7C39IQfTQJYDCtxlHkb
A70d/bXtTRPVGq1/bK3smPf4eHXIx10/Ii+dyBb1sC6NMoI0v76e/p4TiGUdebktdclOyr2Vg8aI
3Ct3HQTUNgk318NJE2TOZ2l1Go+W6OktZ9AMC61l4tWejmjDfUhjInbf/O5da5AGEII7rpzHqMDb
Nvv292NzHEm8CNPmO/csswK9tSBho++aca1vsht6THY4dghS3pz81DoUrNyiTRa5hNZTVr1f/wFj
JfW1GCGszFst1x5MoqbXraHKJTUWdboqmrio1G9K83g9gHzWVDT0UTpNVgyeodFKHf/8pGZ0BcGI
Gk2qbGEL8BQASrTKIQF1C6oTHCTvRxBpAiYcqCmADWTy4FLI3ypp5m5yfgPiZ6DiNiqaja/rkxtA
m/lDVji8NCfGTsEfF1B493B9qBeuPzrWc1x8YP/Rq54y7cyuH1y5CuhOPY1IYwySeBBc/eGNMxLP
+h2szVV2rFFbmgl9vme+hNYmeL9UCHo1igk93DlH7c0jZ66r30az9+RWtPnHvyMcc0djaGavnq+f
r3Ene1XuBzpYY9xGfmyKGw0p2JmRXZq4k4+qTXanlkZKPrghaFEeLVc1CtRoHACXD6F5Cg/1rtug
1DiTEuRLw0JGFWcBw0D02hg/98mixYzR8HgxqOGTQPnZAYE/JLZl5xtt62uL/Bi+QBN+qlc0pm6i
ffZSgTt4QTlpjrI2tW4jN/FycvJDxhv3yQ8JNblRcbtl9Bn8aSyMlgLiMkGpAq4e1F85gk4Wbui9
HN0pvvStEuGYUXb+ysz4ozFQFxEd8bZ39DUXqgdfBoremj///gyBl+N1huYJyN/prV+R/EHOPRfo
5lMFgKy+NbgZ/xh5l1SI0hJg+AZZ17m76IUV/yXqOIUnX6YXcLYVGqG2BalZpX2z8cujzOQYHsg4
59f1MV5obNCoYSIkMgdn0mSZpxZ4DS3njmZU9R5BWo7Stw7V0tb5ESHsU6jS3LK/GFGz6A5h5W1w
254MT/aNKrIcTLNf0bgTDsozMmFQFVbhTfHUScuP/K2EqQMdBiT7+vpoz1c/bRJa+ZrCEUzanqx+
bJXL0Mnd3C4yce1qP0p4ANcjnG/qrxEmy1rt+tRt+jFC2y1M/7YMvutKNPMmcR6EvQPvmUoCWJI6
nbTKiGReiFLgwe5bW6BsHWULMXq7PpLzb/U1yCQ9NX05lKGbQcRqcKjGcrp0k5npmDK4/0gCI5+c
higU7mnHwAy0FJeFvOY9SXqUwiGnnKQGHujALZos+qiF7lmQpUOfyRlNfNFaN3INiUkWkWjCrw9z
geqGzviHYtSoA3iKuqx7YEJGOD5oIJklx6GC4DfqZjUpTy9f8yb9rovJzhGxS/cTF/0bEeRjHuBd
4f/KLDg+TfWrdczvCgSiupTR5x9AUKc9+KwezOeQG0gHeMN3z3CORWdwFCLZJxt3Ag7Tthc2sDYU
9c1tg73R5E+Slx8U2fre9jLqwh1iO9dn6eJSoGhHQHX8htMVHXhqqMdaTxoFwOrjNW9ayHbVM8XU
hSYdi+EkzGRZN5neFloochoCzAWrk6PGtoBtt9bQ7llzkZslQZ7Xrl8jTtKE0mSDXCYSAys0JA8V
5egCjW0zddMo3UYdVXcS3fM3YV8J61znzaXI7zq3RNSoKX8bSvDFXSU+DWIqINfZ3auleAxkMEdt
5T4lkfx6fR6kS1kb+gM5VOSwOJOZb0urSnSe2G0sSJ8LmSu8oK0MS/V2JpLJbaPu4wZin5M/h6iS
Dp6wcQ3zsRE93IYsMCFhrkYIrQhPfe8/Xv9tF3+aAmSTnUZfzhzX0MmBovWmmA8JyiVOJ/p7sy5f
cZ8BIxY3cAxjJV1GAwyjvx9TUSgyWJpg0qfld202ZZelxLQQWlGg6SY5Pn84aA50nNHOuR7t4tc/
DTf2d0+GKKoCRlO6g5RYWL1YRrFtM+83uo3HrDfXaapDiffKx8ArdrmLxIkpviSGcKuVSrEwBgE/
8jLc9Ym+qftwpog47yxzQzipISYfv83LRIkraohILBdxdt/BZDP0ahOHcyfrhVQAHgWAqqTr+FtM
nwJqKewUZ/DRv3TWmqnQRv9QpGzmS5+f3gznryBnLO3IjGVgC42tgBKP3wIY+B1dABMquYBMoxzo
M2fdpUJR5oizgG5ZvCdpkzNbjwynaXQiVivECEzk95DFtvV7Y5ljn7Og1ThC1BFZWIX3aNqg0nh9
bV04B7/En6Q+Na2SLK35rAai9dV7jDXl9QCX5u10gJNM5zRdlMgdAWSYwwlEwPJounP5dEoPG4/a
02Hok3tUPhh+5qYh6xANXHUJJWWUwkQl+MZal5T7ApZjC/SB57DT46//eg//GndSYKq0Yro6ZvpM
M7Yd6KpOVv+WcEKJmXWbdvGx1Ivnogmfr3/UmVmbKmIYkeCbqUtYjbQaqbQR45lpmxpCnH3Ryf1f
s8q8AqhCiIW+cUeZ9htlU+8q5HSvj2UqcXIWaRzsSXbT2yaSTdqPNgSoW+pK9yF5Mm5H/SpIojcN
/Iq4nNl2c9M2SVuiGMa56hHyEy25rbbhTlqL29mhyTPLY5K4uxqkWBQQZyR6FPdQPY/WcbxaoWrw
NLeVLx2Eqmmao40H3IFpxyaOCcSrG1sZgnXuvbU6yPpa25raLlHnNPzlS5n/NNpk1sJGyORaixtb
aPXf4iTdCkX+qnYwbbUgFngAAN/eRdEvpeT1JswTXgGRL6GJvTWzZotSBi8M1ffUGF5TTce3DJ5c
HHVPgi8eXAF2jhu80XEG/C1ZyEUH8X3e6A/XV97F1ARhQ1c1DLK4NH1deDTRsDyrGULfAAkyMFow
pBVaOzNNnkubVaOXBlCALK9NT66slnse6zLCRE+1cqMCNbs+jkv1K50rwOjcmiQLn5ivA+klfEUr
p23sUZogChaJXW0/G1cH+EkPs6v60il5Gm5c9ScbFschR7YywrVL9K6XJdxgfSf9iNcoQmDmAdVr
PLEaHaPJpTxjqHBp557GnqQlJZEjJdMbFnmDkQUAuxy6PAvdK147fPMK5GbCqLSvf+CLM3jyfSdr
XXb0KM07BizWsGHkDtWD538WYZKQAq93s2icwTAUXgQeifSh+Xk9xKXm2JdVMklG4NA9GdQDSe/B
Ouib5N6yUSbWkFswNzxtbf1j95vCBeObtYx3wt5xVhRxlUXRMXdcT9Hqnyn/dBYnVU/a+05iygyX
+84hQD/uA24zV2N5mT9AqMUWFD0FXrrAcZhv7R30vXgxly4vTipNZWlsMlBXTgqTXom70Gv4HEEZ
4Hn0noAyvf7FL+UX7a8IUyPuPHB0o9XHCMYvrUNf+SgiSnw9xsXT8zTIZO8rqmd0rddTgXRou8Wj
QthIyA03H0oBUx9zJXtu+qYktT+m72RgkwQwNFaRWwoxP4+1nWWXS2RpNiP3M3+fN3K5WN2NBAqN
B2IuldMiObE6uWkkkXgPDTxcca0guQMz7D18AF340axdxG2W8m+wK69/3YszCLTMAgYPCGsKpCvR
e/HzhoEOmvtLC9AfqeHnhM2v62EuFlvaSZzJ1tRSvYvMYWhsyfLQi+zElyyU6O/IwK0aEfJaWlY3
sp+BxOzeQadUm+s/4FLpgLINHcuxV3X22NMERQ84X6b9EYu/YgMcdCt2HrlVuENQeRtI2kzAi1da
gIIciSYdBZqzX8+QdsziRaOSUtGYE2BNI+F7H63AzLLrQVq8jbbYWrcPSVToC/0Xwz0JPrn0wCRS
M3ouje2p3QGsfrIoLRCrsgTdMPUSREiEWlpfj3n5kIasTv/E5DXrrGeQZFFuJtZ404Obt0QHAXfm
NWzqPcowG2sm20sXl+5JuMmSkrG/FfuecDnOJxbQm+UIq0dI6xXlm+J27O1Hqa0ai7mnpdmBTqZW
A0MdVQaRx26a8zo++6jUBOE7/Rh77snncv47GedkLqtcTYNYNkflEcnu4YOba3dt8IAmLQGS5wso
aPO+jhfeniHTnESdHB7c+ywIs0QV9w3aXaP+tLIpbsUFgmm7f7Zwpk0Jva4N1wuIFeySZ2mFK9qT
CnFdWtb3xcvcqTizbIzJcRIV3dDrJZOXWCiIqfFNjPR05Ih3/3BQkyOk1A0rloY/BzU6Kn3q976N
ap6j39L1aBfT21+zNcU/ZkaeBoVicHa0+EJkLwXUxyreOTV+E6E/M7SLFepJsLHuOKmO21gMvTZh
ZI75VuY7WBM4890HEhZ7EpVOj9puKP/DAY6zehLTCoLWNUJmLcuwlAvf5QzbntFgQr2jMzhzKJ4v
flRgFBDQGqeFYZx7jLXDIMrdEG9YJc/G1tmN6sfB4yhj4M2BvKfrkbOBlyw8y6EYcq898zfts8wa
AiOxC3O4K0v5aKUt72p9D/TKVYsfaZQqK6nMdRDug7H3RMd6D/t6pO/46r0Aao43P/qi9dyd4OwE
G08tKJeI4hhQ5OBcfv3mQd8JQ5XlAKbr9I3mFCYdTQhnp/ZtoRr0tZ66rxVSHKC0tnHnoBWoeL+r
BkTyvBxJ9ZBUwWdq0VqX8wG3AYAc11f99JoGmUcE8Qv1TuNaCInm6w/EGtyoHZXHOiO9S9rh1UPo
14UP599CZbJzZDavxxtPlNNe2BiPOlodje5G7tsk7zcIuOdDACam0HAG0zHXkDIcfrRcxKgJeszM
mj87Z8Z4qiKh/kLNokI8+Dq+TvAGy6FNhVsnbOZ9uBfWaL51e/xUELwu2rl44/eaju8k3mcRd7LJ
SjmywgEHBM41WNcGqALlsb8zHtx73Q4enKX2fP17KmOunQb8rJA0nhqAwE8+qCkXvuiZTW53UoV5
gNV8hEF1Yw5KZyeuG2yUyLMe9LwJt4OYQTfvnMgGp4Z3cgaVvJMRhILiFKy6LgWnU0nLDCznAHZp
a4B8XyRBoD8VrVY+lJGVbyDSI78nNQdQnxC6E38jWqG/7QzJxahDFXaZQ5exrJV2dX2cY0L8Mkxs
cSmLGCQEZu5hkxO8MYVM8oTcsS3hWURk3JmrSC4GIFlxdzAMCCOTM02GQ2UWVeXYfdE+CIr30Iah
N7M6zjbbOAigSjj4apJ6xlQA/Ns0hgFqmckJWizGmt+j+BDpD0EI8rRMtte/2Vla/BpuWhMIld6z
3whXO7cG+opJgP5e9ON6kIvf7a8xTWsBzVUHWcPm1+57aLP5c9S9Xw9wdrEDkoHqHNkCgS04s9MU
5YeVkzdRCNY7uavKhzrdp1CE8doTwm/q8FCQ6kv3IGGZ2h8V8ynWXoX+2AEpvv47Ln7Nk58xfoiT
nW0NEEb0JLNsWX6TjRcJCaK/jRicDnVyRAPP7z29qHHCRZ8KG6q98ThWxeJB3s5VjNNyZxpqUvqX
nV9Ucc9XbTG8DYtfrpEelBIPomFpdM/XP93FNXLy6SY5qop1v4fEzULUsWAZ3sL8T0Pxj+7/ur/S
+z8SwamCwv9nkZi4m48+58CVvs6OKDiey1GA0gP6Ws1zqC38h6JaYPpUoCM3yv5h3txt/Ke5Psfl
sf0n8DThF23E8cnfbE2Awm1A+SOZXv98l1feXyEmqWlARV5uZXxWvPyuSl5LZe0rM/XopcxE/wLL
e1Qo6RFPFl4xhIPj1Illu9KupscmSWjhxOC1f0+qe0F/uj6gs+JwXHwoB4y4VNhGZ68Qg2xGmgYl
BFEsRAtLTKvNZxPdMEwPf0h/VxaSjsXXaOMUnuxcIUN8s5V7lt9e3Wu4UH70S3lpOYvROxohVA0h
TRyZsTPd/MNxTj6r05hWazSRZauwZ3fpfpR11l3kxlKUyeZW4nmtMxnnZEt3Si6mg4duqbU1N+Ds
N8YakcHlHyqUc9els0JuEmyyp1VXb8MkVR27am9IvKZ5TDFaKWaeRS4t/dOFMjn2I0UPAcbTU6NR
jBT991xHF0l6/IfTNEkeoZ97Mpx8xxY3+shlVFZIA97EcETtalPPnMoXt9q/1z4Xg8krdDX4lZeh
92AH1bHt30zjNlYfKhTwUvNbLLzNDO1Smv/PByTaJHcEbpG6CEQLrP1RxbB9lL9h64pIcmSjnonu
s409eEb/979b+xTckgGuEujoJHIhWbyW5XxU74Ay4sHfYwOwc5c6zglz+qPj/EyLQ24w/wklf93g
npiVbR6SvTQBtw+gWOObT2JhDYVGvhHhkrORW/v6l724Mk9ijheBk6QiDehwDQZbO/MPVvygoTei
z6SPuWFN81Y1pEInpxY9nfFtPcRRaTQymJ2p8fNc+3yTLOW10GMLg7yBN/C2y/cAAZfAxkgcES6R
G6efOc8up/+TbzdJVKLuNx2XpGBjWKh1hXvJgZshRhsLUTShoUGAqLgX+svcQmrAnXsJnfusk8yl
o/IgJj6rhXr8Q4+QTVCRmXT6rZyEN6bh3Y0qANC+DtcXzOX0fDLqSS5TE0OPLI9chvXxzr8ZbqTb
sQGJ0j5bYi49z37jSU6TXauD9sKFqfVNZOeRMevEfm3pAlZNAI8hQuaYNEFVrFHuCOfSzri5ryyp
KWWhNYe+qBzfspt8pe6BHWJpCJTb2pjYVMy1I8+emj4P+L++7Kc878ledFGmKxyNGVWPRntj7odd
tDJ3JTaEo4nVmMTnqueZ3T8lLhiJmrSmr8YblCGUhZ7H92Vm/fSiSJu5Ml5eNSZsKYVnEAN05dc8
4w6Z3mulIdg4E3+WLTejHZI7el51m1Hf+PoqvTgwGpNUZeYI457kAt5/RVhuqLn0VfCuxv1G0hNs
TL16bjdcPAZPAk1yQB9kWht0krupUEweGTVy/4w5KD35GM8nKkE6FKsGF/f8U6X1+ijHzHm2PE+C
T1KACsnfK4Q82ZTRoMAIxKRIxbf3epCLR6/FzZUWILJb095fb/UhvB0uc2hiAj2oN4hfLJrmUUrU
VeRYc0n1YkH2V7jpQ7IvBkaKkmO6AW67UfCE8x/0nRAvAIJyxvPEi6awAI3y+foo1anCBpuPumKs
5NE8Qfp68i3dwMxaxYj9Tfl7I2GsvEjAx/iL5l3+Bt0XH2OsluKNvEkO+p4/sS0Y44ts6/I6IT+h
ZKht8hWMdi66yFmqT9QkPhrRxUq9E99KbG1H87TrP/nCl/ryiyeJOBz8ItXogVG6+i9mgzhmmGzD
zty5rTqzBi4sNEJZaICYIIjO3kxzyQXC3cruBgoNrFRonNJMhAsbVoPgB78PfTaZd9mv+QG7dytD
vdDbBLhheMCKNRybqubh+ie7HAWODDOM1On0JXZIJURdhdDfBFK4A9WFdpO80lRpez3MxZnhK/07
zGRmokxrAqNz001AS14VOiy1HrLmZ66+XI9zcVpO4kySai83MFS0gKUlyPepHv8MxW6G/XlxKJgk
gENGDfjsJTdQOrQzS51FpvwyrAcgfotYvk/imbvLxYk5CTP+jNOjT9FL0TMEd1O7IJG/l8LRbLzF
f/G1TmJMdrhVDkIn6bRG4y7dqPCTnObteoS5jzWZ98DKZQjcfKxE/dV1gMRHE9DWFvsf1+NcOk0/
rSv+PSuTiZeHJoR7pbibOEAKHr/E28AWlnqxT3f9/6QBoJwfNMSjHyXqoLdpz3+dniaQeCaNZQcM
k7sNOjAw6ZK56rFhQhP56O0l9f76ED//l5OzjfcAHgNIOKg4T5GEgpDCSMgszgEpPLiqv7TU/j7G
kiHFJT0KMdNRe7uWsRbN/X1s4rSJh12j12uvq/Z5g+8t+mOR/zMr5dsSq5/Q0lZIJK+z9qPqGhQj
ZOwHhlVcZxvRQKERAf+4PFieuoul/JCH34tiZitdnjVllN3WuU2eyc+FtKZ6JymogfB2iuVjYoN+
P4zFM0Dx+QvRxT11Em6yGj3BxctDZNJ8jK8D99g6dmH9qVX6tzqWzNNfg5osRdfo/M5ooO/kRZys
dbMolo6GhEaql6giR16w0jPs1piGQ5/n912D7aZulE/ouDzKEvo15ZDhkNEm+GXF7u76KjoDG32e
6tA9YQqyV8xp090cpMT3Xdqa9d7cjJcV84CM3c383f3y5J5EGnP1SQZDFzBIHHSnPrtW4VbaYo20
w56TgmXeZXR2XOPcn0SjCw1rTgncjdigu6hvfbU/+s5HhF/MUMSLTNggD2THzc/r3/PikiITjI+s
2GxM29NZo5J0VNowXTxK4DSPYRCsh8GbaePOhJk2o8VajEo14yIUSL+89lZw75piJr+cYWk+V8Zf
Q/m8eJ58QS3rIQHGXEjgrFK2k6yrb+kyXvZ3I5Cwau6ElVStrn++y4vkJOjYwjgJWrlOlXloh29G
LL5n7p2d8dKusHwwluhLboZgPRPwQvGuiScBJ4mbtn7vaS3C6cJW3+Cu9RK9RTvcbHiTMVejbPlO
XP3XfbMvkSf7oXC7AdFx3pksbHDDm3/3zZrNaFYxM8rx//X/SLuy5bptJPpFrCIJgssr97tJsjZb
fmFZsgOu4L5+/RwqlZiiOJeZzMNUFtekL8BGo9Hd55xPd8VilavTkAWhDIoPyj3xCIYoCwStzOkg
/QWp1PkETpf42JGd4eytysSHBa5SlnZAL280UNb63xdIZr+4tsBV6iKznsSGNAWunHK/akcnCh9b
HZLTmLMwp3o8EzU+CSFkj2U6nIa+ycwAgZ8ogH/jlEoKnipqC1qrGi+b1hnL2MqL0Q7qxAvk7rYJ
J29ShJtKQNJSqcPrJEENWgonUBkmfkGbE60iP+bl3tjGVsnjwyau7igegVhVovBPyLhDMg8T9epF
t1FiSSCRpvqiP+0BYDdzNAAg8GwG4wea5B+PoMBjLeBz8xoM81L/3BZAMoLKv92rXG2fvN92Visr
hyErE2OWLGCPqciAZs5AuFvYYgauzTTZyW3nW/azg/y2trqFe3FqW6oGmTc1Bx3QrBj8pRH1W+Ds
WkiCMultzLOdY7cdpf+2qa86ANEwxKIYVNhJ/hzokFD4imby9ZP9Dhu/sq41Pl7pMEiRDwiY8/Q1
0OMlpJnD4l3Bp3ME1OJBCmXpbuYa9ggVp9JMKeRvrv+InS+pr4J2IIM2jkwoQRYgrjAynwavkfIW
lLlNhbfrpv7LrYRaCyhawKi9Ft6kNJPBTRfhoY1uAznH9mSOd6r5Ajnhf9Jx+C8X0m97qyAWF3nH
yBxYZntzlJ6t/VXM3etvbHW3cdp/W1udvdYQjSjQUbGooD30fu0qkT8Lo3fgawNfyqx7XmrePghj
e50YDgM1O8qBmKb6eOpbEgNrC9bmf7XOzetoYWz+88Ut32mFnE8NeoqlWN+oA/VSsd/xyd0Fra48
zLhlvAHWCpkEcTWIWonZDxSKneAU2b2ZSD/+jWPqAAao81sMykAf1xTNhHsGpMnf7bEYagsxmsBM
Os9fDcIZOiaPi2jvjt3cyYXV1dEDR1uulSzNwbd3mCciJgC+gXRlDpR+gzvDq477ZbU5MH8KOQCw
KTrY+lHwWDlpqNdF1BctCoEqZOwkDgq62058mlqoaCpnXX7a2dl55z7Zg/IA1CxQp0Zu/XFnqyiR
O6MfQ4Q4yYXSiRkcppvyMF3Amuf/n7ZWxx00NJrQDgWYbtvyVdSSV0zbRWZZG47QB9/aUadmrqQ/
qBS5XaMNoDxPdzrhn+BQc96NyUkA20VVgwDkarmalHNBZ1Xkabw9ykL4Wqed9jWvoToIwpAvcTk8
C2J36nOoXqJVGGlnCk5MorTghtNyK2pADgzgWwpKdmcaNK/NQILLldHZ2ar5d6w/y/J3rrbKqFli
DLoYesV4o39X5+aPa1gM1QFQpSNEDjeRzS2i7tjdM7vyvrJOpi5K8siT6/ig9fEtFAFsrqU7Zjaz
Vwlj/QoYg1TMG8+/YxGjMGwZc1Krf57nzGdHkM/Mc/bKWTiEe++eea/We4nSMYo5s2IDGPM+GlNF
DbRjtci8CBT1fATLJ6T0BtBcaukuRmwrVV7aWuddPIawgI7SmFYd50YTJKccwUnjIznOTbvdrvN8
c3xam0QllJPBTfdJTRbsJSzKOyn2ZLTPzCjqDL/pKlcC5ZKmCqcsVp/lIM3RmAEdZaFwzKnnhRnr
bWZKGd0rMe39mtXVU2LIBCzS+DVoPByZT/zMS6zaDm8AMYK4vLT3it6zt3IjCHs1HU9bwc0nboOA
FGygyayjOHhtEkN54k3Uv+vEi6TUiVAUStOdAs/WcZEXu786pUIJtq88xysTZIhKdkCn2FR2X9Fb
N8LSyMp9eWtUXdkK0MwG/WWi5EcuCxA/zWl4SkUCvvcUHK8ZzupOCNq6/ZZ2V64MyQ6ol9CEebUj
gV8X/VkTrLCoGeKkBqZybiavuOw9pufFXPPn1Usij8JEjIiQAbJFLklOoBz+k/DXASOPlRLthaFt
/0E9FHKm4iya8zEyZDRJM9DaYorogNefWRrnxi+ZPbf6wGI7i0Inw07LdntXf5tc5RRpmI4CGWsI
arL7MIhM/K19/cPtWZgXvYituGAFQABQGeBtaBOxsuJqZw2b6R+Uev/et/knLEwIjTHVSDE53glz
XQdi98jcM7yZ5/rKXt6+t57VIWcZhL10zM27gto4uJomvtdf3LyOlutZnWNoVAQ8yyuATv/nKavN
msPS1uo4Z4TyMGuxnBmcWEvQyI3dyMv57ejOxBh6dLtHILEdpX5/rdVBlrjcB30NhxhBy40adO1N
0l6w2AxSYINEYRZvHDRrP3pEOiUQuopbdGWAEFEs5Yl/mysqoRXz97GV4Qvmh3Hp3v3bO/C37XW9
lutGgJcdJlN7vOJmICSzamip4003H+S+sWb92utnbGe56/JtodcK1GFQAK9SAH6OTZp9GaXJk1o/
KG9ZvZO1fgZAIWsFE99fu/t+HhfnTYdukw6iOYxHy5CzhazRY/EG2W+geMHRZqkqpgDKAxa6v7mb
vrOwvAomtIg1bRIx45FNGjjONU8phNtclX5d38/NM74wswooFZju9YzBfSgB9XV9F0rMvm5hMwlc
WFhFERIMOXi5sBCGq0SLUyehjSMMTyQsneuW3v3t0x22MLWKJlSW+jpSkG+i3XtQUwU04JVZyr9k
CCj3XtFcEkzIysFOLrIdlBdmV4Elx/OqCVQae6DtCrzMQZf5EPiSB6Ly0VZ2GXf2PGMVVcKRRHGF
wQnPCKC5Lb+q0IyDbNT1vdxMBxZrWoWVWmsGLZMb5k0R9EXFM5Apteh20ePU73Fq77jg+8txccYm
uWpZPCGKTNSwoANgSYm6c29ubxmdcThbnLlaJ6SQIjVwmAbZ0ipIrBS3gbETLDAXgVj72f/0eWAZ
HDUYJvoYiw2lJU1BRYxI4hMdukr6mvbdZMW1cWx7iFokHZRY47ZHvzqoSkyKpbGnNjFaFnH1LNAO
c/xEjx1ouRQmShG4pVL1zCKxMdNg+DZoiU208UlKesvoyqNCk5dGGR9ZM35tNOUrBTddJOtOkrDH
sEkbi7VhbfclpN9AID/12VEvRRsPk8bWpP6xYsGpKtsvwtRWTk6NN6MXXriY3KqiYLd11FupCM2z
YGifxBzKHeCc/6OAFIXFG+NnXDQ9RJ7Ew1gBFFqXpLKrQYcAsCr8gizVfZiK6BVmf2Qi6qeiCnZY
WrT3TBHvSJWfYnqnZpGZmFmlPEtgyrUiiL0nhvAyaSoIC6ALKxal1VP+VKiQLQWLAdgxNKvWoszM
y9gR4jgHXwT0maMcol3sLCQpnl7aw6S1X1ggPUASB3CWrroVchk8BI3u9SR4EKrU7QMoMWZxyiza
BD+FAORfRvQLwmau2E13jEQQNh6n0eRUulVAi29FlVRZBihJAyA/rbIspzNEmOJjXQ/+oOfHQuye
qTQcoY412rKGx1aRRlBsTo+jUT/AUWSzDET8AJ489GD1wxeBCADVcuxtpFkt1KWLLOhtmTLgV0QB
nKi58ZikPaTWk97AKmKnA1xRYO19oPAboSsHO+bKW8+aH3iePjVic1PF0p2axF+bqOtOBVUnKDCg
5z8Co9sih8MDrD/VooanmV6+RHL50KXBRZchGTZIft4ZvwotK82eoD8/ZOhLKqkPcgUbowR3ZQS5
5ZD8gjKMX/eSD5E99KOa4KQakVO31WCpKMeUPPkFVepjG8dnqQ4A5wTnp1SEB4bBxCRSD6ThIKJO
kp8GC5+NiL8oDKi3oMLodBlh4mvyoX/kpRmoAIviERwd3+d9MpvCqB01ooVJ8vyhhnunlRqakHTx
lFZ97EiHn93194xCF7E0KhujtN+MuvipS0XrN00NWbUpdiE8JfggWYUvpHVugWIEmisRz5yghNby
9dD5iZZiLnWBvfevMLBmrjO4wSVQ/8xTM8TVCaZmQswPYzIQuhF4wEGWTTSZW5Y7qdFe+FFXKYNe
BU2v0ggTmxKIcb3B1lzid1/TAJWAwZFN+Wt2VzzXh2p3nngzhAMuT425toQRl4+BD5LZOv4tqsQZ
tEPKxqNgrrm+qZtZBCaI4V1bhMmGBrVR8KlEHqOB1YFerOuNu9A4z4Qy1y1tv0kWplYPxTEvac7k
KQT0n7jTYfJZg4d3b1dH6GrznexoO3lYWFttXdxOnOfQOUQZeLBn5ovgrvJrW0ZvS7jLd66ozQtq
YWz+jourtjLGgjXMCD1DJLd4D91EvPvGM2DWhlby2yDccck9e6sLMQBnE54tGBKSIJtOuq8tcROx
cVqgece9jGXbB397yCr5y2maQYNJizxeXrRQt3iaW9c9Y8/CvNrF7jUNbXRaQi8OSYqjQOmoG/YY
dDafN4sPtMrtiibISxajKaBPF64x06juufKU8e9h8RTuJSzbAWNhbZXkBdFEE3nEsf0LXVW8/Ymu
knzd/l/QVTvLXA97Z2oeJS0tAlfPEruY1e5P4q2i57ZKzmHYHf+v72asik25RjjtIy30Bg52xsHA
XTTucHjMO/Up8/u9k8Y6ZpBADzMuh16d/9TYTUxuiPBKE/xzdtsMTq9+ub6kzYP1+4pRVs5eQ12q
6ip8uZhOkCL7JsmAcYigyxG+ZHs+uRl6F7ZWbj8SUTBIHWKsJOM38XDTgHNhaMB3QYe90Dtv06dt
XJhauT/k1yNJLHjoSQ+9VR0ykLylrxAl9biz3/Db/GYLYyvvLys1zrIExioQiGoYg0HBF5wlcQQg
OSI+nSnX+l9DtecrO/u5BhfJM2FeYVDmjYrxrZl01E7kGv0RFEH1aheosv30+TsZWYOLQBrcFJiK
z70U2ZSaHpVcwNsCik1jYgPdadbR3FN1hPKPFkpPkyGZ2XCvDZd42Gut7fjsGnRkyJEYlDHWjXwe
r/KLQfn3bmyheyfbkE/bSRg2g/Xvr0tX9yovVMz7V4AuGPE5KyCBKe5xBO1ZmP98cR0kYTik5QQk
LJ7joII5Sbs4853jQFfXJ+SZE6mZFOYN7uig+S6BgLC2E+oobmYbtiruXHA7J4KuokqXIhcJY5z0
QfpDUn9GamcVJDfL5CTj/i6mH1W827fbaoMvkuV1292oATpjCiJZKKF1ZZxmqB0ECUVX9/erh3uH
YRVfhJHF4F+ECzYMfHiDLycZRL2/Xo/Nm8M8yyWtAgtEuZUwI6g2gOr0BkP6l9zTbuo3ivcPOq2l
K7yUu/K2O864JgdvJxD3NGo1U2/0TnfAMw06iaL5RlD+Hc+iXwj+HuXMdqL8+4itsTtNM4ay1AXc
o7UyOLE8FrUZUzAyQURuMM5t3oR+MMhAxapy+JInVXSQ0w7i5kyuH67v+WZMXdy/q9MOiqquSwp4
EatGUxrvtOQWs9Jm3Df/JqyQ+WmHpjZmN1bftlSVoDNiGnq5kbmFKrqislfR3zz1v02s74dB0Fto
IWpAQNB7vfreS9+1GrqPUXrURgVzUqlTDdQKGzCdQL8YYpw7UWD7uy5+wCpf0glvc43iAfR7MmW8
Nbx/Mpmy6bYLU/NeLGIobZKxVMYIKTXjN2rbPffAzVx3jU/yA+/P8YWNlW+EOidFABVd709SytTu
oHc4QCjdApNz3JjyY3LQze6m8kTisxoAE29Pym6797T4Dau7QuhCQVOGKfK6oBVtgciDU8l9ea6E
+mSQkllJAS1DNIX9KoxOaR6fhSIDRVCBABWm9U77fm/XV/cK9MOaGhW+CFqZohcb8SGc1Mfru759
IP8+J+urJJrUEcQNeGnKFGM69KClnpiLZrc7KrZ5WhQQV4OjQYP+0Co7jfSQtioJENLBjalaGPqw
pPvkoLiiL5xz//qqNu+PhbHV/SFJQovAPqPiGq9KQEOYeSX+ct3I5tYtjKxCDDPGsJgIYpkYPJDm
ggov5LtR8Up3QtnOYtZ196gVKqkRwcujyrnTILcntPPFXj5cX852heP3etYjhCX0oQw5Y6GnXtrn
xMfr3GEH/Y0CIcNsumNtZ/PkVUAhTT7mBeauPbA33qMW5mi9dhuEhZtoJLSvr2z+EJ9eK4uFrQJL
T8sWk30ZfNyAVlVdghsHgKfsWUwmkxKX1qmdJDvRbPPoLmzOf74ImLziKUQBkRJWUAyTY8VkOt/x
i808fWFiFR2MQo8mIsBEOJaWAtHlKpTxTOhBIPxDH/ZI5bZD48Lc/EUXK4pIzaDrDnf/E09RAmK4
HEbem3PZLnos7K0CRh5hILNM1dxL8jfVOPPya99yW2aqbUiQ9+yw5l43o5o7Rk0eWOtL4VM+vTEW
2uX4y0BX5roX7XnsKqaoo1DpQg8vylPIJT82GZJupT3UUbVj6L/stCqJBHh3ENKtPuyk8DTJGgrC
DIDiCChtMivwVXOevoZE4S48Z9tVf5tbfVhDinuKhizQOZyhBcKtotrTqNpOtZXfNlYfM1XVRMS0
6V9z83/OsUON+31qvjV3wv/eilafKmdczzMZwUUB64OR26mg7Hyj7ZDyez3zny8OQzHSIaMi+idp
Af0x1aG0d9rsyBpIUldOQxOzDh6v+9/8oz9FMQpEjDKr+OEG/WhSao0IPSpWQAG9AqHuj5C1JsSa
UBqWTFL9UuH31w1uXwjAZULwdj6Ha2aJgIoVigEqEFRQpPUKIfpe6tFDS1sP8mvPSaJkdtUGfqNE
L2ESHBu5OrV59brzKzbD3O9fsa5BKnXE4hjtJZyGxh4dZXLKE8o+wARCHDexFFsIHIz7dvZ+5Wlv
B9YVSSUXmyDkI/f6Sb3PdLR7EdOtDvpK3aQdOqk7Dlw9JUV/W2fVY5oCMltoOyXL7e/+91dYlyyF
MqGcyKBNgsT8YdCCWzZWDgr2lpqxC5BnnjB0O+2HzfOz2PLVhRmwOE1CghE8HSONXXlTGi//50ed
f8Hi/ERTlsYS3sJuyJz3hor8/j1D27Di6cByC610U/BSp5H/3UgwuHpn/ICh6dBw+Gg8pk2di6M8
t3ImF7NC0FjMLtMXiCvbmT2e9oaT3t/X65O7tLcKsHVIGq0BXM9DGYqagTHek8B47hKw5tWRw8PI
wmSYj/+dEjnwhFx8HXriDhNKOgXjLnDTZshjFAXRC50qN9O0w4DTTnpgdCbJiTBUWwMI0CqGqxf8
1KaZUxrxUYpKMyAZ2tsiMImQQM9qZ9RbB5PzzIlj7a5NBD8LjYsAAiXWxqc8inxIX9hlKljgyfIB
8LeVJDijYG5PjDqoLdvgT3gLJPT5o8iVBOVE++pGE4Dg7NtHKPF8J7RHQWGA5nkunCai7JULNx+9
y81c3SRh03LSq2XhqeFhVEcLYpSmwSdflX+FonxbV/GpSIYDqTGh2vR7IXH2/PWn1GeVwZm8EnqL
q5PB1KgWagEtYw29bYzE6r8kX0Dblmi2aCcAHOzNdm5kHWAJhpIWID2y8Uk12NAH6F0SUANw8Q8O
qmy0ZNwshIhcuEfju3HoP1haZeTKVGI0XwZNVx8ph7rxdIl710+9QrZsgHUFfwCudg1Ys48nD8lq
UwU95hIi8TKlrU0ZvwjCdy19KdLYZjqzsoyZTQOissntwULeYKI1Lh5RE9Ziu2iOBWgh0pfEeJAe
WWglan1M2shhhFqpXPlF7Qu1rauYfQl9A8zUVDZDaNPWiS9kt3kv4qMZuJrDwZGU5DZUnoMa5bek
8CtFNfvR5+1wjDtnxO0iQwEIlKhWXYmR1deTiFRTvAh64BRBfw/02J06kNoJY+mr2srfhQypft5O
XkkbwaItVBr1rgWllRTc6A1E3HNZBawgS1PQq9YtyOBCEaIXjSkFmSPVgEVOA0hoxOjUEtEPlD4w
ZS0SZ9aMg6FOtyJPIpTJ5LOA3ZtSsToHZ9I7gXjW9P4mHchXLc/9YKwtAFhdgzyO+i+DjrcK5yc5
yH6QoT5EWXzfAKCVxwDsgPcOrNymaLTnYNJQfeffc0zP+CXN/HAAGRfjrWQWNLgIHfP1WAVFRWG2
qctD7I5Sg907NUVOPSmTPGEUTmH2U28yPx8xjCSBZxK4TNtgLWQGJgQidcq+5BPgzbl4ypv8MW+H
SxM3T2LQOAxlVib3P3kDRV+NXvIm9jnhfiOFzBpU8GSXUGSSuZ0xyKGI3MmDwWnBdiVK0k+5QhO+
SVqrEEdvGMJLmZdenEq22jYmNIhNVMh+ZDr/ASJ4ByHRCdAFqHsP5HxfUIg8TflwaDhzKoH74Oy7
SXPmsoJeAqVwmlg8Q2vWFJPKr6joIdAd+JgfwAJnG8MjqJx48NyOuQWqQTsIsxsCALEWlAAEnUH9
hckm48CBRxIYQAhid18axehILHmcBv4r79RbTqTnQQoeJ+EPVbqRBi9rzyyT7Jo0dhJi0FO8CTFa
1k7dazugQj28pVCGGirRndqzxMPGFfX4IY0xMCcaHgbnL3Ge2pMQvMY8OwNXxKCMPT1r+XBRu1mW
ObcMSIaBid1pQnQiiXHhaOOGzehw8lawnyjuBxj+AsjArkVuF8EEhDfF3wOZiYOk53cxqF1IcIiG
QyZ8be6aWPOGL6V+Fm/Twpry+0QRLMA8LFEPrP47S/CrnG5G/x4r4U4P8X84CGFvVskDWONH8sD5
pSwdBkkKcARghedcOo7yYdCfOnrHtUOdXlRW2mLphnS0yPS1T8xoeIwbzEpbYWhHDTil7SLFnE5k
GrVXYSvFpzarwVL1HUAtEHSaEWg3ukK3IJ9kVrjyMfcsi2YVmOqgQPfA1hFwhPhbiRy+tILAKqnJ
X5LESSanir43uVuOZpD/ovqPUDx1sT02VskBGRoi/JQbikEsKgpmzV94dTfiPdA7jeAnICJNXpTO
TDAXRn4EDfTNgJkAl445lJoZKt9DDvJLKLPz/MbABdaYLAbN+CWID339mpeNKXbMjusAE23Mz6lm
RqGCEw8RbFa58mTTH3Xqgii/H17Db2r70nVQhu38IkHH8sLr3OxQJU3Tm+BWlEMzDt06PonaoSTP
uu6qutlqvoAnX6+9tsZxkkHhk34hw7nuC7OQHgeM0w1V5zSFR/hophIxK+lLG96pyl013SeDqeo2
DR0Jy6aYGwxMiftT7Bv1XQthSRBrNce+OUDE24pHlGwvufQ0luygdLEJbkyzLOw0xBBu5dHuNsoA
McZB025n/D3Gv4Q9AbS9q2eVhFWsLIps5omVFLSsQevOdueLt+7q5e22Sk1QZGIt73BU3rXkZDN/
ZuCZaU7KIztoXwbg4XF3P+g7INz3+t8qJ1EJNCOB15Q1RVZWZkNSSmrZIyeht+xm0g/i5FeH2ptz
6f5blZrxs/FU241qThAAMSsLPmVdv9i3JunwE9CeBgOvJKvvSdsina+VrO+qFi1WGkL4Dfy/5cmQ
76rQrBoQA1bO5BjyZPYPkbtreiMj+2B6lbZkXdMOoQLT8xRY3Jq5p3ML9NfvrwedmTmO3eH6cjdd
CfJvqMwoCrKZlSuFDCXzfjAAk++JzZIagoH/ok+mYkrvbxOrb4pui5AHTEcyxnWXCMytaw0Dx1nr
F2zcg39uFZw+WFvVS0hUhX2loVwuHiGhadW/Mry/whtixSbQ6qdy53m57S6L1a2qJ53IBjEEYAMI
n3duHysZrGE6Q4rVLg+6D1kaPXIxz74HStlqMakEqTuwbDMN/ft7f+Gn6AFIGAdgAhhcWyevTfRB
bYyIFSikmPyrfEc9YoGKzOVPpHPCS2H/C8dZmF+9HqhUUJDsC/iqYnEu2UBMkrJv123MKfSnaKCr
8Eq8Ugxt3eztDF1QQzkSXNzj5iAMd40UPVAGeanrdrY/4sLQ6uD1wG2MLYWh6TY+zHCKST1CIRB6
q/2BHyvPeFFv9jZQ3jzt4IegUJdVQRCzekCMKkZ2iQ6j2R/5c4FnKShpwD5wAw4VsB18KV6lE0pC
pvKWH+rH1OEXig/8WPrX1761x+8ynSDMlcBfuzqd0pBEcTMCbdRmJ5YiN0Hmg3TqupEtNo656gMR
mj+trE5lTIok6HWUgcG0epTgqa1Xe7FdndJTD+owU7ZHX7wnfC+Yb4U3oC9mYt6ZUnDN6aLJTd/r
aqC66lPtJMUNZkEx39VgGgl3WGNVDDfI3ozCfOJXXqtBdwXRVCZAoK8fhkEYsSGQgC0hyFTIAAiv
UR0wLHHOgsiSQ+URjy6zKPbq0htLBW082A4UvK4/088JghYTrZ7hrV3mi8L3uEh2jvzWMflgYv4J
i5Ajs1ox+vnJWwNzhE1tPVBG2/xGGsGyDhVCJLCm/Lob6TYOygezq4PSyWHGyvLdrOQC+M3dzgdi
Ahm8CQZA/oVbezfx3l6ubsUG3ZisYKBwSfq+tVgu3lIgyPYOxRxVPjnK4outjl6G2mub5O/rGp08
d1rw1bdu9YNZxgBJx70u1Pyfu2ZudQYLiedVqMCcPE2mRm5EebyIWoGEHriWvHGuH/mNuKLJeLSC
ypVASmzNfZUGggKCIWRyOsq6A5FGU+44sUpSvF03tFXY1mTQBM7KeWgx0dl9Fl4pZS01xEyD4xuv
1LgTdM2khuZVNLMTsTAn/QFAgXOcGlaEvH9KR+/6D9hIlZGsIsBooLjYoLeoy1avxUh3mzi2yyp+
azR58tt8tHQlCNz/z9jKM8HMJsbVDF5Wsocukj0AdN2QMLybpp3YuXUGlstaeWcUsqmDtqPhDvRX
iyu3THeaAdsfbrFxa4fkHWgsKlR6BR+EUOAV0hzi/UljCTTYzmnb/Eo6QW4IuR5wdK7ytFjC3EkZ
AW0gNLWt9U9KI5oE01qhvhMlt/YNTxhJgzOC8ORdfW7hjgTMdTKQOJob9UwwB5W6bc2ynY+zleZi
535bmWPLwgqkAKtxkpVZpIQf+pvJ/6uvOmsjhLtCOVunGccY4y4ilH/AzPvRHFGHOpR5aLiq4dAe
hX88PEdpD3CzecEszKzl10p5wjhoImUYrIlrf7BRK6shHQxeEfJdNszepoPdPoRH8r8PJ2kEtBB0
pvCXpPXypqqLIj3JkIo1kZWFb2p8f/3YbpX6lxbWK2vyaNSqwdD/DenA1r2yWM1aX04eQLAkzatp
DMwIW8WhfX9AF9PB8BqP2cre4mb2vfXNsjS4dsbcGFSQNuDdmqRekHSvUau7E4Jtrw0H6OkdC11+
1ITuoWDD3uTiHN2v2V5F/0SsRz2NoGKmyeiAQT3SGr7mPfJm1QzM7r7w9lpg20ePGrKsGmAZMtb5
XQ7KnZTNIfjz8Ag/7o80bF3bRMMNOvPhg8h5dfRyKJiyVuoR8VVc2ZJpqF7PTiV9ZZVyuO6l26be
2bIM4zOWWBt1vSw7qruGch+PvRnjeW4ED2BWNtEP2Alhm3ESXO8o9bwbW91kKnhRgkCtM08Vivvc
aN2uynfKSZs3DHZMRy1HI0ADrpxDEEcjHMS5NftOcRgdO5P70nGePfkHMXJrRaiigLNupmjS1ikP
7Yy6UvQy89IiBMw5DE1B/xmG1W1hVIIHiVpbKiEBT4fuNiilZ9L3oSnV/QV0sk6rdJYExaWCq8dU
FRNAMwLMk8WWaiQcRda4Notc406iJU+lIoi2mBj2VKoTCBTGI5m0ZyMnmGJq+0tBAjNT2+8hNuYx
E9CNrcvQhFDQORbKU9trZ6028lM6BDGKzKSBVjO1e4DFf6Fx+gf0bVDnImNrg8q7s4cwvk21tPQY
o8cpBGYEJI43WkdPVdLkO5nUlv+hoTZz/ikAza+nA4mu9GWfg/xI6pA86SNUnUHApwcYfAa5R9vu
mNsMykt7qzEUgUla3zf/jglmKygvba1iJFOLrpICNuMqiFsyM3H0A0DFqim7OdRG7b1X0xwW1nFx
aW/l+oB/x23d1YJbCbSxqd66kT7dAeiHacH4YMTRhcrM7fViZ1M/HQL0k9FMlkBPhpQctamPmUJZ
JDKeTxh104XURsZsivWOhTkt/LCyjxbWs+pklHuDiWLhZflNBE0CficopYXunWGkNou7nTj1OYis
7K28ZCJEkJkyFO90lOVx8AXlWNsjsLkFWuRpv4Mc/OyVK3srT6lbnpM0Gwvwqv1F0jje5v+IpPFT
WjebUomm6UCg4A01H8hFFinroZSHUCrweC07DUNFnXwZxfvrt8qnzHtlZJXmq2qISJMqmIUHW5pY
/MAEidWjlC2xPbn2z1fzytTK+WSdFDQdJ1z6KFDUFZiBEniFBe4XT2Cg+Gr9Vttzj/nzf3JHpMUo
9KDk80mYUylJ0JKO/jnqPxwwy38Yb+lRP/V+tldsng/tNVvz4Vt8ry4F7TKEjwsvAYU1un/Ennz5
gLEC1cU4vwsNtp1X/NZZM/Coliky/8/1MwZtixazc5CClWq3ZQfS/hhktGHA9FGOX6Vqbyhly1eW
9la+P+atKPfob3k52sxQ0C5UfiziwZSGYifX2YpTS0ur+DjKIQ3yeXBKpKKdDzc6Hczrfr/pjQZq
qsikcJvp0up0VTwr1HiWFSnQvrQjH8gPG0z4ELXBsOhcLtur8GyGjqXF1VGLhSmIMGM3h47eiU7I
hf3hyz9D0ezaWp21XGtTKEYjLHaYOyuPkw+S978oCzC5cn0vNWPL9RdLW+cGGtAJoFjHZo55+ChS
0MJRWr5kTAQLpISyuJBoTkHSI7oDmdkkL4UeunpS2iH6xlkpczOHDLIZZflwj1L/Nwy9RDaYk8fD
UKVvTQZOkFGUdeRfY2kbQiFagkR+1BHSXs4Vp9YMr8yK0KSVfMxyUMeAW3NiF8BNdAfYOwmcIxnm
dJIgOeEtmdsK5rpHsToJAnjx86HzqZDdSGVxTsLalZL4ET2Hp6BOv4RRwR8wjzAAiiNUoFMOjMJM
hFGp0DoORFsz8tZtRHTx5bkZTsXuXPajfI+BtwnqAy1HJ7wmwG2UdMRgTphbio7/lEIODRXgaKEQ
YW7I+KNsSicEMs7S6iC3eKDpTpVJhifI5SUaUOkU+pdYLfxM6l/L/5B2ZVty4sr2hy5rAWJ8Zci5
hqy56oVlV5VBiBkEQl9/N+7Tp9I4T9LDQz+17UikUCgUsWPvQturTbrLNWAKuDJ+gO4s8900Cq2E
HRzUhbxhGFEI6LZVph0Uu71uLP2ptClYXzTeeHGnrEun/M6t8cru4ycSk2NFRkwJ1mKnq8WNU5sv
dmPh1rbiMIvFI8TSHtvKfEzL8Upr1CPTMiWoE3bvakpgjcMGMLliBS5Mzes15E20qp5jJXvu4i7s
MU7kp3b+wpj6VKjWG7UiwAwVC0oDxXhTjMk7qcdx5fb9g6GAG5/yzqeVtjNi2niFiKHnqtShSPR7
3Yp3KmHXQoDJRgdUGPiS5tFqWnWbpe6zQZqNNoIbyWxA80Ncd2d1mInNoOJGHfHdGsWGqEAIYWDi
sQf5jkfj/qBZcicriH/U/FpQjQdGb98h5//kDp2cq/Bbd3zpLN25qlq4GCvAVMvH5EB1AkkF1Nmb
EmO3DEG+ULSt4Pmw50rqrFOAaKnlHPoyvzJq97oAm7RnctJ4ate8OIr5nMtqQGqv7Hk/fJQ9SXxJ
9RdQ2R24wCuhk2aoEGP0LYVcaZE8JF20wQAi90SW7BRbPqSycAPSp+tSky+8s3ZU8Puob9dllYRq
AhSEjdnKseYDOIuao5sOaM271a6h9TXLbXhtPOheDPoe4JciEDbxcmUk+hVYvh6SHkqXeareDlYB
zTvR69DwGaIwjXIA1wBTyWmFlbYhXQQ9gSaDXgTNi2Nb2QBX8AEPKSIgd6aQzRAD3pObdtAP7XWs
jd8SrXoCc8YNT1wrsMt8l411aBV9shGayg92PvwA/sreNIV5m+rGayow88aZmfqZMLZqZmyht7pz
k2bNTX0VlelRcLPdx2kl0dzN922aNnvdAolETZzeK3NnDKQGBixoVFVOoKfxsYmbqzaLQdRXotyY
euBV8qVBr4ngXsTBadZO+1QOGArsyEEfyx+5Eu1JAa6mKoPvZdxX9RbHUB5qix1aozlSQd4qfdgM
CduBh21Tt+nKrt9drE6ilpvEyY6xBqRVp4qQOeRAkjKI0vRBVGSrFIVndL1PqqNhHrIGPWLnNXJ7
j+v3XXKfdQgV8VMDqF5ZgsaYFz4YhXw+POvxGOCPtiMLZR97SfQyZN8IzrhjpF7UXknZ+CTTvU6/
UfJHO9U8G2A1M828qqUAQBOcNMzgqbVv95U3OhFIUKHYlGYbXaXXwsoBmTPh+IBJO1cNiX+g2rHn
MQ0jK96Y8k5PhJege2BY/AUKrRhNTOPbgib3eNt3HuCItZfKZCcMeo9JBtytHVi2EvOmrkANVprD
Gvl0CEln7A/iaB6FsYJTopu9r+fFrWaDhkDSVRyT+9E2d13prEoF2JLy4BbmLrGqwOlvnOKWJR85
a/dMPvR6daVS5QheTwB2q5BbG73vfQrRXbsdvRghs08xhZUNW4LHddSmYdJpvtRvBl34cbahSeEB
sJhccylvwUO3FvWdjdwb31+AtIzQY1qUoRGBXjK3j1Zveow9WLwOIugy4+pBJT4NHYIniBymRUVx
BteRlVsAG7AAKsHrWFF3kqitjzGLlxaloxE4SmMs/K5VLV9TS0BGtV1ZcaDGsuZoCfVJ2Ah8mX7v
WmWoO6oVQKy5BNlkszFTel1R8tq41XNX5lAexcZ6ZGz20di9RLrzYTSMBm1CH5Gc4kUJkjX1aMtv
uL0OVt69Ct18KZ1hk6rCsxsSjEAilp191cv6kDQ/OkBj3URCoxwuk+SrUQIvOMY+xT8E6tE1s4dD
YaRHlzY3rLuK1fSmHuy9Vu+rwrzj7riKRXLMG7IjSAo69ykHKDKfQBca2MyTY5eiIA7VtYy+ZAlZ
s8EKoSgaa8bGdMpt3zbh9M+x7AZX2S5BF9zGbjnpW4eR/RLSbkoD5Csgo7h1ArvG2AKYK/Qy3dWm
C3Tvu4ESjGh/qOmdGYNZTaB5N0x1ZDuwocSSssbXWsiHNHowNDhYNL2NbOs6d79ZLH+UWvkcayWQ
vVA49VzwPvs91JVjK/fb/D1NDdwtSqhDZc62DdDI6NtBS1a0Bx6LaHsnQ9qvKyGGJ3DohqBVuh1R
LC/pQDMbZV7N4Y5KEkrSelr/ojGJCb5DyjB5RrOjasaYjhr9RABGpZDQSMFp7dYr1j61osJLkHli
yIKxtL3acL1WF1ujgsDRcGXlyDTsyLOrux7wQgafMjrhCRD2EYiZOuxeF+5VVOq3tiAB100vw/kj
NvEVuSc9ng4cYOWXeIg9Lp1AoQmm87UgoR+DCe70vLwZ0zeVca8bSEjMJgS1pjdEbCuMMkjT+zqi
xxa3QT8I5Gt64E7UedwJIi6AC3O9crgnOfVBEuvnFVxc70LJ6E2TVF4GDU7geEOO8JpFqd8B6GkW
L9bI/IbQkNIK0f4KHIke0XF8G88e3k01DosuCzIA7Qyz9kDqiDobINV2fl0I7pt54YvBAfEn8zrl
vWubwJEJ4msd9ELxkhHp2KgeOL9jJVuVBQupsUJC6SvNjWGWYQRaQicCigd5G4IvFHxxkSSAKDQI
Ubd2qwNNeOcoUWBWVqDF5jaKAXdtbg0kc0JmEGZyQ83MV3FEVyOAQAYBgaCNDrKr7wmgjXbxzSlH
AEdxR3fDimIqjmefiBdeHSuhncs7AD6gUGoAK5x4RvXoDnXYA5IsM8zP4dC6BH+sKMJ0SAIRd74K
rkHH6HxS5BjeksGognjR/ICcs8eIHSY020itQiS0/aR/swq5jdxXQ2vDLFs3anll4o4yKmev1/lT
oUC2xFbu6o550rA3dl54yFrgy+0KasfohKe3WUl91kJwsjSDDptWDdVN3ZW+BLJ4xCJw0MsYZQe2
O2wEDCvU8aQFJkJHCWM8A8b63UFik0vge3i9kX3pt13rQc101+IuaqrmTaO43orhBhCHTd0NCLFJ
kMG9OLjlEus7OAj9ij+Z+bDurBRSxJ+t+4hwfkBQWkVcu6pK/WHhxfP7Ux8vbkC7dLTbgCSZei4n
T/0KubSjOihliARPHhpIqBsq+hurqg0Qr5dt/Y4lwxDDqbFZiUvQwczkEE11EwDiAZvrtsbn9Fit
A4Di/cbTN52vhY2fPS6+Wc887H6xPXvy98jguSNZ/ZMqAe4LFulVfiXuJgppFMjH70saS2de/r8Y
nL38G2STVdZP9UOl9Tkol7So9hcW9ExR6Bcb02842b0MuZwpI9hoMOb3h9DKH3QW0M/+B/VC2HLA
DGLiYgYU8VdbLDJiRUt+Pvr/sPXXH/1n6oW/mJp9lgnu1hr1oGpN8YpyaAxg//cK2i2XV+/8Bn19
0PQrThbPqiA2DgZaeGPu+lHieMJdKGstfces96QlvdKxDMUfoUGB/q5nXdBa/3ZfZuUfMDQLA++P
P4qRswJJOQaX1+xcsemXrZmVfiR1kJRU2JoepOit9ToRgBJIlsmwbV8bH0qIf5ff+GfM+NqlWf2n
AMbNKIgLFxe470EWgau2WaLaOFMPPPkqzHT96gp6rWMMiNnVGrWG+0qvC683x7WCkR2Qcy7gUS47
BZjrfrWlEDMTI+i11llyjY62B/aWojUWfHvJyCzaKYop+1rHB43UCRp7FeWPer4kcH75AEFD+dcv
yVS7drtyCucg8GjkI1+kfjof3/7cfEudBQK7SpsM3Gp/Fr01T+zHm3rb7JaL3vrS10xLehIOhqE0
Gq7gHCk/p3LK+75Ir+RQXfeYPdOj4SWL2hWSbg/CVweemde6ZEfSozYjzXWp5oGRgP0joqE51psc
pS5LiT9LYn7PRvuQGQXqzNJa2Gbt7AJh2BF6Q+gJWPM2mJNrelNPhfOvC+CvKm2dXx8NfWeL6CD/
mMUZCSpBZ1AJRsbxenIMIMG1Jdq56SzP+g44hl8mZsFFEWlUxhwOVWLMjmA8hua32fDROyD6ip8S
MFYvUquePyhfJmfhpaaNiPsYB0VYT021b9xbnS3ivqfTduG75gxm1uBmuZn/5+pE0s/XHXhwkbAb
qzSMV9BgXIjSZ93iK6vTZ77MczNzkumunhKtKS/449w4e0y9LTSLzofO/yaQ+uyOUys3axuo4q5T
+gjYgS+AjSGWnwH3dvmj9DNNInjHl6WZA+Z2rLo6ONnXhtNfZaYIRd+tI7zzMjAZ1AJluZxuJWrN
eQ0oEI8wEaHsGB5YFVP2RdztB2KsSNnjtSLxEpIrSQafU35o8TJWS/DpoJWcxZVfxm6g9K6XJ//w
sv76hpmHq5xhJH3KCBi4v6My2rq2giBjorik7zFbaHm0bpyg0CAY6RSb0ZSL6uZLyzjzeJ53Yhjl
T99AofwDKcIIGcJJLjpJV9DfVcNJ/5DybQXQ+pK3THv0+0n4Cugzb4kd2pZ2gttcVZ5b1XeaRxDW
eMwlnsYfLvvL+dj434QVEfLXgJ40mTWOIxrCfxyCPzqmGJb5C4fg/Jp+fdZsW3uumgllMIURHZ+C
oUBtPih4qKOq8JQWHDtLJ/zsOhK0+wwTUCCM5fz6bbKxWWaZ2ERi4OGMYml+MLWnyuq9ZCk3Ohf3
wavjGqBMBaZ1TmlikILl4EzCsWtBZmznfjneXd6pBQtzuhKM6mYi51MIAYQbM5UFRoIvWzibtp58
xJyVBGVlFaUG3CwYskZeB61PePo1rpVgIgL9C45+7l45NThdCSfZhKYK1qJLUa3BcOL35ROq4WBk
WXj/nXO7UyOzBGyUUKYVFKfJip9VvknSym+LXY3wUrvUV0B4srCM5+6VU4PTTp58VZvHdoyGxp9H
CqipHSaZcaSGjba9bGvJKWZXmGugSaCPMKWo162a+G1sLlwoi04xC0aSQSyyqLFHYqWteOOzsN9Q
E9QU7VZBKQgsKo77b1dwFpSymlcUMNWvFfzzZl5ewXMx4nSzZkGJyLwEIxZMQVd3zYrBTwhwieTK
rpjHeLWwmufygFNrs2uFkZFp7fQY6JoULV9r3+NkybgD8cESa/f5s2WD12DiooGP/+qFqR5rfKR4
QRmD0LwGwkh+PijTDHRdLnzVOVSWrWGiTNOAXMKw1cwNSy2latoh6023mPMEncRKbOKDuur8vloV
62Z12evPnugTczOXTPvGlExh1dqtCvxX+4C3+RpaQ9FLhSGkrFhiSjx7zE4MztZSlUPqlFPESMBs
g0b4sa3JUoVi2vr5pX+6hjNHVNqKoKSJNZxYSjH3nof6joB3zwenjuazLZgVzIBBOigE3nRjDouM
MGBKWfgJM+8k+Vg6+jA9tdFnWpuZ/WGjY6kO7jplEN+J940KhigVJA29is74Lle+4a+sALhZZ2z0
IzQXWAbUAeq3bvWQCfzGYm9ntq8WO5TNJXrOrZ1tYt1EO/UBvJa5YH7XO2Hl3thp4+fI5eSbTV8H
toOqqoeeNgZoP6B7o3aoRNbHrmF+6j6WzoMqj7VqhkMk/BI1L+G8KN1DYj704l2Xt5X13LagvSAe
7UEzqZIdmFLQQP1El2rL4szrjCv8lRw9t94CAYmagB6coRGJnlC0cZXMG7qHkbxZEWo2jXus49FT
xk3ssrVQfihl73eIhE2NYXB9x+l9DgYJxRigqFyAbNzSQA7S2XSFP4QOgj2AaRDKf6zyRP9ZDQB8
aAVq96XnjC+Nct+L0hMmImrLQ1CCgTsi93LzHhT/XkpHr6NPVXMlONTmhBkiKwafBWR8khcDk0ad
o13pNbrMxbETlq+aR9V4NkCSoug4hmj5s+I6kc9abfo2f1Hkexa9USeHDm8VZoMdJML0WglaBvlG
rJ3O0PhERyI2HnIGCm5Xx6IrQYtGe0s/eF+vuH1oMnOd94dW7YImvqZVDpakm258UtJDKT5a+k13
jpB2OMjueUygIAR+W3RdbfNTLZ8VcDCo0P4gne6X+p2LGbQuI15sDFC3+wFF7IOWv2aD4eV4XhL6
rSGZXyjrqHmK0SkcJWhcHCWQ7JVQVBt0gvPQBQBLe675hkkVry0Lv27LQIeWHZX3QxcBHfcxjPsB
OKRU3yTAXivkWUPbP6VoEav1q5o/URwmO33FJLyv1telc6Clg+3cuD0Y/vI33pEgI1ASTn2qgLA0
OWguC1vr2R54IFiyj7IbbsigzM3A7EjYA+qhDGExbPq026jVSwZ6t75pvrf9tdKUoCtwwB7i9ofc
GdZqzM07lfR2MGal8FBeWUcU4l8DUfwSxCMV5bs4iY+iHGigFo9cu6npQw14Bkranq1h3JJnoeXw
tSkqP3PBBaP2XsbBDcPrlQaUD4TIorr1GIhLIIHq2TGmagTJ/YYmvqlv+h6BBS8+roMJinplN26s
MUcH/c42n0xThnGv+q0NTiSI/RrOY4N6RhslXpXWa7UFpLgrhAeNJs+IPiFl4+uy9MbisakAEFE4
wNT3GqS2RPw09hXIwMGpVdbeCI6tCvCGtPiR8M+0+STa0Sl0D9APLyllKDmULMhd5Rhe2d+L8d4S
r5p8ldngtxJ0asa7oTxyG12xYpdGPZpL6EHhFKBrnVLFV5zMH0l8xZXOq5zPoTX9MXG3Y9GC3Av9
MMj3GjLziKKtWR5rUF+TcDnhvhAreUZha89ptoUY7jdaPySQce1zErpC21FQ3BDp3pYj8P5x/TCa
hg99ha2tKYhv4iYtip1O5A14tVa5ix/UKC+dY1cBSMPxU8EpBnBWXL6KztyZI91JCOtiErNdkxrd
UpJ0j40EiqhuAzX+kDJ5US2Qn5jaEV2xQOuUT9eoDrFVY9ZAWaVR63o9GE06MYkbuJ6QHBZBeG60
I/rcuQbpqdozc2tlWxASVsvYL9PyRjcOKYZMBwA1vK49gLPKJ2ofgjULul3tqqoVf2jA/MgPVnlX
O8RjDuYbr52M+VXLIJam3rjOi2o/Y8rjig5ukFjqugJnNuN7yrR3Jbd2FXRkEgtsjmlIKJ7KihZW
w8Fij674UdpumLq4xSAoyxS+aTu4eU2QKvCbEo3h6FunlnfTCCUrVD8BCZIZSdDivJfa4PFIBNTG
EPceUq6gyfgQrbY20teBXytjgiYm2UW4qioDLAzAlQmSrGrgP3SLYbdB2YOlGiqIJ4Ca1FcbLahI
1a5HBO24McPcKlZd/VBAaCHnUFUpr7nSe/GQ+Ll2NO1PPBVA+nOjDndJ+lE1mGat3mJIfYvx0Wbp
TokEJgkS57VyaWDV6lM0ut+T7tmkMfTjFXc3pEcA+nLAPOgPAWYKCsIbK7OP6ajjZs3GlTpkOw3E
wWUrtkxT11QKtqqjbluiMwYhcdmA/Q46brb50REtsGNRBVw17qyyQ4PcQpqg9HQ86uPwXaBFLDnZ
RtDMAvNffxsDLSHtdg1e+e9jVhxYW01dd/Fqy+bATWPfxAigWcLvO/THHSGvZKLfRUBetZUaakl7
dKP8LWOYiLHrfWI6OG4Idk7NrjrRf7Ak0uHmLdAojqQEFSRagmaoC4euvkM389rq4usYDwbZFt8b
RX9pAfJyOsSqAclj0DHlyizFg5ubvowAtTA5gIoDYhPvcwzo0+S6Y3Sn8uhIMRSFkUfnppeAofoM
ir7gK82cdyVit04Uu6gS0U0BPbmUDitb0a5EzLZqnWzTSYgnTsIew3BOS7dWZ4T4OX6vlx+KPR6N
trvWsqG4a8Zuq8VljfUpgNKzoluu8PeR9Eag4/bT62kKph31jVVVW5zhFwpUmE8JthTyOPZo39Uy
/9SsDARVQtkjaQYtU1cm/oA2dTAkfJebnZIAnDGoEJFCsY4VFdTjO3uddMZuLDBxGSm3qgVKfBWK
f6MOFExmKa9Jk2a+4TgtRvstBwirlhPuSRNyBEVZSKAOwNAYu5+aVt4ZVccO8dA+JTRPgsHst4YC
4h6WrJgbbbFsgOqKe8qaowZcpKAgxXd1ddX2CZACUbnC6gO9Qi0f85jXGmY7emlBEBECMmh+g4wr
jCq65W7sbssazmgwujGqxvCUjmyAE7ymOQmEoa8kI57pABjfQo9BLyTgN5qXQfkFQJHcAVtW8eym
oNzQvFoDjV79Y1SyqxjQnuQtJcSDkIavWpY/gt3Jrreqxv2aAKQyqHjUZPDYFNFvOLi4FvQUnB3A
lQKI4d5HoG8rTAXbN+hImpm5arH1rT2uDaSOzo8J/0VsC4xWua+BW6tswNiGESD2EGU/aEM9oBcT
FYNBzl1aHgbTWPVxudK6fCU7cqMCz1VTuR2K/jpL7nKdPUXls9Xvbbd7ypKn2mmvsT7g5NxXpbFh
rRrG43vsulsZ9SFPgRFKrt2BeCkZVxEBxzTLNyCiM9VXYG7LATNo/Y9kwA+PdOhSqtC6jH0nsz2j
BqRC0a//TzWRCuGurNa6xAhd3Faeq0KY6f86pucYJcdcwljd0gnebn7LINvS6ihcauvLL7Gz71lg
tacBRTINi/36yIQ+uM5iHakA4B6BOYIVqX81IPWrN8pCTeDsc/bL0nxmt6dSLex8rNd19cN1QdsH
3oQMafnl7zn70DuxMqsY2q5BSYbkeO06j1XqBhlrgssWztYbTizov64Yi5u8qpyswUgW+9YLdm/V
L1LP701wT0q6VAFdeCmTWcvWVCXmAqDLslbrOCCR5Ym8DJp0UwlEYvhNl1cLneizHvH1VJ5P3Ofg
dzELgV4bd9hTApbYviuAm4/wIhEPl5fydyIbdL1PnsxktpZjAeB7YeOCM6B12Xo6D2KoP0RtYIDT
PPIgILQrwP10d9ns0hfO6ok0HgqeKNNcE0NXyglSl0+g2JUcl0oCZ73xZC2n/39SSEw1yrXSQlFZ
3Zkg6/KzVQQSAxCLhsCtQx+Sdnt78P42M+xsVWfFnNzhEQdODC1MWvkguPBBVu1z/b3IlsoqS945
q+M4AJZDv1jUeBs7m56WNyUbPwyzedXTMaSsfgdHyFIFTvttPn72ebNaTilyUXUxFtWRoRHfRHTD
gBrXcWlmUGIpAqUELeaCy5ztspx66qy4oxWCVbb7s6A5AIJU+3+9JPw7b8PsA2cxWU9V5GF4ga8B
q6Rq4YF6UgZgWgroVY08oPXKJpBhGRRXS56zsJ/GLNpkUN0kQ4nzmIH2rE5BX5qApdU+uMATas4N
W+JfOW9vYiZ0dQvCn7OT2FmFoWgZorXSvZTg9rZBSijaNe/Q4JHuBNVdCN4/+7S/F+m+LM5OpKmo
ne30KSIOG58so3/LXEPuI6MNKmfcdQXbiyG66cc4sMUQdKm7H8doH3G2siCiRrI6BI0v5H0U0KKC
rlOtG8wrFJsoVqHajRqAnmzqGmlGIff6YDxcDlxnr1Dt68fPDrbKGzd1K3h+B47PvttAAzkA7bV3
2cpPqupLazQ71Uxoet0aaBj0ivWeViAdToxHLYbIeD+CJ1XU7aPb5hJMnBA2VeV3Z6w2Bm9vGiBd
GQMAfexiMHkiDfQdO72RDqhNumqgvuqYcdAkcmMIYPkBs0ORdFQftXwTF0rh2yoD4iLftPjzeN+v
KupsRIqXVEzchW/8HzfP11LOggiGvNrYSH9GZoCbDajWb5KAoSky8DWeoB4kvTFSGKF4tbm8umfR
odrJJs4iCeeZDT5v3OjMFnciNdEXNkoT9UpM0TT2UxxDqI8b7ctgs88yrx9JHIHHt8MTW7EeYiMB
HWoNFQkMi98ZrmF70kYTfVGKesnVZjEorVIjStWpq2I/yjzZy969iZrnhbWYTtv/9jRnDkjTuNqM
JcS9cP/rvuIpMgAs99f732D/AJj2tf7OHJiWWHo/lC5o4snQPGvgQSZV/czsv89HNkVxqLSALm9q
qOizFcxVJcVgI07RpMGmh1lQgnyUHJU1sOWrJdas8/eTDu4PzdG1KZj+mmmUZtFGTYr9mhTLc7A/
GXi8QfI62o+behEeedY7CJwYLQgTI++zuJ07ptkrLVpTfwqyDSwE8QNby7UCUpwcMqTD1g3Mhei9
ZHYWvLNKFxlz0QgurGyF8LKjXbLSBxFedsslM9P/P8nahi7B+7NAT5azHXUP1rC3nYUk+3fZm8k7
TlZwFmOzbshQj8Z+de88lBgqTdEo0lQcAa8Jp8kA6aVh8Rh9+3efNgt7upsC7jdiBY34arBuabsh
7PbfmZjFNw3lqDEDQce66JIgVj7BV+vr/Y/LRqbl+S1wnCzf7HBpzmDFpYnwHQ/Gs+KksU94CaUw
zLknDULkZWtLuzXPiwaDma7VYtlMzzG9CdSf6T6qEswXvouZBtODCECg5wt2z4bHr680Zo9ZZIFZ
nah4nNvDbdtqnmou0QadjxsnJvRffR20M1lTT93zSoUCidCyp7S01qntrIZGfyJOFbgFB62K020d
NI6CQSGry4u79JGzWNJ0mRBWN8ET9ObO7fUnxVUW4sbk1Re8xZjFjaSCrxQDEmonxoSKNVQ/bJRu
Ub003uJMroukXqJoXfBPYxZCIPXXpHWBj7LZoU4xuUyPOlSZ9HRJimlp9aYfchKrRlKNroWuwppZ
99FE+yTo9vL+LDr/LGaoVZQTaiV45L3ryJR6NeifnSA/gP4MfWGvONL7pTGWpeWbxZCmLTDCh8nn
tdoRL7efy+RRHZ9ttnhJn0X6nLj/LI5khNQKtbFP5Mba2RvnFqNxK2Vtbf4CncTkyBe8cM60k+Nd
DJAbCisKpzWKzbbmF3U7BGknUUTvnY++GO80F+0sDHCumyp/yfX60XLt5sbV+4VTt3DHzUXFq2qw
EzbiSAw2CBKcWw35/JC/XHadBec0Z8FFMwfNSgW2kerlfoyUlYI518smlr5jFj1sd2SidXFXS3c9
oCJfgr1RWV+2cT58gFMa5WQXUxOzMDwOHVcTAidhDiZ6USKVLz30Ii3nTomXSHfOf8+XrdmSxXoJ
JmsVtrJUyDUUU4pw5MYTGcG9+u++arZyigVNoZZhcyz+qFr3cjDWpfKWsB85GRYW8Pxx/vqoWfzl
0mWOm8FUU/S+bXReiTGkWLuGSPLCRy1ZmsVdx0q0bEzgDq36hgQMjMb7Aq0ADKj5l1dvaZ+mH3IS
d5u8ZTKfUNoZhA2cCBQe5kYUj//OyCzy6kZeU9pMX1Pc24O2Uuzb0aHhZSPnl+y/HQB75gexHmd1
zpp6jflkHrhGjLJLDcp0lWPgWuubf7RDX+ZmvuC4VM+7Sq3XbQvtI2K6UMgG9CirgHFjDg0uf9xP
Ipvfg+6XuZlDSFkLZwDaHdK1IlBDzOtvxP34xNf5Wr0Hgie6N1ZZCGbA+j59y9ZLtZTz4MuTbsHM
TyouEzoQzGNK1wMLjie3aUCgk2OCtGjcgm/bB6Lm8jcvbejMaxI1cbXcgMnB3LvZYYJ6xRQ0Gd0i
xv787fm1uLNrOta0rnJEMxHMTkXRvzN/cXZuCQT+fzaq5sSd0IWRiWUXaFStu22jgqrLXLnPpMd0
KzSAVmCluO+u9CC/mURM4ht3N24r4Y37pdTk/MH/7+9wZiXSOM4UaWZxg97+Y6eSR6eRKBNqC9fa
2ZsTsDti2uD8Bgb01/DSayIqUKaAXhXhq4FcY/p+Ia07+x0nFmZ7x4dEKIDCoFEGcFPShI76KbKF
p+D51PHEyCy9SsyiyCKIiKAGEh2jdeJre7F5h6RHaKyanYL62j9w/S9783casdREKklfr7m2GTV7
ZZU8NKHXhhbMx2VL5xGzJ6ZmSUGOunFrAgr10x/t7h6V2EDc/eTb5lu6AkPkgsFpQ36LZCcG9V9d
onNzXatZ0ayLeqvvpoJSEvTAq3wW982mC+lr/KCsdW+S5F6MYgvOYszuCCOtwV46TbRbj2I1hiA7
Am4MBB5Q5POA4wjBsJIH6nf73/no/N2WMc6akYG/DmSb1y6go5gQ2StsiWN8yU3nr7XRyFifjtXk
phjW2QGFD7aOPVB2KKD1d+IxDv62TshU/jFAbAt2bJQI56zHAGzUKtgXp5v9I1OOHNBEZr8teMzZ
8HxiZHb38GiQBsgvJxcdQ2in7sApZ0DKNN2P+0VOubMuYqLqDFJ4BwM7s/PQdIBv9aPWYIB5rwGZ
ltRx2JbKwik4GxdPrMwOQZ91NfizcJ2Pcb6GWuJG4Qvl4bO354mFmauD4K7QWcmbdaztHBlBhKNb
lRCMdnnxfnl/lixN33qSQsaKkmK0eNqesvExf+SBIniVQMxROE//ztK0dyeWGriaC4gRaIeNMqws
G+Rcqa+hD53panjZ1PmE52T9pq8+saWiVVjYY4X8LtRWmH37YwRJ+DL8zwjS0uT80jLOrkoQi/Oe
mAgSkFmEUOjg2eaLnhTAMz1c/rQlQ7Mb8/9Ju7IlSXFk+0WYAQIkXtlij9wrs/IFy6wFsSN2+Pp7
qL4zGUnSQc+MzdiY9VRbeUi4XC53P+e0o6z6JXQiN3H9ltceaX8O/L4zVvxvzcNnV2ZfgxF9CCU8
aJvOCo13NV7heF8x8KUMAZIWLW1SscniVzSiQAUWedc3avlu/PCBeXFBrhuocptpCR+oj6qNyX/c
VcaRblQnflijZl5ul19Ym8WEAQPFIKXDgrRX5KEAr3uNsCBnaWPMkG5APwZmJptDnGKzssy1nZyF
ioorkgkGcbEBkRPGHUCUiSyA6WDLx/iyb3EQMj1wN6zsFbvT3/slEwAgkk46ZdBhmrmIkWcQcs4R
OCZhuznKb7r/1+CsymLu8WHxz0jGxaFWMN3cDmqa4iaZ+nQv4l24oxdifPIYoALughLK1TULE+55
Zv1XWcCF8dnNYmZD0xdyB4el92MBYiJ2T9jas/Srfth0I19YmXlR77e06ge8L1rP2Esv6Vb0NjW9
HPpI1ZNk11YDHWftgFeGHd8CMpPvQKezrlq4HGT+/W3/hNeLnTaSSoSRJuXgW2YHkLblVirql3hM
vtcYAbzuSMv++2Fr+vMLW0DOZbnBR7FhevkQMiRxSa30K8FgOS9gJvYWYlr6nMYfmnO51A7IdKLi
ZfRfCBRPMGN6fSFrNmaRORk6aCtMEOiIT3gAh6OyYPgv140st0r0j5XMj11vZnFG0CqJgCqUgTUJ
+QshJ4bRXf0mkV+lcOtD+zWvnv83w/Mn5ziqxliPyL4nHu7/z+N6W7H/UR73N8H738uci7yVQms1
P8YHm6ILlH1j13cASOkc1YPcibkqpLW2r2x28vIAN5DRY3lTo/wvdqe/yD3+AbvT9Dr/Gjo/FjcL
2bRXqCSm8irLv/Wg3fQxsWzWD0S5AbwCUDWvixXbDB6uf8EpBblmdXbQtNHEpP80lBoMr9oIPtWj
H+xKRXYivsYtsjxeglkqRnWiocM8W2GlShh+mGqG0+cLTSf7AeKDwTV9K3F8Z1Nj4sYzNxoGyJ3E
XrsoFg/ihfHZQstIbnJo1cN4iyn97pa2OcZI15qWi9uJ8rRKdCjGGHMPbQIzy8wQUyPch6RGpXop
HZ0McsmVD4rGtSbG8po+rM3cMyzVFGyJsKYGsWMSzS6z3AaFzn8TwxAhZYhG4iJSZ7fcOPCkLyaU
timfNYh1lODKq8GLeN0TF0M+dCMhpaXLJpuzHNSm7APWNOEVlPQBI3YZmCh55/xPRuZEB6pWQZyu
Rmkpr5JXlrNdUZkrwXjxo5gGhofB0QPd1OnPL64uqScF2hTIMJusgYh0Zg0EMEbAe66vZLEyoOGL
4Lviv7IyueKFnT4FT1Dej/lGyqxA2ENiDacE/c/onaFNV1rx99iJb6rtdbNLScCl1dl9JlXU74KO
phudA+RR6x5IfaFiDkxkDzn767aWdvLS1uxWG01NG1k15Ajt4c1I6VYl9QOTtc11M2s7OWecz1pV
Vs2yyhHlAbkB1TkQ5q3dugDQQYgnsrgr7djK2v58nnngvVjc/FCxoB/7CXUAPoz4LH/DGxug4q2P
KgjoOh/j3egKDxyz62ncIovPpeVZ1AALUiKF8Zj9KY3HB0AmTdlSnyKnfq7uqGyNW8mWf063OLCV
p2ifnaTH7hA/6DZIf17l0FsT2lKXoublL5pdDKCtDQMmsBfjj0m3tZDvU/tHu8swtdV4PcaJsf+u
YqdOikI65uK32QY84jaUnW5X64krDv6n2H9xrBTRmY3MBlzwyGj4C0qZzKJu/IRat5M7xaQjy5+k
27Xa/WKSf7kHs7BBB78cU/BB4x2Dh2Jxy3/gqZg5eLqNuyF28j1A1xwTB271FG9A7vqTb+m3UgHW
dsPc6wdiKRJrUCJTTYjGQNp29lNMOlIQf0D0CfJXtpkBypl+u25BX/7iHyamr3Cxy2pdgpKeIngB
xS4/VXkagvtXOCKoHWF0nhklx7FtDwXgiBYagLe8MR6UGhiFInW6UTpzVT6Cc5hb6ljuG2hB2pXW
U1fTighYqlbYUopuGomemtp8AsE4uGZJ5UFpyg104y2VBIaWpIMRAyXVjgn4w1u0Yv0WROBA23eM
hFYIqmslCwNLCfsKiN/xXa0g85iEoFKPTQC0S7bpcxmcF0nltWl84PKYWUVc9pYfAeZpEb++baG3
AhmDXN4yWe8czJsNFpMR1KxBiu6v7+lieevys80uBIn5YUUy7GnlanvZxelRPRNjw71b3RrP0a/+
+3WDa99wdhUEbdVRPG+yDXi0f6QA9NZ1sy+q8qGPp6nqsehXYuYU77+GzA+nmd0HXUVFkERyBiYQ
ACv24aZ2OWA4a7Sxaxs5TxJYbAa6GtNsY8QlKMsb/RwMTQatDuOmGmsXA6bRPUjzzRPpu7vCBI9k
PmyKIXhnevx+fY8XnzwXH3VOm6RW9dD3oz/1MUeM6kIUA+wYNii/d+0GXr0Whv7mLvz3Hpuzy0GG
iohvhsiNy8Y29kB8gv9iCxknYILKffgz99ZbOMsR98PkLPprgRKwbFTBkENbYMPbwdxXY2dBPCMG
+bucrHjR6hJnLwEgbTO/YjzDMySGzt5oY17SVbbGTjhBcQNJPWe9+7f4krz8jrOY6mchkJbJOF33
HzzBf/E2mSsp2kr4NmextdUwRd5SKd2ETQ8mh/4oVHPl6K8ekVmsCYuGRP7Yg34H0mXl9/C1PEBN
Z5M7oWe8Q3zLun4MVk6+OQs1YePnYJXvpyJfsCXbett5fCtvV8umKyHNnEUYysJRIz5co3L5LfmR
tFa4FdBU/dGZVoZHj4sOlZW96pG1JkR+/RCA6e3zhdgBVlGbFc8nxO1rJQLd6X0fBGJIAjAdsaZl
Nnnb30dSPB4+WysUCpGhBlcFESdFf6NVbRlo2F7/aNf9UJNnoaQJjVbWB6TvtIrux0TfBjk4NK7b
WKywayCwkiFkMZE6zlcCAaCuQcDepIDrn1U3dOPOBdkAPQECrthT09l05NYTK1MQi56ioZABuVGA
KOavVTOl3RCqyJEKyImp4qz3qmVGqRMluwJ6oCurnFbx5Xt9WJvfSAXzc0WXuxwhi75ArAflkhpk
TeBBaTdrL7xF/BHETf+1tPmV08qVogzTFUAseV/s0m8lXkSqAa6o1IZOxU2ESVCb7/W1iYzJH64t
cuYvxOyqRu4RUzobn9DJnFhYYKawEFa88OF/Nje7diDrPUTogE83K3g/QBjR7XzHtPMdhFuag+Ss
vfgWj8PFts6uHV/malWlTb4xMkjjlD1yymglcV881hcmZpcMpzhtWYITl5nvZdN4MrDsDUaNVrxx
2plrH2p2wQxFo0hVh9kq7WRs6ltlG9vZVsNpA0mKBf5x57q9Pz25a/Zml02SpIFhUJFv/IZz2/BH
0y6VvP+uQdQDPHp4oORtUTkswmO2N24gz7vDVKxbqtQBc3lnyRIDfQTfMUO6GcH9gql+qw6gQ98r
W9LFhzo0DimFgIsqWqcWFP3n8aCkxU+a5A0GQqNzLWX3IERBvpWAIFbPwQ+BZ4EGkqfxR99VYAsQ
GjYhrjzJl44KJ25qAo7JMi8X8kOX51uWaHiP+Dp0gIOdGHNMcTBIQBmqhv8LwMmVPfubuPhxiGc3
ZqIppWFCDQ8RA+Kp6P+B5OTBHzaBG9sTV3wIIUR6WtdGXs6uLnxwdoVqWdhVecEyUDp2bnMezvr7
9F7NIOV1nGYKCYh2Vhzy+snS53dn4isy1Ilwsjp5tDTzrUy+XffAP7fI33ugPr8vgcekSdLL+aZ+
GWziKY/qBiwt4MRC87hwIS40Wm/Gj3af76YLRwKbyMr3XFwiCr3gf8WsMqbuPl/YwCHmRJUiBI/2
aUCWIIFE5foaF2PHhYXpF1y8yBkDFZ8Zx0h90vFUKL1ThiV4VP6rDrFhyLpBQWNukPl4ESsROXBu
Q2SOHWZeE6eoAD7s0blUgWsF9dXazOnC1jF5qinLkD6BBvls63jSBQZYKlH4H5/N5qnM769v3EIm
gL8fEvGGphFTnk8Xhcooi37q8EGyENgrHZK3IBJMN1EP0cg12NVCmvjJ2OyObEYpq2QFQI2uiCwl
emjKpxig3CBYG8Gf7xrTsRYGYuPpQ8lEnsWPUEazEk/tdKOUSQBxs7IyvKjS64frmzf3uj9mTKje
AKuporswC+0APgmpL/IUeO4ErHw+9BU7FXpspFlj6p0vCJBGHB6iw6KMBZHZghCbK10n4K2ruwJI
GqLe6uawvb6aL19HAU+NNnka/Bvg01kySnuw6umRX3gyEmpW3Pf1bZho4NB/uW5nvmtYC1zN0DHQ
ZmiKOu8yhXVQxapCIWHF6y0p6QYUVfeyoL+um/ni2TCjUVXB2WHYtvnHiaukrJUSy9HzxybZNUx1
S+lIUPMqsrUYvrR1l7Zmn6csBkhUg0jZG7WfNXhkGAu2Gh/sSlmbu19wBLi1aagqA7UDmb8YslgQ
mnRceEZwF7anSP0vPs7l3z8/okNkQtsKf3+ifxMVUgZQbppSbF//Nl8LQ/g4aMlpIOCFFpA2n7RB
TEvGkOLjNNBtK5RJL22Xdjd694P32xwEckN3HAdjkwwAgQa/V6wb0yo+3YgwT3EZ4eWD0KfMa8RG
5Wep1BbCk1R2HGRJg47aULhhAl24BkLON35SSGCjlPQj09QTMHObwvTFjnTsZzWwwqoowqXgBURw
4c21RX158MKB61uo302cA2WNWq1iQpeV3Q9RgPRKb18q2h7r3j9UqrxT5RYCA2DhQ2n1e4zKfJT0
30hb3KGW/qKqzbFPS7EPegiMKm109lUOKUiuvolk+BlC/zyOqlsZWrODoT8RKXvvUhFbTB1fU13L
PDIkkVea4LFMxl3TK1EOuTGjsnzIxhlA1ThM6d9Ds2qtMcj5nkmpReTmQBsdczpR4p8iLdFv9VBE
eJFKmJXhZXvkmrnjKnPGAQNLjGWFw7VgR/NoAFmXKUA7F7BtCRKZPRUp3emm9KbKpdfmQ3uMx7LY
GUYKbTowNkpydVQjabgtzEzd9rqSbPqwKEFMAWLMsSzBTEeBRIAIxKlWcozW9kJ7Ax4CKOEora2x
LYGQzMWNnprBmSnhAx+SXVWjr2dGhlWFJpTbSp/j34EeGNQCHWnM4GeVeY8L9diNdJvn/W3Kxsds
rA41lyDM0v+AGmIMEGt5hz74U5akL3IC4vAOg27MKHdhjeI6TzXuaBSID71DCV2UVIJ0JgmsMkrd
nOu3QVB5veTvg4hWEAZubkuitw4UqaA8JEdbKQGTmtQBCxSzdBOQ8ESZeK8odRXCn/GdvEE1XkrI
bXqp73ukrnX0DxVbrjOPxjz7bnA0GgYDyqmDOlgy1EZjScPECsh68UtB4kq4rljMQAN65dAsnBkD
k9X4D86O/EW/iyscf6kqCS/axWfiBHtQ5nn5DoLuGIxbwxsshLlPxqY/v8jnIggj5hrW4w0FXuvA
FnfgCL6+oK+MNQomqgllBoPoOQj8ZvcdLo8wAUM8FoTP6Ebp+FtOfNPVjDa6NUkFHIpOz3oMUJFa
c3anQHQJmPS4241Nf8pR993RipKD1se3mO05k8DAgLZUgFG2DozoGBsSdJwh8LdJQKN7EiE0dON8
UA7C1yDLHenP19ezcAcZhoLJRUaJ8fW+o82olqZKSy9P9mqauzWI5iavF+aaDt/Xj6NPmTwBdzom
7LU5JUZqQm65MqDRmATthuLBXsort9DXCi0KQphBYZBrYWBtnPNgoIOZBhmAOlBCtCC0Agoz8i5h
/jMRNkEnVQIU6frufS1xTxZVRZ+8QYaO4ZS1XHgcbUlSNrhavdKR7fqx2bBdfOyO7QkNmxVbi/t3
YWr6khemyghMhyRKO08FU27KCtBNkpUNXHAGTLEqxnS76kDnzHy7xyhP2SaJ8EQq/QqU6JkO9aky
DU+OUfG7vnVfl4MZDk0FihdOoXzhmhr8sdZopAlPlX17kp7WijWKwwV/AGBRN3Bp47wiDyaft6zI
6xH8R6PwShp8r6HELJUQO24hUZyGGrhN+9e4VTcgk3A7qr6X3bCnubbXaLdCPLeQu+J3gAwGBTbQ
z8zTL7lTMHE2KsLTol9p8Sj4sQofr2/nwqf7ZGKKwxfeoYytZGYhTKhm/FsTUEiN2/TcB2TiQV5D
YC+uB+UnRqhMEdtnLxgzoHrDaxXvCt5u9HS4S0jpxYG/Epum/HeWb4HH48PM9OcXa4oFC6gviPC4
sY34PfHBuG2kUA+fSG7fo/rn9S38Op6CrP/S3qyM4zPB1baGvanBU93jjcntECKrqAEDI70DSz16
PU73jibFWq1j8fOZeHVSPAhk4No/L5WUgdpEaHx4SVXdxCiegXBtpJZe4uLnotZXDt/iB/wwR2ed
l1TPtDIJK+FV6mMDAVqje66BB7m+nwtrgror5sEwYqhCJG7mJeg4kigsgtKrQvkY0xC62KgdCQxt
oZboXbe1sKBPtmauQqd3VBfClibGU5+M0D0Qng/16utm1pY0+0x+wP2mjJBgKMa90iOd8n9hoMkK
Cm2FkGhpPRgMxbsdVL76l9cuCJ0CozEQHSV0oLN9RwSYdNdymSWHR76EHAYHmajql7G9mgAbkmM5
EOH4lp/bXezmGwWjUMp98ptZ0iZ4Ac3H7Rrabukd98nutM0XB9vA8FnKa9idNLIUB3ryJx36XxK4
qpptvr3+zZZugU/WZn7YoEtXqBzW1Lv4HG6RcZ+gKRW9KTZx5W1zUM/XDS45yeWuznxxNBGL9WlX
A/MhxjCNBJ1sXNeJf3/dzsI2fk4+ZgtjJOYonCL5GPbQVNtljgn56G0DwpT+1L2T7yvmptvyczj+
bG62riw0jcIvkYDUDkijp/GB1lIAYHNb1/CKkwr+xRWTX0/BZ4uz4yZhkqjJJFgcjXyrhnRnSMpD
ZQy76yv7Cmb/nMXN8TRkNIoMvZ3OA+fGOYJIxC51Azd/rR+aN+UxHK3MSzdg8f6WpgASJYaTjZb8
mOybw9oLZvpkV/b4T755cTKagFdxF+OXTByqEErJeG+BcQoy6hAGBOnv9YUvHI1PG/zHwy7MpZyV
lBB4UHacCH8zZ2r8U4zaAE6zk7faysn42qGZbfQsIYulVJJ96Y/Htg5IVA9EtrpfYFK1DQBhwT6O
2tG6CveiG6FeQ5HYKvRL2ajPmqY3mrzzdPoki0NUnaXwYWUnvx567OSHjbkLFaEggQizzqsGS7WL
W/GKKaKJPbHxym90AL2EsS1PwHquPQuWPIaiAGuaqg69qHlumQMmNaLkhxdIdke0V7n6FagPlQ8S
zXxccZelNVLUEWWQIEy1xGmfL7ylViO/g6BAh6cvGOfH+7Sprcyg7pDQzfXtXPpiFHBsPEZUquJ1
+tmSqvqYfhEMfhn5dmnsVLHFE2QlP1kzMkuZNT/w5XoyMiq/tI5ZglZWs3b7LO6ZPj0RMa6hQML2
80oUwL2GMpA6zyjf/ZIA28XRQT2ga7OSmizeBvTD0pyaPFFanpfC7LzObh3JMuywt6bHr7nJ3EKs
ducWg+alvfk34mELoD4EnbTN6HBb2zfn0E1PxXby+nav3XYeJAQs4znZ8OPUIqwOGAl1rzvKtH3z
eHn5I2bfsOBkhIAOfoS8D/6MR2KjvXLznw9JIXBd2pkFLtS0JV2vYSfaGVguxArs9jBJiTGn8aBa
tTG82AEmZa339SduXFug9tl/CoI2r6HBf6Id8ZpNuwUjs60B+rU2ArPoqBPvM+Y/wFs6r2SUnQxA
QB30nsqCOz1tHL8wMWrMN1BeuP7N/kIEzRZlgIZdM1T0pNiX9iQ0RUYlK5Tai/vQi43xHMvswErQ
FXfDtvKZl0G3AUhevLtQJj3hke6o0KbNI+2nb/qHJFbPCeYnt4HPwClDY4zN+NCrGELIPATSQwQO
WKuB6AeWirqpJL9PyiS8z/ZKJg56D1USX6ktufZLCP6Ed34BSac8ZDYqczuUne8iZXBCrSqgx9sl
Ni4PJ4b6BoaypfFZ1iM3ZHQf+BmkPJphm0LTZaPS6HdVscQJu/wg1cCiVsx4bHXoMzVxvtGN0CbV
N1MJbWhnYsSHyuehhsbNSGsnqelOGRuAwvIfUIFyOqiiVUlwbxSYBBKpk1eNrffawVSFq1fBHlSo
ma0bzbaTsudCke57ISAtnILWUKkcitZYEkhbqAMkPsIm0SCWBUo2i2riratf5JYehhjSamr7nGZg
QdIwpQDjokAnoBfBDqMnJxnaxLmGFYcGJjWkcxzwE4DdnhwBldBiFDAYOzD1NsZdILL3Pi1cTb2r
aHZiBcZ0ld8YTFDBmYr6pdZAYPixS1VMl48d2RHQhkjFyyCy7638aEZ4ZDOjZs8Z2HXsXBt8pzHA
gmqI7DHXE77zq/JVyfOdUkjuyITkRll7I/OGHIOKnVqUwklUe7U+bnmBdoQUdmdCG4JhGXFq+li2
o0o5Q/fHZhUZvbYS/F5W1H5fxX1gtVl3iCAOhJFb1QpIV58IlMjasT93g3qOU3QguA7MZcC4q/cG
+1WX8nhbZqF2DoKs3kWF9prmeuq27TC6KAwnRyWoZTTypN+qXhIw6yS+ug9oX3iV6O7Cqkw8VffZ
Oejao6JGlhTEHgHJHJo6uRUZ1bGvxH5kMX7OwB2Sq4qtR8SOJd2STOKGDSD1RX0MNKhdFQV6KTJA
ydAjyzeQCa6sVDNRMo5efCZ/M9R604/yVJl+LuP+tWu61IFykFMr0BrSKuVHTjLbjMD0XfHiptaQ
3Dao1Vu9Ru+Dhj/qfIhtvUC2T5CMFiI/DTw95xKUU6qy1hx0w849KhSYs1FUaxRNDcmqCEw41Awh
T0WOOrD4aYMZS47hRJ3LrgzOC0LITgZdK3gC34Kkw0ifiA5FB3S+GCJp26fY6mLYpEbcbpUxqiyF
g3bch/aUGp11hTebSsrfacp3KkSqEn8UVkfZ3pDIgWXQccqGfTzUFFRmDHLXaLmAgWiTkXCnZJxv
UfuklolXSztAm6prMztMGb8ran84GIaU7oHhxI/OpG5T633iYL6is5NOdpRIfkjNdGf0+RFU3LrF
JWirgSnqKVFy0wKbKCZIeNoDTNFDMVPG8SgBorAKIFiPvOiR7AYVP3OtDezBRCcJIapUc+aqDSSL
IgxIlYw9gKCpsWlsvFQNHo5FEnd2L/tAG+BNaWdG9H1kYWSzHpNFhRIoFvL3e5J3z6UZnDSl/THo
0gvxJd2RO5Lve5GhAq76eylq3bjg+1LXX8dQSu1AAQtw1RoPUlqja59XUDAsxS7MuxyJHUjl63T6
HwVKUHWI6UStBCdmT6AEFhdZZLVmrCKe1Z0lhP7YAKoLcbznujbfBj94SnRtsJJUZNaI9lbMeldo
YlfJ5kEZWGyZKZL8quEYPFQL9KCU5H6U251Ap7KvKmQrUg2lxjo3dsNESccDYvelbwMJPlg6wZwR
cKjnUVF2ctW/Jb0mge+33tSc2JLAzZEr1qi0+2gkrpKQTSHod4MJJ5P67/WY3rWsRyeQGN8wF3GU
GTkpmOmTiPyS1b4H9aXfAMXHWvXedMbvFu7sKIDAWLEYXvgkGMi6Pc8ZhM+k8raVqdsm4PMu6akL
CdzuQUCbSTPBvTRGYAvQPENDHj4wYQWG/96VwSHq+h0j8t4nMdQ4bybpegMyTlLabsGBjmDEj7JW
2hQMgC7n+eDmrN0ZSnOmQfVdQtdbJqXrx29MB0Vebrgc0ppj2TnYbVuigNmXhwr3S8cLi/XFYeDx
ztQQDbvYAq7HAeTPDX0CyLwaWL4KzT4p9sUNFFfQ8oUumNROWlXfC5n+oBnuEYPuBY1jcN2PtwmI
rupWs+UKQG2IZ7ldDsE8oxm9xJecTkRbv8MLzvDjXyBgP8bFjWago1pCdw+qc/W5FcEbtL3O5og9
otJWySH0gId0SFInhBBeXtwOqXoq69wqU+pQEYGuWmxrtdrJUX/o+taB7JOXhAkaq+csaB3e4m+m
+pb1pNyN0kh2Co02Sgo52Tz3eICQDBk/OX4nKrDs2rHo2xvgkjYM6lWgogy33CfuUPe2H7zn4e0A
QgG3qYL7NC9PgsTnNO5x4KMnfCGvFZDfCwoHHuxxXIAjagM5oADRyadQPhzGrUApNZYAS8U/9sk9
6cq9KfytL/xzaPZbBjIh8O+o0k9gPBwjTpw6zXZyWkR2nzdoRqiTWJyrtLrLaeUyJTsVevMSyMQq
AHLF+dd4ODitVGJAP+OnXPqpyT/16A6TBF4ZQ1y8Fxv82B6TWAI1jJaaFlNudJQm00o8jAM5yXWO
aa0kchGYbc04d92+H7U9dB2egOSxKjOzjfEpB5G2iVHdrk7tqvrJ/BovozOJ5VOa4dSbCmRbQ8yX
Nq8KPUS4QUkEIn2leUoEZorNV46Ab/hPXaiCkWG0gLxEoOW7MkufpQL/hgwxEQMyrrw/B0b5WDeg
Wk+UzC2HVsPu1czlumhuOx69xJ14RrJ3CjqTOgRaNpE64HnbIecqkTcEZJ+xftvzwMXUZwCUGXky
M8236yj/Vte+bZo56FBGyIKCjR/Xcip5XfECMcMSsPviO7IUoOAa/aGNGPQ74ptcoa/xKISVS76D
GYoCgbn2OqNwIqIBr2/63S4FHb3T6tpNEUTGjtMshF6i5qoqNdwE2U4X9V4FylYu9FfUlJhlDDH1
AkpGB+ZuWoWhdgSqxs3YpbmXxIbmsbJRHVKH5Ax2XjBRYpLC1mPlVmspGL7BR+zUDfkGmVkJqpNl
YPUdBGkFAW9HpZQQMFLpc2bmrUtoiBOV/+evfoZyJvhCmC6rOpm9+kMWaGHgGygrasF3oBY3mKUA
bjDiiFjSt+tPA7LwCvlkbPrzixJD1OdqyXMQZ9OHwUW7x0PWt53m8Pf1NkBNTnI1Jz3Bw+18M8mD
qGAL7bY+GjPZftiy++KOu8lGO0DG1b5bLf8vVAzw6xAwwXPwRyLn86+j9TC2uMfw4lNeClBCBQh9
v6/vwFckgoIyzoWN2Q40EHrUIZ3aoDaueNzO99yDUJUzLTcEJK20lKfuWTyvWJ3er7MXGTg0MfOI
kUQdF+jsfTsORUt9PWvR+qI/kkfNJltw90vuhKRUW+BtV1/U08N1blHXFcz0YfCAfRlJy00f/ApR
0eJhO1FStQUEOVCuCP9ojeHK3/C98FcALGs2Z9WCOOe8lAVs5iL2Btkr4myl2bDkIZermu1jTfQi
69u89ZCsK7Lp1AEqI9qaCt2ik1yamVUFeNMYiuLDTJEg63Eqbmc7zQ322s+E2+gWQqWw+jOWPbGv
rrjKVNe59uFm8YDgpVwyHZsocIUdzcNU7ikSAOESoNPW+qJr+zk7DSweSJ43WCgXNwSS3QGEf6tk
heNtoQ+mT/wlFBM9hClfaDgSIg1BSyrA3fcqtL2ErVc2cD+FVT4DJGbltyViPA4BYDqrBZ6lFU6S
dNN0AExrswJhkFFkwNHYeJj/c7Vv8WuPnNerUeVR7AKEnniMWFM0W/mKC2VjLBblVUyEYp72S4UV
D64243qD4wclTzvc0+f0hMHac+VMHAjas4Bu1DbZrDU4pg82955Lu7MjWGttJuoGdsPSP4m+uW99
dK3UEoUGaYjWiqKLm/txd82rrzWEmuoIjDdeF0BI12zM721ZRjghyuPKfk6/+8u6PizNq6/poJpj
7NMGvThj322wl1a8E2CUHqz1USB1zdq89jpGPCwNWJP39S7emy4evxvNps8SBVKanlSveyxs4Lm2
xSnbhw6y4p8rC/5C3fTnnvpIC2YfcshHpsUUP2HqmeX7dhsfpc3EUrHmMUtNo085wSymJiFG5JjA
R9RvJqmXTgPVLY4lUMsB6DBAr4ehjLVq6NJNcZn0zALsYNS6ju4YbnqUR5rG7ZELXt/AJQuXIXw6
oBeZTl77+ZjXCKMDaFBG1CkCbVw75MuhWgP3FFWg6TsHbGaRTpK+Fa3X7LMdOQLgdUY9z1ZO6wwr
SycNdH3/MjVHaybyCKWhomq9PpWO2oD8DCUbWW9/Xd+1r1AruN2lnZnndyi/FrqGJbVesC1RRnqV
kBeN+8Ep76uH0EPYWo2Vk4PNz/alzZmrsyINyxwy2R4/to5q4xUXgoSNnEY0g6PBhqqMs7LKNYsz
l1dFow9JW7Y4XMTLPIx7m7oT8hhiVH9lvNAds1GqWvHJxaN2udKZ26N5OsaDD6ecmJf7I0RSQ3fK
wUu3d5tHAZ49XE7u6nKnDby2wZNzXZyFzlAM6CnB7JTz9j9Rgt2ab72tenggNavYyuWT9+Gqs5xC
5mCNVQK4agwdcrQAfHZ//fOtGZgf7VEPhyaGv8RhaEnFLVPerhtYGjv9dApmoxh5VQyRUmLDegwn
aNWx7uCJKAGpORSuq/smwAM9AV9t98KlzP0fjc8ylkHGAK/MYbwFrepm6kkNP6d3gvD+wUmYVvL3
roG26GfXIAXamlmDvUQlFBMDilXFG+619nT2khJDveaOWL0HwY/t6rm/Hj7pfBxWFGGP5gdO4USL
lLrcU9LdtNAMT87eX3k5rEQ2OqcO6JRwjPsMbjnxPdQ34M0NXdPNkbbs3+oTC1bj2trWzoKMj4I6
xg6RW9cmmKVaiEkRjOohvmUMRXPkY0m15jrX4xqVZ/GlyZtiwEjn9Mz8i4mYtGcOwh59Q1y/Pa+r
PF0/igAgfHYfU7RiUAFx9pAHW6JK7V54K8dhbU2zcNIVes67CiaIaic7VHlKiJowh7V2vCN2Acnn
1VfR0tzOxfnH1OjnZUmmDyaS6fz/dSPR9uJGgrj0PziHa6ucRZyq7Qw0KLDK4NweiTfRxcV24zAU
a/+ZxsHal5tFmTgLFFmd8qNJzGRM7dRNkrsY8wwjnicDcUv7/2i7ruW6cWX7RawCwfzKuIOis/3C
Gns8zDnz6++CHERBnA1Zc+68TanKvQF2r250WD0drFL0MZk+PIMbHX7O0DVUzPgWF32Vl0LKWBjj
t6j1HKziOkUZ+Ef/rxviI8dIRwXi+GmvfcPUNpI5NYrkBM3qy4P590ek62OfTQjL2EpTfxHzD+1n
EDbiOA3KEuRJiQFxnYevOdiydrRqLF2+lrSjfDBAIS17Coq5KrpOY0/UtrH7cTfSOW3SSddmDbvm
JZIdXf4+Yyv6ZbN86Hu69CU5/VklqCxKFT8cB0DNyfEwmj9U+Yclv1syG8kSdwKHtDJjRsuZyLes
Oc3UD1EXEfwUwWH5p2HcqWh6y/BLUgmF/RXPlyIVkMgL1FbhouJinSfapfBUlhzZ+fLP0oNNpBRt
tX3Q/gt3qnCBcLiWKGcmOIkalHfWN4rcrHyjJoFEwR05e5hG9OLvGKs712AM1D0N5aFr8sb4TM+v
Sx8+ahA/6oMOkjk3ih7s4En/ZgUpHgEd59C8NyX8hhBMWmBLat5hR7NbIBBau+rzUId/TWEjiPVE
N88+/iZ0HY1mCi0KTZa1rzUmUDME6TqY7i9r816GaosOfBI+A21gpxb4wEswwGCnN+ste4roTpwC
iem71QFL03J4AfDvvfPRg46hN1BAsNG3pwdU0X+rp8MIRJzIuwIx3lBc5ya9HULlepSMs5aYJ21Y
UVMVYDEz0GfKthHM3ew6SJUWKhBcmVh6n6PZQ07stfKo8WWJ/8qn5NyiWeHyPTOQvSSTCxdkQ1+z
Fi0L/jKSY1lpp779StIsUC3R7Pe+C0dnIzEw1Y7nOYdPRtmvKUquPx6ypSufs4AcpWtQfGF1be6g
f+Dy0fYR/1Eg36GaKj06fQvc54KcEfo3347vUF4ILKf3ShZNa1jLkPjjJEC/fce2kcthUxsVZDZr
HBSPu8rGcDKAN/1rcXunvRYnNnfB1rIwborZJDRXcuqaxBrIqUbgghH2aAYzz1nTCkx+V0k2IjjF
1FKTlmUIEVLcXqvhYV5urTa2J1IKhkD+5eoeD8OpozbRmPQaPhnquSwPgHbDd8n72gNh+KEEdcRR
oCJ0T/03J+NikEkrMQUU4lMlix0GtR+7hTPdzafZw5YFXxQE7GcbNuK4GASUQlqaRbA2RovCXljK
uQabWRCha/SdFvQ38YnOV8JT7r57NmK54EPCDE8OPicWWTYfxk9NYS94Wxp+ga3V2IOJCeXBrepb
2WP5JGGuY+9RqWPkRrMYycQztvSxlUpUEGfmQ8fjAkmZJ/0sZDb6tSiPueeettLYF9+4pwmNFaXV
QVrUhDkq/FdRkb8tRuoJNGfPS2zlcGY3zWCXbKYF7yw8Xks/ddESEMSHwhcdaDf1sZXEWV/R5Va1
qius71Aep5voZF69NKe5i9FbWZz9yUtpmrTGqeIr1GacZbxN/VQGIRxbcJikn18wUMwuivdAW5Gc
CdZ1OyVpjw/GZhBVPOsScKlgOqK8SR/eWYuoALUHmFuBnBFmhmQoYPMa/bUGhXqI5TySUOf3XPlW
Bmdx6MuTaU9xKJa0DdE2qx1BF9bUi0/Qn7HEoN9GK5WneHP2N0HTuLEcjeit2DkIPyjndOVCn0rS
4ofMfhikn4rTeNa8LBgdxrdXNJ4wTN1D1M3J+bQ4mcMqL3poENt3KtnKYT5LIEBAvzjY9oQxheBb
8iyGaAOFGVY4HiMLHmN7Ue3wjtxV38KrHise01M9vRO9bkQGybPnrkk/Szm4/p8XGYSZ2+fbNJD9
314nBzNzhzGbWodDZHSJ1T+MTEuqDtJNeSiOWGblG0fprnWSv6ktZgjf9cZb4RzyjF3aVAl6yBDI
RAe9QvN/6IYYt2uOrI9H+EYWKavFoU+uTxpdRsjrO0+SkI+AQ/Yb1wQ9X//gksWZeJECcehjrrqa
NzkCgAg0ug2IaORZMAovksDBjdHRStVzaIsVqtRV6yi0STJEoshJAKM8eW5fZkYhoWXQxwwDBo7D
D0aPjEoCz96uwJnMjU9ClBN4dp5Id6pLeZYaIGnfuOopO6NbiTVGGAFSOOIS0V4U+qiNzxLj+poP
8vgjrF7AHIqKVNsew7FwGPMgcXMPz38pNTD+8E+BoF6IbHtR1FY+F9br2E2lEwk3nKN/p7NBAGVj
BANAjjtWnDWzT+Dq0jK3Me1yPogzu7v58u0P4EKbSk7i1lLxA1itik0gTdM1GT/rLhskxr7IECwP
aNwLLkc6uzmQrVgOgmiZ69bYQCxjnDfvwffo9IqTx257rE5Yc+eV5/U0Q+VyJO96W71lNKFSgDa1
r/9R456n00Egjs5kGBOrm1l+6jdpwHQ8PWCDRXS4fPJ/wSPGqIFRSsbC9TSWjOu2mcD6x754dEiS
A3gSk2skAq7q09Q5aWaD/H4QCN2Hi98y+e2I09im3RrCphRwmi7Lx6ZobMGx9kPkRxG8ItNSijMJ
x8LWAlbdtYt7go0XHlMkgFOIGbb6Wp5EYvcR6lEsp75xpbWhkeFkrcvEQn01EGsmzuIDnqgjbhr5
F//1KJHT3LQqFKkqya+Dxk5+y4gtFkzMZbciOxHdKucsSxBVgRUMwpYiUIoUrH3vK7RMXv52+xj0
eCLOQ9aqpNOplRF6zJoHymp0LKqjTcvwBp0/J4OO96SxBA6MOajnAfqjTM5FNs28lhPGMXypW65K
w8Cgzie5+Kaak9Nn3y+fT2RyPNFKh0k2pScQxnRThZKsbSB5icPeH3MWiLv7RPbGbnz7XpyJkZcj
PptlBQSzSZUiooHazUNh8O8XjGgcjFBrBsUbC4kZbicHQwM5MctsuI27OsldfqjQ5gdvIo5u/iVU
BROmjIY3Ctahp6ebdSWqGwXXyUqsau2Phxoj51jzUPj5chLmN/YDgkdx3GWGEaVFzVRFpSD8AwM2
GbBHJbxf2k99h47C2WlRDajz1KVF6bxKdR6Fc9c8JqTNK4bWKEvOeHZJaJwMMsw+4Pmh+hII2HyR
ze8mdEDU++t++aVSsr7EbQEqIr8pP+jvF/Z9zzkWGk13avQBI3j2cnxBJ/E+kj5K5QBc6xaJJA8o
cGJI+rQYiiGE1+ZwHiVy2K2oZph3LbMS5CCUq+S03BWgtBtfWxfc3imH2nRS8s6UIUsNkkOUnFLk
5MjbFYRmFQgK3Xb0BIqzDwGPh+OQWy3CNUmzB4GKH6VOFxSot95gagpLoyMLL6sc/y8oYP2Lc3qU
ykF5MqTDUiGiRUej5q/N02OWgSyijRfqKofjQzWnajzjmOytPGiu+d4MZHfIb+bDejO4qxdbd8th
TF3B9Yq0lcOgNV21Ih8gl5XuV3dub1mDVXTFvmhR3L7AKkUSORgiXZSV6D3+JTFFMPpbYmcEL2hP
EAAf33YbRZFVKDpwgMJrnX60iHdsV0p+eMH59l9Cv1WHr68i/1Dreglpw0k9oWGNlcbYewClsfA4
37PnyMsulunk81DgUTAHPI0Zozs0hmDwk7GEhGQnhi3bFWJw/W2OttwgPItffiKpHPik6lpRkynu
hGZ0yThJmMnDyiCRngpggK/7VcVggYEM/mNuvQGUMGgTn1hFIHMKTCpnJ5TKX3A4kVT29038YWZT
rpKU4luu1yPe7FIsIgXcj98ePxoPNLEkR2WB69OxsqTENJvczXaXXo0xOq0q7c1lcxedh0OZCcTZ
VdMzlGmvqwk86aloxYYIORUOUKSBKqPJkJM5o+kGnbfOevNidyQAE55SXAILG9bkQecx2NJjrVPh
qabHKtAD5gYomG9em+l4/GJcJAMuysxMWMa/dcMA08fkCz1NN8kpczDCw1ZwEBfkIupBWGpglnTB
vlWu97BVQnnq2eOTud4nPmkEw8oLXK9IIAcog5YuYSdBW1h8Kuteg2B/UrEFUkFnRQrm2ONl7RQF
xCqHJcWqjt2o4YR/3iAulMUFMmsoN+vK3jLPZInzxAIHpHIw0pEmVzpMlfsdGt+ZroCsCAGa/pI8
lMAiVA5QkAvCmDRGzv3KW/2y8A0fE4vH3qsKH8QN0BNhml90Og5UsDpAwTv3dTcpOh2HLjM28fWY
XPrx1dhN2vLN1ZXsTLcvSOmJDsZFKrqUqrMZ4rM9UxFf1NwrAGY+maVHWpeazA1EGGo2jci21LvL
xiWQwKeujDFvtbjEzc1SiyG9j1gw7l+W8NCycQGgHpYIbbwlKQnp1wYi1IBlkPLbJHiog9z+16es
xgFFIod62TAl//MvIwIKfha1U8y5m9ineYUs0UfigALE6o2sgVT/QVY/eDQwT10Qpq7pgoABLB2n
F4THApjXOMSIwOSGejmESmf1NCvuel5BLOsYAXWl+PSC3lKBEWscYLRhKss9y/y9eoBFYMl84qoC
kQhW+L3qGwoCOo0DjdKUu36tgIZZ9nYKD7p6T2biF+tNW3aC3J9QNblQJEcskpKFfbk/bz7YvUIF
9EvYfMJIzTktqUdwq00JTO5/lWTYyOIUZB67daEhwm5MUviFh9U06T0WR/j1CfueHCUWQOP+PW7k
cV7FMA05MSWcDaWyXzPEPx+IL7A30U1yGpLpVZSH0atukl3UM0TeHIxTkKFWMz3JFCRsNdltSHaI
5LsplVzSDK4A/HdR5FEU31rQFBpJOzRIgujE66/G2+iUzKcGrSmVuw6uuHmC6duFo/HNBZVexeVU
sFuUvpiR35V+rX7+j2fi3Ewp4zFjTDgTK2ipWGyJ+Bc8gqpPDpErYpfdfzltbpCLSGdTCxn98uiH
3/WAgM8Wj03TZeKM7y/IPu+i8EYc52t6PZKtXmMf7GGM8Gme8kVDGyIV4SCExrFp1DE+GQn0wJQ8
BTQS5bk4IjRli8dEDyaB8vNLeLtqwFqHGfe5LthvkTpq9z6N/XhsBc+WXae9uUgOPSarTXOLXaRh
nbSutbvp02U9FKk6BxiV2SWJ2kCApXyLq8ZuMuIZjWpfliJCQb5hIA6zVm5NiHnmTV75Ivp9ZyY/
R1cWa6V3tfr/grhg3X2axknaOEk7A37yFb7rsllhC8dTWUNEJqJKP80K5A10k1C1phckVNnX/3cg
BKnQU4FRYSYJmHJAvmFYDjiQumx0QuuqAJOf/nYNW0HQcVkZTX5mTgrTBvzFEBcZPjosnXL2rEG4
onC3gXOjHxxUxOWC0RELUpguJuf1bF4pp/D8gmD0sjc2CRdrVGQFlWACTXwW3ou1/jIAmvycXBJb
BmgroRvMn6ACphwsUNpYC2uG8yRXF00d7b/INtfIIQdGJqcGa09R9pZPYwHS0fVtPcR2E90WaM2R
QnpjxBl4PQ6XoWQ3Bt6I5cKOqp9NycCorI/OFTeruwWF4v5arspP5RDX6LccK+eyxMtYjwLUUyOo
czBelDpuNkpB3gNCKJQ67YlxwINC8LIogQE8wOj2latEeb2WUM15PJvNd63/kMYfL4sQhALmw983
MmIV+1kGBTKa5ci6wZUr5N6ckR6V03IU1yxER+IgpCradq6xs97HLsu8xalOufnh8pFEIrhoYyhV
bPAumSYun2flusnfo39R8GX2+xMe9e6hyLa5NvjFScZKXwgZXTb72jljg0p+545lANZBR5wjuuz7
zYfugo1EiVZyujBlyDEHVYFiXWoEmi08FBderHIeM37Tf6+c/+cnCjiInprTNFZGbOS4yFc4TAEo
PjTZbq5Qi3GHpQ6wYKBo/sXYFrrPrGku96xUjMECvOebAhbsWY3NDuJewxe13xX4qJE8HX4Sjjou
Ex8vBXEzJuVkuyyvWc18vmcV1hfVOwU6+cDWs7lQ3cw6kPMi2pn6qyL5p4nz/2hnlMML0OwoZcNe
sK9N4IiOxKFH05J4Uk0ILKX7cb1uQdl6GZ5EArh4Y7KwJbJmWtEmf4HH066jTiBBhOkPm/w2nyWq
cxqHFmwKTupgHKJTAxIVVoXWDxkm7BbDdC+fSRDQm5RDjrzPJ9Vir//naQ2xDxFK4zCjjHLVHFJI
Yx0MLVaGBGYJ2jApKLD56JXtzRvL4mKMyFyNfGXJ+WevFWFyXgTBfEkf/LyrhT2CrKayOLKvI8L4
CIrrq+KooA728QUtPQJ95CeoWxUdaQ3TR+msB6XqlC4DjcQB93ppY6koKJNE7buCoI2fppYmMPLm
A1yZQr6vVgE+3siuQPtcgGM4yzyBbooOyEFIvKxFnDKQav3BiwvcKbA+dUZn9DRQ28WYAw2E9UX2
j154KinsR21McOnTZZRjqGj5jYUH+bcMVdvRKagLmeAnE1V1RDbBz0mXY26QqcJn/PPHhehCuXfM
iDUpesl0NOq+0wSbaJf/CGDPKvsjupINFus8AFh4zNF+0dtResUaFlPMNLiXdYQBxqWvxQHKEmPJ
xbLga2kUS0qs+7zuHcs85yHCLNXHRP1lcYIIVeEApa0mCRTuOJ48nsfprkqv5jW4LEIEJHwJH3vW
12JhmZzXOk6RBqpc6kPSUwyCtJD45zAp0EC+eh+vqqzF7HBRA459tHTqmSjC3/1GKjGw9hrb3Z8x
Y9IsLxRFRjilJxQM4iA7I/oxjzOBKuye5FEMn8uuBj2vzFqDKiSxp46faCi9ypg2IrjvouSL2Wsh
RIRrR+y5lkCxYhlfOs06hmZGDlOnTe6a6m8Sa5H9pDHfGyPGZ7JFeKeiw9KnoDjAJDWtw51qxtfC
/FBMgv0q+zHw5qgc1NehlCwNE8BwQ40c7eN8BuxqoDIFTZ5NsSjhKKoQ7zqzjUx26A3SFwuRjKKA
zIxUnjFLs21Ute6oa4xVCdiAopariNFAoJv8fFyaVMOEdTajX6C12uhadKVhDUUsgmGG489QcXMy
DueTdpaxxZ2JodGbfDEOrbGUbj7Wtbdq8d+XAUt0jezvm2uUFUNvwcEBexsmv5ZG11QLd1Hvhrpz
SSS5l6U9PCv5sxlER5VDwx4T0N9y4jDgnE0TvtqCAgHY1d5JkssoB2sFqTLJ+dYtIIxErmx5Qbf4
nhlsZXNmkKbrWI/M2yB3Ss3rdBpFJr8XfWwl8HawYl7pIRmn1CMWrCSe0d439B9j+afvgGZxeprb
f6r1SNQP5tg4CQYPLt/vnoZufwBnFF1Yx4aEVh3szTkt6gCKz++laGfz7jNnK4T9iCcqU1lUHSHE
UN/UxwEL/LCsZcHQWXPEQIx4DnYvStjK4+xBK6y1X0oAKUzv0FYfyhA82o1NCUjhyT2lveASRXrC
mcSwpsmQZ5Cn1dgf1oHzXRGZ+O5c8fZMXOQTozKS9h1zDlHvhFN706fg1DfZgtywlG3NVCPbMNuA
bVl2qrxbA6uZsEJBnzH0k63OVMrfsKKv9ywj/SjlIbZaITFm6wUmEC+rlPBzc1FTL69Snkb43L8S
9T84XbHJKpDEyRtmhBcAgnfMSiPFfc2KKwwgonNywlTcaUJH9Yuid4HB8iVmuVXDuWNnmww0l2Kg
EmRWLiPD1lSf+u3pBc2le9mpzZfnp9exz8kY4xFfnpySQzcheTk6MTJFXh1kHw3RVM4uK9lWHAdJ
8SyblsrEtS4IXZrbmO2SoXdFVrjtgiV9cYD6VfmTcVUyi6s+ekcm0ynNs3qYhBSQu7YlUySn0GGC
mSjOtvQxXgoSWUg7Gn9XGXgtqBoI9HVfhK7oumoSy+LbWEjY6WC1hPts6p8JuWJGQk5yllvWmW8k
L2CN3w3CcZ7fQjmMqtCjkzYLE/o/4qjfCuMusRhUqcDuQNQnalAOKYmtgpPLEvJM7mrq5kwcRhEj
6WY9wbd69rQV5192MX4jiwOZuiLgxxkMxI/jcljzHOfRDulkvKHGbTimzqpJf1lScwzLBUv2+gP4
7d2oX1HLaI9o4rRJmTnYZOPAqQuqoewynwHS4y/jAUkfjKpCaRmXnX5Za92OjaCTG7tosYrJ8C7r
7l7kt/mwPBw1qYpGYhmyTDnIM4w+mOR2iCV3JZpgA8FuoLA5FRcLrVg8GOI1gm+rd07cJTcRiZ1B
JqKXgUCHLA5+cHvaOrHv+jxB+cqixvb+GDRsIhN9ncDsQF4rbdd5bO6Qi4OaMF6WtIHNZwumVYiH
0bXsBDhvwcNK3CR/AQ+rSBk5mAmHuMWuZojUrNsmr0+5cuxp4a/0g1p9uqyLIg3hQKYtiqHtI6Yh
vT+S1bXqxEsbEW2GSD84jCmMXG4tdof/L/rBoczSViMojyHtWdFLHMhcOplM8N9TXYyKtkHP4evQ
UySL/X2j9/VcrlafmjtILT7XXt/GLxtj5+KQA/ReGrVSnOtXOPizb0Ms6ZJ9MUkcdsxyFqOrF5Je
3b4mukcOP0gWLy2ohV6jH5eiFHY4DjyqNenKWoN5ZfGxiEAWG1P3sgFfjEmYCA4sRov2bQfukOf+
W/ytRDfHoUWaFaQJR4YWf7z4QXguDjMibY4q/QGZeFnCc10CQXaFHGAQ0qqZ0gIw5Nm3yN+GfGpq
Ac7uZow3BsU3tjTLVMwx+a3m3Z8ve9j9WFShiqlSLEPmS9ZqlPU0GSSALmgQZRdkCI1dn3uMH2BJ
lZCuazeo2UjjAIMojSpR9QGc1JMcn+mX2Yc7Adl84WAt3wwi2SK+e0G5cvcpuRHM4QfFUoQfb420
2bTYFMMLW2z2c1sbeRx6jGDun2MNB33wZeEHGbse0dlD8PjA0u7q/hvrBwA9+wuOuguVG9EcmmhD
SKp0hA6p14l+Nk/FATsrj1qJ2wULfYHt3SKeHGZkz8LijUQOXMpKxRgwAT95U4dXSHvdKg04kGfZ
wZKZWy3pD6OInnff7jciOYyZ0GrRZxFEPsMYod3vJz02sjiMUWQyNZoMWd0/Q273xyYIsSduAEci
NkCIexR3cWYjjsMZKax0s+hgkS3bH65/WeV3ph68xh88CuFr3OGc6FnG/MGrYi2B9fH17SYtlSoe
IO2V1icANb64PWTGqIUN5D3TDvFrdTcG2twkhyyjutCZSLD0OX1f1uhC6ya7TStXWwPTbO1Jekes
/KYQ1S9FFsBXt0lellFWQSv/X74gByoGydFYlEPar0jvTxJ/Agt42NO5CWGx27rOEwPCLHX1V4v4
VKq9NtF8gRGI1JIDkbYpiUwKWBoW9PqYmAna/DpBS4LskYNauZNomem+e9/oCockRalXaI/FwQaQ
xazuwxDGD/oN0PO8aHxd4Az4MrfSxVWL+SNo523n1Q1Ihv0Bc92NW+VYfOfL1+KsJru1C96Ar3rX
XVnKZQuRpIo+pnNxmiryNpuX1G7UyKtU+VWx7eOt8kXvrAP1aE8h8FWWIFBOvu7dLrRII4ZlizOC
FatzZGJjdag9UBseHRv3LDe/Uu4uq+ruC2FzRA5kkmFqsPYIIBMmnT1EvrmKCh37X03XDVXFnl3C
b2urNVSeW+Z1JpJ4XWj5nVlTu8rHA1hdM3ttUlF7xO5FqoqpqRQhr8XztEjFoliqhc+Wpdf5dIWt
KuN4f/nadgOTRxG8l7OMetD0Jpl8Wp6z/Csj+5WXuz6dbDwoPSsX1vl3Hc9GIPv7BrnAmB6tWRZN
r3A8D2r9zM42srhYusmieW5MyIIraL1eA2GJ0mhvyKTNtjbodjaPR80kV71e3KR9/l6TK9XNZxre
RLGBIB/77b14prd1MaNw3S+2gbVhdtEZf6dVf0ON6o08oS6J8nkurfckTEvboJPfY986qCmOZj+8
tZKRutFSY3JNz3NbltPK7hsK0UpQZ5ZDrBIrYpXIL43py1hqk79K2ofL33jXNDbXwJmGViajDqSZ
/K44p8abNRWtZdj3tBsJXCxvFLNRLSskvCafL5TGedpInlsZd7wTu4gj213vsDkZF7ij09yEXUOW
/oX1OSYn7U0VGCD8Dm3zEN+LOvIEFs+3lKUJCmzzEENj+/emeQ4R364iVNn3sZszcT7Wmoe+NCN8
rVdninbDiI1ELmCX1zyqEwu3qMX2z1HOGq88NsqJVrYXzHIKUIb3sO0KfVxK3OMrwluRLA7RYMWU
Rh2ukybzvZkQO6eNu3Tpp1YKMW2RaZ8XI74nWHAfrvTUI8ckqLkI7Jv3t1VBrNXIgOFJmzta+Clv
BXUJgVaqHIDkCp1G2uLzmdVXJZOdTgN5biLsot91sI9awrPCtLNarEWOi/zV7ZJ/mv0FHOIbYkQQ
3L22ErKRzCHKirFfdZwgGfGRemIpCAn1Mcxqv2Rntgi/VA5TBvSMWkkCaX+unKIvx8Xv02jpbSZD
NYro2lJbu12PmT7bl/2L8EAcoNQtNNDQoR/PeirFgLz7mNx8Kh5KOtIOsQlZNGArScAGGFgBm5YW
QfF+UuNREk8QE+aR2jctPhObw8mJD6LFoD+ZiGHHGe0Hou5egRXzZDH6hI6UfIA4Ot9iMRpGE4lz
+TuJJHDhUNapU10x3DfRy2VooRNl0qsejJtL46BiRg/DECHZ9XBpIAPLXbZ+9MeuWEsVq4MAfDUu
8ljlqsIKB5zpVS8bQTSgcTgx17lpZSmkxVeM0/zn67Q/sVTly/Y67ntOg1po7dBQKuIMWC2nRelm
GDDbiIG2P0YN2RNwxK5ee2qDcTxc1pF/seVHgZwtK6a5RKEGgX8OTg/tK8/j80dZnC2Tqu6VZYaX
fgr4irsBfLRNvxrwf0lW+HJjP5JUBZ0bNn38JooZ3Np+yeZtwY0q/LB9UUxST+u9GxWbw2V1Ufhy
4wTGkZCokMVW4rLZQfNo/aXbVtAHYeWG3n9SFoWvOZZxFSZr9/toj0S7rw7pHj8ZZ+lDhn2CtMhe
pZj7dv4oi7NzOZJRIaggC0UJRrmjJR7rVejceHgDtlIstH8d+j9K5GICbQxrc6khsc5rPDPrU2mt
95e/1n549SiCgxJqYNiukCEikW60OtDI34UZrKYKfo5vlyWxH/vvdo0B0qdv/K6Y0aNpwq6Varie
ZOzni1OvqMlJGYbzZVH/4qUfT8VhSJqo3TKMUEGlvjdP8jvWkJg40fyW+jP4noUqL1ANvv44R2M7
qRKQg9EJ6pL3i06wKPzoZV2XApt+wJdNxmQ1iilcFJyQBGZggb2wtwefQFrmihfP7scIv6/z4bo3
whR51NucAWMbvl8V5Es6UQaIfZALyvHwOt1IMKduzswex0mxpqLEVOTgdy+gHRfo4MMQxkYMqhtJ
UjEkNEzs5BqqzFWxYU1P8yAh49fLSrgfZT9eGgcXUS91shJCVjh7tGjtnFwTmtqXhYj8CD9aP46z
HGnxE5/1c7OaEI12eTKwZPln2KHwjafxMk5KP+BELArQrtgeWeUE7yiWJLInDiukcGhowSRZxP0x
EE7nzyCWclqP+v30pg9ENPgiFecQQ+pIXU4pJNKydnUjtnGpom8lOBU/VD+0dSpHLWTMt8x/KJhW
rZzeBjXz4lJbPKu6eyb0CFOdYuWErnMaGCahLqk65E1JYjdSYddS7r1G/zYyOBeVDvUqy1X+v3PA
G1mcr+omXapijGv/2I7wk+f+53aE1XtRs+CuEWuq/HCDlPCE2qhRWkYCrPWzZrBj9RO6hLHnzxFc
4q5ibKRwUcwkF3PTNyUyX9eTR0FP9MCG9OMF8SIWdNGxOM1ItKyqCx1eX22vmuprk17FhiA9tK98
jzfHKUZShpk1LPhYqn6jVB8iTbQD0XwuQSdUlrGVk7UVEZ2TMFVqOxMVM/SDFSnXkaR8VXTtQ25G
ChCdnCOzZFusjCtNWr/Mq+4aa30GK00g5YqPEYlD2c3YvxWeLDk5EwnZ/IXSN2uUIzM3ek2aepO2
ftGN6q1G0Y665kGcgHJWWaPFlqwCz9bSDLq2apyprr8N2IKYFQp1l97M/amTVDs19VNhZdfUMLFC
vEvcGsOzTjVj7ay8qKbTVdZN0Uwf1Sa7Lo3S09RktmUogjvWQ+/pU15hvAnsB0N8JcdS7yZoJ7dJ
1wWy3HyhJSY61ghrnKP4dtKzb2pifFuXmrhyVkt2QaXKoVN/XlpF9w09dqnen7q0k722yFcHr4/K
aZIx8hQ1/pbmsRqEEOS1FgHtRjNU+CU1luXNpXQYh+o7retzIS92WdcCRXnuk/EZVQCUaeqqphic
VYdZOlSS1gClCsW20kOf37Dm8MZ6xTQ9JGkgPjYNLBqmvP9SaDGtJl0QwMt2fSy81NcVOwruVDyF
Kjcr7bOocWtXRXXNsgh2xiqgt3sa86YYcrRiCxLXGINFeXK15FlwGTz2RFjgWdc1OGRL4bvDw0m2
JqtDiVMh+DrFeegFNdTnWKFjBIRYJvbvEEvnX6pNplhjoqJwG9HPEQnGvnYnTApcPoVICAt3N4HZ
EgEpTNb3NQ5J0Mqr002pV8aJd1nM7mVtzsJ9j44a+qAZEKOtb9VygMWvgoMwbX0ayD69LfYLNgdp
mtLokgy3NSKwXKav0YhlQQb26/WRM/eZIDEjOg+H40vS6ovaQlpe0mNJyU0eR8fLV7ZTGGInUrF4
SVZUw9K5yKiew3HVW7zbwu9svEtx2bKCzGljh22YFkct+6rwW57Bcr2bG8zKwogyBem0pFidqviG
3KTbixrhREK48kw8RmZURTiUIY+fOyk5hrNU2ckqmqRigepzdXg8DKfXSVSsTWTgMKsJrhxaKx/6
Pjrnlf4m0+hJ7UOCAehE9Pzdg9TNJ+P3qSOYWEms43RV7rIdJ+noSEi6Rl7mSF8sy2XrT3PNfkET
JTsPd144Y5mC58WkKpa5P/14vVRbtGQvxfion9qHkJ3tINIrO/egKiLd3DnoE3FcCJAVwzpVK8Qt
J+ubygB9PBg3luWgqO7oPsW+3nEOZMmuRFe8Y3lPJHNeS6lypexWhDetj7USAzavD8F4SFvbfMtW
y07nRiBx96iyqeomVjnq2rONBZXUm2rOckHNfTrrdj+ltp6sNu3/uWzwuydT4UlYe4ls8izgakz7
Cd9x8gEt95nZfjRG6T+K4J53UUitNgrh8g35big/N8OfuyyZaPCKRMfsvaVz1m2WI1WrtZv8SK/t
MT7HdPBm7Ie8fFE726j0J2I4466SzmgmDWJ6lziaX74bj1OQoRWu9dq/8sP8XgyOux9nczLOgTVR
Uo1W1KNaI71dl9UhUugKTrUrQldkPBhlWVP4/iKiF5FmdBO+/7V+kuwYlEPWmxErLqUAfMcv2XH5
vFyDe8THIozQgBL+nbpacRkVCd6p6XFpHOpFp57edmgTnm8k7BwXxJs70P9EGocZRtwn6bxAmhqV
k0Nz9JUbKug2l0Vwk7sWaxmqpSsqAih+8CFUjLQuJPZ2lDVnVYaDbkqRV2qGX/SliACReWEeeGWi
KrqJcpBm8PAwgRMimWSYVDxhJaO5xk5hxEdKRyzcqYfP2A333lDav6a5FC2Be157hZ4oqELhy1HY
A4eEXdXJmaZBX7RbFKP87Do8NEf9/Jo1lxCEepeFgWRFBzY99S3U7PUwWgjee3jzKVPh0dQX6P6e
buAMpoltgLoG7X8qohtIhC0IK/MnbPP79N44sMGD3iO+cRqOKXxY8VEgc8/etjLZ3zfxjkFSRYow
4emr99Kt5ufICYHEFPOPw9ULV9HsSYR9W2xDIa6RfzJM2jCsUarjEm/jO+qxeE69MzzpujlSO/WG
syLy0/sSDcXCqAxcF//p1r5sk9YyJx9TyTKelm7uhm4UyEH5gbZua2cvoL7fYdTRZUVREc9rqqqr
/MNlWtOhJHk8+/R+bY/NX52def2h1mwAtun0H0y/vhZ56QdSR84OKcHzEvP5soXaLKekOVGzLA/N
+WEb1PiWVCCn70/Vtfwmt6+oXxx1P0OlKA4+lVdabWOVqNhQ9kL2Jz+Cd0xhHvaLiR/RLFhBa+HC
bZY8HZG9CHIsosUi9eLrZTXeATtKwBluwnD+j7Qr241bV7ZfJEADRUmvGlrdbbeH2E6cvAiZtuZ5
1tffReecbTVbt7m3D5DAQAK4VGSxWKxhLUNVeS+wyME8dyVE5tFrE4dOpR/N+aYCfst1OeqGKZ0J
4mIHawxlhSwQhFaj6Hn2WrRLUrt10m95iA1ODumnHoMmjFF7vO18zZ8+L9GjhQEUYc54o8wEaOaV
0tzTaIqlFIyU1oSCMfVVcBEAxGWvHP8hTN7GWwJ+AvKA+oCMCX9N6jWVxkGRpl2h57/lbArspgcY
lV4uNk7eUcs0043qsnTp3D1NIMkzMvpjGZpjqwbybk7J505RHrXeGm/NGdGQ0crZ5+u7s7U5YKWE
B0UAYej8W5FmYM8oQnyiCkSnFNiEg6hdZeOeQ86PsBMt4yrgeyELklOAREAC8bsD6whgjD+d/+9Z
EXCXIZ9i4j6zCJA2zp1yS2OMvUXhvDPN0RusZNejx8OmqewHqRgpdnPZCNLLKnPKF4hOVDPHTh3z
eddZNj0WuxJxnR3eKrmdHpTPQD1yQjcj7vW92vQSCsFLjWgEcnlIYQqjmYaxmN/aAgq3PSFH+DVF
FysDIy1eFFH9Y8NFaIQQoHsBVIRo/OU6B9QkRYB4qAZ6mpK3jp4p/tBUuzoQ3ePsnua88JkotuCr
OzXOkecEPB0eGKP8XEx56KpEKtDoFn/S29xF0sxRqXnbTctxaehot+Wwx/T3j16pQ9G3bMRHZ9/C
mdISq6UVobi007Tc7TGuks0PsaIiIvw6mF9qsB6VhUvJJOj/fMtmXlsDth2rNdCjcVSnBnIxcuGB
41TDVTCBYRUzo6kX+50X2F12qADoOQoRPTfiqDOduZhQbZUmbzrIZhCiJ+I0X5W9ieE/YIiGb50S
QokbfuFMInctTJJmgGUCxmU0R+DZuwG4rEeHHkcfSQGXgHs5dtL5zvKTm3+Q9th4wZxJ5y6CcDRT
MD5A385FNsAu3PBY7DF/5c57/fDvjy1kGQbr/cIICB9hBDIt+5lCU+mm92YvQiNs7Oun3pXdf4Ld
vr2V7+K4WGKWkrrKZYgbmx803CXtXdcInutb9+iZSlzYLdFKpQmBjG5XHYi37NkT+k8D50cokfAe
W60f5xtaxYoJZjtgKXPhyPlD3/mVbDiCXdq2iPdl4069agB4uVcg5QMdc5u2r+MRxmbRcfdy1kfb
0kxMFJd2CAqdgvjJLN0uS+mVqm73mT93J2O8m/sxtEP5WerQsG3aQS+9ytlLCNjMJZ8OUZu6TTUK
rhi2lBcuCPE+G45SLPw8d0GkH/LKkvEoVaRvmQKoOSsXSNi6xBDiv4vgzn1JO60rJlYE/OhoIDP4
a0pxqy0F1hxLM5R66y0aP6UeizaNFL1F5r7yhVTBm5b0riFl98vKjze5FCl6BXkXliTuu9i8q1ay
uNdLZzV5aIyQZWaVa+R79InbsvGga/A0UegURWUn5Q9LFb2BN3U0dIU1tCJfwoe2taoA57pAJq3t
P6kAtSynY2fugWPl1hgOiZvctgwT01lge44H7/pR3XRwK9ncPdmURY3+GVhQG0d+Cuw/dBk4SS56
uGw7uZUc7jBkSm0BVZvp2OqvU3hD42ci3w/B1zrrj8Yy27qqA7m5t0E37SeAsLiu5la2Eu9vGdVm
/EDnPbe3odQblTSGE8K9SrtlUxTooAAPl88u5n76gldhY3+kg51CnmYoBCVXcLRwx2XIqZy1ioRW
nqV20hDwCopmX1dt42EEEYaiyxrQGwnfDi0HSFircoSxkOKumA23XaxD19+kWn1XJY8I80VLuWWu
a4Gc06FpFA9DDYEXR1I8J8/uPs7dELz4DGRjTYteVFQwqNi3GUmh3B+2FhD3/GFrmfs3thZMFQrU
2/DacNcErw4g1+Kq5AxFluQ6aQCoAlxnEyHzk2mJjhwz9QudVhK4mCKPzcnIe0io0uwo161dj0+q
fjuSyhcClm90yLHcz7s6bIFX/lMHTvVUNBD2gc3aMIwzWWxpV7LGSWtrdcimN+4+2rIWrx0jQOiX
XXYUtaxteZQzaVyMUWZG0gzzm2amn6snzc3BFMja/wr1JE53MEd4bdc4R7lEMfriDCg3RHlk54sf
0wyF5+52ElVntywQ6MZImePxrSK1fL6MMd5q8Wixqql1r8i/5kr0XGC/gFeFgu7NQnkDfoOPoYdJ
joOmKZCtkk8THoZV99rhWd8q1DGl50l9VDNL4KS2bH4tkrN5ovaDEi8TgBnk3LK1qfD7WTpZcSbb
86Lbcdz7173ipuGj7QR9LjKy5eZF71o9oDkqhum9lVWIV/p19DA5/7CsspVuRXESaSl0/CPxyadb
tXk0Z62Do2+9cI/x/huSuMG+d6fvjTPvMVf0g3y6ruGWmawlcktqjuisKYsAL9xec7rlVxD1gthg
S4Kp6eyPSbSL5pqwKNMcyVQ8fgrVbqbPIVjBr+uwdajWEniP0YRAeFEtXI9aZCMh56pJ5Sj5A+n/
ui5oo3sXeZeVLpy3wBz6bI39sgBwxXpZhvaQ9cVznmmniUaBnRL8tUI3IOF9YgrbRLdusbVwznc0
5jK1GriR0eHYetJP4mBkyaG/NL99Lrx0JwK23zRG2CKCDmTwzMuQICnBBhpCXnIIjrhfvqH/arA7
uzwUXvHSTMi694IDvmkrK5FcUJAHTR4EJeKrvGptqzgspohTbwMdC1u4EsH5xVkGWpRu4Iihveg2
xuPue+vk3zrgpH/OdqYLWubPJXE6w0GHo7gr+7qC8M7nXtmIcysKw2HZVU1lA3miyQWV2Tc8I94t
v+un8y4EmTKJlC2WkJyC0+CqDvmuSM7UuOjN6b8BpFeK7UoGx/BwKHDXMcyZeHCgMhg2ie4l6PH0
ZXea7O6zfNuI8/2iFeAcztJIdVGFWH+1HJ1ZS0+lRtw5bxz079pN1d6gsdaJrMo2VdlJCpBVVL2N
Bl68pgSOaevduzIFRL7nm5FbahMHBU4zPYE38s/QYeBqp8UJbCD//4MZF6bctc3hPJWEXJQ8hdgc
+QjqBoIh2w7cFIBvCUFCVDiiKHTrvXKmIeevIrByL70Fz1ijyOONHpiIAHW9MzW7dSdPj50ltTvn
H8yUbe+yhcS/gXY31IHPl1aPunpKOwSibFwuxwzxgEdS6leeSTzZtT4Dnb90LQGKK/ull6v7LpRz
kK1JzaGRsbpzBEoHekw7zZnN2BVcAiIx3CNUC9JyThcNhVjM2XSmraaIUIvOBor4TvHKCC1qKMXS
xBGNsm3ec/DFiA1QAlD4Lt84XMqGJAh/urJ5SNpyXw1IC02tq1NJEPhsRVrmShTniOW+I4HaQhRC
PDdtei8uZbsJbvJwsekoavjctJaVNM4nj5ICRvcQoaSpP6v141C/CLZs602xUsfk3C4dA6KW0YRm
vjy2zXQCLy1SIhUQY2Q/tkyY5wsJZXuZHuPk8brsTWt5141nGhm7MWuCrFt2evgyGZ+qYrLN4vW6
jO31Q2iFtjaI4htXigmRcdZW047WnVsvD+NQfeRiRtLjvxK4o7WEDZHiGBI6xIeEdt64EEEUt21y
7yK4Y0WNYFliuQTAqXQ/pr1jmq9SfjDwsjWTwru+YJubgvZKVEGpzlIq5+4JKG9G36FytesnMAe2
poOA3KnVRrBqG08kHW8HTFgYiorGck4lYB1lUxrW0y6djDvDgs0Vi2Ldp5oSOFYIX5HW8nEaUffW
LP+6hlsvF4owR0YHjmxBTc7k46gygjoAXuwSVNSW6WxPRnJqZKux9ax7TjC/0KD9EYq7QdC7/aQJ
9nMrfjzTnvMhnVHPoUSgvexPuwl4Zfp+2hPXeqxs1ZUxqyV6kW7s6plAzo2EaZLOhgWBo07sopQd
cP/ZcaELFGPfzV0zEEOQL8fFRi/q2shBkqSQIKYgFa7Okj6gWeUhtgIXoEZ+nGRPljQKrraNEw6Z
hslG0GSCsvK5wba5IVV11OKER2rgSaQabKmaRcRSW9kQ2AsrM6C4o6mEW8HJTJBTMpENeZ+IbTzD
ZxOx4iLSpk7vwngYEMWSllEPIKymutOqqq2IAJlEErhjnkR12lMKCU032nLma5YoI7zhtLBg6DYw
CFbrguTDTBcpCphfrCOKeN7PJ+tHv2hOnycPSySq1GwaOLUUFag5yIPwRaog7cJ8muEi6y72wiVw
q0XyAysTGPi2GRgqesw0NFRc1JySQelCUOqhBeVEjhZyfm7p617euKObza44v72p10oe5yloUvXy
rEKvJSpsSulBaTPbrM2DwCduhN+6spLDmTcoGQxrKN48Ehv4Ro+szcy7c+QPdpCtpfEeuGtQ0lNL
SAMvQ+uZR/M7Rujd1Hnj9GFlLlF8+DaofOGZ3vXjyxNUSfQ8UrCOmFlArla6A9fpLnd0T/ej0sty
jxHPNEdxS7VgAylb+HXOtkAPDHqKpp2hfs7nQ7Ec8u75f9s8yrlANOFopGDGz5BFQFPvRC5FWjh0
Psj/hN7V1VIy17LSyJrVsDcraEQAQLmT0ZcW/TtgNYFt8i+mMECKtWZn7p1wKr1VAH/zQcKpc/W4
eC6uJVOP2En4g1QHfssYJdg/T1+014gtZOuxjeAUOO8gZcNEBG+bwAmYsoWZCE4D8cO92gJyJ0LV
dwZWhvcxmmHoiCodwbCihQQ4F30toIfIew3eP50qtyXWXh9GW9WU22BWfXMS3NCbCiIqwMAHOhYs
xeSWFI55KSQNCq5rJB6DvvlrFvJXMU/Fn/S1ME43uVByXZ4grNJb1JcsVwFjW/ZSq6Pda16anpRs
FNwKW5cp8PFhhvBboHXizp+EbHUa1RBZdBR1ThWtonVbfBec8k0pb1eqASux+KoCuisX1WCryDgB
xtjJPao/pMC4ZfBgmuU1TuZbxU4glQUCF8u5ksr5r7CoBlChNoh7gKv7H5i6UPmHMHVbMYO6EsYt
pCZLcTJGEAaQ9dgty+6pQsUcLKz3tanfpamoiLG1pARzBTLaxhG38o+depLpqMU9YnCja8D9Wt6l
ZBFcrcy4+QVcy+AWUAUPYDlLHYwfY+RyXZ+ahNrmEGNKWzgyxNbnQhZ722AIlRKDf1U1hRpkaocc
6h+ssETyGXZXeMuwwtp6H3miIuHmAqL4bmE4hCiQiA9a3QVKVA0ZYc6SRtViB4oV2VXVCGxQJIT9
/0oIJnqMqZIRSarV73D6os2CXkbR72dX+Pr3Z3k/LBqLVNvuMaKaX8uFwAVui8BciWrB/6n8sA6m
GeNRpjCCzoxsDCvYSvNNcFA3Ag0qm5qMfmITXpZPgRmJGc5hNOCJFzlzg5sZoPcYriKjLYH1Ch1v
szvHXiOkmdjKpGKyHh0fcHx4E/Ohd25V0SRrCjo/jrLy3N0O92yoZVAPxB7dEqzkAEoU10M2nprr
Rzzf/BVqcZXo7BGfVbJdDy95n9hGvTPr44Du5jr4KVjeDT94Jo8LxLslMuKx1JCDeYux3mHHPlQJ
ORPFx+LUiqmkQxTNU1vRvlJdYCtbprJOgHCPv6ylqaI2Knz6pBxjgMDbnT57RVBEjmDVNpwfakoK
AMwxwoUf3NFS+rhLi5bgMiZZ5hvGuNiYf4qdUomlJ6MDPkRv9T8H/EvVx3spDG6KqWxdQrSXOlTZ
cFmy13UUhOKo/UvwbRvO8uzb2Levjn260DBXC3zbhyGJN/rfziRyoclopG0cqJDYvbKkTxXZ5nN5
S3fdbxH3y9Y7leoUzU7A52Hvb05UJ/eFpmcBvAEGtHXdM1KndiQPjNG7Mjio+w9cBGfyuOOxWIPe
ZmxwQgcwQVrdRmphX9+vjbjuTAJ3KvJkCdush0Y4833zeexKewgGZ9Aejf4QjTd6mAokbkQjkIg5
E0rR2XZRqVnkWh71BDqBTcRWstMYmweDPKVL4RqlqL67mZVcS+PMUZULTHdR6GftyXE5xMc/XB7B
jTgb+Pa+5uKEM80461hyStKKQDO1zpwklfpD0+W6gx6SI+t0n5xaHyqvyjNnCWo/7rXGqfL0SdJJ
Y6tz4Q15ixxpYWJ6Fw6XmpXfTbTYGwkOdNAN3SnSx2+FYn7KaReiYFj9rpIMcxBB7lpozrJpJXnK
gHnHaYZ4c/SlLkM5E2XNYAR+tdVaNyFGWRy03cE3yWCnJyR1FTh2tdZ/l8riUk19qjOKjs1muKt1
+tK2y6GL8uUGmH+vYZP+mhpdtoOosPbNAK7HQno05GZ8MTKg7CdSdosY+3Ye5fsOEBTudVPdevCc
rS93GmJA6VTIS7JmSIYlnYAG1utHO8OFCGhRW3rIBkGUuXk68PrQGMqNcQmjApTKWmqS+Y2zWNmz
AYwILLqiY75tpSs5XDQ7ytOiyAvk6DZY0Pa1E3qGx8YO5X25F6zi1uUBTSyVYvCYdWGfO+iiM01M
zmBuCR2JfnyTevX4aD4vfl3a4QMaLXzdzWJbpcAdEtxbbH/487GWzJ1FEg3ggyHZDJAQ1Ulr0ycI
o4D+hF7QW1AHTcPzdVU3wkP0XsKIgQSmXwL51GoVSCExGIPdk0paTILVAl+2aZKYnIRVo3kKKVlu
MWdDNnLDYs5sF+6lgJFou1H19KdhK3ZHYCP9uK7Upq2wPJGK9wGMkh8EDjQzC0MJttLsioMp4SAs
++ImP7yxnQktk1kev2draWyNV9d5GSRy0vUpTsDfkJUsg4nGKkecoN8yzbUwbjU7Te5TuYznndGe
huDbov5MdQx+BcvHtu19DTlL1JvEtBqm1Z8g5d9TD4o0466GaTKrvomxaRISzlXwK0gyJwonm6K8
/T/aB+cluxB8RGML3VhaaLxbbv7ceOP9x0JqA4M5yFvK1DD5pmMlUSY9n+FKJjIBe/Zra5UCl7HV
PUXXIph9ruwPTcCtprGdYtDtpeyR3zU6ZxhqDAPxnV3dyXc9caTRizzhFMem8a/0Y7HuSniVKsYC
6r0Z4Z7szN9zb0D7zOKEX8le/PTaKl+eqcodtVGZ4qapIQ0pWdzjDgrRxW7YD87oprFr/c7/QSFk
00VSagKHzGQZGy786zAlq9YSXHKVoiwhPSyJCIZ8U4JJgMIoE8R7fIWvVytAFiLVsBvn5mmS5F0S
iDA7mFu48FHvIvi6XtPFaQLYBIjAaERUvNCHyhLJ2OrEhIkbhGLcBfcmj0MXalLeDno0AxQKU0Ny
9AnUUpWd1uGzMdS/FWNEXd/qfia9dgLij+AYbC4ikg/AxSFI5PFJypiWgTppLA6RgYCrx3YXfL7u
NraictY79V8J3DkzZgLqEQIJRlW7af5FTmXXDF6aYq/VopQrOzYX+7WSxR2rtCdSRCcs5WgNdj+8
ZHX7KZdfy+BUxCHwvCZ/yPfK6PflaaZ7M0zc67puX6GrD2DLvTrXA+bCezOAsuvMueJ8EDMexwvg
WgxbwrRMPo/TNKrVaSNO9UWGQ9iOsBmNrGRZXAsGYGpTUjNnySZ4F9f8ruwZKgkGeNmYqeSKArrN
Q7EWyKU8lLwwps6AwP8yJf6HE/t/V42zz3lBpDUPkPSf2ub0a1XbbI7i2uaWU1mrxhlpVRQBCt6w
kSl+QdPMYj4lIrRVdevQwSUie2FaqnmBvzHPaRyiTgUIAR2MGpI6IyNjDj6N0oOVqbfmoL/2GkK8
ENlfJyyT1iZN9qOTptCOGoJJ+Ow2qsZ7RZE8nRbftMLEk2jZ4876khulZY+luuupMtphP1i2qs7E
DaRRcosyqQRnaiu2X6vCRR0qI9TA2PG8m6tfct8DOPu5QHVv3hvxU97/vn6At9whxmaBSwA8Cfmi
ISYCD/YUkGoGMg0m79B+hjHH6xI2L+O1CC5C7EMVfY5tPe/Kv9AdhpZtln1V/OWv4rPiJV7oUu+6
xI0I0WBTfph60hiQFxchjrQ1iwzMdLtKsRKnSfq9Xo1PeRMe0l7+cV3Whm2fyeI2a9KWOUACEevX
ap/y+qHrQ6+qjS//mxQutggoGTotgpRoaG6JNXkzKGLJEtkfEcPAYQmDFeZRP0jcxcCnwMJZ5iFJ
Ko/gudBXAl22XCuW7F0KZw/jZJGw7Pt5p9yzJGPm1r8nm+FumPZ4KJ9EmcY32lfujjyTx5lDX+vh
OKRMqz0DDCjQO2J5ub98kT6lfulrPyJXv0lfotfaGfYt+mSQ73wkgEkoHPUOgJV+c7IOxi90AFqH
wCkFxrp1PNC6gvYVTWOTqXyFqsPhnFMNyzEf6UvvyfjAJHXMB3CtHvKH8Kd4wHEr93omkru0W9JW
XQF06h24qHdsFqX60XiLQ3aNH7qyYKphq/wCaYB3sTRgUaGD4DxEkJsyQTvhANfsZoM9f+796Yf6
zCApzFeGtxWlduCop+umzDb1YtNXQrlLLk8ro48XCE2XbyHYxafKDtD5qiIfp5a767K2enfONOQu
uEw1WMEC6zn8LGI7edZfwz3xGNrW+DP7rL72Awrg4pT29klaKcntYxbDJ1gRlATq0910qJ0cdTTM
8ZUH3amACSRMeIlWlXnDVbRn1QyWboKibCCBEcSD3FMqj+X8Ojh/4D4m5Ewrr9b2FRjq9oJ13nS2
K305z1HUgBw1cuibAU/1uQkANLLs6aHYq/eg8wGR2112jO+JyICZrVzaksHQuTWUiPiXXZMMcdJQ
iFXuTV+5LU+D/bPLMPfBkMyEgeDG9Q9j+lvaW6C4WuM5yapmlGcY0y79hEEfNNpYTvlifCKHfscg
h5Nv1tfoMfNF1+b/4xbeJXMHdTQUjEPLCx4TRwZDEhx0NJ0BKchmLXaiRsWtvUSUwxq1kHhDo+K5
KUma1ioAKoXt1votCHB/DwkGWgK1E+Sd3x50/O6tBXFGMyaWPMcybPb184SRqshRvoR29yX60mkH
xXLb/LuR2tNR3ZW7DOhwN31zQ6iweMJcwLWv4C4heRzTYmEuN85ikHZX4a+wl4EmH3xpg/bYJZKL
nLWXtPWjMqK6UTa/USa4HyLyS3CG2CZefAjDSgEBJzBHLzpKcpRuk376yCNqI7Y0TCBsYYIZggBs
wW1xrC2pWY+wp2455V123yzpB9z8SgSfrwiGGTknsJruAr34aYDsIFKUuyzN76I0f12oqC+effHl
4v2tEU9HmKodWsZHaDTN4ydktBZ36cff6iJ/WlrgynTVl7aqflaDSM3NG2atJ3edWWom9TLq4Eif
Mcr52Ks65ngNDzQLd0B98Mb9UtmkELp8djquacxdbapFpBRT21jgRvNMsCvU0Y2CMhjtRaAIm+5n
rSN3myE7OWdLBh2n/o2ewJRs+hB9AcT09+GUnBTRXIxwUTkXtKiSNWcNdtM8UX/20psCVNV3FVpT
7nqXoGCUnLRD39kiCKtN1/d+LnTOI0lzRuSoh9Ea1rcpPcnBwRCS7YhkcP4mjue8q2UspmygFy8a
9pJheUA1FnQmbQUE6z3jnj9BAvxpjALgbZfKB4kutpX9jkzQ0aZfTSMW3P8Cf6Jz/mSW5cWUZuik
dJmXR80B7CeuwD0KTvhF43cnBzShkNF6k8sOmmE+D7bulaxFzTN/qCiOHqzbGPBq7U0veCoLNo3v
s627QB+NAYYRUeooXW43uKVAkH5dR5EUzpc0gJ0YZR17FoS1PekxRu5NZ5F+XpeyldCC9zdVgBYj
1Yspi3Pvry4VEHF6eI7oMHvEUfb6ne7TXSTEAXnjjbr0Ue+SOCNsagMPKAJJwy556L3RMcFPSFDL
9sNjq9nmr+iJuIOnO5ruNqf+5kPnGc1DgNIgJtqW2YKvIrZkBLaYGkC+Oc2yPSrSvovzZzDLiih/
Ng/AShDnOKxeAodgLs87LSwBX2Acojn+Kti2zfhgJYPbtqjKjBTVGhyAoDkZDRrKuwoMbnEQ/YiU
/tZsAwejOcQzozyw0Y2tO5mU1TvBV2yF3ObqK7gtlQu0s/U9vkJDyA02wZv4lHxRHvOD5s37UjRr
vXkiVtI4x1KOgTkHTNo4lP4k31VBc5B0kWvZ9JXvUviUcjNI5WRFTAoaq9wZycU/aKfBITNsorhq
aY+Ru8BO/9FIi2BJLS66j7VsAFQvxA8/lZ/DbX7M/emx+St9VgGHLHwpbsa7K2U5J5OQLq8zHWci
/Sv+To/6no0LjK/FX7NbupIQuU2wg3wlXzJDy+xUiJPa5ljWh0Wb94mogr8ZC610Ysdzdc5Lc8Cc
M0igdrJ1J6uvqTXZQ34cA/Uj18BKDudPltSQIp3FXGqs+E1ZgrdO2xGjOAgO2fYe6QAJV1QVmDXs
/1f6dKa2BLOioXYDdsbALi2n2kW75gZseam5V2/BALZXRXOK2zv1LpRbRKA4W2k2QajZm26nj16p
ueHQ2gLdtq39XQy3hrUKzt88UJFVAyTkwdgx8nocM+u0eOVOXHHe9szv4jjPHBqZFqcSTCPMACLQ
l8OD1ImSwNvm9y6D88ytVSWgeoFKQdA62QSg1TlxZgzeL58/sngMqIAxKqCtkJOEUD/NRmS2kR8c
PQZWXzrNF2R1Dp0fPonY0TeXbiWMc/V0LoFmbkEYUqTeOKhfKpp8ua7QxcqBnIFVAzD+olo6ps3O
Db1cypGOllz6qdV9mfvkNm7IPcwfBHH6v04WncvivXxW1CBw0Lra1+6RRPkOtGHk5CYniZFHSV39
4bpml28YThzn1ZMqa1AThWqlbjeIu/+SbAwVPYUeskW9Lc2O/mj5FD0W0vN1ydtramLQGDNTKhDv
z9c0XJQKyENa6FfWfpru5K6wS3O2MXwkOMpsc86iuzcN3wWxD1l5KTMng1JnQegHc/I5Ho+K7PcU
3BdfR2OHucWbjApGIS7uaU4gZ/2xQUstVPTQt2bdbiuMo9PnufxcNbdDKyIPuXDBnCzO+IELWRaL
DFmsJ0ciaIGOXAWvz9mlAyObcQyBchfulxPIHQUSDqqcURL6tfkQzU+z8pecK4IduzjRTAaiforB
F0YQxN0rY6bqRVcboZ8Z3xtcKOA1vG57myaxEsA+YGUSVZhpWjCboa+RxEuNVxBSAAXiVPWdq/WH
ogOoi7K7LvLykcEpxdl70CFd2VU41ywDQ7wG/InRfbDPH0PPcjRfcaxj8Y3s2J0ZvET/Ns3FCefO
AJBbSDIUCE7V7MmYW1uuMcAn7UGn61XhX9c13d49zPZTioGzC/IoYgxhrCSk9HMAeCVtY8+5cNj5
4pHxps+7DHZ7rzawHefWlEOcafbKng6tM+3nezBm3Ix75XBdnU2DZ7gI/1GHM0ZNGs0qrazQH6d9
u4ROKz3OrSjc2DbIdyGcQQ4ao5gwmtrHc9qWh9xRDaTJ8kOJtpvAcJU498Yxf76uGdv0C8e40oyz
yGXQ0zGizE9V2mgPDXnK+mZfyPQ+ajBNcV3YZfcgt2WcCUbm3AYY6w998Md4TVuBciT2qLL7OQFx
C3wnTo7yLf2VoyTS26LSxKZLxliuBvpSVEh5QMwMJEEFrXDZpI2yo+g/Lupd0L800uymuuCsXeYh
3zT9W5jGtf4YQbJopppEbz6Z9ca3UmhTF29Rp5EdeR/IL9fXdnsj3wVyd3jXRhkFXUPoE/0mGRbw
EQw20glObIho5i+LzZxu3MEzwqFf0kYNfflogdpM7d/YlsIOEMhsSHfy5T0VJq/ZL70wVBV9rSDT
Q7c1P+rTN73ZDAV2j11y1o6FRNJi/1wcNgAAbrDrq/nG23FNHHenFsViVnMz1n6bD6cYLMK7Egoa
g3EH7C9Pz/KHuA1vTWV05ZF4Fk2e5GX5NNblw9IGnlUuqdek7YuFKWxSVZ9CzGoL7q9tE1utCHcL
53lQYq7rbUUCf/rVOuYBYyiT88Y80rsiOMhNH/i3OFR9zt2tNHYwq0kJfRXcyxhmyWloG+qTYN2Z
J/3/1x3UWudS4poGctLg3HToKmA8G1rzRN0eGQ14i8bPnDoQcEJuXlWqrqOMyAiu+OG9qRxxI6tL
6FOj2s+17DS1JtDqEpORnRgQ06AsahGGOnWuVdgUCH9zXFVjB0YhKf01UMwQJ2P5UOvqTThFOyUM
WnuOOoy46z+CvD1ocqXvrR7dIlXn9nMyeaSRHoECTh2ja7+GbfVdUQYfrVZIV6SPUhb9VqT+K6nn
3FaRfppCE1z1SXOTzl3iIALFMw8kBte3a9MmVnpxnqCoUysxKuyWZJYYaCrmQwDi8GQue/e6oE3f
vRLEzGZ111cyCSI6IxpEL+9uWarYNrrmXs2nX3VgPufW5FyXt3kXr+Rxd7GOSWwyVVrpNwPgp3XV
HlXD0Zdy30SLN3YYyonA+GaIKgfbYnXgDeNBZCEZfK6mlo+oqlqIM8zoEeGGTQf1SMebrrN8rYzd
htxkpiBSu2y+fbPNv2XyVMEFDGVQ3mIbxKTTQbGDw3xv+ctp3Fv766u6vYvvorhjQGlIBqKDIUCL
JHuaE7tJfmt1apvd72oRFJW2H7WA6v3PWhqcbWpJOhparNd+ccs8SX8yD8EOvNhe+Is9okPQxyn3
wqBUpCJnqErVg1dekUJ/2DWHUr1X7NBjbzF022lu+5XFOQFx0p3lmpbAZjcd2UphzmYxsTigSbZA
yIGubTq+ZovoFKqbQcZKBBctpkoM7inwO/kSyN9vq4cCPNaR23whh+5mQjHZkT63bn6QfGTYnyLP
cmc/OYV/JU52FHXkCY6KwYWSjMVAHzq4nr4NkPVuU1srJcsJ52RfEkxrStVxMovFAViJ4MSIJDMT
WPki05rgX1NssZkEJ/TA+bRPvHz0Y+O2qn9b6uzHreCO2vaz77bMRSNxYnRLo0NkCpQxqTvIUeW0
QsKvzRBrtbuc9wmacZiM6u1BpSHcARGgebC+E7s+5EgrCAOKTWMCkxkbCAQLHd8oqsbIO4Ut4pcy
U0FNAtLa/ptOvwKqbXfd7WxHSitJnK3UeToMZHo7lOG+PpZocWunu87TnHKX+IvoVmS7cRHDAHkA
0GkmGs34ZkxTnitDUqLIL9vgdlKNb5KC55ta7OdCvauV+l4l8k+Bisx1XpPJHf7QlGJAz+Edx7ox
WRcfewxbfoDHsMiLb3vWlX6cFyg6iRJVg50wiB7We5v1d3W0zx1Ag4OfyNY/J0e9BNrMbf6Rc7CS
zG0k6WVpKCa8HyX6syfK85IZThpHh+uLuXnaVlK4Ay5HRG0ygrXMNGAzKKEtjZ90EeTQprdeCeGO
dG6CXT41sIjoPbKN4FWWBUm6y8ZOdrGvJHDHOSRlrM4yxRMGEMyIa9mAxt9pQXYBinbnskn3TSIY
Wyla5jHPzN3vmllaM4lh+OzyywqU6003yQ9/noUSuONc5HbdOBfs11uIcmn873K5q75o1SKYElxL
FW0crIlHq9TOmtTpk8Uxau//SLuy5jh1JvqLqGJfXoEZZvEWx47tvFDJdYLYdxD8+u9onGSIzB3l
5kvlzVXTSOputXo5h8Tqzklq4DLfzdNrZsSHAr0yJigdVA0THrFHDbBJjPp9ZXyKUJHO1Z4hkG+7
1HAn9dWMULJAb7eKOFe/78LXEqWmdtKRM/lgFHgEfkXydTs1sltNh4yWvm4DZKcEmIDjFtomkQ52
Y6Ad49iM7b6lbe7JXbk1pfpFsZAZlkOynzvVNRogcoeOH+HjY/BpEPKpAP9Y/0VSrym4B+X2Sm2C
ot4Dp8qvkhKwXwMYtztPir7lpRDUhL3nLm0qF8noShyjM04pA4tKfqaYm7GeD/B2n/u59GIwPbgo
7F/lknnUta+XDXDdNs7nyTmzKumGfC4QBjdzvZVM2VOSb5clrJv4WQLnwmQ90pLZgCNBl1+b36fF
h5CI0vLrLvksg3NWVYVUn56dUkDn/GS9bw7i/KRowziPZcdDqyQRLjgpyT1MJwGD4u/u0PNqOH8V
xUTROkVG/iWiGyCUuo4GhAxzB4wbL6z3el64eLEGcr2zE7JTY4F80YFxzmyM0gzznVhhT3eNRD1T
f0UstLmsFYJt5BtB8yqKK5tA75L0JTOrfSJUitXngf5rF/neT6eRJMXAXFEAY04rNNkngGUGJHll
vhjoi7y8nH+5Ac7SOL9opLM9AjOToNzAGDWJZ5Id2ToemgL8QttOu/9chmUXAJAWHRXjP6BZ5k5J
AmJK1bKUfC6F9zkpXqyhEvUvrWrCWQbf2p4PWteOSD4FZdfV3mRR1c10O9DmWXUF+7eqD8AXUm1N
weAJDzZWqXpT500P7NvbwQfiT/sh/hz6zc504wdqujU6Pe+ETS/MLbzzuwuhnKG1UxR2ACevAzkw
g97rrnIM1xe30YaxcePuOHXSCwc6RUvlTk5rtVxTihYvO630ZVAoq1UheJ+uq+N5ZTwIv5XkQ1qh
LHoKSIr+BKsC/mBAts35jgFMi+qUgq3k29STckqSTotIEGYZ+ICcl0gJN3LU7MayFixuXSt/qYrN
mdqExzfJEhh2pdWelXSbirRuFYmaO0Ur4i5lOSvHqYpxKWPanREBHlQ7dns0eVryJHCGIlFMYxbP
3DpyIkMm8LihDB4WPbAdFBPKYl85ny6b2bogB5A+qg3UcX6Io0zDPsSaYNByiZn9YZPTzI9GDHTE
git5PQ+L6s9PUexTlmtSrMasRqypNsKbWW5ukwhEN4Yx3LdN+6J1FCjhkTYgM4sSbFv7M1EA2CSl
masa5SGibZAbGUjZ1XanmbYvpfn9EGV3TWpvzHoI2sz8RzPSK80gR6KnmMpI7ou+u63wGHTVhnrz
1B1BfCry80y53ruM87K46z/LojovFbjdZB/v8GZh1WTqwaxmgBIWnshFrfoKBnZnqujceIcnalC5
cAz2CqvQwdkiy1yYAs+7ak0LCZw1AT90RMkF5zQW4CfSNNcZrobREWi4aB2cMbUU4C8FgXsvq29G
Szy57wReYb3guVgIZ0RxXyuJaSOiMGp/umddqPEmfeyqzfhSfB++l0Cvzn0U+2+kq1bUJLdqVwvZ
bJMXyq6meqnGPbxfnOXBGGsbOb/NzcyzGhJctmDRRnJm1UmRTdQK/UMRnV06/BML37KrGr5YC6fh
bWzF4D9g0Sfesk7rM8LVst9rYO+0d8mBVI+XV7R+Vy0EcrdwL/V5rkTQcWZSJb1OfLzaMG2qeUTd
xaALBWDQZZGrm4iCF/qggPwCurXfj8u2gICh66hDRcbgzW3ixqqoaX9VI84i+Pi2z6cy7Gbsoqza
T21cmt6AqqYbDZjRiwbBelZtGD4C5a4TbgN3ZH1pxo7KupIKOTzKqbVJ8u5Am+xvdG8hhjuoeUq6
RgfpXgBGHy/Mbsam9S8fzPqunRfCHQxQaNWxr1HuLkle+iROnnWQG9st/Rh1vai4Lti1UwfRwmht
4Aw3mYQjotltGwcmmtYNQWVEJILL0tilYqOrFVUYvfjYVLNfpY03KiIDWrVYAKGz5C5qljb7isVC
MDrtOGWBMJ2hJ/1IJqM8jagZ2eRx9kV91et1rIVAzgnpg1ZUjY7ocgAn87yfd6jXU2A1NQdyMAuB
Tqz7h4U0TruTxhglqD3Lt4YB8MpQDfR+Jdf+pOeOadm7O34hkNPzrJqoYnV9HegBvWJUakjGYNTe
2l9Wdvbdl8Rwyq63dYJC+VgGiv4PbV5SYCrFIboKZMtTDRFvp+jM+D7XIaRFOsHPYhenzVvt0bwy
Dn9dezzvHz+50MLvTcUIhz5r9b6VqeM2Uf0BQ0z7BDOQCN9F8fOqmWFmmDk/zGLzjfFqURnogYY/
12wQPvUPafoZUAL3l49LJIRdKgsr6yynHwF3BCtzbsO6CVRr78iikbl1ZV8shbPlSpNi0wCxHm5f
uXrt9oy3oXOt/Mj6MgYZ3KNCa151HwuRnDXnpBssa4ZmJPsqfbS20Pt9t6nTR9lH6noreletXr4L
cZw5V3hyVE6F/oJyfFS03NO7/wyLwlIjaDszTjD8QC37/aTIZFSmlEH/LCeIIsvN6KYPReSm6+pw
FsK5ds0ZJyUFSwNaCDO3tyk4omZ0g4ggg1dvxMVa2OEttA6UTaWjZDicru79wY680e7dyHltyfay
er9HZOJ2jQvRc0dKiHlqiLDkD+GkD25phN4QlwEQ7I+FZEhepJJHJc/9wRieCs0ibgfSy+3U0cc+
zQ2wCOFBVGqE+JUBPJZRTVzZcV6YF6DgKvCS2vL0nN6rFX2w2ngzkTDIpunb5YWsutXFjnF2Sopy
NtSItTVF/VHNr0pyUyafZ6fy5lzgEtad6kIWZ61kkvPBBFrWj1Iga+iYbzDNdF0EolKgSBE4K51K
dMcptYxcVbMd5nvW1ESjj7X0fHn31q3zrNacdRaSOUZJjN2rtXCLRkDftgUx0XrpypEtkETqDhCs
uOu1LEBdbrH8DXtgIABPNy7AJWWv9W/mjRR5CUglElGXobrq5RZSudtW0zQT7Wd4okV19kGXJ8WX
ksFyR1uuXSfq8491FX6V8VwEWtldVwFwrFDrXaYrtwrwzSWgdceOIftykr+UCn12tP5oaeX3MInN
W2c2Hjup0ILLZ7FeTD9/Mz/cbFVov3JivM3NaxD3IM4yNuRG8Vj3riTkg2bb/i4cWQjjHJqlg2Ke
9NDludvRrPC14UaXMNJcPMeZDqxigRqsKtpCHOfY5NZCFElxDYAwBYyn0uQOUS0aPPiXHdRVlPnB
NvQOpNihaMM3DJz6KV0zXwFv3QFzhb7FuAZrcVR6QZveuktAK8JPiZydphZNitHBmVlp5nhqPcm+
gvvcJZp0Y6lT6g5KmntObGyNYrrPU+e608qnv1Kc80dwVtxjIoAOLd5RzMTsbnL7IA/eWFv0tEdz
pyiIWD/Ns0DOpudw7OxahcBx/BLW6DgD0vv/uSbOgK0ZA25jONVoaGdU260770KERmjz3jDsJIG0
1Yri+Rj5pnLN6a3KnlFfZ40XbOKBterV+z+ZeBAp6SmVurjjkyocZVmHKbB+6yw5sTe3fpcD0wJw
e9sqcQWLW/eFlonJNgft3fzAD4XTUxsFQQUrVpUAdduUgeN1yiHfj7fk4MQbgUCmb+99y1kgdyer
bQ38f9bQzPQR5QjWH2FftQhp0aonfcpcJ6ixVscHusH/KZq7okGEFpnWhLcqmwMyv8ifs73kOlsG
D4o7JwOmsYYeAW86tn/l4M5r5hxBVVWhUU54lDTzd3MMbPQ+XF7aesQG5Kmfx8hZeZFJ+ixlM0KC
D2ZgbMtDgm0Fp3yC7iDzI4CotqyORb+MexN5tMjXXDWIbz6p99X139n/+VM4+0/iVJtpgk8ZUkf3
gEh830jk6+X1rrlWDYYAwGYH8JeoS/4eC0cs+2SzMglDM3t7wrJoyz4WgWgKaa3xCrLAp47eYBtj
VdzeJlnUT+pQV4GafOtzDCDPqleWWxL62bxXy8+gWxrHCFXe7aQfzOhlMh57oC2UwjmeFUf024dw
O2uRQrZ6p4SLOy36zRH92ejV2rTJb7K4DdbqwjJBilIF2V71JFdC6ggcmtWEaRMF3bSYNjnqwmmT
leaXhVCHH3YwmjScSrQyBbSJBrdAn0OaTY+m0R1HzUZVpZLuKwtEdBSPhlh7/Cud+nnOGDr+Xafa
gladVRnlyT2cW7JZM5/IIbDd45ygJoMFm7UqoprDTz+0eo+6r1VVp1ik2KYBPZBdE4jQTdYKIb/J
4RyPWXVhmWUjVFcFx4WjPw8WedTUHrNK9j6ONPo8ZZrldva4kcoBzbxK3kGL47tJqj5oegg+HOdK
k5N9A/yQyGw/C7acPSQv7QNnWjpJu34yOqbRYWANaJYrvenuxwwta5YT1abXHcdi5zkbysqsnQeC
BOl/v8zZT11aHGdCVtEaTkaLKqhn7aWcE1+W6TeZFAdr7h/GYXroh05wu7Ib7IJIfqoAZeqo1Iam
CqYUsyzE2EXy+BAr1k5wbque6LyLFmcqSjslutzCJbKb9L+ZiujE3k0UKK2TE1upAj1JBxSAoo+l
IWlupCtAcZSbwXXC7qhHEnXJXCL3QjGxQbLnyytmhnJpY7mMSIah2s4I1SroDcyeFb5cVx4dvkSS
oNV2Lem3tFiLC4/mJNXkNPvhGdD6x7qmrUc24MeeKV4R9JVAZ9Zizt9EMqVaxJw5WiM1DZ1mqBmE
QYcuNlT5QH6lBSzTnZc70bSGaC85p2QxBtyugpL2PUIRLXJVyWT0qRE80eVTW5sn/G1pnH9palqA
NX5CfgFo0nFWfjMm+RqjMFsUle5bUnphYW1qJb1JIsfvKUAsUO6WIrQY0Wz8nhulJ9fhB7s/gTQA
0psogph0fS90hh5sAoBV4/RK7Z08Q1a8Ata/umnM71WEQEL6nHX2VrAV6yZ7lsQplgJshGmOKdi0
fnvFsL5IYUfyuuezVcsAHwX+ce6hBV+inRRz9SMXlvnAsPsiNSfEaPZQi4gvBRjIZekd4UDOvziM
s3T25FnosxVaukzBC4ZLhXWAKi49/vF7bf0CO8vizo/SxiFWfZI1bX6BQLAuECyPUVOKLrB1D38W
yB1jXkiJRh3c6JGDJHD42OdxUItGN9iPvPd2ZyGcR6iUeO6iZsAOAitXnw2XRN8uq6NIAucDOrUZ
dfBgVUEcdZvEPE5m6l+WIFQDzvadpIwdJ8e9cb6j2BMhPGaBUOHXzfi8YcwgFioXATAxKY3+TeHN
L8XzDKRPa7jJg+mu28ybQr0F+KBQGU5AfJcOigsxEDkpEmUHxSp53evyRRsb3tsEAF600l64YoHi
8/2go2S1pX5SEURuvxSfDffgnvqjMYd1B/Zrj0/nvdhjrSzVKGYOjDfrQnyeotVxLmRWelUiPWSx
qrbueC2au0bdZ1CEqj/V8JlCqHXR8jhPMtWqFVEbIs/q+nOUSPT6EBjf6e232Ekzi8e0JnDPOMC9
nBlBloniGIFBnBL/CxFhRJI8iewqKO0j2KP8xBowWVF6iTDJKjoqzpMMktoYQwHTY+xU1Qx8F0Ct
sKLlvDUw8Rl6Io6P1d1TFQv09oBi1vhpYceO5UHOtSrI+26bts9aJAWXXdfq9XmWwEfxBtbkTGFU
BXRsvytZ9tWOig9FJflNVe2jeHjsDREY1eq1shDJ3dhRHhWYC8Rzn0oHdXyxje99v728qvXQdiGD
MyqK8Y9iGhDaMuLKXy7j/70rQfmO9lbbQuMkdwPknTXnag2SUQdBMzpr8cLUnpTx4fK61vXhLIXz
/YMzS3UdIZxNoq9xfGUWz5d//1/27SyAc/J2qgOfjqVi9GDEuOamRnwOcW/5ShqQgyVSQJFInSub
T1EypXi5vuUnKuua0RNYjz0IRn/04eH5I1jlqv87HxY/xaZ0adp1FlIB56aUt/rpH4xSMk17d20u
ZHGaCPAEa5IACYWBiY/xyEoU+TYsP7Xggo0/Z+EVaeztRHKvUJ8LUaFYoC465+fJnMygcYrhr5Cc
HbTY08v/U2F09gkL5zvqcz6W9EdW5W9GEFe9vWoDM44xtQM37HeBpd51E7h3KzTdfE2SJzXrXAWt
lHYvAmta94xnQZyzp5E1ZM2EayVsZ7QWmA4QfuS68MbK2o0JQD6ssWYdnCLlZJ7ivcKc5XKeRNbV
shgMRN3s8TSc4izV0zescuA4P+KsZPrrOGuxtZx36UkT5kmOQJlxbSt+6+WYD0eHnRSMr6nf74T9
y6fI7dJaOXdTSJrdjgYk6g35QDXzaq7abS9PPklG4FZKAcWsJungxJF/dy97AYEi8VElYFnbQScG
UgPyQdGcFz0Pv4NB2iMkur8sadUMNRUMwGhw0HR+WjzNUJSwMNURAM3MjetnByCIlyWsP0AWIjgz
TCLFtqcKIt6Gw98gPkp0hIg92ur1vRDFGaCcaiRrYrwDqvKB2PcJGCB70SyiaMc42+tUJW5B/YF0
phnFrlRrriQLG8CZ532nfIuFcIYWy1laJGCAQ4ygbIGUV/j2fnqlnrrNNmMoxB5ev+gW8jjzmiK5
VmkGz8Xk/YhJ3hLQeDax97vw4SQ6Ks68zKHLRymBRCC9fYjnzI+r0ptTBrHUHjTT8qlh7GKkpejQ
7Z0iPSgOSd1KdTwTMalLw/Dhsp4yge+3HNx7imlrMqiefnfe1KimCe0SVWAYumc3L335mIE9oXju
qxep/JIK+9hWnan2SyBv5BhhkYFBCYEDPdLsWu/+IUXkltl9LJo8WlfZsyQuqh1mo6TEhqREV7wi
fCo7wd6tH+ZZAFPnxU3bpQ1DlpZhE41xRDcj7qXkukkjgZj1d/5iy7igYerqusOIFFNT6g+v86t6
kNxf9w/1WH74z975osNiW7xYoQlmy5SyFTIDSQqP7MMALGBH4Gd7oDxmJXPMTPgReqL9y3r5L7Z5
3lzOqeUyrdQBEy4/H+EM9IZ87X1IzPy/zq0tdpnzcA5ekkZk4108p63Xq/sxRBwTi6Kz1UB3IYVz
cUZCbDNKTzv6NqD+s51EnMcQqSfn3WpHm9KqI3XQa07skqz4NNdK7zu6iFxn9d4GDTtDoJAZO+/v
WhLZUzcAmQJOrY88GttuVgGLqLSR1heUDEWSuDMCZJajUvTCARqi81IaTNGd6rxKoagHdl37Fkvi
jimPSF/VmcOqwSzwqr1Ud+MT0yESa08oQu8E6r6qF7qjoA/n1NjA7WEINuDJJicbP7cZ/WF1n/mL
dz7fMGULEEAYfOIH4pU2j8fShg7qwU9onpk8sEylfRqzqpSPl1e3qokLgZyjrMMwmyxiIr9gfynp
fsq+6O3TZRHME11aE+cjLWmmVOuhg31zU4fX0vjh8u+vLwGNnZah4oRUzpiMvO0L08YShrZ2E8Aw
TvXotqLOltVVmEBL0XQHjev8AA+RMGmvFqis1sl132u+Ehaby+sQSeAsqFGyiIYsf2VY1xoQxbRR
BFi2HvkuFsHZTtWj0SoxUfn+2Z3DKjD/jyovZHHHkpZU1sggwcc1rnqIdm1A/OJoed0mfVAwIyHC
cxYujouXaiXu7Ij1LLwV0t4avd8WJwoWV1XuvDZ+esHBJL05lFAGuUF3Yz74Tll6DhUOBK1G3Qs5
XJxkGsUYyjHk/Og6xBMTUbfuMmK9P4i6V334QhznDCwJ+DYAs4IPJ0AINJ8mGf09xHMGUVJJtH+c
S6ikSU7rAbH2OH1GI6wfxZlvdSIKmvXobLEeZnGLGKmuaZ3VdcPe6Mq2iDfg3Jm34Jd7OHUWuqZ+
P3uy31nID4jKBgJjdtgOLESXDU1M1K8BemalD7RAOh/9hZf9hUjhHd5h1CYd565il4W2zXfzTtdO
I37hcdrVk39Z2unX3rnxxWZyvgMvfUlNwpoEtlke7XaY3bpOrlrtCDvwLH32Q3P6qo7TjjaGn430
Ou2Tfa/3eyMzStDozXeRfWNm+g5wWccxoz4a+lMXzdU7wPm5OWoQWnRnqVC3cAQeHQV67+jVKdmN
ymsZfxusraRWPlUaP82KIAUhWi4TP6ltH0g4u84svaInrhTFH3I9vTPTBLH/vMnTr5Zy2zpfSmJ7
dlpNblwNmatYhmf3+oaOTgDici8pqrvYuQ7jxNWTq2Lq3MyQjmAM35aate3AXZkldAsAflePi0+1
1mxnO7qxabPV7E9Dke2kWQY2VrJVSmtXAGigd/ATYIvItWZTdIWXDIYbjcrBIDOguLZU/5Ib4daW
c7dPGs+e5txLUoo3Z3QktRTYSn0vlfHXLMf+xYPuXj7MNe0EFJqhmMD4dXSL006zaRJAY6LlfmID
UfljEgvaZdY9iamBoxjpfYy8cupfJIk9FGhd0Urbk9sZgwOKC7xxV5Xv//tSZPMsibNxSQ5TNXSY
z4py39bCgxRmfwEdx6JnWwF9C8g2TnMrC2MunIRmQ8PclWe5sbnVQJHLSlkErNZ/VMr6F9M+S+T2
zyzGWacUec2fFzUbWvqzi3pNF5aL4zawBjzrXChY3GDd9/p91H68fEDrbboAmEehREVh7h1TzPQz
R5vsjW2TbOmuTMCRB6jEeEPQuxo3e32bwxZSoOFdlr16z5xF8/c0epwBlFwia4Xw7RjNAzJJmJys
UkEb+Zq2A1cXbchACgCiNRd5jHXVS+rIoM2KY28rbgmQxBE876Fw2oidO++EF5L4FE2U1+GQsk55
1pf5NxWE0y++k8gomlV0sZvg+/ndkqNRq7Okw+BDbo5+REKwUU5ZMMnbHtGJ26jD3hkjZL+b8aUb
RGgGqy1w4DNWZdtA4P2upltZc1XHU1GfYjrGmqRLoLWnnnUABqFvCWeR1t56C3l8hVdyRgc1a6A0
dD6Qz++KLejGt/3ePBaeMDpZC+6WsrjgDkBkVknwpDgNy8ib1htkdwBgvRPoO8yYi2xhzc6X4rjg
LiGFNaH1tQza9ltXJy7Awi8bGwsAeE1ZCuB8lkQa4CG1XRkUmnytkMm3h4p6cpM8hFMDqnga/QUu
Dkiuf2kH35OZYfan1hMMG6BicJDV8RHv949Sqgsus3/RQltmw5CK8q6MRjWENyDeA8KPbSA11Kb7
kTr7LBqOCqGvlt7acGJ948mTujX0+kY16qsqAobl5Q1eSwjrxvkzuHgP2FYgHQAAa4Be8cq2XGWq
EYN1+9EClmh7Q8OrSDRQv3oRLWVyUZ9dS+UU9yW85gfqEw8l7rvO7Ta4+K5FWAtrXnQpinsw9mHa
56o9gVHBCK+UoThRIye0/Gcmk+hE2W+919XzVnIeW0ravu5VLOs07OQnW9sf7+pr88XcD5jHUTFV
D6qBBEY/iCiSBaJ5F67SvFbzCqLDsguaetxLtJDvqmomrmVF9WYw6B6gJLJAeVYfQ4vtPZ30Ioip
k7CQK/ASBGTf7IfCTXzd8Gq/DLInsEj6JvAPrVfU+Gdfe7mst2u38DLa5BxDN1RSB7hpoDyGo1s5
pjtmX5xGhPe+6n4WMS0Xxzg0t0G0AJAYZQJFlk5Tv1HpXaRiLr7EtGMziy4n0bI4czTrRpOqAcvK
yb5qpz2t7lN0ZV/eu9Xoabl5nAE28pSg3QnkYnqAyrZX3OKxVHoSm/h5azRhicHJlUSMbavWiMeB
oYKu0LL5to9UK+q5G3FdGHr4kaTqXVE+laS9t2shKtj6yZ1FcTdT09eYkBsx+sGC3eE1e2ajTW9F
lPRns+SpiC+cIFu97heL5DRTcyqnTMLxbfDwPK32t5VgUDYj/tUV1XxXzcNke6tMBpx3g2pmqD4P
yByhMCyycrZX7xzbWQzvXcoB71w6wcqz/QDY8xJdFxgqHjYs45Y8pp1A3qozW4jjYhitC5WKSriB
q2l47YsQHmVItkZc4AWczbFrlv1tRVMBIeRqKLOQyimMbM9OM1iwiUpXXVK8NiKu5DUBhozXAZ58
svPuySITx4nBGAs85PkR739bFo73rmmeYYDmRsPzBFCqnFknYzGhxgwMmZ/Jyv/QC78qC5ThhmMB
Su1dCJ+pI/hVJgS1Px+Tb7L+BHl5NV4wFrI4pwgs/EpOGe/WsreC0aeI0TZWK0FLWdweArGtp/J8
Wtepb5ENqZmYWH7jFHPFPf5rsBiaAQAhvIcMWDKPoNoBEjlS6oQRFg4YmkDeyLdCOGP1I6NhR+rr
heiu4QuugLVH31Iqp+6toykdTpZBeS36M38N42WeKL39L6d4XifnFxsMg8ZqA4my1m7U3PTrUt6O
5eBnbb4t5vZZovkhCvN70Mr4ldSIEHXWrtblirm7nPRyFwMoEjhOU7iv48BWU7/TRMXRdQUCwbxp
IRNgqTzGILobaNgwBWIJ1ITcMQVSbtjIO+YCWK+8I8okrbln8JZYyCLpGDDl82K1WSER2kGB9CBG
ixgQZL1m12LoJt8mKbAuRBDe6ydpGyqsX9VkS+UcdBZZoCfXf7vhWPf6n9xwq05zIYpTUwusAXNG
aoDxKh8mSd5EBt3+jSUsRHB6CUiaMEavI/MuQESA/aHpTkI6ACB6/6Q+ujy+XRa4hkgDBpjz9nGK
aElASSMDgsp6RrJjT1/DLywzAACIdDPsmk01Y+Y6cTHL75aqX9qPdFNvyUZENvcvxwigXksHGoTM
59CA0BMXk41jfHPhmc/4TP4MPH/V9uxfovicmQF0syFmoOVFWbnWcIjQNdDR/eWNFQnh1HK0SN31
DA0uNLdtgWYyyY8m0aTR2nvZAKimjTZCGUDK3P2gaLUc0xjJMkkakOkv/VzvXWJKx4w81/mtaf9T
kX8ur2s1VWAAYp7BH+C1xVM4S/JYkLmHhib7bj/Xhxq3AwNKDfFS94GBkGwEAlcvh4VA7sJ1GoD8
aSliIda83z0Mrwx60X6dtgrezz7ZiNJIqwnB5Qr5XU0HO+sYzyJrUeiDYedck12CIapa9PRZdZaL
pbHgc/FideQicmYG07PAzARfCYBIuuAvITO15cq4pEA/9GGvhdD8t3padGgm1NMUT7+S9qQT3Oon
CHQ+Ul9I49FrhlbTmpIhytRl9FQXzdaoyWHWMNZby9syRg1s1u4Zkuug4N7VyE7r9AJDf9nRURW/
1ORXpaPHvhv8WB88QuPeBQnYhHa6MEbpyZjcCX2DY1G5Uqb4GJN2I0natEnkq5O+ybPwfh7jrZH3
d3SmXiSnm1IqPLMfD2XWu3KTP6Be5Uok2gCD1aNgF63U5sOcd66TpHcaBYOn1oa5W2fyvjDrh0hq
n5OkOGQ1vQVCxI3Rzc+d0bhKVn9S68xvE+oDxmM3W9lBK1RfKjNPa+wgq9WNPin7Uc+2pnKfKO02
nKsXopquGaugWSEMcOJBiYk7kPmeFiZya8pBr9vPli496r1V+3CYGzmsAoFtrQbOjg0V1PFlCo/B
I4V4HAAdavk8/H8uTxP4Vw66p0H8bnIOsemtfB4SJQ46WT7W1fiA4PNOsJw1p7uUwV3QGR0tvGnw
5vgRR2Y+MgnmFfWg43hfy4iYRZGkuhYUmMCPA+2XaWK3OJvKrEE2SA6ZfdE/ZKbh57TYmGW4jQbd
L5JuL83VfZMlt2mW3g2zuolU9VotlefE1p4wLvxQdfE2yuqbAUCH+I3jnMQHS0YFepi2VgtjmEVM
Ne9pyRXTsjXU+hQZuQ9A9/zudwAwpzvg9J22yRXgN9xiO+wSQOgmPvqcN9Kj6U6+CiT5aKs/Ofv5
RXBK7xIvTDo6shD/2uw/O8WF18tLXWmyUp+2ZeOyaVWA/3/QjvUjAMkQ6ShefQd0sFhIP/c+0cTJ
5S4SHWg6WTJDrhz0G3lTbCsZb2tUW7qNApaNIShvJQB9D4L1vlMQTix3nbSpOWRqq01b2n0k9ouS
qJ5gQ0USuGukbONYTkcsLHFc2ZuBpIUpd+h9dD14zgdzCzAtQZj/Pmxki0LFTLURe+AsOWvuMcPU
aoYBDSXu5FG/3SWxawfqZt4VT90mf0g+2j54bpwN64dCr+6mCoCj8zcLX3wFZ+8p0VLERfgKPZg2
xDOOKWAUPUyV3pxIU3y0ygkx2d6FI9zK2d8X2qtHYzRRYk1bllhXqTuZaA6OvTjH5D2YaT7HhYsb
5PJC3/k1TiZTgIVMQCbnapqa0zayjlWeBpPzuTAmgRoxo//tuuaEcGYJFsNUQ4couIIC+6Dt7P24
dQ5ikL73b1JODmeGgJJFxggdp9hA/VDc4Vb29Dvq0e8A/QCiZPr18t69D1iZPMeCpoJIHArLqWqd
2VWfxArMHgBl0U7bdbvUU/+Z/Nxn5n5Z2upJLYRxGgmqdDmcewijWXMoKuoWpAnMUlCOx/DF2mEt
5HBaaOGnlWZSp61h9rJv1+TazFUJVHvhDaXouAbMNqjjLAAgzn0/7coOqdHG2UbzOFxVsbZ3MuNL
bTqa20oEcLkpQsK8/YQKquzZRbOvG3ozhu3TGKGTQY7j3QxgcJ+qE0iR4/JgVLURdJX1apbdFpNS
X0gxHB0t2QBayo1pcURj0IEO8wto4290Q76PJa3bDDG5Sgh5pEl5n9XVtVQnW6khT3oa3sfZhDCv
rbzMynu3H1RMphRTeBPNJH4pzfAxIfHg904cXs296XyiE1ulGjWMM1m6DY3mxqg6BOk6RsVCybgC
S8BHs0QKukz6yFXq/iUfxn0RpretkW0RB2/AluVnMsh7NOnZJKXfKh32LQFW3VyMGOUbb3FFaq5N
1dHLpaLGYKHp6aPpG9F8m9ptEA2p6Ra2BIJf2d4QDJRgGPd+zBXP6eenWe/ucfi7JtZdraorV5PD
wgUgE5iCej9trWu0Fm2S+gUh5i5qH+XBfI4Y+E1Z4vT6oKjkpz7Wgri3Z1+KsmhDpezJCtPBrUim
g35QuQH+5406TDfU6q7HIryLWuuDVveBDHLw1o42TVYd0fbt2y0uBn3cqwic+7r2MNLr5k4fRFny
wLYHHDfYbrD8hQBA1T82CtiuZkTWdlCAqrUgpWthFkeJlCsFnW4l0KzN7IqkaE7TZU/PnH09meZW
N2c8Xfp2F6NXVJ5mAKreEvAbDlOzr9Cup5hj4pE835mh+U1GiJ520ddGUw9ymOCI5sx2C6fbDlHq
ma1+VUv0tiGVX6MQ3On1ZiyA1zHmDVCXZBSGTLrJZ+0xnuId/upWsfM0t8VdR5pDGCpHdYYbG7qP
hTGP7qwi1BjUZGdluUvU7qNu1m5ugAqhIl5iWW5lfM9HM/bKOXKjvv3SyqMXDrY7NNEmt9qtEsF9
VNW2sCLb6/5H2nUtya3r2i9SlSQqvip17sn2jF9U46Scs77+Ls4+263hyE1fb/vFVa5qiCQAAiCw
lmrcZBVil7b0JL/fBcgP5/Fem+K92PuHWqoP9ZTtjREUeehD2JVyOTh5HXyONe1ONQcPY2YORlu+
iWiVIyJohEYf/MXhTQzuzMA0HfpSJLSvMjr+eilzy045qr4auhgp3/nqPhdVJ+qkxqkiIXLBzOjE
c/M1Bnr/pEM9DT0brFHPP+mDVDoNYPAtRSNepMz7OuocJe8tQ5DtqtUsHQWQvH9V6/xrkptfu1nH
bM+soDVw3kdNfoN5V1eewS4dC/0N6c1DppPA0/zxZ60ZvtMks25LhgzoA03ZxWn5s1Kb505QamsU
BjutUuCSS96UNYegraB6nSHcqnFla8EQ2iX2dUAXKfpWybATxbxyGxALtlrle0Uugwqjv2vUFkMQ
QnqczcZNS6R4zUgkO8IY26aJlX0VEvQzpo2nFuYX8C8+x3JUH/IKnGYk62YL5cLeUud+a4D7pIhQ
YFWSsbSmIbrphdKO6+Bb6QvbuY82yiB+x0DvTo/an4WKLE4RCIg9SWIBJ+5YZ0PuNiZKmu1wC6SB
oy63oi2D5aStC7cdym0UmUcAjT9MWn6fRrlooZXKyXTzq5/KL4Os3Ylp89qLreBNHU0/zWneaW18
HyqxU3b6WewFL5nM+QY8kjMKOep3vcpv9axwZSQIedB5hqDcKfSEZQIivEDVEkvtRtR+hB+GDz7s
aga0XqGNPucxajVeX9w1TPQhSgmQWgOElzPmeQqhgtds0PIYO9PEA83/8NqGuxrgi6hUq7Rmzdar
/QjElpj1njwB6DXgvCYjFGNfqdFhbkGjhKae69f1WuS8kMcS5OhzSNRZwNK0pHV6gvYkwrmqFc6S
2IGXUYymVOwgImhCgCBGVis/gJXJAkrJXV0khwxNQ0moO3Mhgo52OJRAHU9RkfRr+Ytphujelgx4
Zhme2SCbOf1aN5PlRwBL6/PPptK9Jn36ovT6g4bcutQia4CrTifDSYIvRSHsu/wu0HRXlVPP71IL
sIy7MM5vy5oYmHx8ToJkL+pnf26ssA6eukj+no0h3grkvSwomzZUvetb/rFN4/0Zq2yIlCZCrec4
Y1rPI+hMETDGjpo6IIe9wZFccYtH3A54c7zC3lqAuzxsJmaSiJxUbUAD3DHagnMRHsGoB6tSJvSK
lajN9MUx8YOfvT/wiJg+lrffFq1IyHrB9gTSp/cRPJrFRCOSqRaY2WADSmurBeku802vK/yfJNUT
JBIktTSjmrxeMEAf13bcDpn1Hbh8BZMoGn6F4CxBvjTYrdMey8fpdd7lXuxI+U7blS7FGJISF4aX
eMJO4CSNq8aGJtK3WT0NNaD3e9CUwKqdAYPsoSaBqG2rGdPfmPNCAptaaIOmwA9P3oQ70Bby7JjP
1c/r+stbBXOSea6lHWgnUH6Wtf2YDbjDHq9LWC3P4MlTw+0iSbLJlsq6uCSkUX043JsKjS/tppis
wY1f1API5DbizWwrne0/FKZlntLz/Cnzuu31T1hNmpafwBipMCd5FhX4hCn92aKzf5J3VfNZ1b62
4UsGBIbYb9xcbxFI7xrt7q+E41FKlFVkbm8Z5CLdnfKs9qXBgHA8QtMe1X4LD3FsdgDLP/G8wm+W
epFGD3whLUVCHfctpFGjoB1I1alHhpjt4u104LUAfsTFpY4AlVaVcikaIlv8ymu/rUiFjfVPsh3a
qZf8qPNd05/0e/WsWL3rW6lbP03zfT9uspiTnq4qL7CrUYHFSIHCgj4OekCMQcRaM4yIBOMdnBDH
BH+zwIsIZjvN0W9AoYsF1o5+Q/EmKAkiZdMD55wTuMGTbhc7Y4vGf57OUv/NFjAwAPxrcYx/KVWS
K3EMyUoJvZmdxkoffKBGT5hQd2o74nLorpYylhIZfzPXlRyVJlUdpXTUMd6GdX07A1cS77gb2SS7
diK3oMRDUkc6RxDz76GIkZm65MImrUYZi7UzXqkse19Tqb2GOwALYRRRsJuXgjKaWMR3TLd167O2
VRpbGCz/rDWcEPE3p24YKK+ghxjx4HsjatKGJGIRzl7lJmcEOZKT47CVl95W7yhqN+hVt7krHwSH
p9JrFRdTuUhmbvXGbAejQUruSbPkhCLeayaxPZh+7vM0myeJ0ewqxMQb5qRnDzkq+lQ09Mag3TPZ
o4BsDWipgL2GVvh03RmuW+xleYxSI8tXhQ5zi54sNHfjqN5m7cDpFV6/bxZbyKhxK6iNLJfRjGUF
Wx34/LMX3lL7ib3olD0J9uAFmV2e0XB6yk8aT3fW7fayREZ3VS0Mc1/ACU77eqfZw48eBQ/EhKML
slQRRTqZB/az7vMXK2YDIX2IQT+BXa2f/VONEEhw5V3+09zkbuTxWlRk3gJpWLa4YZQ2QhN7AsXR
H3pH9VKv/Wra0t2P5of/EqE8PhzrO3MPMCC8eQjbeCd8HzkvY3QLP7hGPE+9NfjD8TM1ULFNVd2n
6+3l3Bbn7lCnB18oLENH8ZXnDFZVdiGM8QW6OE5R32K5xTy42nRIkTJeN4r1HGIhgjH6oS3CsaYi
qMaO4TEHR0BwoqijyYt0IpXVg4wbHr858DAYV53AQjLjBGY0bjUFOiA8wGaizNHQqiVo2pWy47kb
eibXzoyxfDRvqv5IIAlZ2G46FXYCOzT3/Qk8EBxZq7fHYlGMA0jyjhgt3U7QcidWNKO/Ryvu9UTZ
ynF5lEK9RLELXNnXT/Et4L+2QsbwhTSQkpmukPjdU+73r3ksnYFA7ulF/5jKqGcm80Midue8an62
ZNqrfvw5wmM/SN5KV9JMp4pRATeTPZmQIiuFK/XGfVhFL31I7vxS8dCgCtKjIn+5/uW8/WLcR1Rq
aQNyt9nLxF3b9w6J5U1TNU6AkLwEODzacOzrEj82ZtK4cXFEjA/Rky6XehkiVQmPpsG22GdP6jbb
VN/egHC2PfDnuSBVq/kiQFUUBQ/3qsiO/dVmLen5jIshV/qXSFB2vk4wUtxi2FsutjnIhJ2uBjcp
OhU4y6Ua91E1fklmu7znVihbEsczXqi1DUaHe2f4RDDKkYCgbYLfAjDbNt3zQ7p1X31Z8lsiv/DV
hjhkQ5ClcF7BsCFTPFtKK27HWOm9QcMriAU+tMKbRQDTDZJozV2Ca0qrd10HhKIOTyOZsgugjWos
7cOwk91JA6qXqp2bUj1qRrutkzB2ilY0eD7xA4UJ1RA8c4FnF8hy6Lh+f8tIwB6PWh+Hlc1bsxtd
tTuMteZJIt65AtR58xS4IZPra9Lz9cNa9fcLwYw1TH5ZJGZIw4cWk8MiBuFU7kvv6hW6kMGof2U2
XS2H0AftVO5Kbz74TuXod2gQtGkHWOFeX9J6ZH+RZzAwpGOgwKZR3/ZoMyRCISSFGY2pHXOTukLM
nV1cvVYW8pgLOlMHzPLoMO+3ShC6j+By+2HLWdWqPS+kMDfz2AiRmWZY1YRmOuLRWzPC/IRml+Dz
+1Fv5Qc6RyFufeixYBlnbusHFfDBrBcfwNzb2kA0taqgKpQ+rbydToHbA84LxBaP8pZHB7Ue5S2k
MXe1WkZT1et0uQgsUUU4RMfBecVAhZvavB72VYe1kMXc1m0pF5EiQEENX96NpoTHmqPYgLdInzmx
HO8Qmctal5NBlVvqGukAzCnaoHrtiQduR+5qzLhYEeNPxDKKJDHBWYEE2I7uc9RhMFH3UrraTf5K
E2rBCVGPqTjZyEfmjDc/phE6zSHBazE7aVSx2c95TtcXbOPnSLcHUJGcVFQnFU/OLWztA5w/GkqU
zAIrCS8qWdfRi3xmf0mWRZLWZzPqQaKtesK30it+aLGlnqcbODd1A4YFMLXl++DBRyXX6rb5htdG
8LEHldkEZvPNKc0lgo45Lz0a+2RfH5IjeCvsyOEVZX9jJJflMt67D/pIDOhya+etGcvzHel+8Chg
Qcfn51j3cxdpjB9Pi1ElcovDbdzsnL+MdErTxJAmbcFS7eIBL0r8poz16gTKzv9TKfaZJ02DOM8V
OAIUhVM7vB0aK7vPndBDs9Ap/oRamOzJTv/UfuHHULyjZB+AwjKL/aCCcOrzom1yF23UDXGTG9+9
7t7XDfaySsa7G3NAZJ+6u276orQ3kflMjMfayJ22f7wuiac0KuPHJYwNxAm10fZ5dASrQUd28INO
a4YHeft3xejF8bF+XM6MKPURk017CSj747bFnWFuaitBcYBn/+uO/LKLjPuZ5iSZkgnCMv08t/qu
LvSNjCnNUOK10q878osk1tEMBkZlJFieuI+20rbeqhvZEfnX4PqKTJ227KvgfmMOa8pkHQ2CWFEY
WcWndtc+kEMw4CUhOOJRXgF16ZDY4kF/4VZ2eJKZg4tmDWVwenC03zx35oNwjoCB4s774Zh59T5B
32DwSbvnaOe6k7ksmDnCUU4Au99DLAVQpNqJC6QOLRoyirDzGSB6iZWfeJXItTqaIWPWEQ98hq7I
LPp5OcdI2EFvgfAKSYsz3MtfnBxEnyKQpKiFbPCYCogRO3pWn0ru8+aaUUI8pr1Q28fjE5utlaPc
kkpGHU1JrMHW9uYh9Hor6hBeyU7kcR9OVgoUS3lsjpYJgWQGOuQ1+3w3nKP9fI/+FZvSfHJlrWjS
O1lMfDzIaP+fFWytcYp7YG1tIhOU3cVJc0AWhnewzZB5WmG1mDDjOYQ3UhImaH0nm/Gr1RxRw4Ls
3kM3VPtIhyJpKtAA2PQeo5gIhLj3P29vGZsFbAomt+netp62MQQUm9FYe8h2puC2G+6jFLXDaytk
7HQsCmmSZkiTTxpGjm0NpDMZKrBokcktUEef/kB7VsKsd7vKGKkwylqCCWcURes9pVKWGytwTbee
T3TqKwQ/F8cr0EDm2iIZdysCxauufQgc0JLs+Bvpkc7hi67i0qnIxA78tzlFgBljkJwnfCU5f7da
Jp6TCKpWLa1xd7AV9ThvpTPZY1/5lrK6rxiX0zHciukNtgxgzgoRchiLB4DN/kgxKSN73Bs3s0vD
R65hrqrOQhwTPgpRUJK8oNkI+r8n23hLz0MPBO6+Kz7PLuYI4eSvH+WqM1jIZIJIuTFBoqFAJiZb
raFQ9rH5oGmBJxNu2Y2zm2wdoDEqI21y7CZCD4JsoNm02+55KDAhkcGn8kK4lZvLkIkigp8VEz3o
rH9fw9H9LE9NFSsDbEppl4L2XPfia0gI581l/dQuchhbwJSumgObCe7F7277Md5P0ev1M1q/jRZL
YTQ+iDUBeKVYSo+xwJ3uAVDuJZMQ6CueuEVbMicrXiuQYut0hYLXYtaZjXL6zqjnOcalD6j65pMA
gBtcDybenCvFzh7rT8Gbo+bd+esbeZHKeM4+o4iiBaSOKP9W6jnVRYezkdTVf/Bbi4UxOhEKnRa1
oLWmfmsEKVgQ28necNB+qG5EJ0pt8f/PkwlA/uVeMuoRhpo6GzVWFcppfUAfyMkM+kclj27rmMSn
6wvkbSGjKNU0tXkQ0fzI3JoYGVH9v+gqfLccxkflcxenalJgOZJmxUN9H+mHgjwIRXaMusoTfl5f
0LoRX3SCcU9zrw1Ri+5yz8ii7RB44pxs8omza+tRyUUt3oLRRaE6baogkwxIodlDlB4oXav0RfRq
aZe7gWfYaBOUVPv60nhWxk7bZ3PeGDq1Mgo4W6IkBDA0CZcnII8c0Rmf0pM6WDwjW3vuw6Cxgkkf
A0mMyqabgpHHQgq4Fc/c0sDa/ySnbuto+3/qh0m1owADJe1a417cq4HYQjRj4IgXmjAfIJpe3OQ4
H6SzZkk2DYm4y1xVnIUsxtLRFR33SfBWHBnkvSeC5Sezv9UZnBjIDpTQ+tukYSGTMfWgqKJKnaBG
cNO6NTrm4S24rVDoNraJx60qrlr7Qh5j7VEgBXFaY40UaXQG4JoR7EIvskVj51tvQ4dO3O+uay39
zQ8edCGTsX8iFIWfq5CZEd31wVlax88YQW4ayaqHyL0ubP0QaWcXVFbHpPL7K1z2JzizgpZG4uRQ
K1vgL+1EHiPO+u0KpLx/pTA5SRQOpK4TSAmPxuailrWlbfnZCG9JTDIiZX1FAhH+00RfcodX1hRD
fzLvAl/XjMuSGEtLYwzKdupb3bV38hCzhLGXobWmGw4dfEu9x7sEdwB6pQaDY7oIZUwu7I3QzAqQ
N2bxXrfwOvZJe6K587CJPc1RgGuAoZAceCIoVnCNgbdixvZ8tS9SRcW+4m07s4dk+DoOBq//fFX3
Lwtk7K3UMEsUyrSQHG6GcbSKSLKuKzxXFxnzmjNJEloBIoRtvkuA0q27ZEPrHCAN54KK8nSRuVx7
saqqaYAwDGN8SwYUsOo+coNifLi+Ko4cFrxg0guQiWSg8vSL+mGKADLQqoETgBXpupxVHQCoH1rC
MVwJcN337qLyu1lSJ+jArH4SlXut/nz996kOffB9l99nwU5S0TfB+Ud/v0IWSD5PQB0QZ5ROm811
QWtPpoa8kMQ4PoAlof5E3lwS7b6MhU2KtqrgSPsTGn3Dj1I5W2cyPnDAsH/RplhagqG0dDgmBifG
4u0d4/f0wIxqpYdzGMcEfWhyd8rH7lwPVWWFesR7QVy3I8y8ULA0AFmwaC4dOjjbuW6QSuMZ3/Yj
UcPcm3hMANlrVRHGGkn2M1ZqB7OTO4FEuy7QzobEA92n1vpRYS5fwVizXnSRKZU1FD9UD3467MPY
TjttV2Gj81C1hk7lXM+rPlhH3yi6F1CdNhkXNYvo9x56/Ly8qXdop9ygpOfxB49XLXohhllYhvbY
VCwhZpiftGiTkNs04BjzuggASqroIAGaNGMChW92emrAabSY/0qBqR92R6CwchwuTwqj91ETgrF0
hFqKVWGPylPddXYacnsk6bZ/UAQwzvy7GEb7AVuAGfOcirlrjyDEa3fRIXF9Bzeyg0mV9Bxup13m
CVyghlW7Xgim/7/MbEy9IUOOg5IwnYOmDzvR/uqcAD4B1G/AjLCYHd2g1WpCYGlteIinb1NyX3Yv
193hWnMb6hC/ZLAXSOvPWmAksCP67JfcJ4CYO2NY64wScjBb4mvq+DsFLSxqui9fVd1R7fpHfjfk
6AI9cEvYVCU+nuXlYxjFlKQ8wh98DC0goDN7L9zjexzhTnaAy8BldaE/d00co6Hj3IfZQNeOoTpn
OOceten8HKBUwSPFWTeGy8oYLS3leOjyCSY3q2BENb5koEkCnPtfmdxFCqOSIMGp26CFwjT9va+c
I9Qdw/z+usasZ7kLjaFLXei9j7YxdJBQ74GXeBF4FuSQJJa/M210fzvhGWMMUI7uq8Sbgly/eRaS
mUAUbF0dHuVxXuQG08LUCWeIe7PQ+WuQhHemwTh8vxSzOJXhWUj5PCYYSFCOUqLb17fzLdG6poSM
vx/HFvPfPbYz7Wx5n52jrfJKtuNnvKAAgx5gHY5xCLcgzPlJ7MLjN9Wuu7GLzjCRXZoEaMTWIT9P
jwM00uhCzhJ558aSZRsjWrqJDrUU0eA0O9k+9hKbtlNNj397f/5aD9tDDpoECqWBU/OHzKozIAaE
naf2/X8zNYXxHUZuBpJAXdWUbfzxZPq3hsaJ6zg+gyXCTsS2DkMfJ5P4Z7Onc+l7LeD4f+7ZMC7D
KI1pmgusw0AwsyOH/oDR/IfgMbxHLrvh1qmon7ui7ezLQUUUPwYOAp0xaDDahQmg5ASwjk18rnbq
HxTGONqtsC4jBRK5QbUbPdlWLAqWOj1fN+D1CqeBkBCD4KBwZOPCrpjNtAyg3RSLtn/s7mhlKtgB
mAKXpfRj2Boce5JXA/6FRMZlKHKvZZEJifTOFj/1D+CUrItd9eQ7AObYg6loRLsp2eXYUPpM+PMn
Bgw21Q3feaxnU4aKWqdGB0HZOcEiAS1Bb3R08cAZwKRgB8QKVEN0tA7FbnTDa7JZtYmFPOY8FUVO
jRHJqKeGo+fHt2nyEAcFx/B+c6QGRZwzRcBCM1K6vKoyM8YGtw46eUCPg95TynYibPrTYBlu95n3
kr6aXADf+l+JzF2jARZaBqgA1mU0XpmrjjkMViHmdi3FdgWkigAYTiLZcnSXeqkP5rgQy2iS3vhK
WwkQG+/yx25TbNDCvlf3tMQZutyGl1VjNGVFVlXM9nxA45L7TCpVdE2iq07yQmwrRTZ7wLsvJu8C
O7kRbvnDGzyZjJ8W5qmNSD5SBR3psKVtDHb9OXRSzDcJnymUHDDFtWPrEru1awXjOGVgmy+AHBpz
jt2uv0os1k+d4yJy0grA2aXCQO1WtPNb2r5AtjGYl+YzJfAuAD1soVn0+hmvjQoYAJT6teuMh4+y
1pyHBlILkO6JbuIC6Ud+GS3yuQMCg5f9oJo9uvFhgK9wuoOKznigSR4E7/qHrFvV4kOYwHHS27Cd
DRw/hVqX0c4wflXPtTu6tZUBILX6ygUu5R0+Y8eGhBmvRMTSKUQqwJZu9O24NR57bLbh+SCK2/7V
zN677WYsWY+1Otc7yKRdXdqn4ZRsaKjTn5sbk9sF+Js9VQ0UtMDxBkji9ypV6UqYTQPuN01WgNVR
ec00WCT3bwahU60wRom4iF5yEKo5UjQ7utiC9s6cNr2inYVR4kUTq9e7+etzWNomaWqNQUjgT8Ij
nUeYWxg5UvE9La7h4Yv/MLR+wheBTMZYV61plHT9cdof57E8qLV0f11veSIYD5KPyMBNn6YBvmDH
BWCzJF6nyPo1utg3xjPgl6OxptFkeKRNRpL8tm/kRPGKRfkP9m097wcVNG0/lAzM4bxXnGEYjEDO
2n+MkWJqZnb2vKvBr/g8Ym5LcSmGQ6dvaMdza6vJIXCSz7UTePrj9e2lNvjhClp8CHMF9f5kAjcX
H5I1LXBN9AMBsq5qVl5FDE47CU8UYyyamQ65mSN4yNLJ6sLG6qP7sVfdEc8a1xf1G1f/a3vZlAdM
90aazhCVAirqbTYnTG3awNVb/2vg+qN3YHpqVzaTTX4w4NSMbQ09Smr0HwrETCwShKlVZumZ+ABy
Bbzs9ZVy9pTNgwL4Oh8ZFtLH8k6eMksFGhga2JyEW65ZDf0uisKmQ3NGUHoY4VvG5EUnzz6SyJj3
SMSTQX3B4oZWmsAfBxUyQCWYOV1LHoCRMdlt2XNKe7+x+IuCMJehNsFrN29VdHIPyF87OtBniCq9
H23DmgAh8nep12L/mMsw6+OxMWJcv//4mAYy4Zv/8TFQC75v5qkG42Iaf5BkWYJlE210pr52Bsz2
CaBqVUnmXddC3rkxToS0mYFOaqwtU559FXS3Gho/huQ/SmH8B1ED8F+osC4F8z0DAbLNay73HINa
1QyCsWlCFMAP6yKjGVUcC0k2UR2karFNc0QQSuTQWZdwsmPXdOSEl/DQ+4X1G0uZjG5U4tgmA723
gVBb2RQeV7D1dJNiUp3Y42baAsju+omtRi5LkYx26E0PNmaaxNJm3rhHM2/kUjiFBphaaOatMTXL
6wJdu8mXIhktkUWhyLMBInvxswEelenH9TXxfp/RjyZFfCu2UPjCFL1KyL1R43UfcA6KbWaXMqFv
Sw1LkFq7cY19EVgpBoRaS8XQmTf/bQf0Ytc+jBoPkx7l1CfScYHgEO01Z9wPlNwHHeV/1Vy0lMZE
WwUpxKCRsYfq0EuHtpU2Qe7fCZ3pRZX5XLTZHgQ8APJEU8yQaaalx6XgibKS2ILenOYA2GBpwJv1
o0KvmMebyS6uhcYAcGs74qN0bWf68TMZ/U2bDY5ebU3zS5gmDtgsJKvKRZcI38R2e12v1mazjOWm
MNdSIaRCLRs4Atq6AJDBg3Eke//wB71dPP1inI869SBfiKgKu71DwWNGE9fSvBExfhMMHvizOe5u
tf4NUmfAIChgYRB1+kWLvQ0TksYhdd3TBq8jjvSYf5P3ip3mdoUBhsQG5uuG3omBXekbfufcGkQ4
8MuIqKCZ+e3Z9b38YNL8OR0m6vqIV3rVaQ7RdQ/IK8wBaSj2AGoeOhVZE3agpAT1ssufyVl9VFl8
BWvX+RxX0qziK2hphFLuZU/JJgLmdITskc4cagDv+RyeeLXEdTd8WT5r3bJAfDMkENx7xmZ01GOF
Bs3IRkPR9xjFkNxOOQe+WnGmqHHoHkACDgqm9xuumDOorkNINKHMw7kCLrl2pBM5/Yav0GuBwVIY
4/LFrAulsRYR9PhflPBbYFqApP6vK2L8PukMUPpmbytS9smBTk3Q5ktg+W74XW6/ObFf+8f2+ldA
TBZVemLBq3ATHZof/ef6a/wz/6R4+T4JLUDNqt85DmjVAWJizCTAahaJwbiFeJaGRqPPlymGnXvB
NnbkRMuh6L0EO1cfO9flrZ7aQhwTjuBdXZSmkKYxVfyCdxa7rqStOH26LoX+ygevvpDCKGJYhK1W
iZASyNpOqSe369wWLI3D83U5vNUwOhhlwNVOCmxeORMnmjf+PKLl+eW6kDdDvbYaRglnEjRCqtIj
Mi1tr28DF3XFEoW99g9Ce7o1H4QpAAkFLLdu6Gyncy2kUTeJcNpGUthVBKTyYZOJw66rb4jPC9vW
I+KFNOb6awW9Ah7Df8hc1m1sIZHR92EucymkkZyvd67U3UVzZknkNRKJo5cPde7pw2d/2BZIM4bQ
sNMSkxwPnANdVZvFNzBGIEpo/yjQakVLCBTbQLDoSAWuhN4Ksz9vJecdLWMVYwjI+kpFQt+1ie6M
hvgNaNr3cm9OFpIfz+/l3fWFrq+TmJoq6fj7oRO5mtH75yO4CZvKyjs3GxF1qJzAmSeECSv7qRqj
lrbSRPFDq7l98Vki3vV1rBG3gGXkshAmkhGzVu/BSDBARrBDIWGb1PlWimOvT58kobHbaNpq0CCx
3Ikm4GGGvRzc+IBBFkrZyfuScy2tLxlwOhKYRlWFbdmcKh9I0Uo+eoLyTah6qyW50/F8KPUqHx3B
LyFs36aitzFapFDtzqZtl6HlQykwyFuJnzoZI01aczf15KYjJqeSxxPLlH11KcsFIAQR8HNpGB0+
I/+3RKFFcPZDAQR10r36xsv14+VsJ9vGGVdRA2Y8rFSuxdACNGoJ6EplnDTrupx1+7vsKKNFCmB1
9VmFnCALrA6pTnwc88ey8wQAdF4X9RvHepHFONZZirR0GOBYlRMtOzf6oiQk/0nZmV5119SFbvIi
2K9k0veAnEKg3Z7Cwt+q9VOs3IrSqWs2oskLzHhHxnhQDI9NVWTGlDH1oGAYstECy4x4yaHIWRPj
MHuStxlmDxDP6r1roNNbmBRbHANr9D9XU3IS/ac5VpxW6zhR0npaqCooFb0FZm81/sVu+qbS54EP
pgZx3+6GU7v9F9qCVztc3ciFIGYj274Dvlqfi55pnvREcvThScx59OM8Icw+SsI0h3WPl9pCi26E
QNmCs8wyhb+5bcCLDIgJ0J18AK02sxlP0MoMM55Gexhf5yhxiHJ33bBWl6KBdhL5jQJeaeq+FgeT
KkZZSX4gIjzCoAtQ4KrgS1/8XdXuIobt3QzxIpjmNEL4X9Wu2hiO5nv/VO2M7R9U7ehBf7DfhUTG
7/YxMSbZxBk1HbG65DsIdVwpxgNyzLPd9TQRFM8oDIASSWPbapqwbieB+iYKLaA03r/QAmrjtRt+
HWI9A1/IY6J0qTDIrErzQCF/XsHcothSaEkW2F7QpUB7FEC+BsiBFhysVuDxuurXN/ayWkZjQOVc
6ebb7TKLTlPfNpVok/Ze4xKer3rgX8vURerNFqrZR9Pgtx2yx7gKMysLm8ckmvadMX0tB8wnZKEg
e6o881p718s8C7mM5sTSNI6NH4zYXvObYIG4V/w5fQKEZ4Go5BR6pdumlg/yIrx3OhPwVuz+S74h
HOtfz5KAPYLMBS/iH3DNux40IaNCtaoCs8BiijDd/t3kB+Aafglj3KYwZ7no9yg+9HFm12VqCz2v
cE+37YNBLkQwThPENGGfKjjO///c56pTW4hiDCTv1TDFMaJQl38v8oey0a2GN52zLgOIx0AVwPmw
wO8iESeEqoR4wvgjkxswqkZ7fwQg0HX/TOOaj7t2EcPEPVmpj/5c0RKKoG0RtjuR9um6hFV71i8S
6EIXZqblGBJMFBy9GqVOrXfgjVIssxLRbcRTAd5iGC2TwItdgiCG4L2INqvhOcCZfRu8N6Z5qJzR
zYFprmDI4/oCV8NUsHOCrF2ieM2MPbfVkGMAB4YU6GAXMtV2J1W5YtdZ/H3QCieYC06wugpbRBYS
mRRuiMupzJRq9MxGw4CgmKa2KYSf+6LGRLlk0jxA3CAvOCTK6PiabIst0FO07jnETGFbCAdUsb5E
gbgnZuv6oOJNKJMOKQXOzqyeBx0A18Dkh9IIY5JqW7UiHvDwTj011hQnnkZ0DkXJqnYtRDCmqKnh
BAorXMNiLf1MG39DIsOuiqa2TU10rx/0+r6DvRsjKOJbDPhelYO8Enw/JLQ0PbkFiNRAvBWCdr0N
rfib8LXYaA4dfB3PpW6TJ/Jal0ce8s+qW1h8AmOvmLkPkjSVoWxJaANH35kAY9u27c31pa7ejQsx
jNEmqSAG6QgxlSluarzqtEYN1mcAKRrFvSDrGwDbc7R6VVkWIhnjBWBGIOcANULyEFpZsK8MwlHH
9bIE0AhEVNxNNCgzlqqkaDmUNZzfgC7S3NW9IbDnQ2sBZzeyosfwFYGNIykU1v2vFneRzFisIdZy
3cWQHFaKB2/hVNnz9RNbjxIXiyPvlTMypMSsR4j4FwDX39XbEah7qZtvCk6qt35Yl/UwalhiGivO
BOiHjGYGsUFlsDa3nAWt6SDFRgZbvAleGTZ1QDbZocsA3kNB+15nl8fWtzS7Ofm3IKwF2baj4UUe
+HuhhRks/vvrmqUtxLMpRSYkAhkjiEf93dJ94opx7Gptw1FKGs6yFzA4rlT0vxCC/JXxkWOnqGXQ
YScJCCuJlltlHx/y5DmqMXxl7LUaDOxaxtnbNa9pijpI/uDJTORl73UlBX9DWQjQlVEeHV0BLFoW
bsskfxDBr845RqraHxZoYBoASHeokbMLBK3pOIWGAVXZ0Fm2xp6/6k+z/apth0PDUcvVOoC5EEZ1
ahFsgNdbbjCsiweGsPfKFG+mqbwdGsXDZKGtt5g6bmN3jr+X+StnmXTLPiwTR4jJB1kzNHZLM8ME
MGQj0NfDwQVFtgcm039QVoAufwPUXc4RrlaszIVAxgS7MjONYYBAOmzRvQaAAUG4gzH+2VU/UYht
zgJXijvQUxDbyhJorrCJ77d2EuKk9oV09FoJ7I0Kccy+dXUpdZsgcqUkOPZaYOeJuVFR77wue8VG
TFHClauIuLXVt61YnGoZBrGi5DBFeeNvSs/fSRv0EvJR9VblAIoKnPeaCvx8xiy6Aq2nVekP3vht
dBQbdSTJzs74x48QmLeC/vb2LooOfekzv3e8/nRtxePBKiFd0mT0orKmIqvIKvBf/0fadzXJrSPN
/iJG0JtX2nbjjcwLQ6ORCHpvf/2XmBP3DBvN29DRvmxsrDamGmChUKjKylRQLGkhxtSFL7JauIIy
3pSCqfgJyqDmKYVosLbL5ukL3nXfqiLZN2PnxTWe6MkbqdLYSYr0qU+mvRxZjtGibW40ttposS3m
tdOEMdI9DSqYmq9AWVNNDAfaV3DX3quLBSX40Uy8jIz5vhOrR6VXKrvX0pOukEMFp/OMMf+lZZXi
9HA/Z0wkEpApV3+i9mfYdVI+1JI12lGqxmAIpILxUbdbLLIzKjOYEw1PAPnBHKNTJiVfqkpabBka
olLZuFoxenFq7oZEdusOOqUZfkgeq97YVzfhZDeJ+HDdrzbC4Nl+M9EiRJ9OGemtPAPtqw33yBhA
syBAzu+RY2jLszA9A51RQ4JKGvtGMLVSHSdjQH0yEZO9GRXZsVKt73KWAQVrjpot96N46CcFs20W
HixJGTZOUkXokELRuBGUHpB2MDVUg4WEsx4Km4TN25z1kQflKu21HqFam0gvVoy5xWQhN3klHcMS
zJAi4GWOuugnQJd2Sq69WJEJEq1+18bCc5Grxg9VTfW9QuIcpqHCkkbzs1IbJyVXntt4TG0CiQV7
GvTeycNmfrC0VvJQTakcbRw9ZDUIqksiHHKh3i1N+SBMA+afzLF1UcHE/0kAm1s33FtG6uoZYBRd
GdoaBPOCmIABsB0hfLyks1uUY+5BUln+ncd1cavH004Zq9JX8hZ/Ovl5/YPINDqeh2uoGhpA2YD5
FSxVBvPpFYjvKqIQihAIfmzjV23B6TAKB3LQufAiF48mtFoLabZb6bdQLrsw9Mf8NDTQbO1CJ83J
Ta2Cf7rGCGcBHGIBEeKhJU5qTt/yNn++/mMv3fT8t1LnWoU/CyrCGsRtRV/A2CMeaqhUiaT0O/Dm
XTe0weSOuC6JKqXtEiENxlhKjNaYdRJjJMkcPI0YNhhNIcP83KeFK/eVs2SVTbLozmr6e5E8ZINu
V6Nhh/1Da+1FI4cnGL4i4mUE0Qzn+o/b+mLoiiqUdwW/ji3xL5IcTmGdgcQMsm0gaQM1BAeJvGlB
Bu4KmyArisWEf7EE98Ak5pKP/3C7DCNIE5iIeHtM/wrjeZZs4CIFXgD5Hks5EfWNAsxeL3/M/lCo
J8luxBHArskrfTTSoRNTcHKFy1QWz52VSZqirRyorLssUtNB9nGNOoZWuRUEnkBXz/lCm2ZMFRc1
Zo5FTFIwZrqkyudclDG/sDgLxreMOfI6qebtIH2mXeygRZlSTUkzUBA/t0NytYqrdsJyIGVpC2/h
no4VIcwleLnxGj4bAAhs3qc1dpBHs4osKUtYq3+rv80JLJWha8AewtiAK+5DVoEHBfwYq7yyRIN5
qUKzOQ+nBUajStqVoeaISKzwvPM6ufbM7LUOAQosgwWKSiIp/DkmTiOCM7uW7M4K5mpPJMjAKwtE
p3M7XQTbqhQ3Fyd7GW87q1CcXECymCo7ffxhSMWhb6vZ7mLdJ3ld2JOWPVZ1922JQ1fLIWHw3zvy
eO0gkwOpgAKJJIt9XPXTWI+h2ZSBHD10ISyiiWIQ3oP/ojLHWGF2sSiiokICEwXp2Nmqp837oTj2
0X1Sf78emy48nxpSAVC3AASSLlhgC4S7GGzCUWDqt6J5002ekf+4buLyfU9toHSBO0umQhvM6SKJ
JWWLjI+utuSxJta+QdtOCEEc2Y+eoQAYioJJ3aYHQ4fUdFpASp381zhCfwIuTFHGm1E1PxpHqzhi
tIJWTyZ+wqT+LOMD2vKOmfBExi7fcNQKCjRUmlLXL1iVCBHTcE7KOphBOEgFU5odnaGG/ijntXjZ
iaGWTEmV8M4XL68UcSjJbCZFDW0dCvCNvV74bQy/ihAMzLMvuonXL24XOSN4g50ELPjRAfuav/H0
Bi8uHuZ3MKUvQuJMj2b4aWPcaWNsDzNvqHrTQU1MUagYzb+82oZOKrtGwJdrm/cxbGwz6e2Bx4ey
vQyMfOIKhXNc3GyWmiaySEgA1StHFV2aQPzNIYDw5P8zwdxkg6rlZUqqOqjmX5OZek2sOUup+MAO
uel8X42hHSrP8pidCqT0ldTwMCmX18HHt/r8BcwxrKRWHVId3rlYGF1WAUOb3oov00E6QJEJU8PF
L64oA29f6b+vjh0K52FqyjA5+JOL0gJ4iHT3H1IUKvqS3VjP17d521s+10j/fWWwaKow6geEs6Qf
7RmjSqF2gkQYJ124rGAwW8m4/aDO2hSijo3jF8IxncLvdtDtoITTAl6xXr9TZI5N3sqYIkbfFEVu
5uCqNLN7XXrF5Fw+PV7fvItsnVkV87Lo9TIJ0aGBg+TPJhp3Ri/YoXEwQQx33RDPLZg0SBE7bZ6H
iARRn0B8/qugPl03wFkJm/kIwgAaJW0sA0vOXttIP1ldfLKS0DU13lwH57uw+Y6uaIkCYqgySGoF
4XanQHB+mr9dX8/m2TVEWQRXn6KgwMOcXYAr8BhUujKg2O3UK4gNgRMnO1KP64L5zfrGq5NvbSHS
AqQGoGRCxsNkIPrYSZ2uzmVQF78EpUH5sQu6LLBMwf2rtX1aYiKjpC6jmIDxJ8hfKfkIJkbupF3o
/qTw+wTkV4fyC8fiRUEQjm4AOEQpbWlXkfG/MCZoOPRwdCprVtwR8Mxpge4nD7wUfHsT/zXE+qHZ
Vm3fGgkJymzXkNFW02M9HBNZ49wuWwdqtSDWCeO+bItGxYLU5WC1v02FR7PGM8B8ozEhyhCCDzUI
CbGhWWYXWetd/ypbB2m9BsbFxSHuZTVBm7fQf4g6gMrkJGW8jvfmOvD0MkxNNk349/n9EM7KRKph
KlFZVI6yKtzkWbq/vg6eCeoTqyvIivoq6TBGGCzV7M2athcj8vq/mWDugjpv6nxZmjroBcHNS/H3
UqS8dGHrBYKK3787xVwGho6GZxphp+r2sQV9QdEXhxjjcnWk2zPhMXFtHpSVNeZEdn1apt0gQraI
PFoyZQUafNWUbYm3dZxlsTNaQ9EuUTohXMfdm6Fltl70OJWDXZRPS2txXJrjCh9AppUrxHEHxss8
JoGUo6GJcrSOUuR1V+Bs3Mfba21Cy3pw+i64fhSMkRrLdC9As9bQZQzyj7yH3OYR/fxK7EMO1Z9F
gYxyGczAqhLJVrQXHeriO8tDN98dpF1VHJQK/HYLjzZw+7OB4RyQT9SD2B5VJEl5p8a4jZqhPhbt
c66Mdm6BoqqLvBldzuuburlOqFqhHadhUIpVt9LBYt0UIF4MJKu1Q9N0Rkt3QjI8Xjdz2dWn99Cn
HdYZ01qQBTnE64mifsbqSPXmwIVoBhYGs0Aagn4HVAbKXc67LzYT2LVl5nYHXEEXhwZ5Mm3BSWBU
ylMMblNpg/xn6mZB+Ov6UjdPwmqlzP0RJoI6YPi1DCrzrZdrW0bF9S8sAKWrmYpFMS70m64Owth1
QksMPDUq0XIGqXEWfeK8urezsJUNJrTLrdKklrLAL+4m1JscSn1HX9wKccSvHyo9XNGjTVdcmWRC
/VCQplZDepuk6k1B2u9CXAZdVGf/4/Yx4V5prIjUghkFhlCfKgFEqiFqbtc/0bbXrRbDRPm00EOr
nFTqdaOnOoULr6Mq20KwfKde13KJhTnbpzFIWWMc0RE28VCjKlzD+3Dv01FV6bZHvIL6lgj0BQ/X
tenq8EEFyboGTVvmaC1RiOH+GIvUZGJr9THsg+vbeEn7Q8MGWNwVcKCj3M8OckJfJqwNEdkexctg
4sOZYnBxShDnBRPYDXRjdahjUkr86KnNIc8nYp2xW35BKZGnsXFJY/jxWxSNahBK4uUQYdjgAaTj
t1g7OaDT5ulOe2vuwCAYHXDGm2O1UwL9K2jZbnN/PvY73YvuioDqqauP1/dl2720z99Cv8wqBIRD
UlQSzYKln8Pe+Kp6ZaB51kProhf+k3g8ZBT11rNKN5YOULuu4TvraO0wCaug5rUAAFAUqMGwl47N
jk6X88WRt254QImQryqYTAOF9PmqakPq6wSSGEGejwBhiXZr6r4JSLtef7m+gVuX7NqSzFhSSgt0
8HhkSua+DE2nz8rXWnkaAfxqBOn1PxujmmDI+AGQotCMc2NtGOdzP4dRYOXkzmgrJ4tTCkoU78PC
uP+DAhz9g8znAsAFdzp6Ycj92Qet1splb+igbG690Zv2kj0d5zvtYB7HncR5AtBgeWEKgQWwD4O6
I3MXtaYyyvMsVYEGIrdhTm0L+o3l5A9g6HPSghdXNxwRlVFDNy04oQIGgvOtnAxh7GS6smT82g4v
IdkRcqfmX8Sx8pZBsdWOt8Ctkj5GhhVwPpio56OreW4yV00yV22sQiOTlhIlUPIBsYSwM/4B69FG
EDclU8O1rqLYfYH5SvUMzf6xUf3JaJyqxHbO35SGV2jeCh9ABwHkoIhoo160QuQ2mzsS9Zpfw0Eo
y6TU2XHQeO2JsmH3os2bF7lkdUS3WkFSq5h4TBkXWlNht0hSsoiaL2WOesi95E5+SQ9g2k9/SSh8
vE6e5lTOvMt9ERz/4Od+LEBfwWeA3XAg1NcB4kPp27r01zCq5FqITAsK4NOp8M1976f3XcBjyNu4
Gc/MMOlTXBtJYoa65fdttlPV7C5ruaMxH/035uydGWESJmmQRJmKJQFxpXwFCdKpwVHPv0u+4oJs
DJ4a7YiT+IIT7nS7+QEGnIeW2Oax9qsALEl8wqIt76XUuhhWAcreVOnmr26lQl6gKJvOmq838a7u
cltVfs6CvLseTjduCTDq/muFTXSGRI9UiUgaaHTaY5l1z1pX3VcF5nKS5S/u2TNbTOgWCksicmFZ
H3Jw+e1wH0PBtUPWEb0v3/8Av7dxL53ZY+6ltFRUNazgngaB7u4YTjgMreTmSyc7nSI+tHOn2HKE
QQGzuB1kCyChzO6r0RaSh3yEGHPYHvPCegQAwLu+6xffFkke9Ashg4y9p52d828bpcUwq6Gu+7KQ
4ELOZBe8nJ7Spb+u27mMTdSQhYIlJLxN9SLl00vRbGsQiYM1P31ciN1PELPvEKJuldkeHovIIZOd
izbH7MVFxphlTuy4KLneDrPua08zqHelE4S1d4hT7viYgCB7AMWMIiI8CffG+3XTPMvMMQb1YpJW
4wjLA9CCyF6lzNUVV1gw0TxBfY9LscvdYvqLVuc0sZCmFFoffhByQ0xRdwRw6DQggPEUbwakC1xV
vP2l/nEWrJj9ZWJDKk1CWoANG3gQtHEDEXy6y9G6pTRxwFFzH5MXARjmZPTgEQEppplFiVqGOkiR
hc85xAkokkUbpA3+9e92mRlQG3RuRpZ0VGvYrDgvJbUZ0B33G9Buj7eZH4IZSL8j8JJ+t3y7bu3y
BqXWQLKH0oIG5I7OOGiuQMI2mnClDL7otIU3ndTX8XZ8aV+Go7yPT+GT7Gde9SvBBFU5OKUL4ZOA
h3nZigKYQ8RlLoqqepFZSnM6iDnAPr7R1XaY3Sbzd73mjLVsfrqVDSYGNoo0jK2AGIiCn6sSAe1G
Xilx68itl8EEM7ksJrnSEdZjMXLlbraTzPSSOLLL5m1qAa+NeHU2iWeSrnp15nohM/UhCy0MP9c/
APNd9vR5jrRrH55UyHxKnoqnI/Gk0eF1Ai7ZXanrqAqSWGAoEcWZs7d0BiawFoRUSKD0jvkgalAj
Ad3fMb7RT6ZEB2sqQHx3/zkLOrfL9oQEZc7ydLJwU1tPbbrYXcar5VyiQxgTzAWdzLEsTB11SMwO
ghJMckGyGuV2i80dbLA+HbpX65DvVd8KIE2C/ebqDW6fiX9317jw16WUE/Tf/Kb4lqEip8wvbfJ8
/fRvn4lPG4zDDlIfD4IJ7xly4mHw2hbCnlfy21wHxdpizEXDBUz/feWhnS7MJgKMhtR4cKMd9Iy8
5i0+JVRgCNtWQwKTF04uy4z082kq2OzMD4FpZl0p9MVJAdE2P3xRD4aPBuVHeUc6WEEJZA9/cH37
HALNhpeISitLjMOkapYuSpyGfvpq3E2ueZBOGqYyph2q+0G+r+zlh3nE9ABf83bzG64sM34y1/0g
kFKwPjjzPjCl/izYVPcrtBM7v0teJs6dsb29K5PM9saDMWYkgcnREe7CA3SFa7tDpLHT/XxKDgv+
59HmDb1sRrqVUSbSQQuulqUWO2yqz4O+U7XbKhN3VhX5c4fmyXB//Whsuu3KHOO2er9MqWngaGC4
R3QgxHjQl8jW8/Q/I2epr64MMRfwVIFgao4E+GoYOROAnKl6KnsOU9AlvyNjhckGSVaDjiPD7s1Q
Rq4fY2BsvoHeoXs2doVP/MFuvNEv96nqKL9Ngru+CcadwtnT7bC6WiuTIQ4Ebd2ui0JffjBcgFmD
8jbdjUCm2vmNfC990KwvPzC0ePshwrATOLCZ7dxq9QOYK6ur0nTGdJ2Ow0Lui2/xofhCeUL65/Jp
5gqzb+dWn9ZY1e8GBbOiBjcNLshh9vWD8nX5St6HvUkcOiWWQ00l3kuH7JHETiy7uQwd59LlP6Av
693nX58tFfbl2PegYtF8YL/pFY3uvZ39JphzwsMTheaT9qAdph/JrgksV3Op3kvoVK61534ATrT6
8NPVbWAtllhIIkIHrbxTPJsQ2dKb6YLYiZa0C7v/wisSXXKaMKtnwpVWY8ilNxKMcWCQVMh8RXap
6IjpTk4SO+pX7QGMRSgv+uKRl6oo9G+z75PV6f6YRVmtV8jaPEqg/YmSWHHKb5sSqt06aijqPgOB
tQ2yZ6/3I4RPm9y2EI+jCiyy/TFktotdvDMCFP131Cm4n+KiKMBsCxvhjKGZIw1OQT+37iTvyVf6
eDLvLdC8zG7tj89a6RQBr+NxCfL9MKwqKmC+EsquTCxaQhNzRiF8QA2yewsjfcXvet84sav83UX1
aYmJN42slqBtwAHMTtZXGdy5SN9SJ+ywzRj3trtfGWj6OUHucpCGWR4TY8o6ygEYh7sNfrGPwOTi
TU/dE6X17lDejd+1gxbE95knd2DQ4bVULjvi59ZZXtQ4noSuzmF9+hk/DvcJxqOdynInVM1gneKa
jQRlHXsS7Pjt+pW5vXJwF35UQZEDMQetjjC/qcq4ZEZo+KG162R3BHh0yOuYrmoXr/GzirdkVNj1
HZ+6iN6TFydtZZzJD+qsHE0zTnR/zA7C8GuQMdmv3YV67Fxf5WZisLLDHJs5UoxI6zEu0UHXpevy
xxhUe3E3uP+bGSYtkIS6qzMtw1Up5P4SPoeybFsmDzW0nbeuVsOcxQYSHXqX45NREbXFJc58kHzJ
Ldz4YDm9KwOR6ZYYeu139V89DDCHDoSUKgOfzqTMlZGbaaXi+UhNo1w0OflNtdNr13rpXRPhuLjR
bwce89n2q3VllsmXm9qYw7DD6zHZQ3/JSY/0ZMZYq+TgmwLFze8O/H8OxudSmYOBcUqr1NSP7Gue
bXO26+pYxC5JQFsfeQYGDqTFaTuvMl0Qe31AyfkU4zTuXB6Qzx/BHJBGyMNUoJEBKmf33ck8qK+T
6Gb342sEqeAcDNvyz96nmNFst2Q21T4LIzs5mLv21O61+g94FrZfEquPwRymaIxDuODHVTC5ra21
HyXD+a53wUkQWPfLaHMfh5tX8somc7LSONGUTIAD0L4+bf5rnU2FkhenP9FRE6uyrx/lzcKovLLI
HLKkk9IZmWeIC4+8Wz5VGaLmtN8UPxHxn7/bIerzSzPXnplOWiHTOGw8VXsNGnOYW7s3nN4Xfaqk
muNkcSkCNp9nqzUytx6pI0DSoxjxCqPy4NEEWed98rW5SxD7WxfM8RkoO2aPXkCWyxVV41hnCVjr
Qm+NZoJvdy6mqs3fla99gUgt1ScfMFypQZw9dqrakTx5Zz6i2cH5wjRoXDlbFhPL0kwhiSwjWjfu
RClEHcDQoBtCZ5f+gL5t+6r79/uyJKy9MGVZ/U/Q1qHA4FjYXUj40YA9n2Q0eE40hYRWNOfq20ze
P78xW5m2egkkABJOayESV+kX24h5vPibrovRTtrro/N0jOuGNX2iTdjIFE9DzBEn+QwyXe6w8+ZK
VmYYb5UytStmASekOIUBuu/oBdnVcXIGTANgGMXROe/vzVz70x77EhxJk2ppgWVZxeAMGMCSwV1t
IieaVbeMsuBv3HFljnHHKqxSMOhiecke8xTFQw12qhktEWvaRRKKbrzTv3W1KGiKgAUNQBT0hnE8
Vq8cbQ7Ltp3L0BeanaL9IGn/MMzjQQuNe93KbSFNfXPhveW34vjKKJvpkqqPoxojPYiqi4wRz2nX
2UpQAvKMLkXsg2eQl7FsnfK1RWZbm8ww0oxaDNENx+VNq8Ea+PKd5FGGReX9Lz4j0C8gAwdTq3UB
SxkFU6qHAc2tFjIkqtMCEWZC27bc0/Vp++vWLhnO8HJQdAW8MqJOu0HM0avyUkkis0aBLQVKWDF/
6zXGrIUG3JRorWXFNxxLNzWEJ30eT6FRfW+RCCf2XBWjDVYRwymnrPOmtHalCIAMrfWURgY/Kkjg
OD91K0isfynjbiDvbIp0RrSPK7SKWjsPu72ukofrG7JZLFqZ0RnooyzmYp7O2P7spB8oFs5ywIuK
2ApcIP/S3nSuz+1nJyjVpBPGRoE16Y7WySVoT+knLaCMM/yG2+Yzcb02+mtWJ7bIZ9B/FugOT/7s
Nd9qp74ZvmTH5QBugoCuLgav3QOvHPJRBmfvybVZJhGGi0VgaWp1AB9ozQGLBHxVCySvvOOx5W2F
+LUp+u+rFaa5mTUjWdD/LgY7F76r2fN1/+AZYHLXPImLJUtzZFkj0Ljdvmx4sLTNytV6DUyqqgrL
tJRCi7gq2SL66AgCuTe+lIHy2B1G37TJrr3v7/ldhc2K4doyk7I2WQZiRfUj9AAKgtjj6HgS3Pae
6BXu9EU50sKCp91IQNlXESRyrD3O4m37nhx4hf/t0443IkSodVVVmH3OlDqeqqQI/aWv3axpfTE3
fGko7eufczNLx/D5v3YuNntOJ1DUmmhCO3nuKn7hlkF0MyoYXLBFX/f527x9HoDgxHA/UFWYqTp3
0sZcIPswg4KJImCTn/8UJSF09Nq98M4eDYoXR89QwcBiAaYDodxzU+2wtNIsY3mQOELLZgCquP0D
qOFmRQEsVujimxqQ6mySOFpp02VKYuDSmtz8cXpOPUzaOsBa78AZdpA8aJo+Ra54DD3OB9x6BHzo
KYkA+gBBwZz4pBCyHk+7EJZnz3yNH/qb+iYPYmR1VKatCsD4eFM54xtvay8ZhXB1ri0zn1FMpq7U
Z0Dmxg6dP9UrMrXxq3wpvpu9ZtzmRmT4PUneLbnagdjkNjK6H3O/QGAKM2GYZd+DreJbXpaip+ZW
ZkdK5FW5/KAJRLCHEX30tqslaV+Bt9UdYt4w9lYgo58LcBNQ7ACJfe4ZoMUU4soQQ79P8SQGZ5Oh
8WqiPBPMdSMPplLWtOwvHtB1yu4VoKBomRldB/TRIbEV8FLSrYx7vSjG3bUxL+sM0xL+KIweGiCB
WKauUUmB+LXIRE56v1lUWltjXE/OamWRLWoNOAhyD/A8mr+QLcOLzCRuBAwqv+C5eTuoJpBzGOoC
dJklyYwqY8ghCwXQ6V7/jb6GEdu0tVN96ZGljKfyHWI1gIm+8SlNNw/5yjTL4VJnYUJ09aNuo35v
TmUEdgLRawEL1UGDS5XauuwAnr4/EF3aciUNUGZcBABOX3BBhYtMCDgzgQaVFdDfzT9DS+Jkflsm
dIDPFUoPRoUlmAORd10LRrXQr9XSy4rF0U1eFXlzB9c2GI9ZgHMlRFrQkP2gcAS5aQCFwef8ELry
XgOohBym7x0Y2PhsjltHY22aiVZwpEY25pkWS0ZPQXmoOylAKqToioCezcluNTr54vLg4ZfAYkTJ
tV3mgo0jc07nBfE525sBGAhTx3hL3Nkxg/a2DYaj5TSe5C0vxFPvwDaMEkZxIwMUC9H0AyV3Igde
kNgszIKvzgAkFNShuBXPv3Qxk7zFZ8BLIieR3S5K6eWm0EEsKPpuqKEB2rsazFypuW/kGlhZIhnO
UmSpV5UivJyMtdeCaBuscE3nNX1XeZI5hIcxh6pA2au8d/2GY4KcEkwFgLXIKn7v+c/NuxADE3UW
Y+weTOOpg6FV0TZepMdmtinF+Xw0iQ9SuusXK90EJnM4s8oEb3SUwrkEmjQomxLyTc9mjQGpjhNC
eUtjz1xUpjPUplOwQBA/AyXkzFNH3nrPna2DOXK6kQ2d2C3QEX6Y0OmQ0HjudiMSu+Y73Mu5vmlb
BxySQip0OxBDgHBmMuhYhqC7HKpxQPbyYXFHB4y7JwWvusFRDpj1dawHOvAocPmmt4rqsGyCiwps
tBrmPhgv6VO8GgotDsSDcCfFNhUyTh1oCuO/+hLchB9TNr4e2JoBIEXth/ol+/X6pZwHApOTiaaY
paHG9crZT+pljBfChIViCOZ0ABJlfB+gUdMwVSgTUsYYaMApR3O/QIF3fMe76w96Njx7jNdrmha3
GKiKMSOIjEs9aD5GVZ+nw+DF6JT8DajxbHnMDvZlKldmg+UpMyJJO9sNCDSvb6G6kSCf2WAOwBQS
FUAjLEmJDcWPpskIwh7Mm7rRHDIDhLB6lKFal0WFKw3za2Fmd1D3cdMOAjAxGldyjdbqbP4sZOU2
zZbvYWk9RVIX5L0cYK7u1KVm7pBRsOto8mol3kOV4wYIUlsc6pupSJ4wmO4TabBbwTqiAuxJMrkZ
ZPFXreetjSEBvwX4H8irHYkt+yPWdrNb6uG9lpTPQi/5HXD8/iAbXq41v6/vzub7b30XMNdTJEVD
UofI4Za0+RmS3PAEsGPPgwyi3C4ErW1bBC1AInqyM7W9Ai07O86frbH6df2HbIRbcKsY4JNTVV3G
AT4/vmHVGWoS0wTHVB/UNN1NauXUif+frWASQqZ8jQCZX8xeYlKrgGpSmQSVCgLTGPDM8MnSCs6N
tZFqgG7H0sA2jmr+BcN5Z87SGGFGKeilyG0SHFN0ZRrQY2f1ZE8VD4BNPxETI0BrjuEOvGN0FYTj
51snJQOytixKg6xUHiq0khNIC9gNqX7VPUC613dwK58BtbkBZh8ZxKQYYz23ZkzdnBfpkoCbK35M
j/1NclN7xp3l1rsB6KZ8l6Apo4IYx7qtdtENDlJtG576M0RvNcOAHMr/3C7v5g6sfhPjxF2lLr2i
CkkgyJKD4QJbNYN8eo87nt7KRng8WzxzvXUFKF9JGsWY3Y12Y5A9Ebf6IgVCoB4tweYVpzfulzNr
TG06j1JRFuo4Dbq2dclgQBqTRy2qUue4cJ7V1jFV5SXOOjWBBqevZGhYzqadlTjtUVg7mSA/F01y
BEX6nRWnL/i/SXY49V97sdmRfnIbjTgmeHKFATCbULMjNbSNGnIFsfCA+g5EWYzJsDVJBOSv6SK7
AareLc3ha6VhSCDV3a4w9v1A/HhpgkYAHWdneGU529EEtYOKyhwQVFRA7G1XmeCrOEAjaLRBkox2
Z+Ze9+utRsB6s1l8/dBGXT/mYxosoELXnbF3894FGXD43H5L9+APdSNfxmT6S/gldts3xA/ue3qj
WAUhVMDDDARBOid7frRAmD1GYH5HqqZRuER1Gr1MscnX2MPM8bf8RGWlSx8pu/aCoZQm4NFObfnb
2j5zU0ZdRNoyydIgsu7T4SYZVU7w2LptzlbIBA+9kvJQhm4okjTyTuur6Kg+aoFxULzGEVzCO6/0
1mC9e70iJjDUQlNGuoAVichkGpxWyNVBIET1xR15ue5AWzFobYoJDUkCLvNcI3EgQTuuXZ6X8pdp
PUr135j5fAyxHDNzW7dRI+aQqpaVH0M1/R6m7lErwadjaOPr9SXJm9v3aYwlmkHu27RSluJm2YeH
+oDbC1qGO/M9VADdpJiZyJG/GPfI5j/wdffdL57C1cauYjoK5QhMhsEcm9VDOS6BIsmAgDspdlm1
D+jyOlM1ByKpORFg61l8ZotxlmYojCLTR9gq9e5dE6wkMDBocDA6ELWnIqYaRMUWREANhqTa6+EU
LJG+j/NAz2vxRSiGPQRioIkVP0NIKHF1Qz+AWZbzYtyqf539SsbPkHeQtqDvHABYv9Y/lhMYytXM
LjCmDJLmn1Sr0BxQ5JZ3vPCw9ZTEg0NG3R7zpKCSZ+JTKbeg+K57+F6Nd90/LDadXZY2eRTd5r/P
fSvYHsyzWBiqx8A7O2k1TBUGHcUFb8kW1bWxccn0cN3BabhhwsPaAhvzZzLK9SxgQVWn2ZKM/EXS
nQwaU9fNbIW9MztMcmumQy3PJZ4g9D2c3BvH6QhpgmDwrEOHsMcbgt3+UJ87dzFFpeP2BAo/Dqw2
qg96ueAesaqdlVXgNyLzXaZBzlXun9o+fo2Bd0+qt1FMO86y6XVxbXcZdxH7qVYNvCaCMf0SNt+L
jhMKeX+f/vuq1zkMian34EkLeiJAGezFqN6uf7eN+/jss1H3WRko1bYPq6n+J9ujlUoFNwf/2t0q
mmAGFVoveCygfsFCwzVjCOsCnRI88pt9VdniL0yF55Pdq0A36ahxdRjF8crKNSN7PpIDr4e0eQx0
1BEk8MqhKMi4ZxySmb7M8EIOwdV33yzfpWh/fSt5JmhivdrKvg9LsZd1VGcAHBH0yFbGxR5nHsRp
0yVWK2FcbtLksmwkrEScbohS2qlR8FKYjTvRBB2MQftGgP6w/YeqE+eRGAaKPv5wyr1hNxwW5GUy
qJK46cvWcla22IZDY1hN19UClgOS02Lf7KkTGi/R3nigPMjmLY+XewshsV6dwrgCShlFbhWwiDmY
uxr1VShlQVaydIAmyJwRlG+nEEgQAbzyznUP4ZpmXGSQFSM1FxMIQmD5gFE2jgv2t3iybqnYgdjh
FFQwzK2Gcz7oxzDLyjVbY0rVZMKIdHQLqQ1/2oW7AmOaMSDR3PLo1jGQUcz7aF6hT8xc3vkiFXkG
hlm/+Nq5+qEHDZxyG+5OwJzTGQH/nYfRpH+QjcEwp4H/Cc/1i9e6ai0R0XMcCINEDuTcGu2lQXFp
lGy96rzrX5Bni8mfZrHtUN6B/JL2c861u7iSfbW7j4nsheOv66Y2D4YEkTxkByoeoEzolyvwQMcy
fKUqKi+ZXwqNh/rczLPQTv/XBP2UK7eIja41xCVKgvg1A8tCvEsPYuKK7/Od8gj9BkyzvFcHYV8U
YGbaXV/dVi0br8BP28xODjkKRWoU4uL5nv+A4o6Xw7oFxrueAEtMwfo8BOrWhqK4a0BsAVgJpFzn
q7WqGpJWIiwO4m0Vj3bFlUbdTK81YOzQt4W6z6VYijk1lkVkikBXDwRkQbmr+aln7qUH4QaEWpLb
f5scaKm4EOTg14i2jh549RCwAfa7VOXD8MNStXmaBHn3hlMw/R9p17UjN65tv0iAcnhVrFyd3G37
RWjbY+Wc9fV3sTx3WsXSFD0+BxhgAM/xLlLk5ubmCkNnCTHrxZ+cL/R2Q1sRVTIUt+GJR63Lsh4T
sU7S2EtAeMicaoYxXuMRaQIoA/CSBcJrz3RxW/12i6DUStX6nm/LqIq9FFrIm7mHBFuRQL/m/qJk
RaHW5MDlsAfnM/T9pkRzuaRCiZJw/9mdGTX/cgKpdShyg4RLGO5gwTCcKqF9CdAM+pORwL0YCgCQ
zwJd/nqtS2OeZfmAGEoJAV/tSz6x3hwu+edmHUAyDhEMmRTi1yHQeoY18YB3jcbpXvVdCbJx+Zbv
s0dhrwBhhZZotpsgciLGpmwrXvAwbMW9f4p33I4Q9Y1DKgNd1p25B5RKLIn21fSCDvj//zr6Wp/U
ZS6H5FFp2qGkAEipfOae9AMeeNzC7b6lX1mFzFpzTV9GpKacC6EL4kP4DRcgICBnixyz4bfwXD63
byU8W5VdYfPoCdrSYKJlnVvMdL66/RdjpqqLrJNypWzxC6TOhOi1uit//NLzQmcVqpe+2W3T33gi
XLtCLAdOFaRtVhZNl9b/f4Xo8fIqu+yr+drRuwxD5R2dTzh4eSFMKBZ21k92aCTuUD036hOfM0r5
1dvsMhiVb6rUkMtxwFSC4G1XDQDhsyk/SI/5U+okz6nFrNDIt7mzmy6V4+IoRprxfaXDepUf60MC
8dzgL/7MHQloV/vCouuvXp6Xw6NSUFzl7Si3mEv1kaB1L8oym8rOtqM37Vk9FebOoHr8RlRyKM0Q
7TKZs4m3C7ybw5RwJ0suIUo3sHGvZ7OHpkxuNqWZMHkMzA9KZauy1rtcHPEbesCiVfCHet5U8YbD
eYUL3iwbgbKmEbDMB5dZWXzRThMGvLoiYuOAU4A5HrftQTkDfepWf3EWwPQTADDqXkHl75u4/m7S
IwuZs8bIvvoRVFJStKDSZx4/gocsOcGGEq5wuGELGLImmOb/x/4kiDCPJfc4SODjTR0jxju+p9Qm
DzRE5DIvGqun9Ue6u3yAxQSDoVtFvUTG5kWnySG4j9iuN913uBwSzx6PRWxlJDqa8t+CTytCZxNr
qIytQHgc4GQzG8cgf0qSwsoC48lomVpMq+XWYpRUJpL6IsLzKvp3hPHDfSN6N60z2cm22xK9S56l
C70mKHK1ZKgiKFRVjuMIXuGyU2ozhBc42JShJW062eTfuyNgPC1kRZRdI5jVjzRwsX8cZtZgDZzK
UcVYCSASk4wIf+AESJf2eXoV7GAXfYrQMRIson7F/UwiiGGRfw1s4ByYbUYy2jt5WaRyV1ppqCRI
pkxee1t0pM28H7/h9WoLcyiAIdOd9gXaFszjgLW2qXTl61ObxcoYefrxiAfl7bwpN2iAvyuXgf5R
S2RxHtBNmLGRg6rIL7WLuCtfREfBOAkjSYMnc7ypXN6cIE99v9pew8gvVxrdiAFCIuFqsrTbzzhk
T6kd2/IPieSLxDV+MIIxDliJKo6UVMw61Uejc9iNNocDPQKFlMjy8offaHcyFi/dcAFzCi6FkDb2
yu/Ks/Gd5KbCAz5ygBBMa7F5eoz1QjcLMmXKe51kX115yfUXNqyVsQ8kKg11c6t2ql7iNOOcUuK/
yYMHc7snBZaVjA9F/qY7O+7iorlI634XGWpHSi/xUdrqx/glgbRYvxmfwEB8NLzmN0gxrMOL9ugO
+9IvMnUiuSbapG7/JsLe64d07B3APYkSfs1UK2CtEDqxtKOWcDJZj4AJE8e57C/0W1ELwG99121E
1psaa1qpjMKLKrrfKqb182uTmvWLREAsP/4iEfHI+im3mLUHY8fJNMtO6dWkJQVQbXcQjQ6tBkiZ
yBJ2IIntWbaPjPVJX3gDNYHYbBPHniwZKD2GEkdCIducPuFBFzbVJmOVMj6fTKUTrZTyMJEwndkr
gZyCZof7rtWaROi+hiAks6/KGiD5QYtt0fb6NOU6BsjPm2Di4f9amoWfmkKuslpzjJuWTJLNIlSp
5X4Ih+7I879OryDc52bsBkciMiA4LXSskgc8hSKJGX9A/F0eCLQ4vDLMeSdOv4782rxQSRywVLfD
4YIZZ6qTrjZAF+eeTCZ9MdJQytu5ggEeNiFvDXiGikA3RqI+VNA1h1wHOEVvo0cSAOuyzkjYMlXd
+PiScCjG9i+Lr1z6Oc1Zpoirbw3LsVEJxlCbbihUqLDIngTJTkuswDNOoVChbsuf0QHUpFP9lLis
Pggrl9Ki3mI0yRVHOi96Yuqe7EAHTAog82+O4DcLTrhDu6dnmSCxotIi39UcSXLZYD5/JRvc1/f9
JvBmAhXYDH+kNwfZfXD7DECxibf49coR/TKa+JiM8phDiUPYaA5/Riq18MRhhx4j26wm70U06ltm
cF3KFVJOFIIH1ubwDmLvEWahDhBlAA2MKfiipAZm1qGrV55FYOrUMNQA740qhsl7/GRx8HR2gdHe
t2fpkDjFJwNX9xnnc+7Mzm8h3lfPkI/4tBQAx7VRmgTARxBbnP5F2ejbi9rVoTmzkeGre3IRjLos
w8WPyxQFg62671L9fWBpNa6m8MXfT50ZcqqOWpri758jrTd5fdoXrZJaetm7zWww6ijGktGp80Ly
mzoQC7JAhWM8HlrpMZYYNQVrPNQ5IVaDmhopVuVYHxXl61QYm7QzLL9O3fvrn7EKaYSUzs1/t1Jk
j7wP9xs4T2zZPQzW96dOg7rshCQdUeMa5THnBC/OasZAWBGorMFPMT9XKZYzNE8dQEIdyEjfn6r1
RLhYZFSqmJNRFLkcVRfZMcSqozlyJ91OTcOD9udff5buF/GoDCH0QSDNDdZZetCRGcpzbGtPxtfy
nagAd9+Ysubk999cDz7i0YJAfjPNalThjSs+VK94Xj5xe+EsP1avRmBLz42TnMiLWyab5PqqR5+0
2gTBGwYsSYi2EF4eAOJmTDnjq9IaQao/6bk2YR8Ym9HlHRwGoQ1S+06ynqHIx6wE15t6iymg8gg4
GACSCYgXb8cD2Q6Qe8WGEDd/AM5eHnI06j411DwFeDryAPwD2B5aS8MLY+4YOYSmdgsNhJeHACEU
M99CSBUwDMKulc0vb5xH2njBn5Vei+kjmXNR9DXabBSwysGKDaLtnM6WWDDV98jd5t4qpVJJVPtx
B1HjyMsDT9fCjdoVcG39JiSJOYqffOHBn1qzgi43YzpZu4NKMGMnhEqoI65/VOeNvFN3gl3sYEiB
6gQMHTRH55/Jj8qtj8x+HTkd7w2ZSjwQA+x0oUDiiVEP1aE5Qc1CtIgbRmjPnnommJrENmIz+aLu
o7OxZZXUrNRnUKmo4aZIkmaspcFKTu1W2fdoU2amAmzPljBfo2c9Y+39+wUKUKvXiwnOikpQBGjU
/SOz2MH9I0KpO3o9uL+sePdzDR7hr+Phzqk0MRrf6FSgZ4Y3k0Pp9nswynoIn7aWUFhQd94yVtX9
T6vzVMKBVtEETz182t4doBMCMdlv/JZ3C1tkKi6QBfrvq0jnqbIljSd/jnik95Y4z/LfBAlM6Qz6
3N1bNX2/Py7WXJI/XySCCG7iMUfWSwnDyrLSzDZhFO6sCFSq8fvUCEryZqn3uVm235uY4X1xazJI
wAT/JDNALK/HkKZTneQZxqAeOwfKj46C1sCRs4Ld4P3Sv0RyI3RU0iCXtuKFxA+VKVt7EH78b9NJ
5R5wbDRwfTugT0bfUrLZ7qaIUXHeL2qhbHE9WqUpcz4lbwKo061g0sxZlraVwajSWFHoPNIYVVZE
iBLBFlKRPknZRitF+/5srSMUPr4cjVAo+8QIfQlR5Ef4lZAOYPIpgZQj98h5gEqY/IZVGzLGdenH
L9Z73/aSUFw6q63gKe1+qgHlTxkrkhWEyhVhOQ9CI6CIHmCPkmmHuAK/CNIgjNkjeeBOnricBYux
ZG0x5lKNnUVUFqBg1B31B/WZXMDhZ+O1R5bo1PqT+eJzUckC1xxQLgm8Y9plJwnPUOl+comqAikp
/0TZfLmtafmC0cjjWCU4w8HKt0VjdjkU1TOvheMS35vaz3RTP8KZxGLMKuM0o1EIMj+OUk66mkTi
h7jQEqKj4kxuDtQDazn+y5TCClIRYT8Jsur1bp75aspHBUBckFT1nbTp4fAMpkVB2OzggDH1ptay
sQofIgGqEIZ+YxfaKHpcaHoZewEMA8sSRLP5T2DmyxDU6u+6vIt8Dk23SpjfszrezgrihDzHWv9r
dbPKw0MX9bFGPFav505Iobimkv6TIJjzd8HFzcsdv4G9jZtO+lP4KR+Iyi6rp08yH73rllGp/KuP
fV0os0BqPH/XeIkngRcqshEja+twGYfKwDxol10V4Z4se3DKwisddKvzc+Vlx8QCGPaUbIPCjE+i
DfOxL8NOiiF9yRrrmvSPvvgRNIBDCYK/uTmDkJt6bWwmZbRhph2a9aB9Tkto0LbDXgv8owFJIlOY
022gjttggPSo4UQV82XsZlYIFxkdR9AnYcQJJdXrbx6AAsxLozqjo9tuxfRUWe0mS1ygu+AgJgUR
+xn6JsuSiDBOheKooQgSLSA1D3WdjhyHiBD+Fa1ogq0E4NzHmViw/44G0O2pSEWkNtDAB1LVqIhI
xCBEYITAPuBeicq8DrRM8F2S2ffpmyOLiklmYXGWDNIYirxBRgnGs3gk+L3QUpJz5qV7ImGowfab
KWN1s5UQVBOhkA6jBEiP0g9WnCCnggixGeindqYh7sNhV2RfhmgyZxFG9zL+6WZGzSFeWFFXG1jQ
gAZFNICg8eJHL6Few20FeCDU7rOMfm4Vn/KmDc8wbwdqsNVha6C3kzMP42lKw9KC4awpjqNgA5oL
3PKcZGYbK7UDKzRbLwYX/CfRymY4Dkpz/3U2AgiL47NJ3FFq5M3IKQcIHb6HalObeRX7zlwJr0Vb
61D+hbCNmojBQ8MJcE+sp9nu50JwSr/eyH4Rm50YHObY/x6UynMmi14d1q6SqG9cFf70hRLEaVVz
+yb6HESw1ojTne5nm0bsBqvyc2Mwx9mAZoXCt4+Y/09FxUEqWwNuJ2640isjw8q7LLGGuWgco89T
q1ZkVyhGQkNqiYC7KpidL+tbvlRKlxh5H6Relc1ITl0+rqvCbHzxJEj9ZpYGYLu45lkajE1GRDKS
3IjOWFVxZvpNV8GzSU20BjacY7gtDf4AGmhygu1t/CDHfOKMsai6XRZqh7zsOBeKq7IpxwrW+5hr
ps5No912YrfX9OTAQ9rYqiYV5gtZBPB13uWnIYFcpcmJXWKPQXuMxHY7JFHr9rpmmKo8QZU8nVXH
0NJiwyUihzwmPnNiLthyxU+mBgNWL8Z7hsunmhfKEzoVSVbtBqGF0EEQwtWhywfloCgd/l+yFY/Q
cBdy3oZOTfcwlLlTycFwzLUoO6Y+lBznOTkmI//EjVAlNwAHHabJUv0Ocmlqdi75wfFrf8Y3x1NN
yUk7SL6CPZ+iKeFzPSws/S03oaTqM0sIBN7sRSX5FHfaD5CdQrPoJavI2vq5nBsi0dRJtt8J8DYU
ANJUKuEYJDFvT0URb9VhGo9DPEmRE84z5zVxkH+efDXpzKhppBOnabtwlr0kazyYlUdWM0+wrumg
Y97Xe20cP/HF7PVhfYr7yTE6pduAj/GJE8PnCfNQh4ndj4BqtrieThF/9gsowvXFbLVcCiJtPCBH
6n595Pxa90K/24H7vknGMbNyebQntYJiXu2VZbxLg8Iuwv45EzXVDYuac3U9S9FWDwurTBtvqgRM
jCpEdpf3pd00Au/Foy/YddNZqjpXVh23X3h/aO2GV3Ffxn+jtgASGMOplvpnkBUiM5o6CPj0/RG+
RXbcZ5sg5M12lkKb59IHEbD9KOnPipruizB0Kmj+WuMUhF4M2yph0uw0FJ9EyNcMBfcGpf3XoIk/
B4IEua80UnexoI291Wn65IhjGthRURw4P3jye/8MRpCjFckGeWFX1TOg0WmTbBuF3xmBcWqk4Dn0
i9TyxexcBIPb+sH0pg45/1cRNP2jGIv7KeIKqy79DXhHm3AWZpMbudhu/ClzUFpiC4d5aYaSlLpC
VRqMYuumboSSDbSP4I0s4OyFr831+dC3IojSDVZzq0ZmDDx3+/V+3X1TzFEBqLJqCiex8nuJdys/
eFTTH5oQ7IT+zddrRvvo5qSjAlEVRNH1TVeOMu/y81fdB7fd2MkRS2/jFtd1HYUGflTxKAjDrM0X
GToZyEF/m+7J8wNbMZ/xaehTdJDqLhwTUH25NoVyVBNXZopNyVgA69OmgzIEQ3flxsu4DGW/TqDM
5db9roZckq9spoBpJnHTM8a0wcKdEFTxoIx/rpcZDvNcl2ZEUTljNnVDsY12PuN7zbaSVNDwFLeh
1py6OhedUYOv1f1FeNs+JbUB6kt4vEPw60bSpxPTWg5ynkcZhFjmzD8Q+nviNcjFASCn5IGXVWSL
ZFA3BckiKLX0xSDtWqNE0HgbPpQo6l+ykzBhsBv/SPj30mY8oHsAHoOdeNrRaJ8kHUe06QdODEMG
gLPY78ArpdnVRFC7pOFlhe8m/CbFUN1Jm2w5Hc1e+BKnuIz4rdlUsSP2MuvyfZMFruef3jZh0Ku9
USFsB9shDXZuMjqtvp2+zbDPg5c1DnliIMMe7y1UhIpMNZUjiNRwQnqJ7ETSS1L9QJMX7sStGWe2
UZtB70FhBPU3Qf2wcNy3QHkqOlXyy3kaRyhJsbs+V1Bnru0Ax8W5hn8D4DhjbRPgeruRzwQx71QH
3z9n4x5+H8SalfUNSKw7y/EiJbS4Cog9fK4bshzR6X4l2pn42sA7/abO601fnYwcOUUC1ZooVVLz
XqRarzbljC8O70bpMO+FEwE2C0e0Zxml/+ri0nDQQ7cQgtQ0W2vU9Rh14sS7kaC4mbSXxudEavei
/F9PmMuQ/olDdzXVfEKRLSNOl8XmHOUPnAiJJTAD/yRZfYyH7mVC+UsOJw5xgMEfkSc43yS5qgWM
C+yjvPwTfVoMDd9KgHYs5Ntg0nKdn2OoiPPEds71IVPVGE+ZyuIf3pwzVATyERerL8rLRq0brD5R
zXDZ7qxurrba5N2fuwuam17ky4FQB00yF7VWoJ3pTqEVvddQHM23uPXG1g8lt7iN8n2G3TSQAwEk
/NOfVWyKz35gQ2TySw/k6OniH+Xc/02skVPHgK9XeTxOmFs1++Gj3VJUsjn5LJTY2mGzHDiV2KUs
qiq0fPAQys+enkJuJwrlba+nNvjAG7URWQKrtz2k6y9Kq69kesQFLV4N0UDpatP4/ksPirOU0ppP
IwyMCjf4g8YqFZXKK1kV1lNNVur4WdXAQCaWE7hAZPb8ihOE7VS8dmAu5pXWYimGMQvgE00qB+Ns
mLWt1tiSsJ+10Z/0JJiVwytZ2hGRDzb0/ZZ0TY2Wat/MbVzoFXeJfnGhfhS/1Kmdv8HIoAGWwNO8
cjZjh7PbwvV5Jzww0Yfi+vJVVRH/4/kb3nfZ6k1T40/cqjYr3apeZQhKEKqOak6Dpb6IL9N3gicl
ChodNDAho7dLIcBQsz04yWhvN/fHTyEV8yKHgKvLCxFHslRiyp66yxyyjcen7jOPLj5IUYyEf4uh
vUz/R0AyN4uAmdIEJRIxqqVnVTFjWMNvL1zgvf+jssXP8TuRncbDP1vVgjXrVLoUBU4fcGPjwbbP
tynMel4u0w5BmXmC90j4hIKFKSB3+2pBjZfKnkVZNoJMSgQoGf8M9jPUraNtATrW7xRH/5JAPmaX
Sowj7HxCrke03g0ieDj2dvmQ7PASX5t1iha4sUud1GOyBdbqIPR7/1nQVKaEVZdRpwLCtrYMexLw
j4iTL/wKfBMigexrAGPV0rVvGyZlPZBJnc/pAQhXVH7IIfgXWL23gRc/EJKqD/ZAFHhNaGuTCTso
pXiIHoqH33CzublWXn9jujBryqRLphE/RwN5p3sHWehiKpy9pO9g5P4G0HZ1KUPlQ9Eh24DWH5Wx
pTCPSoiJoJzhuEPWQDxFCZweV537x+ytDBMZ2CIOVWu3ilDoM2RUXN7TPVE1O4IeA9QeEHcghEbr
F4xX+dKEphCzO+1rVahAXHtl2Inh2YpaVl3dSzhlER7INdzhYMw4m2phQf6AeAlCWvhB7i1Yz/XJ
b3CA1+ZYxdUWJxGR/6ch23khQGtT8LFxq2Erlaqp86OphFvGFK8U9RDgQK8Afh+KBjmO63wY5dM4
df0oIisBLPOeu8SoBDnqpfU6Vu5d2TZXscifL3KvHvVDk1eXWLylEJeIEQxf8BheRTA0fgN6yApI
nS6lKGYzXgewCWCHKAHEDAFt+LMRJ5YcntZP7OP9lo8qgAhhyHgn0dDzMOi2iCpmFXQgJxH5VnD5
o+TWkQ1h/ngwJd8cPo2g3RBIePKAhwbtlDamv9f53xBXuYVdUj+ESsUKLuc51LOh+AN3aw0i5SRs
9cBWOrhtoFGRqG0SBXNtlDEiEW6YcIF4Jttwk+9+4+6/UhMvp5fOvJIaTUrtIxbx1jHccT+60Sbb
Ef18GeIDEKPydJf9WdeO0au4VMbr8dYyJjzixtvmBO3o2DXwdK2b/KEB2dhhZr6VlH4Vj9qWei13
chMgHvHGUICh2CPBmkR2K910L/3xN6Z2JeFchaR2Z5P1vBw3CEmY1MILJ5pTYpKoNUQRh+ewtmCX
7bFaaqx1StO3lFqEFnyFsMHJ96qdv+1c/zPuGex0TtYhVWvCU5CkOSiWo7Ck1qncZkYxxwpZpyM8
piGdDIHozJy32dcSZyY8ciAO9Amv088aVI/3eEy8n2vXvukiPt1sSNHqzYAVwDdFe6yIa5fnJIa8
LtnUd4ZI9xli3k813UcIRT3n4kOvjpD6jiKn6YINrBhMGW/i9we1ujOWo6JWKuxLx5nH2y0slQjt
PvlKeIVkF8Y7g1l5reaaZTRqkSZDMRrSgGj5od4mu9Al1P5wk+4Gk7ky106PZSzq9FDAXywUCMdd
8hqBFxm8OW6g+W1J1niUMco/OYwlAQamhiqJRA//+oBsQjHmw1wj2W2AQkTnzXtxK0GKufSUL/e/
2+piXISibiN1PHVdVKsQuUueZk35ZkwiS5th7TYAt9CP4VB3j1EZpCzoL8PBozkgYWO5K0ubw7M8
6HUTdBBawI+HRxa4e61ldBWYOvsiQ/h7HluIQZAmRjSa+XNYOdWnkCNaT/Iv35XGMhwicJY69afg
2bcGOLbylcNBIeKTzu27N1ZeX6koiXYu/IShLXordKUC1KiHQim5UwepOpSWZpG86ZnC29XwcP8D
r26VZSxqYwYB6JRcUkhuW9nyjj8CVm/NPRj9+gY2uM7/GI3amLBwUNNRxshIc3g4/X9zeDizm8Nr
Tz8GkCg81J31FTajDBy0HEW15IoeZCkdAvLhIHiE+gZc7Y36NLOmcm2zLANS6ynRBD/MCwTkNmRw
L7M5mvqBNL8xPuYTw/r4AGCCxDJMEm+Qf+M0VYU8IhwRUYl1ECLgrf1pRtqJJ9CUcq8rWZ9vLddp
i5DUYtHyvJHlGiG10FS92a6//OrCZSIwquQpjfWOsnpuLCPSCwbOYxg7IhLoVAsVJSdVjiQvkDou
lJ9ZTwprR6MuwgbpsgFv7lN4rCpymANhhMITIqsgusSQOcvPafkUNJopJ/3b/T2xtmqwPHF3UyH3
icLjOpvngHbwWlyMrtT0VqZndtIxFuZaybaMQH01iDlXVaBlo6vAWb6ffowwt/czRk2xlrPg/gIU
lqLAmYzWGBekKFW6GtpXOSyORZ2zwVCRdVcfJ9bxd/OkjIsEbGDIhVsToYxKnRedEatlCriEG0hF
5wVR/GLEQeTEA8Ay4qnvjK0s6MM+4QWINw7u/a+1drNYBqf2eAVYQ5PJNbrtY+mUvLzN0ydZRcpE
OzZsfPN+tNWzcRmOKkZxNyuEUW3Qh4S0LilG8WJcWGKO2+Evga32Ly23Wsapv3ooLMLSXtJoFbVl
XUrS39VaKwKwKDySExBOMEzhtpsPSqAVQKBIQBvAjItm5LViDzY0L81w2vulTQ+pLSAU4x3rxL9Z
o1QgqlQTtZDLVQ2Yl04b7NnoXoNO2w3+vC+rhEHquFknVCiqRksqaSzVisBrlB9i8dQkn9IGln0G
0A7/HUJLxSLDXjZM4qHFuyE2RAjvQfSpC4uzgCYi7NjRw62TcQrcJCwqHLX/AE9MSyUWZ7fngk1W
vCnaf+ffUiGoXZYEcJeRRIyIZH4i1CW8CL+KajgCc17lhs5/BrlfQuLJGguR2CRRaRier3BNGpG/
OODnWxB9uE7e5+Lb/Q29PncfUahUnLdqALOwHtCeZoQdhSydwlTIWFnj5hCjxkIdmkniNwEUWXkc
moTxAL8j1/9SPhMOavpTNYkWvq9Bkb5DFXR/fDdHDYksoxlpSDKRrqbyVSJDMC9CK9iFuKotiF1r
BkCmqv2osMbIiESre2UgJfBtgncS4Xn4Wb7kkOvVt+2mR78FYE//M9EeZAqwks9zdXG+Hh4t7jXK
ahBHpKOvnOMXzZ33HBIxwl0IOkz9zNXF8jGZEvk1i31dzfMIxgCipW1oT02zmdBW/u/fawnPojZa
GlVBmAPJ5PINlI/ThHvo8dWgwyP9dT/Q2lgUBXbNPKkODJ58zsVYhlENtKQhUI3Id9ThiW9ERl2w
ltyXEagsmESVL80lLPuS9jUqQG6odhl/lJl6yrd1NxYBzHwBdQey7dY90qjnQOLkGHj6A+EPNDwe
UjhLOhLr19/iD6ydJcuAZG4XcxcnSlcpFQL2CajWZTwepyj6hA3o8W3sAtzm3f9Wa+lD0XQe3nS8
KKIJdh0vCZO4VAvES5rIGeJ5D2zu0yTUX7g6Kk3FN/alAIT5/aD/Mq3/RKXFbtBE6flYR1QFcwo/
Df0d4Hb4PkWTizb5jk1WuK1yLh/yIyKV8lNeaeUOEDFcoPjKEp1gV4t4LhKs8cRtp5DBIWQOkNrO
TTEVE6RSMK2TBfkitxWA7gEkxsoFb3a6M/ukXsmRMt69DByVpJdJF1bq7EOPTQIElwPtIZB3YtbY
es+4XaxN41UUann2oZ9GuQwGT7eDUfKhsjJLP0AV6fgbd96VBHwVi0ojMPfQfU7tCCgjfdDfY5ez
tCOUtB7FzW9EW9l4V9GolJLlel2ME04zgPqd0c1SqCwSxTe0g3aGZh90Ayzk+jdeTm8NvES8DS2+
HPlliy1fDzKf1x2+nHAO3sMHcKCtKbDk9/qFQDAiS/KGEPrXZkTcGeEUv0XC++99RupHUIeDqMxJ
FcHUHA0U8SeREIPldY2mLZAPLs8sWkhWoc7WqyFTWYcXpb5L8T7tcvs2tQAn8b8KLgg0D/kZ2qzf
fFeBmfVkCnhPccV9t2e2Gm6aG8vhKjyteiDlXNaCEzC76qOKr10Rl2/cevJX+G6gtcHqNNzfN4hH
pZ8RVJoQRJzZrVK7PRh70nlrqt/svK2nAhmO5oIsSjekN0MK50gPMbtRk1pBIFpK9dCkTJT8+v78
CEPlOBAp1VqesD+Vc/JElgxBCw3RBePLtoa4xfhePtlHOKrQTUO9hrAfwsUH7jzxG0GHTMffSRXl
TGUJPzvoiUFKhmnewJpQKuv5YcLPcoVKXku+lsFhig9aysqsK0UTtsTH8KhsJ6e+P+YdPpr4yJ3b
BwG2rIqjmgR01XuZy0aur9RQVwGphDejqo4iwHPcQUyOSpefRZ0/TAnv5amwu3/er+dWUmUIF0cm
artXylBUvgCYsFbkJ4kbd3k1P0AWbZPw6jNOye39cOtT+U84+rrAwWW8KDTUn7rQWLo4mPksbe6H
uG3WXFbjRwxqQ6tRF/stmIg4nOACqlZWsWtGU2qsxLu4ByQWyHOFZJZMgBxrdNS2q0ohD6YekSX+
eYJEYSG+3x/benL+GBq10UYJfnByzwF8mchY8RWoSrGp6fto/tbx37ppX3Kpcz/k+lr8CEltsHIE
QbIL8MWSnj8MrXgQ5WyP28kx7QfmG9R67v8IRu20XAuzoQ9AuWkcyVWteRMVlrxVPB+Zq/7EwcKS
tVhWml7Yah8Rqa0mNUOuz3DWvjS9JOg6joCbyHgOZQm8rydJmGcDIWXgVKMtgpI59eO5w+IYLCO1
stf6IBBzMKKC0Fv9zwjvhw4ae0zxpFsQJdkPi8BU/dANQjmkhHvjH2sRtmTDZOYvJHBoi9usMPXz
+HPqPMkB56Ex76+e1R2xiE2llyjkYj8RdMSuE6eOZtcH+u5/CQHc4HWNJvNJJKUiyc5ibldGD/5v
xEiSZIZuaqJ/RiHQJQInDl0JJTYcpwln52oIFuZgyvm7bGS2n7bOnEbW/zYoKpNwSq00o4TFkoay
aQSKOc+P9yPcPulcLQtQs67nTfT9RilmhAi3RHgpR78ys5rvBkwrjC1T5un+QsD7xHU0oeX1ptJB
QCNSfvwxdQ1nPhERbPRsTP6bbwVv98fHCkilEk6FlzmXGzDqFL7548MUsLAUqyfnYlFQmYMfc0Xg
UiyKvI+dEZoRQ1Di4QhNUmDAhZTFLyC/994apK4i1SAB0cRhPGGjnHq1/qm3ypcQ/m2M7XTrvUSt
CypdQIEjrpvMwD2yGQ69zB1L/8D3IKdCZlfI3lOAY8uptbT4iZPeQzAN0kexfJXDwlbjEk7j0GgM
Jqeo8FwntBs4SlpyIr6CL27r5dkQz53vvyny9DYH/CnBa0MSQGGnyECEqzfjUJpS/99ts6khUVlI
bGMdBupY6oZgtgUEyon4TGin34jZQzs74oaFnlw9qD8WB40e0gcfdVWBg6yOueMUGjA+zzLYQZb+
4MAXL7SKfH6F4fV2FsfJ/p9W/uXCs7i0hpOm5kNODhoJnoXAOfvTzEhPt7yI6xm9JJdFDGRxUBKI
DW586ODtJ2xUPH/5ljh64pdhMH9Jv4MRoG2rymsHqx0ZKXmtjbM41fBedZ1QINsqCzFhtAan4T25
3NpKB7sjwE08stmXHMZ2v4iLLEacAfY2BjjX3SyULVhSmb5YmeGs2kLqsIxZGLnrUuEuYs1jhTat
jlMzCmAaOj1zULW4v0ZWq7rF+qSSl6+UepHCttYtOwkGjGeBf8qmZ6HOGWtx/Xa9CESlLRhE80Wd
Im0tcC2X23UKXAvrYfGW7kktSyp3TUnAC5OEYRHNdQJwG4Coe4ugIGAlVrbVXdyCH1Ceo9TxHf5J
e4gAKnpgtTAYqfqyeRafL+jrblBHbA5FObSgudW90wzMthBjkdASQnKXjYMIAyaMVYdmj+ADoZ15
ld1F0O4HkyKym2+skf1LESvDe51XJf2Gp5jyFbwsCkXC3ardzj+InE1zkjZCAQ5HG1oE9ZKOWzaK
aH1KP+LS67Vp26wnbNZaepjGU13tY/H5/pZYD6EL6PdJK/6a8ZTLPBRlcEj0IPpn6EQja0+ydz/K
+lf7iEL+fLE2YpWrcK7iSVXWwI4gWk7Gn2XGjxBkoIsQQNUEcqTh2ZEYhXKfCYb+u2y2r9yO0JqZ
/bP1xPgRjvo0ldZ1WT6qkjvAicb9xZJSXzKCRtYsKd6QRmXooIwNY9vY3J/Nf0kvH8Gp9ML14iAK
GR7BYT4v7xbNu3TDb5hDJWfKTQ0my0B6Gboi3VJMjFSpAPsknGrd42B44G99t4PDGuFw/wbIm3Qq
7sSjGZ7NnLZZCwnsP2pNXgwp7kWj+iaj2IRJp8uzW3BQFDVS0Qm11kmibKv9H2nXtSO3sW2/iABT
MbwydtLkpHkhLFlizplff1e179Fwqnm6JB/4wYANzO4q7lQ7rNXtzCXZCU3izHCXeu+RLN4B2uUx
BwttEHid6PYktRT5SwowYqPzak13FzxbGgxATDKxpebGnMZTir8QVd+K4HVpeitXPXX+KqaFl0pP
lfazbEFDlStWZyZ2DPKxDAzkWfgsLLmbDTlFIbLUepcSzc5qkROoNq3/49OymzWqXhr/LNPmkFTG
uh2kp2L8ylHXzbC7ksIkLZEQtulIdzmbt6JxFE9yln2G5knyCoS1bMbGkC07lZ9KtvxwXfSmla4k
M36nmceEZDU6zGGn+Wpr+FmFanrXWWNWuTNY9a6L2zbMlTzGCQVh3Id5C9VdxX1pcPD++w3D3LxW
AsQxcD5T2mDmWltVFiN4AfxxubFkobaaXrUl9SkYf3KOtXmNK0nMNYJXBY16ETYy+3TwUnrK3ui/
VVdCAJQ7O90rdMeMn9psP9dXkpkLJX3bB4BOQVLx/yNo9Y8UUw90tqj4wgNn510o/f+rEKJmshqQ
Dj0R4FoCYfJxMCbHBKo4UNv31290s7SCiUvTNGQMR7KLc5iOCbvJQP3eDIFlJqbWILwMyq5IUF9P
b8WW8wHp97nwcStxbIJIB5o6DeKCcbFqKUJthXMgngT6MlxdXZUmSUcUKqFrHFN5z8eGZ1ubNcuP
Q7DEJfHcRIVCD6HJk92Pr4b6mNRvfeilgoTa4qtYls6c/5tz6TIwhMA+jukRxsaSLuvbqkJqPXeh
uwzSPlZ777oubLdbVzIY6+oKxaizFFmeHgI1wWrQU32YAksHUk/9hTxID1jNu6laS+2BEYk9zuFF
dP4FlDF9RKx+BWNpcR6IRg9SasBeRm4OV9lOmC9tiH39tJs2thLD2FilKx14/HChBIhtZVc4DeKk
aAAeQ+VOaW0q5UoWkyZlqBs1hEJZDR5c14uE6YDI0RztkYLXV+/8fJ13OMbO9EqsDDlCoOuX5wmV
7syVUj/nJdObQXt1LMbWSDbodSPiCg1A11t1PbpatRBrQs3h+rfi3B/71qpRKR2yCH2XuHzRhMip
FF7Zbbui8nGWs22s/AbR+7DNaCPOfBRMq4MafCW3/4yRdjswDciPWugMEboTiisC/tIyn66fcTvC
rH6B/NlzJbMG9E66QC0ibwMVjuAaJ+FZA41x7mU+d4iPOowLV7wSxziUbJTJZMYwM9kP7ou7Ftwc
WNR+A0TgKdolBwz5Xz8fR1lYhl0CuOMWWKC0UzxYURB6syY5ycgpq/OkMM5Dz9IqMWm9Q9J3naDb
VfTWY534fzsK4zpQS50U2UDTqiSllRrZQQIqtKlxZqd5R2GcBgbc6nagiEGoPd+U9eAro27P+dv1
s2y3a3XMIgI/amN/Ju2SZYyDHgMnO/1xcIQ3sgsPg1XtjEfdB6ApJop4D7ntk32IZDQdIwOZEjV4
IYvzbaKBvh6MXzmvcbpdK1kdjFFwwxTCAa982szsTslb6iYGiD/Nv4DA+t3EW7z7UYpWI1j58fqN
bp7OAPyvqZkb8N1LogVSmsCwhiA8ykHmNFPw0Mu8qQh6SRf2uxLDuPgajCxDjcVdbz6vktbvFEKj
PI37xo89XkK67ZxW0hhXL7RimSQxSqKURXWpz1tW5RvFbS5rTAWhxHb9Ev+LQE2WAFdIl7voLa/8
cZyrAlEx/4WQafgY5veVB/UpPU1u4Y47YLleF7cZYIAc8R9pjEWHYQaoV9qMy0TVw2S/1aQRR8S2
WnyIYMy5RwTLBjo0ndVfpfZ4hjkuObUn+s0vdeJDBqMTghTNRWcgz0DXIw8DKyjMLw06EPX8Y2rL
Yzh/u35t9Ddfk8doRT4StRgQtpBmdP4kotibnlC8ATZTvqublHOD267q4yux/GBSqPXTRGiMTgHh
198nzvRqzo7wo/s5udXD8gOKn1gjbyaPoxwsB1gREi3H7AAS0rl5VhflNhfkf+Uzfn04k/GI+hiR
riuh7XrxNVcwV5K8VgXvHDybYgdhoRGg1aAoKRQMvaod2gWecpfyEmMVAltqHCOmn/+KerAEYKqq
zMtIUNLV49HVs4M4fkmMGx0EicR0E/mHKj1c18dNgRS2AIsrCGgXSVzSJNFAm860PK4c0f7EAlV2
4DI1bRYGTezpKwQoENi9/Oyc+iCNhzmIzl2VTzOLv1NdOT/tLq7xQxqr9t2QkJ5Q/Qt+ZPvFyb6D
nQCYb9g2PaOO/YuVWvoCWwlkKpFiGM1pCsBsL0Q97BCbb+jXestDvi8q2t5rUGvldTY2PclKJGMA
aZ5XpRDhjGXQg+cIq63T3URqN0u/GdEfcxEz52Myg2gYZCGiHdrwZ7YX3fmdru+2DrbhKAwqf55w
Wy1NINwQTdNVdlVzkMagNku4fvEQ+IWHcVpKrcFtem/f4YcY1vsLYaYN9A6btiJ2PqMpVcPEG2kn
SsXRwCv6urVtv5nMD4GMGeSGqGdCDHOrpW6+LfTcsHOhr20yAsY4ozjtREk0N5r0B0wYvChmkll6
XqIrHoJSOxwT1Q7FMtzXmP+1EwHsG1EUHkqh9sup5r7w6Fe9NKNfv5bd5iyMSVhmOZU8wxSdXK9g
Q6PysxACu1tkqw7Nt6FW0TaRwURr9H9nw7AjEZ59cs3xUpsTYehyAW8aZQxinCEHV7lN39et2NKJ
sATp04toL05KrLgB9ELoas7s6TXmBk5wyr8B87QVzNaymUxHaPvRqGLI7nrpJEvR+9ApOSdQ82Qw
qU6ml1peL3jJIjfwAYq2a3SOCW9LADuzRCTqqxgLxqCnSaYGmkeWRwUUFd1U/aszfEigv2D1jWK4
/qWnETmbXoPuu1KkDsd6thJCGfXy/5yByXDLrMGeloZXJI3GSWc3X+P77thZ8ROWO/fhW11Y8S03
dG1ZwVoq8/2DbDaqcEQjovuH7w896+AUA6ZF9XLgCOWvnFPSv8da3VoeowtqNUhDQEOycqu/Tfvm
tnpMnO64PNBZYFJbxXsE6CsedAhPPxhXWGCSNSEtNHDSA2tJ34L4r+vn4glgXV8bB4WaUgVEAbgR
MzgTSfn7f5GBttRnFSzaccC+ArL5kABfLiPeJGQcO9rMLT4+zwU4YVnNSAQwnotm9eiqdu7mFHSN
YhLJzqT+DtTadYWQWcLJCSgPcg2WCw+kOC/ASXDi3lELG7D4yYsSATY3o0imOohJdoL3v10o4zWK
QakqiSIxGsDnqtLGUoGFeF3EVqhf3yfVm5XbkIiR/QN2iR0QP40w94I2RBgdylr2pl5H5zSwcPr/
yVmBrO6z1KKJMNVn4E7n9j3SZLvOev/6uTZj/fpgjN9IpjwbigDeakYOk7vxQbPnF4C3fwsrrzjG
MVbAQBo12ZlqyeiC3EW8H8DTG8aRoMnYYk8XgYvOFtWald2Z3vAYu7ldO/ChXphYoPBQd9xBn+se
U2aJKQMk+2PUI9mPMWADDujWVkHp5FCot8UdG5ePQ3s9MlwAumcocYMLCJ9TlwDvC8y8LvRyRDnO
J+WIYYckg6Suh5Q+p4XdgGZ460eOBCDYr90hy840feMOXZfadK7L5YllXhe5qBQFFuRxuunRIHeJ
8pWbHmzW/lbaen4Jr8xwjKNmABcVrR7NbttaAGNJMwcLym7ryJ4O6OZHE2Q+fuVz9wyuRwaZbdSp
ZryYQYJH9uBpfvVE8WX1B/UWo5G7DHNvoVO61+9z24cD+B9PCwPJJIvZkLVj0xfBhLIIWKHTI5DD
rPmO4i2BHn3H39iT6VvsIqSD1EAxsQGO9y9jiSUJslyPSsnLi3IAqcTkJMGkHvS2v5Mnktjm0ALI
t/RBn/dX1GFUcxLmIwjBMLffZMckBPdZqOY/wzn8WTclBo+z2plGHRPcU+OTGhMYYd5zPOT2Jamq
BqoVoOXILOyvmldZvxT4LNKthjVSKPutjnJpcYa857N8blXi8Mr8JY7e4UoBiVLWGOCDkieoJDpI
Ap2lVS2xJKA1QaVl6ivsXnXoml3Xhc3wsxLLRLiwVuJ21uCr+vyHEPm6ELjA/ztVol9qP7M6s4WK
q35bxZD1UZmQR3o1kNMC+7HYV232FJOc3FSzhae8U3BXvKhuXeje6oDUuazutcmnqg66WPIEIhSO
WOZeiaeAi52RgwHkJcAdRJya6mbcUcG+rCADUwHp8VkiMcIoCzM0KzDGfgob3QnM0MPAnWplghD+
OzX9JY31yRjHmJq4Rooi3892hy5gbuvufIsUyaNktCqnx7RZEpQ/TneeI1rd59JlJni5kGNWImi4
jBhQ4CLWDkbAiSh4B1dza1em2DthMvioCs1AdSZOHPOD0abbXP0QxmDMcMCMShWC7TTe0wi/OLFu
SVYE6NikvDP934E+2Py0eECapqSrl6jRRCkadaIdtqG6H2oQNP4wutFKEl5SuBnxVnKY10gEFope
1hFop+hZMwpHwnobWvLXTX9z5EsmqqlAEvj5WDxMNauriRiwfYq7t2ac4YeAzUq8TDAwhHFdiVJn
MUaRJsbUT8gGAbr3ML8A/jYHGG3ox/v4qbjp7jsfr1feePmmiqyEMo4mHOS+ETC+5ymxghdrbgIU
Gzg7HBe66blXUhgPM0ndEIi0OKMt0bsAVspE8NPnPAARrSqIT4mq8dYNttXj4zKZ1Bo0B9NYA1PO
y7AlZSnRsWzA6GAMDxwF2fSdq5OxcVtfdFOkPTxA+vZ2vOu/BPvqGIApBdyXqABQul898bXX3xil
pQpx4bdXshkTMISy7oUCCiPsaA6t7Epfqlwqtd1nhyCweXBqvMMybrsMszIAoSRYB0JA8OXd9NyJ
2ADqO2weoyg3O+Dw5DGXcz4kO6YSZK1YKRpqRgjxjwBQPnSjcdBH3s74JZEuwu3K+tg2x5KP0TJn
MITR7l0TS6zxQQfp6H5BWTlDe1Qr3YkLr8Y7HOOgx0INgLKJL4h9xZ/6W3zsn8tnIKz51V9x7NCl
Hwyp7DgqS//oFbU5L5yswlOsmOYAEhLJq0WKKBxYQgE+6ASbXGlh96AvS6NjjWdS67TD5FTdy3X5
mwFCw34sOEI3QCmzJdJJRRfXwN3cW0ul2UEitdZYVzsN3LXXhW1e8EoYc8EYbNXnAiiYSBlbRwGl
UGTeLKrmXJeyHSZWYhjXnYJoWjAkAAxdEJNxG0nbJ8JAsCkCD80418FXX6/IM5LlI07UgKN0mSNL
H2InF79dP9GmFIPSzJtAuMUY0edYBDDFKUtICkvHkCJ5zgWvS3lBYfvWDIJ/TImibTJCwm5ONK1P
6OrB5+D6G3g7mwn1hyy2UdEBtH+Wchzoz2Vtv+VWspjHeJhqWpcp0IbiO6BXPenJiLwezAR0eUtL
/cSh5B0yqFexqTmAZMr9nf7YtkNb/QpG9cUiGtRAw68Qdoaf7pad7oIeBtietAdCoxHHr2yrzK+v
qTE2MPSGoRstvWH9sRTdIXkbA++6Vm4/OE1ZRzdao70eRkYWJiQ2FuBc/YOPtuJXV+wIZOvcqarz
2+DCWa4kMvlRDjJbvZUoslYnACp78YNusefZTJ1aixQrimNAdfc6gG9q4iStaHFOvHmrK/n0/6/M
HdWk0swokSalYWjAGOyHBwpMVT4BnMppsBMnvio8noDtF8xKKpM9LZ3aaUKCtl50KvbpMT6sax9c
mPtN21xJY3KoCjTCXQgSXC/vYSaaW8eqQ5aTPHxNpPup6y2S7GIl940HzuVSdbn2cZkEKslHCdkh
VPYfdZJk1JUCR/myYBRblH+DEpGrwIzLq4WsUpdNBT5L5Csw/YPsEUE0AdBkE9SZF+CITWCmIlHx
ttcHvzN/NNgpC7MBGM2dpVHvXqBLxkOj24rwa5mM9tSx0PUxhdujb85hL6hITP3vAIbWdxRTjK6V
ZYPLm/XdlCppSOJAOq1qbDFqGQL9/59PzfxWl0phT9F0j7zuFHFntLasUkVehpl6kCRcwBgu+QwA
liCSvFkR3wwzemgS5DJpH3Uc+996nq0EsciFhgyWhjxEWbAM3LB7lgUeVfOmqa8lMMFKxt6UPqaQ
QB1MB5IJUCIFO2oBagA4IR4W7mbQx7QGsLU1ygvMzm1I8RyUtQmH9ucw/Zur0wTpC8hHKU0zqxL4
r1FSTImGWQqiWhXJnlU9wuxEGy43JCevAAEaDmQhf+kku02I/iKP4UFu0sciJwchnXYTTM0q5/qh
71pvBJvBXVnU3wVRMy25Srw2HTK7DyKZ89U33QQwQFVUgjFsCyLtz15fHDCUh8EyfBRa784BG1T6
8r5zdcH9vQmGzWxhJZGtkZWB2KNx3mlgJQxv2r80QOl0R92N98PP8ZS5oSfwuqRbXn8tkVE8Q817
I9ErcFTRNdcVO8TvbNFzzyd/vtEcW/T9UHYSVhGAdn5CEczJQSmKLfYTxRxEB+FfTB+uj8ekKtjt
FgrIQ/ql/CgBARJ1XqG8Xg9gW+/xtQwmOVmifkpQYwWuaY3C5jTbhQkOTwByKgtYfiXOiTZNdy2O
yUWMcJS7DI7XU7R9c6JbnoaT96CHmff85cAtF6trGijMZIzQY0Hr8wfDf4OLnUbgNEajk6aUHDn3
F2mwr1/hloNdi2FSgHHs9BT7wbA0FbVvzPWOfgR4B45BX8Smc8Kq4x0FVjaCkdTPh8mKelbBvRn7
udlGbre0P1WV3NRSi+7nxMWGOSPOfQr6VBycq0FDE07HfCipFrRqMJvYb+DT24cpsvqb8t70al8Y
UGEHM3x3oKwzwVE+Zffise0s2amfJqB11V7zxdxnbmXzer4XH5T5UUxWkAcYbasWLfFVsfxiaplt
tIojNYt7/YNuikFswQ0AjvKCZQN/eDYxcE6wKWCOltj0uz6RvgCS8s/F6HDOKqIL0g22X6eD0xZ+
X0z8WrzPgPTfux2vCXSRuuHC1iIY1VwAfqubwpj482E6UeLJ3qtu1B2vAnxZd2bkMMEGUAcGhhv7
xO9AGIi9HtQVekoNDsZUzQJzKMBUsI0gvqtcaLwL46OSDUxw4jMhO2WJPeZ2EMqsKKAS2DcWrDq1
uls6rRfdaECrW56FO96WjHzhMs8iwRkKqkkRZQfGNBahnFSpiWO/dSUvRl8XM807nVZvneCnfgz2
wK1zhxYsMKODiUbvTIXh17CIwjd5IXD7/B8/hjEJGVWjpaqE2CdW+VIEt5Sigg4Klcmp+6t/6r7w
IX8ucyLmAhi/2mpBNJO4THzpu2wrTvpQL1agWkF26IFyD/JyxQfLNrqMhUsmBwTmgDiN34R9cc8d
m7vY+aU/xcS7RNGwMyez36KatVyPG9hQEaVvedC/JUbwOFTBW2hqh3aI9kmlO0ZpOMmSfL9uvps3
vxLN3HwvdYuUyUbiKzWx2vCHUPBQAs+FadYJr0/HXHTdE20e0zT2gQUm2rNbOKVf3PY3lGhFsMP9
eOoAFNfeErs4xN6fj/Ywl8t4D1lolKaPK2rVaEwUT8Kt5MjPALVyiN/ndjlYIzKf34A+v3hUQ7Ah
aeDFImCtBfHe51inJrViZvMMwd+LPXhzbOyTYKkfSL2/N+V++YKhAhURYwGAszWJwlx0hRnkco7l
BCY9uxqe8EZltU7vSJgiEp7+vHzOiGMuNgXqo2KgqOxHkqNbkyN+CTEvFUoYmJr3vwHQQjNTVo/W
x2Pcs9alwjiGNG7640sFwtHBnj2CXbvG568MXA75fD4dS28a1g2g1pQm8SmVajMfKdKOaXfFUffV
U0oRpt67ez4Z15Y9rg7JvtTkWq+XdlwSP0XZUD6ZICO4bvDnuvjFNYIuGnSJsq6hcP5ZLdMFOycp
aYGXi4MJt4BhWZzKSxw5sQZMSeZPgWW+oDB6y4MHvnzM0StdSWafHgGSW1HG2VRfzKzI2MW7+uzm
ASuTE7fCGBUXNWzzPg1g86NGsfHKJgPAkrIpxH661rqqUCOqw044d7qV1RoY7FcM05TBnMVYepOM
aSNpVerXcdBgArPfy+H0GrYFFqB4pd+ttI7SGYNzjy4usuwvYhrFkTqpiR8kh2h8G/NbQ/nGUZHN
S/uQcQHkHEeJHIx16mcn9bA4hZcUlhRa+Zv2ODoyUBkkwaoEziVuxonVyVjiF8FM1CVScbLB6/bx
TZpbdJYKCIPfgtECoujhPEReWN1DfCc78mv9ev3Ym19xdWpGPcOlnDuhMRO/7wBV1MtWKH0Fx48t
1o3755Iw1wA6TjRsZY2N90bbiUGpVYEnhMIujgoPO+X3rQLAkoT3VN061FoUE99LfEcCLMfYNzG3
sYARGoiddxQMdrqnLByhLR61xOYtXG0p6VoqE4niuGtaE6tlftoDQ9EwMABUOQ06BNfvcVsMhlLw
yEBtiO2CkJqQqVDhUJL8Hosm1qyAuIDcXxeyqZcgufwlhVrLqvPQt7FgGn2M7OyU3qDEhfK822OL
8qHZLX6PiU/zQUeSTO0ilizBMbnLRVv2uP4F9B5Wv2DUTDPX0UhDCiPa2d/1Q+D3fu531uwJ6a5D
u6fnPUl4Ihm9icysL4QYKak4L5Y091ZZc4xAofkBG4jWp2KUBKxIU9kayI+aIN1PkWxruRk5IOnB
eH6AjAlb/FYTEWB/9KobtiDGiEp3CI1bcdYep2XaNWoOWFpzP7SSX6u517XFYVnkfTEudhnURyGp
I3uOg9PQlK6k9G9DlIGzMwGhlLmcetV8FYL4KUua0QpJE1ut0d0tyLrNRrsBEtwNeFA4BI5cXWJy
piKuAmynQZeG0JnehNuwcPr3BVBhmOQ9mG4HyHw7PUmFO8wWbYeKR94rl/sTmDRqqIA8lwHIyK8b
K9lTEJLIMe0JNFsZOKNPpLGXQ3+i3QnjxjwFz0niXDeozXf2rw8PTG9m9aTsMAWY6bgE2hYJdwsS
YvACqU7x0mBdWHaaL8Ke21vb1DbES0zNEhODloy2SSb4o0GQleCJCaZau8XjY/pGdvF77MenYje4
lGVmfi0XZ+G5qc1cksbq/8hmvjo4TjtF7VtoutOc6Ix/t48wCuilfuNOLmBgMXVmy9yCBu/IzJdW
2gaCBxTbxEWxDF0/lqiGLsmTVpReUne3QcobE9x0yL8OegHXLrRCoWIkOPGrtnWK+gXjydY4jJxS
5eZD5+M+LyDbpTIRknCMqD+ke0Wg63GaY+3U+84PPV79+lyTvPBTq0MxeYFigkKgU87eV0IDQgFV
lwVolhwYhp5w048okcwYUareA6BaxTSk7hBS6x3HaqiCXvsZ9Lm5CgKABShJWJ8Pjbz9TC4g3BBM
0H6j/C/5YFFu8uR5Gu3823XRPMlMAEzzODRTCRcgF0BznCMgMQRgbwgGBF2kSQQtLk5gv1wIwlNh
/YWZiCeX/Vy0NWIDnRspD6U/SW78ro2WBsKI5qa/Kx+jg/5349Q70Vd46F2XTRJGPBP9sN2nkLoU
8FL5ohEr+bu5S904tFvBklGula0ey8T3eEr8ff2iuXIZJ1VlkjiXEb5xtsdmiS08To4OdJJmp9yP
To7eicsrRlMfcE2rGNckqUHXxiZqq3RPtEW1UwGoAX/paDOdWNkQ44pMMYrQ8ocYMdN+tEL6CPY7
ThGRI4Jt3DVBE4tpAy2VphodaFQSi/31z8O5q3NbaGWBZpZLYd3Bu/VZCrx7TL4EpmXEyGzbxSpS
2ZaXwjX79+tSL7tNZ2U0NBTYFRB/snWkVuuWuFa6c/kbhk/LZtr+THbDXfLfvsMPUYzeV3U5deEA
UVrZ3aVhfAyr8un6cbbdKZ7JkiEDRAOZ+2c/Ji5dpeSDnvjGO5p0gzc5zVO72NSN577wot2Zbo9q
cztYKYbDLNH6jeLOZpxa/QZ6D6svObddUsqLBHU8hDvtIGF5K3Am4LA9deCHafzoOXhQvl4/+KYX
XclkXFqfFkUzmXBpZTK5mFW0YhLaqfadqAciEP+6sC1PYorgvlEwbrzR8Q/TMchQbv4nx1poegmW
pKPhqNbgZtBWF2kz752ycasmnrQYL8DbDxxozAlzKRJUwPqmfpumztJEBzUC3O44uZyz0YDL+KxP
chgtHbSpMOYcGjQeltIinrRL7coljSUihStsbuq4Yfef5DFemUTJIo+6Gfvpz/7Qg04ldUvVam4T
sKqYdv8WPqFB4kT30xd+n2arXPdJOOOg4y7KKnHBUxrz5bLfu8nXEGVIUPxQlR3soga9UIahCOTr
vKfCVsHuk2x6MSszaYIIRAwT6lrNW+/S8FDVfoBBW6xvRwfjQQ4t8eH6t91wQGuJ7JhP1RgJhhPw
os90xQqN71r/47oAzrckTPUzAODDoAmw/KF5IwOmQIXvRqZYNSpc8hRa5QDoNvn1usytfPXTqahC
r+4Ru46JuIDtFW+PwTFA3ukG++WejhaV/e+gtnMMkW0nEmK0vTShnUZLvFhHtItyHwHALVr2i23A
+IV9RuzxjwHCFJBffdg/YbwqaZSwSUMcE0yIdjegp9Pd6gnI3+9bXbCb9OX6tW6fEutVCqChKRP2
51tt9KnrQCeJuAjfNqRPWlNZWsap/kgbjygc6kMK8+0msQUbtSzHfnRKX9TGMt+irxge+GduBqst
skVzs+kF7Bq/gQW1bQ8f0plgqc5L1qu0kNYIzcMYzR6C1p0yjMeRaN/ILGAJtx9sTcYKtw5sOTC5
K8Vy0rT4Fk9gHm/VViby6S6YDzzHWjSREllcCDauKB3RF092SlPY2Qyyy/LBrF/GsMZKtGCbaexc
/9wb8fOTcKoOKyPCwHMGlDsaP/P5Ns2Q4Aka0HUCLKMJmR/PCm/4jKdfTJgpBXXUKgn6pWgvLRaZ
wmDfjjygFp4QJrakoTBpJUim/CIcLGPWbbR4URwyOJd3zn4vY+aHIjFhJIy1rDYW3J54ALMN+HWb
3expXnrLg2Xbqi99+k5M0JAxJ14Ophr7ym3xND2Oz2aL9ArwmONzBKrpyW5e6rvmvfuhd17kZs8y
Z+uUfpYrJ2UBzapZHprejNGWpEXavLawPGKlyLfKwL+ukTJPFOOBlC4L00qDKDpDId1KdzSbBXfC
T5rMGl9TW3huT+lpCYHmINloMtvhIwUBiz1udWA7J/r1fVmMv2DI9RSbKR/lreVb6JvnQJ35f7xT
eHb0H8IYr4SS0qiN9IpNHQyV5N2YXxPCCZqXyyOMEMbZtGPQ55WIBmx2MhUbLjd1c7zG0UGvS0uA
HtV7jNs5GMjcCX+nt/3+d5ZHqJBrysQ4nQIzO5UO1ntvjlKnFDF4KnI6NBwHYDJeZpLyyRx1FTqE
kRO1AGmZUrm6+XJdVf9LKvfxyVg/k3bAISP4ZKMd38h4bYE51S5eNcuwkp18bDmn4oUKk/E38jLW
ekzlAVTwhKqRr94aFur5duzwoIx5Vsg4HFUV1EjCV0KrYqep0AtpBNEAWEYQoDi3SA36v6sDmD4/
xyCQamVp1CMZSPbDqQRO7WB11mLnd9nh3yXfCl78pmEqCmY/P8sio1K3uZrhi+mgsg934FTJUKqP
7STdic7yBbUgTpDYVMUPiWzyXZvF3BRBigpKa9hZ2dk1eSEi75W4VQ1Hq/zXwdgUnBRhFo4ZNB69
tKVxRA3UMpYGdDo68RVmHqAoLQD0tQNwQ//NNNAn4Uw6F6ZGI9YaoV4l/gugIC54jawFS2Ga8z0H
RA28dOrp3DNvPjsw3YXxB02nXMyfP+bYFX20mGinDV6zFyfLDCwSWBSGfbKjG4wXhnZ9W30JvkUt
0vN5N3y9rrmbfmwlnzFHzcjaYO612O/r2QMT9HOsCpy4u5kor0Qw+houmq7X4A5E+/y5ActWWKpO
nLcJSBmN5yXHdKhJeF5tM+p9yDznIqucUCOaMPYJqhwdnUACrjgA51K7d4aX6YZvH5yPyA4vY9e6
T0syJ75+C/TLXXMckUH9huVv3iRGuIiOIgqmx5jwmndi0iYyTfqdCuV1oEH9LWveuLiVR2EQGldG
9+G7VNu14iSlD/i23XVt2a4erX4BE3uFFnMnSYHY22BDCSCmuogKUmnHfpG7gys6WDHkj+ps9QXp
Lu+vczPBNq0EWQsGSB3t+UzwVz3mKLBot5SDK3GxA27zQNs2Xd5KJBN9JXFJI7lGjg+M7uOSSC91
kDpI63jL+5uqs5LD2H9VA3fFjNqPMnuDOiO/47ddLVrJYey8EgjR8xbDjnSOF11Ou/yhvCqg+fF0
8PcF6BGpuS1bhb/oLkdneFfJ2H8ZCKUkl6j+0SJHvIvd6RjfiyUEz965PvZeBgAn4YRkjq2w68yJ
EEuAmUHVfx46pE8vhTy5jQDix/wmMVAc7Hlg7vRLXaQAHzesMTl/rw7IshcT5ev8uIxveThZMWah
JNQgxIGL2LPp4FbSmHAFkEkVUII1Mm2M74w38WF5+H3sre061Uoa43imSWsGoqD9JOyqvQwYvhQI
DLqPMjXm3nmPiPOU0+VNAvxAAd0pBp+Zm5yWkkw6XhBoBFBEnu5Rf1UhaofM1Nf2omQBKM6g3PDn
mm713fxaFpaiWYk173iv1m3l/fgtzD0LxQwQHQ0uVx+Dn7US3IHewcUSjM8xku3v+SGHuWEwmNdR
3SKEqL75hlWGI7gbXcHv4N74s6RbXVQsuopw1jqmHi6QxKcpqdHrV2i62uyRhL/XDzquN/KaY/Gz
OaLVZ1NYRasEn+g0cc66mXJ8CL94h4dmLTeAaParIkisalSQZ+k8IJbN77YSwuiQlsnhPMc5EoCK
nNKyOulZ8CUrZM7cDk8Mox7jLEuJ2IRQj6622v5dI+BlHXlITpsPGewnIwAqdOeRCRJIvZcMnxG1
oMk4lX3vYpgblNl5/VxmecZJ9reNfSWNCRVyXFZih8o0ihco7aMiRAKbuBTTHnD9uSXyevrbd/hx
OiY+NFk5jkWI7RqlRwszfNHrb0POo0/bdiofp2LjgSACJyCtMJRehj0KpMuDqqJGUTSprxXmsSpU
SyGpXTeVXY544ChWL4+uQsrEa+bYU9UI/oW0X8DNfIOJfrQh8RIp+uq5T5fXKesepLkqsSbSHmd1
fLruHDZzBKIDUkTHSMsFcLc+1Y1aG/gg9LVH+QXKk+aJO16paNsuP8QwKc8oVlVKaCteMrDcKvZW
MvMgurerDZoI1CnNwHnYwcypr0fQlOOV1boTGhCZg+f4ufT3V4ISQOaHf7wejmKRBOxFjBhIaJez
76tU78x0CRFLuvGtACV5pA3e9a9z7kuz4WotgrGXbFSVaDAxST54dAwowRSoeTs5SMG96ki7OcBw
tRdg/Wsn6YgeqJM+0awVKIV28Zx/k30AntrCXvr7+u/achrrn8WYlaRqharXiFzltCvg5Ys3PT3E
Ai9ab2nNSgz70iIJsN+MNsPWADAe2wn0HtzMinMSNh+Qu95IS2xA+VMAimsJU+CLbtWaaEmEV8jh
nYbx53EmFNJItwK6Aci+eWH8CHpeSrF9HA0QdjAkIDFQf7h6mw5pGilCjbfpPCpf0wJjqVL/kHeV
HynF83Ud2HyvSTLALVBbwPog+2IEB0Q7mw2eMcVJeaStWlqbouWUGES0Nlb2vvAw0Mnm8RQ0xhSK
Boi5hs/H6wUjis0azYpJlN0umo6GUPlV39rihCQ/l8i3ShkoPVV0nErxu9jo78Bm/TJIxaGMsju9
QBfSABVxNbQgFCb7sS0ehGI8ItR52Id/7VTNHoJyrxl1+H+kXdlu3biy/SIBkqjxVeMePdux/SI4
TqJ5nvX1d9F90VZonc2cnBcDjQBdmxSrWKxatZYV9/PJnIJDlfTXcSfl1jI0Ti9lkSUY5dMkRzgr
/ZmU0U6J4qOh6IulDsv3OFKzfa0mh0offUPP3sRpzh10MJ+6mewQ2q9DWbnCuP8+CvpjZs4/ZKU+
GIHq9R0Grc0BZI2JIe7KWeR47eYBVOlMCnCn+MNc9fqoLGOkT3hgD6YTGK6Z8cZ/N2OwtDLBxCs8
UcQ4SXHf0mkwOu4MlGRxFM6yh7B0SFKLN8bIWxMTiWIpVXI1CpDPJ8FbGYc3BokczkHnnTrGceUl
GBIxlxHnveA1e2j2lGxXT2wcidGbnkATe0cLBSqPCGizGyGtjjuTuKtBN2CkCg/4LjgEs01h08G+
Oyj73p92uq3dqOfqDUSV3ixb5Q3VYuePrG5WTiU6MoLpH0P5QkZG6jJL5hkl4dbNHooSM3eSo4JT
pgD6BXlbAdFUMA7HHs/ZN3PFlWE2l5/CGC4wI76kmQWRGSd003MBdhTTL73x218dJAw3aXiy4E7/
kgc34zT2JS4Co3+TpxcFrO+cY0SPyZe7fGXhi29UQqalsNA4KHVTBJHhNCGOkOIF3/gSPZuVLcAU
/l0R4xpThLIz6G9pWUZ6jk7VHlrIpa29GKfZy1uHvr9Ch1fb2o4An1bZXLiEHLJcm0Cxdg7lXJMs
aZd4gv2u+8TNr7ktH86mspURVa2lHhTUAbjJwYyBtEh50V0KjiAoaBe8cbGtbHm1pRoTCcRA1MEL
jQiqtnVtC1oZW2aRxZS38aT3QAqPpn6tCRoIwgN5f/n80ONx4fiwDG96lWBsmjbqs9H0omrxlhSA
cNUoQiuQgHbRujPkvN8vG916P60XTMPvKp8IEReSRsUZSgdC9eQjW5iBQx4qHszjchxX2SaXMoxi
W6aI48GcW1L5Lo4hz/82TYD2CENbMrRZWUirMfcNolyCgcnZmlH7AfuHhU59Dhjf9Et0Oj++5zW3
tnOklU16taz2bzbDCeS7EcbQf412MFuSk7qTaGkE+P3pV4IevT9CmoRzY21+NfA/gwYbkgGEncke
RYyFkghoCHlWrDx4knuguMuFt6H0+vlyIldmmIA2jsOcDAbG/DAV8SMWFMFqawzEmTGQMUX/g5QE
bIR0wDBFSqNImC5C1rPYepu8CymPr2M73K1+DRPuUOVKTWnBPUVLweVdODt67qlHKk3Wniriq8Br
3f3BxP1mBPq0y85sL+Wg1mJfxHiiGYfW746l7rboJxIA3toSzB2XPXLzFK/MMSkwWNWUIir72FcA
fwI9GSaHOD217Yt3ZYKJcklUA2u7DDHa6DGKNMsuQptyv7iAe/q8Pvpm8wAj2BqeECbKIqzQC4i8
QCQeL7GvgxqqvmohI244ndsASaLctE7wTjuTcm5NvPaovBlQV5ZZ32y1LBzENsZNtXjtVf+I6elH
ea/ehj7U81wFPfbWK8/DDloOIP7q/OYcXgN+utwkp/xbX3KcdvvmhIAC1ImgniDqTLYXZXqoxWKH
XuahA7+TtAuAXOqB8oN8xAdl6OWDtB2bVvboSVvFpmbpZYw+Y/0USFQflDeCVTeuYfUoAQUi6I95
E7qbAA2AtP9dIvM8lUdQC4jCTLdcBBwEHZPQUhya0Al7XpV2E322NsZ831aP1DwIsD4wuoMZvNuN
Hh2ZAkkE52beztNXy2IeVlJvqGACA+PTGNnRTXysX/EBT8YbjtEViqmjt7gY0i2d7glEJ8kVRYyj
tfE3tU7IXelg85XwamChqQUpks4UgBOpxetKvJvGR4lH3LJ5ZtY2mNAgoGEhmCK8ldyHd5RRtz4P
1lxZCpomopO41U9eRWNzc9cmGbfQidEH4MumdFry6PSahZfArWCXz8MxtVPIHJ6Sb9KhuqMon/JY
zlYBpIPTeJe9ZetKXf8KxllC3ZiQ8yHzGzN5sBQl22m9ALrUgtPA2ApKazuMh4CUfyynWIz9aqyd
fDiT8ZeZA++WHQY8gwi/asozyHhJXhXNIEaIOvNBOxhn6WY+tG+RTVE/pmuEDp02BxnTSeYOBW+i
nNdrZdxmHKIyKTJ8WUpGOe2X4/xS7KqdYkloGlMykMBuXYCCuFDCzVxhbZnJXJKqVlEnCgMvODcn
Aiaq2I0cBT14a4BcW2hHbnDHe89uYlTXRpkERdeSYelGxCPItDWhH7aWYBlP8W1uY/xZsTTMXk/o
KFtxbtPymXjkixZsJQ+rn8A+qZNCH8pxQYgou6cletG6zr7sJpu5w9oCk55IuYLZtBABQrqmLR6w
e91lx39YNEyHx2LJWw4TjUqCRnivxgH4WVs7VXNHKDjzffT0synuejlM8DETQcEQADLpTGmtqh2u
1fw+TBVX0X9e3riP0uUlS0yAGcsxncQcG6edi324Sw/dTt6He/Vq/hk/9l4KhpwG5xLvhSOoA9Qb
Hh0aoV/m0g9gIs9Qh9IEdVN6N4/usC+vWlq984pr7UV152dyiG+KXXgejpg2fij3gZW5/U5zyV6/
X17Me+HB3Ct3lzeFBoBLP4mJTSNq8STqDDC0lWIIugR1H4O7AKzA3lzHT5Ue3V+2Rz3wkj0mIDWT
gbHi5IMRr9tDktpX/WjX+LxSE+8WZXGqCgBAJJ7QPqFbTTmztPGWArsEX7WRKACgbve8OZnNRHt9
lJnwYyQVZJ8m+H78a7aNg3iggNwU81wm0lzhrXOTN4oO4rZgN5O+T8OEfdprkO8qSQIf0q8/Ht07
bU/VOMHP4kecljnXFhN+NDMlSlzg+jTvmz1Fj+lXGfL4cZ97XKzs5dNJWNlPoshxLBBC82cgSv+B
N9OUnchO7lLsk1DZJsaSvPS/l6FH51GWoDQqqkj0CNvmaaUZ+jomTIsHSmel7elYhcgFqGzG15UZ
xv+CCUr3UYMvly+ZM1fP/73QBbMOxuF0I88miKfGPtqoN6Mo2XmSOYrICeLbl9JqHcx136ipvuRS
QEPbP6Np4AB0/ykkFz75m9fA+uMwjrYUKUkDMMB45a/wbQLC+Em4bvaRjaL5GbOwH9x45m18ihY7
jC3hVnLRb+dA4TfP5ueK2Ys+FcyxSDNsrAEOJFW+T4Go7pbZa+efQ/L9ctTczuNWxhin07WyLQLa
DR7t2rCpAG5Suxp4kUGsQuwlRZEL+rfH7Fy98lOa7bi2ss4kAVNkLgNGbwIPDGu08y+7yx5wI6Dk
8e7yk6vlQHVc+fV1jnOwcAM5IllQDLBb592uMEen4ClNb2eMq6UxOQGk1jOznuDmqqX58xMykHvl
iSLVwrN+7kH8cVV8nwCxzHaJW0t2zB1C3kx/Vj+AyQnUAbevJGGNyT7wBeQDaP0c0YdBuqr74qk4
JFC65nX9ee7KTqeEZdw3iQZ3HWcX4e0sQC7QuC73s1N6IOBwOMeXt0gmCDUkz0XI0yAv1x0FDEhA
Pld71DJBwm481CEEMawKUs6WETi8TGATObSKFWwmoHUo5hEDfpoh5wMXQY09bjBnHbpFZ2XHZofJ
Z4pkrQ6C0x7FXeQHd/IrVCnPPCK6zfLT+qcwYQttMTEaa2wDJUgqfrS3Mb5zfDIoA7GEYhB33y/H
KIXNC4JwHIQAiRCef2hmOONdBcGexVHc1jecGKPCaIwV1Z9gvjffvP8ea2CFkAeuKl+BXjaNlAHA
R2mZ0jtghbz8LGPC/p+KW6FZGpITFbpc/FVvptkr20y4Aooo1wq1RUfgivJKU8rjfC/4Obpx3OYY
fZ18yWdXtpjXS9Y2eT7K2OFsn92Md+hYuQNSkhT2CjdyzR8cT6K//ZI9Jl7pTS5NYYd8oXWJBwRF
5gw7LbLAYgwRN1NxuLUh+j+8ZJCJT7WkNKDYxIRJ+iTaE0a+puN8HaO1ItsFBiFd802xJjfZVYj/
IGiRI6t7DL0usSDYyzvP1Nal38IkS3VmlJJCKzdDCIaRYbKyABaNxr68yTwzTLQq+7DGmzQGwkfC
+x0LC5/z9PmyjU0M72csUFiB8Ek0q9lIUB+R7ptTe5Xs5cOwV9HIRUJxLT5jYMkHrgX1vnGn/m/p
E5RssM8r55Qibe4qAYdWREFKdrPr8hBFVntFZXhNG1KqoBbObkljzQ9UIMV4rR55BV3ODaSwtD4Q
du4MbcFBDtvxvlOB8gmMpzKJr5qySayy6b7rObihpGUfVi0aBfL4S5uV2uJ8Bk6s+HjtrLYCU++Y
bKcRMjbs/I7s8CB9bX7N4P2oztznDMd5P/ZkZQxZDOr2BqA79E3RV94AEpwz1RYHbxsmXiuHK0bD
s8iEp7YBTFxrcM8nJzrclHmBg0fT6+SC14Q7Z8j9pkxw6lpJrZIJ35Sye0G8+jhZqZ08CX7jZ+ec
k39vP/Gha4OCgahpX8j1lT4Nm9nA2hSfctyHr/LNcrX4g0vLOPOxDmxeyv8fFvhpkllgOmGEoKfR
nsqGjVd01na8yfehTSXTuakhdcOv4e7TGhN6ewDh5CiiUAi0W+nQT+yGiHedU0hu9y28LekQjuip
qFkplRtIb0Pictxj+/x8/gQm4uZFQpKEvoK128BvMVw87SRAYimnYmVrdxxr25fppzUm8GZhWOQA
tqAyX1rlFXHiFCh5KzzNAGGARzF2DFA5cVqx2/fbp0324RoVJMoSnKJSK60KCg1l/MJZ1nb2+2mC
CbckVYcRGrqBR9VKwiegzB5ooCGvxVPvaRYlpkITgKPfsV2n+XQPFiWk9YusZwkqe9L7BCAGyu+F
hTTlqb2pUJu2Lq9xs9Mrg8hMNhSVynYya1Rn0kDqBsPail89UE716UGxwaB20j2wKaLTS2WIJH8c
Lfk+uKa65AJaSaJoyR+1uJkLRdm8xD9/EPs8F8xAl+ICWB4Fnd3yOMVWfUfnckGt9JYKh7qHPExO
teY5ycP2U31lmMl8Iz03asn42AmwoQuGRXPC9x7PdCAIT5T8tcIwMv6eeenR9vtiZZp68+p+CVPU
dkYoXFM4H6GaWvbwjdxB++Y5tJH9/sH88+bRXllk7pckKiqhraj3NGCxMvzkxfSQxIDIznw0M6dG
m1s+9t+4afDmtb2yywTibA6aYpxhNzjTLrdkhW5zNM8t9An+qskNmVhZFBVUA7+oeNRB3IwNLdF9
3DPH2BfOEdJdtEJ3l51ou2e2ssREW7EwIC2fAF/TDYVdLXFvG1kUIegrkaeEyRnAlA5yJZk91YJd
A5hrFbFxFMLw2VzShyUAUem0JLzJyM0IufpVTFSOa6OXxLhCIKny904BSG3p9W+Xl7551a1sMFGY
SHLaRpDz8Cf9EdWzWHqVwptAgqRiZo+DZKnz4bLB7ascpV2oJYCo3GAfqE00hoXYw03HA+1PUp4C
+pjR/dJJXnkZ9+byVsYYxwxk0GHHOhgYFH84UQwImBBP/DHhzS+1MsN4Y9opizzQOt0oLtYElZBR
5F3Rm2F1ZYJxvAqtc42MuKI7RwbHYuHlP+Ofxff+ebGbK+UYO6mImUDO7bKd6q2sMplQMUOxrEgQ
2FTr/1lOfGRCwL5bMSi77ALTOBkPiLodyFdGGW9seiUaDRUnxLwH0YEX7/RvUHH2WpwUVOce9Nwd
9+n94P9B5sfbZcblJCkFYV1Nu3LWQnu8xQeX9+KHD8r7RyHD09zL/rAZyFeLZRwwaZVAVWfscN/H
djAe9B7YTeBE1ajkXJC8tTGZQmfksSaZsAS2TrzzWkvMBZcYnIYExwr7vJSDYqqLARdEbOCDCT+G
+VXUeTGE42/s41Erh2KsEoyPtof4STuAcd2rSuc93VOkTn4dOjzG5u0b4vMzsS/ISp9IB2UiWkGk
HeTWJpC5vaGj+LMzPRYoFsw+76nOORofWccqq1DAFhnOIhXxqkK7jB+6OLeaCrLfMTdp27zWV8tj
oougJFkRdCiKjONbo50Mctsq587c4VK7C4c7aLRIVlVdCTzlR95pof++WmIeNkGnUJ0yElxP41Pa
7pPx5bKD/YcLB4KPhgTRU0ljzn1co6W49DiRyu0Mdhr6lEJe7OR7A2xtvAtne0H/GtMZQiOp7htZ
COFkWv4rSkbHlFq3IDx85/b5/7TCpLogo8yjXKHbhqgvjKe24mzadntG/bTAXJxmPXRRT0nnlHP4
VOwlJ3MCR9mHb9oB6jWoNQLk3Wn/3AJIqn3hx//21VjEaALqhFSk7dPBg56B4pbgoUHxMwN/Aa14
cuGbvA/HeICZ9m0gqWgRBI+mZNVPoque2sfAkX9ooBQdEFeM4yhy4ey806kzHmD0edISA3YHj/S2
6Db3kVcjj783/dwbZG5rn7dO5nKdtEzNU7HEw6Hua6fH0IVj6tUryIZ4QZoekS9VlNURYu7SWEiE
XtdxhP6qZsNbF3OPNl0J0MIAwD7ewXtoPsouHdgUngxw+koAnYWShXl0XmWRruHSGpnY0pRJFRgz
dcT5yhCJFwwlhGufq+UlbyLO/f0fkrF/fdJgYktcKmaQVNjQ0TaviSc/0hWC385CUycDkhztSp5J
mrheWB+Lu43NYJimKaNdD2jCzF1nBZgDiJzOyhV3aN4Lzeu49x53oWzwSZGqKCp8f3kXwVu0PNCe
t0wAI+yeNHBcwg//rmCrgeEb0oIaBn6Z06rFZBGbBoGbvhQKp7gHf/ld9PaGMskB8++c6La5rytr
zGkV4wXyJTTFpekE6jXA4sOyVT1RNkthH3/7H+0x57QdMxESWUhf6DxA9IICwRmT52h2EKDuskfT
uWxv0xk/l8fOjUAiK1O1BcubMaQingLppOk8ONRmeNGg1AREOMaB2AtCmNImxIT2P8xMiyNZmJgG
mZ9JAfcOF3y1vaJPa8z1EHZJPHQ5wgseQm+jK1j9beqqGN2YcStFO2OXOqaz8HQztgHiq0XSn7XK
j9p2qMqBonsIKtEUYdY/IvFUQTPzncLER7z+aKuqeMw0yCrLd/o+Oqh/VdDEaDWRITcoQob79x+h
KGMZYO6KDhvMbouyGiTPgMoCtufI63puTuQSnahA+YsEWp+MLUmYUXlRMGJJHUPobSH3yC73awxS
SG+QkV7cDlX3PxgF3jpOa8NMzMl1fRJ6SiSkVXbg0xeFctMBZqM90/SGd29shjiQeZgKdJh1FLgY
h6wnwYgzEbTpHUq1mDyO7ygktQI3w1XxNJ/Cdz6wbnNoZGWTpaOkBZkxzoFlmrz+iTjhQdyXe+ks
/FW7eG2I+YhGlwJrq6F/UmEscBgTq1WekvLtcozhbaHKfLHZqKRAJSg0Czsd1yGEhDrLRB8q3yc7
5QixcdDbcUzSG5a9DtcLo2F95Y79kEWkTzAtD7Yi9L7ig3yjY048veadj838e22JiTd6rSfgRfvA
nVEur4gCdl4kyX6YX0OwiE12rLrFW+0VfvA2As7D1RSjBi4tlYk8vRpJojJhOpYyQVK9i3b2SQlA
7YJ0qrPT+2g+RI+X93fTJtIkA9VBzONLzB0caFIqFQFlWFAruy7fDHCSX7awla9B2fBfC8y9G6bZ
BFlwWMiLyArFzkKXz50rYhOzttTq52VrHz/4yyauzDFens6zVmU1xnLPtasc0JjdASkcP9SYOqG0
qIUPZt1Zt9CECb9fNi1v7yVeDiZGZSlP6u9HdZT7OuoKsBKBsMSDDt2hfItRm0R/OHOoTHRmqZRF
W3uuIbkDHJS8a49xZ5eixX1a8X4K8+QocrNGJQNnOQd5d/s2Ec3NxFObfpvz2JY78NLVJ5QbFkG1
8qazZ3C5mlHK892tlAvf/d8NYQ4XyJoJSF1ws4iA+j3TAT0UjXbxaYrQygVrm686nE+wGS1WFpnD
psZ627ULDpvip3fmO5pS/Ru4mzF4IO+Re10NEFjxSih/KEfpjLPIu0y3g8jqBzDHTx1HRGHEX2Tv
k9O3kH81KjBtaDSL+AZwvDt62Vu4eMZzsmseQevFwwtvx+jPX8A2A6VqMNMQtHl43Q5OCsEMlF+M
F0qdGb9Aptz/yznM1Xc2mctnrGIA70Bi62tme6jIzQToaDK2zix4ZQ5hieo9a28ibEQs1pwvvp29
rJbLXEkSAXNXjUYAlptf0ZpJCuWs1/Jnd4R63xulfSwHDxJ+vAYk4bgYC9jV+1juW8oFFz5RxAJE
MFNHBOZvpFgx0UCHhcac+CW5q71xJ+yic/VY3JZUydwOPfkuOheP4lHZQXP1D4CBNNZ8DYP/up5J
f/3q2uzmQVZ7AWwnWXHdFJ40ISNY/obsb/3dmYAXa22b6xW2QK+u5+W7kn5rk8lWp5fLXr1ZCV7b
YaJZ3mmDWMj4xp1n3g8nzJBb8aNp48ZabAqtDOyGK5m4WSVaG2WCVxgrUmnU8GTa5ScOmHKsdA81
gj+Saqdx6dLnYuLWiKnUEGTzqV8I2Qsxox2RWg/8EldR3QxWOJYnUpjPnG3lhGeTiVWVpIVxEiNS
FCeKXSh9jO5gVp4qKqfAj/IuJfmyPYNF6KLUl0yDguOCln2K+slNfKccwivJA02r2+1AlSrfjHjj
9FDolm5NfwIm/A9yct7PYKJVWuepMVc4TeIBdNs58BsDyhzAv0tALVRAU/FCxSZW4fMoGexoT7to
sVrl2GjVak4ACMMk4NgWlG/+rLLK3Wm6BSvvT4FcUcgMg50To4LjFHu8d+qj4lN0jFZDfY+CQ4Jr
/RaDBh0EeDAsSp+0vJVvtVPWC2eiEE50HYUh2ECVZHFDufazstxVSXRY9L+pf6xNMbEI1M3KIlGq
sKJ+CJNf1XydAPN+2WO4+8oEoog0pVgXSGimd4hg+cbBhLBnE1n5z8aw4oMAgkjNtOZT6citPUHe
YNz1BcT/uHC5L2dYVhTVALOUoklUGo+59dCuJUNszKjM7bVDiAJJCGIkWndVD/3gUz4A9cfltX9g
qH4LUYxJ5kwNfagWYy9KoEYKd5JVvua+eqU47XNsG07tz4+lXX2PDzNKpCalXAYSKL4tbeFOMJ1u
F32brPEsnsODsFgLCJnBZ3LT3le+EthKDjkU1HLk79nPeoebygR+x8CteI2x6TsM4bvkXUSQN194
IenLLcmsiTmfgrYUoAYsJS9uvLB7nCfPDL9d3rcvzx9qwlTBUQFmQ1PXmWukJYOSQsRb8qpIvs+F
8k4vo9FpckP2BggqWDNIDzl1Ovqrv3yplUnmMpH6uU2jSFK8tMA7UtwF7cRxhK8RjVkVc3VAW3YY
S60CieiZch/pw4eUHzlTfvZkhjjQf18shkUNXICoFouiCV3d30NamRVDnfSK5Im+5lcoUTngjDvm
e7X1aNTmjdJsnQy05ql2gb6hX1Cm6pzVSK+8bvxWtT4hz2LLORlf05qPJX3aYE7fQpS5GEtV8uaD
4Sv2eM4MK/ueniu33Tf+dJW9ZuBt4H06GhrY07FeGbORqhxV7WhOEkKHfEh3kGy3FUf3gczEZ+Nd
AF+h/8wamYhpjm1X6mEveQERf+YpFOMT6bykoGFIAHAftcXLg+q2lqajruQPY2Ge6iY76llz20aa
UwEDW+SaHdXqbsnTX5kUhN5l//yKHWV+IeOgQxdEZhziK0Sa9t0Yl59tAapxISEOCcIDiia1VeT9
jyIMH/LEfCCyziv2Ume59EUYfx3TwqBDh5JH51zKQ4y/lCaJgOYckRXfpnCT0F5cbTfueBFwK1Zo
sgawHwHaD9qHv7vVlJdKBclmRPX8RCDPWXUG58BtetLKApNuBUU0jHIOT5qKl6wVz5MkekL8dPkr
bhnRiamIOoKtBI3h35dRt0Xf1iEuJx0CmKQ9EeLpMs9ft/YKPFYGML9g0USv5XcjghhUypCUGsYX
KTmgtDNDqziG0KNUMC0tnII7Hgh/06JKkBkTdYvNaqBtmB5fZ879WA7Ri+elNF+RXzj+mCf41wTr
oP0YkrrC4ftnbE56EF/lg4Ln+0fTIfQj1cN1ZXX6nwR16lvsyV8bZ3xvlDU9LvQa/FDoALxK75Q7
JXOoSEuAybKz8lw+RMfUGY8KBwn/tUrCLJvxuQgqOFld4ls26M4tTg6tD8OZdqbbO4E13FZn3qfc
jITrtTJXJpEWKGHMKURw0GaZUG/7Vj9iAsddDhX0mw79vvL74/JSu3gfFRavur3pIJgeMXQ64f+F
DUyrqoBUoHn2FgXdnNR4NI3wioi822X7wH6aof++engsYZYj4sMPpwLvixp4ZT3/i3iir1bC3F8l
0WuCPBwrCcz7MVJ+5kYDKZiGJ525meOsDTGe0ZphNok0OcS8mt1i9s4VbLWA+jTlEzIwPSvx6GF4
u8e4A8h0whBQZ8krM9nWuge9e7kcJulP/uJvOpocOij3FKjO/v55wJe36JgrRBIVPReF4ZbQYYrB
WdnwNAy2/WtliTkI4TTPfZ2qwCo8Y/r5G1VECRxK8Ts9ZTsUIfmZxubmrSwy5yIczaJBjERajfdJ
ENpU+SUMdhPEgvHKPlAN9iHmXd1byZS+MsqckUFp06KGtq/3j7YNBU1oJzokNWCJvLt6+0SurDHn
Q+iKXM3gxR7BgXSb/cdMLB0yVkG14jUHPh3lZthYWWTCpFkrUt4KiuZp0iFLr0MB6nYh51DyPhwT
GDHkmy99hEMpQ7POkL5JxLt86jcTbR0iDjp63BA8ZJtckBMGXYcw0ARrRJHJrf16cI3OkV5n6PQV
rvi9/Zbiwc7DEnytIdJbZmWY2T45BY57zEYJtwzVW4hd4U66oyWu3DMri9f9+NptZswxO6koiVGl
GKXDFSPakK866HA42Uk93uto85N9ruujC7IK84kUG12GlMJT0jzw06U752SKXM5n27RiimjYY+bx
69BjIHSCnIbIHOvKpqP8kV3oZwrAmm7piJEOldod78FCv8iXCLmySX/TamVjkOeLkSNujTmYZrXI
zusHY3xQhZOYVXYR8GDAvDWyUctU6tLoZdUzsvtSxVNjKTn35deOKD0VqyUxMUoX5VALVGzjUnT7
IoqeltbYZ1Gxa4rCEiu1doecNG6ZNne1AoKTUd4JigzxtUi97bt8X/TzPkjzl1k3R84n5q2eCWhk
qvJCE/AWXUzA3EDU2vDm27dj5mr1jAsqmKNfjA4RWvGRXeoWdE3otaBYNKs1dtGBKLxLYStoGpi0
0SEeA7oElhk6yse+yhasSuvBGTNoEKs0oWveeEMKlr6iBFhSjO+iPIUeMFF23bgcQdJo41VzzhTN
b8uFFwC3TrUhG3i86NAp+zIAFEXNlAqQW0dgSAVXlA/TKb8ddooz1w7xRUc7QkKkPlVX4zWfef9r
TxQHcG2dXqIrnypjMcUrGzfzLB4osEF6gJSH9kr1BxJPQ6m/d9CeNK5Mvzn8gSTjVq10bZ5JesDT
rUb9sKhehjwOqbaAoRbNoZiK5tBMEGLjxZDN76+YBDqpMr1vmDDcZ20nLAVKVWPuD1ppL/Ihq7l0
2VupB6SCQHOM8iKuaMZ3OjVtKgynobLyU/NFV9pFAsoFlOVE//k38+70I67MMX7UlaiS9SSRPYx7
llZoyqdCTs5SFaoe0ccbkhT7rM9RDIzC1Bmqzs+FsbIayF5zboXNz7n6IczuxiLeq0kUyXDobl8l
Xmnntv5Ic/K5s0XL3A886P9mDFmtnUUBF6XeEcwKIcUKndbt9l31/zLGmeQvbnDk511bgXFtkSk1
BGXd9okwq54S3af6fvkLMojfv6fBOGWPWVZFrHB8KFsqOcWHEbgqmrfyR7zoBcPeqevFMA6odHgJ
5Dq+WKmqd7o0nvGfHkAonpAYnNj7FYNDlwU0MTHwvAGgiTkdU4NSkxxhWbM9OG1sUw6XFAysL9Fo
If2yzdaiZFO1B4EVcDCVFsU2JueMePwuzWYc+PwtLPgvVRJNribEPVn0iTK5UBayzCzhgf43HWJl
hjkrpTyJQdNhyZR4m2pW1GS0NIemtnCI3Wz0Fm/wezukr2wyp0cEVC7AW5XG1OmkpI4EcE9sD7Kj
50D5VPfTsdgp7xCCThp7jN2SWCLYXviPvs0guPodzNEaUt3MhKHC7zgVD8A3fMCsfhlWYFW3ySuv
iLLplToBgYtCDF1lexAiBArIBPY/L4+eh/4HWH+ty8Fty1OofDDmJlCPBYfA7zelKdajIQa57InA
yknd4AriSxI841a3LxvaSgjWhphoXhQSdEtzAVmR8ZwLkZMXxS7tD6QQjnX8kE4ct9w2h+YX3l6U
UJx6yioDGBKlFCmK08N72WoxtBurD4OE0lslO30HSqXq7vL6Nl9epvhpkUl6xWieJ7nGC2VVDYji
fYa0D7La/KRvy9fX9pgv19d6Vmop7KWBG2PIej6LxfPlNW0eDokmlBJtJ7I17iyogp6EpezVy66M
fwWD4Tdtbg0pj5x88x1prixRP1h9LughQul0SeWPu0E9LTvpihykM7+isblrK0PMudDLKSjzGIYW
DEXsp6TfGTMv+d28EtBkgxgLeodAnTDxsWtLsyyNQvYEXbHzpfhhhMVVGgq+HKJZ0GSCN4X5rqwK
EQMvfWFHRXtVtmBKnjCXQpJdPqJqNYi7RJ3Pc6n8SIjmJF19yAQkqyG5J3rnjxiq9C9/7s0SGjT3
RB0KM4ZG2CFKw8CdKRD8bvms+clgf9QPQJXY9jbebU5z+IN4unnGZAi6AR+vEYmVzxCmUDDCETa1
V1qwyEO7PkyFlfviDdjMoQsmO1BdE05JaXMxDfQ7sGmCubLNuOzUGYk2Q/fWo1zCFLUY4XGgAigQ
HXiBfDOjW9ti3DWoCh2sKTh4qKRNqBdGGTTYBDeDJvye2HGGe5P3KtisQq1tMjF3nHOg4/pc94LH
5CGBrgNm7HFTvQQn7Xp6ymvgAPEW4Savm9tKoMWKQXMIabGjJLXcKWqvthhrPFFYO3RrHf2KgIma
z8mw2UyCmOK/tpi0oC0RdMmEbYWyoUsAfwFjKoDP091khwoydBFQGYwKtUfp59+lmXgM0daAYRLg
Nn6PWkbWxVHfVLoXie2DuIRXSY/pGVXazepfheKVKSZAyqWq4EtjT2fpOhcKu61A/Zi8zH3vXQ4C
m/64MsQEyDEgrdk3mElNlcHqRC+X78fkUQv/WwYBZM3rrWNcrxcHzdSFRvYkeTqlQ2nJaXAzCfvL
i9mM9qvFME4nmVlb9kOP4IIGrQo6MfWHbPLoXrdyNFOhVV7EzK/TTBMB5FwQsWPhcq0PiRVqr5dX
sX07riwwh1wvBDPTRCxDFtvbpQqOKS6KCOQt+jjaqhi/d5XyZKbRKzaRV8zjrY4545NUhwFUvJED
tBhyRzE71GPn8vq+DsB9HIbPHWQOd0HSpAlVeuY01Ysi4WwYmF8IIAwHOU4bUI3Rybolxh/9FOky
1E2bXTP2EBU3wfqkt7gcG3vS9WOVz4cSRfWIJG6oxmc9nPf90i6cXJa3J4yPDN2o9X3RYU/69KZf
QNlshC5nTzaDqCorRAce6OvsmFFlQxYjuHniLZ1EBO3TdeuPfuwGeww0xJZ+S2niZNHqj8m+R12a
d2NtLvLzB7BvySSbmtQoceg6vLYyQbC6IuORDIpbF7BKW8QQH/o6C4SVV3qxEBXtR1B2BYVop4rx
o8yF606VEytItasmmlxRzcQjGZaUc/A2cnaVIOuAFC8gjV+fV23fxSJZShUP2cA3IWgJzRh7fqcy
Au2RJ/axccx/t8bEvDwMyRzksFa7xb69ghRha+eP9Wv5f6RdR3PcOrP9RaxiJrhlnKDRKFmyvWFZ
Dsw589e/g/G9VxTEN3D523jhqVITQKO70eGck4A26NQe7HqvfEofNcEqzxpYsM09r6D30SC+/wTG
IKZyYGS1gE8oWldGWy4R7wjXXPGEMGGHNpcmEMQghPYd5A/pTsfcquhk5xTIvf1TOByLrzO3r+jj
iw/QeAqIgYmChhz1glS9ekL03TibfQ4jUsy/AIft1KTzRbm56VvJJmlqB8Cmvn5HN2K69yKZA9WW
JpTHRZT/qX7V5k3qqzEa2hdX7DBQmtlyyum03IjR38tkTjAzpSEVCeyC6lOgk+qRCIABpfRVik2O
tA934WE1bZznu51lzlPOl6UZaxmJWGmX1S9RfhcGHEtAv/p9JP5+VUwSDW8ONS/Rxu7paFcxF+27
KZ9B1OUPTb+Xi3B3/eA2pYEPmMqUTYMdpMnroC6MimjeLNw2821ffcoFK5eBpzr8vC5poxRGAzMF
NgbPWwTDdG9XWllFU6w3ubr80+z0L0a44tDgvxMvGOEI/ikQMEfyR9v6XjKjnIGih4aSKAv6SSNw
e1Tzs6km59pu9FTBnKfmJEZzW5UjsJ5nnbPBGy+P98IZLRVGtP6pILvHzZicATO08c8ew62RpRwK
FwxEjv6w/AAN0PU1f+QgkjVNw8NbltQtBjlR002tR1HBa0CMVX9rSssoLHS6uuUp80JXuY0GgLou
QAqZC6u+q4Fl6/P85kbb1fuPYKK1bqqDUEoFOBXggn5DP++PBWP8P/Ew0a1qd+lXtjpfeu4ANGhl
Nm8cT6YHy9yld5vARGwkMDsSoZHfK+q8sEoFExlh5S4aRsIaxeqC9jgo5u0Qqs9RLj5JTT1ZsViG
CCZr12xTOJ8mczD95MddsJcGxV0iw1kk4oCEJLQ1LUfYoY6pleuJZAVh/NJVEi/DvHFDsQYiosxE
NElnk+pJmEUC0KmNf6xcf3qKD0B0gossYOc64G0mh/FIeD16G3cGqCCarBhQz484q2KpjMOQEmSH
5NQXtVCxC0W0yJi646AcAF1+D9CLQxGaJRaO8sJ19d3yJ2vxbGusESrpiIZVAw/n9BvoFPAGu6UY
TAsApcvazU7pK0ci1cUPuvK2YHaO0qwErZs6ybhk8nVb2uUnzc0s01d3hc2Fe9pw0RpoUhUgdAEM
AXhi740heivERWhbBaca7yoRWBfIDSDl0jul5ho0QQC4WtMBt/BnPosTdSHsUtfCGS/WBVIsLE2D
OWlQgWB28mdNYVxfjSNwXMGQmiz2TfB5fALSzR1vkmVLm3XkoUURjc/o5GXygWVojMUkTroXKqWV
tuGLoHwuR/OTkR+mhvNY3CiUICGBvkoFjLSiDFjg95vckjFWMCuB8hIBRLAK3LzgQKfBTbTDAabY
owqVB3g/JA+Y8PfAS8bRqY8Ph3cfwGqx2WpNpSKf+09QnaHBvPSbY7VTfMFH4jLg0ihs7u/bklkt
xnxUimhPBINUU3lS4kXjj0Kgo/6RBQhBzuNvU49WwhjzbioNiDdMLI9Wg9MD0H0u1FVcN0LNNKuv
REMzl4zkFqD3WDPeimUXJAbYtyTFTQXVFfuqPcl15hoVev6y+XPaDMQ2y060yqI7DZ3gk746lXXN
qaVsrXj9JfTAVzGMULRmSkQBjBitYXUJStHtrwodw5N+aLPALoWnnHy5rkQbISeKXW+LZ8KmcOyV
RUg0xVui4W6Jl7OoqCezMXnR9JavXMthgqSunUjZxdjk4nu2//o1ssef6Amy9HP6REGa+PQpW5dj
LZAxgc2ij3MFlAIMC4SjjdD0Mder57/YPHJ5A6FRQ2HD21FMhkTMYtUbqnOo3pLp2C4P10VsPUNo
0pO+sy4yGJ2Ak6S4TKHq6Z/qZ3IA36pTfpJCizwavu4V98IdL5u9qRIriYxKoFM5itscEjWggBYJ
JlVKBC7oJ+asbPPereQwKjEkYDbsdMih3IaUYHDa6V+o0UQmxEc3HrdNn7cwRiXUsOpDM4RA9YQU
NpCQTLBlYti8cwFzCuAIsLGMANjhmOktm7k+QMYdtmFXNZOaqd7U3QvAZFaNnbzcGqlhp+heuL6n
m7dstaWMS8LboxDiCSvMMH8dd+eohGGuv1Vk3F8XdH0rMbb33lJl6jQWiL5VLzf6x8iYHFHrv5JR
47HEXpIJH4zzfyv6QMBUoTdpGAZcsfRZPiDS9wU7etUeULPa5ZqT/9Rc5SCCta3DbJc1H0MQKFaf
MXVaHiXOkjefG28HCRD192tOIt2UgUOo4sUDxrq7FBhik9Na/accs8GdK4BrbfSo7vLrH5vGbLUL
jIuqFW3AyAJ2AXy5aG4ZnFjJOGq6lTRbGRpVZAyNOWdZanaQIU/VQSvzl3xoj2DYAf34aDrVpLmm
NB0SNPw48BnoyIhLd1QRYo2YUFbz8LS07d3cgRqhr+N7vY5vzVr3U238mS3mQ0FUzgfzVJD+vnKW
ZU9GorT0NkenJd6TpLNqgddMwdt4xkZFel3NktYQz4zxwpOexYr3gKda80HBTVkDppCiYHyDCVnF
TpWnUigxZnYpjSovgg3smrNiJ5Z4NJ+uX9utdwFZCWNUOA5lmeRypXpEQSIrEK0xij05cVuk7io1
dKKGN9LDk8hoblKNAkknSDSDQ4ryghLcKN39KI9W17VunHG9ysd0PtLcqyUyalzXpV7kE8wtZZuZ
v6UHdT965qG6D7moF9SaXjs6RgPFRgBqQI21qX6zz0HDrPiwvAdeR/5W8vzdklglFMY2MKVERZw/
us0XWpkADOxtADaZnHDHybYyae/EMW5SaYKkzMaLOPmAko7oZhifa1ElQMsN3DNF2yoLS9d8/syq
vOkt6QAmKgWGLLGdMPGU9c1cUm/pYfpgJ/8MKS6k5spu8ah+SgFcHAGWMr+ZXHT3HeSX+jE8l27p
jII9Aofn+nXZvP2rj2F0CYRNKrAYcMBAYbeH7lfPA4be1qC31TIaRNRsTnoVNjfbd3sJcGYa8O/4
FabNfAdZLYTRoDYfu7orsRCMbN2Eu9YfdmiV30e3lMflD/oheKfIqBDSYurUjw3CA1zCbp9/jQEY
0RyNEyXnBCrSTvoBzIe7yL9+XptP8vU6mVhL6gWDhAtdpyPOFkVEAbHgS+xOezzInQr08oAXdOLH
+WaMrL/qsaHG5+086XmvfNIi9IhoCc5TOXexpf8yduF95AwGFLj3yr3i1hHGC4U9l/91K5Y2Zd0E
A6ghGSrbCZKNZOzyKgUhEUBDJEc6SpiIs4AvCqRD40F10n31bbxRf4yecRgAUdvuwtfy9frubz5V
0J2BCiMaUoA3yJy6aQpJmpY49cap9jHYHqQKMIsUgQB05QjrX409t59t64quZTInDq6ZWM56GKvi
Rp8tNIsCDw6cGiZwnME9+Ew66w/QTbeu7Vooc8zoryahNuOYu8wO7sXn8XY+aeizNtFipOJdNnoE
3VT1Y7dY/P7xrbhnJZztWG+nEOAcI3Q8UqJvgzGrFhKAu9KoPM5xbl3itSAmMhHUsdCECKskp8ER
nwunLm0Nszx3w6EFQw+Anr7TaU8w0GMun9fbtNHah/fumzKxTezCoI0KODvxtvbUBvnD1g8c8Udz
pDOtbuIRB80ILcY/Ywf8FC/TiSIOFjfBLa+Qu/kCWX8IE8EUwiLPgQSP1DiBP99WP+idEkJLkOxe
tZDqA+CheAOIpRN5Gc+m32GaXge4xYu55zXAcPSOMP5oFkNZG0R8SoLrpYDCibqLhN9Ct5WdXy+Z
cUudqmZpHBU4eRLaplYX9mBmL1oqPs5Agh/6yRZT0AgY1ewPxviJo3fUGbFhlYnCADBhTECXqox0
AWm42kih4CNoPcv74YayvoFR2UtuhRNFaUN/CgrqLkfsVqS6Fsv4yMYogdesQGwSW8UeQY8HFCT0
Ddg05iGIteI7ya1s9EiG3LzqthV7WzJjOWuytIkWw4pF2i+1PI3zM2dx2yf6JoAxkzmJYi0zcJtI
3o8uiYbBitNyN/ez6Ehl5I9KdZLzuLXSOU+sptGfrn/AR3gtmr5aHSpjMsO+6ONEvwSVvxF4Y7BG
G0dZB5ZUsKMzn40NTXaBT3d3aOz8TAeQOC/Gzch29RFspw3JajlGd4LqCfD+t4o3RBZOeNhhVN6T
P19gcu4wWQEOehD/Xt+ArULtegM0xpqaeq8P1QQP/TvbhUKBJ9jfkQFFDagDcSL4uu3rIretxX9n
ziI6D2HeElWAQtP8eesDkALPE34ZdjPoWu8qYyBDKV5MmQaXQCW9WZwUkZZ8RxJLejGO0guFualQ
StSByoo873zDWybHXGisUYzHeGwJDjVXMkftMR8z3cmVE7Xn69u5+Qxbr5OxS2GQlolOYH1HWyA+
jaIFwCupplUOGEpRd7x332ZGZi2QsUhhixZRZGVUbznHt/NhnJ1sb6B3Ku0ppWj2mCNTIH6evhXP
BmbVmgeAj565ZH4c06QxpimJZ20ALwC0CK3qhlefMD4s3uU3FFERRDVO5gNymbPTPJmMtZITsTL7
FhpF3/Al6IzJvnI7lwZVoMTFHCB3vF7+6HMocBYgn5CJQeTKrLKKYjlWRthHIAcA3zk/AM/Xjr5F
u9QzHZFX/d5Q2XfSmPX1imoieoQt0E/G9+IuspVj/gmIQwHQbJ3ZocVZcluolv7A2dgNH/dOMGOF
C/AyCk3Zq2iMM8/RfnQlRwFXt5hYwMcBVbfsdD46ZMB/xysqbCnzWjQbtg5mqSVmMtDYBan32KF4
GtVu2GG0zJVcPOdni668PI/H+igf+oOIzsDry98wiO8+gTHBgQhE24peYHT52lIWnNFa84TK3w8S
5KE1m/XdUEn3RhfqznXBWy+jd5Kp+q3ehcNMtC6SoV6Faan346/FKQCFhO75xm7cwUUyt+O2x/BW
y5jltjDKPqKJMElePK1HuiR4CYSHsNUsMXgKxMaaim//4zoZW6wTI5UHCbY42veu6KbuALZnWwdR
bu4VtrYvTryQeMsqv9taxiqrSxFjZBRbq54KpDYKD/0ke/1MdYn/wOdcXMJYZGkEsduSQNiAnmhD
BI9AOCKEiO2q53ibrYDp3boYi4RZ/z4ZBWylXmPiogm+Ckn0Be+Q1FtGpbHiPl8s8D3/QCb3yziZ
vq6gyakcg4cIiI1BHwIsu/bEvDqY1XKXFa0/N0FlqVHwZMRA4avGU9Vm/vXzp3vNRO7vvpmxayjH
JlNZIwGgDLXT6hMMtqTtQjHiAThtxRw6yGzBamJekh7MqctF15EYmG2IbeLdkILypwXs+44OFVVI
DzrhY2eHT7Mj3sTf5dcodXljshsu6t0HMJrQzymY6TQcj6b/rKUG3V+763tJz5fdy/UKmfOPQnkY
Z+oDJ+IH5CZRzpnulWjG4lYgeEthTi1As1rd0VMbD+a5CCw6jJaj0XVWXcqHAw94J3jXF7dlm9aL
Y/yQNM9kbnXcI6BpnLr0YY5KLy5P4bif5V8hRhGSigfYw9lPhalYCmYFoscJrk8SDD+oUfkdcxR9
jeQLwnYHfLCP15e4MUuC7qA3FVUYbyNmQpj0ysUW0vA78tJLD6p85DawbAUva0mMd8GgdA2E5I56
dRnJv8IJEis70jo6yJvuuEHElhEEQzq6y0zaYsV2PaCpPY0FchGHcaLAl9DzhLDlbkAI0TsLmr3w
TA69+PX6hm6q6Uos41vyqlxikiMpkRO0wky3PRgWrkvYMl/rhTFGZZjmmpAWJya0hxo0MGm3q0Pu
I5S3DsZy1DVJhVnCddPvu70KyLmb39ms6CH/kbloJDX5mNKbGrLaO8aYNIKEB1qIWGDwiqcKiQ3k
NA4mMCFA/sgdfdh0yet9ZAwKEKwzoSkgbTwAtdMLD9P9ZAMTC3AMpsML3bdakfW1NMaWBB2G2wwR
hhJYfpF9oRDYoU50m7tktHK7Qr9jDfb20pNqPFlAQ+7xYpDrFwIE6++jO8DeE0XpRlTOkSFTi/hL
DmxcFKPFhyIWao5f2BjEhF357yxlduZ5SgfM98jQnzizoqfyFjS2NDkbugbKqV55I3oEtz4/D0gq
8N7am1HJWjhjakIMYWsZxk696KasgZlFc7GPyku8o0nRDtD3gWTRxusMVNZabas3lEu73/2V/1jt
ARPbTkqGvGMI/5Hsg4O0a3Y0tYEHA2ev/x/dQkcpBl0MNLUzNlwGBhpZJJxs5/Xu7NJdVoAz9aq9
Li/kruyAGElXmwPUfIHD3KXaaf6bNk8c+NtHMHuOScNsHqSZ5uEBumlLVvFYouMkQ+oo2S2n2Pmr
2GYlkN3dTF4StcGqc6W9z+YZfZea2jrXje22f0T4JknEFFGxZ+6tXIM4GxQvqH2S4VmwzGWqLENZ
XgcV8WuByQI8yZbuGMuYT+OI3jb0/4lmY4HBIIWUErxFgcr8udmLE5qjQz95BmyURXsRtT8YYd6q
weIY34QyulRGgqpGk0g84zyj3S0HrFN4IAhYJXemxUhe4WLz0bkWyOgNHrdFCx5OmtNIa5t2uXev
xavW2AZ1066868Ge88rZ2s0wa7VKRncAstBjWrulSTJKNkpn/YO9sgury8g/iIruxJviUKQOr+d9
262+bS8THmRCr5aLjtVGRu6rumkr/RNnbXTDPoTkKigZDKKDaZCFcOkEcZQz4GZ6wiMaFi8cyrUT
PcgWBSDlmdpNHV0JY5xoAxCyeqFR+aRGVtU/JuM3WX74H1fE3MFuKupEGnBawYkWy6sC9azB6h3J
Np4rnzeXeX1JCusni7bNuiHAkoj52PWCNwcConDeXP1H2igZDvK/nVNYB4mLDezWArebTkWSzCrO
wzkEPlT1i+ICpg48k2rxOa+3V2eakkkokQHbubLkc113jYgDqzCtM6IQXcl2itEkzpnRg/+ohW9y
GEWPu7kUwwRnNnwOf6XPGkZn7gpvOTZHye8rxHWYbX0eB6tEZfbvbIr6JpxuwiqRJcQgnxgE6hDR
s/u7uwLTdfBEFIlXPfZHkwNfsG02VxKZcFmtY3EhVGnmg3iY3dxddsaDcir3ySWy4DHOc+UxoXId
KsCsJVhh41AznTk5uISHCy1tCiAxXucGvWEfThOdf2AQAaTgh/7WcUySRBGgNRTDUtmBRhgof/wi
zXZMvpLDOAOiVl0UyJBD7XKvWxP6f9wLB7zbiH9AyboZE6/kMX5ACIoGaN4IWgwtPwVicIjwwp5U
cN23U+FxrgR1ndc2kbkSUqxMmd7D9ouHeKe90H5cSiRaYvyRF+tvdQHrGBv478CYG9BUVT2FJcIW
Wpugc1UUeq61jVd6D8o9gIYs8dXAv3ziErqMa8tkroKhJk0bJFBNMDnYfY1u9Ui0rm/lpvterY7R
fqPpxaRF25vXRb1DpN7u1JMsoTww6I4y7a8L462HcXGgsullU5VxtbODNrUWkWfOcrZjoNV6GAcn
p5MZdDI0o3E+qwfqs+9ipGHoY7SxTa52bD8Y3uRdgt6VfWxUko9geafXbHJUWz/gfURRcnbip0tS
bT+g3KHZAxhnQX3AZ7rdjqpXH8BEmWMQoQs/xYKrXv0VivFNLQuYOA3DnbZoDy14w9I0O0ogXemG
7Nf189zgW9F0hEYm5emAHxQZBS0yTFd1LQ5U9cVnEaxRWDnaRfsf8o7brkENCHsZiE4oDgEgJZCN
wu+rnSZpFijBAIjS1qUcjaO/7DoUkyj2q35MPe7wCE8eY2PqrhWJ3hm0VbPa5w/gmAcP1qV0I9OY
gutqty7Hen2MnVnMKR+aEPLaLLPTqrUzhVeG3BKxMmUXn7HaQhWRxBD99j36rxDVZU9wVSttnDi3
mwfkDzDiZ1Xc1xdPLHtyfUQGuYGKhiOI1noDjLq9j+Sv30qO+F07BPEfDItv1h/Xi2XOT5mBZSPm
kCrfV/v6PgWqk25nkl1+UjEWSw0CfcUr+9DL7pfJKu4rXz7yGoq37QMyCQqgrDSYNuZ6arM6EzOG
fVXO6kF2W9+8jV6Du/R+PsWuvm+dydWeG3Cb0gzqcicXnIwGvYHsrUE27D/5TBhQ1UIPtB8FbllP
AOB5bozeCklsjVLKM72bTnklijlmuTbMpO+hwJTdW7pBFA7CBhiDuz8wBptuCwlpQ9JltMGysMyq
Nid6Zqr0QU9REFrMV9f3rb8cdWdCfmY8i8ew/4OYf6urR6eZ8H8Es/Ze1iJRSSkfm/oVBU9kZ5AH
A7i8nZaIidEi4VBsEvWBY2fpKX08xTepjBYlqRloUoFTnD4DEgkRMW3mphC/mct/12yHjqs1MjoD
o55oZg5pdEKltfKvk4VI5ybZIZ17x4uvthX0bWmM1hAxrZMZPsZrlWI3Jrkjj9HNYKhWmXGa+y/I
pNd2kbEIrRGAgGyCt0pClOUBHeKjFHafZ6mrY3pcqQUAl6u3RSNb9TKfJDVGF+xAdrH8qpvPRRla
aQ8bMWtPeY9xVqF7rGfxpo4xx0hA9iZ/l/rckuIeVVrDESb9OZR1axhKuxyVg94RVylGu6vHEGFc
ewyM1m/kcad2vTWarS0naBqfZHcEers2oAuzhlcrNKc0U6tX5Zupe2jr5WkGNjCYV8GzaDp1lnio
+v8E49ROqXJHTOJ9InyXSbcLu9ruutyLl9ECV6EcPKXmKZ1izp3ffMysNIXxWXIrm3Uu0h3da7Dp
qU8HYvhYhJsOZCWGCTP6cgZSmYBLN9bGLpXAwh5zuQV4V4wJhONkAULFAvIVmkSg1xodvy3aummj
V3Hi5bO3VgTODaDMglWAQuW8D2YWoKsXSTEiuNBTBz06ThppnLPZfLgQ4MvKIASD/VeYFQ3lUo1J
BHss+/ThggaUE+XjKlC9A6yRo/jDc+0JXzQnPP9VjWYtm4n0SaLmqU7gfIWl0i1RjGcrFfWnVBa/
quJ4UOdwX0rgDe6asLXESQDwO5gSqj7fEYBnllle2qEg3Cbgfoti5fsQKU7Wqrs5UHaNGPoc87rl
TdZfy5yG0ZoaUQKo8e8nXmSXfuz3J/pejvdmgy60eafeqidef9Jm5molWGUKSRIqOz1KrlTp6mcU
jZEzzbzACf3JnjHjGnvRrvG5GY9N5XtTDDYmAfBw1bYRVB2NQaCWAasBEuKlT9FCgCx6VFKn+smr
WXO2WGV8Sgj+WzEHzqYnKrld1DtT+zYND5gesUbCsfPcXWVcSq8aU6nNMBeD93vOvJBdI6F8vpYE
lEUQYmeqFXZWfuY9Ung7S39fBdjDIiozZpdxnkBJb8SvAT/K2rJT6ycXY3LNLpWMrIJzLm7S2985
aeMkehoAR/4gFPgQ0ykiRoww4WNSemLgF79fUNkueTWhMcmfD5hXg5L8zlcBqYf7/vnY4sPIYmxG
rAyC1IgXomuEyqgkNClaBjsBAz704ZXfDW6BYa62tfUdZr/5Q9cfgzvmCxg7ADxfceoHUFxP30Fo
YNWoNJa2jic8mJifkObZ8dNL9LjexSTvRbLx5CSYS5SA0A9m7luK3HWruEZ/f92+fXwKMUKY8HHS
9TY1aSqANoYbr31qGd4c25lnuqOXPLQIJRe3+9XukwPQgcaX1APXNccd6R/uBvMRrAXoOiVNqyHx
g5Y4gd6f5lmwgIl9LpvqWBimpS/GU9dKn0RA/Q5dB5YdNMqb2kHMiVeV+s6MiKuZ5delrv24GSxZ
n48aZpiJHrp1EiBwDG66Evwp7WSnzaJZlT7si2F2gyTbiUp3auL8NVJMO5Mx/yCAl7cv/TJcvGQQ
PwO/3+/a2jPy0U8KtJVVxTEiOPeiP/etupfz9Kj2wTmewLaukKOu9vdirWIsKozuywxv2rlwBARi
TZejKd24N0zi67HsG2PnY8rktZmiuyFUeK7rQ/jM7Cpj68YMfEBqjgtKR4Wlp1G3eh/dHrb8Pbud
HbKrbju78MPX6xr10cQyYhlDp4d6a7YmNIp6zPQBrstSjiAhsmavdeq9bA2oqPKKETwNYkxfrpKl
KkqsFY2StVVJ0UkTch4+GrUy1y4kE2uGutwCZAlCGsc897VtnttvOnodCEr/5Ey+lzeyl90iX+rz
mg8+BNPMnjK2Vhm7rIzikd7S3xO748X98zwxT2MYM5stiwoEcSwwiCeXVJ+KOXcV6XMg7zk68sHl
M+thrGnaCO0sUXuu+n2OoeD0IH8J3fkTbLqVWYOLspVtVvBavNZzjp5cHM3KC9d1VlblHMBpjblX
jj5adRzO2ui1uqIll7TPSkRlGkolL9jE8HnxhqcaCjKAjCbSMfhCkUJ5qv+xD+f9Zl5M/EpgmsiF
bBbYTDwhS4t8bbzytfq8fKZMeolnPNT++EBHYWOgNTt4RQff66fcM3hnyokHLp+5+gwliZu8INBR
7dwgXE28CXd+sfM7/nX4mFxmlszYGFNNTSWdsMfiYQHsSvsJ41Mzep2Se96V+FgDZEQxliUWxiGr
Uyxr8MTMUt3w0FnSfeeOCMKBfvLCO86PKRZGIGNlSDcAPLeHQMrz0z7QEarBElKLosmMLzon8cu5
iRcMhtWp9UKRlqMAaWHQu0k2WHUS283c27IB7uKASxjLux2MidGNpJ1MaqjpW7qPkSXDRL6FSa0Z
dJkGJgC592P7ygNbUkM1XpM0xg1mKD2KzYLgQsiAKlmelJqzhR9HCS8n9iaB0cZQFgIN0SFVkW4/
EGuJXUwjg2haqi4VnsRt7tNzLVnjTuFRCW0HiW+yGfVss0lK9MKM/S772ugnRTzp2RPHovF2kNHI
Ih47HXFM4ndO+JChwSA+BHtxL90jCPP7l+YT99Jte9q3VTH+LgRlUQG2WBpDgGoONzz/KjzId8Fu
OIje776s4GJMZ9H+HxfLKGgVK0RUswW1MQy1x7ZRWnTk+OLiUXsZrPzu0s/IsZ68LWYcYmLmea7S
MLyvvxULnvgiL4vFkaAz+YRp1pRGNXDR03icrIbIz6PKGxDkyWAeE7lUmXFF4/gInY+NdJIyXnDJ
UXedeSnM5UzKZroEDuGuu5kPg6NhClJ50B+VQ7tfMPrPVcbtqOg/ZdQZA5JE5QIuQsQMwm7yYrTO
zcOu/yJ+wQhN64xO7c2vmuFWggXsA44yblpnwGcAyAMT8AAce//GzsowArRomfjobfXR0IzewIPx
UJ7+xR5Pvxe2sRdG66/ipDfBLJxokQdLPQcFoIUmjBK1amo1hfLj+uo2tWUlg9GWWhJbvQ5M09OM
ZSfE+V6b/OsS6PZ8CMVWEhhtSZdUl/soMFGtoFrSoTUYcKX8+jP9O9fkMBpSFzFQpoIsRiqk/mZ4
y2788hsmoH78g1QE/WvXpNF9XbnsQdfzqtNxNhSMPndDN3gSgWsl2YVLp9wWzjFt66Ch6ZTkVsRI
7HtxkR6HytJ2UAWtv9HBoBjMFZoQZw9drDsh4jyyNi2/+SaNMb/qoChLUlaAs8hSNIwGwAseKvMx
nTCXKhByVONitqom4CHIbcd5K8HMVdPGqtKVOk385Vzs5WfKn4SRbsvAQO7F0/Aaq7ffyW8CWYO8
BLJUS2ob+1VwoIDB065MrM6w1C/6j8CjdAa50xA3+ZRzRl83behKMHvvOi0aJhGCI+FVTxRrKH9p
S+9cv3ofu21oULSSwty9Nm/rtOmgNtL5d4khPqQn9Wz4dDsjN7N5gE+8ZTGXMM7reBYTCNRQFhva
R638peqc/PGWdgINUVU0UTd0k+36VdD2W2X1EPtFLfr9iF7m0uul4kiQDip0BQDBpsfZx61lrUUy
F0JSG/ANJVnik8GhIJPIfZ7jw3BEUzMIlYfn5Zn/vtryeBTLXwSRI4pDbAlqjIosSlrchboybnU8
ma06jlCD1McjiIo56rhlpFVJBWm1ic5/kd3TjihJrRZNjLdcuqMQfTmwsSIuct7mPkpEMoDJhbbt
SwV4ZTVBGLiovaziuikPWfqlm17x9uH56039WAlhIuU5jaZiCOPE1zGegQK5XaYWqa3aRuPoicLZ
lvtlsUs0lyCE4XWJb74cAQ0sgjZSAmAe2+ysBfhPQUToqpHpsdeBWzL1jehFJijXq8YMnQzg0YuR
jrYeSNDXEtDolR/pxU+Ozm7qz+pDmLs/12qnG6X8O10lLlZ9XzzmJ/kueUmBFSG5gx90VkqsTuVY
Her6WNe43gHGBnRhM2rmXCEAFc4KUNcSVOg4a+OJoL+v9KjtkM2Vc4j4F7slrS0lscUfwJOz0Qdx
0J4iXgi6qbur/aS/r2SG+aIPggCnGPfAA+0TO0l+KTqnu5onhNFdYdSVJAVUqx+Zhw7kE5MAKBPp
b96rMJ8gTSeKLCss86TehTHIDxZcQwEz69rXtDIt2XjiHBJVsA96sJLCrAUA6QKw6SElONHXo1xb
6GbDeI3idqC15M4dbmYA1qtiYiRNXrIcc0Q0JFMoYpSE/rkQg9PymTxNIJhSd+m5/4N67aYyok8A
wFgq9UqMvouFpHezGcB2ZuBGF4ubLgp5YMCbnlxdCWE03hgMU5PDMPGzmwaYPrILsOwH8VzeoDBk
yy+ZzR1r3Dw+WGTwNgCvDgNh7/V9MNvYqDXcMVqFxgHa9U/64hE9FPnOvAzYpY72QVnepLFvnSBQ
gVhcR4E3LAv4eQRvyB/kKTyA8gmJKXCLS7OvAvjGCkWeNdn0FyvRTCjW6GrQth0utpQATmcCytVU
yndZOmlWO2pgXZGyc50rnBh766ajUxbsr5iO0T/MGciVYlbAcUaoO2MGpnhpjdkatPvrd3DLB2gy
QRAhyRr50N3YKknRNBFSOF2p7fX+qzn0dhx978zEuS5o6w6sBTHOJgsNMas6CJp1+FwBycSyta+L
2IzV1zKYexYPizG2JXz2BbDGMV+N1wTEagOG50RnfNThzR5HLgzd5jmttpC5eNKgLlKVIp0imecl
ug013dKEHWdpW887DRYExCWmSf95f9fSfBaarJ/hMvcD0ntpay372pZe4tN81h9BcJZZZJfdC1+W
L9clcwSz5e15RpuJMmNPDS2xDA1iKsgefyJ028UqZ5mbW/m2yktBYeVBqwSZYaDQIkVbNodqGJ7C
qtol2exfX9NmYQLODaYL7VuqaTCOIFdD0VwSyElu9EOPPnSKy6Vb2QMYbvYcWVvGA4Yf7yyTEjkT
xnhEGKWtlhjqMdqSF+ZWjTH3YVe5mv+7OS1z5xdKZsD3dx9blyFUU4mhaqZOCEhlGaWpUZGMaNVg
+L6geVly0DeQHqUbdCk5BrCjRCc6ds/hF/Py2vuDHMiWhwDhFwahTUkHZxU979V5lsacLfGMNyxN
jGGu4rwAd/R+9mRQN0hfeLz2m/59LY6JJ8g0TESgLkL2RzfdScfqhhzy3YQhd8WXDOB0oWHcMZGi
8K4f8qZxW62T0adOzIcUU6bI2mogMSLftIljpulJsc5vvTKqZKuNzJVo7k26MtUnh98zZ4Kf8WFE
NxeCoTYCjnMVLUOMslaV0oWFgNtOK9j5vXSkpJ/kcXimPVeBW+7kh+s7txm20OHPfyUyfkHRgchD
YnTs1L/yWxW9jbWfAmEr9Jdf4x40nw4v+72ZQlpLZLxEYM613OYG7Q+QPAm8T+SuegXklUVb9f6P
tOtajltXtl/EKubwyjR5pJFkWfILy/a2CeYcv/4uaJ/joTHcg318H6xylarUBNDdaHRYKz2JPDz9
1aYkDA8A4R59WKLMxklZgF5RPHdRBr3ksp0BHC9zLCeM7GAb7npkkNBv+4NHdbd6kiZyHwYm/U2T
fUhnVqlnaY37tpC+1PGlmRqbc3JUF250ciGBsTZRT7XMpPceMDzCbbUxnvDqsfU3ZI64nRW3EBrU
lS2EMRY2m3ncDQKWQwuSFHgdfQhejugdnLQYv6RznsKe4ofxEoCrdfulZMb0BDVJNaX8MAkA6Mpe
tZEVO21tdQAhr00H8xUQP2TPEbo9gTJbf9eIHSApCNxZ3rW1epUsNoHx56WkVkqW0WtrJxEXYG3I
1UUXyvwnYWQC1Nc7TM051q4+cUWvevKraIOpS6XSZE1hhF1ovPooO92mP3zX7QI9dZHLE7a65bqI
jBbankU0VzOHnSONNVsqNCv6OfoJprb8GlT1n9IYs2l/d9XicV0CGkZ9K3/OjrVH76Rrubp3X8PX
YuPlZzAn3ytjCzLUGOh0w1NDsdsAOdiSH0kf8EyJLog1paUk5mBlK8lLgyDUB2QoWtdzP5W9QLFz
YtMh1Rr/dxQPSLuCI+p7ngte06qFcLaFGYATMQg/sMxg7OwekwmxeA4VgOT1GDRKC3ucXu7v6+o9
DZePgwUB1y1cdJT2qtqJSDwVqVuSr3Gte1Jb2pPhjdK2K3K3TdHUdMxATAOkA1urXrvhNR8+GXlm
64BF5HzOmqtcfg7jyKq5FcoRlQukIbrUHo/dBS2rtJhMZ7uCfjN+AbgnR+iqbi22gFXxrMEcX5bh
cVK+d1PmaHXhl0mIaZDqD0KH5eoYLTb0vJziREEAL0nn0qwOUaeeY8ylgGFccQZd/Wlkta9JMUfu
6mtsKZhR6qBAal6r4a0Gh5YWKFmY4WEmAw1O++B5cHNv2II0T//EOU56f98Y03VrWchoecqVOgbN
20Z7Hv0QuWrUpLQGvV3CJQfGUbENZp79ck6TRYpWFTR2yTMKwC1S//F7Y0uzO4VOtqHTrenZ+lEW
TolZr80ftSEtNplFjNaibqrFIqEpLcmnSEORR2d4yjPQWzyeY+YYCpvH0qIobnQTl4CgPZXlZyt4
5Rzd2i2D4TzDUBTdQHqcCc0iK9GDGrmHTZC64Wt/zKAzliMKvrAp3HLDM8K1qHopjq53EVU3QjXl
fZDTaLfd5Q/tVtqj8HzgtYWuZvyXcphnUN3j7tT0OPqIOFVcnvFDuMl2up89/AuVWPXni01k3FnW
kwLEZ1DG0EApCrDxZeYE6JIBclHjmra1Vwtb0Oyqc8gWWF+oRd8/xXUtuR4i49qUDgzLgVAkG6l8
F6XjNHMy4KsB/HI7GY+WIBiRFILKOk3zzI2bhm4YISBst8URbb3pXyKXVoinKYwvs4ZKqEcBGVyp
r/e99CQHe7E7TOro1obmWHluEy6Z6uo+0mq+pWDODAmm37UzUULLGFU8G+roay2+k4Rjbby/T41x
of1hnYit2CGkTqznIETCXXi6rwirKduPfoT/rIAx504aM1EoZeS9zf45KGpXnzZpcZ6L0rHC0Y2i
/KRpaLo3OBpC7enmBljsHF35YmUGhs7yesANkESnhHRO1+7nWHb/aHWqjtwO6qI3PNwdCa3e6rC6
/77JKYdvjbiU6z9WbzTllyT2RptiOYqSVkK8hAywS3ESY7c+FG+dOxyR2+fCk67v31Ueo3l5kkRm
FeLmHpvQCQPNTZRvJRpOORu4roBXMYwCzllbqIZE4o1C5I2Sd14wy8fZUE27DNLPsmp4yCm96Ckg
WyQLVdH5RVIzvyLdqZgxPXL/a1aHl/TFJjPKmqWDWEf0OJuJIqQ+ipeytyW3copT2dq1Z2Eqo0JA
mD8lgU2xYniZQt6uM1prlvqIrhqUU9oIwA7N06wX9iQInHWuhipIQwDxClkB8SM2X9hGNpb6UI7I
fgRlcIwB4FeKP3JVfewCXoJg/Xivkhg3rYDiIQdQYOB3ceLqHcgzMl5qZfWqWyyGcct4mMt6qMGF
1XIBnkLVKXoA2qIZVKxMWxW6xynlgsGuH9OvZbGzCaiKouRFZWq2vlEnZ8KDrdoAm8FEkx8oDxRH
C534Cy/24iyVzcwNk56qGDVDlUEXnBRtHhjGsuUuc/Sk3LbA3x853vujp/zWi14XypgnaC4ytSbw
ovp8Gjxa3ws96aw+Bu/dp3YX2UBoQ+V2az6/Y82Zm/9ILzpAaikbgXffNtcfjNdzZocWGiKHcjfB
AcbHwRNsxdW2dLiXDmxEsj3+pPnkzu72Mq+1c/XeXwhmbXI06zm3YJM0H6qA7a/1KMEE73DXQ5qF
HKp0C6vUiQRM3FijtT6ReJKSH+beOlqT0eNFPu8LJfpcDsOhbfJHWNGbOmbOmBmG207pF85e02O9
d+xM+Jjqg67LNNOTRnb4JKKMjK7qlwSjPsMD8XjBosLbYSZazC0iB2UGvQbdzkYPWqeOQBNmmLs2
zU4WoGaSIXyUjAzUYeEOoDr7sjBfwTa5LSwjRaky3fVa5Kp15xpJd8xQPrKNxjDtpDD3vRa6sxoc
xKS4RBaaTJR8/DQBncceBcMzs/oQA/Be6OqnhoCwhQA9ZrYuSDWCaknDYHNloVNkkpxpJJy7j+dE
GN8oGKUphCk2OQgmt6t2hVw5dfz9/lHyhDDesUFvHNQXbXDx/DlJDplGvEDjlexuQQqQmdWvqssi
swpDV+EdBdvULx+jTM9gYtlVKFLQUSagLTlKiKdocwCbhce7Mm8p5xjhTKQSCokgCMqECHOjAMJx
o1BohBPgZ/Vd5Gi+cih+UCdhbApf/tYcOmf2lE/JA0+LOTutMK4yno1MCXS4iTg+CtJTo/zsTU5M
++Hgb+xSlTTJkOmDn62lTYLS6N1HR5M/QJPt8BsFLEOAgppe4bRgxBrc4aU5jnsAEqF5kw8yvGqq
iy9gPMPYz0AX7vEg6UDjpyiCaYvtdEqCvLELwXwaS/NolvDQpcwb3Vn1Sahf4j5X8PJjEw+SOQaN
1ODO/Rvag2Y5iDtvih3Y7vnoClRpbnf6Ko1x+lUXzalYoJpXeeXO8mOXQpJHj+jD4049racGFitj
HL+K4hBJe7i/HOWgjeqRZ4rwCER+ClHLn7Jav2gW8pgzjHUrGnRaQqiAwWbuMTSzD9HySM6Kl/jd
gdvsyNtLxr2PU6kSBRnmjz686FB9ogyIpt+eUqAs3Xd3/7CXqLHRbiRJYkOksZnVBNC4yHQ+fKA8
7uvtd2MzgYCq3BScdliuMMbkAxVU5mKIhgz1C40BjQPJ7e+jA8ugesJb26qDUa9LYx4ngdBPRTUh
FmtJcWzj0Cm02NMj0b+/hash+0IMo/lmWmA6VMKiugwIxrj1SrXw7ovgrYRR+FFLQRMqiygkKe/x
+Cp1T+P4cl/Eak1ZXyyDUfIAaUQpFlr0PVgg1K2ecjfaCxkSz3TOVdhbr5HPVfR1F3U9IUbRI10A
ibmGE6LzoBg3x0TvfOm9eDttUyd946yQnveti7pKY+IHvbesvAc5F4adwnNNubYxm+M0fp253bE9
/ws0Wp5EJpjoTQNMXAXeje1bUzn6a3fKTuimBSUVOA0OqPjyyYnXfcevRbKRhWG1olnkCIqBJrEb
ftCpc/SGOrWdf+FhRa6+rq4awzK/lHJMMG2BVAQGnGyj+J5Fp958nlFIVUVbbRNOa996Zmwhj/Ee
YUOs0hLgqj4yz36/HfzBDf9F4Xz9zr7uIeM4RK0ymsJAqS0Fmp487cn4ZTYjhwjPcvoy1Ud9/MFR
TVoJvqOaCuNDWrGvikxClKAVTWXPmu5lepHZRQW6iyH9mmR4wU2NW0rZvi6FDUc6NbN70hn30pXI
yQLzBlkcL9zqG93Ljxhz39C+4sEfLzhTL/PTH7xKwj/cq9d9ZlxO1aqBWHYwSLyaoqfGBgj1j4/i
T2ODnNXhw86sx93oqZLxT7HQP4OdWDwZgUCtpDItkmd4zriGb3SbCGD96HoSvNIT3+ca1NaSpwM0
Kbfnr/WGB5VEl3Sz1dcPYBty1Vyq9cDoEowm9B5J2/I9SWXDTgftS6c2vBar1XtjIY2J9IGzVSLT
A59e4FFHjL1kaU7LLUCtermFFMYuB2EKSNbjXRYj9+ZgsJgOvlvnYGtMDuAYMBHyR55nIZExUAFN
q/KkRPCrbd/YXROfO7U+dbX0OurhDg9FxW4bDDlz7GT1ulqIZaw0aDF4oloEtcLUoe00yUl8Hp3m
SLZoM/C5kPA8cYxZakKpjX0AZU2PNKQuEHJiYhBdZaXDx6HiqQpji6E5t31fwgNF8jvRHwoFNJ0x
h+xvtamLtjT+x/zYeagpMCbJok0D6MV5bt16l+1Bp2MP3w10ko0eHR7ivTLpmdwanCaDf0UzDJMd
8awr4L6QBD4mShPXIJ/r/tsfacVVAhNWVAHpwpZUyMg/dGigRE+XR0eB/h6t5NWu1zPu2lUa48Hq
KiusrsM7i0IQ9ZkTv+infCfYYPAGmh1a5FJ7kO04xUSB5kgjzR+49xe87sJ+fQE73KkD1rBRZ0QY
bYFRJz2eXoE+fhzNuHTKKrzcF7aulldhjAebc1mOQhOJksqMHS2WbKsk8Ja7+1J4S6KWuLgWZH0A
bSvFdSprAJeD07kEQk+PB5jWZ/59Uetx9vUAb0buSyPMMHWCOtsrQFfyBj0euOSR9AFiZB05iGdg
3bxIm7dAxnOhDBuTcESuRSqifW5ErhCpjhliFIPkHPVYDSYW62O81lTkRW4q8FplBywypBeb4JuF
zii9e24mju2tRqALWXTZi3PLMNs75AGSdSIK83L+U6+OuvIMUGpX0N7TkJfYXg9YFvKY94o65vlk
0BclTamUf6GhbytdZpxZDOQvfrjCU37Gs2Sp/J9mIBFNi+VX0dzU5VeOOq5fMlcDY/wJ0Bm0WDDg
kks4rF3uE1d9lNBHjJZBEKvx4PA4K2I7IoUESmGpA4aMI9UeBoD/zLldapV9f1UcvTAYr1ETaQ7F
TEGlBQxMsDa7iL/Ow0VVHmtk5Q3ubCxnEw36+4Ueml0/jBZBgihO668WsO/sxkzPAZm+AeOi9OtS
81OhfwDhxqMhpRtVyX7MlcBlgeB9BhMWjRlQBCwjw7zLMd8px2g/PVLGGpDSb//FnALVjNub1dQB
Cq4Aj1xmDD3Wi3pqGrjmCa1qdCA4fWgPL1MFbqVwVx8ojFt5ASte4ZILt/azrkhX4YzlBxr6kMwa
ddLWpyOJ0jYStuY7zZ0HeDmQL1PgqKHNa279BwdwFcs4AL00y8RI4bzJjk7vIae6p3Dv2Y42MUQu
N2G2Hr1c5TEewJowR9TquJhq8BBJbniIvP4zAFleTWB9POcb3sAgTx7jDRRpqgXwTKKkVmh2lsdO
Ibcc2+SoDZugaIVO1CIDPjTeUby/Fq/4f8UExNEQNjsBoHGt0XLYJPJZ6mRrnV3uuo2U74CAi8sC
8+FIiVDySB4KNE9J2MKGKQhq0NKUv/YwvDZ2DvgLOh+PzgTaAcF3quuJEe2XlrCUXJgXChQ5pFua
AmW4rdBJ+Vpag1cNgSM3phNWblKndpcQzl3PURc2bSH3VSQrWhf4c7OtTMEtSO7d9+S8U6S/X3jW
rgEAYDfgepLnUw05JQrrnKw0bxGMK2krcaoyOteWaKgeJG+l+n5/DetVqMX5MF6jaiMzlgbkV8YQ
cKWiF55nF6AoL8kelFuarT7k5GMiAnH7PvTNb8KO95bkrZHxI70ui51QI/7ri4chfY0bHiQ+VwcZ
z2EqWVeECkJmKyGZDc7pzZjkjlROR6PsP8s1+aEYsdcKlYeGHf/+BnOUhG3Gp/WLIJRQD0rRUQKS
WpvEut20vInmf3h7/bIzlQkrBnXWdZ0mIGOQ0R2LQ5DY2avim6+6alP02dZT34xLCzjjyf975IIX
x69XUK6qxAKK90MLNvh+oDNtdPo/QVObBUIuY5MiZ85Ls3ClMQHFlE75nPXIH6mb6gwaBcWdt+Qb
nSchNcaGeC9LztWgUi1eGHvUEzR0JGiC/RsKlvZkSx4/LU8N+k7gojI+JWrbMBkoAp9RducmK0+j
OR26CAUBq+KA6qxiUOuL82KcSzJpLckpUHGLtuICcJ7Ic0S2uCdHGRxu1UZwgi2aJjp0F9d2/7W8
TEfwLPm8tOPq8O7yOxgX1Ie91vQGNZHj9EFoCOqfw+TTAia385Kawb39ZZyNrgltFKDWhldSe8Qi
MThLZek+nweMZ/mM1yn0IOrKGOAUXfnXFD5Ic2cn+u7/5V3YRtLQSgeji8UIsyDtmyiI29oad8FA
eMkxzrax8xB1kIrWIEQJ5pnKnXGgQcPHsNg2d3jPsH9IQvzyZOwEhCBr4CUo4K3106l7BZ7+yXzB
bCWG8PdgtUcFAHQt/79dZFxJPolVX5pwJTNw1yfLkYLnQo3c+0JWJx4Xaq4xHqQ3WwCdCR8P9NEV
EHCl6LlwgD+xEURHOyUvATC6QTsFXt53YOpv74vnaKPGOJYcjPCT1SDwK9BznJqRLeiDawD54r4Y
7ioZp6JnYx3NAl5ezU/K4OMXyKJmzhTb1rn0MFqZ2qCzQHchOsZdnTu3w4kl2IzqrFVzLmR4Iyh2
8TqC/S/Z06ZGDW2cul9+4ce3vG1l/EkPVF2j1hGgFe1TUWNqQHhujMv9PeVcPRrjSDQDvPZNiLSq
vKFD98FOQl96u+G9W6mbveMa2dxpXxiBXrTwV3WP8KSoArttZxAjKadGqkRnbBJOaMQ5LJ0JWcQY
LRdThPtHVlU7lrcSj9iVFyOwsKWdNGFcgSKuKA/ksXxsTrKwU4FzrgALjIx2b3j3T4q3IsaRSOoQ
NpUCyFKlfDcFYpsC1zuuVmOvl/YHp8MiDhnEtkZ/JLxIUyeKPYgVjoqorqiFz6OBl35Vn0jeA7Sg
k/0+5ZIbrKZxdFlSFEkECIbFrDDRymRQEoSZRELQYNniieI1hmAN9KeduP2jqGshjvGZqSQUkTB+
hJQohG7rLYWrLrnT6OuvoIUcxjsCETJDrhHesX8Tfz4k2yaxQ7LXBVt+LIGKj6S7o7Xu1NqBaMvH
2E4B+cmLn1ddyeIbGM/ZtT3YyVKYA+n2yvBamQ+k4A0LrL//F0KYWEsgY0iKsP67RBNtRRPMuXMP
IgU6cK5v473Bwzejn33jVnRLBDwe5mpueLXiSakrYRQA0gqso94sL3Ex78F6vrMmaXPf/Nbt/SqL
zd/U4Ds2xxGhQ7fXNxR6VoevpOZO0Vh45a71iuFCGuO/oiSZRlGCKVqJ34ZuvjP8yEPuuP5mOOOE
ogJg+EtgaPs8T716ISwEUyNd+ICwExUtDrDMv98i5k4Dxxsfo2H15Aw4XwmIYBZyqb+LGQJL0IgC
hdTFL1OFcl0KoCCMNkcmL0m9qvoLScwtOmeFGAMDFpLK79F4qoxdUv9RCLuQwdyiYt6CsjGa6GsH
fH1vIGzcUApFxctHm8fnRb/3Rud/yTJEBlwBqEpCqAl4ZUSaanfdU9iMYHH2x/HdMnt7Ep/v6/3q
tbMQxyhiJgDeT7cQ9RiB6UnVc1jwYGXvH5AhMhrX6npnpRraqSrhc6p/aYKvuvz1/iLWjXexCuZq
mWulkdIJmybWvrlvNsRVnsKdWrvU+/KbCnibxlwtTUoKOQyQvm7k/tTLaDGPioRzMOsuYrEm5l7R
5XwO8jakltrLGD5L3ThBazfaSs8DYArBWgw6+wMvU847LeYm0ftekHOKcELU0Ratn3LwyTS5kQhv
Axn3kOFi7ocB5wVanhSAMfC2jxIgY0D/DACccfOHN+RiNxk3ITepYMY6HG6VRIBPJo5RPYmF4NxX
xPUJloUYxlOg8YvEgQr3KojBYItJ4lSN8ajI8ZnUhmtq4yGOGwR35QCiRJAk2qQOd2kxX8RAO85z
+6XKstqRFfOsKADoGqz6iGG8z/o0OAoRzqI6JDaG+S5NFW7nDDyMuQLw8g7UeJr2WKf6W5paJ0Ua
H3KlelCS4mQFAHs0k7Mg9X7WS/tRrl+sOcw5C1+HaTEsDNpaBqY4FUZv2iiLhqCAi6zd7GwCPYNi
l/jDJvkiDrbwmmEM7y19Eu2PkVjrKLwIGJLjfMR6NmjxEYxaAbkkCgUJzBrDnkK5FZsMEJQ6ptzB
ebG9f9If2bRbP31dMKNQTVj2gi5g8HxwJuAGm/sC6GKSL3uxj9nzTe6Wxx6ofAHYOWsv22DckTxQ
gKD8XPgTiLw0NKKbgLQCQ8whsOmjlgIFgaDmsXVAFckF6Fw3uev3Mpqpg2tdShTqs8CxPJxBvI4Z
1nBngkGx8nWM/vNi0vV48XoabPpaVOohKmdIbN3Zl2dQAMYuWmlRy2z+anZ8dL111/VrhWwa2+hV
wDjTYbW8kWwzA7mD/FpYL5xzv389f9QLFvFTUE3o809Rsqla69KF/YTSivH5voz1hfw3eAIUCxM8
hZVKAjrhklmaZwqgfSPt3hwHThJ3PVtmaOjWFoFFKLKwYHUwp1ZZFUBR9RW0qSMHru8bf/JrFPSm
zwWA8gBu+vgna7vKZPwEqMoqoWi0aDNrT6lxqsbPlsq5Ode37yqC8QKGFuq5QufpikmoHKWMt7oV
H2qoBidhtW5SV0GMC0CyqJPSEbHTJIKer5H2WhdyJjDpn7j1MlcRjNWOoTjVSgW3mpfps1mbr2Qc
DtNYHRp9PESK+AnglRwvytk+tpdlimtLDUD6tEmCdDNm1l5qZlsaDM7mrc/xXrWPbWYhZt4DJBsz
9m0mAQiorFx0qeGqtL4rifCctshokuEtMMmZ5MjhyjL6MEoBTIz5w2wo54FMTpjKzwPgbDf3dZRn
GGzfixHEBuiTcIvLl/aYP1KeZTo5GDxXR/REATeI9x7k7bnCWLyZGUjvQpOkdjMarTPmoS3VP+8v
i6OuBv39wnWhiQaUvRLe73K0r3pcwDyg8PVC4uJI6TIXEqJBGkolxFtMOMDjw+GDo3onb/IdLQmh
m82yK3cq7AZcdimmNHkdCrwFMr7FisO+KCoKwoGehMzYzSHHMVPPcccaWajYJpPNHsQPmNS1ngvz
GBtvitTa7fhOjNf7Z/UPL5pfhm8wvgVwiiOJSlihupF/UmJg/QV8x2jJKy/8nifeuhgvo2BaszJi
eBlhfFSET0F2tMKLOr8lKrfXnJ7BnS00meet2FkDgOaxhYPzgRNOce1AWU1JgZtjOdvKzwL5ltQZ
eGRa6yb2Kzpgm0lEK9aMhBRAsW+BIzr0jiLvpeGFc2zrKniVwthYPtcqsWTgLdHlNbMzgtgW41iJ
07jhX8bkUfeh8pAveJGWwthdWYbgBSG48egEkTgCmyEC1TlwnSS8E2lrjjm5/+tCgUNu6hg2ASq5
IsoGY2tNE5gKKSxQ3hOUf+V22oW1JTy06eB3RvuWyr2TlAT9VsEZcPdfBcU46BUAcWW1fK4y3rvr
1lyYz6EavvA8RIgHcSwEID6hoUwFFzLyr3R4ttnph9Dnw7jSEOw3NWbkMeZpiZUWCIah+uGZ1qmC
nbIx9q3zb8Z0b59WjCzGOhMR455ZFKi+foofK+Dr73tf/kkcCYSFqN6ewpf5jO54t9spJ2PzUQTk
krDeXom/fwRrt3iWxqSjGyw9Ux522pif5nZwVDYDgKP/zYTDrVYzIpkwuKuGRI177HFd2KDVtKdT
uKeGJIIkZCtjIJpXMVjXIgMjVOBigXazL4gpniY8uyGxfbMmwAVKW8Gr3LDZiS6Vx3uv0oO7UaKF
OCYzRnKxn4IKe0q5ztIHOg0teeK24TSC3Xh3uo8LMUxwkekGSNsarErJkRlr0aM1jPt5LryqNzdN
Z/yvET4jjnGBvWUadR2aUNdRPYSl7KuoVk8NDwfmow/33u4xTg+Dz+0wotcfXOu28YB6lkMrnKGn
vteiXX0xttUp2uhoZX2hswch6HtsEHynXgMMj+3/HMAxi2bcYRiPGukCLBrzt60R+kpdOGYy+/e9
7s3twkhhvFw6RnI+9lAYqxsONQGOZVJ690XchuVUhokqHQB+gfrJdhE1pJksYYC3kS8B5iheyV+4
w9CgC8TA1gsfTQAW6jZNWAjcLvrblCcjm9lFKzfFuKD2NzjdTwAsl4/xo+xUl3kbwe5J5Ch0YpOX
yrltZmLEstvaxFmui0SDWOrZMOn+EGBOdN6ByPdBd3tP9cm5Po+b9BL6IJvf9u+cTV892MWmM9eJ
ifMMZTNCUgZI1oJdXCokr3obRQaKaoGeJuePFHYhkblUAhV4fHqHY7asU6ttDUW0i4HbPbnq4a5S
2B6judFJSJRY80FxQ/FJmk34CZ19Pr26LHo9H+XI1hATdQfjkdfVfhPx/X6sbONRBICgeUxwrPoE
qOAKAMbq6wyMn/tnd/NCZ6QwTrwF12Ity1R5JNTxLJoyMYjqkLyq7JH0T6WoXlpQ43ACMI7GsCgo
QjJnhkKgMe38KrS+oA6cda3f+Iuzo1+wCKmEkPIjR1gYLXqJJzC2AlUgAsK64o2fKMb6n12/C4mM
R0+CAml6AomYedjQsLn+ALKh7vtPSrDMwTHOZqCoCZYBaekRj1VAuVNoYIpL/AFUhPseCeqzwLmL
17TFosR5oAYDRSyLZm4paZSgWolNlR7DkNjAsrG1cXQC9ZVIpa2GvFb2NSNYCmQ8i1wAUVSbEs0v
SbAPo/JnVpbgHcmEmXNx8AQxDiUzpCwJGghSFHnbFCIQBvr5EvQiJ2t5C/OEc7Mw8wpGQFk2TDZI
GwNryFsdW9ho9gzOBspbr4U2YAVAQuNVl9D7CBL94qXeFw8G8OD7U/YcPvMs8LZdjfkQxvJHIkqZ
nkOBYN2p08vI6KdIFaECPea6p/XkqOj6J7FtTgoIDPs4P1WJfm4T4RG1r8hVuugsaOi1NsvRM7uM
E4atBrMWxoN1XQFJEJBjf7dfVVLrVm0yeqeUSMBkXwCjBsp29LKhQeXP7u6FODYxXkoEEK4SxCW1
3wXHIDpXYuPMs26HeQAskk/duC/yzCnAHlfHCYA10MuOWCwbuQj6q6p4XTmbP6+rZlbUgGqIF2xQ
MGtOxSdpG7g9uBx10P0phTNseVymt8Unqg4LqYw6hF0btIIGjzw4BpBmGrs6qTtjI7uI6Lf375xV
37yUxYT0Zow0aZ3A2IIvNF4AQPaXCJDHFPareGxPwiNX2Wleho22lxKZ22DS9aDrZ4Se6a7dUaY8
NOVAl8QDD8Zt7WJbCqKHu7h2AFAfVuIAPWrnGIghb0bIw5rlSWAcf6pOmth0mF0MQQ2EEmxpSpy7
kyeBCSgxrmT2Yl9AFTLhMPbgMGjL/zVLz2gb49dTtZg6WcE2ZfHniUbowUOdf7uvZrf5XEYI40Ky
sYirOcChU9T+6il76tAZ1VwoHQIKusJFcVIPg3SfwLmC5wBvTGPt3brQhI+vW2gCmYpZyJtUg3fP
D4ViHas4syfZckrZ3KsCj4j0dtTn99V+NPot5EnpUIhJBXkiRhjo0x8FsD01X14tdvXBsVwZ4yqE
MkuSucbh0QdHuI22zVcD0xM/6RyKMdvhsXPxVM29aZsjqST75BA9cKmP1lJYoAITFVNRQeTLPvQS
PACaZKgsPzgFm9LPNqU3+X+jGfNeWOtX5UIWY3Km1A1FX7aaj6RD5tUECLK5S9Dc3XxH/5kb7aIX
ZRM96uhE4zW8fYwl3ngu8BSjc1HEw5bt65YmLeuUHpuNN0hwosQIEa4FK7IHYFE+0r4adAudMbYN
0qDgQXJapz2BFixxO98CeA5wtV1M/O7DB16n19pzF5VXEEGpogbIcIvxqZJBwJUWwU20RDtmBPHn
pOYKUHoCL9WEHYKcB8GoZjsv82cFNUynt4qTMbXELkbLsnXDwEiwkc/ufbOnh8FsGD7LkvFDEUG+
wGhnmeWTZhl0tntGXk/dz7nuByREI/7LfUFraoF+MB0QhEg2YDSDyfCRek4mCcyZfowQHB0x4I7y
6m+Wlx6KXXwYwWRU+Ui7PSmPJWeNt4hJUISlaGaRel8FY6j2CFfMcdfL8z4zMEqRVtZgk7BuD7WW
lDZuoqd6VLZDaBJ71rW3JLTe5yw4J128lWLra9qIu6TrXCI038a+4MHKrwQyv30kc813s2GkpOs0
vx6kXa+/WckmzhNeMEGXenPeYPI2UW1SACLBeHkwqYIeLIOUxqMlmcQrnOikutUObIQHHhXZilPH
kn4JY6vLmRWleV1BmJk8Z9E5zQZMlHS2FCeeJD9z9GvFxf0mjNGvNpADeVQgLN5RONoGCcHJHz06
iUY4zxJqq3c2kS0Zy0VkoiQ/QBQ5lBL62Ejk3V/Nx2T3PRGMNkxCGOcYh4Yj+zoe2+N8BDTx7Iqn
8Yi6ivad/CWjTCig26h+RREmsmm6rjpGeMba1Uv30IJcrnuI+M92Gmrc+y66NYt7c6iMYg5i7PJE
kIKlPGwGGp4SMFcFruHEryAn9NLKFreB9wdZrN8OmAkWtUxs4mrCvTLJyk6KyKdcEHdxzY23eVrL
3F/NELRy3n+YSPSVDjlLMJPgXTs3ruSoxxiREE2I8lqo1u3/aixMHEnUyoxSAqUS6gt8lBNnAHCb
eYPia6+J33aRiSVNEC9oVQDFImDmRPbzucQZAlj+YGxAknTSv/Fi/LVQ6zeJjMuRtDCVYgyj+Hnx
0Gq1PYB7IBY/95gDGbeDhTdxMfuRwcNoWL3Zrs6HLWKZyC9LRQmxcvNXP012N1m2JBJb4AE03/Jd
fVwvv06O5WvRZKmdBxGSgDLti17joBywm79Z6Ee0gD9dngL4Vl49aa1ittxWk7nUapB3jRYwVeHJ
9T315NkmePmbEFA/DFuVA8UscyzfZDxSmmZRO3WQF++yr8Nr/d44gJ+uETrPF8sLd6Si6MWUkI/C
UXSO9CY9mOhzLC/Ea8EMwH2lcq4yk3FF5mhaRRxOdAMkvwrxMA52OoC17GqX+ZbK9X0fUyF3fB8L
xB1ouRiLMXbAeKb8od0GcKjvqqt8Fp40Ckt9MN/nQ/RJcAaE1iEiy2mbvJGL8hgflR350oi2xMv7
rB6KgiybRA3X+mhRXrjjfg4LYWgNC48L4QGl0xrz7T7AOg7qY4RR/jDAZqCe6f6bWvXqLXiVzbZ8
xs3cl2ViWr4SPHQIUYOA93hfdYkgBNMMJIoRnzK+Sk2DAg1fCBmrEsebDCC7/jmrIueuXQ/NF2IY
ByX3aBGvR9Hy+zrbmo1aO41G2kdRExQ30KVzXhIw4bT1J7VTK1vvo72YtIdwmn9qfQqIwbku7Zn0
2/shAO+z2CTbCNDdKstn+M2j8Qa49wsajN8Tp9/Tktz8td8Q8IBwrHz9erjuBZtOy4GlVhcahH6U
qX0hcGbKWxYA4RD9H7TFZEzcOOZkytfyaYa4EMs4M2NskQYC0IDflI66rzALbLoaTc7LfwKnSP21
aqAHFrl5TWXXGI9SaLWBhDR5Vzmy9leD9879s1tV3IUEZjmBXOTI/GM5aYSYbF8Nz6a+uS9irXb7
2yoYfzzLGS4eE8YxbTpP8aWX6ULZFkHxHfvBTnyegXARo/l88yelm98kM44X3BxzUWQKJH+AZuVI
ZHzMSO0UTDtqHBf3f6R9WXPdONLsL2IEwQUgXrmeTbtkWX5hyJbNfd/5629SM7d1BHEOu/uLfpiI
cYTqACwUClVZmWsRjimyjtI20XRdbKLoc9t2aa4QN53wWDeYWWF4FVmEnCCmRYD9DC+XN1Zny3kX
4/y5SSHspFkS9XQigGoY8mypMfUdY2L5SRvH8CHiNVRaqzQ2WYo2Ix6FThDErVV26mCnRQxd6cG/
mn3fqbWssrWpvA0l0LnMko5za5CDP2Hgt/YR0YIxQ+mhae9QMnDaYjo0ne7MWbkLh8IeSGKYCo3B
yteyN4JQBAy5lY7NaEYqSe2cZZhwJY1vqW1vmC0AWVZFR+JN8ZC/oiulHjoVaC1tYL/rHiIDfUde
CQFVXT0kN2niuzTIbCKXwR1ksWN7YEVgKUPw1sT5PZdyYtY8ycw5Dm+NqDnwTnUHv5mdwm++BR1Y
ckkDjhypkK+UIruJGsVJeQT641F+jHsDSHm/vSN+AY7y8pemg0cgnxPdjEuU6DU5P+TJcIc7zVWN
qrWyNPTihByKvn3UNYlZCjodOx9B2TW6lntN5I8mhjbtSordKmnuGhTfrRK+YQ2hfqjIdIhqJccf
nl6Izwarhk6Y2QbajkrSPk61zgwBbTNpE/UmVdvUKqL0txKC7bPNMm4lPnkLR+xR0k/lYS5xmQ1R
K183oEK4liZa7oep7w9g50keygiot0BKc0vKUTkqhlqywMfsdVPujAmZ3LLRs72mt7/plA+7PJHB
2d9ViVXMYeVgkj25kQgbXX2ufiuj0TlNKt+FY3lQyvaRF/m3njE0VArZzqYpviFaN59UzPtIERRy
m9ELQt8G+uTUT3FldnmvmmoyDUeQwu/7KQJDCwYhGFzYM2qffB/rGMOmxqzaiTJCcrUzMIwzy+Op
mWRyFWP2YB9F+nQcJQKB1nZomr0hd74FoY/5EFVF75AaXBNDHTttnsR2GHeQ9FIS2anymtxqYwrM
IR/tXMm8MIWMRKn/GHPpQW6SnUGmt6Hvn2qDuCznx7LGv0/tn45nj5rsH0J5vK7l+SqVw+umCDwM
q/4aU/22owF4Lkj1liagb/RD3LYoRUdla1bxfBsy/zaGGhymykA1FeTXVQyAWJqVZjSoLw2TKjPI
+Gj1aEblcgnYWiwDZdpxZgc8Hh0K/QCL98HkGvrSdEj8o66mszPl5DYJ2WgZfnkaYsUaleShihrJ
ZDovrDQer5syc6IwczO196qy8OYs2wGZ5DVjZ08JuYsz+sKU7GZUa6ugxhUtIabQDc3bNPLBnSb/
NlPpIm0EWc58MKuG7CYjp3Bb9dkPoIhcjPu4KneDMrgQQ0KzYtADUFDRe1L4oTtl8WsttU6hgsdl
TErdG0lzqGL9CXTcLUgyqlswEw8W1WtMosV1tS/bonOUgBn3TOpCnKUErdMKJzri1Ktjg1h1w6D3
PEXqFa3ywAMu5S6tmvDYarEFLUVAc5JOgwC2nH9TSb44sV+bKOO9atzvHF6E0UPWVSBS4llFPa7x
cjKbms9OwvPiNlQH1SzjlnkSBk8gdr3Peum1hNqfqUeahz/xYKT6U66HL30S/AATKjEHtT009C7g
10OVEFOWx1ukX6rJo/EYSrrbT9R40EpFPYZhW9i+JH2Xg7Z/SiQ/NEGiVZn4VZWZT8Uvtc7udVmu
LOQW+z4PZcvo22tZmRHEpXs1gLK3HEeJI8s5Az5uCM1G1UFlEWsKHG+QC0vS5sqDYLOC5lTZWLle
qJ5Wld+DJofkvRy3uypXoflQGe48lUeSMUsewzvopX+fUu1mjtXflVL9gNbyXvbVyI14hIMcvypA
QffMx8RF1DzIPYNw/JD+ljkY3UkQ/GEDMO3dYDwQHH5cF891nV4DofEd2agLwvWbikvHjANBnRfq
r1EPDhrJW0tLNWeckz0dtD0azpkDYfFblXGCq2pSdkXQBGZCAMwHT/Bb0CJWMSjnJYTdzQZDt8VX
K7NKuDuPxaPRApKl6gUoDLT+AI/HKkM/Nhsmn5KQM8sHewVl3MD/E8yo7Xd+dzvLdWO2UtE9+2k5
fcfAh+QBa27cB3lZn4gv589JrtQuQ6pnsaGGqqI+yM7cUmZKVX/Ki3mn5NVzNQ8muEUdcDI7k96o
FuEsttWo/MGjqrIGRXut81Bx5KL66SvG1Vz7ENIOstiZCbnjWc0wfy7lDlSwBitRFRVSX2FgQzPK
kuQcwUjbqawDoUGEWcEye1Mr5syQN4aSH7kqp/Zew14PpNDMnMSQ56l5a+dd4RoNI2Ya+LnJqsKJ
dB1vzcm4DbXhhVb1/dTLx7bi+3oOIXMgQaIvohi/myIHHh6781yhAlEHO1CwgdZTpy9ZrV9rbBrd
0seXR4yke52Q7tBU/ICzemy05hm3Jp6ZmBNVc1rsVdI/hpp0PxnM43N2lOSK3ERMPxkypAB8QFqK
8YiG6okmox2kktPM6a3Kew+whcjMSgYsCr8vQZzcpXzn63JtZlXrKJG/UxIVk/uoMkYaauSZWQaK
ZHGf1lbG+30hs1PCyHwMJPo9z9vanX39T2wk+6BXPC61d3EQpR7Q/oYdy9NoGlWIx3CkI4XPZugp
yYPTS/MPNpWnTgtOZcxfBtwEiNPRTSOHaG5Q5VrKkWCE9Y6X4yGF9IFZKSDkKQEtkaLRS5RBegxA
wIQ3WH6rlEgGwMjk22pJHiqa2l3kP6D7EB38iNZ2V9cvip/YmkFDO565NQSyybsatQk5ARpN0+1S
mzp7pJFb1D0YJkfy2hdGbaZRcMdlBHZg3ltX1vJbQ0J5Km3GF7UYH2UNuK+qD6xmkN90PXuFpQ0S
grXa1XkGKrxIofCoalKBDLRsdrwNLU371vVvZAvGswYbYcZCKE/wCpI1cSiwjPsOb95QeX/tzcuz
K7OWlwN4byoIbJF446m99i46tyeUVpccS4laNMHmPL2pSwMCTZw5uO+2kK1rtYlzQ0IxVaVqE/jU
J2g0SebM3InX9uVnwlqVmKtQm4LilKFzsRg0F1nahrIM8hxQrWOGDCs5yvSXrpRmX2/hDtf8YaEo
1tCnw8C12DtjwBJF1YxXOe0Gx0e1AdobqPWH6vPlRa19n3M7wrs1DX0WQg2RuEGVQeeaWUEevqly
tTkPuNas4QahukyhagDGl89thJYVmiQBU+WS4aFmf9QQDyEIXijI1+Q8MX0MCfZhbYf0hAblhhOu
1TgMHFKEAgIedAyxfzbuFzRGizpWMEsPWl1ZCwGWVw9SDUK3MnEMFaTWSi67USyBf923GESs7aFJ
X3nXX5VE2qjzrOy5QXH4VPTmDcXQhF/Tgrs1KdEadYsEjzc+G1YYEddgzVb/ZK0De25JBOgGeEp0
URtT8E1n37JX/5C70rV+HT+XP3MwGFd7ZScBWv8Mhpit+s7GIkV4LklTeNMwwrGi/dJ51KwgtpZR
ywQy07vGliBtYW3Lq66a1QxF4bouQylHCANgvqq6uBzB2ugbFtExs/uLRFtVyrWZHQOKIJTCmzQI
Dy+/4qwIGw5p1bN0Ji7wfeT74Kh285Tb8jcK8AHqhF7nDrZvjtcEWoLjNwider5F9pdP7vrHPfsR
Qmj1jUgCMrGgLp6xoz2fsm+Tk2ODfRutbqBAFwr17IUe8WaNr7Y0etYukk9bIGx0BVYLRctgfQEP
tSAFbnc9+A+aPSL81RbKY62j9MmaUKBp9bzquNrhyDC9vOplpXUbDfzDitFUXi0H/aEt9V0NOeZu
Kp8Vzh8ub/aqW+kGilEabmlZDMcBSfK2kREmByW28u4WfLbg9tgau1upfBkGUYlOAdhBOig0tIei
QtsKdSg3mEdr6EMz0Uoo0rJDOU5eK8dW2d9dXtdqZDw3KcT/gk7BmM9LWKb7hQ9/ul5ILdL2elG0
mmwf6rqbJFVrm4nmBVxXVjFcKBLm+qxoNKPGZvrzIyL2Tg9AMJ22GxXZVQ89NyMeUgIoTVTAzORR
bxlxofZ4GOx/q3Cj6Ma5NeE0pkM2aCyiFBN0auBU35YROhQM7vV7aEq9KQ8dAkLxAvlfO7G5jYbo
5Q+5taficQQ8O6O4yMHsx2Zv9Mm3jOEBmNOtWczlDwml0k/rFE7iGER9xhoUeFJZc4Lo2S9lm3SK
JeuFHUv/mIMBu8pVFUq04Gfj4Bv7HGgBpAa6q0oUF6WyRgqtId7KG9c2jmsqU+CKsgbiws8WxjaL
lViDhXTA2IoKeB5DWVVLNr7PGtgSC0CrHcgr4PHem7tnV4YCGLcPuWnmSkfQBTrBcfqhH+fdfJQs
oEfDV3/hhKvAHcP26hsKfclWd3z1PHCgxnDwCAOTj7CXYKhOepqB/FE3B2dRvogcjB7tFhTAtAmC
XEnHOeh4OZUBPWSUCm7i0xHiPQOS5Tmt7HTGbFf++o89/pMFIYsylLHJA0jDulPJXvSktStVO7Gx
cC+bWUnEz82IiCaZdWlU4jHgAuHvlPx51kBz41/38/fLdtY3bAHzc4JdE4e8Q9qgkuHriqvU1xF/
KuONrspaww0nyTAo8FkE46+Co3czxJYJrVRwsGOK/Cm0OdTL/BuAMq+0+8trWcNHcBXfXVUUlatU
vC7lWunoWAwqhoviRwDK7dBN7tqdfof6I6CX5dPfEVheOclcw2QjdKOpyr6QEmrZUKkRWo5u2n7v
i70vFZbKt5iw1k4RwgWhuKUNXQGi5HO8iFBVGYpRW5a2jKJjhtAujxXS2RRTbltQ4q9Lwt4tYQ+n
Fu/AL9lspTT+zA3FbfgzhfJC810NNtLI5Zh8jueLCVQEVKYDQCse1KSKZr0dZQaQBwitvPKdXr30
NucnlubkJTvCcZWLNp9oQZmr3WWvC2FIZrVmsle+Y0bkb2Cr3mGsF+yJ53Yug8ivGq64GJH6CV6K
qzouy10zElQT1dZhXeMlCSo+fl/Hu6FjKCCj4PuWUdQoWwmp/TQCFtBnBN2rtnSTZGls1Y5ENbbT
UNC3Dam+LWd8+QokITwPmBXWiKr6eEWN8VEqUW1U0jkw57l5G4h0vVR2QxoCBDtJ1JG1BtQfEzv1
ej+YQ46EoGtncBoOr02n3uZkwmworKD5hMZE1/+upuy3YTQvsRz+gnDENTMo2DDrwNTqUjELWb5m
jWKPdZdb9UhPuoYnbNPjMTuMYOrPqESuJCkF0XxXbwTilYcIHvQUDgTuXxCCvSMbz682ZS4UmnDu
tr/al+EQ3jZgTQCBOTgaFoiSyzEHCnSQpe22B5O+hk3Y5grqMeDFg1680BOnKUWf0tCBoWvwoFf5
VRj92ghmXzOezyaWn3C2vJoGSQPaD8zv//fenHe5HbvqbsS5XyQz0h09TsfNC3vl8BOmyRT/IWrJ
4uGPG8kgWqwBwwxEW3tT++gQZHQrS15b3bkV4aKmITReqgKt/dr2PSUxu/F9eJdCnCO6XbBdfB/f
tRBk3EJdbi1PCAghZbkaVDDcz7eM7wwGhFmwqZ69hONLYUAI1zEgBiVTCEPS09sjUMLRQQMprmLX
V1tqFSs7KSsK6NZwjwJjItIHpWkf6gOW5UpsN4AMF2xFbqyWRwZmaDUdNu7zle37ZE34buDRr4o4
GqgbDw9qIVtxHTiBtlkvXgvb54sSvpJeVogfiY+wfRV9K/elCyofpwMj6gmR1ZVut6aCVvJkJCjI
G1D6NJB4ifk46AGSCXc7CrgH4y67lp0FsC5Z2R271m6a0zKTFDoJMEIg6toUnFyLJkvRiHEk6Dqe
BMJRZ2GsNqXsQ2G5OIwx26Xj/nI02bIgBJNoQPOhzhErFXDZEvR21a57vGxiJUWBV5+tYnGds4DV
aNSoGvTbgUXKfFSqO8tgrdv7FdrndXVf9JhMVit+whX0U4/x1oC24QMfiy0e2LW1nt0LYtU1iTKU
qDLEZpYW3aHP1Bwd8Ni3Ly93w4rI7M1Y3wRprQDbBQxKExjm1G0ctTULHyGSiJzNOY30IVKAHgs5
daaqt4bk5Z+v4dyCEKWUJNWbFJK/bjS1ipNJ2k4JdH0j1G8tQyj1SGrV1n4dgtuyKTzSVVACUOfH
ywv5+lqiZ3cWEJyfXQ+cMHlb1FhIWd6E3bCTpG80eyMA81y2s0IPsxhCqR65K/5XfM2EZIDjzu8w
2PqUPy6SHqElVyaGF1/qB8mR9+Qgn4LlBnPjJwAYzfS69fLfWxn6ylNn+SH4D+q3SEHEkEGYMUna
5C943N7WAZZs9hAJ8EIXMOED/1NB2g5cwI/b0wOrx/zc8vK9z445Q3c8IQEsS7slMI9Hf9dhXmGh
jk6tTfD5EuiFi/TTOoWgUmstaNE4/Q/2mqK0FT0Fmjlm5tJBBAjCDazeK58WfRW0ksd/8e7CPusy
4jJuBfJlmEwfGjItNSKMx2CfXShYmpg+edXBHpFbW4DHlaucgCIK5AkMjz042eetbbo0SUkExJyO
xnpUoKkOmeMpNJy6rHapbNiXvXkF2Y/FndkTjmae+bMMPXgfTjQ4cWRnIKooHRaiAqtbmZv/3lrg
SvaABIWgQAOzRBPZA5RWblAPA7gmIFcNNEFqsqd8I6itO+iHERHODAAeeEtU3HXyAYP618CS2Z0b
3UIE1Pwbc0rLHn1x0DNrwjebc/ACBIOEgVf2LglceAoY01rMzIfH7Rr2+rk/Myd8skzLchKp//1k
yX1cmilUiGcvAucygbJyetBO21pzq/H1zKoQXwc8RGRjWeTYXEkFxoX46xCctLT6N3fFmR0htkxy
hu0sA+oybbD0aCFc3qC+XY/gZyaEgAKSyFAtG7hg/Ss9JdeNScxxp+zzZ/B71cdFOyY6tX8WUofK
TRdOC/7WusZd8XNrVHrjLLx/6bM4OkhJXQ4Z3LRpVAfgJMBw3UF92jjiq/HzbLlLyDmzYoxTVakZ
lhvu4z1xwcd8xCn/qUIxTbOXWdjyPkVeW2tmimbhhvH1s2EARoBfgPMu7HUMXmuiZOgDhyfqMbe5
4hgq0D0ZvYi/wbMnr57ED2uLE58tdZLnbKJL15lN804d+xRAsrF0EjU/GkOYmm1UfgM2+NGIU4za
Jlvd2cU3vwaCD/PCThd1IKvDCPOKnGN24UrX7ja2c/V6ADfN/99O4e1lzFC8KDVYGGrI8y7zX+Mu
xThkZDG0fstvg53ZoZN6W+zk/yOifhhenOxsZwOwIucpmjooPkbX70OKtvHYuIvmV3fcwuGvn4u/
jIngAR5QNUwVrHKWK0Ai0J2gQEUCeb6xm+sn48OOGLi7cBqaCZft+J3glWK2gNdZGYZdgRTYs3t0
Qu3AGp+mBzWHrOZWGWKlLo679+NjiqKC+qCRQCqwzPQE1PcVBAwPMxSPxqvA3cRjLOFZcE10j5cM
Wcbd+4WSveokP5XGkr5T1wAscBiPyA931JS8zA1uip8bW7tyEj/ZE06iqmVqVUuqgce06iJFRFIh
u6rV/qtdhCUdKRqG/Rdoy2fPDHNgEaay/g8c4D+y6uVOPVBMo2wRv63cgZ9MCXcTVfzGkBTNACAc
82FsdiVqnCBg6DE+PV7ewHVTgNAgs1WML8X+OlfymKgVXtJVb9ZG4BX6vgbCcB6zjRD9/hj+6hof
poR8ohvSXJum1IBrQOp0Lz0qXrnvb6vdCPZ+AHvdEgpnsg0qGFA1RpHJ72tH95Jb1ZGP0qO826pm
bS1d+KBsJIkyFZHvxvFTld4OY33kLLAo0LSX93hl6g30VcjoNdSOKSMiQUE2a+lgqFh5BZiQ4Rl/
FkfljvZOFq0u75lNyd6V0HZuUmwO9OAk6EnXUjdTcN9CYBw41fDfnb6PhYkU+AHoWeZqsaJ5i2pR
4tXOQvG9TYKylox+Wo/gPFMyq0YZTCBsAtRBs4brDlWzHyEupHC2qGscQ2d41optWrCVm/CTYcFL
ChVQqLTHEsEiOLkSvhUoWuk+2vfg9Bwtze2d6haonL+hDbys6cuBOdtdIQworQQoQgzT4Z4eFCfA
g5B4zWnpL25z+a7dEp8WKmRQ0jBqEGhtfbxlwE5kkWOEp0W4a27+BnXh1qYuR/P8lveneao0xFL/
R/cnQDHBt/Pd9E5feGj/yC6m9r32he3Z6f92EsUKdiK1kELLMgMOK32nqL6O6AgaNl6id4ZZPOrf
tq/frbUKqVTLhyJROdYaYzSLpqNZpgHGbZ7S8g8Lv11e30qi8ekbCtmTkSpdpgUzbvo9Rmyh4wNy
IlASbWUUq0vCwCkH0zTueLF4wLNSC+IZkTOk4+tQVbVJeO4MbfQzYiUewVF2f3ld68f/zKJw/Eu8
5BWfIoIuPWmMI+IM4o5A3TwBIUEDUQvZzJ+ULW3kFX4ABO4zs8Lhj5S07JqhQRRNuyc94DtgXm25
0H61TfvaSuxEZ4BN+vxUJXOx82fjpmUSRu70gtuYVQN7dICZytwHdZ9c3eAxfQMIxD36qoNFAgx6
QtQIoxiG/FZBrAytlUOThTugWNw8xCjoxh4uWeaXcHK2GCGcJC1v2GRgDxd4hHpclNgGG3zdKFVs
1QyXP3XJlBBLSjzEpKBu0GWoAisH9xeoqy6vZvV+O1uMEEGUkRhysljoahCPPpHyyP0tp1u+7qVV
LMfgPEqFfdeQJVgsrFs9MB6ZNSJZX3gQEju/+hcVq0/OJgQKvM/pjElcOJtumDFYJRlEVPLgz+WN
2/o0QoiIFAMzH8tJyvJ2Nym/ZWMLP7ds/ZdtA2QYEBXGwRArbFsXJfFcDjJQuzO1Gt6bcvAwa3zH
k03I2eoXWoYHGAgV5C8484Lq/3XpRa0CDHTBCDiBmd4iu7wJjmS3yKdVp9krIrPgT8RJXAATb2vo
ll3e1PUM7+OHiC9JnUlF2vHSB/aj+ZbUkDaIkciCrhQiLkhP5J16SzOzeL5sdvVbnlkV3pUJmtqj
sZzokeaGmfka6IPSDZj74nVfvuaZDSHy+uUylJto1MXsaOfqSXYrx5hkSOXodzhC5nWch1MRqxte
qq460ZlZIfLKBQbQUdBZHgsj6PG5KSH0K8pBk6+aeJ/3ZlmY7xJ5uAE6FyMVih2EzuggPHNz/tM8
8rvh+xSZBOrnkQWK8NSk0GAyt7/91kdY/v0sSqgGmzoVmTBmHSB9m+6LVtmIdeqqCV1VGN5owLCJ
czkFLWsyDCHD5I9xgEbQ71IGn0dWndBTOzAtfAYw7I9UXxVo+mKvKAC6vr9Lh043ua/aXTbf9Vx9
Yy17AtbqTecUA2H5sGdF7epKdt1nA4iMMEovj4e+yOykBOdKPaaAYysQJ5DaZHaamM23dYPFBTWd
7Gmq/jnAF0R6GKaj4D8xdAwgfd5ImSYB8kIJjfgk9PLut4SZYrXcCOorfvXJyPLvZ18LNIrZFGkB
ZgaxOcOMkf8SA+/sTS1fL5/NFdz55+UIYZCPQUp1CMuj6uJ7/T7uTCjTgqfxgX6XT6ie3Q2gatwi
PV9h5vxsVbhEfNUoEqnC+nq3edUfhqPhLHIn/aMMMc6n4mrJlzjGnTEN1+H6D3e11/0MtpC4K7fz
p10WLhnut36gd/iUavwEPh/U1js7LjaS+WUDP0UmVQbY9y+pIk2ITEE19UlpGBjZbe5xEZkAUpuY
gQ7bb+MWdPUr26JgSwhHcZHV/jgMiyyS/qtX0QjFiC9ms3fVYLVHDcBm6la5SV7L6/pvxJgv+7mY
NwCrBsAa06YiJLPR+gakBzCPO+a3VqUPHApElVy+XPbZL7FeMCPsKMr3TVJHfuQlCAj9dD2VT+Cz
2FVtZULBEXyj3da9ufzFL9/wbGHCvqoBcKYzg9zUBPlQT7WDO+VF+p0ppgrENrPbjQV+feQKKxSC
ddkqUlxV8n/krdK3zPH3y8fL3tpN3tatb7b8+1mkqWUWDYmOzcyg2+h3+eKfdhu9Xf5kX8OMsCIh
oKGNpbGhrxJPu5IPwW7hLNSi60Wk9F12YAA1ihVt5B1f0x3BqBDbYu73IVCZUEZ1Da8/Ze+asePu
V+nMluSN6JJvsoJ9SfXeTVL4Gwfk+ksNrUANJtBbSLzhBHIzQjciBH+ThqmT4hYi2duMQOvf7y+D
YgWNjb465h00FJfccuEgqksbQ9/jDhP+TlSadKf8TBOHblxQX7uGnxcq1tQgPpTNbVYtQsTJtQoY
ZlqY6WN2v0gDcQckfB4G7OGzqqOD3Ln2wh9LvQRavNZlz/qSdAi/QwgGMelHkCZAcDpC3UvRboPp
Hz943i0gp5FBbrzMv3w+IT7X8FVzCi/KZDPA64AXtyXkFS+v4yuplGBGuBJDyueIzfCcFhuKD2lG
h/Z5mWPEXArElRbGaPJb2usbJ3M9mH6sTrgDWzB/5GEHLUleyc4ogwUDvBfGr17ztK40277Z+F5f
W2ef1yly13VREyu5qi8Ou6gA5Xb/EwP+oGsEDe6ObpCqrZ+Ov1YnloCkpJcmFsBY0mFl2s2QA7v7
jyeXhBUJLpiSJKGj0cQeSiz7ucz3iT7fkFx3Njxk+Ttfb6GPxQi3UD8waTR62FmqS0FmNl6/Gw/v
faQE0kVbfr/5pYRbqAtwBQUhjpZ8CN/Ab4JKsn4nu4UtHwMgmy6v7kvGK2yicA8Fs5GDpEQHc7Ch
en05WlFvuN0830pU2cjI1kPGxz4KdxGGZcHws2ioJyWanPFzoT9dXsuW1wkRY4imOpirJTbCGWSp
Bfmpb1XbAhxbDiGEDNYPxE8h3ufFEB6pQzN8CK5A6rrIU6hOchNU3uV1rV+ooF5YNCk55yJ3wDiH
3RjV6eKBmJOXd2BFA5YoscoJVTrJg1QwIG8e3+pMre7nmVnhg+Ug8WrmFrqb1fCESVyzbcFDAgaY
y6vbsiJ8NZ6TLpMIQWCankj1LOv3dPOTfUVVL25+thThk2HKVm7bIFyuzd7O0p0M3jZsIbOyvf+9
iU2pBM5mqRPLz91ROcZX+uP/bZVCvFe1imS1EifeoD3WlceGp3YLr7B6lD/WKMLNStDn+zH48zx9
YItUl4mpPUuBjFBnzBvf7Ctg7/N+vmfSZ+kr9HQbUHWFidc4A9QOQBQFlj2wGnCvv0ax/WqzNbMa
PM4Wt5zJc4OdTuOQ9AtCkN9A5QDSdYsOEvNmZLIg4HW3wNvrqfOZRSHsp5BZJzVBNFFv/LtohwH/
xupj8I+/yxT/gMLzM/vHRQ5hW4XQ3xRZi2klhEhFKo6EEk+tS5eDq/CyM36lExDsLGfybDd5GSey
yqLEYzf1Xv+J54GJ4tjpb3RmV2Pl2S4KMQTTxZg2i3G6pwNxwTe7893WAU0nupQLafLGur40MYR1
CbFEht4joTEi1ujSyVx0pXtTv8LUxNM24HLLI4WQIhk8SHNwfXmYMjArv7HHlLqX17MRGt/rDmef
qZaQYscKJM07Cv6vtvO6mVy30ZaZr3Qen7ftPXqe2ZGTSAIECe9ezfMxQ3CgVxCPdnM7OYBZccd8
i+NN0TvNbQPSsQPUMWNT2eXeJm/6hrOIE9pxS2pjBMOEh7JiujcOnQeq7Wv/gR0WEMRWWX7jA74X
y85WHXdlCvY85FnakDilAZWpfEM14etkoLCxQgzhkdLwMGSR16EJ+qvcd3fDbw6KUY9M5mjNzrKs
wp52i8Dwv3qhcYoHsaGBZkecDAQ9GG07BWdhak5pinIm2dK/XL9wPiwsG3y2gdXYFXUXBbhwqky1
2RgSKyTZUfarn1UM1OPlw/A/7vAPc0LQ6pOi14wM3rHonvU3BjVDDI3CRSpgL5xKtRbCl+6mBHx0
vNHuO9ncTM3XD+THTxCiWaNPmZ8TFKRGSFSnYLmzRwS04tR/C3eDPb4uc4JA/19e+JZRIah1HelU
Ws+xB2ZVqzfA4tHnIMKqNsysvzvOHEYIaAXkoYBbRf4wfg8fIRF1NABXH/8AIoBVbW3l+uH72Ekh
H8pbo470FieDSL1tsNe0/XV51zYMiGIIrFumZpf3bpAO10oueUowPF02sfFhRBWEaZ4Jm8E46VF+
y8ETGN6z7HDZxP9I/f/aJ1HzIM7HaIo7BKnGSa7ZA+YIvBIvDpehPJ8bNrhore2h4q8ilO9x68Oq
ELfUMevmuKx9dx6U8MSCIvSUsIgPXSSH3ykv9ckklcbtSMfzJzD0b6z3cdPOiTP5OUc9OG/TB4xF
p1d6LL0NLI68gRmN3db9TVVyiAfK4JUE3UNotnIHONGkpXY/FPeXd29xoi8v9w+PFvUS6moIuyls
Y0/SG9NIapPSfavvhw51T0z7DTOxyObU3/stdcnq4jZnYTFNc5JHDZ6HS70gOra9FcxgO7U1SL7q
gPW13/o/aLLoGd6LABQeYyfpN6G2S1C49COESCVncsJ7TYJEeNtZgQx6YXyWJjlR/iOVt9LW/3HP
ffiLEKL0qF6437vFS7VDGmEUrbLi3Oxe3gU54aHNzXSc0Nf6t2nYh2khakXE7xqw7mI6XVqKaC/6
eHfZibYCiRCp0hT5eJLCiYBage7xmyI/XDawFXj5gmI+cxggJdoqiJB+gUUdL5t5h/61s8CWgCPZ
HPHdiihcgAUUXTGl8rKexkGDE4T9do1n/SMDnjZ7REKyoAezv0G/s5Et8CX5O1tl1vYqH2IE5DQy
v2evLSTIM4ipGI/tUq62IAV4vV2n/9rx/BzJuBDJiJ+PTVRjtcMBXWv6pP5S7jpgxCAaYIOjviRW
1NkGtN9nyLbQHISxaNBh5N+6/I03jiMXUqVR80d0zZA4VHoGqvHRlNUJtNb3EUAZ7eBdNrbhsVwI
QNCqzXJW4m6N2T5W0A7hWxp6/+MB+dep40J4UcoR/Ma1gcgKanvLl6E/22RXw0C8gKU3gz+otmGM
iO5Z42lxtTGQvO5KHBe4gbHBLwjDpA3BvDvgUgwDTEFWjwO9ziXVy/75GNi793wYEnxWWXAmfowb
PlWz3sxmOTK7ZIsidv2W+jAiuGjRZjPtkv9H2nUsua0syy9CBLzZwhJ04502CM1IgvceX/+yqfsO
OT0Q+xhtpVCxG+W6TGYB3cBkw5gPfpiClVHNzHyq7RLIqonoJ8bP6zoirmvkWSqlkVJbypGEmUO4
gcZvrRpHNAnhSvxkAMYwu/dJ/wOTUdqv+kftEvgLoTdnq7MjD1yR9vVfw7qCLxo7j/mSocA5hDkK
7Hr5VsjpXlcGm/ALAP/bwaAzcOn1omQY5h80+XwPlCZXQIAdRtB1eYDbv2sCQokgNo6Whr4ehId4
0H5MueIkCobGlpE5QkoU6GuYPkunAmeEQv8S5AKi1wMkY3BJe+Ud7iXfEswHgg9UAx9oepY/Gqf0
29v8BjnX+/W7/0NAOP8GKoKCDEheBFA+nlJM4CTYJZYRExudYtAj2GBlQERgjYD+oYB4FkpF1bmO
JyMslxhCJ1tFPRuft8ObmOxvZ9/6TckYVFv3iX/Jo0fwWjGo65GDuqMK7GTotwcyY6HzD2H8LIIK
rIayYFqog7OQvdkBmQgeaVhA6O3hWXXnHeuz/eE5fBZH+aalqrBMuCBrSDNAu4wgVdgCkNAxjomL
PAU8d2AYxefbj4UZvhp+9sqCtCJ6cUV3FcpvpbyY8UBUwnmFyq5zDTQImzAuTQOs2ZFqThWrJMvw
EgrlslAYyjNFQSzHco6lNbrVCs8NIRRu70Tjp4R3UTE+XjcORqRRKMc09xMYlZIRyV+213K/fROX
PTC8rwth6SblggAV3BrCSC4SjHKSUmDijPWtWOeg/IyQzRKXaCgGKYNicsOOD9Hobl9DQ/iPZ6Gc
SQfyGiMM4U4N7jsXvk3Mhv3q8wrMWRKAxgzgaNOr+wbXptGglqlXn1oPqRMDPRsQ5OCaeEpeNEff
a55iJU79EkLzbxbF0kt7YWQgqyNfF7+CbrbIoHkpFFkkoFgVuEpBZpDctr+SwQJrhK362XPCb1p0
lOLH2e6YldK14H0pnXI1Uj0Yeq7Cm0UJ7wTqoUw3wIBxW1XzoohRgiAqTpv5pSzKz1TLnMeSDk8N
cAoLeRcIhEEtiRHT60aw6j4v5VDuJCuGoomHMXCLzCp8uLIt3iVlYv/GFgSRBQtqiXWJlDuJAGMf
VnWKAqm8oPGHuewhlTCGXQBGbgr9xmCWg8kRrl0l5U3UepITPUeE4LeiFWGn+BQhFis7Eh6xIDRZ
zw7Wt6M8SxmAwUiZkSg3gnZTjPV2irV9zV5hXHMvl9+Oci8cRhNzPcXbTrkJPNlRXqIbMoEFZoBl
K4qoUqF6fy9/Y+ZPq7nLpWDK3XCN1pShgSYdh770qCNXTmaL0ys7nTZJ+A5KCZMDy1GN+X8dq0Ac
Z1b9Y6dO4NtiQYWtRafLn0JlNHFaC0GawSZ7tMkn5d0YZmta9ouxk+rIFIXIkkDZ+d+Mhu7cRENT
yz2oizCK0Pn1XeiQCd7gJtrwm55JwMowGLo9U+t5uhiA5POSaZfInRnhvTxN/mi8EDIdxsmIC7ti
K3R3Rq0kFWudUCnZS36oP0lSI5vlPmvN4Yn7cV0Y49Od+mMXpYmKkzLMmqKzwG9jrBt2oAYAesKG
ieLOMJNT2fVCTivHWH2SUcmP9nUGcmvBbJ9AP/LWvchmQwrtoCEw8Myx/9vxKLcTR3OYlQKa9dVQ
+6oobeJi9KKCkL6n/U02a9tcLnITOIz/YgzswiREyv0MA3qWCYcqQdENbgi6v7AChMEiba6fbzUV
vpRDuZ+uyEGIE8yx172qWxSXre5luR9B8+VMvdtg74M4IAlNy/voqeNM+WAwRptWy0yXv4DyQ0U3
9cuAxTairQs2cjnDJIurhhPYC/aAOeBKAiKXO2i/wNL3FKDKFtusht/XNUhUKy5/BOWBphK0TQVo
fEDVtjiKFnQmyGe8sq9e9Wy6z4LUwybKW171vlZX7/NoOKPcbPJEf8JWChiegEeJmnjrX/86qy/s
i59FA9QNOQiKxBaOUfamfYERAPl0GeKGybnxBe7h8wVIVFpUSUGqRzzCHQib7ys39xav9oPd31hR
JknPFe8kUUkRFjFjoSjgnUSv8CXQgRaYxCKwR43FlsZwGxKVGSkhl0thgGPlbfhSd+VOXDAOuyi6
AzBoRhqmsu6Qyopyow9FsUFWJKWqao4yVDfuw604671Z14OPmTCg92Mleqr9tG1e5eo5yTI/LyW/
DQKzb9OjOGEDNxPtKhzIPxHMWlFDs57AElKBs2spdxlSEV6YtuDq2o/A0pcgIS1BUcVVKLO1091S
FMcgEG2MGZtRnElWpXY/ChDAwUtJZjgYTjpvCgzI5A0QIeTE0TrZanjDkRQpB8FbuMliMbSSNscS
8KSaLUavzECUCMuasJGDGayYS+KmAulaZfejKoIJ1HDn2GDUHVhpLY1r3kggn5SkGJoi1q9JZRwX
bf6IJ+l7NYGP3kAxnJOjTV/mDraYO0sohoNWpgxHTNzPNXWlHHEo4kEO60494I1ixXzRX4U0nNAL
09AzD8XHqYoOVSmzzr6uS8B1wwamAmxkyi9PclrFKqnTJn57FDZkZFHxBEfeMSdH1hPdsyTK/xoC
yDylWCX2ONj1Uf2lucB4vJ+2hJGlvs0xO8sxfD4xhK93ehZJeVs5y+QpCVCNiPLKajvEcnYStO5m
/pJBN7GbfkZnLcSxsBEOyKzYGXbiLemXkARPklg51/r75CyO8p9CLsZ1hJEjrwntyQ03UWa1mK+Q
RfC7oz9SWTy2bq5HB8aHo/vbsj6DWq9EvaDkN5MIedG+St+vy/hDYDyfi3agfF4F2owIxG/VX/KB
8LwAwdoWSclRNfWP2Z7Sf7skAtLt/9d/uv8sKu0ShzkSZgXa0bqCPcLFHQhO1uwmwkb4Rdpt7Pb9
HyLuWS6V8HV8gADBn+a5wo2y0YFHomMtnd8kjAGnVRsQgFesapIBWCdK0CAbU6eGSGj1FBhO9bvI
f1z/dKvqcSGAclygDAn6ua9jr1jGjyJWbKMbdnMSPvw3MZSj4pQmCWcB5bEJdJBx9ChiwAF78Cz7
Wn1nXJyG8lItHDz4hmfS6UGZQ+Z3UQrO3FnZam15I4fcfZAVlTnpk691pT9pravEqVvP0yGeWitU
Oz8hTKNT4FSDjEKMEjHuYT1aXfxCyqn1k55gCw5PhcTXdau5TU6EZdNWfo3RLGWuUTH0h67Ky3we
ZZECRVVV3kpVLEfODA1d3e/RzidSKJ+WCmokAlMFRWNQZwMYc0KzCzhguwqr361P5jEA5I0OBwsF
haG5NKxaI7dznw2nynF4yDpMoJYaeDhZvd7VRsrl+SjfViVzEbZkaqtzgZf1WLlAAPbVfXSUcazm
J/d43VJWawAX10m+6MUTNij7kVN4qHChdJYI8L9im6qKqRto1cms5hzDXujqO8BsBMDzQz3IogVh
WBO2gpNsWcVx1qeinExSFv9bMwWFipt2yzFFath1LKwElhjKyXRGFwP6Dl9KKUuzUg59+jSkDH+5
OrV+qQ6Ui2kWZO8ZWNtPe4nxRgTGxl3kqnbp91i6wSBf35ksnViPrxdKQXkNpZh1PpIRX8ftt9Hp
vy2A1lg87hvwAhzRjraJ9aNi7bIzbvP0jrlQxDmJ85hfkKtU6WAm2T04kE3QSbNcNksM5T7EVJDr
WUV+QkpDEhAZgSzU28WRIEa4JHirx4Y5mbz64Dvf54nb5eJsDajUQbeN+9RDvJfnygzHd5kHe4ue
uNfNmeUeVcp98EsDAO8O5yOwe7Ijbeqf6SF86l3BWr7L+8QZUY7qt8sPhlzy/37Jni+OSPmRWpGE
DGtnRE9HZz5i+BqlSzDPOIYHtMbN8saQR/6/a/LId764UmnE4jyIYqCikdVFeCJUb4VLZA6W3DqA
KB++i5t+c10qSyjlWMpI5bDURXRUUOyk3c+zwtJPkXEuyqkEcdQpAnn49FvVU1xhw1m8PwIokXTt
Wck6U1so7yJI+tSDGAotE2AcYEKlBK8ZRqDx5V57dyZcMKGFgdQHIFew6D5Zhkj5GGnI0xZw2ohz
gmpFo5t3yQFLTvb1L8aQQq91g9re4LMcY5NTkW/UrLT6jt+mIwu+n2Hg9BZ3p5bdrCQosmCxwwS6
JJg1zSAvTAUM6v/mQMjPRbATIV5S9i3iBVIB1yvxFvUJNH+mHALhgwm1tK7oZynk7y+sq51LWUl6
6EUhZm+iNu+1YvyPB6EMeJJKDnhoeG5nPe+I5fdExGCQxDMsdhUCAjf1131RJhvVTb+gKoWNqLvZ
Icvg0j1eiKbuRlvW/skfwuZZFmW7dTyHURfAByb+IgFGQLb0nxnMacAcTPHd0K1sI5p/w4qJlX71
hWe5lBVrStk3YktMyeZuSAEKjIxG5JDONecAUP21+d4sDlnRKqx/1ZG8uF/KjMe5GTOuCPDe5xKL
B655lgBBIWX5RYZC0n2xXFR1PcxQdZsWQ8QAAAb3FEFiVIDWc+G/7pHuh6HgJCqFRGIK1/hdl+4T
Q/IKTnQw6ulP4+BdN2VyNVc+G90RCzkVxKNFROronS9s0JBHLY0NfMu6Ospj5GUfjU0P7QDgnK0O
ml32jGrkH94s54uj3EXGi8vYtD0yYbPw82PvDTvlkPvAukVbxLBZXM2rs44XRn0C1bhwTxm44LIM
aAve4OZHAMERFiexwHydakr2+FPblV7lRIhlINMYN/yxsQj2dWcXDrqc4juzD8i6YtrJdOpihAmC
dorJrQXT8nDIZNxP/eDRK+f8ymaNv/3hYX++csrXiGjFqWKOPA/WZnV+ZC2bZpeB5Kx24wdmnrCu
qniHgE9RRWZFZc2hEIZqPsD8SgeZwj4+am5tYduirTHx0JlQXOtUT0gO4JdnApD+Qb/O4knSdPG9
S4PrtMBA/jwYZuOnDnev2spd66rm4nReaAuMaSCJdV7KZrKgltVhwQeVRn4LJJpjMsjuqM+bNJyP
xtTcFPFMxlmPUy5vhWXx+AXcKkbrqVJ9nGPxViyiV4yXCpuxlTxAJMZmvEhmUaKJVRmzFRZyaHKR
ZqtiiGKFmOzHRt2qqTA6mlJ4I/oxyVJsqrn1JA6rfiN3CGP4V6Xx5BqwbtnkBW1WsJLP9TTmfM+U
HafN0vUpqasS7h/+uXCnF6SftyLo0TD3SKBTigmjQibz9bBuQGfBVDIgFG2hN3yLsY9d+gzwFLJv
Ah7S98UjXbhsMdlucT0zPIukbDZP4X71oYLIHMMk/a+o+VVji/O6i/+DmZ6lUGaqJyLfLqDY9YxW
eVaU6UZs8OwU0shS46UwdS1xxWnaR0rg9HLuT7l0wGTfK+NXsK6XShBKYwylHrTQSEzwpMCGF8Bw
sK46m6VPJutCWz6wuil/SIbOJ6cSgy5Qi0afMf4l36nbwl526S7cBj8IDbtkBbvOaw7aG5MYhBjm
15j6l1R69aaOkgAlbD72olL0+0zD8GruAD5tMuMwfRkHUCzF+aFO4m+jFtdmLc2VXdVSYZEskZHh
Mm6dXswpBk3k0UaF00wasKZiF0VlFEMZOkyv4BTJ3Kl1iCCgSiCcSTh0RDOnmLOb6/rDOgjlDcOm
yfh2MtCMGzIzBuJxEv1XQ6EXamIjEuWqREjPDHNyEdOldwwW2FID1HyEcY8Vs1lnojxOWJQB1+g4
U79Udpz+0FVmKWb164i8AjY3cJ5+gasdAdaKvUE4tXlbPDa3GGduMFFAFsWDjxCVO4UzlwfxhXWy
dZ9zlksX4ceiAZFmjqvEBsL8jLrIAweEuMkBafl4g7FEhpqvj85eyKOSAyEEJXpEumIAofxVPwM9
oX0qLcNJngl+MpBq3xoLe4K3IqCnWYddjVgXsqnMIASO2O8RNh2rLWrZWFWZWFq4ODLg965bAfOc
lBmMoRoBI2UK3OZVV8wIaMNgyyaY5MJdqm6EO+576E+Ogi+L6YgBTOEcK5oQCV+828VpiVJf5EFx
3MYxb2CzqKrQnw76GIglqYzxiXbLN9gHnYwUMSXNb/QZBMVRJ0ymyOnfitj4Ec8Sa4GfqWiUDWF8
X8g5tSE7HyNem5ldtEh6CUsCcHeBocEYP1hNyi5OT0VsIdPaVu1nrFWCTyeNalPr/SbySmMyCyOz
Ox2beDWrssMwYoUK4G28CMoQQmg88T8BSGZrUuSplczw5OuVuIvDUSG6SIs0V7I5PdWle3zKnVZu
a/iOW5gRlCp1ucTByBtom2XNzF+u6/Zp5OirZkmGjnEbWQF/8GfN6uamr5IIGULrZLeJj4keH/h1
R+Cw7Xsv98SH+ba8+42/P9qi+7uWEHkSlisJMqGkmM0xR/U8ZuLYr3/18y+jLmbsSlCb6ygwtA5g
gp6kdxWgz4kZdOi5S077wNnRU2Ubb31oSv64Y3k3Zd3DnOVTeQxX6iUSeXyJYGw1U1yKNyPjvWTU
9wGgmbswuTOqCBSnud3og8MVgsuH8keoTYe5BLh7k81I+7G9U+QuaAvhpPJsV4j6tyHCUHyHBlih
bMOicQCZ+JYG8mYs+0M1SYOZlTIeC8kT1qEPczS4GhYVpxGPnUh/zfPSxwN53+l6g80nLGg3uq/J
8wHlEQvMVNtSTy29kd04C3ZBAyRSDo22stjqNbfpjeJVy4RtpyjOjAW8euCRn7QTI2tYf7WJf90c
XbPhmjSvhghN+NFSveQtszMAHeC1iCm02OyO0Xb5Vz2kC4lUJNK6YJi4HpGPn596LsXuDda2xv96
LirmCNMEtp2oxXSqzVtk8kQGL3aAaWYCFzdvlB9ysblunsT6rlgnPc9c9w3fZzMyiWEUzR7NjRCZ
bZ7fL2HmGlnBCHTEoq5Jo6JM1okjF6mknKj8xCz4iOXxBRMNZlWFLsd514/G1BIqiETgvek5BYs3
6HdDLU5b5J2ZA+8dj/vEgWozJLKOR4WRStbEpImRNIc8NnM/xuI4Zk4v1gC0vFnCmHGZ6xsNFzpJ
edak0ZdCaZBoNu2wF2fOW8LAWwT1HX3OyGrADtPWeKIMxQs39J4RNOmhkjRwVPa+nghvYis/X79x
hkM7saBcJBFil7TtRDoIedtbXYsRvuC2aRozLmrW2dfzFU0WkAADm0Wnvm1aARGG6wbMx6BshOIj
6mIA6SMUmKVd/QSYvX/9aEQzv2ruWR71aadxmviRx7RLGLeZyXHLQZ+Ul+sy/qCwZyHUB5U0IcUc
2MmtAWn9trjpQY7cmZ2jbbt7cSckjKyPdSgqAAYxP4kdEl0vj0BXKD51sP/rRzrVS7/cG4HhFxVd
FAx687NJ+IXXe8RY+a7yZY+32nt1q7kBWibaJt6qNhgVnqsjd1jw/vORAIANsn4pmLyeq0e9+B3k
7y9UE6V2PYBuolkTF72TDMprBY/OOO16qnUhhdJKOe4kfsw5Uq0ewCDW2e13TNlsSdtT+kbqTZ01
/YxdhaGc657gQi6lnaEBGNZOhhfXD/MvfbvsMQLmaE69j31QVxD87nkTONc/7bq2XgiltLVb5qBf
SpgEAdkaPWEX2PytZqkmWczmdykTl5j1DSl1FSs9SZSyS71snxdO1MLqE8yrYG8DExYNgAgA1rn5
V+vn2sUxqSwtVArB6BM4tXFb+cqeUDOTRCP+0aDrlVmszWXWt6SnVcQYi6xLGJKnD28JdmaXP9On
0GtRJAUF0rfCwmTjj+ufctVvn4+oUslNkskY0QLQo6elmW1Uqckve2m+Kaqn63KI+l9xBvSwijKh
ll3q6GJ2Ymfl7WAO3JGLGS0jlsv5MqdShgoXhEjVwrTxFlTU+UC67/Xer8vAafLJLrJmW6jdgxoD
1poPHXQ8Xgw19Ud1tuZEtaaKc6sgcIwuj8wUkwQmlrtdflRe8CRtzXxU30XQbIXawgoArA9Beamm
VWdBHzEky99JfmPrICBeYFaKw9/G4P8RrALLn6zHL+urkL+/cI2GaHC1UDZ4hpTRYzgZrpjJu0UO
Gd+FJYbyUWmg8nJlcJE3BE+VjPHUnRi/Xdev9euTgfWiKCov0V1WcKoVbVIgfR4DEGQu+i8xKw8l
tzyVucBo6P7B1Z9lUal6wcthl04IbPxgy9vmx3yIrOwh1R31FujO+wwbursWCEHWbKqMm/yD5z3L
pspFBV9IZVCdHq7qNneWHRZdWnexWp+QKSdPwffr9/oHn3QWSOkl0DaFuFNQqhiS5r1s8kcjCUYz
EAIfa8qbTOL8qZIMU+LnjdyGr0o4BeSteCP2YWQqmoQHIuLQ9R+1rk/n30Spba7LXcZraI7J0nQT
jzHn1XXQW5ySFoxvzZJEaW7e1WXFiZAUVd1rkEhe3/bHdA4YB1oveknnE1EBdSinuu6kCqs35uhI
ognS883HZDXf58eYyeu6HkzPwqhgKkhxJ8ak0d2Av2iQdFMpWVrDEkFFzmSa0iYCmhWqt7Mj2eVd
9hBuyW6u5g1ey/0dNMLVZwG2h0RUmgz0kymRhZ5JepHgVPq3eUZaQrguBrPAJuUmisxhE3raIX1M
TN4cAUMFRMR5L5rzhrlfyfgddLMILPKYIhjwNJs+JMD0SCDpjffCtsTgwt9BtlufRTqfm24I5X0s
TqLRgxgc07Mtb80ADzuKdeZzRf+YpVJpJnnyXeKzygThe4dNLnSWr9vj+jyxbogA2ZI0WaSLMpM0
G3PUIvkNUrP8vthkb2Z4j5/aj0LwDK90MyA7ugyhxCa+pBSGqIElXBBA40jZTFmm0dwrbeqV8uvS
myLobWsLiEiO6JfTMd4Ps0m4oNEmYOImrrqFC9GUBVVFNedSgiacpH4sCrh/lJ9NEVvXD8g6H6XQ
QTBjsJd0eYF54WjzSwke0GjSse14W8QP12WR/+vTXYpgULlgh6P8XDbnAnpVleYShACyfSt5xpbd
HzuF4WtyqG8GECmtmfIapF4Pk83BzZ2qd4CZIfMtC0xFfEC9y1p+ZgfDq9/Yvu9r8KZOSn+6pJlb
Pes1kALqXv+9uZWhNQEw/gdHsmZfw7ZVZbEn2tblqihXaGjdYbCM+ppjkiyIUTOo38Gc5uROelen
u7J45xww/jmqiNoz0EUeh96eI4zzsSbqvkYYcu6zfNot5QI/9FMBRk1sPR8xg7GrAYtPhi9Am2Oz
6tsng//ynS+kUc8KoZ/L0lAnQFpta4B8vmk77ka0CEE7mQIe7eW5LVHZLJzwoX1AA49hOuu3rcsi
lmZ1TdQNSs/KWeC5KdZVdzEAlkbypHDHH37T9egP8W2z1bbac37DGlD44hjILV/IpbRLqPUQa2Ig
TzZy3dSGyMxGgLaIGiNf+IokQMmhtKkCQ3MbxrEG6lrz985nCuBWr942PikcFTuvtzHFhEnefXIX
mdVdyLzjL+7p008weLLWe/F2mON+USIA6btl1Zpa0Ngc+EOj9JBkotmJKauVRZLqLxr1180aNH2d
loCjkldEFZ5jdGRL2kUPBtayRru7Z5NTf02zT4fTVMmQVAQXlcows1YY0qDE4dC9AqDhjH5LqI92
oCSqWYUB5kT1citF3a+Ih1JNKY/NzTgG5D0o7noj8a975y+PG+rXUN4Zc9MAuGpwdnBp36i9suHq
fRROZlewqvRf8jZKEmU3YV5yYyOBDTbUQcHQhK4qPV0/i0RM4OuHPF8tZSKDyHFpXoOVNfwe/By3
BOSoccvncCN9BCcCv73iEk49zUH585fhfSwWkP1t9UZzlDuwX1rcgb/RkEpiI88VbTbiv7gaDPXz
L6SMqxRKNZ2iwACLCHcjWy1IYudn7bXzF7Kc6/DfCSkMpki2PBamQJ/2fULwiDaDM++nY3nzj3cE
yTcxBF7DcrxsqDSwQ6gqidF3oOOU+GNZ3mfcw8ACsFs98YUI6pHXhbUgKV2ku5hL9OPt76Fhtlmt
h/8LOZRZYZgoEAywt7pFxZWWkhm5xeWJnQioIQ66E/Ol0wLxWk2Mw1Q+JGqAVkZlNcViZjnIOjTD
Uergbsmzo973XiikpSPkBYbPWOVx1oVQFhdmUgpUAtw5Wej6vVNIlulZ1dsT1sgXYzA0A+0hXVSx
N/LZiebhOFW8JqnIRgQ3eYNl38u3+R0wcRPbBVIAoSaRTeS3aFr1u2yrbkofQfNGPZZueJNYu8iv
X64b6GoIO/8kerkl7I1cGGEdbiOKm6rN7QU+T+BZO3Oso9PbLRMnzW1NHHqaceBZiiRQUFR+zbdb
Xc8/MDSPc8vBro/LIyeH27hvrbIY9ktRvQjh7JYx/ygP6v0wNhYQCexQMTbikjlBHe1TLvU1PHWC
MNkPGJGbWzAOt5MrBcldK7b3ot45TaHf/fOLQ51JFwxR4iWB5t8q+ipdehUMyzFWeRPe7ZPYj6ef
14WcurK0xlxKoTSzFoU5E7RQRx7X7MPNeKweAr9yWy/wDYxfpo+ji6zOzh9CW9wQcPDgnlU1PKGR
XPsNVJTAZm8h9jOHXBZj4vGCNL48KG56zyEFST1hj/1A4Bd0KI7loVk+AUHIlV2txqRWYIFK+xb2
3O4FJ+ys8EbccT5rfmtNhS/viAoxmDfWUnmBm8kQmMP+0OTg8y7+VRJ2KYYy3qYDYFHTQgwwj0dw
HbiVO216CS9sM3Clu3Db7H4/K7AvsBNf0hd+k1nMKecv8CkIDxihFxVF5GVBphlcRKnDY2NEKkjG
cJVdZH+kPrL8LetSV18Ql4KoIKHMai4YU0ZeTqODiidoRVV72HJe7oYuaxVhLbu8FEZFiiXJ4rSt
kIh0rT8B0SEJ5W2y6LaSA4AxEB2GVbEukbKqtil4nlPh7wnONaoXgDUZvxFFJsTMghW8jn5qA5B9
cTKU4VnPlbVoc3lYyp5A3FcXgwTpsoc0CDs7nUOm3Zhf8EtpilIVyi4yqV+iuE01t0EaszwK5rLp
gEg1Of0toMb++YIyJY6yD80Ya1mbcSwgUj3mGv8rlpTnUkh3whKxxmfWTf4vK6AxcHLw0qMFcHJJ
6J/7tZn1p4H01p7tFHUTUwYtJrNht5YuX3w4eoMFQ2SgZRATpGY3nAC8GMBGgK4AZAVO/IhlsubI
zqFYZkhj4cT1CJKABvZOBoXSBWtKuUe6kkJm9jds5ozVp9DlGYlSXbzz4l4Y5xqwwEiFwMjJD/sM
AiUvDUz0OKRnLsYUIUtT/xDlzp+T8jVCtoS6mCCWZo2t/sIRDwWMQ902lZm5uv97HlSC76m2QP1C
OPGHY+6yMm/W56Wc0KgUy4w4p7ljj/dzV1pylTIqFSdcu6+x9HxSyvN0xbDwYLrH6tMvAooafzNc
II4Bu0kyVQOwDGg63wBcCdul42DOj91Tc5fcG3czors24rODmjc3szvWUjoRe+1nUS6pliRR6isF
D2DelZsbEY9bASw+6IIyShkMR69TPkkGC45WlFDnSo0PlYL1o1rRf1Zz8Z7nnF0GJcPVr74/L/WZ
8kpGzRmyWCCyCB/hvWCnCGbtUfWCrbrtXOW1syu/fOZe8dpXf0WYMgA640MJvDk/75zUB//nY/qI
3YFnyZKekqOBp2nH3k0j9TH6+mWQK8q6ocgoQFD1s4lTyjSPBg31s8Cr3MCP95wHnGgMw7KCz5rn
VDVFMHgdpTKB5j7JtKYPF7JQkqCWFBuhWWSGNUyxzwix5EPSR7qUQ5n03GAitEJTyDUeOvQkfrRI
FlsHPAIOH2HgUdg3+wnsR7FTvdRgCJ19SbeE4+zWPXj9/k5JdrWIpuqoioLiCxd9qgNceDYdKJDL
vGDSHHQVg5mmfvSm3QDaFRvOscd/RPfzXt0Xz6Rzo2/mfbL5GyF55VYkXjY0AaVKRQbOw2fvaizl
FBgz5r7IyIeMsc/+qbnBmPZplqbZyi72G7BcYdwyty9XkgFZxmsFVQUdPRQ6jkhZP8lihOyVxBGC
MhvfgeEGy1tk0CBjTmGtxS1ZVhReJGUMFZQsn0+aBkUmgggQceQuPuKWD7mF7HgGGx8BoWDNY66k
VJ+kUW5lHlR5EMTi/1MqAtbb++x9v6/tcfS8Lk9FeRMt4hNVa5F3yF71OGAttwRpeujINv/R1VZx
JC+w6icTFGAlX70USzfcuCXWZzVAv4bfBtv+0G0Uj7enw99IcVbqrp8kUZ4oElu+4BJ8NgLB0t7/
RmZdrPpW3rC7JGult0/SyK+5MMnKCDh5UTv4PWwVCii3JfZj5DYt2JDM4SX4oSbmlFjBhoD3Y//a
rnc6kIps9T580Q/C7Y+4MMXwn0eoT7+JSoC4elC4eUCNpijfgpY3K+0AizZ1cXHy/sd1L7mScXyS
RTnJutZ7RYlhlE3yrcdYhTx9XBfAUtjTCNXFDYMSYUym6KQ57VF6wV6Vtik9zM24eJK32Lzofs5M
/MaVIP/pWFSSMwodaCNFAy/lEgUlKeLfA260MB8g2zG2rwMtYtRiVtzqJ4GUs1mkXh5bDnuiE9fZ
fRfbIydYZfxWN5kjG16T3DKudf2EKF0CP0UnwfSz4hpYScCyHvIlY6N6iy0/Za8TRh9kh1REsvkE
jRlnfyNVllddgYqCHCk78eh1fZZcotfWqzk+KMHilGxs0NuSTXD1411h8057N9yiA+dK4INPnXor
4WsT7ibBGv3xpgC0hjM/dLVJ0ovEKTwRLyVxX/2rxyd2Fv/6nfQNxWWZ1UKE1i8hPFSfe9wLUG32
sguEuI3BRCFa1YALcZTf4lOOV/oe18K182IuwIMBVIU++FUXH1qusWOjBD7inDKcxXqYu5BLebC5
1KMgbfBcWm7a2STJ2wlYDcgtOGjKnOX5OvJIAtCFPMo7ZaEGeP8WbxTZ00+AS6KTb3XAwzsTnkrY
dvUny/D4PZ6jBHVp3FS28tZbgTOxTICcjErwPv0SyndlOsAjeixW/a4u2GSEScOKKPr4bnVg1YfW
OryfpFGJU9SmwRilUCcCelu51W1zk1u5Ff9vWXJGb7lBH19ipLEr76JPYilP1rdqFPAS8opKkXCb
SpSbYzR5aRe7ky5ZDK9ClPTalVJubG4HuU4MPA4R3FyMt2BxL/cF58S+yJC1lg1/OhmVMRVz2mPv
EgYjezVIk610G2QmnmPBHe8ou8TOrWqT7w1g5aDzFlrCYXqSO5O1bLEeny70mXJnBoD/pXHEd5Xv
sMqGhFh40f3+lSDTgmF4m7rsrOPrCNUnG4IX/exCiyjALQs4OkmFm1visiWYjLz7G7KuWwnAtj7L
EuSil40W/qGxgYbhgFPPGnYF2jpg+N5FjK75iSviiwJpGMhCcVjSVYVSID0pQk4nJbjOJo9d4DR/
iHhiBXbxsOyMe8OqY4AIIJtTN4QiGLOkmCGNnv75UBxuWBF4/DEEldfoZ44Qjy3aFvAN6tNgY/In
RSwKAPQ9gXHF6m/ZGceqHwZ8k6oJCv7oMnXPocoXY6Tgm7ZO5Xe32vuwM7DcKThaCbfAek39H2lX
thu5jmS/SIA2annVnulML+lylcsvQrkW7fuur59D18xYpjXJO7cb6EYDBTiSYjAYjDhxzh7gBVH4
3RwT9ruMTGbZYFt1aNtIzpBDYE23i0N9IWBUzjqHUMo7Z7BHSLhHXC6dt/kqdqO39plrgDRRM9c5
7IvHGVAqShBGgvQufq7O4yGHTF9vYauj0+Bg/tMj9/THyBcxqG9RvRAx5PovIhcyEtq1llFPYfW3
1Blipj15c3PJa78nxzaoTsKR5hv8uYm9MIkXtC6DPV5WVfZpqfRiFaYTSjrPoJiBeMQcnEZ7OPGp
GndqJaqOUSYMM1FaWXakqdfCocjkRvOgX+qIawrRa/JDVSMO6vgzKQCOy9YOc5XOjVLUAGJAXsbX
fBEC8uEhRwiW3dwT3BH0+LWl51bpDsH0IH3nbN1ehNoaZ25WqCEMaqgAw6T62QVoIme0oPDutlZ5
5L8veV+UuU+l3qjFRkdVqABYqTO+SvlR1Xiai9T52cOxXRETBWNVrcWyA+Skc/WfiofcLDBt/Vwd
KASYT9lHr6hr5pibNF7Qtxanmn7AKKB5ruJDWD7gVaf3KvMfvIS5KtsuKsKi7qG/ftc7oT/4oSPh
OXfbebQnl3NZnd+UeK4sjJ1PwnTbKkNdQ/OGo/ogecKz6UFHo3Rib7SE39mpzi2Ivx2aEyUoe6tV
Hrsb6Dxigp5XteQdEY2J7yuOfJXPJQiyLMOXYTix8GsCcKQp0C18m4FDk+JeHO3kOR6d6FG7cM4J
x3XZkaa5lFRADJvQE31gOiHsB0mhEIdl+lk80zDbgkNM5hjdqw9sPJkdcGrMMG9LAWDvVoBwKMa1
StN0rq+Ltywm9mBso9eHEssayBzbxTL8Kas0tsDxx7sj9t7M28UwgQZo2CXRKNiscxUvB/WID1xf
kIGdS32evDhIXfN+/D1x9e4451NjYk5WV51gyLA7enQynBbPVI9fG+TtFRN1jLEqjNiAGcyl3FVZ
BQiC6V/fq8/A+48XhcaEGrkkOmkaoHoHGzpyQFQ3LzNim+JTQBqEA49cFm/eqpig02jLUpsiqmHa
eUDHqoA61K3pQu3HNYG+9wRH+d7yWF05jsJCkkSwc5pq2YbeWMmGAxTV6mp5ljgkhyRjVYt+Mxbc
B+ZeAWHjnSw+CWSgBRSPsX3IKSB2LCNVr85/r8PiBAYpyY5sEbXHSrS4g6ecK1in/74p0hViqWqt
TO9/0JwlQeML9nIX3okO4Dy33C72bvokm9g1GUP1mKT4aG2U5ZTOO+peeaLTvFRED1O1VnnhN7b2
GrvAur3bYhw2GuRQFUdUAinQQg/E31GN8Uobs06LY3jZXY4CVAZ2T+mAW+Nb6f7r956u4D9IUImK
FX9csEgiZVnKAt1lTDuYr7FDXwbDQXvFYBvnWb37DtnaYoINejuZIIRoEJQn/Vl1K58ADw7YMoSv
/NQWOGxGu09Z4AV1NPRoR4vt5rW6rrRCNSL3OFOYdHFsXwGsO+VH/lN296LYmGIuimXoFx311NAz
8kd9+dmIxMoSHt8Z/TyfUo6NEWarOqlcCoHUuOYn2c8b/XclJIJdGIaMed3ix/VwuhtnNsbYvSrB
LziBdc2bevUH1K7uRSV1RaHy4sq8UwiJnev2di+ijT324GVVr48UCq367aFwx0Dyu8M/UJTcDScq
6MElSVNAq8zkSrlRFwYyN3rhxaFF098MBWmo1yjoTvGnL3aviI05JnrFUqiGcoUHhJyFjtD+yhoe
auKzdhG99zYmmOduDEmYVNKpCa2DtAjlPZWKNhhXKShL9IqyVLzIpXnsVfMsVgWnrCLt3g0axnhk
AGVxyJiNazToiMk92vNl0fnJavxcx7m2NTMjD4JZg/9BFS8mGEqWUAZJU5YEBel+xubwo+jDxc9B
H2I0mt+o5u0sFLOVcQW291N1DU0BAAgU41NfOSJiMs8KxpymY+8seEEC3QDogGKtz4rXIc2ag+Qs
ADF6jG8XyABkGFV5mt0KMDBebeQzaSfdrM1vYY5VVLS90I7L3xYi8UxvPgkQUEIBiJK2rF/Twmof
YvdfNUm3dpldKkRjnYu+06G0WR+KIDpCzecrxRLwwDL/hz+8f23mVpOrom0SgN3wXgfXrtcco6Bw
k+MYjGAqrC/xhZJNhrd8dNbuUdt8WiYbg2sO04BeuzfL4KRIC7vSH67HKN7a3o7iJhfJtEgYhQQt
Wdq3Ue3cG9TbTrPBX04HekHiAhXRJ4CR0nvQtPG1m3eTk/cVvl14G/NklJV0akJMOh2hoXlab6Rb
SjMinfkwzP1T/b+7+HaVb0wtaCk0ooxTnejE1fWHpfsdRwU4Xo/CLOPLzrwyz+59s1kbE8WWWEpN
Qh0UU9K5FR7Rt6ODs8GSWnWQW6JXusJktef8yPNYjt+8vSs2S5WwzmmtEB6KeglGQXcNuedcbrud
qc3xe6v0b2y0SbzKSz3RxmRxSxWnokB9StzknB1N4Aj+DuONLrhNniFqodyrIsBsYA7mI5f3WqTb
X8IEoDjCsyEJsdrEvFUA0mhqzcmNlwy8ljJGuQrIrCsD1D976/rZ2Y3CBrhaTZC1gpWCrRfmkFkS
BhkbTEVtB5c4yddytESMfy52dokh1Wi60SE8RIfqRI4qJBvDR+kP8KooiNecH7O35dvfQv99sx0q
OKwqMmWGp2NObw7vwfzHsbBbhN6aYJK1EAoNk57hAPXgL5GcxO2/QV3YoiC7+bXuAcgFwshFUQYx
2LhkHuojt/ohBb4KlGx33PjPWzGz7ZAPkLJBxM8Rjzpe3wfaw+otkCP61aFHVZ5Pab+XEm8/AHPj
oG8VtsrQogswZzYEYo5G2p6HuOJBUna7n1tDzIWTd6GuDyI2c0GBGOCtLxRusDqmRwvEb0qcKmas
QBrLQ+bu9ue2lpkbR5/XEr6Os0T3uL0nolX4lMcde2gpR8WFdtgr9y2+FygN0TAVTDCbFKX40Xcx
dlBh3hV3kIDBKH+wtYcqoPWODGCG8huwqaCOXt6GAbnrpckq+wABSM4Abo2ObrOPY2BThSwrltDT
teXenB5C0Lv0wx2wGFAxTgI5jCxoY72qSeWp2Us9BddDyO778W2kyCDAlgAnzCw9GSCuDKUCJHIU
IKjfmLfyHSYSKL1MwOsX7paUt9aYI6MphgnEs6Kjqjq5AmXMBzIEs5bZF6ACneH/L4+L1HBrjzkw
sq4WbVpoWJ2IWor6fTK/XP9+ux3QrQXmpEiDlg5SiRXRW2gB5xQSz/kGu2e6wjkM4gv+9244lMfp
pgsSBwkwoChVa/2rcvH2hzAHR1rMzJBU+W8eFX6Nf1EK3N7KDgtik1s4aI2ZDjcG0g377L6ABv11
nzf4+Sbqd3Wtz2WD4yoTSz/NnmT6Cka178Au5mV+CbJ+EyLhLkZ4HF6pcC+d2iz4bQBwYzpuJA18
k1iwkJ3meQ0qqbSq5qL2ooW3mj0rJief2o0SdPruv9dKj/LG4Ny0Dab+YLCeH81IsRsxRHUuPony
Yg1cpM/+bbcxx2Rv5qAIU0LgWWbQOzMaSXb5aN70lG60ehhfB3RhKJnw5CwnNTCeNUsGj9cbCYxX
fIs8HuKVd3YV5oJvei3JJvq96XxWdzt/6c76RfExmIw2ATC93NLW7v0qyxoUfRWwO7O1pjQSm17v
yF+PLkHFGzvtDebfcRe0D5lnHnhNn88SPTRcbCwyS9RXoPcHA0usKLSqcCFFZdeFZd5O5+qsBMid
I2smuAoMr3js/eKxtLPX5Ui+tE4VmAfeF9i97jc/h4nNojroHWTlDU/JDCucDnkagFOal1XtHuGN
FSYm982gVmJnIHuN59HS9bV2i2n4IqjNrbqmz6Xar95Ygq26kHxp0R9KEcArAyl1PjXWOFRQvgey
w+iPXSrVwUp0v5h6kI2Y+nguJkXyilJ1C5IGcWI8VkMYWkvxfD0K85bAhHlBm5MoTuAp8oQppXlx
xvaxHXpHWXkuwrPEhPvZWEcFfRcAiE3RkQaoSkx3bZfb+b+hSvjgi0w8X9VYWdIJa0Jj2RlX3QrN
79e/2m48+9+Nl1lYUlJD17rN4V6hrpym2YOEblAXfg46K7HjEcvtGwPZhUhEU0Su8TF4Kk01Ra2A
o5UpXzLtSyZ5QxVbTXzUlyIwca5URXZyzMzMUG0swInQ964QyXeh/GQkP5aJE8v3o5n8/nuYYJ7o
9byKDX7PPENjMQXcIrlpoJCwCj9SyR3CxWr7u6X5grpDYd5p1epc//j7idfmBzDhXZ+hzGB0+AEi
2POjAHW+M5S2fXpVC9x7es9tTUwoypIqiYCWMAdkaCox1xPkQYI8KsEYgacWEzlRL5V2gpohJ6Ts
Be6tNeaQFFKWS+FIcyK1ix2xHAY7Wcx/04rYWmEOCAhRZCFq8UbpG0yCi2carNcRoz1G8A9IO6g/
sInOxho7EUHCWZgEBccxPYy4f40DRdeh1AgSwm8F5DSKQxo0IrYut1FssOsjPJvnMntnyNSRfuC/
mN5imalzFTMuUoPfQGcltK8pYFfZA31zUv5O2td6w0V4wq/rrrpHq4ERone7zA0R52Kx5FqHoGeD
oRpICIDrDmaFufzIbV/BhAZqq+Euv8hB/tTcA+XNxb/tHle8zDQRMCyT/pKP4QPcrrW8EhQiRy+7
pQ/+2NHd5W61gXy5yf2C51z09H3a7o09xoUB/ojNRkFZkGrMYnrMKj3qX42DtbrtuePYo3/umjnG
l2OQZY/touMCk2qnETpnyhQr0xJrXDEuRqFLreZe39W9svnbtJSpmaZEEJM/ftIFRtVKouULMIYB
7XVPB9M0R3jBZKKXUKEKOlt05pE77wSHD2YZZ+qXqilMAUuNVOJK4eSoBaekvGeBAvXAkqFSMhgm
sq7jMKaE9vQgbeo0OaiNZ863o5+G2S4k3u8W6C/YvAQM3SzSFDQ+3qiszmQCpwxFn5dMqzkr2bsk
CNqsIjFwcWqfWN26fEDdjwiml8V6APg0dLCr+E4V4tkiY+c0ESBRmd6exE525WWyhkaObGOI7Ou+
snN9UEyiJJogJQRnCuMqZi4lat+YpjcAlI6R4vsaXzYrwEPCk0zdazDDlIZKCDi4FFC8ffy0NVhb
xG5aCJoqoU9lncMA8zSIbfwG817rQRNFVVOxNiLq7Gxwpo9jrEjQWR4WS23tytV8NFeeVAi1YBws
iL+Fd/WlPEIQhbIXcL7pHiD+g3XmzIvhmlSoyJie9hAf5MItoB2BAv0YdJ5xt7oASIFbIIxR9Urs
+BZUd2D36Dkp4I4jI6RKeF0h18TOMllZmMiVKCQRWOUx1iZkl36BMMg8OtfdZ8+NNYwO6dhRzC5h
Vz9ualUZgt528J/0oB0piwl9xZF/OHe7u6aNMeZw5guwuinSUC/H6BdQy9Y4YoJ9HP//Sc6HNTGO
irgTp9EowVE7ydIaaMdPX69/tp04BjkcCU9S6p8q+/5FU6yvEgN5mgjXiDCGD7Iqzs5QH2MC2QcT
zLcCz/5qig3gsRRK2vljQHFx/DFk3kqYbzVp6trKuUw8dQJXYv6b4Ea7/q0U6kLXVsJcK6q4jG07
gs0UAnanpp0waabM7X2RdzVo9YT1j0mES5uoq5M0iWYVi/ZaylMHPbKxds0qyhDPpBcxau7L3vw1
FOnvKhtOBTFvOgXzXfVig//Xj6UG86BxkYG8fXkqJeElW6D10LbVTVcRnzTDc5J2f0hJvusRFI6u
L3LvHOlUlgSKtqZkSixmbJqmUWtVcBB3rvmz/wKfcxPbBJWp+TV2eenmTrapS+ANo+pagKSz+UHa
xFMV6UXqC1ntZp1hielFIPiifxpD5wTDnfzngy1m93KMUgN5CltlJnsLQQU+0pxJfyqrOyNRrLTm
VrN2ogTQd6KI61M0dJSYPoYkqM8LsyGC0L1zhdzGfL5xjMHuS7Fa0gNk+ZL7+Ufr8/qi+1Y1E0g4
grk6ltAlFMqlJ4i4fl5/L7L7efohqJyX9l62Do1OQCQNZEDyJwVHUU4yMFUrCbixFU+ziwcBnAur
M0cAb44g3wWTZ4LBmDhYTUx6YTIyuRW+85xn78RvfgRhRp7y2szUkv4IHfyWLdBURIx8zmnYyUq2
CyXs5bWiIRi2kE1NTwIIuDCWkhwxReZqFgpARx0T64UnHHgr23uKfDBLX4qb5G9KiqSBcFDia2eq
D5QsaLOGjnJGc9US0erl98R2+ssfLDLXpwgoYZPVIRZ6SAIJbc7Epxxc8ZF3KvaO4XbXmOsg7xdV
yhb6RY2D0J4hySZoL5Ny6bG65MjZPro9bMTeGmNOYForcYqwAxcBde+bdrJXBwqyLaiRHTi2dl7v
H74gE19GIZWSJIIMYYPOi1//wlPnDphXKAHqeOzUfju6HIu8A8A8WKVsVTpTwUmHivb4PJ7+ikMb
TnSQoRX7z4BQe9GFzuGJqgqqtk96iKUQy5AJgjo0sajGW2fFgyUUVtlbXYkmm4G6BNjNBqereHu5
7zjvlum/b85EqEOmT2zeLBdZYGgguVFwOWW++QM9oDy21Z/NgQ6A6wd+drE3HIcArmqU6QSzYJ+i
KiQkmnFNoQSFLEZ4hainZMUCdDXRW0zs7tR48+DMT2Fh/Zkh+MgfBt97SXz4BUxMEJR1KMmQUNVA
6D1iPE6bHmhfkzZkoDPvlkeKP2uftcbnxqO9c7RdPRMdWmmUqyolINg5abjDlCAEf9Vqz197nztS
sbfP9L2E+pNEdImtQNW6MZg5iVNf+lm01tw6q5PRIVOK6VZRNXaHzpHBc475nH9CqbP3OtRVvFOw
13h/75ARFD1pdKyV7jQlI8Q4DLgf6eQYr9K/h0QAPxJArQa9RMW3ZtHGp+c0X4ZSQXxqParDogBv
Upyj88/wTnEx3ujxEYV753drkTlFcbcC+Al6Z38UemuCWmI6q87YEU6yxTPDPDynfkliacZhxWP7
pEzhQRG0Q9cVnESEY4ZtDZdrE5tdjL2SpD+ldCmN2lpaTg6wl6NuvhjbA9b7vgXoqIcoByRB1WSy
mzkYlYO+ggy+4lVB9kK6Cv0folKsBqi7PwY5kbStDO3gxA9NctdGzas8gh3m+r2x+47ZGmGuYGFs
5DYfsSLINQ2WMVcQgVcnHwTNoJCSOuCdNPGk9yvkN9qgiwQXQvBO3+tfRr1ZrbTqA0MpvuSt+FjU
jRcv5ADI9uvUay/yFD1Bel2x9aK8QyM00DVA1fQJjOqrX+WFV5jqg9GnN2DSOEdZ8QriId49vJey
qaZMkc0iFfNg4+RS5jHGt0EHg7Jq/H0UHNQ3dQhPW8ITZPoiUHVEJejkwW4f8UTe9j/txjizf5MQ
Tm0YgguLIk3z790PQMiOUmRFD9NZdk1MG7b3yk0fmA/Z/fSIoYbCqkGwRGkeUjuzcHEc8P/99Eju
r2/63kkhKmbowU1Ni17MVyHQf620Pk6Al5Asol5UYPSMmONZe5gunfquruioJuisZoGYiONa5RXu
CdOi13PiQn6scdLbDCVDaDTbf3Xg1gZjFlwK0r1qM6zrOtq+oqlIOhPbTCOs1nWChEt80h/nyhpu
c6d4IshOXqGzB7qYuLVztz7PvP727sfdGGainda3tQpJKQTVsrL65dSov9fqcn0Ddx/mm9Wx9KDi
3Eat1kArRvTrgwk+vToYoKr3dyifBwvgWmMePkVOzLRFb9ufIa7ndVJhA1X1pIfV0xQbTp3UQTco
jhQZAbCBFxHEh3goLRx/2ouG2yUzTjuqLWmEBqdpLEN7bDNrLpT/0ARzYCGPF0KAB+pY2fhjzr+0
Ag+zuvuW2y6CibZqlIgdNPto3jajzVM6bYmckdKdLg4wJo9cuN/uVwNXhQFwEvou7Ls4WSYFInwT
RIXc7k98D2ZXoErUe/GODohBTIMLTqbuzb6yiGag5Yv02EDk/XhpTXmcZk2JuhjgGE969SLKtVVB
HEWWZuRvK6palSUiM+YciP11vptltk5XV7NWJwWCY3flAVh+FzLsZ/kweBC5sAxwcsuX6xZ5Bpmd
rIwR1M0GBJKb9jWefpGC88Th/X0aZjbZoCiHA/Sg5tCr60MoAiFRcIeO6FZc2yrmkdp0Wp+D44hK
NM40sQaMnc5RUZbfyONOZe7GxY1jMA9UoUw0GaXNEHCu/iSdIHP8YhwS8EKKnvSjhqhV/sRLqfey
NYKcGvVs3SAiYb7hjIH6aMgNiDj3w5ekGPwpkWzTzO7lTj70hexcd4m96WUd+s2SqUPYVAQp68c9
E9p41VKSZ374pPkYUvK6M3o7kwe61RWlL4rElHgZzq6fmMhuTBVDSYbIfFa9rJMeE4UhZj/LezR1
/Dk0jrTd0UJSIffRBzkmDq+XxDPKLFQdJrkodBjNoIKcoSFfL5yRtM8W8NxSRfq8xv59Itip+rzv
h7kn3kTIOUsVW04VznZ9dkhqQlV0YKGhusa2bXUpVasomonXl6KdG4MtUVbk9Od1p9gB7NKHI4oj
SIPQHmZbXgbUHeO0WWEGREEQI3OMycIIgefljnAbHSfICYygLO/uOyi0At3xHZyPvDf77tfc/AYm
KBdgfp6mGL9hAKfXEL6aJo/2eKe7+PY+FlFnBqj7E2CCdEXRlMrbMunIGMCTXngaX8vHLMjgla1b
HIxnSnJZngViVzd8zqDd/US6/XbVQbSPOe2YS5o00OoTL8kOzbiccQ3ZUVK71/dzZ1QTC92YYaLm
Ik1iu5QEnoknhXTqnvqgOORB/sC7u3c3bWOIOdlh2WqZCff3SlG5ZGZ/JAs3H+F9M+Ygm/k0LVX9
tpjJpQrNKigX0JSghOTpBQR/zhAAs8X5hJ9fZaA2QoGDxmWga1iiYqFdkK3kGsFVANYViwTkW+ro
t42z2riub4QUB4ACmzhm9z7oxixbIOjRJiEx2C7fJv+WW/JKcVR0+C67x0oxqs8rb++Uj7BQWcFT
i1JGAcLx8ULQ1GTp9cQkb6ge2mxHawQjhhCQhPbxN87yaIrz8Tr/aIzZSyMM61yIYGw4YjQLkzPG
Qbms/mpT6pbqG+GEz53bjtpD10dSoPfzqV+nx5GijrFAD4Jog9oVukYW9ZziEAc9qO3MAzeH2NtB
zEkTjMNrJqRRmbdV3pkY1kkSKtTyNrvpQLoXDPMu1aOP7A7kfhcufdTncieAN+82Wa+RzLWfJSHW
3kZIopvshQLgKBC+fOEyIO0dx60t5qFFWUGi1ICt9BDdoNv6oN5Lt8IlwbFADfABs8y1xRNcoW7B
uo1qoOevocML5nDqVptEs5lGI5qFHLzZAKHUeXZaOzA5SFlQ5HKwiLdz8cpx1M/tJXzRjUW6yxuL
WZhGfSuVaLwcqdt05/ZmQVG1Pf+bCLo1xNwIejTrglIDNhVJ0PUBXKnWOJWUnaLtx7Uwt0FvYkyh
JzBB4UPxT02zcmdFTQdgYr//2v0aIzv3F//6F9w9BpsPyISVQoq1RM/wARtBBBJ+sBqFW3nfiyYo
vGM6AVFRBRzz4yapCxEwRArFSe1M57QkFMhcASUbySZf/4nEJf17rBviiYo01jAUCcx3H+2RbO7G
vAevCKTIg7grsVmkcbUkbux5XApb0aen619xZ6BXl3UM96mQa0fjj+X0a5d8DstqLXzs3UMzO5JD
dWRIYlFgIjDwx8rXHA1NLO0O4y6JBajpsXBSV3B4sfTzoxm/5I20XsTjAeLHHxePuv8YybVU+LoE
LensZlrwbl7sSLoXs4c+vM94AkF7HgTqFABYMVKPJxJzMkYFOgH6Ohue3GR4jkMXQvh9/evSv8Du
51sjg/75zyp/eRp1f+n4u7KLLHkMb8ui+jnkCgfJ+oYF/GQIo8gaBKP2JOemPNKiFY7aZZLb4TXb
Sv19vvaHph58I+sftCWCdJqw+gATHmJhdPIYDOtS/AB441Eqwpd4rjQnrVs3mlEhzIRD2AwHPa5r
S5PLh1Gbj2kSOVOB+YFxMk+hSNxe1ZzeHI6k1v4Atukv83zQgAPDMEgaqE3j9gbUeMngZE0IDDO0
nKv2nGQgb6u0+2XIgzkcvU4WvqtlOABjiZLkSAIxriQLamiDFVfysyHVPinEZ0kbXnIB3GVJ29y2
tWJBau6YNGFvh1nyIy+WGynVXaU37mexRydWTjmzC3veabx/YZauqprnJoUKauFjEAWdzdKW1dxp
MP2GH+8r9aPaNl4i8Op9O1VHgIE2ZpnLMBUiySgHmJ3sv9PXwMq46t0bF6BvBtfdde9AbI0xL6Q1
kaDCFUG9T+3NhzjMb8O55Wg67bSN6YKAb5JwICBsxpzyBGiqoR/T0tdexGODbsDgY9DZGb+pGJnP
wFG12tkvSPyeFwM8XLzRyb0Au7XOpIck1otiBQ8XKBISjFL9TtCvMgcIgGVfc1nglCV2PyfeYFB8
0Xe0A2txkVSlIhBWkk+tlDhSNtvXN2w3vmwssBdvrk4aUlBM9oYFOKsX+XdcCq/lkHCylV3n39hh
Ni3HDHcE8AMipU8pKQtf8psDn0hsd3c2ZpjdwVCvqsYzBHrznNigVLZT88ZU/FqqrdLgPsD2rREN
FQnQy37S2FPVvksB0wUXnG7TsoRc3NMJh/UW5AZ2KDjSC30WybJd8+ED+xv3bpu6zib7q7QqNMYC
hHuifzZ88Vz5VrpcYuA0kcTnYOxPx0Mmc4733ouTyhX8z4Lpj9oYLWvw52OWFCmnZL7K2ZRYctsf
0iI6xoQH/uEtkPFM0Qwlo2ggnRCmx0lBfb9NnCT7ct399w/Y+4IYt8yWWk9kSUFhhYx3cVw5IQb2
r5vgrYNxSbWsChRsEX/1oXLKEHILpDinvLC0H+bp3IQJomM0JJkwXxvhmpeob+JVnn+hAHwTkTC5
p+NFfAj+/prejTFhXtHyQs1EOL6ivWrRIRd9reGE+f2deTfBJLKV1kWLViEf6ZXBF6bivjLSy/Wd
2ffmdxPMEZKzqK7N0iz8In4clcSuwUNu3pvFal238/ae/pRbbfaGOTbtWGtR1MMFhtaqnQGMN52f
HyjyMXVqyVYHSz1kB/WwBoItfCV+iKY1qjfNTVdY2avqVc50w6tl7tYdDAK9XKKYwMqwaTuUdatB
gjit3yJygbLMUUSLXEabhuXy3J6pjvD177Dvo+8mWc6oKElNQUiz0g/P4LshnhSgjV+7gxMH0hM/
Ru6G54055kiogjmPdQQXGlQ9tacBFPbCQCxSGs4wy3ep1HKS6N1jsTHIHAuoIZM+B9M9OFaq50To
oDpsEttYBZ5H8TbvrUG6CcQKGfKxW3EAIWPjrifVlUDbn9njH9q8jl3hXvnO2Tt63j75MCGmAaAD
5nzYt1UzizWp+j4D8Hp2ukvuVU/QkoF8ieKiYLQE/9JZ3g0ycTMu5qzVEuQ+8cGAlhUkS6ziZFgt
GE5iV+aAnnZYG5BUbpZH85fNBzVTfM/aVGkssA17ehgd/Rm6xXblU7XewREfx2Ps/cQT5U6n3Oco
eIYWtBmCATe/JvJOyhsrw5XPzSIT0j4VEqkGF2mMT17nvdeYqxG0WuSZLShliPSdDPoKtE3rFyUu
/F7wyxjqDQ10Vdp2OU46aqSZjFLpFB6F3sgsslSHTFsfS4CSrb6M7tQyfYUy9RdBqmsnm/WLuhSN
Tch40ZPRX9rSdM2p9jSN/BTb9bav50CpuicpWm2xkaCUHT51Anmqe9ICqKqpVqfUP2UizY5RyeBc
WMVDuPReEVeBughPxYTGXRQ7QiEEU7HI9ii17pqav0xdeFS6mnjp3N/FQnsfDxCiaEcwy5fTYxKB
JgnQbfBjKYsVLXHv9HUPHLWhf1u0+hwtk2BlYRXdiFlp3ABWZYUiFFBbpGNjv9hDOz8tmtnbc6Il
z2ndCJYwNe4aQQUn00urn8JzXZaP4E2yV21IntplhiBVJhVeNtRBJPWPcdm4oKQBH0ux/tTE1QNB
p2WG8+K1pmBLYXXQh/pphACMXRX5GFQFEDpK1NxW6hwYTfG7mKvqtKbiQ5zmwVB3gSZGoAbv60Nr
qCd1asvLBO3yaGkA6YmXX63RoY0maoUlGqFhdUnxq1IiYJ2gZmslcQGyTgGzZqn8RWu05LiG64tR
tj/KVv9hJPiyTacL9qQb1hrnL2OtcLLA3Xq8oUEf0cS8loTS9cfDos5pndetRqt17aG9qyCwQzGz
LRWN4NjajeEbU8zVmQEWXfc1ZOeXvH6YUcwRSeqN4nLf1ZFq9WH163qc280JUBSXMS4JYRKViQOD
NEvpUIaap8zVKZmg0VEVthQFoqZzygG7K3uPOCz6eczlsMvmpPT16JKn4EjB/QsZslz6Y0II/fqq
dpMpQjNDkBsDbM18xUlpxRYNdw0EZCjoGB08Uvp93cT/cbm/22Dy9ak3ljI2VsOLT+Uhu0mOyz19
/QC4HwgQeL9ubf+mfTfG5O0jVBwXPUOZM9TXX3OXj1a6Fhelm0v/uqFdf9h8OeYWQgqaNCkkdDyS
KA+4/whGujHIb0ZObo7edVv7lY2NMcb5EhIPehhCSj0eMIo/2SuUDjtfA4Pa6/xK73dg0u2UIK0n
aClGTvTt+g/gLJZFOcmj2Y5mnpler+MVOdy22eMoD2AFTN3/zBCTmY2J1soaSqeevtwTaA3O9ejq
RW+pZsnx/F1H2cQPxpLeJqUKBg3U+NHBsEm73qik+TkIE8dPdiBpSCA2hpjcD+1JbJwOBbDekZ6h
yOJU/Z3qaDkwCaCGo7ulpRxwB3WHTznCxiRN2TY5i6DoixrHWBvpUXqW0vIwNOLXLK90q8lEWmLs
rLKeD1X28C+27z1Isn5iFlmHQiYOhdE/iXNhdVluk/luVAqOn+zuno5ZWnQy0IF6w8ZuVpgVoiiM
1QgG+HzyF7yTIswFV+J6+Bfr2ZhhDnkoS7G8mDBDMHqc15NlirUjJzdJ9XzdEA1Ln3ZsY4g54AuE
GuVVAs09Jm9aSIU2PriwkTgRcjtGqFHlGm9p+3f1u0mWAGVeZ72C5tXfsExOyBZuC4z0/JOgvHvL
bEwxZ02MokaQxRAS2jPgaIPpgADZuf4BeSaYUxaLVa5MU4Zxf1O0jCS/KUPeU2D/JG+WwRyrYVpM
aRRhgw6rNA/L78yfvoPaA8MxQ2mRyRI4mcDuOd4YpIveeHlTTEWiZKhDlCdgOXzjQKe5+akU5zCx
wJ6pNJu8TuAJangfKTeZcRf3HEmlXRMGhlgVVBTIJyGspKni1WxxLWuFfANI3SUcdb9uDE6w3b2n
NmaYD6a30TRKCczAmJvF6gNZFYvo+QnIQc7e7DrcxhRd8WZvlHwNa1OGqSn9rbZf2okTSnl/ny51
8/fXZJlrmepARAZKFLFu1eN/uCc0Jm0tgHh+lEPao2xP5XijY3o4u1w/lbxtZ+KnIogpZd0B/cx6
INJtn5V2OfLGn3aG9XDDQpIdM/QEBCMsAhDgA6WEgJbhpavpdSWxqiW8rKn0NU+Wm/8i7cu240S2
bX/oMkbQB6902UiZai1bemHYskRPAAERwNffifetcgpzxdk+bzXKVV5JdKuba04ukMvlbXw/JkYg
0FgbKD/bdhyDf8085kp0bvvisXKKa55FATW2qGVWX3akDdD5RRz9h8CGmgxpnQlgZJlaNy6NY+al
eaR5rVUfBvT7bNkaweervgqaoBc2F9dASKsWWoV2t7GLjuwlvatuMhAOHuqrBro7zG/znW1sglZX
L9+F1cWNsBWni1Qrznc9f7U7xdPiGpAh1c2i5i+C/HnUf57iM9GZXvgT2bEpneYpsbaNdhPhrlq/
1vbfoECcWY8QIy6Q71siNEy9T7i0MOESZ/0XjCl+Y/rQbESha6cDojIzTaWFKpO18PtTTBwpnN4O
VS5dqRp+aWKmd9TcjJwA1Nh4s1Y92IW5ZafZ4rnUIwWtE4hp7xLdn4EYGKl1QKTOwHfyP9BKXXsB
Li0utmp0lLRnE4EL62x/cA6QOj4p9mbDbXa9y/gJUM4Z4mFomORbvGWaM3Y55TCj3lhQBWuO0164
wrNbF8TdaPZuFiHn3/2ZwcXLRuCbwbIh7TDKH2qQMCSh48npdgggXrzZ01u7WaiooMAK7C2QnYub
lYHSU+tt3KzEQoUHPJXWEb1fUGFt5A2rdnQMAoOTDddridgeYirSKkMLW02t2O+U4hbckS9UJGHZ
yo2S+JatxRslIdRg9xn8W4se88D0IKqAQ+DRlyxCkezzB3HejD826+K7FuuXDCTv8eTDTqdqXiRE
72mDlG5lm7E3tN2jVVv3GQFT5ed21x5iqANjshmDOniuiPbRxY5KSTJLGYHqCFvMbUJIhXnxjkfH
9IAaoaueILh2zbau+crSQicYTChotAHrtbwMhFYy1ypYFZpzRAaduiVVX6eO7cVobmzjWoiK8b9/
j8z8Wy6CCF6SJscjCea08Hf7flu7cuWTgJP7bWZxv7NqcMyewm+BNm80xXXRg9AcNJRlpL1/vmdr
cRcgW3hIMGDlAHnw8YPUSdYdt/CSmBxKkaLxjGIj11t9Ei8sLA5FHXUGwlTIpxlqcQ+StlDUyrdi
4NrG6VtRkwCC98LQIl/J056g84sw4B80LziPbZdUHg/x3u/+I4wSo2CkHFhAjjKIQ+W6O8WhNrlb
bej1K0gBh5jhdxg8+bisumWIuBZzoVEHSeDkT/njQJhrRw+5DfgK+/H5Lq4WHWdWg/9nb9lRHDEk
J/QY3w6ZAwgd9KDC6sOZ17I4/pVo27zSv60tDg1g3AP4vuZD80Dv5iZutzda8NZIqMpXu3bT3a0f
0t/2FkeIxNE0CQX2RDiPFeSBEsQvMzdGfuCH+qW/Gu831nPVwV584eIsxYi2ACyZySXvphCkNVeK
p9/PFCRqYFxtk+mt9jEvV3ThHvRU50VaW/PZ/Q8BRwyNVih9zrru02kem/i7T0TTG4Rc1ARqZ+El
mCGUZsq6cpc/UcQQAMxcmff0AXozHnsoTptg+9UQAjMRsDYPSC3TFrW1nKYsIHPl7OlOnqf9eKsf
W1fstpdz9bxcmFqcl0lrAZLQ8Xw60BczzOgpHvjD5ydkNZK9MLE4IO1EM6gYg9BVG8bd0D2IYkJs
5Fv04GhbRf5VbwA2A7DiGA6aFgtvkBYWyRi2MZQjcjslCvXO8IlReZHZep9/FsoTeJn+CB4cbBLE
2zQHTc2PL9eYo34LMD1YhTT4tbgLSs4DoWsuS+tnEHyEKW1d2eXhkDuuwh4LIT2gSVEXSJ6Y8yYy
CG8k0iXmtUG/Tqy6qyaAOlHN0YxzLAq0X+Oz1KybcepcJnQXIvS+nmh+Ko7gZrnVox91WnlK9U1z
mrBSwErVpm5PuoANz7R5ZEOzA0TYq8bGTw0HjKHPuX12isSdHLRZ4ip06r1BoVyBLmle9IHs9HBI
f2pW4ybUuk014o2MBCR617vXpAY/RUS1gwoJ30b8jAQGQBJoJ1r3ogaLATfcdlLQCzYGt5SQxyYT
d0Vm6GHvVGCQrwu4s2o4j1Z0RcYi0OPhVNqjl0FBiVk9+Cyg7s6rm7q0fNtKvSbW/EQbXg0K4he7
PkgwhQtmnvoe5BEj9JYcFcFSXnpca++oNd2bk3UTTYnXiWhuNqOZrN6Jke4cK/KB6HDR8/5ZD8Nt
L4azNZVXmawCPUp8ffiS8eGIKtdT2RjXTYq6eJ++GHW3M9D2lmYcVuMQmnb+gIDULbFXeY4RHzv1
yuybllxRlrm0qoOYpz5o39y4kQcmsdVShhjzOsR257agymlbzXd0/RBV3wsn2xMozpYG4HBonKSN
9MkwnWWMsUT2yjJyMLvJr+1nlt1n2eipgj2XxNlH9bQTXQLW0nstI27B4j3lT6CMdcGkHNIk9tHZ
8iy9uk7slLttkz1xO/G4ogasLr+WSVS5kk1ezOHI4wSok3gXiWpjgno1jrm4GMvQTximZpcAltEq
/lJhvrMU/ZmWW9DCtSAawqS/L+Dito+kRQUgQRVUv7GCAc6nfsAkjQPZ8uRJC1loZ25y99+zGtsf
IveFRx+blJVkfmJAElO7WS/DGmhw9/PH5dcTv3hbPkTqiyxSGYy0JgBhoTckgzx26fsAlGjq/kdy
Uy8C55Q+zhEaDoKvQbepcePNus2ar/3wKxaxWUXxXAEAD13t2ptVoYCEH8C+XnrD3azNkUA3KNga
HVrJGy5tGvMM00XeYCukFlMBfOUM4gGH4UmHlOk2P+OKp/hgZrGNimx1M5rrzu0Qvad4dQHtu477
6sTbbCMTWvGxH0wtfKxZ933kjKitaNK80kt6tiL7v6/YwgSY4i2UAVSTLG6cVWgVYMW4CUIpk72E
Vo03tYrfx9oWuczK3f5gaXHnqkGCDTvWkLiO7VErRciSc4NX5fPzv1aP+mBmcf6ptLMshhheWFLr
izTsR56C0M3me8JZfq55edUaWeMOjJ+IloQdWGf8asyeqV2Hn/+UlfAFvwRoehRqAS1blj5KbvMO
MMRqN3bXXDya5p7zo+CY2JNbQ8FbphahbeVkWUsnpEJlb58pqm5T3lzbMa49RFhejPy/JxPAU3bx
aYsARo/6mHYNmpiR3aSeLuv7Xm5RtK/QAX00sjiaUEjMgFRCpV+ERekp7vgC7nnF1e/tEwlx/bwM
CCa4Mm8rjF49qajOgiWQYJpuma8D5ya0QgDuLrR3LX5PqtRvtS0AxvpBxQgZGj7zuNUS5AhNEQK+
JTyR/5EP4F5nnX6pU+QQI6yPZD/1z58fyNXn5MLi4mrAsQOuk+C7kOh9tQQpPQlVleBzI+uL9/uz
Fi//0EmFpSaOBklO0Ed2OyewtE3umA0rS8iiPdPuxYBVhTXIE19BsH+ubpygBALCG1OX+OCwbFzp
bp379U1DWwgVfPRewIv90ccMmaJlpgbkxZxDiltmQnBKuNW4n8eZNUA0p2bjgV7dtAuLi6vNRow+
KPN7Ntb8LqVWINCJ/nzLNr9qXu0Lz5lnLFPUls2yXfG94Y0nsNU+p7+kw9LexWjx7nODq7t38U2L
mz3aY5NoKlZxIF+Z3rh2/5psrdtajDerO/y7VQt/k4Etuk/pr60SoMrh6JH5AJ/OBALjqxSo4qf+
wEJ9q5KytWGLW2YVJiQzMqglluVDYmA8tRv8v1k+iFGCoA1F9SWaD3zwvRpjPGYXs/7Gwdht47xW
ndyAKUNGDtv+RygJwtZ/7CzCj5aQbhI5oDcWqx7iEQIgpAQMVNF2XcP7oIuU71Rqvqyg342hsTKV
V/1QIPOksSdM/SUS5XsBmj7oJ9QeQ+tJTvaRQHIcjVtwF9nsMGBkz80s86Go6HdbRrlLjcHXgVWZ
Wsga1JOGNMtp54Zf/pRZ9JFQciWsGhM6NTlp9dh5LebW9xN3XkdFe1IKiHAmZNeZk713UmcXj4bn
mKOz0zq0u8dDEzsvqHFDK6O9a8tXZTQDS04h6chektgjCvyJ2X5Vo/psi1J6xYCLDjYNJS7varU/
1Lm5b3R+VNJmJ5z8jdJpZ9M4NB3nZ1bnh2Q0voJwejfpynPbEt8u4i/KdJePuT/KyrMGVmFCtQY9
pPSQZh911nql0704dv/VYvlRKNCZaLviwBlKD11yznL1JBtncCfyLYrRTyeoViuD29kgGcGUGRgy
jk2Hmj9GX9s4DgDBcS273OsxuDStztk7VOzsKvJtvT4WKfOikrkmJkSQvnI3L8tDFHEosbHCTVBb
SavEK/MejJHTz7qTqttM1WOi66cI+yhjFlBrvMtJZXms7fesodTLi2HXK9l1XDk+y+xzCuYyxXkX
XfnWdL3tgiK28gai957TOq03AUWJikIcsIg8AAZfIEXtAlOpDsBx+EnZQeU62UHwOzD19NXO8p0Q
tQuS0DtoqDzUVhq7YEd0IXqKxa3fSS29Tpb7zkr2vXhlTRegEB6kbX5TU2PfWOqPsWW+ahbHFAqq
Gkp16JP3t3zsHyqt/GlGfAd1b6/nxHHNNi/DgpqgUuFgRI6VXLgjZ/Al7IRIYTdM6T5K+jsToHGF
MuDl1Wzjbq9nTheXbuFhYqEX1FaAy4SczymCggyQ6eJWgB4d4hwT7pL0Cy1lrhKPV6yy9jXXQ9o6
V6re34pK8q14evU5Q00MJ1hDFXMJiwPEu6kwBoAiXLYvVL95gghgkJ/iNxG76XSe5bLzcMtBbBld
vKGkSFEFAF/0rk7uwanqWsaGV10r5oMKmv5SLYAnX7IUWxlpS+jIwAWhyVRBbsSEpq6bff+fltfn
bfvjLb2wt3B5/TDhrbFhrwHJWOpax34Xv1C/oh5p/QxzJrG/FcbOf+VnJhcOsOA8yobZZCEdDE0c
C5Z4CfCaxRbCVl3NvMEKBDShZQLHvrAkkjQDnQ6wvA74EQ8GNDFLL9XPGH+Irm0wvczYbOYnxzHy
QEKbbkQT89/+x3fO0jRA6lBKl9VUK9ZZIUtESJUp/CjDva0wnw9NTjKVvg1Ris+97+rH0pl5BUhR
0OksLigaoGxAsw06eUXLXDEKv6lL3XMKZceIg2eUDUFuqd90Wu4/t2yuFY7B0OhY+Fh8J2R5sBQX
gRrvSCe4DogAqboj6+3Aqg2U9qSXyrOlR9ylJsakkJJlSuv2mBTPy71ixaMrjAnDMMV13qcBWMX8
tjdB/vmkKIe6vDabvcPN3ThlIOi8GVrHHcd9l4x+zcCb0eDbtBaEJcW7TiJ3SKznSTN2Kj7VZFFo
mdRXjcod8jARDzpeJuI8luWejCfSYXSFDZ45DhBE2TEWB126r5jxlkXM72wVIBvD7YsWP/8lLQ6U
1yr+/rPWtD5FRVrmL0nHZ7HOIyYngYtIBwzm0AejfFF0/PvqoYuf9fy7tFBMwEQ5G4WLIWk3iSO3
g/9UyhIeCYXSQgRdbHzTIPVZ5gw/9XtKy69S3kwKC+b/AgvrdoY4aJrqElvgvRF7xHEHG5SoFFBg
Rb4JqZ7wLnnUUHaiJGgT1zfIEYA8SQIC5S1wS6IoH1+bKkcPQbhDkV0lHbumhfBYr0D9F3pcBNlC
rR14/zNvoI2X3PTafVeouzh+MVLzqurhjMos0BPT0/o7O/4hSbfnpLg3kuKk1NVZa0lIouuoFVe8
wKIPqHE3zpXlgC20KmN/jFJERCA+MYDAAYtG5abNfdPfpRIsijbyMGvggTGyXdETd4RMX2thoIoP
Vyz7MTRXeXbXQ+tD7/Mrh91ZKATrgxU0g+amFTRZFYa5b3yCsI8FH/ay0zyGWr+dPY3da5r9EBMU
4hjGsOAb8ym6L8tbyO24Y/1oCphr3jLsTguujKoe35y4OOnyrKiYp1DezVIN5IgRqkjH/YVAo5rg
DjdexNi+poNfWmfDllelZh1LWfgVwGdVk1z1gt0rih1UOLtKwV3U8E/mVB8B+j/o5WslcLZMHOvx
0SlFoDmDz3DyKy1yE4xpjv1Lyoa7qqVBAs7TnBZu1kBQptkXWFhhY56y5e4ElEw7EM/ixjFmGHgE
/zCPuM+p4gs1OzJ+lkWNc8PeCSl+MP2Nti0OnQbQsOrLnhy7/meBtZZT7ml4Lzo5uiDqQVdC3ecR
eDtTULjrwtVS7s9wwsio7ge7vqa97sVNe03b4qjKDjHxfJbpnmhFQJg8SuW1bcSV1K0gj1KsCd5d
47ouogPCabcCcTII2zxSdw+2lrlGq4HCe6exuLiZ1GI85D0Ja+jbHBvenSME6VdTkb3Y4Ei9joa8
DEbLUnciHYa96oyIVuOQFSJzWZLuaed0PgpqjxRik37T8+JEKcgQ9ap8UwW9oS06Z3kynM0Mdeeq
u5kkNYOmb8EgztUrs0+E26fFThU46WUJKj6z2ydm9Q5dOl8pyh6oeBWdjjSWbgn6MK/Lmiu4z8gV
KgZ+YpIH+mgRx6Nx1pzJYH6PCUYOy9qQ+zrXMRAxMrkvtTKpPb3AAVCc8n1yMu4PRu1bKfWhHfuu
KWDoykqoc8WPFUvuGf7H0VZ6NyqaQG3qQ9rWnZtG6Y2tNiF18muIuvjFUAaJ6H+UMTt2DpvctHd0
P+sZpNMT9qIr07mlzUNMipu8aECSl+rG90TR0X3KzS+jyPdjBPk2ae+YUxhuTNpb7KDpazEoDpwu
e6MivlHK7FB309fZq0Q5Q6eg8dKK3mii/dH32g/aQ+RbZF3QjMMZw7I/Na34otHoMdWMED7ypouB
VsaQ+Ribj9VegkVsF0EiCY042yN28TNmRRB1fD+peijJFBjIGTrVPscE775em26W4dhCsTuFPgUb
j3EJRrwMb6jDfYwGenSGVE0NNEylfpj/Er3BjegHHywHr9yoTNzY6Kk3h5M+5njYIgtPjXZDe+Uu
K9KXtsq/6lnkVVn61rfG3hxwp0FZ440t1r9Sudu0aFuM3QPn3Y8oBbwKUPybMh10IJeng9p3vUsa
sktiZ5fxyi/b7EWpEflXZkvdVI2CltDc43GLHl6076rhkZg9vFitISmA4QkPDcrruPUgQi37JCgT
J1RM52TEWe4qVXUzVeRMOv4jy4xdLvmtaptfOTqpPIp2VMnmKSL94KhKaGWpeY2/PN/HebcXfQ4G
/rp9b4bG9sB4MrhAe8aeLnQZTBED0EBYHb6PnQ09xxB+lSlhU2o/pIA00GRP+PlRiecdxaWubx6r
VgeXA4uUkLAqu0Y2LEDRYttuMkRvhQK+WJB+xLZ6iKRV+U2KCn7uGGc9zvMrcNmfuw6lsWl8NPLU
9vSSv1RDcS8r42SA2MiVvCKPOUnQimbgLokJDfgI1iSZZHvbwTiYMpgUjqtjri4QPCpO1oRjS1Mv
hoA2QpGvo6IPrjEYnkLkfTTgPggHf4jsYHyJarxFE7J13fZUKGbxbggztJ45ZnYZtx6g53Wgzqvu
NCgYPCjxFExKKzyO9oo30enu/0CYVHLGLBTc6smN6izoO+oPMj3JHDWF5t6JgKfSlUT4dVb5vI19
jPd873J2QrhrYv9BtdEn/pAYYaOVTVAMGDuWNtK6xu+rCr1nlCM+D9NWkhdQ9IO2BGz9GmiDFkFa
a3S9hasHyKMBfqiWvlpTscXdulYcB/aP2DYQyxA6WdIq6jUR2lBD2dh0jQTI2zqcgyP0juud8Irv
6c95ch3bigrXFlB1pXo3oyTAFAYgIPTRFtXCycFj1taoyzdK5OXEuY4Zf8yMYqMXvJK+fDCzyJjy
KEqoM5vJuEDuC5pKPrh21ocQnNvYsTW4/wdbiwQmckBMrw/o6SkVv5EcdKO0fom66VU4KIBqffKi
qLnhpqkInV58LR3roa21oDX172XfHodkOicsusOkYaDXwEd8fqDW6rMfft4iHW7wQGulgaWgRTBz
/6BE+5aEjR3ECAjCIhCWt6VCt7X6cxZ0kWnQFLKGdIJJ3nSuUJ5HjQai/o7MZCOd2jC0RNWZtDZy
MZMI9on02gKaE8gNJIa61M1J0LWSMC6lCki3ZkEfcdnYUckY1bYO0G5lNLcaKU6DWp+HSX6xeX8s
K/rQZs3tqCU/kjG5b+L0ZqzIUVWm3O05QjnL2NJ0XkldP/ygZYVVrydwKM4/SG+ep4EdJ7WpXK1W
gRRpQp1oW+WcLYOL5FVzapZ3CYCi3BLHgjgMcJ7yro/121xGj1UEearPz+7qY3Gx5PNjeXGOBoV3
TTvBYDdlj1acPncFfeCGGnxuZiUpx0KaszCKPkP2F8cVE0GKAh0mO6wxs+d2qFkhqXDg7vsiNFAQ
rnlxU8b5jdyUF1r/wH8tL88vl8xKIsguh1aLQuEEaF8L9slN0NiqU/n9gb9GLy/WEZHNRKYEZtB+
covybZg2ntu1itjlEv768wsL6UxTkFnz0XhHRcznAEYeWhOk0sk++gH1B3Orab3uwy6+aXEYk4aM
AIdh06wTe+qPM6i28lkzw4mFJwLi0x/jASGo9/lZ2dqxxZHsusZM0x4fOiryenSq6yk2dqz9C/Ti
h/Wcf8bFehIQBRiQE8TXNYVXZ+BZym0vh8Qm+FuRZkr/869adxIXq7nwl6M9yMRqYG88zuyvIgGz
s3D1XfQ6U7grvna/YXB+nBZ1tw8fuHCadmczFQAmO2x9jKs8a1/mwZ95djUqvXaTnGOtMP7B3B9O
EM0oi8034IBUZDg0mHt4m/nHda9BLqB61oT+6xZ11Rqe6oPZxcuCulHGI4rTAmWi0xgXx8yos9Og
gBGho2e1s3ZONx1HGfmOsM4F8EDjQA/gfdo5OfnesPJGmMNBs9OgyhNPsZLvus52uf4XulnAwP/e
/+XwdanXCVXmlxadJYq6DMajTrP6bwti44mHkxU676oF4axtirZ56T85CUvYcdl1GJWc/aqGppNt
7PO02gvCvAKA0MiyvUYzNu7watQwSxZo0HIESfvi7CFBtyi0JEHqgFJcr7FHKJV8Q6x9rkft9fNz
vv7y/ja1OHesqOuhne9VHPc3k5bObAsoRHxuZP32QvEM3Vw6U3AuXovCgDJUK/BBplsc4n0WQ3uL
gvpJBEnla3swtG1hGVZDgQuLi/ei5IaDDi++i4yd5korOdcDf8nTEiWeYTiOw5bY37qHQcUchXOU
af9UHS66DFq8+MaxTO5BHn2lCHrdG04w2WhiGjrU5vRDPBLw+wDfrafGXlG6758v9OrB+f0blnQS
Bat1Peb4DXX6pRxGlCxG1EMHXzjJxoO8eikuLC3SQLXVy2mKYKnPq9dBGrgZ6E4X0nhII+O+q6bE
je2tcbvVw3phdBFQppC5aMoYRnldA740PRIj3cAFrIZaNhCkFKG0iTv40a/Vdikdx0H/YwQNR18Y
YyBBEI7UXnvU8L/4XQogcUIJepWk2yLpWL8nkBIAUF8DmaC5iBkqdEfGvEc7Unoj9Gsxl7mjz5Xt
Gq7q6cG4b7eaW6sremFw/vMLN17hgPDeRj9WQOvTdSRAZ1lnbsmYrcYkFELjWDoHsz2Lw6LpWYvy
JMAqTa8cGXq8pKy+VmBY/fz0r7H+GFiiuZ0LcJ1FF96sV9N4mMxCAToYFGS+6oYYEbDHa7YbReB4
kzcFpQ9fCgXgyXAfslOx1eBevYAoWVg2FJBsyGR+XM9IQnKp4BqeHZqcmOyeWK+j0CtBKFhkT59/
7nqEeWFs8cbxohXo06N6lOVd7Mm2lC7OVeuLXGn8znCeyoxD+3y47wGlcXMhmKcPsyZmhlJxGUcY
n+irN9tOoHKiGd2GE1s7WigazqdYpQ4krz4uRZ0UYNBq0c1rOFSYcy2pfZGgtL2xCL+6gkv3PA+b
m9DTsnXzj4lwc0qcXqIYPHBmBDVRz8D83tpZ9ASE9s8xhj6fyW7Mog7NZrhKAICZK2xXua38SHTF
xmsMcp9UjoBlpPIdw3h7S2om+iKA9mXQZBRq8kZs6Gu0CiquDAA8Zyiepghwnq5t0EdogMYekD80
OA/g1rVPKfJ7rSm9KTOCMdbqo8ot8AfZNfEr0o4umKjNXZplT3ml7PMGQs2GBVkLMsuAzcAMLQn6
uju0BSjd2w6de6oEvWYFvCmPGgWfFBWo18c/MtF8rYv4CPzNTSadYx+rmhub9IhR3ZNVFt90pXxg
dXRMVIpatHNbWc1j3qi3JtXDkVbvihzv00Tc6qjehlGJSMo0/DyL7lSNPHVO+5xXKeiehzgoSPc9
nbp9lhi2mzfZHrNLfkuLxx4zFYyRo13GX8BfeDIdQFR658GoOEGL0wY0P1funNgQLuZqDwA2vmt5
+7ZxCOYH5I8zgOECqGYRk/wx752bTpyxAqg0NINnZU/BvR5EMwm0EvBqAkO2YW++xn/YQziDCScb
/YYl+Blzkk7Da4APyAtRj7NFtsPMSfVDeN27Ecqf6hdIo/ifW11zuRpkZiDapVlQS11cKPSHcmXs
8ZHOiGJzV0HXo6ZnvcgqhDQOdFPRidTyTgk/N7vGewQe8H/tLmsAZiJVbD1cIhj3n7RYv0/sGpqx
zoQW9OAyhgL9xK0nRs2vykR9riSPG79g9csBd4Rw6jwcvoyHlYg0U83GmRFMoDxYoUcbNm+4Ks4A
Fa80AymY8qzeYhorC7IvmzJNa486SAT+Nb+IkbVsamXWTXCS4YBkMKnd1PLBB3rPn21Im0NpoTtB
f3sL4bIWiiBYhmIllFUQjSyCgQ589XGZ4AHVDUzI5k0K8N9wp43Tt8JG43YkzgN6qCHV6ufP13tN
Og2kEL8tL6KCTuPg+hxw0gxWvDRNmbrMiaRX2uSm1tHZy9KbNurRbZgeq2l6xgDGC36NS1W192pU
2TCHBQl0YhVBUk5R0KCXjZ4yEHl9bGKqrQ46Eo0b7mZ1k2a6B/RtIfemLXKmUYMTJDY2SU5NkHcQ
8kqGb1RCmKJAI+jzBVpzbSDQsYGeBywHHE0fXRtm4GgZxRjdpPKLTAHJ6NmGhdUTf2FhsQNVJBhN
HFhglnZi4ImNMFzl9RTSPazDTiCZgmp0pG6YXb/rYF7Aq6YhBl6CbxvJedKUPaY6bA6tG/5kVVnn
IXYDd7wD9lvcuYk3QZPhH6o0fnQc++7ztf3//ARDhQoA1NjQYvq4uKqMFDtF3hRqxDyKoodWMzBd
ysTCthq9QenRJ0Fxe25IVlV2Y0uxkQKsZnLQYfznFyyzqKkRZZQlNgBfmDNGKWYHlNdR+rMQ9jYx
yuotN+boxbYc01oiEBMBirRKxS1H8aUovjkZ8kNAgiP5OFQ6/iWGyoCK2Vhjbc1/XRhdvGiN3qJp
Zxo0tHIX+OBA3SMIob6+M0JMRm27rtXLeWFvsadTBQhP3w3Iqpg1T/bWAFtX8aPOleOYcGXjFG9Y
W9aKmFYPlZrCXeRK74siP1Q5iKRAkO5k2gYBzGrTBTQ6/2zfMrXB9TTyGHAHqHGQY3mW340A9S8P
TP5PAFvea2572mqr/HK4f0QfFzbn3b1I2kSlFGpZgPxdjHXgmDcOO9nTtaQ0yEzugbUYnQ5XsTaU
xVYPKoS3MHmvIgdf5qZ57EQ26K+dX2R+mAvcyVki7W+mJ5A2/TazePlSpwDIsbXwAoEiGqDSW6oX
e6dWN75m9YzMIrwUJGjkDy6BtoUqdJkgqCH5+MWBSpMP0THf7IbXtiSHjes2+4M/NuzC2GLDihpQ
ywYVqVndhActcPoQZcN0HqTuQy2MrrYJkFY91IXFhYdKikkxeaY7IaBoMnoBHNj//JtW1w+eFrM5
M6vYMrtLkWurJscdy4xXrXtlkennsQGQotz/rww5i7nXlLWp3mgwpKiqZ0ObSiVgtwUXUVxvsaSt
Ltrvb3IWZQo7E7VeSbxSPSXAnCRfzIjc/+++ZnESjEIHDGjEsWMacP8gKb3SVPmTp2blUqfYqrus
FUG1WdiJADuMqusiJpqahjez5FrIOtRbI9OzumjHmiJg9NhI568isN/WFk6FKRVcmYKdmpLv1nhE
RorSeI5YcIsDbn2ffhtaeBPKbNHbDT5rUDqMDBRewbdi73UTv6PJRR0n64VhyF+nzmIQ/gP6s6HK
xnqtPqgXEet8xS6ecVJTlXUjwcmGgDfmhCIO2vzuxE26g9IYgugpC2wGnAB0VLca16uYENBzIMgz
cIeB6PlovCo7GwSz5pxSEVQauZfU+8aLAxA0zFK7SgKlhtgDZRpeeC/vw8+vwXqQd2F+cQ9sjfMR
EGSgnuXkNuCW5PX7EPOwAK9SdQUSDYysAJGS1W5dbYUHq8k7Qi04GQIo2bJghMSVJlOHGl2ZJ4/2
AJ0a8FmqafPw+TeuhvCOg5QVGav6B6lYkfSgKUy1dFfpP+Mmx8CWdAvjqjBM1+dlvnGY1j/qt7XF
5VM0w4KSWws6T2IjJ9c9zh9VXmy8+qsFagAzMHsKmiwHFbflsUlaXUI1KYTOhWscZxZkSBmG//Ag
b5U81h6wS3OLK2JXuZZW0JzCVh3UIXEtS/oD4YdYAXOTuZnor93IS3OL97IAcJsyilM5qG7/Pnrl
2fAMODXvMLd+ZyalrkEJ0B19qAptUiSufuwseGtg8AIVv8WzJg1L7aUqnRAaju3/Je27miS3lWZ/
ESPozSttm+kxPX5eGLuzsyRB782v/xKjo7PdaN6Gjm7oQXpQTDXAQqFQlZWJGa1xj37r3mjkFyBS
u7DgPXOUlawEwqZ/22PrOouuxKJV0KwE2sVUoaUdD6a7DO4/HtFeSxrQH0OVDutD6YzZ31rWhdGk
JeGpzn+FLahkZgzcVVLiWyAb5HF3rh2JU2vMkSiETi/VOUSKt0s2C/BsoIlyMaUxQbyYjnVlXxhw
IA7u4esHf/X9CB1qpF8SHtIXE6z1jAs5zjqcRQj8jGWQe+G22+ENb7fAsnPHydYPJchXJHBwSTqm
2c4PJSr8UzGFeLSrH9nWeFOdzM2DbA8Z3sUbgtjjUb2sfkZFUTUo8uGRyD5ZQZ4EHfgmSQIhFfcY
Munttk7ex1mLXEymNpvr27n6GU+sMZ9xrjupMzu8VVX9trW+qsnTMp6qB/0bbIKugFcMPSoTg15s
1y81+1ISpST0u8qEoJYJqqMyqIwbOYP+TXvXJW/X17R6/yGC4hBAYA5jZcxJKNIwNeZCMCGNXmyV
m2X/F7egdEi4gNa1+TVVMSTUqlAV0zFZde4eRDS7Any9SGsLYfL0WsTobC3tQZ//pI1RDmxyeZ9q
5k2sG++W1gEuON4v7YJpGpL/Rn8ptgvAX+tkfB7MDO91+QbUzd6/2ZCTH8lE+qaCuNEC3gOIYs3e
8GvZiPdaQDbyJn3kKUmvuu+JKWbvK0klmOE2Kei6kzzFTO+tWryvxC61oQr6wlkYfZ9cuJahIs+D
zKp2MVA35XiqD3VtgRhGxtyFCAEcY9lUunVHyvAeWPhf7aQc+wz8XQNfV3M1xp9Yp3nuSY4JSG+h
G7OCQs9hcFGnBy2AF7rKgQajeAaImpdYriXOAHj8d7mMszURBt9btbJ8xcB4YpW4BMkdZ0vXuj2n
NhhfMaDXFUkjTmtpCU9RR8fVkgS4lexTrssbtG02rTk8E+hW6XkUAPPBw5muCXXjSP1ZJeNCodqm
SdSBMNaqkgA912On9Y6WRGg/Aluoki0KxIAz48KR+gMm/7dLjAkCqQ66SQbVHAoaANxaBP9zRoBS
rTCcDsIzyUnotHpdS45Zxm/gL/4qSu14ffd4H4gJp5qZAP0+4VZsjeQzhJy0GPNUrdYP2J/dYe6j
PregXQB2B18imGIgn2EsYpL0BxgFOEnvar725zOwnFiTgIEPpcZadDQpbFEsfEzH346p+S5o8l2H
KX9onzV2MiU/rm/ievw+scw8n3Ix1fU416kWiBlA3gQSTUagOEPAF2haRTWcOJvKvJXk2iwnCdxY
fp7Zoyd6ilvdJeAiFJxhA43VTx35aOlWNSbunKIGVMUmB14ytXoJn6yXxpmTOCJlsSinGnhvBDA+
NE+p1dnSEnA2lS7kSqhUmWBVQ6RG6ToYmQN1l8uH3MsD8+Z7vLo9/CsVj9NDzILSZqVEQzUVaNPY
iuyhQZto0avSzppme31lvN1jAtYigsIgHrAwMSl8kUS2kGSbZOYGRs7ZVpmwNKhD1rXAxvjqw+Qi
wEAhF0S3vW9+gjgiQydc2wocdp3VzMkEUgoeakkWS5CPebYBIInI9KNlgoDjUj5BA9EpB4xiqpiK
1fp8L7Qqp3i7nmEDYkc1G9CYZQm71bzMUqWEeEVjRJtGiB5Lrb2JNTECXYv6Zg7qb8xo7gqphANh
StQVxXm2Efj+DcqQYv1kwE4gk8g+h4UkrE15tOKgsZZAqsbeHZvwd5MQ0wEQ5T0qiX/dk1Yj3olB
xpMUvZiWrMdg1DIOyUO+iKAXUqv7FiR9qWEAIxrFKJCCWiO23H9hGbg4MOkZIv5hI4AgqWCfpx9a
V2VHlJH1z4aF9pHU/yB5fgee0RvMItxlSjdxLvzV++TENBMXgPOKjHFKkwCoxizNXAsD2nlsl6DP
ub7G1bCOcja0BA3oIlzgOrQBzWOtQhUlvtHBMAyJp2O+hdLw7h+k5SvRDj19xFQDGieUKfc8pLZC
A6be3gS7vRcG06/WGfbzr8mR/S4YF5dXSVmRQQXyFpUFAAlkCw8PJjEDaWY5kwE8EqTRbknZHlU1
M8BtkL+UuVFSlgdf6vqnehEx0BjNH4kBTpvSmt5m8OWWUfi70rJXXUxey0lO3EUCgkwLbbFTx3sp
ix5aediYmrVTrDAQTcG3ohRQhdolSf2BCcEncyCSb+a55SghZbwh+m0nZpwnv3wZALFIjG4hNFBq
O/apM88YPiZNTkmwi+38I3tSAxCSuMqr+VU7Aviw5bveDW1MKOyKW8wd32Kg/KN+5XjRZcpPQc7g
lZRpRLxApJExVmQljaE2OwhID7P+mCgmEDvysmtD9QCAxKa05sc2HkY3LvT//W15Zp4NyYMRY6wU
r/b/vC1pbkLrc7QSwPOq1f02MJYEeB/2nY3DYxRWjag2uHAU09Zxi4bzI2czL+9OuhoDYhDAWakX
0K5CbkC2BQ3Z4C/sT+s0WkAr1KqfPtXb0h834PcYOInlSnn83CoTZ9ssLuQRKtSBArXBoPTIFhmJ
BzRpGtSqJ3y17gxem/yufI183qWyUs+BcSB+qDYLlG7YULsUUje1KZWjqMFyC8qRwxNSBqev3XJr
bvjNwsv4em6Pia9VuSwgigJ1/Fz9CLsb0Dzbk3lfEh66ZPVTnqyLCUGoNnaEGAkQoWP1zYU1GXtD
5Z2+VZ8E9RHKOZImXehRtBbklPMFzFpqmIH3u61yd6xFV57FnRnOm7JtMdILDhG5il/bypztQi9v
ZzkMkqne6qKxue7ANOc6T2rp5gI2KgNTY12g9sJmgpZqgsGVFBwXQ5ptE1kLLNRfut7co5LOuSs5
5tiiLvAlYl9pmCOqtNnGILnQxts8MW1BG5yl5DFVru/1fxf3fZ+ePAsweJ+IBaQBMLUMaYMExdSI
W5SniQW7gbTJjPomJJIviGYx9i/Nco7TgOn3yY82OUSyAsFDEkIBCEXliNyxqJU8AKJ7GvBVEpB3
KOEyd7MxVRjCLLq/ynNQGvhPeW68g/C2e90/Via/YEvHyC4atCjxG8yDvJw1jbQ1iuKNq7yhWCI+
56mt5ODrwuCVK2I6fIP5RPV43ezaWTy1yqyQqFMbq6j4gXhzH49LMGWJm4PF47qVldrj2eJYJlOQ
BaplnVY5khyo6siO7mg/p324NbweETT0QWjqynbqtz/xcuVu7ZrraLouqkh8TOwuE3BE1D3/ml6d
g3F29F29i7zooADuvY2PitccSs5raO08oJqLIqtORV3ZyjjE3QcBwyEQ7xL6B0noQTSiW/973wYD
GydGGIfJNKMxowlEt5NqPVXhuB2k9FdsaDuxi15zoieeIYm/w4ncK1F5jyLFoUc7d5TCB87Hvcxg
z38I40NqW5REm7BaVK+qxKY0DdO+2gOjEd4tnrzh1RbXYhveWZivoh9UYzPmudKStAB5ni814UsI
cYcIbcGuAkpuNp2aP3N4WWfE+v7YUxjoSdgmcbJQwVcZ/BtbEQzv0KgfXNA3/QN+97UDeWqMqSgB
sabM4GYAf35d7OeOzLaaJeAUaXmEcjxD9KuexOwEKZteWiDwUBfZLQoht+dy+d3O+dN196BuyMZt
pG14tykaOkIsSJbkSpT3CzDyevF7gOJHZVr3WnjTYCwl+sjFhZeyrR32U3v0bJ6sywRss0lAiOer
h8kVvUq/izwQRGkepJt8YXyPuA3btZ08tciElyhJ1cGqcUugfgQtO2CGMByvtc/X93EtOzu1wqSi
VRtBOa/vUWqs7qxIcWTRj1UBVD9c1pW184zQAKAb3qNUDO18Bw1IgbTKBM5ua0ObUskudZaAvn+h
sMO99xSeNcYPRU2pCkuhDOFFJgZKHL4kKKCXIOLUUsUhyviYC+VjkmePhZJ/RVb0KqTQOWlM0e1q
SbZrOQvq3AimhvhWp9wpY+doTfQbM9uflWb+1NrcLyNjP2SRK5Fs9sECXaFSrBw7Xf1hkA4yLubj
FAvB9e+1mjycbiN11BNHbMwqVqqBqkPs1F36XRv+TxGBu4lr982pKdbno7ZTQWGG9g6o4Npmi8aI
zVkNzwTj5KnYhJpIKD9he1QaV/1BS4oJoOjbuvWsh9ntnOyDx8+yerJQHAF2BiTXCgvRAT2yEi0K
uJm1YvxcEvEpDOcHTSeco7WanoDm/G877FOZDHIUYiwLL/XPrnfIU34rxK76Yu5A1IIB5WhrPcTH
BCyHTtpt+RcaZ5kGc+B65CcyJEYt0Kai6NK9TZhOFsmP61+Q3sIXcfhkjcw5I+aslQKo1f1s222T
neFpgewi4+K8c1aQ0Ggvn9hh3N7Um3yYBoySqjp6ypSgTdEPeBM9kXh+NAo1dQdNep4nJLNtIoIT
L3opwsqRF+OmyBo3C+Of1xe+7rl/Pi5zODIxGsNcx0WXd2BBlBIUibXP6yZWCtF00ZjTB6gFLzy2
ACJZY0og6Egr7qNHfhUgzEeVDCpvKYaEfB7wYvWtcGqOSf2aMdUFocSSOjH2oukpETCarAvuuCxe
N/wECsPoG1BMvxD1BymDhhC7B+f09UWv7+ufNTNpH8hou8WskH+2EOPC/LCjzDyF6hUlxrN9ZTt7
YaGKkQWqCX/slXeDimEJFhjjljT+kU/d24JwLoXzE4E+diJaD+C6tjtNfp5ky5lS4WuU462aqfeZ
UblQ7TZcKM3kXjVJO/AdvgBp6wBXqdr1LG2TWvaEJuXNBazlqkBQYiQR6u2SxHYGDHQoTDAQ0Bck
ZX4Zj0sDcit9193FoA/W9S144LZ4vPLhQKtB5cQyky9YKnSsW5W+XTVro47veipi2IJHM7Oa3Z1Y
oes/ueQ0UdCtHmy+vj4Ckj1GtkqQJ0iwKKbAroGMnRNfVr3uxCDj+mVJFD03kQYJiQpSuNuu4TWV
eBYYv9bDCDSwHZY0OqJTxIHsET93OrsH8b8rutBn25gVJ1ngfCy2XKO205Ki7Wn6IKqyteG3oLwn
xdv187ruiqg8gXoHEihsOVHKQfEIdJPpd1b0VRDwviqV4kZiRBxkgiDbryMenmo9LoLF4G+bTOwF
5EFf5Bk245u/UknIiGyk3T+rQq+W/QGZ/K81ussnzpgLyPuSHuJLRCFJ0GbV5NdmAkCjnKf3o5EC
G9BA8W/C5KE8qoqdSQpECZP+ES2kxK1zUOgnpHsRZ7TTCzmBvtC0TYR0Z4HAMpJL9GxHc3ZUC9fV
kCsxCP4TjvOtXtInK2AObQRZS8Qp+IElTejb6o6iUEZdANGa2zn6NS6F0/BO1HqiqojodeEGA1cK
4/AY1M2bRkOQxftW3Vn7b4ajGu/bbPMPamqr75g/1lhXj8dM75pURiEfoiuYKKdqLJRt3wJTqzNb
tvxrmB06T8svcK+eshPTTJ41L8AD4b0DFr76pUvvsvluiXkCYOt384kRJs+aulIbig6FXho+9MyG
xLlpWx7IZntXctp70I6CVal0rx9u3tKYrEsi0lQJGShRjMh8m6PE7yLySRTBu25mNTaeLI45z1oC
uS8887GDTXwoFP0tTVRupZfnIcwxVuLaaBQT/qgeTKi/eHHr0btTn2xpA44Eu9PfIBcJmjEuhFam
23SRJCsYCNAlVcegDHMUiiptiGH0aaABYkPHIWYZVcpuU5aOcVQCyhuSVi6kx11xEz0aoOLq98kj
T/N5/WMawBOAYAFjGcwGaGk7gpQWBacxfZzym3F8jUxeYrJqA20lWtVWwXDKOIyolHJjmNARxOhn
aYBuMz+WuxjsxzbU6jTN7n4sFITKVe9djXAndlc8qMaYEoqFB5CXb7p971u7LuCBO7+LgBdf8sQO
s4clZoK0yYKd7tN86Hdx7Oqe9Qh9Yug20BedtGs2A+3rH6Kg8+Kj8AJ9lt+dUzmhJx+MbcU5oKtO
ffJ7mMgu1EMVtSFiT9ObjmY+gYjYmSAOEPOuEN6HZTKySZ6FOKuRltdWuZ+gSAD6lcXOavPueihY
7Y0aJytiMrFliqCzoSHQYcbebx/MnexlLuRzY9fCIQ0heeOgpH+HplP/ymPnXe2NGsCcozmqAlHL
Yt1R32vqEGfVH9IFZMxS9FjE7ZteEqdPlBtoaBww7Lnvc0A3RGi46qAQHrVNlpWcc/T9Arn0s//+
EHZIvIpFRRd7lSqKzx74nDf6u+pCVTxIDpGXO7VbvYiKjSqJm0KF20KzCs3k29FP7yFSulUP8848
du/CTePGh843g+VeuDHeIWfM+Vr02rn4nRhPliWgpVQMvJ7nRgvJ+iJNBwgN+VQX3Ngv+2FjOPl2
CrLU5h2/1VxT11A/xFTtJelP2OeVXjeaCdGe34tygJJyU+RuE1r2CFqm/31pClAH4BiCzjpGsJlQ
1lZRFmo97gsKoh9vawdn/YaW2nTU53nNpJXjhQkBSmWkgBXMuhj0VmpJ0hNQBqtWBY1gSENXxFnG
B86aaCrCfK4zM0wWIQzNRIwSV8BfgwH/n+ANIOfAJmOAuUzCUNe5ZxBBHKwxgcpguLQ36ii56K28
c5azcq+e2WCiXw0VoihuIMAq7or7+TkGZ6dqi355IwSUTAG6FhyDK9gbeANFT8hQGwbU6XxRUJDG
ayYC/jyvu2c5AplTYkD5KvesCP0itf4kmW6TdLpLrcm5bnvNQ3RNAxuABJZemD83rYp5J2QLRGNI
+kESEMQhQypBLH3dysoJQz0UQ71g6ABlBNti7KIwFgiwfhiZ+pKqzpGjH7F1T+rnDroS102tLujE
FBPo66xpw1jGoERZfUJOXbDuJ/3xuom11aBuRunuTDT02M81jqSQ2wFNG7EMZEGCGpgvZ9JOjgAd
tXg4wpUklvo7zNEAhRbq+QdaIj2FrAwqI3K32K3ZBZD24FyOK1nOmQnG31spHFPUxwBWkG7G6LVr
NtFi2CgbtNZNq0MFLv03J+x0Ucy1j3e21BQR6iKFHjV22KferBrHse1vSqI7lpVuWxF9aDAzFkDd
UZqD6isEStbNhpmz+LUn0NnqGYfRx1ZeRIKvWVW5cViq9G6BdHwpqMd8EmwrBYC9FMzbIk7fh6y4
TZrlXiW6mw7FfsrKl+uutVaQxq/B7C2QVLp5wdJTQfJQmGTangv0oJn32RvV6rb8zBe8KnNHjI/f
8lHl9AuzAfzUKpPnKkToQ9WE1aoDI1J1TFCtLUxoSFSb6+tbPTony2O8WV1UQ0UqhKvWBPlH3j70
VXafpbGbCAKURpScg21Yq+mc7Sfj2+YiKLU60uNzQLWgdZe92rmGU25Lt9fAZM3N9dbuwtOtZFyb
tEjm1RbuRItIdNR4uf170JhXzlwLdYaOOXsTY6m4ERnPFRSilqGR4HUCyTGIP9pG+zNOOu/6J/sO
zhfOgauBDsCCd+H7AJ0UqtI0jauhzuAcJqSsFAKFjlTq7mRgGBQ9OTZirbiNIFlOKMwHWYv3fQqk
2gT5Rxu5zuMwCKmdz/k9GkXNVqsF3mj8aoSkyMdv5oOLyc4BaC7oitYAeWePevmjVDhlrtXDcfL3
mW0GTiNaigg+u0THdBTtSqsgrvJLVTgCiLx1MFlAXsdxUieYwO2HZ2DH7bTM/8VlD/6vv3eK5RhS
JQFEuzJWAs6zG0MsH6fWAMCO8ELq6hkA3x+dTDWBKGaSCjGZq1GVcAYmpO/Gpg6EwlXtkQ78BGnF
8c8V4jcT/bI/1pjssyCQca0VHHEiYFixD6UPUyhvrbLed4bqRmoUaEMDAblqvLdE6B0RbYvSYm1H
Zgmlx/rVHAsFka4obVXrBFuoS8HWiIQBjDB7SDOwBAtRymNjuwz0KEzRujbNzRULLcjze30YoYOj
zxBmVSsHOK9iW4EvwA5dwIShFhSDs51SdxUB70lwGRGpYWBbsGGapl5Iqce9kFOSvjSQH9TGBklf
QI3Gubt4YCxzeanfZbuascd8nt5Ii3gUOhKMAK9i3i10Bogita1X9sAnlcIXaSvPQOu1aaWPrrcg
nlagTd+6BHK2QjfeR1PtDobqSVP+lpTcAa6L4838PvoaOAlveh63MvTASKA3qatXjSvOspcW3UaI
i33W9O9WKNqm0u9lyGAtc4wxFfVmEONbcMhCIFnxp67n3Vo0pJyFXPqbMGOBlBxUHxhaP/9NKLaZ
4OvDN4I+6Dh72ZMA7qXIA5V7/Hu+D33jYfCaW3i8lzzySKYurmjGNnNjxtYM0a4iS4PCOHb1a9+E
9li8t3nmJbyZy0syYGqL9t9FA1Ry+A9mnYlqjEYI2POcAbGuOrhIkPA5tOgFkGVph5/VLUVacp3y
4sXFGGYSHhGjkJFlYNqBbAFACYaNFAiBuuHzYV4EdcYQ8yWVpoyaArlNAI+2iz73oirzr1/Q9E9c
OMvJJjIfjAy9nvRWAonnTPYL6ymcJjuEtuF1K6sueWKFiVdS1KCzbYYkUBfyLmkjpplAEWGkjjbm
t5o6++g28cBdq66IwhmoHSm3yLf26snRLCBiOpMQX2nM66Mx9s9yLW3USN4SjO2RRBk596OyvpV/
DDL+SDr033ulTqGC2AaaEbpyWvjSkN+GyegLpfWhdj0e5dqOVMl93ZA7S+lfIGu0FSJll7fk1ayH
bTmobyDyf6p70CCO2YYoaOq1gi8Jhd/mmju3y4vYAM2raX4Tln5moTs3xqhkC7oA+XATo4hN0ztR
On9VucQRlVlfIuaMgBI11QvejbbWypbI2NMlKYDW/Jlov+b06bqvrIZUSjT6lw22zIhxbTOWa2xj
UkZ2iR5Ebv2e0/c+4l1mFy9Xerq+CUvgIfJF6hcqc6GhhkyPMVRs/W4z+jHoF7jhgn73iyN2YodJ
AUMoxcZDtKRAhItOdi+5xB9+Gp4BUNKCRMLnFTHWL2kTFzR6O7it2SohIYXZQFQNBn9TUvjMrb+Q
KSCFigC22nBhUKuH20I2AFA/MgOWGG8clQiEAzoJ4m2j2DjHohP/svzISwNlYx0XCLw/FBAs8fR9
cdA4+fXlrDj9in+ss2x5YliXtYaBgqCR3E62+2M0uMSd7GkPsUb3VvLCfXkT3U8/qiNkuQ+8r3vp
RJII+THaupI0yqR0fgkNJLSavEdkkwRQVM9EeRmGYmMJQOKUVenUQ/qK2bS3IjS868dk5SufW2Yi
d5wruZbJuBxG5y+K6PgOfR6HYn/7V83lWLt04nNrTASPrQiqLBKSisZdfMGGPOFDs/mkpBpg13/g
+tRloDk3x5yZfBKVWS7gU6Mzue2t7kib6ENwMlvZyW6267742ObLy/bcJPOC6hoJMdfCl4xiCPPl
5Bhr8eP1XeSYYOH1c57hdQUcFi7b0Kn1ya0z3jTUJcRBOVuGwjyfojSZNOg4EUQ12Ymd4jF0P9Mt
2VTPvOGElVfIuSkmOYe4WDJM0kyCsoISazQVhad22TNwF8BXWA6IzPZ1Pd1U7fCgdNV7Oatg9k/q
h14yAKnVxv6mITyxTu76mVvYWAh401UtDgxh17fQH0ApUspA059Ov2L9bYjQo8JYxV7WJhtkgZx0
6rJbx2w/dYGTrGNBQQE0nUhKjcfZi8E9IxwFIKpmf74hdrxTeaMxF69lxh4Tf3ShgtDQhIOi2YO7
uGA1jG0VU5MTeDmEp+vue3kz0+8NyQnQBuDRaTFbO2v5XNbzQIKkudFk057wvAFcAaKV1+2sxHRq
yAKz+TdpGlu21olkDAuQTejgmcF8S8uX0a7aJDtUTjfRTnUV1H0x04y31WzYlmLzCnGX+Krvbf3z
C5jgai1WWXYLfsHoJLfxFppCTrojdxFgcVujsVMLj+3EmdD4hTCEF2GSTdj2u0lz+O3M9VD456cw
kbdViqoD9oQE8qFzm20b+OHWhPHBk5x32eVTV69GKdxodC7CxNw285kttZqGRMAbbrKeSwgvguaU
84HX764TE8wpIV2oEeh5gn3MbV8qP/ZTp/H6G9muHPAnOdfd6TI/gTedGGOPiLR0qtFjPUmbeGOk
H/J2CsCY4WSC5WlExJtdcK+b/H8sUFdUquUr6WxnrFDzWO0UwOxbb/QArt+Y22Q7eaHdAHZBOJ35
75h+nmHSFf6xxgTitFuGqJAnEkw1JOw1xZ2htaypoF2ZIfTsLFoxOPpsfHTD+Iv0wlaVu4/QyHYg
2XH6Kff7ttxUo3Qoi2EX5tqPqk52Wojpb0Pam8vsZHWJ8CI1+5lE91qq/WqFzmlmy53j+Gch6y/L
UHHqmaux5mRJjBOK8tiY5dwlgSwld2KmbGcC0g9BegyL9sj5WJfv+fPtY7zREhddK4yWBO0CpYs6
MzZNqTly1WzlZHSqpf8SQJEN2Lma23kzjR7HPl3Ltc/HOOhSTyKJpDYNohcZxI20hGF5w07+/Kuo
xkURrB9wlPzBJAOBKnbWpC2JWU8lyZDLTRAXSb0y3qXPn5ktBNWuAar/i1cW4lhkp04SEO6N4aik
gRi/hcJXJfHO+EoxCN+QnjWg6C3zgh9HMa1cAYUAXvug9pTw5sl7l1CG/9bNjppTp052KF/N2zj4
Nx/vxDCTqYpplpttquLVf9d70MVB00a77d8Gj1L5Ja62vW5v9TY4McdkqaQtTLHMsiTIIESJEmPW
AEwa/8/P/LPNZGcRim4WQIJYYE1h0EYpRGdcQ+JxWq+e8D8rUZlEFXJKtSHG2DhBnOxofMoSvN7a
oG05L0SeHSY4ZmEy1Ao0CwKzaBxitnZcFY45dttOfbz+bdaTPwVtdszqQhCNHYGo01EFIBZuTmlQ
rdypmh3k7FyoTHll7Uapz7+sLzvQNFM5sclkKiZUH0K0glEFxTMQogwaaPYNhzKkyW7pI0Pq97zW
4SUejrHJpCRSbaSk0lCVj0uMw0AbCJ2AD1zjgMMl2+g+RQvk4RthGNQ/r2/xuvv/2WHmtHWhMlaZ
WMFpam2rECOI4+o2NDXOAVi/v092lTlmETieyrhGOKFNKHAW3hXfzZVvoF+FTsvMSxhW74A/Blms
+Cg2YgvibwLSFzOg8St2tSPIUDCGMQRZIPLeDaunAqprFAUP8A57+kB1opqQh0YjJ6AgueYOnZwt
khSQoCsOeIJAhJ7E/4KfgHrOiVnmMIqaMFiNaaAcBZoi3Ul2k01HbnVcPdku9CwOPdLlyC1jj0kj
9FiYDFCR0BMZHaen9oBRmvSjuh9uxqANYhe6JTcTJgSTrYqmgeRETnknuPk+PJLUhp6hL2yX5/En
j/CGus/FjX+yDUzGYcyY0IoEDbeVgLcyGHeSClqUhepMYeVOKnFMQXabvHGun571h9WJXSbTgDKC
OYS5SV+nNWo3v/vbAp0hfIGH5JB8E37Lbv44BOqNePMvhhKYj8GEqp5IVlkV9OOLH32GdKPAEFUT
cxbJ21smOJmjOWn5t5Ug3LVBAtUW6R9QM6wH+5O9ZEJR0rZhAsQDrYhNeHlnbvJgHSuv3nZBcchA
s339261GvhNzTETC3BL4RS0c2BAUs1JjbM3wGaKsHCvf3fUrnslW38dECfGg/z6gUPdzy0Nzn+6K
n2lpd3vd1cD4WYOujfqGHKQgwj/yKhr081z+AOD9wCUCd2RHdPJeIKQT4KKNEtkjlMB18/N5N8n+
9e1c8RJLgREVjQyMK1500CHQ2i5FkwS6JjqKVDjWJO4UgpG0WPJzS9+FIurJJcfqykcEIZIi0b49
5hEM5bw6lGRkABHtiOJcCGCY9YYurWuNPKTG2u11ZoYJL8tYJlpYw1fK3NPB4hV53SbRcDejTbmP
HpXt9b1ct0engsHoA/QkC1EHo34okA6FQIhY/K62qre8qk/JE9RXXhOXm32sXF0WII1/W2Nd1DIn
Y0osZDxqIDWu+RDLruYjmD+iPrwf30h9S+UR+d1YoJsvffPMMpOy9qlU5c0SpoGe/Q5TYo+idRww
kGRbc+9XZHCySnGg+2X3wivk8g5GhxZWF1kWuiKzvVQfUbU8KokGJtsWxd9G0mwlekfd+aa2pn1U
gCVQDm1JFsBUjZFZM0ntFOMc0bC4oiWAB6N2BqG2c0sLdGG2iRTtCqXHuFC9q43BU83YrSCLSUAY
QeS3qk7vJf2nlPceqAWOgmIcukl7HESQM8O5m0X1VCNx4+oQmsSW5898SJ3QKNylbR1BUxyAPQLN
jO8AmQ7kafKJPgZhX2Mq6UGZh1+J9Gvpqt+RCanDDBAZC1PgS+eqOeakAegawswr+pt8LHZLhGl3
q3QxI2/P2kbonwqCWYl6AHpT9ULZssultEdQgyXp/Dpax960bMx0tNPkESM9FtVXMYdeZj3GbeoU
nWanXW1PmL8NI8OTzSHoyLQFzGIrxJBKgipwFr800l07fhSVYgtC+yOXIV47FXaYjtw5uMuQJYOh
B/k+iFEBxGbpigWll61JMeNvyDdIn6IN7VdIr4LXoemmy/biKM6IDi3/LNB86TxanptmAkopZUm2
SDA9vYVB7NROeuhs3Z5eaCmN15VZSR/OrTFxpUKdywL3RvwNfNCd/CPfdE/VdnHTXYiSRbTFMONh
fJo+0keZ22e8jJ0wjkOP4Ik5i4tRsbCDKyKkx0Es9ZablctrN3ejTQdeOOFs9XueWKJh4KSGP8nj
aMozLA29XWxlb54csXTyZx0kXvEPY7ccyK5+7w6JO3B1dukHu/igMgjJDYykAeDFbLGUEl2eMZcd
WMJ0G4rm3WLqgxcKguINPWBGeejPaYMav2I+6Wm/r6QCo7+zsE0kHo/f6udWRUwQKRgrgEQEk0nN
nVxWHaRYA2GjB4uL9ubtPH3P9Bsbyc4D0t1WKEKHoBv3n/m6eJfRFkpeIphbLUjWoYDLJKutWOh5
1bVFEGaW00MqbJAANSsXByonvE++do5ObTGfvGjqZIZweQTPjjaa6NJnO/C+GhABIs5tz8MdrgDb
pLOrhHkIlb2a1FoMRREIObe2YLYgVA7BS2UNdq28gmvAbkXFnQY8S8Q4mFvJFmQQ5Ye7Tkw8jCiA
uPvDbKZgibP9BEV7m3MGVmqiZ7+PCSxqncZyIkdpkG1pFo1/Y6gX6ocHXhfx8itjI0AKbIDsFOIq
LFhBAjfsXHVomA3tQzK+TvQbV4tN+qfrK7pEeiowpCKDBioCkyQsTCELe6NEBTfDJ9Z/A310b/4q
D6Zihxt12/oiHgnkIQJfUeJCx7vehz+ygLurl6f77DewYIU2NvAclTTa9zBshE5MyAkFVVoSoYmY
uJkzC5HLWfdlNDu3ySQtmAAy1SbEukFI6E7bCgmGWzvlF8Byi2l/azIeerd86pzURX30I8eUqmzP
+/yuw35wszfeFjCO3/RSa4QZwCkjyR6kfNpF4eCnRQjWjvwNlIY2xMXemrp4NBITn0f1onFyzEzh
VXh4v4NxcCEqwV5eZ3RbROf/WPuy5khxbetfRAQgxlemJNOZ6XmqF8JV5WISIEYJfv23cJ97K40J
c86531N3hyN6p4S0tYe116rvIBEIUi3MLJZgRnXpLd1tDnvPrnvh2ueBH7T4IbnzlY9akxttiBLI
Z3BXwiRph5lglOpQ5OlftKAI+NWWhMFX8D2ZOQP/Wlx4NbthqrBrWByCaFf71u0cJyOO/K3sbLfz
ZYh68TC/3ooTvuZWn80u3g3JbHuetjArguFYBtBsQOKhhluTlysBwafVLRJwSbNiTA5U6a5oAnNq
HUOBXFqkut/fn5Vi5+fVLBLvup1qRKswU6O8n4YsUH6yoHaLk+lPqBhZYXoNzdvcKd0tgNrGgVnC
RQxV9CKeF9hOYTFmblZvsZZsbOESLMIYLWJbhwWlRuPLuBmTt9jc6E6uOF5VR6ZNMOtmQbxgOY8b
dxGEV0yS4K0q6S4vzcyhmUFdXZ+snQGpa8+Y9NwZa2MvN/YZRCqD0w6Io7V8vDGS6s6sozOrtNQp
iuEJgnGVp1QJZop5m0JZud0XPJmJ1rdKpGsxAcbmTIAQUB/9wiJTDnXC8tGIkWfGoRkiAnS5fRAu
iKd2kS9FW1n0VygHFNRQkyAGeHgx6rg4aA2KA4kt6zM9voCjbt1oT076wbriobJh6+ujC5JtWwa6
ApTR9hdpA1pqBrfMMd11Ut85GJf1qlxx4I0dhJ3h9xdo5RR/sjX//SKajmyWjD2IZgBiBm+S9tDT
l+8NrEB+cMAwUwnIiAzR1+XL3hXaIKYGgSJ3TQcYGJBnaPsxACP0bsu1fdThl04cVKHKLJ02T3Au
fJsgeQsBU8MOrLqjbmdaT3Ks3PSWDqkwy3AA2UalTKGSYyRR7MZG5H2/2JXdxFpnmXhLh+zEMiie
BpGjcI/L1OvRW8GGEWCm8f3/ZmPxbCidLncgDQKfgia5GSr1+uYAy9egBJ/Mwrg8gPuYVFhOwWaj
zhheiXno+x+yMPXH31HFv0TX/wbvyXyLFh8QaSpoFEBUBj3PZeHPoiDsHmUV3qgjqNPmOoj1FQls
6ZU1uQnKMGMZGVdam90jGf3dzjuM33oiYgTU0ZB/Sk0L3TLNqq/iTEfdoi78fjTPpOoTR+2LkyDd
uWQcoO3U6wg5EaYf1LL+hVmN48SqG6ktNi7zSgsQXNoo/wKRjZoVqCI+3zCWpbTQ5MgKzAQgsNFv
UVYBBjbx5PsZoMlm/pitt2ml/A2jOGoILwhRcBM+G53iElzEJUgW7ebQeaqbz2RKvmrsJ5c52dX2
l1t5qwxZ17FADO8Dl7RYpdD7qARzOPJ/jhJDSp/yqN+Bh+4/nj+DkKU8Z5wA84KFfelNGt0uASVI
qn8R45ReesDMDMDa8CYbozqrS8IxhJwErjOQdZ/3sLVLEB8MCXhTZWnHSxOlPUu5h4DdVll/BaqJ
RV1YWsRKfS1HZgFJJrwtiARNN7a9OakTQJFVmlvamBZDeglG8i18xOoSQSoNcgITYoBLKB9pG8PE
rFYUgNPUJeBMYah7b8Ty6zZs8BDMCiRfWHyh3tBOI4p7O2LVtzQX1Txz7U+l/uM/9ovQqFVtYGZs
sLQucTOlPfUTz9tiZzexq5CflVb631tYe8pgwiCwgaOHUeDPJwI0ORmUMAobhMT/MOn+MwA8q6xt
3eAVFwxTwMogPcS3WYIV5IlMwmJqhAv8MsqA5dxXGkAKmDFJ1Pvvl7Vm6rJAuri6rKkFRJpRN9Qy
pPYRaQObDA9NTG9TXf6dGtWGvZUuFmqFICeFGA1KaF84cxQGpsYC5ZWPiixqOfvUIYHh5j+Sa/NO
fW184RfM6XbWXYrw5ya73apqrPrki1+wbFJgKk8URolfoO6Mg3KcvfFcmK32oIlHaXa7O7F2CS4N
LvZYEJsaUwMywGSQ7uEiVYeW+XtUyPFGQjS7iuUDemlokcDnCe9tqPyku16oLrofjhYlocgPIhoc
grvXJ+1GzLO1NPL5UljQNAbTAyyamkC4Q2DmMY7S/6OVOfK6iFNtu2laycQXS0n1powUsju2b/Rb
JPFbi5n/fmFG1qYKjXAsxjbCucvZRc6U9BvfaC2+v/xGiwguNyYM1zOspVNvJnRvCkyDK5go6+oN
gMXqzQaLAFSRQVoNYsXPq4Hke98WPeBorGmh4N3YspPS9JCM8i21u3dT3cKFrsYdyoXFxUtG5MrA
EBos/gN4V5xKOIBYgWIHFfLa4c5/jtWAL7kwuEjLpriNzVGGQW03T3sCRrzXgm1m7NVrNU9VQ9Ha
1L4IeQHHFdWpVCJNykMRx/dtXzloRDhUt1wrsVyplzdqvKsn8cLi4pBM0yCPhCH5t8R0nOrGyWjl
GqTbeJ1XsPTzBv5d2eKMTAWFCORc99J2vHbR+G7vzGfpDM4wIKPLILs3Xn9Bcn5vvQx3deLYmTOc
UP+urrcKRqu34uKHLI6O0hZiYhi+3NXZIZXOSYpXvG1cHNaNnV1J0j6teHFkKskuVI1iZ4fMDlQA
qHm/mUFtnJclpBbt5xxyanORrdX3bW64GuWQrxO67KBDPWBWXmlOmhr3u2SSr9PGfFGj+EnvQAgL
IhpeIBTr89GPux5zpcOu6jepu+cX58tD8Xe7l1zvADR3VTkW+O63M/9hDoTR5Eq78rD9+K3VmOZZ
R3CiKShoIKf87IdyJeGp2UM5hACFO3kYyr6qIX/TA9QWISkK5xc/dq0XjG6g5KkQpw+3RuTWTtfM
YQnua123lOXYPWhLiEQlke5yi4Rp6+iYAnIMI7uSSb2RN6x53UtTi5srWFSgP8pR+UxfenVw5fIX
se+76BgZNPw+dFtzEqqCbAtVIkimL6EddqLpvTKgFsChkphgXrWpf9W2unFhVr26itAdQyewAUjO
5++XKXJXjBQpbOX3vtYGBB04dd/5VRHE7kcHbsvi1wYXoI8XFhd7WE/pCJ7AUgqGoNsXh38GZLXg
35iPXd1CG0zUoDCDLszH2i9efBM07SShNApa+iHnBa4dCqxs6srWLnLO0wkzL//V5SOKaqHuis7t
FxYVPtSFXFQx+GDAFDiepxClVEdxOdCNW4nECvwHgxoXttTPH88QJdVEUs5Jyz+shBg5+eAtgorK
JkfSmm8lwFDpKOLYWN/ipJRaBABVYha7otBcsJlV2WaXbv69S8d1aWJxNHpwa0pTUtmBFFq7eeAs
d3tUAGI0yNAK3jqIW9YWrgvqsQlwLuDvMyjAWv2twPTJwZzneD1r8kp3C0i4/rlQblBmehBENotw
empRfbZnrtBxV+7FHjyenjj8wxgjbQ5frX4uqJPOaskEb85idWWBBn7VGFHASohWdW5L/pu4HdBH
glkrpOZfAIO2GOnUZ8IMQPT7JBtpAXH5+Ilnhv+9J1z1UReGlhDttJdypa0HsMobUeWZfQmCFTTv
6vjI8jZIZdUfWvokJdpzVUXQQwOrRaIG2riFy7DW3D+ARii8gQkUtLCL8KJtoI8E8hM8/cwSP21G
xiAqusBGpyocBNub7eC3hIG0U1ILTzFrzMRIhuZKlIJxo2QAdLAMUjYU0CRNkrs9b4bBifOJvKEt
yrxpaue5sA7uiqmgrSlj1VHT1Li1Cp34mmqzV6vGH7Qmmxy7kF8EFCZlNfYKQVu3H6JrdVJ7v+v0
1hGxMcuLh0VfHVsx3pW53DpZGp+llCFFTUsoGCk9irFoPGsjcDb1L0Gy575PADUDt7cEcjJMgAmV
Xk8VBx+E/DArlqtmdTcW8kOFmKeslLs4txBXcuVqkiyAK42T3YMqbNRHqGXwJshaMGnU5p2SF36t
jmfeiyuJQ8Oh5lCt00njmkI7ZRF/7il/tTN2GCIdt76uvKrKr4a+eyha3geDlrwCVwnES5k+fH+8
1i7KxUddnq5MjALlfriBpnugfaCAqvZ7A6tx+KWFRYWgM4DvGwdY0FVX25FgABvJntzPFBFA4oPB
N3X1W8VtPmiNozwwHC34qB1vcSasRUoWxs4AcZpFp5f1aksquE2L1g44OJ1i40bnE8Q0AmK/f7/i
tXtiz6zJwORpBhSSP79LmMyy6QAscdCAdU5Rr1PzHIsrOf4x6pvI+rVHHtpNMGLhvf2ig2g2lNK+
YWAPQHcA5XBgd0Id5GVDOJ0JiNVBwH9AiuqmL7nXh8p15CKywbNf/Rfx2uXvWOQ4TV6RibOx3DVW
50jA5kGoLW5332/sapny0spiZ2uixK2ZYGf/c57CdVvABQHyhxr2l5LoAEkLGtv/na21t3gmTPkf
W4vdQ+UnxVMGW60/+jakGrjYzVlL5GDeddcNGx9r9Sm+tLfYRz2tqhED9ajBfpR7pxCI2NBEVPjv
FHxXj+jfxS2n+uKRTYmFNGVnkncJg65j+Spyc8PLrGCkwdujz81RgjL5l7KyKZmVHlupjbiaBDUG
0n50mI6Yu0MglmpnZi6g2o5jyDfjmvX1/bW8CNukeOqiIq0xxguWdoD377PSKUAZAsG8p85N/Oxx
m6Buy+YivJnMLM9iGS2BIXpT03ejvFahg/X9bVt7GS53dHEoB5Y0WdkA+Cmx2yl+zEm+US1cjWwu
LSyOYa2r49hWcF5zTS2F1zJulDvNi+5HsC7yMLI3DM7/v2WADUQIykIzveoXZAVYTrPGmtB6iJug
Lg9FdqPj+Zb157a4zvXYgXzZxh6u37QLk/MmXyRhw1DVquBqudOvFWSXUyjv53yocYpgm3FgzWeZ
qm4iOlOAvgJ49rM1KwZ0VtRKBB4U6MzIH/z40FFFjSvcHqtaeU4/GZud2sXS8BtaPgE5GvS65Fjl
K7DqjsIy9NmmjVLeGvrhk6lF6gAIvM0jZkn/4p+PwU87Q763tTLXvtcnS4vvFTWTMLocwUp/MA6j
cl0CKll7KiKw238H2r52BT7Zmy/6xSZSmlTxkNfIwk6DJznpiIgo8uLj7PtlEOn4Wx2iFc/xyeDC
W5lF3ZJJN6UgT0NeFJixDmm2pUa9ZWThnirklkU7Qm5xGhIKHENaeOB7KJ1ubLbKvJs7uHBTIu3M
REnwxf55ywAxdf+pOTROefj/cEIWTqtNeBYTKmdAKLdnfpqJ9jHphxvd3m+nsVsnf4nFK8xBQx8A
NY6ZXwBaWf9SlVSvts7FCjJchTaVouDtRHr3Bc1k2JMCcBb2cSbxnjzloas9oGIRpYMJEIhhV3PU
JuQY04Uw0Pa5XL95f+0vMcojoZgoL3HHh9obYdW+mtU9/nsVaCDsgEKDEI6s6eoXQFObtRCCbvRi
pxDma1LmEPs8mVtNnJVUAAAxBaVFQARAerFwXE2PkF9IA8LiSW6QF+e6P9qIvmvklKjNqY4QykaR
dtUtz0Mc6OcbKJ0uzueUyVbfpXG5Y5bqFFPpAEUTGPqbNv78Pj5YeU2BBsNUjIFGvo4Bmc+uK5cz
NshWVyKJ1nyZ0x/UGp71gu+YCgqqXLpTc3FmSuV/b3b9wl/YXbw7qdEryiSTKGjij7pmgYmjnYT6
AFDUWgClx21JtZVQ6NNSF5+RpFOUDTNmIR6Gq75UHhuDbuB/Vj/bxaoWDw/6Nl1s9bzc1aJnkPBu
J7fsRyg8iuQXpnbuNjZx3qRFKAQ+LZBdYhwUyi5LFAY3irY1wCe7mzOpEYouwplrp43DDv/GuBhZ
28BLc4tXp6lEXs+3JKgEuwPva+O1Vad7kYYuKouk3pu6BiqqKZRHDYW2jlbKx0iPb0rJODYTO6Ft
tJsEebaMUnGEGr0luYoeErtXY7InKX+VgOjvYwqsg9SPKKCwa00UNjLR2nAZigJuY9XvLaPnguuH
qpoKJ6v63xQEwXYy3sm0eBs7DbMRAzsKPT6ouf0YEem9h6KpxZWnyCLP4LQ/QFvvkCn8CMrz9yKO
DoSbGipYAgd+ooeW9aozVHRfUTRT0zpME+ulMNFFzZS2dSY11gLIzjReNZjnKK52NAZHR4yRSSM7
TGkUVFp+bFj+KqoJ3WU+hLZV5F43lGfoabx1qcxCZqODpjIlUPnwIuT6lIzDg9KRFymWKldKzd92
aXdu0ZT3Eh+uKQJ4RzNHA+Lf/SPj5q2VEdkxufghddXvfEiPwuA+NYfoUaoL5O4dfTPjHoQEhpEH
LKeqXxL7NA1AiYGKEX3uxPpt5+Rh1DCVnbShJpk3VQla8rrsHVEK5oB7f2caNTarASOHUELLQgkr
sx6oNZ6Gwn6TBRqyOiP7ZIweTd6FYHi/jQ2U1dA4gLxf5pqsnLyqY6XX5CZzMIVJPGLnQ2Bn8v77
q/BVkY6oKGqqaDSBkQJycAs/ZliF1EhpnIMCIz/LIM+bQTPX0W150+9mocbak6DNTlyMlZ5pOE/Z
bxWm1t6+Tz9h4dK6QRqSiGpGkBMMtO70AGQ+mWt4Y1w6ajDut4P3r6pai1UvXJpepkxpWiTK8WDy
PbroKFsq+q+htrlrF1Pl5aXOfKpD9x3qw8911xoO1xoRqG3UoPrc7U2JveVcWO6gDZKfdGz0WksY
ziQpgdWSd1J1rsSiczvJocp1B2i5x2zMMMdLyh0I/XOHsGaXRNbeZinq2NNdVvE/WlpmYJOXdlIV
/6a8ekVZ5KRXoHDuwd38/acHVG/pBvHpL4UvFsEjJWkisllcAEYUVCqdIgGYlci3wlaOcsl+dhSI
RV7utZKecOOceIBMbaZ6XXsbJQpQEtquTfLS4aLLHd7JDgpUDumGO03/PY15oGAyOzGv62xyB7nw
olbZ9cVbpVxnpHaq5pfJ39WuC+XS9EdmBGkrYdYSde+uQ7wQtW91qToZKAKgwOQlNbQZ9ZdBueNd
dVfaag1ZLL4f9fsmwWAXkXZtcZY1yaOxemV0D2rB8Ztkqgdmme1BvBIAOjt7q7DGDx3oddObTi/G
Q8V/NeRnIqWHBjAJTHS6Y2yHk1wctNZC57XxY3gRpQPICh6WmPQPBmTcpJBPCj9nTbw3qBYm9KRM
tZcYfeP0pnCTqXNiExl11FHIgXK/IVBpMkaPdvkrnNyxEuqznMhuNFnc6WjhJIru12bpj4MkHEgv
7UcMhPdjlyBwqlxBqpDr2awv7owj/rfktqpiv+8KrxwgC94bITekZy2t/AjoJrcdf4PsL9BqdHPn
rws35whOFGdqzgq3XYNhikOyPR5Nd1o8oCfQ76iJ3lTX7BiWmqKLkDFMorP+F01UB6hJV45QRW2s
XWUMrxD1clEeBIUU8+0OZaZ6Cqz+CSBLb8RYTs0FBuUxhs5vUedHvXnMvUgyr/JhOg0NOgpiOstD
6UO4TdTksQL4EQMaN+i7BHj43FJrXG6AWSn5Y2KEu1NGJ9bUB5UmXsQij8S/oUXqdJrqIw0PZnXy
zsTUPkbZQWHgqi3zugZKr1DvTsiPnLyIirroL+4Yx4z9dAax9US0U2RrR8ksgJ0znGFuvvDnbNCc
DMJrmQWm7XbyaY02Xay7esavNLPAV6+hPCg7lPyUFC2w4h+DpLlF9Uj1X5zrAVV7r9B4YCrXpmV7
emLs0y69sjL1GNEcz4qVHTP4GX5DmfVL1rpgZC+KXUM9kISjpNyVcXVltvGvVFJfK5t3/jBhQCdO
nsVkBiMZQobqvc4QB0xMDzoVNIHJbWSyoBxPOjgHEkCoe0O50vPUSbsZEG86I3oORpQ9gWLXHZOb
tLTDoeljKMvhkpl3aVX/hDDpueswHkeSvQ4Cpl5mR6MzTo0MXWC7Ops9qA1bC++R/ZpzSMzaE++w
6ZB3inkIvMnBzvqdmnCXFMTDjNGtPKVXrQKcj61i2ja6AUPrdSQ4FNIJDt5T0WLIupyOEqa9MfKz
z5jllOKOJL8x9+Uq+UtRxyA36NxJFn4z5s+a8ZRZMdpfRla6uV48g+HbbYV8Z8qAUkvvUzX6KqBo
QKm4A7c9C3FFB5xpWfDrWk0d1jJwF9CDJizPBqrLjuPfgwEuleFHor32wAe6Y88hDIbSJUkPXfPa
ypFjKP2+UBPALKkbc4JIgbpJi62KXWGprgk+iHRSn0pwtUX9D1bHmKpqHBXsJmBZdQzxszNAxC2g
QDOpO5qeoxyEIBg5Jhq5HUjtshq5V92brmSbTq22vpHkrgyuil65bcY/NgN3QhkHZtM8Vp38Azf7
YBXCb3PrIHXNbwsiDBUiB3OSfg0DPeLo7nOjcpIMboNC1tlsq/LQFGr1U+ts6mSDwn0i8dYbjfKJ
UEifNdLoZRzQJZHGM9kEY4dYmd51MEA4vBm5MxgWbl/EWodW1oAfpr0nA3Q3uNZzT0/h+PNR2/OO
e3XNQgplEFCFvBk6tj3ur7Iaoaqk2ccoRSRGyEFXI/ugSHCX8A1WK+/BcwHWtv65UwtcGAUsHKw+
KVaOE209YMboJFnRC+a2MebT0nPe/2mwRXqquk2fObGOXiiOeoTAi486vvJ1W0u+KX4olHkZu43w
JI/g0THLY4GTqFSjoyjMaUYC0rbCSdltbYljnD71ughSRGxpdCpp4+UJ5C26yitQIp2bp6ZUOa1d
4Ajdiin5AVimm0Fzz9LFmfDG01LyMvYWwkHDb/r6jIzJzUzrUAgFamjwFw3zqmJylHoIIBPilGru
opsaTEzx7dz2RTHdjgSDwVLxNNYZ6CHNfB4LAwinf6poui/NCAsWXlmUCBaExxrhERajmWe/63UK
9hDwJFgAXMGpjqQOauh6q3r1YiU/ZP5nKKWzoiNA1tkB+DV3ikQ4E3nI+oTnAskytLI5yzwT5KUk
Sjy1yf22F7sWk8AKA6sKDc0mhnbESaofLJE5BdTG0tK8IUNxPa/VHrlb6aj0161TDADDmfq9lEt+
ycrXGp+OlpGrjPAE3TPm0hxCuv1AFSR6oBOuFCQ8N7Ovk7n6ZgqUBazIteU7zWh9BPxOnUCYwbpF
GHwjkBVEVrNvckSJ0UuPfwxgQImgMd8WjY+ZIlfPwZI0dCHDC5xUw62EySEVLzJrqWv2D3b1i6dp
iJqIk+v3OTyADv1ENs6JOyg8IjMcEuYCPxHKVNm14t1Q88dhAJllhvZQWfw2QHSSgDRGMrD7oNQc
et0F3hvZHHhAKn6OlcQfundKBpeUYCpO/gwZDzFgsBejdtc2Flb/M7GAbLGLo4buuxVzR7Z0v52Z
69PJi8DXEts3aoSuQHQEOapLwWOIimLYZPEJBTg8wnVQJOgyDi5u/BGkGkGCXZCi+EgtREraryQT
DgRvEDbkrh1DAk+LoT9f+V1iu0yr/ap6ZLTBG0KchLxU1eDG5eAlWSirpa+XGXHQ/djl0iNLlZ3J
ld3I1H0Bl07jX1H73OQyHF3qmBA4lIuHXmRBxBG1091Yq65l31COecCCn5nMvF5JwmqSHK2r91kB
gETGMZNgd1ex/KdUjH0NGXrJlkPWgEyRGY+FUrkdFUiUmS/o5JOm9hv8hKyelZ76hxZivCmDzKAS
R9c9mbyEliHPzKskrkpX6zAPVcqepJiejv/uEG2ItPVYkWG+nqmeMF4BTnBBhX2MY7jxYQpYFUHo
ZfIVGXKrOuQuc1+fOPpoOviRKaIjACMAMQF3mh0HddM5hTLtzOxFSs+NZe/N1NgRDj1OAzPzleEj
pwM8Xz+Y9R9VoW9KXd3MtFrwtOck6oNGwlp75UjJAymAFm07PJqDDy5CHHzN1afIFVn80qmtk0+P
NoWcc8/uU2oerCE76AmCWOOPFrUnA9puGHZwO6k4E0t6JVZz3bcPQ9X6hRH7SgolD9B78v55wPdi
yuSYxZuEhw4BgJmYLoMcnCkVXj3GbkG5L4kITkWvnCEDGe8khbziT3X/VDaQbQUl2AD/Fw/VFWRc
vEY1XHmo/Rb8U0oFn4zYIAKImKvUtYYBL7g45M0dCCudLsIrlrGfRVntTBu/Te7cLIodCxgyFbOO
6pDhBfoRTYir6wLPFpQsDLC6ZqkL4pVjg/eBRi9GPgU1NFU5osie6qWbSA8SqDgyZCyqxh5Irz0C
e/Da1+ML8DN+0T2bfY2RKyjZkZ/GRENpdm5mdCbJfd/8ECg/FhVemobt7VH1yj66NjOQgghrx2JA
VZHiyH9UnR6N0jpV7XBjK8Cy9pIvjHRfZdUd4upDk2s7q9LvTbk5MasHFTRz1fx3Nwf8meXxid7x
OsJV545WN27FmGdI/MlMJYSdiIQMeHiVmq9xP7mt/jLNQQ/hpzwhQa4+jFOP0w9GU0DEKwaBJRnb
I4ndaDz1qnxW1Zsy1Y618hLhAla0dASeAocr8bGlYwik9V2rjT5iOLxq7Qljb445DE9wf6eIvrWp
htqQ5IrOwsP8M+8GJ2smnNDyTep6N8rbsDLtM5LQnZ390bU/wOIgMyIHwbofDUa9kr7244x4VQo6
te6X2fT+2DWuwLM8/1htnK4Ke3gXfYEwM1PvUoGxFV2qQiVrXiw8embOd6nyzKXcH6Qmc7KRHNpO
9iNuh0mxQUj7pSkz57oXknOLjL+0ei23ZoE7yGJRVxVGyJIJVKpEd75Pq78OIcES+JBRWJ8n8DD2
+rkybNaCtROJTNDTyy6CUt9+jg8zyYXl4ARmPibmNoo4a2u7tLgooOg6y0VMbTPoy8ih9sEuENzT
t+/X9aVEu1jWYgOTUScFVwDEa+TKmyia1jZ6MumLULbomL7iyhemFtXgNMvJFMcQ3K406b2CskuB
C2tmE/Nznd/UKCP4jan8Sbr0I9R19Q7gOjKN56ojV3kN1tESyJ8uRwwckX2skjshicAc2F61oF9q
1Vsd2q29mT/QRR8zHaGLihobMjTTbV7yM4rxZxT7roQNEcXeQ2OF3clO4isbh/pLYXmxUYvCclmA
M77vAKcuRjmw7B0T9kaR6Gu/YWFi0czUUY8GtAmnuTzOFN8kLB7jRxM8JioYKflPsqWsvbqV6ErN
zQAZvAyLBg7nWl5OamMHuXGl5u8sgT7ajWlsTbetr+uvneUkh5TIcTFII2pfVz2YHwx0UTA2eD0T
8RYAHG/hZNQvyPd5Hy/sLbyCwi1JRuUX8FXuzRupX5kQ0bjKEDmBD7f3FFc9gg5kbi2yR/zLdtFz
ruZ9anosfsHCSyQqFUVeow4mQDUkUr9B8AZYpiPG0BBBKYXf+4vVs3mx4IW/UOIK11jDBms5P42M
3ZdmstHs++Bd+LokaHEiq9eAzF0cTuTarCERCA1SCQML1ExdKatQuEASZNjN89SLc4UuAYJZ7XHo
lUBq5bAe870lIxuVadWfBtW8RX8LlRuwYbmTGEYXaZPucnkY9rJcz7wS6c/GSHw7Q7iFItLGGta+
ymUNdnHeMZRBW7ub36W+dBrODhV0ZHlOkWPYYRpPfgF2x++/zOrZv7D5BZNWtQSJKeRXk+OMmjSH
D9gFOc385YBdbPOlr52FWRRQAU0jRp+X36k37b6kBgwqCP/bFiqR7f33a1p7Ai8tLErZaCvZFchB
IE+uGAhKx1OvI2tXB2T03xtafd4vLS0+mIQcop4YuEga0Evmh26vCpeiUTI4EpR5XUu+mWFv1fP3
ZjfWt/xklaYlMcpgYFtRXow0c3Pit+UWifPXTgy+zsXalvzkxfzAQ9IddxZIZRsA2qLWnBYAIPAt
gScNjdSt3Zy9wPIGX1pcOCU69DX6Y/PJuMdYxG/lAwZtgHMIpOCNu+2Hv0ASFitceKWy1UsMzmJu
gelZKOVqOFTvhJqOibKqGIeN5W19tfleXMQFI2KSemqwOiu/LypUMqDFZcYbR3/txcQEnoZhYFlV
QGjx2QhVLaTyfSEFupT6BmYKJJG5WvPM4t/fn8F1Q8DGgPYEPDJLHuVIUWilMtkKCM9dDSll3YYd
9P7UjZdDWd22GYTzL0OLbTOIBYIYglGPCARVbk4PBAxqM2e9SnwBaBhy1u4EhKT7/fpW3+gP8M+/
7C52En0iozYjxJ0JgKxeD2mkH3Qv+zPx2BCititc4evCS4FTxoAcOyT+1lTX6hZj7Pl/9OEXD5pU
DYadVxqQAkUolAMmSd1IR7mwe/1+qbOTWl476LX878O5cJdxIknDBMKGgBfZrlB1X+MHNKHcWnoy
YjDRA8qeqpvvztrq5o7jPJYEDqLlSYWmdKGVOmbyDA3UeM0rMFYCeGUgrHQPYgFeC5Ky0UPPYHNf
1x6gS8vzL7u4iESe7KS1APlWNf1asoEsUVm+cT3WTu2ljcW3i8zG7HslB8eABvG7JAJPNr1JNxkT
tpay+HRdBfqrar6Fcqa6RX07UNn7/nB8Jd/7iBT/fqfFEzcUhl0yE/cArW4UT/0pJAl6dtOLWXni
1j4Jn+/R1UbHQnHH7KGL7ka2+/43bKxyOZgjxsoAmwhWSRP+KOXtVUeGDRMb3+sDTnxxJjq5bwoU
dpFlovCa1aDG7kaXQVnl+5WsBgwX5+Lj0b2wU3ZtXoF8wAKIcZYMbdEcPUkuUPn0g6KaHYDYGl82
jM7pxNcL/r+f8CMEvDAqyREvI3lCWBmzR9DROAUdj+1kQX0MvKeFHaq2dGSif0AzGZzo5Qaea+vz
zX+/MB/LFqL9GuZNIR3zMt1HWhx8v8R1F/Z3hQtnHVcCOMIUJ0TbDXvlqglHcFHIV5volK1jsnAd
OgbeFFLEBXjuuK83Xjr9P9aurClunYn+Ild5le1XrzMDAyQBAnlxZSHe992//jsiyzjCGRHuV3Wf
cqvokdzqbrX6nGMB7UilYvDQ6LbCNTKBXdi8ZLRZiwFBhdlMIDvATcFcGMdhWeqKwD1/AUapXspr
AaMvAST0yK+sMXWYNMoC6YDDfK785Kf+Dg3K8E65wpsKWFKR+kZrwfvRnpfwNnd3ZZepx4aOTEYB
+ko6kK3LjVOjjd6MvIBG/8qL07CywrjjjPHTIdexl8u16oufQdYPuXr5AxXWMC742Yb77RjfXJqg
71JgP7zxHVWPLKC1mH0EB4RXuPx7/eZ1bv3tGA8VJkGaWro6QAxbsHsYnynSnT5sebK3HCP3bWdC
1Qn4NijsiMXCYpxXaaQOcKN+3lMmXwEdX1yCSlyC0no/2fUeoGM+GR3NoC8/42+zbFIY5CoopFxG
AdpiCntW4ye1xRtD3n8Lg+gyKnjC689/8JxB5gwuVQB8YZ7g7Lf6fTY398rQHfEG4JRQgIvlBuN7
xsdwqa6bpb0/H962D8ZpreyBHKYCD8H4qP1y28YXJvnQiJzWw1/c9GSDOXyLuRhh2SCEzgfJa6/q
o/K+/TqDk1vcCd94qlCbKeHkM89pcpUShK5azLhDGkwNEfIyR629O79jPAPMoZuGoJ1yIEW9kjSe
CEyTKXEuCH+JkqcNY05aN6hIO1T7oD+oBy12q6/yIb2ID4M1UPW3BZdWJd7xHZ/7pZjakhgCLqg1
PL9Gs86Pd4PsUg5xXTrMTn/Nb9i8xFI954PTSpkqU4hTJUGBiSoTeIgqB43bsisu8n2do+3b785/
ub9EsJM1puBsIHcg5zk+3UsUC9m9gjuDfqcz5/r5IrjyxblJErUJQXwCjmfFM56yhwx6Gnh3V3aG
M2CA7EF0AOFNPV7k5PiozAQUJTZmLWixraVwoy8Ynoa4KWcvaWA4tzYmcDSjjqkzUDrDRxcvhHPq
bn75o254C7E89RONgmaIqqjow+LXrHZSieW8EGec6rd9uc39W5lj3DKtEk2QGpibMaQnlseKyz+9
WSqsLDCuqCsTpTbEFxpCZbTSRLgg5nAEOOi67aoLuYsuuwX0q3ruNoE04PqzYCwvuOnxin/+Q24m
gNMPMeiDwmpnG0x0iCj/0NFcvskNdIW8vns6b2L7arKywbjjKIymOEKry8vq/WhTtBNGKaFm7sV2
Ut6Y/nJ84xFY2WT8U4wFVeoX2Bykr5PYQpI+8s4vi7dzTFqLBaJXkwwnIeShSAGF+BATzv1mOz6u
VkEddfV1IgGDs10GG2/Bmm6H/5U1JrW1MUnasQZOEve2wwheIZAKHihehaAv+6aSfGWMSXKyFvem
UcGYrkJbCk/WeXCMQsJxb67vMZFDJ0pDyIziQ5MsMQAJj34x7WbFSiUH2vaTnX/LPpnOG5Td/4xY
BhNCoI3bqznovME2EPjAUcHd0b3PZiD8qKoOCkvRKvyChzDcvK6udpWJK2EXaVOWowMVzSUaXYNl
ZDfd/EUzrmPzotIecrPmlXeb5fLJJIspxEhQEJoxqhWawwUruIcApCvbYn6D26s3vcPcnBWBzZ9P
q8gJ0yYTV4KezCkGctDVh/Jnkj8tCueI85bGBJESlOFgcFB1b8qkwJ5JJNlT2+ReuWBUBhriGBFO
TOt8WOGdQhbOOIrjFNIHTy+DIoUcf6dImfEGk1ugq3k3o1/LWSRvF5kYEwRZj1Fc2CtGTPLpGCrv
Hc6S6Id4USysXIQJLMYcgbQ9wC3jZZmn7nhHYLvMW1ljIgsgY2WO8gRdIUxmoOAynqQd1eFRdLy6
YzCG30Shh/nc+pgg0+qyDBo9FHq0iQKh1w+Q0qLCEh3AK893ZNO4oow7rwKbc9fLhJoiDrMkNdE6
MqAaZfXvkg+lHfrkuseo1S5xQYHMC6rU78+tl4kyQA4FpRLp9ILygxQucsjlj0TxijbH+VMIWj/8
mlUSNMkoRQbBy1OHkQaQB9pSdhzKnel2bhRaPfCouSOLVgAa1b3CfU3YnKjQoL4K2m4UoM+7v7Ke
10akTLQJIYAAL75YLoxL5QBBJy753V8O/skScxDDXIwVDSNvXnIJidKJ6kR7NdSjhMIt0RvjaRZt
1y8nc8yhzIPGBCwLHzEubtL8SqoxuvSec/C3HeVkgzmK09SKJpDLb3SU7TBzssYcQw3DIF0Vgizj
ZZjh3ya3z/zJGHPqpg5TkJWU5X4plt+yRb0XBwFcErqJRpjWHbuC7JU+Um//444yR0/JRYB/CtTr
b+Fj5Lkke4MtJH0uygzW8IamW0jqRwrW7KlXZq9pQGx+QahcqOBlM3DXY1aHR/poaepnmh/Rpo8Y
00fNFdHPLPyEI120XRkSDDTiVRvkUyx7YdelRmKqYeCJBzQ0LbF/VstWY8zSjQ54BHbRQSo4lNpQ
LdgKnSurjNuAS1FOBAEXP1NIdm3WPEiLBDGRIUwsk4TKEUAsq9NSrzWB5ZJzV4U2VB5n+9C8lQFS
MObHZZi9bhGctO93SVvbzdzbcq7bwWRa6aTZovmUd0fUng549er8OjFjGwIbrlQSe9CBQRvyY5c/
qlpmK1HiLMGDGFwmCzmUtWmL6mBHnQogCzrXJArtcXgKqsYzgG3SQ+CZMMoPfmsgHs1dN0I+RQz8
QBX8sPo8BMCtavGV0t+qYeuUMp4v6uremFKrIZM1ht2NFsRHNcUwf/0trG6nrLJkjCwrVJ0iuexN
AOPNwM5I6qQl7t1K6Y8GRBGD2ZG14pjo2degbGwA2P1Rl3YpkAEhQKSLtJfK+yJ9n+UfFgK2uVrw
h6l2C8iFpTmmYQG2w1CwEy5P6jLYA6bb88Kwau1Lm0busjzqCmja5etl6PZSjVnuGIg36PwCRgaQ
bnM0NXSZjQSDD/0XM/lEmrsR2DAhBtByWKwlb3apnHr9qKAjWFht39oTkEC1GQJpJllFZnhBONlp
W1xQ8Foydjbpv+hps8/m1tekBJi2e2mY3ClUd4IguLHauBnEvzHQBjBjaYuVZEeQGJ7wdpGZMXR4
C3usYjztfRYBAUgoGBxEXEN8bZSjnRL5Lu9CK6LYMQBJgaxbEv3d1Fx3Kgazm/5diPQSdXYN1EGh
9xckau0seVKBkaS7J2YfSA5wGiDxcS7uC0LVKCUrnGo7bnKr1GIrS82PYydTpQyLjHN/T4Kpdro5
DABKLI5yU95ORPxExOExIuD+y2sBTHmCCmVEffmkhEbnSZP0bQZEspeFm1Qt8aIWAAPeL+/TzHwE
ue0FtnKn15A0wSRXJGDOGECaJasutEK/zENMBaetVQGAGgUPg1Zi+C+9KqvRA/rCbqTZE/JsJyfG
PtRDdxbx7G/Mdhdex/gragrwOTopgwHQX9xA3nnGQHl1JGS5nbQvkOw07A5U4rYU8K6825Xa6vAz
4a0zQw2yp6gT4+ypw9h2epF5QHVnT7Sp2xz4HV1aMrwo1E4G2fjdFEZXa0qEMdcksAIjtYeac3vY
blGsTDCXsDCeu7anJmhrTruMQRuV70P7NQ3VzYplZYpWG6tSDFWY3JEUgx1a3NqG4lX1l5iE1lsy
7MoK09cBKqyWohzk7m8qbulfO/eFmKJPD7tSLQVYA1AYNB17zOoiw5LI0u8wa717BQfQdo79nfdY
lbEJgx2BgRz8c33LhYS7iWRLeMHjOfxmjbTaSqb8S0whWuqyFDxI4j2NY3ZVFcghQwvM3NhpeyHt
Dp1OHv/jB2TKwKEqZDPWwfQRDeK9MTT7uSGO2cgfMq25Kbv4C1TcXdlMvbTtGhcMHY91rvKI/bbL
CwjZS4qK3XyhjDjLmSLqwQIYxjVA8OYDsQHc8+PLanSAhAEXeWanHzkrp/HjhTOtbDL7HY6hpMUz
SvqE7KjQIDDjmUtnCDp0uiRINLmXQJf5yGeRm9nfONY3i/2VdWbfNcx5TDEtTSndjYJIQCnCgEN8
jgW8wQX6x84tlamjdDKgfR4UuV9JkEY3RIAYY2SIwCrDq0Lh6eJsR7nV2pjI3YD/vSDD8w2fRrll
9+vQvOLZaDMknGyxDbVxWtoUMlVvfezYjKorc0wArzSzlooQNJdTEN1XMd6mZozrY4r/TV2DlSEm
fIOt9qeUHfUP+p75i0KO5gqef/BWxURxLcWcfjRjVbM2WFKwH+rOyvKv512enqczTmgywVuWlcTU
VfQGomKwtSxxKbQvlieLhLw8u5nJV5vH3NYBeWuGcUG/ONbDj50QXJES0Pnzy9meyFsZYeJHWoNT
qVFxgTaO0w+pzcf8IH8XXQndFvl6BvGEL7kAKThK73Jsb6allW0megCm07XAPFISPtGWbWKHhwp0
uYobe9qeY4t3wpjgoQqLkIC6A083R8qC95MQUjm+mhCS9/WY8JGKZMJzAIiXRkAXTeBotUfOks7H
Q5VtkrWjoTUgP8AskG5rFvpH90vjtm6zx9WrtcFhazcdhiwhRf6K0aDzkR9KfTgnq8JMCmQ5Cd/c
lNi8Qv/2FEyj/2ltMsVuBqYWVYXgNOWdWgFO3d1Xw20MucM06I5LPDgZmTnxa7OYWZllIspQGnOX
mIgoUT5YefpNiEpH6D8H6qU0ArtdNLzTyNtVJrqok662qYJ82h8MP17FSyq9wSNR5Jx9kA3+uatB
aARQuQV7Tf49/EzxOrKL22tkdSBa9kOojAFB7DWtVXr9jnwaeQMF5+O1KjKhZ5jEMUUUhfRHIF3M
jXyoB3BhJIHMizO8g8LEGVShCvjWcFAEjLgsjnpHpzJAmu+mB8PB+1y6Fx3wG77xLrbyHybo5BiN
XVI6uC0JgCp3IThUmpmna30+iqrsyFxeKq0KicnnB+Nqr12GLl4+asf06e2SN2ayfZ89LYmdlKv7
0DSXCh7686Ul+5oCgqwC//7al5bzgRSSuH966UBqs4xivO3M74iPJgnu8h6eVUFuYxuW6CzH2ONV
EttN0NUqmXgzhHkpLSnd06N6MPtDjqEo1VElZwTbucMPp9uBBlAbUyWirLMaLopZ9Kneg9h3lMFW
JHpl/5hkj4PW2zWw/KDK4gWa7XR4MsgEmiDOU1NAVwdzq/p4YRyWfeYYe7gNiCas/zCKReFEP9fI
RBvdyNDhITD5AxsoAQ4ISmbx+mcGfsWoGW+RTIDpjYwUAj7jT4ut/tMiCH9svMvxP+NfTsdpjUyk
SaQqqKQYeq8tXsm6mx/jFPRGRAlA+QMVzw3rl9XoyR4TYNRyACOAhAqqcwYH5BjQQwFXAl7MgKa2
QUEV3c2e6OReMvu8SMBzWaa+CQtF6YOxxG0sDY8xFIFnqYdeY2VcG6T+GNbhlZSan8+XPNsZ4/dy
CfMsuLTgyusbdE6WTvpYtMQtQ5CKLIPKG3DYzsMGZLDp7NkLwvfOSCtMcyw5+BTbzjLUcbalQvSX
arSzpfwwtM3BHNVDK0TgBRv1S9DzPjRxUXOqVrqHLz/v6WcwYSg26xycd3geVMX6e2wCflrYkvGw
LOlFCQrLdOqPKBmc85u8CZIz9JNVpuppFsScqaDBiNaVo6vaaN/SGWzNLWePMlXj8PCT5V8u3Ce7
TEyKQ70nBNRhz12qH80E2lYcfH6X6i8H9WSLCUZGpeqpNOOgUn54RKIf/PD/cB3Ydt2TQSYWScYA
REmGY2Jq9aFsQh90nz5a7RyPoX/mnMcwAUhFF7MNAgSERI3spQD8qPNIcUNq97yTbCfl03KYwJP1
o2SArgsnEaNcavkpGG/OG+B+ISa+mKLadFWJQiN4Ok10gPmK1hmv4VHg7BzLCJ9VCWjfCnBRK3N9
mMEupYE0r8hTt0A65Kxtu2T7vXsKU9JEPZiDFQUnDJzsKz0J0zfwwsoL1H8pZk7WmChSBUkJUTVY
23g/5s748b6bwkSPMUIpk1JObzoFl14suzpOLQpoUsAXhgm40NGSL5z93E70pxUykUMOp0KuWqyQ
osvn2qMwnNDHBA61ChzOYex47sn7hEwAAZNiYUpUiiG6RFWPZZ66g2+rRpGKNF0xJARm5lDrkwLG
wv4ZkBbuxgFamobTty59ssaEnexxx6k209/KIHO6ta6Pw2AAyO4t7yGbB29ljDnorZZCYLfE6lrx
lpJaDu1ogfDRrkF7x/ETzrpe1A9a3yfjQrGLkBTKd4k3Tz54hx2QtLmNrxa7/2iPOecKeJD1oZt/
TW7goez9D5Watylo0PnT00YS5py3S1/3mg5rBcE9V/PAIkkZYEwK5aBgrX8XJaUGTRlaCPhPfaHC
sES5VLVQ8PWyUSssQdIuwXrVurVR36OF894MjHdlqz9BOOgwKcLRxNgh74tuplWgGCF7KeJHEGaH
+76u+6GhsIco/5Qt2p2OCtwNwXQSDZ1iFwWuTlOlvNPbfrB7zRhcKCsUoGMhvb30xidF1N4V3fCm
O/nqZzGfItcyYYZg0I8D9P8oZVa2mIDb6KDbiU2cn/A7TZTZVzr6+JwoNRBd8JEZvC1ngm0SJYA3
z9hyzPJ8TYJMAblgcqficfYtp8c0wRyPgR1oFjOBISuDMsK076/TQxVofuvQcvPW9qp+G2PTf1qY
OkjU8UTaJJ/G5rPS5daCeY/zS6K/+EV1dloRm/e7cBGUoqGYVBWUjHHmKmCBVy9CAVr0mMULa3cp
uB3+zfi6Msr44lyKk66jr0DLeTqBoNqh6KduaYNqQ7bpfT+0a91/RUFPPY9drilCTBjKSFBNMZm8
pfQtaHsyLBcapB5RbtFe3FW7zu3Tu8B6TQ23eYVYW2QSV5FKVYy2+5uEDLf2dW2Lcc8c3oLeAn1U
1z/QO0TzWDyMduDnu9A13RjjTKavXr5iW7ea4SfDOtv3j1ozGsYY29oHwVMQxVehkN8gRPsJhpGi
cHzIpmw3yiGmcLgEKuc/6Qtxmlw2WxLRT/p70Do+gD3faiNUWg2Ur3m30a1zuV4s470pKOAneaEG
i9tSBPflQ5P5508lx2t0kYmgZDGgAEyPJdhZqv2PgcdXy7ttFsjrFTHxU07BU11n6GeCsDQ7gB8M
PG1QywPlviM6UgqiNt4NgHr938/hC3YUMSNRiZkgw8sz7aavJkBgwMHbEMFNiHzMIOcEWtyIM2y5
dUNcL5Men9UDUWvWvRJScQTDaG0T1J1xybHA3UkmvmRjZsQLTf7R5YQD2EEYxhVcKvIGcYj5NVep
rap/vSgmvhB9aDKpgkVaGP9jXqeefe6rMfFFx+TakoR0AwGr2Wsg5H4m9JvHD6DWvuDfEzkf7EVn
H639tMhhLxHvm/F+ymVO9tt8b1rtHtvJX8ZJ74MKfohMNNrQAfyUPVAWAzrgn6BS7YD5hyjMq55i
eIf8+Za88kc1SaV+VLE8Oorw59Aa98K27SZU3VYGGhBgyj99XwI/UplMwEe9wdb2ZzvZYs5ZWWfh
IjWwJX8aZDBpZgNIEyiOAISh7ZfXIS3/cvJORpmTFw7xaEQEU0dv7uXztpQ5eYYiyPpQw+IEgqfR
X3Zy/hmk9G5zwEGXPp/PCNsB87Q85uiVGVAhJmXZ6AYIGuA5pvB6zDCr5BvQDRZZvp43t11J/DbH
MoaG6RDKjYJPqKXA3vcVKJlbF1pWTqCHnGn0zWaQKZ5s0X1eHYNab1VNCLCPP1C5LQ5esEevxC8w
5EHen1/Y9qGT6OVQ0ulJYKx1WZ0NqdY9v03SRhcddHx9Zt2MmCtrTK0Q4h7USxQyDukPOhABqSwP
8hOzPTqy84r3JZ49pm6AtpOi5TTFDeaBqox2YKD3TLtZjuW+OVQ+78K96Se4buOua0KNmX2vF0kq
kTKGvdGcPR0CMkJVHiZTPZRmwHuc32SkoHf7X8aYuFJMpSzmFZyS9ko0/X3uBnsMaIPYGsz1PzW0
KxsPS7yKj7dKJrbEXROpKiiwvcbILWkEvToE0Lp410GE5rx7btaWqyUyMUUKAqNTFIgcJVShIspQ
jyXvhUD+ct7M9ilY2WHCSR4DOASQx/+vajjZYrO4piQaWGphi6RQPJOc1g8oJZHig7InsviHQN7M
PyuDzBHXU7ktagmfy0TTydS+iW7o9FZ/6JxwVziLFVC+oHdUyDV0gUoJUOaqwnXn6/s37TIhIHdE
5pFZEskM8jXgmXqenaEJfrkglz+GnF8xObPpOei1QTrKJIbB3mxrEgSpMsiRn8RWnVmzm+5S3IPI
ZRlbXWMNLvEqPzpqt5w1Uk95UROu7LIem41BnlezCVJl/YjOT3WdRdJjZ7S7HLiOMSRUhGaCeEBs
l4X+CNAHyE6T4MPYVLbSV9dtrrzr8gnyxABwXMWT/InoBZdlnca9F7/SlEwqiCxCDZYpf/q2F4vB
wK8UJ80NFs2uCAhQs7C5GKFmAZmQCa+mSv3YBnrmkUS9IUUvWXHfQmRj6hFAx9Fp5+xbEBmSBUGe
HIzwwr7rjE8kqR3DSEVQBgqO1IPqjrPB1FvP/XQm6sVA25R1jvRIB7CUyxoQfnKp++M1nzB2Oyys
tokJdOkAOSgCLZ+fXfZ/mcrf9NeVKcZvFtIsGEWCKV1/EmO/Tj/3MYe4gv7aczvHBLmIyJIipNTE
5GlgFh3Ez0Ife6YR7lrzE+czcdbDVkxqV/QQjUCUo6LKzXxRfZ28xVEQ7VIfdKqjNwhXUBT1z5vl
WWVCXSLpRVyngemBbsFOjdLKAHAaQl4g4xwfnSljikFWxwxh5xleA7yQM1nrsWlevt0u5k/OwQZO
fKVxDqkf/mDa+Vd7m8X1yhxNKKsKNE/0PKzmGNVuOXhCkOwhp3sjCqk3FeIXvczeRUXx7fyH4x01
nY1IOvSmzBBLfMuDK89NmBhSjGUjd9kAjorJy4pbNTgIhPfAwPMRJnYksjpHYYdkRzu6UBW3jPQ+
cUy0czWoGzjRQQwfOXu42XZcfTcmhrSSpi6Y0ED1CbGcPlV3oZRZDfCiiZB7me4NqWqbzdch4XWw
OZFFZyKLQsbAyMEX6KnZjZZ3kLO6aMRbMG1BxizfcVa5WdOfVsmSI80VhuH7Ep6C+ql3NdBDo34y
XSqB/ar6SaO//kzcNJigkscg/yiRhX0VkyiIlX7gSCFEo/X2qqw/ReDCnSWwJoVQKLlJJa/3ll2b
OC3mO0HR80F8Lx97FxKYNp4RHOVR2kd34vvoqfyCnvvX5i70zFvxk14AUupDToVO+1nze0WzzQJE
GdkRUjy7ZA9ZLfxljPh85OwmJ50aTChLOsgrSLTyBZkRfSans6kV7OyN3Sum77a/nQHGSjw6Yh6e
2cp5jLq8ohXg4HV7EdDnXXYx2QIdhHVCZxhtzuq2D+HJHrO62OhkpWjhK/TTPQ8RAduJIpD2HyFF
9X9YIf1Fq9gpK8ISJTSO/Rjl+McH5e2vd1ofE6lNLYFeU97SGYd/bZnRP/XyFJxMMQF6LDJxzmlS
6CE9N5ehv0C4lvO5eO7BxGUZYsyAadPPhSmRVANPS+rjBaxzZ8fYybtSeVssOS2KCdJQa9PmiGLz
2i52CujzUbXRFFB9quAbWHJ43xoFRO28QRMtI1w4C5Z5/slEbBUadwC14momYK73Mr/SvdjN7cUn
+0J2Daf1KNYGuC+MHck78WNyQR9wuCgD3rYz4btMp1rvB0gJAcKNU9LaUFC3Yzu6SnZASvKyFGfN
7P1Xb+U8NinFyVs7k9vZ/vdHfi49Vkdy0loClUMz9g0j/hC05mWtJEcF4nkc7+UcRrZ/DeF2tZ4L
LIzeTMar082E/+a2nXBPS2KiDCmKUcBTODow9S3kZS2FgGhIu1STAuj6lLcw3hdjoswwlQaEvbu3
j2Ju90CRB37miecB2NUna8UJUpoTMG8J6LYGARjd5WqyWyQlmidwQz3/6Tix7bnTtjI3ScjuIeV2
bdqHQnofo0143gB3QUygyaMix92LjlBh5k518wOauo58nV1NPq7JPCGtv1TTp/1j4krQ9EscLCAC
bbxiDwrX3A3d3xSuvEsXb/fY8DGhU6HoEAzHnA8IIHB1pbLJnA3k+CBLmiCYndlqFTwCAhyujmHn
yAmfOosAPZe51Z3Ei1KcE8aytdaCpoRBQzODuzQIiiqQCZET2/Xk5G7u6zYQztohndBF4l33OPv5
LJG38sZxVGYDfGmU6FS0ehU49fTr+d3kLY5u9sqCGUsJcB4t7j95/8GYlL2qkfdqCpVUjDE+SjFv
FvkvF9jf/vjcolwZzLtMFDMR8YrGfMFaIUsaKwK8iz9Su30XOllkypV5KOOgHKGITomEAEi6Vvc0
l4J61zm/l7yvxdQsuTgoZhPDURJoxTfBI1A7/y06yUzsKPCe0sSpCok6SNO7UlF4s9EOnGXwIpTM
hAyzbiV5yTCXTkvJfwWC8wIUOzmm9WVRkAKF60wccvjBr4Fnpx/z1bxXGZ41dnQMc5EQqi5hjRbl
66GAVxDGcaoAdoIsXWYRcpDmj57h2tYrMBKcwk2h/391rMoOQhEjjRS/hh0gY+e/lhuWd4jZuXGj
7LQ6KVAGvLVw4343evZW64uzQe9V6ZnPev1g0F9jAodzyDhFosLEizGSYw3UQxhQh3RonCvWs5Cq
zmnBcveQiRYkSlSwLoMGZX63QvUtw+tRffTcnrm3KUz0mCYxNCPKeStBcnu80sujLFVWn921xmwR
4p+PhrxtZKJIWZKkzBTU2mI73al6BGW1ZblKO9n0/pshpujQjTGUwyqFZEjgy5FutcYhg7D0eSNb
nwtdClk2RNUEcQSrSFovSh3GyTP5sgq2fzrg+k+N3o0DvbbHds37si2WWkHwIBlYkft3064pD7pt
+qVjLE5hv4U09A+DTEMmgTapklBG7g3kCZdMc6PsAA2BDOJyFTqQKtvGVqNx0eq6yX1l0K4MiDpp
UnnUTQh5i/mhT7Q3pLQ/7DHhowNlitllIHigt4ipRs2d2+IH2vvpBgcKcybP4EbR8YdBJoiA5ycZ
zVyDDFiWhW6ZdpVTRIXba/I3OVWue13yW5CStCkGZPKEy4q6kXpgnoJ3FSKpMoszh9h8lQUDwIg/
ngl+sX4NuGLwqp6t0Ly2xd7iiRCoQ0wx3yCh7C7rQ+ymPzDt2Wv6hpyVPf+aVSLo1UpqSwGadW+h
XN+IYX8sjcmqA95ohZoK5AXg3ddu2/ahindvCSynT/UceFYLKiDGW+Ap89en+tcXHe7nYo7CAubx
wOhBCPerUphvXovcpH+KSTh/bB9zCOQiDWSwKQR4XIlAgJkHV0uviv+erv8wwuRRAH8zQUnB2yDU
3YMZgZazHXonE0zOM852yPp9pJ7h3avv1IA/Cz1CMFoZATrVgvxFa3VvqUU3bczUmUTpHccxNjPA
yjGYBEqkAqRWhWJ6MQFRpDFOX+NciqxKDd06KAB5nJxBqgCJiuXIVonR2Rjh9YIm58QyuoHnviKT
XyM1kEpNQOyEeuJ9nM42qbXDKBQHo6s+nF8z57yxV3sl1Ns6A47Jk+p3aVH7Ue3lhHDWwzPCJLpK
X/q+KUDVRMp7ffTA8mGnE7fvwvF99uoemwCpKir4WoLjEDmaR4E+1U6DurLoRbvgI/8OwLOo/Fki
501bBINcI6dWemzNAZRmcznnoe058Ze9v5uSOsr9uLrUjDe6T4Hfb+IIW59slgmxE1u9L9Uu91Mh
sPsQFKuZbKVhySntePvGBJAgXwojpoSSRvu166/E5ft5p+b9fabshpSyKsgTZbQxF9SoN2OvcELg
SzJDBSNUeHqX0SxXNFNkTPTLjMCaaKGf7DFNJDn0tcQ8Nv2NiRcTyW0lK/XMlnODeXGOno2CdsHQ
oUz4YoYrTcRChWxM5C8GxtfKHCg+sBdWd+d370XYhRWA09B2kkDugCntP726S/WgkdIRtDyFeQcG
9n3VGhfLWIBIsN9Xk/6vEYia04iCOt8ArwJbOEHAZ5ZrfYoRejRrkW4SdXRS9fP5NW3tHAEWSIfC
ryrJ7DNyF/fEXFSsaZHK67wKVatR2ovG7DmjNzw7TPliFJ0QRQIWI1S3S/MxqEYrCyLn/GIkGv//
yA90y1arYb9QIXVylGE100N20943t+pntQaHNKYJi48pRKfG3M4rq/tUTFZ2EJzIP/8DXuQnxj49
f6vEnIhaNEEmL/ab3s+SRyGtLUF+iOWMEyde9sWoVwC2Cnu4eL2QGpiSpCGFnuc+tCPeT462S4/B
Lt/PTudXR25ZvbGsP6wxy5JblO9DigQC6ujv4lxOlqaA7GtoxOIYFGZhy4P4XqiX67EZYkztxTXI
iDQDAdK4SKVSd8ukeRxD8XMUioS3FRun8o8fRz1vted6PsxmHuHH1e7o0tnRGsNc08cUVE/lXqbi
zQfDjQ7cTXkRS/EJJJFA4xyqk0gOTKCbSQAFBlEiwM/27gIOxHBw6F1uvFns2XmVfof8PPjAOPgf
RplCzAiUWJozGC2yFEjtWZTsRBc7v53nzJL0xQIm/lZs292UNbcTBFLjcv4Yh4o/CfXnWg6f9HRx
80DeK01qB2nnTsPkp0kHSOf1mGHsjlRWmAo+iYbd1AxfzH6xZFCHt4V5lFvxqJTFtZhEd7SfLIMO
XJVNJ5WBml5Cd5FLqPfknlw2rpZRz5dvU238OmgPYd5dp3nvjWV3OWP2W8xjH1Bnx1CFnRI/dUZv
N7ViLf1kJcq3WEucvnkYRA0k1M2urW77uYWOp+znzXU7BbbSfZvzu6kbrkwjsIAw9+dlsqvxOg8G
W9dCa0p0W8b8ZxNdqQs4/4xl18zH2VRujSC2+0T8PuByHw4XSjQfzPpaXUZfy9SbuB8PpjrZvZLZ
Qwdq/dn0lXB0zdSEpE7oEj06TAJa3Q3mdTMgO4rMEWqQccBIo6tWJJFDOtTvzTi0F+WbWtcX8ZDb
03wPdJ1FcjCehV+7SDnU7W3e6E5fj+5cg0tGMmwFgAN9ulXq6NLMlQ9hrqS2FC5OL+Ef5eYiVT4W
YtZYOkFmHYLImiPBzYTMSebRqwPNqUPRUszhY2yohTUNoddL2d2old/TGDqoceWXUudH4eSDo8EJ
6xSiT3dDPzm9KNoVHZaNwuu0ES01Ul0MojlJp0AZWrDnPLT0BfpQ2FyUPw6Zir1RJbuyzW9qIbez
BjBEbbLnsfOMCK8pLfjuzeK6i/Vdo+tYGBhC29qv269i0R/k5WLp3wWgmQ+qrxgEBg9+tK/7yS3L
1Gmq3JpkYul96Jh4ZMrF+6WNwYOp+Lr6WOnRdTp0Flwmhe9m4f1UgMOxKnEnSQoXI/hWT3rokJcf
puyr3ObXmixfD7pgmx2xqhbQ2vApGYv9QIgbT9cSmeyl0x5iMbCUoL9posyO83qXgFR7AShWkm/y
RnGB3PPwTmpHbXotguUlCRavLYpDPk57Mi8XsRHdkqGxVEXxNSAOKO9a38iX0fjQmeU+JJ97Ldx1
YFwypeGg55M1mQNE2bUAlPwZlAlSq9ADW1u+BxG46dOLpKlcU8lB4pZcC5Jy0NSPUtYdKgUS3eXw
iAlgR5lyTGYDbG5eJoloVTJEoIvM68XQkkhtVUR3mkm3+vqLqqSOiGHzIfg4z3BbBZNccefMS8CJ
xM/PI+eCE3M7C3tJFKmikq9Zoj0eDBtKDVbjGHharm0BvGLECn3harC7HTwJ1HjFTrXSG3Bo2P1u
vkg7zg/aqDn+R9uX9shpfF9/oQcJKKDgLWt3z754xvYb5C3s+1bw6f+HceLBNaTLdn6PlCiRLPl2
Fbfufs8xUdIjsNEquilv2jktCCRAtUT9UsYwAjgtwC3lSCkViNnzjgpEECysk5UC8WcHVPRzr6WG
gk4zMDBD6z6awTBkfS5T4SzHniSCUiV2eCzFAMXlz5K0zCjHjqGnrQXTU30Z32rOvNgZlld1L3mM
Rmd6HG7qoBPVhVT8vfyH3crlvM7Y91WhLjgh8/vLdWp0Oej3sLQoAKMv8dudezjWrTROjbKuq7U0
ldJAHscDBVNTVcbH83HanmYQAAzAPZlga+Ir6CVCeeT3AGiVLUmzy2h4KHXN8FghCXRjLx0yCSj8
AF9INAOwID9/MhDUTEMZJtRXA9kZpas1+y6w+B5/kqoL4mSuhK2X84fbl4kCuokVExX8b1xVQVGT
uCD4Uz+OXeYqronWShUkzuwbfpp9ra9XUHdhPLSrJBup659v4rBoWRSQi4EVbvSjA8bk1kkjyxna
Q3VcSXkaEUqOuRf4EY3AhJtrRsbnR0bRl3OUJFlAsA5ipnHm1sMClm+18rK5D8weE8XFpB+KJLar
OHakfkGMljlDHztFtMAHP4OX05Z6yRu6zkaVxKm660EjvqTUkT1Rw61ocdKm0FfD8Yqa7BOe5tFq
5KCX0/toobYUNs9mYbi070JXaw1Um9UKpI1GMbkJex7lFpwyhj3n2kkDD1kz9641YY61zJ22nBFC
NACXUUtnkFV/qJbG7tLZCaW2tFtFvw+VsLZ1q/L70swdtVJh5vtTnnwBhLJt6Ymr1qqrtvIVvK2r
9LhsWXNnPfWJSjAJgiBgHmw5052UVMcBfDlKlmIjDgCAaeWOGTuSJDw0NXiBwE+tVdE3OR4ukHJi
EQkEDBToPKjwhbhRhQosymow3hiU10/H1+mrjvTxWFDDb9LMJdUIUp/MLbIvaXZJkZqlWR+cfxO7
lnMjkHsSeqUvXVrM1NdAiRRivchSqutC/2KIhjdf5h7OHY17BmERo0yBOBAMtvRTX8/Fg9VJIOsw
EtXRyXxh6Atg9YA1xIZrosynPmqvQXjDoBjLp2Y2/yoZoIWNClFuLTlyjIgHBEJuveTX8QxCuSX8
VLDugNGwOyytIvoyjatFrgUfaDfBBNOVqsomdkbll538zWvu0PJDzNZi0hXoudRvAv16zZ91YOhN
B1Gb+20jACYfdRsZQ6Wqgv9wji1JzHBJ5S4L4ksz+M6Z8KuNgJe8jP9AW1mcMzNiRCiIpLJg3QGC
M3tssQSkOsT9G9V5HdkHlICYTmUvYaSarhOFWrqsGauObq7UAtNUV7Eeh4w+VYC06jWh5X9TEX25
x1cR3D2aWDAyI2PIggk5oTGUTpTmH3V9fKebfQzjl+seK/WLqYz/0lXzodXnWlD/2/WsKCXhH0J1
lf+SE7qJJutDZMXD9BHjLVi5k6sDxv6ezz9okRzuK7YN1aKsGSRYkMjPFaRKOnvqC+qdF/MyYMRr
i4Zb1YGgp2Nhk7vRhmn6DMpTRAqAXKlO3VVzWlA+t94lo50c9WvpfghWjGcAIQGqxA+BB5e4EULd
BbuszWEUYkzvaZFGDOzGI6SgROMCihaA9mOlpdSPk+peXwwwmjFBNfXtADgOvJXBaSomJ8txbDOM
WedOfZyCcLJNFx3Vi+6DdG8cb1HhkC/bAA0FxzrqLsBsrQ/CeGL3oAjNVsgEQFvz2NZmrM4mYgrD
l+JL/A4CWmCvCvR7vXY067Su6M5H+SDCvFm/55vvvZG6/qrNI5XBUTwWE6D+4mF2ZPhZFUDag/yc
a/dFLCzj7WkxngrKyVg9Xgkif5amjXqyGBHQIOW7+iiBfSG8BXvGMVIweTO5lT8dxtKpRQ2h3Zt9
lcrPc+SpbLVYmKV+qBJQp7UPxmy8P/9u9iqxJqr/FsYAqQoHwqkpdqFmOllVFlR/rYtmqCa4NVaQ
pqBCJti5k2s9rYjA+V0kfCG7vmsrm1PfLJv1hnV1hjwUKbF5GrAbpR6t2uk/Ya0Zais4657ObOVx
NkLvq6VSdZxVC8xTf9s+5DfD1UpZz0DfvZJDmgfl23wQvZCXvh2vq1u5nA1UGTEkZINZ0LvZ9XAd
BmBC8cZLA0PBoMhzVxBTogNNrHfSuz5AvefCOpw/+q6l2P4EToFDjHBJLC2zoEWmkR2ID2CQ0taB
a2p544n9he98KtwEe2bJ02TDMrrFTSfoAwqunw8mNVKX+Qo8HaiRftcYw0khQOkEU2A5JVdtkwtU
e+/Nbo7MT30Y6ITH9bDeOm2u+1S61FAeAsCT4FQiLX75840lKrOqsPIWx5IOi79GYPWhwbuBBv/C
ts1LO/uMLvGjH5axWG1RQodBOKErdnj38ikBu1J7xk0NaLrCgfkLj4MvBeic3JIP5zVJdKuc3SUY
i44mCfKH9kvdTiBuDgywevyJEECzm5idQIOSaw+xaJFVRiHEABFMQ4DxkpQO4m2BmH2FfBXDnaVR
FauhOuxP1ROvMyV3nnRvLqPHnhUf5zr3z59qNWdvP92rOM7UAioROPMzxKl9kjlN3R3UsmttIq3k
pK0APG3Pd+jWqzDetkLzrXZssmBsR+SWJXzj/fnj/ItZexXBmdMlz61aV3Ce0S8fywr1YLt5Km+n
j01gecWRfowCPQhvFk9FWm83IXAoWyFNwcsqxblb5YwrRb2QZh10ZaUS729X12y6+kUOwFqgpCp/
KahaTuD2LtwVeG94bgTvf/37efmbBIyvbugzY2auI00xis4O688DuUomGcw6BtoZ1kmhsnf+3ve+
7EYgb0atmrVStyDjK1l7K2P6YFqYAEVq75FvRXBZODibKQXRN/amFMWxoESqdp+iPnv+ICIpXAae
SWOtsAlSqPWJSY/FchuPgm626K44Q0IXSdbH9ePo5fssfBf1t+ePsPsGtjfFmRCz6bRRWpPUyTED
esPc2Jk8xS0vs+v6MYaDNxEhxtfhlygKgGvv0xSk9ud/w55Z2f4Ezqxk0QhIcYKP1Jm3avWV1IdS
M9H4HQVyRHfJWRSp7SqznXHUuKrs0XxYaoFBEQng7EmB9vBgrXm3GcUO2mtONzKBxd8TsU3tOWMh
Vb3WhhlbFRp9IDJpDxi0EbF87QsxLYNSFHZRVf45WWjMzizUbMI5DOrJZoQe3ijQO5GI9c83MYei
KC0bWpxjVK4j8HiHk6hJtBvWUDjgf07BqVUyKjrN1lPk7dWUA+J/Lbumk9O2iA+XU209jMOtNulu
l01eYlQCbVsDUt6sbsVz2qa0BE17CvGj31yXPloaJynQLoQtk70YYCuHUzqpUNF3WI+Z/QVO18zC
tlfiMbu3G0D0oQrrLV7qyW4bWG4rajq8DL6dOySnjooRgfoxx2cE/8pxvtOQ8igP1s3LyhkmFLoP
7UXzznCTqx4/xDqx6+EIQoDgvP3Yc2DbG+BSAyMvOqNP8COSAQDSWEPT2ZdYulMQbtFosq1YEXza
PbuPkpMmY4pfpYD//ll5s85oVUnHlUvhySgSpyOV29TP50+1qz8bIZxzCZeMFQObM9SDiD8EiFcR
EP8CKtmu/ui6SSyqGPrbDlVXRMAcwO217vxXODul5tXHIai+WYUd+tP7EJ3q0LZO7X2GotP5M+5a
gVfZfH2gbtVYr0LIXthkl9mJFCJoln0rsBHBf6vGVMcYsAoBidnngQI0pSMW+hsWJkWXUvqMAY7B
iVT1ONPkZKTRVYfRI1ubLYHOCH8I9z3jolQXOuF7Vh6DxMMAjozpFvyX+KqoAYvKS6Kr5Ww4oWMJ
AMbV/KRzbLcAgdJNEQvVvor+UB3KGfFIL6tRKpcsSIl8qhX9QacpOlyYB8Hgix3OYWazjICctdHe
n1ecvZCBGipVgKqDfjhf9GGhVgGASoHitNFox5iasTvMM2DcobjpM1WQiuxLQ+ePGgRguW+yuaxY
oKeQ1if1QVXLr3GktzbGZXR7NhKBZ3wJf9/YVNhsE1ssCliEOI2NO7CyhgY0dsa+GsDpTiotvi5x
n2Fgsr3RdSUYJ9ws1Ypn1rSiUYZ9Pd2I5/UU4NHA+IeeaoH2l+pFp8wZT4C7A9EVtPT+/Hd8i7i8
9hEwxqvgvBio5ZMPVW7qsJ0hjT6EAf2yOo6V19ewJ7e8gO9yUqBkr3UdYU3rzbLSz5L5LESt6qik
EiSvqB+dYbePMHr3HQBSw+Na/gB6WuN3l8unHlWQ4SDaztp9O0B7tBSdgMGNr67TMOnNUiareUcT
+5QEvQcAJ6Fv3C2PYj4a45s6kA51vtyiAaaGmIu6fs7pSQs98j650J8HjKi41JF9tG/foS2YHSL0
2/6AimO95I10zkKMZSWBdQ6nLI0vWCTx9f4zkhlfoES7/ngjhY/0pKWT0GBc7xIorEYwZ17qah/I
FXPK6+mYuRoA3tNbkYndNQsbseufb2LYMNQrrdMhlqqLb+bYTplVbzCjGzJoAvyHXWu+EcUFeUXR
WhEQpbKgpvRjmuZ3i9k9nr9F0Wm4UC7EFLhJMx3+qbptgBraG1/zIbcZRt7OC9rvwW4Ow8VrTTbo
+Uxxb2EVXlo5ps/Ys0Ilu8lS/G/mxtVTUV8mSulIs+Ae34IG/6yQ/LINmxZDHhVc5HesH8Wmo5/F
x7VXYDzA5lSAmZbckTyIVk0FX5AH1CDArWdKBsHaAoAhubRnnPT8xQqewUuqv9FHqRgXlk0QMZdf
+umj0tzP05fzIkSn4KIKNtUAZzXxnhPygTStrS6dSDtW//LG/b1qB79rsyTKEE0E2tEhDmWApfKB
kmYvTvQh10E9IfID+/5uI48zHksfN0ioofedJ1m2hs6f5XTvR6RMzS9gqgpemcrZjExR+6Vdzf6Y
d26Z5ze5HHvSHB27UBEkECJ14GzGPILZRkceH2TL4MxdfadP+a2hMe+8SojEcHbDMisS5TO0rrKo
lzSXSviM+SdB9LzrLVFtwCAdptIxbPazqTVifWRk/UjYQgACIaJ5wEW3wvnDffV+FcOpd70QGqVY
rAy6fHF6M/EMXVSy37+uVxHrT9g80kIOrTpdH2nWFF7F1OfSGIM0Lh7Of5Xd0Ty6ubH1d2zkVAuG
gYCOjphVUw9mkVzPsXZX1PrHtIh84OY96Qqmzov+eajaR5XUvsHqgCXm0RxlQfi8H9Fufgun9HWM
cTFm4rdIueobKrE19X2GFX8l1cDrYnhqczQLyw4jGghuYdXxN8YEQ0UWZpwBYaBxrkafZyU3I+jN
au7HEc/7ZQn+GKEgsca0pYfI8sMv7IevmnJGsL5Gn9vrTwp1wNFWq6Kd1NPwCZPJV2Nkw6F6RmiL
R2f3SzGvR9W5tGFWEpZbFiSSuLw2+v46L8YvUVzejZIVFHF62S6xAcSL7hSXy7tQN55UJasceamY
oyrpJ7VA/TdebvWFBL2COGrO5AMQ1QqM48tPJVI922BoydH4IPhIu5H45pdzj9usTZnRHh9JphSF
2ahz43jx+97wZwxQWtgvkGbtuCSP2jyIFGTXHm9kcy8+BeREnJcv1n/2xpvytvQBZOpkiH9ewLXK
E1ohw4UoGhCJ5awAadUolCN8rKXF4GX/MFunSCHuKIugznfNzeZ8nBnoE10y2wGCVKtwxi5+Hknh
pW0kSlpX7Tqn79wT19GErOXVr2lBdY05HrRv16mA8UoM2rFrpDdH4vwaBgEqpVjwycyxxsQx2mL6
s0AjRZ+H82ldq2dpmODWJqcEYyFWggAg970ZormLozjLVSEeR98PjDcn46wV2I2qxVyV0WrcMKh9
KbI1l52ay+UJi1eiZydQDZ5rFCF4Lk/Di+ovlW2egGQv2/Tzqv4TSo3NAMB7DFKIAq79u8UKg64h
NzT4bTYFhJfGpJgwyd1S2kbEDnPeHyWAoyVqIwj391XlVRb/Had5IpiFQu10+Jg0aKhKkitQlX3F
fxXBfbNRLRWzkHCcFZhvzuzlubxATe9uDCLJEWWc++mL9UMan76ADAQdazSAXvyZZMdO8y17h1qb
fDP7xIvv+tRunsNrkbnaDb82YjnfItdN2AEab33d/bEL+oMeoCstnm8SXCafwSxhHS/ADF8vMwwA
+wA02Cvq0SA/tJEj5OPY9zsggMBIP+bpTc5m0XLoJYnBZhVhh2W0MblRKZPsgVpHUCxc6E1bOXRq
e3eMscJUMc0R6M5eqmPKMgozBOvehB88HNopL/MOZgZw0Nh2Qf3pCsU2mJf+Xny5uxNUW2mcz6kn
rWqV1c3qEyncZoUnxyaAa5n0sSP1aGctVhOn6Ypo9Kim2j0Yj+2FpJcz9pjZ8nWo4RQjBJMxq7+p
Evvr/+W53CzA+0F1Z9CDtASwYU1tJRWVzvcshikTzIIQXUa/hdO+XmWsTxWIaSZq59Jgq3LlVuji
mXMhiAdW38G7sa0oLhShStyycI2aLRMbDVbbjfa09O+jDsvdoHV5nGMhePyu1V+TGmUdYkacyvkz
YzSTNXRDFf3YHxusnNrgPbUbLJJ5dVCLAoJdE7IVx9nEuMbMLUXFHG+Z+OSQftEvorv6EB5HlAOL
D4li5++kR8M7r+va3mPbiuXsZESieuksPO3WVfzsk3JDjhNGfg3ALceg/9GQ4ZtgMmkchCk2c1Bh
OKJfeGiu4pvyMPuyWwD/K3RSLPgY173fXkm+mDZnz19sfiTvElnY5EWvwrz26Xhbye17xDSd4NXv
ud2tDE6bG6z26STDRSzEBQjCoD4Z0vvzl727ebCVwakx4Mf6ME8gI4dZMYIMo+OpL113vmmHthKU
15U/P0dCJO3dh/qqyQYXTBdzP6QdhdgKS+ml8nnGZlBZag4FNtH5E+4OTW1PyBmz0pDlOGspgsCP
7/vKVnJn5Q1ub4qgPWToJWLvUw/KA7alNR8NhA4TVMJdkl1jsTkuF1vH1WxacY2X1HnR/XRd++lN
+xlZnj06Je55+Tgfhs/9lajdLfy6nN9qyhH0RSXk/oNXvk47YwnOB6eNV18j7vZq0GqTr+fvfC8I
MFWslYB8Aiuu/JIrY6PGFvnFcHyvwaz7K2I/tVuQ28jh0UqN1diWEmwwmlzaDBtReOzAIhsL6MwD
M7X/JxHpViD3IjVLWgqpw8FyEA12umPMjQ3acJtNd+dv8KXZ8sa9vF4hD1ha6GoikxFa27vlETgK
4BWFvtKrFbN0ehBzn+2rykYg9yL7xVrCiOFFqoECkOGVmpIcYjCZYoneNY5AZfBy0Cr+2Y1SMFBi
3WAdzP+5+jHOyxiFVAI6Rh37ioaaoOqE9bqRL6p5/8uVvori3NkstZo1plEeyHf5cdVLAGMHtdd7
UrAOTIpOti+PKBpR1kVQg9/BViZSGhJdI/Abxe8fVyBuzZW/TO4aEEduczivMrseaSOOe+ts7IpM
liHOmFAEZ6WNLqp9XsS+kmxkcF+rV4xEjmp8rVQaOrtLAEYZWRdhrzoNEDTI0t5m7dCgYbFcNxJ2
X5f0Uutl06Uy6OD7ymWh7E9l827uiShE3vUoqPlCixSwc/KTaApgKxYsOeaYMIiwoPqxMhQ7LlT8
FhFXyq5b3kjiHEpqSaU0jUkelP1Jix+sqrXLOHHPX7XoOJzHaLG/MqsVhMzFtxqUF+Qm0r5RJsh6
9yPKzVk4pVEllaT48RBzwjqwtxzKC3KKnBydLdHs5r+8h9cvxCkPdjpbaZnTPIhU3QG72gWwgq4R
yV+y1jxYpXJRWounKfRyLk0XIC+nQcOqnsEQWZ+/2133tDk0ZwjyodbiuoSq9AZShEJOnCVZ7uO4
PzUWsqq4uitYcywqRfBNFZHmcJHtUAGPaMxx2zH5BrhToJyYN0073Va1junG7kPPapvQxc8yiteL
feoJeVQog2Z28tI88c5fg+DXvMThm8Jz2xXLEmbri2mx1YW0JdcAcLKIKgL7YkwiY73fNABK9LOF
X1LAr/UJDt0sn6xUsyPSe1NORHe7+qc3DnPl5tWB6UoAsfGzmELRexKVWY7xkPYYO+VNeOyRKSxP
lVs74tLibqfC3MjjlCi2usUcDWjz6NfHGp1HBcTDmBZzhNW39ZefOxmnNYo+l2qc4QJX9lrzqQsk
T7Mt/Bs+rngXKz0nUvDOEW3urid4I9cAmrOBmWpwHnO2ISmYEmodjH2kzhddND83ISjZmuI2iY3D
MPWdrZlEoJP7Id1GKPcZJdb87cUATYSss7tbydTXlC/5oB5EV7unmkADBGy1bugorHDCkjFpGsR0
6LCZ6YkVy8Ewak+LNP/8Q9s91FYOpyvlPBpKyBB56I2S2UqWPYay9QnFuSN4Xt81S3U3GNp7OLAC
1ihtfLUzciyRYGX3/A9561TwClWEWjolxFReLPTmxacY28CUHDN9MD/Obp3FbmoZhzrqsF9FGhE0
zBv9wcLuBmSZ50lQJnMo+9KIgyEfJU9a0iSgw3RvhQQEZmQEnUGUDQ5m6UqREq0m5SfN5SRzL0bL
TGMBXds/aP+vbKRiFoM3KvSzKD4FkUdV1+oBSN3rjZaYKK6z/sCIiBbnzZfjxHBG1FzSpgdsGqC4
m/SIfj1AfUbmqaFuh1T07t/YG04WVxLQWT2ohMhFELHQl0rZTqXmEHUf4g6MWsL9N5E0Lu+IaCFJ
OYDQ/TbWHRp/JIlHiq+V3Dh0+e1ohzsZF7kBLbAgPQNI/d/UmSuF+9D8IoXf+pedUUKeJwFb4kWR
98A1xUNwqDV4zHw6/5zfRm/ceVat2bzneGCZVGo/WC02ei7sxQhlcbZS6nN1SmvQPvzvIdMJZy8t
q+/rCRuLfj03H0oUmcOqSWwCxD57inS/IbEbM/kR+IdOlIMgNzIf/uPNchYEa+TKQsgPOoPfAoh/
E7n8/BX5OKwJJbCQauCdSI/hqZYeAd2ARgJ6yrIPMoP5a+JqkcARiL4mPzkcTsVUJAoA8H+fDlEo
i7Mncz2VaT1B1u8jqr/1tNxdctakVJKilcK/z/W/4ObZejiNsyfRDOrxKAP09/eT/db729USwEpZ
BnobICPn3l/HsH9UTD/e3+8SbOxar4047gkuyqhHRgR0dUJTP4vI18GyRI5m/2tthHCvrJlaSZk7
2H7mt0d6ER4VuXVaT/XNi8RdYQ97R/Cu3/QWVv14lchT4qo0wpxK+rcufgf1ISflShwXvM0POEmc
x8bs8rxMNWDU6cN4SQ7t8xrEqpeFLyzy7oYgmzNx70urp5wNCOJBID54U+GuUwi1co+4XbLJqfSi
4q4YfwVjYv2L33i4jWDuseW9nIANCO6nSk+zA8TfSzhUr0xPBOgSmfigInncc6vR/oo1BiTyNREC
VwkYNYAgNwCyo3fkQxkdBMoieHLmevEb99pMQ1YNKugtViOZXCQnYIIdDNu0Ma3yp3jum+vkvHlo
afLcI8oLgPLP7Gosv7XEqMBfsIgmC0UP7wXGbnMyLRxYalp4Bv+Q2cRoqH1Ht/qFp7A+43N6wtmS
sMRGk1Xiu1mH7+hWYEJZ4TihqE6H2RXkd2l2WKFXgDQnCzFJhKflzIzatq08RjCdK7tNbL6w29B3
gMSzNRnsNkv6R/nH65e0Viu0uV6aDuE0Dj84S34rehC8fouzM1lq9DJSPlDQvyTMsYOWROWU2KK0
syPQalM79SxsYgunr3eTrM0hObMTybPBhg44QW+cn5AO6e2I6s/G1OIsjVYlCbJJONpVX2MnO6zu
b3ohZinc1BZPZe5mJZvDcabGspaRxsoAiK3+E+sBcUsD2WztrpUOdHl/3s7s5nYbWZyZKdhQFBLJ
i2AiH/TM8syuC8zhoq0/nZcjegcWZ2BAuG31RQUsXJVVkSMNY2BW+Xupo4qDmXKsq+W3oCe9b+sp
dOWhS45j3L8Lk1q1BT9EYFj5pk/PJkB/98hmLSBGO9MThpOc0KWeVK8TLb+w4ih6JJwFyrssapJ0
xbRKj+qAVjMWAFXauufPJfqQnJ1ZuiJXSATKOivMFbvOs8GulvZOyYAHIk2mf17avooiGsRSI0Ct
+LWwSEqTLk600C+Sw4LxgJgSe6pKMDOsGONP54WtF/TWhL8K41SnAoSoPio4WtUnfmKOdqqaNlU7
j9VP2nxvFQJUjn2X8SqPi3aZRROlJ6rkZ+asXMrKFJ+iMF8OuTx+Ya0so1ZdqT6r4v6ilqxQwGX0
tlXxYm9exXP6wjCFNYchCkh/TOC4rzuvEjndMSAvwVIV4m3VmZ3R1ZxIDjpgZ6EhQR0DsWPkVDQQ
g8rsB/o/BPPj52GjUFJWJZwjYG0ycj8p9+dVRySAc1DGXJW9vKZklZx4NJmcav52XsJ+hgno5L+f
gs65opjkisry4o9qE+vfdeYl8JN4CdPLKQ9fgpnyuHKXV85y/XfoJKy67Nut14NxbkgyJdSnNRws
y7/FhAHNXbHHXNTQFKm7znkgUxnjbApBGQ3UfzA4/006TK4WhEgt/RPY0Z/fl86Zk8aQ27gjICWr
+2Q+9FWU2OgniDqOIs3jjMhAi5hlnRL6+tLa+fikimbZX6a8zikDZycqwzBMyZDiQBpBIzM0hg20
Tr+Ov6I/rWNIukjtMpmvWZg8J5l0ncnNjZxUhxicWrpV3MmS+ZCY88Ey2E1ozZcxzS9arfVpXS9Y
UKdYcgzTQ9eloK63PmsZI/ZY18/RPH0w08KpRvZFU4uv8dgNrobxdqkMvy5hYscT/VrI4K4IzUPf
z2im9m44p0Gm9oe5NDwsltmJ1joY/RrtNl+OpV75SdxdqLp+ClsDyRyjzrCkrllg4LSqS7tQmmtW
Y1RK/2SmsqMDX/M/PmLOAk4ZVaMyRzHgD0pS+wHIj3fFT+/Vdb+YjP0wGL9NKiiSx9lAdVpGq+vx
wP7UnwgMh8FZxDwFCcfSIGAumS/VN5L2vkt9wQcTWEJ+hq+r5QJkL3BZo09881vnmEfpG/pWx8If
FqEp3H/MFmCGwEBjocH7c04VDmMzK1pu+W2neun4JKe6IzjQ/ld6FcFZW63Ju9qscKDOy641p/CU
5/4icdQvWLe323dzIVL5/a/0KpCzuyXYayhV4Xt11VlnbA1mdwHy4RUCh4aA43nhb/b+4zE54xvN
rEySBcf8XsnfVhLLk3iLYz+Uez0kZ4V7xI00idTQz8qviGvadw277loPUK9NeEWfBIfbz0pfpXEW
uS/CcLJCBI5/0KYQ6QtnsayBSlhBWAB9AzAhtz3mQFv2VoIBiFf95UoM1fIWBOPFcf44Hr/VYbVU
n2MDpYyZOhNKbhhkxc6DWznK9Yo+rORe9+HlfyBcNNAm0NY3w/Up1RLDxAvso+vc+FgV76xBsP8p
EsGZLTWsdLkbkdOU3Z0UgiwgxSqV+UGgI/uG6/USOVOSWYsJOGlYYzWoj5qHeXa79b4Pb4iZL14m
Nd/GCK/SOKvSRVMdQyfXpqN+NJPUdOKq9iTsx2PV2rBso2ZuWaoHJgF7PesX6hXUem7SlADdtH5X
SdUpjkALa2AD0ZZRdfHqlryzUPexFaXPHD1KLYwNaO9S1bjPF8lj8Yxac9Q+ybTxOqO8oHJl69Jy
1NWld5NKndzzFyowzSpnxqKxmrO6rsFja0hOJhuOmgrQv/fTz9c75EyW2jVhaBkwlGWtXieJ+jA3
yqmdrauYGo5WW6cB1EfnD/UvQfGrTM5ujU1YF2Ha/mNJtmbSOIgrTkJ5nOXSqgXsWhliku9BeDID
nA11mJs1CI8x3ByI3vN6aecUkzNfCa2iVH7JZJjhgU3XJ4B/mquruVn883cpUBB+SKKbDGBtRAQc
QaDh0tSvEhPYDZEALr4yuwKI/gZMk1LJnjwzW9aE8GAiGZxtmpu+a0sLYxFDUaNXu9TyiamSa8n5
vR6mX4a2/hAXit/IfY1lqKz150IPYnPylSj/KyxFrSzRz+GMmDloZkJSmMpawjB/0TgKuuPnP9u/
5NU/ngBZf8Omjj1bzaL2a0D0PwvJX2VxRmRczEjuU6j/n4bI/9Khe5XIGZVsmZk5Sszym6630+FO
0t+H3RPV76Tkm6l/CfPINtX7/3ilnFUxlrLIDNamAQikQFZp2Km2eOacHDXzpOW9V3RXxZLaAGDL
GpHKiKIHfq6iA4FCUUyoXcyBGSDkfLe03hp3ZrpNQCDxZS5vDGzB1NTJsAJw/uTrwc5YG8JZm2Ie
SpJL4OtqFXpT9il45YrW0WsMxGFm7U5T2MfzAv+l3P3j+/JzFWEdSWZlNWAIBVqy5oAVkWJfDik6
sBExZ3QrELffWn4Vx9kgzapJIsd/t5b72+i0XNNA+YU47O1e3s9BoMZZIlMDpB2AbzBzZk+eirW4
NrZNbJ/p6Qd2WKG6VHdOTLA5fY5c0TSvwGlonNlR8okBagE1la66NtAvqIndW5E95AKPL4gE+dGK
TJnjoktI6A9YGQCLvAEeRbkSnUZgRPkauiaDLFVrYeCYBJ1Hyxow8wK1WD/GGb3XOCsj6wmSf7Bs
vrSu1nrh77RaRbfGWRfJqGSp0kvJLwDwGmbXRXsE1+9/PBEXqAxMnmKdIu2Zg/LIjpiaBfLAdxIA
SahvArPBw7IkDAAj+gw9UCz1gHFrGzxG9ggiPqY/LEQVGCnB/fHFcKvP46TFRJ1fq6kN2rjaeEzo
neD+BCkqD7+SL0qkJyYSYhXp8Em+WqcQwa5iBaDl8ETTIQIN50vj2ZIUczUj1wllyV4Z4QpNWMYQ
yXhjE5pCKhni/7Wpv+IygpA19ofxYiWMUa5mG/ujw5PgFgXvSudik3DUkQbXBlQdQLRH4pZyamNk
FVMMldv1z7+wISf6bqvybKKhVpnlXBoRZP5BaUF0Os5qZEROwyKFmV0jr9+eYxNJ48xGUaYgMI9f
Tva9p/E7NkqkLZz5KDAOa+qZjm/VLnY4ZIe+nES+WPSpuGAjpn1OJ7j//w+BK19LhnknIxpQoa9d
MTRP0M8A1Y0XgZhuzdswByWKpESBjbGefqOINdMakGmqJXjwRmT2fhckQTrbgwsabTd5EOWJAqPI
15JVjXbJ0MCEzDIedPZNApVOwtzz71mgFXwxmbU9neOxSoI5au1qvkoyUTdIeG2cxQAlUqOyCdc2
ob9a3g5BERgPpr2SZsSeiCpDlM7z259GFytRbMBxke40gZq77rHL1l+k4NoGFb00+UOJuPtJq0xn
ZXWOqXP+QoXH5UxIqKdW18bwZasJIZcJ0HnDAw1Ce61e/OfL5UzItDbArLWU3XnEb4Be5o4H6ZsG
yOrCzwf3P7o1gzMiqaTGhhyiv9Gpkg28OLueRVuCojCbJ0IzAAH0f7Rd2W7cuBL9IgEStVGvWrvb
dpzNcZIXYZJMtO+7vv4etpNYoZWm48EF5mUQwNUUi8Vi1alzEjPBkgBXY7VW0oA3QLFZS3752mhu
7TXHkNrPADoKkh6e7LxPukxZI+SMP+UgyefZX13Ny33MfhGQLp3lIMUlIdGL3+RCS5Qu9aC0sDwO
9kNtVOpAUiD7cyDOTZ6OE//+kDHZvbQJZHlsREXTzuDpSCbfnIlnLOHbpiq8blYPgyF3NjrF17ER
vlYndDjlxo2t6iqZqT2koz0MxWEcvy1JKLg+BLGIJ/EuAJPKlw4BDwpeTtLodiaUMhVcUDwf+pyY
kBMq8Z03OaAy/pdJFIzW/2idmVziEvWRlVRWig5M9F4v/y00wVtNFOtMLtSkc0+tvJRD34wBQoSy
3lcF5YTOVc2zNJj4VSAKbjwaXoXosFQyxMf/Iz8yuWjTSTSaDAMZ+0usiQ4/l7tU7VxkQKuGPk3G
xenk+G2SF18mULI6dQkMgRJ+uXxTsD944YXKY+LNQVkLKqEqBCaLL1prnkBydUpL+ilqoTKlmJi1
od+tRWr+25VPuViTJYVV9CviK2KdvZp+Cn2MyysTOSZPBtuYYO0qFriJccPgxqg8sQiqA9iiOnPx
+hmhWxA7KPcWqqdVHhdWxhwWsBYxoxZSDJsxriRQO/HDq2dEbXa+Lu0gl9mAFKqGhBvy95/3RZ47
s89k3Y3pDagJ/fhQjM8xzFZzyTAXWfROWsZSPx/DDXBIRhVRdUDsI36E7X5e4LxkDSO7CGicz0Sg
voz1AqGsbQGMa77r/afLLrNvAFIRMmCVhszXG5ouCpN1BjQ1koHDyTBUIZKG3E2n1V8W+BpDqeEu
68AZGcxt988UV68jeToUqyzQatu/yjd2uE8FmaJZHxiGcTt21SL7E3eG9/HZmixDaEPWNHA0/H6R
m0lVrJBoSzGiLt0aznQTQebeqb52btrZIFc5WS5pBYd71+k3NrmgTJW0a4YYNqXxIwHF25AljkwL
KEWqAkv7n3JjigvJ2dw1azIiUuG2hmz6FavY4LaWfTbmInre7XrgozG+xd9LGPOVKVr8fZTbVmI5
fay5l518Py5ubHC+UWcSHUGAsQWeqIfCYR8weB7qRLQqLtXTlVjumgIWaZfbdQmh5FQ0Iy0ywYXe
ue7BTpMZkM+qpdsqya56WZDoiCywf9/kq2oKWZ5Vgh/Miwoky+IYk395Z3aDw2ZjuIA6tNK8kB6l
NEpfp7N5HEzoDVgvKnNurHD5GiZbjWGckXfP7cdhDdb1U2zcX17ImYDzydWwscGFBKlKVL2p8Pxk
3Zf1yMi0ofE12Mbd7EeH2s9dkHwnh85d3N7BwzhywUiqinxiv8mnq5TI0Ow2KeWOrhXGbTjkGCUO
dUxyTElul0byz7AO9xOJoOMZ4wP3alXbfQFOWzLrgrfEfux4/AH8LBCYa+VBnTFE9iPTZ6q1iYLY
kR+eMeq066Eba9zBLrJa0sIYI3nLGyOQV9RiwebnAJQ3ONSW3RWTjsKnP/ubT3Z6Y5M72po5ZH3T
ZyESuPep9UUqbnP9Wmk+1vld2Ey22dOT1LxS838ue9j++3xjlzvvxqgZU5mgyJctXvW9qb3WHTH8
KFGbCTOEzbFuffZwFdPA7Z7SjWUuDoRSEk1lIWE+PSntLj7WPYC5sQiAspuXb6xwsaCv1NSw2Fz4
EowmilasuhhG5wqEBejQqfWiu9Gxgtxrsucw3LB9u7SvXJQoprBs1xEX0c8C0vL6YfjxOQWk3dt8
s1guXCh1O8zK2qM9jOlnO+7kr+NU3cVN7dO2EJxJ0fZxmUOizDIqLBi4kszOlnM1qKhhg5VEEMv/
cPQhpWSAttfAzPbv14WkymaaFDj6TybkhOjY/c/3aIpbUmuMldLKRejPo3oy5jvwdzjZFOBguoJT
tx9hHi1xAVWjbbTEjEODKSgtkdPNiO2xO79hJO6K5al3iQ8Mm8Dqvi/+ssoX2acuyZrIbNF7aTHn
eAo/gE3PN51itGyMAT2nNrUf1R4tcpHUSFCiiaru/7B5fIF9KaampE2OSa5GtYflzpTfJGuQZsI5
D9GauIjZUl03+xJ71/rlsSx88Pv7FB2zpvB7MUW3aM+4KLmumSbVIdy/Rw6weKULqI3kraDJqtwI
9e+DwEf2j/XjjnHxktTIm9IYc/DGHQSBIJKGUIlhauWOgT7ApeGv0TsxEdh+lH60ykXJsrVMzPf1
mLszlVfdZF6b6rj6YabinV+GB7Lq73Mr0m/z/K+1Bln1VH+0zIUXKzSGtIpw149R4ZRS6xXKx9xK
g7VTbcGnFTkOF17yJre0hsJx4usa7cj18ANufCPuJAgiGV91RxxNR1lqikAhsQNlbncyCnfRCzvv
P1xe1a6/GDLIxmTN1BCffw/PqFmqxdDryOatk75e0S4wGsGDYb9OubHBeUerz9IodYhbw4kGjEKA
3aGK09pjIOak3n/WbaxxHqHIekUXczTRiB9dUIgZThOMFhizyUfDz0+JnwtH3VnIeJIkbExynjF0
uVms4BvDEIjul8RRO6e+0sAurDtr5Iz/lkHy5fK2Cb8pdwNJOYj4JVYDOksMZGg0Mfk+KWhPGXQJ
J2F+uxvHDE0hVCZgqOWHz9dwhXADOEexh/01Le5LP/aj6xmwXFmH2oZQbEBkj4ubc6lMELyYGStK
GJyNJa9b0O/SK4ak0Ilo2HX3xBmmbqiMhRdSor+fg6YGoevQ4KYrx3ejO7vtJ+OuB/V6cUh9y2uN
2q6O+LZiPo/dqLIxzD7E5jlt0mpMOukcVWiwvPoZVSaIqb1wEx8XyV19i9V3aROzBAIMAo9jmw9M
HqKOOXP6p4fi0Ri3g1oWyY1VZkUQDqvqJGrZocGrlxAIKA7SuNxI4IrL6+r4ooPxaJYLaIpMEppA
SPRFbYo/HMNHa1xo6xvMGzTjeffKI8M7jnZ4YIOwz3kePBUnZZfdxle40DaBP0EeCzgpRqUwzBgg
A/zIZm4gloUJXIxMLUftzMwy9QCvvqjdvLHORbkYSjSD2crUxzh/OL9OuneCrdsPo48fk4tpbT3P
YDKHe2poVGwmcEevZeB/cZVRtH18j7k26kbvwxc6y/5V+2t5fFu5moZ5aMwkDeRoOnVKdT+SzJd1
MbGN4DvyHeVBB9ek2eM7ohOZQ4+J/vurEwl2GY/pQgh2bj9aPy6N/aJNEKOp1pJ02QSWv8FO/eGG
f7TGRRZlHPLcbHEMOm+UTrqf+wWmBavOG1zZBZRa7CiC24FvHo9kjnrDTIugGqtgWvprq2jdOSOu
Rcz3gm8p2j0upIDy3pyHEd+y942g1qEpvR7IUQ8q/XvktI64jyzySy6qzLQiedWoSKGrHLMv2uzO
KEGkvXInWJnIS7gAsrRK2CYUK5MDIzA6X3VT/yGHNju/8EU5xO6j5DFemVw46YZIy4u1Z6O57ZHJ
og5+cxTz5+73fR7t8K1jiB1VbRetZZB/LK8BcpI9RllhOTMwXB8ZfeEzek2CT8m3AJtiaOdZxqd8
STP+qXrI7/cO30E2pVHuewW3HGY8WeWhiuzQ607s6qlOkZc46QcJQgLo7i6+FTyruytwUr6l3Kf6
mJEors4yPJ2jfonu0tvYxXw/u/EMXz7Q+VqEjN8vXm22los0fYiVdwruh03d+tkIlf1a7sYa+wab
KGrVkLdSKrbGG/ZpuyDSManoGN8YG+BZ1P3YN3azCvHlonuQl/ZK1BpciwNe0eRGO1mdu17NFUZ4
qyNxB/0oZkMT7SYXcpTCqsFDC/etpGvTLOyI5nYXCtF/glBKuYDTjaSn0nDOzn7rzLNpwpd35jc7
yIUcU5EHcJUglCbgVlqmo1YLezmC9wLfSiEz5sijBAWlFwCwRba4R5GpV2scsWudBey68A1nPdBr
9YRSGTmI0kuRE1rcS2jN6o6U7FofTqsfoUyAIWAAiNmlFwnfQufCxoXnCf+gpeHckjCEb1BJHmxF
KlRnshrfstprS9EN1yobP6XURWS/KsoJqqPyFeZ7b7vVeBWp67d1nj+MNQ16K59taHV9btDqs+Ny
fA8+g87tWtNdzQiiH/EthkyFU2wC17a4yBThUZXJJT7WSycF2R988r1MDbJ7FoQoZZ6uLNYsvRkY
g5Fu3JbpfQuh28vpwe57cWOAO6xF13UxkBpJ0CzDN9mqZrvvc58MFEQrtPpqSjKDNdA3l63uJgkb
q9yJbeNonrMFr9QiQqcFso12raqBkkWvanVw6nQMFENtnHoF9/Jly/v+/su0Isu/h/uiUaSIRGfi
XAAOtOvCi1GIZrFp0a6fcb52XWZjjzvN4JuLapDsPUz8q4jxyU3nazbm8yDFEzrzp/+4Pu48RwZ4
RIjFGuwfFV/zMAsYLD742m2WxAppdNmV8Wf/VGS2+s3lOVUh7ZUCV9hwYuhL7S7/yODCFl4Hv+DC
52dx6AnWeflkKDJ3FI26zzqVldxHf/k+u9AEyt3I66HKl78lA6j8Mre5F9hk3+7SarlUIScYQFNb
+A5j8+wey3/IvfBxFRErzBlvc8ke9yjpp3VR5BhEvsmH+HXtl+/Ug+rHGCfFOPun3i4/ELDD5G9U
UD1Fthjxtp+IbXyXSxh6qqrTNGJ3Wb6rA8f/QDf2nCrLviOZUIGwoAOh8TMLevaz9m7N71YD07Jh
45RkQOldsUt1dAQ7uX8qH81xX7YrkU50/Y8Kkn6Nr+exmVn7mSWk3ZcsVB9+ro77kPokD0pkwRy5
MW3TBjrC+IGOMDFCdkZHxJ6wM7u/f5QqKLxBc0PnGxqIpWrXSS/av320i6XLkMGhOiR3uLNRQAEn
TSDREphNkt0Y0D20GxTESxVatXMSela53o8V0C55GQdlnooEwvYPy+YHcFsaybkMEVYcTulM9Vu6
6/E8Yx4d4EK5zx5KFgVVjYZRW7tyxZW63at08wO4TZZMCMNHCSZ6Jyl0GmJdG1DLqyoXombuXNZ2
SQRj5nv5vGJqsmkpqFCa/PaOGOhXqsWU/Ih+LJDLl7MXLx9fcFJUolBiyLqF/7gIj/pjOy9DlATh
TZQ44Ps8KBGCrHLKvrEYmwciEOLuDb21yEV2edZWzWxmyR/Md/mRFZrQujXeMwDIchRv267nbu1x
novexKKuA3L7kXyPh3e5/rntiZNapzI7gfnRnklnm/N7wXfdy/K3Vjl3rScjamWCkPCCF8XeXbm1
xXmmboRTMtRAQDa5qwXQHzQdBooj5TWbryFuNFy97LW5NcpllnK2zGDBA2Ix1LF/6UECLiyr3Muf
cbdIsrXCZZJdXP14bE4OhTDVaT6e3aXygOt3sc7oVJ51wGnt1oHudLd1IJJY3TuGjz8Bmq5cDtRN
Wke6uAykqLCt4VViJPb4H/3F4LXMli6N1DR/2Qt073bcrojLIaEGZVhrgsDy4JtbjsLn0LSJPiAX
YqqmadpYBr1NooKOPRxAYgZ+dENA1LNbwN6uiosr/dKF4ECh0u+PtweqUdQlnjEcIfqOXGTBw6qZ
5VDFjYCxTyp5tV8FuPgQPR3dKWRX3GzcSzS2a+Siil7U8UjRFw/MwrKzid4aCigLh8WjRP9y+eiJ
THFBZSjnvhwxSOPrEDqX8yAvLSdp72JTKAZ+OVQaMhdJSmBAhravHmag/i4NvRwpDZkLJ1NUrQZY
YiS/loFf1W4jXUhev/eI2GzR+TraPJmgeDeSEsRpyFOYtMNP5RaGy3gGtZdgQecUcWNtrKUxg5ge
+sGfJ694W78zoVEM+Tx7/K54lV87Q28PoqLCbnF+u0YugORNNlepBoaE8ygSQ4+C54dpqBtuWr22
gvXmGadN4Cbn879ZalSWjdH1iJBPMI9iVQDmB/zLbLtALpbo+pqobUiKoGya4d+m6vvAUpPMy9Iu
0JaxcwxSDIehGUc3JecR7LZy5sYk9rpaV6s+u/pYXY3S5GGSkNrWqvoyJm/tPrGENDCCKHSWBt18
F63XihK1HHBFOqadHPLypj80QKtgkndhHevcIZko1oqcnItDU191/aKBmeAn5uE/tya3u8GFItDo
9PXCKqZrg9wfQhuTz0al19EdgPHHIsUC4II768x3tfmouq6SeaVTGijrK+hX23UHoQtRwUGQ3Rhn
aMLGSh5m9WiYSNxM1BxBm/ypLZbGyZGNq9186tXxxgohIRtpb0ONfg8n5bDK9dFsy1d5Wby2mua6
JvXXLqxjb+pMTyW526ZaZ8d4x9mXr4Ndhq/NJvDDQ90K0SGFdukPuHiHFDO7K6Am41hvw+t5sSc3
PrTOBCE1026ETSOBl/MUoZrWaGGm4fWVxA4E79zCI5ASP5h3rLQHcZf/HnDOcyib3ZEgqKvlaXdm
06mPD2w66FO9nE1n+3m5JGkoZoA9ZUS33LwlnWUnTeFe3kHBhU64mJb22qQsIy70MTwlxdc1/Nh1
N3MlrBmKdorLivIBrPL9gguwS+7HtbNnCeAB8q4vUrCPQ0A7h2pn5jXh21kFVLGfPZ1M3uWl7lZG
tl+Ti09Drlvzklsgy2VjdQ9b95/kGLfGuPAUqxpKQ1UMQrHugza968MPgtUILnle7jSaCCQ6e/CF
Poz9dk5uMsoN2c1x6Fob5E4nKkJM7FU7toviMiWFLFBtqDAuVlSZWzWLqzU3Uw+0c36dyTj1vTBx
EqySp/KUOr1ou/ZHze52Pj4gWpkkVuWfxKn0LkXEZoUqV7nXNRpOIdgLAIxifUx1fp26oRuiT+us
HmtkAvIZ/jvDgYT8qMwjLqQXZ2LfTWQhyAeWOoJ7DtXqyLhKHWMcv/cDptf6CQNjKkaO/psP8SL2
ZLWKLGddW+sgI09gOMW3kf0X0lyCMMAzfDaKNa6k1ctgeQPIZ2VrZ9JZ0GFSfF4ICgjLoUT0VbnA
M5RkrfNeLQP6OcvtMbEt0DxbNn2Fg3OKX4NkBXP6wO0bLtSAMKFHIxSFtdzRPYrxeRVkPWIvEwRd
lQtELTGXyNRAqCinqzdBhL0bY5ca76dBNJQtSMl4lfJp/llA+MFapi4JWMvyKzMgrmnci5fGPucl
J+aebU1bN4RO7LxKfkpexxbYY2LRgLTo+3FhqC9DpU9qFF+sVXHkBXOW1lHKrvK+EuU3gucFz+mZ
lRJK+A+DCH/bDBEsipdIlTGoXE4Zvly93K9a7mcDCH/CG12oSizwCZ7Os6vHsk5TsIvkRzBgMMxb
5ph4yuPa0K6XQ6cFl6OMIITzFJ6RFhGSzOx5nX8qUC2jQoL1/YeZTsAGAGJni0eU93TN1DLHGe+8
xZtWOyb2lNtsZZYDqZdMhWw9cRMX0zin6GN2KxoF2nf6R/vsi28id05HGRLWuDSG8a43MET9pdEP
lz/iHwrkjza4VNDAllVrl0RBfuyPxfq7qKDktqPgbth3x0d7XGIYtoVJIGcTBVlFbDV931LUsEb0
7DvZvby0/Qj9aImL0FLdL31RRwD1tdMHTU4dsB7ao6E7GX0TT/PxsrU/ZIGP5rjgm8ZdDmTPTzrM
B3IFPBpZAi9Gs/6hKPJojS1+4xqlUk7ErHGqWZaWHOQB/erM0RIMyfzM0pRSIGb2h+bGo1EuCBc0
7oqOdlAzK19JuelHk+Wo5j1CjCOHyg1muDwdBH60fn/524rOAReXy6wsWsxNQuKy6oIu11xtahw6
rgKHEZ0FHksO3dJWskZElJdAMgWL4rHkSTjIdRihpZEbmatp0l03FR8mJRT5JTtQT2/OX5vGQ8mj
OMyLPgOGQ+70f4CO+ZqYCs7BaEhOTM3YTS39tlantxB38gytdJcuM+2qMU7qQlY/RQQUXX77F8Xj
L+JCTl0taQYdJlZbY9U8DLozhYDWm9xpdMQg4j/U6h/tsS+0OSt5W9NkSrGtPxlkCjAI5jYbX3sW
i8z+5f5ojws8YT1U0dCggnSGnDYIqSARa55LlSD6mlzcKRqNNO2Ct5N1oMF8bALTm08KiKGeAzQX
RG+eryxbTbOhFipVRb3cZaSbvGrtBxvTc/+ENCOCG14UU3nCMq3MSTkyZAXbOTZZ9TB2yCarRLNO
ouPIxZieSKreWSiJkPZrpyCmtp+tdhEtSLBZPNB8TfMhzEaUMtmCHlm0n+mIImvco3PuQM4/rb10
hs+fgQtZoGHuyFtceiAHrRQkEwLv4EHmodolWr4iXzHBWlOV0XVe1VdLtF5bkSH4koLtegIm18I1
bSucMWn2R8CPU/AzFx8vXzuiwEG5wDGDva4cCrjfqvWjnVv0gNaRq6zg48hndy203J57CNu1Y6Cb
2rveqty0zzDRMgs+rOggUC6kdPEK3bAIy/3ZjmBvaeY14la70BYXUEYjnzXC5MLHBrzeD4kMylnP
Y3phecqF24lX8A7Xem01pqltzJrb68eJvCvTm375UoWrfXk7BRchDyWva22oaYZyd4uJ7La9yrTv
lw2I8ocnJD1zOS4KI8pg+cOCosdsM5Bba9fPKCkJlsOjyJVGqfJ0gjGaVZ48ACGlCSBB5xfbhc3h
Nbkt9J1oOiLfi0DCZkvZ0rhK1/2TTOp91eYHpTT/TZLhpgeblF3R+t1oKFdkqe4Htf8AGZvCDfXi
VTPQG62L30mT5ivJ6JW1/q6uc6/WlGDtWy8ewtGGEsQnxdT9oa9vwrq6KSJMJ1rKYRqpMxQle2uR
Q2ml14laXNXt5KcL1dxuVB2pNO+jggTNNGWowZRfLu+pIM7wiHbV6kMTOCZwwid3k/m6Sa8XkUSE
aCO5dGjMU7mWIkTNNqN2Y2lO8yKqfpX8ykh4qDmIeBsavRAfJLh0LC5UyUYTalWB+nHnQbWBAkkb
u9n8sXMVp/TKoFJywbkWbREXr+oZpffSwvcztKt2fUeUf0PRbSO42HjkPFGhud2MaHxHVmUPVuzW
y7ENv6u6CJ4gWgv3woo1CZ0TE9xvSfNdlTN3Uu41U0gnyv7KpXPN5Tq0jMcFpEjIC1iEDz9oNwxv
3TksnXNwGO2FBhMGMbMIg28vGhL55YyWzEOclEyV9Jw9XbVg8dQYrXx6rL6C3AHkLZNYcPPiJ4U5
LgnKc1lVDFli8IFPmnkXzX4lCpSXEwXYYGdi88JoJbUOsxzXc4gwefVTDGMNEgsqPRSTbaJs9WLM
gEEuZhjDUmRJ2FRBn35ulX9mYcLBcGZ/dBEYYD9gsyJNTYZuWPo0aJcET25S2lVCP2QRYIwqwUiZ
WQY9KT6nxQTecg1P8sthd3eQbuskXBQJh0ZSpQbYI/JmdDsSFPRqjFFiBsUuq3AUmpMl3hj5mSvf
i6ZORR7DBZQF84Jl1uBmVTJ/ILjaNMzUZp8ur1C0gywx2nxgdZ7XRZ0o5pF1ct1JiVusmnPZxOV8
BJvIRRO1zIiV0jNwQjutP3pcD6wt4gfU5bwR1rioMi2JNmgVPhvjiCnITemnfn6lniAFlp+EUeTi
I9uSeeQTQMYZZOpQR5ycyZuvS38+jA4QGtdiWxejP0xxESTrotLoxjb0DQvi9bLXy1/KqbDb6SUs
OxunP+/nxifCwZL7gXUFdoAuwgevaL94iJM1QkMtIyDo/nvQsOBEnauZm4WtXbEoWYeFleXo0Gry
xvZuMN78N3fnsUl5FhMjW+CA6bUMiQMyAzVCXT3QfH1+xkQL8+cLIfIcwjaLMpRmnLSYQUBROe+C
/oqBoMRDX4JAwXMSx0SLVyo1wM+WqVNV1nUzlQLHE20PFyesRc8rTSqjQK3jD1kLHezmKwbbBDiu
i1kHjhEXH7pCMYtUQx9ay+9xH7ttDv6A5J7oB8iTHvR2EtwhF5+WlsxjiJQktSa9RWejC9+BeMvr
x+9JvnhLWzpj+Pay7wm+4BPAUDtGUllN0BIDzVC9ICaRa7w3BZnuH1AEP/J4LInLM8IQcHCNIM9g
tT4mfFh/fZiQUw7UzcGvcpQZQk2MIRDsHeHyja7KyhzF/zLIaOpE5cmyoMLV9FCDgexhfL/MQoAG
W8qF08UDiIp4zXLKABo7sVAMwRQcMp5DbR60RTLUkeHNIGYGutl+fE2PjI+rO+KDpp7lxuPxss+c
49GlJXJ5Rj3r5aSU6ACUprzYjaw7g2acSGE6eaZ4WUd92vfHpijeNWr3iky5Fynz+yWx3hdlcxfT
ZRUU1UR57Bn0sAlp0tJJRRGCwVGGJJ6ieyrYKckRIu4QgnpWPXl30Gpz5fFoo7ot4oLEURQYem23
luRoINOh8XFUTn0/25Mc4NWdR7NtGQHwM3ZheE37RTLve4pUG86o6deZmdlNJ/oWglufcOFqXIvS
jA08KxEOfc3ygM4BG49bulWAD5Pey36EkaW6vhalNgLDPDTJApDFqCDb7I9dfJAbTbUXPXllJtIt
NO8EqxTELR6WtOi9DgUBVHjULL6Vrew0KaBqEuM5BaeZxyBZ+dBba/ajfqlf/6RIYxVMMVZEcJh5
9JFUWKmZsn6PpP8zZ2BxwbYJji6LdxeOLo83UlepmqmBVOOnyPWBTQoxQY4fYmkipxAdTZXt5OZo
1qW8lk0yMGkCBUPR4E85VI75agQEofS0L4aITU+0Qi44YVi+qQsT8de4WQBlMsczokq9GSAHB7za
M+oCgoyexxSB4LLBeCAsLgZglNlV5J3VCayAUV+LRr5FPsKlPIM25JMyWKYfD4qjtDFkVDoR8bXI
6bkIoo2Qfs1YhZYV7fXrR+X1/9y/smQeUTTEU0MqDeGqT3J3ja9DPFf6TuT3T/IAEC5DtgT8iiZm
RDWetEgzelUtUoMhYhixYu7TY1ramfG6Dl0T5F2ab4JBI3OzzjFHD7M8ohToSVLHfoBhqoqiaZhb
4yE5rVQX8hwreaAAeZ6agRxq3qCndiR/JWoiWu4Tl4Q1zTAsXTOoSTCh/vuhoxotl7CKAKiDqLVt
XYXH0Vmd+hVoYQ4isM/T9xhnjLns5oRLUgxuDvZIehFT0d6H1ExZtWTDUBTCl8XiRKZhypio42sj
0JBKvpRsQWSYy2HzNTWnWsU3rbVvbS4fKgl8/uqBKNNXsn69HKefXG/sk24Wye1fqKFNbcyYI89y
y8nabx3aeJ0ivA123cQC/Yehy5qi8ZUPaPmQsWVUDkyEHNoQDYQsjcYdPcWTD00juLOf5AdsUY/W
+MrHlKnZpKsTmIXpnQS4RIFhEd1bmvvL327fHzd22Ko3/qhIvaQ3NSLKhjqovPrBsi3y/r3AoquW
osiKipl//lyHCTi6wNEDEYTxDghWT4s+lMoxM72mHh3IvAhO9p5jGApcA0QGhBg8pX2Lf8tgD45R
vNO7q5K8iau3gu+3b4NiPTrIaGXC3aC9ZM5Tr+CE/eI4hDQ9KA4N2ztzHNbOO+G4+5NbG75hgMX3
p012+DZ7VkyGaU4qiOwebm0IDzrZnXIu5vdBJIzGuz6ytcddo6Eml5KpvKiG9DQD4tbGXafzukJR
KKTgRT9D6JPlR0bygwrsGRkJi7i/ZXm/W+Qz8cXoNdJ3RREMrWU57YpGpgmoIgqPwIBqzdt2UQyb
jKFkg3oYQuWp7FRrezXnxu3aKKmdVovgzbgXPA0CHmpVhw6MyhMoKOM4dFoBQsSBJH6ZQkiy6Gxr
hkyaqdtRLxCY2N9eVQHrhwZiCY3ve7UQfIGALcjzfsIOfvKli2EHuyvbmOI8KZHa1oLoO8QsQsDh
kne9CYR3/V6OXpWWZQuO5l7ANjbGOFfKa8WgKWppP9bFhj8Y4+8IAQZRp+byunS+2zXlVm6EDH5d
GqsPRTbHKnQb1SHA/zx1zDzByp7knMxlVV1lVB46oTz1TWNmqlX3ICBkrEJIzz6RT+orzQZHjB+f
8soXmNv/kBQRTgVxCOETpLYpQM7C5o8fHORvPuTeDWFoqOtbUE6xnnAWqBHAnwkmFIOM1Cda3rfR
N5K9biMo81T5jVlJIifZ/ZQbg+zfN7F0WGWjiiroxrC1/TVWazfWbKxxqUpRJM0cWiBnewD0SqvL
6KABIH4cuxIDeveN4grEhKlhWjzpS6+r0ZwzNTMtoIsNQrEDWFmO+qsVpAIpSL7qxhZeUQKbPMi2
KoemKRiP0A9pJwNhPAP57w/youFWLO30VMSLnQrt1zp5rK0ZK7TIe7ZOkGMaSAW92J0gtedHpz6E
rJSBlmLlMpLCXndIUDtp7iUv6LhwP4PzqFRNQ0xbYel/33F52vvjbHH+1JZlEbc9TmYK1psJbgQO
/KEDxhaFvMBMhVNme1mpoRPcEQQkXyZP2WRSyFwmpYZ67fotNkGh235OLBBTSYfLIWc3q9rY4bKq
rpeHsJVMZAE9dRfAiujkDobgmt2/+DZWuDwqrac0pQsy+r8nK9vfqY0t7uYjykhqacBOqRjx8Cwb
pBQedYlxVE9sdEBYSRLtFHf5mVayINagLMFEUKbKqzOf6Y1NQeJJXtEcJ3/19OTQismYdrPTx5Xy
LxdDnrLUIIyAEr0LPJWM2e4CcN7bJaBg3nAbe6JoI1jreZ83MZxaOhnnWEdUbRPP1P+Jq8rujckz
qsW57Je79/xmbdzZji1rjqIJMPt8VU9ToRzjLr6Xlzm2kVq9adbi/rI90cq4801GhdaZBcrCML8f
i9tZ9coeNEVxY1+2I3JPvndLJ6PPmw4HbnsNMv6s6fYZIVK0LHb8NxuW0hIZ7ooQyUausvwof2Z3
bwJRhtF0NFtBfTUajmIKBpFd9u8bu2oCxEfGxP/icfYzE6KoaeWsan4ldfRvu60sMusADapEA7cd
L8uel9Ka4CUj+XP3ZmqpHU6+1cuCbXvK9sBZYdfwdkHTrFvjgjlxTKdOFKJ7UWSzkvEo28qVBG7L
FSVPV67s6j2bj5Xfjv+K34dPKXq5X8FtJ1nlaJ0JNG7QW7uBwqDZmW4eH5vBtK2sdywlvVrD9Ftb
/puPLf63tue08qsegM+xAC1B6UAnZq0+W+ivh9c5fnwI6rhCsdeltHNF9QXOvhehTNRxgF6RqUL5
usC6yHrZs5oHS06AKjWc3A9dFP3SI8iFkZqInge7r9qtRS76t3kIDfgC4xsgZp/RacpLpwuyYDYd
FofL2hGDx3Zvt61N7gaQwP+wLDXIGZ4868Q5D4t7/Bt6Y8vgCM2sibRpYcLbXzKespccmKh9qwaF
Uirh27i41cI+YqwT4H5w5PnNaox2GwuSg71QsTXChQojTBpZK4DRjLPP+gCSAmN0i36ya00XWBIt
h8tCkrZsjaJD2tqiwm1OmK5TZBfgNJHX760INW5qEGRviszj1qU5bglTsUf3mym9d/ZQ4wu6Ciba
D6ZXHZtvRe/og5tmrjAb2fMPS6fEopYGXmr+xMlGUqtlCyyqjJgLyZhfzCfVkR7EQIa9T7o1xx23
ZTHDqtB64Lmtf6LxfSXdyKIpmN0bc2uDO15jlKHojkm+c/KYbcTSXtTsRIS1DNaPwcMYpD5cHmBC
nVAHWDMKcG/ep8n4Ng+paHJiN0htjXCXiWz2akSyUfJ744Oa3CXZ9wyTgtNSOkyJWM4ad4o7RzcC
XSucIpfsLosF+c7+V90slLtKhjUmSA5IBPmI5NCsJ/Y8tkDIowKr4WI09O8l4bgvy53zaLTaZCmx
jT30eM+YEOOGuniRZ7gL6pN8IMKB893DsFkjd+A701SWnGCGmJfZ06B2L6Ka3D31G2PcUQA3RBL2
aw3OjASE3tow2Yoxv53SFZIOiahvt2sMumz/I+26luTGke0XMYIgCJpX2qpqp3ZyL4zukUTvPb/+
Hvbsjlgo3sKuNiZiXhTRWQATiUTmyXPW6hTUNvikJ40HNVNkhJiWnLQ2tsK6sJrgOQxFq9r3k40l
zleRuzHJXFBwWx/Za9f130M46+kTXd97xQxzY4xzyrQn5riY8BGpywa7YfQ4ldMkeFrsxqyNEc4R
F5XOujbigTiT08ieazDikPRdkPnsVfK2K+Fcb0zaAkQA/2pW09t/MwmSO3GSL/IFzvFiki1GrwBb
DiE0e9I6CDP0IBhqrU4VBA2RJS4SjyENR03DeWpAhKJVTxFL7FF7IqrwlbSTOKL/h7qkBmpjQ+FZ
Nuq6hJSDDp7hERGw1/vnhknHoB4OSk7crKWHYu69KNe9gkbMkdDAllodnV5kuoIPueMt+CUrSTd4
41CO4T5kmsWlVvdD4RfadKJt9xPAisd8JK8BFCfvyz5qrTbPPstG/6oswzth4y0j8bEludMT9mUw
pW/Xf9HOGTn7QdznZmPctrNSII7qxNGzEPzHInL7vQvqzAb3oTNVG6URgvFePdDjMANLNvXyk2zS
HxMrkcBP8gxJrNGNCDvkcfIOnt9PY6aBql0VzrfvrpdoUIphwIrrH7918/LScylclLEK/VLN3dZc
MPUmFLLdcWx0Sn/b4IJcWyed1I1q4leZLUPOs/Li78OB5FZ3WuzQVqzK71/EqJld39qY5cJdpYZt
BZ5wSM0m8akmgZ2EjT/UiiDgXaokUnq2PC7ixdGA2VqUVDxHvWPW5MyfY/PLmppCtmpVZtCcPFjV
GValKvEqL4GZnHnuCMk9xh5LDVGdace/U+Kp+9CrH6y0Pk52vWJC/4PKnGh7uZNCWBS1c5+F/qp7
C4yVbaSfh5vwdq17IOXQgTfs2Z2I7VBklTs7ShVFJvCGYD1qm89Skt/JsXyoDFVQ9lg3jXsIbr8p
D8fumSbJes0Crxp1RyUPpa47dfM4FJKVJF+vh5y9JAAdd5momqqj58bjlMasSStJWf5wzn7n7oQ1
usZ91TDQJz2vtShlR3W9hRTBf1/X3w0uCnALBmawNagxnJtiNNVjJaJwEe0hCb7gNIruj93QQqlh
yhTIGdwh5xaaIVjyPJoi5NmBH0n+B/emjf53ZtXQzzWPwVsgOdKRHAXfbHdpVEcniqoqMXkMvdRI
HYjsJ8Brm9Oq3zs913ZujxQYx96hdmBAFVL0/BTZXBPyTazOF70x4kQN/TxuH3OMWlrNFCWOYGXr
X+Fdn8gm4HK6ielN3j+gh1qMlTGvWzq7+aH0B4suCF+gG3TngyoLwufOopiBhguhKqSeVb4pW2Ul
ghfE2v05u1mU2E7N0L2+ol0LqLCoeLCrssGDx4qpSaWykUK/m3+aY+F1GRExzO2cKWYYKEowVUFr
mW9NlkapLcE4hn4zGV8HFj+VA+6CNHyuku4WYgA3cTqfiJZ/rxmYj+Jg8a4vcScqbu3zbcpmzGil
GwF4qsj8V9krXyBZ6pcTFa1zxzcYmMWApjSYAt9ff8fGA1t16EwcwvVZC9rmyR4O5V+TPTqgvOz8
BAdQdL73FrY1yN2tgRbRKAtyKKp7o0uczFGSG9NuwW0c3HR30kt5E52kl+ubuRePz1bJha2mJI1e
xVEEo9RLb6ZDlUHU3Zncwg0WJ0TxU7TOnTAGizhvhoER44uxXzmoq96ccAiM6W5ob5XqFsrZKDqL
4uX+dv62w0eQutQKJckiP+rugvKFYFCgFvjIrgmcBSgZqRS3Gne9RKg1dYER43pp+1OvBy8SyBeK
XHevf6SdC5qZv83w3Tmm9zldxjTyw/AuxruELp9IE94o7eI0rBLERMGa+MYc2gJxnOYzBphX3T0U
kmieQ1dAFlGW7UWq7aK4z1Mn2qIoIzCYql+8NJ/QRpiQTq2i9yuRN7plcWTFRBCAL+e0KDT2NlvJ
3aESjZqxGqva7xz0Gu3ar96jCF1Ou7ph/srMVKZ2XToVZJx10YrXv81dNme21x3ZBBS9ndLe7LDi
FsTVKvS9pi/6feMakKMqHk1H1Ifce3qd2Vu/9MYeQiKVSPphL3ohTupOnYUhuLWjW3pGaCXf28N1
R71kB+e2lwthWpQZca19bK/ht7/W6cvUJ4/ysTlIrzM0aCo/s0s3elVFUxG70XrzYbk4Bvh7SccQ
i/1XpdxOIiu1BzxESieMLFF5aU34uW+JmjyeqTKFavyFXpI2LZpK6BL6GIZzym72+wDkTcXs9FFx
VBLZMsNcEAX2vueZTc5/8DRCl0EO12SFekn0aeXvMG5BVOwWysMKkVFEm7rjsWcWOQ8CV3AFDGW3
3kiYtHLTE4iRXxpX8gFu/lTcCaXOd1KLM3uc+2TTNOU5Ktp+48zudCTocswP5XG5Gw+myFX3benI
wxQD8wP8FFkmFWlAS6QRS8cW8PHGYLsMzd5C7cAB3t9RQ8OpjewJ8sxvZayfJgqyAcFx2XFarPef
38DDWDtJapWu6RGNvMVT7dGf3qHzfGSnArRE2tN1a/su+9vYuiGbcBBMqcH6WCl9Se6Oc1JDrn6o
NCvP1cIqWqDMBh2N39iAI183vBPpz1a57sLGcFctxixHJfTgisTpK9VShZeJaCO5sN7GdIm6VA79
sOwO1bAAd/+l7JnbtdOhSUYrMHRX6ppDomAoJlDm2xr0yNdXube9gOKaxgoCZhdpcRqphCQluiCG
+nXJmk8svVO7w5J2jlE/RTMR+O/epm7M8VmwSQoWKzlSj7ChFq5oJyBv1xe0Hm4+xG0tcP5S5gsE
CAgywyb5bkQHSQswnf3jug3RKnjXCIMpVxsdj+YyOkr5KUqZ9ycWDHWF3hPAb7l7QZbGcOjmGRP0
JdgsjaNh/kGeuSKW/7GwOsbGvXuiZa3eLqVfSJ0115K1EOqbeANdX8iufwFky1SULwk0+s7NBFPU
a1ABBK0G5D+QpWidF03+kD6gOWCrUSLwr0seW0q1lRf/3/a4WGzETRmmoYH2JWK/8Tk+rFSgdf5t
Am+7ASVUlBhNQYT6SGQvXG5jk/tY9ZCaFStww0Hjw+46Eh9YKb2XLHKWKpSsNGF3cZramaa/NMki
lAvd9caNee5LSpNCmimEx3/M0Lmhy+6nv1lt5mN06q3iL1Gyvb/LJnCZ7AM6zb/XM4gyN3lbQbTu
X4XFIDxGnmkr3Wl2UCy2MzuZBJ70MXF4sc0bo9ypU6S0Haqmr3yo29yNlLgsyP5qVeIOJrGlefmZ
6sYzyhhvXRW/tiZ9Doo4scCJa9OC3utJ/dA1yUOtj46Jt4FMq7eA5McgSjxjVNYXY2FFdXggS/YC
4ZRf3SQfg4RCsL3wmzx5i0PFnmn3tWnopzEJfs4jie1mXpxUhXBU2r6GtDsOAxV49M7XNWSVKlDQ
xNoVvtGJuxaIJ8yY+WM+fsIZPeiKqNm0awK9BXWFTKxtj/MzmjUNSZsY5E8huQsgVN5BRuJ6FNgJ
ysbavfiXBf4pCNI/8C1HXeln8iq5mHtVqx6GRsjytHOhntnhgn9S6/LYQMjRpw/aCWhQCmTaWhWg
r9ObmAh4f990vKANU9F1lYttaZYkbRQj1khRc5Cr2R7bXBBb9pDmWNFvG1w804clBJgPpeBs6D/N
LLwDbCd9ltCDGvuaWiNp7oPPcpFKr2GjGY7Uq1/ApdX9MJ3stq7skoW/yBw+zdLkDElb26M6LZah
dId8yGTBCd17pkKQ9HdY4PKZYTaXlqoaGFLIQaYABo41hohai1alBb5Fc/lVN7rTqO+samwllJ0g
Dh3ZbK0l1O0eb2nj53W/2ylBaCpOD6ZXdODI+WsUcmZDkchThVe6CX4RP4FP1BkyguHAhvfrttYv
wYcnFXh1iqwcjVveGwo16vNgmSs/6o3bBCmIlUSdXYegsJSFPcE9yB2GV35b4/yiR3W4zVJaIehD
Ou+AvvdheqyPxs14EBbSd04VCkUEfvgx1ME3P8oZuM9KU7CLDvGyBBjr1EeUyDGdnUNjtxalJjvn
CgNAaLRg3gi1KD4eBWFtSmEfo8oxfdECxcqX1Pqvv9XWAh+P0DgaagmSVX6P8lQOws+lsfJmsCHO
cd3QTuDTUYxFA0LBdN1F+hM1GJ9qO6PySV7ct0P2lcX0c9GIqJB2fO/MDOcNYZKMNc0X3MfDz7Fu
0YV+0sDgqpuhYOP2bv4zS1yuE2dhB0qxoPSVxgsPBcCssU3AmgI6P2uGnBOprcLPBbu4c4xhFFBC
DUAICLBzYd2EdJu0NGblp+C0aeh3VZ2sMP6WJrcTESoS7ni7rmFmGKfYwJg+31xJxyFE+QSfTPW7
o949J6hXTE+DS+24Psae0XvXXeSSmhCzbto64gKc6dr0464Rkwx0iENWoXxAPO1N/o6LxIVyHio0
UPfJZ29yR4oGmWhX9+6WM8Oc1yzxsDQAL1Y++nNfMUh0h15xbJGofh9LwPDMQLbqOr6n5fxahpin
0Hu/T6gzloD5NokNrNeRGcPXKiu+xYb6vGT9caHBJynFEkxFMDu6FxSAcgcCAqAvQ7vAlMpB1jUV
XFyT1K+jmTyBMk/wJXZNoOe6JloY7uL7XEYTEskoEHfCqrrp0uXU5wLKsr1iGBozv02sP2Hz6iqW
pdMWEyZGm3itBc3d1Mpt6Nr4xAUCobBFAyu7FvX1QmJYEmxzZyfV2FJpcVDhQRT4RX9Yy2/kvnMX
N5b8FCphIrfaC3lbg+v52i5xNmsCIY/KV/Lq1lgmS9N/gaxH0N3dtQIaDYZHJSMAqp5bifRuSYqi
bPw6mZxk6ayG3kmpLqiOiKxwa6GFNhdRndU+nW6y/C6uHkgpqK/vDVbo+mYlXNLUTyaZlRFD4fIp
hkCoKrnDg1k5iZejoSV7zWKBqfouiFzFWgVD1UPoiK5D0TJ5r5whcp2tBdNomW9z6C7YylB8yot0
Eezn3gnbrnX9IRvfaPp0VGcKZ5ynyutMDNwloubWXmZ0tp9cVMsLNe2ltlnB58Rbq7HBcX5YMyOQ
zAgSXtFyuMtQzqF/GrKw9pdguiu66NPSG/7122HPxNqyNg2VIpXlY1KrRSHoyovEn4byuZCqQ6j3
go+y9/XR3AfimxqqrPMvTIUsablEDXrDYKiLKej4QqeAAPD1heyBoPSP5JgZeANczP4XsR5WcZCl
mCSXDrOd30PD2hluqkNw0KyP4oxwhnQ3+OG6MJE16Lp2MURaV1qdKypsjnb0snavatjMvoxedCge
Y0eEfPrIG7k3gI7Lg6GUqgAG+fF7Nv4dLUxLgyHM/HZU8appUVZI5sku4zCyi3g8FXr4pcrmm9qM
3Ujt3q5v8c6HPHsrcu6YoV44tgpax0kZPGY1CuRNmr3m5iiSm9txyjNDXMWpUIN5LHM58lMJj7fW
UO/jXqgztJ5Tbi/PjHBVCS1XmrpvsZqlt/TeIsfOkSCQ5hUPwVFzMOEZN05/20GXXMhVdkFWDbjS
5tHNuBmjjNaAe410bVlNt71vHFWrsKSTuIKwk9ieGeJvMUmd575VIl+ngEyon8A8/7VPn1QGXLs5
Pl93j73TcGaNv80MeajBHxP6JhvtAGwyVjz3mk8oNCzydlCOZhSpKJjpup+kU2I3xvRX0Yfflr5+
Rn+ls67/ntVLLj4wjuVKv8V0HNPzywBct5WcVFXsR+qvNqv7A2nmU2iwdy38LivHaQS097rFvQIF
npMGlAuYDhISPmswO9YWuoR4sJZKx1+6R25M13xlLvofR+rLGNrPvkc/5e/X7a6uerHSjVlu442R
VKxlAKi384Nezo/pAJbzRPbNeT5N7XCode1hldm8bnXPuVaEJNrLeLijUHu+vwEp5aVXEddL477X
WqdKYj8hldPPki13keAW2fUuzHox4NXBH38BPDLbKm0Ywd7OqBMUL9Qp77SX4YCX4XHw00JI/PDB
2MrvKgGXDN5oqH5THtFlzqDMQRcj/ShCL06EK4U9h08NpmuYh2LSjW5Ld3hA3ZonzcrumT39LFD/
v77Je9easfkVfEdL6/N+IXG+XjEQsF+s8EmFsncHZakVdTU8dt/FQ2d7eGaDKAp4u6iJrJ6va9UY
fhn1AkbpQ3ZM7zuniS3VAEd1im5HbOexxdwJuoQHDOIgQP7B8M2ZeS7+l6CMigYS5r45BMD2RLXs
dEqAujo4Oe2OCken9sZ+zwxyrjw0ipRLUZH60THwJUu/qT71v7TT8APXqPcXNF/e2CktofiQHUw/
BJnkeGDfutdIcKL2qh/4HdBewkQonh08Ab5ex+GSQCoBj6nZLz93x/QkuZWrPVP0PdCF9pgjcK81
NFw4+cYit3LNKENqRCV0th7jJ91bDjJaWSv2ZmU3EMFDPrLJK9b4ulg66BOaax/ODOqpQ/C45tDx
gQLVFziqM1j5aXmPff2xXk+3oxDLeCBuc2fY5rfKCe5KjJWZzlRbIjq3vax+u/M8vgs110GZSniA
AUXvxPC6tnL7sHEAAPeL5PMcv0XhyWheCkWQt+7lOuiNyzpDzQH1T+6WkjBMWg59lflK96OXqtbC
ODAT3Ut7X3lrZP0Rm7wRurBy3yZ1hlCG0g+mxGs7cuTj7IFl6VGEUd4NWQq48RRA2TWCYsS5tcVA
KarQYC05ouBkt3fL+3DobiqXYNQjc/MHKbGIoHyzl81tbPIplTYTfSBJk/kjg8xnfDtIdWnF0mKx
Kc1FMXnv5tsa49KqKtLzSJZabOez5sdPuA2+h6m1zt3LHgNqjdnkBP35k0joQ7SzjLvocyOckyHA
zoL/6KSkoCawOlAgDW78KX6hGKOZ3yMU9V6uB4m9vH+7XM5F+4FKU1YATmzEk9XEAcQ4ndQQyWzu
3rfInAwdjJSgOuTx9FRaUg2stnAbbXobaQX8/JLm91A71o9Kxl7GoXlAJ+aX0jeBNclpB6ET1Q3k
zo1MPbS6pHpSi/QtkQow/lYArefRK2m6VymZbiIGEtRSvc+pJtukr0VN8t1TvPnt3IdRaKXUc95l
fj4kb4tROGoVPF7/Cvsff2OD+wzQKQygYIbPsAZNED040UP6il6YE0EbER/HLu6EF9LqyXzA3n4T
LnDoYAntig7fxGgiYpeJhudYVkZ22ASRVQExpcR410eQ1c3KwtakxjehOnh94aK95Yo6esHSIcW8
qq8FlaWOX7rq6bqB3WtXYXhYUwwgkouZfjYHkxkE2NkVbrDyCazUx+qxvA0sHKmDsFSxGz+AjkG9
QkHlhad9YGGqj6E6ZX7w+gFpf9aQczwVNyru+cDKgbOVnOVb/yV8v77Q3Z00wHwHIBYoQ/hiT8TU
qawjOYNaF2gSlPtOCBb54L+/cJiNCc5herTi5aFf0LXDC4g47EY3X4Jv9eh2XwIMbL9j/iF1zadM
tuRvMRKNxc2d8Ytev444zq09HqrqLflJRMPxeyGMAnmAG4kycjHObfTTsCyqlvl0TlXHkHWHYOYV
96IQvLi3x1tL3AboapJVmQJLK5w5RTl8ki3l2LiVFVjGe/hcCjmj9rwJmTqAdCsLzMUoL8TQkb9J
Bs5HOgOOpHTpoZVR+68oGGFMwd23uzw8b9dJNTS8efqGSs4xN6YxBLromJPRavLQue6kH6INvAuB
MvEfE9wOthhIj9px3UE9PQRqcxdSgqEuNcIbZMwlj8gFGPBYd2zoqkRlvhRjDcGrnL6gLusneuwB
T26PSwPVntyZS7B8J+THJE26NTedC2U8kPJ0f1VdC0F3md6WEKmfK+3t+jJ2gwq6zGA/VfBmNXgu
0jk0pDxVk7VOjLk0u7/TOyt5WJMEaJ/bfWRlEOv4g1C5tck9nDINar09Eh6/DR97ebALXUhXsOcA
WxNccmckRg9OkjhHCgJy6vWEl+gv5aYFZlmv9DChUN2J3g17yd1vm5DqOk8o+zyUaoPB5qzKTp7L
R0zJY5x3cENpFIG792yhOofZ+PU2QOv03FaotNCpg6bIur4jZne/Fx1SCzvGYxsCg174rH8Dxu92
ESkprvt24fUbu9yna+SsM+ceb96VCJUctCPzFafxRR6y65bb9XHfrypDWeslEzc6WIkZ4OvJs3lP
nlqPnKJDcop+KiK4xW58+r0ynukfg1S5NMhYWdz1tZUZtVWChQhZGXJzzF9UmSc4eWsidGUr+XZ+
UA2Y+25hcE2UiJNAAUVNrHX+WvIbP/spenvsddhBX/CPz3zo0m6eV3WUow0KYRiI/zW342nobQSn
58irnewNsYrMgC50qBqIzsVuSrg2q5G5oEh0Qc02t5qUqRNiTJwpp0haIpulCwEvBbsnLH3uZdmr
x0GylEkBYpOWX0OzcKVZ/0JmiNWsCBmnBHek4I7YdWWM4wKXwjBxye8/eqeQ/lJ0BHDWUDsdtdSK
4+GUKGNkDakGQtzhGzL1+xB8UZbg26+J9sW339he/33zKWIWpHKhwvb8iKrVEaOesjUmVn5LbEA7
fCZictgLh7gFdRWoYMyw8liizKwgtjdKeL6XOK7A1KuFKegC7tYmAHsjBgpyCnAqXEgCMkErphoh
KS2M3gK4qHIz1XjFSNpNHzFPksD6Z6CYPTfZz8WIPjf1JHhd7xYEtz+Bi05lAjcpVxEEZDWllf2Q
f2YFnp4ZWPmoXXrZG+KyZ34qvcoubFE5cD9mbTaAi1ltB4LWacIGRMf0bbldgSuGE97Of/0dk7M7
ISRt/7P+s+W87r0ShoEcN7Ao+9nt4Gi/KFgcUJj6Tk7midnRSaTvstemNzY7zOMoVLPWqyRAXO4c
zR9P6km1y1PyotgFLEuudjv9onZ2UpzZ64/Q+RRkDrsJ8u8tNrhzMy2s6NkM81I6wMXeavY0CAXE
9g/n713lXrBVXUG+qceuzoAiFM/dYbJnb9X3TJ3CFkXlvU+oghoRxwYoJKBTziPBPEddnMaIjbWK
WmqI7LslAriNyMSaS2yCDcTZSyYlMEGm2jbD1JEKAXpjr+OLpvnvVXBnP63jMlBbmFD94Vg9RKi+
6375KTrRoyBy7kXtrSXuiE9RjDdSAUvMCh7ZM/u0JkDGz8zpIFSK2vtrd+jcyYX4eeqJspK9pGtr
mzvgejmYrBpgW46+SmzxDDN1pj6zo1Hg5rtdpI0lvk6YqkHVKQNSyQaMDbMb3yzGB2lg9wtvfcdY
HEOQUAqWxrhaYRwFSUFM5AZmttR2QPTnuptuKq16Sab4p+Ab7hnbJsqcsaUhYT3P2MdVZLa970e3
QC0fEKlj7y24APOH4lUNnGKyRfFjNwfamuYCSNiAwCjXsbHrCPGCgn6veJBZck13HcXs0Pts7qTE
Hb4Jlrzm/vyFv7XLxRQ1mQHMlrHkDKqmhTcc4uOCiKIcRB9yL0Iy4MFUBkC+djHVng6YZ4qaHoaG
r8uwHIB/sM1xdAXr2UteN2b4FkkP2EMDeu2/k1d2275OXwxHtWQPYvSvJUDf/nWDyt4GaiBYgKaS
Augr/6Jv2lxKqYEPN4bJQ1ZrrauQ7JipnVs1UWcZI/1pys2nGMBcd4AeaQGVdVku3uNJOUCUxgkN
rbEg+Ij/TeWh6rvEKgbAdPUg7UQxaq8cuf2ta0DeBFwQqZtBAmT135JTw0Po5iBkc6BZfhB3Qfei
+9YYd4E0rCRLDtpZgFIjO6LQcpT/ur73u4mNDqZ/YoJnxcTM6/l6wnGQAyWGiMiHnsHysrZldDs/
Jk/mSQGfRuiI+slrFOePy9YiF+WjGIX7JQEasBrZbdHdQIDDjnQTuuyxNxL9oOqlI1ikyCQX3IdG
S5pBytaQm78NgzW/6V7mAA8hW+Gr9H1yGRiffzT2UNpIn5+uW1//+P+/XhTmzne41iUjJQOEk5Jy
sFSTuUnyLTQ+K1FpaQFkxOTMYuQPgL7ocf37s1J+fM2ATGoS6FjxPOUWWNxpJZJK3wv0WwtctB3K
eVRSAjnACmiePLNKaIZJTXIrJY13fQP3wt7WEhdfGZQpSbJgLbWs31dpe8zMIoSWuCbK8veO29YQ
d7ZR4MkYuj6JTw2U81JCn0AMYV9fzO5TamuEO9O9LkeKOcMdVoDO9GOdNEmPqidH1h/IegLlBTY9
xYQEDCqAfLU9bM0mCEIZO9eGBHNKy8GY+1fBgnZ3bWOE2zVAlPulZ/UqBCzb4UGzWYsYEn8wULUP
1WsuzNV234LbdXF7qFAMhI4hJDnkU3Aq3yB75LevkFN8zVHmbm9RYPBXhnZyzF5FcIX91Wq40TG5
o6JNeH6aw0wt9HiG7HFbLfeVXNmTpLjXd3TPBJBbVCdrQeWipNKHsdQVKdW8bjKO5cJqq6xSUdKy
d8kDEgtArA7Q6AVtu9xVSRaUA0KiLN9QaAQHfefWC3FavfwyZ+27IRnSC5XS0Q4nFItH/JwxYiCX
V2cB/mAvOhvreAj+wxQR34uq+lQlcY9bDhhxC75kL6xBZ2+25AEZR/yzCYTt890t1sEIYKzTfBp/
6ymdQfJsbMGnihGfHhNzGFPQbO1btXqOV+Z3Q23NX0TFsr2bABWaf6xyN59UVImW5cmKDw4PgG8d
Rk/1xMIMq/fzF87WDHfbmSUwcWYeJL46VDeRafhqhEJYHwueFZcPGQWIbbRmkYkixEDG8fwotKaW
jyxoAq/FCw2VLvKyigSlNlFBw2+AZVK0f0KL3J3Td5CSjKEsB5rwtUvK69n9QQLGLZG7ejBb2rcy
XmxeqMuYgTW8eMlE8fMi++VscPGzlKpwGtI8Rq1S/QEAkFtE1NWk6bPcKMBOdj5aebex1ie2OZFO
cB2t6d2Zr3DGuUg61HIyK6AT8FMkzWGKUZ0aABnp89zeZkJ5x/XzXDO2phSb3DmrWb5QVZKgD94c
U2ZlHkBfig1+Hqc5IZUX0spfJOvc6rjklkWIOugGB3+iHnVx6lZbgI5RagKCfBFSyCinkgKWOD8K
FU8CvUnfZ87A5Mbus1p+p3XRHbS4dvFgo7dV0JdW3wfSe8bU7D4a5rtk6SN0laZAkD3tH5rND+Oi
Ds2SAE+p+W9iT3q7Cs7NHsTptcNhFtIvXQRWbhe42BMvtdRrCXhgc1rZZnWimA24fjsK1gOhjHMv
Uvp8JoyC8rU9Gf54vxxye52vWBGDgy+m3r6+ItCInpvTA6ROJciY/Un7gSkmK+9EZ/Cywna2aZiE
PzcxSUmoTaBx8ZIxcTMzghbAZ9YMTsw+0/6NFbcFfamS9+v7eHHrcka50JaM86QrCVQkEvNukGNL
0lQ7jg9V3dtJFVm1KUCIX7wXOHtcmMtDCGMqCxaJCZna7szqVpLYTaFmNynmfq6vbTeq/ePyF0Mx
BKwX2iyVhR9gVrMBcVz3TU6fmvSXDnjedVPXjz0S+/NvRzIjQYQBxL9jv4JKu9fQakpNESv7RebA
bR4XyMpkkjAtDpoOuQEulNhG+MRY4yv0Lz2XnXpp8ZSM3esru3ypcEa5wBGrbOy0CdxNygB1+X9U
RtZSR+qJpjhFx4wLHDhjY9EnEmpbk4d+rVWI/F0UN/iylkLkiUxdHiL7go6aHZ8ihwKzB9QAhvw9
LREC5wUe/7G/m+tOlaZmUI0RkQPsVnYYQvOmpopdt11sR0laiwKjwEk+GEU39mrwBpW9ji3sUFiO
vhVOUqM41VnRc/0KBqTIQSmNWGsD2pR+zQdRGU/wBT/2f2N+UGfQbhYIlGgXW30Z2qoWi5a4BqWL
DOL3wf6oZm1sFGVqBtmwfEjfdA6L3JWtMUDOObW3i7sym4v88pKH9fwUfDTAtyabNGeDBJmzlW6p
I0hasvhBxaDqqlTej5+FE3aiNXIRpS1SvG67FkzBUPcBFHClNMcL3pmnG2rnYH7Ns6/XT7oghn3M
FG2WSNREC8AHVPhqnB3ApObPRXGvssq7bkbkIFw8GZtCNaQEdOYQ+LVyFHbj6X+0wAURxiomyWlb
+j0pHKlTbTn5dn0NoqD4Ucve7FVSqsrM8D73R+2foBgS1H+zw38gOybwBR6QPKfzNOvTLHkx4FtA
8+WuYmD2Rn/VLLAEzrb4xSNcIJeMJJnSamOAnHlFD+oexk+c4p3667tY/l99XVnXv9lNKS86JSa4
YiDl1rrGyXjLvDVOMdVTvOYkXp4gJn8gwDcG45RpWlHJyAzA4SMFlR2x+679YfbH/9FP1jO3MTSM
cpb3GtKdP5BDFS1q/feNraUi7SDlsFUMzysNfPNNe10hf1CyhYRtXFYYUGtOYir4S1bZ89j4gaPc
GFbqgpVzvRTgfmFgWA3Nb5iof4xq6krF6JBwcbqarkXvGDye6MlV1LT6JHisYpCNGOy1SxXdLfLq
SxpWkReyQFgx2H1y/r4wPsDCm1/YyIDGpHQNpuW3sK6caf4UtoWzLH7SlJgiQy9AOmrV0aieE/Ys
8AGRcS4cJUvbTlWOcKRiANROD9PBtJtfqWIBx+5ELgTw/jeDPG1poEgmsFTI6efH3qXe8LAckhbA
wfII5uT/oOO6+77+vbuUexvJ4zyTYtCDtRnGZYiRK8ovRDcx5SKTHkiJ0Rbtqov4t7o45EbvcyiL
DRgAFHqO4FDxtXPSKGWcTLj32yzpXAwP34dR59JsvE/V6LllsuGXbDyqSv9Ut61nyNWbKlf3apN+
Vgdit63p1WQWhRWBS1HuFaWVQa4lEeSZ1rDy92N+ffpSvOb/oH1wfrwpF8OmSZ8mM0VcaXKwmxWl
3RVv1z12f5MZyiUgb1n5ms8jl0RDExp5qAiZKB9WycGApHIpW3o1HK4b2k9xfhviQiRrE6Xoc9Qq
8wBs8+i1TL+adHKuG7nsS3xs2G8r3DNNrmg9xCVmzYev6EqcqEdRnMCD47P02KLW1SFrjD+VzngY
eksE3xKtkMuuKjWJozSCGlkG50hMqwSBORUl4B+1+MsE/PcKuZAWpJBR0iHN7OdaO3+JDai89unw
Zk7SD0z4zSAtYIpl6N3DGJWvY25ipCKp7wyzeMnpCH2GrEf6R4dj2Def9JJpjjGbo0UbSbPNWbtt
5fkx7wyASJcyB5AxelJ78vP6V7qEG5x/JX6eOelILhsddkpvTGeMv1ZhZc0TlDuX2Q5HkNGwL7WW
WFiby/R7pbnr5v9j7TqW7MaV5Rcxgp7Alu6Y9kYts2FILYkW9P7rX0JjRKE5BzO6bzULTXQdgEBV
oSor88WqXiLnPNZ3lL3kau7W1eJiYvLyL/uHJ+rfu+sI/rTsUaobdAs0LqC8wxM10BHGj1zKxQiy
M/VLacTYz8l/WhR8aq3PXUw0rmG3/KnbVBuu5lYHjFiv9/Sw3shzMMlJFedNtRX1SMLiGGSyZzSQ
XbV6p7ZtcHkvZUYER5lrrObakFFod49JHlZzOGsSeSbp5+K/YZNcDJFKlGREuJ3RReL1bDxFX8l8
O/iRy295Nj5cXpTsawleTCVJretcqNFqHhr6nUUfL/99fnsv3G4R5msrVIspwd830farcvCsR224
Lp96SD60iuXZ5lU1qZIvJYkBjuC4qtVhpcW444rz1suH5oSnp9fard+1huzAy3ZQ8F81iTPQJ6nZ
wQEZp5qwpziJ3l/exLeQml/9i4jc7abYUgwdu4jL+23h+sDdM4oxoRWMSzD5VnoDaJhkE9+C3wSj
gusYp0ErTDXlVQMwWNLXMgSU8VSdlvEMFCPHSHPSYrTMZZYlOyrCdmOWqToriAIJ+HuzbdxRlw78
8N9+4VgS8ZVIIT8QNV0ERgKuT7oetVsbObR28y/Svv0X998OkQh+A7rOTd8acE7NAqqy9KjrIcSS
PGjYcmoyiNj9Rr9W+HSCGymIMSWOhgYg51BS7fdx8nlIvlw+lJKbTQTPwVid1JGO/EeJCqjAv1eK
QJlODbtzhqsqPiQguLxs8C31orAqIRfq2Mwgv4zUzrkj5+LUHZdzdTscILn4kHtV41Jv9v6Yxsd8
9IHLL8pSeO44Lh0bwbGoSzws8JZKGNF7YjxMKfXMkty1TagM7ydAvi6v+B8qJz+PjuBbqqZsWqJo
P0pD5vmPevlog+BuAVpe9hrih+LC4qjQBcvUaElXBQ8BRS1PxZhA9U25aR09vLwoye2mglsxjJw1
hYWUsjPDTsEgyyi73fwcXFqIkIEMiT2C1UsHeKzSAwejksVoBen4RHEZUkvShPrxIr1kTXAlRt/O
qmbxCEfzMFUMd4mb45zNR5NU565Kr6w29eeJ3tLMDrqUPCu14ydl99CROSSdc5X27DnVQZuadwn0
MpCmacZZ6ZEDFKBRZe17OluxT+KEBdNsJ67WR6dyNTQAWpJ7ao1pYJhskCWOstMgeC1LjdV6KrEs
7W5CTdyJKzfzlQp0JvzNoQW5ek2K5zSU3XJZrKOC73LUedWJnqCA9ycjQLeAZ4oTklcgaHDHd4rP
JK5MtlbBlaXAK3RNj7Uabe+RFnLBD7NM/kLiLkV8ELG5XB9FxLHKG4YRX/v9bK5uuYK/e3aV6hAN
X/+3eyb4KttUmEYWEzFbG101HbxSldHsyy6a4J5mnSYkLZCtGuXNWq4+isvoGhYgwmQ+0xrJ2Mhl
a5gLx7Xf5MZA6eSEcTnRWK9dp4uvY9CFNCelDo2C/G+JOBjBfjVmOHrU2FyJuwO1DOZJQ6N5D7p1
vJt6lMjZ9CLDMMtWJzgtcDLXAFhhL/O093PlXh3v8Kp10+nQLjJU6ltKt18iKSB7v65uXUeLVCkI
8xhJzMBUmjHoq7w7x0P2GtX1tWHED4mavK9a9s1kbXe1MqV7Wq0YDBIG/WgW2eKmo/GdJV3loUoQ
S7zP5QReUwXnw1aiRb2OmjqlzSnX29p3JrMITKZWKD/KiMD/oQz4V5iF5sqv22F266hMKe4/L4Hl
VxzPwrPB1v03JbC3lDDC5ovexoR6xlohAE4t6gGZad3TOddcJ3bu9WHoj0Npt15X29RNWL+4U5s+
9m3/2kJJEXeYsqdymYImtYKCjGc9GW5rArfV2vRdS5sHaB+86xoStGbauHk8ylIS2afh53hzC5OF
RoxCJjY0ALryVTvk0rSKCvm1PzSvMT/i18O1fpQN41zOG97QiEWEolprE/Qt4/U4KfPBsGVcoLI7
KPizNlrNlS7gFARN8iPKe5PbpN1LTZrmVpmNJ9KDclyyn5LtFCEESw9encqCn4n0ytWqdzm9Lgga
3bnEoe3agfYBpjK49Iboz6geKY7TD0pYq7FLitu4ulr0rxRS3pejzo/+2pt0aGNI8GO0qg3V6nE+
+tifvBuDax/Qk/FUn5wjV7shTzxFjwPq/ejIRVep/yRL0/fz5s2PEPybuthqS9RfAGrsxMFc8nH1
3WO5MSW4qgqEGF2zAqOQOpPbY4hHlY1F7NeANyYE9+T0aKKrKyCj9EgOume+A54LyoNeO6A+xIkq
MI3fhhNiU+tgIF/2Lth3jxv7gsPS44bE4Dv+QxE9PSqgjfRtBQyCk29eJ+ccRLOXD9FuPrYxKPgY
01Hi2UYBOFR66i7R97UlfkFKyXtSZkVIkPIyXitNbavDXD+k88eBfsuHRGJDdu0Ej5KlOc1YMqKd
aYMo1p+y8TjzwfbEv7xj+4C/n1sm+pHBLp3RphO6EUXkUlASzXezfp82Ruiot4nWBRabwoqskvXJ
zsaPm7gJB8TMMl0fcNN+J3Tud4c3qxScizaodmFUeBoNZ/uwQpzcMIK/KqU/uvz1csfBV7Xj5eFv
tUM2xgWnUrJhMHId19Chn6r13jDPpawaKzmSIhjJ0oasUCH1BB2+0Rsnxe+16EY11kByWvhPveCk
RQTSaHNaN6jPh1xe9M8yc49+HOhXwXyAOjNN7iUmdytum90TnEjRZ5T1FK1WjrHlbUbtVjvzDEuO
r92vXG5sCf5DKZqpJyNwebzpYaBOGpuuxtzGX73ADlP/OwlQBl4/Xl4iv8uXNlXwJ+YwDLRaOPC9
ND+TYQJzxrfGRFmqenKUhzI1AsuWybbKbAr+BWFupGwGcplrRQMYGNKiv1mK6C4vLH9VkoM9lOg7
Fdb7y2vla7mwVhGzhJacwZJ6wtcc82DJr0wM9OT0WwKatyH1yng+XbYnibIiaqlN6gWa2ziwLI4C
0iAxs779hgXIDRHQllKuhvhrXmvoip1iRg+Fy4W6Tk4icHpPsmbn3v2GtJYOzThD00xxLmlOrUWZ
MgMKlXOoDU+Wdk4dSaK3t1OYWQHxH+jG3hJYM7vuaiOl8aFci0DrmauUjiQ875rQIUgAGlROECRs
VdpoXVPmaX2om+PKSq9MiCyc7WXiP4QSMbAGag1xEAgdy2ylZEx/zPyPX+PIN9whWALNVW3QpNSL
P4Wqb4/eciXTp9gL2RBaUG3V0U3njUhKTkwS02ROD8AYoavPkmOXm9TVR+eLytbw8qnbOxBg/jap
bVNMzIl04wObMPtdLumhrJ+X+Pukv+SyDtzeVQUTr2FjIA5SUCIgYiF5sdhTUR3qQjllsx0WDQhP
B+N2MC1/HpXAaWX8QbsOGIJDOgVxH8QxxK4fJtJYSsA/DYTrEtQfldTNA2A9rhZwXbrNiXKCRK4k
MbWyfGTv4IC5HVTTxh5Nr1kXGBfhmAVOhZHVrpFyHQRdCdJjcyC+86m2Qsr8zoT+O+ejvPw5f9TI
Rb9oWYSq4L8EJaUoS1WyprJbDMmGY9y+I1kF0qw0+aIPoFGJZqe8zhMD3O6GXT9NUNkDh1/cXddK
FTiYagmsLC7PGPhJvdS0P1RGE6q0Ah2ccdUP5j3qHsRrmuRoONOTWU5PeufcAbxU3GbqcKuU2u28
Godynj6pcfpuXPSgUOoXY2m9GUyVKa2furK9iZC21HFn+GsDmP/KLO3Upq3imVr9nsTKq81UcLSV
s+1SWr6jeaR40aSm/mSAG5VlHXZ0HgJM6TEX/O33iVq+Ftp4Kpz4xOboPmLdxyppz2xVPw6D/cWa
ogfbbHTXWtTIRci+qVYVTyVyDcGnx26YHpM5v4vU7J6p083UWL5uANjh9PdNl52WWAFPIsh/y7FD
S2LVIq9a8cZpk/S4liijK0mqH+2xtNzSxnxlA/7GqiE34HJ03LgcZI3JXawKeCxAiaXvsfk60ITK
+25EY7nAZMvpD2Rk64ODMeh+0E9Hk4e9dCe06+eD860DWdoCbhs+3iB7lu35Ka4AoZuIV+QNxUXp
mC2Z2gnMwqT83lnVyUkheG2ZtdsuqSQ4/kgI35zrjTEeErZpftvPTYLBYlzoQodqgOJqV3wws3CX
ATw6xbH1pitZSXTXOW6M8n/fGjWXeV5sDdiExKUTdbXVdCNNpuO0+4Sx4KtAHguvb4n6FvOoOyi+
zLy5DmqZ0avDJCyPqxe5lg1aINkzYveptrUnPGLypemLkcEejhmUWTKdov6fde8VPqmXTE3st5V+
JumaIYNEameZTiaJ4Ls4k+1vEN4yvZqQNe5xkKGy2QaVvbSBWemPo6oVrjEWYDIs27upRvpgNMrB
aewnNdauG92ZHruFqJKfs+u0+dy0DcZXE5Qhv37ofAYFZgK64pBa3VNeqk920t21rXIoosZd1/n1
spfebTFZP+2JoFZaaiukWWAvJrn96ERteQZmCdyBVQHhGpVNpzhtLdeI5zSI4xogsxZS4lbrFL7e
KJqvNuvdYBJJLrCXViF0EGgoQpnjDW9Kma5mHfeVE1oj/WTq02vspLK8atcGCJpth1IoQ4rJwNRk
HdWVDHn7n3Cwilyzb+i1Yb6a+a3tafFZWo3jB/qN89gY5Z5sc48ThOOkRev+/w1ham2M8bO2MZYm
dE36FsaqvEJYyIa7osx+I8cG9wUEq6BWBX1A4bwOWZMlhjFhQclVpT2ZhUxcetcngUoBDAZgVDAs
sSPBKjYAn6LyB3p8nEaf5y4DvhnEQvVjpkuDyd4NBHe3CooIyKOACOPXXSNz2VRjMpSHqjFcu13c
uHil1cs0J0GkBZevn7EXubbGhGBCQfMCRTsNwSSzB9+q9Vtooz6khMT+akOGpTR7f1GMDASb5VHR
zRc9W8KEWR4BpXhmLncKK3yzmI9Myw5lW4QrIUFnGrVbtM1NlM4UgvJ15hZl7SNJifzKQvFwwVCs
m6zkaYAkussmEnnWnGbIZXRwH+atD0KCMI7R51aIDJC26/O3SxZCmRIXy1okWnpYe8sflMdWmdwu
oj5bPudD7a3rXQm8jG72x8t7vXfft3aFq6dMSZGWSg7ACgM9IThboW0k8yn8tIvX24ZYL6U2mChU
keTRoGysqtXmEFOQg3/JUJlWP3M1DgWl6dXrrpE5rgDmVH52liVB++f2p20hlo5VqqdFituunk32
5ICKWnlo1hfNlvSerb1X1HaRwgVZETL6ZLadcFpId64hs+aVg1K6WgZF5wzUcFGC5HS2rnLaPzeA
SbtZ1x0LNfukTtGrNlenlaFsX5jpZ3X4zFocxRlVfKN4yHp2jxkLJI34n5Kut92kKpFGGjMIuuYq
9VdUdl2Ac041wehUPJ+nqbirnLJ2eX/fhQLAYcHcYh83r3rbUb/vrdxdRwdD3/UClKVKP0zL8Gqp
80OVri8WerexGd3CEfgLaYirxPWV1UXQ99DX0k+nouaT23cTXuXeYNP3CptfdZBVS4K+vusGQNqP
DA/vbISjX33OmimZ1qnIQVrSG0d10j6lRobTM7c+uG5ve7sbD6Wqju7QQVS3iLT07GQqeg61gbdb
NHGiq/aaNYmXp8VJL/OrhXYHY1hPBO8b3cke7Xi8Xxn4D7O1vWnS4jrvR9np3wtuXFBVw6sT6lKi
xG7GbKddGpv8AAqQb5itPCnfCszEFsGwymdI9s1BnAxDkxCisYTwZsVLqTYOQk9fLeCsNaqjbdHc
tY3mpK5q0K3m2dagYl013SsZ+4irGV61alU8/o5j+XnxBB+eoH/NaIOLN3WfnbV0F7AEX7awl/1v
b5zgMkF5T815wPsGAwCjn1Bj8fJMPSZWI/mE/Kde8l+Cj2yXnpQD6CxDljfXTld9Wbrx/eW17Lsp
KGPg8YgGoCgeNC0Vw5dxUBaw4IKbkPaJG6tWAG2sIE5k6fRufotI/pc5kQ+U1aYD7Q+Y+xuCjxq/
5vL2KxoXmLb/F1PNu7d5Y1O4zWB0nQZ1MpETze+N2HDbDgSrDMKolozcYt8V/1wdvyKbDA/j2oVN
IAkepuwYjZ8YPcaQ74GgH97/9N1sK5LzsftYAu8d0iJbt6CAKNy5lRb1YvIgMwK3+xmXDIgH6jnk
fX7SQxNAhySShG2pSb4HmzWqdDCMTscX5Izf/YmrvvZH84lrvrb/gnN99wqYKOYio+V8ycJdy/vc
6vMsBV0I+bwOEyCMS/AbN2BjQbhkpF+mUecLKhLrVFL9CMjdx9hkmWsmuU/Tyrtsb/eQbOwJ36xj
UbQYTkxC5qgfEixpLLNjPCYlZDKKr9UCZXZCZRKvu2USEAD9vY/CZ8vitjcBTXHC2F6eFbN7H1VK
43WqNbuzlX5YM+jt9bV1HibrMSuUKSSldcDGnNrKfnFau3SNLpslW797Mzc/SnitzDlEzawJWx/F
1v1Q8Mri/ATZghAEXDLEsuQgiRjidKryJOshAktW6xOzshttjGWdxN0Q+HM9IoC4Zkyx5hHX0aof
2lP0As2oMPVq+qSHNea7ZWhi2ZIEdzPQPOspGkdhBEIIVJTH7tvlo7qbP2/WI6SWFTCUleWsTqiY
7MbGaIVudoclTT440KRSlP6jQvswGaT7yP/um7i3scsXvvExrHHaCgLTCOGOx8nWANTho/nUQ91e
D9eb5L+L+gD5trkeIrS30msTkmJgOsjtq0WZXQ1qyCpdQ8ixBnVPJed+/zaiPgglCcgQqmK3banQ
okjMiIS52wOrpiPBxQBcBDKADsTR0FPT/w3bwe55saE+jifRjpiQUqxxjmzCCUHMQg6gO4BQBKj/
soAbNRqAn1oPpP+mf/kUWXtf04HylmVw4rw3NbQ0tSjGeGmIiSpVeRqL75F9uGxiF34Bnsq/bIh1
s2hkKdVKdJUnr0ZLByyzr+2JBWAAr4EKtw7daT2jdqgFuisHhu+/FxzLMVBzQadARFD3WdusjfMj
w1AGt0mmsLWWT3FinA0tP5SVGaiVdlpaxZ2dxlcaelut8yeGz+RaJShxx5Fk7lLQG3tBN6o2r6KZ
eAPNApAE3evmAIabqbqxxrUPMXE7uTRWQskG8iTozZXbLEGID7mxWtFUoz00nP+atQa/KEAQclza
/ul3KN5XXJibiKW+NS8oHc2eHcqY3BVsCad4nN14IV4Wde3ByJbPUcy+ot150xvRDcpmq2cm49Oi
tY9LYn9ko/NflQX49Sc6Z43VNKqL8+9UzZs+WaL0oCrVVb6yB00bZTu8e/s2NgSnlqAHwkWqSFia
q583xFc71XPA/Am+Zpel7xQ8JekEXdIwxW5M+a06UAgBHyUfejfh3/wMfls3vrUanbVQSAq6jOsp
4AI2EDkYMd7rc7me+YCMx4/roFPQBZWWW3f9OoroID/fE3tKWKNgMgQUGvMrJ63Pg/UKbEbn/BkQ
DV9+L3fTC2SNxND25HqGJR7jeQYsql6Bk4/TsGbOWRnKMLMKCT/oXqREi4Y/t/d0adKSEjurbIDy
m+yLOhc3dGhPlpoETTEelaR5hlDOF0uJPku+5p5v3dgVwXVTbOSx41Q01IHDXiOt9Sq9vwMo87ru
Uz82UpS4xgOKLV5WQuq3b7+tmn2c8/I4a/V50GbJPuzOm+M1ApwKdMPxpYWUQVfSvK44S0oGaWcW
JHfd5zrM7jLV5TDsH2qLh/o8v1Q4X4Vnd5Kn+e530A0gQPDdqS0+Z3sw1PVJgudC16T+oA0AquN9
iWZROz6W2f2KOccx9i5/hL2E3vlpU3zTFkXaN+uYYNa/UB/LXP9S5FPIMvSMhuZuqdCnG3NJvNv9
7BuTwpNWW1AV7qqRhPY0eINzn4Pcrc1TyWbKFibkl+a8os9TYTNZ4qCYox5yw9TdqVsPdqkGtjPH
IG/UJQ5q79KCcBoiEvy5p4pP2rQidRu3cQUC9A9V/YCJ21NqOscuk4Fsd1+yW0t8+RtPGA8TErMS
9TEuoTHeq1xsHUXLB65COije8EU2QLYXAbYGhecOSOPtdmQoD0zsW78+WVTWlt4tr2wsiOC3mS7M
TnrEGO1JX09ToLidBzmeOFi+cuaUWsc0tqzQvdsR2hoVDmPdDknq9Ehmfwdou38mYe6P4/FjEnfz
0VBcYX3HOzSFUqRel+bvUcG2jkmXd25pkcmv2yx254xKjqV0lYJjW7pZ6bKWkh/0uuvp5yTOvyLk
2UvHtnsqJAttascrCLXIH8ob6g1X3tBGvzr9G+WNfW/yc0+FlACTGRGmSZC+1shM1BSaw/HkK6ZM
cXr/whkcykBNywbn1a8XrokmbbJ1MFpXwej3+TsnbA4teME76CqD7I/Dri575t1osDHIfc3msGhZ
HGctry+srHYT0Nm9EC1tXWtEFyNZ6SEGZ4a7gp3PV8f86bLt3UkPB0hEE1EQciOWcGCiPLOdeol/
zaj/3aTHftTd2BKOS9zreVXlsLUcOPpce65f9bPixq375Ye2sq+CIycF+Kd1AVKST5/vniADzweC
MXdDExsm1pDBR/MRQdJqATWLI2v1wDZqSZq+i95zNnaEiATD6URarBMoJ8u1z9HL8lCekP2QIA7a
2P3TyRXSbt6u29kYFj6mkTGniGo4VmtCv1a5WlPijWAOdsYTOAtRQpOdnt1YAYiiZhIbCu1vmjdx
vkIiu+TtQ93rXEy2VOhaArUFvDjSqPqsHjWZ+tnuV/xpUyyRQQWpAfQGNDIGJrFm50aD3r38qb7r
2oAegI4m1vVGAUEtrITFU8IxF+TwK8GFNB7y8yC+aqG08Lct0QGkszlUFs4lnt3RoQ6jk3Hj3FTX
CySBf/MWbKyJlV2oJaP9ikdAPRVBni1HNamPsbP+Z4FKvFa3qxISFwMNWDzVcRiT6xpDoVuKEOkO
7p+Jnzso5Cx2UgJMr3aY+zC8DvqT/nLbHeyPuZdNIAkBJkt3qzvl5Hy97D33XqmOBaEVSI+gQCCq
ZJVGD2pTey4PCVho17W5bnJAhJfM18zZ70ZZ4ZZf3zfnZGNO8J99QmIdCHs4ktG/0cJf6J/lY2s/
tBAvmRMC4ViBQwFEMuwwN+VVXxHjeSb6gRXzO2XRv8ykq6CCojyn1D6T1va7jIC+B2rtoEnPF0tH
r74KqVN/g9DdVxbnn9Bsf6ew6V27qL5p9C9V3z+DqvKctfoj69vSXbvhriqhEqbWwLM2I/OURnmw
uKZEGXmTlQV9X97apRUOlZJizjPzdSt/MJQO74ohfjQS89gbbexri35nV3kdXP7c+6nB5gMIFxWC
p92w5Miu8uxp8WYfYzhQ4axG9JWI+28oRXaLUNsTJlzWoq5LrWR4qKJLH38pTw74Q5Xb/KB8A08m
HwStPXlC8g/rBCaW4/ehoCBcJ2uibWdRxpOCKfjwB6fhH/OfT3J9gt2gZf1tTCyKNn1KeycHbYo6
flmUIJ6Pa/V9wVPRQBGdSGLzrqPYGBNeAW0PkFYB3p1wIU+Ql0Tls3YnXYaiN3ZTuo0ZIQMwZ7uE
Ni48ep90n5k6f9VGCD9PXRGg4KgEU8o0r+hHy7cAVCf1cgL83B/SCRyEuT67S4PCXqdNLYSxJ90f
DQjDQ6TqQ80wepBr2bF3nONUth8acz2ti/qBY2XGGrj3xVre1WnxoLM890miuMOiggUtJ8OV1llf
qokDvUxg+s3svcp0K7CGenGrqZOwuvzDwf35VYVUZAHVbjVw1Ym/cj0usGMclQjTJ8ZBC4Y2kDOD
y76u6CCrFjTZTgVdjbVGq2DwtASlplo2lLq/OAeQcWBg0VsRB3hYFyuOoilwxIcpUNU741o7Rifw
uoTkdTXOdliep2Mje9vtJltIRTCCYhkYQxf8sdkyS+9qVHBaDIaTQ3vPhQFH96AdnMN0Jy9M7tqj
OsQteRxXRRVrPSYJRl1gL47iB9C8XqlSoZ3diEbRMwemg2DgQ3BvWps5Jkjy0XS5WUCsLqoHyYPa
XsRGWZnivaNhwEVMWEFkmVtljxNiMfjPNQZoLNQavCXLjwv5eDlc7J3GjS0xUWVTPcWFBYIvO6lD
2uQAQH/tJ2mXbm8Pt2YEl9YhMJdxhCXZN7xH99/3cLd+Q8DgomMPTYxQCHc7r/osZ2qD8iUmyuzP
6gvnEDMOxnfzGhThCEnNl8s7uXcStwaFez1Fhp7WDQxGRh7k6eQ7hLqXTex+LP7+VaEUpBKxOaak
ID4nC+iFiF6iNwatvPhTN36/bORteQatpJ86YG+Echgz0smcLTiIOOC9zcxnXjofRo8eKl9HX1Xi
M95sHLdHMJAJPTkouYkdI9YOXVE7C3TcnNLXZuLblSTNl1kQPk1eQWp3nVon1DnnLDOem4z6l3dt
1wSqEwAPGcAJimhxw4ACeY9aPqYN7JsauIt0aF4um3hLEcE36qcNkYB2aYeVVZ3KDkbjk8C+ce4W
tJ3S83hcr9pjfALydzzXL7wzIO84vTl7gnHhBlOromuL8SBQWw23CKmYJ6kxtbKElxf5JtESzAhJ
SYxcBLTrDgNJ9q1qpYc4OQIy49L1DMZfL3OY5PC9SYIEe4KbaJu8jgtbY4dxuGqLpQXEbPo4Os3z
uh7NvgihjXJeRmDCLi9z/5JtvqVwJOlq9lmi2NCtQe9w9W2vOsTveJCsQrQR/2tCKSySf9tN8c6I
Sn0agGkOTQNkrCt5NZb+eipkrZS3jFOCHeHp0U5mZVBAvX4oac/IpThAPAmd21cIA0Pn2OIvgTvZ
rBX/q788AQWrQnzGrCEz7AJb2dIhdqnaPLeW6RbFtyyXDUXLLgE/vZuNLOqsHpMZpyXXF7+v5ms8
ezwM7v2Ph1J42oA8ceqXDGb+EHzMD0OYHOUEom/yjF83TiScVZakAHJ7csI2U4K1z6/nbjlFnf3Q
1eSU4Il7+cxLvpM4QqCxMrNbQ7HDKIKi1lrfxMUY5k11ThNZ50t2vUR2WZsxMps6XCUgAJ9BsnxO
D86nwVd95peeLIC9fYoKGyk6kcKyMmPE9/qTigJYNf2eE1FwmU7rXjtd3khJrBG5ZvFkWdolgitu
0/yDaQwPGNR9vGxCctDF/sKiVWNJLPC1NyWo/kYSAaAfU5Q1pCBY7tAv3F6RYRYg5jiLAFgJzRvz
TDt/vZorKImroRE4yVkex2SHXvAWUzrlkW6mmPEotU/otd0By+auvXFtVsmxTP7HeEYEj7HqmQ7l
X+QFTjcfkhLCjUNyW4LHQ6sSP7GHAD320bv88aSnX/Af/WCVmrni6y3n6GD48RntPTS8ODQEHKMy
a/x0X/iC4hOi1mbQz+t8RzFaC70SDi8MHND06mF/oD6VTOnwHXtrDgA4pIyQpzaED1iQtORiwHbI
BvNLrpFDNmJGfK1yl2bLidbgfIny58s7uue6kJ6i3WYaKtCNQvLDq4xq1sF1tRCppSXmVRXjyNQX
Z5JBqN/C7+BLtqaEBIgoS5UpNjxXF9hnTBBFN+ktJo/gUqLr+dG8S6/J3eLr7nLUPl5e5O6x2ZoW
3Bj6XiNYN3l0e5kCK+TsPbNHXKzakz/c39YnhIUKGRCL8nKx65VjBrQwVoPpoL4YnV+ExJ/P5e1A
Hueb0pP1MXdzlO0ihVyIJZaysCrND+CJ/659yExP89MAELKn6Cm6w5GFqiw5tjfS3v7uGbIdlEVQ
S+CsLb/mDkvapUvZgLAYHWETdO4h/6Y2xOi86V57xEQkVyJld4X3nxsAfKM3hvkP2yQtC7XWcqo5
iaNK4HJu7BxPuTh2y+irUr7/nTO0MSbczkiL9W5iIKSdpystNNFLRH/je78Ec8A5VWVNlb04tV2b
4F5zcy7K2M6dUFvy2U3s6bnMVytQrVoiNr5/bjYLE3zqZBq5k04aQbl5DXlfuPgw47/on4ZKYEJK
HprcZQ1GMtnB2Yv2myWKr76CDnZORpAIFHP1aTKTkzUbgeSryWwI/k012GLmFY7IBNmB6BBfsWA8
QvrxMz30qN1Hj9JruBf2t6sS3JzeKWmE2i47RHNQnswgecIVvJtbd8E+yjdRck5E7ZCi6xmq94Yd
Ltm5IaOb55lXyLiLdx/o20UJLm1NFQpJGiRmzl35XN4vt9YVzZ/XLzlkGJ0DauTxKdZcNcF4d/7k
nKSRmH8mMTRu7QsuBvc8TwYNZ7SIg790tX6IDHJqkt95dm2NCW4lzlWMxa6gaiV54hpL6jLlVVFv
1vG/D9z86sDEAuxCNAwiZsihen/0Ta/z1Mpr3s3HxrddSAcFjR4sx9/yLChH6RYFR9Qb/iuaqD2a
aMhquhTvB5J7y5Ddt3YlyWbeDo3zxW3sCBcha6Zm7AukM0VcfYcvC6g+H8AbFCQqe0rjwre0xWtN
FkBhxZdc+93zsrEtBPwJiUi6zgP3aRypvl79JZAhD/fc7785mhtTwtUw5nFwYoqjuVSV5wyWu+gY
lHZCM/m0yObhdy/7xpZ4DeYSGmyJY4dkiqEOCAobdGYxgHO4vH3c479ZEsEQhkMskwBLg3/fxNWo
aBe7NDInTIj6rPTzB0bNA/InDzxdnxyjO4xFclAa2Wtzd3Ubs0LIa9TWQYMFB9PIr6cm8tvVCXr7
/eW1oYEiWZ0Q7wi4DdV2QFUW7Nwv1DTDeKX6VVGX9OSsy3WatGACmFvnYJvjdysbr8u2/dy26+ts
skfTbr7aDeDB5qye0Yd6UJzisQP9CyS15xdnHcBD2SwuW8ovk0qOA0DU+QTe/yjC9LtO0Vec6OSx
pVg99PQxgTmrpUdqZfGbGgn+2LAhoElxsGvM1dZzf8oiUDKWpnMoGH01QfAyRFnuzqppeQAyq/7A
4syDPsu1SpfCm/sVpOjzy1SwOhjzNvoMxxmd5jIGBXl9BZ6arwa0sUEz5nbZZ1t5iZnqNkNz0JuP
uQP0hH5SQU+os3dmlB3a3nDVRfuQOEbuNrpde+rofFqJ6ec6+bpYT3FlXq3F6Kn/R9p1LNmNI8Ev
YgQN6K60z7Q3akkXxmhGQ29B//WbaM1Os9HcB0l70KkjVA9goXxlKkdD7it3JkvrR7UGTL31E0af
jjMIAGsQZjikua6HR63JD10HhMUpcfToTl2xdq2VpaeS73PW3ZLoVs91QLg/q0mISNZZ5Du7/Fws
2tHuplPd0bBcs0M1ditG1DqnKh6L/NwZxlUbW/dUIqFNnjvQmjjwF4ULpCK3MBesLGqHurFuiuqx
pJM71uatDHO0RN8ADByCvhYdh8Uvxqe0qZ2RtWdnzKEj7QLbtw/mImydrIckWc7ASA5Ss3FjJfMi
9DhrzEgoC8atktGz7MWV8PrtOr9JyzJ2WjOvnKTonbz826j1O03RnYhaL4WpY2mUPOkpuUt7+duk
KMFSmZ5S/5F0SaDnD7KRnKs8v1WL2Y1JAvzLzFnjwdEz82WZoiMp++dRlb6U6ngYyXpj98hIx9KZ
E/lIALnWqJ8n8jnt8KMxB6Lqi58lrdeDe0Oe5Jsx046ZlZ6TSgt71fIWhOxl/9daDY41606W0WMm
p44BgRaWkcoVnBJAHwW1paMM2P6Si/NcAjrLkLGBZoEUa77FzpEzS7ozGcCNGLAU1yLbUWQXSF7H
WJ+ue4s+FbQ+ZrS4WvTxlMTFcTSyz9JUf0Vn85FE62cUKzxzwPxVr51ryfyql7dTYeBXDn5Rpy+0
lv7Qm+UELpQHXTJesiw6pKl6P/fUs8YupDIm25F4fa5I8meF75Gm6w2t1DCxi8clb5oDYIMWp+vr
c2ZAmxfdHo/a3GiCmsG+ccHgBuADLfMDFn8+rY0u9wiU6vpmnT7l9W1k3l+2YLshLRajkLWbGJDl
U3Yy5gUBih3yvOKPZXyp7UFwhl2PthHAOe4i0uSizeFlir6+6uLsuVqkW4BdFF5GNd3povnb5RPt
lhntjUTOXUORgRSWlGbQ2I4R5nW4Jg5j6kXumKw+BsiKg/piHi9LFd0j57izrFQrG+s6+FQFbMS5
Lj9fFrAfNW+OxbnrdCmmts4ywBLlxPCjaEydYklO3VRObjyC9cBouuvOsJC4mi/TUB16CiqmrBmc
dY76sChUwMIQ+yopijsyJn+hsX5X9XgOjuCHfgyXAOuKkVzM0SlElnkS1Swb07SM6/Sf9obizOfl
tj1a5yosBenmxwfyXhR3J7TJxhWT32lIuyBevpikdCJbCBQmOhAXwgMTcsGSEXgjG5kEiQwStkH6
Br7Te0uvQ8A1arBetCpdbVavF8WSBBf6sSLCDkkwk2ui30z4CZWBTlEWr2YVVkVxitWvVdG7LdWd
vm68y5/uoxK/l8S9VSVJZ1VLsyYcNQ9wnB6Ncv+yhI8fDGH8Rom5q+yNdYUTgjVom7tq+XMwHwZR
F3u/YgZAGKKYWAhT+VkXOtsWtSXI0BWHNQ1pSL7oB+tIvfSJVXcLfzlLT5fPtRvkvsnkt+IyuZfs
qbUMDE/HB+XQY8cAHOsHUVD7cVwDAzRIshjUGuJpqPb7YLpOclsCYf2Pllfut88EQdXtCCTv/Nb0
+i/FtYh/YK+ig0KggZY6ICmAdMyZ01VLIsOumio0H1m5swgG6fuYAdhzdWUvDygGw8+FOyFGUVzR
/uZHhcRxN7LZ3ze5Q5rmBTC2kP9M0Yua5E6SPF7+bnvF3HcSuAsFfmne9HlXgURc/hu6grX/5mU9
rf7yKGZ8/rihwT7f5jyc+i9K1o91C2mdqgK97UpJNM/IMjA4nTSrCbpVdgjGntOeOnpqeIKzim6T
y8SSxTKB+wbp1K8lv71RGIsZPiS9UtDQ/4yd4EDkFvdsl6xhd0rH7rSNCaP3H9A26ixeFOjrRCNw
pivjN3OhoKmiuVfS7unyAT+2POBudMy4Yq5EsVFB5oQVi9UDlxWzF2lyTtY096mGiUiTxIDbHaug
pUikFxHh8Y4KMbGoeZrYxsUTYe5jo6SZWtiaacExs220/5s0XHsvjDPRK8nmPtdyOIP8WVE0R6t/
x93IBmwMxoUxp8OP1UWJUWSDhk1PFeSEpxQk1F6TyVgByapzmq8Pl7/ZR4cAhwb0SHSpDCJ/2NCi
hV7Suq6qUG5qACmMIHvSHYsa/mUxH1UfYgi6CabMQNT5b9SUlJaqxMTU39b2MWoM97KA3XMQQ8au
OQDJPmzP1NqCEF6vGYuY9BwnnafNdWiDnemymF1lU3AIhlUCtGO+PSLJkdQlCWZxi2N/LDFwj6kz
85kt6BDZk7xuFFzcjsnCzQE/Hzg+JiDTefM/F1OkNEOB3eIDOTE+sPXmx/j477DDQrm3sthX3Lwk
uwRQRZLnjGdRdlXXHF8hSpZbVDwYQAnwNwWn++i2mUBcJ16v/JEJKka7srM1PN3smMJtA2I/MIIm
FPUmdmL393K4V5uQpZ60Ma1C3RnR0qLX1t1015/tZ6Bz+tNVB+5g66Y8W9ftyyrwcB+ZYl8v9e2M
nFWkatnrUw3Z1FeC/FzD7LeAnwcimaffVI8g4YkBV2IEKoIi+VD3TvZ1FW277LkB4PhifhFhCwYz
Oc9TAx9mLYaiwpwJOWke8PdfqkN0l6Pfnj9Vfnpbv8j3miAl21ddVBwxZW0qqE+zN7tRp3GiVitR
PPofHXfqJrf9qT3WQRyIZL3i57yvcuILb2Rxnr2szXFeC8ha3OIoHfKb5Q/mXg3NAUT7Gf8aH0yN
erhcJWCaH072VftNOrbfMCgq1DamTZd+C3fbjYpJvXnEb2EgpGgEhGzSYDyhSRXGni1wuvsWaXNy
rtDaqdE0azOkMZYBRFDgM8tDGmAKNsCqy2/Zv4009qI33xSD4Ga/rpDGVuiJW3hSDLidzpfCMiiu
DQG4xE4tgQDe3rSJDJBJAw71vbimqK0iJy3IFx/HKxYxsfCwcPJj/hcuEyH3b5j3rTzOAmbzaM5E
fz3eaw/Hib8Citsxw8rvrnXBA9l7lSo2IkFdYgCtk4eu0OKx1YpqsoMM27yO1mhOkvaHtrdcsgr6
N3vucSOKR6yIDGkw00pHG7gcXal7Ss3Ry+pvl29PcB6dC8RMI29BDp8AfjR/BDEmMCYdEuWoM/XB
ZUGi03DmXEf90GhTFHuIgaTS6rAv+FRgF+iyFPat+We8vTNO92QJiZecNQDQS/JTWZPcwdyVsMO8
V9zYSuE0rjexujRbr0mBEhgwFuMLyPXweJN7XeAGdr8Ptl0Y3BFeEx9ZYlySyBYB5Jlq9UG0prUX
q3PkpfOI/HFSRFh/e+mACk4ezJEY+kfenGwdJYN2wDLtLcPNyhoRbDDX191sOrQECFLzO7ZpK5BT
i2rKB3nUUSdillD2C298ScPZ1U91IB3Vh8vasevdttI49QAcu54sNSYC45X8AfBgxal7pOf1kPgD
eKeaiJxRlXxZKunersrTOparwFrtKujmgjnVMSJ5jWasyQLJ1Vfb/DrWNcFE9l58BqhxlhhYYAXi
00dl0eVpzUAZyCb09MN4GALz1IciOtXd+Gwrh2nuxqtQ2Yy0LIccAwN5dwCcvs0PwM/+Yl2h8eXH
R8PpE0Z4jD03824Rfcnde9yckvPX8lL1sgRysrD5c3EXkLShrOPXofQJmzEMKjzxF9GE9k5VB45t
I5Pz2mUL0qy0x4mpD8xBTGL0RxoCjeZp9BW/vGK1nS6MfNFM7k5x7r1czn+jd6L3cAY//DeGdTwz
dgiQwNAO9lh4MrixJ4KaE9wv73wSzCqOahqZwVymf6sUfSUVEzWC58ie2wdr/XahvPOZh5lGM8rv
AYNXxCqVi54KxsXD+ggOQTsQj+gxrbgkkLM2VqYPdYuue5BqJzO9wfqdV6GdOI0gIUOrTHA8wUvk
aysEC+AF1sVZLP0aU7ozgtrSr69zsB3TIzmYx8FVQRHDPuFl2a8rypdOytkZBbhTatFBV4vaWRo3
OyZX9tX8OQnJ1/qc3oA35tG+oQEI5NDwecIwtgcgWc++H4GCDOAFjGYFwhkidruXfhOXWyyaTUFg
PyHCxftR/RwTfGwyyw6Ng7jNsf+pgTEGTDcUuPgoNBnKirY5Hg0atW4yUkzMkynz06R+maQRLeNC
Fi6p7OszIHp0QJuBMI0LpoahqipEvqjcuda9FZaH9B4rlqnqsGLzcrAetKfLn3k3kYC+/iuRU+il
bux4UPCZO0926QPF8wFaZYiVDlcWV9L37/RNGuc+u2nCfkADHDum0Fpzy2YwQdJggOxIc/MYq2GD
I3/VnsW6s2eOsJpoYsIM1Gjgu3vvbAp1KVQTw+CBpQGOUfkDPAeO4Cr3gjqEWERHvUtjYPzvRdhJ
olFtAOQiK9roIBj9UbSpfmJRYDdF2sriPptN9dheKsgCyXVxXD20+JUDysqqmx9lb+l/YtZzV1W2
MrmPV7T1uM6xZQUZqmASRmcxDU09dHexSeLGwfzryG0oomwFciZIn5axjhgvVqE9vKFF5NoDEF7d
n0KL2Ht/W4mcgQFsrtaaDFiNXLNa2D9wvfq14WiuzGaEhbmnSCIXBMUWlpytFJAkv718vGdEt2dk
b3QTdqldTdd5ZMA8CkYWbecHCgpGMeVgOcqH//uEXNCTjXbV6SkwP9TrOdCC8XY9ZNQ1QUpX+QZ1
xT5696lv3iH31Kmu6mj34Epr9XbGRF9ZtK7gqe8lVZs75CE3so7KzVS1djAH3XEgZ4zLe8YVxQ5X
Y3hKuHiZg0AOu0KeQPBeeqUpaEKieGqyjdv3Hy+TlL7q1viNif0HAhjQc8Cu4Ol+u4CG/SfRv/YN
AFbWVROpHdZYOM0Bb4uu5Rkqxb+DAKjvfkYdfTucE9kkX74EqKlFKs1iwXJ/hWXNcGieBwzeDZ7d
PqJ56ICzRctck9xa48HwwBfjqV4P6kUX40sHHVjiL9O58FFdVVz1kAZq6RgPc4ZNHEf7kt0PLxkK
oyYw4WKnTJwmPskP6nXyNfPjR+Wv4VyeZfz3jibwEnshHZzDv6fiXoPSJ82sTxbCYjW/TVuwveWR
5uqSis+mxrWrJeO3Mu6/SrRXRVq766CwBI7LBPgAYJnfK08E3RlBoMkc1H97Zj+6CuKR2t1jbkRx
pjvu0zTukqgKIykJxlQzHHUtrhIMOnUaeLAXTNtNxm2pV7Xghey+zI1gzoK3pTW2Mskx+R23TtnK
GJos3H7+MojAKXamAuCdNpI4y90SuVeSHLcJCvPaYbmj7Wphc2bOicEKoXMuov9kP56Pf7ciuQeI
kWhkH3WPDyjlxxjUQ32oNfQosDEiKZyKVph4qoHUBHoD1fWYyTZmB3Gh2ztYfccs1/VPuMHdx765
TM6uWbFckypCpkN9BuBWh9OdfmNfK26F8XndU24VQVlst5KD4B7jKogIVUxNvX8M8YCZUrUAfC8z
Zm/RmnH4iQmEPZdLMKkP3BSg3RLecPZDug7lsKCg/c/Dy93oYIaR8zOgonsxNpvCATayAkw1nk2U
KDOYaAsZLPDzCjTIv1MpkNYnQwqz5V6gKXvBCzaVwVWNOZWPtJlEHac0jQaQvycgcFj80gdC43ww
n1m8lC0/Ey/tKQpRCZqwqE195KgEg8hMu5nEYVueGVoLQxCLvNF8Sl8hQKwIO9Sicu2+TEyBoVyP
riXf/rU6FKmkKElCuhRO2YCdLBOVhvb8Osga/hXBGROVJJgITU3wshvPaUKxw5l5cR7k+tdZ/dtO
BB9u74VvpXF2JJYWXLFmxGGvXy31tWb7kSEQsfu+tjI4KxK3CrVqClTpX29hf8RFRaKwlcVZD0Np
VCBw6XH4Y/+NPFeo6c0eeBh6bOQwjKfRdEFdBLucLFg3Etnl3Xbv5gfwe3DtrK/tZEZxKJ/0wJQd
TGJrL/HJuFtDOZiuSm85a4C+jW/tqxSlEXJOA1HXbFdJNwOgnHPPJVtJqKRj6n6ZkR3lciABtVsQ
vex5V6JZCujcDUSgPJIMos+6ohMuWkNVSE0/z/IfKcaYslnEILZ7GqKAIxdTEAAM5DTUzJe4RCAK
jNLq2jRvpHEUnGQ3mAXk8b8SOP1MpkQeJUmLwxEe7tdp85g74V03KgMaMLM0cGHw85FzkhOqasgY
fv057B8NeEWGATpj1vt/79rsadUmqx/j0CrviqMeTEBEBVU2sI/VIDr/hPeWdw/3JpC7y5KOqRWB
GSGkNvYGKjO/0uMojArLVaolwDWFSaKfR8VaXdBSeAIvJJLOvf6i0JA/6xh9zo7dsT5FxyFobshB
7Ad2tf/tXnlMkhVUCIZU61GQ6vmzrDS3sq0EydK8gBNTQPC7W7IHTh2Dz9bVHT7cLiqMqkJ0OQZp
ck0Kn/rWqRschl7Ptm9KhwRgxERrRHCduy9vI5j9fVMeqAw575eaoXfboxNLWLRNhMPqu3GDqepY
rpDlj2yEkdZm4BcmGcqcJGSb2PU1EjhHPyl+Dv8tOtKuc30Tx7ciZkke5CI1okDtM2DIgfZJ+1am
n6ypdUA+HjRCNBmmcR8e+0YgMwabOwS9MOnB2AcydTN1YrCuGvA/KoAndONgpp9IFK5l9TvfbSOT
xaAbmbGZN5G2UFBb6e1B1UZkXeonwUvb1Q3A1VkIwMyPLH0RydVcL8okLNoj28ZePclihYdfoXXc
/3hvMvnIqCpMrVQxexeB5gNU8Fj0csAY1FaKIymPVvl0+Yy7odHmiJztbEeJxH0uS4GBAnGjH1UT
Y8MCbM/9cAGjieiPq6Bt5fs6kp7ROM0RopNw9GTDoY75Tb/K783z2DuSqz61qdM+vbZQ/FUNlkdg
owT5y+WT7lozCzkXAejDR/bbvhqstWisJEzzx3nBDHb5MNcrAiQR5Au7sg+vYSOI00z4WJ2oUpeG
ddV8t9P81pKr57QrKwyKKN+Vfni8fLD90NNGLAT2VvhbPt2iQO3p1xY5AmCem6N9ZgPXYFWQA7Zq
Lor9dkvxOhZuQIpiILXj86066wYMy1fY3wjiQwysWNQCMXj25w+MGbU5/VbqupXIXWje6bMtUQqH
16XPhlLdZFNVuJjAPcVdcyyb8UvZV9dGZ30q6vVlID31L9/wnh3Y/gAu1myBH98lXZaGFmYe7OK7
ZQlAEXc/IbypZcqgv/lIJkc60DikwE7FC1l8QPQemuUVEp9cSUfwOFw+jkgaX86V225c43FCgudP
/nxsXUAo37THDiC0ol78nn3ZHEzjXEMDcgxbXXAwRfrWFCg91tcAyrp8nj2TqePSVFQbwIjOx5qW
nGjVuCK9a+VbaQE6cTR5OVCMM/Ve0s66rQrUYe9MSAcsTDRh0PvDyCelSqqD1l163ayVtcZR0Sed
JYH32bNXWymcI+jnpca4FxLKqOpUT5MMXzH6YB2jv3pl/Xb5BndD6K0wzg3IsVrGVDOk3yp17z2n
rTD2PTeuW52l2ZosFNzMOcAOoVOICD53bdRWAhcigybbtOIYEuSwORorcLAi0GwOXkpZpwLTH6IF
pt2UfCOR381KE6me5Exjowv1pxnQXqzanj40QeyPTnpVH6NjetVeAU8FTV+hTd7LtrbSuVdWKEDl
ntMCunLNAFzWw3LLKt2di4UqgfEQKP+rJm0+3pjmlt0zBo8Y2Worn8zh2axWwQsT6P7r990IQZ1v
LaUV2QAtT3Zc+SbFLnmL7euDQO93VVHFnhuI+zD9RTjXQqZ07Su1i0MJPWwV1lABfR/DSer8jjGH
Jn7yfFnkXnRgbCRyvgTPDIU+bPIF2mqcStm3x9aX6jCr7jotuCxq/1VvZLHTb65RzgeixUbB6kSs
5gs777AePeO//InFCnZXfNyzPRnTnI20yMzIKJdIOzTjyMpR2OMA2UGVnbQTCBiFWEzC03EGslba
uS86pKfUpyVGIWkIsFMD9B1S2IWk9kQoNLtuc3tAzkiuJSvS0gVo8TxEi7jxuasmAGBGSo2y9oex
6Y6YY1KYCUbYDEsKGxt0qgUBQsaazfMhBykR6PesL7YxA/8OSC5jOhxM1X6su+qOFFYd1HobHycp
RvQ5pHHQmJFgK3rP6QLh4L8/kE8yzSTXibzYcRhFL032KbOdsT8Xw51tPQKQWKDIu88UtIcqi8Lg
cLmbj4xYVkdjYTy4YAvTTpVn9k50HN3Rj+Sb3pVAutj91utBnR/Ul4Aw/IA6ZCZZO9PhdQsqPvSS
i67r1YwxtO7UQKCiu5cPuXvGjTjOFPVyVaVFRevQSDsnGmwwewl6QLs6tZHAmR49WlZpsGC2Gywq
ecTOPDQXjtkITAwV4DKwS4Ij7T/RjUTOAIG+1CTjMqMw8Btbi7vSTCxnqPilyL/4ODBTmiUHFUKM
2S4lSNH+HjxWB9TBHtFoAaDTBMdjBo03eBt5vM9fJq23pNVCdThtPdTj5jawZFGwLhLCuXZgcFs9
kucoUNYbHWATFKSv+tw4l5Vv17aBoAJ734gj1A9D0I0SZ4B8WZN/8BSoGx1/4CmIU4K96EzR4HGx
7WJh/Izvy/eknQmAxBvI+jHmWTRef6YeYAlvykCaMMkgON1OPPFOIqeHkpKUa2v3rGSqB7N1qt3c
NVI2zXWo/Abs4MVnczpKwrBw5+O9k8v+vnGJRqZG1RivUI05cYvkVu1Gp7e/Xz7dTvXtnRDOD6Lm
ryIdQfpDwvjAnOAUMA8oggXYsU8KgSBGb41WBN9AzoYoB/obxIy25EbTSxqVAiXcu62tBM4CDu00
LikgR8J5+DwosQM/ErUCt/UKDMI9WuzoyhhzBdIAjDrnSoy1SRM7LqB8Q7e4RmZInTMWpeo1NgUy
0zShAtypf6i5ecij2nCkarqtU+Ov1FpgSsoWMGJqc2XPy8MczbGL4YtDOdPGKVJwS8uGO9pF7bUA
T1UQWV5LaU3cPqnUQwIoCceo0kM6RVjFbIbISesFqCq23J2qPrL9ogCgUFRGj7+uHtsDc9lWPakN
+OJwq5J5nVeda0Zot5LRkdeXtrxN4ttOEdzxjp/BFaM/CMUDlgMPWJ1OpTLNTFNK9WuSfR2Uz/AC
zjSCrFIROWnmsz5+zjdZnPIDA61MqlXFekgwqWhGFmj9/LnEPsMXB2iSuF+wt4TJaCXYUBGB9frg
ZcDGqgIYuA0TRLn5Q4JB1ORWj53hix6aN+oTm9GmnnQNLE1/OmQuJjw6d75VY6zO/PqDwbwDYxXW
dBs5LafLU4KuiWQOAB+ywe6bygzETxPRJ+6Za91ArQ8b7ejNEH6UuITzsaiZ/wi+VMraF6F67P12
DTB3C2J1EULMjh3QsaePUjEaryjPcC5vjiOrWFm5uAYsaD+Px2odZBdOVvcuP40dt6CD4BkNJwyr
KKBFfm+eMzqDS4yOdUjoQ6UfDNygKntJ/XxZzI7lfCeG01Gt6Sa5XzBPAUDpc7o2YdFFgh3SXRFA
QsLCm4Y5Eb5/nC420bp0hQ9Yoft50CazINgRSeDMiJn3Zb2arIY/o++IbkS/6AK7sdcExCy5KkPb
AMOu85tY/ajomChSf3gybIvaDWqTsc8mTVcfxARV6SR+7MWC8GBPDbZiue+Ty8agl7HchpX+vcTI
fJyAFjLzgP53WQ9EcrjnCnakxmpRqQ/rwbjpx8yPKgC8FSPKonI0fb4sTHiZ3AdrDTplpYKuAIuG
Qbr0VT3J4K1yQZKIjfgqetQwagabLBDLnDRnkN99Q670pjaj2kctJnsYCkGNrQdvPQCAQDmZ4XCX
nNTavyxQ3VPMzdfjE9FkUsdOy3Gr0dfRYwFQ4pFjEsTXBMuR/UuSODbOW4e5W14xzgn72KlY0QxE
U1Oa4OT8chaN6mk0rAXIlOjxsmNX3xrffCDgJ8688RyfMtnpFffHxGTtZffpbfbd8oez2TioU141
7nDogvabyMrtxIfbL6Kz370JQi0sh+hjvNSh2acvVpV7pMqdkrTOYFe+0tZ/LupdlhqCZeydIOCd
VOa4N1KbfDIbqcaIUITcS46z77YWueOghYDUv0+jQhQ87mUw7wQyPdkIxOxAqqNkH6NGoATzUUF9
QLuuj+v1dPh11nRGY/ZmqF4BWzeyaJlqs6bAGDJIjzT9ByCFzVtVhVeFSiZQcoHl0DkLlWSlnLUR
Mk0Qq9pAQy3qzEnMx6Z8uPyY/scl6gQ7YK8DldxXk6RVGs0Ir3cOonAK14PRuyv2JmucCjDdl6Xt
n4ohNhmIYD5kFFNnzM0sQxhpVG/FyEBlXrX0nmai/YX9F/AmiHsBsEn9Qkdcn4oMqQoY95wUqgdR
GX5f5d/EcJeXRXKndxa0AqR9jrWmx6h8XsmdNd5is8e7fHfMen80s2+yOG2PkcLEoIZrwzwnd3oL
sN36czE9UOmP1jqNSSpiud+3sm/yuFBp0Sjolgz4SHt4HEygkfaiWbu98o2OGFMDswfaaqj2vX/A
Pbhy9TxDRZE9Krt/ZKhD0x0Wot18ODZhVweXr3DPQwJtw8R4HybugCzOfa+pVZYur1Evyo5N6ap+
i6HvunJBuF6AAEJzZ+xVWIjdM0cgeKdd804w9/H6Wi/seUJKRsIGpOfBfAAZo6O4ZYOERaSVe/H7
O2ncp8siK8pnFgiQcGpfj2l5bRqC9RpLiCDCOQ0kvHxA9j9yyvlOImeuIkMZxqRGAhiTe61+0bAe
2AuW9vdPBUwRywRkCoCjOG3JpykZEokV3/IAk9fx2WA4LRja75ZbbHl3v7kRiHTrX5l8wa8rtTXO
WWLLQqqyPDVBGaZuhzXgsFi86SD/elRvgDHTxrwKMk3gMb5/EfJqdkhCMUmip9o57vUbK6WiMHFP
F1UksqhxKxhs50vrCW1NIgGiPTQWKL5ulO1hKVCNm6yDZKIyUcooHKTUKeXyHGvaqdOTPy9ry451
BubX2y/gAlWlHpeJUiTUbJiYhv2hx4alehAhFu2KAR6IjQwJKbPBPYOSkAx8RW2LZ6AFGmAetJBR
gonACPdgHpC/vMnhlH+cZqlf7KZ9jUMUjz7PQXlTBdGx9UafAR7kx+4GLD5InEUAdKIjcglGapr9
MrIczaQKENGJS0rTTbJ7yQhlkHNP/XXTiowo8538W98el/t6vdbIRa3CapOwOy7XNbILZlmqByyk
eSIwIYVdHi8NI04MK8kkGHniX4SRJGD1AZY/+4iJFFKXCcx1lzgM/Hc6y18Juo5HEQbwnnMCdTNy
awNorxgz5sxNBLbXYpygPayCTFHLdSJv+MIAWLtQjVxRzL5r3mBrwE4E+/YRgi9PpQZ04wjao6IK
mtz28vLBAGeKHc+fo6LVnGXp7wo5vclRW7TH9NGckF7kFGxml1/njuM3tj+EU+eOzO1UEMTxKwhh
5Pb7Kk3+ZQl7m2UQYQNADegrHwHyZCpLjdlDhXodmK9yHN+mpn2lKMpxHSTs9BQDthij/H7VzbO5
VEeAE/jS0vjLBJSdtB0Fs8j7J377OVy0mI61ks4GrDw+gUuSm34QGDyRAE6JY1rYUmxjFD9O4sAs
wB9Wa57gTneGxN/dKfsNmwwFj1+SqmaGtauU01TmASmwOS/dSeU3oxr9NP9C6U2VjofLcvfe5/ZT
ckZ2aaqoXFGDCq3mb7O+J9biTprmLcOvtzLfHY/TyjGvygg4rHGoNAmQbasrg3xJJslNSwmN6DgR
PIL/8RzfdIKzrIlZa1kZZaw9FoUJoACUkdUVehj0EtOPV4VbVoKr3DU527vkLGs2pdJYEiS01O+O
VD3GJ5L5JlreKojKHqXj70QbW3mciZt0MmZzzuQ1N9mcokEgsiV7ceFGAh8/VZVF1YklSMgywZbc
YzSkW93LGrjnA7cyuOJxpc2RracTStREdmaMvFvWGPTTd3uaANMvuyCPuJZ0QbFDpB+v33Lz3AYy
YRtpet2uWXyJMKpdT7kZvMUDjILsxJ7IIe3kmtsHwDvCMWri0qyhkHH8ZBQDwER6dAAqp6KfjFW4
IrsXJG4vlbMmzWQME2BhYKEBiMhqK/9F2xd3h0U6wlkQYrfWVFHc5ErvpQhrBHnp9AMRDNwKTPBr
nLH5Xp1itW1nIPUrAck6f2unSGQxRB+IsxjgSMl1O8Zrarojw9ZgoN8JAWYJG1pJOmDF+au7eN1p
OS+yf/kN7JVxDEQN6HICBlX50KOqZsxFJe9rYQtgg36qFrZr8t9k8Y86pQrpe4JHzUIyanxh2JzW
1RSsvmU9kAHVTwwigns0Ew3M7GrKRjD30oHtJwHVDE9gHR8166uFPSVREX1XTTYiuFBgnDJMfSsL
itkk92h7m8oiPREdgosFgBGo0kFFx2GajLAcAfNY5uZZIclfl1VCdBL2943CN3ZWZ2MBx7wS6thK
4SZpLFJ59lv54Hyjda/1lo0MFOLHvgS7EDKfyZccNvHglIjMDWe40oC/qwrS41fVuiSQjwKScsx1
A4eK++clx3YYXU5T0ThdXbgyOEtH22nHc60WopOKbpN73KSVh0GmSJrrrr6XR3K1UMPTQNkD0Eln
zLUzPOldOkx+NEZXXdXkTpdbKCkZ+cOY6cHlT7traTZKysUJwEcBaHADi9lHa+t0tvSAX9bC9xmW
t5qzVy+mqPjC9P7SxXOhwpoldaWzVgdr8qweeuAvefgPguyzKOkTXPbr6PVGrbqE5tE4Iz3Q29kp
zTAZni5foOAN8v1mM+oAUW+iP5u3vUO0s5mybvqX/08IZ0qAtESTeIQ/0MFq1eSPSXJPqOhBCL6L
ylkTSZtXtGfxIBiMhVW8bgKNHZACKp8WT6BtEwRbu/n45sm/Nuc23wb9FgW8Tmi+YV0T7NZ1qNte
JTvSQxSwOePck2WnBGmZk4qaB69LKhd0kG/eV5OiriZAyMICsBauXOXXKc0DRcu/d6BcA/qiVDgY
UTkMAA5tmsjtkDOgvW98pWgYOoAm0Jyopm5Trp9J0xfguysxjWaO/pTMXhFVqk9m4ufmXDlLNX9r
ail34nJAQGkr1NHS9Ey7CeDbGcCGL6vKfuT/9qJVzq5FrVHH9YDPmB3jQ9oGLJqUj4y11OrC35pj
3EYLKmfNInlSlnnFa64iJbSX66wwncpMvMunEj1jzkxlkmaZ/YyULTHWoBrTsxSLUCVEIjizZIO0
yBoq3NuilYGh/Sml9vHyIUSRFb861QFNLE40aB0Jo9PYeCB3Hf9iIR0B5ro+iNb22aV8VHIDPCPE
wgoqPxGxTiReDYqJiL6oHENKg7wP+uXbOKrOAGCOfhUSvO6G+tii/69ETveqwkBpvYW1ZTgB5SE+
dcsrcmp2Xs6GaIlXdDxO87R5XutlQV4hky6waX9N4tqPyewbUZW4ajpoTms2ny5/w31z/3ZCThFL
QP102MiG8870U6O8NBo9yZVg55Vd06UPx6kiuM+iJk8gREnCBHRwiUKAljx9XvNaFEL+D53890D8
BIRlVDZVZhRFZ4Dstqf1EPdYHpx95BaHdhE84936NnZM2bIpBnU+bCaUappEALyOQ7tQPJLboWTn
Z2vEFO3yAlCOz1mJYeihdO2pd6e+dpI4CbT/cPZlS3LjyLJfRDMSJLi8gkvumbVvLzSpSsUVJLgB
IL/+emruOVOdKlPOmZdps2m1kCCAWDwi3Clq1pKEtfKC0DH20oDss9KrjmbJ3w/32xv17193+S1k
3QlTu4Ars6yKLKlZSRcWFCScjJNruCEVd39f8LuDPhev8UABTAeXwDABdteR0kY/aa+ThtxUwIhT
8ar5f9Hsh9bb/13ocmd9kKLPJdMCcPMx616EjkvzSgPWdy/j6xIXGZWrgMMSsCevqvEu4Ld1dsj9
K8Ddt5f16xoXcRChi5U1PdY460bozb8bza8z2l7bzkU0NE4QTXIxIrQa3I6l2RTa3rNGte7vF+Bb
7Ofrjs5e6UsMNCm7gIYddnS2mFRi2HBcoyLRx/naKH6XIa+mvt9C5l/XPG/965qC2npQWPNMLAtw
IVTVjVyrm/N8yu/aJwYQ9RXM5NrnPL+EL2sGg55Ga8CaxJwfuHK2QTreccwk/f17ni3jpeX8urUL
n0D7pVVBhT5rgoJSgwrrgHb2/4CO/TtH93WdCzdQSmfUCLT+m4v4XVzydakLZ5AbTgvh4B5fbtnk
JmF6Lq5dwu8i/y9LuOd6wJfDoZ1rDL6jxG8UZtnoXaW2A+DHHmy8NezulbtwZUeXJABV2RRqbnOx
SnkFBnlzpSTv2N8vwvdrYBgFJSHnT0JqxzMRLnro1EfpeT9l/mbsrg32f+ctPBt00GAXRVn4cqbB
6u10FgRfLZ/8MOM/zGWldCKHXyDRY4XtX3FOf+wIArsUVCJw1ZaHdu2LK5dB9cyBYDjGoawjSdtw
rq9OXP1xq89LUHTPQPsCTceXuHBqdH7vS3DB/995l77bDcidMGvlg7YHE9X/vHIcGGNbt+d2p/wn
rQ59MV+5AH/6Cmzm6woX74ZU7dRkakRFYvsvWbD55jzW7K6LqwOXf7jxfy51yXVkKk2rjKNJRo2J
Nm9bMHz5FtSXxZW48DeY8A/z9nshxzIRL4DS9jKiL7wpm9UE/Q5jPZ4xUXflJd3K9iDAMydIJDym
kilZQqh8gptYbfP42gT39+f2719wYcddHYAXqMFc49w8ldNGQzL97w/3z/z19x5x1aGbaaGn68Lx
gizNm3B4we9BWXXsUKT/n7nj69v5wy1dLHbe7hfLZ7dVAQ88litt5qGBOU27Q1l+/Lyyp/Nv/uPc
HHA/gmHi98b+uUxKuN2YXPwL5i5frDWFwovBbJAfQ2WzYtPPIo2urPmHUT9v7cua53//ZWuLbqZO
uCmaw/D3QxYV4hll5CMd07HIwLh8rUXm+4P7suDFwSFUB12toOXKBR/4Etnr6tFhxgH+FxOvwbWi
2Xe26uv2Lk5OStrSwbb/G8rEb+/8l41dxEtFIH3epejtp3LiiVzKm8qYrgGV39urL6tcvKzJrGbh
SfBg2eV0XwPAgdZVcdcFOmX4ny6sRL0nsn6EAbjpGpGFYOoKr9yZax/1InyqzcBflhLzogC/09WE
cUDrDvpRN/Q/aYi79iguXMDgAWprLahGL/cabEBNdEaqRjb2bEZdPI+v4Y3fWukvH/jCIZiEz1Kf
mf5s84lbu8DZB+XzVY2l3zDpX956cBFMVVOay0qDN+HMxmOw4Q2xDQd4+DS8lVH16Aom0RUNrmU3
5K8o5cXzc2oy9XyNsupb0/bv7Qbns/7y/oeiSZfcHAzAZcHIqtqPZl64zGmuNY5deR7BhaFxXNnW
dQUyNZ/0h0C5m3YxPv5+MX8Po/3to17YFkyCT5Mw4MwdUsStohCQavbgMQ0SklOQ9hhjF8PaqTAY
3Wc/3UAl/NkeoSLpOStadzHR4x5zkujQ5Vs3B9+bbDEx4S9btJuWbJBq343ZDTedGGyBAyPTkIc0
Ffu5l2sIV0XE7x9TKRSzaVkwbXfmCrPbj5PvUwYuA5kshMcOQVegAmMe8cCS3u0yJVhqLU9UNcyo
4Jw77uzSLPj0KfhWNSkY72k4tGUia/FqUHkQhbkZF/pmtummWqpdXXAzrP15L0UR1jp1WTFMJksN
Y8sN46GF7DubuTmuBxdUNTPUCUoV914DBq/sIff5pq2WnunW/XSrOgmK4ETqavP3s/nW7gPwPg9X
gUoZdHf/vGjQbLYKkYG9ZoygZ0eTYutHWcHoLejuYoHmwWsRwneG4+uCF/YYFFja52cVs3PX4Jns
Po/U65nHkqBrsF5lP69s8Dur+HW9C8sM2LlGAzvoSPuk2aQGlJPaVbOzt4TG43U3em21CxtMXDV6
iwP+a3PlYrYQinfL2t/zTccT52pf65/4A6KEr3u7MMJdZsrZKLA3w4yGmNp7KwInW+KFC/TM/zMC
1GsbvLDDTTcDP5X/Hbvrt1cFERe0bM4E2Jc1rdkKymI2wbYF6RfQf+zlyWJZHITZEJOkR3x8Ta/3
+9eAvksHDZ8YSLjsFJ67zNfemX0IWDtYvpsIkixnlS0IFkYZovP13y/n79d1aRlBket7gWWZAXDV
f74+AP+V5CBJXNnYF0rmOy+LnJlNn/Qe+OlZq+08CjGDZ8yJ3Xubr6gIOWH/ot1vwmu0Ft/v/8vv
uXicfHI77i7guflvdC++v75fVrt4msuoTeV4oPGxThIU1lD2OTOc24cFctP5f8Kpfr6cf/vcF6+z
N3I9lsGEaaCpW3tpfjtU/U8JXDJpTX1orXI7dZ5OipFcHfw4+9HLpb9EvMHFSS8j2CmzDkvnWXxu
Cppu9bpvt8VvcRg9Rdea0f8cVv9nBhFcHGVrCs8UFCRyCNRmaIm4aTgDu2FNK9OYDtACQaFFgKQJ
XSGiau8Dke5pSaMgULeqyR94Wz9MXcdKyzj5gh680oTw3AjVl3ZSUD2Vds/qMr+hk5/0QRAv1jUU
6Nvb+PWbXdyPJl94kOYonJ/HgnL/96xd8HieXRklptKWa7N214Kui+sRmFZOexfpsevsFjfugk/S
vPz9xZ+P+c9rADZu1J/hcS9rBnwsde6YHDoC5MGWT517xZ9/v4X//fsvSwVp0Qd14y9G0je3fEAm
F8Sm4UR/38Sf41O/79a/V7mITkuztVwU4ZFpQBQI3+vc+CWZQ9DxY+F0oKV+lslqriWp1zZ3EatC
wY3rtgbNmLD21rIzMNPqrv6+tSvnc8lXWw8jqkhnudq2Np4ot1bTgFzuv1gDskKw7igbWZckGX6e
97NTwuyN9VvjiNAS/+eRvfP5YDYqIOcyHbnUTvLsmVI5YxdNTmIv69Gb0V6Bgb89i38vcZkoYXKn
6GmGTeSpcSAVSET9OlGogv39W/1Z7vi9FXpmdjqPX9CLEGccnPRfvQODCHVybjgq9OHsFPXteT4Q
IgfXWd6/vQRgh/ifNS9iHNg30vYjWkTNLCmBz5nNNbAW0yPfLgLeJdPEzG0AUqR/uv6lcBuPqwH2
2XZ3k5He+b4GSapfboO+2msQfpJxgfhc/avMjLji3VuViaislgOpp40LuruMqJVpTszJvQfitS3L
pvTWDPipFfOWY4LLrsYDCfJTZg2hdOimGO1jC3mU2Wg71lTLLXobNzVNdyalIXiEoqbIDjaZ1n55
r+1xY3pHjK/uWo6ZwaClm2EZ8ef8AqUtv0RpgU5HzIgFVcEASke1N4dN3iZOboW58NcThBmqzIm1
22CQsoQgMrpoxvw5dR4DXT3RvngVrXvftX0sVF/AfFCArmolUxLPM9nV6tUn85YKTDw3s4A2D14M
V+huyyO7bOMO4yiuOSVOqlhOjm6LRsMlgFy7X3esXhQTASavzGxLfA1lNMqG8hYvhnVu6T1lk3yb
hvHR1T5zl3JTZ+bW5cMTHUWEUZT3tIAUULe4u8yYgjBH0bqswfsjXQjIorSXoYt9HHXYtj+QUtqh
aNpXVEU4y7rqxg0gyDzMMRprYhl4tzmBepogG+pna6cs79MJdUKD37hEh36T35AmXwe2sdJVvyVe
PzPQaEea9nel52asM8Fr65H5hUuIziixk04fuvPG4XmYKfegRo6ynLvrAxMc7z9EMCGHLUFEND8G
o7PS6dH327sOY2HBYm2aomtCxJzMy70QLINVaBYdcyhq+b71kGsaztOyNfp0VYmfICGUWMonLC1N
NAZlPlgkFuOtLW89bUqkyQ7aHk1W6JNQpwD03nShkfSftbAihaorJiqZJWVUj6BE0CQEpc12medQ
2nWYlfZDasswtY6B/LB1fWeVwdpu6M4MBpYOq1L4zHE+vQVT6LhaQ8lDOhWgaNqXxSM3n8oc2Xuv
HmTGWWkCekL23JjjnWvurb5L5lyEBH9+gnos8OghAFMgNOxIm0i8Mw8aaU4udunwA4gdy2QVd9OH
IWo2u1U8mQ0rPBBcuz0Laroy66fKepwmzF6pByUGpnwwljmPFFe6Bu2ECTMIHiCnB0FbfjeUoDa3
MDlfWieiq33RHrrOjcYuY2KArI5+rfwFWm0mC2y0rQ1vYzGAByQ3Qjr/XCYMA0+vo42IuB6SEQ+q
L4DgZXwlQNzgORzkRiL0WutuzH/0rrOZcJp60MzzNHrTXs7nCSA7SV1/63Q0lmMfuTWYg7e8a9GH
7saTpTCbII9252zM7KUhJutyJBXZk/SrUGsnrJqnHjNlOj9KXuybFD21pc+y+n0O7L3fWayS5mPQ
QjbSAN+yjzHHzAorY7g18896sKGFgVY1v9g5pRstwkXfEo39oI8QkoaB2PPOif28jJuMbAdaxra7
apWTTE5zDGy9qdIh6nOL9WWOWXrvBbaVScg0SMpXjmGuSwyh9+OhMDHPXxQbhUPr5l07vIHKMeoG
0GI6Hz4tN5X3Ptgpkooa4mxo3+7nJeTzh+hxPFAzznPFMNiz9j20iyhn5VUZq/ixzsebzshAIfjC
UahbxMLsgUYEIzEadInQs99p8HnVLeRy5RIN/QQp5oC1TpfYWbkq0rsAky1FYHBm9ia6cuvHLkVq
Zwz4KyVG2uaQWjzOYEALB3K3jcFAAMl8gFKi1GGQH2pj2ZfNyGbSHwW+3NKVrAq6rekvUapv6jyI
DBO6wH0VetOU4FiQyYzAjTr83Vl7Y3h3dpuFWT9sZt86NeqFyDZ26Snv5B0H9Rku1e925QBX0MlU
PGFfjfnkKKXCvuGJ5/2Y+seJGge/E5Eq3Eh06FxNP6VVhjpTu76uWeGD59UsQ7tsQpnyaDHLUxO8
weC90sI/loSs/FrvbWmcwBUGCizbxEf8HPxjmuUxr6C6Kx880TG0uYUV6rtoInJx6j7Yf0ACFWJe
+SjAqjZ2mAPkuwav1GvOAjxeNI3ORuCbmTLdGZO9JvXJmaqIkBsxGNvG3tW6OFWdA1lMK+mFXKlS
H21Ol6ipzDsrHbeW6hO3TkOifw2NswtqzOL3UHe2b1C3g7nPwjbrtpTAkTTFbeO/piW8S3BfeCcl
7FgMMuy9J7OoX9rFl6HP001dQoBTuKhyuQnvs9iqRhaocl1xfVsRwWC+GeaEEj+jWxysCuC9yGFE
6VRKERfOTnfvYw5XImzG50Ou3nVJn93uocMLoerFT98csRs695Sq4bEu8ROBDHtwrBZYZKRZR0OF
GWOTRxoakKoPbQXWusoP8y7H373xGvXULePKMNAWNegm9itrDfb5F6+ERjtMIsl81mXGdi581k88
4pREdWlGLl1XwZ3APLE9orBQPlVwvCCaZYvyVw0YDmmg19qa4PAfBNYTamIyDRh64PBHNKOqYtT5
RaZNQbBnxyhxF0C2DGIv2H67CX5WQ/2ewTgN1E1cY8TA4mlusI9qikj1kbbNzrCACKjbeXznwfyM
UzCa8s0chmiAfczTITTdCjMH7tr05ZsF/pJx3pHZZW4PE2dMj9NwY9fFiZf7uoARn56pbcZ4KkH5
GbS3xPPg3r14FjmT7TNmWuIWxroRd5Dgbpmcve1Y4+8Ar1sg3qaCb9IZqq6k2qulCEcX3ypwfrj9
h6M+g2I6TPYbauebbDGZNVFm6J/B3LMlrfGJhts0q8Kl9QNGkEt3rbXBGKvQFUxcf+45XvOGxrjA
GyOdES/dkAH5dal3NThaXdAEqWJl98bJrvKkmcY3pU45ISygTiRbdGD3uISAy4ZC4BUNjAZNVMFf
lMXeKzXIH97QM5hAPYvZOLHR52wZ9hJUwrb5Q+kD5J63snng9nPnGKzvh9hemp3XwozXfNVr863y
T83ImSEQrKk+yoYAKPw6re2oG+HQ1CetgQvkGQZ4vcRR+fEcHurggUCMtG9phf/yMU1lLPynGecn
FcTGCdibCGYXEL3aOWtHdLiCroKW1SYw50hSEM6J6lh7p5rbSQXBl6Ip7+zAgEnCZH0PHFC8NPpl
rgSbxl8+pDd12bMivXdgtHOHhzzLQq4wjKrm0MufwKgXV+0b5Sjh9mVYjK+2vu2s20UNcWuJjS/3
ZgmnAv2VhfK1nQcvqvFW2sfMuQ27NTY3Qdsjb3tJlbe1apRJewrjV326y7OTo38EtgTcrXvC+3tN
BGo3E17ps63s2J3Bc5qdUrz7AhFSoRDiNXitGCIlpFjxGprdyxhzH72L3Ued2WCOpOeGlE1R83ga
sZkGMlc+XGBu7EBtAG+yxJXq41lzjPlaIhwbRF9oEbbS/Zg2eNP2Paf4VcbSh+nchENBZWTxKkqr
MtJi7cF+ENIlNLVXA3FDMUxh4DvMNPuV6YMKBTqH1EyyVKyECz4rdJkZdZ+gssIwzRzn3V1eDrve
XNhEyp1jvWHQMvK0c8qyezWmLJ1JpMr6SbbAqDGpP8pVa6ownVAWxcEsbQ23b99LA7+I1pvRb/Yi
6M5XORL8JGf7IyvvrCzYLPSlVKeUu+GkCWubnCn3yTcgCM5rONv6TrlI2LOTTu9SUsZqHJlZvXCQ
QXpdEHfZibj6KTXtk4eb603dKRdFRGbzYxmQQgARE5yulgoW1f8EDsoyR8UcPeWBUzALK6I2gzdh
xr07HrhYIt8VUWAcuZGHyusjndO9q45UDuEgIQRWFadldhDGqbBoH91B74Jpbbmo4c9row/Cstmf
tdmr/BWUp9GSn/RI4qIN4mqhu9H4RdXRaWZW2ug1mDYqK8Nl+eAmLGp9I/kJVyTmMltLH+pSQkWN
dNa2ISK7QNTiYG5eSNh5bz2htcUwP5VEscW8nZvDAvfm0DfJEQaXH05pR5AgCYsFCCydIgVr0vL0
1pL+yiuCw1y80AUS6MEIhis7qk1nb87ADPvqjkxqqzwAP6kZ54Z9l/Nie058WlEmpEMZfLyBWBNb
8JwmREO4/WCZQvDfhY4fxA10LRayTmEfKnM1aYwrEfnSiiBsMoeVDX5Kmb8p9LlPMtvSdFXUPsQG
xQvN+rWS1aOP5NLz3XeaO79q4m5J8SPDqejMhKN9T+1d09w59TMpQbfRFUnWPjeNiYQA0j+9OpE0
v0HPR6xTpKtBty4a4KAY9QhzYO9O994pcjd440/h3ZQ9DrcumeE1a38en5Y5gF5YzWi7qav+di7U
qiM3vP+J1GA3aTyL3EGAuKBvv5ThVB4oRoEXfHkqeX82ywk16rBr8CS76Zl3eONZEPVjCRpZtQfb
y64haWRwK57TAZnLxLQzH4PGnlnQZz0bhfdeOIjBQA8aZbSMBleC+OPGAa0WbE+64lm7yxaIjudO
tMzGbjbgunJ6Q5d5l019zoz5I9dvg4sQpfOjhg+bzvHjrlgL136QQ89oT8K5S87FWjNYGM2bYzc+
zJ3HoBmPWPKtSIebHJnAbIO0ufvgYJ60XWvtmcUu8wyUxCe8iPPZ1qV1GCFz0BeiRZzenqSeJsT2
PcsrVG+dNL2hIPhkwgd7h03WM9SSMvGO08pnzPIEql83Hd4NqsWDxdlc3g71TdsZHXJntPzoZcUr
I7EEvoJTRxqEKy5dldly6xXQyBMYz7DGAySoX3qKIjJm1oLboqwfaJD/IIvY2lb+tHD9Dkv7y+6x
GVktG8cbfxnciPh4t1QvAWxjI5AtjCXq/0MFtjLDPWUii7T76iILWkrw+3YQc+g2Q4ouCDd4TeW4
keVhrlo2QtFR+fSh4H7oW3cEvkDqx9He9JnBPDj+ipgHnsMz4sePsL9VU8WOm24zd3gybS8y+5e5
9ECkyA8jcmzQHsDp8WM/vEPIykpJ0jVl2Ez0WdOjC5pfo7eixi1CaO9EEMe5DYpnXrQrv2sTChqv
TB6yJX3LMjec55csI0w0ivX+oxbuznIDmLgpqmBEvOlRwztZQc2MrAuXCcX0+ph73krBDcw2jXJ6
yBB4tMZcR6Y29+0otxbct2GhvSxfe3y5kR1YqQ3UdoUbo205tqVCsDKFZ4aNBc5UI3uTaR3VPIsC
D7M7+Foy/+kQKHBYOzKUKJHvVHr2SC8mIASSFfeQqzn6OVeh67Ws8lsBpKb9WMrp083GrTuJYy2r
kwPt8duCeh3u4m3mejEwny3yTORQ6NBv23nX+OW6QA40BR68Gtrx0gD5D2KewN4YrbsPMjeZjHxD
K6A9XQE+nTIZFo74oHuTmS+iAv8WzRnWRowGgguIYiG3pIV46ExEdcCt7GFGelXKtzH7OUDgncL3
MuD/rOxeZhsjh/h1I9DFuncjAC3vQ0d9IHPI4IMO5IxAZryDlP09cRc3Shf9K1Uy9vLHwGnCKYem
h1ElC4Kq1lB7PftJmf7iDTmdYyKbvIH2iBXzc48U1pNF5CgAF8GIJgkTnlN0Ee3GaJzdA7HB22MC
0BNjlPXOndX5AtiE3ngZBL78eQeoH6zRTbFKs6NwPOZlmpHUeJcuTq53HwgAFiBpCC+DEKwmR3cY
Dtx8GU3QbFc2bs+pOT/1wWf+UMb+hGgspcj8KuPVKjYVHZm2juPQsMFqmYKghWW2ifBT/N9+5CmT
yeAm0ygs8I1W/NQbRTxW994kktJU66ry1/70gpcA0KmP4KXg4j57M4vMxgEtAngLEIPRGuTiVvgb
WIKLH4sNdd1DQDYkr/fFfNO0BPbJaUsANYSGI5J4UvmHAWYWchzHEQCX/OC1uC+mlx4zbLZ7OL+O
BYwxiKePCwGLHOyTPdfroZXrOUXgL9y1y7UXe0Z6mxfrphhCP9CAgDo7kfiPZ3N8skX+irkkJIPo
umhIiQRQsRoJcyYxfqhWwrsX9hzl4FPpYeDaCa2p5rxygT7Vq8XcU/e1k15cILU5T6Egdm5/OsVP
bkGVzd/aKKq2rp/U7Zyk/V51NRzuwrRvJYEJoRT6aHmPjotiFxWssO6AQYfWmAz2FEp0qdEcysID
ZSB2PQTI/rxWMQcmuF22nXrBt2zHKcZd/ZgdtCWKCQaNV2GBluqCV7uGF2E5ZptuMXbNJFfdNMa5
tURTXm+czAkboAozMh1LUQA9uBQ1Xev6RwoTAcgu4j6AZVpAB9GIXPwQE4YoGHdT1t9i66PJb/j8
MiwB7Ne61iI8/3e2Je/d9CGdFqY8K6LTWhIS9eUYEhehlITbbWu8QAAvKYaTRpXY+bvl4xV16CyG
Y2qQpvdmFQ/k2LenxnsDcwhSEifu0v2k7km/BWNa5Hd5sixkq8x6BawFNBV2CMsWenRHvQ8vmE6S
OOHco/VnDVG6cEI6qYoHx9nac7k2LGedFtbmN+ilkbQN98r2Y4N3dVQY5U5xuserAsKSVBbf5+iD
DvMRrUv4AwjtHo3+WA1PNVzGog86qDZAVBbW2FUYVBgz+4ESdziSfZ6fbDQTZPI20JjQbosISEEs
K7h1dEnVQAENJROjencqAGzAgBR/y+QAcE+HBVUYMoK9aN+rkSaLwzcTAFWBq0Sc26Xhe2O5IxLQ
NEGjQmnogCFcUIQmfVqgE+Wn2S0Hk6fxMPC9zI4Oz0K7PnkNJn8a/Ah8ZdA+xUb2loJnVBaKpcsn
Jr1jSAEwNdtwQjYiX+doVCnj7iN1h9vRXoEV6hEYfJQj/eR4nP5z4eLZ6OIwp35oVM49WP7vJa1x
9yXrCJJ8gaEL4UeOPtdHACgE2CewMlP/cJ1lBR7IWFg0crNm43IJPaa7GqicGKtTkcH8ZrCSkzRZ
CbivKGzYrjIZiylubHvXVpgrAsLXUBC9lDcCiN/igLraQS5mjh+Z2YJs6bMrNovVxNX8+v9xS+xo
5Rc6Kqd6k5ciHOCygwHhjFZbj6DZFgH5PDeMmgYAtlUN+KSUPKy03jn6URNIV7jlzq7Q4NMMoVeA
4W3IYttYEokCwpB2Dy4iCeQzAjk0Ju0MbcLmL/eDm8oISoa5Ob1L3DqNCSm00gDYhTSB05eAM8G8
mc0joC0/tvzmc/ERE1tu+xbYYt26APyzZ8c3kB71iY/ABc0rWzXDFQDiL4yDe/Y3PppdM3+bwV06
tT5O9vCApsKJD0ndOeHiApfANPar4hzAq47yxlm3jnoYHQVbivRD0C6elp/OAlzHyI60Fzt+ZjOA
OIPiv/LmURd9MpWI9uZPrYdtXT+5XbUtaBmmAgHKuM4Qn/TjUYI0kRrda8Vb+EfpwHQgTjCrB9OV
20B79y5NYwmihiGobmg/T6wV9IWq9NXENHgnxwqhLoavaXFysmxTgPUAg4vlDwwYv2d83vclJCJy
aT4bthMTr2lZWtzMGD9PgdsYWcaMXDBtpEzBl5Fi/qgXNFkQtG5Xz4DOI3sobjh3poTnSG9wbBkD
Wu2wYRqerKbae+2ynqh/ss2tMz6buFzoleRgQQCatqBMA2uTc5SmWnLjtGjXbo1d4D30pXMYkabB
5XLDRlP8L6hXMm6/2A4qaHZS+lU08n1b8nt7RH8rWfMJYLa3n2FH28UJS+tBwzXXxSO4c8NsGhCN
/TjjKGfYPLDaMO1fzcaMmvnRJuPaXEB4a5eQEYKGWWMUESgvVj5eQVMY+4IDxuUoKy4WoInKjUm3
hAE/+pDoyhQHMA+QQj57frF1Lc2qeUoq4/E3joQCV9O069w7TeZtNQIMkROrjT62J2TT0OKtHbT6
0yzqjTfDhYtOPwT+QQBzzNzBNUfRgxjhlCLFPlK7jRQ0PJSkoVKPQV4mZUlWKg8YNLBZS0BWADDC
F/AOub1t9cnl5VZ7KpmdYI9kHB/9mFn+zyFHaUCsF3cBv8B88ESw9WfAvjNBEgXoVHvlczUbCXWG
yJ/oLg+eCGQFeCDs0FE2zKnR/ijaH42topS00TTLNVFmiEwoWgoQFlANwynXvgtlkmGK2vZmCbxd
44CVgpY/jF7Crh/9ADkG0ICgeKsre2vy8uShvDl21k17DiJyHokKZ9/mbCqPpo8UrmxWtlOE+nyQ
RJNjQ6vEFCaKaRmgZ1QElnSdwZrUNpDlPIFcfMIBx42W3I21dSjGCZdnQgh4tKmOJ5QFBRj6hXka
fA0gxtzYbbfLZR4DkkTDiQBX6JZgWpW75eMgDoboXiroEky59VpNN0UNytv0SeVp2FnZh5X7+9RV
byoL1rJVaIuokfLBeEI2x0rbW///kXYmzW1jz5b/Lr1HBOZh0RuSIDiJmiVbG4RlyZjnGZ/+/VDv
dZuFYgvV/i8qoiKq7EsA9+bNPHnyHMvE1baGgRvIGzc0tmD+Z4Dz29K665vwyYo02MQ8iKDf1D52
fpX42VkQ6eLuV6AEJ02ITt4gnCW/tAvfu++Kzp56oU1fr+OmIsWnbys9981bD1bYDL/UboIlBDsW
+0NJQVZxPbXaS2T6Nspo9pih5jkEtpmg0Vh1e73wTrGeH/Mg3UbZ4FRxtoVztVFzRFkqv9HXeA3S
elLacZXL3rGVx0fwqWwjldyKgeTvxTqwm7zuVp5C39zt7rVGfpcFssXUWtV91q7jwrDV3C1tvQIt
ww2x1+JuU/veWVQN7ivam+sxcF9Eq3gLYklhf3r3gRkWB51+guTL7qEacIyvMpty9rFQG5jFgrbG
HglRfCw2AKPKPDkAQrxaCaBEPmyHpk1typxbDXeMEbXpVVWCcXiBuLGU4baXQW0GyAJ6eypV8VUJ
jGcDcKDK8ltPoIcb1AUIR9q8+XLyKav9uUq8ZpXrlD9+GL9yU+/TUL7NG6hQU1PVc4VvcjwENOrF
O8Xw7Vbublqr3altdFNVlL40D94GuvLrsK1/iaP5fVT9nk5s3e3cHqhTt6gKKuCSKEFJNqpefb25
LWiJJEmFP8YUoxFC2og4BMHcdtd4eN0AyO6H1N1nBS3CujNCWnL1NzktXtRe3giydK5SY6NLCYha
3AWbFrvNVVsUj6bRvoWCf9u2za3SardG5W1LozqasXKvG4P/PrTAzFQz9K3I1JgNtEcRpacu/kRt
cJdo5klt9JPIb27c/iBqn20YbZFuPGZB5q+zKNkNonlsW7qisvwywbyC7/vroomkVepq0KwqGW8d
ajFwrVfe9rYRDR2ErD+WdDnaWN0iI/xcVxHtx8Fc5UG7UTXtUaJrHcFqiFz5p64mpyjqgQbBxAM/
JJ8rjQ86w+s+hYlAD2JTtemaKvoQ6IZme2X3nheNbWrCpgU2cKv+IOQ0hA0Un2I95oSEMrWijAWk
oqxDQ/wVR6yXtPIhBhkQDStfW3QtY+HdyPPHYepGKaX2nI/erdgnNk2Bfeyi7umVFBMFf0ereY+S
L/6SY6SNOFfFOhnz72iebn16aFUrn2IYDtzeqePHUn308xGtOnNiaZT+axXTdDXkgrws+KmMGmyF
orlxu/pc6MFb6w71RsyRMGhHTb3Rw1jYgx88inUHiJtn7s4KO3kvBeo98wpwIWWgRQ3eh6U7mEi9
qAVW5n39zZW/GWbh9GO486thI0ygaDI6Gndv3ELdHV27T3w7pBs95qLd994pKsybNJDPEUhREg+7
GvC375S9rgzbsdNXhls4BnsmkD+AOFZSl9iFGB8krhvFGveF4f8IUZZoNLg8VeAdpY66Lh+6bTYm
sHVoh/bqCTWPjdvotkVZO/QSjXh1o8nVOqK+ywRhHY6GR2JEPztoi3VehifBfGsVba3JEBbG9Lmh
Ixl2nWjrhWA3GSCoFKr7SOKfuHyh/b4xim5nFDDcg/fR7faiSj1RG7cIZr+M9fjU5PJWBDuuJHNr
1N6rIUPecqVtG4qfPeiFmgACxW57r/f1UfP1fcUsgp4Z296t2VDtiTPDTEqwLnrBJirdespI7ZAK
+3YgOfW1FwPqDtkHqbi4VVX3GBY8v5KstAELV6NzsqJd+X5/TjKNetLUD3UrOKOGHUfr2bVWrgtg
QA20Mh8yO4yLDf99Y+BqmcXjxlM1Mh/EYGNvK7QPRhw9KApuViWxusXPo9F+GoLEhIrlGABVCfq0
OpAdhNrNAA7dewq8Lg12iIl7eL/TPdUBPT/JaoFttHxIzW490AYaGA6BWwvzA3lq4lVDelwH8SrM
c3r9iEryfIlBWdzGdp0PNrPENLWFDefzFuoX5wLMNkmUVcPep5TbSZa/rdvuLLEbNe4jr6rXvejd
FKUFkKwe4Iz5EGDqmzaRHVhUdygqbcIUVElIN3LKR+dFxJZ05h9chRDPZHguld8aD9/aTt7WOt2C
jLWgChQhMsy1LcjNX3+qG+oVVJnvARo5kSe8u31AgIscI+u34uCe1dZ6CQfraNUpAFlXYTQxNTp/
+cHgSFG3y/w0WYtVYrekrGnevQkxOkgdABKI7hu57p1kdMPWskKH/fIZJf6PVOreUz3bjWNDuzo7
SH5+dpmyW4XUEMy10Bz2uAZohxClWgVqS1GOXPPlqSnzXVd4PwOT/1saEniFbQM61oP+Ys+K7vqA
gBS0nV+jEkCck96lAUczqQx2cU6VFXPA2lx9LT13XCHOLBwzdyIpdcOrEYUfWVu9Mo7b7oSQN1DE
mrLKmoz+el96G1kPkVGp+5tGKGm7RLdSz6xsW57ykM69am7i1qe2M0wMsKSBB7M+Q727Z8b8US/K
91AOsn0R66Pj8h62eZ8Fe6VoDnI42GHegLSkCoCamK3LolhXlnQopRa0rtnLckYzU/+ZtulWJt7K
wfiaBwkUq/vKE/cVObWoVVzIhrEPQrgchXUrKsJ9mjcOjcuT3tL5FtQn5GDu0rL43urpc6Zpm0Fw
+Zic/6F+Lrke173u38eK0TA7FR/MsHuVZQxSMgUYy8po7CYPMK60Ve8KjpIItxlZq57Ix6BpHwff
/yybeut7WrNq9PHYCZDiBhTUolG+pd/56KvCLg7lZ13t74yeJLeotvjx3RKIic8UT9awtgTsiEfl
rjcNO6vw6RNUim5rPKH9RQ7rmc/FhEWJagJO2NxqhXfX8L8LgCHMQTiqRxw3jLtaLnZaKu2iIcKr
b3xOiuRNLWhA17JyYxFH21SyvUIiTKgT72AbsMVCUQI5rl/8KNkOoEFGNbzFiVoyeybdmeHkfl4H
0VoW0nMtdGtFVexM9h5ynmOluOUu1K1NUxm2UAOBIKNzzAG3NSVO14ZlHj0rvXM7k9l7tNeiHH8/
8VcmiM6QeiB71pEGwgtOfMFaSId94lLZCXJ6DyEm2aSWapcQobR0eJMz4wd9lNEJVIuaakS0s6V6
C0RyBi+FtqKqyXuf9kAa1nikCep0QEFjktlAQvduTEWqxuRMchQ8ubL2TSn7u8wv7zK9ucFeltG5
DPkyzbuPmvI2K9uYgbva9trxbLns3gCkySP/obArQ4B/Iz6HUb/2PXq/Q6huNYVWmwRDFcCEtsvQ
nepO3SdB3K3S0DjqzMMpXo4xzgBCNlagoCbSF0X0oHfaYRhrrIB0svssNz9UTbobONVRBTqkDVMj
yzoPQfELTj43aCU6hmSe/So7yK67ydi9QtJbwG0jr0OJt3nd7lrF2mW5cmjU3A6tyDbKzoE0gFVk
qz8w8m8j07PjXk33vR7vkkhPVkVashWAGLIEI2dsNoHCjWAzSBOjKm4ORdPvGj3YiUVxLnoQBdl8
FGrSr+HFzd5ggHIzBysrfFPY+mJVbsu2Psm6u8JJjmJ4p+gd0bZZCZq14qag5UavNvA/GzE/wIqN
JHr+ujNhWqC7WokaDl21RFFh5+8C8zMNX80SYgkILOKB257rosoheBpriTAlyTtVfTIB4Bvs69jT
sJItyVuZws8E51RNcdwag2SrXyVwTQLtZWzgwybg3ff9xOilC10oPa352yjT9yD3ZpdsvAFJe/NH
ETDTWkSboHsTo2ydpv7elJ1wDG71IUNbb2uCABr1jhwZ+TOaBZzFzNPWSVCuR5TT9Vo9MbdJl8u0
p4UUAWQeCT9A4iRq+In4nIyPgwXxJvc3DZmcFyDaOdoFiEWAna7R31q8PF+iNabJTsNgaT4mNEV2
Qw2BzwjXvL+qeFcJo9GIY7L+4hUy6wAnFY9dm25Kt6fbkG4UxUc6sIRVGK96MA2RP5GFE68GLl0N
q0rXEX4hsNbRuurpCqbqxpTKra/+zMpoK5eYWCrYtBw8tjCMZS4x30g2skJ7skRgIFSiWzGSHoYg
uQ3k4saliCwr71tlSK+DX+xR5DmqlOyy3Mk0JCZErXyQIM25iuUEentDWGLzcGV3wrijLN3GVfJN
slwEFHE0YWcfhaj4AWbUxLRiqlOQvpgAIjTgpKr4kZdAR8ga5dSviQhIgPnAqpX8b1XYb1Xxrq4r
AqG3b4O973vr2m13vk9Pi3ZyIgE3yWBQv2LhI0q9U2r1G7F9Qau6JIwEn33Y7nXSwUj7qcjyMdN4
i8kpyN81WdxZ2RMWty+ivMuHm06/zwk7ht+fwnDX0A+Qy4wEq3dq9WmweqpF/d6FpVNkN0IqbzI9
X3d0HeCUMzN+6s1HGfKdfx5pn2Z5dtTS1C5FuFSWkzTDxnQPIvvE1w/iSKT97pUfVlEfZZqvSpa/
mwB7rZ7YNUVRHhp7BURk8O5A4j3tZbJor3zDXUl5tlWaZp0nr7zMFgIa5owrq88PiYgkJpu677dZ
fd920a6ErmFZry7HehAs2hPFDUcywzHUhFE8PIsDwVxKKH/8kyJJZHXZY+fq62A6HYwLVjmgvZaQ
LOzMWtokgNRy8677lM/GeNOkPwzR2HdZu3HZaYqmbg0LlEoiAg4UGzJdE30XYY4FOetNKnZqlN83
Sn7vNse2fzSt6gPsWamQ5pKU70VIb6yN4NVjXLtpcnMvmQT9kYrCjPTbNBbOteK3a2PIw5XXy/ty
cB8kkFy12OFUOn2CRFSegko7+Nm+n6wP83SENe/uLcW8tUrzTCvxoHWhwjcjxaUnFOnfdNrI2Jpq
B0XM71KIRTLnvGNOoQybncxh03RH6gVHyxypPnvVh0m7x+WCHXciRLFC3GYFIHa4TmCasWlC2oAZ
10Ha0tyorB1oy6lJbilLNmFGdwgHjcSk6K34xqJTWE9pIR8kJVm7av/f6fkgEVSMfQvPKEAvFFqD
HE1ku10Je4bSxo6g8AqZvA1JV003I0SYTLy/B/30q+KPseiPgZ4wDe6tQ+i8io87olUSFbYNSkcy
aGsIPb4jnldgBlJ58DJlHdAIC+p2JUvtWqYbE4b3JjTfgP4cZGt09aO11JefxSAk5DQl+KqEz3AR
3rZu+Kj5BhgSwG1AAUj9E7rM7mW5LeQBJJVAOgU6Cq6CCXVUfGmTmP3i3glTEiuKdB8k72CazY88
KRExFvIHfzD9Fd6/v+Qg7nGZKQ2asyIjq73JELvg3vVR9Yum3DmWoZrJU43QqRE7DZqAbNpe2t3k
UrTvJVJFaABj9mxmxroqd1V6gCucQRLMXvNB2IliqNHDK3dtSoEUB9ZRapDNiScWSZpQfZQmvWFX
gZqlRAMMAO8WUtCpGWG8Jgh0Wt63wuQpMAQ4GP7UftbNT7E0PFuWmmgdkfCcqgIIYQ3bB3jL3JU9
IKJGd/yBxHbkFgXR9RR6NBZ4R2cMZ1dST1FK5loRQssE2r0W30Yt1GP+fshsApTk5AOofi9Wjth2
JMM7PUruCN0lIKsMo7gv1dsxie5GwXDa6mDR4xWz5iSKaKarjOCbzY05NN/dUVkp3vBKFybe6Ono
iCk1ngiB1M2PBSLFdRndxcWDRcUtheKeP//E1C7fZR2U4msbNHtF2epjBgK+7bXRqVp/o3fQGZh7
iEnrcCH7CIf7VvlZE4ta/84DSxhLkfvqZzodHF86eQWqOsP91AMoYycQMdppoR2DX/EnU+tTCQT4
gdGu6MNjxlEQvEfZUg99kIK6IEnZ6K9xIx6M1D1EUHGMXzG+DC3jpHJ1Z9TZJhmatcxUADWxMdQn
KfhoCElx9pDV35I4dnIBSnsIt9dkDwFTEnobXVm70SmjHwbianfxi6J/V9RfNayorL9L8w9mWk5C
5eR9h0/Ozu8OKV6b5uDwV2txfYjzZ82/6aNvWSbYgkU76wGwtyMZi4R+PdKOhKtQPDRyu/eYcu3r
XZYdACe3Y4kPl8A9wYRAfdPluI1ppe0pb5ZefJe8mO77eeLRuuZj3Vhn2AT7sB33Ho3OzutuvP5W
YUIrjeWPofqwDPzgDWqPW0lNf4VRBomDzZMIMQhFLu3iduI76w1d/tFaZ8ZwtELN0aV2gJQFJ6DI
ClrcsrcruVJoyki03elFavCXGanelBb9IbXT9sZg3bvVeGup4SZ0oegyyIDqxSdF4UdbZjS+u/hu
gFk/JVANYTlKvw9IbD7ren9DBp/G1d6dGsYaGmArLYJx05U/RlXkNujSdxkinpTkWMoKqZ0m/X40
yDPcoYMBcROAoMTZe+NSuOjxyWQXRWEO1nerUdYNVXiM1HqVFje5Ptlm9i/RRG0fRnDb8lET3Ncg
SI56bVKrREBBLjHWUG7jqjwNExJaDrYP0Q3pjQjNxUa9TbXGLqLquUZRP8jaLSRLWQ+woim41dH4
iGXtKNX4ZPSRcAzUknGs5IWLb/SyX5qr5ig8uzehV/2oezIHXftONawBUgZcMfVpsJoDXlpYMvkr
o2RepdGeiv7QdM0ukZMXfyxhi7WkponmdatIBV1p6ubOaJ6qoi03Q0WOVA7w06GsCUz65/lDrb1H
mfokZrkjRJEtGiNTHi2tqJhco6AfbcAdyqL4ez7qDcNbsROZ6euYTwe434yeMU2d3UUWrOfol6h4
T6kiLOgTXBXduZhRnGYYL1RorKzB71zyAycC+Ovks+D90ipQ64+vhzynueosHrws3X/87//FGOw0
42nSCeNfMbK25nPXgm/VQYY+jOL+UM1JsDMgn7a2HjNVWrvwTNenyi9Wm02UJui3CPnI1PKfaBxc
e4PYxaKrQgLPvO80RnvxBqu0VnO9hYFrwvSF0OuWT4LZnsvcXLCukq7Nk16uNBuWzzLXxA++ZBgb
bRxb2YLJT4OyMCTvWxvWKVMcywaTS4vOvtwga4VYN0zKNsO+W0/CYRFzlihB6WRUd/9SguTaO71Q
PZn7P8pKhaVnyUBYc8j3vU+WvI+tQ2QL9n9LR0TWoar3gW6XTrO0ea5t1Yu1pZk+lCDCdzDAw7Yw
sJxxIz3Jb9NUsrKJ0M1h/IqmNJjlenkm+ap0xW+dHmk2ch/5CYpIYZH9JQwv7epdtwV2XjSyvTbW
ffl8sxF7L4Z/TXsR3Sn5ZWI8BUyp/vz/P+2XS8wGny144GXk8QqzLv+BfYVjJuKxREWrBqQyjGRh
UP3qeb9cbxbECjWXoHqwngKDfS9tII+s6O0eDUeyNf11WVDyr28xj2eXK84OPXWyyuXFilOE0U7B
AVj3L/FKYbOk2HLtAF4uNTv1Yi/1ej8J1mjMMKGMwDTw5uvPJV1V4bnYebMzXkt1NhSCmjrhScmo
GFbeDrqJo72RiwnO5La6pPW2dMhmERoCwxD7k6yRKB6i3rNduXHE8tAGb2Jg/4dPN5v199tc1hOP
YOKfWuSUJfkvDRrxdtKgQcci2Bp/9D4vVG9mT2cVuaoECt8qCh9BpzfKCeK7zVw40+Cr8hBtl2Qz
rn/BixVnz5hYdZgP6egyKvpJu3ONNBmqRqL4qWN2HO+gJDl/8lZ/r6jOwuSY1F2RKagDVvGm3uiH
8NskDxjRYcQc6l8pN13dMxcrzuLjkIVRIruIHwq7KTD3j/nPKTBbW2n3V2CO9nCW8n+hhDh9rn8c
9ouFZxEzKv1OG3VEasChu+rcFni+jZNfJsM/sKqWjPTkpfVm4TOBQpQmSYFcLWb3hDKa6i1a6oUD
n8pxd+ZT9Fk807bAfUvB+WRFxsvoXWyX52QTcFTDm2ZBz+Tq1XTxBmYB1tXczjc7xDwFX81A0sO9
MubHUupOnewDuYU2YPdJj9L917vs6l11se4szPoDIg0Z3FjMQ08jAKFiu/r910v8P44OyZtGcmqK
4nxbMSjcxAJvW76ZzqohbjzQ/80k2wR9C1LEohzx9e/7e8XZfjKMUYlxiprG3f2UFqx8KlL/XAkZ
6PzoUuOMI+0vxiO+ftLrL/P3srNtFYaprugBkj5xcHLNSVsnD3ZfL7H0ZLN90g2WlBQaqjQCIFvB
oOIoUYkz/mjAWwNgo0L8esGlZ5ptkKAfrTbR2CAFhXi/B6xV9QVR5+t3vf77vc0u4BRUVRkL3ltz
SPfRcdyNZ8NhNnu7fNdfTfHNi7VmN3GpW7Kmh5PdF0Ec6YFpIGBl7pUbMEenNNYRnMcfi/fVFKv/
GeB+P+H0WS9KmC4zk4lbQm5xQPhyBdf2RnP8f3NrLH2v2T3lh6ZZChXfS2P47K9qAsbqVE0Ytq9t
p3jmx5t/UcVcXRc7E4zWZcOU5wVF5WuWzryCu3XfOts8wIfdQIuBcLwByN3V63y9LLU3bfZ/vNXf
a84LCc/thkIs0E+yoAszMeSmC05tSwvMIlcll7jQmfR3MkaNFf/eNZ++Pl1LC8wCFW3ODFaDSQMJ
wYDIpe+g2F+vcD36WpqsmNOb+ofndzRKjdHHAUJMDtpzyDE2kTPJMWZ7CL3WNl0vWYtd2wmWiHUZ
PDRD/IfXd68qYR/qIKmDa6vit4pZI5qfC0+1sIg2S44GlaEOM+9QQL2xHpsXONcb4MRe2dNtXvs7
+QhGO7iLF8tV1baLh9NmO8JtY09I/QEjyOIeUeyVIUpbN2KAu2SLMxlZMBbuxQhBhJGNpI8XA72l
TBEZD1T4Cwrg6rV87fLHzHZPGknaILQWVVlvRDa0T+q/IX0tkbrd5G6IbdzYnQJXWVsepMs4ah8y
hEdpr8r3XsU4YN2rb1JSVitICnss2RxkUYqj1Usng+STDsW3QGLMtNiAycK2WWkClM+4v5/0I3IX
2STF+94iOrFuRDdYo7G0r/LWcXvm64rxFxIHn5JUfDRu/KaAa+eV9sPT++cuRTJ/yPUPuY2GrVak
ILDdUk139U65fDezu3jQCr8vPEAjhBHyPbrAoDgN1kp781+InS3txumYX4R3n/6wWcjECaO+18bv
YXmq+29f7/hrkcISsRXTDYM0SprdW1HYRjgTT1px7QE0mcHfYCF7ubqCpJkswX2rybOtrQ6SLEJK
ocIJIS+2uXKWBnbL149xFUmAamvIKA6Jojy3PumlUO4ske9i7dL9ZG4AznVK9lBUHRiDm69Xu/pd
WEPnH8XU5yaHvqUmTVrgRS+Xp7Q9KkwyGAumkVff2sUSs9zFH8q+aiYZR1F1IRdEZ5qPC75S1/fy
xRqzbz+WHvNGkDscfw9cb/c7d6cdwhWEidVS8F56nFmiYmmdYBoln4dpnknAYtMGizKuV8PWxePM
UhSGM+QsmQDPwUn36F0+/3eZqWwq5PYRwJzwP9zPlpOUhYebuw9KkYQifEyRFUAP84Jp/mFpe09h
ZZ6SWIo+odQK5tHy7Nk610+JBaSXNC+mGjr+KWFaXW3gs+LjjA3E0ge7mtBerDh/qFT1hdDr1QxH
sMGWf0gr6ei96XfG2n8QDvJqGDf6wx+cqt/PqMwCRVR7ghBWfD8teM6Ge6M6pd0CEn/1S10sMbvZ
egFdClnFJc+TnwI4u0GWLES7q5vwYoXZ/WBajPnGFX6aVvKc05VSAzjW4MGNsmFb/Al+evmRpue9
uCBqNdHrdIp6f9IvuRr1Lh5t+u8XiyFa1+TIAqROniefo8lwZxAzVZa4/sI7vB7ML1aaBT83UVFW
nEQ+cXoo1vRGHegEkNrI+vuzf/B75+udN/19X5wuZRYIdVH3wO9FBrFCOAeFkLUrrcrMTSsoj6nK
/OfXy10rti+/2iwYRrI8WJ3H9QEzAamz6Jzn1boeym3Rq04m53Y9NAu18NK2nMUPT+rEMY6hDIlM
W6ikRZL4Q5ZK25R/jPGw+fr5Fk7ZHGFsmCzx3Z57xaT1r/vnoF3a99Mp+uKDqbNQoYeN1CcG51i/
mZDhYNhNqKn2P+rkdNP+CDW9+GbqLHKEhobgaZFwV15i0crN1L9DD335UrlaYEFBUwhIeFiqc717
ufSRHmrZlJXtOhWDGNsWUtoaMj9sDtxNEHUzFjamdHVnXqw5O3iV6QmFCOOCNcfteOpukhuLaWTE
iN5aW7HV1wmnZFb0AElJ2n+9a/Srp3DKQ01Vw71MmT76RXyxFEZQ/QCyiubla6G4H5p65UPwSu8C
D9FYhi1Whoc/8cp4RqQxKxgQhJK+Ml/5vcxk+8VKfovw4oXoWe3ictcHR+OxCJ/EFytcQ9nqsGpC
WBU9R+QUPNtANA2Hauakur0LF1GVPpBQ9Bu0HR99Qk3ykLi7CibRGEFU+44ETn22GDaEdqfApMtf
EwnVpXc3CLeDeeijIyE+DBimWStPX7+Z69XhxZuZhXnLk/wCrxMkyJomRCjRarbQRl4Ds2UQWpkU
LTUIdP4xyoVvvWX56zxWviuIhTKvjjqKch60/u7r33TlMjBFWcacxDQl/B9mAUVOckNpg2mguEn2
bdM+qbwYs20XHv3KhrxcZp6FuLhMuIkRMsxZZHelxZgqHDOpLNcackAwUfad69lfP9mV6PW3JWex
BRJPFSmg406UoM3zXGYLac61g/23BWahROjHJvetFvEMVKjKPSQtJNqtdWf+MFdwxxHvc/6gYPnb
krOj1URu3tR1iTxhdRCwnA8lGndLJr/Xrm3Y2IaqmSJJqjgvi+SkR7hLISpP2Qits8NwN3WxGBzZ
/QvE9doOvFxtFqskWXHHdnI87tYmKsu3CEM66GBqNI/rCW+19vlPnDCXQuT0dWZXz98ecpYrmCEz
IFRNTP+Ih5q7JzoCAdg62iP7Yf9nF8/f1pslC6aLYsmIdjY4W7pP0kdGSnhM5hD7Z1Tv1tBjF57w
2v7XmGiRLcuUMdab7f8xafsAOqjvaG1oj1hT1OXz1yfsr5L/H+/wYonZCdClUtRQEMud4Fd0rvfq
WbxXD4kdbrUH4L2td0Bu2Vhn+9YZbdDEXfD+9Q+4unUu1p8fh0CrGVNzfQjDxyZBw1Y8Cd5SPbr0
Hqf/fnGdCYVvFCO+zU7XIaMFIZYBn+3Xz3Gtgjcvv9X0oBdrqI0ciIMFSw0Z/DfUaQ9plKDjiuzU
fRkwOQzp9NZEQgsB2Z4hdDc4VrK4ABdeu53+9iNmB5G6Db0ezZiMzlFP8dbRgfnGlfsorbFgtP3D
+Dzgmfn1ky+93NkpTLpM8b2KqRG5foGgtu4QGf96hWsF8N8ea3bwmqIKwyosfWfqrdDReRvf8Tmr
8BXbKAd54x80jr/qfL3q0s6cXauiPoD8SrzLqi+3VgohUWGUoF4og6/dqhfbxpih3GIid1ntw+30
JGzQCmEaElO9hNEWi/ZVYL2FVX7SNLddCC0LT2fMQouaiEGZ1QaCg+Uuic+prKxSfYmhciWNvPxu
xiy4eEzvWdQGHO7Of+4q72FQpHWB7CkSx0vt9esPxKi3ZpGykgf9/fwJeioVms7nUvXsOTeyb0qP
LQ9Ddz++3hZXcwZwn/+z0DwPEpO89ZF5CByEGx2BoWPwTencYCWtMyvJLZAsgYNXWou8xt8rzr5V
FQQNCGRMzslcvsnmSPuzrB5a12Sw7DEfkBhCKoSZ5oVzd/1k/1539vl6i9ZVlsFr7X3GQZA/e4yG
eOF1Xt//v9eYxf+gD70wZSzS8dHhToRz6EL/dreGxNxYsfWbp6+/3sIumTuJpVkqoFWh+xjXeNuo
rn6mqnISR/+PYsfvp5p+xsVlUKIjrLWtQOxoix2CEj+NrthJgvT9P3uaWbgfhT4bB5HQ24UIHIuv
WYc8D3OpX6+yuONnET5j+NrqEnQZRwyfQZ5ufRevC8qxMv+QG5GZgOCQR58qY7St6O98RbuJ3SUn
naWNMrsDktowSkv1cCUMhV1v/BJT5CHzzyx4S5sYVYN84amXNv8snuBvhaOOghCYZ0ooGXRqyYBi
8vD1q11YZA7PjMiDGUXBPpmEWVtX3JKyLzzH9HH+meD93604x2eisIiM0YAYEKffNeHZsL6LpYRI
IOoQ3sfXT3M9B4L/YygYLiryHDYwGCAq+ohyShpiXMgFBo5k1VW2icXop5JQ6fdtEUOpSzy7DJCB
TPLiPGRpvPDMV0/5xe+YXvvF8YuaIQ0Kk3MxqvpBQBzIk1GVQXbx6+e9+vUulpmdcpAKNFHw2WEq
P1yrFVIYiOv8Z0vMTnja6kyDa7C3gxBB66hGS/Xz6xWuJ1cXTzE73YOqCZWQ+GgdWPI330NONFfQ
xFGt4U6o6dgk+PWknncIWzSZQnmPvPBrjeBooJmbyEj/JB+6+DWzY+7letKVZhfgKEb3Gp34+D0L
wKAyJy/eBwbfFp5+ujv/cTwu1psd806t0PwogRjaLfvU9rcq+r0QWsxdd6yM7derXY1hvxebH3e5
DkoPyQBqfzU6lVFqj+HNWNFcrx8N45wHv75e7up51EU8ayV1OpPa7NOao49YvS/5TtJLysZqgoOo
JM9o2J0MfTiKpvnNHDO7Cw3bTDU0A1rn6x9w7YBcrj/7mGnvR3qMSYMzDG9iynQOen//2Qqzz2cx
oaJCbQgcXUc/oPmUo4UrVppO2HyDXDyDPkvQG+QdpHoEr2kpqSCQQlozN0jqrNqj72+nrZJtA/fJ
2mT214+mLK08S/uysktkfCdzeGydLWFx6jFJyrD/MXPaVf9gVegznPqQswHRsv4FYwCp5Pwx3JgK
vNZxzfgXco7CblTOGuoCO1imTIgFm0DZIaShL9EIFz62Lv896OKrVA0JCvKOZQQMcb1p6uPXL+Rq
HnL5KWa5IjcONKeGeDu9kH4vrfqjcrMq9uYxdTZLGPjS4fnLme7iEkGbFCm64X8iA8zIg1dv+rW0
Do/DUU83C892Lce/fLb/Iu26miO3me0vYhVzeGUcjmaU0+4La6XdZc6Zv/4eyNcWhaEJf/ajaqrU
BNDdaHQ4h7pLMkDQBgBjKD21eC6G5FrhC0uOjqCAMYMaqBP9cCUCiTAUy3/xEFwLJlq4WmamZWgI
wZSzx5VTZIIZDPAwoAIQk5oVURFb3LMkyhtFMoKdRi/BhFMnTo6pgaz7XSgyqLvRgRSAZ3pyMlaA
RbbtQqYgSQrcnyCKF3nQSlaCcgH7TtLXGE79NhcRqMRYgcC2rqzEUJtYaIDjGgxc06TbnGhm4M83
hrecx4NxYGgK2aa9JVHbCNRjcYhbOFVgd4LO4l08yhYPShJkrqMXkuTNwzfRTO3QZj4EiAnviab8
edYG4TRnOEH+qLhCfSxJ0+kTsESB7wGm2W5guMCP9s5LgaqGrkZF4RWDsvipbiN0MsH5VgD6mJen
hvs1z3dd8lpIXsZ7MuAci3+VyUND0V9CiaNbWUQD9kChzzJMapf9MQQnnALQswEYrM1DHcg+MIAt
ueJcAJlZ4fS+f7rb+vopm3YDYqCi7YQUJDBNy8WgGQja4D4sW3dfzubdslojpbBTGQACtOsRiQDt
WMk4NyW8gzIIOWoFGDX7wjarEesdpVS257QZfL44xslFL2VskcGo1q44R3ZJwwzoFPcFbl5Fq9VR
epqDUoqXeaMCUNrTAB7Iqg4Z/pq1f1TckWUyF5VGWiLb+7vQbmIJyBnGq1Dx/0mOylPRR8LFyTjr
RB8KIAv9CoTnjkfTBaOIv+1S/tQ6lR7fqDoJYL9kNQsISsXpXIf3PMingLkWAhpi/2w23xuqiIIl
qsi6btBFDR7cHbywqEjGW4TOPLLiu/Yc2AOKDNFVY4FT+I0hcSvGX0skbm1l0BMQFLJCQeVSnWKX
b9VfEq8cQhXY6ISjbzlWquKGvHSXAmKkYA1Sb1r0armUC6siNZyWBrofqC6Aq225BS5+pjHa2FlS
KJ+VykguqQv0pJFbAF19n5YJ/Z2MXN2m0q+WQjknJYvnQqvhGMGIbgGt2VJDAJwNBiCWWQ2Rmxa8
EkX5pz6dG/BgYdcyDZw8Kipt0XC3rxYsEbRTWtIJuK9QeiCtFWNgJuXEcEObZrVaBOWGkBEwap6D
BKOaPFQqgVvJWwpoAxQpBXsVq8rF0gHKJxnCYoyjCnHDxNmoC1tddVsBZmx/27algKmZlJU1lCa/
GlMxKUiulzIyqMjupONDk5xBHcRyEtsmqwm8ICLRrtJYB0oOkgtR+hJQgTv7I9Jnpte31fpTFnVM
edCINU7oj2fF8DNLXdLIZLiZPRwA0kSmhpDZn69Ygrd38lMutZOYbi3BeAe3xBU3fYR3mfZLzF/3
T2v76hX/FIJhja/HleUdrwHnkzxfJRcDgIcwfUO3vyOTWgVArqLHfYGbi1JBTEa6UTQ0IHyVN/Bt
HIE/EBGbAMIKwP8CswnIXgz92JaCviTRII3fHy/FlUdX0IIDiCQegWganGqxfZmrg27I9v5aNj2E
+imF/L6SYpRLCFBbRNplDh4YjXsG8ub9vgjWQqjtisUFM6EpHs3oBuGr+wwo1VPMiCm3XyerdVDO
tOWneBjJ6+SPd3NrkdcJMabxwHo1b9qSBtQ5Gay4IsaRvm6ZPukdjyl4XO4xkvJ6A7yh6lWuJlPm
Rpa/217XpzB6QmhJtWTgtar60O3FX4B/Z5OB3uBqPtSsTsrNk1oJIx5rpQx8LcuYuuMqr1z8rote
RAFYU3wHFpJ9jdi22JUgKlopZUBDlnGHB3l1bvzFz2zdR+oBSO2GBxxIm2eMN4jkH148slYC6Qgl
lZcA5CyxpxfqOeRRwkS7QguC2bbXOlNI8zdj1H0k9+/QcxwBrCy36jgKQRYN7uJlBs6ZJtzM0uSE
YMIE5zHmjIL7Pg7vh6Lxgj5h9SQzP5iyS7Tfjdh8nDvBUpk6B1RFs1M78XV+D+pRC+k5G/D44Wil
vqCa4qvglO58iJmXFNmYvY2jjDfI0ZmvK/8fycoWkJvwIgafjs27op0+6M6+Zmzalq4ogqhLgmYo
1DklCjiE2giuFewRwJDuwh/AP7sCVt7dPGZP+7I2tX0li9pisLm3S6hCJzrwQQHhRAIPVZeyEgpb
UtCzKKlorYXHoGOJfJKy0ihaRHkA3GzRfpACUxzYmYzb4mNyij6olRy6ZN/NeODEBooKrTM6w8/g
BxlSFw0rs0MHpoUUlGNk/j+q3ZON+ira4AVdAvIXmocxD0W5DSkR6xiBbO3xd0AH/8haIkF7qzmK
J7vD98hh9Vxs+I+vEin/YYhqOwLuGs14VWMvQwFQtV9TNQLvTBMObcodRB3gmWF1hycfCNaF2l/A
TfW/qg8G2TRdk2Qgj+oaPWjWS5gZlFIMvUbSM5CQnQCoxamxMAxiIyEMMbAwHkP3wOak6xtlrIkD
RlXIcILkZv2BnKd+6pwFNAIHkgEzWA1Wlyb/VSIVK3Z1JymhGkVe0RxRjQY/A2g4Aa44N6mtj94k
CSixnHXthRNObQ7AObVm3A/iZab46ydQV2ysY2IhCZUaEEf9UXvsMPGrWsIVRrG1q+mAcS4HgBbH
7pl0fIU2q81mo8Xsi3i6HiJKiSJnC4A8gGpvyzChNHwA0Y4JdOflMNukR3AGPSmr2fPDRmlDWp01
nTZYwLnOpZFcw+nDdp8LN38CnmdlAfwse0ZmzgowZdiegSFvAfH0CJo8F5jANSDtgSYEar7GNGyk
gprR2lf1zfNQgRukCjpwqQWdOLlVYJBqIKBD6hmNf56CewidflcGkKAh+ynAvoyubiZXamnKr+CI
fglt4DrvfwE5cHpn1h9AhXfAEk+6VDJqWEF4IAN2ZLoud9vDvphLZ23wazH0exk0Ugm6zNFmPvUv
oQbGpwBwFOE8MWzs8tX8VQ5lYloloXddQAgZY4wgBeXPnF2NoeLxoFrIW0Zv1ZZ7Xi+KMiY5Vnoh
Ebjay3pPrhHYiNq/cIUrCQb1AOPzbOGFrK28CfPWeXyaAMoOBjqWFjKUwKDuGYTiSxDEMZ7lrX6F
2dwQ6NtgXCwBvUgINx0hBsZOkU2vBrAYtSi/5eXZ6SOQfqRG94DuWDNuRbQ4aqCBiVGmFWYwrakc
iOR0HpMZI6gIpENZg9IsDpVzGRKmGLX5zjdz52jLCJL5PPi1r3CbN9l666ibLE7yLkfBpvFmQPU1
j7mTe5XTntCgcCRGvS+NoXZ0qQHNKYUgd8BILqVj1giWFsourzxLwJwcFokhjKF2Bvl95TO6PgdZ
85SgcwR0OUuQW53KsCJiJTtOwaC8UqeIMxcCbd0TS0Sm0fDIR5Nuxob8fdLUe0wwo88UqMb7e3gZ
oX4xXYPyREDtzAUhSRtPAr8OcmsA1AhspdSclovdfVEMb0QniDpwGS1JI1WesYCaB8jiTQMum+D3
vpSNyBErQoLBwCgUQm465o4aDUQLZd7giSm4GCoCmvmx4AGMp/6UTcHibbzI5MMBSPUjq7Vh43n7
VfaFksRFIZbwHCRq/aPcPd8ox3/ybGfKotRlxrCssagY8/zfC5ibur/aUkpJurxeNHEEbdPCA7Nf
Sw8RVzC8OvkXF8q/EkFdVdWojJhYg3nNA3iLMkCEdwCq0QdLBUvFvoawVkPdVpICZmNFQNt/C/ay
IHwmgfa+hI0OlK96QN1RmRSNAHgJAQ4PnmpQJNjTzxiybA0w6Fb2I/8G1HlQq5r9S/uvLq/PjaSD
vVxDL2fQkTsfEO76uZrAdss4K8YG0nFds4zTpCuIXsCcGYMHrwR+NAtSi6XedG8KyNZijiem9Nk5
QjJgzXE8/O9Z3S+npUpfXXtfFgLKInghDIruZLLhBkDOFrrJ39cK1raR31c3SKxWaSQEOJmm6O1M
LuxOZzjzzYhidfaUSwCXXKIHILWA62v81hsOEl6sbCjV7Vt+JYfyB4Eq95MCdnovCc5owcuRReGc
FkXph9kmM66soSqmMlDeYSgNbZxmsnX2n80a4+0/S4ey7g+Vcg/NLHB51v2/Dx9+LoJbQajmgvA6
cTFI1hzwLsdNbHM+SxEZTlCl3EYyTXIdNnAbSnuulgRUR+/6DB41sEfvq+LmM3x1SdIzLEsDaoCZ
aApaz3tHBPESXuKRO2LkECR/wDhkImcytJ+eXgH95NCV6KQEsD76XgygzNfu/qI24wtVRmYKDzug
01HxtLToeiyMAzyfCjLXK8lwYoVRdd9exKcIKrzFo2AacClVHq4qs2mvUbxjXE5/czKfIihnVIQV
j25vZCj7fAIsWANOQEWbvdIIXjFO+JyX/I9iDB9VTABJMma8Kz3LLVChGmadVd7+jv6N3ek8qnmS
ooo6pZCVNrSyEY+VV6nSEQTahxTcTGrBHyVxOQ8NurRxkHjkW4KmuKLBxLAlR3YRFWCAUzZUXr6c
EOI5eeGrkidp4z/tnjRpBSiDtIyj3dSeT1F0wjGoYyFYDKXywIKCLr5CeW3Gu/3t3DTvlQhaQXtQ
KHWFhqgAnAOV4vfajyp+baqnfTHbK9FV5II1gCrScTbHx4tcjXiNc5NkpS0Ky8tPwjSyL2VbN/RP
MZSfzGM8gpJ+pn3ycs48VolqY0VApuINCdAGvHGB34McBp+i8hqCa6cylcIumzuEiIwFbWWF1lJo
DQCbhyxWCzxU1+p+gMSTBFYrqcdkLdIYcwlmFbUGl0nx1nRD5aRVn5lgvbuLZ8WZxfGHzPVvfFU/
ILfsKSqAcjMezFnZEAgMF7HhhL58J6VGRs61lQbOdU8pgiu1wUMqL9Kf+6fLkkE5Og7wvuOYIwe+
6F6NFgixYm33RqzyZRWUn8N4LyhqqwCYfYXozk3gAr0JfL8cxhjEzOWb6CEK+MIc+owxrsBQJnqe
bBGBFWikZPva2pUbUBgu1zoKg/9tA8lXrIK9puYEPuF7dHYIpa2X37vuP54QFYMtKgiKdKNDZ4/x
tOi9OYD75l8sQRNEAqFCUFSoE0qLpGiKFhvVyakVTI+Yd2SY3KaWrSSQ31eblHRTBBJiZMBC/jAn
8cMgKvf7a9hoXUP1ZCWCOoeRB6m2RtI2ignIwcEDw7Y7AQG1KK5ml2Td+UPPGkPeev59EUqdTaxJ
fQ2W4xpvl8UND4WLgZFQNlMLpU3MHhRnjAwPHkh8GS1lAr+1o7qExk2g+QHLj/b9WQ06wgQq7jVq
yZvA1f1d9eEhqsAqqIQHhe+PQTZeVVqVgY54eE3kAPzi6k2ZR89ta9zpLffaZCiCoJ/93KCvHIDu
x0ruCeM06HbT6jYPNMzbFLcS6HvmtLtDjj/CqB04ZtWodaapxT7X4HfXIv1pAPN2GIF5CuMsSynb
Wg6e7mUpbpVFPDajZJVVfjPN6S0Kw9fAZZHMxQiSU6vKz0ko/UBF9aQk4i9QYD5rUoriTeYHrfI+
zf1dnoIJM5OfpbpeTK0KQIYn1fclyNejqvMDUbNnlbfyLP2ltYNTRWgGAU21FQqgzCv0wjZGECQC
E6Z0xB5VxS5Mv4kKdgx0qrdVBWDNUHQ1MFIlQn81NdyNkXc3vLqALbA9yEH2I8yjyG7U+jkc0UkF
ii7QnWra93wCNxEf5idjDn7rBcB0QHkD+uE684DHb2clMM2TDLW7cilASdks1mD0ozWK5c3MRSBl
rjAwwLAA8TKGAsIMWml49HiArYUy4ymbcqmMUf0BWY8jOmCotXCt3XFe5xn2/C8ixi/SKJMWcxDr
LAPe0qRvuD6ieemPYm1z5Pyos/fXtnWHrJdGGXchd9modYgLuPkhLm7rAFzg3WAtE7BdFR78asYh
AkvlvtCtCJ00wuKVIWNTdbo+nBkZJ/czylrRaXExpAncjeGN/5b6aI320oBZv9sIG7/IIwe88pIt
6I6rEVT3Xi5Wv6Ox/QlW4cVUIhDZVlHg7q9u63ZcL47SlnbECCieV4BKNLymVs1ScnqVNSLJ3EJK
S8JZU1MNRHbIkwYeCGmJUv41kJ/aIAJmZEZYy6I0RRUrcIfrIWotHPcYijWIM1W/yGd/f/eYC6M8
/zhrTZ3kWNgAvx9qwNsuwR35hilrIJ2hmHhYatZmbrn89YlRuRG+ENUMCP+1l3bac87LT0LNqiCz
RFChflsMTVoT+jHMbAMxWD1zosZ4fm09J75oOfXU7JZ6DIQeVtX9mbZHDcIluGmVB5r3/XNiLIjG
KOf6CGPGCboQjLS1cmHBZOz3/1ECINc1AECIsiIaOq7jr0YL5C95NMQl8UpMaZQY0igyRhb2MgtH
iaBMNVVA2qsPSuLlSWfp3Gi3zVueF3axqLbPjYDaHlAiHF71we7Fw/7yLuyJkk0ZcKfkAIAY+8Sr
m2dlueenK3F53xdxcUaUCMpkx9KQuwQ0gAD1Lq4Rs7u6PrKUblMGpnslHJMgYXzo6ynpoKWbK25B
/d1a0GwrPBLCmsGKB7QkNiZSmbbCiqqJrXxJaZBlrURSO6cllRTNC5d6eXOtlZ25yL7Y35fAZKgl
wwLBvL2/jZcRMCWQ2sdyLFMuVCCQP4pWBEj2CSTGqEUUh+WouskxZt9YrG2lvCAmBIWoVUNMDBXv
gE4z+fmesaiLjhqyKE35iGhEDEpTTi8qC36pgWiPBorppBx0v3GMY3H8B7j55D9dnNdKEuX7QKTd
tVMgJ16ipqd6kh4rTTrIEQJqtT2VvXCQ49kziu7USfy5g8ufImTCB/4ZOF1XgR4AJWgszHboryOu
toqlV4B4vmTo1uxvJ14DWbd27or+HHPhN8BXeH3TvoESN7NrEWTz4Xjf5aWvaqGtpYUN3lerL3hQ
ymP8xRhPaLx7Ujn5KgpSVy2QjAR4aAta5vaRi3DM03DVgegzDlWL10q/red7oRPPWd0fAgxnFMn0
IGfiezKNx17o/ARg5hbjoDYdxWr7KLfehpEuGHGXeAIo3dMQ+IuYku0Rr0+65CaYfgnF5lHRCjuo
AYoTR2iYLZXrAcS6egJ2n5aTmUVaxifRI/1AipwN3NMYMPXj1kSp3QJP+s8y+oCENrwc4HB3/6YL
66vK0qgenDJjMryeQGPoCG5hx47+M/c0h4QGos0ftMf+SmKFIxf5U0omdQtF2oJG/txIvOLU+BUg
UJG3ugWDMjqsWDHC9nX0edIy5Uvlfqwmvcd1RFp8Bz91SouzCJ2Q5MQ3gbOvV8SD7FilTHnRKQcW
SSW2uF6H+0wEJ/lsd0lyykAHuy+IuSzKfRbqpI65NCYIVdNr9FHLQHqvbf1mtDsoz0FjHRk5kr2V
Ub4TQeqglCXUhDzXSLNe/tQdFGcCf0aDjN9/tE+ZcqQiOqnQWBIkH/BzSmqBqig/Eg7GBbTPj7yd
OIVs9m+s1p3NG2KlLBdeNZqzjEwJp/Fk9mheKmfF3D854ln2NpLyPEWTd0tUg90n8fP73ss9ySsf
5QOrx277fv1cCj3SgCyclMgl5DTvsmJGtxyC/hBmrd0ZmjU5nYWG4f+m/TTfCTh4UZaJYNaqmqJ1
M3dmwDGaGP06A7qDIeujbLazjwrlQ2aukMZokIhdo4sT3jLTzfJouJiH81pXOTYYXG+c6D5EP0Ps
IqKZWS0Nl/m0DzemAyVOFBRMqVA2yBWVNocTPkExgzvpZrD5H9OpRSijA96haF0NkPps8NAPpIHL
lX+KpUwxG5MkmAw4GdnTj4W9vFVua5IR2BiA2YZDejYxl2XB9VzLB/6DTgkoDMzK6WbEiFzun6un
TFQqtEicE3ggjLg7LdgRQrE3ixHjEtxkl/kdemxZXmHbPD9FUuYJDKMIG/7hywV3QZkPOUw069oF
HrGW7LYPsfvvPMKnSMpc40hrFU6HTlfgIAHZlzwy/AFjTfSbL1MlLsgWEduYYRRW+D0rLAyrbY/z
1xI+nrirRA16betq6SPQZXjLSTiovuKJdnZkepzty+9TDmWRU5c2RjlCLwFycIqfi9P4HAHTkHM0
C0zyQY8kc+Zwds16cBIz27GHj+THan3o5lfU2cDVpDwsaIjIbsChkZjVGx4xMILG4l8E9MsypLKE
kmNdCdVndEJOJSL9bHqpi/cp93R0wO5fFSwZlH/hw3LpFg4bWg8Iy1TZjGUsMM0YZiWyDo52KHke
6umMV3P+27hJ/OSR3O+YfwB5/HV4p1xFtmGVpZlcE/BX8Sq+qeFUYrs/hA8sc2N9CuVUCiOpi2Lk
Ek83KrNTgenQPjULZ3JZ/h83l/IlvdJ3SjrCKqZWsqUQ/Wj5fVUtDCl/cw1/GgXlP9quFKSBZCTS
58gvfNmRXlB5cLrMLDE7K5ps4urt+0EXJbSa6HjTa1TEC2CjRAgyPHMVc8Qwm/FAuAsfWxhidjM/
6ZjYVEGVampHwH9aVn0w/N6aX1jkCpt+bfUVlIGU7VwHYYXrQZv0M4+QamxKe98+LnuiyAW8kkEZ
yCJxgHCVoS2t0z9LkiW9E6pkztJ7552gVqlX8c/QGmqT6es2XzAryZTJLGIrlmM/pN78kb2owZL3
TtxqcmQFVZczitQiKZPo+0yJdRUJJ0JCaWD645n/3dzGTmAngaXhmYZo2EzueBtZNTs5VOE/gA/f
fm6s1ktZS20ERSgJxFqAXQYi+Cc01n37YzokqU0WGilLdyijGcCSUes8NDjCpEM/vSIpvq85H++H
izvjcz06NUshClNtRGWeeEGCUHGS7jEqwrvB0j2Guv4iqpEzh5pfB7obxw3AsqbBAoHqt1AEeMrQ
V6axDH6dGrdhI+PdyskHoYkPclailoYO7whQ9TOKk7Jh5TnndMDny8L5JpSnQ9w2qEkmBgb4NFFH
rQ+QQFkSn9EfeZYbzC5qi53HUW5PMa+abTN+m8RQcDgNfB0K0FFLsbV64B4HYmcrbeyOVS0z7oNt
swIzJ9h3BUEE8P/Xu40bxUaLR+SWOrezJbdwh6v6zFn1OfUaR7Aw/ySbmccdFMapbAfUK8FUC4lY
JUYzcojvSC5ivJ5O9VE4GNf8NwkkMKE1PZVwZz4rRbB5za6kUnHL0Gr1NNU8rvIUvAbLe1Z3JmE8
3Fe57ZtgJYZyy9DoQG0bhCklpmWswJPQ2Fi8ablZOWRx2q/KY4EHb9rRSiTlg2ekqZQpbFLPCFJT
CG4Bw8NYFPnoCztaSaA8sCL1jZCSbDh/nJ8rN/fA7vJMqNxJgGD49YEhbzPBCqQfCTTUCm/QoBBZ
WWcY1YDHlz3BlYFKT6JZ2c2OzIQH8WiXK/uURHn4TIhRwuKRgWiMwC9EQO30xU0UqdeKHj9gdPIw
d4kzS+K1CuiwXuOvpnix9QH0tQCFm0WgOPHaQyYOT4BlZ+zCpsKunBdlJkmoJXqvwz3qM8KyDvLR
IKaaRszd72+3uHm8K0mUacidkMpTgE0gBdHhfXHjA7hDnyZbtVCSuI54szgo4HNIHPHU31Rn/W08
sELCjxfQxUmsPoIynKaVh17PoGOjpZntNdwRGsiNIzvJRW7SS0HgfNIFDAGDN/Or34uToAEdH956
ojqcEeH3ptyWhwIQjSh2u8qQMs5x29/pnwKp7c0zMVqGoCV1HmW5ReNeqQLFCrk1rzsm4hG4tflg
JgeCbMYxKs+b6r0STW3q2DRtNGUdrlgl/BbJ0mAZc3OVAttQRr1HQL9bFlfP++q0GdyvZFLuqB+6
RsOKsb8gIeeFwhSHHCQPgH0ofu1LEjc930oU5ZfSCv2scwA/0dl1ZsrfCQ5Pa6EpIvwuA3fV0n31
hEsUtbTk+3Sd3RfIE6UuKx18WXf/iN0+D5hyIlEopxMf4AUnPGDu0C/AZ9a64Ow4im5uIwFn7S+b
tcFUqCjl49LpE9Cq8+ixmFpzMnq0CB1jXnnbF7SdfVvtL1Gv1fNXQ++UJIwzyk8+sk6CuZDKHYBl
jWvVrt6073+8FeMbkGqlbwCczs7/da1UjAg8rEXqyjTxuARdjA9xM9o8f9LR/7S/1Ev6tI8zRLue
jFKsfEFWLgVKGGkBSkUxFOksoNMXLXuGmV5lN2Vtzt9Cvy3N5ofgTF7sslb5Nxv9l3Q6PRTqUVpy
A6KG6jV/FtzEA4wrmJGc5YDJQbsuATjBOeJP4fuE9w7KdG+sK3f7svn8AMopcpXAEXpovCYT/sh3
6gNnYII6DVm+cPuq+ZRD+8JeQzl1/LhqZqe7LX6S+fPiNyl4ayocIGt4Z9tDfMqjHGCB9qE2ifCi
AckNMIUks244hjmyRJDfV0bSFlE8LZyOZIaagM4N7UPxw75ysg6HcnP6kBVan0mQEL+E+XvDf6vB
M74v4xKn4asBfNxiq2VkMaf1/IT7N/xR+fMxv06+tSZJcstmqfsYXHXbF9alz1oY5cm6VlFycBzB
f+tPKVB5dCBjBOgb2V8aSwrlxYKez9JaxMq0trwJpswy6vw0lamzL4alB5SrmrSgR+AK1R4W5dRK
i81XKeM63/T8q7iY2i+tEZtGEjJEq0pyHofuaGSGrQfiHVDHvf3VbLuklSxq19Aua0ghWQ5JSIBD
CdC9+reiAIb2cBB97W60R58/6A5/7M06MmdzYZUHN89t9QXUho5jogpKGqceGmUsZAuucOtZusQa
/t3W/E85dA0N1KBCMLTQD4KHMYeWqJqEtbZF5k56BlVuape6yW7uIId1EYeuxFIuVwKvmDEE4PJQ
pNbkgPIxToCH6fHaSO5UdWYMHrCkUY63yudwGchxtjWi+0E+AsT7UQyaay7MO7Mfpd8M/SH/cG95
lOct42IpphxRCsHaaa323AFw/y1PzcpAbCT6+YnktPSrtDDnxFJGU7cqDwS6LB+zHX6v9pnyz9w8
CKmyIIef+ABzcpXX3ul8kspDiib2B4D/xK+Vx7pQL1sKiT9diSXavfKnkhSgK7qHViX+/CwdIhc0
pShVNPfs6UZiCHtbTcWfBA8zMkipcCiL6zyOBUB6Fwe+4NFKPyrvUW+Afba1hTl43D/kTZe3WiPl
j3ixFzhDRfzNjS9Z15jyxKqb/U2W6q8HukK5obDpymJYcIGPVnBnvIpHzV0Oqt38zg0zukbi7iax
sDxfZXhz1p5SzkfItEAvU9zqs3AnGO8j70lDY+qDZrfhd175GXcMWL0PjvSdU6Rn50s96ptxhp42
AEri77vX0eGdwZ7s1in8CdBJ2pVwyu9ya7CUO/m1c4zvLSDqwdGJlDCMiAw/2yyyPsaNo1JOqlB5
CVklDQFpKd2p2bcQgM+l8NzmrINm+Cd64n6p+KaOJZxzgWRwAZSsQgpdXbit2tFOQ0Z/7Hai+1Nx
6aH7mK+lXpXgDfXK6nzpENiGE/oqcKB6n22frLVRHkipAYXURHhbGF1lTsFhqG8CNT/IQu+24/u+
SW6X+VZLo/yOuPCcJnOIqZQb8ffgZr4gmhjlPWP2yJYd1PtswredAX9LyMz6W3XdHDH/4uQue3L+
Y7pjT6Upx9QHizbPgBj2dP4m4RCBp+WTKN8pVRtZGIQZgYcZnxoMYZlqg1dlxJ9iHbBkKpLOU+aN
/FPI5aC+1JALzy2+BylJcidP2XOpPGcAF1RS9eeAWeg8AMplBiwr9bu+/EaZ2JTz17T82c4j4/3C
cHgq5fAKOASuEKrUw/yro6f8k6Ivd/sHyLI4yuFFI5cjzYeKWjmCYrFNDkPGX+e1H+WSty+JEV/R
A/8CH/adJuBtLczu0C/PRQ+UQUV0/5MUetgf3ZdVXbXQx1RUXkFMmJoR8m55wzWMMP9vUu9/XRX0
kD94rVNRwwSax3v8b97BpC4QZT+u3cEB9SdoxieL5R8Ze0gzVpZ6NmJ0rEIHW8ahEaqEtaW/omWM
GY/M7fzEp1nT5d40GAA3piCTF/8gdwF4p4/Am75tPaCFW5NVn2Q3/ZbdcSO7CrqdjTcUTQR4oiHR
nReaVEg91+GWB7ryiFLX/NpwCwhH1ReuUZ3JkB9EQXqpqup2nAzWurfDyE/hlO8E3V0A3DA8Akha
mLSQFw8EJU9BY2d+w0J3267CGp/SKOdZjhEQzjQsNVfMCT35+QGtXqhS8efMnVBy5gANhG6T3G7u
ox+To1/9y4zF6hMonynlKTCCeOTcluUBXMADnsX7BrntYD7XSPmwXhQ5WV+wxkV4SY2HLDtzQ2/J
GrMpgkT4l97/UxDlyZQlA5p42adedpLe4wPwBlHhK9CSgAo6oRWeJMbKto3xUyAVs7UG3wKDFg6g
5b24yL1pSHx9YPiz7WrJ5wF9TPKvAntVj6VkUNEUIN6Jqp35C1KipWzKTv2DB5ojWHXQqxb7wXt1
PzxzQNJzUjdk0k0x1vrxfF99xZAlVRVUsItgEu1xBJ1sOZgVa3Jt+777a0c/7GUlhY+iLlBIeUzF
E1/TX/KU1Sj7N8+zTxFEi1YiqrIkbSwIjtDnOKKBcbbiD1BKzREii38AjLWbOBxnsrL2zHOkPEuj
RsvSkOsin02AseWzoxjAMjSz6aEKTGCzotN6ylEQNMPGRtdXX1igsOAUU+0tQFvYHLOLffvN8bkV
lPcxMAvWpQq+KPMVN0Uj9OwKTnL8Vz07KwWmPAy4TWJ0Q8WIMObpRhTqq6UR7vd9DEs7KR+jGEWx
yCSan4CjKkjf5+VKMJ73ZfxNhupzuyj/IiwSX+ctPCWIJVRUvg0z+Rne19cB/rTGXx1GjMKfuQKS
MFvzcmDufsBDsSKA7erPajsprzPoRlp0GsKo0WpOJOyIbCk3Y6DKknF77lb6xlg3wyhpqJBoHDmp
1fDcl73OVw5cZ5Ze6EnIyCnwPobVOLmvgK0BfUJW+jzZuDO96ReyPPvfsWm5QOeRZZkH5iHwuL9a
bsfVKuJ3GbNd32dL96RT8xB8yy3hPj9pEYjvUGsDpHLL6gfbNNyVXDpfJydJFPQ6nJIi2EWAGZoG
HIaYjbDTc3IDjlE/v0XN3o8hnBRLJgR/7P67rUNYfwT1MK7lHPi+TZp6VTq0ZsPlbq0nj4wdFjdu
0LUQ8vvKN4oxz2WaJKXIwQKB6GEEfC7ON/clh0NpnvnYZ50ojV45dyOA3EFWjhu78LNb6YQi9S8D
M4nhLQcugcIK39lAqpuh7XqVlCNui65fuBBbSbrOBAww9PcCFqr7+omwM6C1XzdDV7FDZts3c8GU
x824RC+yIEF93BfeBVewpUOF/FIK4+VLU3drn/T2s1zGlp9fL5hywNG4iJU6d4FLaPHas+Gkvmg3
HrO5heggHYCt5VBeuGomoU31DDHCufPLO6I7I26U/oYdtW5mVNayKGcsy4tiqBVxxuiUw7TXJFjp
WT0lzwRaenzjWJOsHxNde4ujvE+tAnEtiHB0A8BbQDYfurWUH/tZvDECqTJ7ufC4pnI6Obrq89Re
uOb3UBVuJgSHsRBe2qT057C61YFQMvBCYmZN7At6chpm1R771u8w05yn4mMgTMchAZ9FFd9wmnbq
FsVF5HBqMcfYtIrTp4MPgLKfaRUjojWudKHzUq6+mvv5ICJbxuf8ixSPDjcz21O3blldBKSTBgR/
8DtQe17NkhooDc63dRC8uOURORHSetCe8Plw+pLfnFnBA0smte2LUVbLkvHQqfilAMlhLP0cNdYT
hSGEHpLspjkQxw4dbWJl3AhzJ5sNH9em3kmvDA9LTOBCiz63kG4GEvI07AdOIM9LPKufg9/tsxKb
OQrvKYdHJhB7T9N30OI2/8fZde1KjmPJLxIgkbKvlElvrjcvQl4nkRIlypuv38hebNfd3NzKxQID
zDS6ppiSeHyciN0txO9VJ0CoTaB9Dqq0S3Y7Q8uSjGblGVscL7pFjCVifmwXNy/J1Rjy55xLPvEe
ZZip9/CubeQu9DADoGvenzWqzGUSkRtN7PON+5+v89+HumQVr4mw8t7CYa6AzkBOAjWvCgBVujta
C2arNrzx/a7elD85yGXTPPGAU0hlksMEdB+LQuj5mFin/6AlBALJpx0pFEjYVL6R+1yN/tBvxUKY
ZRLnksM/dbN4zFCqL4hhoD7oho9xcG4929Ub8uuQizBhOHMRc01AGmt86OiuKbPI7dHoT0GuYJ16
Idhkz2yg5TpvzZXh5azNC992M9akn6Neg8vsiYP2Zoz1m2iBq7fq12+7CC0daU2SFPjQTsfSRxp1
gHFUn9OrtsjDYnHL6VzNsaH78u/7vvB0tZVj2SHG+z4vwNXnrWkR6G9nRu0YvWPIN90K0VeHwr9P
vPBzQy+NASXiPw9YWkhMukWNFUO/C/rn857Tg7YoI/F9C69yPSP586SX5mpIOefjuXI644/EG9/D
LYXlwtjnbPxx1q3fPmnBLQTx/3KqDUAXGI0M4zLx82IrI7M1IQ/aIpjaizmovxqQs5a+XGD2HtrN
yo1Q8r7d8oJX7RfKq/918EXuZw8QPCHnZdJcuTs30TaT226qLl793U+cTeV/+KVfx5x/xq9EWnh2
pxwNffu5AANatxwrgmWjwW/lx98PutpBBLD03we6MFrbiMWkSnTXmrA8xbsp1Bi4kA8V4BP6Vw7Q
tLdWz+bruTaaluWS3Hm3ioarWd+vX3BpmkWpedhbOy8CnvulmHSDckuu7EjHeX9/2qtD7t9Pe2GX
mYIMsD3A/YpVtXeW8cq4m9EcIcvkcGuOfyNSXza8Ek1XYwmqtAVJm52TbN1esrL8cDVyR7E0d+PB
rgeyf1Ory8aXlkFeek7he0Ey+q6ItXVyPRTzHMYGgPxm7I/VGCg7uTN74afdHEFwHaprls8zHUuQ
D1STy4L/lPrwcOOX3XoPF/0ys0PC4oCpDq5wCLu9esgjd4XVecBczyrehv9PtXu86ZiuXqs/mdI/
WNxfJlR2rl14HvIVIHICzdqlEjwuXb2q7D5MrKem5MxKPh1D+LbxdOOZr0abX2dfmO9A9N6VTnV2
/3NUH1XB7JUD/d9xoR3Nzc2U6Wp0/3XchQ0r5VZpU8KCznh4+xu2i4VryJagrxSd2Sua9c3Bw62v
emG0Tik0g5/bCecjvajElEywcm/1bF4Jg5U7aJEFGriH613rxwdtMaySI7gtiO9GaTgssxt+7Coc
/1dtQS4sW9fcnHOF2qIGAqHbg2kGKxjqXl/eogm5GgF+veyLQFuD8k1IG+h4eyoXU/o8oZ9F51tO
8dos4tfjXPbMoDhY6JgP/Of7TTFYfch25ymStrB8EPb9HwriWydeNIh0DmS9PqFLB3RemCyNpfTV
pl93wZnW4vZ+9NVk8c9rpGcT+mWeBqh+lTmlOVZ00D/ftUu5GlZQmbjh8W/c00s+R2h5Sc0hNcIb
Te6hzB32JbQ6u3GZedgnmKfT3y3/xuW4pMs1u3Rop/Fc4WbQ8hkhF6lhutK9/P2U682LXy/vwr90
nZkVZY/bMf2ze2It22WOQZ+3bne3cX/GrU914V6qOcvxpuBJz7zioDwRn8YWTjzwdkbNkhVyWlb7
/ECWFmD1h5u59A1nesleNVuqK/Xin65BuwW6yAdNJmwBhLQhebl52vWw8acivLiXfTInXWyghXlu
VlMsmZ+V31x2nmvcupvX3fafoy4iI++qBgryOVidPBI2WRc6RfXw95tyNY/8VUyff8IvK5N9r7BB
30HhVz+Q7NOZZmgl7TP9plLhtZk7lqH+qztwKcdUmm08aeX5I/GV7Ld9NbDcW2JQy7DX5OfmOhs/
BbmBEb1+Mf8cenExJwDN6XTGGJiL8wyOL9AACeub+4pXgRouFk8tD4K/NrmUYYzrtBwh2J0jtuhA
yzPyJILMh/RdoPfY1UH2eHO0dt2R/DnyIpwJ26nooCO+2mYSyA69XX6io/L/fj3IrWMugpklhjEb
8wKfrRtAH2xvNM1+GEc9SHkauUl1zPrxLpXyVRPGVhPDvrem9WyW94M+PpZ2zMoMbaCk3qFm3xQ0
3uSF3ObjNq/IfTcU67RHsJf8BhzuetHy54NcdlEGMHU14oy0PpfXxdccQept1x+7dwGorgkNqW41
YY9rqaN7nGCY0m1ubefeuhOXQMORpEWu6TDefJWA4CY96Nqy0yBY5J6TroXZ7p23WyXF9UnSr+e+
cE7JIEwaj3BOZ4xHijlS/OZ8QFJ7qNBHRf8oEptib3/ikdFNNVbgFmrQA7hZ2lwvv3/9jgvPpbCn
J8bqn/w27ZkR5WDoDuYgA1zPDMTzEIiExSXTl7fc83WL/9cs7At/NpilZ2nyn/lHvTo3IekCPYbb
/ZurfpNiRIglOWrC5P+736w0rSbWlABNiwvmRBUGg+Hnqvl0LLRwCnSM4m/v69ag9Go8+HXohTuL
7X7QxmLAnLCFMKREn07e/d3er9/aX0dcpO0tn5Se6kAJn4uxc1sqS8A7d6akOYsOirt4f6sOu5qA
/TrxwpEZVDZ9pkAkpFvQWGyeC6zCWe4+dn4aHvz96a46s19HXTizUi+dvNBNHKUE00fw6qkW/X4j
+vsx11ttf865zM2hUu1BuRF8AOeWV2ez/JEG0Gbf2MCLroYA2NSU4T+37v5VaLn769yLDJ1gxVw2
NrB75kLOvp0CCZyDaGpeJLtk7QYQYgVJfMyqaFi6/y9w1O/DL1zPVA12r1d4aCx9PJ4PHj/OOTsJ
irsq0m6qVd4wwMu8XSvsuXJaXBujQUaLpVFOW7+xkPbdFLi9bnYOtR3HMbDCf/Fak7Yxwa2ASWDO
UVt14Jwn+o04e/1m/jni8uWNtCyJBaj8RN7mbGCi3YrpVo//uqX9OeTCKYvRSPrWxCFiFvvKqXxl
Gau5txdlXS4VJn9/N4Nbx124Yr3EmqtB4CKtkixtgZGTWS8a53l0DNbXzsvfT7v1Bs///lci28bp
LIcKhEVUvqW09kvxhD1b9vdDbt2ECwfMReOkjnAwE66ITxWHxGx14ybcOuL8Vn89B/B+ZUJ5D47R
nJ80U91Zdfn096f4X/zTn4tw4XJ1SfphPo+22wByik7uU4xaPcP37s8UixC5wBwNrKY3x/e3vtGF
/004Wn3aADhYHSQn3W/2fNMsmm8tBC4tLI+csv/DuPC6o/j3YS/h2vZAsppXeFikgkCF/jQ/TvkP
W4G9miFX3fk9qAuez2XBLMK/v+irz2uaoLRyDNfF9tR//5aYhco5E/DHpI6DRvuyKEpw46b63NWK
9NcxF58zK5QXKwNpQb5qV93uXJGOvodKR1/eol+4fnV+nXXxCU2rNtK5Ks8hpt/WipHTudA3WR82
q3rdrMCKcNvXX5+W/XuqoV8w+0ijAoOJi1PFCv3Z9fnQ/0xKwIAAIprFrWHZVdf167wLj29aMVFa
q+xomDlFIC3SQDpNCjlo3QmkmYO+0fz/ca65luOdFWdMAztuF9cFe7AGrZF7NSFkWQDCPc9YuB8/
mkxHLwMZwy2LvHpB/5x4aRtEJWQyz/5spHUYgzdWdZQNzs/fzeB6N+rXMRevE2pIc+vFINBwHvoA
AKGFehleXQaAf+QFN0c45zD2P0Zjv067iKXEiiH0IwFfrJNghG5ECnZwDHNNAqyQGRXKBzt08Pcn
pAa5emV+nXoRXMvGHOKRy3ShpOVFkN2dFlXbfRs95MtMNW2NZHb9IcFuZhyPC0rdMsRK0HDU7ME3
PUV2hKse2mhJFY4tkXc1FudYPxqnpNZXGli+tRSb0c30Ce1gPx60zWwcneRT0tecflVgi2Z5MwMl
5OhToKp403XqybFAZzTdS5ubjGRzvWw067VpAa7B8riv6TEg69oMiTA7PTpp/FhK7ZSSmOUd8U1Z
R42eHvNK+WbzIdDT09rXme6g43NP8iaAjiAzkU2OowgMhRU+N72reu+k5zVaH0UFdqFGPFgjDTJ9
YvrcHYQpWcdTpmupbwp74SbDrsnluzu2b7KfgaaQoRmX0PbVekZH55C4YNW3P3hahrNrRh6wUBH1
hinsHd3DsCZJbaTwVsnmyTmA1fJU9fSFjhUIWtRLY4/PkmclA31V6CXZbsptMOP0GDub7UZlp7lN
t5XRL4vZW3NpBPmglpkhE5bH/WdRVpNvjfZxGvpNkjSLeC7CeXBZ79afoydCcHM/6mUHXvmPthL5
chbGSzU527qYw6JRL9asxcFYzy9pg20LcKSmhbnXDLLOmimYm4+0bFYqKxfcs0PdcQIjmY6j86M1
rt+CFKkD50pcLIepDOoWFKRaH5a89aVb7MiEPcrks8PgdyBotpYfZQvCsR5jBjsBy8aQrUVdhfUU
b61SgmGkjOyJRxwfVUvchjnWyHrbe1YtXZujCoiZ34/iUNvb3hHvmYGlNKhrZFm7hsvd0dqbGDK5
+77o1p3LQedurXHZl1MtF7qgu9G2ltaMoWFBHfDQT27l10m+UmPhgxKTJfws2mx5y1I96Yo8eCZW
XEds2ziPegw9dkhgd+Av6+Bi9Yw/mdibzjvw7ECZJ1KxHvDphQ7PtnjzsulQNucFYLGi07CYFfEB
IvOp9AB4dwDTjUlg1YUTtFqxEvGc+Nxstgm4ekbTjgjfq0GtkIH4DhnXinvrgeRB27l+kySrQqOb
Yqp2JbeDyaMQ2JoXdtKvcO9CNVurGIyMZIry2gzt0TtIB39730CLYZwfk/6BdljqxM6qst/qwlgo
4iK5aAI+iKDvMFvlzp1dVWt7wvfCPFWbp9eyxh51DG5ZD/z1AwlHo3BYO+HnVM+abazaVC4M0S1I
AoqUsWQQwzl05XvVWo9pbNxDFGJR2WDcd4fmWVCoeCbtl0eLA8QGn2hmsFaV/jgfDLcK8qYKK7C2
xR8jwBC0C3uQ78FX4U3pgYkZcGqUqwyyYjVZxXSAMlIGAbC0YAJ/PJagMZUCPCPVw8TTnYKFtNW4
T42TIvvScX1dK3YTAbqsk6yWdVjnyKvSXe2+dW6JGWqN9tPWmZNgMspQ2QdS7ohW4eAM9KwbOd0Z
gxWAMAZbso+iTRk3pA/RzQ1ut18lwDtnb3UHtHv5M07PcXKa3C2JFQOPD55lYJVUQZzrjGKsqNJ9
BUFcg8Bs8KkG2JoLegChPcp5ldsHSPSm+RAOpYom+TiqgY1CX1n6qaETSNNBEYi18rajQSUS385e
67mAZpMRWnbU9A+mOGW4R2X5DJgmdNju1MhZjRtrpEnQKodBt/WgnHYDgYutqgQbCKIdOQpLZ3Nn
+u58BIA16IUeWvq47gbpxzngRlMStr3ptzRmfHgiLpa0rHxZ26csXqpOBlYJKlt3iBKHBBJ8LPlg
sQr8lRxdtG56pUCDOaBfjtFfgFF6+v3gnWL5bMf3JX6EAeCvGpemeyKI8Hw8JSnce3o3yPumfq5j
9CQ5xH0F6I5J5ZewF6ergtRxGEebSZQmGEzwfb+TWQY0+5STZKP+Ki1UDriWtWqYPrxo/UrOhzZx
A2vu/EHe0fTJ6jD0jZ+5jdbf9A66BgS6hInC8QtrrTdOaHYfRD3QrEUja+GIk0uPhAq/aaUva2SX
C9HXflFnd9CwW7oqxt+rL5L5fKDBsqYKPO8R9Rgjw73rbs/3oYbGqClAhqlYAXxlqTQo+qInvYwn
QCwQpEydyXzT4N9r7YroEfd6ljqYTrmHVgfduFuzSXNZPEONxN0LYz+6YKDXHudxM0O3VFffyp3D
YX5vy5p1LV1MOhTVMzdIZwuB7tUk7xA19t2MIHinDOJmfmFDBt1IQ6V/dvI7tqE90Bi+cAmr5895
yAOuA/SWYumxkqxCNNO9Ryis+1UPxHG9crUPOd5zm7I43ivRMwD1mIPg22sg/8UKsSbWrXN0CoH/
BWnfydg0uftcWLiS43fVW6zVVRTTE8HXTfFM7UuvvwjrsxQGWMw2MRgALNzhYZRLLoogn7OgG8p9
Z41+U79zqnzIrYSk/JTJg2082P3Bmt9mBdLAEwVeFsYL4XJnUYwbz/1BCsQaBBVNemvpxEz0YNIX
MvASIM3qTyCZ2aRzBpQ61APf3b5nXqbfj+VrOuDt8kWv5YHpllFfilUCbOBsan4Kd9SBYs6VI/KC
gQYcaccwfqQWcgliL2sSDZbtFzC2OsmYDtQrXWnq2bOOGaRncVwsd7lEgtFOTM7JiuepL4V6spqz
Ci0Oa1tfELBnCh0va1tIe2NOiqkaGy/x5GvTi0wPotnZo2IZ6YK2P83d0YqPtoUrpa3HLmWtuK+y
Y0qOfFw0ySMpHq3hzcG1lpGb7nm+0bwnb76vhfSz6jTCwsr2Xe/uukxCwQaOAMQlMRbbNS3i5N0b
PpP5vetLlmlHq92YpnN2qWW+l8WhkZ1vkzuDPhV2Bo7y5Thvde8k5b1pPybTU28DSImLzItvy5as
cJe2HebTi+5tp/iIho8vUuwjzCchIQo2kN1kb3RtAlPsGn8kJVti78d41wjgrIC5zJDFefVLrp2D
MvfFRIM2cwInTyJqLlNuLarzP5ZaiCwq7D36bmODLyM585wsGJo6sLwxTKBM4ZhjADXPcK6on1uN
b0HsUcQGmFvgyZuEDdJaZB0QGXEXJBQUPO2mlMjuhs4MNG5+pgKOuYOSFIHwEhDuYsCGlHdMof4I
eBOj6mDWBoubh9KIyrxgLpxi0n0VaenzARs9Sb+u+V2iYDNk00gkIY0dpOUJHv7HIWjWZqAt7KcQ
HWkfDIoCWrMSBNBwFqP1QrScDXzpuQ+VdrA1zlL3WBecObilbvxlEBI0DshXKFJ0DXwIcRORxF5a
Rf84enOkwAbJMj5n4QiPNIKnVYiHhq75NKM92siGkZx+tnbOLPM1I6seESBr1rNV+6Nuhci6g3za
lAl/0OCu+uKtJCerxr1LpoVe8GDOYc1GEgCt7BfaCuuwCBExfsJHjk2xTN3P7XcNXR7vUICroLcs
v0Qu2A2Wn/bJqk8H1sM39jU/8pQvjPZ+og+qQLaoEX9y8O2QKEEWzx9sCTHQ4xBT0PssXYOzAmLG
OrqKIyIG0PvMLO4onJETe8fYk8uKp8gNdfpUGq/DtNfo05C/T/Y2nZ4FVo6LNhRu7pMUIJlsDnvY
QN4SX9p70j0WHoanApfJ/HSgXNpI36JfZNyreJHDsVReEiiu2CCsg12/N+Vb74JaIc5Z1vUQ8Esj
ksHnCbj+3O+Mt7x24DG7yPW2iVmvHfFCcqyXt0dlv1LtmXi7ytu68c5wdnWPsFI/5SgXqEAQQsLA
XY+ZKTQc27ek5qwaMr/JTpn5VRQIa3F6AnAM6QBxwkSZawdU6QAuRrURR9TYt1p7RKbDxyqyUoFI
3oex/kpnJ0gFcljtkTvPhX1KRBmO85OakpUEzUUHEkh6vqOWgTyXQvJ1Mxi4m9AMoe3TOKXMmB5A
ahcU3QNBIFTJ2zQ9ZjZhZgJmOK/fdkUC0efjZBaIRSk0LqAvMiA5cmGV5j9C1MfRXVfNkiRfSgEd
gudGKhY6Q4IuNK/DEYKrhjpypPKxan0Du6Ie/PGg3oh4w0MuKODZs/NKsjvH/tStZ9kdlXay5EuJ
e0bVXWZ/unVyjxyGyQE9OFr6uXywwXaTN5GedcjbAYHzVETmPIhLxaQNS7SghVKA14lWrKh7uEwO
Bo0fAgecIEcdX9rxM1Yl3jBnnH8bVESu+aXHGUqcMVLc8JtBhJX2peGSz9iHtUdkhYMKWpTE6Oew
tD6re72XpeerGYVTjViPD0YwF5qNoEU2KGCS+uQGSQwnpb1lSYGZzeDTKsTkHcZiMmVWvsmPg4mU
1UMyYnwU0wPp8gVAFUxTnxVZVUD26VMXprLwJ+uLFq8AUDHpqdfKQNNMPRmcP5S6fOztGkHRYBzZ
uOXlB2vcowLDbXpu6pc+fm1HfTlkL/b8zQETdfMPbhyyofK9dvA9fKK6QaYiGekw0gVtRMT78ljY
cTAp454m9IDB4WaYs2UrHvq6ZPz8cLBmM3mRnK7msgiTpPZru19xNJ6RyhOmN+1ybF5AlBAa4pU6
KDHLNRJcfTomoEVq+qRkxN05FdmPqf0mG5RDFtysDSDauNItO+xQvUoyb+o2AccOagoItHUo+JxG
BZnaQtgOdOXfE5SE0+rBc9NFqgAPRL1g9LkvMCyfh42JdeXG0LZ2DHJxLwPdlgktaKY15Ylm+J5V
wjTvpxgfBAg7E9xV04tAbRzYNA8KoLwrYBDmSmepFYdoyG4cflePhLlmvp3k4AuKkFTO0HTW8Fbr
e60sMJgu/AaLCGMGR5vkQSrvaasiD06EO+iKGOC9cfKI5tMDBMFQ0czouCCDrjgz4Kw6OK0ROJrW
fEudNKK6tSdz6Q8NRIysMbCG8mBX1qrIuoPR4kXw+eg2gIkDkTlNG50kfl5vDIgYetwHIWxg2x9V
Qn1Lxw+fVp4U20wM0HZ28TxzZBY1tOzwznTU+KqJF/r45YkY/RPKBGJqXf94+C8CMrsyg7gzSpG2
2xIPmkoJlLRnkATPmIZi5pDi//7gjmJZoJgm8+RDypwRXkOOoWgtVjtJy0iKOmUc3NR3jQF7yEhe
87UExCPn963p3HfNF83vZ3Qa+jF0UoC1nRkp1qc0XxJUdUNx4mCaQvhIR9aoMajJyCi1X22sxmsW
eIOxfcs8UH9HkwUCHdOt23CUVha6YLWGtDy4cUqjgXuj3nfriBY5tKHvXFdGQPlU4D2elkoXB6OJ
s8c4KZPPlqsyDq20RUWo6XwJZ/LZYDMe1j7tsrmQ6K3KDthr0HGfc4jacR02u03HxlZCYBBFfIIr
0bvlvYepn7Kb18wav3tLCwtw7MHPmuOh1sQPnZITKfVnHQ1jw1ZbzOof9L5b08SKpEEDPbaDWC/3
sAVoIPDiEwJFa9BgohLIR6RRwqm+7FIOYTGNQwC102pdKHXIR3cKxFCSKMWyiKkbqH5RRcLO96SF
/rfhQA6xn+CRuqyiK4gs1UvNS0Pa8jCRECofCv2gG/USot6J38v+was/DFBCF1B4zsChz+LCKkOj
yH5K4Zm+0iu4vqwrmFWK50414Apsq/uZo0djlUAaGeVdW9V3s1vd5bwvFq3TQi28qO6MEe9yIqIG
yZX46CWkJCfd9bGOuk1LAkkyzYyD2It3dGrQfgMzDwe1GzItmmsnJeBUEr4B+wzU6/tH7hFEnXnp
Vf2LHJA5lYp/O5r53Jeg6+qrKIfAYOtVi1hPkSO78lDVxoojTcsldoPSpt6pii71dCdQMxgiZwLY
nxLp2GAvZZz7mfnMB/QG5YPmvhm43hr8JDcj3ZM728L1No8xGUMDRX+mFi157w0bMd5ElegyV6Bn
ab51Cv2jOYdCO2IKyvSq9FCIPI3DneDgVY9/TBhAA39XIZa6pbGdvGZpTDpm8DJUXEMjChdu1hYF
2iteIhhN4MzR0pq9h9aifovWa53tJ/MLhAMVRNgVWRYD2rHWD9T5ELPWkzOhg/BGUAWO0IEYDDQP
emYZFN1itQQKNGdTNka6LHZpcRLkTB2QAKFZhgIODAgdpgw4Muve6PU7c053ug7O0v44aCfXyrYU
LPxMzK/Uimz73TJcPzlXSvGrgcW+omVe9+jqUJVEwxt3zTeB6XPb4mTkLcoegsdO8OueJHwdf8oH
DPyGdOUiIIs2ZvGUBzl/rZv7xlNLpRaaIdZQmj8UIwU71FvRfzc9jfJZY1xt0U+jXrqYsi4SSo+8
XPqVBnun+LBxHpkDxO5d+FZaP814NZb9bRokaCVqck/BD/aRnWe4gnI7YG0vJocKfM9ah3TyFUmz
T3sU8byBdA/+9BQjCcCan5nOB9Fiuxh/cZE5bAD7YF+32zoH6aEZ3yeIfw56Kw4kMgbZjAAy1p2f
puojsyAmbhbFCl0Tap0qqN4DKtehKJtDLQYcPknRsqZo51thwTlinMZazUOb7ZBnz3xs/Qkj87Z7
a7gZxlO/E1bxZPHcb6HsKRJ0i4AxLJM+0DT+Mwv7xRE6driqKHXIg+xLf2qGCNx7SJZaNzLa/t4Z
wBzugk1pGgKjA8I+PbNs2ysXoa5MsiUd78RgLCRq5boeFqR8bbzWxLeXq8mYF0OKzvmZEMLbNbp9
biej9atWjdSi1phCgP0P3ORBZTthDY9pobOXg/BZOXqINddDrOU76B/4Rj9u2uRE3fvJeByLLCpS
pNXZ+HXudfbAt9ajtRvAxKcTy4/RwzT0eht7I6yArFQ3+bVrBc3grjFP+tR1RGzZMiUsv21fNZ7B
xtogMVHH98XeMRJmwhVMAkMR1DFlUUdt0iFTg62DA7VD61SBMl6i26MIuB3yeQFdpaOZAJAYfwC9
8zQm9rZN471WvcLNLEwFBSSabyFhCRN6S3F+2f407c4iDkKTszRSZ5P0yXrumm3e6uxc68+qW3pa
tu2gjm2eN357GF3iDq+Fhsjn6Zus5ZHjdgiFRfIJ9RVkbwdLLz8M04IuLXg3mp48JGbh9znfdFO2
ttxsI2q6tpW3iTM0FU0eTjk/6pBlcay48MdEWxmIljmaFpNpftfFO83fZe+tHPT2qIUW2rmzlLwl
Xh24+SI2M/S1XGC8RvrROmrpKdA1WhTWFa+kpA4KCHMJ9+0bpQzLlt4pmR+bc+7RgA5EQDpD1LjP
Kz5XTAeUGO0wv0cc6MhxykEzA90dPCQuy2JEM7HpTw4CiUYeLe05VR1Y+15mjQY5Yk6i6+sSGVeb
f/EaLcQsjM0arhL9jPpRp3jvQ+Gj2Yqyx/E90/CnGN0bDuLt8Ys0nHkVHrvOIyTYfpVNCw20XrN3
pK703QrfXTzaeLs5mt5uH7beW1yrlYmiDawrWLiv2IjWQEIrX8xVmORPtf5B68RvEfuxDySxrzJ2
vtt4AR2TcBCgkAYD4IAJ16R1bHDHNbBlrKg2ztiBws9GonSH3XrDclg9vHJqsxrTr15PghrOoGmg
EaTy9ex1fqmLpTNDghATuTyjfqId64T4DgVBp9gMCF9uqYext55TdKBwqx3v0erRjd0I0uNvmsGr
d9+gXhhgdVa/HgD5PGeyGd2UFIw/6uQONpLJjyZVkE//nsSHNnpB76wKJVnrcjYYb21ihqTN2AgN
xHxez+6DSO9c8uzG0C4l6NXzY8mTVdZ8ilpEjbXmYEag81tpwGdmbVB36JsaGW7tuwS8rBBLYsDL
AGQLYIULoAcqbPRtvRSSPOmBE+InQoUgARTuQQ6HBuuZMh4Yt0uWVIux3tvxdja/jfG+B1mRSBV0
oBclj5ldwBChUovcUWsfavhaPV4QHYMjutOGg+GhnZpb8HcDI84XRUjLxVuOydv47TlgzLX2sz1F
51/kQr6bP3FN+R2RqCPu9Prg2Z+p6+6yXqyd7kUJpBfzXZO9plnscwPcLOrOBuigb3dV/ICtKpSx
BTOyd2LGa09/ou77f5B2XsuRI0nWfpW1vscstFjb2YsEEplMiqIsdQMrFlnQWuPp/w818+8kkWmJ
6d6+mWmrajojEOHh4pzjbTg41kTgSlvD4lFR9GSvmJKd5uNdTx6tZW+CWl9FCo0h09gWxY+0CtzK
U4gLGU83SBvFqzaBf5tXyl6v+g1UtY1Yfq1N860m84rLr3qVbdoquLcoEnjqYMdkkxEiwJnvSBS+
0s7YE/BkAjgJIus6RcKiV1zVfM9Ewgsg2mbUkpJNnzpRRCH6rlfNLR1MJ2ypC40l47RLx2s8nvSH
QLttwTpo2rsfE6KIypbhPAzP7K616j72x22iXBc655lIIBXe5OLbNJgbWXsd5WthFEiatZe2Ed77
4EaaELaRO65n66hCvinlbxmAkaz+mpjKZpgCYs0Q3a94gzoX9VzzIaEM60neoyjUDPoYNzRvuIRf
WtpBfoPCPul7mTMQwyDLN7s9kQ19zjnH+pTT6JNEdsb6FRb1Vm9+ltI3K5QdK88p1Pv2WH2VRpom
no7K71PNDCwp/Vnqb770K6CGkCjxRgnaLWPB2+G21N4KUrqomey2Y6BhCWt9vK46un5M1DaFcCtM
sDetB6G60aziOqB5r8lf4751g+ql6NFPQ9BJCfZF96NK7q25EBr1dhHyS0oSKZ5ApbmlZlYcxNgA
OfDld1Noro4EDwYgLWUK9lZ1q6v9RhnLTRpNW7km9yzqg+h1dkBXKKrMvSj6rsXiJg6SkgauZAqO
2jH/piscWDqbCScZk5UwgG/TEol5hC1K6BG+eltTSz/HVmL7oWh7FEJiP9348bOBd1F9j0qDsW1l
iioyZWGfY1JblPvem+GrxhZAirGL6DaMC8osD4osOQHpopTSs+kqd5CFQxT+om1va6lw8NJiLzYW
rhP/oBaU0upPRSveiJ3mNCZ0z3iye4WyS6HSY0quIrp4DONLKJTiHKzRpzvFsCLxfgj3gywTydBr
LsttEeT7pjEPvlS6pdZsdVNxrIQxP5HuAJGyrexXTNUu1dDPinTeFFpbtPQTw9h6tL+0QHrQfd3p
QrxXB0kQxT0hLLaZlG61dnQrStc9qw77nVaEdhZ89eiV5CIU9ulFJWkWjW9iQFuIfKWXXnsWLxvV
FcM5iD67z0lHnQm0R4cie0vKMDcqE75PQjTiR90+Uhon8L5P1PGUQrRHCmVFkLpjWTkpMDVf/V6V
0yag0z52r3lErpbSrdHxmBwIz6IKPSW2NDeeynKv5/KbHPJSNdohEH76wrQRFZxDkdlp8muIH4s6
3JnG01iU9mANc2mGAu73SQfS5XPPuJYp1WS/Ivgii2uI3vTo2YgBBwjzhWHaW7YvZldDZa5gslwe
+duRMFxqoJwNxfdI+2IqvyL5ekwZxcaRrLiXHY2SqBfsPmT4aHEnee0u42iVPWl9Wdx1AD3amv4K
NU4pbmwlfBO7skCt/pvZ1k5PPmEQoEsZ9eJS2lQ1M++zK0O8UeNkn4bv3iw23+Omia0NBQWi5L2Y
U6DafCzyuVZnbtVR38Kp+tI09Ko1KCBGQVu2cbxapsV145kVwSSimPMQbd/6qknlNh4gsakoV0/v
RHGbmCdUH7/F4c9ae2LKCjVV4V6y0rkMh9/Sr5skv9Z1xdFS1RbCkFIKtf1YuVemcZcVk5PIoyOO
GfWh73OT1VN/qRKdQu+bmAHarr9XsrDj5ZUFFl6Wm4nrOU7pbmKjJj93ZQNs0HMQDNtOyTYGNU3J
5zzPCU1WkkxT65FwpNy+oED+ryOtsJRNnAHmTz9JQbRtYsuO6Cd50nstIK8xKogERltpanlANbtr
niLKzRVdOYIzrQK50D/KXeC04wiig/KwHj4kTeZaNA2zjjEKlONk/WcO9trXfwLwtBuZiEB4V3ic
jauup1HsAZed9hExdz+Xi2XPFsNiU6cU28wXqxgorAi2RHbTV6Ft8biJ0id6wolY/27KeNqXvt+V
wEEMwnwpeClq8SHtZTcTdmmZXhU1ymjdc6q/pNZtrrzU0UNgPBpsq2cZbqfv9fhdTiUgBD+ZcN9S
t0lobgH3tnsPmKSp21TOtmnW2Gax15RhP+pkDxNPtr7LvO+R0WxFD+mu/JWGBgGCYL7LBc0InwC1
5ocV6qNnNORzu3ZCOJdiR2G4g+q7PCZCVe0ymo5Rz9yR8Fm1XqNMtluzt2UETpi+ZrfEd5a+68uv
kdTttOB7TLWxpF0T6LxJ5mZKyHQ03qDMVmqF/2u5Sndb+RFB+K2Z5J+Utt22VeeW+r4pkcvjXpgJ
fisT9rAV90BAvsXDi2Q9CimuncK0hSgZVUUjBev0FT0oetW3ZvemeV+q0haD0pX6dK/3L7p2lXvF
nYUjRBLY0SRk6MSXaqQk5SVOSdVJyGMn9Tt+QA/2gF56LDq58s0zQjsfNCdBv0X2U1dpK9dIvjQK
MXSQOIZmbYDI2elIa9T/nnrxjUjdzUhr4kFmBhk40bHdMA1rF3LDIjrekkhNk1A95X3wq2vD0AEs
UhZWaTi10ban+ldaRPJtdEBXyjbq7Fqp8aKINW/Gwt974h2VajsceMHwlaqodLTj6Cf2006loiim
pRsbInU60S2ECYHH7rPUk2pPxXPm5y9TAdbCJ3rO/UczG/ZpVm8Vo7FjppmmlbbvoVg1AGCm0HA8
6bZukbVXxM1ovElWfU3PZY/EKt6ve1XVL4bePRU0E8eIPGNIf4blYLehuAVIdq2G7VUpMXSnV+8H
7X6ijxi2xA/Jp6lStlW6rxRq9+GctTI3aaIVI1BNyQ++OrqFKNsN/YGU8n2HyFMa5I9xJzh+9M2j
Tqi1E00t2rPvhmJuBBWBQcnYJxrCWtlwlVi/xhF8Fb6bRkQWE3Q06a6KDkMRO2HW7ixFtKMYqb48
uskUYdPHxFVxR1UbyFusOF7w1IK102UG19KHLQkSPNV7iJpuq5bac6hYxBrh1qpQ8JlDRAL3aZwr
YW90rIEjtpuKon3RMPNdDx1dvlX7+wCgABMNN+2g7uoA6EkUS+WmrxJyYuVKLOkZ0K9RQRj0wTP5
BJ2N72kDkDW5DxRhx8xTIHuUVig025Y17HpcTusjPq4/Iw+9jT3BTurgVoIZk1JwqCfpZ6EqlNho
NkjCdtK1T15yK8XDtTAfhhA3j3fSjYidqGgj5+SzKR1IKSOOkAtnULnUWZzfSPlLFSWO6ANcyupP
mTF+McLyveTVJwGYNhOqXGGkuyld1whkl1cz8FfdCql+44sDhTiIZYN3U4fBXs3Aw0jRXopwaKMM
DJniwkTLq6YYmJsMeFdHcAK1reuUTPL7uq6BU4H7MNVNluDshc+53ICCY6+5XV3dPk6ovkpUwiSd
yCkhUPPUbdoljwr9tqE0wclIdEyIU3RtD/WFbnvDYWJefWxIV3k/uWmgv6nTcENXhhPzI221TZHL
jk9Ht4KLo9M6Csd9BNjFD0wwP+m1LMQUjKSnujIeldiwTV1CBd/YqUmwn+rykzJPQqeJHsSo7XE5
EQPeeAmBeD8QodCjM8vWidLstRzGneyJm7rXr7rOuBa6AhwLIx3bnjqWeOgTCg2Tcmj7+jrUAbtZ
1T5KBFBe3QPavzFtzeJJZH+GNLT1bPxFoziZIW4co2Bb1/e+QvQqVE5U5MA631Keia6y9tr4Vc+L
7wkCkmTFwPhCu6byxRBu+sIERBqw1sa6SbwSqf7CljXpTu1H5TAZ5U2pI6RCcSEH8JK0ja02twO9
XaOAeUFjiq/sWLS2Qp+4cEyk59KcdhHxQ9FD1wqAwTXDQSobJ8JGbPzCs2zhhPO6RZ6j9OY3ba46
hY5WX0+UBcvhoSGR6o34yR+e1QnpPA2UQsZOWiohmiSK7mTy2vpsYUXwrNF3ywg/LbG/Cgp+9iR9
0nQP5TjlNmoMctI3RajJONAMoTvYk7bEIO5q+j8dXd4gMm0ZZ8uI0Y2oCc4k9i6q/8/aDCES2xs1
j58ztbF9ajECbR26DXatVM+RalWbxGd7FePX6Ek0viTHUOMfxZzrVaX3FoE+8n1CnEpwDLF0dGrB
6XglK8UPkfdUL69oX1CbbCYnQMQq6p/SftgZ3OAqMLd5DGqiyoT3ZuoOWpBku4yp1OD80j0Ys2FX
Vd6tHCid3ejma8vit13YRo5HOLEfUl3cFBoVw74fA6AVLZOTgod0qK/1IdavpFQ+TLyAztCFCX0C
/1ktp8daG/vPQ1jnu1IY38I8I8kN2jdFEu+yjpCzTBLJlZuxOfSWRIuwERmPHBFRh0KP1JsYPDZF
5WYTpQG/pYPTqjcAXR7MSL7q0+qZjOXWm7sJZYc4Y6MW3X5QpttC1Sno19zEpncaY+TPvQqWo6Ir
NoPWeHV8gz6X0F4JUvdGmFhu2pSwTKZiZ0e+FtliIt0omXHwB7m8lWqRcmwhI73vK1p/XYcAMS8D
5qWzcgBHcPkFOSypNXCk8zChFC8NEqqfkL8pKeEGew1gKYVcS48OsrlGDD9rV1dNTdOQs6X3+pFj
kVr+NKJDN3MsvJ3wSerAQSG4m8DPRFBw03LCNoicz2q/jR1sEaxY47uenfFpHv0KCxJZKdapr8Qd
3o4UhtmaKi8pzz3oqtgmImv2hE43s6YKsfk2IUGyxy/BS1htyAOu/5Jc2dEvs6AoiZM4aNZMm5th
BX58J1hf8t5d+dhnuRFHRhYEpa7P4zDvaJtD36EJfGjR9pT2BmPgwXzR1SCycsorUCloHRZbHvnL
9s9S6nRTtpCB03R9OWlialMpFpDO343elzgDVROPK0Sv88f5yMTiOGcZY59bS4Ls7017NW4Im7RH
oyHJs+iBAX1u1PxdqouHnHL65dWdJ0cd2V4caSnr82Cy0Doofw9Xooj3QOH0UG0opMDyX5PWmz/W
Cb3myNzi+Gq5VBadyW5q5LCp9TlN703pSc++dTM4h1jo8vLOn51/fbzFAR0abWo6Jnky5dz1Ou8N
he69IjMvpDEfk9B6umzt7FExJEMGB2Fp4lI9NRDTpDDoX+9UMAmEbln287KB8yflyMKCnSTWwILB
AP1DmUK6CZkEPrq626zq2q4tZUFICqNmDPRYCXcB/ZGwEahA7lbWMv+Ik6NwtJbFqVflRsvkkN0S
APpMauaOan1Iu9iV5OrLoJRglH3jZrDKm0hRn8Kx/ZZW4WeBstvKL3KWAXn0iyyugNfHmdhAtYQw
IT1XdXUbaOqtXHrvMfiFkmwtKWO3AQjSm92L4OtrDm4+85c2YnEnpjzsKj1HWKBhPFV+B3Yb3Xom
f+2pG7iiM8vYJTvt6vKqZzrgJaOLmwF2hZKCKsIu3Xm7guni0k521f2qqsDZJ/NocxfeO0zjQksG
CLTZjeKCJL8ybsurCt8S3F5e0PyVThaEppmiqQRENDj58yPqM0vxBj2POE7iu1q/+QaTVfwVRSDp
rD85MrL4VCR3A5SFmQSfKg8Gzfg4aX8YavY6KO3t1A7GRuyi2w5gdyDR3SPE+wR9j9q+QTWvB/Lc
gev1tJvYo193ef3ndbSOfrfFF5VSqzdrcBA7mFZbqqVXReDMukVQ6TI7vlJd2sNUTW2gggQH4etl
82vbv/jOlYesVaJPs8P4MZY0t8WZuCPZl62cl4axLJnHWBQla6k07MdDFA8CGsrq93Gn76iz1o+0
lXcdQxBbN9S2+fOsn5J+uWz3tyDE8nRZ0AE0STao7mgLf1gkeldIBh9e24R3tFHN4q5vH3tlVz7k
u1lu0tykb57kUDa+HXbB3eiQaTMfGzTitn7SDtNBdBtAgVuZqYSZLa4ITZ89mMe/38KZejANeiNT
mHnJmCb1HRQL7Bpki3aM/XlQHuqbYA+cXn8Ntqvs1XM3/Nj04uJpEpVeq8Z9MfAD3Q6HEMIB6/hL
uCEXgXLh8n1QgTG+j/fC1rKN3fRZZnR64FC3B791aEL73/A7516X499qcVNTepwDdKBg1x/AI6Dz
DUpGemy2wT46BC8jk3ovn5BzDyYlLAnUha4asrW4fSJJg1K0BDZFBD5YfETFceWCn7WgiqqqW6Yu
A9ZbOLhgUIqmGpCab9mx9qcsTO7lNcx7cnLIjyzIHy0YZR3JfcEhGqcfWogI5FjuG1gkUB//sZb/
/Dn8l/+e3//jh9b/89/8+8+8GKvQD5rFv/7Pp+I9e2qq9/fm9kfx3/N/+r9/9eN/+D+34c8qr/Nf
zfJvffiP+Pn/tO/8aH58+Jdt1oTN+NC+V+Pje90mzW8D/Kbz3/x3//A/3n//lOexeP/7Hz/zNmvm
n+aThv/xzz+6evv7Hxqb+p/HP/6ff3b3I+U/s9vXH8u//f6jbv7+B1Mo/yYpOBiLrrskWorBPerf
f/+Rqf7N0iQ+vKYoPHDSrBeV5VUT/P0PWfmbbOi6aqlzzGkw2/aP/6jzdv4jyfqbKeuqbCE9I+q8
in/8/1/rw/f51/f6j6xNAWFkTc0yFkdDRQLDMg3q6Ng4DW37YejLjjQBBrxpxxPFYbGAxbziZpcH
cGllcQBNMZesII5idxAOk+L4uwkehD89Hm35P9d2vJYTmarfZixDASTLkk5CBWR6Rd5wgjoZACTy
shAi6FjLz5M9fK4//c7b12UoltcXo9gyxVlOXDx9QXzANbEW1rFbBcZ9kEn7AJr15YUtk6ulicUj
ILdSGIUh8GcFdFABsSYS0EyD5lRU/TYVn1T94bLBtTXNp+Yo5pL7MIMmMBsMVArYwO/blYjrt471
sU9armk+MkcmDFkPjFrDBJXD+JFBVi/eQQkc/xqK+51/4z31zRZqZnqT7bVDgvSvepdpa1HHmdP/
4dstnPsoVoKa9Xy7cmvu6A3Y2jWj3+MDMHh7Hkom9Ntgu/ainLzpv5cuc++52kzFmG/98dLzpm1L
v8RqD5plUydO1W2QT7fznSdcgenvnfaK3tW+fwvd8s/fRENEWsNUVBqZ4nIcR+d5qgjemxWL6U0R
drDvoQnn+RaxievLh+js5mqAxQ0oAafvGhDBrPbqNgZ/ugfrmls/onzlxp/xK4j6/cvEwq+wh0Eg
Zw1+RUQvF95tKvyK4vTGtL5dXsvZG3hkaBEmWl1uVKPCJ0tb/XtVpU5bSvvJDO1KgMEkKOVeoR59
2ebZS3hkc3Hrh8C3wG+wuHiU7ay/TzT5/2hhcRC1iJKuRDLsjnWzKcPvSbj/vy1hcck9rxqtTGcJ
3fBF6O9KxOcuGzh/l3RZNyzJ5IVdqvyGuWRAtuA8D65+aO/aaTveMc3LBi9wa4AY21CxvdPoRsML
/Cvn+8j0IjPSKKtPyoTpqmy8LRPEHWgk30fUejYrizx7k2jTSZqkEz+clKcZTy6o1YgujtA5cSzY
+fTcyQytsCgYTT/l5E1RAEqAIGOZag+hDyS8UBIbZ9Nu5XdZFlV+O6+j32XxSc00HcYEsrkrodVw
4C3fCnC2HdGFK/ZpLQdZW/jCPxtRV0D1xphaV7Y1sxMBaBWmuXKK1swsvmRnDJZQ1OxvA9DNBNhU
pTTBacxd3rtzF5ommmqoJDCStMxxxyivC2nsuW59fR91/lZX0xWHeM5PHZtYfB2ZgWuGVmAigLup
gs1Iu+tyxqV6AJkorQ95vHLFz+3dscXFJ2q6MNCHhk9kGa8zEEqtHkJxZVXzz1jGCpIySykjgaXI
v5P4o1ihLzUZXDTfR+y6AZJmeJUEKug0SAVyET2DHQ5WPtW5h+XY4sL3JhTo/SrHYiyIG827DiLM
hXdZcv8XjsTRyubdPVqZnzdeqvjYSUxaHXq0R3XmLxzu46UsjsSUm4apx3wgL6LXCmPFr781nO/L
Czl7DI4WsjgGftC2Jjjt2I0isPslehnltwlq9GUr0hnvY4LR08iTDRVd7cV+yZ5kxa2cJW5iVHtC
1L1YUkhN83uteAqbkLk3YFlMARiG+pB74Z8sRWKTMH+O2VBjkzRtcSq6WC71pExS14/DALwRZKW0
7LuHRtQpCl5e6umGzrYIDi2qD4idL2Tf8BSFVnkFtkDGS0wfUNTnIl6bt37qkrCiwF7UDMA96rK6
kVVFaAoojLihAA5OgrM8hcP4V5ZCtEvESX3v9PrmsY7cU526YGqcjkEjyWtpxrvL+3Xq+VRRM1WN
n0/uoCwDAYgnYmAGQTZzzuDNmQlwqmZrmUjPQEe2Ov27qRrvl22e+0ZMhMUnGZYhqku/5DVmHxVa
mLmF1BIZShsBLr8Zby9bOfVFKnNnyVM0g02UlgKAZT5miirGGeon2jelF19gJbxokfRUVGvlxnPH
4cjUUvlPqMbQCzWEDH0t/5zk2U1h+YfLqznRiuQcqLx9qiYzylGn2PvR5bUV0B5V88DVfda+AtCA
0+2kL6ZTOyqzpDyE8YGKQBD4ctnumW+F2fkfi0ovRY+PZrMha01DiAtXgs+aRsgNJLGjhP7KWT99
qlRQUDJtQp3pZoqx8INTP99Ztc9cuQ0ec7AdBkVlDcjWUHz29B9/ek0fjC3iFs+P66pED8dF10y4
zYj83EQOPHcMGE/0V0yZFuGDLuGYlI/b1zZDosFHY7Co8aqPwOuu5G7lZJz5QqzmXyYW3hWdtyKf
IkxEobBV4vYh1ZRrsDDu5ZWc9Frnl+PYzvx7HL25ZdtUCaiczNVFOGN+Wn+HaLUT0H6zJz26akLl
sZEFKNuSa/Xt1xXrpy/YR+uL55jYrA1imuSuJ/sODG4eynCbjz/y8E5McldsvukU1+sqgrH3ftn2
mdv9YeGLs9kXfcJrxdnUpre4g7Astit7e8ZVab9zfRopqqmai7tdD9pQAa/h9Osd4gKhU0iv7TS4
clQ6l9dy9p7NVYV/WpI/fsQ2C/18UrGUJ94tI+9c8FjvvobuRq/fZnq7kuudeV00XkfLQtrfYpLH
YutaWYKd3dPL9gJoHDpINn+Krzwrv60taFS5ryGY6GUrzuTcB6Mma+o6zQdLWV66Su+ZlhVgNeu7
n0Hh3zDUZn95H899MU3km8hIERv68ouZYygHuocJNZXoCQA5GyV7gHRXGCuh7pnqrKqBsEK4gVmw
MsHGx09G8j5FhSLEbk0XE0xuPtmF6x9iGzJJ7Zb3UGNX4Q7njeqyLJq8OYxlWFz2Ad6bIWlcLO87
6HLzMFylh8jRnfgmfgbN2+z+jcFHsy/8mK6wUCI3CU9pqPoydLPSUPMLL89dNDh+QsVTXyjZMsAZ
Fe0mc6z3YreWwJ77inQWOJ+YVE6+ojHokaWg1+4Kco+oSuRd6TXkCkEcn5s6XomCzxgjCiHn02Wm
2pwsDyq0IbZ5mbt0PRAYCRgeopbfAnXaWnkXrZzPc+ECuBuUOxQyP8qWi4cnCmD/m4KSUwXbQPW+
mmcWg87eTAf1qnaiO4DnV/nKbT/zEhlEJibtmrncYS1sdhZkp2koCreWRac1+s2oArANVocjnNtJ
Eom5GGCp/LO4EfCMFd/3pvmgBPeKDIvLnoeg9t9UdSt+Cp9zp3wKHRVlxWjFs5yzPLeiwHqypchL
f7yLwG+7tivF3DVgMpc55HjgwCUcsz4rdpc9zJnNBLxA60vnYJrScjMl+MB6ZyiFm/Yw3YIQmVNh
1vtZeRDOmdEsSs34F1FEzOLjioRgEMreqPhmXb5TgmuqLZtZfe3PL+bYyuyxj2IHq+tb3RqDyq2a
5HU0iq2smTCFkpXA7sznwVv9azELr5UzCNKoSsxIjZ1rD0WPuGoLq6VZOQanm6YZJm+aac4ZNfzL
j8upkBoGA94zxl5Ggru6GdrXuh+2l/fs9BWbEb2iSdbMQ6MtjYxC1egDMGtXZoa0nr1U4Z9PMD9a
WAQDMgyQKFfGwhXi8IDWDNTb/jr11hr1p48Jx1cVLZnZwTi+0/E+YRrJEHQqt3DarWiL29kZmVfz
HJxpK23/jRGdJ08JFkmamXsPvpCJxYtTPY5aX5cpB2EevAM3WkQDepfeMpvVhgdgwTl21mqu0kms
Y3JZSaVJYchpcfAfD0VQBZrlSdgcDyjC2lAjqD4Mm+J1fBMTW7hFdA4kTkZx8R6i4FpV/UQWXp3N
0xEn09Bk8SQ/jGqhQJF2QGLydkYE17vApT32fXRSJ3TX0prfG/jhrV5YWxwdf+IaIsZEcu1aP5El
tBHitKkx/wDwY2f22iiukwu3MLf4nr4RZ1Ohhgxnxtd64y4GTZU3K8/X6Zu5sLLwUmFhyWmnyfO7
Yj5k9+F1/57b+r23H5j11d6jNRKulurPHhuJ26HBEtf538WTMnWEqhydnPAOkphJfx+KHp2Y5BpR
ww1Uui+GtrF+oT3veI+Ve9nHnNnX+Z2mA28YpnryyCRhkgiaFWXuYKLaNg6O0sVO4TV/9i0DeKHg
yriQhkEBY7HGPhc1UUq0xq0bCIjKGEJMYUKP3bSZefWnV2QSEQA5VmRDPol7qsEvk1GyKjfRmPAA
QXi0fs4MsctWzp1/bjq/NvUlQCjLEGQILIbDRUnj6n19KAOkD0QtpwliQO2tg/7G0v1XIxSgx+WF
tJk8UUYNuSEaysorw4QVefn3OXkrficG//vraDMm7eh9NQsC54CZ0xSrfSj9kqsjw/ZXTCgWABpz
jmMXQZcIcnwaqrBBFTi/MrP+quyMlQj5zGnkQdVF5j4SlCtLyGolN1XbJkrlaiIKVp7xmIf1F4pF
K5s1n7aF7/pgZo4ijjZrGOQqbEUZNJ6Xf0KG85MqZYdB8rYTiFQGiTxe3rg1c4vDb445ONwialzN
qpFaRD4SInbpxHV+GFvka0o//PIXLM6YO0ru6I4uk1OpzLIABafGhRW3bb3okJQIWaBFqnfoEGZ/
5avx0mroSNFbWMYpVshgibBQK1fQ5H01veWqt+mMNVLI2bNxZGXx4HQTOgIdNDfWUVLtqW8mgtQq
61bypvnbn5yNIzOLh6aP9TL18n5w++GT0MNqFKB5MgE6VvyV+3RaT+POavhewItk9aedim6qMzPT
Kze6Qu790Ox7V3Z9OzqUK2s6v3X/a8haOAcLEYiy0DSuFWxBeJ/oilLOFVdez/n+n+4cIBmKBjK4
vcUxL8R+0glmsVLkhyCsbkzmVohm9ymetamTcC70uJrSOpfP+llPTOZC6UAyyK6XqCAvFJOAq1C5
4g5tvi2lJke9kq8Y2r2jCeRKK+UYeT5oy3Ue21t4Dz3KW4Rx+GzzsPn2M8O37tSDvM2e9J3mIm/q
mM5wQEmQwZWP/afie+isBl/zB7v0Kyy2OkKBBX0v3jg6dRAx0T7+xK1AiRedaxi1kCDN/mbMu+3K
Vp97ZY6XvohwmS0pmGHJ0rMb82Bd57bHQKXWmWzfzt15avnaSs+d3GODyzcnNAu1T1joJH/W4zs9
Rq2lWHGWZ7ITuGygoVS6X1Tol/6rCrt+kGO40eZtc1PeZW7gxpHTMIRrdGDRvSQ26m2Xd/LMujBp
wmxG4YkZLYt1NTOgIS4xWQr3fjM6sYL6UriWpc7HYHFMjq0s733ih71Z9UXjyv2r1iHuCoN+VCfH
F99RFrcvL+mM4yTHYxYU9R+RiuhiSYWiBlU0+g1iiC9ydR9NklsbOmJ3fyEVwBAdPR3VvFPkUhRE
hWSi8sq85FtTEzZBS3kEzYzLyzmXTmEGeBTejJhVXFzzsksSZrkQ7rTddFeUwy5qTNHRaM8no2c3
ReswNmc/FNOr1KbWdlKtvZcPTyu/xRmn+uG3WNx031dNb8aSQ4TqP88COG7xFF+XL0xR0hxmL5NB
i7AYKu1uGBBK2KzNTD/nXYn4JDDOFmfVWhbws4npTIZJKDEPo1ftdqe9mlz66M63U3SaV6euzi5k
eWZ5CxF5BInMgNBFCmYFqZpJ1hwsMbFAQzqoCAxHFL8kUNTh7ppGu3JuzyV9rPBfFue7ehQNioIf
t5qMxYpcVpd23qGmUsDMy+gXKlXawTowGWqvrUXsp5AMWJjHdhcHrFO9UAccSb6+G7fua+LEu2or
7OQ/TzmjMoAQAZfFohZyWi6lO2gxiIlcRcgnoG7Dj1Hv4p2SyyGTxRi8kvmhBvojGR86mK8bLV0L
dc65OyJDdYbhkWoun+g2Vfp+igi4kc3c69SkBTV0Va1ci6jOObxjO4st1QdBNn0jnw8rIre2v4dU
ZrhQiO9D6i/h/fAjd4pdsltDJp++i4qkmmSBBD6aBD54cYT8BBXruunAz7fbEI3STpCeVzzB6R6y
dTJjL6E20A1a+tfB64vOyykTzFOQ6ztUNysUpoARJq/ckJlfL8pbxd+rj5cNn7ULvx8UmUIH77eD
OLoelV4zzGke61Lmn6cytpWcEQhreOQzb7CCh5mBDZS6oW8sCqqD3vqwybBC4VZ5komn4kOobph/
ZzGtsbHl/V8JLuCvKwbZO1G4edKP6RAjFbPRoPCSfMnxnb0h2FO+UpE+3b651Uo9QtUhfbLAj0dD
Dah86oXUuEVUM7BJ3NdxyChudeXon55AUDygeQEJ0S7gpHw0k7eVEkb52HKz0h9jXV8j+JaseMrT
F/6jjYVrDimroKnTtS5iHbPQIrpPzO8N7VIbHwvr/fKxW1vQvK9Hx04cPEEOWgSqrYBSX+kP37qq
TtYe+flYfXxtPi5p4TC8VqjDwg9LfHB030OabN0OMl5hA65Z2b1zC5qjCUtR+Mwnp42qeFWbWtm5
yH/aPVgaIXm9vGVnQpZ/BCz/NHES7xkJ8pkjJtSd4hr77AkEXLgD6+lSNy1cfcUznFsRNT06fbJk
ylT1Pn6iqrc6AKQIpUWN9aKb4404Ju7Kkk49+ly+oGyIUDu96GXhcAxEvWpllhTcqIc6c5R6izhw
uJf25r0XMDQI4p/do6X8ApD2fu2bnbu8FGVpvsAZAzy58EqMyK2LxmSFTEqxzRG90bDZI6C68uHO
bOQcCsgcDkOkprh4PuIqKkE6RT3K1Uq+0z1kVJTYSreX93LNyiJ5a2KB0QMG2u1iZNV2bCKDh9DG
1WUjZ3bsw1IWZ8KyOkGDqId4Xie/REl3I7f921Smuz9tZib+KTP1U57rTh+PXiZQyNdzoXa7gjEO
RmxbrblTVwkEZ1bD2aYHa85MVqoLH82UfdgrbZ4Pboz4FZwr5Id01fVBQa04orOGgKvO5CJFspaP
u5p0sjKlBfkgM3HqPLk2mPHoW8zIurxvZ8J5+rzQKokEARJCvlusSG+YFcIoHLf8lbwhW/j0/0i7
suXIdWP5RYwgwRWvXHtvqbWN5oUhzUjcV3D/+puUHZ4Wut28c2z7RDg84akGCBRqycr0H5kNcQ8z
d2rw4SxxEFw5cwBXoB+LrBDpA/+sS3NtBtA+0a0SiA8YCaQQ6qXu4pW9w7sKdPMMk70EsOpTkvmo
PoquNlNcpqkDpsRDBmLm21t31cxcqoMfQMjA11RrOS9bFgai29G9Ur4X2i9FXHjErzg79BQQo6NH
in4IH2qFvh9WQIl0INOWAeSr7KwFI53S2Xp+Vy32sC9G+GegmQrfilodhmwuID6oCSodVBdAPJ8G
IbQlw3xcx0GH8RSx/e0D5fDaVSOI7dohOXRRLkHRLhqhkhBC6heqIXhooO9J223QC/IqmhhIloQS
fGBapx2ExJg2tJAkt4tBcybVWQxxU9ZaUazOch9jm2IuoBRXadn2H6SA4hOICWlzrNuw2RFxFuqJ
JMNsJJDI4SwL9u2veSWW+bZ27uFXWtb3VA8nNwkIZvowYbKJJV8Gm7uSufXEwoWH7MpFMHBGkRyg
t3EJFyuyAHi3BGFgq9L3NPZ/F5G6sKQrhUl8zzMb5Pvd1qVeCTKpQeqMDGGyGeYxoVE2vIOcuurv
ZYyYmOAacMDA7zVPVQNKeZvGYAszQdb+D3b37Jdw0ShqzQLkz7FaNfWfk5xCHyS2k7z5UavkdNvU
tTtzvuh548/ixApsVGES4vZnVAfhJ7PLBtlCAy5pJLI0X3h3Lssx37d4dhJn1shIY9GXJySYAlie
QWDqklT6pYlQayjZYwIaegz/u/nQLdBZ6F8jElyk+u3jcgeW+arKYgXuB/rbgSNHnSXK4wd+xWcP
tntVGCWnoA318qR+As/DakgpOOp6+t63/ls0iGsIIfkY7QCRqlyLj5AKBYuWPvgmBu29UZ6eEqYn
ThRmW1XMIL0L7lTAqsDhOeriRz6AyN8od2Ur3uWxFlhQioFQROlC0wLUe+GnMAyaRQXyOhT9Tp8p
/KoYTfpMuJ+G4TEaoUcwlj9w/n9IEGAxffDGWnUJp5P1yFhbY0VT8Fz2k/RcTfFznRqvvVJbRuhD
w2Y6EpSEbA201UUEkb2gAItjKyMPCcIIMUygbXNfO4akY+uJiMAhdMl0BMM10hM9liyN1sRWQ8jd
ND0gmh0Y6JsazLQk7pywgzZRgvZ3RUBqHmZQLS1CKL3r8iynKQJP3IabKZLvlCLbGyTaUuAeIMYi
o9avgmOvKsH225P2s5QNBkV1kOGjYZxu68oozYnF8JClYmtSj+FkyfhdkfZIIkxrRxCBQMZ4yElu
1Q2YeWrZ3xlxfshCBSyaEBIFoNudROhXxIKTqeSzloKDH4InRFM3vtLtNMgAS3PdpmHZZzQZ76LY
/W4QaUHPoMZQMlgIS8gqtlEACTENGrl6ekhyCIYIiQjd2RZArHrTgOE0i0WvlvSNNuYp9NyR54f1
CVm6m2NeEqJsXglRHlUt1373EEKAWqGfU97se/mj7/RftKT3Y9+A2rRXoDeCpkulvrbgrRLIhImi
5M4IdUcswDaGB+KdMMi/gF8/KcHWOSbjqjVE2KBrqYyfJyjjdHH63jSTR6SPgKS7DiIHVe4ZmmAT
TXQA4QTlJzhBqyAH/xYo/CBxO6YQe2DiL2TgIEC+6zELJgbpBoJtjoi9xFAoNC+pCSCVreSCK0TD
U+oXOzB7b+opdssSK0xrk8gHvy2sWv0J0CGYM6FFAXFrWfpAQWnTFpBnjtISaiFT5GqCviZQ+hSY
bqGzZ1W+uldbwwlQJB6GaofJPsuPcXNA/xv56Xtd0l9aNWwAfbgHIe4ItYzQyBgKy7tWFSCyaTyC
qhLEzs267OQXZAoW6JlxnRMLzF8gSz8ktbyloeYk8ROiHSiXGl4GebAJ1UqoG77FdHJaWYZQ4mg1
GYRf0vKx6vBn/cdImzWSQqvIR7sOpVetLT6GAGy4bFLAvtmshFJ7EQOcaYJidlOgDW44I0v3JQrc
hXZA6dcJiX5iFaVuAVFCCBRjVlZKwjVoSBN8ckQrWbGf9BLqdIOGDVaEjeGDyXmKDnBYGzKBMhes
msag/wAnBwARvbxJJdriQKGGXYalskpKY4dif24Jcd85gMIN5pgZp6QoRitpyGMfSQ5NptKkRQ92
f0zBWBm4cZUGhOFEeSAhA88O9Y8pGaDgG2p3SqcwUxhE5mEu4g4kwSDcRgSvACgqpIxBLjq9TwHD
tyZl2nZac+ohdsIoPdQsfIbO4rgpJck39WTaRczYxjqw6pjVrO1aATMgoIGQCIhUyCDqkIXPqGaC
sfCk14LoNTE5gR4Yql2oXIWQaYeyBn3qhcC3qx6lJkMA7Q74YcDGT37EdboDFgD0/H27qxo41nwA
gxOVlE9hBEM3Kct1KhSgqpgVYEKIo7FU+JF2yqmN8hdgbcHxGP2QpGLcKeNw7LTqo5HpTgpIawqh
/qqQrDL1xshMTR9GB8XdyfHR1/DqSTUsuWoyiJyRZ3SfHnooSoI4V4E0iSieBL3dKxm7F2f19yh8
EzLwK8cpEUE4DyH4XKjAEDLqT5lR/qjFCohRzCB1jXKIU/3H2MnJKhFlaB+kZBf1PsR9qZ458hB9
IOu06gL/7476h1idHiF8+KjTeBeQcu9TyHWH+Fh6Mb6QePpgGDjxQHQHZTE9fxFkKHTqVbmL0Kwz
p0L7xNwdKC+J/1GGdDPG4y98UjTSWPsUtWzdt9GHJkF/Rqpnj4fl5RA6AcMtiP8lp2yCu0GgkEoA
yY+dDdNamNJ3LU/WZQL5awnsUBgi2GnyeOymmYS5013GZk5VIYU0RXwSJzBQoBeEG9rG26Ia3nUf
alclKiaQbYig/SgatiGjG1u2aozYOLjXRg0tWw0NxTSmTt+HoDtO+sbTlDFwdVLET0kuATuYTh38
MhXtSsoyk0YF5Dm04keXxdpzI4bbLJUNN6F4XqAnfkBh+LlJ819jqguuVkNFQtLaR1nV2SqsgvtK
jvYZ4gN4SzjYckDHSNDhUlIgzaLJlYJuXxry/ShreyZD6jUHA3gQVupKG9P7UIBwS6xDt7eulQ3C
dBdg1QoSVcZ2GJGSdKJv4V18FrBy2o3PELvaa1H1WxgxUgWnVnY55FwhqBd39Y9yFF1G8x99ySyw
6hzHKbYDMkL1gvkPVcB8cN7PM7a9hTzivmO1p+nRqU0039Gbxu58/Iw0gICvnEAsIR6A7s2K6omq
bY1XHuhoUMyB5l7XBkhQab+henjUQjCVi2AN7fLOTSEaAzyvA62xB4kpW5LEmhX5FFP4Sfo8TLor
6P5Gq/07MG6DIHoPPeMdxHFWkyI9jFG/A+O4qr7D8UHDeQKLVwB6W2Slpwbygul4CGrcQRkcywBK
eWIAJYhRhHi4MvZuBvcjFv3DVMd3NSm9QidQdqX2VIOQq0WYrhulDGJunDFoHnQt3ckRtD4ztVlV
nXYPkq2NISobQSmhx6Gg7DUW0A/0pcBRIhlU8qkZqZUXQBjMVx7HSFyPimrXkPWqcHHVrHGiKXjR
QnBwzpzkkda9pIG6h34TFBKJOxTDug+ZPWSVMxgylA36HoKNGYiaa+hl5GO06hS6jiBzaEImdCfg
9QC7tg7i7WQtws9CIWd8JAporiOo4UbDj7ZFNMFKjZl1Ab77kWDOVx06bxok6JsnO7zYCCLlndSM
1aYT8h1mG22Nlg4SsL2gQqe0zzQHjt0uhJd6bJxxwrRXB2aGZgK5uIpBKcMGCttkzHAjuYEcACjd
FLYfUvE+Zs9R+6yQdz97pQHbKC2F8oO26xrNa+FnRIGtia8cJjzUU9NC2uq98KESL2v57GBBPS7Y
A0NoJtflLqTjqz4o20rsjp1OV2JSH/xpCwFd6DGxTd5UUBsN12NSoO1dPosV7rDoBoEIySgFOzon
scawo2o4Qu8a5yVBY1PL6nco0bwneQfJpeGuU3M8t7WeOgqTPnBRD2OpbqUQnOhx9Ruj09Boa+mn
SsPnOu42SlKswqJzS6PfyKW/Hbtx2zABOkNoh1f5B5SmIbtawDVV2giJn05oAE8UDUBLoQg99ukh
qmMFKBHB0upk3/dsL0/iSq2Gp6Bs7gU/f+7wFDidwY5jleOYlsWWZsYHGB/QFx2iY1hAl0TPBRNI
tpfbGd211BwVCYwjKxowZQqXxg5+LQ601gFeq6XfZILwhjo6odGCXEL+ddvUlbYTonjw06E7qs1Z
JJc9xhgkb7MQKduApC11fooO+2oCUKh86VBm/8JOL3ULLxf43SiXRA5hbZCxHEZXHofpJSPGU6hm
kKOYTxWki28v8UrZCiAzRQbJC/qTyhcPzFnGWkfGmDepjP4TlbdCUT0LTeAEorSENbleTaI6yrHo
bqB7z62KYf7PD6qsc0dKnTjdKQGFgBqUu6sXP81XWZ89dHK7IXJvCjmyPwVKEAxgfNXOYn3bkxHx
IFQPwlU/HpPkqe9/w5+4ef0Ri8TNxMaRCw0tToTbyIr8usHNAEmNBDUcg2I2ealAdLVgc7YcLt8u
WEsEQVQaNyghOdHvZ4TO7S9zBfiNYsKZibm0cfZpIKU1RRmEuQDYr2tbQnAJVSDgiAFhgz7rPcjn
0WbLoChygHqY3W8hVHj7F1w/G38+GdcRKHtxkNUMD6M2HdX6QS7vJmGhPPNVib+oW5wtkmsITEQv
aaLhWID41kR8iQLFz3pYl/qTJgFd0TzkGP9P22RbJyrUjYk95pA/U9/AV7GOUk+QcrsDeFWHFmwD
NUWpbDwBuqhZKnqdIh/A+L/wixc+PN9Em6CihHEcQNXjELyxSI4VyObc3vclE1wRvhF8hUQiadwJ
CvdR0640lvx9HwaKHwB7gMaJEtz972erH1SWKyyUkGT6dsYMM8LwQte93l7ItQN07qq5hSQ+yiJq
CQVhiY6QoZykZk0YlR2jBzPb35r67jS5+zh1NQJaH0cm1SGXoTbPEP4+aRjCXbBzpYn63RB3K5u4
U1lLdXS5IbaaxMOuKxIvZhpQAjsVejttEa3lkNxPykYPMO0+LPW2Fn8Bdy2HHEm3mkWjCxVlJ5Tt
zPHXM9ALc5T978T9Z88RMP0AJ1D9Av7ox4rUCyyY3KkFirWZVqUQ3vkDFFNI/nT7I14e/Hlv/5gi
308l6MR9FQWcFpUtQMnEXRwnC5/v8kTOhMQgWgCcREJDjXM3vjFSURBwtaCRnZRvrXEckSX8/SoA
CcTsH5o1c//x+yqGtABUTsDToKipF0IIESMezm0Tlyi4eRl/THCnPcrDIUBa2kCucIicMBrWEhoW
0IfLj1JeRVYXYbpMqeIlbPMlsBggEjD1IPRGlwKDGN+XRuMA3LVCKwFAVe/aCvfMIUj9iC3bhUct
cpw+kWqoGECfTK21ZqTE8hz4lW+IHwGsxBfTycUUSJglYaoz6GaIkDlKPVRDDhDsWaioLxnhdjg0
xlERVKFzBx9vbluOb2IiQRh4kp//+lN+Ww3vT1IWKFJaSO5EyapN9dKs8V8SWdtUcnZX6xi8bCT7
ts35x39/dOfP+GcHOQ/iZzQrwpYCt9A90eY+KETbaAGeRLn4tqFru4j4AdMLgDGjMMSdl76mSt+E
Gp6ZrCzMOk82owBdzkzsH24butK4BiQUVA7K16j+RW+0EtpWy4Gadg25d2qFQCcy3GrxUw/pRUk7
9P7zRKB3GEEFGkygRlOaYvx4+zdc21VDxHnEvQTchQ+lCYWGEEkbTGlAFCqAWigLa0vskSSn0j/Y
13NT3Acko1oJRtMQt5z1yTRUGwPIeRd/DzsABgCsOxBywcA++sDfr7ugxUmeVrgEvgE9bP9Xo70m
Yez+g207MzJv61mYa+RhNQhzDaSM4VJOiaw/FFAHbFDnu23oWjZHgOPTAfSAbwaX0HdLkVKGnZ7I
PR5OyQ22qRsqmDEeMIlBzAhwUFt6/fsICDsIdAjU7bCTF+lV0NeDKHXIUPyAbbOm/ymEMUR0tSUC
t9lL8Df63A53IPQ2rw34ZeKObeGxqnfRR3OUUDezSbC18m8ZhYCGnumekDIC0XqRyzXpJCmjLPWQ
JRegm5kcCU22Cmoa1u0vdnVVuNBQEcC9vphwH2qw4SSzn2I1dNTqEpXGfaZDO1u5H4uFNV0/HWfG
yPfTIQgRkyUdHqT5lT2DP8ti++gpflHM0YVmlkvel7DzVxry8zb+WR4XhPt53sILy2Smam5Dq7NB
R2unx9KVd6lbPEHdHpprZgC+P4utMxfyzNA2tdoFX/I1v3Jxds5+xhyVnV1AOs3lZZkQXAtldLod
VGDrO3DjPAQb9BpN9hjdaUe2M1bJA/55DZ0lzZOrjvPsB3BuBohskHmEYe+mzWauh6nZVkIuVyVL
z9G18wSoICbPRUwOXPAMJDSp8c6pmNU2ZkCLknjA/7pG6fdmBxZKPZWWLF57ADGDgrFtDKBd5lkY
saEDFNDgqJUPRvGfVZT+9Xgl/uIzE9znG1AlqhFpAh2IxiQdd7mwQ4t+4ZBc+0QYNAGJ2Ax2BMPJ
9zOSsjwbxG7AGanU2IEK9VEpqFsrRm5GJXm/fe3nX8wfSMTN0jx0gcCBByuD+q9WJPCHuyxHlw4o
EWEhWrj6VQwKEgQABC/JusHOmLMCSTYGHu/76FfSVmYhLcGhF4xcFArymACsgGvF+sksIT9Y189C
+fZPtuo/K6F8hl1gcDgg2KpeYwelTg51KzzfNnExAANAEkYnAQYDYxbeMB7ZJo9qXPbdpKEIasBJ
jWDniI+ZNd51lmECGbhpXxa5MvibytvknHHJ0ItXY6Jh6AaSorZgKo68ChwK/vjwbbaKBrKrr5cm
YRfXyrlkWsmd3siSBoh0s86P8XEoMOk3WPghlgqFQnSzrL6wF3Z4/lvPDzy/Wu4KG50SjhABhS4Z
fDB5hhziqlsFa92DsOZPwV7y+Be1WN4e53DVti0wHR2h2zZkICZ71Khqdxk1e3VEeIxCrJ/eI4N2
R11YiRg/HKUdijjA0m4MgMKiKHIZoE1lgPQ2JuCjM1YC+rvKoOyYLyDWBgUeunZhq1CzodRKVKgO
lobn961JA2nrZ2DqEgtrYRf55JRfFRdIxkRJfYPgnIqbaFUefXy4WWug2y/VzHlnyBvinKGCPpev
xBNxQ7JTk8oNIdPeFDLkm5qlNc3n/NbJ4OK6sGVsKn2sacbsBVtpVXiD2Zjxgdji+1KlhyztIBcg
+1rqx12OW9dufJDETG7+O3F0V1pBxjbA9FlvCx67o17nJTZdC4+3PyDvMLlt5R1mryGlajAi5jYD
8CfCihaHdCoWHrKLoIu3wnvMvlQGEL1prvZTtCSbQTpOWft3Gkpomjk5u8ApX7RdAX3McetD0dxb
rA8tORnKObeOCi0gNBRJwd7wZDC5tGbsKr0JmV43W0PRGsrpABchq1s6TvMHvHGc+LJvlGepVAaz
W7XTR+iC2/i4JrTzrNoJ3XlUm60RflkY1V4v8g8tfV7OySnoOYYSGJ2/JkXxlHiIsK1iT63GUT8D
q7aWJ7jmv/LWcjk/R6Aqn/qAeLhjvJYmvPMvt0/s0t/PeZyJNXETjLHsSqri0iw7SFGx8PoumeB9
TWukTV1iCSKLzLr8KLqFmt7SZ+E8DG1icRxUAE9SrTHDMlwzQKyU9G9LTvy141xLUAhtgtBCcyn5
TKTAYuNeARijLfKlM37biaHohENxls4UhVFneQ9LObBZJoQUNvkqPCWvpfc/RimA5H83hZKTgH/B
FPHqXbVVoAwp7XK78vQT9H3jZ2kDie50kwK3uODGLrLV7/uJEZfvprVYLWVF8iFB6Qm/msd50HN8
HTbFWrLASQAN46Vprot5ZN6i/N2iEINK35iDlHCdHWY6RYIARXHBHvb3VGm8Lc5XICue0jyCrd7y
7wfk4ilE8RB57FMb9GjO6MYr/yU7QsZnoR2+uK+cyzCkMm2KEZb9PQooULtSnGFFQaUaR6gSxY7v
LA2YX7RA+cVyXqQf45mhBCYxu3ZUDqCMuvfvy/Uskz28Q9JrA+0VFwAiM0UxAr00B4SWUKpefBzm
D/jfvSWYq75/4Ak8MEGmfC09vAOa8wRFdEeH4GCKgsBmWeDrQpuSXzjnetioSthrBDfAihRmejc8
gCDdUUFPsg+fs0cZVDfgE8dI7Oq2274dv6l8HTDVxiE2etydqu4PalMDPKT8bIf6uSiE3/+TqS+O
nzNnJFeFSloMSAL1IEFkPQdyaJL1yiOFodhBHhTubXsXdXBuT79u8ZnBvhubbpgTGP+n4U272S8k
VrchP2SMdeTe0gTkwlZ+9SrPzAl4NFKo6Ghuh25opD3mo7Qecs1U0qUy8e136mLOXAY1HqqAsITW
11GsA6+Rk7tMKxc2cD7kNy7Bl384W5CsDUFTzK9HHL5ntDFlYZO1x8JITMpS7/bHuv22q19x4pmt
gWAQpOtHwFeyXz2GNtSl+v1CpInY+fuVLoC6b6IE8Z7/1AFa9pwfZ2VReR/sU7O3p7fKje+Ll9ur
WtrB+c/PVpWnIjox7byq4T3L6KrBmEEa/W7Zq8a0hWdw6VBwHmRKZF/UUmRicoPGTrjSsldW/Pjf
1sNFLsAotVMGIJHbRw858L0YngSucZ8RYG7Kwb5tbGFBXxna2eZhSC6uQWSFMGl4iOMec77rsfu8
beOi4Mv5CJ7QSMLwiZ6HOBWqKVr4JsQp3cprtvhnlVgT+iG65R8Fb/DqvXBH14ssyWT+Ljdu2VeS
drbMoAcdYSTgMjNnfmErr7MBDLNGR7Ni8HOxp2FLTzpeXfCdoOg9ePJGcsAnYwEzJppL9ZALJWh+
Q7jQJs96IO7mOE5+aECo6eQ2cM9IDacteZ3uwS/BzHIlbxCEr/R19L7wORYCVsIFOwMGr6fsX4GV
sgG/SrCak1LwlK1Lp1onXumAQsuB+lgPEV4Fv+C2/aUjN//52beQaVT3GTqaLimaVevTkyIgu6/o
wku44BYI74pIiEypwVXVpV0iPLO5SKQb66zEu9HUCyqYVz0r2EQlDVV+NN64O4vZVFpNRi27MaKJ
CkQABl1i+Jx/78UR/mOCZ9RMAmByQ4aX3RBfKz+2Zu6TChjtIpIXMpqrH+jMEpdldEYEPMZcbory
zwns80QNLUAG/okrPbPCJxRUayfQ1CBtkiUr6XdS9KJJf9um/LpoZ0a4i0YjAbOtwPa6tO4fp7a+
C0igAHLO9qEgrEoVXZ/bh/v61T6zyF2uqo77JMzgaaRfxqbaSHYFWRz9MGsGhIcOetr/rne8Qkhz
KZeYt+zWEeFulkBa5k8gzUFBEuE88ojG7N1iTYDWTBcZkJfOI3e/8riKZTFGB7gh0X04/uq6ypkw
cJerf4mM4b8h974Tmda0jRE9C1kB+gaMZOqSNbJwoR97/ZU6+3Lc294khRHPzGN4I2Qg+txklR2Q
CCInEqz8M4OIPOD91MNsjj0yC6KCqSUvuEZ5wY+onB8pWhKnVYap2rFW3wxM4ZmgzzLTZmson0Qe
LTH02irej5RtmJq8dEO9qnQ3IbFNugCzIGjZJtKvIW2gxcvqNTqd+2oEYt14bfy3Hm3mAdJxvmrR
EPN9LAbmbQBuakQJfQKqip5Yl66KDqPKt2/FgkfRuBLJWGpCLYCO0x3K12k6lcprry19voXzyHNj
KE0WTWWCi0dbc7BBPXUE42dlJYOtWdMqsypbvW93X1w65qzhMX02z+lJfoPM4SIb+fXfAhQLuPg1
IBi5IzvE4r8TvqBEW1neq2JqytoPmf28va//5cz+McSd2Z7KUcgUbGyNCAJHFshMyctW0SbyKjs+
zaul65kZdGbHC+ylFP76cf1jnjuuUTXpdZTD4WjToyJhDFOoFt6iq4Gb8R8LfHxqtG1foDsLdzoN
+ykTgedqHDGrXblsdpkKeQ059G5v6sKi+Gi1LCiIHhgepoJiWgBfLpAWq2nXPfWfZc1/fhYDGSAo
zhSoLYPhb478MNP6IFgYF3QbL3zSnNsLul5jOttE7hX0c1JA3Q6eLfvUvOLQ3mO+C+OfUFT/AZ62
U/MU2EvR1/W6wJlN7h1UATFsWoLr2FuiRSwGajhU/L25xRibpacueM7rmeeZPe7tYwkpRqCJNajR
5Y/Tjm5nyvp6JbxlgOZZ2iqyWxBLnP7HneUeQdpOUVvM6RPqhqqponMFR9MDRpOtRTtz21W+XywC
X3emf84O51xQO9JHsUU2pfwcXMkVzNIFmcVTAvLN9G1ytG3oLNmc7/FlYPHHJOdm1CoUgkZHRAjl
wvWY669CbOV19RlBqMuMMYWLWfqqeri9uUvr5J2LMNa571eyC14lC5p1poLZxYwttTwXfLXMvU1p
phTKNMKHCWlhQACsP2UipkNKTFjKg3t7Sde9GdIMAwCdSxGrQKqUvi3w6UQM3wXVHlKTDiSYzHHQ
7ZBuMXb6z67FH4vcAfUlFo8ZyGTRMaDHbpes+n16FJzOUj3o0Lj+Nr5vV7cX+V+u4h+b3AGt0Bjv
eh8Bm3QMTvPVb70ZvzGcGuhH9Otm//+4FHNOcnFCKbBW4EIC0orH2WsI5dO8xzrzne/VqDrN1yE3
i7v/B33p1Qfijy2+b5zHKobLNNyGeR5inJzQiqIN0grNbm0xMnPNpomTYtDdXtjYeeNuLJIH35SN
nPvR3NEknoGCPSa582PoombogVXEbcHWHm7TTeAKC8f2ujM/WzH3XInTEGZVB8PyQ+tUh2SDkgmc
eRGhgV17gb3kV6/eyTN73IPVV0GLSTXYq9PRAgOSOYJ4t/G32qAvHNarN/LMEvdMlUoKEsR5ZZ3i
KMmvnmHATqxAT5JZM61/55u3v+HS2eGeqTgVGyUYDM0FetZpjWKjV/5CvnTVWZ8tibvyObCNJZg4
4GRGeSfEmFMtcwcX8oRaH9i7Uifyk1URiEunc+EK8tSIiTSUaTh3suYXX9qlx2aVrXFWt8t99qtP
w9kS5696Fj6VZfPvZzedchBy/CyhcTQtYd6vB9dnVrgHSFTzcmITzoau5k40kBeSabYW1I4hwG2H
0I6K2rswitZd3W+ZUYL3cfKmzL9rI91tAhniKlMMoobJL0xDFaHD24B7oRIBShKXVGZu3xidb0KX
0Mn1MbOK0fkkQyjy0DfUyfXCHIIl8OxX8vLfvRDkZr5vPprdiOxAJPDl/vR14xqbDI27egUtPyvY
g97ATZ3QWaLuuwoWAvwbpMMyuFcuWClD6uvNMD9l8tH3BMSTyZ5skpUEucktGNfNwckd0QSC03DR
rrTYEiT1qhc8/wHcqZMrP22NqJiTrd6R7Flaod5q9mCFK0hie3SBfe/aJyWiCgQsgO+S8tXGPTvk
MsYlm3IIZAhh+2Yq31VNaqN0Cj47thAlXLtOmE5QMNsOaC9Q9t+/qDrQQKsYbu6UymQb1CNkn9gg
mpUw+u5t/3ftCTs3xflbX0/AJ5jDVOX3kJvRQWEvDPJohzUNbQioglieasPzbaNfXU/+yJ5b5bxu
kaaB7M/vCVSB1/LWWM/dqHAFkfu/xEbPtSqUiIiuEYzxYzO/7ySJ86oSGAyF1VHpHtv41EtPtxfz
9d0vFgOE7KyPjoyGRyuPdTeJkQhoNE6OMzX3oCV+A7vUZx7ltlgAFlkodtLHa7ErnQBEIIx1ZuGz
NWiA74UWBF0joj/875GSWBiMshINMpyRsiLiS5VrKAuBTTSoBOv2z5bnGOHWz+a+fJUIejmrxcFt
zAmhbIMRAzAL/3Uuiub23IbprAxow1nvQreKr0kZwD3cvDKLl9pKHmg/q+QtnH1y9UQaEti+oU4E
pTrenQW9JiVKL7kq6MvX7XO3i1YplEjLfeiRDaa8bdnN0dUmvZkWm2RXrduHdp1HVg2F89xbBIRc
e0bB5vmf38PFWgoGato6HaBWUXgVRovRLJkny80y/9T9wWQJMxuBuqWVjEvyixeTvl/Hl0qGhvML
T8q7nKCVsk4pOmA+mkYBNaYPUsZEWuG83Umyb1Vx/o7hwVMQslM2RDXYEQDg7dHO8m4flq/mDH9Y
oO4gQuIb9GIKPwjWENJXEDUEBtgdHRmHw8jfOtEc79LGDH7KoM5RvfAo6o5ijy4qstgO/bGJ7RSC
RaIdJGBcPKT52+1fNV/eWz9qdthnDjlIfZEFBmK3Tmy2ourvhCj8lOL6MGWgZ0q9dHzTNbCe/G9W
5/N7ZjU2CGhmeqq55VAcxUEFaI6Bgi+edrlRvOdGux1lddUTUNvcNnztVTj/Btxzp1c0StvSR2JB
mEMS6Bkx4YhYeeFbX40nzu1wPrNW+zoHVaiIuNEIrfzuXwBReS+f5oACJK4OdLWsfL/0vl4Lxc/s
6lzin1RG1St+oLtZmNnhtC6bpft0zbWcW+Bci5RGUVdgKM6VM6l32rLYi0rrpWr2AIHuUx+whYhh
aUWc6wANkah1vYDIX+gexjYGsYW+UGZfOBQ6FyoYgSH7VYxNizUCqkdiyqC2ZOHCmV+ywr0VxBcL
kEk0wLlqa41s/EkEdWZu/0/nW59/xNnFgtPJck3HUigBQ2vwkOFtHJe06JY+CeczaiDcokzGJUql
eC9kyjP4oH7cXsfVPOX8mHEeAmo88OQ1FjLHpcEb6IpRkggcHyPy5JXZojsrswd3MloA+R5V0CXR
8qv15fMfwHmKos4yrSlx7nprsNmp8jJvHuQD6xSwoSVw1kt9ssUlcz6jEsV+DAfcLDRx176F2brH
EqJ1oHy0BIe5kzUXt5S17I02dErdpb7H1RLX2YoNzndMFdHBpDmneXb1TE0FdmNbQUIAJjYXsKCX
v2chmN9mWVKhO4CxXmgPcM6kECqidlqsY/qjwaxLUQHGD94slS51kecrfPHMnRnivEjNMqPKoKbu
EsBCg5UMlXayjnYMpIqOuPKt8XT7/F6NOs5XxvmUXvI7XcW/AS0OVokT3IcgsnyeT49opk/i0pDv
1Wf8bH28c+kLkgxF/i9z8irxeldxa2+xDDrv06195PxL6MtSVmJ4f5ZTtJEuus0L+IGc9ERWvrM0
9331qTlbFOdn5vS/oyEWVUGx1MynRjJ7MQPzXGBHk0isAnxltz/b/DfeWh7ndfKwKQR5xBXMwiT3
RvCfrvUA5LVjWxNnKCPZvW3v2gpBBYJZesBswHXCXTkJhxJTelCSDYn/yvrMKsV7UaKuOFXgKVx4
SWePxS/u3Bh32SbojqXllP4fade1G7eSbb+IQDEW+crUQVIrB/uFsGSbORUzv/4uau4ZUSVO19jz
cIADCPDuKu7aea+FbZUoOxgVgtz4ZE33aXDdWS0yLJFObrmJtTzuzXUEeOz9BHikrITW56ETKt75
69tyqWsJ3COzuqma2tYALrmhuH2s9o4qK99aYFftzgvanNtfS+LeV93E2NKfcopmv/QMrCog/dYm
sRXt1GMfD253r+nHqW3cPBS0w0Uvm/NDHSyX2tQwkb0f7sEEvleXfQH/b8a51/aKcz46i/p2NqD5
rfkzkk5jj/n4BnCSf0o5xFl8fpY7jaIyCQb49b6t5eOkgR5NC4H+K/hey8PhdX11HH6CG0juQD0M
cGujbxwr3FrnDy6wfv9q8G8tiFNyYOVJQ1toOA/gUmTw5ET5UcFC9/nzbCn6Wgqn6CNNSuDE4+so
yVGJwQ2GPncqwr8XGD9+alsniTayCUeJg/u+mveSeRrjyAa1uXv+NP/BOQLQQ9dkOEGeiYVQXZ+6
AGx/g2PsQKLggJAHpRE8K9RYzb9oHcC8/iOMT4lklZazlkIVljqZ/N+7xi1zhzV7FK+wqCZ/ISuf
AFTa12kH8oDveqtjABVBhse8Nt2b9RVbcC7/m6hts4IMVFFVBa6YgdIi93BnxuS5SpBK9y/Lwku8
1/fsMrlZ8Mx6W/ek28CnO/pUnLRLkB4L3tmWXq6E86+ZKFrc1mWm+iD2xqZlDlCIJgWUrf77vMaI
5HCuqwlASArAcEAg6RdUmmzVukHmKXhkW5Z2wRJZ2GEssPZwzp+MdRKPGUyTpoRu8dbll3GePeQR
3Ye6+UbQyHZGJsI52zzZSihn3kuJNdg4wEDAHE1gNQQmbYMepBn/RQ0Xow6o40JJNMrXV+NySCyE
M9Sv9BGI4fUP2mAVUspEAdRmP2EtiHOUGa21RCuQRCSH0dUc9SLdjUeCzSvmxBjVqkSmZCuCAqSe
otMFkegLsF4kJQHyXYQAeoRKp3kEkqfb7un3rrKNwmlfKTo3hZd8lyUbzcnzWrmZI66Fc8Y/BcPw
COIHgsNWh9mtrjX0jJbSL3pG35rrAYmFQOKWjq7iEH4mG7AixRRShMT6PQDjFE/fZ/dgusDSMRg/
hsMykYupOF88FbelpyvB+vL3VWGBFZgPT1ST+CVLlmHwe7M9tJF2c/58WzZ0LWVxUSspBR2MoKlw
PImBGqWjmCiZiAhTZNP9rKVwD71vokLrEgRz+GwPOUaKKy+4Xsg9K8BXiRiDREfiHniYm8AYzCAs
QtXMVaShdxqTCeLTTTCK9ZE4LxAZ1tSlTYrwzc8UG4RS4V3tGbvoYOxkX/GGp/GSgjc9feyBwwFk
wZP2ovmKXV9SB7AnGHzoqbsMkgIPRPBCt6KK1S/jx2SzPNa6IUfWoXR3BEwCB3O0bEm0Iij6pvyk
rDUNEVVkJBva9+wSNHXLV90zhgaqDhgA0aE2zdz6VNzLDyZ0fbJx+aqx3TyFe6CNPFsg10GVpn6o
/fhe5GmFB+RCQGC9M1pRSGy80S3vCkweagft2tplXojVDJFpWw7AB9DrAy5qvXqJ4ZBpSZXis/0L
M2PYRS54dq6kHdD49iIsEIFx4TsjQ5joGMWBMJYAxQBA1mqmKLY1EcGpRLrImRd1rmJsz+AOlQzw
zz3Q6sr7Sae7UskEkja7s+v742xMi+GFoTFwJJLkrhwXtg5alKIIbAx1ORU4A2j3lgL9POkHkehF
E859Os7iYKB4VAIdRjR9im7Aq7AHnaaPBWiMU7W70BdNqQoMHB/MJ3qkJABqhDhM5Eex5oGz6vV/
cgt8CF9lRa9WEi5Tk54HC/RIsvBBCxwr5SLMpKqiVtGW58Xs+Ad9a07TiVzNe8PVKxCxLyv61lHb
1weGVTrR+IlA/ylnTXoYkgZtSvRUZtXVBiBx6/FFaP46f4siKZwFGYveHAiqoD4bJixLlDapeycb
RLmq4JFRznIoLGA5q6EP02weu+GZNQkIRWqbDd/On0dkhPlmRxepy+TF8s1gErvGbnYR2gIaxiDK
mw6MKK5oUVug6pSzH2CMTDOzh5etSonY8sJBpWejIMZTBO+XcqYDVI6GNDQ4lrbLUBEETNdhIZfC
YORCSe4GCPd6by68+kYHwRlgDNhddeyvBjHSjei8nCWh/WiO0VL1Sg7K7+GUoBcQI16oL0evddor
8QycSCAXxuTpXPTAq14uOLuO8+i1pKrIPAqeAd/mMEOrBS4G9LPxZN9CUIQR/to2blJg6Myeso+v
G2IbgiLE5rLuyh/w+G/dMJOeRiUe30t2aN96l3jzIXn/mIE7/TLQbIlcHSt1swOGHmdhky4vJTj3
KnQsITaI6A44gxOQsSpbgnummEHVp58myILG/nD+fYqEcPYmq+XRkmQUXuIxBozvzzwMd2Ot2eel
CFTGXP6+ClQsbCNRY6n0Ab4atFRycgQRwuN5GaKTLH9fyUjHGLSLJlRG6UK/sxg4FshOb0Wee9sH
gTEWK7fAuuULEEan5wF2h5GwsslRE/kHzbrQNoFIaGssdtWguUzBuphabBbkD8tD/hoyAGMakBCW
DpKWzwdM8kmPg1aSgcFUOrQBzMV4kzLdrxrdp6DLHvtKYOW2vcSHRM60WEwry6aplkyvsJCqg2pq
iFxpVl7KEMSJ57/fZqKO5vq/z8fZFT1KSW3o2CocnPikzn77M0YreakN0O4SZTmskooayNpWCXol
8+tEfa7q8YATYtzJBXxD9FP7gZ0odFOXjfzhYfRKJ7ydXeOoORTTWLHdXozYtAFKo2zPWOdjKN6B
hdP058f8OsRik11dZVdi5NhNCJn1L+Vin5HVpaKZ77czuuxh/Ml+Fv68p6fGDW9QbZsOLHSCUOxf
tj3dvz8Lj+EWqWZsGhoEAyiytxeAonG/1DJIvxzWyRwRSIFA6/ih0NzEKnu76EGMBKAO7zUFHefi
YppEy6H/wYl/HI0zS2PbS2Mmw94P75DEiscul00qy7MulhnbRQkUH7GkU5yii+rIdpY7CR71tmX8
+Amc1QqCIjLIGAEsIO5sGUxXyovgWYm+HxcPaVrYm5iqRNK9U/1ptMeL4LJ3LAA9F3BaWWoL+8+L
Kp4xVPw8PlHbPlGjUPbr3KsOFZCOqr1Ru3hLbnT8yyT44wY5I1UUwxQSGuJDAeVPdmWbgvkVQyDY
ktmF16IBEOE75KxUX7bjqFcBDmc1XjFWXg4GuELNHCp9m1GgAePnjtJyp5XKISJkV9e13dLMlfUa
ZLTPQfs3yDAfhsHgB/DbtC/AZAclrmPlKBcjwgUVREJRKSj7bT5L+DuwvsroY/DV6SZLxyQboKmJ
NvtS1TtaifHdoXe1qHk4r7ObPnYlinuX4Hot6nGxyhYQpXxM/j1j7vnYRcVOHfS9maMirsz1oTUV
gQ/adLErwdxrLOfJkBMJd9ma082UVU8TQOVDDT2arjhNpWS4RfZX1fEF8fOfi+UeaIgp+0klOG2L
VWpV8wDHC+y3FgXP9AHUH/54bA4tCjqihFZ0y1w8YVWlOUsKDpscsJq7S3edX51aYd68XRRbnY97
oHoWW7kawxwsW2vLOIp1Ug4dRl+Uff0s2hjbtKcrYdzz7Io4NvQS1sBg7JAapYOeiiCY3ZzBWn0w
vloatEOB5Sl8sMZLbqbfypN+CW7N9BYDYJh5i1CbAJDOTtT8F5yML56aGALO1Bhu0eoqbBHM3R6a
83T+4QmPxuUcwF8xy7rC0bC1adnW2+IOJWfp+tadk/2QsXSX7HJBg1J0Mi4HScdAqpQSJ6to/KxZ
4wMdUiHH3Gak96EYBmdTBqxb/ev6pKb0TQQXyhVpv2OYz1XVxBnLg459dOlvOodrVeEMSlJiHmVM
cJ9J1aO3nGc+i6rbOc5+/M2Hs1QTbLGGiv0LThBw04uhbTE7NzjYHXiarhIfZYk9eF9t4GT6OUhT
hJWW7fhpJZSzXFZAoqEDojoeAtzAUwwqc0d6aX7ILrtOXPNgXuq34218GD0sonU3xa3yml2JYvhF
yJdoY/UjODNWNcwY4h5+aQJdbtBL3zOzvYtzkI3qoqrZdoFgJYszZWqSAqsFfFU+2E+P9R5z4+9N
jE6yw2PuFPuytH/FR+vUwGxnKFIkTos1RONOtbNLeiOqdC3f9NzJOVsnh1QuTZ3h3cwXnZoAZeqY
td/OKxbvEUHMqIDb6x8CgS/Rf5EkU5zngz+Z6W8UfX5XQ+PWSvSahsVVGch3mYIQ8rxM/ou+y8SS
OgWvJVW/0IrFkomafF7B942BX+snaS7cUbqRRA6Qvz9eDqe+7RzIpMW78SdQjVfzVUivKhHR25ce
Ay+EV88wmdrCwlAiKq3P2IJ61iQV1UK1/9GkQIQL1D2QM5/HvNmPlvF0/iK/mHMIVwmgwQBqtiyt
vHck1zWRsE+0dgRRE70fsD49XDW1bX4Lr+KDgtYic6oaw5q2JJhh/BIj82I5W4sWZ5kSCrHm9+yh
O02P/WvwM3qmVx1g1aujdoHW26sQa2/jc+KwlgX0EhWrO/ycch5LqpKF2uCDYDuvkAkD1JIxQY1w
U4iqGgBOVxYV5XxVr7d5H9MS9dVEc4rkm2oObm8IQu0vk4zvFwjiJjBMg4yK8IXINDWyXK6awZdU
dj3kkhebppPKqhez+HGYswOQCA6S0h+mtrxXe7B+n1eczVOu5HNhwDJY24cGPmAHfMTCSwdAl5mD
4JmLhHBXOc9DGBthqiLHHxFhq/H3ihiDPY4i3EE+vuBvk1PHoNZInww4zTxKHbie2UtdBIL1lOUZ
r20xL2M57OqltURjdWTii+ng6ihPaBGVUe7FhuWEb+e/zfajXn0czmyVozwENM9Gf5Z8kJQYQLkI
j2QAWcIM6AAHAwwt+DsyR4Tms3mNKI9jQRDLyHDrn49Y0K5rymkY/DSP3SoKbhsGtC/B4fik5P0e
sW8AHjEMeaHC+lkIQFxVmUQdeOJ/q2/p3XgZXqReu48P4SF5rnuwomA0wut3qOvqia3+PC9+SyVl
oixhFDGw7s2pZKEyPRxULLNPaf0jkvpfZhE8pHIq4lb9MhC4HFMmGPXCuBcMNG+rKrmOwKbaAzcD
DsjRumbwNHWw7GmioU1S88YaxnFXaMpzj/9xsPfrJjG4wBgg1Zjhzg3KkcCDteFdrrOy7+1MUqlT
RQN1jDwVWIMNf4yhLZWA8U+z8B9XerSGutJDDQCQRtU9ExmeqtW9OU2uJUk0dbqlY2tRnOHJQPDE
4s6AeZUPsjrbuVwKDrP5idVlvg4nMUAn9VnB8r5Bi0OFgo2WeteCxKVJiwdsK//hLN/7B14w2MA5
rACymYvN2NQGQTiNoMNqrmT9GPfHRP7DtOldhAFnh36ADp4//qlEQ5GSkAx+MNX7wCx/S8CmELzH
zU+/ksEFvGkw5FrdmCAHVS6rDhiSyQ0NJnfIHs4/vK3vjvHAhYEec5ZfgACGCEhIUp4O4OkxdgYl
F0UTC6KSTRFgdcJar2zh+3OqFVKtrrqpH3xMfThjm3qj8LZEIjjdypQ2NPIoUjFgG/qG3Dt9JHt/
fFGUAhdZVWCH5S/xRwMU2ZzmAI3q1QDsZN+6VHXPS9jwZJ8kLIdceTJDK7IgiDvVZ5QML3mWKs5g
TYVT0gKkWJpaugCiFaEzbNwcReoKmjKYX/ML3W5EqlSdAOfuWxVY5imhtqmSx/MH29BlyIAGEAJG
XyzSfD4Y4ChpW8/q4KsgW8/7+VQZuYe86XtU6f5fiDJ1vH5L080vrhIYtr0JcmEgiAWWHcAY2EYT
XeoYP7crs9qfF7Z5dyth3BuVqjJYwGYHv+2e1fZnUYn2VTcFIKzG9tMyoc9XfiejGqaqNVVfm6pf
sS7/bHNdsEDzvkTFxU+UrmRwWqeDnYUqY4FqrzKwQ19ZwAakCbAR2jy/zSvC7NTS0JmL9Ma2RrVD
obSUPPDSyBeAMgEsS1BQNy7T+KAzACaAWQ8EuAkJY9ccCjW3rZmkP/MimGdXouO31hgH18gD1SUt
rd2giEdA1ioVe8jLHDusxoT5SxAX2SRKgP6gJkWyA5NY/TBWFXss5Zyc4EYmJ2tB4TjRPryrcjAO
OXLcApuFxNqhGwfDzSQg3Vc0AyifGbZ3YQmYCwuUzvupKqpLg+jRiZDO+g3QRzDo/oVaWIjVKFAV
MHzNeW21UKKAyQivrU7bTWNjg3lNIGLzRYEj0VAX7lwY7s8vCqt2HT6DiWBtGC5Jp9o4uV2F4WMX
vp4/zJcxIjg77E0AjwZz/1gm552dGWdZqWMHHLtdh0Su3tIwNu2s6HZRByyw7CbKQrei+i4d3kpj
drIamBoWFU0lb70EsOqi+w6KYJx6CS5WtnGSCymYAHPim+Fty7DcGEbu+YNuXelawvL3lQQMSUhA
WwP+H2Uy8MKHPLIJGT1r1L087P8QPHy5VNAdwxIBnxLtB85fsbYz4pjKo98ZqlM0N3n/6/xplvvg
XzXYsHUN9ha2nc9jFaQqacma0a8lcC6ljeUpJbmZs7oRXNtWUkTRkwKZpoHv8gUHHdjXXd9phor6
Z3UYfcXRHFgLf9kgHrAXbb6K56A2UhVqIV6xEMdDMm8W67FowpIxCEtCPwzZ77wyb1hXH6lEIoDd
0Is5BdGsLCJs33wLa8GcrbSQZhZFg2c3AqMkxykB/d4VzrJXAC63PUvc8Pn8d9zSyrVETu8jpSy7
LFdVvwHrtz2E7ejkkcyuYqrEHnhYUkE2vVVBQl5k4WPKBham+JSjGOp4YpIOgZj/6q/B0guWQ0wd
+Kad3qieBmi3YqcLyi4b2goTo1CiyBowaPgtrTDTQqRSSKyxp+01yU2mlfagz975u9yWYukUJLOm
gvjg8wsvInWa814a/BAUGxrAwtD/twt6f17KxhfDWT6kcHakoSGG9GZlBMg95pfV7FdPk33X9Kep
NURQyV8md2BHTIICowWCbAX1Wi6y6lJSThk2E9+/1gLJZlaARusBpQRUXKA/x6+z4FPJG3VpiFQt
FfVhw/gCGJSYM4rSegrG6uCHHN0UhLqDcqH2h5GcVAA3ReN1paEiEmNMh2DbiKETOP8i6SkueycF
g4GFHY/zV/6lO/B+DbBACJIQygIo7vOXLYlWEyWA7V4anfNlewMI9wu6b1NgTi2MaWjRX2k35G1w
x1O0T+6SfX49/wrdZj88K89/Ud3GouHHr+E0INAyoyj1aEREFf5UjcqeK21vtCIWug0r+EkM9+1j
pe4sLYcPyUrrlAb6Va3HiN4L9gaM8H3T0R1CNqeZTRGU9eY7Wp2PC3tlNsbTFIWjn/StU1TPefUy
aaIgaut0qoxVQx09EJh57nRNPkk1sNbHZfjp0IA1ZnjvW/9pb3fRnLUY7iwp2HZCvKHJN7EMVD7K
hghSctOgriVwoVrBLGkgHSRot707u6prvWCcdRfckOv8AFW0VW3BOBO55a1nuhLLt8qbuVesPBgh
FivEQP4/LpAl3a5EGJw4mtt7sme+FqHTAvlN2J/ctEtr6VwIPMtWwKrlWrVdfxk57JpE+8WNAMjd
zTu7rXwx5fCWWqoLhhmKmDCF/PQaM7OoLSQL4IkZMk1ZtZVGtk3LP29rvgxVvGvMSgwXA4QEQ3LW
BDHT8V89yNau3fIQOv8N48YXbpF3aZoOSvSl7wHP/NmytU0k63MBA58A9IzaACA1HfO4UBiZbtk5
892kvpefgfWBnXdYfNFM4Pan1BVknwbyDGxwf/4FRqa1hTrgF7SaZxwXiIXKkwrXIkCUHlzdAf4m
sM+LveCalwiYC2BBA/8hlnuYRqgCKK6D2Ii5AL4h3hJUzgi3fBLulssWH3X5cl9EmoiWwWqJmIuP
mQelQPepWRQoxvIvWtmzqL+6JQFFEAO5oQHnyadtI7JbSuJ88g36MkSJQ3tRZ3pbAqDGddQ+Ef9z
Xwteu4wjwxx9yUrtbHwyExEm6vIv8LekAYNg2SZGXZoHDFSlMCnU5QyamThNbB1KrPNbdW7r4VOU
/42v0VTQniKLgTh+fapMw2aMk1DzwSdeIunPbpJRuZijOvQECrdlMFeS+C2qECDb4FsrJz8G35Nn
MpD1NINNo8RO2n2oXifd6GhNvA/0WzpczzQ+TMH3QXvVR2z9NqEdj7/6qBXkiZvR1vpXce+/AHRw
migDoq0Zg0EVAFqz6aiFbLDBruIXFax6RY5ym9hDe8pLbFcrz3pfAGvjJguDnV6Qg5wY1I4781Fw
YVuBrob6g47oU0M9lFO1AAnlREo8F3JcEN/byAbk+1UIbCX9il1otmmrHrmQCkE1edMkruVylqGM
gw5MINn0PjsMKLBjd4t1o3k/Dfa8W9bZgcphXiB9b9+thMizio7N+fNSl3sqVcXkT5NxQH/me4Wy
s5Gi3zBaAp3cfMwfN/w+Q78qSTQVejKB0Wj+QKu7Xq6fYyqik9kUoQFg2bAURUdr5rN1h+pFrRXi
Nadje93K4wGlQFFrcfNlrWQsv2F1DJIoNJvTSfPHIr0AZr8d1K+6tVeCu3lAo4mpt+c1c9NCreQt
gcJK3gQ001IdkaFMgfZmFtVDPwZe0FrHIBnu9Bx6cl7e8u99sYh4AYt/fC/IfZZHe5QAATow+S29
zoBx04y/Ul3EBbcZR2orKVwXZe7mvp7oovbHHjg6AM4FlgNWsxjyWHuebInZ3YHtMBskZi/cvtGP
E3JaYvVtYBoRtGSG4UmL+7wFNE39q64LuylLQQlCdJ2cukxIaKU+yxDyqOjIxscyaZyBCMqaIiGc
jgBFIaiyJNV8I5+eklC+HbSnrn7+3xSDSwQxehvX+RhOfjPtJWOXWM9WIkrHl89+Tvl4K6xn6O5o
UIv3PKnG1Gi7bz1Ea2hKpwjthfHg9mv+0AXO/HaZxYzehED9fnJaLFj2CM5Ajnatv2Jj5zG8BHIK
ynIYOkzBJlnvz1/p9jMAZLNlmigXfSkVpej40mrChxtAOUAjr+psqrhgskR2gV1kVnhKYaMMgSxD
XHjctP0fwt9HzlaWpUmNOGImLEvITmlYOnl1K1d3LKaCgoZIDuf1p9gahgBa4KtlcpVH2SPaam4/
geIdWYJ3/kY3PcDqTJxdCSiCGibjbVOlxQjQddSJYFk239pKAmc9sNLPKpbqeNCIFFVtX2bETlRB
T14khLMasxllZbMcgwyPspY5Y/c6SqP9v90VZzWsxJpDc4KQJDd6GysKzw0T8feIvj1nNOIpyTpC
pdGPsN6M3vlRw6R0rY+7vBNM1G2VsxG+oZ2CpUoNuQJnOyZSGV08okaAfix4BuRDGF+ZsXFVlaWr
JMEpqa6VBEakrC+s0HouCbypwNhvWpPVT+CsSUAbc7ZMxLekuAgH3Tek9IU0vdPNyPAWkruw/Ct9
/zg0F7/NoRrPlOBtyURyjZSgZDq759XkPxipf8vgl6gTy5rNcISMGuPZwCV0yyfVBzfILfoFQO6R
nepuHGGcNdEXJVve4OM6+RSWaG1bFXo9+VaZO7RgP2owSGYkuCw6dhij1JasN206ZIMqsMuC72hy
VkQvNRmd3yXm6hJQzgTlQ64XRxqELq11j1Xmqc7nXvAcN1OBhXBRxwwUwewKp8BhmUtyNCBnW2BY
Zrdw9RfruvnR3NFXtGJ+pZfsiWYAXnPKe+kmECjSlsXRFfTOUe1Hf4svOrOhbbRxRCIwTze1dpHL
oW2oj+c1acsYrGVwxkBXZjq0CmTEWXUxSvoFQxm5BQ59mf3FkCF6CB/H4e+yUqUYTUMNkCz7HEBu
tSqaZtvyNMvoDMaAAOqK4YzPcXJvgGKpZ9Hs51jaiWjj5INo62NrvM80Fp4108JuLOU/CkpGREkL
vDx6b+50P/f05/C2CLBRqtnBtXVM9uZzeF3vwfnkFzsRUs9WM/STeO57WSw3oiHGM+h9Y4dNPSwK
2+kv6hn3qPn4+VvqSi4RVWS2FHF9Zu7LqahzFoq2RCX6NwtkBH38IoOu9rwmioRwhhpIImSc1HQE
sH3jqAOI3bPdpNUCd7DpkiiaJxba1hQwg5x11mdzmi0FZ4kOwW46ZX78qAPdG9QPe+Ui+yXqZm2p
5EocH9BNUZ5rg5pgojfXHTUnz1VW/c3nWcvg1L6plFGCG4XD0S5pAJCcaEZ3jPnnv89mpWgthrPA
M9Yp0BKPsFwwpsqzCT/nMRoT1zACEL9Uo/lbmQIUazPS+NVU65kjdXl50epwvo0VGb+oFqQ2kdTG
VqQUe0VpjbVERuZHMpLy7vyvFd07FxKGoyyR2EJZj9RRhU2I1mEkF6bMi7LwuRHFxDTmH2Civ0yc
JkmcagDqmnzwgV+WlF0o0o+YFTYJcruJBreINI/qkmOUuc3SABjad4CXsdX4ukXaqf5WUh0sXtYu
0KvD+fNv/zLkKsTEbghGuj+bwpJWViS/P1kkaZK1L4zvsXIZILNOTmll2jR5Oy9w6/lS+CisSOky
SqmcjZDSycyTpSZSJZdBdhGGmB7ALNd5IRunslCplVUElSqmb5e/r9KjCPu0Rh2hIpgAaLW5inf6
TvaSo6hnt9WCWcvh+Tsxe9ZEdG6WnDfSnKoCMVjgWj86QBjXtRsLQfo2Lu+TPO5rzWZN4jCEF5bT
oXMNdSTeYMkBuAJ1Ef7O5hVi8QQ9AgJmSx7rTa07kGRpEMUy/SpMk6MFPkJmXMfaz55QJwqS31kg
CeJVdfOAUEPMe4Bw68sCD8uqzOhVhI2V8VOfJRBaTq2HdQfwBqKu2Uu2KSlO19bwXXCj5LVjvR0s
1Zk2gtXsbTOrnKr/JpN9Pfe73qR21B3TQnErcKb3pLLHKLAj654utDnFiRUvbfuIYePUZpi+k6O7
IR/sqBCNTy7elnv/FlkdizOJI0kbiZIOPeTiJsyZA5YDx+haLxdhEyyv55wgzpwhiWpqK0TUUZm0
deSW6U6tJtrrWIXZNVYGup3ZE03gkd+d0zmpi5FdPTeTMPivDlKVOfZGAEzIjNll/TKZsl0qoU3H
xilM5oOy8Pw7F6nL8veVYBIrM+snvL8ovpuaH4UiX8ytKWh9KBs+4tPX42Ip5PPBFLBlMBXB/dJh
iD3rbn7truh+fGi+106O0GB2mGHHiU0Uu/CAUnAzVN5cCfKMragSP8WimC1BhReY2J8PnPZBS9sA
vnWBK5m8dB8mThy8NLtl8Ry0cuED6GT2+AHA9LinP/6cjRlt4E8/gIu+sCURUlrDfLfynNuUSYdG
7pkN4N8fkiqd5Dj/puvzJbgrRUhEW3EFSLnQzDdUED+ipfj57Fo8pZ06ouYRHczd9JR7WHQabEW1
w8c3w57c0FlO/UofikdRq2Wr9/xJNqcC+jTNYaNhCIT2oGqjrMqcROlfsx5w2izObhcCmllmqW30
1f0c5MSZyvmA0ZTEjsL+tzqKls02zTNmKhUsOmLkkW+XEFDHtkP1Xq6oDgVpbNqU+7TClFF9Bdh+
G8inNhYLvT9/b0iZljkYzQDbGPcJZDbUWpdTNGnIlSbPtmYdTTTd/zch3F13aiQT2BPULOqnETDl
MP92rIg64FsXuD4K95KKScYQngFFrkuQlmCKIwbx4HATGYNnBdjK1YHkJE1KblesFtzilpHG6ijB
LBH2vr6khmUwZkHHUO1ieeDE6JGS+YVhOisg9zMzBPWQzXOuhHG3WaTh//vxsQFBq/yQsOugesQG
BhbHMifEluLQdaLO6JbFXJ+Qu1ylL7LCnHFC3cZW29MQ7bGIr4ExMrdjgHnBKdErdTqWz+c1RySW
M05pBD6JSEHlwGK6TctnjQjKWiIBy2Wv/E2c/FPmicLM1vu3YhZlt8vn4F3p6ub4PLDF9HtJWvSc
ahCq3VikBgVkKUHYLOUYWowEN7YpzsKSGjqDS6rLfahxbobRsGbcWKCdGivuvJ7Fl/KcxQ62Bx7O
f57lH+PPpmCTGfjvMuw4P0IRqaWWBpaOUfCWuWFTeN1gXZLiESs0djZ1L+elbR0NaSiaTki5NGyU
ff5WaIhHYan0KHfkO+AW22MFvzEHXiecENRFoji96xhFt7UOMPxK++h3qnTZnVoaxYXVRq2PtZn0
0FnKXNujTHUNhCCa5DKLxbsxJfIDKJpHL61LLbzIO8O6AsFxckHjYXQqDCRe5vOo7ztaKUC1mkgw
YfWFpR6hAa2dgZp14Uhy3Z+SqVaeAtTRfwT6kGL/RKamrY2BaRMLNPEFtghAIqQpLqACMJvZm5g+
7erSaZhm3CUZHX/NxlAdDWYqTlBqyGGaaVG9MrDDRhp/Yd+9sy5N4L1fSkMQ7WZDQo6DeZnZ7bu8
xzvP2/QmpgyQo0oR37NIwo5gh92XKX4z1Ir9cRqJjdmFKAEbMuBl5jM8lrUVwvlR92Or2dMMixJp
P6RO01a782q0sYj/SRKf47Eq7NtBDZYSurlbsIuA4HWpg9yH7GMicH3bwjTMQOCdYxeKd7DplBhd
hGE0zPTVpwXyfiGXLh9KMAWIBrQWpfz8GnGulahFqde2jGhDX+J2/UbChwuxbNX1pzwZBrsaU2BE
hMlth3TKF1znkoGcE8s9y6HVJa0sVB0R7OyPl4VbP9ITuFV/o8foVbtINAO9kZx8Pif/OKnM8rJI
Z58C+UIrLAc23J4owCzlZkfk31KGJ8QeLemPNXRh9f2wP5yvaAatCtRZmTHQ8tiT1C1lbCnNAiO3
WYH4kILZtM9fEev3SdgE3TKDBE/rRM58YXma3XvLZYooerbc31oYV35g8mAWHVCM/LIEj9d06GJN
oB7nLSkaGp+PgynMTs9Q6vONZD62tfU7pGMELHZ227e56GVvHgfLJeCyRifA4Ff9QQwQEj1ElDLL
tsHABNRfx550N92Q++wpfxjup1f1LxJWBH3/Frn8pNWjk/Q80+IeYXs0NzbGJexAwpYSahqCV7Z5
jys5XKDexK1qyQ3Gnul9WjtzbKN4Y/wq7oMb6tEdawEc4WGzEZ0/UY99q+UIZvCPIy4/bXVEjB9N
cbRkJvJbfgJGwT7+rmFIx0U58xj/BPfJ1WTTb8GfMgYviSmAUrBMgy+JbUfOrtS6BgCOGZpT5pZT
Y/Junr+ZnahztHk6bNWAKxydnYXO6fPpgpQlU9MRVKoXVGrsKZu2xXbMuGLPWL5yALT1M4sOY/Uj
c0Q3u5zgs+XU0Yf4EM3pzjxg1cqsZKhriilDNXajKPEinbmAhb012t/nVWjrcaylcRpE65BNTTRj
woAl427Adkcq18Q/L2SrTbX0Vv6PtOtajhzHll/ECHrzSltWruS6XxhqtZoG9J78+pvQxI5KKE5h
d+4+7MRsb/QpgAeJg2MykX2GGNGlwlhJQr1RSktFAjXsrXurIXvN74O8tpMAWVUw3IWL9UR1mPnc
WavJFMyQQ/1KMUwD//n+LbUxV2IxNNXPvE7VL1sNOtYWyPYV/HN+xqvT637V7uKMemKTBgmWbLin
/HegHeHdxqvbjdZ6ZHVkHT7M+FU0V3JdYqjRzxpzK84dZkA2/2avKQMU5fGQL6qesyxPs1yauCoI
KGnA9J+h6lm2olOWqIROmitMBlpnlzF1SfWrsW6MzLCFFtP+pOp2RsPNnq9GIIBdCZ2l8IGLHMYk
LpNJhOWvV6LTOr12o47HfLLzgHLFyq5S+Rga1SHZ9FGAdZR3AVAf/n6iEBqc/QDmRIFvN091iHn5
GXSvZBuZ5RvtRXAMDyP7eowyreS1J8HlPVMvn+TfzTJHa9bqGKJ64YLarLlrAyoVGW/4ahUrWPXd
DoPEWgVeYTPEx6VYRXUJNE9/phUKyDCf9AY5dIxq1PF/MXYj07/62s4yR2tEHWyJFmvxZ90FFW2Z
2aiuNbd9bS8v2a3ldZ7kjI/ETdze1kFUBC0kt6scOXO6Z2hF+1xCYt4PYqJAvWzBLNDhU887TT40
28LPgyUY/tSjjbeh5lGu79JXB65lno8xYWCa405K6EdIhcFts/dJ2+dID14/25fo8e1Ls20+4mhA
WErQFx+tpI5cHofm+bqBlQYXWEDaFTkr5P0uuh1N1cwHQ6z/8iXdMV7yTdLaxad+oRKYioOxf4CX
VzlgughveFP3PPtsXqStSn2Qddg3MM35Oj4XP/AqhtpGUHmyZZNjjew3ULq+A0f3x7yxfl9f/+qR
/Vr+57vtLKiJMaMjoPi6+FKKF/X8ZA0Q2BDuxSV1rPCGCD+muOO8BVc99swkEwpnSTEq9WIsvmm9
xOYDRlgdlTx1Gm8ucNV3zuwwNw8GHzO5Vhr4jvA0kRcj4nVSrML8mQEGZYc2HJVBxt5N72bsCOO+
wf0JLsKH+uewiQ7pspFlFMU3C9mofom+FF4zDG8nGbwFL1tjKtOk+5MS23La2akGYkmZuGrGjQ95
u0l/y5mjCN2I/lOp1v0kMkBRPepqZUso/31k0Kw81FMvu5qQA3s1mTiG1kW36TxWG9FqNfSWgyy8
iBOInWdd+37dg9dTC2efgYHk1iLg8R/xnTt3cKvf2n7YECiXzFSAh1svoU5zgf9U6BRRnQVFXMap
rFZPh0TFo5s2R5MHcAjbZGdupQCZsQ8QsjjXF7e267TvjhKDiJfT5zOmpdIiERe0qkIb0CycuRc4
JlZCVR1t3nhdoOqGD8HmE1sZJPpoZKT7R266R+Klrqo5kogZ1tGlEWrf2VaBnBwHB1bXBql2A+zg
yuVIuaGP4LWJBzyJu3ljSJgorTgdy6sWQGdC9UxQjmCZFghmHHq9H3R/HFR3UsQjWJ9+Xv9AK+1U
2L0zGwyaNaOVRPKCVaAD0ymit4RMdppjXPstrW/KznCt5c08oK6Pqv30et342vk/t804Y6qojZBF
ItrezFd5TJ2h8cP8OHGRlJ4g1unP7dB9Pjv7ktbKqp6iI21G1j7LNJcMuqN0T8L4prS8cujajQRy
UOjPoLYKAjhmUaZaVaaedIhds8Fvn+b0ztS8bDzojeCG+5xI7vVNXItjzu0xi+tyAUFrX0m+SJo/
y1ieCn38mQ3q/XUzvGUxWA3W/7lONJyyyXoTkzGxJVK6YxmY435eDgUZ0LWmPl63ufrdUN6lQ020
UsaEaEndWsjV9Tq6s3InkVVXMixPV39nzUElXOp46umslyigH5MxNow4is1cm8I0Wib1xr8ydq2T
usNexeA25gV9/eH60uhXuTAGch+cawmzvixoDYYKuUbSin5dfbSYIBVyXpiyerJR0PnbBBNZK7NV
xFM/63hlgEwt2tBehCVQAuu+e9ac/+JZs7qBZwaZz6WRNFPCAhs4+AjnwX4zbYqN9EkJWji8d/lK
5V8Xv5aHl/P3Qx1LqdJPOg411U7Rnf4pvlV//KUNlPvQi8w+eJfnGlwpcDEkApDJwnv9u8VcrJqm
zUvJD/sKj6LOwcCxPeiLXYBO8Lp78EwxhzppBb3pNBU1AFW0CQL6XAc9XTfbIeGQYa66iaqCFAG1
RswFsGyYBtRgdLFFWlC5HaFvoWwwU3IcduUBE2JBepS2//vKkEahPCxoyb+g6TKjuKylEIkl9Kj/
SMXuybSL6L6d3etmVghfQHpzZoeJ96ZYz6MqQulPDaqkNV1tjAe/S4QTBtIwOuUuibgpyuIN+BLI
Dvg2PiwPbOPWhGYhQfDDEcp20BKXT+EsQk2pyPGpG7l12/lEJQNNjGlwvvlnhyWLCeBxAIUkZueR
cWICwdycSyUvIoxmkCz05TYK78NZyp0uNouHMo5Cu7WaDUlSUPyOwy9pzA/Ygvc+bhdn6edx1xea
4GodEQJzKbpbEFHz5o3ZW8BUwVh3ptTA7CroY5pw6GqqS2LulJduUx7ifbrjdcuxdxprhtmJsW2I
Ii5UL840X6BSeUBVDhtelhxnZC8Y1g4DkRpU2yZ1wHLKFo2G4nul/QjNg9K9JXXH+bq8naN/fhaD
xBWUGCcFpsRdsqmDZoM8vCdueJJLLHAwK2I5CsJRM4D70B1AS5AdIZFkYdgxT27ShDdIwd5grCWm
5mSKS9micocF5TJGlqDdnPC66jifx2BiUykiVZ+IMDEOuisPoO4m1bbr1MJetHmThAJPOpS3ewzC
g08Iqo4mJEHMEo8JDIsaIbRXE/FQG3+u4xNvaQzAkww0H4YIqaqlkT1JfIYQiaupxO26Mqg1ieN8
nPPECr3mI0a+8hgbWTeVryXyi9LnXtkIP64v6uIpxvoEAw+Y8IqkwsD+0fYiKtBZxXa5Q+e1Q/sA
+zs0AhQOz+UvCsmsVQYt0kU3dVMQoMYkF38SrQukKgvdOmvQvbJotyamRey2GQy715I/ItjJ7OvL
Xj3aGC9DiKqoaMFj7OdDNkB4FbtLm9oLnwoPtluZqwm1euAUqvcBZi36ev+OII0OUq0kh4xM3nyY
agLaVM5z7KKR83MjzywwTjkbhhoTQ6NCNdat7MgeJUnTNlS5vDygT9/LAqqomvBrk/S3n199rGXm
dWFU8SyDvwQ6WwgdF7cFa34UDPAaVEc3ic+7X1a3UgVVPnYTJS72ph21yQBbqGj403gnDvscc83X
XYJngLlYmrkMs0maoFZrQXmHaNmPvG42123Qv+Niz84WwdwoUyKnopSqAKvoVUnkzQTOwgx3SxfZ
knCTdrwy5yqI/G3voqNBFoqsyRJ8ozG+xxTJXukKey6W4Pqq1jHkzAx7r+RSvUTRgHslED4n9NDm
mT/pbu+SO30zb/Vfxh2PsmD1BJ/ZZC6auhz6RIhwtEgYBZJqPMgVLcERjNTXC7RcG6etsycIw3Me
1RePmE+/PzPMnGk5qhEi5/ATUKMetJP0iglYxaX6UMi54Fqd3NI3ttd3ePXqObPJnHJ5iATIFVNR
xnK0wVFu92CAmjCGoS33SkL869aunwSg43fUaq1iiYcKKyxmDUKLmlPxYtKLFwy7icytI0qLlMv4
P31yOwqDLe2jow4R83TfHYeAz/Eg804CA/ht2i0YgpOg/nxbv6nevAMrNpr+Wyf6aTwMm8lwDNSs
0IG/sdzYi/zax31gVwHvQXqROmZXzsCMIVdg1Ldmww+PzSNkAo+Nh540F7JB3K60i6Ila4uBm2UB
ZWqFHkXfPJrBJ9karvXPfgDB633JiRywBX7w9GHot/tnkLPY8lIl9VkNIh+4jzg8GKGEkVlhM4iT
7KB5tnSv+yrPk9hqktwJRWpNgLjWm9G0pe3j2AZh1qemuL6BIlPMQbuLVgdmVz/byM6eBZCGK1pB
gOYd1SvsMTsyyDaEUjdJoPxCJwBxtKB+RAgv7AgEWsc9L0HPXTKDQATMgehEhy83rhkobr6DlhC0
mTA2g7GN+yi2eSqQvC/KwE+I6ZlxWGBwiIotJuW24D+HPtuU/MAU7Ov1D8qzxYBPo7ZiSCrYSpZb
XbuROrTGos0eyHrdzvWrGNn67yAnpJnVNvRqbLqjmsrIL2sOCO/tWNpV2eCpZsjJ2nAuLHZYs2mM
QahmLEwNoo0CQh/KfZrueI0YHPD+DBjPvHPs0pAYFLzDEjOUZae44Zw8Xd87rgcywAIRi2ppIK7z
mcgr3OzW/J1sdbsA8WnshQ54AzkGaQRxgSkaWizQ3CQZF+2FmhnHHW09gpBmGFSQzB52VkD1svm9
vBdtoJ/n+8wW4+2jEBsJERBpjrviEVNhO8tp3fBdhnA139rqvXRmjHF3cLXIcTvDWFaXthh96CD6
ihoexQ13TYy3ly2mQecOZuag2i7baKe69UFCy8p/s6bVI3y2JuauBc2qAZYnGLPawolJ4+niOxFe
+oZwoHjdD88sMZfpUoNzoASvJdLXYRA77REpJ3ULRcVtDk1lO97xEn7r4H9mkfF8sMwkVYSOST89
kJthm/2WMToX7fS7rfnYeDcVBhZBTlJ4op2c8l+cU0Dz41dOAUsdWCzoYbBSQAitBHfb+pNAWfL4
79b1IPdrmWwZU++nKW0yHeHSSd8RcNJR/dF3kiBE05wcZPElZ23y6nPyzKL8HY/rdsghJQU8psk2
Wvegt3n7JKVO9mvZxL6BG53SRejoanjEqH/kVE4W8F4Vq+h59iuYq3Uewagk0nWrlpeV7yVUTzjf
kLdOBl1MZVYlU8CDvfZEp3ms0DvV2fmBolkTJD7PYXkLYvBFjrJIkXMsaFnuyqiDljLnw12kwBm4
VBloMYd2kIUJFkYH9BPVgVJD1465HXbLQ+PN7hBMXuTwLzreUVQZmFlE5N7DATs5vVIa7M7vveYR
Wt8+epbd5i3GP1s0nIp4j6U/edfsPyCqhR4GZHYw2s+8eS29avuxgb/StDqY6rZUSi+0FYwM82+J
9Re29mWNOR2mGasDBHKA3ztyI+Q+2Y8f5bHZNN7kqbENARD9pfrgLnLde77MMsehxDS/JLQ0SHJF
EAJmbnyqaxtkNOjwU56yo/bj3/nrl0XmeBhRFpYThQFNJEGkxoXdR+Hp+hmkjnEJo182mDOhFEtK
5CnGrSH8BM0ImiqFh1wzgizMdpPGK1LzrDHnY6l6qNPWCMisUPuxLNIhTUD+UPTuaDUvqmxw8hO8
T8aciiZKB8hk447IprpxUgklsk7hZfl5Rph7F4Q3VgqtROygfCepg52GH9c/Ec8Ac82qoS7PI13F
NBS7qbjLzJ4Tjn92RF/xAvaZmsp0Bt7AGsjwVA7QW9qM0a6KD52x1Se01QR64QmSZ4ClGclhCKXQ
QXAvnJy5OOjGk05wJZp/5ukXypL2RAa7BxaQgCZnYpCbe5b4p5N8/aU3Nla2AXvDKNqNsV2MTTPv
53wfCd6I/x2gZUFCbWMKP/NhK3X7cjop42FUMTYm1baevleSV1uqI8iV00K3hRwG8qGRvVKiDxkC
4fpdSQ5zExDZ1j6E4SUkm6L+WfdP6vLLMnnTyBRoLnbtS7LbYkr4gzoYckSA9i2ur25buJFnPKiu
hRwziOh42ZJPVa1r5hiURRqqD8saAV74pEPyoHDbpxJ8+a1XHZKNtG/26BPTbN1PPQmUcDY/EqJY
cO0HMMC7dJOYZlGL56g5HurcuA2txYM0yea6v6+nar4Ank1jTDN0RkG9TV9U1VY6ZGDkn1CrDX3j
HskEtBVa2zTg9sPJHHBicxnxbGZNrcEsUt7pY46J2I2xNb1+Vz8LduHXTuxqnnqnQgtX+KhdFLbt
DAPUsy26jSNwex05x/4z3j97vIqp3vTKOBp+HJJTac1BpoBQ4PpW82zQPz+3QQhIbgjwGIMUoWvq
ESb352V73ciq25x9TuaK0ZVFBMsO9rXMJa+Mfzd0Ql8eg+tW/uH98/dNxiYxlFk3wxoE0niqLq+o
7kOOQ7yb7q2j6uf+uFl4xP0Udi9Ow9mymMtFyZvFKHvYS7dQ5cS0Re/XKJvx0t08M8z1klTQGxVM
mMFVZufRqyrfEGhaL20ZhPVpjPezxiPn/Yf3x9dWMjdOnmBeylBgM/zZAkqCOrPFQJ6d+IB/XdwM
QEecRHL71+jRCpJtoyF9k7vIFHOggOM6n2HvmX9qndbEcYkISJleEtNwC+sQxrxnCOcQsGqGyF/W
bYuCNqrmM8QGfvYd53pdL0x+uYrMACco4DLRoDnD7KAHkyvY0gZazPWuDiynmp1oq+3oWG0SYiRI
5lBLrL9JdOh1UYVDysjw/YwblaRgwgKJ79ZTd9JpcPObFo8SSLt5wy/DyQ9maWcbcuJ1Sq3D+Jdh
tpdjAuH+IsX4eL1jBtldvUPIjPQYLacboE1rjuQ98bkJ4VUUP7PK3JIDFOsXIgA2tdPii8+Vb9eO
8BA+qpi9lZydBqbU9oUn7v35BS/A4Mwq84UlodDSPsL7y9r0nm46QAV3wqxh6xNolsW/jACPIZRQ
Qkfdg/MX1wUvFc9bN/M8yWOQH5o1PrPVNbYcGbbWBmbyHonP4TJyRi94tphrQwDnhFFL8OcErZ91
vs86Z5l+De1PK36+jurrtaqzjWUvD6GqpKKixTE/fZQO81OymzbtB8F8Tv4Qo8dV3y43C+ZjzX3x
odiDL+w0cJDeCY/XfwiF2WsfmHm5pMpgpkuPD0waXPqxVnhpTgKMDm0jrXEKcYRE0KT9um6Ud3bZ
SVIMc7dhQXCEFkhKucar5IJTNpC3aewgpYDW1CbIgnKPfj6HY5m3XubaUSWBKCotCWSinyaWPcm/
WmIdY0E7yOqb1e8sS3AzM7HN8CdJqj+d/FiRxhabzoEI7gZRol0WvD4gusnXPgIDZYXajvpswe8w
CR70c+pKYr7vpNHNo9S/vgGc9bOTb00XJ2hhHRCDDrR1jyDNYMw3g2SeDKvC3Sfv9E70rttcvye+
nJ0lzRTqBGw8GBPx8z/Gu+w1pwTNR8VeuNEfMe6jBBUyfeovPXXSybY4Dr4aZ5zZZhAsE9Ieo5X4
4GCzwfCoue19a8fvsuZ8QpOBKdKAOkTIAM9kKH8nan8bxggywkq3o5xH+KzQ33zFX0wGp3QwHMWW
KEh+KyZ+T5kap2Ynd6pbaDhNS4V0wIim/N9aEzmgYXNF/abpqmOBXiwoobizTG6FYtgmA7hrKnln
Ji+9WOwSPIl7A6wYUnMo8sSeR/TcGvgoFQTKxDZIyiJYIt2RLG7pYjXpffaRGDS0lM7QagUOYs2n
uQS9+mBCFuXBIv3Byt5B8+PHxkkrJA7e8w4DA379YhkLVJoRgxqNI/Z1kJeCPUd3GUR7xJ+ZOdxd
Pwg8X2RC6zGtZLGjvmjJh3j+ENBErpK9RHR0X8xQwPgRgU3oukllNdQ821oG8JKkMisSLjS9h2lM
xLiTCxLPV4S+9SY9FFsLN3ro6gfdrTxlhyyD33hg9XDwbw8t3vzpHsEMesuaHeZkOD+O+uk1P2Zw
b1FDlLgR5/tL9dgpT/3wen3xnO/LJjIgkB6FIcVVrb6Po0OXonLfoGVJQ+aamK48vl+3x9lri4nR
0MGZDhHI7iGGoN5LmtHZXZF4ep1xQJwTp1gMpvWSlJW91iECJfnr0Ma3lREeBxDIOS1pf2Zqtv3/
rYsFt3SOoWIEcGuXvnYSHU00qOWAlfV/naz7rDN8OavFAJtSjhE4sGEILFt2l0lugUnp62tZLymc
2WCwZu60Hlz8huFj9jR6BkGn4YSyNiMJSICWGcHIbbOkrlXX1SE3SGQ6SNmkujNZIPGxuqzHf+m6
E1VE2JIUJEVpMpHnIZ2QX+yq2I2kUvFq0PzzaFWp91yclrO0HPMVqqbrdDODN4/3+bO56x/oKFQS
qBKEg43cRiNt4+WPihejWIjyxBGZgTR1r+/eelPv2e4xkBmpU5K0NET+SztO2qhbSpBfBVy2Cw44
sM2gtZV3ckOb/+jcF32cL5v8Cakpm+YhxT2/23D19BqYIhJBPX5JrxEJ+jTFn1MHqMCCY31Adio8
TH3IDUJXg4WvL8nGQ+EoVwImYejTFRRpp3Qb/8aki5Mf1R/aMX02X8O9+MLd0NX1nVllUAPsnbWq
j/h0w3v7J/4dO5lL3cZRdtofDQU8KkPKGyVfP21nRhmntVpVUuMaED+80g5iY4/MJ+0jfuqPmB10
9NvRnZ6lY7Ujt+YNj8JlFSfPjDNwMkxTl0y0I0IaEN4meMkc6+FUgLIaYkAcjFy9a75ssdA1NWY6
pQImB+JQ3yFseskXKygk1VMy5dCMzc9ENJ85h5Fu3jVEYKCsEdNUhKYuNteH7PtDd0qRvdUf6bOx
u8+JwxNOWU99nC2SOf2JWBF1MrGhVK5bAhmd+aPyIy86ti5EI5GCSO+Lf1mhPLPKhE0F4AhTGVim
dspvJHc8Jl4OAd0JYunjI9o37/5VgfLMIBMzjVpWaK1UIw8QymgTj8MbaR5jDpSu4tuZESb40QsU
pkxVwMMkj35PVjbbgzCfrnvI9SOPMXw40FmeMTFlkArQuFqTDmAKKqT7gVctoj/zn30QteLvJoRQ
j62ka2lRA6UiTFkoGEaQN1z0uu7r6C36bqe0EiWNxE/XG1ztsGx0kJkQhKnl1txUKrcstd7E+/f3
MUQGuapkVOMkgsHiIIMnsHZKp9nn28+7jkMosJ7jP7PFAJXahVYzUFtgOAqmbeZiaUG2b10610Gb
PTklvguK9s9A68wggxyRCJbOHj1cfvJHi23yLL1jqHGnbcogOpoHJH+C/tW4L/bSffwwH2gzUByE
N7yH7Hoe6OxnMHiCvFMR97TSWHt6IDqCbewx2VW9iFvrZ31QPPVX4VgH68TrRFoPY84MM5AiJoMB
LQqk3+ad5Fc+ag6bEr3gxOWVOa6fckNkoERMEk1RM9AAzEVy24itJ2vR2/VDvt7IdbYYBklqNYJO
fUIvdr81nRhUk4cezVXFXow89X12lWeZH01cj2EMtrQeq1Y1pxhrBEtN/0c5VVvsoiM40oYEAgZe
3sjdeMvP33EAjS2hQqos6sAWj0OZHQxQCBqFnRRct1xNR3xtKFsxbXMx1Mu+oUEuLN3SodBxWwUW
yLeufzrechiMwRmM8hQFDl+K31pxrwu7iBcD8b4TAy0jKVqrT4DPhtx5Wd3YU/cmgiA7in9cX8v1
YAv0Cd8BurKaaI4zZBaH0TzMi6yjqlfp7hjn74LR3xl1+nTdIG/zGPAQ1ElrwA+Nr9Safrmga9EM
/XzmNZHzNpCBikkPGxnEzHhs69FuQWORbYips0jTyZKT7fUl/UOAZUCiHe9OU2Sn/mcdzeNTiTUN
79YhPpgBLbiEWwsq3TbkWWeX9kMXzr/zw7/Nakyc0Cj/CSSzorAJhDr6dyF/4Kxt/Qb/MsJECrI8
6ONQ4ex2aDRbXMkGkcfG+BwmVKAAUvMu1fUP92WPiRjaqRHAgYrgh9L55ZFNvDwoXoQnbadCaxxQ
f2ec4h2vnWU9Hvqyyhxp5FjFqkZxGzcL5fZIjiMGyvk9KxcEb3/d4F92mHNtZlEzinIu+UaqgO4l
FOcHPbEy5PQnIbPuSkGvjd001vJJXSRzl45W/gAlKRARmMelGpbfxBrNwRayNO+3qlAWkBpoysYH
JHXO0LXLTrGUaNxcd4LV9yA0byHuAzJtTWW7P7pkVhYUfhCRYhTZsvEIjTHk5qLS1oBLE9IO6DD1
ZNCaRbIHKstedsrYtgRuWWDtXgbJn6qDBAsvJLYC1Tb6kIuRichj/DmT3xHYxa6vdDW2ObfA3Px5
IhZ51qemL+tdIEj9Ju/HxzwhXqXouyk2IcaCuQ0VUoMjedJT4SXpu10vDE5NthBukpF5D6eJxyu1
jtJfbsOgdNpoUpcpuHHkn9Hz7KS/5xuqzqM+ot64K95mN90MT5BX5VTr17YbJO3/wbVPRYCzh0gZ
tqSerVAHGZdC0PU9NHoBT1Xx0Tnbvp4l+7LEwHWugHhJWT7v7mHb3sc+mO63/XZ6KrgEw/8QRX7Z
Yj7xUKnLVGvIrUtV7ozycDOID8Io2HUIRY1dlD204r0q5I/Xl8hDGPrnZ3up9YKSiRJwVM6Rqyx6
9LSa9iK1riIHRoLnwltrcExyPp/O3A8CLaG1IkCtKfIPTBtu2kJ7vr6q9SLhl4vozPVgJXIrzrQN
MHmmJAUZyINCtFaUzpzaratBAHQ5YhbIJ3xeW3oTXL5h//6OOnNTGIuSxirNx5Xe7NAEVX00HpC8
93S/e+JRq/L2krkgwk4E/A0wVrX3Qp6CEbvhnIH1wOhrOfQXnDlIo9ZirIJOy5elnZndlOFumu85
X4tzubLCC7KaNIpCX27N66zZDRhi6expfoQsj0FsKUYKqrHVfcp/mPNWR3/Z2epSYuVJhJ5q6BO8
quGzMN920itndTyHYECkLepKrUeEDs1rcaDkS93GeurxGsecNH9cmGeNgZGwUhoZTRa4E28XX/aW
Dfr7sH8ReH35A8Mc9GDbpiBFX2OkHseMjii2SDM0nurz4xOOGbZJiqhS2bfg5PCzbbclOzoJSSd7
uGkhzt4ZDGpMmmZCBATeUJDmLhO0xx5soY6U1c+pLLudZEKte8a+QhjLXtALulTNSSoWTj6FcxpY
Rhx8wGyBGjmt/mcYZpjtrAZrqjHYsVB4HN/k3OAsC7gRTiQf6UhMerBuowd9h4q8nfrGQ7HR7fRm
PJSf9Rhte90uB7YMBlSqTu0hNQFQaZuPZnzKLR6i8AwwkckiaGWW0yyGeE/eJldxi1N86mxygOou
FHGB/Jp7fUnrEzdfV47BQEmpJE2NJyTaMG/V3ezptO1KwHB35TXPGGcCOTMqxrwHwj+ka/6GZzb0
1IVBKvMC3RvLbedq2oPoYbTIBT9ys+0EjFFV6KLjPfDWW1/PlspgTCOQtJpDLFUN5tppH8Zjegtm
X83LY7dO7ckxbc0hvnSM7w1XP069Y21aJB65v4S7fCZ8mdpuqBbQZqNpNHogGx8CLI58W25/AFud
cf//3W6246kqoHZUU1KZ1tPeZ4/21pl3w27woNTkFP9FVwPPrdjy3jgPcz5OnxbxkT8vRvIx34H2
25a8AvKqtunxulI5t6JJcfLsVqxiUw8zmuk3Ei1yIdPQOmotZYFSKrwWMl7Yy/Y6VeVoVEmOEBsk
faWnSPO0hcolpDxjvUaxvAdNEbiy9sIQYTxXT1oH8g281hHuJjN4lEuDqlXUocVgdjCD46S+iWnZ
JNDt9hA5jUNuVc4jhrfHDEJlZmFMUwgIzOPJbtvezkNUo+ec83LkXJ0mg0pzVEjFRMtd4k7zlX0S
fGYQ9tzBP87VaTJBzmCa4Cxs4abCprzR9tMmccBxuEP+HTPwPABaQ3fUnwzIzkiQTPt8LZ/5Z1rU
cS5a6Owwk9AbjbcWGkIcNOeZYCAuLtHEJtPBEsjOljb0KeiMcYI2fusewyzoKf2Xwyzny2LALIeI
W9TTRlaikQdJAz96BPphj7MyNh8NaWfxnIGSWRn+ylhUEk31hXxBsE0Vg0Hq6heCti+UBRFAW822
EFe7fFFemk7gTRKwIQdrn1llKVk1ZHSFya/kD1lq7hU5hIq0lwvQ0jE7Tix1MXVLrYFFH5KpJtge
DPYhaKShCKER8N+bx2abe+2HVHnGzegLQRO01Y7LU8cea9YeA53g29eXcoasSvdKac4kl+zGEexq
nQ3ucE8UnP+mkHGR6f20CmUZKvCINbK0xn0xlcZEGd/LP4M7LmApyn8WnR3htFsgF9Bt+R3UIWAp
irjQSV+Y58/dT9N0j6nUI6wzB7/QEjzj1fY/jMrEm0KXBFQPWXOGD4FPCsyeTNYg47+a0aeaEXXo
4hziF6OafbPjKdhfTBGyNhgfhUidOfcGbHTocFTR27IsrvAgOKqNrD2o12inywideaDA3ZR6imD3
UNi645xUztaywcbSp0kvq5CqoewNIMxzemjbuwOiK8mRY7sINN6Y7kU8xSycjTamWpwbRS2oSapo
1zok3nQQ43FrF3Jmf0hvN6Uj8xRU1iDBooTciq5TxmDm3RXWSmKNEmieq+jZWF6T4U20Um/OnvKi
5gE7+7rCCiUJlLKyDFlS0FkxtkQpHvQuBoE1Bhgnt3scUn/ZCE7vx609/CluFEffxJ6V2rzxl7W9
hfQqposgXCZLF0zn7bQQtZShhEHlw8ub2ClQjiGB6uZbOvfS8Xtd2Ev5c61fFtmW1V7vzFY1YbH1
2mcVVN2W06AvV8YoZuTyoG91Y8Hhrqggc79UR++SJEQMYEJQSlmCmcwPedE+SwZ5kt3r54IecAZx
IBioY3EgUTYhjPM9Op3UPOqt2mr8rkehp36KFkigW0FcBz20fWRp4YRQKwuTQQmuI8EP/7xQ37Hy
QTUKC/a0cToKUBcRosjNwupBA5/r9aVd9G5gUZAT0FRdk1T4qMYAz9yBgR+Ukg1eVtCWQ/pmT/Ce
KTCUFUJTvjjyugdXriuZ6g+LlIFfAgH/970sMlVPzAJr6xtpAzJLr00Ej5Q8Zck1M5ThXxShXA7d
WOaTxXDEqi2s3h8bYhN99sopRvo34x3uFSCRVYi3GuAFxz/YglBdQ8E1NGBHzs1T0g6bVB13ijhs
FyIFRaLYs5E5y6wj4wCqK730yuW2Qqeu2kMCD/pGYS+5i6hyJgPWfpWGIpUE+lgFhFQM5HQ5hs4K
Mex9MC246hx5Q4WDn9+IbXHXmhUnwFu5H6kmBTbZ1EE1wgoqNGWbmqGVoEFSzDBXN4uCHxVqyimI
rq5JhuYjlY/TdZYPtxy6uC7baABnH+iMctmpw8KpKmhdiqI9DLwwY8WcBsTGLiLI0VDO/u6ntSFk
S29lUG1T8ZVKELW0sdcZgl1CC1ywnjnHcGUPIZeCZn7RglTExYVkLLVayF3XATj/uv/N9AbJ6PAU
xra2K1BgFlHcMjjB6uoiDTQLm6gigtSRnqKzZ40Sm2ES62Pny01xautYwwCzddv3YeRA/WanF4Tj
mCvHUoOoAu1PxmovSNLynKD7nwarTRrndpz3d1aibqQ04bx1VxD7mx263WcLI4NVtgjCMTCUhTYo
7RxlOS1C7xip6vThm77UHBzlLYzZyTnKLZ00uQgxABLZY9HegzD/JovF1+uOsm5HweLwbgO6MSfb
tKaQmFEh+r0Gf4h+ZHlrG9HpupGLYha96RSqrKoqCuQOWLWZUUmFuRm0jr5FXaO0Wzt8jiVbfVo2
5mc4GP1YjvWpMpBz4z3s104CLiSsT4HgKuSzvn+6IiFK1WpwkWgknhn3rkQ4SLK6h2cWmBfT/zH2
HUtyw9qSX8QIgp5bmvKmu9r3htFGogdAEI78+smezdynp7iatUJdVSRwTJ48mREc2Bf9Uze4coBb
F/YMzJqFUEX570/xb5cLXsPQkkOPAuuFP34IMDQQxxvhwqUKSptY0ZqimzG/RsmziZT//bP++tD+
47P++EmD4sxy4+CFcY7f5Ic9liPT3X//kH/9oJ/u4T8uFcgYEa2GVG6CIfq1hhB1UjH492NycVr1
SP30Hwv6f31P//Gj/rjE8/iTWtEUbRL/zZ+93K/etfnHZ/yl1EJs/38v6ec7/MdvEnGyBPWIB6c8
f9tj5NF33iYNn3hn//GK/lZphSGMvVIvhqCt96fRi45H1xlRbMFitzqqSOcdCCMsWV+JpRtF+/3Y
TxtX+XngL5kNMQnhX575R6L5Ka/+KGUxUyIJvFngnpa4f5RfjAdw15aR3Iz9WDQtOQx+sFm69mVm
Q6FGeZ04lKI79o8r95ePjUgaIcskaQIXkj/vQkPJkljchUo4F1GlZSiwhbX658gdHvyQ7nVod4r8
i6T+t2cehRGBfRsoaS7cT/7n653MWrdjMEmsD2Kl7fojzCnm3NsHV3qx5/bhn3C9+5ebGMF66QcY
gbvv/wrQnmTEF8lCNsPcvccY3mWk6+BQwKUvtlINpi+scrvXmrP1bokCuOMwA1PWyL4GLJBlHQwi
R1AOC2yUYq6SGJINPFCZaeyX5nMxhMlVBcuxEaEplw4NlgjU2a5BU7ZJNBcwEAvwPzAwpN7/FbZc
MTqsqlfHXe/spCDIPQ33MNfbAL/aAcJBKob2JfOPP1XQFqXyjXEHTtcBkO/R639zJ9ioGV+xAVtL
+c1DKyIoYixYpQWgvAsJDTN4gOtsmMkTHEU/YEkyFsa2F3flH1U/vjBGBZyHjcj8pqmzYVS/SQBe
VLiwx3AkUb7UGFZpiqp4FX5mar3mHVbVcjKbT10te6dPdDm2jSpjAbrBtPIrYniTSQKPxVTceMNP
bt3rnIT167LQugwNxMvaYdlMzfSchjXcSh0+baqKOGU1JHmamoMIsXE4JelYmm6YchXxt9Xn3/EI
JYHAqL6IYvs2Uads9OKX4WS8gniD+48s8bdciw4FZ8aFQQ+qzT8KzTAySzdaUKyD+4luh++ftbi0
pL/DC4NULYRd7mHKvesODcv9/w+M4C9BHdcSAqSo3eEu9+fNlHCSDWZfkY3/QE+2EHtzEdf2wGCL
DAUbmGEX/Zs+D2f7L1T2bxflPz/4j5SlqoXXpIL+mLQ/Hp1Vbx4EUcnnf89ZfykEsWxBfhR5CW7l
n/VSbHw1CaG9jV2H72CVG0g3526XbqYQe/Q4KtkUjv/qCv+SVP7Hh/7x01qnCUCDdc2mqqcmD0QL
u5dZfcBq42kazL8Yvn95kHEAmxBwpuCHmfxJul1p5UE23nM3AQz7MgcCQJ4O/uXI+5djEkPdH46G
cCNJ/tcARFilh7WxZDNFEpbZbXtioCubfv42dvbRJHlf//3FIUj/Jf//j1D6x2PkcJsSlqQz9nZH
H9o8q3VhXM5qCM31TdpsltrUv2grKSsjeM6WS93DT4v0Zn6ZYEe65rEYhwNMS/luRLG5k9HgH5KQ
1Zt2DjGgD3u1SylhxeqnJItm4+fcNy7W6UNwL8LIlqjrOujfEZG3TTzehR4fHoUcIHNXIY2Gmctd
d6/oUu1qJQdeBi0P4SsCiIOWac/NrwqWD2lGYSkH52Arrdyt2NHdBQHjUS5aHwxO9Jl92ZOoyiFS
2u2XJJ6OYm5daNJr8pFwCvne2LS7WMO7fbX4am60UpgeJFWm67nZ1g2tTjPWvNBQofea8pWKQWRN
B6lwo9u0y3sSTyXEQD29gaCS3nbW6x6cflQgr3o8m4cWpFpmnVzW7heEGL5MArOBWu2artmZtKuy
ZYx8hJ9qr62CXv0yDqVO2nk/W4sZYk2edcQuvJtfYRn5Gg3RnPMOCpyj3VKHPvLKffjZUU4BNGXu
3D2JoL2jZih7TbZJvOazA19yPYonNg9gaAQ33XbbpoEvez/o11q2xbSYi0fZL1KvFymgOOP0d6ty
XujYP1RduI3q9cOMch92zpQZbvuLYeRam+DU8Ohh7N1LpNm5DqerXmmD+D8B3pq9bTiNcDawk7e3
uu2LhQZAE7GGAne8l37s94MMfhOejtnEqjvZ9cchGC+ejH8H/ZIz4u7xeEBob+1WVPU7tct1TZ19
5Ex3UVtf11bRrGYO9Lo697BGQ12I0SvG2MHhRZh34ASQNlF08tyalasjj5qnexo04KNBkzODm8ya
kQBgfyseRpfGV+vUcdG3gD9EGkAEzK2CsnJUsu8gE5oFNBoyKQkvsLoJpbzK9Nh1D00mInaqzPpk
xvVtSaIlH7tmQSmxlF0kuywaBURiFnkRaVwXKQXHQiTR28jJtPPMUu37oH7ytBE72dPvrmJQ6R2c
ttRy5GUimw4LDEGYKYv0LVy4nIlEOhmG3BPOPsQhFa03LK0/UPV+WGf+rMkCR5JxnrD+Qh94z8fD
VCcqc9ceWV04KguE/Y3qqCQVHpEZMXR1cWMCHoxgHOpnf8CDleEMbwOCQUg6BcekgRggxeAkRVMS
9ERli+RvRFVHukB4suUQiFmG4NFw0kHTC/s+OEI0EWWc9EeWomYyyXtKZVim2I0vpprHe+gGdHsy
WTjWe8OZC+WUwajfo0Q+6zCBuOb47KnoMXRAiRbVLV2nu5g7+9XB8lnH9iObrq3Fo8U4nGfJBL9g
6rEIzlz9cbZmzpZVu/mPiMRp4LG/Z006ZYrJzVTNBR/ZYQ3Gfe2FF1+anRna79AKncFjGtfQKTTD
xvWa/sIj+t0IS7OK6nMfYYXWUc/GQKzdrP7vSJvDMtpbTfkGF2QzcP0Fp6Ib652zR5fdasIHlniv
rWwx4FLRBYEOwWPsX4j2m3z1HFjWNN1Hu8qtL5OnxUZ+NrOKZ55q+wxSSy9BSqO858AJhGsO2LE8
q8X5tY7zQyfHA2soOuyov29cgtJ7dEVBKnCb9fLWT/RNWv+XJxu8rSFxSoeP8GOtKyDRamRbV82I
nlP1IMbmyY17mSUKbolLwniWQnD1AM/MahtPQ7KJkvG2Dv5cBMm8Qyf1GVmDA5XKFi+Wj0XqrySP
DLYRXacec5fwhxpxY66jT5SeD0EIJr8LN8ctC7rNPJBtvUb3So/PS+JnLtG3dRnuXE/fY1Bwm2CB
t/TtFjshkKuWY4YB6bNv+UsPlGQOxsKmzQ60HRifN+55bdIHrurj4i1QBg2C17nThTuv27aGZE1A
d8s4nleMFpamKVzuARRetr72NzxtHm3Kr2Ncl4qA5dgAyZ0s5o90x11o+y1QI+rbg+/AnCbqCyQp
VBp9tW2D9uCw6bKq5Jam/IIXX5ce1TMkyJq7SLlvwzCdXNgtYYt3VzPyUf347K0rBK3UGN8Jr+1w
jFqek6ZqYVkk8qYOP6ZkuBM+ljRqXu2w1Pxg8ZN9l2yoJ/bhur6FRBSgt+auhs4jACrheMck7G7K
RXJKEQj8TuhNP3pluELyOgpvXCSnzptKK9YThNqOjaUFdfilIsk+idOXNrawn6p2lR+AlDtX31Nj
9sug9w7EZRMLrnOQ5mHkFHaEpZKMkXajI+C3YmT2de1E9xNhLjJusR8CH7IMHhosw6jHy5gHdi82
Sq5Lk5zWpn8YHXVbmbo6Mv5FF16MhG78zt7Fkuynmm4tW4s2rj9hMVoyP+GZdLCKP8q5yisHaKZj
Bfh+jn+thfOlE0hrLF69j+vg1YNvVzYF896Y5bHq6PuUsqdpam/Dokkh6p+ZtaPWooI1Ibq2qs2D
2oLI4uq7ysjnnjjpZtbRNkonqGQsw21Ffdd5ya9Q+DtUvtD9aKAN09HD0jjPrtAvzEZn4kXnNGEF
j8XRG3BXR+g6Rd78K+bpRbSI3t3yMNDx4CftFUhV4dP5uK7+ux8v23jhuyqSOVZPMAWmmE5WwC82
PV62IHSC5OP8KGO41tLJgXpoz4to9rGWNzu/6oTt025O7unciwevkX0R1DDcTJODh7FEZljT5AIP
KUfljdWYND14kz1Nofu6CH7ulDisQwptp6FzjrYKdd5g16SE72ibrXq2pR5Zn0tR40iNcI7uIWrm
cFmOSXJccN2WaYQ2VJh3c7jrdIgtfwwkEWCdGmk/RP87iPOYss+YRS8uqp7MJ+at9enVONFWmOEt
qZLo1o4W/WiQPoDViQnOqMEDS8kntqPgPSzWBFo1FEZXjAx56+oXlPvk6PlLe/n5jAEWZuHX2OCk
rKJtzq1Ix4cUin/5oII+N058gY3sCtErNj7KZEhuau6ddm+8RE7ZoNQEVyIbPEKosYXHYa3Ts+PV
4VFEak32Ve+6b1HXJNtUabVkkzdDK3ZCC7UA9aOa5Bbirg86Gb00l56LorLSQTmPpH+q/XY5BGJl
Bx00SN4SAlvbtdXudQod97pMXpohd0xbG7Zyl/QO/4wRN8ox7Z+VUJhpzdW1r8glVmOBlaBLQ8fH
VPk/4l1rKZ36U8X2azTBpm/ik3HmjDkeIogSeE41fXE78wpc/vcQdRtvoodKQ/GFtB9MUcTEQJ6j
wdEbd9TIgakqrETC736AMMGu/mouyYCoYtoDDBBQVrgNTKkc+hao8d3phMrqSYSFaISzbWJPwdkW
uYd2/pGrCGGWso2om3NM5qMN1N6d6svQijKdaFO6ui2CptpEXv3exvOeMhfitMbsw8DfTkAEpZdY
+J7Wp3CST5A+/Eb1NhaODbqtG7deySLJCkLkU8gW2L6ufM6SsDm4tGclj1x5aCDYzRgugUS3Udf2
Hla7W7qu23UxYB8mU5uj/DjGWm7r0NmCMOWjoEPgjHq21ZO4eGt7wxSyLaveQrcHjKltVwUyby0g
Ixf0rdwX4XtrxJlNLSuCdKqzKB7guSRmyJk29b1wo3PXyyfIkj7R1ckRG78ZyG23EBrmtQhPevCv
ke+9JrFRZTe3UwFPG1gmjPEjTEtJlji0ytMZC7heN8NJLu0lom7kb00X7Z0gWXKcMppFrd3Hqlkf
IsjVfspEu4XbJEWkGwj2DRLU2R5C5s6wRSJ9sLHU4FiuoE2P5lfd8acutvdei5BaM34NItIW2mqb
dUQFhawRS1XdfrqVeSSauHkY1oCG2b719NVRkKyLyaKAAM3fnZAFBqwiqwJedgEGTcQHKqWO2qlP
XRU/tVNyaIxkGcMWoW7bJzHXOzcePpUKXsXiPjfe+sE6rGmvBsQ/q+ZrKOxaJimqBdSLKIkS/HnN
FFZdlX6MaJIUdR+X3hiIrNUMxOQYIY/I+DyhckE1LNqNSYjeu3PlQnupAW14gpY1zKHrDl0bDMmO
nrEo1r2NGmJbDHQZsnjuuww3eW/WaNujq1JGnYkjd1zFv7kH2FpZcptQ1wTMPbFO7Gg3bQZhijqK
H/2leepY8+bRdEOWH+lgHfy0huoypx5SxXRkc7PTEBHPlgQeMQl0LImpN1aasqm9Qz+hdmmnB190
PLPO8oUOiRZrt6BL4nfTxH4Obpqr1LwtOslbZ370U8SisZvxVNSVmvYjcOvD1CybYORnT6dvFWku
EMV4k8a92bk1+4morW/a5mlSToQp+uwgWQv/w0vob5GuccZ1/QxJHPBkI0/kgzbqTgyyPqF4glpg
gvJlHu0LSeXjXLXFsLCvNYUWn/SdMzb3PkZtjh7jG+pjdS+Ku1cbYdnBD7snNFPlWusSFcS+Bkg7
djA3CgALRj1/qkEHKdaB3bVNtQ3S8FsY852M0T3r1/Max7dwCu6jhW7bNfntjfAJbPEn9ZI+yjm6
2VGfGzcF1aZFtV97y9GpqrxnPZJB62/Q+UPWrlmeVOydJP5VE7JH37od+uliYV6aQ1wFViHEdfM4
sXdiih+HkLo7uyAs0HhpinmonhqJJdC5vzkASNnobytBnmPc05CoNvMHUFUx6QOzSdxBgKDs7Yry
BmIHS7QZTPrewyUVPK+xCLr+WYrulFB5lsPwFA3AyW1dWnwp3rg9IFTzixB7WNf2QlooTLf8cTHu
B/LPd8U1SoRlPTuGHpKulVlEwoKx9IkgOsEEctjRGAL4QOpO/cqPfRDqbOpQlUbRbkYigon1fapR
uku+mWNYeHTGHgfdXoa5RYXPto1PNyOOzA+IfBhJmg81ZD6c9aCm+OSt8d4dmveR67iYbLLhSZ88
p1z4N977WAyQUH0kcq2x5ygfpkDdp6PfF95U1Vksuy30L/NomgRuZPILgusH7ldwu4nhIzf7IjcR
lcUKpUOeLX79rWz/nVT910qcX4RGD8AUX4BabOZxeHLm5KxlXdBuTeCDWT964QTZJh5mPUB7jdlm
xqVEUavbE52Xl4QFsGpuxhM6+4LG5tSbxBZxJOKsp/4Zd+NOCoGt+dndaZUu5eri+zDVZ6ETVplJ
6K7qw7INlmIMvRcJBKBgcv4a+/m6uq7JULB0WVhPd2tqJiwrJ1eXCUQ83rl5IINHLr2LY9JzHLbb
YfQxCV3ix0pWl6qCiB1zLs7EXsjS3+NZX8kAqTQ9fqI4OYe1W6iYYkjAhmyg660BHFLXpDTUf2DW
fsee2DY/FJghPtlh8gpTA4qIe/8YoHAPuuEYN5NCsoj34HG8BIx8Ma9/9FtEeBfElQZbqE4k38BR
r7PEV1eOni7jUfWV8nozekhqMCx5rTqGz5Di6mIQ3niyz4XDN9pFxZOkG5WSZ28GgCNa/TxWeG6T
L5+CQcrcreJH9IBH2Eg9t7TbajTjSc3vRWt2bAJIQur4bgbuzpR/TbsQk/B1wjZ3uBuNQuWvR5k3
y4LAg6eEbnnbOMF+BZOaReNGLM7J1+GFj945aNeylXrImwl02NYkx2io0N3128VHYuDeFpd+7yDl
moS92bZ64KNTWsp/Y4aMwm5AV7Dop05DVn6dDnQAwmSGoRyVXrOgchsU2PGFSgTwxNaHeB4/iK3e
JMHuqVdRBjFobKIPzAHSxrnza2m4zd3WYNwQkKNuemhtLRGwmqAP82g03zOF869xbHwYeYxSI1R3
7lLh9PjkIEx8CYOph0tnfFep9FOl/pPw3UdVeVdIw384zXo/j9PTUDuXmdE8cHscC4vwr9+JIO8J
9T46FJqZr0FVRjyULseB+zGWr3eJJi+OoF/AFi4sUEvBGnWI+vHsOrADNcszZj37KqB5pGjuh9OJ
SgNQwW5X2ZYLd9Dnz+jkotykwUYvw/lngCN5eES5vqu9X+jxquAuwuqxFP0RpdpDz9Ozn1aZoyCV
rE9hUh/5EIAXkPaY2v+AaDcT6UOikgMGU9hPFtkczyWCTAYz5u3cJFk4TnnaqM0iXn17N8pTMs/l
GpttQvtMundCjvddKH/LpUn3vrvajJoGTCndgFJItNn0zrSrNPfypPHagqjpXdjqRL364BrnkiTd
bydASB2NjwXBAAbkqXeLdFKVzsDrnBDRb2TV+MWPmK4Mw6sKwVBseFyudL52gExj+rO2o+ctKuZy
pP69ZaiKJqAo3ZzZzrxjMJ2packDp951vIVPVrqzAB+Rkk9oq5+mCMI4Ub1JMKfFuUcPBLixS6OL
WdmO+nJjSf/M6v5KvebOCfXWa0wR0XEztHAPW+8dbz50xN74DCTL5cBF7oIIzbkdDivzchVGuVz4
TYgmZ+i3kmCGR00DlFFnACDLCMIe9ZLeCKAO6F2+MjNDgpZtpTNcovBbhUD/I7/OJ6eB7OG600G7
WUMIxK7BxV+DPUqYbPVGqFNDsGDUPX432QHPvJts/RqhegvRlqXxu0zDz57SnYsDvG28D9s2EPkm
meTk0ljelEMXo0+eirRt90S8JJy9p2q6U2HyZvU3FzCiT0zJa/qZRtUzIPvfkbE7BPvNAFDQaj9X
8ZjzBld+Da6G2r3mJLMLDtVPp9o7Ox/+PZWOHjUwdmvpggMkH0iErzzbR26SHYyN7lkozuFK/Xzy
RtyhZmfbDgsVBqIED2z63aESlN6dC06Lj05AGURhj1do1h8x6gT9JMkkMDaBu8M7cvrBpZUFyB5G
OzELoHBvmB0X2u3KcACBkJiDxHNPKGaDzG5BGCsg34rZtLwPO5OLgJx1ExXAMQsM4jEJNoACp3G7
En30O36cq73qp3xZ28yV6zdD3ZMxty+wlHkKUSMPsbtNfFGkHJNZjahOsArqiMO8dnsbqTfCdeno
7RKhzg3euezvmqCkgELZjJWD9b6NlsJFT+jjV4NDsCzYRxi8LOnPCWg3UQzmunjXrZu3yRtZSDb+
/EaR5HKa8znG+il2vj2ltm3kH6cOhssiLpcYhIzRRzyBGKlB9z4FgLVsmYY3u/xO6iZXA9uSNvgZ
I2Rt2yCuo9BXGjBsfVFtXARsyC0QduYEvxEpCk/gTVem26MP38z2S4T+Fahe7ppzpI9aS2CBAdDO
ft8wZ+8N0MU25MOpXgH3l2pyihWPpmUW45c5jyQmKYLkk1qz3pp8XgHJjyeKqkoPAIk60EtnmduI
HcZ4KARv75VqCzmTjNnPH+ZJ48ISwbBC+2c+6V3VSbzsu3C8MavAmIX2NrX96zh0V9V3E4rXH4hn
us4VbkPgn3v6GSn7OC9YVetJvsDZPMaAyiJ3tz4YBwMtgO3l3epsPAptlHDadgMW3Tw3a+AFN4ES
oPs+8+VY0hSie3MNIGb48IP+BFDjJQ13S4pXiWlOB20X0AUP00IKG79iEFO4It53Dj1TNr9x15S9
Q/e0w1/uvrsU/r9AZIN5zcPA24XmrkZUNBEkuRvIY8NtNjDBIRLfw+hsK/e+ZfFOhu8KKuPGb54x
jc5onWB3NDgOsd73XpKBxHAG7XMHNJPZ29jVL6vXbawj84ndJ1aCvWLQSrjIlGooOVy0At99gTo9
3AgCHDqWpytLs5qEDzMaD0TrZDjP3YszokyWvFyjESvXX6t/n0LBm5shm93p0Ze7mZuNaRDv+y/P
I9BGx05YM39UcVhIUFKFjS6QZ8GB7ZxTBElo7sINph53zbIemRfswmbekvWiooOEMWYab+3o3K31
L8jmZJpcO47vU29Fj3VZYnPjfq9yKFy1bEDHgclrTU7z6iq84P41raEMgiHwfEyBgaEibrAQEtUu
MPKk2S2BDvAup6RY+PiA1ifImrp99FmzH2JUUhgrtUCr4vdmGXwk+vXqgHKRsLRkMq3z2evGPB2C
z5isjxjW7WlfPcC7cOcg8/qzxJ4W3YdC5AFE1JcVTKW2gttCnXvplFNefetpzSA5hGqnhQtZCkz3
0esNZEXi3LL5qa+nDQ2XnLbDBos2ORLS/NOWAxX2+NcUtqUbYlDvOKdq+GiQKj3gPqh3FHO3tq8K
XwISx25OQ5Fm1q0TA9YC6BEbbOIwANotWMhJXQq01bW2X5Vc89HxsiGwGwtUtIXqcuNVJ88XpUEW
yYKB3AsjS5VqtNzOb0WbI5HdPgZ8tIrmLvk5Qw6F5GtHnpKKHXxel4loNhB+zl0VHJpk2pLG/cA0
4MbqGxnuEt+eA2TRZAyg4ervGwHUpFoLPeEsQ7kqa5OpVBXoxC6uJtReb2lrj8btd70RRW3B4oHc
7J0zycPQ6E8J4zcf67GJJypAzcimY5r3/i0Z9I6R/nFC09x4/j7wukMUIO6mAMcJv+8TNBl+Bah2
qZrX1W9OoC5cwTIt3arLE/mdkim3i/dCWXSp1h77YUERDmrPSV06zpbYsCCRefQip4xDmof+coup
f2uUGXObxO+gGu0nCD0NgL6jaDhX+LPxED737BKIPlfitHbuTXjetu2xYygw6kR2qNv1PK5T6aBA
SZ/W6MUBvw7oV25mXQw2yLwAwmgMm0YEh21ugLXVByqhBDjwEwkeZertSTgWifOAhsQbdmLEE0Ua
CxTU5qdDh5WlWJw5w6ytznz4WzXB/dqyrSOBb8IOgLQJGgYsctGqaOI3nKYC1Oui9/hGymEP6Lkc
dFBAVnmDDhXdodox5ygbb8/EQ0KafUOxouFvMSEt17GD2HxzQA++nxdZLMrZOBpdoZF5XyEXDO6T
GcxeJcuvBSM/zGE30dRuXXc9VN20l+ae/dCiZyx1TV8zUEhwfTERNjfA52jizY5EdM8VRgc1fPMG
Vjatc4gsDn0H9GgKyXURzSUYwcxA527SBX8WDqpSJjlL1YjrDIKyXzNEzqATWUJ/tSnb62F5XSVk
+KnZhn77RIG6DnFfZeDIbhWHZjVvt04gXwGYJLnf1OeQDHM5DM0burIGThs8ZZvJrS424uOYzeBy
2eHX5Gr3F4mbfhen3XMV1jz3OvM5cRe2hfV26LxbNesnAQ0BjOYAl8+p3bpOepQ/LKAfkoQ/YlZD
tIsbpn+PDmxETQDp+wG4BfdbUBb6NvRutp/Ulfmk3VL83d2gZkzYfaMA/YL55h0MC0gZadRDUVuq
ustWdgSVJmcDy+rBzU37FoFrkgp5TNsrFW8o1ekBWz2blAY5S74ctG/OqrPA2hIGW0jn4Y/Nwujp
08+4vJu+rIdJBFb/RlA/qu5nM+7STZ9rfAYSU9DGvUxhuKcASUeTFo7EqJ1lLdKHZh4Wl4Pcj9Sh
9pMXkGoymtyblm6jCYQWQKszqKeIszzs96kD5zzv/3B0HsuNI1sQ/SJEwJstAHqKpLy6NxUyLXhT
cAXg6+dwdu/FzPSMKBB1K/Nk3gUZadzXOC3STJAXqygf3/juyIGBo+i3JeYwb2wrmtNR3xqU1cW6
Y+KNe6Lf+q0cNjmsEp29HW6W1gA89P2vnqztswj6iteUMcY2XfyhYr3fdtCYeuemPup8WvYQ/Esn
ETwknhMQevDWg4A9emi0aoR5F1qYphJrsp7aY5lnZawZBmRpj1ecVpkdC+bOkP+sIbbm0r81U7Xe
3K7Tz+U4pwQqkewjbG+2aU622pl+5Z9BEaxQZs6nURV/k6z9JzP9rzXWTjSytgousVk2WeJS5yaL
R9uo++Pc69ycHN7RuDHLflrZO5TNa38oSQM+EhaXiNIMR35vqnNHznqTL9VvJkfrsed9t2vr4rsZ
H9Gr2FQCrDjx3C3LHET1OLCaQP3xinRndfKdLWhnltrs/CE7o1dxb+A+Us5i33mJiMtOf2c1jQid
2tpMJsunE3Prtt0BCnljWQhReWEZ8WS0lzxHNHRc83fNTG3flSzDFMF3oG/l8s9TZrSAqS2TtvHH
aTeVwVUzVgq6KkuP0bweUEqjbimqsKL/LeMDZ4WA+0yg7KA6uVNLCSzRUeS3Rq1w49UmvNZ8jdrA
OVAcE1Hf7BE53a82ZmNzIKYh623DrmUjaDLHclAH+Mi47JOt5jeP0hse0lU/z/a0kyz0AbbCykBw
zuFDtFaPB8M7BUu/Z9SPMu8K+8EVzTo4CW9c/ta7Zhew89S3XrLmG3cMyRsBvb8fGVdnJMZvyKMz
n/xChs36Tw7Jr6WP5zptNmZGIY3Bd61PdkYz7VFAz5ZD+U/JKGNTK5wGQzj76abgAsODxsbNdqf4
okkeBQi1cMlhXfii9zPVl/gOytY+c93Y0asT9+5yqPJl3ybdCeBgoypnK3n3OlZ6dJjZtCDbB2N9
BdPd2gjio0rPbW9ep87YuUiIeopm3evskpYfSN4iNGzxxBN2aCx61AJLht1kPzfjfNEM9+84sey5
+tFTdNKkf2fNfdhLdZi7OxMVIUhsedkdgZW385hslIZF3rRd7Kb1Pl/FYV2/vPUkzfHUYunLPmBI
6l/MyT7ZsvwISi6H8ppOQSzXJM5s9+Cm6q/RyFOed4+5UfwZy/EVTnLHwmQsG9/5YBSI277aNP5Z
G7I3LiZHxoGNa8NIULYlKRu0gNoaLK+misw65z4f8OLUt56a/mGwPQjvu3NVOCRcxNZHNlg26DOw
0Gmyr6nrwP2DycOWpcsLLMhmPdNMzWq4WgO5LYMSTeffpJ1rvrCST4X1OXGpGASq/t2acoraevZ2
KcR2XfuYwW9Fx3NV2Bsnrzkc2FoLUJ053DRb/CTf3kqtPPbZMZj7XUmeRKn2qYTPUBDYlV+8O+u4
L+T6Y2Y+q9r1sEqLrZje3UXfuxWaXl+ddYY6g4e687XQv6/2ZYidLaRSK7xvjFM6QpXf4kxWBKNB
WdoPne+t3n6O02PgZaD6Rmx4Bufmp6o3Bod7lmyWrj5SbvIwM37mCAcSQEWZ+6y99Ah/qco416JW
w+XIH4f+r2k5yFdmbM7rp7+AMc2g3U2HSqudApTU7NtacXdGJtIldu7UxGTGPoZGnrDzbMoOdaY9
ssPlBIAKdd4GXJ7zqJdTPGptFCDzGNZt1QIUPo19qYYRVxh0XJ+gUdQlWLVbkrQnx8NKtI3Y8lgM
1Xz69bwrTXwjSjWT9FIu/S9v8yOdl9REtLHsQGBsBuT6mDfZMQnyV0ZSMoH0mjSefW0DC/sVKXZJ
bk125ot1rZirUP2hfxHK1GV2tqWrn+U44D1ZUTGbG0tgeLXche1x24087xYaRpkc6Tffu6sbtvXy
5tdf/pJEuBLIinttOeX6La37HapS2Ili5/YdN8M2XrrmVlh8cmjJNPCbzRVdP+yHQ95bHLd3Qp4V
NNa/8v7bMIcdJ3Bk1RRwoGYZX2v6MfvUOYCpTm3D2IkXOrdR63xYuYI20kPTyX+7lgPAfgEujE0v
3faDE7sZb5QhoAhqfezS6bsprENnqV3njKGU1rNlt4+Wa2GBcYK2GaSWRAZZDgGQS1N1W8s8dGV1
uOcDRFZsIU2duB80N57zYN/UTKyWBQUDD+QvJzGkkZfmB00E8dTT9qDBUzfYVjOKWmb9quqBy9+l
kAZn8syDDLlSoQWs6T69l7p6NMSL+S1h3ddoq2jt/6XMl5mAbdOCQzLjGBscj/4almQ8jfHX8z4E
jU9VO0QkO8Kpy0LTs6OJySVgyG3rYK9bDua097N2+ndSLVtHPBtBg2QxHapyjqyA13QqL0UXHGeI
tWGCxmV1dtuOO89iykKAXKTj86XJUB2CqEpZL5UgiPbGs48Ps6R2F4nGPiZrE+e+sXdceS5QoNmF
ZQI6zn+spH9w6b8RLBuyreKiaWzEQ+vdEfneQ7W9QrOcvNFlzhnjhf89YfRXqxthWSA9WRvhciK0
H3k+nyrMocX4sFPz6AVGrEkvzmeLHX6fi4s/umSnAWe45MW/+Iwj5JtrNz8atrfRl2q/kiEH/uV6
A+ER9R1funKpw5kEa2pwkMpxF+jsx0bW8oYGzKbir30AviAO4VAVJxu50bQB9taOjttxK/tim64B
tx9Ei56W22Y4W70gxWE+TyYbe+a83acjhxtzhBiBeqg9cGHg7zkTDOZL5dHXh0eOrBBj6e8qFHX4
+PsbJSQwHpfZ31RDc1+o84Gb7BJ9L+eJESP4Y9Rf9ESgEQZXUov3PWe6klFOuHkI3lue6GV6K8on
Q1fnHEmhUPO2VXu7ZeynU++gPDtWRf5ncMEuJXhFyz+hmRtzbCKRY7LRossfmyaSReiIeu66cRlx
HTJLU/nsz2es501xl9IGdrXi86JcbbNhedHmR9lYkQjcWDPtref6m4QOqwwbIOtmLnt+dfB181Xa
+k3T8xfdnh6qst5O97TZPFj/qIGyDlL5V8exp61JP+pm8cn7IvmasxdP9hhbiRVmgbYdamMPiGfy
yDqx5tnq5qQalA0nUY2o3puuGc6T9tk5+sErih8O3BvX4YZZWWZbaPVjLsYv36gvU15dloFba9LV
bWhTe7Gtk+4zRS3W+JTTTG7qUr+58gq5czRHrmrJsDd84E/Skl8uO6MRmbdeF0RryWOjy9PAmM1x
vpeB2piIHKantriwBxGUkR0MaDeVDFcHjsphHpBFcqnt7jkd0puep5vRkw9Jbn6lPWXhnDVp8G4v
9pOBK94m1TWX9dZsu71Ol/jS1js7z7DaWuz9Al7NvLnDhWWgz1obsEzK32juR+2KI2sGQ2+qImO5
pc0D0YVj03O/KBGbuGzDq5yII8e9Xu1po45qILoej3rIFyTs6s4/oEu6P8bM8dci0XHlGu4XopoN
9mq35GLrjH6UGO5hlumJZEe8pDyZLLdKtOeazNY0kZFMpy3GTzTVWZwEH8E8Pvle/6dBGmtBI2d+
BxkQ1JhMUdZBSPpZVPRrjJ8Sld1fxc0muxtGPXAsS1yUJu6ty6dAKyPk6TCgKEpfg42bkXNKJkBG
FWZGFaVeuR8tFTVT+VBqdiQZC1qJ7MuWqCPQvEVP+rxvsjxWNrNqjd6EgxbVtRHTghWJOr8tnjwU
ntrPrmaEMrHTeMpaFlxwZfPaTSbNSJNsTJjXPQhRnNg9RQbL3vYcYgPdGT4zVvnFGNMLa/JUWDfp
Ky/AQ1nZoXAfpyo7mtWygweAQxzOtdVuBaRUnd6AS3ZNzmXAKiK3Y8mpM+QvdeU/UNp29QRCcPXd
eNp+0LKYefYXcYKSxfJdyOBqjueBSoZNO2e3ApPPDZoxgpiYOD7zozMCyQascOf2q52DiXtlMEdd
ew1885hq2b6gpMHXZ+Bk+c8qagwKHJbViqHO4LvSnY/Fs7QbFlEdGqc86TyIKRLj5DtnN8giXKK3
eSx3mmTrmudclbC/qnq4pct0rWAEBp0a7Sl/Hu3+0llT7Ab+c9Bnn1WbX0XZP9YLFzldh7ZVK4uC
kmmfMcXlYF+D5z0MvAzcHHMnY7YRpVntmyL5m/AmYN78JW9/nkzMb+KHCOHpvIZ6M8r9QJgAVpEG
nXQeoGIRlzVDPMx2+ugM7VPq3F1K39sJA6h28PBJzIyfJLmaFot0i4mhqD2SowmD1Yxar2RacQS6
vBZJNce98zbVqOItr07Vda9lWn/U3Cot5XBAdi9upt5EUX8qvXrxtZWdCvljMGd7Ovg2lb4j0GDl
Gc4w5pu+hP6S7iXjYlqpzSTSN8cyuIA+oCHtekI+glxDMFlPzXR3zcAoFRyQWN6FEYiHOsm/Pa29
5c3KHayu0df9R7QtHh8LL2QoX9TQHxZvvZjFXP1xR74LSbmq0FdqN/omu5JH82IsyTeLerbZ5P9J
PAQZ5SdmDJzLINAnh6njubzrQPrs50hUQh6LoPH0sLHT5mACeNNoTaBxXvXh3e0T5zLwjtvZ1ZJt
yVGK5yzQTZKhus6KifWaaNXJM8XWqtt/pTWcS1+nb+keh7OUQR+bFms59Fc/ir0sU2QBkXAF7uU5
WFsZ2iYEnyzS30bwfKc1/WkzOQSIibCf+CqZcw54aXH3cKwpO6VF8jS1Y77lF1wcvN4k1s+FJfJ6
8TWa8xnZgq9KQxTX9f+xuHC7elPD2Gf5uFiI2OZ6V799eyGuSWuLMFVoDuMmsInU1tZN2AE5BwGe
KyW8XD7Z1TZpRwZFkf0sFfkKrNvjaozVi7sa1V5XbXn0VM8zERR/CYm8TWqis0wWcbLwInZW6yE1
kr1IxreFS8loMg/kVv4Bf/8xzRAQpbxalfe8kH0PSYk+ZpJTNdDy3xHzlogarEZDKX3oGD7PvIC9
1wJfbpWRXq3CSo4GaSn4uP6sUUbnF2DUJusWCNC1XOa6U12k4LHGksWLk35oPpJ+m/3Rm/+DNNeJ
7nyiZgAMuMgsJhkQHXTRnYvJ0960xCe+uwAJa43e70ngkI9YJ5LffcsLCKn72WN9481r/HED+kf4
tONWrmpO57CurHzcVIWhI9EauvxhS27+QHHFyFezxDQt4B3zgIgTDGaGzCIBgz3KgcNxFXKLC949
urWNLIYMakXGMPLjzzJJs21SFWJi2imPc8HTEzWOjY1Ykrw9FAm3bdJu1hvMElcSU0kyBUK0JI5s
JPJAN35qh3FSy73xsZfC/2boNXZN4etfAaPcqU8dZ5c3cNI8yv2DYzsB1x1DnBVRurBaFPLDWNu8
LKa5n46G7NyjLzS4qKzvobiVDuo5BTuXWQU/wpx/CLvlf4cUBE15C7Uk1aDHIJ38X3019rWNrl+1
TrqrOuZfk7fAb2l0A8higU9cddUTUGq+6TIyXUo0bCe3tXmXk0ngOpKOy6XPO24AeUpSPkqzeTnp
coYRVb13rGdDI6+hrYAm9G2QBS4kVeROZT/iWjrPUlfePmkN46LVlpfgL5cdHfr326cOA7/3QYIY
uJfgeVWlKzYMTitxgFyLgnwIck73O98pLG0r10Bsi4XSZX3tmpgSYbEdCewAwfkcOLrlP63KJibH
f1ycCWPY9INwSDJ162bpZbtZtExjPCDL1+EbhxYEPv45K6qVtG6T33bHyknEhk4gOFLHl7d81JOD
NRfNvhmApCzJHWvwF2/vDwmP/MzkGo16IZAjiVBja6vpee75OWOG1GTvyia5WtPsP3tMfLiaGIOK
w8BWH2kRDNfZc+tns/LmLpqEtv5La3t5EA62jyfZDz7xDr3lvtOfW81VGxFUS7KTwMhbW63ehenY
PLR6qm7WKJOdKUw4UuWPscs7la0/urHPDb56ZYGOTkLln7VYt2wp1kfIdyyjtEuePB98unOX6WWa
JpaEOP6AFVGYwR2l1OCXvS7/k7UzgA/wo2HgmJPgHHJN2xj9aj+6kN3PaWv8sDj2vqCpW5+qZpAb
wzFRyQlEHXhy8p2maQy6Xi25gCx1ZI7FJ6SWEZGXO/HbMbg3wMYob/peZE+sUBJRxcq61Ml9E2vQ
f5JR5eMPxLwxeCh2VdWtV1ev1zipGSDID+p/zH5K91VlkxNqVXMcTNoLRA3o0pnGDCBQFS5vkXb+
KPoGBUnoWvrH1tLmy/LrKuryZtxRBnJrfW8hqdQh5DJSNS8qHTmuKrpg68TD95/XbFN0kwphZ5Y9
wqLYiUwTR+m5GKBzhQfHFyQqA5ctPt5YtFupWu+JUwpGp6mJkgVFoD+Vrlluhny0cRvM5F2ZStsT
rGqeMm31MTVynUu7BpNzNzpGDFJPeumHWov8AcBFhCbb7WHfhX5M4JV32OPr3q77/OArA3ZnHBUi
IYjPJg8ayY2L4GBI0lpcdSGXrfDm9grrPMwRlyGZxk0x2G+rPTIio0xUX5xbDb9iJbqNrmtvirYl
vXYsnsv5zItEjx2iI7Fp4eLVUFYPBgbneZVT/1k4tZdF1QBBYeaAKrpXmZu+S92NZptz7PiMz4PV
ZyrU7bz/Htr2qbID/wnbyn5olO0/WAQWwkF59ChUWSDh/idKZ4IpSz5lr5ufbPUFLAI+2JesxIxp
u57+LNLtL7V0nT+9i5pot3N91hrl3+rWm7jkrkFE08gcZjhyj+lUD4RNCv/RTkty0sES7NpSM3Zm
6f/I0tRidHnO17tL4nWUfCzUW4VVW6kr/TUoyIPfUAEx6CHrAxLezKL6Y6mC1hXNsTn3k3avTPrL
+nkxzDixvPlpTYz81RnTwYXcIPUn54UXZcq/gGwe84Na1P1ClsftqIad6kEMtCqYdr3LPSeZkMNS
Cjp28+qrozH05qspVbDtNLovvH62N4XUiCEPrnFxBUbN0gQXI0AIQJjOOpiToqzYxeQEzWehSF0G
KxWAul13AECJeYV1Zk7tDGjqbK6PkozubewItMT8s86TRSzk0ejq/lfZ3vhEcjedQ5dr8ltpq+Gl
E7ZBOGVh0XjuD/or2c0UdUL5zzXpyVOXLypa5h6DxPSZrSvTdzbzhALE4zrszdpl6tO84to5hrVP
Ktt+qIieQfRQkur45PNj3hBEiYRRrT95a30Cy5h55Mw9YEypacHL2GfmgU6pAU4a1zEq5RRsiV3h
0EphPYxCWQ/GkuKbwbA6ww4iLcFjbtX61ur/F3gFE2+N0YlSy80owAryiy1GA+RC5fP33Lj5LVEk
J4eZ/q2Tv7jNoQNE2JaFTjHv6lACIhI2Rw8tSSg3N1nPPNU1rjnZRu4YqBpJJ6YPuXqwx6aOTdOs
+XpHhtV2sTJlbNa0sf+2dpc0saexkTS2Mm699f1v7Wavf/G6avjwhrUneGATVwtnD1U9TOeJ/qJJ
d92v0fZJTazNWl8qBhPCv7OSG32V5cbtgoI8bYsu6enS3HdjiVY8ZsOXM9DS0ZMIoMV0xhgORx3o
jV45I2xTUZC6IwFHUCXXttmCBsTpp9smXjiCZ6UJItNNR4ykcnP9rVYMR1lgC/rzxhT3Rij3VFkT
uzRSmhZcp8pPXoMy76yuxYugsA+DPs+P+dpAveZ4L9BmlgA1r7Pq03RHZLqugNCiIbiD1h8AVzJf
J/LTC4R1Ad6DSQFVXU5DA21o2J+JZhl/l5I3bY0pHaHFja/c1tKzI3y8XZ9pvktEf9Qd7nbz3MhP
Okirx6SZmtdFJ41uTx3JE3duOJCthgIWKMpjQZz8YGnTT0WhwWva68VnP5tW/bA4hX41g3xvMU3c
A7zB4vyYj3PRObe0Z7zrDD3FRM/Y/Jo/WcPUnMaqZtSlriHK2RF5WkquhOM8tEeHlpdaoyxzHJ7M
PLg4tXELrPaUNM2Dnk/NXel49uyZfIF5y3K0l9xLz4ZO23Wr0Bpw+CaLhQ2U28R9V1wcMpjhwq+T
lEVxHYR+aLL0UDEHhItLvWrQO5t0dH7skunOGX+bxnpzB+dQ3h9J5bz4cuSXOeK6uE2czvbFVc5H
QEYpMrLmp8zlCcX96DVMX4mzdavl4K1OFa6dfYeF2iGcVudlYLbh1tS/4k5evZk+hF5qC2oSpxEl
N1znbJHhIxKYThcbpFyYj31aFkdKK7A1s+p+MOufxUL1+qrYHdA5B84vkDUdLTebx51Z9GfH6O9C
0PS0ePgWsm0EzFV5KrjTH1bFnV5hsvNMzuPBGnA0M6fas+99DUXLszpU9V61QImthori+O1ulPXF
9HmT68XRw1YeB+O5ohOzGqtX1YhHoiAEdbqDNXr80cGzbPxTywvMnoJ3PwXDo9UqC5XpnVibs/Pn
/IUyRiAlk7ea57FWULnW3gKUW1ptz0/7uxb+thy9g53yL5wKDSxQHhipD0tR7pxK/aIKHfJxfFxm
hNBl5pXseo9m0Xz7Hu6yaDHaCUxHmvN/iP2SU7VRGjnh4mx9s7PgeagZ9pGCz0vpoh+aHFBetTFG
dfWmjsUXisirLUrcVhsJpvX+DaBVUeEaWwccV5TJUx6Im5+WSJmVfU9WM94lPsEpp50o69R9llpy
sxZc8D/6xe5Ofkl1b8pZS0lHiCrpx43ns4shCU6rWSWnWRnHoixJ0ZA7Irsf9SP9I4N/yrnk20Ny
6lmojaH0Ua/FF27tkczildLzPV7xJQNgBvF0E1gqkhdu0P0zCVzfM4xP2swVNQfZpQ9DvCqpx9Ik
d2DM1VPZdU+oWXXYrgnJ5sn7ynL13Uj3oKdlsnXzgMclD7gBDhdfJTaFpO6DZwQvVQ5B2CIXrsI/
WVn6wbY3CJl1/sm15EG4BGqWAhBFInSi7gTW8Lw65V+Di1UoOQJkpe0FSSsz6V9AQF5Fqx+4oUXk
Os6ODopkmQwGukZ+3Bj4/Uj4iIrfXgosyklmu+upDAzA415rDxpDBQHxaZMJ6NNs5InwYB/1od9b
Ut5Av7WdTXIv7Eafw2jN53hk4N2Ujv6TJAHXKh3MPEteE0U3VM3nLyc2D2TmX89oX5yiZI7ARpmS
HxvwA0ZeP9Ap88TdkLryNIvYzoz3MuoSJYHGAMNbaE2ZkydZTmeT+3ZS6PwIuk59faq/2H59WYI1
ctt2Z4vgaMzu40AssOI0CIU5vzeT/t5KsR8TEKs+v7Ey5E9TztvcWjelD2S9dicDW8iidC1Pux1v
HBy49Im1rQdlOS9TH3xkFFGBLDjHZYLTl910Xex0e29pmbG7Si/75i3/sOjde6ORls56rE2I7UOt
CRrdGnVbHe8KK4gtNLlYiwG3VNASF+RAYJuLCri/+Rl7LiXQGCI/Vf6XCfTQUrCQZv9k9zEE00Pn
/p3zg0mGzE6CTdW5HOoEbKhc74pft9VPcnps+JTB0IT7XvjPymVSA+hl+D6PDeoCkJxea4/wo2FX
HqAd4lH8mpJbraBYYNmMLr8ccCmZf2IRxyu0diIQCe5ngbFBKXKHbNckXpTWY1R1z4nebqZKcfJz
C3GrPWthYgUSUpf4zsH9kMzwnblhDJ8Fx37KvosK79Gl7gEejUqGBX15wkkdteUmS4mMAmUX+I8L
BWWr99ds/J3fmRv6/f86hXNysfHS6bcUZ+SemH4Ap7uNE4Ky81ZJ4+iZLxot3jrwdkA0jVWgFQwQ
on5N6UgD+jrmFU7019CpLSFeYLfvlsYYYvcpyxUd86UmeONQUiwoZKGVPJxhQu+36wZ3u08x4AEI
TcBpi7SNpb8kPXyb+GozrvOGRZiZwVMhSnkwmoHCVetWBP+PVGtPk9lE3DheEzyPQhOhn2R17I6U
cOAT3o2QzKx/R6x5vwoXAyezMcJFH6LA+iownKULZQbCjbTmUDqTU04UZMxdxRyZKINm/umBPWfa
eKU8G3yEnoJ/TVmeuvbdGUayxXpsV8ZDbl1rCI403ZrBeXA+jAlwzPpYyIeAEN9hNvQ2rkWFDyRx
j1hDVPqszOyDQ0aYkaW84Ug3e2/cCIRHuu1CKtrHvFW7VV2L8lEayUHOWrj6b83ixDkPc5sQor9L
MVQLZOn4bDOzpZP14lmYpgl9EHN+XROXn07wB74LM9jwLfxsJ+2BDqlNUSXH3vKvWU/VJZ9Ha5Jv
m55YIxi5Jlxm2QNZrxsjuSq0L5cztIX6NqrtaDu4Fg1w24AUClBdLLtM9rfahqhL132WptfBfxzH
j9b8REY5E5IgTaK2vIppYHi3ur9r+pBqP+783hrrxnJZg0MMurxjRb24qUKSc2oithFEdg/UPhsM
LsjPS55zC1CxD8UrxBwH40mOj0VmRUv7J60u0+g8jDizS4JJJB583Ymr+TKVLxRQRRyYyD1vvi5I
FRgbv3kKmPpE51wgrFjImprX3LYuE30eg/AhimqKg5xQphcpPO4Vz0n1IQg5TdQSYqBzLq3ej2G8
IlFtbQwVXR7Bt8N0/OlzGTuoh8XVNT5d/tJQvye0jrf5bw5/K7pyq9xNpRTktLNFoaF54t1Xxd7K
XiqrQyn+zFIZ0Rl5EIsdaoq95P0hm90QM5rIYMcYkeP2mkyD16pyGcLe4QOpKOVJVlizdTQbM5QW
AYm5Du3u1feuY/aDBBX1PDPd/JM2p8YnNMjAjL2nl9dpIWXFutNq3jUCK9lufxHJI2kDyxI9NUle
8LnV0NJY7AkFc+1EIE1KOLabzceUkA+rneF7SPiXFnbYd8yGst4wIoUDrWAGYmtNwU1fxjUYuTTI
TFY/rfVdSRrC6ktpjW/KAzF5nqlh6PheWlrAIX5oAua4Zu/o0IC0raBULtXj4n375vd6N8U4IZfu
bLAnYx60c3U/2rguePLfCuJcWOUuWBlVae0elpzmChryEuNiWHaokBRWXkR1auybxd8jj7J9u9xk
IP5d80bQHKwbQffFbR9qjIyctzSKjsz8x7nqP7qR5hK5kN3/EJSpze4aaQnwif6hOeQTTXZYMd70
OB3NAujM8SA7YhDLo7FQe0qBU108ayjGNX0GNOcxRtzS4bK4JOfmJL7H+Jbgo3S+QS42wA5sbKKP
Rv2ZyOR1+otpHMghbvJGUSODP2iKeMg4DQwwcVuxf2UJaBhiLgef0tdzF/RPA477vunyr3agdWKq
93hnce8Vj6qzXzTX/Fw7PyPO3Pw4uvgEKwXjEepL1/u/5VxsutLg3C4OTu3uS+dPJ1j/y+90LV/b
8k1Y5JPbETrG2nQENaaMq5P7z8qPZf2R1X8EvK9uoul6T9DacJEPDQEmLI7YmF4rfaLWwaN56DJ2
F0VYq8qmjdE+WOvrvHzMMzE0B0jQXAnDlGeV9+fezu85HESVYtgLzd9KUE8qqY90VTTxUvAUIIch
0CAKLh1HxCrnUANubfF0MhqDR052mUjq8qv3pdRuZhpcMA/xmHCwpTgvlsvTsZrUOil4QOdhdcU2
RRKr9eSW1c3Ns8RlSv2PorWJvUh7X+rZwfD0mKTJ1ur8L1IGm6Dxr5hiPM7jd9Ulz9hCiL7Trpv7
i1Y1pzqpY1vPHvQyicbZ33irejUtggz1qPeRZ1ToQhmHGGJPFiux3jyDl0bWj4yoziZhOOYtMP0b
VHUy0hayv7cvicG7QVnTe4qEEA6mAlrVEEXp26OCK+02g5bujLq8wS1vHFtxiWLaaf8j7byaGkfb
NPyHVlUKr9Kpg2wDJjXQNCeqBrqVc9av30tTu98YtcremZ05pJoHSW94wh1a7apuWGlVv2/KDPCC
qX3knu/vgPashWnfdyrVSqGboEEH5OFU7TnyqTihBFsVXNGh8p+T2njxbOUb8lqfdFNJcrtdJIdO
IKmOL8IrLRlojVldu0Hd+2Zo2kM4VMckBDYWSg9hnd37o3YbDtmTCMdDkVJyaq0gYe2Dp1hJD1Ic
kOV5tENYqbugiw5K5j8ULQTDwL9DIQ0mCGVa0uqPIjMfSq96yIT3gY7bz9ELvxVsfgGx2/Oi2yhL
foOfBmFqKrdpUNzZNUBO6KxBE7lbWUp/h4r70bV9gAICQ0ZdH97NXAnXrV3FW0q5+1FTmRcVMF91
ZFjGbgzXtL8qBAv9DQUwjCPtwCveR/IEeUoQI1CVjyROngFsMHdK62rVKSguZq54Kur+EzI7LU5R
AJ1Xlbdkgg2jC7E3ywD5KXjdWLchW5ob7J7AMAD/UWpqDbSDyG9xJQyqO0XyoXY13RXoFtrGILlW
Sty894H0hKQNWPDYY/JpKS4aibb6s8zINjdSA2OKCe9rEHsMeGBu62/MptVjjoD/XVNzBwRgIPb0
QP1rV1NAxeUhDT5wjtuxgD3IiREpd37YZBDfJAlYf3Bn1jIijV39zav6n2MSwKPIrhot+uWZ2QO/
CQwolWI3pq9yV935Vn0NerqF1KHxi7JjGMbQQVPpSabsdOA9qDelZ3IEWf17JWs3qqqisauilqdI
pgX8tf1l6PSVrTqybixPUbdtpB9Qm7VIi5PvjKZ63hLoTzmMuq1iCmWdlVbj6B04osIiqQrUbtMN
2YPSGquyrD5acC+VVT1KseodfRWRYcNUxVrJNNRu2voajPyPoE9uew2hhlQDuacEyEcqtIZcHXDq
2L/2AuiZL5pnPUD9oqYBtrYKbuTWz+gkeEB/lCgfNqkYgQLH4iWupWe2xY8A5nHo6jrEVqbWRQnD
Ujd7xoddKB31LkKR1ENeAXZfE28USVHvUAMEBGF5DJEry9z4UvdmyKa0ZWQL4K1Uyg9fL5jPepKi
93cpgsziWA0p6Sjl5h4Sq9j5nVZf0etK31VjbNDLKKOrUkvsY1FmwROnhbTxc7jwtR8IevoVgJ0K
jZu8KYCQiSp3PBluicT5dttoAalk7YEc89XhSdShl/KA8mcqimZqjQb6by2ue9xl8hA4iuJP1YJL
D9yBa84BUY+WXtxLAlOYde+1aDjUecwJ0ykVxnd61eWHyALOBgIzb7iCgRlssiIrRtS4xrCBdQUF
vcsK8Oslp95nLPc+oK0exXGUA0cKljS9FlGdHsFEJ4/MjpgvlFW2DyRoLPSh8z24TrSNAPB9N2t/
vB8yI38rqlRzaB7DDwboA2vFg3nretV7MtQfdhLiYOMDYtRq5D7dafzMIbGXoxT6S5NThbu/irE/
dlaAXFNEt0yyv/uBua9ammuh2KtJ9yy3477RqRFdxg6bPE/qbc2Bf6hcQPm0HMuVF6CTogfmFR1x
MEXsZHW880vzxgWSpIqKk5/NQcIljhqFUjQmT4MUOkoJZIv9WyndwfSlnaaqR9XEBk/LdYgMhtXd
BnLw04zgKbjj+J2B5k5vk0d3usdTzadLYQPOYnB3A6jmym8Z47ZuBVUp7OPvFnfllcv0eMC/y7bg
uYonlbE1JVT9krY2UjlqupFiUFCtetPoJDNu478BQIf1LK5MKUKPKdjmcXBTWq9WQQnXWJ+dMkAZ
GgzKedXfQKPbSKCfNxz/kKQz/FBUvX92e/2joEXsp+O32gteNJ1WkAyUAYSx1STfc2QWGGpdp1J/
x9kJGt5UncArhi2GfNLeVkwPijKsJQ2u3X5EaWZVij7eAIz/FjbtY2W4r1mUg4zuj5rk3sfomq+s
sga66QMSH0v7J3fSN0+LfgCeEFnihKm6S+p+D4i7QzG2dEojDdaKJB/1oKPNxL8v0v7eAgojdJUG
bJ4cjD5W7iqpSZ2AUxYOBxRGv4kVQM8dk0HIEn0NH34IbmxyqxKtXjuKP8s+WqO8tvO98lbk0BON
Ck19adgOqf+jUbRfSDjRJQmu3RHyKIrpYcAkAkGMJtj1/ksCrtdsYw4Xede11qvRp3eVbiPVL+O1
IRoJjnT9U0JpS61cShflWlbETupdxnnq4DA42kjluJ8aC1ouPcaiXfc57N9C5doogEwkCZ585qcK
kk8viuBYc52rrfZsCFCpU6+nlqNjUEQohEgAvbkLnws/fy46iuUqzu9rgwko8JE7PQAwkyAEsnKt
8GaUE0cFlMwZGt50eXmr0EJdpbG6Ybxrgehy3yKpvVUVXiLaYemmTW6aSU3N1I7IPl0rpY1tT7bP
B8YIQh9vItm6tkdyy8B2YjNxssR4roPsTQN2tqL/cN/wAUP4Usowvo5uu8o1pqD2cB0hwSjl7RVT
7J2C1G2SGcxYNdgt46GSjQlMKB29wdyZiHppdMILGSoGO6HQr2UDneGSCbvNwBKGehKNm1wbnLoo
D4YJhde3IHUEkeI5tQgfFS/+lrb+sOqySgOFUd1VCWRmW9Ci0CiVVHebFtVOixo6j7nHRKsdpBWD
aGAL6n1pGgc1BRTeGJuoa25gR9+WSrdF0nPVohyn6+11nYdPnmtu+8rSDmYxTrfKrmijZB0oCPOO
Knd3Cfu71H4Vg3QrgIxLQKVBq1O/eDgrHKrKfA714mdq2j/bcnzIlO5BznzkhZLkvU+NH6TSYp2D
+V0l0G+3JuIWbMMSLkFYDSvGXN0a9AntnmC8Ge3iVqKhhxzjcDSruCWXLlVQ+B2tNjh1EPGDoz4g
RoR90bj25WwrXOul8bB9a7pDnVRXRhwxy5az55SSN/UmBrUX0SzKv+VKtS91AwWQAhINmrUPihR/
Q1kEbbU428S+du027l0fgXCp5U7HyYFphWFCk+8QtYJ2w7hUGqI726sfFbPZS17Q/YS3bNDKYPDU
FfYPMRYa8k2BBq4xiZijqG+uPSBBGLarsct/tEX0FLkpOChdefLNQVonY2OudLV7rJkk3otIMndh
50LgQKzV7hGsUVPpmFoJbSrXSHcIWSjfe7VCahv1DH81BPo0mUtGi2ZK7YX9OvckgY5BUlz1VsGl
KUv2PXxfPadBmSjSVVcEGmWFKafvfjsN6HT0bPsXORtZ4G4oaM63HbAu5J8TZNTsqckLYQ7GsUCD
Hg1MuEWvmt5r/W2vjErmZK7CPyoRqfuBuYANV9OrjY2cNAY6dWg6fo6j1O5jRvs/Qhc8Evp2ZvIu
ayE8Io50HGpgW7mvpZ/Kvyu9sPOrCBMlwNT1KDM3cAGN6mb8LHs9ZBMJ7lJsdyGcLxK+MU2nrY3o
bluHaDIPvdy4Rwb5RbKPkCQ5VGUBv9DwlRVS6OTQJqzgsUexCSGpdJ+SLaA2BVcf7m28SaIBBEfF
8HvnB/Ejg0prh1qMde3lqrylUEF9c4J902qNdz2iF989mGRvKprPjl3TEC9hL0xeFcCuWmQQzCBB
fUNTwwN4Ff09GXsxJeLyOqvbXx6IR0tzKVkVzbZvdJVZYWnK+S89HOBneHmyF2FeX5PSIMEZ76Kx
e23JpRBANvonl04BpXX0EdXRc1XbtyZeABzCAXIH6EXhAOQd8zB5Cnv3I/RqsfXUDllGTAmoVIvf
5KHPgI+to+zXjHmztFvDLCY/rnH8Q35Q3iRe0mwrbZjII+A8ILEziPVS42csc5EXvO2NYCHvYdXE
EEaQeMAaBonuOM1uDcCBdEyjkSEDWilZkFE7+Vq+BrDRA4Mp3/OkuCsLLvmgZ2N4KsQaavXPqgnk
A+yhBxUO/aGo1Rf6wWiBy8yRMto7Ar3aOqmBoqFuCzg+r3a41rHNejuA9F9EW9uehi+WfRw0dMZa
SUEWms3rxAM8Ob0MoLjaFRpNkrXWh/QF3LWGfKWgU5OHqBgEwUvQITJSae218DsfUk8RQBfGvAPz
lzsv53YfAiQjgzx5C3r/vUsZjjejneytPoIkIyDR5jg30wHKYio5/7sW06du6xYKiAbgcVVBut6i
mJ/u4W5rzyXbBMxXpjfrpqk0EuMJ72gP8asfxv2wjUU4XPkVFJ1cMbO9EWRAlM24fGRgS5NQjBY2
K9JRUKLvh3z8jpJ8uo+Utr0ntbM/KtVmSK0WJj2QTi0Qh0H3jHlQP3x4dEgMB3QQyAQ8C3NkXCHX
9tWEZUsjOU62hdKVyXWAeMBb3GE8sjJFQQ6kxGp0RWuHBVV3FuKpFt1WNbExNx1wcqUmpOsfkI66
9RUqWzCxUZ0FnoMYvDFhOMjldmS5zDCBuyMbgta5yKGAKElgkA8Z70BmQ2aF/UeRTnpbVcdLY26r
mhwKHHo0qNQUbbhaK69ATfJdQWetGtxduQQBW1kdlXak+fmtV6KDb7txet1WHmYfDIFFYhQO83jm
kD6q5Z6Rvwo1pM9TSQc+Ep2VKsODpbYL6K+IvqcAMyYRMkYtEooceRI96TEEelFPFzCH07r1BFlL
Bli4agVHsWl8ImmDxr7SP0c1v7HWzW9KFRoI4meoaFl9dWcWkbwqBHADLuxXv0swEBXlp23qbKsR
xE1sSJhdFHi3FsjIBIkBcb4Sv3sphg/Xj7c0qr6HGrRrXRX3VaZSUWOAOIApdSIl9947N9KAO9Mk
dhWQqQpzxY3im0+BpHP2F9Vv5reaw1gw+2WnbBdk2L0jyvjhbsxhzrah3K+TNDO3bFmd3yuCG9/y
XhFGw39AVn+5g21RiaEVpAxIUFIHIXSGXNVGSwzgqqFAzh0ttmxL32Qkz4YPKvcaSX3b43qglNVb
l1slWn0ARifIbrkx6ZhwVdecGn2UDNAv+8Zw3ILeq6+jGWAIbrjQkH2YzvLUB/c79T7r2uEqksGS
eJXJlMnLaRCiLoO6th1Zx4gxyRsw0OY61HMZVS4TmJ4w633W5vFRQe/tRVeUnlatZDx5vRv+0HG/
oBvWhAAe6ng/WkJ1yiy3vnuDlu5bH5SPEjJ9FkMq3WpygvYPW+BXW3rjjTXyPXK3Ko9VZMOaMyr7
UfSIMAV+DNXKw+/BtcriqTMy84qqs7jKICQ/lqWlqetOGC7gEQnJNHQXJ4Gp3nws47i+wu1yPNpN
CZ9ZTmmtD1nJbDEemmTSzm1wyJBsDftdXwNtlqECBHEr1bR+pzJAeXPdrKd3XnTarlWMEtqFXb8E
KijsdV6BmqTlCO3AlUKa3bR/OjpQxlqa4I+oraPokdTqNFZj0nErPKnihkCZXKgsX98gsUF+nT6m
1zh5JCDAxkBgFRMxEBeVe4FGVJ2Z+LXECj8rc3Nf1v5rm0jSW6TQfm9jkFC03spwkkQzvM/apw8p
126xFYNpbjKjdB8UDYQkpgf5uvK1atdLIPYF3brnuhspvBvKc29IgrWaD82uLnQbgu8YvOqDi7yL
YqeMGwOjhRXmchAiquC+Kfkw/mrrDl+E3g86kndELjpXT4GyR/JjkBbqt1B0w94wh/i3CPUKDp3G
ylt3ZWBc274WXTWjEuwB5qg3UlR0t5qX2g+ZWeRwyyoByRlNMjrSiBN2KYN3ksdexRbVGCADBlRv
m6Hqh3XbWCFIl4HcHjzXc2sq4gHtQf1nD6AbWf7My5n05Wam3fZYXr3GoqpBs0ijyk0ljfd6ban7
Os0ZLgHN8mqazLFy36HFuFXVWnxT1JYcctAZIbA28hyeqed+F2GauljGZNNet4yH1jJIaQK0FKRC
9W/rMSk3FkqYW7kS7asmTwLXZivXD4GumEdeoLfxpMyItorsaVdl48kucqAFsM5o4LChUZbqV50f
QzhXC65oqvq2I7YSFMg/xBh44bfSK1cJ0zknyBRKbrKOe5fD+kOWkqKEMV5I+ho9vvxXkpA/bfMs
TQcHEzEtW8W+AvxF1Wptgoxo2yqMTQfeyfAmRYD4TCWqV2Myoalxab2FnlgehN5PsEj0asbGzY+d
NyKTB5/CAxo3Bk6bNCmQ1F65D0xksdwgiPcVdQKIwMEoX2xJZNrmv2hgKTFeh6VjqQjvaGvJRXQy
pNpHy1RD/01CMYMyAduCTdaLg5iotibMYnip0/HtIjHramRTVHlB8BiiMqeoT1aFnJTKGdJvzhsM
LThDfXEXmrkZArlPgwbVDUcyYseEJrpuADbBC9rgcsTne8GZ4YIF4JKhkalhkEsOa6BnMXOjw/IK
N2Daco4OQ8EtwUpqDK04Fs4/mbIYx7YU09YU2/rD/hdQouRWAC5xvVMcGrHA4+L2OnaiHTPpDfMQ
v7upvmE6sD4feCku4YRFz1fRFGv6+YmZIiNqEqQaL7ECdryhms5I1yYwLxleKfKfJoaGpVBLaSr8
QF2ffTolMRh4x1iHyRTztM5p7iEFgqxZ+9NtrG3lv+HeuzEvueUumRiehp2MuE4ez2pKrW9Rx3Hy
5EcAXN0a83XZPjfhne/eBxUCWu3d+Rd6KeLsheYI+Oahy4cUO+sKyvAe/bCbelddMPZcXDCnTzYZ
mp08WdgLIWJtshDboUodYlWzanbkcND918lBuko+UMGDQ9FcCLxgXfblQ8687zyqmBjYm+wY8JgB
T8bKSpcvrUrlUpTpJDh5OmHQic8Eb7F16FTDMXUQ4xk30rP/CL3TQe1bRzT3wvGyaD15+k7nm52p
IQqdo+yA85WoqvCE2PrrYmevs+xpcJTtZevcBd+509dpTPvm5EERH1A7MjqOL/9Z0cDGg20mUwQv
d8nhTpkMO2c+ooTCgQWXYNX6w/O7ppfRkDAo4Hr050EMyLtlk4pjAyiKgUUzAnN2qcmgWV6XQkcN
xL2wdpYf9j9/gT17WFgTuAzIHDYlkE/GJ+07LpeUb9iHuLF8wY1OWdyJjAg0RdEMw5i7j9vDKOEu
RDR1hxYCPTjand+aX9Jjee0d7B1KkNFavZEpYaluV57TXDjTF9ewrim6gGmHk+psNUVJbsGUh0I4
MuMcUrR1Lhw1i2f33wHM+esEaluHyCs68vgU1MCV6NCGFx7iUoyZC6zX2JavG+i79LSkyUHoAUrq
UxPF1oVAi2vj5GHUrxtBL8hLRjQKnIh0MsT2aDRKNBB6WGTq2/kjenknnMSaXUai1mlsDV7njEGH
hhvyNFJAjd8qJO4YNNGCpbFowYtNBupPXfkUSnLBXVdZeF7z1J1xdsLlHQJSssfqqLaUks3affD2
yh4/v1X5+yZ4sq/KW3lvbc8/+cLXNGnwUeNrlmyixPL1JQdBa/eajltLpFT3PuUwlA+GlJcuJ3Xh
qIGXaBFGk1XV/OvnJ6eaZFBSDzG+yZMZOdpva3DdRu4ED/4GMt1v/UF1kk3lU/6v3W3rIMhgrYLv
5591YfuZFvBAzVY02VSN6V2c/g2umVsaWguObv4yM/NQG/KF/bdksGmZJrIAiizoSM+WkaG6RpTS
dnfsMFI/wTD5xzbUMTSsmTtHlohoSzLFP/9YS+vmNOj02CePZUmD1QTFREkP6c7I2jA8jX7dIMrm
E1CuVIr7fxGRVyVM1ABVbX6O6XaW243cU08170PzBuYMNfXPCOOz83EWX+ffcebHWZemfZEgZem0
o49r1L2gF+CTr2VgOUFnng+2uDpOgs3ONQBkPXzGBkavyaTKxx7DKKxLueC0h2c3rkkL9X/fnDk7
04wyyUSeK2iqgKZZMWnBfdHbiMYGzNevR9GBthUXvtZSEmNaVCqKhQ0XDrOzdZ9FPmDYuAcftMsP
Yl3toB6jyrGCuLZqn+Nf0oUFufgmT+JNC/ZkQdIs/p94iF626k8DDMi/+FQ25HyZF6ljZPs1AICN
sEdetHUUaDhMhtDrvT0fYSmZNm0EsmzL+ivM7J3Jfo4HSBWi3Ly27+SX4c3/8DfGD/+7/QbBKd2m
D7D4R+3Cgy2dxqdRZ29Os0TpBqaiOgpin9Jo3gC9CFd4pvUXAi2tw9NAs2O/r5IyzxrgAr5iv6Qq
swC9aN8y3b32VWtfyf0v6EsXLtmlZWEripishxFh+GuZniyLnPrEasdccRTVRF/N4Kymg+r5/e78
t7sUZ/r5SRwp1+I2U1BhMgDhC5x7+/H1/xdhtjhEZaAoHOqAkUX8oclsqCS1L3yhpbPPVqjC2beG
SZr+9SncRpTZwJTZ8fr6M8rNG5luGc4m/auNu4SGte75Z1pceoqlyQbr3sCB7Gu80R7QqKrIgIDi
HuSMTlIIunT4F0eD/XcUfZaglm0Nt1si3Witd1n6XY2/zz/FtEHm5+vp75+9NQtUVoIEb4eM3uPA
ZDwDGGDoKpTdbns+0uIqU4HTQZmjsJ4nTiP4O0B8KmlLhktt4HkPQwwp6XyQxUVwEmSWEhrjUCJ5
xslddnH9IWdYGnipWtzWUm3diKFiIFCk/+oQsjULvSSsyMkMv64EJFu1pC997iiUFHPrs8x0NKw/
zz/ZwutDL03RLAO+FWt8ttyawuqYN9R8KIRWK7HSlXb9zyPQWLJ1jVpLl81ZLqaDLR2tni4mMPit
7aItZ5MqXfhAqvrngqNFp+qGZelAmubbVMW4cIim5wBegdPShsaHtjJ2plNhMgRZ4Fp8o9TbgI1z
XGdcY9dMyyD7/k8fFQVWGVybrdkqWfzsZWq9n9d9FSlOUr0XAn2+x/O/fyGDMHGMFyS19CI1a144
14g0xIB7EEddWw+wA9fKPnq2Nsi07Mdn9EsvfLo/d/HXcLNlbzaey6gWHJZZHSastMdwLEHW6cIx
Pr2Wr4fF1zCz1xYoMK6ljjCFijEi6JebJAF9j1epjfLdqINZMNNLicW07P4IqstkL6pB+mzPlqWU
BH6r4ghAlac5zMu+Q0jWtzgeO+q++J7+si68y4Wykqc8CTi7Ds0+7bUwZXGoD8lPHXLKFVrbdDyw
rMS940VbQwrZeP5K+3F+0fy5w7/GnR0j8ZgLPUddyGnkZqWlGAVenQ/w5431NcAsWWojAFx0HCef
i48q+dCFvEppi58P8ucJ/DXI9POTZCI3FAgnYUATIqtgwD8JPAYHs1ypMZDDfNidj7ZQJn8NN1v5
dlQCJvcFUyDZHlfFMGyKLHM0GNTuhLPCCIGOyDqTsNPq+yOqDQ5y8IceXhRaDevULjdhndubociO
umWj4Qf9ELWGAvbb8fyf+tcFd24hz3ZPKqcix1yG73uFT8favUpu/fWkrLlyHdhL6+qAc81z/Oxe
WNCLh8N/1jPXx9cv0tANMpoaYzAgEj9lDr6faKDkzNEU0GSGfuGMWHxMTFo16hmZYYU8yygSKYu7
VilhWCFCp67bj+I3Tlbr2Onf1U8JgVXYrr/ljXEdbC51n5d2kG4DMEbVgrbJ/I6UrQFNrrA3uEvs
nzn+AkLOL2zSpT10EmLefx37Lg5HWTccz7yOk6MfZZux9y6t6umTzJfKaZTZO4wLxIbAcBsUoN5+
OAYPcDHkg/6I/iwlqLryt+nOXavH+HnYu9tLt4ny5x1tKrqGHS7qIwbZ4ewk8lpwVGpPm7vYDmt3
Z9C/j55BTx60LZqkF/bFwoGh6jJtLtTAVOaEs22BwnLVBkohHBCE4QsuBSioVF68iYII2b8JFm6o
yM6c34wLK+U0qDbbE5FIR3JRU3NqVR02qN0Dm8Qp+58H4cpSdXI2g1aC9nXj2WwzQCHIasRikjhv
DmMxXDjSl57jNMT085PTtksNG0Qe5DvRWJsA6ygb2P35p5je/2wtThfvf55ithiqAnCgWo+d08Ax
LoDZZICsoIByd9ylQ4ETbbzpQP2ej7pwaH2JOruragMgg+QVmqOgVxYM9F+w9a28kDsk3ZwPtbCl
CWXS4kRqWDfnCzBygae3Uk8otBl913PAhu9UUf+LT0XeLnM2KvSU5j2Y3k9rgTQY9Q/6+2oMcPRS
Rbq0k04jTNv6ZDFo/tS08huMFTvMayxg38NrjqFI5mI/jxPE+de29IVMKlNDVQXw9XnVY8LcS7B6
Bi02Ovjf3bvtdRrr29rXnfOBFlpL5tQAN6f6Sgh93geRgGJ3+iA6WuHddtwwTlyPChT2DYO2DSaA
xwCw/06/Px92aWtRrApFUG+JPxrwvdya2ighX1GPMJ3gMyUASs6HWCiGTBXYAKAFEP4q2e3XL9ap
vV428iS8s+WY3eECM2z7g+T0DtIWe5CWa4i8K0RJsK+Fl7dFpe7R2J7/I5ZOe/4Ig4pc1kzlj7ov
Tg0/hpaj8kcMyNOum511gA+9ES3IuFXgXLpelvYbTULQEiBCGKBMy/hkmcaNoqOaTjNILT/Ave3g
+AFOjy4sz0tRZomh0tfYisVsN9XUj30Lgfutl60L44ulNXL6KLO7S0WQzTVxyXLaHoVsKUIYJZf+
eXuBRWLzcVSLjOqPirnMLDD1E90MZNR3mkHXQVg+tJ534XxaemEwnMBLmsx7wUJ//SxRGQsRNh7w
KQ76nYdQEvSmvaxElxp1SwfHSaB5ChWqskCPQKMZKDEarFA30CRU7bw7F+Gl82t78Zk41flP0/l/
ttT6brTcUtU1pzdRbyrEVQQSF7O2C/t4aRnYJ2Fma612kfWYwjvZ8LM3n6JUubCYF/foaYTZx4Hw
KOQwDfDH2XUv5Q+8WN5BUitrb00qmK3FpaL7wosTs/xIyGgnerWm0b/IXrot6vTxBlDxdrzqNtmm
eEKKc3fp+lpqmpBz/udrzW9IpPLqWBi8xvSmxJzvGvSdw9GL0fBWOJmT79zt+eWxdGGeBpxdmKo/
jto4pLxVLbN+uybuqSZ6pLsch1Dw6EAxQ1SIL6zJC4tF/JEV9gK3HPxyROPe4ACOicHFAdb0h89z
ttMHm/6GkyO2Z3Tg1kiIOfpdcosM/jo5Qgp3ytvM8TaXUrWlhsmX7zYtptNodiXgTxGtuWq4nz1w
8txbxk1P907bmjtpl2ykjf55/uMtgFO4OQ3Oqqnak0nWv4atEfTtuGA0J/9Qr+SX+NCzZrQ9Zpx3
xqa90reNkxyqg7FnQH+p0lxKik9jz16wBm1bMipip5b/LBeYboJv2ABQ3cuGt4s0G0qgfqeN2eP5
h17YlxqpoyY0IAg88uxASy23Cu1G6x07w3DYgDuHfIR56YReWKJEETBzTB2g+zwtsYUC8XCIBqeC
QmyG0CHCS83mBQCJ+SXGdEucLJpCTRu02Nh7wYtxlW6Ch2iHTutGeVH3Fw+Wxecx6GzzyZikzVPV
vGEuWpbEmrAUqJzAP1pNMBGsxCCRrejmbdxf//xDKYaOUDXDa82el9DoKKAOmdSD04txF1ExFVl4
a8mb81GW9gDr/+8ws7fYeg3CFC1hmtS+GxnsItWIjQQP13k3kXlrFt5W8VHG0F8933tQxFvmwx00
fzaYvSftKx7SB7W30ZTI/3kB9+Uvm6/UHkHzBiVKJ+jfyuTZUj9hRkfyhSRdnS6i2Un3Jczs6g1K
NBgGrCH+pzuc3uH6gpkLKm9o/NMtwfJ7nT5IB4SGgMNX19LF3vviSj79BrO7GavH2keqlW/gvWa2
tNVztPQaVDaM5wr7s0EJISqqVy72RC0mvxdWwNLaPok+z6ZGnFOqukULgTPhY9wgyPEW7dI94icv
Gn1qO1xd2k7TK/3jlaOVSKnAsPWPwigJch9VCl65DqKzQJVhHLcSaK+0O7a22BrZxexn8RlPIs7u
6VLzfeEaRKxfq9/lodp5Ww+p7k25RYIXf7kVepsXMqBLIWeXi5SNleTGEtmwxygKOyQEPoPV+W93
Kcb085MjEMlEI8lKlyRrCH4NdX2dIS97PsRS4ki74a8TyDRNIJxfY1ACdQAcY45yKkx0QK+ibB3s
ogMGVPumXkmf5+NN580fa+Mk3Ow8MrXGp9/MXiCRQxMy2qbDZ1XuDbm8UK0svruTQLPjJdOHIFBl
AvUhmn0wyAxq1f/fs8yOFmiKYD4mM7VAZhlklSPw/0K6YV1V385HWsp8GUZqgoPchgo6z3z7wpJL
RWaBA56BRLqPHSyGxlX4zsm9lfcjTgMXwJMLCQwRGcIamgGHSp4dWmWCB8VIIUZBEd7r+3ZPsnRf
7y5B3Zdyw9M4f5EaTta4HY0wELF8cOqN9yi2vmOv1bv4HQWjei9W7bZwgjsw29iTXXilSyvx5AH/
OrVPAmtVZKbmwAN2a+9WTjbxfbKlhrmy1/UWgRxwUNQwa2lzCYGwgLunif33m/1rR54Exn7Ghcf9
1xO3iDetUifZIflRrqSdusoBa+bHS9no0mY4DTk7rEYNhmxoot2cx+06TJONb1y6Z5cO/dMQs7OK
MbppeiArYBN4aOOtlGqX3aL9+w1VBQTKlX2BXfKb8m48Mdnf52v0GgvkIFTUaPF7XWNq94Y3CNOD
3YXvvJQRq4DaAMkClQJa8PWAQxyoSQrX6J0En1eqD7FunmkNyuHWpjtYPCHFuXXNFULS5wNfijs7
HexBw4jMDrCdl5WbrkD9zzyqtfL9fJTF8/v08Wb7VOSaXYwhYZBXLFfqVtkn63yLH4W2noqqf9Gb
ow8pbFuWAZsAb/76NgukfDUFhIYDFBYS9G0O0K2M/83ZY+mqbcJlMqz5nSS1PXBbIxlh3xdruWvQ
HUJo10oPDeZ/KTLodnenmt72/KtcXMEnUWdXU+npXVKNvMnYQOZeH7RD5wWc5zqiNwAwUc6uHbS0
ggvrZPk8OIk7W6BtjjyNEnMeIDOERJxYJ9vwztq0KBKhhLT5v33HpZ45/cK/3/FseSp6haiDxNNO
TV1lc8DxTlrBgFxr63C1Du64Zd7Pv9/FS4xcA5aIYaiMOWapRmjig5Ak2eAYDxA2NnIH6XKrHiby
HW4j2Ro+KHzf80GXTnkNP0cTwAaQpTknLg/jgNE9dzS6S+u4OegoehT2syp+no+zdMJqiP+JCbNk
/tEc9dMe4VbEJRy4tWsLoR25v5QNLr8/E5oLSHubieHs/fnoLnSJgYFnt+625X3+zaeP0Wz6LerK
b97dpa2+lAHQRZANBARpMM/n9JALGr1VeHU9RPCkw72sDbS7LG5v7Tw/Gp1ykLpsJ0ZDXPhmiztC
MJ23p8EHZLHZdZW0TWGjwjcAATOuMOkw96Fj3KObMI2Y61t8BtAZu9QumrbZPDNFiEaTZVvWYFDO
tqGPiEZCl52V0up7VfrW4Ytk+wzWy5VlOedXy9JRg6QHwHXDFrIyP0WFgReC3ZDOiaTxEeBt8PPu
W804xHhoIITchseslrSrBq2CC3nx0lfl99uGBZtCledf1UCOwysru3fGNsa6qUJtHgd11DuczEif
0a/DQU8pVeTS2ubCUy99V+zNhCCJ1fU/AYRBWJSdpgB6iw/YMIk1Lf4Mt5sNWOmdcMp2g6r0Zfrf
wkVMVJM2C+tpwtx9vbJGvGA0HwUjxy9GB6dd5G/S/ybtO5rr1rVmfxGrmMOUeUdFW5InLNmymXPm
r/8a8q0jCuIl7jtv4JGrtDZAoNfCCt0YWGE1gG8h6ic74mc7xaRHYBEx3j3xsQaJvOIKfvcElWFr
KJenQrrD2KHdP7ECjQ3o+WSXui1LuORaOGF9zfJbW26qnIXbWxuoorCkKbgZgk4/BdKk4oIuQV/S
fISyl6X/BskFgvTZHe3ER9rdMlCR3L8gW2tamaRfBXEaQxYZcO7y4FpJMAFvCD/2LWwexrUJ6lgg
XmwEUFbKLn+UVfAXko/1szM7B8G7vfT35GMF9yxQ3YrX8Jr6ZzPp6J9PFTWCmga+lru4vGOcdNAd
PChHBY+N6pIzwsON2y6rMjpZMNRhYE6TchmKNkIMfeJlMoyWuWVFePULu5eqFyFT7ioxhmRqmJ1z
hXve397NM6NiOAY1NUzI0A20dSL1ZG4KaQXjqod/pOZXmN3tm9hw7YBQZLoh1SbBs1OAXQmZMEBN
AGiSc1DlBTcZyaaBPwBsMaP0a9/Y1npQ7EfbM0oJcO+Usaira94QlNnlGzwKC7xvcqQUOBb7wuap
1El1VYUpEcWszyACNue2hDNGHGHy1hxEF95pQRRuQsTBlYX6wtuQGocygr2/PPLzKecn6xKZlRTQ
rIHeuM9mQVISwmyGpswJpHMdiCViiLC34Nrv0YzcsTpqtkKZT/bI/V+9gZdxihfUZhBrH8BT/0Nx
C5dLLLLIMI9fFStxkt+sq7eBKQr6UBA6SYYmCe+doiubmIKGKbAru2DU8UTNOPJyxUgKbmUzYAOu
FZsJJTu6rTscOFlqISqI1uDiEPrSGbG8nXvca2tzd9P3zpr99slgjIBseZ5PVqlYXkyh36sbaGuU
vQbaQeaCNyBoqv9ANdckqBJcORe0UPtHZuNGfDJKPTw10OJ0UYqldmA0Aw2jzD/Uy/2+ja1PhhZD
vAPx3sTznTqWOcbkdZApKm6CWegkOPXqn30DG4EY2oVQMFN0Tca9ppwAPxd1ifouDAhgpMpCsIyG
9VXrB7+SQN0ZcuE56aX/d+f2ySgVKPQzGipFIQJwaaMlSSkqyRHDxAY2fjJBbdwApRSF02ECiq0H
UAdrIvSDIT5U8SHjyG9+otUOUje5UpSqBfeuAvIWBUqBaXpbwyfY+59p2whphUKHF+n0+gwXohGr
EeRsFbdvwIC5FH6gCv6+iS3HjNkWpLDwXASdAV3TBC1wlocjBDbmIyrG4B1CirUz8bxSTdEn3bQM
e1v3Z22PfMIVHFVLqfBIhKvurIBX1gzvOVTFQ2eCBmTptnZwQxQ4TWMEiSPj5m6A/aeVUrtpYHih
B4Ww6o7a85J4/HIU0V01Nbdp87C/yM1juNpTCpiMIlZjvsIaa+klQZlLBQd5YdRmqsX/4oSI6EFF
lya8pkjHqMOYSFNS8iB+m1HVErlbTq+e9xezhRUrE19iUjDVB1KnKCDdDS0hR58L5IvEH+P0KzRm
8P0xMqpbZUMFC0FnEpobN4rSmPysdMg9uvqlOIhOfAy95PVvTprlGre+09oUdRbLGu1WcwbXGKk/
5aW18prQVUY2SOL293Dr0K8NUUevRzlWQNPz4kYKpKNAygzto+HxX9hAGxySh7IKviUK+5pMUVOp
gQ19vDFEkHZfjPjXvoktPEKk9I8J8v+ruyv1YbUYZL+aIT7WxXwODJ7l1IkXoEIyeIEPG1QkqMXJ
AiEcOPXRAgeBA8qzu+AMlXUzMfOb6Nv+gjbRb22NOgEJlA5kCKQQa6MDPnAPunEAv/wN8YPFyslv
vEo+LY06BZAVNAIoy6pucgi83ht8yPG6sq8d9hfF+koU+vBgzWvxCgGiY5qwE8DHWaIBhwGmWw0G
hLIBpD9kqvjL2OpYdboxR1hM9azcDDaYTdBONfh1bQZ24HokBqvwmJSfOPuNkSffDPzWtqkVylKP
YLOD7daJHvP77qH0Ym84lmfBwrvW5E/xA4veZPukrNZLxX3R2EOuMcTsh1Tbw3N1kOzSg7YH7/Fu
aUPLw97/iJuI8WHufftXV40PUaQTyk51c2g6tCBOq4LbBjRD+1Y2j8rKChUHlkk7SEWGozIN49ss
K4cuChkXehNjkV1UgNuEF4eCJUhNjxO4LPHEantr0XqrUVObExNPhJzz/mq+vCKRHBaQ60IPtY5g
5kvHdjNIAygq4OGFG+2mjnEkEze3xAOYmF9AXOb9D1xp5Oev4YqYxOo0vK0Ai1+SRFHdGmMvYdCk
P3Z2hxaM1FOu8gPpv4dyiDW87C+RPhaUOdoZ58Ey1vUgqi56qqFiAF0W/ppnrD63Lxfs3QzKa8hg
4HWAOd3PQN+CELVtOvjgwcWgICYLlpOKvYRMsov2BXO8iV3WlCcNjrRJColRRQVxMonOdIxedm0H
gYUbTv0miD9HbTYjgQeKaYzjT59N2iYFyEqeBTHosXmM5L0uwUHua0+ASKWCabz9zybQQRSxpOu6
CMIgzE186U9cxl6vRIg3ArG4mxkKRbegcz0hZTNYGHH8I1ng0z9CCfSiJObEiKi2zoyBkBuZFQ0T
VzQhQxEIErh0dUSj2ig6KQ8Rx2LQNDedcxaXwfuLhL4OK1s0LYMErjUMWoJeNzuXV34xuacaLrV/
6e3FGX7o8HbiKbwpPFYk9yUDQTaYRNzgSwKF8xd31Ld80rUyDJN+nsKekIHmR3M68QfNE5zoqIO8
lDMzjzkVvQUAa8OUL0KhTc4CHmRb87F+hZ6vTwhx4sfZBvm1VVis99PWNVmbo9zQkFfaIk5YZ4fh
AF0O7SYWTAnNN5A8gtjMhS/Osyo7+8eXdhO6TDraeNT30PWKvCppNlw5I5C+8qGegcFTUYrjvIjQ
WRze9k2Qq7Y+OLQJyhOpUztHhdGDLHAAn9HA59c4a8EFPPbI75cOD3bYfYP03acNip/XpCVdp+qZ
gGvAX8ThUUgkS1RqSxx/79uhbz5th5yf1d7JwSAUSoS9m8LlVg0hm5DW3UHn4sVUIzSM1F155oyW
FT988YW0XfJNV3ZRMhUw4Q2GekxuQw9OdJrILD2w6IoPUO20BOiVm5wNXur95X7pvKXtUq4j5PMs
LGrAiy2BzGs20z/dGUrWfnXCwCKZ0m38+rl3y8Pg4Vb+fx5UyomEcwxVW0nFKSJKWP2lbh/3lyey
jg3lMuKwHweIv2mo0fZ/9CMu/Kn3Inv0QOcPBrr7W7TX27w9ePMJ6YwDlGC94q66+KyGQrKNX++L
LIDeC3whkPX9/Hm1AYzRfYJt5gMATVjbHDgUo6BhfU6WHWpHh1TXMtAyw05k6QrG8DD0/A0l6UWz
qj88KJEcUGYf1NkOXvd3enujPxZIbXSYjYuqQVIEL5hrFxp2w3sD/4PTC2/fzja2fdih8DtvjWhR
BeAAVyfAmrKFnouq/v43RsDUATI/EFbRQTCntOKyZBHm4aqXNO5MfmSyINN+6O+9+zBB3ffBKKWy
GPChwu/aL8UF9z+qlfIjBOB4u/PCG5bj2z4YH/aoAxhCAytO8hZc4q1forqc5Q9JyiLN+OLW6VVR
xw/U7aOajTyO3zH234Nr1CsjG21CR1DpOoUDqo7LxDFOPe1kaavU2RPjsQAHPazKXnfIXB0PCMFJ
mGj1XzD6Yw+pszdiPggKkfANzTM0SpM30occ2FBuQ/R7gChH+CtCjpKxOHHbI31YpUKIuWmqCqz7
OPFQGOnNFPx9GP3IPVS60WHyOHrBoSBDbVfjh26GFiTT7seTcIDWrJM481Nos6q1X97W1H7TTMWl
KFaClEmaOx7VY31c3rlKuQt5sBUX1sF9T4R9hc5/1k93oRitEs3BgK8LOAOLg2AXNyD/szJM2cyH
5MjK+jAuiip+RureqNNOKIi5rjJ78WFq3hJUNvcBhpzIvTVRUcYy9LPWFQ3U7QeIBku9F6gShFQg
cporx7xlsX1sgiZmzpFqRJ+UTs/EigInVjXyQu4o3enCH224+xfL+fj79PDGUPaxpJBPlKu8mUPR
Rc2OyyRClk01k4KRodhcDBjEVMzCymjRo5CsSUNd6MGR6M5ieJQwH5QL8mF/Pe+8GV++z8oGhWPy
WKXaUmNB/DH8Xr42tngU/yg3oWrW19SBcOAjchW2fogtFVLb1+BmPncY7uxFczkSaiXSkc16M23i
gCjreI+hso6Zgc8HUwqasY0Jyo1TblYQP65V0S7a2u+lm3h8asFbvL8LX1L77/d8ZZHyUWmKahYk
NxBzZyrUsgd7nNHhOkFwugWbtVmL4+PU91AHb8dLnMeHpJifGD9h82PrqkpCJk0BddbnRY9qHud8
kujIbPAWRAQhqm6GFw1vtsCcvHeybibgkBv+9ePr6OnFOKYk0YBTB/HAtykAt67KC6cTgT5luRs5
KKtnSfncyyVUxqRBsFoBstLzguaR6nauUCfYX/wmEmEqDGUVQtBME3ronKZNhNTBNYLOaYT7DNpy
oCRknHVxMxKR8BDX0YCDtkLKe6ZzE4xBgvsEEjskj1JHH81EN8UI0xSCJ1iKBWms8TA5Kf6Rnofg
Xr2XG2thleo3vzWSV7KMZDGGOaiL3bfNKE89QREl/ab3kJ5NEkZb4bYzWdmgzlOga0sGchMNOX3U
gv3Sk9CEAPcdm5Ev+jJohr39j7h9iVYWqe2NjVbo8h5BQ4u26f4aH4XrYokuCqo+q8OC/KkvB3dl
iopPRG4ItTDE4sRWPynZ3byoTqlxtt4/FMyWZZH1uai4JEjH/1hDytGtbIghuq2XW0Xl4OU4vwy+
4ciJKbwn3CvPuM0R+0GHLzL1e1Zf0JfqxjtSoS0W7b8g2PvSGFRwc94IWawjmlaPw8OIZ09zM/nL
/WSlt40V2+WZjNjFdnCNXdbbfXsnVtYpnOQL5Le5CBdVe0Bz/IKKeHDDZ0ew0LZe5yteci8O5lQD
Rsz5rXOU2VShOZT6okvqpBjatfbP3OY5WP0e6iIpEpjd5XjSMEcD5SgNAs7oS7vIJQTDWym8iQ35
ad/g9rVaWaSu1WQY08grgGnSpq8Spmk7vpDpTfTLevpVeNm391++tyKjJxkUX1/I2cSiifs6xPfu
0JpVOxhUJYdPLV0Q/9qklZWwi1X47vJpfuCYBG1M+8SFrLI1XC5A771LYd8ml1r0Ao/QE+i3Blq/
RYGUJB/BFe0p9vTM+yqjmeVL2vbvcQfzKIiEQMhBty0GVd31bfW+3ZepNMU/2ZtsxU5wiyekWZ71
GwF+0uZPTDDbvPOoI+pEGwVd6BSYgVGlUTPI06PMUBwg4xZZ0k/x5RdmJdzhd3fH3mmWQQrS2qUf
igLU+a4+32h5jbSpwvCy2wC9WhOFY4VUQlAthIngMpwJaVB37M+krTa0WfmuzYuJyhpy6ioGhmiq
B3loA80AxSkUqoTBVMXwCmamY6Ihz53K30EvzSglbO4eImSMYaCK8YWra1nmAYq00CFrZ8lcwkuN
ecX9m7j9FlyZoG5CJRWpJkIxFpEyqspO7IDiT7qSYBi0puA8sfftSawlUVFwVStLWxKkmdzmAF1c
G11QuPrQOnL6byhdeLWHAWRPtTWPxCrxTQL+DBUZVAh2fgvt3oru0L0P8hDWt93GwNVOkF++wgRV
SaBwHJc6yErIq3g6YXbARFcW5ghzl11CIZD6xdmvzFEg30QNVxpGhshYEDCAdYhqHKAb1fi1v+Ff
aovvWLOyQ0H7uHCpkkOGFlCHokkMbI8eys4eXdnNXUiX+jmiw85kOdXN4HdllkKaLAgrXYjxnWX5
MeQgCwkNGF5idNe/h9B7m0jBC2Rhx0Elpxd8RE7zqByyg3yUrfKYe5pVHuZvgh/YKKNiegmI4ILD
DFmH0BouEfKo4QNr0czbRGGR0RVCNfTAougA9XW7v3TIvqsm2er+VDL6Msgf21k8XfzrZD3qY63A
4nnDD4w/nXivc7906RtvQHhbuE3imYEW783LX02qeMESfnH83c93RElRk4eKJOK01+4sg0yVh55X
4jZPoxffqXhOk8Jj864JI/6EHi2r12b7VP1jn67Hc0MZBGKA7y3NyIVXg7NMry1UFhl3Zvtufpih
qmNA93IoJbjJzp7/1DO6/U3Zal4SO3iRD8j9q6f2MbfTB+Ff4f2HXQqM9STmhbrB8ZHbbzNm0aX+
cX9lmwvDSxSjUeBLxCf8/P0CNIW04AwC6KStZTShr/W6VTfaWyD1LODZRPqVLQp4mrLkuFrCYmpn
eZZc1SovwZty4d0CfCCZJZ6YWkWb7nllkcIceZEVyH/CIqHo5s7oaIPczJN26BHs4MVoR+ApsjRL
OhkocZj9e+ft4BhH43vwczwx8xCsDaDAqQzKXC9mXBYIFtvNIXcilAhqO/ZQCfQyh7M5xtfdhp/V
BlDXsxi1TAkXbABhqBQtyOFeDOuX5mHH3YjBl7vtWD6M0fATRJiehna5DlG22kfrKMxJfuSOL7JJ
COEmYCxzS8nF+4I/K5vUxRzyQi5ncqYESJQ2D1xzjKM7Qwoxz3GrYYIb0m1mS0TYWSUK1tYq1NUc
5KBPFIg2u8Mz0mdWfNQfOzO5glAAwxYs1hemNSpKistQWeoAwUF/LM6xX7ixF57JDC44FRym1yL9
BHu7Sg7yKvLJ47JpIg5fMsEwCfFZoytgQJv3W4bH2oRvDfJayH6qPEYHPhsKw0QT6goJjjBsoAxw
rtrM1AXG62rbSa2sUMsRlmyu5hxWYjLpLlrJAery7oK3AeegSe2KWPJxOi5e9n0+6z9HXzjsg+x2
nQmkZWSSEdl6etxDVfSlFEn2WTHFY/3Orp5byZNxF5iljXeJy/Ib2/v6YZA6nAiDIk4ZZ2Q8x/kx
yScXM7k/6577ub+wbUD7MEN9PhQg01wJsK7C4DNTaasnFcKh+zY2MRyK4gL6tyTCzfr5iAxKIctV
FyBLLi6vcwiKYj61+LIweyU9DOgx2je3HfV/2KNRrOWaLC8jcq/xHjHczI1w1xp/sgxAdJAwG4oY
61MoBMMQENdAclFzA+gRm7PW3s98aBlD7+gROEK4jFFtYS6QOhtNyi18m5A3pNN/B3+eBPKZyokf
8wEgDfp9m8U8s92zsdpS6pjwvYxXfo5qlf6jOgh27Yy+TviEZDSIQj2weoteSM9Y6MSe5hn8QcIj
6wGhHEJ0dnJv88yufgwFBkkTgk2hxPKlucbM/Zs4sZwSceNf0HNlgYqplKFJcoyFIubPBTRN5uY4
Bkiu/+m43wpGa5peZ5xZ1pKowCrJhhQ8vzAY5Ldh7vc9q9mcZYCKo2Ih4scZhQYXG+emaWnqE5NL
jRyCvV2jgqMxQLa7mUL4nHN1CI6CGTq6Xdv1GXn8/+EYvFcV9+xRuGKEmpJ25KVIGhZBobYcoKbi
gHzwIFi5tYCuM3NJ0nN0ofFsJXfjKUT6cUpslm9nbC5dfJ+HpgiUGsX3Ca0GaOGwlOl5H9NYFiiI
aXUlghQJzodY4umJYeWBRf+57WI/ynrvCc5VxLBk8jLNC3azP2YH3imPygNGbP3eI10wA7oaDGAM
dxltARHLfGJGLJtx4Mo+fXq4QcetA2qH3JXTXqvlLZieajVxFv2uL5CVx+tfiDwBVdZ/s7f/1DPf
2/FWC88hFVZE6oTCcj/e1WB3MKri176J/4LY/9h4T16vbCicVJZ1/n5UVSQzFH86VScZOWnBQTvo
iXUgv7C/v2eIPjbz/WOv7JWBrHdtCnsQHsajvsV4YHwZwGCJ8V5fP0x+67bnxBcu2Z1xKJ3qt/K4
v+Jtn/ixYMpFyXIgVHMHLEglKG6VpdlX9xOa3uRU8aSksvetkZv+FQk+rFHuSY+lWplbWJvcv7Lu
UM72ROZYEMsMuaWrXS0kTl1mzAOjUVk/gvThlB5UFFNY7S6bL/rVx6O8T9unvRgliMl0Dc49l5Hq
UodjJlelWXCs7O12ZLuyRnkGSdK5Jq6wqNHSzOJRsHFAyGAOunlQTr8Vn1jLYx0N6qJXmBcs0yED
UYH0Vki3XdKaiXpTc3dgEWBcbebiKBcxYhoirElVZnC5m+nM1U50g4LMjXA0FrCcpQ9aYrIYSDYj
948NpQVgxCCNuAqCn26QqKbGo5LNvYY5y6GTXdo58hLlEWajyI0EvaWQ9DrU0W+xLc2wuS5yZvdT
ZE5zwCrTb7ogDNNjlgWTkV9ohyUDnP0DeSkMoB8J/mj+5CuOdlks4t27C5tFajsbgee9ooAu+isb
7CjNRZXFWCLpIVS92ZHOkg/n0JrqAwZOrL6yR1+834eSza+3MkoBl8KlA5oRSCQ2yuD7QXtHC+4F
vWCdzM1gaWWHgqyYr2Ekgxx09RzXFmE1y6G/rTlcZY2Egu9fDFq9O4WVSQq+QBM1d3jdavDwpEZT
uKU1JxABmdD7AHOCxWqP2sTLlUEKyKao7oSG7CWXgLaxeA7Vc6ic5Rr9Kv2thHZojTXctZ1lWZmk
Amk+UTkhbmAy1t7zcyCLt/PnoUHNJ3PANsR4irFOCwWeEI4up7rC0zav59PSp29LoFz0WWQVRcip
+3LbV8uiMLPVBXCLCRFuu0XSH3h0OepBOBlOccrxtG3txQJziMn7oz+H5nJTML/ldrS9+gkUlPbI
fAroKNPf53z/hhRg3fPTS1mb2jV5IpE3+RWdF9vRZTzFT70f/eh9FrxuAt/H76DhVRniCUImuDgt
fC8fX8UQSUq+MIv5WHTIigojA/m2ge8fGKKRVq4EYwzB4OeKc24W4WjNMuPzspBOokBHLXkM7pDY
e7TSK8SSwSkFpCNNUCX2lKj3QcvB3we6bd+42kgKgcRRDsVGBhwkBw5dA5xgzRPmW2JrQqJwfJQj
MwX9NaujbDs0XZmlUGipk7FQWpwjtBASBnNbXEZP1Z6nNLLb4WeA5Kh4H2aFny25FYmdHTdgLVJu
jeJHIfDuIKMOGHNmy58aIXanAL+xYFGfb0Zgq99IAZc4h+AEn3Ddwlo8pmFvgWh6VCVb42qL8RU2
nz0rUxRggXwy4GPpPfziCT3zQ+z9HdWvPPWeYYuBInSrCJdLVdHr5FXgFofKnXzxADoqlOF5M2T2
xn4Z2KTcjURh1tSKOF8xNvHvPOGC3kXtQiiLa6DVAu7pzGuQOi2s5YWxToZvlSioEjqtRp8dJnsG
w5SXQ/FYIQWoWfpNWl9IDwL6nxyGyc2g9uMz0qo2WdoXuVLhMs3H5DZ/rb93iMcwbsE5y7XB+Hlp
xm/CpfLGE8vJMvCQJik0DHXuEy5FAh6Kq/Yy8rWZK5gbbYruknH8XdpPv+dQYyxYZC2YgqwxSpPe
6N8ja/3YOvkVfNQ5MgehPx1SJ/VJ3UhD7Zg/V69guXhCt6qXP/K27KPjw2TsPuOD08I34gTSWKhn
EvxE79erZNeYJIueJkuwpmt0x2I4337Or742hWFRkrXJ+HfxRDauxXA3OivR34JpGhxr1idm+Qe6
xgs1vGaSOWBmmZnlNfXju+rE3WsWcq1/Ois6Rv/DkMd2Q91qkRQyGWUzzGGDTW2dBp90OQ0/OwjH
RW4IwU5wvNm5bbykN5hGdrXDzMAqRmAlU4EVl6uprJAVNwNnq4FmV+qAuQXR3j85DN8uUxhlNOog
GGSNURj9DmXOL4aK0QDACILp6gfO5VSqJUxUAmcXyUNefIfalrnItTn0P6rgugSMvWN4L7r+EbV1
wesD9q5eEIxloV0GszWljakqhbu/f9ttjx+HhK59VCDY+BviCzezg6jwElnjpf7GOakVvdYHxZJ/
xjfFhRW8sJZIoY9eC1mbTXgaVmUF/RunSAyzj1+l6tv++rYLH6v1UUFSI2VFWHDA9REd1dozUvMe
1EnOEC7K3AHxGfhF7zszPfBnzWtvkzvloD6FD7q/tOhNYnoZsqydZ4BC4c4ggXV56fBlI62/5QMD
o6vGT/BKn9KWd6NROkVtj/FvA8xg42VOI3/sGobGGGvnycVd5cAkfRz1QsBx5ipMXmuGnU9QllBP
cy4wQiPG3VTIL1lZStBpooIYW3fR9WqmHR6NRcfwYgwnplAoky2h2Eclvq4waHYUHBqoShcNmE2h
hJiXDKxh7RyFNeA3nwVZw1tRh8x9pjVem/anQb7yrF5zlrtQqPhHihMNnFyoR2QYXF8sIl6GJtqX
XjIVzIE9cF76K7VVzcRTkXFdGLBNV0IMXZZ0ccA3kz00/d9KKNELj5C7d5KX3CFiFdE1fxTBUK94
1bW6z+0atQWPY7bbs5wXPTCkTCrGVur3H9IcBDNxq9uhQxacs8YMrPH5m/T6zm9pqY5201xYTW2M
s0tPLBpVPhmYVsZFFWprFiIzTFlBLuM4qRQyzQnXgz8MEDi5gdc9D3b0QoQU1Vv5rXWNu+pe9atv
xtv+B2Z9X7Lu1Z2cikCOhhqP73LqzAjxpgjS0D6pGPeStTbyM1ZmsqozJnFBs56hdH96IwxNDfJ0
5hTX51JWHvbXxAABlcKZsYixEB5HJSxaiBnXVrF8r4xTJQ3WYvzet8UIBlQKcKYJetc5eegX5+Ao
+fJhdOdz4ymHfTOsAFWlsCYoW0mOSL0JjTIYIKtcEhAvV+COHyENxgxQyWHbcUz09EM8GMGUJ3BM
+kVwwxP68mz5ccLIR4jGbja1FyvNp5H2p9UBadQ6UkuS1yekc0gGWOVvzhnQ4FG68xNrNxkvLI1K
tXcJiFvwmEVOcZYRh/ZmG5Iy8rHsH3j9JQlY3FGMA6lRwc0YtlHIpbjZSvZNCF+RprFEw6rl0GzS
knHTWFkgev6hSeYx7w3kH4JvywPhZAvxyaxfQfb+8cgoFOuwMC63RmFItpRchmlaZL7bR1Xl7aWI
zZpLoRERMdzRJveBDqFEKAhBhx0K7J+PCZrV07kn7dTBjwXHsj6WR7zUrqFHesbBk+UPUIVh1u8I
OtGXYW2VunxZwo2iOOYA/9kto5DUf8qe8ap4zzruGaF8fKmmvVKQiVjZC2PL108xntVkKJq/Mx54
NOYUPZJ5hjNZydXLblJPjcwACiYH2cetfATpID7twhKUfu/W3vlZdAAAcap5Gjo0CmX6+AZC66uQ
jnalyD40z62xrKEcn7SBqc2NWyUDo391C11XG087/amZ5zEO35sel3Phpt501I5k2I2BrlsXdG2H
uqDgIa3AjQDNdjLwktn1Jdad/Edyo47QwSHStJ3VVjbHmYJss5J4LNuU2w8jbsYYBpA2DOf7MdBG
WzGym15tDvwkvkJa/o6x2K1O0vViqes663UjlTVBIyicdgfBV+G0BCc7snq9NxOGa0uU1881Yyh5
CaCuXsjsXvOAGKOLTLR4/5WN4J9JrhIkKSrRACt/7i+UcWvpMCBqgqKfSeUoSUAVrWdQ+qrK/BiX
/K99Q5tv5vU6KVTqqolrK9IJTLJlhSsgrdI55J+MoiZ0NW3ea8B7xqpVsW4HBUuxUDbg1SGxxwIe
5eibnHZIEqLWyD/36cPY+VPMopNkmaRAqouTbOFLnB2AFJKhpAs58lOXeXLIGfyKOsB4CRxrCobm
P+P8EvIVVL2wtOAynWOzusHsmYUB8sm5voIq02ZlmLfPyoc9OmQk424Rh3VpaoJXVOzkre7XKmto
ZZMHAJPv/6yLOimDMI+yDnINF59pKM3JRr+lE1jqhYweoA7ioNUNMgE6GMkqaB5yHv/IzjqwFkud
G44Hn4Je47gq9R2HhufwdUm/M67EVkywXih1UGQQn5YChw9YYyznqLgg9DhEVvVghKZu6w8Y+zpP
UMA5qQ7D8FbgujJMVxPruIdiOsnk8l4B+oEc8cGAvob4oByLI7jAH/ftMdb57tXXcStk0yp1hjmx
OOlx6DSo9ccgrET0wqhMbyYB1iujnVQg5P2Y4bORu5c6kj1+S+z4W3csHwev+oaU7Yn16mWcFFoL
ZO5jtGQGuBZBDQJCyTekwlxYTn4z9l8vjHJIAodwnK8RXqUZPNJwqC/6I4nnqivpMg0YJ4T1xcia
V1+srkee4wqsKdI6K08g/KyAi2N6SrLe2j8bzC9GfsrK1Fj2khaQR1tnFwc5M0mLTYxMiSOj8cvB
gKz3neXcGcBJVwSLyij7ksxyi9D/AIPVsbR6ztTeuzx5nzsbBxZ0sjCNLgtCK0pORJLZJ8OrzW32
K72v3lqr9uTbxcvP/ZlHYaHwane6kl7TzuIOUIBmbDXr2lN4M0xZaBQFgHW0eKtC0xt5HwtXxVsc
qFr/YLW8MbaZrg5CN6KpGw5RcQcNPjQ7vUmLxngQMM4pXQYEm4QYCgYOj7xc+vrMyZqZLS95ygAw
xhWXKVSRslDvMX2MQZzwWSoKq+g6PNxExlVgLYZ8vtVNKKJCF1GNwYCDrB/rrn7gx/i24hQXQkvu
/lFgLYhCk3gsg7Qh4e2U3YyiP9aFKc1MSk/GeaMLeEKugLpexEOUFCghGGZL6MLN0NuR3+Z2Zf2b
oawVRMoUkkABUG414rIF+bccJWaq/Anqp/2N22zkWBuhgpMpHSMujnDi4u/p6+Ci1G7Nf+ajima9
wu1OgQup17v2jDulmOlt5iR3zHlF1jmhQhMZwaAWkhdD64iQuiCEI6lfIPnU+OhePZaHCLRcHrNV
nfU1KfQIRkXheg7bO1tktTraqj3dnvEq6jw++h9GHVg+jy7pKaUcFDrJG/Jedeiv1UP3pNtgg4/8
5Fj/ZOn2kd+/E07TRb1Bq5UpnN9DB8LHHnvkwcfuc96k+VidIHoAM1bFFJIe/wlRSvie1Ioxu4Fe
f/abnXHPaf5QrYxjlSsQNZSRxR+zRzBZ2wleCdKP4Jye2/NwnX3WND/LJoUtHb9EpSTj1seQfIv6
xhSCwEIr0/5FZDgXhfyKFVhyWabUmOODD+8baOQ09hiwyryshVB4ElYDX+s16mRKeWOox6jDEHb/
Z38Z289/AWSIBlJ1IC6iQF8vwVYYk3bfODPbY/cc3MkWZojuup8ol1en+LBYxbW8xQXj2dMnBKy+
HPmVcepTRXXeh+NUwX3eiXh/gGPijT+EByE022cDbR2jj1xZ84vNGbId9a0sU5+vEzsxSwi/RP1n
suFXj/rBuMQlhtpJJklE/zEGFruEFQFtpnVWZqlPmqhiUioqiaLR4lcakhUav1TND0QPXOFhdSNl
h4WVS9qE65VNymNkSxoO6oilNolsisLNMv5uSqQlx8jaP0ubw0z6yhLtGLo6D5oJyKI9kEczeU4i
tvV6cLHiDRScZaQGQkuSyYPhafyp3bKu/ma77PoXUD4C9YKOh8IZcU2Cq4CKjZBwDTZnkoe78bT4
sdfaNTo7U1d0OeQpczdy2Mn27RT4PzsB2d7P6KDqeLtDhxXhNrKVvCXYCrqHIhCoSN7gkExlc8ku
GWP/92/TFy4wJWoFUHoA+EJJRxOWgAb+pTpwYYVCaIHGRp7VK8C4RRDb+rzMPtX+kxYdXMkVj2Se
v/bSS/yuEI5s2lX0mVmnrdbNj08s8hRgRXqy8HWB0kk7jnfGkjxw6QIWRnD/LP1yEeY2NUU+eZb7
tLGNVHSCKHjaP+eb0L/6uBRq6YHWcDopXS48kKqMqszsw+Kwb2Q7+FhZoRCqaOOJC1tcpmCsb8bJ
n/JDk9+248scVObEPU7ZwwDuLLEvvFZ53Te+GYqsbFMwFbRpG4aEPL3Lc3D3Ta0KiYYiPI8q/Lih
YWDdVNS2feoLUXR6TumZkuKbvm/1CyjQWpLmPw0vIxopFjuzA6T8yQXCWCl4h7IfmTd7+4tmmaTQ
K2zBqDCSHH8pXqTlPlieVJlRKtku1KyWReFTCq5VlBmBxSQ9pJwmk7PSQ38QfVb1dPud8GGJJviR
QamfZyIQCPNrGH50Si84pieIJKJgO1nhC5nIau30dvoT+arfn/6PtOvqjRxXur9IgAKVXhU72e1s
z7wIE7zKOevXf4e9F2uZ1jbvnQ+YxT4MMNWkisVi1alz5vuw49x2nHNySURXKRKwSeGYTIhHMqj+
22SCmuXb9U+2XdRfrZIJQJk0YyxBxCEZfkV302nZ17ejT0nPKH3SDGJkK9llO/4w/PU7FfzInwNf
1o9FYeK97DVo8BmjYQ1EtQs1cYbi+foSOUfx0klebaIqL1kr01dBsqdtoG6X7iEVxg+rnMvjEupX
dswRmrDyiBXRhtPiQJvlFSEVl6YrPGN41E6s6L4FqnAYObcW59hdrtKV4SVX6kGlDJKBFnua+peq
i3aYN+71beRZYeIJ4KZqAHEWjPKkjzEy9ngq7DzMOB7Pu/cv2fZqMUE+jOD/xmKiff4DxUTtXX1t
0SJwKXEaZqjHk3wqvvPnuHlHjYkrsw584ETJNyRRsojUWOH0fn0DefcRO0wNYbe2zGipi0ZkYoOF
CsU7qmaggN5T2V+3tskku7rl2VFqKNpIiUprDJSeuPWHY3ur7IK73u/fBVtBpTS0cw+Yb5dOmOmj
VSKPM2650E+O21yi7Op7mvE4Ti3EjD3zsX3J7ujjdbB0N9yr/oTGYeqkZ17VchMbsl46E1smM6uC
llzuiPK2gko62OHSG4Ja+wCy/117nnd/Vlv5iKOXz7FaZxgEhjb9XdKBUKADIjqEVMDNFYzrIlGv
LP3p+gfmhDW2d6igmxCNJsJNO+gWwTCy0hQ+gd5PFerHtm1+mvn8EDecK56XsLIs6lOvB3FG647R
iRwiNLvzXeyWNvTMAOo/JFYHuhou9IbzxgaJ+efbohyjKOxpn23GqAbmNtBZJ256iBzwZdxnoFGi
xMxkF93zvisnLFwUNVafdVArkgERCZY/9ZdS1FY8c2l/6A379QlPJJDvErSAWfRHXJQBBCZhAiQA
vmxPjxQ10HqCX3/jX7ubCDuMGf5jjbnv8QtIn/UI49o9NIzAsLAcm6MBYSiKeEu+8x4bm/M2a3vM
WZQhWxjGA9y0wghoCaSPaMt29gScjxc51XG+KX0QLVvVDwyi4HGLqZCHAY8f1VZriFRxK6/bp+Zj
+fR7r76nJglDvURooDTO7EpO7MqjFQFP8Dr9NkWLtt/1+xmDG9YQ2nJu1bk1dc71g/svKezHb6Ah
c/Ub6lhtF9wwKIpC2Ub/GWGU2bzPduKRV2H7l2PzYYl5hajxXKRJhI892uSg3Qtn5VQ8Ro5xgjZQ
8lcBMlDdTy60cZXKSUq2D86HaebEQmWwHhUIfXoTJN+HSUH62nMo3Li+zLw30rLUTYFeqK1LSePD
HaVYrZDfgUTjv6lmbz+cP9bE5AjJUkMLL8bDmVJ1A71pUW2zci87845Lj03PxZWowCJFo6rr+yyG
kwjQsAe8cTqqt8YpjtEeAAbOD1ze5BLng7Fo0aDWxjktaBhKK2tAJC0ervv9dibwz+6x8FCzk+py
TOGMyRyelzR7IaLwYEwarzfM2zkm4hRaJ82CBjRdE0BvSxIKZzbV70uqHIIG7JAzeY3nYKfFyqOW
Ba6gYwKlkytr1GXOyMm/5CEfK2aCTQah2jCk0+94q7aYiXbnH5HdPweUtxXV/P6QuE1p8/TheB+S
CS8ojupdK+KGzoEHSwLXKHjDv9tvt491MWGlibL/WCi60Urb333wPMVP4sh5m3Jitc6EkFqq9Kiv
sBDKBakcu53iRzuMn3DCyL889D+Ww4SROCVdPlcoWxiUAV8/o7F/MlF/DY9U0SO2YyguQOXsdngR
QJvYgM6dT1PAWysTWqIGufqiXlJW2rqiiDNKe867jrdbVx/Xv8GUVcsCkpTDgrU2b4Gv2eEh+4lp
MBrCXnmpE+e8s9STWV9MOXoE8MNMs9qss+bFtLLs1/Wo8i8l83++nsEkNFoqiUJd4BJQzultdIqe
hn35PfZ7T/SaY/kmHYhjnA1o/DT2eBx1648oNlcZjsHEm6rpSTJTImjVQm56s3jFXXqI/eIvzTLe
VLvyuXcD5/wZTFyB+KMqiBSvZDwjpcof0iMFwVA8XetFCfpNzW15jt7/nzcEKzw5q7OiKj2u9HTI
v+eiupMz0+V8ze32zsfXZEJLGSWa0VCWhb9pgxElw72QW1AwpbmZ+Sx8n53MjTQbU0K2puySZ94U
Gid8GkzU6VLdGCVaCDDqX133Lk4v15fI+3hMtFFMaCeq9J6tC9PWc3CHl79b6bYRuAKenIcFK9XW
AWZPiIqLkM6A0mlv9I1vFh/DJsAp8XLNbXzUR2RhhduCAcdAHGknEucAEdNT3+IfAVQU4ndAbWyo
haLSAcIXTIJ7xrneU1EVfhzlBB2TpnCr3FoMKnkMVPjoODxj2MaaM90yqpnjpv9SyvnHTU0m6Kgj
aRaDUqfSGXODWMrP1IdwgS87egpKcR6v5788GXRVl8CVLppf9LsSpUoVOiFAcTgx8lzwegDbwJcs
3Pb+fwyxuFIpajIMn8CQWM1WnHyXFO+6+/9L0v5hgflCUl8YQkFvdeNGO0yPEAm3+19Ul5hC5DOf
19LbnKg0pA97zKdqW11J0wFJmGKZ5+oXeWhdHa+fJ9Ubb1B+g3iSNSp2pEF7j5LQ8lke/uWG+vgF
zAUxqqICyBlW3Lrxg+aHR0pFi34MBjDkuwDKm4bV3qGdeVBcEbpS3DufRpSvT4kP+8x1QQJQsWcm
mDY6Z/GibxiwUUUrfc4w6nFLOU0w1vKuoBppWDH0N7hc+OyR1D7rs7NlzzhpByPVA8xNqdFoZYYM
9BhtcQ9SmXNSOTaLupgyoWuoYU+pLMTn06/NJrTgA8yUz3FwGkn5uxeVXdlVfl/L+zFcQieuIMXd
GrxGzRev/tsyiicygWjYVzpxvY9I3+co/UmQFoWczFlLHLW10NiUUVrBPJrXEOf6UWLPKmuT+a4Y
9FwCSYcO75QYUDQpg2cDwHveeWXvK9YKs6dh2cTTLPYiFFpp1XqMd4O6I6bborHRoRNvBH5a74jm
/xeANTYbgG10/qE8Dx0/on5h4C4EozfmaBS9vP9ZN8NBzguQQuyX6XYOAPfVWwf4IWtAf+B/3tm1
XRa2plRJq8oq7CbQw6owzcNFubOlhMvKFFkTIX0B6S0WNDSLxqQuUgz+8hOd847dAcg/zZpP8o5X
Dt84f+jxQ8nDkAxT/FJfBM+BMmWDoXlimjp5Nnuh+l4ZCccZeVaYMKt1fTUmkPED7zsapbI/Y2S/
j0eOFTaU/b1tH2thQmmaYF63NQTNU4TF7jUwt6k9GviSlSnHtn6aeAKxXy561iBzxhS1xHTwZGqY
7Vo8KrkYeI07OtCiw0TL//piYo0xR01MQceEUWswtoEXbijuTRBxmiknRn7psFErUOiEz2lUeoVN
C/WlmkdlWaAaqaGMld8umPp7hixx6JdIRkE9JA7WklqRW7xzu0HUC9ZX0cW2YkJUnUBCDHiZzwGa
JGYRdbqieekLLuH5ufYFW9xHt7K3oJO/5+VNW06J42VokmyaqsgOCQetRKKq7yUvJ4alNyFSDUNz
wxQV3+sB40tb5LKwlSXGT6ocRw91BAnjyPqZxkloW3niPnsNT8WLBHYl9TdXum8rOq5Xx7iLpmhl
YKLadckrKhCUBTvTN458MNYXbSt2dfSOWGXVkLbKpZF+NjrhgYlNEwDH5JzcKc6y0934PUL7ALCs
+i5xM4yyS27wKu9Af4emN7BhYLT0+x1nw7cC6HrxzDPNmNFV7CJ82hCcg17vDzsIrTRg7i9CQKd5
0zQXMu0vjqtBQddEwBYlthbVh6ZZ1AMOTe1W+2mv7EZ0DzKvfKcFIt2X3MjNntVDckxBKsVZ6sYN
jBtCh3eZqglNVmapWb2IMnRKNW/5FfjDPnjJ3fo5ABmJ6GWmnRz/Hr7kTdhv5FKfrDLv1CFUzSEs
Sw3VN8pNDT08rz91Pm91X6pvF99arY6pfIlZ1YCRT9bwtIFQ0I/hBBY0H8ScDn07RqBBvbCh+cUD
IKWvWvdfMP7Rs/nl2378Ao2piXVGOi9liP0t61/J/II5cE502AxDKwNM1IuWqpgmJZXAeSxY6STa
GqRrl4anV8JbB3MFN4o45eKEdQTS9wEgPq3jDJBTR7u2Uczta6rBLCRtpHi5/iZJmCAVBztInov6
QQalCsfrNw/4atOYiGoEZiHkGfJO/Xyhd0Adj7zR4usfyIQwPqixkdQ0QzGKCZRHPeEX8NuphaeS
ozjpfekXZ2BPfOGBYvwhAHyooCdt4aTvGtu84+cAX96r7G9hYi1e+clAICiOpkF21/2+6Fg9R84v
5T54ax3wXmKiITaszK6c2ONxXHypD7PWmVgTCAAulkSUvaB4CdsffZS6UvoWmz6RIBEDzv/sKYtu
5IwD6/tSPaJ2ZVE3FM0wRMNkm+BDnCRlF2tISg6SF5vOou6Eyplv2++xi6JViNxYfgu/GVj4BHoC
C4P0eWKBBqN/5I+9bWZ961/DnCRV0kFGPheiFxD1vY+B2w+BqerMyunU+hANkWwVpApBAwvMf58h
c0pb3D6T2PvXT8FW6F//EObE4ZkcpUoVK15r5m+SaPrKUu+mJnJjZfh53dTmp1/bYg5ckEMLJJh0
XDMlkjF10e+bPL6rCZhO2sENa9MxzOkGc0tepwCzKuU82pOt+LX+AcwpVArA+ZsSV3qqOaJk2EqQ
uZw10g/HRrC1CeZwFSORAT3G4aJ1NCoTRxl/AnTBqcIyr07PWw9zlqREkuQ0yVATWN7HHIV69X+W
zGWPDXNJJzPy3qXAlkX7wanu6ENS24P/CQIIHZcfZuvxhUSD4D9RxR9mPYKQl6OQDZJXDarVk8ey
75yyJ1ZQAkcgqS7JCvv699rKQdYWmeVlBL7fCpGEWIgOh5/6jUv1MXgv5K3qDYSoP1bG5CBCp86m
sYwS8luauxdAjGOmiwLGULpJrdDjTRN/aQ1fPtyHRTbnGI0AddCEVlUwyDsvNnGnHYrmdjlYIAtx
ZNDicGP7ZjBZ2WTSEDXLOzNPYRO7KTvRgO6DPTzSCWLilPtB2ouy01ykznmmN0/CyjITT8sB4usm
SRRvRpejTkUr6zLnuqts5VjQ/CAoc0DDwmRLfxj1ylIQoUjeSApnKTM7Mo+mwAnHW+tYG2HCxywm
9TI2JnIS7UepnIzl1/VF0BPEhqf1v8+csHCQC5DjFaA27xSbQDN3Vt776HspnaYk5pytTVtEMiCJ
Af1DSGPgt6zedNmy9JkGFV0vCPPjJJvHMYwei6l3e113qyXmfJ/NF7Kyskf3dmWvS7UoR6yiLZPR
He7Se5rdm3bwODoJIJlU/i3mXGmbPrEyyVwoYZAFWYPas0eq97o/A6YgpXfXvxjPBOMRxSKTQg5B
qRRonR+Qh6JOndm4v25k0+1W62DcIo1jgZQ1tq6UviflncZrSW4vQgWFAc4oMjAmMMzN3DRmXEJJ
ClG8hcanLIB/lydqs+1wH1aYIFAAp97rLax0yzEyG5Rtb1RZsTr5Xoi5Y4K8JbHerSn5rM0wNtry
IX6IjzUkpEy7c9tTu8c0HcoSPDbvzcxdMUyTKMREvZp9RXRE66HI1VAPT57kH+hs+and39NOD3Hm
N82LfwMOYI+v+U9UCXjna6saRERdklEJwFcUGWePDSkVQUej4yr+q+v2TQIQcvS9aY9dhnGExq20
b9UScoLIlmeq8BpaUpRRn2c8cwqaZRxauL9gaLElmD240gbeTADPCJMFhKJUtmVMI4ee2MWUuIrG
xYVu2UCvQVIVHV1d6dLDW0UnYw5KXQpraDOeL9L0KRSSU4z5CPfTS7TL8dTi1kK3Hrhrk8x5qCvA
0JaqQrXXD/zKC/bDYaFSt2gB8maZNnP7tS3mOIyG1ColwfJounHRYbmnipeS+1+g77eStrUtutWr
rWwRZUo1w9EbgGcW3e7UPoQ7EPvn91RCQT9gqpBquEGavbPGzuKudesgrO0zBwE5/qwMJY6hlD+l
YuwRc7aq5d2Q7/L0ViQ4HIUjBbv/PURrsqIaJjJdibBF9dms+klKsGijjm7EofD1hDddtxU/NUUk
mqShai+zgH+UB7MO+AtcNYoIAdWw/NHLxK+L/puaLb4sZqN7fU2bRU9QkymIKJJIvjzKy1oqqrCB
Rdmn7KjqbtmNNwuGSIqd6IlOeS7eoTHlYEyVO76yeR5XppnDMca0URDQ+cnuTR6eRB6h1cb9gJsO
BU7ar1U1NnD1Sl9OvTwAraKZe1kDpVycK3BGWSut67u48dk+WWKiVysrNZn6AJzAUXE/C4pV6tDM
Ul9j4/cophxj28syRY02TGXCMln1RhjLczIBakBae45ia2zvozb1ri9p4+MQCCKroojkEapiTL7Q
J4thTMMICFMAAd++3BGlfLxuYnPXdBNWFNCfIip/DiJDriVjBoSNZwJj+hyg2mDL87ycRy0bYsto
h+zOGOOOI5lEv8Xn/FuXDNijNzguAXZhegH80pCiPAByilMaKm5QTTspmJxiKiw1Glw1XjgL/bqX
n00yjr50YysPIcrfkJK3DPU0hU/Xd/IL/ERDUrBeFBP7hSmbRJHAgvmY3UknCLzkGPGcXvHKdShN
V/MD027xXbLr71II0xmuyYmNG7cP/QWmpJsETzOcNuZjlgU6kbGqAdQnH7rLGHJ4o/pQ/uJSuW08
5T/ZYnHzWSKqcd5itcQvb4ldHvC+Pcv74qUBzVr0Xf99fXe/HrjP5pijUPRmq+YCzMUZsY0oskol
tiKRp7P8ZUz38hERfSSVIMnDufi8hV1d6nkKZQHa69MA+Rx9sLe+o70YA7dUeoWfnkcMteXcYbqv
BxELVPFCxNVCcP0w4Wtu83gQawlVwUqx+xx94ary4uU0meeCcFrTm2dhZYv1ExKizInU2ivzyDcz
SCPnIHnjhMiv6cmnBbFj3amcKIsRosKdVE8kPE9p4cSKH4j9UdBHF2qRtpSGznUv2ei5fzbKuIkc
zU2XAdyHnGjA4BGmrnapf5H0tPpT4YbILkV+WWsznH3s56XMvcrE6m5A7SyCVe2G+MIv+UU9hi6K
1Sc6ctQ6o9M/ZQDUCw5PaOiL/Mjf7vqP17DFBT0as7IwsclgEQEZjWOe5fvgJvJVy7j/u+waOCIY
634u/gxSsZt8L/4S/NwR9hDf869v/rZXARWmozRENBYEoI4yJGgj/BajzazRjBDIOdfGZhBQPyzQ
X7Da56YTg6ydZ5wRJbLyBTME/Y+l4HURv5bvqA99WKG/Ym1lVhuSVIvsDXNjmWWxFzqQnZuLJRox
54zwFsRUNTJBGCRlEDAZ3FSW2d8uKiCKA091Y6PNghVpskmfrDIyW+ZUFAtoHKug0KiXeIBMYKoz
t7Mj5S3ij/5ttJioNU1BDx35LBGZ6KI0C6RMjEn2Chk+0LROoBKn6aEFsaDF3AS2Dt7zVNIfhliK
LTEb9kYrOtGIH6Ynbw36X13fnXopsouxtQwILsxzt+/1yo1bwx5NmRMNN2rEn34wG6nGds6aOkYH
Pn6p9vVD6uYoEgOM5kaLBQ1JFMx42Pftm/pjjy5/v/IxEW2uvG4QMYhvHMSbxEMBw2v3/aPALUdv
HsuVKSbxMbIxT6NZRK6lDe5kVI6ov18/+P/iX/98cTYK4Qkht80AE0F4M2Vv5ZxaSQYBi6x9VVvd
bmNXUW5J9j0cf3Es05zqSyK5WhwTEaIihHIypsUv/KQN9MsFyFLr93TKllJkyw8ce5u39MoeExtQ
4vlP1tO9JU/5reot+8wz7jDmhqpC+FQ+Rcfy3P4UeXY3A8XKLhMoUilMzLpG+jO9RXeyW3iYe8cr
0bQpsW1cWQlk2nmgrs216pqm4QWCt9vl2Kx8NJVnEmTUcTDLBKWT0iXDbVBpaAnf1ry+9EbMlSVd
RntCFHU8vJkIRSpNJcaMZ2gTQxLsJTV+5E9hxqV13djGT2aYs1AuY2WGOkQRujcV6TkUY/Yx8A7L
gQgg61leQCxrk9zivT14ZpmXgTomtRLkeN/rXb/TK8Mde8NeDA6j88b3+rQ45iyAQDSpdR2zEqN0
ny4/svJFCSFDVoKiLuORlGzFTBkZMkokpgYoAVuDNUuja8sUzpGcutP43XwFIZ1u6c8YO9F2C8iI
8cqaeOoRW16yNsqcghrj+0pFcP9XZm6R4K+mORnGbdlxJ3o2wsqn1dGtXrm+XgCYLFc4bsMbVa2L
D9odLVJmt5RIo7AlTnNjo2ejwx6ww7KJVweu6c/2RBCEBRp9dYCyWvklvCHzdxXT0Z66GfOQ4148
Zs/mE1eOa+Nq+GSW8RhRCcUxDBXZm7QefKgkzF9UKemergfNrYfxJzNM0FTMEuxH9LKjPYIQ13ts
6W8U0kj3VN5PTzWEtzCj9R3NCkWz+giEBLymAXeLGd8RgjbOe5Ag40cgPV2cdNe/h9+1fQdelvmp
PufnP7p6Py2ccaNBbeKyK2PUHMz8RhamX0Cu/Li+uVuHfu05zLMxTBJTz/JC8pJRH6x8WE5dqsZW
G5VPYhocEwn0kNctbh/CD19l0jtJxrEvNfiqIgi23M52n5wH8hT0vOSY451fSLFTuRfGHO+JdMkx
GQC5mq77o7Xo6GWbGGL5ApNOxALEnil9CJvzoW6CW9PMjoWZu2qoPV/fto03IkYrdIVowF6JOts2
CmS91jRIpXii0dpTldh1FlhTei57dQfNRKvRa+u6xa1bZ22R8Xit0jIpSbC4qQAxT3Mk6BxV5PG6
ka060Kd1MT5udGFhjiUAu393PAoHHI702av7mDx6BxU+55NxDTIeP84iDhUyCc/cFXvZrbwMjxmA
Yt4oLzx/JJC3i4y7D/0kDH2Mq6DqawxaHGrUnQzCcY5NI/AKAxRwpvkFPy/MRB8bDc5RBeeifZyE
u9nkROHtALiywQT7cYEeoCrPGA8r8aq1hrP6CmKY1+mQ/JBs4RC+oSj5yk2Yla8JOjq0HyujK1/d
pAIJ6kkA2Bs8MJQdsbXDyUrtwY7vxEs/Q/193R83qk6f7DFOXylFlxU0aaW0hYU3gMtA8Bsumnrr
yfPJDuP2U5lhZGqBW6jWApEnOuEfgvmKAtzSR+5kIc1LmWfOJ2uMz+sAZ805wD04ZHQXqV6lsSeg
hx38P2kJIRnRiCwZgIlSpuXPnwyarWVeJC1KoFVp16JhV1zYwOYdsjLB5OEzro4gjVCoJshOl36v
hKdmBrCzevgDb4CuG+RRRAySsWClJY56TadF6gTTFNQbJL8FhSUX17a5HugyaDBkiuaXB7AqdkGa
AYFIwF0JBmEcpXgnGi4t/PeOeSgxEFkjONXVweRk/dvn2pAovEhFiYcFlWjToKSmgOKO6Gf79HZ8
+Q9DgRM+1SVQzKlnOoJ3fV83r2aDAMVCV6yxmtVjKiuYiswh36o9DHNiLS0vX9vcUQPCfKIm4s+l
Tr+KG2mey4Gg4Foh/Rgc4yXM7wxy22Q7WYzn/fXVbEbflS3mdJldWQ/FiK/X5jIQc7eVXFhTxQnx
WyUfADfwjIYfYl0qjZSrFc1oJaYRLfCnL/3L8DgdqRQcilugHbJ5InBbu6eK6KsRWEQlk7m04hxQ
Ub3H7jWRdJOCDadGnSATdkL2cn3rtrIanC4RpQkJdxf7DJTNXBAagnAbNLGt6a/g3HJD9WcUhu44
ItMfecofW98Kbo7FYdpM+9J4FeZMIIIChKPaqf4ArakU7gGlwO/X17Xl4KqqqCqRRAX9V2YDl5mo
wNEBgmskjbNIvVUvASc923QIVVNQmBXR4pW+BI0lAHCqgY3o1LuUjEa/zV4WFwx7/HGDze8ExA3I
84GXQpngs/PlZVmG/QjMeYZA2FogvjmSg76LUHfsAPWlRBVUV6F75pH+bHqiSXRMU2GqCr7/2fAA
5dC8bTDXuajNzy4FCZxe2eBq9s2+49BAbRWe4YqqiK6dJCHeMx+trlOMYpoAaStno7HehMhRA6v3
Q1cHUJu+LKUXHXCcpLBysOdj2BnCJw64BgFK+N+9R1Nk1ZDwXVFOYo66npJBSaJF98Isu0N9P7PI
aHDiyZaHrm3Qv1+Fk7obS7k2Zozgm/1TH+ZtaKu5XvBeSF+o7ZC7yVBZhewCLhckA4znQDhVbTMJ
YSvam2ft0NvZPjhALRw3W3Ir2erNZOsH2eEPpW8ucGWYicq9LhIxWvDO7KfcStqHPvD+4CutDDDu
okTaoBYdVtZG90t54FKTb97Mq6274BhXnygulHIGjEnz+kP0JJ3qW6o8g43bF0elsWSHvIaOwikl
0R/NZoprm0zyJstKI5S0IE4bCxTJ34Pfij9NuPkKW9thMrgh1Od+mVUR+S8VWI7AObkH0QZYLlS7
RXOudrlJFv0nry2NOVUzSdRophcoTYKppjMYbo+qSzWdBa6MKsf7WJrZOTY6I+jgfUswOIEIjszo
7br7bd1k6x1kIqPZ9kUeyrAQB699+NrJT33JmfbifiUanVceOPfjaKIegf7iSTuYxwUk7r8mvL1U
SpTB72rxNo2JFaUo6HU8wvlooS9/oGSKoNy8MSzzICPUho7qXN/DrX7/OjqxtLE6RdanCyzWs2v4
oKoASS4QTHdqBk+karCVnx1o1/+63a1bbf3tmNAximZXFAZcMciSUxme41l0gVi0BpOrDLbtJhi0
kGSU24Gb/fwJ2yWbxmjAUyk5DRiZkWuLNrl6tCugrQDXp0w6vBoLzyb9zmu3UQs91wZNxv21k6cD
Ahn6trxBks0nNLpL/6yMOQCyHBjSsGAYtDhVT+Uh2PceMI6YLAenqBM9X/9iW8AeoKdVmn8DY2Ow
r9pWS0eAuSe0fiArOOy7c/sM5H3kmcgNJFuJ7fwcn7tnPlydOj0TthQCdCOqOiICL5uLDyQsszYA
AlIgP4x6Xw/3ZPmlSlabcgLKVk8G+ra4i5HmENNksdXqlHRZosBStO9O5QPGc6z8RqusGEtUbFAF
vCrfOLv6FQMMsAcegLiLsbtfFlepMemEOFXAqYzcANcN5VPGiePX77e2cWWJpT3Ll0lpOojVeNr3
xPR1xVa8CHqU8SG3wdH1NmhH9a/oKL/qe95TdONKRX0YG4tcFUMbJhPVohwsgKGIJ4ek/1KWya2D
zpar1B71t1RzlXyxQgwyczaWZ5TJfsistxJQYDD6CE7fWfW60A38HDpF4u8cFUgreTFnV8zwaWkh
7Y96F4p5KYwbEI3Q2JbUqIGMRQaCy0sNEY+ERHnSKy5xKw1e7NlYG2ECTUriVJxHGBnt5kTZ8zEP
qN4qvuyRXYGBxwdeZNva1rVBJuaA9EUEoyMMQnHoP/SfF6rT3fXPt3ERfto85t4d+qRGPQFmcrFx
DP2nmgS8m48mcszW0VYhLWopOO/sy3seOqOZEjgI8Wc3gpiROFrhaYbGQeVPPJLpL7x4eAUQjIsD
r4v/qSrbvUg6URGgu6GgkEYbouDFO85ILJMDl2+EOjazLswoYl3APFPoAZPA9gTzcmKNGx30cW8m
OoWvWYGGAgFx8LcBIPjSEXfR87yHDqcAXeSH6x9ua6EUrY6ohvLn122t+y6GGswlf+721RmDm4CT
RDtx9weJ+idDjIsYclAL8YIUAtgOJzfEv+SonexR6N7HGKIpfdLbpDXeQl3hAeW3Lt5PppmAVudT
jUlzrHH4RQVUWrs4p8+KXz5JN3yo08ZR+GSMCWRDJ4gNBMJlLzL2PXC7Wv/K+WQb2conC/TMr7KV
LK5mYzHR2Bht1FIqC1Mn+kFwtSdiobFh2IWrkT0CJQ9NwlkZi4A2RyHQKh12lbqy+vzbXHPgjpfs
lT0LK2dkqcJLKS8iUiFDCm6Mw+IFPiTPz+UtVLMxO3jRsJf8AONTql8Bm1z5qt35kGzzk9CSj+Y3
HmptI+tdbzRLLB4DMTy3ExqyfRbZIUQXjWXxSqG3g5Kn17ZVy9EAO1IxpQtGKZ0tjtWtNkixChCh
PmaYlB12UFPbiagymPdNfzOMt505WUnzbYqgCopJuEZuHWjLWPOQ24hj/jCDNV7Oz6II4DZaknoS
PcmAG0b5D477bQWs9S+lbrJyP/xOWetoGYG6Xwc2ncIDrsApT8pD5VJOnWQ3QzQrOYHI5brpze+x
2iPmMivLXkdbCA4Y1L8r/buel7YIEE4v8gYDN0/YyhATq4S0FqC6hHKyNM/3mnqCRt9jHKp/Arv5
9NGZwKS1STmB1Ixu5eDQ/K5/Dm80qCBnO+iKcp8524FwtS4mNkVKrSb65dMdRJvSEUw7SPagYUiO
fMbcrce4JutgsDahQq1+Tc/Lvo6TjoKKcJLj46Uw+VDsyn3pde/mHS/V2fSOlTlaTln5pVIJSpzN
uUiJu9LwMTMg2aB+W7TIve6F27u4MsS8UElBAuDBcZ1o90ARDUDUmRTMKoOVLMebnxeFuPaYA0ew
u0ubwB50B+z0JZVvhGrCAJZP5r0wncfGlY1vqnqUIT/OWepGvvrpEzInbo7zsYx6fML6r/ChAzuZ
YOuueh+cFZt2Yrmzxjx7zMED2+6CNA/2wOHrV0+05KXeqvf0Oaf9F1px9Hx9uW9WX5I5f1ME8rlg
oObIMVLukJ7YDUbnzCq3ADLiRK+t5+qnzWROn1yncE+M2CHTo9qnNaSzyF0NPTyqGmfuS5dHnb15
YaMmj16EhOYz+xJviBLrAeUOFKfvKbkPh5nnH/RMfdlAA80pvMFFWWOZW7Ssb+pehQUqTYf5Cyv+
3ux0PwOHeuj9wbwF5lM/jDH7py9GKZcEmRWdBJejW4HXPd90h5UBJrEy2kESpw5cUUX0PEKZWiCN
JeiKn9Wx1Yz762dr++P8sxqWqGXJqgELQp0rTQoMoL/gUuV9nc3T9LEeFmQcRVIXkwUNN8qMgcsF
uRO9o5MHDKy5phO+Xl/R5q25MscE4NYolDGiBGOl/BQvjQOBb1sLuMdoM86vzNBVr+L8SARDEWT4
XO0Ojugi+4W+0rnbtY7oYWDNzuz8MeaOq201N9bepzFRuGvKYUmoqw9vmq+aFsVXRB6xtHPzl/Eo
e7nD1w7cDhmrtTLxN17MRQiyC2eb5EknUCM/KA/kTAfsK1+5E/Y8ZC7PK5kArKRTr7Q9VilPsi1C
vaZsBM79yXMTJuiOxEzqtsWa2qaDwJzYvnT1nFnzlCyciMvzFCZgNKQaB6VAeqX3YAnvEX33xezE
YRDZc7i0nHVt5zurj8WEj7ppu7hKMVZDZRHKhwrwmw653PCDtl0zm1em46yOfY4VPV4kwwRMitlF
rjaMd9ECoHE45YtdjROvxbtdKPhYHfs2m6uproQCq6NAM/RD99AJoKwSfCkZjoOwz64s6CsSD+CU
UEPwylP0VzlZud8mLuQ6oS8pW1B1BfsrL9shnPjPtrHVeRkGJb8ssXoKXLDzOdA3AzXkYscP0ykO
rSa2ghvzzfCJnZ3G++4NghTSr+QO9SiwXaV2+DQd+m/5qcms5CG0ayeUnRqtIPQxsFW/Rkd3MRON
OhLCLw8Yxds2JkDp7YTZNHquYiGx86jeaRl0KYfCuR7lt1pQ60Co09+xir9hnEpKmAN1kL2R5gHS
OyhCQAfTdNXv9fA6e6Yf2pRrhNsP3YpNgBJroFHBxPAXQFEjEiDS4st1hkdnD6VtwOh1m5YARw3D
ptzEe8sfFE0n8HqUfr+gikiizbmSDKB58vGkcKPzoh0E3RJHO38PUHpMdsl9krri4jTDXvnN2eeN
gieYlv+xzjYAjHGYehKAojEXtJMWQedIC6u9MbWP2Zge/4+0K1uOG1eyX8QI7ssrl2KVFkuWLFvy
C8Mrd5AAd379HOhOX7NQnMJ0d/dDd4QjnAUwgUxknjxHM4vab7ziY5vh5V9lju5bGIK5/hv2d/zP
TxBqk1OR6aTgOUo7kcfFTO/1LPuXJoSkYbKqyk2LWT2QNIs048bzMonD8ltezFG3+yjkC8Rc1GrJ
VrwLQWqcpDRIIBZj0wgojxur+EkdV2JQ4jYe39XNATHcoaZ5B3Cz0pkRJJQ/Oo32oa9n06c5u+vM
9HD9K/G4crFAF7q0Klj4AfgRAuqwdOAwYuDhR2CbDhkAWIdRX1h40HI0w6bGKI9U85ojGBalZLo7
/TAguv7YFkKsmU15suoJIB9MO2aZ82CO7WNXVqd8bQtfG93fY+L81iDrvDaqBLO2d+FtbQvxtsHL
o+zBD3Vw8vLoqNNdXlhhPnSSLGL3/f3HjqPyPdh8z6LEfO/UgT0fAksoqKXNjafX0biiSt7b95WX
/h5L++u0DCTIKtb5mjV8Xerq+/WvvOvG/91pdOfOfwXUDyqS6APCfXKj1kNQztOhcL/WinlfmLdz
4cheD/wv/L/dylGFk7laTZdZROXUTrwRDyzPM+eBb0BZJesN7KUy2x0WjuiYgiF2wDV3GIsuGLQk
UJMxKtlDIiOa3k2ot5aEs1npdsoYgSWQIH/irQAa5Pf0FVLZwE7kYfJB9mi97qQXYzBKn3YZ4rKD
dkD2OQdyOewUTFzOxSB5T8oM8T3eeOncN6NV09E4QPU3avvnXMXSslF2GGRmhMumsSc1n2xA/f7D
aNoF9QtmHCKuoTiFfdBkvhc2X667/u4JBDeV58D/dTBKCkYnKzPyBVWOQ/N7inAOb1wDQxUs6jE9
CH6LTlZK3DtrAGog7juWx7vg53upOCDP0SjmV8EWFablmvnz4t11WXvT1kmYFqMPXcXfkkXyRYjn
DVz8Bpc6A5Ww2HKcxqzLCrQGDslyKnIISa1hUYDcDPoVAYFMpL9kYMWNeZFRPvWzN7MIYLsHgkFV
1S4nByp1BDsB15LqwylSo/k0BHZM13fUmR3mv1g0R9ND+fBtObRP5KOMrX/3YG7tC+5rNuuymmvB
tazm0P6G2aMaTLlA193w0h9gq7+k+eTeBbc1KXhV71JUGrlk5XJjAzqYnHp/CBXoFreBbHk7p8bx
XN3wdE4KBpD6uUNldUqGPKHuAbO7aN88gM3TN4dZcjj3PiLMeLptooFkgNTj3Awb9MkcGgBixtf2
NEL+B7wX98sDUsf22EfFkXdnUDM+GafqZH1SQkNyB/FlCC58Zl/4iNRiYKMZBxeoaxfomPG43nB0
jGw39+4DV30flUBjAUdGOJ/9tCQpymaQXnsew/SIbxfqJ26LHw1pUZoHOmFVZ9aEmKFbzdh7KRST
jQd2N59W8CmTY/XNgq45CWSjT3yLLoyBuMSEr7jmBRlfnusFU2Z8QvRTggpUNgt7tervbiHJu/eq
FZi9s/BkQuUW7RlhD1toii3JBENcHgPEcRHU4aP/MJa3wXAre0ztuAYf9YMoFUBN6gXlH+0cVhkr
zIE5EZzvNMo1M0qzu3H+Yk2nagVNh2xUmH8XcSs1XpXmHGGeIcLjNShvGAntIEnbTH5XvJSjLTlw
uxaAcgNyA/0eXYwTRGsXfTEWCAlXCILdg0Z/SYLCTiTCqNMfC4LvGekKDjeNWzgt8XiodOhfQs0k
wggyxk6BLoCKSVuehpN9q4Jh7br1nYgE4xxhZ7mgYhWHQpqxGNnAfVF3XtcFprtnT7v31idDk7n9
7k4CVWc6FlruhiiDUzd4MfUcNLiMxE+M3y30Z68vZucKBkkTqNg9+AQm14QrmHXpvGoaGAzRxbBu
QeSThY6ZDZ8I0EaH66b2ZgggLcOVAjGdgf8R7mHaD3qfQ2Dh0EQDej11hC/lRVWIqX/UsDiAu7rH
QPQzCWQcJjv+4oE217KwCk5IJMQ0kxAlT1fPPeQURbO8JiDEUIYS1B9owQ75R6Ue3/BIkeytzCr/
803uudR1ouElj1nvrgeB0QPReqRN1ddVGf1KT588zwuvb/GOv5ytU/ia8zTlepkqWGef/FCn5mFt
ZCNR+o77b22I8/jOSKk5ZpxcnvV+spSfGwboo2aFw/pZ7VD5779Waryod1bqhipQW4NiB5Z9byWP
mtODv3IKiGL5dfbTZeQnV/9JxzmshxvbxP+a3rNWzW8skWHEd7cGck48zbBAryo8FEG1V5sZQRBe
mOq1vjL3GL7oaNLG1z/BTqR6l436yw4Pm5uPbttr4RVWgozRSP0BqmtG4YQmAI2zVANwj/btzJYQ
rArS0lLnthwrz0K66Gt1NItOO2W1TdOwygcFaJnVIuRkWdb8YikUT/WuL7tPg9aYtw1ocAbfgxbP
jxlFsyfMtys/ptmgLz166cy3RlK0fjK3eMOrSrp8Laa2D/N6SXxvLM3E1+bajeapSL5AqrN/vb6T
si/G/3yzk62bVJaXg/bUtdk9CNMPgwmF4es29hLssy0U7qSsSaeS0sY4VIC3Kn0dQib6QJRuOWp5
QnxtgfZMNn11CwUqYK77mZLxC0vnb1ZV/F5HXTbFu1M44pMYGp5XYDVGRiCs2epVl3areZgXkC0p
RuTaNFhH4Kz6G7xD/KZcD0v6lRqSobnLMABaWXDCIdTYFoaRBE8Cj3lbarYCtcWBcWEu0wloVo++
os80kmz55RqRN7r8GKLreRk/yx6yC3VTgWqJmslriXGzUzpr/TEpx+5taOrEdxuQv4yNleDeGGbI
WxJbckovfevsN7y3dTa+5bSr60BRSDkAuOenLpz+5/VVygwI182srEbtVVQ5jIBiqeXTpL38OwPC
PdOvzgz6FaYcDPbJAekKOGUkZ+PyJsMeYWpYNfD53YvBVIspitq6WEIyWlFT/pwSDJo0ddCaMoqS
nebJuSnhqDPdbRMl6xVUMtzYCBnxWy0YhwNvFJqHKkqKoPtU3CSBYYT/YBs3ixTOf6IwdeoTbCNe
2iEki8vQ6IpB4vKXWf758vhOb7wtpRhYGAmMsK4sfaqy4jDl6QfP8H4Wk3KjVe4SzJb+BKIbGThw
Z7z43LaQ+uRk6ax+hu0ugvINcAHFAweb6aF6K6OC53t1/rLgpvh7Hr0o2xQpCGrM9Ra6yU3VZdia
hj+4J4z3SNxSZkVwfErHfMwp3LJOvqRqrFHD7yZZXNj5Ymim4Q2IqWykYWJa3PeGoXTo7CLHf667
J2rcZvpvrbuHRJePuHSQIesvU0Xc93/siV3rpWe2U7aTctDajwkEENzlQ6U86mvue7URzJmsjL2z
iWf2hOtpxHyUPXaDcujd0zj/7EHV2OWylEtmRPhSlmsv1EtgpFTboEAHgmZ3jP2Dw3W2FCF09Q2p
e6rjU1W186Mxm3gotR/6Un9WwZSOezjOLQfco9rfjyAaRrrxcoKmD+RAhXNlzAoda1BTHTSjc6Ju
mKE6AmeXYL/53yIcqTMrwhNCIz3RLO4XLTu1aRpg7h1KlqjI2Zjmmsbgb1+GZ9bE7MNsCTGNDjEl
fxq1b1Yqo6DdCSlbA+LbYYD+huERLId44+dOMdr7tYNSe9KWYWY3MooyyeaJKT/NobjU8RBZdyaG
XZWqO5QYmHlsFNsO27LU7kc2p5JhW9kSBadfOEIaZTHc9QBBGOn33DEDlr0moNG//rFkhgS/L/rC
0kaKvWwAt/XwznKS1znDm6alErfYPcdookIxEjp0F2K8SpqkQwmHB4PYgwkQaEk/2Yak8La3GgjP
o8YBNUrMm/HfsAmRFaUFVSaeAViY+AFLMPUq30qsYF7+fs0NI7lckhtLQudExP/laT72xmwpB7X/
YTXgBTdjPTmQUfHnKQly51XJZVoiO9ngmUnBKQyvy5LJALuoOhR3yjwdm258uu4OMhOCOzjKpDSk
WZXD0vRvbcICloLg8LqNvY+03TkhTbM06JOmKhxBL9dI1dktK/vj2Km+Pa+H66ZkyxH8wU3nkjLT
wY61jwP9WpHv1/9+2VL4n2/8zenzxAR1B5ZCYq+rkI/lwcS6Q4H//jtLQqAg+bxkWYWVJBqNyhQU
ApXnpygOFKYRXTe1d1C330eIFv1oEkf38H0qpkYZ9CW89dAO7T9aEGqFgFYgyxOBFXVN02x0IULV
c/jLDNoPNfmA0ZdYMSZZsrfT0+CH9Y8xYUmpYudFZrq4F+Y07KsqLhTdfKDU/dUlM+b6h575g1W9
sBlC5EOprH7RjE9DYf3tvYV6KPoBmEUEMTGqsQLcwSBkVtycVHE+a7+ZmZzcEUSK+ljG17/hJaJQ
MCSkZqVrVbSm8Be3guZ7p59ckoTWNPi5CgXc7Eldh5vObaPJlWGI9+Lldq+F8J8hE15VFaJKBghz
FtRaZrIeu+Qlm9ogqyV069eNeSJ8pMm9ctUnMAKVRhd1enrKofmSFvcJpCrtUhot9++Tv/zIE3Ei
6pSkCthQoZym5F/MJDsl4BG7/uV2Tx/a8Hgt4M2MBsv5ldJZbm9orY0ra2GHrNAf2Vr+IrUiA2Tu
9KhwJjaGhLtLp5OjlBmUzKZAeciPZdQCWBjPN3PUB4xCPlX2rXYvy41B4Qqbyno0hw4SXxiLDfuy
jGvlnjiWvwy/rm/h3jMIvFQoReEVaVwwJrFs1Nu8hiEGxAtRBr9fv7tl42erHrjdY7NIosD7qRXz
661BIaLNKrSiihpbWZyaD8k9u8ugYfOk+WkEOjt18DFz/K3/jHpn90ACL0y+hdcXvOszmwULPlOD
GWqEAjjcErocrfdDn6zjOB3/nRHBX5ZWzyZoTjqHEndkR27YbAYDIDfXrewVcbTtXgpeUuJhoy4E
e9mDCdMFS+r9fLQ+9L4Rq8BE93H9iELOk5QNfH8LXcyWOQ56WGLJFJLFVV5Q4KLHMj8lzXpnVPTO
ythBsjyeQImuAuoyJKj4XgDBCMvTsqEt3LHHqbtxXrXQuuXqGaDRaSGVDmyEK8nnLpYFxjnPAfmc
CZISFfjF89vEI6471fqUxW4L+Dqybp19HDXZ8PJlfH03w3kteMHZEZ+xs5qW+TCTLC6HuYwBouh/
pkRLQsVq1UfEeTWuJ2odiy4vAo+AxiBBCnho7cl6AK2m9eX6Ju8v+s+vEaM9euFTkmPRzAXj+dz5
S/Ktl5EV8g919iHR/YGaNkrsaKleqo4V06wT8DphZx36u3XI62znP6reeSFtcugmS3LHXFye3BwE
ULgY744aV8kauyK6lcXp2kwPaTnYsZl35MjIMIVV5cgc1bgIde8G8TFBy7+jXdW01KGJo0P9J1XX
u3LtWdim3vxsrwO9t4pBfSxID/JprQMjnTZ5iRoaZGluWo1Aga1IzZPblpDiNPr5pDEz/UGrdrqr
idnGbjfXIEEc2XLoSqI1fpM4doxLjL0ZTCN3XW3OvlqMnq9ag/W7qmuMsIxAdv0G53rJgoRqTTCl
GguqWkXLHlK7h6kaHP+6G+1sOSiUHdvVkaHi1SqcHWeelrZoWBlraxFh+sSHKpO/aF9q2kluhR1f
2loS+wjzlC6AyhVljAQtDypCotFdVn8tcWh1DbLYXdun8fXV7XzfM5tCgmgNCqAPYwebjDx5blP6
Ex0k2dnOQUQXSkN9C4EYtM38zzfPI1WfqFpWfRkXju3DYtCZvzRXja6v5CLc4xG+tcK/48ZKrY+t
7tGhjNMuVz/2rgISSqT1x1xri+O46Nbt1M/fk6wjz9cN7y7Pc0Bno4HJB5f5uWGGgSTHAfdwTDor
9FQzKDztNs89iR/umQFbF0gTQTcF+AEPKZv1QdPIWbqqrOLEap9WEyZsTCXnmiTy7jkhQCKgYwHp
0yVXyti6ZZKZeRUjKfW95LuNInVvHYeljZc0k3j83jdDzdMGeMjFCK1YPVnm1vUaB8a8yu38aa1S
X5mQ6y7gO1C7342Wf6nMTNYh2jvRW6v6+U7m1bpMVofXl2VCGaLKowVTwvPkuy6TvG53vhnaQQbw
nngkmBfgpaGb3Qw65mns1aUHBNaIBzsINUNdj6774OVXw/sZDmjZkLDFfwTnaGjRQQNmzGN3je32
uRnzgGGKx7TuNF2mG33Z5gYTKpII0A3A3zUwv57vHyUp1LI9GOP0/AB4+1AWBP4lO3BiakjLapxF
R0ric3lTwSrUPfncv2ZcCFFO1jIYJmly6NC9z0EHeWRCCsDxJ1C8kQgKiq3vyuCel88jvtY/VsVe
ijGntKwLWO1DNVCBLypNwKI5yFO962Ockk/XP6TBw8l5QqHxUIuIA5JXQFmFcKMxBVdyQfM4S1fT
gvixhUL9vEJmSy/WCECJ2q+tSbtxMYDokw7nv/Z6Gox2Zwd5O84B4R1+J3HMg0mZFRY6oY+YLJ8f
kwV8/I5jRE3NPql2YoQpycBpM9mY8CVd8dzpjhabTWXzTn3qQ29NDQyMlLCmB6N6Swe/cmw9IN1A
o0oB8W9jDZBV7SjeU3ptLsFgLPOLnbi25IbdSSzPNkX8CisGiGxqwOMYBBi1MI/a6iMXhF+jIiqb
Uy4r9ksNCi6OQDgxmkzcxSdwU3VB+WuEo4H0Eup2Muz9nmcDuGm7NlqeKBQKxibbWVmTengJs/E2
LZPQ9djTdbe6vGgRHTcmhCtvZQPgtapSxkYPBSwGIUUDDaCigzBJMQfmlN4OXiO5/C7fcDg7Lh44
kKDATXFB82ulwM51lYu4f7cEUCYZaFB+UyOQarzR16Y60E/Z0b4tvspaxzv7CblaMCVrugeAntiq
0UywNxlVXcUZde+dObvXEtl9e9kJPy+siRTGw1C3XbusiMaOOd17Y7uAc7XE3GmKswLCsTKsdeJi
OmvwotRF2cZWBu95bTMZ5nJnsdtS4jtOcpMW6CmZmtJWqzhV2PzNtcnsL20pNbN36Z/ZEe6lpSwM
UjDUTkfM3EVpf8eH850Ul6HuvCxh/bMOyzaUwWMvQ/V5oVTwW9cYraVlWB0zweZhm0djIXG25g9O
L5stl2zkO3vUZiMN4iqU5SiVpr0X4J3qY6zIv34KL9OB89Xwn7AxMalJ1i8jnGZJ5geWpUHtKd9R
rvz278zwn7ExY6KbBxZEvYpN82Od9f7Y3+lWHl43cknWcH4C3vGEGyvAd03V2OPTWA+pjuHd/IYd
vafkTvvYR+BFb04kWo7og103K/tKPBHaWM3VYvUSb8K5WxyfDL1fV5+uW9gL+VtPF/l/i5VUoGpG
6ZUrm855OM1HSKOEfZQ+tikwHDdyHqed9O3MpHi4VsTbrJpxiO0mRiSNZg/P+Ua/Na0ZUrGz5GaW
nCpDaD+wBf9gNAJtZXaCGuOTtkCvUIGoB5V1AS5rotxLwCSJ8pOKkQsxMSXE6DMvdyrkTxjxnyKW
QYf9feIpj717moXqj8RvwvbDW+GP95holyx1119cJMX4B1ssvjCclU6u1tZpTMYqGtsStYSf1/1l
91BvLAhXVD1bY0pBBxevznFKc8ynxokhGcPdC6UQp/izDOPc7TXqWK6ylHXcvurMB5SiC/KPyEje
7AFineDnDCD+fisfzNldHFrbPM0HgFSc75j4XA5GSqq4pFrsKdN3I51u9Lb7cn0Pdx0SY3G6gykS
WBFOdTvM9mrM/FT39atJ6MNUKxi8SNJbvVdkio+7LrExJtQFqUIKAIFJGgMlaEZkhUCLUy5v11e0
l0HqXHnxryUJR7qfq6ZBtIdi9390grhsD6h1B8jnBE2YRbIRKv73Ce+GjT0gYc89RGENs8we9rSx
oAdS10GtMF/Tv40qBoHUroFiZw0gbE/+wY0Mc6h8YLIEaAvBNdu21IFcMqp46JYnxW1uh16RIJn3
3AMS04YBsQ/Iz4j9NgZNAK5wBhNK/lar7psxqmnoFO3tqrQyXMLul9taEw50X/eY789grTpB00z/
VoX826WfgCFZX+SkyHsfznhX8cFMIWTNBEdBHtlli+5VsUKGx9n+UeoTZDM/WuatgSGScdB8KzUf
Jd65u6OoIrkQBnVx3oQDpy7dguw8QfDGY9oMsgD1zI9TDJnq2Az1V/DgITc5yCaQ9rcW6q4aav/4
nOJA3JpMa5FSO485W5YdVGEGcC4fa76rbqoAJRjJMvnLSTwU6Hb81x6/CjbZwmx0LJtUDZlQPN5x
rS4WTWGCFgsJpPWJ3S3d2BKyLvAEFRTvbB7pus/p6pfdY+eB/7GMOfDYbtBuj4chWj3w+UjnbLlP
Xlso/3GbhXaJOSRlCePqDaeIA6M/l+GZwW1M39p72QNrN0Xa7qvgPinVR4KTV/9VAQoMZJnH8b38
Q5+nL7IJf9neCld2UxfdujRY3gLm4kVZwqRuQ6cxgzaRTRTsHkfQ6kNQC2MTgGec76TSltBuT1NI
+kDVaIhriJ04N30sc5fdFXGVMxVHEC1q4dSnhKam0ipZ3Jv6MUucoDSzYLK9cM4rSfl9/2v9sSWm
e/pCSxXzCUi4Mn8J6idyaAIrBYW/Dc535TeLZe64F2GR8KFWjYwFEUFwD2bwdk4PgyrYc0v3iPKD
5GTvbR+qqogHEIpGc0o4bBnrbTZ0Oeozc5R63itRwZI7OmFu2LJH2+5Dx+Q1d9vCtPAFYtFJTYxg
8e3TLd8J+7DlrHQuZue1EY8C6zey1wBQokmSue5+tq1dwekTt6LtDAayuGPvepDk4D2NN+yWqwvP
9/8PJry923JrUPBJzagwPs9gcLrxfBCyY7Td5BRkUXEjy1b2PGRjyhWyFWisNM5owP2n9YF55nEa
1qPk7t9LXdEnxeQ1Cu+IcoKLDJmSM1JiNeR14QxjWkgOSrSa9xidA5lsOJxYbHifZSvjX0W8ibmk
FWrGSGa1i2LeiOmjMYVnenrqW7PtQ9cwYI+r0QQueysMSwIR3o2pW4NCutLWTVszFetc4vnA9Q7Y
d+2jDQK0GiKNugSWtPvdNqsTkr1pGZ3C6WCshdCbmwakl7Gf7H02RFH0F3ip/+LBiL+cWXVawwm7
JwsM5RmqCmp1uu4cMiNCXuCxrjEhLl3Ha91gkOBGGV9mKklaL9Vh8PSF1CTkDcCoZkA1+TySrEWy
oI1S5rGzFL2vUsgbgHrX17w1D4zV/ErravZtM/vOFl0PFGv4MiT1c1ssjzNZPlAzD4HU+GEXij8q
MmD53nfc/jbhbgHgstEVWtR4cOUo3t+mnuz62tti6DtwRTWwuwCKfb76uTTyFv27Oibr7GftqSqf
HePj9c+4e0VyNVmEAmjGXUhItIrbW2P5nodMEfmJIfCDbvhtpAXkqTmkh1TWGNiLO1uD/M83eVZZ
KXaiACMUQy4wCbqxCqd1+GB7VdSuy8v11e3dJFtbwg4C89CpyzCncTEbmd+bxsOomb5ekccMtNAU
FVgqyxT2P9qf/RTcAgpUXqtpWF4/+O3JjObj6GCM+kvv5w10iA1U9KzkOKY3sjLN7i22XawQe8re
aCDAyDUcn9tPWdAE9psRD3cMuXomJTfZ9f4/biMCLQwj60GoVmCZ2hNGpQCGlVJ58otQDAOb9bz3
DzaOYvbpRNBn4w0kjG7kRxpD8MZv7ro7RIP/hxqn5Mu97+/GnlJWkz7N2L8K6b51VBTq54vkRtvd
Noy7A+aEf3Wxr7KWlpkPZgbnVx7U+kldZFMo+1fmxoIQy/Cst0fHxYcxY3aiN5zwk7RRqYXuwxJy
YNxw22RB6fhJ6ssmOXZrbMiSAZNDtetSHqKfEr0jJiLP0gbq4q93NPVp0EDLMzDuqRUpXxewAnNZ
yqI5XD/q++6/sS0EJIDEWzKXOHhmbC++GTVwF/3ZuLGCEfJhsqXyw3ThnBtr3Jk2zpJmKtRNelgD
qmVGvyhfMSE4tZiXXY0kqJPkp6oOxrHN5ukhmUn+D6Iv4JVAh7tQG8Xs9rl5RhdnTO02j23nA1Uf
dEQ4Jf11fUd3ffWPDUtIMGk5uEVT4Pzp+v2iuYHVT9F1C/vBZ2NCeClWGLOEkDRMAG0Usk920P0C
e1iBzsfwCUR3h1p2qeyvCUSpGBHkEEshIDTMLJnGOMgD0NvKGALVkAFW/o9F/bEhRADLHpcFrIR5
nH+eURjq4pz7f/dqfZwjEpFYVWXPnL3SheNw+iBQXHoXhFq5adEW7Aj4Uh+XwL2xgxGA0QDV5pjd
sCaQvU33j9rGnhDCnYTMKXD0vAaFMUidK376+idOGMNMv36Q1bz03fW5FhIC1OgvJTowZoIhMWvg
kQD8HZ4PtvbPygHidnoApHhx6I/6cz3djhGXKChVH5MYv2XhdTc64KEMqRYcuEuVAihTqbkGV7U0
PEhIdl+u8303r5L8YS87AjqHY+0NfE6xlFnO1NOLYUXGa6G4R5Vv1WoFy8yisWcyNbu9Jbm2gxcC
uJsumYrRjvamGuT7MaoNJ7PT39ym/w2Fcknn5fLMuYhHnBARcQ/KYcKZQxGMTZ055bGW0hAzd66X
Su6RyzTv3IJw4sCBaDTDoOKdOmWhXrtxS28cAlKy8mVtsogA4SS5uC637tyicP+CzXhowFKSx2N5
ICc9Wo/tLWtvii8r6oXaS/cI5QKg4STr3EEQnJkVh54SpmNw2oV3/IWpScsPTjCiIPuAlshhOrbh
mP/t9+q5TeGO9gbbxvCfm8dN7pzs2gNrjSnxkJ360LkNIWmxR9cah3H5TzG0fQQv/YcJuiNOkPRx
/7lCzpwuvozOVbuM4dyqhRoDCDQt3CznQbSk7WKOFUrpg+XTFlKHYCCO7UdEBIy45PpBAXcnPRkM
ijllqExg8valpbGdu+38Rwh3aaWP+ZS3+BH/4a8FxB66zeRQ/2J3XAwREsdg+LgFgyjzHTcwPuOX
FKB5Cq879O4ZNQwQwLhgML3QaGdL19F00LJ48YqgXGgA/O11C5dsY4hLoHv8y4RYQrUGNQVRBUyo
KAjbt0ZyP7tHENSH2cEJHCDf0NNu3vTqoKAbG7RI8GUVz71DC902yGbqKCph8vL8e2uJC8msoS9i
qGS8umoPFE77s2XKZ8lK9zYTQolo+SL5w+td8CuSa1mdpDPPRD0jsKAYSMFLXEBjvAun3MfQBptD
Xd7BkNkVXAmaa8bQU9hVjkvAuiOBMhHwYrECsOcQpG9NSOK/D7wDOm2zVuFyp2vvJQ7BjTS6tk9K
0EpPsvTmvd53nmtzG5DPhQAlSoJip81bJ8+tcxyRtkGrzQC59Q9oBxAgClGDtO94i0aLuI51cVt8
NCIWWIXPZMQtu87jOBammmzHuICoT9QdEpfURWxa/YuZgX1qaJ/7VKYNLjMjfMPCrOp2GNMiRnAZ
ocgAICrTi19q5r5IvHTXEmifoKqJDgPi8vlpYK61mqyqCtQhrfWWOk3a+CYr6t9zp9UxzRo1qFnl
RoSNhs/bLwFrVXqb5W332FIri0bvAx4nvjeM5Uny295b7ReffPPjhICggSDWBJ05LgvT6e+s3iZx
utAiWhjNg3FeHWCJjSH9raZmh4Zg10MHC8Tj5Guhg9RvVDCfVSesOlGdZcfFheQY67RPIxmygLhI
CWbAhSDO1FdBU0GOZIa26MEgDZI7+ruZ6LO7sC91DVo2c3y09FENytRwwZ/TPHQeU32jLg/1pN4O
DsgE6ywPqZoZn6x0IRGEro5L5+E3gyopA2pRX8E4NY/QYzRqYAoxH/NJhxJtWFij5Xtl2/vTpHxI
mhzAvDmax+rYZZMWptlyW1fWXa1mBaS+VFDi2gNUhS0c7JU4XghmrhegJ09e17oHQE+hMDjTLIKu
Z6QnLOq89skDWRuZAZa3Mu9Noc4HlqYP9lh98awJNKCkNkOoH00RhrPemnllp2RwfyYK/qq8scgd
m160dI7UfowM8mPu0luzMwo4CYPwq1tCGhg664eh8V71pQqbdKUHp9Xqe61HhQGT2Hc6JJlZv75e
9449x+Wwbl4RBgu02AFPiZK2dAGeHLoXfoouZo8Bc0UGzttLDrZW+GW7eeA7hHiDotIyXg0Q0Wmp
3xvftVnjcNRAAWFkPthRWkho3/jpFt1+a5QvfWMULdVimXQsbWh+lfWH3swDHTaTRia6tRcqtoaE
a6ZbGY6whYksvGaCpXtr+8/XP9LOKxgjmZuvJASGyawTwx6xf1zYfXoi0AV+QpyPSdTed5gsP8i6
RjK3EB4BBrN7B22PMgapVxOQSf22zt2HiQ/V/culCXnEkHYu1BWxeQo4HT2foMrbxFMRogPNVWU4
37Ks3LSb+f/ZTszRnXtGMTlOojvYTvVmqvz5zoTIenrDp0XyDmU9FXAMmc3rPoIO+7lJ2k7lqrWk
jAeHs1TW9HVUckVSu5AZES56pitzZwJsG2PAHriuEqMatMm+XP9ie66B2UNEDEyY2ZdIAbfvy8aC
a5jWrWJ7z10Jxvhk+HHdyt4rdGNFTHDr2rXLmqEmNyAN6quXGuw1y4zhkvKFZalvV//kEHPixr8i
OC+gb26LHiNE5cDaAqCE8pgodQgtHomv732erQn+5xsTbdvnqD6OWZy73r27Nt8otV7+/rahuwf6
ZlA1gKROuCiIbS7lWhgwoWg3Cf3hZkPQDnmYYZLN7Ce/rZ+uG9zzBkiIc67odziosG0JfglispnF
ppenQd40a5RVSLZWQ5UVJvbu860pYfs8SB2Dfmoo4jKpQn0+9aoa1smJUomD7wUrANEwAuhxQigR
cTMtSptY01zELtq+fmHYNNZYXd2oiZnhRakoZqxoleYPGGq61ex5PFzf0t11buwLp3hKkIGBhbWI
7aH7oNjgjLS1oFPdnySpZS65WyzYLlb4fiNSt97qEkDBMki+rKGCBwGfZDNDp4M0AvhKjagqQwpW
Nslp4K4ohmf4KK8cv5dbBVcd7cEFRx+WOSUQJobQmjn1h2I4aB34PgfZi3nv7G2tCQHNK4dFMZa1
iNN2fpyG4qvWtZJ8Y/cobBYkRLI1qVqzzmCCmjRyUgyDe0N/1BJAoq87yP5H+68lPBjPL5LM7U0X
DLJAqwSGGalO2C3/q01Jjmr7EdJzFkB92S+Z4b0VoqbxDj0Cnkp8O7aQW3YUaNrGZfWFFp8T5b4d
/sEmojJtWGjnQYtF1K/NmMNqSr0idgrV11w9MLsqIpUTXd/CPefbmBGF1iZTW8FSpeC95untoXEm
N7K8+pRoetzWUAMZ5WKKe8catySeuyiPgY5YOGn9UlCMYWEevIuSeM0+GGEHCa0YcRRwTEu7N/+H
tC9bjhtXtv0iRpAEQYCvZFVRo2VZtmzrheGRJDjPw9efxb7ntCkUonCt3hH9sLsjlAUwkUhkrlwr
9ZsT2D30oHmV72PoF/V+ilK7K+ceHU9QYZ3w2ZoV/AYJ7DQ6Ol2dCSlmGWDQ6ZMCJjg69Q4X4HHU
lDVVXwxtJhfCBCou/zWfI9SIa+Rs4BsDq7FYfNPNPpNpPgymneFF0bsaJ1G5+8ZPArVtPJDOYIOJ
OXQGa5Cz1WmX+GltYPzUZc9WY1uaE63wDWi4AZ6FYWIb50qKhSIlhe0UDgo/M+TMrBEjc44/WZDA
dCzN7aJY1CtTUiCsy9Z1gd1ABXpEdWf0fhex9dUs1r8/xzCDbgiSEBcEIdvP2OU6BUlnFlUU78q2
u63M+SnfSMeXm8vHWOF2r6xs+7qz0hSFaxsjFhOZzRVgKUeTa9xOaQGZAMBJ4Ec7g39FYInHLHuc
hx3rP0EP9beNMHF5EYovwjCQj+7zNiJ6hssq2xjMbuWCipzZ/mSLMX2OYnu4W5o0P/w3S9K3z2xw
n1t0wmBvd0pWJ8j4Pd7/Gl9WHFSQs2A026EUOZQtfXnSW7M3boVTq4UWKrkf3TawhvS0uNfA6mmM
Kfdu44aA5guzzlS7hJUwCC2ZiAr5u4k/V8ldxL5e3jTVeiwUSzGVsAn0yHHbY56whQkfM6rqboGI
ZG51fjef3NY+RX2paRAp2sHIo3fmNofcuXSdtSM3V5hDYdsG6CO9cQ/V3Qy+0GBTWNWJhyj8m1k2
2A6h5m7Bw6WkxTY6o0kNJC3ZFFefOrC6n1zel29wcbwU0XTG6B0GLaT4lnSo+whokoS1A3KpBHqC
Q3lsm1aDPVUuBgPrKAuCHOis34ux9f+NbRMl13MeBXlMnt/gDVCixWVKHPcMfG3kqKyPkYu7dKvP
r6X1VHMbQkDcAOkQMW7nXAeBULk4CBhgDDo2EB2SvpBB02EqPQuj8hzsZib/mJfVc1m2mk+k3Dsg
OeDlYKjFu+e132XQvHVEScEYW6xIgBgvDmWMmdbL26eygrlBwA6wHvB1SMGh5y3EBKFXEybbleqx
6lMCadbLNv7BskkvC7Y3It0KKx40Wc5hJKb0NNbEN7rqMBkNxt9T+x3jEwFahf7ouy4+tkz8Gsc3
vDbQEcP0FIbDkHDJGVdp1yBJKkDBM1mg7CZd2Nc67cdtEWeL3JmwX38vDKAMUcVFDvDNT8FCEEGF
tPwOcEBweTdV7rdfipS2gnrH9CI7FSGNAYRxijYYyYQEZcT3u2xJ6RsIpwAhI1s9I4WDPskiuAEP
bL1m9kUzDP6YOLrKpsoKpukYIPhgZ0LH+vW+eV3Rrl7GstAzW9Tyxyr7KqycadIftRUUsJDxQ19R
VgljiTVVdYu0AdH8OBIaJGzW9IBVHwZFl39NbD9hd1Fg3KTC2D5IY5NZfEna9kMxgJNgjsurv/8s
YPABXQda2ZtiwGs7eQX+NxBY40XW8CBpv0fL02UDKk/ehAsBwMPEIdTpXhuY87ifR3PArFgO/eAq
R9rbN/z3YHpfe9f7cNmYctfQt974vjcBEOnzAzvDZ2ea8rAgC6aWo/EuZuXvWRBH4806Q1IQStGq
GfjUoj8+9fd4VL9n3XxTVrbmyttSNjkMgMoZowkWA9XcP52DnReUrtk0VpPBDC/ujQQw245HwExO
7kM7xJhZzrInDyTgl3dR+cl2ViXfW4zVrVoO7i/TadZD1qKBFlUvecOfPKajNtHZkr4YjSfe51WH
ys04Jkc3Hadrq/dYQHAAjnmcv+HlAlDanx2VPhxeeUOD9h04wFJw+xjJo1HSL4A6vOUq3NuR3D4p
E88gHb7cMuZBwz+tKIFd/krbXzjzDYJDhXQc/HVy5mB58WQVHCwOKH1dV+Bd8qfWu3ac/j5LUZ0y
WfTjskHlpwKvJ4K3DQk8R2pyJJFwG9yqIizM6uiRxReC+ti9AozSly0p4+vOkv06ZpR95C1dDOYS
Yjbp1eh4y03iLtXxspUttJ1t4M6KdPeBp3OyU69BT6AsoWq3gIilM82vLLU/FVb6OM3ZVT+OLSrs
hg5bq9tK6YQlptcsaW+L0Iz672by2zYKfywhwGzp1KJU1UQUpf58NemAEegjoXbUgk+v9c3f5DSF
5ZPxgR/GwHscv6U/ilN60j07VNFxk37cgO32OQplnD0P4sMY0kfKHiTlewPgZFD8aw6Aykv2VqT3
rrPymuaMoMrHQQJbGlbjR+Cu1lhRfaq9FemCrIypZTGbRDjkjn1aF34FzfbUH2rn1gAnQHDZJzU7
J08quqvhZVGPLkiDLkg//8q5dSss3QCAZudktSPDq9HjM7cehAtxznbm13MD1MTlpaji027juHSI
6dyk6dwAQpYSflh4F+R5d6zWb3Rx76q0f0PIwPwX8gzQKIK2QXLzqLcKViXYuHjqwyjqfxR48mtc
4Z9Xkhwx9kaky2OavWqBthKe08xZH0xBMUVdkjT+0Lfj8pS7WXwLYTboeTfFElS9wd4LYq5HjDis
NSCJxLppB9r65TygvR9V0WH1SOfPUEHR7L3SaYE126THQYYjwzWjfvREay4iRKL64rngeDOsl8Xk
d4uYf1z+zKoUBd1iD4PXUMQ7w0ZZVeOuTh5tfZFRvB/B/xCAYcI9lTGG51Na/gB2BtGmaujvy4aV
R2VnWPIviPWA40xg5M+b3if5b6c7zLEuTisPimPbaHNyh55Xu0TtOOnWr3Ax9bfS+SWudaMjymXs
TEg+VQ/JYEYGx6dqSAAq8BmMbpmXvMUhXFDToxykoE1J7GwaUQgHxCT9VKU3hqhBV/ur8mrNs0W5
YTs723/fJawpKp2DkeNxXtOfzHkR7bc3fHTAbgFxAMXpGTfLONR2hqIgYr6bPoLDCEhr+2eUidN/
MyP51mzkIKZNwJGIwevnRiQdxkQ8K2AieoMhzIxjOeiSns+tlj1IdvnsoTVgVYcNvkbp6FuLroGj
cjJMh0OVD7Xo81m6gUO6qp4YhocgjeGkP5jxOSK6oKNMNfZWpF1D/2Yq3A5WNiozEOiFc3e7zb4v
B/C7lD69nsCo/74+XP5W2wGRg7IHsh78D8XBs/kua3TIZPRNEib1x9U9OtbTmNzb+RteYuBXQv8G
EPjzuaHGytyOVkBZloZz3SfdISLGOzPjCG/e8ziPtyloy3X3jSpD9QA4RZ/FUgzSCMeIzXzGhrZf
3NZv3nUf2Jf/h46mL9YLeVyD4brCPNEB7eBPb6rm7azLXVQ8AwpQUWyY/9U+jBYIpXTtF+WFujch
PSnKJM4JsG/wyzC6757nj8UjplKuq7vxxjxtjH7AgBwMLc+jsoa4tyt5qrPksQv+nI12Bd3aA7ni
11uf1ryzr6LjZfdUpUF7U+R1RLQ5j8GChW+YZjfzMh7oYAUriM8TPvnVYr0hDdo0cNGCxnFwZGqz
zKUtrzniI68XUABhHqJ/Q+1rb0HKulOjMTDoiIJRnQxHc1iCyXLecFntTUgpd7Iy8JlvJ9ol7p2w
3nGUx6cY2jrzX48Yc4Y2pm0TG6nSWfOnwGSoGUWAbNU9LX0umicoqr7hRtzbkG7EeS7BCzJsmC23
cP2RQatFTJ8v+9g/XaqzGLhbyBb/d9eu11ZCOGJI8JS1r8H48Li4iIL4v9ChAIt1YE7WlYAUzFoX
X/I58aOpPpTjegJe2x+j7JSWhc9MFJR6C1D27LdjNiFkhgPPTu7qqv0M1YTA7rz72ByeLC9z/cmc
TGjOLVdFOn6gM4OkWhH0LNa4s/LeQosZM9Lgpj7DNuR5skJOzUzCmZQvLXQh+AYlGgzdHaLsyyFN
NqGvjnh71igbnXbgIy0F5vuGO5AUIxWL48d+rE5l9RksxqYfeRD2EwCLpxjcSOKjzTMdAEeFXGW7
XyETT/ee6PLGQ/a0XaB9eqw6n17FRww33I3HZgSyHuPgupK5bu1MCsK8g5A4Z1tDxRyOeEZZd2la
3FS8/2DGENHiEFDPiruN78jqkwEiZSBgt7zR+XDZidXf+t9PwKSYzKCkPIAJD4lw5TxEffXNbeMC
o9p/LWiIRvJ+k6WAvKJpY82g1Qhj2wQULfOd+fnySlRJsOdZHgaaPEj7yE0IszWLmC/wVmfFQMGU
DIgtlasrfygYBLAQyPqY27Nrgx69PvRVg4gGeAf0bzDqs9o+xDuyG+OYBmBfbI9rEPno5tDDdPX3
872Y7cUwIAaoPczyyiX9gq1oj1koiUwuaI0c7zPUZG8wHPj38A90KnHoN9r/re37en1s6obVibGN
ZHS6gEJSyKe5p4kwim/FIQ0KBSEQBMCKdNdA23Qs1tkVoY0h2LZY0VVs/z5B3ZuQwc6T0Q3xwrGO
acUwRGyabcB6fgNOhNS3oFmvyRoVD3KYA0GNia1Dn21LSPZ3QSwMr7UwfbWM4OxP+wWsxVHCMJWZ
HmuvW4/2ENtBPQ6aZSrOL4eo4sY5jRQZMIDXdltiiIFEK5hpLevQ9yBgdz+MuteyKmPEXDkcD8kN
+vQyooGm0KqLBb7XFiK9qx4M/fN17B2NY/KZP3AQuDTGYQzTkw7ir1weOFa27qJJgXV4vTyvZzbK
mnD6LKKnybJ8l84+E5rQocgWObgWCGjEAH88k/DoSnB5UQNlLNrG74Zp+GZPw0ejBQeJPZuf1q78
eTlUKR5PsIcOJl6A9vb1Xq9KmIZZ1pmJGbq6vk7JLVTQgmTKg0g3rqO6ZWBp62NtWh5ARL221BPR
R7kFVCswmNf1qQDlSHfwQuFvMyBvilAe9HFRlfKgDCZ9rKqIemNqQPiGZzw+1JMLsNKS6eqBSpfY
WZFS4diLgK/qHBFG6WdagsAORBljqqOpUboEXhAOigSo1suVzRrDaEtTsyS0Ehp2cf/dnsfkMHjN
Y7faL5bd6zxdNY8EdM0fi5vT7CJIRQGYjVsU1qlnlCtKEoUbtN5i35uRt0lECusIXdjqENUjxunS
MrkRtGvDDmQ3p4lH0zebV6MmVVfvNXdwKACex/zD699koU1XCzDaowoHYfkaR2/6xgfdi1sZO3Fn
/5+V7bbYrZza0Ty2BH2ZJorDrvvBh4eU5xAiKaA5xv2akODy+dv+oJS4Q6Vq4+mwHZwOOWjmRl95
U7INwvSZb7vXIn26bEB1wMF8i+lqk+AgyOMOLQW7cJaB4whIMH/M4qCffzbxNwM6RG8xhE+D6Sc0
JOWL1LUzUjopAvO8dL+LHjmIS7KXQVSQX2N/r1226fJsgWvL5M6fuTQ17Bz9hdCoGd66y/rLyMC4
Tsq0Pkx2kx7mptNEStUx3JuUDvvQrywiMQ5FW4++OxZB6ni+N1936UcPc7V/v5l7Y1Kw7DB6Hwtn
m8Kaxi9bn9dPynvPuk9NU5N1qxzwj6WzYYO0KAexjgUAM9FD0n7Oix+XV3J526iMlaot1owkh1tM
8X1vpv4E+MIqoKS0xtecFOFla6oosRXpcJtBHx0Uqq/PL8udyJrBoBp2qzkHrN6kqq36K/SP49Nl
S+p1/bEkxcipXO26SDGMl48I/NNL3Br+MJr+uuIfjLxftqZb1/ZrdnHJnFNrqWd8pa5KfLCM+qJ7
jrTcnttgiRyM9rsnuTigiGayJDhQjgsN1HiCkK1D5usIEN+eO6EJgsUDpG8pCD9MjndNpkFj61Yp
eX2xLhGlNTR6K+G6+TZYbT/UVhe9Z0Pifbu8o8rvhzbhBsqHWqmcR/agcobsRgHtYRPcZ+AbNDsH
SjrgYCseWaRrvyitwStxfzNc4XKaBSxa5FhNClxp7dV+ZDe/Ibxk+Zk1Cx9OawSogmoWqDzYW1sB
GRcOg5xvrU5lTb2TY2ZjLfogtsc1mFP74+Vd3L7ImcdgmgdMT/Y2giL5pTPBLiY5M2RA+dVErGNL
S8x3reWDNQ9HjDgcqyi+MpZZY1e1OIqS0PYEBRGnvDik5yJbG8RHs4pfag8FrK7SXJyqVADvQvAw
440L1TlpaZbn9Rifw8wLMUvw6c45pDaiIKqnI2hhjqzonYMRD5p0QJl67a1KRxD0rrQcUlgtKjcK
Zhe9BmvFiHv6dTHdKzIVL4BknYalOcZ29OiZGfFn2wobTDZf/rKqvAFdB4YuOcoIZ4Q/LEK2zlr8
kIWWB3PlPolMPx496O3phsSVH9NB4W2L2MDukdfBbRlTkMt4FZptxD0a3vJgWdkbcPcc81EoleAQ
QvlMCi2elZa2sDkaDR3jPiNVEYyD+yn14quhTr/a8XDvkPpkuOO7wrSulqp7SYTQlIKVe/rnR5w1
VOx0WK3SRtYCouakbD7VaXyz0aPVyfXlr6f2I8rRWmSAyzvymEaJsmzdW2hwADn10T5aV6NPjzTE
TAOKQoaW4lHVUIHbWyDVA4jddeSL16y6yp227E9cm8+b9AGC6cE+8Vu9goUqlm5zBhBdAwjtLGU2
c6O1ofUM7JQoT9uVm9ZfQTvi92iozKVOAUpnbXPe3c2b9uXQLs327E/6xzECDxJmZpfBJ8BslMmi
qd3YanOQscM0K7qZcrq05vWwEAdFlOY3D0HPX/sVaImeLeI7L+THeGcdxMk70hf7Z/ubdj677yGE
Fi4Pw8EI802VUhMGlL+H4+2AChlBpi3VB7yFpEwUyHqj0T507Q+n4kE/YGI4uzOdVbN61fnA0XS2
oS8GwhLpkHIK+IDBUYxoqvoXZLHgs0UEpgOjf+YQuNbEWlXY2VmTaXmHDatgtCOwHXazgK+mfZ7F
eKU5h6pbZG9E2r8KHFOAveNBaWWn/No61e/JXXePx0MoBHguzS/OqX2snparMqCaT6fZzX8KMjvP
nSlQ3QBKo7LZVKgDRyjcT34zm19Lo9KY0m2lFMETr8xIbHto2Ln8djIcEPpFmgiuXA1G9HDs4Ydn
+C6UT13LMPD+N+eXlJ2K/PvQW0BSvaVyhE7Tv3a237HbNYvYa11ucKY4G29NXA3VyL4Uo467UrVj
Ht77qN9jTOEsPrvCak0rgquX0y804ny6CM03USXTYMVkm5wsJnHk9zgZkhZ8SOCD92rP8LkL9vwq
/t014/vLLq6wA7Vh3N0MdAr8fK6De8lax4Cakb58P8Q9Mr/undgoJS/bURUQ94bk5thYVRjPo1gQ
XUDKPBYPoJV8QQEwBLPScbLjd4VXhItbFb49Fp/SElSItqOr5atX64GaD90CkJtt8XLnHkvBmiGJ
QeeaN5afGHdjDbQWTTWh6Z/YI+XVHoZXbKC7bcztyWby2JkIGfBesLsUhNTRu8wyPs5DARKndv0B
Sh1xGhvn4HbRQ0mjX5d3WnHUXhmXc1DISBggV8XTyEMuD4rHOap9hz6wrtCsU21pUzqh6GOBsun1
btp1RmvXhhz82tGr3hmgEVyXoZO3HxoKGNzlZalyIpAm4m0AIRfAx+S7rG4ATIstcBG1B54E5EQO
NQcMw8d9Glp4qJySow4IrTjmG4cimktIOlHik260OC+gxOEgi66q7EDjJOhcDRxD5ZD48862fex8
grmPDAcMylhU4UASaakC28bpqDT32LkV4DuBrrUwFQndNdkfh40yNu+WLLQi6GBOP9LuftQWOc43
C0ZQO8REFdoRZ7NbzEFi2YkZL9bkUfCPvNDN4StXsTMgxfa4XiInXfE1GNgYymH2Qfp2GHSAWEUu
jHUALwq4HYLv2RASeAU6/IgRxTu3PaXUPqCT+QX/6uilzTUkJD5a/bKJLv8wEaCDMYk1fVPlMsGw
sSkSO3icSzlHU4q8bzY6tnx976bV0U7xcktbjUucn12sciOv35rcKKJIrk1AC1gXCx4zjjVNEJvJ
biMrfu+4/RMbHR398nkatRmDvDJ2FGIAsriJ5aDlkRsWJBT6MTCH7L6o2GmERF7jDYGXNCcBoVRN
uFAtEHECo3GblCfqzK+DE60Ws6U9xumJgemMYqTfxy5FRz0DfiZL0OpZhg9m5V05pvHQM3FD7Ow9
axfUrTLr89oZt4tjvRup8YZ9BxQZzyy0g/DQkfa9EuWyjlOMjBwH8ibq2ulAqVv45gg0jrs4q2Yf
VNuwUf9uTQoU3OUQRp24Aqhsw6TUGNkUtC/8bFkO1F3veFu7mqxl+/WvLz4QDKOt6wJZACynXHUR
VNhxVWLs0bLa0q9MpEbmPHW3RTUETbYWvmflYP9dBtd3wWCtuyJshXkw36DqgxknDGNL17tb2F7q
jCgTOGg3Tb5derjbF7etvhZo+0KlwV27z7GVeq7Plgkv3HyMT5hSA4qEOFHKgIvKdcdZ8QE2ZXNU
tME47OBUv/bD0WJR4TV4Wsd5NwbdhFrM2pIDM+ubbSBB417nD76tFwXo4DbkBaUbyb34BBauvgQc
HciMAyTBjlX/YPLvXTzf1Lp6iILnGMZQE92GNqgLyuPXS6ttr8XsAJ5gZuoUX2hh1UGU5yaYO/v4
AanWfE8Gi51iEtFgHoRxqEHj428M7Qhoi3vfAiF+S/q+uOWYJYbeoevcIDAbN2br6XCcis+AMIDQ
g+IG+spyRWVmFAR1LQr+IjfYgWC+wu+RsAiyXPXFFGsyI8U5eGVt+zW7PHPI8HgY6xxUrp14sOdO
HKqW3Bptx/04p7drnD65Ir5Oy05X8FCtE/K7YBDG5wfDi/RNAHvLm5ig4MFB452SNKiz8si6CNx8
Xy9HWMU9tSW3KL/D1xBmJVeb0yZ1cQ4xWTUKIKSG+KNIWRVMdfPpsiHVZu4MyXU31x4WZ1jR1wCB
3gc2mEHTWqEl+ItBgS8VUA0sa+avqafBjCvP0p8FetLJNeLZbRcBu+idf2Ox/TEnLKzWZT1gUrM5
tNGiMajZUW8LbzuvaXtO6mXFk39cPtfWcp11tY/ZRk2IUORpKIdvJIQ4S+eksnYEopxG4O0aCQeV
jNYmD54R8y+XP5py83ZWtl+xWwsdJrLaMUW/lYr7aqRBWT9XdD66DIef/MclSXd9LqYUAhIwVnbz
N6i5HHNiaO5Rjt8r3Wyvdk060RGYQXtHoJIGiO10BMvIBPR0OweERukhy9oJWuFL8X60UNW8vJNK
r9jtpHSpZTZbHQy24pxhZm0BTBcMGc38878Z2Za/+1wen3D1zXC92IiCOH4a49kfiklzQetcTwoZ
xWq7RZ3OqGlF6dc6odmxG7iuCHt5v874Y3O0Cop+2Wp2E1DPRQcbcRBpxW90ZqToUPUOWzHMVIRE
tO9WwwJrHLnvjOnp8oe5vGVInl9/GBI3bOQWVtPMBKRDOLyHYRn+k4uhzfLaSNoZCWsYjIiSBGKG
cElsXs3NrLkVVVuGZhRq49ByOh/C8aCkk+O/oRhP62D0nENbhV72/e83DMM2tovyDvrD8vOpyszB
zOYeVfUuDZr5U5YZx7dYoAzNGWTUZ/o49dI0MwXHXVj06WHJq+PSLBoTigoSOK1At/G/Ns7uPMM1
VwaFinDNugMC1dER9AUcV+/WBok1E/wW00XH2q0gARw/Xl6fKoXYp0pSwGmbskMVFzVU1CNu6p58
sEvzyBbz2Lr0w2VTqqi6NyWFnWoY0y4Dh1eYk/qY9MnNks9Qq7KqwV/EGqBqHEA+WrM+1dW0NypF
oTlPbIoyAsiUrgf2hdfTfZq91G13TYR2pk51fHe2ZPBw2ld1idt2Y6RyDrTgkEi03sUVVHkL+z30
4xKfls0pEy+Nad/FpP9ilvxXkSanols1e61ZNpECVsP6zChjowjT3nlColyAzaW8HyEXD5DxsV50
L3Dlaf+TcRMpcnG3aTmb4UZz6sZ+W1fl9Szi31Nrlpq7WWdJCl+JqO24XGAJ0x/xbRWP9rFs+PxI
eq7rcSlmPHAwd6vaPvjuokT5GHxVNpynPRTP1okUkHWJj9uYZFseAaD4/1BrVJ9HoMFNFxxjQAO+
Npl7iVm0BVAag23c4H0NwcuFf2r66FiTXnMT6GxJy6NZT3u7ZWU4szbBR2s+dSvGdcq4f8ebToc5
VzQFtt38s7Tty+5200tFWRoueEOhUPPATiv63N2pgeoltH+0XW7VO2JvbFv7zpgVrcOUuWsZtoOY
riPm/YracgwSGzJDo1cj5WYfWNM+MZ7ohj102yqFVAM0dDNtSRnaljkeOgxcpR67nqFx5U/E+Xo5
qKqPw59NlYKqWw8c/Ctw0azD7EDOD0At+BOvNLe5+o5yUccCNAPD3HK1Rayes83GQVkh7pKrbDg4
dufX3Hpvsx4KtPQhdssH4g2/xirVtZOUcRV8hajyYFgFa339LeuqA3VI65Wh1+R3tIqvZkBl/cv7
qFygg4VhgAVDw+CYfW3ETft5ii2kEgZg9XZzlxh2QBP3OPEXMYlgGJ8ociRRfrtsV/X9oFEHKAYK
6eZZfpFUsQNnWauwKOvaT7zpHpR537wqf/lPduQcY3HEyhoIKoagswnL5mrJO8Ak/hr4DSLBP4uR
H9ETuNJnMBc2KMkND+U4BWx270etcpLqbO/NSJcNSaumplNeheZoeoFRuUd0VZ6SovrU867zp7V5
1875PbOyVBMxVdfq3rLkJKvVEmfK+xylHnqcq+qwjLcof9nt7HfJcHX5k6ncfm9MCs/ChmYSs0CQ
lrqlDYS2Mbxrh7zQNKWUhb29GSksj3wa3JU6+GghOdlQaUshpvspObAP5N7+IjwI8BnXIjTuvDLQ
TVHq9lOK0vZYVgJtCOxnm0R+yeaHhEQQs17AeF/yk+3mOtIeVXDer1YKzh20hJAOTVVojw0IYYr0
McvqPJiN5SmLSs3eag63JwXnskymBN3GKmzingfWbEBLrKbzVTIyFl52FtW6GA4fwTgXNP/kWnBi
sThnDsJXX6c3eQa8KrnHgPGNzXQNb9Xp2/ADDNAOD1V/aQeNeqJRxHgZlhWhR8cT+ZesHnwjxTVe
uiTsBS1PS9FMobl4ngZaonKYvXFpR92mgXZXi2XmpVM9eLkzP3gCcy9m1DAfvAfNofNErYFNqA4i
uFgxaQJWCe9suNFYurmYVhilThZUHlTBl1+Xv57KUfYW5Ii20IiReLtd5/cEbYxx+JFN0VuuOHw1
8HpyNAyAlH19xQ1kjcqlR2dYjFNx71TtdD1jiObAQQ3NDeNIPKP9ZBhZfajXtj2Iovp7nimQa+9+
gXTeMWpSrz1Q3JgRb25d45m1BMp6Q8AMqExXmvUqN3VnTHJUy06qyeYrGvruEq7T7zIpT2vuHC5/
OqVzMHRfMEGMzoicsC/uPBDLwJKGDmp96XDoQYp/2YRyITsT0kUwg0QHQi4JYtb8sPQ/BkgBz94b
rm408/5dhuQbZpkOIhos9NszM8zNxxpSIDytNStRvqj2ZiQH6A3gqzKG3Vpu8o+FFxTH5JQFLugJ
DsVHvKjC/NPbVuageOMytGDlqSoGNttO0BS66RBPLK3vGQXogmrSK2X4RS8StS76T6/39dHKmymr
2x7b1xpj/JFVawuiWWSy9xwt0VODORfNM1jtdv8alGsN2WJQnqUEJ8mMf8Tj/HHwit+X3U75sUDo
sKHSsKrzyczRowMnaPCWbWWit5s5txQD+0Fm2lUQTXPl54M9B5haBuB+Eb8zA6Cncp4/RCBHCFC+
7A9xaf096m8LwX9+lXQF2P3QZtO6iRqukAS0q5OVzn6ifXSoDt3ezHYN7h6QgznRjlBRhTOA9Aap
g6l7zHXs1Eoj6MuA9p1vVLhSPhmRpEGLEoS7WWZZQb7kz+OSfWvdvD1qvuX2l+SWBpDKwBiiZ38O
Ms8AGVoLawRPLBXXSxU5fkLX1I+hdMEKiCvVHbkSrvexaI3rPl5+WmX9cenEtcsjTeNLdVT2v0QK
AQ2QI+ZcLVWYcMidArEdgs8QqMec3boN+4/GpDsgIX3j4oLJUZIT7KbJTYzXFAn4mUjSHbMe+ryX
91l1LPeLk5wzTeKuqmqzCt2mPiVOfFc0OgZ/5f5t7r+Ba2zMTb92zDrxchFNSx4akAAcs8mfSntD
xHWGjnRVaQkTUJs2vUnPnsR9WcSgTDY3hubK75xH5pW+M912gFNe3jWloQ20jvCJEVt5wIvWnBZF
Ced08/QAHYTAbR/JmkExVJOQKz/PH0MyLrVIRmEXEYXvtYDhQEDkO6g6dHmHKkfF8Pz/rUbmaBEo
I9So6IK22BH+HLdXQMoFmBsJ3PIeQfstHrezZr92h7zJe5HPTgV0cnfIKuc2FvTz5c+jQGMi5G4D
vAS3KHZEOkVln9GcC5BMO/fWl+U4gB/LByEmOM0inzW+HoupemNgwggDTZiI2QCurxcVLakhRg+e
t6xu4hdW9huUIjW4tAVKT+UjCMO9IG4xW7lYq658p/x8YApw4Y2QYJCpWrrSjldrRb4wQzWgp+RI
S8jBzg7MY65hpEl8dXl7lU4JbDmeVACFguH39WJn2s8uiSBPsHDjNkuXU5XqeubKewawONzhZAsc
0mVWVkOGEY0ICggiHg55VvaBiNf5WM56RoLzyVRkWXgawhJQB2ck8jEUu7ycQARhzUoUzKJkBaPp
bPtt17i+CRoaf0lZcjXFbXcUpI0hrhKPmkOhCiiYhdvyBIC/XRmHxSEbXGF6rAqjYY4DXjhGuIIL
KXQIOKoj6Pxo7Kn2F3VDUN/g6X0OhUtTgw/DkNQhsFrNQZRjHcy8IkcBPGf4996yNyXdMPYgRpdM
CGE5Jw/9mN6uoteY2P6EnCvsTUje4o3QMKhtBDAr6q5xJ790jB3XPL6KRHGD591jufL2DVfAzqa9
edUu3SrjTAxdEdeAbNlPg8lvUWZ8b8zNA4X/XN5B5cdCJ4JjHBUckfIz2I5WD2DIvA4r3Jw+GpIP
ptkDsghtX82iVGFs63n8n6XNTXeLIkUl1pxvbuiJ56Yyr6HS+q52xsNEwBbDxkfHhKfgatBhL5T+
vzMsBWxzdUQBduMKdAt0PbkDe2cOOIJD0ZkBSDl+/bcNlVzSTepljjDNEdrDuvixu/4Gwv7Zm3LN
G1W5KqC1t6iM4CyD0JYqM4ZVwEcYzSMwr3qO77ChCUfotfnFDMnsy+tSocMBrvvXoFw0RyGFQqsa
qqPmjQExTut7ETg+C+cwuUk0iarq1tmbki4BJ+5tXie4xomboX/D/bZ3AmMjmCUnx/z7MV7E6I1o
xHMwCw5E32vHLFgeoZaNC93N5seepleZO2luNeXH2sYiAQFB10aui1TmhH+bWVDFaVLfnWngCjOI
DMgeppqk7h+Ux1m82pnaLtjdMUs6xy0x1paH1B+O7Uce47YOgDq2vmQfGC6aoPnU3qZ37XPTX/Ex
XL3jgEmSg26IT3WPo4vz74qlTY0SQkRhC4TNcr5lqwUNS6o5AYrITOD4mCBBHQPIT8lLjGhNiQ0C
SGjgcX8svvP1asnak+k9lIbpd8PfV1tfmZNyyyi1q9KN6wIM0QJdfVQ+p+SnWOvbxJsf+kynoKLY
wFfmyOvvGPdiTKiL1TUloPlg1he+WwyaLVQYcTDFxxl0Mah7BtEmUU9yS1AUNfo1PzW5a1y7Xpwc
LocOhfe/siLtnMExbzEVcMlybt79D2nftRw5rCT7RYygN6+03a2WHZmRXhgaR4AG9PbrNzn37hkK
4mnEzD4qOkJFuEKhKiuzkwD9aJo81Ev0yUDiVHDUdi60D8a4eZMcmehLZ+ZRbzIfBxqkK24Vixi0
diijke7fzNw6s5tjZkrEBuDKqqMZ+sRgdiJe88Uo3CVxv0vX9SM6Y6tALJmq7FyiH8xyx0pfTHke
VAhUjLSWnlZJV9SeyXyHQFcOGwip+k1j6H6LCvVBpo3jok9N9wHaQnao1V5Si1ovFM0W97/LPpNa
516eEerhvZSd0Q6mHy8v/f5qrCrcqCYj7chHTxqoNDKm5iiEPBTDwZBvm0kQoAlMGFywZBI2F1A3
gMOzv83pnY7WpBl5ucvj2N/C/xmHwfmaKSnr2MoSQIjU+9acvISd7aJ0pViUM9lbYBBjYrIguIpb
iZ8wHUSiDoXqSU6txs10wGtjGZTI41x9H9nwfdLII+K1K4QwglO6c+lChxe5Tewa2OXzDuM4gk9v
TXAM8hAUdne1qC8ZWHuKrHK1TnDD73CAooUbzUCr+C8EJPhXdFIw8JI3SKeiLu4m/Zn86B/qUxbE
PhRtXP1rLd22P0ggogXYWccPZrnorFHVNG4pLmK9s31lfi6nE/oDIV8guIZ37qYPdrhlNHrW2s6I
V0OWOneWVS1Qngd8kentXaKoX5D3vze1ScT+v+PO0WiGp+YayUBaibNaNno5KOATi5KJ+rG0eNoo
Khnv7M+tid/IkY3fM2pFK20T93rf68i4lWjJz+v+mmXpj34eom6pC9eGlqvL4GQun8Gdg7620a2N
sCDQ+FRrnRetN9BFVkUTcMDuIBknfbJuUQoSwl/W08zFUB8scbukszpdKnOEuulxOje30DtGqGu7
5V1+SgXeaw8IhmcyuJwQxWPh+OyO2qbyYEJiMOpK0pwGu7jRQY3rGayRvcmAEFxuAzPcttS8aUZp
OU4L1R8qktiHaVgUweW5t4HwKUD8AH6LBAx3eRIbbR9ljL4m265OhlTdxS15uryKe+8INN1DsxZc
mqhc8AAmSsdlns2VQUD/UbOTHOte2Y/BSGM0JyUBS8K+IUeNmn4naQIft4fvQF/LyhW2yhIAIfDx
2kYsaS1lDQTzEFbHtguhu5CHUlCcnSYEVZCnH/rWU57q1zygoXW8PPS9swNiA2DAkan+rENWt3lT
kNV4PFseGuM8qX3Mi4dUByvm3JwtvQ5a+cdlm3uOaIVTAZ9g6sh4rV5/c15j2vZxXRHUGNXlh1Ih
RJny7rTqP5B0hGPvu9JlqiWIlXfcLFYWDWfY2Ss7EnddZlovJwgIWIRKC6D75m2tYKJ1esjjPLg8
wL2b5IMtLrqczWXEKx6N5KY6z6GTy2h6GGdtQqtIlQeAZcyHfJToFTpOc2/O8wqUKbZ2oD2VfLVo
aECRxXTVpWEQG1bnI0Or3t9HDyhv/u45QsfCp9a0Krfq2pSBmWgK6VCQHEDvNntQ2t5jsUiXcOcI
AxuIRAs8Cvps+UZUZqiUDgxFZctij4Wm3JSZcMrXKeX8IwC5SCaimQ/EuPxztndKaLUDSQ6yn8Gn
B+UgefGBvK+aF0lIBB5yb0C41Ax7VU4GJQ23g8Hy7kzExORlrPeIztyifrm8hUQWOHc/k6mycE4y
aNmkbsveayoKO9Zv5CdsOwbuYmYFuklNFWPorCWU5d5P2tkzwUPUEdPVtUWw33ZuyrXJGpk2C+oQ
n1xsZZdgg10RNH15Y1fvUpejR+vvi/wfbHDHLo7Lrp+LmEXLYHsSO8ZV4jXFHaST/2Fx0HUBRkAZ
umB8WCobtrmkK5Yrn42DmarXSWcK4AN7jzkQzYAZXkcFEXS2nLuKR5oMUIdA6BsOvuoRb1G8FDQp
vukXx/Y43uqLH9+IODb2VmlrlZvBSW0kc4FiaUTHLBitMlzs8SbOSxF/yN72hkQu0KggHcTguAMk
j20yy7MF0V+0hTEouC2piOZgryiGlwOWB632IN7j08hkKMymG2AjviZ30tfhCNzdSx86kXymX6HT
KHD6e/fL1tz6++ZWazW5J9ZqrlgsryOdm8mxZ0hOAGpMwVnanb3NyLjZSzWlsrQZ+QRtgQ6UpB6z
gvz6+y2+QkrQUQxqHoS3H0cjz1ANjdcXrA5caf7Iuu+X///uRtv8/3WIm9li6lx08qTjWZBVipcs
8alr6zdU9P5ectL5jY3534GsH7IxpNRSQ4cB6aTSuaHTtaKMp0oyojL/enlAu2uCypJsrAI1qE1+
tFNkxrDoAyYM+zrSwWzJdCE4a++OQycdhBywqwEk5cbSMGh/2k5RRBIZFE/tTOq3pA3TeLladBrE
mMqjDKjRWKqh1SXvhU2oCzkWwaNn731gYl+oiJdtB1BF7jumrhzKqeqLSGZa2Os9YFspmm87xS9k
aMineM+6WacGgF2Dp6W61hoagkRa8DDYu8BsUOiA4cICCT5flo1jo8qVHLNha/THqNS3cUbPeT2/
6jqLassS5CX3zjceIYCYAgQBshbuRIANqVJSRyng9JtAhvy241AfsFaP9pIgKN8ZGUqz1sp2BO+o
8FQOyug0vYIIIAIK5zlb+qDQtMydcHNOJA1VuRNdNjuvAEALEWKiJgx9NH5Bx0qt8EbAVE5hDICy
20bWzXDSjyCI6CDltSpBxC/UH791kssiEXng7nAtABhQX5TBn81ddU1izkwGyClC6sqdJOYucu+q
/X2XI0AW+YOdcwoWX6wjRNSRkeDvblMtoTQA5AziXvVm7tK7shQRqu/4NiiGoNqMt4b9mb/Tgsjl
zBiy8gm7qgvVz9TaVYxKsP139iOsIAIFagDD4WdNt3sjA5kKauYEtQaddj9p74RgYTrZqTA1tuN5
Phjj4oK4SVOqxXYRmQP4QvpEM8Kl7ofjkKkaKJhz4lpjoXsZyJJCjaYDFIrVVxBP6y6lWhr8tatF
aQqTq4OXCdxMXOQ6NCQHoS+SLmhlgVxgkrtGYgruv901/GODz+CqaitLSbOS4GlQal+k9ziPr8a5
FUSsexDO7Vj4JK6eo1LfVBa8im19NXT6ljXxQTY1X08zH4mrH4NWyl67WFFttm/xYBwWRgeXkZi5
dado7v9pag1+ndnYEMPCsHWiQPhIW76VvahBdG/jajKkMyGeiQPIx36tRWJa2GYRGdC4pXQVdMqJ
39Hqpkj718vj2VtGROmIo6EzCfQ3dytrFmHUHpQKckGp7YIRvUZWJYauU5V27/9gCrIv8NkIOD7J
2zZpKccQcqsiUkhBWjcHTaK3fW4KNv/u7G3MrL9v4hk7qxvTqmBGMdqwlJAvkO4nQ3eHRCRCsTt3
moxEDe54G/Xoj5aqriWNRTF3BgULhTwilEjZrdTk0eWJ2wsn8Jb6j6FPUOkhz8oGKxUVE1rskniU
AymLh+OIe+E4TbnxnRplFWoKnb8Mw0RDPMyMcJD75XkwE1EXxt4EQwcMS4gIC2yR3JapwCcNEFRX
gDWrfiVqG0lM+Tn2+rGcR0FGfu/i25riHvnNYDcoR5TYnWBHAOFbBnk4aL76ynSsQS1xeZr3Lj4Q
GwKboSFm+iR9I3fSNKA9Zy3edtFcgfMhFmGE1u/lUgp4KqCuhlc4CMf4N6smtbODTFUBVF4J6F8/
v8G9lT4bC0gaVhFaiwOZtqNgYHv7FAgyXcGy2yoSfNw+HQa09ccDRJCmxdUyMLonz6PQM+7liFH9
0iHWhowsWJy54zA7OYvxGai1k/kaKdOnhNjf2KAXISuKh5HUN6ztr6AW1nmFpg54r/+Lh1lF3FAZ
B7IYfBofBxq3y2RDExggNlv+as3mcdSah9Zq/5pZHS8Y0IJgMND9/tThbrdgqCRAyEbVwgJi6QeQ
EHtNbYRWI9j/n7YkUky4AWQwGWNDAmb/cUBGWyUdmQDGXtT2ranAUjpphQhN9jkP8NsKJJhUCNoD
bMgtXJHZaCpsBrSuLHfVEbSoAfKwBtr2b9Ib9DSuRN9UsCXXf/nhIKwm0aqsAMuPUiKf0ketqSuA
8gRYaCpAEm9rv1pZO2SJ/jVHEtqNIUWwtMlLrjaCtfvkUVbDyOsqoHQBZybvvFRtaZVxydCtbMcK
dUHfNt81wzyFdR939/0UW3emVIpeYr+v7E/j3ZjlHJlis6KrlppF4wk6fJPPfvTMt2uP+dMBcMt3
EKvbrjT5yJRmobBctb68LlnnFrjtkgVammqJum2+3PTZUQ2QQQdhijeo9+QwoftEWLTd3bp/Rmxz
FX47VYc+T9biO21caoDI3RbJWSEmujww3p8qRlroOUNOIRlj03SNlr3YVJ0fqVGpr6Q1er/Sncqf
pTTz5LIGpyI0pu1bB63xIZoDrYjqDQQaiNX6ZjaW9+Bd/LFIxuRrsTpCgGIG/NB6G9B396rmCzAw
tpNDtXTor+U6kfxxll6Nvniu5fnEMuXOjCUfNKxnS5nPS4yXf1mqp5421xVaFqmOHpEqaW6JY7ao
q4xXvSS9DkVShFQemdsMtPCKGcLaSVlaLpCkp4SRW9oSfym71i2hCw8t2Rb6YEZYNuDVUBZQXDRZ
f6ANldxlpm8QRT/LyvSoKmWgZ+xglumRymbqakZ+Qt9K404gNW+XNEzH7IASyoulFWfFgLghMVBT
MpyImGlYj0wOjXY8TEl1cEDlYc0ohldqGsqMncy5f+wS+1gvWpjpxgk8x4d2adA7i758h94VyxAC
7n+SIAcDvafjWv0dzfaGZLXlL3KH3pWkrBCcd6gsOS9668ieXplP6dDfGNAhIdX4E4cYnRqddptS
PJ2cpni1SI1ciSF/70zt1C6gONCW/ITVn0JmlD9TZTE9R4PqcIIqDZ372icLM1+sVo8PLVLdGe7X
lhDbK/V0AA+S7YAXT/+yLMU1i+PjWE5H5AzB/mLH0WSrLJBq+9AbxvWkGQfVbu+ncbDuAK23sJOS
LhjoPKMyNUFlOc4AuDCae6mRsFdSxVPsrnlCH1Q49JBpT6QMfAyFPLgowei+XqYPwySh396yFrde
ls4vlx5bI+++E1RSfLtVQMCYd4WHF3QD+mDJuIpBV+zOM7rW+kxK/Wpy2gjNWEnIOqW5zQt18UY7
7ddGA3nt4XRCI62oXyQJhggYjE9oVhMXTWc/u5wiZSFJV6YMjXClB91ANYQpMV+YkQdgirsqCvKa
K9mx0dpnw64VPwGW9a4G+QgATK6tkGvs17PZTegPkR6QvU2gaKDHQ+PVqB8/GynKGD7ElPVbBHCG
GhoVgWAsRInU5zFhYCW0BgaV4XLBph5nMFsO9bEurSumAFrfWIMP3KCfykko2Q3C9xGca6DkeEQl
HfrRbXudVxpkKvAQw/u2q6Fr1I9+HTe1V9rzW5sVhg/f89gW4KJC+6EelDKMGI7zbhNILa/dvW+l
XHx3lv6RzqOWu22WVG4xos6ajVRzQRIeVRV1PFnKFU+njuFWdLlyjJldy8WQnAAsst3Jto9jqh+N
yTmO2cD8WE9qBQltALhIldm3sTVDb6nu3rV5koNc6ecQkWXlThZJ/cXOx2tbhTT7MKsgN+rofNMU
VuFXsvPFydQkMKvYOiJDkAV16iBhPo5GMLZpdaMTHcRMS/G1tOLM6/uEPCKPf57nHoywtmEdk0Gq
kGzsyhNwJUgSaWFiKw8jm2+UIh7vy8xqjom2gNWl0QwwVhmdl5f2SbOSKNXIDzUv9fPYzM/Gknzp
20zUb/wpCP54BdvcAy1NW8y+jr5ENDOVfjEW1DeV/Nwb9U27jM+qVNXe3Pw1kzFnlXu16EaiFHkF
qiBi1vqD09npyWqpOrh1JS+5m0oQ87v8nvgUdnMWuVSBoiwJY3GPV5uFhGELXIbybM9/LWTNWeGy
rhXk7crKQjOi6RShsnRHHO3HUr27PJb9GHFzna/X/eZVDYgPusKNsowUDQ4c+pgHdUp+WnpyUhf7
HQ/uaHSGI4uLG7tIQzLQ9TvOveV4lz9EFFZwIf7YlrGk1Wg1winWzrjS2mfbGjqBld+IqAsRk83F
a027Ei4XLdoPYtVwl56MXpvZWdDoxvsCLWS/aKsDiMLCTNKf2NQGl0cpiFL5PoEus5FG1DHKBKCh
uzgx6kNTK4WHN0IGV04hsdIXkyC1JTiXfK/AkmojITGCKS1+pyCemcfB7WTQG9SLlyB06lJFlFZf
3y+fpxn026sYsAPow8ddNaB/TYYmJHhwTtO5lr30N6wHKjWWRwIRp/LnVOLvo/LHGreHJcbsRTew
qMn8llDP9Noo9jMP6H5ZCts+Go+QdwpF3d5Cs9yWnSs2ZqOFQXb+5KsgUPG1bzTSLA8VIa9xl8yP
g+KvGRe4sXJOdrEUmscmxkoyU3WxS49kqG8naxSRqXxOTq2WAIwChSWEWT7V4WfaVo2eY3ijNwZp
fq7CMrI8xXDL49gEWSiCZezOp4YSjI0kH7hn+DwD3rDQuOgJ8k44ga763C9e0braeTnE5+pXygKb
RE3019VrDHNj9bfH2DhABUFeBU4ZMOFYyskYmhMoEq5sgz1akinyPnvHYmuLe/bLxGIxzeDTra7q
XEUhIZHnl5pp35DzCDPHPOljdWXk6ReddVeAGwuAvnueYGufu7nMmlZUNrCk6Wz4vWRdIef9ok6A
XZVV/LXN1LfadKLLLm/vttza5FyBrqMT0BjxRjWsUomMHioIy5RLp6Ke/po/lltKzg+0mYGYqWzr
KIlfCIRnxrfBFGDpRJv0N3pls12YYgwJZCqR6fPHoKagCUlOoLc7937syv74BUBF//IE7l7R2xnk
jnxd0dSyZpyL0ZPBXeGaz2kIDZWofDSemxN6zgQGRSvGRVSdRmazQboyUnN6IHhhulCtPg3gq788
sE/5Zm65uLvYoVat6cO6XHgKLsndLKtum58LkSKtaDxclmQunWWqKE54U9x2y5WEvKHd/XVt5+Ng
+C7RpqQd+MrA3rXUah04fXetS+BeW5z8pLJWxP+57mT+fkV3HGCMKBsDVsgtUZHX0MmeUyxRmbt2
UnlLOQtWZzdU2trglqeJu6mvUpDxmcppRK2KTu82zT2pxhMfSRR04vppmYVVYQss7wVJW8PcemlD
auc0wXrFFtGDbmoa16krFMskEHdJw21S0ofLO1Fgkc9p9QoAX2zCUJFLc63SOOr2AP/4PiO9Uyoi
j7i/eFD0Qd4X5RY+mw0q7bhxgC2PmPHLKVME3YLh7B+sPwY4hzEYajLNKgyk1mHG3qvwXpWVzEPk
Lliq/+IO/5jiNmKVKszJkxhQlKcVrFeFygvxqZedy2Pndddi3c7PoPHfB+2PRW5bIkdP4wQ0+BHL
x4eFTac6K26reM19yNbX1EtzelQk22eQX6ZSdqMSLTRyycsToEmAMEeqrfQqOXkCJCM9Xt5HuzHT
2i70v0vLbV1b7kdVLjDz0/cx0MHJm01udxhDJbB+0lAEHxGsM1+qT5lFnIyt2AR2JRs1dGWQZlGP
SCOIApc1MPjkb9BDg6IccBeA53yM52VTgmjRWrlW6FN1XCNBJC+tcGwD6zS8jbIrsrjrszcG1zO0
uWblbE46PMyAjBmv7Lryp/oFwWgkWK7dk7ixsn7Fxope9FVPEhT9R698HgNkXqEWhN2BEAX8IYrj
QeX2qIuct2hs3PFEutgcjCxhIDR775BC1Me70hJpQIuGxh1M5GLGxq4bBNO15ml9GVSx6F25v9s3
08cdRY1ZPe3IipkAP6deu/Fxvmv9KVDei3BEFtq9vFy7XnpjjjtcMoVIHVshGhm5VmvJjVsrpOa7
GgPi2IkyBYJF4u/zwnYqRW7XDaj+GoxjihpB3b5cHtB+ZPdnRHzT9GSBkbZfwUWK/mvS7qANbI5F
aFdK2NA8kNRHljReMyZhnUyhnafIE3wRfMKuD9l8wnryN0egpHKx0N+4l4gVnuqpT6kveept/qK7
AAzHAMBRP/fsVrCYu3ZB+WWC+wXqojyoEOpZGZHxGIgK82pEm1oZvxnd2yIiMd6fYkD7AE0H0ELh
pxiF8yGNO4r04Hn2CuoZh/onMDcuPTqAd3iZEA29e/A2BrkJtaqqIgOBQQQxYLS4H637y0u2uzM3
BjhfrDRzIaHNDmjE4Ukaf2oamBioyH2IjHD+N7fA3G0VGEUVAwB2Zavf69EUbIHP/dPrVb4ZyfoR
m71ndqsmtIKRsGb2qKahbNTfo/fnptG1k7oiX7qU/VQNckUM9blVtEONdljXkZIrYo6vWp3l7gyM
havlwylxmqDKRAk74f7hnPU01LGT29in5vXslWpkhemt43UgTj/GbuZT/5/SSttZ4Tx3nhJCJzRS
44Wpg2PfdLNDeiuh57EcXBCSyn4aOHeiUGI/rNqsBefLgRzNJdYgkOt8B6TDPvFUgAU88Dlo7ncw
XU2e4pHG66LEZ6hyvF7e08Jp5nz70FfSrCfYb/m5odjPru4pbpK5GULJ4tg4OKjC6vm+C/qPa+DR
V83aK5cXGDLe1bOLmmeQ+iaYpG/oaSpc4Fi8BPIwQEnkInW0/bD5z2zzIhgmisDQZsMaj948u0qY
GJhrEFt7pPCNk+ra3+zEFe0sgWfilTBKQxvyYcQcLxbmt3fcbBBd0cKB8c4ppkabgm0ThCfLV5hB
N3fmlp7kKTM2kA0yHBwZFKcE22dvaCA1AGPMCoMCmdhHT2K3pLLasYBeRDjloexljp/7BDlgNfHB
tuKZxgHhdyCwuheQAOZsGzJk5yDpx/uvrF+ceYS8Hn0GwgPRfm96a7IbFyhw3KYbu9BdRoE0Qh1e
dGD3Nu/WNueXCvg9gxKGILKbb/QifS6V5pyxxq+t6l8O59YWN7tVpWjULjG7ee8pYRFoLbS5PCL/
PiOIk/PAOYrPyLpV+DfH1irnkdRSkZcMVQT0tH2x3DnIv9Og8PrKTRfQhGJR9YOoJ/hz7xlupK1N
zg01tZqPhgGbloJTaXoGnB7Mxr78o/ehSTV7YKAHXMMX7CTBWPmX3FIwuxvVDKrVlWdHhu5hhoPM
S8HMiFZ3W/fkF1Hee3esCIiAJrCgQ/6plRNZpazptZSB1yyUkIAL11470/RAoOtXoCzPDmY4S6jX
iN52u05ia5lfWasGDXwMR8S+mpEc9G8pTiq4qSf0W8Su9tPxJ8EW3jstW4vcuvaS4yBqwvwy2fyS
D/kTI9IrENqn3CYihj/BxKKx/qMzoquMt6ZiYvXZay03PSaHfvDzkPjfU9yvwRIwJAbE99neJvoz
SLTPfLRbSPMCAibYNSGAGmn+/zumaFMYMK8aGK788Up4TPcCxa1RLtwd4jSJE6bWUSF96cvCzZd3
W4TtE9lYB76JE52ycBZ7tUHltwlo7Mx81mMBfnA3AtkOhIt4U610NGZgi/yevSJoy//v5Kg3Irf/
28kV/3Ilb41yN0jeJE7eECwZtmSinnX54bJj2bkXTagQg1cZFAeAtXKeuzF1OZlXf4YyF7rTXsHC
KgridxYHJixVQVeRDpJtbgh1Ow1dMeAi0g0XFH5+XHoZwC+HHDkUQODQh+zNQEl4oqnbg15+MMzd
gGkGepWJYWy6BZ+5Ih8ziAW47eQiWAYax5v9/sfUumnQI/IILk+saNT8xGoWiqasZFHZd+6cvGTG
Q2WLuBL3HOWHIXKOclK6uTQUzK2Z+2t61WijNHQeOhecQEAXFmHnQUbq/2yW85bjkDdGNcHs4LiD
v/joaXz72SEzti6pZx7EoNKdSGo7UB6iMOij4swyprOvhqtiAuawiw96Jt8Czu7Z0Km7vHp7L88P
9jhXaVdMRvcm9k4M1J/3dfErBQF46VlBAtutq7ujr/ozc1e4gtcw77L9vd2jyWhJAAJTg7ji+vvG
oUlj3DcQZsZ1ZCSuBBD2YEwexKtFZ3NdKC6EAnnMHzvcEYFWxqArHRbScPGqIhWiqBKhKvDfX8wf
suNWLDA8hDTzIb7pro3j5VHuudQP5rlDYiO4QGMSVpVoHgj3D/NN7se+/Yg09RRo71UkishF88qd
F+AxaGEWGG8/9V43PcdOAX8kALfsxBIfRsWdjs4kS7uskG9S5L5kSC5iykNvm8CQQsFNMIWCFeTf
qFlK8jEZMIUKGkNtD6QpE+I0yc07r0achkOZh+i67310RbtS7/9b+Xk7Xv6tSqu+B8wa47WaYPZi
y5dKtzg1Lx30Pw/oYKdBFwkD8T2HsNm5/FsV8maJ3CYYNxSQOl/rveE291FlYm77M4t0SLNgxClg
kW4C3hjBrO/dmlvjfLwhJWAyoDiebX6yCKg7TRGKR2SBCzYABzYGbcKc2iApH5VzJ1Qi20vOf1g2
zsfokm4QBSyZURtoX5ODQsCgQZ9aH8FM4aUnUe/Mzogsee37QOcMeg55sqqcpEPcDlkLwroM/ZOt
Bn2GTtCI/jvpzvmzD0a4aWOj7PRSBoTpioSwfxX3pkcPCC1Cx8tdQOah6e0hO+ZX0ZqnEkmC7Q1R
0xDiaGjfBVc5N6PtxBLkHrBoQ/IcN6c5F128O+4L7YB/DHDuWrWTZq5jGJDbDAHndWx9k53Hyx5l
x3tZCNR0OCVl5VjhBlG2Ts8YBBOjRIbnMm5Ic6fNx24SII12zu8HM9xQqtppdQ2kglE7oglm/rYY
tqvYJOgX/Zg5onyayBp30TjAVCIE1dtIrhtAw9/m7hpNP5lG3SX9cXn+PnfD4WG8nUDujrHlpEBv
ByZwHt8q65dE3/T6vJDbXH8166fE+KY2j2hS9i+b3dt7Jpq4wPMEZjqwx3+MGPLBqZdYrstosL6V
8ZkgM3DZwM5FY20NqB8NmOiHsUyo6YCHH11D9v24gA+rYFCXv5bkL6ZhevpMBXtxL779YJRztE2D
rsmxh1H1fk2gGVfZU5Ic5B8mwi/DayIN6Fw9ujzQvUO2Heg605vYazKNOdcr2CykO5AvHNrhS6wk
Ak+1e8o2y8WdsmlgxQhBdhiBhgdgdRYS90P7q5tFzCii0XDnrNOGWCbraLTSosRt1dJGRwLaF51h
YiJJ+/1RrUqnILQEQzEX+cygeizzDMbYpAMKHrsdeiQ7NQukJf2n/f4fU3xCLM9MCW1mQPWrtAgU
5bbUGsGG3z1RK8cjRDwgWcNDsatKNoiVwIKtAjSyLC4VqzSvp5K/r8w/NvhnTZfoil32sKF0Ua4/
2YjUWDu6U/Witgc9xV8OutSkY184/zJ/G8ucvzAGZ7Am1JejyiGeTAyPDokgStrdDRsTnMdo05qx
nsFE3/wo07ce7/9aQcPQ9P3ygRUsFM9vl+uk0+rFRG6/vu8T05+VTDBZu4doM5L1CzYuQWPVaGvr
MmVN5qrWubC+OaXAI+xeUZCNAXEayB8+ifGlS59rY4fG2HSqcQOqfjU7B5Ibp75eDpJSCxZnLwkJ
h702o6PdFtVv7koEzxgBBAys/aMn3Tqu6VXEpfex/30OjV/zF+ozb3i9vFB7G2Jrkr8Z9QYPlUbF
FVIBGmjlXonOMjAguY1oMtV1b/EHa2uK80SGno+ZsUoL6ZHS+BZqLP60+NbLKoFuWJ7arwh8bwUu
FI2bKJ5kI3GBRNSVqIi4G5JaNrqOZRXcSKC/+rh3BmbIhBGtjpRbM9JUfwl1NP/WT13nNgfnzYqy
OwMxKb2lX9UDWKsOl+d8f5039rkLoEmKTAGau4yq7wXKtaZLr/Iw9tsQHWu/+jaYQQMp1jDfOzHb
UXO7C8/sRiLtAiWdHI1WaEDMOsnv40fB4PaO/tYMt6MW8FspRY3BSS0q704f9fmvAt1sCQUJf35j
p2cmf1XRLLdkY0TLt9Fa6atFIMf93baZY2635VUus2QA8wijrvba+Uq43LK11/pU/MwCIOGQ98SG
W5Ey6lkOQbIqzGzsuY/NTPDyYI2qGBDxwSc4KepupK6fcMgWtAw7d71dPJJGFQlx7GVvgML5z87m
xcKQ3sQ7OMHkDyEUkGskAU8oDAUSumN967lB5rEU5eAF621xV0ou17I2WDjWaqSE9nN2Gg6ZN3+f
/QT1/ziYX/6hivphjFwAikr1uKLdscHK13g+DfEXmd50gLJd3sjrBvnkrjZTyV0wJDZTYuRwEnrU
HZXDigg1Q3TQHC+bEU0f54sWsIDOeo9TKevZtcb041xNooBzPXKXhsL5myqOi2QZsETF0OOsDVcK
UYNKzT388G6Ss5mIVAX3Ev1YJAPEVypwMZ94sC30tWbQVoDJltyV2IilrkHzckAhOHEV0C4QkyA/
BslIAA40BqFP8qgNMhqvodJBQIZq/mh6AYHHZ6LjFXVvg+ACV/oOq6uUdyAHUcERpEfFwzAA5O8z
M0Jzi+PR47phu8xtbVeuvoobNP6L0/9jnDsnEJ4akol1HQjtSeIuuuNp4AKzu+VMyXJX1/Iry9uw
rqC3QV+a7nUxf9nNN0g93SayLuK+2d91fz6GO0NyA+KuKcdMyF0VjouF5uRREDz9l1v2jw3uAE2N
yfAqaTFgrQwmWfGZ8T4CRhKP400+kweqq0HbalHq3IC/HTc+utSgAzJA4QRvyEyZ3B78CFam4oZE
zrQQiZjuzAH61XTwhkIaEKSM3Bz0bQW2dlWDe65bNOcztxdRh++9lT+Y4KagasbCHEeYIGfnVvXQ
I+sR7K/XzpXuh4fmZ/4krNPv3PIfTHL+JO/yeT0BVVS1wRLOgeaXKK59qyMnANr+hHYdMiPXJkJD
7MSRIOBBtx/UmQzzkyxyVUxW0vUwW4MquWcIyZPv0vikV7V32V/ubSsbnXUaOALAVvOJkE1qwH6v
zXoVNX4c5a/yU+5PV1kwv9FgOLTh4p1N6HKj6ZCGgzC1v+4JzpN+MM4FN3kM2Gsar7ObRB2rXRkQ
43IAObsE2BAYSYrXTrnTy4eilQ5kKV2Tlf7l8e8EFfgC2wI1FVBTAOLiCzfvHtLVtp3YfRcVBfhB
kO/WpCRMJAmyXgiZSRVeNrd3SLbmuKujbkGakRQGNkxFX6rZ/CrVRnDZxF7Tko0wHPkJCMOCaJ87
iGZuxbGpqhhSPJxom7iaDjr56mGyunMKhcX/Ie26duTGge0XCVCiwqtyx8nJL4I9tpVz1tffw9l7
d3rYvc276xfDQANTIllVLFY4B2AxVjsvrsHt5b5kLKeSGfskoSKWBiq2vtYmoDA5mgB1KvTGnZf3
aEIbYz44a5naEZCl6+pdECLEzMDBT773Qv2nu8AcrKyCcW4Bg7O/SrOfS/ep/lotW22NHcwSWpFy
m9SdVWjckPECbM+X3WdOONNAq2KStUdrMliMmqdVbEBqQHxZMI9909tVo/tgpHf69Pn6uV8IsL4I
Zt4jkj7lQqVh81dtdMsE8xsCaBO7IWjmWx0RAYlnS+OlLy+EQl+EMgYMbqBJTBYBF19VTrNTJTJx
FLMK/dBQS0ddoqIHu8EKpKC+W/3rC74QneO9CXR0ncKIm7Dgr7Y7APLfGNHP6fdASQekSe2Ft/LD
atcWuJebh4jbl3y+xV8EakxXUzFFco0WqtFvjNrO6xLNaT8k3Vv0+7ADCGM3uHz2Zd4OM4tsFRX4
v4UKawZ0QBIdOzWyQWVjR8sQVE1hA9CLZzoXMgs4VELBpoEjhraWr/u6rsuoaqMByqd9vQHEjD9a
5KBs0e7oRg6PTeGiz0A2H6iEOEyiMcKQhg7HJkobv5ZUN55/KQLaDrC113WFWt3ZRXMihYkWtZ7U
aTNSn1h1UmRNpNG2PehvbENeRjteiO5dF3gpPkXT0ee6GC8M5rFSK40EfGx3g0tekZ+JaVdsahd2
j8ZgQO+AGtxKMm5bDm+pjBNe+rENI2Qm/bl/zdHbEWfbNYPHG35fXyHv4BgHaw4ZWWoFcsS2spMZ
miiqzsJtp+aJocs9uaBJq0VNY8CPz8sAGPfyrmzkrbDE79dXc3nX0BCD5xVN7jNmJk3g3DS1vEEr
UeOM0vcqvDGRLtZMyb0u6GIEoP8tiO1mWLK4jdYYgtIUgeOauavw67oEzlLYZoWliDXcvzgYkul3
VZUHYPvEPdwUb4MieX8mi7ErKUJVTgIsLZhqmldgAviakeBZvOzb6Q9PiK2uh1VJ0jLBxon1L7JE
1lhKjt5X9kTy4PqiLrrckyNiLCjUFtSMgSnmJ7hNgfq8DBuFsl2OD0tWWgovk3tZwz81gv5+ouHA
FCZFokBcr/5Kgbm2rI1dEx6gIE/vWDsCWn+/0O1L6zd9jizR/Nfg6jLaAk62jQlAOqMOo6LBTdUp
s7KPG8G8SSaFtw6edjMRR6umeOtL2K3OXNDGIfjiiPpVuFrD+PO6GvB2jHEJdWSGyxphxwwksov1
thg4enbx7fG5YSoTTuiFshSRCkNtJ0z7DM04I1Vfu/VgbPp48tSW+4A+L8YBcRXNKZqOXL0JuvOv
qlatdSzX9Tr40mQAOq70JKV1QbH4NM1thAd74ZQKnLkBLN1ciraYseOkN891HR+A/IBp0kFqjD1+
/YCxFRGdSvOAt4lbLK09LLcpsJ+uH9yFN+1XKYyOEH3IkDGXBn98zX8O29XTPSnQfgsWzVSb9qh6
uh/ZomVudDq+xnu8n/uPr+IZxVG6ZgYvrwjQpQyZOlUHGwzpnWwUXXX+hqvLWrh++EIu7otMNjRt
ogHNwBGWLJbHcXgZ1yOyuFmzq8HpCERFa6n3EnAW5ugxNJ6BdQZU+cYR59tSuL+++Re/BMxIKhgs
iCFpLD0WoNKUqWrkAU1XkgdI7+oepw2kVIu4FCCmcJaXVbVQKrGuC1bOPYOsIKwC7zdoWFCcZ5S7
WOpJbOZy8MtFAMZoLu/0IXVM6WkSIrtr7gtN99Gp/4qYBYcxAWtIskDAtG9bVAYT05qnmzklViwN
N+FUA9BSRkK3BIfUcm/U2WYYNT9PV8Byrl7fEafTtU3UHacUEEKT4BvItnYYfsIwhdMlxM6ljqPW
F2wH2NOg4sCcFQVoZtSqjQbJMPt29LP1KVUSO8ze5oK3ixwhbLle1nKjrNRm9Me0sNr6JTQ36KLj
HNVHm9jXcFw+XQqrI8C4XJWxHkc05cqY7+y8Yg1S4gqK3Rz118YdnXajBIIbBqimLz/F17XzZOX3
UGGGAz6Km247d/Vfv4dxGOFarrGUzaNfGprVTEhRCLy47+JrFVKABIcpufNp77oa80oY0pF2Aqex
Y2ybu9jDMHbhjgS9wJWzBDxHRDWC2WaUCsDhpMAOz8mOQymrlRmTCX4m7JXpKHS3aiojMxxZUbxp
8d9w/fftx3gif4pkm1bUop1LpcGbPBkNr2yNh1oUAjVPOVfnhQP7IoaJmUJVL1I9mka/A4Bf392n
4et1b3LBmXwRwIRLadcjn19CQ0e81nRBhS28jijy1nHOMesLY8dfsgqs38rDKK+bDqcklBCXTN/X
Su2tesp/5VriisBsWSXyHivdfpaTYw0SRIx/Z4klC52rFUmQJd0rMNP8JS1fpU53r2/EBYfwJclC
T+IkOq3BOrUCdoQ6hPYOnTQ79Bw8Nphw5fiEixt+ksxhTnRcukmLBsjRxdaqVwnOdHDHWN8s2eOf
rYg52iYV1VIBqq2Pa5ryWIeptaKs0k0JDyjtPMD7erJMtFMCZgdI/dQYtOFX1K2PRY/cI5LtntbK
AYmqx0TSjp0IrGRUsn5pca05ybp6UT7fqUtIETldTEQ6HZdI5EKS+OunMR4vS/QBpwqla43kxciI
0xJpk08PIODw1CpywjL06h6XpCz/vL79nIPWGcmjVq5KWMLXGkq0yeZNDshqSR7QSf/vY81TzdWZ
+zIFoqGuizBhQJ+5AD9G80/dPTZDc3t9QRd90afmsshZo25GwLceoLkRCdrCjYGLcF0CxwbZztdW
GHJRXnDzJ32CNgRZ9DNV23Vi8vxncuSvti6m3RoChmD0l/KXPuxk/SkM766L4Jy+wQRpXa9LfZjj
ULoWYXEL3AoBsOH1aMndv+Y8kb+ouMF4rgQsRo3aYDVzFAckwXxcIv+4vpqLl/pJCpotH0VqIy9l
g3uI3BgYN82dyjbAYoOyq5sGtW8ce56fvFAEpcsCZQY4IA2QZzBqHScardghQpu2zfPqkNJKb0BS
b49ubaL/JvP+S9f/F5EmoxdCBGqJuIDJVrUUIO+9Wdvl6b/sJFFBdwrCIQr1+FX3RqBiYyAay9If
4lvFqR8i2dP26nv009jFbvok8tpDL2RosaoTicw9kC5xUi0lrKqsrMlFJP9Ujl5We6Y7b2d3PM6Z
kzXu8LJy/MXFqOxT7sc75uRGJUCyLDuZmsBYQ7LS3WoUNR3A4S+FJHuCnB20CDhEo+Zd32P54n10
Ipm5j4BeXTdtucL15qhiN2PnyoII6CHzVqWUYqK5BnK73kv6PGzCvH9ZOmhyEs538oh6vjQoAQCI
kRpIgUyPvnggMgEoGt0hoL30MiJZYnQUZNypg9wcFeDBWysZD8ksiv8pZAIgLwEBM7w42w8bk4mg
mwhXePKs+YuLxgdfu+0mF4ma0VrQ8fjYY6TPQBcErGO2uVAtlzfyUz6zkeGqrEKtwexnT/LGRwFO
GZOT9Q9A1jtE3qKxCW2Xo2QNP/59txaUFkYCihf4HbADfzUTRIpaKNH4WiD31f1IepwapsFFjqpc
vHFOxDDWKOlRlBk1FlgrNQrIc30gxrwpOt7dedmBoo1elk3xo8Hp63pUzUzTOYaTnjBj5gqvwKay
FbQv/Qbw8SNFdtXurxvB5ZX9LZDNv2trWWJ8ClZfgEhAQ/FnBIt3OnGuOZ4URkHizAyjNoXHDNHu
XCnqTp5Ud6xUjivhiWFiqWZqykwwcUxgenBK8a4oF9vkRQXn6TSCHhRAzssiMDKovX09o0mqe9Ko
eJxg9NI4REfZzgL4DwxP9brVu1kIdAUd94/kpltgUCZO5PBGtuhCvrxkv34CW5JsEnBTF42IezYv
b/MULX2FhM4GgK9uomIoHLOTjw0pOR1uZ8EKpH7UQPF6lkzCSlWyekwioYcVhKtjLni3A3lPmJqX
TAZXzb/US0YWc8f2FVAEQTE5+rnyexYGq88OjbbyHOeZ42KkMOFXSSYjNGtIAXdO0Mr2KloEzBq1
1f+OAy2oj7SBN4RN2Caxs5frSzwLlL8KZys4eT+mkiDg+sHwkd+A/kTJOIHyeXDEiGBivlkHYJue
SaMfzYmdtD+KcG9mr2S+NcKXFlUPBS3i+o0udPbcCZZm+KPKWeT50CnzCYzrnMjQJR1VVQ0DXTEQ
keZgDBJ78RRXfuGVELgLZjzAMICqJift4DcL4GvQztLd0VZxy/w2ujJyBI72w3QSzhovWCNCNFMF
tYGuU/Cwrw4Be1x0IJLBQRZo8lS0lzVXn4civY3SNSBL+H3SeWnlC6b4RSQT9ZqI3Rczg8h+0kD0
18mmA2p51euN7Lk1gdVzXVXPHCvGGNASBwZ09ISd8/3lEhBslQQuzzCjbdOZ2MvBUqKE80S9uJGf
Yj5ux5NQUJgGs5AmiOnDQ497XNMwpiLcdHNqVZkB4iUO4+wFC9SQ0gZ5uCzRpl3G/PM5LHJJgbxE
eJHKHuAkJmfjzi90OgByIoJ6oJMl9Zkqz73UoMQUoWESfSrESrYDAXbf5ICia/xPqD+MTMYI6qxd
m0YFy0W66TcL+mPwIFKOYwskJfTHApkXz8yf1xXk/PVAZaJJBsVGJHMJ+/IDE5NJhKTCmyi2AfNa
bkQXOCsAXFubh9oFTiEtMKURxHN8+CVLOBVMfz/Z4Akox0b9oZppaNXhUzFh1lzutmBrdzhrPCsX
fl0jG2ZLs1RV84iXipz1b6XYDtYiCC8Yz3bDKnpPteVhSRIw+WLAE0zM2xz4yJzFXjKQk8WajD/X
uqwTW5os6o2btSJWmT2ueAkuU2NLHVhGp5hzg5w9zj6WDNcBJlNJATDY1901oy4fjAHhISlCXxM7
lOLz7hC1URAL4gYwsQdjnd0+Aa0VZ7MvuRwCKvv/k8wYDgi12i4RYThz5A4uAC4KmyqU4cyas9ol
IPzczKkrmze+denCgiZ/CmasZ26qLEXSHuVKe/UMw5ZB5yDd/y/YJZ9s5OI6NRkeSCQEqGvMC2YF
iamSpwuiSfI7TN5z81VSHq7vJd0qJlrENPanCGZFxtgarURwiDEss0dqphWtqkFJD9Ep4QKUXFSZ
E2nM1ZROtZanBaLEQh+DAphxIrpZzVG2Ow3NKouMGQ3BmuK362u8uI2GIqGcboJv+qxhSVjKzpAh
ta/h4CRg9+igM+KmsGnYebaVn2LY59K4xqSPFqRlltgGFaJPOVtWBP2qV308cgcuptXFO+pEIqMf
/VJUidFDYudiTkP30Fv0hOGOBfNlLQhbxSC0Efn/0WaqdBdOfKqeqUWOBxCq5yoAZOTEfM3nVrIz
41/zOlD38rk4tgFjqZFIwSjG6JtGavXRa2Hu9O5YxUfD+DP9UBnPuUiiICQGGXwDZf+ix1uNHGJD
5lwRMue0WCyNKK7NclmR/I6avHDzMVnR5t0qjpD0GkCjlj0p5BZN4ECtQb0NWT0gv1uJGB10bYfx
HTGYYoLm3XqoQQupLpY5gzKvB0PkRmoKAV1rDYZIkzbbo714xRht1nZOXI29d10B2GVg9AHDz7jK
TaAxIxPBXKqpPKVtXWnEC+PfcSpZcptzJLD2ykpg3HtPZrxPs0HziiF+FcImWLLpvmsnzoVJP/TU
XlkxjOtT2mw1Wsx0eNNcWBgctfL5LYxUK+LpF2/HGK+Xq60qF0kG3N5CQeKPuGtYcgBUzmJJZjFs
ZUUoBNDURZLm1U660d+B4BOEDjn0v1e3B2AXr1zOXhusOMbzZBMx5xEdeF7X33cp5ui63DLF3AaZ
qLOIvEmBs7QKK45xOuj5i6bKTCWPNsrAdm4oh1oHuODYyfGPlyFmBraUjcF4dNh2L7xWj7OLn/0A
JtYZ13rISxB0e71DUQs7G+pChZKtFkQ3Kq8aSjXiimqy9ZhaIc2SGqvmAbloQQhlod1jNH1gaAC+
yBHczklBeVZZlWxJWTA+56slB7wHM0dt2bA9HdKuKVSccbGCUYOS2+a88dAztdWok0cXkmgYKjHx
/6+3CdoF10mnFRoBwFwIp0BAAZ5T9Hxr70iRoYeex5PJ7iwrkPFe4xyvWQnoKUyLkQxNHRK4BNbQ
75bwVhmjW4zMOSB4DOKicK+7zcuvoM+l6nS7Ty7OPicEz3IkO4xvAziyHGkvw+WA6Pvwwfz9XYyt
EBlBjzgcwaytMkvWmT1Op3EsuxqCKTNftCuOukcCjMfaJoaluz2xZz++M9+40QntyTxVYlYus9VE
z9fUpDmsioT3IJ8aW68WH4pUcMf0dwzc1G7cpryO7gvnS8FFMc4lSSj6sYzytdLO/SLgfNf5ZUDJ
Ydg2ehxE4nMt+vn4QyQR57I6cw1Y5heJzG1Vx5jqiQQT7c/b0cHLFu4o/Kk6sFZ/eVE2nMNkjZJK
U0xd1WS0C56DiEvVMIRowUAlTldeQX58T+RqsbMKAGONcr/02R5pKG+dZr8386BtM0DTd+sDWkZA
sKwq4b+PBk8/hzCOWTfQj6v3yKnpc+q2SDd14ezM4Pu6vmz2VOF+aaIELM1gAgVGCf39xHZmuWvC
TFVnL0fWgk7E06g633LhMS6EBBjHNYHmpxkaqJ0YOWkV1kQdcFMLgXFnvqpu7qw/2hdxo1npUXmu
nNjNn4TH64s7c4Ifl4sElDhiIuKV2cAwNAEFKQPYxUs3FFRbT0B/Stz4O6aY/Kqz81+8VMGF7dQB
vIdpWR2VcQDgf93OhKBMXcRozgSAnJ03wM9C9dYAt7ucTnYTD45YyYGRD/5/WSgBgBI4XOhxMlED
6reJaU4Gmowf2r1A4f7R3OcMTqQCD4O2F/MWeta787G1JxIZ/ewxCTOn2AIvzNvVNpf8vetJaiVg
f/dkqXRzBew1a3I/q+GeZA2vk/Es5v9Lvm5gYgtAfRrbxD01NRp8Sxxt54Z+AdDhEMkhC3jD4Pla
dyJw+4L8h0Dno+2V3neaP3V29TILViRybIj1HB+fYhCMSADjB0UqZvP7KIlSFLyJV2XYahTCQH3G
u+N4Mpjtlqaw1tJs0TzSOCgYbMiuxBTIvfgwOPG95Bov7dO/zsn8tS7DAJSkpClnNqvG5dKRtkcC
1Y9/1t4c9JZmxffyB5IN71K7uEBUYDH6ZIoyHkBfLQeEoWMzmhAW91tSPE6YHb1uI/QyPr00P1Zz
IoB5lKhdVyl5PKyelN9IMZALtGMe856ibETwl5DPJxxj/2NHp7tXvHxIfSerFtgtkzlY8yAhnKrg
5dV8CqLbeeK3R53U6yxBH/QFzHq/QkCy8JBEeSLo7yciFinvdQMN515XR94sqEGe1UdA8DjXz+Xy
wf+9Epat3hTGuUOzh+YNUtCqB3X++Wd/n1GsJcLBL6GseXlX7pIRcFhiOvwnF/D5dGfpzFdDbVJV
w7NCGkAPC1LfueFUaS473BMRzA0qAvp3SQe8QyUdowAWwF1H7absb6PIactttx7U8O36zp0FYFSb
ZaBiA5lBQsO4yjg2TBCgzyrCqpZtdgTZ4CEMFm9xZKu2p4D7EqS2wRroqTTGxcmjkaHTjL583ewo
ORRiXb+PNqhZ2o0n3BYvnNXx5DG22il9OU1GIXnkL3B1u+m/FWDWFj1iG63fqAEvCrqk6gCBAzqv
bKBawxJr95kiyKExwYmvxfMwiXii6Nl/UPcTGR9qdGK1o5DN3SBARqV1jtneTg2XbvCSYzgVwaqF
kKndqsL3KDfFUcZNu1sw1WSb34t9eT/eZ058Fz9FsX39vHhSGfUY0lpELCETT127W70oHXHKHscZ
OBLX5XAO6SOmPNnAWGuWWKUb2FadQ8TsvW6b1+sizrBr/zKsvxXho6B+IkOdI7D40CwErRWWDpC7
gUSleuMB0/ycbfsHI/6UxbhxjH/DBep0PUiwLC6YkUBpU++KDRrEbngafin+PVUN5mWqZURc5xWq
ofpRoASmq/iS2/rc0IR3SIxTH8U+N1bykcap98V3ShUWubotfDNeiV14Ah/fj4YH597pcxuZ8KHO
a3PSZEgsczsDRymaXnfri/GmgmkTbWK3+l23kS0xGHZcx3h5sej+AQwP/ZdZLHxwLkkDUmSTPTrV
Pdmh0xbMCKUFYo0N0BU93ileNDXqoxQEYtT9f73547GXk7HHWtvku2Y+D8q+Wjhu6qKinIhgFGVu
x7aqajh7qRCtLHtfWleqvxvTnVZULgJEpO0zXj6BtyxmH5cqmduOpt2EYPay+yLQ0edHWZI7RzFs
VDa90ubNmp4lpz5M/WShjN40ZRs3qQKhMyi7HxSPziF2wOnYjXa1l0FITADz7PKyyGfzPKxYJlqQ
2kLuFrrWfF8di8AY0Ba+IJX7Ir5Fm8mJg/Euc+YnZfHTg8xJsl546yNv87f6sONX4xpqmpzq8C+5
bPUmCLTkn03iVjJvRv7i+/5UEnMTGUs2JkMOdzN6gKs+DE/RXf7SAFo/stdfwq2pcO4G3mmyWZnV
DImurNhWmi43nk0PCuTVAfEFH61qD/8vB85RWzanIDRSlXcyFkllxuBauFd2wlG41/C+V+z5myi7
pf1vW3wZ/SHUJ53cUODxW+eiMomnGCEQmfP9kta2CuigdOaRBvLWx3obvO57mT5l0nV8NDWMYxTz
+lyhGsY5PWrfZy78RC8ZnyPN4jphtAimmCHR32VAgZVlj+BZCBDT6ibPF47H4QlkHE4ql60ZjljZ
JBpoE9mZ41FXE9sAXGKk9QEnqLh4TZwsj/E0YZaWUg+2ZIRlw+/m2IEaHK6tsgB+BD3pwaDN8zK8
k2OczJyqVSzOVDOlQzocmy7IugfOqmhYd+XQ2JnyuocqgmqXXn6UyT1zqyfDya1q03jmG29BdIuu
CWP8SVHok7gQetOGt/UEIEV07huPgvbQo90WTNCctdE/d00cXfuJkQlqhVC6byQvH4saEJlKYWf1
GpTC4AliPmwyQw83pirsSJZtmirPHV3DMMT1r+CojcY8g0wxExQlxQYb0rfSLC21iJ3rEnhuWmOc
iS4pwlpVH2eoWzQRq/wAAJFl3LRWasXb5uW6PN4pMg5lQC/RHKV4KScD8K8N1W9AVpmYKehrgHDR
yZ7ZiHfXRfI2kXUtQrfGca5qnpyCEL1FyE2b0TjuhGNuGuNO9DVa0HKKbWyrx76SQLrT2P1i8rSS
txbGj9SSMGRFCq3U7iZATTZ+XCE+wpT4CJIq0QIkYVe7/dv1DeTqCONLlHQUU5Fe5aof+pOv7Iw3
bTOD8k+xq4fyKX66Lo+zlyyOcxJ2STmLND5agaO81pbRjJYBlrrrYj4S71dMnAVvLqoQWNj08lb9
yZ33yp7sqkP1bQ2iO9qWTV304AC4YYdp62HCw4VHkHf5/fd5LbBYzkVSo6q1fHxBvSncOYj2lN2T
JnFMblmAoztskbA1F9kcCmzrCMo6LX4XeFkbngD6+4nLzKdUFYcGq4nE3J/k1Gp6XqKBFzuzZd0I
KQBVo7l249A9i4diCybWjQYelJ24iQ6jPdvVRnIBN9jtgNJwXWF4esk4kh64CGqyUL1cJiuv3Ra1
uFLiaCXP2NgXZScI1VLUHy9K4KfnluqumA4A8k+IjuEaeP28ZdHPvmYGjE9BW1uTTVQvpvoYD5hL
LX5KFRBzE142mSeIcSPd0uVTnUPQnBtWXyAwTkRLm4HAz2tyOpt6+CtEBmQWSuJgw/rY5BNVNAFQ
JHQSRBkH8io5ZE9pkfWnYpPdpiC7jL/xohOuREb5ZwBwA+MOihlv5G3+E7BtO3KvH7INiLU9MG3d
VJyb9LI2fi6R/n6yxEhHpGy2VBvTN1N/S5s9QWvFdY2/nAyTPoUwKo8ks9xXy0cuh6ZV0OK5Nfa6
r7jLrgk4si6HBp+ymCu0EsUqjUTsYPtKBsAuWOZ7bJdeDEyNF+XbAD6/3KLeWBbR5W1NFu9ZRf/+
uR18ymfsoByUaCgXlAq7+ucUPjfCPtaexEi0JwCycNZKA7drshhTMEE9Y5ozDq9zJ1dCkjG+Ud8y
WDkSVYEBWEHOs/9iL5n8eZAfv59oiymvRtQMEChuiTcczAJQVxV4NWEciSu4ZQBYOSd6nZ/15/6X
kmLE689WzFbB5bYdSEbwwBOC7nlxl8P6gwBz9pjtjdf1KUb6g/ekvOxu/j7PD8aKkyUj9yCYjQZ9
qqpjn91k/WgVwqMeP19f2eVb71MMPeoTMWY3JABsxsLyCdxqsr6LzOL+uoh/SG18ymCcS9aSKp3p
rZduJpegkWl+iQ6SX8C5UDK/ZTcEvCH0M0YBxoWy8/aJlAO8X4DGxOi421W/Nd+0yL46GA7wGB7I
FkUu3Qf/a8CLijiOTWZ8TlgM3VihZwT4WwYAvWH3CtwBXj+cTeXYoMz4G1Np0MOjwLc1sEHKJg8r
dBK/dsm28UBHxRnF5ekJ414qYq7g+1FELxW9KDMPRVn8oQTGqcyRGQNHDicG/C8hNq1MiFzOnnFs
iu32X6Zq6mUFikhuovsssqq77sl4q3f582pLuTU9jk9GYYH0gnPZcTaPhSxFcjifFZr1jqYnURFd
EvOWxvH+LJkqEFfnBqOhxNOa2a7FmxjExku0N1sCMKWYp3tslyBjXOykaxLL/YwnI316zGgBRRP+
JtlQ38+jO+EYk8J4jk6JFikNISjsdEuLFksodpPOa1XmxQkKE4xgl5p6XrB7ix56czfKlqYLwzbM
NPQGSroD7DRbBuQs2vLUaTOF6XMVihwCDO5HMI5DkDpMvlGDRv/wB+cp2Ol94sODbXk+6gzEkD1A
1nl0K/D8gFXppfvou7ZNgukpfkgOytE8jG7eYa4WcyhH8pNjf7zjZJyImje9KH48GMFWvRduKI9W
+mCtBajcDQvJ0vFeDngI3P/wJPn7+lFYx5KKmGDqeqqtvewAb6p0Kl9/krbZrTpaZWTxh8B4G8xi
n2L6WycjXWm8r/eiPe+XgyTZyZP605Cs8plSdrW/otHjzaBzdpjtq2iMude7GLdP3wMFEhONsjA6
xfyLc5Ccy4cdKBqSVhGA5EX1R93qXrI13dql9zlKFYBH4LZDcxw3O1e0hiC8lAnuhnwf3yaiW6Am
Gz6uR+2h/L44lVc81N/M1JLe/nCdjP/RAZMndTKiIxroQls9bQICC51bCK3qBhP+fyqQ8URliXa/
cMTGaof8cTnS4FZ8GF3BbzwxELgbS1X/SiCvMj4nlHJAMYF58SM1BjzZYPCa/4cb54lh3M2UdJj+
XNGii0Yga5bXt7VRAdD4s80LSxwBRqSRg1xkvKBd5qyOcTey1iRIulMt3cS3BcY+dVvxK9TSqY7y
fCrnjmfbnbtZz6UihzAxWm2hBPlGxSOz+YeE29+ejC1/YqY3LuIJMkZP8WK7uAMQLJ1oGfboih24
QL+8Zxdhiha9UkqiTPMQ0xa08L7qTodadotf9W5QrNVfQROXu4kX3qs/MI3QO8hNXzdAzqayRdFS
KNYhocF0bCyWRLZG/P26AF7igy2BanKt10aMjP7oGWBuU4I5MDadl23KYwWosfhJc69L5Hhotvyp
Rq1SCTF9mETfK9B59WZnr4vK6enjbRzjR3SMtFZySlBklYqXXF0todV4L1SOVRPGeUjaqBu9COdo
1ndI4RRraM+p4kTGN6XurART84VUetd3j3eZs83ZeV8rRZjBBKJn80Z8Xjf5Q/tDQPyuvrb3+Qwi
KY4KcjWE8SIJsvljlVAvstfuVnBY507kJgfgR+aW6KTAbuNm4y5X7z7tnO78yaMcNGNtZtJUdL6n
NS3wc6PbvNjHgRjwqhW8DWWroKtJhLFNsbxpq27XfeeHTvmiHwan27T+9GLywlyO/rMIX2i5L4uB
+pQcE3KIdetN7cVO5lcT7tUVCYH5kHi8HeXEDxq9KU42NIHCFOaE12ufCE5bR25aRk7VZJaZ6hx9
4VgeW/Sc40brB9oUV/YE4P3qLjFHznOSp5Js1TOWkA2bSqqSG21b3sZ4+2eYogwkAPsNm9ytf3ED
E7pDVyIFduivWGK5CNePSAiTNi/dLwFl1mpjBPKO3+vH20PGs5SCZlQlNTmKV12ZT3LxeN2NcJ7L
bL2zWOO0NxasZlxe+mEAAEjmEe1BMwCahBGs68K4x8V4EF1qlL7v6GNgI/7ujhSlX92Yh9VuNpGt
BuaGl67keGZ2JCqZJlMuCATS5iUlyHyU/0Bxx2vm471y2FJn24VaK9KSyEf/kF3fYHKkmwLjNrNp
QpbYQMLPYWSjyyvE89wWW/0Mh9wEpAFE0yWi3vmQPIW4tUHR67QH5VbnuC16RFfUny11psakG0uH
DEGsvw+o9ctD4cWljkLdXWcUfg3o9utKwzlCttzZCzEhJW1Dpe2upZf5rUsdMq/dlRfisROuVW6a
FaAHqCspH/Nbmk+v0Mjrg1bzZt3RZt44KDzwFuaiWx/0DbeLkbdQJlLpM6y0HoEKLT3gRiDvUWFp
v5Jtv6vd1RYdOQitVnBXF/zAiNp5HbCci4EFRlDSXl1EA5ZCmgOFUM50IRhW9Bb2uf9nB8q8gdB7
K6Up7UWTfWNbeuNO8bsNYLl5zoa3IsbZlG37vwFSa1rlOxBYq2Nsz7UDjJjCridQVISJlSLFE0wB
D+ud41ZZSGq17vUeE5+ogSmRBUqKZOi9SQ8UIKRWwOG7vqE8F8DCJ8ixkXYKrfxSYAHav9XK4PQc
PBpElNvWcHl7y3ECLE510evLpM9QVWJWdt+CGl0lQTmBmyehCGoAb8mazfVFcqIlg17LJ4FLM8+j
jqZXVBMU35yBw1qNdmdk7p9JYYpApA1FBfhPaGsKX+P55xBukUt2rsvgHhe99E+W0mlpnRq0/4AO
xejemqEaq+OekNAfDZgf1eIdFyeKYLEQ5HGZC4neguu4ndVXM+PmjTn6zg6Y9W2TrV3e/3X/Ad9u
flCfl9yqvcLPbOCzqe/lsZDQr4VOel7fg8RxnAbjUAxhWnOTVtW0b8NvyUsCEoAO5rhIVoQqkLRF
JmL3V+d57C/31w/zslpS8l4Js0YyawnTIpX13OEspxUd34qO3O1OVXiB0+UD/JTCKP+cVjqCaERp
6SRZgvw9GrlYFjwRjObPg1YhZYqFrO/CzbhZDuEGeELd64rh5t5Wd8MLL0P7D5XJz1UxdiCZQhkm
gJ70esVWt+mt6qpAPXMKW3WUreop4OZDCxW97Hgq8w8tY5+imbt2HJcpLSkCzOyFfltb02EO4KlB
hHyIvRZzA6afoV8tQMcyWvebH5i6/m8X7ucnMKG9EBuNok8039JIVlrG1tp+V8KnAeCl11X0H6Lu
T0mMfcTVAOICmqNu3Ow7nU6aMkePQN5Ood8iHLJhJTc8L3f59v0Uyty+EhEKtaVAS6n6cxSBU7qk
Viks/0Pade1IjivLLxIgb15lS2Xbm3kRusfIe6+vv8Hqvds1bE1xdw8W87AYYLJIkZHJNBG2xOLM
+EMu8NMSgYcLOJ1E7q/e9sbunclWkZYAm94DKWrn96ww8Q+R/t/WDFIRvLCGNukBChq4iqQ4VQyW
+it7zUBqoziTpb4sT8Nx+Za6rJwqA2YMKv8IPtRYaSGc4pb1sdYbVP+24fiDcU7WQfxzaRTKhFGc
VDrp3SftoZMvPiIt0KIv79w/CfKe+2yb3udocmfmVxngQ/NPaiWG4LMBnFlLv53jahsWHSMNyLoE
NMFkLU9S0BEf2LnNXn4DhaiNh/u2fhHAXVCfwvv8/fp2sj4ZBTHQ2020MQS6ZcgUZ3PmloIAlYiM
tbD1CtTnV6NwROdEvcD0NaKJe3FLmPsCW3O4g+YFJlLSzO7TP/SwfNqj0KRP5ybVSQdSA5KEdEMo
nQzoe1sZ2kjQv2lVj8GRhZWsO25QaMJXaR0JH0czusFLHlzLnakdSn85cMykAdMahShRC/3UklT1
1dsGusiwte0c0e3Ousj/ieVDFP5/Q/EE+B1RZMlYxDHCjHS4NLsufyj12s1E6VGtkFIVo90Qigdd
0+22ixmNJgw3CJ2c3033Y9EVGpSL3OxFhnpxjSm2zFZKG4yoyKRxVuuiGxGNSdrT8pTb8YlF0sXY
aYmnIAfsLlOdfPR3EgXqZWNgUDA5hhB/Y3v96zcS3DG/r1aCJk0wBi1uipGaaQAFl/ywJIxrvx6M
fn5NKqjJmyDpO5KxTvxgSzJOktejkMj0Q9evPYTYfl9MrHRa2BA7sVTYI+hoKnQRSMc0PNS9bOqo
AYNpcu62qrSZuW9yw5pQZ20mBTuLkBm5pDSIoALogITgV9Nac1y+XwdRBtpIPIU2YlqHIiDnwyeN
d/l22BgHpHgFT3aFQ66b6FDfMhslrgcvEk/BzaDIQzaTZAiy8vvxrT0quBeBLT5AjW20ja0KpRrj
ldV3/4fGl8+z8wV3JqnSCXcBv50d5LK3OlwviWP43X96EoqQCxQEKHiC3Pr34wMVbEzNqUBxedjz
3GRyUWxf/3SrB+TTAl2iNapwzjv0q7qZ0sZWorSvWVS+LV2qmtcNrYPIhSUKxRpIEUP5ibwjbNKE
i6yyqx0FD4DtzTuBgZmsZVGINVddL/ZyiWdmtg2bb1mZWaEWMPZu/dhfLImCKhHccx9J3c6WXuQM
Kpm5E9ygPahCw+8+O0KQBlSfLssXrYLXhVkKvOImbjmtkBU3Hgy/T5/jFEA53mViY6fidylSzWJi
5g5Wk0kXRikk46RUlbJzbR0RNdgpIbEzPPe1CR42Mi9BqN351Eq20CRx5JRxeFifk4KxphV7qeax
4qJ6UKH9XdTfk+jX9QNKdu1LyvxigRSGhYHc6MpEzic/W/FsmO3EakRcDd0vTFCApbVNJk8GrnPY
HMVkn3OGWcWKKS+gv6y315fDOiQUdMic3nCjrGHEL5UdIw93g6qe9IzzJeU2QLc9qmMHIVEZdYf1
AP5ziXR51sjapofkAGk8V7et5abOsAP7EzqCRDLc719fJOsG0tXZkhcgRRPBBZAOk/FufuyR6dxp
GEvittLjcOB3xWF6ZRhddeoXa6TARes0sL2RbFJwiFCBgCK5X23U++gIZlwvf29chj3G6adLtDPE
aArM2JC0HcS1nqTBStDz66RWjOGQwNSeAs7CjAbL+aw/oi/WSeEMV/eZlJARkQH6N+ecdX5LyL97
e3Jal0z6g03O5RjLZdxDunILoVqkfUjv3MJDcrPtzb5n3UPWhlJwggemgao+TIxd6RVtavGxfKc2
AeN0ssxQiDL0/aIYQaC4tdH7SZO4RTQicVwyzLA2jEKVuVC7ca6xmp7LbL7CPAt0yFhbxoAuukSb
6UlRSGcWDeGG648aKIn1/RgcQMfAwPpVPkOw3/1/0ENXaZUCKjoyyQGMFmGwLU5JAT1Wk69M4Ta8
6Y6pS97LJLEDN+TUaPzNoO0YWMHb9XvHWDJdsk1LTJoUJDUwLIaZ69FGEDeFeNtmr1EUMtD6D3dN
hfgMBlS/inpFsSwoakCOJBrXxDdl3x7iA2FCIk87HpS98nPhsQKJ9dwuYUf+yyp1dFRp+isrQfpF
h73sVDrkKwn1V+mXLneL9mPIe0e1yWLUIzfsi7OVVCjf4D9BoOeTICmQKQMZBq75QwrsykPd5Ivb
OGUK4LAsUWBtcDr4N0kZp7ONk+QqewOFRRCIV2jfiWKU3hoQiptphRks1gFafylcrJKKD2tDWhQJ
FTi37zIznBM/10eT077xwa0YZaYQDf6kjxtF2JZh8Z8yThfGKfTO5HBW6hLHt9gHHuJttCDHXoqx
hwYN5OOOlaxf9/wX9ggaXqZcF3HhQEWFp+Z3dStb42O4BdW0L76gKA4ZVM5ndlmTlMu1Q0TBeFRn
o6CcJ9eVOylVMNx6zKQI9R1E38Z7BerRObkHNTUDoFbx9mKhFKxzioAnvSTwLhfuy/gYJCPDwKrf
uDBA3Urc1agURsJEb8jDpi7jxNRS40c1hMHmOsQZjB0kf3/xzcooJW1SIOkUF94eox9Ba8fBm4K2
oiZEZsKcdc26bnH9Gfi5OHqmqem0GoKB6PScXFIFiB29w/MZ/ZAgIhYDi1XgWI8QL+xRz86wr7qY
J6wp0inwIPVQmvNPTKpADQMKl3b6o3aTyg3Yhlc/osxLMlqOJQOc0r9vLcbdylLNsLWThiuowPHH
g62rDAWxVS5MqCIqIq8bUJ+hdWfAsNzFsoxbXoOqX04zSykaM4ygl6RaStebRjuaYamb9dIxTun6
hf80TX/JxchCXie1o9bhLTLR14O/wSHCYpKFkK2ytFdWgWX9a17YpL6mHCtDbpCcb/ikGaa+zdwH
3ZftaQv34eYPQHN2y9FqHHBhk/IgXRC1Q0eSW6QR4MzZsglepc4cPcKZpjlhaPaQFCg2Cyo+XueJ
mplYhTM95S5ot3LwyNxdv0OrR0tFxlnUoXPO0xEyYECMhAmMVF2GTa6f+W40G0VhfV+yri/wqmq6
qOuCDHOU91oEVe4WMhM0vEDK1ydDM2DjueXtBrUllvug16TLmi5oggq9LZmHmjb5+wskEtqMdBDX
Etpse7ONfoTBuzj9uL5vX04PbYRyGHOSNxgDOjfPC+6YmdkNZnvf1b3iofnvp7hHtMPEH9pb0DZp
b6Hmo5C0IN2F8N6b/Ku+A9WJqznaLTTpuG1jFQeWSTri+bCogMNewXf7oiqozQ045+RGcmsENmHy
sqivU/3ELaxPxrJDBRjtJHD13BuLawiTm2eQzfb6sPZyDJozvhv94KZXRB2OslK0JMgBcrMVHrMb
osPWgNwOvThPqGR5CuNB9SVuo+1R56QDRfMU8iXvyomA96cSHcOs23L9KJqaHuzLKt6OdX1StfE+
Kw0/mpLFub7kLzUf+idQxyZW+UVqDGSGgjL/Nk/1QcesnF1I6S6D+K3UPFfy4Fd58JT1iNttdXnM
3xHon9oKXIpte0KPyM9F0J7xAG1MqXlp1Dm0r//GLx099G+k4pR+4I12XnBne6uzoTdSPSjfxafC
JdLb3FP9krxVR30TbY3X4paVnFi/Vp+HnHKv8Sj+la1bjNhWs0cduhDXl7eOSH9bOHeiXiBSoYnj
PCmj6DZ9E9yEc8A5Ja7cfdtrwst1U+THXiIttZH0ayjP5K7SDBTWeXmR/KrnvWlqPQWy2KZQq5E1
zEZpRuXst7zgXjf9xYvTtokXuFhmwKV9MAmyCI+Kw/aLFIplP3mSbQjW7hOHszlWipAci2urpfyK
BA2csIwV8jAhI0zyNnrtbgQzB5tdDMrp3kfEPn3LXQxqMYJPxqE5Zx4u1mpwSgm3SVpsxEObvyXy
v43c6c2kgEpC5koIShm5q/kYNVtdP1X/mluEtkGBEz8qSj1GWERjzw5nKpt0MiferA/9T+MZyka2
gDbk4Vbdic+iYGWyyRL/Zl0MCpqqSuPqATLDrtjdKYo/pffJ/MA4lXTMRS+SghZhbqa8JsUi5X5x
QSgCamjSCSIdSDNUAe51Im6OTBfLp7HWRsHKGEzlnAohphW70dcG7a7PQy+JKgZ0MszQobMKgcNo
4PANF7SPZ/2OQwaAf2LsITkIV+4ZzeKQjhjpRtcCWJm+LS73MnoZRIOkyRld3pYeeei1FfvGFZne
mn6WU9/uC7dDzrfRTBIPhNI7s5GQByss+V7/urpOW6KQxOC4oY24SkJuh7cEV9iTwrNsYtCNlBti
22D2X5L3xbU9JQhzgSBtsfylA9DZg93coA3yEHqah3HWW51BIsSKQmiWBzXU9UKYEH83Y6kc2mpo
wYHG9y6GkzHGjvFdU02N3jbiHjFkaLSmkuMpmyJnwPIRa4iN6FxBfC6K0GSkYC2Uyy6Sx0DDSy/w
uhvtObKVO4R53yeMBHUe5soLNEU31rxjxbJfGOjIJ740TaHd0DSxUkI5E48Q3cN46E7LzdbNb41j
DNZowRLNOjKJhBu/Yc7srF2gS9sU0E3yEvZanuvnukuAfB2KLoNm8hA0I5Ue3QF3ttkcWPj6JUVC
r5kCv6EV8rLpEx254BkpcIwKbHV/dIlgd7ZlldBWI83LVVKQx0EwSeljrJLU5Qe84w/tbeQa1ihh
XFrA8SZjjmSwpeYxACl7bKrEMxLRt+riJ9DsE3zUiejX5D7OF+ZHH0N0NWX31WZ8iqxln9nTTrbD
2xajEuC0R0a6hDBF9wSEQXyi/UBNczSZj4C1YOHyR1GpBjFfJK6V8BXitwlUbOTjS8fOwVQrIZq3
WAHtl3kD6qvTHBU6V4Ux+EY/vgMYTn4SRkzVBM/IG55xNnOQaQ3KLtdHgWegVG1bxdnHKYM6sik9
d5jI5PcgbmCEfGvx7aUpCjW5VNTRwYat/NBCIPN9spu7zKPM+mQUTo1LFA+Y4dZd3uudYFv40Y94
Nx4EdCKS6KG2SfaivVeBW5PzkZRm54uYH5KCLL7ODHUiB4f4iBrTTOTFL0PeTcd7ld+od9f9PGtz
aZTi854rItxfsrmt97G5oLVzrpthLotCJSHWm1pLRc0NYmUbGxzU7hPltdbAGMsrk24u3OAOQZ9A
jIfbhq3y0rV1bYcJpi2ELvp+/decIeEaZFCoNahimaghTq/sSW5h14duF27Fm++h03QgGDfn0+gK
1rg3jqk1fu+c2SYd0f2ufBa98Ve5IxFD42bfUGK2oX0q45mq3NQOS0uRcSLp9qol7ac4EvEzB+jl
yj962Wfsw0o8cnGzaMaLSczkVCGXmM/u1fk2RWPAdQNfEswULH2htKjLuuVbsoIWDiHVrDjE6/Rh
lDAOUd8ESmMF5c+6emGYJc/OK9+X5rkA4YoscAQy2vomLnNTGjYLfwxAia/1mNUL/HzeZNl9H5fQ
rWWlPs9v+2vWKcAq1EoM4xLWuc2CSaXqAfwQTuq1GIMkMLJsDUvYJht+hyeI5LNu9Nrj5/KjUjDW
pc2gTDI8gTTU5ogkflHdJDLK3/qrOjDnTlg7TcGVwpdtF+X4wKSiHu7ax8juwG+FoZ595bFer1/q
3PRxotBq7KIZUdUZrfJdggle0ss8baqdempfcj/ZpHb1KDG6Ab/UuWmrFHZlEB7hkwqOoXUqP4Jk
GEbac09GUAWM8DmvtCurgEtnkacwsFmhUKpQMIctdX85PqI7LKEhlu1yWDEc3XWlgz4l6ATYqZ1y
o6HQhZG+2owfwcNbm92udw1v9lOb82uQQCmvAML/ESboRiwjRad2leAXJL6+BTSA2rFxECp5rGZ0
xpbS1BizUgVD2OJypE1q1uKpHyOzm59UbTI75VlGKURhNuCzbFKhUp7qtSoXiE+hJ/H0TfJ3u8Gt
fNUCVbRH1jqPqH6FTvSe+9lm3ukayAQ6hBhWgsI369VLbv8VbFIpbOKGEGUS8iLKBskO5BqT0geN
pQ7OWjEFQXEfw79CHhx6d5JbucMmxC3pPFbExnCPKoU9shDyYx8CDZo8Oo1JsCsj0WN4EnK3r+0X
hTi90IlVxMkaIoX0zsDTcXrof3JHGZoxrZ/sKou7Ke+725hZ+mF9KAp0tILLoFiBPay0zQxaiaDx
R/GdsTpy9K6tjkIYMD0GtZqGQO+t7gl7UpEEfb4b3/wz/oEvzVkUktLNWXOnxUE84Sp8iJBUbutJ
rcUfQIat/gy3ZFd5u0NCJHZ7W3ajXXtSn1uQVTmMhTM+K92dJTVhM0oifsh5PPtFdNLbQrSCG9Um
wb30WB0Jrz93g41n3UDWA10jLvUiCxTFepGj1k5cJuHpJjnz9EDkuKHOaCsM58U4RjSzRtjkWpOH
qubWU+I3Oaa2h9juyrvr+8m4iTSvRhpOU11i/MlNAtmK+cWetdv/zQIFKUPEBzpSnriHPP7khlkP
LAEXVraIpscIm3mMtLgk2aL8SCgWIpBnZifSK5uRLAYSRpKlPrPzVOeM7ZV7SOsIjJnacYkCt0SO
xOBLu9GbNoPfWtNG9dFmtsm3uVejqCI4mEhw0YNlgagEHlkihHRWfGJJj52Jm6/9Igp+ojYrpDoE
/IxW4U82GvY9DtHqLt/UiHy6beP0iiWepK1ilaf5vd1IJ8nn/Pg5LEwWHQ3ruUYzbYhGFsS1er4x
6IL5hSDBUw+9o//KnfLX4vJOcYqs6AYa3XbikhA7dQIAmWqC3tHEB9uAoDBzpMVcfg1oFgLEHJVH
NH2yUGUtd30RetMcHaHWV7qS4HdCGMccxtFaxO/GYIdKYYbgJR6ne34WzbGQn65fDhak0AwFrVYp
BU8cbuJ/aJOQoQoDWezK+vcsMhSI0ywdOYfMT0IyFHz2y5C/YS7HJCrTxci48gzo0qm4Kcp7gxvn
DBit3c05EqgIPZcXxs6xjFDxUCBMuTqRneO9Zp9UYLMoD7k1n2ogpdOhPUDzc6a6J8so+fsLD8AN
oyonAwIXkbAPj6c2AzOvxqoAMJw7zdfRNqOgtVpE4GyG/tCgm+Wh2fT2bOtQbjMrLzpc30xG2KdT
sZLUq9lSk3QCWv8h2Q06XvFBGSCFMt9VgcvFtVWCl+e6TebRp4DKwIM+KRvsZQRUkGwyXQpFSFCN
/RP5FdZTkO7LS4NZ6bkItYwlOztvwVzeB3MB4w80RcHqzOMpmFfobxK/seh5GT6WJiWIuKCOEvJK
Q3XfrORbpXhkbCUjKKIJCDo9yiSRfD/ZK4/6G7q5STg4us1bCekASE5Y2ZYoJOK9smGYZiCnQcVE
1dirggq6DDfz66MEUlLCF1We2DK+IuNW0DQERhBrfUoe1WdxDS9y6zsSgQ3PxU13wrgwhnFif3Dm
/fCtO+gb/lkaLdZFYW00BTrTUFf9JOIUpfncW4PYu0NYW0YcomcX838CXxxKIfKv7zHjdhoU6AhL
XswQPycLjzfCzkAlF0V4pjY360Ia1KtM5wRxDDLY0Q+CK1ras3ZHlH3rG/SNs8XOWbeCwpxWyeMW
LXI62kGG/eKXVm4BALYLyUCZ4u4fqAiT338lMqJpCoJ5lpViwvrypxRRovoz3UbQ0IY8pEQ6OMFH
6Sn4v0fWu4HhNAzqrWaUKOQuKuzW3V4oJLvAkUmY/vBqXUfgaaICjO9O8yQBA3puX6J9Tet9tXxB
dIE0YmphBtGK5hSl48dSZ2WBrr8OYZv8tgu3GAzQ04oWrJAQLE4/0i2vmoYLrVZMSaOQ+Jq4qh0/
RAbKeNVkaph+3xEGdsNOn69flet5RvwSCo7qRkwitcGpEr1hD8qzBAJz/St5GpJEmAE++9QeN6wG
I6ZZKuKRQU5b6C18mXLf7ad7Urz9GElHx4ol7smRbh6Z2HsVEbFYCo04KNCHqohtB/a+kdFqgoKy
TbouhJ8hW12IbN4fLxDsUUAUqBjJS0mdjQwkqpawASGupZ5IhijzDJZnYR1oCo64iGsm9ABorspP
FjdOVpEdeG2nZ5Cr6S0h+TU134cOen4FK1t9FeWxTgqaUpXr0mLAIVLTbTqjX1crTAXt3nXyNBT2
Uhb2/3hqyQ+6uD9atuj8XOBDDq4KSkvS9AQWhcAl7AKxXWBaiSRxmU0WrPNDAZM+GiAuh0yca/To
7Egfu6Yws/K1wKtQ2y39MVNTd5zelMiVUmCywigPX8VFgT+XoC5WrbYiZu0ybHOtv4jdbAddDcKr
0/W9vV7TgRUKm5CbjqZQR96UzENJNpYY3XMgox8cDT0Pw070O5AR5/bYWnNnBg7KTNd/wVW3gx9A
QdKkiR1Ea/FxhekXWuey5KTNkEBObq+buRolwAwFQYFqtEpIMvF6WvmtWLxPGDyZY3GTz7OlC+Ak
qBNfVNP362bXcy8iuSWKoRiiQV2WJK74HBywBIQGX3V0j4xKhNsY/SOTg7K7jU4GkNT8e1qq82v2
wjB1aWJ9LPmmwr6OGhpHCxRzc8azaP3RcGGCuiDGnPNFlyCvxHutg8wS2lZFp7WGzgSP4Gm0i7va
7Q4jWwtmFWn/NvyFdUipkr9i3fA47At32iyQIfvg28s8VvPjeon/whp1RaY452NuOD8fqof6trTQ
hYMcTPqjgxAmJCis60dm9d5fmKMuBNRR62So4CxVbh8ajanwm1JmXHuWDeo2LHxZBN2MU9lD0VMJ
CjMFgWAJ1sDrS1mPmS/WQrngcJI0PtHI6d8nN+QRq9q9mz78N+2O30/8F1ahXFfKcCEF4kSQdvyi
vcSawMg6rzb36xcLorxubEgZH3+UhZMHEKzWVuNHVm3VP/VX/n6x0pvpoD4nd4S2878l9y+MU1gi
d2nKzSSO7C2kjQakcx5BgHMoJ7N6J4gd6Xb6OoB4v71ncyIybvsXXqFekot6INdAOM13uoe2NORy
q12aOrI92tWRzD+1p+qRVXRbnU+63HMaZpIy4xIexZxcUzxJUq1hgdBUBnE5VRodPo7BzVoFViGM
N7rSH8cWeVAt3qn17Exj2DlpI/6P55r2zTPfwElF2IvWaTNTcQVsxOKNNr9Hgy1T94CFQLSTjoSo
waFDsa5Bf46IbHA9mSQRTHJe3bf0nhn6MACWdspDMEFePgKyk3FUMAC6aFZ28j26WZE3FPzrKLEe
g3yea9o3i0GI9JOM3cSrxOad1AGdjYcmR7/w0w0G7zmzRRVJQpRXhXjZs8qtq6HBhXkKpCqFC1A8
RmiAGThHSzBzEd7y8S5qSmtCsm8obpqFEY2wgPF85i+Cuwnv7CQgZYjMDzfyz8hNLf2EaROr82KX
1Tmz3q0kyrIsKaqhqfRo5AQespwLK7iU22nfe8ZxdItjcc55Xf+Uf8DHT0sUPqIMIGhZ1aB0jYni
p9zBfK1emfVoGoSxVYd6dO4mj/N7veMSM0M2kWdkh9c92+cPoDBSSaKMn3ScJU2onLh4H4XJ5ANm
Nz/5Z7689S52lIquWkWsBn46v/XQYQ+6fXkrO4T+N/Ti/eAYvwqnspBKZUXL62m+C8MUGI5Gv8y5
gpsZHLhTvpl2qSXcqnbgI1u7DR8lzGwSNVbwTVmcT5RZBJ8V067fl7+3mC5252FXtDq4KnB2O1/Y
/NM5htWHwedK6VJ22SWBONUwky8nsXDq7Kbq0VjOM8It1mqocCuYJzIsgQ0dRVAWhYo/GsFR4qAu
3Q+vYr+4Qzk+5CqLFXt1jkG/WB4VgkGkvmolkhMB16KHZzpiWGX7UdhiRbCMO0FXsZM5MMaF4GsA
WvMhEsy6PZSBznims74X+RUXkFZJU7CUC65EGoa3nTA8BULwpKvaYSjSzXWYYdw+uqCN610Jckja
O5KysJQAGd8GBMoZ/6RWy0bPeeZ9J1/jyn2nC9m9NtSRVsPivK3NydZ2JCEr4xVQ3CFzyCaZYtmj
8AX6WIsmk/RvBN1J0Zp+xBBFIA4/WszhkHmsHCXr41GwwkWlaIggcAQVfO3IFSTT2ne+rcxYebv+
6VYnK3VR0zVDkSWVp+fnMyOoSiXWNaTRg9vxiJyGA8kjj9S0VXS/I4b8T4fl0yDl3sUSXrETcdHE
MLW4/qkH1yc33Va5q7CaUtbP5acp6gqoixBnPXmBzLGvyw99j1ERZccH77JoMGDrD47g0xblaZtM
ypLqo2VU3XIv2WtwWx9BMQMkia1asrJf4PRfzOkIVh9kdLV7dRfa/1Yq5OPJ9fkjKG+ris3YBROO
aSmWTh4Ftiw9xQsYqoKjUdwxTs5qLe3i5FB3Yg66Se+Fc5jY+L0X+OjVIPG2zapI/CE6+1wWdRuU
lF+CRMFtV06jI4LZV3NSnwiSpMg3stB53QH9bYwe84lLOS0DEbhJJhWIRlCPMRA26S7jbMpUFmNI
8mGEQBaeLBMy4cFejO/UIgONXG2is+M/+YLPNVFOdZSDRZ9ByO4KxWD2U2bH0NeL70FUYl4/FOsd
Rp+HgtaUlaU5FtoOu4emFFc+jhaZh+s9JGmgZZtEZuNDfxUcHS0GgCdHj836PvPQhvpGKK5Cl9Xa
vOpqJV3QNRkaeIJEXQh9mnJ9kQIB2jn7ft4q+nM2/pfWAMOQZFGVBAFcYTS7jRg3gryQfq7GFtx0
g3KZjejvtt0PXuGxAuqVc3NpjB7KTaKya+KZ1G6WyczUelfV24VPPF1GB1UzMWBtbejtN3PUMV0M
BEVqcQ6soxtor5JW6fkuf9KdwZW34Y4k/3W72ETHaYuq2ZazoudpW0AZE1KmPDrIMqc4sOjw1x5Q
v/0q6jwPJdSYxgHnuQwj2Q2GubQXqUjtRpXf5JxPzT5BgpwbNRw4aRS8mo9YXXwrHtowwKSgCbzM
KyrtN5dYrUtVBiYNvO4Y6oEPPSk1C0H3rt+oNQf9myHKX3Ij1y+9jg9eotllPzwkry34qOLHzlRu
5dgMAnNmZ3TJP0rFVzCqI03OCyBmokuk8zDxok66XUjtLLKaU3KebiTNssgpWcmBmUxbuam/WaQ+
qRyBPKWScIkGt/GFPabAQVqk3IHLx5N3hl1jjIWVVlkbSPjNJon6LkJkXlDAkRqQxxuukl/+IgRR
oNMlAhykIyXFILGrfZO2EaHoxvSueMtKYK6uGgQ4CDh0XQQB2O+/oOTGIZHAhgnq7AxH9bEsT8Hc
MkB5rehhGCpGo3mDNzSZbs7tojbAG7zW3fANe/tQ/WiRNf+Il6O7ZDOkKPjmPmrczDGANdcN0zom
snVFkzGW/fsChUHUZ25BAoKMGRL6rfKg2mB7QO916LL6XVbvpCbyiq5LAvjGKLRvQE8OLkP4VD7G
EGycvmTlshN7zjcWuFXGvVx5EhigV//bGBX+KGKby0rWEk+nepWvuONBv0Ebk90+LId/MLvCWhy1
k602h0h14yP2TVw+inPUmHooQJVKKaOdUoyyGfCj5nMTKNa4ATWEuW0VqMRl0rbpU3SHlpg51KsM
j7OhlbfqsEQuY0tWUeNzS+i+VFSika7rEBHy23QTO+prtem/9xDHK5xbzs4UhnNaP9cX9ijnpGFw
KeIlHC5wDuCAkRHLYTAj+N8OZKT7Guyg5esEkUOePWjKWiuFV00HjRm9hu30V4bKQz9ZUWHq9uiC
1JzHRDpvijzzHcoySgEWRDfSLDEAF4GSHUKBOwljyPI3qwHGxaaS33ABikXfyBDmJJu67R3jBcle
KwdAvNbgUyYyoGQ/Gy90WU/edUenKTLxO0AqmlxNTwa9mAlUTG79tGCYvbbSQ7Ah4oqSA6Id5ujL
+m6CkRBUbmdewt9XOnDZoCxxj5eoLO/koHjuBI5jwATLBrWbyjIOQq1LaOTswY411N/lhGfVfclR
++KsyQr+Wgf1zJVJV39HroHo5cfiBxnkDvfRXY/jH21Z5VBx1WURX6WCz1FT6R5wgWsWrg470ghb
+cu9/i2wGjt7QBS60dAidQDFh3CbvcU3EkgQYrd+NjBBcO4PZ13/VUS8+CXUFcyrWcLUMn6JYi4v
xYOMA4PGkDsNBeHmV+vXbmUZfvx+HeTE1d2+sErdwcool6RsB5IobHBUibwNZkM703AU72cBFXMd
/k03A3M54KnBg0+e9R5evaEXv4A6U+MUYZZeJGELN1i5cjNMoxnxi5k1jdVnL9fXy/rc1OEa46JK
ugrLLXrBbCqonmbbev5+3QjxlV9O8MWKyJe+wJwoRbNGq+NLBkF5Iw3tSehaRJ0cOpBrfsgsvgpv
iin+9x09hnFhlQoX5qLqFRm3053V6q4P5OdYHENLKyXJvr68VRC4MESFCtHSlyjeAWjK5kc6BpaR
l851C+svogsTVHSQhl1fGCNMzNsOcz3dhkwSJRs2wwL5h658Kro93OBDeSpHfKrEn/YCOqhHpEey
LWuAdq3Gio+DJKeuoVVQPpe/L44EBrxyPW3IVIGb3uVvH1mfZj7ztiZOemJdKqZB6iOJ6KILMFmA
4IXbR2Vigd7fcofvk+iU47bIniPxflFEe8pPjca4Y+vn43Ot1MebMTo3t6Cldsd2sbi58XS1Zpz1
M5/V1+/2t41z0fdiP9swbDNhhg1MMt20TgGFrBKSEJB4w5RVAJch3os/CpdzOhyc2k/MLaGQqax+
I90Ex8qWj4bN0kZi/igqgAN7TbKAVJXE0JoJRnl0K8VbEB3744FHE8c2cXNr2iLbh6G0+EGwmgwz
y0SiY9yVdor5PHPeSQn6r1mnYR31PneLci3z0HFjJpE0lvywjPuw25TN/fUryzJB+ZE6a9PGaLD2
SnvPitkZqpm0bjKgZ62Yf3mPvrAJpnHQCDpWkv+aTolPuIFbNMv3P/nElE+gA96KEmixMID0Awk4
W3u4vso/ANPnTlL+I6xlWUfPHUmn5nc9iF96N7sTN+xxsbVa928rpZxIhRLwOAew1L10vVWBN073
4s38kxzpwel2hqVBmaHH8dnIu4QRhDGusEj5En5IUiMIsc1x31httBEzVmGUdV4ofFJzdejCCLF/
JT+FoJIK9Ls5ZvShrWdEPlGXTmWmMQTVO1IFFU4RmlsAtw5pAAl87UC4iaAT9UCq6sM2uZvvOS93
WbjP2Ec6vTnm+iAtOmIbFfMyiAOq/xSQf67wC99goTVZkqGMzc9Qce8KpwnyzfUzf/7YV7D2DHsX
WNtrvRYIZO4uiUHGXR7J4I+4LZ1xNs/dQo+cxfvtvviloT2gc2SXd88aFtY/uhfkYFz7NRTQ6Jwy
LQqHLdV62QVHuNUWqpNrgZsrhtUNnBM1iQVWa48Xy03ccMgS1MjTlJEL0hW3gayO3iRvbZbti0J4
vL5V614XuSmBV2Ud+nGU64uWRFrmETEYbuuWe0YnOQ6Z4kHGBEx9eD2w9CZWo/dPezQHSS8LM7rD
8VaSbwNv9PIDUX/gMfbQoJjEapVbq4YYJPP21+povhGOK7kyw7CuG3wj4yXjY8ODkD1x+9HKH8Nv
zQZqF48yuVigiW7PgxfxqXwP3eU1MGx+wyOfBLRm+IS1+Y/ffhbl3RIlMcZawqZ3dnDLfY8kMwNF
ZAzJpMWBROexOk7f2B3Qq+fwYjOocxhxipovHDYjmub7uol2ufZ/pF3XcuQ4sv0iRtCbV9ryRl56
YbRa3fTe8+vvgWZ2qgSxC7N392kjekJZABOJRObJc0R7wtxyq/Ke3spu55csfOh3m6hhi5Ji6LKk
Q1Sdci9O1YcsQaEGWSR/JoJ+MqS+jhXm3fn1COZA6Ud1zD3pkT1rvxAErk0Dcf71TTNKSjIMPEwT
1RoJyiaY3AQXLqSC8EacnHkdvJFykeGRcgoU0U8gocasXLNu96xsZuHN+vW3UHmWJupA9JHXQeOE
D4R/LTyqZGrjsVwJxAetaD07OBPP3TZ2DLxr2Xyr3x+tX38C5XN+Ic1FSNoYozs5umyKzvSj8cg7
xTgLCtJ6sg2GzaGT5TBizOKZvwr55M65Csdt2UA6gEcABDGOE60ioP2zHdGiR4RhFpW+r1O7zkJo
FlK0jg3VGPFuqTHI0AJw5leNI8u1yffhmlUzYxmjUh6ApcqiSElOEN4V5S9ROZlc0trqxJK7Yhki
/361hSn672hy4utFwms22aA6i6ZNhIpAymysLTjr1x0kZ/rKVpOX6CATT2ntEilc6iXPxj2foq5b
QvSJP2kH+b5/qh3Diw9IQezQYc7lsbIQKmz4WdqATw4/oUbXgkyIIGhDs1WzCKVziVo2C3TASpNp
1MGgiiUvkfxxaBJTkbYlxg4ncZtVHzX/C1Q2qJ6XVqHWFuNskKB7IzmgYQizL0aJzn+S5pIbStr6
JwPqKOR0tPvunTl6yMhiaf5QsKq1qc+RnXWjw2zPD5DWWX9KNbv8i7gDD45+x9xcRgCgQQmSMmta
FeGYTBsVz8txFeD4//WQZM+LLFcl/3nwyFS0ATA+5ETSoM/HoDeNRDCsumxRmAxmzROCrrq7/QlZ
OTtdN4dkQg15yc9HdG/jOI6g8zTAQZy9ZV6A5xaZUcbU2v2BOwsOCIgZKRXri1IxKOxSEL0Tpi+t
Ez3ICa2i+IcEDefbq1wad7iOqzIVgeJR7Mrq84AQYAlKrrzTnAllDvpZL0QrPgdWG12J//WAUNGo
V4wokovPaEQoc9BcQo0kcAKAGyRHBARwdXuhrO2kQk9f1aOWGbCnjM9zHFjGJFqV/OO2EdZbmWb8
zI3aUCcDx17dF08T+IvJq65cjWdxDXw4f1L2wQmQ260IyZmT8sGwTtKNG0GH5gNVC0BSlQZ3JBnA
Fn/hZXmnOWQ/+4JJ+cA4jgqJDVe3ycwFoxISVrxS980ixnxqXq6mkPfUuHUZ62J8O5oO1IeiJYTc
kGhMipmvy1cJFOSJ1TrplkPbTNjn54FJ3rg0jnN9MBQq3sh8GBQjUivIznTOMFtDY7YlSehRMxud
oreaBmzC7Pnq5bhjiCqgVejsazrZjaud5XOhlFWRlM83ITqg2rZ6zG3tOT8GZ32NgUo7PoD/2pIF
a7pv9xGGkteM/SZn4ZsfXf0CKvQUvVpKnIZfQFrw6S47TIbVeNEm2ZeQ8i1scC/GKzDskFBfMtk1
lhOVy4OG/tx6MQhqSrKvmmiF3+c7FKod/zWxZq+HMF2OCQDSB6rRfiZDl42jH1iz34sed/UTqI9v
DHJQyiV2oPEPSv2cloeeBbZaoku4fi0q1HdGnMi4jhSelCNUekCCZUvv40q3QTS55e7SZ/Ehfx7c
yU4dQ7brN21d4gFT/qoYgXHZ0a/WSn1tLe2qZiJfO5tQVUnuQjDOp8fxuXSMc9ngiiMFA1aJmvVW
Vqh7xxAkw+dFrH5AO3zG4y221Vd/9xcJD3m84UW/GlgAd/Ldvnv2P4UDhb516nYQBg5RS09kiOUV
VpKdbx8ehgWaoLNP0qqMKqyr4EpzanugTpkqiovJ5eWL0XNOvB/NyZzji6UYZh+hspFZCcaOyh9/
zVUwk8vFV8qVPcpD2g4ITbFBcSdeRyDszbxmn+17MBMoILQF2SO4NPgDt2a1xJdv0yu7lI9ESlCk
9Yx1SvedE566Q3Igj4bY1e7Sbe/Uh2xdrTtoUECl1vvfPiPlKEMrKlHZwnQp//bbV5//+b/9fSod
CfM0icSEHH7lbkJXP3u5/fcZAYweXorHSZkFHr8fhA4cqg68sVLi99s2WEVGenSJg2BvHpDv04Ll
BXmjF2zwiDzqpmKl525VMCIVww1p4k19FmZVnZAGJB3ej75qqx16D8UMaebKqfuG0dpbBs5c3I+G
93FcBQWIGm4frsOH0ZYdYfvXQWt6DPglmIln1R3IQboRnugJpmYEc01OroRuPvbZ7FZ46bTBjy55
YHw5liHq7pEmTA9CKA51h6csXgd3nxgPd3pV7/X7eTJLwMbBNcJ8jrO8kgokcT5P0lxifZoKSeT4
SddSK2WKmjHCIw1X9BucLJnUokO05Xwvd4NNYvluBBJjiHKuWQ+15RrDlZ9QsaLjiqSYGxyDFOzX
hOe7I3Vvk02YzLo0aSLNQoRATxfCEp6j4NDEa03oAej9qWCmDjeOK275lbFmyRj8ISP959ak8Yfz
oEdhRT6bfO5tY9c4I7R7yzVxmlqwjIPeW8YePIGWjBJ7/YjOMau0vpyRXn4BVWgdVT0Je+Nzi/8q
NCrgxGFTDzAiDE2NKRt8LRc+FjoP1dYI64ORyq+cBD7XqnkEmIA13SQxsgWaI3NKMllKE7hq8hu4
D1uwx9yMT7LDHUekRMI23xV3qhXfF+dgW7qkVvY5jAfJ5MAKXuNt+1igAlJBCCk9+8wCD+vXkX+/
eon0wMbVBZmWC/3HTj75zfPtMMT6+1QUaqIS5D8hVl/NwVpQ9U1Xz4w7g3VH0SyaXTRNPP+ZyUO9
SvwVnTNL3cmfRG/ca+lVjCWxLg2duNjVnlV8LeQVAT8BO7vOwEvdruSP2tFNdCNXxkPgFiyL5KV9
49LQqfDDD2qHKSRY7F3tJ0GfoPmAB9JfjT5mzY/8te/WMNSoqqJgKJ+x4mp9qZGnWUsKjY2THAS7
AUSbe5nXBCJY2ZM7qmbvaRsyhMe6HJdjwMUyVXGQNcGPQDGnudEk21PfHKJxcIs4XDeDopuGrtxV
IvSW8zh3b7vpH15IF8vkwrlacwCuRyFSPtc82uNRPSd3aHF6w6vyphLR53PiMrmIl7/qxSZ19mRu
DpWUDAipZ0RaZ9xqjzOIBVrcy8aa1cpZvpcvxqiD6PucPFc+Sp2a8QPTEpP42ygYpbHvXw99KjSj
BR3cDCqGCL7uodh1ainnJJasg1Xn9avO1Tbs8T+JZYc6DRCtToNeg53KETckomrbYDsdun2xUbbZ
o7Cb9tx7rXr4v1sMwnjZSTRl3hy9eBMdK3fKLM5LfhI6Jx7jpJyL5PYtOv73E7Rfd4Os4sqjUPWJ
tYi053tRsqUwdISoMdXoo+MmU4hU+7YDL2CLv5iju/NNMYfarOHoEH5yztRWnJn8INIOPpisKstf
N59QCX4reD2B9ZvJK+nhsShwl3u3Fyeg+/alJMy9EWPZoheegN1GaBw3FWC9J3+wIo/7RQQ+ZZc4
OSGqNVBUV+/CDlNKspfuWUUehqvQYiJlZ5RaSFSkyhAsZUnqacN814bBPo9ReCiqeBuUBm/GmPm9
/T0Wiu5fvwcVUKI+lGItxcXXvswvCKM7bVU9QqxFXqe/yydjk5XQpIpc44P7r5sKXw1TUSXMxUoo
yYCfGEFLwI8zCFzLwm6WxNRkrPH7GDNMCZKIyU1BEzFW+NXFo3JSdNHHGnNRXKl+dhxV7hQaEGzW
iu45FZN9PejOoHN7To41hnUSTb7eUl+NU+vk47xtgm5CnScIPYn70XOqXStQOKqOWdtat5e66EdX
K6WiZyMNHSjo8C7lAhBihs19UimYDe/myKwHTA01BcqWfMet/Fr9uG16oVZKFqpqoiobmMOlT9RU
xrKRqzhRhGBdNIO7EnMKIAC1MSy6SvbRWjmEP3SzPsjvEJpdVaCmYV7MZDO/b/blN1AX81QMSj1E
+NJpzzsqX3pTPjLobhbeWF/XSXmTUWWixpEnSO9K7gA5lTW/LjCIEYMhinE6F6CdX21RzqOPci2G
BfZ0fDFWhBkqWWlb0enAhQfWAX1HCH6EfdyYU2TyO5lJwczaT8qf2mQaoSSNtQIweFLV2sHpZNQ2
vmdxX5dIPcTzqVYajlQpgRtaj6VgDmVpAjBuzg3OJ9CdLQMxtHhGRHiqKMNTEQ++RgM1ATvwxI0E
rkpIDRIvWov/guNqYS4SC7vYoXGOdTMZQULQ5kQYpl/vpW3iSV63XslMPq3vNZSvpqg3aScCURli
Dt6d84cgVhw5Ab+gXNvc+HD7kC+8Kb5aog+Y0E1CkqFa0zcOb0FyxszOIcbDfYxhPwUW0cJgPbiJ
j30701f7SJ23IU3UtgfAx+WqfT39TIMjL3u3l8XaP+qYTRjyHMQeYQMiiW6XZE7Z7rK0snmmCtTi
gbpaDHWgxkDi44zknmrxroBGUFUFRsxguLdEnSdpCFtU7jC98R8ZzmRNSORYefritXa1ECqJHsey
SmoymVXP0FcrUYQvARnKJZACJcJegACOffsbLcfdK4tUOi0I4NCMSemfLEwB1XP/iSJlJ+4sh6MC
RKkZncb1GOjzWx8svI88N3sad8dYDnHbG25Nw4HEyvDzgkxdkc4JoZsPbcjBZg+kcUIyToY5hlt8
QwFNmih3Lb6XcmzX1RvoqDY+sMpOdk68HjwdLdG10X+qvUmqrf3AyIIWih9fAgeNCuKDoMqqBCEq
XhNhhgaadeGRQDtkd3wLHVbQEBevlYu30IAgXuG6qf8PqCP/yEAV56/zZ/+1PvYPsjP8Ep71VwJ3
H4GHhT7Xa73v7gm9wxkiYcmRdVxYtwGNGap8gxOUAp97Ov9172T7xCIiWk6BEUrW8lmHhUYM+W09
ZpkMOCh5ZrUnSNKuNU9yknsW8JRxWGQq3AhlWkZaS05l7VYRBgqUX5xhsLyHZYWKNlM516miYDnQ
uLA/B4c9QpFRb/9i5By96ZnFNMDcQire9KjnzO2AL8Zv/I20SrwZ81L/ZtiTcSfIVLwZ/HLO+xqC
xlzcoYpeAtTAuBOW88jLaaDBQKruB0lNvI+IXQFoiUIudAhKAIOVzGzNYt1D4Zsogqp3RKmIBTBg
eT8NBwq5pJ8TEuwIfw4Z4p9XmaXsebRs80em8zO8hQYE+Q2egjPR1ahfwgforFrFZnxXH7S3aN2A
A6Pda68yI5wzviENFJkDYaySBA6a1L8ybRe2rJLjQsPlSwClQUB65KOeRSDOqlzshS7c5I2/QSNy
V8liYMayaGvKOAL/NJvCHP+QRWWlR2DKrIKTkeKFwGnqOmgMxiuelRDS0JFJikHnHuFeMULuOEf6
SzK3RyXNQhPfoDdBDeJG8bQaAu7c8WC/GlTM83H+Vg77TSiz+sCsL09FI9BT1DHPI1esR8MM04ds
rs0yZEGlWZcZXUFMUlHWMzIgXtszHmVQFXEIYlBz/KPqTitWJZ9xd9NQkSZuQ3xfONcYRF7BQVVy
kE6BkR+EyTgnWnsaxWhXT4XLyBnIs+FGikJP7vRBnNUYdiMRsMW8JkG6QajYGff/Ij9h5JN0XbAd
U1WRCNc1xjjAgvQggyTtnmj3aht8w+xBeWq9AQTf6Y41v8g4unTdYh4bKfdreHAexmd9aJ66Oni9
vZMMt6TLe3VftkZJki8QMVmDKll5F1kyi+iROPeNz6VSD6VCm0vM2Aw4irIAJL0f2KLkP/sNhG/C
hHEjL6/oMnVDXch1Vubi2MAlW8xRS6JkBsmdlLBqZ3+4gy9mqDs4HgZM2Hwy0gIB4QxBJD+MY/9r
0rXZFuOAt7i4zNaqUs9mVpbqitM6nhHhlncVLFGYUEdpi0Y4BWqsQOUZKzXEBu+b1gp70cp92czD
j9teshxLJcngVULTiesaH/iqFJ8aXTWHpGKQ7kro8zzkaLOKp6DD3ZweoNIJxAAzMV/8kCCnEmQR
HHrfKPyrKNSjVEDEFDMHjBMWj3H/KmS9PlhWqLg8GEkjKjFcE63IXXMAQH8rfb7gGjtbGxt5x5Mh
b8Z2LobNq6VRPirGZTPqoMX65DHQ97pHUALje73qMW9OhOVzwJ8JhQlns5JH1nopv9XLME+KEk6j
xeMWcoU2gKTPihbat5e4+Mi5WiGVOWZNnYDfDZ25XI+mY99jD9MxnqEHIoFRLTckr9JQ+sX45ciw
vHgqLpY/D+6Vq2po0mF6hlz7msg9aE22rTXfcMYJZH2pVpcMc8ttoyt71NFocq3n1RobmoPl3PPP
rat7DXiLyMhyYzWH0MpDs7A08qSKXsuz4IGeUACnUGBzjIKlvBRmr36K+PWUtnwxhpqMmqzSlI7g
d04es2CVCzAXJHtXNqhQbqCih5sXCYbs+dCofRsLoHITpwaJ22xOb5UnZSb4EjCmXVkyKgaR5XdW
HkCJk5lMLzZPrn4K2Y6rL51pOhgSeRxdiPUA8Shs61UGseDSY7EGLwgFf100OVRXliY5zeuQvFkb
p92FH8MP5UVA3+LUvE2H9EH/DRJVvJklT5hMJLmoVEQnBXSqH+V5OCbsJ/RiRnK1cCpm+aCJbfkO
P0e4j56E1J2elJVvA+9itU9caQ2dCRUwwLi4E2uomOVhVODSWwnsK58lvDn+iA3DEfnq8XbkEIkH
fUsWrlZHRSg17bWo50hK4kmukFjVXo3NBN2MD2RfzuwMwFDM1owTNDxzD9JH9Z7dG8zpxuUrTxF4
Qh9oKDxdlmrqUtZ4gtusnNnlXuq1Bohci53VOwuwKkh7MGEji7H5yiR1fvVGL0HLi5U/tS4RpIbY
hq2fMEThKpCgxpTRnmlyMU5fmaSOs99Jf9f6cJxRuIhtBRpK4VGMzcgjelSBlZ/RW8437I7YAmIE
p+rKNnV+Wz70xxHyAThVqeKgt1+eBDNwDKd18sjKWpS/eJONr1x+I13ZpU4zXoV1lwcIYUNpSamV
3NVH/7UbTD00hWSjbAp3WDFpmBavpSuj1JmNlLZICyK7UTfFZBYjsJ0Qm3wQy2GtaqzBseUofWWN
OqejmNRyHmGJrW23u9adT8UzSEngw8m52CtIjL35gGboWTUIBmo/s+gRFwPF1Q+gDrERR8gvYjzQ
pjT5zVfzWkkhqXk7UiwjBBRZIYhOSZJpfk9gndI86uBA0rH4Mf+U3MwJ3fg9ja0EziuAo1srrGFV
OQbjol0ueVws00mGKhWxFFSfWWNwgNyHpTzPCdjrCYEEoTCA0EgKFgPmcV2OEP+s+FNI4uoiqlUJ
OoQKthWE+R7A5Gbj9VtwJ7jNrjYLkDYE9n/PYk1O6cUkFZQqfxQDfYYrZdlzy//k/NIMB8YrdNlb
LjaoKFTBQuR3CHw+oJ1G3juVJDGchWWCCjYRHySloWEZnMTvRQVoi2hmENgs1xKvtooKLOArrEZV
gY18N+7Ke9K+EN3OJVxWnM3f3fZ+litQAUUYNC2qWhirAZ2MH/r52LGAMIvPlKv1UFEEdPCSHAXw
8qTo7Sja5LmjJF4rr+TXkX+Ta9W6vSTmBlJRQ1O6OBYGGJS9yQGAIb8n/EmdLVlyCKZp7uG2veWY
fHE76pESaYmUCChNuKH60ygem0C3Y/2F2ZpmfKnPEvjVodWNpoeAFry7jXMnzkdz7AYn1GqGh38e
/m+J0+Vz0ajTZuT7vGpQhyXiixIq6D9REwPGvmZyeiwMHX0JCp+Im6slQUDq79OURmAVilYVJlrN
do0BNcgXT+ictZ6xzg9o6+AuZUXBxfT3ap1UtBiSOAggyIUgCL01QwutRngK8kdOvxeG1W0PWU5G
r2xRYUMZE0PIC3gk1B+epBWqf07aWsE2cqC5tsFhwJwlxpSBxQt5C4qlm+ldPbBo9/+Qi/7jqJ9v
0KvtLqYhqyUZZ735LWD+PNtANBS0KYYnYrwUypPMycPlaAlZFl0A6Zb2bToEsxp/aTZMtYGyUmb6
ycQ67Mun72KDOuxcyldqqJJFOSGY9uz8tb0neiVEyC53klPy0N9FLmtebmGilLjuxSx16Nt2yKeB
g1nIYbnDoVzX62RbnpJztC+87pFI6amgUBXt/qk56ZAEDyxxm1ssJ17gj/7yO+h5kXgEGqIxEBWI
5lN9AiBtH/2SzWynebwtmrEDPjxc5uzX7HI4+mcDaA5d1BF1X+6xAfLUmWJwr0qhOWsMKNMfXPZi
hUob9MRveiHHwSFtXogVPnQAgzcvmER3eu/fRIU/XB4Xi1RY0MAeBqodkkTs250I1hQg+8CZQrDL
ic1iSvjD4+VijQoMQSGGGMzF3TH+jDMruyOwD6RGY2zJD2CqOw1rH7S8oJb8uB2RWF+P/PtVKJAM
RQMDMt7+pRCapTiatV95Q3K+bWW5vH05JfRESD+LvtF0iLFE16086mvFKw9IL10W/IMRBehRELHm
/04vhahHfS5w2tKpSxDulox4s3xrXD4YFW7CyAeEjyCpMPAZupGEinLbjK0VS2rqTSWXWlUflR5j
H1nLo6INpEyTtASjEBq+2nFyMJ1roMMsBCahuSk+wtLSfsM/mdoHDDehmXLVTpHmriU92XZX8C+G
dA5Y2SFjaQZV+OTzRjCahMTvMLLbaDCH9PW+iGuHsYXk3H5Pa/75cAYVSWq9ifRG+rwnynX+Ef4k
lVUi9wR6ojP7gvjDq/Jij4ojvcI1YTPjkxF0JCDfSgRQQnmcV9MrhA2Kde6EZz0wlcd/QezP2lMq
qqiVlsU5ATES9VPBVS1jtnkggfDGq3YQ0C6s6t5/5mzWKfxD7nhZNBVWqrg1gqFFWJG9EVIZAuqJ
LaptgJUw6W2X6y8quAtkARUC4RsCCGRef/WtMIv1QjTKWmi6ShsBA3pkXph14y9fDFf2yKZfhcxe
NsJ2nD6rt0RSltDhiScV+KZ0lRxZteLFzOnKGPVmMrKBm2NyL+iQ1soUzmpnVkxhmaAi2ZzkUy5D
lgffinsJDhKoswgvRGUrXnqn/foXR4JlkYpisSpC6HOExcFqIzN+rc7VIwd9Gkxe+y/yDoMoj8LH
7WO/eBIu+0jjgjDHKogFQXHqer+qtWCfJuFj0Yqv7QAU/21byyCkK2NUKOO6pFITsqN6UVixP5vQ
HrANPbNH/0FRAlduQvA9+24fp6cuePeHD3nINmLQrUel3mQq4p8c2TLGNoJWdnKjYXzyxWh+9fuo
EJj3YwCpEfQLjbKx9LaxMHdoRiML1L+c1FzZoUKfkE16MBE4R2yY88/B+WueFkCsIsaABrLiZl2A
JZE5ubz8nrwyTBzw6ojGmZhh7glxbwQGawIJ3NPwhkqwlZrVjvRBxRfBSR35HfLe8RvryLICEo0U
6jQ+T+bw80nQ2xWIosngnQr2HMRhSAqyqINYX5OKRxrk3FKjgGuLw+OcHKXhx5gwoAHL6ffVhlJh
qPehCKlE6F60oAfiok9dGggS72W7s3m73GAkhIW3ZNqk4lIUqBEay7A5WDxqAoTSD0paJ4OwpLkD
pK2Y1xaJO99Sg6tVUnGpVjipFQkBSZKArTFKNlxT/WolEMkW4rrkKsCRws6ckjpzb0eM5fz4YpkG
BUHZq+4DUmAHMcSK9E0SjxAH1x5rV8XlYc0rU1Rw4uOkEQbIXbpQWVnpgOmEfeo0gmZGamZF9UlP
zHLeJr9m/X7gebsOUY3INyBk4sP7UgWIMjm2kRMUT9x0qKpT3N0XxjnOno1gzyMRzUEJO7gJmLvS
4j0dXqVMs6roOWl8O+c2HCSN5vdWdPwpQBmwgXb3WQSjl3Boojs9Oab1IR1XanxXxW7ToYGS7mYD
iL6dnsdmOJqR6BlQWhVs4QQuOV4zueYlHO4FLjG1fEKs3QuxaInxKhKPWvsyGU8chvp+dIIVjuto
MoNp1YQb0eetDDVIjrMwBdcXgdlI9lz9HNJdBVRWZRsD8rRsP2qWj6J/bWWq7/ItZ/by2q8/gva9
lT5KjJ7o8iaZMNtpvI+6xw2iOYBfI4Q2qs3NO4jHcBAXGntQEtlhsJNEKFiZfmv5/q8hOakcxGXg
xnq3kiEsGR07/bfON24cDCboLSy0IjxpyFEdt/n4UdcaDLoAa8i3ltjqVtOug2pVAc8aQTy0WIXd
PlXv+NGpg1WRbPTJztptoO+a4G7q1wK0D0RU7qR7WexNLdbNfnqpwqfCeJSLTaQfko80IKyHv8XZ
i9XOrDlofUdmrr7GiWTm41oNZSeCiHQRmm1xbqZz2q6E2JUVb5Y2fLvFf1X55pg/tejQGy6YnuTw
Kcy33XDM1TeOE625PcSCVwSzyQuxyfGboHWa5rWOcJLb96G3CiQAtRe1Dqc78ZSZtYrmqPQjKexq
Rgt6qqxG2QzDx1BEZqo9tskbB0k76GPdVcGqB0WSfxS6RwFViCLSzKAw61BwufBBgYZiFe/KwB2L
dy6PECd/D/DPkP9dJDnjecFIbWgAHETjpMkv8CwM/R+1eCgU1uAj61KlwW9iwc/1IOFS5RXTOOqb
bNO/y6fsxdj3Dikd5uf0MXlmxCeSEdyIjDTDluEXf+eI06ZekxFm0MI5vknkKwJmW4q1h9TjYar9
XI9LRKig1kwhb61JXd9eD8sCdWViMtYoowkWOBm4ino1yKz+EOuVoFI3Zqp3Up8QYBQRj8X4GBBZ
hCmfMEMSdOf/th7qqmyGcehUhAVXywpTVteSzkoAyK3w3QFk4OYEQH6Vz5znOqNKMkEIiKqRdvQ9
adVv8YrE1Hi+YZcy/5A+X2xR2VsTFFwkqSg2DBsCOg5WMVLEFcQsyUudFDqadXQKV/oK5fH7fzFS
suzsF/uU/9WNlKUlj7USJZdPKNBz5BF5A+CPPNZA/PLD5GKMckWha6OZr3hUxnyQn4E/fhQaSzZi
46GV+tCMtJBf3XaW5YqEejFJuaYeS0MtD39nx4abH8Nj9GvckmYzZPFMAfVGJKndOxNhRf7wLSei
3DSJqrDiyXCLITmCYaa9KWBCgtC1tpmZ/q46KyRpcmz+K5wG+Wy3rFPZXdJ2XJyQEWMCBKrO0XZe
JXgRCJsW/A8WgF77LjBZGLo/ZLH/bDbdrStyPxFDwqJEdCQ7qGUklubNjhWb6LN0W+b0BGOP6a5d
LHJx3BNsdLjzz7Pd3bW6WTzq9mgNdrrKz/mP+hA7uRU9M7xqsa528Sq6hyfLvjC2ZPKGpOvyJ4CO
LDbDUGaMc8PcWJY96nEpaqUUKSVOadwNrSm30a9GqO9jvUvMQZQtaZpWgaDttDjbQkYe7OPdIYzi
pzBgtplZv4SKV1wZCnAt/BJo97nBSjDhWJ5/Tyj5CKcGEy3CiE90+27Qy0TSieQFqSiSnU4xBG2h
PQCaWDxnGaGfFY4/0YxXoV8d+BBEbFienijnFjJXpjaGGE1Od3rYO1EknsbasHNF2/U+yImi7gAq
mIMcNLkdGh3gslNupn6yrbvwDfDoQ96reyj4Wrf9j+X35N+vfiUHaHyCRjhwJT6U9mRJWnF9fATY
3RHD+IGX8ta8bXAZtHPl8HQ0y5NE4RWU5kQftEwK0EKki6tZ2lv4Q36pD4TG27cU+7ZZRhSjh/ox
HdPMSoeP31RPPo+seRJMzv9528hyfvRP0KIn+jHn9Dehj1JwTjODyT6KFBbAYPm1fTFCP0TLqldT
UdPcLo0AUc/SEJMi3X2gdacezz9ZGl6jSZ1NvahZzBYs0+SEXTuLXwRqlSFWkXZU6nIHBA30/a1s
D3A1yTGIUGupIUJX73jmsUDzyzk8WKY1mfAmgCbrq/1O9ZsZFB6fMACnEJBRF14km+VKvQ9OUbtW
MaDYrcqccUaYdqlkoxcLIZYJooiUcUijmAjTGnf8fYunQ+rwW2PNbEwv+pIu8hCsMWReogcGFc3n
0naeSGlD3YSW8Ry6NdaZHkifKn/0nf8XwuzKIBWOQYPVihqB8dWpW7bQbVU/hDZjbOUyrdKVFeoT
ptoQt22LZSkmbzWRla/52gTBkgHcSuNllnRIn4BeORG8kVFZykZ2B1TURVd/71bTitWV+LzXv2U3
V7+H+rRqlgSdRPBbqHpY8clwu30FxmD1dV51v0AhQHAQO3k3JqjWhU6zZeHHFuPvlX0q/s65XrV6
g/2YFN9tSk/gf4LUcZWEQFmDM+N2fFou8F5Zo2JvVU1yqfew1jglUKjzKoWCpwpnjh5nL9mhZGJn
bnUqjoHLWuhyb+vKNpVHhi1fDiWBy08bQnQ6rn62DnhVwGbAKtYtPyIvpuiyIB83mZHIWCYgt67i
JlD+G8+gwF+LK99hNWCZ1qiAHA6jERcxrBGMhWyRoazEC0D5kxONSkZasRiCr5ZGhWCj5itUuLCL
MeTmicir4hH2Dm3N8BRG+KHLJXMW9IKAWxwD9dmT4Ebb4I0IiRBU0OjVXuiwTuLig+5qYVT40YzG
HzgVtYWYTwtTCwYnyoRtk8jgTS7/X6/HK2NUFOKCrNI0Mi0UdblZ4f2I7lYvTq4uzA5jI8mfuhFg
VCrAiBKEUbSKmHoifHZ+4kSYxoaASLbr0dgdvYGz2VM5jLBCl1GkKFPHPoPVNtHNcb5LMY3S6XvD
2Mss///Mm7+vUJFlxVA1XaOfTmkl1r5Kmtb5DjPVYOTP9sBD3zejaWxTF608khmUT5MNbOJbH4AD
vXITWz9UWxZZHQlft34JdTg6rg3nkARzffAVU46lZ01GKllVuSlmol3yKEdL2ur2F17e6svypa9J
CQiHY4Ejwmqt/KRKb3nduL6x0uIXIfbt26aWD+XFFHVGQkEUB5nstJhFVg9oM1Qcb1tY7qjoFxPU
yajUXC0F6LV+olfzIwo4ZxVfazBZgewPYfNiiToYupyMc5ZjMUQUD4q0JgoqLg474llxz2ousnaO
umbTph+zgLyyQUKgl286GgiMjWNZoK7WsA8BpCSFy9YeJSuCNAWRtcq3w0t06tYysIsstMjyC1PH
/wRgODRep25UMRon2R9mYnJw6lN2N68jZ3xWT/mq/U3eBs60ql0MoNnRM7dmlaWWA9s/1mlsU9Ep
TdyRuWddrhw/79/ySXiTc//M2FiWHep6zYexTkSCuk3X0xNGrPkRfT5SmOFd/kF9bo7aU+KyKsPL
keSyOCqSiEHxN5/MnA5HJC6rvM7XvRgEZhqPkGsW76AR791e6aIHQTRM0AxBAdiZ8iAuDwNRIK8M
pXnR8sQSUlZ1fdmCoikQwjQkna6AcM2YBzxhP8zKCFQNA8aB5TR1by9jOdEDAPI/VqiDnYPHUi6N
XHJjaMhyoM0PW3A5cZIT82cB+mChuhY63StL2dZY/MeLwfjKNnXORblR21pBDVwaVHPKnstiMyk/
u2KP3ML+H9dJfa88HTJRIdiYT3l6AKhkQLUayKYnNiujXTwDV8uiTnpSoBwgqqiZDAn0ZmR5U2vV
nWpU8/8ril0M0RUMPZTCaiJjRi2IS/qdYKduaAd7SN0cyf0dv7F4cRgro7WYYzkSi9lHFOlCdHzl
auCtREgximj8H2nftSSrrmz7RUQgIQS8AlVUtTfT9gsx1zR47/n6O9TnxF6Umlvaa53ox4roRFJm
KpVmDBYr3p4qxZQ5meM6GZohxAtXvH4Ef1wIEgknACeLV/11XTl2w/TNPkpBQcbGJYtWBgBwczzl
ND0Wc+ZV8S+wPQDF9mdKg7T4eV3kfmJtI1NY/yY7k0QU1AMCOlC/MdGvdZhR3jbPBSBSxABp+7a+
6ZnHUVFDWU11Fyk8i0x5SvVynWvBK5E2jmt0YFsno+r4xJ59iO4265P8SkzqjI9ifdAO6ptHctJQ
hzAC/Vv2hIYLZc/HfsFnI1ByJmW6ZglKHyJCqb70iF6P7MZ4r7tgTLU+oO0OfQPvcHjKcsTu/bMR
LfmW2Uq4tYhaGsk9ICUCSRO4y3hX3v8PYm5/6LNz8QktRBhpUwlXmaTkbMzUWhe9FYkgZwF17ecZ
yb01/3JdW/eFOMR2bG4AnV8ykHnOaJiLVKIRPfHyjmivxFaI2M92OH/LkAxiiRBi1h3ShT0oXKcf
6yOg1F9G5AFQEbUZymfDMX3J4K8Hl1NfjRO5W8QiOgWEvG1Yusml0KXntelEoqON31PYpGjntbz0
hwu8Ih9ZblVEtpunBM+4zomNiXlHTnL3UxKGvQZnWn6bQXIkwOuBeZF4zpuB8Sg00SnnBvaOEXkA
gzuWQZGmlI4xnksM+bwfIwcj2/QwNN+y9vt1Vdn121sh0jk2DTcM8NDDGJLS7dPBLeLkRLvxZBnd
gXIQz7H5UKzI342WG6tQd4Rbkd2OgYwzx/wVQIHlJdrDamiNEcHtcAAPg8D+gdnT49D2nVt12c31
taqESUvlVjlwjetYqlbVb2mrg7AybNMHasDlWWyMFE517/y2ixO/b+6M1IxTgg4tpALNn+nwHK3Q
Sq4YQlLJEGveyFhjYClrIOY5xi0G30fjtV2T45iA5Pj63u3dQQZI3i2wNgBm3JDcdVU6IDjnOKiy
G8y/Vr0GEaZmqooge1IYdB39ofQ9wr1cjdEVsHcrwQO5yXLA6iXI1RaKQsteFLuRIT+tks6sx7YD
NWsCIOpz6ES+AfweP614EkQ25mNpmNWH67u3c0oclBcUrYvMZjaXbpyWO0UxRsQ8JtqTFhteN2o+
i5TjhsLlSdZ0IUa6XFZGG2g1xNDavOmm6ktWRrFnhcCmASTpeTb62q3t7rYd+5M+pafKrO+vL3S3
z3i7u5JXTmiX2yxCplFQz3LPus0fMR/gFmiq7kr0cOQKG9vNqWwFSo/JbmrQIuukqGSMxTfONZfF
iFzSxbPD+KyFxXlh7GEt64fOVKx1LwxlQEcjJlgN6EcmkyTJtMESptfrB30CGoPe3Jp6UbhmmGJe
ASwnuPrWwivtMFBs845C6aZu65ZuAUX9Q7HOKjq9jprMOA7tMSM3JZhhBCkUR6WwuLUBeAFgCIFk
rKycie2UVAx4JrhxbW4R40NapLDSZuUDBE+oLq0+wnykYWZgAOSH6Kjsp9jz2CajzIDZ2ITL8G+g
K1nMrsoNaJP+p3sRsKmJJ2AvKCpYgmgsOybKVr+9KxF8Rrbl6LaYX32PBDY+1Qa+lLZ0qZA6+/On
Dij1RrDc1c//hayd/byQJfnvpsv0JdPfZTHbowdB1Q58De5OeOvWgaoQsJcYvJAn+fEhzjpNm3B+
8xFBRQ28H/NQ3REvPeWH/6JtbSfUNing+8QBWvxjCNMmSxMOWB6Ap5Ez+1X6JrgFDL8eveww4lFv
uzp1jf6Ifm/yBUw7/9zxmoYDBmWMYTkmGAcuL5S5j1hvTTNgUziYMUq/pucky1Q+aMcaTVxXhsEZ
4/aHy7Ffqgp1vxCpH7dwl0NOHpxb0UEG5Lnzmp9yEyf565fCBezclaZtm4gObZ0BtlB81EZLeWGt
erwsxnHtUOtgIF6lmZ9EzjkpsmfGq0+zFr92Tn6ym+9Zhj74/qYxe59S9BVc/5Q97DATETFFotSk
gtbn8lOINZZlSolQqoy7ww/mDd7wx/mF3rlPhgvMY3Aaxz5/qgs3i/3Jj/A4yLA9n/6bsdC9zK0J
0mqOsTsHOyOXTFY7ruN6wdeg6Wtxk9gzvwOeDQRH+dECASoi28Mq6IVOzVP9IwTBjiofvncJmg7Q
eiyDGXgsmJKRjeUYhV1kYGqN+HYAUK0Dus7Ck/VZdBKicHlqHP/6Eewpw1aiFGDgGqpnTafG0QjD
Q1TnZzr9vC5h7/1zsSjJlMCk05K8bXDRohKr5yczDjIA7773EtxkoZvV7tQCDEP58NqJakwHkadN
cNlyIj/0Gieth1ycJwvqTwVSgcNRMBy/866qLHl3HznMyaJ4WsK2LjUZKJ1NGS84ubXx2fP/ZCQ0
T3MA6Pq/oJUTerhUUvf8B5wUXrFoZCZQm0upFTUXrUg5Tu+1vmvWg/PTBNC0G5eu/qTdL/VjeRiB
8uSqEkv7iroRLLZj40O6KerCkGp4xKOWz/5MQXqMEc64JAh/ts/LKdEVrmJnfzkuBNvBKwI3rGyb
jl03FagYjSOwZAFef7BHVYZ8VwIcI/yQxT8+mh3aWvVcMfgiZ8UciBGk0/m6Jey12XBzI0LatUkP
+YAJTefI4grtQmCmzr0wa2AAea3Nt0wvMcmHWUpMj/QkqOmaelNdWa/hwksxqlXXPuHx/M0mFBAY
S6R5pjbWp3Kk/Skb+/GsFzNcJbyLc5ycRPcXlqCnw2rLJzQrh15bpM5DnRvxATebKqrd04mL1Un3
yhAVXZNPMAHWvdD1vg4Bw8W9KuB+1DX+eCh+/RfZwJ0w6EKoFAY5c1e1kyXsbroVdJmYt7obgDn8
U2A85oGKQXovnXshT/LQSTzkxIohL2vG9NhrMzsCC3H2komYGO/ABNqyFuykA4jiuBZN4ppTTg8A
H0oFR2l9Y4Pj4QEAaeVbVOvOd4xsLLPCVPYypHjN2ShXOcLt6dKtWlZ2iJAl1eBw2zuncrPb9LH4
bRvuUrvmM/HGh+hnfMh/E3XjtFi+FOUj2CZ428BQIV1yg6EFzzD2unlsgfAxAWU11DK/BVJMMd1Y
4ct1e9p7wm2lyRzltb2Wc1Qn/Nho5MYa4kMRYvrN/Ix5FTcDzBxraq8npUtSVc1uL4l4oQfSvakz
viZhBG8xAiSRPNsBIvBb/byGB4I5+hwQo5iW851PihXvvGsuxEr720xD7HToBz5iKtBqzjO940UA
2COQtnKfTq8L8ILSr+OB+v/FfborHIifJjZdR15R0qtat+CxwIADEBnrW/HiHJO32Lce5uf4YfGT
7+xU/+YPROE0dx4C3NwIFQ5gc9NEOu+KjkBoTmPLKytdc2tt6o6lmVm3ZKzWh74ZOKqZc6K4XXcv
hI1k6XKdK4zZd8yEa3ESt+F4OVrP149zf21IjCE5xXRLtpYk4wTMd7NzLLrli9FZ4GurghygKJ6W
Y1wmissHs+50xbqEjsg2amJP/1eqbDWzEVWl6WBdEWZF+zS7rYAoag3JbZrcL/OvCPUFkv68vtI9
RCeI/FuorDt1P4fcTh2UZacDWTH+nBxiX9M9sCeJJDg9DQyPc1E5iVSxw17J4UK4pEO0aLqU1a2D
d3n6tHhj6tKgvcufkGfp3uav9a12PxQe0YC/hD73QBUt7SvS32uXFEk35y4sVts4mvGLAXz/uZgV
R7rndre7KwUWJRmSlYUxHGG9uBj4uqsYoCi62A1Rr62rf+f9NqcpXfXAlWvCENOh2NDpAFaaY/iL
BKvHj7W3uIOrHMfZ9TxIA7yDbZp4KF86AYcVo14t7/Lq83STDiCPL+DzUkScD6AvwrDIUTtHr6on
hEqutK9aVFJ7nSDXor+m5HVkgCSaT1aiyCzvJVc4x0OFITH3Tm94uT465EXR9rjIRgbS7/JYBKx2
HRAIzAc2umoauL1M1YVA6foac9JWVg6BpruAD1BM+bDzgnFOEJqfrpv+nvZvU9iSrmiFXoHoAbnl
peb+CircpFP1EOz50a0IcYybOyJ0yjRsG4iYnQKl3yh+ouXw0mpt5uvReGgzAB3QmCuqQjuPr4uk
uRQKkqbnQz0kIZok9MnVdUxyL1X5ZPZ1p4jodiWhfOg4NpLGuqz+ptPzsS9ZeEytE8k+hbjzNMUp
7asgmo+IieeBiffq5R4mearTwkS7e4u2NUHLPoOlq/E7ICtFR6IoPu35K74RJjnkgdplPpYhhDX0
0I2lGyYQ1oDcbnyy5m/XFXDPiLfCZOcx0G6mDcbrjaZx4+H32v2lN5kXp39dl7OX6OBctHABzBao
y+9x+UYNFz7ZMzI42rHvDsUDILsfU80DsEhQ3ZXcJT/m+wRYe4Wi93xXOUSobSJNahH5ZWxG3NAm
PQ2PzFpmvx/T73ZafRvDWZWtUwmSDi0fmK1FbYVLJh9/G7X+uWFAv+F68fX6Pu6clygSIDxB96TI
DV5qopHUxorXrHasmwIN2YWWnNZx7Z7CAiU905hGRRS2Kw81CY5OHDz+ZaTstAgT3rVgvCIsPeko
HbiWvdxqZXUs2Px2fW07zhDN2DY1GKcozsvwXibNqxgNf2CFH1tvBSSHsri0c0rIkhAHA1kUhR5Z
CRleZamTQkK4FDfZMN6YZey1xqS4snYX4phIOjHhlOShr2WK9cXWIIYmVRA15a01VC/X92onTkWB
CvQ2gFqEX5IVO6yX3CAzqtP6+tmpvo44mCH9zMGZXE6hi8rBIc0UJryzKlsXOTyTIdb4kI+mBecV
Jq6QeK2KwAK6SFKpRh73HO2FDMmMZmDmAi0MyxJFIuInBza5lifwB5Ae+W0onk87nhZZfm4KZbNQ
YJAuqUyLpmIeagu3721hvxphfbaNL44OtzSrqHt2DMlGcRHFGuTOMQ4oVHPj/xrLqLUQMBfHLntF
b4Y/sNpPZ+rlmhZcV429+MWG9YgSkUVQqJF8emf0JWqJHGSvxXSXNOFbl9cne0DAhBnPmPRoBtZ/
lD0QCuc1PcVOotjWvTzQxQcITdqutW0mLW5H8MPfUwyIV28zoHHLF446+QnAy8+mV6B09DajlKAw
i70yBUQjE4ramGlYcm2zBxV9bSNIPtbfpgNYxT87D3rnRoD3AZyUAAsMW2AEx8/kR/OaYKKjVbLC
7pnJ9guEImwWbw7lTLvIscB4xW9GA+2oIWbyVm/+0b9lTyYmTf9Fq61tIHWKzKWDZTuSGjtaOfVN
gu3Ow9XPwDI35rdVpipy7g3NXIgRgeZmYU5pOZgbgf23PrvBq38a/ZB7GhAcXvSz/Zgiz4Hi6nt5
3HSH2745jvf0q3g1/heMJ8IRSO/0i48R/nHzMRbAhMbKwcc4xRs4m/youSPVl4ah9rkAnwkNsubD
ugJalNuHMCfudRN7d6//f/Ew60vxiTHpicMG4aeQYPo8BMlz54VnQBFFn/obu8d7L3RFjrVGD2bp
2W/djaEIE3fuss0OmHLCqerrlEc1PiFKtIcwjdypmc5ZVPrXl6oSI3nkXivWalqx0TlpvMkkbjff
Lp2q2KuSIrksvQp50/SYEE9D5nHSuFVTu6HxL3gWsGcOHKODYNSWvUNFx8kIlzQK+myw7pYo1X6V
hj7eF3Y+3On5YN+UmMM66GhUeKIJowGx8/aFL4XuJx3TVY5arOqjFv39OZKrMHp9tAfQMbwX/zim
0uPqbPv9QfSZALAwOg6V4jT3bqHtBkiuIsnp0A45JM7oSyyt3qX24wxasaSqFCayf6J/r03yFhHO
AO3kZRQA1697BqQw8RcaGk9A5VRh7e8VVy6OVXIGRl7yZa2KKAjbQruPI636ZjfEOZPZBJRYH9GX
MqlTsKjN1Gnd1ESKZJjW+jxawwQomIrfdFq4qh6mir2WU4mj3nVVVsMtg77+eSrDhwn8tWlU/cT0
rWq39+gGbATpls4xem9RueWzdzTDcUYcrI3h5E/atxojvSB4Cbrj8G28qW/Zk4BTEog7ha/faoar
fYqUEPl7j7yLr5Au/hkgHE1RxUDb4id+s54bMNs4LDAzQEh1IGc6lIFRu9GrqoFqV9k4B+GjA1Tg
D0UdB+h5xYi3xVEHSlxZP1XOmxX/vO4I9woqWNzfQiRPmNYaNatM+CiwxlEMjSZoYBLIjapOB9Vq
JGcIOMzIHiv0Ulra+tjP0d2sJ0d9UZnNbqCyWY90WGi9s9EnhfVk6OIBbILFVa2T+9HYRoRY6eaW
Tkqr66wKInrH1f8Qv/HGk/O5r3wQSZUnUEkhsBeUaMst4Cbn7yB9Vs5sqlYp+dh8qGtDQ1bivaM+
00Q0CPCWc30oG4865x6ouG7pqY5w1/YtQKihLZXCGiU/mydTHWsRWm5JN5/mVLtNxvo2c/JDXrKv
1/Vyd4FICSCoxQCbLb/QCYg5eWKFUWCFn7vusZsjhSffd69/S3g3jM0pglcv7rsUVi3wnvToGQUl
HR2KozceUnpvzl58UOWWFYt6f+JsROpYa1NTLAq9hMDcuKlWlYS9oottbFYlmTM16txcDDDTilFU
ikbPnnhN+gRstHObu+NDfGN76V3q0Qc7e/4XVY8L4ZKJW51u9CuYwIKos5s7DRMQsasvmqVIROx6
ks0aJRNPuhLRW4RtXCwk50fuUnoXOsqKh0qMZOblUtsZbyEmwevu5+qLod74tfwLWK3Jp/XAT8Wj
Xbiq1/v+bbNZnWTaI7KNRQZOi2CsO9wxEZBH7QosqmtX+7yMANLSRw/VnJzLmIBsVEPZh68aWuk4
CVrDeEwNo3NNIy/86xa5/zrYfJhk/aRHH8tcgMOWBoDXwDP7DJa30kWTpvlVMI4vgucoc8cg+b6c
189AWhUwfNc/YtcDbb5Bir+yFizPE2gxgihJzROGc9mRUXj4ksTghjSX4nBdnspipRgs5fo8m9oS
BZPDflV9eoxWFTb1rgjHwNMePV3IQklqNpdLaix9FAf1EH4J2/lUzareaPGVHyLyjQhJpfoiT7Mo
hCazInZjjMvFAGtCz5NbOjUCx8FdK/OQrS/X927fw27ESgpjpPpKUDVEAJv7wxfB6ZzbbmFihBVw
xrcrcx1flUgW/1JeKVJfSCajFcamctmkInOTTFkSB4WlBVX/q7G/DhM7DLnpjYuKQmU3dmI2xatL
R+KVvG/Axp+TcZz0fsAC42TQDwNMNQthF1b/bHb6gcTWXRHVb9FM/almilff3pkiI4TueuQuuS13
K9cRgK27GJaQDlriG0S/7Yf6pbYBS83GX+mSAkh9/YoZYu/6qQoLk3cY9SiUOmxGMJ0iWURNM6AN
UE07tknWfa3TLPedshx8wpLxBEelf2aOUbpJqGffrkvezQBuRMvTOAMphq4d4yhoU7b+iSmYSHSW
oYfaNqKT0WQAaO4q5zTFXXSfWhYYQxpjfDaj0lEFD3tXAzBkMbyPxDuGDmSbbXvsT4ZsGCCjarcZ
QIu16L/TOFXUG3c3m2Ciz7Qw74ZJp8tIc4jabuh7TFJVFe9dIy6Dusy9JIqPIUaz6QQmgK77cX2b
d9eGRCvGJCH3w5idURpTGDcI8sokv1tQbk/H9G4eFQMxuyvbSJHu8KYtE5aZKcAkxvnIxkdm/3Fa
TC5qdyvohzKFtD0fa26kSefVFkvaGCLWo8x51HWgxqHz5vq2qURIPpYn0VKxQUe0AOatX7yK2Otc
s+H/KEVyqSweKVvyFVbf01et5oGp6YfrC9nrJYT75Cgvgtmcw5teKt24cBRrZ/hQkBkWX0ywlz+8
N+UfzQdA1LeLx+C/Wzd/ti0l88XeLm5lS7u4zuWUxSSOA669JsX3uSoUYf+ednOqY7YOpguwBsmi
CrsfmnHE4rR2BLosGmN/2LScgrlJlRULEWvLrnIrS9LxkJF00UwspvXbu/4Mrg6fPoGD8jDfq6et
dnduszDp1Bbw744Zh7CpQA/o8qVOVl+hGCL9+3E9FsheUKglaG66VIw5GfuqrhCp2PpgerwhAKMN
EzcE30tD0hMDE2RddfdzM99Xk6WKJj4sEK4fg55oBtfhcj/UA3I7nNockCYBUMkWb/oigJedl/VB
xxgyMHrpiRWuCqpWqNvFioVMjBuLDAxFgCZpi2FmRquJFa+YOeq75ayRb5nzamYqMNYPaikEOQxz
MRhdYI4cSeR9yLrRhKCw536yfltod5zn+p8qP6QYCDJFqGnoH7oVSNTlJivTOOjN3+38h/U32qrq
vNs7pq0M4fg3MZFdUnNEvBmDhuFXmd6QRVG6/xh0SYuQtDCzwaQ96mYUmO50APrpaxK8YzQ//+MC
FAQJSi6UoxFRfrh8uT2ayYq8XxC3jyOJAzbEnm2quMn39ksEUoinjJ2JFVYnLa55nHxrD3dkdp7a
mp+uG+6eFptQKvg7Jsr3kmsw0WbaFRNcwzyGy8PicHoLTO/Fi6MBkF/x2irk7Skz+ncdiulHtLjK
/QgdCFKjyczjYMCImacV9eBaYQI+i1U1gLArCeEREphISH0YERnmnOVryAGImHRnYhVBZmVBtazB
9Q38EKxAExCBcQTaBheADpc6PZRFEhsNLo2m4vEBO2wD+GTO3YjHq4em5PI0rCt9LrVOP1+X/PEy
hmgLUBKYpRf1dbkzRqM18MxW7GUvsEfQtZctQfsKTPRMO9Gn7MyOOnhMbiN2GgCg/em69L11b4WL
C25jyyRJ6nY2IJzRG9J/SwFfYVvBDG6YLmcH3VEENx877N8XywghGBH8mPSr7XbptLSIgxG0V3bk
FbMr2GkAMLb+WCo3PrETyh+qe/od2V328mD1NRk22cBcohRUzYA4ipIYYlmQvJiv1mP8qwPlX+kA
HFL7jecy+jRuMl97Qia3/QEaGg+JDUXdc88NbL9BHMVmqzuzylfqZFi62Y9un2PgvrdVBd5d32lR
aJFjElyj8jVT9PXcOwCqDhJuu+mKiWWwJ0YPBR29Ipy8YvrFGchmTNXk/Z4HsgzyXsdAq5z8WC0G
VrZjOUCLOSpmcZ/9Ihk52EsbzEudKdzP7lZilhJniX4eQ+5TSqI8y3SKG4gPGDOv1i9gV1SiDH6I
haCqto5qK7VtAMXJPnVscQcOpI8D04jb5zXn8+e6KKubel2yRz2MytOYzuHJjJrwgLQUOPqqWGEu
e+sU3WtomhOdX7KbTfXYzCfeIBzTEnJEYjbyMUTWK6TsGiV6Sxja8hwEKfJzoC+t2ImFUbaCdt7D
aPYMyPEQoawRHqzJL18KX/PNX9ddz8c0qNjgjVihUhuDKAqz61pdOL7j8McAzUZNDy3x6tPszSi5
dfRAeyQYVZhLH5MMQi4abyGao+gmPxCWOS7qxYZcAd6V++tX9mQ+o55zSn+r2jh3DxAjjg6DlqL7
TO56dBqgw1bYWYI5plRQh6iY0vccuEAYROshGqcQxFxuomE1ZRu2WAwHe1SFbooWYC+M32Vd5BmA
7Vq+KU5NfLLsStGmBEQEzMQ6huxglr6aW2pNYveSU/7Yng7jwQAuO7i7r0va3Tu0wCKesTC8Kfcu
d0UxJXOJlVkd2rHi0Kvz8f8oQrr9ig6saf0iRDjQ8Il6c313fRF7x+MgEneAs4IuVNkt6l0TTTGB
hGlF6rBe/YksYP9IwLgZcas4TkXt8XH9fl2qiFbkM3J06B3HBDHuAkkptKLiI/psoHbRaDxEvIQz
nq35sMar+aN1iHY01vmvGtyaP1qA3CjecXsh21a62JONXU/lGpldg6uAVdAQPj8Nre5mY6h46uz6
j60cKWZr8sgx42aEJgYLRkcSsBImNwJAUT9WnwpBa3JW+Y794/zPxr7XjTdL41PLS4wDxIGj9a9J
rMUA3yMBc+pDxcYbfc5umsRU1ML27MABNQHyDA7y3fJlB+iRIWUZHil9fseSn3qu6vzbFQBjtuCf
kDKRY18jnpepMTRUXPjytTLWt7JRoUXvikCrKtL2BNgfsssdE1RZEgYzqMPy0zyzcxSmn67r/F4A
4gBw4r2NAhGepPN2yjQj5xTv6+i+N+17jXwvh58TD0//WI6tA+uGEfi+j8CuGLbuoyQP4yCqoQEp
WlHRUBHRQ2nGCkl79/KFKOmCXJ0c7bC1JqLW/mzcJkBdO9o+4gx0LYKnuvbz36qGlI+NzAJHaLM8
aRtnEEFpdMDyxNtbc9EcCNA+wUp7Lm8iX1Mc2o6rcNBVLGAJ8ZzEFXbpKrpw7DrTrpIA6ahbs/7K
SeotjaOwoB2rdYAaRAjoPcREheQoqritdMAsJgEAV79hotjL8/4ubPq7Vk8ewrKoXY1U/2ZlmP4y
oPKO80Ed0QvOWWQOABHTcBH3z3nyWOW5f10Xd7cPyEv44wiHP4SoOQNRdVgnAc2n2i1KoCumZnjb
L6viGtsxLuCJ4MmG+0Q3UTiQzilfQgQZcxIspv7UxyNwR6ln5XC68f9RkqTzeUXzJAX1YQDgdN9J
mgwwgKA6tUPDckG4tyguEdXCJHVvGlL3ydAlQUl/TyEUYZ49bXjRS4Uts4838sUGChXdXBxhbjjV
VI3YQFAvu11unHpeKtR87+13IUTS83GK12ytpyRIEXIcDRCp+qOeVS7KhucxpgTEtt0devAOU6V/
RnL3X2ijga59kaVBuCunUou1Lq28gpmVDM9pq/YH7TPAVRVS9k/sbylipzc7OcdL1PcoDIJlV0u8
ukQbFNJ437UYHZLIXp+vW9iuNMvgNvwGtQDrdCktjtKom1JsqRMv37g9IagY6h8Tow8sZJZCGff8
FIY5QC0Ad4duX+m1kCCKbNqlR3tebwZZa/lTkk2uM/DJLZzw3sjZH6fuP11fodgvKVbEcBuaLAHJ
hUYKGZ0oGzraJB0swHbA6pix0HU6rlrZnqMCKJWN5mUBQCtXOdNuAUmGDatODVL6wNcwQRUM9uGy
WlRNPbsnthEl6YcTjg6qZ9hEuwr9tbU90UiTc92NAT/7z7cOKQg8hBxkIfA+v1SOdEViN4uhiprx
KyK1S6JGIUFYrHw4Wwn0UsKI4pUTR5DAStF3M08/59FCP8CAMZTsZSrLJ6Rofxq0VcUBe7u4FSzp
/Rom2jwmTRKggpu6VZkGJpkClvTMW+L1y/V9FE722iqlIyujpXainCQBKR8nK7ld+rc2/Eqc5baa
/lwXtbsuhtKnKPegpUPy9xm6GaxEW5Kg1Vb7nFXagtr+ugJfxHlgaccU57dnXBg4+484ye1TriHg
LeE+SL30XpQR8IjakamQolqU5PfTuY3ymiaYDiSYiQ6N5dnMsjubxJ+daFApvUKYTPjEO40WbIFK
dgTwJGv0Lab5w9KBO5RFX64flmL3ZKgv0sYR8pYNxhHRA18tt+30/bqAPbe0OR6ZCruAtwOmD9Yy
lPaNUeCVSvkTo/94xtYUYxuoyaH70xRze5dW3NlazBZSaceyTG76ubgfOS3cKBp/Xl/O7n4B45sD
Y44A7E7yR7muJTqyXkkw9+lTVLa3SxgpwjOmkiF5pLoK4w6jJjCg1Cq9mae3M+Ho0mnz5zjPXut1
HY55M1fnauCHamSpG8ZG6fcNu+1bvCX6BohRa4d60cw6z2CRp6fprWU1P5LcMlxOYJFJ29a+VpbW
s14Wk29PfXFXTGPsD+MaHXpcoS4ZBxL0NhDGp7iJPOKQ17ijsRf12Qi++vm54PFfgzmhlzJGWYMm
wPRp56c8zR/mcX4smf2oR2ipvH4Au45scwCS1+zxsq0LDn0qegrokSxsvXbljxEtBLYZQS9Ve7wu
UXUc4vdNNGTPjpFSAxLxKC39zMj/6mmlsBKVDEl9UyC3zUWcacc5Wl71dfjWhf8Yol5YCGI6tCOh
cPHhtZTqJUvifMBDhjinfugPWtkina6K5nbtfSNGcscrBt0H0ubaEbGev8bNcR5+2y37N25rI0Vy
x+vYc96YQOqiGobbxte1Mb1/cep/S7BF6WJz6l3cdoYVAaF64bdt0biZoXJZe7mH7YnI2dci1Jys
TyFCvxGEUTM9RIff5n38IlgYkteBeP8YnBU6gIF90bKDRMAHEGPYaR4PaZ4GtV1xd03vIy154ZOK
5GhPB7ZixP222Tubao4eFlgYccKnEdS0IdAqFqIr+vr2XMFWjBRoVGGexPqcpkE7OpqLJtm/1tl4
sMW8mjZmP6wWvd7XlWJ3YRT1Gx2toB8r5VHckZoP2L/Brl3K9UOGllhz/XZdysfxA3FMNlB7kHBA
WUzO/4dzFJKBzWlA33jtrcfVL/3kbQJpJxiIvOm4gp+9eLV+rBwQN6qGjT1XBJwFy8FrTExJSzfc
krckjVKSBrDan3ljfF6qSNF1u7eNtoFyvEDe/DiUbBjIzZdQxGBKSXVY8EpzQ60C7p0d9woz3hfF
CJpQABT8YarTbotpzZw4C+ac3NOuOVACYFrGFXeE8DdyeI0Z6/+IkTR+Qc29qPQ1RWZU1w9F1cXH
iCbpIesANOHGRTTcYMoPuFLLNJBnNM2R03WdeQ88rn2BZAx5vk5dxcM06Id51LwujK2Xrh20+yYj
1WlAZqv1gAeHeU7edtH3JF1zv0kLzJVmIRBX6i4FXITWvtEKgadnLzz83ITVigbllp2bLi6O1QRT
Mxvd7E59o/WemYzzUzFm7GZqqq45o3NNu1mmBQV/bc5eyoncDdMcvlUYMzmarGnfSvybE8BP+SGy
qhTRbD+8oWhD/Zk4rV85NQGRYr9aXoTVNK4eViqf+1EdkMGjjBK0A6NDQk70I0poFk2z0oA0c9D3
5JUYxWPkMMVpvFvo5WlcypH0oRy7cQZkFTQcbIAaaCQtZHmBpI6YzR9/J4//vJB3KU86fQuz3ZFN
8yyYFu0tKeo/yLipqvX7e4e+AxCHWM6HPE2m5Qi0HBt7V4bejBs+NmG8gLW5rsliaz5u3d9ipHBr
rCLa8THJAhQAzhyIsrp1MOo/eqHysiJSvCZIrHdzS0XNQrIoxxmJpiCGC7gXrSqNT49x4fbedBsR
hTP66CVwSrg5cPvC7D8mn3oQ61aDlgaC7bYL+tN0BBulEvPB3lsY+rQBJWoi5S8Xm2qi6VYhxFh5
F5TRGABd9K+wI/d60ZwSwznqdaFQ+F2RJh7huDQAoCpT9UzrUrQlg0gHReRl6e6qtvxjNvn/I+26
duTWse0XCZBExVeFUoWubnew3e0XwVGZilT6+rvUM3OsYukWxx5gBgc4B+hdpMjNndZan9RSulOT
ijqYmgluH5TN86gDQICpPAvTMNyZV2wWEibBZluXLglfLFtzh+TPpz3xzVZWlpWvTokNxndCyigL
7OJNCj9mxVtWfLy9kOsXFybQenx/oxCgLwd1ZUKOyrasyzILVC2+z/P6kcyVwMTmXiGiWGjaiXIF
BO0GqWP2WGVB9p4RPtRRsQtJIwiPtq4uJvsweYYGF4KX5VesFjLraC1oGEUKoJ92VtXJhTCi12tf
5v7P52MVKAz8tsT51zFlfcqSxdJUP0xD+RpruuB4bbTpLm1w5ytNQM7eL6HDAMHOUz2qxCmHJnLQ
Lf5i9uiaxJrllKMJufGh9gs2qE5sSy+S3At+ydbHQ2kD3Rg0X/EP7odYNK1jo1g+XvGrkD4ZyZeq
/nr7CC5/gveFqNIAg29B+BjyV5dfTtG6adII1oro4RXkDODkkfTBS4tpr2fDA62t5I/zeOwu6HBR
r15g83wnA/rwPe2SJgvAF+Zoxbc2PiuICCfta6SJzuU16FKHMdRrdFwBTL7zOOgk0WzNhHoMMASD
T0Onbp1hdMqP+LYfIlDxBmhs5PvGtT3QwrRH81A9gphF4P2veRguf8V7b2l1PZBvd9Wc4lf8S1l9
PhhHDXo9yqls3GqnnGw/u4NIQ/G66DXgX4EAunaKyhMB0Lc+Nqrpi/oXJt6u3oeO1bHSjG0W1O33
GOgnVoCKGY+SAhbwWROw7F1zyGLVUNJG2AVyEQzMcEcLGk3hYJhLBP49h2D4eQRZ7VvuxbsExEeT
R4GnriDqqLidm3/Jf86CkdAtn2SDDw8DhkS1UY6+PNkj1LwxFIbFKuXDVKrulOZOqHyIFBGoaNPQ
giTEQBBWynfA6UwaG48rlGuS6atcMH8Y1MGJIHXlgY7o8Of3FaSW/zHG84eQXFGTobSwqWCIBzzG
bVjhtCrICrrasRNR2CxYm8nlhHKh2xmk+PBCtcwdDOLKGqhD5PzFKgyBJxKZ4oqf+ohgxYgxgI65
TMC1AyCUEWRK+6j/eXsLN7wq0KYqWhQyCEKvZsKVqUhbecjzIE0LTEWTJgAPw/NARYWkjdsGOwgh
QCqP0SLe9wzmlKp2kuQBSAs+Qivsc2qqvySd3YeWnKNNDdKJ2wt7jxc4Z67LaBFjmMBADMgPxOk5
BHeSHl8rsSO7cFK1BBX2qM/zc5RMzOsmxbqTtKZ7nHtMy8nakDoKwDieNmeVjvSQ9Admwe/YUSOB
Xboff3RZGh7iKQY/Bng6A32ktpNCaehOgwKzyya92+v1rDt6PXW+UebKBwwzFF5SaL1XSFkPeNNI
0WdNJN32K4SnezM32tJRBpU+3l79Roy9vJXmMtALYC0/lxdHiENNBXN5uVmdpkpzgFj0ZjnoUA+X
MMGhoK6Okrcg8tk4TDBoo4eNKVScqeVXrVy7nSjZHFpJEUi6tJOKzLWG58IUZWAbgSJofBYe+6XR
e1XMUEmjJZOSFnDVw2fJSn/MZvt0e/s2ipLKhY3lfq5WMppZ3VllVgTWl+hJc4EPe+725DxCv2cM
tNO0/4vU9cIg9z5kTWFhOA6zd5k1n1HYPWrQ3hVcifehwesrARANhNQAieBPhTRoaZjRLg/kKKm/
2lJG3R5V3bssafv7Uo7HOyapmjflQ+qGTFfO2aiGAQrq+Ute1uR1AIFais4Hus8pHcyXyi4lr8dD
6mTZOIP8tIwf0DYOBeMmG8cKN/n3z+aSjzFVm7FWijzIjPSIireTj5mvmSI0+sa5Qs8MlTgwaYPt
kp/AyOeESnIFV6gn4BhI2se6ZoJruVURWXAp0IdBEx+yllySE01qZjEW4gk5Gxi16x4G5iVnDfIm
9Uv0WpXun9cxF8bn3waXRa8OcpFYc57aeI8VODk13HWhiJhu46m6sLB8vZWFtBnTJOnh2WM17b4X
WhE9VEahQmtqMLy4ilSBk9n6TMitMIeG0jJKWNwWdmPbtsh3cuBOUgrdKVT02rTWBO3Hrbxn4dgF
HAOpKMAKnJkwSuUslcMcYaqye+dl+oxxT38R5gB4R3DCNyaMFSQemI1BQQ4DHnzOaEzSpFdphO6a
t1hLd313H0G0Z6nDNE8y3E1DHL3chWjnClzdxssM7bhldhuwDrBAcJ5nQpxBQktfinQLc3ft1nHi
SP4SizaO9U3/mvr0HLWuhc6iIBe4pkFFsWRtm7vZqE2WVqrZy8yHY+auBc00oDNCT6F7zRvd6APe
WiANMm/aSz9ur3vjGKESDmnUpcdwrQAcpxEDlrFA7jyH5yUYwOyJFv75WYURwIdQaMXoEx8N96k5
9UpppEE05ZGTdz9YIaIn33COKDdq+NuI4PDac+cUfBFVFcVIi9X5S8O0YJxfaiqCa2+EE2DpQKEY
vNqIpfiHAyKueGbSOgus0PZR4w9A6/C1n9SDNOjPUjh8sNImdfTGFr3DG84FhiHYhSE/MNbyPpmE
ikbDJW3SAuuYp07/DNLHo34/Afmufe6+GLtFAFv0GG89/4gbwcGOiSvUifjYUU0Q23Q9zYNOeyKv
mrsIHCQf6SlKHMsK0icdAqB/4anXNnWu1aqzsUL1K84DZhp7s5/dLhVKO10jzXAQdfAC4bZDlZL/
jiOmkrQu0VHg0Nljr4SnFu+6M6bFYYjYl7SMR0e2Gs+aw6chw5W4feU2jiq8KXQ4gDAArIcfIjab
Tst6GY8fGeMdIgbw22c7CQRpf2oGY4ZQD1nGyzdgDDopE+hEEAw32toun34CoXKkfSHyXUu2dxlM
wXOgfYy6DQGvMA8DGNW8KfViKIKkKiCEQwn8pR4doyh9Hai8a5vWpXLxNGntnWrag4MahGhC9XpD
8ROIipweLdLrDqk0FJpaQswtGOTijhaGj7fliFRR4MVEZhZXunrhKQTFp6YkaOspkxdq8Mx1squR
1Nz+btd3/XI1y89YmUlMYmUUeWLQx5JvWoVX4J+F3Di1Lnjcr+v0l5a46N7sLC2VVOwbMjEngS4p
6x8pCWxaBVA3dgbkdbeXtrGDFvAiCMWgR3AtQFNQWavnOSqD2Pw+m0dZ/95XgorBBvIYoJ2VDe4r
kUzLqQ6mJLzjoe7Q9kC+I+cr8s/0wwBVKDc7s52c75LeKVBd64OhPST9u1yzWF54c70ocoHMCtBH
yAhcfko9S5uwbgnKmqVa3I9JFz0QBQLxUZRPoidCZEu9tCXXtJbgbfBEPCLNrk6AFGmj136Rnhjo
lO6ae3N0kuFV3f8xfxxGR5Yx5v8sknt547ao1XAxXAxp6czj/FWSGrcHqV0ma0LXLVom93nneba6
sIa18Ese+5DIq+/pLvY6BxSCqCRIoQ/5pECLHBGy9Do+xDIXtgLIDqBMyr8ZahQOcgON36CU+j2T
bF/vMU6Nwj/YaFwlH/3bV2VZB+dWYc5AFwgKCte96SxOx7K08AyCWy52tSnJT/Ik1P4TWeE8gARt
7xk4/TKo5fYjcG+eaWUCrY6NDGLZuN8r4QJrEMwUemnM9XtgvXS/y4+22zn6kfqSZwiugWhBXCRt
1WpSFHG6RGZSEEKds4/k19tfZiMqulwQV95hjM7Ak2BBEMTtHX3HzgtV43jUXgBlCXL/vxjV2jx8
mHO0FFQNr5u4hNRpHOXIyRt1jJ0EeZ9jNwRUlc34quW17YyZKijVbzwOAOL/Y5JnhotquY+AHciD
Iq92YSp7aqp5g6m5egvYQq87eSEJnoeNl+/CJOcuKwCuO0IahJtjGx/SvO5OsRxR4PDV0Cd5Wgvu
mMge5zItZZoJ5FHyIGKzfG/klID0eqCap4U0/wxOq+mvDNpLux+Ev1fdj5m2IeuLCcmW9Zz3r1lt
7Jksea1tCqKyLS+Jmq8BOR78DySYl4+BySI5j4yyDIABfRr6bmdq5bkeG8Ho1gYACm2HlR3Of8i9
yoY6QX2+R7YcDCMlgPfpAF0ndf4yZnp17qLoG5378pTlpRWMQy+aEBEtlXMvattHZhFSxBRypbul
HvsTyjAOsBZvt+/91h1cr5VzLZ1RYFJtQvCSNnuq2E6kWy4eCzdNXvty8v7CGIZDNHQpTdSVuEcV
ikNdOjAcTctAFANQ++uAgLNjaeyAW/xOK20R0fDmPq4sLp51FXb2cUozg8BzJiC+Kab4RQX3HlhT
clVwyzf3EQUP8AwspFZ8UATcthRVmlwu+KcjGrTOlFZ70senpMacXNP+ur2TWy/CAghBSQf5yVVr
ea5pVloKQzlTtvY2dHTmUnTbtvzI2gS3dZbeABRPGB4dwzjMlv49H0LMz0t3jGWCc7G5GrIkrSaG
ojBcc/mVFC0P7dxIUQNORkfpTpX959mpDfA75JtsqBBpmsotBn3fypoKmwasS3bxoos9JuduaAW3
aaMEfGmHc1Gdnc407LssmI6muY/22TH26AngSag9R28IID9aguridfXm0iLnrGhKSawpsFgPhS9P
ma8yVPlsSA5gbDw1DK+pflBJxMC08cVsVDKB4l2m2EDDdPnFjBLCjZM1Y4JtjP1Kl90+FzHdbZrA
k6JCpRrqVHxo2kn5IPUEoSkD93DcnBoiKCVstO0hGLSywPk+NrAmUSiibmmf5zv7IXsqZ0RyiS/5
w8623Py+Aa1T90vbFTvqlp9vX+EN14RSBsDQqNlAUowfGiD6rMltiPWZJiA93b0CwpwufrxtZOMS
20gbQWQgo6N2heUpgUyL1F4tMYKCrs/42GeZ11pfDNFebp3CtR0u6OjTMJXMui8DEhInp+x5VIHB
H/QJUJ0OpOsGJNez6osR08PtBW7t4tow96RoUdOoUkVqOMJnoIZdOz/Ztch7bB1FYKFQh8UYzzWi
loYjmt+9iUC1e2X9s5UKIo7tv4/vg8qWfA2ezXUdery1kYMxDfo3xv2EOazb27RlYcFz4eGFjSuF
EDWb9X7ILAgymeCaUMAAp4oakFtfAtU/FbN3IEi7Gg6JOqAFJY3kAYlOsfliUxSsRFnX8hBw+SN+
/D82+JkQg9CSAL5aBMUEJquQyWhf2AW7Zyypd4xUttdEReqXLI68elYmp6pjCrGfXBRXbPR0QKWC
kjw68Es+wStcpIrJsoFkeWA8tl9Lf0ZfB+o24DFq/CGHqEfsW5EjaqlsZC/vQ00YeQX8+SrI6PvM
HEaC5jjU5YiDWcQHYsBxsXyXztUJl+xumiTB2dz8rBik+o9N7mbb1G7quETbH4T2H5oRlXkrPFlp
/+P2AX1351efdmWHu8h9DY40NscFGENerYC+YZzJQkiIcVvo1qm7LjBs6oCsJPFOIjqejdk5fEx0
5iCgCyqqq2mS1NIaSyJREbS+7FqYWNOq3aB72nDok13mhvvZlSHulu3s1CvKQwfoUriTvD+HLl38
DL5JgJbLRLsWP6ODUCFljUPn0gfdsHd7qzd9we/V6ly0JeVFLMtNXQRqV9peWdJ8TzJIJd62chUQ
A9ujQP4FrPMIEK5479pu6tiAKd8gm62T0rCjpo4vnUXuWF+fcyn1b5u7OqacOS4M0jQGuqEQ5sYh
PSeh5RpadzJUUQHrOjeEHRwVDZNO8HHoW10GPl0FKZFpqCDCnZXfmWKeiFyrzth0gBUTVF/l5Bem
ZEBybwX9lApChuvw8t06uPR1Wyd41rlPF6kGOA8ofGxiuTINoC0ZgVundJOgKnzmVflBDJa6cjp4
LRbuQBA7WAjP+akGa7KY1i2Uqd2862u0ymw5AA+tW5e604yyk3R/zI20WIS8Kxwr5nSBn7rcY8Db
qdTnEw0g3R1+SKPO/Ggbldk4rdbIfi6VlWj475rMjzO53JlVnphresfyuW+C+NAcJAsaSWhkBe2B
Kf9FB3LjaiwACWzpouUBdYRLYzPIy2UyG0UAvoKffVgfDFv6DunfF6NL7yut2P3x1bgwx3lwCfWZ
YZIxgWpF5FxNxmM9GpjKy7JI4FhE6+K+m1RNBU3bsQpyWa5PCe30o1Zp9tkwOtk1ZrNwQWP3xxCJ
5cuh8ERQeAJrMd+pq2U5Am+hjgw/iz5DBQ8CRnPVgSSPEcHyrmJcPLoYfsPcyEIhjElb7rP1ajGb
pVYGjTJ8i5XedCKLPBezXHqNMdpONwMxWSVy7zCp+nb7G16XZwGeWEjJMKzyzgG97P3qgEJSvDeB
TqOoN48eGxFsjPvCXUTtNBRMgZUEtWYiMrp8sIs3eTGKcSmsGrGpyg8WF+A51lQrQdYcA6Ip+4DZ
IzkKXcwYMo+4oeX0mW/+aUSPfg6A0zAIL7eMrlyutEwNIPzHpgY5XukW5v00EddAKHd7Q6/PKqzg
9oEffmGk4kdWlQwjOQbt6qCtiDOEoPEdMI2iJm4of+hNETfe9esEa8AeoDAE6oYrOt2GtaZdErML
esVwyXzXDKabmYJ89updXzZuZYTzYdagkly18hqoVgn6tGY7ao6RZKoI1iCysyx2dRTlmXR5MsKO
Gkf7VK8OGRExT24dd6wFpaCFNxfkM9whUCYzMWcbG1bVkytZLdSACqAx/a77qhhf7QkCIMlBV75A
yoXpv6wRwRr5+BcnBIAKtAAxFXN9+KlcpW1Tl0Evjd4U/er61LHIiA7BDIaoP85slo+3ssbFLyzM
6aibsBaes6dqN+4rVHwd1ZFBXSti5dn8gMDYqPI7boEfCrMjcLH3OmqVOVgy4lhzm0REVr/xoKJu
g9lkjJ1ZqD3wztJOG7PXMakRWF36I6SmnzftzmB3s4m5QWO+H03dqY3oaz4NnpKJxgivI3psJ9Aw
7x4bY8T8EqVuMlLWTWWgDOkL+oFvsgLm6i4/xLbpkP7nXDAPNSwnzdXvjW376IM+RQQi8gVeqgQd
9s4+jy1Q9oVa7MNecfq0hBbM4N4+Y1flGe5nchUoG2RWvZqDAYcq9TnNzyF5mbXxMHStIAbYcndI
VRduf3C3XAVxQzSXCThGsR8YZu/MFjO939PR8qgE+cKq9f9iWe9dPWTH13zFYVem4EyGtSqH1K5U
Ov2gelVzlxmWYF0bETE+NI7YMlwJdCGfhyd9VjPDwKMMElXmh780P91Jrvxsxy5xCy96FmX+m59s
ZZD7ZBKtzaLUDZTFm92sfbST0Cn7+xY4h9t7uPVk2Ai4QfoMQNzVwLIUGl1IG6UKlAmjcTMmfF3Q
DD9CO2z0/sISKC2RriHNR0eB8+e6zaawJRWGJR8s+5cWnqVCNIi65XIW2sx/2+D7rlVWRcyQYINJ
INaJvva2aApn67ss1X1wZW4hCPthZGNJYSGL0p/MzA5AB3uzlt8PQqKsjcVgchAz3gtD/jWS0B4N
ImkjTM05fcE49AMwb4Ls+TrpwhDdElwB4YyrwvsvgFvyZGYhAgYAtXMF316XnQJxyajru7SCooQZ
Ca7SdXh7aZI72GpSTkWPef+AWHMXMARPhz5K69FZ9OOgeU4NT4YM0jELMwJGNehWCZzhxrZerJk7
h2mrzrQxpS7QuxH9OcgwzM/10JQCSpWNi7Uyc6VdP7f2nA2xUQc1pncdmYIWNGH5j74pv96+V7e/
4ZVCvd6XEOFq8A3t8oxemltZvW+H3b5hZJdA9q+V3m4b3F4ZXIYCl4igffnvq8AsyorGhrB7HUyo
RMQ9MgUquWNfB7fNXM++LBOe4MFdSuLgWuIrAsYM9mqQuyJCjx0rULw2yM5G5ZiB4hufJSHT/ua5
WJlb/vtqWWj/pJY9w5xEOt9mPyNiCE7e5satLHAbJ1u9KYUaLKC482RHxRm4Ch/RieBSi8wsLmy1
kCEE11Ja4eQhcParLHMNYrupEXv/4/fhckVlQOQHNYY6qL53pVNilCzRHO05+THtiNsFf5GwXRwH
znGEihIVUoTdi8dT2s3BNCkukRRBdrMRwVxY4bwDEK6QIlFgheiYFUJMWedAhUJJW/Ys6+n2DgpO
nMZNa5cGpRSzwbAF0uzoB2if//xxx2JQRMShAz6BF3QorFYdFBnZJ6UhFGqHXWJjolnNBcDgzQMH
PYf3VPqaEiHpSqiCSDYywix+iSd6nPTsMMwiOI3ADA/6xlLCSh3DOujsj7P2ME5filjg2q77LYvP
+b0UvvLJksyu83nx2pNTflU/ZcfsnJ+MZ8in+PSJHpsgD8yX28dAtC718r5qA4ZfmYZ11V3uzurs
QjLWD6dvt61su9PV0pYqzMotJKyy1W6Gmfm7bLnRHnIbLjgYYqDWD905vFcEp0JokHOocZqpSi3D
YOkzf/INNwVUffhQHIif7IjA2uZdAkr3vdACVCLnjFg1W4k2wJg2fo2ro/zHYOr3g/H773Pex7Iz
a4IoF3ZvpOlB02QwiZkA5mphDNmXKREpiW3EmUD6I9IEVgbPrMwdipqa2qxmKgtqiE6F89kA+CBT
cz+GeNntg7F4NK76dmGJOxepnFAMwcESSOCc0niezG9AieNcxM5YPMbxK1MHwdO+tbgFVY2vBXo2
UKNdHkVdnyViqgwm1f7YdcVjhZZ+U1RHtR73t1e3dS7I0vEGicrCmrBcvtWp18MqUyO07wNap16v
vMm1wGVs3d5lNgqC2dBDw6IuDWjoBg1RLWFCN808w2zxVLSO2jb+36zjtxnuMmVsgvBZgnVguqLR
Cndgorh4K8dFxv7bxNVW5Xo2jTChBcW9/HVp+JhP4TN9qnfyCU+g97+tiAtTuhmDbJaBjUuyn3IY
g486EuzZ1lu+XhB3zCyFmpVeYkH59NxC8UoeHiX2scmhLzMLLtFWEL42xbmHqOsb2s5YTDV/qC3A
8/MIYcMMAolgKB8oZqRub55oaVyYIs1GheljLE1uG0+r9tP0pQ1/GkPuy6LRl00/vlobz9855zpB
MxW24tIxn6tDtVsGEHLL7X2UWwIRcG77xv5zDPma7KAzW+sjbCWIsFCwynYD0GS3d2+rbLgMU6Cx
QKAChxrR5aXVh5xFhFYsUMcqdbQudepGf2ksfY+75Y1D40UDfe4tZG5mmj7IQy3IDjcavEBDrH4B
59/DOizacSxZ0Pbzj0Fr91GTHOkI+Uat+GjN9p1tz1/hIx8qOReMWmx6X8Bi0RtEZfaKwgdLL8sJ
ai1BA6H4It3Psk+anzHNdrd3edMz/rbDx2ujnROraCm8fIKzwygkG9NvdiXEdy4eln/AFgrCf6+H
j9navDPTDqKeUGlUdq110u2g8Oc9PU07mR0l5b9oVm9ev5VJ7utNY6M3YQmTVLbOplydc4yMMKnw
e1Idofsh+GJbT/R6hdwbw8A1KVGozUPLuziS8tVWqKPPP3o6OQQT97T6VRPBu7kZCa9tcg+O3evd
1GLEDsMqo1dS8Kay2jELJ3H1LyhGEtAqscyNS1f58b8dG+4ZAnVzTO0kZbj/rSPrz1b1mFufb9vY
futWH5B7fBIyynIRN2zxacxP9tUOHUc3cQk6kKCETXaimaqtVhPG5n+fUu4xUqsG7BeI3oJkchrV
WVgSwclZutpb4hqtX34wTjQQUTYJ18m9S3UvtYYx4uRARrP3Rs/6lEQuFJJ+lQcI/dQO5sdcwdYK
3Mv7OOwq4sL8X24Uy0K1YAZfjBcj7tcwooz5JgPHZnqRHWL5tqccbhsW3Ml34pKVXYRfdC5seFTS
FeDUARV7g6aRg0mWh3zS9kMuKueINve9O7SyiGmmnKgDLJbND6lS93P7guqmM1pvylSDXAQBtBI5
IftQoagplT+H+dvtJQs87Ducc/UDJB1KorKEO6ragA/nAPoA9wO5o64R4Jn+n6UC840IF6PEfHoF
+hTbLsBiBG8QPSl3GFc5Fu74iFz1oN3Rsyh3vAaiIt0Ci8U/9rhzG5sRSvxgQAeXRXMXfjI/K6cQ
ODHg5t/mve0bjuUMd50rn3SvPijo28aOqN60fWN1NIYBOUKJnAfwkyJLMlIjS8mZC9YnL428xLef
am+cnDl37E+Nm9aOqPGzrOzqNQM7AkC+C/3n1Tx6OCLHsHB9woL0j3FCoiMyjNozB/tzFUcf1a56
kHSLCmLlzaO0MstteBYSO6kkOMRxmNwEQ1BD/VYSUbdpM7ZbWeHCVmtklUW1ngVZ1e2L0TDcuAFt
3u1bITDCOwKMZ9dWW7UsgFi6o+CNVPr9bQvb1+H3OvibHyfzFAFLixCqhPCc6i/PR1f5yGJ6UJ5A
giZ2qvJvwqmVTS7mSFStTjGtyQKZ1Hsjtx6hWunlNHq9vTbBQXinXlz5FDXqW6VdljZAkFUxAX8u
a69rRIMIy6+9ccx5pMzYhFPbzjAzdXcD8BB9RqH81XvVAFmN4bmKn2v0OjXMHzPgREccyNvL3D4k
QFItxHUYV1+2YbVMhUgMaqY4iaiyPHS5/tkYRCWpzcQJNQF0kKBtKl+hImLamslMZRZEBcbEQYw8
v2RH05eRGu4IgqpnocvaCoXXFvkzkk5xVuaw2PpkB7uNg0li1wTOusHTm3m5BryOYCc3/eTaKBed
4kabkx7DaHrIzJO5m/eWR3KgyheCFdREECX6f5Mkrm0un3f1+dDAM4cpg00lGvwYQPIo/Iv5I8z6
/f563Akp6xmCZgVMhLjNrfJJMgQly61AaRmwNcFLBjwGn4Qa+ajNtaowgGYkb5DbfaKHjkondx7r
59unfdNhrW1xByPDYmy5xmLywyKQUeGb7KLwqL4xb/KM07CfWsHqtt6xtUXuVIRa2th6hNXpoLrR
QNOCnCEh3qiYEKXDBLNQt2jrRqPjCqgTxusxvch9rzZh9izbuNGjqQYYBQXPgEjiaSsPW5vgsgZr
GqQqb0ec9LJyRvlnwp6Yrjua9bWuKxeYUzckiXf7023547VNLm+oMilr02rCKSHfaXRXak9K7t82
sXmD1za4x7/LIV8hF1jX4NJDGNSNC8JQr0Mu9D7dAvEPcbv1GhaHEA/qT+BfWzQ6r/Dc+iIrZRgD
NhONVmKyj4Xcn8xpAC00mQMDneu+6H5FdRfMiXGyy3Ffl+xAcusNI3NnZUy8vIoOQBTc64b8Gma9
cFpb3nijDNzPZcQIWE5+OqIiaQV5D2w9TcBYqJaj04flByVT7iSWPfbE9Gc98/oh2aGgKGjibl0f
E9OAyyQLlJR52F6khDUZE1xYlrWnYU7ewCv9YbQjFyMF0GrC61GI4GebNam1Te4YyF1WjZWBY2Ck
oPWtIV5R5OaR5LUnm+EHiidLsWo/N8ojS0ZRQWzr+q6Nc6EhgfpsnS1P14CiwhvaRZ8WWv+p9gxH
6t7JskAwIOp9bPrFlVVeH84eQyknzQy/WC4zBr0LFY9d1IE3TnEtUNx4w579sbwkDv66tcMVH8H4
ktUFdD4gKBAFUlp/zFNdckprnEX3eiscWFviXkkdagHEXvY0h0pCneyTI0IpV03vLIf4IWhfPMgk
3vYlm59RRxcBoZWO/3OfEfTQakYNuP06vKvixgnT19sGtnwwWkb/McBj86rWzKpBwxejSYvOmNoF
U8t8aJF4DaM7NJIgr5aD+kn7cdvu5sIWiWQ0k9AO4/s8g0076NGjTRbVkQPaP6enoibChgmIiYG9
UYeqxcKyfRnUxAUEOwobJuhwGgbNsa1SEKtthBwXFpZfsAqbymnQxxS8E2BB9RZyEGX6VDTgHs5E
UqAiQ9xjDBZ8QJRKGFKVR1n5Ipt30YIITURB2qYdyL9A3QmVCYzLXS5ISmiRNArslFbyEJfUT3Xr
uVTKnT6HH//4AJg4NsjIgd0DTJE72XlbAl5NYEoDZ9sCRwKToDYJxk+WfeHSorUR/nQzuxti/X09
ZrYrq/KRxOG3QrUFt3Rz20Dfj5l3IE3QBrjcNqPUmobUJrKfIfZScDER+qOO7uVZ9IZurmeBsCHL
2hB57KOQWlXet8HcvJr10aaJA1Wj2x9m46kEGTiIT5egD5RP3IcJaVvJWmchlayVXTVrbpKe6fg9
VCRPznIfhIjubYNb93Rl8P0dXd2iRWyB1NZyi4h1GhooilWRgG7hGqcKJue1De5gg3kpTW2KLzSg
9kR/ZEd9H/kAHTnlYQImBkwBQRdIwpn9rVDwwi6XKMxxxiCeQRC2o14cnQzNaQc/sXwIWT1bTuT2
cwAKr/nH7R1Vtw4koGoE4sTgt8No4eWBBHzLiEsd37CDrEScOumP8lhpB9OVvw+enjvUb9wI8g1I
KUE3t/AkAB7kNnfmS/Js+bd/zFbevlAi/vNjuD2o6n5W5dFeGkqyG/5S9tk5c4u76a7cVedWVFrd
qFtfWOO8/tCHGKCCBA9y9sGv7+VzhbrxHTpYn6FicZCOzc/2Rf8ZP4pgwFuxD2hrgZ6Q8dosIhaX
e64VuTZUIfa88Xqve6EeMCh7zRm89qVxp72Im3R7WxcKWNhUNZN3oINZd7PBlBaNgWhfGiAohqQN
dCsmRF30v8CfbPqF3/Z4X9rq4zSDsBg9ntg8qf03QjpQjp+kkPmUKjtNxLSxfXdWBrkNpRod637E
AvNDtC8qF5OruLCWUz3Re91FQvpNVCwWmuSOKu2VWKbLGv8lhILo9RltugIqIPrROqE8HT+KSi//
j03QiaBEDwkkfnqns3IjgyRbC7FN+VNkIhF+/5St16GB9dU49ZYf+qJO1tZDAv7ef4xyuYlRTQ1Q
nTBaScfZnP2hI+6sE4Fn31wbcGAA0OGdR5jHPYypOrem1sL9kdpjPjrJhpt7kqvbHrQ3gWHZt5hC
3ok8zvuf5Z/9tdnFPa5elHmSJ1aZiJoHMvZOo0vntseIhdSEbhTJv8ymSO7rjhoohgJtl0WANaRq
2DulFGVOPSZIVqAD6CohuTdKxvDv+zuQexl+rIBu2NAkxZOGuT/NYwmvWej5p5CqyveiKEUQxK2H
C4THGAyHK1/UUTl31jQgRoXGSR+UsTvuVNfunbR3Y3Ba4qA4BXqsQBkwZJAYAmSfRRdi65isN5Kr
lujlmCXlEqRZ9DTqxCHsbiy+/cX7sDbCncVmZHJiNDDCil9m+kbU1tG056xQnYZ1oLN8DguQOxu9
b7LvIe6gwPyWX1ub5+IdifaTKc1L+DE5k0tVr7iPTnQXeuk3fHpV2n3WdsY+86gbUUcR8a9sPhsr
82SpmqzOatfWsVphMiWQ5WDhI7GYl3qAabZeGfvvHEbqju1vr3kj6YPI3z/XknCetYNeiJmAiAwY
hwepYPvegBhL+mxnkxuRBmS07IMS2SJnsBGUQMwTvOjg8oLWM9/0lEFkaMl92uPBIjstPiTTW/6g
d06I2rYZqJ66tzM/pR266EInuxEVXNjmzliVaEbSkbh/FzhMmeINA1qvHeqO6scIowp6oO16Wreu
adVO2RwhCeqKAJwbl+niN3AHLU5GUFZWoPm10gH6CJU3Syko/EVajlujJqjZAm9u6IopA4h2eaIM
lsjguKd9UAEokzvdi+FC5nDcm//H3JctV45b2f5KR72zmvNwo+0HTmeQjnQ0K/XCkJRKgjMJgCDB
r7+LWVVOiTot2nVfrsPhcEamtIkZ2HsNgbPB3Y/ieRJBAGIdkzGfjott90PgxbabuAzAW3vuZOHu
LJIHVL+o0deO2V2bDe4nvLksXG0DS9gQm50vdff264l9sostZFeRXoTc+M/F9m4xCVqarpKi6Yat
xJOabJ2JRYm3Rgk5da6hpb/iLB/+zWQxt0Qcci4DI/ORw1Dv8jg7lD4S2Cq0BIgPffHVaXziqfQh
7mJoPea5btdjCdkQyAYIfDh0geX4fTzAyMgH0CZML9em7cll+66ti1Ed1FpLGoqYjMZUZHsKC54c
k2jIVmBZa41bHDYkT2QzjI2AgEjlE5jhKe7919NjLcJiFyiBn2ejixUIT5mAtiTQh5WH5omdFQOE
mxU0tnEnX6ItZVq1jjI7m9IyD2r56OY/UJr1RdfGbnpXQSs3WWPG/S+T8VfMxaU1VVvYXoEOihdP
8zyKYLibXrwL7jPUopQ0sJpACVdn4nzv+LzWfwVd3Et03RgmpmBWqPti2yoBp6Pv1Nss6MNZ9Fqk
W2Znq9Y5n91JIDj8vn8XC2/2M1NSFW017XCM+c58y6Iq8IDAsv2mCvYyNLdrroSnF8Cvpi4W3QAd
Z6ZliFmYzo+G6REUKDZNTr95Rb1yMK+2b7HYRiupOtf7OZZa7MQQCsqi/CbbjPu5dlRHruoXl+tH
06lbyId+Xay9HEClhnQTwxvdxenMADKDTsmuj71NHdUba6WaeToedIKgKquBjruE5ZQQ95CwFhCb
6j7ZJH1Y4TRADTDwgPfazHet2eBt7aZ3cvm/C7pY/olTVqo+bzA8bJ6xv9iBY+7cEPqKEbRYmrCA
MkofrmUk1qIujn3L6BRdtFgpxHlT5I5kZKVdJ+fnr2YtATojMzphZAhQdBd2fjHwA+Ad3d9J08E1
519DtswpyQZuw22Ol4iWMYC6J/qkycT8O21xUTydaWMm/ufj3UVzuNHYfYkrBN1WXhJX07E1msgy
b/7GSfAuzmKd4RlRO2OJOFICctReOunb1wFOVf+go/GrJYsVpTg9MBwauotPeht7dbEriw7EUa4H
o9dGdqbelTXIIam119rkDzzQf7+O/yd9a45/bMTsn/+DP782eKtnKeGLP/7zsn2rbzh9e+OH5/Z/
5h/91z/9+IP/PGSvFE7OP/jyX334Ifz+P+OHz/z5wx8i5Gi5vOrfqLx+Y33JfwbAl87/8t/9y/96
+/lbbmX79o/fXpu+5vNvS7Om/u3Pv9p9/8dvNg6a/37/6//8u4vnCj+GMm1WZ6/Py594e2b8H78p
tvY7hC10CKXMbGtPmzEiw9tffwX5S5gDQGnTBcPTwcyrG8rJP37TrN+RzsNNGroOqB/PezZr+j//
Zv5luqdDwABeSK7z21+f9mGMfo3Zf9V9dWwgosXwe+eD+t2Zih9HdB2/zfAgEvfp8mBL4UpTApyY
3afXVqxtYQgJCmMA2E/shd7aWbN4E/0MB6kmyMQ50MXD+fZxrQGwVbVKjpLwcDXslWTv9EG2LSKx
TfDOvcp0n3dBlfhW0Ab/xokzvzGXjX0ffXGSZ1qfaJWYED0QIUA0QXeoz9TYiNLL1cvKiY6FijRq
qK4xC0AsZW1MQ0umqvS6kOwABwKEetraxyzozo2o3azZPsxb1KJhngqA68y2/8mI+ditrk29IQMx
NAS9DJbcpu8Md4179W5a/zl33s+VxaEyj92HIIveU2nK8loiSNO9Zq5ERk1b2Yn/0HpcNgSWUEgu
z7kC1Go/NiQ3VUWHWnQXirTcIz216zoDlsjFtrdVn+KODvx9kMgibgvDB8MI8+VOmx46gBxLIEmG
60SrwxZES8X5Dg+RSDR5ZJI3XT3WFK7WNvPdMQlaZQhK0e+Zxl8NM/3Wm92jZ9kgXu177Uxv8bhq
ZzGN5MfY86hj/Mj06tyh3p3doogxZjemB31R/P8yywHaBrCYNId2fCH1c25857zfc0cetXH0B1M7
JjNtu6x2ZgvN8vQst6bLhroxge470Cc4Cp5t7WC1V0UJQ03l1rKqsGRP1i6bnl2Q6vSXyW5CSHeH
Fr2ECpVfu0CyPU1afQFg2r7X6S7TjBhGpY9GD/fuEb8FOcXMebSEudPIhWW+OfRS9udFc52yMijh
aK5BCCuFE71X5YcphdElJNUnEvQmylP59757M43Jx8MZODMvSCo9yKsnS4U0Ob1x+L7I0WxLCxyl
23b1y5h7kShY6Fr49xoNqH2v9mnsUpg3zeDdxg668bHVj4SwQE2cULBbMsFsQgX7zChCaNSHUjpR
7moPJdHue9V8Ves21HgaOGnyAIvSqLe70m8r+4x1XaQm7qWWo6oG8K5pwL6ohY92e2MySMCmhzy/
LVvbDSpWbQBrvE7hMu54kOYaEdJu/LSyAwgdRhDO9aVWhiwlfsf3DIQ/BdVNRdGu8KDyhadd5AKg
/PS+RXU9nR0Iqb53Mw2GUXC/cgw8rIw4tWhg5g+yKANzkJtesmCCamKVnUHKtJfHOqv8RAwhtHlc
9iNnlj9Bu7krSFAXnk+bNGq0fJuUBhyKX4rhNqMRr8sgK9WdREhHLQKuK0EqWNROdlBMPJwaFk4s
DbgEJWQ81vUly7YDPVOdxreSbxLZTGp5AYFPPUF1WOQaBvVOyb5l0zExbmA4cCCwB6Pt4BeiDIYu
Cduqi3N8T5+bG8X9VljfXaLHWukFjW4d9BTZswkAaYgGK0Ua5O4LbVTkSVVfqN+1yokZ0a8hIB60
vYgdAay7LQEGplifQFnt9OymkcpeG45d2kS2tPZOcV659p0jMXB2tSuk6tdzrykssOrHuhFx01Vw
2btx8mlbFjs4LfuozkRed8YNJ1TLF96y23I2F0bH6hrwnfS11K9LIwsy67bxfhQM4ilGj0X/VJbX
jDvgW1172O+ROOkMqKEWRQzfuytqHLmt+8nw1OKprGje1moFvJTqwLJtf+I1ykxd1KuD36YV5ssQ
5nke6M2N4Wyq6pW5wvdMEMjHah7zZrrSmwuLPZRQzTVuITWEbeoBqo9+OmSBHMhWN9tQ1X84WR33
FT4POhgV7beGkl51QJ+P9aEA5UTk9BamUltk5ysYYo6+VL5DiDBUaOs3muqb1Rtjlxwr0lD3NnuS
7E0W3OcFjfoxjyV3fROLtMWTw1VsvzRAVNJHf6J9IKUaIE8VWvpuKi8pdXzNKiONd/ueIBnaaudq
kiCZoEM/Rdt3ZnqdmYADA0uWWVhEPcU+m0YMgDpF6H7BMcmUx04eqKh8b7xXxnGTGhcquxfi3nXa
gPdpYI9tYEuQaeHJ1Q9pbNfPmnhO+d1UH5Mk9ZXsWjdzP0l/uDlq1LAWId6DrbaRVw++DW+M8ZoY
fTTxByllVIM8B269XxssyrXkoIoyNLr7HlRdvS79Rj1O7TZtbyU6i+IbvUHza2vH+yRiog00J4nK
adjZo76hyWZKoaY2YAI4yKn9sLGXjR3SNIa919GLgkz+oOxyTM5aeZimK9hMBxyrlw1tpE5aqI/8
rNGnsCnEdhA00FLU9gcVjP8HJqBs3+c4Na7ZtFGLp4ZNfkZFIDq99ifITeUm9YUjtpClBxd4n7LB
z61D5mGTSu5dqMkRSM/pUMofhuQi62RUuNgKYN1MQFZKIENntnlQKVMEmH9A6x3DHFCU0i8p3do6
gdO4s9cHN6y0GwNAfHgoYaIeIJQTTO6tgi8pBvBi6ty36zdz3JLiapQPvXcPCTh/HF71VJ4lDfO9
JEWWHBubgRyWm/vShPCdvFFx+tndbqiOxDD9ulVi0TihSy+tztuPdRK4jbdV2iosTDXS2iY0McGG
cvIx/fwCa1bgUCOzfDW9NpIXj2aQPqKhrmvYxl8LAuZVN0Xq+FCAKTTkG12lVx5/8LrvQoI+yZyt
3WkYXb6havlgIxLyX9hmdTfCCQN5dzixITsKl9KNRfVQY+WVnHD3c/S4qRSMGErlkKDJvfsyuSCy
CozUCeQsGmzSOnC69kwlAuOOGym3ta2OohdEMvd6WsXS8OKuISGd+8/yfOzfMQa08UuVbA0JmAd1
I3uofhDZR0TwW3WqQlaUuzJXVb8vbwtgQYz6wabOaye1B11AYFup91ZONqpzqIv+EnbwFaAbEEtK
DbzddPRkctGCe1ibTSRyLGT6rRvP7bo4z3u5x86N1iS7VMGxRj16Jsyb3MFiMl/m5NUE4VtRv1BP
DRT7TlpjpBVdlGnaTs1wDfbuFZdsewo/FX0YfeJodzkwI5U7bNSxg3hdc8jc9EeW48RNa8gg1sNl
Z1pblWuA6MCjHDLe+NpC84fqe0rKKDfKnaAp9hQjyHuc3UmtHMYUVG27/TYadD56ptY3Rlzd+tY8
5xbZqnitYfrSK1OYt0LB7US/HQ0Z9Aq5KgzzWy/yws87QBxq2Iyr7TdcWfZUBxydFD5HRTXF9UrH
PC0dyBelpECOB9KwLa586OezofBuJ0MFS0U19zCovpimR7PHANuucpVMJuZly+6Mwb00NbkreHXA
CJ0Lyxp86RQkNFJ2k03Om9D4ZdLJK2VoLqphwL0Uvn+a+eb2zjWkfX3XOtMHvk+5EvQJqKGD98Qt
elOX/MqastBJx5AX5par+aU+4qkjXhPe+lNC4iw3rrmeP3i9afj61O7+0xu8O5uNzzg7aEp/8iqV
JfMyz8hpiFtfIDlQBvUK+O1n4ufjBf5jiEW+S2BidW1XQNFgUx6ty/nhQ45mhIJq6AXycYqKV+eg
wvZA3SaB3HzdvmXlGk8UFxVGD2B0/AemzotUTo1Xdk4cSsN8VwYGSqtjCGD6WQZvnfJs2o9RiaJq
erlKmJ2frctWv4+7SO0oppi0wkJcvCt2iq9HGkSXhT/EZkyv1n01l+W2T+1cPJM8HU9Px0U8EY+h
2HWb6qAfxX7OgxexfWGjML9WkjE+P//Qt9Cxh3K2Bs2F5YO2INwruSvmNg5RcUY29V3zIh7bHSr1
u/ISWy8U7qEhZoJ5gPtkhPIQi5FICPiFGw4xri1HjqqAeY3l1KzlFT6/7D983LKiTYu2ABsBH4eb
c7szo/GMvPSPasxBXFpDQZ3sCGcGrNqzZfiSU9DRxLFrHQITaoKD6Ruj31Zm8efUARoD6Wfo6ujQ
DlqiId1RukptIoCyHSIzaG9ILPxsR7bdZbqqmafNK/LT3P0VbQmFNBmZ4J4k53FVkYyheAs9QSP9
IAJcPWZLjfE+RTpmeJnJ0P8p1uSPmfwu+jyw76qnfQ78kzp3Zor3QjhmYNXDhgWXmGDaWBvnaXaf
L/dik8VrJZYTqa+5m5EzgXEARnJJ3kpB5lemXJ0XkbufdjnIyX1cHPEgwTRdWz5LOvSfDf0VbR70
dw2dxgqXww7RhkDCA/SHlm7UKItwOj2QH9YVzumA7MmFcoWEw23uz1jJtW84OXHfNXiRfEsnaZZq
iU9w0ymEjI47rvF2l6osP1s5k8tteMTaru4tQngqhz3XoGNt7Pmu2o/+jHcF0fvfEPA4OXHhdg/R
ptk05BPQC2JejZ6o1hzLQ13FvTJi69x6SCMvAsBq5z7idorB3DjHMvh6hS7BXj+biVyYCj+zGR+1
bGYGQ/DBrE0adhH74W565pfhuMUb/BmphyMsUTeQ5455VB3Nc3pPzuC9g9fKVf60Bjs72eEAHViz
Oxg2/WXCrMoaxavYfGl+4iHfDQf6kN/XFymwin8jpenCPgF9jQs0jBmXsTqvG0uZEOhjAViM91C3
T1EIRbJxgxfHv9Qi/6OCwv9aJvhQWviy7PD/Y0EB95L1gkL9X9dvbf9SZq8fSgv42b9KC+7vBjin
uOzARwsJ05mf92dpwdF/B0rXtHE6zVLH5ozU/au04P0+TxiAVcCaQm1tntx/1Rac301HhW0WdLAh
Wed5+n9UW1gWCUG0wGqHKr826/PDwe7jlpd4uSLVXG8iSri6IRO3g4FBJj0YEjh1+AI6CM+NCmJc
1WuA2lGZjBeek9dx6aCc4ZuDJTZ6pVRFTDV7Uny3ySY4POh1unIvXhyBKDRrBsCiFg5dFRZES1gz
h0C83bsFsg3knMFvNGleeYZXfA0ZEEM/0Kp/eTegJ1LpizLIMuAS16w4GbG9DgFLcmY2P6pxI+Bn
6cozi69cyD9VvX+2DVAayHWjYWjlx0Ho+iazM6hqR1bv1wA1sw194TDl0OP8wgj0VeQCJtb768Qf
TQMaBdML//3EyhcpSrVq17bRGKfbOubbISZbZNpWbnzz3Hl3a/kjDNT6NROeiJhii2bZdtlaosza
yLHp1pPVtWPkG9tac4H+3BpwCGYXJ5BcDcijLq4n8KtossGZusjSptABIFwZ+6AwM7/OoR5JZNDq
IujzVV2az0vnY9zFbUFCXBEusSrippABaGN2SK9kfib8VwfgCA8Ey6vZzz5e2+M/d+sM+rVx60R5
EVXLuT/e3VJquzBZZhhdlAuFn2HJTI9qwekDNYz67es1sDy/MYRgAM68WA26jnCpWwxhx7Ih0zOd
RgyoMsUfCl/x6bkZGFu+1Tb5xRSxY7nN94CXbVZCL54Lc2iMqWPOMGfwmpa6MN5Y6Q0GnEXmxnnE
a2HL994m31Jc/NbgzItL1xzKVrH9WQbKuNYnBYkudVENGFBGatQ6BAb+qSTZf0g0XoZYTJamSJqs
5IJHonOKiBfqg+NBCFQQcV+T5B6au0YEf+DvK5043+U+LkHU6Txoz/8E1n66DuhTwcckK/tIxORo
nLeXeHSF3Sv0736SQSDnE34d8SfcYxnRgNICbJy0+Yq5WI3MyRW3hOgohg31CFgaQaYiOxRRsykC
eIbs+hnOM+HFkPvZZT57AgZrgJ7l1W8eTyhK4PUHnQKIKNmLb8gVIyfK1PTRECRX7qGJzH1V+igm
xTU0znfsmxc5Tw64RsWRQq5DDSmeoP22PqyRf04s1Q8fshh1mDE1YGjiQ6DkHqbDpZvjPdF2K1fd
tSjzJHi3IZCuqqFnjCgdLY/mSGf+Agn1clqjgX6Cof3RsTiucHlGty7zC+A5ayaBWFPkIIcYGaEu
N81btil2xW2CAW1qf7iBkuSZs7J6Pm+180YwO4NBxWA2kvvYQiolBamWA9oKMDySuvybTXCjXwFp
nupHIAXn2xWuQp8MzakK57auHnqkpO3QG+wY7uZIIPPo6yVyshfh5A2kuwdTrE9uVbAdsohTIOfs
8SB5Sq/VqNt3d0nYoQeB69hrAd5iqDlvvduvI59u4L8CL9MI06CSREnHPuo5SqcC/KVs21jWmsbA
PKsXW4CDSyvuvaBwA/6ymI898LplJ4nA8htD49x4SXYoUe5mLcNy9NduGSc2b0SDsZPqYgtHSvHj
3EjVOqHjWACr106RwzggbqsZkFPz732MxTqGglrbjhZiDEFzb+LZbJyXIUG2dAzGe6DqZizMsF3L
BXy+8s5JD0iUwZIWb4ElYL/vGLwavQY+E6xDYROKt3BZGqqAmWY8griuqCskyZ9yUMuRQ0LLwraN
8/7Tca+PsMRT5pmZn0+x5x9QTQIsbZfH2DBzwGlhYxWXWcADeUZ8e8svKijTAiSQPH89UX/OxK8+
ZO6ad1uaJ/H8UCp8iLnhuxLEt2xT7eaE9KqW0+fbI2zq52mDl5QHc6nF9CGFA8xMa4KseJ6BASH8
9lhFeZgc6Zl9DlYX5lXobjPN11+UY79dk2c+tSTfh1/MrIaKsTCY1UdFZftUEyGFD18+qStHxIkn
xsdmLtZkWmDyeJU9H4ljmKZQT/QJGHcwEAinDIkI8rY2ez/hz+fD4n3T5oX7bgzBnjPsHKjNiJzz
UEYalgzgvF5U+saebCcTXNS1k3815tzd72JmFLKmbTJ3J8D1oYcsPwuAhSCgEtm+AxDx0/rtcW0I
583jXUwzBZoTd8s+shO5mVBAV0DGq8err5fEqW0OdoO2phmQ5fhUF/JqqLgx1QFbsoBtAXlmRuJ/
HeFk570PsVh0/dDmlGZuj8t+vRtRFdLfhLXRrkFO3/WXXhND/nE1OTZPvOVKfx908ZrRFTLCJQiz
JN9l80l4lT15kbWZE9qqX4LOsvIoPbkS3gVc6mzbhmCCO+hIHgIdcy5QgN9NaGO3U0HIHrYAXn3d
r8u08s/r6PuIiy3GKARkoBX0a77Lv7ffi628mDc0+7x7dC+NYLzY51t4A27rDXvIAx6u9fGpc+R9
/MUek2WWKpVknjqjBqQUARbkMLn2pdsenAm0K7GG1j61It4HXGw2aspGwm2Mqcb3gyMCM33uzCL8
ulvXgiy2F4Cf26yWCFJNO1hGBtCGDzL68HWQZQHi09gtNhTeQyWrs9F3yVNND+JWgyyqthn5+cze
b27WZufJVQ5kJRLWyA3i1f1xL6nMMiu4ialCbQyTp/hj2f6dfnsXYtFvSa8blHQebrn2dZdct9mB
rNI4To7NuxiLXiuF1isGgwKAiJVXJfPpLSqO4UyodEAE8n4IL6CbtWl+6ukJpYVfnbfYiN3SypVu
1h3QNyIksOja6RFwLqhxgraSvVFkLBRkZrobdjt8p9dFvJazOHWXeP8Bi2wJscbGkC1Gz0mmyOyM
zSC8gwuHo9oFVs79Loi3k4W3MqBrc2axbZcuHkf2hKjw8vanqQcRfff1KliLsNij1Vp2FenRsSR/
Vr0uMHX+/9aGJVeFla6jGBDJiBKA3lKLB55y/3UbTk5JvOq8OdON1NliE24szZoMV8GepBTIDF4W
zvd2TWpyLcZio4WhXucWDmIk6kFI4JiTwi+qx68bcvqYBtnLmVMseAsvZlmjp5bGjVTgmIaIC0qx
BGkclNOgxA0BFxJ5x7XS/fwbP53R7yIuZhixKOyVRzzoXEiNEegYZfplIXa1Avzumg/GWqzFXBtd
QCCLLBNRq5/38tCY6UWjIFekGj4sw4OVvjz1sIOh7F99uRSmS9K8UoDoFFFf7MsjwSZFQueCyxAC
DvJytsXmAUoinRYAl/x17NOT5VfoxYS0M21MEwvDWFaXpHtI+50C19OvY5y67OANDrGzOWnyWfxU
UZ0MjCNLRMkh2QybdG+GNHJ9AD5mmdpg7S2+LHXOx+WHeIsVMGXMAEYK8eQeIlFxs5k2xn72Pf43
qvUndtsPsRZnpUeYNDKOWEOQFUBhaGEbeMBjtLsK2WIznF9uoCtuanxGERhXeOlEXebnFxqyn3mU
XPyd2fThi+Z99N1LAPAWbXI0fJHCA/NKB80jqudTLwKw2TjQWegz8dmNciR3X4/ziWmMtyt0LCEv
BEUla9EVrDKJDWcTHuUsvzCFG1cmSC198tx69dqSmX/XYjP4EGvRyAZdDhcQwtHt7qa69gocrjjX
I/0GaKLsEei/Ql2ZxieWyoeQ89+/61eryQonHRAygQSx5l051gxKFCtRTi2WD2EW9wcgFYpO5wgj
4nrXHo0QD9aDvsMbeTfdybO1VPmJPCAM3pFxwH9Q6NCX5mO9IsspTYdx7smrBPaEIPVWgdjPwvsM
mAQgWoMsTtnaCM6L8MMIAvgBMAaKJwaKHcjkfuxOh3edXpV0QI1KQGPPHOr2hU3ZcAaSQBe5IrUu
RpkPte+xnFy2JqAiiZUB4KwzMsaap5CVL/o0ffFBKIAjJzor/sFD8eMHyWF0pV4OQwT5ZD+BLtmE
NN7IY1vcf71OPg/xItJifxrdqdehbDJEJVPPjNbYknKMFQ5hdDbiz+03Bq5JB5+ejItruxmehxES
jmodf/0dnw45LFJo9+CG7+HQQrXkY4MFd21iNAIp9GnmmRJ7g1vJITWnM7vvDjAEWOngz3cGJGPR
uxoAP9BwwZh/DFhVplTkSOapNsPViogdxAPmWuBtmpgesstuJZW4hD+idvcx4mIxYfNRiT79jAgq
Q8j87o4V0HQRyJkmvryhGzxE154AUDJBQxZz20TO1ITQgAae7bKhvUFrTfJyiBTPcEGh8noVYRKq
vshemaq4cFCTLSE4HEJ9T0/8jOnOUw374xvFGMZLF/qT8VSjNucP1ujyQKhWy69alRSHnnXwqExN
RcfjYmTjXrMVGwwqJ9NiI7fsOgBmoP8GUzppQ21NZD1oFI7zjVR1teWO4jw6iinvajIA2j/QHHM9
KxkqY4nC70fDa/deoYkoT8hwybos2yIj7O1QJWTS94qxsFDWMfRtx0i2Y/DzDYD16W7hXwHtlsRw
r8shtdWQyd74BkjHACRgLrPBJxqFgxD2Gvd7LWW3SYp8GqO6rBhoU15mRRIpZuIb8CUETKiu5NlU
yeHcc4gw98IaPLhJVqUKWg0jBJSAQgP8sDFr9wAUtH1R1km/t1w1GyNdTbNns6n0/WgXrn4YE5f+
AMFUjyTX2/1gdFlc2Y5WBlIhOsbCNIuozjzKfVdjqXJQqK5dkKE14ItRObyClkjag2Y4ec8KB5Og
Seux8KuxAIlpYL32ggw5QWnYNCc4hKPOdqiIZ/kGvv+mSETlQPR6rOJU6Hlco2ln6ESH+2IUKcNt
cqpq3zWHPAkq3A5gXONxpb6GM4f+quR1Eo49mJrIMYCI5LXmi809ETSlGagOv+W2EmV1e8wVaywj
AHKHc2n07UvhVFyNbIUQoAi7VL+uvZpsFIguBrYzN0anbAtxdW/bAuNz5ujcuOrqHlQTuIbaF2ra
tMwvJk3cy0YyOxxqu0Ypbybv15Tc5V4BM49JJj1k2TLVjoYiNztQh0wrCc3CTqxwGDWwdAorYVsr
r/JqSwZHguLA8g04fIDzF7N/I7wzUjzPeWn2h4ySCWymwiVTINVBD7tBugdlUuWdkvCiiucUSHo9
5mUiQkuTRrVX8sK+HtLCOmNUaaFeYhrDuVLUIPI1jh4awnbjshqyu5xNxU0Jk5mLzK1QB04gPw5j
pqaaexZHbec2fUy8YYC8U0tUWCdkSpQIAVYVs5NvdtKPgerJZptoHNXkYlTa1s8EtWufmDVpQ5Zz
+gxrAjA2FJ5O14IObABQ3xi70Jo0tQDxLHHOavjPbHjSFGdlQsENdSdt2zANt5VyUJvGz5r0jZJx
5IFuteoTka2zGXur2Sqiq3aAHskydAiSMrS21aitaX4ASRkE2zxVnjqHUQ7KXDuE9jSUEFixrXon
edZt1UaOG1a3FZgnkvDAGUA7krLFZVUM9pPOYPJFQNY4pGAKSV/PDTMEpcvYNY3mvKmVkulBObkg
RFAtpRGhGl6wTeLcC5yj50zxmjOO+ZP7NauzaaP3BkoyVttsWyuX97BqBVtMtVjcypocOtsqb1RX
q544UB3niUqxxiB6p2xLmYHhnVOUdIEqf8wS196XWpMdxyYbA0bScgd8UpVGdmu52I1K9xZOdgB6
9Zrm99UIFqaiNqDp5G1/hc4Qk98rPMkiYclUiwyhiMy3Glu8pjh+SdRCyb8OTNwjb3lFcHGEKnp2
bMe837aNm/rYkMmdUsE6j1FS4NzgCugJY+36oydQlRnH2ruQhLUkStNaedSHwW4D+FwSSMIVhHab
dILDn6gtB2wvlfYsULqMnosUZKyY9LYVJthz4slWG9XvFDN5htlPfj1p0ys3tSpOHO+G5KjIGq4E
ia4d3hIcOj7QONeo34KuVjfGrjVFHeiK21zpSkHOqFSKvaEVMraxwwQNqHN0EA+lMDTfrvLmwtOS
HHI4HFe8CT2E/eJVa9TbzhaPpju2T9jobuf+8Tvdu5edOLgCQoiks0BS6cDZ1XCH8vuuaQNGgb+W
GghEdt1GhDT8UjZu4ds6t3xKqjfSdleK2SBwDXJc0aTFGdWqLhqqpN4YYMf4lo1bNPjq1FcasBCT
iROfK9hIGzcHfMlV4AlFM8BIG6c/KwU/MDVTbyvVJTtcWtvN4CV5UKr1GfUIVKYmpm6UTmJZA0Po
K3UJXmlBocYzZfeod5sgtfHJwYHiaZdiAsNZ6SxoukFJ3PI10rOjl9gjNET5dITZPX0yc62MPcHt
H6zjXghCKWqgA3ZsjNgbtKPTB9dSrEPqDm8yZ9jVhpr6zET1LLEN6LzToQ0bBAdVNYFtOixKQ57l
UAqtR3muKWDFGiT7VlZaEmpJVgTC7AqG2QXCeKuTvVN2IEYT8VTZJS4QXrUvxjmTzbQjsBxGyF2v
e6aKOk7gAIHZ2/dwF+mr7Ka0vBbcytq9YGrj7RWT7DM5qRwbx6Ruqs4hYP4pqnldSsXd5aISR7XF
s7RnQguZVb46qav7A9X5FhwGLSgB7gAjUkdP/l/2zmM7cuVa0+/S44YWvJnCpCeTnkVOsGjhvcfT
9weqdcXKYldedU97JOmoTkUiEIjY8e/fVOOV0fe/qtIwj2YgphvWi34dDJ20adIhdhKxoXCN1eGa
2it1xCqdLDsfpHArtXLuFD6qR7UWfJcjOHbECUjFMvP2Oq0s/6CXCULXICmu4kBOnCLLq2tF7Y2d
xDG5bdOx3Oh999FkXXJTiG3rNKblKOFj1QkrzfKs+lZRw1+ZpoQvWieK+0TrCLQdQ3eKmg6lZi08
CXmY4MRfzhetP1SbpmukO3nKQC2lrlCv0a0JdtY1xsFXfGKYVd3/LOMJPwAszuPKGSM0n3Y2xxPz
FFG6EyPuylKHolWZx3SlswHTIC/1wbXEsnSCrKOgQSLm5Ymcu7FuWLuuHfytJszzupnwCbBFH5qZ
E0y6f9siI3YUKspto8+5MwtT4/Zly7Yz+ca2nNvS1Sy1WlliLTgkwhUIQnt9rcxBu+l99KGDqEd7
q/PLFY44xVbs2LqzeZq2qhRWezGR9ZU0GpkHJEOrd27v9by78JffMxWXczjPz43RRp5vNNIuN0LL
NiJNcQUhKQ+K0VK4j3LDyoIjKsn8v7oxtW7VTq09d/BhTbXuLgMMYRx4c75ddQjH5Qzce25cKB+Q
FUqC73tB1UCiKxWIMm83dRpiMVC2EXccq96aoWZc+WIvezD5Wc6WLCwyNJPoWxl1SwhNGPm6iFI4
jFeyUuIl1pi6MwW1hsA0iRCPKxZS6KYyWOSFiIw8imaPyBi9dAcziJWVIBF/4Qwcm6tuNK3DSAib
tFRsGkKAVFfuI9kIdrKREf3m9+REtm1MWV4FPsoPY9Jv+HlJb8/JKHqBNJUbAQjt3qD0/eyknKOq
K4Vqn/QRn7UWVa8db+CFoyDkj4OGIfCt4d9PjXQfNJO1beZ8QGCcDfptHRAu7BjRYowgho3uiMqI
wqXoxnWkxtMeg/PuLUp5VLmV0PabUvvaUHe5VWo2Lqk/TJM6SBehHmd3ZejPCCsMOXuurcq/NZKi
+4XSPTHcmF8w2TA+hHtjlqVNnft4ZDR6wOtMjF68srIMGVE8zG6E/OhWq5Pqziwk6Trm0I42lZqG
x7GuOt+uBeJzsYSfSy9beJSb/zlIMU/QCgrSruHaDPONaA4e3mG0+0chO3Ot/KMvAKtwodqZugh5
+Q8i0xgmlsKZPXrcZUluwamhP0PJWujxp/c5emHEHpJeA/vLUH6/uIptVVahP5H+dj0ku1pxBrS+
dzPQTLgyHNV6Ua5xymR39ZqtvGcfn5/+flX/4Rl/+wEncFcJ9z0PxnnwROE2kW9TtOt/H+AHLOC3
AU6u5mOSKTigMkCD2ciqEmUnqeKXNkpggymYa4h6dYZN92dTEzj4+6Se3M3LeOADI2bJawbXr9Hl
sOtwMU+pDACGzzMkfoJdfhvwBHEqKnb0VmDAES1kzrHzGh4tp/UgbI1O/t/wVD37iCctC7NWmrAg
5oguv/Emk1O8CMfCmyWdjY/c/c9foQ7cAN8V6IH//H2RlulYaFEuDZ5G6eQIkRJipu+HLnW/J+Hy
VXIcnVk1P34Y38c8eUCyEdspKhlzpgD3shvMDtZ6ZVfrheuCIHB2EspkpJ3FStgqT+H6748s/7Rs
v49/AmFpRakQScf4Ir69C8Ij38uqrbymiaNldul1Li15p70oVi+1t+DeGelW8Tp8Fu7wS/6PGdxL
g4MYp6VxTifvFNJMeq2ak4BfkxvBO+r19dCea0z9AUKfDHEy4YY6ikpoiYMXTAKuFleC4Tv9dHdm
Wn/abnSkW4sdMn2pr2n/BnWXVlyrVbM8yKGFZ5/tpE3aOoFnXolPo9MRo7xSLrU1ez/yAuVqetS2
3BjDi+7M1v7DJ2twmwBGMkwNzu3X+vv2Q9IqyILQMkQ6OfVW/1h699E2v+y+2NJc3YIzC1pe5u93
5O63AU9bwFC2/UIYGTDcxnfDDiMRl7797SJe61x1Ba/TmZ6X+Oi3ill4Gkg9zFYCeNmFYqtr89zB
syDBf/wcXoC+WFOD1p6s79mstFGeUsnTYDov5012wXljy6vcC1bFObT0p9GIW9Lo3SwaoFMSaxzU
Up4qg0RPF4uEBGRuaUQ6/q3/pt1Hq3Ofyw/bI91jZBU0PpGLs9J+37HSVEvCpLEkzzimd4pbwZDD
mmi7CFfy5/CMvunPL4eNEYdnGcI4kOVp612bY8VqlVTBMwnbWfVAIKln4P/190/nB8TZ0OkhAKwj
oiKh5uQgjQpxUqn0FD4dDGO2xmv2gUmPvFX4WiSvOOaqHX/IN2dG/RNwXlKRluoEb0DSNk72/koL
IF/4FNTLOpEdxaWi22hrfcWFefP3sX6YR/ISmEkZUcHiofD7SwvDUY0Kv1NRE4S3jSavonB4mNLs
zNL/c2enRQCXWpfYS40/EphwaAkrH2d0T2vwbqvvouECKM4ew2v9nK/tn7sdQ6F2ZoNRyGw/lXer
aRxTp2aqR5DVYU7me1/Lz7HRT+MFVcWi1cICXNJXyBg8qSBD/JwEK25VL2lvMGhpoudobBxVevTJ
iZ0Vd5BuUDr+X8whJhsLILPkW5w+WBpY3EsDhUG7l3LGAmggZaYgo4SqbjKf/r4ufppF0yT/dkl4
pBY/WRdWQgZFm8uqV8IfNoLZm3Vh+/ch/lx6CM4wjudtoTr9QxrRdeHY08xQPbOcbFEJnEAkdP5c
XPEPD0JKKw0B5Nq8tNNdUIhF2WxyRrGkwi1gvi2U+78/yFLa/r6ts+VJODtyH6Ijdvq5kl/ZmD7m
+F5vvaUDnXpcaixVPoi6dGaknx6GBp+hIbIkVeFUs0Jfpklzw1c9KcC+Ug5esBn+T3O/WNuoK6XF
Pl9iSzhdZl2bZdIMv9OrAwDX6iWVRtyZpn/urP9f5P0/LJbH/1nkve5e3j/Sois/vou7l3/nX+Ju
6R8IB2CTYZUKMkSO/H+Ju7GU5T7MibBoRBGmLs3/f4m79X9oXxw0VLGIuEWdf+tf4m7tHyRiiXgy
qCwYCZ/Q/0jcfXI2LRYIFC8wIvmNEhLv5WP4VsNVqTQEkkLOJsgw/AKoKErhtrvoigC/5+zx29xc
/fMb+m49+lWgffu0ltFYjGjaFNxqNaQrv48WxWKU4vfTuPK6PUw7fWfCZQ42BEO5i/377NX75FAc
Zk/fl+uzaoOTbf6fo6NlJjUQthPv5PfR+0SstK71G7w7uPRdkSaGLA2S7vosudVcTow/HnT5pKk3
IFdZy2b5bVqF1qoHX7caN1cTJ6c7aATFYnv5GNWRZ6jRupCSldDJ6zTyAbyRrmgYw+MmVeJCqoTb
GVLqUG1DuphGOX6EYXkrxNArSkFWbMOKf1W67yjicJem8rbx+01VE91eSP1t1CuHTIu8VPlQ+8Fp
lcaWi32ahS7uXIGS2dX0qfj6qiofh4rW63GKa5tcR89M9rg/2lqWQWQr7LG4aZqHsKicbr6L+4fW
kmmTHVJQ+qhHKgFrSG8w4qQAoCWhDoUTzJlX59SJ0lHuNjAW6D7vlWwg1ILseBJdx4rGav9R+Ufo
IybXg1gvsTX8jAGFg9INsJ9okheU/a7RFA5n4UakbRAOs51VB2t47mhHtjSCCrFy6viuhkXZyB9p
jCsUyJoe3Qcm3mX+PU5oxJAW1MjiUQ3eLFLD2/lurtaiNNplrOHEt1bxOvNl3anN21bdlfVj6U/u
0IYrwcAktXjuY4Ta94KUYRh6sKxpD2bsRbSV5qCypxHeVrIvS3UjC8HGCm4HGLxtF63qapHoqK4U
tE+yImz74iILuJ341934K+gvu+wpxZc2SDUuhls9MtdAiocwwOCwO4gVLbzsM1LftfaySJ+pYB0B
d5Ky2wQ1EK30nszFUa12Dc510jA6LQF1glRghGZwozbw9/vwC3UVIy4pst42ypQ5GDxzeB8Lgz7K
kyCtreygZTstOlPNnJbW//vj+veKP/m01dGPk2rg4+pXyorMvA0E4NFJXyqwBY1/qF7CgzhTz5+K
0f45qLXw4DVohZxwv39mUZjK1qixexkdpXVzI+3LR8IW1hhJ2hKJDlicwnYlLNDpSCwmXsVJbGur
vZ/Z1k7O8a+fIeOWwwcvygoF3cnPmKMEcTY/I3hpt9JmXgGgo49pLv+pABxW0xWG0Y6+T7aSB6sF
hCk4K+H48Q0giCfrV1LhjJonk4H3wWRkncjmSkjQzArLghH8F9Utfkxzg0qvSzBCjVZhgp8XZFVR
kdypNdw8erdiI7PPzMoPRwvCxH//Hs6w73tgajS0Mix+T4w7Zxw3Xkt3tDGsl8Ta54tNM03bqr4P
CTnvJnWHSSBGwXY25TdRA9Q/5P46H/utOiv7p0ZJ7zVcfc8toFMMY3l1OO5giAPliXbm6ZlQLDC+
mGPE26olWlcF/0EKZP8zTu9bn9AM7GB1PsGmDFZa9Eb6toNee5P56i5qD1L2WoWDU9JooPlsQx73
1A7/QHZUPC5dLa8fJP1zDt/mqdrG4X0dpu48DltpTo6mXD4WYnlTBKZHF6RjA427mJ1W2dWz6g3K
5M4xhIJBd/SkY/fStpKB68BIUxNy0CQ2+24C+an4uBJ5japg02oEUXBprpSZtOd2HfvpQzzr71Ek
P+G1rfnyvu+xax9wb5yLG79Rj3pq4E2J5XGhH9pZWlVpzwFh7PChVfEbjSVa8inWWmiNzVzg5Ils
wzAcSYIzkTc7WYepAfUaH0S7hSgQCvSzxOooJ9K+T178SGefVF29Tr0KZ7DACN1CmV2pIp9E3mtK
YU/zr8w3PZrTun4ZRfHR0lJX6i/ZTPdd8hBU7/hlVOV7rGxQF6yXnXJIH7K+cPVMdelguWGsroRp
ok990OuPZOoXK90Az80yvJSF9yx9rZR3A4ddoXkZ0rUICSsb70Jx2+FgN0KYwHCO6boq6BwS2Wer
YYb9cY09puk0GU6AFn63rbYPOnXFPuRlguUaY8NRx5YvtnaiftDB4whVLUyxmxXcxwt/JNWpyzaC
EbhZImz0uVzL2mfdFpfNaK0ksbTD9q1Q6pugyxOnalovHKdj73MOZPE6C0zJVQSF9W8d09CEXBoL
9b7FOJjFXHt6112nwXBrFMTmtNFzWCrbmOTOJLkJi+BulAf8S5mDqxJMsJBehmBvjFhFqsEqUABf
aa9VWfkkdu2lGvZvTe5v6Jaue/6KvEq3bc+EzA8Gk6tKbBVT7Q1Ts517aVekkvv3bWLZG3+vlJbL
ooyHkcjl3lBOzo1W7KAdDlnnQq/BLVfYzJKJxn2++fswX6y+v41zAsIU7dAEE61pHC1xz3E4OUnA
upHw83IX5J8QGZb6ulJsjC8+F6UELBG3kRyMZrNX+cxp+fNDU9qDrnGHFU8eOimk2kIw07l5eYys
h5CA0P4Monaqj2ZnY2Kpsrkoy5qOVPv37TcaR7qZOmMU5iX3WUdLn1CeOC25biG72ZjC7zDvBeNM
jf/nWUgCBdROE0sflZvtybBBBVwspAY5OSXvMzrM49Pf3+SpgODrwb6N8PXg32prsUzEADC0/fIv
W+Ifomt6mMQ/5BfnWhg/PowmMYlkf3BhODnYW1+L0dKUHdwSHXf667B9//vDLLNxuioljVshwC79
81MfBE2u61KVotalVQCd+TZiXZZ64YQFi0KhRtTdTL7/+5inpPKvCQStt/D0Yo0AS/6+MlK5ge+1
lCuL9A7lyjq6b1bQLu6n1WLAINAJms7fiU4ww69RuXmBRGBohrPUyVz20hQFcNHgN66kFZy74WPx
DBh3XxoML3ILd/FBKs66BP00xUt3GCyHN8h/+/1pVXlQBU32W8qcguzI4nLS5nWny4fKmBzq2XVb
+iurDs+82Z+WDiYJOmFuFpoydbkhflul9cznTfxA63LhILqHfSX+fxxh+QXfRmgNgprCQukgEpON
sE/z17+vE0NdtqHT1fn9GU5eWS3G1iyUfGm9sQ1J3iV1ZSUI+SqfVAiZFVVmJuAKp20FQiT6gqCB
MHe1AONGU333u+zQ+uGuTsf7IfnM1bbGCDreSANH+FRtVOTwUkQwYEFMSHOfZ5/xeK3X9a0cqodu
nrZxdydRCRkhdMf8XUkRr9VcpkcyKZPJ43QiMFFxSmVeBexllq4dDPWjjohAzbFi8C0376K1X/gH
S7rRawWtLIKtsf8IVWVfpZ+VXbe/qirxJEleh1CIBvMxmAwnr7is0BgVwuAiG2ZiNj+HiCtb9R75
w/Wkia7akRoi8SctWpYDnQPtRmswvJADqjv4I1Lm6Vx1AwUuaBr0V21luXEuXaSD4hBCt9LgFlld
2zlNoXmJWP9S8NoPY9iBs3kxmeZVo7TrSYwcfBqdUIkuufl7gqKui7mkTRr7r+HQELUKYUaptwVs
w6xyhozaNbN2aZXfR0PqlrXukB/lZbAR0jJ9UAbjwgrGdd4SD6JlnqrlTFBFiEq9QdO/KyyJ8VNs
e3SvZq5FmbtvZo6wG1MqzOI27S9HrGQD6jkzP6bWtagRwxyTNeGLniAbNtQWe0llCOrEi6LUqfR9
GMtegWuFFeAr3F4GmrgWo19aO62qJHA1aBl6aD6OpXCwuuR29gX+93TM38jkUH6NVQ8zr7StWbYF
2XKqCSNmS3D7NuJJuBzkUHlHeDVE8Yy6LU60qqI7ueg/8rS7qKNwM6TSVdQmV1AEVxQ3WwkzNNVo
3K7QN/PQOuMkMoe9eDAKba1ILYndr6pprdtY3+AEcpWGnWOa6dqgoApS1lr6WkKcFvTbDLePhitT
7t/3tYSzOUBGb7qkMzltBUW5q/d1/RLAu5/0h8HKbro2XSVzfGwyaZ33lVPEkav3tyFO750IqzAQ
ZE8IzV3TWKt+Yk2J6iFKpu0II4tgkE4UdixIwxEFTnJYarP6aQ53c2CsWkO3NUVw9RgIzTcplllU
gBRZzNIO2tUI75h98Qb/MD7a5jpOZTul0huzftsN5JRbPdw9ya6aX3n8gRmVE6ZHZD6rnMTXeLrN
hdTTegrWApp1AakMv7VaFFxJvu/im6G6IcjM7akq0KRsta65zZRkPVaAHhpZclrAeZYTf2JcUOFi
noLZj9GuGtzdBbm0p4prO1kq4fRWzmQpzPdy+hLq1Kg65FBoVpnmtTH4DAwJmtwtQ1nqY1//GsSb
ULU8fxIlG7bdVZgUT7IEJoWybBCEV6X9qPgKlKi6HKYX6HWXvZJDhVev2Ii2bRU4VflcqKETSIIL
x/lZnXUbkuWGFK6t1UGOip97s3TbGgfyPGD35rIwHSfiXHDA/CytZ5+1A611DX+e/KCcVI15NXZX
uaE5MGs/y3kAlPs0mtkVJUiLkNWUgltJFhmHNiINoo8O+nCTS4eCDdb0aVVXraeU0nWVmFtRujFg
kA1q4EWChTgQUYeYIVOPL1pFOOZZc8wCiOjTa1mIN9kYuWZW2hIsWKNsVrkV3o1idMwU7A1HE+kQ
JF1L43o3Sk9iSRN3ykAciUnRkSBaq24mKDoNL0TrVxFa60jXtyI3MiudluCU3Vy8BbDtB2I0qnTe
Fn3scYvbtACJxDRl5WFuXwxxW5SPbR1eDWVni81NzhUI1Sxp5ysr8e1cfhWbcaVbv2RpgHrIhj3d
DLCWQ3wZFPHiK2SmuWz4LNL2KgwEW1Hu+0q7TYrXybpR2we6qK5vvMKEZLXAphU0V5gww1SOkkFc
qAjZy6rdOizcvh/dGVgsn/NfVpG53FZXktnZUXQxpxdzwi9v10MNhdLS17EugveRF2TCcA5khIo5
p8K7rhM9ks67uuf7C/yrTuUeoF/N2V01mLsQPqHABTx77XCREazAsTAwDpPYS7urpGGNlbtePqZV
99QExUVevgWRTDOMfX9El0IE7yh2ntiNu6y4ruYKQlB6adTtri/zA3RHR2wQZ+aCU3eGIzcFrDaT
zKOrqDE3GBgcm1EmWmZEU0G3sgMsx4MpGIDwa+jLWtXsUSPdKF1uC0G8a6vMcyKfUPq52khR/CZn
4uBow/TQaFu1ex9JXhKqhV9spstUABQA/8Jarv1gnQnSJRLEu0YV0PSrTlD3D2UpcJUH0+4Cr6pM
WyH3KWN3EYfGTeDfi9anKsZ2DMcUr4EPIVW2lf6WwZpV5V0ZX1jdvap9ZnV/FBrKMv9Bxk1+OqTN
S0H0RySOXlbmnuATYq4HrAMNtYtuQ+6x5QB2gK/fjYG1SaPa6SW0iWPomBGbeycfgvB5iFIvEG/N
FnVTz4219MVN2oQXMvRmX6LxmUwbsRc4C4xdZmDuImlkwWiOnsI9Khsbh2/A7c6G+vmkdW+Bj2jG
NOwMaFiNycfoh5vOrNfpiDl+CpBahoekKW417NJqqj0zioE6xt00DXb7JfP3beI4HgZt2KgJ+uKE
JAkx9gbzOlOTtVUBqsTDevZjqpuCYmMrI9tKp/RQw0ybJUwh2BoUqYcRvraKq479pLKg1kYE4MTH
OnvUOxT90bugw10IPzIw7Qi+dR3qR72Orge99uIw8iZZPYw4oTQBLHtCpeoJbBAZpU84khXdq+Aj
+thtEnkR2TRkk3AUV/PKaHFCCJptCE6klgV/5sZPNbstuSGL0zpoP1vhQYYMjjf8pUXAEqCDFr+L
/MI0VzdSTmldIhfrhEtkQk7FhttK4Z1FEozaCq/c92+kUibko4NWm+4jfNkEa9w0ufCa1W9dJ8Ac
HrYxu7YuX8rIFPR8Z1rBKg6zY2A1iMz8Y250ECJR/zJF1sc8TAZPdaGBfmBBKJvlqi6bJyEgoX6q
28s8L6604FKmXWI1v3RjWA8CpGc+c1lpIEqRSxoEleGgddoH4rgqy84pC2YAKn7edHaLhGauntVW
8abgkPSsFLHdVVJxBpr8AZnEHRNsQIQNoyvSKc1LRXxIF23u3BCAn3ydzFms2LN76VLT9sonQewb
/Qws8dOd5duQp7fRPFOjpOzkzk2Sd81/HKRzPkfnHmrpa36/swyK0rV9YHGj+KXvunV0TfyzbR7l
VebWF+fNvr4cYE9vMBi+oNnGIRsF8cktTPfBzWI5bV1/jFZL3Z5pz7208NHlYw/3Ik3zS/4xhdHs
lQkOx5TzfoeIo2pWnSqsQ4kovPEytQrwz9lp5I4TUb+OSsuTy8mdkmFb6JQvElnu3cROkBHYR83b
pMdOirbZxHUgFBA/xo4JsGjT+tv3afukCtmmtBQnMuqHscR0JkfHZxCqFeG6mkLLl8qtZpAClixB
aKO6/vvVbuk6n9zsTCgLugLZStFRlp9citMxFNPBaIC93d6VXMmeH/k63UXqG+7OLasf3vpvo536
afE1F1KkMhoGXhsg8EflRuhWkdN7Eqs40y7ONYb+vPMzIJwrFjP0CuW0LzSiYoVJiKxhAfvyFcFc
ayJc1uesmL5oab8vL7TSMNwhWsF8+cM7N6sExaxyuSFAYPCMVb0lCLW96h4kN/KC+3HfExQa0tPY
ljc90UY3ofcf8or/ifIBIwKrEEqhn+4SsUSKlKqhGgXP2ffzu5JtG8SWUjitW/Pj76vmp+0Bkst/
jXVCb9W6WAmiZSwtbZyaYLfgTLb3gif8Pp1AlkiziYNQcB44hYiizAqKJsyBRaXQkVD/9V3kqcRp
/v05fkQQv+8KJ8gJdeKQ9RrISddyTeeyp/fHRNzX8lFDonlbDuQv1ossSXH/PvKf65I9/dt2dAKo
SN2Um0XTdO6wM3cYZO9JSd/Jm3MmU6da/q9VYZIuvPAsJIuUh9+32disdYV4QcYhDAbeT+gku2zd
2pRSkhNuslV+cU4E8RNW9G1IbSFffEOj8lqxhrFgyJLqlm5dRrBgJF4Kypkz6oc2Jwvw38/2Je//
NpA6j4me9xxS0UN7gAq8uBuR+TIdJVxxFY+64Gxr9aeF/33Ik1MrJDUwkEaGlCsiOUvTC8ZzJqPn
hjg5qPKhz1TiOeHAtCZ60fS2yKr7vy++n76ub09xamQECREPmGIkXcq/VOT7xXRMDo9/H+PHT+v7
ICdN6BYvBD0fGMSSWydvnlXzdklLxObKmaSHUP6VJThfgnKH/7HtzNeqJxMDaBsup2IoJ19XPBZF
h0YVZcPbvGqvqrXpNq5/1HZLw/2/Ed/1J58Ig/1v4510cfwqlfW4obgILhfKQ495nLXOd+fLmB+O
699HOmleoSmRxRQwx00P1AWbftMSSmatl4yj8/lCP21S0NKgixIQRvL1yVL0pywBw2Iaew40BZLU
sBLW9frcJvXDcpRB5KlxdYgb2hf4/O07RhSvNzPOGe4MRaEuPqYOe8vsnKn+D7UHyL8BzXZRM6EP
O5m6OjaMXlhWPV3syE42QG9Oh05i2SvkfX6WZWaqPywLogigKbHX82SnVTSS6kluROgvMBcum3oJ
gU3dpAJHQoAr6B9KxBV5KDa62Owa83rUXlE1fPR4RDdcICMhBvYZ6Tapt22HKQWKfLuF0JKrnY32
z1YnBMsz2I/5rBT3RXkpds+ieWtyc5PTbRWV+9qw3F6Yb2oAG6lADxfdJlPhkJKF6cGxoumrXrfw
n8Qk8/x0lzaIJcHGu0p3Z597UHiXpI96hDB4TIG3sMgdpOt0FB/aZLoIkuxKDCT4EsRTytqmaSk3
wOdsIc5WxhyvYCygL8+MlwzTMXgQ/o2FJk8HxQvr63oCSuMqQ5jiVapAT9emnaE3a19+bnoNhIJ2
1DQ+Z4G1U+rAGbTnkeDkKtT2NYZZoUmTzE/hpxEyUQnEL3KPT+PLNsNPr4tc4tzsKieLW5m5kaqo
3ifdQQh81PkLhFLdmyqCHOHTN36FgrTV6TiP1p0fKmvTZA7qdD2CGQIGNml61cTgqjLRzaLQvRsK
AJGvoCM25G3Xz7t0ibCUQScE8jvyj2Z6K3jDk9Y8zXqyD0Ljw0jH9dyQU92BvxRC4BB4sxHEZF3q
b+pMAGuhqk4IBmqoyX7UENCX+8y448nlaUFwmQkNLoP5bNa4j0TvKaLmPDexp0mcAFl8rejcaHFW
aefhMBj+nakKXlYf5u4zm69UOXFjwPiIG7ePGL1XlQc9FPb++KSM4LGZcREHBtBYtq/Fj0DT1pjN
oA7r8JrJe3vyBXBckzyo2t9KEUYE/XhA0usW7a+JO1FBTBbgWyFvgwbKcpVUv7RCeDPGirTd50lC
jSRmq1GUtq2wM0ttZU4q2Dc2rJW20gG4Bn2kGbOfmnSt+bnNIt9KOVnW5KbiOCrOGlyKTQb62zc3
dQdGET+alGV+2biCchEWqYfAw23b+tgpOqvsVrGeOuXrQSqfleLLqNKBC/T7hXgSFfW66jBa0w0W
rnIpVKYr1LodhtIB65udGcKS7NOt2I7roTFgRcmXojVfVZ30oPT3kiFdZ1H24SdYiiipm0rTaiDX
NAg+a5oTSoEroCZtx3J0s6xHmWOqj111UxRHKayPccMZhC+MMaqE0aOgB16rB3LtR7uN+7WIJHls
oQyO3Sqdj74VeuJ02SXzbZ2iFOzVu1G7jwBNZxpoEZnBnY5vqRquo9oA4Jtmj/iIfaA+hsYxCSe4
MIEdZpCZEsEVxho3BF9x/OiqFyLqXfwfotoFar5rFOVuGhVPIsEgphkiYsozYLlTm9eRwdcwfpT1
L028FatiX2JzpLOE9aRcqdiojEa1D7HrzaSnqhGdNIbC3ser2GhZEplj6DeC3q1o02/8/BDAaJEn
ekIZlLMcJmX/Rr50kujgVc9tSbzuzVSXB6JonWI0YcpiKKEjGM4LF86MAggtqTUQdrcvw+fZvFal
91E/ZrzdAtQsHVAL0e5IgxcF2052DdJu2UqJoI2N2vPz12aa7TypVpJS04jdVQVJsYXodgrTqb32
krptfcLf+hGU8rVkk+yCuzq+LvNHhdR7vcEsVvrs1X6rlLcTXKlUA2mDQ2WJlYMp6SaOH4fihjaL
nSUd/bpnZXrvex7CeoyaZywtyJn+jKBi0U+cJ2zFbuaycozgyjLwpFD2MxYiyWRuLRFYvXRHtJHK
oNNwCp2eX+MHkiNIMHREbVt1lduG6qqEARbnxqXOHpljMFVWuAAU2q6O2NXZMEsptrVgIuaIxlVl
AasH15YqsWzepvoTqwe+v3BTyKxb5d7v06tpwqZHXf6y5F7WQjcmTjcp6pXIcyysWiV7n2ceBJxc
bR/Zg12jylf+lDtWUTtEyOzqzFoLKIWTkt0jgExOp78iJzgHKB3Hw5AJV/Kk7OL6tu+VS8h4x6AO
V6JyawV0+lJHsp5Cg5DBod4MWv06RBM46WPkb2b+wiF6a/oa45TAQ8xk+xNsZg3Ss0G/0iKGNh9a
ksFVkP+Xrq0gPd+TED/2wq40kk0JDVZXyfarqNTC7oLtbEf+0zvaG/yJUNzIzWgXswCHDow2T4+J
bIYOR+2tHMv/i7Tz2pEcy871qxzMPQV6A2h0ESTDZqStyjI3RFl67/n0+pg9R53BDCS7ZwBJg1ZP
1YrN7dZe6zc7RSt3yGMirKK4vlq7rfrNND9GxqEJg00MXA6WJrpNX6Oytf0yvrGa6TiG6rZukOIZ
e4T0vwhF7cK4mFS0HKDDggyju9FTclbND0rxIKRnvUP9UZd3sV7t5ktMxs9ZmKuyN5H5rOan3ms3
kfUom/uM7kpcdT9iA4G6UtlG3Qfy3g0XpusH3QajJ783HIOFqHGmhVzrRsRxmEMbDE5Mn2MWd35n
nBPgyHK6E40IzfvvMpATPwOtqmiUVuuNJ3LkmwkHyXCODXPv04r12y9RrmwD1IN9K4cvgNdl3PFM
PyktPUmr5pM9Wz5A2+5kDT/Vydz3ebybP48K9z9KAUcWiaN6yTb14tNUj3suU1REZNeneN56W0TL
1Cz8IoTHtvyU05Ef1JOR3pfVcWiTjZgjYdJtqegdAtQRcj9wB/Ux0LCo/9CKyJZI48YI8EyqbSvx
naaoNgZm3yJyON7DNH3vERqR0h8VLuD69Jy/lPg/eSD3EFlEVCngcAQAmKGu8yWXftXTU8Ely8fb
tHSPCjpYlOpbCwR7GQAU/d3VnOb5zrAeR7PedvEvkYbDpHBjp/ckPBuffpyl4CtEq2bCEV3L/Y8m
ZcJpwoM9xUIPoTQex/70de6zIvPgjOqzOT2Ww9FUbvIYJ3lpRAWFxm5ROaGl3maNtfMTby7dO7GE
/iNiV6Nl2qJZ72LP25jlDUoLbFvwc1jutP3BNB7m1maNgAjibpso0Q9F8Zvyxwa3K46AypbjxKnD
2qnzYlfQr6ktCi8NkHFrLw1f8+SjoVINTv0d2Dk6xNUnxecoThHsMGmNJ09S+Cz0BnJpkMmVlDZc
4QH+CPdyhexGbO29kTTEyA6G8knV6FcJAAi8rw0Fe9mvbiAq2qWpbLr+gZsk7G7V4ovHr6EAY0/4
ygte9DArog2VarcVbMPhXGRkQeLXTn4K/c9a2EEsSN0UgZdQ7Nwm5KewlsZIJhX7Eeeojlln2S/d
HD1HxeDp28f7aVTR2ALF354FUSCzqMmGq4OnxdvpZU/X2xzJON04+eMja0eledqAeKnibzUntsXE
BvASivGTxUkZSuGpzoGLKsW5iUK3Rv+lYbnK3a8I9GgYgzrvfCcZsSowI5xnAHZlu8mK6T5W91Us
bxX0UREAPI3RlxzjdUP9EXrijaCH30QL1z3lMaURg2+TDZ8GwbkUQbHULczfKy/3a88WrI0QV5JA
sZvLSqJRRbo26TqWB0dtm2EETQr9oFMOXmUyL2jc8zsdHv6fkRZ1RANRgFbOQdXVbnqbOeHRfy4O
oovf+13giD/5/x84euhe+qus5itvW9mgVgr3FzVVcfm2bTMRwHYGOnF+26ZHFHm29aHZrdFwr2Dd
LsIsCoyel6BBA6XH0WkaKCxioCJcZQoJOeL6a+XMK7UjGUse0LMytxBQz8vSG6JPSgPhaP6egyM/
Z055zj4l37yNvIkd7/YvyNJeHR/UJhorMtjdJWEWDr6MQhA3/LBNb5sPamnXt6HLpXyabidtk32L
7/u76GtNmWJVBGAezaJIDOkNS9R5vKpuLB70aTygYDwSu7flIwbIkP7DY3WCob7zvqgHdSN+Vreo
s92a5/6UOoBCV63Dr6wiPrMhzs6KkAfURT0Q/y9EeRVac4CsceL8wxxzvUIiXx0qIqTGDF3U37QX
EG5T0kBjqJWj7waHQ5AN097OJQwBYVb/3jzQTd6E97PWQ3aWTzRG7b9/LKBs8OdvWGxWbfJEY5ph
m+pO2qp2jUt8fBCO66O9Vqm5iLQoWudNOVEtIlJNM8U86va0B/FgGzvFVb//haLalQLU63gvdZzX
BaiGKhdgOg68XXobnlAP2xwM2xXOvdPAG8rsNenZl8rPm6X757dccnGxdPQF0+DgAzXmzNoVoavd
AjlyphvepkfttrNNZB2kT+G5dBCK3AKiOIZ3Bl+kusE5rz7op+ZjZq9N8hUeFdIEgHPRJtAw+F32
y2i3iEiq8ulnS2h/Xzjy0bpvtiAr9z0e2M2pcumFOtQu3FndYi4I/oWuxbXl/vpXLLZVkcey2Kr8
Cu88uv4pROlavJt1YXic7tdHfQ0HzagxXZ777Brs/8tzc4LdoqK7Q4cdK7NwLz4XW8TgbbRBuyPY
tRHPx+QrbnvK2oF9beW9DrxY6VKqpeT+c+D+SZcO0XQQRegZypck/mBpKI0qyVEU7tLxBrf5gwL1
SA7BwWxXtvaVls3r8S+B9EUuCbKn8DNGjjFwSdN372fwO7uVcWwTbsQbZELPycfxcSXslev/Iuyi
RdC1RURGQ9jkUH/TtsO2d2nAP80ekZLNu3x2VLiN3HDVbPha60jhZanCmsZnm4rw5YRHuS8Ww3x1
RDej3d0AcXyCyopU35ab7LnaqKdwa63N9pW7kk4mOHvUFyDDLQkRWpsHcjTAwzCBpCXC4CS8/tHU
dWtcx4ZkTSvs6tr6M9xyUlsQI/BsSZrRdkWv0OG96muh8/4cXsk4oDti+4uSEo7gS0vwMsvSTm0D
ulVAxlSLtFb59n6Eq8NAFcFQuHo0HBEup6ruM7DHKhHE5NgGoVNQ7unFaeV2uxYF3BjaPcyQri2J
m10Yd3JnQb+QhfuEN/ZgfLYo7L4/lCsoAc78V1GWfSIkhaNepnuTipT6AirB/cewOIKNtfXxrpC+
BZp6G2nCYwNYMo29o5xXR09IHSOSAZjHdpp6Dzhlb6vQ2o9eci7zz+//xBea4/JmgpKPYoyOUASX
wOXnlhOt0jVg9M4ofeEz7SkpIkaSuz6pZHfLCZSr6KIN9xP+5uhuu0GnO2iougWc57zjoCDJ9fR0
N/qJu/LTXiQ93vtti2S6F7HtEtOocXAWMPsb7KZ5p/UuROdikA8jmq5aZszY7Dq7N4S7pinsDken
oviWCD/8wHMr9Sk26EYKj1VHDSAD4Vwgpo0nToxZbCH9mKV4gRRCmDeABWORE8NY0O3YTO1o+GX2
ysGsn7tUdGX4gWZW7zqjoS6V3csWuJ8Qy0nzIY6+AtKGPgoQJKdCGtz1FTL2k+pgRWGbgUwx76kI
7mJQmLY/BDcaD4GeUqJM/TwJP2jG1zHLtnXw3FQSFeaPIyKVZhCcjI7imFSgQFw4VUoXSenBQ/5C
2N0Zp+dx1kuqn3tUfmD1RTB+daG0tZGSel5TQ42ZUdgLMiV4lLoguY2wDbNbeKQbOc4PObTSMbE2
QjtsaUrQtwE3ovi3YU2NoKsPKOOs7Yarew5VFfwlUGLify6XWtuVsVXJHQklnzcNy41eTW7XZSe1
9g56bX0ayuyUTl/H9IfcnQ393Ig8Bs3PhsGTpoNjgMvqVhTb7Rh/n8V7g7Taqea4iTxxo49o9lDL
en8JvjSO367AP3/yYgXiBaiGbRCzAg/ZQdmU3yuHmpvkzHA8b+/9pFVKXXAzfPfPPPRmy1fj2Oza
T+mpvZlphJYzd2qLB8/N99223L//8669RjAo+r8Pujgqw3waQ8PgEEuH3DXzmZmc07nYo7++mdtU
BV08sS9XRJPWoi4PtVbqYN4DWIiGzDX6HxPVxwIMZjmrOADADrUfarxmY30tY3k91MXbT9csvw8t
gBgBtXetftI0UkTxRglXxNau3W+v4rxRa6QcNgr6DBDy2Bv4u+RrtNe1CIvcs00rRasnIgjVw4Dt
z8BJ8v6yuL5qwSegvEptANTR5UbzpU6sUOCFvOjMhh7lQ3A/vznKXXcn28GLoGchOuWvbm/xiEQF
0mHVPgZH0ZH31hf0OD7DFrpN3OyjeForkFzLASHe///fZizQQlhCN1hAk4m14tGqabCAUcpBNkuc
icadr1S79z/G9QvuVcBF0mk2IQaXDQGHxDbutG3weX5Da4CAt94B7fvT7Djv23Qggq+liFjESvwr
WSCNMRTMJJ2ZAJ5yORm4hcDjCIkPjeCbv1ec+iPUjo+hrewGF33VvXwKjsl57WV3DTmiiiS9yO7A
McUV4DJuW4VNGwhcnrU7Az1jijQyHa5teVD32hflsDLM+a9bnJQX4RYnJf55/lRn5R/As/Gbtvco
yFCqPuhb9fQXnnDXPqsMzkJR4GWBw1wcCJ4iI5QQSy9r/PfX5OfsIWneQ8rHMscJ9r7NQ2oTfVwV
R7w2ztdxF9vXEqrO6ipq4+a5OAR2QHvGER6Tk3LM3A7whqOtfVn5ypd9HXGxm6dixvPWRJyrI8aW
Xk2w8c+IfWzzbYx63OP7M/lS7l3O5Kt4S7RYhCmOmYzEi26Ep8GR0DTB/mE/PPg7y6cZ4tbnGV5F
gwtZZztzeS5uPRddeXsf/Vq74q6c++rrH7PYvTXILqmdT0v4aLX6GGctHEYcYLrn90d9rQZ1EWjx
lbU09s2BbhuFEPk4SzUCIqMGNdjCzjyN+7X9Mv9173zkJTC6rYWG5orfAYzWtn9Arf4KTvmaFoAK
ztvkTqNeKS9rpsIAE1xpSe9RQQV2H+/a7TxxkIdWcpEryd1FoMW+0EM/GYOMC1rvYFayRNvOcjT5
71/PF1EWs2TQLemqMeyQtHqOVJSNoAL9GwuBVyEyYTBXkGBbhGgi32/rUPxDLiJFlnQjPM4OmsWz
dcSMUd1I9ysRr23wVxGXANo2U1PDy0d6Bmd8WvflToDWhITSDFTraaj9hyNc4mhLs6JjCaHhhQIQ
P7a79PyDlv1Bs9W/Umy7dlK/Ht48/FfVVizbrCj0CFe6o50+lsf4GDmkjK64HUmf03uEB5x8v1Zz
vbqjX8dd5KmZqOoVsnO4/R4Q395KgK7pURznbebZrb3KdVibxsWNpKTW0As58UQhvel6zw0UDzG2
Qzz+Sun/mWVsV9NXsQvssaXXCubsZR39LSXGu+JX9tRUv34152/Ff89/9AcJa4WzQ/M/l/9Y//HP
/q/c+dZ8u/gHN2vCZnxof1Xj46+aw+F//pu/6F//zb/6L//fr5e/5cNY/PrnP37kbdbMf5sf5tlr
vUS6Vq82y/xL/vXnbr+l/Ln9N0Rs3vz3/yWwaEj/hWowKiqKxXsS1SsmpP9VN//8h2Bo/yVCzGAL
K9A00BwgG/mXwKIs/hfKnvSvLFJNdLvm5LjO6fD/8x+SyZ+a6RT8wbkUYph/S2BxsR5QQkHfFflH
cPjwM96U1stQ1Ls+i15EsqNNcK+6+Q5uoBVvxG3uiJ/WYLUvb5NXdwoBNZm+lK7g5qoqxvLtkldx
FY81ZPiO+r15lN1km58xjowcE8yTPZ/7KB2ZwFI/rp3+8tvBagrClKpFr0pU+c/LTS6BPA0rq5ex
sQ/340D3G8TtLIKGw1XMIwPnqRGBEzvZla7U28pmtEMM1lACXDndFs+r+SOQ8WKOLoL4xWee9fX6
tLEqzKKLrJSxCH4Wwx+tuOKPsKzp/RGALjJ3Ku3PN/n8FJOTTE2DDQpKlnNLLnDU+/Jzsx/vCze/
EecuyQnhp0d1xyHzKGxfbYD7P6bztZLmMq//I76OSC0gWgRxl4+7Ugdfk3Z86eIzRw1zPImbBlFp
yQ1/rBvpLivnf4RDIGR+RtIwWXpsTOh2RlHcyoiPG4DrB6e7S7bei2inlbKiZhz66ptpgUh4CUqH
Gb0Ygw4otpSXk9iqOgpmqSS7w+foHizMJ8A3LnSqZrfGvlikLctI1uI52sBPq4eBSLWu2Cg1YjBo
K97vlTlbGY+1yGIncL05tHOEHvbw4jftDlr5Nr7/C520xWX7Mh6Dw2Zma5nAQhZfTjXLJoDiOE8X
qbuTOR5Afu8LFG7krUSn+prtNEc8rV62177jq7jLZ/2o9IDIeZTxDohvaRbbying2IEWLlNgkFH4
8WxrJeW8ttUNi40+y/iBxF1sdT1o/C4Az+Iq48kUNCoKnvv+xF3d7K9DLF61olaiVjoQwtqjWQPV
w4QAvxM2s/mAx+hm1kd29uyeCkJxHFez6mvnqvH6B8zf/VXyNFD/FpuKHzAr18rfIuzfAA8/zRZb
H7HfPUm7/KC4lT3u4SEbv8q7Ud2vb8h51SxulotfsUilojDrR2X+DOpulrmciSHqdv0NMf8174VZ
ZFB9E4lmTrnTbUP/k1giQ9MkKCOAJBMsYS3rnlfHe8EWD5bS0PJSnMdUOeYuBMzhH+OdSNFC2KXb
Vtys8TWvDI6mGSsVDBKNLXkxk+BrU3OSMxWbxrMZ/BaomHYG/2v9en/NXjuxX+4llMsg8fDwu1wy
Y9XLbRe9mA4gaLkF75af8aq6TW8AVKDy5d8JP5VVy5krm/F11OVBWilhBPkrh1h9GJ+tLRvEmZEq
eDK60b6Gmrdaibly1F1EXByqENpkQxgKFRef2YSDAlewqVG/+SW4f1QnwHSfrS8e3Gvn/U98dayz
Gzgewi9uSYsvnBBbTXENEHE7HSNUqqT+8H6I67NocYAr3PLWW6OFLtaV0uyAPj4lpFTSXrCTk38G
3GzPO37cAxBfO1DnJXi5JehVctVTnMUmA7+My3HlmtblY5UhOWX8tHzsPo3z6JkrH28JvuCK0hFl
Q6uUVI3UeFkQLStDH3Qd4sA8b/mj+i0/BqyVAdAhWkqkT+b3dZept7sPkweiSfwfKFpLAE485CpR
Z7aC8pvUboe8yibCvE431tpcVz7iRaQ5U351YntTIsGSJlJYFluNblqQWXaYf11ZH28TbgZEmUKa
teVpfywuv2kUhT6cw9TuiO7IJv06ezvFlFsn3xYOa2m1NB+Hi7WhkHHOLy4QnG+sTIqixmpZi+dZ
8x7w+3Wwr3BzG+o5DdjNjKOY7cGKnXebf1oZ6rW509COn+OimLi85wdE0tA5VRS3PY5H+QiE3lE+
DRvzZ4nwmRvsk4f+e3BWV+jGV+aRur3J7uPrslYXl9HoFVOYDhiqCB2CKSqepNrWRyLs/cG9PUoQ
+X8VZXELsRFiq4iIohb3lppuRBbMvxFB0nSetCKeoPpiHEmMUoHf9QgLd9mTWnU7LZdWuL9XJkgF
R/V/IRaDSCKhzCbUFl1PPw11aZvdiDPdOes/vD+Ua4tQxSeIt72h4rskLg4olmfqjyl4cHWnzFfM
djqk0V7HYgx7VDvdKcZ27E8zCFTo9n//1NfBD0EkZfXzrF8eIZ0nQg5TCR4j94eLsu0ZK53V6+Pj
STlrWICxWaJrjDQv0N0fVRerXP+xkzfDTfUzu+sgdm6UHQpzt760GT9YO9GJt2v1g2sLHmEQkgZ8
KThSFgtFkeUQWyvuU2Gu3AbtTHEcdyZEu/dncdmenC8ArIMptcwwIsSRF4HqXsOGMuBDJlMr3nPR
NecUoN5GzSLw4HqQGS7CSigl12qa7Nuym1yYGnK/xwZaUJxAqqddWQu+6k6pDCFVBh6k7CM0keEZ
hGZMq8+LlHNCQzq3xUrTa3j1g+GEvTAcLTNR7vMUQzGnqKQ+2zRepZ3jXoVbIRVpD4sF63KkHgMP
HYMpqGH+iYUvnxLcbWzZElrIHZi8vv9N3hwDs4YIdSpeK7zd3jCv9UyImwgeE3LYwm1ZpQNIFIQl
3w9ypXQAcBtdISxHkEgh1OXVpCmSNglTpnFnSFtMb5FHUT+gXm7rW3FvTisHz7X19DrafGq8uggb
DXeKeEw0N2jafeIVWCn3Tt+sdASkOc1bXEwMagYqcyyIb8psdehXao4YOlUvZavtQ1dCsGozExiK
Xb2adK5FW9zuaGBq+KoSbdbX6A4RFa5iD5oG4ORa6+vNmmCbvB7Y4oa3jFb3cRfQXKk6aMiRKma2
siDWIsz//tUM1TWGYkJNBBM9sBAvEiur1sSo3z4dL0exWHOmEE8GAG/NLV39+FIsOmYH1Y2cZt8C
Jp4/IOw95ICq3WpRYv5Ci6XBITpjL/mOErbEl+Mbi3bIMjXSX9a76dvhXtlbYJijx/SL+f0vsCPW
Ai6WfOCLeKMZBJzR1MGX+DSjikMqr7AzZyDQWtn1ygReDHBxkkpKhhu1STwx7D+jFPixwWFvZRuv
xVhc7jA8y0JpidFM0BCSO8v6/f6xdCV7mBMsbACpHetc75ezhFpcVddGrrtBO/yEcZWN2WdUI2Bq
dtLKWKSrg/kzlrIo9+Ut3Oi2KXRWY+8i6ZJge5R8p0ZVfvDtwPUd+bxGelr20+frjrQVDztN1CmO
L+9VvUizTBjKOWadbMxj8mPWJ8m25S3J+0fL/eF/CD/4N8m3wVVv1H3o1CfjJvrYnMf9mjrWtbfX
7HBGuYykU8WD6vJbR6UQeskg/HF8VQfVhvnoOZDL7NGJoJJILgYTp7Uy2tubwJqluIwZAMMUL63b
5LjNBwjNmqshZrIxEssVNOE5qYqVlP3tSrqMszicWwplSKjPcYTGP+RePhzS0hI3SFMqUEb76fn9
lbvEFjG1c0B+NRYrM454sXQFSh5iPMaaWyBN8RnucH6butFdekYmy7xR78w7/bN1HA/l07y21l4o
yts32Rwe50KRzFRF+OZyNtUh642uZbwndDduWiq+wkY/Dh8Shzk9RgfIudj8HjIHWfltsVc35WE6
xvf6dqDEFf7UqCQke3kTPfSrbZg59OXRe/nTFqdG3unKoJT8tD5KAdo+t7qKYzmdoFHbC9Wv9+dh
LdhiGow4kFp+HXmNYFnHegjhq5tljbikh4CG7mX3NHOUv3t5LlK2xeUp5X0US72uYpt2N6HBEXx/
f1BvK0CLAIvbC/ZA6zcSAebLpDug4xK+lJ/PMyUn3Y77iJL397VXzpu9uog677HXOcFYeikmyqqL
UKC/6b3srjCCh9yvopWz+O1RfLFCliQsUfBTAMvofAQaHtBj6WYIc77/Cd+MZd6esD3hDEqazNF7
OZaG21Gv41xzva61++JGKOON3376z4IsPpgx1W0hBQRRlXgLGnOXYBXkFWsO00s4wx9nzavBLDZ7
1xfd0CNXTr16tuuLj0YEUTfZIFq+q0rMrXT3/YFdnaBXARdbeKjjUi0zJijO4JMAm6fz8J9FWOzb
rjNDeWyJoOe/w67bKcNagrSyApacGLEpzFCt+GhW+UEbUTyonsfq6f1RrMVY1KHNMEkGKyNGH1mf
oqb8BPDywQi8f+dy+3M6Xh53rzZmBe049TTCBO1OHT70SAqV6WblULt6o7wKMie4r4IYATJNA4b1
LjTXMx7yZxOI/lRZpyRGVlpoMAWY5JWO+jzLb66KVzEXB2mHb4xcVLxKNU392InCQ27Vt62BO6JE
xc2vd62Pd32j1itxr2YLr+IuTgelUorU14nL23+bRijs+6NbCdYmSf7Dg+glLXv1WafKbAV1YqEr
UDUs1IYxXuI9F6zs2KsrkUzTnLVdAcYs9xPAiDoxGNEwDRutbGwT9MeA2vv7C/5KmYpz9c84y101
eHqbFog2kdFmWG+4zU1SbNqH+muCIKNl5ze6dye55n44R8e1R92VU2mGIUggd3QYfUvCammKQqT2
vFnHREUIKfkRaasdtCv5xEUM+XIXREnfqGJODBjC9kQTfUCsmA7Fp2YfYlLafINS9JCVG6hcqwWG
tfEtdqDZDUnVx8RuK0wLZbvdRbGNwkW3qWED/fZp4LXNJhlWSo9rYRebsMq7XJfmsDkgZoOrxcOT
4P1lsxZisd+kTC5V9I9IlvPsnqbug4IQ//shrmwAUD8yyRzdK5Ua5uXEIR+Uq+nEU2vQqV7WSMfn
uHWEKwXMa1GwbjIw98GMg/bAZRRDzQypTibdxbv0IGbSVlaCk1n4Kwf+FTyXBaxhRjeYFAflJfQm
9zNxNEhhXO0OgS47O8y9d8TAgdWjuPRR3yAA5mSrZZOXBtziQL6Iu1gLQlHMKobEnWtc+S3+V0fF
mQs1FV3ykvaq+oR9k+3vjJ23Sfb9TQUKyHRxS72J7OCraSc3iS2e1jLTt5U+Gtr4Nc5uxUwwblKX
3z3t0mrqS1N3J2ujbAHROGVPWRzTFXdcRdO9Wa2LYIszABVHv846zCpz2sqI8k/hGgBh/hsuPjPa
DpqOlgTFAQsd6UVCF9YDBkh5ZLopZYmnSIf36eqTOATPXlBR8+6NpMh3OrKQ6O/55pNoeiYzkkpV
gyFD3Jq3uSbE6UoGsESMq1h0XZSiFz9LyCpJT0seAGqItVPXb9R8uon956DvNtL4xRtqG3cIlKhW
dtXbBHcODKuY5oDMkl82P8xwwMwX6RGAbeU3GNpIwsgHnE86d2bSxU9r/Y7VgIvMPfIrvYkjAs7r
XItvFGc6xcJGqLYzYqkvHFQhVyb9TX61GOPi42LHBGkFCQBXYe+kn8b2S5LB2vvaar8rIJPvn4ZX
X5AybVO0Vul6v4EK0kCrBrGkuQjPCk5D++JKa9jBrUS5R96Imwwk9Psx3wKWGCF0HCBoM/5WWxIO
1K6Ss7SgFxjdyEfsJPvfg1NvpM/zmwU7qe+KSMFpVkePgx0iUAjPPfT71W71mzL9/CugqctzpUt6
Q34K0NqxrGya384oKN3GR/0wgEXBaGtVzfbNQbEItTgtx0HwpaQiVCudA5ooPk5J73/TNwnySwTK
SyoXm6Wbi3OPjmBOnUekOWRQ4+k+RcknY9i1WOxgy2W3MP6TYU274G2Otwi6OP/GkbJs2RK0+mE8
FeEm/ab+pmDa3tY7nN9cv8GezU4me6YNFLvVs/76V/1zzIs0qMZToRsKwpducaNsZyQjMOaDDuYO
WsSzvA/WGhXz33hxHC8GvJhHsagijlYimuf2OZ4oDUcYFVAvU21t9kZ01hbpmyyTgLR60dyCw6ZR
jL28zsLab2I9kVUXxV5v22ORc4+2Urj1NfCMUZvndtlIzfb9tfS2Aj5HnVEcuMlIpBaL5EXQ88xr
AHIDRdV32hZG+yfjNqD5ShtwbsJQNjN+vh/z2lxShlFNkdwM2NRioL2ED3sDkNLNQ/GpFhGaU7T8
9/sx3jzm5mHNYhs6tVjeBYuDtfexXPXpMrgicmlm32xJpDcDaqaCsfJsfNtFXYRa1EUijOjDAh9o
kG5ValMow0SWjAygz4kuGk6W74/sbdrDWQqiHr48lAVoC4sZ6+Uy8Gj0sBXkMD5AlBVOUSn35kaz
EoQBIt9KNzAcpGzLB0p2LCr1Pp9i45M2+XDD3/81VxYtw59RVCJQxjcHq5p6YmV4wVxSw+IuQcVW
F4UvvabfdfJs7Tn5a/3dK/uSiC8CKoZMC2F5+g3gf2SLSnK3nXmsVHUl6l4zTLPZBV+j8xr4/E12
z+eGQoA3Cjpj5GWLeKM3pJo+F9X7hsPVmyqn0dtTF3bqyrH+thnzEgnqijhrxPA1Lw8AbUwMK1fm
SPbg9M9C4EwHKBNb6zY8eD9MtBtusOI5aStTeHWAlowQn4E/BDvyMqxqZY2JFI/mCtno9ujhBhb9
chyc3l8p1/YJQAPyDl5IKuigRRxTKYqwH326y2csG/Gok7HvtAOkNR+EaiPVm1Gm5GO/H/Xa4MCw
cAgwNBxgFudALQY8C01aAZLvoWubnWN0bHNMy/+NMKYmwreBZIJ61uU3VMjigLC0fMPxKRyOtXir
DmvnzJUchkcOWvwg24nwkr6+KhrFmWx4is88jUdvV2zxxtq2N8jsOuv47mu7mjUImBXEMLY28wn+
KlQT1gBksp761IC3C2aNkuT2GfLvUWYn5doVdOWs1mfK9uysTElq2ZbPNK3INGti3R/Vo1F8KD6g
Rn8YHgXtVHxDy3UGEoZbqh2Hvz9pFhkhIEZoUjysL0epDmPSWgplKwNN4Fp9UtKTVn98P8aVBB+e
DNUxlp5OX3CxMAIxHVMdEXN3sFLoAeilIqryMVLKEyCInaILNeq68hrm9Eqmj1AS7somrRn4Ztpi
AkshmHqz7g1XeTKe9I98VgTNsFDD0u/c/5jxKf2+WNtrVw6wy6jzZny1bMSsygVV7AxaEtyFN8Zn
wyfLLyF8IVEoOwJSE1/gqCNj9/5Hvj5cEhjOaV7Pb/hBHFZVWmWj4ZpfvRFzv10ouN0h2wru+DOs
9351DvYV/fy1wC9L8zJJZMQyOC2uYUXjPy5HnPgZojoGIw4O4lE/zloa1sbkfRWGCGHG7rQ3edwM
rvXb2GHK+lncio7/Yya/vP8FwEYQ6fKXgGmBgGbOP4ZkbnHQJVI0GuiIcBGbFZq1QemptmnIAoYK
SjPudS1id7U5as5RX5bdTTNF8Y1RN+LW0kL1oTYH/K9zj4SPs/Sgj954TAVTR6vMlG81HaNaX83N
XWyoQ7hJrD66LdUOB0RBQmy8rM2bWjflg+Bp5k0xGt6+DS3ohpZZ30TppDhD58E7Kvvuu6WK41GY
UmVniY33HRNB9WQ1qXfQSj8EXmgod/3UVMem8H8pQsuj0UA4PDRCnARiDZ+ywvoQstTsYRIqp2+T
7E6rLeSwQh62Q6NjNtQnwR6T2HpXGEONPE+vTD/TNBmPYU81aVcngf6g1H1sbvup7hGuT6v7PiwK
yxGzngMnlILwbMSKgZxVq82mcLqVH6Khtz4IRpk8Y+FbPPrSOH5MLDSywSbKx7INjNOUjRH+cEOo
Ujj1fAVfRKkLb+UuK+9EX5NuTeSl92Qwul3JifUFjXrz1+Rh6lzkvQ7ZxOjSGvvoVj1LUmk+WNFg
SQiOR/Fwa+RC9oxvDzpMKrbXH3Rkq3bYZg4fFbXQNRRTxHpXWaOHi+nYVo1jTFV7Y/j+/K7OPBX7
uST7anmDiE+FHqUffMA3Z6kUTaesA/wq0wkmmCk1370U+84oqbSDMiTe96wazBPfZdhJCoXveDBr
3VYKVX8WzLTO7Drt9Scagj3m2XhlHuqxlj7qfWCh1K2mgeh2iN1/08ah/J50oec0bYGglZzUg10w
UtxZ5aZJ7DaM0FCXMfV8zDxxQNp0iPwPteKn+LWmcXCUEl35GODl8BAi6Os09VBKm7RMvRs/LtE7
NZOksPMki9FCby29cHTfHCmmIWBm1QjEb1Ct7lMbHXD/OPmMzpyYhzZqGup5RrhFcVS0w7TP8d6V
u42XQgeQ82H2N9YExxI73PzigK0eZbINzdg6CXkDOqcwOkzsutbVsJk8mAU+zRjRCDdBOPi7qCzC
7+UUVjeI3Bdb02uivWo0vR31bXGjh5ri5EaAdTYlm2NlNKGrVIH4lZCbvja+UCC6yylK2eMkes7o
++Gh0joV38ke9dX5h8hKnmMcnVRbWRaoZ8gR5ZMyb/ZyEGm7tERFnxRdsK1WmI0PxgKvXM84dFqQ
P7UNguJC32IOU/rmMYoaH4lvng9UivonicwXQ84R1XGkxHAql73MO8RwqI9VMGTovjfYmXh4WWCA
XNhZ3INCxiVE2VTmoFnbpEVzbJhG/yHQvCRAQT3oK7uMRvTcTaUUfo8iul9ZW4NuiiphI8MWelDG
FICOMSV4lVXJNJ39PIh3CgjbL/AowHQbwWclBBgfmwy+703Dw++gMxwQJvpdFhgboXHzvj4qaJ15
qWVD69obfZA/N0qDe7haj7YUmgiueiBQRi7kbVRa8jZquvahM6VC2jTDOB4Uaxodq80zvGqGaD+i
HrcZ1dPIzYrHTjyi7C1vmhLzxrzzpC3/ujtN3TjgrVYG44NcesJJFMduE/uIoY8cpfddYkVHI89n
6XWzvvXb1NyEmEVso1hENnwMpvqkVS37HUb3wR89WBzoEipPaZUEvxs/9E9djvOJGuXTY1rBssjL
IN+aw2TdNgrnhiBr/mM8CrPDSDwhMGYIwf9S9x3bkePYtl/EfvQgp7RhJIVcyk2wJGUKdCBBB5qv
v5tZfbskKlay+/boTaoGWZUnQLiDc7aJbdHxSJK5f2qkkV05ZHaOvHHpbZ9A+V1j1hjbQwrHoLaa
rh1aOr7FSuOhpaL/YUwD8Gcg+r1NooFLfSqS/EjVMrtJCIW7bFX2T5aiVz7KGWWgt5hOd0jgsji5
04tpgLqQZuoQ0iodj7MyuqGWF3PiwRgMvBCzU32o3ulemUB3LjKhbpwvqvPqbQsa8Hw7kwLGAuOo
58e2yck+m6TzbKty0j2UwIe3QnMSDL5qbiYcLU+NW7JHPpkzrGASeSnTWXahMwA/7401RnNwM1Uf
L5yhtB7AEtNgMa4Y3cmGWXA06mn2E/Bw58SxiGE2lOfDW0+0KZYKz1r4NcBQPIA9oNkEeJBn8GDt
6wxXKyDmL+hjuQc5U0glshRi8ZkF/TPAwglse9pW9Qw1H3aFrc+HXtgdVOYH5kK0RtWgAGkPZlxw
cwq1ynahV8ghHTerA55GVXtdDE2nnTJj6NAbnhJFhimp5KOitO6d21t6rMKyA3oJuOsEnJdgaAEz
HZrW19J1lR8DdixcCFTjZsZ1H7ctTFWcrk13jJE6HEdBP3A3OldZzmDjUGTWLTUSGuc9LhQGy+4f
OKTnwCQtyu2zLiOlBnpuljLDlSL7nWbIMh46oAF6rZn8xGRIbSiB0RJeDoHIoIMEvH+/d0qtugbA
kN6Wmdl4nM/vdQnSrGV1lo9THWZK4zS8JKToIj1PoCnczO716M7N3mHECGWadJeOUG6dQaF+5vaA
hTY6YPpJ7hZoalswjeawoiReYUv7gkJhATICs6niRQmXY3T83ITsITSoISNInSOhsh59s65547lO
halSSnXQAKJIwRawYKOdekQ2yY3T2yDxUtwCnjAViHQ4SmG/KWYpM18QGDGVhgU/oAkyVx7Y17kD
bxddwmBDsbp7ZIvicoDJhY1zV9YBHYDa80DRNmOcdKNHNGjaa3ATDLKhaa+dXM8vFq2wUFUVNS7z
eXwvOS7CaizhLqxPRXVvwreh9OCjoRJ4EKiwAZsMOk7RbPfVnT33FfwIh6H9wNZufkBwXnkCt0C+
UGrX8KMGwSKaIZx0yYocpiDgUHuk5oncqXygU+CMVNvB4B25SEo9Cbd4eFVl2g08voEcaIBNteoG
Fsv10aIUL/esM6egYw5LYKMrSxglGyXcwWq1cpSrsazHXZnUi59KB3XGgdbtLtcM8yPBVQcDyjap
9rCSyW7yMkHvIe/GlxyXmk/KfoqnZpRh1jSjpzJhBx2Rb5JkAsa5BFWDRMfNnGXohWep2uw0q6yh
zMfSN8Oc7IgJCFmWcw9kd4Gt72s5clw4HeZPSCQz7vczgcRmOjBol+aDVdwpjGUwKy+LPuwLA7Bp
rmQPFvpvPnOc9FmU7uwLDglNMrU1RSIJJx2rcmvYajhT1FtwhOaoaOyIXueoNObKXVeVbjT0yyWT
7xdXHF35KC17p+lIURSiP4PEeT+5ccHMAUctkmbN7xXdvqTtMGuRnRJT+KZa0wipuom1aNDm0aUq
4JuDJq74gPmFEdBQXPVzWp9gXWoGid1odzpOuRh3URFJe5qChM226XV5Mfmt2Y4h6lpmLFPdFaiC
Nl0oxFBEadFJpHKABoeQ+ELyo5N2P0iTHFMc4zBblyUkNFVp9CGAbN0eFB7+gzuidn3Nyi07aDQX
H3Ew3DixDIgwZnn30o2p5c+1qFiMSXB2yKu1E4rA3Wko5Xg92V0P4xou7BgZcHaBo0YeOK3190RQ
ZxFiHfSP3K3Kzi+SpN0oC58pni5dk6V8AodcDGz15odPVDm7Mwo19HKR0V9EgOCVE2thd7klJaEv
4PHVkwwiz3iMIR1F0HVDt0TNvWrwgAj1WFz0Dwt3ixYeziSkTTHgRXgpgi3SRgS2lPAE+UH2+eOf
n4XLM3/1C1B0wPMfT2Nom6/BMYpIeglTJ+Af9PQFLj8uvH2YEf85yJlHMOyGgdMnYLGjC79+BGcM
QHdF5WiNf+gfHO4wBwtyLso7QAKRAyh5ezEFdSQha+7Pt9ZlfaEGWUgUr/DZ259/yplH8Odfsobz
85HnFYOkeogXlsemV7eDLeJWn2YryKog3Giym+HpYcPG7KOXcPrWvMzemLgzpZQv39RYtdsW81Jc
ZQiix9q7/YG31iNKC1dtNDyxa/dDvuhHqMpsVOLOLpe/J/I3EORT/Qamzg50kUs7LNXOd+17Vmyx
lL+X+r4Oa1WXgipkhZMew3J+TH52Tz/KAKe1cpX7Xdg9DPiHjxfV41YN/0yX62vcVWWqJGMxTNWy
MCIaw08It/Hi1jEfmof2Xl5Cn3mbYn6mZboE/U0SVbWltP61OMSTuakbFUQW7QTANtDofLF68IZf
DOgtWL1hPyDZh3wtkoRgu5+4GX/VmDLrrBRsxnRSKJI0AUTnhfSXvmlzXLp72a0ZdKEdlcgcLrdg
eec3yd9jXxXGIKfXFUhbQLWidxq/X4CH6bhxmJ+NAVwI6n3QtUUD4+v3NdIaGZyK8dnqs6tfZ70T
NFuonLML9lOM5c8/bYl61Lq8mhADMIZQHW4SloBEcRybLUjo+SX6KdJqtWgUHUqtRiT5rn+ku/wG
KgEXpAhgahdMO+rr8RaRfvkbv90OnyKu1geDqD6ERJfvlyPNSY7mmPlldU34W0vajQbJ+QPtU7DV
gpi4Lmfe/x6eEQHTU3rVS3Kygx5aw80Dg+ZwHpS/kJ78+UY4A+rBJvw77vpKKIipmLmFuEtTjQEF
uOMxNBsPMpzDLExuthDmmwFX18NsC0vNlq9aXNSv5V4PoY+D+jdH8SFeBBG2dtr3DsPXAa5uCqXR
1KmlONrc0fGr4SNH9sbfq+oeLm4hbbbarxsbYn1HuJCUGzJ7mUfXa4+LVg4kaIEqProYJCowuHeB
/vs3PLaXcXxbrfDqQA9lQfKsuzVKBQXrNANVb1EuxZULDxrzJNAcwrrxt0h6Z7cG8iagMFQVEnqr
STRQX+ZWjmBjgy2P78qln+fPKuz8+LjZrfne2cMUfoq2mkIohHAYTCFaecFBAqxiM3Del8+obEqp
nbvibVxG0HUxVQKMxNfzLDcaUx300Q6z1tAvFSWDfy1rt+7b74vkS1tkvek4ZOMqRxsJ5LxvqH6s
8Kjukr3b32xs7rNxQBMF7hZ5Jzi9X0cz2rleOK2KOPEcaZG47n7ygxIuznGQEn2xI/s4bSqWn2lk
Y3Sfoq6mi8Cc2xXGTKBGBw0u9Hhyn0YcuKci3M4ivl9yX4OtJmzWKbqxFoKV+uhJxgDBLHw0Iv78
Jb9HscGJ+ntZrPIyh1LNqcoJL2CX+w27sHvLa6eHPwc5u/agkWQ5YCeCeLyaLWmqHX4DcMQkL/Zm
z2I6aHf/hxCg1y7aJqb5jeGV5BqZHCT/YZPkT9xO93jhv/45xNm0Cl/rXzGWRfkpJRAyN5OpQwy4
FPMAcI3U9noAjHgACPLeRSZbwvQAJ37lGY4vtN02xvD7uscP+PQTVrmCMsEVp0zxE7TspXaeSvvS
7jUYHz9uDPXsjAFxAOCLRhb9469D5Yol6gRWkKH+Qm+0gDwmixVbYJ7I5AHm5yeHLRDuuT4mXueQ
j1kkR5A8r/KE2qSznuFExtd1YuBFi58y9dKrBTS6yIemsXZUHyp0V2cY6MRK6mlelXvyyPbDhcUi
lYNH48vXEdDEExwy4Tm+S47/F2HFZQL+/p1rkWZDUZ0MlADQ4CMIHKZ+Qb3qtoySKPfbJ/VueIKH
+i6bY2W/1XQ+c/58Db3aR4XQ1Fzm+ESjgNlth36l2flyZJ4rYF/cnNrJCoy08MriviG7qtqSiTi/
Az6NfXUAcquF1auJHyCj9sGJp9DmB/PX4goHF+ADUoDfhavokMJzcutqOXtSfYq9WpITT1yJVgIe
NTy5sVI7FCO8ypi921j6W3FWJ2LSgPumFgQX5X4o4PCCb+p8oKQPrfvl8bT0LeygutsqGm2FXf78
0+ECBcBGYeheopMNLUCw4/P6lGVbSdyyida51OfFuzrCcA9YnawxuP81BBH3MgD4C+q16M96OMEe
9Cgt/eZy23h1a4Srs8uAWTHsh7FxevPeHim63XgBJ73/5/k7lxV/HuHqbWN1+czpjO8I9sLsqVZx
6LJs34/kAH7hUQz1RWOWG/fbuZEBcopC2MJGwdv369wJkYwE1F8CFBuAIArM1837OdmSaz939n+O
stp8ouANHcwUCcF7kxTovT7M+T4vtqQxtgaz2mdCjMPsjgjj1HBUkg9WydAq4d5/Pk1wdgMjAUpT
oCWsosw5OnHT8slUdKbBBNDz9laYFkSUmWNz1JenbvaEnrFrbUh0Efw5+tpWFdwWkAY/hV9tcs1o
uhboCgI5Vz1Or6YQ3fi49ftbclx2QrlLhmCCKj3DIwMtNlwloRukb3/+Fecu2UW0HCrdOoF3x+rG
q4o8c+amAlYrt/zMVj2ZTBuf+dxkOkA/osy+CFSuK1GNjeaCbBpMJsg2UYfl78/EqUOpbrn1nXnn
I12AeSishn5zs1Yz2gGGYSipILi/VZgb+vZBnmqf+9AUObQXOUQmFvzTVk32zJWENBkvtWUhAY+1
RgWjf6oWro0R2mgiH4o9O6IPaPvdvobwqDtDkDDd2086tPjxqPrPEbQI/glttxpzqbfQp6ZAgWnj
Fcug+uHeCtfZmMPzILdPz47VYoXwml7PHR47yX7R3V5k1b0qTmN4zofidozruzJO4j+vze8L5+vr
Y/nzT9dR6sic1y1eH3Qyg3H6aUkaGGIro96KsrqOXBC9YHKOKIMPHTIjMGHA1Pg8HI+L+a07/qij
8TK92xrc95P06+BWN1HTS2nwCWFttwjS9A49Pg/NbC/N7/+7r7i6jGQyztSY8BxOxrsq/1VA2y6b
bv67GKtTxGqmrHEFVkdHX4zuRstga29unFRnP5gJQTocIxAFXBNdq0mjyjAjxmBXcQ9rrl4Bmq1T
gGpR938ezrlQkOhCIOQiKPes5qYiTZNnFHPjamg8DzfwY6ROC2DVf0yqhWYqsZxFhgjX9rdAHAip
UTapixJChk5glB+gUh7l8cIsEg8LAwZGi/t/ozqvf8vBIGUP9afl3Q2E8HqEnd5Zs0uECxMU2Ndc
azsW5v7Sify3xJG3oq2WIEAQGfCCtQto7hg0P/vLbgcAZjy+Qv852KomfGcqg3KDogyqdAtbGczZ
r8dGZtCqdwdEa0MaExQKH6qrRQE6h/iZIfz5RqLvYO6A79mqhp5pRi72V4tfx+Lx9v0iaOWM1EGj
YVdXJ1Pe9qqxN2h9SXR4K2nltQrYIcAS14py70zkMI30QUWL1HPM22aeqTcYWkAFcCxqBR1ERXka
qDhWQgs6fhg1NXZ6/aWp3b/A/f+RV8tl+t5UbfXRfTVm+W228rdry/93ji7Ly/j/fXaM+eLocvna
dGmZ1v2vL7Yuy//0T1sXW/0HlCsIRHtMkLnAG8HS/qeti639A9TgxaYWCs4GpFhxJf7T1kUz/4HX
N8gsjg6dP9zNuHP+19bF/AdQ0vh/QIQ1XEhjaP+NrQuQ/fYi3w5IJODni/Ty17XuFGOaFgorg4W9
kO7mHTDvsQwXYYbtauC6S/Qt2uqqtKZ6MrokKWH+pn5oF4vbCI3SeDGHYr7zuE03W93NS0DXgK0J
pCcXIMG6yTbAQKLTAIMLLKfwbEDsKsBg2WabZjnPP71Iv4VZjavuuOFSA2HE03Qg78PrfN/Cngac
frrLk1C5IQdAze6SF955n9bb9V8xvhioLIfRn0KvrprcZDxp2TKB/hwND2bIDup+Bjt42JfwHt/S
3Pvduv9TvNVRTKRk+M8x1N+NjPvWr+Jxr0TAtMI+O4sz6OWDSRvIo3jLQFEO6gDc8Cfmw032QOBG
B5u/Ik7vHGhy+BufYnXr/jULprGYHmEtf6unmxxvPrfFp+gCGVCYYcIli4WKz/YkzlHbCSkI0/2u
2v057tmwNp5ABK0dXIqrhzNgtq5WTAhbFqYnhzkS03ub8sg2yUakc/vHxRtoIf0YYDZZq92qzThG
6BIq28P/zvX7l2V8MNu+t5NgMc5Qd/OwscLObaHPMddrG9Uqt0+xZ/P23RCP/XTMt27csyFQLwUB
BNMG76uvh1DpwhAyhY5K0NjvAMwy50eVPf95ktbvj9+LA4/Uf8VYUoxPb4FW4TPFrVgGxmm5z4sA
lqmheykP5VE7ALq4057/Q0DKXyGJA/4UCC0LO+xryLrNiQIwexnIVNm1BfONkm5Mzrpf+y3GajvW
1dyKDkBeGD1K4DOKoF38YEdQeFFcPU7dZoqyxqB9i7hK1Q3FtbkEtBxnOJ47gFoiGWvRsKohCnvc
sgtd/rL1aeP+/QnXdWqgayvezwg22TXK9onnTm8G03zRwORezj5nuTeLPvzzYlk+2reo2MzgKmo6
uN6r9WjMDshBUwdQ+GhcTQS0gtb0Jg0Pcq4fSBcZxkYef3aYnwKuFmcjpFD7oVn2dQfil0R22+63
y/7696MKqEFzqb/9li79rQD6aRMoEjDMquNVICPrSYvAsaq9ESDCpTeh7+m+DmZ/uBCOP50W4EZy
U/jVbug8EZRoY7RbB/b3uws/B8UWBwBDUKLXG0RxG5XIToDOh7vLBLiHJ78ZZ0PQeN1lITZF4deF
FixegiQMThOLkx3KRauZVVJVMUU9Y2YHe29NblS6MCDKVc+CRaaRwLwU3oZW3seGheI1mFtap3tJ
mtxbqetxO/edoj257bvO939ecuvK07dftloC7qznk2zwy6zTxAOIGVQoAEGzIZ6ekoeu8LLb8WG5
Orc0XM4tic9fZJmjT0vCarOCiWr5IpyiKdABiQ+gtg2EGcSLN8b4PU1avr6pgWUM81bUu77G4hVU
rak5LYcVXNVvchhIl9H4uNh5JVcWgRYGPnYIxYOthbbCsv7z4/4r8FrizaFaWSitimPE6PdVn0FD
F3hmINIZf84r6ZmD+jzBFMvaQAxuDPj3Wfrp40KX321FibjD8DJaMCfvat9Ufg59cxjzLRb3urP2
bZSrJQT6veNUI6YydVtfTE+qfOk5bApdxaOk9irx0WZwKgdxhmSmL6QTb8zv93sc8wuP7uXMXDKw
1YXXDykq1p2x5KJDmP02sa4v5RtMyW/oifZ+FbHIJNFG1LOT62gWbIWIsWikfl1Vql1ZvTkgqmXk
py455qA32Ap4Md0va4QgNuOhBfh7W2tby+r7PYHxfoq8qmlqZsEYjFKhqAf4xvQxhYsVXmF4C3AY
8PUBC5r5/TXELVxwyzZ207pW8Nd0gzBrLzY2320FZ8pHRnV7uYjniOhe3nqw/7qDYHPYY7Z/aUfu
vy9Pq1zAlx2UhHTAv2EkviPXWxXsZaRfb8zlS/zrt6z9slhPmJrO+C1wfwnE0EdZtdXuOPuxF6uS
5aUMCspqcdl1J/DKAlNLqepLcwY+34YEfQ3MlvASeVtUG+vq3JDApkSWjmjQXlodVm1azWo+I57q
HA0HLCO2pbl87ujVUfC34fYDm5K14DVzWqsrmYPMmt2oKsp3hnlVwIal0rZ0Ts6O5VOkVZYIDelM
4K4tg7q+dmnl5dnW2f4bFLVeAXC/gqUMUPTQpF/twkYVbpK4GIxWnQq79kcASLpcBFVb3JPcvcxG
dKCqNzr3xx6u9lPenZyKeyy9Sa18z7QBlg3o0TkXKuOHarzSml+MvEmr3TvKjaFgjtv8XlgO+tlo
dhkQMzE2Duuz0/FpBKvdDOIkHzKJ3Vx34OMmtkcLmFuW9yNvN/LLrUjLOfrpWmhZBV5cQ/FilI9t
oXt9xUPiiINRvf35bDx3IOsm9I8M1JG+y5cp/ewmk5NUQSnuB3kB5AFadFnw5yDrPuTvg+hzlNXq
Uifw5ZiBKHqsH1w45ZZBcQJTEhQeN8qi5g0ZRQd/jAkOGTbcjJLmBxYD25Sggifo9wEjsYVBPO4B
VdW/acTJtsw6neOx2modZBSYD2OdoCly0GIBswSnMIWrZqWAqa3j1OxhjWj2npb+cKEFnLShNDxD
2P6EXdKe9PmkEQMQBoDeW+I5LWTDHPipQp2hz6Z9WsKntk5jO8erhCZ3CoFwI1jQeX8sRXptFS5Q
Pk+1moDQDnUYkr9m6uznmXbpam/qjLCk80aw+Ov5RoUbl8h0LAIZ5HIA/1MEdWoc9fHOACrGoHjd
GxAw0btbHVeaZHjt6e+FOLUI3iQXVGPBYD1TwLmcFotWdXc2zJEx195sfeTKRTNiy9lFMMiJIcMD
hdmlUZLSA80nMH9tdG9/9HAWguEQaOJllIHt33egEI6vJR+8qfrFFPVuVm504xl6QifJYaiUFe6h
FmQHo1Rg8+E6QSt/UsaoVo2ramp9SxgBjgCQzH4aKL9JB0zs7snqin2W7AmUyPg8RpNN/aTSIwFk
HdSudkK1/cSpj61jxU5evDSjjY83RSoyGLOc4pTVYUYTv0bQcbg323slc/1iomEvq6PSwAaImBGM
S7xChSyALD3DQmfCzWNR1cHokpfMYbFQlbAk7aEDazfVHT8HjAMvPp+btqfAtF7k0Ux6j3e919gM
pLMxqBusmKy6SEviJUyELJuPsHW6BVk+TtMxGIcqgOJAkJWV1/RjUBnmoSsPY/czt8adU877hKA4
zxVvSPrABhiB8Qei4MFVQG8rg86o+WE3c2Cb1McbzhtZdZinu8Ztgr57b/ECRTU5lHrjuwQQx5T4
VQPlQXTE69zY99wOcgeEbfnTAFtBJwRi03RXggCpUAxA63cL/DfRq6Cg9103oV8IGJqtBtzsw9pw
XhsFtHKIUJQJSpagl8KRtRS/xplfFGMTQHUiqOY3BwqawGcroojUEhmsuSDhp+q49I1dXYZdoUfK
4AYuafyyY2CVan42gy7O4aU9QP1SPMEeZSEg720CFjefgkq/1lQYQI7gWtbOZcfqwEbAQaW+KXes
T9BT3UGw+9gLPahyILSH2Rt1A2QwOzJKPWqMGmxLNzbIacy6YNKTO6NGMUTs1HH0TJhXyP6aNiku
F0gNG5AB7e9miNYklrxWJwwtu05AkDY6uh+s0ssY9+oe/P0mwSVmelBWuCqyJ4WDxwwwDuTSPEHH
IJnxVdFWLjTiG2a/Ly0WTAreaUqNz1lclPWbWSInXTQWjHfZyVBVisOgTAG3k6it88gdJ880mhfb
gfUgklNIz3gWaYK8gpmX5AEHlXrxA84BD+uJ8Gh9i0KZlxiGlxp1wNkHVTCgwvKU8dFU9jVMDYjb
XY4yC3S1CexMP2RpGwrzoiZV1Fo8qCvIyfQn03rWlSyE+Ow16W9Vwj0lv+vIXZc4fstS3zEzuJPx
oMC7U+T3UNW4sCe4TC6lAcC6m9Kz2glWY92FA50WqCOFg/I+wzWk1op4VmTAksFjdhvArSg2tMZ3
mjfFOdT1eMFUOxB4Wc7kp41jGIpbvmKkeGJLz0jcQBlprIxvFu33OEX8Sqm9Hqd2CZoVS1gIeYV4
JnbgtkqED5wzdLyQ3mujG6MLGsC1DyLa5m6AvgqI7H6SvozDU826eIA9TfeDWc8quvP46L4uJk9m
PCoV69Zp7wrwouccMmxJvsPeHxM7ntWPjMqw1bugaPVoniwwVxs/JWowTGM4qY+1rPGBYUotuiAv
aCQYNEGcGCKJ3oCEMe8hIVIWUG2A5skITeFEXGaS7uwC7jQsu6Bq7mtqulNrEvcCdiZoKE6pAVna
2qvZHU7moOh1X1OOVdM8kVzbWQTMz+HOLucL0d1n1TMVF4NUoZMhfVXvvKSpQkWdw6a6Zlrj0VwP
tHEOMtji2GJ8HS0zUDLqdSVIJJrmF52xd6wLDt092xzRIuRxT6F0Yas+NS2PW+9W/wsZROw4oNdM
JraGHht950Ne24eZnUdovSN4duSOGrYE1lfgJxt8P5LkME5NWE0ORD/2GXSNBan3psEj0j6Z+gwr
Ppgv2ZDBGGHxMs8Ae07alcLBrFy65FkbVQ17Kk0SCIf/oFDNtdwMZHqo5S3Mce0SPjVoeYJ9Tayg
xWE1ghLgyAfai50CgI4LH1sMQtNzL8fqkSDm6tSIxxSrCuU7J5sgrnGLNDuWVho2kHTKjGvoWPzi
OLuN9hczPDWLdROnYJf7rvsIVY9TrhQhm9XIcHcoJuytxrlSGj3izoAOP/F6PQ1rLdsJnGNpd+gB
Ekf5CSdq7cn6o6eoudXFJXpPO6IpV46QB2bkIQXwFt17h81h7hixyHu0cNEl4ajfMha7bu1D+Q6V
p2faugBHZL6ismghp/fmbT3WQeECFQSRhxGyDlb1cwA+yj2l1uS76Xxi/RuoxODPF4Fix1o3hqNC
fMWBTQ7NkDAoB4iJeOnE/QJqHixtdkzhWPzFsc131mT6ioAekHKbQszXaHWfuZDY5b2vlVC+U38R
Zj+n2o2VmAEf3lpaHNO2iTlRjrN7W9qOP2cgSCY8VhsZOPTObD+0Ko9amu5ssYcOSmDMeVykD9J+
VA1zB4WicERxRke/WuMmROjAOO6AoTAjZ05PsCn24bASGNWPgdg7o2n2VQGdSh2GrZiEssig5OHA
op3sbP1QgORj9KNn929iqv260H1F049tauKQTHdcsKC2ntF6OED4d8dAHuMu9mDaePUI10RtuOTW
FBEbliSjs1MpcggVjAy9vByke8FZdhxqunNaCr0QSB3i2avDUaS0fxGaxnoFVdAGw1MPfTVHdL7r
NUDvnCZOBmzGcv7lstfKFDe2Bja1WgLsknmFAxmI7KaeWmCjfsz55KftzzrBWdmAYNrwXY+ZV2xP
NY6lpUAkAClO9ap1YcYuKKpnbJDeDB1/a5R+N2oeG/ugBUuT0NKDIyMuNSxgaexq9rbIsMvx3YWz
qas8W/irG6gaYyklQ3FtyRS8xxc+/BpK+GfJx7oEv1uQq8l5V9r0qFvWbmytp964bsqnupEHUPZ9
3UFCQwbfaL25AGyt2IMN6E9u6jU16vQOf+168w7fCtdIc5ogJTJpWUQabe/qz7JlMEe/QfIYWAUg
TDhbmvq6KN6npIcMSPc2IsGtWnIwoNdTCBMpdRNBRtQ3RyNw0uGWTNBBKqi9h5JHPLmoYnK5y2cD
LHzIYmV0n0lkaPZDP/1wnAEJVYb2QVRhYGmnemrTh7NDdk0B55lBQYrf40ZCLyWZXyUkNJpKvuVp
dmiRfVQD1BZGgSv4V6dANp4I7CBz9EuGG50+l7X0VPXDmAdfT4VvF689jXtooDjSCmxS3aP0Fk4o
jkxp53cW5HNUfoT5tldA3sUSejxy7bW16Y9eV/GXP+U5gPE4lUz2XpiQ3lCOkMjGydp7VfHThl9F
c1nDXtVVjjXKmTr0uzosPJfqflkkxwKmzeo07B2u71WrvOq6apfy8t1Oi9tMvbJmM267NswS04eG
FL70qXeOUCg9aYkWNJBK02p8nQH8BBfZTf3TzK9QcIrTLLtXbT3UlfTQqpXXyiM0cePegThlMx6q
Sg056XHgAOCXGHFv940/Texa0cmlM+RPJooAvF1uxTtqlhiyfpPixsXium0S+zWp5x2B+JanN/ZO
L/LQMMRDX0MQRiv8HLdVqQ0R4JswTdZBnCriyXnVRrLLzC7geLOXZv1YNvUhYeyIdynuvoJ5DgGO
0x1RZnYgi2ZHSUE+UmW6KIuB4zAVuO+boMLbDhJp92JwH5l2q0B9N++tvbC1o2NkkHgZXwWuLWpW
Qc8hHG3fTIOGbcQCgrdmlmmew7T7oXwtk8eyh/aJXoRDIzCDUHRiEC57ZzT14CdijRdKdetqLMym
Kh4geq0WJ0Xpoq6Ga5/zPhMkRSbprwgV9yoddqaLX2iIQJdtPDOYoVm3bg9CqNqJuGHT0VWnB8es
L4jb3kI4gkK4R4GWYAWdowKZqmibI77grZMgRcnHWzF0j1VbIrVXI16xna6YO1XBg3QWOpKU8s3O
LfSzU5Sm0hvd5gK1HGOEKM47cA4NtiCOnB7GMq4jj3pNkDjZKHDaNZ47tyh2oa/kTHjnzJ7Gn3v8
CAW5eyFzLL5mV3BjbxX6c+KWlwnOHZdOr2NNQt6hyIP3l6r/cAbY1xLp9XLwCy2/7m043uVK3AiB
N9XgU6zvXEJgyvjgUC0iA9LDPI8tsw16u/QEf1M5at/IhzMQ1ftfXYFLK32q+ckxx7DuPnDGvQED
7I8VmE4yD3pjDqUDEZeZ3FmD6ouyh6yHExm2sh8oJNg0euhQKqjM/G2Y0tsB7xsiIK5TQI/vyZSv
it4jgVUhLkP8sjQ8B7yfFtRLlMROCYHgi6mgzqDudVXeu8gJKH8a+mOuGtAGFBeZIcMJzw14BdP8
cRzvBoKiWQUFmtRzsa9nACzUxwpqc5nLvBLUqYLtVNyh6tEajtX0yjMo/Nxn/8PdeW1FjqVt+lbm
BlRL3syhFApPEAFBAnmiRSQg772ufh7RXVNJNCvp/3DmrCqTRG7v/bnXtDcKElICqntxBg6B9dFV
42rK76ZyY3rxUsvzBXEDfRX6mXXljhhhFdpB0NBdgcSPv1zh/cAKZz/pZLoygrDlq5HtRZJlQzlR
tubeQ9ie9KTJ7BQTca8lvDTmKpoozusIue0XmeTW2xsRKs6m5sjNQ5E8qOJqqo4lZU1AgwVwc3tO
UOo1k55FoS562TwMonAzTrSpFX1nETT8qnTnzkuspPZY5T4ZYOaU3lGIfNoxSu/G9BbLOmLFvBkt
hgf5mVTvsTH2jRHbKSFvKuOFpj/q+bbPKaq0xk7bZcENDxHLNclWdbtvo2M9TLbM7/S5RtJIOEJ5
q2Cicc/5ZFSjK8CE8IieuXVGvdDWWkRxRjpBZeBIdGvG1g/tmOjUWueRr2Rup+pnxfCu9nxn4vVW
LOMseiXbXQTKkx9iD5YsNS9YygWLtrvXhHUVdAtd3MuSK5cQgolUgqLS1kED6bb2Rbsf+bwq55fe
DEuByktihIR/TpiD/EBHx5a8VxnhHak9B+Muyx/MfLTl4DYr7+qycry6WfnJTSr+CCcBjTIUeFha
rGQ7D446Krk0AAz1eZIx8qQdISMJJUZHuX+kyrRzzs/Ui9nxMfDVh2YC+NNvM1Nl3LCeSuq5B997
HtuEjgzq1bgzIZs1KSdffBX1O4aaa0HCEZdmTjM1Tm2eEcxkp6dupeTI63WNXarNphlyN4v0PUrg
rlzPlUvwUBmSHU7VNiSBbMiJKwX9KxNkkSTysRhi0NKq6WCV2k+0shy1F/YiX7gR27Vl3mgyEDZk
OsJ33XushleNClJuQxeNvAWqMvvIs5wxCOjoeDdddaSzVeNqWyuC07JERsKd4FEzy9nZFJ5EnZUs
7Kyebx/3tqVJN2mkOHo+7DzEdxt6YTEMK2TsFnKs71TGb76a2QN5iFcZN3JDta4czVKnW4BYDhTY
kajZdodykl2hELbyiFA/Zh0JizBLjr7v3w70uaopXsbetGmYdEQZsCpiYi6zC8unFi8XLWwdMzdW
mVbbnMaI1OYIcyq3Q88ATEZRvTSXKbRlPXoxs3CLZujJaJU7Q8g3NFq8QN91pml7pJShAT9RezQk
9gGvYa58Gum5kMp9QYmX1/p6GiNXY3rZR790/65Tt1VDU9XyHRUf3XBs3NpH0llAxEl4EWkKNbqw
Y+RgV8N9OUVOm/abMFlhNk1j6Ux7yzWMGl0usrrYs+WQhmSYu1WWsM6rtRyyvwPU5LBuy2Y7W91a
IL9kx8JGEosFxmqi9EOrzTWmIyKTA52P6pvyUopjFBNLV0g0/p8cEm5roOUI6TUb8EVuzeQoU18q
k6Z+g3xS5a87VP+i6SX13lTDs2d1UctLqbfSQyA8G8ILRFUeM1hpKQXLnT8it5rbU19SUCHGEvgP
foyQY1kcqhCpTZ8ebeetku62kujGWgvGzcGI70K6S/JqHSSbVogXOaYzeVbcT6DcKeVVjvU6Ofa9
70oQocZeZy4QIskKfRSdlTq6a8LItihzU7bXWP2K2nqJNK2tRWc5vBuHt6Q4ln6+ic1bcXpUQguV
TZlJnLgXCsVuzJDzpHAaVmWPgVRnAhGDiLjAvW2XG6arisDgu3pDw4GWMBEqc7U+IpjfqIZvoz55
VCKog/lNRyXql+fW+FkgKJuLb4J1SCdQf/U7cm/USflmJIssu8ewGhcIPmpB6LZk8EWSr1P6cElT
7Lpoa5UR+6+8r0bFzZryNqd86JLQaZT2pmiUbREL86F0I4/TruumvWW6YOwWUXcX18JChm3Hl3OR
MqTVApo/uTVT9VlIOkcIOfYJtuHUr+N21sactlEnP9fIoAqccjIHmWUi7iTLC0+Jdoieb2oRUwxB
Pnd6jbROSG8ZQEjqbz2SLiswj02dPzZptenjhG5jstVr69aLLXrT6PdX7SKcYrcbp5Uo6QsPwIin
LKtOOCF9OS1iUaoXSdJu/Vq2c8FboF91O+owfjMUQ4MyvknifUWbXSAua0AGQ/hTmpI4QiOsFeaa
Al31on6u1DfZ+pFn1FEF5rbUol4dA2lE7K4ZnKZM72kMrj3EuLLsYfLf5zgWSBBZ+YzF0Nl5dmro
HweQMi0slsw5LyDX67RVh3irMU5zr2qRlGsV5/RZVzdWvKVA60MWUxtf2EUavvWKt6iqs6a8SiRf
FupD46KwNt3AfEO995PA7encFjTCS1O5ydjomUDGm9w2Qub4TeiU1XsYc/JBsKWoD3k6BL0i8VdR
3FvZG2hnJ6Z+KA3JnQaQ9m2w6kjTm/RMP9Tt1LdOuJObPbWok4q1LbT5pigevPYll2/kCWelp1Ke
s4HBmagRI3albtGDJkiYXcQhh4KQzok6g1z4cqkgb3P4qbIlO2q2bakeZa8/EUgo5haZUCw1BkYy
nglp8FMR3r14zx6WgbgGtK4GcddosH2adV/skcbYVOpLL7q5lGMjEyLup9pKiO6NdfBy0ryjzgAo
sxjwYtubpjd59VwGN0J3xl+C7k/I2U79OEhOo1t2NrSu1aFS2ESHBM3xpFcWY7NrtadYb8mp6H2P
klNltavisi1uBnoaCnmh1rl93cHcX2oZfXlm/W12LItjHlKUyBTGFWq40eg2ZryYzIcsRIBTWuFd
B2EXqc/J6dTXRMHYmfrGykOAUBAna+QUQEyr6ZMRTI7BmRMkz6i2GuRWgrGKBldX7wKmNtbYOrG4
qMqFX+U2NZAShI7hb4typwM/sYb4nCCj7Bn+UunNpRUUCy9O1shixkSbdDnl+XJMu4WljXZFvzSg
w6XE8muf1ptqQNuPVdMMiZtogVuZ9ITMxKkIWn7yPgTDQyrFS5FvWNN3MdWR4UFH1x3N/emI1qHd
1o9TEh1V8jbTu0ACsgX2ET2cU14rSCAjMZsoZxl4YUP/U5ZZJ7SiBHp1UnZXCs8ClKc2OQnKsw6O
uGaEltHyVaPWrWkxSAJyAn29VEqFJqSHJhZ9GItvFWWrcuyXem8Q/ktHSEh2/N4dIp6vVOyStk6h
NI7OoIkVZxd57oYI6kJ5p3S602iyWoJmN8bPEZuJIvAemxw5S+Z7RWbw6mjD1+14ygq+TCudeuFn
RmZR+i+qSP7ZNcHR70zHyxC2oX7re80uUCHXveh+aOofhZjQHFbsVrgBHIUq1HtGaarGhYu68VJr
6ksXiacphiZOGBetbmEkB+T69hWjk9LrXv48RP5qcPs7yvgKPgDJqE+Q34Q0qytbZp0bedw19Xem
bDO87zNIQf+En74a8cdChMxpD35aR20L/hxqwXc9WS7QA1qLJuOWYSnTFEuo4LJY+o64/p8POcOA
/xnHX0FKCpyTkDxnUP6h5rTLzqpDJuBkF9SQJSdzCQCB/Z2k0/xLPz+zISoYb8g6giKKZlxfFA2W
SknAlqqrZlOv4lW/VJczDv7PH/ArqJuCUKMFhwRd3mvsVwaCI8vFMmcIgFha/DYRjSJtm+FeThf7
G8jBVy8Sbw+LxBt3JPQhPwMo9NYoh7SM6am3T3n8Y6Tp6AnfAY6+xNMpYNKhjahQ7K7VNrPaQJA4
8+fP1bvNEU13J9vhK+V4u3H9HVj82mruA0UBPxYIk4I6i6JfQVNbaq9ermpQFCdcIJC7oye30JDL
tdO9v4eMhlMZteZMoKgvPcMel7b1twpLX+DkWS5w+4Biiqb8n460VpL3oSnMUORuU791m9j13RBE
OS2gELG/AsYd3dM/L54v0a+KgegNdEJZhPv2+YPmqoQjOK0baEjmalqUp/Qn9Nk3DxgdeLKDQHPi
6LnfMZ+/2hpoSUHcR9MHg52rQ6dmpqeTas3P6m0zaJOQvDfVqv5u38/HyvUWVCGUmzQX8b27/rSj
3/tVFYIs6gPYkv463SIKL0KIkZ/wTlhNR2vzHTv4C6oILdLfrnkFBmWR1VpZcM3Jsqt9vFZ2uTPL
mZaUU5uZ3hUuvoPZfnUE/H7Jq9c5anlVDwVoV60lE1Tnye6TIIuLWr5gI+N8s2S+vBrmPsBM4Xeh
D/B5yUx93RSwX3PYPgBLmo2yphOfkfiiYTO7I2Z3mtM9kEt0pf2dzsk1RfRjswKq+r8Xv4I8aVoz
9ZYK2i1R9iVTTxO+vmHcAHpbdqZi1422rXX5V1UeEDZ2fV/f4oVwM0TvBriP1mQ8TWXw5xfy5SJT
NNaYoRgKOlWf3wfa5HmsDvPbN4tVzEygoEnz50t8eSLCOuRMhBnBYX/1hXFo82HMTjmQU2RlZDfc
Wo6yig4Qjf8Lf5qvLzcjMHksBoDXzKrCD5QE9fp8kb6rJ33brrq1ufc31Q/ku1ffftP55v9jl8L5
hSg4yw0b8wv+DZU3+8+VWhblC/NmpkYwU0UarV3mG9mOkEb7TgroA/z9p+tdfTBDxVbB0zh99Jtq
066GXez8mpxx36y+SwHm1Xh9JWqL2UwQPgs615+frAklr2xkAtkokfU3dmbI4CMKN8t/4S8NKkT8
zn7yqwBNeFYNzO7QkFavng2MaZjmGgsFOFglQ0xP3W6d/5q20jY8k4bPdq3/RfD6Clj5+2Xnv//t
E+IipMqDx7bUf+qn/l24pTLSlrOPO1/yKeM/D+P+e17NV5fVJRimMmRxCIBXR1Had14fqrzfoWdY
+iipii1nkSOp33HxvoJazmmPLM2IYVLZqy+ZCIXUNlY4E3hAm/9koOKmb8njeGtuKC9/ikumUO64
YxYL/HFhLKx1v9a+U3z84nE/3cRVaEnbcByUgo3SjPhp5PQ4jzIdc6W/+/Nx8xXCnQspyKjhumcS
zD5/TkZmeqPW0JVKZAbiO/A0HuqZ9QsBe2Eu/M2Y24ntrwKcTTs3WFsnfdndxLCGhu8SlC/W80xY
gZKvWogeWFdfOBaGJFSqnmjaH3L/VfKXTSd+c7p+EdC4BtkXF6FG0K6+rQKCXoTtxrcFbuQLDCty
BlfHUkUUDuOUP7/brx/on4tdfUNtUEZO1jnhYvw5FneWChjLe/7zRT4SqKuD59MjXcULVe2TrhXJ
aWc5HX+X3MNI0FZI19rF6r/wSZ5v+upybD9sdjETw6FVv7pcizaXV5Rs/2BTbLBqcNNV4c627uo6
c76jPHzxBjlKFcj58xdDL+Lz4hwFo1CClmKuJTpFb1X30Cffvb8vqC2frnH1lVJRa3E0ArffSG8G
8DClKBf4SYCZSh2okY4k1biCyW4Sys43n26+/f94l7893tW77HtRLQpfpJ5bJcdZGrLFr5FWvR0u
yu/y4y8OFMh/vETYA/PxffUqFbkyIiot7F8XrYsEf2E9hJM72/mmDtHqR8UMQKXuGb/ll35V7pCT
UxfPhEjs066PmCw3kQcAj1G6XPqgLXVa7CVw9Xo2/Ov3zR3n6SMdn4/X+z9SzPh/TwuDLfAHLQxM
Leq3qnppPmth8I/+1sKQ/5JUrDbgyc+7E5bIP1oY8l8yf2NafApdQuSLJfC3Fob+l0lcpXGDVIWo
A5r7RwtD/0unZiTo4iROQoqc899SHcd/reX66v8/SSl8UHp+X/OkfjpUH2WO5DOD7eqUFzsmV60S
DQtd0paq3y5l/Pj6ML0RYuM1AOYGonBVWxFQ2wY0cbbxZPNeAZ3vhHp33/T1KlIAHTSJ5mgwBzws
xhw9Uh79AGaj329bCRe0UE73epms+4F24ZD8zJPiBu2W1aTPQMvsAYHWZV/E66kCOm2gW9fq/sGa
R1qFZu3KoQfnbW6sTj9xMmyr0Tz4vsRIasKch5k0fu2hILrAkmkb33aixCTYx0eiWIRCFjA5ZWzX
h4dGBiKCY+iwGURUC7znJttZXQP6tMLMS0dsnAZuPyqA8lK7a2vbCN/G3Ft1PZ38poXDkKw6dVw3
TAN7AdgXSNVENBzDYIJblo5Re5U9O8kYMBQGGVBEifZFb2BYY+DCF+Q2wKllEN9PDC7rsFvlQe/b
UiwewPi+ZX5y0k0MnKTcdHT8tzoQRBnmQh00XbFknui1gGrCnR/ibKgxi099XI396LVQxrdCw9Mn
98uT1VQbOD20zFNh16vFLwGoo5GCiJiwLEt6D/ue+SmBe4n5PEmRGEpQyXmxcPEt7RW60Tddso8E
7XqJwdYzOXHYC2QTn6NG7w005DtG/OELzXrGa8sSIx2EKopHUKqY0INM2pLGOC7qQst4aTx/K8B6
nWfMqxy/HNIpbF3YaVer3A9iLHsGbmEAho5loK3tpnX/zJJWbvqFjMOezRqGLrgI3up/Syb+jw6+
/z+lgmBY/el4PLZvVZP/r7vwV/77+fjxr/4+HzUEgQiBmPvQCNQQC/rnfDT+QiRIR/PDkOcUcS6V
/z4fzb/4UTqUhqiLmqqbVH9/awUZf8HJ1HDQhfYOzVA3/kfn41VPSaMZaMKGhK4omWgQGddxOgs7
v0sYCqGqaaABN9gpWPwxF8CD6MuqLDdSbG60vLiPWyZhlWTXwXjLY9oC+Ia69peZXG6UpMBDUt/U
IWBFn8xJb7192d6l47iTvXbR6yjUBoD/CkbSprHsunY75vpCEvGBSjNXN7DjVduFVBYrtRIXSb9s
62IfiCQqOHoBJBvj/KgqxjJQ1FXep3BkRndqjE2iZesC/DugmK01ZWsImEs/SbYyzAhDz4/67GPW
C64ngesYO2eCDdJrTOSbdgE14mC06oom9zGQraPae8c47G+b6UZvzP3Qpvs+iM6Cnxw7U99ksedm
tQeBqF5KvZuqOJya0UFOkn0UTDvPVFdtO6yoWFrtUKfDTuZgZOAaTzrc9GOVzGAHDsXk3YLH0nf5
/TBGgMyMpTK2i8xI9ukQA3Vutnz8fZa2TG36pSX0t+pdHwyHtkzdrFfWmd/dRHm3bcNi9dvq/Xf0
/D1aKp9zU41GEyUZmlbWrHIn0YG7OskKVQo9KUzdMdxofEp5SCCbkXW3ynLWMPdAWGsiMzl+xJqR
cDna0tClRPg43HuiMLKTSjvhxxMrW8OOWIM2k82TJ8GLGyEjMR+b552yioiqYCyykrbP9F3b7HNv
ZH4Mkz4eYkHobJGUfHSmf2sZTH0gNHikQaorNczITW2BC9lBNrKfg6/DrgjsCZn+f6V/v4b/7b/l
X7y8zwnvf1706ghurWEKTS/xgSIWd636NBgTljpI1Zqpdf7zd/rQNvgn4vzrWjwhOhvzWUDI+fyd
mlYJs6Bh8peJJZAvP8XPD8w1mEdokaU2gO0WoveyeNJl4fLna1+1Kz6uTf0OTxMyJlq12tVz6kGB
Dl2RCqD/hS1MsiARt3HuNiIl++TPm283Yb5a+OrOC7VV7ClbDXu2rmofqlpyWyu6rQArQAM6p/Il
L1tsaU+hUO1T8zsdjKtK4N/3CrV81h+igyrO6/23haDnnWQVESgeK873g5nZdAJWUSSfJs08o4EJ
Qqq651Cagfo7o7aeJPDwZbNrKussDvE3r+7r2zGJAhgnMqO4zkVDzKbqKfO8RSnAOVGZdedleMG5
1snH6qkQyVloEXiJceuBHk6S9L0uBLfx073WRu+dXt7/+Vsi0jHnJlcryUJCySTPptlF2fT5DSnZ
IID28kI3hCDtlz8KrTwkKZQ0xdceG/lB1aN33AfPubacVB2YAX6MTqxrJ/q4NRgzwEge6yxX4J6o
j1Nxk0fxD1WJ3pF73xcyUyU/hcMmTua5NtVTkIowmTpsBi3OYTV568HcQTjbNlJywR74LPnGyQQh
axbaJVdwE0j3Zaid0BBYWv7FFPRD1TITF36ItXpQ4DI03XQaFqgXnfMRmYY8KC8Y/y0GRQKjJy21
IDu0ur6HL3PJhOA9jYqNJZXYGAdwEiSUYopKgE96j5nHqzZHB1noAaFWT3Q696OHWakSMziewnsc
Nuw41A+xp388S15ppzY3Mrvt1ROwKsi2p2FI9n4EOKUevUXbYkeTaYcg0Q+5+EEeO7Rq/D7fOhaq
GcwU7VRL/m6YYXcc/wqlRatvxFR+rSFcFgNEnFHfSBlxLuDz5OVlgv6o58bBqLVVMqaXLs8VQIHM
trXEe+4nHFQsWD1hrXRO4Gmbhnszy3hVSsgQp2MuO51pbMyqfDTNAchi2wEmz+DJaWc9sk4I+V2E
sXnyAmOCCgAwCeNqR61ycxHWrAo4jPuxSmEu58uoZkONvQCEPMIdPPZfc4mIKcXvYZk4mWys1BIs
Ym+agGKMzRCrpzbVdnJR3sYj0jsCATOmblnI07rpGgBo8b03+XujKRwR6L3ZgrLDqLqArdA27ij4
P0V0fhy6sglsCWfou9jJ6Jp4UwT3onnB/Fp2URQ5lAoZwqTpz6KXNbYRi5t2QP34415NeXC7vFxB
m8DXvKktB7udfWo8+6q2FdIgcrQYynjbynyfvrz1MWWk2JK9PLKpdy56YhyGzoQMne6V0ritk/e0
YBmNMlRcCtpFLuQnwQg2Y2ndphF/k9QsHEAgIMLajcEKltkasQIMsBgs0NBBqgDBsxSoEJETjIWt
4c1jq4IuuLJhZ2HWQf00DjiLKnafDnvL6DdwvgZgccqpiNOPXdH3v4aqeuU34gTKfoGUV1j+aBeK
de5ApXvmeBcW8xfMEQwYfO1nH1t2YAjreU95AMKjxjBtA7CII8r8ck8I31vLc5PIAMQEvTHueBZB
CS7tcGd59VOHCa2rBjy1Wk/8ynkhio3sFILe2QPIcegZeb9QrK3exS+NUj7noQ/TrxbepuHeF6TY
NWqOwPmsHcnkej+5jKr/nlpAX1uzvZMM4TjvsTJL3s3QOJBLbyB2XLBo5jGUwGlm2FZvvHo5G64c
dZPlmWwEEWtgL9vP9zhm7DKlQ+Fbyn6qWbJEvv1Ni5QT4eIMTu5QmzN+iFyOo0Ms+b0CbwKf2VUm
eBsSNqWKjlbQPJH3sZKhnPTW8JybVU3FOqOE8/BB9T0X8QduiyMuSN6BAdwIhnmnZVpBmqmDrJlv
rfKSi9Ipt5PU7DwfQCLwqso2W2M/Je3TfKZ4KX86wnI2GgnJ8OQwqcqpLJN3KPT7OeeV8Q3+eOFd
IoRQdvuNkeZbkdNB8Cml257b70+oBb3QsSBs0Agei6XuCWetBRaoGRtRNw7gAC6ClUL9GR/EaeaP
k1J7hb4ZPL6ZkhrHUgehzDzb72FkcNSLUfxu6cNNW+kCbxN2WjOj0afozjewsBV5G9AvoY2yyaXy
GMn9L9GCUopTsMy2FTunJ5XG+A/DTdk8zx8mV4z9EB3iOdIUssWONXkjRngqcmSUppQ8uFpKNTc0
L2BRC5m8gJ5D78iNRzN0cokP1urlU4jLcBFAXRBAO2HHfm9VzU3ea3AZpx9zVFWINlGSHUpBPTW+
4A4mZJJeSAqaBsSg0IJQHVlrM/Rvawt2V2JJpzKE4B3hkeiph7DjLSD5B7arSPdZk15C1TtPhv8+
EdOKapsZ0U5syye61MQHXlckJq4iZW6uRauxA2s/CxG01dmSk3OmVk9JxEP7KA9wxvqgdmOYK+yD
ZOJXV/oh6KUb8WX+r1K0zkXb/Sqym0g6WDW0sUnjbOqC9FdZouWgnuZ3N3DAzk9K0/Octtpp/tCh
J894yuYmandm8FS0A+hGcYdN8lLq5rc6HxumflDk5sn32NhKDM65yawD/tGnjzuUdf9iwQ5FqYF/
IIYpOi8xpjJERjnfq0LxJAi0qeWO3STvzcBzugjkm9iXgKcb5bVMx62n+zSFMqLAaEHpSbX7rm5/
5HXdUPaxNccJ7Sp8xiur3CVSAhAzhCZMPG6i6kn0g0umYPmcQvdFWdmZH7QKy6M1c9gRXTi30QK5
CSoL/kLx8/chUn6KD1HhLWpTukfU6pz2+dPUvhhDuJtD95xu+T0odx8tiSYxN3Ogj6CqsWIO88+X
jXbQTP9UdK2T9WjYwxKjMiOv0O8J6W9S5blRVj/1GVJnJ9B+REj+eZlzz6XGAk2s4VhGhzQ07Mpn
oRaiirNBfZhr1XFeeoi7cspH5ER5Kd3BCgCYLnCwl/AL4KHkEzeiACSpl6JQ4hevJi0qfXHl6v2s
W9T4K6MYGuw6VYocWyrkn6rP96HEh8Qh3Gs1VUDn9yvTh8enBhdNQEi8J3QIAewCWXrqE7ZaVySX
OTuPIuEtngxQsCxRfvrj6J+lN1KRj6M/SxnhfU7r044FpYkSFrMBEMdajV2h3ydaZaH4EWxCXsIQ
qCerIEyahqPWLah/fVMZwaVTAHT1winyT8mHTptKFmLovIFgTh/NgJtToAZPYHizG8WgDyGRdX7E
I6HgnBbM8xBa5xAOpmX2qyTL9mNItCk7wRUGoFXFMpf8J9JUlCslFs0cdYOCzyLwRTAi3PSR/7OE
iwi7kE0yjPE7+JND42N+XIEc7StIEhoyQVA+5ses4l9TZrzVdQ9pac5z85QbTYdqbQRJb5cSKGez
Mm1qHgQEUKdxKr05IePxLvZe7KLaA45Z3RhT7pS0S8UY7HYahu+J5b0NAwqbvfnDJzkrNGVlJtF7
UZEMAESHmQsjSjLMHHGT4Vibw9oT5VMSkyFUop64Ml2Lsl/llYJNautfkj68JIm6GhBLYM+9eIg1
wbVjK3vaGLt1cZr8IF9laZKQhlgGHOARb1fkiTpVu5VC6RgaBLbC73zXQ+vmY8lKDTeSCOCdEwEn
+SAFOhqdZMC1I+DgsujR+uiggnV4TCklP6sG2p1vmjd9ZcRuZravRqUKCyPDMFuTQpSdwuhdK5p6
UY19RX6AzFclvKQ1cr5iuFdjKgoFNqvTZNqTLLUr3yCDTTzBnVLQaVawrtLqKQijSyM+6HV1QMGT
ho6IG3iSo0YzycnCz1vXT+lyql5dLBVPO2kViHQtJ8nBlNWV8knZBOqc4FjVMoxY7taYG1SpDa/W
8leVLs00AHOp+x4SPTKCb2EhwgghRICa2emCBDcIbu1UiAGsv43WcKplHVscJMYxjqqt1PMu8nnJ
hV2KWXxt2mWubhVtMsGpQy6MmminpsopH7UB1DDh0MMTa2xhAokDOjuC5rtNB+E0lad5LlGzOj0R
CeCyPpgJSgoo39wJecLGllEtwRbhXqu0F8uSYrrqab2QvOTc+bAA6q5Apcnztome9QtT7Go3T+Bl
1QPkYdBLPixENXaqMghWkmAOK6la+mLEQJWRzUJt0dQYpBHjdabxmUpNQ2PrJumty1jDf+p678Wq
iXZSwIQgr9NjB6nXaMlswWd//M1EyiDlCLmCX3KTmkf9+GP6oYEjV6tRntysbG4jiX2FEgeVZJc8
kGmeY106KSULOMm00OHQD8PqruqACnmA6quWs8scYuwdSuaKRlujqqIigqGRQut08poU2wxQ7uir
EGM77zQb5WY+BYPs8YIQVQKp7kvNk6ybb1oOTD6Fy+J1+mD3UXKZy7eS5NHWCyJyOQF/h0FKMUxB
28BelA3vtuiqp4/qjR7UiYV84A8W/cAJAlXkmQLlBvo0T5V27z2Co/NRNkKokVoL4ne2ny+RmtrB
aqJLGWmbuCITafy9OjVPwMvsrjO3nlQ/1Rq3MUeDecWUSvjYQI/Tosuc2sJ1WSVJvp1ZEBxSt3Nx
MbcrxtRfVz2n+cTanOZjoM2C96GO3zuBp5gjYO8LuaN4WLP1vudojU4imUUXY4h/KGrpJkOnL4J1
cUrzYFGX5aseIH4SnMI8/RUKyFJH4nKMINVVxaqhQ9sVE41jwcV+EDa8zIjX+yU25jmDqtcP2da3
JtWuacJlIkdi/7MtUAbSA7w+eWovWudNuRZDAxaKssmMeBePAs25iaBTD9BYWFtwuEfaBR28kk7k
oGXiRQfW9i2L7DrmHbUhZU49Z3eCQTzXbV3ARbrsH9OApqMulnddizqAmDzQE+ZwHB/DAtUcsS2W
GKAQQfjSXnqfZv6+zbqXVtLXmrSs/fSRwLqR4+6+U6VH+grnIfCAse+hnkL5QCKlHiJUOFvxNejo
uFUlhMKeRFUdic8586yi+AWQv2NcRpIV4+7QEUpkmqW2x9Zs+/xYecEl6dgDsZ8ejcrY+gUk6Z7y
qyXgjUVwCX3iZFyF75HOVCfxhrVRtvdFK64/1qDoca1Mqp5GPb74o7csu2o+6skx5MI7eZ20qay3
cPR/fNM5mjuMn/tG6A2TiOgMcbG1vJYGVFImE9kwBW7RR67Yiv1CN4Tz3AAog27jwdsQNHXl546B
AkkfQlSZQgNWzECNI8BA+u52/uN+AMKBcNbgwc9Q4+s+1jBmdUsrhbBjdLdRDr3JaZpgG3bVUgg0
dx354q0wCbeWWW7jqNgCylm0NB5Stpw0s/m2pn6pEDHqdcj6MQsWyKcEtU4v4B5SlKmk+pEKabAW
7/paWNUTB31aG49xH9/NlZrc+ntTi24hmjkhpo9juc/acilWKz26lXRoxrG5mGp/1SBqQqRZZN4E
u43t9tNMhAWxSeJEnLPiHqJ1gJKg14i/hHA8IAZxLzKh/j/cncdy5FiWbX+lrOdIgxaDnjjgDlck
nVpMYCSDAa01vv4tMCorSScrvLLe6D3rsu4uy4y4DnXFOXuv3fr4USPskIK/4R0ncrX2K2Y3otRz
cdeOiO+0MF+Ug7YNBEoWRUoVpoXwgmtOTpigcw6D+l6MvZUsd3Ybt7ig+6U1/56xXCpJ+NLi92qN
0OkxLGo65wQt2NJa3AX1vMmlcoCfo6dwZ+yi9CFWeXNZSlnwcv28G+qtMZiHiSNeLGkb8m02Skbt
h16CFJNjEFIqU0JvWVA50SKwmMyGZRC+dJJ2XSbjKvQgjwtRSyHE61d+YZ3VTXxR8YmKsHoWjZqJ
TpOzAHBBgHa0a19z05kJpKl8V6VludaovllisS7VYlNU41knLPyoPIfgZksQijjDrnOqXQt9UPej
5O/jSHBETzmjd7r9/Qv5pQOB5kCSZWK+0UkS6CZ/LqvmhUGtBcm9o8uUcbokLdgK6RsjePS16D4q
2KbN0/LvB6VDePxVMqzBXoKhpTmA5Kg2L7cK3ksQl042bzFyb0S2nC7DczngZPZecAaqh4m4BdsJ
d2PkJzRDxQn1Z8ihpqUyONcmx5K3KGVb2XnwkDgcj7gD39cUrW8e5gN5G3X3JX+LNFeD30sUPYWE
+SsgVP1M0l9GJX6JBdp0VDirwbpJjeqhy8zNGAJDDOoHQgMu41makBrpnvrZpiw4qlvBwgtooGPf
eWgn9XKu1AzmvIxRiPILzpJzeUaZTzPzGbSdF7Xc6x46TsIkrZ2rWr2MJ+tiLmkJk34+n/Dma5xt
jxOb6rlQ21rlg5r9qKmOUWNh6Ui11K677iFjg254Awur6IxD+TCWxsbINZfv6ybP8gfK7w/zu50q
5mWaLMs4fJHD8qERxMuOvzPJVd4/46anOadOAIiKh5raL84kiwXNxItaPrzPGX5FhkjI2c2YG2mD
nNlKgb1zLgqwCoMlFCM7nvdFfoqqwQ+KyGmWVcRG0/fYFyNotGuOgXalqZe4EJxWEG9Y+ujAJdaF
Jcno4xRx44ts3YSGLaxVc0YLY3Y4pLJDztCFe0Fv9p3lX3pZvpUbHmEYVXfJyBm5S2qHgvdLRSdv
7Ni6+cLbXBFRuNK5dOnnxYPRcdbVKdjl1FSzJIXYE46UW7lQ0CEgBV8iq74P2JD8muX/ls7gJk/5
z2/ziP4zKYL7lp8/p2/18V81/5p/ZRshNfrnr3Oem+dP/wUXc9iMlygAxqu3uk2aP1VJ87/5n/7D
fwYPsZK//e//vOZt1sx/GwKX7LOegO/434u0rp/Bkv5jFzZN/Y/n7Mc/zt+gpn3583/qEeQ/NIId
dZDLJJriSWIh7d/q5n//R9DlP2Z6PvnyyqzN5f/9S49g/IGSC6I/nVWSrLC8fNQjIPqSdBLp+VtR
L1t/T4/wuSFlYkTAaqZh3BHxYojasX8HV7WhhWY/ObLerHpTWwmGdW6GKI+M6KkuKs42JT7l2LXa
bKcoYUjJtFwnhbwxu8atKmh2Xro2k24nsxlppmglqeVu0BubDxvREKLjXDpk1pOJx1JtpUMDMEoK
QCDK2J0r9JftdKgxeBSpCP1HZQdJh0Got4FoLpGavfh6d27KyiN01GDRx4q/UIbMFUrohdN4Hhkc
FLtkuCaR0mmHG2kwYZTFjick16Mpnk1a6Cg+dvTxCnvEmnqgw8q1GIpq3XmSS91qQZP9Kpu6Tabm
GFcL/xD2luZUmgYJtYND+ToF0StppLB88MgEhKdZvdP40kYcy42gpBeaMdq5b2zN6KXrb9DsLxQ9
rO1Jtej4FCFcrGac7KryFqMvc7K02CHXQAaltdD7yArKnVVClDWs+ymvt11FbVJW1l7Ip02zkGMV
sFwxA06DvDgiibuwaKLR0MzB1kG5aId8bVH/gqTJIbhbDjPlhBpNVGF8rU03zgfnw/v+Tev9XdH5
1270ny8NzkECW+dm5nEkVJ0oUxc14oRvaIQD6AIuISz1dQ6/qPeC3WEdmmWuwRJs6int1ec199fY
EgGfSPdxZBIM83mphw2YF1HiTZzxN5ztxhAx+eHE9c1/x/H1fRxj3v1+6GNzVPb0yrImx7gODtqK
UpadrTkebsDLLMLVqdQl2ZrVuV8GRLeLD8tCUnasJ4uagjai54uOEiXXM4nPCxK7V3TXU0L6lINt
+ZwSdXM55KTE6ICWmtnQXa3LGa8VN7ZnxauqoLk4vujFTyMS1jn6oaiFZZaO66xxJvgfJhUOgW5P
YYCRyQSXq3RKr1w2BG3l3nDVwBGM86uqfRDMRxH48SRCCUltsc13PV3CeiSm17jNwx+ppt1C3EJF
PRerc7bEklQ5sho5gVquqjB9jmWZep20KhBJSqO6ycOGnh3OWbHdhZboxF57XaX5NfWr2wjLeVGC
pMhL3uDH1ldjNuXlU1Dry4lVW06oTVnYNJgmLK9y46rH3A+GRdCrvVZBigT61MccQwOaFzJEnjbc
VxH9JK82AaKHJtIUtb1thu6HOMZXSdYkjuGJfEe1uk/0uzwdQDUlrijI9WLQWRIjbwXxYmkgWxGy
4Xqi8NjL8D278KksomWuB/SZgp/IFC8q2X8GPvmGTL+BxplW9lBL9gh+mqlrH41QMJviIq/Miyx4
TKTrOuLMGvcHWIE3SM4cr4WqFnH1DXt+/gTshT13eq4mc8BVV2zucZhnILH4mMre1mFslWW/8WWF
880kQrHzD9QW3TrOFsHY77sBO5+inY89nh2Dnm2kU0yVl60u2LJJWxoruy5ceCAiCoApFiybBG1o
BS5intKCuANlXewaOtFdCHBKU4ix66mv6tDFDK+/DUt5PQZ0XEZmxC6vVlaWrQyIoEVBEIgeEJQu
Zk+lXO698qJvnuUo5RQ1xuEiC9SROo+nnfuq5Y6+eFMaqStkYD36cmvNFSzVMOFf9gUM34xrhXuG
3U+l5ov4dFUqwpXgA/ZgjiuBflixAQ2jeFbpIS5M5iKR183r40UENFaUU7ufNF4ZwAfwnb0Y6HYG
1CFgvtLCa7HQaardQmVUgvMgY8MW+Y46oxaCdqt11Dv5F8ROevA02qydya9AeXvehOOKnawbjWTs
FMAYOF5b4qr0UtsnQaMDIK7RECvCu6Tbp2N721OXDkfZaSyoTDCgBqgDaqU6vmhdxwoVeY1ii4WS
qJ8SGhgHITz4Bp2qoAfGyQwaJAGQ6lC24DIPy0lSlo0GM0yCawvsIuCYm4t3eGneWurHrZruLMV3
JaulKyatR7m57lUQoUW9EFvDFaL4IBrGgr6d0zO4kaYsXMF1HDW7LKLj5SmLEW3Z+4z6t7aS/69p
9eU5+ejUNnDfvobPnzZ/85/6c/NHcCU2UpzRaI8UjoesZX9u/qQ/EAfhiDdYxgwSLJC3/SlGVf9A
GqSorKyIUqVZcfovMaryB+4mnQ0lEaf8vX9PjEq0yNGyw69D0/ZeyRH5gcdraTwgQDWiGo98zbZJ
DO5UvV1SQ48BvEubIJWctkpXlFUvtIwiYjE5lFKXSSWSyKuhVRRi/dAMsSuLnhMOgG7r1L+XBOPC
T6TVBCCrbWE+ST9lZHlCMK2R1/HSCYCuMFSXM069AbKPrC0AfCw/yJyC1BFOBwd5bDrLyILBEWsb
PRRWjWw96LT/0kQ8V6LSDVSBT+y1nN6UedKAuKKCw6k7ACqzK1OyIN3BIulqQJ7ItMe5zxOszBxk
LW95MairpA223sxUNAxXpLdiUs3qMS2M1bnRA9Y3D+ju5sYx/c4Buk/kajozWHc3TXdlinQ/667g
Pa/6pKa98xyzhxNaHRbb4zRoTqyicBCNhcIsVvZIUdPAngIC0eOrErRLc5P0T6Z+HxvqtZb61yps
9RHDTlSRtVidx23jThErJu32MWXKpJY3Wp6d6MCb4vuyhD0IDrky4GzBmzOQFOnFldmGLnRgqCmR
K6gNZSrjjF9JWZeASSlb1Zq2j2P4JzQxVGyrTDuT/m6xlMPwUPOLlb7cVGCvMxgmk57bomee0Qdf
NqQtTXK4UCJKAVBas2ZwUOQsE3BTaXHw1HaXxxA89bNIIDmZ2XqI+gUg8kaCufSi9cLCkDyasYdO
iRcaPJXCv5tylhPjtTbh7UIdI1bCkZRkJSDlHeVd6ascyeWNMPprg/pNB0WMUoCQQZYEMToGkJbN
4a5k9h15AxRQ9agjwoGm4lTbaY+2L4D+JLfLJr6hpPrs1Y85blLPTLddTwdE5Jhfjw9DiclCf4zL
5tUDkdcG/qEQ1IM5po9KWCw5jF1Yfn9B7tuqaSioxAshJzI5ApWO8KBprJVXCbctWIJZIBxQ4A+j
h3aM7E5/ZdNDQoZEHZmmp4SjBHK+km8oERA+sI0NbWNwO6bOXCcJKRjU4tP0lYrJRUDpPIuSM2O6
S00RrwcNDe3NR5hd1HxqE6pvYsobk3aQFLD/Upb+oO0aIdj4FYotAxsYp7A6MWhM5nuzMBG23FZg
DHCPOLU2nZXJcGjk1oWPavdoHBK6Z3Qenb7S3VLJ1rlpgBYERQSLaajOeKMWQqrYPSgCjbWpjXYJ
63fbuR0N//Eix4EyhhR3ovYmLQ/a3AmI3nibUCMg/u6oq79RpIUZeVYrP6KkJA6wd6bgWeD6w/LV
bHYVJ7JkXMrWVQTLrAyfqtg7eBwGU3VA3PUmJogmfe2Q4Htp/Zwi+FVds2SF20B91sOXsgM9nVRO
WGpXsSG4hnwtMUekHd0+fdxJVFn1EJNLcij8at1K67R8Gn16TU2+HIKOMu52lIpVFWME4kmsEjPe
WEiGjExY6gFtxUuqfYtpTFaGP9qtMCylMdtmQneLXVk2G6iCOaQ27kHxWogpGWHCYWL1AFfsPyTJ
mQl0yIC3KqQHi46OoP4M0mGd4hyaRv584FRwIQNt2o5NR/H1lk0+lYHtKJBsoCquorwUmkx7nH5/
d4v39FJR1v54GyICMgMQgsWiqjekfNvNhB4mnenLz4LxqGWUiSQEceVVn+2n8jEYUlcHWTtK3cKM
Rb5JgWiLYWkZ52nJNhgGrVwiM0KaKWQZKM1rL0KvnxSbHNCUVadOFF1nwY3FzqoagWEMhw5imc+M
Cj5hEcfAzMyKfzQy9/HsMTfPaNPWm9l16VkWRijEH+pusIfguafOEPEAYqmz4xA0ogywFpafkd4a
yVnf0IrS3JwohdH4QSmaHU161WbZBMANeH+CoN3Tl4MsAVMTFxP6tAmyHTSuhQFUSldu8pqThf5K
32/yRRBPk1PED3VNJdW6BcC1b9qATuUPj7pkN1Jop+nXI2Gcxn6LyhuaGpzcQQGE3mMpgNfFHpUy
7NCsC4/ICrxgZnhuFRcy6rhcvQ+qeftqoeUtmOcaWIVzwX0ltdITCctr8GXrytMQfgigolH7U6do
vReVadAyi1XmXed5skSeI2n3MhVsU+RhN7RYaaxuRabPRiSGrblthdaW4bFKQNMlBRtUB9Oy0vgu
1EhbqArBT4n8sy4jhz6AbbEIeEF1EPPkgoPcoqOva7KMdLQH/YHTpErBVAlXBF4uLfbwKayITBXh
5hF7j9dL4SCn5tWyMPQrvQsPUc7OtY4uQ1nd+HqEYaJaVOxFA8TmcTs8U2ol5USbH/pFRHJHU8GT
74jriDCdy+IBvAl333KLOt5ijiO6BaWdZpE2VFIHDrEpKI6V3CkUY0T1qWxjO+9pEfnW1tQeqqq2
63ZyS8wwxXRhpC+ZJ9EBRB2D5mM+KQzwWcdiOM/C3g660Y3AsiXDTSKkS6EuXiWWY8xvC5HnItLi
V2oKQs2FSoxMSuhDFC/nhzhW1KgkbalEbO+TwpUIzsnUR59Od5ZbB38UzxCw2ZOBYjG7CtJ7DUeG
mZEYyI3z9DNpmpV8VPYN2tU5T4vjY021XU1Ed2iMRSnsTHh1haXZLLiCIT0Uye2YPNUiYh+wpKDE
rqfpYVCS8y5fFWiZBYWvc6PLQBJzcQEDrwmIQUzgr1fImzzrrWmfBoJldNIgEhlt+6wAoPos3/nd
he8jqaNFmDePbf2EKuSslxCftJrNg0ag/DCBtqr9c9S5l4pQr0MaroPs7ekg0JUad6E5XVgesJ3K
csUeuZI/ub7qHdowuvRBMxKLzueTn3G1qjLZIpTrziQICZZ40/RLLeBYn5qbSt401n1AeBY+Jpvw
KWasxEb3ttBUazOqDYj0n6gNF4Pwcy6gleZVKvZbwetQDGn7ZCThRkGQg0BkkejVtWB1Z1Vr3KqA
3X0PEH6K9zAppZXipxdhTrGc6angKpVcO5t5sFqvbj3sT10c7+qGnVUdEuxhPXgCudazVXIUt8Jk
AIGdXKW0DobB1nUc94gwzmPyqNSe9BxSZQpI4U6HlkMdozMC4QHvV/FdnbMqe9Jy7P2evhqgDI2g
CnQ2mae+RGm4Czg4FiSjqA2uWFNy8Vq6Jh5Uv0+vogqfYsA7apH4Eq+gca5S7kY49y1HcaX18n3A
jjQdhuVQ7JJOdAO5frGm6lIhI4belz0mKW2f1o5ashR1axskzSrx+4PFcoBGGvRqtRmH4qwYPbsZ
eT95Sv3wYzChQvn7kJwNo6xWqreXIgopyp2MYTUcplUbX6bcp5AlgkwMFtufcZrb1KfQqzPdoWzw
g+Au9BUnDUZ0JGb1ONI3aakPTIaxm5BD6Zo7iPVrU/4owWonIhz8Slin9C5CCVNTmjqmIJHu3IPa
rrYNCQgiuVM1ZtMPB7Rv6pbyXLf7WGabT2NzbO/s8gPldmy+k3yVpdSk+FMvkZkTlptslANt87W2
o02Z7Eh12hFXJNic+1coLO7hB7KyZ661//0vObIBYv2bz4WSqM3ALpme5ZEPJMEAQLxJP/+S9Nl4
MFbhFonhQnwNb4pzGI2utDkx4twCPb72DyPqR96c0IpESSrfRxyX7PrX3TpbD7a6alyypm5OjHZc
QX2/PuhndGPnBsYxrkvk7TRLSUoA8zTQujLwMdrV5GouaS8kmEp/t2J7PN5RA1iK5Ny3WsabOXNz
hjcpDZyAup+W24BVkufgqeXvr3Fu7n65oYqJ2R3iHAb6o0cIVy81/PnwnErjOkKsw8bdJn9yoSsR
cRCniDHHde/3K/xrOOno+eUIZUyjZjjRp4zUjotW+SkGwq+e37911X3Di+LFnLtOEoKBGTDAVX8o
fSPeGOu8JiJI3GYwK2K3WgKTtMUF0LrVKf7HN3CTGf5BgYsu1IyunC/6w2hE+OmAgBWI5KvwanJq
OyKYwkb2vLDcHGu74/0XD+3jgHNF5MOAVGVbcRAYUJNiW8BX34cg+Nlxm/pF3Xr/zUdHlq8omxRy
KLUcNSvkPJzEQdSwYWxZghczaYhjAM76DcZ9RF+/ymx/7+mpdMNmmgpBPcdmwQ7dSYIac55Wyjt5
WbrVfXYPGPdZXzHzn3xZjtsW8zv5cbhZlvHhblqmMBb0MAns25DmZtfuDIlC5byOtn+37XM81NF7
2Wp1UQwhKUxhDtRxBDAQXeXy7e8/6W/f/g8XdDxJwsLzUoiGvB4LWuxOveCwsgW07irLYKudejvm
33w8g6gzbE5WmSnl4zaamAtGy2c4j9Y53Y20yJ+ooSGwWVHpvuWczw7P1h88EvdWmZuvf3+x300o
usZ3jmn3vcn8+eHRWyTVtMNcJks33sC5nEKXf2rW+obQpkh0Mfi2yTyTvsySaQHOHG/VPDF3zrAn
ImknHsaV7Kj3kfv7Czrye/5aVC2a6TL4OXrn4tHrGKK/ycyYE2qSL4YHkQdo7PK32I5+6ot2j5rp
KTw5hX3DHCX/C8kTtAGTG3k8YepyEEtelSOEvfPOADenz92eBMjrwCl24Z6t+0D8gsN5e58sw1WL
U3ghOCdzy7/ubD79iuPVoa2iOgLXkb6vf9EjreBfn2J4MFfqOrwmEP7ETPrNt8KQpvZe2gaJK8+T
w4ePv4IGX1ot2+FkP99qZedtkP1sgQxd/Ae5tF9L1Z9HO1rgeykStaBjNO9p3roZO7YWj5jbubOg
eO2RUO7TfKp/c42mMdt1IX4cyxzrWKymrGtTvtB+CW6e9anbzfNBtgwuy18f5P/fTZJ50vr3TRL8
QVn44/nHu1DmJn959j+TO+Y//VezRAUZZBkslZo+/4M/WyXyHyIfGC0SyMu0PWY4x5+tEukPBdAH
8CkdRAeqmL86JeIfM7qVQsK/iEd/CoYOv6bg32KNvmxn6cjo5KZzkmUL9uUjlwZeArbxmFe3vj4D
Z1zPyYhjJpHUGc5RBJz4uL687Z/HO/6csV5aSlAznskhvsImEUm3QW6tJe/tw+P455V+RFDI344k
yyrSAwkZ77FHHsC/5Ic6Hcg4WaS7bDPsxefkx3gWPBJA5xCWSwbbQn3Fv+oUV5RaLmgOL4NlvSZ4
4xRwl2f8eT2cr/rDbzmavw0Owmo38lua7KYtE8cKf8TeYP/+ir+uEoyCZNmAwKqxNTvmEBJxEBby
ZFi2/qS86luZw1CygrmyHF8hotwNLsfvE4/zfS78tNIfjXl0ZTGCUMIIGbOlUAglDX3nUlnld9br
tDfeGW1c9GhHpR3oi3oznNGNPrU8vvcvj+8vSGoDGqQOpkM9xu0NXRENVRKRUBUP2HK7vSL7FIBN
eRtXyVkw1pfAxZ7bYsQ+a4LFkyflPFTkn37TxPtYaltSZmgZWPrkgtGnxE94WzLprROY8kM31ndV
AFGzDa+JFly2Mgz/1jCgf1ndUzdlPgpoAbZwNlAeGQ168iSsyBZBh01W3yY+0dJSzV/mJ4SV0gFF
h5latzllgoWMhEkUdFic8Xgm1OaZIgtr0ZJW1qg9qjVi6NzctJzUy6B5gTKg25wpCkq2SC1Skbw2
jFrRopvaWUlg3tYtl0Jra2eh3sxms6pS646cItpNSnWn6zFB0XBCsUCoV0TMnql5e+9PvtvNUB00
VRcIa36qYvSTrf2u0K3HJhYuA6/6UeoVbGhqkguwf6+GXq5qSVy1rbUZVOWnKXqvgpqssV3fB1Ht
Gnq7UpCvi7pwHYwJJiWzvyjLfEZpoaU25OhsMMJVOtY7KebVkKKzOG8wQxIIhxg7CMrzrkQin5p3
bMXdGpUIwo7sUrZoOwnRfZXMxfcSz6OekDshEWKumaPlBBKJvkW4s9rRVQtRJo0poYKczR4UlYwX
E0E/9dyRZI0WbE89uuZYgR1QiJ6Iqa0KsYqYInrKtHEjyaW0IA6ckBjlvKTJqOQ9aYRCg3el3poG
sthu0C/SrHqLqnTjGcMP2WCCqYjhjeNzOFvEj1rJfWzpJEIkVxKpoH4mX/YeShWWX1If5RSDqpE8
KUmM3MQsDpGOy5tCO7F7veNpOEeCdBWZ6UZt1CtLwySi7BI9naWFNidP31aaQHHEvjKWbTkucx8x
f8NWt4yHTVqLy7bCF5ardPPUZFVg4POL+irVRn+ZJPU24f/KNV6Y0fDfFAPzeEezRdTUdqGnFGON
Ep+6IsTPJB4hl0zqF0JybyRvXEWC9CMU2ztJCpdy1myCJvKXWo3+P4/TH2Oidk6hhJoT6soVVuH7
Wkvoj6vIRaxOvCHblgOVEvIxpoF56pz/5egG62+ebEGj6AoujuPdm5+V9K4Kz5657fM539/AxrQr
mKKnKM3v55ij2Y9jIqu7BK+NLIB53v+wUxTL0ogHk3azfIY14AGudvOoXvrn84ZKeel21TK6qpZA
+m+B3y2LeCuugrW4i85OHXm+7JK5aF00kc7K4qx6PTqOT2XVdQZJ1zYipt57bcgCOLG4zBP58aXC
vtYB21BjJOfn86Vyr5WJREBKrI7uVpvqQMButjRW05oJ5iLemK/WVrlDyQUif31i7HkL/Luxj7bI
4pRmpgeCwa6X4gzEm8niw9a0FjOqftydOpHLc8XpaDwV1CSFLmTuovSOgvzwWP2soOZRof2bQcrm
4JiutCeHZcbGtmfQiZYB8zXZA+FmWKraHj/dqXLHN9syVaOOS4FRE9mYHRUFEtJCDcNIeIn3ZBDb
cz/usVhP2+4O3vmq3dEP+Pv3+OOIXzZmEGzqUGdE4IeeS/AwIkq7dCaboPWL7Ew4VSf+5plSx+Ho
jBZo3uUeXSHrYSHDX/Hs+fj8q0DWrcn23nQuIujViav79n7+NZp2VGOksd0C4og9G0qkMy6zVX4r
2DjO91RR3f7+5HjfbD51oN/kdbAlo4R69LV4VjpWhp/PVxee4/DztvGaSsFt6hp2uoEk0V3q63B1
8r35Zh74NO7Rl9JK5mDoIePypdjislglF/qmmcs8NtXiLcCeU5vOb+4sIxISNc8KXPFcTP7wreDx
Hiai1ecRcRzCGV97G+h4Niaqnw05Esqpgvg3L86nAY92nD5S86L9NaDEOukqFLLYsdFyWw3n8una
y5dqODOrDtGQIxeWmC9zfDsSKBokNRfI7N6y1VvP70+w0pbF/XAZPCss8/WiOs+W8cnT0te+zjw4
36WG1M6g7nP0HlF5xdKLQdOWL4UGEevCb68G/Div2qu3ra7VR8u2zorSjrHxI9xk62kQX8TUNJEX
RMLgqcLed0/bQKCnUh3BGnZ8qNJYdSOYi54NDMpbNnsEu3bqYrufmAoB+kOVP/Hlfve4P4549LgF
y5CnJiQ5Cx1ScJj1+Knr78lEmsf7D76g777cj+MdzUstYYXQFBkPcZqMuO9BXVLctmVgHAsIOivp
broVNu367zfOJMqJhiZrfEcYUI8fdWlVmYUqel50PDeHq0vaE4tNsY43o1NdhQ8RhtcfJ+7uNwdT
Q5zJyujE8MMcl/GNNOua3lM8mxxfm6xOmCQL/VHd1CteKAizbDm1x1PJOl9cFiaXKnGV8/zI/xxb
c2p6SuwkDM/27yAOIsSaS1DaTtqlbozHAj+NeWE8cR5neZ+DCn5/0d9dM6z+Ge6IO+jLygNLGDuf
TJyxkjxVzU4VUeoIV//FGIZqWoopIWY9vq9hZcWZ1TKG375Y2UYvbzzhBBj9m6nekD4MMf/zDxOv
GRuTqUQCQ6DUr3/2JzmUpwY42txq5jCZk841BFq08uvabeXn39+lb741Q8ITorOf1IGEHn1rameE
XlP46F1HayVY8gI0mBMJLZBWa/H7ob69GAu8GW41CnHHG2TFlI0sQWBvYwmBbOc/BWJ7/fshvnYE
qDMheIb2T72cgY4ma10QB864PJFog2rIntaegznTJW319Jb4m4n401jztPnh6ctJGLTRPNawUreS
M29JzR8G6y7yilV0+9+sup/Gm3/Ph/HgnfsWw83bf5Z5hxXnDWXGitR113fS+9/fyW/ei0+DHb3a
4wCrbpgvriZbXByufPkhodyS6ne/H+drl/boiR294jqZMBVpq/jeHYWgS/JC1tI6PDPiha6SGVK5
5f2pef6bF/HTtc3X/uFGeoMgkqHGkDKH67CtSRl8+/1VfTfC/A7SLiKJic3D0QiCWeVDGwi2IHgH
q4Iknvru74f47gF9HOJoUY5EA0WrxBAtUYlaqyMx95B3Fct2PDGRfn8x7Nw18NJswY5ehSYHijKk
iUDmK3pDKbQz6en31/Ldac+cMxD/HOLoJbCIsw9rMWIWyuWN7ls7vzKXeZaQe+xdClX5c5K1lzbz
dsHYOR7CQHXoHiuLxamx7qoMhlxdnCUaUs5e3hR5usbve+J+H7FyaQDyopL+B7+b9VLRxKNn2gAY
kMw+Z/py+p/+HO1n96gTSYZKzzSwAItp2ezez6XEm9Wb8mIuZZ+qs347weH2AIWMpIGohqNJoFC7
QsrFQuBzMejm0hc/q9ie6CtxferML8+v0NEZ3FRmqLnIKk0w5tGDTxOjVrOcK9aT+swoIbk2Q3lp
BdYzEy8wPfUmkoeV2Ae4wwrwCEm6i+K2oIymQ7SCEG1MwYM6YJUo9BQ2WiNT3QNELoLLm92/g9Em
q1LEZab66q1nhBej4q0TY7wUff0ExOFrt21+fB8u5ugVq7QxzeuyRB27t17nZDRzr132jmbHzuny
xezL+XLrZhC7qeLDUL9sPtSsNCLL59bJ7rTyfkrOnNKoXUX30qX0HtIoOLlT2N5V+vL7T+ndzXn8
0Oi4UyJEYWPxsn6eeiZR6qTSxOnRPZhuh0nODncE7qykq9LR3HIjO92ZAvaXFKb/u5GtowN+bvmJ
3g6MPAhYzUKB4vm4ATF9LguhG/bS5ZS2aDnN+rrCtg5USdvVcQRJUHqVRfE1QAkeF9kmkNGqn/hp
31STUB3966a8W2Q/zPg0vFoDLwY3ZSWthMUcVKe4hMec3hTMi/6X248VnyYjXknryyaHiUdp/Faw
fzV1AQFeAvND8Zct+92pYJ5vv1AqZDj/IY7MXafPD7tO5ZRaOaMNQonGV0XalOkTxkT1AAhSssla
ewzNYg2scI2y8swrVTeIvG1vpBt+/74BnQTpor/LBPOnEGRuQzD43sv8q8HoL1E8bPqR2N1qau6o
Pj5De37Ds4tjOBbsE4/ouy9G5woMoj4ljZLf50uphMCXU6PDofRs7eebZz3Iy3RLFrP52HCa5mBd
nSObfMEvemJsmkjHT02lLcxBhCfG//oiFaMJkCp6RyWsqBPkukXu3ZcxmvNwkLVF5lV9ZBuV5rue
T8p6C0Fw1Y1m/9wq7auKpx7JM6IIpW0MgMqkYQumgK3JwjLddeKwm0Ipw4Uk4afKdZU8aglNg6J0
j32ZPRm5gbuoS2lZ+EFHUlQ4bovcylwvnm7JUIDf71UYZXNTdZLYSBfeKJXXpk7vkn9tZusN67ar
e4xKkbVUsZfagakPSzJbXodWZmmUFc2lFRKv5QgPZ6PViGflBMMU/MXGKpPLToxwtlVi6aQ99vCg
xb1klmqySfIKOmWgPVW6h3EhM2a7EmnecYdnDZLRguUSAF8+4MbSNgkdtm5hADd0SOqREPrX+rqp
1AvFDx512SeXdqLb3MQ4liuhRwYPsZfesKjyuJsyc9oOab/YNHfFKCOURe+Pz2A5eblIRLGEiciY
ZHFTSoVKDJSZGHeKBwXYIr7MyqMDRpzHxOxGssn5QXWYP0dde0Gg/D4EZrMYOiU5CFIwOw9EpVed
MEusBkxqo6+slvJykxHvICG+HnKIWzpek4U+Wc3Wy0YdtJRIYV9p2kON45sCOLSvGyuNIfQng2Fj
3qPJ46sjeyQo3F3cSY7XxeW6zsW3rgvf0ghHY1wbkDgNEsQjc6eqk79J42Gfq+oPhPavvj5ckfo2
usJU/tBmQ9OAmnkRmjpmrLINoCHQ9AwFn9ihICM4VceoH1I2+D/Undly20y2pV+lXwAdmIdbkOAo
kpKoybpB2LKNeZ7x9P1Brj6/DLHFU3WuOqKibvSHkwASicy91/qW5W/5sC0UpdhWCv0HvIrPNCcd
s1GOWhGfLbnwVoYgCluvz89GK75EfXrUw/SoCShKE1UEnF7IMIZMoVwkhW+RC9EXtqV2t5XXvhQJ
rBgF97Lgnv24/RFbPj9LrZix9Psy/F9JFh4x3EHCkPKCuRBiLFeVfSd3T3COb00z+E4XkFTJOnwI
6lhaBN1kFY/aoyY3xA9JvB95H1JzKOVzaKnPSdJ/xxh5K6sVntHSO/Ri850tqGuD+KTsT2+NMihW
d8lbJK74oOfB1ih5CVp4PcAqjCc/00+hxtlowHft1foz7nFaslm3MKOcJB0DjJA5APSdck3RoluS
06vw1zyDA1abKultmv7kDDvcxczIZaOMr2XIiL6Ah2nUuMwYD6VjKQnGyRLzdZR0J79VNqrG6xUO
92mGwcmXuwM4SAjx1n2vElCVGPWm1ZDCa1hulFQ7VYP6LcLwncYhqfSa8mANLV16pT3iiNqoMbQC
AxZ4JmZbf3A1e+SVV2GfKaq74x85Sm64jH33e8Tsw2ZG/SYQbyJPcvQ0XVPOjIjcDdd5FNxmOn4q
PdqWfbuuSungj+FvQY0OgV4zCZKuXsaJ8F2GOG/LRvJkhkiBw4ous1GbNF7i7lwOubfQU28JOskE
FlZZO9nFbSsk6puQd7TSBfUm8lMalVAUFnVEwoxhjceYSttBTEF3EnWxcbvhph+sZ6mX7xPFPbfe
iBjDPXW56oRxA28Mzpma5B72+HIX9cXa6sbvpd/8LLX+TjSKbyFA8mXZ1WcoUlgPhv0oBN0KEQ1U
hMaFEtuxGo+l/pSMAPTMOlqLXrxqkhLGwhA6lWmdtaA7Jm54LK0cG5W80Uf/Rm4jOtrs5g6ZYB5J
zNzosX4T6e6zkFKjUsznpDN8/DtBthvTAUiI0B9564gxHpthpectnVuZ5V+pOpy0cqTAmi5ZT1Om
fjtAE5dqj/pK8yzU+KK8TNZXRWCuAhlW7sR186XfRoEjs62L76WHzbGSa7wgrhBuzXiId66nprSP
dcUxCq/DMl1813BLbcpavHMD8ZQY1lqxKmwopTN4cPuNdpS3la5gScsiTDtKVSzaBr5FVJaPvcjH
xZbk0DsQZTPx7rMffIzssZCfXcO4KXN9nWijDB/S3ERV0YO0qr753TAR1p24MVZxPfzEX3Qirvyk
GvFoG8p4W5S6M4w4D2lOgxkpCWEb4PaU2Mi8Go3B2AH2DYJxN0rGbZt47MYqmTc5HG7VUDpkVfDa
iIT8SVl/X5YDRcnA/NbH1tbTCl4633jqzHoXuRn5xllDSq0Y30FxJEe2yCx4F+iFQ0iFGtKPEK7k
AqPGd4/ZvS8sP5UpZ2jveI/WlhReznLw2kOsFCDXx046D3gGl5VhQdNp1V3acz6pOlZixYUvoYfG
uVCoSWsu6cb1GDzLVequwiIbN2bZB+tELjcT0FxW019gj37mpbcTpPQpjqOd0vQw/5qbSK1WjZWe
zGrkxhhEU2ddgQbBa6psYwxoD/CHpQug7GtMxK96myhAv1lrFbFjPQk82RbKvj8HhAscij6M7VTE
FGelqE0kvXpU6/JWFf3hOTNdC5MbdRQiVXpcYmCBv96yTZvLv7a69JrIU9B4e3nC9CL+3rGNfkr+
ZIKOjC7/Ol2xDVlpu+u5z5/KD9MwJLLRXKda/IkHZGBkKUfKiQtuu52PkqPIVzto0+by06V8GGNW
ERrURgrCaYzKkVaT1tzdBjfCOmbPfk2HdsGd8/f1zOoIQSxFPfUFNFlL+qBHHLgLPuuLjPBOYJPL
4HxNIPa5ZjC7g7NSUe5JPQvk+4MKNsbeX3I64SRIFPHu2onk8tWhxZDJGRepUcxOJF4rIqlhm83V
SSvEQdoGDJX37s3B6vkMgAFtn/qvuM7/tzfh0wFvukT8AihpRQ6LyrwsAt2EpUZHd5dTwhbCBUfg
rYbLrMGvP0pA56Xq2GEZFqrT12/BpAP9PHc+DD2rkgSGnIhszC36zIad38ZLIoF2kLXQnPDarcJ9
uhs22rUW7LVRZ+WMrBoDL8KKt1BJXB63imn/SdGm/rcU1t22OreF3W2u9Y0uvvO0CQhhIq/qU1O9
bvG41joXOxnbop3l1A4K6fXVWsLFl/7DOLO1RTEjpUkJKqV+kj3R7F0WazO3UcUucSrfBUsgk5uv
n+Nnser7FPrn0mZTCBrZ0OYgVRbmwXysV2ZJCs8Cb8QKhdYtmr0XaZ3TTmgK21xWy4RYBru0xwPu
/a1we3VF+nQcnv2a2awKh6opfIVfUy/Lm3obr6JDhXQBCOgYLsjEXEqOuIGdTAAq/cpr3qlpDfq0
HhrvqmisDuiq/l7aAznkIdeCtRioNS66BNSWWWxaX/zeeQEIEvPu65t/8XH/M95cG5ISHTcmhsun
JH3wiXMYzaevB5hehy8uSJtVF+RcCKpCYQAPXv5QAOa47bIrJcZPY1BEoOsEac0kRfcT8GYg6UUL
k57+TPSa6Ldyt0/q89eXcXmx+fDNnV0H8WeZ3rF7XLipsREIN7CxyCM2LDr4XUH2Oyk6Z7CAoBZo
u73Q27Sj8H00g31XCgFna1A2vTjecr6+UkO5/Ms+PMLZGwuQuHBbnx7E1J1SAjv81j+ErIUg5h0Q
NeWx22ar4Kr6+eq4s9dWkUe5FQamqmZbp2Afg9Rr1qDiKLoR1fjgbwj8va5R+NwNmN7PD5c7ez8D
Ahy7JuRy1XWN1NlOf07dRn3ZLNun2iFB1wHSSp9iWdx436rcLs7RqRLta62s9w/bVxN79h2IB5m6
jcbErhxzrTsVyu9iZ9x4R3dd3mpbmlvhgtQKPDSwUpJH7VgzA3ZaaQtrc1XeyT9je1pLmlNw1Q75
uTr5fo+ojCAuw1kxBw/WqeBR9+celXj4pIxeicVE2ILlCI7tTQsGaaNs8LK+qbRo66cAYNhv6QmA
XPtd+g2uHVtodaVj/+kdnf2k2VYokoJIUqZZ2ps/DOOgtAaVjGtfkmnKfX4mFqYt/kd3ffZMwJf7
XRIxyLSbzEY7O+oI8w3ixI7+wnPMpXoWG0R9JfI3HVu/Pdzkd+Lm2kf00qKKygN3kYxeGd/m34v4
yPcjHUuyfDpkKwDt7NS8piC8NsTsLYhdGWa9xJWaB0gb3kZHGwQIi7eg851JGSosr32aPlsseIQf
L2t2d1WjLsKh4YWf7u4wssMMV+6SmuOL++It1E10Dg/XNgcXt9DoiycBGmS0T6KrJAqBhBS4GyY3
JSd/e9zIW2NND2d9daxLe9mPY83maGwprlrqjCXugk3BhAnWw2r63BvbK1+TT82K6VZiSdU0FLaq
NtdO513uu9kkyQy3/u2kN+WYuSMKnRfvv+F3uzhZPow2O2SZscjX0XwXgAIkC0Z7cmQLi7caVdkR
Zx8u4quaiUsbGYneCJnapg4adfYOwEEI675HtmydzbXoqI6yAQLmTN+G3K6fxqcSA3+2v2aZ/KxK
n+7sh3FnL0Y4UnAXp3GHXXL0oIg5/apzvD0ImJVyVKiFrKvlsFKefAeDxzpe76Lb2BGua0Mv3XTE
r6wBxgR8fv+hHzpf4VgN5EJRpKwcd52DTHqa9PgU9CZBfv8aLUOQblcWwIuvKGq2KY36vRE226XE
dV7EgcLVT9Lp6r5bh6wJ47pZZltx6e6jpbW8+tZcvtB/xpztP8gSqupAngTq/qKdjM7SktgcNiAY
nc31sMTx71zbpV86DakaTgcRxLX46bDbC2USUqGZNgHepuK+dpNf9D87DU24BHAvCmWQ+Uqe57kF
RZtrmwAUyqrdKvvgoPLhFvCOT4vstc/kZ1UO8xdqwmQ0kNnOzn1saQOSVLIyBHqsd22L2jUghN5w
wND0jkchyvlXleLfMqj+92jv/9+xPqciyBc21qaM/sDeF98Jn6/+17aKQb9Xf4E/p3/iX15WA7qn
yVJGhxn/6V9uVkP+36yvk9xRxHj/50//crPK0v/GY6zKlqii8xOpZf2XnZU/8UFjdVTRocqTFeDf
ob7P9dIkVUwibTg4TB/jgu6es4igBLXhCODUm/EB9rgNvXjhIuiNvWo9VJDuyoex2HRFvEmDh55U
nLJ7G4kr0SHeKcpDU1F/G72NC5PTtfJlNf4q2ifFv7ZDmk/zT791tmgIEBJMKasgT+/EGOutt4sQ
74RHa+ehCwHgtPjwZG//7AE/OmKvDjj7HnG7tCwuGBDY9FuHVNAJV++HBpLuF8kyXVxT2s7doX8u
ER8LD4NvzqejPBIFqU2qznDqJR0m8Xf94j+U22ptZeyZiBlbdNvuNO7Co/tG5WzJDf+PrvmfXzA/
3EOhwqRltYaTJIEzws0kuhMq5kNfPajupq71ZVvc1H5pS+UvIwjXiZj9Rz+B2a3iKOKK32/Sh69g
X2VR6SHpcrRyB+zDVkE7A2CdYp+gzdbVk5fVz2MJPUG17iP9MAy5Rv5qdaUKMduNvD8L2grABpDv
o9CZbV3FUldQ74+8GjFMZ5P9SKqC4uSkTh5U1F1F6V8bb7bjgjguqMSz8exX40p0qMXSlnkN1v1u
8vgIJE0uca4evKuKitkx68+FqhZsA2qxn9E7Q4lQwo81w1GLn8OU8vu7VM9fv0qzb++nIWbXJgQy
ghZPNxyrerEycZ2kkGwh5XVQF8PqlxpOSTDx6utB3xktH452f0YFySTquNk/M3dGKRajEeOxU7bN
JqYNWRX4/JShfo3VSQIAYLEqX4uxcfrUdCJf3KYxsdLPCkExcqAuyrwjQi1YVS542uzB7R76Xn0S
RtzKZJQENvxBAwFD0yyqmhOVViVv6lBuBVDlnao+tvXbKLmrUaYWWmDAU1cmp2lRKol2Trbi8Eyj
u+t64guLElqauS9bGkaBpNx3Q3krjpFgy2N7GgXhVTQwggv5d8H37zrV3KBHcKLCtNsu2jSRd+48
/3egQROvVfNKyfzimsQ+hvBLi6PpJ9F50NVjlhWy4RTmeOyKyInMV1KO+MW140fCthtdu/NVLN7+
KQ8GB07ypu2SE3bjbViqKiyZByOo7yIUL4V8H8l0FfLkyrN+b1XMn7XM7H2Hays4bf4+P1MC9dDN
s1YXcr4oaoJmIfxWcrXRYbWq9Iqb6NbyxNF2s2MOO7KWf0sj9iDlLSFVJ5FeVciH4qiBNjxnXIVU
D7uqHle9XOIM7vdx0Dy2APPawl15KkqF1v56tl56/WUDwxQWXFwt+my58S01EiqpMTBDn6Xup1Qf
dJMfhH0epPPXQ837Pu8vxsexZq9jDCa00hrGat/EXbmlrrOkegwr9dA6RIng+/V+XBly+ifnzwet
2FQN5RALI2f2fLoA6ZDMLFIaW1l1a6JTgbeAZ/41lVUi7b0AkR+ubRq0aVPweVwaIOTkYBWaKywl
qe9rH3MWWORy1YSnAu2vHLCIj8GGmPuVEbyVfUbYJGF/+aMU3mNxvSlVfWdWr24PZVUMnaCEkadC
MK6Gm25USKJwJyXto+KTVAdfGEJrMOTLwLfWY2eimeC0TEZdY+QwVBNHFx+VUdzLkMdpcBFvXAFr
SwMjtDuRYDhfPph5bqM5+j0CTg5YSXxiLIOGWGbcrtOnZq8neQGFuflRkxVz5clcuEN4oDGAk+LC
nmP+5vhqN1iNIrkOsEUqj3j4fRvu8MRdW0Yn/3BluFnBZJp7DAfSHlMioPl5vQ0tROMrzeg6eo2w
lWCT3CIUIcASJ2rnUHoIc//OMpq9oLVXCmDa7NT5aejZtK8TJZG61LdQ3Yc71YrvjTFlIwFZ3Qra
O2v4nUTGN7OvH9wmO5Z+tjXycBP7wdbtv7Md2ig52RtQoZsaDyUszr629qYort043cRjsOSEvRnh
znuVtg3QvrcDSG+QGhZ6l+4kRcN2jJN1E0OsldCbq9nPQaUf4JFeK7TIhRTFW5gZNUjTzA9+SfJP
DZCybndJGK+1nlkWGyjcymVc3qfNUyec9Grdg7q98ogufK3laeeF54vwgU+qZKX3TXAGouvIerXw
h2QpKanTW81aHspFLNfoJNSN6rc7wp/swj2LImoxU7AzGAhClzlKCR/EHR30NTdR9u92yN8fI+1/
qIQkZskYNv5eSgTZbKxaJjzAS4l59kBKaJDSNFirREvLY78pxuykFsOxMQ6Il68UpS8sZGS5/DP6
bBJlkUs3vWF0viBZ70T5a+nfpcKVt/LSVEUDj8YVFidUuOkRfdgDg2eFUO/rruMG+V1h/uraaw2w
Sw8Z4e7U+kJDi2Lj7xEibF91mKimM5VDlM3/LYc0Vy5kXl56f1ofx5mWnw9X0uWQvD2zdR14uXbw
DFn/pdLIYiBoTC1B42a/RGJvygYi8I0o9atwaPd58wbh78q0vrDNZY3DxqhQ5/98tsossv1qYaQL
Trhx4/4U/cauivXX786Fr/jHQebHJyXI1UxCiYpnwlj6ZLmTcrwswPcG3+v2yq29NEcQrhM5yWoK
ymY2R9y+zylB8ZrG4X2avmhxeOWOzQujf57dPyMY01r+4dkled8Pie9xy5aU6Aj0AVfCnnTBnZuK
wVNRq77PtjhpFvnT6MgbmmbBTyKRbS28akO9eLkG0bcTz++zlbqQhFbL2II5WCZWk6Qui65sdee2
k/frVaZtCDJ9E5TF7J2o0wREZ5FafAoLkw7JVCXUz11G9bWmcHftsH1pRn4cbvZqNK046uCQLCeK
x8UgCJsSobcsNauv5+SlYVjIOU4D4eUkNNsaI1GtBCtp+ezxCKPqtRJ+oN26Mlck8dow5t+TpZFj
fHpDaTkkmhIudhjFo6i3Z4wmZxredxACF7KLOlp7Jip51aORLcPRVlRIPnq86pJuramAn3Ai+WG8
NPmexpl0yGVrNQVnJMFLrJF6EBXPRtftWy0lUaV2Q3SS6TOJgSt89sZCbLu1W2UaHbT6bmiUgjA9
801Hwi9j1Db0Z0UqTgEtMLTlBHFMJ1ESlTo8tTZYBvKyJEIVNG0hehIBmyIpCuOzgqRQgpgqEeuS
txnRYvIiVGDx596+tOKtrr+Jw8vQZStNIRAsKIWzYUAO03wHlwSC7HxZuyVClDRdCsRRDA29A8mj
06iBeia3vQ2kY+RriyJvnCRFoBK1+wJJtzgIp7z3j4RCoqv0bsZcWguVukGRuCozMoJJTSNiV/3l
o12nogQwaBOovwT3zZQ4/2gkhfRg6REy5waXU8dbVY4IuRmvyJsurXkTPZRzC0Ax8LZ/P/iyzqsu
8QZOd2Z1FyKK7CqOEkzpkiSapvz3SwnTosdZFF4RHpTZO+qmecUSq7DCuuyPiWMdi8j2u58eca3h
uO7ITmy//QcvEJJJhd4b9dp5W8anIFWJhu86qfEWGM99fPY5M349xtyE9r72wK3QYSCDLZ3qun+t
tZniUU/N+XIEYlhhRdUILMY5XA+2BAFMYdupi9CDVRT4lgvYfniIBtxwaNsT/Xct7Yz0R5CLPO7w
ilLm4hccrKfEtxNRJ/f+718mK0kNuK2xKIOiEtwnmyZbjM84THFPK4thq6BjReh05Ybo07SZndxg
ZnA7KOuy35ofFFqzqKW2Ei3HNbSFR8EIC8h95SH4RE2sypVi+0XxBnTsNk74Q0rluiiID1cgkBY0
76SNQqZuGX6HwM85TDqkdb6yvDczJaISUaNXS7YkBkC7tU2gsbO3LCdtk9hWusYRPLjCkMmCIr+r
YOTHSHwl0b1pOgITW88ugvhRs/LfI0CvoDk1/KdtcEowJZnWztW7XUqqQ1Ypy0BNHTU/B6wwFJhs
sbwT8nxXGoFTE0DTd5wmE2mrJOomqx8qjQ4OGbXXbuXnO0llhCo/KoeJvjWbWolUQsLSNTaT0mtM
IPxglTshL0nTGq98aqY1/tMz+9PB1ERYv7ORRgtREVPWcmLjMfFfWpVuYmuSEET0Rkx0qnLlyi5t
Yg2DKFA6xtP/z8bj2Grq+bT0dGpuy1a6CTLhcRQfRqVaDLp6349EoQvClSXo0k6EXSTLjzZVFue2
QT0kYk/1KgvdPvW8mreVHubXy8F7l3B+J02+2EDl+XDjF/z7pUubMMDPwRitihHSvWsKTJjRa6tu
3BBjT0WU+SZIpkixiLmsTqTEYhQquw66U7kl64uQnZIIkB4buJ6ZiiMVvwkV4RPsbxOv2Td66Ail
QSL5vZQOqzZtEFF2TFD/tWHb2hmUNwNl8fVV0Wq9MEE400xVZlgc4G/+vqyoUEs5qCTL6QPxMRTy
w9BGv8bWJdck0x6tULnrxrFelX31TJnVsqtRNE+oPDJ79Px9qoAVKgssMAGcYzvszKXkpmtzhDou
62cAsE5nvWZp9Ii17hh3FdGR6iKUB045EQG4RuNFiAoJVzPxhRfpTy/e4nvZV1AWndTTzyQQe525
dU0XRmS39NvA0YfohvjoX5XUn80axZjRgT6MVmIvr2O9W/IVf+rTHNFrJu2wFjpi+CNzt1UDa9G9
k2tzo6f9ZJtqsEK5o0aCR30MwvEmCSKnKvRk2cZd7qhJh+cMS1Jm8KvJ/8DWtPQEa1lObHrFGImR
uUnb116Rl6ErJ7ae8L0zYMlV6RrR+DJUg5U8FqvA5SYY4y6Wu+2oVbbPJmssy32ZNAvR77BuEX8k
N+dBGR0hY+r0HJy9SF0JVXkIBNI1SevRfnQg8L2K1jXpe0Ou2ub4PYT82DMN5QgtFMauTiypVHR2
Hd/lAWLNigBgct3koqvsND3KZKjobaUQ41YK60I1bknnOQteQN6cO0UYETXbJLdGIOD9QAMet09d
lt4FefkMNKBZZNapb8znevQRRHX0gWIjPQZy8zQkybiqhUZceN3wok15NF4k/4QL/ZqZHFDKcUrI
IhQvbrQjtJrYHnQSRSQRZKcuafvSZTvUSPpLKyWrRK5esUu5m8qgAla0J7ELH4osXulVHNu+yHet
LrVlgat0KcfUYDLDldk5Vumib7RDQ8BrHoenxFVJbam2uLtWHnGAaj+81EZ/NxIoqrKtNfqEPal5
wB5x4zbWEWPuOg28TR6lK5Xc2koPDq2u3KBSyJecQPahAtvN6u8kqbkrs/LJ16VvUhffBkK3wjhI
WpkhE0U19MkiVZrdGPnfTCMOV0XtXTkVXVpj6VGb0zqEBUWZHR9Kt8xVl9ApxztOKvJy36FvUvfX
dCjKpcLgx3Fm54dg6FspLBmnyTlkKnd5qvyWooY7wBe9CCP6oVh9oKiue9PdFfXBbB70MnsuqvpZ
kr192yv3Ud3fS61823rDUlXPJC7dR4P1OuYWe0UvJ6Ux/VYlJMIONezNwVMhnsrGKiLB8MoCPn15
Zuu3QpkIDoPKmfWTns8PFSvHBcT67d+r+Pq77igpx6+X04tjkLpFZRsPyifooaAMhVL1PQWAPjyo
XbUx2CnFRrP8epgLn7spCcRgJN2gPjx7MJWZBGPRG6aT4KtqtHtOM1du1lwXPG1+/xpi9lnQw0JA
hCmYTrtCxM/KHq7ak1zY2Vpdtk7i2g05co8JXtTztUP4hen9cWhzVuPw0j5GU9C5fA1TsrAfvbbh
o5q239I+fUw1d6eREiQTpfc/vOZ5Aa4uraQnaN7CH7iR/cXgTAoo3uZNx3uNA/KNTGJnUpvJ9/+j
52nKf3+DtSwhXDOl8idjJBzLm6p5/nqAS3WUv+7ptLX/UDfKCwN4VJJRcSADe1R1J4h/msoUKfhW
GSz3/qozd0HfbdsEY2d3ZRN6dfhpQn8YfhBMrYcWxMnhUG+tfXTnryLYS/ic2WZclYm815s/ver/
vB/zg0qQK3GDddR1JPL70jwnLDA9j5q0rExxU3q3wYgNhd2+o6SUAaSalh4tY4145mCMbhP2BVrr
ngIytAadGglfFj+p70Shsd06e0nG8A7M3UkP7iNP3kRyupXKeEPM2cns4r3UPxeWuRDN6Fbto7dw
NHBRNqHId/+sNd5taYBQgYtgWZZNsDn+kxZ6gLE0SHi88tSnp/rVfZhVxnVNkAatUUynVvtVKv0Y
C1gxCkyCgrSEeDc0+koXXbsPaLJWp9o9VrV0Zam6vCL+11Jlzr5Vkhp5WjI9iiiT1mWes3t2V0l8
jWN8eZiJPiGreEjmHQhVqnOaJBTuajz4vbquLHgXwu+v7+d0uz7dTpUcEZIONBDms5eorE3XLKve
csRScvyutAuldAwcAXl/7ds759D8WX9BC4Ip1mWK47P1t2p0v+96vr3ywThPNFvPKYQNpJIFSZuO
9HsSWMXrilDwK7WjyyPr00kK2SusptliZDblEHRUYx3t5K6nVI3gIC2To0ZLmiDgZiEtvAW1sAKO
wpX5evH+mpPwjU/89A39e5UwhLSvm4wWy5ilx7FcE8a5stpvvZRcGejiekRJh+wKZChoQmd31/Qy
3y3wfTggM5YjL4ii/vJ0yBN65XTKsLB63Ngh9kfxWUl+SNavryfSn1PVfCp9+AHzOr6iDuZYdQo/
gGDuilPikBgPoyzdKLlJRxyYWwpgPNBeBY+uZbwPmtHJG8guQnGHUpu6mnSsev0QD+ojFci9p2ir
UDa3aa2cpLTfeRYgDMK1dUQzQK9PgR6c9VE+SEp0KmqIG9FjGmnLuhO2Mev/gMUecoOtKeKeTvAi
bdsHoKU3QvxQBeO5C+qjEltLxLqw57W3sU1fW+t2iNQ7POsLrwYEl1oJiav50iTk2G/ZBJeBqiyS
/MEi2dHQwT6kUf2TvGpmdbEMLCDNbSJWtg4LZ1Bwxad6RIGn4jAgbUikXQvxcNfWJHiU8Ytf60Qa
DitXheaR5AjADU364UKCAFeI9xyHTKOeo+FNxCfTaP2h1KuNnGfLQePwnC+aodhVmdst0jw7SnLt
iHVLWCVuBxmds39u8jeBLGGW8LUmljfjQMwnsoiu1ZZqEt5J3taVdz1X31mlI4nROhWJH4+Su9ES
jqOvnXEBkiZanJOqnrbL8bIPb+MOnokAm6IuDxFxkz0tBb9cGL5FYDR/MskTLt2TWA93Lq7eOjHs
WgB937rQDDILS1oa0XJWXX8DLUahYpYBjy2A1sKqgF3E6ecmCG5CrOtCndzGVXa2soG82m/KoG7D
xPpd1jKtcRLvEu3sm5pNnsCyEIfbKpMe63AgdXwks3J8NOWGRpG64mNxZxreD/SO+9Q011Hqr2qX
zIMi59dAvDjh9cceK7F+Z42xqwTIN7VknusuCXdZBl4nr8UfWpjSCQahPPwQE+9FCvrcVtr0xg+3
nesdkuhnLP8amo4cit4ehG0wBWzGupOOmq0Ht8LwqwiQFGZOMRYL3c0XFJOjjtlBRG7o7/NW2GVF
uAGbAlptCO0qLc5jQzSA5iNkCtdhNTixzBOSlXzqdCxHKVx2lXnsAw+NmXvbaeZ3M3/IyQTwpGhn
hPLCI5hYA87nDT9LgW4WWv+y9V+FfM3E3ifKM/kcN1ERLdzoe4HxS1DXiE5sIUA4ou3dXHQyuV4m
GUaM8DvgjJsgqTUnLbQXw6+/gf05krDsCDqdDB8/d0HIlqrbkt5shfycpdxi9a2Lyl0c5XuO8M9t
Ifyi4/Io+N2CheUmL59yOA+CrEP7SG8L8szTKiUYY3zUiHxIPe+BGoSja/VbxJIhROGtxO0EfMqh
G/yTph8AImBe0wvHjLV1pVT2yHm6jlZCp+wqM19IpHz0WX9S0gcxRrkGEOTR78RVJlV2HkLwcFc5
LYzGjUhkJXxXe8A1XrBfrfCEWv566PVzr43n0hvuhwHQX5pB1C4IvvAMed+76jbSgyXCl1XCfSyi
l66SXomUOWhDu+g1yubpeDtOibIKTlaAP0po3SKR3NZG9FyMocOZ0pG1cN8N7p0oezec4nh+OTmx
kb9kBt40df3NC4t7eBNr3ce9KRW6HYfRSyHEa5Agu9BtnSgE4sVHJhFGeqP0EBQ/vdWC8i4ptJ1Q
07sAiXSqTfWxF966KtpD+kqWilfsikF6jkvvWS/DYyh4d1KjrM2kW7ahdgv2+KT07cIvfSeRrHNU
/hhgXRhi96DHwq82UG5DVXWk6DWjNRbrlM8C3aVqpmW2axxqL3zKtG7tKdlR88dbmh6rUm9XoSLZ
raDvIyv7qRPrXvrVxjIe+7hBhdtyLK8FYys0U5DLK+bVNzPmKB1RD2ODmyt7Ik6XngLNpRu341Sx
KRB/DAUoNa/Z6LW70TtW30Y8jJr/EzfaFlkg1JrKjjOkl11ql41h95lu+/2wp49RCj39QdluI2R7
RbBUrXKlDLHjARqRwtc+pwBlmTXqx2QbmQ+yZ/KGclbsS3ppmFppvecyb1aZn0Up3ajWS1i4e9mc
NIrqneCFL0H1lhrlXZ3K8KykrVb9aJPi7KfCVvGDBRwomy37UggBXGXetzbmyxOm+tJIxSUUFgch
k+OJnC3ikLaez8tIw7JX4FT9lNj0FjqzvnKdIlG5DXRNuuKbq0Q3Uh89ToW00s1WVf2drujOdx/1
GO78SPS1OKz81uQMCk0bpZqLPzfXz2nI8lFjSLJwRBnu0pOV52bKDc+HZRUBNAvyLQv6MuiKQ5A+
RvlLRWCILyNBgttVj5UTF7wWh9YDbDQoS0nMmUrjLlXMcxb1v3hTx0TZBJaychPlPiTt3v56H3Kp
joBxDWSbqkwNrtmG1i2FjBhwVXAS/YFa3XCNGnmhtqx8/Pdnxz6zyjxjbDl1ut19UaPvrZjs7pMx
JE6XX1MhXToCfBxs+vuHM6Ygxp4RRlyMb3KKfSjHk35NjnDtfs3OUx2hycn/Ye+8eiPHwjP9Vwzf
02AOwHovmCqogrLUuiGkbjVzzvz1fqpteKSS0LXevd2LwWDQPXV4yBO+8IY5AGmUoKPX37X9pXL8
lwH+mC0Y5gn5d4JVnMWl+OPMaS8wgKZh7qBUjhZdCD2/djU/D2GdVVc4GEa5zBliGGp7qI2rUER3
TQh7L4VZkinET5KAPBR6mzqbWlfsiry9Cl90XN/znrJBLt81o/6oCsKlhPUPL+pTWHz2cGc9FiJG
dVJpu3IclD+TPrnXxDHzAiJYtxNKYZ0NCk12pb0nQ3E6wqHKmB6CYfLTvHBKKVhrmbSpgmoPTcCW
ZhHQ21YExi4lw5XWmhiaZ1xlJqhxqCLLS4R+UC+i/dYdOwvrUpMfrXZLrdlxPto5efryQ08PXb04
ELH3MVbx4XKXpIgFSJptsK8HTHNUjFVMTbAHLcYPrn21avnkrnIyhv+toBonTHiuGxG6E/DpEZQa
tyeoRNSFfqWMbkFRrWseRwKOZezXKoWIWkaN75ecRbbQbYzBCSfOnGnwuDm8pS1X5Wi4A9DMWvRl
A98KNa43yYKJbVu51pSu6JMdRQsTsHHEhTHE4UZQfblFbSuqAfcraCNO4GIHO8oML2omPFsJQyTR
+x+eLmTiJ+sZQwY8bXxBQ4n1rEpZcjpd0jtTu0d38UIad657TCUXRJAOe9AClPe17TdYc2KKicF2
sUEHSUR0yAkDwyhV23IqL9+FsKrhBcm7Mlyh0bgS3OzCM3yzY0HqQg6lg/YNhxEVOxl3zyD0T0CV
TLqfpOF/PsKp3oA2D1gE2PBnFRQlXUS5URnBEOmj98VWKSv371/q22ovqkP0pE9OnvJ5yXXsKyXm
bqQf3T8IQv4whfoBmzYbpW9KYSpIm4M6JF5ZlS9UvZ1g1qmM4WwQp7TzizVsjktP9E3fGs7AP090
dhIUZi1bY0+Ju/4d3ZPUIbq6Gvehl4Nx67zkkP8Yd8Fxdi8LZn17jwDC1KxTDQT49ed7ZNDCyIoM
6h9S01KUS22lflLT+cJX/SPv9emoo8AOVPa/hzkrdhSj0qCKSQkiJEr8w642noYNItEGggc4dmxz
fCSK3C3vi8ltHmWbYPVipfTrbXD2FMrnyRa5rld5AISPdFw70o/1pSuLVO9u7ql8pw7a/6SQmnfS
eQ48s7xwRJwLA/wpc318C6ft9eHSNsBPV0FChDBvT0WuaX1SfdK2QP/dSyW179pZn9746cN/GKso
MwlbO8aagqx0JCOv99I0PmEgeD+E19lJGdJAQa/vXxJl2lRS9lKJ0rNVgL6Xx350e4OsQpodld4A
IqP3clNvLDOO7BQrLU2v1qE2P9Rleyfl3X2VJI9qP9nmoB4iZWhtOYku7ZFLK/UsHNEycTCamY8n
rEMERG1C33WBmEPgz8d8Z/yWOfEuih6cvsiXdQtvA0sQ+GkgBj6/xUEPhKUfyZ+01EKdY72E1baw
qv7EnzhGyPd1tXzVx1caF3EYX6nhm9iqjyGEqgtn1mlpfnoQRII+notnTTD05M2p6uhcqCt9qzrD
XXHs1ic9rW5V/7hs4/OlK3U23FloVmrlrI9aHPnJBldCYKjK6v+ErP4lZP48zB8G3YdFKpchTeOU
WVkzVk1ipHhaOfr4HT5B4nCtvPEvvMYvTd6zAc+OuzZTqkyZuV7i3lrJ4uiafNBhqvb6gjaPpq0M
Nd51ws8MCsHfh/6yks5GPjsBjUzrZWtgqmY4Or18SK23vw/wpyD/ZYnIXMwKVV4422dXp2H0qT5m
aeRjX+uF0REfVMdqLD89YWvKH0ugeFO+y0PNE4OOwuPsZ2pyaZd+u05BEMqGSqJliWe7dJwREbZ6
pqkckba2o+d6dQJqL47wu9hig3DhrX45FE5v9cNwZ3MWmx5UQ8hwEFdtzSwAfjxFg3bh+pK+WzbA
9lEGATxEl+L0cT+sU8RCKa6ZDNMN2q5QcYWtWqcs26s2jD1Rv4uaGv5hR9w+hheW7HfrBrIxvEem
SVfzbIZWicy9oHYCsOZ3UzryVy5M7k9z5XzdaNjenZRdwJ+cg9iKFnscIw5Dn6vL7irBM7sXAX1r
iWhATIa9GisrC+fxaOh3xEQAExWugDLrjkGeLeu0yx2l7VadABofoJ2ZAT2yos6ru2BThmQrgW7X
1i8xPMThcovuCE6p85ZQeQ83ztcoYVb0C2t8eEXxtRpexui1N3+3XY6xB1LJywj6Mn1M08qTp1Mu
EsI/Mq9Cc3EnagmqEb7Q97tAE/v2rcsIU1Lfwevo3M9x6hR8YYEIIdjaOVq9U/tfF3brhRH+LLkP
S0ob9T6qekagGZETAoWe+kN3lZveVRzZltfhUdr8fcjv9oqG4IOoKXhMfDHGG5B8qaJJIn+gSL4M
uHip6caqqwvr6WtLjT35cZyzI6CYpUpaRNaTZstbI/JEL/WWqxBLVdVODsMjANWn5GZcX/JU/drn
Ohv4bKvknaWHQ5FQrFW0dTeaUFnnfTxkCJtRWS/etT5biQIUZx3GQwBUvLywVy+94bNL2orKOJHk
OPRVoNILZOokq9yge//7dzy3Yzslgp9e8Nnl3A+NHI5qRI6kDw9RKq5qq/OruHVFgzYTteyiexy0
BefoAf+U/Fasi03WHyVtpIKgOdosrDqSfyN5U5uLTpqne+zLafLPKjtnIElRVlTKzNc/acw1vwxk
tlG4G/3Fo+BeHi9GaKeP+mU8aIIG+KBv7IMRc0d0ecpCHwV7HwOa30nMC0nzZ2M29/WCDmfTrEnX
S7vIf+fDcyeHK+TXPWquV1WBzkUKonFM7//+jb5dCVQBkNAgwTTP2dR1pEZx27C7pQ7AbGYHiZ8F
v/8+xlfxlNM6+DDI2UYLAfel5jCx3FYpwkUnJSOko+7198wVDjXApROXWltJkIfEdXGLjh/GhNvL
PCLUer/7CB+e5Gzn9do89plOmQ3GO11AeY9cxmPfRC94zXtpU+wMoXTr/nbMxF1oCKYzTcltS5ev
HjpfUWGtJJhQ1HftUq4FHT74HP6MzG7fz7dG+j4CoBfn0jF7fR9MASdmNPiCKN/FaITkRfyjaBbQ
rnEv4LqQXenwV5o5vzXyyO5GtKY10R3wiNCVeJtJlb0IiD6ZXHUdndnuUOW5V0DYt1p91QuJHyFr
3patU2B/sljBYR5yn3qMI7ZUwNE69XRMzkL+Ui1Ma6M1CqfCIT7Fryg2pX3WKLCEYIg4Zifi9yQt
pQe8OEXNxqxXODbcZS368JnR2amO3nud0WkJq1/tFIPMTdwBsJtrKUbmNqDVm8U343mllPxoWYZO
O5UWJb0oujeE7l6Supu8B/CzWGgNYCjiWEb1mCURvKGbqtNXUV298kCFPS9Dh8+88ZaahuDmC1Yt
pXG0uuxQ1sP1JMyQxqUGOnQJAUpfi+K0SpNhB5BqPYTv8G68PJLfNSN0MqE5SJawVTLekpG78fJW
wcIFH++qIHrLPqV2WTiQCp6kQvuRZK0XZhYkEgp0alJ2NpRjTwEcq+nZLhFDr+Q0lmj61lW5DnPx
XQU90/bA7gKa591rFcdv5aj7E+oYQqK7UZQ9W83bCRe7xDRI5R+JIa3UTHtRq9C15IpCam63iWJr
auZWAM/7qd73+W3O126DaZV3PTRoE2v5GQz1uKHZa5t9vTcCzevSYW8IkMAgqo1yu6rqn7ml3eQ8
SodvGLWS7dSGHkUquqf69VRWd2mh+JEq2dqkgd7DMiWZxtieJWtFrG8bHRZSSeNNWf2WBxOc8zsV
JJ+ePwuTYQfDrznoafMIqyAHGi/QIgWJrqvmBrzjtVSXXnmSnJmEI5XBKzma91Jj1fZcoZcIjUpf
WlR9Oc4iarSamPphqtwGYBfpydy18CTFOnYCY/5ZDAu90H66t+B+AXnxRYCrjl5jct6JThuEv2UJ
hnUiPKrC8hNO4A+T7kwD0BjFL3fJFFcT3mRr3hq1iM9qSyMv9ytduBpLeS2biQ+ez4fR4WQS4r/a
Fr3yNE7WAaomc1PeKYqwm0f9qFm1M4WRL2qVO1smIR+ksxwt0TKwK3neVLrsV1KC5eMC/Fze5tGE
PG6xrlqBYmNti+Xi5t2+HlEKSKcDbpdunksrUcVqkFWTzb97OHhVNLOBIrKBcJ1H+pVKH7VV7iul
uTeG8rlV8p2c6w/QSp9bK78T6n4T1TDaYgxqtXydEdGnGdFvtdhzSo8Aqkye0hdoS4fT5Dltn6Up
plGP1vIQbrJ6pGGPQYxMKo5bgdQKjlFzOMAZRFDDXxQ2bD/iZvK7Un/FVfYoZ8oOaautSOEd9R9b
H1Jn4eP1NEGWjo5jP8EtG/E9KGnGJitul5+JyacC8JBDHVjaW8SPgcng0ROKeHxMb6qGb4nAG+pg
vwUFCMcOuzABpdZR85Lo3VCybapQAa8zXx0fIknGd8X0xCp2Z6G8GabGG3Jzb1X0HLrkoAGbqeqb
nkp/Fypghy1jZRUmahJLJDolWIdEbzZjN6wGAX0IodzWyeAPw+zLSXsTpdYxa8V9Nh2NElRRVmve
0gCl0Sc3ak2AtJxDcEVuJ2BsNhjUXS8ugNi7C8HY12obEsviSTkGosyff3NpfYiwO7iWFmiMUxw6
uOFVvTfRFz7Ze1Kg9/5+FX8TzH8a6iy5x+pHVmqD3M8Ir1uEX8ykdv8+wlfNlLPZnBLvD7OZ00ku
6ojZBA9FjON75dN28YQHweN48eRd6l8qIX4XyH+a1WnWH4cUslSLByn0l2S5Sap+O5jvajwd1CID
0IBGjbAWq/lxmH+OAkK8SRji9mjsEgm+oFF6kwbm1bhEufouF//0VKfQ68NT9e3chEXHixi3HdIx
id+tR1/YZtuLuobfZP2fRjqLr6JByHorGEiMyVdH2XQb+m5doKLVLIPXIJZpG8AKc7wFX3IhWTv9
9llY+2nss4iq7PJTv4lZKsqjCCnQ4jNIRe1V3D1/X1nfhKqfRjpLWkSgpA3WMczSwlJauC2qX4F2
EW1+Kqx9nQ+21ZaOL+aX9ljaqumkTbzL1ps9RKWeqjUd8o2+HtmTF/bK97vxv8c6hxvGWs6ynNiN
ZXONbbUTgPv6+zv75uugnYjvBiR94I7nDLypSjvqKYwwaUAsYEol6U0RUAoPLhxi3wXWp8KziNm3
hXLR+WKH/cLZzsdpLQ1BHxHopvBsSr+MsvZaTdknjXWh8qF8O7cPQ57+/MP+Iiid50k9DVmE6Mbk
b2oRXZfKj7ALUlcXh0MQQnMW63XaBL4pnPa9cC2AQkxCxRHF9zhrhLUqgXtJH3Ulue7F5pcKfbhV
wXbW2Y1mtu6UK4+jqB0mXYU7vR+t3A86MJPB4mhdf9WhM7tg4FKW8s1gaBd0eL47QVQ0ruD1kjOe
+L2fZ5jUbWBYCTOck/6+CAuXHGobhljUl4/J+DMjJgtmsG/yeOHdnhLzs02gmsAdJBFipfZFVaU1
hrYqJQZO002O10ir76CljjDiRPm90w+CGK3/vlC/2Qqkxie5CsDV1he/+EFNjC48rZ95mRC7fZwv
VZ2/Wy0fBzi7I5JEMoVsWVgpurGS7hX1GTKkXpgXDqnv3tzHYc72QZnIQBb+HIdi9lMYJFdo960Z
r7r4yezjp0GqHOzM/v7uziXp/9RZPg56thO0MQV7HzK3IKoexlr41eh4ZQWSXTXS66Dn2wUk6VQY
ACExSRWQmbEX/PC6qjs0FESXMFkrNRlPPD7qCwiJpmu9IbkOpNmfZUSntPIaoV5fwTRTabaAqbax
9PPvc/jaBqRG8HEOZ/eIoIAEtSYWQGUNXj/8RldwVQrDOlYERMKW3o4AOC4RWMjiYGWTLRggptEX
MLZylLoGmjmhfkPH29HMR4vAQ3OEEdFvZMRGOcTqCtKXaV73Sgr4GTQc+hQovPt/n8SlRXx2Q42N
joPizBzaZEuGjiGg5f59hG/uwE9v6ayiNglcWWnDbVsGCGhwpIMsLuW3vw8in86Vs+3PTfvPvXTW
fNKSOCunhFtD3ArP46F8Kfz4RUkc7c0y7BSNb8DlTnsXXDXO/CSavvxW3Aj/Ny0TnTVBtVeUkec5
7/j3CBSGUOhpgUV7QT2i7hYP13+f6VfJBhXG+IcxzuLhSLUCQSkJWdTVLG9n4a5wE78ybBoBuwRn
1tY/9bwvt4O+i5I/DXx2tOPUV2fKabnPerudymyjzfD2kt96Ovt5ZD1rcwEBqC7sNvgRyehYpOWN
qGZrkfPkwjv4ZtV+epTzkxEhHzGrOD3AXQf5CrvIyJHWdFd2leHG7QYrPme8ukQn/CZg+DTq2UFp
FoZmNCWj1svJhLPaZdhuRjNo1JobYJ6bFSJGl8im36VadI4UAAd4vEnqebukDAexCdvTqEDR3WVT
PpDTrlrYrY/V6lJ491Vr87S6/hntvHUiaDE+qqfRjJYMIARVlhdXeJb9hP/ybADnR/4HUORyA7kS
NG7pkuoXprZNobBLWrQNtsMovdKWcjrqBUUw35d1ccplnSnPj3Mdv0KrtVy8ZA9Tgvav2Lgzxq8X
1sc3Z86nWZydBlhnKpNyWh/xY7Ca7uV3vfAyP18NjmigFmsLtR29WK7y68K432Q1jAugAe0I5asc
UzRUCXaE1GqXGOeGQOf0VyhSQUaAkpJrnVuriX9SgtQB4v197G+3hG6IVLAsjUjobMplkgAus+QQ
fHGwLoxDqUje/9sIZwfPPBlQ99Gy8Y0avVwMSNXY+fsI3wQ8kNT+mcPZCVMvSh/FMXMY52TVLd26
Gg0nqWbH1F/+PtJ3/axPQ52dIPjb6tApGCrYp6+4e6ziVYTwONi+xMtWl7wGv/04BvqoiLEA1jpH
3iE0Lk/mwqsDDaeZT+kYXPj63y54ltxJBwwW2p9yw4fEokhKFedENfQB8beImrX5S5BeOHUp7Xy9
ZPnpf0Y5CxYS1Ixn0MbE2LpWebVuuHVq2IXQ4ESqOaqVeiaWBJ34WkK0i4zpfWjoEyzLtLeQ6yHK
IM3yawMPt+SuHYRbQcPhuHoIoxcjtfaoh+wmxJSzWsDw+XcGQyAbbiXhV9yaLhw/6pjvbRAfQ1O8
ruYKidfk5IbrmJXuq8q4y6iZO1C833m6X0H2DKgJWmx8NBPraOTC1VIOjtqE66VIoR0U/lK061B/
lRrZY2ia5tM+z83INao4P44ITLhLnGduEUX870dltDxzCXwNnTO1UO7rBHl8E9Sr8msIM5hjGS9B
sOOy2mD76cxGdDVG6JLJFRIEgt3IAEXiN7HazTW8DrE5aN2T2Kh22rwmmmFTGr9Vw2RDfu0MzeAB
9ThoAe5LmQn9AttEVA0Av09rRYc2lCh40irJ8yCYN+ipbAKspzMrlQH2aokXBNrTlJbwvVQvnUPd
xQfSCXvxIW5RXcm717lcqDIp6YvU7ORRsuVBPkxtVHqZpT/3caL4OT/2Y1qm36JS6V4kY4UMVwZ/
M8HcAMh4VNrwqMXdVWEJt6Mmyw5xAQ7ZPw20kytjsC00czvzTh5Giv0M2vTXRiNdG7irt0DYUng5
RjKurWna1Brabxi1I2sWXZ1Ub2azzr0IIRIxF9fYqFJlrV+DPH+DirSbdGUjZ/LNZF7D23/RZqyp
THmlGsO9CStlptzZS+ZaCygkzYCZByRk+nodaPoBppNbNq0npNmuru6SNnjJUnhLw1toTq4YQojF
qTUXMTMqH8MWETkc5hzNQCe2OvU95mOL+kna7qz0aEWJX/AR5r71jHhY9VPsjfJylRFCL0W0p1nt
NipG6eQiJtry4VTsplG8mU2oI0p9pZcPSp47S5St1aXDrB21oTqiUVZeVXO8KSrLNUlltCV0xize
YDDnR0twCMannB1WLbehGFwt4j5SFyeWrnsD98nkOMOM0ZF4GTuMelFymFApLqeqAiJ+kiYenA7V
oBaJEm0xr7pwZ3WbJmUWRblvlNgtdTiDiajvO5WWhvaqlE+JFKzEtLmZ6tjvEmwYjeCqnWu7pfUN
9ulKLuvjKKatPZSiZCs6jtNF9IxtoeZU+rTWpMltIcd0EGmG4h4VIq/CzFEHW6IJ2nXTx6wadH8C
8yQJoV0LuJGrzYILNhpFUvWT7jp1fFzOdQ0wJxw/IzoYwhtFc7qMNb0D7akSRLsYtwnttUpsX2YL
HqEhHgBAOzINOzhC05j7qhTsjPCxDQV3Lq47Td004c8OGqbWtk66xCJi8BDpxadT10DsarvBCSEI
7S4at6W6rvrXMBntjHAzxn9exydYRCuQ+spTVNKJHNg7ctv6AB3delzJ0T3qB/V0K8bxZhopahI8
43i6E1uaH1Fny5b2lobcNuKwTbCGk81qQxsb4RokkHrUqoWtEGl+l4YcVbwjvZsdPVVcJQH1H1X2
aK3VXH9JlQo1pEPdT45E41VLFX9BxubvV+V3qdWnU/8sgRsGQSjGClxftuk21UZy+33k6/ehF0mY
qyJ81vtIJblUdcAv5X5412Nj1T9dCk3Vb9AIaAOCl0bQjEj4vDDYhHJUGDWJjwgtMTDKPclxqGPl
pxyX6rnJAd9M4hpzMDeMIleXpKuZJlJdm7ty4PvWvys6KaJ+VGPJ7w1WolI8xCEk9Aa1OxG/VvGB
rp8NKIxm6Y1S3RiJ8TOpNR2EAeQrI9CBVJd89aDUHoMMn/ap7/NtGXQemti7WkfveZBQckLRShXq
axHNE7My7UCe7VRaLnyWP/jNs4wXieRToZR4nbDiLBvpQRJPqQKMVJ0tHrP2l3HS7a7mdm2CnSrv
+/56yPH5q1CvlJCpimijiWbhpmpfuYTyx2XWxJ9QIiM3bIDvKGW4VyrxCollR1HvkC5epxQPtWYt
iOFJbAz/AuTXDrcqXbdkZUiollXGfd9re5XmryVPmxFNZkfOtQI7c+F+FiL75MBe98UrjCq7XH6Z
Ar15Y5tjswFeAeIzjK5FT1FwN0Q3k5JfkhTH64nrh3In93vWNT62IMhvQ1bOnv6s7P/vdPSvoKo/
bHL3tXv9l3dsK7r58Jq///u/2k3cxW30L49xE8bFtz5Hpx/4L58jXf03DAXIC7/6HPFHlDokjIxk
ETV045R1/JfPkWT+m4EcISIMyOn91x+1Zd9F//6v/BG+HZRN/7FA+t//65PFdHv23x+tfFT97GBA
dB6RZIZABxW5BzCrn2vOc91mxTjkxJKSjvhAZ8fWYYy5/lBTf57gnduJNK10eMB6DXWcK7W+CrKD
pB8bc5u2iMXCXBKNJ127qxuiUbTPt6Lwm7MGxUeCF+lZhj1Cn7oZJlrBbwaVHf06sRq3wRdJmn/2
pOLqMZV92pRrMYq9icgottzJWuxpeky5iuHe+6dbRwEbgDTA8J5PP+YMWZgeWScSxIIrt5afEvOQ
JVtJ28bCbT9vF+um6e6k5JigClanvWPOMLdzaP/Fs+lqnt4ei3xjytA7Vn2H7/2uzxwcGbsU8b31
WO7K9/i9nFcoKsAcPZVF3Y5mrXWIXyI/65zpDchrJbrSsmuOUuJvomOtYf5k02f9iZYEvyxC9XWX
rbKPV+F72bm98Mf4+EEV1kHIY77rkWGreW7nxiOENOI0HDeu4jS1K21fLq1Lu8NpzMoVqnDd6Ugh
mBP/HCenhzFh4SRvJnT5ZUh47317oxpvY0TwYKIzLeHuEa707KWdD7WZ2Ump+7OoOElNuPZDHeUn
45B2WApqRBB0+I3id0XE02ZoxmE8twjroVgH8UpprCs9Qt8KopqZvkXNlVy/1AJdiK606/qFM0vH
rrfIO0eGeC2Lj4m6b9J9KqxUjk+AByjCmwfNuosh41YgdU9qAu1Iz5+1NlbAIXQXKLGthw9z5vTq
bZ2+FMKTSLO+TEAMXkPrQnTwNqTZOGSWrVhuAd1Z3BamnwPTgW8+32kJonxuVXBmpg8xCPoBuWN0
PO2w32rloX4GweI0t+pzgT1hLKwSb5i3MijeQD1W5a0Z/siS6wpEkemjOZhKllMKVwHBtokXyhT/
AnWSseAs7U6AOBvc5tW2Up/COHITbAmAf1XFm9a7sbGv2CUxRiU3qXW/pIdQg5ziKbUtbHAAA4i8
XI/5SokFTy7RZ3Uy7acVbGWUvGb5vqj3svbcqLd9go6RF5euorhNfD121+bszldWYgNjG/I3auTF
c/47zVdJ6Oki0riEVsxlVS+uOPi6eTMKP+ZlJ9PM1GAMNe7oEQmlXsnW8SCVa367Sl+tH4gVOnm2
bayVcicWh9q6botHs3uIcLkVttV4NwL4EJvbznovCKdygCRC58bDobTuI9pk2TrzjHlrxkdVPgbW
tQw0O403Q7Tt14pyq2pX+fiSGz+08kFOjvr0U9vM6stYQ2m4lubKFoJfRnHbJkdIpoidlOJrN6B0
mXLoXGnKddQB99oYvTOLKC3mhypYl/3DiRlKxT0C8xMFv5phUyteznueVhnegmLj53bQvtXDazHe
ieneUK/D7hDmoT0Xj4t1KxiP4fBrVJ+zEXr5balDmH/AcdFyR4zQy6Os3ySkMeoxHN/n5kqkVhc2
T7H0MKS0qnpY4J1TVRMRMkaUWgescCWuJ+uxEDAn6UYnzSTwcKmLsMF6DtOdXsfX/ZLfElOVwn3B
Q8aJU6H8GOmehbg31jzaPpVYXelPGo4npDtJJVAKMbXjeQaz9WrAhzCa3lsAIok1so/T7Ycr7Po/
I5+P9wA3zufyxJ97wIIvK9MGNBXzvPo+In1QSRFouck3t0PwOi7HKlohq9AQqZ+0GIFwitkJM40d
0IOugfQA1zoCJHKFwM5cUM0Ib7nynXAY91wLhcsRnCU/KFnZOXQPZ4DDMrvB4PShZzS+Wt8U0kpK
1kg/RJwY9V0fP/bJVYzX9Yju2yMCmpryKiOtjyJ46/f8ZLZrH6PN4qvyykh2otfeFLINJK5fAani
LyjrZs0ZoiePggaFd2cua2UgV/MogiElNFB9qGnyY30bKfYkYEpbJldTItnicE+K3Fg/+uRQFOsw
2WFTOcR+jlUl53nnEmW11W08OwiHaxzD22o58CtOIziYpEfd1cwSKnzsbovRje8XD7Ixgi3gxwQS
uMkRfi3XYPtmybHmm1hNbXKWXKfrubGQdH+GQlxKB0BfU/0ohXtJWuU/2sYDRFU/hC5oVA4qGG+i
lwwetl0If+rqOtdQULUX/SlZpb/HYq3PLpiFNLtRpi2JvtleYeMT9rZ433mLF//kqglO0hU38Kfb
ZjWOvgoPO+tfwmJf6If1+NTcRF67JlNRHR1Xv/G1a1wJkDIYLooxiqsW1AY4mbjFxps8OVYJKPLK
s7g2eAP5zWULtnPu0H8uSxMfIir4VMfOW+K9ruCrMpmmOzr6SvIbpKk7WznkG+RLjjTvx/WlRsU5
GfPLkGfVzbpbxlxBFcBNdjlSg26+lrEw7kybRAjK0C9txdiRHROnTy7onvXft+Kf3ONDbvJl/LOI
rFD1UMlpnbrzVukxHkKLFuNx33wFt3lS+J5t80W77n5aP+uDiVG98LPGFMixfpkP5WP/ml7lh5OP
e3kDEb6/Kcn7A7s5ktjt9buZakptn2hPyiNWhg/5WloHbu1aK/Feyr1acUA/3murk+N97y5ecdXg
zzq6gDxoQuyRkmobcJc2NdiocRJMcGlNer2H7NWmeLE2wn2/FY71UX0Cze2demkIgGzTo7zG4+lC
2VY5VeX/9qJOFdcPddtAFZWM7A6j7sbP7kEnX1HFedSdeGvcEjWGKDe5igi82qY26hiED6mNhiD1
ia0x2+NzcOTW3eRu8mLyii+kmOdN+i+f8azBHQILSOqGpxPuRjps8kMJDPJKewvf0/BkFFK+B7sU
hjFOQQj37NojdRGqU6Mjv/SlC8/GR/DoDc+Fvy8vSVdPvYav783ESVJE+BQh+c/vrZYkKZsx43Vl
CbWo66ndDq5cO2qxKmently1XqWijdi0DJL6Kuf5qys817oZrWTIVy43bF14NTbwtVPuw4M2optm
UySLbSyqYEdbd5WGS3V28lD3h/twci3JFYurJNhKMMZxOTd9OGq95PH/YUsnG0Q5BzXfcJuKDYIN
NnpJSeL2mdupnrU24pVceYtgh3fDvr+f9rEfrU7VR3MjO8EWma819yWkTBVFhm5F5jxKuEX2OYN6
AkGn3eKUzTcmKtHudNOprtXb2Wl2/Jnitr/zFkvR5Y6r9yDvkIl8gsn1TIPb4cbFF3FwcqA4sgOB
ZVpXgBozxH/sNHWX9RTu8mlTQtHG/1sbfG4IxCxU2Q+uBcfkrqs3ut1GHsh8tfSHgMqdI2X3hdrZ
kYn87kZPH7vuaaQNTaV42MLox062rQ9t1Dnp2DglAAmYAfkuhet2iv8S1ORwpxeIffzAeka492RC
Tjp18varrhuA328AQDbQAm3zMTecSd8gs5sgK0fALsabZNPVN7DgBIJtqnb9TTqDkj/MJ6095IOR
OMRrzXSa6UqckftHPxvOph+n+15cKUgngRkWQfgSnuZehmLY8T8IO9PeVrF0bf+hF4l5+AoLMJ7i
OKPzBSXZCTPGjDa//lzslt5zKrXVW2qVVN1VvRMb1nqee7xuic7vjs55xKAtEARP7CQR6nMP8FJ9
R+qt1t/StGniXU3Yydn2huLBMEGnnzrF11ikbvsbVJXhEQRsw80OV5I59/nkXa2QUJE5z70i9a51
oMqeI0Wc+6/5mqvOhBJxs2f9u9wSJKIlothf9jy0pUzSB3VtY8SgCabIvG0/JQqgy5bQIqoMO9LE
kd9l7cZSXuAb8lPhCPoKrm4DCi1I/BgfLYWUh3BQVor+1OncnNw1hmAH1BUcM15O8Nl29LFCVMEi
hWBDOmeBI62UszfeXydRUI0je5Nx6KZIb5/q6pFxqZpDq9slTRjP4dnaNE6kElJ+C0w94H6Pw2JF
8Z8h2MbQeOdh0IwbtT0UtBMk+4aXQ1EOU7pTpHUura/WqihWDskLmn8ZAdRfJgTqvpL4cY2366CR
zmCu6+TIjJmHV8p6KfVjRQks6Zem7W/2Y11s1PJxMMKyCQigUl9qsiQ730w9cxRlvDOTna6esFy7
E6+ReUwKEqhSf7oxGb+TwjpKQaoIAiiAgQfVN51H01rLWdAA2Z7ir0EP+A4vsls+WSLeZR39J16G
Jhwsy09ZfUh/a1mUfbMUZuVqrixtiRCUzweVDQKdHlEA/E/t7lfuldjqaZaxhPGV3JVefnYbzhdp
LcsrBsT7Yti2v2rRXVyT/iWeDI4ISB3SZaj4bn7Z5YM1XNd6GxRzRKCkNzXeRNZ44xF/TgjB5SXd
0nWaCrnyZwJg5IDPtI5352I9W1EtBRxZkrxhB0d3r6GZR6oEiP0hIxzpuJCR5hDE6atZsHi3sL18
ZWJYsfbd8dkB6zNAyUUUzxEJW8Nq8FJVOAyRH6Y/Oq7kuDkRZBxn3RzdOs4+O0waOjnfbdgScg61
w5VgOqf25A0UZe/1J/XF3uBOYNnJ3kkim095K+zwYrLUMTWTOUZzX8E4zsqHyn9ovFFIr2wmlMon
NV0lYIKKi3vA+8xvEESg5EfSaVaVGSzOFMb1CqH0iu+2MAKK9lYU/aQoAPKVzYztGvNB9nr8KZ5i
h3yr+WEm7sVTXPt05dddN0F8onPk+smt4lFOvDur67mL5DpkB+YHE0vUcC8sYilP/9HapFvi9TKK
o7tomKm8V9w4KoBlfO0mbAoIPsznjmF93Eje5ZNE2Qt9Rq71No9iughoOh8QdtdPdA8GuRLy7w3A
LwTtFJ2PsWCuxG0Mq8G/0JY0em0RafikmIlufp+vVE0UGYvlpld4VNyWHqOLrxjRcFxCpz+vHmHr
MaaLsB4H93oDZ/WBCWqC/l1SNBNrRbMByRwcWz3tx8hLunY1qfu53o+3q5fuz+S1Jpu+XGWDbxt+
QWlC6usJ4aq/Wjl0pG3huL0FRmvSB7uT5316ebaqsLDD9Cz4c4oi7M3dBPxUuec61LE7e1Ijml+z
5g11yGuCT3cU3VXc1B2PWJ8eOyNIq4BLJNtIlSdD/lS7WXtqYNxOo7m+aLjEPVAku6UZRvMgbar0
qO3UQ7a9vZYtpzg9xBySbPIATJ6zs9RIMoX+Ks8tNiJxifSzixjNeqc4Bm8c0RtW2ISGaN+K14o+
nuTAXQQdk9MKwM2IZnZ2oaCnxY7lTgfpzR7gad1JyEunqhlRTkP+M6H/185TiGZEETMErZRhGyH4
5n7e02Mod6frjekgOmd7Tkd4IIN/Btu1vZ/3KsfwuAMQmm+ikqK53YzmvYx5hAipR8S/zmp+rloy
+PB/4fYKqRJj0/u0dhRsGTUxpKsiDiUjOMv85AQM7i0tbOvVJVmP5b0+7gwWdjvo6XRcjwhhTBFP
4e0U564c5ZY4X14Nwvfzh1gKznxvlZAqliKPf7rJoyKyL2I4tZsakMb02FQRl1i4lahYcPlNM3HB
bTIAhS7YIFaFaQd96+CEcSJW054TpxPxIBTVT38t+4+9Woiy86ZONoqOIPhu1Dx20lGgMaq8nGpe
3cM6qhqBzrbwlPmOd/m6OoF9slaZH0f1ZoDgPZurooWf95ItLJRNMqeJScLFinXHte8Wa/NdsrmO
yiDbLftCygjkz+vsyXq6JVgnI4LkVNZD/jrQdlRRwc2Tc+K1qMaV/EAiYcaLzPfOIzwtAubaCGrc
PvVxxqjPH9fftcRQ9xSB+oO97e6XFoWZRo9t95Sws1huw7sEDoPFCs8UtSA+wwwH2+XiqZ62BXyB
qNcj1jRkVYyZfCnm6vJ5dcTFAlwLLAVkK8z6J91EjyWUVat4hq/qfq+tW/Zhkg3BlQQ5ltwtlFko
/uyIT1LCyaFoQDteeVk8fSBAlyYtT//sXpuV440vZFiYl7dbdyIRV9gw4a7x1n5fn80P+5W4ABIh
qYep3wuI471lCgCUff2tD5Hen6x6xQmSgijaXv3NR+nJ6Brc86vkfw4iPV5JMl+dc5+epTb3huyT
Nq3rsLf8c8TH0PiccAzZq9tKOak8/0de6EAVpuh9/LMMqe7V5+4D6UQTUPikQRElfmi/0rCMYqg6
iDt3cTkYj8MHYCajnac95Gfvm271NtvgJwNQ1PSDfd3SH6cUvkl6qIoNFkrEG7pIYh7oVpdOlAyf
zNJmSM9o3Iha9hpMiEZQdCLTmH6J//b7mWxF/yq/SZa4KmGseQl8ehpatpcXvKFusrVPhdd8Szf/
Erv2qhATv9f0kb85pJnyi3KZH9Wddijf0EaeuZafEsLViLzCua0dsvxdj13l2/IJTjsu5426KTkH
CeokT/IBcPUZe7NJZjZbDHz4xRsOvUMh+YpTmGuAGOABGWDiqg/8E7Fb+zjdPijPaekGurO4YxXd
xcxA2lf20PNZwJTToo3zT5lWSwIdzXrD+kbjOQVayEabfTyE0jdcNqBPl9DrQuJZJsxjy8GEUuVh
foKpONe7NvFU/L9HI7nX+H74HbuoVthPJ8FjUZCq1QVXLqhWWLc7DoW2XDNOSo3n1PsCalsPpulF
/iVxHYArsWz9/s6nLQzNuK5zj/zb6WTelVcevQsDlTvf1zwsMbjbA23ozpl0WZYFwWmZOsFAgqev
hNeCdYIvmROZ2twpdZXZJ1hUUXYtC2wlplakMxkfHnoyHQPhE37FsArT55FHj/t1ZYjxvi9EM1Bg
igxENOWmqgKNge2875MdUN/ybWhHOIybTjakN7O1yZ52HJQgrvEEQh1zC6ypbstPw3O55cTnvnSl
V9YfzkASY/velW5Cejbd7HCZ9zZnI+MB0e/IB/jO6pX0pLE80htUi0UqLUdDEvIaf5qfnFKYX/kw
EzvC2ssZn8yHy+A5zP4Y1JlaNC/dFHcl6g3RKIGhESlKF8oh416vmBelDfE/0jmok8jGF4Q9umAV
wWLoadOumXykrGG8U6L8rXnrVOaW8HplD+j3i3KahDZBh1MXjPJdvz+DxRw7CInYPYv6Dd0KVS3+
5Mdd7mbH6l2/v97JzctDkRysAt07F2t42zresM9FKozs8brW1km3k0osSqgZ6ELU7pX4oXBYfD1j
eudBSt8HFu7P+XtkFnqdjzLNGVfX2Zcv/Fav2QGVyCXq2WQ1397gkCu5FT+GlxLf3lovvW5reOMu
5r/ctMdrOAD+3e5JBuZ2D3gwEETVzmuKfdt8yHZc8D6Eimt+dJqfie6lRCtuoUB0+c+kecXIgXQ+
4RdOnlp//nZutIYWrFEekiKiojFpUzJns5eogcRL+Qu4icy7jqlEdQt6P7f8yYBt7dFBJ6wTyyhs
LgRgVoTp8Wv2qqIY0Dw6cgUUVe8hpVChtBZUImNjogORSaV1t/aDRqJa4Q2m53hE7rIzE2LLgi14
bks10PmXGj9/Ah8yn0Zhft/uU3a54mBx7+X+X1AYWfsTCIPxBeYXp5au/ICH7KshxUMGCLP4wPBS
v1Dgd2VqFoiSbrVAwgOkoVe+lfgQZMQZ65xgrUcoNCLtDDKSWjMXx2tCQxQozBWnMog46QGpHEir
gbfF75lp4K3QK+wz7xxVp/bmGtAMigep4/gkozHmo4N3nXcM/iZTd+6bgg+eD/f2mENOuJcO1Jmp
LWJMIdrapWWREtMYMRcchFu8LTgh8TiBs6593mKf7FK+QBpvA5U+XMF3MBbsRYL4nQZ6mXEA14mL
mEpKvJEwn5BBHgAO5GKi9VT89w9Z/QPQZfHx6gbKF3VRevwT6KoSx+nyHggOYMZ0YUkfiYJrx+BK
xTJtHLzXxJXyJvbvZzGDzvGj6pFGwifoTOGaf2kl+o/I5gfw9o+f5weyPHSaXY0xyG7v8El6BAZl
tT+zf9yDg+URM5+VChLk0Jnhql6V+l1p3BXxt9mf0iHQr2FmEHMfpI1AewsKhzaGFOpRpL8UUYqU
lBFm1wOxm03r4/27yXe56rLQWkBpH8yWSGkqX6/C+MuhsBKUT1sNxS4BUTerCBBFKHwM6zoOutZT
OsZMD9Qkl3Yah8k6PegeSyWSVCivCSHgrvq6gKXsQexQAlyj60MuCJIfSK9+oS8uU7dtFln6hm2o
4I/rhU37yYWV/K7r1oW5ggQyi7cc6nMSMXqWLj3OSnh5BNoaPiehM6L7Fx228mDz2HGVpCv7Q04w
NZH952nFw5k0SpGceKosWtqU+2uG652RDqiLIj8wQuJV7V1RPORDmDp3cSmWms7pC8ih3qUr8nbI
IUVqSQi4xGjvk6rODtPcG9ODBhZwFYOBTd6P8x3s5IAG9nqf1TvEk7W+wU4F0gNdHOf3RfF6vQgu
qyamB4QKOoLUq6BAwEiMgI9kj1X3wt3DeQk/oy2zjCTwIhNlDZHN4NX/RWz8M4hnwZ4RnaBnpnYW
RfvPYo3b3KrovHjw0229jUMjUDLRBAZzfqSFFwgz1aWHbjvupMPwov+FS1TUP2hKFr22YRimjLzl
Z3AXASFmHbfL2XZb5QAHPOQUljhurXmK/NUAObYfFyOwlUc+9fYaGMAloIXz6sLc7XWEF6b++Mss
Ntfyvj6vlkFXvcPRX36zqox2oCjejRPsnWWLDU/9JcXeTPUagmX3dg1MEye/Z9QrC9a32GP5m9UP
HvogQYgy7eqJFsWDJnmSEfYPVCxMYYeCZclw97RmrebhCNzxjBy3C6A5ssONndVZs23WLLOJcSiG
nQL3J5KtQWZowxlLcpHLKksBDb9iEM9BScaRWy58WE0y4xpgaGIvLk2Sz9f1ObD1EChskcqNe/Cy
CyFEqL9jr1cCp8eLCtdGrr+4qAg+Bbi1Mm5LK1imX92tQE+uXiLOH04WDre/HJk/hXH/eXL+z1f3
g1MpCSsiLIqvjg1dDO/gce2WIGhgmeHbfONKMinsQxtEBMNIgtYkwM7PIPDSnmgUrdhdN5wmKEP3
8kP+gfCybYPutcu3KiAayvrRxUCibq/fNymQbgi/WR0NZZXXYn5SPwB0yVopeTEoKLDd6WVZAEpW
sNcLZjSDr+cvFBLtyP++hnlUcdEp3MSoo35cETGNi9IwxfRl3kFfyDdXCa7LiWC8xm8gUtlzSxzZ
eyFTMASJUwJqcy5wRacASQaLq7fYyC5eBiN9x3kuATtvOSu36SNENdfrnY34YgG8WgFwAvp1zFiq
iRuJLp5zPIcm/rOKv8+J5XLPDPMKQDTSdxtyYYzY3elY2V83JLMSq8Anu4VOoA4Ng949j+z5SRfS
rtrGK2Vt3LfVxniznrT/CEzNQxalHweMAMXkwYjvdCq8t7PHqkNfNy4NiA63PjohyEz8WR8BMzbD
R7pKX5xd9UgHZaRRc4RqZn97rKJOaHt0QVSq2GDuZxzyVB8Ft5cmzHdYEgMpUjeJ14eAaCtoUrEk
1UImBrlffVaHvOWodOWVdnXJTooYLSIisD0+tCim4tu1Do1nbqYVD8XdMg9LEWzIOg+RVNO2UfVM
Jt5ldXv5m7VE+WnZ+s/zbimKpSwJAP+yXEvDSE+hnGBnApD9hgIDTHFq+E2KYdz5BFR2C67sa4Zx
HJ33y0o6wVVxG/bgfZHqS7aLIqAtGU8zGKcYHPQStr9Qzd2uT6rkE4gDzyJ9goeWB/MdtVhzsD45
PSYXrVLJRtzBzU6lu4gZZEOAXnu9mxwwCPF/SUAW79oyMc3v18S7PLbfsS5SDgoSmwjW7qlU8elr
NKStFM67vAksanimVXK65itWQXmAxNU5qZah+PbIEF2c8o8bGBJQTeqDyIH9vjvvIIDsUVL/DriV
tK8KAZkWA6Jx79yP6/hRjW7Nbl5QkObsd5d1nzzo3Qsva/EB1VAnK8J1Eydwpp1MsKewHv/7GMeX
8YeXVOHlNFXb0uV/hR6mcU9OfwlHk29zeN5rFFDPQdjl+d0ssSfvkIeU/VpHS8LSMATUVrXD/aXf
S5Yfe5SfVrxcfsXNcmUbSH4pjCgXoC9RMfHEYVZGk8X2zofPcoxAxYRzhDHAJN14DCPXCupk38XH
tNtgFaj1VUcRES0zr1nlYeswCdzRo3MeMpoRhEHQFPJARC9jxBlx8ciNTnKwz6D8gA9M/VzmxUmE
yurxwD0MdIb2nwQCn5OxDXFpIziZ3RaJR+pTcoaoWp0Ci7n1mNdhwiu4AbRgx3mk2XhgXKwEhbvG
e3eXnfRXM2BZg9FwHq1tt6rfqCYpd39TSPwUtf9+aZYIG9TkumVj1fvnXD07Z9rQJZqoGHm28jF3
yFNsI5XeYk/y6s1yxhTRdNIZ7Fj9oJyMZ/Leor88Fn9i2BEs/e+P8cNRRY5eJ5c2j4UaSlCIfhPk
Aa1wXFU1MhcRv50RugCV8tzSAUS9yGfyjGBoFpjjLkz9JKZ5zR0rDI1P/gIRvAFHVh44PhfXWXWR
ok8ntgQz8YzNwgbIUcKcHlDawMjbCkwPfL/dyWb5/UrewDVpqDEv/BMWQaNPiMXIuWPKHF390H/c
dnmAHtR0bQB/dmDkPi4vaAfy8A5fDMDAOcInxuyQfeZHc1OGZMJpEDUElCHd6bxmbxO1rrKVp772
C8Kw1YAH3GZNvzCDpvYKQ9GiP7v4WbMy2ATxPsBCMzKBVPz+N2+bywPnPGO+179rHt1ufxGvqD9c
bv96NH74HWgiInXN4tEgXk1eTe8DqM83nqbOQ4sFX8uIfeyC7NF8GH1nfQ7KkD1nJX13cH0fC//4
t4fkT0eHoZn0u5M18e9s0QH5fdvzjNTbGV6JYTRMwhHcg1c7+pvLwliUEz8XPNbM//+n/ZiejL6p
Mq3mT8NRxMAPFJX6HP3xuj0t69N0vNY8HeWLAvjF1Zp4iu6OYe+fQ7ZpiAV39ABvGLDWzr77AvMR
Nrqb+r7k+je4CzZLGv0t0J4rxFvb3L9tIPG9OTAi8FxELOPpv398f9yg/+8v9ONNby9JTHphvvxC
1dF5GJ6nI/Ri8zjtq0KoBwYV9aQ+oA7iOTeedFBEX76EaeH/7aP9nY3zr48WyQr3AKX2FDD888zJ
szinEpAHq9Tob/NGBHwKqhHXeaVhull0f8KE506dnd6ionEJ0Hxc6MdSnD1g+ZtCObxbm67OeyGa
DyKRTfBxhrBPsmuw3iSRYbvlSf5WxMVLTG9ExHBzSzAMyM5YWD4oEKSBF38qTLyswp/65+w7CSuy
O34rCzDNeSCn/pL4QQiTV2Kuc+6xxsTOXx5q4o3/8JypeH1V2oJoDfpZUHOxekW2E8kW55ILSyxo
VcVD1C5Du8PhgMl9idzkJ0OkhjLGgZ3FYJNkHv1GK4xui4jEickyFHUmJN3LsJ8Ue3ARNhyAwfOj
vjE/CVtqwZcC4ANAsfxdey6/UcbffvF5Wm+NESblQS+fASH1r/QVtvNGJ6+9cdrdnC16AZ2S6csz
AsJrH1ISR3OFGra9b+dQ4SsjeS/AibxSDhT+yqFqb9VP+3C7m3Rf0gKD9jfSQDxlrTPb7KXERXvc
QxqerCNqmK/C49X5tnImsRXYwgA+HBNNyUkuZ8hnvcFZjWrY8XYxXHfBDR0kiwRTDLI0mhwsIX1d
+TK11KucEB15Sr8wBV7naxg/ogs3IeWDFrAw1Dm+YdO4xdIn+VgWwnh8aIpQKVmKgvld7321Ctr9
ADgmC252gv/9BN7Mflqy0ArEOo95NApUrKgqwacDM1S9goo+cA+Eyl9c0SADEprfj9hLPgZPDL7W
Ch3F2MxlhdwuXt9uO3l4vgx75XxM9Pe6+Iy7hysWwXR9foSxTiJwtN6zmkDWVxk7SOMxUAOpXkMu
5wKDxV/2RN3+4yPoKDK955ahyuaP9zGJLznGSR5BVBqohJ3ER4M0OZ5eCFwQ/Qi+Dfpnno+GiboU
Qc7ZTWga8zjoNPuXDLXcz0DPeBM2mfrawPwptHvcZJmZybfH1UyYn7o3B3k/WHtMo+p1NWTceNR/
/eoFXDH/Y2UR4qcsOb4kPNqQaQ00JDG6mjK4xDeeb5AfacBhy752BHDcYcE45/sztltIw7p7uPAF
Lb2GLgN7rKwXACxby9Rs01lZIyiEInpmOmiWicBPFLEQbdSsCStCALrccRYr3ulSueNbEfD3awQ9
EsJvYm3Tr8sB9BommCJT5baaLQ/QFN1Yn7oylaamS78xnL50jgpGb3BRyKU8sMs9ZOUCrMpRU7rV
I36VJN/QeOvG9rOUnkDfdI7XAdHxwqQ4N9qqF0QJ1ACb6cQbLIvksjwSNRgIFaphRl1tEdKClp+P
HKDu+bdbz249dML9V13iHgji9n4+b6hpavEf1If48pojnkMNjLuC4krUa6DCwMvJryRHXORRmIw5
o1fAMN0smn0U+zdEc8AuUHCdf11fsdrUCJR8DZzfCkjoKpfTBrZHVjbFcOewA8Xgf36Fol1zFagx
4L95R03k1EYJO0vzFvN50gvIvzh+ZlJwle9ZfXPPqiDd3XEILigRzhCfxLWchSy7Re+B2F9hC4SF
87TxrV9ZFmBZagu3tTwIk5FP1A4HDBLhzaIaj3UfgZH8mDYP07SuH4rQ2MEJXZa281Vrrs3r+qa5
9Xe3VZfC0fB82RWXXcOZND6MVrDc4cv1jPmAVWO0fD7qC9KJBAEbyrBBvyNuV00D/bw2WJEu5HgS
TU+lg+jZ9xGUQfnRbecg0FvgdB6OpNjYhqAbWu+3JnIQPXAygba7n6GT0dwvLK6O5Oh6p2N1z8lx
5c37qs7IHkUHT4RqveFFCrI66vjZCJ5ez1/JOaIPb87WmUC81H+BcAWTX0EfAEQaKzBn2pLIwu+U
lSGD4t/enPlQWNglVrmJEtyl1xUgrA9ul0NCfsHsTYtlx++v4YJ4hYsQKb5vflGtYkJV5G6NzKy8
JwXVaFx5Lb8jceIPST1kTMM9IvyuwqB9TzKqlQl8KxUFYQgizoK3CRu+Rppb75Ijsc2ZGysfNAYu
GE6H6BPEoo7uT2gq6g2CzF8jJYiKaEAbssB8ozUNAOYme7a6IkoetX1ZPksIxFh8EdZlmLtpuKRW
1+/OANH6A7DbxN50qc9wVITAmrI494+3dq03cLdldxNsyJmFpy2YL+8kZeFrz04VyQ0eEtYZMTXd
PPGzdr1vrvTOoEsLDekgt6s8G4KOLQgNzRAiGGVRqg6wgOdguH2T58yl+5iCOxP1uwwNAV3BUyya
p7H0sZtoY2QSfyvfq6XP58wKJprsL1FIvxP6fg5UqqPToI3VELD4B/Kl2m2pqxJGO0XzVXS/aPvO
Li2RKd/Z7kLVJgfPdwrWqcA0RS3Sqm6NSI7A0gqJqzzt2HudhaPKCpz6KzCh+OHyaOnEOVNvSr8j
LIIox6dlG+SsQdX4vTQswPldT9rwGxP778Oq9iNA5vfuAfDN72SpZJvLP1JcroZ91rOc6XsMBowq
xka/uVAk0kP/2DwW/oWDAQHMuJlfcPMt5R/JiPZazLMHIkbL5nAoghIh0i/n8Lc9RDeWxefnx60x
ti4RNyQm/kwimsl+KdOc+TV+Q9XP7Mrna/TrjI29mT1L3aI21RD5m6aXzBRORMq8r6qFKbqirOtQ
N7s9j67jAlBp3WsOkTEc2+QwpK85YnI6uRLe2K+YwU9R0PpKp1H5JNSEC/eEhqxsX0yJZXWMqqzZ
5j2S7Klzk+nkaO9SHdFNq+au/qCZa4Clto6caYsALL2RyoyqBIoY/YPiV4H9ob4Q14+nOV3TY3CE
Jk/XHDLIfk41kut2J01PRHehuxuVNekVS470GJ5bsTR32qH86dTiTCYsryx9SdtxU7YPunEwxu8F
IoG5WRnbeZWx8MLR+zCjqNiB2qxNT8TxE8wvTmzckdmdSksgY1ocr6b51Y6JGQiSDIUApYWPNtBl
+QBgpV1wfPrKHE2UrZJoUexqLaqk1Y0/W93ULf65rdwElOr0qJepVszpS0aaWhwnLeCOqq/PiLLM
KdTVrxQJunOolADRVMeJdw3OKU0OT/QvnuevAdUkf3zIHsAAppiBogUwRKWnHCR2W0TuFw9Dp0p2
B1cLqpp01XLSE1HAkcJEUQlel4ELHfXtq4P/ENxZYMVAergdVtm3GUqD1zHVsUQ/ADGpgcm1cFJp
UoC04szAmcc/fBGtjUjQP3NkcCUhVeHTksi/Q/2INHFdh+a+EXOAUqzd9ukzfEN5CzuEIHfThqNH
bdekf2UBvDd3V05YvU4tJWch8omg6AOr8DCAGZ8Uhfkof7Z9YIezsDazIHjZHwOWDlGs+WuPEZ3L
C9O/2x7GrRniRvxutmign88+9pUAYTfh8EwHD6oMVBHBT35oxFlTc0eQQzi9js8wCtA6EUqPCaRj
FwdMG0Y4vmehfViMuHPo7KCqtwwBC6Gib5CGs+U8sHTxt1draz2mW+tO/T779ROhcpvx8/Kcbouz
yAk8BJC3+NCpPsfPtWhVEYPg8L0ekUBKu2HLCcE0aPkWfp9J4Jf8Gg9mCA0ZOVEaXZ6vYmlKcwJz
jQAFAfCGW/Xi2ffKXXY0HppooQCIPhnwmVLqdl51K6yMEJn8TMZnunvuCaGDh+QyXrTfSFnOorzv
v5V39G7t5nP2rv4ys17IJMfNgCJDLKQEP615T4EvGmSu+s52SR8E/flGIR1fHibYlx7nsuqP3Piz
W5ZC/UiQ++xvkH/zpzKNrsZrUrShcQtNJ6gOZKkTaNqFpQbChGXBrHd9c5SALP92CP6RliSKDas5
jMuyOPxzh1ezxpmHlEdTDxtq7Tjm3u33/k5ZUdYTLoajHrrF4yvfttgH/oohaH9kt7Sl9sLRQZLp
NfznDyA5vW1VFfkwnW90vo7LIRA3rym2sXpKDFTfFLszsJFRgugpuFTrGA2YdTiXONijJN7TTceq
WiDx9DFq0KdQIDddVHOQBcydDKuar8PMYE9DgJx6M3Zl2vweSsNL3qGJauezTzbmJOZmJMuEU2cO
GIpqVkK88mr7VOI3AUSF0S4J4mCW8opBGLMApKzc8hnoMG+JnCcPhgWJ12HbZatWDvrmLlNWafk+
YWzvV7oWWPEH/djIZIk756IZPCm+U2ZUkn7euMjQy3hdRzhnw0u+VyB5eq+lNbsKcu4mYWPXCDT2
evmC2ANbEJk8yW7Rx/vFugqN9AXBVctZ5FIOTbfeqjD2469SaGyxc7nVTQ8s68bh9ppk+GccGqMB
M3u/UHnkHhrHvcUbCza8DaBRFFELpAhcanwO2H/d/FPeXzlIHBbv+zjkU7TdBX3N83tIMDMAhW2A
C9KahIsOQgvdLk2vXXpAQrlouz2y6FnYvtXAMQTpUAU/54gUsYjk0ouZOEv04reJ+9+4eQWCIlMA
f2C54fWnhvvOQqMoFHJDQ0iCco1iZpnzUR4tej588ZL+aDqfRGGCswoTShnNvK9dd8TTgGay9yzM
2FXf53hFOtZIhj1HwRaALyKymk2G/PB8Z8R73Xm/AjXBwrUNhhd8Pofy7Be3PZJRwCQvCyq+YqJP
MzPCqcCvU3zMX5Xq3boHcgby9SitDOmYWfdjE5jpCcndCGgSQxHfTbPCMPvcGgF0Xx+AReHU0dEE
+z2d7jyo0rCacV4oPsr7toBR3yrmimw9rRe/RdsIHfps3ZCIxxwnjG6r96+F/KA7IUtF0iIJwVzz
uKDRZJTQlDFh94cDPC+n5oMT8hHwYAx+jVJd8Ws0h556C+ZynRHw4wSqedcUSFkehhVkG/BHhUMC
UpmrFiW8n644veya6nM/veGhRj2KIq0N0ykC5KxNiq/cLBM2OWkcsaDYm9slhDepLRTTyzla1X/B
tZU/Qm7/9+hY8JDP92NWJx2hHP/PUSr7rEwcHTgV9otB1rM+IIzYJVG9UBsQ5kVACtkzbk2ar/MM
biEPstBiPqJq4xOG3JfeU1SsiLPRYpds62iqvc4zIBhOmVcgdttqjDpYFfzlcV+AXv1UatiW3Qpv
kmcBR4mFC/TZ2YEZtC8YI8YzE0MW3IIttN2CWqEr7O+R6fA0ovWjTfDCon47MoxBmIme8VLY/fc8
ecvy04jBoXIQxQp2ZQ+cAyTF2A2iqzCpuznbB2Go2rBbjFQRtw59MdBVNpQnykRxS04tn3WYzYhY
eYyEdfibyfO3VOVfc7NuyrqjLYPzTw1XbCiDWVg13B9hIt/FfoGRTIojPBw0dtgcJlAU1yl3nD6b
xAfYzT39kfQMvb+7FHtZ3bTdgzUlbsu5p0CVnLddHvLRv1/gW2RXP9UfU7CgOtyCaNXkfjPBT9c7
NuUSIzv73/x1xqX/NSbeFeURnXLfMDrxZ9a4KrpkmaFtZTnPM+YgOyhzwOQ73qPBEcnfut/UPxhe
oTD+97P48QymSdrJasczCDy4tp+cuybCfgdUWMNicchu2/ch0PZ4BbzpsQ3/WibxW7jzry+DvBrV
UclhtJwf92c/W2eJdOvfX0YvCjOg1bqMwdCCBHUOBjyGkUrE8omClStOVjSgguW/ScHiPEDRAp9r
tRuc++YGatAHENhiYJy0dnr6epa9C+cGJS5yVDNVdmvdWjRc9bjrtNIzTIyFAcNqm/sDxwQ2q6DC
JI10hGSNgukduWHY4GHxlAGLAEUfELxeT4t6u1iE6PqyfHnkQQc4rneZz8LDpIfs4qIGNiJyoHHO
yQm4gwX2FlhcFkD/561Oi9ULnD93f4P0TfbTPkqwd5SpGBMBtArdgdgLtg3Bsy5yacUPjeQC5BYd
SYBsEzhE3VXt/7B3HruSY9eafhfNKdCbwZ0EXXhzTBwzIY6lN0FPPv39mA2hU5mFzH6ABgShpKrK
cCT3Wr89srSlYGALHug1OjI/kFr44xwbrEu+qVisIqSmwC0DummZSX6NdTYMD8u0mgAq79BblDY2
tLpAAOpREtaUvLqD3hrID7g+Gt4sir6fISAktzkBupGluLL0Ted2b9FzBeJA7GPHPY3vkxMQ3BYm
g5S/ApGvr4xeL2yGgmXfn7R15TOgh0st+4IBJZ2DRzCbsdytGNOjJVIEupMnoYBvcVxz4LQ0JTu6
ehw0nK6HXNnO7CDkud3L0RcvLXm3ENk8/wywINLtJX0mQuot7EN02vWhR2YUumTp2QMK8w0Cfc5n
/jKxXjgYRi3n2Ulh0imLHyrpkbCGvgeEtUmndofyYJBGEm4TkPDUHhQHp8GtPiTZNg8OMo+w2p7j
E7E0JervzksImQWO4pqtXFbBsXkyxI9q2kOo6O8CBpmZ38dV6Iy8XWZtJ9BvNOwRMU7JxyiBuaqb
vtzOxTbJDzzWOYkpDqOUy0fUXu1GexF9lychweaJ8H4tN9QC77XxImU7aXjD/gD1SrHMFdmbthXI
hJvcaSIgw57AMfUD5Y42qqcocc3J4ZBvik3Uu6LotjdHp6sJMU1gmzDrrOY3j4VRU7Y34cTIKCuu
dvdhaSzVmHjBaM21kT5Z5bEMDn3tUTolsHyRPtofaiwMKrTJJk/9/uYa7wbnKOvibVsFNGpy8/ab
zsveJFeoPIW0SdONGJR0v8US11EPwNKI16PdqNZGxeCMjif0tYaTxBVIYGLmUjPvRn5L6LfZFhn3
orZkwgfDqPZa6NGJ3J6i5GNojyOwEjWdtBI2Ttk7PAFS0zYNLyZbFICecwbfNDco/8EWYsvKX5QE
/ygkoJtWEpGeQBH/EAn9dLZ38xirpg7L2UyIgFhkD9YpOnB/XDLE0c9M6IkXfg3Af2/LTj6/ojd5
Ui7mh+rdTrm56nZ/W5WUf2KSFRRpImQnwqRf0TmIlbrDpo+Z6dt4JthRplu5PUFTQLRd4SsxBEYB
EU8sgsAweI4GG1gCrT1ti0nrLTYZ7FOweThQyIV4F17qR56QQ7nGqYvQ9W/n9I/V6bej4ac3/MvZ
pFQtRQQJOWKAQ3a8Hg7sI7CJmq+4wO//D4nq//QNqWS1GSRGQ0/9EA399KOFjd5ZetYimHHyt+Kz
86Ung/nlGj+ITKV00h7Jv0z8P2OM/zgG/vyqv2hOxGJQtUHlVcNru+83GJoBFEMfj+U3ik86DP92
JfxTHAmxbKaGzFY2dbDe/x48pZyqW5VWaIcj85Vn6J1BQTzU9338ClhxwdoA4RmCXq/i099Yd0n9
beRQDGqMNZVk7OX1rV9ePR87S0pqfRk5CrxODcZDDG/aXW1u4vQ+EP0AmRTPaJ4XuElGD0oOgz3I
O6eU0F1CPJ4cVJ8QHPjeMXrdVe9B4tfltgM+w24gfN6Sc437Nn2WiZnrDkJLIKubE480gAX5jGjd
CFSw/QHRQTysKvwk3aKtGB2kd9BhS6aJy57HLRBJOEftcvKKo7oWMM7bHJv208T17qle+jGtu8oV
V5iliC9z+LePCKqGfhfXPPjAKZmdtWv1WqYPw7p+vJ2sb2jFNNgGtzXFZUZ3LYIdQ7K+yo4MoDG8
mgs5TmrwJK+VB/UO0Wqs7WMK0JsPMff0watkj9hYelsyJyXzCwcrdr3EF8YtmyRtaSqhFwsd7IAO
oBTpArfbDrs69dlyigtPwEH1Meb9+SqWxd9krz9+VhMcGphckvVf2NtbGuqz3EoQKq8MZiheO7+E
jMKoumQWrHSfSjRbW8d3rMc2aiYTjj9BqbkFE41ZAwgApW0Eu1++JQoECV7MHt4gh3CmO+tBwSHM
WI7eonZAeaSA3rV1wyEHE0si8bAlxU5PDsptHXEph28q0tuwgb5/nvEmcVVgopvY7RzQ+9sRMJME
LrzU+FbOKelNGrpYXTkqnONwvwhnAIIjT96Um9IP8buWNpzlcgoP3qKxyR/NvbrqYJGO5kp+ZnEE
GMbFMmsrU9tDZqbzORIPQk45yr5xciiyzNHM+3Gmxw41weuYfidwbVb/UcwQU2QkOPXVeMXPK/Hl
YVIAYCH/wm/O/GEz47fg6yf8eQR7oUKz0HG+qIQ8YxSOH2mxlsoziD8pvIP2YTrZKkYjOm2s4NxP
mPe2CvG8ACMMZfUGPGMyOMLXKWz4qv9CwVkGDg4DAspgndUdxhxtKysHAxM1KYaBq4NBjfdFZ6uV
vRQKEuQA54XXAHSFGToD6fGDW2fj3kc8DglMCMvAMxSPqfym7lAbNiCdXv4+vSuFzYSJNv/PF99v
paxEoPNM0WRdRcqjU7T2CwzY5Ulc3gaeKdEmb4hjo28L8e8gO2CY6YAz+F0GdkETj1tgFTzgccxO
9UnNdsQsrk3KqG/O8Dx5mP2Sb7IW0xATGf0Og1cQxogOYvHvOlxrQ74BXVCV5wAeMmjJBvAq9Rj0
noVzA3j9Hvcd/Ij1UIHnWeU+G3AbPJbqgXBaEBposWKHO/G2AMMyzuxNpLhD5uuMNjNa0rcpOugx
TZWrTF0rT7ec7VH2htEXKbNneRmeKsPJsbPzDBpYtaFIorU40qq6lqhpK1hMXuT8vgh9Aw+aeOUB
Skb0qmPQX0nlSvFQm3siqQE8YXpPe29PMi7XJ0tykREHOLpKdzgEAxww1X7HUvZqsGikB/hFx51+
NSwY81Xff9aMlvKG2MRePyBHwQsY+/rDaO0YijV1hxtU1s8qsZEontAeI+MZt3AdkcHNajflo3Zh
L5E24+TqqScMJ4Nbe/Tl1ja5fnnUknXCJTZNq4hHbM20atcdYedMr6x30zVxNrxE9NSheeU6NPYW
f1c8d+1tVewU44KvH5fe+mbSSeuUxZ7MA3l8gNDiGY0iffBFxRZ8BLBGekyfqxy+YqXV+zx+BSpT
5sP4TSmnP09+wkRLHHuHma5zo2yjg8EGHJRgtdUlNn2s1zEbkyN3iI7ssSPnZT2SX7npudaQ4ijN
Xuoeb8lrAawVHwc+SuotziWm9WIdE+0SeRpbJz8qol3hACifH4XyruMxQ2C64bW3a91iKF7o5g3Q
3hzhv3obUB5CqXQbgjS1zJ+arSZeUsQOJARjCnArC6jlriOlAPhC9sMP8gs0QOgTyU22DBgc2bzP
AYctG+KNrTMhbnvLI1LsgE9ZvDeQ/gX3uLduIo/nZltz/GxNyw2J6WEVCL6inj9gywMiHElt9S2D
iD1EY5SSUgT+KOs7K/BE/cGgNq05TzxWp7MCD6N0L+LwKfQbxdwnF6XF5QexhrHZ5Aks27KDmBnX
q4DEYmNCU5O7VPJF4XVA8sV5VrLY2hQ/666qOQaCD5l491XxWTUXZa9/0WtqsHjoB3JggMPy+/qs
7Dj1wNY67qmH8bn/oCvGFG0+bG9tpc9h4gZYDk8/eaXqtDHX3UNorWLKrzR4TeQqheRMSeXGymM5
Atgisq5um8BoL/Ht/q/mAf03sSsPMp08bXhdYnp/rw1Jha6YxSRwsnrd/YiOyQNbKfa6sTxflc6d
WOkFYrCy+w5cwSDAJFgrp+WhuoJnBtVmcocji0gGnxXEGVcJdcB80ct9Ua05dkUBoXHqBmg7IA8J
+Pd6tCOULbb3enSvLLJaMcWlTVbAOiVCiShG5GxuX64RiCP5MzlmXYBA2tfVTbas5+CEGzKQsMzD
86Y2GYOEQqGhGW7uFHHXrHpX99ova1o8dvCbYfJKsMoE1FHTm7dMTaojegMJn3Y/ryfml0XN7jUG
ds+V+VyvyE8AgyZMbEVCtWd9tsSM8ZedRHbHoq/g5k0W2rO4AnOTc3FdKkOMPbA1HRXL4BgTxQkT
pi04bpvsCLjl1EPsj8i0s5BLnRV0xWg/cDpMGxz94bSTHcV0yV4i/T3ho7QIE2Hs5HZtgBntbkTs
ctTLqBBiZzK9mG5OIiF5tk5/Odqkv10Qy9j1006SU17RBiUYzwgXTYcN5AbZ4bFKmBPyoFW2w23v
l46Q4j9bcSj9+WSVf5yc/7WE/bggLawSpqhbv/X4mXpTqEHP66sHPvLoEECyXzir1I2xBOPAk+4D
SNrEBuNcxV4A/wUY5akk+PFQfMQDtyjrvHk/+O2eRCJEe5xE8Y4heXt7E7cBgSKuddJgpiI3Q/bI
U6Q+BxeuPibFwkvX6P3WpV/ct08IFzyIb5skka22JrQTrDtxEHjOdr+pN2SRMGvYCGaQ1ltudFWO
WCDuRvsu3g7H+GK8jzvOcrzFptcJTnlPSMqGiWrJK9Au1TrfhPi/50XJ7XfvC3hO2ezKV+7S/Ud0
z2huE9gO5iAvuBhjDTIUD4FUDjABVPZkngNAsw0z4vL/CO7wGHMenSJEZaRFiJt8Q4bMk+ZqqHcU
u/SsC570HgPti7mx7OIJM7MPPb1VT8sfa2wBhxlSRSdafSVEKNLc4ZXnHKCn9aFoGeWzg0x+5XQ8
oA6o/Bd9bx3SDa7z9WKBI/rIp1gl++Idv4hr4bMtbMExnGEbntL3m5seCYByiou1QSsFI8CWWXrT
GhVGSCzNYE9388ufryXJ+kewF1OUxO5pSDqk7a8XczVlUtxbTlp7hbRf+rF5ruW+ScUGchUs3ZZ4
7YtTXzvEzSSi4FTtOmRBs1ZD5aNeSsAZZNqiuuZ97m7EeV1r6vpaH+WLcLsYnGeDqyxDX/GgZURn
OZNLBOWxvBJxIhB1igvLMYgoRjd3ZfiAT7m9wo2j8uLKZkTeABNeZgfamn/itUNhkIU7cMzxeZjs
+DsDMEL0INZPAFUEfYGi8Pr8t4rgUyD0ELDRPM1oCoR6y3tis5Acq11kdcnFWiJPA97OW/6WfyPz
WkRuyLXS2xEW08T1SGNFjHELwrK5sr9hWW3uplfAvNkl/rbxySp3GgyA1u1gRHfpMfus99q9rJEX
tur3+Zr2dZEYhqPUEHaGOYA4i83gC4ifQ1fVd+KWJsNdR5vqvq8IXiQ+gVtWu6rmGvnle/Nu2vpB
2PAVjyfzTr0DdT7PpyWWVwIB/2QAe1kSlsaL+qGuLFq7OE1II38k7ROdoo0e5IGJG+2TljvMqOvE
Z9kGZyS7BG8L5tRtfrqtkRoQpp0jc0Fw66BAWfjxb93Yyd/tJ8t44EN7uPMTEFnkYDdGVh7zSN61
Z0sHFUapt4q35iY33OS+1d7qwEcGwy+NxsaqADPXI+SoDN91I907pQPEi8HoWQMgrxpYgy8MEyD9
zD1oFdG6O4jAMVxuI797WmQs03U50mB0mBoKryQzHdkcdwgTPBpkuOPuYC76+OiMoh9xHzpClzQt
8tvizcQYhjkKvgjd9t7apotR6TzH98xz7kRzEBIcmHFYsIJ1nPSLFzx4CzaLWuOIAm4rHws40+Gj
6Py+cVm+RBFB5FOJUotfhUQTvusdEwk8vMJXj4vxPYJx9rDIERXcuHFwhqx2xnuohnJaoQFkS5uM
RcQTcK2yS0ceukZaa2XMx0Tdo3Tk34Z3Qk9HMPgH2h2MTQjQl342O0au40yO9Dboa+vYYzeRtq2V
skigO4KWIb/TfBx2iQurS4I1jmN39DpxHUiHUIK8YsvQVnhcnXCLOenCek3SD6gIzCMtfSzj7ZlN
xiE4gfsWENHDqYuuTnloyS4L141P1BMhbwVKVcWW75ZwuuVesInHbJsdcuEfKVoIlX1WBCzMZ6i2
M2EXcO0r5lg7u+gIU5w19mbRaxrU11RXMJzI667cGCUWw6sx3fOJOa6+SPWv0N/wxMZzAvdVEjyD
OIiofhuS7rwkVqVERdq3R3OTIefhE3ziOP+a2m4Jk2oJK47WTflGSDX73O1ofcpgHqgyMGhjBERc
hnNJuZ9sS7nG2Ml4fnGiptn9LV3TJDihJF9y7ihY9kzrSmo2NasRrl0U4vORKSnlE5qhP8dsIwUh
G5XXoHVGikqKITF/LnkdN67Vb+N+iW9YFBCBXyB6oGuKa0DaKCilapwE03sEO7M4/ey8u0O0Hr8y
/FR+Tj4CKn8AnhUYgGc4unUOb2ueGNu29bOGH2l2hngtmFsI5hQnwoAkUsx2LI4Yh+P3BmN2dZXf
0/wQjBhC3sBMMW/inOkVSD0W0fyqCYQl+VqNm4WwXyob7YixZSVy0YbymsvUwJK+6Ozt/obOA88B
VH7Joc6d1JMxhjOVpyqHQy88NjwNsbozqrk6UjBnRsOm7IJnHmYYeyVc0dIRKdIC+e9by5UrB4NR
sZHRJr2TUwdVBaTUSzsdSMcZiHZc/ui49CG0BqRRXfWNHiR9kr7qg4HC4cZQSspl6E1+R1gEX3z/
LagIMSqSfXbLLdV/zfFHoO5YmuDIMLggRGMZtktKHuTHInVJy5rIL8D7fePEqzc1PumtbDP+eAJi
s9uSIK4Fl1RbJS+lsu2EM0xet/Auq8rY4MXLp3X6lPUPAJk2HLtsbGP5TpbuYs59snIs3uUeDOYJ
pzOzA7r3nV7AJ7qiab82+brr7yJ2IcNOUQE1fIazlMBQUDLg0HFPFKPBk8DXnqdXTmDyNGuy7E4D
+rtaccfwTCIgNz15582w7x/7O+oDAHEz5Mgdeb3yi7CElVMsx8/kkXDYQeZgSdjr5WlQ9j+ky0K6
ldF3oMvI/VLZUZ+GrGZlNPtlookyh+iksFm3Ba1k8KRuUK6IEPxC+cUstI96L0x9nUKdbNPPHlpO
GEtkr/xeZnfUwnWU+KKvvi7g8YYzdpdsRJtjla+bU/cQ8ZSlyOC4PMrTY/3Q7mmeIhOPe17a9esS
vynsaqg8xOvCa75m9pNFo9jvEVgWHPes4H64NTgjnsa1gZSiOCYz/zziyfYNt6dvuBhy3oT6wJtZ
E22/Rf08kVBpHqPuVA2XSd4sFjIl4n6BvxNWObcm0DObhMVlin34IF1zHPA8EQk4BIMmNQqAHPDy
jNtY4ju+LE93nD6z5pLKN4jYo7068hVsGRI/lGp3vhivc+OpYkMqCffUeK4c6VeCASVS4JseY2wm
zWmWD6CZiG878kc9ODBEOsEbGk6V3zp9HEOfpN75g2/WAP+AkCRT5+aRVjv2i8gO3ZYGlpSiT6Np
2XQHeLTO5XxQ4LkFe/GAzdRYIDXeNQL1bSeEokxWSPTdkOuCyAeFXvTN1G9SPhIHH7GbbnqHBqt0
PkY7uSORAwo++cwBR9bV+yS/xsE+UODAB06JGz8IF2p/J96OmoZCzq5lZhB8zluSZmfioGJ9B5M8
KCQ+NHc9kxjqvA+EVCkzz7vWrxdMjFg6/UDG5ZVQ9Aeia3gYaJvwNIJ6VV4/kroMH3ZfVwS1V2iE
cchmfv2hUz1WfKn444b9gKyOD4JgrSx9C4geOdvtSzaeg+jAUDC+LBIa5DQR4At51wD1di4+Exhi
MbzDwuOhh+ZgZVGeZpwNEzMMVhryX8555UlMOzGJeHbf7AQix2dfRgi0SApi1yQJ4eaGwnVKdtTJ
ROilUIW+ESygDQyiSJ7L9+Q0r9E/ZNwMjJ1OtpM/WqoF/Oalc4yt/pkSS1wjAqStfjnfeKIYL61L
qB7xosDPnbTDxZ/4+fQ8pmxZVUZmo9IxbUuPfDHlkZ4ATvLugpddat46TJLjE5VoQU8NwBPJbJY/
UzKBzGfi3Joc63acYoLVSMOxKd5YgZa2tpDSHP6lCWDv3326xSPN+wAE11zJRFhuy2x47bawCANu
La+fNOCYl4i4opsPqaOSK3cTvgY2z/I5IbyLNCCGc8iTr4q4XxezdY9uBhoLJ11U4CHdkNKHgE6t
1vHsUQojMEIEhBlNm0z0+f4ZHSfTzcZrR13gmW4TO8TqQj0c2QZIySgaITFyY8Y73ThxpGm0oxBV
O1yz+VNkWmgI+dllHqabJt6N1X35EYfsU/j0jOLVMNdF7DZoqmKXgEoJU5+DMpzEsHH/w6OLohmu
D4niFO2DDAHmtZVBdo9LoC0LhIakv93nOJkq7EK2RPv46JIwkG7SHqEcGUDKYBNJ3BbFIkxIob4U
ly6xxQqAN7twzcwmHo+yNeHGeLskKY3yyZSPEapNem8Y3XCFQ7GVWyFwLG7k1BaOvHfGhFfMcz73
pbTRQfxNe0Kq8YG9CJkm0XzYhU2YB9qPXBN0YkJksZmt3RCsteQyiwBx/YNaPAi4fVoy/3hH9O7C
N4AFbHLfWLKZZjDzDeFsIbIUg8iDp/a9aR4H+gJadnyO0/5CD1Nhkq3nWbTD4beO1kKzI6wAQBnG
ButSuVa0bb+J7JgbmVgw8BH0zuTSBRBEIIgMXkfjDjwKGfQ17Fy19nsUCMQgME3itXnOIWFw+it7
iS9r9gB/A0D/gkYWkP3Ja0lHJ3nU1k+LZad36xbDpTNmjjXuZ82nagqPLOcCkiCGzYip44pccejX
oOB82QM7EfQxt5ZcIAOn3dLFisNd9MJ6UZbbGEd+EawZajDTas/qhayS1I6fiuLOMNyh3aXQSDoP
xco2gaGyY4UD1LyjJHJliK+JcCzIkNd2JdkZmKwS0G//xpWAWbjbxBWUIQNhpL1y9xCxdJwIcQmR
qfCiSe4KgVsqjpGdGeGj/sSxW/OrDN6wnMK+2fumsKVAqQruJfmlSJ4CjTQS7wcOV0nPCtp88kFT
DRPCDjX4IJ1J34G3Km1R2JJVfW26nTG80OJHisDMSMSg87UIL5jRayoq19ViBgeG30d7a7Gfy5SF
YZxMX2MSXEUeOavgol7CJyYX+dht9QuTIO8cBJBuEbiljv6wy6jdq4NX3wj7Mb6qfm+KR51+qEbY
9vouJXJP52HdyoVjNs/T7YI307pHaKPrm7o5hkQDk94sMV8eDD+OfF08K+2dXh9U4SDU5xuu3dij
gqcrnyvUXki6gP6ISjDOpDCS8ETJF+KlV9RcHk0BIc9jOTh1+HXJ+a485I2WyL7rD0t4NAIh70bW
MpAil4nu5RLTyyW0Ni0i8elEZbxSHTNEbJads5uXfvDRf3eLBSWej6TMFgF10t9B+QKVTLvWVLwM
UB9DR6a9wzSh3vNYG1C3YjPFhQUNA1jr5t2zyPrbcC9cmNNuMTcok7L5VVhPmXgJUywdyXOe+F24
zYdDEjyUrBc9ebqM8ugtAu3OnJ7UB7Q65Y48tNqOaHKc9xafbvnZ1m3In3uvGpu2uUukhzz15M7N
4VMHdxofTHxq+EkOxC+DqYKilvzIU7KPk7010NPLngaIiwSupXSYKE/6CD2jOEOy4H0jx1JvfR4S
D0WrsvyuOcIMhwsXiavg80tgjWFmHwCUffQt5LWRRlwcyWNhc2GW6tuXRN/rBHKE0mMF/bZukbiX
KBtXxM7FTuVL5/DJuBcRFWTJK9ISVJlga4R5LB6UkIV224Cb46FJtplyjBAY8HvRwJXvuLxISQDR
K/LdjHSeGCSS4UIWyT2GDe3KToayrdDejfKyVBwIbiMeZPT9IiI7cqngpPu95tHKllZXzI8WLx4c
FnCqOzD6W/HrRKj3p9kyzRHNikvHMPzwDYjVlmGik6d6eCoICa35be+CGzodt16e8Zu2urDwhygU
oFCWrCg8XImw6jmbh11/V9yhLTknB2bxEzZ2vB2PfOuk7jI50hQCeJt5pdu9M4fOjxKp3OYrXWQL
+529xs5QuSUaSeLpyWdEhKWleId7rxoeIgKg4g+8JF34FzBaMn/TGODFg+E1VFWVVEMWf7HjxfLc
d4GK24MMsXYr1BspI+HMCRtUo7tYfx47GwQB4m0oHQtkAbEGNglGccMudBodaN/ZauZ1ZJvvPqOG
ymRHRBAI63GzHL26x2KpmIcGlCYvgTucCksZXYHf09JdJcToNRrmpOAtDJ+n8kwWKNpxtA3Ks+wG
wjV0C7TXlFKsQFL0E50sgitKTH/P2pakMbblRTQSUjPMxm4bX2aIesObqRBg1iLAGzZX+YwwsnC6
89edsxjLijuS82vVk8DV0ah0B82PP7MOVYwb+wHLxbDQxczdxSn1eTUD9N2VHlmeiVRoPoBRxKOY
7rMZVbd1ogKv0jwyfrCVyt02WuhMUEBcpIg+7XILNC+7t0v7NOKWI9+A9nBgy9lBSCNEWI893H69
7Kb6kTcsMscRfXGvc6M4tYuOjdhX7PjsQoNTGE6BbnT2apy5DGKln1S+xW2PvRX1OK75JZ5xSWHl
Urqx9pL7C+l0P2H1duGP35tN7hHl52l8WmdWHQSjf8ajlX8yd/58NS1X28/UyqS3gjhyNbXOTd/p
rGFYrmZXvU7gNPvsvt7le+2Y3BdPxJQF+9sB3aFL9lXxPU8r9o9V/wgQgIhbDhzlL2C5ov/jtU7I
KNJoUeNy/0VPY7VpmNwWMVp/c5C6Kp9s5Gc0yI/lKyIl1MsQrpyB6ZOJdsOOryx5+E2k9+yl0FzU
vtTc3Agw4au8yw4UpMDXYF+Fz1sM5WsWXxYkxDB48Ux2uZfyVSEZTX0xDVZx4d6i9qNBhE68zgbo
kSb0hocnfAM04x1SAyo9MY6azJOQlNGZ7gVzQ66sUT+Lkk+p2OArnPnGdtR8a/xQ66PU3kuNE2mE
hXMM00jD68xro7/C8aXXZNmUMlxSwKMtyPK06jpSJYFKA1YAzVZNX6CGYXSS78WkCTWLBuhHWGyI
OBTVrCPLO0ZLzpkf8D00KA4cGwImKD2KcLnC1ZNYeIjBTqBtzshAgO2qh9dNHEKlAMaxDR24a8wV
WQvKFxA26hqdkLqBuYg3ROQAOeVrYNzEU5GWYunnf0WLxygxvZTJcCZqsqCth8kcj0qImlV5VrOP
KnupmhZY43UmgJpztNwZ/ZZfqtz0az4aCQc8+yOCGXF2u5qyzuMzeZUFOiSUAgmZpQzMbqc4M3qF
DFZp0UBmCYBPOz+m8V0iPHUxVTlHnt7AO1jcgNvLiAhqt0Z9goN8gz8et+iwxHZlwZrK8wZ+Chq5
W1WQQoaLAhyfJvHevS/ugK36r2JL0cmmuJhH9Sn5Cj/UXYU82kboVMMUaLEdvEvk5qNts+tHFkIU
Nqv5nsGIGZKYehS6y0GBc7s6EsuBOb5fSAEFnAGViitGi5I3El8wiOBLpRCCvSx5Q+rLH0CVknwh
MRpX1rrEGmHXr9MD2DmrhSIgvdNJ+k1WN34nruwJmC691Jh6wESG5YOEGDCgCWCwJVsRvKb4ThpG
SCR+2RL5WDN5h9sID4e8S7qTLD920z6LEDuDudhV4UwCc53OFxXaprouSJwh5WFFKkpe07EBsZSe
QwbB257cbnlkLpEesRXRgsOu2lWbJcZnCb/2J4oh4FMWHWXuVb5pC2tg9j8/wYx/Ioc1CYmlgtJY
VeRfzBNqPJaiKtNPQIgJ8u6c3Ye0LyKUBozDBTRUFd2J1RVLPVtYDAUDys9IHGir+QPbLPut6fSQ
mp9Re4zZN9TjlBKVUnrqOfRRqo0Vi5JtFiFMgMy9tBH4gpaoL9UrN5oPWteiVvIn+jx64rexW/Kp
H/WbAxxiSzwxFqe+vlOrg050cxA6+eLeXk0lKSQMIztJZ/OiYxbujN3bD02FVvv3iS6TP39Rvw8O
iz6MecJcKpAlUf9lcNDzUW/ibF5cmoFxBHKure0kbuGBoqXc6WxONvm8dCUdSEJeIL6SN7ox7gbq
WwqMhedU4ARmVrNHRP47si+/jKNIWoiwSu4XY1W5b9cfxXXa02ERb8znsNkMzbPVvQlMhSyFaP3s
26G9L/0FOeyvAOqHJaUSmRNeYWY4W/nUj90TDP6SCYR4nQyFuDg3GGMOxj5jTrY/KXliOSr2avOX
HOnfD5vl+4GVtYhDtHTp1+9HVJJJM1ptkVqTcUXTHyQK4/myb6+iTwgAZ9xnHwn+EAwunvGxJOON
MPQEoK1rDDdvw2N+NzKMEzFI5K7d+JW6mZYLgpmbVbNEr41ebYVFDaSTedyDdTpTsuCCDOE/OfYX
0mYUwGisi6/DPU4xSO05f+e2tP98Lfyufv7ls/5y7A9EQmpSzmfttvGRB8XeZCrJXOUJ3Qn9YkRl
YmvjwxeYt3BT63/5rn/Xey+vr/xf/fMvJLhYD308o7Xg9WnWqmHZdmRbHfl2WAtzop3Rt0+YGPd/
/tzqbwPFL6/7i848StPWqgVEewRAIKeapAfTsMHHMn0NvJRtDG9pPRI32rvs0tuBJZJQyNf+ydwq
a1lYc3oKd1jBaw9ESfI1/cKQOpKV/Dy+Ae7S/XmzCCp2hnc8PtLnjzf//6vh/4UE/qff0fmtGr4s
3uL6i/L3H33xm8//+T//xtdb0/7PvwTd/Dd5baquicxllqjLTInD13/+liqLliwpMrI+RbOwT/yn
C17+tyLxNyzODlLdfshp/9MFL/+bdHuD4BNdY8ki6ftfv3S//6kLXjZ4kZ8zSlT+bE36McSaaHOp
XP3vGbtSVaEWtJwzIwRFFeuKu7xDLpmEOLe0YTdJpkFQESRZPEq7xhx5THY6hI6p3N8MDHAtdOfI
Wt5iuZP6t5LxRCZtAOMirVcw+VjKDSzquvpxo9tRqmcvjuPnFPpLTQiha3L0v9q2lllECGaTm/Ey
6MKjISV3bQmqXSExCZPtXJl+ncvgBrvZpACsq1ZdJl9I6FFh6uKMgP+ITAxLIMzWtyISo1JtI2to
ffOoeixr8oTnjFWyqOdvA1FUp2TfdUkXbjCNDHtq0EAnAh2MvSMK9woWt7iLPR3aQoRwTAgzG6vK
72UEx9Rdy+FjS35MnKa7QZLtgVz+ic8kKb6IcD8iGUANkQT2NwbmSb30IFBlcoi77qGfg5d4ClC8
SqiRQLNRJ43C2yjxnIPxr4rFcaRg3zWQnbbETBXR/qZcK+UtRg6bN9KHNojHobgxhUny96zB5wrs
uXLO926Z0FgmP5WiaedCkrxooEPd6HalgvbsRoiHNajHVpH8WW3pbh4gPGdMFLR8G9mDCukRh1jN
Z3lfxghiuyne6LLhKWP8bCBArxt5oUdf4qR9CvTYz0pmuZuEOkf57uJtY0L2m6FOo+hzoCOUKhGl
CvJ2TK2t3hAijYuiGyjOMwUEOkjla4wj7c10c7GhXIgBuMy7lQJdMZqCH83BXTJgMp0RLDDxFyNK
yhvxNdTGDyRzhclwsnAxBHm8vaWZr3aoYG/TXaQRrw1dp5CEEY65UymKN+mIWfkpqzHep31wpi/e
jAggEcqdXmXbxIT+T9PvzgRkCPndIWgIcgyJaxDOBlUzXXb7qCLxXOfWzQ64VxA+uepAAIkQ782m
Jc71hnanvm8q8Xmqe47ZrDvq1ZLDTbhbXJOCN0gbbYx2UzhdgpB+l1HeWzmaZ6lC5jXOOq5i1RcF
siQiPm2VwTzJ8fStRDfinmdyKuG/74aQNSc4dhGOcK4AksyJ80lcaWzfJKt7TvHzrIY0QfaTZSe9
n/bG4Ff03AnNq5lBZCo3AKbnxEBZWgh2JxcPipV8BUV0SueGYOqb/GmGBsUOWOyn5nWqsZsNY/Mc
xWqGgJLozWEwntWYR4NV6s96pp+NiB8tNK2nIGHYDkfge6G5UV8tVdqqyPN7LZdRGWd/GRh5bP7+
2MIjB9pEuhKo038/tsJBUkpjrMnuk1+CmGEtJoYle/7pSU6CxxSWxc8N6f/0bJRFReY1eE6Lyi/T
eyn1tRpVvEgEzVmWUFPD9c+v8GMB+Em9+ePxS3YVxwM59L+bcuYsNBu9V6T/Ze88tlvH1u38Kh7u
o4wcPGw3CCYwiSKp2OFQBJFzfCM/h1/M39I+ZWuz6pZ83b7ndKpqbwkksLDC/8/5TfzQ6m1oStu+
D3dGYWzC0V5mhjOLi4i0PQd/bqlP9NI5lOSqOTXCFyeNXqxUp7uAnm9i9UQex7S1JefdyJGISVa2
SuP8U0NX9x9rfT38Wrl5xP/lz/X0L2s9YTsvby/Z72s9P/F/13qT5ZQjjG5bGskCGOf+XOudPxRT
xfpia7b2tRH4ba13VJEJxPEQy6kYZX+u9cofZH5rlFFVxRKgeuvfs9Zf72vFWLNksnH4ILKGvvNq
OOdFV5pajRIvoqdmjfmxjlmcs7R9DLJur0ASjdVgqvvoGs7sNyOC7BIIsvqofRotQv9vt+5vXi52
P399hzECKZpu8T9BcPv9HbadIgz8EV1FG2jo30ku1KAz+ln25iTOXQgUJJLqjeLXj+ZIXTwM1jmm
gQSJXVIWK0Xuj3pEZR/Bgp2FzwrpW1bWE9fLERehu1VUi+KMBURuNxV5rnW8c1pSRDHSSskFAO66
ot6TnQNAZQ60JykMpu0gScD1EZxKTXZUicXL2N0Y1cDKFSG6DfZth+ZX6wKUdPWYzeWgfda04LmV
LLQO0Tyjcif3nSc10irXnI1NQB/mIqm888N6LZms0Ri/w/DTbzoo3W8Rh/0Op8p5EwYcb2Wwnf2n
j5pITp7PPXV6mvBEFNUU9Er9M9dfWJi5ERjGdgpQuApDWGo/tTLqH2d/ybYJ3aYa3aIPhZCcFljg
bM6ctQ9f9xyhroGxlLDjMmQEBcZDFXsxWiAVsW8uW0SveQ0SnybmYpJP7tl9cX6I09OISbKnbViY
okm7SpDrSsg1ZYn2UDcxhodzgFvSnqR0wGUpWlc00FvEKio5H9iXYs6TJe1rbd4H9NRJo+1FKhEV
BRNsjpLR16Wco5gUHcwekT+bsirwV4pS3lTBsEyJQTYHL4t8sWMk1S57l+z3LgS7NiYDKBpjU5Kr
4FS3ZWgtlOJeHW+dXty0BCyy77Cja0t/Zkihd8HSqFEANLFKXwCpjMF9FjAGNLYOLKVnQ729wG+7
wF0fjBPiAbOAJX8pq4rgsPyQ6/FDaWcdKXBqPB1G7QXA31YuqCHlerXP9f42rqKnQKKu5BhYUsoW
FV8dIDTtKL0mY665uv6QFaiBq7Gk8FcxmKKuZ3FXe1zazTBOtTA61iVqXCvrJlkpExieIL30z/Qh
4hN7P/6by71MVcSWMfs9SFHoL4gzGlf62b6pRQ6U8Vk0T7WBaS2DzggjosHlGWnIoQ5nTK9R/BqK
PknXLDol8c4VAnsbWSSfo3vVhreLcehY4i0K1z5yZ7ke5j0Qx66iLCXXk65Gpo9CcIi1xRmTa4Pi
10BpBWsqbs5uTvqFY7/U1bYYq31voJoEeZXxvKJNolT3SdLdqsmbfta9JsK7woZOG+FpIsbkzB1w
8/t0vIksEh66pqZaejE3maNsCdltdUEvolUfvEQ6TPLmqCVgXqTXLuaeWtWrXx7UlFbgeWXblxtL
xMTpp1BzFiX/qCCo9Ol6auRgJwMvxensHHvFWkbmW1qdRJGsvrVAlKq+GAR7XVtZCUQM8aPmZ8Ao
LwAByA9W5awb9fLeqRs4GDoh7woD8Kw8B5K2Dxv1WU43XS67Sj3SIFRnTiX0kvZWI0Yiyrf1hSSJ
bqLDwZNMUjlMPn/sl3xrUN4aiBTLPrYCKmKe74JWeg3TngoshU0NJw072bN90GgTaMOd7GOe8s+r
GvgXh6m7luaxjNjznB/NpjqVavtcXzB48OaMIZW7pH9y8nZ7CQv6WmgVCVQcDIpICPLL+whvbAtX
uCNCLo4yHrXS7mypoMAW1q/GOMzOELUMh25o9lq32jHTlJoQ2cudaQ7vlwHBPAhTyCQ9Qblickrs
FwN9rGG9O+ZdeCFn0O/ncvTg60QV4xJRyKkjn6ZE0xeRmW0p74k9IP4MdnpIupxTrc+Ib3wCCqua
Vnv1kumvCfdLkXn59PfzmWkl0IA77pyq9Fq9g3WUQ0omVjA3m7Wdd2tV6B71PHhWKbsqOZImKxpP
laJvVAtxZqvcDDj08iBYp/UwyfzyRdKhiUAe6uOsnVx6RJzBiJVE3ozmvqMSGJs7llc6+ul9UzWL
uLFA/flruSjRUgFL7sRJWALx19GjtfJXu3OgkyBdD1KY2Q5kqxG0jd0fev2yDoPg1aaw3wfybVw6
m3GoP8wh2EHFXmRUqfNqkzKUEs67KbmZ6I8DYyGV75Ulb3KZ+TyQdc/vEnKa+5ROE5v0MoxuiXri
Usu2v0lh2poFr2qgcO6jdGZZgKXUyjujrTUZ6YafH5zmfGczzvMEs0DEb+yhgMV2vlYTAhPHd5vm
S9w4q+Cr+rfKy5OujQAmI9xApzPn1dhBIkKdSmpA3voDYtO3GBFXOwRufj5kTTCtBn1R1cmyQMUl
6aZn1SDM+o0RpnMZd0Fe+3BKLouxOATFq9xI7LYdFLCGhr88NqhrX1D70IVIq5AuUN0dBiJPnFaf
tgQGi/UtuYvpZg8FaaQoQs+0JRQdLHTUzTXr4toVyguCDmO2F4lKYfRC7Rz2Y166OlorqUQk1x+b
7CWHeJPnBarSZqKr1lQuY0Cid7oKAIZTHhMmTZ4Q8EDM+RyLJ4ZMIUcDMg4tqDO8Xq/mBWDuAick
2zHCKaVNEdSzloJJ4DAZ9Yczc1FAjTgrvPSiLWyN/xSQogTE9ELwDK9SULJSZfGkr1/1xnh08ARe
SqgkykdbHdSMHCaD5qE8LmxmzhYgZMjrMoTovii3GLyTPfrVtn8yaSnkDSjKiILA5XipPFt9KXtR
b1DvhuApGMEDZmieWgo39VOSE3kyOij9RGueg6X0WmfxwhnuqjyZK/JN0CeLEImIbHumPuxSn9me
UVnybmr44+vPwj44uIkNdWsiKZeqh8SGxM69ChJ0GTrtIOU5dgC4RpDDA3AxJRVkh8+cLOrkPgqf
NfrvCgK8GKZOIePTMu6M9kGjQVWRizZQ7oxtzNwBYnEGYHCeFe1NapZkuJ9nF6Sw/JwraaABDeOU
9eVdxuQUdwg02RLmPbOnJHkRU44uYdyRyw1lnEamoFtapPn1S0ndNMohk/YJJ9nRp6Vo5HdSsc/a
u8AG8u/1ITnYT2omP+g+amMfCqwUyl5gvY+CCaZqpGaaS4P4OFN+H7j9lclbKTBZo/QZ6u+qT/MA
AUdkUqgNMxYYcYwb6SB2AeUfxzUN5MPNyoekKkc3Tkn6rTofWU9zrdyVPjHfeNEd66ENehAZbF5G
9qL+wg8cJEqVZynWosFHK6NpO8fWMm+lua8WM129LIO4WqSsrWzr5ya7mrIFjF5Q+QnUvURTo2mj
3cABX0Un0tPeLMG9UzGCj4mKyiJBj3kNohVSIMrTeJ3Gu2K4sYE/li2j8bLuJQz7NqEbeMgDeja8
/ezJcLzmrOeSEBS9OpW0aNkA1Jbi6nF/48AOScn5tem7tRn6SLVY6RGYiCCYGZxr++H+HK/sCCMQ
FZpipPJIwGSlP8tCSRU/FRThpRsJwULSvFbF8UxAppNi9MZYNo5Ajtjt5xowwo5IAGTsCiasGhYV
+9GCjpsdq1iRyO5r5K2eyO5ZITtH8d2R7J+oPVrpq6m9RVqKZBdRX1Oj0eY7V4tAvTfVYJbg97fy
YBpibE2Md20M1324iihyyXj0GmxHcByRwYeLDMV16ThLh59yJKHUirGpFxeqZ2kjz9VYoR5Tp56h
N9vkgsdooISa44oOQ3EcwhpWnZcOpAhnoPNZ2ncDXA1HTQ6FlLyfpWejlj7tXDlGRr0/c+RHUq8R
MoX9uTYACf7zsU3AX64KFpZmKyY5jw5nNvOqXhzJfh60tYr5z/OR4aPUXiDw+jFU6G/qO5auadTO
NZlDq311GbUyI8lSkCubLEq0Jyl+1jzHf/4uP12EQv93fUmb1OfOHLiIluPJ1l8cckkL4+afL/IF
Jbq+Y9+/ytWxW6nR7GcpunAD0JT9WdwGzw5hxLIj7M0cSOglWbSaLh/WTw2lv3lU3y8sylvf5DO9
IvlmzrZ/2ucQ+E8OM8MPX03coL98NUfhJGmbqqpRn/jtCo1dO9UY+BpdW4EkjKcBqecus+IimXcP
2g/4+muW8FcBA3Pq/7ncVYMsNTI5VTl8AXtntQTDdMYqUtEiB9cxtSBl4o/CJogGFHGyO/50+b8d
Lt8uL16Nb/czaExJ7y0uLy2tL9NNdgtX0J5GXrtCy8DEITibv4ptb/1/9T+yvymTKD9cVRdVlG9X
lTtZq6KYe9yB4g+W4TwbIbNPm6lJi9as1jhGigrn8E+Jb8oPD1e/egWzRB+brubCwnUlgrTQ7ODG
thYpGVSG98NQEm/B9VASuW7IBqmQ0dn6/WtagTy2YxxqU2rbAxZh9P142FyS/bx4Vn8065/oZaLz
9o9XvHr7O7+Pz23C64Hi9oQm1DMerXl3D0Jipr36d7qHrtIt9tqswRmuLeJDCvvXn2frH775lUbk
a1R//+ZX84Nam61NZrX4HCCThIEfzoI9wSU/AzqKAwAfzxMz7MP4/sOV/+4Jf7/y1QRx7tu+lRqu
LK1x28ybxXmq7Jr5gDRczEn/fLWfvqZ4HN/G8cXpA2Z7LtZ3a5udboxB/xy+Gma7+OcL/W2d8/vX
Ep/k25XymkajlvNgUcZ5zkMhBNHTM/wvwgZmEdosOj4z44ev9+NVr+ZCs67ivhIrFpoVBUqrhj7M
xoGucXphIMEOI6x4roSTH77tTw/xalJsZb3LWpvrCosukvwZc7ApvKnMwYZESuAP1/u7DYABClaT
Oehapn41C+pGpNeNlDAfYfWSUUHD4Vxjrb0FJ+WFa4K1QGZjSzoClvzpyV5PErosm1zXcRyEMIYh
X107zXwtLLsS9e4j5RXov5ejM3O2BcwFPM2Hn6YIRUw63yelq+spV3PvOWoo6ShcjwXnPplxTpkA
ptvrSwToPz3H6+no61qKZhNvqcuqej0BqjWNXadoxXNU5tkhJfs3f0gf3kAiTcpdjWy+DH8as+Lz
/+X7aZbD0m2Qs3fd/LeTOKgjeeBN2ZirbhFtCVs6YKmdVssfRo2YSq6vpJOEYsnoZWXzWiwrmZe+
0S2Zt5/cqUl5ouTkzOvXMygMBGj4Eu8kj5ief76qGPrXFyVzwLCQOJi27Vy9GuGol0N17lAUtj0l
qZwSGgd3rPmy/IHbw0zDX1/zP1QwaFp4ov92Z+z48vrye1uMv/5nW0z7Q2VVVx0NsKlNG5W37M+2
GH9k2HR+gCl99cX4oz8lMNYfiGZUizYaP2Iq39ti/JECkNNBqGH/6pj92bLb/3r8/ySBuZ64UdIY
tonm0KIrZup/6fKWtdnH/sC2Dh0u1tWRwNBoW0wTL2DdbwPX+AiOPy2Ghn01Nv91VdpeFt9Btqyr
VX9Qq7EnFgNUjbNtC29o3s93UXOHtO8iiCP4TsEPmHa2C5pDqW4McF+XfKumuyLbAUiBarju1vE2
mwW7Rl0ALoCXsjrfKftqVt2nTxTcqbt8yoeBNsQ8JZ+c09rUv4VDsAIPAQd9rl0OcKr05EipXwGQ
eag9wCbGBne1F92XcE7RfHsK4tHJoX01HrQNDBVbXYTxJvLJmG1eRXPAocnjTAjT0tCXZ4JsFe0S
IggWOE29eE2p6zIHzTw894ITMqvXWOmze7MkoXCYEYD4Mezyk4LGbhY6c5PVBPZjj0F6VtyNtWfg
7EducRZAkAhXYnkkHisLPR3qBUDiU4zQeOs/GBPhnply7uf/urvFrT3jPD2PVuQswySCBsWurl8i
f8Bxbs2tcksi0ZZMOvqbIMr6VxojAK4vk+auuccVbuL+PcQe9tX7/AQKxUuXzRORBriC8I/SxZo3
5Pd64StKp3rJKUARZ2GvG8V6iM+8p+TqmnusFP2sH5ZJDYmNLAfAmvVrf6htl1zc1i3wdQpxdaMd
z9IhB9UXEGDpggZBAXhe2B+0eR7p0WGC0U7dS3rUP1HA4vUNKxdhxwZc8qx+qNAFAZ7haUkuTo0t
VnrWZMmaGG/9lGeroZ2/rYEjEkcee7h92zdnQ8HsWV0Wr+UC5tDpfEge4gU5gZiqCjBHxJQTl8Eu
nDg8TPn9lCcILNRtXqL1DXDkebmRSLKhlqh/6u45IwAduslRWUKhmg7bYhvP/ed0rm0ok4Aw7pfE
KE3FBydmCR8BCJxVeiOeAA05sV3xtHiWP6g3wmY3qab+ydp2Lwj4FwSSg9vcJGCpKzy3CJtQf2LJ
mdWkikzUN015MjU0LZsBuwel/hPqIdWfBsrGOljsDCrcbRSUNsmz/uTfqu/SgdQ7H1iaIAqispIG
vHpAbM5zfR/iq8BCDSndtZdgDT1nVi/VG/OEXVj3pJ3pCepv7JxoD4NgTB9wP8DGIsGJwu6RGNIS
azttBrILIeLdaQfngGM5e8TrB/VWf4KEaHaugd4bS46Sz9qlka38bUaih8AKPsJYhX+ox68pGfOu
dYd+BmiKnz2V2K/R5+UuaFEAahV9gflgL53QG1M6EFSK4TAyroiYYaj6ByoLebRUaGCVS12fZfrs
iy8KvxCSntt8SMaMLoWFnNahpERRfa4ls5aPHXoKyX4jpBg8kkBGsLmnW6N4uag3Y7JK4o2EYF6j
fYqdYkVvJjwE0OJJ3xuPrf1YqftO36Q13lvnbZSf1fwJySC6ObouyraOvFS/NatTJBeTiyNg6Ft9
bc/zw/lR38At7x2QgZsAPmy8yMHDmZMKA9cyNecDfUVMk5Fw8iBIT3AWAOdql2E3y4Dv5lMN1BCA
WiA8mf8Eiz8GTxSu02ANEmUjLdOQhC2SHnYCYofpDJce7aDa3NgDiSNLrV9U1b5utk51o/czQhC1
aD4ijbbm9GhziOsKGCjtUDZkxgtOXSU9fq2V/65tw03+ASGt/Pioty/5fxM/+pblFFz9S/0/fv9X
Frd//WYhUPntXwD/BPVw23yUw+GjamJ+9FehQfzN/9c//JeS9TTkH//9P79lTVqL3+YHWfp9hTfE
ZvifNgRBWv+nyUtZX/7X/4w/kuEvP/vn7kD9Q+hhVEqKloXSSuzp/9wdqH8ggJUdBx2sZYhS4Pfd
ASZDWUVaC8Hd+JLV/imasf5A5mIDN3MUpPK29e8TyF5ty8U6zW9jgyIris2m4+pY11hjcGkEqFaM
peiFME8IU8Wi3aQcP5DJsD8XdjjpWX+Dzj/vlskRK97PSPCro8+vz+HossHumZt0HcMh6xVnkaZW
p85R2F6L534dvhK8CLdKnlAs/ol6rl6dK/9yQbGj/3aKZnSpcXfhgvU890D63dI4If2bcB9Af+op
ZekHqiLQhuoD7r+amZbeDxk0r9/Gzb/2a99FeMp12e8vn+SqcpAq4jAY80mwvM1p1c7xPy/6tbGL
VjQYaGHIMwxjc1wOt8JWRrD6Fl/wjb/W1uibWCKXOJxI3PVXBBXNRv5zsnXQ0gMp54xOrOn2Mi9f
nRc8jq+5Z0xTj3S7ZbnpPW1tewYMBx84ALyFD2Um2FUJmKKdieeayWACv2xV7gDorLPZ+ALUb3s+
EKyFImIfTYdltYZIhmlsghOd8w28sam5y45wgheO56zw3i/kR1z2b+0dS1no5gBWHRpNgJnoZS2Z
b3806V4dav9yO6/KI3KeDGqkcTv1hX8YZs0iukMc7Sbv1EV+OrATBvD7GezragrRl6ouo1/jFPD7
MMLCbsRSzPsDSvYmn9rsC4Ezu5CHFsMM+ziAN9QwrAc3TY9JDEL1JPd0N3sem0X6Ebvywl6Y90RF
9+8puIhjdZfRQMPpo2P2WeizamstzZW9vTzbwDQmyEUwMDZsN3glpuIJ9u8gPqjva499KZBONr6R
ZPSsE5mz52AeL/wHea654jHBWpIuOwz6AgXBI8Rm5xYP5isUPkt5ZKNECg0+pGHlv12e9Vd7jhME
4fIUDKmsuNZUuwFkU7ywqUcvShMIcOrqjHZuMtKOmVq4gMkQI4SGkKbdMMA7B4SIWGNlPlgLbpDp
EugIgZO4v7BfFDNRzlF5xQEHxe8joSvgOz5KQYkuVsUqOIhh799GynZE2xs5R3Jzc6rBdbVKPg3y
b5RZCpOSiBwOwJhFTCJE6Fm61kv6wrYH3T20JndJfvB4M85V2ERs/YIjEmzoFmdQouxBjQlwxJDk
yg/r8wwngsxt0SV2ye7KnysP9CvRhKilLpPw2ZnS3L8h9IYow+f4rlplVIWm8oEeKA2+FEiUmxyd
J/JWefrDgIPAldaSZ5LKWL1gjjMeo5fE4KadF80hBqAfLbtbOiRevVfe5ENAhdvewlTaYXtnPnJH
kKPFfTtHsT9z1njABxfIqasac3mmLZ2D+SHggQGMlGHXvNCdOM+9cSLtoO+UjEPQYfWJcVX1RN3Q
IN+AzMC0igWRNIthIi9o/wI4m16OKeo4jHoTzjlECdXv0itklfp4vo8viyRwUR6BNkpg5lvLC75K
9TONnk1CEC44OqdB6LHZ4B90M0fLR24WasV9TpQlBfUNOAmWinKKKI5hYizTBDjpUSWjx0NDdiQG
+QsbN+4JJuFmn+zhRjjqSdO7TQXxUurntGGhPNNQdN4dhZ3cq2G4Olx9MtmfrE8cr8/dq7FK9pBJ
oHHviKuOXSSA7Kn2xJgfa0C1GD32KL7TmdAR0wIWqrrZGYcqW8sTwJkHeuj9ZeO3MAqnlQVzYRZB
zi9nFtQpbjLRWm/8FeDtF4j1rQgQQsJIduUcfyedIdONRVKqe4Zt93khRTTcsHULwMTs+nfpzX7J
B8SY4kai5+SEeXHhY0XQYAre4XzZekzvDz6213cgKXirmxkMOkwYqCUIGmALjr+aVvL+mWMlI4Mz
w1ybkyk1KwE+cPSr2qkvL5Ql5zvt1WYZI6yHY1z70OzEIQSBBQcqMQd27P2VD+M2wach8tGQJPLu
4zwus3XFrln7DEkRst06QUAyJYUHEAFGY3E64GyXTeoXkFE0i9fps/8IQgN7DDKsQ3Ti71nQoS06
1R7O/Zg+/Dgd49sGhFE/UdpFHeIQntQiIXPGGfrCYVQTjJ/Od5m77AIrjjkxOE8+FB9CNIDg4mN8
qB+sA6Ce3Uv/QgBGmyxsGu2D4HdlJxI5aCIgujCJriSPwBNnE7fZx/AZMSgkC/r2kHJ24X23N091
CJ9nKoe7ng+VEWox02rkAa56F0I92YM/zF5UwZJu1j7pI9WEpNcAMcsU2Q1SKkwq6wK0pIiuQn9C
tp+ngYemPUdPvQfMTFgJKkYO1g7YPY5gB/IuOd6J4LZf5fFPBKbpPVIPGELIdDVgMyDxK9SzG0NZ
xodAnVw+LdWrOtdHePrU6zdRN0OQoxK5+MHCoX+2BIjxxuL9mPvDtAXjgOWDXD4EzwiZ1AlJOsyu
vFOqDaQNg/eak5yMpVEiUmSi7wu2D5Y9Z6F5QtE48DPBJH7DGal/JIcQzIjocELbBhY4lR+JWuc0
X00AkaGJRFpmllNghg+USuDBk591wlNqXyYmYDgoeJAmVCxIk/pTYsOy96GHAFUBxE17/yn76A4M
Sh04RcwameJXbT91oPqcmWF7KSK1nTAvV1tDq1RH5hhBgViA76TeIVCY8VOz8EG8gnnbCbcidQoP
Vla2pW4xtdA9gOAmXynA+vq1ti2CLYWtDtgT4CwqGNDnpumOAOoLIPc56G9/W0JmcnPi3uCOzjEP
Xop5ZN04IC4rCFluwOk3neHIgpBjoHBhPyQvSX0eWDb4l1pGbTtV+A2ZYI/yOuWQ1sZdHC2pjWTq
BlAOLKlaWSi0S2BYaTe9DPf+ARbTaK7KbBkY0/BGZtFCePLuHMN99ykd1QWYKs6KFHuIf2P3RwDD
kIrEsJyZDjfX0jyRcoVIqmgWqL4g8qT3vAa4u/bqm45L9hZqx45Tr8ZNKVzlns6BvAM7GxSnC4le
sPh4LRCI5ASoonSkUPOB/jJ7au+VbI0mkBengvAMxrVaofXIgGKsu628sFDxiYeCGOQj2PobMcon
/WL8GG7Ce+MZb7KEaLrrVzoqSR1eUgdpYwFWIWOZx5dpz1To/eV9sibSRkQ6Teq3x5R9w9yBqzkZ
+S6r9jigO/dghjgu7cIt+OOaMt24lO+brXwvZrRuK6Ct04Ho4LVOysFEflNYSW5Bfd2SYhDeN6zv
5B7AVYBGwq6gctXMVYUiqz+lUHBzUnGmkA4uIM8QscG1fZTmFyjUwEZu4TNbb6wKIBXg/r6J92Oa
bIdtu6xX1cK+LQ4NEAXOz274lu/tFVt1BqXZTWoGnrMOViERpafLfX7vxIuzfvDPW6xCQFlS50S7
/O1ScIgV60heLBvElk/FigKds5NftG4OVzJ/V8dV4rtdPzFekc7z/qIwhSW+YzRQQaSJAcPUGwSp
DLIu031JOARpK7Te7s4borajU7oWu3kT0hKdbRHfNrkQvs1vqmpAxcuMU768TrOVkS6d8RCCWRDp
RUpFqLpI4Co+kCK5JfQE6kod2xD9RCv+sWbrRHPjuf8IwNvBZZkgmmc2bpiW0zWFG2Y2lQ3AA1Xd
1pmT3EEZRNYf6II4MvIk1IyTCjwqy5ix4YmAbh6+ZiaUg+Rztvr27K8gLjskB8duyw6TaDhjhpJR
SSeltSLQFlkqzBdicDiV9hQpP42lmBr0NwpNyAb4LeEDzv/Oh4/CnMxAgItUNOy450zBA91KopAQ
/FP/A7sfiz3xjiBcME8oxspFvPhKNAJcQnYbkCMcfU3q5SQmQoVgOVKQW/6ColNlXSSf0qnuYNW5
Rj+NHkH0W6TeBpMmmJEkV/hrov56Kp/WctwVFJGAhPQTPAiOy4OGwCXe54D91oyNuNsBtxN9ohCl
WTxRqfk+yvPLWn2kvxoe2eskExbV/FNsxylHUT9iuZkSAL4IganX9yJlAP5ef6Pfsllk951Msxow
CxVlCSzIHTC+uejotfPqkwJ8jvqP+l4zRXAEtLRsIFJgFFlwIlBr6BjdEm47pvh0xxJlkgLdYwx3
zw8pHFmxfPEhID7LryT2mYfss91RZOWR8CDDSfI63hC8o7BOsyeWJv4RNYeTHrCMJpLLVpqkDw/M
3smhtLjUKcs/RHi6Y8JBvna38SJ4IgLoaXwyVtk8mBYP4sOTGzlzcKWra1AaqzMJOrvkxvLKrQgQ
AR081ZfJlNNMMSElgk4Bx0oy4XnJJ9Ak5/mzvbOO3VFeNksBXyYqfSW/OjVn2Wwt7gwfndgehqlb
eelMmlZraTnUoLziWQD9BCMDrA8qam5y0y2Dhy+2PfB0cZI1iBZOXXZMUyDDhH+vjSd9G70QDEKk
LnVl9nIDUG1pGcESij6LpTSFlsreMZ9Ke2S6z5wHSy+7TxmNQLS1U8LafQzuTcp4nBzmqRe6Bc38
hETdM8aMpcynX8h8Fk4m6V2xz9mSMKYuy+woqsbDg8XuYa7OyVqeNkuwDVPR73RYqnc1RwlRIp0M
B8Pr1tQZz7t4a8DU4NwOiYvjOFJckAM5EaUuyZgNDRJ7Yh67qQZORZ62ABeRyLPpJ0IeTe6mXjAE
XfW2jHGDTs+H+EM6YVO2wn3gnKqCF9bcFxsNjMfG8tTbTvA/PRHNER0vxT1zyyRXV+OBMoOXevJM
mSTPX9yxy0rLV+dbODHuuJbYuhqLYljk1kquN1AOZ2O7tzhj/yJjO9rNRfOkYamMlLW1fnI+DtwT
gktX8hRJu8XtSm8l/CDmg6KuG7bYPNOWdKR5Et5cupk4IAYPJC4VDDjHcKX8jhTcOlpTKmFWY6Zy
1dWFtWSab6JdcQDr3gd7VVsWGrGoYHc4VDA1LbqT/kiQ0YoYqn0Ne5nN15RyrD1BgQuBZbjpeC7q
kjd3CeV6Ws6LJdyp7sSThEsLqJAeeMeBHIX35aPLvMaeRI8KKXM4VlOPCWjcsxNzTiKKml/AAju9
rIw917FOYP5LuCquduQEDBGvOJ3fxNexPGA8nFDzu5DdwAwVgdvvswcCsjdo9fl21HoohWt3kYJ6
I9wKVUWzXAN8410mwSGb2Ywpe50vUIsvEsa1vUlXbIm6icawAQdFLwWRWL8+w5ib2QQX7LgTU2kF
dIbyBpQfoZfQ9pLnf5bPIs7PpoIkphQ2rG66wHedPnKail4RH9Gn15NJsOe+rRwvn1IMaJb1HH6x
d04mF6ZXgPM/NNHh1PxtCQeLngF5REACrko4uSQ1eUsJh1i6x/Ykgts+c+hmlUtSxQMN/QVK7Jk0
x+/rJQd/FHRIc3aeVavzs7M0HjNK8cxj8McpzagIjarbcQ0Ci1NcQwVHdHkw7245pC1pEa4MOiNv
WGC8y1sw69fBQZvKUCKhvAcg4GmcQXeccRzIFhK0eG0BatYFfUXPhKPsY4wihGPWptqApHYFtVpe
MhnQZ7GXLRJBEwr/xHys9ubIsd6tbzs6gDCZ/rloqf1d2VihrSyUFY5JjvXv90zLbHwLrSxqluMc
qPUK6qU2J7CVu2W6yjJZwdh6pv4oNuu8wLDxFz5pdhpzlQXC3w3X4x3ztbFijmVG++ePdy0q/FWV
+/bxrh5piji9lirOR84xfoffOnUOlB8W5wnC7ZkyKxEyKvsfrnklAPvLNa/UGKbe6oZNmDX4RDFv
K3z/+Ag11TW2Ldiocdtu00X08MNVxTf5pgH5y1Wv6o+aOSbRBaQBM0fuVbPSS6gDF267bFftjGCw
OeB6IAJUEP75wurffl1HM78UzJppXo0Aq9I6s8PZOyVt4C7ctI9QNkcgZXPOzyTX88hJLn3WH+kg
Q4x8Ab5B6gzQXAhiQJ8zNj0/SYz+jY+E45Z8FwVVhegxfCvp98jnG+cMm19aJjuowbf+gRiJfcs9
SRb06j3zptnU6OPiOzaE7Cls9gfUCryfpLRfXZO/PBX0G39+kqvmwvniyJGv8UkSsHjjKZ5y0FKp
1MDqnSPmnRM4hd4Kruo0WmVbiHItJM5pwDvdvRmfFDJukUy8ZZ49Z9sFseTdWLEx8SS2CMX8ssL2
QSCKOat4sdMNegePIGKmmOLIu/TDg77Wyf4aYd++y9WDtsdLFyoXXYywy0kE1FCzenW2DutcdPz/
e3O/Xe2qep9kdQnNgzsnZGJiG4X1UOwAgHxtyPlexKwZP35F8ZJcPy4xkHULZ7tBmOPvAye1fd8P
U17d+DG6l97Kp4YdLq8s/pQdVe2FdAe51iJ988I+LtaP2g9zh34lVPu6x98/wNV4iRrpcr5gbZ+q
z2JDGz6pOqFyl1rQwXqqIMrSeRR0Rdwj/m3+Gn5e7km5+bRv5Dda8PP+zn5rzV+huSrQ60lxJF7q
q12lePndT7P/14r4T/frakikuYHZsBAfdwE4n0rL0nqUMcze53tI6Xf1TXIYttWHM/+qJ1HoQzu5
ZqfH4zTVeX5Dps40lsm3sh/DHcdGfQ9id6o+mrjhJ9otX2lqbLVb+VEnTKrQl5ag82D2FiFU1u04
k0/1XQhqT/PoKODihWIdVGsig2Dk/yxdROn/N+MDZZ+qOLpmqDiVfh8fZpmnCQwDdgiDS924nZcI
lyn85tN6Y972G/mOSi2VwdILzAkVzpJYDeYfynznFRZ2jo8de9XPM7FM8+yFIl6wGzeXvdgTOMBK
53RELp62j7eXBXGmBdFyrvIGnxQf60rfXrb1lp3c1xvRs9TaWPbnwQrQ0FIU88O9OiPWlr1FzXy2
YfWZtl69oSzsgoZDT5Ms8DySjkTRzE0neJNOrISb802wuewIZp3VK85WZJZld+WaEtlmFLWJjAIL
5OiZ2IzgLOOgTfw2ZwmESWuE4pBlWyJt/jd3Z5LcOLal6a3EsGqALABEO0z0DcG+kTShURIFgCRA
EGxAchG1qdpYfdcjnj25QhmynKaZv3ge4XKiIXDvOf/5G2DTObllmT5o4T0BNoPZUavMiCYY1u4l
KgYXUoioT8ZCviAWW5DOsJfAUomJDQyJ5KFBazmG9STKTQnL8+gA6gBSQ2W8eitpa6McNhOK/hvK
rzyy3m+CQ2NTVeHZKHoHhLHYx0/pa7y9X41EiBlJanG9VrGTxJ/gGUBVaCcY7owvW3f7gq4N8m4f
SRsXVvu7KUvsNaRsP/+4TSrmd+NI/B8g4OFuh4rky7vSmuW5PN0RFBXMm7D7uzra4IQ+Gat5AdTT
rAL0feRAihTEhE0rM8pL5iQEnjJAZJCTDwi8fS5moHcB8Oh9gdtpzAwnkujnYKIETCSISfdX4S5t
r0x6/EspRl3N+wHRNRPHCOQakzsHC4ADe/JVYMXXKcMCsKfdkcBoaXAlj3bR9RvWlbPYfvwyJugJ
OhMLL3QAjC2vAdnrOTwAna7qgZi4T/rIANk2gsAQzTTxoCI1zqBgxV+Brd49C69NZg8tEMglIH66
v434G3EvQhkbXdNTcAP9OPMsXRg+3+Pt4BGyhuWhlMip8LMmRCf3gTKtGpDLBc+BjsR3DabL0GJX
hsVEWSNOw27pVPoaLqrndfXWW5/HhW8MmNJJIf7I5ExiiAH4cYA3qFFlg+NoHiyX9vxDTWx+t4ib
JGbiGMY/el9XCUU/5HpnGqyKYwweMeEqJ42nTgihLjJ7atEKVC+77L7QyXlBdBk83q9PcuPiYIds
d3LEQ3Y1apcGrcUzA5TtqzE1oCBZTNU326X0KzdceaWwAum6P2MJ2mLD5GhLFMWv9aCdoOWeWq/1
AvPmRfnU4ibBjzIRI2V0LNAlvKLc6ofysyc2pq87wadr7ol78qnkOtbl49QdueYzTwvG9/CYXII9
hqw5DmQ25tcsP6LRv/mnd3V0f2lGl/V9QHL43JjaE3Ou51n+vHplBTewzCpDkKl/LlS1X6z5r+do
QSyxLRi3PWL/fj/Hi36zDb1mai34Ferk7BnhftT5UF3Gd7+bGKHqQtbr9WvyqbCeHjVDQTG8Rvnk
yiqKnURWrcuULBRAeWq3hiQyZQnhYlG+MpKdiZQ5I0GpC62CcLxUQWZjPm+BhIg7btDElYHl6tQN
L8V8tcZJWXk/LRlH1UMx8j0lWFEOVMBtabCPL1GV1n17qPrgvuVEwd3Sig8Don356CppRvhjNyD/
tZ/LPgTEB/D0Oa11YaUr5jc1kVhiyiJki8jRyVXZuYzQuf/6BDf+09OKnhSr1imz57mYv2O+7dv+
Wxc0CwI2IJEwfGvA2o5kBCe88ayz+6E5IF4y4U8YSAiHcazFGFtKAxsnUdlrFsx+1kwfA3Zn8Akc
FwjEqhecw1IIq2ijcQo3hrhY35xyw+oN5nuHiDgupnAGdpmGBcPS9A2sj4mTyrZBGV4TKbu83YcM
FfF5jwXe0RNZGuxVTJ9EQpnojVnlXaoI9vwx1mw4ZJPgiv0d2VGUalpggW4K5uLWlV7UgPGOhzwa
fT0rE6le0AGB64zhjdUqgfQSXJnbrIjJZHPoH/sS4F8erDbty4mxIgJ2ruA4UwFJhNXeQpxszzfH
+EpnTZgPSXgnW4ycY+EZXi21vU+q5D5uZ3vwRGDtSO23ITlFicAGQbXeIGHgPrKmOsCBFXG0o64Z
Hxu8MqDhb2e4nqZzxv8eALBfzOw+gBLQCH6oMbiLyJe9YI7Jse4RHIvHlJQW8jTvr/sXfG4Buc6u
srYpGQynexIAmJU+mAzBDHD2656fPwNV509XNLwfIEDBdlOw4/e5Za8gMnB+BHSGA+x4Z5Mq6CHT
eizqNYYUJUbM26Q5giYeIsgXTpFYE0CodyynQz2W0c5xTwe96fXJAlEHEP6p9ux91/BaMNZ6EOc1
Rf/1559WnN2jMc7XirdZzQhjbvpKX8v2sR0JgJFgtoCQHF9KjbCMzOWWqAJ8VN08Mbw62r/q4zzD
MfQELZyKABsB/O7UlN2fdN/qB93br+X+b8sO3D3ZEPx/9SsDvlesjIN6WdGNTvGWoVODE0Q8TKOS
s+6YE4LcXlazYyYRU8KDxN48ulHmWe1U0FMJXhznw8Of+o3/Umz5bZ9hfTqnL32GYZW30+nK6J28
ZkwimRGivUfKJao9FX4z0gCfgEZXG9bpbSZkpyKZfjU7PdFuuMYTc4JhOUMwyNetgfvnU/lFf97/
1HJ+04+hZjG5Z6zYimmImurTd/zYK/bj0HCaIgbvAXJDzRJsGcmV7l2sMWbYiRS963wL9lUkPz1j
6jc122/HF9zBT8e/Xk520Zw4vnp3i5EQnUmEEuD6lOLgoA6PrDv75Douoi0DAgH+/9gGf4Ou/HYG
XzrSrWxLxqP99UUVM8EwIZ6vxVmc9EgK46HiQxfwLfPH10v55vX67cBfnpC6a6tdLS5dLEs5tCPV
r6eHZBtAYn8hNdvbJ7snRjk/XfF37/VvB/5SJ1fX1bVnHjlw89TC/K+EYfMBnUov2YW3SMxaYSnJ
vsjE0kY9hf5ccJZEhdp+MO202SOoiVzQZuZMk90ppTLM8gmjLNbNXyXF/2g+M+Ik0cb/A6NZEJqz
NYzmzW9E6L/+4r/pzLZt9WA8WjbevT0VlPNfdObefyDvw+JcNU1duAHzVv1L7GT9B8JG28LQEoNv
VVU5k3/RmfkjWYfiim0g/8/f/G95AIo388uia8tCa4WpoIH46Mt7szK31e4qn4TYuBoIvIGIuNDq
2+NtJC9/lDZ/gwv8drQvL4up3nbN/c7RcoaurvCLACby6WDJwBSr+E8Lk/7t5bEeCi65jS/ol4VR
lZrd45yfwdbZ+a6YXruiniVmNWYcQf2MLlfgZhDZwtrDqdfDzSzoRYgkwhaRyhmUpR5UMZMi/mRP
4ok9EO2X7DEhZ+iANF2oowciWgqmadKRDPHnu/NfbkHmNysbT06PRwERPNrFL9/QTr9f69WZOImT
j0OEU/lkHft40Pp3tu8b0G05SKuh7d3D3GN4N7VnPSdTns7sUkxSBiS3PyIy7ChONgX6oMI7wQza
cuN7JxB+6kl6UDFpEFcrFO5ASE9Y0dCAQDoCh28TQ/RF1OeB9Jy+U38lexeM/Eebd8X49lJV/K31
HhKAnvxlSZM77V4+7kheW9pXNYTjQlFYrxLjjjDIx3Rpzwxa8F27wVX2tPUe/upaTrBx1uCJxvC3
GIoKBh86NAHngBoRF8iUPiFaNmzJPIuvs8PaeMGkjsyVlTqrsJGTfMIEIB1LDomuXdRizJL371VU
vMPgIYca/7aD1zHXhSZDljf/hd5N5KEDNTL++wDC0t85AZI4whsThVMEnyy38L8onki20zanDlSi
wNMG89yX7oGfVghnA8JvJ8d34uNpCyDRKnQ4WOgJRgcBasQaMeIyyElSsm43NbtUe2FuCJrEhA/D
syuj6zuRhpGYZAyED7w+QFQWS4SSY4Q3gk1C//HAm47GzPZ3813SDB/962hFkgmUIOLkV0k3P/Jj
fuNLRCM41fyyMUaQyeBckm5AZ0JC1OCQBwofbsNoi1fji0m6zVi5uM0M0KQLV8+Kd33CUyqRAVou
zSCvPxhUTxj6SnCjaeZIuYouH2RqlZZXPdxWCgi41RmSfsD3NSD4Ls80MSk3brVLLPKD8jXfO3kg
Nx4/ZkEnF+ecGyKbLcGcfo5WSxMJTBUlKpmwBnbGsd0FuyoyLoSkxzLtJ2FNeEoShrt6ZYgA0nh9
z8FAmEtjdeeoxIxye6XERpTWLArAj72HqNCk924g8gQ5hEMPBaK23vGCQcCFj45zEBTBblKNCxo4
xbHIaBRc3OrcP5+ivA7PjBbkEfQbacgqSs4EjAIUU1hrQhHguSJZzyaU1rswte9GVpfl1QAxwu7M
Fx3tT9nJTOFUmopjMyhmmTLfuOtE9ByaAVn3JOfynq9FwyCEm+SSuXRujMoQgxNm3L9GKkJI9/pR
MQD2cGdaELuOAE/8AP0L83W4fTYc3imB84Gd0dqeI1hsMZzC0q2gjNbObXocH7JLdt8waMGTiCD6
3F95l3kxxViF3BRBdhxAU4MoGXVZNW/Q8dEti1Ivk+db4mWRYAFkHG+hSqB1JgjrmvuAfV2Tks1b
QtDh5V3joTHKpNUv6zO5E7cWzOasvtS6Fei75I6OsiVtc3aVs7NP2U+AGsLFAx0lqgviSxRtqObR
0cNusdV62A0OVqbfOwpT1pSYytsxvPEfcf9iRozjOFaYzxCF9Vu/3BT3vjW6khKc0pM/ImIk0ybF
Js/C0BQG5rZ11GlBlBT+n8yL6wWT5KeTCPPm6XJp9xMQv7fLm41HGAJZVXYgbt7f+QAaZnK3QJnO
q7Q9JOjWygF01uYSbOG5Eb0gZeSJJTW06AlsKlgEHSAvrdRuBBsAeYEarK8ZMgQjsqJEDaQQDpFf
TFCIsBy0WJNGtJ/t4lD424EMoAHNoEJvK1IPV/mrilDxru2munoPAR916bwooSRKN5aTguzWxy5s
oYnDsrYHlRVeunTXzHJ7aFhrHpeHX8g01qP6Mq9iEs+ngqNyYC7QJpdZva4jdXT2yRHF8/0OIVI7
+vfz8tpLseHXvH12jKpl/QYlaUuQ3nYOUwOG2BS3Qa1/mW7HIAITdZAPQRe71w4z8tftLZaXgvG/
ne0J2bmS7Exg+SlCgclDB4NHOmbEb5uMf0E7K+pYmEPtU5PodOV4P2KJq+lhIyc6rrTQrjanaibF
l0Qj+6sH8ciyxxVpaIhZuz5GMWsNqSVPbgltdULYJE5c11gdEbRpH8PH4w21C7G6ZKMjVe3uYORd
oNexZANsC4EXIU7403l3lBEIcOvgYPXRU/qs1NugjVbR/vEidtd6NeLlcO/DB5l7gDcn+GhGoIwn
zKH8CpnG7NAveEEsbzvNN/vhbg56yb+dyLVCQcCuW7C/CGlqHTxOrsiZrXmToLmnlX8e3TeoTT2D
7wpyYqD7+cx6soY7rM98vAFPfYn1B4bZNiQne00AzPGOYQOKE4a2S91bvdyGx7Mj+DqQSyBtz4vw
HrXZHQElmA306Gv/bLEOAB2vbBGtBTvdEkJNd7sa9UITWGRNNJxGHATsF7Nz9uNjPRZDDl6PO6sI
rcQLtOEihaQmhcZyG/amt+fqw8x7TmstqmMoQ6VBFkJTSswAlhlDIbqUPdmBQARkRtwylDwdnS0E
9XsXWHV2RF+xW+ym8H480sPJOEwFIiBNV4RNkZmkwzl0qgoE6JfhoUOK4lYBxJdCHRoXyWWK9H7b
DvAnPk53uIqe8LpMcbY4FPALA01zFXj2nX9EEI6uHuIffscPRweEV7wDOgMrvsKdIy9dHWjjFTLv
y85TZocBdHEtKwfXa8j+seLuo22/u7LukN3W60KocUR7H9vQxAeyTCwFknWQS7hu+isrOGhDq11O
RSgQfbgPd2r3DN8gKMBZobhJBA1Ezbw3AmVgupGvbZ5DZVTHrfWqEH6xvYTkwBjtRKuiXR3JW2ZB
dtzjB5Xpifuou/Ky58vkyP+KVezNDBaqZ5MdggxytuF7/86xHM0mxtRRFvvav5DtPlQ25hp+PXoF
1MTODXtNzm8fnhmyoQt5kWq/JZDdk1nxULe5oBiBdcMmFvhs5QuSHKiqT5WG8AGiKCvQGyF7cZVA
uu9JHpVQY4Z0n8W7ZQTou64QrkqiRr0ju4SV6UCKDXkI0WVsLRRtcVETrAMkDKp9lhI47owioBBB
qBb9ghJIzo6KtpCyJg+tpCNZFcbfqX+CArCbVtYgP2sUL1knPanGeN9bmsWbfEgYvPbPt/AwYhbg
nHRosEB9vAHwFdlvmxZkufWI0trlfdC764JQ7Fcx5bsu2kWhzVoF8TvDulhseFX4pjFj12H+Q5Sv
F0y7A0jslJfedmzCXw6PaYuJ+Zslu1vYa0NKuFmTCPKEhXM2ZGkcNZkNDpFK+ObywHsGVMOehk0D
yCm+lcltU4eG34nV29HUCYRCbnv90Bx7t5EDyUzlyGRL5TIeE0XirUnlpwfL0rKFXVlkwoNzx4Tp
4dcXZVTAeCdVE94zVXyPlDqk82Q5MozN+P6ePzXBoz9bx8/yzK82WmI0T6eFbz1JNYoKIPU7FtRc
VEOrJBUyNdMyofqpZ0C15J+z13hd+EibZ8jZ1Qb5U496qw5zCK93p6CArB3ttVsC5FqnH7qo70w9
bPhXzJros3Ee+dII4h68ssyt8auL0nw4v8IuTnILIE77ww7PGOqY8Q93QhCYvvbWn48pmtNPqFh+
ta0bjXePGD3vCLf5wXob1PcpqjLCx6/t8MjDhDrK+ng0eHfyANFtufZqoeFSzwuHxbh4v3bsePjN
/3BHvv2eNFTWhEyI2CDty/fEqeVSU5mUpLy3g2uwrwL5A6yVFFtGO1gmJwQurh8kmM/QiRyC1aD0
bqHgNcKl+bHL7Ymb8fVmYQgk49+i0OQqX3gsuaU/uv1K47HhkSnexZ6NSfvAhoDsQwDA2wSe9Tko
RrRVb9bCurnMViC3CnoNUFvUTZRU/jU9o+iSGeZ9MPaXpuRdptXLAd1QgjeIXbk67ruYETI6P5E8
roFrNwEmb6a3492rgMUml9tL0aXbPmTFHvXaq3lN9VtwAGGGaGqUY+nqVtBkK/O5OngX1AW9lwfC
pq1fH/D7D8stFXxHhZlHah3f5R2FoGdcAwzxlQ2QGzoalDe8kLJzxqSAWv9g4ZzVc/b9SwIpxJw2
McueIJJegwYuftiO2i2WsP4N4J043MisY8QkI9vv7UHD26EipXsUFkDRVPKk3Qw5ODOTrlmzZzE0
D0UdfgmlY5Sjshwbiebf8TTFfsRarxL2MMwT35AyyHPIwz4ilhoJIhbOOAvHgtH+hDOsBX+A6GQ5
2WVlgh9poThmdKm9BwWOLnI+kYZFXBNzbdUVm+b0PquwSaDTdZTQdhlcoXXoCTMPXBV41LtYPwY6
KhD3hM+6m5MsFUCChcQL20WjItMwt8aobecQGH/oE3m702Al7tAQuLu+hOdysMX8BDCnSOXDOTxl
mLIsd82YbawwMGA++LnWQXZZFBeCHPnlVZGQg9uKW+hDc8I4DrsHfoJ2C74DLsBnL9dgcBQ4knuV
7RC4tMXUdPYId32m5XRAM3n4SPeUa6JHVmdI/2zvFLSnvtowM7y5NVlshPVWkDWh+HvKO9Ik5Q35
ctgT7ijoLCNjfEgpIfIqNEdbH5FVdPWPI3ZWrxeTEIuaY8xoabt5dDCkg7sWrY5JT0uUddeneQag
uflMcvAbo3yC21UgDsbK2LllFIAIIijCcwyUuSQEb8gWtmxuiFe3zXAf4wpEENAuu9Z9EgtTFE0F
74XceoY+KfdB8yqQrVO8vTslT11k+qrZb8G9KroLT+05jwl3BI+UM+xoH/nKhf4kqqe7Y3B+zyM8
ebaxXYAh89zG0mvPDnQSjVyDYVEvPXKKuN6xa3Yjci8msHZXGN1iOMJsU8J/I1wFbKRsov5p2iRo
HkNij9EeDZtA58F42zbOagEuY7iIwfr09OTaYhmtPJXREbpOtdFXHmSX4jIiTcyhftfAuGQ8erBS
cXxYPHePFvnJnpemfyGAWkKnGeSb+7vt8ybRo90DvUr322V1S+vVdLt/Qn9yfDFCPRAZkLwq13Tb
Jg/yubn1eRvQ6yDNF/Lys5QJ8Z2Wjy81ufFMsAvGxxDSekeae0xG9DvjwJIkysZR4ICjMf+1IBjp
Ybjd7JMuOuV9XN/lVxQLkJge1I+v+bSZk149pqXx9xm7PcJgYCCviFv3F3knrPuEzTIJJqwFU1y/
PCQHhNXloFHSasUv9wRFsmLyRIkdI7jOJaGFuaIxOAR75EQql1FQ6hkZLuOJPjNsT3mu5Ndy58oX
2kEQMu+K5m6fGtHpvZxhp3PiHYhPQcW41yQguxhDWArvqcyAh1Hn2e1SaXZPNSSCiDyYi+4gWfII
Il/oi2fr4cPunwKjbRnRvzOXCkVhDrVo92rTWMx79L1iByTsnKcspFbSMGjkzdg6H1feJ7rSWPyg
/nHLMGKBqEOJcQ6Ut/qNjvywXE1oNzxqufyVdJoTZJonNSxfL41fXBBRxrvdMJHyOD/ivBzqi9NU
Jir34Bezy6v+YVBy4zxfe+34HqGQo+rEKAZJyMU5+QZjaFygVszJp02f0rzpy+ElPUT3sTm8g7WU
w2b7tu9iDATUtMnwZYaIRUmzeyentXMaqrgIM2gmzswKV4yisNp3lLdqee8zmEpOf85S/0cPXETc
oM0vMcCkRFOtHkj3fz1++X//d7/5433zx379x2B9XZ9Omz/+z1+/W/9BtvW6fv/jf3nlqbmcN+9/
rNvN+o/59D+l6D/jWfy/P5vPfHvcv6Y3ps6whXLRtAxDxXmm9+/pjfgj1cYfTrEZ3/SIcvw8vQGp
t234p/K/fGr+Pb3p2XyQDGcW3xaNv/UvS56/aut/sqpTtS90ol+3jOBHBhuUcIRJfRkOKKfrI6eg
Wvm2ObxBIaPG7zw6STvcIrvlwQ2bUUk3i4SK9+KSGINyIezjNdeENii5vQhnrKGNDzk2Y0dSdJ2d
6R0BUNFiAcq+kag47TF4gGTG5KGMzvR6soSejBRZG5QAsOF6XtZmZp5iZRVfbx1JiokuzW/SrKfN
jSKRdyMDeIicktNhba7GO185RPlqIUHYOW0XpT0hdsO7SCQe36ja7I9HiQI8xQT/Xry1F+aaXkHR
HJ3v0fH4soMc5xYib9xruveunlfbtKOLDm8gmoQ8PmglvKvs2q17ZImAGMriVbv6HqVN+DDHZ1B2
2b1CJsRPnpweE1bgPt4W8QMu4C3OA/O9tfpoe6Bs7Cf5G/Ey8FX4PSpntmYx+anHUNFUSrOX1URY
Lneyo04eanqELwk2gtzM7/SQdX+AtSxrDBb4ZXAYSs9XfWlNmvlx2GLVBzbHSp6jN8K7an/1jPL5
rod6lzWTyjMUSqiDf2w8wRxQq0zyjumBfq0TSMVpWkuLwxYTkDEyQ0ly9Dm93R41qj2rmOFE3Wub
9Tr8tA5LtQx2wNCs62S5QJI4z6XR7dmUBJlGem82Fsc54AdOvDPB5glLWmpkGF2sBFO2e6+a5NCG
va3HnqRjC2z0td7wsHI7LhW54th+3iOJfP9rTvg/evkijg3CHC+hgWU1YadMdP9p+SKW6eOw3/21
Un1ej779oD/XI8aY/8E0WXDylF/rEcvBn8PkX3+Cnw6dk6qpECrp5v6aJUuqxV/SmO6qcLFVW7Np
vf5ajiSVHDpadBx0TcMSC5Ly31qPfp/v/nXmtP5cvmFgxfml473fbkRarOoSHtv9lxkNwGsq5k1k
tFP4ON0za4xgpoVtlgtGKWQQELNPN/IbBEL5nY3yt/tnf+lsz43Z2CupKpe7AfHXVdYxBAwoLtDF
HaP91v/hcL+Tb/5+uK+dK2FaK7vicLhqhg2wMLTcdwwX19IgTyhrfeqBHAIY0tEGPvs/H139vW/+
+9EFP+UTyLBVd6V0U4tyuY2fAApVyJr2G22xB1gdAi9hmOMXC6jbQ/2DWNjlR+3+cAa/70F/PwMB
g3w6g0aqLlf7wJeO3UcfcTdTAYpPAEFo2EyMqs3K277KMfJpSLX76ILmZuVef4CdvvBw/n4W4lv6
dBaGXewkreVbOPdXSfOuoeo6pwjBey8nZLdytM/y13IoBNH/fPm/UhL/DVx8PbAhf2H0agXBMJax
LZfloniWN6sRj5u0yfsdQNvDA7lhAWa1/eejfoFL/jyq/csdGkqATvbQ75e7vzcGqbhdudTxPCqe
dwtYzQNjLLvVpHoppipG37E9mIARDOpIz5TxJcCTLXkwc0I/wLxjY46k2U/hBIROc9yvdwNvL0o4
1bRlTMF/P6+DUua8e5wXJH2/93Y4pNLbEW0ZQb0+e3QFW9VMNbeN7WHXBqsXRaCEp4CG7gwcg/+l
zyhSSfUIQ7aI5D/sd8GuI1xwGbkUoDgdPN0TbthKyqAE37ZJgc0rKHFwgaCcT9geOdKKBYfpRsIl
4xbB5AXgsYb4UEz19NE3n9r4MqboWNej8+hBRBhGpmBfFEnkF0HiunnUNWy33vlNH25hRyEv8Y64
/O359D1P9WnQoSWjOWLiooweQzp1v5zg43UZ9ALFsz5aPnIhjiR8Zi8ZtIvApNzagXTAdxkZ4BAW
RkIb2b8AbV/ph/Yz+M8g8BA7WlzHgIXEb9RBb2Qs8wBfHfDpa8DWjMUc8/7H8pKpwEGu/VRNOn81
hhOSIrEHm1cnbXLNdsPtGP+zXQClPUCcvMJcS9AXyglxBkMM/hFO68kWY4VEjtrNnsKgpW0VBg46
rJj74nQCaGcAPbkM9iNu1PAWm/FtKIN6U3KM6C4BuRBKRkfG28EB8TZWCPD7sH9y9r76Wk7R3i2V
GHLvUoZQJCXm836MIAbcQ3rvxva0c+u33lBLSigb62JGkzVhSA9NlSkSlqX9al1N2n616Dh1tMxw
5XtDXXHkgTUxPS27vhVgdN2iujmn7L5GDD9XR73BGSUnZrcM9ALIOok0uIFZ8QQ9Q94NquiyxuzL
NUdgVPSnTEqodFYDUOhAghgr+nlQvuOC52nQBBiKzQ/z29IYsZHQM5f+hcKYFXa6Wx9SSshtxkTz
RZswiJxeEEzcM956wz0NIHJ0vJcGrhWT8zsZo3h1md4FdtWEJKLwaMK22c2x+sh99fnypsZbFmwZ
//zOh/6gwH/lquFEYTLnUXoyOlq5e0Qsg9twt7jBgFf4acGvP4bonknQdNB70LmD/qN7rzCEObyB
1pEWwRczfCRn/0SU38XbTepRg6IMKuDN2c1Ph6BOQXxsV2Oc4Moj7VnOVmOSB+3paXGLrf6V/EH4
QfpgP1x5xogie5/2xvkM4w3jSUXUcvZ7GWNVdWiPGVsf6PP3A7xi4E4fmFo8Y0wNJcF4B7oDaxVi
bwapDw9JB4ZjNe+uEGrXqAXgU2G9iMyKyLUjn9I83IevfGyD7coDh02NfuMbfcz1WNPGtYFrgf3C
cRTmbUn+bGbG7MHgYLQaHTewm4bWyJxU8zwhl0tZbofHkAluDUi33PcL4lgdHMgecDx8LWTYpg+F
VRWkUbfD9aN1BInB2SWzHQvL8PCBsdojKGJrzNP6YmWEmZ2Y+zx3E0yNU6ydCsyzeDhDc0xG2GoK
fDSANTY6jPTFGmfCVMr2Q/ofIEXARX2iTMoZ4hsMPD6saTmyIfX0Tf5xcOBb94+eOTm6txlrx3gf
d4ve62G8w4lKmsijuuArsmb5HHoB3BJtdEUtVMLXE6qzq48Lg+yVzOv3GBOvZqww5fiwKefKwHiz
IjU6a85hWEQV3B0K/scC4loiRF73mZQUkdxnnr6dVLE6zPvyyIgP83rYTQ4Zq+YrJI5ZMzshqdxP
wS4n+oSMN7yLR+pUHxtYcg/wjsiYCqc4Br7m6HSHyvj+rvFUEHCm3P03XKzI3EiMp+P0RvHHyrGb
rtsFT6i3eu5Nbhai/Q6XS8cY7mZy38BzB6ryccq3S9sDVlZ6p6UywixrwkTEHGmTg6BFGFPkUznD
1Ovzimker3RM5LhOq4ajkxoopFQ6zYRp26R7av0e0CKo3AaC//QIfx/YilE57ANeRHTCu8Dc6Mz2
dimOMNNmfJ4jQSw2+bQnCc/CEw+/ICnUmY15B0ArMh63HdSL/eKWGbRYkz1Y9bCYt4EyxP9ghOAg
vVzdJqmGvVGXaOPDGhbBaBedZ/kkl2OWB9YNV0UcoIzwF1FGMF2syTnT+lravDTzer5lYV4tD/x9
Ds7UXoopJ+MTM/czZXQRGW/YPK+FRoOu3dVKAGJem5tXTG7CcWqbaqmaWq+d6moR+oV202EJYbJw
Sf02YLaKZiK13y9RjiEx9lYP3LUgzDl7JsdZG3JNYP3QEpDXYsimoqj1+P0ez8B/LmiU7+pYagYR
3q6r9FFf6rdS7bZWV53K5WoDnw9lPJZrLVpiouXemJqgYNPYy38SO/W+6xX+fVggm9/rFXl3unbN
lsP2EGBUk96K3fXOQr7FmZxpP95pTvkC1wkEo1+CZj9VI25Nm2zH1wzy30z6UKPdtAyMyT/fD4JT
vqukdEtAS4pJTydu2KeCtjH2lXzUKGif4qHplM7TNHtdBOXg6Oz8SIWne0sPzmucvZpOitmjo1Dz
wHL3p6PGuTujCZWHO8RvBLFx5aR1/MIMLKzCmaPAIZn4OH32JXeILy2fFy8dky7t6gwrB+hhWjlD
zPo92U3p0qh5YJTiMQghMUszzU8P4ct45wwfDvQ2JzAx99B4UsY3JoO3IBsicWYQt/JczYlGPfdt
E4yeJ29sE4IOFyDDdbxXTstR3YOTAn0kQz70BbUURU/nYNzlZIuMo84WmMI4b613d4cc38B+Pzo4
s70TpE/kCThPOO6D/KSvlfMkPJALb0gKDB/7cDbDF4pNZ3zwFlFyd96zlweX4KWl58eBs+53Dqyy
2AvekwU1l5NxOR/re5RE74KYgn2d2zjRvIGcsnjify+3iBGoOyIEF/ujaPHgX4YYkORjUYO+QhzN
HRh0DqkLruTEujPOpsBwWXx2ZmHl4nrykrrvwjY/iwk+gC9CzXn2XoTbRYFmbfgCpdDjFrtB5YYH
F0ZyenZwrCe3FJ95KHqu5iG0Cvh8xhlX7qzQ+PsjX/d9UHP3ljxvnamfYEO8C+O34OY8R/OVO+25
4dGLT84IqAs2b7gcTNPOGTgjpklnpx8lNnte47tJP/EnfctJbO/p6KSA3jAFsTru80OuHrPbwgT+
WFsQxCf4dHJ3QszLmOY50zfKbWyi5rWbXZxB7fiRjuwK2iwkksFUdSJ//v4IdG5nL3krvBBCXb+X
CM6bM5jfxTrlvFDeBwb3zd+gaG2cac7XtnUWCIARYFPSYEQWbkzXT0hfzvxEcTkvf3NwAx5RIayW
skF/kDgwxRo34xvyP/zIDTcjRJyB/571HKLSbGc+IOXAuU3YAWAJ4rsaHP3skozvLrryE7azStC5
cKijbOekKh5Gi8wi7YCnnkf26lF83ynJ54uM3z1FJs/rFWLvORjQKZjOIkvHjYPVD6Jvn/kHZlqk
aA0XO49y+KPnTJ/GWekQU8eTSSfuR/OF6494OPfuIHye517lfKTRU+dwe9muBut+i2Yuec7d5zvK
3wThHPNKOGBYo6G1w+YuZXnnbvFdsBPhchZxs62ogP4DaU58HiwgTyeijBOa+3PO7uzD3Z6On147
Z8Gon3tiQoQQNVkbD1OZb8yAk2d6Y0q+acN+0wy2LAHJT02z9h1QZH9a3MTi92lx0yTLKLUji5uQ
8z2p2dPDe81w/eAuNh5v66RwsXTkFJkZvs54Zqr4rX8JjvHScvqIDil32MZ5vn/oq794i//VV5MN
xCACDnpP/cITke/3R60pq2JpR9v+PUGUfFpc4wvMn/PBo5beKjhpKjh8F4k2IWZC/mEf/GIU9PcT
+LLs18VRkc8FxpeiARR2EZeMm8ADiGHQnYq/mwC/K2k+NlhcjkRfsMljmxKcN9DqvOJlSzGEudwc
NzNHdI3/vC0Z3/b3n+6P+GI/fXHFsbmWZluKLw5DlZAAZVqKw0RbQ2YuoWJY3uaGdcPcei4T6vbM
eLbemZO/WvFDy2QlaFNloE6xNKPwui8pA33wP4oskGffmsuDXiybzmqDBPUZHjyw2d3DtzpqnW52
ed9OiIqCCnJ31qhm89Ga6f0PF6h/u+1+usAvT+a9bRXptuICF/lAS4rnktEuqr74Nrk6M3RdXp6Q
8EiZaqW4HiMYhgiRKg5+l7jGo5Yc16/L5E2eCiu8PRZ9dK8X/7gsINrj5iiuc2nOTDwlnRKP+J9Y
Pd+XUcDA8Jz+P3Nnttw4dq3pV3H0PRyYh4g+HdEgwZkURYqipBsESUmY5xlP3x/S9nFlulzV7qsO
lytLoSQxbey917/+gZ6VqP2yn8kl3xh6UYbD8NqyFxQhV9sTUbm8+R/JHcLgn8Bf6oTu/QvgY8L5
QrYBDDWh3r8dEHXWtXpdSBi1zo2Hv6xW/jrCf3Yd78YFd06eKTttAQmGvs8K1QWgJOZ7jNw5ZhgP
k8DnTbOAwY1dD85Ii/B1WOhv+YlGzNxlP7Ay2VoA2kJ1tgvcjtd/PJx/sIr+6Ox/wS5VISk1Tx39
q75EMwL+oixK6uNJZIOb9bJ+rW+5Ba/P+pMo1t/FqImtMwzSbCdl7i+gseiHxIeW022D2beDyr8v
Hvq52sX0gv8MI/7F3evHnMLOdspZQwel0NH8+RkFvpnGRlj7V1rlrY0kPvugtroacGtOGayoPdwl
06lqWjl/fH9lLMT+dXz8dOxf5rPBK8NENCz/uoV8FNxKbxkp2KzPmc7a8QhBMM6f24clnet3OdzE
L4XyLDRsz3CvgBFXzic3VEwqvVlDjQtfk8TGLW7YCEjY4IlI42eksRRbaBeJDQOVQY/3M8qTBHsd
j54gfUJbOg/Ic/hnairO4h9mM9EJ8oQfw7ySYK/mR8wi2UK3rDnDBr9J6j0KLnyjLvT/t+FKIjP6
s4CmCF+Pe8df7KCXbcNLykqMiJstt7rCmJsVOVkMzI3xS/iGDGfmr+m/rTNgOJ15K55NG+6UqGS4
AScRoEh4wxB5z8ICOxQl+zL/wGETLwM+0Gxh5qPhBNag6v1Q4ElyY+CXUIAAHkLVzQiFZ7fadsR3
dTgddhvEOBMQN9Oms99D8ZhjVsh2bVKiUiXyT37DFoSNKtvJihlisPVj1eEik7D9I3hiJuLjidwL
Zj9sHtp76OtHurP+3qW/SsU6g1oiLFCQg21OyzPu1+FcOYBA5fcY01nb3BCgOrNeYH5M3rB2fxRP
PRbWTIScK2awNHSDnQa12LM97HgwxFwjm5CSyckVv9djx338BNGedkqG7gB7Be7W+OwnrFXDD8cE
4jT8g4/i9l099Bp+0SQ4EaWJKIEplp6z7IjXdB/ucRG+WyvlKd3xdvc8235dP9HLviZb8ZRdhc9m
W8Beu4hXoBHqyzpCxW9ui2N/g4C0dV9wNdwkYC5NQQhVbIvvnHbEznladQEs4F/71BQsYji3Uscf
i3n8mgEsvllHbGRWMRrwU9+uAuj3uaMyDcez4DtLD4Y843fwB+VJBTYzS2yf5wqEchxqKseH0gig
TB3fznT8hoABQZsrp8NIaEQdM7GHe9jw8TmrHNistxQfJJpsbyXmSLiKs1kYHQPgPDhBOtUBS9FA
zeFEATfY9Zx0CH2PA+h8oB6DdmznbxRdJEExbNWlitv+g6RUjPKX+OhCvod7/VSDRhEcv+yY2gmB
WIUC7rtOAp943dhhCIiSESwHSYwW1wsc6GayzG22yCxQAkGFfwtE21i7o10Sicw4MiaEm4g6XsqZ
vNd4KbRPVHM0DkHJ3ignkRsWzsTnMZ2J0QynH40lLTSsoPQNkbjHqYiCi4Mqf4ZvrrYuFxo7nqdh
o1HE4se54k17B93Zhst+UfgIP3mbwj3s76215g1rgH2EVY2TNWeaPoZNvw427dXjw3vrGtfEDbSs
Ye6eqAWYoOi7OwQh1hMp7zxwb5FDnv4htweEJYvjqbxMEL35owaZemBIXmp9huqGd1DdNk9YDlNO
cu1TkQr2KWArgv1Cg8XOaTzq+25jPsO/4JHdJhMVD0nfJFAKZuUr7DMaabTztj1czXrO3CY/ywdI
68/kMO/4/8J48l/4NLUvMCZcyX257d7xwVxMlixg0nuaJ9gT0EZBIMSf3W3inOfbGJ7no5rrD/GI
BfxFQArk5NQuuM4fcRxLz023jq3n4LkXtkU2g41BCECNPfVWvSSebaAfiFfsAIMZ7tMYhOeQtjbh
CyNN3mDdUqtQ/ebYWxQEX5zbfqHu04tJU6MGrfMWAbpVRbFRCOGPgN3IXD1MAYYeRDc4sfwF9SDs
DG5b9FRf0k28muzKYEU4+jfeLWRCA/R3+xbHgYxOjL9miVHW9R6ehO+oq1UHrRIq164EkJjujE8B
xwywq+keuDwoKNZ2uoK3j7NqwEDLqQKtp3A5ntmUPvPgu+8Or2J+yJnwYckiD0RPi6iNH4D7l3DM
+oX2pBNDojK36MuMpj9oiX5p0AKbPwS63rZzPAyNpwJzgIgbPHveTDhN0XLDo96I73Qp8COz2HiQ
F75l+C/qHe/fgunCu2OATiYAa5OFuR9o/wEnWvaVpmefBQxm83VxkJ1uT3TACaLlrH+uryNjRlom
lAeYmRwRir10+3p9r77wrtmCm+zYhvn2HT4M7zZUYjIvKlJ4Apps+RlqDXNEd/BWpFvxqsDK38Yz
D0cdLhCwmTAlJK2XcTfpIVkV+ECwirbe9DnJRsLYopkK7BG7Re79NTurz1iyzbqvbDPyF6xF8pxh
dVryFCws4UYopBaOVsMCFQ8QSv7ULbV7Nhsu8RPXRMMFMfaUIqK0NN64++QecG6M4+PwjVXJptuw
AXgvCFzAswvhqRrPh9LOYRNBdQbIJxzvs/lQVmkKUcmOoEw+QSlGv1XJk2VC8eHRWnLoMqLM/WL0
0+epQkdey5M17StTIfY9926v6pw6eRAPJFkAgsoV6eOmuNSrclJiEh5yFB0V0bEj7VgTXbaRGZb8
Oxz+uTPxGlsFkOZTvjOXwQHzW/VZ3UNNBKd+ig7TSC7obBovLQRqkL12qSGIMma6eS7h4xr70dgg
WcQJP4txUGfufVONlQkd6Yndm3+nB2KC5aVb9tXyOwsxzZ8ZyykO7nsZa3tYtcFkCdJ90AwJ9pFg
Z48ERjV+glMESEblRkceEpAHtVN4Dk9ISHELqu3modK3EXGdRgKqbY3D5Av7o0G66I+keGDeS82+
xIhzNjkN9TO+7KlYAEbTeZ0oH7BF8XLffaln/SneIkPeh+dgEiiPd2n6o1AnQzVEx6BxIIJTJTDN
esiRBSyTWDRV2zjIRxZdLsdcl9t6G0CB3kLJnfFEiy+cv+Y1RHos9fSjtyfOEPMToEI2PP1Sqw7+
3XKGI+2p8t5uRwix6+JRMckycr9pe8Fyb2ld0c9BYwxe8t4atvp5KnOnmu4j+LP6yXGqh0X8Cy6R
wavqWMxG7YrrSnE13vkIJM8iey5jyc8Vsm5aSxPvIL2yi32QKqnjJDTpEeYWjGDu67uRQiOe6rJW
cszcNn5cnN4vW66jWFYDyoRJji7ZunrwLnJwMNC92xlbETTaiB7yjaeeVeiz4ADM0NwG3sjCHmCp
mWhDbRVSMEOdSCIBizGHYc9R0O0OX0DqEqUXxRjyrc6x7goKb5Z+0lvQgwUL/O3CNwJ/uo+IJtsO
g2WitHDSfq3XU21vYD5XjQ5hTE+cR/NePLjVYrbA4yXdVg/3qSK29fLAG8cGL/d4uWloQoBn9BPK
s+HVxZtZKVcys+7RDKdbQOgHylaQjV3xjrCWTf9KP8pHhjWl9bJZxi/onBF+dWjBsJbBuC+ZtYQF
MY/vIF0zzttVvuL5uggpcArDdDE9HGDK27DhC4Rgr7Hj0gJJjtImH6ABqWv/vsyv1onZ8Z1XmVjZ
mF48Ug5UzUTC4Zr92dLznJpdt/JIC2X9wJ8bbyxRgY4tP6WrcoW1JpzBafHLP91vBa4AdcojfeJW
y+uebcE7HdhCmLIomGkjEAQiKU6I6lEfE3w0Y/DonGvKztxC53CHJ3iZvNv1W4djPCoFfX6FvYxh
X/EiESaIe+A777EtrtM7Zj4Ol3HMZubaP+OYyf6eWRn/dfwIu3m/6fjy83T77+5GRM1wJBB0AtIY
D1MOCvGyeD28VpjDmnb0qdsP7cDed21+4hdAW/CDdAhMB8V34wCtnjmfhwn6Zi1HfMWaXWo3i3hr
7uqVASBCy9hvFwm9Rl5RepIRDVf02ko142Jh9jM/3tlUIFbJZmvlGl3Ud+3A66Z3rFUJT898HzkA
0S7YlU7uSdWFKR4ftmBj3dM5S9GC/u62uDARaAf9+JBYhxgavL+5I50my4p6mxOV8NyvGNjr4cX4
ih18yRaqj6B02PYIqbp5tA524bds2Q/5KV8h2luWyG6v4FMH62LsPdnW9pAIluET98A4oOeuKWaY
SRxl+WCOwArr27/DHBds5VRv8FjQaZAiEBiflUM1F9+/2nt4NjeIleR+Nr1F8+JCy4AwQlzIphQn
oupQLqxJZWAXcSJK9oM2K9ZqPFwK2kV50yl2LzQ7OZL5Nm6A8XfpVvkgDudULb40rDoI4OLKc6eB
yuvgYOfS7F2XK3Gt2l/xPXdnxglVisqy7+3zrWbY2RfvB+qjs7SNnG6pXDMsQe2snjf4DgBgaaiJ
6XLZTTqjh13MUUGcvAsznbn2ljSV14S7nB4kPpuL8eoekyVuEteKtGSkRacUIFJ/RT+SY5uOcozw
ZkwvFy8oaVjAu4kpQ6PqiwSeuXSSlnmDKca8/Mzf5Yt2xccZmSwFIPUFMyU28hwbx7HvFrIM8h3B
iW8gQVSDhw5yhLAfmaq/paXmyLn9SK94l3j2Q18z6yzAMygjv+ip75mRwAhAMYAT3+kKy4Q/3XCC
+KpZXtG80vhMpjYusCLQQMSaY1M0E3Lx7aJftw20WUjwJ+AUa/3FpVibNul/hOUE+MCRZ0Q67qvC
8ozMhkgPMqewg0FI2Ntg0bg7v+I9iV6BRWYh8mjp+xsb1Ce3AryY2ecV139WkOm2f/OH9x488FpC
iUOHedesFexIYExEc2zp9+EqQlF20EjWgZfrA+yrK3lLUkRoz91tvWyXOpNa85RuEBU82njlsY4E
MwV5/M5Fv72WnPa1mxvL5EhPGPyfatWW3yT2WcpGKbEMHg9oXxhOV4uIEl7qd1aq+HuiaKqTrY1K
yXlDudgdW/xE0UhjAgfY8J0fwCOu3EYa5uASnmhT4Ctnyqv0bboQFhjqtQKTDVwbXQYfFyov5X2z
pRCwtZeMYF58uJtNsxq2LRvKjY7RYHsA0l8oTuxUqwayuuno+3Jh7UwaMUQieKs8QwoFirhR3WMw
7qP6BJHpkO5qmnUsuffq2j6jeS1PzMjcfndCZMiu2Wpf5vZmfel8N7HkBGnTJyGJa2FhZJDZ5YE8
sA2v96Z+Dh4/Hhns8kmax9eAg5Cn8hn3cLDHDwhOa/MN1gCuc8YmxFsAg+v+tVkjFk6QQmW2yS45
mRWotj9pzJyAaSiFlZdBJ93DzmmlZxgu2ONNATl+aEuVFYCxdAyZA4hexO3wmc0fNkiSw7Fe8kO7
h+cNbwPK+QLxjWWbb+4TF8d/2JBKUv4HHQu9GFUMRZQNzBWuzT3efvxGZBQnOPjyBlzIqGTE6Kxg
2Q598bTP/tYPEmqzHMle95S997fczj7JQFgXaxXGBFYEAEPY4jz5J/kBx4aNAVs6DaMYaxbszHND
pXsr7fds7doXdWuslU8LVVSKhFZRbZT7EMsPU62PEw2PQ8bcgVXqUrIsJ4t+eaNZ9cNYiEuHLxac
O4p74vMo197LffmcUSurK/M6KWMa6Eur8mOwO1arRfvcrEG+1kSEObf8lJ7Y/3yFDoaSi+xcCPPb
yKsDEd+OjmTLZS+R5iQvjIZbecMEe9ccFUfd6Yv2JrHlQI88wJYIXrQN/21Sir0Nb5Ovtsk8ELwx
PRsb4RvMDNnWKyr5fgq3hEJ6xzNlnl9gjDwN3H7yQODyrOBFzMqLi8mBDeXHscghm5wf9yTLz+q9
7/BZEAHoFXJEdg8PPHWK881cja8cB5sPTJ7Z7PrQh5RNyVm3r/zgHQsyNdHf74WX6Fo+xA9rN55N
0K3kPGxBCU273UtOsa5fSZq3/avyEc1copgQIxLOs2Pqcabo2HSmH8RTBZ4ybMoFsE+3KrbaOgKm
yWe3fs8TIa/0W5wc4yeKi79ix/iEPQnu+aIdf4iw39buwZyVk4t69qncvLf+a1jhV4mcq1FWilM8
5QgFOFaM0SHojrwcnuWleZGfwTzPCik5G+Or3cssT8TgJk8h/qKP+tDttE2xzo4gCijKQNtv6qPa
ieVafIvW/at/qtbqipu+upRLZmbihzjFQzdH/s94FnnU2mZ6OegjmKCapl2tr9LswZLu7ax9u5k0
ZcE6/k4Zh/WXgf8nrsIIBHsnjO38tWTV7TGzxtiabTJDlauNltMy8YIv+KODQkQduWSLl1bz8pid
KFwXybVapTh3ooakmR4+M9735imDXunR4mDFd3Cc2Xl4AEwgBogapD1l7e+QOTJPEtz2rGOBO8k3
5SvKzzUmEq8+Nk7OvXqlJOVlKGGbEXcDhgcwCJBF0lA5U47+F2mrFj4QzJEeaAkxTe/9U/5gv/LI
eKLFPbrjlHxXgqVm+0sAa1CKdhFCcXiWPq1PQOzhWn5hVApOQqQpW+/NcBeAu99huLHw4otik+32
roHdgTqjsMOJaCcdJ8TLWg8AKlBSoY+Cp2L4hA/GK4jLxM/wdwONcOVYrWjZUKrOwg3qU15yVqNb
tb4Qs4QWkHxeqBAlaz9Km2meqr+whz1DZNrLLKpwfl5wFwcKYlD5H0BNZ3WF39UUyKKz0iAxtiXi
fc4p4M6NvsC+/hA2wpJi4YjPNSULcPpr8TYspG/rO2SJfyhf2VlHD04tC3voUzlD7gT/n6JYU5pv
9WJaQ8qFcMxn3ae4w28HGsfM2Esf46Z3pvVbngcP2FcE9k2T9xd0qPTC6Wk00xn8HxCFJx8SqFcZ
WzzMNbB1fa9W8QVCM7NSfTGOvoOw994xjS/k8c/61b/TrvypvfJLP7ZUrNGK9c6/lm/Sw8qIyGOD
N5WUFKMv3bG/RPfqznv5x30daera/NI3++mwv3RJR7OLsQ5o6ZuVk7GWemMbQRnIO8WBp6WVmVKY
tX/Wnpd/h64F611USI4mQlqXfrlcVyvNpo8H/4qUbYnYgWK1esbs/lItsy/LaRa1wzYHVO5WHWVE
2PkSt5n/h2v/7Tn8cu19X1a+F3LLu413YtO/UFY40y6M1+JFB1r+k6NNvLdf7/Rvj/aLmEWXSjEx
DK443kWEFpQvyWqEiWZXH0iv99JGpqCE0u+abGOmdLs/Pvzv0RF+uuG/9CnzqhrEVOn96xQR49HL
sAt44St3M4wEudoys90awd8GxGctnLIdVMdPmd3mIlrnq2Lfbps1K1+ozcUtiehsFaxj9Cfn+HtN
XBxHRPJIEEKSZPMLdbCIa0VrtMK/mh+jZZdHdV4cCiCBecd6d2Rjm7wYcGpYkxAT/EmHU/q9/uZv
Di7/0nCX42ZwZYuDD8/6R/csnnImvhfjkX1T4DRvUEb8V2J9PsXP/sYc9OPx/EdCuf/dVHV5i4Nb
+he7Qeba/CX7/su5vpGSUAeP6n9OX/bI8qEMPL/+Xz//iNj078ea3+rbTz8QrBnUw3PzVQ6nr6qJ
+ejfPCunv/l/+8u/fP34lpch//qv//HImrSevs0Lsp8cU2UG1b8X+tpZHLTB7bcSuekDf1foasZf
VZzqLSwyVRS3ssLb+A9/Veuv6NnoeJuarqoa0UL/1MTxKx16DwlmoqqpGNXwjf+tiZP/irGurGNy
T24OYjv5P9HEaer0ivzmDVZl3FpR7KHbmxr++L3y+99QZsyuLeVOMXANa8oefYtomCmNIeyum33q
QXx9EeRoEDdG3LEUi36GxrPMJHW4a0Ot3j0UdcZHLdWh51SWINQzwqWojWsrrXWyhodM+ahlPbm7
XdXXCzHPI1bMOrQmcE4QiQOVrLAXDkVs1tZs7PMOm6tS0YpdXoWlUcwgQJjlc8MPn7lvNNnKbUst
Y0fnB6pRzsTEwzBFdEfP+PCNxLVWOTadNCBUsQrg7DNbe1tzFFT63oKA45SVpBqJEWaNEZaoux2B
3XHVsq1RaouVqPPcstz5ilfpF9eIJDLpa903AMgt2dPET5UkMkhrdUKfqm56N5UPiJ06aV/XqIT3
qdglEd5cMmkxZShkGoBr6xuhhd1fK5lDszdr1dePxlBbJuVmhfEtnKim6IPqEWRtrYUrz8CwWj76
qid0rF5dLUrBpio11P9ZFcf50iQmLHRqpayso5mJ0BCiqJGtbTn6RP5mWhBSgYQ8bNIhg0qeRTXj
b6YEYwMCGdQtOa9eZFRocnI3FqpXJRpa8noal25ApjT4H0ZuCPLdx2OVrVMpkivor+no1YJTFUJP
gm9XyPAorRrk2OW7uwLPCWXQ937g4nbV5VZaPEV+pI1wUaPBult+4a6kVvJH3P6aLjn6hlVCVjBM
BR+JTqppfKqJSVOpSv0wfOFWN9YsUmSkDGbXYfwm9nipOWbUEaHSKNL02YEioDEnUzglCiVwY6nk
l2VLzqA6yBl9xbYGq82sskmWnp/2L1WBw+/S7Ts4+rLXNuwhFVOl1zAUilVcBddIgrXgC544S3W+
c91noyLM+kIdk2UntHKVsZdPzCGg++vKKuJuxQ+qIt4ovZ6Hk8XYGAKORKkYBe9ergbRPGkKhWhQ
SwyHlzYrwIjczs/ROeRNhFdYBpsvC5pCAFvPjcTps0EtHD3Vy/ci6UC+81ZqP7QuBPrS+16iMwE5
cd9qA/m6WuUK77nqyUjkLZkg7M5K9VNVy75nJ2lqwALT6p4dtKrI9Pf6oF4XVhT3y7hrh/g9LdvR
X2IskPmLxLAqHQPUCiV3KPTD3ZcUlZogTseKQO64l5Zx07gfoysM2bNhuOZlyBsP5tYYlAJeKkJz
C6IG59d8MNyWZ2f2JtY7nf8V5kF0cvMiT+aGq9MYaMtextDOlVRxGRpadxvFKmV3Vugaz1vTm4Gq
c0ykb0VQptZAnzCVJAnPaNa5o2YtclnDCy/QBxaw2g3ikkY1idBVKsbAdVrdyDOhHcZ2F7pWeqvU
AtmeFfeAv6LWwzhIMwYh7BSR8mkU6XmXCpBsXw+lNY91owKuzyOx27VJ7AGzJb2nICazzHrZ+N1I
3kDrx58ajp/ezFN18IhRL1t8g8S+tlaDUPnnRMzpZI2iVN3MPLeis+7Ler+OB7PBDETS6mDetlA5
l/3YhOV3mLBG4sM0FpHT6oZJv8zqI5IhjbTCmdbztAo33DqkYZP6k4+hKAQDAbJViqFbahB4YHWe
Zix70W9QlQZMoZs2USFaWGqhyavRE1N69pXLxCHz8mLyEXUGVCNNs4T5KLsCpWub9LpjhIOL7YAm
FqRC4Sae4jriu/lC0PyBWNoyhg7pZqpwrlJZv1qdi22L6Va9OTf0Qf92pajOZ27Q0u3hMnUyNyM3
8tedO6SAkr0VCet+VCt1aQUuzzDvhrBclKE+EBGrySmBtEVYs2sVBIh6VZi1/UxWuhTbFLdN743s
8Qa2UVKpAKhDBMm/MUx3U0p5m827PoxItq7iDLy/RPS8GwXR9Lde16nFQa/jhPBdQ4qhSjVjvS/U
XBY23HTKsyoodLoTiak3m3qIfLJDEoGBt/X6Fm8aHVVIduxGK8iXVd6X5VoV05QJVpcQy8VyAZRo
tI1MslYeu7QwG6/79ixvivyWa4wsJWPoXGccjbSd17kvBY6U69zKKFSMdukadUW7KUnxUy38qkWn
7Bb9Ux/gNevpxBu1ZZk9JZnUnjTGe+hYjZDsgkrvRSeXEgU0wJ0MZ4W0b8VHJnuYFpmlR/0hpEMV
fvWa58FQUXPvM2tF3KR6w0zIqc5Hog8sL4hYQuRasOWSlVMZCwyHh6EM/X2QJANmqJI/pC9injJZ
e6IIS4PlBtmZ2KUyOEWSyIjmu9bH8NMPuKWaGGvBrs9lbmyduEm162vTbcAHjCC65Kks0gKwOqma
lUpfJ2chbxJUYoaSJFip5LC+jJ5ZyXYH0n5eoqCLy9vArQu2IdN0Pi/93k/suJW7Z3xR/OGgqG6G
I1ueo5aTBTf3HE/VcpxhjUTNnoZaFutNJyXSV6knHeIpDMYsp/fTimhLS8qaxjFFtxr3sqhafndW
oyg348OoBrgmB6EhNgCyvdvM1Uap6+e0CFh/8i4YQFl0o0vsxGosGsN1N5ozZik1WQsli5Jj+LlB
jH3SpOk5KCxhTO2oLRWydX1RuYVlECOZ61qRKKc6zcTnPjNof8hyidInzjWDBihrQL9nIQ36TaC0
abQXwlKE9t6ayXetjgbm74nWn+u+FNStGWdQBEo5jfRFmQkCcG1ZTHSCLB3wSmuYtmFhZKmiYwtq
8IoqQlwAx/nsYDBeNETzEmWJBUelSXN5YWR5HZ+K1jOufpRhPNVrVR/hkimPEBWlwgveUs+3msXo
RbRLhbTx1JlYZymNQS8U/GVYpz3m1k0X59i9BOUQGbsQNwIUcarbL8RAr0279uSOyx20BsZkLXYm
ysVkYL9QsZ2DhZsXYbUIWr2SoROMbmousJlo+31u8KDPZisbNHbTDNpPJLOlZktoVHS7i6xlmovZ
DFZPnmDSWTT6thlf/dGQrO9U8WJmyjpLKoQWo5KWb2Wn9t9S57b+TLJ0prxqLEr9kOVjCNDXqWI3
r+JctJxWi31jpvIvFfvvuiydrnLh93VjpdIURq/1xuimv+wqeNOFhRQjX5JUepGp2EfxQ63FJHdc
JU0RIg6FWjtmlos0WMZKbKQ3pOuttEhjqZeO5pBNF9+kMahpXNZFfMjVvqfdlht0jIp+iKQVYVha
NBspk0QnrurIWFqWjtuzkAyq+6mro04707NUd652LhRbVe1Ah0xPVaxXS+plsrbNTCNyoAuiGPWO
0GnQzuq+qd8MEA3cGTw1UFay5ONxHnYdnrE962KCBCvyjOK1KzvR5OzTmoQf9paiQe8tMQCU2c7H
486LY7E5i1XBB/MmgCHLMx1XtaQl+CO6YuWtI73WJWdwi6i1q0EBh207XQ4X2Iko107gAzO9F2re
DSYueRmLtWTNYsOD7VpXo0JW2X9euu6DR5lV2Xf9c1X6o9L8Z8mK8DA91+XXV72/5b/+zZ+q2/8/
ytlJM/Hvy1nn0dwIEvxtOTt94O/lLK5SWF+pliETroqJwpS99vdy1pLxooJfjcmMqBh4SFHp/iMu
5K+6ORlO4fKiqowpOPj/KGa1v4qSZmFURZiIStQb+MU/Cvnj34rUPzKcmqCtf5ayGr4y8NX5F2kh
oq5CKf+5lO2t3E/bMbEQZ/d7Pw2dTOqp3P/7bvz9kL/1j/25Wp4OgTmWoomyIRF+omnT739TLXvk
+OS4Z4lUYvKlzLyl0dLErv34ogfN8o+P9TO29uNYEpx41KZY1pJV+gt2k1MjljULCGLk3t3UrVbC
tCzq4dYOLsYdeaCG6zD22QlZkafLTlkGwusfn8Iv3HzOgWwuS1Ox4FFMTSNP9+frlapKUEJNE/E9
xcBrMvvEjvwDCfijn6kP+rqU1Xcl/9vb929TRf7lLv84qkmSDHHkKmb1Px91QgHYuHPlqQFdQfHZ
8oUdgWu5d8gzyto/vsh/PRrBziYOQ8B0oCE/QMbfPNMhzhpBL2pyXqtNMqxNGhIt7Z9k/ceH+RmK
4+bhj4aDrKZiuiaq4D4/X5QV56ag9yWPs7fGeV2LRK2pYbYtUoN0D+lb9EJ3Jglmsfrj42Jt/C+H
1hQsmVC0AUrjfaTJPx+6NpPCyJIGjxMl7teaUqv0x6MaGlXZN+l5HOLxU5MKc5n1kKUzI9eeSlVl
YI9dpiHSZQNGvzke2xcxaHviSLsyo02fWelrIrrDMGtzt7pWpRw6upDHn2ZToJDwmxA6A1UkJLay
TyzXtiwF89awVJS7XnvRS6rGZMJWo7Y0lFo+mYUxXsLUkxDXu0E665UMEYiVVeUxGLzuGnlJsFEa
o7qWLomGHRFEaACkDi+JvIN/0gQqzF61UKgT67pE1FR3HqwsTQqRywh5ejatvCMPpVDiT7XPcf1u
PWncegKmb0OIWXfl5tJdrQTao5USUrmZ6kUOteFU54qyHVSzBi0uSus0KCqRl6JLm9RTILqqurRu
g6C/ZkWk7gbXzJ4qSc2Xjet7gFCF+V1Q+8xcFn1yClPuMwVb6j7VdZC9+XmS7svEE3ZdlBIKEUm4
70smAn/VytDSVn6JNf60/QlHo36ugz4lRLlJox3wlNEtRo6OOrL0zbOX9eIyyV0JNkkvip9FrJTi
lr1w5fSyiJ2F5cfPrlyVh0b1m3ulaclObaJ0TSQyNnlChJOb4CqXJu4H2DNGNSw6BWYH1x8ocz03
M/9Z6GRop7gkpjVE+QKjm0ZWqzzap00pYcAX+VXaHeJacvv3SBlbCP/a0Ne1u5NdRb/phu4pb4Bp
QKZObNSGuEgCy+3WqeLD1EikTPj0M5GtshBmjTRX8sBDgdPkH+CFxN2SHkHjM8917atuxuJWtjo4
RdlreK2XffCqxGpPc98cUTtEtco4tFprpTNu5jIz9qIWK2nrxpnolHEXreKkEVdjpch7IcmFzajh
FRh7I8WyrHobPy/9uemW0YuuytVN8ili80ooN4ZU0sYsmmTVDgoaY01uN66uN89WmxvMH0b55jay
tAXnoh3iCRVxuqMWPiuGYJft8FA1QR/WPdj9h2ZW6LT7IsfksO01pnNKh1kfUGExpCPjvZErcl+M
1tz2hpdt9EIwSU+iasPyTmBTKcfyMozMatWoQKzBYHU7JaaPmBuajsVgnjpSLOjzMbCSD8Uvs2VQ
695nZdXDuQqpFWiG1dSvZpcV66Tp8vnYj/XCCIYY++JMX4tl0ryEfdYdg57bEUeB+5pErrwNC8JI
yrwrd6lsQtz0y2Z8aTorv/eCZ8IFNP4PReex3KgSheEnoorYwFZCKFqSLecN5TTk1IQGnn4+Le7q
zkzZSHSf80eG5NXMrZ0Hw2LNx3mI+YLrjY62Ye7mMnSZDHatcoiHns3yqSj5nq2GxnCRh7r2iz4a
1rucO+/U5l7z3eUutrul17BY6WnjHhf8kM9jxx9A5DLWz0PsoS13xfBiiT47udJ0DwUvxxNbb/fU
pwv5RAz+81VVtbFzWHTPSeJ3LMG2N91sPuhTObb5KemW8sBbxRfYjhs8F2Lsb83cd5fCJM7STdLl
kCbVvUYlycW4GqIGAVItE+0TOL24YDrMTmL0imBwxz5QjM5r0FVBSeVk7Aigt99UnsUfLQEPD5Wm
YzSp+ox+cDWow9KK8kOOrvTJJnbUeIoSSxz1qC13fLTjlhUvCUiyIjiqLnGT5TnZPwYrwlG5GjoQ
I44apmi9Jshe96L6Kc99ic3LmTAILZZ1SnSPkOVSc56LKIv3qtaqXzlIxgu64pZTzQfzVHdl9hrl
BO3GlVfk4BEJDKrbtNV34ZRIdZOodkO5SLVvl8k+6anunGqLQkqmodj5Hm2SMpVD5fM0dc0DI1VH
glNvHLIxr/H7VIv2LHkRjuU4xad8FLQ/lgWZRp0hsGGZy3zQ7BQhHktD8awX/FHuoYqOcbsUb3YW
X007xxsXO30wFmV/G1w4bJLm/GOqNFajjtMCgq00EVRKB62tUZaH2tKmHrVCjLCv8ysuAKMfrNAt
Ji58BWiPozdxL1HZkM1ZxbYGHT/41m724EmAlDT30zPb6GZMXfo9LLVDalPhIJ9rPPXaG9V0MTrp
4Qsa+x4znG80Z9F5I+K1ynV/HK8gXkpm6fTgDVpNp2/mlPf4mVEGWdS54cQHc0s7z75GQmlnTQzJ
Y+FFNDTVHZvVEkX07jo2b2ybeJ117BtN2/pKjA9JErc8DDPdLw73vKo8BP72YIRRldGIVCi/4yZO
mgcjpnpdDHl99tPJDbmFkycCE5GiKLdeK39qNpMjxj+/MobbbDjZZswmdLT5nG5c0WInbhU1FZFr
PY9ZHT/ChJDjGpv5pS1jOpQ1ec/ZbvWtqPgWlZMiVjntusfR61EN6dO8EXM10wI68w4vRt+8maaR
fi2JQESlxAAQlbbTt9cTHipbF0LA07QUIVlOzXkhgSkmpT9MnXaqnOJLlN4lRsmr2upqIyc2Rm5X
ZGVCPI02/sXR2yjKfnwz9DIMCA4x9hzgPZdQ/gnczthlBrZjcJsR2J8e9OGhqS+LTQtN/+SS0N28
mjnYmnaysotu7Sv75HfXyXzVi2eTOP/pqkSgo1QkNIhKnTSo8JTFhwaBUVQSb6DtbPujsV7i7q9F
uYRpLZ4v0XC1i4NWPYkI05lxcow+0BxUGpqzVeK7zr5aF/3290Afmeqm/dCijyZC2xBNUMTUjpBu
5vwbsm1Zb52KiwRhplWt3JzwD5sJ4qIs9LKW2PbaPZSOlZkcdNJ77tc8hVNut6k4mc6qw8qaYvhp
6aOyikfdRSdTZMeUZNj4M49oZZYLWo1+XVgaisvLAoDUR8jDSW/IDl08burKDPTpkJmI8mxcfdR4
mmDCtkQwnL+bxUuBzK0QetCR+uqfh8zhE6E0DW0r4MJqdnhMSvsB0kGJZ/wlFnLu2fozbTREEzfX
jJHNfFTJd0TkUvc0MsLxz3kbS6tCV3NefQjJQY3HqDeuqcBeVsR87d6bhODbnJ6IXj5MlYvdFhkj
iTkKdTLoWh/d060edHrrSi8NErGgB0UyqBN3TVeOaVAgoenHUsqz0xVPfsWvrbrH7G71jdSFE+SY
d2QUjQuibJ70cDc3DCcWk1VefpZp91yW8i3z/NVoU6uLuGeJXmXWcRhN8hQvM3Dbv2LB2NSPfFk5
VKdsq+tnMPjVkqMB8oetDxlSJOAnSx04ttzMfrY1dbqH6xY983cmr3H5ajAfFF0aVsM30+jGE79D
Hj849aZzGOJ7tY/N+c/Or7N+SajncWfyNFqxsgt5GKJplcUUfyPHh33eR84CfBef47rYFi1XSEVx
QG0F9kiAeTY9WiqM+LLTmc5N6yTpPo3nvciSZ6OM3XXG22il7XXGLZ5V2GOWY6nRu6OVYUX8e+04
QRNpNAwQIGxzNRUxQscu/0naMhy0PowpMpA8RjjgFQTFyuytVepfDb/bRn637gwwS2rYm8eu8rc6
Bl84nADEaiUsMv10HR15u7ale14GhJwTAlGHsxG7RtN8+SwfuUUdAfGObEfrYbzUekza63jlR15p
7Vua/brIH9Jiayxo4+M2VN60WqbiOnJLFBOlMJgmFr+5WM09FRpxtplcEltOSMHtbTo1DyXOVujE
rTNhtozzlWXDAxRIjzF9WPGLHjG0LzgKa5eaIigcb9wp7SZnnD05TusMvzUDZ1c9M0CtPAGRUe+0
HhMDKrwcGfIC8RIta0MuW4urLV1snrkPmWbwkA958rcY595HiofXKfk3pK+ueyhROw98mgS+Z6cY
U59N0S+5icWLpdBgio1fcUZ+pD2C3kzbsD3izdGf/FgFnof3rNcH3iSi3zQ9LKBfVGw+924ZmoSO
xNMR7nOlwSQ3UbspEZdVMHTyfoRQXmO1rz7IPN+3JENcZpGrLx/bkfjn1ylFaef4G9ptV2CRgbIJ
vDPxVEgOwLxbmyOivMIOFYM/2waxgBIDpkYdWEmnpQ/sx3HmUf/SMdbjLequMcrqgh8kM/7i+CLc
NKgJ5BpKJ5xZtRgv13PxryTi3tOPUn8zvEefXjkHW4Ea+bb+endN+pdjhYJizviotQMi8S3FsyGU
3qrJEL6jjDNwqo87aJtVpJNG/u6VGw2blESNmtVGOLlXZtjdUL6P1sagtWR6rcZkY1SPU/rZwqED
a2otqud2kw7vFX7sHKZeEfznH3N/F3NIsJjnzjHLurPZkr6ZXmrvkolns8d8pD/pKOegGXW4rOo2
W2wUyg9Un5MbyPfbxWvexcHion7s+FJH/UYRSSk5lGvkBTruugYXkodTwDUJSkcOJzwZJCw+A27r
7KNyMRJo/Ics0QSdF/G5KAjbhqWcKVor+4FE7XuzaLtGDAG9d3OT57h4co2nQgdW++uyFksFnmYe
z5RWvMb4p/2zq71qPVe+IY+J8axoW9Eq+hiSX2X9Ma2si86nPosTpH82dBIQ45d2/CfLkzvy09eQ
/i0BQohdnfTYc2S51nshXyOT6kL/Qack02bqGVtnrUqsEgmeSfiXPrb2Tb3s7ITgSPk428gz3eRm
D4Sip3g0NI/A+J+qPE6+s0figczhuRj+hoyshTS9QRpOvLYTuYBeV227uDuMyuf5/rQxZltFHb3E
DOjTNDn9Jo1i/fpaJId8crLNs17i2ph/Sp0QeToaSvSakHyVKtaD/rWwjjUcEbVOzmrkrx3s8rbz
Ukgs67a3Lv18a1Hi4CHA1rxr26ogNowQnnVbMfiWwl9VqbnyavtadgeLOz+n0sEgyYrPWqhs47l/
kx+kxjscyqHgTKzxe9nEACzYN7x/0PRYrF765t32/lT0XSsS41ysXrkTFKhV56928l5G4zPB0q9Q
xEEcRYu1gwBbaSSw128W2YUCntrJBNWz9RaRCYUWZMVMQxCxV6jfQfzrncvS0esTfU2IYARYofmv
id7Bataz287w+I/oCNgN44tZzBu3yTnrnJWmrPUYe4ckfc28b5SjQQeLb7je2oCJHnQq8caBDxoX
btSGGs+saHGyxtFJTv/i1AlH7TkpCfFgyrK1X7v+jEiLHB/zHGm7hvrcKnaeKTf2gjPZWMJK/k60
XiTGtl2cwLB2WvvRkiSRTS99v2x7NheBnTAbxDayjmPBeueGg63vagbR0vnR3U8bfhkfZicR6vuo
TQxmJX6cZD2gGK7MDQPUdsGq5vx4kq0Wa2bEAWJyLKWJ2NQ4FZdXrdMm6n0afLDMo1OH9yyDS7wP
LEboA63F7VOmg//IUtDuyj7EZtSKa6lloS20cIqnYCH8oasC09PP7TIGWeOuFeWihqm9WFTVpgaB
t/WH2/3Jon0sCvytFiVAGiGnjC2lvxceD9UmHyg+JfKps04luFbRfzdmTPuq2mXZk4+0213oGjXc
t6n4jB1aJZebM5iX0e+pymOkAubIRj+sS3hbUcOJoz3w+WK62aGir6ZcHmKsPLZ6HVoqHQiI1cWm
0TdJ81u11ltSy/e52Q88+gpZwNKRa9ORx0wVWa2dpuQ2oZsok42any1ymJkwsLL7y8ToXmH0gWZD
0NFDwsXp+BCT8gnxB9/pnxz/x4no67WXcLhLhZqzXz5qi7Nz6mWfZFeJhD8mqqx1w8LUX31aGVEN
hbVjoEmrr9BjayncF5Uh7+hwxZSYgQYiodlJTDmFBlKVuERLX0VhkcTb0hto6uwfmebD2OSMT/tj
garfxwfIZvM5UdaVovoLRj19FXn0Y7RvM2vjfRbuf6bqoKpfd4m2yiNuwMTrlI3up4FFsFZfELOH
WlHvhIe2WWhCiPp9thjHWqH3NtNoO0jgeJ8OKiFOVWWvlM6dWVCZAXsamP1yAJs6tMm492lUlbQl
5t7Jcuq1mZLwjGqKaZyp23uu6m5biGznGcbBqqOgsOe9Ku8Fp5QddQSbUsvRjfxvHOjeCIlMzUJD
KSPJINLGt89V2cnvNifQjrc7th489pdRP0uyLPqct5o2WoRyK5fTtKm6Q9vlBKEyoBkLpTlF4Din
YgbyYgKubUbh3D8W5RMj51T7h8KmI8nmCit03edKHtq1MZAiV6F5qrmGlI/obBk++uZXoI+hUAhH
hdPrWE9mP+hNVphYEiZc27sl41U0r5rx01HRtbThklWbGfC/mgVn7sTxs2yzpF7n3CtofjZmSZuH
5W5bh70bKErW+ItZDNAzrWqyUFI33WrZsplJ/ZmG4cLldy6dJoh6K0x8/p4p9r1NapqVnwAs3ux4
ubZeZEEPGyd9nl5n488uCpRvdkVjZjM8uF57Bstcu+LTItqzLLlCRg8vb/w71BgZlf40eoJTgY9h
GsImexOFR52iyp4HxjeOw+6r7BqiSmftb2Gl9PmAIum+jCWLoxFDUDsVx/Hsem9xnTxry690XzPs
2lV/SY1sq3qqtqKfUuovpjHiYilr0sPtiMpJFX3B6zkXBKN8lq1L6sC8/Ms08exo6LK6D82GlRI/
BUuiOZvFupWDwzimn8rO3xa1+9jQC+J3RArl1j7Xj85912r8a8JXNJr4NWSPt7RT0XGu0meAza3f
kdKQuiBV9OX1og4VdtilND+cyvpWlcFPRnxG1/cBo8y1TJyDb+TImYxPy3GvGnPEtKR7dDOhLvt0
o0yef0LQ0zCxlYh1Td/snGZ431Ejjdm7aNIPu2doS6MAJwPpOg5+Z25CQ4Exx2lHTZ2ObXLXDdZv
2rc877jn67WsUjlQ86woVdAksP1vytjk9D5JCfVvVqd0WH8Kd+JLJHZtTG2LjM721D5ImD6lrsi6
HjMa8VrrNHHgyeM0ERrC211hNBReuc5bce7jb28oN2b7O9jmSbjj2qy7lX3n6B0PiebX5NCwyay4
cHBzqTwmzNGudrGr9lD3XM8Z0rZ02bfx8FtGzW5mRTInecwislZasWuK5ODN3smfamKVrL45VPXA
/DHSrS7rBfOjEvtCpSEDSxjxZuatTrFqRRBU4RxyFw3SrC2hdI2L7xkxATjsv3WCGNL11KnK3D3n
zMp0xk1lz0cPwiHUYvGe6NWu70GFECml4DlV0vOlLqtvXZjGzSp97J10zqEUUJisZNsGTR9jdVOS
wvm8/jWm3sLK5H+ZZZ+dl7kufgeAs13m3W2jJdwFjT+/tUPklUzkYyf6fWmWFqXuaaNezEpYodOM
vGalZYNochro1jxszRjLiFYmycswZi+81COqqrQm1rx0KAAslHW2s6y+VXFEulKueR9m3tRbfcmc
fqV896uNzNdBtKHblJdo1sNoMHhL/IjRdZy1vdYwuFjFSNMm2F631l2UxXZR8atn8haL0bp0rpMd
jcaLaGtvr2aKTirObMzJVX1LbCe5vy7kcy/pWcbRB4AZL7et5xaaWNQ5peF+jbD0IBbkF3ox2rAc
fKbP9WljzW4N1pPYJ8t0KV2zq+e5rTbK7rn18uWYVIKW9JmVce5ymzSm6eBY6pIL79ilg73JIX6+
G/8OOMX5IR3dVzHiG83jpoOj8sZbEfvWi4qZTMxkIECiHWlWzLhqFUlrKZhJYxbdKS2KeTtkKZhG
PZ2EN9ysSX5W5fLbLVTDLRmp9G78EGfEbbsiqLO+fbSXYQaJS2gkXHTa15BNrxtBa2SRUBq8ZPP7
2GSw1zENaRIpIu82XPkoMjY+vxEoWbh8chaN0CjswLOGem1xkkViCTNDiqOaJLveLDBmF+NT6yQP
OTenVNGttMWbqsW5nBNiIu29zMwPwyq8sIy5S9sOZ21PV3DhRy+i6vRdwyqvVcXfqOe4UXsoFrmw
/utifhk0k/D12exJJGPFlt1xRIWNKmDjDu658ZqrbmvFZm60lO7nhuhVred+QA68VWqggqKXv3nv
3R+lpF8rK3/7Vn/x3EiSvY9gruHpl1lMLAtqo23t2+9tVZ/8hD/sp4UbNnH66NJ2XHAUpTpQTJ/H
R9uFXdDSgg7WKiMMshOg/nOm3zyZ0fzt0fWuy9HcL3PZXNBFqHXPlhlQPVTSyFTXoND3r04OJQx0
3u1iNkGoC3J+mtaAxsk5+WHz5gWBoTmnNErZnh7mtkHYUVOB6qHinC29Xelj1f9Yw1JtHCB9t2AT
nIrsd1JmVe+SWbdfHT8iK68xTPexThTd9Yi/0k9ZtQ2JCco2ycWRi4e9XJQdqJeIgaCNUbCllXb2
J/XJAdRIivbmKs+murCZLDqfDf/RkMmIQL2JOWuqwlPel9+wJTBp+TG6z6ESwMMg/JdOLnQSxjDg
GSq9D7OM7F/N9pZdvWAPNwGr9dCVIyr1QmcLChauQFCuvrdpHvN4f0dhpUcvu996d+Iw+xydki4+
H1psN3n3nVop2wgc6bJARhZF1QOTEozYMbeLgZGsfZVFc5hNJ2ir/GY4EjsksqpjkxPh30b5bR6H
f6KyA2N2CBcS+6WdNsjRylVaVWdbVicW27OWT9dcDCfNab8a1VydGB5iwj0qoL7VgFvQwupakyvl
uf8ywySsn9Wob+N3r5gcUDh89r4EjCj98SPm9x+14m3U8U9P/B2TQDj9N4FvEk5ytEuTTvE42fdu
TKKObmLkyO8xYXHqBwI8u3Y1Fs6SeEWdWJqmK651XLLBWBsnJkAxUqExjkdv/oeSbJdrxhU1LSsY
4dWx6F+zwUHB3SJvs3zvJ+udr5SQSbMhRaXuAAEoOoM+WtkIW9Dwf/S5/TX1w2HqKGbShuErz9Li
Gs/+hMDZpZ9siMqROIgkzOX07pguur/O9fjXNEfOfLt7b5eBGB+0eSR3zKyd9TQ7R2uew3SpUO/1
sGZpbdzmriHVeqp+6pk8bgMgqBI4wAp8RKEXE5sA4ElwQW+ffY6pc1vePQOevTS3DPgBzDjztUPn
ew/IE3eTnf/zUFDbvmaGWpSe9KwTdDh7JA62gwiGiNGlcOjuFIBUnrCHDYcF8VVKEviNGUJ65qfb
t4FmochnuXChjxrdY3ZK+CkH/dt3FcrKqPxgrLpmnovpODfmvdt6596mKmv+yyRYUj2QxyCbUyX9
s12P535O9rZPboarN2NQdkYQRdDheXT2Fd/rfnaxxFMGrJJwMptPL62Y14zMyfdJRKGwrndfmtAp
dO2QS4eiim9Nb7zGkmCReYnHoI4k/dwNUv2uiKf7X1o+rWzuCKRIQS2zZHircipaB0VNsJPLTVRG
zqrMLBhrP79o4xjGdcmD8MopNIUd6B7QNISQCPzIzj70tANUF+D59tHyE9qCzVxekkgtr1ZpDr/S
asjRSBpikCsaQz3rYXKNLvRdyoZHdxf1NpR38aIYfMppOSrz0RgeI4A0S9OfVDyBylkbV2ZXEMdd
63o3vR3u6HQV6zssF1zjw3GquK8KIwbf0cb79A+lEzrKdm6Jzt2QIyvg1kPnMtUC7wd89cbjPl2S
9Kaha1g7eL8CjnI2Uu3Lqwb3Jffix9GpnpoUC6JvT+FgRDA1Qygmum0TazMi6HZzLjs1XHqt/mSl
5Pwt9wnscDV9mkBjC8uNFKCfQ0Y9YPloVy8cjWuV1ed4RK+SOKm/17No59sVXo80v8imJRkLZekk
9j6uECbOxwqYcaZaUJXTKdW1w32Fwou21kTELQaGkslLF9F/69Wv3ZSGCVxwKUkEhL3ozachaY5T
SYiF30THFGe03uEu65ZTN1EAoU87gRRc85yPISIDoyHQE2Ch1dZlZgeOQZDq3aieotG1zWBu4lDR
UyM+dS9/5zQOMwFXpGO1zl9U3p1tSO7qpa+P5VAzBHs02xL4lBHzZO4q9men9wJDfXn6R0Zc3PJW
yI/efIY3JrktKg4+d7Wa97EyEYbsBuZiu0EFIojqJKKyswmJIQcvg5iT3wi1V1B667YK0pI2nfpl
5Kgr/T9bONucLc/X8K+qvepQwrChZnfog6oZ1No6k4/lXzz37NqnQW6T4ckw9xq8J4eGKk4NHg3f
OsJh+eB1iXxvvQ+5PI5xu+5H8K+x2czJe+dveodWRYYM5Gwrr/0125HX9bHWXyYWSl1hEsucg13L
g8azlt3AeHTzl2cvbQPIbS61fd4zIMov2392KE2xwE76nCDUhJe1ZF5FC053TVveHOsFhyNDcOAD
zxQ3xz1gO2ynvUdGbtdeaTMMYkwEBRw9y1VRTmvNNtZ15a6klTCn8kbdupRi4l6udOqq8jdlXkh9
DgsL/wvUiceOk71HuRYU/W/BOGDB9+vdQ5PuNND4Et6hxg4+R9VuXr58/QpBs9Umtuh9DCDnJQcB
52f/q/29D4Tejf/cbosqc1ehmDF4KrketsyTxEiAhJS6HihyUBugHO+cxbjxJJk56JsJRVRtQKLz
QwZmxoTFh1ur33pCeeZ9JNn3KBjpYYSL/FRSkIP0wKwgAtrneLwBRpOeBtQN2WYr0FBCsypl0OIb
b9ySSiNSWV14sJ7fBDRhVbYPdfshCeBdcPc04LxWCloE+jayDd4Xhao49YKvY/5pjh4VV2SLzVPQ
3XFsHzOytUP4njqvlrbDjRNosL9kT6n8uRO4Bc8FejHx6s3bauErxhhDgO5g8+jKdUNOir1g7x/S
fy2Qfs/r3mP/yd+r+XvhEDFqMj4JWssOg7+txVeqiYPQDV4DUoyHwLReErKDBPhBQvrEcM01PwQb
Bj7F4Jdk3KmXxMrxTmx9ifuifHXaB4ae0Cjx7OXkmtOgOrsZs3KYdxbHgEHWWb9J+m+j5TdbSNrs
rHUpyKmkCXDOqXR/xYt7RQwR6TeEBOtM2Aff+WjiZ6sxHok8dCpiPRfz3I3jxihdYPUfvS7Xrlvt
Mp2SNXdt4TS30L6ZCCGDqqcAWtzzhmYO1aoAsq7H8UFvzUO/jJtE3OHYbm8xoaN/fGCjCeaEkBkF
oTxxdLRLfRxtLOuqUvtStjdTS9YOJ05b319yyZP5ZHDyZ1I7OkLKYCvNfGvO7P9E46p2B9SozYyE
HdETURvkCiQnMQgPzcjpaABA7tNJ6AtmLjj9OZfXsq0PBYeoqoYtnigYBboksnSzGKTIo07pHCIv
vO879G10bx6nuOweYncfe/pO1V8AkgfbO5icZDkzkulci3RbJchL9C93+jRUdbPcOQBxCuVd/0XM
Ntaa0IjmQGOEN8oP/54XJsn7Sscg8YkAIVlf5iAFPFzp44MjY5Db1OnefH+6NhwLPJxLjhbLHLJg
KpFIwC90DTyEXW9cJWEXKbsCRY40+J/CuQ7zt+zyABvPKum6nZFaUNoQhBMxjM0FMkPS/e4+OsWH
Z5eERHVB4bFB3eoZNI5DVoJvG5O/KhEm1qoKgSuCuKwIvaSO1zyZPfvIq9If88hbsY2uNHufd0gb
bWTT3UZaXx1ZD+2MOlNxKeo/3bDT8g+xnCaYs+rGm1j2NO2RWqvNb0P+2osm9Dta0dOHHioJf9Oq
Je7E/x61b//+fsNJkxGNG8bRKC/PHhXE9+S8uNPGnrEAWtm1az8NAhgS3wmhc1prOwGE91ay0SfS
Wt0nOx5WbRUmct+iu6mKsMYzm7qfynhrC3nOOGUjToL5umDM8bVPXUEsGM+J9mvJfxJZXJdu3QWF
0hwWo9hVE8CEiVGvrYOmHg4doaa1d0DdEegubsk9yyE0P+Vl0aaGAsXrHFrtVg7QhtQgpqHePrUg
3s70k6KAkW/Ewm+0CT5a/kYLVlbgWyxRAYocFrJVrYVVBhCOzQuqITeeQYBRBSYBhiyuGh5B9IAL
MXDhXhsWckNgzB6q65xaYGaUPKJptgllg2EQmnOo9KPBDxU5TyKBdYfk/VclqCTKndm95fljZJyT
HhCr//b0Nw2QLVr8a1mCWZUx8eRCHUqW7Frv3i2VXyMGzimmFI/xABEa3rva5E1zd4YlbsJTBqQt
syLcXU3nXZKFMxSQV2hbNatARVqQW5zyN1mdPes16cqVlGE1XkfyvgmUE+1Ht7y41lPhvPbFN/IF
O3kw7qdu/zkV0znOf3C+IRD6EETm9CrITJQ6llhhbpy4oVV+qolpi0AnDaJIXxShr22ZbGdFfFFz
8RcML/la0jFIYpgw/Gfs8Cu0poe8rxA47FErrEc8TVzQcpPyWWBjX9Vmuyt9B8LinGfX2v5ZrIQY
vTUxBrA+9NklxNLpAkyEm7neOBkJ8Z4Z3GeKpkNN7gHcKg7130p/HftrKc7jcBm1n5JgEfln+/O6
kZfRJV5q/Fzsh7p58pYnBc8LEmxDQIG7r7Mftru18IhwihBcmZxM+BMdjh6qwQ0DnvlRuIeIPd/h
lTnaMgVkH6+YSUgEIAx0PjMoGNmpcLfe3YJFN3n50OSHSTyOJnKsJWedCYf8121eWvoLFSghJUCN
fC3nz0IbQtN8BPgQsHhde6xkFgwY0KvoV2sfchLpuuSAY/vWyGM9UB/k3E1TRJPnIca9Vc9V1TnF
DisyOa1fZAisMGy/LfAHJTUVDdId/yKtaT3mUZC0fjABSuCQ5cg7Rmm5rUrEiTj0rbsao18ZDMyd
r2+XPj7Wrs53IAujJd2Y4vkuEzK2nYE2FytCySBbxDmUbzCDoJUJGOXYHRKkiY5DEurDJH67e3as
SzR3VW7KwWRDlIwIv75JMyH6pLHZI8Vlur21oOdDAj5v5GvkgjxDC+3dk2292i4QlQhN74y0n2Mg
bSGFrW2DGkd5ybbXWZXfUj/eZ+m4lkTqQ1qQJgsMi8f6Uk1zwKXDHsII2h4kQ+vdhzoqXuSO6g0E
2nHPfRYRbHfO6SFjRBsF8bcxRhWHiCyyHvHnx0SYmv25A2UV/n7QDrH5FhVh651S/rokwczpgsF8
admulk/mcIko0nvhhM1YMsX0OyTh6BPxTH/vQJyjcXPvufFr9J5rE2mPXD7cnMQo9M1avcHeEZbe
gwnBHo/M0yatr2x+cbsTWbt2kTrzau/shrgv66YJVswoqHXyRZv34R7AH0UXIc33vH5Y9HLTG+Sx
twSRpSLUzU0vPzV837pyjs7Iv6Khg3QihyqFCe036mSovZEerQpNh5TVEVdAmJg0oGiMF8XwlZXT
se0WosL0mpD6NN+Utr7pwVgdVIcCLOk/Zee127qSpeEnIlDM5K0kisqyZTneEI7MORaffj7O3HQY
9GCARuP06b0dJLFqrT9mOn03zvhTY8tj3Qn8LBofswqR4WxRjdIF7qaIcdbrBgGwhaExk44lV5SC
Kss1qXh322czoBqX/XlfNzLAgNjkTBVx/e0IzJPuNN9ybIK4Cv4SQ71MVlE+onlTdnPhnAI7u1k5
8ElObt2EIGDSKCG1MpLsBD2lhXKWBbGcWXkbU1Xfx7O1cymAMNVsh1N2HZX5pp3dl1G6J1BXp+V8
i1FZWcXagdvCU+hDL3BETS16K8STU35QkChClEEOjv402psuKA4FFlWRH7NMkataJUmpIMGpi9xf
uyFi3c23QdadG9pWm7a+xGRgA0LtW56TuDReTce6mRnPTps/uCqjmducoZM9aYaXgChvGotoZ5t0
Lvi5YtvS5aY37Xsec05qvOqoXtBYub96Wx46QSVtNX906XhThyUNHInZ7HzNwRJvP20dnkLMWmu3
2kRcf+bg5wXX9LVL6YVA0VmtE96HgHjEmEk4TWg+JQLLLPZdtJXTQY7ZJp9Df4ysjVEanyLJkTLF
XmcdDY3IwWWXt9HCkqywSklJc401J0yT7BKj2DhDsAHgy7RtJjD4gHzjzI9WEwzNYkRo7zNo+DjB
laV0UAY4F7o/bkYIGmV6KDU8Dw2nPyyl84EMfkCVx60lOxN6f11VDw1mm9KfoHBx2WJz7wg2Jfxs
INKSE5l2Dkym7QciRyEv6FFM55N0lyj8a+tDPr7EHefppTXPA+NadB7nPVrNOr1XQJzSdwcQYYzg
GQgT8oqmv2bdW9Bu024hmragYF1xiDLm81vB8RXe+mGnBS/EDZT51QrO4idHpyYfR22LoHAkotU5
te0xQkBjc+JTsOBsOF9a89FxEQ45n45cMfKEMCsoUWd5QhcCszdbB8CFIN+G2WPM+Fof23Qvh5sY
v+r6EtLzXG1ZCt3vTNnECP4tAlri+adS0Rmnt0F/5CMLbappd7v3+iXYmSeTVjBN3VQf/Ksq9ftu
GUXT5GManwv9ICL0xn7KBmzVDUo3PtQM+vfG3WtAaTSUMr02r8rwpPefev7dR5e55Auw6HTenGyM
iJCAv9G8q+7zPPizxYDKed9roFH7JdrAdf80Y1eWu0J/YkXPc5YoYkZMr+N6CN9b7VLlv00LiPZO
2AUzMZksBqKafRF89ohykx98H5nxJB+DLPBEjFh0fFCQKpK/4X7qVDI4xG+TsS2IDELiaZZERE9/
DsEYbYEoYFq7BMPGaOt0/Waw2qq1BtlJlGTlaTpXtZeM6FvQzUkyM1FS5zw02Vk1UbmeAkpDXhBj
uRPKgs9y2BoducrdDuREKy+SOEBlb2b8XfariRt4laTweN3RJWNHhls0vOykKQQdso/ihxVqFNVG
bXaZso0GT9SvMxNk9hSBGxB1ziUOzSDSD9teu8ROljQV5B8JeURq8uiEO1Wc63GVVj9RTJnItGud
H34tLXlUaBDK9la5d+sP8gV7cRHtxsz4VonXVg92dY4VY6NZH6A0TveGE6NEJ6YAVJ8bLlQ4A+x8
EUcBCf7cESgPhpngjvmE8B9gRumvVvHIhQEfg1BXd+x17Z5JTSTIWthHHcq1LzwnIn1QEIZd3+sI
4pS5wpn3Rn7oE45M7QMcAjfEbO+QkRAiBGj6aKoblbBbGG7rqgAH68Eht0uKtZ9b610HN2jMA2lU
Y49Y5oYh02kQ6hDmx1YynrT8DfP+SjoHB+J5JDn/Yzbvc3dNUHEAylFgm/sZ0kzcCKsuO2fuU6Yj
0mCa43+DkSTaOU0AYpqNjbgRPUi/c1vQPopPrJ1JDZOyF9lJTQ9MOXZwyhHklckpAJkhx06lxccv
gr8KbpQoiw1SVNf6Hhzk4azowXspc78Jm3VHhO2yIsabpHsrq/cEOd0cnNThSxnpmpanFEWTObzn
qofvxcY+txw17tqSfzNtv8WZJIdR/0lYU6ZqXwpnkzWeTtp1fA/ijmjqea3Vj0I+RZKPdlyucXiC
Uf/y2E8NVokf0j5WUXOfUId2lOok0TEFXo7fY6hf4IE2+yC6BE6SiCvF8MyTKADsXkqnwrWAHwlc
J3VXOuo8jQJHlNmLO6aufGvCYbAzgh2CDpXwV9T8gEVN/FYNV/ujHM9Jd+uDq00SS0NBjOWjvSUP
CSTsKdW9BIrWXtn5GXlbOXqLUJA6Yh01zKVqz9i9yLLSWEZ23fjX86khpI/lM8Vk6LS2V8lv2ZIs
yuGbK+WmCakEIru7YzI5t3h2Mpon2w8jI9CP1xZLiZCcU/+duu28uskBrsUcTjmFQ6Hlm8YDu7CB
e3X2HaQjI9I0c1+avCLqOVJ3E0Aqm7RtvkbMR7LamQlSYzTOY/eQyq8AWVEblKu077fj5PppTa1x
Pqz5wRAglg+tM27q3HxsnPF1BiCrEtJXHSy36IgGkgzcAQ60MGlHoCYmcnXykIyr1UXxmkStnZPV
BzvJ/HHqvXCiiqcpDtIFA8Nb840H55iZFY210cakh6s/j9VPApeMeOGA1xXVCmKiO8a2XQv6b0DF
l3zmdFLOLGWfunaw6ufca/N+G4XBncDIlaYi2+MiVwsX7qnZ5biBRaZDYzOvQpNXMYmqExVgPRH4
jfWi6eZvkJOLKk8RidRoaVzEXX2iPmVJ5M1GaMHdguYm46bLuB97rAHuQQPYr0wAiNDaEsAGM/JK
eg/lO0SLc3o7Vnq27fEA8bgtCtUv0v4mk/dAvCH4uiYgLSkK/DGpGFkIuY3E2QK0VrO9Po4IEsDe
yxs5LpvUgROjbZXsKGZZdPJvIvDD+aAIzmGNXoX4ElpyU+iOF7bQJxbOv/Ws/7IGpm1+jDk/c55z
yyRTRnyI/GcWjmcCLkp0uJNyH+NxFfczYr/52PA09SQp5UnqCwWji5V8RXnqG9UxFN8zw6NLS5im
i00VBw9WrqxsYSK3tNGwkknD0afVe43w4aR6xh+2TVJzz+DjaZ3Y6OO71qhUam0bhfIE8H2RsvPQ
9GyAMs1aSdgdkh4Bq5Tp8ZOZjN+YWHezwWgtgB3dOtsoGuq8sO7YYRByudqtMpybM1WvrdMeJpP8
5l6c23DeDEtEO9G5Ldo8Qz/VCHtcvA8plTchGed5sZUVjQu1ua1xlIq6uLR6+jvBISUdw+ko/JLd
VFFvZpVt4+BU149xdctV9PQEWCMmvkZRv0kRFc3WJ0ki6zn+MFrrlBbjOsVwgMncrwuJiWHe52wj
bs+25A7ekh4V4NHVK9LPA9ef0FSkqX7MxobFJ8PKq54IfuGiDxcn9Ko3TK+sF4MIwJ+KVJjdH+cg
scm8x3Nw0Qc2s0xNvhTyAQ0z9/kD19R8aSNz17cwht3ooctAEUok58j0Pd75dNnVLyJDC4TaYaFR
mxQZlri4/c3RvtUyQB3Aau1GwV5GPEAmvRCazYAXrhF9B/h/461B+DiEHrZ5orqzfi2Ynicb20Sk
al8RovW6xsHR2CtZwHABUxbYKuC0O/ce2OvQvhe85+jqfYyJxywqHq205V5E+VRjB80IfGcc0sb3
sfek2M9V5WW17zgwDba7lQ6tTgETWsU0kFykQt9XbvsZv284IgHUn43mKM3dxIFnsBOmBniCgL6Y
EuA1GJgUDmREzRXCGeEQbhOxE7TYpQA6lfNm1MFDlGc77PXIdwFkVQqielghi/D8RSpPYobrwoLi
0hpC8WKWFiVRRLUGn0p9K7MXu2+2WkCBqUpQYssnv2o8zay9mm0tMvR3Ms6eNBfOa+SUC20KKdi1
Syb9kMAh0O+RozlFWh/R0UAYoZ+K2M+U6GzoUCUJy3NaRy+VMA7LmmplZ1276zPoM1eHsQTCBsOL
Kd/juaPqwwUWvA5DjEb/VIzJvh/IJ1gCDeqg2+mo8O3ImlZmPHoWb2WS0r7FENv1qj9rz07M/2eZ
5j2tWAZAHcYgJXZeJWWyBOgAyi7xPRA3+DCW+pswACIQ5/hTN+yyiJMF44OC5r2pP4jzo6MM/QoT
BDA+E2y4syOxmQrzTu7NRi/cMz2dWyduN6D7vKHjDu81E7F7zkpYixGVEdIPkjNouxolvEa6t3pS
dvheeUZroIS9syxwCEoHBrk1clL04+h9Tm1UbPYT4aU7S+EMt92JPzCsJjKuh6nHmk47TFk9jibd
NJWCBpqfIKAsM4rejUy8hWPwTITMOm7ivauGD7PDrj/X4WtotNfW7E8Z9IUDORbW+bmprJPK8dPG
zBwmwkneVRmFZ0Uk+xHkyArms6p3TxGYI24eX7NiHh0CFSP12peB36JmM1ptn4QUbc4RVZswnxEz
RRu/Z9T4TPl30MFdReTmW805LppLYDeLovcuHB6whKw/UjbN/t3FsIQkcGeq0H8OFXpQd1Nur0yD
6Pv+IcEsWebyTF7dwbKi57iIT42FubYdfXA1yKnMc3r4SgVfSzqfcm7UvN81HZdlfNNl7QdNvukx
xJvSn6F5ZcPzNRL+hJ0rGKVvDxHdTdGDWQS+0XUnE3fbVLyH1JF2es5gk+8Fee+aS78ntEgBX2Ml
8sIfP3VGelcd7dLrNnGXJreB2KrRRB8SLtoiBeQMD3ZxaUh+i6xgW1TqIZ5btkkDeagxwi10cbI3
UvtLCbvzODJfkkV6N9Ten2vlZtTgKaPZvmkmB4csCpBBI1Z9LeOfwMEQKVRU5LRy+K66etgoRsXE
rBd/fTqk2zkj8RVyGijMqdD0IHe2CyP+1cuhOgAmqge3MJUnkUr1sbWXi86EBCAp7mzrS1w3SlTN
PhMIOHvKANtJ8uFnoaOjYXGv9O9WLB5VYb5kaXaNRYOE2A2ZWBWIxrFnCSzxWmZK7RJkqFNb2jfv
5BhdeukOwIIMHW717ZYS7evgIm+axZ8dKIJczwx7moTgUiZQAiVK7UMHaZSVA5VoAxitNSOM0QgY
3HTJQEijGXyZEwVejrXTE+UhY4Jqov5ApqRFz5rzmiTpBUhvHXXYkW3iQTPVjyDKW0u5OwFob2Cr
qdeNyU1WBK4qWCjtNjuNum8HL11HYljxo9NvqNPpg5FeD8PNoDQbhUQyh7tyQjJg1owXMjmP9oxT
IfpYPr5ywqReWotbYVNTzkpG4j4qXC9PfoeJbu6p2bnyrlX1g5r2j239Gdn3VKVZs0EDgZnRtuKn
mb9PwOIqcA5mfZAJEIz1p2o7gTrWjXaG+ZEr9Xoo+7uGvFc1760qGW69aPqLZw5gnLxd5WvJwLM6
RfW6b5kP55kQGWbUhzRudlU1evlQVsx/8g/1O5DMJ0FjT7l6NoxDLtB4MsmViDhnvTvOA4Rxlnjk
tBFH8uS6WIRjL8THIh0bR95r36BRbp7L5jEYPFm/KZGB4QMRd3bMCBfraBmuxDqWhxR9QsBZtLU6
kC2b0pPyx80JtL4LHoY03CvJwi3WN7Jrr1BHZ20KTnrXvk7TMWMxNTsaJdRiG/P7K+Y1iDke+bVM
4y2ya29qG98WgPHFeDcYDPrYhX3gvgXfiER8xkiFtfWxmpJPjeMjw+czpTD/jGbY8R8nkj4bGJyk
NlcS09g8PVnMWEidcerBVkLo+a31hjh1Mw180uWHHW6l9hxanw4NGlqyThtlJUCLguxlLmY4j706
M3mxDQdBuYk6+0XJGj+x8DyDavY2CEhk8O852gYLL2pDe9f8FI5kPrfabiqgW4Lg3uP5tzmv80wh
xxFkGvNLFYZbMRanObYOMeaYZkA9xQkmZ+Was0DQvKMPR4VpOdKeMuUtMF6HxRn0GM9k/AmQEHq5
c0zT1I30WPmXA1udKmZg3q76U47FW4MwQkWTIpr3tIzeAbNpdoTar0ThO0oqeQwsIgopQsVYRSzR
Z5dOf5Pb4RDT9yxRHl/kIUB1vc1lA2xWBa9ysL5S7voVwY5/I9ubnQluxILsxmohx81kfo003tZL
15PPXslmvego1FacBzK4xqS9SnQUTaMc3BkKT8EtOzANOgIlPtY77MSrRWxa5Kc5zc9daTwpgBKT
u8TS5NtxqM8EP17ygcYzQnN7RnupvCtUJdQpVN7DKH4zTudh+E1xsOfziwHK39tnMzUfOzPctJrC
yw8QuoqMmJUqPbdmvFHbCEzpW0NdNI5MdFaUwT03+V0Heywc/OTDtBeYhnj6NoxZW5vhZWDw78F5
EuBMWU4HmxXFDTUuWKRBdKsCh1rxg21OV3LUnwpdh78E23WsYmURudBTZl2r5qkpgdEZkiRwAx9b
o+kPiJMO4eCiriq2dYdMgWc0HpOjbog30pTeQvjsAeeFFlVkTNhHIj/8EVsA6ZlfbRL6AcNtXfKk
I+8qCSXFaTuy4pS58MNc7AUAQ6kBAFbpSGRSCK6r3PE1v00WoKY2w3shpR3ItZjfSjt5Ld36MWj4
lWqrf6ltbhFYhgg2zrmjqb1UhHIeZr0PtgFRtH7LrrqsmheTHP0V6cnf05y/9YHGcDbfybNdt7M1
bvo2pRc07fWzauB0GvPmRrbly6zol9Guw11PNpHXpuM79oZFkbN1iuI3LFrg5xnMUWHMzegkEtEI
20BY0VUlzstXa9Alfaq+0t4lEpGEypU6pzfhTq/5aNwmawkvaHRfaRq/z1NPV7TpUk35Q9BhhI3I
d+xV4T7YhfVspPl3mgCL5OnYwipD9esE863V8bkE+eaEUycMMeDv/VeSTpeuxTzWZfYO7SSO4+gQ
GHj20OcThwrxT6HJ/IzG9aTCSnUCYN/gEy+PJb8Msu68GW6GMq1DSDQQV2EScwK/0VKFqcNHqTOH
m5KBNpRrty/f2664hNnnCMDayeQwucqKYzFPEgl+H/gxMc8KrEmtUOjBJL+LpxzRk+k3BqChk9KB
jTypI09Wov1m2Vu5kHMEtu+rin5DLfbVyj22jbgVYGVVNL4RC71t3c90IKAsoHN6LvdNAeUONqVT
kidixhb+uZkIpBqDv7mR37Hw5ZyTiU96DVuaXv9V01XyucN6WOBpY21s83s+9JdEQQ7U9PFuaH/Q
K9cZJzLVxKPdbOPCgEJB7KtQ2ZQTABAFyskx6E1q7xn5GTVC4aZOtkMSvKRtvIsj2mmxVdh8SDoC
v6XpsM6IY4Tdt0BzQDANzivCWEkliOMSnCA8DuJKXu9qrEDd+3XLu7Hkh1mQSMgRJ+6PPGq8nvM4
DynOAhtKwILyUoOSj1cEl/PBhrUnqqrV73kJhKn+liLbwKr7Rv5dm71fBt1H474Rt7Dtu3MGLTQt
PE3wMltEKwBo5hBBGv/cAYma+mOVhIccFWHcTBiqo2tq91sStGEB0GoVKAFNsW9LNJ8xI0fUMWd9
50g7kM5vuqhBAsO7XYkzOH89BLsBa1CJc1SjJIjQJEBjbo7KJa16GyMESviQqar5QG7uVlXQg/PS
V1OwL3JxAD+4kT14bYgOMnFwkQaPBJCqKRR6FeUAM3N2h+K1JRIeT/kV5hP1JD9Z1F1NcdYgdObA
/XWBTwudJ5OHNSGCp+uShwRrc1q+jVy8k3Y0+vwaCqhvXTvKmG53R4MOByk2O0/m97C6KS3ZIxMR
rj0cLrolp7cPES2Ejgx2JpgflEEWyuMEcJSAFkzSXkuHUmYH/C0jRA/gwmXCZyA+kWN/tLs/dfqN
WF/Kkbu02M5o7vOS2IMo5M6GoqDksVOSk9ChmSkeDhv1gF/oVYuZ8QwbxzErSZbSjO3emhhiZEmP
1mpYHWeeBP5Dcrubej9OP230EZBiVhrDU8vHT3TtU6ir25o/b2mXUmdMzCDO24HQYL4cNr8En4md
0w84s3KE6nVyxTUsEIT21ToNSB5zO29woSTM1CNJd6eSPOYgKQkJyNVxL9uKRZgSIKRCtwuGBQvM
3lVHb+gBLSFCFU3dSsQQRjA+NY5LoAMVifWrHX5GKCeV/iXF5t7RCZ3CTKOwangxtWX7wq+WZgQ1
8VF1iOdrR94p0jFMR/NsIPOGlyVj0lf0GWdCQMOBwsvLaB7dWo1y0xbwIZLrjjyItt4GRFRp4ndC
qaAqqqfaJP0jSs6AJDR0GfOocQRARUKKzPHNhvWom4urhPyo0s/m8TDi1LHgY8j+h8E44Xn8Cpv2
FJYD1hjdi81sXzvRGza+cK0hF54dAu21GK5vBLs32SEoJXjJmGhNQZEoOVrhjACuVdc6cp4IcGMi
wGFOFXAynD2h86cY4rdT8otlanfyXi9ijG8ETj0ruBV1cCtbw35vqM9KXLxnar/pmmAtpbEXyneF
1RYzD+sHRGRjTCcT7QjRVcROxZux6pGQJ5Jme4CIEGQ4SczHmUgWrO5EyrQMLLgWiP1pqR83ppsF
kh/BzudDuh/FIke3zplcotPc+h7rvDYmhl8IyiC1CJTqDlSSnM3FHvu86Cl1BIXOa95PuBM/ugIZ
l0JX87ALMIGP1V9PVfV4h+RFQtdiIELPTJ5OrJ6ADsNFHgHcWtEyXe5G7WER2rZIG5Mew/C7u9SS
5gz0OJXjq3BdcPsIaI7+44jLmF0iUykVjF/4W93wZVhe5MRrF1hvUN9VR0EgxIqJVi7qt9gb0Eee
FJeG0+SDjItNrSE/Lonez+PzSJTAlLyUQ41GgVnacUjfAwlCmGzwEXXXYfYcOY92z2GI7hDVDb0S
RL+SkzlBuKHWsYpxh4q4AgSNHa6QoyA1geOFQULUpmcZcKfWa5Z9ttbF4B1EPhV2t4CHsCZKg7FE
fkfjVvYoOEPxjLP2NtffBXJ1k4xwS8Gtm/pSJnDuGb/d7Cs8JVQp5bfY4dmsaAB2Iq9q4gct/wRL
0bO9CJmoy+xIlr8nLR0NqUSad9AwtIrfOP8LeHH0JRgi5fMJwjTr8Mp2fhxHZc0O6hnq3QwCGlRu
nbWLgt9ieMfmMrPVq8aFg6aYXxIYI3pW83fVBrgg0bu7W81LXXtBfDPHGx6Nob0l86pTsPg2z5ix
XIMrG4EEN93AQpr/1aUP3R07O5sS8wkYCsxaVvc8ekkGBK8gNkg/DPNzbjkBdr19AmKqiBcmH2vJ
TVLns9CM7dQ8k6QXrga6XYuBwltmboVDR3CTYSeo0O017dUxKNKkTYbeH3Cnu5U9KeFNCy4xiSvt
l4lbPn82ObQGK9zY/bNub3TeHwlEhKd6Tc78KjV8Fc4tZA7RhVejJnWte46V1EDpChm1mZQHzDG7
lLFIlYnf8NVkh+jineNyl6dvYQOVSFpCNbwyzlkJbgbG+P5iVeulbaPtb+n0YcjvQO4HHa33TsbP
boQEmW5BVMi5vC22rIhmwOCc4fgfzyln4LTLZ3ztqyDcE0E1u+y7tzQ+6uMnSRq6vOnua8kDWZ0c
Dt9cuWVEb4qrA/zmEmMc7wX6jRD2kxCsbDPOoAkT6031EffuyUIXmCCM00E4HMUXCLgJAIBFIgEP
B3+ytazHukTCylU2w9C3ixJLWRXILU0in+S+Nv2J8JkMkl0y/JYXQbE4TD3IjJK8UAGAahHfHU0n
WXWzQyp5Uar6VcoTjnaNY0uwNeN65VN0UJYjHNlk90QbQ4ABFvMRKWvA7qT87CF3SNIZN1H6GvQe
4hp7/jZGqiaOMyowrQJw0ddFuA0SsRU9mA+wDi06i4ie7CeJutUm8lbsetZrZzT2Uu5M7cVUT7J6
yrKLgWkwyVkHqMn8RZnvxi/5+FA1l9BxSBQ56JJRlxGfwMb51jsfk+7PNkOKts/rQ6GXW2U6lCjj
3DebirTGIVBtuOlAJP1PP/whDdvqoMQO0rscWylvFULKRRVBNa2WPOmtudHr9nloDM+K7NME0qKP
+mHRlvB5KPP5rbHMa0EeBhT1a6PTmZlqH4S84nxIj9JZIl66hykm2Sjg8bkRGYgmdaNpGN9JNkP1
DzOMP2ytKEs/+anWw42MOcbfJNXqTs8I+DiDDoao6JruMQOAmw0ofB67ki6dYplTHnV3xGf6MKV3
hck5TpH+suBHecIjSrnFswHoN0Skw6peOI5EmZ0U6KNifuto1VZxHCVPJWbHtHmPhs9W2ccQZ2YN
S2gumTTXeXhTHLwSKtkT1VljFiN2FfHz5Am73bTlaSh/CpRA7mxRVPHqZjWr/eswr6RWXUq6tUgz
ItLhAYeQDWUtUkIfTgWXczTvpmwk1d5ZSeslL/ZThFM63yfTvdPfrF55TDKsQMggeuOjmLndedxS
LdzGjKVKSsjUQUeMavxa47se0HG1jIlkRZLMU3SfYciLi7ErHtqzZpGTppz7CfJnpzcW1CT5sg9x
qCLzAhCmWhela+oaXHRvocZ1EmusAaxXCsY0AQJhdk+1UXkGbLDmXEs6xMNYHvUFVqY81/geunld
gA5ElW/G07oN3h3no0n8OH3SCYIugZ2FeauRBBe8EyBmmzBF9gLSoRxxbrNosp8hbbLdZ12m61I/
9BCR+bKBM9YYNGIbNQ3tWv8GjblpQ1wbvJZl6a6l8aijisnxGGmlPGgpOkbcC3b22+TVnhqqUza1
h1S7KMqfoB8d5tFiO1HLLciGHYT8GxdD06FAojouYc1Q/EIOiA857SV+/tfa3S4NI439MHWIZ7qt
Q6+Pjuwp2cILIvV/Dt23sSWPs+IM5zd1NbHWpgGYzd1GS1ZegZBW694T3V6rMafhSB09LvyuYmgh
iKHlJG1QTGdWvrHia+X0x4HpnSQrf06YXYz+KKsSMo3YDmasqYxWavVE7tUx7Hzd4V1v0Ji7mMSx
amHYczNJbJe+JyfqOJHup0SdB73CWbvovZFVYCj1ui59mFHUyvhTVUm8cAGAnHWEB8pVHkN8mKZW
nyfwo6p/rMjuA1zUFXNdmlQGAUmmfBWEblXseilWLwXKt0aiPM5HiIJN7zT+MvbkgJszR7aBRUCF
J7EWj427Nc0/hj5ipWrMnNlTEJFrT4xOkhxkzRmuRaeoz7a6qhwc3fIMJ90YSwpVrW5wXe9wxULp
zYR3Ix1LkdL32rZtlDO5UV6N/iDqgw39RqsGQacRXVU1RuyL4qkXJ9G9FSAFInmO1b2SwdxmHDOA
Ka35NeLRM9raU9JzafOC6RimibqCFlcpUSrxd458pdFO/LIujz3l7qPUfup6vJLJjeCQUTmeHnPp
ECeDdy2oeXsyxbPp0GkJPgzHa8ZHi5K3PZPRISbohONqF6gONeInInl3MtzjuoUUUIl57KjlkI8a
Gbdd4a4b3rg6Z0sTYVp6gWX7VsA8535p6fQ7J+BYSHcymsRWsW6T9zQjJIqLQLmp6QSnolsaGuAg
YJQLq3g/UvHmhbqrHJU+xtVeSdDMNGzeMza/Y1M6wWWw9eJGamyyxzoRvBAKN3yJkp4gVg07ggPg
Ka5Eoq4NMhGv+RxnTFwGbwytiLiZ3RIyJZOgATIyCQstqm2TyR+Vk/NeDOQDdGI+E3n049gzsa2O
sR9SPunK0BKAFC3EfpLEtLcrSp6uY8W1LvjLENCZsQHnq2D0YrBmqMgbaaLJRdbTzUjTk7gZUTEP
wd0pRO53/ZK/VSQJp8TYlGdb1WOYtihY9/qUofgP4oPs6o5JmYwfS3CLulgdtnoek9SXLOHRWtE2
20rTwqsAel0Fca0Ei1Xd3UR2aPgGZsV3pTcKlCqTCQYzJfUtVpxtuRS3UJhziAgkwctaVw9Enh8p
L9q5EaKj0MK5kf7ZCcfalnJCa13l2vDl5B3pr4oeygstYgMsAEUwO50GSxAPAyt2FcqQhBwWBlJF
5zQAbQlMFP16uINIyMmd6lp5m1w5+Xgg81vd9v2xxF97VXJ1odkqrvykrcWF2QmHBQkjntIV9GiD
xxyaOovPqiVJa8BgXBCvzGtVJE64IRipeqoLnffIpHU7LQLzkd+Y0L+UYCn8Y+7CsQ7G+BBM03IZ
lsgtsXuYNJsPJcxl0s/WN4iqPaxsxwBDHoiiNkAJ0h4Ka4AM5IKf4kOiCOJly7AM74kJ+MrHAqLx
f1LTKp1ts3aqV+wt0aYKrX5XsqH5TeyKS2jQUD5LI79FSudAZbSVy9E/mGc9UhRiIwfg1kwmXIV9
0JHK2rltR86NE0YDitrIfq0AFt1V6+TJnrchvIugYsZqoxwzYukS9OeK1u62UrjK4IVuDiZa2oZ1
MiINkxNVTX6jG+5DCuJ7+M+VDv9SdOKalqU7jqUJTcDq8t//3OcwTHNVyjrRvNTC+128tOW8+c/f
Yent/YcqlX/7DstP8A+dGGU41litCsoqOhUotMzJWGx0zStL8nf/v9/KNnTHMnUHXNvgP//8rYQ5
5wSxLFEn7tcibDa5JzD5/R8lH//+ksEc0MamgbgZjqr/SwUGWbWtW81koU1pc+rC+lQo5f/xrqjL
1/jnF43vYQmbvhY+stzq//yb2J0cnR7pBRbPYqQjkIbN3lKdYwRYtOul2fqJOfwNiVD3eWUiEkab
xWmV0nAnWvqi/vPr+r/9OI7KL2vbpkttjfovP47MahFNDbUHSFCa7X+Rdl47kiPZlv0iAjRqvrqW
ITx0vBAZIqm15tfPYubFTAQzrjsKg+5GNbqqk0463ezYOXuv3fgKRm0AXRuaL8ahBym8cM1OgyBR
1k9+1Ecr3v9s16a290sJfEaB5z+P8sNXYPFxdFMxdENWjDE9+8s7lbixQhBnQx4allW8Mx1DFxJQ
igPJeO298DF6pZFhH8PEDI61MpaZIahPHqG0SCyFrPrYRDqFw3hVhgILZG8Q0dGj5Kx6J7jWehnt
uVKFPZV0r6Np6TMklnqDMzXjd3/htf3hbrgRhUwXgTyQf3+/GyAcciHLurnIVQoFSWkzvJBpfeEq
k2wafoemaQjbHOORVOJbJt+hWlmlMuA5RjoeIN32r5rR3pShzBpq639Cr/7X2J0/Wb+TF5gIJUXR
ianmnZnekzaAd/C0SCBxz6kxm0rfKWNLOA5oJGd9fgDTzo+z9U6doIVcGyYzEOsFL2o6C4z23o6i
PdNmfAdOa7BxI3CWbGY4tlq++n74TkwkhLSYAwEOXefWs5AyeDY4kZmsoIaTYvkzEFF9Ov/iCXmS
f/PnKZoKNyQbsmEY9uQpal6Str4kTBC1KQw+m3le/NGXyn4A4LPQs7HhJX0Eirw3E30mbNxonJ+Y
vZBACAlTeXVBh/mMlUxQpDouEq1DZtacJKx1DtmpfnNf1U+p6qxaaOd+g9HbpUtdvQf23rBRYIHi
GDOjvIPTHUK6nHmzykxzWeR7SztCyERe9Vr08Qra0V4qmIRqaDHRQBpIULJHp9sQ6bhws3LbcNTW
GU41tc20HQJPt2PA+eAyZk58S9uTqZmuzT7MlrIVf/ateA/HWVBn1feN7r27aT4KXxZp+uIVLv43
dlmDFk7C+Qm3UWDV1yFdUoHHq2gjKmkwFSbD6EgUR5V8W7orzmEgv8H06nWA0zoiCCMKRzJHt7DK
9pCPx+0wMD4IEaM5Sa+3a5+ISV62QQccwEs2iZseybFN6QUiTUQS61fKbS5Hn5wPNl0gXQjR+nEV
/LrqjIv2l1VHTZWoCP0xKqINLcBySQtykpoJL+fSt/Jbyig4Eu0pBNyiqhYlnqZhuEgYa154DX9Y
Mb6tf+Pf//JJes3v+9YAPkZ3BKXmnLnXfGS8I05b0TzAsbNyTsH8/FWpC/hjJz9q4sJ1k2wr/kX9
8/2yjGut2oKsy/tDBzYGvQURlpgOgF38npNjRevAR2xs+RKk2+w5Lcv31jHvHDV4KMJEWnqSc51y
1pulOn3oln5Qljm30PVGqaVMA0BF+C4Za5Fo9x6JC5FsRcu6jOnUpOshQrCqNgwAIuWktIyAZeKj
B/lk4yXjBerzewo3RLEjN+QoGHDnxWLAqA87gXdT4P6v5iC2Z7G1zwyQG9AJTC0HP7TzVHXt6Eye
8dFkojoF+adqXkf0eoJgk1WIbmz67dFNYa6wlwS01/TqdjCeyA2hLcV0tDeeU3rQpruFfHNwrIJf
sb/pdXQaQjriZYZLCQWao20SI+EgF9JGXEGKOmcIyE2jlNsAE9DXCx7+jZHQvBtcHKUU/o1u7MJ6
mMudQxIS8H21uvLtkh9ge1RAsMk0B6PBf5Lc/llJ3I0Ttqu0ZGoXe5swrU5+U2x7dxwbOM47fxCf
XeC9rKOThiVwxZFHnrW2eGsr/VBG3qFuwju7wi8ha9oJGcxy6MBHQ9KjDaO3oOc1907qw0dj2EvB
piKFd+4kw2+vkl5D/UO0Wy9+sum9lnF/GElOQ3Wo6h61DfcDnFnlAFsg/fOVYmPIwY0e5q+2Sife
drAy0mVxykPhbNPukQO2zrNUH/BYXiVByDHex2TeS4+KswykxyDWr1rCn1XHeMocYF+YDYh466rn
AQvSOBLSYS82GVrmfNBPOq2tINI3RdCsOy3YCNa90ik3fgwFplvEBoEPErkX9WMBKQXZeu92UGyi
ex/PaImdFRi1LV31dGU9oFUl6iEnM+izMTLAZedEv0JSfAmQZq67k+pbrzgO5m8luneEt9ZouBjE
xWK93hjY010mXS7NYBRoW83Xrlo/f07I3s0pAAzjyrSZGg+k2MwG97ful8tK5kNLD3rdLQqYHIBd
R/8nuiMVtgTo2oEiiKmEyQQq6h08z+6WfOW5X0oYGp+ErK2d8iOIn3lmMEzalRCvCfJ7hV4kjeST
nie3dS+OEWkI3thFQeDuAiaojXsd3TsxJcxFZylzafiga9c+xfiRwAEySJL3gdCX3ehSAXRhC+eg
k1qucbjuhDF3PRSCunFTjs146djQc67NF8n48Gt/BeZm2RrLsrVnEGQWgnhQj/jfoQZA5XIAjKLy
Mx1eYmbWtXtf9MeStQbtzKzgsDi2BVtdf6GQo3V9peuMIhNKC0ZqDtGpGUJdy3DvRhN2CyQvsocr
I7TmKoO91vwVc1bzIoPkVcYf0Ae77mMQ4ZPLIdp3dRYPIMdxeKWCube8dun0vEiduiTZaIPL/OTI
nD5RYS17xC/Y0fR1jrDfcOJnSe+vHIZ8AUEITU3jvfcXXY83IqffSUGEFY4YCUnJPrWg3GgBOHe/
gW/Yk7EQ2WifyJBVNIQfnvGZkDo+HoSD/qg35UavPJwp2UMgMIDEzI1aFODEbHslxrc+/ARijq3c
RYkPRrhtXd7aTH9tswCvpkHIDd9tIKD+1EymzPrOwUmATLq77324aTSqdM18bGB5CXZUa4j3UIy9
RdJi+gsNhAxRbl+oSH/cxf7vdiLkSS1FpEWR1iaJkAqpxRITjL66dCL84RJEcSgC3YtqWhxwv+9Y
g5QOiN9JSizwZi/TAXNr7dbx3fmd8YfS2lY4GimWpaoKcL3vV4kTZzDThuORUzEtd1obUgpdNIpQ
ylNgrJv/fjmL2pPcUFUV+L6/X47mkqV6FnUIaJl1L4u1YbspA3plLSu0Xc9fTOcPm+z5xK0q9N5M
Nn56vd8vBr2wk3OVYwOQZcSyNKexQiIe7u7PX+enZ/jlOtPCOqiastZL2gSSFMS3bR7VmKcgfBVE
I87TOq0v1FBExZ67L3tyhEyVdiiSfIQfoERBhOWRFuOYD/bIwL3welx4hLb6/RGGZmwkgcSthSrS
Xmoo0HSeonCOzy4dJS9dalIYdi1KJhhxBiJeD2Fuxk++AlCTCWLLzn9fl640eQmx+8D5LHl+sXsb
wJXvHgj3OX+JS6/E5NVLo7bG/Mdph3Oeegz6qiJzhmyZxkrjowgYJ5+/3p82xv/+roM5+/5FGRIT
yEYQs55pZXETJAlCYlXTKxh6jQKeoIWED/Nf/R1KctntrMgFu2MbEfmW5z+JIv+7cFkyeaa2wnKi
aBw4v38UBjGBBl7YhOSDfcsYQJaGW9nT7wzT2oveBOqob0hPfK8iDwRI/2i4t3YEJxX260yXxBXn
v4XmjmSqZpNZ7oeq6Ew2kRklqXnT1hXsRuuU+WxGPfIuTes3FlHfM7UwGVbnbyV017BMjx2kDbeG
bamZ8Be1ZZn5B9vNlok0SlViSsLq3fcA5Lj12sOUAtRzLiXDtQ8osMmZD0jICQVKBWrcew+kQdHy
16JldITp2aXMKcpTlfYPbfNc1UyZYsd4SwgcaYt8Oxj+BvUab7OCBX/o/HcP7z1PAn6ZRy8s2oBo
fFT9gBMypufoBuHHWhlGOZN5k2TVdVxddeIThPUutIIt4XR0rNptXQokZ5yLRR+uTAPgTBAZjD81
4FVXjdLdIYp5KktGjIO9Dvoe9TAsygqKpmkES7kMP0io9OZNww+ZumLNkfMq9s0NKQULqO4Qx6hd
8H47jFfK4tOBGRzRIFfoVTfYhoF6BwhUFNxGpky/p8QvhoiMSNUqWYX5o5ebbw6cdZWsRAOXAnlF
PJVNJqRXTQQbfHT3Xj5gZgQqglINSPGhGCNC30zNfRmrW9k9ptIxIjnDqcjOCg0wwNHSwF6P3Wpl
hOEdxCArWNWEh8UG5FqeBJii1nuXrTVxfxsscgdyVGfkQs+l9GkIwnfq2i0j/FTK93QCHLQWTilv
lMS/lRiEZGazBPZQ8V3X5WcPH6TVGBYy4ivMByG6zUBuasneoVATNu5zjKZLTWhlZA9uRX4l1pKQ
NFKD2RlFiU2JWJv9tuPQgv4ejZSSPRMitQf2ubYrYqNjhmDS8/nfHC/dP1vC99/cZL2hAZGGgxhD
5lrYhiI5pGlQMpps123DuTTFz1yUjJFU5c5PlB32H5SdPbGA10y+kv4R4p0In7NMvoqRpxsJs8ce
LL0tec8VZgUkq8ukbCHm5RCG5aVZDr81upd+9quL7mpOmR400Uj8IhkG6SLZPuSviQC5TfxugN7N
cemltrv21ftEJmIFOVbTZukcldNG8pqFi/VEA3mCc2znF9GWM/FcGsqTkRrLnM9GQuheFhgdtPTd
k8dgW69/DDPnlwpm00uiBsEVgyi98K7VdPhACsa0XUaWFmiVzjMBYZEOFvEaco/spOcwZe3xvoUg
Yn7HuMX6IeDX4q8rDcu+aa5B2O9EnG5lRCltLtZadBtAiQeIvKSDsxyY9XZNjOQA7CXUSYDKNUBS
XZA2QbAdXaCkweTWoMNJmpXOiKWEZevk6TUd6nmchociihd+Ji2zVDk5LtqBIDo0VAtQi0BpEECY
wtJUgLgoReiRa8HhOy3nEqsUwaGbIjT5gddLGq+oJKA3QFp4bFVxYzjOq1u8J92D6n6O0Y5F797W
oXqtV+Da+Ae4sRfaIKCiopj0hfqlRrMa1WBGDRd7gS5d6DqO793/25YYY+g0G4VqqzK9W6GKyVZb
SVrTWnYgwNX17Q1nQxXdGppf17a3WlNIb2GSN291SY+iKgb58fzv4oedSEFTrMnkp8vsRJOul9JU
TUPHn7NZ9oLJY8TfX9jtvt+fTk/VUlRZZfpmWuPNTooWL7dcpLMWtOSgzq5JBcCIo4+2VFeTSUdW
oluRq+T+BF2J1DLL/vuwxaJyZ0RrqqqOh2pSCvr4Et0gq/EEbrJtuM/nmAC2xsyZgQNeXeqiiR9W
GcWW0VyCMxWQmSfPUyWzHZqbUJbsjvUSx8P1sAmGhT3HjkgbYUaBvUJYfem6/9a71rfLTh6yLMbs
gjjjJOTkA6p12lQxWkYyc0b3f/zGFx+uzr8507D48YtVFRPnHNQ7XSM06nsRYyhZ7xNYLJYkmS2Z
f6JimIXLYaEReDZzd9oieWwX6Uf1mhGMeKFb+8NrC9zY5vly34ZtjF/D1xapFaqEAEQDRpb7HqQW
v9/zd/fD9/j1AubkezSasvV7ndOrHz35CF7co+O/nL/En+Ppt1++IGdAHudupqaqxP98vwlNMN4K
B04OWuc8JyaqgTIoP/q63rp2t7SjYmWqvEOAccsqXsWlR/IKAEvc/uSRHikRYVkjcmRSV3XZHQmI
jx3QkvMfclI1szwJoVmMXYWpMa5kxPT9Q6o1q0PvckJEl1JSwGlqR7p0r+xkU84/DNW113qHA1Uv
LB1UDOfwMsrCh/Of4vvr/c+HmB70e4+Zn1ApieglpmsuMNpVrA9Y7i1QPQcft7I4f8XvL9jfK9oy
S4YBXJP/jM3yLy9Y1yuKUFI8FYlMTg+FWCUunEfGP2Hy7Wu2MA0Gg5yMZWtybowlh/lBStx65IM6
zC29eUUUQAeNTPnZgLRllw0kSjWD3l6qhcYX69ylJ6tFhwBLlcSA0KIGeenEOPJVpdlILY1sV14i
DVn06IbIGlC9j/PPdTJm+fNg6TboBscNnu+/w+bQTxnk81VKsvA/Nb0Xu1hPAnqqWvMOtc5Ccxrn
+7qlsV20SrQ3FcbjOW79+0F1jeP5j/NnkZo8CgAblsbXqREvr0wWktiVpNawQrI6B/Thhr+UMvxV
QBldDBmmsdMVZ0MEyxaJ4HVUgCtl2Ibw76Yv33wvR/BXXXd5uaqZq4kMICMnFdV0FgUcmMoRa8dL
cfNfAb9ahcnO8ZyVEYM18edd6QIhR3TrGAcr63AVB4vBG57KRlvZPvpxXdrbUrmURA/a5yPwb1OJ
wbuvcELttza5irJqX/UQ/WL60gMgMvACS18Fe9dIsyApVp76mwDeuVPZ+4qYNk7bc08XK0ZuQQpI
JgffpYY+A4YKOf6q8KHGB8Sz5wejQADtx7uwqA8mlF+j06C4iCdfASmpw3Okn1fV5oU2yj8/cd4K
2WAtZEaOUmVaiLRK6NcdJvlFoZpiq7Rls5B1+LW5X6S7WnBIRZh9aQ/7vsr/fRm/fPvT3dpy09qw
StJ2wZExcK6yg1kRQBHKdD7Ov2g/XMmUaVaOXT126j8T9S/rSWQiHFOrAKtGHWNczugob6mXcOIU
idV5F1av772VP/dlklXCDiKD4DGnq1cfG4HlhLm5qF09wk2KvZAdBZIjKXdOXl1Yyf69N1W3dAMl
i6ajODLHv//l3pq0cBAZlWwRXdgcVODAq0wmRqFtsGCdf4z/7pncls4pTVc11SD5cXItpTJBsQe5
vMTWRA5W9y6exQqR+RoYy5ysmw2WW/Kb4jVRitJOARU/k0/nP8O/S5gmC0VHPcCuyAI2bSRphVMD
qLCHJa4jcGgMZxdwdOZibu37TXrh4f5wNb5F3hrZ0sEQGsrkfKCEBiT8jAqdSJyd8mjuq339DsVj
CQbgGD9duLd/vku2Il1BXkXjWTaFPP5Mv3yXdZV3bRjxXYKqaK4JBlfADHfeda6SNi3nQ75uAgbi
rRDoNlO2fLYSAjH1qqNVaAuUupVvXIejkh/ex6W25D/vta5raKb44m0NJY06eRbEVJX0EChzufRJ
sbKT5qcgoyw0/7ne6Rdetj+1zbfNYfIwxi38y8PoW3fIY5UqE/3sPDxpO39f2Os39TBslJeun9Mh
axdAVHa4G0PoC+vzX8Y/d6sx2rBlm2OTNvbnJ/WhmQCestzxXSfASc5gnEJ1+YPJJarm/KUmxTwr
xrgDok4yKehNk//6/VYjohHhr+sKI7tWIdMV/w4PJ1y1We4Q2lygkXSw/AISCpS149YB7FsJ3eZS
L+P0WUYK6x4LEx9/HQ8nfjwM3QoU7uRXnP+g/76fqs03L9uGovKjmHbbnSF2Bwv9MINny7uNUFFv
E3mkz0BmWp2/lBgrsO9fv0rhhzdSsGpz0cnJsRi0CLkhRGx91pACNqMaFHt7yWx0SbIz6BF/ZV5Y
uMfK6/slNfaWcXljSYWSOSkKjaJoYq9GCD9U9Hkk1YxgtXbB8sKdKT9dRhsVTghDNXl6Z4aeV27g
ozAplyCq59FdsxnWuNDWyM3vxM35q/10T1D+xncLGZyqTB5j5hVdjaYcVhcksRPxG8auii+epsYX
9PuTo8lgahpbq84NTY/5lu/DUqypK4feAiurwJYW0Kd3jWTna6Oi9UKBRhNUhRd0adH89w65Nid+
SBdsurwwfLYv60QXWVbThCxLmRVRRpv+m034z1yNyb1tUwfcfQbUFYbHVay1DLl1xsG5K4H/xJED
bBp8YhQF7oWd49+9UuNj2YwQFVNhl5InD77TVd03m4BTk0t7tS5LbYVCYFgqbqGCtgZZDfy/m6tp
pZ5qRVGZOqj+iq7yp+fJxbEfImNl6hIWVz+METG4ym4YlHodthFRfHSJ27syroYLJfn3fhErEWv8
KGZEgMuyp/6z3w02WXkNjsWOprFOqp+wMVUG5LHaG1iFCx+PutL3F9aVf16fsQunCsGOx7Ii9Eld
ETfNkHOgNRepEUob2nHWTelG5U5Ok+DgFwOYVlekmzST1AsNqvHl+PbiTq482dP6dkz+9DpmQUZr
fA6FqA6pluYMB3q07WSvwiOLLO/CuV77+bK8r7Rw2GKmk191sKzWjGyMoQU2XYxkVYnthl6dgXOs
LpKtHzXWwc0swHADNMMBNc0h0yLrBilqtcCep7+mkh4/NQhy90bui1+Z2TV4GoOCGh5+tGyV8TLI
hvglFSW1GswULPRIApQGCIjS0gaUx4xVDl9qTgwZuZmdGP3C3ibpi3JX9QzY9RoUJy555T6SYTDU
HJ1iLSSSxwCWahmIj1voSjccKEhUlXQn2BBwj48o8ruNiTt9Ncr6PpE3Ab6CPALA7fzi9s8ePTm2
TH5jEmFsrlXQw3F1PGoS0dBxT2RGWNBPlyU6Yv/pcgR50qRlmePXbCMhny7cdYjWVqsz6A+yjpnb
Z1I2q8oI/JOkIuHKGjW4tAtO9op/Ljn+/S+LGxoOMuvawF4Izxne4nHK53nmG1Eo5V2ghdaMhMJk
rpSVtg46cN+hQDCOQ49vRmqKh/P3P/mZ/v0w1IAm7QNay9O9RMALIE+MsBZJGrEPtvIQttY1B6l3
V7jvXWtcjfLR89eclBz/c02GR9Tff+qB7w/AiTLTKPzeWbQAh0kdR4kG9CkyL1xGTH6R0+tM24EK
zK8GxY5DoW/twnjBuYYTDW4m+8qcmwQhka83q+aIaRbOhWtfuvTkLc7bovD0PrFA62cuxmEOqqsg
CIqnnGyzo5J6xSkrq0vFzvRo8/eOTX0kFDH8QHj9/ck22YDiybYYdwudcVseYNEMih7+mer7jLpC
KAlSjgOYLBRt1xsy0YaV53rPgJtdqB5VKi48iMnm8+cTqTSzFVWhGSSm5aXp6mKoxhg+MpDBW+7d
Il93gAisAFamjjNy0A6KQNl6/hX76fl/vexYYHz5jdV9Ikey40vEEuiwC6X3SGac5rqH0M/3g6G9
nr/ctLL9e5scXm0daQhugcmD9+y+zU3dtxdo75bhiQpwkX7qV6Q37q2nev/fphNImVi1qI/GjQaD
CZOY77endbnWNz4uT4YI7TGBF/ugt1G7V5ESz9l3uhNsGe104SYnVdnfq44FrmULOqzaZOGqG83u
PLewF9qatArtMVlwGgHpcAiIPy6ZEuIynZcXiq6fFgvGIWP5QkORqdP3W/VDJerUBFR1TWJ9Uu5L
/THvP87f2WTP+XNjX68xeVsijZgyeTAIaeQpYnYJgnmlqfR5/BKUTb8/f7Wf3s2vV5tURjajTxUJ
LF4ApYjIcel5W9p2kTfWRgb3l0k8zvNX/GmR1+gm0U5ikiambycc+tIpMsj/CYK3hZ8Hr5h82icy
h7KFr1rOMjJr4kqpVS7c6k9vjEbbA6kIkw6mst+/PCmUBrekn7pItKzcG4WMY8hJCFU9f39/m5lf
ar6/3yCHFQv9j6CCmLwlaSl1dV7LvCUSqO4BbARYqhrxkybV2z71NwnR1WFy24nrDC95X0FWxAxN
orNkAcXM3+kIrB1s91LCllAdQ0w2Ki4pIb1h14Lsu7WKaxlCUEgmVObZyzodiwNE8sZHG4FwuQqc
cG4hIRAYGVTOHzaZFqjWfrEOP6o94m/YCkiUcG3+1hF59IdCO7bBJyHMS6sETeq0MM9gsUinXN8P
eoffqq3mMQD6zsPTirIi6ckpTfa5YmBeWFn9L7t5UvH/FISTSCTA+eqNSqIJ4SImrtyUqX/RIKEI
T47S4CqtmfXwP0O5mFek/iiQokpwojYt+gQaRWItLSZPAM/hnwhQgm5/oF1ROYdMkvYmeNO4DA/a
QP7vgEm1oW/lf4bVvYbDMx8tPGiGVmx1UXgrS8fOe/Lz+jDoGLtHP7zC33AQo2fXEaHTdbGntQGH
UwOBbK9Nm1+AeO+k5zHSVfJUkFnSPa7fhVa9mwHkqKJZRsQX1jAixkA5X2nWXkQsQIS6DY07kBxk
+x9DqZzS2L/pbZgHBbFn7capjXmlungZvH0MuAj/94KUcNZNZZ6UD6Z4zauPrDFWjcH7otwlIJ0I
FiVV7qHEPDykOlqQZ4bQyHwxnBJuohM8YSm3huUv4/KO1uzcK69S+8GyV1F+E4gPzx4gwR4tEPne
rlZIdAcVS5AkdMr2WPZXpflbQtehygQebHz5uZZzDJivffI7VnoYRtrCRQgkWYKcbAMkt7eMmR05
GGKt9NHO4YAkLkk6v1RVWzfkMhF6uWh0OB8ovI3QWeZApaCG2MBX+LVf0YhxZ1p425fwlHHME/UQ
rBtc0+ktfNq5lb/q5E6DK17gWTqOmTPFazF69q111ywlY6W3d3K+82HI+SQKwiC/6s13oiBaGgDK
cONIG1kTeBK8oyiyVYn+CFX0ghM0ZCTyCep1ET2YA5j+ppqZfg5uDlMzoowjbuZdPZBZ3f9OOvji
WXJda899cScN6rzt9KWQg6OhNbvSfNFd4lqSTeOORG5sKlAbQV+n2VONF6YCUmZkYu6OTkrsH8xv
GnCpkBOVrJqXZnSsfWUN9m5FsT9CBi4sPz8sr4i9GQoYhi4sXZ2sclVeVjmTXg6cHJBwgxV7vOE3
jld9ZkF2ix7yaHrdfxqn/6kAxo49hbhh0mg0JxVA3qo91ioKDpDZEsabilaIfqFx8FM5qXM2YozH
bIA50qSqSVrTbBxX4OAyJLHII82eq3r+EhXRCfkL4O/wrsTCAAt1X9e1S7gy6K6uMa7OL+8/bJh4
lHXOC/TwFA4N33cR320ak63YWVQj+V8UZXIjy7nx2OAxIBfT1gi24xzXL89fVvvpAKFrf04pQlGQ
SU126qBTPE2DLg3tOZ1zNJwXghSQ27yHByBSMhtgsrSs2d1zVNtQW25AX886IlyI9Z0bhbQKiObF
XxV7FasNhKcqDG7lVNxqmVouAZPvrYKJdG2hc25SZ65WKLSUj5pwFz9Ogc1coQkBhHSv+G8BdBEH
tV9n7nB2LdruVq/LWVDKwI9hjoyJwhRGCd6WjFhqXFtygnNDm2m4C2XoWsDL1Ir/v88a7BbyraKV
m6DnH46ybF0BldBHTZzqLSz1ocnbVUi2nqssDZAs7NeAIGdywZHprfU+S6EtQ/VJ627a4t6VXlzM
jBGbj7Wu3buUUIPEvLbLl1A9ojJYpARBAvh0LJg26CtNwHjEz26lcUEbKax2t+3K31KsbEqPcLB8
OJh6fh9bfOy+eC/i4Bgn8K+i9EZrC1D9sP5Us3zB7kjC9i9iJLZyqu+70juEnKoJJ5X3qceiYN6F
xNfjrj7JYTxrsC2VHXHRrlj6nQLUnmCuCqpImL6EY+KAXe+ctAJXUi/EQHJhR3GdWuuhrFCg6jul
sh6KWrwkTbStAO6YajlvqDH6Bs6CccqMchV5AS6YJzOz5n6IDC997fuRKP1kKB+O5bBEbe1aBwwE
VaFdS+kvvXyM8nJfd8Q/6Q6M/XbdF9DNQ3SwAuBk6d8UMo6whoEY2Sm5r5CCfYqrbttqBEFUq0bA
xRp2hb4aU8QJFPISyoa03zMXnwv3uccGnEXdOhI6CLwWyUW18iHOROG9jsHUy+ASwrG1mmLP1B7x
cbu02noNUrCTeyIPNhCGLP6BVoObqgQL37yWHX1WmX8C4S0bu3FlzGx/mxqfLRaqgX28ejL7N8GX
KxcPQZTP+naHuXVpC3K01h40OkuAfIrfs2abpWBQBpJGt45YUtTbmENTovbM4ZeZGzeSAPEHjajX
r/nckr6PSZyEqkTWmqQ99eHB7t9LhMj9OpP5jZEx6Wgks8Gxs9Fp3akZIgzvlsy+eRTg/SLvp42h
nBJGlZLZZBK6ElmrsYYrvd+9w8+j5Ru/N+X4EAJBnbf+ghjeJN8ZYNxEmaxLca9qn750NVingfhV
e4yvIKQaoiJINKncEzHiudsKalFYLHT/pQ4AMo0RrQc0opSGMscyQGpa8mRkvzPtd6+La79V8Wwb
15XWrl1p2THh66PtIMH1opDM5Pc2YC/OwzfYWaz1zpKWxrPPCWGgyC1ILae5p46stnyR2iVRbtX9
EAVrM/Dx/N40ufrcS4fQ2RfyfSbWktPcRdXBMxm2QbAt5obxC0P4PAYbrrTvirkjmiTv9zleNvsW
AW+e3hZGNHcBVfOnD8SkgNDtWUY0YsDqQp8bQQ6jmACIyJoZDrmHz2a3rqNh1WvEBA6nIXUXlsWh
ynnptWJRlQz2QGB6BpzsykEuTbQUwSJlP2LySsyOeu7P8Fkm5Z302ZsElagLEROK4L8NxCt0AADh
OvCrG1+Wyn+GquYxVqVcy2/77CqgdCcxQatAGHQkoz6RKrRxguFWsodDYJIluSiqZFYDHGp5orPe
LtYxedHehSbfjyXBl51jPHF+6T9I4WDoVUxJgIWSjGZBQoBfOeFSU4N+zb4xCkLkdKGr2CTO71oT
weTfyoBZLm1NREE6J+fvl/Y11e5httkL0uNd0teXyjzckKm1eQdg69tr/4NYh/WlmdQPx/SvNdD0
iGm1TqAXamhD0z0F2RMVteo/nr+zC5dQJ9PbvpBAmudjUKuRiH3j5jU4GiyvWhHK2/+/S006HX0o
pb3VRvaiF3U+11KTmxpF2HJQ1Rcu9eOb8qV4nBQ35ENVnefz4Cg2SAVJAR8BYcsepIzU61c5b27P
39ql6016HQpDkd4uuZ5N0KWQqgaKpnwc1OhXxfZA1x3oQBAMv85f9Y/oenJApzHGmJlWMxpAdXKb
kVYqraIj5GJACrtxHsGOm9dHTDbazLobEPBAc9tnc3t7Se9hWj++OLQFVFS14+BuUp9LvRXgVPCk
RRTo29ohRa9RD0a3CKVHGqbgAmeBeqvU24CjpaSR/YdvVlKz2WBTSUG5jIjE4dxBil4uNjTvtyUH
skEF15SzLj1JyqOsbJ0MrmA/t4ut55cbhbzBpID19iYLdGj9mx3+tiB6iyRek9dM1C3xNIQE9s6s
cG2SBeFFUQBJOzXeulC91EMH/7nzV3pylZL+Bwm15K9Ns20wmiQcv6pEXrn8SaVFyLr6JlVXWhkt
Kn54ZqFCcGpnenkNeYPf4ZtDwoQKgjxErjRiEyn3l34t76J+W3HyUogbSgyCs+TVGFmWjcgqCGdj
bFLOUCDV63nraSvui2NGd0Nd0ERvhUO0TJcsmrGRVd/0oCkI6iVc6NbqD2pTL5IBSBz/UDSGAQJS
DlgN02wvQOp19SrrvJ2Jq7vVOOuVkFnHJBznhdQvDw+IpRJxYS8SZ4taL093qn6C7DXXhjuQAQUs
i9h9yTp7med3uXldEo7pt78NMoxSzu+q82rFGW57cAme9hBo5ill6WsNdVOr1q5LjnDnPXW4IiuP
2ddboBAUjk40Se29HAT42ucuzYdZjQYjOirgAbpbqTM3Wf1oEWXh6lgt5A1hkXFtLU0Bw9fcNvmR
Y8ncynSSvrG1e5x+B/KzFq6xl3Tyw7HI0NewhkWP21AduwRjjpx7kxAPldYPXkKlZmjsfj058RBS
ibrJFP/Wy19DzquReZVKexFuau9Vg19qpio88teyAk4ni22pmycvOWU92lMafHDzt1l5nWXFA9/I
6LKOaPHctna1p0tR8MStBu+DceNASbbpCpoH+xMpIH4eGMzesg6wbZNf48jcLJQwyrq6O2lYbLIn
AUR10Ij9qkCsM6uqKGtQ3PIz/j+knddu5EqWRb+IAL15TZq0SqW8VC+EVCrRe8+vn8ULTI+UJShx
ex4aDXShFUkyGDxxYu+1rdtYJqNgurZAtTSj4Jr6Q5s8DYrrK5sYTHNZ7eBgkPY4Vm5Ayd0VY0bN
mWgrTSLaceQZ6+G+E2FENMFWjzjKHCCQK5XL1v0DX7Cd6bepvlbJvBhruOQSBzoCmO30RTa2Km0Z
mkyARiSUNER0phMy+pH3Jb7mjJP5tsqUOzY1YvBhJp7GlkzplZXR3FrzywzVR0IoTuqiKTqiuM1J
D1a0d0V917J5i+SYXJktwWMr6JKrCL64FBTUyv6z1TSOyiF/jG9GHbZBp10VLVjcmjWA0l3fNylm
IegFQ73F8xb5bGsafO4VYbAmydHB2uKMRvRZU576NmTp5Y2hSZm/txpFa7CpJzfw1yLs8zAer4uC
XuMJgSw43mSVJ6ADrIztJjDl8n6s7rK0t0f5pcsqpweCMUn+dU1SVE56n8Zs1UBNEzoS4E/XktdZ
PKlERfsK6VUddSKwdq8ZXin9++Za6s2VxDZycmoi4wqK6by5N9Do0A8rOLeTAEYIxBZnQFyA4PvX
Q3Ob4ziS6Fwq5NBimwLY7Q0deUeRjtFPXMvlW20m5M1LzrK/sWCxoEt4CLOXJDnJFhHRicE+o92E
eD20Gh8+cWdkTQjaTsyImFUObE6GHh2I/GLkv2H5Ciqutye8S05Q8x6SwLiwDqDZ1YNHPGcgJytO
ugFovNJ/pr+6R7UJvzuyexG8evigUMYLkh1mJAmtg/Y4gTotDBIXxNdJepPYbFjdVRId8nwnjTdz
DhRIZuJKu1RIN3VWvegqGMFZ3Ybj+OxXk5dIxkM01sdUul/yHogrcInFBFE8kNEFa1KF+QxKVQ5I
LJNrW7U+Gpmb1FeoP7wyOWoLkUli4gJ88UUT4SzABVYR8ajoIDrr+5CcGXJTkDHlw17WYSPPm0r3
QuFlCoyVUSTsSFM37t6nGMcn59k7wj+Itx2DfRWtu5awdXMd5uuRXCmODAh032bCVg2OwvxQwnOO
1Fsy5X2IIE01s6VXtmEH7HgSvbw44DGtYQNPeniVyqB8I9kTymCtBy/xmG7YlDTdKjC2dMvBJg4x
YFc52FWl7EoVeSywltSHkmZCmG9N0CYNPYV8uJqJEg7SjTEQ7CzZenns5gzRAgFVxD1WPYHluDFl
M8KC+TsjzTWyRjC0cAwJ+0njdzHcF0HG9s9gsSJvgg6hNNDJwCnYxtc+vUYB+KUc/O77Fp/fc7yk
nUJI0v17dYETp7/NUN6ogK7TkNdYYlc4R54IMzxhH4m6mnf2Nmg2I7DFQv/tZyWqwRswDHY81N6I
g2NWrXU+yby2Kp8hO0BdMxV81YhHkGK+rnXtiIZXpWSk7oLutgHrJdJ8Kds/VfUQykRDhn/kwNqY
cw1N9UXKnkjSEcSPoTwN+qlNnsGcD11HSDk9WPZvsLKDJQ2BcDoYUGzp7N4/huFWajWMFTs+cX74
TrHaN3dGc48NHETxVcTzUkVwDha0NOV3Uo+rTJI5C9phFUC4tqpplabJU49BJvSJUmcGIJ57mFBc
5dVT3z8o3O9ZWbp+AN6g6gUfqgn16oO8vCx9DTFIznC6OokPXfwQ0HloQQrxFTFoliUgt6ZuoAlx
E0JG8ZvbolDuxxQjdKatlWUTRhAy6hc+vq9SVC/7Mjf1T1Lvr6CYOGl5bHgipHMRnrD3o6XWOIQF
7eUIMlaEhB76bK9E25aEImKEVoKYbuslEbd0fJoLI3E8YP7wjbvtqBA8TdgpvYJYxXVTZKtE3DfU
P3SN1FHahfFkz/q9RWLmkomnTJyOyExiLRtpPD9lYkeKZ700sZgQg1uUO51ji0QFhIk8xcof0eWQ
D0iOw3TbdSKn7odO+23FsefTFyMTUEreCCppmp53aj9P9zrb3KY9iike46LdAwHdTqEJiZmwRyna
Vonw5vcRa/XwOhT9uzwcchOOsfpeQzqeSVSGQmIGp1q6ivggjNMWNi8b9HxlhnWJ2dh8G8CS0VFz
5wsHp39X1pjydKxMqEcw9ljLv3/a5nI4jf957Eynb2ga9YrVUP7k5dqPFe2CvurvM9qvQ53tqGHw
twR+Cpajp9FG0QBcAxvPRuEqLtP1hc3Ksr37ullZxuLEkl6zocHk/XpZpgYFgoBbzjhsyZNfm6tk
3dv6SnrUn3y3u3B68O09RFi1aDbo5Z/vTkiuhZiUloJTdrjjWkx0my6nWomVpvR+vrBv7+Gnoc6u
qyI9SPbNQnCyzH+XCuEg6sG+9bNdnE4XRHjfnPxquLH+s+c6G0qScqNURQQYJSkKj6Yi8glK5eLC
CcX3o6g4JlEuiczArw9qmulwSy06iLq7o0Hc8y7/fMe+H8BEBKtyjGCcCy3EqColvcgtJ+ND7GOg
ypULI/z9+NmVInL93xGW/fqnV2gEk55PpEI6I1I3JJVuyLI6h6Xz84X8/ei/DnN2p+pREhOBQ0Qn
xu1IsqEtGaTWUWyCzL4wy749Nvp0SepZowZREZ9rk6eC7Z94JRHTVB/UsTuWeeoKapW76lDF+95A
8Y/+lazXZiSFWrHImU379sLC8Z02B18ppjQVTT4dgLPWQ67IQ5sS48YwWscZREH8RfSozM2WaHbP
qh51smoMv/zVlc1rRPoB58Npz3fs5yfwbQvk8+9Y5tqnJx2MgZRm2IgcYqENmBtq79XARMjtGOa3
Oo0EF+UWBJ9uoHNaAw6RzBvUCdl7VsaSW+MT4KDdateqkEJODg3f/fkH/j0TWfVkScNojfgaXuHX
32cSB26ZbSI4EUCmJviT4p+tyDz4f43yjz32013w+yyahJxRxLq6Jl/nNmJjWV9EAv89379cjHTW
8yFpjmjMLBZI1KTeMJYYn4xgSZ+eSvtfXRHmAmaXpKIA+3rfQjIUWCYM0+ki0SKzdp5Ja8pEO0Vb
/98MpWKHX/w6SM2WR/jp5k0Q3Iqu56okcnsptkgvsvO2Yb/Z1uLTzw/qm/eGW/hpsOUWfxqMzrWs
tWYmOFB7Gnd0dFtEH2MTu1N7s5s5gtNckAtdHPKsd63gg4kQfAhOgTBqa3jakzmsfjeEHrnkHLHh
vejz/3uB/3qRZ8tvNPSFMaV8Ei3iPcdAo7C8ND+WH/1XNUElIaJ4hb6snQ0RDKHQJBnRP0rKWdqo
N3e1DiOxTDLOMUaqULl4+fnRffsmfyrLzlY8icOZsZUtwoaC46Q2nAMkTt5aFxbWb1+xT6OcrWc9
vXgLyZ6J4ijR1/44sc9tpbdYVLRtFPa/f76mbx/Up9rl7JrEaCjk2WRq6FXp8XaQZHyhmPhnTfjr
QVkKhktD45Tk/GNv6MFcmzWVWK8TmON1VY6YrBayLoGAKYW3yNeKG2NS/IMuCqYtJhzmiVkavFlG
JG9+vtxvb+6n33I2aeagHFV54uWrxF8+fco+5DCiIzivHp9/Hkn6bn7SFdfQYosyJejZnTUEP64a
kcMOvkdb1W7vzGknSKTXDLZA1VttuQlrYXjRytfh6aJk+bvnihhIX5SzMsdWZ6un5YvDhCmQhrYj
srMm3G0X7GLYspjCihN23sjRiou2sO/eEBm+NwYVBjXOC8dZk8tGzVq+QoMTkbZSmbuGJvnPd/bb
G0tpC6uFMpRP/9kC2pLp0MbMpymc37VgJNt26XjL2kFWwe2bZX1BFPTdpMHl858Bz1ZsoGtT0gIx
dTAXH0r93Td6BwvBCsTEhUv79ql9GulsoVaTMIb/w7Ip96RwqMprn4kXNNWXLubsDSAq1agHiRe+
z33VjtPsSR+0+35ptMI3Ly5c0KXRzoqfcvGGhP98B+Y7VfhDOCRcbs9q/71yGyX8/9248/JHyUht
jNRlCzZVGynqH2sROK7U7mMYxYY+/xc3kflAVoUFEQUr2Ncp2BmJKfviclxkNniEjmDY3Uoaacv+
O3TocuwsY6n+v5HO5l5lAW2nqS44wiytxOh1Uh9+fpu+m3KfBzibcn6jNVYxcSlJVxAvAkWNQ7n/
3xBnU66sZqmSl31/AA3HJhHn1syl+5/HODcG/3OjMFtL6KJlXOHq2YIXQw5LCCrXWG7TbbmFKuzi
tt3422htXKG+2Lb0B73cHTjs8S6M/c09RBgAJRFHuvW3AVrNAmUq238aG3j+cgz/Dhi9DfQMhKd7
edVeBc6lGX9pzLPrnYepqlOiT51B40xo9jR6OD9f1jfvLqU3hCiMzGSZ/POB+1SoonKeoGSxwROa
0JHpHmrIYXux36phfEGKuCwDZyXCl6HOZkgr53OoNdhZxF20SXbtho6lx8Ht5ucrkr67aYB4ZfAP
EG0QP359bxtV77WxXcZZL6Tug24TrGZz7DydYMjY7U3955LK8tKQZy+w3HPwipSVDoF5m6YfOXTo
Cxe1FBJ/3bxPF3X2BkPIC0XSKywneBRTjjhW/rr0+ifrIeY8AvpC5IQXSrpvvsDq59t49rgCSyis
VuM2Ru2rarkQXQgZ2I0D2uLy7eeruzTU2QckrNKQipKtmRwl6Mg6gq4C1ABvvvCG4tP+ebDv54ch
a7pC2QZP6mw0v697MyppvNalb26KKqYFjJAABeCSLNnOEowlceT8XpvE2yQnbLCHGc4hJsee9F4S
zyK9alMaavL48y/7exahO1KAwqnki/E2ns2iYZJzP1Ej08lgIyyZewS2Ga3m/ftRLAoqycBZbP1d
qQeEXFQCIAGhMOu7kPMzjhdaw/15FPnvCasCQ6M6NJB1o7E+n7CcD5hWMkMiBu25KktNW6fqLGDX
6ZUrOD/AQLNK34tVoNsGm3PSfEV53WaKse5wEq3yfIidHmSRXZYmEuCySV2pFogwb4jgSxuxJShA
areExhaHUamFx0qdpQv3arnjX986XOu4knVVAn2Bj+rrUqKN+tCRP8pbN5W7ekl7aYvyDyl6V9hT
LmwJl2XpfCyk0jTPRRFp+vkOamqw+OQ98E005SvFWgD9AFyR0/z8YC4Nc/Za+7xeptDNviPoxrVR
ZrdpC//VuuRe+u7OwaVZ/JTwD8iP/Xrner+riPrDpTnVQ7KORQ7VNe4ZR9NWuiliRb/wpL7pEKp0
XGRLYbpBpzmv1gqELG3SAwtrXOLFbfExl21E540t/dKfrccZNe0qfhg2iAF+vqF/f9YYGPYfRYEB
BkQ9W066eGw5nvYNR7ayIAbOGacvKnhxu08RcvSBwSEiVXi1j2O1vg57SL4//4BvesZffoF21jPW
owiu7rKZ4GwudwkRV+2gTRIOwYBlkYRWjKtRtKRrKRYRmlZmo7iSVqGbb0PiRyvozxd+0bcPn+V1
2RzCDdGWteFTUTH7OFmKEpJVaoQgLgVjR1if5FgwwsdCufv58r+d0J8GW1bVT4MtkCLdHysaNqn4
IiXRposnt6ZhfOE5f3dRMvAVjRg2g+CjsxndNJ2QFHphOhIuOEc3hN1sKBrhKSOnW0N6iffz7XDU
mQAZ+DPQO79eFkeDJQQBDgJ0nqfn9waL40LpRnWf4+asCW288Ar9/RVWQS1ZkMAVcu3+2nJHvh6C
yYP3PQwi7qoJSJcIYZaApcVj3M5C+0drLrIfvrtOzhdIoMMdi1X1rMSVEujxrQGuJCtQO4ktUDhS
cZI0EOyuI97630+WfzL7TDrOIvl9X+/q1BXkZWEKdDiZRXIRwnvt4RrPbO3+/UCoKVXN5GwS0ebZ
ZUWEyakxmXBOHGQvSqrep+TnyEl28/Mw3929z8OcTf66UJXAHLDpkxzHwfE9VP4bgzTOVYQB7eeh
vqlOaNNTl6hLt4szva+3btCzvCIj1IRYj98ynpAmSmXu/DzIP/kV519B08QIhkMb5Mp5SyueM06Q
A+rcmcik2VdWOuKiClGZ5kP6VFehXm01fXgTeOEgfm1rn4se290czNecEj1LS9hL1O2stvOqHFEY
wUEa+qUhuwlM894Uc0/1511Vdi/aeCdRqEcxXXnNa2QLHQKmBuSWapOQ3pQ4XUnsDCL8imhcwKMe
s3jVG/V6YSVKMMf0kW67tRutfrPoNQZ93RR3Vi17RnvXGoadFKDA5NLVUDAW6Y2Bwnsorvv0viV7
0090FmzxNpduq+5E5PtO9DdNgysTY1FoXY8Sljt4J4jI4h5e8b6p01OX76VChEPw0g+nKKztsShJ
xDEdvey2ir8X1dmJ6pjliTDCYhvqeykDT5N2BQos2R5F1HdzuIcmyrGdRp6VJtz1Sn8oYLn+/CS/
0dJTwlrs0eHTgbI5r2e0sFNC4JKkKdtIijbxM/YVR1lrO7xue9BOziUxwN8TlFhKSHHkZOLVxTj5
dYKqkxYk5dIeCiJzcGerFa44IB4udIW+OWf5OsxZTeibU65ILS1f9aY84CBbkUYQrpJ1ss1Ow13o
Xury/v2KMx5gnAUERD19DkMDeQQza6bJKyg186NEywRok1SWvZqL7xce2vJl/vr6fR3s7CUPhakT
U5+dmBkL+J/lqSVi2ajcMFFAkBJv45ZRoz4bQhV9pGMY38PlIIJIbspmQ649qHalJXXv51+1HDR/
+7uwwQNswB5pnu0mIK1MGTwg3xGXQPVo9ubwIa1lN1YFD72HkOBC6rZqRWOhL6tVBx1I1l44Id7p
QGmyKSKnattWxAmTYReDUCf7OMi2Ka2wIB9JrTBcTiCxj4nkM3WYnHzbD4mdmDHS2hlnxmYkrvTi
0EanlKRISQlXZfZiBcgdpQLZgYCaSsakz1KCp9Gk16DeESqCPYptpWG67HBhpGbo8P4Q0jY01tqf
8JiLFvDSR42X0UxIOBZVhL/+ClTPalCW0Hgs7zgAVfk5hPSSzPHW0j8ShAdtGnf4lR4qH9MPmyUr
xX3g3xZ4JgeFFoe4rqp61yCmJU3V0Qucu8VmNI4wGg5++qDjCZeE0DakvY8Ra2LDQW3DnUA42KLo
b1EIkhOBpJFkLozKWJZGTtKfJazDdOALPzlUcmArJSazILTbchemD9SfIoriFF10OEnEPecosmJb
JcRj5FicG7mT+oz/krwe/50Z9PAbGjulv17nInEF5lYRSM0jsb4Md6J2iIo/JnLoLJVWAfLu2tiR
Q1kGr1L6IEUkH+uvQ9KS6/GUyq/VQAhFxaNVkDgj31ce9AZosD4cRul2bD9K5cGMB/S/CVtRaV1S
UWlEC+AuV+PfDZLbBJOhlcorI4/XMur3hrqHMsn2mxeiwU3SkzUdSEES2x2UAyWyMHhaDC6sxOE5
x0VIKJhC/Js/om028HapHijVTRygwC5fJ+E60976mHlBq62Tj3lW0GVD/bkIkD0Se+xKug2D58i6
akWgABVfWOIQUAA7ffkxZyca1LbJKaE8/iZALalDd/m4DckvFo5d0MucOHlYWFHFbtQUlsB7Gv7J
g1d1YIYlLrdF07bIWvWYXIO6cwMgWiKXbJJ10I6vk/ngj6cK0WgNsLecYB104K74BUj9HGG6Rl0O
oBcUdP5HFpY9N/j/t1Z8SvUdQeClfhP111q8ywkAiSdvMg8F2rrMJxcve4vw7U6/SePAWNhILyPh
caFBdMSroj9YSPizJcNTAQ2f2uSHJXFJXLUjxCTFoN4vmORDtDfKaxE95IxwM8+knZ+tu8KN+0cD
ebd5l/qPadrzDhE5Fl1lza+6fBBDu9b5c4VlCzypRiMoJKZ6Rr5tZhwl12ur+OAcQdaOtbwXRch3
xIDwpjf0nQYU92s5/QiDYxGiloczYbpBLGMMPWX1o6ABFYgV0h5vBQTpCRKJWEXMmj5Ps8iXJ3B1
I6PXjk5dG/mfmbheU7zOKf3BjYJopyJsILZcOSXFRWALZh0KSA+xdmWkdyQgs5Uh72N46opiP+XX
MV5TKHR2MfRur+ybzANThsTXp27J7CXCID3KXbWbq1szUUlYvCqRkFZj5pWSK+nPfnDMOXOteNNy
bYdQfFXG95FE7EBmS7htJzXftcObKv8KiYCXixulQaOOSSEEU1C303aQ93J0BXONPS2lAnEJ2B/T
DCZFvamUN1JD8P7qtlweMlwyBHmw51u8MHdkGYram6ocDbwlQ+xil0x1nDAa3DbE/AVBrZSQg/Ak
5huNj0cN0K35JeqlbYTkg4MTQS2vkjzWfSTYQsKQnR0Lo5/tO/0lbmZWELdlxUzaD59501UEycyP
AXgOLVtbyVUbHBSCPtJwyYA5CXA3ekhwR4O/UZiss6+ivlVQn9dPMOUD6dqCa9XCIUinHlnyqTKf
QZjFSopoWAP81qHJpSeT85XD0x+b20gCw9qckqTzetLzusbaayTdW5JnyA6+rZUs8RL7L4nw0scf
SsGbDdoCiF453o3jUVCOCQ2eQDUcvT9xardSZ5ZdQXBzLbE588W4VHp1y08trV3Zc64bESCClUKt
Z6/t220PkrAuO9J2VFydbkNbL+pu5Z5FnLTE9A10iZsNwx/wtas+vJmH4TiLSx6h6nQTVpkMZXNN
V0s0N7H1Rtg4FgVWexE0CX4kS3iQdPmhw18ett3KwCfgG8/MeDmcbCzV9qjewwiFEJIDX5FXY88k
5p2ZpY9cz69qhZDYEZsV+xHcPVdiSyNQxsYOSUsKk70yh7Qneh6byYzOyPkuXNJk7qUx2wxaA9/7
UPDXUQ6seAxij6raaJxAfmwo242mJTb7qlts169+4ig+ENQAPMtWnh8KsVmpeoxyfzfR4iDsOLH4
dx4kPy0MgWBYsDmRalWc7gnrOXszeuw5yapvmNRWR8aTrQwfyngItN/RuMuLG8m323gLnN3WwtmF
O6uEG03lCx9LCAvAdBuwY/RhFWQHsffX2L3VbDs0ka0uwpU2di3hd94+S0iqQBRAG2Qs1r3+QxwV
B4fLajF+4FNO4QbobxahMcpJWAqDiYAgnA0m38pJeBekdSe/qfpt0hATyuGTdjNJ3jxv9PIxka4p
x/lswfrYC0tZVN2P4pMBsaQPjtoEQyGdr/3g3edjr2iNO4TUr35zUqQc0x5vh4+ZDGMSeaXbjtVC
nt9LlvpkELfBfBuofMegA3VPrd64OppyA+MZ7ZLTpBCqJREx9WsK7hupeSr19mSgtS/leRfEv6Sy
3PJNB70QEc4h5U7Sdx+hxMpl1rQWSjXZy35yhQQ15+3q/sQp+nzyRjWSwSo6oXN/L0j+iTDFNs3x
hWeeL5Wrzjh2GJ41kqBi6dQO61o8Tb5CRWHP8n4Kr9TspDZQTXYx60YVwSoS3KxGpIhl2X8FnO9N
w0c9ejVWHP2lBVlkRnhA5m3IGWLL/HAH0TYSLFRP5WDzkV+HFeQdf0X4lVXeTLz1hMKyrhJYg+Q/
TFk0/NdBwP+hdtjeIwK1HzgXd2eWFQ3vYybdG3m9yziEjSNxXef4KOrqtexJgwEdLfENSxrqv+Qp
Mo4anUrsrXZpbBJ5CzrC959H9U1Jr9j18yXkgyQtHjw3pFxPFs6EyLoh3Wv9UZxUzE0tgbMUZFFF
bMizNO3U8K1vDR54up8UR9X6rWhsFOF5INY09FUMFwABCspBtcQL6LaIXUtq3cL0dwB2ENG46lS5
sfWLmBysc5ts5sBT8B1/mgzK3pt4wSD01KjR7Grp3gIdNE31Y4VTIYProI+hS+5LGwDMxvY4VU7c
s6YIJ9X8vRypR/0y4Y4zx6mDvpryAugDNvp+1aQvQfQSCR8COuI4e5qs67w6ae0fv36IglO3vFF8
D6UGIwSWt1Uq7pLhd29tG+uozEA1Rjs3CieHDGSWi/HyEEcfyP8raVtUZJtXvFEEjvXMpGNG6lBE
+QNNSOCzE4dOpmz92Hd7mZvTaa8hotMk+qN03pQ6A1HOcr4xLYVYBGGVj8FGmf7ATNrPbQ4yL024
qcOjVAzAsHBwYKRd1VA68HVi5a03EruDZppX2BHmcqMnA+nJ7UHmW7l4KZsAD9OStSInB19w6gwr
Ju7A8L1LHzKyfsN3v/QhC52iERqW9og7eZ9X6WNCnWFNhNf1gavoT8F0F1cPeX0XtjdJ8msis0QO
ZvKuKXo13wNXMpO6gL3DLsmJrnHcSOKvbJrXeCkopDlhNzS3lflbxWuZmSCJRLdkwaHPQYqYBmoL
x4tQlNAqsHyJ0TOIF6BVnKkNEa5Z3DFTAjm1IF0agko4HKS02afNVuw3eXRQrBt/eBeqeSvVsV1P
5lGnOhPDwGnS5joJcy71duzZhNHEEcffqXmUo9c2ZJp197PGNcSvvfjahKVXdcmGHG1H0cPbmV1Z
W+EVlizAK7ea+WsAWy6IPGooMbeSxlrgJfIpLqErOAW4hCOrwIjto/Gk0hGstdgR5Eqz5dRgeDQc
zbDr4TUp7xXTFkpMxk6ZuIYMLybYlhM4jZCV0CWka9Dt9C2sHhvjfRLsSKXwtxN5bw3HQDhW/p2a
U2h4Y9wCBjpELda8Q8ysLOfNAL2jaW0ttZX+WdQPMtQU/5XU4zwhCcLjFQrBBJrNUwezmuRp45Zc
MOhpcLRWsKuU4iWS3EkkL+yhqU5KjHvlbcrv0uRaC/HNAH3yGuExIrKmXSHmLrKTrN7r0ks97Hg1
QJthSfOTdbkYtGVXLg5mtVHNrSiyW+GIWX0JeUfEe6nAc8c9sKPiNjLeaiQ4+DlJ3pEzb8LRquxa
wQ4iYwGtFVhKqdPpjxiBLaSkru1S7TnFvV0bNxN+ZfDtLeWlU8WUoiwjBXOonDRnaB6V2qmibVnl
K0M+Dv6T0q396ojnURlOCUyT+dSEXpPpdifag7TO9T+y8pKm2ONWrJq+9oeZrSCfV3CnsZS1A9bB
3NH1J0XP2ObcgQdmEyQj7ZmvBHMNZSJXr6ejVtwzJD73kv7mQJYbrBXzTiyZ3xoWJ8eqXDX3pMxr
tStzvCfEldcvlmwIbaBy5vaI89vnc74wvPCSz5skXA/qRlGfOnkzYRjGsTdgHf8II9fvXmOT7S82
d9N6QVuJZfKl9XdBRhl5U6Xk222ieE1YN4tEkzzq7VV9MsorXqSpPDR8z+udIDOCEzaUKfuk2bEL
V4QXfd6yQAtPcQIVRnj3SYaYj379S5xe2OOxLeqUA1AYfbzDmOZrxz7ZGEB4kl2DG3S+aUScam8A
hvioj7+G+U5S7pVoV4gsy/sy/TW37FDW/p+OmVSEV3rqFkSHzPTSX6hNJ3OL16zsb5p4Z0rCii1e
o25nRGGt50N6C5+TBZ+3nag6FI2N/zqpXBzE6HiIxe4firS1LXEvN+OqTx/73E5DPsQbzs0mjbj4
Y9li7D3M3WO9uJs9kxNidpSAbXhSw24anDmyw4EKR8fs+myZh9Q/qMoW4HhlsrfSBh0aVhJmjppw
KqgkZAa21hMv+IDxPwn2HEjr3ZqMYwBON37mjaOdERYYHnTp2ciI4XRkTjTN+6C6MyMPyYwobcpp
PwyugKU034nyTZ+vQMZ1gBAneY0EXCWeg4LlQcWOipsvIuI92cgyNT5JDUMLN/AmG/qVRSsptQ1f
ts2UL8nBSksa+XZCudaXR4gDmrjts70/eRKH4RMyCXuqt3G+0swj8IOJL2FG4Nqys0uezGgTtQnt
rDtxXrN5KmV7GFYZvLeB3DeLe/vgF5WrSbdW4VCa6XPppO2NnK8jDUTfIQjcTNjlAz2AYN+o7+h3
pf5V4DSztd5a5TEmvqXZU7QW1stY3ARVvJJTPIjrsONxbRc8rtofJJ9NU7TLQfPkj0b8UPcUJOwx
r/HtVWqMe5sCCsTUuGctp+2+lKKicMM+39SvyuqhyK+U4FpIjz6QSSt5B7XNy+vGRKCWy2ZhlYvH
SjhRoIcEOPlrKz3Cro95h4T7XKRJFGNpRe0fHGLTjWH7tcOTSRAdNRtLPXbMMD90vad30UowZvwb
SiO4lfbUs6ObXC10sYQGKu8/DXwbff0qIZlg2NOho9eX1duM15dHG4d/xOouBMyRPcq1Z04LrqBp
b3T4OIk3kW2gskyyBb6Pdf7D5KjandmRd8vOfhMORwKaVxDEVkW/qajKLMzB61LfaFR5RNlkm8p/
0gKmkks4LqY9E/yPeAiktSI7AbtlFSv8Su7d8HetHAuR+CDJ7pL3+mWoemfVNidAnKOBgRlC+X40
N5DBarqU2GnT3YBBoX7M03drWBGOOYy3ZEiF1o7vOHx7e/TX+nSjqvfkReXTMxWlZNp59IxhXMg9
a9iIyjayHkbRRRKhDa+aSqNUsiW8wmA9K/zW5VWWXA3sLTHx6vK9bt1PxWkmYT52e+GXpB606EEt
7vhyZNEm5oL4dtRXVv+mzMoq7Jyx25TCdRNda9VNVWLNpq70RuiE1Gq1XVMUGZ0ddncR0HNT38W4
YRs7QxBY70rjyrToTxv7PHvWEo/gDFE5DrQnhXVrbsw4WnXidT2uKcrUZKfxGZ+hFyzqm9SmzB6t
k6r/bmNW7pMJZMbE+o49W703VHdk4xFlb7X1OEAdnddZRsKW56vP/XgHGFUeb6bUzfqNWSxrQyF5
ElOmzn+ZS8LpjuNAHr5aHYWETfPwu6CzRe09vqXZIZ1epPy1jN6j6ReVOFTKYpm8MEV3dQo/rPsD
ka5UN764lZprnf+fpnlTvVOrp2FyRPktK2syU72meQQ8OfOt17exuQdkQAOWDLGZmDOD7iXCDwkg
HJ426FfsdvRffvBisJeenzXpzvddmH3tsInSCnMZxd6bDwpSt2dSagVHG4mz2I7CL8XcCrPHL7LK
50bf9/qtgaM+/A3yVFFt+pZhu66loyF7A7dH30EcmiGACTuNf+2Os+LI45qtSP1Wh4cgXqsaN9ip
76b5WsydcPzoQFqFoS0Od612mxment4twJ+08KzitYc9Y22njN72r9CCx/bQGsdaei70K7k5ijTw
yTWOgnumej7SvQYyCeEvz28zzRNHopLhgJD0SSAAUrBHBYkP5n0QFb/gTIXhcaDvkxYOuiTaFusR
y7qVSY4gqVuL+a//D2nntRw3tqzpFxpEwJvbQqEsi54UpRuEDAXvPZ5+Pqj3GVWBFcTuM9GX7FAW
ls2V+ZtqnUKWz8ptmSGOgLckay/W0RGwdReBg7tOPHQEMcZDTPPS6r6ihpr0L5G1UdtXTzumxo9G
fFH6o5F97+oIn9XO9tHM1bdtf6e6Hmjgl0z/zXlA2q60lJUSOxueGt7Whnin66QWb2JbHLS+c1xp
QGfiLjLRA3mRhRsZUKdc28IXryMj2XvSS1X/SLwnn8xfdl+L5AkjDU1+rVX8rjcajUlLXg3K12ps
V4mm2JHLwqxuOf1Nb00Zx81fKt7mw5Og7+BEe+quHo8dpsBcCVX3qMLB645qeOrHt7HjZ6qbRubt
jsBhrm8Fa1drZBNTT4S1hKzQSuEh0h6oe7fy1yzcjqm09kKEZTZucYJGWFR2waN4Al0V2p7C3aSw
V/n2iBGFafziuPfSY4WULDbUTf0eh48IRyLAhD5BU5/cEfW3Xa7vZXEbxnu3Pvb9yxjd9+FrPKBb
H956+U913CXiCB/wR9P/lkbJFgs7l27y4pn3x0gls0YqBjXCqbq3x3s6Nm+U4JjgHotIq7xNcMpD
abY4WRih5y6v6ztRw+7O7rTbGhStuyrymy5+QIa1btBAMujDrkSSX7l8NNHMCzddhvjiuo/uhMRG
ETDqNgIViDy7q4ODn21C2pi+RwsbbTsn451SbQPkf1x+MaLMp1bHrw0ZRvHFSw5Gc+sp3ED4Ie10
4NDVc9zf80lG4AxU+MrqLdR+BQlXyLrBOqg9mtLXynvo2u/jAHefh37cbLLiIUk2mPut+vw35HCe
51sP4d6O4nJ/yMKvvBt4CI9o7vnHKrs3m3vPO2QIsYg8n9W12a4pwSrpa0aFdepFG81aazPUMiK8
I5VV9KVg8SPooB9LHP+KO5L6EDNoYzdWWLRHh5wXKBlQchBz7MEdv0atc9j1zVandyJ+K7Rd6h+S
8tliLSICNI1WjeoP4E2Kzrl0apovndc/jchoYGmtFM81KVCcoF33OulJU9xTnmv9wJUZo7eDN2GN
rgu5HUv0jpK/H2xpvjMZnrhXqqOm7wTtfUTMkOXurbz40CC7MRx1tDvQUUqPeoWqIifoD5Q9BKq9
ERJu9OSrAfkWEh7HShC9ADWqPShQ47KOtgjWLfe5xoGIDOnOT2zN3PjlTs2OtbJPaTlmLMguB0HA
ZVOiS4UMN22QyDyhYaoW5DvxC6onUYsoiv4bwzHSU14NO0G4UdXCxitcNk+ltNOo+XUbMb2jQJNz
UeIV4KTKEfxAWSlfQzzCRcASLrJBOZf5S9LcJNnOU0DUjzyY7wLvwacirR36zMd5+w1ugtwj+k3J
0uz2KOkMEFz1eF0Vt2Z1E8ubHoVFFDUrPFN4S+X3LjkoBJrmEBsnGfsNJIAK/VbtlZWnPTVRbRs5
wjROHv6pw3ThU0wrrKMqmpsnEX6k+N42/H9fTd6xaf2SNjRl0YMsxGPicmxw2eDp7dEQS72CskGz
tvzfovTijreq+BZ1EtIZSCuZ/toDHJEFviN5zb4Tn5rgSWoMbk4eLOF7U9TUiLPbuGlvJ14M9odb
lsQY4TnflmujWMvSSYke3OK3Ea7L4WVQ7krvMQOL5R7C4pVlLZrfveagTU94TCB4FXs/ah67ns4J
1+Rk3hMVjGvL/eJV96L82GtvivzQ1B7tsHGV8vQTKg7L8Q4Rt67ZpME3jxqcKxzHgt1ee44bKKcu
eKuLU4hORf0USajR/K6Nxzo9pSZdl+57r79TOPlz0UFqVWmwWZ3r+LoIbLZ0xOzZK09x9auwvnNE
4F+7kVwP4JpKE/aF+pEyEjDFJvFUKc9q5ozhMRjQX/4hSDdhGWy510J8MZpY49KnLHQX8FLPkVmT
3kk08ACG5fo7xJo09tYD7fYRvXP/W0apNlLvJDA8fpPseu09a93vQNgfDEV/yoa9qPu3UaZu8/rQ
yTnaFNwjolehI0U2A4+6fUnUjjstZxp/Jq6UInTXioSomx+D7iJuWQK5vJGwVbBFuSNpBG1iexj9
0CrLskKwNckTcw41PUIRpYvae1NokXIdJCs7lG2rHxveGXCC6TEjpHIvFuxrN1b2XajeWWNKY0aj
rq7YeM5Q3eKBbxTFe0jv9BBghrYaasBHfuyqLwD1fHR3/GcjaGnjB8O6DxWVuysz7tui3vT6cKvm
VEnTu0reiv6LQIMuTd1dy1PPih2NF70R6DsxpjWh/Y7jnz72J+hRJSH6dQE7jRdLQKNNfOqshtJT
jXRqTKEsN7S1Xj0OuYDYp4Ki6I/eOA6clVJpHZXGFHkfqatgtJ6FRnOU+ndDkcyTKDbSg6YxrA36
ihfPKuYrTfOLm3k7LbSQHPsZCNWOVeoko7C1+FhEynl8O72cbTJF+1EHpE/erYFqhKnUu9p9pdGW
2v8nnCamMwBwSVoNWssJNad9GKvvFkZW/551jzvrZBaoWHhXAw25RPzU4DRja1InkKvpPGMLmsD2
zfzfU6uJY0E+QxUUJvIcNZhpmtIL3h+eJRJqtm5LO3P/M9rrm9JGim//OdwFj8OPaBfiAYaEoYAc
6VzwUayi/6gJSD3lZqm1JgtghXd7v49Q9S8RbmmSWxxyfTur6/dqKI8IQNy0se7oSIu5OCGqHgDA
hladUSJQ2Kq3sUYVQU7Znk0oYjjSYSCQeiqKa/Fa87SDmZDykGyM/lc1+SlRDhm15jGLf+o6RU1X
2yaZV9lW1P7UySqCOthqXrbVefJaSbnpxOxG4lKxUJaX8JYXlOdQ5MEs35YhP9xv7aqZah/A7TwK
fiXvRnmlILNj6cVGN58jrSAv7LathAwRT8YRiajybUDIv5dxGY/RBU7MdU2/KsANoGpHO7X0bSqf
2rKnRfNFVCcuuLvzq2DTJ29GqgFZqeyIh41Oa2PUgECQzeQAG8Kfaq7hP4CWkBQeBVpOejmslf4+
sHycB6itTApXFg9XtEfsKNdXGUocUciLi8poRW/PBHQUmILTuO8KOn99goIy1UVKeXYLGHjIVFt0
aUXSl+mpGOTlN9Xvpxt9sovjrXTUaI3IGgiQ+k5W0PoVK/1GBUHeGfD0IXxt5CDbJG7rcMuathXy
8i6jgqrG5C2vOB5pRx8kvwAUObJxI+KIII7lawbKHvEmF81gg16FR5NaBsATOBJOVCWnJm+d5CEt
+jtZGpiiCM+9NAEnbRrt84j1Q/A9ba2dhv6bpSY3FVqqGfUybM35TOM+AWhRx/X3uME0IiVPa0On
Ub/5zcCLhY4JqUGdNLdifVt3NUAlXHXgn2IuGKRvY4i8dxM4iEhvJIYKCY1NSDE05qrSIrT6eK8G
0mNc7gSWYET3KoP8oNGQ1cXo3+K4EeOHRQr6V4QvAFTw8tDIxL7JLZF0SBfpl6bJSaDllmML4XYL
Oj5XmEa6qUGuQxNEBlCszs6nVMi0zkK/C352u25uI8sp1BU1+xXgmzWgLLxrafguQJzlKzjIi6jT
388B8cWgJmJI1MkotjqYeFk9Wj/IM2wcL2qnwvCuWFGF3GT3FP6+IZ2/yr5nd92RN8vnJ5k8MQ9m
cEKEf0Qdk2kJRPkckhlWXSy0hq7zYF5Jm28VmcCqgBnf8hRaUbDcIAznrl4O8i7edg95uDDV0oTF
/BBfB+qtwvcysPW6HIrArzhKsRZkAjpHWgcO1UOQD2vKsVv30Xr+/HOvcFDwDP8bbm6aBuy0EpQQ
98TwxnrK6Wis0032ku8oLpa73jaRHlxl6+BOXmBWXl1oBu68WCPxC+jVXX5nYZVdoiGbBi92cHQq
R7xeV2jOn0qnW/sl+uAb9PkWFtoVhC/BzqLOqEShAU5gyHE59ffuNtrldyaa+yvqw465KlfuFwFL
gIWY11fUWczZjNKbHnrAzbBttiZonlW6HkBeO+5+EhmjBveSE1yxpZfsa7L2NuOSW+1EEPiwov5f
fDjVlyPdKXqVaUqASfv4zY2NVTvBS/UlYasrRGeIcyZxQFBr8gcOq1/I5tgX4F3l8IDerPXkbWgC
2f1auZF25FkapUegks/DuraXjX+vqHkgSGeq0FxUfRLzmB0hfY1OMLS4CbuN9+YO1X8bCMJG3wAq
2i5smit79CLWNOJnx5Vbm2bSasSq1+UNlt1/2Lrqs7XN1sOXJTD1lZ1iiCIaJchKQE6T//APzqMl
hiu6oz6RkON71QEzsEW/dtsfin2yCU/B01JE+WMyN0G3J/dsUPAo1c3G0msbK4lJLcGI5Lta99HG
xUIWCpEYJsex6b9pfbrx3dYOkdqlJ7Yvc6pLJmgyuo+1TlkER0sFRxK4VKshfC6Fdi10z02Z2X0J
eI6mVV/8drMvPg+kz+fmyk/nRxuk1vCB4EDONriiiIkQwdVbSxVYDiT/E2QjLcSEg+6+qtzd59Gk
K+HI4aFXMVQGImjT38/mxotjq/AirKsKR99KG2/Xbaf5sRzG5ae5clfJmmwt3mr//poiH1Dgw4ps
NtWY39Oml8cWFkr6ejjQQLTbG2VdnMw9sGgAOitjqzjRGhk7fzXcUJpYZPlfWZSX8WdLpFFSlIUj
4k86LuNaWVcnwQHa/CzZwCdO1MG2C0M9ZR6Xx5ip8G6aDJdwl8N88XKoVbFQYlIWa208NQ4aszuk
TeHbFuvJQp7PDm283z6P+ZHHcBFSnn7S2eyKYuR6FUXQtepjnZdziNJSzKcsvKQMXejKElHjQ8Ap
0WM6UTaAriea08FzFrBtC1zDFFzIKiHuQBT7hXaS81C87wY/+qqUrmrSN6EgQYtc8IBrKz0SvEMg
H4I4aqFzihT9WRjm1zwQqRJKWlxAOkJafGFkpum9mIzZD52NjFvkRtr4uuoYWb+LQtGpoq+fj/3H
nPBPCKziZDzPTfUDeYtXfDPy1gDHhIi08FAnXxPaohj/obx9p3vgFaovMW+bNv7a0TtPk/CYUGPM
RDxqMENRRKqPUK9qsklXMZzWTKihg22NvivAJT7/tR+vn+nX6ro42VaSNc7TmV7Nk6xqNdVpksTR
VeHgj6gnixmNVNqYubSXpOCI38M2thBoTuJ//d6fxZ+de54fdq3WWJBn18aqusVkfPvTeMCQfh2Q
0ehLTKmJmPRh/tEtRMBUxSN9LqgUjRDb8lpWne6Q7yn0n7ybbA9qiPxlMWeb8qNPYhmzjS/2Qlqx
EqZPy/fgeYw3qG+kitG7C/MsXonrZAPG/0fNKeAtpm8fyVPTyJ49vmZHvGV5YWlOn9puiu9ovO9w
hdwDaV570+cuUsI+ZGuzcLOJdBsgxzFnhOO22batm23Wqxt98JZurms7eFIKmGw6LM7NGfUsDEZV
CNFTdbzX/k3ZaDfwBh2VKbTNO9h27/63pbTi2uF2HnF2uMU4cicKt6jTgbUJte85uAmp+i6iTb2w
Ga+tmPNIs9NJUCP4DegxMmUDVhhPlPABqq2QO3PgOeyDDgckFMeiZ3ENkGr5crwyh2gviFxS0HUh
ws0vx1jQyoHuqSNuO0fVV3mzCjf1cXzo7fG1fBxfJuEdaeHAnBbGbJsQVEXzwYTsKs1t84yiJvlu
QHyVRdjsOtfDhWCIkRZIgLlIfSyhZgCWttKCJee8j6k/qc956Nn3tkFARToUqdZWU+seHGzKUE/P
dyAi+WBHQBYwcTj0DuyY/+JZd2W+L+LP8vEkKmpJlQTFCffFrXKsdzQlt9lds7RnPtQG+E4JpQus
AykNoELMFJxdz7jimTB/JgCYwCsVpkozwN4zglWKNAumDnV4UsUevfPF8/ZD8jOLPO2ts8i55blG
qBBZfaDBui4ewg1688ibO5xDbyKmdc7CHlqKODv2AiCvFs9Gzels+VDvMbhGFnuqgPi7cpueFk/5
pbGdnXsjhGV/FEzFEXbmVrnxDhCy9u5xuQYw/fD5PjmfxGkxnQ0lZ+EYxxUfZsFKdsH7JNWDIr0N
AZXjBRbon5z0k1jzq0symtYjh1Ogjv30WgXsIHyNHtBwaNpJl2y04TSCq9b0eP/59P2pt38WeXa8
CyhmVM00feo2uY334fO4tqY2vL4Fevo4fK+m036d7MtbQEn76oaT8ODeYBxAqQ9rVTtZZ/ja/BSP
S7fAxwLX5VI2ZteAkJqFRstMc0a8AHrMGvLqZ4v/ja/Xq0L5EtdUx32AJr/78JsA/ebzgVkMP7sb
3IQ8sMgJ326UDXa9uD8M96Ta28mOSvN2xVJmduWiPT805oUJvyv0xI3laSbMw3ALbnZtfevIHoBB
rF1neYEvfuLsmKqaSM3FgU8Mh9vpIE7vaBl+jcp9tu+30WbpqFj6wNnZVLQ1rmYu4fD/vvd0YPQg
+LqFeVsKMjuOWrMwPfI0YP3JS+/flcaSVop07RI5OxeM2QGkKrmowqPg7eUEw6pz4l/THulh6tx5
u+E241FfOqgjmNxk7x6F0fXCylw4cY3ZwZQVYlKKicrt8jbY5iE5ZBhMUXsfbWFbPiyXzK7kY+cL
05zl1bwzm1FLGFLF+DXWwB82lfRe0ub433yXinYZiuyGbMxbnmmfd5UX8F2dPb71axB0O0C0X3u7
W4fH/+KWnpb3h6PvLN60lM4O+NaMqrxzidf+hH671t89x7hVKfEKW0iBO/qfi4IHH8vo06F2FnO2
5dpxKCN56HgJ/U4BcOwoj21Qz6YiUjvQIH+PTkHes1Ra/ljOnoWdbb0xGV2jKFmz2tNbjifdMV1n
2+wndftmS4s+cp661ZJmxfXj5exbZ1vR7BXMl5tmeo+R3drA3rCGsmlVUv7Uf+iP/5/LZ7YvE1WB
PPYnESlXqH5QRe5XOJDYAKmZ0BV46P8ig7+WjUy1tUlFTVJxBblcQ2JlCkgi8JxXInMbDOaxkKJf
3VhvEVcF8axLJ6l239RieCpU8/l/8cWUX0XkVXUNMvzsi0s37o1GpLhS/Ta3uAUe02Nv57xzsUqz
o82SlOvVCT2PNzt4jCY2ywr9Pp6CGLl+p8PnGHSbHfwB1wPY7oWj/NqLGs2z//d96uzgkZRaCeKq
ljkQRBv7v27r7n/q9KlX2MbfLYu+XzvozuPNciEG09BcFDycNKuBdcFTbrPol5A1d7nbLpx21w6f
81jy5cIJ21Ifw4axLLzgZEyUS3F4U1VtoU87LYH5GXceZpbFmOhsGIovqqDRTEQg/bUWIkJYt6tG
ewykLyp8of/NotSBjUxFHy7a2aIUO6y0kdJSHBDLnY3yzymjK4qYBBjhrYnF7NJ9qF79xrOIs2WZ
thmu6F2gOFpWew9ijNOyF2TVPuj18C5o0m7dhhkSCT0kTtcCn62oZYprV9zI2yZtjNAefAg2SLx3
a15t6s7qzextDBrtmMl1+GrIfvpFC2L9Pc2yGHtNVcSQfejwKbRrVG0ec3MgS+NFd+yVrn4UEggr
WZMiy5A1NWxMoYGRExtRvCLjao953oxHMyvyF9/PmlPc1GhA5Vp5X0uF9x74OQqGMsZAOCSnBUwM
JRF3plAHqBm0df5Q0eOHQxenv9yhTBZeItfH0pxEgFVd15XZlsPIT0WZQZWdGr57EP+KUSMZdcjk
7XOuf1WsYPv5crm6DfS/8WZbLst1txz8ifvRow6AZ+gYH2vj9fMgH5sQXH/gLih26EijifPO2ABK
tNOzCq+uFSjeYS0fpodj/MWAQ/QIlmif3C1K9V7L0v7GlObdVCWNXIRXiEk2sxnXvi20G3cdkKWh
xvJaNut/3228+ErEZi6PlMjE5TRQwullnO+Vm0kZOD1O4f6b1/GVWg7Sp8iHM3cAEHAduYwmJkkd
ij16i1AOgE4Ht4G38W2If2sehoPTU8y2JzRC+8jdu4Eh8/mcfszzJ5VX2QL7QB8XA+HL8KUSdlXU
torT+L3TV6bTddW/PqIvQswbSUooVZXcU50LSviS2Py6L1X49fPPuHKnEoTGBTp6OoCDP5nbWRIa
mAixFWp6ddLWS0flx5LGFIx9zT5g8sxZtqKkltKqIRbFlesmjxoemI+uNwyPmp6r91ZpRiehF4Rf
n3/i5RanIYMeIaegitajpNH1mG7dsy8MUfErVC+irCh7IXySSgcHX4OybZCc+zzU9E/9ve3+JxQ1
RhpB1qRmeRlK8iQxK4oWbIobNC96jODOKsxCyY4NPM6QP7GMhfPy6jI8G9HZx+lV6ZqhS0Wz6wzH
Nb73yZLn+JXDi0nj2ybhSgAL8yO5t2RLGXyd3J1qqX5otoU97bHSCe6nLI9bwv58FK9+01nA2c4e
5SQuNZHHwgB1VuUCIm//PMKVzO7ym+TLiSp7sZdLV9Oc6HV66DWn4AFzz9WEIyof25cl2On1LzIm
pNYkxzk//3MpQ145g8Ru6ND/ahaEMkB9/fyjPg8CFOPym9I6rTppgjyOobEJ5LjAfBRcwedBrh+7
+H398ynG/JCPEcISwranhH1T3hT6SnQoDR6Lby3tpkReyRvFUb9g+Pm2nGhdbmTk6VA8NoDGABfG
K8AUpwE428ikkVHQy1ivFP5w18uQfRIp3WbKuJCzXj2lzuLMTikjsoZRHWV4+mC0O1M6dCNk9iHE
kDoHLeI5C0O6FG+2h/GRLYueegaFt+wWDMuxf46c/hhsp+XYB7aIjn/swETdfx54uqL+nlYfx3P6
XWfjaUhygeET4xnucRXatrvSMQ7JZinMlZbz5bzNMvLGxNA6JlX5k/2oNuTklwkiCfLjaemJeG2J
THZWuFGi9g3I4vKTujyP2x4gimPAsxogBEbae9f9+nzcFoLMi+XYR1aKORAkp/SsBIiUARnrc3H9
eZjLy+Sf6Tn7FmN2DFpKBoSXOI5XqOs++R0DuFayR81a+Jyr83MeaHYYInQGYKXje9KbYBevJ1QQ
9ogriLm7Yvf5N129TCySYQSJES+ncnA5QaE1KEIlkt/3mxh9K1s80Y1a6as4oGQgHPrTctng45MC
ofSzkPNxDHW1wXaZ5YeAG0z5UduhWihU0JtRtAifF77wY959GW42mn0FpaaGWOHUm+AWOh4YOOQP
NhNysrSDxZTq6lV2/nnznEMXWCmRT0XPmfJ8RCDW4zHaVuth3T6W26Us/9phdR5OvZxA3e8aXZ4+
z1B/q/570N3FAhIKw8TWCxZuNPnaCWVpvOJNcWoUzz0CBnccmkqFqVCudQcG8VMur5rf0ka1s0O8
Dl7Ee42lilbfCXk3uoyeM9X3EOCMV/I6uxt2S6mJMs3e/Mw8/0Wz0VZGQ+39XprWb/fq2/EmcTCJ
100neQGkL+08J/3h7g3bOsF4XWfr3PY25bfmS38CrV8eonV4Ms1NhgzOL2HB5OD63jobrdnUuCkq
QIisyY558h6DY7qZVIGlb+q9cZp8CuUdWnALi33arp8Nx+yqxAujCGr0pul2+O6tUkbCzyxNKt9J
2P+oVfkl5Gq0AZtMAHyaye5PxdOkBYj2rIdoqpBFRAkvKY4UgCJYI1yuSVH1s0BNB8ERD/19xTbQ
2ARowbyDjF9XNmzB5/YmYXUEW32FBJujHbpnrAdxbQQKukJv5rbfLucrl6v348+a3evgxqUozEaB
e93bVSdYPVt5jW6L8/kk/EnA/07Cxzize7xxrST3Kj6fTqFio9u97vEbclA3TFfDCTkNBmPd3cO+
sc2N+SO/FcHMHyETsUInHGS3R8lqswicvzwIP/6s2bUveVUNAYqf1dmU378Pp2l3AiS3w53x/l8c
hJdb82O82d2vFX5TG9Mq6A7YpwM/jrbDLwinjrwzb4WllX95O3+Ips8OgqaSB6OUmdw6yjZqoUMw
phkN58YdelhN+a4qilNcIn3Rp3ZKV3NMD6MUbn113JYjwuJVtv98HVxJS6gtqQpC1gZlEXM23qOk
xEGv4CqfDtX30RAei058MYp0IV24cgFchJkNsyniW+ABKneCsDqV5VexCNH9TO2k9jdBnC5cAdIf
DPff1f0nDTqPNyd+hLXRSdwQutO3ZQCxWIV1W1TmLa3x1EFSuLaL0AqcbIhKz+7iLDqiATghfPC6
XfVJKKOLytBU9uijjyVFpgKxOGqElzGv8tdB1/tfrlaLN42hCBuj74Bu5lxFt0VSwMPGVhPRHsvI
bCmIy7t6MJSjVLcy4g7IXZvixNBA3WcTNKiQkRg0XyHMW3DWMthBHmxyNQqlXSFI+iqJ5Ahutxlu
jDGWNqakhRtZRFcdJZTeWkeDiN4Qbld2aNQoMox1iPQaqZ8kIUyL1Yv1jhCvshPd3PqSlaN3SPTU
ezUFOX8Fkx++iJJXbLW0G/lnyjKvbgMJfUKhkIS9kvTNcZTKst/BF9B0x9B4AkPqd030MgfX2AzN
MNzrRVHv0IMO/V1Y6kOx8UQr3bZp3r9FnlLtvBBieIzqp2Srsqse+xR8yDYWARcFgQFXWTI6od1G
fZKtxqpRVIhpkWjs1WH0TrHro5hVjmXkr9pQeyv7n4ovl3v0KANQ+3IJKQ31xFLupFWXGglCV3Ip
47wgZ6/NYAVoFxly6KSFhKhPIhdwCLO+RaWzSTSY/+5QQJTLfPE2ay0RDbQk5u3mokCCTGqLioYI
9NX2FMxLULXwxhDBoCI6FqFCEZ0q86auM64tL+p2hpg0+0L2zccylttt5o3kGWavHSpzGI5GbXXw
tTndwDbr7RY/SNOpJC/5lccNpqhy2N11gpG2dpyF3bbIfG1r9P2Y2L4ioUkciYhs5GPd3AlVEG3L
zqOXNaQl1M1WliBv9YKObHnhvgDah2DcDYNcw/uWshp/EtX8Ikdeadjh6EvFVqgs9wvPfPkp6DNj
IVm/TJz/qWZpDCoe5ZpEaXB2xPVdmbDOMAjuvJMrBhs1ybFMWFWo5YUxA1a6q39zgv0noGVhBkU9
V8Xa6vIe98tcB66NDQYu4ibqJUNxoyv5VzVddDSaUqG/h8o/kQyVwjFIfXGqDF5GSsXBSFoVC6Uy
aHTkHoK03yCrLaDXoCHLxCG9btUsQh8yb+wqbb19iT/gsfYD9DyMFqcHrJ5s9OkX4a5XMqqL4242
Bg3Cvm5jZuq/hpddXmAfz9XZO6VtPdfLGs5xOR/tOP5uNigZCrcj4vOfz+pSoNlYC4lWI7VMe0zW
XeFUspzRgRAe21r174YikxbS4MtV+z/fZZji5LSjyHPHpnAwBX3UBspg5V7gAAxT8jtEiCLEx6yi
cATUmT7/QHkp5GzOKM+LrQZNyXFP2KlU1abPVs0r2izjOnEKTDT1fQl1Dmm02jEep8JptY/eusYG
bNr+nt6F8F+WQKDX7+m/4zCb31xkfvOOmqO2sowaVWVQ6SGu7JmNhNj68xG4PsV/Y82mOM8LA8WN
UXLUOtsWbhwcOj3oYQGL+bqVhKWE9+qn/eF80XwxFX1WRIiNJGr0EOU3q+vbb0VdhvgNSUb5ppmo
urddpcMaz3qsdAJZYBqMvu7Qrh3GtuHOS+V9GlrlT81K6dZavDBXnOMw2dMiD2gUi8ZGyX3rkRsw
EdBr9uu7QTHA45QJV1mLKpw+6hqCzq64iaQk+DGWBq2nsItRy8NHovVR56i0hsTTw6YeYmrYpCs/
SxQnr8f2pe9q6xXN2zpa2GgfCZyw7nC6hQv3z7jM1qEhKHHJxUPL76A9ozW7kdYlZq7TKgyf9HBl
vOAhgYlreIQsu1wauNZLuog/W3Km4ateNkEW+019Q9vK4UWGbQIpPy/4bZcvrIPLQ/w/O/3sc2er
LmzCqK+lhkzUfyjFF3ERS3B1WcukpPiuY/Euz8YTeHTf6xYt1DCFVw44vtX3OEbZlJ03n2+gqyv6
LNJs5BBgjKxSqSltI4eZuw99+xrWX0IJzEJcLZS3l75qNmzmqBd6P2LwMirhListe3C7O9noT6aR
LzxJlkJNM3hWYe4wMGxoksqoRZmnEd3jfsh+REkI9N9aWAxXXz9nIzj9/SxUjihDrhbMlYTKe5Xh
FCJDr3KHhZPuClKaPXYWZ/rkszjN4FlZmSny/H5eLuxdu1VwbgMtgE278cH8sPKwwNLoU/15P1c0
BmTYmxCy7Z9I14PLRUMNGXri1m/B3VKn9tpwngWf36J57tZVWRayExf5Su5c2wD/pCD3+O/X/XmY
2Q4T9KIKJDNHDhY/E9c1keFHQE4W17H+VNT9whq5ekDp1IcmvQQTDYppG55NHvZrYlV3scIBhRce
eR81AoxLug1yTTsfs4Tt5593rTg7+fyikmDRKsOC9DIgKWlvxnlFlfIwQRBN7y7eRFt3N8GqR+M2
2iyVZ69/4lnE2e7O/Jj/9JBq9125b775G+HPAVzc96dgkUB07QQ+/7zZ/k4NX8gK3rVOBK0FpWZk
6sKxHhcOx6tRdJp/k9gFu2G25dpKDIcs9vgkfBNU66B6S3TWaRr+Pgf+uUmg3INjBOyHfMlsGdbG
MAQqmAUg1dKmeQycdme8IEa7TTYKAk4L9/S1Qi0Vi7/hZquiaPPKHZSaG/I1W2UrYaUg0MnO3k/A
X+whFjbZ1TVxHm+2JsZi0IXIS2nw/JwQcQZVatRjrVXv/FcKB5ej+c/jSsUhfPJhRGBpTvDSulIY
XAF7TXweNvW+2rZHpAQddBUflmmIs+7Vx2izNWiYeShbA26QuploaP4YykuPFObOCjJrVSSK+aIY
dewUtYoai4VZVR+WzX2hlNrD55v98rL780M0laMaRRpobUCDLvc6ng4h4jf4Reb6L60pVwCt4fP+
sIIFosbldvhPHMVU8BvBtA0gzWUcTamsAO9ptIga/15UoTjlS/7ksxXznxgaIEpIs6JJh+UyRmjK
OR4jJkKKtrQRTyOOKjRYsr1kj+/pdrz/fOT+6AL93X//CTc5WmuGhEXPnJQcC4FUqUlqIYVqlk+y
z7OtdXvhJtM9tJ5czbrDrbWGHp0hBBhA37BHK9Rv2sKVH6ICQaoU5vjWKGpj76ehARCzHzbAFCax
c5MSbFUO21ZVir3o9c3GjxBO0wWzu0t92bsRTLU6Vl3b7UafWm5SGwISLxh28Apobc9o8eTpRuG5
S9XiWx4Yxk1WFe8VvXMEdKfKwDAMPKKTeOEh+4e1fz4q5J06EmwqFyQiEchbXE5Cpet+FIee7gRY
FLJXi9FEEEUZlF+d6VUPUmdBYCwGfNzKRONqxpiCGlylDC9WNdAsRiHJXQ+W19t6y+/DySMufqjt
pBObhdmkeSlUCJdZZh0fvExKHqRcySOUWX1V3pscoMnCyp1dhx+L5rO92huuVwYWXipTS8Db+Tau
gXv0620KijfBnbKQfn5YxlPmDuzSQmqFujjjeDmCMCyQhO3qiSoDzEdfpZt2N26nVix+UMtElQ9n
0XzGZt8XNEObooGP6hgGIaiOdMZAdVEItRy7mq5+U2NXR9sT7MDvTnXV11xXDaQQ+7jaZYbbPX2+
reYHEo8WEfoDxTuVVyFSUZdf73v/l7LzWHIcy7Ltr6TlHNUEoYi2rhpAUkvXE5hLCEIRGvj6t+BZ
1R3BKAvWy0FYeni4gwRx7z1in72GgTUXAFgpzmZREHWIF6vCKq1kiu33l/o5XBw/2J8vdRVY9VVF
kbLECq5pk3mebto6sKNJfuMqV93Xf11GxxqJSQf0ilcHWRsJSuhfBN1OvRnkH30phMjqBFCDcZsc
YXYehjOTY30NQ4MpD32wcPpceVpjdd8GeJmthziz06WYYdeeR6kl6+f3WXfGkD1ceqq6yvFEwyCB
yv7F0BnHbrKtqiRGjbmshv0flaxbz+jPBb9f1sR1iMi25uXd5btLGM6TZWABKlrIzm1F8K+f0c9d
0quHM5CLiV5PuXndeV02CU7Ap0q6hdYeV9T1njVTxyFndvKp+F2i+CHCTs6AzM5Fi7bHn2Z3TZRQ
K1XYJWUzJv9b8pFedgUY4l3b0reEP+QBrPh+Fv/rvftv/xPftLj3s7T8x//w9XuW90XoB9XVl//Y
5Z/pqSo+P6vNa/4/44/+7z/9+Qf/sQnfi6zMvqrrf/XTD/H7/3l967V6/ekLO63Cqj/Un0V//Czr
uPq+AK90/Jf/6Tf/+Pz+LXd9/vn3P9/R5lfjb2NKIP3zn99afPz9TwXtICkKi5ruHoYI0qhv+q8f
r/fPf7x9Tfg992lYfX78cape8an8YxOmWfHHrqblGqb+H4syfk0/ypu//vO1rP7+pyAq+t9wrSLc
0FFVMXvMldvP8VuEIH9TiMqZmaN3RDGd73ClKvj7n9PZ38Y5AZGXOtqnMSH05x8lIwd8S5j8DdG0
TDiPY6KO/hjx8Z//eic/fcb/95n/kdbJPgvTqvz7n99Rz/89eNwUfruiahNVRCiCrdfV053LSVt5
jZQculgHn6q0s2XXXEAZZanbYlYHFYvehe/P3qpJdVn/9UcSLPHPDRbfX5V9+5z6TelekhDCk5bV
dpjiNi92OZlbkyEhV0Xqu57YmsW0w+Z2/EOMqvdgmvtwErKxRSWp9J6wKpcBrK0qsd15aTRZeryB
pe6X//wjzdTcGDxfw+38X3/3/e8uHW2FHz7zf96pH++M8vOS/L4zRHJ8ZiS8M8pYV3fGG9Iu6gFX
w5kQl4KMmXUaHKMqWM+ST5AjJ9FTLC08b+EubqbKcCrDmYMnTOPr9lDCWhiW0eTDD6R1Krd3WpS+
Zpl+uGjhUjzrqzqpHmv8+T3sCI30LZTb57JK5hkKBKUvILjUWz1T3VB8mInDzMYxCSaZ6F7ybjC8
IXBVidniult3FbmwjIul7NlZsFPOtV1Vue356Jo01azUZh57uk1OZclytYoUogW4v+IlPkppemqr
bNniQvr7W4c8/Kft7H9LjN/h1zhzexWCaUE8DXRhNuzqcJHhxZGlYGanKo7LZkiDdajAdK7FsxM+
jtN2WJ2y3QUznAjhuZbTHVhVDwfOyWE6e7wkrlZA4nSLyi5kU5jNM/iwH9wDMVg1jQmq0IsNTHar
iaUXbpUDnzGpikwfWvipS0hI0swAkah+Sjk4CLIMt+8WMr7RAjCnOVhuzPNxJywPFJZrZRspOyCa
YBCVjfqsMhjhb6bqejZhlh3aT7oWhaep99FSOp9JqEPC2UNYb4pkMQSPZfOoty+QjjGRLpeTyq2B
sUxxNX0ccVpgAMUvvFi92lTD10nN2blq5LusXnavobDpi0M5xTr7ciguD/ow1xSocXN8a+lzRq9J
fxoZicAniTvN2jPadbnOt/lrANGQ+3Ex8aEFkVouYDw91tP98AWVaBlj6Y3z9jMaCy3adpkjfjTO
DNRdAoTAnGZ2zQRtfITUp05sbFwT7S7XeJjcrHYE1jF4ieffPxvsLT89G6N4kbETeXS+HHPd2bXv
UyCWUaZhq36n7Bqn7HZwgM5H2VQYGo7jjQcJk2kmpxzoOtcvCvydRG22Udy5Xpta4vAQ+RMjpnWN
l7OmwleSK6uKsAVUNSdLJR4cVkjH0EAoAHd5HGDBnj/q7k6DeR84QQg+tsgt7wKtedjoCbb4whpK
nS8sQ6T6wKAxsBWcJppPRiJltEATN7zoqtkCArrX8ftWHRVbvn4hDkstd2JpNSFcajaXlbSDU6oH
RkSFoDZmG7lw4DJHwjI5QlQIPDfap4uAMOWhi81YtpMzZipmx0cPG+dBfRFW/GSkHJHszftwBxYJ
oIohfobgRHhvuYGJuNJaPeI5+A7ZXsxWPCGsXg/YSGjJk3W8VBatCTL6bDAy95ZZM/iGBpgMgA2E
1S5AOLN5qFwASkW9A9nDALqZfM3s+DM+u5fTBXIVv83QPLtdq3NZ2eHkLwOBsLRFp7nqi+xOXG0h
fs7m+rJlzG1XrvWliq8n1M3hvp44/P+MZaaasE74bU+ICea9CxlowbCyIq4CugEoORCDewaGwytw
jeQUcygJ3lLKt7VwhyLyrD6AKmZQdGjm/aEnlR4qe0oHXVtNlvJLnbs+3BajB4Wi8riHx/DljJXq
ZPIiYOXqLUptEb82xceQAGVZ7kujHMwQwq1GjcjFoasy0hUm7eakwa3mEowvxCnblVqblz23y4VG
i+fUXfvkGZUpKtvQKaH9GETLiyaeGbX9IeyZzpq52P/RIM13+nQRVKspoDL0oy1DHsciMLq5poML
tfQNuj5weYPRSAuVSrQvHGMRG3UX50KpsYAZp9G8kHY1RJSh+mrCu6Q59OpaE191knDNjj1icVtn
kom06Ow74Pyc8DPfBZExzm35LqJwJGrRYBChPnfL3goSig4Z6AVzmIuFGX1pzMVCg17W77NdqxvS
V/nx3FFrgSJoq9IWLLSQobHAu6IZb0ZtCEv9PjPb+7PbQhQ14oca5olsCdlyEkHjssL+kOOd0LL5
CBPU3NbZztzRmEd2gNvyySfr9JFXLRyryJw23Fzo0acZpiSn6BHpAJQfb58qBROKm8T/BJBdyqde
W58h1bRMvTpZRyMssMirrShgiTjFV0598Wy3WxF4Eak4HULwIy2W9psuhQFpqKfZuo72kQNK9AvI
mK+u4GLx4HhfZWJV63yfFnYE5+ct+yxZE5q0uIgrNazNCTiavaS4YrVKdSTVqlt/jncjAlRhdhMD
T7oGG9lV+siAca5ggyh9EQxdzGpKizL/kgES6hxFbs8C7EM4GC8SXt95CzHvyW8fZC+kuYKOcHYn
pwst2mugfmjxqcsWc01arWn2KmEdyyTXjBF/D3bhSU2+MJ/CGNnU3y9b3dFWl453PU9ZQqHDpjOF
zIjreFajmFlUohkBsfKX3t15XWNOrnODytl9r7wL7mjclm6UD1Xb+tniot8BIZb15ziYg3kNh3Uu
fIX1FiyIremfMniZdnjTZX8jaes2XyapaBYM56YeaEv/uZ9UBvoBREOAIWH7ijNlgf0eNsNOmKqm
ght/Xk+MWQ01Ndr32dIbITjMy0auOp0DEe2Bdde5WbYf8lbeAgL5/QlD7PPvThgVj1DmrugfXI8y
z3SP0gDfvisRP+u48DvUeka/qjAzs3A+aRkxRgYVrBPhQVNRHT1IPazCO7H5RChkDspmIMRs6r0S
3UGmYO0kIMEbtulZR1BnBG8gIKQX1Zt36SLX74bkKXEn0T6W8SDTDgQAnE69oYLYnViAN7pgLliA
ppLzHDnQkDkk3zJlJOzs2DrNfmKe+/cLsLSM3fD8JZ7ayCzR1HQu9TdNQQZp5W7FnlqdNI7FLvia
DccpJBu0wUjoWEmaUeXHDLVGka9D8S06GzzeDawwDO6B31wedTNKbKaZdQVuXslJsgjCxah1hzZn
6x3ct6/hjPB1vKjcz5NsCWikgbwOhXMn3eHiHhXYX9nNew4WQlhm+rYs93JsYeF+TuxY4HkzdXaP
wS4MkbDJUsO7Wnga0ufJsPYt7dYc6bcX1/8lLmP+jxXwODEIkmDCGOZV6aS4CM2lSyTpiLSr0zdY
N8wmSyXf1OWbUD6Bi+vFTcCkIrgtrzmCYFfTt0g8XvJXSVid8/WIJGmmQCTqT8G7wM061PVGkza6
x1a98Xy7mS5L8C5Tj1Ogu28QgJQLusxqtvMbl0HymWQ2yUlCQwf5ezCLyY5+VXrsF8VLrlg1nuoz
Q//0HiPQi8eotmrqnnwirTGka3krqIzpZfM6jm4UC7+H4q5ujC7JFLoZrpVRkl/F3iTBfVF67ezI
xxeel8QkvmD7+V6QPzt9UfFurN5uxUXbWRiKVCqSSSebmIXn+sohCQ+DylA38luAlcjnKCg7HTFU
Y1GGAAoYpjXmekyiJoQuzVby7ir5VXysu4N2vgtz9u9932wCGWbCpld1Iw93ICR7HqbC0XrT5wAr
F37iEP8OndUQBrR3szc6stSuz8pcg5IGlRirx+TAJJkwKoKiiyNBMrvYPVxg2CIoP8PKlPzHTLnv
TyNPMjzlUmSGgw+Ifpzoh+t16jHWQAVIu57hAcWiAN4i6HhLpF0Htuk4uxdW/uONnecqtJXxc0dP
j7ZmzBe59Vfl/7ylna5pQXAo7XTR21j2Mh1WbqhlGhcCJeIyq31s5zcbVd+56E+f+dWFx9bSD+Wj
7qI1Z2UQ/MNw6hWAc5C9nFQ3FMliy5Xu2oP03kNtAFyNlTW78ZniqUGpjtn2y314jzHYWn0HU27H
y2gF7eypfKfExVZXb4IYXtg8ZxjA154kYGEEc6kZvCh7yKIXU/StJFtBZCfZlx9Ydud55gZv4WfH
noSDHdIpYinm5MJ5Vdv+xIwRdOpuQXurml9gsd1pczjllgSjCptjOzoSKYRQmu+qbXOvZ07hhrv6
UV4F84sTLGfH6Xy4byDHU1vEN7+aN0yr4wxg5CCNzHg5vCiv1ZFmp0Wam1wMwlpLfiq23kp+ZLQT
aHVH2by1Et9Gxkj8oWq2jMU34UloBKvsjE+ZRcWSsZP2JC3FQ8kTSJCZsrXaQoDvroMmukYzyyTL
0+yJgQge4QZXbCdZd/YUL+YzvlKpUb1ke7qSFrw2YoL5dKXsuxy0NthCl2xX8+bxLQ+tXzsfV48B
daMfH4Pk3MWxmufBgQYHJQi4Oto7HLhAwpNeXAlmTrprqMSn4V3JWV8YaOkG2kNP/lPEnl3dOImv
zuFflsNVBSVqKG7IHSqjyRKl8xIRkEuJf3VrkON71v53T//1jjdpK+mcsOwKy9+2DwUxycrDOFp9
9z+mBsax7u0W/pUjFOfP1b2+6hKoF6/U5ET3D5JvCacG3VbiAuqOTN9tmD/1DBbea+HefLPjHvK7
N3t17ultklYzmZsa4YJfbxjVxK42mEP5ui2K+KX0ffUexzLPD9uKEmqeFMVcS92ImESIRgZqKLaw
w2AmR1gOn7edmb4Ljr97f+ND9cM1g1q6+FLNhym7nps+J7lZ7GcH/tfq5n1qNv0c7mYH4gkifWxG
IXbk0mfBhsa9N8QPEUwafU2ZkQajigzVpxyifE4ftf1Ncy51fH5/81KvjSb6mVJMpdhnua2LhS6b
vu9Ue0GxY+Br1N+wLq6x1tTmXWHDsuqrNSZihlK5MdhwPGbAc8H4HAMq1mi0D18J9ZWSiQz2ll34
IAKMWzfvICUWXm2B2zWTDRlX+V4Fpgbzk7ERmpeTlkiWMVrQOt6KdPFMcwAPXN/Ksufuq3qFW8j5
dzYkhJyZ0ZuX1+HuwmgVelsSIvByjY1ID5xj+gJFk/m/nWpoS0xcSflnBahMQ3uuoOPcy2vpa/pe
P2VP0QOYFALHMxkMUewLAO60WpLFnx+mm3KFYIbEzlBe4seCiTHlPrwTXgL0k+892DKJWQJTOQBL
OhILlE8tO48hxMCfrHx68Nm3BGOyH0UdHh0/nHkUENkLtt/RYLZwQN3jr63fxw/Fq/Igr6iCAueZ
GUwU5y8ihHgj+8iXFAis+Kn9D0yLfm2N/rwkvluZPzyeZTmd+UrJsqdO9ZcNXD5XDvrhP9OETG9E
FN8v58fLKR7GXWISHETQq7bX2wIOkwxuxjSCibnfAueC6p8M2ZR35J0XR38RX8anhDPxHBKOY/SJ
7eXiRqDzS4v06i5cHTRBBaIjqHjyS7sI7N7mRKQCw8Nwgvc8L098LAlpB2CEm7HOrUV3dah0Un6p
LzqXHiUWpQ6y0BjmgTV64vEcGVD7bjtu6mP89LuVfnXCdGVVenl8Dg5/0RCgTU2drKUjaJ5xsVkx
a7453xfzpDX82pQ/isqgAunfTz9mi9FVxwIreFGQG1CysC/lclwegxEI6/yreCXLM0kL8810fbYI
UcqVRIguZkbnGZOl4AgfF3y7jfagbrOVqpk5nBnKbfKytgd25JWwCDaCQ7t2OzyHp1liBDaTsjvf
iV3xQ325xNak3MKVNKL1zK755f5WsRphjHAUIvzopsP5r+38q6fj6miMsWzKC4ktPF5Ui45GvU1t
BK1Cc0hOt+T6v+aBVxe7Og8nQa5ib8dH4wtrSR2J5h3Gr6qZ79ptZ10KY2iX8ZOygKawDHeeLRn5
WnIAqEInz08UlJgl0FeTE8U4BleGwtSO4GMxtWIIuFtOnakRLUPOHVsHliiXlIOWYbmsqa8Crvpe
9RbPHPtP1Bn+abbtEyMMTJUNWjpWz7Qx1MG4NP2N0AqvmBuP5NXZXARdKyj19zr4iyPFrCrw2Dds
o88YKH5mLw0PlZ0tkuccSOla30yfQSElvgkzwsiZ7CIALzF6Kgs7OIaL6M2/l95mn8n0Sc1M+gmW
54hLHFdseReH3Max4rMJoKHiIN/fwapL6CwcodDu+aoxpdfuJXoVjwyndEa886zJHmAnRXMoMRMj
ynG1omDvwmPHqvPQbHFarShEvA9L4HrD26Q1xG1nhncUG5VtsGtO5X0+Af5udKpVv7OlnT/DFS0i
qTHl2DjbgaOZl9BQNu377El8ZfPTNhIJIElNMh6H+quWzuvOrdsNEn7KiE7+JR3j03mjBlRpcCNk
go8JJgCNVu5te90gH1BFQ6aiux5seT2ktlq76rt8GracUkcxtoDtheTFhPgUY+hmBixpoNAWMFkR
JnNjyc/eXH6XncaF7km1d39ZqsuB2iiUcQdfuf75zKbIHTlqE7Np1xPcgrslCkPxDuBpOLHPlDjp
adld8ES1TVnFO5cIZl0UdByM/mOyr1ZkNoa3S4/lLr2/vEUvPciLU3Gs1z4UNcGYPgeUqPHus4Ov
Md7OX7rwQ2uNRmPxz97GSFg+G+ev2oejbsobKnGab5VIsRJb0TdYt1DSabndhQFZOPikLn6kiDov
d9lenQcHbT8zgzWxhIQaUnZ0sjWNfhKsVGg0Zq2ZseCcv8ANp/mhjQazl0nvoAFCkREO2uwrwGYg
XUtJb7XpvOrc/rxpJitqIqV2Nw2cKcIeodhl1X5GUeDGsXVrG7+KLZMaEy2G4UFMg60q9tJctxlf
MaptvLztSvmtQPnNoXGt6SiicqiKsRrQmiTk81Ldhtqj1DpglKX5OO3cAJsA8OPkxyk859iuBSvu
NhMlpr57M1q9EUlcD2WEkziW8zGWL+3WpoUaMZbxPV1/XoCkNtNDcifCFPIt2ms3bvuNrepaqoPa
Ob5Mh+/bzlu28J0r3HH5UrU+Ts4m5cbH31/xarLsl+TsGuyjXGZnf7RmJyMsiQk23dOkMJJX9VC+
9polnYTd6Nwz24vH8hlEFdWE5mHcTDRyKTam6RrJ7e2P4Mbjd42N0PRamEyF7/vQ2sV+ZLg0pubK
IFv/A4jZjeTt2t0hkdOOYSpCR4wMJZMKTdWYl4O/1NEUe0a5Z9qKbvR/MM5060m7Ov7PciR1XsmF
O6dY5GsAcZZIhEac7IouNpw0I4TFZH5Twn8jM/6OpX+IlaO0m2oDXG3esGZMTUwND5qtudE8WN7k
NdwobXw/gD9cSy09EaUtlZbkgYJWUbCZuXlg9RwHoVmSIwucdvXMLWOnyffhB1MnhXsr9pFvLayr
/WxazC7COYwJtNbTL2/ZnaLnhmyyoKxsdE9CDCXalE6kwfWcpu9cWJFe+q+SkzoJaC0IKfFWdH33
vJGOqWeTZ5GS4TnbtRa9UG8+WsTg2Ats4yZ151ua/JvN8duc48cbyOIEfMWHhbsqCHnsJ/J9tTuv
unVpiiu0t2luaZgPNE50CnuXv4BQLxLP+HPAJ7QzrFllqXdg6g0WbitbzVLZcvjuLu8cOrFqnOH7
flQv0tkuH2ujcGqbuWuxsPoHfZXuwyMHl/8g3Q2pWRdGucxA4oSW8Kx1rv6cX4zLSXqdWKOFf7yZ
Usr8tsKOHX3u2dGn/hHdYzhAHbRcVOSadDdOwG7v1Hda2LsxFjTKNf1U59Z40a3QWrqqMEcMUUtt
QqG3tIV3vMdWtZPdjS3+sZH++030yjD/l030W1X6w0eko+uUZ+n3tRiJOXbrbDmdOrDjqXYySKUt
i6NIZaX7LD5nvnGLgHc17fHr5ceH/4fLx3IU1uGY6HVOsE/3Cf3lkFpvuA/mY7X3NqX25hWvUkvG
+c+9H/CGKc3IABHNs32+P5tUo4dtaXV2bFMYvrVt3ardS1e55eiVLScRFYVR3F3dNch99LkabJLB
zgBqhlZ7XkSTLe2sOl5OERKlsznruOhOOi8R7LdVYI+buIlu+NybaNVM4R75T5R3ER+pUEhHJ37t
IVnXa4kyT3nXnnoPb/XeIQb7KO/yh3R1Wfsf4/QvpPu9NAIOGXil60tBIYdfX97pvjOxom2/znaw
1W4HS9/mb7/bD64PjUxI8RPOxpxRci5L6ZGK8Wu71Bflacxl5S0TC9sO8UxiTTchUvTn/pjyHCwQ
Q1jeIneSrXdPk3rGa96OvV46Dw1zfk8zfyNMCNcnm2m1lr8mSAlc9Xm6Y4voqM2nk43yEr2B0sZt
9Dh8Egr0l4NM8Xgn0gyJl320Dt7kHWqRddMZw3nbvt3S2+Ph+vtk7rqZmXhqqDCtEByE2es5miue
I89OmrfMvsqH4vstXjYIxDH9sEvCePE+ekkelZO8xK5od37BcEV8koyZ3a/kt3YlLeSDd5jYCZN5
hJrB/vKVPQQ0Icrd9LFcBYuBnmBCPAB8/XOiPEXrktSMsaNqra2FU874M6XCr2ZRpYa39A7KR7AQ
TorSWSGOcwtI6dgxRSsKmS/jySCO5R4TcDUw9GVK7ZDKwszBLOmvZSqhMDPPrxcygsXUpKixo6mX
xEbkIwgyaKo72t0YIZP8LLvBQrXyNnikpHpCq6J12rWwSVeBo2PLxUk7D1LjAqF7LZJPGTKR3ewF
/QTgVFN4TANDf9d3I7NAeKde1moI2N+qqTG8UxweWhMfAyRcI8UOEwFbWwyYyOypETQRMzLMfFhk
H6Qu1I6zr7HnnR6FfXoMnwI7ds+nHrcB0ZiwoO6/tzycLA7aU3GXBzZTnrrTb3rSCXRGK/9FXKe7
olxlwqcasZoAg7khYEOD8Zht86giIHS7bs3cjB/tJxgbtEZSWZfJir8Rc9dTbZzX0TH5jM4H92li
F4+yRMlmnq3zx/JJXZAOihSFSF/LUVGoFNz1uajvG2+fiNZwLLV5DJu0ZCexWfUMyJGr3deWVDo8
4gMTzJXbtS/T1pXqj+G8uYwasW3/Ge0GD9GQzIcR7Ma1JbdGwJ5TmmUzVwVq6uZwPJNOti967Oqy
QyPNnxrBY2Vna+Jn77LQOyNRzBx1EZ/gR/Cm6/ZUsrCXQAD1Qo2lQn/4dA6sjub7Q3EQyQfdqCQt
thTVISTtF6VkTeZQOd0K4y/2uNDwYDnrLgte2gUwF4/CZX5+9e6lfXDIHiljR+jyL08ZdkAoZuY9
iGD9vZPMyUv9RXdyOzO7kRQXMCXAy+2ZbzP0O/p0DPNkK+3OYyhMMyaE4Y0VYcuU06VqXnmQbU55
iMf9CCSfbcKjuiwf4FeZVDd7oKHMAdJ3aai9EyBcHpCVHjLRzvIlog4zvau58tkJVoWpBJ8XeTF1
i6lBNYpKX7mrL3YVP2jIym61AW/VqK/5EmKC1Yx6IfEcGe+InpjeaZbj9M7l9P/NT/zrnJ5O8c9D
WcAg6DVK49Jp0bm8fNdGW1sZHkv6IdBRNBObBwmIJ4qQm26K038T62NQDaVA4z8Zd96fg4PUS6ad
NAuTgzBX7XPiIpWe45tASEZLmL6z6FLlkXetldo0jFzBURbN84346GeR8/cb/+k1jOneDwEK8isA
ASmvYSRNpVbkqB8FTRmkZKUb0jW2JHNKuOhTo9etvrGC9kaEJv+bFA8dDGNu2EtPVeV60k1sk2I2
rersECMRitvWs/NmWDhWqOUJBkscC/XUlxfJeSi3CYACI9HS+z6N65WfjlHzpdbXWjbM/QL5YiOL
T7M+bQ9VOy3cohiXx/ilmgUXW5FbnuheC91q0t/XfhJvGRbfzS5ydNCq3LuXq+2QtP06IsHUguaU
iQEgnhyZQST3Eyb+FDRNbdoshxRBwJCW1VHzve1EbRTL76X73382mBFdnagMfPAsavi6abBIxG/v
wx8+HKWcBn6mhmgfEjtRVlK/nTBmJV4ORWgIPjoeXBHNzC6HOVU7M/RF47yNCNsZrdMdzXephnEW
+/x02juzY7IK1tkDHA5tF2VG+JreMXRkdwrRSI9YEkmbhhozNksePRSIY0AecKROXF3ZZ3YSQaOP
qkNCq+spmSskVTYKPHuY7iU6lNOv2ZfiGcG+2quDWR51WplOuouohE2QaOxRQ8aCVaKAkA0C0iV0
DFe/uGW0F5EW0h+w2suhmT6Hw56y4qW2hIdsEc9Js/exgtz5Hd8lu6er5vjxi0yWwzXHTUG9U9ej
1b/cPg1uHC2SzTTDo/xsChvUDLWpm9NTZyuUI3GYLThpOH57n3PCbsw2Y8KD3uvksaZIGmMZl35N
CRzkEhYeqgcUsqUt9S+5v8E5gxdlSonLpg8Yj22faizd0USbZ/pusrhg5cOJi7S9N/txVvROwgSH
MevpOvmoJju81hhV8IxuK5kyFo0Mkrqeku4ua3b4UW3GgIozMye4MFs1CLRoGdwnTvuh8zWuaUyL
cHCvhLv0/fdP2S8b7fdDhs3ETGP6lkH3qx2guZwLGCaBdHexhyeY9C5F18AkT7UpOWxvjfsqY8bz
Y4x8fbmrjCiolVxrVX16N8hHBX+J8IFa1hhB+fMI9ZRv4gDmeIusWxTe3VCajWiqtHvW0StHbdmw
KZIH0JsQaTOZyMjZAuRT/dzYo5USzcJ7740mlVm14L2jBebZ9xoVeUtfFJEN6P3bizU2p8cbd/F6
H71+W1dpVzqkvhR1vnSnnbrAHsnfaOfGfq+0nSzOi3jrsZzOFCEuq+H0+2t/Q99+d0uvkq+0q6M4
G68tkj0xSrGeLRHkPsmHaF0/eo+jTQjlM40y1gw70h5FK3HrSrQuy/hZ/WI6wBnlcg+JuBgW8Uk7
jhlqu9a/GJdUeAZjH3H5ZY2GCDXuKGZuvtK5csTg753evehqB/1+Ct0aKu+wvCwIDVls+TGPEVYb
ijsenfUwxiYkXTNk6BQlwptFBfnf7pU/PMZXuVflT/KaMpJ0590zDyCRTJBnpcvZxTzPLy9MSzSI
BplrCPY0MqxMmF9aVOKE/ymFxKn2Fdkzz7zkJpZ6u9RV56krTpzUpX+yG+x24uQmbQPib57YFr9G
epbZxFBvuNneXIxjjvXDjq/1BVSkgMXYOH81xM7ubF3ZVFdd3bo1kv2L9uP6ob1qv6UzTfB9iat5
/SKOzf4YUjoX5qPHcuwI2/Y+ZPqV8tK7uBfmta1b08FINxkOKs16uhQM1YQlZAFpoGNp0bu2FI4J
dHVoq6XFe/7VWlOSdzyZUVLSUp/MG3tCgmIkidk7skUagfG3vmw2oYPLTEljD12y+/vVMVWvl6aO
KQMUkCm7mzTOG17dUxHPFz2bqf5zXayL99mmPYCM8V9T+ajtPCZ+GYLqDBSmJRWI97Yw66WPJt4Z
dMNrLPFEXZRsKvKWox4yWkw3/ECrGBVjLlNLfI+Q+W0nB/xD86d4cfFs5v+itb8tW+ujNtN19cT/
L7t3JR5rdCkWMJoVrVW3eyKjlESrclqaVEv+ub6WdvpOhXm0w7+FduaDsNJ22nv91Txd1NUg28q7
/6DvpN3MhXvTqysmc3gLsTU98Lsokw7vDPYdgnWn09gC42SRYGAfOdommBmh+tmSADU4YvkiYIHp
YYCs7cQnWnvQFHAOnxlx5Mi6GWoEvU6G5luywdZ/FZdDh+1nhz4I6Us1jXPynH5N694qTXVGFZy+
KDW8TrEiemx6tTjPBEt6E96BKDhMGzd546i1QO0YLcCq5DgjlnS7XYdZ3qZzov1UNkrsroqTKNpC
tKkZnSIMcSZojsJHMTBJEdOvKHCG/FRGdq3sz8JA58vrxgowI04Kdm8MpSFxP2TtMpSOQfYeFMh9
k11e7ifNKo+/ZjzasdUyF3e5GwlcUY4OyyhEt/AoczOAQBuUYQzvVD1obnuHmMgVPwfdbNttIS8D
Y5CcnskedZENq7oxE8/tLntNW/WklUwhdtJBD6mt5Ns2PJbSQzURjLO4b/ksdH9Tntd9udAmGy3/
gKU7yRD1GsoXDd8OyK5n1Dh/DcYwmAHNRt8NUruZzNNju+g2yS42xdRsD/5DQQKHQV3r0sruC/P3
C+V6pg2X/J/XydVuUF0Ez0+K3n8mEHA0HQm9wUI4U4jGy6QwJKoNM/SV64A0tYb9OX2lRrCkS92x
mnN7hvO54l4W5VN3jN+ECpq4slaXjMe9UVSh/Cm/pJvYnNnSabKUHBSz93BKW5emOdHn2MyuN1Js
6T37ca3a9fSt+H/UfdeSpDi07a+cH2ACgYTgNR1pKiurqrtcvxDVTngQHr7+LHJctqpIZua+3BMx
ERPRM51CbkvaexmsVwviEJ21yV6NZJncVSBuXe81MceD4fL0VLut1B8KH8q4bd+IV8ZdbOqM3HvJ
oex3dryGHpX3JsxdilQBWWj+l+/+eryk+TcgGzrNoc+eUudE2gPu47q/xB8aX0xIdnjr7g5KJHzH
ULVYOsFNAQLHHhktAOaGbejjhrn2fuCeCHDdzwAD0XwSulvLQwggMrTtoZVGt2BfFSejXPRged6g
0NlGSE1hZD7BGlCOQgVf9eIx4ndNc1sAMBPrDxXAuKj8wxsFZy8AvTtcb3m/wIsXNYOntgVigqO8
Ht1E2lsa7UokIvhKWg8CwbncaC1HmuCIP2UP5D7Ahs+MH2k7cq4e4vqtAtWSrIBX1rLvHdl3wc4y
vstoA3FmZn4pV8YGIK0ImmRh5yK1GS8l5tvYIOoBll+efFzR6iMkSpJ0a2VrVO+ho2fRI4r0AHin
4WpmWtUypTKrTJGJlJYdFznUBF5H9Q+yCtYG1I+QiRvFCMFGmUV0qW/5c3s2g14OYaNqm3L9aDui
t0x24rXZjOXh8WWCFw1qT3S+Rvhh3y7aUg60ptLbqI7QVrnGi+xlZJg5S68GbxZg81Xw/F+G8qI5
JS4Ao1NpzGixQQBLdXHvXvknCaTLfiysAVY5C8xTnwjqWCo7suwdyHNW6N+YUQVaJt102+H+DEde
5ffaaq5K8y4RozSoYmALODAOvE99NKgv9TfQpffJfXxnIh0yZj2znY0s2vhQbMDPGZf4TOhVhAXx
6hpDr21DXZAYEDWlyhss5LzvnNIUr+nNuea7pzuGmm/uzo6tqjiitjSO/cUFUzb6gJHFvhi7Kg7y
aOxGNx59OysjNdeS8iKKZVs1nBridXRAaI/IWp61TeL7ueLTuBzeBfCLwVOePw2BtTcp9LGhamdu
A5A9x7vmXDPvKmvq0ClbvAaSvEY6T7yi/ro0lvAhifAcwu0XLNxw0fyYN0N7RwpQm1R2eg7HERtX
r993wnjbIlvvrlk044GLR1mxbJ+zOerVzGgqu52UBfe4jybHdI+5TQB30FwUkdzrUWVu0pQ9rmVF
Y2gUkxbu2GbEMI2k2/kc60wz6jHQsLz3mRjGZoJteqq2eHdsqmO5vd6buQ3MlFSuLQI9dVJ0R9//
udgDEBqy09x9Za5DSqTgEPooa1R40SF7H+0D10Si5h/4ds3s3nMa5yJOYGpaR1bngWt2gN9jU1GA
T+eLpu/QAMoaP3tAXLRE8lqLwh5Dx0BKb3by6K2+jWYpyWluzb2ju6hNKZFCS7uh1Ixz8DP2xS7d
ePsEBO3IhbzdDYAVwEIjus+i1ubGUgkceWX1pUYxlvq+wljau+QGitLguswuw49vIX+dI0yJFykN
e0fa6KB9tPegyW2KAzQNYPIyv7PelXvVwVQCRRV1TgP3MDyrzx6zIGc9p5tx9mCA5FqbcGHAWKZw
/5/7qESO0Os4KgYYTVRN9tWp2+rQkEN2DReD2XNZTSopfXwnNg7whk1itGUf812yDU/Q33BxtcaB
uegXqO5dDyMzm9tSowjzI9Nrz7FXbCNsugBiYBjCmRD/LsukdksJIoLzOGlSnGTjBWu0B24pTjIO
GJ+9SbvFXMyai46WcunA1bjpigr9Gk/oP+leILocZluamzD10mFys0siOl6kxg0AZ8+9fRcfQFlG
mbMBbPnHrKvdh7dxKFmNppTWe8VTvUv5EFSOeEVldMcPYy4k2KW3MOn+JzfFDzt40ZrSQZbUgiS5
hljiQoNhA/UV5tJXuZK70W8MfPpaR63g+rJ8J914Xi8XjSpxszSyQsYOujjWYscHgPzhPES4GUef
S8hhAH4w0+CHEfOiQSVipnHbmyz3xgbbdf0QQhMDkn4riGzNhpO56VNCZt22TZkwNNUuDaDcAbj8
kh++QXgESHCAUWY6NteaEjShlRj4gc3HO6TtGgBZgti6MnZQMgIaZS71+fHRejGMSqikPeeFJjBv
4W64KVHYMc/Q1REQ+Edb/0p473OW4B9VS+8X/b2r2nz/H6rucay8aZG9TfEj/eb/j1ujVvp2qaY3
/rU/xPMY+Q3+01xH4hlqHtwcCxe/i+dpjP5m6UAd4M9hYgfZOvynP9Tz2G+Q++PQbwM2ABoIJsdR
8Id6nvEbITpMNB2Q85lpGIAI/wvtvHEn/f14YhYxiQXpc8Yg1WdBZUTZaX3ZaFGWD5DLp2BkBilS
k8fEfkgln1n64z76pSEoQhsEIwGV7dE1Wln5koR6X5sVQ4m037DM/1p1/I3EbOnbACNZgf39Yibu
fv/lS+k79blmgr2HdvQxKmOY3um/SrhDtD0SNQsbnJc1jD7SjYgWPAF+yfukueC64LY3X4gaY+Hf
/YQhCYUZIYf0qk50aMqdPZQvrrMU6nQlSup80XeVm0GFKSpKtxdP13s314qyszuWh1rkoZU6GNZ6
9L0DPMHyzZm8xK+L411fVPKHRVJZ1lY62qWHd7XF95EJn8/MxKWhimavyUpsPI+cBSlJYjLbcSAa
j5G9GDnPspsyciq+QB1mBeDYov7h4XnNXbgHfZ2L+++7ZujWuPZhtQZvUfVmpxdCKxuCrHPvaD/i
Vt5EcbIXBuwQe2ghXJ+sj9pykGU9S8URQx1GGME0cZlBSyKwb4VVoFASbkgdIe09Lxv0bvUB8oF4
g81MCWr547q5GEPmNL6pt/2I9e5W3ef68UwqbVfsUV8AoPbvHvGYMYOM4p4ECqDwxVBRv2GoxZzB
5G0R7sTW3EZ4jNIN5JFmmnm/2H9tZhzfi06lJDMSaQ/gQ2h3eXJvGve8Pl2fojM49ddt+2sbyjXA
i3TR2iG6MroAjBai2a28D09kJR7G7HF3sG70p3xDtgVYgaOiPVmyZXWsb5Jd85S9AlsJ2cNtvU2X
4JdBL27uKaI8Dd4NtRI+dc/OQrvB9539RHGUF+vyH7zqcHio4evXcVACS1F58HTVMNZgg6zh2Rci
z1Qu4E3jjgbDdHwnFNtma7o5yvzjuwsP9Z25TPco/pVgHaI6cn1mzrtDnRlsGniyU/wLRdxfZz9I
TA9WPA7UNI8SFVgTonQAO8Wr0dEVONA9Pyaf7Q09CGAK/gHf6YOBN2FADPN5KPDCS1FZGFGo07Aq
wLMdke3tAxDcDwPkPkEtDZb2yVuwN7ly3PAA2vNxbtLPh4XSd0jwEwo5nlHDVQ2JRcniRvM9cDF2
zS7am0g+J4tyIwAirjd8D7AMZCSXvpuvUDyfu/Z/1HOGsrlJOG4HBh/j9cW2g9Vk5YeQCVoUlG7a
Ml/1vbkwfehDJMWIGlsmot7DgnJ1fcLV18a41M3LdtXXopFgLCqMuImyEAfyELFz2UIaVNp48gMC
FDNYEpRkXQ8l4H/dKizCW1sjM1FHfbW++w5l4XmdaZU+xXdoA1n2BKJnQfzJl/na9GIXkhk3wkYZ
zseqaOfeP+NRp8w7bGPgpG3heMIQK0chUI4ejBJK57zoICR5D4r3TttXgKrPrrEPousvbSnTbPmc
t7WNtsp1Dv+6Rbb/vZxvLayXcJusUAg/zi2tceiu9U+Z4qRqms7sxqooKtmB8V0rZ1xdzoYb11pQ
Ji8wayk0B72KcTQZe7Zhq26jr1N4I0P44EdwFHjmPQOGvyOuB2IEhW6BOFUU1JjtGEmur2mqPGjH
tfTLICvnsk9Lx4pg3rGADALefcNNDXB1CLx/6SaAKJ6SW/pWuuZqVIEPN9qawT6t3vQvZCmWJaKM
AdyNtRUnxx1dW8IH+JAByzS34sdhvzZoykFr11TGtjwvhfF1yrejm7m1ILBwq9z5pffhyoOmOZY5
G+uLylkTguaYNuPKs9mnHJzyNH7SaTJ3+fognqAiy+ETPBqzMMtRjs4AK9yBxQeDoq5h/sBrJwU1
JMMyh6fhsesb+SPuPWhJWLynAM8a0j8ACwougkeMQ1sGYLAQQOjhMN2sJHwGNp0zZK5WOfXPFPnB
XSU75poFIFBm2eXHxtT8b5Xly52fgLcvnAYaG30P9no7WnR0ZeO/NUOf3ImB6ocKCsObjnijNLbI
1zSt4kPsURRWBwlBuwCexjuOvNNBGHpxUzKAdLQ6jg9FUljfpFaXG4cBmeKbFYH3bkxc5IdCsDjb
7AC5QZiYWqKFipij3UmhA8nQddFn08wgI+Fo/Cv1IvPVqTTzpjRTKASkhX/MogoCu779Na0BOSrL
SN9pKKMs8Wv+/dAS7Ytpe2KZJh04z0NItyUcaQ5BU1e7qsYlGrZ8DKGyBDBA5ECXLzkz4lv401vH
VPj9rZ06EJnSbLkTGXgRRWTCjNihw1JnfNhKqyUbKVJxGFhIn7OMsc/SCRKIxQYc+N3Ij7T7xi9s
lwsNcpI2qSsIW3cBXdhaRPbMwUtSA79wQ4sQNEmtlDvbM+N157R871tlttOyvNkDngOFvYoC1S3k
+DgMa/at5jr8rOqOQNK0bEr4HSeRPNktJgrAF03f+Rz8oaQ0ur0MCwlok0hv6maAG02iVynUkMSw
EokPcwWnDW8MCAWvAVK3P1W0yHfCyMm9JavK9ZoahEfYyd3C3mZY+3YKAd/Q6Lp8m+RNYCwyycQB
RskBpLDl0N8iX9sBaTFUL0YCjJIexFApdmLLbZIaV67E1ChOKKCs2pLHG6+xPLB5mtb+CvICoCh5
5+wDmOuuM5pCFcm3cVOXPP5S1tR8iurGuqG6NH7SSAshu2CV0druvGFjllUBrR7m24Dn0XSrVT5U
M0OjtChqkAkHxLkmZFh2dQX2a5oJaGQMbeI8pb5GHm3Iw946rZE8elER7dts8I5wG9T2Ruk/dK0A
wqUm3L43ueaDapKYNYUaMs4FaCvXmjxGpZ+A31VEA9TzYhqf7IH097DfjvcItvJ7ovsOeDZWCoHl
MEopoImhn45q9Gl65xVp+hREXfejMsP+EdagJWhgEctujcLLHoeCJHzZGzlKuPDMht6yZ1v5Mu5k
AVROVUaPTB+ydhHVrcdcz2HRyTIlqTYptiHAdajmR6uipMEO2MJy6VADYnw6IDJeyEUPh2jDWBo0
zzrw8LyngXn8WHUM8ulh6fIkwP/RpuUX3nTkxS8h+BNZbYTPz6x9kQY/OV44jiWKb5rtBKsCI7OP
ynb0VwFKLShza51FBeQPMxuOBLUHvhlxIAmJshBgdEEOiboGAFx4IqxIHlG3pk22srBSLafXb7W6
cpZ2OnQnU4dKQlekd4OZHrXYPGGS3Zin+Y+8bkBeCiHiVaQF26WjDK8tLCiDJhhmv5UnVooaNCqQ
ozxfQgioBiIshNHQHYkAmtREa+BzkCPOqER04+xohwN4fEaR476YVCwFtznJS3CqoAQfyOyRdv5J
l9mPoWcMZocRKA7RJxnYz57jB/uyho5GXAlnzxMIZJYIF2tNq5Dwjp114nTtDy0A5Ddj6X6wo+0g
yJuJ5/gROhlw3M28ZlPEcbCh1ZDc4IiDDnXsGwsBn4eFlo7YJy+OgOgMoPI8wAY98vRTlYNAUTYB
OWAXWAwKLnUgN8QPgiNWH5RnfE7vYOzzTAKv3lGi6fuC6v1Jy/soBgSss5ZWWN70WvgWYI0uM1pW
L34KrfrCzupbWULCMYB/+FG3op1utrep33W7mFfaMuwr6JJanum2gufLtmdPvIcgXF4EyZJAwgkg
Mclgk0giaHNDtKqtK31NpTRcmAFB3bUrf2SZz7/AMaG6o16TA08WJUtaswG0SXC6eR4BfFVB87Yx
xM/GCjGtSZcB7h8MAHuRz3GefRO+Dg1GDRIXRSTWpjWcwqJMIJaCTSP79pseaY9NFuHsHpoWgdsK
toRGHXXbrmevSdnwfOWYTQ90nK3fc60JtlSm94hNw14EdXHIA9hM2DUAY63NweKPwAEMKVwN4NkF
owBwFdyhjPDiiZ1IYL+FjtctcAHPH+JMr1p49hZ14KY59aEnPATmXYI5h1amg9PHtUgDaeGmAaSw
rLvmIRkasQgQ8JoNIl5bbVigmdgJER92SdqnP/1ywIRKuxHLJu1x5S6tds39asALuBDd14zWHjRo
pZViAfKyeoNBuv8QoYXXIrFs8K2DDBQtadjtQ9rR/ouUbTvsWz22xF4fnCIDcw7SrmvpWMB3Q+D2
CUYwlb0gvuY1W7+B7+Yi0YIUqntRQjY8Eta+45mJbEPYaN/SJNHA3DZzZ5cVNSSiKIzT3CxMEigE
+lF00iOv0FcdMs71omsomH1RKAQE83VN3OaM+64XOuZNpTWWgA80lJcWyIuBX+VUIG9Dw18mWx3i
E6+NlJD6IQ1033Gh4pABHsBj5bCLzVZtGYuXwswh/SJrsw7dEmv0iI2qf9dZk9zZ8CH6ojUO/VmI
LHBrJwKjWRDnU2uCYekFQQoOTkflwU/iMIVhq19/sY2uf6LSZps+tyMoq+gxwZek+U1tBdC+6NN0
X7R2bC81WNE7Gy91cC62cfwgW5p/N72SPg992h/yTEAnwi/rAnxSzkGahh/1ftAqpDC1ug4OltPm
p55YxU2F3PAaye/RMSEGoFmmMIrChc1aZZxEL70TVrtGZqBXiar+YRSdtU7TWHcNAZkG2YABbCBn
vcNdCa4IPC3XFvXNVWTCT920h+572+cw3KjT4IYS2d8NtQNWHzK2kCm0ErLVuib7HNlVewMdOBRd
Kz3YU21okGlNQLHQ7Xwblja8rmwR7jAz5GsDwzjwjWPNuNdTDtJGUA2HxBfOivSdBx0HDmkI4OCL
ZYozd8m4Xd5bbRXchYkE3alvIuQrNNCH24FBSwZsumVH9fCeJHKA7FjXgyReetvK78zPeEwnX0Rs
Ipp6Xn+QVVSveNeDSpVCWcMaomrFIG19m6Q2RIgIAWWPmVq/6LKhPeQaKrBAyKc2WNBJC88zmrb6
AzGlczQbB8rLrQRTbYhYvDWFbn1OOj845ro1fLXCJjp2rQHdOC/JIdreFPBiCNJAuxfEBO3CKsRN
H8RgR5Z9d8oYdPANQuGTACee1xS+mrjSQbSOkp7UkLSWUAHGpeWWoGr64JS0u62GdrTtSYZd35fE
WMZ9aoLA7BPo/RvZ8JPEmXZX2DV4DE6hLx3ZpafBD00kWooBbMQMyoVaa326/jx8l3SD9yH4j7Do
gc806sjKc78wTYrpLQVEhb8iDbWQhXgQzTOVYKVFye/JhX9VqZs0vvq/XazDA/JKse4tjkbbq4/c
rzj+5p/1Ov4bLOZGFrBu49WOffJXvc4iv4EeTNj4WrXAVh3dlv6o18GM+TfHsRyw6JgDK8tz5v1P
uytm/AYfLLg5GxzQYFSi6L+p2I2v4r8f6RrW81hdMriSiOyqDghtT7fdEUQRgz3ZjzDHw1zR+NdH
+d8/r7z9Dd9MdC0eOO7an6r+KeHWxgjymQzDrwv97x9X0h9RE3Ev9yElVON638Jlwhegc5LPpg4D
gmIm2aIk7v5uRcn5kDCngyU6xx3Cm4p+L8HXhOeaPUDlFepz5c8BKrX+cH+xiO5+H/hf6oxTfVJy
WGVYJTToW+4CKwccP/KRFqVvrdcsPMt4YSlrQNWH901gl89DAjPyyu/d0ktesrzYFgXEBmPI/Yjq
JdZTf3n9o6YmUc3lDQkBKquyXWY8EcstePU54+Lx+o8rCZW/x1cJU8wLityMSwhCQS2VrMxDgPzn
IxQm4bYSrxNjPZeQGifso6U+ZtMuMs/ggMtU5B7Wor7rof1QCDqzRs6FsA9+2hp318VPG34ThMjf
RNsGRlRdmS9TH94XEWybYL9EOvqzN8CE9+RdF0MZs4I8R2JCHiHS3Fbi1dvH3q0XRQNkIcQNjdJb
zWRvzOevQWeA0tBAla0EM9yPt71MjtfH/dcy4l/Dfua3XXyyreks0mrPcq3SXhFo2BdN5SbkDlnv
6w0oniN/t6CEFr0ZNEvjveN6df25hN3dstBAf4t8Exc0sHKoA+Ij814Z6b5bjG0KHTOPDeCCPv9k
gls59PGRe6DD8QDp+Tx/FYn91R8M+KWAF4MC3hNDxgb8lC0TSDZk+ve0J48MR/nS6sUJD9t2WdMU
gvb2ilbGmnv0JAJxyA3vUaMNMrctXCP1YQYIN7FNLCXWcaOTcPPDiGaQANAG8HYyEjxHujOTx5+a
MSXceWaeQFVdBwzSfNXB2zYbFGPBWU9r+nJ9yqb24pnaebEo0tZKCydPmKvve9Ql/Y1xJ7EyYAQM
nFS/jb5Cq/J6U1OdUeJcB/2DuLFqYANHgdEOvJ3upmleLauaGa2p2VCCFslDPDIHw3aj8kFjLvT+
Fk0/M05TH6+GLKlrTIZgdvXAFeCJrsUvGVRQ6czOmfp0JVB1SGM1TSBsVzMfM8DkIaABkvP1cZ+a
4rO348UUczPvSDIYjks+WfcjWhmqLy4HbAXhNlulrjbjOT1xkKlOQwY2XWcKTDAQocDExGufGcsC
ulNV+eYXwUwrCi7nryCjYpOFU9VNnGSW64NIKFBfNiD8NHKXjBSZRnBD/G11RBr+P46essfLDOnD
vsd6iiDKvoPMxbYJl/ZNBxFkupGnfksfrrc0sQaYstm1HLuao0LsGvkhhlGhDF/zcgaeMHEQqtj4
Jo4MwC7gupdXw6Om1w9DJsqZfT313cq+rgFHA7CzdZAKZgu9W1kSZEDj7fqgTFxWmbKnsZ17EYc9
dEFdez9qhJpgkcyzN6fGRdnWjmf4tjQ1xCSE7RDiWJvrnz31u8p+ToUHV2TbYm5mHRwKGwzc7K7/
ssJB+Gv5q46RAeS9kQvE9T334CiLZEWXQW29AK4h8aCoBU31wITKp4SPURYfcQMB361ND1HHkHmp
kJJNYDJY8XB9/XsmAiNVimKiMVkVGpggI9rr5qdEJpuBbLOgdv/b7ytXCspEaTh5brsCrqkWCkKg
PEu+teuZmZocT2V/d4wXSOzgsl+tBFx+1/q6BioG+tAb7Qi7MAajIliTreKZ3TI1XsouB7yzdkSH
YMxqCGGYUX+vsXJv5rCDDcVMiJzYkSMc9PJuWpAMoMYgRMBncLR+i9j3pPlvZ+xZhPXiLCEBhPnK
0mRuy6pNwe29h6yiFsws7olt846+aDV5zNLOwuAcatioGZ69ur6MxuX4wXVdBcDofdrkBDVASDkZ
gAICp2eX5gauNRsULbdDA4GCIJiZ4qleKJs/yXpNxIBCuKJflhpUhcUf7uRImnxsVK0QL/7a/OeL
98XwU49LlGgMhpfT7wD6xM0h+orFi7L6HINv4vvfIWyDPteQf3Bc9OQhg5vzIrbprA72xC1BxUFl
eaaLXkaou+oZcRtZdYvSdHYUaVQZQhu9Tr9khfHsaxZq6AJStZ39JQxKmKbYPUgK6VNHYWzro3Rt
iySfWR5TXVaCAM4BzWM+XrqmAd1PKEvp+f76wlNoTn9PmbLhw7S07SaAYWxqo/ZcQcq/blyt0F5Q
aNqwOH2BqAiWCFnWjQ9Su1yICgqC9s9OCBc1hFWsUUha8pkdNhEaVIfzgrQV9zyfuRyesaVMlh7O
CMjPX+/s1K8rVwFWZxngKzhOc6tECbGKx1I2lLoaOnMaTM2Tch2gVihqH3hjF07VbfdSGHNygRNh
2VQuAqTTwqDyMttto3xTQj0MOV4C5uqQzQSFqQaUoGCE8VCgAOe4Ns4xHwIWKNvF9l1uPl8f+onf
P+OYLiKDQ8zcz0KcKxY8Rhiy3bilmun3bP7iMTH2qsq3wbrca0M8dkOI0qLCePJX+h3cQZd8DywR
UIteObNIp1pSzvxSY22jVyWiHOpQY108gX3q9WGaOu4NZacXtdaRwsI4tfsRiCr38tjAZBmKpPBN
+gxcyKoul97tHDpuYkeoOOq69hOONJTlEvok/CfK1tnc1XiyK+PwXUw58pEOGfIcIjMw/xltkON8
D7sL2ClDMGwFheJ1bGwEc527uRfe1MQo+7tLCR86jSBZ0J9o+lj1M0FSEVD4K0iqpgh+kXhpOnDr
fM1v7syvHpTH9PVoSUMX5t5/SO4MGAqaUMtHgd26nSPfTXVI2faaGURGa+M6kxMLvsbxypafri+0
qV9W9nsIW1ABMAxzq+CNpiev+G8R8KxTfjHpWtGnLAEyymWmhNKrFt06WS9W/+mjVc4Jq+OyZiLF
LQnah3hhs9mb3cQ+OJ+OF58NiA3pwa5hruDJptDAxGitb16mzTwTp3Ic5z1y+ft6G7elg2GB4Og9
h639Oc0hoSUHZSwoNhqHONtcH6SpS9hZbOGyrbrpMh5j340Qf+haHTPEj5EZGib/xEFi4sp6zn9c
NAOwnl/EpLVcLsJ7R88PnWceNcrupAyf88Z5bRjPVqLNoMY+IJ/G4lwsRcU+iRAYHj/AAxB3pqVf
MrgABd0OJ1s6E0UnFvd5Fi4+bdCDIffHTA/vDwE8x3RvLt0y9cvKAe/QgDrdeME19J3F4NQH45+Z
aZv6aWWv64YfpIygGDByQUELWsYn8QVp4gVsnSAGjNT0HFp3KkV1LixdjE9RlDLonRQrZE/3zqZ+
bJ77V+Iyt19lG/0rrlyfr3dq4tTXlSoExOqsLqY6dwfywzRvcIdd8WAPHOH1n5/YtbryuHekp2tt
5zmuzA+et0NingUzqfOJ2dCVM95IcTQ6JcTP2v4kw3ih5Y/Xv3lqSJQDXtOhqTtUKC5ZZbBsk696
lCBjxxepmLtDT336OFoXs9uRXE/lAIvo2ERuoHz1zZnYPrHj9bHBix+2gZtsfYHUTtL6tyEHcBqq
4oHr8a+m/dTVM5t3qhXlEDey1BdR0tkuCT1ngbTzEbyBReARuIe2kImDINSyyebmeWo6lA1dyl5E
qY+tgNfVuvLgKQdDzu4gtZl1NHULUjEPBLDfYJSndkcR+z51GbhV9gq+viedLMROfAapaJ27KKte
X18KKfqvu4qunOyktlF3KgyUApIcIGTIUNJY/ySodVtE8icidrLQmQ9dB6dwZRYezGRmN3687sjZ
6/xieehIfYGwB4y4lIc4GNHusxXvcTbep0eICm2nbZsHpY/6wyjkAHV5iC0vR8Yk8J7P/8C2cgy1
HzWjbPqUJoD46hVurAM0FDTpQwEzG77GTYK7pCkXRIctgDVAZtaJn02uQ2pf9DOba+KKAFLjr7uL
xXpXDpptuW2+lE9gTCyzo3EXQ7QC9JFNutZ2gG3OrJGPVz1RtcjDWC8B80U+YVSNG1bxpgKY6NXb
NSi6tJCUXWaj6xN0UP9T/YgAGPJL5EgGr0oBfELKqRE7ovtuasITBzji6/0ZI9tH86aGDASloRsw
dHAacNiudk5NNDctU0tPCRBh5/dD5Z9TWu169Fiw7mBVuBr5n/BeuLvegcnJVw7/EqpsCbA341sp
L1aj3xn0ZdZ1DO0J+PCu/C9zkIOpoVKiQ433hFenPXNTuRvgTGjlC4hpXO/FxKpSeS5FTDWWOKjV
NsZN4G+dGoVaZx0n/+0STWzluLfSMtAziYvteEPKv4/lFtyOYPsJltAKIXQmZH9c0wFW7dfF6ui9
73nDAGFQCLqNkl2j9NS8sNBEmFSVCFoIugNPGDC3I6hko6q2M+J05qE6tY7scdovYnAm8sADjBmE
Cblq6iWeqBtxD2FaaN5A8eNutMCwHq7P9mRbyqb2S2QlBwBG3WqjL6G2vYQG/qiSDKLEerR1Nmc2
x8SStZXd7VVAa3CG3FcSPPfZIYQ67Gzx+Zw0/iB02Mr2jnoS5wVF3qsP2J3lVSfhd/CUqYwjIsq6
iemnIra2GXJHoD3wZR2zhzagd0DIDYsR/bAodCj9VtYTWCwH6cHHCWXMYxuQZ1OPbv0O6ty93T10
CZxALb5OiHwxKv8RMOl9RaNd75erxCsPsdBaCA5oB13E6zBNtq3hs0UgB0jFdjNF1qntqcQYitON
Ap/FXeENt6Rpllrdb4gY9klPdtfXxNTaVqKL7zkgc+XUdgPymbNtZzWL6z888e0jjvFyXYsMgN+0
NW0gcb52JlmncKgQXbAowm7mDJlazmf1+Yutk1JZBGygjuts2clzazeDkGqJJD8kXxsY8s2VLybC
i4pv5AWtWh9QKpd6/q1pNA+BGZ/iXNsmJn+pIvvVNNPHFsj+6yM3MSWjYsvlyGmB4fBANJZbawPs
O3PwJqpO31z/cYXA/edlEwSXX3/d88Imlxm3YYJU71ofvklM38Wo58PSDwiIsP1M0nAdtPFD1Qcn
Ky6TZSw5nIcykF000BzsuIH0byw/MdjVidzYznzYGBw+2NdnI7eL2QTxkRogPHmuft8vC3DKtaX/
bHyCny3sHkDpeZ1pZ2phKsGJJWkbmr0FuyNBnoUDq62hvzMMetANOGlUpXxmbQkOe5F2+9ZDxx2y
T/Pyu2+zBQlBgM0jEHQawF1mPujj5xPhSkCrehjICFy23GLjHcW2dOWxOJh8MTw3UIRx7vmxXZnw
2RlDF5lZBhMRehTxuVxjfRcOFvqNNGV+X/AH2NgsTGPmNJ5Au5KzGd3FTLZ+l9ECfjCw4BoKPCrs
t6zzHkBQg2+nXm+MoYNidbfiTf4lzKrn68M4nvUfLB8VPpmx3Ami0OZunCMxVe9CO1lXwbbToI9u
zB1sE1tTBTz2jeXrliMtpC/uJGypcxhWXP/8qV9WrzCJhbzLmEuS3bYU3+NwrnY8NS5KNJF4Hg1J
BNF006M7i7hZ9obTedXhTO6Ml//28UpM8XXDSfQE531TwvI++0abmRA/NSrjn1+spLp3+saTAGhS
+Nm0rbVuuP/fdoCq/Kf5cZUEMQFQB8YKgyPhEO5vAynmwtnUpyu7GlTUgjsQrMWDje6ThwSM9QpQ
MnmjuQbESJzd3NNwIp6p0owJ8L7Z0APSGeI2F7J6mfHH3tsYqNpcn92JWKEKEpUg1AhwaGwX2Z1D
LIedacXHISxnbiATP6+CCRPKAybAhHS9NFhZjvcECBVM4MkMRnnq58eoe7GEkMXPWyCqEYyKrQ7l
7PKmyB+uD8zEFKu4QZ5xrwBJANcz/ZTbt/1cBspQPGL/OqSZsmlFy8Kw91LPNXx50sL6rqYB8N5Z
je0FO3foU3yWEcReuJPBgpIn4cpsyxeraX5mIPkvTRO1eCssvlh6+Kw51k1mGGvNcj41vTjGTXFD
JXxM/WQBGhk0hLL8gAvmnW8BU15qHaRLmuET5K7Gi3ADJhJp94ZJjv/L2Xc1R6pD6/4iqkSGV6Cb
Ds72jMMLNZ4AQkKIHH79+Zhb95RH2zT3uvbT9lSpUVgKa32hEG5oCX9fzu3J6IvvhMs9F1CTz+CS
0HYpBSW6unJGuCM70EOZO/PWycBslOzJKURMB+NIJThQc+O/Fx3Z+wXE07nxXLrsxiPeD7ODA4PG
YKTEmmgejMD3oIM2wt/AgGPl0CwSkoP7Jmr4epcRWN6wbjXehlyeRd02IWmKRx93ksAz4YgCgxDR
JubOleap9sWjn7QwJ6iM0O7Eg2uI+0nUj8kkfyFV0KOa4ZHdkHpTIHv2o7Syc4uUZiBaBvMA4r+n
/bxjJSwGnA5eXA0UPID46d9doBJpjhC3ze8p+MTJnNdBKcfQYRDG8dO4KWAw2uTwjxyuqV1Di0kv
HmwdftGd3wUGBY1cTweQAYtvnKR6gLv+9QRkh5QQhbB8+JNR0dw5YoB9YtadSmugUDvQukBoAySN
5ADYRQbl11TASHJ8bvp6RLXWuSn97sqenDtaOnmUVPmB1fNZDOAv98OvtmxhVzbsTailmT2oKFBs
e6tpiYvA+DrJ/qf04TuS14vzyYTbX9K9M6PkIZbfNbPg+1kWoL41RXoLUMb7rNF3qyn3eTl+b0e2
IxX8JKapD5xqvBYye2uG5Ch0+9Yvavi7gFTtAS4Cq1MdRrd4Uw1DHo02tPSbgh/dFk85KrNHSD1l
EepVkU9hbOr5b5C8OWdgRIfFxO+tOhGAPGABgzF51Wb+gZUkBtsQJj0zuIjeaB/TfP7mE7rzpDdg
Tup7zyyOuQTVdrbhv+q1RASmLeCwacHJWx/6A8nI2QQ1FzcWC6JZ5ZmUsAmpxqe2Nq/0yj36RvlN
78f7wrYYPGmmK1A/b5fK6WhMf+pJ30qOrewrf/PEH7asSs9sG4OdHlpqh7Nm71qdxJe3rJW7plpH
mgQ4jBplKTqbX1VlctsZMB21kd4zWuiwFXBbGt2NE3YlkQ5pyH+33mYcS2GOnhY71/1LfWXvjd/l
N+dueu2i8pi8iHmxio3kFuJmpUgGlty/v8d1vxtdYkLmHIJYkxEPcf/cn/S3BVdtAcYwAnW5dequ
XKvUapObQ3+j42V2EC38uWQXcFgVDXCNy/rb0Xi8PFsrC0G17rDHWS/0WmQHy3jVxJ21BU7TzbXP
V25s5pz1epIztCyTK1vyW0Nn3ybOb/AKi4a6OuUCVmO1sM6Z1//kpNozu3uYJufBgEImdp4UgFkQ
xYZ6B2mehw7kcal194MLjF1i+LdJPumBBzp9W7GDzcZz1uV76JnEBcp0QWa7adD1/Zm11rGuSwiD
GIOMpNdmYZOIQ26xxz7l2CF7/QUcNphADTXEYvzxBrrXB/CNYSniwqKolcMQtMycoDMBWoAH+lTU
mwyCOq7okU6D15OZnGsbNwoyVk3Y+jYULtryhlILSFxSvhDYUGq69xu03ZtOy3ZWjhY7Vr5llEMh
RwMy3xpPzJdnSJI8dFXybE8plCaKEuexVf1MTVD3OqM+aHI4F1N1bHPq7Cssga4Gadr1qxymvSwk
UsDwafyWNu2JjawO3RJ+WVN1MlzUKt1S7ubMvOYVKhQltqeMVnWQkvoXwGlDnHjsUU/HG8i/XOuM
HiAjcF2J5h5aCN+Ali8DUZE7k7PfxNdS2AAvQ9zhKg6K7k7CGTftJCwgtOLOKq2rEhZGDc2mwG3z
W8vQ4EA6gQlt5vfGNOyTbNobsnvQpvl7Dw5SOmYsbLxSwrkXQmuNbt/Ytbtr7OF55PXj3MDV09Jk
zGYJntWWdffa1qFSFyzNK5IWAY2MLsxf4brog2gCO7CwidhTG2Y7191NeaibKDNuXHNX7tEqo8Hs
qZ1ATgccwsw4w551bxJQIZOp/10Ja6PgtnYZNf/doZBcgMYEQaFXN6oQdwkYn8UD+XZ5t1hL7ajU
BihccKrh8IjNxyWDAhfPiMtdBT1CH4c3ML0QSYCfL1zieLV4cl/+2ZVNSjWYIAY0OlyOpHLfHLpa
BCyXX2xZyU1WdKBehqtDTKynpj5CbeXyF6/gbVDi/HcadNcqDKhnLMU0fb946YAQ+77ANpw9BYT7
a5+vEhnw9ssziBYgUV38Fj1kkPxNApaBD/0k2aEaB/pOSqBY/LfEtZjUQ5cthCEzJh52OV64hQVZ
S7BayjOkNOdcNwb8DOMQvl0cWNszBCuAoCmPJqREwcqSX1xGlnIidTMBbYKBINyAwJBCQ+rLg7Us
3A/XKXuEygou+V5cQ3l20YjvD/auQT2Qw3Z+qxi8EgUqjSEldsNpslTSurhv/7TZr8trdWVXUgkM
HHAlAmkz4HGMJnAALE3dERpmUJyF693ln1gNByUZmDadNzUV3jFWzJzAvprPFFXMuYLCH4tEuLXB
rt3P/koRfpgIT6alaJblJDkc5CEmE+P0f4cvnH+9qAm28ClyN4Zt5Z6r0hpYO7mt1U9OzHXUgWbc
/qDvtJsLSB8JBxc1h/8wi9KMLo/gyuSr/IaJF55j9GD0odaRcfBXzI0L4Mp58ff69mHEMjNB8sXH
FqINzzWS0n3WRiVzv5Ya+es/+KH1zvHx+lt2kdS8Z+1t6UFHbaNytfbhSjTrNUgGrGiTuG1Osr7N
5qOvf7HpZRI+fPXkZhDmE10CF8jD4Nz1M/jYGy+WlWAzleM563nST/UA/0wn33sVZGkqM7bZ9OAO
/38q3/+b2TGXHf3D1w9VP9vZSDQAnt+SHHa0RRN4UKPaKrmvDbwSy1AbdFMoX2tYiuYtF8m9TGGs
3IiNC4yxttSVMzlp+rwaofUT+xwuxTPDxtTyE/IuL61nPc01ffANcZVAgCmETBiDatD4otNmDqzO
ux/zaQdFwDwCsCQ088Y8iXwow27WswCaX+AWsnOWV3PkkyqGPvrGOl87x1Qqw1gbOWPNmCzmtDWM
2Ng1g0KyvVvc2Yt9Gm2Rrpf7wyfHskpoaDhzjKbTkcr0xwdIRd3NsC1ITWjnuSVcOnXrzSBjPNJq
d3nf+Ytm/+wHl+fdh9XUmxIwGuwSsesc9A4K3NPOC+vIOplRGftwBJoif1cCH/cIq1rvry/b9n6+
Ei0q8QHFQMCsklGDJ6yAEcV0NLUOXp70W41a/OUOrqxmleygcw9s0HTSILdh31Ztf6A1/VMPW4/4
tZPv7yr/MH6OT3qeu40Wu4/N9/YIh/nQQt4N7s9FpEVbguErjC3dUPYVjpd2AfG17NCAZaT51rXL
xZ1f2UfIGYaUonxtNDu7tc9sGp6LPn2kOcBcJbRLTHI0bBid9u6eczPdOPHX1qmyCbmZKPumdbMD
awAzwUOxAV6zg6wb7FmhZjfutDmFCIyzgSVbKwj+JWl8GGaBF6YPJhFEgSSN4HV2cInYNbr3q5vZ
Veu+wHLhRGFoLBxt40ReyW+oxgaLXrDDsjY9uHyCa3QNj9qFE/ckYX6r2xswl5UAUJkTXV17mt3i
R/Lk3XQgRaqngdNANpo3XzuQVPpEAVEyM2ezFufQ/x3ra7zSYad7nXgb7St2jv97HKksCs+SlsE7
xHANNcuwsMGf7MwXw3GuIEB6O1XiyfC1I6RSYouBXey0oo0ap7wFBreBhKG8Qgr8a1xdYBn/3czm
xGbC9/Etjfiddk/uFiBwbZqUuwj1myybJYKcmC8DO0MXCaW/INtK0q01r9xHrLkHWpMhpWozyJIa
OSzbqVO9Mg8JY6faWM8rx+7fk+1DBPXc8wgxi/QwSxGLEuYPMjtc3mPXvl/ZDCCICoVhSLwdOByZ
U698ZqgFcUNGLoPj2pd+Q8WhO7ywRWUgW1pUZegW90mLdETShNBG/eIvKFusQ7tpTGekJR1T9nCQ
X5RzgUi3Gn7KJrKVkVgZK6KMlak3rJ8EisRF/8OyqqARXUDcW0gobnRjZd9Ssee1IRsdxE5MBqp0
Us/3uY9EDnx6mi74dXkuVs5UFW2eMH8cbY4+ZOZ32/ihtw+T//qVpsHo/jeCG72nRZNiKUnvOPRP
M7wWtwArnwcA1HH/bRquU17mNS5qIglSz7kFhpITX/7qtaaVS5QjaZZBzTs9TM5zDYBf/Xi53c8X
C8xv/v3kcrbpYpaQHqpEDwhKfciUIfMGpWZ74/63crASFRXuJcDAicQC6NWCLVZazE9SWgCEF/Yv
3kKvl+vT7eDUzr7XtZMlmz+Xe7Y2YsvfP+xGdVVS23KM9NCPYwxJwPPk040ufb464Sb2b9OeybOy
JqB4Q0S8Daa2vxFNBjE3a2shrc2KEsKTZ2T6kGBWckZP0h1O0+C9Ya5wPR+fLw/P50FMfOUN5kBj
FtZ3mJUE5e8008I+vQJ4f8cnErpif/lH1vqhPMRoBdmVHn6ShwJ1+mqEFDa8A5JAiIcvta9Cw2WV
DAYE17ChNkgtuq19RLnomULabZ6yrf105QJO/gMQZ8zvy05PD3gl7uU+uaMhIMkvQFmHadRtbKor
a0qFhzc5gMAQ78eU0yFKJ0DSyI3B7y+P08pkq+Bwry5bz00X+Eo9BWx4TbI3bp66ESJVyUa4fZ7M
IipEvLE0wCVsnsS2ePOtW8+lMSQRgi55SkHNr2p/A7i31hUlrN2GD3o/gEE3Sz+a2cMC1MtyJ6ww
XO3vy8O1NhdKfFN/JHhspAnQl+SbZ+Zh1UM+BXShjdvMWvtKeA9Fjwpes7QPo4KogVNQmFXMDWDA
sZXXX/sJJbynZnSyzNAAuGrGPZS3UWcE98gsgGG4PEYr26unhDaHOHfTLXIp1Li2chQRx614W/l0
FZTNmSaztlo0I+DVwBNz7/fTwfe7jcLK36f/f/MRREVks4IaFLEGnSCemkHZyPuMecex8kU0G8lO
49YBByIILEw7tg35laTpU9Hmv81iJJHdardJgvpz65gc0Eo2YuqEFVatB2XytN8RAJPbwfzl22MX
eaZ35XBnp4/lljHLyrirFUCYVdh9I5C+yRaskJW9Q8Z8a9GsJL+JrSz8ttE6rfMIclBG6MX+Ipn3
DSZ/5LEFOgGmJ5EfbZrurU3zEuAfzucU381cE1BqqDXz6WfhHgTbeMuvNb0cRx+abgytBGSEoRvw
NdE0Ezc8K0qgp3956a+caio63aJjSlu7T+JygEcle/cb4J7199lLN2Jr7fuVPW4gk54KiKTH0zjF
lg/Hzdk51/kWWWtlCbnKLBPSFbwlaD5hf1qUWFH5vzwwK2eAChKnXd7nnt4kMR2da68wQq1GPbyR
VeAV3beGW/A92xIQXuuEssF1EiCvjmMSYL0CXf8iOaBQ8KXsPVGx4QmVs1fNyN7PpXlfpP5NYbGQ
FluEtpVhUlHgngGNTsfC3uxVxghLgurNxv/UxnyCFM+xtctj0W6Joq3wdomKBi8gTlktd8nYTHeL
PET9Pt47QfGknba5ZysZGuIosWwMtNDgXINO7NuXnAbADUrUzrK9H7aA4pVQibBDGW8qDayNoBLg
gLSZmZhAqpE/+317tchTijNQJYYZzPdzaO37EyyogV9GEQ8IjMure2XFOUu0fthVksRIF70k3HDY
m6f/mar4crsr0a5q0ZY9dXoOgh2MP4xImDXYrOyN+VW1sZus3V9VFHnZQ5IxtyGDuSAJAMid20DC
0x3XzHD+za1NAYi1jijXGluIgSU5roA5NEk98Bk0IbXATvKt0tfa+aTCyGVXZ2ZPlilAqZ//EvPe
3aenHmQqAQ3xHq5fQXm7VQVbqcgQFVOu+V7uGcBlo/6+IHwKrGfx7O7+Csju/bst6fiVG62KLTeY
h+degu04s/n7oI1pBKvnHap7jzPNIaGTsd3lhbZybqlKtSZxsrJIcbrn4tWh10VKAe95KYBJu9z+
yvyrUPPJbFOp+biaQBg80O0hqtyTlZQbra+Enwo3N8yMdgNZ7iYl0OaPbn+8/NUrMC543Pwb19VY
VRNP5yTW2HTF/Oa5msFkKmmUulODHFdJAXIjMfQ+zb3uuC3Qk/zO0iYDr/Hip9bAxMn3Q/hQ/rr8
QWvTpIQRLKgG065Qlh7ETd4dHUCzK/hebUvCrM2TcnQSowSqS5fYD2CK9Ffb13pCHsOKJqA2Qijt
xzzWzWjzQr+C+SK28lYwUsHTzsTzs9nxp35fHpyHOuqvtOf8UU/C7hUcNuxFOTQY9t7GWl9ZLSp6
Kk+GQQNMEOSE5mHuIXLKxNeOARUxBac+S6MJlkvfHqzumPhPl6d9pWpNVLyUOYvKt5iBV2HZg3/G
QXxsbi2p/WGaGSbzdM4BYk067yojYg8P2DrkFnBgszY/u5a8msYyDdqqlUFZitCFQbYBciucnUQS
UFd/AdfsuRP9k7alvrCyTlXgVd05A9EmBGQvkFyuAxfaSwW/HcYt0a+VjVFFW42V6YL7hJHOBfgW
vLge3DEPCEd5JB/2rfxiqREe6v/uAHULtinUS/Hiqeqrqv0Gv8HQ7cWeNTnsDDWAEetD1pgbr/+1
binX76wYxsEcIQU6Gr/K4plBoScVryWUBbdk29cWv7KDpAm3ARPVkrhKr1sg/+VG7mVtxpWNQ5sF
BQA4SWJvxMFuFWwIG5E/Odn8Uo+OH10OhJXtSUVgDVPXJ3JOtTiZqh3zu2sDEHDbr/Zfal5FXREi
pelaOKVk60Zm5+xJJm506mzM7srYqzCrvBn8ouosREX5yqGB7Zr6xgG4Mi4qzkrqJulY4oNDDkLn
VCch8V+LctwY9ZW5VXFWMNxzCsdC6y6D8OoRlhSHfDx2mxqma+0vvfpwe07nwrI6+GEh67K35wem
Q/dmOgkQeC5P69q4L3//0L7mcqP3oPIaDzS/cgrLiHNt2loza1dBFXQ12kBn5sNiYwLWxqK7X4aL
fboToCgdp9GWYMtaJ5TALTy4RsJ4VYv16jUvf7nzy+XBWRt8JXDrJNWtQsPksmnH5AMOll03IO3v
b8kcrK1N5YSniwtC2yNm9eK1T/YmjAis/vflj18ZFBUYBf3YRkqGQfEKyLw9TdlGIXCt3eVx+WHF
2Ez6k1tiRfZFvieyj52Bboz3ynAYy9b/oWkk1su5mz2MNz+5uQh7586Qj18bjmWOP7QtLFZq5iA0
4P9gkzPqkWNn919rWonRtpWF1Alwc1X6m+Kri4fL7a4sPxXB5NVek7tQNo/n/lnQXQKEsAER5nze
YoytjbdypBpyplPqUIQnt+9ESW8IdfeNo29M59pKUcLS9aGup6VoPoFLNe3IDC+UaYs+vvbtSmzC
06AEgwiDYyctyDBjSNIbuqXHuta4Epc9Uj+aDQ2oGLaYMFlpU1j+els4gJVhUaFFfstoqWtoHBym
20byI7OT3eUVs3JHUjFF5bwQE2p4whjJfMWBk6gdCshKA0Zw70JMmEaXf2dlZarQomGkGnBH6AKM
pQNmVlU0sdkIOtiPVzMr48u/sjILKmjIqXWvHlupxdAvfapsSHFlWnMNS6hNJbtlz/qkpqGKs8qC
lqZlY7zavXYr78oTlNfmszWE7UHu9NAO4ZpNAnmdFEF32CJArQ3esi4+7ESua1KnafCjbl8BO1uA
8CY4DGlm/ZpD5W5/efDWVpkS22buGHPJgIwyu7hu0yADh/trLSth3ZN+mJK8wsHSVbBynmGk3nd/
Lre9NuVKVFdIhPQ5Hm8g/BqBMfb7UbMiM5NfbF6Ja4/X8AIyWy0GKTzwOh4lFjyAJiu8/PUr4aeS
Yr25h8kj77Dh9T/AszREGvWiDc0ENkDZVpVjZfmoTNiy0qCcv0DeEvtxgq9wDoO4FLRx1x834m5l
6aj81zqxShfG0xr8aMqzQ1Gs8aqNEtNfkOYnEafSXmH2RMnkYQa6MLLuF0O/Gtjl0/KfFv504x92
mLxMR2Q0Hrb4Iitriix//xBvDrWckgmc/Aa1DmY3XlmtH5TevFEYXdlDVPxbRTp4Q3sIZ9Jq50HC
nNksn4wWBmx2UVzh6f3NyI23ywtsbWaUoDak57Slh64447dKT0MxbxF41nqhBLVlwjWyrpaWvefa
2UGf4FGOEaVIdbl6MJB2Y/NYmwwlwGvNaKwC+U4YEjXHlKBwb89pXBDgEy8P0VqyW8XAQT5OI7JG
T/p99WOhhKU77xXo3Xo3RG3YweDopth42H/aGRtV+39Xlss8Z8y1ZdDI9ZQbYQcQ2FK/vtyTtdaX
qfqwbmGCBjMAH0NllXcWiMHDW+d+ZR3hw5cN7EPTxmx2MhuxhevIyxLLj9Iu3xiTpe//CXA0vWxb
H5ouXH/o4VaEr+blazFXz6zufidpfiq4xwJ05yXr+nOjbWXnPw0J/J4S3bNVcs6W06hrGVAJFoQO
tshzaxOw/OSHrjBktwEBWdZq90L4DAHAW6ZvBcLn5SV8uBrLtukhOV0D/00DPI5DtpsP9PdSX9J/
1HF3uLyIPpebwc8oge3pbTpnA8ZnqWL1d+S7iFCPeWfXVqRdE5j56td1qN2lJPA3BRTWBk4Jcoht
yFRYiAvStIE//hT1dzh9b3RoOas/W2DKGQ51Gk2kHU6Q2awgviJeigEe52Z7zb06BuXjscmGLhi6
5B4E9o2DfWVRq4A5AydHAuAKFjVckBsonQ57HCeHrZLZyhpWkXLj2HOe4O4DkW15yCbntqfZxoH7
+XZo+ypAjlmgjROKtsc9Cgkhu6+uk7v/e71tvEBcu0+XZ2Zl1lW0nKmV8BRG/SCuZY8K2StczENi
blmhrY2REue1Y8l8GnApIfR+AOBWjjz62ncvv/ghzGe9z9q8Qcs6H6IaSrOlU4XusCmVsgT0JwtW
VUydkNikZYMItOJ52i8igAl0WYEb1k/sF2i4+y2Ayud4Asy1EutwykDOZ/kl/ZZ9h1ST+wKAH94y
/E9qBNVVhdq+iKuNjf5zgDJ+TYnyfrTMeTbwa1BJPtIDPZkP+gks9fMmt+jTSwl+QQ31tDNKV0eo
+wf3Vjy1wEY08XjQ81Ccu8gM3e/WwThMZx5vBfrKKlNBdCWjPmkyBHqe3nTpaSieLq+xtXaVs7zK
msLlDInQfKqCxPrpII14ueWVqFMFTOcZNnhdj5bTNg+04qVys2Awv11ufO2zlcPcI4MPfCoyOPN4
BhA2mOj8xc9Wwllms8U9O8PZ6vxyYF7tsyz0HfuLrS/9+RDSZeWUHhfIq0Iey8lOaX41boFQ14ZE
ObZJk+hIS+DD+dSdsgGeN8iEfIlLY/sqEsyffAdMIORVjNLc6Y4fuqN1k2fDS8G3WL5r60WJWi4k
o72O9eJBQLmHllyhHRtIZV1eMJ8+TtEBJWK12fZlUqD1ZnCfRAtVN0/bc50fzIJuoMzWdjkVBya5
nvdlj8T2UlSYn7prPYJ0wk6DrgFcue5YF0yHLcjUymipMDBH6jVxO5yewv0xW+Fcwn9QHi+P1efV
EdtX4V9WyuGB3CK6Fmf7ke7c9zwL/F27m3eZE9lWQDdpqmv9UALZaJ1inqEFF7sCm6f+kCTQCHKe
L3dkZdJVhBclM00Ne+kHuc4nO+BAAacwY/NTe2PO1z5fiefBpbUP9hGSvWYdaKIOrJkGDX+5/P2r
K0qJaVMmwod63LKiFm80uhu0gx8urmhFRJGJIAfzVb/74o+ph3Rma84IEjDep8XNYizR/QBo5EBD
dqxpmAf9tQi3jrO1M/o/yK/ZGRte4sf44PyCc2YDsfaHprq3rTKWpXWGHfMp7QbI0m5pPa/sjyr6
y8zMcWj55MeuDmu5DIOYbF04lhH65CKlIr5gydFB8R2KGY6EBBKUo6LeDf7KmezKqP69dY36NItn
+yreK/Xgrl4S9KDJxN4mV/AQh+6WFfTFjZ88XF4FKyFjKw9wa8ibtsrxGxzJ5hoKc30Hos853cKA
rASMivpqeU1ZS1Cks9M7Pj04yG4nv7/26ctPfjhbPWKaftaWQPmmEkIPe5pBc8e701GduvwDn2Nv
MQFKtMNjL9HyEbLGC1xxUSbSdou9jBFlpy2c09r4KBHv96aT6bPhxkw/2e7P2sQbGNfKjQ6sza4S
4kOb8SY3ITeWH9nDwAO8GWEfA/E5K/CgYgmtBshqROz2i6fUf2S6SvgapYKCVAJ7puGJu+d0/rnR
l7WgU070pmnSlqYjO1j5oT66e7bLIvkMePK4K17pvto4Q1au+irwrIO6GHgiJT0Ain0HlbxX0T3L
1L4b0/a19l5qJDsvd8hcPvyTXUQFovnSpCCEQmqwmMskkln2DtGW90RMErIwthH2c/GjBZgQYqs8
jcoCaSWzgZ0Edp4oQW5JQF09KpHqP4x220S6TqEfa+Vs51oMHFA+vFhjAd/hgsCwQv9hTtBOnOxq
hFWRme5N+AeBiAU3g4pGvfMlkIvtqyA4RooBKqZNdvDS2wFsV8LC3thqfG1ulMsDZr/hqQM64jRC
uha2Ad8qu7/JKtgIThPy3KML5V9H814vz9BaZkwFsHFZtYJroKBasV0GBVDqNNRP/AHa2pCs2ozS
5cb72UJQthk9gZrusDBdxVX/Fwsvd+33/+PfvvUbK9uMqhxWTHQyk56kB811TjLN9pI0N0zfMvhY
u0GqCmKCMtdLiEmhikrCPTvMhyT6Oe0Bzjps+e98LnCCpaU8GEYBURM5/v0Ng52Km/d9FWZ741fx
MsLMt/rl/z8wIlYuDyqGzca7hPcWoQfYlSTVoSk2bngrG7IKXpu03uvJILC7sFNDXvTqvTAjA4XX
yyt25caggtd0m+cTSrj0UFaVHkI7+2F0dC/MeR1Lr7ueu63k50oe0lSuDRRhntQj9q6qKYwA8h27
vmY/U7v62bfyCEkmdLFt640L18rqVbFtDC//3odU1iHh3mlszYcWziE+8zcEgNZGTblIFIPFJ1k3
0HwttTcn8++kqN5dAKyD0qgr+OTx/eXpWeuHEuhzymwHmiYYtVkcqmIIhZfckL6INpr3/6byPtlK
VJxbk3tm2tcZtLhpakZubn/PCoYXit5DU7E8TELe2Z33Ng/Wg550dZDkeRpqHDrovVU/u5pzK1z9
KpfdwdcyN9QIuIk5G3441L+pC0M7C4u8STkTHEr+o6axLEgNK+rG7reQcldb1ZvDy7MrrcemMa7m
NGsD3Ycbj1PzlzTXn7U0N2JZoTySc+RxRDo+Lnfckwa98qq0H3r9uSzZFNRUO8MkVkLLwHnKqvZo
WOW12VThNKRO6PsSKjitFxQeva/q5gB53nNntT9LYdiRa4xgPY7HvNMlyDJlHeZmmgaCGPphyuwn
iM7H3JtvKgNelSx/JzPcEKcK8GHQ9vd6dsOYMwW2PdyyDin91MllVBKoudj8XprVXVF4ryVLjizJ
rrt0OheadQcHspNlTHExG7de4vOAzpCgHqW973IJvJFvjZBmGA8mESL0HHqavO5sUDKEXlm91WQ4
tcn0WtX5tz4l7zMp7jq7N88+CuohMfofkPP9gecsi0eLPCXTfCUmiNh3OM8DgodCoA1IeFpVB4eV
RS4kh5gmNdihp4YOAy7Hhz9Jdyam2A2m2wR08K65WYPoRZi4Z7nhRjAgetNHY4Y6Y/4mPZRCC7MI
cVRcVWz4k4wk9Akcz+S08z0RAgr6y57cxyrTb1MN+v2VXWAvIN9hr3uSvEkD7qWoupXfzLpPA08T
P5nQSERmEJgLqd3onD0WZQaCeQbLdyPvb1LPC0WnfZPSOPX98JxUc1zY5cvkmb+NGXJVlXuf+Nq7
U9j+nuge3dEmPfpm+8iE+5RU1rtdZWffqbNAn5so6cVjX/WQgBP6dYccHySZ2b7QsTdpwD3ns3ZG
lfR51EABcEBdsCA1Fhu+UYRt4UDEsYp7MIdGKELThETNVCZhXWgHkWPlJVx+g2TYeTTEHxyq103b
vI09JP6ZM9z1vTWHVe0ckX+Cgqbu1hHvdDCR+4eZOiSE/MpPuAZAT2GqX02re7DnIkoouxtQQ5/d
4W7soEYPxSfo70NlBjKEMS+dDHqPPawJ6H3hju/c1M9amd8kDOkHbSDQY/aK7xDEg/B8658sOz/N
o/hDdfc5tyV8glPx1kwZDbxyZgH++T1xxlso+19lXQGbvC6Fq5jNzqlw782u382ac4afBQmw4q4T
w32a/RL4qsI+9V29L8AU3I8Ad7daett5uHrSeggIgbkcL8efg9kdpFwQ8eynPiVVNOdVuW/zwgrb
0flZNsho9LUZTkXx4DfzC22sX6KmEOy0f+aD88N32lsJgFUIY4EhHL0JbIhChhPPv9Mi/Zb6yZsu
ZpC3HQlLwe7Naufvhl8dLd0UQalBbF/Mr1TLrVA6PlgUBXy0HYb9dtrTQt/JbogbbQARoUoqFAW1
KoB5x5Nf9yAfWnVMUxSjxgk2Ebo8Vrp8GgnDNoS1ZvXDFaQETwY3DwnJx2AYhRnZefPNrpI/RtZd
ubK96gbwOCyD3ie1tgPqgsPL2jpUk7gdDBoPfUfgmuHDAFHHXAKiORkSyLh+zM92atw4HQNovqXX
nV7/ACcp2dupfkiFZ0XSEYexSa8mn0NmrJBZ0EvznSZtH3iJPkOnGtYJRHuTeuZFvd3ucrwpAmbU
L6nDX4g+sIPf2vmuENXvqQGpZPSeLfgJtPl8Y+rmTWXTeGzZwWMzRLh4+prx+jofFgcPzh+oVf8x
UU2fW/2KEOduLuT/cHQlS5LiSvCLMAOBkLiy5b7UvlxkXVVTgEACIfavf17vMG09l06ShFCEu4f7
vZ7LFzXi7ri9/6DZnE1OoVLaICGPy5dwm/ZD1O1I0D0UZMkQLvq+iQ5l3nEyUTXnbqgU+NEy6WrM
okKZEy4BZ8ICM7qxRy1zFoa/FdVl7cd/8NR4mo18dYWbyLAR8RrCOmqR/avYkCnfRdjzEsZjWBgF
+lfDGsAj9Tva99z6WKZBJuFe6XJXlM1FR/VhqLZ3zQtYe3rXrfZ3SyG+R8MuQEKPQeWnsx4oPqdE
sGD14pXTVcz62Pjtri/dByrbJkay1WOnQpswHjSx7hE+2UMV6xkzJHagWaHte9kaWBnLai9tuSYK
iSjtMiQgzAykUsOlduhxMfKKDMvr5IXpIKMfEXDsWxO4A1Qhf667v4d0KkCYjuEj5rQoVpP/FZXV
vbe0iqXjm7jkQiUQQz+6+HlZO5yXIWLwrXey0i2exjB4KEqyR0ITjVtowLJedxm+31Pdc/8QBPSg
F3h8rGw2mc+kg/BCVcHLHpHA3jq5KXNwKuKcG5rweQrZe4dUlEqKax/RIdZBsIe5/jnC2RTxkcZk
LN2/4JKDpwm274ZjwNxL/Xf3hdjricGPMPqup+23G8qrWQFGkEjDxwEz7jzNebiJoyiAoYfhl2AE
T6JFJ6BEn0An8uaV0D1Eqtm1rn9V02qhtKBO7AdznYB9eund8DW0eLllUI9pU353zpYoO11deeKB
QxKyiE8n9E9buP6ywjwFHX9VMDKAM+G8YBFQJltI7ysE4DGD/bzL7bKDRvLSB32KAzVhAN8hVa7j
bQku0hFAx6MfhMws8diOR4f0ZULd5UwUzH7Gv8NmneCi0kVFhqTgPVll6imj9hveNzfUDz3lI3qd
AXWlPFbBkpZ2lGkfkceBdW46CDc6MZyKcVXzNa0a3I++nr7bAVbrfY/AmELLB+gB8DlzmSsbXEKx
jLEXiCscPu6FEHBZK88dWc7OTP+TbfeAxOzDwMPE5R6qsnZxHpvoIZyqiyvpZ2HltRb8olV3cNce
RcyYZA6DpO03PIhCzgcO+x/dbLDM1/D+dPGvkfEybXgjhsZtUzpSsC2+Qu4CVmdIj95jbJq3iEwv
EymHZMOplKxVcLYRirgdFhPPnfjnQIiaGL0EcSfafT3SL2VQqHV9j2h0arsQfVDrnrUoXss6UjGy
RB6CST9jcP6WjL9G1J4iwVU8VCE4i1EedTh+D5VUCc73BxSif4haufa2E4nqwgPbWNZVG+x34RWQ
Dv16tPN8aGl/KkadUUiWDRHvHcXiXR+8jhYstueyPfH7t5BatJTtdnQGVDvZf3RWSJwz0XlxxV6R
YMQrH6xJsVWZb0VetdsrAl2vsC29lJ2mqZqL3zBoPv22+Kp6ewmcWcdMTV5ixPo4oSHABr6LWL6I
fJcFaKS6zrSYuoxXfTqARLRTCYbJKUxKOQnjMuIvsq+Pk4PWG7Eb8VB4+UJF2s8ej1fHODGx7c6z
4Z6ZFZ3EqPJtWbGdWr5BonZC3NM7H4pvb5jfB9Hcy4netlEN8N5YPgYXyDz3EXyBQNJi8092ChOu
2hu8aE6d6z9A1/FMutaP2YqdxrUbPt26Oqho7r/qeZUxLCpS0Sl4rY8SQ+nqqoQvLdIjmuk2tRYJ
Es5ygoQXcbSDzAML+nguxFHC8rfn3b2sdJsgcGDI+6a+LN6SI/vPxFvRIzWq9P/TjOwcaV6kao6B
q57IOF+nyT5FHD3/RIrcEgGuhiDmsq4IvGOH974oTvCUxOkxe9hSg8cI6ZLW2ktr9QfcYG9In7i4
1vlLpjyXBTsjgfIiHPdxK/ybN7VHGU46HlS3q0Tkg+zuz7rQGdheeLoizalYxgc6e58sQtVS4h/t
SQrjyXNJiu/VQbQJspZ/QESmZqjmuF6mj6Jp1qxf3Cl1WoRNID3yXijk/sxeHNRuWoImATTP64O1
/aMM/WNIxWu51u4uskg8bGjzSRCfFW+Q2eASYGaGC8tN5KC5E91d+mo7BKGEn4Lcu2Nn42lVbxMT
z6uiGJ5Q7dC1HpxFwwY2bPfF1ryAyz9JvN6xKWFCqNjQpFUQvM1t+bytq4+ULkwyW22/Pb0OiStH
CPgwNMYeY0WMXCieKOnjdfeiq54RmMpM/9z73sPUVf+w0XvlFT/QbbxO4fLA0Lz646lxqx/C6pwN
+rb6HWgonpQNPWN9u8XM0oep2ZC2TSQ2lCK0BmyyFytDbKHJKwv1tSltmfWevWsLv57Jem+6MFsm
VXXUqj+NemGxvwVfDkfEFUrvv2jmqLy0wZDQIvxL/BbNknvcvWjsiGMZNzrXDR8SqkvMVEghRRcc
ZasIrh78K2IV9qikokwcR1yCFu310hiV9Y481SrYYAfb9Omo3B0zE4jIQV07JBlM4ZpsxLmoJbyx
6IhYZoFfgz4UnvfLTY+sdYuS67j1iRK6x9N4HY333+TJfduuBz2pKCaFf2GD3QfID0umUVz8bk2d
YfMTf8SVOmP7WPXYD+d+l8t+OThVAJbVjY5hLX9qMX2Yyn934Mqeb6Tt480dbrykSRU0R0K9pAxJ
vgQICEMmomqiNGrYSyeXm8TFVdrP+FQGCfk7gjZn+XZU8e5H8gW95Wn0mldvrV8iC39AFl0GSw5Y
slcxt+rslttr7WDSMLJ6DN1t5wSYXqvKeXSn4H2qxHO9qLxp8aw4THwE23LzapqJpX/tpbqtG/6z
A8KD+jv2YvISTds42ttmuyMm8kRadd8WpuMinDvcg/p5CtrwThsHEXPjAG3j4tiYdHXuFL7JkLIZ
pbiJn5KR+1LT3x5lX3Hzr1+pjqHV/qbjnFGEi2cYZF7I4n6vpvgnQ/GDVUiJs6MgyfC30LAJ5183
zEPqiIjHtTf+zmtbJnALVTAkb1PRB8i043wvLBqwUNY9wgK8MzfNtRwd6GRW9gfQcCDxXCSi658X
2Jahg3zobX8mti9O7trMiKYsEDJmI1Q1rzpiWLgUA2Z97YtnjzvnlSMrVGwKPWG/nrEJlkVVefD9
EMrmcdnphWdV7/43zK5Jts57q8rxoWibFwc8KdCB6cqpg1l0yKIRE53yk6EEMMHAz5NgPXE+DInQ
0qY+BWyyDNuUaBJe2F/H3o3lc4FXJ/ZmidtFgAd083r26bBX9ZJGXuilc6Q/hhYcFMz4SFy5XZgG
hH2gw8PunoG5EP8ZKDmYcsqGxT8t0M3E1rcgKQZ3R5d2AuLUZj3t8q6MTgjri2JQlvnmGhgdyFNH
kWs+rBMsXxVGGQBfKgqfAr1cbe1JRDuhmWr4hfigPnSLk6HHMDsP7jOsiPH+OeKloyFeYKYTn9RF
UvLw6AdOH+Ni/lNRc4JGCF0wK48L9qaScu3OGGu/jYvzS0fqcSTebx2q75Etz0voXl07Prd98UAo
22LMcWc3sqjV3rNEoGHJvKyt4Uc/i+EfBmMvif4SpEx/gD0ZIp8m+hWFPJNNdBIOjnPPVJ+z0Kgh
jf/E5fIduOStDvVuG4MEWXKUMQRf1dWz+AtWHNWS+i5/FhhqfbyxyQTpi12GvGucn3lgBg8R99F1
dk+dKxBSJ27lwvzUDfolRXLFY63atLHjVevorCd6HdFnRu1U5JRinhZKPXRU4MSWO19PkLksFa6w
vXuwkU6arvmp6bAjPXvzcTZW9fYj6u/BiMeKAVGER/edKFHDWLAaEkTlPbZ/g1tV+vsV5v0Gb3mM
OVkmQ03fgqU5c69/kt7yGBkOMHvZ83nL/6isGK3FrRTzaazaVzpHee+NOxdyFdEF2ajL08DowzC6
b8ij/zCBtzPNdvT6FaM8bLSzstsu7lLs0aF88m29Sd7nHOEURbXu/QK9r2gy0xV9Yg05M6f+AqJx
8Yl4BmByYXrwMbgW337o/qv8/si9aUX0G38lDir8MvkvJnQzPek3QbHh6dXDczi6L6SWv12HXStd
89xxtjsf9KlAixz7GBFV5V0LM3eJcsknNnJRc5ocPsA3T4gqJhxjIfXVq63ssTCYsaLK5HSR+Cry
bVL6gW0NVLRbk8ObCrLUMHhb+uZf25BDWIrcW+wRWTuZaGwZuxypXK7BqF3kMPhsYsCAl4Hrgzbs
v5ap93It9q1X7ienBChW3CjDey3rE0GYovo7ZP8mtKJ4cGbEYBJ+xrHxbERxa5T75UftNeLhLhrH
QyXaF1PD3IfTOgm98Mh68mlHgnkL6IoblYcBOHW7kRqJjBBTDNsY07b7HpTakbp/bRdyLwtUWywk
07nJynFLYTN78wPkTi4IE4TGCygoymAR9RePR3f0ssdFw/uEz96XC/RJAUBzMcWKkjwXa5t5JkwI
ay8rB59vi8eundLN6K+x91+NivatEm7uk+1fK8MXxJUfgbF+rLVJWdCeLMUUAzuPcg5uVI4/rlu+
ay/Yl2w9YvH70DgWsHAFsLLcIQR9Pwi5t37z15PptxFnDsp1m0yWJw3sF2P0eflspzcZ1QZ9oMaX
RMtIHXkoeIM2UfzxmcTZ2whh8+j6osh72KrxOSraq7f0aMORdudQesNrfSmC+aVtphiJGG4K18L/
sD+/JgtBCDl1gFH6z5VseGJplxrh9Ek3OC+mjEwCOP+gSvnqaQxdAviWWJtkNM3Zlq+mEPu2bv96
qP0EUTiytRFrUSxp17qnTjd51ABUwLkFN9oUnlcnANUvaJnjtuap9Oh+M2U2uixV65jPwn/egDrp
qf5F35rWTXsMgbVs+J9kHmHgiJPzQrwhB7p6+7OQoGuX+k0wwOGWPsyt2E/KzXu5offydpszI0yA
FteWihw2S3iegvsgFA6VJdE1GpmFf888Og6B+kCkXTbzImOGZhzAFRrk/sBr9xJw9skQuyd95w2Z
9bvNbTMTznBr0alLmn3fQKzE/Wi3oB7EQg/4DZEyyyb+SYoh6YhzaBu1Q1LWTjb2C96Ul8lFPmgL
+gtD6ZR183DFItu/bt5OrjWHFdqheDLq2gp9Hyg7R5EpkSjI93PU7je9/Cpld61DDn1Hvzs2IDGH
nZsKcm2B8NhVBu+1wVXMkwMzAPRvQTsePLjdMVk962i4yRaIJFpEsbq3sQpT4nkfoxIvDA9J1OoT
wQrg5NSosRu9dyRICjKdRS8Qj2KvQN8MkFf3WMxR5vuuj45Z7wvaHkdvfLd6/Vw0WhCyIto0HJw4
Mt7eZfSMMB6AjgDiiJ13MI6/Q5v6zesXoB25dNoXxBdlcmjXZHJQwIvtCKFFNlcOPKwcAzIiRCyw
p180xTjc9W6sgupYejqxDF3/GJE/vKxKpXK7pINEkdbTXqk5g0k00sy36cDR64Hm/kL6U4nIYbRj
A9liWwQsxuOPqhJoAKJAF9zohfPqqR1+lINBthMpWpszvFBBUxTVdaH9jgzQQgEn4xWK+QhVFPDG
xOl4lWrOHj1r3sqw/fK0+a0I2TXausAryVvky6MYlmTU0aNpROqz+tdFgWyMua9MnCJEX9amftRw
+5HtuBsZkuvrqPwa8YNno8MODM7+GIM5Ht0ZibcdRaJRvys7812NzWG0Fn/UGHvDYMyCYLmWpXOo
K+cYKrIr0Q/wckRZsgANdKpZcWqFzWBLtAvlrw2bKnMbI+OIqmtf83ck2e7cCDUUUo26Xl5NEz61
I1B65daAEXv+JIMhmURIkwkDA85og5aA/QhoptNI+m9hwHjSeXMaFLWPLzJMyRRg0Q3D2hAWJ6LU
NVzYAZI+HQOw/DDTXGXEWQ6b17woxztK2uczQaUn61uzODfPBXTCoMCOa47IYGmKB7aWfdxEtfor
6qet7W/M2K+1CD7pGp2L0MNcXEEeuSBIKVjmKvYjxAlrzh8rRAWKYdwTMJy0Zb+0LB+GjjZxxCZ2
nrzyhO33uBeoAJAFl0IWaUQYsAkKbGVyNZKJGTQSCNlRsw+7K9Nd0LXaOGrJk1gQxloP4scODYi2
0oCxsXOmG7Ck1AGcz8mFk0Alyhk+J+RfxxDnIPKa6se1cr4Xz8LgOriGJezbMNWhiJrHoV0OVs07
GVHMAxUyTNrwugVbNgMYm0tUz6g5TJFzLvUQpGVX4t0QYd4USBuhBdt3s3sj43DAe/KwwZLd+uuB
2PU8mr7NfbvwuPI7nW0onggJfHWi6p9Fo2pW9OZyzoBYPQfz+G3F+NcUl7nkxRDbKKjiThMg++yx
8eqbZENMyiVM1nL65aRHT4ofUC1/W6YgHTO+YKcusECybPFQ9fWz6w952TQIXXefEDNSZF2L+0tK
8kArnrYe+dLzV0tafehFeHL8ApOcv+SoxvtGye9OLHjeKQR+IX4RkG87rzcEbmqRn3aOHyscEmBz
Un8BLTDOUEiuW40L0jI8mGo4+Gt18/0R96pcTg4CXnO3BRXLOf1X1NEOO+9fW7ghMcqRP46BHKqn
ZS7MfKCiHJPA1Q8q3HKMQmvstsuxwOUNdpluzYzo5mhD3CzN6tl5XOs17/V0brYu1aS6oNw9clPA
lR01pNvUsYimeu/z7XdeTGbmOR9De/eBifjb8t+GxjUOXZPRMlBoxkA+DcOOV8UnicRlU/jqrgry
2dUhYH0bDzbC7SKvvHSnC4PDdVyPwO0NE9dSYnHZIIa2WTW/WAqbSz2jo/Fm6uW6ac+Fp7NgGF83
TpO2QuC1RQtVRU14nNwymZf1ZyZiSRoXyDC2M5ssrHAIBt1lFMst6jA+wOz/vz4I06X0dmvz15/+
JcS2j23QymSphxB2rgvMHMnwODajiUPGTRKs8nH1YPRtfTxXjGxBFqjyodk8OLL79NZO4cFpt3MX
rLmDf8x0CAC3znojs0TVjgCAhaN+QfBn2gf+CbG6FfJnlzOagTvrzS5SUwqFIOJawXwtDRonwjGa
WsffE4O3VWpIc8En/sV/+dxNnYIcprG42968Ebm+lMEEjhWZFYCk/X0QdVCnj1AqOLmoqypDPf8k
S424FRUgIlE1Sc3cczkEZez0sM8qV5yaDJqCmZrdpvl/bLGvDnLGkpACbB8HuDRORFz+L1YbHaGT
dq0fkQ966opm3+rFQ86x3lD8ARxtoQNXKxEjJOWwlf0BRG08zNOPbNcNibTiJDhLXV2f8Ladp75M
KeAmvHHQeTrhHoRhOvXV59I4B6zP50UNbwGU17REVc6g/XsGMn4fVgwDK1Rg6JO71PUwhAA0e14r
MsYLdwGjWmTy8MhPnML5VrVKh5EdhjrcGzlmYdHBz6Hf2wWHjA0OEH18IGj+sR2AUYRR9FCN5hYx
k1uvfAFa+quAzyXTMiCMTjA3MxphUJROdwkSAIKN/k7b4L0DsrCqbd/OLCVd+I+XtYNn1H+sB/JC
vGlICjAzsY/wvN5z6jSQ9nWtxBHY5T+YpCJrHZxTLCMF9eF0HtsZiaXu+K3aAom+piTQIUy7frIM
Z8bT7JT30dO53MCxKnMJHZqCRz3JNgp+pL+eJgsyJ+jep2H8DfCr+wP4/HpDFGDkXDdSZQGdbl1g
zpK3V9fpHhYUs5XCTLqY6a1Zt/0UTeDRVqhQwqG7uPyxQf4RQiPzAOF5mYJ+6rLN21n24Wer+nbX
RKvMGu0dwXLsmWdowqPST0bfvPmr/IHZPOwetYW61s1VVJwmyt8hTEHOuhrALQ2QQbZLua98bLM7
us0VFysyW/HU9hICjqHEWjjOayB+DjDaitEn7LDg+VBR5kXO3Sss3UvO6zQadZ0sUPTA1HFz4lki
E4htOQVll5QjJwAbkacNw4E6CxDeekQ05ZYtqhSYSNSn47LT6LsPxaqKeFkQe7ZOmV8E/5koJPFm
xMkvy4ya8ThjIaCk4H0BrcWlQ/ay9H9CU1983R/LekR2j5u5oY9U7jrpOzM8YXwCYTWgT5gLlXno
M2sy/KuDHqnNU7uPgvKD8vJ1tuOB9Ghalknit2kprPPdB78r8mDV+UT451rOR2fU554BpfjLA+eu
d1/0mnjT1mPWKwCmkRYXQJAjOvtfLc7JQOhdJAzs4NF2+Ou/FTXLNh8bznzs0iFRu+fyGKz+Z2PR
QSKQMC3sCK4PSzVjkJs/yp5NQJmaydkDzb5hjRRcNgjoBvPHgHTXdCuDz3rZYOoKahzY9Rl6E1w7
7z4QxwvKwYZ8X7Y6BTOEmgMoWDrkfbLtIxETSyC8TUsmxmSbfBYbb4zVuKHj8SEARBYVy8iCmRnq
o39eEe3w6O36cT56dYPOeU1pJc6bZ70U+G8qiHsNIsRuV8Fj6ygvZSsqfhSIvB4HdDucfyDe+L3F
0QlA8INv0OR09Tnc5ueSLT/BFt45g7Ch6Me0d4P7bKs27YL6YdDejbY0KQoHhRlYFPyAzMxOEV9u
lEyf0zbnFKqOopufkVFwXwyyTmuyLtgPQ/5zSQRYyDZD43WhvnYTAfIs6acyWyCAjucSTjDNVCcB
6R/dpT4WvpP/eYQVjjobLR+Zw+8MtD4C3bs2UQp/syu9k3LDLK/yuq9vW4/S0lhxCOd5SVsGbr36
I2JKiCuTqG/AcbU9UJoKkfG+BJNQaX7cgj81GyKJogAWFXS2T2Iyn6JjR2Ci+0K24O0wMnjsRCdZ
pYNn3AOCLOGJZu/dHB4rZG5IeI6B4x1fZuOf/HqTaTGxpyJckLqy4MNGCZoKFropG72Ls43fm1Mf
5hr8z/rHtIQD+5xBTnGcsHEbdMeiQvDeqvYB7xCt7LcPmLDvTTc+MWl2jM23ERHyUMDhLRnC1Fvd
e92LB44mEGbgeem7NvbKbk/K2Tu4bp05VburuLfXCND5j67e1e/xtXCzcJ4+ti3Y/jr6E5rWZ8HR
Mc5Ol0OAXsDTj7k4hsL1K2Rbm9RUggXfWA89hDbYAyLQ7wVQHrbt18g3tR9duz2huBZp/feTTgXd
h7WDk31Bc+UPq01lh+PW4nXOFiI7wGJ4SQLfh3AR0guFP0ZmmmShbQqA4wFqx18LAmDlkOuoyA8T
Ogcfop6us15R8JpP4SK8N5D8APkk5jm3TUDu+VC6NW2i1+K/wFZeNjFXJCtt/snaYXt3gyhgRUay
hlKRMppFAuDoOtZRTg0moKkpMrciT8g2OXu92hMgY2GAZWtwiiepm6RFlG8B/hHCy3/R2AEcd3fo
m9zU33jMOlrHc1vTVOoFdCOHtMiFeGPKZtfuqa1+qSrR8AhwpApgpK/kxSuDSwDbt0qWmeM4Dz6h
FwBr58iL0BEGT9D7XQF25xqK033FBQIiZw25Cr/LVoKf0/yj/8vN4B1mZlH5ReqsENF4HU5TXBuG
g7lKoRvHMON0fVIjVmOTc2JGbEArt9/TbYY0IvKA5GBmC5shroYVeMVIgUk59bWBXosx9YM2Y8yK
sLuFDBJb20p8sbk/IGKoRhKM6OI16EyCXN/rqN0XuWGZoWIwyg3H4Its5tnbRjRMIfat6g1kcGEz
wgS8exz0Mx4HeWyLkz+FImnbwM+22ep4o/2DCdynSHYImkFQfR1wAOfbDT5JCZSCe+jc0sofUtjI
BpAkiizs6iMewyU15Cb/ijFm3QniymVHtG8P7qhBHk8fRJUHBdGDC96P+NWP8kji9y6YEEvBb+Fu
dsbJoFo5mtqDXrbHmWVIPkY8V2XwhcjOLW7Ytu9rIGUyBAThjmDvVdYpdPCqOpuRocVBJV8hCbzP
lfsbgvVMmem+qw0AY0SivzaOHfsS7wAeEPx0w3jsh+ir9/mvQMiV3cI6HTXUj4yCo9R8zFzHeyqi
+UytuTg2NRgtEwRYlypeKvQO2kVbC08wFAUh2T8dslswrUCqVVxL9WQr56/KEHgrIMOnlL2Ds3k6
rLY8y4Zc/NBXV2Az7xg661hiHvEGiThs1yYd8oL7ut+HHNAoRxYnLb8BqE/ozKEvVEN7cAEtEoMC
gVnHgOEps05ChxsVHj6DYEl4rUFQtZ9q2Dx4/HafkdM/hwvyRzi0vk27b1abkwaG3msAQUhVvHvt
EsbcaAbi1uzaiO6GcLk4bJviiLTpVlUgmkR3dijO1XmdXnE6k2yRFBLd/m7NCDBbDYkXda+F78NZ
GxBlYes/NcUIB+flpQmdqxQLVON0N/oUJsQStrrea2BdkEltdJA95F546M+gadlZGQgB/A0Wiu4K
YGlaz3rDDiR8oTe7HVuLM0b6XkqEBsAG7TY48vHul8w8Qc6oY3eBvsfx4BqNeR4B6qtAiSpNcQg1
k8nY+NMOoVrd5ySGdVdKfi1Z8Ry4841Vf6h7jZvhU1gjh1D/Bttm4TQHHnhm3ZG64wbcKXqydJlS
VfTHAdyLs8hbtfR4MuWAwxj0XBP0Z0hw4pGq15F6P+AKyAHkGYAfc6n6gGJ+IPcK3EviBBDXCfJT
Bfw31N23Z/2PyXefJg/tFUYmmtZdANo+/K2LUUFEbDzw4wEg9O1a8eJAJ/aD2hQCCS+PI5U5FTNu
2lphZ0KjY7QjgOgpLPDREnmPHByDhOimspC+wJzPWO+TasC3ng99W+sAGdxqch4n56jWdoXOqs03
Wu/XYDoYuLDtG13viYfjE5mLuaRbXrf6iFjAx7DAxtRKP4q5/BYT/2gKi7Uzyk7Yg0gnGB5j5B3e
sJ7kxAwiFPCjyLBoghze9KdlnFIZIEQINzjuoGuIW8AYOAn3HsAnHfqXSU2QstQ/FsteNLJ7Hx3j
TMJjzdanikf7MhLopAz7QLt2QBR2l1iQWUu1zjmvw9ShffAcec7z/zg6j+ZokSWK/qKKwBds2zu1
k9eGkD5p8FDYAn79O/02s5hRjExDVebNc28yyPozIIv9xxbfPAQ7d9Du+rlfNrGnkTeHgoIxU0v2
3vGjxEhSiRe+QPuBfVRhtLLa+N80iyVTq2M5lXgRbXQ4FYZMKCPzFE7ymBTGAK+AEFFIecwbVa5k
YeiVGjksM0uKZcTs6lnajbOKDO1Bv7YG1W6erMYqSDdmYKULvwk/TTe4utZ8GhLjuRhKKqj2mibt
tZmCnZmNNjSZEAujjJmfPbCy0n6OGHPWhf/XxPWqj+KKiJryz5uTW+eod4vPObKso00jx5g/v/te
wDg5PVRu8a+trFdNPcgj5q1H370xCjvjwLsXs7njXcBXMKUbS1sbWOB9O5g/lCaX0M8PzKd+K3AD
Q0/RMUlHhzch9zetnMRKNz2h+820qkLzbgZ6E5qUiImg68sfSGD+6Kzsor6kZbYvHmvCEtddixHp
rspyuUjbx/gmbP+0VUN1eGm7ROdY0YFw/kTUO8yfzWw6jyrcicx4jUfaipJHEUPtsxjUpZmna9R0
HPEaf9ponZJyejWSLFkqW6B0dg3RBCxTX4bJvJfGuIkK78WoFTS6/WCIUVpNI3z2Gv82dbzSqd2i
qlPNVvVaDOGwTeJ8IfyEtQrIoxwXejt7lErpozfNEHjXOvOODlXiBtmxXJiV+S2ZBKxN0332fPss
R74FDOVbizCh+YQBx27xGH1nkpvPEx5MIdEYk+1l226yti7G6pXRZZQ8ZMaPMWNc0a4J943WvZOe
9Ry8dwTkhG4HWxbhLwFuGFNjHQlv72SMhBr/F/QA4n1Om2M9JvkqeCyB8Ixk6/VMH+KCyXkdLlQU
UjU9AOR2SNYALdVjpg9dR2TYftaZfpkpPFcJ8sJHxWikqdqfKqjhTbva2AXeX2C584KJmbu2Wvs5
FsVTGjuvlpjPXiReRQblXgZk9/iNfYzqMnuwJW++y1JgFpp7y8Knw1aG5S5kO7IiO+bA6wvN/F2w
m3A0uZyq8quwdMhLnCCmNdh5KB0XNcDMsQypBnkjPrxpeHaH6ebVsLtFEF8toNAFvoFzCTKyrPP2
xWYV/KpJnHRVi+jkxFWw6aKR5R5F0Ve4cOy1RDbsfW+RVA1bWKJ0J/gDiaJF3WGTZGTO5q0p9G8y
Zk9GntdXK2GpmxhnHzK4+a+KW94OMoFXorahRhzvm0Hh56g0GGTt50wLY28Zwr1tCspf5TKmZys4
1qBLxGwoqcNNoOjD7fGWTOY/YgXXRtNVq7YPv0bAItj47HUe2y0aFyIAcgqURqUX9dBfVF7JdeKz
DtsC5D8LxVzPGgvUvppiGnU8i/xnmrGzawVXw2hfy5whQiLk1R7TrTOTlBcGmyAKbnHPAzubq1pV
WxHjZEqMU1CCdzbxPo9xMQ7ywPW9r9PsPlHs2qJfq3Kel66l9hmhYl1ZU5X6C4+vQrhjplxQLuWd
venYMreypFx5fbsObYvnLnb2eR+fU2XuVMLUXpXJC/auO/AkupTUKx+vAVBO8qPYGLr0e+/Zd5W/
EBMjSOV2ehHZKLd9fu4VK1mNgj+Az243FydIMfpQqoL6Sh2yodzPEMt1E+pFYSdvRt5+Jol5UAHU
KCsSFtrJjoN29hx/egXIvvMnbAylPDscsoySZbQCGzklXr6p03pjNOExI4qH8BEDPiW52tBelHkf
GYy1g4yx7LSRbq3cN9aaHV+ryYw3ecEGsYSJ1jKQ/Xds+tfCTWGv5ElMXEtxk245wH+7GIezTEZ2
AT1QGXEkwXTvDXrfhhGEXlcgFxk0V8G6BUgXhO3tTU99Sd3PC+pPbkhZvOa4h7wh+4SB2AVJcLPL
EAWsoXFhDRuIJwO9fNo2JV1KN+8BBm5+kP1YIweBJfV7pBIWqcQWNSZGGY/Ns6FL5m5alxVvXrv0
zeQ+tNF/2J1Wc9gd+VKMaEW5K/nVQxtNW2bPDXvUkAf0i3TGapkPiV7XZvClrC93EPwAsbksJMWU
Gz3M18vanhfo+KcZfzbnDUWbx++SRBvP7Ha6jbeV6X1EIgNDKT6GaMqZh40bu+xINuQXk555Y1fK
81gYb0LLQ1YQSyKD8MXKwiUPzMEJTKb/OM5K1PEu13QIFhynoz+gAHZmPPcbb+pOTtucC5T6hdEC
+PTtycTs0FfVs+Gzd1z5APyKXdcxGoAB8WNV4i64biHg9uDoz+CE32isFOUThSsjkuPkx/fEizc0
ZSsjN2DCoZFCePuoQ4/PfJjpEcC5KGEwZYKLjjmXQfD3UlievYjrRsK+6uNQ9QmTfGiJCp6WfxXs
NDo28Ou2LI1NhSg7WcawTFO5pP1K1qVos9XUASvqMGMzZ5GBD6juUE/qm//+No7pua5oFOG2VoU5
hgs0kXWQ8smTmkoljsXfn+VTpvzdwCjGShpeJNgX5Ow4MPZOP1oUJ/7Nj7sNlN8hBVkN41bx4EwH
Lm9m+d4fbau38iEiFsEsEag6Z23EyTd/iGnRppiAdFncaMntBfryirD5ld26z/EgV4Hwd6XXHWPH
4BIuLrbvrDFYr4vG/VdmEfROOp0ZZO47z/hKw+hGHceKoZC4HkuvjCiyt2ywIJm1SGmnzE2FHXTg
xH+WFtxboDvW3qa8CFgRi9XQxR/hOCFsOHrXmfpuZ+kB2Vou4jA8WLP3Uau2Ws+hL/YI1tDKRUrB
Ke79VLxGIjk2RvBMK7c2UvEMAfNcmXQwRk7OaUCuy65trLUo7GfsYt8NFpHeHnZVylBIEtOtRQHU
mhNnNLVnUdV7VzpUVQQwQJnNR9k6NFBQQ8tAMdfO2quXjsyync9xGlA9I8BqmkpjLO412hBTUO+V
3KdTgWxgDJD4Zb6vo4iZJZdzlV8nM7QWdt6DyAmgUOXoZmUCFZjhRAxeZp692kdstXOIuiGkFRuW
M25a2gwk1Ubb38CKa68OP6eu/JvlxHrE9shWuVcy4C9qyJ9CqKeBPeqqpwXgSn9nXytPrGW/N6Lm
80XoxvO0wH6z6ooMVLE3MKmMbKgRVbtJNDeHPcT7Keh4akqWGsztZqw0yISel1ngPhsTYsg0EwFq
hZ1NppURrbMyuUyN2ghjZqxS/MXEoCRtdkLGPORR8D5b9pNXV+ug7fbaZ8laExUbsAJ+JqkXoxt/
e6I1t6JH44UabBm6dkX6MjS8QEYIFub2N2Jsl71l8MSFT55M9l7L9JUGq8/HrVLe11h5uwqm2Tbb
HzV3by0BEPVM2VSykZqygMmMQytbpfZHYpvXAEJMxf51Snmaa7PdRl41rivsDIlgLjTQsYoifgey
+lFakbQgU5sB6LwIbFkwtQPbSB5pJi3XXeWCxmbahfGMH67dDg8NstAcSs4QN/qba+PJtrOjyN0l
40QcUeizeKToePJsL1wa1FkfVGptKoeG04cJYJCxj2vvPlUcgjMbfguLCsJIpkXd42xtOudk5SAl
DtbkFnC8V/1LgnEFu0+64DfZZ0pDf6WvUwpUKCVFPM380vSGZaDVOUmbh8bTNbRL9dnU1cX0p73R
pVyS4/wwR2JoqtXST3H7OM2wCmv3kOXOyqMw6HwkcTt4y8thwPkJQNInRr1hN9wBs89TF5YvuTaD
TaUA0R8ep6m/l9rZmqa3Vuyjtlrx6o4W8C0jWFgdj53eDc1i4h9Ko8M7ZZ3SIH+VBRB00Dibyvft
TfvAVGN1w1n35pfi0zCcL1wlwDPdZ6WnbyNCnovL8mASCQ7h5mxzr8R3Iy0C7MlIhSw3AlxlZDMq
91MhBqMWfwt32jlh/TP08BGRQL4abLp73cTHJlfw+EocQ10fO1XSAad0ZdFvH6Zryyj2Zhz/TRHC
65SeJ+HOS912zwrWOC38dzrOdVWm//nMmF1zxglSLK3cvGeJ92X3OY082WCtzI8QqUwu5GHMtb3M
LfFu8w61/JyLMcrfRY9DxPOnUx220CRqM9TOmojA6+zGe0sjCLc5k11R/1cXxnGS8rcsQI0rzaY3
FQLXRjaj1M662IaEqIg+tImJaEh5whLJOnhPnTUTtiR1QIZq6893UOeUpSgwaAtQ/EH/CKAwsnbp
OMHet2oa4OmmNDuOG7ScKCl+ehEvrQBuYHDpr3N541qFbxuSTYwNd2mYKbVA1eVEgItLZGdrv8pf
wt50VwQfY94DtcWh4VoY8Xu4ROyIVVic2ppGgCsTHcPCWJcmmK0jfFNMV6x96HRi6bf+vzyh9uHg
+hY9Bqm8wwOf3dFOkY76u6GcgzX2Z2mJc5kDF8fm1cvstXKtAyrgQdOgLmM05WXrxJdW9qeu0F9s
G2RGBQqB+2ndWO7FEtydYXWNR6YUfVveQyN5xylKSp1yMZ0w0+vxpbW2tXEM+6spIDJMFomqx/xQ
mFuSYEH0fFxMTeMtZe63S67FS4s5unH12SWmom3NNytRT5Z27xbROmVXJIwV0GBlVb0OMeah0Wtz
qkhmpo3rnCet1pMmP6kS7GYgxXBZeViLo2zdYg4rIxitVL73sdhElj55JZ/qEFdqmWV5jdFE7UYf
ATnogY8atvcyFICmqraGVR9DlDSsmri+m3ib2Zax6Er16TbWRhrRxi/AW7TPR1aV+X+6wYWczDvZ
h7g58dPzXXBpeam3Dgxnxb412Plo2AEkLIVbr0o3w7HMIuUuk84C98apnqY/FcgPeogC5qD7ERO1
wZBh4YZJSqfm4Utu5yUGqhWyyBKEEmd0DrJndnLjtdk3+upSOSGnsLLusqFkHgL3mjk9NJA57HyR
H2Ij0OiA40bEAX9D54s6a5fq/HvOjXPZsodMYGxePiqvMcrQEpiS1e3OGHgEBw9PUkdhJUHLF5kw
lzM23cdNJxeiHj/SbDCWtl9he2C/O8En+9lIl65LeSpKm50pzdUSeut15ZaG+a2JumPlQ7xlqf1q
1OwEZp/mavRYtSHl28ClxJKog1HlyAkktFTqGTlnT0d4YVa0DevoBWMqflnFwBI4ZqoybMWTfy2H
dF9bzDzijDTrInQXQUvdGEZQVLOLVcY1n6rIo1wdDgE4hwCqZo7EFtehedOy3k6huTZa617J6b3u
6580n05GazTrYhieAuxhY2pba7NzPhq/XOMQ5QFJJurbONxbgfkCJDc+fqnfwije0k7uCptamryf
LTme2caOczzHXdtvQMZpkAMYWm/AuNBm/GOYbfo5QRDGcrKhGYPuHa4iwThOdgXIhZeYt1B4+OIz
yKL5YT4wXiZV8qh19m9XIxu5Fg/e/Hgn3Hj6rEnbdEvuZ8MK/01DiKnA5tqsvQKiUqbDgQyti3CJ
qU+S+lY8LHA93kmLsRH3EP4V5VZbpzEOXgx14Zvmi1GSRPCIT6UhIrLqu2HwuagmfTSSCi+JUxzx
6b9brsfIusu3Tcj/UvnISjrc1LmTragvf2m6uY1wTKHXapKy4srep9WY7cvOxKgf9sN7okGTfCI9
6eJT8JvJ3k1M64KB6sJTapdMU7OcA6ZTvkkUo+Vsej++pJ5czW3wKif7Pvi1xvDo/Cu8qXmIq8e6
YyDYNh/17L/FzWCw+S1YxF7/nrEkdNF1wH8kc+Rs3iG64Mr4elnWCqykCxcETX5pMWG5sNV7UvcI
innE/znfxywYp29ExE2q4LVO4z9XAPU2XNgebVxW2y/UHdeuLN8tUd/J9XbXJXEdhk2iSjm2ZIdR
AFnd9OmxGTWLOFIKjJcLpkQvKvNcfN/eu2pYqaqd8TkVxQtff5d4wSo3Xg8JRgGOtoAtf1TI+iPv
vUM/M2eDXt9LWz3939BvmsMxE+NP2ovDFAG3VuWPCKRA2bHvVTTywuYrIom6JQDuCseRA8ns7Fvt
0ckk8BKd+12nGBzacfqr6grGwuZ+bYLkxe5ZS5vG0St87yXs3f/s2f0Rmf9KoshnBnqUU5yaPcAb
rTkDpLOb6G/VMDMxOnqPvEk3HoGUyMQVOSf5tWXioyy2mWbzT6isU5Hh2rWKlVVan7RmP74QJ8vy
8Q2k72EDQOLn3wUi9cM1/tYaJKrMpXxN6UFmzEH+PFN/aUyWY313nfbARpSrgJWuB8nQc4LjJkBQ
ThtrFBp5jwAUoyDLoFHy1RTWymPh8pS7T4Xt/cuH/t12tbeabPtLwK4IBFiuZXWOcKu0ev5o3X7V
jpi6JgGi4hodNhOmBDM5EnHWraPH8TjyzbUsdlH+YP1SwuNE2zw7Nn1GWVmHOsmZNeXWTyIl5tbY
dlZDjkcha6HLEQwY5kDdR5irSnrZhL3dBWQ7e+cRhLS4YeVZWyAtYOqHvq7LVSc15szOvRiTt4Aa
/dBNi4eXnqqrug808I9gjI+TVSYb6XEj2F6/GhsHf2x78RJkvOTqBtbNwemSzgCI4OBidJ8qMe9c
PIkYT4+doeEzJBNocAxU+G78dLvpZUjjm6fidRpY+74e/gXlcGlKYshmTMLK2+U2dYQna2Mzpkx4
VLqXovpUs3nPlfPXWuYLks13AK01ukht8AE/jQgbepjQAnTBS0eX9tcl/qlALGVyVV9lpI4xiQSB
Me6FlWQLv2RA6An0+6gVWLYw4zbcl73Pny0GpexNrkm3BaHNUrQAPwSB19CMZHJsKxQEQjDyBbRb
xgkevvJoNkvLbzK0xPAykb5hpuamr3FJm2QxF0RHrBmsMKWZa3Jk6oCWuesuc+4cDLd+n2IIF3gF
qO9sn80xuTD2p6XoQM2Ow7FM3tOcxiNOu0/0609rQkszylfDNi9lKC+Da/4omHRzmut1q4ptJ0eG
X/HNDmjdIvjtMfYPQzm/QgH9N0zItqAfXeT/GJU89VG/f2iiJNTs+xkjSmdMGx/RD9igYUGGx42u
iApZyCJjSFf6Zxn3L3aYP41Gcjei/o3x98ZOjO+yLzc5CTbrLpz/ZUa283paH7aiMx81k0uQlmuj
656lEpug0iQYtH+mxG0eB1It7Kb4z+QmjV10DrN2MA3K3dy7rzlJIa6WS8sUu3BwDnhFNrzIK7Y4
fntoWoWJEujVGBdrcrAmsxxWhue+SpKuOlJT8eF2725f/sRWRRxJWn3Vdoc3KKk5A5oCrVvNv9Vo
vAgsXx0/4455xIMZci9FH08rC3uwkcr8PKf+S9dnb0nsYy6J6rvokbtSaoioq+9NDoYYqF/Pti8Z
uR8ZsAKP1bydh+oIc0ySkGTWBtbixFlEGE+6d/N4WNZ1lq2MPt4HaTzyxtbRYWwrhhZ9/9o77rtX
IGGxFHPZGwE+axllzG+yXwpztqlx41m1fgmSlvT+1vigxLV5xPIlX7bECUNTPsJLNBFPdx+DJIct
uorEYLzwyoSqLT00oVzHlQNJHgvofffWx8VP3sDGICLeBatYYIzgqiK23Npm3aGyjumyaIr6YANr
Hsj2IXMppXwW9KjrrBm2PeJKRb7kgr9Dsp6ZY+u6f4ExPUoBIdYV4ZsRYxkm4MkdfRgZtNsszPIV
ZXy80QVQmDcr1sYW+K3aEWJ/HDcT8j1kh70HTnnWOMYSTW5HOpcnz7ZeDQ1J1Pvt79Bg3xnVxXT1
h1l2rw7WLtnIJUPOS+Uan7KfdrFnbPPIxO1hfggz2Vl5dfHM8SktHcxO+T89Z/Gp0FnEwy7eeqvH
xqsx2c3PUqhdnvcWfzEIV0wof50j13navYxMzlQaHXpJJ+kVn2EAxVnHxVcGdc9SJP+jLaxDyUlH
A8BH7BTvTgLe50ecub5pvyaTcUod9ko7umaEmUfJtrFD6uZ66w+qOI2BbNY+DCupC6vJiJ9USeKC
LweXZ6k+YVbbphUspg7kq+GPVy2Cd6m9L1/XyUYnw95jNuVkaqvc9IN5H7dEoe5zVV1tP/uVEZ/u
3OAgDcpTbwXoDfD/XarIcCkp32OTtJ9caXCWYusV+YscZ8zCjr2Y8mnfTeZPp6OzzZgIVMjpeAF5
HSwk5qEJ78AQhJ/iCnPwj+nyWOCGWBgem+AyBwEhJ1hRzurfYBt7P5hWZJO+zU335HmU705RzMAD
wa8fFOepwn9nEOc8x+lz4OZXa3xgQwGFqGX+lYO5M+dSP/Cui9Hl9/H/KDRSPfAxnMUL9ii+mpaK
FuMjyKev6TEdtItXW6TJUop6mzAdL0wc4ROvBgQj5U1vAL47zPKtx/dtWt76GOaIZ1f0/oHGec2f
a1POEckjAqdT7D8gDqkuI56qRcggYJkhn2SxfSWX6JVK7k3bxo8hHi3b4BABm6ZvWQHVMEwcyekz
NvALa+Dcp7Yn0WHMad/RjkYkYe/Jcco/3y2+a4fkBMs29+Ps3anI/bU/VZdaA8cLb1oFLmbxoTN/
sFxeko7qe1A14T34P5YiZSDf6PNIMiPyAiht7kKH1v7PyIxPE0ZI156OKHb+V+iU+4qmXYnk4o7B
ORr9Ta6Mn6BLbsYDH9b+Ss2PibQ0wcNq65m1FevZ8Y8zCLfg1JhL4wn5a2c547cmC8GY0tMQB19e
5oO0DLcqJ8Peqatu1QMQOQ5xA+1jYsvsANNIshNYYxgdXyYrgvhy23uGjow3OGKBePRazK11LrIH
dDkazVMy12eRls0mYNLn4wG8TKZ3o8TmPuSkLTPGablh0WWFOBmm8BNHYrUfrJq95xQKr7WSlzEq
mB6r/lxg6+PUmN+6OJEr0wGMzZT8L3eAG8X4G8TTpijkC2tQOfAGffI5+1t2L6xaEyHVt/vPAWwz
rMhKMJF4KYhqDdIOYM/CG7UKu2TtF0RzTHAsDmffnFrEWz3um9BaRZa7C1yx70z88kggpzxzTtL9
xLRPmgnLHqY03bZWubKi9suN5qud57toSs5TIZ/QATdx8Wuo8lC345W34bmJh41ZpbeA+XJhRwfT
i/aDxsw30yfRRtgnPEnnkRnESpAuuMnq4sXR+YuNtOUn4juzAiZrnnOdo+nudXiS+9xPn9okxFie
rdUAS1eH9r3LZyLTBqGWpCF/p37X34qMT26wUc9dU9/8CrXNkY16bljbvZk06TV5c9ROsa2wgHNc
TEcBxLIYWoqAcFg2HmakbIme0iLRA6n51qGbnHA9G0BR/TgvIxubB3bQe2zk9yEM7pUrlzkxamVT
/RmMHBZNarzrISEskdzAWqpbg815ICiRIzC+5vS2C+I+Xw3ByUnX8+A1d7ETPw3+BIgXWKep4aeZ
sWEaebhpx/opGjBLjz7JbPl4DlzeHSTPBaTrtg/0U0VmaGz7vJycc5Ylfr3GBCKNOJ2cJ6myG0lB
x7LD/ksjVhU4MhlxtKBvtUh3VsSp5/rOvujk0mcN56qWM2ciyIfItmlXv7lePmC+8TGbupfRZxUX
rNM9LPqdn+srv8l2UpCBc22Tn0kKN/JOwllpMo7Br8JAI2Rt70SEggYMTgPjZgZevbVMflivbTeU
QkgBNGW6vnAT3pzY2Io5qaAfSScPZmvVUrEAYJxqsn2ChBDDkDVkLhGUNXpnHQzgTvHWMP0XEXYr
vOgED3Dn45zyb03eXpNYVmQd6k+eyNcp7naObo+P+36cCfFO+5eCo6Vpu7chZFDZT1O0BqnDOeOa
74IEriXijWA61wY7r+aHdjyAPJDFBHE5CHIGCmrcM/gcebQwOFFgbu08QOe0/vm2fCU99GoIgDFr
Ioi++LLL9sCRtKXX3foja4N4Qntz+G6TYS0z742om8/yIQFaaXLS7UOPzTRpCwTJSbp+ZaszRNcv
oZJ8rwk4s62nr9QK90mTfkRB9ZeL+at2cSC6PPcrz0h/8kdR0xVQE6Lxm2USwVv7AeRqVjzmk1mx
TiJ5TPPhxJ/1TTBjCk2JUcc3SfN4HCoJ1rr6bEfum1W5G2xEh8ipN6VlrCdvPjExxE2WbgII3pks
r4wNqYvYTDZFMm/Mxp9I8oxRqH1C56z1nOu3McVF3fZbGXhX7brHqhvBv/ymRd1InnqUBE0tjFvc
ehLwccumnNeACrdJunt06S+tig0zvO2D0aD/Y4iufwqRP6nZe25cNjkHkoS5Pr+GjvmSD97TpDxk
deNNjs1/s6dvypy+QMY32rVOqte7GFUsdBnCqrQ5BOX4YWN/NUOuNSB19KHmLrroCb4pW40wuKEJ
HlvIq4l6OeXEGyFsX6YkWgvMf3NvPD3Eo1Q2d4DzfaALBpuTdwx6XgZso+R4+ckT2cWwN/XTmMon
JMJqSXjkXxYlF0V9RS3wScPG63LJPNJBo2QdZOkJtR+1hyDcUY//mZNzNYOGUAfbecbfdpdmQQ1X
7lqrPqSpfp5xlSz7zBmhzLJbppp9LYFPyZB58iMTvtWDc06Z1vPj/HPn8rmshjPoKU3G1OwHMGlS
9OTCjRLsXoEwF1mW/ZL5QN5dUP82vrhOg3wOOnJ/Y5PRX4PXZfYzMjVICsqal96WW5uICLLCNr71
OF6kaa4TiUDQRSQikKJgE2+CnQDQuB9yqgrfWaY6IMEUM1leREtCB1ji4OwQ76KL74LliLz8QB87
4de8RMwHR1kvIQGh/CKqtVwmMMowiusytco7ma6HGM7MDvHitBF5oaUfsNOscKCDxx3v03vEL7xi
cPgzNf6lbf37bNHDOh0WHDveeDkxQtV4qrHgqhnCdAgbQlFNm2CPJr9qGT/PYUJlGscglZgwNGF+
TPusq+PVnybjCHLeKA46PCoKqiVJ67fGDmgzTAXhG7HYMGTsO6cfpQu+3IfYHxl6xMNeyYFfv4y+
+VC+S3f6DoqYsaF1SUpNVwsGTZA3lofuXzbTDcv2qmb3WFdM1itfvptzwDZZPr14Mv5ZkhhFcsuD
lRn7/orAyU3VdHhXZtqoMI9dRNnyWTM0XQ1Z8d8gPUr+R0vGwxPgs3fexiFBXkgdDO9B9TvVcLdt
Fq+kjuDZ/YNpBQeCfOFIgidGgxfXJvpqZn5gteqURMVS4hTZS2c4yjAaGFyhogSu56xJLcV1br+U
M/SRxGw2J8xVg3uj/fe2jNFdUIcUaSIKLTkQrUMtJXfS1k9t4HH+lRjKA7iQVsb3oTa8XWQY5EHh
oCknsG21d8kNPOp6+M/xAS05Zohy1A/eX40vCVR00MVfDh3HigSA6ciCtXBhoAMT3QqyyxGUCVZJ
GIRLZzGlw1SQuVjXOdRP1K+U7c2LsbHFeZL5T2TIj6Tw+5U7Bz8FqCCG8rPXqrUtsdCgoQeCB9sn
WjBskKjjtRNLdAVWNgnja0jsrU/IlhW7zTr3SSRLw+CICLRuK+OD5Ke9S7JwVc4bVeCuGwZ/Mcf9
XrcELrr4tqeJGkCE1r4T8cFm92A/kSwaO+6a3CrEKAkV0H11Y4UlVuT8S0VoCs1fZPTTsh/jg+lQ
qxtWs20H98+Eq6+Bx2N02k43j59hVxhgcHF180zxlBXcs5KIJq+/lmSG9HFF0FQK35l794qwp45A
pkcid90xISlVR45ns28RzuOGdBHLX5lpeOJZ3SddVjDfRtpyDMFlgkLoTcaXgcty6VtTvBBRm7Cj
Jz6yy4/HqqBkG9MTyxZL4MF4bVco633jk5vrvRUT6wNl8E544l8/ic2YdLeqGF7Mzj5gdnoj0ew7
NeniMpitLHM5R2psdwF3D4zHOezDFiauAfy2L5KE3rxy+mXtT68NvEIbPqiv4RLaI0VC9LBOk3WR
d8VeD2qn8O0DhTAai9rP2C+ec3JCitw+ejjKFspQK2FMR4IWnlWvWOGUOTcZ/4+z92huXAvaNP/K
RK8HEfBm0RsSJEGK8qYkbRAqB+89fn0/qJmFLj6B6NCmIm5FXYA4Jk+ezNfEB9ccj0EkP4F2mjSl
jJ9WIbz7Hjlyn4LnrWpOslQ+KF2/yz3YOOAPr+Vc4doafOS4GFEnbO+6RELSIladsIjuaokWvVTI
731Y3Fto+lJbrbZcx5ywVKj/0vkNrOBHWcYPQEeOVY98JEXTdMw5lQQFpYSsf8jk8MlUpV1T6TU1
6/pGqLUHS4EFbcKmlMs2oY3lP2uZf0O6Ssm3NH9klI1tsIlgJvsnKZC2LoVJSwHjhwXxVT2QSktd
vPUmZJWZ1ddJU/zQWi66KW1tmSCeGH/k3gLHr1q3pmDua734OcYK9yWApK2xV6vxCIoQBvuw9zP9
1CmF7cvWlrvpzsoHLEvGiNuQPHxIFWc4/f9dOBF/rBGknVjn70HuJ/QY82uEaX3uuHCb+1Yg07B+
Z0L7K+311xoU2LbSqj0isn9VIz1VZrSTvTwjjPa/c7+DJw8Tm4blGZjXVWyoV2Lk/wGsdM7T8A6H
k3ST19oGDqYDbycDkypq1CDG09AktpdKkETdLaUXm7vZC84YN4OfQmYLjZ9e0b51nr9LK6DnfrKj
Recg6Vs2CCzHKSISxqRNrUG0DI4gmIn8ozPk1sMwCWWB5AR4zc09HoHgl33/7rm0+OpRvXMHtgp5
/S+u9wgtQ5FNgmCfpybQ6SHdCFV8J0yXYsGawDJZbAP7/xFl0a0EKWLj1VwXPbkkFTC9vwYagoAW
5XcQoMdqjO9dsmPFnMC0mHpq4m9oaZtayc8JdciUiCQDCdGoAfl5uAXORLoudAJsixxdaHjqVnOw
2uE68IMDCg/GRgz0Ow9oK140BccZq18YNQcY/X0XJq/J4EGChyC/rXRtnw/uKYjE0OY/qMI2+Yc/
QenddMJZaEiFBU164GiMiOe9zOGf3TSZ4AzE8xxZO88tT5rbYKUW7tpSPo6utx8VqtJ9pn80rncV
jU2718LuShXA2kgId3H5f+lLtOciVB7iAXiE7yZXUuF+hIWFmwKwNa9V7/q651hTQXP64nPTN2+p
J+/LAHHK1BA3vQQ2A07vB1ljvRdcn3nJHb1Sg70Ule9CF9mdgqw94HmIdiZQ0glWq7e7ashfh6BB
oFuXnrKafLpR/oap8gdxlkf632BhTamgkgGtPzJomiIl4iS6jMZx9ySHIfpN2o88KGEiJIRzRD9O
1tiD5TD9eB+GgGzpo8pbLUKayrVQx1CuRyN/cl0RVIysQ8ulc7ah6nZMfe8pNq2jrBgPQ8IujLPo
Lq69x77pMfmAc2okwpNnINSfRGSotBxC71FuYZkG/khbr/+FDpXArTEttjS0AQ7AFIgq+X1iTDeW
PrV1u53q5r/KAnwYMXFTVNaPCiGRXmwmZeTOiaFwIG1JA4ssmHIL4JNMvB2t8q2KAV25ovieJFwU
6qnrH0t3eW45uQsZwdSlP6Wl07McGIqQbA6+189SVX8gxo5OcOVqW90sX2lJU//F/gvqaPRCcUIn
wPSPcQEVUPcphRhF8hiBIaFFBf6W67hIF2IXZHTYDDOAbBrmrS2hpbi3WOt6xw+HE0iT13cG+hS2
ybm9rRpfOQ118ATQ4sVXqzMlEe7X+nBHReeGRMCDDlvcVA01Ay/QPqIQSceyRe7bFc9VZf1SKe45
SYF4iQgLMfao+4Pq79l5JaKMOAb7LYdrpqsfoVdQMwsgvQsDQOTRR3nGssDxUmkNJHTpKutaMYwY
oTH9h9XWqJTo4itR37bS6ldSDfpOzKlCh3QSUCt5gPSVb2qJyxbw10lN0v+Nki/YHwHMQyl057pX
zV+tpr/5Oo1+vYcRU5YCmnoSqeZIllq8pqJ3Q75Ic79T76OYBLlzw8ekwroJjMmrKffD3vAGZ9Ka
Cd3ubdBBaNJ9wOEDid622KPS/NI1xXNaaFcdYvmy2H9U4gj4gtwNpOCvWuPX5IJ6TpIE4lj1ULfB
z1YFtIOsZo1CEJepWG6uNdrJG9+PTrGUkDTV/qlsJ9gT5AIOaC7tIoWt8G4Yol8lNO8Va5b/9f98
ZfGkzIzYXCkBFp2HIXD/4dx7QPcs8z4a+t33Hj+zRhqrHg7OEIQQohAc6Z4UOkRG+Xz54QteSP/8
y359PASpV/3v/yX9v2Edio0yRYu2hfDftS8FvPrLj16wQ5Ine6FPj8Y/FSYqmbqT61zCR7QG69+W
mgBZb1YGfukNk5XYpzcUiPj5eCEFjtX+kHu71ifUyYEa6vc+YOaDZBampXVgiB2dmKf9RbFhU5Gs
uePL5edLC4MvT9/16ffXvtWUXmf6TvrKnds9IOhrcxt6Vstdv5W2mS1AzV8ZK0n5epXKMyMkCKSx
NBa8zH1uduVRccDFoKqEPsDW3FAahsF1uPxdC05I8swJqfeaUhDFPKAaylVIf87cvxwwKz5IS05h
8vR9nwYNXIDvqaAIHPOaigpegeOxvB2vaqew9Vv5VTiNf/yTcUy+Z08lzzY3d8NeJOah4KmTVGV/
yt7dx9bKpKhLK3i2tyVQvNEYW4HTi2xuVUA7tfANQBZF+QJpQdziVfA49NVdEoF5VPz7htMImC9K
O4H4swbHrEfpmzjWVwNcZGxFHjWrNm4QziQr7nu7UtLrIFFvTCpdWRKAfR/zknMk9raNDLNKN0Rp
U9QNpJ4WJ+WoQ+4RaKFnaM9lpV8nhnUQZNQKGnAdtCPhGKLYs1V6esqqRWFGTZ+BpdmBgTHPaBor
7rVLozJzg6R6VqnwnD1nSm2hfuwtE2Cd/yoqx2+tUGkWmjxd5uTpMkBkvXSLacZ9EmrnLBu/twGk
WVwqs1TVJRfqY5XpD0lOWyAznqTB3F/+9Qth49/O+LQDPHXoxKZOQ0fS6abCRhPXHOykhZH/9/ef
Hj3KYeGXZhI6yq0OdGyj3boHfRvuhW3qSPe1tsdi56Amm8y5/Cn/os8Xnmb/zJI/vTCrSdJDsQ2d
NOGOloX1mT5QiOBOtZOgSW3UXnnKMu9OtQyujVzz5baAH4GGXJ49ykV9aF3JIXmyxYzqh5s9DGP4
goLgHy8Fbq5WoMLytP2jdmB30Po8X/7ZX5vKmdY0fJ9+deyXXlUneFVmCiL7PdA22EQad2RKRDhi
XX7J12GUs+a/L1EDZNktsiEnqNH2t+RDH0vvUhusfMNSIP13Kn3+CFdLh6FjGYknxbel0sn+GUWP
V77t/0QT00IP6S8Q4C231LV49/UZ9O9s+vTKAVXKtlRwFkyxbfbkP0Z+c3mspp311TKaRWlQgG5f
kdk5gT78MlE2QaEE1ycw/oBD7JGrm5IK39zds5jdKcC3gMmGjuvVTsJVRQXAYqXN7vKn/AtCX33L
LPqlekuFA/yjgzCIYh5EbS/uJj9cNC6QUbXzF+Pv+JdGIiT9O3mTH9bcihf2vjgLimYtSJGqJYiT
5dw+xJ9adeen3V4qrJUV9/WuscRZWExELWlNesgORXUkoGrbGxE1NhHG7tJn2iD+ysZZSnXE6Qd8
WmZFmVgZbl8ePofvaRmfsuKvUfxoIlDubnbfCy+Rh+c2flygRGtqlW28MndLQziLC0YFzASJRKYu
vdf15wbPCfUDXfWV7bM0gLOIILViI1DJDh1NlH7SJj9FBYryYRjcceOgpKp140qWNT3xizUozlK4
CFmzkmYYYVmrr4Tcp5uMTjj+HJfX+NI4zXK4GDgVaQbaWW1t2UIK0aYD+q7fqk2wtgYWDklxHhEy
XRn0vAod87ndDzvP8bdQJXa4VAHut2GO7oyVsVp60yweaIZZS0OnBs6AVlOVvCXBSqCZNt5XkzAL
BILpxpaquoGDd841lKF96itI8Rrqb2+gG+vF1rvl5WAhu4fL0/L1rJvWLAIMekAtWPFDp2kGeAcS
+OHiVpaklYFaevxs/4NLbSMpAdBAGVrO3mEOp83x8i+XlK9nwbRmez7pc1VtUHjj4SnOSWBpN63X
woZF1mlTKKGtt8ppHIObNhyqXd4pV3FhPGbtCDe5PNDhOKqKZ21xeRsmQS3+b1WHoD/uEwO9sgEI
6wjANlZBhvqmBODP/Y0mhbYZcrSMe8QEqVJ/4LVK8owmAozjeG+qyrto4bGRiIUTUEuuQuXFcv37
NM3jbR5Y+1YzPuqMImkHZTcMqWf7oBWayUAoyB51HeIEypmdHt9iLKRC/8UPwm/Cn7Vg3ncm+HJs
7bstUDBcR8SUnmfixC58/2w40DA4ZxYNvsFEbExBJDxWwe2hDOK31Z860SgIi9mvBk0nVx2vqwT5
GEmlMZY24+QPi0EVDLgNOqsqfjU18NXwh+l1v4pYonKW968CckS2ZBr9lvL9Q087GawAQl6UZCf8
Gg0Ko6qpYsGjyQyVzM01QYVZz6jsvhc4uxcpaLJmfO2rEoK1/iMIjVuklyhGxe1OrsWfUuAes1ZE
NZREHYmGB5z4doYHrNDwxt8p0KJG5AzxxX0Yo1ncNcNjZaGDHyTPWctbwfLnWy0U9oZBqTuyblI5
yfZWoUCr1P0zPf0rIak/4go3saqERh7imWuA0S7LoVqJ2P/y2P+5h01rWq6fjqKI4KCMSJ04DIj2
GjgS3tnM9a/OFk7pDbY8eI2PK9emr+MF6q3/fZcQKo0uwnJy9BxJBDxNxw6N1vye8vdWVqs92pDI
29yv7LivY7hpzQJsK9HGtEzTc1DRoADsmsykeWyUSTS3rf8OOXoTI148lPthzSRwfKXsPfJKxzXi
1zbt74cRTpZgfTO4zKIwypijOngMtOmPcKQs6yaRVRCW/rASjaUp7H41lbNwnJhaJhiVAjQKRmhR
ZdcxYBCjqEFGS9xWECOeSssblNluE6Bjl4f568TWNGchGXrD4LaoHDhYLzwFtBZGEUl/y32Mgglr
LWlnFcDPN1erOYvQUhsWXT05yU+Nh31SbmObhpzdIzTLoSnb/Z94J9juyusWVpA5C9mjH8Xwzvg2
0RNAJUEONzBelrnN0c/qv/mSWUqWVoqRB0WORSyQ6wJedo50zaD3ttT9vDxFS3vcnM67T3s8bHsA
YXTgHPWQ3QQAFvqNb6PbZNNhPpYnI7LLU7BfSzeW1qE5CylgBse696TEcfE8KQ+SuqvLEzK6VQqr
rXOM1kUM+vnyty2cquYspKSKYkmRoDB6w/BkAcRAsWtlYhailTmLH9PK7vH7oZd7hKd7HRySo7LD
D2Ftuy7tnHlAaKMwcDsElGubxvELQuS1nT7CwN+jBrrXr0Q7sgWO1E367O4uj5Y0/fYvQoQ5CxEq
60uNVL4pPQu/kETeujb4Yzv53dx9N980jVlIYM8biPTwYcgmoU0B2f7yr19Iz4zZ5ndNKzOibKpa
FXeB/KNMkat9vfzoaUd/MS7GbKd7FuYKfjESVyzxVYFIQjtf3Isp5rSYMAaivLn8noWIYsw2e5EE
ZudqiufII2g2M5WuFEPFhAvbMeBbl9+xUCMzjfl2DxVLSNFqoWofveRHdYfU8Nb60K6lQ2Pr+/KA
OOnuexUT05htdrP1IrHqBb4o1U5JGhxGnDtXPmTaCV/NymxzQ/mVFKOIhINyi67Gv1hPe2wPoe7q
ezUFcG3/DY1yQVs1EWOcpeX2Z2WYv4fUd/o8/aUKytPlz1gIUcZsn6OpJmGDzVcYQ0cLVYflEa2N
0NJ6mu3nGvJ6gQmEcDDfqSYiE6WfEMMDWC7FNrAQqKHaQd/nB6zXjJV3LnyOPt/dYq/GWc4rpUL6
zTXm7AfZ9eWRWqiLmPpsh5cJOub9kCAi/4JMbLzxt8FO2Nab2tyOO3ET7NdO9qVAqM82fB+Fpeu3
vKn4C3hvLzmmDeLgA9qzjaiVffl7FgKWPtvtWSN5CqPlO3GY3ggGIsU67WJDWdvo0yL9Yn/os42O
VHwDpzP3KYaPe3lXHNwnfTMyVNhrHdY+YqECburTQviUPfghCmht21NLLjfpUd1qjntQzvEdxe/h
xUDH9UUvNwgP29nB2nb79AOzDDwDN+issPLWjsulZTeLBYUQRXmgczcf3SmLuBYif+WcX3ryLARE
GcJzkAmoiUGajvnF8uPl6V/Ku/TZzi9aS8LRhCeT1Mmb4a+2rw6mTQ9rPKn75JFRs7996uqzUCCO
QpKIFi9r/N72+kcXB5OV71gYIW225QFFh5bV8WjtdqCjme9BTMPhy3ftTtum7+Of4NF4uvyuhaRL
m0UAP7RqCp68Sjxpe8UJDvVO3ePMsJZ0LX3KbN+Dxdfr1qPyWtqxvOnP0QkA/bDRz+qjuAf+dqAO
sdYfWQoy2mz/Q7YzIugmHpK6dnmM96jR4VO9g26+S+wC0+3j5UFbiDPaPA7EbZUKuuQ5iYrRrWm9
l+T6OnpL33v8NJafAsAYQJ+wGrqdhlLvdMU4yXX+WI3lypws/frZzs4aBe54F/hOLv8uLbSMu3fN
WktPlh4+29wyU13VFUYfBUydIn5pcgVDjWxtZ0yP+SICa7MdjjFETEmPs73bok64i/feNao8JzIU
B/nDlQ7/0pqd7WyjE31TNvkG3U9sSJ9n3XBXTtyF7abOdnan6/Kgefx+oH8no94lKHQkaGH3Gn5x
N81EMqOn861lpM63tj+o2B5NUwE201CdfCKSu9/bAupsXzf5iKM12qoHN/gtJHBwnDKMV374Ulry
DxzxaQPQaVAGsWOU9GfvZrSrTfXHuqnehOdhT1/XkWr78ggtZHPqbB+7o+nBzqQPKCm/24mj53Oc
+8cseLr8/KWApM52cl7WCiSYQjjAxXoXNER9TTx1RN8DL6whHOur96ob/0bWxW6idKsb6bEY4o9v
vn220RMdXD9daRCZ4DpOqBCfsmvo/FuE5rrb9YNwaU1Pe/XTbJlunw2ywGvCBBNyU7tGTsu1+fJj
DprUT4G+ZbljyCCmL3/YtIC/CALqLAj4cdWONTC/A+IxBw22QxhSjJf3cdjauGAhfPrdhTiLBGjM
DJSKUOroGuQh5b7PbAtZVGVAX3dAJjhNRNtTs/cwEd6lAmFKGJVxkYJbNtawHUtrSJmFDE9oCkvs
avegHtS/6q53UJL6W7xmxwkNViprnzrN1heDqsyiBVCfQEMs0T1EL91uym2FbQAk+vz/ndIoIV2e
u3+Ql6/eMwscUanUiAW07qHeo0J7QD50CuTwhbcQcZLX8dSiZH4AaUolfC3JWVgwyiwvaEADu2XC
O90cD0H3TjTvtDEGzPqjwsFGXjm2F44NZRZNlC4Hae31JOvo/vgfWBFeHrKl586CiBv3kFVDXI1S
0RIAcTEtli6tzPvCea3MYgQyUKCHlOnhFUoo+r7v6c5AJrz80xcX77TaPsWGvJFkui5sVXhC5Vnd
wk3bWzjRHvsdfNL1Euj0c79aVbOQEEahW+JQPeUFrZ3fJfdY7G66fb9DdPmHZzcro7V0Ms3RsR74
UlkMeA8U6L/NTbHF4GiLQcuwgX3ITXYtjVrA4phzrCy268iKei1tontw3q2tbptrEB837nG4609Q
Q6zDBNHUb9q3lamahuqLIZRnAcAFUJxKaec7mAjsVIo/7rE+QWfee/s1cNfCSpZne5++NM6BBR8l
ybjzpRbsfm/tbj6F5K9+/myP6zhAt0oENlc9YFy7Tw4Ns69t60PlXB6ghSDy77r+aSmjT4ntutsG
TlmkV6bfbUMfWiZat7VyzvM/qCF87z2z7Z4mowd2H0gUooZbo3yaSHl1SS7a7rHm2IbFCvhmaW/O
cbOpBR6iN3hR8mIeQM061lY5CPfettziE78SAZZGbRYAUiFUK0SX6MK5HaZdyDNJH1mlbXA33OAe
F/jfC5LyLAB4sYBfaC74jlpA5xeqvSSF9uUJWRyoWRYQykPqykoYOPGR2/67v4/Qe9/I+38jZUPk
v/yehd0xx6Cie1ZlrUZ1ydfwga+wyVhNqBcS3Tn+NNcDXVFrZJpjNIQoUAf3AiABZOE2Gd5lL/Wh
c5Sj/I5X38r1YOlbZjtd9qFzodnlO2KCWAr3hGsfdYhvDtRsq2OQGVOGqwkj7baP/8Qwwy7PwMJh
OMee1j4gMSzHQcTr0q2u1tcZ7jmhuQbfWXr8bGeDljaDwmp8JFnC67wkPxZaRzbzlfxDWojg/w6t
TxGKjlxTGS71dLNDT28MOSdSGDpxR64TuAZ5ef0LMtQHehNQ2cb0ys/WKslL8z3b5mIRyKWOe48j
Ng9l9iPrf1+ekaXe5r9v/fRNg+p1NQKpgRPiq77TNB3ZgAQWdT262yKDTpAK5iPeQR4iSHmzsaJi
JdwvcDGQ+Pxv6pJpvW7lkzSsYiJHa1UKFnRNC4VI/uBi/cNAPbkW8gPGuk5owIluOxNCFmpo0aRV
gALPYWUIFqZ1DsNs3LTU84kS0G2lPRzjnalsVLuxVYoeOARdfsu0Mb84PudQTOyOsi6veEnoYgmf
a5gNG1tsegAvYEYnr0znQhya4zBh06mtUeog47RkG6WPJuJgvvFK0/ryVyxcRcVZZEhb1N3lUkPO
VwqUY4Do1UbVfFBRgD83huBfu0ZZTkxz5BS72L780qX+nzhL/L2oTN1MCXhr6od7w/IewUThoygG
5t5v/ZJ8Fwcr3ax2uL8eVDF8ZxjOqoQhSyWER5XdmHcFbtyG+Ljyk76eTmPeuk1VV9V9XNUPvbSp
XloIMcUB9cKH9jRu1X14Et6FQ0K3mwP58hu/DgDGvKErNSK9+yCgLdnK26I9I0e0+96TZ3MqlAF0
QXwuHL2PdgOcwsz4870nz+Yt7mNP7CZctSjhFyf/raOVAuLiiphG6VPUslJc2vFsCByvt47t1BkA
Kpugw4DGlzK+12F6bAV9Lw/51miiv6JOSHNjLH8HH+GNUSnRM0nPMF7Xpmdp4033pk8/CFI7lrUy
P8iVUbVxe+XGzS2sPV38evv47jvjac4Rtp7RDUmQkSH7fXFsfURqfAPN2csPnyblqwA1S/BKOQd7
GWWB01TmD7wT9zkaQbGUrSQsX28YU5xFe9cPC8mVEIiPy0mzQK7PmhEnmzQ038beetVG/+nydyys
DWOOqcXyLGysCVVfo1OJUfnWc6oDtoJbjJZ3SOz1LxrdxLUGzMK+tKa8/NPEJ54uCGZjeE6HL/mQ
vimQk1c+5OtzyZgDbC0Z0nIlcX9ApFvY4Sd6lvvwpYq8Z+TCXsYea0IBT/J9iQ9Yj3QhmrQPl1/9
rzrxPxcD7ZD/flVtmeCddW4VHVrDqCBYFh7exU04+LeVnNzqcRHuUNp/cFX/CeGM2O5a2U6r7Byw
5e2gqO4KKTRsTXYtePe+d4+puzupdIVnxA/fVNfHXcgfWQgePiRtnR6tGrsRBIBb/hiwR6l1J6wr
69QoKfZDpnKddalAbkJv6/I3LmRzxv9g+2Ba24klNxp0CbM/GDZSxxXLcNtqJaoGkLS3Q9Fuh6Ta
V+gtqNjR6eWwshuWVs0sfrkoGYVVSy1Awo7Cd68Q/1z7LPnLfYzd+n+nTnBTPU7HgqvIsT4m96QB
2/RF2mJVT8FPXlkgC3UaY45FVRJLTsaCt5TqjtrW3j1659rYSIfOhsB0z8H3tjJNS98zi0up0Vhe
DyjEAfG5D66inX6sXnUAZeXBs8fvvmUWnjTsFkNV0+jZYfMxbHN6wv5euclwQ34V7fLQrGW9C58z
h5dq6Hf0sShyh3hG7/dIIeW6vMp34QNKSt8NSnNUqYh3ded1yHJaIhzX8L2XV9prS5tmjiBFGcrs
lBYengB/U+p9BZR5mW/00nqQh2Qfpj4quNJPsdI/AsDJpbK2Dr4+YA1zFpFkXMxURNU8J4IJ21vt
nwaBCN9MbYy/7y8vta9LKcYcVaqiuudmIYDmsTO8oxdiKYpa72S7GN64ukenOy0fo8Rfybusrzfq
HFWqqiKKP1FOWwcF4qjbBfm7j9BoZN1ixdg1vxPsiS9/2OKszWKCppmYYPeZcChtuKs7josr7/9v
PAj7y++Q/5HNvzgz5vDSAWnAybgc5Fmq3IuRueM6jjgpvocIhbbXmNE6mQ60WVGv9bDZBWN8KAoX
cHrT7SqpnVzLb3BfSZGCEpD+KRB/C9BkbA5JFu0juTm00WC7UYloeWkHgX9QRLc/D4lKzSsNPxjL
o9GhZhsjfSKOwZ1l6ummbOJfreWix4mNJTotmFU15rXUEXYDFZLSWN6ESnnojMEuysHAuqQvN4qA
r0dXVdeSWZAKNR+Gh0+S1F81KZZoAQ4waH6O2zCKDoJgnDWzfYiiAA+o+EpU03uE/faCN8mKTa4X
JeJxZfUqoGc/AfQzyXiVlByyR4g0id+16kaJ+ntTQC+08Or7PGne+kJB/c5zd1FnMC5DiXxPLav4
d0d3UYZUSBsq7Ou61zeikKPTHifCFrfAAuVKzPPQYXsszeaOq/2rLCpPQp9fR665w2d05+cN9s+i
9Y4mRAGLFvjvEP/6p2wEWtuTva2AD0coZk+IoezFyTJHHc4oNDZoKvODlRByTymLv4K28PA+0XB6
8saUkz5CdEr91SbVsY5qYV+VfmAP6ojeOtSeoUD/GVOj27aWzZ3f45FYK7c4xl0hSX/VxeFLURi3
nd47ra5tlSjd5Ul5QC/zKq6tN01v34Ta/SENzUfVChjmhnAI4wgiwBiIt5XV3qfV+F5GxnXgFY5S
tlda0Z+rMXl2MWepuQ5sDLOKdqXZtZsmyV41KPuNis2b4Vq4YKV3newi8h/Bjy3+tiM6xlM7Uo1P
yNW/R/pkd625v7wSi7NaKjc4Xk0esh4qgb73GoVhhCcPEn4ZpCh77JtdNXYExbp5Y+uFtp+JezUZ
n604+B1qk9Ir8kdBeB/jYtgJyUNSmM+dUBwRInI3ilvjBVUU2040kH0aG3ODZi3+M4GAng1S29vQ
GpKz4Au3iYCmTqeo+inNi9fQNK9TCIMhMsQjDhNoNuxlLXmQJO81VProqtX4cwNlI97j6RPswHlM
JnLZW1bUju9nJyOmR4VEcMNntZYjR9maFsbXlwv0T/+blHgNc1Rp3AQnAUMlRuSsPZi+b1+OPQul
JGOOAo90q47GnMtxv5f/yi+k/DtjO546e9wpu3T3f0EFWPiQORTcw9oT6xA+BDMtnKwQ4HmSd83B
21m7au/9Hv+yMcvVc/xfa/OLmDoHI8emOsSGxV1GScKbKLIOozk+6WY/ZeJ2MgyI3w4/xho5p161
MI0LZPSZ8F3Wi/je7MVbzfQ+xiR/C+P4uouMq7QvD6Ic7KmlYUUfn8HxOqrmYh+Lewwqy6xanJSv
UslkN6AphyhyvRV1CWUCbLkV/AxlWTx4A25JK1O3NKCzo0nJs7bQ5JqEoknbbZPj56hpJ11HBikI
7mpY8XmsUEk3CgfXzmLX6cmLIbQRrr8ov3rI/Evawzd/y5SzfbrLGV6dw5AAGOpnNILxar8rVKQS
I/3OxdDQC817Q8PJK+tQ6/rja+3O6r3DMFp2IMe/Ldlfq24s3A7mAOvYGOHsZ0BD230L3/xNucJM
zkM2RjthC+zIV8LdGhh2afhneS/SfghME8Qca7zKJoFG8WdPz+3ygC58xxxZLaa9L48i2MdQ1N6k
MjnryVpAWcjV5sBqo5MRn6soWvm1efQrAAEVBIoxO2G3Ylty/ke3usfLX7GQec6R1UFBktBq3A5N
6d63cHrJoo2sOi7mepdfsNCLNuaw6lgRVI419kArCOg0JvJxSKSrQDXfmlRItkFe6mj9G/tY1V/H
ppR2HTxxumb8W6x+bbXAQDHHp87t7upKWmmTLgBJjDkYO41SSUj9iurJznsIPqTXCVxa/8Qzbx/c
tafG5r58jFEnWdOIWYp2c2C2MXYxmRbwUgGxVjtuzaeo0k6u1Jf3uBaT5mm5ee8auFWMnbJHvBhs
3+S9LlvB2UDr0es6Z3CNCMNc0pWYbKAEnq72ObaSCspoArBlyUB+pxP7U6kT0vxIQ4gYsTRTiU6d
0NwFnfZT0csEann1KtXZtd4Ht3omHFHe216e7oW8f97nliorStUAhsZEw5Ic/Tig8YJ+7NoNc2FL
z8WgUhRYgqppJ6hGb492bNfgfhDSfgCrS7pgT9Af4S6sVxrDC91bY97mNjor9tyO900XdMXGCyzd
1qd2p+8HR/U20Y/Lw7YAPjfmulBxndfoWYwCACrjdTzvyZ5ta2tcS9vqTE61FVZpDoufNEtXikpU
jTHkVe2rfuqPo6M8CNesM5tG7tVa534prsxOvqwRXO4ZREcrx+bwR4SSrS+TelkvKwM2PeiL5EGf
HWdak/WKP70gPkv70S5v/X0C9wQnhrd6An8dL79H+7q0i0H6f49NrQiTLhWhZ0la/FZl0VvWc2pX
Oda09SuOFI9KpthIxBybQHksA2uHr/EeedXnSEFVNQvFV09Ln3qkhHFrku4HNSfDjxBDaE1zr+FY
jD0THs1i1f0ZS+sA4lK0XSUIN1VF8ywSENJNUh0idP1La8Snxo+fhE77kwQ+ObiJypdUYXuHWQo9
gJH2VN8l4rsiI7pgQSnCXkXF2Ef9yIUej/vg7KvJzx7NxcZVr2rJPwuJ+9yJiFPm1ZuiigYJinCW
zPYab4+1Pbt0Us6O4cQaKFljRwiKPz2L2/EsbbJtcBDex60C7mmd/LLwojnzwU1RkVc0MuWk6m6K
KvhhVNbKMbYQd+ZMhzBGJzPWOZIBFx/EIQD9EDi1qa4kE0uPn1bfp+RMC8vYD3xSYUP2d27bwrNH
dVow1467aai/2C1zboOelIrX59MU5No5FcerAska0RrvdN/cpkr+FBjFuQcBi4nbSjVtIQLMaQ5c
fxEtVnllZuImgUS31uJDnLwV1UrMXJrt6e8/jRkeq6qc9KHnBKNyRpT8ocE74fKuX3r0LHo1vphj
08ZCCqQnPHqHWPzmPM+iVuEaOvLMJL+KfyUKwSHAiGoQhJVpXlpFs1hViVKfG+PgoYzqbfsKCW7/
OY5+Xh6TpYfPdnHR4rcnNi36097w2gahrQT+HXIkh8uPXxjyObchFcZBUlOuJxK/Xe/EnVd9D/Fj
zKkMtOuaOhIaemZFcOir9OSP9f57v3q2b6tcTaxRgcvDBekDV6a7ROtXlso/8NkXe3bOYxBN6s4u
9Q0HUVIy08Kf3FKw/xri7BqN411VuXakhkdqAwc9Hf1NlYsPeVXV7Db/d1eWV5aBOmMTDNGuU0zh
pGugM2I2CcZ1d30vr0ABFxbGnAehJIKXGSWNWxSE6C8dI+mlHZOVUVhaFtPff9rkRteE/4ez61iu
Vde2X0QVCCSgS1rROW27o/IOJoPI4evfwK/jq2sWt9zZVcd1ChYKU1NzjmA39gDMh21VTs5QWYEy
80ayqn1iuL8bY2mjw/YKrt8xFCpmxh94218rk24ftaSEqhMlpwJuGk7LLBW2GrXhlLb2C8aAExQs
anFNqdjB5+C2VWAinoDTBTnx6V63TYfk0OlWKxD3TZZDFX+iCRyfxl2aDdZej+dyV8UDpKHL/m6E
/mfbR4UL/2G3mWHAGcf9KbOFn0K2xwamIzJtF6LraO0aJRR3rmG4B6Oa+GSa1WPJZnjHZOEZXiQ1
vbdGlC0TVsNfLa2E21r6bQdjuTwHE4klMA6BDQSPyK9C0EXO8/dk5sc8Au981lqHlxSAOBZ7NJ79
MYwCGtIjxLj3XAE0CW7HsHdNqKez9p5E+o5N4d/eEL+bOfIbO2ucOsV4dX0PF3rBHdRNzxB+23fA
ojpDBYu+WrArjYd3UdZd24P5Ape5x4rTIwmng9oolttWrZ911Sms7N0I2XSYf3900PmlinpTxd1L
omHMkCg7KYxIBjRnamEdcrV7Qoc3qMLsH0SNdlDUP1LyC/aMQQ4bPaDHD2OBYnBpQvLKRnWHVGez
B0LSLsDAXsqmHYrHOixZYQZdZvoetl/B3PxhwLj17U4H60aQCnLfo4CfieHDE+7RsLWgtJNrUqpP
Sao/XA4lK+clkeLrrJkjicsloYUtFKcWgEazm3bWuRdPl9+wslFliOiUDEoJy0wcD6gjJilQoopH
yi1i7krRQkaJ9moLSwWkGfj9xg6pTOPY+XxnsaqDUjzAdW1h7Lu83kgqP6/N3+1c6STN4RMeK9aY
7hvoK/nQVz/GloXzuoc7fXpTNMNLFcLBttMjSNMqJyiW/4m6sIIlVVOiSKuMbsbJvZrQtyyvTqNq
3FPeaA5jxRXTytbvFf2aoPUSGB27qQ2UC6HfHjtdMz+hDgmrovEu5vlfrkMFKe6xyHUbaMkZGBAK
GNes8EDQvoAvhXnOIt21NUSSLtFnyGRFYcCh7QEj3eitGRrElQltE7u7UxtYSUO5vZnpE1XQPw2t
RzQazzEsTErBX/u2fTHprHuj0byUmXKl6bYD1fXFixBBPlbjP+Ng319eLcsR9s0Af9ZzvkRemMwN
tRbj1IQaAgTwIxhct7AEWBzUHhToS19+y1p8l1IWc5G+BEEp3de27nQWqJj9D2EIhrShMrMxWZcU
6T7GZrLg/WCPG7nKCq7UlFlVRSwMs9ZxbLS898cKkEoi4PBkjs5kmLAGgMVYM+8SFZaTyK8vj9RK
ZUWmWOU8oqFtWMhJYdQyBDR+qpQPbl1Z6TkSD2m3heVciRK6lNIQOLPWAP2iMib+qANs+V6GLWry
Wivj8xj+sqbqdqgYhz/1Im0EQGzpwAjrCBu5K/Nu/mgOxj592KwUrcSjzzrcl3dxMXbFhBbBJ7QC
pkO7FGhbZxjgBO1WoQeW0uiOfhkUV0YH255jtsULXVnSn5KCX15sWwrLm3aCoGvavmam5it5/evy
GlibGyldsQcNgcWEfh1MjRzegcsXE0cpPy4/fXVZSzHVVgBT6gD6Rmkevii7fNcE1YHtlU1i0trQ
SLudQiN7ArILd8KeB0qj/CW2upGFroF2ZHKV0TCz6wV+/Bj0Z8ac9iH0e0ff0WPoTotA55YIzcpH
yOQquJX0hRWWIHNA/XBmrzHdONM+mUzfhFyZREWNMjSEgHp1M+XHpKn/drpNnEp0+KdPzq1KZnhe
p1B+zGjpKr31KyvicjfOE4NcTXkohH6eSHvo7fmuVLWDnQN5VWWLHxkMfcLBPJRN/Uel/Qt8ImEz
PkIDuJ+CNjG8yytobWik2GGBw4jTWAAvaFtoKt/3+fPlB69FDtnbYBxbDuI7SN19QKA1AQFjAJjq
vbaL0DEyXxN3U6Rn7dxb8rMv2zeFRxi06PENsch/WQJ2JsqkHWidHCyr8GFN6NJK3VHt3eqjoLdt
vx+eFOAvlL7awVncqxmA4mq8oUS99muWSPDl19QD3Ij1qlkU095qlPw4nH+zASDcxNq1xbx1Cq8E
ls9h//IaphViMGeIRow53U2W+cRhdANLUCuwiiQ6ABDimzkcvOBPnpMElHrWeQ20A3FkQwid6s9K
AxlKsAAfZhMucQZ96tLkdeA5wLCwkAMf/3VIJ1+UyUmBR00HonVD0K+fbZs65pD7+UzPaD6/13V0
VU3wGIfppGIbsKTisJ+ejMmp4RMUzPCXSyhy/9LO4RMa3/R1ek+E8aROzc/ycJkHM7LJYLB1xfzX
4xMNz4NxjqGRTOAu+LO1/FmY/zLYY1+k87TIisEO8RieFhooABeOfWdBYuaTufyz7SjTX7pU5QU1
oB9dwIGsLZ7JlrLjyj6X2S1DaySxFprhPiw+6vHeYLvLQ7PyXJmsktJ0MLQmScH3uwZ+1e3VLZrF
ygKXGSrp2Ilu1vDkEKAjuOJZFJJH5kbdba2lokpxL84jFN5ABtiztxFkW80JfTikDQGc228Kd6un
svYNUmSiatvFjY5WBAoGSGbFWYdFFRm2Wl1rj1/+/mVZmi2nZV2WCDU1eC9g+ukekCb3reaCautA
hQVIreTI77c+Z22yl79/ed8Yd2Y+M4Q2NfkbWacfMt5NVUqSJjp3ZQ65kn1d0x3PKj9V2o2JXkb6
mwNa5ijYCg1VFi35K3gqLdB8VnkjmtsWXmSXN8DaC6QESVeGYjYpUJrws4X+xmmEPUsIb/RQ39hh
a5MsXYqGppoTGB3h1ARWqS3Uq1hoqPhsdfu/fzyT6Ql2lWcxXMlhLqWeFR1QO7+c7i8PzUqLlMlk
BDFqIH0LeEuB97KoPoz7LvHRY4s+mKO5sC/dl3v+b9rUg1qG5L8nm8kMhbnthUJrJNvhdX6d++ER
uL5fuC+4P5S1YzIRQSSNwdrF2GUhzcMc2028cR/uFnEOaHR5l8dtbUqkbU10UMCpVeM6oiR3kZL2
oAmloZvUW+SXtRdI+xisyhxOX3iBoswuj/4VtenY2Rav+ftrL5MR/80QZ6ypMEap9loXV1OYuXB3
Q6HMaSBcXxQ+Tf5eHqjv9x6TUf+xbdoR2Do4LacHI/w3w+lvNm+h1rVxgV/G47v1JO1tW2ND3A/Q
F2zSlxmWjZa5lb6tnD/MlnY11ZmZFMuj5xtImO/BWIBJiUMeIAAWoOTbbESnlSycyfh+Y+jjuZrx
nsFVXeI27rwXv4EBNh5AZ93Zh7j0+p9pizAZ5j/23WANeYrhEukz+k3nooiObVNvZGGfoP5vpuO/
wP4wxEm5YkDh39YerCSrd0o93AgGPUQlqXYiggcx4F2okCa/m2oEEBL44ZG3LyQs4bdpmUFFoj9k
rj2awbtYVXEYA5HjGVbRuX0bnQaGkj5P0nuzK866rv3hXXajqxVxOJ9mN0K7HS64KHu1Vj94U6QD
ImFrXllG51Q1UQ9n0/3YmTtmpe6QjCfSJhTV/fSD8ZwCzqqmoIYOfthbBejDlTeZyrPJJ3gl2/Ht
0gWATEKWoZTOBy+Z9f1Ujiejju8AZL+fmvCv0ma3dWK6ZfcO/dl9M46/KJnhypyEVw3Jbvpe86ZQ
B2LIhPf7MAdMSU8zeHSHsq1/Uxr/LVLeu7FW/44W7G2SUhiB44FWFl7x3ECvLaM3hW3/CeP6X1Kr
AFtOAD7knXJvNVsavSvxQaZORHmd2WUB076sKU4z7KYVClCEzmB0rXTKYcyUwUMVaBd2duNfDhQr
kDYmcylGm6udDRvC/WCxczqqAS0hs8JLAt/0sbrRpwqmUrR1s6y9Gi0IZmE2WtcK1Uc9IoEyxT4B
0r8zurPea0+Xf9RKdJGBfMMolKprS3DoI+KAgVCnxs/ilgzg0wy1VWz0uMCKCbFEqe7Htbrxq9ci
l8wTKWe7SGhMl5LT5OteFPDHeVf7mgto845tBa6VI0rWHY8Wa8dJxxHVwEEgm82DrogjGore5bFf
/Qryn6lslEYa0Fv4CgH4fc4G0B4K2ynS7FjEyjkX3G3N7kAmcm3hzHct2Be2IdsoG63tAOlc0RMR
jYBtoKhmTCemaUEFuuIwwcV4KoNcKz348J30adPoa+WctKTDRiAHiwkFyqDxRw++3cxNjxx2UvEZ
7k4uRSaW3S2eaxu7bWXuZFB6jIJW1RETNhQkuhpbzZt7fm/mzUZKv7JvZK47FnerEIK9rNdkZyac
OLNi/r68LtZ+unQtbOIYYoQVMooU986MPYZt5RQDe7389JV5kNXJ4TU9UoCQo32oEdeMC7eeTRiO
PE3Vy+UXLD/zmxNSViZvic1JYuO3j9Vww6ZinxjctyJ1b5jVrW5qz5dfszZKy8x8uQfarKJKLJBU
9NG4pzxzOgMQNPP28tPX5le6DcbRAFbPcvFXi/ZsV72nwIH88qPXbiSyHLmKsK7ECuq11hvaPtHj
7GlOAhiixjzYQsGSbhFD8rKt1619irTR2TiUYshgczXA1XvHd2DgAyXaAybsz8fkeVHe7bdkiz7l
EL+bfGmXl4qlgpKGqF8PAC400xWvG5DWtNJpEuYNwgrKXP0d9unjYJUfKbXGoNHmU6HT20mz3kyU
pEMrOlEevtpFdQPiFfICyJpreXgkGthseuMmrTI5Xa1fK0b8q2wrWMXBaFRUYzBqjVOM1i7qwJYO
R/gfTXcCSqFT3Hx0YtxbWbUv7diDN9JOVOlGsXVlJcqQftCicSGLkAulI8G9+9hZ/0j+dnmxrD17
aVN9WeVthFyJmVjlvIYKxazYELetiG8AmHD5BSurQ0a0kyQZx0mD/FCiERABq6GGGunW2lt7+PL3
L78eskZkEBWyC55/pPXgFP3h8q/+BFJ/s86YtD+LKY5StUe7UVT6nT6aoadQzQVF5r5gs+IkFYwX
evQ741Z/aItiN8GBL8gTdj3OTekLpQVnwer53jTExxCrV2pv7YcaubtOyO++5G8chLsAcrBbVnBr
Eymd9SC2ggNnQouettUBXN2dWl1RZWM4ltXw3WhIW1wv1aksGcaZCuHAoqfQgJkED30MvRjgXtBB
g8vjvvYV8vaO7IxV8ZIuAtxE4tjljYBUwRaedWW9yEhcOvZgMixpnQKQVN+osWtX2NqXf/vKIMlY
3J5HuPv0kIsSClwHWNy/1BVs7afiqHZ09vSkCOKm9y+/bIUpwj6B4V+WPkBM+RTrWKAaSU5pDft3
K/KKsnzlMJuCd/wux4ke8xmEqbm8MiII3gs6+KVQalyJmluWqC4wG5D5t8NTmqLpffmHrRz/MqS3
nkDUM2GwB5uCwbVRFW7ykniw5SaOZk9bomYrbVUmw3jruIgy2NUtV/4ehIvF4wHyvHvDwUAExS76
WfSiUoDpKY7SuYDkW2eRqyTCokGj6/JArSx1KkUYJZ4mw8pQx2Pp0TAexumGqz9L8KgUC5BYt1NF
oHeg8ulFQI2p5cYtTTfNpta2kRQOhJJZTUQgDzElfPJgGHDgOY+d1NJ7R4sU8F5AcwVTAISiSRvj
IC2HQGnBnq4sE+ozyYcuFFw2jXR0TFjvuVapAQ5XBoMKW1trxP9cayeTJXex2bq5Md/k+Bhv0ArA
b2fxz2wJdY0xqp00LJ+MwXyasuykJyWkSnXu9xGKDRkXp9iE0biWg0icQZkaRE1+LosSkMAMqcII
I85a1O8iwXVubu0dN6e7voCtn6aV9y0VL0qetb6OAgpOw+FvL5i9ay3+mLXZG7CX0C/tMvMQTpBA
whYCVTBpwITXUKs45z2Ai7kAZ+1HS0Xu/aFybZZCTOl+IiPwiKZjZDdaf/ezh0uLpWryZh4TkNtG
gL5DMwrGIbvPTLoFgFgWxTdnB5VCujZlhNQmZFcgDYSdytyFfrUYyrRXWwIfK5FXBmlrM9YI5KvR
52qTHQ+HK6ZQr83Mk6WQRXu8AYNV3RKVXgFAMxm33Ywqj6scgq9dcQ1Xx6F/0jN3ANjveSk9AtDj
Du3OYnttPuBfbuJjZ5/Ad+aHpXNZpj6NwqmvFx1Kvaq80j63dexnW23glbAkw7tFrSZdXhiYrv6E
UySNz6P+s8NdRmTTHtIHijJBzpSXt6WhvCpNGHS5thFQV+6Fsi49DUMosFgzHl+/J/OtUFyty/3W
Dp1Gf7q8V1YCnyHF7JJobdGPCKx9ot/U2vSYKdHGtXntRDOkfSjGGh6sUJHZ04feQ90wiDxg0SBt
p7vL4tnq7qycz7LOfKzmEQmROuwNkHYLcp91mZNrMBSiG9fztQUk7fekHNOJayk0zSa/UvZ2a7jE
jP0fTYCMcKwnNYOTbAU0q51fKaX1WOeb5rr294FKRjImQIJMJMSzu9j4XSvdI/QaHkMt9ka1eiWm
dcVpU3q8gvcK12HkqvhUpDDCJcaVVtGbDEBwJ10gDQOJ5toplfBDEWzjDrgiJ4N62X9edTQdmGAT
Lph7ZW/Aniu6UQ8AqTuLu99W53v1HdLU2XWizI2CVqZq2u/pHEK9ZPyjz9ovI4LxbW/m/Rk1l96p
VOrFIAO+Q+Rja/euVS1kgGfZKLQyBHq0xbn02a59XPqOUPQ9Jc+dp6NkUT/9TD+OyXjPvGhI1bJF
+xi0bzgUn5SY/nCBLrviS1qO7iwgQ4usMkWGkHQfRrpxjq5sKxm+aYwUaiiYB+RckQMtbQgpYp6K
fCN4rj1eimzp0Ed63OLxc/cLQK7dFL2G2ZbP+krM0aXQFguLkhxCLKARDleARoHJojtUN0EooT/8
/fL2yCerVMscWpA23HN6xRETxGSR+l6OO2uldBnGaZFEjXoNz6+9yf/Uqz3M9xl4vQTeLZudzJXz
RcZw2iwcjXrCQJXqlUDPy+i2YANrT5bqPKpCZpBydLi3FqHPYkh49OHu8tisPXo5j78seSXkxBBa
m+0BzkOVBKl5vnH7WrvkyvBKnhlGZhodFvqRH3FRJzBHMmHpfdT28a77Fd5qPgIgGE6F8z+EwWXN
f5OxymIBip5B8adGW2YMUFckPrrJ+95lzujXjvhfPG6X9f/di5YR/TJyxBh7AW5wCi4DpGMyW4f6
c0x8pAJekw1/GladZjvxWwK/b6H+sQzykUAHzr08bytZs6wh0JCI9zZEuyA+WqEQUiaHNIyu0gJK
nUV0i0bzcsfaWCNr2Y0sJDCr7TRo8H+AD+4MKJr5op2ioHUWH842dLfBaKsvkgJBodflDMoy7kru
5Kp+47Qp/GlxHTsUfjs6obeFt16BRTOZGTUyfWpjO0MJfweLnlsEheOQOuA86AH9TffdFYXDM7j/
4aMRFMcGbXHXPupPecBnL4YYwIPyeHkiV8KrTKCydIMXXbnoKOLS0TwwNMjr5BnlLefy81fOhv+i
UEWTXds9Q2Y6GW4UM7+nvyBh9XD56SvhQyb0GEmdlnWD6jYBBHIEucO+u/zgtYvap1jtl+2VJlMJ
Y2w734uantUoNhxOqA058+lpSLSdZkMtjdoT9frSm9Mh9nTovHl9rACtFULDBP3Snk1/05SZzgQt
qIqIB2rOqWe32ls+AwF8+YeujYCUM2Tcmii6Wtm+GoHtgMBKNGwcW0sI/ibAyPhp1DcKAqUbCNdQ
/jKx9D7n9TGH/lQKYduwmp8vf8AaAEcGyMaVOfMCBLd9+N5V7v8bLfWQCIES7ZK5bZupryxFGS87
j1ptjhQvYtMUFErq0KkOmnRLPGnt8dJRFietDlk/mu5h//VbQJLO7vXzzG1vY5xWThZZyn2s5qpP
cwUYULh193ClxNmCS57L8N+Q9dm2L1sLg7J8ez+RKhnTLtsnust2sJtzIfBheaAXFv7iT7t9XK5E
H3VZ1V922dTwUuhFl0JWtwDGZ7gHOLSmjRcPXXB52D4P3m+WsQydNSNa56m13PosdgrVELokdm96
ZTd9wMPkHXrneyNrgQ3WuvdJmx6ANHivNBQWTBWahTGHZTzvixfkcE+lohVLaTwwQijIJcMun/MM
mozmtVLXB9Z173Gl/0ygnMm4XC3pdK7TxcOcpYeE0l0RVtekM4Kx3wT9rOQQqnTe1WVoNVOaZiiE
qy60PyKYUbUwbNZ98RZvOt6sCHwzWUo8jycVIjRjAhdSZ2Gh+5onblJYyDmwdix+6zvUgT1IJNDX
LcfrFTgTlUG7Gbb4OA4grEXgt/qTPx6Km/iOexQVXje51lAWSb3hxT6Mt5fX2fe7n8pIXuhb2bFN
cBJlI8xwkhH2eweiM//y0z+P4/9exVQG7oK+olRKBUiY9tB6Cx4fVC3oIPiftCFkKKzaN15xPV/F
AQudLXev7w8XKoN5ITEPYLip4q32UwJlLh2V+Y0P+n7nU1nMe8jVtpkNaKVTeHmZQQ4nzjcyOPW+
hqlzQM7RHkvCbQ2P2xsp60pYo7YUbJrWyrSI4BrWYEFErn7KXdPn+85D8oOmj/2jyzaV0b11RoGm
nKEdYdqo87cPuqm6RrG/PG5rM7Ls5C8B00zF2AAcGe9jez5HAzmpAChefvTKNZXaUjQoiAUK5lwj
DuCAWfzOevSpPebAuuDKft2ykfk+raAyrnc0czM36Ig1BZKvlUOs2TpnAKgWWQPryq175cpbZFQv
GFsJlOOiFM1agFF5BVZPkOmNxzIogPKti/HnDeSbbSkDeju7GBQyYFsqcBWZ3Q6awAG6pzAVVUan
9VEI37VX/bMWudzpHsMc8JnU+7H7HpUBv8pcTRZJKZaDtrN2xB8A5/1tuuYdGmbpKz+p+62+wdrq
kEGpGmAxFl9exd6QB9cHbJ/dvIOTAT1CzG1TQXVlgcs4VE7r2ggb5B41+xfpr/Pws40jgzKTTkAn
VcGBUMypq4va1ba66SuRXwZiTiVM3Booc+3N/G0euKMa5xpeBJc35drDpf1u9HYsIMEM+I7SuO3w
XPH3hm66oH1/i6eyym9h1bTrVB36R0FxoF51GtwQxBMkfED7RgE5GA9K5LbvxIn8rQvn2hdJdWKa
pUZdVmgZEvFsgvlq31TDRq63UgamMq5yqtggokbHs+/mwK69ZUuAweqT0Mfeg/02PAi4G/6+PDdr
B4qMs6QWBIlCy8bt8y68D/fVbum6KFf5Yclntu8tK0elKV0scsAvGpthSzSsOQ517lZt40d2/LcM
9Y/Ln/J9+4LKuMsCQn92XC2QzhJmqmVIf8+2CnmQxLq2sWzcrI25MxZEcxbv1Y0cYKUIQmUwZtrA
GAzc/HQPJ1qv0qJd1jW7Hqd0oNXp61CDIGuKaz7bmjur45uw55e055ARpNF7rInGsbT51jDA2E3Y
HuifU2pDAa7oHwtTBSEygd4NrUePQEqUwfEPBFu49uYAum9kZWsTIyUUQ8/tFMLfqPUV8Lc9aFAn
K7SbZvhzeVLWQq6p/+dh31ftGFvcxgXlqvMBhtm1J+06P2s+GAFeuSVevDztmzNMRnxOpjAIqgiL
6qQ41H9BQ/dSF3pLzIH9wM5OHH0jRV7RYqCyTPIUF6mAqEsKvSgLk1ZkH7yB0aYaHdIhBcQnzSZn
gHPM0PFTv9mbW1vbUsDpunHWYScL3Bb2izPmZsCb/DxH9BRVJojZsMwzK/g+ErFROPks4n0zojLm
ErKQuU4TNflMpDQvg8b5ElPLHXkK/cUdtzvzX/lrfSdc5aBspJ0rDTgqKyxHOujARQcI2UjzfzQm
79qY/4ML4ck20sSxWH7XdbAAic3nToFd7jDbW7nBSrLFpACVQEwstBV0n4Vxn4+1C6yTMylZwOaz
Yb5e3gwreYHM2IAbQwi5MQh4joABaXhy1GYbLGHyCZv6bsKWs+pLVi1ys2pjzUBO2g5wwrH5bQqx
o0yosCUwH2w1Up2+ArlUhOVLwYzAMth+nmYYM7RNYECCygnN8jaJqHChzgXcEC+PaPk4cdH+Mhh0
wJrCta/sRPfYEF23hrpT9DggWv+s9thpBewaHdD09HPY2M1OYT7lrxrMKnQNDMTYryLciea+ceDn
7Cqh8Zg0+egoKp5qzALEDF2Y3tzlwmN8ekXBFTLU5luRN64GVFE1MW9mfewYbZzB0ZoC8KGqr1MF
gYdcaCo4491fY9AdiAIfFAjvzdPgmiJvHBqbRzsvb+IBrmI1n4+jyk5zWr+mmYicgkCfqsONk6lv
A2NnOpM7NRTzUago5sD4e3AaG8IdVbm36hZu8JFTl8wVOar2kx05UPO4KbTsmM/ZEwovL5T2up8P
02NslT63cL1lvSAHKlrIZoc9A7usBUwsfrft6k1kcXgwtWOYK/25jkFxsHTeueVkPMH0ob/uE0r+
wq1S+MCM6OfBzHIAKI0T6pdJUDDxOk7A1DZ5oPf5vubW4FuduOkSyy8U8Vxo+U2o0grmFhCpEwJk
l7BTHMsyzlpuog6W5pADsw/dpB6Z0f8e+5x7MNBYJCboh17k/R+da2jv0wE5VZiji8AWUbym6H0Y
fKAvNIXcg6Rh7ZpN6LEJdtkECDMW4VvNVjyUVnWwCbpVTd+9VHX7RDXT9AGE3EdW3Hh8hjzejNSM
CfOxGkTQDfRGV4AHrkz7QbOgCQfTABQJs9DlI8j7KJSj8lKdkjn9iAQHI29UvAxAXzIZJwO9c6CJ
aeqXJt+XUf0UIS47xgRf37L5HdfNLs6suxjkvLrPDoNdjw6PC/jkGr8zxFW9zLxw7CG3l0alAxWC
G2hhPJEi1EH8yx8tMcQQKIogWZNant7pR8Oe35SuuiNNd0qM6mxb/GZpXOJIf6OM+0AIn0VLnvS8
fhbG7BvKDGUMSIIfSW3/6npyXYVqwIf4gK5qEHWlH/VobENuDvjwOPcNC90AmtIBvp3agaiQPjPT
rsPFLw06tRocMYdHVUluW05yRyjgAtYVJhqcx7s4jqHlAR3kmg93Y2/MjpWnxm6ujMqJJ+0sCP/T
Vv1w3Q7FoTLF33oEpo7Zyn0D8zG9Yo/U5gDWdmm3dUCvZMwy6kbv47wx2jnDccJ3xHabHURaHJAx
jtwpPfNfcRcHW4pca++SDssRwMysgu0fiCuGE/UMuxT8uPjf5SC+kjDJCJwpgVCSAg+ofZyfxElk
R62/+nv50WvJkozAUVKzECN0qWGhxR+SsNu3eXtdts25R7kBy0J7qGZzpzF23dAQAi+2cpsWyHE3
Xv/9+WTISXrak6KYCwOT9Gtyh+fIrdA5FH72rAbLbQDq3d7lN629aBnbL2dVX1kADZUomWddfh0O
E9Ro4o2W+cp18FOX8MujFaBrTcAhcY6Hqs8q7FfFyaDSXqMKpLh1snVv+v4TqMyPqIe6w7GF9yw6
51DkOCbCB3EcO3QEYK30wiAX/lgEPxkwysh/DtikEjrUA8h2gCfdiC66Luxp43a+9iFSxWyCwWua
CAsVs+pxsu/zdCMjWdknTNqFgKI01jzxdD+Mbwa5snH26D0chJ4vj8jKJpeZDJNd0Y63kCMdjCPY
o9AMPRnJFsd97RIuUxnssR+RNOC6qsKD0c1etWCBtiZevY+ue8Vfenr/Q29hmcVvUjeZypDAkBy6
meDCsTc1cusDpGkPyYsp3PRxodtqG3eXlZmWmQl8gi59TRfK3XwDYoKTJ4+X52JlqmUuAhX1SFqR
F3sreYE9UBw+ZC2wO1Cm/dnzlw/6sqfR3DF7VU2KPVg4V4XF9yMvd1pBT8MQ/3Bs5GvqZBgabLuA
LizTU6KCTznVG0zWtZUq7V0awzFAH7MCbFPoGlrKAYqrbppvYoRWbi5U2sAx6nVtmH2yHVPYKR2I
qzjFAz9wyLs/5ufyEL5a++hoHuaNsVo7pmREO4i/HOAKUqDlZjrWx/QUAaeYHsZn/jvcBGOuDJuM
aY+7ph2mEad4RU+1dezF80g2oulKu57KCHawc8tmFhr6kmC35365Q3CKXprA3oVu5NgHAjLDlnTQ
WoXNkG6Wk5kYdp9itKy3wU/35ZV4MbywdzgsUaYTd7eEeFa2twxchza1AcQGrgLwpipwVTLjvz/a
fjJsHVo4qlLoy3RD1XKenrUm9xvrSGDBfvkFK81VKiPXSThWRKdmsZ8ztz6r/rBrKie9YofoGWK6
7nQen9IbSH7cb7xvZcvIMHZjHEPdhJrcvqy0MgBC5q1XtSBqyN8uYmfIGR6MzLqHYqKbNkjCSj2o
4uKu6owcJnXlLoLK1IzrE022lGLWFrsUIzRdYQJPzfZ9Vv8VpDhFpdAcI6628u+VEC2DiwnJESJM
ZK3q3XSsz7MHOW5ovIZX0CrNHIgP6T76LIfNgtxyyn9zpMkIYxwGsE9oUcUONRvdqqnxhjZ9bOzY
1dJul1qZO8fiKS1KfKn96/K0rn3jMrhfjgkr4vk4tVinRV46XfpnAK2fQS6tfLr8/LXanwxB5uqo
lzMB0HMMwnsDylNN0D+DhLXpavPpXvPdsEnHEFoKcU86HEO9YQIoyCzu56x8asEbzHDP6Kv4TrDp
ycQ12W/BM0MadNNP0BSCgxVETwWSXfQOBkC8rN4VnAKp376bRuwXNe5+BUoE8Jb0Ci19zyvaO0NH
94067uA+Areq7okwts/DwefU9gVq07kNPHQ4nkN12Fl1t4d90K+QJG+DBSltLfeqbnxXMLd9nv7L
bP4MN5vOZQ1Yq8jp4XTpaZHaOhnDfoIBK01zP0uHwlETuM6mWItFGPQlOwgdB0mpX1k0e4Myw0ZU
WdlTMuhaKSCJQyZcpkztlqin/P84u44duXVt+0UEJIpKU8XKneNE6OBWoAIVSfHr3yqP/Oq63cCZ
NuyqEkVu7rCCc8vE0w874Zt+s3Vx5w654XGDynrjCfh+BWMA7vODMkIHxr1BHtY37YP1E9/qm2B1
ibxWblG28+i04FMBpqc+NVp1Dbv1xAuoCNF/e6BL4DU0IyHoSREf5M25Qm9hRC3267UK+22TkOgn
XMF3N++llO6UM69kAg8D8dI5NJMzG86rYMMb5vdmXMc9D/3tT3yObwLC75nNHwFh5Bxc8AVlpnZ5
0PVzbI7XZt+FnvbTf6/b79z5Lwf2EqBNtQAnRi04sOcOE7qXuemgZcnEYz3pTQt8VWujoVPxyCPF
XTauMXN56moSCYUO42KyGCjNuGutwGKqDQUXsWWPkEgejSeTwllhpMttDTnJqPGhSVVBaTWQRQkV
y84OpoWmHsXxh+VCSDyU7GBbB7AHjupqPjVjGdsLSPslTStqb2dmRiBEi1CsdQT68M7wplCt/b5v
uwjt9CcXAlo+Z3thGSkmWOliIx1Sxo6QLO04+UU7tJL+vXB/H2iwy7EZWYiDmQnKN9uQWwOaDoXw
4rFud/b6YagJxsLAu+vxJ7uS7wq6S0h7bXaCEoMCCOoaIMB29oEwnSpWOoGnnX2xVltRODfuoo+O
wR5G14aIWr2woHWysODocTJ98+9H/27IcemVR3J8A0Rzuo0tE0prGayuBUhi48G8ww5XBkSUU0Lc
xYc5wzLfGb7zwyn/7jxc3C6LL/ranyDqn8NrxlhCH564k23D+9r6j99wkcfITCDkcrg/LKP5BJ+F
KZiXbL+2VqJW+cN3fBPXf6Od/zjVveGVlmk74ERo+AWbpgHHDBNnwG/Vf5NOtH8Pxf74igkkg14C
VL7pTSOy9IfKAOwrv354/9+0qC7h6gARelPHebd5LA6wnsV1eQYrnTk1DOYzcKALpxiXL8YBRgCZ
lR9OHPt7RnYJYter52NmDiNoqY20gpjXKON/P9A32+oSwF53c9WsgNZAXXxBv207K2Oz5mOo2uGH
aeR3Feclkr3tuJ6GYeg2vnSGgFj5EEgjd6JlQbLDwHRyGgm6xtmmXEn/gE73JjOmG9hU/4RR/+7m
+h1Z/tgTlm/hV9go488vq4frpH3IdzykVy6KRgXM4k8E1W/29+8f8McXIRjmmSMA6SX5bQd/XzGv
qc69j3+/rN97+C831u8y9Y+Pz9ozeg3JOHQHdbgsOP7T0D6ZNQD/9TI89Bi8eL0bjdb83JZmHbrQ
w4H5uhtWrrkfOOZd3nDDcyPlbL7ipIlYMQON1Pc/7KbvYK+/98AfP3DlTjfOq4ks+4P34bhbw/EN
PbjoLKmkb3gRF28qPhsH/NSN/m7BL5K5vO4B4uRQD85b99Ba/p1mYjeVw09Sqd8+0blI+uOJJDX8
TGCwvXEe5G6JKlBl2iv1dEZCtF/FCSbXUYtxVPgTjve7L7ykI/DZrFg9T83GA+iCxmfBAXBZ02Xj
tWhPeyj2il05BdXR+IGd+01w+R9aAse8eS6wZ1dmRKawvpiHiPzvHfvdZ5/z4j9WT2sB+mQGJIK1
gqptrsY17Y0fNtvf0xD7ko9g9NaoMo4ytagHxN7BOXZ10Qd23UfcGtPBsxNjHGD9y5sh/G+Pc96F
fzyOOZg0q1qcv4buyuKT2D/UJL8bY3852Jc8hIq2mSocvAOLi81ar09QWHp0+TAHfTc/Zl437gyK
GS+EOdWVoSBpSmnZwMbCCi1odoWumscEAaeJ1YBR62g1KrIwZ4JNmKoCx/KvrZZFiqPTOFPzVw06
ouqWuFbW55KN0AEGSl0X+5b1NBULdzC0pMdMsnsfroFk8JtwgbRjyAd9XGRzrHsbDvGQRlT9CsNg
rzsWUy8CILWCyusw0hyWnVT83ZhpYjk/qqmfD/XfVukiB6qhrjK2NVTIabcUKdruSQFdk051aY7q
OgCg4Nm2ffg11TcQlHoBeuynffxNmLkkQ5Rwspe+BQaBYe/F+gmP8kB0+Q9J0XeH5CKGGU5jEb/C
Y83iejBe2PTDwf7u5r3kPaAF61SU9ZD+f2DpsJ1TEosqLLc0+V0Xfv77UPx9bdgl1cFzOza0Npq9
1pIS3w1pdrP2Pzk2ftOBZZe8BtsBz6WVU7UpjfTsUlLu4BbN4c47BDQ5o5khX/ZTpfH3F8EuSQ7Z
4nb5eh5tzgAxlFek+WGK8PcuALukMWSF9HOp8bmru+di13tPgt/r6tibP/UA/h4L2SWbIbdHkMsY
AlNdHZri3iT3Wh46/dWSw+imhP4Qp757kPPC/RH//HI0G0t6ICWO6giBzxRdqQr9K711uvkIc9qf
FIh/N0j+96izSxKDM3R1Kwc8EEubEwmMY7t1E/CDBMUkr7iiW/e2DJstzExiPz3r1Ff7JhGp+eK9
QxUs7d/97U+8hO92xUVdZNZQGnMy/BRe8RA2p+hLivTfR+ebEwqTw/+/oMKhbPCm349pJWMof+Pz
ykO/9fYkMqv/dAuzS8pDJ8csa8/X1uIOoW1s/MX74ZO/yazZJc9BMCU8t8ZHnxlc6+O5EFo29d67
yoIKoO3610+J3jdv4ZLpUOnW6UWPWJbnX429Mejm36/gd0vxLzvtksIAOPGSlWd0yziJp74TN5O9
NmG9wHs0z5gX5GJOetKdgFe8VdxIxUDaoCzkbnV5GxlZ9jiproptX5x0SXeTbNJ8rHAH4i9BhgvT
GaGxC7vSXVPbR3fxPmnX3xDfO/pm9uARULWytnkv5+IB+dEPudF3q3Uu9/44qJnDahtwP7AY+Hg7
EuTd+qcE9buPvsiBfIMLz7NadM2KW6PYtezl3y/i2610/sI/frNF4CsCTB9HzzdA+6R8y1KRZFvj
k511ahDta6COfxyqnE/v3177RS6RuVkmqvO3LQnE/aPqzgZ9eTvFJqJH9cv+iUX53Qn3LqIHhNlZ
zYHnA+kLrdmoT50qPrNmiw1PgCQF/uuH5fvmGr7kUtjKA4pPo8ZVvbib0cSczPrDI+PeEmYGWZ/u
6GbupzvKQ28tL37D7qlv+dHY6aDu4ZFLGvH475/y3Q65KJkMPQ6ef65Sa52s7UP+k8rUN597ya5g
medMto8n1OyXsJ/Nn4jmf++BsEsahScMazJyu4bLqLd1jPne0F7Y+8jxPE/8lIv9PXdl7sXudqBS
73ZzjsEJ1EDqqEvL1E4hLxwUu5+Ybcz5jZn/y66+ROzXBXCVtg22H2BaBweMBKMz1R4YupPRqYO5
FnFm6Runtra+btEeYLsyqyMGg7A648+Z26wAzg7QZUPsskYBEf5s2zM/NRc0+PPxmkoQWB12VWjY
FtgKbYd1uHY0B3gXpPNCiCvdwbTT8OBp2k0EtEqWY5gNKv1gAMhVdCdW2XtVeOlorXAPhdQZLJFT
xyBntK99v1rWyRTz3Vr4aHVP652C6g6QvksyyuI4DctVTsW1pO2JOmINCICwweBAm8KnOQqe8TSr
eedXw6bJqv3E3Q9bQd/OovlNqdVVn2fXJjcRm7M58WEAa1q9EfCiLQO0S47Ms69tAUpwpVYSynrd
mB2a9Ws+3RowltgP6Dr7s054nT+VebehvngdF+fooLTK0fiIegXYjKBDRGpAZymrnmq3MKOeUx4s
1NlCAinibp80cmoCl9SfTVHaSGY9Fx7fNli10/SrGb3XgdgvciV9JPv+WC7Fazf2dxP3QEupdkSK
GYq9MugnmHbbUPOqciseS0BLSwfFmMI8MDfHW790dtxr84B4BYVLhH42Mr4mflYdeSb9M1R5iBcB
hTk7J9GYDZBSs9hOUoeG5Tq9N3is0MNliFUe37pJPovO2CvPuyobNNhpB+deIVEZrhUDCDArYOKH
GWS4+iSZauPVBm88JHB/Bgg6KZg5BNZkVhGj6ma0+efSsyv4xu+nrnnJGyoil8k1UKWTR0Vd7BXM
HaC9mIjebyJRuS1A5uWd5EURUNVfT8X4YDmNDjpmXw+ieq0dNNsK50k52gjHfrpezpmpZAqYvqa5
Z7mHf+vw+xKauUerXZeHgtYfw8qf6QJhkw7Tgsrqu9ju9L2qASgmkPWITTreDh5VgXDVHQWEsxzO
Etz0q5/c+7nz92XuPswDwMrZgJI6k/MrKtMuKP1xCJbC3auygm6UveHYgZ5tHjtap6KDjGfVUxAx
2JRy1T6wihuhbuvHsoCNx2LoADP/N07IFyYtL4WfvXeDtqFJzrYQk7Ue4EhyGpohdZbmYQTbI2jc
4t2RHK2pbL4loE2H4J/uIPZ30tMEqG7Wl1FXOKG2WhJhhFeGhcegTTwM7xw7OQEi8YD6n8cgDoeT
mcdZTZKxnV40yVHWj9mL6OEKBBY9uil2Iogvg7o1Tv2k83AZBCZAEs+Uka8KlHOL0S181RzQosBx
KeD3Qups30gBdEZ5nTnWEEpoAgdgXt3lfkYizrNt7cwslOXYhbOoReioVh5zM4tL0yaYZff3k8gT
czJS62w3a5S7LLOMEGLn9zgcRwzV04ooyCf2lguYQnE9+t5nu1in1VMbq83fTJ454GTlR9mIh96n
+3VoqkCM7iuswdIhhxiZaXvXIkfqAWfMIpjy4oqJ5gkG8pip67jo6S3P3NuqolewWcNUqQbAtneg
rFK1gbusr63KUymyezH3d4JzP2Vo3oQGXzFizkFXLSYegPkJyVUre1GDHYG8u52dMsZIHlrAUsZn
mVsye8eqVDzirJUh1DpDf1RPtYaRu392RMnnp6I296RuISCARktEZWF/KLs0Elo1V77rvK+ytCM9
yf1cL6dysV9IPUBxAHaLgEaxMQ8t1/wqXbmd0SAOSAFhQAg4QazWloGbsS+lxdUy9ZE5zSxwwMrI
BnlyprY51JWbQV3AiKTPT04OQakVQw943AZ6wE8G6QZRpHY2bF0g6CPv4QgVwxfnlfD+vaPgBzv0
tNb6fqBeqEW2d+cucPPiTvhdmBd0s5ocQaBa3rsSp9ezwwlHP8S0PjJ6DNCJlYW6QkAHh5ZitFb4
xSOifFzW1efc23GPfQJKn5EMOLNzuaag60UmnIlHt98MZpWs/LMtMN2oYHdf9DIymyqkBTksbXvj
LexjhSxzsBgzrCUsoCqcB1y9fUAAo4BPQzJ45Uff13E+sdvK9d+N9rGDyC+n9qle5tCel627Zokt
dSjP4nykjiSCmjCh9YJ61g8Ml8dmr+E0qq3z3DfF/g2Hxg4bye4GtO2vGg6ZZseNrepXn+s+yIQU
4cT1h7SNa1lBa6o1DqU6h6R6DTWZ0Wtpog7w6HEsEQHtLuB1mzBzCbmjSsycjWB1wAmt3XPodWNR
zFFeigCutVDczlLDIHNkuFPCSHbbEyf1+bxbSfmRWTLKpswIlGPuukwBNFJce9acLj5eMuHWPfpr
yZjRsJ69O2Y5O92fjSbIABZ4tzMJLhQNa4WAuoaOK82ceJhg594WoPZPbhlKDwca9741WhjDWDZ0
MXTebPoZWwFD/g6OkpYi19DdjjqQlFavjgahPvzej7xSQcn9pL0xYOqXa8832XiEinMyoSU7mm0A
qGzEzPx1YmNCHHKNZvGJUf+aEvkKEsx90+dxC4dBW8ho9DgYOW1KinWDbB0y/zQeCC2jsZkeyLSE
2gUaIK9Tq7WMYHSLo3aGxwkGVNqqGNKH/nWsipt6RV1osz7RsKdZXYr/Lp5KBC3E8z4m1nyzZHTb
tAJPhI7VZPhnLtTBOWOsaA3GketdN3b7OZv8VzePh4IS0IZEwDU7MNk8D0V+k/nqqKEwj4eX245V
6QDRAk/QRHbLh2mQo2sAYDK7/nFs1qsJHDLIXq6w5s7SSdib0pr2ujXeraHAelrOnbDst3JxoQhL
i5Azukbu3DzSjDhB000fZjFdsV7cuqDl8KUcQ1uN8AYcSxlWpIq72T8ZPUn6qnwlytnBh+erqx0J
rLj5Yhd44RCGesKXB6Zbp3w1YJ6VQ936zJlRA/SOkVx1zXrd2jzxa/ZcDCagE+t9ZYMM5k4kWGpy
U9IlmmgJ5hCM/IxxY7dtG2FecRgNmOAWps0xPAYZh8wfhA97o1AJGlPxqsEjFsu8l6zMNrJYvBfQ
hriNtrduAvDITIglNNcEtOOg9eH37LcnhetQuPyu7FZImPRyM0rrYMOQMQAR6BqekSnmC33c0HHj
+JiPtjYoZotlUtxWfZbClpzB/1mZULQ3i/uuXRqQv4BILiDDurTOcJC285plEzh6IDjnC9sNRNJI
+AbKzUqhNmirwC+G4amTMp0s9cWm/H3VrI0JQBBAUFtyNxE5RorO12PFUheE6GJwD8Xs3FcdHLkd
vj5OGYD1NVTxJMkiWTpLJBp+ZE7nPiyakP3aiPkLf4ZUFyIgn5syosj5e7eI+lGeqkHeE4vE9aqO
40pDPo0bredNzUUEpUSAq1uQY91810qzSJxpsmM4E6Lru97NS/4KA0ZoavDyiWUZSvb+HGo6lLvU
nBEUVRspv/g1To0X+RksEogB2FXJuLOZ6kaF2JAbYGHAZUI6TnmCC/eRW2sHPjCy2do9YBb3q9UG
PJXNRACzE1iaxsta7SwL1Gv4ojmVtxsaZ8upJ2CpbN20xDg5lc0CP8cdB2Ozg8PpeVWDzp7bY+ZW
z2XOImzqYzHmH71lxj6knYdsOraW+TQ19bFY56RwwasEUa4KPTbcOYonCP2bbJkxXplcFtes3y3E
f/PHaoobYZnv44BXTot5iK3WhKXbeMzX+r6bs8/VLeCEjAyynvLYA4rV7ujtWNgxX610rOmu7Zpf
mUU1fvMImtuiI+2r1HD1qZ30rYeSbSyd146Np8EH+khAjDFc8tYKlW73GT5oNodQqXljDrh1zHbZ
5JmGf6Go3+Xibz1rvCrJGktVsMhctYizsT/xJvdDh/ZNOM7tPWUMWpjsnQisPoTud0am1MYxZJ9Y
tZTn9egC364PPOselqI0YktRkSBiw2RjbvsIehf3q2EsCZddqMFXIEZ5UwIaFWQeLO50PYJx0+Rz
Igf43yp4y+G9xszIAZvS2ZXO5fOQl1eWmy/xrOQ9uvNtivgBgEArXybOruFeXe/bcl6jQgFZkE/i
7HPd6Q2dNOqbsoACuAdPMtuJ1obHMxQGArBxwqZD1YWmrpnI1rTCRa83E1NH7roL0I/gckDqqsZF
CQ86rpCLezLI4MMTDyOSgy53+qBqYeQNgmEMJE40WPI6bz3vuhTDQ/u7lvNea7gYPRroWsa9S3Zj
3yc5gb5MT3JEff2JlO1eji5PBk1Snjd3sinTogXPFoasW6X4F+f91bogxeEShuD+MS9A23QEVk5o
yBTBJxocjXTN+YGzLMKqwyZo2kIuKQUFFraL5nVnyl1uNE3IsibGAbgTa7FHJKZXg0L4t12Ul8NW
dz5WxYU8qAMIcVntCkgD+gTNdZPk4eQVJIaOaRdkRfZoz+XOKjDBGGcKLbPSV0nWyfdFl7Hl16FR
5B8gekI2W6Oq9GbwzsFkFqI7ALGdUFLeFcS7AbAzbfDFWWfiVmSH1sHNmrFNkcPqD/XLUybmNwS1
cjsahX2DErY4UkhV7kwpnVt0ViOjljPWaZ2iroHsFHMPdbM6gbHMXjQoGfjg704DBHCUBEKvy67g
MYzhtn8Qjv1lQhipwPkTMxxGuEpI5X3w1bwpp2VrWcaXP1A/ljRPyrq50bK7KRXJj3Ky4dfYdWjx
os6Tje/pcB3nq8zLISLWcw+VK/MjvNZPUzYsomzdlKCcRqyme78GPGxeHCudS+5ulCrgXmKpO12t
RyAJY/BXb0k5no0OJ2szTHDp8Ipy25hGDG9O9174EtWpr+bYkyibPD1tp9V5Y1qPIWGgKc9VHTde
cVWu3p5X84D8So9BWbcph31Zn3VbnU+p1sWVYvUH2G+PWsrtysrPWqpg5aj6cwuuEgK5iWCns1L4
OrRxPlifVlNuAWncs5lFfAWxwi2nKuBy3RNbvRuucYON/jy5oDxyF/Z45+4HN7uYQ33V6t0ulsuy
FaBRc5ClV4ZEGNB9WHmJFhtZNBlq0L4KiImbqqJHsI6HAiAq/9rjGrzn9q4Z2xHCmuKlhjavPSsY
AK4vjlucWDeCLLFAsNfv66AvoHAOZFzZIHz49go8hkv2DZlgKT3qd+0OsPQCIR5M9YSYQ4Ja5pq7
GVDX7bZQ5Qn32YY41mNu5XeZoigDnc/e4S6wjNOzO0Few22OrmsmLVsjjnAT2ib0SmEMOOMqQBem
vhkscmrqVkeQP9gaQ5GgsP61WgCGAQcEdm+YiTzNxvym9RmJZq97XdYGLH2SEtPc2269L/vqySf9
vcqDhRjPpMxubcuIemQyEA4LO1ZqmFytyWyWzwY8CFs6Xa9rFUvmQ76Ku8ADKDut8jWFnmpsACTg
Lc4XTJ5wjhE3jN44zq73PDZ9lVQjut7OiISFTZue6C5gzgATSheloMZIbygEarxawG/E7EE+r8ew
7j1UBCN4E8rrYZZu8SfDwnKbaoDswIz3Ztomj8RIXr3ZjGZHnCqy2ofFc2ecS2/YUMdoIshE85Pi
ZN4pVi0BGsVevMj5Da6tNfoeLO47zPsmMSEYOFHHockI3HlYwxgl9toq6RuyHZYhQRKeClqctIMa
UhT1IwEYYd+M9t5f8rdFT0cPgvtBJdDd6/0aekI21k8SuTfb/LAubcCJFmgJmCo2tAHn7p66QVF7
Fsi6DLARbUPqF30llEjmmwWBhXQa1sQrc28DpYW9acG1Gowwt293qG4iXFw71GUPUF1twrkyb/PG
X5HOtdulaF89g/hoY5Ck5X6E2v9qVtnJhOtsqKe+DeniaPi88mfuQRpjWhmg/WSCOrR3hOFLWo2G
vmHav4a2QLt1iOkCeQjC+NJb+xmB6iAq/SV51+AmhEwElhkVmglGfL0Uh76u37Kue56kf+VKK3Jd
aJ8gY+Frc+fk9EUV1cPsY4mZbjEG6LI+9h28C9hdIuZO6VyjJTqo7gFvdtexto7nFrfo1LlVYs1d
Ebk8W7cYQPcQavCRjnNehs4ydYEhFx22Yrzxu/G4FPkOP+5JAvJ37vUWMKEjL35drYGX4aqxzeFz
goYENAV8N5G1uSvVuOczf1Vrs8mbPOrPxdrUtAFqcJQrqH8zE7fEaMCOE75R6PbEypg/ZsM7miLf
zmcwIasOpEK+tDTApxirenPgkzdPRlTqbNf06FV7E1x9hwpjEORI6PiJU6nRk+fDY2Uh3uEHnkvp
GS2m4TDNuDnJCvEY4spji2457Va08Lv6pMfpYwHWFBcTIhf1EwEfbd+7q1u0f9xCx1MOJTZ3OY7l
p89NkDqqPbXatByxH3xQ7+Yp1DOq4e5RmT5aqcbJQOreYocMfR/W1rwd/WdaXlsG2Y4FxHFAMNI5
lA+GfLvYHzR3IXkNQN9T7d8XVhOWBIj8uUv9cevAV0RxK/RUfSB0vVUIYtDTVQ4+G76m1BuTFq3Z
vPHC0oaVMnq+5eQnFvoltI3s3k86EBIX9mYPHrreedRZiPBVFXHbDHLDeRfl7ETz6qbUOTmeg3I0
Jnl9nEEpCfj4yRo/RPlXB4Nmn0XVI7zAY4ywN+Wio+4uH42fhYv5rrsHJHJvBdWRRBByoGdEhWFE
8EZ5X6wM8krqEZOIoK6vOrt8Wx21IbIIVqsHMAohwlZ3ylYntjpbtKhf8mLtIOtkpoThl1EBdySL
Bt1QBqUNDX/IAd15yru3y3WzggxTcoirlmRjAptaoqKRHGimZXjufBqixwu5FDTnHPVWQGOtyl79
stxa03w0GX1Tlf/AxoPT3krriEZZMirvqTBabFW3PsxY577vaNgP3R0o2yGd6COuy+u5gbotN977
tXmwFvQ7a/tXi8QPUUi+utAp6YQOlnw+VqRE+6WLUBte0dK+cYwFOw9KVJhWiMAUZdRMOsrRiqsQ
JdvGjAV9ziwnsM0poiPG2Q5YmJTczh2JnLG9HUWdtuoNM7+kGS2s3MZc3+cRhxfbEAEibgDXK9vq
fXHQ24RI/YRLjeFYWI8mlLhgRJXgjsFNj6Y/InUjBqQPDdvWbolqfQX6BPI1jr+ZcLq70Y3OPl4E
OpQTeTbxZn05h1VVBRPGE707HztCogYFfjn3W9Na0wkjHXRK8b7eR5gTtf1j0VlxXTZfGYwe0cMP
QXrZWBCBQd6y91GhLM5WyiWByLxBjNspb29YjnuiShjOMCbW+9pow3X1ty1BbBejh9YB+FgYQohh
DS2LbEvDu8b4ORgmGZBMGKFQ9SeO+Z4X4643vwrax3MNNm6Vh7Oij52HqbECW6OYVTTpDsQe6SHq
llfD4tw68/QKhzQVouv7PDHzJociDPwT+Y2YMCzzuo2jtROZw9rGYw+dHw/wTpqZSdebbwou5qWq
oeSV37YDAnNhp6NLjqtey7C30EZGbN/S6aOths/exayIRqWQGFVRGa5lhiTWCdYa3SoIysMN1EOa
j93j1b8qIhN0/SB2+05NJyjoFZxAIXl6WMvX1vtVqmc389DRBu6QnbqKhbMsbrrmIQeYuMK7hEFe
kGsz8MCmNLFG3HI2q55hl8bj0X+x4MVTtuPRxz0PXTI8kNrJ1j5lxYdLIRfrGvsZwFa0OSqNa4QV
V0I+WTTmOrs3FAA+Tuo4AkEeDo0Ga0I53ubyYK3ZfdXUH2uWp54pkH5PBzK2XtiS+T0zREBxq9V8
ip3xQTMcL/aB7DBk6Bp72XBNZhe/Echo+ewBDjrO79Rwwpz38ajW0Mm6cBzYrm7R3prGkwTuA2kq
GkC5RPf2edYMGZyFT6ugBkujeoFKkn+bOddZBbGZs6JwZceTbK5QVBBxwyAjJxkPZlOHPsDWHsh0
5rEdUSoVbUxdE97wUJSZwFzdeZNqIYz1S8HNqM+8o+JToJGujIwmuIzDEqPRrFlD+DmEbn9yyyf4
A2war46h4ZOAh4Aed3ZqrXVnLXlg2C+27p9qXOKuAP2k1WFmbxTNULrfWLm5F3m/4eDzcTsLvPwk
JwPH/U1X93QdQPTjkUnALXH5vjBJBCxpaKPfnHN44+VDiCv3DgEm6T2WZg5NFnRZvW49+LmPOguJ
6YQpR1/sOwgsL5MdoP+ydfWUNhN6WxXe3Yo6RcVoDUSONx2b5tnFi4BCbbVCdmgGZBf83Ppa5/Z1
W+EdumPo6KcFSimk+WqB611FESrfiBZ+I9EZwaAvUMOc0voFmiG4+G9V/UWbnTYfvKJNJpOF/Qwz
g24LtuRphr8kAJvIwL7goRk4/k2OpKYVEJez72wEbPf/KDqv5bZxKAw/EWdYQfJWvVlyt+Mbjp2N
2SsIEuDT76fLZHaTWCKBc/56XxeWmMc+3s9Wel6UzRD36S/1pmrHXT+P28DQcz7/gOzvUaY98Nvb
SYVrawaP7twHk5erJfUYlQyslW623QwoIz59UpEgNGAlIApoM/bSS+8yJnnJqw6jvQGO9EgdDzi8
XabpJryZ7N3xf0t+IbwIetv5DB1ypKbmOAIxx0A7Yoq3ZSM2BUHi8Fl8E7A8xISLfW3J7VBPu57e
uE6Fm55DBsem2zvrvnl3OF/7cDoNUUq91XvF5R9rDgXvILua1mDeyxJ0oY//jTo5TO70B0ieKNmA
2/ped9idXU0vs5xfPWk9Jwysd/vOI5xTscp7zo+l/YoNC2KTU2npcftyu2VgxlUK5Zg2HF537yAO
Vqkxieclb1DrrEq/u0NfpxTCYoDIXiJ9dkx19qAlgmyEj1OrGELIK9CWmWLjQUDoKD6SEbkj18pa
93b9hwZTohlM4m3bCQw8jX76iG0k/VyGlliLbNemSm4iWx/y0n5TBQng1bwpQnGIyrUK8ChIuqlM
uPUz65FW8T+UOa7AZnfpsJyrWu7dVl7d0HzUtdwNBDz1Kl7BNPMYVTCrQbFPl+hbuPUmDPq7HCxb
zc6ycZUAIB9ubUMIVDq9kJz2w/Jr77M+2oMTr8u4ugal7HlrxnxLoC/6sOq1pF9+8KOtKoCzKB0S
qf0AILgbRmoa53irWKuzVh19bBaRzF9Jhnsk1PA6FM1P2Gf/zXH8Ijz1p0jr/X1KK/qWA9Ddj5QM
Lk20XSZ/o4gaW1Vj/8wa8hhF4VMhccLwNMk8nXbREJA4BQoqTXvjUnlxGRSarlzZOWS16+0ifh2O
gkH3KfbbN0VgW9H0a88Bb825kSd/L5zpLEp/0zoBV5b/0vTh++TPuw5bSh90B6wyG6O9jaracq1d
71jdH8NAQ8Gla/LP1gHxY6lF1WZ9f9bawKx19mnL3yD7r0H/Edk4YPx5Ta5cL6JtDSYwK/bgSqIe
aLD01kTjo6foxmtnNeOOvrhgNcd3wGj+HG31PcfQVu3wxw+tdBtGbD0iyPqTrhNYYC/gbvIfSGij
DDxncJo46wI17FzaplajIKnS5gdBBjPdKmsgftl13kubDDcVe3e2kBWYM0rKFydMUDjwLiFeDr4Q
nKibXfFA2w2gLNdTj0yFsDZN72hrnQMfLyrmZ4pv9SENsJjKEvmEn3C7p/cHPFPxf7HjQmbUgeDZ
RRSRSRHs+iT7QYNwUizChu9gM6XUfmt7uExE7MWus0uiOl/7gZkJU22pmHE8aO9ieBx6NHYif/Gs
joeecHQmXJDtLs3VZuK43SexB6pFmSfdachtCOzclG4tb4Eb+5/TZA58mm/TyOTnwolpwtq3tV+t
TQZkGiTMJxD6/XrJ3KPpWoGMXr1BbAUrqTucGhX6DcdZ83F4K98z69TDyCo9kuaHBVCQSx1+WTws
Jvz1gIo4ajYBuslZqj/aWXbaLvZ+Seq1D6vXOOfI57OQ4U63/plcrotT2sd0ScV6cN2/vaM/jQHo
H6xdhAfXJlaawak/WgPXtoR168fm3ZPMB0M+Hf3WNXzXhg4ltBFREkKr9CxVOTEgAEih4/zgcblV
U/lahgNDKJ62Nt0hvIfxCraODrkaQcDjMHkeJ2OB8o6rvnKPrSCTSwG1FR3MQrWA0sgJL7WdBP2+
s8oWIYbtXWcXDNL1kCDJMGK5tN19CM7C2lf/SgpE+KI8SaldEu7yWvhrCfuYdP2bSKN97ZoQrjx9
nMKw2MravTozTEk/HbIxK7h2y0NXLWvdz09ZT87fCC8J9brhIlnnkX0KfPHmpv4TNZRfUzKGb4Fo
V1Ba4b4j01ELEWzAojRjMSdT1iXX8C4kVDBudPjY1WbsesorBjBgZrlpxFZofLGe7fqZtrbtomc+
APeDwO0AABt8xE0IJJwCElyQC5FPWAQ8h37wJ0qXXWEJiB+M0TofN541r8Wo9sGABGgIkn5TV+6T
aZnCRGD+8CXmq6mtwv96Kzq7ZkSLAL6f+oyeyDBr7gfpd//YIzajwsJM5J+JydppluPQdFdBvmNm
ouxBTGLXWNGLbr2fxXWvRa/3/PSbqnfesbk8pFGmOAJxNRXTTJJEpKC+nMynqFqeg8o/pUH2WTjZ
rRfJV8kwNWr7za2JrJQM+qn3H7rjB15BJqbcoK+jgame5re6HleRmf/4CWypXZhn0UUXbJNXgXxF
MEni2dwM4/3aQnXfDNMjcYm3AG+0ivS21lyYoTz3gTiJocaUMwJyBxvLrR+ccNgsvTqUWXVWQ/cQ
5e5hbIYT3oHNkkGkWNH4Ui7tq5QWYHXyZc8LzSuaTSI2xUczq6Orrc+uDh6LmWeh8eNDyM+ZxMQ1
au9jiZN9sjQfpZPu+uUXqn5XdN6+8zo86eGGI+vo4EsvzHxxC2Lq4rxhamE1FGY/2NPLkosj9bDn
Yij+uPb8AFCD397OWBcaChoyZqN2OU4xmS7Gfp5S+6kqgkuTjq9o9/yVa+nbyCqBG+pQpta/MCOq
UqUjnUTmmgzFsSqpjjE4dZcw+SB877UO2Y/i0btEvfPSFnDOZeyy8FKKZwv/YQ6tl5wIoHVvzYz/
ZKzH3XhznfkVpd81dcqzrZKj49hH2Q9PsxpPGTKllRjmf6osAXXqSLHjla8mC0dS2UEGM06/MYnu
uIn6Y9cWMTVF+0vYGlm8i3UykuyawvudCyJZ4WbfUSvsQ6/86hIRrQkAuTiOt02y8cGhbW/rTfI/
927T4gzi1ltKuNjyte0UpODsTceYQOq5ETsqd2liDerTbKisXqz5D0P42nEFB8lIbUddnccheDB1
jzijRctiFfN7PpldOUXnZOmfc5AyW10cYSBzYKJUv5fNezz9ga93vGFFw6jIGF9SkpND2sKGck25
NG9vcpxz5rIuPIZWtI0Lc8oIAyvCAYlNg4sqt/gNkmrndOvW7npmwDDdsu7BMCzner9+y5pNQD7Y
i3+uiIW/6z80KiRXLW+jqyiXay9uFD3bvjgNWYycZlhHBTB/wbPp84CNAV9gyF6QRBDOdd08d1rs
0WfBRw9bYlvOOrU+TZXtrIohqxNnOx4fyP18dez5SdRiWkXh+F8/559aJC+sEyMpFJI277HcyEYh
qhKcuS1igMG3LlaKyHVmilruZG6CUsXNspvdUvvtZiN3o12+AX+yLBAwjo0vvZmSe8L23v1G/o3q
4EI0yG6C91zLbE43QedhJSY+XrBrdxn3rqcvGloJ1DVa5QpmA5z1psZp07rQ9IypaxEm2zTodjLP
H6wkS/c5OG7nzm+5bQ6hHNu143Wf9TQ8JWmxE9F0ir3huxLiL9HMwV7dx5oIuqRbIGxyX3PYB95j
mjTuyk/v9+GExHCqlptNS+XKBQk4L934FgvrKkPAO3d40AmEVuX1n40jmNxyeQqi6SAC90pmw9/k
TqN1gV2ss1A/pmqZ1v2MxDGx3B01U/cxDOtFTCTGxpEkTPhJ+BOn/qunyTdf+B7kypGKJdTaeyPA
wRBCIDX5vmAittk/piW9k87zN6h8DvkZr33LeXDyCUi+tzXhSaUmPWKs8n3H7H8IA+cGz/vtLR1w
QGZv/LzCZQu3ntUj+mikWmVW7uz8jbq3ddLr3VCYp1jeFTODCZ69uN/rdHnz7BZxY7bw0Ot32KAz
STwPtokvkxGg8SykpZ2+TJE8WWEDtWyzLTsAXXmU/tQpS0Uz3Zurk+3iab5/oT8zYmDTnAnBq9hW
9ZhvSpBeCkl5Bz0yMl0ur9wmCnohAKSso3+G0I8eBSbzcYzcj7/RU5c+d5ihhzYE3ho/AOy3Xuag
HpYVIAOZGtb40UWVXCUxqcFW0z86lc/ylMR72x/DdRQ2W9uud8LuOtK1OUo8vTFewapYWu9Weu/N
bCXR4nUMtlM79V/ZZ7dyAW4NU/HcOvE+E+FrKrs9Ew/aRfVgDePeDcp8Y6qOvZ2HrXKnw2Dqq7Tm
N0c5t2VKnuLJuc0i59bQb0FvDl4WPxrWNxjBa5WAIEZht7G9ZjsE6bVyho3N8iAJruxJbrEHoniR
rDoSkR250Jaj9jZyKOCKz6ocNsFS3m+r7VyXJ23Zu3n0HkWUHoJU7JKiPnZqvAR4cgNam1kokfTy
kv9USXbyffUs2xlRejTQihHdAPTO7oSqPCodmGzJu+73065OZlTMw5U84mYTduF/WT08DB23cFf2
JSy++beI6lhnhbUDt3yb+wQNWSY+Pc2xC+4cJkWytu/gYhypRz/z7K0KZcBWiUSpbezP6n7Fc549
ZZ28loNHHI9QyFwMAnzPhaAop1bDC7Is1M3y0XbFMYB6sVvqrkzT7meMSStXWSdfjlffb4kVht5y
u72V1n9zz/rMB/7/u8xe5ADvJeexlRxNHDJKasMTPelt3se3tgOP5U1a9650UF/Zl9lz/qk2J+zY
dxsAAflfDnVU5vKhKuqfIoSdstvoak3ePrjjGspLXwM3f6qyPFwnyq+2k0j2ddBdIre6RnwfPiPC
hmN40wSkFzTqSBzCRbXdR1Tx1RT+Rab+rjDir19b/zTku+LoBHWG7+fVmTkERtoDs4oMLDt7qDn4
UdS8+iziW/6+v+W0XFjTDqxgGycen93MRQCi9nPgc5HLXcg/fzFEMSOejw0CET88Kk6HQKINGDPU
UypFaaTfAY1oGOiOIioePXJ8XNvsZryDgYrhZxJIWIngkyE3V7dgWY5hsTy5jdk7vdhpb7mS6kwZ
Z7oja2aD2hXwfQTrTLN6tUTRsYgUSVwUioQVok/Vn1Lyp4nIOSyJeLKFORMx/IPOBAg3J7ooqec9
ONMhTuoLpyhgcuGA4wYVo6pZrtWYXTxRnVxbvswRU+PSy3UTArqbJToPcZ6sFVj2CYHkHcGZkNn0
+mIlRb+PPAuV9F0bMmQt6mak29FCkHiGRcCe3V2W11gOvK/J8o51BBkx0lM0okFmbtuWHaLjcdpZ
ufc+59T8ZdZDMAt6jJCjyJqIRbuvqbGMIOcs43arvCYWUTe5Xkvdfg3lvBPxdKmwza38pgT44b+O
kdeWvoR+sWngNvr3rmboLAifoP8q0vI0+sFay/yhNOFpSrmsnPEzWYZnZfK91Tj7sEA02My7QNZf
YxJyAk7qklHWo9ERFXdpsNEbSy+vZKbsedIF2hjOGBS0yDOAaudTpQTk/3B2ItQMwduiEcsU87iJ
++bmlXkM6OKc7EadUlFdJyfc9oAzc2Bh7dCr3COk3ImXnQxHdzUnKSOQ+y1BwzrX7JFFbmc4rs3i
o56RqP1UbW+ypnrmx63h4vjQhB191xAYZWzdjDseSl6sZnh3hvoGZzhthL28s4nvuoSMV5Bd2TQv
otbHzCRnHYCmJvo4RXfeOHjAzXHtxvgiSafT953XCbaDLj4W4x5ipz8PeYT4A2Wc6Lcp/N+Ul9dK
/icDQC1FPBRXTV9zQA9bEr0v2ok2jZXuASs2aUg5MaBOWNxPMYc3PRNk51IegSQR919QswGH1rat
6HuTSLS1RyxzZF2rfmITQefhIRU19nQCaODeR3mQzeuoyjZRPzAP9+x4/ab3Zr6S1wr6qSezMLD5
7Sni6jLHriw2MY6f6b4T4a3J4/QjHxJ2jYGwrK+6zH/iOr7pNlKrVCXrATpLeMGrisLvoE//+bKA
rE3XMYlfS98Rv+wcMUARLl8fgwoVq/WKtupHVfalIijKy90LaeBAY9VbOIOTKUaWRrRnO53f+pw7
pHXLszV2W5xO64YzJVn+2VH9ZPJoPTbmOatDTAPmtepgZJLhdXHMFp0PbDEZ9DNDUkUnbzflx3ri
xu1xWsXxAcv5edDDcUrd16T+kwPD9p75p0s679yEzZIyKmWq3RiTSJ+UPT9B06+q0NpXQXWLkGT2
AMhVHe5NPu2KUW8ry7kNOEoJ1sIXEEc7t1p+xyggtTYemy0sOUoKpH0MCbRk8D02lI/ElAg3iIEk
IsZREXAxPFjQEzO70J2+7tzptW/C7dSH9Fv+TaruVGfzIa+qT9mii7XDeG2N32V31xTY3KY5XzRn
iRvvKTwFMpHrAeA3S4v1YPCAoTLmuF/VbrYxMSjLVP1ZgvAhVNYG6G6rZ4Ni8c5x5n9TF+xUe1gd
IP97NTzaGZFsgdjZfXAs+cjpvWB/RE0Lq5lBy/Yqugx3xbGi9KLtglfvztj3seQLJ+hWiMfOswkG
ISSujx4sQtcsDBVMGMkY/aQjtYJ3O2Yd0UNZcMawRjTYh6YZOq4iQq57Khz9hIB+5TYc7ePfAD6o
aMeFZhr3ZazoWnT0m2de5jQiInam5CuxzDlsh61I0q/FmKuOKlY25jgeznCaV84A4G9YOjqxKgag
5HlgGMBR0GW7onI22l8w+7U7y80ucac5ABEqlUm8zZUFXlwdG0lfuZy2/Tw/1qJ4ytrkpGqzz/hJ
5kiAFwso3c490xWabgwXwRDUIaNXy5+37GxzdyqAy65wFiFXiW9lQQVSWPS7OROg3cFZATnIVoGn
ywaJvdwhhP9ams7ieyXhMvXDlbLozEGUvQ7SAkyz4AuiK2Ip/hSx/YXKUwC4EWF5FIIfLyj/NNGv
VM4BtO9TlOVxdJ0PBNSbPIYGdqZr3KKlZcNHiPKe9fJYTf25yr3HPu4mXFvNZgnzJ1mQMEHQ3tYg
Kxm94S3nlgOnwVKlx0fYum02WKfU4Obzs+2oPhxt4K6zjbTkDODg/0rHbIKGeW+pThXyUUqcT3Pl
fmgTvi8lllyPH8YutxFvCCMrgBGcs98+VeTzRjFJ9LgqGcfRYyAP4Js/Z3bxWA3jtim5RDXAP0v6
da7rna/7YxamRB9DA4Z9cUFdtq6r+XkZRjCP+tS62I+m/ugyCBTKWTdO/tB2TKC+Sk7CsbaFdNW6
SxX8XAolhs9obno+S0f8DKnzGo+waSJ+Tb3s22Q1lE6+GxgsQs9BBhruwkUfLVyEbmgdG/xoLszR
uJBfwHm0h2c8B4M7rcaweaLlYyVafSj8Ye3PHi5MiaUMaDdS37LEdtuCJFaat6vkVGMH7IN8bT8l
HcINrfiL2mM/tjt+uBvrI5xB9TUu7AXaP8uIGKyk9S+9kE9OqM7sb5cgTPYLxdi+j66xhFpq6n0B
GJpb4Tq0pluooY/zib+A5McIwZMbnjJJmWLGG5i5qzrnvw18+BZcbHP1sEBk9dGCXAeJa+PNu76z
t13cIVLpmivv9qmv+3rrltmH8VxsN/nBbiSae+/ZoLlDCaSfBx9kMO2srYqac5AZeE1B+NrU3qIx
q2/ol44l7d5ZL/ZW3z2i7LtiZ/i1CvndF37D62PgPuv+Utjl1beiYF8P9UMiypfG639dib8pqM/K
9R+QRjE0ZeZxMO4JK3DI09luYi9/tpLhaHoHkUcwn5kYNp0I/42WS0Cl1YAwM3/UCGNW7SLfrDI6
1UZ9ohDMVjKNUNuY/FrZZj1ZkBgAjq+57Th3CvgTyG2XGfs4LOKhNtMWWJ9rN0jQL7MFuG363dKh
5AcFgUM2SmO8Qz5grESm0mGWc5T1O6HDCR1dbcol+Kd661JXxY+avDdXZm8uzouV1UuMOKhS8rGk
AKcLm12j8NgWWftY9ukN5YM+1L7z65XmX2fZr+7k7HIMyjWOCGs2X7LKHxcn2i0gf3yToN6kaJYI
dldlQEanj6vOmtG4+UlL3hEWaMHu75S7dO6fm4plvG3NezrLKyIWG+wre8/K5I2hl94hDsZAZXg7
wfwzhZan1ae8c/ajdlGy3lfRMTyF91HYcd/VIjfgF68NSIjL5NuVmCQt990k/nKe7sbazkZBms7P
/ThiovJeOZ/SVYaP+T4je/ZyCEqEArYLkl/ZCKs4TKxEXDws7MCum1gRB2UMMVHSAIln6xSBlw25
UDsDxn/0sf30RcnbdCkN8G9T7RTWxVUhi32g7Ics4fwmHuw2Ze55qe8+hIw9oBNIjIWNRlI9W1pv
E7Q2fsc8uUQLQn3TsnO3j819yTG0RvB0mLWKbTiTeH5ZEvmaFc5aAvZsuxANpgvWEBqURsNc81I4
+8AK6k2BS2nVG33QVkHfe3Wzp26P3rz466TtXwg7Cn/c+glzNetPiprEHIQUh8JLwuNk+z8I1ckB
zaC5pq7boQR5Dt3mv9EgQbQBLkiJWvm8RHJxd0UaxJvBIo0yDApO45Z3suWqo3AY/snPrSe1fAcz
pGddcfUqq3wZ2volmy102ePbMqitBSU4pcizAsJVeqQeS2ptHfQaLJ3lZ5xAdghVPMbFBMNphg8/
8r6nwDmowBywlj45hVi3s7ctxMyPEj9jciDISj1UMQu+3c7HYArfECz8NDyTKHOQ2y/dp+t552Fq
D43NuVDF2L/95KGVPi42zPPhMLyXlbgo8uTWUenRplJaPyEAmmT+4ZVH31u62fPsctVEdXvV2UKP
4fRuuulM7dXGlAI3mPe9eGrb5JQi2dRGkb7u7mQKyhZVnHBjcO0b4BsrhuzpwumyVMAw6fDUIlRM
JbKQjtOIM+SqJxCRu8SKnheSU6RkMqy733HOp1Upkvc8zb99U+J+nfYN/OVKDiBMZJRdGCMw/Xbx
ubdiVGPx9NlbY7SahUVGQ5mfcB2Pq7Dpt2jb38Ts3VyiVgJEErJr9omdHOlIoUs4zgLIDKZeknsF
FEgAobkuU3Ues+jFdOK7sev/Qt+Hi/Ubw8N8N4f55BSQ//VkFv2bVPrFi6zq0XJm/MvWXfoA/Tyn
LpJ26W2tEkIuDE3InjsQk74MJZdzbbMftSjz27Nuh1ejcc9wpq3KcQDBpLjMCshua8Radki7qMk6
dR2XqD8AvkpDbMFSgRV53q0Q+JJG95tiuH1ufFAnVMyqRXxR+xBvcdOD8iis3qjQcAtJSqg8iv7u
aiCGCeYvR7/KwD6NAkA6Gv45nv0CYYk8sBj3jrxj9gwpGBeRFxYc8X7YP3pRf+2K9G9bdG/ENVBC
hgZgg62I+oU0x1XloTNdqvaFZx7PO9BqZ/ewOov3NWifintAgqWAQErKljG1e7VzpJGVhbAly7wL
TtwMgviu7QnNf3oaKEAbi596xPscSdwJfjd8TQ1FUGkz/3ADBatC2d66wOgS6RKh6jxsxiycAdzi
rxoV7Cpw3TM+5bep6yFT+ZwDA5Sv+OmoWPssBTrYLsT4lsRfUlNajkncCV28KgWZeZSwcTCeCh1f
PMpiYhFsi2x+BK6KMQHp3zxp36s8+aul/IvXQW9SNT8rRYCq5xGHpRH/9qo/exnpzBO+Jh+tc4ub
XOThe5CIs8So19TvfW3+kLb7iFlEbvzO4QgPU3ZEbIldbkNQzPB007WK/QvmQMwOTbmz8EzmjQvm
UspznVR/S1ayOo86gsVRQML5PXWkmvPpq81Yqhl5W7PPPGzvkpOTrI3iIqPxs5wla3ZbnwMKauvI
upRdsAtL7xKPgISug1VG8267SvKCB2N/ROR/LZmxoCQOBI3jWqsPoUXMbaY5fygCnGMSrIsWQ+Gs
2hOqbvaX8B9r0cNoWZjngBHmnL6X6CBz9EplfJ5aarKaETmt2dmFDyTkapiLFNrYOhf3Ya/0i6+U
Ny62Y6pQ5uHScT31I2QHqDJDSqV/2xqRboVIJPO9ZV032Pub4t0PC2stGmTpdyPxmLb4NYuOmZOc
ZKzi9XaZ06eMlW0sxTkMI0SQccAhM81rP8z2UqJ6qdz4eeimjdZsmvU97ICv/yUs6mDVjdFuho9F
95TXqzktobvECSpLbeo8e5nqplnrNHqfNQ2wrj4WxbwZ2vE9nbJdhU3vUFV5dPWdZoM/cg+suK4W
5rzAc8W+sWm6bZfhEgzWOQqzXdwJLAUqWPkZYk2NxHOVSq5dZYO3G+4NoW7zaJ0iNX8lOf+oJUQL
Fdsvpi4u2uSPYR/+LNz2/AGCQSH4Lob+RCDn26ydq+8RmeEy80Ss5bqSuyJB3K6g4H0yOt2ueR5Z
mJY5fIE4QBSevMLxPBVWAzqdP6ikR2VZPxV5d64D2CW7uQVx9ajK+kXf6a22aXcMqlfdmWTlIgLC
Znv2I0jB6X4lS2qSYpwuo5kfCgnWMti4Qb1451TdY5opZq7sEBcI5RzXecR8/GpXNp4oDnr03vvY
A+UivqDBkEfErm3Ofh9fbJ/AOOyvad0QyVHB7aYJo8ccIRA1MpcrwbQjYj59XQ6/SV1flD/sdZvq
resgxovHqF61MH7rYRmOKXf8Nu/8YefknCBdsaV6UkGtilkTYG1VMKp895xdHLNYtkhfiYrYHGEJ
cZPDIZqYK24JCXsp7TsmkWGmsBK2f/1LxOpVUfCw9iO9IzT+ZUzaah2l4ca+Q7mjhdO/Q8nEWI4U
1Pq0tPtvKIgVC0kHWM9T/ejmVfkM/Qw42fh7lSF6jAawHTY4f5ULoPjC54GVjYO9m4RMXZyirn4c
4H7sSBzulzjdNgjCgIUaqn2zdhuC0xQhihXfj++LNFkEaukCxs3hr1i4DNFQwQsiQbVT3rbMf0p8
+6NK2dcCE36i4zm5Qu38xn6Lo/rE0sH20dPEIu5adaXts6NA80p7SrfCav9V6HJaWRY8DWStAGUB
JaqdiaZ2689csJ4GKLaqpxkuNqr9DupuIWy9x/6X5s3n5A72vlbFn0Sn3w3Wr80g8lOls4s9By9Y
kx59HyFyhVA/18VvEIhViKFh7ZfprWO0WRdl/lRzGvtL8RSmxGK0w8ktqtduYcSve2DlBadZMwXb
4O6ldOZLb+NUceXwVaCA9xQJOalAcexZKXOePfLgMR7mYv5ym0hvIpZo0nVS1ig6YtbhHc3T+UQa
c/nEPf2nteRntiBHT4etVeNEG/t/E3iXEzKoFCPaUf4Y8Fjn4ugGgMQG7JYazbAk4GTIKIyisBJD
/5aJ48UfDOLIbOs5AIxePJDW6pm/lUbp3QIL6Mp7mFj+Jmd4MILewc7Hu5ASF9AQ4rceEs2H3iP8
RfrGvzT90G2nuVQWcYySHpRLwKE0JruNE5ox07g3e7zfazWmoyFO3zkUnxKkLwK2bB1ZGCqbBYZH
ZlBQiZpIqIUpoh0YMSx6/a1PONWGkZ24Ct9mrpzekNk/R8q/2nN9GmdySqHqkPUu71a4fGAOP+oK
G1lTYoxHnu7FqPnm+pXsPW/b9Qv4j/1dupidx+JkBkmra3mZKjrBluA/KsfeOl8gKCJ7Y8LjluPd
CqEby0hil2EyYDxAFSy9ty4tbrXT7BZpvhJveqXU9Ef79d+C6yCLx/9YePfxBC5BXlJwCBGv2jLA
Blq+qnw5DUO1bSUpdX12IFODRw/PZ5odQGzuLkoocHQBgQFZmorkoRjcP2kFEoQrP11VQab2ah4Q
ebXzakyCjcnVB6HdtKDS6bv1cu8+3qKQZXTdOojElhIrRocbcZWVukD5FX4ueoLXi9PPuS8vLAc0
WCQHgseeJB9cK+O/NtvCyg2LPWMbCtxlPAxF9WJ38kVkAu7G50uLajrmul6vHEV6iKiLL3DuE6ro
2+DzgMDgnnI6B82sTzHE9Uq48jpQBjuk8ZpJ7xBhL1JTxu41DgeP0uRVqNv7e/Axuc4nqq597uOk
dIReO4Em0aT5QlF0kgNex2V6VraIXggZeWxn/V3p/zk7k+3GlSzL/kqumCMKfZMrIwYk2IgUJap1
ySdYcpccfd/j62tDFVWlhxSIXBGjeM/9AURjBrN7z9knORXt7wReCu7+P0HuPtMffB4ZL9XQvLRl
8a5nBO8ptBdEVnKI9CJ06CYQKGaNVd4QzyvH6UODdD/PO7tjY2to8T5MJXEFsPQIieA2QHAy0NNX
MbfjYEP3WPTHmvAR2noyDvTyUVdlQJAm0Z0ZtlZlp8PUYncU/zQMhY9b8Gr4RbS9jM+T5jh3E2Sg
jg090mTCb7oXel7pn+Kq3KFZ6t+pFQxrYDF2slYWqIsz1EBjAiCNQxqAXg8wLiofo3xXR5TRaQ1e
vpK5C5mAAFNTsgxJ5EIGonwZB8ec2u3lQ89xFfWRhPuFFumrlC2dThgBsf3GWwOeWzl2dYAbY4+i
sgWOpjbe82+AetNQ80ZGLN0PxG5UQ35TOx255XoE80xovE1RskQGo4Tdr2WlSUnKIgHaBdqEeWOX
mumhspLXINUOqcaQDmMRs2wUEvZboJeDP4cEZnj10xZ4RHzWVO1XXlGndzPlF3kyV+HA7iIdObsA
MHUxxfGKHcwXsHd36e/Qyo4ObQGj96/FNHwX+sLunLrfDgbyaFUBPtVtEOI8ZfguRTk40Zfb6Ajj
6l550kpMjTF55ltHWnzaM6+SPkKDvzwRqVKJKVME2IPVnVa/S+lOp/u/8Lhn8In6yG78cnDq4zjA
aObs8XK6+2QbnsCnKWt6VYRsCgsv1QzeWB+v7MtJ9Fw1U1y06b4tfnv9dY+7Vkb3RiNt1RiCvXAp
I2H0u1dqQoL0JGK0/cEKiVGKbxR72NOKXfVbaT3SrBEtLNwyee55TAinltokYldxHtltd2GZbhLL
KFcVnpl+XAU1KTb0IfDvOqV9SQPWLUlgHUtD3vUVLSidvX+j06Dv62NMMtjYUsC6i51Lhcaqsbhj
maClj0LiPDUYqRbuztyPHsfhl0eQ4YoD0ULGlEyEg8L7Q5Ik20pv4abMzEj6ZLqrXd1wRZV7YmR3
opNtVBptlx/r3A+fzHWRp7vca17QzLQOBTeoQ6CODXzhvkgzA2CamUsY2r9++TjfsXTdNsaq3Q7r
MQ4C88Dli1DmzjLG3ny5/QjuWBcoZoRE1bgCDbvG+GITDUNBHuVlT1/GiNf0IyjrbCFXr1Q4btTY
sA4fKwT8hXdE1W8Ta7WSEJz58lFt47umlLFNROzUtI1fZQ+BYEC7Gg7REJ0b3H91dVWylLx8CTNj
WJvMQn3mCl0ZDtC6SxBDdQ4hqNHv3NZ5Qs19NHHoLzyRz9izb8axNpmSWGNopkbRbJ9UprI3vf6V
xsxGZfvqCGj7Iqw2Kz9sf4aNfI+z4WY0jDShtg4q99qNqp2nSbsAGRrbJLgEmeLbuuXjeEDmT3w4
nW4WdqTq7Tv6++zhbQErF9ojA+u4tbl8s8af+t0ljC/zl8dN+ySK5KwlOa6JDChdNb115cOXh6sx
x/DyOT5jI787yTgWv5yka1jmu4kQ7WUKN3kurwK5ewjj5NalFC7n+Z74IRrG1ymkDwcNRG8+Na21
C3VrlTo0v90cZmVhoiE+6SZW4mY46GjqAm/Yuh1dRV8GQREfDWQ62qg0k92d3qoITeKDFzX7RqAG
0oq7Pit3EJDt0FIX3oCZIa9NJljqVVTg/CTZO613gx9lK9TxLRbFhYcz9yZPpsKuVste7ysqZebA
y8LWT79JkrNfOuwpfl5+OHOXMJkPFZHuEZ42ln/hFsDZ00A8eVALC2NxdtKaTIpBjg46VzI+qNDh
q8dkG+/qbXjODsjwF+bdmVd4GjWcVqWl5iUcb2aubRJVJFWaP0PL/HAk4f3yTZp5ENPE4dIAKuNj
oNsjqjx1brdOA+Q3aF57DKPBEoV65lGok4mrwvjbFO4IJHfEg0V1Qs0iSGbS/eWLGEfbN6NQncxW
jZg7gOTIoCCB3k5CPhz6whOQxvf9u0OPV/RlgAeOpIJa0MZscraHCMBTiIOKusP4KdpVZBjvZt3n
+ywvoCN3GfUNuclPTZkhDwt07DEW7tzLV/l9PBtN/b/+lK5NQx36abrPXIX1ipecYLycGhVjn2rR
iRpoemjFQjDv3Ks3Gf9SJ0F4MUTyMEHHrJKuO+qp+GzI0aMeybvLFzSTW6uqk1nAqkSm5aoah1C7
UbZ8aK7arbBTCfxdOMN4pO8e32QOEGpNqBwSiPbKbS5eic/hwdrkkt388d/V6/jBelw4z9xrMpkM
0NmFqlWTE4OOpvuN13Yb2OZVQY7AWriTNuI+X/jijFvAby5ImWwNTT6lpmZxQcGVu4cBtxtvGFT/
pUcyc8OUySKp1gI0ziWzmn5XXaubYa9eybfCHSTvLcS9pccy3pbvrmIyHwhqquipxEo4sXCwymj4
UwcmogasuJfp+JnEDxa6cqbo9UrNdnv5Kc2809Ps5yQfHE8A40TCVXOyEmPnwIewHHEt+cLS/Zu7
ssl8YQ1wufpKSfZx3Vfb2CcgnB5H12WvgpHvB2jKqp6fexOYekrtcHX5ysb79t39nEwNtR5YTt7L
6d5okVQrwQhA8TREYYVtmu0N1sbN5RPN1W+UybyAfdTILJUzYde9Sd/g7u/pRP8eDsZOtINNcloM
sZi7psnk4A/EO2UhKHpXoV0RBaQ+d3jjXSiJZYeqS/TOWcGHyhr/LW6DXz0ILC+obmGA3TVKh//K
seqdq1pbvaTHevkGzEzCn5uLL9+DwgXuRSeChBDc43JrboMGXEgt43EXYmXfZhHajvL68slmPpvT
hOVUGpwcH0+6R1xN4jslP+q7Wry0I5K+HxCKNRmGNCR05LtjX3XXg/9D2WJHtnkmrFLamegMtsWb
vi3WywuamcqWMk2LktFX4+TnGwYUANqMv0ubxFnpnrcPhOGEotwuYZ1KmXYa6g5nF5ESVvbr8t1U
Pxev3wyTaZh04ShiFSUJkhLc3YXnbGWQsoUq35UtCk6tVFBwUgMWu3VElMIdHm5sIZXe7KAyileD
ZjYrRxddOwvGDbzgmdeDRuWsNgZ6sM3PWKktamnF2WsrPCfpWh60s1AZtyxr6R+rSbGWdPfDlJXn
uoC1r2kvvqXdD0Z+n+vBL6FrcYrVoGVq132qCb3ayObwJHbJH7OQ2y25ANua+j1iEPXK8kB54t16
CgV8C4z/N6hjV1Um0MQklN2owBypLVJX68ElZxyEtUpggXafB01qa5Fly6Zv2vScby1JkldCg3WS
C7mBVnjlyPkPFR3aRrdic9uE0RV9ILoP0EB2qKyRMzQqdnGz+2GmDvgFBZkb+QupXVekYJZ5V66h
Pr004Koc1ztYJRjrwHsQZLoBLuZgvX3thurkCx2UsOE9afMnL0e0L+NwAzz/5vXRUxdjKhGiVNyV
uX/VuUSpIoeGnlFTYsRApQXwXIJYqm0zFsJ1Uqd3gpI+9iWZWQT/1Ya0j00+vJW7p7d62wgtgRDE
LMHgSCDWyIfYBHcrt+zt1e7RiIH70AR97VpJgpvRFjBEzfvawXMI2Ha84yijMp8yZJweW594M7FA
QmcodOIBqyU4KMrhwHcFx+1ggEGEtFepKRIkE7F670OPq86e1Z70aLjr9OocaPoP2G3QtSRMqVgF
HBQTrVbcB1X9S9OVOzWp/gi5Q96hVP9k3NByd6RzKTgbuZflHd/Pcpvl/haoFcousTlBejlVUiGs
SmINxzj7tViMgsjafapU6v6Fkbxphb9F8XWuE/1OhT3OglKxPRcQbELiQQBLN5NgNAT4PqW8wr0v
wKShTyLI3S1BpFj5SYeGErtPUrzT7OHua59gCTJuUTZL95ZjaGsog7ssSDCdpr8zelHQncHfxiRI
e3kW2ITpKRS+gqOm5e+ab76BlqbEXZQfWppJAHWz2mYZj3AoZgNi4k7jBgjr1EDXVgTugfXiQQkQ
RGZAmXM/f5EaJKWd+QdV/I2QhwSNtd59ISU3RisZK4NuDGjUM9TD+4jxvxZxqtCXSw+Nqe9akOW0
Y9GYj15wgbaI7alVtOplTMnWaGjANY3R86iIZGJFVAPbQLctRNZ24SYvuDPitVL7L0nphfZQGgms
tsJui+RgCESb+ua1Zfq7WuogH+soMcJ2XUjDKXXKB79RxwIk0ouh2gVQVhJroOqoVu9RmTzkLo4G
39Meh45VgwX4dVDDR4BXcHOG6IdQpK+a0z3XdUgzvkDn3Hl4AnPzPuGVzFzZWncxS3WfEPua4Mii
2A/e8EpA1/hGEmUvJ2cvND46lFmrXDJ2ikQTbpxRJDdadzX4hkgYPqD/DvtBtI5B5r6jJLjpwc6s
k7a7CVsBs6k1AjoGVA3tgz5UR1+DXwiowF8XhXyvNugbWjPbg1JHzVrwQY5qECiZVJQbwRyuO0+x
mfKOqltfpVny1PfltpU/Qey4MLzstnGS1yajdqN474qKwFhSgj9Jxf9xtPZgGWghZIAObmrLenvW
y+q1wq+vtKhDO7m6qUVc0MQXOEFEXT0sERhVaO0N2v8O/BObot6zmw+noLI2Fp5BQJtIhJG7bDLQ
LKu+Tt7pLv6pLOjS0OxEW7YKEEWjdrwORn9CMTwjI5BWuGxBFob9D6t2wILkgD5kT6mILx9tKY47
Osae5RIfNvI6+pLAlAivaI6F3AOm71BT1tHOD8a0YoO7VArJdTbg4tZ6gKMWRm9v04hQ9c3GVhWV
Lox6rZXh2WjjD00u3/jSdLy76rWj69cx3gIr9Q9iKX1gKL0Ss54WCqbjAvq/KTSPLtE1TIJECNb9
m6dT9eQDuO2t4ZTD9N3A4oFqmIW7WMKEJRUQCplqfmmZAKDPQSQBuckN4QIxcSCg2gUDLnsx+y3J
xQNSrH3tKgc/9FogsDUfC6w0ibql9Iq8Lc5IaqOjLqFGxLSR2CVvfgG5pqFG1sDcsrskeRUV8ZiN
TCzMye661ZKXsA89RntxqjB0ry+vBcyZDdtn4fPLOq4tSQZBpBzug7h4Jfo1WpcJX7dYv+40diCl
inOYzDGQhnTrw7S6A8nKc5cgBYtKtRkJ6gZ44kA3XkMFLYvg5ketdx8EquKyWDwkUv6W4ZAF30KM
Qq7yPqXhTY/UzS3Mg4oudGU22HpdNEtd9mLCrusH/ZAUOdIQzTtJiX8dx8W9SHoB0ABGp6ptRBKr
/CLA26/yM8nwK5LriMAhMnHNPbiQbaYZOEqM6FArIjuoUry2eukMGvBH6YvXcEb3A/icSIc64SjZ
yYjSQ4FVOnI6mGgViDuglJbyXKT1IUu0rWLiTKiKdBvK6Qjda4/IOY1Nr7WnTpYeE0E+N+ZoklPe
ejX/qWXpnQgOKtPfq1heqHp8vwZWpg9KbeDbe/B+9s0AMzHxbEE38dU5C+v5mdhxRZ6sgYcm1xKE
FkQkEp2ur7G6H0nLcw8g2/Jdu/M38Rpab7QS7XhbssE6D8HCXmqmIYEKjt3cl3dQTT0Xhju7YF28
izsZJJ1xBN6xKeXwBkXonaUYmHLkFZKwlISBsH0IgkenfHHb216o1iLONUx8e2XId2HBFDAE+N3M
Vd04e0++89w/BcvOVMjsBtCqDEUc4CEH1Ba20zOLeXV662IzrmK8R8m+egEzuU223ha4ITS3Xbzt
f6ULlahxD/vdon1yl8CvSoU8lnAKEliS7CGsF+7/928W1YW/3n4fU1odKFSfMvU5iO88gN2qsbQj
n/vVkx25ZiDcEA3ujVS+ZNWbEizcjZn6jzzZfxt9WgVCg6YBK+1Tr6W7opTfPLd+cYUisZvUZDmn
vTWEZV+eKGf2iKo82YZ3peQIVk+BWN6xPsmHtbuX9sL69+Ctm7fhj7MqVuQUr5cm5pnxqMqTih0O
moLsMx63B9eOWWpUGRbxL9bbaOa9/tYrwgbjZmsLYbSNrfhOjhAJiIitOqMQgdoFD4Yr3bVOfSiG
/ggSGblb2PyIoqhamDPmisKfv/3LwBUw2CWZSJEM3GLlr8Y7ApN4nUUr6455wl7eMM+8RtKk3FfF
DrhY1q6QiZUfyCMekTIufALnDj2p9FkwlJFRMKWpLNqbuobh/u9FQkuTKbUtcVsPDtIY1elK1voU
aqRoq+oipQS1eu4q3CkLb+f4Fn4zOXy+tV+ehFwoIuBBmBixt9YPKFrv+nYFNRU10TOavRtlKet0
ZrKQJpNFJ4lJ1DfcLU8I7aho7sxMvZfEamEuHSez765jMl00MRB/ZMop+lkWwa2YrkCzPSCZ2QgJ
K+3Ld2umovb5On+5WQS3JCnm2HRP5sK2Et+r9Blcvh0FB6t9vHyKuesYn9OXU8Dcyk1KCeneT/2T
7Go/yRDmmoqTYqBQvnyOz/fou5s1mSL0DjKJKiDGCWpMjaXyM+/qW9cK/2SxeGxcF9tD8Mv1A6i+
VExS7wZk0GMZxU96Lj5XhXiuCF+hDx0svO9z78ak+C+7fhuUGPzJGngOtV8FqABnqeU/M0rFyQSQ
EK4OJiIK90NxUK13nVjMy3dx5mUQJ8O/UOoGSHPIArgIbD0VnmqnDXZNWT0T9/hb7JR84XHNvBLi
ZDZgY+qiOi+JawYzGQFKzMm26uUnyC8LlzJ3j8Yzf3npktRAOBzgfRKibcZRNRQGl2/S3NdPnA57
rU5jceDQzdZ4gX2HiHWt+rZ0361bW14Va+fe0Dftr3jh8z53KeO//3Ipue/VcQqIYq8LGxcToAaD
+fKlzD1v5a9HhoMV+EIqR3ur2vXeA1GhxxrwVmJmaz8wF+7X3M+fDH/BNAop7sp4T/X+A6ssG92+
uL18AXPv0WTU+2FhyYEGsUB2pTMpJRtL6e+DyMJ2YNqXTzHXkBQnI9kaFMPS/GwMzk5vwMfv3Kv8
Kjn8D4Rr3z8GxZqMZ5j7BE9ZVYS0E/v6Nn7ieqByvSl2fIDbsTE2w1qi8LnqntjBofdENTeck5O8
yk54KBae09yvmA5+VU3iLGV1KgrdfRtrJuZVRMgJUA2yiUtNf7l8Q79frSrWZPjI5AhkYmBxngYn
qVXdaBpxLn6pXIEQ3Etm3rEvGe41I2i2l884d2WTAdTGUuV0GR8g8n1C9UeNlFlKdg2MFSNe6Mp8
/5Ir1mQkNaKGlVTiouAaXiuysvO1YeG5zGypFGsygNShDpEo67jId7R31/kHZdNuLW6VNei1X7mz
cJ7vx5JiTcYSgGiz0EUt2EvAscbyuXfbJndxHC4cf2beVKzJQDJFLyGF3WGb8tt6qW8AUPNuu2Dd
7Gw1SkFFO7RR1y9dz+d6+L8vCRRzMqxMymhD7nPf5B3ZhbZ7wOlcb+kH2jLpB9xAkkxtjPU0Qptt
v9eWWmjff/oVczKQ5DBTiA/ivBXNhtBRN5gljFY7XX6ZZ940c3zJv3wNAlWJAxC40X7QU8xUlIyM
x8tHnhkm5uSTyfKJAhFawr2qB+u4ENdK8YtCUKD/0vrd5VPM3ZrJ2I9ST8SzyCkElZBM9V0DXQQf
5fLBPwfEdw98Ms6j2NLI/qHPLhDVwq71PhnDc9JUPuEPtstaPZlZ8EiYLPkdYr5OFZVgoFbaBJG5
8T1/ZI7sRwpNqbwISnm0yEPCsXRyYM1Ekoqtt1aOToDVhjRK0YXE2JW7QaElYfrhD0DyO88BNSex
yV+RvoF/qt8aqnI3uOBlvKqnkN+DiAy8jdeZDp6jdqc2ZBOZZUp9VXNuwybZ6m78mnfGaQBcHFJQ
Jlvopg7a91LCH+6o6gsk+Y84Tf/kWn8VVlRgYwpUHuCgIoPlZfb3LVFA0kh1BYibA12RzVVfElbu
tzIV95BqvEf3ezSr+kApZJHqQBx/gFE916V+HCQR22Nzg6LwvnTiXTLaWWrNfKyi7gNH7NGzQuzn
REkD3Sa5QL8ZfbNeKai2Bb0xk4Z6lY4B85ef6cwLM5UcSiYRcWFNPYauELEKGV0RCTB99+9N258u
iC+DSRDgL3aGSgmPmBXdPxb1/eXfPTNKtclkGtY63UXiMXcOnFvF91AxqjeXDz33PdAm8yjUXE9M
g5xV277ejIIfYY2D8qDgk1kuMsyIOpSpzlCQG9Hpxc8aaPCILXEjt4+mXdqjbL/pVmRQieV6UWKk
zEw+U82h3DVJrMVtSsIo5ONWY6Tkhk+kFpU+QiyLI97bl5ImqYPjCfYnHIMUa2XktLgkq+g3eVeA
ZwvrqoEKOABMBNZQAokEr6ppgEPcHlqBE4MHDF+Ra2zoBklgYzG2oTz4VZkC2lr3WTJoS2VFLsLJ
andlBdK4lgJvXUVFbket8EdrzTcoaUwFonglJzI7Zbe/UVpIXEWMV3/QihTtKlr1uPAehU65dzXz
Bz6EByAOJzUksC0vr+XSfXXT7MG0gqOiRWTPStoZexlVfb7Aqzgg7q83f8AlPTCgwEVCwrSHG2XA
p9Co/a9AKVHyDztEjhtMzOBUa3UbZUhijHqne0AxpTQ4DlpKqGNzBj5A6ojlHDJd2jUZrVnFo2H7
6akmwD1q1nh0uJPGk5VAbYj8DwIXfqe0NkzigiRDIbSu4wI6D05eIdzD+CFbg2iJzL9OdXTaQryB
0GBHYnwA0P3RgvusJeVDbf2z2PfHkT7s+PKuVjGYiWX8G8TZg1lJp6DLblPIVmIdXqlk/eILzV+q
CttgpT8HUnbU6+pGCAUJcwYaad+hwauJtmS4R91zDpIHi0YfU2uiYduQFkmMRsV0vyQUnJl7prI3
yyDAVXEzugCWRd+EnV3yi/BDe2EYz7zxnyPhy9xjeqZBPIBp7GjlUp0At6CVR7VQAAT88YbqBvvf
z6zAMA3vOVYGmBOoSWPtGOqQOHSHIuPZ88LN5V8zc62fLbEvPwakduEiREPajc+0SYMtoZsEglkL
K/C5w0+WsHUoCBhRjJAokr3HxxO+zGJVfWbdak6mWjmtmgy8K+q6wdkmBQ3FTPxlZNmh4W2+fHdm
HpU5mXFTD997A+Z7D7emA5Ut2JUhMEn5uG/ThS/dp4Drm9WLMVmuUrGgLhaEFLmvzLuEoJqX5N0l
K6faqH8Kdxed1TWkth/Icd7C69E+NabZRXv2GQRaZzd5sxo2MAnZG3oLq7WZj5gxWciya8KtoFY8
MpPOp5nCGiG9fengc0cfb/aXVw63v+MhoE73lU6iBUVy9UT/ck13myYr3PM+B3FDrKgQ3w+87mC+
CVTikxN6hyq5koenDpqoKyBPg3AHM92AQVQZ0TaVbsP0SW2eIhTRqqDt46YDEQQrW6UFCvXBN7f+
8Ow1wJbwvw5kabcx1mDFX5fpVddm+0CF6BZlOzgqdm4tFRI+5ZDfPeDJ+pp6rtvlLntc1QvXUZ2f
oLY/iqF2Dv30hznCSIHdUYLs/kjCoJJXH4PGku4yz9jrYJR7RejX+ehbswJhY1bhYysONm3gXSrG
JrHLbWBXImy0Jmq3dLDXpVlcVRHEiCYjfcKKyms1BSHvB095LL+ksrjY+5gZgsY47L88SknUdVVB
ILCvtu1GHl9TmwdlEyO8BVC8GTeqgr24rxsH9nf3cXyhvpwNSpFWmqNr0TAzsBuW4q4sC3aT2zwG
rZCudYJl7EQX8DirkbiTM2ed5sPSaztzcuWvJ3eEnLWJyckHPtuG8Coawf7yJDOOqu8uazJH4hkC
vSFiTalRnMjunYImA1y7hdCBteRGcq8un2fGJ6lMLdBJ77StYAHRcv+4N8U1bCiObkOA23dbcZPY
FAI3aBOy5+HZvybn+M1/JAt87W+X+nkzFSBjMp0imfFT3AnpPg+0Q5C+RuSNZUhYYhsL5zoQna1C
++ny1c58eaa2aatxfEMkFXBP8rbu7KWWxPLny4eeeeunVukOH2nnGsh+s+HoAjQYYxmlcBcR2375
BDMz5NRgnA1DXJcS71qgbPSqAUXYL9yVuZ8+/vsvQ6iBFaKaEq+AMIS3OUAI4uWqc+yLe8UR44WT
zG1UpvZiotgyT/Xj6NPKAY50I9wbG6p722qXrKXXyzdp7gFPZgMSYKJYkUfxeSraGpEZ0c41Hfvy
wT9dJ98MSn0y3AkV6iIADiNwrtw1anGTSZodFt7BFJtdmrRHQfRsNSEYDe6WmpPMlRKCB8oIx15P
PBgKVii+LybExxuP8NDW0bZOTaaAhmhbA7RUBc6zkgfSypLzezAzYxgzFHtjCJ7L8bPUDrWDttj5
Tbop8M5213hUFcgHKqroZBACgI7rNnApbwS8IYWMOFQE+3D58uc2gfpkTopBuSFehCoSXcH1zLao
YIRhRfd9rW6LHZmMXrii27FwurlHOVnJZUj4xcLrRlnP2ZJI17qXlYVGgTy+Dt89yMmcYxiqJosu
BdpEBXSGsFc8e1m+U+NhDYRn2xfdWo0It4gRLhAta+T+plffAgD1Mbz6owQ3xg2J8ixRQmPrC++A
g6tlbItV8+PyzZ6bl6eO59Jr2Ct2LIj4UadETk6lVDxomnxWMOnDb/RG9VZ3Ii46hgEePpf1CDiT
N8mQb9JU2JR6f2aNsDeaUaBnkChnlXCMdDhLkeuMFmSiepgK3wNX/VEoXrDw2GYmE22yTAwGs7Kc
8ZNoCBYAOn9XCO275yMLkXNkvpfvzsw347/ZnI2ybnJ5SPdm34G3L427wcuetBZVuBT+ACOOcjA9
qEX0dPl84yr0m/dlanZORF8H1IycI63ApeYEaLshIPusvHVDZ1cS5HD5PDPvvDb++y8zsSPJZdN1
fJ9MldgdaDmx+2aAELx8dGUcqN9dxjgcvhxe6gTHb2OGlGPSNdS69qmueTCiQJxqViBzNd5inUzU
2r1OVWJWtOQJsu2NoVSYlag4AjXbGb35EYoopJuBTZWco7AOzkNXntWWsqKEGV8sB/bqWA7QDpKs
ft9S8awhrxnZr6ESYXlZH5evZ+ZVm3pGS0mz4JCJzBD6vdfc1JJGAZfkAGnhqc+oeJSpa5Q6pg7W
tU/3bCLeSPjYCxs4kspPUOa2eATvuvTc565k8twzg4pX7GM76cj11RCzEwJ0W/rx1tKdhV3rzJQ3
9YZCIm6IveBaCqB/gKmvTS2/v/wc5g49+SwiFxZNV+HQbhUCiwNN2S9NgzMDfer/5LgBiS40Q5Hf
GSIQhq6xjXQXmHc6K7josV/6JMz1o9TJ50ZtQxbclBOhNNIFCqvyBG/upBeo9nlxcR9+RLFwQ9Fs
n8j1gyRKmw6zj59FoJwqIitUuymHhRd77qqnnydW+bgDuOqhCMjGMp9Lti8SKnvcjh+CXq9Et4vX
KlybhZlhfM++mRimntGmEsmsDhzmt+ZNSq4y4YfWbC6/HDNT59RS6WGo1IeSKa1ELO89YOnGHn2f
AwPq6mbh588MH2UyfKxOa/lCjuOUPAftpz94e839E5XNv7f0VibzZmHVeqgFTP9F6fzJSV5aiSho
L9+fuVs/GTwuLkyjqvjOl0pJDpOyMYuWhCF54Us5N4d9fgu+zPlpBEazHqjcF7a09dbR1opOzqOy
k9akmf3Q3IO/sGL5/MJ/9xJNRlBUd9rQg9TaqwXqykZdD523b1t8cJZx1aZ5tNLohcVlYsu9c+iK
2/joW5tK0A5SqqYbEwysQyKu2DkqRs4cJlykULoeaZyCv9NRsqZJkNoGFeC0EH8OovDekCbf6vVp
GBMUe0KayZLyTmSM3paKvItUl74i2RRJKKxpNWakxIjXZdb3oEs1pnDd3Bmddsrzdi+03bZpSzix
BuXxiqqqrsZ2Z4X3YG6vLfKaW6w0Y3hWvYKQeVURDdS0eW6jvFpqb829xpNhX2gkE6KSR24M5UqA
WljUz7mJ2Tl3/72PwNTeqPuscr2MwQhmZeOAtu7bYeEjQNrq95PIVC1dqQk4lYL2mV83MUlE3jEK
JX+F2vhZMsNjW5Dr3LBqKsMn3adER+BeswK4mqzEXrnqJQr6iUIiXF1aG7MWbgPkZiti3olHEsXf
kKkgpEYe0fQO6Tq1lIrsm/KNAJBTGAhuHDq6doanPuTEPWSSHJO5TDicq7wOnXXT4ipDK0UKtayC
Vg4OTd4R/yTYvt6dNSt/MkWapJqo/iwAmfqt4m1y36DXIdD3BTzOoXtAOo7rklZHwc3jI6EG5ZVY
a1vBQq5gmSpBPe2PBC6pqoF8FDQimvvEO0e980csxRe3zG/xk992JVZJS+ifki7mr5tPrS7b3K4H
SSDlxbLIRyUeoyKZjEjyh8Qx9gV/ay1X0XthYobq05+thv9OM7UroavuQsVr10HX3SgyviFPafhE
NIeqKYCutdSL+iQ+Aews11mg3XU1jo0qoT1WmkTb4XcD/dzVvOnBFgNdtUbx90tU/Z2f9bemQ5qo
JTxnDlzENk+b646ew0qIhCeHbOIrCZdbJZcHuRKu9J66wdAgqrXkvRkDHCIkz3JJ2yAk28w8wOjV
KmuLHfyARzlXaQ73gPCLB8BRf5y+vgmwsIyBXq1ukFloFMPGM5MPpwpku1LqYu0J0CRDEuICCVxq
bFVwLIVnXZQ+olK2666ym5AxQ4SmRSZWS8uvy24CaRAXJuq5FcLnZvLLTOqp7kDQDR2gZqt8zqTd
FVkT1AJWCHJtF2T+Kt3i5TEXvpwzq4CpkB+NVVAP4/lGpY9yrPbaDnXCYanLOrNqm8r2m0bv0xwd
MTBIdAgsZkfu9eVv2sxENlXoS4XUCMxj6T4u6dzqBTkQadAMRBTFJCmBer98mrmS0lRlr8ZFYjrj
t62y2w0xqxvz1d0x8nb4JZ+WMAMzj2EqsG8bkw1MULMEvequw0O1H8vY+KcWXquZ77802S+3vRLp
pc/hfWQSnkx2IeBU2LP/3i2aKu0logDKRgA/1VYEATvOqQqqitR1c+dFwz6PrQMJKtdloFBWvg0l
4aUwoofPc/+v391/uh/p+f98+st//hf//DvN+gLXRTX5x3/eZh/JQ1V8fFSnt+y/xv/0//3Vv/6H
/zz5v4u0xDQ5/Vt/+Y84/r/Ob79Vb3/5h01S+VV/V38U/f1HWUfV5wn4pePf/J/+4X98fB7lsc8+
/vG332mdVOPRXD9N/vavP7p6/8ffWOV/eQzj8f/1hzdvMf/dDn9k8vbf/oOPt7L6x98ETf+7qpsW
SRfgUzXDHN/q9uPzj3Tp7xjnDFUUZdHQJGsUuiRpUXn/+Jv5d01jz23xZ6KsqtK4TyEfavwj6e8S
PNHxf4opQRA2lL/930v/y0P6/w/tP5I6PqeYWsvxWsS/zgyaLuoGzn5iqWXC7XS+YH8tFwQAg3PD
Is1FEXMSl1EDrlUtkQ9WCrW8iZtwW1VZdF3o2L3LMFWzdZGX1bGO/Jiwxt4jVyoW+k0zSOpT0UPd
TtEUXyfoHGBGN6Pxu3Vi9utd1TyoZl8eAnzRNuF5KgGJuXFXuHVyU3qmf4YkGD39b+bObLttZMu2
v1I/gHMRAAIIvJJgT5FUL/kFQ7Js9H2Pr69J571VtpyVrvN2HzLHyHSmKJKBiNhrr70mmA4ohxMJ
+B8lwXOeLFv3EhiMsXfTRKJBZPnG/ZAGMcG116QE9pwxOddd04BtNPvgLmrGirF8mTyh4bZ0z7gW
VropTi5gS4/UuuRWy2Ryypkn3fP1EIk99hB+B7KbliH14cUNgv7i2vSXasuBwTTnJJuqtBzk1c5l
Mb+ciCZfNnOg3zPT72+HLGlOhh8HL42OfQFfWcRIMykW3L7G8KNRMj6XtVutrURlp8qwewAlTvhC
jDtsPt3xyc8PcvEoCgBthm0wxDkDODNG3XmrrS5gyATFo2oN5vayYgx2yoaW2gwyuORWFW8biYus
CKfgbBQJzcJKEyQcV6a8iFhkRz+HjDzFtruZqlx+IdfnCkGvYuRNpfsHsnDc18aFve4WnERkCRrz
wbIbdx+MTrNWcdgfBbPNX7Q8dw5xMtl3zPc3K37Y+OQkanhKc9/eGahNdyWmVcLrq4GZsLorHudc
dDsEg/S5chTuGZ8xdoAeQJCwWmztQQSvzHF3QMhh2EAkmaU3m2V61/bXO0XTuV9TbN0rVI0G3IsN
PJShU/gGedpt7XAAuNzM08a2u/Qu7xz9HPWFe5q0oiIzHWe7iC3AiFMjnAW4yZgWb+USMj6lGthw
FWsXnEPRV0K6XC+oM3gkuZmO/qKDnPU18OGc1NUEhbQZiGEtZwBEWQE7WRVY/voMh1puzv1l8skd
84aAXGlY4K6+dM3CwCOUWKc208FnypGZNQFc/sbNKtC8pJd3gDYSN9z5XeJclOrMDYsifICBSIrM
rDMJPFj99KVuZ5w+FmNwzoaZeRoIHdH57lurW+GOJAAjocz25+eAIMWGlIQ0arxo4v66aoOURqnJ
aPO5CyP7u2WVIdPaftt4cOYZcs+NwsHjFBZcFKfUNsjXJjjE6awRHiFAo10R+vnzKOuEmPZAWuVq
dByd+1aUFs+0j1o6EKWzNao02qncDW+csTZIV8+Sc2gMOvETfRjtJo1/Fn7v4lvRIHHl+qyAe8Wy
PZsiHD1n1oI3aRbmzTSzF2T93BzxXV0jDmZ+Sa667uD1DgkKoMTD8E0XwDrZwAMmKQ39RnRVcILO
Q9i4bnf8vZmycmcG4BHyrGvPVj/HEiabo56d8dqy0fOxOBVzUjyPYcY7q0rJp6eP/FKaEbEvTY4d
7lIsHs9GrfKRpVzxY/kss2ehpfWzHhMjXpdTNCzDLpk1z6z16ewE/FxgRSmq20xh9Bi6el3e5JMT
87g5Faw1mWQgdy2INY8kQ8XRHn8TaOthwAFAeezGLaEuXY/VDuzQx1AbtrzJDMMilWog5gLavBDm
ih8YzV+Qo69v68dXbFgMSK5Kdr2CuIPuGl+gTcl5EANxSFloivGehNwGsptraPe6EyWvrp+Y5ap0
6/o1kJU4DGOuX2DvyrMx6WIv/DK4QtsjSXiNNkPmoukBkaZmPD8aq/FB0S/c5TYJOIuSYJVnCwfx
QxKIbl+VEHi1sDVWMne1rS4Ddwt/djoZWaffG7Iqn+NAi+flAD7iVuouaGLpJsdkdthig7ap38e0
sFYi7mmxVRFrUWrJ+BHZVouQEf2gyznjHC+0cqyfRgXacNHwfBxSjLkBgoKVMkFRxlQy4zznntBn
x7OcLP7WWLICQtnk1nmuCR/ysKp1wzFQdUQjvErkk4Kh8p46oeI5MchWI/9CAkKXFT7cg8GT8S20
mzhfjmGZEZ0ST/m85E5hdWvd7+buawkAoV3ngyDKWs9BOC5njHvdbs6qt4bAvmXnXE8tu6orqBqz
05vUWDNUnyFq4MjbxhBVR4cEInVdx2lTXggTgnemNRGbiMpLArhtYAYHbAgCcmQXs4ALRhAirI5l
fIwKpFPSWSpxBwFvDoDNJkbk9RiPwY84oyvPgTCKBwIdGPTJStWn+75RdLCjbEgdOJmtK/bODP7r
uxJJB3JhTGsCKVJAJSKL3bvCCoVJxK1jZmuY9hpAhnQE14ohD49xV41yWtc9+N6L04/wF4EQ1X1g
rjXTVM9Bp/wHl2p7V7rs36tm6vRHZt95ZIDwaVi5co2gWMjO6bJXvpCv0vKB9ahgqp8cSWLTtwYX
zLCI/biWK1sZWKVHR6fVxSbRxaRUBibcrcip3rrKrIh6gUblmYMOYCtRfFmBHzZnGSgCrpx8ND5m
P60+qPqrCM+3lhlL21bdfVg3the018zWODD2kYhxxVuIp4R1ND6kONU048I2uTksUncoX7Sebwuk
VZG+d2FzHUau6os5ivlJjCgWnboGfdgF+HOIWPq27fWmgnEz9CtVVfklAPJ3MAH5oEiByNu5Q2Zv
DVm6Kw1BFTRMTH93DuLySyXCnpAMldzMMhOnVodnO00gLxNsZK95X1enUTNiONaFuY1F3b/KoPYf
8zglxsSHmrcaksx/KeVUecIYxo+QKZxHxzbxuY9GCGfEaadLmbdgRyqDYRPodU9m32LOTdRk73wO
3F0vVPOIQqqaRSEt/dVyynjtW6PzAFGXzFBRR9E5zEfrsUD6udGsSVsPidXjbI/VjRzdYelcsboR
WLS1T5SI6+QnWep7k9vacyCyjHSQgDSV1Bjs19KK8H1NvrNJfRfBZBYOwO1sIK9bm6NNMJQ13UFA
HbbthDt2N2eZVK15ZXZU9da1y3ZH3K67tccGardIYB2LoStfA7uRYGYKy16QijK+hGGMD00Ac7iP
9ZlcE/LQCthQjfKT1VSXIVDB4ipnFYjouFs7o91zHM5kjTtFxvdjd5yNrdEV97MUPcOAecYAqCXX
Vm+WD0Gup9+MNG9e0rocX5uGpuKimwO8q1o7yo+s18R7Mk7ydpaTvEkMrd8PkQ+RmFzzFfEE5XFq
zO6OlAr3FoxTeUqzwr8NnLBb1fo4rwZymrdxiBUuMpNwbaBtrrPWNTdZoGIvaSRA6hh0MclBwWow
425tz73yfAbTgKGE6TLISWHOexpfSWLqnu8L5xyPDpWwHOalHWliVYdivncyTd/KyenWHQAHDwd3
vsmSuN3qXW9u6VUYS72amZB0dX2JsTTy1BR9NykoPJ3gXVDDCj4dEX0gwzOW/EwW0LIoOth8uCEX
uWM079XU949CpOOaOM3Us5JE3aazsp+1H3QxdjWSu1pno+hWLqcSBXeo7QrsfCpunaFxxcIp/fJG
Yb07RIayj6VJeMuYaiiOMMUuUanFX6O+TJl1ncNTQ0H8avJjjpqRuCfCpWy4AYlNl1kEN/qghxuG
mMrXbKi6fQeQ5GTEKrylkxe14+YaiZbqB+bo/KeWUu4eebxal3muNmkUzLCgIQNCXZ03AI/c7zjY
p++yCvJ13WTg8xrDMLfwavRHlZX5Lh0M/0SfngrIHycQ5lNx09jyQ8v14qkCpMIESx8zRmeCD7Ot
8QvcdftslnYjFqPvzu+dJYwd4eYMa9gpsk/rQ7ojcjpwv9YmF4XMEOBrfVUfHcvnhoDbsK+8LK0G
TkGjC25Mlh0yoH8F91IBfkPmMS5N4Nr3dh9p5ypUJHQKLEoL04oD9MmK3PFN3QNvWECTH0EF26SA
BJpxaEtQ9HMIPMvvJSovVzZEQTfsH3qOqmJD1cAcSQMC716UHFaLMKTXjqwabNiZa6714XjopxIA
ZT7x7MXG0O26RtMvg+7W67gWzjoEVb3TU6IhSRtSODfYZqci7FetadfPGqwVdyEtwr7ruOJqzViq
c9+PGRcaoPLjfkqg/mpypN/nQ7vQkqhadfPc3oqqiC+06bNVZbjaKdGDeBPotdiOlZifRYGVWUxD
cqA1GJ9EZ4bL3KzTTRinLfNlbuFx6XaXPQLwm2LjAJbtAhhNAJuxrxHHgjffXtHgsE92UgpQ95F1
cqrabEHSTvqyc/N8zR3BfBj8Kt8knLnr0UfYNuYWx1E6l+7GaNuas9Si2YMFBDaXBHRtZZFM4ZbX
5Qf9oNFco2HP7HxsT3CPJ/cEWNzwigGOfBOV9jrhNGTgIPLXpVZhc5pj0sYD+zniPrXPmCS6Uam8
Bk42415Modq3Y5d62dD00HkxLs7uZL3EuDLXM98hHkJ42oII8zV/2XtKzeTeMnyx63sd+ZZqa6fV
rn9kGUH4agJxoAdqcFNx81VgA5gj0dykw1y4K7umUmvsmihIkeY4doriSWYBx0NrFODVzegSB5mz
lS6zZegS0zsiAdfaUDXbUHbdllGnifw10Knz6OtekVz34HKAxdhlvn4qSiJSqQQIl4pH/blox+G+
TByCTJSdo6Kr+pud8JyTTg7W6pobOJdWsxtJ5+Hgp1vzldA8fRmG9fjO9pCsyDUWL3rJHDiESQuH
dlKvFLN10NbmvN1A82weKMeHfQGta2OGArivMSb9E7pMdikZXLSIlZTdWXSkh/bSLe/CJovWKXM/
nhOP1l2edBFRidSUY1+IrRnY5SryA5ZTYs3VVRq4Qg2YRrGg8h5M4TibPI/lMqjxmAm77tckVYiV
70Y05UaHmqAUVF5KQ9RmwKp+06Y4e7BCI3MWbN0VyO+AgFp/NKZDHUlt1damRbpf02wDt0zeLIBX
961KqGlr0RzMgiqIXDNgckOWaddvz5xA1DbJLZH47FBlco3PvFLImlRNX4LObc8FUXenMQrzAptZ
Guy6yGT4RCp41uE4I/ZaZvlMSmixy7ABcecAMTXa9Fb4xonri7qSbL/ZORqVQ9ptaoC+1LlXHWgt
DgNU5qG7kBvTnLmix6sRgOmR29qwxfFBy4gHZ11EZvRQRX11vSVanGZkrl2GMUvuCesP5iu4LHFg
bmdymadIKl2eNl5JWiF5pbbgvZCJla98a2rOJnfVUzSTkWU3JdGEEMpol+T17N5RLBDuWASNf+6V
AlVM4fBdtyPoolXf0tXpu3xfQL58Judj+EYoZUp+BTG7ex1kO9CJZsCCQOG7SgotOiRWFt6i4SB7
1Fp8qUWqdpGYCGr2p+nOSP3gJLi4PoR0M2ALa/nKLtP+o42FvmmdYDr0DQSheYrItiq1/Far9OHb
0HcwGcvQPZnuGD4nZVGunM6owWnyYHWg6FbcyNMFRUk0L/t5JD7MUZHGTMI0TsPSJJAcFBBhk42F
wMJocf0y5/ziKFzR4cf7olyM6RFOwL0Ts63uc/xEz042VfdD7l95fJbZX+ycFEIjH+3vihSghRzC
4aZgPd27pePu/n3Z+n8Uo38RsP9R3P7/ULa+Djb+n/8nDf+mWp+uQvO3Ov+Pm7c6Qr/+j12TvuUf
zc869vUn/CVjIzT/S7ctFyVat68t378kbGFZ/1LKNm3HcR0lkY//S8E2dCRs0xFKUjS5RO/+pGBb
/xJCJ0HBEK4upXDsf0fBZuzml060Eo5ORc0vgFqOhq5/nvlO4OzKJJiMc88QXCgAGirm5qt+19Vf
ifVal8P3/urYTSNvgOIGpvIU2Mmlmcmg1IsjDOybqWJAV6q1lO22n+w16cBMQoGDTbvbqLUf00Fu
1JWPPjyMFOydqZFmuwlpTtNDXhFowOQGD6Ub3pmVsau5s4C6cxdm0Sxt2HeEInJXH9ZDEz3EJLPG
oJRT97tlp3ivtV3SGMuk3/tM3fqGs3L1XTfka94NNisIbIFBueqsMLosbBRfq63hg+TLoLpIUlE5
+ZZtZa0V8LeaudmFdM01ktGhit8jQH4lo7vWIzGoVin2ZeJfXMvaEPe8HRE6my5nrK/60pj72R/W
DVWJnb0LG4g7KCS4fIumXTsUjiZAuwZvhtV8HZnDHE3h2RFNckCqQdHv667b5BkzawOjGKlFMOHe
Iv3XIbTSeRsqlHme44r4Bx3mL9tIpi5ownTqw2VSH/2Zkcu+OfiwEoLEXWql3BgkRgXXZNMWVIxd
Gl4grMWonU3sRFlA1XYNAPZTA5grn2/TElbxWpEI6MTNlqDPrVUEazn7+OD8VXZEUa4na81l23PL
cI3GdwjnBjtkR5Lc4JF7uCpao0Tt87+ajb1ybDhrDbQ/p6dlEBsvKd7gsMq8Jp1PTa+T6fuiIqwP
E3GxwVzCvOk+ZOFwx23CjSO0jXZNkp5HWLEFCvsobg0r6wEOa/HSHoyV0bQvOcOazDE2iEiNN/Lv
roQFhCKkYn3nuALoOZhHpoK0YV4UlPAIewf2wVVSvWnZIYCLbXYzWQDBfUZVOGXHITO21tABH0gf
WnSpPmyWSfvu5jfKqLd1EK5VFd1q3O9H9WyZxlqKk5+86GIXg0CWahmZxq4pu5tc2pvIkXKht9qK
oNO1K4D4Dsaew3zczoFvL10pMHeRlLoyZH0eMXkoNKQh5cyN9NjLh/KaXWWtMFVdje7uV1kz8qGY
bUqqVdond32PA0hkwJGzbA21+iZJrftxDr1W1V+7WC+W4RCvqlG8+DCgg7zc+Nr8kHPmLRJj+usY
+KV5+UsfzGFv+8kU92MXkdeLqYOwapvmZ9NMmFszVbqrnxO+amUOgn6LHSzT681ev09UcVP5fNdJ
xq39mo5ZvjGStKAUX0xKnKkWFiUXpgoElGMbK+G8i+EyhfhjhzOKlOfrinOzaBeN5u6isvTGqFvM
5psY4wejM9e9TbWbl0eHS287J9RlxsXJM/wQPFmhn+w0O/i4jnulMttw3C/cBKBxkDD31j4bYYXy
PrKNNdsuAqDLlWSXBTXBV0QtZeKI84K+ClEbmnHMncKbiEazEdEiiUSavMKoRVzdXhlwtmgfCxHs
pwLsEMrIskMq9Yt41U/Vsi7T99ZSW6awo6U1lLdpaQEyMPpuGbp0l8LxdVTWJaqV5nGZ2OsQtOOc
j4vQL4jCBfagxD+oTD6SNXOkfqNuHiFsdfpHWXQogsBrh7txjFauyADlavvYtne9O59K2tim/aV3
CdYlkbil1Zd4GTtJWOmnsmjAsr4KYnTpHzzpGXeqptlAeL+YCVuFZt30RItr5CWkpQdwlxTm/Rzu
GmIUuDh5wL9RsPRF36TAl+XZJF8ljRAXQR4y1Pyo+G9Jd14a5Y6XJCrJXPYEe7V2uU2d4lUn3WG0
gWxGqwJqqW3pJ729msgAqIo2QBv6npTPfd8caSQy45jEjDC+90XgoSx7ehXTSojAKqfnihOAFjKW
o0eMS0vkSkIK5J3Agtrji0K5ZD+4zweXcYY/wTB+dW7+tf4JqSEDxnKUqz6fopY+zHVVhOLcwcCV
+j1Dh96k3U7XzlD872WB/PVi0rIdw6X1YmK6+rXnTNzYEOdJap5j4a9MDTAG/GBpu95PV5r/2+3+
+an+1W3x18swPE/73DRNGt3XP//Jy5PLkvI4c038+/s5uRu77yYky39+jR82l/82Qv71IlxlDLoV
bB3uZwNPgIpR43wzz/bNtJ/X/qb8KLIFSTdrfF6L7CM/pWCKj9PHuJy8dkPCc7j+51/hV8/K77/B
J+Nq6VvtTKKXeUZEXXebfmtump2x/ZOF6IdJ5fd3ip3BRryDevfpW3NkXqOAl+aZ6BxKqUVxspfs
lTvlIcOt09P0YmI3bR+Hw5j/ydnyd8vTNbBPMB1v8Tlf//ynrxLzjDvGFp/yyGujAawHfxvhAV0k
G/to7tFbVoVYmq9TtsBl+s+f79++timkVIoJOf2z5bF0c87uLDfPaGcLXA4Vie2tfguhYW1Z9R/W
rPiRMfDpY+ZVbK6yaJMOPoNf3+qkY3ugr9yeo7m9G2SzDwg1Rff2yuuxi5pH+tkmF+al7dSi7azH
cQRmBHnazBlXcBFmFAtOTZ41F7eV3xy0rGbf6A+9Hq91kS1sxk65NvR7FT50M0KaHn8xdWtjmgxL
Yv+b6BYaiAplWu+LaxuqRKk32694AvYT42gyvBakgWfG+p0W6U+Vam7aCrphan41I22nTVxkWJVU
9Jq27t3qkOTFKukfZdJvcjUfutDZqV7uK4nLV8Vgto3yHBiAxPVKPFW+3FV9fRLKeTTT4h5jVr0B
wHhnu9oxGuTJ0rm6dxmz3xSn/pZEV1DzhIS785sbpKe5jd/rOCLvHxRF1JM3iS3l0lQwfoyBwb3i
mE4iW/dOepBFgqdQPuFKSUdE8NSdllOm33XjtCxkRQK38Gqj3Fd5C0usWqC+ZQvaccs+6h4wetZA
QMCCeRMsdT0clwFyNUnfS2m3G4LPF31+n6qnHMhZ7EKqHe07aRRqqa6c8coon4s+eaSZupnc9DI2
g1cqoKU5kbpS85+GEOyKoLtWgaeUzp1jkD9g10u4zNiWpUcOspeZ+colQl242R+car/agn5sKkpw
IcKipCvSUz/tnUbj0zgJR/r0aCDRfOrmp39+qq7Op883LuDIhmW4NnHb4vM6xwYy9D5pF2d10x9N
srqIcTj9b3OErb85CzDnUo66umHo8sef/7SBSJjgjm+qGTeCtauZXyr8o11gTBXjMpLbIW6PvV8t
58L1BINtGy0Lt/A1xLRXw5E+5LCnDD4zOOVFPFqZD3nIHLZIc0/cteIY4Oe056K3HoKLLcyD0wy4
R8pgPcQhgQ76SMqAZ5PjFCpKoDB48tthAduNjkzplZO5HdF7hEtDJNzBUPjDIfU3X+Yvb/5aQv/0
5oUyC92e5XzOjREE7r0b/uX++5/vz3jVPn2ZhsWlQbA3IxFYV8vcz6+AmlUONB/ds1z0P6IA5nd3
+bXYsTHv3d2fpsh/zGL8ukcaOGlcR/KVmjgNPu2RhSXmMeJ6ca4wIgW2Osw9QZDXaCxxTQVI104Y
LytjXCbpU+zAFznq7VOe9JdSZYu853JPu0Gl95Ylb/qiWGY6PZtE7NI5XyDieZieDjmDAyWE516W
+KUpBcp5n2hrczAXafBQB3944Hi4fv8Mr4+DNNAzhPrtjEtKzdftrHDPrY+26L+amLxE9KHnxsLw
j1DMt5GZLQfMtqU5Lvy+XgfooGn4LcAdZtGQrccHl640ZQRdmWUx+yjPkcco6S6bnCNGDM+V7dK5
9opiAzNOLr6m2bzoVLw0AQVPU4ep7DvD8wsH5GsRla9mNnxt/PacBEgV5vPQAISKttk4nKoRI7h9
57qgLSp5KeVTFaYcHzcxHq4xyDcWhcM00Bj0v/lW7Pn5ObQ3IuwWqYNJXfReTbRXYvbLqUt3bYgj
wUVULJ1dnJOkSu5Iw0DJD7Rz29zJDuqimVbosAxi+OrNKJv3oQg2qP0Efuh3JLZf2tK56zMwZy6Q
IEce2+4wEngxpOehtBZYRQ5U5ZwZ4VqSkEF/ZoOHiGRSprzHceeOypPRyY6MVZRzu4++tE64tZx6
M/vP+RQtpfPW+mzm0bno6O3hbY+Zjeywn8eYqsq7f94ef0yBflriroMdU5AsydbyOXLWSOauNkUa
XIr4RpRqM0cp1HcIQnN71IfpadKCZaz5Xjgfouk0h5TFte7hLzqmcCj8ofPoNaBwEW5lOfhE8IRl
asEqWkTm7IVJBWVEcfH+Zje3SX62riCX/sE2vtdJuPRjotfyaaE5a4fvOsm91j6FY7Dy812tW57o
u7OVwQxiStkfrY1K26VSX5pop0evtpkdwoKObjgtcW7eOHp9a07pHy5K8rdNTShd8YBKyFS0SD7n
xMkGVbqw4uQyk/qX3cUmuUmB8d0carwG7TaWxsJHXPYf8ugUROmym9977SGWDHT6OT5G6WXYK/wC
dpt2CNL78ErNGdYFYKbuUY4zsXfm+mrtUM05p3gk52obpzvXePMtegzfDXXnuAfLuZlKeZzL8jDg
YWLPYSOJljktlSQ6XxfaNIYMLVheHe7G4uJbLogR2G0BABj6T39y4//dx2JKi9QyRZNEt35E0fy0
17Nq7NTUjPRSuo9Gpn9Ibh5aXn/FbSaWzqB5+tS9VzZWN/8F6yLXh9epnnwv8SuvyLpVPFg7bc73
Zi49K36ajGNovpPjRK5+tzRZE4aP65C2apa/OS2lenTOwBk6jVzN9dfMviT5F129Zd3BYaHo7eD5
WF1aFH+mkFoufPVQfqsrHGRuc8oKh+16+hI27hJx4tDDC/GVeKnH/lRPYp9Z5p+uHb/tskJZkvrF
lJQTEj/zryeVCpQh4kwvLtZm0FbGqiJLLyeo0SXobvxuAC+0TyQb4oKe/3AK/37j+fTSn45h1bk8
nv1cXLDxeMC5vBlegHXvbop1sP5jVuBvRzKvZqNpCbYQHUHrU8mE/GGU86CKC8Ns0dvohcvsS7ut
Xii35xW5gbs/pQjTP/x8gvGSStjSsqjSLNf+dAuIa5fUL2HlFxrpw9KQCUGYH0N/DVpsYm6ts01m
xb7Qk5Vm2Iu6ONJSPgJrWqTYxtunQetvDO0SmhKSXcT4nu/N5W1knAGYLdlFFnpG/8vh/+JEjGrs
d6p7o4/v7lXvf7R1/GC3rMLJvu9YX8CqEOWAuPcmwpBSuyx7cfFf0ULGkP9F5uMunRyvMLkNlIcm
Zikj+Wo4u0P7rm2tteHflyUWTbGzahzLcX+M09cYkbfAtoS+hXFAeHlHxN/FcW8K4vzinR2fipSu
M9VxjYgyX/T6C4LWxq9aYE3F2hqN10rIN908kUEY17cJPkQ+nZmzBUVwypiBtj8CtdNx6jUxEm3E
OiRTZaX18yogDyLKtVuiPM/OXJEflzHIWDrlEhtnNITrsryr43lVxBh1h72sHmsm/5vx+1A/ZM6w
LYzveULEVk8LoZs8M3pqsIvr/AbAdVZUA8vQ6utF2Ob02rCfZN0a0OBudsXKSUMsEzwX5SNHjNE8
F9a5Ejdt/jg7atnmvedL1M5+k0wKE4itMwKolr7/OpJl1Wr1zk6z92kwPWWBrHGeLK26tfPh7BfG
bvB7LzYUsV9qr6SxNorzTJojlhC6DPpioGTzdyrhVmSm5k2vbwqGs3qM+CXmJozX95oJEz151+qA
yNduL2duDyVtyKjnoxu2Rm/d2f1MJ/1PWHRxXdG/nNLXuQ3l6qZNusbvD5lKDMEFwqov+l6unWfU
68V1gKu6D/5I//5N5rm+lEvagTI5+fTPG3vfpk6Zx3PNxkW28foq82ibevOnESXxI0z0t/f00wtd
D96fThCN+QCNCri+uKyoAhzOMH1NkLKlnS7a+mVkTLbtR08bofPZTzLRnvl16a0VS3cQy8nudhDH
tmDLtmnNaQj+zaWbNNE0awl1swIawnRxUnyeHekkjXtwSzz5rlxY+DfLMlsmpXqNdHWpQjKDnMeO
eKIJUyzj+dii7uLw2A3VQ2T04ALjZW7hzdOe8viL23GgDheLVUvLq6k+CjQpfLCFUufMqra9O3H0
f+j49ZLppWfA23be4kqtGF1gpRorc5i2XT85C6a176z6SY7tvnSdhWa94LJezMaDVX8JGEUZp37H
jMAN9kTsaQ6YS2oC93Ww1w1duqTGPp3o+De7dW36awyfK9F+bYcvefpUai/6dAxn+6ZpmNzgshLJ
r33TT0sxv5jFoZo+JtNe2YX7NJpoPQK8pEEPoryqXe7SxW6rWwk+n28jCUApfT1/U8BKlVQoSk1k
kNrsgMFqCqzHvMNGmJieAKNWR+NKtyamQudjFFGWFVG4CBjVHlp/m7TZidsOqk6+D6v6xqUviA9i
K9qnvjja5WnWngBRLkOHeFH7gwbQQs7cApw12adYX52NO/0pQupPy/3TOd1Z2oxZjVV4HYzsIFyb
m3D7vyBc/34fINSZrrawDZ4u8TmTM7dlFcciaS7mPf67chGtghVdMI+2xC7ZXQfo41W6sVf/fL3/
u3dHwXzV94SQv4l8XYvCV7iqvqTwu6/sZCIfiVf6k2b7+7Ns6LTFUaW58WBH+XFi//Qsj87k068U
/aUCHVwzuTMddf8+U69lIo8l+Q8GeenLjh4GVsxhpeb5SJl1zZ5gTMoJnqLJoW1qQjtrDh3Nrqit
H/2JYRBJbX2VMJr7wP9wJAeDuK2G78FAYJL7JW8YPpgaHvanPn2Px8ehSjZBP1B7fwnh3zKYsdGK
p7G+0IJ/mINzqcxLYX+b5XMDRdow1sl/UndezXEjWRb+RZiAN68FlKURKYpyLwiZVsJ7/+v3A9W7
zULVEqPZp42Y6JgexehWIjNvXnfOicRaDfnim/MtNEe3VGYPTMNe1nEHXkaGsekKdbvhVjwZXo9W
kHUYDvKx2cqe9J6mDUxluSferdFbveBsz3zqwvYi9CtTqbJ7H9sVrHv0PT6Iw3gntpBrFTdgWe/4
HI/+BtItIKfNLr/5N1idZyDf+U/QVc2wSQwsxdHsZQmd+S5oE3LakjUAu8IGJO+bO0GZgqlbzcuH
6Bmf/65Vn7rp3ZD3bi26214uvag3D0nu7CUfrtWMCQE84tuX4TIwpuyhmYy6AmjUVHWpICcU+nsQ
FfQPIbNOytTeJjSmrf4Y+sETcJp9Zk7fWqabGjN6VJvgPnbClfv40qZZfB3NoP0lc0cUw1qKIiV2
YHUGU0wPZZG4OQzeCgi8UrtzYDZ2NLy/UYKcvUlkc0ep626S/V+RVdDhM7zW6bY6vXzYuujiMUwf
loBQJgYPptQru+JOKGvCEOqF11J1kKOOadOOAF26RPwGIxgMXNfwQG+Yvcv3MhUKBTIAW5QbPf2Z
h+FG6hl7S2ANDrSTqT5KzYOZfGI44qQmoHwKWpYBWrTtJ6FJbi3vEBn+i/t/jMXM+9SFt0MT/FzZ
6Ctn8Oxnz3/+yh0JOwVtoEDGEB2hQdohApJ5kZe6QPoHF15ub2aZo0l2F+7+voLz5NU/WNcFInnx
r/877Pj/9aQXpdBX23Ax6vXxr+yvqf0r+fZ6tuvl//PfGGXnXzaDWLJF+9IBCjxXU//GKFvavzTd
AbeMu2B81Z7bAH9jlBXjXyCHVZnqlDHX72f69vo3Rln+l4nktePwts3IZ1yu/ScjXudn3TDw1fwl
M12f7PA+O4t41BZTr48C9G2BoIKuNns5va0n49D0KzW384oShphtg7V2HiizVeDQC0MxM26NPdiS
6w/dwY/FnSHZh1ef/uG3Q3ndkr5igvmSeVyO4j7eZvEORKqfpb5fIYI9NP5nKRYCxteuq/Z/aobi
nUyBhRBDZ02LRHw0hsQRDuw8Jto7m2gYn5heyr23jcwR2D8u00BD1iIh4XTQyQeMbs9//uoyh7ht
VH1b5mIFFYaQ6jTSotOP/5uRxQfTU4rNklXprsK4TVp/60HE0cBceYGWR2xeiq7K80DiS89rsRSr
GEyzEb1Ol2/cVPInRf9q18FOxJ//fDW2pXE5ZJpeNL7OP1lXgD5KJjAHuuRoOuNSdv+l1Ies3aJL
MX1929h5vPN7fxzaCQBJLSql9uIQwJkBsjdKaVHew5x/qOC0aI/Vfo0rf/bZ58fAZpZDpmUNlQAv
0mJNEEXUQkotza0LrXwUhXGP/t6e5MUF/ja6jRQzTjgNX95e3PIiMTiCy2KwY945mRD3/Evq4Lly
rRzIWWiB+pP0oDbTionL840JwhGTMiFLfOnXvDrfsR+bfTFLRkVZWG3HiL5hAadm1tUPb6/lmiFe
cpnM3qEsuWQ267ICVHTIgHloAWSxah/EYtIazVMQACN729blSacHapu2LfPQgrJfHAq17OoaUQZo
jICMv2uNqN4Q4wcP0qRANZ6P3YrDW7Onnu9TZluFHgySzkd0iIyABO1CQ3hdEx4ob6krlFdXrVGN
UUzmNVjh4h5LTLx22jBBJtXaN0qb3jHPdZAAX3VW+fT2h7y6aa9MzT/l1elQ87ZoB1CgkDmJAuYI
w4IVM1elwN7CJpn8fNvateNO6/p/FrY47pCLTFE/6JorrAm2+qC237ejUe7etnLt81kyyfAcjlPF
XWyWaPUkqMEBuUZs+8AVJqf6Bs9r/B45XZqpzG2svFPXPiJcXKbFmJYGleHiNJpDZzMHMepuZ1K1
ye3ol4A6znVCP13x8FctEcvMkQTt1eWYFmIbsaL41DgkWzyNuXhglumGwuaKz5j3YekMeQx1xSHy
mQ2dn4qsI/1q1Qg2MSn57jMeYqtStIVXI9hoGW9LFJIZa8CwNzpTzm/v3tUl6rgqptBUeMHm6vyr
E9k0NJYHHwAMwAw3qI0j+MVTYtv/yZeEOpketcO5WyZrzQTVQBQ0hjtC7kGmwBzEUzGE4qRNqAe/
vaSrB/KVrfntebUkWQPsnQWU5/TGvEOs8GaQqOn6U7dFeG/7tq0r75jJK0kViFMiay84g1e29MFI
8lQnZpLTn2P6SUP+B3JQGL6bz3Cwhc2K079yo8/MLZaGnm9el/wWd3IkNx3Gb9B9rjUD5x0/P43M
JOIGHUJOLtlLr/DVkpoqMzuIxjVXaf00uDESP5nVEyxUTACz2u22oXFS78w+Cb+9/TEvziJf0CGh
wGfRCbKXZJrQEWmSPGm2C6b41GnbLG1caQhX/NVVK7xhNhcNCoClv4qiXHRaQtiWhOqOW3WTw9M2
pNKfnnibIhr/mR9O8CpLmRbojkVRSplGFVZNQDiYahq6VmUofylNYP2ZVDxh27k1e0EQGQIQjRyG
IFxrvJcrhCwAo/zx5jCho0NJRWhIKLBw8z3KssVEs8GtTfHYhBBI6LGoNk4uVjTWLs4feSXilYTV
qmOo5G/n19eOTJsmjnDc1ByZckJkqvGy9MlWRgoMa7yw14zRGsHxOrqpGcvDDvKNgCIiti6bqH4c
I6F48AsGtwGD+kcjiy1PzsSa+PSVE0hHhjmkuf/DeV+sUBh2JKyETzlSaImcn3LUFg+hlojHP90y
0m8SBhy7wSKXeWM/2k3QwltFG9QxaJahIWhAh3JbV+MaieyFYwIqpPAe8xGZtuU9Od+0qq9SZhNG
npF0DPeZJFGRHNS1Avii4DYfcyb/FIc3hPid5H52/a9806hmWVMUsC7oX9WT6oJUAfXwDinyeySj
Ts52OIGpyG/V1m2P+bvkbtwzhrFf61lf7h+YfGh0SMoYJDOWGnQMYnJsfV1ymbzcWMnnXrstOZ1v
b97lFyWB0EiNdNoM8HktlkrdXNMBQuogqhjcmaBOO8ltpvzxrYZEju7g7Oqp+JsLKz38DE4ayJKr
TVV8nEr7OUgn+Hfi8uPby7n8ZugmQE83Z/94EWtx5s1B6uGDIIXg0wrtJkpbke+HpuxpDxo+3K3/
iTmdPgkbxMFemGsLuzQADmmu06TJcxg6ub33GwhMnsPC0P9QqpbYiaIJhS2bqpZBkv6iCf3qXDLo
nYLYDekkb4MP9h30I5zN8i7YOVvnriF4c6vHdWWj5RHBKiAo4nuGJ8ESLG9DZ45jX+rw8shB/D3R
e4AESbeWqS895HzXQENwEpGQ4Hle+P2pgx0I+mNyv+JR7b4zQtfpyl5CUXCK4hWt2qUtFgSrj0av
gfR57nKdX++uUdBztAAnjlGleU1XFx9JLVIERnX1xkoZQu2lWH5++6jMR/x1vLM0ulhg0Qdy0baq
7dLVFbsEwh6XCTGdyfDC3tnh5Gzftndl13jU5kon146oe/7zV2cFJJOKhhiljynrHmwJ1no1XTGx
vGwsCTwatUKdx9rmcTs3YVgdOXrHq9Y1KhpfWYsSBUq2t53d9Pu3V3Pl6xEnUgU1lRes7+Ki0Ymr
UGJkNUNqHHOo3DZNzz9Khbm36fS2ravLogVH3VChwLI87/lU1lZqw9KcBI6FxIpMtwQevAc7yKvd
f2IK7DKJLZCKZbTT6cMcLITgKFVULEPLzMNT7PfTBARWTY9vG7v2DS2V4Qzm5qm4XQxdhU5QSLmM
MGsYQEOU68awL1RQjUav698ku3dWvP6VI2hYUD4w8Tc/2Ev6zipPRJkWFAZgPdHLh6aUrN6z7NJX
Vg7iokn34hhxUVQ0OB9zJX5xEjNT961BJT8y0nG6hVxI+orUtvxY8FbsoD5gxMOsHCaR1ICpqCK6
A4nYHuIJjkE3hAh15Vm44mCY+2aiH/A3823L6lzSj1YCxTUOZhyEOzTDSWLKfiy6kaGvL+ZaRX2Z
2HMP5069TiV1Do6W5gw4H0crI1zpdtVxBln1u5Ji6tr0zZV7QUvPAcau6hpz4Is7WCW2XAL/IdXI
B4Yq2ve6/L4e1tqHCyjX70cOBy0za06xgsjk3KvUpO6prIF/DG4RgdtIn5SD74Eg82/h00CFws29
7E4PdkO/Aa9ereWl186SPd9GjUDCovS5OEtqIpUUJnzJ7d3Oa+/jU7w3HhUXyMS+P6xRa1+5kxiD
NZf5Dh71pa8BekM1Xi8tUjYVZkX9G/KqPO4wWe2HEsLEtz3AlXN5Zm0+SK/eBCEM2YA7k3n2KWGs
tKl+IqN9PxrpXanHE5SrzYrLuXpkCKAV2nMkqLp2bjAfIdZXCB5cBVSAFjkblek/4rCVdS20Jf4+
M6/sLPYMsp7ejBmq9JrPnTcPraQuLefHydXcZCt5hvf2d5z/usVbPs93M3vFVSDSXNwEMxZhb2d0
l8zAgb3BUYQ7VdLKk3d1s6j2qDT9Ab2+qBy82ixbSF1cmHQRYmhNIcyuHoI8M+BTHHZtpop5CGrF
4tXdemVxEaLIVQmpYp5qYMRa1H17LudD3hjjN32s/kwA4veOkdzIFrk8WcHLEMGr1Wl1Z9pGh88a
K6RBI3mTaX/+thJ5M0ujQRcA9cbCj/iVlYqhpeRoFqHNgFrwLVWslrEWU1mJJ699N3Sn6SjDOjJX
E85PeWbYad1xuVw5jJ6Qkbh1dGBSJZDxt4/dtROhgRyi2KPCIeks7EwijIfEpHAV8a5uVQDcW4ky
09esTcTXIlXQHVDtZs1FXVvda6vLu6Up4WQga+HGKrrxefEuK4mK0rUD8VJPX14qnTRRA1xKw39Z
4+SljlDviOi/7NKP9t48GT+a2+EzNBqb9KvvqT9BnwuA/0emPjNkCDKX+du3P/C1pQLa0KCFIfm/
KMTD+w2RMK1214IKUhe/cvXW1/SVqOhFFOByof9Ymd+EV0ffCMuiy9uXhUpPowEp/kYnj0vvnGeQ
lNucRsrRf5I9GjdQeqKDar5/e5nXHp15mnCerAB/bi9uRiONvC0FXnkufUlxJ++mFL6kQZsjatA5
K1/1mjlKeaQimkUXdilcnk11YXQ5cQMMPsiF93f+VN34cWltCrNY1S+ffe/y677KkeXF4kpHTswY
PDbZKpOnMwb2XUajGRxFf0gUBLXaCkYxCDJdK6pWtvbKSglDSdBpcdj8t0ViWQob2s1W0GGJtPEd
4r/IM8bgoEx1VL9r8JSu1DCv2SMhsma0iEGRebHWom7LsK+oMRf0Afqjqg6fbMT1onJNd+rKxSBN
/h9Dy8IDiQmvYC5TJRomq/Fk2SeR7cvQV4DqRNEahvLC0ZEPOZSAX1IVRsvndb+6IYFUC0FoqLkl
hKgeE3XSXkv1772hJW7Wii9532zfvhIXL/ps0bJMqqR4Vs7pucXCL8OgCfmSpVN+Nn34yZNYW3le
r9hgJmkeraG9DfxlsVuB7hcGtGk8E+LRLgcXGlHvj1cxw4ZU8kkKsvzzfBVl0cBMyNGEhDHYydP4
FYXtP+xiO/zVc6WLFxUwEo763ISgVOggNzDHCGMJl0n+qTPLL3XRyNtKR6rgTxekMO7Iy6rP40LW
srTcyXahNw2fLMrfwTC8Gc1V6ZY5BD3zFxQLqQOxLDwU81zqYkEqrI6K1oCJOFbH/JS7kNxslNMc
Os4y4fnK97u4SS/mCBohS5m7yovXtKWLp7ZNZ7gNtH2fwtJpbvuq6H9aVhAe/vzj4YPmLgr2oEI7
XxlYiTAQKm6+p0Qi1c1HG4jw2yaurYZ8kNYkQ3YkoAsTvdDltrZx7b2kHSxZDY4jHPMgAxRl5STM
f9Nym15bWlweAfpYRnwNlomq3ExR6TlAo1vzozl+f3tJ81/0yhCJn0EEp1pwkWkEc/Zyg/waK2Vi
uaaSwU9mtxVsOCGxePupUQIxg50BoIAYpE81QAkJBebKK/JSrfjnJ5BUEA6bFNboc9imbC8B64MS
wTU8lkzs3s3QuPxR+T6DdwZX+wUr6q4/rA3eLPKnF4vzzNJ8Uuae6LI0pEaQjvdQPnr2sFH3iNLt
xLY7qB+sF6XRYr8WUy7x5PMSGZY0yLItlZrUkv6mYVrTCSM0f2dM/gvccKe6UHkc2536GS4aN33H
fMLahz2PDX4vkwKzyUXnMKrW7AtevSthr4ghmUIQ33fKbrxL98i/efmHZnXubIm9+r0+SzUoywB3
pSFxbqnvA1XSZ6Li3rX3zbF0xba6MfbtMTrVKx7l2nFhaPMfWwsP1iZDCkVSHdEVUHbyXeIlZrqx
vX4XPsDEDMYeyLW7dvNf3pLFIcVhwnAItIzZ3GUCJwlTzFz5KQxcN5XxYBiHGknX8UOvvzdCdDqS
24lKxtt3c+EELu7m7I5e7d8osinVekaoFDj/GAN6TprwfkrDH5K1hopYPNYXppaeTY9CWma8PHUl
xfs6ZUBM1NlaoLPAXqBptPA2cyT0akWwWoU8e/Br2M+qsYFv8PnrtNO30S52g1/FL2vbudF9s92q
O/gjt4m79gOW1a6LH7Dwq4Yk+04alXPWNe0UL0EHcCPu+p20T3f993zFuS7eiwtriwKU0dm1UuUq
TQmYtGOEb2Y8jymC7FA3mvx/Oy3LKo0QbVs5NY+TLmCO7rT+qFX1Z59O+9ZxupUm+LJnzNJo7DOE
znifDVnZUs3OMpi/sHKyunobvi9uZVfdTodiB48yzFfxNvImsZlJBbfZt2mrHupPwTZ+ktdGyS6P
Lb/C0cnpSKMpFCy2k7Q88g1oQNxI1++mUX5owj9MOuaF4rHnNrzNS0nl+fzIKnYFyr4qTBgowS9n
8Fqm4cEKYlfTVkTIF3XtC0uLxTijVoNPHoQnn5rj7yHh4CAf6sPbXmWRbfw2A9BN1plCsqlvny9I
hENnqiKds7b8dqIiumni4kuelblnau2XqAM287bFSz9GhYG6LjpppIoAG84thnDeqKKgXRECMi21
FkJP1xisLdTvbxu6vG/nhhZPgxEaY6LntM3ykEd42/QFHNtW0fc/Kqsd/3rb2OqTsHBmElqXUQmB
tzclwOlyBwXdVEkAZxmwVuo3WZ5+jRpT2VlFcYLnfOUGLt7B2ZeazkxRwwVg1OZiyKYtQuEYE8NJ
xqa4hW3ucbgp2o/1Lj/OzyD8lmmxZZLz7UVfuXDEMcQwBDJwvy1jtb4VEYy2PrOb1Yh8E9GOq0BH
vmLlyj6eWVnsY2s6oQODAfzhzvAsW9oBwtNnqXVWMlRlzc4i+IWcPIkmsxfeDGzNT/FXiTzF1Tfm
xt9QQnnM3Fhx009vf8Irt8FhEpALAbaN+ZDF/VMMyFTtkkOawOQxJRDK64nX9oDXdLHyHc9NvZTr
6V4p9owZosa4hIXUut/ECOANXhime6Orv44B1z1J4EibUHd5e13nR2OONqluqwBdyJivwACKBlWO
XlX9mewpqO+t3ocqouwiJmDeNjT7wfNQTJmrwlQu8MhwHy7v3ZQVRgAxE4T//bNkZp8DoX+trSyA
zcWImU8Nmg3D7g9vW53/1kurDKIwQsn84jKEFwaCcVUi+W4WFlm+ixVUfOAIRkjKdUZzeMwpUIcw
kklG/kdebf6wVNtBdxF0qjMH3CKKMHO7pmdm+66V+EBizBLZliJFuEKggPf2Ii/38MzUsqJSRb3S
CcfxXXSTH9J8dFCjGWvvbSPn79zf6+HcM0LHsaTacf4c1IGGfIoWwPUypPJdrao1OnFmCFGzyLxa
qft9nkjmO91MHY9a/BqH5NU14jJ1UFlzcWpxfAa7rctgmBXKO/i7aqOPN0Wfrty8c8/ye41A2amq
AyifcZbna8xR3ZUB5GMk7T5HhX4r0m7fW6uz9NdOJX6EGqxsOHTuFyme6NFoS1Ahc+VmzOn8JXn8
xahMTTBR4YTwfscDypu6POpPb2/ilRyaRweo2Zy4o/yw5HxyKrVTEYSbC0nigAShh7anlx7hvnwp
JDkf3rZ3uWs0z5h3YJieNOyCK4i8zK4zH3OteNckMCTH00pcdHkszy3MzvRVbtIKQ0wNAwwsyD9l
u3jf76zTv8Hdenk05jYgxSMVN0Y8tDh/veMg5adQqldgOQi+OLvMy/fhHhK4b/YTzISUPJxixYUs
goX5PFLBVOYyHN6ZTG7+Ua8WFza+HjeVjZAFlHVHxavdwHPuke/ZKa5/g8WH1VTr4vGZTYLixEmD
smP8/NykHmVIhYJdoSag7Jgu8kIa1fE+PhLU7oRLC9R1jsWKb7lWiSARQI+XwBb+/GWAktDs0Tsl
DLA6jzNAKHcwgPNTUj0FK33QK1dgntkAdOmQIsDBfnH5Al8UfsWMDYJL+2yH0W7rQDWMdKSrf+ey
r8XuL8QI568QyBGFhGseMbqsXNUhH7y1kWScNdHFjfFJ3s7BXwZ/lfpFed9trdPgltImK134s2ga
lt9TL9zBAqyvzVtfuS9nP2WZrsgC9oKQnyKfxCE+mcd/Ty796lee00wqu3PRbumvOWWxGUIV6JVb
5Yc4wCbuVod6N7nWCRqU7RpPxwtef/mJiaqJmmg7X1bNfCXsUt/WAi9MNuN2OhrvoIE8xidpG/yq
ts5j9F69nUmF1vqGl66cUB6sM5N4PPXs7fl9SVKIusYeKSDFAcYJamlotW0uWSFsELAhIIVg11Lv
hnnjmCvO9cpVxTQlc7qkVJ2XFAbjlEDMEzrQoCO6+4jqlVbtcrmGVxLlbyj7Kk1eaeVdcefUe8k+
rVn76AIgFXeaCGykbbxiQBvCm0bFjOeaBXzJb78bi4rPi+cDREfHjpCNTuXyhTSGaFKnwkd17+Os
WY/a65dmA5sMvGswGxxXrF0puVKRAEPHNCVI3OUmNpnRFhnckDwi+f1MlaPs1V1xWj8t1zw6038z
gtnmmNLOOT8usqVWLVJFoVd50HC/h2GUO/gldpON/Bl55bjdCG/tEb52F8+MLs6oWbbtaMoYhYUj
+hAfknepq6Qb485kGLt+h6bqaul8jgYX19FkBhazM7qDscrzdZqTiqyWM4Redqvsst1wmDsD5TEi
x13zrlcOJVwAOFda9wynLVlpDKu0C2OIU0+Rs4dq7O4UpM9XDsj8JpwvR58n2mVGy0GUXbQemOG3
tbRIU1JOe2/sCsjDdKryMbXrwl0/JpdLgmSHaGkeaAdntJxIs4MGDkBUcuHW+4CkJHOh08oFW7Mw
//mryEIokjNNSobyI7rXtfwpilfKYpfO6XwJi9DFSiu6ohqVd1s5lVEH49lkIGim998Qgw9WVqPM
x2m5P68/2CIKRFVLGuSuSr3Gm3bp/RwpwUZ4A9mhqz8VH6dts8+fHE+jPP1nNfjZU7FQ25yb5sY8
lrMIDG1k74qEeQ7P6tS9ZMxym89vn77L0PPcwsJniMCEvhDdS69uk6+TMp1aJdyXMXWIt+1c2zIG
gWG6miMVeELOz8QQ15U5GkHCtET5WRgdE0yQelMc+1gF3crxuOKTYDj5x9gSpFfbRgm5JjUUfS//
mrzMK59TGMqQMJu28ib0zLWx0iuFv3OLiwSWdA5JxurF4nCrEdP+mFzptE4ZtqhP/T4Rs9+DpILp
S3AN59/RacRkkBCnXnIMfgrLhdYP/bvb0A3uh626yU4ojffyZq1Cde1Kw0ZiKbMiCEIki4MY5xEq
MTkE+ilI8wy1J3hzV07IZbAzJ0D/mFicREZ2KI71mMggSgoJY9vEdWLkbWEgDdBEePs8Xjv3r60t
zqNfRprTE9Z5HZoNQ37UUlxV/O5tI4tBt7936581LdFRugUwNbMbbtd28Ixd+t7ZRTvrPcyfB5UT
ItxuP+fGxbPy0N6svZOLecIX68yaUdbmUYFUdxnDwWVrSAlKmiQ+2TG9FwfrBp7Q+K+0d/1j+Eg4
6+a3I1N28HAHpguvbnK39iOuHByk3xjW5Doyybt8QDV4oG29RyMzjMB1hJtE7lb888vAyMI/v6jL
ESnPCgLL4hE8qI4WTlHqOWUZa0dKhFWwH1sFZdBxirTMCyFA/YKUTwwntzag2w4JuwMJZqCKilZH
ARX3O0H1M3ZRELLzHZy9QYdEU6F9Vbtkmn5OfZHC9t6hcbtp/T7wAT6aebsTcCtntJdbDUU3JNYq
T7S29uHtQ7SAA8zbCBCHsgDRo0ZBZ1mBs2qkqVpDKj0VqnvS5uophY7rwYYSefSG/eghGXVbuck+
3q1lPpp68fad2174Na0IEVyux4oZTLB2HGJ5Wz4Ot3OjFHW403SMdvOgeUJ+K3vNtr1Nb4ODs5e9
7NQfY088mVvx32RhZ1xhr2margS6579q/tWvAoxRKMyBw1Hryft+O27nNLu6gSXYk/bN3mFqYjWI
v/odqPTicGfiiAuUQhuPZlAOjWfuIx+ilBtrNx2Q6PrgSyd6/cUqN+Rl0MESXxlcOFxm/3TfT9rG
G0mlZz7ZltJTs1+Lb6+bgbaXIgFjZi9f+tWXVHC60WiEzUvJrt03AGdqgDNr5+iKK5qX84+dxbNV
FkYkJz4Ac1TrXLX8GQLR36Gg7m/8U3iaj/Iwlydmkm/Zj+m0FEyerdafLp3R+a9YRHK944dVE1m1
p+7T97BD72r7VmLAQN1l20wci6/r0fbVD8zkHuE9d5jKxPlRLZBrqtsIcYffRKnNAVW0w3oJ8aoZ
uPZxFiCHAA6dm9HksbK6cpzNNMeafTT2M2Pp2nG5fvNe2VnePCXLDaXCDuHHg+KxdQ+xa+zNXbH/
N/fsMjtizxARASAEsPmiNloZQ1ChJ93wiM3JOrH3Y/Ppby7QnW9t1kJuTv7VY0IndYbswR2wHOxB
+dqGnREG40mO4uSOA+MHJ8tKJ6Q5+jD96ES9Ou5SaYqsXZW22nBorS7+3KYoVdzH6DoB0W++oo4r
aUeE2yRtGxRd9C0stGTcQNqJkl+gt2OJ56h9yVNLo/6SKDnuvZa7Vn/n92rU3cSaFaHjDqSaZ8u2
mu5ZVmvBHFNjQ+yvRb02niLoQrKdic5GRKmkdIwPxdjcTJNWBvu0Rj78GMSdjzp7JpUd9gbystMk
ZWVx0grHH06WM5XRYYyLttjW1hBGG1HIE40kqy5+jFmBMndit66qxk27a2M4hkBOaXWJbl9aafBP
K2W7q+Om7GAZr0vokM2itDZJZjPaG2gdakh1OmTyPk5Ckd6OaEBk+6k2U6SNYWBGSSWvOslzrML4
MLZy0P+QJdovN3ESJ/4pZ0au2810hpNX6Go13abdVJqeNjjAlos2hd84RN8tP6S1afa3RaiDNuwS
WBq2vMR0ixuWR821UPz2pm0U3E5pU106ykB1i5vBUGauEGpbsHuJScyas4EcbtPCSupb9FQQlLLK
TktpyGYtYgiotXxueydB9bTry3ILSzQi0xthBlL1JZF05xdDPWbwZVQyS74PU2RAn5xyJnM1+kOm
SLJy0mpRQqqZQG2AyALxxV1BOQO6W0uLkC6EsBqRKUGT1C2kyUEt0u8idquNDHPjVEkTfJzEkGmb
XreL7EPX2GrpNU0YOfdSFg3NEW0dzfRm0IP4ZkBk8MEuaBQivUro4w6QGj+1bDFs/U0htXdNLhlf
RSGhu153utHv9RhVE3eoS3qnoRDAI1R1Sj6M3RABNwmclj5xXCb9s+I0/F7hqOF4UxtxYR+qbKif
JCYgquPkS4jgtiQT6gfKKl0ND3UvRvmeKf5UusltdbS9DKQu1MO1KntMpGflqRSdQSmnVFPeAmOc
ByeSDO1spmr7u6Es4g8Gyi7ytq3r+qEUlX8/BB0KvlqKFrlrBHnwbGo+fY1NhyNG4k+CM5bawDg+
RUR3cEXDSPBpYgwmOwwMJncHFA5mHfsqFv3GMWvzKUzNDrKLJKJelrRhg0SKHhbvuH/6HdF8FTwV
1SQ1R6ZxE3kbRmNp7K2kT8pblqSjSzsIwSNaajJi7xPqyoi38l12WTJGyT7tkt50c06g4aZ1Cse6
kRTpZ6sMbTaxV+XC1XpLUX61VVbJOXNFuW15tTYi/1tpVHwf84bGH2I3ThWirB46CSKd1BYbwsAq
i2Cm08pQuksbpXgG6hz9kLMifQhk39+iT2n07mD01riRQ918KhCs/0svJ5TaRpiHH0N/8MU+n/Ky
voVvFykmpy/kb5Va2zFsUl1LR0Pvu7uAqWFzo8pT+L6Uh2lbpImebpCfLu7tOmacR6ltZAomSKnr
TZH6DCsi4uR8180WbQIGmnIIhyja4DFwvs9yH0RkRaPaVhvd12v11BUWwhNZrXTNT71VnHLnhE3X
uYkwqp8mpDHF1g5aZO60EupTT1aGzHITo2tHtw/9ydnUEkE0yHhnjDxloFTkBlWvl/sR4DSA3dpH
jakRgVN5bdbh8mIlHvQdf2NJ6bIvi+cKhjNnG6alGWwl2ei+pGauHUZJjU5pV5X3tRRKXyBAT6Qd
QI3ph7BHpGTKPLMcGKnaHLUfpsDNgzRfCz2rIGxXuxRRn8RyhI4GrYNwjZW2qDUgF/hLjY2hfVDl
3qhRwDMzdcbBt8TXSuP8lKZSUeA26jLc5EBC/MgxzMtHY2KSaKvBDJ3FW7AxKqIS2RQ9GMwyyvyY
xDK671qm0TikgS//mApdfoDaDFEGYtmxfN+mjaE/lZOapFuhBJp1Kk3Dd06m1ugcVZCC3MURWPWm
9uWh3nZDoaIDGuvjp8Zp+nZfDSO/yYads95keqlbt6Krx29jkQTVVg4LnKoy1OJDhp7Mj0AqVWcD
74lDpqI16oPgNeuPZKjIS1hCrRFxMyX5pEWdyHetZvNBO0VTHibJZtJOCwulOw5B3+UHOAuTuy5z
kL6LpU4c1UkN5HJjm36HfKKlhc8x/xNI2Mqs0biJp0E/DmkVScjvliUC1KOCmsEUdrGXhHbcbgOw
udZN2pTBuJ+Yet23PM+nsa3JFOskkqMbLVQl9aTwlqubUmhVApeg1YWflKJ01HdBX3dPtVbkf+VF
puWbKWvqh7EzCxsDVno/qEXzwSrrqf1lqCSayCl02sfBt6fURe3QoAKhNpQZT5Vt5AyHxa0jNkYe
VuJeq9vcfGdH/Tghb2vKMJA7ziBtRsmS0MmrfU3UJ0O0gpYCerb5rk4Vs79PkRQr7oJG1PW2GJJM
dtMU1i/QRJYRb81CK5X7sBdRWoMKq/P6VsihCF1fsm3Ej4ok6jKv16PqG2oJ0rtZkbZ0oaJCDyfu
wmdIa5L3od4Zj0UhVWrqNgFnwdh1aRtRT06FphQbayiV4iY0C0u6n9S6HTe1kLPqJOVhWx30uqrZ
VR9s7SbpGXN6SKUBf7NJ4zwedyFK48goOG0UHZO4j5XHSvcdInRaRP77cBzNzo0Zmv1syV3RgzMT
qeUVE1op78fez++jQpPfB6HV/iUQ1+uizRj1ev+RPxoYDq9aG2BQkandLxtRSPEZXqgqO8Q5juPQ
G8no9Xk96ZuGwUeeu2yWeEgCUceb2Eo47L0VquS8UZ7ZW+gf6vIkadNk7eUQTK9bla1u3GejgriX
RJAZuFMbjcEGiQb5U9prWrEbfA2X5TALnH9yjFybbhlCTtX81IetL9VELbJamejeCQlZe7OG9FiJ
qrbYaGonkGL20QrLh7oz7iutS4N3sulMzocUPbgQsHc37IOkhPVHJEpXPo9tlRjIZzooi+eZeY/q
nLkZtfEvNVAhdRpiVDadJnc1PXiopSjz/ouz89qRG9nS9RMRoDe3JJPpyxtV3QRKjt4EPfn086Uw
54xUKqhmdjfQN2ookmTEimV+g9AV5uTQ1Zu5wxA9KwLMJsEIaDUHU4dy2ln2ISuSx9k29zWm5EAs
421Xq7u41PfmNKlRqrunxMJn2ZJEFI/OqJ8MAmt5s9g0XhmZ2D6HqpUY0dQ2O91FuL6o8ioqNAsj
A+2Z1Nr08858LmG9BFkz30jNpMw21Z3dVVe1Ev9wCg838wwZj7Za7qbazoPRGV9nkTFAyWrNT4UJ
wA3hKARwj13XtJyWaVOr7tWcOatfpiN5ghrvhMXV7o6RJeVhlt5+ybWzusrbyame1mU86lYDBr5u
77yRq7125SnPqydvVmc/T/Izwl+PTi9uKnpH28EQb3KM8QZKO7JU69miMOOw2nunyn5YVnHnrOl1
E5dvQ5Zuy9KWPjrQ36dqflmqod30BWoOtJ8OdCW3ul1ts2X9Djd+a7ZpGvVaGzL2pnVuI4ywcHEG
9pzural7WxX1K1ukD8mzs81apZZfJdyZTj0Ox24q74HuDyEFxQ8zrQ/6kq9bTyTaJYBiWuRp6Mwm
ymtfa29mp21G8NXckPXPuHWfnMY7o+jE/xbrwyb2OjTrtfHQFbLD0AW3XwvboDF7ZDbMAaH35k+u
utNE+VaM826ErD/qbUQS9CpRXyWynhWHYd3M7iBwLr6tIASUu4O9dTMc4NZ8eu4XF8/ERWt9NGDw
UaltNbC5Ru6XXDGv4kz/Vjj99VTGzi5PDD0QuhH1hTgXOrYngnM+9zuzlZFdz+HCDMzPipjQMkNh
MIxM8w2rUh+XooqToBU6NZWZaFrte4tmTL4OJ9j1lT6nwEgPs4vZS2CXSvPWWFrO9U6CoXWt3Lmm
cpO3ODQZadVvEoc/nLgDgPSDZU6SGQ8azVdyfa+J7iTqftvgRDgY8YaNd9VVxZn9hHWDtSUr2TbK
3PnZMD5MtnljpOVtNa0TE62Zv8mN9MY+zdI5lI2yBb/sC0e/BvpU+INU3ZBNfFVWl9xO+d6666tW
rEdFc7+qavwT4a/AzIpz3awPnVLdQuK6domBchmClqTT1ETolvntlKs/59U9LXM+hJmBcBe5B3oY
SYZ6aE5xoPfHosbihVuKlDiSUn+w6vaEg9nGlcpXMRpno8LWYBXpQZOaP9UcD5cg6k2z6jfogoV5
2W8W3MXUtYhWFS6jOehgt7gZ+kymZJDtVi/Fl1aFpjC3217PN71TP46duM6FMvnkWzoSGtWz1ORd
MQ6FL9oSE8T5KES5TTVnA4H3TKW8a3TtXFr2vdqbV63S4v1HtpIbL0XmnbsVr6G+3SJ9uJsm7Ujj
f2e14xroanZdxTpFebL35LyNzZERKfyTbr7ysuK4yGZfNXiHFQP2eBMulGqThk6KGXHspEFfJkh1
unvdm66l00WOSI9UrkGN7vpc62E9rBc3RngmtskJbKf7Sq+e4DRdO7V4hiwV4OQezoX5oizdkdQz
9UtVvBkXMrxXBEldH0woRZOahrHqRkOv71YRH3O9mkJ9rG6zuFBgo5oHT2t38bJuEVzcu0N9HGya
/m1LXoJyQkWcjg+qs/woWvtGHwcdr6CpJ1GzvpK/3pCwQrfDJzBTtMzvS/uq1by9a3WtrxvxnZvA
BOzlFWP58bZLOP4+xV0fzHFSbAD1A+C3lNIfy+KUTRP5rmme1Hp5rfP4oBX4StW5cpz6OEL7XEMW
qEKv00MrtuzSu7EHYgJa4zTHNmbP7uRbk0GDJW64FqrMT1UslrEn3Uun2iuotWyr0cWZwqAPYard
Wa1qLNeEJsPKVB/7En8mLx26oPAUM6otNdWhNnftqWxskPBKafTPjVJsCWoH08svSTS9F4P9Kr8u
7EF28ny/mPIhXp31MVfz5pwN+Was0pciTu9g0ZWhbmN6WvX9fNWudrUbKzV9qNYhPwx1VT9jTrWc
tAHOG2bKYaH0JX2zwUSZamcMubReJMIA1rboNMX9EudKirNNWZvlHcZVy8Q+1DUq9riT4xNKS4K6
TfPaufiZpLM+f7Nqat07VJyy7Fs1KG0eKoMmjeNUpsJ7cd26P7XSdrGXdD1h7C7yHC+xNjq678RN
T3LQozPkJypynFQng2W/ZZC+dSRWSq05jQoUl6vSzCRtvhl56zC2hrLwp9TGnxcgnws4URHyxVar
8lyzZZtdb4h19S/SkS1cA17UlWcuS7mBJko+WCaNZYWpOTWYbmrNInxqGfxwzTJxSN6NUSm3DHXr
R0jhFp7ZssvwAzdcuWyyoZ6Vr47bY30+GC3uzqpoZUbimC6gMgSt+Y1SFusj5DiCTe4hDgKSUK2U
vVEr5mHVqJJeEP8u62drjlEWUuCfvrpmb+54fSO+zsOI6dIyEnPLVmTR2hMQstRob3tPgatVJkKE
pdPhSyxcviRmaFp+1fLR8sjABOGoo4wyhIm7unjTJBJ15zRuA8rzL/QmqifMXbutLKX74HZ9sSfF
cd5Gb9av+Qu6XVPE+luGutuVI7L1nvSSiiBFti9kyITSrJ40T/Moy908ZMYuM8tmnzRte0prLBcG
DQh42Eyj2fquV6XAwXUjf9PrsabDvZLdY82bgEg0KwUz9FRQDvPjSc2GF91pXajEeusX7FovbJLE
roKuMWUS9WOpfUk0uzrJoWy2LeKVwSANexunVvEgyehfO6SaLq+pKNL9OjvIL6qa0hxjA+OksRzz
wJnG5CXHaMdfWzqHc+sURgTVPf1JFT0EcWq3twvavrdiob2K75Qn93U15isPjjw2uPre2w9tV18l
lWE8dab8oq5qWQSyQ4hxdMc60KSuhcIe9ROpc/qYxihdnovRXcRGa03LX2i/Xl6Z4wV5V2IPaTKr
3xSt2Z+zAqdIwouWRGYpEhmUiptk5zkXRbvTukLbo8honKepTu6ZxSh3QADnn82ga5UP20Hd6Bzm
rU4XI8RUVnvs7f7b4rikOvWuw1W+zZ3ab+V8VUx4DpK6Nu64c2LlBgncp7zEebwcqxsKhDsoJ4HR
dwQuF34JzqqaqDYodj53tvdNGy19v8b2ZiALmpPklObalT7E+5WmoN+u1oaq45vZr4+g6+6NzFoD
kY54ebrGqUsX7oL4WUVwPJjYufe5ooYjahKxikp332yqFNoJLa4jLmO3aTztpDYbEZdK7Y+V87W1
wB1ai3JnO+WTaGxOgVve1NKq/KHKNrJpNV8vDMePq0nxnUWjbakbzZUiYmKsXWlHr1z2S6bemI23
UYtylw/9T6Uzr0yl3tlt/kxXiNItgxvcWmExlVowogl273Qg5emmubRVej6YYUk8r7qfqE1vkrH8
nsXzMc/a50RkN8nlMl6rQQ/ANcUhNKRolO2TLZSdlG2xWXMRGI58MuyM5GM+6SvdewgjR5k139cS
yEFdpteF42C+Oc1kPWw5Px2bW2XiEavqAJvmJ329COBgtChL4+vJPPtTnj9myJ7TuNDka7rWxdla
Ad01SQ/4A4FWv+idMM6xHDCK7tZeksClm3/kPOjbVm/47S60Iks98+h4Yc66c69N3+YJkusIcq+k
c03/xs9L+redOnm71cFc0HaKNnSGZvaToj6nc4fmkdXKwLHnmiaIGRmGvJOxeYS1ca6z4uSUS9BZ
5U4dlscln29Htb7HPvwR/hiKBfX3S0uoEzmQSzFGelZUfl+TmarJobDNQ1zKJ8sTD+6l0c1pOau1
e1053RUw0FPaUA7nrdimit34ctQheQ69HWikjKPtiU0+mDx+kcVbSgo22mxABurzXeaiPiO0wS+F
c6dzaDpMxIq8Dea63ZazecY88mToVaRZ2VXaUYa7TXvGl8Xz08JD9HXBLTEem1ejy4ZI2Mst/A3p
K4W51SaavmRbDOwtUj+1eo0luzRWtDvdnH/Uog61Sr9p1fKBe+25pZLAWRnFZqE/ESa2lWfc50aH
1XyH/bwNZtPWHvpk/CZc91lgdDQkIvBkZx/aim6n4zL7r9t9nnlB4RoY2xfLEy0GhITSUdlkld4f
iip7hMzz7LalQJUHG6/Wc1Ifn8k1wGgaCzWqLgMPaosqtXYucwh0Cgi3HofbJr+yp+yx6prt2Gk7
qUI3F/OtoFXr9wtmBSLPl3AsKJIlZU4W00bpkJE/953yqFjMsRADUDCrx3HepCYu+KFFvi8S+aIv
UxrMTnlnFlzR6ao8pq04I4Fs0IslJ6dzgIXrd3N+7eRKEeAEKWKWSY8HvTk9wBr7wowizFV7t1qZ
r2IFulKCKYl+NlF6XLtv6swOT950iiNh4lXbgMPqu1uIKMd4TLijEQ6evcd5oEncuhuX0zd6JNOr
DDKrjhSS1YvxDxvR1x3gnbgSV1kayRzzkE4gh7IYp9RId/O0MK1rItd47BHXs7wuMMkE3Vo+zsa6
bNjzFabeo+V7iZ2E+WRd071sroDx/+hdCjXPTHcWBvS5bW7xdbmVVrkR3nAkm35i7ANi5K1SuxCn
DYqUnA6hEtnNN9l0pC7qraqokcck4aLxZORFEyTFhAXriBrs/TpN10V5i8NlMMyOP1gggTljDWpM
jjX/LPL7OF0iVVwbmX32ZhGknvok1DzoiuWkT/JMHLfQeVSXjDIu2ynqea5uGhqwZmyHafLAHMWX
CrIVMju1VbxVqv5m6r440407Pct5ORkeRqz5bVt2D9PkRonoj05FR4rZ4OWyf7i4NljpHeEUAjBX
t5EcrGk65qo4xOOwwdt3Jym9NKcO3JFkzVjj3cpQQ51TGFPu1qvye9PFurhO0CoSFlUvn05DgXO4
x9U3okb3u1TlWgIXQrtJd7I7GF8b+nsHfa5D3JSvLexgi7o6KKrypbHXg9b1tHm2npy2RgP0Ue6n
It6VVn9tqN8UedSHKYrnbeHNJy+dwrlb0BG2wtq+zztSMCV5SvI5YLiB7nu1t11g+/Nbs2Icrtjb
Eo94LVl2o0ZzJBnuhlZez7m6pVFzBXwoInM8xiI+y6I5tELu0rwLKWG2CaliFiO9NlIkK9ZVZmGY
juqdKJJADtamaUU4ai73+nRg0rXNOtJtyXZJpjqoDKmc7Gn2nTpFAQkz11U/lUv7UDgMHC99UE1Z
I1xtr00MO20+2NAp26mU2sbQGycwB2WMFrpat2ObWweYnAd19b5YY3WyVVpqgkn0tlRiT6Vbnhu0
bpmB+YOTqtsyppKQtsxDRzb6viy0m1yYX4yU5J3i+9cUhQtW8rmxbosS+msvJZp+hyHXH9ViGSIq
i/JQjHkcOs5cRnVW1mpAV7q1/RXB8a1WpzNkS8QBD3lTtIxrs2a6cdRZZXg91153VPtJHIdkZnzb
Mmd+1VZAr2E3CwlgMdGW2l96ozmk6jLe2mymqIBTOfqSDlXvCyMRe/L3xdrA0qiW7dzUwt0Ubsdw
2rBlVLpAlFLj2GBlejMttbkXi1x2ea5UW32ejCnspmbdkwEYYZ63yv6iRb01K5LeIusljVF5vRbd
o9cL97of6uS2b11lN7dzeRevA6GTD0GykKbL2fKyfLf2hrfRFdmeY4eaHs1I+qWNy3az4/oZJ48d
aYxmXDW5KcWhR71Euda1VKX9s9AvfVIBsetPDdOpGQfgRdernfTscrknCM92oE5iMkNLLcsrZ1WK
0jiWdJQ5AbNG0XPnGaIBVeCq1SGlyV+zS4siGikp/CRxkPQ1zVy9RgQOOiNtGjpFq7TMbeqO+c3q
Nf12akV/l/S1MQQ2jRZGgtTx3zn92rluDYb82DS9gDTFarNYvOXYWos4jkM5v7BG+SITdT2jf0VZ
3tXUrTYZTOszicw2Yy/XnZPNRENHxMp+pPOwaVRhVz6qdM4JaEJxvbIDHrxVFKGuINBlNUr/ndmh
/JYu68oconKN+8y5lLyJ1g/3LXPbHR1eQouAlIclbuyQQU59fpMz0eTNZ3P6Wkwwyxy1qXaKA9zJ
H+nTfgcGQFt9dbwII2Ezo2NZKFubWcmlMyXLA1ORZqvKvtxNTNevS6mvDzKJ88hWqoso+vgTQ6yX
ftZu3J7bXrcpcZXUzMLEsidmjCLezFDaoi4DI0L/0D2505jTpgK7gSil3NjI4GDGq30z4okZV15b
FDczTDCOXukNSZhhU76xB5UAVmH0O8wYwLbd8A355nY3kEnhvynnQyOGIkr7RNkm6uwx7Xb2RTc6
xFnry+DmVeC6sNa1qkhD0VlQomK41h14i41eJuiFc5KWwbbwgx7SW+xLp2Hn2l2enpEGoVuuC3cO
HKO4NmbtxUuW+wRHJCwRypWtw5DZK4Grmgo9zrS/5Kuceyf+qZX5tVeP2bYv2wNyDkOwKN1V1XsP
c8LcoJnJh1IN9q6mUq7b4j4ZvTqaVs55SxG70j11KHUsPcPovjAokUoqSuaTGYUJOBIlnl/sQphh
o5YyMvQBM54k7zaiis9ZxxjO7rXvLdV7aNskHu4EJTpZGZQImox+aSDSz9KLj3JBoOYjdXLTzbvZ
cF5MVSxnO+73Tdk9KkmjbQqZDc/kjS0TLAbapFunhmLZh7HP2FNQVtne/DobyouLGQKi/N4PM1ZO
RU7J4q7xGlgjsArP426XYnX9tPTeqqwRR8+T6NkUrXI0dZFQHiLhlsjqiPLNeRiFpFZYSU4sZnhZ
3/xEPuK0OqTG1phZPoPdr/OY0D90hhfh1syRCOkUCNOD0SSur+bCZehfE+9sw89WJY3UVo96h+Z+
LOOz0msH2xpfVWS6/GLMvpHMOGpIbjq7W9ctyIFaRW1AxKMDYB4XXbH9rPOY/pX3dJXO2qiPvgYe
wjfTeYtJwfUA/itECRGzGMA1NK2X3O/pOBjt9DVr5H3RGDFOLlIAvvWHZklHGOO6vs/tjpH2skjc
2GLxjI+99ZRKxhPVUlOTmvJ1oENxXXW596WYp3G7GuAhsmVwMFgvi4IPOFP7SdsJshKxQt9y65lm
dOt9QWvS3nogeEKVKTXzVWWmP6XKSuwZxuWRPkplY6VL1gXDMvb3xihQ3CqS4XCRMQ66qbd2qYqz
mhh1956xXvvkmqV9q5uJsUmJtQHTQ+/NchdtC1wMyn1pm9njoE8zi2EoN/s0vIRHBEwaqhx7pGzD
H73mizge4bhWveGxMXP34HrF9JyairUAX1BsQDM2GgHYG5rcclCEJOlBTDIgpdUc1dQoTxn9+ddE
X6nsimRRXBBaBg1Jr4nxhabBO0s/7jX1VSrYSIUMfBhUA6hL/VpN5de+Ub2RnRtXx8JaJQ3+LLEC
t1ayN8NTtL1jNghztZPyZudyOrS90t/qWA6etVw1Cz+1l/VLltJj551pkZfE9GDTtQnrdnWfZ3o3
YQmjyedVdM+WBJfk1BXiEnWVbdfk1aLf+A0og00JZBCntRFAis/brx8rL02TPXBGhrO8hHA2++qK
QL/e5GuPKlDczBo3QVuq0YDv3aEr1fbEFC3fNkxuaJRX4kpPS2fyY71XzsJLih9Z44hjWU+C6UWZ
nFRG8NfK0OlvqTPR/yvN7UIes20AJ+wb+muxD+6EmNYbhbHFnIgiesSfyhxqN8oNMz1NjVzCTBXj
qZSTd27Y8W/LOjlfKmulgBNTYe3UosMyvLLk945oRHJrq9/jtc7JefVWbFK9ph5zoeUFizvr2G4C
GR/cGJK1MnWHOtfLn25jGN9nrRJHHOIW7hdyU2rTlYraAgxyAR56zaLddbmu78qZgVvNFPVcMj16
udxledBoLrN8TcH1Olxdu2zpuprDUYzuvHfAvLvuvW5n7qxFmVGj9UHDfDpJ8lobJJvd7Et36AE7
zXG/hEsjBA54jrLs3dJtYNR2SXsvjZbe6rIiH+BPw+Be6Z3BbrXWvIz6dCxOep651zMuDq+eqOga
9bOn3EmGdK9dNeJ5186G+7AYTfc9dnGmpU07QJI2G8v7UfYtXeG848RGDWeVmnTMhnvVNLoXUTlK
Glp5lpxHmK+K31Qe/ZW8aeIjSViWbkAjWNc9+bC5dcquz4LEndDCEOj7fq10t7tpR23qfKVmhL9J
1bYZ2KRYMUS1nnW0i1c6bJeLk/HERZui2lYQJ7C6jt2L99ZYZMDpDPR7A9QK1XvYHmKNQLMVyltT
L5n3ICfFm98SgUziV9sZW5LIKYsja8HhZyMal0aDHJgtShJEux93eVa6eZQYimXs4RtgKzPKTq1f
EvLO6itYzmmMzLrD9FtZhKpGFpOoKuyFzm0/pVW8bjJv7OKBYUhu1bWvD55SRJMzNiCL+yS2TnqW
STc0plFqd4nuLP0GGTBGN3W+ltYbMCe6vJIb2Nwt4+h0HZAagzZpmuLJaS+j8Vyn8HT8pMGIOczT
9TLp7fKBPG620DKxFMXWUIEs1zFc3LoQQT4DjTvNGrKRqq+11Lq7xmZ6s0kTBt7HEuicGVaTtqa7
ZsgYOdvx2jC2sZ0Bdkpf0aD307qY2y9N3pSAisCpGOBmFoJ9Vy+WBnGDdgxARxow0YxgDkV06YBH
AzWagbrNsgQARlvPeNqOTa5+KWjAi72ZyLjamkkHhMgu0SYfPWC7ZysfRoe6gbbZWYuzrWpODje0
UPtXrmmrPqSKssQ3GYjeZf8Jm+Nv4hF4ZhRADCwBbAQnL0ju3xD3nprUozqsfTjS8viCSNNW0I4I
lKshuqg+ors7buNQfEKS+QgfTjPlYuuAK6TxXkZWc4rEBRg2/GLmG8eLkgXXyeEzg4wP8OEXqhES
J3gYQcUxLmju356OUY6Vg9GFxMWUPMI2EeWkPvQC5TVLwffrz8r34vFTXP/fGHHYwOi76rxQVKff
S/IKhvVpb7Jq+wW0wS/8+xCZ4QA/pgzV3WcQ8b8/4YV8TA1x4TJiAPQObJ+NS5+2Jgza2fNWwA/a
UGjkZ6X7GgPs+WTDfMQhg+1nsWUwIda8v2T1cIJUQVsXv/jjlbWZ1o1Cy3ej7ZxNrPvxjfU0/uxe
Svjr/ZmcP40+2zwf8SkxUaJByzga2xzr3VdthkpPYxeynOXb22VDswOtEPfEnCLQ/eTgfaIE8BHj
Sb1IAVjaRUkGU6w/d9EgnLpUG9ZrQy0qtv1LtVc3F9ZtHtRfyn0SyZDpxSaPPmOr6ZdP9yeX7GJb
TYOFa5od/Es64Lf9K+bSa/v1QguM+tOFOZpu0rN6lmcREjAO3oHn3WCWufd21DCfMlT+3lksjzS2
BiMcn5n3DsmrEL2DGh/EVYaI/kAjzojTyE0m/99R6G827mUd7HnQI7JBDL+j4yzQimtVaYvQNcfG
9qdGsRRqI6OnrOua/FnJhfzMVOoDjuzFKOR/YtA7SpMg4bJV0jxiEHqwhD26jjBH/kOWyu8rvaOS
rm3LtW2jKnjhjLgHeGtol27aHfPrEA6ipNr6VKvjA5q4dflupHcwLm0Oy5+bVgMV52FjzDktglps
zheE9hcnAusfUCZN35br6qt2G9+ouq/y72ciuH/TZ1nesdC18AgXhvPu7bqiNPO5ZXnwi8bdkHRP
aKGB3lcBhbexJPNJ7er/5BP2i5n4xzZ6x6calQxhqZnTMo1DoKpPhn6b1p/Fv8vH+utIoiGMuKBh
8s+7CxNz3MxjYkcg3+ZPeFmhbbFGqP0TiOKjdywiEeJHGeC2GVIx7bshGBGcQieFhtNRCT/zkP6A
HKReJI3/++e8v2tmpxm1pp5RAzAfEzIZy/hMDO3D8Pf7Eu/uF8jxibLUboE+ibW3b/HzgYaCeOMP
TQ20BjEhZYtAU1hsl+1AXAr/HRt+WUT/9cKRc4RLhqGQbb3bSRVxsS0WKLuA2dzbFtEDcW72DNai
i0w1gMh9uzEO+n75Vu20A72GAEgS/20Rq/jsav/o41+O04X3aqGy9+7jpzi+cP9CYVaYL7XNYw/6
rhyv1VVDR9DirXzG2P7oAvhtQfMdXw++tlZmOiNhgbqkfzHgUjczGNKaG88J3P0ldzIJI8XqG7m/
7M1jcf70vr081fsvgDQ4N9DFvYe74M9Q4rVl1igGT53t010PaPGrCLW75cZ5dLbWUxktR2OP3ErD
t6fnEvz7+390N0BY5HZQHWQnfiUDv12BRpdXzMX5/APQAjjkQQ38uSse5uHh3wv94p//9ZhkEzp5
javpf53s3vX4vKwUo31Ck+6LziUvz7i4QSnEvNz6OVFj+xddl08JvR9tLFLV/7f2+2PMXBKqyAUN
PkaNHjqR+Jlv6gBFD+x1JGnHTwshKY8E5H9Bhv3olrcMA2V0AE3I17w7YHha/ffal+sp2c7kyUZo
7Ubdb6Nqnx5X7Fk4aUg7cNZTPQQp9+aWEYIwu8+IuR/Gmt9/y7urMlH0ntqQTGA4OPe4De3Z+aH3
2F8zJA36TbMGyQ4ed5htre///vwfbXLEk9GCs+nGO867HCSfQbNaWVJBWW1J2ZmpUpJ8znD+aDtb
yOxTkXgklOa7s1T1Vdu2ylSEq/3V48hWmR104LGRf/r385gfHNqLRItx+awwt9991Uany1n2LFQu
yis3wxErp+jfS3z4LDaiyR70b4wR3kXDsp+VXLojkRmAmDm+DhN8FWz5htd/r/OBygg2VGh9QLCB
8W6r775NimyDVtg2XImTWIJ+X0XKhiK11ELldd5cmL4CAPqtqn4Sez44GYaB+ZRDmsjxeK9OC4zK
iYuOdesR8C+NS0XeKGL376f74Oj/scjlLf8W4OSg9HohL4soGdSVLvA8vMRyZo3dOTeuXfPt3+t9
sNH/WO/dxjDdzvHEZdYlBS0gInjZB3r6vaq/r+KnuV4JxHD+veIHCmecaXJQ1DiRlkLq6c9HrBZg
93GlsBd/ZUzrzg7hpD3Ev+7oT6+rD+5MVnNQsMQCxf7LZ66Z20ZaPUE8BhYDYbjbg+XVfFtTfhba
8mAu3d2Y5c9TUUUVIzuhOJ+ci4+2jcl2wb+IH6G+D+ZwIlq59shulwrohMm+dHDDtCv+o2UQAjPo
Punmr1j628ZhCKKjhpcgBgYSFOBvudQPzLm7AMWr7pO1PogmmK+g4oZPB/2U9yV37hjJ6kkeaTEe
RtwsUvUzscaPQj8JNWke7EDWeG9e3AtEJYeOJZi1n+IrcVteJS/gpUMXqxWOQ30S1/Vlz2zF5pP9
eamF3t38LA2rF11o9HbtdzICrhHDQzM5EuoB5fyvFyWaEv02Y3OP7uinza8P3yVbAx0VdGlt5/Ln
v323Zk4Hq73IhVn9oWO2gpXyf3LgTEIWaQzySMxp/lyik+AG6pF32aFHYtOpAMhphws32sXGRTM+
W+/DF8izUIeQ//4tJhxPsd2MxLBu05/GPfOQ3vc2xdHb1hHzY+XmP1J+YDH8JEGoowP1LjFu3FTt
aZoTNVuoUvtqT2kbwUtD3RdEB+KQ+2oz7dLPstGPriLj93XfvVlYngpgcT7eFNRPPea+5VZu3XA9
LKclAkfjQ4t9+GR7fnRDOIgJORqCO5c7/c+v2UIfn2qQneEcaRFgPVA+SuAcadSSEqmheVof3a/5
ffsK/yP899ofXRZsVFw0dCLqX2W8LQHlxjUltVr8XMwHa6ki1fgBMRG2ycswzsHFo+jfS34UPX9f
8l0KqF7YYHJF386rnan3R6fQtlS4buPnkyhe/r3YBx1i3udvD/juahrREMiFwWrZni7QrUVdGzQ7
Aeh0k+1yhFjSsNE+CaYfPiFlK6YkBBwSiz+/Z9UrsTssrCmyZzP5aXBCahgt/36ySxR5H9Pov/z/
Rew/FxFqLL080wgBfVHeOXaZvKmyTT95lMvW+9cq77YmGL0mG2IepcZbIquTcGbcutpOpIFt7+r6
k73x4Umw6a2jOoAjqfvuoS6a7FTEl5OQKy91DNi0AmLsJ4h3oNHm7LVZ2UCM+vLvV/nh90IZB4dX
NgtX+p+vci0vhF5voAsrDmXyMNdY/6Q//r3G5Zf/9SJ/W+P9npisuq8YNoXl8GgUr0pTbVAjqD19
++91PnwWZNgs7MJJj96nYmDwRrszeJYkeTOSY6aMgAk+vQ/+FpnlRf3PKv/F2ZXtxq0r2y8SoHl4
1dSj27Nj50VwnETzPFDS199F73tiNVunebKBDewAfqgmVSwWq1atxSq4NIkIGkcJVpId8DdgKs+P
wqZBL4D3YFxxiLMyIxMsTDVoxbRQwOeG8IWRUCXBdOIc+xrYGUC7oZVbIkbRwQIfw8w5YCttCBxe
5AwSchXUr9ljHEUt8HctSpytB2kMT/PbjfGQHv9XjesVDzkzx/h+ZdQgthAmCEI1+REvzNsoAyeV
MX1AzIJHR7gS9s9sMcca/UBM9NAOFqXOl7aUh0vy+KWH1a+HGw1vYZBZI2E5P1gBWOiNXsLXk0im
36uqATRqO9duVk+Vr+CVYnctxj7VSNe214/BCgs7Egc8E6CYpCFnYcvjQVYCvEwsEIBGTetgHO0E
5hro/gjGjRLUN7EY3WrgB/VA/HDTTMmPoex313/Cykk8+wVMVCkHXSVKgqQzrz+M6pVI4KwKFO+6
kZV2HdZJ5RckhYrxsG90WSORDpJgSro4uEOHZLB6zH+Fm2JLyZ9cKLo+QpRhZ70l4NgPHJ4w++oi
Ka8OOH7BGM5yPqL1MamRCSJSEZgMvwM83wP+pATkueUtde18IJtW8EQxQPmiMTd52NSDaAnwWTVM
v/UBMDtVCj1uGSSAMxDz1/d17YCYMjTnoY2NRi+rZZ4BiJJbM2ri6LViBhqcncGPPsbcUYwyf4vZ
sTHzWiXjWF250zEFQ3uBUEhAPZw5L0qepHWjw2WI2H10IVqeEFD7WxuabOJxIiGsqdD+Zi87TPk0
JSBSBAyZ4Q6j7n5fDT+ub97FMmCCXnVwCwXpLHs7jJjWNYYQIwmk+qHmx2Ks/rZuAwM41+AdR8UB
zyxmnzQhmrMAlD4As/7EhDbwbneWXPrXV3HZnGWsyOfRy6wss22ibvhs67UPhW/u6n3iqm9oD2Ck
D5zZGEy/TW/JNtkLP62jcsf5ARdOyPwA+ipbPCRTHXOlZqHDDsShUC++0Q7Q2jpCTc/rN4mLgWoH
DHXoFbe+sgel4KY+dKOb2MGBbK1jatrD2/VfdHHaP3+QJaPGg6h6oXsEHroqIBjbcq2e2IJ6GMdn
0Ddct3GpVMoYYa78PGxiCaJGxNWszK7qt7JofCNS/WSAsC4GLGirOo7vZbApCFa5HwAHz3vPyr4F
JsHEUs7xtcu6Bf09loFsCk8kFEKZe3lIgYBXhmlAcd7cJLthsC0/BZstrZarr8IeRHVHKgPRH3jB
deUcQWQKTRGQg0ko4DPf3xCs3hzBFeKOlIBF++AquF1k98gPlwaYKyo3Z8x2pNTA3ALgKmCaEKCs
PciO8LIuCJhneKGBZ5F62MKlc3DgWnph4UyBtD/QX6v+lHWdHSoPusVx1vXdg+AfZG40SWeTDw0q
COAbgLNWaXPsAYDGkBPHxOVqABhRDcQiNK8gDsC4RkYswxq1fnRz7TVr4+ccZeoQmsFGDUqke865
oOHm7AWhnRtjcjZIsWZgMyOYUt9k5nZ2Jbu8Md38SCKv/QkhCZdj7/Kwn9ljgUBTEwVApgwVeOgl
X3cgr3QKnmqgnHRf3P7styNnMy/7c+cL/BT8XPhGirkskiYwWKhe81HsgGKHpJN+jImToU7gAE3m
Ft/17bTNOYq+q98RRVYTuCfc+mxBVx5mYVYzdQQMHZ0ozXyZWnJCsnFn5eo38OEMnL29SGXoSr/s
sYiuXEK9WjKmCmSH8dRtQ2Wsc08DEaVxkJGuSjuxzfOM40DWpf+gj0PdFVkxJFaYuDpYWRwIYA91
LbNvMXkcHSJNe43F9GhJAWWC3JXp4A+txRMpungFAIezNEx/2OK7JnlfGKCfHOG4g+xmd/Al3zpF
spMI0NGhyhNGZndOqW9ABRn6vJLeih8vzX9m0AvzdRz0NWhucEhLlH0hEDIEr/2s8q6Jiyfx+SpZ
6EAl92VSo9GDHpa+h+7KTYcEod39D1LXnA/JYgZySmsQZSnGTeU3gPod8BvtK7PB1MkTSe5JF+2k
ELwjA9AbyI0wf9jnoWNGj2Ii3eBF8tBn9VaUons90zl3N++XMXmZijnARhSxB7TYlu4pLTAFXPGK
ApfHFdolaLsAsgYJvwuIjpiNoRGNCLsE/ZdMqh3SlXaY/NYwzpuIGu/LXpqD/gHyZaTkuP0vBFNi
SYpooXpEHaCAsOmJTvL9Vtx2gyKtMynQJ8Bz51Pfq99qO04Uplt2HvXPjTOntg00IzFLrBVbegSV
21b7bm06J0WHnKtcRvOJc1toAKGbALAp2iVAtJ0f1LkhuYG5H8xgO8kTIAG+cZIR8TGJRBXhdoQn
Y3F5MqmaHhq+poiXK/5xbg8qJyCIBfbJjQg0vGKw3ZSYvY5/c7bwMhFQ0HaiqlIoLIoX7mJVUTFN
AV48SugCwoSOSS6CTB5MVo44nyhmV+D2gC6Xdmbzk/N5EXSkTs5B+9fgLgP5ZxhBlxdzMykI8Dhr
u/xkeAqjzACgLrrnF/Bu0hBpAjwY86ZAqeE54I1baQOwKoCylVNw1cvXtnJhju3KFKWRmpOOl12k
ypsIg7p4znLu4rWdW5pgYkgMpj8tHTrMs0+nGeV6TfTwEuPsG2cdJv374vP0dR6OUTBieGWwQKkA
MiZN4YUNng3Gu0FBOc3hgEueoqom4hXqznLyY3qHS04DsgZFvfzb3ysCIrVYbB9bQW/Ad0ziESv7
D395TTzKOU/cEOK0NgYMed3Vlesd2C0RXRaR6qixUQPjyo1clbhfMTZagrWoK+xZRoMgKLbg3z6K
M8bq40znfMG1FGpplfmCZgVan7yB1UHIbBnjeb1q2c1g2IPMk7Vf88iFKbYObGI7o1IL8CGDexUZ
flBXjtrPHL+/LDfjyy3NMI8JHYMGYA8VkG+TA7hbqp3ihp7ppuYtLeNpCB9c/Plqym3KBiSfTCCj
UL87PwdVW+pzGmEXccIwygLiN9EDCP274FnvY2h3mj078U9wkKRQyvwXiRlECr6M0wfP4hBimkY0
pgTGg+YHhtin8WSCDoITINdO4dIIc6flZgHF5AlGkt3k1KfI6UAptTe8DhO/Dmo4j0XogIaLY3X1
THwtTWO+ZT9XcSRLCRRDgD23vsV7yESfwEBoD54G8DCdvBluOsiubbuEY3slB1vuKgunjQorszDC
Ca7FTbCn0gxUabDZ/D2ikbrrYolMYoJB4BbTk3HtNqCcJSpq7OCpaiVIq+qlD6CdF4F8JgHtIh6S
AMDPkIKHe6mQ/sqV18gAxdAUvkeCcegMZcvZ/pUTC8Aa4KRQuENZmn3P6XNkmamKjw4GTqS/sUNO
0hbB99XEbLFt3NdPJeY8Rk69bqVyhQTxyyz7rBOB+8NLA1sfkndNGVBhVe9GTMPRhqI2vSf5L5Da
7TrTKw3TrizNgZ7mXVObt3hq+wo4HDjbQA8Qk8/RermJAgXVFPwscC4OmKpFuWC0WeAG31vT+UfX
Bcz7qGhDu8sFKYXA8b2VeILcEcBpmkEqUAtn7rxylJVACkrdBfcAqOm0D6qggXqlE/cOGX0KnJf9
T9PPA09h+DJN1wEGk9EGAY4CHR/6QFuslmTI4QWwJ4I6cHg1UoxdFia5ywngrEr4mIUzR/bt0snQ
pcbeYkwAgpsyi5oG6UralolouLrZeoAWQ5YB1JvkrzGKAKsCHCmjCQmw52UjqwhKSQD804UwpC2C
5a8DuYCQ8wLlZdigZiBtQQELQEgzEcsE/0dRZTCjJYPkzGBlxMB7pXlWOcUYAI2/F5qyAVL0Tdb6
j+t+urqRC9P0wy4+nKxlmWRWMC2CgEZTZszcluVNTYkUrhu6bAp+7iUFKaJBLsJTzi31cQWCcJCJ
gpIOdNr2DJGH0RXAzuQqozAdhsFU0XHtDRD5tMHHaKTiE+QXMMubijMH+b+2aNTRDROTHVBOv5if
MVB0kVLoCVgxBjPJL1n+PcQK7/W4EgEALDKA7UcwBLCBuf2KXkR1Er7rarfRHdWQoidQ+t3Yiccf
SVpdEvVSvORkdOro3xffMRgbqzAIjKlVi4lb2THyb0Gu8/Jq9pxbFFyNQX20PVHGung1kqCfKq2I
oSvwMt6idO22NsotKaqhnV381m/p5Vp8J9946QqbSTB22bdPo0A3fTaV1AUlaIk6Q/hcGOPmLz30
0whwpUC1qID2sFAweRyUoJExgT7t6exRuAfVy5FOcPHlqVbX82VKpb6z/FxtK4N+RE/dbo7vkqB8
SRTycn05rEfQ1eiiCRl0ite9SC+7aoaaUqIn7tjszeh7kPs6yPGv27joz7BGmHWADbIXrQJG0sw2
N+m239Bx0WZL06zw5h8pdLDV3lVcXOlnRXp5wTKmNSZ97vAGUcoGRHHg69uEJrlFk2Cy5WRUbC0v
gFdRo8cmlQMnA/E7euibMWx24D95bKHjA95HcKmIUwlRqaI8DJCIsVWpfIlG9XXI1YM2ATcahkrr
lFXNuywvbmr606HxjXoPvpCBfzNf3wrkWUMn3QUJx1Ea7AhFWf0u3oz3tJUIoOGucpp95Jmc40vv
EXbLvuxCn/XcrhyVIkojsDvH3yXtd6qeKJFrzc3F2LrZ+fqgPHxupyzEOe8nqDS2Y+8J4Bbqbgvk
fipeiHr7Vs7fdJXsldJpJB46fHVrF16vMQ5pAosUCaiUuMMr4JxP0jZHnTBw8fy/CTd4dzzkvuAK
lR3+4JwEtgT96Y7AKWHKh8LTWSxIPAliDTJikGIqv7Ly2ZBqvwe/B+ARdlmZjgpWgqb5qEIe/n/t
m+pfdtn56bTtwQWoIZKYHYh7iixs8UbuMLEWSdspNCaOC11c45/rxOUJmUqkeaA1O/+2qiDFFRiB
EVYsWwEqC7lXh4dq807B47xi8wWClLXGVBqyqdPiuQUltYnRFAzZ+sYBkl1O7cab6D39SZ74Jf61
0Iyu5Z8FMjdpoSWqVpQKFqh91OCXTLtHjqtQH2SP4dICk+6VA7pTgOgkGLEnXvImHcIbiHza7R1E
TLe8Mfe1G3tpjEnwciD/yxHcXODZgLpCDcpdtXAiPT7UpmFHQcHxD445hXmZ9pMUz2gLp26NcVVF
vUnm36MBYuyXUOKZWvX8rw/FNn2CVo+lZoAp0OraXd2AdhyN7F0QvnG+1+pN+mWI7flICRmTQIQh
caNuRrd8qB613FbwkGtseQvZPB9z+5x95HghWxyCbB5kblLYBAsn2GU7EHGaNmddPBtMrFQTJSWg
dkI7Y5ee5L3h1xvLQ9nktdyJLm5tV/CvW/x8BrKejxQfkAo65wJk+HnwiMKq0QWQE6FiHmy62/Ex
c8HKBrHZ6il7y3zBsOW7zrOoxuQJKNp96JBbDIdG28SL9vmt8TPkE16s7cLiN13Mp0A+iYCzJ8UA
gFDf0NaZ4ATbAZ/2kYKMWtnh1/7WToklodmDtx4636xScqpC5kgIcRHXJAHH7Eccfx/al0pRMb7P
e4bQE3ex5wtbTLQBwTnoSyLwPoNQEVW4d8EebvN95IN0Fi1Sfatp9giCDUwfHbgwhtW9Xdhmvrep
RVZBRqxz8ImHjTxI9rwdkB0S19zqfrLnXRhrR3WxsexRrVMzN0Lq0mSOPeio7RWrvDeG5Nt1R+Z8
P/Z01mSASFdFZavyRw1cf0TYE+j7pLJyUDWLEwo4H5B9K2S1CWmFFsbAoY3EJTKOOEWKXRAwSBKZ
bBVBBgN3EnAO62oqhcFQMMGAJkW8oL7pZ6vDSB8OK2VmEexyn96X95A9tIUba6M5QN/55IBZYff6
3q5/wi+zjL9OyZxIZS/gqSeHtjneqPR/BQcXsWpkkYEz11QO1dcohaQTpgghoJdNgp1mlhek4sf1
xVwQLDCp8Keg+eKhJzaT1U56CKqOx2zX+VB581VH3E8eSFBRH6ZjRv3r6LU7+W3c0459to/2swdi
yoPOqZnRjbsIBH/WDH6f8+CrSTQzLvFTxro+geFvIxbmtrTqg2CCwfz6ulcP/sIW8xGJNsVqVkSY
LxSJJ6KoVfPqzKtHcGGBCS3TXOfGPMBCLuQ+aE6p4HzT3KXSS9lxTvvKR0QRB5OLdBwOfF7se8ZS
+k4sIYDjTs7kFKoz/ITu76Z2g1twr7Z26yQYpI939GwMXv1k0FaD6MqH5j6C6tpTub2+uRfsOhYI
kwCsBykV5rbxf+b92KIb3dQR8PXqxtz/IxgubNQtv+W8ku2fWWLruqCGsOJZBRQb73s67Dh3NiZG
9+WudMG58vfR+9wasy5Uywp8xrZyxWJ2SjzkjbCxQYLMiTAXI9PM/rG3hDrEBTJi2EGLzQ82dM6w
96Fm6NLGPbdZc3kW6KrQ49MlqFpfjEw3WSlblYw9jF+Ah7wr0FmMN2C820N/wMue+dnFZXBbGrTY
p6gRY+i+qrqKKkw9ACoB9apGzOxhiB+vO+LlGYQhtDZk/Keh48Cc8kDrg96EsJJr6D8kGcoywFik
ZWWXmPpQc04iwzHGFm3DToGqdNZXrlomP63JeiHQzpLU4KYutGMaNzInhK3Z0zHHBYVWGRBgFqvf
VqGRtvSQ6fmJUuKrzpMYPirgefz7TfyyA2jVeVjGDAVYIyexcnV5vNWI8C2EyJAdjeYBTL1umAFX
dd3gSuVMM+mqwPJG6W/YLNyo5mLKFEw6tF50F28zH7Cqo35Dp6zi/bDF/MpvZU8w4xt5ul2cQkfm
vkpXA8vyNzAXMCRz8zjOMEQtJqN+bDALe4BeXOXmeifutWgUH9GPVpx+lmOvA6Xjxwj9Xk+vk46z
G2uHZflDmJgD8kyhJBN8OBJBvF6LYL4GydH0cn3POVYM+fwjkwkhYIBsrJtN5Gc7RJALwMytUfCa
DmtOu1iNoZzbSSEjAnVBrXLrTAEocbZO0L7cg7gLl2PRbU29+utE6syX2Hn7ICwGkKFhYVGBM9+A
PAb+OkLJ/fr+0Uhynrtgik1BZc3Q0CbT2UjTkKKdrBA3sNoadqfvikyFcNG7EQ4cJMjKh1oaYqNM
gVFGyMQCRYnW0FACk2xA1BJKnaXqz5CL7ThX0eq6DIw64WYwMMPFeN8MHvcBGJ4cedLwO8jkPdSr
ZHvModmVCtwO8WWNErv4ZY0FxqUYVhtbFLRx8MFy7OGo7+qdvOVTea3uIkaQLAUcCQbwW+duKEGS
RqkgVwsV6wJz9N0InHOfFpsA8iHP1z3jArqDy5wOOP6xxUSSNhIKvLnaGqCr+AShLi8FdD181jZQ
R/rF79xcliTpTCplclIpayUaYedrKzC2ATD3OLngx/cAtbITiJ952vfBC98whQuGgq7nxKgLLzk3
yWZhEOhVIT0LemprkNDa76CRAqh2B71H829phyzw9QK1gO3EpmJClAlUBmilBRRDJrcNidP30lYA
5wlqT9/mQOKs6vKBydhivKQ1oO49UQBUdqwGG+Vd8h5vySb0tFO3nz7SJxWczEdoOvnR5rrTUJ84
CyeMZZqyLV5lTT4psWXFExTNjVOrdk+WMmxn09qIVEBT6Ke9MkIt6bpRepavGLWYrUVzIJ0UZaQT
Zd1O2qabdKdimqPlvA4u0s3ztVnMrkIBQq6zZupdTSagwkyjX3U082aYLz1SR5cZpKWmQYmAFGYt
qDa0CuRjUQztFJtA0aEYYtBS3xRc4riLXhKWs7TELMc0aoXENQDgpFPzLcRxPKXOd2VE7iBBktpR
0+wGVQbcp3Zmq70Ty4SznxexjP4AkFSBSNkEFERn4os25EmcjpBTpLJXcgZKpy0BkOe6b6w55NII
cw/EMhEHKILAiFi6Sfi9jH62Bt6O4asG/LLKK2mv+cjCHNtOD+SxajRRw8lrE1cuTacsedV5ecVF
kDVjAAzTioCzs4iErJraFsMno9u9og8mernXbiBFusl/qW7nyb4GGjg6V6S/QpnREd7k0+iTrYBa
Og88wPkl7MHLmrqN2xoHrwogPVQNygMkTD2IqX+f1Xh3/UNevi0h36Co4G+GAi4QuSwOTUtkDQq3
CGrEER3ZgZ7FY+B+5Ltsm97y3ssXoDdE6zNjdOWLOFYPfTbgY1LyW0gkz8d2A6hfs7WeaeW6vA0e
hKNxNx14zYmLLJOaRRkEJwNXIV4Q52Zno0uhgEgDt6U2xxSt3kM1duhexUEBxSkTYgYt4UGd177i
0iiz1kArplyG5qk75ZUfNsoGyuh2kUKGxeStb+1mWi6Q9d26KgqC9UHl9Wh+1zc6Hs9P4nN0q++k
TQHIc2+DsH8PZQ7aHuSEgpV4c2abWWesd8kgzk3vjgEQhFC8qM23WYLyxCZpqunvWzL4lohuQGXp
mLe/oImYcyijWikAkxqGUHtbeiXWXZs+VjfRZnKqyBvdyIn38l0BImMorDjK5JmP2g3UuBuIeU+u
+KF5veqB/MoP3fzb9dO0thfLH8dcM2NQBE2AeXY3TOX9YMQPvSpv1UJ8+nszcGM4Co306kV9LxGg
ONAhVA2QUknCN0s4xROH6HxtKUsbzFKqCAmlMCLkhig4x+pBjiG3pXFKvOvR52sln8/uRUBQRZKr
ggLnUTeKT27KjXmsXykMR3YhM9JwMpqVawSu+mffPn/NwloMLBh4y2BtanwFerG1xRuLWrNA65wq
XFMBmwGza4UxDJE0mvgy2fem/DbmP65/+UsAE9x/YYAF6UEVbYJuCSZemupJyG7NzFPU0sXE4s4Q
x41uEQ/JohMmyibAfdxBokVPcl8mmS+DDicTJx9yym6TG/b1H7a6cKwYAgsYGMUI1XmIVbtBauSi
mt0S4pRDbL2BvojHRnH5dKKLXxhhUpugAWF4OPQEU8azXz0VP5vCpiw7pm3GdkeL17wba+0U6BIw
aTKEMbDxTJ6D4XMlUsNBcaFhbastNAYGyG+NA2f3LivkWNnCjkK3d+GZUOgLR7GHFLuS1Sl0OCHI
InbC73FKPDMmhyZUtkFslF4nYQRBxRAN5wes3ZA6WH501HzBK6fSvy/si3FcymYDbGs63coZaJ3l
UXBiGaKl+l0U197fO8vCms6s1ixGQU/lAWNGM7hi+51SF+51C2vrAXGkDPISERQULHJMk8dWn0ZE
yNSyPFOA7B5YECHoS0SIJMtbPag5kX/N/xcG2UA2A8LU9/RcFgI4oSEeVOoc4ts1V1zcLWwSU5R6
gQI2AnKQbivyO+1EaGPzHg+fg/rMo295vbKFqy7Ne6NsqZXnaZ+ehI9wGx+q2wgKsE7gm7fhJ6VV
t5EgzrQV3HabbeSH699uNZtZrpRxRrmt+ggUw6OrZ9UpntMtCgCOFYt+3oZbQdO8upWf0wRiatLY
b+dp3nYDzj7EArc9KgGWOfqGFAEAH2c/rv80zjcwGUAi4IhTP1IOjKQRn+t+Em1rNF6ETuMOBa08
I8FkqYqyhCnUSyke0lSYnYxxkQgiUKJG2tAuBZjHw/qgEPMwDdmp7iyUmkvfqPrbITA//sVSv34A
WyglM4TfwyIFm3wD8Pss+ZAMBOCDg2xffXUZtMsE8h8ZlRy648vAo0KmvTOxTvXeuiXv1a7fmxvB
xlzZCZV+V8jtnXGiXP565oQ/2zsIvPsiKGuMHa+Pv3q1Ln8Kk8haQ90Ws4KY0XqS35ou3guFm/k5
3n3ybfFeP8nH9LX5jke84PIqZp9VuItzt9gHxufLUod6lIJzJ0MvNxIHXNPTKaUIMTV9T+rpxZjT
350lua1guij1QcQWY1QmcKliNIERIbB+Fig3V0pyjLXkTsnDH2YfEBux8dYQcT3KY/EukHEvdvL9
dU9ZDX1fP53lTJBHbQ6AUR/cjPR7XW1OYsSDIK69pRaf5mI4CYnobEFZzNVJfTs1SmtXuXkSQuM4
gzyMc3fwjMnnLhkN0pwnHbhgAjNNkCpq/SE3gcAWtWA3GiXvtb++fWhtWSDoxOwF43aa1k7iGCHa
DeZNF8l2FvEKeauXofzHgsn4lkYaCM9KNa5b5U0XBpRIdWcKp9eyVt/y4S91V+gT38C9q4NUkgoz
McaCJCnissdytL6+i4vuezSmpxAJ4XWno4nX5Xn5MsOkguos6PPQ4YgqAgRZVSswvCJS4n1oPOsQ
03RMHSDcfIpjSPcVwva68f8SKr6sM2mhDKVIqeuwyFmb/SKsd+KcvkeJcVvCqibgVZamOnKpAjOE
5eQXI9n1ceNVvf5gJfkRAu7PIRRvtHq86eKa88pZ+dyGiBDwOdcGVWvmkiog6q6EckVco69tUfOh
6DyZv7L410h4NzXN6pmvgPxKA2USulzoWjBZf6WFBokNhMwE1xjoC0YRcqjWZkz60q5l8iYGzUOY
JF6eA7I5otQjDb6YJPdRzEN/rRQkl27HTnFKTWzJY4z4KWpg2gPb6L2etrdmat6raX1SrO4WMpI8
RoXVdODL1w3GDYyoLSzIDBG3TwpfiSq70gtX0x6vexvHCpt0oF0lRQlePm4RSbJnKCTxVbWsnbLo
eDSUnF1kabCgVJ3LjQpTbYlBKQL5gWRyonxX4NLrTGAwO047lmeQibW5UQ11FbXgbxMGb46Lm1Hr
d/pU7tREPnXqXtNl7/puroZbCH3BX2UobrBjOHmOazILqKPU2Q0O4FGWU04I/BzyZ44FzsOXDWZV
ULPSmgIU/IDoqqYjIYnATZw7ReJoQM7PnvXS6E7gqTykxKqnfNllu+mkJQpSVPij1ianKohPJGz3
WVK9X9/Cz8fMlfWxuWEoIwnuIdjuSlY2Dr4GIr27SVam14go+aHGkPVvsY613yiqTncyJhQmDPSm
NXZAaKVfnB+z8kEXMQgI5fPr2rTEciwpB8i00Tf1CRNQjuBAYPtIpbZQqOfqPq3s8plBmrovUtZU
sPJmwvC2O/bx+5DHT3OUfSN68S8Kq4YEwTboOIJXGPnBuR1a/FOD2MIV1yL5rwTMCz9rQs3Jdta2
b2GFrTxAcKSa+hbbp+uD4OFimb7XeV5+cL7SynvGwmGVoPKJH46p2vPFDGKYtKlgau5EMGsNkpMa
aXVpUQCi5MlI5zn2VpK4M3s08Cw+0hzpjdTrse5aIQYDEgdi9xsIGkFTxaZsjLGxHT10rva8buZa
jWpp+BObuTActsIod61IXKiBhVvgLdFCSo/qbt4Ds+4nzzxByhVvPLPHLDQWtK4VogmVo6k5Iuc6
hr0J2GO4ub6hK26iGiqGjKBAKYNdhPl+2hQQklYBHkctxM6GwCPc2sNqEWxhgw0rQRcAfqzlCF/l
7Ri+qeAQDFAVnrONab1LguyOCUaC8pBzAlZ2EGJyyI+hjmRRfOq5q5hSFuhm2M9uPpeHGPrdgozd
bFXOrXA5TEIz4y87LCoCBA96XEmoXmZHxR/BMBLr9jTZzc68z9+Tt8IHXewuPpYfwI1RvV1MqU1H
dTuABWH8Lu2bE392bCVVxE8CrRbFEOmSxbw9VOBrMqOHePE0QHha/5gwuEOSwdbHu4FHkUvD1cWl
sbDFeFAxjoDVFCWG5near4BGnCJe+AKb6xWshR3mQBhlKeZVQku2wNcAuGAbElglqHra8Nu0g0fk
UV51g6sYbB/NTrPVjls1XgsCZ/vKhO4q1GPoEXQQhUahGmAG1Ss37VvjEVd2m5vpwOs1rrvwf76j
zNJvNqI1Z6RF+VgUg2OZDMCYtg+zof2bIPBna1GuOT8pyZiJgpbiZaFWwy6gxKJlzkl2r3skgKzn
JnohVKvUEAYoVTzI1UOkz0+JWNpj3/mgInSuBzXOd5LZoz9lpSCHBAvK4JPGQQD/SAmFv+xFhXS5
XT9abjVsr9v8L/4JNkINqhWXCs1qWTZdm0PWvd/3Hr0hTM0JBFvDrDH4UgPYLW/Rpx02Maqrw6vp
/Iz23EGnC2TdZyz6+hHMwYdsO0CdGX0jqmWxjyowXaaVJrYOqBiAZ82t2sX7qXxFel7YpqA3bhrF
PGbTlYiAqwt4OEzmUup95kdIINOY8wk0GpSyut0MEBZodyJfR3DFp87sMJFHFPHeHiPNAnwetPdP
/Uu+DfeDEzw2h4/OA4reNX8kN7xe8ArwTj8zywSiMSFVVVKznWvY5j5yMPYZIazT9mb3kN/2h4zj
z5wNvQCDtoSIWo7bC/yIQDo1Tits1SQHVVfpWsi74ok4UJG77tCc3TWYZYJwfYwGooKDT9YxlfQx
EMkvJ9XDptt9zGP0WMlDlpvKPrlTTYhHQ5wRxEfjZywGL0E/8prSq7kqLmrwhYggZWZj0NihlzOD
4RM3VXZXoAAs3Re2ApbE2NXurm/e+lMK1FiqBMpJJFbMTaG0tTW0Ya65xm2woZSdlVfu/mFk5OXE
K94BPt8/pthMX0/qEQyweGsb2WDHM0ApUIO20m+zvu0xqEeptSuo+F5f4JpRE2A0nHNkWOgnnMdz
I8vMqLQQ7SixYbpPN9qGMoz1nKi64oTgw/syw7zJSBiaQZNiG8NQ3ltyvauk8ibWfubCm6bzurXU
o9lMZmGMjVuiJERCZSF4KoloV0Fu46Z3AtKAvWxGGv6cSByQ9ypMYmmRiWDo+StZ0aBh+h8Jt3l+
oLcF9E/9aX7gXg/K2grxKoQ0A4ieTLaQANZ+UwxztIOnPbqMzvSL6r1G76ZNSROEncDBmqxm/ubC
HnPro0QcA48BLxH3stPa2W24mXzF+3eJ0sKQSRe+eJ0RUykUQaCvpXL4kIL516jO91IWv133+pXX
J5BJf/aPpQyVB30c5xIlggysE3qG8G9sWr1zwuH3dUOrGQzeZBB1NwFuBRyIWVCfWyQwPjNNPG9B
Hfej26q4YKg4Yuo2v3hBZLW2tTTIhHtdCVQ9K5BeRzuMMr18PnGdATO21SHdCZthM2157rgaQxZr
pH9ffjTJGLUSzBqYym529OVAoF3IJ+/gmGFLyJ2GcbC8gxkq+vvPjJ2x57+5Vm4w+MafL8beYLUe
yHEb0SJdFkIqJgeVZpRWqXvdMdZeBAsrbNEY4b0owxkxyuyOZvoyFQOIVh+v21jLcJZLYcvFQ0Hq
qdWhMqAgsdL3uoOi9LPlJeBWUTxKKcyDBvBWxRRWs36oilwHO3MoQZ6pGrw0U9wiyDzOwlbjH/gg
0cii5IQq/R0Lj1PJEAFlhXhEW8Hys9aipNhBfbvw5G8DhjR47d9V11vYYzJhJZw6vZM/b0nq4fqO
evj/oKi9ktmAh/PPujRmXZUK4HZWIgUgYAyjj1L9CI5JSCb/PZM+7QMuTTFLMjOC/liBEGiCd13S
8cgGVZ4087qn61cjalKfhUXEQMYlJlLBAQ1sXbbLH+ip1W6MzeR+TrbwMQKrh3dhjbk/ZCPQo4x+
KOT0H9lPCDH8GFChMW1hA9y78ixwRTelVd9YmGTuRquzoG3agGgdpLSe+j7vCjwOD5ZTHmeoXUfg
5ku8+Fb1M/yLJ5/MWS6bB5iBmamhiSjSZndx8j0q/5Xjfy2OLfkJfahqggSHjLuJgCIi3uSddmry
EMwfWf4YtOoxDFrBFube/DcRcmGaOQuFZkQY5kHwmqpuW7b6du7IKe8jTtlvPUgiOUXXAyJdF6+J
CLp2elghNc12JXjXoQBN5+8F1KNI4/Y72qHgXZj0p18kqF8mFWZpMQb/1HociRu01jYVoh8oiW3x
GOXJiq645qLTDPrc8zAZJZBYqxOAd8pGeZvayR+V8X4e9ZOQzDd9WW7FSPCg1v789+H5zC5z5gEC
+X/QENU5mMHpiJnbQ+tTujTZjjyZ8yBc2c4zc8yhT0YpSfIZywzIuyCV0Je/AxO2fX1Ra3WhhRVg
Mc83U6uCxgitErHZIV75kBAbSh13ipu4tKFFKRqsPdCLO0ztPYzPULk/8XgaVt41Z7+Afu7FrTcN
Um3VCQ5jJ0jHst0n6rsIGExb4nVj4lHf9P71Na9lr3jyohdLhy4lVMPOLaZBEqh4yONsHOk7wzjM
B6pSFG0B8sKYJy/arF0WS3tsimelqlRlRCKu9Tj7io9S/2l6C7bCBljGO/Xh+upW3IbKhwM3jCF5
Q2WBPeOU1rOVGbprSC86aO6y+mXMX67bWEvHl0ZYbE8ziVMmoB0Jr5mNbbNrN7TEBOi3dkOLiR2Q
UggwPJK2taWBExeT2+gbXFLtoLidZWOBmGZCWK007yrMCIzz8/W1rVw+1tIIc8oJ+O91MaNG6hxa
bfTcDc51E2vll6UNlpc5ImFRSATbp5e6gaFmA7SwE7j6dPFnBw4M3yySztHjuyHsjlGpP7VDO3Hu
obWhqP8j7buWI0eSbH9lrJ8Xs9BAXNsZsxsQqZNavsDIIgsioDXw9feAXdPMjMyb6O59aqtmFR2h
PDzcj59z9A3cOJXRk5WwQtkLgKbERmNaa2W1x3ZtN5jrAqqyFinK2mGQ7rCrSKANSJdtL6uiq6gZ
qw3QcAZlQnSf1LqjJtnc23wyz10mQPiIwGuDnBXkn9wLE1rR4KgKUt1Ot9F1YKER9CG0BkjAjp9/
oxFbQs70D2PQ0zx2CH0dTQUAXMpZJzz2VbvRYhAQieKMRz8HMQbcDrh+SNqhyMB30IyKWjdJLkwp
viSEjkHs9pQBNTBaUvdo2o0Nwn/I99iZ+D4bsZ4Jwo9sc2PMvZwUmpajq9DGq+lxXE50ihKY4/LF
nCLQ2XP6Pcyv7X/g0aM6HioIviLGybSPKDFeh0x80lJ/JsY5e1IPzHAjihRfYUGKvHMC9ihkxYJd
DfE5evmsfuHWTjYi+PlFZEpBEsM/aYU6zHI9Q1Iqhg5xfZfdgMUIum8FKNuXNZ3I4usFkx1Q1QOs
tGue5qKq6cVyyT4X7YRVz6Kshj+qx8JqyH1uhLQCCKYObi6PdM4QN50x6ctaLWGokZlbKLss/FFq
gw0BhZkpPXPhgxHg14yiSYIbUVy38ZgXqEhn3tMYa5ZMrnI9tFPxRQx7N0Lp5/LAzsXCRwa5kQ1y
ZGq9DoPKHRJjkpu7LRAgdCrNdiFUsUSaWrPNkWdqXUdGufAt94kMAWskTxO/Xo+m+cw86b4de2E7
kLJcZgX03YKSyFYTMhCdxBBgmBn2NKzTnQNJMB3VBHKaThjicax6gFEgLAlQ+UeDSxoYFBk66N5T
vpjbqGePI/KBv8zxUQ4kh5sxEEUUm4nyVPXVj05XPi8P6ayJgxLJ5HgOHIs6eH7nmSqxs7hHG6ZC
ZxUIz0Y22oGJ6ZQcmAhis8lZrBOQmJk34hvooTy7xTEHA7SGLHS5Z7YPjpO5tTpTSSAHZvmQtAvF
VsOtP/WYdU77UU7kI+WXmzFXYnnVW8JCCK3IaZZkNho5u0++h6xyQxZMzzDKCDmTXAtRPasD0Imh
BQ0ofjHOKfpFUrvRA+9d0cIMcs/qOjPyd0MIEzqkoz8zEzNLzGeWEeEZpBI1OAfCYgullxAklc3j
5X10NiLXDISwIiSaIdTNRReKgSgH1H9Tpq2rtxoImgUU4H1lO0mtgV14JuA76/G+zfHkqVWfeEoa
oVhZSqOdiziGAnE0faSdEFu6xKgs9DMmzw8RXZGTCgHy9Dx7ulL0URKn0BpRd7U9CauED81LZQuL
KcE3pwN99kml/WENrZjHx6aJMilCRxEwyVYDClN1yskCalfTqaAiL6uZ0tTZCQXQ39ARhaEpi3ME
omRCo3fE+vUjeNuYOcZWXPhgb+pFV1eCbRP4215nczfX+cD92y7PCBGHpaS1BAs5euyl9CCTphh3
ZOy2olCuQQXA1nncNk6Zp7cpZNLtuK0e/sbW1SEPAlijTqCZMU3NgYNKcHfqQ4519R6Sx4mVLwA5
ZheDli+zA2fOqU8Tyd8hB9a+0oSH1tJCI7mKnE6gfwhdhXRqZmXs+fKYzp35AyM8eFFPCsUXRB21
/N5bGJmEinCmKX/DsUA7EgR8qAhDjIa7j2uR6Q2algzUasu7Vmpl6kEzzbk8krPTdWCEW5y8Yp0y
gLwMXTUjYBAfY/mBR9iMkXOb/2AkvH5eIBYqltDA67GI1uYIJJnUy6jBqdJVVYXXqUw6qinNHFXJ
2VVCHR9PMgKl0S+Hc7AVPBKQwCuw8dD/QnX5M+x/Xp68s05E/7bAA71G0psZGUwAvcCyN5X4PDvp
EKaldJJo9SztfsbguZvvwKDCRaK9byZ+l2HjeX1qF+jXjepmoyap62UCrduRWMxP7vKx/fCHdOWV
/TOT9Ll5PbtnwIJiAG6NI/01KwfzmiWZVwxSb9hdqAvUUPCgAYRLoUFVvV8e73SRnxzmA0vc7uxJ
6Vd6QKZu4TGhwJ/eCEpR0VLXPscknHvBz4zrqwfzYFwDWCJ0n8HaJM4dWMoSWQ7/1bRzR39OHSPC
a4lc/52n56RLo6rI0ii49o69YzOA22FIsElFKKkyTXqUwxECvAJRZ9zJ2dF9G+JJ4sw4MSUVnt82
U3PdqvVeC+KfkTCntjNjho8c0pyovRrjSChj46NJL3XGXNuwQJrr1jt/+NA9pwF5AU4zHl6S9VIY
C2hz/koEg9BmKTvjUrcHVyyEpYaqfowTeHk/no1Rpo69XzZ1LgwLPVmN6x5Rw39YgJKbdjPFDKZb
fs6hVc/6LwOZF8WYsCU85ik30LrnldgaQfOs+o9y93l5NDO/nwc6RaIwxFGD948Y1euEZNtaq98u
mzh7gL+HwHOct0oVJK0pIDjWegu5JCcwTZoWhWNWM6mq030H4TgIIsHVQ/TnJEUel0kvs1g2bE0u
l3FbLoc0+ZTU6OmvDmjSp0ML35TlU09odRQz8DU1jzxbZKPl4UFneqrlGz1Ns9vLlk4fWMeWpqvg
wBsVutQDLKbqEHLuF6k87OVo0BaZVKzqQlk1Uj2XcDtdqyODfJUqbSBTXZcSBJ4KgC+Lx6J5bfrC
DedkktTTfXdsiBuZn0PPMDdGcAyRbOWrKJ2gpPKcyioCYyGyKujdGOOVV0BjKFp3qkIbgjZQ9twN
oFcoaotkxCp7ZV/LTiFdl/I70YGZUys7lXZGhPyEP9K6Manivze4jhXy1vYvrRJawbCCsvNiFD/i
8EeiP2sYm6Lk68Yo7KxqNn0j20kpO2EerBt1eLi8oF+kNse3mYEOJaQ2NBm8TCcqGbJeeLXcyxBy
tLwbf8n22b4NndRtnOg6/qis2JXc0KfMSRa502xRvnI0K9/3i/6hseN9sCk88OL9CTmeM2fn8MN4
nx3rouwVvTzY4fAgdR/p+GaIM++fM+V5DB6BGIhG8MIDBPF4O9djXPZ1Ad1MKFY+kythKd6qC7wt
XRCJ5k/VD7/fSI649KzSrUQ69yo4k1E7Nj/tyYPTROKok3w1NGzDQPvbJInCupviwXCQybb0TdSD
ZX3O6JkDdThknoOoQcddIo4K3jn5Y2+uSf8aTq2iylx4PTe4rwN3MLhYVdukSJD61O4GcNM1+96E
VhoS9Z0LxEVMQbUZ0Nm7cIo1T7aziiAd5QcD2oFcLCqVUuzHLDJQlDQX090rr7wrAB//RCvh/2eE
37amqT4YYSHGSlqnGOF0706E9co7K6hqixBXxnsdDLRvoTRz2Z89FQA3T7UPCXwDfGSWGo2iDgzv
L6I5aR5YSQuBG4E5l93CKW03CroTiPqXHR7bkUljVcbttHqCuMuizhpQqPIjUFioUOHoC0uDhIVq
gIoZsvd5KVv9mCwENB6PjWihn8VqRHPL6t4NJHInRlBgrlEBz8hjIvfOCIL/y9/L7Wq0f+EEG3jO
TRKE5kkvCDONMWlLz7DBTUTFcZEaIAhrN6E5W4Xm7onJErCh+heZOYQOeZchShBPHPUEKm8LpPSN
lqZXPkhF9ui9cnWXgJ7sLpzVDTozPAl3+7ShlYlpgovwwNJRR6EQobZVt3d1EjmyH+5NP3kRYuX+
8kzyEezXAKUJ7T09cSberONd7Q3oR4zU0LR7UN1HeegmnX/N+uGp7MQNyeP7WhXsRMTbI9eQja99
Knj1W83mFES4nT59BxQ3UC0yIF9oaicVI0OtkqH2TSzpOO7qvPHeOnEkt5E89jNdEHwEfWKL8xpq
i3kAoAiPR4tcTTqjA/IzFrPkH8Gyzaw5wDsPmT6xxwUbNQvxeNCwiTo06xId/iNKbdlIQGWp2XLZ
u6VxzeQnUBLOuI/ZkXI3nkCkII0TotvebiJbFDVbgFC5sVAcrbFDey5ly6f6fh8pEkU6VI3B3sAD
Y7yOSF3dMXNCHKNFIlmMC7CAU3AFzwJEuNj0d1Ngzpg0VSE3wHcpd2UdtoVUGvbYSVSaurICnY6g
mumrBqrc6ePlg3LGEQAVpummZpgT/xF3ebdqHvutBnNBpVisQbCgsY/LJs4ce5gADzCY6A0gtLhj
n3kE3DKNBq/WFVRjUPCr7vMSFHNyNrMvzh62A0tcTkPTvA4UunAwWrT1RZEm5AGEyzNO+qwRqBTr
GmSDQazPnbKWMLSp1zDCiuBa9qu9PIRPY9GvLs8aX3z62ghodESPHp5CqDZzg6lUafCMKJjKElpj
mSUdbQmiwaZd2YO/gBIr9ObIau6lcm50AApObz2gLUDffOw3B+CAsyCH1W7YjTIl3WPnPcyMbDqd
B9HN18jw0Pv9rTeR8B3biDNNSvEOmFDu4IapARhqW9e0lUVZudBxWnTgM17M2Jx8EWcTuQWsmAwC
XgiGc6uW+zKUuiebpQ3eDQfKMvIvObfELeavutNjZaLuoEwgAdDdg9DweIiVnonN2FWKrUOLEO8n
StS7yyOas8AdXBXy1UGQdQrYBTQg8eJNPbFuXrbBx4ZYqeNhTLvlIDZs4gTq63XpgfAPJPpWvpqw
gCYk+NadGwHoGNrNuzfHsXluZDLCXvQSg3iCKJy/iCO/HkLEh3aYPDLhtRbYzLDkabGPNwO2uAJ+
FFT8gODi0/9GR3rD11IVR8tbFLod/pxie6+gX3xvlvA2uN4yW7VgFwFhQpHTYJ3NPNpOneIExwUl
kazi3QZtx+OZ9UmeNgWwCLYc1BL0fXsf3t0bgzXR8T+R+fBnaG7Ozuq3wa/L/GApi94XAy0qkHJV
xYdQHq/9AKj4y/tlzgZ3yOKi8wvPbBS7yOJl7IVbc9Tngpw5G1zQAbrOqjAT7Hs8dn8EcIToag0Z
JY7wmjTr3+lWZt9jp97jCzwtKqAllXBTci2Efa/5vidhw9Q/IL1Z0UmxW3qdumhxKc+jJ6bFP9mf
AMX8xxw3j6UhlOUowpy4niofJbqNvh7wzuXl4mF/X8cbV/Mfdri5rKDjUzc67JR2Glu1TXDHtHeo
1iJo7A0LaUU3fA7ducf7rF3OO0phWea9CbvyIl8xtH6s82XwHLjE0hajA4GOYUnA7Dl3t81N67S1
Do8AdqeadTD73ewdLP9yE9fJrHJOUwe3U6hN3uV3M2yhoN/0T+hBnT8J36s3uZiD4ZTamMn58GUH
qtKGFTqClT03tgjiAitdaHZqzR6EaWUu7UzON8OPhRVBRzl2DJ5Qq9j2X4kDQMpNsBSX8cOsven3
XbLHhQptVxRVL2OMrTs4Q4UEHtp38R+kX1QXolN2s8yfx4dwdq+c9c+Q6kD/ENi64aSPJ1cajCHS
px5DzzReQCv9psTCOsq9kUK/aXX5HE4b4mSQ37Y0zrsQsyMsAu8NmJcz2mY7r4+WMYnmTvvZ/XJg
hvMq/SC2wA8O076sZZz0SVVPf9GgyWNn18I6sbtlNSdqeXYadYjdmYoqGqjrH0+jp2YjyO9a1Q7U
x4qN+yLIKAlyW5KfL8/h2cEdGOI2CrLiYdelGFzYvvbyQxHMvQHPjwQx/5RU0IjJnWpWiMxIfUmF
lsLd5Jqh3kLFobD9dHT/zlC+LU1fcnCufT9QUduBpZ4Mr63WX8VEXP7vTHDLIhsFtNTB+mvLsemm
KCYKvW5fNnF2U09vpF/zxS1ImYRyUSuaapty3y6kpoqpEngbcOMEM+Hc+aX/tsQd1ZoIKOcMWPqo
Q28mjSAw4iaeF17/nQEhoBfRkg7UCHdpVaksDn2KOQuSbJ0z1dUK+SHxivv/nZlptAerXxlekg8D
Vl/JIzBm+LYxOkPz87KRM49LBDTgPfnPYLjd3BO5U7USVpBojDLKHvvGGt4Sx1uxjkYgnXhTXXXi
OJ7ZFWev4AO73N4Gqe2Ytx1i+x4QIpauxDxC45SWAvzWW+LYPsWj8SQn6syROvuQORwvt+GFoWU6
E2FXugv3wXWj0+ZmXBp7gaHAHFW0BZppPdd9c35jfk8ydwRaSAapyWRUB4iyIz7orWYqs2fHpQCO
DlYLKAOcyMrUSRYkfahOkWLGVibEWVsKeTW80VSqEypWThb+Ca6LcyNT8OV4PUHd6aTi1EssSYCY
AuROvDNQLciDcGajnHMfhxa4DTo5wJFFGJhu5lslRy4Hpw4SMzO+g68QfAVrCqAboAOE7t6JmmAk
aQXLW9ipHP9W3gUOaOWs1gaJhi1/Gu++A34NDRzcUK9BF45IuzsZx2IuXX12Pr+/go8ATCLHUqBi
PmUk4NKXtni4fN7PHTsIK6DXBAkrhPvcTgT9gyZUZqLawnCdxU4sbIWmtqScLZCJcbq8sLzh/bLJ
6STzQc2hSc4r94NetYMgmbakCJbU4ADIbNv0n6o8h1aZPv6CJcKFT1DHiIasw6tTEOyhKO22ehHT
6yjYCslGVPqZd/TMuPhSfm2UodRJsNaqVe22jdnRjJHW0Xx916r9TJrg3DEw0VcOdLIiKUjSHt8G
kHiBEIGJMNQQAO5s1ZUQe05W+8vLi3Wayp9YB1GmQKYRYBjccMd2ukKphiyJARDGg1pZBoC5s1X0
Jx5HJ9N3bEjhtoXosTKSoAxut9AneitTEi78Ft4DkTUiEZVkcxjy01rBZBEvabCwaqoKgqPjoUXI
erdeg+r42FBQl6YrsA6tR6i5O7/zAM2lGk+W7NgeD/0JpCQ0qg40PMFEvIKWfNwBVB0+L6/YiceA
FQxn6lyVNdPkeS9EXRuKAbzXdl9Dc6rPF0At/tWAhzMxLeVBJFKKWl0irz3aTRhYefvD1z/94fby
MM5NFuRpDaDSAeA+eWb1RROEeofFIYFKayhul+NrGM7kjM7P1R9GeO9a6CnEVQvMVVoJjiAljtTN
OIU5C9zTSpTS1BA7WCAmiXdgCxBsohpzEeiMFV6zRpOjGgCqYbT1qrgH9nyV+NVcf9TMgvBgek0p
B5XUWPSikRZNn62avrrqwZl+ed3PuYGDdde5vRWm0OxVK5jRlI+egJeu+yzE1Cr6xL5s6LQQPO1i
c1L2QKoarU+cB0UuOcgqZap078qtZDe7UKUJLG2lmMYOCigZlf4ivFwFu8mRTc6bsqbU1HYqjNbS
pxbdhuXcY/TsTvhjUIrIDQpJez/uIvSPFKa6Vpi4H5Lq76zQgQluDE2Wd80owAR4k2mnu6ZG0A2k
U9KI9PIS8cEJkkaoduKhiAgWfutYf0X+L3QXmWrsdaASiyvbz6XK8uQ2sPS+7Zf/5QVRNUhVi7Ju
KexTWdsSls+Rlp/Ud/lP4O8IaAcYZht4dmaAn7V8ktqnYNhA2aRrbsXgRwaZhawCgGTGMZ0bOVrI
QfkLELeGntJjDxu3Q0uUAbqz0apcpa65Kp1qVS/mbiS+bRX4Z4JCzred6dAfePJoUMpUjYCs1Duy
NOt3P32vITbpZZuCPQqtRgVRpmUg3/T9WxBqTm/klmrcd+YuzF+F8VUtHjTjrmfyjNs8CTvwYQA3
gaEA1UCIfn0Vag4+rIa4b80IRCOjVbtCUt0NF8ZCtv+ywu80A0eGuEx3KBthZUhNY5tMMpcd87u3
AC07c2EUnx7lzXA5gmEoEpYxLKi4DpdyAO2A9ZQeHZ3aAmEPGLaEjtZzGuW8M+CNTj8/mMRKQIMA
wI+NnbUPaRg4eOXMvJL4S4GzoHL7dDCg3JMPnWdHULYexOfMvMrUOUj2SVWAt8KtEYv8NgSJJ1os
n80F5GE+pSfhllmVO5FRR065bh+G5VwbPk+Jze8MHkmIoSH4DQfcDzejK4OgHewGC8kmgDFWFirT
7+UXmV1o6TTd95Z3Fd36FjgXF8MK0DgLhVFtJu7imQFOPolbUIA1kM5sMRHanb4Q8S5lS8CznHpZ
2GylOaKLqsWaIdO1+HLE//2j/z/+Z4aH3eBnafXv/8Gff2T5UIZ+UHN//PdV/pne1eXnZ717y/9n
+qd//NV/H/8R//LXb7bf6rejPzhpDbKkm+azHG4/qyauv2ziG6a/+Wd/+I/Pr99yP+Sf//rtR9ak
9fTb/DBLf/v1o9XHv36bXMp/H/76Xz/bvyX4Z/83+SzDH2/pP+7ekuyN/3efb1X9r98ESTf/CZwY
6LvEif0U4gC//aP7/P1HhvRPCIMRGY2FCkBkU1NQCnLkYPpn+BHITCE2CTYA5GAm1tkqa37/mfpP
bepEhOg92k80Albz/3zj0TJ8L8s/0ga6YRAjqv7123GwhGyZgYe7YoBLDxkRfCB3/MAPIqL+yIQ7
vc8WQt3TDD46rsliVJ8OZueX5UNLxwf9lyXATWQJ4RKenVxYlrMibUcvFO6a3KeBj5bGatXkmX3Z
CvRh4ZK+n+xfdjTceqC/kIGLOykLKGD0kqu0ae8bAyX4KKBlmID+FaLBTL6RA8kqw9Tpu30ma446
vMc+ELcE5KZyCvTmqmxUGuRQNfGZoycLCODYWvuktXizindyxsBz+VzHwLY3P8HJauVgntJjtEdc
V+miJKGVtoLdGmsfekGq3zuh9GAM/S6sUFeSbkJfsIKiskLxhZGNkEHCCdg5UAShOvMa+z9b4z0I
eot1uW0oD8P4bmYG5Dg/0HZrdxHs16rtl53b+EDPsNfKe8b75tYvQe4R7ATj1ffD0q77n2l8q3lv
deM7ZQRGlY7JAKWCutLzaZPKlpLXOy18kzyU8aAjnEi3nng/eI9j8qoNq8q4FsZVUzQUNQ861pva
ePCyhdStOvRSReWt1iRuWzwbwP0r2mso3hst0O+Z4goms5Ast6L2Ws0+4B+WWX0nJVupM2kms02o
oN+iVxEEGXZegnNVu2s73dFIkeBDy2ujztxSNxaEQKBTVcEqehfH/qIlYA03arcooN493DXFbY3X
bwa0rdiqC0BBnZIFd9oIYcrSfC+U21C786t6G1exA/q1Rd7GjqzeZ0JJfQnuLfNWpZfvOjOxOrIV
ZJmm40YeRacRXkO/XIcdsWUzq6w+EFzwVNBkrOzcZHYkdFYwAgLfyVdj7WZe9Cj6yk4s9NvUW4bi
tjQjKrUpRgjYLyTvLKCRnJiR1WiISAO/aelnLCvLsgwWoYT+k0EBKYO8SCD3PIr1QhcfDK2gUXWv
N4nTA59dqvte91+y+rqNwSTRaFRuyXvW55tWC2nc3SR+apH8flAhJEFyi3QosLfSKtM1i/jo409N
S2gKuyXmtjLZjTZ8BrqOMiNZDCy4ZvqwgNovMgjdImLMMdtoEfmhU+QZFUqTtn1lFZK3NDONFqqy
DlrQV5n6s+gpTtO858abUr7k4obp1XpMG0h/Qwugla68PF9VDCLrxKBGWF4LBHCyGvo4wVNrgloV
Ia80PnatvvPItRddxa20HRXxvq+YFYCF3wZy58GrqrWSC47UAIRBgl2X3zXxXlBevQyodbGhjQ/u
p3jVFchPqyibxJXbDaB+TvDx7B78RjQeQLYlJMAbeFYjCY7nrQVJtlDPcVIQ77QpWYIKEwQ8xgK0
m3aeFRQrtmT66EadR9Vx7ekPsk+Ww/gAcC0r1oIMPFQbL1j+EpkvQLRZQ4IorALTNCS4Ozz40Gnk
pN6PusQRlW+BEbdTwBKBgqRV9pZJ5qLVPss+eI7Q2NKGoxOUpiuhgSWXpauCaNucQBPDbxe62d00
CB3wVFkERWhl/qOE6deh6060cQOuFpr1stPE7+Xg20JEqCFITgioTzcGK+jpOHqWU3GSUa1eq7Si
aveeISMmy3BXfeeY0L5s5cElhUL7YbSYpztCFbq+V9glSJ91WdsEkb9P05sqx45OBgeCo7Tu3jRt
EXmDXY09+gRVp037XZysorLAD1Esj+FxExXb8E6MIeuIY27q2yKP13IAYGHKlknWrdso3REl2hdd
uyR6u0y9AIS+bWCrUkd7eQRYHu0BChqCCoPKco6/gG539Bv7BYHWY3iN3mBLkmIr8G9wR94yP6ID
2Y3ImA4aMkq+hHaowA1Yamn6syR5EJMVF/DWltjdVPVOTa7iLqUyQxG0c+oBe6XsrBhSDEgd2oKx
z8W1Gb8FRFwUUWQZzYBj2dplCfh+pUD9Fq1W4VapPvwYdFbiR+Dn+EEJZZrP3nd7IQQd7S4dSzfU
QRMfpxBXLmmjlDTp4YOxQ4sxcAbZ2A6BYkl9aWmyv0azDy1YY4UeyBM9dFUFEAVlrVXo5X7oILYV
vsjDkwidyFFfl/VHBxm6WFfRZ/Wzb0vbbHOsZOJWPkRiKwSVceFI5bWimaiAZdbI7hXpajAWRSda
krIqhk09OeoXOXppkltjAH9Ld1+qKR0gpR2pCQ0k8YnlxB6DzsIjy42k27zWVnW6DmNGK6gAm/K0
6FddHzgqaImy/i7wGquHhg4g6EAW7zpVsnqSUrEzLXV4rutPD4DIZpJ9ZrQ1Axrj9KtkFaBNPjRU
VypCO4CeVt7Wm8zPFoOBFcnuMSzaym/CkNE6wi+udVtsukm5gdbxSwjTIhiAFch+G61sZcJHL69Z
f2PUt8o44IIbaS9etRlwwWKH5v/R8ov7vl2Fg2nVgm/Hpml59TrGIY0YCJDQq4xyr+WHt0H8nKg9
FZqfrMJXxQAudYYVN1BXMneRnrmmulVVoMRBHWroykqsIov1Gq0MdLjUGvrZPFpFMroQKlqPJg2i
G1ncDno0jYHmmOxeXmqMUQAJr+ouccbmo+oLOqB/JGHoqtI0S6rlzSipd5BHXWdl4AoRmtAygsKY
bNVYyyENcAeUK6m49+BUfGnSijRoWDCLLCLRSbtN3nvWIBNXlR8G1cdjTqCjT3YdxFYHFrsGWN/0
mFgmMekQyJshCqwmABJdTWxtbK0yli1ZizZqFCAaqqx2yB01xq8Pc7uJX8TA2IpoQGzbnad4tBlx
UDK3jXOr6Qaaa9jVAlZmfE4xh8RHRwymtBl+apKMHRRQXMhRKllF/Qwalh3ahRa6rtiq8hgMaxVI
9RHNMVqgQIIwcRIVJ9pHh7KZoPXCt0cf8hZI+cf4XWmEF1Ohoq+lfjLrn1AyR14pQuu0LIVw8qAn
jSNbH9WlmdRYv9Stxdzus9KS9Z9KiNxIzBykM3BatsFEag6Fd9Ij8v/jjXAmCpamgJoPT3UE9LIJ
oDA0Hbl0kKI2RivoCE+BlFl1u4nOcOJlq/fisphJGXCcm7+HwvrU7A+oP94XfAqkjacicS229/IC
5IwhhQSx4wHTOG4aGEZh95mtim10a7rsKlpGdB6rzBWRTz+Be3gnILTuWIxPUDWIhLT3qd1v0Hy9
rGxj0erUUNHmMIvsOvcEQEs+klIg+AfGnUthNqQleZjCKAp2dvAigdgfCkk9ErOqq3xG63CWkvbM
M0o7tIj32mGepCBNXgia1N4H0AbsRdoEjyzDzaDWM2t6nNb7NZ8HQ+O2jxZEUoaCbvO1fUJkgKae
KubO6rzN2OHrGklhxrlUYEATXWubWPoEAQQOtl0xB6k0S9hVW4+ay8gHU+ucYMLXxjw5JN+j5FUs
e6FWxVqBdQg0QB78KtvkuwZsSa2d7dmGvBfrZM123rIZ9+m+3c/jLM88Vg/Xk6fdjiDvWIY9dhCc
Z1Hu1bFE5D2TBZ/ZpTzop+tzyJ5OU2zIPg3Da0Nazfias4uIvhsCuLukgIH2eFeKkdEjvCcNzgHk
2EILkvNIGG6I07jlhEOnMpU3xRV4VP8ES/P5o39gnTsTmVfhBdalk6drt/WKuLELb7fx3CkNC57h
eQgpJ7f+63QcmOROhyR7iTckbX2vtOZWFYRNksQ00n9myUY3rwlAQWUuuNCtsjQvd4We0aDptl0+
rqQsWPjDvssQpm7VbhHLG5F1jpFGbzn5YAL0uZA28HxlJl8xN0u8nLHJyrDtRBxoA211eOm8Iuy2
Q0tZt/sQDHB/giV/crknh+t7kvhbAWwiRicZVXtfo11FtVK0XbRL1c5WmT08zVHpzo6PS1sjnqyi
3PTbe/8xXalgZ5HsL4T7furgjrHx3dlk73Gm/GQX8H1nUVaNJBFYc185vQ3S85t6KeyA3qeJHazj
xZwsFVcGPLXHlUD6wa+6iFXTMZsIaFK33+gr3f6dslNYkY/Lx5oruZza4zJpMsn9OCqi5j7dpvcG
nrG4WQWqLOO7ZodULq0dYWFuep22t+DOR0/5nF8567kOdhDvVyQhLtD0MV0O4T71qOHiJgK+vtpm
91/Q6dn23tltxDkTT++ycWywpsO6BCf61CvkO+Fi0iYg63H3J/oyp994ckzAbw0aFwRr0HY9dp5l
Uhaebnj1/e9KimBi3WevgSu+qPe9BXkT8KLQfJ3ums0cUTkKdDO2uaiJDZWSF2Cgvi8D0JaGko0E
BxX9+6R9wHMU7du+Q5CQathjqv+MzOjZM7vUygPpvk4Vy4xwW43VWgzzvTCMVxFZSRFbjvnbKNeW
PJLrNlRvBF2iQhA9EkFYqST6AeXojZFkKzbCQ+fBRlGy3CqG+BXso07g18j9pcUKAhG3rIe8p9B/
hAUkDERvnSIVZN4UAd6TEVWyRcc2yAABlJV1tDGNHybCXSrVzK4zZPUS4r+EADONIrtB6eeH1xBA
tk1aSxVYRW59BrZN/z2QhEWqSJsxCa59BuIZ+VPJKzfI76L4thiUZYdacSulyFP5dpK11C9jWyIa
LdN9nr+DnM32E3FTNp9D9ckUyTIn2lySU6IkLjN912jVa5KkjZWnI7CM/hKtALQgw9WIUq1vCJQI
gd2Z/asABmraJTrKbCnYupgGKo9AWRThXEfcF/3cpR3HucqQDILQNGLz/6i7juXGkTT9KvsAi4lE
OgBXgKATKYqUqSpdEJJKBZvw/un3g3p3RgQV4vTc9tB96WglE+l+85kH+Zxu0l3nYpfDtrHaJxCm
jl0PilYxdrxYoQy2ona90n51G2tVO9cdFL9OHaSczFQE8DNzrmYCpljexUX9UP/00DDLBljgcGfc
hKDQ2PWHnWG5VjvkwXf9I7Qq6No/XAP0fp0r/etHzNF3RpiOowXpmAdvD8iTM8JfkGwmJna6Clbf
X6oz1PL/Xqqfxpodd6/P49CTef3Q/4QysfuX3U9/Y5wglfBEl2pRvl/rnX/9cHwac3bMvUTpbebn
zcfDMS12FyEdhEARArLwEDzS0/eT/DIe/DTebIORfCxbM8L3hLEEmLHxasIE/KcRxqdxpvfjU9dY
yQoKeygIPxRu50a/s20Q2PpztvFuwgO9uZYtzDRqLpdu9v4K4g8dA5cU772+NNbFadgncCDR3k3L
7p8mtcoEIjHBxnpInWu8r69fiX+ek7nF8MhB0E0ivBJ0D3FwVxgZiu3pYSiK20QWbo/K4/dr+PXT
8K8BZ29vnA9ZwiitH/BwbXgzLGL4Ahnw+URNhbXH7we7ukNnzy7M13zc+Na0Y+ITd2AgC06WtqfL
KXPQ7q5Nbgao/Gsp0YtESRiYVKC/Z0tJTeg+VkGokDNw0zGW49pyajdELX6JI7G8hnX6cn6fx5uF
Utog6lgrzBqRDERZQIJPDgG422+TF1Z8uAap/8Bnzm94WFRO5GBqoD85O4CNjgJdwwz1AA6ub6sq
eTBIfV91HCLQoXgxuHdv9dItvdT1CUStQKn10nohvQzcXbakQRfbKvcjh4SqX1YNu+ca8OuwL7e7
/CjFQcL7Mm7pMm3vRzQnLI1tWq/dGQyR9lhZzpDDSanCdFtvI4Nr1qIzwMP/Lt+n+c0OPqSaKKvS
Xj2kxmusmU6Y17UNavC+TlsoW3eLPjHzRcQjtwe9KQiBhMibNy2t90P0OqbVPuJmBlWKdlNb1d0Y
WyvNaldxG+0R/j1aaf0DW30r/OzIasONPR+WI8UzVcFjjV7Bf7D3Py/WxV5UhhhDLFYFoS8IGyPg
1G7lJgdIInXrzLn2HHyU/r7bHbPNqCwtb8rIVA+TA8CzhD2DstWW/bBu8vsUilDOG9syF03ftbHC
NVPYMHWBpPw7AsHDfeReV8L6+njg6gT5A0AElBHPL/JGUy3Np/1aW4+mfmP2J1E8pGbteKO180x4
l1T7inTr0ihsv2NO1b5fWYT5dQc+HChRFNULBgCfbsyuO7OtaZMOLRBigt5ZiWwWOStuBh/s6GRY
dymFGAy7lwbIFfEAqoFFf+Zeu9UlGqhacigTBG+DbqwDM1x9/LS/hWjZw5ogq7I/9Tl85RwG8/8O
9zId63/WtCdYzRnu5T5LIBWb/temSl7S39Vn4Mv0P/4FfNEN8g8gYiHABTFqKEjj7PwFe9GF+Afq
+pPSDSyxUQfHlvo/1Iv4Bxg/0JqT+E8Q8ICMwifUC/0HoKjQ1wDeFoBuUAn+DuplhgeDVAdwN8jt
oIQPxQ7A3Gcbu2xq4RlSGfeiaB0d5gwQal4EmrcogVGIdM+25ElVfIItOAJtx5g91vGWKSChfG8V
+9z99Am/agvMUuq/fhDIM6DO6QDdTx/sc8jEdBVEWRcb99NDRB0Y0YwL5eTGR3MAtfln0dn5NXTf
/LkVjACMg1MFkAQQSNyYjRo1PBzKQqP3hQREBvCCQUSrQvAbYgXLHO2oynruQ8+t0RhqiLHps+ba
xKcv/enSm34CSvSmISHVBqDmxxX0KVaESfuQlMBA3VciAseco2ltICVfCdEMbqG85zECCUwxM9qQ
ETDT0csPHSuyK7f9x4p//h2TlApw8wxgLWxaqIidL0DRFQljXh7fp8pMHsLEDN0o6dBOBsJCgxzU
GqCiHEghpKckzp7Q/X6vizpZdL2GOmpoFcs8muqKIveXAcx+AelBGpoRbZGMgIVreX0wx+EKyHcG
5wOuefrVkHUTOBCmPsM36/8NcAjVkiCO71HnpE4L/kl6n60QM4F4rTsgXqM7UDrXjQZmmcTFuLOn
CkaXipIY40JcZ5suwfVaIUJbXWtDWNNXv1iV6R6BtBsmOff/CkQhh0oV8T0IgegQD3Bp8MTgAuqA
Xm4MYc2q5aXdd0whZ+c/Yq5lbh7TWytFdaYdZLrTgX1YawlAJBy4ZId4on+wIla6kOMe1gkowxuZ
A88i+vieFvWfTsvf/DgGCgyJmQMh3wwUGOR/TX2fy3qdF+VD1bVofQPTvIDhwsELwhb4jiixLQvh
eKbr8RKEu3oRBERfmUV3NzGjYIdC1ryPyo0REbanA3HyxrrvquiI7OF2RFhERmjS+AEB0kBsxVj3
a00VqcOIOhi50ThFwU9Wiv0Xs3Qf5OO2yvFNGhi9aBF2WNYGvxCqb4PGhMNE0ECAkAOwNTZAsnTI
ou2hEStPhcDFscgJ2rxeCEgGOrWv/dQ0OJw1kkANhLM/iDIfDHwPJ0tFtWh86HfEfpKuhgawgSCq
4Q7iyUOg6yjlRuVjXwXeEnfaY+2N1ZXr4WKfGVBQZgbk0fjEr/jYH59uB0w3G9AlYcfJtBiI2TVb
/TuyGvOSKr4ExpmIFZPQK4HX0/npBwkF+DGf0SNMq0JbDbbcNqsWS7EQP9SqWmKJYbp+osDm6m4E
Eybt4coDcLHT8QugeU9BxTPwMs53Osl4yjqchCPhfeqaXf0YjJZ5Y/CMAQLRqmE7aqRbZVBBs6cW
h81JEztFpDTX8jr5rHe9//P73zQd4rPDh64RCmUTF1eazJoraQ7emONHB/xUJwQq7ppjkmUfp0s/
Pf7tgUDPQJHPwJ6ZFDXPv341KDooRAwnlfB16KtDqicv4E2sM9P/8zeHgoovYgzgwS0kmFjz86F8
vQbskRfRfThqKz0j9hh2y4L7dk2vCSbjKZ1/wOklRwQrgLGFQNjcqJRB8KxAK1o7iaFCWlPK0A5Q
81mUoXgoowHbK8q2WQVJAdneWzK579LO2BsJd3kFTEhR4OryCYNJN+GRnXH/VMQ6AHH1e8jKZdaZ
x6CQQIX6B7OunsMoPYjQ+6PJbMer4DFW8ftoBK+FMJTNdOOQxspta+0QhNqfodGgOAtMnhhT1GZz
b6VEfKoG5vpateKjuLHaKHN7I/WWfZe8d541YSkMFHJgseySvAU8MBev3MP10gNLg2IWpH2M4CnK
A9hCmB5gIn46AMCkrSITUVZW8Z8yHnNbRum6qLTWaUr5aIbl76TOb3OIVjm4SAan6khrBwFyjl57
tip1CoR5PwTpe5mVz7GR70cAGyuYsbfefZ9kuu3zeKfK9GU0omWRAjg/+oVddAJiCiReUC/Z95X3
RxflQw4DBAcqTzsTVqCQCqx/hRS5lqqBsmXFHQuGNZPlCNKy/mvM/M6hTbnLab3LutACcwgwMaIB
TEyJzLB28tlkxkthQh6CpF6xYnW7xnb4YaYNg35v9+qbQ+r0Jf9j1PR3X5c3OU03Rq5Vi+83Na6I
+U4zCMQPQUXFngbmWc4COS3n8QDBGfOYjXib2rwfV3XcGbtSk+3CTAByNKOcLPC/Dg6Eb2poxvVQ
wuPU38H7MViU6VC5gdBQe1SSPmVg562JB3wq7Ypw33kl2xlt0Tha21RLaMwmYE3I2rpD1QIZaJiP
QP1KT+1LWfu7IQUXlsj01hjKfFW0MdtqHQ/6RRuY3euAJ/GkShkfaRfE9UKL9Xbfh0W5Ib0PtyLV
+gCgl0BGebF5IEOTQOA+EttwpPn7wDmotoXGjAMnbfEkEwaDmlpAoBNyUwCiGW9Cz18M6LXYXjvG
26oLTXfQgAyzgupY8/pHqhToFzFJ3JD54SrpAfeVwG/ARqVolzrRyMqw9NY2m36n8R4idCS8KUkD
tcysqxcg4bDliG27YZ1qnK4elctp+WhG3cGrgXRWXQS4MDocLiGR7sRIP1ZBZVDXkGBumg0E7wIC
dB5+9RL2Oj/hfgm9D0Or8a4XLzxsgmWE53sV9k26g1gXDFaLfhsM/ngE1xQgxSzOV2kBkJzZJZqL
BCfaDoFVbhKzgpon15/LgQwLGucQ3w31euFpQbvXi2OlDRYwfHXqtHpWPqRR4i+zsWvs0uej2w46
XWpKxs7A9Xel1ZkbCsDJPCwaTI4hs5OEnb+FJlS/sDwJrhwU4JeEeNZ9E9V4nhsFEl8WqqNGg9cu
KCFiOrJmq5Rqj+if5873e36eMCFXQAI3pQLcgJrM/M2QAqFhFAfGCb2s3B6K4OCF+v3fHwMsC5NB
ldWcxPTOH4t0MMEnHwx50nJcKUOun5BCiSuZx1cT+TzIrMRa+IlCnwX5ZovKLhIw9eLBDe37iczb
pyCMCIlnHJ+JAAeGsO58JlUSU9NXQp5ycyXQpt5NRrrhKkeGB2nWuzqGM+F1RZbpr54HEBhVCHSQ
IMmMVH+WZbdqpDqJGnmSFl4D0BRU3dkKcOjvZ3eZu2F2yA6AZZmKqhcK/WEHq5FRq+WJaT0K0xbQ
uX4xxo4HeztToz+IRHwMouQ6jCt+iEMRuqxXri+MXRUiHYDxO/DpyR7k5EdddCiVNlyzzTaGcL8a
DFv3x5fvf/JXX+bzL54tOkyVIg2IaXnqyH4wdRswXNiTXPkuF+n9tOoSfC58HHwU/Pt81TMW8z7T
fYwCENeAdiKQF4dwNVmlpc9XJZsvw8Xz0WY5oZGOfVD1GE0c1G30q7LhwwNfiPrmzX+oX2pEjzZD
E/l4beDLbymhm4gCJQCOBAWU2S7raRJxozf5SUvRySZsTcbkd5zHb98v2UUqgmgY5SIAnQnyhI+S
1ucKTd63UUeZx0/U172FKcs9iEUJyCFym9bkraD6ArsL/mhMd78f+asJokSjQ9sc1ncIXGfLWEdW
V4ONfUrFH6t797yDAJfl+zEub6FpdhZkoaG4Iy6Uh+MqEHgpMQaHIL+KIJgwVldu7GlPn98G50PQ
82kkDRnHrsYQbQyWRjHYrLsDOneFcoqtg51B6Ov3c/r6u/1rTrPvBqmzZoAtKT/B8GU5WUuLBu0T
80ryMi+ST2S8s083fdpPOWoCJAAKlxgGOPfgAUpXR+/OfBiPCLXMt2gdbL1r7m8fKsYXn3Jy8oKA
IDQ6PprZn4YsWNfKxAzEqUnDdhcMDV3zGsyqUe+rhUfHxvWC4c0sZINukDbsKDQAN0bceQ9lSUE+
kPxWhiVinJz+JGW06hKyHGAPe2XFv1oAPNEfyQ+5FEAyhed5VWHwE+NIVbluB3SEEu011eyL4Ben
Efxu5O2Aokyo3/MFwKmr/KQf2KnK2Y6lpLTDynxVBpgo+aAfmdadvt9YX+xkTkyGCjLy1cni4HxA
ooWVL/2anUAFGmzClG8PnlixMQgcYLuXCGwHu4y79MpF8MUhPRt3ttO4l1MkQx8MN+MW+OI1G9K3
76emo2Q/P6VnY0xr+mlrySTxYh2Wtyc+gAZYIF90cDk8I3EuF6gTtKus0EM7FOYzivv+Olfqitv2
HIkxnSf8ggl0gosWIuWz5WywkfVSpfi6z2qEeTkcNZwJ6xWhKnOodup34nZr/8eVeX9xvX8e9eO7
fJo3zbmIoxbflrawOPLNygRhq0mfQr34WeHpsbueKTtqoSXHfJPZoVWKdZ2WxoOVo29psXdW+Qz8
R3DgeqjS2OCzb9vG30g+XLmrL+sK519oHlfFVHW9aSqGd72F4Hj6wBaThZq3iG+Kd+WEjrGaalVg
ZIG/AUc1fyGvnICvd+I/1+gj8vj0tQqzUqJNc3aCNSTok3sq1t+vxxdXx9lyzI6YphdCB5QXZE6q
/+FJN9oD8Vc+FcPy+4G+3PBoSE0saKhlX8hg9VbtNzyJcHskih1y0RrgeEUe3coEJOWoC29boupn
ONwma8oz3x3Gltx9/yO+uME46mwC9wko3+hAnB86kyNzbHlHTybKIqkBkmZ4i1O7nEYCCGrx/Whf
ThmPPUxgdNgWXYQygV5UvjeO9FTRdl1q7WtQsz9eHb7HWr8IJSp8kt7UlXiGiPO1jsW0cLOnC10W
SRBug1d5EWhkMaTJk7SlH3u337BX6DM5zcKzQbxdAIH4H81VIAqmFqoxwph9WqMadUWNGOPBYtsP
jHVCx5UhYMUzlbzBiSJWcZuGg539Pf0phNw4pahl4p8JEXHRmxl75pV+LvWT7m3GIFqnHNup/buQ
mWkYlDR1xL0oC01ttPO9I/um7/yxIKeaPenZ4HRKoF+Xb4b+1oL3TQ9nNWT+eKA6u1KAeLft5u9v
J0lMtFTRvkQy/oHP+nQZhOiT5anZCTzzwCnmT8A9BUljUz05gEKyDlBZ9fLWJW1/ZXHniIlp7ih2
gemPUgBkEszZLaFox0y/z8QphHwiS8JVaImXhPgOb3vdLtEeqfQnL15BmAWUNDRVK6hCmdIGNNRV
wXgb12A3gsgWTPzsyNgzGi9To1tqw6+q/UPlewabwC6Ch+lYPYme5HbRM+fK5/viREwBJGO4AgAX
m1f+ReGJOo1CcSLtI8wQF1X02qU8tkNyo7wNH6JlGIBE2hfbMvqTa/WmHowrl+AXjx9+goDJm/5h
1TL7jkBzd0ErkdvU6Bhl3i7yCqcObiIw7n0AirMWRu3e+/fz/oDhz24CbFsExuh4S8gCzt55tC8E
ZJstpByWbqfUWOC2N8Eo5Klhe0HlmHr2khqpbag/gffWheFSlpbrhQrsVTDYKBrixD+lkGaox3Kv
Bu7k0nekNXp21O3KaLwiiPrFm/f5987RqEBY57qRMH4ajBtqPDHtz5UP8hGonn0RSDFaKM6gIY64
Etij86Psx0YtgLzFF2H8t+o6FKBr2gN5UP3KVWhuOIBRcB/PAWbWNyw3LEgR+HQVj+2+Hbh0aFQO
dlJBhkIP4VTepD1CfEgLQ4piZLZVhEcYzkFXWG1hE7WxkvEdom/vfqTttRZ8XVMWp0TkP+RYvimf
qldVm9MJMp6iBHTkniBBgKTecCAeiicJJKVUYy5Ibr0nwfA7Zd5PK5dLv4a3BdE14C7T4ufk0uCJ
5l2Z/V2j67md5SDYpilI4pF5VxfNuMgYCssg0eqgFFurJkZJn5vtQoXygB+/hhLKXmbtpqLxHxBR
X7tBP9DMcGRav8UyKfEXswMqaKvU848jKs9l2zyURfOe92rps7dOmbtaD1ZWGm71kK6NcvzRhfTd
jIA603m1KUlS3vAh1g9NSHA/NKm5qgsY8Xm+8Tsw6cJq4Knlg4RbBHszaBR0yoJTJPw/oiwOGh3c
gNYrXeNHS+lq6aXWEnYO0HFIzDU30oVVxk4UACQwtkvRKm7jUW7stAkKh1hia/TkmHjFW5Rpu9JP
74ygXhIlt3mjv6kx2sD/dxKukIuxbu4Lmq3CGB8GfHGbcXlDE++uzmrYOVndJgnIgRoBSt+j2A5R
fhek2Blav+zR2LYy464WFeL39L5VSePEUjzGZXVX+cBXigqdGaMtYfIeBnIJO83GESkE3Ns4eATe
PsCZislGTzN/WYBTCoq9AsWlN38ISATbaaCO5mi+GLlfIwZOV9zACwC0cWGXnYUvFjS7UfJdE/Cf
ueF3N3quR7ZU4SZC8c4JW2BsWmO4UYH2RAiKeIxGvmu03m8eZncgNWwjZapFKwk0pUu1N+Jw3ZF+
C+gOmk7max7Ro6WLbZqPr23RQsaGh9soG7e8zjaF0SyZ6DdenPa2l/knbWILdz0kPkhpmW7koUou
TXrfcwjBlMPwyxy9B9bkxjGLorXWNRRC1uTOE21nW7WebfkI6z6jfErAfoiLDtzlBiq0bWhGTpj5
csGpAs3MQgLYlGYHF/huqzEPZCTGIUbRu2k2PkQ646u8MNlWCNW7cEQ+tTpdcLM8lon+jDDllbDm
va3oL16YjyBBBG4Vwo9H6Sx3Qr1/6eJ6WCQJ79bEqAFL0aNyJxKv3cfjyI5FqMutMULdrixL9CiY
cCoPuJmmMdmxCjI09c06uwH/rHSiqyrgF/H7dJXBvh0K1XilL1ScDTQoRiCv2MkvdAgB6+hCJEuJ
q/n7O3OO/Ua+DxM8NNWQgcEU6cJTCh2WtMWtR08y9nrX4nG7Nq3MHQZZ2hYuOt0KVilMn8aoBBJV
o0fc4dkuJEXmsFDilUvQH4p5UABwa/wMtTKE232g7QH8vBbkX4AMgGRExD35XyEUhWLkrOiriqQM
PN3SjqBCH3u68LbdqkBqa4dAGPzoHfUwvoBWdCP/DX+Siw4ABge2CWsCpWYh9HkHIBjits5NTxyt
+3ZhZbZaw0t1T35XgDvcUTtepO/q9fvFmWc18yFnBeEgjAcvqIlx9Bt93XtH2iZAV2zGMln79PH7
saa/9fnpnI81ezoL2C1C0B53sAnLpci3vU5BCaHYwMjkSqx0ibnClsOmE1M5lkDRa5ZR9KlVkCFj
SNb2KaQF20OTOWoduwDGP6pdtSOL1G3Ba9ecq8S7i1DRAh+HWAQ4kUnYcQJIfi7OQBem7jrJEOvr
+u1IBwZkwMTSijEyQ3Ra+zkQ46Kv0EKE+PaYJUheoRKShv5zLqprVp/zj47kZiq4GxAPgwYkQJnn
P2eY0jyvLYZTGpzGGswsiBLjBa3G7kpN6KLghoFwmUg2OYsKaz5vv+tLSH1r/akTxi1PwqWupj7l
iGghWUg86lp4lWU5/fjzHQXBDmQ1nEpgTuX8wBRGhOJOM5JjLn6PFoBWabZvmHwoNVWu80RuaQTC
WJDYuV8u/Iw8dHHwZ6IutMxf+PSlDrhd1tld50GZAnr55bDX0uFKBjRnFAj01c5+5eyM+Vqv5WNQ
yeOYwOlAeSF/jvoBVxrwGo6XwXHBbPQ7D31mCizVIsSFipcveAiGJFkCcK7vdS/8pRr5wPvykWoQ
1IJicigiABcARgKoAHdkDWGU2AzH9YigegTyDTAIVGRIJZSj0D1btNR7LM14QJG3NJDoDQEAj8O2
9bprIPl5ED6f7+yc84gBDwg9pFMTdXfSXOuJdyXMh0rcFytvIWvHnoZuH7RNz7e1PvqBpSqmH/Eu
vySqHH77lvlmCn9bA255qlvw7TIo3/SVBnTIcOLAvTkt4U6kNwn2CaJcT3Tmugnrh4a2tzixQBF7
zVNXtLjvDbmu5KR3k9e7mPoDROrIT961KwsqKVUCTiOod0sYggSbtuqeST/cd5IuhxqqYSNQljE5
jElyG8MWcqyabQ38j91BIyZv+MEqjBO65VvfzG/LxlsFlD22WXXTNmrv++qZVagQAMN1hDnGi9GI
zUj6OyH6HUQ61n0BUkhBNjAiWUZM3TDdP3aAntmgJQIH2BSAQVTPqGisRdYuU1ltlAF/i9hTRxEU
dw0MyJMWATlP0rfRIwQgE0gFNfrS78pNWeu7uC2fexjHjhxyRXnZPgja37Zl/qKAKIFATFHYmYIW
VdOPb1xLpaNpsrJpLm/7jB2KNJMOKYrorjLN31Xd/NRbEDFTMwe71ODrWutuPAJpnTjqGjeMWLOB
dlhom5XYBaR+5RC+XJi9vtcC6xjC5vXWyCzhAJOE/Vwr+LwJA0o6Cc3c2KoqW68KaADxZj0W6SvA
eMxh5njIcnU3xOM+5roDCMQ2wbEo8/E2GtI1SZIVuFmQ+kkC0A/aHRiz0MpCUqP6Y97SH4E2NZc9
gsYEAbtfJpvck6chbIErJRuoxh4bSVcJjNjXga/ZCg7KpL+NmiNv0nUbBKEzFBKxaHBTdSb4rgUF
+CruHz3ZDKs8Cyrb88z3rgOAkVNtn8D+2jZRhhGqumEFLNQLbW1U5KcB2VWbAyLaNiCS6SK302K8
HZoQWcsohwWg2j+FZrpZJV0rHXZeJxLkf817FVknPYVM1hjT+zy21slY+E7CotLWUaccJSxLRXyP
zB62zzFE2oiHt8jSV9LSN3HJftadBeXM/GB0DLQaz3uBJB+WKCtzG/RL+EWxJLINqy6XY14856l1
zzvIAcYlDdw2JxE03UK2tuIssEN/2PlClOtiEtgCffMdGkU+ZJHGFfG1NU4wgHbttsGyuxz7f6j5
U1Elva1Lv3IgIPY71ifAV6wgMTXKm4SW4zYos4eMwhlSKIiyVrpyhoQAPxzf1hZ8n/Q0oHcNg+FQ
DTCnA4Uuf9Ma5W/aUEjM9EPoZh4pUFfMntigDUhrQ1fyDGmHD7lEvGOAkMOseStK61EPxvso4i2m
W0Gjrm1ym0dQDgtGqFtx60cOMKBdAJ9cV+Uzb/o9G/Sb2kwfc8O4tUpURtIgozdh4O2mK8uueLPE
MV4WI3/CzawvdWy7K2X5i+bMFMNO1vGGhPu5DluR87sxyElARGgZx6n1wAvHWvbr2EEHV7jQFbRT
lwBbtrmGA79AMsyHnV37cV1HRaMD8JjuipeJFgj8q41kzXegAXjVJ/mCHjIfbhapZwFNM1P3ga/c
gIn9gM6+Gx+tW75QO4Cktv0jdPKW4spbftFIno86K4ixgdBBWLF2nHis3lY60bL9YcB6GhJX5N+w
g77AzcwGnIv8SL0oclNmcNjbkC1Q9UvIqy3lCvcphSxIcm+5bNU1TrMTK7IQL9fNKC86EfNfMIsg
9ZFRPLS5dqQrwCiwl3BT2MwB4nXzfX7wVf7zeeMKer5xY14WMDPSvWOwQ5Pere8qJ1rEDqoxHVwN
y1Wyukounf7keQR5nu/NovWxEiQvQYjCWSFOdso/qKWQLXTaU3mVKvHlBD9nl1Pk9KkKr/tBX9Ow
49g9xVO5yXGhusHCcIal3zrUbvfaVaGteZI/rd7nIWeBkug7ydF8MI/xiMcKMluNNwWV17ApF3CH
+TizSycfqxo6ScI45m/d1A5e+c/QkfmRbdEWdtQmv6WAddgMp/IavfvLM/l5irOLh4QWlpEOHnL2
fGduy0OPqwdosT8IM9BXja/VMy73jIHG979iz9lUNeLrmj+VBCvX+MkW/lYHXAv9aCdeXveDv1y/
88Fmk5PSSxDgW/IYsqPvQaDSehyhhnHl5E0/+fwYnI8yu0zLuOlLa4iNo3xO0Aibig/GzV82YtDa
NI4gFTz1KwCFr7xVV8L4eXaat3oUWaVlgTtibv/ijkxqB1ffpukrfTO/eS9cxA0s21FwOo6G6SKL
fdPi8S7oosgVI4B3WXdHDP+m9ZM/EPc4KVqt4OxuOIpA2bBKF/mguWDz2FFxzW/l2g+b3T9xrQ2g
ckrrmGYciPxyzepgU3SRk1TiDn4bV67Yr1KzT1v344L6dAGFaY8yO0wujgFsd2UZuH4fXdlL15Z0
duEgKeljViL7m+xvJ1OLv+hAV5f0yin8iA8+T2XsjRBZXXgKjB6yxunBI8kDLPcA59aGdyGzu6kc
uWVDed8yiC8N/L2mMryygb8KtkC7gXQbomPUPubk57aPR/CCBD8yBNLtgm6pO2lntZGj3wJtbayS
dbu/fi1MB/J8Q6O0xfSpHQn+jzFvmYP3mfdJ7oujQbnrc3JXs8QuDOs2huOZ0ORUNHW+vyQu7wg0
ywUYWLqFuBJ07/PHS/NAi4KqkTzKNgel0l/pXO7yQCw9DP39UJeX3vlQs3fSJ0UuG54bx1rsivRU
1JtmePt+iK/CmrPpzPYpuECeIFlgHNO02XZE3HQeKxaAA2hu3AJQ3FTaIZPxgF6VUa0aT9x//wO+
nCP6HcADYLJAB5x/TiOGqrPwKnEkDQB35huLPHvQHr8f5KvwEcVILBiwDWLic5+PQoDvIAQCxMd6
mWyMt3hd7VH8gWbxPn63HGyZXZHATBmcyGWzrotF5jnG7vvf8MVEDQbfdAZxQ3RM59BYNVoN92gj
ji2LF4mEVxGaJdqVzYnC6sWJOHvCLoUURUAa4AlPVMumB4yX62xoX/JEQKleWb+SpHwcIvgR+mTl
o2tup2n4xEryZOoBujktWpss3xFKI5sH3a4IK3SLfAM58lgRp+rzH1Bx/dE3QepqsQeboFiijssN
aEWH4Us6dDeJbz6mql6PkA9OWPxYQWAHotLZgcBCQZaJK6tsmani3uQQyxDqLQ36dOElvTv6CDfD
4Bna6Lrd+/xXoJl/IprdQjPYNawIbT+DAcCY8r3wzJeWlnvdapeyw5rp41o1EG1kBcRlQJq1ITl9
Z1mwMCi6/ocF7fo2Cp87Uz+Ao2EumlE/doMFE8gg9RyA7o/oiK0DLXuHD4W+yCPNRTn9iBneaZTf
mARFRKkEUqokVXZlVrvSqtulSrJ0bXUcbBY4+uHnVUeLB6tMRK8gNmU2L4CO6Mu8s1NdlHZdtncx
SV//h7PzaIqci7bsL1KEvJlKSk8mJB4mCooCeX9lf32v/AbdRUKQ/d60KgKlzHXn7L12XkfHtmvX
w6BucXuGUOPh2Ge1fiAJCfilDPR+kl8STb2emminlOW7ng+Oq+S42wnqWMensNhyRMAX93QvzWEe
9pUyzk+11Cg4obr7SYSrWrNaQPsZrT4xHu282zaqc2hKe5cI6Y9gmQ8s7SiF3bQ2W4vJMq2pz+kT
G3/b/gybHE/5LC0aE8tRhidBBMU1yvJdnopbvpR91aUsMza8NdWslWMUs5uvw8JPdf4ORkIO+ih6
nUG5s82g8OiIrpW6SZd4ct46KiuDRE/dLsKbxsaQJ5dvg83MrduhjyJ1GZWw/O14hFydq6GntSqF
yMiCkjkFzaKxxpCyQkVj0e0m6dAZDWjqdLqOnP4psE+X06hOBAUFsBwan6tEzCxOIx46rFx4RJWl
WpqWqysiWpetrbt1pb4Dst7FVGoWc5uTbFErsPuRMjxXlVltpchS1/Vcpgt1hNhtDHurTCn4WJFM
YUT5ELn62UdUWx0TKza9F4iVYXgdOjU/fFQOQzx/Fs4I1V8g3MviFPGD6FqiPWqCVfXpzlJpS1RC
V3xDshpP07utOWtPVoPHexwCEg0CKcdSK4GCM4IYbVBUudqIeLLtgNEEGjuA2RFHqkwIh5Ko9whF
ClZM47dqG9IgzyPa1YV5PQ/9n3BAlpLYJTzCeq621TQLhGX9VVUG2PLk9COtIfHo42iuByvMF2Lq
NI8ZY3JHpgJXKlTHK4yk8TORlFdqr0KCD+PPAnbOspJSviGz6zeKk/CZd8oh5vU2vbFo1VijpNiX
b1Kbdtsgbf8oSkP0nejMR7WqDC8wx4/ENmO/teiut5plkr/Qxa7SyB9BnXBCVUtSW+chumr7Nlza
lDI7daRGh82fnxQepHyAhIgnTUnyV6URKqjtnACM4jO2c8mLRwI+QvuZW8jXSqy0sM4nzGdJPi8c
hGiLXk0PtgT+HjHKA5yHyO0ssg8KsBPrlMHo6kVnuSOFRZh+VDkVwC/uaNWPaQKpsOuz28ABNNdW
wNpVuIx07J3ZTWvpytC0g5OUaxHFD5OFI79NM1ey4mPQjs85kgm3ypstEPBXWDYPxpSd4OKGvq4C
q9nJ+XxbmfmBwIG1IyXyUhZZ61lRM3qoICOIFNK+OR1tHfHahRak+YaS0BQdTFl6G4bmvifpgtHM
DUQ6uPMs7PFLxokbOTNakNom+GVaBZk6LvDghuS2tFtHofJfVZnXOvNaMuv70pE3GM2eiiSvvcRy
0KJa73Nsf9SR/NKa1bIrlb/0HRiwqfMSTfX1NI2fUSfhfi2kpa0Fm3ayO1KuBVFgE/XZuhVbtCYw
AyVq3KrTLB0jeJJmQH5ovVa8pX2YBliAJ5nsmxPqhD0vwS/aH02KXucpeVMRFXoZcrPO5iMeiY7n
Qy0+lFl6wGVwY8NbRD20VTr9zqwcmYFS3cpZMru1BiK+dVAid+VnlkqvAcAnb+DRYXPeNKO2xLVM
2oaIRy/J2n0zTzyx0TdCZRcXEckKQt8UjnmXNMwBstbzuEm70BrzkJipuky7aS+jtSd9oiKnR5Qr
MAzALhTrrh+1Z458kduTz1uH2LpzqdyherkNDUQceUFojFFamHv5KCf6KUP9ABHvRcU+Tb+PYpA2
fDZJl/tSFN6G2py5RemszETeYbwtvVHU15mYn8lOpWhtTn/qUX6PG+uRrv/uJP/W6uEwJ+o+tTXC
N3LnIy3EMp3DZ7sub9H9ruusTe5P84aXFeMmNks4Rca4ix0TL2me7HoVpIgsHnJ9Cj0RN+9DOuxE
aZpunNBEVPE2uY3mnOr0wUuWlB9hJd1lhf4eyTbzlCjeJdWWmH04ZROI2Pi1neyLuuIBJAeZsAOX
zemd3crv9IrXvQgRhJRU78EPxERamAA1rYyOduPxsc/LmCWdvBZL88gsMLEOT8thxgrba80xFFUN
GLO+UfMZdX47xT59nXWZqabnKDWin0plz1I9aiHYsihskTSqBoocYxvZZPBkVPOLfiBniaae35Zq
4LXtsJvqBrqXGfL4lOfWTggNMajwSHFClAeJQA1eQgauX5YFqgKtvzJ68h2EPfR0NIqGWFx9gWt5
WtgjDpfBJCOiGYba1fX+JlMZMUrbvUnd6NlhdRNkyl2mcDLORzgW2lEpmr0TZrNrJelBrqej1KS7
lM2Smc+FpyjydT7or8CLSJ7BVGsqB9VuXqVQIYYHIqo5x9u6mneDEq6bJF12rf4UwcvoNdn2jBgZ
bilhK885erR1/ibk6TXViXMYkoE0pyjylSle0mS+1gz6CmV6T1XmKszHgzyWV1FibqQxhkGhEb1h
tkHGLizZ9iGtKzW2r/XAWNgqn5A8E+2hystA724L07rP0mJ98mcSTpVtxJjcEnJzJNn6yTEL34Ae
A7lkXBd9Lbno8R4aq6bDFn7iX0zcxoKb2FcABKxsS8+18LKm2agiW89xTp14JoQ4pZXcN0C32rZy
JYVmRppLH20/rw1Hvrdj4n2Vdov1f2kF043SDy84nWl2TB1BYGb+3jtUKKOsf1brFnSNrd6SeIIg
PCMDpjXrVcO65RaDobmgUugAKp8lp2GUkUvJcA6KNMEjm/Qrs9M0yi32Z5DpD3mmbnNFekbyStCM
kvE1FO0Gc+eDyKOdOWVv1lSZwE2kedEAmXUrukROMv3RISwI0T4pjr4wbOd+yJHj1+0RLcCqLvtP
rZs/O8Py66m8Mqb5OMTKK63QWyUJPvNJvY4E2Rv0k5jGlGkj+uoxEwjNyln+46A6nhJzG8lEkOZd
nC5aACsLrZDKpSVGzS1k1o3fD0gXjy5n1Te51RprKCiZnGDYip+Rv2BuiDHxpFWzUq1Ll/t+IPt6
UjpVcP6pnChs2/I+b+NbxE6aP9pDi0A0SNaIT/DMYKFeDD1b4SoobNpHReMPcYIwa0aYT7VKQAQP
SIWIOaqALxAXft33ghgp5ABNyLw/FRn0s3onzOoCyXgpHwOl49QF+yaufaWlrhEcdXaJvz/6n87H
Xy539ujHQsxWEcoUxK7MVbyGn5ccKqrHDwgi65XtD0s78ucHGsF+L3wm01AGjuFd5JN/fydfb/vs
naTNoPYnk8BtA/Cdu12Ma/Wlh2Et+yepWf3/ITf7oZ6j0tmgoIP9j4D0swJEwk6hCWvLPPb2g0Rs
WqsirM0fm4t5luq3kzmElX8udPr/f763diBapk1K+zhsq424DrfdMryfF6p7gr5e9F1+1wR9vdpZ
mapFH479jnaVvsoPrNy0PuNNvTn1Ai7d2fdq6tdG69kTbOZK0xhC6PWava09oX6+8Hn+V/8+K/P9
2xHTzx5dMrGxlioaRuEbwRCQ+UNqBRQVMYeT7nShlqn/8BF+udrZoxurHk9XglBJNft9xWKeaGIz
G/p+Yk82WcVdnTA/Cc4sZvbRDMQ3NtkuVtNNCRlE4/xdoGOP4Fth0EYgswl7lCdUMJReXstSu4tH
JOVDtVPz3hunzsvLK0LiPCkltw94n+Ks0yClUhv80QJjS83VnzsLXXa2K+zET8yJXEi8QZCKtYmQ
trpmO9RfkBZ9L19/fadnpce5h48RDrF5zHGJeoakbW28lFaQeOUYr8JZAkZePbDsXihgfVPJnhpo
/3btTy/nn1HSZ/OYGnLNx2QK9qnTRtdVL5CbZZ3O27gtF1FkrM3efNQL+2bSAjwC3Wugz5u0bpGj
JKtAl/fmKYUrQDHi58l0/H2u/OHJfKnjnT0ZPZbKJuhl62h3V73y2a5ytDcIImKiesIHbb6gJ/zm
oOSBfLne2QPJshokR6NZxw4UyiKOY9MziYA8chS2fKMkdIYS6hFNfEwtruiphGtXxYQkB7LlVTLm
+1aKK7IeKXrkJ9yQepoTsvQz6stjPHCkgsPDSaq8UO78YTV32GzLFlZFnPr2OZEk7u1GS2rdYAIS
m8xva9f2rb35ri2mXbsTL7+/lf+ok1+niK+XO1vBBkziLGK8FpTqG8ktt9a629ub+cne2IUbb+AD
+c1JgnETPWguWxm3vG72lynb1rkrGT7ml/s+W8LKKpaRe2bUeePizZGYDCshvxgtdYI6zThqtDKM
Wsna9CbRXmF2XzUhRwFJqJ6uxC9NkW3R7/l6aZEMpq3kuFiqenYdUBjkCEMGcgX2LdOY/9Kspi8X
dT62iGVmirtYSpDomFwkMTm2BZKyxkXzWBnls5iJO0spksjx9JiUwX2klwdORKjIOnImZSW+atQK
kKYcrkOBmVmSqo01tm+B3FordnyFa3LcXrSjw344Lk2bHX2L6am7mwbjkQP6k8ahuCZiT+mn2R9U
9pZWU41eZw/Pajvuwkby2mS+0YgqLsb6bu4n06ssRfJy2yDNrAjE5vdv4ts8jmEURukJoQp5BzXy
16nkVDlSgjCfjmLIFknd3OdJ5/dB8PD7Zf6T9H759E7XwdZn6yBkbc0+26vhiYjNXtjjf0KjksW2
XOlb+U1dZEtSvHGMOmhS4DCvpjUWsa3sV6tLQTLfluCzn3D29Ut6EFZZp0zHqjm5C/daGvu/3+VP
D5NHCRqOnDIHmOfXh1mO9WiIppqOmp2vusiCMaZvFNFfWOpPP/T8Wf57mTNRQT/Ks1TWnGZpUxNU
+qyOR2FlPt3orL8Nh8/fb+qnx4bvQ4b765yCr892LqUcoUIxeHO6yLyCTgfVwAsL2qVLnG1d2qgf
xnhkFXLGCQXyRMbihanvu/CDlw9PBgy9QULmNyKk3bU5TQB1OtaFdchoibqJ1T8Hcbky+mYJGXtc
awgar2lf6G7W9O9KUB50Xl8ba6Vz4X6/C9K+/pr/Go7/LOB6aqsj/BRGnd9cpbfdId92lGPQojSL
fgHtC73nIr++tGv75nUAz/vvU/hvD/nPda3x5MNCgXy092hnt91BemKXUu6rdboZ/G4z3Wkf9h8y
0na/f0PfW99nFz57wxFVUeyDjD2AnH71l9LNCb/u9V5yKG6B8T4Vq/+pm+H8Xs92qFlbR702z+Mx
RNZehCO217VhpsusubSKfztG/HdzIIs02GKYKM6GPebWOq8qQXyzZt0T031N5RiZgTD+UMlbd4PY
V1L5aFqstoVypzXSparAT/MOpNP/+wPOJoS0TadxEMpwbGayu2uMMq6dqFdBdVGx8dNI1VSZEYSs
iTzGs2ncFpD+YobFMUyeG+lp0N5+/1B++PsQT/EPmwxTAiPOX1reI9MsyuloNWR7yiM+9wtb0x+e
FVdANH+KyjOUcwrqGDlxL7enOToJ2LPHfmcQN5qZ/u838tNQw0IPQkWW1ROt62zaHJqGWlqNg4kg
XoKNnWvrebzCZ7twvPZ5oh1ZUyN10dz70ka7MNudB+dxgJbxz2OnhwPOcntOCtMHnUSJQtORudmr
9PF0HiRCBWjiotkYYNPc3KOg5U6+fD+trftobcDBTZcEpe8uOTzUH1YrDZcPQ4OGviJbZ680HJuu
EA2/RVrXn+Gbsjwl45BWQwY54peUPJA8X8pLnpKr3LcriV92ypJrb7q75mP4c5HM+23veXo2fGM4
bWAYQVL7ukhnSaTRL+X3ZBuyrv5jXVM786LFJY3qaRN7tkxrWLuQVJi0AlT77AtI86qRmjyfj2JU
V9i/vJmWTjk2OL32U0NGo2nA6FSXv394l656NtNSAkisvJ1Ot0eu8DZepRtlIf8vZHKnx8hGzjE0
iEnaefBtnFVmmZBj/J+6GXtFvohfCdGgtbR1VuVS8hMvvAtAxl2Uc38r+3FlHicsQj5xECtnH5Q0
FWPbiGw+9mO0LB2UuEn4x0msjyITslvh3L4wlhH1/fAqCVJEkgIRQ9XODWtOnzldWxvzUQvyjLAQ
64+kjesQuKfbjywvGNzFYtD0tZPHb1VpmF5Qjy8lZwQ3avvbNMetGqRhu4pVeWWW0SsajcGNNGda
lc6sr5Q5vlGMmZ1HKujdlygYWi1fZLZ81Yr5I6uCa7lUPbrki7KUWrcEpl+EsUyJpP4A3IlnUBAV
3sTtTm/lw2SNq9hS930bH7UhVVxozUu5plScmAcRJq+SiA69LXZVmT9IibGz5uouEuZSdwTG+vzG
qRPfkYvndJ5uYKHtO9oPppr7iK0Oaa8vaw5fhaIsrCTct72xT1rrBtTl7KqDeudMzgv7yVtg6y8C
yRmnc1jAwEqWiSVFp5LDfdkWf40+3HdO895XEZBooSzbynnSx5yhWGEJh0HySV2XUHpF23MEGsCc
2QvQPvtI0aFqnGK6s1D7TKb2mS6BH+r48oWsPCWYf09E+G2vWjeGJq5CW7rH5PKa5GJrDtV70hT3
shJcT1W9Lov0Su6KZdPHb+HU3YGSXg1NslAMfZXKzQEXcrUuS21aTUOJXdG5HpVsC/oEj6hqbtKx
2HTzkGPmlxy6n1XvWWr9McbGErcs4oN2kv2+JQbCSN+iVn3rtPgmHrQXPEjqsjNli3Tq9Ngm9j2y
ZOw+cnWtaeImNoqFms3PxHBf5TPAAJhFj44+e1k0b6XK2aJtuQ/LZqlhHK0mB2FGy2ULR/fbQdkG
wbBr2wbvCDQZn2bYvJQIoMjocWgyYIa4k5l7ietp8+R2qJobPdAXjtHSFpKMQ9xgcCl75ZgYuK51
PbnKLUwSSXPTawapPdn1GKahNyfROovaZa1F4A9Gp4SBi3Ns7MAny8o7Gbskg2cK0AIcQcJ2npI4
iBYiVf4Ijhm0avQTicS+k9AIuckYZduhoKlbyNk2D6VHo3e2soNYQ5t6w5P1yPS6cH6KKnUVmtJO
h6YxBv1jVcQ3TqkuZ8ILGiMkw7GoH0u9RVDZvJSzfhdmlYNT3CBYPU6PXWt/yD19mw5VSNIVeysf
aGH0dBZTe287VeZqUfhWxvFLFaavSVi/azIB7igpnuRI7RYA/QEfy6D32+CD5b/YaDQLp85a26La
IAlZ2fM4k8SobqYOq1g1kkYSZ/orQo4Xc1JWjTTW17SO8C2IlKZy1m1nfd5pRRhd8btZlGUwf1Y4
vTaFYa4zWYkaGsH0GDSlg/XbFkhQ0rIGstConjWQYVg77WqU4cpXoveoDeoLMYgF3p4/ZVoEizAc
UG/wS8Na3KpJ+tYRns7TEJDNSnmjqWKXzbBAprwon4p5ek9H84H5/a7oUczO6grg+IJEVE+08UFu
x3UCaiMraz8OlPtIjeCt37Zm7quqfq0Y0xVa2/s+VjYtZDm/zvPIb4lz8qFe3kpa7XXJvGSDCahD
V5+k2tqnQbHXjPIwC9WPwmrRWRXrotg6WfUSlskjgaybEXFl0EVr4pRQfdF1SR3zHtPUfdo4K6vL
Hs3W9iSbNqPcJaUvh/MqHPOrwrDedW1kUUqSCNlPSMwiWyYssNbrVEbKdYwP2qNY2a90Ea9Nedrr
qTgaWveQSyOmi/JOIrya+XOU0aZYMdR3Yx1Uztqqtbu0ryT61vYilnPNVWuevppSTmqH91Cr4ms7
EpZva32ydOykXaL1Kj383rI7JMoumYyXZKRZlNIvVjGtpVm6HdqyPKDcaXxI38VNR87WZpBT/cbi
MxdZsc/AGLqDqmqH3sInGuht7bVzZm2UwH5ULSd1G1t6jAOpXygiv4qMoHYxl99NhUL+VnXniG6T
mAzrHCVO1lbNaiz0Gbxu+NQMsUEWCunBDt0roaCtcqp9aIcONB+p9RoTwZAgDQxiBUPbaRG8AZN2
XC0fQkpmsbUwNfMw99YR+P+S4tqDU2fWrp7GazmGKzeI3HBHozBdJ1dXQ1neYkcv3eFkkbVG41AP
U+eH2ekdJUX31+lQremKhdSlREulGv2j5czbND/NnELdllLRL7Iku66nSN8MUpx5kZP5udX5FsFz
bj1KkitPMf3HnsRUDPU+ltkZF6C0FoN0YzhQLGJFciW7XUwajfg+rpjJIz7+VFf9fsoeE/4fJrhQ
PCXN6Z4n41XVZPk6tNFrx3J/DZLH07isyw4BseFEoJWu1nQiA33wdKuMyFEVHyyPZGtB7+lM6a7W
pv2YAPgwe3rEQH03yoyyobDUxlXDEJVZWr+LeErWbKlJ6FJmkOyhWS3CHnkRPBJU1JlV7mKSV3dz
WIzLhGRsKUzfSV246+f+KZNgKwZEnSwDi7J2WjpbyJZbp0yNxdQG66jK0f0E6SKJ0G+FZqoBgm/F
wmqacNFm5NMKyBLoIZnU8H4vNT3YFR0MBKuIMr/oyjeUmLepHN+LoRS4RIfrvm3I92tpDWaaPVJw
Td7NgS0QmhGF4rlMP32u13UDiwaxurQILVkglB66FdzT1EWMdhMUZriyajS18ZReVykohmAWfogf
042F3i97MT62NLn4GZLh2YWjuaMz5k+xA/JEz9gyCFZI9CQHVQQ3UjhfzRMV26E9Rs3wjMU92TaB
PHpO3H3EU17zCcPGJwXvzmJNk2RAO92gNmjyaraRY9mj8BrSzTzDH9HsZRugPDUi37aSjKw7+yZO
rLUsrH3Yir2j1wsLcEyeqleWimRCiuM95ejME1a46aAnER4B7Im3Wlvarphg1gv1LrfsR2bT4+Tk
GwTHm6gWC01nStdMStpdaKyNnuIQPJtai586KXyIY3GHVxTxDCMYR3byh3XgGiiEj8R0zUljHYxi
IZQURYK87zt522sKwkVpZyTxnWqXSCiUmzBRrsqqX7ZGfVVmM1m4nfIIH/GqTOX7UMXEk7E26Xk/
+9LIOalSl0lbbAsFlXIYpM9ZkV7XLfCaBgGTlxbk/RImAaIymBu/ywaUydGwhTeFiba4lQFv+iX7
Z9TSKiV/xntq6rcRMwYYnVXWZCvFnna2HSDc7LWdGcjWQoe3G9Zd4DV1fuXw4exjbea2FQSvYV4w
UcdBu5hpp449GkxLCe4HhbKLqkjHMjZGNxSp7g9w/fwyEqTNTMO0Q/GTuGMFcSJVNZfTDRT4cCN1
0i5GT/3S6qRWNEXgvDmRdD2aAXY0R2tcQxIn/zjqULWQUw+V/Laf0ocmVTaE0M83TeP0yHiiZhUN
EcyfMdg4iNhzliDP6oZVNbAC49vv3qxyeoVwjRZWPmUVz3C4ghoZ4cgHdYorHhCtZtbfLgt4qrO8
jg2Oi8z70tis5KH42yviYQrlHWFGtCmGwb4aJOdv4EShLyzCpWMV6VyWSfeRlmNH6Ioa4YX0SrNk
hQMYOY803abagBpr1N8yOiFykIyuxCKAYSlfS6G6yvOT5prnROLE0ZGA2KshoO94SCXPicTfMFb2
yZjeV8l0q1nNS5f0y8zBIC+UVdwlK1XvHxAyfRAzsmIU8Ain8LnVOckH5TLrtPpJPiUzpKaol3Ks
3NWZ9JESgsqvaK4TVdvGhXFQWwg2QltrSkK/JbwpY1YKp5k/ei2MFmmn78OgAFGlbbuim1zHHu+m
xrzWK/2+Q6MSJbKfdIRLS/AxRGQ/K4kgQKoLHmrHJNuhW0ZauC8C7GNFc50yeoTEiUdP18Nc3tuY
02Md9sMUOn4zdgeG/EbTBZAybd4UldjEoZMQYiajeY+fEzletk200fMIXICCblqe3ubWpiU7w46I
K/1VTfqHTM/9crYeIMJ9ckbZWjk6EhtQArTCazGWO1VO9sFp5ZKSdCsm2uooD4vCRMbIa5lMApo5
qYAy2GZDZMPsrRZ6wr4KyZ3MSAPEv9MDAAtsaZ6tUHoda7ZetWmtTkYcXcx+VfaHwAwWbdLuir5q
PcnR2HQj9jTkjuMQfa45WZkh7oAmCd4TiQ8zzpV7mV1tA0fMrbMidE/CYkeFhVWF/WsfIrtm21p6
HDWWjY0mNRFbeUx9q1KOeRE9zWOzrCAfTKZBDgyhM7bxUJQg5epGWYfN+Jwp0ikkiEBRkb9QceTb
DpfFNPmaHu7LsrtPomjr9N1dZM6KZyUkg6p53OzSufBxM+yMiYlwaIMOmBcQfgJpgOSjCbfLC2WA
HyqHBEdA9AO45JzYS18LRwiPSdPKe/04An2TE8JSmK7au9/LNxcuct6PC5J+mgq1048dOkIrjrwg
wT+dXKjH/+frP69N0dTRAUdRu4F/9PVeHJzTYaSa07EviSmyon0PwcTCPRHQ5JTShyx7VmFhNyWO
TvuhnmPCa/9OyXOZ5KsCqlwwhEs1KFbFSeYUozQn5ChNrmpHQu+ceL2UHac4eCRHbVOYYEQ+xZQd
zICQisrepI5zM0xsA4cASWHvakG710TjBXG9cfI3NoUAePhcyaMPR8mNdeiB9SVq7nc5F2UkVaZP
h7HpVKE9ewR1z/mpQcN5NPrk5kQEMjUAy4rOWb50pbRay+H9WMT3tbMvK7Zg+mZWyJ4JGBMJvDz4
q3Ie3AORW/SRvirnv1RjG+/3r+G70uP0I1mVVPyCJvCis2KlyPNyDm0x0TYdFjVt05PJvd6Ldbk6
md3l2IVw5zk38qHZX6rc/lRJpEbuGKYCNYci5tdvJK21WhY9XbmESuL/f1jbD5cxyKNF7EtzER3f
2bAaJF0HcIcrUiUT7iTCCjfOSl9fqsb+0FkwTnArrqKjKbLP7iZjJzAlKk1T/GXuND6J7P33d3Vq
spwNKQSkuqEiJQXOZpy9KqYyB8f+NB1b6ntJ2mIVQhzPtqBcRY1+oQX8Uz+TL1fRHCqwcMvOaatR
Bei6dejbS2t9GwN/E2uSvaibs/AtQv9S5/CHaek0UOBnYUAkeeZssLRzPsZt0ExHXd/15T5Urmrr
Akr6pxf07yXO2vOtY8ciGws6tPZNZN9PZXFhMP14D5qj2HR/oPadz3nMhHZjmnR+EOlaym3sXGsX
9bk/3oQJtZkek8bx9ewrIwdNpTyp0SwfsnvdnO6KMr7wnH64jX8VG+fLUGb3SmW3vIqqzbaS6J/i
3loR+nVBU/XDsOQeiFC1OWZq2EG/jv4ikCdRN3xglVzcVgFFk8hkrwQ+YT1AYc5b5a9WQONjluhX
v4+kn3pnFpOyA5DGAK94TuxCaFP3mHUmlLbjcl4ay+J6TJanqS/bpZvuikPkbobXcB1duPLpM/46
hvksiO01kMRQrjrXY1mz0WdSE43HuNhp7V0Fy3Tqd8qguVPcLH6/yx+vxUYCPYyBXP/8JvtcnXND
D0ewZFQHhrbXvXrO/nSC0gAA89ETUzpcGALfP0/uj3WESMz/gpLPPk8Vf23URFyzH58iiqfj/n9x
T6Z5wgdyAf1cJ0ze+aB2HOuPOQSEsb1vtQRSKB4l5FhjGPi/X+37SDjdzf+72lmrS22KkOISV+th
DOcJphTBbmF8//0qP7wnHS7kKZoMdhyElK8DYSinvI8MqyHJk79OkPJcfqhN7WE7du35wsV+2JWc
BConsj1+b5qTZ8NOz0VlnjREtNU6Yykf40OQuWVLBK2v3Cs7ySvWrS9RMFhV4L7KHe6G13h5EbN/
enRnA+Hfn2GeycIKRehp1QfVsZrERhPpijO8GxflquoOfbkSxWOuqcumkg4C6Qz1nkva7B/ercH5
W6V1DLBRO9f2J7IyTooZV8e+oWwg9UeBxj/qpwuD8IfLQEpXCE7gqIW2/ezl9q3k1JJZ6cckvs3p
ItkRMvrGvDDsfnqrpok2BIEdiW2Iw75+Q5gu864za8QAqJ01+glsrXZtLlZBVK4zgm2cqL8ljIRz
zyvbdY8zuGcq7WNkRM+UApcVdXqle9GI6ixrA/634Tqcx37/0L9vYEjK/udHnqlIiHMKHZMi7HFM
h0eUVHesDytqf8tgot3z+7W+441Oca3svNldQsr/tlBidRsJEUzZLS1kr7k3vXlt3RKj6Cqevc6O
w/qSaPqHqQ/0DftZRCW87/P1TOKfVUSeKJAokqcDBsfiUkDbD5cg711G4mAST8EE+PUt51EXUT9r
p2Mn3TXBjd5d0Jv/sC6SC/H/LqCdjUo7lGgMTtxD/Kg8UzNG7WrA+t7Fi5yQcKw5AL/qg7aA1eKb
//ORYisnduopks3GUPv15mSnouEZM9kGIIapPCFWJjJ2vPSaTn/mbOL5cpmzj5DlCf8luZhHvftT
Jzt9PjTG0+/f3k+v6d87OU34/4jgIoKBHIva3NEOsp2pdq+jE/39/RI/vikQJxwsLeukYzrXfthU
BCFp8bQsj15dekvgt+Lznrwecqw76QvpaD+XNzL6CG3z+8V/fIQadmkTqcJpLfl6f6lO/aBOubZi
/yFT0w0Igaj7z98v8oOEkZzzf65ytl3/P6Sd15LbSNZunwgR8OYW9GSxiiwjlXSDKEkleO/x9GdB
/U83C2IQp9UxF6MJTWgzE2l2brM+rl6pdjK95XXYLYOTTPPVKt9Y90QNoJLnO/+1DBcQteaavq59
PfLiEJMlnj5Un3wcXQKKo7d6XqUSOU6tFTaN4T3dHttVEzy6dQlMBwm1yceTfWSFRDfi0V0WC3Y0
0YDNH1gYmzg4jiALTYvDlAq0mxta3blPaHvRv0XKTIDn2hqg1lWne08Ddzw9itwCIgNhbcqtLXFB
wecR129pyf7MUrs6UxpvdlKL3J/TpWb2XlTUeYYP2wDeSHe1lM9cFL9XjxFyu7AwWWboUetUd9Td
uRgRHWqzDcqfRjQs4pZsWU0xhSjO7N0r1yAWITQRJiA7MK1XU/vBqP2AMelyuUrrr41u2hoIC2V2
KV/dQzr1M1wZMm7B1F3Oa8OvVYO1DJ9lP9whHn4sPg8b4ditpJV6cNfOvfFHxwNKX9QxcdsjTjI5
HlCbka04Y+1FyierOQnZd7ObmcKry4J/hspDlef21KuSC0PrCgkTYHHB8EJt8T/d3kC/t7KModhx
b+o4ECr81I/HQCp4OkUUmHBe6pW6oL5xrRzyfeUvozU0lpW27+jlKy1qCWkc2QZnUbR7myTLj7k3
4+9NPL+iwrTvmBqHBmfDx59SkVrWUsFpOAm5kJU7ctALg44G87U5/38gDK9ubeqn/mduckN2blkX
TZ2z5x6qu+7OWAev/spZqmAMoTW0zzKtE3Pvgau78MLmZM2oiah5cWaM+5yEUlHahf+lJh3W98Ky
V5Dnrd9vf985g5NtHyRKiNQAn3fQi4duECDuiumJfkPKQ4dCXHku2Tw9kYRZ/a3x/pg6IOR8/57e
ycKiqqIVJJqez2VpnTNd+KZ1uXFXC0clPnVpsJdy1FJiX1k2McIwEQLkQXcWE0SObs/AlZL5MdnA
f3iV8GKY3kJkzAohgypB6LdG7VewywXiW8RAhKO8piJqC9Vl5rC9trR45FIerSoynt5k7CEGhcbD
ZJp+iq07BzmmfH17WNdO1wsTU9UlOFFZro9TZgEQcXuYB2Vry/JLO8z1a197YvCk45jjHTlKik32
JbwnhIajojvnmrKJ2nygAMjoT70en5w+2MlRBnov20W9c1Cy6LkqwSJkhiIcjYKqPRcE+e2hXwnm
owYmqaib8IZDUGXiV6ixSX60E+vz8KQ8dMvkZG6kJVWLNKnSc5hs/R1Z1Tdp5Uo2r8PP4efb9q9+
XeBuyHHSMK9PH6FQAFGFIg9KU2bypJIuXElWCH48p0Ltv1maHFEs3LYGBEZgps4pD6lMCiHbRy0N
3m7bGY+d6V4lG/f3iCbHUp/mRtYhvn2O2BP5Wy94T8TmuQSQRC/FWdX18fvcMjc5lEon88IiDAp2
pEjRmK1si0Nlt8v0B3nkGQfu2hV6ObTJVkwpgCt712doJS15B2Bgt6fudwgvt9aFAXPylrRUSwCs
31Tn6C46aWsa8r7W9bIbX+F33qOyAl+anfVvwrI8dF9u276+EPGhRZHoHUlI5vniAVZncIXNYcTA
NYeyf25F8m5KOnOWXZ/Af4yMEa4LI43flnnt6eXZaAm3NJ8SqltvD+PqUYYm+/+GMd4kFxZas0jJ
mzvgbaiI9ozSzvr3vg2OoTUTip8byvj3F4aiylWqRCauII8Vv+pzH86xyn9voP61Gv4Zy+SsLBRA
rClVLud8LCWRKtdaZz7MOlH25T1ihuoO4a59WhwdKXv1clRhTMM1l8QwD2qTd+scNQNEamjaAZ6b
bNGs6RcNcVO7VYyWejzxFKQwAQbpX+M/xx8+AiN4RiGm80v842JuTCpSgkQkaySKxzo8yNr34l+j
Gz6amO6USAb5F0PaOqfiVkP4MhaH1e2VdHVD/MpOUt9gSlN/GZxjaaQiKynS8gWpRRQQoTaY/z4B
xlzhLxtoztOPM21IUeUsd6rOJQVaxyt0EL5SUX9nlcXM0XX1VL4wM9l5hicBMRvIHPWUY6XZRg38
ReHAXwOfPNB7dHvurl7zFiMCi8pTwBInl0CaV50iZlwCgAzeQteOlsGT+dz0trRwF+naX6JF9wf9
jKSlRt0EUgIS797J8aybtKAjyNaedc32H+WF/J6HNnzGjbPVo4WyyH8Ui+irOBcdu3LkkCIlLaeY
Eu/GqYOGjE1bhjqrPRL2PWIWgaRSgkddktutZ6Z1HMHksrO4WGlf4jHMU25ySOe4RVXes1iUPi54
akdvap62CxxvidB0H1ILRaq+FoqljJ7ooq7z75kI0A+AMiWxdajvKkWvt22f7JyxILJi/S/9XPlZ
IN4xswau7B86y4imcA7QpjPdP17V5Uoa8luLlMho6C0jS9mA5tjdnpMr5/AHMxO3JqoMpS5knuuQ
xGzQA63270uMJCyMkGaFP+C4fjzpnTZpJb1TOypWgxMJ2Ic4QODEDPKX2yO58rz6YGdyo3hGGxLp
53nVS+WZ4MaDlkfaUlA8aPzoVXbSEK7ikWdw2+z1CfxneON3vDisBTF0c8uhlbwsaniopXsv5ebm
to3ra+EfG5OPlBANUxx6Mc4SRFswDs2LC/fsto2r44ABKNH2RpB3GnwIQJYrvul0584NWOs/YUXM
bL/fxQXHBYAOG2lahXT/NA/oWR6YNOSdyI/A2dzriy6xy03wBJlzMeyzt8weVsoqfdhmG6W1/yDY
f2l9mv6T9F4mBl+lZ8en3AggZtoNS4rTZ3y0q9/qn0FOH0Se1EJ17d3sLKjvvglZQHwQZi+Iqx/r
woj8cdEprZaITg/IJRGEhe7/cAN5dXs5zA1jsmt7L0YCPWAYVvYQWc96/ar5p/9mYrJhWyWpkJNh
ObRkD1r/p2oKi059um3k6qlA3YUokY9DWnIc58X2VBrKKc0SI4HS2ZXgbSrtGBfuohueVYL5lju3
j+YMTvaqMUhGpkKhP0NMIcLj6uialtSlhpVFkjsF6mQmRr4Gz/kn03kx0onPoFiNU6Ztnp4t+WdK
VbmiH4ZhDtMx/vrpDUqtD5V7RFm13577cQhbVXbYRIHQLTPruxiAnnwXlHjmrLgWKUJQkUwTKQu2
7TTY34FvdmlqJEa+HKirto0Hba1s6T9YB5+sc/lM4+V+Trvy9zUPcEBFspJQBopi0yh50zZpAmMY
J6/D/Wghg7jtPm9mvtPvexcrcAYoPySGQy7r44o0jSaU22Lkm9TJWY60XRp0M4v+N91yDQk32DQU
BtIOTn5+suoDPIfIrzvSgbllLUkMfmk743MXy2s1XxseAC3HpV4+VY409H2lHWDPw++oFzpIS114
S0tJpfAkoT7KS2hzQKyz7ruVrJarUtR/dB7qcJHeuzaqEv3MPaSPZ9fHJfbxt082UF9XEf1OdXrO
DeGQpggfZcmu1SRQ282qdoEjvQb1KZHFfWzKd4UjLQ0nfW0KKsc9inRMGgxM2bdlr1TXVpKLKz2V
P1d03VgN+MxCt0Oa1/zWfMyFJFn7RkOfHXDNJK8evEJ4qH9p+p1bsfnc0ERV9O1Sx4Xo9eyQZZnd
yNS0q7ZCo1hIK2AkN+siQo3OqTK7kGkpCUL6QRHONYS3oMkhsaQHIzdWwPUJC5ovqYV4BJMGA+6x
7L5HrveguuqqjuRN2s+dRb/vVllht45pPxYaV/vHpeamdTpYuk/pV2GXw0MVPajq936WQ/O7W/3R
zOQgp4I+Nx2ZCjNFspMdvaT90T3LP/yjv+CL7Qj/7YmWLfSDt7JOmjKzYK7sWgZJVksn70PVxcSp
Lyzf7SJgU+cA5GyBmqiov2fhzKa9bgRRZFnTJJk99XEmu65zuhgF8LPgvCRtCs4vsAMvXN2+rK5Z
GfENBhEkCbLP+PcXlxU95b2U9tQjmHpjh55PBwc9M9KwuG3mygkE3+AfM5MdFoed+lcyXYer69f0
vs4UdcyNY3IV1URFpXKcLTIA9CO+S2QdeXvNDONKvbBM2a5GNacM+QKCy8fpqjtBB0Q1FCSp2jd1
zJalyyD6RdooOLsXNLrM7ajfb/ePJidTV+hQQ3HHi7M+pMeuHU6V5Tz4hvTFNGGcp/4pS+kFvf25
rtyFGCX1OAa5xwaHyTYGvA3TSa0Lynxs6zu0881gO3T62Rl6WEsAd3fRyl13c6U/Vyq8RrtYJaap
cTFOdlarFqLgIiB0FvJyGXv+U2PU380kOxRZ9B778RJv46mO9W9ICBAzHvKNTthMVKuHrDPkZU0g
jVdhaQOrllZ1CP2y7IzHoku/1AkNmbdnabKoeU/QZEmsxMQ1UUlzj9fKxd4Jaa7sBcmrYTbIrq3r
NSVf6ayW+zjki8vp/6wwFxSimAqZ0Y9WykCuxFDESlMYD3EUxHatpI91lh/TIaUtzMi+qBRx2BQY
P+uGf/RId80sh8mh/tdPMERTo8NgBARPVj3hSTNzmqI+BTrof8HfiEii0RwrlnOVtb8+8G+jvTA1
We3QIiOTKJ506uiakqpuGSfiyXJgH2S1v3BFD0K6vkR4dRsTCEFsY4ZCxUa+Nt8Xv2Ay3zylMk0o
6/pkRhAZqi76JLjaBrmavW9pK0V3fxY+vbSDqba2L6UHywIfT/Pq1g2LBxrv975eb/RBPBKoi205
6x8y0uwrwq5LvL0nCZEjrZKeUlOk67GHI5oihKLJ22Eo9n1HsNjx3JdA67ZWOSwLLb8PE5qnaTzW
au0+o0jFhsT1GPutbQgdeadoDTOL2Fwb7ykwXKFJxBszdJ8ITrR3jQ8dvTIe/DYQd6mer/xcekSF
+Suvua1sIkIUpmc9COikDIYfRSt97hJ5S4v+MjR7QMwGoSovfAx70oxaY6w7vz7ooaShoeEe3d78
BkXgbLYCWsMd+eRQaGhQj61qXWnpFtmOZ1HovuUASOxofJIahXTs0vinkFPtHukx5BUEb2X+P6OA
Qp21p6zUDmYlLsOuPgiZstPibJ0Opm14w2dRCtAXQGcE60K89yLTWWRy9X3oe8cmAwyMI6Xf91fH
O5X2PtImwXenFrt1H2tfGi+8U106CZO4S5FoGVa9r6JHzEeiF/7VCr2zl1YPiK4cy8K9Dzugcp6n
b5q4UOwY2Q60iUjZS+KwH/Jsl7XVg9U1x6SR3hofpSepPYoZv9TLfXGJ9MLXWFPgt3fZok+EgyHp
K0+igaVSTA6ugn7URIO2m0fxSk6SaKGB/rA9YPWpqSydkBILqiFegjHfIiXZkypQleiqJnhV3M6Y
sJlQmbSAEjgts+65gxy+5X7fQQeBZSjHtljBbbXCs5IkOz0hEGW68q6rutfOaJ+8ALGLsn1Ptewr
9VPPATBOGzjhwUy6L3ll/lTb4E6kRXPpOfHKEeN3CzUDWxRY6rGc7uKi/crS3Kca/lcmQCWw/BSg
htoMdiN1J6Xzn0UlOBoifBC9iP0F3MwRlnCOcvAIddo+ExuDdtyOFEEkopX2S2ykb0FHd+NgGI+t
JfQrV4cAUYAWkAEN2PoQv6Bhc+dFwlPfmTADzNJGd6e0y6b+NiTKKmpQHneEQ59lIRRalWZc0TEX
luE/mSH+KPbXYEhh4nTPiuDXNs//r4iO7UGsf7MMfe1ooEGqEs2HSgd9HOX6o1k6qGjKYz9z8irH
mrnM8ZdWoCNaWqohWaRNFti9Yg1LPaSUo1W7cpFViJFb2regqWnWzPiJcor6RQsBsafLfplWVbsG
ne8uwCOilaNIJFwpDi49ymuixkDCXdhVRVmw2kEhQ4lei2579qt6QSvePkirXRKoD46vfKd8VrUh
y3/pIAGkevsCmPWFTWGyarrOboyeC3uo2oXfEsIL+BzdICbLPgpeXK17TszirkOO3oirg1SgaR03
6NUXZVUu6rZ4FBwaj6VefI2s6hRJJn2UkXvydBAjRdl8avREoft6BCA7vHIC5K1AJG/p+nwm4nXU
PP2gFyoo1uS+i8thE3TBXkmaTegAY4HT9JY16q6Q/Y1Rhi9IFj0NXrSWXaq2U92TV0PYlxB5zMdE
9p2dGHWcJjrggSTepFX62DkKpJBCCxZOkWxNof4KRk63IcuEWzFMJQgc+bMcFPd955+b1uSMFHVn
F6bZnVfE4SJNyx+yBNHab3JEs3RqIHt09XCKEv4R8ZS76YtIEyyoJbVeJRYOh5YA081pl7BLD3iu
2LiOjZwm9cMl6BIguN/yvF32UiSusjiulzlUfTdEGSUQFpEqvQYUZG6tTs2R70JPJ0chUfSQkNEt
ACRi7N+FoKFWnShVazes3bWYNsCsCFWsEf9+EJL8TskyyY6CLqNTQ/+cOh2KHbnlrii42RZ+nNqx
rm9khLd3Q6iYp7yjhFTsPgWh4i5F5DOsXuFDtXW3HYufFui072U5RphTjWzNLe/1RH1kgHDwa2Ml
dfG74xhLwdfxOjzQWJYcviPhHW5Cj95plNnzrDi4DTplnl73O8Nt762c55gvezG0mEF7oy3S2wsm
flHbsrmJv4DF0GWEdVSYxK3xTvuGYucy0ObOzb6UoVYtOihJ9HOr5NMhUW9UXrb4Ghzdhtl+ywT5
Pi6Mb5mHjBj9FMqyj+MWEoG10apuJ1blsEiK7GeUa/LGjNIflpV+lsrgRWvBGahy+eQ7AEr9fF2r
IaCptvwUVM67S2zW7gN2oVha9cLK+y9yM6qkOP22KsBv9KJXbcKiepFCjgMtgMFV5OluoKbL1uQO
71gstl3cfQlUCMSZBJREGz5VBqyLyFCcdSWYP8JC/9qkOK1Rkh5S2epfOa+tdWjo3VpVy69aaT16
putjjEWsG666py4VWXYlVBddaYJjwEGKF1HTOrbSsj2yTj1aaGOBHolkW845rs2qe3LV7BBpPPo9
Uf/alyKHpGR8DTuZ7nM3fEqHDMRP5PdwnqKU3dbvBr96jjRxHbfV3vS6V0kv72QrOjtqd/T1dt20
46KQQBiEVB7Yatq+6GAvqD16K4SkO5pmIyy0IflCMv9YF/kPFdjPAvJOfy8lbrhyDO2QReKm8FJv
UYXJpvScJ5nDfKVogBRaR2MXjciQpvKfCCNs4HI9ebLZLtVEFxeSWdwnUn7nyekRdMpJHtxdqPXJ
Aq6UsAFBANZNdQCGNB4c2sz4hO/uI08VSAtVdREsUpxTKpvPdZhZ61xqD5RvvXg+CmpFOVhrOTT2
huQr67Lzv/tmvyUSvolRrXNlaV8MydpQQYLCaHhqSgVhrrKx4z7ZhxVovlwHftMn2ziWli4gnV/k
bDd+6A1nX/TVxhMBa3SRCKnOrd4IolPLE+JIUgtXwS0glfOEh3ywvOEt8ps7ryb2hN/Ry6llQ0rh
CG2/ioVziFsaW7Q+X7iKcsxlrsRE796om9xQXQHFot+GAIVqzb9Hf25ZIhmKcPoyAthtZcqJKotj
kKZ3iNUQ1wIHJBX0X7edB3mLJeqrcO18PS+OFArDeDC0taQ7e4Isr3lk3hVCTt+5cc/9fIjz4nUE
vBRKuM3cIV4Wcr4BpXNsS/0EUrC0O0X64gvDQRIsAQYCB2cNcMIe6uqh1xr1nrffKVYLNIx0PpJX
m6odJs9ACh+KRn8WJGXN6/tTUTRrIyCuplXDXdVVjp0G3jkMAua/2hmVs8+UfCX41lbqB86LFNkO
aHaB5v5E/eeXp9WtrMQjiFbtCmg9dqg594pcvwRQJEulPLeGfNAaea93A5oIRf09F6D/SW3ENtM5
lMpqLQxUoqRDS5gH6BE97uAknMekHvBrsuwuc4XPCjKLNpn6pzTr1rEUk1mg281WjH5XSvUx0CEW
qTKMQzMKX3Ujv2uyzOC5mO3qKhspTd5DUIrAAIVhEQYJ7bTOofS7L7R03ld9CYdJ8CF1mdXnuO7f
yih9IVB9Ro/tc56CmKsSU9pAAzxmlvSpT7WDVnZAeZp4a6T1tvHzzSBYpNGH4uiKzo9G6J98qXgS
gu5FSZUVp8gDkrIHWSnugJZvdABaq04Oj1blKUu9r998eq/hRiWHVOx+4GL8kDr9edBpJ03Cx6wM
102QfvGK6hSEqb4w5RKCVFF9LkttD638Te8VYHzxSjGoK8nS51K2vhh6ctYTJ1ymqr9K1WrdCCWy
f8Xw04rUn5XXPqueltmU6K78uL3PYmdNQnXbRl2xaJ3ovqq9HKGz/n7UkQ4U78kzKthVDep7Xlav
pHq4EyxxrZniarzhfC+kTlHeVJWvLAYhPFBVt4WbH6EsVT4j1scJjniRkRgg52Qcwzi0HgCR3fWm
+u65/T5GGdPLOeglI0FsNHmXrQGnJ8q/e6HQwlY0HqLBJQ5YUqvjmOabB6JnUVS4cwGCHZnpb/JW
e621EiR1aewUjS8a0a2P7yeuVK14NHUqH8rMJSosS9lMoGISLf3t/T6GmC4CFYLqE+ULQ/k06iNI
W2vVrvV1uJ4jHVyNh1y8nCcRy6YuSMrTz3Iqw+ZoFeW9Siv6fwtFTKuIxCKGXOMylAx0TIa2AJyz
pluljru6HdyZBBT/b87IiVEhAqF5GgFTI3YdFMb6pOtwr8XvZsQuHn7cNnL9w/xjZJzRiw+T5WqN
BsmvDxM/Klt9hy7wXbSfww5Mw3l/DYZaRJFeDLJA2iSsRrILIcpSG079viFivavPET7uOtsWq+ze
xCuz4ycUOmeipdfWAxQHTRNJqREtnQQRVYMYEXCn4cQIbV+5F+e0lq9NH6kPUyOHT4JLnoRqiqQs
pcoYhhO4KPqknSfdMd1VrJgvWdG9tzVAlSZ5GbGUtz/btFjq13xyBdFsQtkiWuSTgJgRarqPe1qf
KFt6C37oi1ZbIpZCrSzqqSsNzN0mNZH0nLF7bU1CxpBVSk7J400zlK5uhg1sh+EUhQgUVtVSQ/xV
zua+2zht0xjchZlpf6SW4B4kalqdOjlxV15iPBlBd8/vwllCgdl3hWR5e0KvBRgvLU7WZwrGxtUj
dzjFcbgUgGalabPow0dVfrltaGYGlTH4d7HhEh98m6Q1wykpX0PULeXnQp/J21xb9TScS2RDLY2c
9eQUdFoJWQQT9ZGiV/Z6UD3nQztTGnh1FNSTWTIdBlTNTTYW0RtcYA0TcvquBeC6ziqR7tszdfWT
XNiYHE1B1ztOaUbDyR3hY01KeUxe46SRol94zhyIZZLk+LWhyKb9PaJxxBffRWtMOSsA7J7a7JPV
c7cn4a4zXiWNP1J4aGpfb49ubgYnYWa/qAoy2SELTtKXhCtbSM1ilP/HOZycT6LeWTUKi9UJNNoi
oDNNb07AdHdZUq9uj+fq1zJHTRho9WRPJisCzpgwtLrZn4raWzvpV4NsXtvstXamhvrX3v/tbLgw
NFkWYpi3aYwgxMlNhoXrv9J5uQ5Mx+5UelDUepl1j5xRdoQWkdbvJNAbOYhhtDOD7LOTZGgNqYuh
MA51Wa/S4sz/tHs93LRU7JZlvUm9b8SdCOY8KDz3UcfdClmxuz1XVzfoxRAmay2oHTWBwzucSp4P
YiVBVH3+bxYmq0svFScFqTqczDEeIowhn2aujeLqCr4YxWRtmQG401LxuVzjkoega+dSxXNu5jC7
ehWA4IH2RHsgpIKP+9ICtC22OfqkCdFaS3tvgUyXIrJzaI2Lcz3JV4f0jzFV/GisbAcxEiKhPBWq
+GyCpfTD8s0TzJldOe0X/euwoSWM3lQRPsg0iUs4CWTs6Db0/YO58RaSLbc7b6kurX4ho5E42OkS
vLAPe//2urg2QBwGRZMpPEYnavLNxKQKuogEwimLA8Dfz5q8D7uZRPi0j/LX6C6NTJz9wIeqlLXZ
cOpe1Z/a3agPIz7pr/UJQbJZoNW1c+fS2GR9yFGdq9zb1akNeHtpn6v2rsTt0bV/WZs8HdXU7xey
ROOhzNTldWWLWcJBQ0IhDf/oCyGxMZLHtN9biX1n6PUW/6BoWlsihhdWR4FI35+sAwNHDh9O/U1F
yQ0br1UsTiCx/KSr90b2Lstvf2CCIhyqcHAUtWmJiq4UUYuOenXqQ+vz0BjHSuhehDaMZybs2mGq
XdiRP+7ZXit6QwSnfzJzbW+4MvDvOW9n2vD317e/sDG53IK8jEn8ivD8PyGNO6z7lb5IHoZttRV3
yoa2OxDe2kZZEOQgh3IQ1ren8qq3fznGyZ2nC/Ry1ilrz3mvVzQpvMF977biU/BGgZqtqHZ2nOsU
vnpSIM+B4I2qUxo4/v2FPyQLeu5Xplqc6vSHxJumF+8oTvyTZXhhZHJNAcrJtbblfdY1B02707U7
NCtuz93cOCYnHhF/oUAruj9JZGEt4jNN9iRH+R/c6JQm6EiSIYyHH/lxttwkS6FoGOVJM8fyIuAu
NgCoudqEq0vdkHnN0jCv8Pj7aMWI1UrWYrk/dW5HVtjcG1n+dHu65kxMVlrU9p3nFXl/CtSfokAl
N8m92xaufpCLQUynyrUIfHZ1f/JrAlQ9EkaqBx5+ddvK9XGMeFcoufQTTa6FyIyCljggVgafGqVm
O2TujCd67eZB38qkAdfgv6YHnBULVeLQvn6iJXkXBSrUbDc65nEd26UDX/f2gKaFX7/OoBFxZWiq
BZpyqtgVelneGZ5anlQlEEmE99u+UwizUry3oMf5uyxFxD7p8+YXr622VxdyWS1cTb9TXKWc+TXX
vLLLHzO94ivQKm7OrhoAoUcyaeIBcoMY2SKif2E8Q6O7tmQ4g+AXIpZLeG/yMTPeFaUy8DEtoyJp
GvOwAEcXvt6e4avfUwGIpFHiDbFssjDluHIoDI4Rygk05Bh9ZFJqZ9dieFWJ+ea2sWvrk4JynD/I
PnzOibGUMjPdlRhSXxbL3o0XxVxz7lULFHYDBRYhL06prznJySEuGU7lUX72rnvfbo/g6hK4+Pcn
J4UGIkbrjJSTIlMWpv8qkXbR+aPv3Q/UZNw2dn0wIBYVYDvIxE9WgGdkRiQOXXdCkJjEl0dWslX+
4OjT1b9tTINOqdXWmVaY3QlBYdJP1OPMzNhVt//SwiTIBE5/jO0rHUHQDM0y9xCu8sWomtqv9Vdh
ny7DJVJ2y9tTd/07/TMs+eOlEQUKifxW6E5i89Jod2i1eHjKUXSIhO+3LV3dQDzUiKHQm4rX99ES
BYFqIZEhOlXo/dUFCtqJvpa1aqkG5/9mabL20l71pTHPdUqrR187i/5XPXjMmpljZ248kz3aoGxe
93rZn7RqY0Bpo4Z+EclEEMRo8d/GM/6SC2crcqvBcaWwP8XN26BtVUtbysaDYM01Dl8LcukXX2hc
Kxd20DKjwi1lRFTTrbUuo9IKDQeziLcoszyHTflKcO0PHLBLm5OrImrMwUFxu0cXpHhVK+HZtCJy
/BRX3p7Dq2PTRugmrEnKbCZjy9Mik2u0Z0+SVlLb8aqmG8OSF2NSsZdgyX+6be5XY8w0DqVf2JuM
C/euERyRbyZXXBe0x39O6whks6k+1YLzjBJQsNKFhGqdKiaxZjqvEiDQ2rTOZFS1hSORkxdbCS0T
LfbWZiNr33pFXqUhJQ8NgOoXSfS4fvIyffHbwURwUKOiplcWoZqTnexSNJmgph4Mox5WlmEmd1Ll
/BCS7OjpiAhHBd2+koVgjplvnUL5WfuNTsY8OkmV6GwoK3oKzeLFwFOBxCPCawyNL46FGkCiIKiA
IJ+LwkThvaHvRcdi4cvUnamfsiqu6JJxH8tU2UdZtOs7iPGCxudsinwT6Nan0vWcZdJmdDgq7rPS
Kz9yq3jhLlyWYbdMA+BGQiF9MwqBOi95OJZRVMyshavXBX4S6Fbqogl3fFznOcC+LGhZC2FMVZFU
656to6AxswL4R35fAP8YmWzaTGpyt879/mS0n1NUwtwChYxTm3+Ry27mDB9/7y1Tk7UduRECPWjD
nkpK/TRU+DILaSJ15gKcszJZ0aHeiEMO7esErpWYpGpuqkLjK0alMDN1c5Ym17kbGH1TqjrXufYM
lCk2Hqu52/xqHTcNMv9bA9NY3lCJZlmLckfKuVtSNP51FCRFnWcX7L2Zi2JmOFMOCqwQZAmHqjwZ
XX6M0bU31PTs1fWfRFwvhyR/XNakYvJuKN3+VMvdQgXsohaZzYH+377Ob4nnQhgKFempkyrHe7fj
FWFqHjU1qf9+ewdd26YEuhDiAEQ6pjI/jicO+jTDFK6J+zpWoVWyt71t4arLRSsgj3KJBC31xx9N
yFUtw0rioVIsw0/NnXswDsGy++weFYRye1LQW5L4m7kunWuew69350gyIE07GVg3hCoCa215ysFC
Kj43un8vmMG+iY3V7QFOux5/PQtxucbWypE9Ps3ExXGUum3Nxwp2tXdUXgFKZN4qplhfWYj7Ue8B
5jNCCWgn6rZTLJWfinVv9DiA2/J5HPtc4Egag+TTw+ryF02cM7eOoXXlXXmitm0bIQhn59Se26Xg
fPLNjnKjkAtaqqvPYR09Vill7benZJzcW/Ynk+9IXc7btOxOMWJ3URUvK7daaM1c3HHa2f/bzE/O
/0AYmkTN8eYRstwie2SkNjpT4UpYNQuutoiSP1tZxOvomG2QbpUP2XGurOKaz2MSC6DblRoEOr0/
rm4rEWS6RnU012hOCIt2I3qnplXWdU6Ju1Ou/eT5D+b2b4NAUz4ajBG+TJscZ04pX/3skTMc9bsZ
z+rq96MfWRm1nWlvmny/QXGsNJI55Xyr23l+8yjJ8QOl1jN+6ZU9OrZPmjqVITBPp4iOENWnBD0s
XitavMwQj3IK25U7OmHmvJFrhxDxb/jYIpEFGanDj7PWiZUTIYfanxoixxGbbh1/BbYorNSlzhKh
b2CV6hviVDPPiisz+cHu5EJPErURBNNjJmV/m6XO2fXibaA1Mx1L183QnsAIx9jkZBWGQZjEeWx0
J4V+wE5SN3KebATR3dxee9c+GIv9f2amxMFIQdWtd7kt/KxYIGslBNKy86pFSPHuH1gaA6y8JJA6
/00Bxo88N3DFbox9V26y0qt93H3yin9fAoAMAbNGSEM2eLZ8XBaaoOVy0WvdyaqozDXpmAmI5Hs/
bw/myiULgB8yrcqrnHfD5Ab0gi7zeoNpC8x601nCPWz7mWqQK8fQBxMTv6Rr41b066wcQ03/j7Tr
2pEcV5ZfJIAUZV/lyrZR97R9EdrKUqK8+fob2nPubrWmUMKZ3QH2YXrQKbpkMjMjYgac51G3CVUI
a1b1RkZWUjfX+Ir/OjILJw+TDEURrBFGtthzpOUBQAo4UgMYd6tPdqz9/D66iTetV+yAkN93V9WA
ssiaxz271/+xuyRUYWNSKJzm9S3UUmyoHVlIvXmhqa8cqfMz+vfwloQqeVxlJgevz61IcsssIIJK
npXuqc5eefukjOafOIqTUS0WkEOfE6T3yBFlA3QxZx2I1nByIlbMzH7uwqItU5J6YOpyQ8sa5Z7O
iyuQW2RgEpM7GxoRTjes5OfX5nAZh2SxkhciHm5nmAb4p/EwBVuakdeuUbJwd5iKdKXyPW+638cH
SmYNz04QlS78/NigTxs1/+GWVsF3gr5vvRwgldy/p3PLO5vax2YAPq+Q6Vpd/y+eskumF67eIH0Y
Nj2yEaYe6XZZbKaugaR1X0oOFWZtq+gvsuQYYUo7tLoTN4DDUK24TgGa2I8N1a06RCt6BdCk3qqq
BeCYJTOQO6WatK0YMOW9Jn0THernTciBA+yvOq30oQ0JIV6k1NEMmI9O0unQ3QZfmAdfnUHVMJ8c
pU4eq7JSLImrTl7Rx0DOnMoAHU0TGC+zwNdWxFr2oPVG4Q0kvgly6Gh0AdomBezzsTM30C8SNotb
yCKMWrxlBgtsplZekJS6VRgFsQbOZ216XfbMCidSqLxFz5a4bdP8EZx1n1mTIeOlGIBjQ/PeSnj7
EQv9SpnYF0DWkc0ztFN3YZ3CAYNPlozTBtrzwDGR51EK2GYKAiiz1hU019PKdGIp/brsptf2zsKh
9ZE0grMnGG71pn/XY+kFUFDqRCT0zERcB1J8zZj2OKni+bLds7cqSIL+u2eXWe9eBxIUvPK4vPtD
ym+rHjCf8aGH6OW/s7O4htqI1XFWTrhTycuYPRlavNfSuy5WnH9nZ+HKpLEVEkRYhlsoyt7pwCfV
zbDJKHP7fHfZ0tmrYH62yuj8neX1fl7fgISWpG1gCd34LQOPFwfCDF1nl62cXZ8TK/PPT1K2pQTh
XfTyICkz3nTxZAmjtSQArQozXpm5cz3aeCj/M6CF+yppVQKHhrBHp1b5yDwKV6WAdEGBLBAE6YLY
4k7y2r7/wWv5h92F74JKjaykOh5SjQxHHUKEG6wwjmz27yGBivS/m8/FORsmzeyhqDzcSnLlQmPe
AqvcVtPegGi/bAjaRueug/+fz1l68efStVHQSgAH9bdG33xmAWhA2QAWQATh0A+JKWgt1eZOxOnz
GNXof09AeQra+6FFEF2GyFIEEbPrsD/GZCMafS+X5TZEkaOFlCRodWq0nGhk04QQHwFKfGbh2yeU
7MFyeqPJ8p1RJi9Gm3wKKX+Av3xLm+FFCiF4nMKGUj0GMUS+aYXtlLe9PURJt8sjtEj2qPpnegMM
KFFsNYXnTzndTW2/b8p2NwbpjqXlFfLdhygKP2MFpVEajDec5NtEC2Ub7yhIYQSxV+psB2pibvf9
8JiDzllF05s9SkZmZ2kMaFyegcZhOogk3dVTDRqDCiK2fNOX2Ws3mZs2A/szqT2IRtwEem7iYxIf
NEI9um0m2R5EcoCs0lHqBeD4ANlGmbbXdeAhp+oQy5obQkzYDaQhtRJZ3A09JE2aMHD1pAfz/XCj
dUChGKWdx50lA1Wudp+5YB6jzXVYptfALrsGyzdF2fsgUHR7KXPLqLtKI7D1xQAJQlJ74vQNSLMd
64JdEZSeKvXPuO69roQke4tmoLT1U6zcaAjcUKZ474cUMO5o16f10SSFmxUUadz4INHQi6j6zNJk
R+rIJZVyFQvJZ2nmqRC4STqIN8VYO+gG48Z2azm1c4VYUVpatMfthe83oJsL2sx4TgxWlpzF+w53
eK9q2OHc0apfBq8dTSmOncaeeAUu5Sm6TrmM1KhCkJ5gkHDXKjsEJUIPiOwAuHoTFFahGXbTCA8d
Hb4CDB4HSnIAgp6UxhbVbVsHtqxgzOFKD5Co6jZU2ugaKBUMaC/HwyEXytYwcNSAWmyr8bqKk10x
fFElsZRSs4XSHQJ0wMbJY1spTpcFLkh0cUszVEZRRiRmgNs4gnr4cCUqYidta1XI6zAI0ZnUjxLu
EPm9SYStBeZmBhRi/yF0haOEsOBQiAeq3TNc20B3XiMSsun0UoWyG02J1U27VlVcdF0f1D6AqnJ2
1Sogzsxzq0S+bAhD0CUiwmc9MI0g/xIt9HDjvSoXblNAXjYz78cmcYukuRfaLQcEVg7RBQFVV4B1
oaRmB0p0LPKXLIlsUUh3SaI4aWt4sTpZBBK0g042cmDeNhOzkzzc1c1zTb4o8hBdf4evcuIisLsR
8uJIwGfmVRd/jNKbmn5VEXIIJbdKjrUATU1WPaf0ahwPMvrQ+qCxSQ6d2+ydm1+G4mr1lT6WroHi
Xhg5QlFtDUKQxramhyk8suEYaFs5RUWqjw4Blxw5MuAXXuPiWgGZN84QYX5a7GXMK61qZzDBenMU
/aE0dr14MCE7Dnm5MdftznRY6Bv0CESMZRifcRN5cqS4hUoh8EMfoOx8qHPElhx67tBRaiIBwMp1
Z36G1UeTgqYiBKztoJQm9vBHo2yRZwqJW3DHaPdcBYOFF0h2Wf5KoTEQ8qucbmqkUbSc220MouA9
ggklvmukb6H/Qip5Ao2CSKB+9oLCnJ0kgwsAvwA6BkgC1TxmfE/zlxga8mP5XZmNZYCboBSAHBqB
mxrbkHqaKrlSdZCDm2y4ArFKCr6hCVqjpPTQsj3WTwF90MWvKX9Ix6MOMHPaMMvMX7sUx1vFRg2g
rLHPNVfjm5Y+pNEjBbO9lNj49EZrramD3vakeGpwDDMoVN5OYJ4bBijOQo07TkpL0G9a9Y6M5u2A
e0l7l6AABM0yVx1jW6hOi26IARklkGuB5AOa3lNqIS6xDA3eqeIWo+ldnwKg3j3SEnQcfeiGANeq
ADAOhwp8zjUQ2j0g24X+0Y3yYezADJAFuRvEnaPq4lCavTOFQM5qryXVIA8NarPmuZRumrS1J/06
ASgtrzdNeyVpUFtuKtDP9bYyh/c84r6eNb/iLtgMUrBRcupDJvRLAH6e8r50srrdQgYclDXDwRzH
zNJLeghB1LWnPH8J1OIaWoFQqoaTU2rQqiQy9zoiSri9JHbR9AlynJq/k66DdrWavLN8PPQ0i8GQ
ohoWl/DX2TT7ia48mD16aE2j0azOzB9UpT9ofeqITrsWiv7IU+N6IhQt7F38NSmgwGna6hbpM4AA
ol056Y/5GFDMqnYMIoDVIK1mZy1oWJLi0Yx1PxEmt9Vi2DGWvhMG+ptOzSze9rJF0vZOjQs3Utgu
k3I7NRIVFwMy0qxaixUvRqQIOBYxdoV24YIJxNhd9EYzildahKrNWvHuYkQKK4sIm4FM2hQBCmu1
uE3a+wCcIyR87Nu1LNzZ8EmF6hoe0/osxPwzfMonaNNnNeLrVKmv0LTlaUX3cTlGWzOxCK5jBE+d
bOj9bUmnN2NKOsBxca1eNnJ2VU7GsQir5W4sDS1q8cLS6LUiOrgyfaNp5Uq64+xYwPINXUQZcmfL
7hszkHISgxb+tlTAVAnujc4umqpdecadTeGcWJm/4uQ5Ekphaw4DUB5VDBC4bjHSOK35UAQfJu1W
bK2NaLEBKrOdoiDHxEVj5PEx2sqIzS6vzZqJxQYwpSAbe4rXbxn5SXVvSGtM2WcX/2S+FouvGJzo
ZYpNHKUPXX2PK74qHy6P4ex5PDGxeD7xqstCYWLhzQo4tRQNAkFna2gO735dNrQ2lsXTqZA5Q44G
meQW+CoZipEjIAoRSEovm1lZk7/qiydbLJVjaLnJYkAvdW315tuovF02cG4cqPjM0p4qEvzLckxL
JL1iPZ6AoC+6MuVmX/ZhbpFhWjmR587KqZ3FwrBQlaMwx/tPk1RI/4KdwLQE+KlE8yBFa75/zdhi
ccCT1CWahjyBmt909IOr1w15yaCsjTvnX03fX3XR0/XJswb9O/D/PSB+Q6dZAk+FbFxzm+fqqxoh
ABorUMCkhLGfrkbh5QS93ay+lWf2NpOJXVwOL1HdPVHeZLZAndDKk+qoSuFe6dE4yScX3BweHrfM
qtRegJ8GoREbhxcQDV2XjOAZhDoc4oHQXNmzZ7bUj2+d9/TJnLCp1toqxzGX2GONhgzBfIn/AfPA
DyPzR5wYGQFkSCt0gd/GQLOTBElSDuloNE+p4FH6n9f4h6mFX0ygm1ZryBjcSuWvpvviIXp67/+d
iYVnpOjciYOwQomjZs95Xj4oRfCYKGR72cwZb/JjJItDqBCedZOi9re0RKW1M7fDoHuXTawt/uLo
NSpwVn09p1CDhxj5cJUd+vb7so0zx/t0GMtupjRq5YBlWJBBJS8Rnb6ZjvBeG8FHyOTirh6jh8sG
z2GeflhcBJN9BGaZRiTAG4Cyo7sxidVqANhaWm+FV7VjbsZjaKeOcdc/id4NqLvWSHLmXvvxAYs4
kwxUsAlpmFtV1jdDmF6xDORRRQ9BNbBXXh7tyi5ZtjwFcjApdYWwxmjuyPgr/JPWrR+DWTiIVG71
mkxoShnU7wSPNPBw9uXTvxvEwj90dRODXh770AiuURyHSGb8J24BTVQGBEGhXWMuzix4STmjBUed
EAIx4Cy0ADK2U7LWwXN2NU7MLM5s16NQBV6S/jYG7640TmCkpLvLc7WE0+C9AJ5fYHeAvzWQu/rr
5yfOtC2TPpXCEjzKRzBs/sJjyQXz5bHYgXvdXm/FmH3ASX3uP+YgvgPNH9xlv4GFMiOHzkgGc51n
7NmWb+Kd4inb/7E8/ZuZxZmZalVuaw526EK6FblfK9TiaMBfmbuFM/qvFZ1QdJ0ZAAgutkFOh0zX
SQyO5O3kMa/5LPaJhzyeF+96h7rTq7IFS7xdrLjypUv6yy4OOzYe4AVQbGE/L8CGBQMD3hec0A71
jK8JiYxj6kdebOub3hFIO982WLvoSz+CcHNl7y825W/GFyeYiJCqFROV34PdSxzQHX15Vhfu7j+/
H1uSgu7nDKPLSGhZFlJS+bX4KiZiGcEdqyLwlv0RtTaqFX9bmr/kZOvLtaqIfoKlylH2KPM4XW6F
+9ROkeCD1FbuS050la44pzM6hTJ0H/6xutg0UDDW9KnOZqtixx+jX7qX3/MNKPtetV+qz77n26Su
7XGzJoJz7uydWl64ExGGcYBoDGev2hV6aGd9DATlQc82E48PLI5B17XSEXx2s5wMdhESyEhdq0GB
zRJUBvre22KX5BBFubxjlgW75ZbRFwWmZoKGcDfhHFbVDo2V9TXfd4YXbAEG9Ppd/KkcNTD9WsaK
3XPH/2Q+9UVkwEH1gdI6r/y2gXJwvS+N5yxVwd6L0DpdYw5bPgN+G+TCpdG8NzJk9yq/dBHre+2m
q21s2MSptvUz8cDF5/RbcuRe6BUHNFGt7Z751lx67tPRLpxOIhW9WdSY5BAVHa2v7RpQoGiNs2d1
LRfuJQkT0KfPPhWH0Kt2mg0OmsCpPQAzbLEf3MYWm2LlTJ4bGm4jlCghTczgyH86gjLVRZfnIVwO
I04wjm6POgoeFSv75ezYdM1Achd8BogcFlNY86IVUAiCHZd670JA2g/FkWPvDS4ojw/CRnPHy+Wz
ceYAqjPzMLp0obIHJqyfQyvMmshyHhQ+EGIqAch4rW9i2eY870sVZDfAi6IBYBYH+mkBpLI01AtY
UDbFdYsu6w91I23WBWTP3As/7Cy8FykHWbRVlkJbizo00Q4VeAwtyQA/CHpWAufyvJ052yoEFyCI
qIOnDSp8P0cFpcc+JrQSfh0WtsneRdN6dSY5BRkd3n1fNnZm//0wtjjapSzkCkLGwkfHsdtCxUnN
USXm2u6ymXNXD4AgjNG/wj10C/4cVADytr6BD/GNq8Dn1+k2dacteFnjXXiluskjcbgDunPy3m6b
lX14Ls4E/RzTINSM7agukasiklNoZ2TCL6fsSm3GwgGiC+wNgh/bMgQBMQGRp9lDli3KULqQQeJm
FPyJB8CI5oCIXZ6KebMsnJmmqIAbg0sHZ3FZIchpFySSrnG/CYftWDAwko6ImyKWvlFDHcE6mrmd
2qxlQc+cRkAANQYMBvSq8d/PBRgiNjR6WQi/04ob9Eff10q1ZuPMZoINHPW/iM9+015lGSg95TIr
fKnaJaiJQ1PE0dp4ZQLPjsRkmAxiKpjJhStLyj4NNBlaYHKr+Dnh+7ggH5fXaNkuPnsWDdv1bxvz
N5zEZyiANVneGYVPRjvYoDa3yd5jP3JUN94Z6BcXr8lr4K7Ft2f8zA+ri0PCeDqqpNcLH/IDCcp3
xRRA5TX3FFztKwOcJ+m3XXgywEUAGuvIHGJ+C5xH8ya/Bdm6XW1Ry+4dlMbcfLPWHXlua4AjiICn
QZHRgL+IxmpzjAJwu+X+NEKmJIrFDuSatyxaDchm77gc2IkhdRGQVQRkk1I35v4YT62LZvmDoTZe
lbcHiP59sEIZ7aJOUGZEt7zVC/EWdmu7Rz3jwbXTb1h48FroSZxziGqMAvzGIZX29aBB+kGLn9uy
e4uN7Jrw6V7uQ9lJQnaP5o3GBs/3Y6kmphuDEm0oyXc4xcCGFvuBFj6rIS6lQmkATvQGXMOJlUtQ
emGqcNkQPZB2uuqz8X0IYl8kkZc1XeVAR3HYTHFY2mMSfFXoGXUgTtA5/cyaJMlDDb5iZDDTPN3I
oZ6DthoQmRhMf4A2Jn5TcLcN0sGKOYROKFPe0BrpF2H6mmXiF/6pV2jTbsCn2GNMx72UCSBvoPZh
kyZj9uXteu7I43UCjk+IiSGJs5jQFIwUKDFDUExOTD+f9Fc0LK1UCs6pDmmnNhY3IUehs0UH66z8
N9rUy2/JVf067PRn2c28wCGf6LAdHkMwut9yZ9yWT+PaGTlz/DE8sEWgNwzdjMtYUM2gmTKlUeWP
YMxFa7MHL92gEK4ma+HgucHqVJ1pHEDLSoHKW/g3NH6NSmLg5T71TwGhr2qkAAeDZhTUSU0rSdGl
C24T4apDkG0lOVG8kPHcwi7yU0Y6BD/QGM2VZNMkLNsONcQdFDQgIAcPUoOsQr9MF61sgjOnCmJU
iJGR94Jiz3J6mjroFWiAlH4Iqm19QJsN6ANTkKAmeeUZ5bDiIs/c0z/MLfaDIvUS00RQ+rF4DPmj
lg2PSrmtyA6n1lXlbAVucMZBgq8BXHS4PJHX0xa+Hx4xNBuRdX7KoW9YD5Y+t5lEX5cP0rlBnVpZ
uP1k5I2U5QFHixA4gEMC3qqsTZgTUb212FBcs4zl9tRVkXfZ8NrwFuGHPChmQwqj8QMjsasqRxMi
2oYgePEnZnRgUgzsFKzfz30tVFaj3Cvnfkr5rgP7fWBWG2m1r/T3OwZr9beVZcM2pI8inqomLrO2
RBVItmu0vxvDx+WxnNvvCNZmaJJCQYqyGIvca6aETo/WH9v+WAI70PTM1lEhp9zP6/FPFugfa8tE
BushJFEnQ+OXs/o6Q0CsgOVxVe75nI+baZop8q/wP0suSb0egAXuI6hsKmhspM8DaLpKcjSVFWjh
uQcHhL//NrSs1mTAYRVQ2+zQFocDpfUPkpw64XjTk9FVswa6gMRBHnPfjY9VX+71QH2tCg1X4pXK
0d5UfHUi/oIs6/vlRT1zk/34rIXjDQuVh1MJr5IYvS1nlTeSbGUlzwWvP2wsPFcQjFNiNLDReco3
1CxA9vCU7uG48doi95MNZaphmz+sQfCXpJNz0PzDLvt5+BqIV1FIUrR+b/cupvU+cToLeiGIcaxm
s5ZnP388/lngRYjeK/lY4oIrfVNDhZn2NkemHZoAEHOREcG095cXbs3cwj+PeLzWPOlKv4CuVNC+
q/orp2iS1TWLyA+Xba3O5HyKTp4fEJ+ZkoZwdB3v0jt9G+xmSB1xQmRppFVC0vP7BbJ+eLDNDF9L
GC7oOww5SjCTldO7qhcDnh959MAhj65Zo9PeNg/9YS3YOXshnBhdLF8HjtdY52XrR1nk9IXPo2ND
a2dlIuctt3gN6IA+/T20xap1UMibWIyhCXQr7HDP5RY0Pch9cUTXt91c1e/myj2+JL34zyk4MblY
O6aMkSwn8wnfqV5zE7qpPWuDSvvMX9NaOO/kTmwtb1WlNXHBGaXffITX0o32XV9XL9B2sCFK/KHv
wXwwfBNH3krOWmVYnp3IpZld5MQKUSMCjDDMaBeo1ugyJ3Ea5MM8HIr2wdhVh/mtbPrUlh1eb/IN
3QFhEW0uL/BZd4oSmIo/CJ2Xz0quy0Eb6yGcQAxJqXywTF6sIGvPlbywh/62sXxRjmrSxYUxlT7Z
pI+0AFW1NezGhxgh2nWz7x6D+/YIBr5tfVPeR75y969GuFRtCDm6SdHhV/lmkW9YBeb9dnfZwrk0
6o8BLu4LxsuYm1mNd0dABWSstEMNOeO2uFfwWIbC5jXpRGixYoPmv7UDejYeOJncxZ1hloLHkyEJ
v/GKR+2bHvUtPM9G3gGx+Gjux3t522/pWnAw37K/b95/lnThfEgTJmQ04RZUa/IgGrPpth+tk9+t
31LnEu8/JnfhgRTJNFt01wqY6pz5mNSbaRs5KVxr7xjb4j5cd+hnz6YOSQoNesuQKl64BRbnRi2V
RelrV/ku3NIthOcOaJV2K1varXmC807oxNrCEyhGHJk5h7UOUwlvsAHfyjbxJFdz6GayZQ/qyG7h
4eJaOfznErs6lA/+HucyQs4gRZtWI+7kSH3ryFcJNSRo+g0q6jUdrq6KPhidepdKxp0EUcG2eI7X
KJbPf4Mx1zdkhJS4aX5e1UU6JKTK5rlGi35gZrsqP8iR39DCFmKyUfV0mIocTgtVotwta92WVq+5
c4cIFSSdguFibjterHcV1JIRdsiITkRxywGN90DxdfWbhqrLZV9xzt8i44onOHo30Oa8mPFigupp
YMqdX+rptywkaHTycMUnnIsMTmwsm09ZOIBPFeLqPjRGbEjW/Aq5vp908w/MgDwOL0UZ+u2/VQUK
uWr0vikHfwCwiIiHNnoz/mS+DNxL8/MNaXeyvJ9AlUErTdRgRmDvdblLNX1lQc5MlmGALdWcU+7s
NzUYLRAQzABc2ge/iU2114LmLo3+R0TvHNOA3QaSM+CEQRXlLyK+k3gU4LtgEAayxVIF8EwdHGIC
2eBOqJGdQwZ2ZUy/b2ekKJCakkHMoSEhvtjOIJrNggBc8j6NS7pJ0mwHXMDkFHLHoBOHpufLe/qc
OTQhQ5gevIUQBFhcQWFJ8PCVBoqHhHloq+G95hCZnFofqtorPQlnTZmgy5ifv+BxXBwfVenaCEqe
1M965uSZ/Nkq5j6tk9shW+mqP29JhXuEYPd8v/50SwJytTTQMCjo7u5pBwid/lqG0m0h+Zdnb/7k
n1cpOLfRaoR8CJJzKJj8NFS240Qzg6BoDsXWTlNsI3wSWnKMIjtqPrJ+3ybSysn9PYn10+Q89pPd
qMt608lKUPlckw5thuNbmZKOmh09KHq6SbjcOlMUhiv75HffBzV62UAFAzB/A0RfP822Y9CwVkeY
1LYGxDm7brRyM1yTlTo3uFMri8ERI6K5XDEMrhN3QWA8iTRwx6x0eVLfoYq/HaW1/o6zJkG1Q1Ad
JOjGWxwA+JCOSEqHqkP3zI16Pw1gsxwyO2HcLgwd/BPtygk/O5UnFuefn6xgS4wUoF0j97FFbQbQ
XA0zl/fl7CSW+3LOpYJcCu2FYBD6aaIi+iBLk1z5E63cGhwkINAMX0ezvCaj0dilvEYge3ZMJwYX
CzcJqYZycIvmtB5ctcRwdcm4vzym+ZsvjWnhGE0VdWO0wFQ+m+J92PROk4ZHia5xCZ01A1coy6By
xV5chDRSNZlFV2N1Gim1qv6Dhjet8esPhnJiQ/65PGGEywZ3FVp6yLZUQtsg4PJJVtsO5l/zY8YU
ghK7YmqoOQLIsLxKGsYjUdRp6o+FfNeVQQthFw7akwiTVxv1E4oKb0INgHvU2tyiIYgWVa5sVFzX
l8eLBt3lpyCnD6fLFLCQEQgULGa16ONYqTVT+IFqTpZWlCB0yPPDBKUrWxbQhSo1KEqXyg4VuE1e
pVuj17lrTsGjZuq/Rmi/29AjxRO6NCOL5co+pzXbpWP7pQwA5Jdt/00D8slF+KgFSmHXCvhXxkrN
oasZ6Lu0NFqU+MCbLIaoc+NwLO+BLwBYusG7fKqqZwj9Zm5UNrdco4+GiI6aghIpqYvrQW4PekMe
aqA5AGdPD8okA1uZNtxuEq7taca5zRqxN0Dxsq3LclcUae6gm0EBkXJ6l2hAUptp2VkJREapmEZL
M1px1Q3mpzLKm16ZvunYPKb9eBXkpqMJ5SUIRzeNiS/a0TGL0JUl5GsHtEaWOWQl+Y1oIvhFqfOl
oerckU2HRI3ehpjttCHU7b6jR8JGV4z6d6umv0zMnAppekvVs50mS54xZPe5QjdkQiFrKpLPJu8f
uizBbkQOI4mOqRk8hj1AvE1V3eRRAyE8cH9IGUntiAEyjVr9po3aX+MMxw/QBGglGdu0anKboNsJ
dAjETzVklFV1+IS/kzfTiIwMKV6zkQ7QxeLA0YR3Zsqew5A4eQjaEp5LV2M6bQO5LZxJDq9LEEVD
PHT40EgOWpwCHAMAHQBqK9DIYgJJLiWdpbMyc+tC2clGvmtHxLANiLksVag7wpVboRWvgWiJJUi4
L6vaa3MZhby0+Ap594WtAuh2Cj70MXmkgXqsKtC6tSDlUAzh0C6KgQ8fUeoTyl2QiI2CIukmKyli
CvIKtel7pRo/IaJuo8a4MTi4QljII4sT7BQzSHaTDjnyLh7dZoJid6LK2MT0C9zXD3mpeVFcb8JY
je2SpQ+knnQbUYSjaOXoVNAksUBh3NqpRDfQl9lXUfZcZ9ELTclnpMbCIhE7QJ8OzbMBilmNgWJM
MTddNxkw6CMWpeojcCYRMOrkYIIco3eti3BpF9l7XhReHUqbZqgmK9TiW9IMR9GJ70kxXoLBfBGs
y+3BCHd0qK8gE/BUM266l33CeZegoBUIMlDoVF3mdrRJZUYXtC3er0mCI2FgALlhtwF4lKDwG0rS
LWv5DsUznPhWvBFsbH2a0/fqjFkHUUv50KT6U6c/lcNKHpP91RL4w3fODuvk6xYuesyjgYMDCgXx
EKIwVQbpZSqDBk3jUWzlcEOpJTeSiTChrnAsp9ZC5r3emDyB0nzw0rV1e11n8TZKCGhlpsqq8y6x
gqHaGan5gsRIBjFkHfj3BAwPdU8huqXHT6JKr0jQhh/VDGeOUhAFgJFkLw3TI6PdljcpZMjqykrF
8KaFg2lLCcg/1dQztYo7UyvCXRuCpUpOsu8G/PqdTrdQ+vNlvXpJ8+waPC2+xpHxEXFmayBlyUBe
shkLAOikvMcYSLJJNX4LZQgUsZtjPo0QoDD2ajbZmdLsW9BUJKL7SHT8jjQGv/gEbqNqMwhpOzOc
SZL02cbFMdUCN6+lZ26qVx0FKUQlkq1RSNcKKOxVc3xFYmiTm8GHYoaObmZ2x8abqO+5BfEzHDrI
FLvKoCLuaxLyLleZZDVNkNpJrHdgA6upzRgQIDwcdnSMMqvrI3JjxJl4rIu28gTeSU5Fe/UYDRqI
d4se61RWdknG1E1VSEAZQQnYWp8+qBooySBrk7lJ2oRvqpGAsxWsuiOkzqVsN3eV2i0I9y2oP6RW
OPWR07Iiw/+SD7idL6NtyivK4uatgNq5ZjMjSDxW18NBAigPp6sYd4gv6z2w/8IpDVKDhBcKhSbg
YGDXkiTXqBr0VtTNR62gxaXQwnd0tnynQxod47jrnkYJbIYDpNC9LNKpS81Y2gXG2KHUI5W2Vkzd
DndadZ9HmrmpNWHcFiKAKuqo5tQuE0y4wnh3YAa6a0ol7Q6t1EFMO4uEo47ZY5YkyN5A63xKH6cm
F1sWUG2DoCLcjuOocUsGngMsEvGX2nPtA7vjs6BFttfTuU+jHpDdiuJjIZTYiYe6tboRwy6CHqLo
zAQEkkx3nRFDzzAroDGfqx5vyLStcvKOdjnhjhGbVdxp4zGC/cGyEOwLVRl7POlvkPSJIGZk1G7Y
J9f92BMo27STnVfKgPMSZg7P87ugGRWn1mpAaLL4rQb0LYvBYdIb+nsSmdDNFrojV8ZoNzkYLVpd
+pBN8zEwxVWoFDe0QYPupJdWn4q5/VGSrXFucMXhDT0qtIdExUsgnZSrvEc7Cs1YD8RRr7m5JG1o
JVF4LSjgDMl0KMDDDbKS3CZIylt9p1WWhj0JMkOMEcrrlV3X4LKncZ/bkUj26IIF00sOhghNkKd4
LErb1MEcga36XAkor5P2NmziZ4J+JVvh2uAYKaiccSCtFBINtqZ1g8eK6To3xV7IMQPyGkdo6vA7
/o+08+qNHEuy8C8iQG9eyTRKKSVlSiqpVC9EWXrv+ev3Yw12VkkRSXTvYNAYQIOOvIZxw5w4Z+iy
Sb5dEu3IR60QGNijKubvpihlG83NY9ttg/sg7bZN0D/UmrzJ9cKzjdCIHFHXXiMrPKhC+WaW4d7q
1adYFJ7NJHjpx/qlbo0/vux+y4L2xQAXbKU9pHvCWG2T0eWR5PROmVU3DsjOepcXOdQ1itjs0x4G
Kt3gPdXD4EWSYK3R1NdBD+ns+f2NkZp/+qL7Y8kxjOlDIdi9GAkbLe0EG8bLB7hlfk6CHrEv1jtj
9HzHLQb3oOml6kBEI27UNqU5QSUSgfO4sOXcyLmDQHLk4TXvkmRTFcmh6fmQlEw85V6eOoErfxtk
8Wz48nsmVNFW9kTB5uM64w6hfalOubQR0p1Wx4hGu9VbL5ZPkRTKtR0aabGJZIZsY6mAooiZ7u0Y
sH1G4UbbrDZueu5macTmQVAQAdX6QIaiWeSq+Hl6b46m8UiNtN0a5La26CrSreVqPmxCvjtCn6CV
z0OTFu9BGSmVo5sUUO0iCujm5/WdVFhPITwlWWMW7wW8v899k0bwHbYAJoaihe+5fsghorsxDU/Z
Q/mUfEu1UILjShJeRCFTHtumNX+OZpHuTC8NN2YX1Ju+SBTIZtlLMW+zfQYBgm0VcBplla7a6HKN
t10njHYjB08IhgQrKLRPqRc8TxQZKHqpoOb1eerlhl090LRMzxbhbyCSeKe9sktVd0198FM2Mhmi
iKtrMnMHnyhpW7kXu2GM0nNaEpobod3L1MgtW2wLwOaP+riS/6hLBtEhpCIl6Tr18mnlH1L+fswA
ZFReeiYVr213iO59CRyZMoo/Fb1Fh6Ng5jNBMEOtIL2LpEyDji0mkBcY51VlxbMTJN6Hsdy4enUY
y2zn18oNJ7MXyhwRM/VsKf0PS0y++B0uywxCk3wuPspapUOvRkleijORF6PInKAEV1v1z9Qfd4rK
gE6I8kcTCw94k19hab2nZXXfutaRTu6jH7iPfYB+raz28kaPgFOERnWDDACfycT4dT0oXKpbmLrM
PrFRtDVnJcLYNFLNk1NQbhJsboVp1/mUo2lnrmngrvQ2P103RQcGqKqWpUIUps7ZUs2JR0YKQeWX
YChST7RpL5ALipvra0Ls7XPyS59mumhT7kvB/fL0W03qcllM6JKk7i+IJUi56nGXJfEuEDTGeZp9
3YZPmjR8twb3LTV9zWlGY+u7CaSlVdAeJJmaVJA+j33zEKbxe2oFaDb1ySHUvGd1HJ4VZdi1fvNA
9PAl97QvcjMgFwTM0a5kKYJPLRWdqo4fAgUZFYnWwlb0YK3L5VYFgK8g5ABwfQMnhboxTf1gWOM5
y8Zt242kvBbtm1ZLBtsXhDNT2dqmHCxpUxglIDMpgMbMg85fq/90cfwSGYVoFzi3HXVZpE/ctrJJ
2njZ/Goja9aPyOgfBNU4CoPoOlHm+ZDW86Wr3OcwAoY5BkN9iwuKHE8K3iCL2qFGSujWFM96rD4k
bvM1Hq0HODERvLdg06JoqLyHmblVpchyugLxAVE49rX0re4j0w4DiJeSWP7RljAotYby0Hf5rVgK
6c3g+uUW/c5HWS9eGqX7bZTyU1+UB7ERt+govgyu1jrADO5SyXzOKuGnYDU/O7k5+flwgHDhSBHi
hThIglYj/NUY4WNZ56+S7h39uNtVcJnpgXYEzP4169I9cy3eNgzLk6+4j5Gmo9qZqi++UG69Onsk
3YIEbwzoQ5PwBBm/Wqi6H22j36EfUDGOKd5Zbn8wC+lXWMm57XXiY5T2j6Mu7ky36wgdmTaozO5W
IEYThOSsyhkYna55dMUYal0IoxXV21RuUIGqhcLMD7L7wTW+epl4g2rBUc/q3jEGNd9d/wKWvN/U
pKG/gCw8jYTL+9+B03C9ekjPmZj9dKd6DaeU2kkiPIsB2s1xL99aWf143eqnzxs4qUKfAcJ2Ukxr
/tVVSZ2E/iCGZ0mN33XZvFULlTwT3rvrdj6VPic78sQPQgVZoeE8W10vmPXY4UYaq022qsLjawTZ
yhZ+ciG8WNOkHBMfAJU+QTvT0NN9dDwgNKODXrS70YyIn927Jl+dY/nctL+0NQd4qplkhX6Irc5p
N+Zte6gcqjIHks17FGZtpiy9zT+uiU828cIMB03DX/MJvaJp06oVlQRC5/DbOBXF+zFfuRCfu9Uz
I9NJfniFfc/X+K+anEuC3ZsYUhF+k+zoUkxWO47H0bce0iB4rirhZHjhUWIisRz134y5/tNuyvRL
mJCjyMCrQA/28pcwMxCXTdiEZy+iVmk8wcS/8pIu3H5JR6eQKStY4T6pL4pDx/1v4vTsJSa3RTqQ
I7yA691fv/yfGmBEaqiYoeDMvUTLeVbXdVMhrEvZnS5//UOJk2pbebBNWqklbxO/gCuzit9yBUIw
OZFWHtYF2/Td+PgYsETCct5P9Fq3KGRXFU6y8DzAxaN33VZRSOsJWyifeUO/acP05vqCF752ilUI
vIm0Fpmomy14HOpaYZY7OmtjXsPuaMFeWaUrK1s4PIUYmIBRwX/Rdr68HqiyDX1UGcnZNw5+5O1F
ZRN45srRLbgUhTk8JEBlA5nleUcvcSOeYeT3zmJr3vrAfr3urYFTUyWT/+d7RpmPhgrhNk222XJo
n2tSVhL9jmF4qjttEhuF6Py6kc+wUbodIhEdTXM0QD7VE+ExTjVZoNsBve2ruvVuaxuOEFJ6e3JY
a33zhSPCjDiN99LMJtq4PCJ5UKlkB3p4bhXJEdCcEK1k02rhytYtHNKFmelp/eCyRPjz87LHTJG4
8WZQKI7UpmzLvgSnaLZibMlBXjSMZtaMvosy3zfzc0xkZ/vOaLsHOlMOXJKynTups7aL0y5dVFmn
DhXXggkmOkOfRpsS6Nc7GVKXs2FUKRyf2s048UrTjaBKdXZF/+36JVmyRyQCogMKTgRPZm91MDQm
eZ6E3yW9TbIIoumRykxoC9PIWPH9ujV1YXW0EC0mq+AMwdtfHh7jZoFa9F54FkvjT+aXP0Z9DeO7
ZmL6+4f7UYphVYIRic69+sMT7pvh1/UlLF6Jj2uY7Zju16iwQ7EJPLrfUKnbTNi2YK/axSHZBTvh
ZcWevLhnjDjB6zlhDWbfVdgJhAJqMI1Ky7fBTQE/h37U9uKm3gebtdBt6SNGq4GZM4YzP4MaWrVL
hNw0g3MhvQfMY/tCczA7d8UzLVqZqHf+imSp895nmMkFD7UQnOVBPIhuu+s14VXsgqfrW7dkBvfK
W6gyO48nvLwKmZU15J5WcAa+9iZL7VM3Do5hhtvrZj4D5vlm0a0y6Jlwt3lALu1YPU2BWCmBL6jI
LKM8P94EWfbLH+t+K7ljsJdCt30M2lG31RBYYJPDFkexx7rXxBR5T70190qWUfSzauY9La9e2YjF
O8uAuaqZJnVqdv7yF0KoqYSerAZnMZL/JGrJ8KlfZZSnvyaQmEFL1X/PxvquGftd0VBcakLzmxGK
x0Y1V8L2JX8DAom5NmIxA59z+UugA1c0gGLBmbxhp2pvYWjBUfzUomYoU1S5fjJLvkADhSmJAMe4
BDNjWWMoXplP92wcKGYM3StdqHrt+CenNXfZGpE6xTNU//T5vIQqh0Jk1LwRneM9+CcaBwBstS2c
g//B2q89EdOvntvjnaUmpKm8FHOJOTPUzRQC7+CcpM3jGPtbryxfVW9tyHbRDO6GeuAkmDjP4oqy
F+kxxME5UNvbph5vVS9901x1JQdZMzO99x/8dWyBmZJVMTsblCY639xQWXZy5HivX4VlMxMkViFE
0aXZF1CKldjEnuCfc4kC+zO6ALahPl+3sXTdDCIuop8JYzSv1gY0DaMijYJzk6j4GX3j+v72uglC
gaXT/2Bkei4+7FdlBp7VdQpGOq+xoYlpd20LEEBQ1d4xW4khqwnXEhWIRrh55m8Gv4qcwqCsWSTm
z74AgwDrPKMRYuUEQ3gfyylE67q86dz0nSnDmyKCDybMtTcoFH8UqSRskdp+M436dzL2PxLPGhyL
4e50EA6y0T66vkxjQtKeRRXgjC4EhY3oEuWZDsGADkyoLVUVDIUepG61EhBcqHdiGpdbXULlouWN
tlzvWc4Vmq1CsMlhrAEcIhwlqaTA5mfPSSNt46J9BzbCQLrhA9pJg35TISJ9Ni1E2yO6HKY63siW
DHFGIYKnTAvajYPavAqKIO/NEZAEBRdo5DSa04rcfhuj4g2w5CkSyts6tZ69PgkctHXTLa0S9Cwk
9Sslrdr2yiLfIDfk2n6O3EpZhl/oZ94brefeGL7+WonuIZLiO9fIH/JQeVBHUCGFj1AHEgFUoBTx
zU/LX5Du7zxGGxz6SfTMBT+xm6pwkcLJtp1mdggdSYmdu6m70ZUKYheveDUH+SDlnnsWAGq2JQgK
wxWYpPOCc20px0ITT3HZpis3bHaJCd8nv8wgODi5v+/Z5f1S6kiQm6IrTzKa9EEExIX2/solXrSh
TnV/Sp68y9Md/3CHQ8NK6j7MylN3m/6dilLu2hv9UGzqrbBvn8ov0vuKxZmP/s+qmAkCKq4r8IzM
Pn8cXOkKEGRBnWnuxW2ydQ8/e4cGwia9XQ/iF9cHLFoEQwyd8dwRQMrgp0atFydL3TaNSvN3XNnC
BQvTY067V+Nls+ZVBqkt4bWnHXlK1NsieEhXz+hvweXDKzPt2IWFmZ/xNCUAiYyF8NBukqduT3yS
NZtKtUVtw+zs+MaHXt9ER3En7KtTv8cbhefo2TVsmP4kRw121nvy4/o5zpzfpx81HfOHi5OJRjzm
6bRsBHRj1dpbNKAt4EHXzcwjur92wNcQoZKomJ8kfF0/6kt47ilM5+Oh7AZEz7KXbvheF5Ejlcar
bD6V49TGpjje21kvOd2Yb2PzThoqx839f9YG/PRzptvwYdlKr2ZwZ/FNjv4ROg9JuonW8D1LF+rj
imefJPETFApdzQfSoxQiB/ANrCCIZsWpT4uYPfRSiXyiZGGBf9zrg7XXcu9nHGU/h9g6Dorv6Fpp
982awuHfusP8IlPt5gWjHs2XMovO/SEopSAPcDaMIden+rH6Mrqb+s7YesfeEfblPkNv5I3W2upA
0uRVPpkGDq+ozOxrZAaX56ZqI1zmiVee4kN9sMZNBLcVssuH+FZQV8efFvaX/iDugESRQfp5T6Fp
EBVsfbk4ZWnCHH3lNP4fGfUqdawdvzJ3oVRsJaNciecX7g3B/JRGEWbDEzXbXS8qgJGneXGKu3GX
g0ux4n84ADRdnAsTsxpMYkaNB8yzODXefa5/85ujoq6MRyx98ATv04NERwaOhdn191IY8awoKU7i
LUNryDY9Nl/Cx+C+2g274Sgfu2cADhbc+vsVT7Pg0S4Mz74KowzjdNRi9u/on8RX4wZkOiw+glPb
7bY5dLWj3nVvqNFetztLw/6zpx/WOzs2QdRqUcsiLov2DuObE1WPShxtFGXXZePKGhevyAdbs/NL
i5qStxoWp0Tybk2GafSk2VxfztIu0m8ydEOHTgqe4ssPTdZB0nlhwIOLbICrhbdWFX0hNHaum1la
CVV9qD6IIsDDz26JxJCJAsStOOVqeCOBwvG0NZqZpYPh1WH2iKkg69OgTlUywKVlWXHqSvcYDOVd
F3YblXIjCabjZ9//xYI0CRol1I5puswclAixXNwPfFrlZKH/XmZfrhuYru/MA2pTx5EZJ5qdFB8u
D6aOK7nzU684VbrmpLkETxUMEKNE5/z3v7DEEvAVzD6S9F9aEgpdFOhh56fepGXuvrjGq6U/xMFa
6X5eVf/76RB2wTGFy5vS8EtDRlHlYeuNaPztk4duHz9bT+JJOSu35k4E3v7PbzZs2JOMN/cBRMbM
mtWBLCwbNT/5on+0wkF2BEX8E5ZrrcBPB0VaTElmKg5ZKjN9Mz/klUIi+mAMTmOfOo0cOmLzLvBO
+trzPzynmaGZ52Gc0wrBJ0YnX36NY4o/8nlUAJUdrpuZ9uXi4mEGhkcYwmihWuL8lJLSVItE1cNT
kf2RqDFJzbHM13q0C5tGRYHSH9Acbvi8qKDImudmphedkKwBhfbFAzDo+4iaqcL2+nKWLUHyzlOr
S7SoLi+daWiRlrlWyDUwNpaU7Psqc7SysUXUfv6FKQu0JA0qOjnzeKlKEk/xwMaexFz7Dgx1cMrR
fEuz7tlQqWD+/4zN3oY2StPO0lyaYK351bWEP2kWbCxXfRYN0MzXbS1cCRJbQiONUiDElDNnF8ET
iYAVAxmK156sYCQvU9Fkyauf1+3MSzS0NXghEJBXoWvVKAPNXiMA2kGkp0V4ioJRR9pPajZCFLyF
nfYGAuhGo/xiZ7l1Zur1sU50J2MywfEiI9rISvWH4km+TaNo5QYtrZ4pI94tylOc7fT3DzmEQaUZ
Lq8uPOVR9SKI7o1X1996hIr+xS6zuXSDGbEC3zLbZbkeCxLTOjzJQ/azGcwfVezCCp+3KyHbp7eY
Tf5oZ/r7h/X0gwmnk19ymn21A/68B1z6fv0gF7eMCWBG23UF7qDZR6d1aeSlZhKehPBbLv+cylsI
9K3s19KXzfz8f43MvoBEScReAPt8UtTKRoR761M87JLHLFuL+ebEHn/vJfAN5n8p7FCunj3GkiBl
oTpE4SnO0z00lGgFSQYwuDbxNy0jWmhs/gVodTrprsDQbFusUXcvnhrxAN5FIt6etxvl0tB7oWNL
mzC44dvZyH77ev3UlkxAWyRNnAE803MGhngUvCwd4uBkln+AktrBsPZ9f0rruHofLciXVy+QiZqi
Eguhvwlu4p2/cXe6BQ2sbKf7NSnmRW8y1SDUCdhh0By+tNZTIS2iWg5Po2vsw6p6HLJnebiNMuoP
MhMHcvNTc00GGdpjSNKOxgbKWWW2iQZpZ5TWysj60jfx8dfM1p4pnoWOkxieKu/eSs6D9rOzXq4f
4IIJEwSLpACshCVhTlcSyIFUx7Xrn+pJRjSSdxIiM3W+Jpr4KdIGUGtSrrcM1EbwJbOvoRVGobUG
ZXp6/E3tljeySBUdtdBUF2F+XnFXS9Z4VMkw6X4DQJq539or+rCRB3xJbNqNpdrl8EOnniYFX1Xt
fH0DP38BhDwaECeIdScQwezGGFpdUb3D1cvlqW9OWbOWpExbcxlcTW+ITHkTpDA11ZmPryNLy1LU
nk8aNbINXKHfCqmhreAznRCOovkoh9Wezt7PFKy9c31xn2/H1F6R4Q2fqp9UVS4/h1IzByFElfmk
Wa5oG1q5yZjQTMPsx7+wAyIerBh1QMpfl3ZG3U8toQOeY2nNTdGCT8/9PcCuL9fNzIf+cMqsB/UU
2C20vwCnSzut0rly6mFHq/XnJtTyTT52d4KbOfoY3et9sc2BqEqj+ajIxV1mmF/46n3HLMR+m2gW
9YF8HHdhlESnxlR3fpSuuLulDVcAomhU0Oi9zDEbYWgEgd+6wUmJ6fwIaOkCf0cAqKh2K1sxXZv5
tYJygORj4oanmHW5FbEV+V3mW8EJuehDfqps6aa/KTb9tv8e364DluRFe8BTJRMGG5n7dGmv08Nc
RZU7PEHtbtqyjkp6YBAQMdX/HkXxrRtqiAubTLCAAHpQKq3aGL60CRkssX2TDCbXf7tl/Y3ZwqNW
Wj/GmN6PBLZZ6jrdCTIkwaOwUjc9z/rN9b1aPBSTmXxqBMCI53i4IPIyV1eV4CSh9ouisCCptmt+
u26EusPCidBrpIIJlZDxid8H8uxcRGeAl24QMsaogFIoXrgzGgDTNV0pYWgpGJXosIv1ObNcEEul
xoBvVjx5ObyLYp7dIDrPsIYVvHt5420Co6IrMnynYroRwnCTSmCNFLVGxMPKv2Sl8uIWKuXgrnSa
sj4JPgOf+cjc2tjd56KZ7/A0AKX74MEd8ycJiQ67YJrchZPE1tJyon40BbsIGZOr/eB70BujE0qD
sTEqrXQsM3iDBzx1six/zqPmrgv0m9hX7xL6aKlqbjIhSWy/ElFaaM0NZo6MHSaE7P0tv+m9N9oX
RgRumoK0qC2Er34t/UKQOLA95L5bpU1sUQG9Xt4YZXfnBsNXUQp/dCnTpPjRJzEadpzlt7L1jq7c
eretXt2WJQULRax/0gJsHCOTXuJROrg+8ENGGjNmU2V5YMRef/HM/s4dhz8yk4pOZ0zF1hahC1Uf
vzW+97WPOyd21dJumv42ltBKZzYLHvdCOvX5+NujGr019PwIZHtnjcJJD9yXJq7vMqEQHXOkfiu6
w5+qs45R09yUSfsUKGW9Da3e3wqBeoiH5NYte0IPyaT/Iyv3tBGBy0uE+vpbhBjeJlfkP63WC7Ya
6a+xTturLoqHyqifo7raGgZDiJ4xvjdDT2MsqVqGuUUOsIu+60V4J+px9T2XXfrLmmfdiZX8ahWk
nFYyKjA7a2upyt8iwMzhTLSzsGuDlZ1YrC4dQG0lRhxA43lSAp1570LWgbyZkQ1b6lEsZdQJ03in
R4HryJ3+U+Zle46N6o5xrdypCa+ikNl21R0p57e3bufe+0p1q0sI34wW0M58l+vKQ9e1jKYECioB
ZqquZA8LTz0rgM4E92VQ+Jq5TKUXZLVMeA1p2exUq9gpYbsS8S25yQsbUwbzIdNi6nNUSepwkwOQ
OjH4GZmdvDVbYAV1pT8PWZ78qiiJOZnP8E4YDeptPuadLeA60AXyU5qUnQkrRFRsJ+HQN/xxdQwV
NbqF5aFhqDEI7MTt9VPT++iBWN73635swVnivmT6pUA/TGNe5RwFCIalGj/v549a/aDVx24NxbJ4
Dh9MTH//sEdWkeaAgDxCrn4YbCuPE7sAWHV9HWtGZofdCoafCeipnooKjckUzkDZ3V43Ia3ZmB12
o+IN29YP6ZaNu+Y7M5t3htM61l7dKVsu9iricM4cOgVAF6czC7TkMiqJmLGYWzYKK4fmIdoGt0O0
iW6ze+NJ+TZgOdo0b3VhZ7uYqGArr6r0LWRZl79iloYXCI8HOrwLp2Lb7+IXupTID6qH6Nhs5J1/
E2+hvN1f3+tpKz95nw93Zu59otYUipBr2bbUJ/2Hnjd8LH8Za8pnSyHmxx02ZxoYkaw0cl1PZ3qr
anb6tbfs+ihtom1/J7/D7G8+03kFQ1PaEEKu4sJXbtQcDFFWUVpAIBKe9CQ+ZV770Af1v9hJSuQk
dBT2pnbG5dfn1bHntu7gI+UZHQXvIZKCQ2gJdxlaFtfPbMmVGCLUelM3V9Y+geKswhWKEkvMpzXD
u1X8zNcw0gsx1wS8VScQDj2Gvzf1gytRrFapyEsAEurSUffib6Ub3TNt/wft10dXQ3UKqrPrq/rc
0+AbpCKk0PmEe4QtvNzA2HIjWQ1H/yS7wgsDQSgelUDHGqnej5J06ELB32YSfHthB5+MG5R3hgge
PkmCFSrWpW+C5gojGNOUDh2wyx9impnhC7BBnFRrBKEXJyez797GUboraCJdX/XiWcJkyDwcfWuI
3C5tEUAFUuf3nCVI6upLXB+ZB71uYunuG0zBTW1lXqD5VFOpFkqaJLlPmJ4wuuuNvzSRWfjrRj6v
gzyAeivvP5nxZ2xTV1aC4VIgoh67KevWkaKvRbM2ij7txqW3mqxQ95pGm2hAzHar1oPWCxIKP2Wl
MKGax4xR69Ybm/g4TBxaam78vr4uSZmKSZ9sgtU0KNrT11VnNg3YTGrVasPTYJm53RfaQxHkv8zE
/WVazZ0IJ+jQVTIMKcGf3vDf8zF+rhPlhj8qExPVk0nsga4Jc8Pal0xRt+HI/3swtF9+TbwHc1pt
p7L0DDuED5NA8zoqyW89ray7PFCQwNN9Rpmip9qHTSPuimpThalmIwNCNB8Lo9MCvnUKQTWdPjLu
/C7UbuVkaJ9y0AS2X0IpkUVqZAfuSBXyVyWp90YZnFBwKmA3GFFjdb1bj3wGgiYt2wap9831U3iM
RP5h1t1LlvE/mFLLHEq3vu2rbrLVg+5eLqtT5gKRrfPmvlSFXe2X93WSfu/BuPfRCILA1B9zo78P
mpyRrzZF20MQc2IzlMXqzj8OcbuFkAOqF8fUWwMypMBC64fMiqpNshHjrjq0pXqSqzRjwHl8zlMr
csh60BZOiptCjA6iVj0W6TA4gxkex0ZQ7UCPz2XV+7ZhGfuc4vymqeGZUrPoLq/d36pU6U4IZLkr
zEcOotgnQVJvsqpiT1vpVeHfvC3reK8K4zGppe+5OPiOULXwXMg3TT6efZlGawdSsHMN9t086gKj
3F7Q/5jUDHdQQTyLdfeUB6O08Sjg2NUwZo6n6N8jF0gsraF/OMhA7CLz7oA6oMtDeUSdvv8Pvtoj
agijik7PYLmOWADqDL9lOK7rH8LSp4c6HPW2abDwE3bZABubDSG0oKbSgJCsNcg1yuyHF/i/8xpg
ey4om+sWFx4EFvbB5PRlflhYJOQi1Ft0captv1GdyvG21lO+LQ79Pfzbh+vWltdHeRvvQiY2Bwm0
UoJfkVJKYHRY+oxJmlwjta3sXCsex3ator5ibk7g3ghRL3VmFp54ahiRVzeRgC8bZccd78byH+ce
00b+d23zl7VK8SJVhzFZCX9YekfyzDNq5u3L9T1cegQ+2pkdWNu4cuVZtMPSCM1XMNKNRAGBx+C6
mc/BCcuhMkcLmpSZl3p2L+BZZUYlpn/TBRu0WwrU37UdH/1TAalg4075cCms1ZuXr+MHs7OsRPZC
LbWmou+E4ZuuIyipaA9TyR4iccFe5TBfenj+3n5GH8it522qxuwqIUul4FRTiazR7bZ7VBSo1jtJ
aIs3a9Kon+Fn+JGP9mbrE/s2AbyiBqfBdVvacHIOFQGOb7Tu4fm/1Zpob9Ard9Ak+16Gw8Ezku9F
2FCJkH9LmfE+DNLvdPCiFTewdKmAG/z3/Z0lRZZXuBYl/vBE1u9owTtkGrDoRSt3anKSn155EJoM
mUz4uzngwGs6QfMj7pSotTfsxH2qRK///NoS6DFaTpAxAZ0ur22ljUHDfBmfvNDEdqGaseNW4g6x
iD/MSAT2COFmuTYX9jmW5VtBpQ6ibyr7kCFfGjUHl5gDJqFTphMAesotbYZbPW33VZV+vb6+hRQP
W4C4JJNKPZJos++S2AO0m8Yedo6+1x67reykO//ZhMzklialAyOcB9nSH/OHZmzXRIuXDvCj8dnt
zc2oE9sM44WQOGngQxCyEkcvXUQFYkSIgqBC4pG43Eq98OH/dIXgFGQDHCfnlBIjIuIr7+yiFT5E
GC9wbfi3SyuGb8C4KZnBKTGzByG2XiIfkLdcNPvrp7W4X/9nZ65F1atG7iW1EZyKAdYxH5WUMNv+
GxMMIdHcZChtXhf0NE+PIfbEhPm1kF/DbqUouLgEMm5FQW8ZG7PWSR8EcqHA0QPyKYDITznE3hrQ
bvE0PpiYfsKHEEQtNS+VKRxA4NnvzCaEE7jcJvraJMViNPAhhJutpOVhSSWFXqbb+Z4dBMW2TcRn
g76+NLHxrIFhl1al0uub8kEo5ueDKBE89hrMvsFJ9l6y9lB6Z7X9ff3s10zMQgFtoHjhIUJ/KsRv
EHXYE9eashZvLF2AifkfUjLC3s9Q2NjIIUTs6AwFqT0USP6sTSQsLoO5Xe4XXV7y9Mvzz0d9hE+d
nYrkcxmfreExzp6u79RfXPD86dEmxivo/nka5rUpPdfCMI8jOo5yhaCeBqGlQa/IlPwWosLqaAgy
hL8DWQyJ3Z5fGexyq4PkbnxXxebWEBt5G7rqHzktN4IAr10bHnOhfPTy5FwEQrXyUi7GCfQrcLaU
+gGWzS6rm46C0kF/yRiTd1MUO+NHdT+592aTP3B7x/uSub4TQzjblY1a+krAPE87BYc6E6GXhyHG
tVrGBuWeCsbIm8EsD1VrbqXSPCAIdGsyax9p/QkhxMEWeiRmomQnuEDm01Fkvhl4m1XER5h674oG
ajFTqnt7iKPG8RsdXq2CDLSY2JmNvt75CeyMWZ9oG712q0PWBCttzaV3WWOuZ4J1TaDx2WMyGnVX
xiLwnVqAsERz5T9hKN9peXT2sjV6haVLDMoEUxJYCcpal/tWw5UMkWkD/aNKDy8JHrWwpiSRrgzR
Tv+a+T1mcEFCvmQid5qH5VVmyY1cicFJFDzNjhJfso3IPegMOtxYQ/ZdoJxnhzq0pXHwzzjj/qbA
01jtxPyiMsow2820EesSPjJWqLu7EG1KW5OiL31XiCuv89KxTYwplsl/6NrPtnLsJbGEzCY4aYrW
2PmQfvMF62fgST+UNlpxDEtpDl6HgW4qsVO19/LYtJoWKpxhFGta8a43kqcxzjun0MZdCwN1CNep
r/fD5vpHtrhAfIhFwMggz/zNhv05bKIK3JNQanYn5NQLmz2BsSOt0j0umoLhi/DUmGq+s8/ZyCBA
7MlMTxV1tXKQ7daEAH/wbE9ZuZlL7wQdN3wriGLCkdmpqVEl1frA9TDLyJbkxNGNNRT2iol5e0Oz
JvHqrg5O0D5/6U3pFhbgldm1pc/4wyrm74SbJvHYyhWvnXGw4iO8Ca20EsKvrWL2ahehL0O0wSpQ
BH0YG/1JycvD9Qu2+Hx8XMbs2C11hOJowBspDUJnQbqBvGTjHlD4NgBibCd5Ln0HX239sHZGixdu
yk1gyoD0c57jxT34Y6nn41Xy5LeFzvvGz7t7ygx7wcvLFU+x9FgBVvmvsVna6nu1VmhqwWm5I8XC
/l01S31TxEm88Xr/XJaMYF/f2eXlQbABwpoa1hxJVE4qDxLwn1MzQMwMn74WyV9S2Tx3fbhiavEq
4v/+19R0jz6ExV2TgnUTcU19CnF42W8CoCi+v8bqtWTGVCTcEMUeOkMzD1j3OefYKngILX/Se5nQ
uB+O/qC/Xt+5BU8LCwh1CgZ3aM/P51tkwQ3cVDL8k5EoTjV+8aBJM2vmhOCAliDj75M19tE1i9NZ
ftjAxGz+h7PraI5U59q/iCqigC2hgyPtOPaGsicQRRYCfv334Pu9d7rVVFPXi6lZeHFaQuHonCeg
XdEaaPsAcC3BoCJvgdwdRmBcJG8yKyQm8sohuDCZM4ZwTjfgY6KImHirTarWHNFpQi3faaUHCxYR
VF9znFlYhCdRhJWBGpBRRiGipJLukrF0ODM9FgWW9Xb5my0OB7ciyEKg1Z4p6YUWFJyipEW3sCde
XGdb2o5+ScfD5TCL47EBV8cDA8UhMbMwWZyYcz8hiGtjb1bN09ii4tX0sIlg1X/fVUC3zcyneVRn
dCGeaPbQmBRDKipU1foNNeEJjaP+8pCWZm52nkGtDxJ9qqgUBKl26CtMWRxAleKD8wiapZb+APzT
N04J8C9QEAZCELRIsWASjmWsx00cB9EwuCnaW33KN/G4VkpfgIvADwhMAlAuwUFC1eR0Mxk0ZYra
JDFgE8yfPH7XZW4IOLyxbfed20r/XSFtTjhBjwQyHGWFWc1RyCiauomHkY0RMIl3Q/sU6WDrKldF
nzl28XH5c31h64W8GvUNTQZr3MKDS6wbQlqv12FJHgXhrbLR/WEH0Y8tlOEBk1i7IYVLC5wktG/x
vJphBRoY48KBazXA6ltymhy4fpXDF5DUOqT1f6kwjpS0lc63WC78JxiS9RnEDT6rSJZsCwLVF0gf
H3oYBWs/2jsCKwAnujLxkoQpDpTM9vU+cjMvWYWDzJ/naErPQgvHL3RhGzlP4+QQxRPZmK3yR6LS
jVxY+zaKrgAJvcni4qmvIYey8jGFDOss8vwFjg5+HspylcOY4gDlemtrbqrHeEO8xu99GijwQk1W
XZGF7f5PRNQTZ1IlrjYRYVCapqSVEpSaLOXNbraSdJNI28ujWhgU2LUgdAFcACsEMZMv8PQbzAzO
MLzPrzGTP5mxKqEg3JjzME5iCBcLLYAOsUMLcF8tuwKft3dUE4Ahe7wO+/7zqo7slQvma18JiwQ6
WihzQLRsVtUSjpVJSRqVQ1YUUOFpM0STo3Vh6ZTAxDIjQiuC/K6HMkSW1d0OaY7KDXCucOjZRaF0
A6L0U5qrrq0271Uh72kV7tRMgSPLtIdr1F1Iik1Xyoe8bz9VNXuzk9KxM2XlyhePjnnS8NnBDp1d
MmeVz9PVVttpAfksEkI/Ra3dWX0zcbVt9yE/ra8z4ab8/1hA8MzOi6jPCCsbvmFVrxgUKkHDdaSm
8PXqtpUsb3Skh5eX28IphVH9jSSk1qrSpbnSZmHAWOICDwovktYrYBAYhljfYbuyupeE63C5QMMN
IcGBEon9TVHQHlW38pD9sW1n8FTiyJEbP/K39KVEkzhyaeGoD5cHubBtERRZwKxRp58lHqFZV1Ns
xtEBXgHu2OgO3FCAUl1Tqlw4CU/CqKcrJI4MKdY7nuGRYMNAMoKMj5U+ZVOKXLubDlUcX9k2fQwh
2bVyFC5GRhHv627DsSGsTUWy4RJY8uigpKgcwjlGBTIfGBCnMVtYPE5ek3UuK4l7eV6Xv+ZRXGHE
PYHZQ1pnUhAVyL25Zd4lz0b3IvVaoCvd72lUybaup32UDbeKDNlTO+aDn3XyGm5j4dRENo40j0Dj
C9154bLFYSIX0CbIDirrU68t0e7B2bqyV5aGO8u4Yg3J0NSEhe3pB84SbnEKyG4A0CV8sDUPgv6e
5ALl6Za/1J25vzy9C6cACi2oa8KSFAraYmtBSwZacaQQB1KWrinfTDIyiJFiMa104xYHBqPtWXt9
zv9FSpCUdVMeGk0Y2PLvbtI3qdTt7ELyspSgiB5tQtgYdQbzO11/hEkfrBDAvyjWLvSFbQpC5N9f
IVxLJeltKPvgV9SgTPCAgjDelrvLc7qwUE5iCAulhuBUOrAJasM61CkruZ7cVlZXCtJLA4EvO3B1
EDBBg1PYjrRB3a9AoEM/63C2CTyVOpBzzSL8TiAQTQAshW7YGRxxKkvAC+Dsd1AIPChgxFslEnpc
a9WQxfGgbQPunDX7GwhlJlipZFY8wEVrsskrLic4ZmTZo15La4FEXMh88Zkorsv6vOaxzYSZS6YU
DjxgJEF6E3fDF0zJ8tqNvCmhxLu2FsTy2T/R5lIFwqF4KoJTQyJzPkLLNYgHuGRIFvTQoMcL8s8Y
9nAug2YyBaHJap2sYzCphEVA9DyRYjcp3Ee6AxeONWGwheU5y1tA5QKaqjhYhZnmdWt1kDRIDnHC
IT0BdUDM9hpD/fxzompn2TMFEFp2qHCdHmM53F9VSSHJoZzsPfzP/KFQdpBjX7vr59P/NOmDHCzk
OTEOfE64zZ7GsTo0EmTIRAb9prxLrmHN5FPutl54r/kV6KQr8ZaGBeEOjAwSqsgw5lTn6DlQ5SqL
Tb0kQEw9hxBrnbLG6dbIM+cfCIbycPeembIAdIs37SAl5sS1UgNwYfLVhF71mbZyGs+/U5g2cN3R
m4Pz3ixyPI/zaBxWBg5jDWeYg6rB3GSMDMCEBtWCF1pzZfD41a6jbyjLQ5j0KKbwiJPjtKZlKUMm
Wpe2xvg77J6m4Xcca56d/4acEGd3djW6gAwDbrpWwFuY05PgwofLprArFI71mEpAA0hDggRNk/3L
B/9XRfp8WtGwgCMFdJjEVQ/cdleWSWyhsjFtmn0NVthLft+9FteUbe3Jnd+Llk/gM/6wdtAsrEz0
pJGdzTol5hkgamymTi/UCOKkdHjgEoFbRe0aVrGC4Vg4PfEV0eJCyRolNk2UBMmLvtVUJpmBtANo
aFNvLVRu6B6WJqhvWP89+ZujQbEY3H5UUr5oZkfrFEIP0xBKGNUMKVU82FnCwtIZ3MnvtnaQ3q4G
nGktZ18Q8AHo5WDnnRVvwiQC1XNskkOrb5LuneevCb9qrUBRP5Io9WoJXl4/V1bNwhmGm9VEo0vF
wjmr9PZDAaaLDRsTE1Z4UIei22rX2g7fzEjFaFOvpCeLqxTwMsisoE6PnE+4AIxOBYkRTnuYVGVD
3HpbfUaWH+50x3Linepkm3EX+gN3mLnyhjgvCqDmB50XnDqQTzhTzLPyHpumazHSnnceis+fiQTu
dMmtAYao7SEbwtTT08RYiXv+dgHMbcbwoVwG1rYoh2GAsJFls8gygbwurQskneFGGmEaY71Lxk9Y
Em55tAZ7XdiREEdDnRPPQTwIRYRyA4y3bUlVclDYAJuycdtze29X3UrR4DyDx9j+hhGRyQOKz3Gu
J8nBnM0V1Re96DzAz4AZXikALtwZJ4GEq1YbjazubRThJGhfQG/DadCR0OzSN4oEaLSVg2Z59gDt
1AG2gASGsEhJhwwmD6kNZUoYF8fginAbBmRrMPm1MPO9cXTAwNx2pEDk2MGU3rD2uZ7tcJO3yxt8
adWjYw5zBFRoLbztTmOASYF6wABPsjhXbumAS0B/rbXK5+1bA/p1D9/mywEXlwR6fSARYepAgjkN
ODCzTVG3TA46V3awAwbTvE93TCGvqPpvL8cSBYLm0xnJ7d9g8+l2NIONRPKYFahB5zfNnt1a+2hv
XjVutW1Xzq3FT4WLQIaEAd6shrAiGOxozSrFJo646eQEqzwHx3oVWbx0PM6aFSjAzSxT4NVOB1TH
DWslNEth3xLtpFcsP3hC3lUo42vb0Su94pBs2PWge/HKkl88pY4Cz+voaCb1UY0SGyJEBzIyN8/V
DY1hVD64shzvQH+JutgPrdi9/P2Wg+JURO979iGYZ/0oKIf9bw9GDOwba/4E3+ZdGYNMwWyY4FlV
2Th2L98VuX2Lo3Wt5f61DoXLFgVoeAUgl4ZYoUilp0o8SLRWzSB87r3R1/0SPQVeO+VvyZV/pTIu
+vyu/0M2s2sJeSCKH60BhEQm8T/L9+9vMOeE4Gj8alv30EeZN+devaJ33b7f9/fadf4IqzYfRTTA
ampvctlev7YLd0anbY2g8i5/hMU1h5MBZSVwKa2zfHwadQBqGPxaxkNx03vG4wAjCL91h12zGyCg
8pG+zArA6e96BYm1dFTgrQE1AFSBcTcLn79DwYwOE7xbkqK/zsZ0jz76C4n5Q6fE39i/lgo+IRg7
aA6cvYStoWrKFgeFPak+j6J9B0a6xNfuw4VMHzJ6/4ZRhQ9qdVnOKO0wIpt9pCWkOSDE0a+csGtB
hBNWZ80I8/AwOWSceJIuuzVb+TBil/RrYVpgC6PaiEYiXoOnCzMLB7iMp0V6CCW4Kuv1vYQGnJNV
FKp1TVl6cgs7d72T/kSdeZ9XOlgWuf4MX8vULYpOvsvMZu2sWFwsRz9p/vvRXgmZ1URyiVEDkOyg
7Qg19cgPx989y9c2hCiz8c/w8T5FfwIyG5AzPY016qNdV1SdjTyrHnoZFZyT8+EV6krvVdKD2juV
xZbA/meSUcNR7aDtVXiADGl7S+WilR0+1XQLJZz+KoeF32bqUk+r7GvQUVoH9JT0dtLMm6nn7ACj
Rui9hP01NJUz8Bv133oPDy1DTX4p9QRKRFh9kkT9bIHhc+BTaW4nor0YHLidcJDfM7vdKiGjeLm2
oQP6IrQc2LgfLQlyLzKFYTeITnLzs2atyzN7H1Uos2qNp0Y9JFRgMev18MfYWLC2BTtUgvJL+mxX
BLIpxUGxSrLvJPIcaeyPGtqyDz7lE1XC0I1Ko9vRwYInPPFkGnPYnebko6yhUdkWNXcTC/I74PiO
rhHSHSNchbpGN+2iSr2RwxhU0sG2bphW536hmdyZnS3gRH9tmCiN2W3kpqi5uMmkondSsccoZLex
pIZXSt+mbsum57GEt/tkmvd8tldOWjiLJMpT36pvas0fEsV8S2m4yWvzmbDpnUAsPa87WPYU04cK
jw4HeriGR8GE3FW2/KMarcFp+NhCjQf2AEn7K2NG6Js6bVwD17ETklTzIkL/kMQqDkwypG3aqE9y
OGOaWvsHrGDfUr52ai2ueR3EC8gDg5EnvkDz0J4s0jECAdAmsOzqiyDH/BIua24u9ytYj8VsyoI/
D+C46LCfvT/HZByMBp2tAEtwy40na5Ado+sSx0iALalGJ20hp9H0v8y6Xsvk5gRKvI4tiFZCNhDJ
KipcwpaDZgAKC4oWMBs0GYUnP5Q0uk7gMav3txX3csUtPsZCGuHTGwVN3tzKTb1GrViAGSizfhrS
e3RA5jLb6a8ooTEZ1cmgBRC5hPMxNzRPlmoNBDdjG3f0BwzYb2KaP8u29GA31UFm1AfAdg+y/j0j
2jaxzZ2dsltbaT+niT9cvqkXc5a/Pw/zdPrzSGfFoOKgAqg8xk95QHcQrYPme/FqQgMMXiT1Tf4w
Wzgl93yXvUp7aWWFLK5HE8kS/kGmT8zX2ChpiTag+ZXrmTsZzLWjd1ToHXmsry4PdfGOAzJcQbV4
5qMJH0LuLUqnnBPA9yOnIbC0txP/coivO/9syf2N8bUdjm6UtKlMLocGAWdSduEbE//q91+wktSj
boeeF4Wa477b9s/1W7JZa7bNV6gY3YapIAQQQBJDe+P0W9aaFMWxgRdt2JW3VZvpzki0H3QY1zLd
pY9mY+eA2gf4PIq7p4HgqFBnpplYAUNJMIQj1qjvx1ryW1NZmdHFIc0eeZARBg1GRBDoqHIUrO9I
kEwfeiYHsJDdK+2aMdZ8+Z5N3FEU4c3HqJSqZWnE8EgroF/ao9TY5NlNQaJ3OMGhfqSU+lo+tHQ6
oZcPDUdIqM/SI6dz2Fm4XkHCNoMmUTdtASDw7MKuSupdT0J3IOMttPagAqbNXlKWVjsS9JtcKzIO
o52uSWgtftCvCqEtg8wkdt/yssNNyWoSoJPkafCkl3l2PwIkUsvqN+o74IGiGPlPKGGuizTTKHSi
SKCX3Q6qHTf2AKOsgemJA2Pitb7N0qaHjCIY7LPwFSHCI5vzDm71TDeCkOm/idz7YaKvnGCLS/Qo
xPwTjva8biXlwMikBZPUIXfemxCmZcmaC+viEj2KIuxtKzfttqQ4pwH9C3KqbZA0eFVqbm0z3EB+
YuUrrQ1qXjBHg4rYEFpmqJmBJtcu6M6b3sw2dhSu5MVLpSQbGrdzcgDijEgPVuUiraARh9O/fAsn
JFQtbHOR58N3HhYWe2kkK42i5XH9DSisPl2VWtQDGgTk2Z5F+Q9G833WZb9WLoLlDfU3jrDuDLCe
Uy3HrW8q0GD0Jq94UwCh8UKv1Zy5ME1iz0R+6BrcXbsGlm4hdBDnKxXVMpQixKNFLwzTYiQ+1DXw
LK06DZ7d1ZarKix2Ghn6J4lp+gMyQN9IykeiT/cq1ZmjF9K+UWwGBWCgZU02/epbG8VlmTxaBOzp
igIZfnmiFr7HyU8VakSKyerahjFfkIQwJtL5baRX/tj+d0vX2fJw1qoCShcSrsLuIZUKERoFzoeJ
IcP9OXaM8sXEc/3yYBZqTydRhE1D4kZLRmrFh6yQhj2LbTxhWus+kdufcS5pTt9ln02MTZXzcI3s
rM2JmnCHQfsLPXkD9cu5nni6Y6duymCig63Utf2mNiRoUOqbMM+eIF34wXECQgwIX59XH9QmL7yN
dIf3xQC6mgJDhTHd6Xr+C+roj6Oh3GWMGNs8C2t3moanlo+BBLlAueBbRWpSr+zSqy4l19KUQxKr
nVw8pQFLG8jK8bBUNIAtHeS4IAwMWIi4kmEX2/2DQmtTcM46Dj0UFQ6OG4MVOwYSzxVTkpfRln9l
uvE7qvR9ZZHHUNJcK2wUB2yU/37Wn/weYbkCvqJIHWu1wLB2iZZ6iv06Qa3n8jJa3L+ALiE5AO4f
hlJCetVNbWRlEUUUhxiO7EYPsj8L1TmZm+wf2lvbNyBFGEKS118juS7tR9AzgHFAs946U5vCiqAZ
XGl1UNUaKP7e1hbEIZSVfbIYBAIDGggASPq/qodHl0tfG3SotAKHsJU6BiRpgShxoLe4Eub8DP7C
UKAOjLoL8g1hGnOVRngIUzVoK5jkJUTb6bw1XU2p32L4r7krX+18AwKnC7cHAoofvpsoP5FzRck6
JSdBpstOmhUOkA4TvXlKUE1i8HXVNRCr6RoM4XwuZ8UbMBjBUEIyLgtnfQsUfRJZlASjoTspqM9d
FTuFsYYyWphL+LHDvWj2LEdlVXg8Edi6hqkZGgFqoVAnfbCzzANk0bHIyittYTzzc10FhBfuUmfj
KeIozihBoLRL/tiTviWZtZs4+XP5a52Hgc44YCkzphbNHvFVnpBIkQfsvyCfapySzFFk6mjtCtZs
Tv1Oz+RZzRxqHViCKICI105dJtlsf2IEMFVr62cz/f2NUQBWCbozIgC+cHrmNy1EJUelIVC41w5E
bb1ySu8oK1ZOveVh/A0z//1ov+Yh5FYsJcUl3fCrlCrgiPOV59B5eouZ0kGhVvHWw3/CXk3DtOVN
j8e5pEvQj27L2LUTQ/Lapn3IvyBXZuV/Y/J0EKuAMYFvkcjKBc5qtMYUGbVdpr4FYxMXLyMQ4Lo1
BaHF6fsbSOTm4ixvtN7CiweMu0PX5Q+E8JUrY3n6/h2LeNRNclyzohoMGMHUbpdEnzqc4NyqyaBa
bUZe30XBNyZvxtuhnI+hie3sqAafj7VYedheG6mftgz9vXxqVlqIi9t0VrwBjQsC9Wc90p5NDd7G
2KZqgev/18AeYDa8ck8sTt5REGF5140Rc9poRqBmIfiWkRvmd0QFN9iEImK8lvEuAIex1I/CzWM+
2k2tOhoWrakRjGP3AgH7e1Ubint5aIqNXEUVCsyZb+tc28t5BLwk0SG2LdUQPW92hNevl7/j+bl+
+mPmvx/9GFiqTmmZJThBJPg885s4AgsaDwRw9LzLkRZ3Ae5G9O+BOgff/jQS5CcVqZAMzLLEb0yb
P7aJvobpX1wuXzggwFSABxXOQ8hYDUyV8CXl7iGDVn72Wv5HFSb0cTBhkBjF5TQjOUQsggWDRVrb
qJ+XeYUN3V9pVnnQ2VpZdHG2TEwUELbQDRCFHuBLSZs2Rd0rNzp3HJiX8Hxz+YMsTtbfEESo/KYl
rAxIKyNfIdLzyMmdRY2XPCoP3wgDkYXZhQWyLV+NsaMVJiWG2sCNiARp2boqCvETMksFHveXwywu
5KMwwkLmRk2pNjI8c5TMHcvPpn5Vrc88TVbiLM4aFvGXXD4oYcISayyDjmFeG4FV/i6g7Z9n0Iyu
/zsREqvsKMq8PI4mzU7MIldJOQYpaW7GuoE/ge0BxOqUJT0QKq3krourDacscnE0K0DRPg0H5pgK
rGdMArg+oOwfFwerJ78ufyB1MYgNXARk+lGaEFNIpeWK1df9GDDkkY5BNdlppCx2UCYE+SYpU4dZ
NHLg6gG9MVntfamGtGJoSuCKWWXhWT1cmftWbz2I4P5KMsNwqjx66hQQbqcWJFHzF4/HzxBsOUBu
IAzP1OE78wQW45eIPvAdQhasprwgaOLimlU0r0wrl5L95VlawKPiy/8bAtSZ008Bb7wONjYK6nxa
f23H0WdkUNUBScuVGAiHYRa/U95fJXx4olqzo0pPNxDiXashLW0nRYahNppWOPHEx8wwxeWQEFy8
kvJHRjO1ZLem9lZBk/HyeJfu3uM4wraNjdLmlNlI95OPIVKcsh897C9n4twbojVcytLmhdoRgbYM
lgDO79PJla2unyL4XAQ013dNH1+zorkaK23lDbM8eX/DCFWCUIt4o5fKEMRIJur8xUDNb4oPbf7j
8uQtxpm1NjR0RwxbZHDlRd5JdsT1YGyqypEK0BGrOjVcqWt+0FBbycW+KkjiawY6mP+GE76VDIEN
MyTaEKhbiG+59aF24/vMrfzhT+ikTuzDG3qNoLBAIQWj5Sio8MlMxtNphEwPvNbS9sZgSuhoBrzo
uwQioWMd126GOoxcVTk2iFI5VaWi4LamfbM407M7ErIKAMXFt0JLkQfnMraDklJ8UehZW6FDO+jW
vXzjk/4NJL4VugZOjmiV60EVPwBU4DS66abJVZ+vEQhWRiS+GCISszwHMwTlQsudrZ80mB2yIWhX
JTkWN93RkNTTTafVvMtjrUCFwqwecr19K6R4J4fl9vLMzZvqbHUehREu5mgqwDJHRgNRwRgiKm9Z
PO4HFdz9YT6mCdpna7WyxbMLtVZFAa5JwSo9HVik6kVdmb0ecPsug5pQkwMgo5ZbqXnukpV1sXR5
znXd/8USJhHOXVSaugYJQbjp+sxLqelfnr/lz/Q3gjB/VdXYCaOTDmBI/jgVUwIwFhYe01cOx7WR
zH8/Sm1UEup1CMIkmljJ3syUOyBuVyZr8cPM2GRI9M/ovHmoRyGIFXIWqQiRWPKmnwqgPsfq0MX8
sSkHf0rDlabS8sl4FHDebMcB1Rgi/RHVg+Gn8aN7siGrAJyL/qY/NX+gPbNRgECdvOntG1/sKKpw
NKodPAf6KtcDWX1LzMCqD+gmfyMEmqeQbQAgFkyH04HlatlKbEQIpL0uTx6nGgA5FGwvR5nTprOt
exRFmD5ljAozm8gQaJOxg56802a9Swzownafk/LYRNQr+83lmIvL8CimMHkZvJAaaNMMwax8FEeQ
BqyIvJbdLO4pTNvMT4SZm4iUhzxsaWl5il07Fa4CMqg2mS9xt7LcFyBGuCP/hhEpE6FUxV1SIYwM
xO9ww+/6x+xq2BWf2u3kGlean2zSW6N0s/vV63l5hKjkz4hrvIaFjDi1Jj1NE6z87gdEpekDvzNe
7cjBTBYvllM9VFeA74V3xlqaPC+JsyWDYgIIW3ivoJFwujDRBBpge5FjZgFwliBJvuVB9my7g1t9
wPQAHSmn3kh7m33jNTu7QP4vrnB6RV0lG1zG0SJHvcc1qI7JkoNG1HfS4qMwwr6DVHc/mJZkBA2r
Nw2ByVhU4an5SpXcN5Pfl7fC4s2JG2TmQ6OFIYI/UqL0tcxQcpdJ77TSS9zrrlrryCU7r05TN53y
/4wuwII9iijcZnFemkAmoSJKAcUqYwDeuOnqtPMvD2xxcR6FERYJrUy7afIBFzRalBrv7jrGUaTU
V0azeJQchRHWhCnhZinmCgcMSjwKbA611mj+ayHE9VCYJdyP8YnCkLxEUbGzea6urLnlGDMXctZe
ksUiwNCrVqOQUg+MBg/wfHBLe614snxRoqv5vxjCh1eGQrNaA9tWi+FQmej1DuLMfg9uOI/0QKKw
M+my586c3qEFmQEVlBkw0x13Q10/ZTm5kjlbs/n4AtCfHSVHv0lYJWVtdyElI1aJ23vW1ehnO/M6
Q8O1f7We7Pf6pvtId41bPEMaNP5trdx9iwfZLBEA+KOi4GlxepCBxtfrdYf+ndrS98Eg90kuPaq8
3LB0DUK0/IH/hhKepVYjtQWLUIDhY+KXDE4JlWYz7xt7DrBi8GBw36HtejqeWuUqIBAo8zZTfdvS
0pca/ac9rcGYF8dyFEYYy9RmbR4Nsh6wsvH0TLdBfx66lR2x+G2OggiXmzVC01+OQcYfYTPagxUB
N9s7ppZem9ef35k2yFkDomJBSFh4S/RjZ2ZZNxoQe0LTIf01xOjkruYj8+SfLXXgQw1FB8MSsOzT
j9PHMXCvlM3pXPcUkYQ6PWM/G8PuYV3FJL+vw7X1vRRSRe4IHU3opMDA/TQkrDgrwmXUZVXG8Cyj
joIqHq/hkanex+naF1s68Y+jCcsir3oV+T6itaO+q1hQcGVbyOM37hXgMwDcRKkUt6ZwGsdVH1dd
hBdtGo8+tbKHMuyf4bP0jZ7ocZh5eR69KoyUAxQJuEFQDLBe1CpAJd4N9gEihptI5so5tPidjsYk
fCcZfvOjomeon3N1gwLafU+v4GzlAxbroFOwckosR0Pfdfa4BlhCOHPhWgZwfoYquhnnj+AN+JKG
9lO31UPQ4qM1UdDFVYG+MqC2sCCxRA0iaO4WQJrUI6C2MGOl+lNV2rsB+JnLe3gBSw9Ny79xbKF2
2zcySzOOpo313HnhFsLVnm4A0A5jZCeEPayjbVFncVUn9aMNVXwQaMy9vvIYXTq05g0OHC/ScpAf
TldN1VUV5Qaa9WMob+CT442zExhHZhcV28sDXizOHcUSW0iknJNzguJcndzqtezFIUrVvppez/ay
vWMZhd/qH1FqrxzMix/UwAWjgns/4/pOx2iiCicnmYVyHAqsMUxgy7xwFDwcL49veSr/hhE2IAT6
m9hmBVZprcFQsPakDl5xCnFaUDcvh1q6zwBP/HdEwvYrDXgrkALXJhwUIKsj7ShZ08lZmzThbGQE
Rg+VjAJZM0vj4jjpyhcurbWSFtOpL3shLL+ZhiBsbTNhhab2svGVTrV30mcPQz3LkQPlUO5DR3Uq
Fw6NrrRXd/kzvOXLlVNzcZjzsYwWnY42rXCTwoVvDGOAQIOS5XeSTu5B+Nob3VrNZ/EEOwqjCksw
y0PwtoH2kqIcDanUpfy2DXV4PYOpRlZK78vBZg7Vl0enCJOW21af1Bh72qaVyybQiIyPukFHsP8c
Vrmgi6t+9k/4/2DCyAY2ll0VKkhF4vJPPtQbPdH2qUzvuTb8uLzqF78Vmtwo0elgwYn6MoOakyyW
0Xe0lMEN5dyTzNYPlfEb+xiQMngK6KDHnNl2Qn60KGMDx1RmyG7aHRqDbzi60Xa8dmIsNjnxdtLQ
XZo9lMR0p1KNNo9lCrzs8Bq1bNNyqPNk3DMqY6/VsWuqBqglOJAzEKJl/Z6yFOel5ICz6ZpRd8Ps
ZDsokcekN3ivuSalj6Ser8afNNFdM2drwL5514spIconwA1DOQuOs8LBU7W4FooKS6sPO0ednqeY
wuflPoyCqYSQFln5FEvn3CzuAd1iCL2dye2k46SlgPqiyjwU10NW7op0rYW6tKiOQwindmmlpVE3
OOeMil2RKUetXNsAIbpSx14LI0ycYReN3tkoIGoR80xcDhkgLcp/9E/7gptAIgLKeNBaAwxaOM14
bFq87lApKUfDz+BNWkKF3jDQDV8Tu186Y44jCdt+qlRpsk1ADkDg1SVfJtIOqq6FS1rrrgR4Z2Uh
LIeb6wyzqrkuygLntZxO1MC7N5Wg8xJO1b0kp78ZDAusXvH0SFtJzhY/FziTWOMQzgI26PS8VsOx
CUEAHAOST67daaUTA7M+MXOtVLO4oYArndsPYH2eeQQj/SKjii/WdWUOP9Q4oEa105jiJ3BvBLWi
ha618Z0UF7ITUBExZ1kgsZ1nFkVmlybqsFP+Lo0/GftR1M+XD+ulgSGrlKFLB/iaJaK2U572Mm8y
NDlAYiyyLIdIdW95I0kLX4ayjR8ird8UWtquFHuXPt1x4PmHHb2DODx1zdJGn42V0+1IIL1M1Xqf
N/0KWnc5Dm4JkPLAnhSPQpJKAN13KAQZ8l2kRC4b/9hr3t6LMWaMDSC788tHyI6iNo7paFpDkBSP
aq45ITsA3LK5/KWWbnDQB/4NMh/CRxOmUFudlLLQ8QqG5QcEm6iyjdQHOBasbGJwxheuD4DoIYiI
5BVqwcJrIw1HWW9VFKqNpH3iEFxNrWw/0GHTyewx1woLpBd2mynm4xhrz6ho/+KpvpP68VCOcJlr
2pesBjoCwJ931Rr8IetzoH+V6zjMrjuZfyaGva2lgXqhVateqquPCm03vW5uw3J4oJAjUHvpnY1Z
UBe9X2baa9lHV4oW2dDvTV+isEcRanqIYusupYlfROqm6jXNMfToXk7qh0IDFz1UumelSA5AUYP8
2G9NEumuFKP7OSVepfQ3ld3vVcIeQrV4lFLqjXHrT5Aq0IbohkfqVT7lu35Cy5SU4NhEcf9ehbC5
6mOg12uImDL9OdWh2cyaesvt6hUGYtSneX0FYSs3ShrgXdJpD8GcB6WF1INhDyDLM1I7tDHJdV/Z
f8IWpqulRg7c5qOjts1zM/IrNRqADqsfW3kCjZI1fqeRn1JobrVQeaKSpTo8H+4qyu70dPBIMu30
dmigH15dyyO8EOiAjgnXb4uKP8AIapvzalsTHFC9PFwr5tC6shZdhb28NVM7hT9Z8dGP9M5UUcex
7GTHm7BxkixCelj5uSH90EeOKk867bIY7KrRmhRYU/ePrCK/ZTvyKZtuFSP5EdvTK1GST5mbmAs4
YbPhcepgAg5Xa8Ot4xYGJDE0c+PJPjTmdGMl002ZJL9iDYJZI2w9NlVo4tYgoFgDtIGiWXY7VoQ6
FWtHp4m0TVtCkM0u0qvBrm7GhFQz/WKrjXigJlK27eL0Xet0n7ThrZ03qWMCDMTZgOcro5CN7Hjl
xtCgcKS4/9kVOczS2TMY+9wZlAqP2rJzutTejmVjOtBT+NHr3SY01HezyV1UI1PQJZHisGofd9lH
xKtNxyc3gk6MRMfMkUvrtlDtx54q97yhL0DcPI4YYjzUO6LWO8Wmfq5WlQO31is6hNvBTvfJZL6b
xrSLDeMWrL37bmiDQgdEZAag0p7/H2lf1hu3jnX7iwRQ1PwqqeYqu1wekxfBcRJSs6iR0q//lnLQ
JxVFt4Trgwb6od3ILlKb5ObmGrYyFY9hRXM3VdInk6cbi0TwdInucpDSIEmcig1J4QVUk96Lkv57
ZBZP6GdgMOk2ALqeVvmhK/iXnAbPcL5+x4c6BQPbpTK8NL25aUvlaA01dCnSQ5BWEA5kG6ev9tAH
fhV1f9TscAsgzxcTtiggHQKWVrRnJQ/vAEza5Krx1SI61ImbJPKcBF4DXfPYkuoIBbZTHpgfoq0e
47LiLiw7t3gIfq+V6tgECjpfwcGslVeV65rHOqjcRUTd0Rhyy2mwa8aPQlV54EV4quLsrtTBHx10
5y3TrRdpQQBNkszwmoTDVNcRpV+mbQm6RxF5otBtt25o6FKT7/os/S6s1s8lPSZhsjEauWoVfU/b
7BRKa2+39S5Rim2to6MDH07uG0NZu8iaPb7qJqq1p4RLa1uG1a5r24sJPZU+q17tqL0rTX4JuthP
ufVoFv25bhTix7BZ3UcEff4CeiseK8VDGZc7yumKGRo+bICBx2QfAozpSjN4HxKyk3BYByA4D32l
dLbEyC5ByJ9D2PU0vDcgjBaeE4ttw7qp3aQOH5u8PkaN3MG7fmf06jNEUFZGGR5T0oJxXr00gab6
A4P7oKb373UyPGSN/VU3iw8nZZqrFO2DHpunVsMjJE+LF0KC3dCksZ8ZwxLqde5ygHMXtwMQtwh4
oX+eW4nGLAajETyuhvpdCuqb0i2hkeeOxlFWFyhUeOgBhvpnCGwAwLl0GjRBGuwLerwKWfagrfBt
Pv7/z+DrQJMzGNhVmvWqIc+1/Rz2246buwBbTMYWHh/nCgrobI6YdLhE/MUVVMpcAKQcaGdqhPfV
oB8SONK6vVIvcIDm6vXrOJPrQQGKU9nCD/2skGNafzS1Ue2LXHvhaXCgYRwslDBzw7qqK36xXa9K
GFROll4IoZ+j8gutW+ThwarthfJltmF7HWVyu2qGvOEZqxFFNUvX0nmFRxesL1Zqu3ZwqhXkxN6y
GkBftVIf+0Y9QvsQuwUL0NCt2os9ND+NKMD/IkGnJWwQkFvSulVYOT95DrUhR3EW2ruzE4MDAXx5
sE2Nqdo3igwLaxyFPqjsQE03oMvDjZ0usTXmwgBWAd0NvOGBWTi53eI2GFCcFPRcNLWXNS+UfNfx
Ynt7jfzq006bD2iTjDq/4A1CHOvP1aiEwjRC3KPPwY9+T/fVe+/hhvSEF719sR5tAkJ1TTvX3Kmb
ejWsyFHepff9odmaq4VfMrcvmLjXQKATfIu/nnQw2yxuARg/K7UXvyQp/ovu7b3qJz5fh2iXemQX
njADMSAmKjqY+hrJ8o+Sn+MvSdrOzj6AaxA+1my8Mk12qSLTC24zFDYDC3rg8OwfA41XkRJubg97
Kc5kk5JlUidlZmjnULykg7px1BSLe0lmbSnK+PertawVXdfAKlmHZPyrqFIoxDtAXPGFZJq7icD6
5d85G7/wVRRu9RDi4lgYrRZ7yhDAPRTC2xGoBdTLOyjjp9v/NnmT5AURANKHYQio7ihXJGDBwhoX
FIGFcc3OHlyvRvMMuKZNOQfCSggLoPgCifZjA480akWu6H7eHstc+kM0aHToBZIcflh/Th6Tlg0D
cF07izrwNcZXXeCAQPGYZMy/HWn+jAc9GkQQFdrQkwtj5lSBrCtTgyBYjPtTuc5FsHAkzg7m6kic
rp6wH4ZgAGgxrWsoXeD1YXBBPnHD9jOQmetDcbJ+GrSR4MMGazL4vx0Hqm2KegmWO2bRdIuEjge2
JKhWjdYAf34ZkBhS3HJxvict+7Crr7q2Im22AarJV8Xl9reZS7XrWJPhOFbRaE5HNQCabRfylpBN
HW9GZCGjf/3mv8aENgu41yqApVNRJxwsTdUwCzXLxt7E2+6UP5eHcjV4sF99hkX0wrBmpxAUXzAk
kHV/tbiZo+cosrEzRKIDNR6MIyd3DUivBqayzlqyvj2LsxmOFraDEhbgkWmLxyiYqEQ23krrfT30
rlYsacrNvrHBaRBZAdQ5Kr/J1kNJbiRJikVE9tWdUezUbQpRiHof78Kzvq6hyh89h2t9y97aE3tc
Op1mOUrX4ScNOZI6dmEwdAKLjK57S3et7qfVMyTksYzB6kIzZshWQ/1DS3ZquvA1ZxxIYHhyNfjJ
DgKX0g4ccUSHwvVP6y3eNrGbn+rDKNtfhJ6+lht66A58c/uzzi6O32GnFWlhN6BG4EJx1ssQ6nT1
WpHPorQWoswnz79fdvrSR52hTKnElzXLHyZqEaeuF9JzPnlGnD/UD9DMnUpimVD70+OI62frMdkV
O3Gn+cKTB3q2d+FzsS1XBBnUSg/UvMBT1v7taZwdIDYy3URNBTTG5KSxUpNZfY9T06an2Dk57Md/
+/fpn/tlkHTUkhyrr8nCR4t3hzyBDt7tGLOpMHKBIMwLNNUU45anooiKcdvXyZPQDxZ4a10lF4LM
r7KrKJNVZsP5NVTH4ixSwfvTTlF6T2HxJ63MtYcnDQ1NmLWkkEm1y2gV8qWXp18YnL926av4k3Wm
JoVm2j2uyvFP88HetEe5Q19vk2PvXF34RwVfh2BdHU3cfnzzUG6yk3EmC4t99ij/9zdoUzZkamiK
1eLl89wn6IcgOQUOJf7SOOlCWs4IlWJXuYo0yUto4ait3aMCqmVwKJ2eeroMDF+rO7gZafs4oPs2
hSJZE6JFrLz8l4TCU/WfSSvBErA7BZ9a07+beeNFfQOxsG5hjLfTVps6lukxXB9rvAOfWfMthdVp
W/ykS94A88v7f0sDD5d/jkTgEa9XY+xfra16WoRL9RJafWkU49+v6nytU2wZAsB81vv7ktZuSu4q
/uX295itGK6SYUzLqxhDEzpK2aARBbroN0WKJ6JBul2vtxTYO720F+708+EsyJ+AVQ4ixWRIIuwc
NrT4/BZV1nZBfd4XfgZJ5bDdk0L1PjO439EmgzOcYYjZMO4rgjwLQXKXtnJN5bBxhFg7fFhIu/k1
/DveOPqrySzzEEjGerwnUexVxuOQPJb9kRVvt4c1C0YD5MeAHTeAfhDE+TNONVS1ZmdIvSDdGIHi
yhEThs5pDbm3QPvRtQ8UHjAOur08W+pkzCXldezJnMrYIkLJsHvQ8sMEC5VpLwr6l7dHuBRkMpFt
UQpdFSW6As432Z4ZJNIj6Cn8tyCTU6dOBxFq46mDp3g35pZnwefUZOvPRLHBLYc3ETwCJt9KFbFD
2bjbBuZjGT0W6V4Duf2/xZh8E5MZedDLRDuXdu/asMauC3Vl2Qt90VnyFW7n/w5l8lV4ByAYIFO4
NHnD2t7Lp+is3FvrYYsnosQ3HvjFXpenHpJgpyWzgxl5PPhWX8WefKw8w1ML9NFxaPkAbXjFGtpf
8SaEgfWwsrflc7NdgnPPMjhgsAA8igHnob/gDa2o9d62sDUqmTus0R9bxwIqYB73QVJahefyAumF
fruEap3xtcBQoeEACAe4Q9A8+3N1604Wa3GEqp/sB7+CMasnM1d7BbLWurAj21V+usvuYGuxjaFU
be3MS9iuje+fSKmrHzGZ706DvH4G2bPzUNe7sjB8iJOdIJe2/W9hJpVXoipo/aY44sDjr/M3M0Hy
FEt5O7ubwPsc2BtVA9xhMqGZxRTeNShi/3HNMmARMuRbG17g/MIPdAth0sT0loh74wxNi0qwpf+N
OpnBog8yw4aIwLkyg7VlOi5Lf+YD8wDR9kQ77MxhaUP7NZBbISezWYLUPCg9ZrPbW/f1ceRH5nv1
0G7x1see+GW8MEKc4bVc6twtRf51E7s6+YJUM7sCPYlzcsQWVJkuiHU4cp/Z1/ikI2MBbYC2yUtk
+ny/NNFzhdjVRE+BY7j0dLD0QLGXl5WrRsBxhfrCJj6/9f3+mL/W7NX4uMaMf/I0fqleVGj6r7vT
IFYgdLnN2tjLl2ZnBm51H/vddskfcGl8k74YkbEeVAW2vkr8NIdzaTzeXoNL//7496uxNb1jKJrA
t7NF7+Im7tZ0afrGA+ivxIQrE3R+ADnSp+zgTg2jDkQOdHE2ZO+8VaDtqofA15/IW+9DMPA+enB2
0UL1N7sA8ahg2L9u31NGdyQyStMaeQFDHDchAEbuAdTcWalwuyzZ16qzuj2R86P8HXD8+9VEsswp
Sd2i/FOB87Mq7vWwWdOTDf9M9/IX6g4dbDwhT6FIEO7rZJJHuEQ5tWuxA4wFvIAuQZ5mhzNi+/6J
Mm0DEbiaqLyusaYj9YUZ7YpmmuukHLWYli2Bc2f36Ktgk0tpapcQK60UKJjabyYcWaj5AhHjhTpp
9hX0auI0+ucXCgkF2i2oJY5WY23ArPhEhWvGq+qrehhdC/o19dtTem91qyRZVRmET7z+dUlNY2ms
kwWtMyZ00aC6hfeLq9ofzAJiqV849WZX9dWETlY1dXICCSoECYMQBjblQcjy5Xa+L4UYx3mV76WK
d5ZeIg0d6wcUeSB0Rf3bEZZmarKiQp3WvFAQoY3ISiuidaWwe5jJL4SZv1BdTdakQqBancMYZawu
0+faUeBhE64ofy2kflRYiWfJ1m0H4rZw3M1JtZCVS4OcFAqjZXCv2QLTCEK1ARcdo3sWgH7ensql
jzWpDQTrzZyHmMqm7t1UxRtERRY23Pkq4Pc06hNWmJ1UAhfWSp6bvQr60GZst3JyaQ+QIgZy0NVW
/SN/yL+BDbO7PbqFOZzSKzLHTGuV4GqSg3NpRW+t9Ra129sxxhn66xC7Gt1k88ir2LazHMJB0S7Y
FOt2O578cHbb3A4zf++4ijPZHrQgtzNs8RAoWvWr0TkXNwC2t4EMUD3mKfDZ2/JPcemudkZ9TJ+r
tRw0AoDdsEI3Pi3hlEV9aCh4VVK5+SKlbSETp5o1Sm1VZZHE2tno65VtsFMcsJ+353ApHSb7RqoF
RIHIi3YG4hKm7Ynx5izp7C+NYrplNKRrJUDq567QPaO+WMP77TGM/8CtdJtsCz3slNA5AGInN8MD
Nwu/ooZPgVwN7pvPPIpff/3J5pDHGYuQARro39a6G6KNqTYHKw7vzMZc3x7WwrxNFVwMwZQI9yK8
wQT9wSYENmHVwtG38PWnj65xLvRGDGiHaMMrGyCUZnyR4cftYSzFmGwGcZqVqVQxDAuw2uZuqC9N
8vDfQkz2gYzbVSTGulw4iV8Y2x5NRdjDLpwLv56hbuSZMVn5edOGRVJg0+484lV3vFzpOVphvpAe
4JwDXhu7bRpv+KO9q9adzzzD8EsIsD8ne7amBKBoTwleJF2DoGqzY/ns+Etoyfnuz+8tcUpDl3BD
aGOOqUCXAOY5791mOChe65WWH90BJnCAJd4CuXKpJjAme0iWxxGJKbapHiL3LCC7UoKwg87qa5LB
tqX7EpvHrnd8OJotfJKl3JpsLWHMAdK0C5RuhlgZRuOG6jlfpAnNL0QHjIZfxrxTqjh8W2jsSAqu
iSx+VKJ+s7pwYSHOn5j/hpiyxKMCoEC1wbuajve7tvnBUEPZUeZWwVblO46PGdDV7UUzfpW/s/l3
yMk9IisbR6sd7PxWQ164JQ+NSf20L39Eefapnex3qMkWoOYyoE1H0Nk1zFMQl+ch4Ash/h8Xlt8x
JntAwUMn4yFmcLi3T86jvVFc7Vg+7kAb8dGwTg/SgwKUuqKQyXGdwv2M8BrETf6XJM5kcxBQFW5a
E7cI1qQ7PJKu+zbc5NWwVPOMc/XXZwMkEYqTkEhAk+7P8sNK+kgMNmoe+lD9ZFs4d6LJiudBuQLE
4xPuceiwXkWbHK3AS6fAmmDLs9gdLXs/hshnr3u3M3F2FcOmQoW0LNjTU3a2ATw5SwTKRb2Odrgw
+0KLVi3O1tthZh/P7as4kzQMhTYUSVlA3k2DsNTYGwf+a0/PuivjLVxkWuFaC9X27NZxFXKSlTWF
POMQoZ1j2N9Y8FOnS1Yf8wEAW0cHWhv9Wf5MB92JKik7dGybgG1aI93loMjcnrf5z/O/EMb0vZ20
FvQHaoG7ighVj6RHiC4JV4ZLEKIxc//KbEi0/zOUv1DMYEUOudKijFP4URrUVQWIQgxQ1xZQiox/
Zvu7ijZNBptZQw53k3NIvnIwdZumdTuHuvknfKawhq4iTXIg5RBt7wOg9QbgMRRWrIxOd4f+Uw8E
V2EmG1AFr0w8OuEzMWGvzR56AKCPG2q8MG9L2TD+/er606apHRWxifZTHbt91HhN1LhZsnSyz92Q
IQ4EhUTAd4n5F8k54YNigQpMzvzI3vPhXrkHC2albYOd6QeqD5Sefd++NGd6WLKonxkhVFVtwKxB
bAXFerKkCkVkhWoW3bkXsDcT5V3c629hiJbe7XU17p2TfAcfk8KeGe+EUF6axKmbyIpJG3ZnkUjc
xJsvWlTvsjw7lKZypzvls6W0SxqCc2MDhB+6jDDOgOvp5PSoia2ngUHas5VGflHHO1CPT3QRTjCz
K+FVDs6EUHTHf6ZOICl4WxRcIPUct9+Ilm1gir6wsc5UL/CXAeMB+pK4nk55uY2IAtgSoSaDSJab
wCqqq6ttnzw3VbxwbMxGgkQEhZMahRT+ZPlKZpuDHZXdmRpwytPhi9dFBYSes/yc1XxY3U6K2Zlz
AGWEeDDsqaYU+Bhuz3GT0w4F9LMJ92ElXSo151IAwCWUDmSEDk/BdnB1g8MNhP3OQdFvI2q5ip27
tVyS9J3jcYyePf/GmWywZSez2u5reh50Zrpq48iDhHW52/esPEmoMm9yGwKWUevsK73eR7rmZ2qw
ZQLvUnbAj0Fi/UhFdulaEnplydRTCfz2yZISVFFllyTZlivFsc7kLiWCHeK0/ESrHUPQsQPhUzjg
7f+51+VSjqifrju3TfktIcGqs2LP7vgCNt36dXOcbgV4QKf45vDN+UtZv2xqgPpKABTxbhz/CBuh
uwkFik8U3aNCUunGQ3XHzK5y+6HYEC0+NUpcrsze8gbHOQctBJay9I7R7tKkTeDFLIaWW9R3XjqA
96e125SysyYa2CiB3+FJDksHOpQw+oPWQQEvon1INNMlcDr37DhaQ6Rr22mQlDZ77nZl76wz3X7C
YlyJvt2GqZAuZ86qcJJnybOzoPYmD80VNM/2Ggl+5EA5dEG5bQNyYdqFZ+KI7rRL4lD4gSFzuGPk
X+Cn4tcGu6tL9aNt+n1MkvdcbU+8iRIYx1N4gHN5D6vwIydWe1QjZ22FcQcf0Ep4AJQJr2LqV0lK
6vEcjEilek5MSKGCGA7jypXJ43tNWu+60B9IbGMrp8o93DlU11JTyJo7ECBqO3WVDLA5HBzhRqT5
AvbavR7bHwmu7h2ItagGvmlovGV5d5840G2pCT9rpZSubne5r2bVmpHiYpr9HdQH7+KgfQN1dK93
DBRPutereFtSckgBHfN0J3cgCtK9i6FwXBwNYFLqMC4SeryJqlRzzdLws1Rf9YMNnjQN0vWQ0k0w
RF8Vp1hnffYet+qR1+2DQcYzcejXTUa+mn2cuuFgfK9LBfAcMzzqGTjwKAuPoPwfwD45Zz24L2Xd
WG5j5wCIJvkO6vVPYU5hcpZ2qdtpVHe5Dbt3uIwnDj/JGsymWFuVUfoNumzgXkOJw266rzCU1DxZ
FwlS0bloIUEOlYarKpCKyWBJzjqb+IYSP3TArJUOQX1ATNfO+2di5a0Ln1XsNi3yp8zTY5+Fuxh+
0V4UN7Hv2FnnNtD+rIbotYbXhCsCrfQSibf4QrwoAJYbHWn9Xqe7UmSnflBOnAAZmSYvicVPGq+/
ZXaPRz5YCNImuiS9zHx0h9ZqYH9k0fCRO+W7I60fWgM0CnyOvLghpyyUK1MMq4xK+PRal8Zu9mCS
gBKgFB9Nr+0H2nhxbj45EXl02uC+iqrBDXuyKs181accZDhHbDWlPuQN/TL06AuFYvDRj3joVaVZ
BRnf5Wn/rEbGaxSQxmURCAdl0uUro7DfBwLhEYt1wAoxWKwOWEBuQZJnEoPe3xfs2W6z74QxoNfU
hqwgXZD5vd3Uq6IZhN+Tzlcrts844G1ZajAUZfh5eRLtbZ6uyRD9hBXXkQrlQYHCXZfzPe4k2zhW
vxeBlrlJkPltWp1EUzxkvKFu01b3vZU9w4+59QtBN3UaH5Pa8iHZv6lCkO8Tdmc1FKrzAd4s0otZ
0wu0zk+0DXz8k9sGF3G3Tduf4IZ6bWKgS94Oj6BFV+5QlS+BWr5JJg960G0cvd5VabzWRILXRXRu
+7D5gJ+Imm5lZH7g9vlcRsN9UGm43BrpFzhCPxFQx10at6sqZOu2bRnMxvsNiylWOGEHyIYLEDqi
EY9PNmVCv0GQ7NLn/YWF4k1Y8S4Grd5PYR4D75lTkpmnXGRnKvMd5AlWKiyAUzk+qyb8rgCcKI/F
buj7DdfUdSXgQtKodeQ6lp5CccR4joHzJk31DVIyoTuUnbUVer5Jepyrup51W8pj1Ze1eCiwTyex
nd3XkODLA3YxizZ1rbbsMT0Jg6qDZoMt1q7jJij9WJdPTc1DD0RAWO9G5AskiqFrkHS7Wi8lxMUA
rzLIELtJyauDbWkXB0KuK0fQO5Mr6jYh4fcw0VZdxTOsqbhai7RtPLulvUtSA3Asqr3lna56dpND
3CBOv6ea+BlTdWMKZrtWxitfiGGvEGdwi55fRMr4qRVRdWjJ+AUM62ufZxeUTPYOJj3Je1HiwRv6
PUhtRYA0png01y9OmhOv1oNLGpVrWxcPooYFLixaIdUAoUdgL82TnhtfFNZvqhgdBnBsL4zGg8+K
Kne1rt2ULMyObaYrnglw2wo3tYdSaUpXMHrsQT3vmfk1NpoL77q1QkD3aEs13qhl+s0heMKTmhpt
OKGlb8E10IdbenbsrB46PE3Wr6vWSrwOMiaunUkNbpmK6pakf42J/UM1IgGdxl843/yHGnEyOnuZ
Xtkrm6AK90FQHCjKQzx15tCsLirkm3qBsxVkjOP+FOTJI45lzYWVLqog6z0NrHUkYuTVYPmtlv0I
ZXlU8IhZcOdeApoAsZmjrXWbMAH0KJJe1aZ3He2kx2Sw5kTbclrYb13TeXlvXrBDnlIDuZ8oT6xL
Xo3MurdldlRtZW2kjgYtchD0HQ79hL6GkDZkLLYMC98tzQhtYDVgbptUD1GQxcDgdooX5ewZNsXf
nRJjSgqAE52qOeUEaL4618JVySF6YZMX1Yy/thK3Fsdo/cZyLtA4eHHqzHG1nuP/G3fmzkyNyO9k
udNYdkIZ9ZTa+hp6dc+tAM2z6oO7SGtWvLO91tRONRyek7Y8dkmxaaAQCa2Gfarz51pVUzfQ29xV
cDhSiHt4Sia2sqJrYEVjF5adK9kMBlpGKM5l1PZuAEN3GTonGJlAFQtCEsRW+DqrLQKapPacpWEC
pQYrguQabd2MosKMsj0n3Wtn84PRi11th2hDJTU2iWHr9GKbodU/tNq2E0nuMyLWgDitc528ykB8
qQL1hedK5LURT++TBtjpjiQPahy+QJImcRWaQnKDdptStfdsCLFG8had+ER7koSULs6/VWnJCyRa
7kudfROUb0gD0GgBmc42WSV95w8B9py4xTnYGpckF8dKGV67ov4J4ZmjYVWwg+HfS7XdhXG4A8R1
a/QM52Jkg6lc2d8VUu/SDHLFLeQZ2tYoPFg17mplWJlpf680zWPuKAc9bL9Ce2+TaBCtsVF9VAnd
tGYOrkPsUV1fVXzY4268wbmIFxBqHWmjPiQ1TvWMkyOLuh+sMjeEZxstLYpVljvvcLVifp5zGF9r
Jxg6ekXF1o6twxTIgkaHQkHF1MPkCd7SFWx6bMtV7erswLfFNaS2ogmIZLgQoBE+qMaFZgFk4TXr
vQkgKlSwxMUyPii1JryO2zuiJpB8jlCKcRuFhBk+aoPaekXt7LKsWcOS9cFJ69cCclZeaEUfQYRn
97S6tDHoMyy3IDlU4UgmOED6ut8lrUS0RPuJo5FvIL9D3JTDwleG7NCqBAUejAXi8N0o40db5sKv
0/QpzciWM9ytc5jhWnqwAm4a2lSGc8Hh+mRW2fchhlhPDHtzb9CN/qIo4+ZfOYehgEK8DHOsHxZD
QssOn82uCTZJlDV+PIQ5Kj9IDHSprH0zK9V7dbwURFVhnaIYOYLXwtADX71CKysIz4Dhha6UpFsR
GxWx09JXbvLqHtIm29auHyTuXaSQP/UOE5FHh3YItrmEW03S5Gdam6pfWAb1EgaFc9raAH5qCmpV
ykIkSWeu2zpXvdyQclf09eCCriLdinQmhAIhQmAM/UlpibPXoN2xtg362CoM5uJ0AFEphzBJkqLU
qPmS4Y823sZv3aTG2/xVe8pwWMKD1lDPLbXeraD9Tkvyo+HNe5gUOxuaxYZdWp46yviUGvROm8R5
7grtu1oam7zPQ0+zOurG2sAOsDvrPTtXdpC5guc5Y2tT0V8zR3Mtkb8XEr7KKB9z6DnY8Z3Ry/gw
sOqu5NaABz55x7k6+CpBKc8KFHi32wSzl3h4gcOZAc0c/dc0XA3T7DjtY9wgzk37DqUNt6q2A3m7
HWO2BYc76b9BJh1FW4o2CBJ0CobO2Ijc2cMJwLfSBiJKqZr6sq0ehAowHR53Xy0TiJxEjd2i1u9k
TJ9GoTtMrB+aOjz5mPKJrsz1bxsn6GoCCiGrpOjwetVAbs7Bgdhbla9lrS9j01+Yh7FT8VdOXc3D
JKd0GTZ6h14XZALZWia2W8E+SteKCqUFzoNUww/Ij7oWrVmeH9ATfawLrIbbv2KuMXQ94Ekvgqcx
EybL5LkfrawAoS3owjvuXKPrOsLkrSenBrNUPtCz1L7DdNYlY2dFKCu4xy3M6FL2TjqftApMlXWS
wg8AZLD6gZoSG9SX2xM2TsiNrzaFWCVGJ/NCjeS5GBzXwRZFOigOF/cysZCkqfeZaGhHwjwcsrXm
ZEiR0eeya7AgcU/wLPXRappNkyvbvvxS5gt4l9kPBQ65M5If0D2epEIRQuvTyXr9XIWdfsfBDHAN
Jf+utCiTiL6knDD7sa6iTdIi0U3OBFG7c1gAV4WHTRF3q6BeoLstRZnMnyEzOykHrTvnafemsOqr
YeUbrchfb3+m+TB4YoKaIzQxp1JPtWKnehugo0caqOm16FJY6bOjfcKiWgVKCK8xSAa8mE1Gw3NW
2YpGujNTTSDFg+5ARPKoVu1nZs0YxTehUAMdtXG4V7sgUaQ+5HWmnllWuQFwg0X+aOcLorazO89V
kMn2FwykrHKrVM8Gx606reN7Rc9Xt7/LfAyTEBNMR+gXTJrsxKliaXCOCRueTeydyiJydfbLG78j
jL/gaqokd8xg6BBB6HsoRlqQmZAftwcxB76BUhm1LduEmDg2gz9jFKXSlUA+dsAjdivTC1c29HLP
2ob45T56AN3L8SGg8amgeDIgGB3EOCc5kGupZaEf1531jbbuwJrZpp58qPxRa38d+6B7fU2/3Y45
97Ucy8SbFTrjFHJQf46zTFkfUieGl2mCgxBMpKbY3o4wt8X9G0Ej0zfnpFKVKI86eu6VO4N9+YDs
TP2ZEuI6xuRr0dLmutPB2yhlNQp5VClQuVbe6yFYOBtuThcGM9YX16kXkb7CA6d+ZhK6fr1BPvJw
STV9acImC8h2UPk3ZgJsmlLuIio8rTqIWHtIsv/y7TGYyTpqBqkNjcAzM7WLPTQPYLO6pAWzNJZJ
RoOjEXeKWulQDGnQiPpaWuHKMr7Ei4JmS4HGv199GOC9BKlqTJqqfeNRtsvrZ15payba77fTeSkD
Jid2PWi86Uouz2n1EcbfpFgSmJ4P4FigiuOd8i+DA3BnlR64+1F3ql2FCjSle4lb/CdGYeOfBwcP
j2HTS0eckLyUYIGemy54Szm33V9vU/8tyCS/+thBtxer5dzGF7WvfaVZ0uKZKwwhNf/vMCbpJWyn
QL+Zw43KLLdd8tLIYI8HFd/kjh9mS35zszl2FW2SY72KT4+uA0S4M7oB0MnFo52foqPhmEsYuKVQ
kyzDKa3VBRm6cxSrJ5RSmYw2Ajt0YK9vf6M5YQz1egonNeEgHIvb9SgXow3rBt5HKAvG9qwK65BI
kTtSQyzKCtE9xZXlxcoCsbClLn3DyQk0eoPWZQHLRZ0624idZQm7R8PajAquZfG8MNyFaNOrRFkG
dd/jLe3ckRJeG8y810jvS3jodKmzFTXZJyneC00cI0W2cyRcSgVP/LjshQtZ63VYRVutFH5uNQs/
bczV6SXn6kNM2RyWI7FbRgPYHEXwziOKVnRfHAO9Wfjic8Iv119cn5xhStSmUCIeJSY3bEvRmebb
LHnqfqQb4beAHqJHLmMfZqIP0bPzf6Sd127cyhKun4gAc7hlmCxpRlm+IWTZZs6ZT38++gBnS+OB
BnufO2Mt2D3d7K6urvrDY+jRmSjuoof45tplem3GZxddNeoND/JJwqN1Ew+hE+uL5vO1eHqJWi6L
aHUhyI6E/j+SdKU1QiTtSolUbnRFLwVm6T8iHVd1d6Ji93sQXNiJynZTurJbrs37uLCnxsmUK4nQ
cpLOPvDn33G+9QaSsLoRQ+kozvpaCo3AqxoZh9EhpWm6kK/mRNKcMu3yKyfs0hn/MvJZelT3WFer
2gjCJjd3cagcReT/SqF0A7a2rvp2obUOkAy3/h8YA1xiSHYQo1ETOFe6RHdV9CtNEI+WfKjbcFuT
q4vq+sqhXjbK+cpirYSwJxangCfP5jdXQ5HPiR+fFjT/7IZOAWXIiRxAwk7yMW3k++8HvBBEqDAD
WWJAk1HPNq6ahy2qsK1/FIXBTrLgaRrDDfo+66yiap2o7vfDXdg4CEQquBlLqM79o0dVKmXpowgX
n1LD9IJe3ou+sG/japsUNKz5i4cqT69EiSXqni2phZufgQStBmbvnHwwKKVgJZrCkkr+aycZneM3
TeL2VRTRQqRwpkyRb5sV/rX6pFlXZnyJDvZl+OV+/JTORa3g+9McxCdDsoVNuc284qndwAMhXB00
p3DFPZiSK+fk0jpbGDSSERGIWeqvg4aKREM4aeKTnjG3TGz9vdhYXiNKjS00CGPN5Je63lxzy+NB
uezQs+VenkbSAtCmCnyOFdOaLOdVESUnbaTVJUbdIUuiYS0FaIOZ2M7YeVAtzgP+PX1GqvOWIdtZ
lB+NQn2rG5BMfvAoxzA1qyD5NTTTnWig7Sgb2h/e415SSzwkpfiXL/Uv0SS4kw98KJDHtTkoPxv8
iXRxvhEhV9uNMT4Ner0KUkCT9ACctM5OxtA+9KW4CdD2F3uFhkES2ZZv1Y48I3zemOZBTBMiatHW
ttiWd35Z7uRENSk4WvuuGDAb6k1HztT7BvNQehm0KfFltezRkMWN7otrX5gntyvrdWwV5Wqsgzel
QlQhFqv3Wh42sR48Tj6og/hmvqcPRGOp87c1tTNHjCgK9jJN/Dge1nIbHZKprjbBOCFgLd5adVrb
8tTA2qk/Oit5EGfzxreiW1kJ/0SCLtlNbIGOiAePVVkNRn2bxzB8/LLFDcCa37iUHzFlOE51cNQV
tqAWKxg49eU2Nn1X82VsI4y7sp9uZaO3XLSHN7qRnBoJ9z/RR5tIG5+yPPL8jppeFAYPmpI8GGlp
K4psOMJIV5QeYeik+biTBJPmofpoFbTPdR9lyVRrdSdWfYs0ZIKAVDTpNpayX10bxasIOp5dVZLk
Jo3Srcopzm/nKg5u58V/ytdTDWgKQOUibFZxI3yMgxx7ltgJbhXmoovP9U0hRBp2EhzoPjYaCsXF
Hbr0H4poqU6Wm3tB7XqnkcQKN9+hwOFCiLclF+1Gh169sjTIkoHW/UnT9L4YeHVHeTI9qKaeAYgw
UONIsAMwDL5YIm3yskPppEl20TBi2xFH3jhaR12bX62x7bZoIndOWy7jWaKwmmNNchtt4OPqVbIa
tam2yVbf4qI9ykX8YwjVgM53ifM63qp2pLSrWsm3YwrAeGZdEj4eqqotng9/jZUmncCp1IKXCuKw
bmRgT6Mx5avR8GMHuGJAAtAC0AiyozUJsxPVM9eW1k9rX7Z+BzrwJSzhIlsqlMOcRtqm6bsfgyju
hEr5qZmxSOu0fA4Eq3Vbs4lQV2nvQ1+/0dWPvGljpzX0lTyb66iyVtjQJCvfxAzFjxBaTwZ6MJAE
4ZJ1SMOVavU49sZtoygfRZDscewA2mb46DXBzs+jIvbapuTbdmViS1Z5S3er83qRBYJDcJ/peEen
WXZrhvGxD8x7nkixk/gZGkKTFG+avPkQNGTrhyR3q1YG0zEob12eh6u6ERK7zgNtJRjzcxqhXAHq
xFPG+GXAE6BKlQ+jA6kYtcCYfB/UwIAdUKhj6WnmvbCbEcDfCqr/E9OxLdoX7/GQqJtcCDdQYHrP
4k92MAvA1oLgvkzzFDCCdBKI9LYSpH+CJP+IymoFnB8LBo3lIT18663Zy2iAuzE+3ATiENJ9oL2J
vgFAqihLG3j07Zixt7S+3xqSsBOSETM1wYLl1W7b2toFPsCJfEIkqlLxnRaITIoy0IdHhQ2wR/uS
FNbM3lPvlMa3kG2Jfgv4nrizpfSOUKRPkRD9VhbvP5hVshup1qENARW0aBmEWng/lgVIpzl5F6Ps
zhz6A33fTdpKm2hgiQftJhlFa1ub5UOAa00hzb+Ewb+LErBRZnQzK6hz9KHxO4zHdZ6V71Y2/NGa
OllhbbYTlKL18pZObJ4RuZSuok4X7MsCExHw2BilvAtGrq+amN+gRf0Ww3XfNQtzS4N/ByRhQ5R8
4Qe5aR9Nnhbo3iI6e9N2/Et1Fr5oPigORep/FkqynaLeWnVp1tvqTEcnGAUv7xVABICswIq4c/iI
CIdHt58gWhy4t2ihDrdZkv1OUJSyCxqLNP6LyGsD/tQgwODJ2PV4MWhCJ+qJ/pVPucE3qsAr+unF
HOLIbY00PcxafKjGNNvMOAbWcvpgEJw8UHaF0yraghBVedjPJKnWW6JW65TCkoPg4XqImqdibPZ1
uyC5onmnJgVh3RTQa45XZpus6rLYzUn0KBrBq56xz/00WOfRoOyFzn/tuVgwS5acHDyBPVZD7KLM
mT4ITWyu24j3rzCVt2WpyS5TCW1dDn9bFmrgXVoAyx2Ht0aTZrtT/cnB35kPpSZPrRL1ttSID+D4
DuE038ZVet+ofut1SfgwKEVEMC+f1D5baeHwa5QDxeum1tG1gvp/2RlOm/mbqMy8CAhlIiPlIhLr
zGh8inKxRCN0XFlT/zqEYHXSDDE89tirRVtkUW34aFPxw5gSrH5as3CTSd72QBfDAkOfqptDW0iN
2a6amSZ/WeJoAGvQ4Tr5VSpDSS3IfGoJYjRFMdSp5ynG5LCniKexY0tBu2ssLgyrp1s9zcYp0md+
cgfbvLGqtayNoItk1xjCR6HBhC0qwKkCOVibnXAQCvKEOh8e/THeK5m5bS3t0AdwXNowfMKq8Cmf
y1s9GVfNiOsEVxj+SEA2oPbE0TgB2YEgUEPdRZfCMPjx1UlpiMWRLjhKgrlhOchv2SD+zCbFnfOW
54YjK8IuV4v7GfQp6PO11aiH2cLjaDERIor9yGTzsUgBmviGsbW0/KbrcWgtwBToFtGu6KUHWQ73
M+hPux6r2xBfUF3ufwShNuNtRcKvRNNHrSsHsmk8IkJ12+mZ4AQCji0+gmnNILx0QzMDvGQ3BXp8
xMb0zmyVk1pEJ6wAXkWld7N5fKgTTKuyXFv5LS26rnrC2Dhw5goAMQ0Dm/PBoRW0P/IUirYozfe8
UFKXd0i1Gwdz1+fCXrPqlVixk7CmQjDflUP12coiJ+qkrd+gnaPMnj+CjxSCP7h1b4WsOGhD8DSX
wEen2A0Ns7bj6aE1LdfH26dTfnZhsiUBPbaxvtEx98kiEKAY+axntdx1/g9Jz7xx9u/VGUusdn6C
BbDpRmE9c18po+gF6lub9LcdHuGiltm60pNFQdvrkY+an2VJflf9R7GRHTlCaJbLuxNKklzdjft5
3YnSrgtHkAeFI0MgMCtpL/B1wxlnqTRyVf+lqipHN6NVhvcRKCBhAmQWxW4R6r+GLORomrJTB6aX
l+06pc6T4jukD6Nn1bxhkj/hFDmV/ydDiiQcm0MKzKdZPIUKsOFLFj5qoOv63dgGTq/8avRhkyrM
X/K9DpvnMO6dFBQbnC2nquD8qqEzdoVblCbcn8xWO2MAlZljwWNKT77WbHPNIqpW63AKnBJoE4JG
A54UWMqRQ7wq6RsIYFvEo0fkjT7iGC9WBTaXsst71AYQ7oyxv8Jg8Tm3xLsJcng/pF6lDbvWmjYi
oFQwjJuSAJWoij0P/o/SCFBRmFd5BMJCZw26yc0rVHfpz4abVioegGTNZFHZhAWG3oF+UDp7nE+6
cTvOBPQ581oDBWAzXQVK5tSVdihj3+01camPhTAFqoecTJbkaF0OkVvNoqcnsiMJ0SGSLICqRX0g
G34AbXtrydl6aCQEGxNXh70AOgkB/8V7S1u1xIqkmQ/ISKPuWW2KqCQ9Hve8Ue2BlpjS64/YhuFG
xrJEvoU/VzndGL7vJQJhLOo9ox9+z2l7FxSvGVY5C37MB2vmZxJBqFxn4uhqE4IPWrvrLcO11DcJ
gLhEISxtMtfwG2fsuRwGbpzsdxdkJ6upN34lOqrYuXIB+J6HhIJNZ5bcyYh68Eio74W25KbqHCX3
eTEBTO4xOy/S3h7LZqNktzn6xnw4e5ilwW4Ac+cBcAnaiJ05nHz+YojeSayPH2LZuE1Vb/sy8Tq+
2PK4SQlPdVy9ivLkIiqG4ulo66PgtNIpH4O1EY0uOdIGnpZXK0gV+C+YbsHsGNdp3brIjdugQG99
f3CzfnSzOrqdOqBgeRY4Q1E5cZnvGyNzRE5kqbZeKEpvTRtkjkb4DHVrG40yrlX6Lm96oPbFwzC0
H9jhbSygpaWp88LR3Rl6hBwB144nhPcgdSggzIzkZ6C3XmKUP5Sm3RURPSC/3g7qT9w6N6NKDqgZ
D6P+syuyW8CzXqqODvjuCnR0sBETyzZbyZHEgTwkWllpZ4dh7IIR3iiK8GoUzS9RKW/6ZtxlXGl1
ipmYRa7VIOlWYk0Y9unKjzlBxgOecc4o1GsreG7qbrAHo99CJJAKkUArIkZV/wGbN9qKbh1i/ooe
JHfpXIPaDTZZU+/06TlPcdQDnq4r6r1chrugVqgGp6u5FcFSELnL7qYUmxUe8esZX9++KElnxsNM
P6IkupmJC77Y5e3MG162ldpazf1r1AurKM8OuSmCsowO1IC9oebRjytwluqcbmmdj+KjLmDXK4PP
7EGdEku3TT2+yoa5MspB2Vpgflexqj5PuvA0C/KHrmHLXWX0P9u5eA8FTk8/p4+F31FdaOuPMvf3
3eSfxnT4iBUM3YxBfJ5lfz/q6hMFhUfUJwZb1AxtxRWbbQWlHz0hRI5WR3XQk5RhH8jchlWcbvSB
G67Tp5VeSwhoyzslqjBHnF8Aff/CZelmnDNnbqTKTQEHQYmgNRPHG0nnBp5k7SSnwk4uAzrcg/o2
Y3Not12wDi3Z7XzzlAk+b7Qw6G0AGGiSFh0o2UmH6pY9paEykPDV73EfHbqCIwVsp3e6xiI6Jxy3
CX8/L4GL7swGGxLgJztWxZzS5A0iacIDOdvdpOs8T7J7tS0BbA6DO4r6j0BNn4Oa6j9O0G9tV7yG
CqyEsAJ2XYlrGVi8VxjjW51x88xl+NEX8YGi0qoVuhsxpI9qtMp6jq2neuApb7QYIaqYDg6N/pPK
obr2g3JypMjfN7PQU9aQXSp8m3JhIvVx/0eJOmMf+82TECrPVG3fRqEvufjldz/QdkGOayT2hrmE
H5i+ZOeG8pqOsnAoVIrckQBjq9tnqXrogu5xLPqNFGQEfXFFNeTU1xYCb0V6qkd1Zer6XVsUW1Fh
Rwf9KTUJOEFXD94HkXMpFB/Bqug0IquXtvd3aYW4slRpj3GT37ShtWkmrmslgFtWW6plFz7icqMQ
0jrp9n7cv5EULxVD5SPWI5CWlu/mSbWZIwhwDBAsdnq3KaSVPO0+Rp3Mo6+rt0BFnrTKjeehKDA4
xISUm4RDM4lt4+L+QiGknu6gSVCTa/UNKgrYDk0+wP+ifAlAabtFVPzQu+o97fQnRa9itwsbwcac
FNSneIO54gfEhM6uF3z4nNQ7jUhqo2q0HSS1X1mBsK1jIcahUbyJUb2xozELqBcI23yG9aOo48+8
FGrXlyeSMt8q1/Ws3pd9+UqnYW1a0ynPELHXm/BpzIzCm8PglSLUrdLFElD9RjPv0w6n4pp94IJc
eFWnFJlQcYi9YeI3+nG8nhrhFyUmDVPEQXOFCcFmNQkazhzPvng0YGAV2Z/S6IAfJ0DmdU2evDRL
jpmo7yUlISf3fQwFVTdO6O/z0tN7jlwfcSko+ch9VWlQhPzj4DZ6sisU8bbXtTupnN79JPXien73
O8VwLKCwkjRtgMX+sgZto4kypLJ4TMmZxJ3ZlBZt9oSCaTx2zpDKBzMz17A+TsYcWdSoJnhfDfh8
ksHnzArhTEXpTVywAfJo+pnOzR7WeGMnEYpCvpF7PV6SnVj/MbP6PuyFgsCf9qt5mlMnV/slLPIs
RPMkvgKHuNCO+lKDXcrDn2rOfUFta9KT5BQSWvRU6behJf6e4/aaZOYlixMUfnW6FZTRLMVY+guf
RpoKlVjdG+EpPuinaa3Z+s7Y+1vjJrkpvfZdWtpRm2uaGRemp9I8kNCBkcB6SGd9VoxxQrUDXXCK
Af0JNPXCFNIAN8j3zYqLwyg66C+wbIZ0XsluRFx3UAGGyZpsw7FbzQsjZS6ulOovgCRU7dMoZ99q
amTFz9s6OQXoFHWaWLnw0PQrg1ybytmK4SM65HpbCMdIuskakg/kHn0Ytd8v2CXNJXpJdK5oABiY
QJ3thswPkxR5AOEYloETUk7W8UPMrV0lPYxCe69DbWhn6teQALRrQOFL6/h57LN1VCMDhI4ZJqcZ
zLMTav1GrsPf30/w0jJaGEhLwBrR7z/f7Uj5gJ806viUS/UT2q6qS0DH/c8SXv7rgSxLVy1RZZcv
nZSvxyqRhxRPUDU+jUb1S9VKN5bIBeAR/bfDAAM1JBUbtcViRzzr/lWqHPJgZJi+j1dTOJxK6Ck0
BR6+H+bfTwN6EuPtxbNNxiHsbFukgTAGiFpEJwAS6zEPn9DuudLHvNBmI1iDcVwkikUAz2crpjbm
MAnmEJ38+mPUVEdRU6eGcDwlEIH6e0N/aKlnLMmSKjwI1ntITVRICg/gzZWzdmm2n3/JWcMvb0Vx
nKuRfqPILalYewFQzZUPd6EPznTxf5SxVVOxZz/7ciJJrWH2IhsknrSHZO5vhwjSw2jpr8XCNVW1
7ph0qrEw4ynPzfARvv+m/3YYMQ1DH3FRfELt4rxRPQpNOeedFZ1wHL8fzBiemzWNG72eMkeSkpDa
eeJZwvRfY4vp4epIQlMikqnCnn/mSYlHsaGxOZTGRvO1vV+Lm6aprqCL/z3oEKok9pEkq5DI1LN4
WRiZ1UFTNI8qDpCs7kLic4P2yim/oP3ECBpGwoapSvI/oi5wfRQlqvXohOz6enFiMLzisKiE1g71
0Sv78m8v/2tnFmc+TbKWwAxY7VydpA7KOR7KzvrrwbD4hUrRynQbl/xpU8A1c6EHf79J/m7D74Y8
C8oDLyMjiKv4VEvd4GJEbjrtOFGMTIv6CTzWpkc6143MwXfQkcCveeCdUkO2q/0iWLWiH3u8kQc3
jpXKM1M86opQLimBZgrm6yjTZ3BGk87Ax0SujK2S5L+bQtobDWVtqJmd1Bzm0voYk+DHnKs8x3gB
2pZkPuVtmuxrlRKk2vFObdOKcm/Mss/pTTCK5OhZ47UyeohqanicNW1v9FK/UnXf2It9GVF8Kju8
aJYSVihL29oXZ9caJ4PUepCcOGzaK99viRvna2kY7HlQGsS3cz1vTRWmKPRNGgpls+oJbdEYUigW
mWV6ZaiLWwXJfRx+DF3TdPMMhmJNqTwLURCd2tXgKavMi1eCZznd4qK1mTbXxBovHDeYCQjmyDrC
bua5uFGWddTNkwGpzL5AttvwVPjhVnJN2+jSJQEUnvxEBg8CIuTsWPvUMnWh69GJdg3JzW7HbXuX
r4r1MrP0udpGivu/ZKuazCEHCC8jG/VPilyp7ZCLPD+O0ZBtZazmnYhmDMy96NpXu3DzyMQSwEmI
ygP1P5ueng/6aFoBmrbO4KF5jWjHb4rgot3a4G9/cf9R0bq2qBcuAhk0D/Ixsq4hSXN2uQPvG9Kp
DqMT7OXS0WjRwCxkntKjKik/ePW90hi+5phz4SzItN4t1IjAXbG2Z/mRBNfQT5PolES7sqFINAke
SiaBTZC7ctFd4E98DZtnqyq1jTTqaR79hWT12ypZZ79LIsFWv/NtxZE3vfDHuDLosmjnZ12HPaMa
aI1Z0l/g46dnlRzofYbAANfc2I3r3qKEaUlT6Oqz+gwsIbXTMHj8PlZfnOen+HJ+OHo9b/JE4kYv
QvRZk+YlnmQ7H+8707KxY6NmLa0Nn8JoNUrkvRWt/xx6ebvGguzKLX/x8y4CZISehUqmfP28fWEN
kPx182jM4q4F+2FZLwlesiYl9O9nfSHyyKTZ/2+k5Uh9Wug+6mNZnSI+bjZ7QZCP1GlxfRgosX0/
0LUpne3YrjGawUwk81iqSKpI3DtTQzPTcEvlWlZxYfPIIETxHgL59a9al0/PW6r+zgkMYfqrcbSf
80Z/U24BNKzbteUWG2oseI1d27WXQsHiDgJ5ViI5O4fio3uuyT2B6dhbPPt7SMjGjY/dtFqdckVZ
yfXD92u6fJyzUyIjRga8DiUMXNnPbin6rwV1s0Y+Kg1BLg/jt6YpVt+Pcem7fR5D/rpBlHZSa1TA
5GMj6Js+zjZqW9zHcrY1+vKK4talvYh747LlVROa3lkkLWBr/t/bSR/figLwjPKqEMW/n8+lOxCB
VP59dAy5B88/Ut+DBlTDjLvWsx5EB3V1lxesZziNa9rJMXDEzbV9cem1AiELVigChiIuYGcfKpCK
rpLmCB7qVt8NN9m6tXXGatfXlE0vLCGFLwuZP0OBg36OPGeQ2pRGBsp62gT9ra5RjbuWtl8chOIT
a8jd8w+/UUWhZxKBExw75TFBZlsD0CLSjfj+Q13Y3BhBi3jf8MLiT2e7oa+7CpkCpjKG94IVeGGd
u9+PcHEeFg8dfD54MZ8vlkwRp0srtnaF+lekum3x0LX6lWlcG+Ts/ARDXaCsAc3MCIWNL47PhdjC
aFObK7HgQtADyfefyZxdGVYUIW6RQwOKxMoLfWll+YqLmowzt+1THwj//QPxy3Dn90YgkPMg/HSU
0TWli7uu/DUX+vr7LyRfiD4L3NxE4ctCSfc8ozPGvpaiRJaPuiDQecqtwtUi7W0wC4D+mKTa9EwO
dTzcSm3l9Og0aQOgccrLpExOaCWgm7Q7v6fdqPi4p4X5SxAosa3qyp2Gwhsalcm2sLTKAcCxytM+
dxG7ff9+Epe+zOLbhn2iyuP9ryTjpysWZKKCWCBRWlROCrx6ie6QlgcbQydna4prTvf/LhkOcRr5
JRcgYpLnTxcx6rE5lEr1mGfNXV7528jXwbC0CEQlx/92ZjzduXYWTgAvl79SFZ9m5utlGrR5w56D
q9lp3OfNoyn+nBB686Mrl8O/qwiHDtIHJQ9G/Ie8rdZhHNRBzk5AGK9SX8IR2HOSeH2cOBLgi+9n
9m/w+TLa34D+aWZgcOLYENJFC+F3X4HBBNv1/zfC2ZUgZgNvTDmQjzmt2lKbH5HJ+e9tSJmFjgkj
urISzPolNn2aRagJuthPgnQs82Fr6Irrj4uw5Azw4PvJ/Jv4fB1o2ZOfBioyKc8GMC/HpALg3hmv
WrVq4YAl/i9dfKEW6H0/3r9BlfGI2iSuaBUpf2XnP43XjTSaM1gaR39415CctJR9ZuZXJnWht4NU
LYtH1dZQpX/SOUuh25yGqoIp4Ogu9SIe5fJ2eSkPLlZAm9jRb67b5cmX9p6KNrWJ4tHy5c7eW8HI
fxIsBdffLZAcZIniR5KUVbvp6S49IqqSONEWnE2xhTuxgc0HHP9G98Ib43gtcbm0zqpJ7wcpZELJ
ea5kpM0cRplJ8peqTkpndpJ0eqT1lYv40tmGhcMGVXReYMbZWQhUq5fiEvFCo+52rTQeOOyjTRnZ
rabJM4q2uDLghRjJq+c/A55dyuMUl8WkTfIxEBE2lRxLe/2LZLlyJ1/eQZ/GOb+U45j2YIB4i/bQ
dmtpJXqJF+yGcR1sld3oze/S73od/rjWH7xQV2Xnfhp32WKfzkefZMhCjYybDeW2KCwdsTvRdHGW
QWVFSJ6HVrtFw9jt5OreH8Xf6MsU2C+g4Pr9Of3rm/n1hfL1h5xFIKsCcx4s6jX9alwNz/6f9ji8
Jx6Wu3v5KN+hO/k6NC4gZNc6dPtrHkcXt++nZTgLS3ozZ7GWGfKx7TQ3HcaDwZusQY7s+1le277L
//+02nKUCwpWs/JRGgc6LP66gW9ijSeorw6B+cpo1yZ1VlIuuTgCsfalozAjvxm+tEPlSUl37csp
18Y5C0OYFVdIsXHhJk3qO6DmfulklaoZwiMzqEVPW7MTx1WtdTs0Dm7nuj7G/A8A27LbJO3k+Eb7
7mfJPp/7rVQp6KHGni9aXjuKP+n7/chSRCmbwEBe0HjTrbB007xV7EEoX4HUHwIr2kkT4EixeItS
+QFFCzQzRXkNpHajx7M9FLMrSjh96VSpQ5BaxrSvF426GRuJpNKgXFEQ02IDylVPF6wZrWpBc5ou
ZM19UmiUIGqniITbVjRWY66uauBPFNhnYA/9SshCd0EmyGG9qvvyKfXVPSiCwhmqIYBuEN74M2A4
X7grDcg6qtabwBzLvVSpW9My73xdfMx6KOVdVhrUBaO7fgTWOAS7sQfVP6fpy5gMe2UaTvkMEieW
m3dFEn/wq+lSgznMAEpR83bmQViLDQwGuUGNrxlR51QE2StVa0VTpXeFQsO8FX3fYNbWrTy+iqD0
7FDvbgcr2Et1A/zVFG+qNj/W4xQhdRFSxLM6t67mPRVGlORQAa9l+WZUO9TScsuxctRe8gSlU/yn
9mEl3kdisPLRjmwTYdMV1p8kmyAaCGvo1tuy0vZKOsRbZPNx/0uFjTIkH2GRulFazbQzgjcrRgYP
VF9rF13pe5OOYlYvr+maotnbGnfoloB6yVQkyFVMaY34p0VLRNSG41ASmsoxw32vqXQEAfsf2Ltt
2iR4zCPp0Qz0AMx8zLjt/DPsQstujfqtl2mQmFr7HlvKCXH1wulFak5jna6VXrhLYutnVJejUxl+
4SkgIV217oOtqjROYupP4VTrdlQ0N0ZYrTMVSm3XZPs2iLamDkbXSsB/hZ327KtoYEzqTlFQrlQb
8VEVzDfIU2/VrNyCUT9agCvXQTZ0No8AhCOXcyLc6C2Syr6aBzYGkQdxjNEgnX/X/vBc+H7rVCLS
7J0yQRNob2TMgNnMd+EUvkq1/0PMzE0lxAu68IByuQrGt/1RNc0vSR0AhvuoOtdB42qiv4uKbBuW
GiB902xBVYhOLOZ3RmJuxBJMYY4EdTB2JKCUy4WK5tHsWKnmKYPfX0l2L9y3JO28SMgiLBLRs0Bc
yDoyrCA9cOd7mCrpPk92Yah4Dejh70Pxhdzpy0BnobiYc0PBxREZfSN3EeAhnFRdci02Xp7OAvcB
B4hk1dm1rgNbqmHDcK+44LRA7yFi+KepbTj+62Q/Pate6rab5kM5xe9A5qLFP7r/40uw0yngwgW6
MutL9z3T/s8POr/vcy72MmXaS+NDfE72hQOiG9I0jtLtutn8L4v8n9HOLvUaYWq17fAQEOTam3o6
tcLj9yNcuHuo/OOHsZhJEMTO7p7YGEqUWktE78zUmeLnfoKUULZXduWyGc6SExVZfzYkzg7InJ5/
xrESTRTLueGkfGMI1U3gJ26YtOup124LQbhycV+oPBqqyZFUJFRaDGShvuYJliCICcIIZNOeDix4
4lXplKuK7tuwqgFv35e3fgRc7FoadAGW9HXgs+0h0kgpTZnlDGd8bvQXP3o1ZeiP6lMcvObFB7wt
z2xyIK299/2HvLDEnxNR88xRtVTkIes6UqMSNXptNhDhD6StXuolEtPj6EiFGV3ZndeGPHtMzCMi
VdNIfjQID9xMmBT9NIB/97PsmOiLfj+/SyfvywTlr99UEAoDB6thCQXcxHaDvBgct11zyL3rT8ML
2p+w+GUNrOGCfDH/cXAxQ2AnlIyOjSz8KCvhJ2qo6KA3cDajtiITiNpdJMvJrlKq34DsDWLPgOl1
Dt8GYtZ7qvYqjQ/xUHRIDedT+PD9cizn8uxEUauVIb9ASreoOXxdDZIB4MEKonTpNtgo+3YzrZCX
3l+LdxfCw9LgMQGhAcABH/Z1GNPveFaZ2VIL4iGFbHoXlU4/SFd20oVhFEAw1oIO0yjSnp1XodVU
VLgN8UiZ61c0lxulaqBi5Vfqg9eGOTudvYLueGFQpaEz4tWRhkQP5cpkvlKxvfQYpQRJ2URHdwIJ
lbOPI1NSCP8PaVe2IzeuLL9IgChqfdVWS2/qvdsvgt3dlqh9o7avvyGfg3EVrVvC+MyTgQE6i2Qy
lcyMjChLFAajF/oBSlY335Orhwc0Ni18mPJAseXNk1p+u+AQ6IehPQTKg5VWQTpNDBkjPvwS/VnE
7w19u+xwqzEVhU50IwDgUxFez12hY5Jcg/sMNfyfgwfFDYyRKl4C8b1Cs8O72dNSl7lz6W+CicyV
lZ0aFi4+zXWdjy1i6nTkma35BeRNAC23eekvzZ3BLTEbYcug4HUiv/TUjQ7x5sIF5wyHkfUMtNFB
MmEG1q7vYx8TYnlp65/pc3QYPUyg13hXm5O7seVLzBbPFH0ZCHHBk9B/FLY8sgygginONLyJ9sNz
ultYd/rb7e/WmvOcGhK22ASdet5ljRqM3AgguvtIS/KwsZhlmy4tRthGHYwREZpkKPS6zXX+AOlB
b75KHRWAkfZzGwuznjn+ToSFyNWmBYuIgURNVjBCbLUv42ReNZXyJKnR4fLSVsLKWbYhmqIFOGgn
mCrG2qm0xtHj29n6i2oErBgUOkSokyKtOb9/ockx0hQjFM/6z1gZQNnW7o1wqxe4tm2nVpbLeFJh
iaD1bk1L8V+dNUePQhdVb5Cp3M5yv/ubXfu9HiFIFrhRiTwSVM66EtxZmp1W/TJmZV82s7ogADjN
pYECdhDBjDroFZSasG1hhUlf9W3OnqeB76tso0OzdoXw/QKwDM1ufCuF40Hayxke2YhSaoRpuxxa
FluVonUTyEtUxF/oigg3aASsWO4lZECYbkY9p8PLWV70FC5v2LIh4j0FoQ/QthjKs/7oBvNIVcsw
N8gvpjO+6/aNZx2bv3raIJ8A3y1aTSoVgTeEJ0DdoRWA49eu9Ml6IOoW2fHa0Z+aWPbzxJfx5Ckl
MllgB+4eDGlGobDwExPowmirK7OSCaunloQIYJFUAU0HJC47/NPOSg19LKWYwBJXPhct6AOowje+
x6vOYCE5A+mSQZA2nS+uyGVSQOUQvQuI5FWYiwVFwGVHWAtreLGhnUoVQAPEE7IaGjYjw+OzSisn
D6nTJNxPyi2ly/WF/DYjnFKsd1RqAM4N6hpPNG1ObGrFn5eXsuoJcDMo7GIhaKSeb1bWDRIUI+Bs
Vvw857IzYGAxljEraWT7y5ZWPeHE0vJLTnwuU7Su1UJ0ssAwYNdgpTbHdp/1z30j2Qq0EC5bW9k7
jFWAcRngfAVTIkJwAwOQVsUYH4fAmfUcSx3UYXRri9p9ZfNOjYgvywYNwsrQIW+eTxCoMoittAOK
nu9p+H55NWs9jDNLQr6TlelM515CDHV6N/xJkCejjVPeQMevHSDiPgOvPtype+RaXg9+6cLeeu+s
HN/ZL1DOj68mlVmDS4qiDXeELo+dgFkRg8S57rVRcbi83C1bQjgvc3zqad3QoOlCajPU6yMpvUqn
hcUhTPyhzx8uG/z1KBRC+9nqhKvW0RIRF6MAKF6NruKgAnsfBlntYfq0vcmfDa91FT/bj19Fdc1b
Z0vgeCWgnJkXbiEqFEbOqkQJzKq6h8QlaL5Ufgu8xta12PJY4RKqzTzAmEaDXqXHhE1gKWtit8wl
8LEqqFRe3tatZS3nfHLlQ0zC1EMOr8XzzB4x1g20gdthcPayma1FCZkZANcD4ybM1BqIOkB7Bdmd
uf7J079INM+OSQgqmG6f4lHKcN9rslcTOVBLSJcOmwOdG/5vCRUrtZpntaBwh9ob0a+FFtHXsMtc
81DuVHRMHOokNvNj7krXl3dyy7AQZgiZeYf+BHrSUXtI9MJX0VVTimKnoVHLSPb8v5kTYkpjTdOs
hkioZpU4WfadE+umqNV9mEL7i2yxO6+Aq0GF//ubILKHTjoYOcI2wReIdt4cDh8gyrvtzSIFpcNQ
u0khY49B6zalmQsJY3Sp5uJKNaFIKS29H5z9t8vr3wo7lhB2DEiOkTJF2Ol9yDl9UpDkzfb8VH7L
cdAYJT/ipCF8V9nDXf8FlsCNi7N6P6Eua1Akm6Yu5jEVJTFJaksJyqT6UcnaRxhlywTOlibR6gU9
sSMss6ZguJ5mVGAZla7SQr8raKr6NJMyB6zkWyhvbXGbP4L5iTkhmqoIBVrbwlz4XKkvafaRKdFV
rnRfMUgjDFLthtQMbcNKPyBi89Y1zYPSRNZe0WuwnEReldKjaYQg9JIO09i9SrPxbczDQxlRjIW1
HZjyGrJDzR6PMsV6gRrriMou3XdaErtSsjCuaP11a0k3vEiO0sJUMoNLImsbX8vM21bi9y1dUILA
H1hSYKTap5Wmvl7GPzkZmF8sbQBZN9+leV6IocG0toztawAy2IXRbAljLdHxz90CuhWQcUxxiAjU
qMp6aI3jeQa6yWeM/IGnIwOv0SClbkUS04GwnORpsT47l51/xfmWQSNodUMQDpxMQjA1TczrqGEl
B6lm+KakubnEnZYYG2nniu+dmhEntiq9ZH1eD4AqGHsddFYJeQYi24vNbKu2uQRHYSPPLAnBk8k4
ZmDvZXCBx1BfDIGOkkrVnZP6RdOa97aujnhP/BhAGMpI/0njcWvqdWVLUZYHYItgfgsPbeF7O+Mz
OFi/jnJ41Ycb3bzjw8ZjfmU7z0wI31omQQeUUAbgTBlIFajsgC+x6LsM8b/L7rGWwBOF4vlGQTMA
mN157mBAm1JjYAUIoqx30xT8cFt1iZXdwpQyFAswD42RTHEUEy1iyBZg/DQIi4Bq1xrQBAkYaS4v
Y2W/zowI+zUXGlfiHIzVU9rtzQkc8Vl2zEfdVrc2bK0ae2ZK2LFwKiBthLJfAHoxt3kCC++wj10M
LYExwQbb50fjWMluqwi8sUAxV+knE+VEjCcHcsNA6VmU3wuTfLVUhshMTDbH61YPDbMtOrwcw+zi
UBbmR7MQn3ECYGJ7q13Vu/EqujGwwmuADmzqVTsSlPWGL66u8cSo8P0amrRpQOtCglp9L/GFzmcI
8k61o/H05rK7rHg9uC5+L29Z/knGXLEqLko5IUEOLp6KRkcl3srxtkwsiz0xkXKlI5EE3vgeFcW0
vlOzt8tr2DoiMQpRXdHzjhN82UxQEWHuUJ2LB6hR/QW0GJuFJt8S7/CpFZ6JEG8dZ2nCsRAOSskC
kxpQBIdyrAZM/uUl/XKrP2L7iSnRA+apBmswQ0PXke6kK2iZelA6plfRPWS187fWlf30TXlFD9T5
CQ7XvYL8fLPd8wtS/MevABxBxsgLEB/igkEdTcK4xtERUFmBHnu4ngwOWM+c3prVeE8qPLGAmpId
o469SUoIBKRBdWOGPyzoMGkaZDpjbfQjzqGKrgDOA5Y8EBWBWzis7RzVdXsMQc4w5VBLRL/6LZTN
uz7mn3JlGp4VG4UzqcsAa5z6jKK7k48NcmT1CQhTjHgYu9QcP7U+3HGd96BAHfa6xl6GReF5BIca
l8w38Dk/gvL8acig4DwqMyBBFupaJum/mgTyhZMSPYLY7on07ENlLSBIFcekOaBKetfrfqSOIC5s
7qU61e3ZQCKlN6Bfyo2HJB/fTNAJ9hM5ypqGchZOpQd9Xc+JaRct2I46RF7ad5DNZfJtlkB0WjLB
7FgaCWTaCwailNEBnO5oNtmb2oXeAIrFOes/zVTGKGb21jTMTarePMSKASpaBuqt3ryhKXhyhyXc
zXN2p2GEY+LFNyUuXE4HzVYafl+zEO24OYkdsyJPIcp6WDWICiOwsbngp4uglgwKVqYDCgjy82kv
9YblZkC2OHkkt0Fu9pJDGvYYtdDIpRisBzldKvuzTpw6Gm6bxvrs+Ni7l51+NeqBywNdUzSfVVHL
C9CxUG3TWg549ppxUBwP1wbEjFUSb4TX1YDxjyE80c4jUlmB3Iz0GS7XPNstyitt+1TJW+MUyqoZ
NCKwEkBRTJG2opxnvYnKxQxGMhWncCMP5KFEtutvtLPpnl63QCxB//wNtNygTfpeP0579aEAnemh
3MhK11AUOmquVDPQFMFgjpAsNhWbSwBbZeD6IZZy293Vqq2/h9fhXva723Gn7JUf0WP5+u8FNg3Y
RT2UYgpQoWK2z9TJBCAGm6CUL0kEyoYS09PD3+T2yOgXoUOYAVDk/ERBKqgpVYrWUs2A+24HIFDn
kvh6zjdcZ+1ND0W935aEwNwTWaqrUkd+dTSPBPLxI4a0PYj17mS/9AFLLgYvcpONt8vaNxTXAtQr
yPiXEYnz9dFhKjLJxC7yqPCncPTGdGNhS154KdQL6+KxWtaj3KHENDzEFlSUi9kn6ttgfNUl8MFk
2Hq9rN6Ok2/L8v9P0gLwlANS24zIcTzuob6sOmCYhL584uvuAKZXh+d+4ywjEVu6PaubufTYsZ1A
UYgpXafOUVZmuArmBB7f5rbO/iKpQt77jwFhL8si4U2EEBd0ICyflfi+As/t5Vi5tnsEOJ2FW2IZ
FhRyb21KI3UmyNvmRbZeuppNfAClrTRkw4r4lgXEhE5FKsu4vGHvJOB4jiDr4UQKsL2X17N6JgaI
Dyx0uIBPFLxBkyH9LteTHMyylTiY+z50zPxx2cbqaqB3A41vS9VRWTj3OLPgpM8xZhfMjQwtkgw4
b2Qtoe5eNrMGj8OcNRrdGAPBg1KcZRrT2tJKLZWDdg6/JrWywP1uPJF5galBf6OZ2ZvSEJdAzMAe
Gw7lbx57NGN/sVyUOVBnAZALiqxCWtyCF7tEB0wO6rE6SsAGggloB1m0jeWundypGeHBqVVS26s9
atNj0UJ5gEhOmCBxu7yna6mBAioxYOxQiPoD8RSPcZYSOswBSfv7aTAm8GMv+EaD3WlKthEKV43B
RTB5C93yPyYIu6nR8q4r5KBgz6P10ZQfTf3Va/++sIF3CRiZ4IqgiRGBuLmZ066OJSPogNofpdmt
2mg/KtNujqcNOW1FWQnuiiEbiozkasmuzj2/D6Nc0uNBDqBfga5x8gQ5eLd2Im9+kLz4LgHvjgdc
qlMHMxhjffAMB0awlXWtOgpmCjUweS00Q8L1w/AIm+qskQOqM1BrgRL652UnWS1IKCcWloM9+aSY
dV+0ZUjnQAUBDQ8l1dUkaGYkIX2moLJNc8zo9npWuxNnr+BCzmwFYD1HNjJfa63vWdF0NtHY18bP
2lq4cBFBjiHpGDNDPMAIJWiVwFMOZGrpowMA2IjbOJIbglF348qsRTvkXBoAHWDN0X5t1slmGEWl
xgPFY3VWLJtwxcbXxO5B67KxusV3xMRBRW1ER46LJO9XFnxiJzcbbYrrcAb/h36cGvYjV8tjE3eY
Y0xRdoIe1VOcNswuML/RUiiAFLW+8b1dNvCPn4DwAEaXZS5WfKaOaa5zzlAI7aL4iqv6i2EWB72l
36PO/J5E8kYXZa05rgP184+95cBPlqynqgStInUGpr06FODLeVpuU36TerFfec1LfKdCiVD146vi
nqEU5l3e8rWTVUEPgLMFgyNUj8/ND7ksAQxsykEEOmQ7yWTIDqm5bmOWegtNs2pqAbLiq6mCOktw
3ZHLA55KIbJdnnu9lO9Iqd1nUuxeXtFa8vkLL/tfM8I3ZKAz2HojfJnjJLEcYEQOIG67hg7Mz8nC
e6GP8usKkvJbKejyKhD9BnVYQHaAfQPxprCRqV4NOquoEcwtKFdCKwMbd5pDl2JiqaPrYDxqUhUH
GknUgRQLhr9ouStM66ubMwzZ9WmzcbJrjqyBxgBdEVSJiQgiIRUvmWHiMzcNisNmA+3QN8aeJOOq
Cl8ubzlZ23NNwzw3WBMW1qllc06cGEPrY2+m1RwwTM7ahQYNIyid9UczTUZv0IvXTFYhG9V5owQl
FSot4lZcqdwQ0KOcz96CuM8oYNQ51T7NTntndXy4/BvXt+P3TxTuWR8NocSKyYD0drqPgMpI0qaw
u7nxy9a6Ukf+ftneatVtoRZaaCbxRBafWRDimtWeYE9Gn/ry9/TYXE3vhsPddsfwXHY7T3bNvXJl
uMO9ukOf7Lm5sT4v/4i1K3f6G5Zv+cm5oEEwgcGgxLmkQIJI0mPfR94w6P5lM8ve/eH7J0sVjp/p
Qz9WoOoMpH5ngq6JG1ul862FCKcHuhwTZCndHCRJ5pZyDG5giPg8XF7GLzf9Yx0A14Ewh1JQ0Qmp
jaRlVElmcwqg6vOS7uc98s99fj24kQMU/N1W7F13EXRwdKT4RFEUISJqqK9kOQUhYwqVrUXuLbJr
aAXQDlE46XvqyJ1S2UYMEQioR980Sd/6pOhuO0l+U6rRh5zCcaRZMNX1cy6r+5ZUiZ3N/YdK58qH
MM0iEqO/JvKQb934tQMxMC5gouKFzED8TOoG1EyGDkdee11pmzcNZCnzG8kzn1rf+tYe6rvpVdu4
wqv1EshvonPyCyEpttVi0MlKkqROGMCQ7oA34LvYlw/dZBff86cC7ZP4a6tDtLrO3ybFDlHe1ZmR
k1YPrPCmjb50/YGn9xtut6SSotsZOk4CTBH4dojf4KboNW5xuB0/anfFQbIrn99ExxTON6L1flv7
8lW7SZm5YVV8jxdyoU7RuDi7fD2G0LLJbjNrcFlCN5JHuvZ1MEBKhhq8gq+j+B43ZJScYhbNgZJb
o5NXITQsDGbnNbxV08vBNxIyOwuxrNPS+FHF98HBA203LVW3tP0x1oB3zvJ10kOUYphA9l8YxKNa
s59572W8OQ6LIECjd3dGPUE7mdFbtLEdI5k+J9oFYOj7rMbUN2SI0smaT6ceuktK72fJ9FD0xqvE
9FtdmYZ/HxYR/S1A1CnACWC1O4++VcTCctTzMZjZ91D6nOZ2I19eOUIAeSnFphJwcehC/ACaHKNP
owKwsBLurAUtrECphxTHCmpkl5105fN5ZkrIqow+5YAlp2MQS9EetAY28LjeZMSeGX1r+ORdtrbm
MdpJYBSsJWBurNFk0QOMRO9nbX7H22rXMLCfxurRaNXJZtWGybVvGCjEUUkD8TzIVoXYL4Ovlo2J
gthC7sb4CcDvjR1crZqfWlDO3aEYCTcilU5B6aUv1TXx2b57XBS4m33EbP0uCpRrZT9ckY1MZPWz
hvafjpIvpsf/iNVtTZGLFUwPxjzx0hFCbGUFWIxF59ixpH5v5dlVP5h3Zio5vWq5DOIWUCprXXCE
bj131l54SykLSeKCNxGz0jlJACfKpjkATguEZ07xqH5JD82V6qYH5hioHIyeYpeP7LG4j9wUGqkb
0Wj1GMCEJhNQ4iHoasJBD33cjBDAQipxKADfQR8UEofP3VG9s3ZQ+sAMmj/uAH06bD2iV24r3rWo
meCtB9EJMSHszITPMlTygFVK9lk0OoMMWjVJtby+MzaqNGvefGpL8LWsHZlMJSSfWYx9nh4n+v3y
DV11qpMEQPwWQ2S5lKslV9JvqsOwg4Abuk+jA8IIu3KYu4XGJcpaTDgxKH6JiQbmCn2A56hR6BWa
/p1k41ecQ9wX0oUfVkF1X60k6BJJ9KhpHEQr02OrZju8FZ/xrDiWMbluhvFoQccKjOymX83DC7Dp
uygx9pUcfzYx3SdVcmNmUKvsWvllkrsOE4nAo6dD42Ga4Qcbpmf0QytnMthtTKrXVOpvsyi6HSGH
a8+Q0HNrHciEeZS/tVC+gQZt90Mu6kcM66NLN/LvkHt8nHTLjTtyR4AjXHjl5gRPxExmEN8s76F1
7VkaSC2o8lppYG/BTSU1/5qS+rVtObgCyhxjphkHFm94SdUWurmkuaqU2W+p5SkSnZxaxmyKTipi
601/aFRo9nDowiK+LXpzP5vGuK2g02NPY74fFmQePhlmr2m2OUjQIYZE1NTK76OVX4cVpCLlRVy4
Vp/ksXqTUQk6JEpv7VJjfper9Iaw+iqnHLzQ3XelBcXMUGOSsTMfVEl2tR5/rNGhT5eWhoKGnf4E
bj0IFJbajVXPH1GhsevR7J2RamjtG/iEYVDAg6BdDaXuSrIlRcEXPmu8qJMeGCFfJuQu7KatH1EY
/BFpya3R1IdJVSE+uSg1mLEJzj5tI2isX93f2a4QMyQUdkuJ4vnRWHcqxMfLZnSQ1XtlvlUCWyMv
Q5T4bUq4uQNpp1nLl2RpzoK8ml7BVAQFLSBCD1prkOtKZo9gyYEOIetvNEwmdgkgPaWdG+OV1MlH
SwqTXTblps8SDFigQwJ91Ay4n7DSc7eH6qrdkvBDg3R2IqUbH9H1qLBQy4FuEoMrYipbdp0GqVIU
HaCMHYI+fNyj+GFb9/UBla0j87ei+UpaAjECgH8xMYUq+y/ihpMHbpebraKU1hSkyc8QDkz7D6t8
NGfipz82At6qKYJZPzx5QLIm4hNjIJ3RccLjQ93RDwnCYNBsCrrPPljGXUfHHB/jfe3T2o6PWxMW
a5Pn6EVjjB6cF5CuEIkvylqnmV4BGSJbLPJ4k8seD9OosIGARnUyh45WodSmY4RycgslNDcxQQtR
VQleZ4m1gwK6m9fpXbi0jBgZR/vy3qw9kjB2Z+IdiB4HqDrPM5tqDEdVS6mGhtunya6G7mCCx+iy
jeVviI+kpdQP+RcN+HVZyHXlZMiNth51AEraY132UEELjV1sda8DIC7tFB9n07wB9+W8YXh1cchU
MOoJSVEUwc8Xl1gD6xK504NJbx4HhV+RHukaQynt8gJX/csExzESX/D8iMNs+GxBmM6Af+WT8hL1
2lG1ohseZ7t0SL8t8nAb61ot2gG/AWdGExNk0cKOJmVogFwJC0sypfNaDVLWjSo/lLPOvBxchXdg
LpZva22Clixi+5QWO8uUrmI6vOidKfnNVIQeYbIC5fM6+6Ew+g0K6MbD5W1Z2f6zh4fgW3M2lV0v
gyoIhJXPlGGkRE3vKtpslP03zBgCjAeICCDO8DwPxv5K06517brIN5p0WyaEj0gHpviyZ5gmZYli
j+bNnEOstt3Ky1Yyv9P9MpRzd42HloGDKh4BFALRVvw+PjJvfFU+R6dVbN2HbK8VyBtntJpTn7qS
8F6LLDPVwrDRg+FYvrTfk/fKjxVnfI1u+mMLuq8j9FiOHRjRvsjGpm6aFvxj7LW8ggKzHij33XV/
0PZ0T/aYQSOY8DsaO+tYeN1N82wdNnUrVnYahXXgN9EPNyHmJZxnONEqnWdYLtNhx2M8v2eibzVN
1jKPUyPCcYZDWckVGEkCauYu9D8cHf3qHBOnqCVtJDkr/qkDYQYqEJTwNfx37jkgeWvKsp61AH2Z
XYjCtEF3ZDDtf32fz6wsCz75YoOQRk64NemBBpWErn3MQfU4IqD+jRXIWkFCDd9l8a0FyKRekAqx
jfepl8aFE5k6SOY2Xlmr6Q5g3P+YEU5HN7t47qMZIfSgHpehVl7b7MvARKvsDuC6/VFvWFx7BKHg
A75oLAwFEiFmM0bDeK4JCiN5+1qW5kNLtJucTN9G8Bs2lvZqVPrL5a1cvWGnNoXLLU2KCZKPUQuk
qw7CnTaasQ/y8/yDPVvfUUHIn+qgvgN8+JkcLlte9f2TxQpXWyki6HMzOGQo70zM8EHyyVHC55pu
kd6t5VfmMkYG6beFhUGkheojnuesNGlQvdWePNnNUxe0TvZIczsg923sQm8wvIruIKN7eYnLEoSs
BrMuFFA8APGg8iMsMcTEVTlKBQWM6K1rE1euv5U9RGMLKF3r97Wcu1G+xb63ErdMpKoEvUFVg+iO
4EOzWSeVHnYjkA2drzXcmfPHy6taiSRnFgSPMS3gQ6FST4NIM15MAKpRmFTduo//gqod2TCgqCrw
5Aom/c+DSZn2I4gtajXg4LEq9MyuYsipS98hSX15RWvndGpo2dOTqCVxljZm3o4BQNwPcaIdNG6m
Nm4jB/68u+vYe1z8HEqyEZJXrvvZ+oSQDC0KzvABAJlK29lF6CvIuqzYkWYw1kIwT2bDhj+uXLkz
g0J05gk1MOuD6cMShPTFnD/1TbcrDO5mzPy4vKVrTnK6pYIbZgmTwGsMcqJ+BCo/+mLNE8No/mUj
yx8R79epEcETe8Pkbag1Y0B5jAdDarfVt4g9QqXIBZWrd9nY1oqEy7zQdHGq1Ui9pm/ZHPvA9vq0
eL1sZH1FKjQqQfWN+TIh6zBzS5rDtFeDIWc3Ki+8eCI3mJ1zpGl+bI1qIy9ed4jf5oQv3AJs6rRw
cQgQtGrhTgX0v28+4i3x1a1lCTe5RUU+MSMc1DTtFZS9jGG0U+nbxDUUjSz38h6ufbfh5r9XJVxn
BUQ+1bBYaz0DEX/2IeO+Dz9bd3AJYEb+FoHkimfg1WoBmfdr7Evk20u5ZeRZQUAvmmGWTUo8C+IL
erHFFr5yWGcNJ2ETS1YDWcI1qAhgGibFVIdcI8KHuTOxZH95C1c+ImemhB2kMthwmhSkRZCOsBXp
hrH3/83AsqUnEVfOFTWxkkoNanSxw+Zt3HqOrW7W7+aZOD9OSy6BZ8WCBIIs3S6QULsKG6ihO6Hy
NzWEs0eZsFtdvvTLwf4VTCpK5GCOHDBdg1rpxldq1c0slA8h+GKqf+AJYs7nUqfYM814AJpgl0gg
zh02Fc9WvkooGyyQIgX8daiLnB8Nw1BSHCnSEGB6CEPXA3awO8qpVdoq5DYBFtyrQ+/oU5c7SQrZ
B31gX9zUSztLswAztwQV3TkIywaDUZkRNEy5lmLdqzJItZGxspsQb4JJ4js6mBQjToShqm75ZRd+
w/Nlb6bgRJqQstlJ194bZQPOuX64i8IQpPFZ6xtlezAa3Q9pJkNue/KquPWjVgEhhDmmx7Fin6E+
dCCiNA8U6RdE1ONrPJrvi6ICJnjaW3gpg/Q4fBiiPr4yrZnti6wpjhaHvmdcF8TuSF1usFes5aAn
u4r9Pd/VwehKfZhzFUSoy4RPi9bYKDmxj67YjnpQVnqM7/nVVlNq7R7/Pku0CM+ttpOaQguoGAOt
1V4yAPNLhf+FV0LfhqDrBYwyxPjOTZS52YXQoRqDlL5L6OCnOXeH/uflcLFWN4fn4/2KLB5vSFHt
CjPcKKvFOoDWZPTBxTvulZiM+6odv01IA5zSzEyfT6pi96T0Rku9K1sNzIHyjEn3ym8o5j3pEO0s
Rf3Wt/poM00GYrDDpFse3/eU3zMjqnbN1GS+HitbZYzVO3Xy84VEhcgR3KysBlSXy1v9ZbrhN3R2
h3hPm12+653e05xwelFkkOscCmerjr4Gd4asLwTPFno44PiEQ5qTHBjXvARd/K/5MuSYYBsAdhtE
jooPmZQfdNpp5Wb9fm2+4cyusG4ayegLoT8N+sj/SsTEdrQbHWmXHc3or7q/Z/aE2MVHC0HoP/YG
T3VikCE+5hawtgsyT3bzxmtTB/mufGUEWyK1a3fNABwQaBDwFuK1d34RorRPeix2CIpa8RPVGGw8
z+SNjHfNyDKkYcr4thmQpTw3YjKw1HV9OgTcsu5LOfqA8x8u37W1Lyfa9/jGmAvAVGRvByitNSIS
9kGPWlSnQNBBKp0mPliboxqrQfHUlPDhzInONSYXQ4A29uiPbroPSycDL4ByQONXt4kzPUYcLXvJ
v7zGlXwUdG8LtQdImA1IO51vI8+NuoWUNO4jhmejKrli9XCf9+iaWe0zD6v7y+ZWT+3EnLDOCUzS
ZVVgnbre23E/gtx7a5Toz+QAmAeMNMrL6KQJFPb5ikY9Hqspw1TUOMpXFeWp3TPtrje2kNB/ese5
HeHFkJpklkxJmgNZTj1Fze5ikqHQrUfQmzO22qVbixKOSZrMKK0Tkwe8GW6NqL7vrRgPvQ4F4MsH
tGoI7y3wh2B0CFCn892jQ9ZJPAl5MAyZXUL6tOsNpNVbE65rmwcg6DJmtczziJ/jaSQy+qc6D6YG
49RD6oesdShFYXH8vLygX+d9/jQG7cDCagqI+FI+ESI+acOBlmklBxXVH5llYTXUT1jhJR19Gphy
H0ru2PHOBvn9czL2hfc//gAh9OsAIlVkwmhbdugO6X3sfmi74QDwyObz68/LfL5UIehnuOms0+GS
tHsNM5BUjR90uNMGXDVS/4WjgNAe0F2KvgAkJc4dpcVcYgQ4OwJHQ7yIZqnNZcufw3zj/FYGR7Ao
VIHRK9Q1cHcL9znDFG9KGqMP5CPbW4qHhkt9Ewbqe76TIMXKnoz70NagLj1d5dZTU2+K9f4/vwBS
sDoCyoLIPV9qoZBYAX3KHPCkelFbDhqLDrldWk2+VMaHiVX7sq1/8DnpbN5jE+oSjAvd1TQzd0QN
e1anO7My9loEsU2r9/OhPpQF6zdq5n/G1mWjfv9MIbYO6aAW6IfPoDb6NhYvEP7eOPI1A5SYCyn8
UlaVhSMHT0QkleOIiNdaldOmRu5AonLjfbAWGVDi/CV8gTa7+Fxl5hTHTZrMQSE3NlrfTm7Ftjr+
VI1/z0dsgqESVAOLkDD4bwXHAq6rz9FTmwO8h/dAoft99bBx9Vd37MSEcu45ep6aEmsJ/5X11a09
7MKDag+++ab6MvBj0d1WgrtuEe11qkOSwBAn2JIi1GpTnfogZQy4p1twXjiXF7UWZNCs+MfCcoAn
BQttIEphZCrHFHV2ZLl6pekg3yvq7hM6LPdmPO8v21vRRMY5AeILYDEeVxAXPDcIDpBurjp8ktIw
M904VL7qOPzB6mbwGog7QcOb2zkfAB5q4qeS6/96ahzmAVZf5ERVGR+Sc/OsBt1Jk0o8AM7SlYqw
AkdJfgW17g3I6EqxDt1V4JvxqsOUPdqt54ZqUKf+hxpqkqTIjRj5WcjY2UGeisNkNJnXJkXtD5S4
NCaaU+cS5IF7Nh5SjQ92r2bzRk10LRdA1w+kPVDAxlNJ2HidEy6lLS4Im5mjpC9aU/kqCh0b57tu
Bur1GJjDPOWvfTlxKBXgfKXCwzPoG2pChQUqi3NzlyvWwSr7OzCyTJAiNB6yGoAky8LEldwSm+jd
R5dC60uH/jeKKW8bP2pZm5g1YPzinx+13LOTHwUW+Sw2GViDhxhkvhEQzJEn9570Uh/6+yF1hit5
S6hh7eriLYPXDNx8kYw6NxmrLB3KAnOD2mNxGA/yM/Nq45p/zM7kkpv+Cyp2IJu5vM4Vm9hxHPJC
ZwXwj5AcNYrEa43XfdAozdMwjRDKC0HwcNnIygGfGRESoHKYCLRB2z5oCWDPjelx9HZk8/1/syJs
H2rdlTqOvA9MJccteeySxh7arWi08nnC4aimAhgY3kwiSkpVWiAHCCL6XL5DddbtQJg+K7lXVn+R
8uPtSVHsAWyJAG527g4N5YrUlIaGwvAD1x6rMmiTjS1bW8ypCeHzRPI6s7jVaIEZ3Zh6jVwfs97N
bczlv3AzHVPmi77AMiQoRBIVka2ruwhgCPaQ00dzayG/YEvCdcVm/TYgXNeINHGsVBWmHtX/I+3K
luPGlewXMYIbuLxyqV1SabXlF4altrmTILiCXz+Hmpl2CeYt3Hb3ix86QlkAkolE5slznMfEtruN
psVvI4nR0ZtZdGOY7aamGIQ0sijz3LSuwQuHgrtaNzzou5L7MSWGNw+zT8GI9kJ4ZwDch8quMrjf
BmWabvJCOUYsJ/vCBKv2rI9vXTEUIJTCX41ZNXt23QxbxcWtlLY5Jl2NU9Z13/Fn32havbYd6e/6
mgKr1GZg5DL1215hTyoEy6xyPrU835KouAWjR1jUxgnUU7s5ZduUJFuw2O/ajB8bN4NIYg9dR5a3
wGZXvAmcFm92jfFnwHY5phxqjAvSQE+AiLfBfZoTPfEbm4ZTax4Hlh9Z14E2hlG6Yz1tvWFM3Q0q
gEx2aa/Ez08HssSEi/iZ0jaD2kfPUWdLlEO8aw7FxgmgLJ3H2wwU3XGgyfgu1sLMpQ8IiQmrXZpY
GSfnIn826cnoHgryeD3GrN3R6L7jLkSoXGKm8FHmiTrQPAUClPJE9fk0FCfNpsrOzqKwm+EcY5rd
mzbdzwwVbW6xYOT5cbbMvyzWST6qtXfJpx8jfL5dQViCpjkiBNiAnMP0hIq91nlOAE9oMA5xl+yq
kPmVr43+fE5CoIPeru/H6pZDT3CBH4HFX5yOpJOWN8nQAKw62F5MHgnk2lR0oP+dFeHjLoB6I3oJ
K3M6BlSJ/YTdlq3k9bQC/4FwjAaItYv1gGJk8egLj206QPv6zp7Oltm+9Ya772h07+TVXcm6xBsg
89Ea/VfNmDdzBz5BzKNB0zSHeGTeH3CtgyW5L+jG7gA8Jw6PZAnJWqzGowhVGRWP7d8ImExQpQHy
CKQXNAEP7Mxv5l25rY6YKx88kKmDD8O6hcT3H7wn8BYDcgcPJAezfcKukKqtNDaX2PvpSxo/Zqlk
XWsedPn3hbO1euDaSj0B7s+wjrQdX4C4fbJbW/KqXDWDOUHgf/HZ/tYx5NrMhpFq5sersleaAJmf
TyE1e91TV95GqGXpQG87aIIjf/zsQ4uETl41inFuay3sR0y+3GQWAdPEqy4j8FwLRZe2xLlWowMt
eTyhCT5a1M+rNmyS7EVL3Hu3eHdUX2l2Q1T4QWDEz41FJR/+St6IkTIVzyGwXDq/YarZALlqPJiM
s5Krfpuh8y7F2i6hVLjSYQLIUxQjMSH+8b1efo9Q1NNrHeCqYea3U07jXduY0Cmcy1cF3cOY0Nu5
iW+0qTJArklB+G2Tf/4A+vQThMRVA4LdHDHve1bpT9b/7OdHfZQhONd38tcyBZcB6kmpGVZ2Hvrp
e5zWJ1aUwR94JZhPcFlA5QfofsErOzNLmF2h4xqBqzynhxRDXagctxH0XTKZLoixuqILc8K1xHP0
mXXWwTEhOOnXg8O8zCzPY0P0EyYzHvqoot5Qk/dmqTG3mFBUXHXcJpZSBhVY6IHnpqGqN0E7J6Ak
rFDSswZyUgat3fSkfiQFLTFwlpAdZiX2bZmeupgfK1V7d2oaAf6dP2Yu8axGc9HFhjpH62TJY22l
+a6q2vfre7sSWDDr/WtvhfjY9Xg4AQ9nnG3aH3hab1ERO1IuIzeWmVn2/OJjAM9BHg/LEZL0WYdI
tWorfi+bdZQZWf7/hZES7P9DksDI0FXbrDO3E4/DeOw317ds1T8wRgMwIwKYKrZgI9Siba3PgXgp
TOBc32Pt8bqB1XVcGBA+2wbtl6HOCxMEPN+VCqS5zhByKstK1mL9wssFrih0WkGQ93m32ioZuykH
ro8AfjHG0Q6jQZ6uZmGW7m0uwy+srenSmpDc1pmBEcwKQxWkbrcsyvasxGNAn/JJcoWtjMugaXax
LqEkMDPLVqoM6L5pgyaJAXV0SBD/1EO8Ew5KaPssVL827T79Cwgyue7hSoP+s3nh8Oo5t5SGYaFt
ODAgRPoqKEACu4yeoWpQ6+AoYd/iwHq47jMr6dWnVQtheK5jvbdU3NyAy0EYHZhT1QqN5mE2JAiI
Ne+/2F5xvNd15g7ol848o+L2OGZ8a0Wz7E6RLEbkd5kxW2mlBfBRBfDcQ3ef0c7L0vu5k5RGZXaE
SN+0yZDkHPBComp+nXzFfbwzKC6WtguvH4/E/cU0VGfRXM0xnLJo6CL0EpgFWEJbWQl29XAg54fZ
O7Qm8e/nb3rk6PKoBS78LiDvLm4Oz22htua9d2F5Viz0361MiklZPFpMdKB6i1EUiCiAHEW4nlUL
zN5DrHFQq1a7RuUPhhn/5I3qM9V9h2Y0PrNplLx21oIXGMpQxkKNE/m38JE3tplNutWBiiXpdk16
b2BMu18oDacBBWcW/PPTAxeCCUHz5ekshsqqbBwjTVD+MbqvdgzWMAJChvz9upG1s0ND0tD+9+hE
Tj0K6NyY1HggUZZkXhePECxvJQWztW0zYARcqxrmJ8QxhgGdlc7pcuvc2AQUiaAxqmPP5hhWLg+T
k2yur2jN6Q10V6H4Z0GcQew7oudQa/jPPNNM3WBQEXTmD0zPd9etrECTANUhqDSa6GBgQkPwvzqd
x6HNs6VUMwVzgDmixnMRbvVNt3VfZeRGazED7RSAM/AKA2XbsuiLJKO2wfAUm8p0rq02dOZ6TyI3
rCgrN1VUu/vra1vdQbBOoeyIxhEYrz4bo3U3qgbAcOcp6yGj8EzG1M+ojId3xQr6iLi2VKCdfp+c
zdu2QbZjGWdockHeAyntlyn+cX0lK979ycayrRfbNhktyETSGQJA8HHfGpqzwsyvf2AD3Lsm2GIx
cyXKmE9J2yRO7CD6uWgouYV1p3H9nz/E0eH4ZWNZ58U64pIXKpgUzHNtGJsm4l5cxFBClJz7ynf6
yYrgZAC4zkODCHeeZnLS8jkw1eJG3fOa7I0BnITX9231/C/WJJxNpCWdUiLKnhP9bMzca5M3JZKc
v8yGELCrDCa0DtmmVYHYgNlhTH5AwT28vpJVL7tYiZB8tXUG3YUBaHeOAjlGC9+mOX66bkK2ECHR
4lWfYVIMZQuScZ/UyiZqx2OqPf8rK0QAGWdVq8QjUNXnyL213d6bnK/dKFmJxMnEWjAgPdXc68iy
RiQJ2sR9veh9U63Cqpt9Mvw7l/7QU7v4cCDz4LQJaJXOCn/UJqB7hyk0W+oleebpmSVxBNnahMCJ
mQQzTnOcUuei0+lmKGM3IfRi9uiMoRdc/fNZPQRnvKEQPZepXLH3maoYO2Nxp50dlK6S3PV19e1P
POJvC6IMbKpD/4gk8IgmM/1iOFR14dvz/XUj69v2y4hwlZaZMpPKwMszcVuoViRk8qA+2QO/AvWB
LD61k2wUQmZRSMFdnRcW+Jbg6Az6AzULK/fYxLc5ZWFJZR2Hlbv78pTEErlttYBujqZ2BnoPhZl7
zUp3dpIGZvLPRTzhDyCHQYcVSaoqYnNKwB17RVcAvXX3kDPz8+wbZtAlTr4a7UDzvjAgoykpaosV
dlo51aIH4HKgyPo29pKZSp4Uq1t2YUOIqPmkzbRwWu3MoDrM4mfFivyuPMypJPtdgzmCy/PXYoS4
qqu9YfKEasjixtA4gQxhZ4d8Y4Tml1aSMa6GcMtFOZ1A1gPokM93eFrWOkHVdXkrD/u2ArMsVY9u
40qqr2vHA7JmjPkAuYlccfkZFxEPMF46sBQwcm7Rw9TNR/kzaO10TA2c0AA/g9NGfHq1tKvx1mcj
lHaR8SQl2t+xE6QleKsUO7geG9Z2DYPIgJwtUuu/1YuifBpt1HrHcxlF4JpidxjeYJ7uRhI7q9t2
YUfIRqgGzXjQrGLCwfna9K8ggZSkO2udBwPMTaBbxrCXibv688HEfByopmOGgwXaprDCajPsBn8M
qocEBFyPEGDyr2/d6pLwNMGDS7WX7pdgcJ7K3JjL8UwsdiojdP+65Pt1E6uegGkFPLYwUYAq+WcT
UwxcekkBTMfDESoThW/R71F8zKC0ft3QWn0NAQePb7gAbkux/MnIPNqjA8T9sIl3Zsh/GF/iHLLB
7aY9KQd2KDfJPcqHbgAiT4nt1X1Eq8FZlNgWON3nRc5JVLVWsoD965+YMvML6epWtxEUQmiPo+YD
B/lsIeElJ3mLbSzUW43RLS3LvVFbOxNyWNf3cXUtf1uyxTGyko1aX8TAH0PRxTO6ZzoWkt1aGcpw
DLj3/y3mN6pMo8fceV7A7dzHqdiAewyTf/pztgF7pN8OnkHQYgdlv3VU/sjjQTCFbwuuYtjidItV
5PGkEqyOAQU7D6mnMYnDr4WjSwtimBh6m5I2w5AOpG+THaNQi4dG7vVDWnX2SytL+nIRwyE+VziT
Do8rveMYoqI2jZs74630B2/Rzkhf+zSwdoD/32LeWmJ7zUMubQtXLwdAOVU59tC54S/prvXRMfdT
P3pcSNqGZ/mhrQbGS4uC93OFkxniwONZJ1763dj022FX9vv/ZdYuA/5GDImPStYovnPMFJOw6tgg
bCmFddQdFfTA5iArRK0hTRa+s/93R/Gp09i6pbjDcqf4YF9LH9xNESSP+Q3bdQCMeSTzc4yV2T/5
HnOxoDzdGPvrh7kWVy5/gJDm9sDfZ0qGT5EZPzFB72Fgd5NnIAdUksfrlmQuK95uY1/ntaXBZa0b
aI+M4Rz0W1fzp2N6oz24N9Fdfu5urWP3Q5EOzi0eKVSCP23zctoXX0vEZxBNThh1iJRbGutby2kD
0p1VA2ry2V9VH0t6ETKHFamQ7GgC48eEbW3DKaDUg2pZsum8LkSNAQWzIDnIckeZwwphJzK51tYA
umI++js1nyoZj/laNfPTHgoRh0XQ8mXmh6uOoYIKfn4fLYy72ypU32TM9qtXBNSxF3w0ippgaRZO
TNEKjcaIooucbw5GLtA5zAr02CAp7c9hBEnIm/SxfZNlRP/BS38ZFvaxsIY8Zi7UP9K+31stGEYN
HiQl2U1leoe7/ZQY/aav5mcXNLFt45zjLDnmcx9g8GTPI/uIcqIKUt4WPEdKZUpi79qrFGnUkrcD
qYQM+/O2dBW+oTzCKWekfHA0aKiz8Vvjpgc77d8HzZ4k9v6DI//aDsFgywdFUzg+2tHXNksNOwls
f9j1G31Tbopn2dTkqhcDboqiHjIdTKt8Xh8oPLiTm/huTMzZNLHHtTq4HoZkFoTLK60SRuoYiVRL
Z69zbmOmyO7m5Tb6LdpcLEK4rUa8q213OSRyBxyGec/21abcmk9RQFSvvLH+yl7QAvBNqGyBAuhO
f7i+wvUz+2X/49K5iHaVC7meLsUmjkDYmy9VHKRhjpFo0N4+dLZPt7L0dy3lsfF+QCsFrA5gM/t8
ank9gZ6kR2jgc+l1hHruD9WW0Wiu7eqlEeHDbEs9UwEYxCSvemvrzzUaRCNgML1yU0C1d55mL2Uy
KMJa0xw9vF8rE/wx1sAMCPTrEsejLQf7D1Qhvy2UCuOm1z39lN07kV9B1Wt7/QxlixW8dOAYORwi
a8A0Pzq/u2E3bpLdfwEKWB4moqterk9w1cpO87SCGBveTDzE+uKDEwyI6XrQONJFSdzEEmrHrU5S
gADgJsX0SJPbefwW85/X923t675Yj/gQI6Vt5YYVg1GEGmFmd3lYz4bs/aIb13fNEpKmGvj1qW5h
hXh4RRgepBnu2cneZEG5zb5Yihed6hsrKPcOxLCHbf1YHeINlQSyNVztpW+KE+ZIpWqlg6zaR2HK
fHFIgFAWm17yOHiAz/uGz+7nZBfhObz5gxG/T7aXc7gIMZqFSRNiI8RkRfxOk/y7W+eb60e57i0O
+HpNSEH8VqmsFaeZMSc0n/PxBI4YL84fCk0miywzIpykZQw6R9YznN3ylTWvcxfv1UJGwrZEpt8+
MhdwRuBWVee3QTfXdbVqnqrhjPbCNm6yEN2GcGqi3Vxi5PX6rq1lug7YIRYlWfBMi816UOXV9azN
GAmaIU7FtU2rKCC2M8Iyrr25d7Y86iSdx9Ug+SspAcTjszNQovaunuFzUA9kM+bgb/eyDZAxTVCf
prDzZ9PL79xXKffh2sd+aVe8EcA+nKgaRjJjzO47cb+fSr67vp2rd+mlDeECmBrG9Nj4CJDmYTqV
9+TW9Mq9smXI4jE5IrG35iqX5oS4T0GLRLmFtBeMmXu9d94S3j4Xo7WH4Hp4fWkyU0Lop1UCDG6L
T9jWwasfJUGqW15CMXNjPl+3tJrM/1qVKZaUmGLVeb5EKn6wPcfxncZ3ocETQHzpDHVlJyDVtvP1
Y/NF9ry97iIg8vvsmiytIrtYvu+hrLxkemezDD8o8X4Msn42YY+Kjcsai9P50iAI8nu79NJnc7/E
YHerPqWBrUhn56VmlzvqIgKjCgqJA4qPTv9GMCKxNyD6GO2NW+fRcb3IW9wzDmSADNl2CmEfQCA7
6UesNa4OvL4fMKF13VVkBoRQEoN+zsK80XCe2CtRb9xc8jCX/X0xZABiFBMM9J+LeAalCPUL5cf1
Fay+ky+dXYgYphtVaVvgYNpwDIvX9N7Bi6nc8/3wHAeO7K0hW5AQMFq7ZJWzpCLznbVVfecF3NWB
HdYn8pN8DK/Icv3VtONyfULcaGc6GooKH2jDeOeOKFhlQLgF0dN0ACQcImq+QtBpBleb12Jm6l8u
+GOo/cLvzc5ym2ZaGpib+rZ9KNAiUVpP2+KRfjSPcWDGXi0JypI9FufHidHkORQwxnNjJe9TaT83
9iCruq9I0wHqfPGyF8IIAVenwk1k/IvaY/FOdvl9epNC+4IH3f1sYQxJVupYviUxLbm0KEQQ1nKX
qiNcx41vwdnqNeg9g+k6lHwPiwdeM7Ps7sWBNTl02coKWb++jTAyeTvs1ZvsLjK85Iv1OGPa3jcw
S6e+FT/cv7jkGXX9jgO1xmfbGWrkdWXDWeyU+NCMQx3uCybiH2LiSHqqkkQB1BefTfU9VC1ijmUS
591oG6+xvqSQkanUm654sfnOTLMtyWLPGFV/gDTuCOWo6zu9BJZrGy2EgribeFIY6B5mbc/O6kBU
v5rIo5t0f2UpZKlIpUeSVa++hC59SAgGsZnqY77kK1kcopkCLSFjUwUNIGG4/bg3HDApsqmh/gNK
mcFXQQRXfCu7RWNaFhck3iwWPWJQnsxlDW9OTiYCoRpCxu+R7UyvD5KH2EfSHchCocykkFzYfEAP
vzMRimgRGLPzxOpum+mxhL9Acq66EBmGEoANsCbgndfbnoZ5LBtDPYQOHmf1wZSye8vMCWGh5Ebs
VC0cGcocPiScvGl660ZcYgRpffd63WdlWygEBwewcFAuQguegTHdNQNtujEcGQZKtiIhCtQxVfqy
QPV/Sr+56KQjLPiKUwUONwJ3eLq+Ilkg0IVAoKh8HMGmsZRU2B7MNM/9ItbLQgOKzXiRu2dLVhmT
pRxi59uuy763l9J8trccv4y9NIwC9/sEfoup+i9eKbLk80Nq7SKmW62e1sxAXG1CYA1Tr39IURge
0Koavqun2AcBjzT3lK5SiDU9Z5lRusjdFobJOUDb8QsJLeS6zo7v/uWdLw6BaiAdbdhSSOpQ4XG6
b/MsK6Gs0e9c3vji9GDhUFph0lw9m2r2YgyRGRLoKwYq7qxd3PS7UbODvJ4fGJ6gt3E9lZJRBcm3
ZwhxJU9MDdrBiN0GYklsoP0I1e0plTGor7/+QOkBPjPH0myxJldNqZkBYTme6ddpk98mr/O+CBBX
nJN+V580P0Eh93HcDX8SWi7MCsvLWNa2qY1KiE31sM9Szx7/Kom+lXzuq8HlwowQLnveWXaxtKan
d+WuuXWcoLwHGWioLXygGN4J6DeWB/MNXoHBddOLv/92319YFmKnzlivdkttWs0PGv9Z8A3Lblh9
R/gLkDC+8ScUhoajgSsK/IWo84tD2K7BIz5yPM7suNhbs3NHa/5Q2NX99XWtIu4u7IjfnmtgZsyB
3vrZKloP1f5kVja9cSJpDQKjHnSCtyl5cXZy+e61avilYeFCd5tYBQ8VqKV5Mu70CfR7TbfL9ey5
G+0Hy639xFF/jvm0jcZ3K44l57n+svq1v+IHaXF0v4a+hEhgNXhNftN1ybHsIErEu5uUdXeLHF/s
5t9AjhA2NcgV0/m969tQ6Q3bd1IlaHl/P7JZ4uIfdFS/O9rf5y4OexA7mSoIZxvn0tVfWF8aHmb0
Z6+hkEOAm4D/OjXv3dIOAIwtwENE+7Cx2odKdUI7NU/NXBoHKyPkEUzss59b7q1WAUlbqOemsrMf
uEqiJyhz0qCsnV3eaKYHcZEb3XSUoLegv2RM3SbtCTj+LNOESKaDZ1Fjan5Lp2HLFqL/tCgOmRNp
fjyNL66WZj6S8TrkjD92c3Nr8/poJ869kceKl/T6TTvQyu8HQIlNBTwxYxU/zniieJZtZYFROtvK
aI+mQt+qGbKbQ5KCL7y0jkN+HB2i+Dlp9PtSNeKAsy4LOC3MMClS0MMQrL0a8shXLJuFTaHft2r/
ippsdlNO9NZCIRhjTZg6knwy61Ho1xEJsQB96oYw6gxnpfKK/RQMT/MezcZ6S8Im4G2obyBXekjC
/ovxdN306i1y4bRCcpV2CaYHOZJgCrVde9ipeXawzeTh31kRkqqkrhxohupYn/sG9HeQOiBQ7UvJ
I2L1qXqxlmWXL9IahYJtq0oReIj9TNydqvYeuP390fxhoaLWypr5y4++9l0JDzaFjWOcT6C/tGwe
tHXpVaCkJ/E9gpwstMhOScidOpWoIM4hAx7hdN/cqjfGDh2qDInpQlqdUZ89F9s/4KK9vC9Mod83
NKluqi76HkoUgUqu9XSIP5k6rnspx4wkcot44y6tO6WxwaBZFVAyNSDaG1t7O3FfNCUKNCgH9En1
AP2gL+Dx9CxVBniXbK8p5BpWU8aVkeLzY2ibggrHY1YfuOaX6x/Betr9yz/FObK2s1stTT5qX85h
PmlPyPPP6U13cLfmqX5kP0Ypvb/ER00hsKBQ4kbd0ojWMqgjgB+fBQO06j0DLKtNXUqeutIVCtEE
ApbO3MbLF+iNob3pQUnUbuvtkku1e/IyPtaVp86BrN3+H3LUv+OnKcSXjjvNFBM2n5vc3GKM6gj1
kGOidz8zBWOHVnGiTnee4DsmgIAGi79WkfXgxMMLjdOgmvHysQpJMFp29kp0MIVgZIOeNTELtC56
Wu6tiYZOKwndMgti/LGYBkZ5hG6Do7pI/6oRVCUeK7mXRDLjiOZErUykjKMPmdmfSum3W/A9vsYT
euTNqT/1f+m7SQdMVYYkkmWRIoIT2oqYoJ9jPK/SAXK2heEDB6lttKzvXmZbr1AGsLrTDKiOZ6d0
b4L7xmNFJpOdXdtk17QsPH2spS0rvA+yPOVNE2fqWRttvEES/Sed2mfJNi/x5YqviDBSezabTJ8R
3gHnf9IxtbZR3I5vOU1/ViA4DSJ1eLKZcYxm4zVvi8wvkGkVPZXQFkjCoDhKl/coBfIBLft4KPdN
omFwKil+9g14Va4veG1TLxJ1EUrqps7MzMlA5a3JnpLCPGmztbtuYr0gjwKeC9JQG8cnhKIywmCw
sUxKsU0fGhvkU8c0D8ob24/P44k8K4qHq+y60dXP5cKmEIZqOpCZTnjSWZMRYvzVY33nO9HB1mIo
jsh4/VbRxxiU+HuJQohpMLfD7QwVlfnReDRB9PTVQTcnCZzDeJPf1z8wLXhnQw+Pb2I0lQ51UN0k
23+3YiEGaf00943equCKjh6NiXl6vbUsEsRKeV+NtWR/1++XRaTEBqAEo/nC11gRZtXOUiVG8+rB
9LtzeUjuFrbzMWifhocMVH6KDB6xeoVe2Fyc+SKrXDBr+aBC7cJ9dLYaqCOP9A6iBnfpfb4FzdKT
MgVt5fVHWQRc/Uh0F1KfH+wDYu/brUlP9Qg5szmjbuw+YUg7uH546yv7ZWEJSxcrA0gt0WO8Wc+D
k3lRX3uVcV+zY2pL4sp66Q9j+iCPw1Scawnpaz0VhZ6VH8emQYQpYHe1v5waQKh9+F/A4lbjKeTx
DOAZDQyWCR8GMVPLYSMyVzAjo58BGg8adhisAOxja2RS/OTqZ39hTvgIzJiVSJQheg+Wo32bNRvG
tS9xQQ+uRr83ii0JbauFowtzwm5aZCgtE92LswuZLLN/ZfPoF/YT+Df8xj0k5qHuB4mnrPriL5Pi
U8BQ+ewMCTaUgeI543nQq1/+wBeBFVchPazaqsgfvHSl22hSwc8+WA+YTtlZk/rcGcl9ZLj/0pQQ
pd12ZjoHoQukviH0psY2dCd5HERAi+6UBhxs11e2uncXKxOdMau6Io8GlN166wtzpzuCydDrJvCG
WMsgLowILshnxbA4+EowIcEzsKBFGzCQ3tcKxnvsdleq0a4q4/eiRKJU2I/II7Jg6FUADox0y7nz
bhftHvq0pzIudlrUHTJTa32VRidmur5LQBaGQsEPW6VfK5DkqR1A9XnamcGgjq5vFQPIhwww6nJa
Y/aEoMIzdMmtlTQ/wLC3jYv0sXf4sdfyfW44dyXo03jRnohRPE9Kvss5HY6lor30tCu9Rim3/TjM
WzZl4GadSsU3kxLY1rbY9yo0AkbA5JO0xlQgSrfhFCUEKX3n+CAAPkCU0Gv18vvg1F+6ZgozILK8
Ih4gWjmlW5DQbio+3s5u0Xl6CWSlap6A/DtXC+YHWqt+GoNTvlP2dqOfGj7uIpceUEG8c2p9M0Xt
Sz86j+mgfhvy/JwSvtGiaQMWmjsag1vW6IY4UC19DrgRvTKm/Gyc7us40GDo3J3S1afMML+RxryB
pJgOgTHaHHg/bgbolA0ZHT1N5T7XyFavjVCdnVtVo8fcAEVwW50GU5+90VaBD9KToIwbUC7lu7gq
QjZXh9adwkpz77KuflCdIvHbJD+TpnlmrLi1KHgR3AR4BF0Lh07fl5nhRznaFCX/OmvDpjKd+85W
Mq9IUMbA3n/VM0x9ZwawqHz8ZjJjQ3XyYKT9AaPpR62e91bf7dKBPOaDvp/G/piazl1nOKe2tcFP
5gaEg868N33obGaekpDOsyfb8QglIWj59w7JHq5/A2ufGUIH5q7RqbdMkUvJ4CqdIyVRocYeeXNj
gW9X0nCRWRDihj0t7SADFuhcbZU221KIG11fxFoGfrkIIVZETlFVjo5Hj2IlHjIgjw2nKZIljmtW
nItgIVwgkHR1auL2w3nmzR4D5AEvyZPWmZL9Wk0vfpkRmSXUsuRJX7rqWS2BoyterTz13bbwodUs
uRElCxJZEbROiWeqkh7bZr13bfEyce1nExWSi2O9zEBU4Jkd9wPu8zlhinpmVXkWQejl4BzYXg+z
jQfMdupZj0OoB+oOhCpnR1JUWd3GhU3WcjTEoo+c+CJLUzkfrLzHdaU5uBRb3+rY0TKikGpUso3r
edqFKcHDI9ZkCaQB4BhadE5asHZ3xrZGaJma4XYslHCeoPg2RZ0WoMGEaKm13xiJJaiU1dO8+BXC
R1BqkRVRF7oXTlt2Hi3YF8ssA9vFSNY//9o+eHr/b2eFS9MCaYeipTa+NgII2pR4o9V6tJMwXayF
Daixwl8sZFC/DemjtK+1EF5bKgigwKFDyFpFspBVF0HktcHXAPC4+NZNrW4qpzlDP79/ixAuxrnz
Uw6+QaL/ycv9wpLgIYxnFRtAHISzQSqh8ftCkQmTyRYjHD9QUNScyxKBvMaHlU9Bo//IqOmnk+y5
vn4yv7ZNOP86G1On5shqHWiE+3WqhlXtymRcZMsRgu3g1nZcQxHhbLaggs9IaGeT15RHs5J8NquA
BAwoQF0DkoxIpJfv6iJQDFOSN2Pk4BnSG55jgt91GedqmWc6Nw6QEDMNEEo8W5HRan5AmMT61aVl
wSvyOI6yqqQcnRDqldZtZQJTOoMxMcGrK05eeFLtHAwNDegjYEiZVZh3h1pDNNq7IlVeRv5jpF90
zNnaxqaLzSDjoEaOpI3ppWFx7WcKngUclpW4NcQCW5ApZZAQip3aU9Q3hdGgm5941sAJ8Kvd1+tx
ZrUWhXcvwjdGxTWMxX4+mSKaOqYmCDTmfaruMIZ5RBl1i8Em8O+eMMeIUYSdrCa+5tyXNvXPNjtO
Kgc3LZijqn6jaW9RWkqui1ULOgK1aoCtA4qFny2gWayjK5QPZ9LZhdfZ3dtcFZIcQmZD8CylT0bi
5rABNSSPdV9ml0gi2tptgyFlHakjtssW6/RqYjbRuAg7ckL81DiOtukTKovQq1YuslMh1HRuakIk
FYkdJ9SftFuQtgZ4bl73s9XNAlnqR50aPDRCqEm6hE6gE1XPTh7dOCnZVC0Jr5tYX8ffJsSqfGON
rlpUFCKi5WnubhXnmPYSjP9awHTBAwQZZ0ibgf31s1s1xjwPxIEspMm/mRVO3cDnEWP4VfuTfjFk
hCDk9UGC+YGOvQiYVodH0qRCsc3J61drKNG06p27wcnvjUY7drx7ZXn1dn0DjeWkfwtCF0aXQ7ww
CrrRXsd1rZ4zZWNXpILaOTAK0L8BdwppXOjtwDPGCAEp/suaZ7IDwLLcEZJudZOHWpv1mzQmd2kz
5OFQ9TSY8+zd1ZvE77Ppparu04QNR5tTsi3y5GXqEFrm6TQlKEfPFUkxvQN6xJGbBiik0z7obZQX
bb3Z91XTBk3G7yzGk43hxCyoe0NWwpUtXzjduIUHOcueF4A6QTfxZTbmg8mqbTPQXeJkN42pfL++
5at18stzFoKIE/NSnRSOc/42hmpoH9E936qv7GgGbRA6kAkpDsWO+fEGM24ynOByqQjnjevYBFmN
hfiCq/nzec+ko+loIMlArfwGABKPqu9zoYVVo22TQvJWWEOvwpoN/0KVHfKjQoE80ucq601EfY1O
x9KwwplMX21qAfSix12YKD05YrS9QM+sKT0bIJjAghCr39ZKAyd0XIm7r8SLT79H8PY87nlTa7V6
zhFdKcTfWwPw+kiS/641CyFCuMjDgbEOzAPCza5VOiTaatTYsj2QpV71qPjvaGFt8jsZam8lOkHV
B+UFA4cKIgchxrZlzLS+QQI8qY3/P6S92XLjONM0fEWM4AJup1wkWZZtem3bJwx395gbuIMLePVf
0v3/b0sQQwz3MwdzMBPhEoBioVCVlanIxJVA0wtBKhfUWyurOjM18/NidFaDZjOBRJiwqDazQik3
qyFI7KCnsj8W6i6heAGyKV6bRj47p9mWrcAauKlMXbzLeyZ3aJmD8A39q+tqYl4YZlup6fzLn+L5
QQl2hE+RspDaZQM7RBqSXUYzyy2LERKwwHGhlm39lNuQHKjE2j0pkw+GxlVRrE2RLW7s0WKFjZXN
VqIax4+gdn5f1t0WfE+eWYb3pc0eVxZ8lnMKCxYu/ryarCHO2yHI1Ccrqp0EbcAs+YzBEKg2d4b1
hGo63mtrBCxL54mM3DagFIPJZTGrGSXVjJIRZptyxFODA1BTflpGsnKeZxmHoRBZ11RQLJi4Q0W3
sTqrB0UpGp7mqP42aFS61tBL3uU9XDMi+AwbcnTDQbMUoO3vmPo7CAJWcsAFh8AyMKJlgoodjiHk
522hG1HRz0gK1lRO3UM6U0JUhKaOedWpXbVibnlBf82pp1cC0/LRSHrAjcDyGft4zwH0Fxtr/OUL
LkBkQ1bIzDMDhirBy1NSW0NroH8Y9pNTssRJoBozS9tcPp2zC312ARDTYt/Q3zvjsB8iSTLNqMIU
t7ofJ0hhZKWHaTug0YlLOgUjIfv/zaDgDhQIP16iYxAUGeiFi9xN7fd2wDgNijexGQHOI68scd6p
kyvcAPJ9Vh5VcbMAQyrEfELstkJmjW+4+6iTRzAnOKr0Lk+/8aT+30x96TkeZYc9mF+Y1KOln8id
O5rtIwRuHA7Yq4kJrWniKzWDBcefgS1QIDAh343G26knQtcGfxM1v4Db5RUFNJYpJcr+PX0P5Tb7
cfngvlQAzvYRt9lXUIKa6+yxR4vTDBaadQUwGhoiHgwZ+/4pua7vxx2S/WKj+3NHWHPJNYMi5G5t
YH7hq5srcP9nXfCblENxmiewTsaPgr/z9Lu1+9lLjv6+sJd116W4rAHiUXoFqsPDBKBiBoUm/Ovy
Pi4uBOo6eLMCyI/06nQbK4nmnPVAz0j51LgDN0HMWq69jZZuagsac/9nZf4VR4dlKxGzpmwOHzfc
rzbjLtzVV6kzQyzWJlnXFiT6xQBy2KZH79doG5d2pNyUSUg33981U7HBR2ITbJp4I5KkrFvVRooo
l6ZTxabiZ61EVowsfU9QDjG+RmWgjC1cJJJKc1WN2j6IG36wdDBghQZUQypLf5A72fIuL2khwlvH
1tTTI8qmprGNOEcBBjRbU4heIVG3ZrzWXV40AwVpcEF/8X4K/jaFw9TUGV4wppU5dn5Dy9Tp+FoR
cckJTEQGSGYCbIMtPF1Mx23GJopKD14K5r0MvSNPG8ZVM4uLAXMyrirIvJwp2ViAz5kULZVAM35R
lPzlDPWY7Of3D8YC991M0q2c06Chhad1eoNC41SAQqiwnVFRXav//AcryFoMUNKAm0as9045SeQm
NzqQqnNHt58YziVR/yHaQNZFtdFWVfGeFL8brcqbpIEWdmCSoXbHsn4n+toc8sJnAxsGOONUZBJn
koatNNDJavBA15s3WaZXdXiXts+luoacWTj8EztCMm5mfIzsSO4CJbJvmyjsHL0btoOsrISB80Ya
eLNlhE5sG/TDkSCcOnOegN8c+k/dF7fT5EGq647t9K2xSf1q2+2+7QfHxsSaHB4tTafaQxcU9X2e
dlCBxXNxxaMXUiAbWZ5qgXdcBS+RsCB1MuOQmk2Hd1tyl6rDozoNI8i5BjD3TKZnVZJcr1xzS4cF
CUFohqpAnuAZfLqHpVxIY2JqDIJg2d0UhVBajQO+KhSwaAbUAijO4PYmYu84yiCEU1h1B/6XXW+i
605Sp+b/XT6iheCGDxSnhLc18nGR1skYhgpd/RgOXr8pIXGgj/z9u8BGER4FA2ivQxhdOCAQgeOV
15osKPtfnHmDmrlM+nV5FUtbpSmyBmmlWbFcnNJorcYam4KxIKKG00VXPWrZANy4l60s7RVCzQx6
RECAbNXpuRfQqIxyBXulJsqIm3ryLCVaCZ1L7gxgMJpkSH9nwcVTG2E/oEga2m3AdMPJMVwKmxtF
z325+M3578sLWto2hE/IJ+P+hHqDsCB5yuyKdGYbmJrkFvF73RAnAeXAv1j5SuJnUVhx2yBPmTNj
Im1gYHhUYteK9MpDdeWbXDob+89L4cvIHMiPksICtWqLMaUNui5zWN0dZCNcSaPXTAhptJZr7cRz
rINLbKMmybUFqaLLW7V4+sjRCBSd8KoTU40RguiDjOpI0Mr5nZwDBzUMrwSJm0N7CANyOVrjRVp0
gSOL86KP9q3vmaHSQoa/9a+l/No2N529RiOwaANVGGQ1CgTEbGHjbHNkOhDYbTBCRa7AOKlk136y
Nli/dFWD3RUJtDZ3fMW3MAgn87GkZRukXQKBE3tMXcNoXpTBMjcgol5b1Lk3qIB0KfO/MH6BCvrp
xqWoFUtpmsLcVO5NGag5Bn6pb0ec+e9D7ASXjQ09DWHneJHJUpSGTTDy/zqQ8aLetNLTOvc4WPhS
4IOaCnRRhXjDK3sqOQR/g0ihoDjC988/tO5WQ/sGn9PzZfc+dwQYI3PmCeE1wAGE5WQD5zYAXk0w
gYJ8kMat0QzIc5Ony2YWj+bIjJBMVZViTIjhTZCOqJK1ioNRhW/HgtOVCJcaV1vGC1NtAtpOm26y
3Dri999fBXiKCbQfvgDqwsnEiaFhMlSBCbX6VfESzVnMqP+DDeg8oowPhCBy3FMnxkh4lvQqSH1S
lbhVp3q6sQb+WDpzNOFNCMihOQEjpyYIz+o0jVgTJFrmw8fdSPlPrddGyc8hJoaKix8NFgW1B/RN
559xFMdMcOV1VJoY+FmvS2q+8cbYTe0tnx6NCSO2RN4xWdvZq5O9S8ub0wE4NRjszzrbJU+snJOO
BV10V0fVvuW1g0b31eVzWrSCzMaWkbuflzJZMuBvl8hv0griLaFvp781qV4JNstGILyI0o1p2mL1
JqfIpU1esMCqo804Js5U2W61NlK2ZkW4cMwWo8lNTFnQEoKib7nn0QvV1mTxlsLa/LxBFMBl8AeV
fuQOVV3WEo8yhgnEWzACU0zlm82haAH4qb1/OJsjU+qp50Usy6WGRgw18+vYMA/qcB1Va/Ori7t2
ZEQIBhCS5BSsMSzQpbuQ2Kji7ak9rkSD8xtUxRWD20ADJJBYohRME0NOidGwBerA/t2GsU+lWxW4
LFpYazWV89o8TOFcEODA+IHU4HTTSFKngxJqbZBhhBr4ua2WyK2jM9QJLLbvGnajS6l/+aAWlgcM
towIgarE+dOXIrHW4wk3ttJcsfJ1KCunA59zu3KjLpkhIKXBRqqISGJMHYxOYynJmoCNsc/C1NHz
11xvDgN9vbwesWptyHNmgEaKgUIObm8RWK7adcZjg0x4yzeJg9a5vmnf88jNTHCjqW8hWCQ8/li8
xzWm1B3zv2S15yx8Zme/YN6Lo89MIX3TJg2IBqwy3lqEHqyuH5yWpNcaSFRirfhvZcmznx8V6s8M
CrcJj8KprgcYJFvuhp/2JtonrvzL3qJo6hXPaz114bM7MydkElzvtJaN2hRIEnBkYKI0cre0v5mD
/39WgK5HcRbfn5jlDXnOeiWhWNSk3dKi3gwdvvJxWglUXw8tcfPApA91XQNVBSgIn55WpZCsSjPC
5plpFXx61Swe8Bt69JlbgchDPWglkCbJWpNqaRP1Wa5PA5jNtETkB0jlCiDu4ylIS7pv2v5Jk+s7
olUrd+Scq5yt7siMcLGMFdTgi0qZMDN4lZmpO9BfvV05GUSfkvw9N/aEfi9D+zo3CJAhnUWJ8Lww
LHdVF/IIC6u1N6MFP3qzBs6bf7O4JvTILV0mqDso4lSp3tlGzVWJBwWslHbdORDiXUHmCPHqaxWo
zqhoEaGMDlzbqVdE5lBh9sUGRBb8OHlmOkBseyYmItrum1H/jym8AVVgjhQUOAQH7Av0fTsbEbdW
0flViuyua0vqUQWCYDSObafKQMzENbbi+er5PlrYPh1CcV8TfKJu5JRRSS06fQoSEy2wIVGKrRL3
tgtd69FlGJ3Bf2vzK3Wqbb+M+LU1KEGT9RRDQrKvTfWjVHTbqSS/elrWGH0Zb0aQOCWGUQNJXIFI
CO8ZVKMjR8eo+lYuMOizEvgWV4DgAIwucBMYHj09paZDblvQVA3scWM3u/6V7KvNPKuagWVAuc+e
IlfdWf5lq+dfLrYNbgFwMHA+AG2dGi36brSjrAYiUC9cGpoHgtOyebMCpT33QLQ+8ZYGFz8wPujn
nJqJeNpLvKjGQMe0g11d2VHlmxn0D+x4xREWFnRk6YwvHF2bVEHDaAym+qbJ7634YSwfvr1nJyaE
PZOhxF1CEmoM8gGo+rhxC8Rakq/VoBf3TAVVFeR3UfQU94xxW+9VRiHKHvY3OUt+mnbpA5DqK3G0
1mhZ3DUVOdP8+AD9//z/j255TZ40pNPRGHT1ixS/NfRHvLZry8v5a2L+/0cmTBk0XIUSj0FvZ440
JY4cttuUvSTS2jUhkqEhCMHbjlYjpBAovZm87WEqeuGfTe/gkXhT3wA5wd+U+zpx2Au7nW7kHzXD
BO7KZ7y2k0I+UXcDhUZqCMpiI8Mc7PBf1lY7K//mYNafJULdSkMaasxtq9PdLFBMysFTMAaM8Mmx
p1TBEL0MEpL2qivlFaTGQmTCg9HQZ0iPpZ3NR5fMClmfkDGoEwCAa36T1uVKSn2eZuLIjkwI3jEM
BQtHSx4DSmK8Rp4Yx5O+eJEwd6qOZOUZvLge9EfxfEQlQT3Lqus4iauWDEE5KJ9qyGynGdVv37lY
0JENYUGhmqFcmnfwwfzTRGdxAB0RxoKTl8ux6DwlOjUjuLrUqT2KrzoCa4cxaesBBWdH6v4rGIj2
pqekUBwp//gHk6hUor04g0BEnIGeVDmvTWUIbAmzvzw9SAkL5A7nNsUk2hRG1Pty2aRPkVqv5dGL
J4eCmWrhDpFlVXB7nctpmYI3OsjHYseL+MDiX5dXt2ZBPf2wZK4OQN3JQ6DpDzarH6pQu//fLAj3
PAXINLIkWGgq8y5h0WMI9sDLJmbnOk0q4RVH2zQv8ijW2rVSUTvENhWj4nL1Tc/optVe7HDlJly2
g8k/YHVwJOKHhCnNIrWkfgza/LOEFisdDtxL4rXnxcIzeF7PXzvCxzRpaC2bejlC3Hj0+Mf4yJ+z
+/o/9qO41u9rTE1BIiHz0j1n0FOa1lhoF11ihmsYGkoayGJOdzPBAziPNRQSJLbr0p8ZWTOwvD6M
HkABGCmsLpboc6XLppHYQ2DcW+6sFU7c/pFkXjsrukMQx8KsAPfMxOXtFtzw36Xz/3ObHNkX/GWY
UNKQLNhXtIe2+KEP+A3F4F12ysVtPDIi5BhNq1BjzHAzTtKNXGACz2Arbi8OW3ytA3USY4Yeo/sg
ptBhGWpE0nSsQ9pkHwCnWVt6MDuXuJkvgc0SGkY9JLFNkOtqLmYB77PNWkK9FJCPf4KwlamsUypT
jDyijhs5dpaHULPghYOlqyAyqO7bLoRkAoTgi3hN4GIp9/jiIEChHLBosT82pLac5ZWG6MjyK5Al
3saS7HZKsnK1LR3kkRkRJxqCIMkeJ+zylGGEp4V0Tb0Cs11ZiJjd5OXcfWlhgfXxoaN66RpleaiN
yFjxmEVDGFyeq6GY3RDb40lhmqCXnrCUYXC4pDrcvrJW8w1xBvOPX87a3jbQVxgVEW7pgRRRzCRE
EP0xeshAHlV4+bP1lF3pe2lvXcvXa9RYi0d0ZFDIQikoszXLGhFQlB2XVQfccis51PLO/V2S8KIj
UBZghsIBFm4g31AALAyRQaJsvx8zoC3//2/c1wd/dJFFjTUpedvP4uiYDoEESLNWEV9ZhxjcDZBi
WmqGdeSkdHTprTfAwpmtZGkrxyHKMEARgWR2j+Mw6VNXjL8A6qb/5Ml/d0rIKuq+TTM1hydXWut0
sp+gd6CxlXWICrd/HBlpM+YU5gaviC1r9IlXpIUjS7tZokjbtK4G2mWn7P34Z/vL3CKs+uByiSZv
ekt+/oMz/DUuYs3AI53zyoDxOHlr42cjW+MmWTymeWEgmicgMxA+08LqwRZmVJBfSD4MI3PqtWHs
RWfDpArRUFS0z6BYMWvbspGgBjRqvxkoHUvNwGTEv4RnC6UcNMD1uRB8mq409jRUI03gCTxySHaw
1laxtE0oVgLlgfFVjOMKrkbAxpUlFOcwpMyNZGhHdm+XT1ocJfzyM4K+ESDgQCygKHG6hhRyJT0I
QDElRfzqqtrEm/BgKM54P7oE4sG2pz78jxbnRR9FGp6kxh8+Q+VxpmzstrEnv/V7w5l86tvBv1zV
xIKmIwR1v2amT83VjUVyi850vFW2HapsFlLw41r6F5c+tqOe2ulpkUbKZGJghXwS6b01V27qxYhw
bEA4qa7XS7QjME/ENr2nbTI/b98jw53qrXVg/ugrPtll+l2HMWPF7aEutrt8cEufFEFhm+iqbs/D
RqcL1PExj+qIyQoletEtyRlyUJCssTfM16X4niKA76OujeqyLfY3ar0iudpgHsHMDqjjH7gUzXyF
ZBw9FVm5NKyN4iw9rFCaAGRP1mXocc6rPvLGOJnagdcYGOjZ69hMGz1kQVwnb4m91n9Y2r9jS8LT
qihSOdIjYNKzCVqpRXkzTijVd/FaXXbxkz42JBzUWPHWovoAdVFf2TCUq9CK2EcQedK30l4Zr5LN
WmtvKU4dWxSSIDMkZkYTkBdVve3oA7qJhXV12ftEsPVXoAKP9RwOkT3CQU4PSi1KYKtMHBS4w0vq
zHLdoWdcGQqmiVQn9v9pTUf2hDXx2p5UMsKeUU9uR2VgVB9XljTfD6Kz6xjEnadVEIFFZgJ0Dzka
oGX/hR8nLkWqOm3tbbkpbtZoRpceS8emhKBbFbxnzdBgLApS1e0WkXBDNs12jY5EnCf6c0pHSxI+
p4RaGPFpawxeKGRjJ2Cu58QpijZ2syihTleZhsOKdD+WOn6B1G8LmawEykVnPPoJwncWxmkOzmz8
BCXH8FnzbHbfJDb+WiRKjiijogs71+dOXVHJrBZ1kpkSZciu5Eh7JdXqvby0iiMbogw354mSjwQ2
7NjpfO4PrWMAUOgziFz8Zn76AAmgPnLRS1pxyqWAeGxYSGqkrGvafMIcUHpVhE6lOtZnvk8BgZix
AdXkJpXDXOi0UndNB3BxyYosA5uFxhzYf0+3dcwMtbCKGAOz3PSNsIb+Vzc2/sr65mtS/OjAn/V/
VoTv2mx6hZUqrICeSP7otonf/CQewLTmfpbEkjw2rGzpUuCfsSVzioj5Y3FEdzS4wYqZkGiwyt+V
kUoAdSTPYQ2GqMtrEzVg/jimhkHdWVgWHTnh6+OAIU1WDtoCYwh7J++Vd9ZAaBZFyZdWNl8MO/xN
wcppGQVIq3n1wQvjKZEwVWsV5m6MZD8bMcBC6F7S6oc2Vu+MqX6zMYHkAAO2VWSwRUrNbZ6WgIFO
9MBbdlBqa5tTuGEDjlqiNz/KKPwvyuwf2R9uyXl2sQq3TY2Gbh8DOxAa5fVY5LITt+DfiRSlc6jc
YrA36+DkqGhabNNA9MoP65LuOO1jX6lp5iUlDZ3CKu/zvr8d5dHVh2nbsuFKanTqKIP0nibNddtF
r2gnY8BDig/9qN1yqXgyS6m8LcF7ty9D1d7wsrA9sOiANiNM8KjKzJuykG+5Et1XSbM2LLhw+rhF
0IoF8GB2OuFMhrhFRtMBEhDn3NeMm64uN9Jwf/nkFz4dC3I+mNshwIXiYXX66SRybaedYnKIeBib
WkZ7aupXGsuLJlAZBjLTBgOHKQQ9Vld6aSklD6KBd27etNuEQ6388joW67P4QjAJhEevqomFNczj
5zUPMe0231NQKVeuraD7BZf1oM+HFwLqRte6m22kJ3CrrXUUl6zPSSdepWjBGbY4BddofNAJwy0p
7Yz74krxqDft5P+Ku3hTXQ8btUMxU/Xqx/jevDKfVpYucEjMH+8MuAWVpmYjWojhr7RlJewyCfSW
dQx+tOR+HDF4XjbtvTQNG30Ap3aTgpYZ4kRRXq90BZc6uahjIgdR8RwHI8EcNo/yYCo3iVUl2Hi2
af1pE+26e7wCf1hedNUhw4p3pcduhl27u7xqbcGtYBf/wG2x8yIsQpZHXZdjZWbtUV65zzBX7Qzb
HNI30xV/ZnfDbYRpYYCrWs+8V1wdAuQlxHDKK83nj9W7sWtu+9v6rmmdZrtWYV56cgEOaOEpgt7v
HL9PNyWZ9DAeULFHJs0ttyL+6MWu/gM/5i3Zdps8MBun+RiuGlwba/nn18tDuKhOjAsPSsYGmeem
OU8X5h/2ruOzZtTdTE8PsMqWXqefZu9ljTddz/pA+dMsJk6foSyxNVbqHMv7gIFAE8NzwJ2JuHNA
ScO073FI9DC+Nlflx4AGyU18p9xKN+VTA7UsqMaCVtoDwdOKgyz5h4qXO1rIM/ZYhDkZIW3ijvY4
gtInUQLkzNp7ac2CmC8qtTI2OQYr1YqCTHHy9HbNyxc3UJPnLjXaJQB+CF8X6yH80TDWoa0mf5p3
M6nsdJXcS3644eBC0D+0T9WpXPvbepxfUWUGEpDZPCZ7BReOuVlabIBleiie7M14nbnaNn0AxGqz
Lla9VH5HpeqvNcFnVRXI42SCtfC5+xxeoO7rxRs5wBDh5+TXm3i/9uBYuF1PDAobWzeU1flsMFf4
pi5i16FGvjKfMued4ocIYWKggzCdhMUJNroW0wINgQ2uy84EhL1su2g0+RG4V8vUXrkCl1aEwqWJ
rr8CqtezWShM+pe5maIKwe1NZ8W+QWJA59rN5cC79FIDD9RfO8JRtWkkK5EUKwHvP3RqvXcJGtgd
90Dp7ox661c03Gl2v6FGckUTc2WVi1ctJlgUG9MemPk6e0PlxmS0NobBmTQ+knbYGbm0TUfo08rT
a5eNxOnlNLCIvtUHJm9VJhE3LfPrqtJuSabeSkYEccOifsxAvAagG9qAHcReVjZp4TEEDmjwCCAX
sZBWCU8SUKObXaFoY5C8ZLdFoB3K+2yfb8MdubOc8kl+Mn7wa2Wl1LFmVHih5GqasFrKeJCjsj+S
/cQ+UKt3Cml4uLy8BVfD6lBbJnA1hFchNZUqPCOMLObBCCnLskc7BsXDCpSy3zaDLgb6pIBPIW8U
vx9JA99uEQE5I9l3Zrnr5M9CW8NhLAXxI3cSn8saHKZJpq4L+jR1Ie9wAHvK9vIycO8vBALcQXMY
n6e7xWtw6o2ybSZJQQV0gqREAb1BHJM3AnfGU0neKDwrgI+m1yNUBtyc6A8AFKZXcp9YniZVN8bU
+JE+GU7RcEhwaubN1Cmyk8nRD5yCDV2FRvPNVuscQEAem7xJnaom0R3nWuUBCAn9GTo9jmPeu3ba
3KeGdTsaKlq2UT/5pOzeAJh9AceVl8v2dkrDnVxKliPhb3E97tw2UqVrGQ82RzZR/i4zkPM0Y1t4
JBmVjc6kxLMKRIFMq+40o2idUSKm37Va68UFf8gN6x4b81oO8TMm9RoHLEp3bTp4dV9vhyK/lml5
3avJSzNOezR1PrIELMAxjW6glOrjM22AAYw6B1IVvtJgtIvqeBMOCt3jv9zawJw7mp7ttTCnrpUP
XmXwR4mGXpVZ+x7qY6TRsQmNX2WQqzfVvVHrH1Icv1tKfuiL/Baw7g1rbQiVKVeQLgUksGy2VShd
s5hszHE4mHIUA6vVvutZpDtMH2oI5Bl4ntpXFYWoEQDdXql2G2LHP8NmUDzAHtwopQeIEe0j234z
q1Z2Up2/FZLta1T7UXbmhwV+UTA95y8J0UC7adRBasp3kzQdMmb5WlndZwUBegsZdZs+STrkm1VJ
OVgJxGpSHBvAflTne3WMWjeXm+cq135VfalfScNID0qeVZ4xKLh5jDrNn9U45LfIkmZd+ewVCh3U
UwYozeZaaHndYFwX8LrKVn/nWjx6Ra9CNDrE0B6EG55Lhmg60ilzdbVPfS3G/yRhAwJAZYc32QOb
JOCzkXarOvRhk5+yHv4Cd+ngdClH3mAnKeQjpsaL4lwP+LwxeheXTt+pP7q+2w4mfU3hQFuqDtb3
QwhGA/5+eWJILDoKaKQN3gOW+5aM36mjtrc2g7AQeM1ZaWueeZ45hIQn7pAZuIykEFIGuuXQ9E0C
wCnJn0eirCxnKaPAaCDeueA/ANOYYIiAUSPMZikhCzIoLg8xSRn37egCwc/xvdKrLGYrz/d5h8Qk
Bl0waNsBrztv5OlTxpg4j4FvhYyp2oMvPG0TyPDmv9QQisBZ1f+u6/A6ZHzlKlu4YWY2BHXmDURF
Six+JJ0E1bscswJUP0Ad0bHGz7RYmfNfDP340/oXUecZA56dTHEc0Vn5UQllpx4MjG+VhX85+K8Z
ERywx4fU0AbjYar0WFeDN+XmioWvav/ZCR2tQ3CKRB/1vmornFBES69mYeEnYUo3UjGlXmUyzI8W
teqkExQ+mfwLonpXZIDGSguqUEPa65BccqaeVP6Qao+ohSmPUC+J3LTV/LbOtphGNoCNKiNHqcEu
enl7zs8Z1QmM7AKcCMg3PqBT75LSTNHbWKoDs2ge8rS6a632cRqalYfoihkyl1COihQN1zIjoUjH
ujIY+rsofWfZr8srOY8BJysR6xEgaATHimwAPB8/yBSsfEO7YxTEr9HaCOW5S51amrONo8WwvspH
aSraQC4ixyrfzfr5X5aCMfD5JUFAGHNqoOyhrg2c1BhkvPZlzFOlBqghcWEP08NlS+fngsmtv64r
nos5dG2CyucUjOmz0hl3BShCizTbfN8K+HVAfYEKBAALwlNWhifbZWy1Ae3DN00vfKK1T3adrDz3
Fh+xsxgo8GNzDV2sdEa9HMvgPZggbxuG/uQRHy916NhBNGCijuY2brJZI8cTxRW+3ulHRkUZHalq
rAIl8CnIMnqrR8ioMjP3jILLHuv0zrG04SdT0xejTlKnJOYLk/XXiKqWM4Tqz6jAXQ6R9V1qt5kz
2nxXFtODajUlplmnj5xBiSCvo5U7ZbFoiHxen6cV8IwQ2WissszUGLdZkEnSk2ECzleMKjCfTfqA
yZ1NNWF2CwnnjVyy66kdfTXWR7eZYua1QNW4oQq1eMVoMKWWv4AGeeWWPf+UIWEyj17PM1dAqgr+
QszGkMNkhFdqja+U2rU9Mo+F5f1EpM9vu+aJKeFbrvJ8UowcG4FREU+zBz+Xf1Hj+xfdiRGhDkG6
LDHTKcMArYb+20SHd10Jvx3IsWc6qJJmdQFQ/gqBvKJSVusFLiEy3XXkMdF+xam5YmP+G8JFBzUW
G0Oz8PqZzuI0LnW5nocKx/cVDtqhUT5TBkmQ9kfTaA7D6HOmMpRXVg7oPNha1jzEA8SyScBuJdik
eM5MeStzNIVbNwTzDyHfjrYWqhjzq3DWJgOu7XRVepFTkoUYLc1H6zqVnkat3ffkqY7fLrvaUniC
0JAxG5sn4sVaIp4CINxNEo5BFEemyFOd+r4A8Rx0oXnpDIfhqX2MM2cVt7W0hcgQCbRNcNED+Hy6
wNHMu6rWGhb0o7WrMok5pFb8bspDD7HqWS/LHzzU3KGUvKiQ7+OC3pgN6cHlXM5PwjVA8dLXPetz
oTA3b4QYe5Jq7BtI+2C/8RbXOTTowMKoKAe2puy0ULzFRQ1drj/sF2eWSrW162hKwFXFXeNe2ci+
vtN/Kj9zt7nW3yeX3g69i2jnQtD+XxIeG9CQ+aGA+UTBqUxulAYrMds0aPfGACKWJ11+XfGn843E
8o5sCLFLScIcsG2pCcjN8Cm/GC9c2yTv1hUU8D6bj1bzOmjWx1AzWrk9zpOGU7uCP9Vx2MRGC7sy
4d5EnylPt7HtX17d+bPn1Mjs1EdJlhKnZdbMY0wyNx0tRPHiLbJLtPsrxw6DUkKn+LLB869kNggK
2vnFM3NynBpstDSv4xGrCkEjAYbL5ptURgiZpwaE42KhzG1p3jbcBAw8RiVIxqJflxexfDR/FyEc
DVDajdGAqzPgE8Y5yuxQaZE3qtmKdy973l8zwuHUYz8MsYGlDMpbBOryttWhvX4PHpvvLwc9PARG
TNKB4ENYjt7XGFe3wGEFlVFIkr6QLPW6eo15emnTjq0Iq4nrLk7TgYCcKaygXCp5lv6JN7d7eS1L
ewbsFMRsMElggIz91L+yKhwxcp83AZzPHdM3JN6Yln8bAeK4bGjJkRHlEVxlmEHgPzWUxLFpJHLc
IKUxtqle7Qlpry6bWNoxDTyTc4aGhEBs9leU9BONqyZQgNBWtNyx+hqZwBoR/8KNifD21444RlMS
temQ9zVBvzFfq9/Uiz0DolzQpf49N03Xqa5FCcmvjxQpFIhr5ur6GYw1oxPBluE9rDu9V4Emf9fe
D6Obbmy8I8w9CMLC6/GmulntWJ+DCLDUWRh1JrpAziu4emQ2cV2PdYtiiHrPM3VfAdOq9MYPMyOb
UQUqCMVH8B5UsZMk6spVsugyR8aFLyDnoHOe+LxqJT5QyjF/lj5fdpnFnQXkDp1x9DIhRiHE1xqC
LF0YJTVqdE4EpmIgofOd9qM2XPOW7cFO1Tr52/iePer/4Kwz4QogGriKz+DPbLCNsYvsKoDuksQ3
GWZ+6ZqnLm0gGOqQ3OHdibFb4ZurCWW8ysMqsFQkFZnxJOX22ne9UGcCFh4taGA8dNCViiAxVR1C
cKwNVRAfMDB9V3909a3hJn6yNe9BUNX7ypY8Kdvy0B7qJ/Vg7MBdtVXW8CZLF/Pxr5jj3NHFnODD
pzVqIIENzuyb+CkNkl2xUX5ID/FPFfrKoCFKd9Nz8ghd65XEY8E0hqlBD48dts/p222iNQXqx4Cc
6EnpjAx1yag2NSdvoUNWWWrrFZWau+hkeZed94ti5vTlg+fskWXh7iZKoduVnneB2Xa3StY+Qzby
2lT4FQSd9+hjH4oqqpyB5/sxawfX7GJknLnlNc1Q+ooe4tkiM+hg2y0o+tWk92pKHmIqG64WAkzX
MiNIqvoZhwvygOm5KYrGDdvq1WwNQPuo7FlGFTkJCLsKmb0xzQRdUc/XqttnYR1QeiQ+eCSA5R31
bSEMMFYOXdi2eaAVzb4a66Bs8x1t+xWuhCUzX7k/Wsj/j7ov624Uybb+K7XqnbwMwXTX7ftAgJBk
y7Y82y8sD0pmghmCX383OCslY7VV1U/ft1a3KyUEh5gjztlnbxXrx3j9oAcx1kN62KsS5I8jdbeW
c48muv/Aokz4p2su4FgEwHOM/jELZ76n62SRtYAIxVdAMtGYIE7lIXG4AhA2/Mf0IKMpgEWxgwRH
wxcSyVAJOh0HmhgO8/sWkueZeRN7vvN9PzxSc4dGlJkbtYcqe5OVYoyUmEtJf1b6F+SNfG/iyzZl
KgdGF4YYam4O22FKy0yz5PFVIz4Xvel0yquRvgDK4H5v5wgbEYaUBopFyHKrmJxn60E7BEboG4gM
ie6IqyGOuIOE0NK4Ct661h4TulUXZ+J37YHZ4ZP22rz3d8LTSbDW0Tnl4DVmIzuKE2SchcgdIS72
MmG8AhPKBZBadr9QsLexZajPLQI7pollusW5+TMqqdZQz0rtRragoB6tE/eUU/HYxudT5cx2A3Fe
GSGr8VZjNj+h8HxcDRUYyiqkZZdWcWN2lnD7fYOYX1oe8FC4WEa2Prhp4Qv5PCzFuGlMI1XrK61p
auoJqgl0MUKtsYn4A2nU99bMLoamXyeh9qazuF+ISEIGtquHu9PwHgkjHCAEYaBqkt5pDUK1OTOe
lQ6R8joIZautpPPBIOdpzSD9FhgJ9ZvCXMd8ePSGdJVoQ2VFsbgedKSWiU1LpVELt2vayJJ9qD+G
cr0gwfBAQMkrNNVlVfX3XY5lJoh/9ly852YZW6kBaXahRLBWSf2LUuw12wx1aQ0JpjeVlc8SOpfZ
pq8gsXPjCFF2z4TsVydC2VZLbiCkAY1wocgtsY+uAs2E3I6EYGIGdRpMxIVIy64QLDnTX0qfXwoI
bVPVAzK59itLKeBaARMa2Yphm8Ot4cOHAlIYxOrT1M2D4lzgxKfEq/1VAsCZ3UOc6RI+IXAW+lx1
WdE/51LW25HmnfE4ILT0E06VGMqaYaK/CEArW7kH7s5S67B78oAAKEr/MunEE4PzSM4O+sKIeVdF
aJpj1/a5L2SEpb0+huYqp7of806Ei5i2tLP5rXwSSvplVhs7ngaPPbx7AE7NM7l4qcoiQrXgdRVN
2yxrVDmI/96/797HercJ4ktkEmoj69+sRIkvgYAbinlXYm6s1aJ5ipT4LZSCBYKP5MQJ7KgtIHIR
J8ZWkMxtxVIMyY8Ou4VU0BdxdM/8swZbgKZQTuxLxgV5vi0ZJXP+MjRObgcradWD7I/5MNTmETUa
kE76J1zXx9rm0MLs1FqWCGd2Hix40tLM1lm6LJsT24GjtQUAs6Fjfw6s0cxEw6SGJz2kESoTBEBt
eNF2d7V2IZj/UW3tDc1Pk5XMhyImWHEypVlUhUdDv9l+38uOVhdWNXQwdGp4kz83SMwFHlfBGNJW
wGwRThS1aXRqpv7a6jIOAoYK7RIMmTkCDzAzTc9DUBRz0JTZSJnaen25aom2Mkn+ynPoQJXqNhPY
w/eFA5Hz95bnYK2O+XqQ5GmN3Kb+TDVbedmX+k6Oy8tcBdGb0JCNHgUrHFfPwgQzdp9H23hgmaUP
TUzFDLlQfaThKMvTbh0MObAxvvpO5G5YKU1/kXH1ojSVfJEl3lXbQAiKqK2LgdQs9Wq49Co1OUtx
hANo8Jb4zRsO1Ak1dViPm3UcAG+elvwNdMhnGfL8qSEYhdVyxbDA//QigksUjJ/JjcrTyJKCbGey
KLb0HMOGiLyzYpX9rMLkKehqz/FFvlN53llJFZ6lEZAXoFBHkxrkBd7eNzMQN5WnJZZQpbfQ8HUB
XHARTLoKO+8i6vt1bwBKxcT01geDL6i47wwSvCW5eFtXuuZ0Pr9r4/6mlLMzMZKRgxPzrSBgbxoA
l1M0BKrCNVz13aXB2YtUea6vJ9tQER+RlD9QrauxBpQIZkr6phWU8zit11VaL1Q9vU2kTKGsi+4B
fahxFjLftEFcQlGD0AaqZKAzDgBkMoQrkM3deinbtS203mUle9Jl4a5D2o0DtZ8ztdYcbcgdNUoc
jY0bWu6HVhNml+HgPfVyfVGG3TWUmd0gzVe1LK+8DHGNfigGyKf49bmoxJVjcjmw0gJxIlYo23RQ
A8tv/LsaRJJiFwFbJpcL+CUUwHHlhQDivqxKOweSvNAKLLDD6pRHnpWLKFIHqsvDug7z17jobKUJ
dm0G6ZEGoJFG03dKAKC9LLuFrJTU5MGdkZsiLQZsSRpf93FElLe1mrzIfXfbJ8aVaOKdwDm3EerB
DmLIMw9iIlte0S8Ji5eMsNYSPGMr5/GNbvqPma7d5g17ynXjLSoSbAk1cxUMwPGH5VXcCshwZgDN
IdG1tyS9+Gkwcilk6k3V5OqmbjyDksJ4lZP4uRZAYC+r/qZTPLAU5x3w41JvYtHnO9PIb5HNtElN
jUJkeq0kIlJYc/0WS/8bI/GDKYa09gqXkGSHGK5EDcVzOTMuEq6WF13WiFafNC9lnWyCUHGZSs6V
NJQsqfRCK9PFn7VirljN3uFaBb0Qq6K1UJaLLCQelUHzQrsUKXUNd/V+WLGwvAmgXEf64pXx7kZp
8tyWIkg6trHQ26qR3ZeKfhew/DWXm50uV7RRO9eQ+G3sEZFmJjYuUaQ/FGX0HkC4QZaLe6IIZ4Yy
3CpZH9Jc8taYFLatKZy1vHUruXoMvCGiRIzVRawVuxDHcipBQwkcRdpda0aRNRhxaJd4d7uQSUfV
UlUWpdqDZycQn3TDzFzf62paGV5uA9/Czz2ZJ2s9Fp8x2ZS0TVTtgoT5E1JbIhtiD4mNRC/sXDNQ
YdeJ+fj9pHlkdcNkjfMgDjnwJ8531YLJzVbUMGVmzZrEseWVl4Z8LUT/nNwEYBEQu45IdzBbGLNV
NOZq1isZaOZI8aaxweIRolztKZqxcf2abTiQ8gzXCyKycKfNXVBSEra1ANTnVWS+6Oq9J+BI4l+3
7SvDtPR9xc3FDEZXLKRsAIIZgeaIN49r7cHmptCFPiUponfInjmXloLzpoLgutycykQ4knb/2dDY
hAeGataCCk4PYOg8vmaik65jd9zrirXDb0vKz06lxhzZJYzpYqP+HBjTvuAb1CZhvShA0CQSayoL
OTqFaElJcKIGj63WEFIcs3LH5Id5xCFpAONQfbO8kge4PdPwSWXVif3Osd6N7Y4Gr5E5plvNep3Z
dJk6dC1iWpjcMtWRchfLGbjstcX3veGEoamzHLSRMQhmzJKuROY2MmCkZxkzh1n8hNvV/t7QsR4+
ZvsAcIle/gVDlGZSqZp9ieiJEJRw06XXjBMc68DIhpsukXT7D6UTpn6uQWmAjPEaZJrO6hBkoVFS
dkkJLWh5VbHqXAdvgVSLJ2pQOVaFOsJPaCoFYfE5/EBJK6NVhh7BNEN4ixpNWQzMNyxfqO6SqHzj
/vBSSOEaGMZtJxsPsuKta0V4bSW+1sDH03UysTg4HFQ9cLmEo3rzYjT1YgilBUv9TeL7tszyO6Pr
mCWW+fkgdpsyLl1f4k7gKW9J7ct2JGvS2aAF0ULh2lKJgLzpQZRzwlF8pKhAF4COfBSng4TUbBsu
ZnBsBXzIkVRwlxlr0a8tQzyPu1NU3l8GMnKzIDRvgkQI6Mkvie8iuoipJSm7CjwBnkwxuxyyoLG6
obr5vlceMwTWAoBTkKIFlvJZH8Gylw5yL2dXAdlxEyoKoNLQn7+38TVvEe5fAIjAlwt6BKwiMyNZ
jnMeidPsSr/ssa9GgIFd6Mg0QOogWauL1Clo7CKkLG+9Ryu91d48CxsY2/8Pct/wJsgkBl5lTFrW
5ozvmhplQU2UBJEO8H8u47W2irCRs0fmC48OJ0IaRyr3k9t75mwjucYasymxeefsLIwqlwA74Uvi
R9D8v976//Z37Opjmaz+93/w+Y3lHETnIKv6/PF/N+FbySr2s/6f8bbfP5v96jLfZTd1udvVm5d8
/stPN+L5v+zbL/XLpw9OVoc13za7kl/vKsDsJyN40/GXf/fiH6DBxVNueb77159vrMnq8Wl+yLI/
f11avf/rz3Gq+a/Dx/+6dvGS4jaLNe2u/mNVJS/Z+/y23UtV/+tP9Qc6HgH0AmlhBFwx48Gz241X
pB+IhqoIqWF5URCBGTGdGSvr4F9/Cir5IaKfilhA4d4f5+w//6hY83FN+wGQPh4J6gbA9DHn/fnX
C35qqX3L/ZE16RXDsbnC+0wBvP3GZ4Qhwj0BhSNA0ZDhDmWgz3uEIcDuEOcwz2Ke31upyYU14QUG
fanrwnr6M33JkaJyNv1r+u7jN/vP05f571tEmQ12OCAh7uBh++fsHzt/2MHP94/sZQIv0/7z7Haz
iAa7L5D0+/HDvZ39++2/+/jNrDj7y9O/tKkGpuLMbReCifyq0dj+ntn7HL1v+s3+h5P9j2fva216
4vSb2es1bOA2Mxvsfo81w+yx02OOFvOgdve2ZvYnC7mJ/UeIFOGPUk4GZr+bvpt3g9nr7avomLlj
rz0zPD1PKSMVvoNYXdU1lt9y/FOYQX7uKTkOgLmwnr6fvgL+KQYfjSnm5x//nL6tWECQoqDFznQz
Yo5JDYY/PGL68/F5usQ7zVuAzuTl4Dd7g9Nzp1v23+VFAYIQH2Pl93vtf7b/7cfzlM5UQM3414vs
37tl+pDY+59LdSBM7/FRik4auLg4eM/RaoKD9nr+nrMqmp6Y+Qn5sLo3MP3r4+YPE9ONU/HVzH/9
uCJqEWoTwc5BXEw3yHA8TYWdPh289PR5X+6pwqdy7i9oUV9Z4E1pl/C9qjQfdTalQvG30x+mJpoj
1S3DAhUGH9/VglAuy0HDGWL83XQBU2Z7NpjDzf5WKOLEl2kIrOXvp03/GoSWBgHRLyq/+mWli8U7
XybZ2cFPDfQN+K2SZZKFsQ82oaS2y2oQQfICo8P4Jw6HYRG0hUT394lCU64MDfS+B98FqnheKTE4
aHDX9CdlICFLK2dfqunrwhjcSB/4Zv+90DU7OYqS9fSD6XtSihmFGARzpyJM33mdHDpKxU17b6Qp
PdAGQXHl4P2aQqzWihq+TXd93N8QfWOm3Ue17y331XkV6wlEIv+q+TwbNgarqvOPOuFeUiBTp4xX
e5sZSPloXfG/1YgkQyLUVJXTAz434mQWernxZV7pB7U5fT82YtjV+sV041SMbxtxX4Z9Q+6/g+bi
YUNOF6aGzOX27zRkxj8aUoW/yqdjI6aGyTf7WvndiHubwGRlNEDPdqefTbXwjxqRN8lbw0tkTvlj
A1ZBu9g/fXrmNw04XZ9+PjViJA6IBP8eD/tG/DAwjUKc4dlB55pG4dSA02Ommz83YCZnkaNFIXMS
qQ2WYqlWNsSwsru2U/QVNp8FnT5ypupnypACrjBejZMigiCW/jR9AllEd1Wb8A2O1+RWSm50DciS
8RP32uwuzZcV2Cxvwzpnd4RkCwBCyXa6RAZvq8o8u5x+XdRAoJMoNc+ni2qBqYE1svrx5KoYdIoc
VmM5XY0qEjgyERJ3ulcyimYR9KHsTFe7BNTGPTAdH+Xxo/ZXeaariMsaB+XpTSGcygO/T3Y3lcdr
/bPpuXqdf5RnujZ99Vd5pg9jeYyxPNMnoTe2yufyaGN5potTeUxeq+upJiqS67QOgYCfriKPIXDE
sTyyqscfx89/tNO/ZSn+N9+8f9r0/73DgLtj4z66mj/q/8FzgIZt+78/B6xfyjasjpwDxts+zgEC
FNl+YPc/ComBm33atv86CAhIIv4B8S8g30a6pTH+tT8JiD8QAgVdMA4QcNpgr45rf50EcA3CriNS
deQTxuFWN/7JUQAIpc8+UMSqEY+G0qlojJ4Uc+5WQwRMDkzBQJpNuGIpGIoz+P1lbdmrNKwuQKKC
DO9zKV6EDwJoRrittEAVG4nFYt+q5MtUh7sPnMBb+FiK1NXLpeq7Ze2UhArGEp7b+n0IIMx11rZg
GrC9xDJ8WosIjLt1vooy6hWWfN+5PFyH/QbBrVik2g48A2Zu55rL+xVRbVWwi3BpIJ1Js/PQrrZ1
DN/8RaReGitAnyJ1oz2N0EF/I2vnwOe4Pfyc2TlEyWXvvYNz2lBs8JYb92EDiajVEDxU7YPZPYPQ
I7iIq7VYu1jWUxk0Cg8RIKlIH5F+9hoEdqgWvojNuuBnyKFhzbp/CYUNL7eVrFG52JbFvTksdRXU
cUuhhFttEb2k/MZ/9+JzhFxMgzYeUmGq8/wifwkqK0d9FDQQaSVb1Qqchg+NfDX8rC/ydQLWv94y
nxC10KOLni2k93ZhmDaDhJlIZeY0OnKtroPQ0iBfpjipfpvrTkdc1iyExgmJ2z9N/fkfjfu/N6j/
fzvhj1mN/35kL3bvu/Kl3r3/cVPjP9Uf7OcfUz1kuyp8OTzyj8/5GOqgLPsB3xncO7IObxzAZr+P
/Ir+g0Abb9QBAGsxjtu/B7qEKcBEXGDMgx8ZzwjQWr/GufRDhK8I3oDRS4bzOvDH/+DAj0P9p1EO
RhI8AgrdoOYDgxCyD2bOMC9R4AZmQrjV1eYc0N/WyvosWgaRsBzEmxjBRRVZaZR3EVgmRCtLLzvh
oVAQDg2zwsqKlsbRI3JcXySmg+QrzG2kGt6AntlRInPbBOey/yKZOS1Uz8L2GEuTkw2vug52ziC9
kZjmFE2+EIufTXKVeGeyeKn5DS1NAKL8954IlGVvSvJcVbLtQd6qaFUqkBQEIrmtcGHBCs8CLNKq
FG0FzDL1A+B3+l3KAWPD/wMwaYcvzQBBJETUGnMTxO+qpFMQwNKuEm4g3kpVntwMyAGVyHXS+Shi
abyYXnYJ3MMqG1FUJfKFa7x+kjGw+0UguukwdqN+FwpBSmuykQ3+E0gcCiXEZ4AhX5m2VKVlEiGq
zrettDGlOx2JroEBTGZCBZ5afnRXhpdZwS0uXcneuYqJpYQert/dGMlll61CIEZVfpMTMBZL1tAZ
aywWVFEbWys8N4dYo1p6514lODFTZUuDcqGE4KtpRpQlkY1FxDHjq0rZVUCItZnpqgD4sb6gkSba
kRgvGGspJ/1GRX5OLza0LiNXzJlFpATaJBnC10iTTWNb767lWrW14aHqyV3tmxJlDZDY7b1vDItQ
BvurVzy1aoe+0HNL1ot1G7F7tX4DSaJlAlimlPFNJUfL3tNSW46F15zhSp2+MiI9FkOw7XVPoOC1
vIgFtbbMLgYCojkzjfanoQYAZjplA43PuyAqrpTwQffaXQ/tUvBBLCGudgZOgkfdg+pemdCqLc5r
ZnlqboGNeaGIFSW1B/Klimoesfsuc/LmkXCPEhCTEwNHbESluPyS4/30xKNRrtCgIWCVTRYqa5eG
VIIU1HdyrcO6skHsWRYTinT7tZlehwWzUrWwpGiJTLGzusmsuBNsOXjNk6qgnSgDC1Jrj2qmO7xV
NslJPfJxcB5466bBS0a2NjDwY0Mw9x8j/OSrBSfh1s8eRL1eGK1nY6NolRo/8+vMafyrxE9OhNs+
u5E/ZoxDo5jQDsOIJIbPWpSVcKsiSzVqz/IioeEp2ZdZTuNXK+NbHATC8igwOiVC0cD5sWgNuHwI
Tx3hxoeGZ4W1Lhgg7QlWKL17NRCNC7RbLXv2WsXmgItnxWvE/RUG7X9S9lGcaVTnxtyNKfvwrUy1
B81GLIXbpnpt6xspB8xdP+Gmn4FifxX9wMgMqgsoecUzSQ63KKIRUO50F8oZclgh5/YsPw5O5gBp
1CwPVrJfruBD1+/nUNJXo7PggCb4ppbGaFXgRc3okhgbHjriSQ7R8THzHot9JaDqiFaNhCufK7Ac
yqYbFB5tx7yjwa6sNqaebVLIhTilD5bK5gRG8WhHOrQ466485slQtbBoRJILPDnXzW3NBIohb+ty
ZiPb2ylDE14F7siSAIKkZG0CrhOKppWmhmMmBhj+y8Ji9alg79GWPny3eScHyZRSlwNoixYNqPDV
heZT5axdajemqy2qxkIC1omUxint+LsWGDvCwcASstiAoAZsejscxM3H7jpZxG4KzpaNZkkGFe10
ETF6Ki1wBnP46GCHZZ1FFtTEl01htNsvtHXjpqAnBcGCVbv66vuefGx+OjQ07ngOChjmOjgOoP26
jeXb0sT6uzbz6+9NzJK8vhZmtmuqdEaMQIeNwmGWbgFThmRrslLRatEWPZlmlJ6C8B/bqR2Ua655
kyBfz9DqPtoGXb9uu4zmVUyNGFT8yjIYthyT4YlSjhPNN11Fnc12UdxpnJmwSNwWC6zjr2urpwBy
KeAhBxfbicn12Gp2WMDxdQ4arigR1QdEbDTnI9WqXv49CYAT/WPO9teRYpALD2b8sLfk6H0Eavpg
6D5ReZ8BFn91EeyrQVUBFbgxaHdYmtY3CtGTxWgbrZBfqd5kq3TJtgHSGmlPkdm5Mh6l+xayc6f6
yb8Z4b8tzzEkpAYdig5yyq3sSovsSroFGZt6JlwLlFjiAhJgUWILT57zfYGPlHcEduAoAwwTNiOz
zuLXnQaPlxZuU+ALle5RV3Yq6LdDuXSMJne/N3asjEhlHjmPDURMIff9uXZzpAiURATsFvKEP6UF
XA5ib0V2ShvBGi4U7oi2/8aXZX8iU/vYlP3J8KyTKhCQ4L3Kom3W8qsO2WoUO0Kr73exP6x9TaFt
4Dks9NgqrSSa9NFG6qtlI2x5VZ3qYuPSNRufn95ltpiKnHgdEH7oyfeogsrKQAYeI5kCg9SwqquS
iq8nO9eRWeiTzdlyGgUakMYJyl85nkt6S9fXozB5tdDvUA2Opzps4S8MjoQiiz+cNH9k/wD0lYyQ
m44DD5iKP7d7pkY5OOSwLRzNh4A0QmWIQlDovHcS1TKwlbB/4Rk+wRkOd0YzJthpJMOmipg9cCki
lOs+28zlAVuZlGNrlCe0Ay5bCqH8IEK6mqHo6XPCTKB4va3IlJU4PGYyzj1lT4ckB8ioeAWG1Qri
B8VH6k309v04mOXK4t2Q5zHml0lI+lOhcDNbVQH6LksOSnyQ5KaWzMDEXRB7MHGqDjKdDgroXw1l
BdSmI/D8FUfPdZLgJA1WyZzkS8aK1SBwW6qlZcgje0AONgv7s9DPW1oKqusnp3ReZrS+v95YRvow
JkUAiubQytzjII9qVe2qtjvHXyY2+7VwimenEI9f+upYOQemZlsdLSlLWa2IdtUN6aWobLo4QfZ+
7LC6tTSQseSKempIfllcZiZn7ZGBAzMMx9L1zaOR+3YyBE7GXoogXelt/RJpii0nkevJCGx08asM
hgxQzoMngaw63bj/vnd83fsi2wh9Y0zzB3/9F2ipjgiCWULe58qLfxpmvA1l4TnOpMRuop9Z/94J
7xV2vGaTQK5IcTPzZ9+qSymCijik7E0NgOomNSokEZBT8/eXcTx7s1nT6AaC0GKvKFeiANLWtFwX
Bj/rhvZCV5AYIBY2Ny65YayURNpqRrnsQX0eG6c0pL/O5mAch88LkET450zwSX0e2twjBrisDQUE
D6uueav0+FolpSUQzYqrAY7q1DJJauleZ4WDeFanvhMK4SM7KdP8dUEDfAeKDtC3A6kbhPRmHSdH
VnCmxDUUDVuyQK4hPFbwBovta9WmNNYiq02hNBao0XkOqps+UaymUc+jBpRUyPcIYmKf6DujwU+L
y+yFZttoLxcFGYyY0NvEbkx9KLbhWWK3y9a3xvRMbiP/kS0QVro2Svq96S9jaGZ5tnMqA9CUeF7R
If39sUG0IUXSl9pvvzdypOk/VficErBLRAId3r/KFyNIINC0thWX2x7g/FZoe85pcZ9xrfimVudr
CYItEaTRYVVch0u+Q3eiOHVR8z5Yn5ppv+wOPlfj6EM+3IAi+avpwwbV2PUDUjOR3nyiCscx+l1Z
ZoOnEqTWzPWqG8kuc+SAw19jafGlFBQntpanBgeZbTpESQ1lXUGtQeYCWTouhMgo0lM1iyP84wRn
OaUJLU5lJx8tnw5fO2JwoPGar1RdLYV9TCKMAHB21CRxWIVwU/fY6KfI5o/2+ANLs9nQ0HwdoNpk
HPyqZUZw+6jvoxvyRJf/sh6OPeLAzGyO0ZkeeDFOdZBQaUAbCaI0ZIJjVH+kfZNH/ijRBsEn8nrq
TH5kJfpsejabZODRGdIWJSSuV4c2If46ggxlHlqykyyMqxBJiu6AbaPHwrXevgQgnm6teHFqS3B0
UBxUwWxuCSrQpDVjm8aIBCbiC+n6UxPnOK6+DAtkK5IJRIl++XncaWBoDbNgmliEt3zhrWIM8Q/5
jNOCFhNB8XfWZkOjrXjKyYhbbzVoOyu1A8IfN+ixRIihlZeNFRme5SEHyYjYUgUevVHDhaIP61b1
bL3Pbd49ZSlB4CR1SH+TgCIciW9Y+V4JB4t6gu1JaMVcBMiK3acNTv59Bcatdik2SCZiAGkEKSIK
DV+Ew8lec3S2PKjKcdwceAR4/dca1NHWrm8bt17WFojXr+XlqY4xSwXHvnQaHPtmm43BQhf1OFLZ
OMd0BtUXI6UqUtpT2wefKj87dZI5PuT35mZjMRNIHTARAyKtZQB5tNs6TqgenlzGT/XG2cArWYcs
KRGrQLJCoJxYAQgnoAi/QGoo1PpO+nCOT9UHTTYbYF2r1ooUoz+ayP6jEGnbsuf+TLmuEAhKgKPv
NyH42S3p6cTcdqKcc3raZOBJ4XnZ2HxJa4XLYdla8FZxS4UMNdbyE3uUr8eYz91lTvNEzNjwUwPt
l6zqVbPBHg3qpZJTb/4GWdepso3XD4ZB0qpDLiuw1SIL5ZcfDmtfOKUl/A17J4adMZvBDDFINNJM
k7W0ECxlqa0Sa6DR8rQe59gdvpm+pkzsg6JFftsZ4HfEXk+T71vNLTCp4JhtCXkICor8wRC4VWWn
tGVODL65rkhaqB0zcFq+EmJpUzbAjkDq3TAXJ/rk8cXm9xg3ZlMKuOUNrZ/6CFptLdmm7PRL04lX
YGkGWBJz9AYkfM4Jq2PrfFels5nFCzJSZzmqtPiZXqROKi/8DbTpHkEJMXpkrk4yZR09KeyH/AhK
OuyegCyVVc+w4MEX5yTImbc1WlBGa3AqwTfDFzIUEp3cNaWTrNTHdjSqCMkvUDvjBDfxPx90n9wI
5SZvakgWQ0xCzmWrgOpoXy5SYHQAygQ5umx9X71APh2pX+S4AtMx8sjA7Ofi4rQcgvFegj5nqlCQ
hG7KfOitgBdU5vp9Xj8IEcisyHWOwyM0Jq+SQl75heJ6IUQfmbooEGTptHI5DBFQCfcBu/QC8UIT
zxGmQpCTL5EpeWtySGSbAF5WUm4XWkujFDyKWSVtGqIgQI8gShkvhrhcauW1OiDdHFspQ8+soJQX
EWbAoQL3JhzcTWNYcgcy0cwBNR1lKbEMVErb68he3FXyTdS+esJKDUNXCJUziVxCxcLqWtPugcAm
PKelnEOCRHJ9MB8EwXnJ/ftO1SwfuZwYRxCASSkbIL+XcDc1xaUCZIAQugWofn3EnpNKpQRaGIyL
tNauITdj+dBgsbI6duFqs2pz12ge7XXTTklz19RIKVc2YSU5gv6cNxkNRX47pOodC7gVx75nRUHk
CHHnAk9uicF12weWVnHLj5VVXhpOLriD1p7Lg7eSUtHxWG2VRHD05Kn0sg2An88xdLpFs1wa+G9s
BhQ1apl1Bd7v7Bqc07ACtznQYyIMsdTElh9ai4nmgtLBTvTSCnNCoWFN5RoKtypYDsDc2ovQePJF
OkAhw6qa0Bb9DNq3ui1qQIxCXdgPwFwSPwupvPTlDsKeOY6Z+arRnoLGoHKqOEJxM/Tig8/aTRJf
w+USRB7OVI3NVSQk6p0Nxg3LVMIrsG6iK8jCZeSTpciDizwUF14n0h5Yjwp1aiDdMZWWolxYVXoP
Jcw7VqSObsZW4r0V3bYnw4J4wQUHEH2IoNsLrHWh1ps6NRaCrz0Go4dKf5Egoyk2pTXItQtRFoBZ
njOdu1WTO0LSuaX81qiSpSu4Et0aCWijBHGZ6u156Us2kAmOWTQ06xCHBxI9V55SobvMdLKAu4mm
qkJTM6ZFy2ieasD0VBYJH/3Us0AiAGqBjuZG6bK2s/v42m+ks0Qt3UzASTYigaX2nsuSEHmrgqsr
/qLry11ZZmtAl6xAuIuFa6QrUpDQa11KRSl0qqoB+VruQslxpSmRLQF+JxS+IxjRKhnRRkpWP2WB
sPZ69X6IMV8rl2W0TIZtL901xpsYQVAwiTcQqnrzm8Yqa3VVKtKiDXsXCcOUkTWYEM+lTDjvJd1S
xewxDe/7DLJ2IjTOWx2pDkhy0Kp7CHbtZA6CI4HDLYiGSCPgpPVFqkirQc92Ypm5Nak2He9Wcm9a
BEwLZU2WJs9cD3iDElxRReKY6rpTH4xgI0u1lQQvnb+TyC6InkxwWBhCs0qYSHOQBnpt4SJPA11M
vgX+2I0LbALD8kHuOCAFgLu0wrkXCoKdoqsRcN1HifKo8ddWc0zlTap8l7GEMq++7pH52sm6o+iJ
VWmJI2CSjZSXVJCtVB8WPdnWCIWAX8BWk8I2MwlnOjjnW9ADQiTAhEM53g65y9VNFHSLDvoItRec
4d0DyO5VumMgUSLI7QFqE/7/kXZlzW3jzPYXsYo7iVduWi3Je+wXlpM44L6C66+/h56piQTxit9M
Hqcy5VYDDbDRffqcJrBE7cHMN3mR23WMN0wVQ2e6rdfmePBxCxi1D6SZaEfZT0E/ZcCHBDlziDbe
6eqx9Lr0nbZeI36yQtxUaICVBoRKoju13OnNBuoZuvmio8g9ktRtjQ44FjxKu62k9Ku0T90Ykeub
sSd392lxotUzEzy/Nz2mHMVyr4Pzcsw8Gv7syUdPD2F0iOJ3yQd6KnvJkg9IwUHTvrAa+Rskv+DQ
DuOsRNwb0oduPlf+U1whq8H4cCsfQzHfhFSxwDVpy4350OCCMaG0QwsdZ+nF1wGRyES7KxsLZDg2
tA5cMWweY5y6NM2dTHki9E317yKhdOrBy0bIdbHMATGF7eOWLrXEhWarI4sN7i0GUNIenBN2wgQw
lTA7bBJbB/WFKfleJkcrkouOIdyXwpNh4tna5WupifYRDmwWB446PPoRmNCE5IDX/saQ41cJM2El
ljcvda8ZDCh9NW6AQmVHtlnFbMhjWSRXXkZoto3Vc49xQlNpN0bzPNRoOwzyjkK3dAwgqWrUAI8F
a9n8yPStn7/4/bfURI9l/NFBJl1I9gk7JRA0rEkEOJbrB/RdSZB041un1i9+XH6rq8GhQw8gbb2S
ore4fCdpjfYbgyYFiCsVHDUJuUhoGc1D2oursWMvxGgtEddmWAOkq753CkbSc/BmdOobdCXcxsTT
PbrPh9exwYgYntOy0TymErQ2Am2vEmAa83g1yoVVNIGtl5kjxq0XF/26GMjGl5StaLJtomw0PQGg
ubDlLnAHgx6r8kEoIRsGpow2+UbHxwb4vKLENQH2mRa3oJCF7ojVM8TkIKDWZUZ3iYECtGETdHmq
0sRgueER8Q7aQlYqlh4km2xGfQiE3Sk9yOZ2NAPHSGGV6obU2049FvhqEPmRVYdiEqcGLk4A/rAj
9zlVHAP5Rl0QO1WUzdje9zRYZ2FjBeI2xsyRlD+oJl1FUu4gQDq43cryHYkQ0iD6LP1m34BPLiQj
2iraatAlO8tjcOl5GEyydAZ5SKBJx6e+Erdqpm1j0uNqkteBBqhkaxejuhHNxlEA/BQAwBtk30Vv
00kAEg/AYUTCVyl9BeGUrTTfxxHqcAJzQJK0kTHnlaO+UsYvZoG3UZ+jy7XtotKCTBH+L6ildTpA
2SgRNv5Kp4CeBj8D1DPEBHobxnMPEoyYfI+lBxkEh76AXlQDOKCRIqJQ5i4GK6U7qXjWwQKT072W
ACVkGptGBgQQv7tPUnxue0tt74I6t2m2T9Xg2a9kS0zDrSBD51vdRY3q1iiqFEqxBnWTbdTf1SBZ
CVDvqZoXTUEfM8yf60BfN6Gw8dH5aIzRzf3+hHFLT4MMmqzGWxD5Na/Kj0bC6e8HO05Sj5IO3ELf
xgx9v6K2BMTPIN+rDBxsRrzyk2QDvorvFM0cU468WPyhdonbIivpQV+eSZBlAbEtbYp1W/mHPsRz
S16BExpzkXRV4AOYaLGNKUQrCT8LgnxCXUfDo1alVoKBnRyZnPpcZuMKWcWKjZ+isBcDyOwOxgGN
FrfsRvwHheJb/oMGGKExgn0tD1tJx/+tB4c+GO3Y+J6Xxkpv2AGw29cUEH9WKWuxrHcQlrNUZF/Z
MOkaxZgZkq08MJwukdwwry0tywCsrzDgm3pg77Ny9LxN3A1yltljW7hZTFw/q12GI1wE7+PQuyOG
I4eIOfJQOCGGyLqOratCw/NorVTmRlC+C2h3KVDia0sN16Riacgak5Z6GW6MsYP8KKpCuARSUNYq
Sm3X0VFDnpUPn6b4IQmP5mh4UXA3qIABKRoCEwKGUWohnw+bnVgqKO4g/5fBdxvIVqCcyvGOgkkJ
9x3YsNFxEtdZQyxMXR86FRU2nd5pwF1n3TZpv3ftS9CATpo++sFdDzYvZv7UlVUtPvq55IDnwqYl
sQQweEnAoBrSCgz9NnjF1pFR3AGk7AHeZ4tdt1JZg7kIATdMB6aIwSIa7p/gRzmNRrbPQ/BRGYcc
89PWKEJUdUzxETR/hUVgyy1yHvCTxfHoEWbaMaWvZinjjWK6GENbh8DB1iIUJorYzgJQlvsp6K1M
vOWZE8iKVfkMdzh2tM/xbSqcGAgR/F1HUl7rsbb8Wt3ntLVNuCL3oKVJDKCVBaS7uGoG1U1HxTW1
xwb8x9Ci1DskdEq3VeSnMfmRkA+RPWUUsFc19/L0E9eUKyrHPhU3o685ccYcqm2jFIQq6OUNaWCN
DM9xTIUxQ/aQwmbhAoRzrr6AFp6BER5QIZm8DicAh2lVFEZ7qoFBz+lnAy4pY5EKaa68oKnTEJGp
mNfsEWINzcygEfEQDTLLx4q1WbdU5porJpzb4MrLaV8zo6xgo9k2Lsj3jhhScfC9HFfaFoudWcrC
0s3WYc8tTmt79qQPEgZ2jhEWO3Cn0zUYKrZT1Tc4VNvwqGxuv+bnrWFiGWTjABNdAXp1Fjb9YKAl
UgNFpNrFccK4NU7XWu2KOksdpWsQJKqGgGn8Y46r5JFY9ykrUVkLNkDxozdAN2TFVhh2Wtg4eTY4
zixNG3u2jKWsB35fw1INTXjZLe/8bRrauDu7lbQOHukduYufoKepO6qFwQJbRDEYJA0RaOqd22s8
+0uAQABKBeCIK+4ktSzTmshZexKiwhaUFipvS5hWTNdclbymCZa/TfCItyEmLPPrqj0ZGh5IeNCM
GrMzfy1Qw8klBvA/0HcoCFCkBredm21snZueaqln64zNpEDV5DjqbvJUJmtWueWL4sVu4NVe4wgr
zW5dCsZ2dSuvF2t9c6U3kHCj+DXxx2g8XUcARlGoztXtSb9jTvgAPZTnNEaNv1iLP8o9ZvJc9h46
2TN5uu327AVHdFkEDF6fouzS6xJSp0IQ96hIj4FTdJ+tJqKRtEQ7NFtkB7EJggaXKA4Nt7hmJeVZ
kLSQzg58zOloTpQVdoMRIl1qUP82MDaXu0bYO2KaPNJ6gV1ptpcBH2VNhxSqAm67Sy9NTIc3GL9B
vxRQJUjHeZFXAhmNEyN6bCLEfkc/+PX2yk41Yb56e2aTpz5PfOL70bSygUQ80PRZDK8qgudabbzd
tjS3h0DhQDRewpQZ5sAuvRuynqEuoHYT9kXS9pLx6Peft018sajz3uBUgjBeUzA1wQ+oZErFmkqC
NyJyZwECYFWTHxXoRLcD3oj5T6k2Vnml4YXfY25UBq/pPiWHjqkbvNVcCE1sdaDQ2k72wKzqDfmd
mU58s8MWLGkWQ7OcYcZUNAiE1n1Hl0qUbUDcpRSg9Kx3IUqPEAXddkYLwCvx9HDfTrkcSRxN+qaj
4iTrwI2qH4H8mMRrTXgplUc67IQmc3wV79o6wA50tjKg1KArlgjSo3UVytsQr8Kki52meQyBpdWV
Hu+OwU1NxYqz6kiGb7eXcRarAuZojPxiLTESzn0TlVZSI0ADulOO3LHLAogkP0MBfBNBOLmOQAPb
bkHs5A3xQ930K1kWnILWVjhkbOm6mwua81/CtTSgwJxPOElgPlSvBHVEJEUeUOJglcDImABmjojt
aqQFSS88A3vnpYMJnjd17WsGKIWk9e2Fmfu0GCCBhHLSBDs2uQMaa+DnxQ9CCEPppJDe2vTltoHZ
/ABpnAjtXjB1XakZYaQf3fW+6SBXs0fF1y63E2O/3+6ig2Yvt8OUWY8IrAHkSkSVzxzDNoWEbCcC
nyCx1TiYmwDFekJaR9AFW0QRUxhf5PZDKdcBhfCnbOAaRDUf2sidiGduRiwx2oZEXLGcYjfa1B1T
shrQqaA5TkxWOdAOXY+UrisdI2548uK54ER9utHrbBMB+ZSxfBd1SzJnsyFsiqDwxlT7xBvNfTEI
9AekpIRj6nt8kF2GEAksvC+eJjD8+IFRhm63mG7NReu50Wm1zz7ObV5quZ8N3Ukz442S6W4YPEAu
fhOgPBCJmSWIzBlrSKYCCGNm7SrDvKiE51EkAYySLlEuXk+NIPs7/zncMQY5rQzk+Iifg+EnoIJV
29hJO6j12PE+OEg2uuPTSK21lIHNfVPO7XKHNhD9LAdnVHeqyqcUQ7LFEN7psbKFQolz+7xcWwI7
IKjDpt7YpEfIfVOKDoJKwGgj18M1X++onrqFylZ1oS/kt9eNv8kQzODQf5HBXu5sWFadZmhIKkUU
bjFPBjowZ8TkX1NpViVvEmzgbc+uD+alQW4NozzB962GQb8Z7QoQrVztFm6zaXEuP5YwAWzS13tO
FfmZhlIVxypNYULTJwVdAaIKtVVVjR3GiasJ/dJdPt2OV/awRyrEzw3A27nsSqZ+LFcSaSaoRueG
zENnwfjRO9K+xiMvBvoFQ9fKu4Lemi0hpfWW0tfr4wmHCXhIRB1cc1cvA02QTX80Azhc3tdglqqk
d0NaSuJmQ/K3Ef5tUIxGKOKZ1wI8EZ0EDIzmFkEiJwAvaJHnESNo4PiUYhcESpvbITPz2pv8AwB7
evmAX4U7DZJCjYpqenNSDJRZlPGB5rVrlKIjtWxdhxm4LSsMKJuWglnEBdtz8Qo+XCjYgr4YlJrc
p1HXBl1AnaQ9YW7fuhMsKIKup0ENkFs58dsyfmoueM/s8dNppBESlbYUz/YitswG9PyYMSeBldDY
RlXKu+3eXOSA9xBTuKCbhmwiF7pViVH2QpCgkJWjG/QYCtt2acZvLm7OTXBPdb01hVbwYULod4QU
B5auwgwVj37p8Tr9Vv4YqphlwfQGjoCiclHS+FGGIVCzPYFlwR4+Mi9dSStopaQO+psLp2EuKs5t
Tdfq2QdRb0iX5w1syZj68MvIabu32zsjTR/yW+5wgZd1zDTNDibE+8GeJnwBBbkTgANBzvygrpfm
lqc/d2UODDUQG1bBralxq8eSool9H+ATdVVtlPU0NBj8DzilmW837kkTDJ3IApHD8EgTMUXfmYxf
8EB0lqfaFPHGVwJoJ0M1zFZ+DRvUom3cYgvrOReH54a5LROMepC1FoMBSFVA01BvKjDMsE29ClfD
UbcA07eo8WMCKf4P6NLrwsql19xmxuWY/IVl9e96bCWqGoFVSNOW2qKt2hDijZxpbwesBVImXKbF
Fg3bENN3nuzlb0o/4egPizfr3Ocf3O9g/IYw8DRIdBnHQyKpIItAdQvwBOTGqNujLw7AEbi8jHuQ
c0x7sQo2JpoQH6GzlE99bfZ10P1jnkzLdnaM1ALCzsYQdqcMDBCCa26VnUYt4aFNre7H4DF3dPsD
mn3fizuRLgXEbMR/6cSCWwavEi6LLEZzbPwJMofiwIA4hPeC8xeIW5asxIJYgkdWshV66Mktx8T8
STizPwXsmfNFRscAnGuAe23jeN067UZ5NdbT+AQqp/K+dae2qZWs8oX0aP5mOTPMHXUDPHQ0H3HU
wdsBUqYJS2e322zX28Kqv/sfBmnnvml/KfL+tdLc0RvFnLGmgcH8l6I4IMFV75EdOXDVBZSq1R3p
gbm6Vz7+D7QFs9fombNchLMCGg5qiVVWjkAXORDfcNM7+W3SiqM22iD10urOfVLPnNW5mMaglS/5
CZxFzwzt1RXZkR/aOl1NE2tvlSusUuosp4AzD2zcML/95Et8BetGo29hdhrtkN3QxevaG7d/MWAb
CypPswcX8xwgMUctSkLR6zJ2iYShRvQ6UVDcaF6zQkp0R9x0b+7JPTiPtoaT7NFZdYaH/3CJ4/su
miBS1wnGSC/tMiiPYfAQdscjmvdAJtmGCjaz1kStdnjrPOUXsBoA5RerpaH62QWGoqeGHB+GoUx7
aVrTsLFNXLQnU83vwTW9MkxA8LJsrVLZhhy0U0+QQCPztBgfz1b3CBBsC+7PpR0aiOPxvMFUBBiw
L38DenV1htETpB2olm27FQAi0Kpp3qT7DvD6xE3uAT9a/HLORfS5VfnSatw1kVwasFqit1M+5O8B
Ijl4DV6mKZfxOXZA7IE+/x/6yoVYUXdUlXNYhWQLsapNU4FBy27XwS9ADUWn2oL6VIgwXHbb7lya
cO7stAVnt/JYS3Uq+nh5Q2HBokCcqMaqEWuAW9TNbUtLm8kFVKOxIQE5YHuSlD3rX4RmgZ9/plSE
KDmLFu4Dk480ZiB6n1oqbG/+UhyQFwBRYAGUMNVIsnfhLV4SfFlyivu2mDT2oy6DTZ08IvUHq0+3
EBizGzRp1qBNBcoCng+C6lQw07RsT4q2FyodMMdnEE4rqJXe3p75A6+pioRxUkW80oFOkxCQv6Gb
lg+DxwcwAT+jWI4U1R4/E/s/9GuxW2fmuI+kD06kNpZhzr8DCcGabuk+3Ug2s0HdZf07CftpSOfS
GPdVHKKuEPRi8i2sLFJ+14hb587CAs4lvWce8aMkTefLQtvCCGgWtzWYavqtsJoGQpcUu2czGugP
o3wNEaZJ5+7y0LZMEuJCRftuKgi2m+JxKrv0tmRHGGkMF+stM/20afl+2+NOlkDHrs4LfAt0aB8D
bVIpJ4NJVpzv9PJZROEz0zVPEN8b5DoLizp7GZ+Z5g5YJmuCJPZfruorCMo179KaugCFuoMj7slL
7BSLTEDy/Jn77S8Xm4ZQlE0yoC/sv0MGjO4AFRdtxYP0oid5gZ04/St5YJZxN3iKC1gkvnzyt+KQ
uMUzdZbEtWfaiZerzwVv1aa6DBRzi+Z/64guRE1XwbF4LR0Une1qC3TeW39aWHYZEcS/VM52nC/L
DLQyQx1s018tzHaTORNHCtuWe9Mbdkt3wewlquM5BkgK0pyvcD/7Bhm1RCJVbPH0L351EeBc/sOC
O3NZMahl/rEw/YIzCyalmJIV4Q7eo3vdTu9jEPk/tHa5ke6AYECp6fW2xbknwDTngeazirosX9AG
baNWK9AiP4FDEPrEDCOPwTYpkgPoLaDKLvkL5+SajxM33LlBLmRB9B9Bv05hJ5nGTlmjeS9j7gKH
B6BktcisgdW7fgD6MJaIG/XAMuKxPZYVOHmH+5Flaynr7hICno+whwBlr0bgkAtfknGrpP19nvQ7
mtb7EA2eHmB6TRBXItBx0aKU/Nx5R7cDVKWYf8LziUuDJFaqhSB28KNv7LKGoq7wXKiKfXt7piPD
h/e5FS4eWl2A0pPWs5MegmPUjyurazca9aGpPIoHDeS6AWYN8nGhjDZn1oDoKFDOwCVIfE4d1Ebh
4/3fnLoAoLIED95IOehxvwkgsBjXd5Wm3cmo5S8ExzUTDYIDOfykWmRAt+jq+dIoBYOQHzsx3NoR
BgTE3IC2aNb1qAFI31MKqlA02gPafnRSHtsClY9aR92xDr0hRG0qVQGUDIBelmJHSAy38o372zsy
xSe/IwbeGuCNRl/hCrLRN4YMNcaanaCIeQeakU78pRvgX1cx6eZ/hzz2QgTMXfHn9qYL8OxGkAUG
oty0Yaey+NFEyBBTwH0wDwXRyYXVn7vdzi1xEW02oZ+YBTwj+kPavYrjw+2Vm7tq0MzGEBtYtwHq
4T4PZQGZ7kKBJ2YMAi2/t0D35slN5YC7HjhRgP1v25s7oSD0RdEU59MExfflyrFiiIDKGNkJGpkY
F3s0/W1UfL9tY6YFAl0jdLMnvya0EOdUUEgqiCXr5sTCd72KrJ6yxxJzSX0iocPqH5myi1i9Nki/
lG9fByIsQ3SQiF8dEL4wXCQ9BadT25yoEdm+LjtxKh3lELB1lPGbqFoL0Le97e11LF6a5O5urRQA
xWobdCVG1BB6ANVHpHPDR8f+fc8AlgxFkr9QD0AoXe5dDRouoyl6jHRuybdmFd8xJPjlU7Zdxixe
h8mlKS5nLIfGD7URpirpxEB6JQ0p5BOChcM182q5NMPlh63qt6FZwozwmDzVFl7MO2J3Xr5pTkiE
Fy6NJZ+4jRrbvupVo2tONQh9w12s7rXm7XYsLJngAr/3tTCJFJiQEW4DJhlEgDhIaC4c4pnH8sW6
8XgxsR4rAI2xbt19tR9VJEX5Sn8CUxIA9ihlQbcu69wlsoTZs/U7/BSuniMOrSqbk3MZMVZqCJ3l
xPdCkBeooPFvSm0lK9Lnf1lPyBtMVayJiO0y4gklamSqrDn1PR5J8afhQ4XX/HnbyPUVj8VEWV8E
bxgIeL/gbGcfk1YslLzrv4z8SoodIy9/9ve5s2SwLIqGCBeE3yTQ7nqVyyXOztmdOfOAO0ah2JMx
FOBBWJ4qDDMVaWa34WuTvxMBQ1zoPd/2aOZRc7lk3FEyxwwCuhlcArJuQPrlIuvBaFHijDswsW9B
iNiMXnEfLmOpZ2/bM1e5E0Yj6vcgvZ4OMQZArN7zf9Fde0w835GfYDdlLqgu3X8t2zhVIS58NrhS
eTA0EglD+Bxtat0iqZ1u05X6pK0gYI5E3Ptbb+H/ZyCcu0wMdHpMAlgIQXJwGfwtkeKI+EVzyhnG
yGTg08sC4z3tIZSDtTR8DihjZiNYCAUw50wQQQGDaQpaUkYfo64cLLGKcL8HWA1A4lDMRUFbmzkn
tSwK4GoztAN6YLYaj1acvmdL3IZLRrjD4ldmSlJqaoexh2ASVDBS6XHwK/d2AC9Z4ZZWAao8m2hG
D4MELuj6B9jx7ATN8dtWuIvlasG4UxIkoh9gPbWDjCknoYVEPXv99xYksK9CSWK6uPhsrpakVg2K
QTsUTYQxNuLEZvPvvppfTpybmJw8ux2pKEKBXR21A1NeDEydtNDA/fVnXky7dWYiJCoA9TlMiOFj
lLyWzVI9hLs0rnzggqrV9E4bSlE7QKV8C5nIxyG3Jf+rh43L8gPIGKs3XQUDwQuLx2fCV5a5QBu0
PDeJIGkHg5FpuB00/aLvf5O6wVI6bWsm2nMCbQPL78zPul0a5JkL8/O94wIQdekshmagdqDSk5yc
dAVQr3ghK50L8nMb3IUc+oCttyBQOATlMSBPVf5vOZW/1hDxLUMyBXA1gw/y0ReVvDaIdsBDX3vU
vtVWs4I4w3e6ryK7+SFtwQ5hpY/o6zSLb28ZoXf2sL2yzUW/nKhlpA2+dsAtZFebzAucatd8G5zU
CdwlhMHcUp47yp2DDuD0iIUwlsaveFxZKYb8b580vvZ85Q93EkKaiREUVLQD+K7ciqxRuLhv1yry
xrRdAYpPTktU/EtOcSegAr4dsGdc6DoDTANeDfXqtlNLFrgoFwXCRCAKsWy0wukKLSFY4H+euz/O
N4aL8TxlepH42Bh1ONIAoptMd9sA0CadLPWq547sb1OmyGUZJnC2jSJPplbgTwGSygZBb7YxXCpb
FDALEXHXhF7TeLcXcckul2m3qaJloobAIDFYg9PISwPVSgTR/TMz03k7u+qDIW9BGoSzrCFt9MEZ
XoN6JYvYwr275I1yaaaVoMWc51jFyOxsP2ksCh65fmGv5uMO04NIqkyMlHBLxnTf7Pw40A81y+1Y
/gyqj9uLNYXV9eXz2wC3WDXL8J0gVD8YoFPHWIw9MH0Nb9w6SBy5b50qjbatsHCc5oP9t1Vu7Xyj
UJOuhtU6P+FJBirBFHzundXScH3bv+no3/JvWuCzYOgUTS5IhgUUW+0+LO5bMXZH2joUuX0jH28b
49/Mf199v/2aYubMWi1mWlIQWKscsE9kqYe2iCelFvoIEH+sHNnJ3sEjvtTXnpaLd9IAwnPiLgdY
kc/iy8qvo1TBcgqSNbiqG3koztPYoisR7Scq/C8K83Phf26TuxGDCqFTyrCp4WlmmrbqxhBzAnWq
I38LHnwL1C3aBkS3C0s8F6/nZrlrMqxA6cESmC27D7Ug6wyENwH2Mk6yQ9CFTtioTmjWm/+wseiu
62h6iwD38Odw7KtSoGAwgrf0UFVP0PyagHGq4x+z6gXXzG65ljQXuuc2uaNp5FRF1wvXZY5egNRO
8lhvQRVbFYDPNVhxb7t4tZ/ABwNRDtpqFP0gLcEdyUSI40gKmvJI0RrKm/5n2YO7s5MXGhyzZgxR
NCBOidcuP4qA6U4hUFutPLJK3OXmLmnDB0lmC1EyBd/FgZicObPCLR04CxIDhEzlUa1Cp1O+lUpq
oaBgCeBSaVr1VysJC8u3ZJFbPiaYmlAlY3lsK/0xzz8lfbSzkTlQ5XxoCGiohNK+vWF8gURSOSe5
qy0fACsZa7k8Chm1AwmYzDTo1kKr2KGEGeyJryfAhGccrFS/Whm6/JBJvZ1RaVOyftWD1uP2D7q6
1L9+DzRJZBC/a1Afvbz8ghHTZFKp4/eU90yrrMIAl4VxJO1SKWo+hv4xxFdJmjE1cwxgl8cxCNZ0
2ICGyB2Db7e9md/Q30a4L2/fRKAM6+CNnOPeJqLVgxgpY7/0LnIl8ai2unXb4JJXXMyWak6bKIJX
BNQsarhVysIzyufbRniM7d9B89stLk6HrDaansAtcWvGa4g0jZb0Gj9PIPpqtNFGxTwf5g/tbq08
3Ta95B8XriUUXkUhhH86SjtmfADVoU3VhXRm+iPXB/+3e9OPOPsAR4PWqVABxMFvzW1R+o6YZe5t
P3io59USTufgzAatWlrVU/jhMlFN2x+s7Gd1albT6E9iha2lpE4krxTQw/oPS/QLVx+Fy0PGT/6Q
rsTwsDrtnw5xoaC0hxqhGYASpgB3zkJisbRl0xk587SkUS9j1AhbFoG7O1wXzLCof397PZc84q4N
GQPFOkhIsJyKDPCK2N0r8r2uwLMlbZ8Fd3j4VeirrUAnd+qCenn7PibqGgQOC+d4IQR5/t4oagSh
EqcdahENoMsRhB+3V2zhojW5mwLEjDkmn2GhJMW2TJjlgzhJlyVHydt/+yq9DDeesDfXo0jTAiyZ
2YHPA6PfBqiwVHrouiXNoWmbb5xcnq+3Loc2VKfrQWWgZpLxJpAkJ0jefPkn4I22CBbTammreI6N
v4/yF9gCkIIrbQwkkAXI+DoYhQKF0412j/EXARRwlvwTgtIfbAvyMBusSvfCMhvyfKD8Ns6drlHL
4oopMN5HH1IP6qWuWPgiz6cIZBpnM9DPAEjs8gB3AEfEYOksgQ33fRDzx7t6ZToAqUNPFZRQSNIx
FwxOtIV7YyZAUVWQxCnNQ3ueh2uVVI8rnSL9qkI88Ctk5xStXafsX24fhJmrA/0SkEyg/Q9FYx5D
BfZqgYQ1DkKolG4X5naXvgmgUAyEkya1C4s5c3tcGOO2K1HHmgYyjKkVjkG21kBqFyFSbrs0bwUF
SPhkoNXJfZ/VOOnBZKviyh3eY3CiGRGYqpfqZXP7gy7/P0a4T7EZpr6RTV/JEPT9QNBbTf8qj5/U
XLjal5zhwi+o0TCMAyT7JYtBtv29A8Fqhvvq9pLNnCNszG9vJm/PvlKK1FCwH8OKSh67/o6yYsHA
khtTGJ4ZiMLOEPMQy8XE16w51NpPbNAf2uCjy8wDoW+V6bsugikP43d+YSn08/ZSXRcooAh+vlbc
x7aDSIepBjDDnAFNzbS2AglkCdqD8d66ReaAQzi2l5r6C+uncvVG6JxGIgZVymMG/YMqua8QDbq4
BHBcssIl7JKG8dDSwMkJcYHnva1XTxWwTrcXcMmIfBkKjOSpLAJmdAxzaaVkHVS2Axtjnc6fmeFu
gdwnZph08EUwV5lhgFUPBOTF658Z4W4BoU2JWpXYFgLCQ7z+rTGsLCP8w5Djv0Fm1UiAvMNMBW0Y
8xfZTfoXjZd8yF5lt5//6buK5jEmamU8y5SrEW5tHPMBDMrlMQKGt2wf83Hhs3OdNkzjwGDMAecI
LEBT6zIKFJLGcc+i+tiNOK15qz8kmfFdEgawDARuovoQyatAS6hFP8egBKBS9bqRODLrNl067MMU
nEAFNLe6TWSEq9u7enUb4rcBcwftbsy+Acw5RfDZZdXkqNmYtKyPIiDFeJGjuT26t01cpxWTDXXy
fJr7uoJjh7mgJCSEDVCDHepDvO7X/l56VZ3G0X6lPzKbOv3SJTzrl6oYEzU+KGz4tFqLOxZnCWxS
tOiE4oe5lEwsGeCOdpkBFFBOTsnlrw4dniQ2FjKIJQtc2OQ1VOUVHRaiIgcV85sJkqXbO7NkYfr3
s83vmtHPzAYW2uxJG46M/vqzv88FV+8PbdS30ybgwRt/TwzpDx3gvuV1p2ZpJU+b0IduBeBEDdaa
/+AD5haRMeqyqvCUV405VnVEYIJAAURIPitpKVTl6VNz8ZaZzseUj6JhgyHyr38/2wZdrFjaRVV9
rNHCc/r9u/xLazCIk53A9OaYP41nEIalTjl4kKm2AUAB/bnxX9w8+w3yZSi0UC/Iugq/YQRkR8zA
PhwvalJOAXvLTy6ghyGMUiOoJz/9FSblY7dds9Sq3OQhsgq7HBcHm6YAu7YIcg7QyigTRv7SK78b
SwVD4vUxHd/NGPjKn9pSiWz2DE38H3+Z4EfwoYCBlVLhlCEBC5B+CvnDfwjAMwNcogL1xV7TFRgY
6WilwNvXydIx4tVbJUCv8QkEYdqE6wILDndQU5P2leyP7GjG8QfeTyexCU5+W++EODkWjGHSo3Ug
WbahEnNFv3VS0KtBb8UeDOYUZfwJedFvgC89h2P3IsoJug4ZeAqhlFGPBITD7VLx+Or5P/1gTC+C
jBFjKlfth85vM78dFfxgFTx7DQXjeO+VmbRFncuVs3cziDeyECw8UK6xMzALaAD2eroKriTVjKQs
e0mr2BGjBAYqDGwzMNEzUVdWlP6FxhHESgsH1b7YVcEFdTsQpsuMD2aw+GKgB9D8qfNyGczymFep
4qP5MQqJpdc4prq5Viu6K7SFVG8upiFCCo0+TIhqQPpdWiJ544/CmLOjJDKbmuNGHZbGhBdMfK30
2Z1H9UjtdVayo1rshOqQ9j9vL9bS3+cWawBAkdRqxo5CvVFpZA0gmb5tgUeKfx2as1X6+vczF6KS
qUOSYZXQBh/3iTfm6zJywQ7pdJsEUxMNusYLKcF8CPyzMXylBM1GA6NWiD/SZnajTHXPU2c0GDJa
uqyX1m/69zPnBDEJ5TQrcMDQQiyb2u5NsrCAc5czwQIqJlSjydXwUpZVUJAFkOWoDbuEdesxflGq
Rb6/JStcipD7FdF9FVYqcEmgrpR5EnkjLsOoo2aXjz600WMXQ9bpQudydgHPvOOqAE0nKcDWxeyY
QX8BDLEQwFgIBnl6CF9dCGcmuCIA6akAtQqYUO/Lj+GjWfXf08ghKLpbJSZbHmpHQjESk04gfBcm
5SWI/yxy+s0fg7NfwV0WWhxGQ+HjVwxb2Q4gEGL5zjQFMjjVfXj814C06Qb+bY2/N+pM6yGWi3Ot
K09KjhErYSntnvu0EEi3IyDBFnvFRqfJZl76esSOfU4aO+0Tp0zzl6GEiob+2kF4ylTLT1UpFr4t
M0cbQ0KoKk+0qqhScvGiky7La8KqY2mktkyqN0H7lhsr5mvPt+8tZbr6uLC5sMSFTZcS+f9I+7Le
OJWt7V+EBEUVBbdMPbjb2I6dOLlBjmMzzzO//nvwOTq7G1Cz33zakfZFpKyuooZVaz1DrQVt6dDO
gz5+We6CpHMNrwpL3SfxO7Tw4JvGmPggk/QzIuT7kPxIxSBD9YKeiSpSi3DVSoP8O7yzn5oUeUA3
CHCRSaO3GNZNbpn0u8l/Smlfx6Dei1JipgmLdbi7oFBFLAZB3Nz1N/bD2jsTmiaUEC7JMkF9/vrM
Et0sij3IbzslQh+DHDg1wXjvDfUVFoWurtzB8dHMNvb5WtQJ5AH2JR74ELud5U6gX8L7Q0KOWb82
b8Fb+JAdo185hOI/FU2HwRgSd/jcwFn9/358XsWdHWy4llux4Ygra07PDlL70tVbY5tmbLZUrmLM
FqVWdrGgVYgRHvpTbMLtwod/Enuc5C/UH942wWBae/OA4B2KHJ0AMAHn3EOON4hCG6101BcKEwdD
1pXdaKJfCaWvzHD/+J+D3dUW+yB3vrXFxlo5soGcg/AlR44lLRAJNZGieHQxWspftWSv8PPtnbe6
VC4CzJEIXsX9MW+mADsC6R12l0WmZ6U/4GO2A9YVOoyRoZnDbiPs6qT+My4+y4Vq6FwXao2wlSXZ
7BRZwUcGo0C6h4i4hoSF2LHlDiewL1PVavRqoym4cgNfTisn19vSbfI8kQWED7xzDwGA+iR3h40h
rsYAv5vA7VhF82q+CcWQdmrynyG+locIZtKexe+pnoKXjr0fWuXLluLfErmMnot0EXS2AwktYPYx
4GXW2vVBVIzQSYzxflIBK4+RKUrWFnZ/fZToz0HmBKjbuaNzDbER2WMIqLoPCvumybD421LUX1+k
UxPwv0FmmV/qgtNJBVQClEdvn1jZOTgfyAP5Mwl2SpZ/zFTIC97+fKsb7yLk7Os1Ql4JVYxx5e6j
NuxlWE/dDjAXHJlydXyqfwY1+1RR12lolCEC0+ODt6+gG6jdj0d/X5+3BMxWLnJOJBX/gUcDqYbZ
bgsCEuGyQ8GoQGc6Y5Nc0EnzXqs83Zi1ZXdm6vldRJptrMwL45Tl+FKdD1tqKG7Dlg3tGPC0dfis
6gCtBXBz3FYdXFuGl3Fn92wWNmFdy4gLSeDejPbg2P2W94lR3o3IICqo9IZHuTP+ZvVfhp0tzAzp
rsz4VKJyj03yUPQ/4Ca9sU62hjZbifE4JhUfEGMiI2Sp6RuwrPron/gOCBO0pNGQhEVK/fN22LX1
P+UrClgr8NCZFwBdn5WjS1MU4d2TLHS6q2y1cNcqFxA7/yfEbK0EtGpqNNFQii0inVSFpUTDLofc
eChDFqNnz4nwTJXsTlTyrbN5+qfnd/pl6NlyUWgftLGbT+X/1swfmnMNdkdnFrABDuyt5uHWVM4W
SRK0ARkVBOuLDECXTO+2UE5LTNy07S6mcrZGamS21BuwwVsbrkqCHsD54WWSs6FQvYDyaA3Hg3fg
SH9svX1WF+dF4NkhFrKgFLUKYxPhZpdlbwOVDC3dXCqrB9hFmFnSR5OMpvHUOqlN0ZDMyALRmcFI
pq8M8aGzB4K8Xu+RjRmbsohbI5w9TYRQgL55jdAwnXWBTU+ALDyP0KXPrQqGHHu8Zs149zfXz+UH
nV6EF7UON4iZF8Pc2ylgS0SCk7ol07IxrDk3Ht7hDQuFrHIiZEA9ZHqzz3iL9DZ9lRu77OvVdzEI
WnA1cacN3lW/PfYoRni7km+VnwDFXNu3z6uNFSLPDpNBqeFJJ2Ehph5EwoZ3IfxBA5gVyuXGFbc1
cbOjQ01UnqgNJi4LfmjpuaWvUr+RlJPVGMAfERUvV74oQwVKzIPYI8h3unrXRcMLiUQRXsPquerA
G8/rJ6oMhgYPvDqQj37TGNyFWaEvwW8ZTXA5NqsIG7/IrFodf7exd8pJ/MS7xHEL19Dc6CPkSa97
yWj+xVdAQxmWYUgGF6r1ceYqbSuqlSMhwaj3+IV6o7wryVZ3YHWC/okzL7kwr69rliJOMRJQkmVL
jo+y2G68UraizNKm0edxHYeI0qcq3AffmfcKH3D99pRtBZkt3KikahpDAdVJKw/+pbDQrn7K6dPt
IKsZNOwEOCd4yU6KqtfnSSlHRaW4GvIjgAHDA5DFf3yj2CnoqqDJryfEjCtdvRP3dIP4uj68fwLP
js+hhmeTEiLwgEqE+hAW72TrDbsVYn5Wjk3hayVCqBB8QvIJk4tjqW2VhlcPmH9mcA69laqqBsUV
USIwDvuhg9F0ZjH4YsZu//z/97Xm+TqID32J5iGWN+Qb3so/U88VzsjBKfzeWzV0SwS4RoIovaUL
tASGT3nExSBni7GA/XfVqbh2gk84r8vPTM8PCYwtUT+tIM4LcM1O+qQwU/oXguprn1FGG0sCQx/N
7bkcUj00Mu9dqXKamO6K4lfbyzboaH9xT1xEWYj+RTl6gRKAL3GFE9KHEGd3J0LlN99KHFaHI4nQ
xJ+cWMDIvt5xQl6WQpxhKjuv0APhKW9reIZs0b7XrlhYS/wvymx7uTWt/ZFE+GCSeBDbN0X4LlYM
aviB4Wc/bi/L1RHBUUJEnxFt+TnDvAjCRokiGbXMtjA5PK8rGUqmIM7dDrNWGpLBYZ/QOQgyJ6rB
QdXTikRAva3JT4nvnzNoYiVYjgm81dFD+87LLaWW1ZBQX4ZsHfC+CxSuKFRMRBm1dCrctR6MULoB
QsSxYPh9ZAnFaCX5FpJ/7ThBYfZ/IWcfTnEDIgMdWzp+I+kuPE4q7yktPkHS3rhftsY2Ox2ruoAm
BsdXCyJy9Hm5GwLMYGfHIAD22msybCF4VgsbcARE/gLG+hK91kWN5zaDjyM//Z6Vxb5ue6SXqqUp
9anw4rsRlsxdmUFiOtznkr9RIF5bpahDiWALIANBveN631UefNXbAq2EQA2PUslBP+/RT9t4lU+z
Nk9tL6NMn/citYUvfKFmYTm1Rl6VJH7jJLVjP/8uKOGRZdwI+WC4Nd/f3hpbY5udKW7s+n6h9KUj
Carljyc0q+EsvvX2WDtTQK6nmirJCpAVs7Qn6itSljFBlJydag9W7tCMiCtD1Sr4k26BmVbHdBFt
duWMKFjGoT+WjjD2x0ZDkVKtja79uD1za2MCJRSdMkjNoyA7m7leE5RSK9HK8oVfAUyPc5laXpfp
UIE8Zu3W5l6OCTpcmDmsP3gMQUz/enV4/qhqXamFD6P02RSnUoVJVLiVOC6HdB1kVlaQVF/J6RhG
D6KaG330M2xgKOJRvY3f5bGzbs/f9I9dr/frYNOIL9a7JExonAzBGAQrg/BX4m3IBKxUg64jzHZU
3GmS34pe9EBZ8E0K/W9K11iay2BKnWEP1zsXb37Z1c55GWzF3vpes9UhBazuUiWI4CFpQDZWPmWP
TaG3+8KEnTd14vva6KEPDpHQ27O6+gmx9oEH5VyGJ9z1rFLUmIU6kUNYgEInDu5biRAZCgtNSFvu
xS0lhrVRooKOJpI0tXTl2SjFqqzaEDf4QxvAJMTLdC+IwVH6m6UyqdCJaD9qSBdmSyWX1TBv+yR6
iCrNoGMH0aBsI4lbnr4AG01Joji5Gy3Qy2UXNIPQYCSlNgAJAuoY5iyrsoObyQb+1kwDxRg2eX5r
axTyBMDt4XJBDvT1br/YBeHY9CNNheBBQgac5jw1gNSO9HhI9zWkfN2u2bkBtdH3+axd+fX2Ylm+
4RisdlWYnKJzgImds5NLmHd0XcGCB/8kTu5RRtMbiSE39uTKrX2WBqQvih3/czvsIn9AVCClUYzQ
oAkqzXvJaaeJgaK5/kOT1A9RlpshvHWUJrY6Jh47ApuZ8PftiMuBAmqAqjNBWgLClzavPbck4rLA
kaN7layzttMzGQDtKLX6+iNWPLMWwZWq5X2HB1CVE7gLYWe6ArhGvY/Hs6ttLLfFxvn6PZNuArgn
UG+cbdPa9aPOY0jl3UHQxfi7nww6Vbau3eXj6zrMErbJmrAKUFkaOowkQamxlR5UV9wT3zVVtTl7
XD2rSW6U0OCqIqC75MrMBn4oZLpLcmplSo72ysvtr7E6eMjvA18I8QgoK1yfUaMiaGoPm3JnjDM9
6s+8ftM2RfymlOLqesHQIdwMYXSRIuWYdxGht8SKFkQ4Jw4pPmKs1yP6GpE6PlS9bJaiU6oSHImF
p1EgB5Jt2ict4xMZ/Us8auBlu3xzCEM/CG7lNk7WaQdgjk11iCzmwY89zszB7U2lEJy87E5lIOzU
Id7I65b1ewXF3klRArwAEc+C2dE8JDRxS84bJ/dfSu7rUlBYTTfc9SpYZ9VLmirnOBZsNSosiCxB
Z/ZZ5jDyBPZhOHN/szu/uO2nnwO4AXY+esk48a6/OUABCul9tUHLCddhPsIPoPZ176gAIjAATOi9
QkEAiqYbtaKVjY+42PAQGQVcR5tXqVgVZlUft63TB0JooCBgexy96wb+ap74K6WBOYbkKLbtUy48
QNhdxw7RU/xEUrXGmL3dXvnL436ahoufMx2NF8d9kEe9UEVd63AKAc8uNopMM1T0Vpr2B0sU3Q9A
cpMSw4s2CzFrC5JxQL4UeaKnzCH+XSVGsaQ0rVNDNbYAdwr+xqDllGbVDDoTI7OL32QeO3IhHrrm
Y2PgU859vR2h3w70Nc5fJAvQqL4eeDwqci1AKd3x3tSdRnQ0He3JfMODeKmHDtlWF2kJ2INtIFB0
GCdAUksQc55JrewnUes0pbJLmWQMw7TgkqE3OjoAyuVbPc1NOWS1Dh7NYzT4uy0jquVBJwOdjEHj
q2sA3Mz2oFLRdpDjvnH6HoJHMDQTP0p3q4q4GgQLXCLIIEQ8RK5nNupduZgAN05Af1IhtqQeUm/R
lgPwynxONS4KDOskLr5IFcSAlDxTZbTleObrWsNis861+ygYjabrLE9ksJnPyl+jJB+AqzjLfn6Q
gw2QzZSxX68iKkJ1E8cICNRQypnW+MX2wdrindLRxvFxRRdysMcVcOyVbNek3cajf+XkQCwoRwFR
wab2wyxWJNIYPwNN8lbs9Ybf97lvcxpnBmtVUOhIaXf8gcQQBwkhTkdiyNok1AjiyvRIfeDpVgqz
PEGpiP4HUhhQdCaqzvXY0TQQ0mCUGuBgo3uQZsxRR/0ve5+asfwt3yl4Um88JuYOCPA0mmICaPh1
Ty8ytSZsUtFDLcsprMrKW9i5QO/CyQpdMNRT+FnHOrGhRazTfWBqZrCFhVj73AQJG4UhiMTJ/NAA
1FHUksoDPDuDrwYELrNRMiLtmGzCDFe/NrT5ZSCdQJqGLOL17ErDANPPPJnuJ/Y+WIIeHb0eul38
3JnQWXbKXfN7a3irXxSFXOxdafozOx7KXk54J1Pg3AvP6KQ/ivi+cequTiBybNA5VLxu5g+n2u2K
WMuUGqNKnz3RqgwU3tt9a9B3VZfe+nFSbLar31uFhCVobFo4F4GnH3axUZkUip3LlBKQyvw5/Rmb
2Zndp9NygQRSr8cvW1ZVS5jQV0QNQUEGh+vXrEAScDbC9Qglwskk9PukGKoe2tzwv8NsyBD19Bwb
3o/b07s8eVFQptgbsBGHpdQ8xZJ6qW2SpgIyPYHPR/wguQC1VFvs6mkVzM+8yyizlEFR41j1B1Y7
uYcTFllJAqJHn37AJABaut7Wll+mCdeDmh0zUYPKcauBSaDm8EUee7tWCRQxJTMjla5krhEX0lTn
OsE/MRY3jbQXb0N8xovRzn0xgyYa3aLAaMXJpGs0cxuGWZGJOpQRD7oL7xdztBj6VahTyrKeso1W
wfo3BVEY+wXPh3meOkZBzaBhWTttbMd5YaT19yZ8vr1u1vY9pCzw7wB7ryx078sqG2JWBNj3VNFh
OLTvZXV3O8TqooFt8iRaR9CknB1nfRO1pJOFxkFZ+dAXGoi7itXUhR0MvgEg90a4tXNmMscVCaKB
tzX9nIvtLopBrgbQIHQoEuwh9HUGS44AJiNdvDF3qwf1xHWmKMWjYjG/E6oCfDSxx8hau3gjRqXj
jDHdP5HRmK7ePCi1/i8k6NdWBapccMJCGQHp5Gw68w5CtH7SgWe1Vx+lEkAh2Sw+yjuq15/19+7k
36W/+OH2J1wfKZIPJF2TA9Ec6A8dHAi5ZJjU7uh++If0MGlYKof+UX2mumiLJ3G/xVdbHScUAv7j
8rzg6DZFLAeK4DeQWPhNBUVX6Z+Kbgmbr21xVGLwB5+RL+iqZdM3zM/ExnF9opesNpj3kKDz3RBq
By1eXeWG8s7aZgB5ksBkAk1gMt/TaVeNaRjg7RHgdcX4h9J2llbASlz2TK/Zwg6sDg9oFXlKVclC
Gn5EOgjt8b5yhLDVmabckQL4Q+Eu7sJjLXAr29wSa+fJhOlBlx2VtSVgumnHQm2RmuP5mh7GBDU7
PbSHHHVMA7FBjzKzbxBka63bK3R1tXAIZMLtFpoS84y0KZM4BzSndkge6DXezFH0UtD/cz8aNwIq
KKgWfok1zckSYto1WkbBVPIgUMbHT1aAralFhyh+ysGwuT2k6XabXbYgp4tTSXsqHs1PFyUTqqDJ
gS8bo3Sn9cke4o2mVhO9hdibUjx7cm75ar1xfK6lSyDWEBFoajT3F48rhSmqHIoutroxGMN3fucd
caDZ3gN8NUz/cQu8vbJgJBHoTnCL0SdY1sY8Ien8jpdOXvxUyl8DqlK3p3F9QNDMht4oDjA+vxA8
kuddPmEimCPZ1BA/xt+CQcC6OEykAcEMtjijq0MCUXoq98ECZd4f43EZej2Z6kv5aMTIx3i71dJZ
OUawxzS85idHa5QXry85P1JLUWB17TRHaGjHz+qxqXTtLv1W/ka5/DV5blq9ea5/5R9bx/Lq4C4i
z1JASU6x0Vw8/QK8STqtMCR/S2JrpTIFLuBFjFneJ/cwJwM5vnQ0UtlpEZpiEe9IBshOFttRBUFj
9Nyz9hOfduOiWzlG8KDHXkN/n0/NkOt5BV7bDWDhh4e2BIuIyahBg+ZctIWyXCmGU8RBIQamwLjL
52CTSq3yPkb5DZuMlDqYpPd4lhjak/zEz40ZPfT3og5Gs2YK9sZuICunCtakyKb+NyTLZ3Pb0Uhp
oA5TO9ybqp/cDnrDTe3Mt/In6OhZAMNnW4/LlYINiEKg6inoA6KPM98RVZrEDePgNmvfRvhWnv1v
SKFj3X0nemSycNNyY+0zQoEG+AwktpjoWb1ELchQDpBlg4QIVH40W4QlaZxvbMKVRBPsJ2Qo0iRu
t7jKoZ2cMxbhyumgaNe1mR6kTk5+iZuY3LXsC+U03N8ayl3SgqOXUb8dMYVonfjdfeRP7y6GTjhB
x5h5VuODVEDdDmrN4pMWt88SGY8JKe4ZF/YNvCt0MZc29sm0Sq7vpml/4HkLPyQVMzB74Ra8yAOA
cGUnTaudO2Q7lMjscPCPkfzkZfE3Kvd21ZONo3yZzlxHnc6mi9ReKUmQ42SVnbD8KdLwSAoUUBMo
iblnSgu7iWJrY7csTzvsEJGAyKTif+gRXUfMEpYkY+rKYDG14N1Ejy4z+zsFOkpQjx3QkhQEfYtQ
sVSvwtKZNC9gbwo5JTLXBumFvu4jDUHpzttHVvhNSHTNkPZlftSM2qJ2uSvyIzPFfScZm8Xq5bK+
jj79/cUkyzVMvV2O6J3RWU4xacbkRySs9X6EGbb24ba2yM7aYSvw2pK6HPXsSsvQiGWu+t9RS/to
N42U7NWtT7o6PuQ2cHqToOoxF3BMRi6nqi/IX+QYGPsaDDrcqpUYVWpQHaUoS9yX3rH526m9CD1b
v8ylbBymqYX7gCWZATq+etXv0nLninet0ZmKXZ/Bt0gF5Hgbe2flEMF3vQg+u9p8AbKV7oDg6HqZ
khnbNTu77ntl9lZmQ03a3afNOcvMzbfj8sZBYBk9AUBfKeoVs8MY3C43B0BJdpLPwfD2qZ3sePXA
z6KdWt0enIaNPbu6kC7iTb/nYgEzSOISNUe8QTyGzGpbnVZPaADA6UEzghxFVPeVIo/gh94YLXWf
77Y0oFcKgGAjgqCuIf9DuXPeG5j2tBRLI3FUVvxyE3bXeLGBH3ai+XgYhXCX1BDRcf1Hl9xl3p3q
doYC9fKy3qahrZxgKNQDsAKG/uQRNvvsY6i0rlZXkqOeO4vb474Kd4Q+cGNynhhBQN4F8kHccpJZ
ufHVq7CzU6QSmjZteCnhFJmS7hgNCZ0eKlPYJbbCNy/8lU2NcNokqyeCdz3f1ONAuZv4RHJCwswq
+U0l9GSE31G+2Xta1iQxsC/woMTwYlmuZo8kVOnJ1/E4HR/JGY7PdmZDsXq/sZJXdg6BQuCEyUAr
YFFfamDw3dVKTZyysqYqcmbA11vS5dzgu9RKd5C3/IuISDAIwGprnUqxGMZuiChxxvfyUD3WPxo7
eHD11Ir+BQtsWnqzJAJtwn+CzY7DPIbIG49V4mh1sGsyrgtov1ftltrb2g5AqotiGYWB6ALw6QnK
mHqFS5xqFHQSCseqHx9vz9vyOYZK40WI2ZEDhdscJSoPiQn5M/C7Qg7NlncmoS+Dt/mNVqcN1Ry0
lIGwBvfk+nwTvFwU0EyRHTmyB8WsT+2BQ+CxpVgPpuAb2uNohVbgbHWQv7LmxfcCgAXrHypVaGde
ByawUZbDNpJReYxLs9QO9QAafvkNoh9WaUUPSmU1iZGd1Pd8wEU6+aOFj39zfxM0A//3K2YnC6e9
p0pePOUnPh65hREmEFjw7dzy8AvMtNLhKOAhNfsL4VIFn/ki9GzmgXtVXG9EaAX6oKCiiSTa2oBT
4nxrjmfPayHiWeqpmOPapIMF3vxOMGo9OrWf2bNnlLvNZHPt5IRQKkFNS508rGYfNQ09lkViRBzZ
szSI2fo73wgs1VRPk5hREJiVe54qP4mzGXrteAP1GkUmUYXq8fwRISObJ0qGO4JOiiPgfde/A261
hmSARH9Iso2G/UpZAe6BoF7IQEGhszMvYg+eMLgC5F4hjqmagRvuojGxc6k6kCYHKxuFbFIYbdkc
fNW3bx8Qa3tWBtYIJShAf6AhcL11Atg71q2L0JLoHsTil1eWlgw559tR1o6hyyizY8hTq7JQUety
sIZs3/Otof0RguNRJY8BqFy3gy2JENgNVEGFEKUEPE3ngM0ASoVJXgC91vQ9ik9la9S42Tsl2GUe
6PxjZTaKYNGQGZzmzji0G3O6+j0vfsBc3GXsSDtAKlF0RhVGtKImPOMCgQUMYEtpaURF+FCH4an3
+CHXtmg8y+AQbqRQMMbqpSq2zuyLwi06SjQ/abBRO8s9Zkf10B+HU/q4lT8v0tkpEPI2Feh+NHbn
2A9fLRjckAAe9Hiu09DTlVzZq1TYwx3DcOXM7AYQF9Tq+fbnXdyas7CztVSrRUi1GCUUt/R134Vw
+8ftAEtUICJgQJhA5MOAbc9O06BLwlxyaeXITntCQze2BcvbAR3p6uNbdYiBBgiN2hx/bsRdiLjN
4s6OWKlTxiCtUOCW6/B5VLIjTRUd1bj7SqPWUBSm5yoWS1xz3HRPXsp+zmJPH/vibQK8ZU6GCs27
1hacrtTVF8CN6VHGc8xH59A9DT9RmWYWsjyGMqeJI98Y9vFZ3LIlXu7e6Zdg1wI+hfbCIouIWw4S
DO1A+IRhapyLVk/6ndy3v+mo9jpt+x3zIQMu97/EMTlLQvS08RmmBXR10+EHQH8Xnq1TEoNG7fVU
ABomDSVEknCPK6hz8N+ehTKa7e+7b8K2ZfjiXp2iAT00wU+R2s4P4HTIBjctIV/a2r23C/YF7lU4
npY2Lhv4AAnhtkzf2g66DDnbQVWW523VA/VaWUO0h62qLe1bHZd5bKt6+5aZgb3FYVw7K/ACYuAA
4d0JeOv1nLoukASdrwAYdwxQOVIPnY0ux27rSFrWEqbZlGXI+0zQGtSSr+MU4diTUUOZfKoRYXgT
Rsnq7zRD3kGU1fBhvb5VQ14f2v9CzsEYsTeMYPljuYSTmtBOPUQHyfoX+dDqsoSIECQPFU7l+a0m
tAOrSAO0UGXV3i59hkEkNO2UEwP2qtKjTfmUryxnsQ/+CTi/xfJOUYu2YSXmEjXk0eS2jBZOqJPX
9Akqu2fPZH9ub71FMjJ9vYuIs6uratxEKT0XHML4W+4+cxW2zW+3Q6weL+ifiJOtDTCC8zYDq2Ou
4nZG0w3uk18OtgBiWNOzNf/YehKsbjSgTidYGZoa8zwyzqRicBu0i/r6lQuSXsOo9C+GMyWPU6uS
TJjH6wXP2nacLLorpy7U/aiM+8zPHyOhMUkb7NVWuqMVN+s0/pTcCJUeCA5s/IC1ZQmzGUUCQwZs
63khmkMLPZVcEYJdcnTq8xDVbkZ+NKX4mai+lRQHqQOLQpZOWNbf2xqd7zz4vP0bFi8FLBv1y1CA
gimBU+Z6DlowjhogiNHarwND8TybRS6w+iBzgMp2OxSbluB8U3xxgWCRgKR5XmXROnXQQP7GcFMn
rdn3fAQ53/0jFvetVAL+Suwh+Gir2hokwCjgd9/6vUHhz1QS8eSXv8v+pW3bs+aX+2I491Ktg0to
UM/XdDScRwinEGMAYqxtX7KxPJJEfs1HBbqj9CyrwJZqpTFK0p7DnLhP0m8jSXWP8H2gpCCxKbKu
Js1HJ71kdWGICYSBI+Echjgchh8BrR+0Xt2h1W000u/b87IsLE7fYOJI/XdepmVykT8ETR2nAMKB
ED+6tiDENhuyoxSJRpw/S1VtCJKqe1lmA/Wx95VOl1ztFMRGs8VnXNlyEnqIgDeioY5e6ewIaeuG
J8zHKSnCsTLsf0nlBgN58ZQBMwOQZgyTAvi7KNqMsSZJceCXDg6rb0RJzb7L/7RlYPtRYJaKsFFq
Wx3PRbjZvEbEr/08CkvUjEVTS6di7dZrZWX7oN+A/ANfUFw62LcEQlLIS0onPsHdWLEZMCpWv2eJ
7teAbrXfA1gCN7r4G4XELfz46myC5gahRo70Z14EHkbSe2GIEx+/AKBbT3pvA7bXgmeJvlT+uyud
3e5VwazWKhRTwjDbsbb4FnLVSUNiFloA/qYqbvRP/wMqnu1ytIUBN0b+OWmozNKIIY+7qIib0iED
s4pAeiQ0/hWMWLe85U7r/kli2MxVZBeM/NRCBD/OAKhts1SvaPgZx73dhqKdeVyPGPhkURLprFRs
tDxBFiN2yELYuqi/Fa3Yt9pgMB5/Y7WgV0FqYfGiCl0mNs3/QFrfKCGBUOCl0+RvcgghUiA9Xao3
cnQm9UddHD2NGQq+kCR8CPmjPERmI6i6XBW6oiXw+HPRtYne5QzWePQY9vByo+1hCE6l2+iqFhlt
rlhcCPZjqN2hBQQG2E9avEhjfmyA0sjx8gHVBYJCB68NDbF9qoZW5/X3tpIfSrglhwLsi2OIJKUp
CEP50SfNE8pEJ68oPDDKfDwAfbxbRl3W0PB2B6PSOltinsndakfS4i6tOzPrlINIX1L5mYNbw1GR
D2SAe2TNcL03BrtFNCUETf4jYD5oLuzTnpqFCFRjdld37xnkfUWSPinF5PxIT0OU32WwIObqXi3+
FPV9h6cMF+D2zFMzL8VDXEZWrcVm34K7qbklVjdUA+CC21LRZEJiV/LvKAZ9wW+NnEHFoHPvtQS2
PLfPzK966GKVoZP61YGaAPXXZ6Y8FpXWykXpZNCFIMGxUMhLVz2MEZBiUcj3SfpeZq3R0CMBSBte
DQeoMxuRMFhwK90nsmL6KkYQ5kYNKnMXWYMi/UpVGFR2eEDAuI/dB/1dDMUQocDjlX0PymEyaLZj
ddQDBgcvbzB8xIYFsB16UPINoP3c3+Mi0uP2lHBiobdvtp1nCUlut/G5Dnsd/lKgFuf62GHRgZjZ
iREULVsPS903c0E7pwIxq1bd80R8VcMz1PfsQRZ28giYjNK9kKq3xOyB47jMuuLoDqMx0koXPYYC
QmYHoWZzn516KX3WfHmnhOnBhYzG7bn/gp0v5h4snUnfF6XTryrKxX1VCn6atxALcJKyNKoxMwA4
dhQslJLFdpC3BwCaG5RsZR/myEkIQNEPOoL+W2GM+VtNfEMomNHzPQn+FPSxjHowZcVjGzQ7L0CJ
mX0fMiTIMPJMkictrwxZfAqDg9hlesNcPcBFzHz1ZeyDe011jSYDa0TBbm+aH24uPLIxPhdwAB17
hvv+k453MeAEWSlAUUxB2zCELlZrhjgzuIhOeLXjTLirCT8y7eP2TK1dQCA1cSiKIMtb1EKF1o9d
V8KLirMnz/Pwuf/cDrDyfkJq/NXaBzt+gRijDfG9poEITK4MesyHh1ZJ74Io3LXYcVKh7UAhtVuY
Nd8Ou0Q64SJH3qxOvnZIGOZP0kHkXqSGkI9nevSWH4iRWKEJzaBJkNIz2h0OUVAifGsLV7jkC10H
nvONXUVKM6j3TnyTzgp/VjtIxTUPmoGyZHNkeKM2kItkOoCx2Bb/ptsvrhSaMHSkryhyoB9MZhUO
AfqAneSjwNVjiWWF+Cp3yUeqJbuxea6mjJJDpE5+FUOu1/AA0nij1/SJR4+eciewc8nDc9EPpuxV
+7YenwL3G2sUYyy8M6HVHzjl7qSC20kPI7UksUVPtpVMNFOC3mQB2qbLzYy+S1w1sSBA9z1741FB
d42Kr5J8GtVvGSsm7rkVgkQVFOVZ6H/Fwk+JHALRRusJ6vLFMU3Dn0FSGbzLrEAIjKILdL95Surc
covuA0YwvzL1vhngTfkzGlGcFOLHiP9Mx9gEhMVEaqq7cWSw+F4euJ3ndxIuok6Ec32k/hJLbNgE
TEg5tNThKQJIP0n9T0HA+dnBl0lDFWzwrEBEgkRfm/RxBN3PpSNu+d+tZoX9c0+faHdPupdOfQ/p
ZoV5SvvmxxcQlqi/YmviETsrFfaUcK1igIeLx6lDUSnG5LTgfoPe9K6BsdyP25tlbY9+CZ3CnAoP
5/mrp+SF7FakapwOGi5MTF7kEDDViJhShx69kn4WDVDVqbiVmq4Ux/CkRAVWAjoDKNzZDekXncyg
0zHxGNLnUtKlPXvC/sz0+r48Qnbhrtui9pC1mYXOBEghqEACCj97QDAidmERoVJVRuk5hMy9Urwz
gFYVodA1ry70Uuv/H2lfttu6kmz5RQSSTI6vHCVZlDxu2/uF2N62mZyn5Pj1d9GF22WTarHPaaAO
6gCFciiTOURGrOFPLI53maSDmy/2oAXrj3h5HjOl3EEP0+o1bVcL2oGElcdJ+65QkHdlcq91RWpf
/y6XUneK1zfa/UBMgirwM4NQezExYJSCZQAwb6WFFmWvqlp6WZ3+m0+BIhfYHehPIWFfzIvehiXl
pQjO0UFzWygij173nHi1M0vGN/KOgS6wcTNcelTiakbFUJ/bGStBilztIN4SGfycptaE/7iaG7v6
bVS4emWrwElLN2K/DTSb6wXLzQWlDyCkZ7T5isiiCIEY8BruSkhTe0ey+lPrx3b+lu/gfiz/RXFB
3uWeQjc+5qWCG5YcTmUAdFBPWVLlcG0YeU8B4p+LlyXIq+whf25sZBNH9RkEqH/xksV9jj8Ltjsa
ZQuo5AznnCQonZ654uSE2zkT7I5N9/34WUnbHkmXLh3ICwCXCX05UAEXVZpWrCph6nDflkR9kANj
N2mFnfEj6YjbZjATo31vG/rkFRXfqNqIF9M9vOWgazfjp1d+DmGdSWkkwmMK6EZLE49EOTdCiHoY
lGQz5ZGJ1MZx4EZq5QwBN+vwURXwpCtofMhivxxUVxfQv8fu7phmV1Gzj6q3vriXqvdICS0Va6Kv
AcjWAxNSjp6id2fAXtXohiHtG4uXuHcrgFEhEeqSUt6r6vSgG8NdEdyWSv4JiJAZG0/UeJXG4iYB
7l+PbzNkngPY+HUqelkDvgre5XGm3ofl2TAiW+yah6B8LOFyGArxY8MqJ09SW+8msya/ahWW3RAY
FSodWeN7BY/WKqgsaUjOzB4NCSWnwW/rm6a8mdhrUAYmY69tG9uK+prEmRmqB8BFRr7vw7+5AAOa
8JcKOaGaHkv53Jfg6UwYdGfXw30KKVhJO6b1aw/FqC7ULd4VHmvg/xPdJaIbiX6RQC2W9sehy0xu
jFClj34102Dm9bFQ8S4cZHgbytlhhO/FJJ14XDgTTW6b5JGL+H+QP0Pl6vyjLWOryu7D+MC6ty7H
dOAlXCaCk+OdqTfTvg4fpqSBbkO5U/PSAVLjhkmdpdd+QyE/9jj1SOjq9zYWQD+HkMVeHj614Y/U
CZYAunodECjBdntOp5cSIj9Ti3oah+X56/VT++K59u1aWz4+oPZZASGMa60/QOcBAE94EIQfIP7+
FS1UCXaZbm5mnRevUpApZ115EICXJQ1a5xKeUtDTBsXKB7XHygwkUh2seOIislGcOSSZ5HZM/9Xp
owk3s2Od1Dcavsz1wV86XPEz5lsLnXm0WX9eWdJEWxQkobYjQfmaoOZTf8ThBqBCvnCAf48xX5vf
H3diRPSYZugCAeYHo6sUdK9/Pgo0h2dNKlDTV7RDNdWrNMsgmpoVHxk5JFFu1uPd9RgXl8lscAV4
BhqEK1hTQ/POYBLuoehX78DX4WHSTeZKeyjN37FdhqLq6xbW+VLvG3jFL/gEkFQoov6cuoYHJKqz
CBmFN7nc2I8Af5Zm4Rmn1m1ab3K0Xz2KRiGEaDfBqReymR+xF0ltEXCuBzqIlbPafHWqUMy3jOe5
y9XhdfwIgWEri12wMrYiX1gvCIwbHx8S/MDlTShB9k5mIFmeUxSsYxwswxYL/tJr80eI+Sd8W5JG
Bl3CFKS4r6Zy4FWald4CfeomXmUTbWdkduoY9nArnukWwHqetkU6gzUKfQh00wnouYt7ntEUpioU
NtoVjDhh72lSrtpJcgRak3ZOl/y6vmwvbHAJEhEUtXH02fQlO1CjbGxA4atgmvZa9a+cPk7D1s64
UDb+4jZrBCObeUo/ZxNdSdEoGq3C2z3fDzhAVZPa0061gxD4RsDDYCoG8LSCsp9J99fHt2ZBoIc9
E6v/N/iiJN/1aMiIIYIXozm5VHHosTuiG+uqtqTuus/mCNcTp7lpBCt82Oo2X9ojX7AeFS0vCOIt
Mv44amKQuyPIdsa5KeKFqxSqSfrG7ACwvD7Q+U8t1s2MgZmzJaAgAE/4OcniUGltrIvjuZbgFSjH
uzwkdtIa9zkDchqellVaOv1Ue9fDXlg/Iqg7Kl4zMhr4SzBcncDIOdA4NLlgcFvmhtnHmSVG7/8m
Cv46EFIItqz+pICGpUGCF22HQUEEzExERJK5fT0MWFDrWcRw/k+gZbUH1XaxLeBkcW4YTlA5N4Mx
N2PCUVJEYtdJ73Hy3mf7QrAmUqN9wN0w+5sxvgsN2RyDm67eZx1ST7zvjEexuhOS0itzfyK3LdsZ
s2YZHc1ueIbxLdGtsbYUjpfn2dB2gdBaQnyTaWZObse3mt2V/S4NXTEuzDJzw/bEs4PxLirvGXK1
5BbmoUqcmpPxJk02rMnMqnZiwRRLN+zf4volwVYL/9SiO7S9CdNWS5IKrxEhTNa/pXpkt9iIKQ4V
Kb+piCXnoSUDTgL1tLe0fhPqG0m9Rw6dsmOHp7T4h1ReI/0qJHeAgERl8vKEbGAcDnHulYUtBb6U
3sBxkYwHo4Tnwu+kfwwGdyp3heak0ILHv2WJK/V+A3fC5K4Hb4S5aW3puZ1F1pTYUAfTytNU2lO+
C6VPDZQWwSu1Q01qeB3aPT+oyb38ULFHPfsUs9ee4E9BsvgU88oOpL1YPjbFLhc8tUwgWPunjmyd
PxXqTQP8Fz+IZWyXXWUNyHobrrsUtbRefxEk5mmtdmQBRDgm2a7hWUJzu61Tp4ZBcZpAGwrjBB6Z
paUJKQFL1k568zsS/EgX7FFFq6g7RtkbNRyDgpuQf+b6nR4TsxXOrXHMhL/K5EvdQQ5R8kGzQsk1
YsYaJJaKh6Sk+D3P4NJwcgi6u1x6pZS6CeQ6h+532eumpr3XRo5CHzUFUppkRNaMalse9hZtNIfI
75CkMZtAMjV9tDL9/vp+uHB8/dgNi4ObR3oiDjIYyLVk2ExDoyc6Mjy6Mr13r0e6dIzg+S4DRQZ8
IlnWcepWaiCDARUsGkyWNvS7sOjMqfs3ieD3QtwiX6rbNCpkccKAutqk+S823YkQFbg+losn8Zxs
gosOfYZl7YWyoUx5MI3nDD5iipC7SayYUvBQt1B/AeK9IWDkNk/Xg15IBeEmMvuAQ+UetIvl+U9T
gxlC0qunupQcUYl3AcrDgxQlbhPGNw3y0gLGUcWUvQ5SeMBF/RAFvWRWOsg7rE13SQdZVl3auJW+
EC0/ryUwZ/GDNIBO4dOy/LBl3TDoAsrGqcSoc7Hy4VC3zzUGXG3vkohDKK+AMUuKrlfUHosUPb9U
gguoHh9H2G+KAtslEPPURlTcw8AqGXYhwPpN+ZpWdWQKaOmrw6+maTY+4jpnwe+eQX7IwZAa0cVK
yYAVECfUuk5zr5jXD/kIsn8Er0e4AKXRVmN9nfT9jLbIpdsQPReARhBNLn5P8K3IU8WVI7/Be7iT
IRg0DM6UqTe8gBheDfEgvR6dieS7BNTNIonuWhXNYNrpb1FY766vrPXWnH8bWg8AaBMgl+b//Vsu
HGRCSspcNU5EThxgXvdBmVk51Tbm4PKE/zfMfBZ9C8OJEhVhizBqq1n6SM0GWuAiAcuMFdCQ3BLR
vBRuZiugxDQjy5a12IAN3STwNDyLOYX3OxjsmmbJgvIc6XPHFejZIh7OEdQ4upjvRkV1qulXMuZu
XQyeHNQ3Stt+Kt2W+/n6xAWzUcehi+IthWbNYrLLMamFEpfxuYpVV2XviY6nBtKQqNgyIfoqWyx3
Jph8WOIo1a75TCmLYUTbSuF5lNHN4axD0SbdNXq0LzrZr9sxNOMk3qfSoyxkW1n5nHX/DD4raaCs
KEL2CEXUxTghsA2FRZlMZ7TyxQM4Yh6zE2vK4LtgKpa0qzZW1/rN+KXcMbPR5rf5siWi1aEsp3U7
nZOsMeUSji3Cxl253iY/I8wj/rZ+Y5WUtVw30zlQxoOaUo8XtxxwhOub8QJkFtUFXJOoYkDSZVUG
znU1l1olIzDt9onV7RMHtiwhNB8gPJrclndF5EKxbSvqelnOUfG9KKQEZ4Xjn4NLRD4OYo+ondvZ
soVat23cF4fwgMc++MaS3ebm+CxtbdKtsIs5NSbaQT8bYcWz6rUnAOnynRR742uyJ3bssMTUIQx6
I5eOuPHguFDdx4ihtwp8soa38ZIJ2se6MGi0mND2FVtLQpMZaOHEEz0uHSSXW9vyrpeW6KyDiVjQ
z15h4egArzkIh4znBorF6QgIF904yddsWrRmvodYzOdAx5RPxBihn5HvNbfy6h37M8ESGsh1W9l4
TK1P2J/B6M81QzK82MaaTedaLXYkAERKaPdDIbtalzx1ovJyfWdI644F4uloWCDrQmNmeaIrzTSV
cqOOEPacXqJn7QwolwNx/ZmwrduNHZ/yyKpTEyfMTETbJgdc/AUzw2b+ZwarLEYcMibIAXL082SY
Te6J6l/JgjQdniPWX/IXwKlbGIsbvznzZWqJjnxj2FuCGhfSQFRxvv2GeZV9O4ZEodFJUIrTGbfm
mJqiLX1QqKM4zK53zQsALrVupWjHJm5bOte/wGbsxaGukoajnD1M5wItBQ6Alg2YRoZypGx3TqTt
ilK3GEykLbhBultMqgtnBQWVGsDquQALZOTPgSsVk4J4CKdzWitmhKZqDDHZ9qgpG324C7VB4J+/
BVrkamUH1iwU/UcwCOJ35J3aDD4AH6P7TG7Hfemxp/R+NkiFeOzz9Qm+cMUgMkS8kB0ga1lyLCM5
FBK1iKazjM5Mojy2o2izbEuc7NIpgTCaAelYLKRVtTwQYRCparjJwHGJzN6LcdoDOeFE7yFEKjdb
HRf2rWxAMn/+BxJ6y5O2CaGtISlBfx5geakLgpOkOrBSJ07gXIEXVKIDD6i/iNzYWq8X5vNH5MVe
URPS6jkX+jPba3816L09FHcRrrTxLPjaIXwZgKt52LxL1yUmVFm/jXexS5igaVyEWfBZIopDuvLU
CGSnCdQtWWZTdXQCEcLlEmAho4FiTeJdX0TL1yk8uqAkAaFpLCFU0pav0yhWFTwCwRNRJCiztUAH
BqqZpordRlJkqpHuq+Lwm1P19XrcFe17DmwAjoJHKjoWaGv93KBZQYUBNiUzI0Z0q0N523Wm4cKv
4S7xDCeALAw9GIf4Rtopr2haCPutmV9esIsfsDS14wH8C6YePyBCtjKNexmqe9fHuMoavkLMdFZI
OyB5WB5C8pgPrDZAIQEnT3QByDyE4EBzE+ijWScjcvmWut982nxPpBFxxrdDWAgpPEAIi2OvkwXS
qQEkvUf4MYRichvEUPsn0WQafeYi2QBumG44r64O+v8EBV0Xj2MJOtaLiw6uNlAeS0CrANfIjm5K
GE+Y8UNSWOAbUU/wZn6LmX70k03fr8/wcssuIy+2bBU3OP+DZnbDTs2+v5vS50Cctj7jnAetJ/W/
41tsUbAySFAXGJ8BgftD6WaqBYu02oGrxa60Qpv80z7B17BwzM0396yfu8ivDUA661zEsIrJSTLF
ZZNfUI7C81Y/98IegF7cfwMtMsA+EKSKz/NXJJrFsts0+Lz+gS4cL6iq48gGwwhFpGVHUmkKQx/n
9ZilEVxts0MP7ZwC+n50Ku5YwswMteeYhBtPhXmZL74YBZsFBGAoXKIDstgGZKw71GwNHC6sfZuA
BE8pdCOi8aHVPqdUMK8PcvV2xvfC3QipXlj9oDSzpIF2RVelEQePK82mfSGGh3piQOQQs5v4HWjW
N0lXgfEzQfOKf1yPvYK8ITbqaLOjEzgtIPEs1kpQpg3n4QhCE9N9EvW7WheB9Y/oCUpBTlTkikcV
wCkmYocoGlt4EMNYEJyCyYKRxsOg9JqntwQSMFN7AvHOUhlEMDT6IhfZ8/DPb9k5XZn1+vC0mbs3
S3520CtNa4RkOOVUh9MyicyqaB85U58rvQV+Z5/o2i3YUh+aHFhSIKMXUd9GNUfDjKWulG1Z6a1X
qI42GWS75vezsjJBgExo0YdhoZx0JbPKMLT0oYB00q6AQOQUdMjc8V5otjTnLlwNkLejaEPioIZj
yXIa4qyiPava9hSnuT9O8bGu21ucsE4UIM0YK1dtAQKCLXcvo58D7IyqlT4ewBtsmfV9AZ1BFcQT
VDUNvDMXtzCONn2MkqE9qVUIayT0ROnkQIDKljIFGO7mqZ3+aSkVSo2SjFUGViWu/5XjAp+StmrH
YDq1QXPi1Bb5PdCcaGfdCqnmXN8dy1eACqwMmF5wPMMemfWqcE58e/4MUlCPgRy1Jz16HkdAdgaI
d7UTHBY2jSSWR+lXKCgBzeQyba0HWxd1oye4i04EPEagR2WzSeVd3xfQrxj3SnNfFZIHZM7dJOnP
XU2dvkP370WSs43T6NIPUVDCg4nJbPewbMFyYWKZkSf8lAqdjdXjZUFpX5/W5Z6Zx4rjDpyCOa3B
f/2c1jpVSBSHEz8VwH2V7QzDUw9902NMg5t0xgnSU7dhke+vh13e9v8JC8n42eFWXaF7SdjWYgS9
T3TcpueQQLR/iOyEP1+PstwSiIJ0FJXB2Ul3DXWMjEDoQoNxwM8VN+xqG70UU4kNrwnzUxupd0Gz
RTW+MDBggCHtC9wFHnPL8mc19CFJudKcBvB6wlD1ioi7UnJ3fWCrggT0eFDZxXeTIWe2Zvuymg8F
lLSjUwiBJ5Jgs5P8ZVLaX1kp3BQifLLpcMxHqDKLeH4NkkXIQ6LSX6yR74SMe7maHUtcH60RmXnU
9hYED//hefT1E5GzYR8pkKJaAsx4VxVEgBnhKcy105R0rsROxgCSDjipU3YMs5eNOVlN/Twn3wLO
J8i3E0KcAD+MUwTkdpOaYQqXCxtss1mCLXTUvXhP/cYwo6N+G3qtO4sLQrvoOXaq19zbxG8t34IY
PYq5eA/h6fvFqvn5Y6KpZp3eJuHJqBTIjQMAycLSkhswOKpnJQfPqe4ehqz7Y6SGRyAVdX0yVtv6
Z/ivNOfbXKg56QdW5uGJhZpbTxUwIikohrUzGXiOqh0gn80ttNzc62FXFYb/DBvJLiSLNZRqFqd0
12RKp2VFeEoUYg8R3cHTvAJ5L3eRnbpxUu6jVvsrywyqXCO/iXTgrxT1n+prz78CvVLAyGYLReCN
f05+WZKqbFodnXwRHf8A6NHAuz7QS/MLFBcEQtFCRPdsXovf5leig5zCoi886bDoMqboOWVTYvZi
ZU4TPcm1V8bNcaj6jdN6lWt8jexb3MUaNyJtiEiBuNwwAQ8tXYUDisgJSvWsMQsbCIke8n8bq2l1
js7zSYG2wl4GDWBZ/hRTuZT7Hou5GkHOaqNnpWUWKSovlhonhKCiDrmB6xM8f6Lvaf9/BgqUOo5u
8JFXubDYd3URheFprF1D57aIglVWv+SwCAiHZAOneuHkmN3CIEEMSXa8M+av/e1rJgkbtFgWBF+X
XlUZMPLCsONO3uhUzd9mNaT/RlnuybHC7IYDovTindrlpi599tVZ4BuUytUT5mvqvsVZPCN01o8D
4YgjdIY5KaoVsuhGCrLXqNKPg6o4KgmxaoTG6/BWuP7ZtsYo/ZxJTkb08lvEFtG1ZpDfS6LfXfWe
5f9YXOw/owSTABVbqIYvURFxVAOKoRDBbzt2CgFNKrTCnUCfgPu5lTeqWyvUaZTCNnrutm32eH2g
F9cnmpywG0NfYqWKB/llScgKWfBHJTzI/Zs4AFEGmhxBjVoUtw60iwv0W7TFtm8LNch4KAk+Qf29
LcN7OZeBuhe2jpf586yW6Lc4i4NzANNHKQMq+Ome75PqCPctsHKhyQop6xi4WL3e2BNb0zifPN92
ngxJZ9LA+8cHzMSkMvSucEVXHbNYdRvFWzvj8jTqsNzCqQJdqUWy24QCSwQ4uvq6UNwWasvAvia3
QuUb8StAu5ZccKj+Do6WTT4FVZpxfgzj0dYiPG2bjcLG1o+Rfw69H6QmqiVF8JPioaxvRum2TbbK
eessZIYbi0gT4d2CYsbie+qpGNAGfN6TMqNURTCVgXWr0qMoFVYpnEWQNNJCssoJ2RBET65vkRVu
HjmwDMcVmCfjxqIrUQm1Txo0rRBduiMH6uY20rDXepccDQ8gSbSV2cZ416sJuSaa2Dj8wK1YvZem
NKfyEFfVqZ9hdD1q0FF+4AkIPCN4kSHfevqvs4Cf8RafELMYhZrWVKdYQUFUrg/jhH5cHFp5XlmV
HsK/Z7ifoFpwfWIvDBOuqCAMI8ECMniZZOlaUEaZirB4D0MNIHdg4GNzkjkaA4Qp6O//aTisHcBJ
QDZEXQW1758L1ej6iA6hgOw5hA9ucKcHAbityTFrBnvKko3BrbfFz2iLG6RPRlIKBaKVw03W72Pj
Id4CdKznD29deIOiKDt3LL6Qbd8OnWCsDLiNKdTnCliLFbImppjIf2D2R83CCJ3r87daJYAZaBR8
XfCEYWe7vKnKqIOghFYMfioaNrhZMRi62mhFTPDyClk5FwqHlaEIttvGgTevvx/H+SLy8toAhSJQ
YCTiZ8Dj0lxwG6ZuNE1XF/4cAmwNbHNwk1b3YCjHfUozhODKRzDgDA/TnVHCbnUre1qnNYtIi8Hg
oJmUTkIkEVT4CM/coUrdRvzIxxfeV17etHsdmIct4Z+LceFggcIiJN/WNq5pP4KfE6SD3/cQ+agm
t9U/MnAAc3KQ619R0zkp8GxTv/HtLk0seAUoX+izsvfy6I77ogdpdA47TWbWw7yNQXVRfBriz+vL
8/IA574Wqodo3i1ZN3UPDLDeRoNfAdzedsjbJKC3xiOd3LRoXC0Vd0HcWMGm68tK7BKXOiAVYDJ/
gdXQU/h5shRabih1Q1UfQqK/gymHkT1A3PEQozmdJr9C+W7UiKeE4ZmoExI6zZIa7ayM2ZnopZe2
Hy3yEkWgz031EumTHSadByyjXSDx5Fq/vz5Rq5MJ5mE4MtCQm42SV0ZUDa8ywKOJ5BP8UhJ9KMZD
SDfO2osxZmI/PjvAc8tnTzIAItQg9fXb0Gf5U18+9vTt+jDWC8tQKY49zDu6tivi35Q1QgZZIcnX
gicgU+0AImFtd6KlbF4PtHo1og6P4geWFQjcUFVe3BuFmBRdntey3zfUkYsafnmyCRSEmYFllcN3
EYiBjZCrk30OCekSMLRn35klm4S14QBkYiv7YdqYEPXZDeTIG6BOdWknbp0Ml8aHhzFq0fCzA95y
Mb6EVBAc1HFT9YAGAhQjtsrDKPC9KCcuM/R9neGxen1KV98O4/seUvq5YbKsVdUsC2WfpA9N9JEZ
T0Pygj2z8Q64GAbCJIA6AXG1koKBGkvCpw7d5bJ+5CI/NUV4K2qRCwBk9P8ZavEA0Io0jhlAs37Y
RzdhM9pD8dxWkqtvQeRW3TV45oDxDpN1ZKISgESLw6YD+BZgXw2fC4YTw6OrpmZ7aqxh1/jyLUSF
Z7WZPDHZHagc1sxxjO82Bc0vTiwyU1wlkA5d+f4auRIXHfDBfuMI5/JRMIeH/oM90HvRM7z+Uftg
jgEpoY05XleNMHSIdmCNQtscRLLFu6cXepbTHNKFOo+cFkwc8Ow/xMdYZR6VA7+j0wkzZybSvd6z
g9HNMlv88frSXWVB+A1oqwLGpc79wmUNiZAmIYynsq/CeFzj8MitqodmrB5AqvDhhef2SMTAYd/i
KVw6EtBAQVcQl/jaJDGuVDXKgS3zRU4tVeLuwCSPo+9fTA+40raaR6sDHMOcyxGYbIKbe3lthyOu
7ILqkl9ERWcHTXpU2uijbsUtwsul0weCeARvLGhtgi378yioikwfsrqgfmykmLvGjCZiqgEqZdIA
k9LcGmm9tY4uLV+A11EJBApgLT8TSIMchsOcOENz56R/QvUPqvx2YDevSga5eovdQ7jOIrvNE2mF
jp537+zFNKtkwNRwOa+CykkgTPiMQfE2tuUxjVOvD6v7DiwqmNq3pgQWVY++tyRWNwbItKnKE3MQ
631djIdmSzNu/bZd/J7FuYUSmjjVNX4POeS32i45JLIpvVb2bMA++YmLCv+WDMulpYXNg+wDuKBZ
Uv/nF8d9M8D7hFE/G8N9w58MmBTUkbgBkbkYRZvLWgAhAFA27+Nvj6OuLaoKXV3J74WHEkXXSevM
uMo3LrKLUaA3CRNH0NtXh/Eo1OqQohfva2NuZeNrrGLxaFuAgEvrVUfZGo89Ga6vyxuaVAxaP3mI
e4z36Aa9A3njVPlduQWNuRwHjx88x+FUsWy9Gw3IHFB3pL5IcouV0KSLn/vcr/Ot00XG5P940GHV
gdfxv4GWQLdeBNMsHbAEeuPE+QOvPq8f0hsD+VLd/fbx84gKoZqk1Jfi5xibSm6CxITGyAnS6Lt/
EwqUAzo/PFaAuqyq5CjCteT3RDDHuLaNIHMKErsF7zaunouzho4UuHM4uYAM+bmk9ajFKSFm1J8d
SYcYXc98I8K6Hzt/GBXSfDgeZ6OUxa4R1VEMSV7IfgBG20PriMfRD3d0F3kJXt3QpoKZmeySXezV
bqKbQm5toaRXdPj5hJyhgpBdR7YNm+OfoxTUUtDSBrlh46g4gwKzMXvQEUUokhFqjn87eN6Ig1l6
0DWFCty/0I34+gUIj1LprNi6fEjyTGvksC0xCewOipg2C8r3OueOMor7uEgBRxpdrezOEDk6xKSA
hCicQDIFDrFyK4JeTuDrMG5hQ79uhuWewV01k5IAX1wRkggv5K5SkHgEvzX46s3QddUS34BOshoX
hO/3WeB/25380v38Pey81b5tJaHIRUmAU5Yv1unfmqpQq1W9fqQ260u31InVRmzjgfp/GaqGMeI1
j+EuFnrSRUGaEiwB8aF70UaXuqBS+/qe4UR6Kn/F92zXnuXn/mbTNPbyaP8bed6C30YbD1NbGU1A
8TABC9ZTZwOFGf/7Ue/Asq4/o8f2SF6IXf8/6JVcyixhhDnXfZFUrzSlDCXVIJeDJ8QIZGCAZCuJ
XVTcHJ7HpjrGv8fpI+L1xkl56QL7FnQpyg/yYSEoaKb7gy5bI3T54y6D8NPb9UPyYhQgq1TcYuKa
NDhpLA4Yk6hfgIugG59RisLGFu/hwvGoAlKFKhPF62DV/cxKXtdwMaa+AQFlPKFNNCo3rvuNEF8l
qG/LI63EpJe1jvpqVbqQ1fUGcaORtAKh4/DBKGBkP7vNrkV6AinSGWUN9TtYjhWH9omdkztmR5bw
m+BBl9gwPHIkExIGdmkH99XGdXbhS/0Iv9juXJCGYgIWzM/zzg2BnxpkCIEJW9SrrTCLQ77IBjHO
oCLjT3ljicVg1uxF17Y6NxfeTOBSYt0BRInu+xIUpogy7XUdacDUMTuD2tFA5F2pKlZQViZGujF3
Fw4PCEuCPQBaNi6vJZO8H0kqtgRPmaJm9z3/FTe1iSKrxKJ9L+UQu/64vqtWWiCzLxXuA2VuEtF1
CazJlRzvB8b9CoSFbl955bPxWzfnCzrYwkhK67U/YySRUYOLDJjscnRFPIVlrucNFiakZGtbOEp3
1a/Z8SLzEy84aujF23wnPE2WHJnw2LbzO3KTW1sX4fqY/Pk7FrWjvs+oEGf4HQDfuWoNH6zhHTrk
JlMUK8wCK0HXVeFka+eTS+NHhgfKESDHSMIWZbJUhzqBqNHax9XkULmy5TS9zeSdDG8dXP5OHTZv
epodJIrKh7ZPjGNQRKZUvOnVXzn9G6MinPHfHOgpUdmHoA3hnWB1yvuEFjhNQYmFR4l6rscTnM1w
dOV31eB3yPcz9ksO+11UDmbVgsUw3ebhL5LPPM94B/AOYHM4HobJTNpnMvFdLsUu7LMhlUBMvVBt
pYQA7/TOoUcdQhGl7d5yBbVnwwV1ydTrN2iAUP2z7c6l9sTy1i7Ke9ilNJA0D0/15LV8BBBH2Y9a
6sXNXVcc43D+bZo5TJCbQiZWU2LR8V4U/6qFn8WyLUPxSqBPavUgS38VyATmauoCXOzGegxFZiiF
0Arq1IDADyMIPtSjhbHj0AzMquGBlGTXdvSJ1J1Z9BCYKmAm1EF5KUowDMBaMiuRFKcN0n0itvDK
mMxcuWfdTTriDxBi1cj3e2SOVHiTR9CWUI3nkQvBC6fHq4l9Sv2zwaBTPj3Dls8WUhghjxmUGm8G
CMEIE7fS7nVqD7nBbL2HWHeEx3BYOhrPbao/xf1tAJFyncdPQv5eEWfWPI8ByBa12OyUZ4hrV01j
ll3kkRYSxCCBtPrvEGx9IP6sQiWm1v82AKTWYYHQcjgzjZ8DVM1LSk6syX/3PNoVam0R40GGf5Im
AHqdPGgQ/UW6m+GgTKCfM0Lj38DzLOugoq79mWLIFbfZbRZKjsBueYgpGUdTzIiXlD1m2oB0YW4O
ELAZ9c+665xemXbQ+m9U7lJ0IASgChkIQN0fgTI3IJXD0lcjhcVlkjikgZ4jyjKF4CmkPIrVc2vA
FbKGNqQSHltBOdCYuQJeA0CwPELlGJLOqWtgeDLonXoaHhToIsOH5NjiM6pt6iiQbKRt4aRGeWiA
JUfT3yynyI3LaofanzkIrwrcRBmFkiNP90axT6GNI8GupK3qB0HMralnT5rc7QgEHpsOTuU4dYLW
Spq/Q3anh7WpQmoVWndWoAM0Gah2mgh2y9Q9dHRBrocMO0qVHIJBN31qh91kBqoMjwDxDptBycGv
A1+hiEdX6RUnCaCH1DOzzzoTgqO+UH6kHIQ0MBybpL5LpZdoTpvoKyPz34hSk6MIUFPtlBjda691
2D8xvytkarfkqYwzx6ggUT9kTsBvuAyB7l50xlZyiOELZMLSqmxNa+02hvwvy1xx0kxtyMwKUPhS
2nUtFKYN7nJZ9bo0c0pd8AB2MWOYmEWVCPUbqHSCRCyGz5kqmcZI9nGoOlH5GiR/qgJ8ahwig/En
gL41lNitPPwMCTQ/o+QFFQErodXeGGxd3Zfi76J+qev0NiKKGebNo5LeNFUE4f3IjbTf/8PedzXH
baxt/hWXr7f1IYet75yqRZg85DBLuumiaKoRG0A3GkDj1++DkX0ONdKKx3e7VVtlT5kmMUgd3vCE
qTuFw2sI7SLc7tn8kIZRPwJp7v6hMYKdmhwqILZMG0wPKK6XL2rcu+1D2cOz1D91vbs18zEayn1f
b4V4teYXX75a+ScxHz2YhRjh1xmrTMPv6yXTg9xcMCVDcTUqkjT+rkEISRioy5V70pBJ7bzXQcCi
paQppOyx1K47aH0FI92H5OtoQ5DLcda0u/PdZu0Hd1nZxyYTcU7fdTBaspPvEzX476J4CqDBQn27
BAzDgKMkgYZIqHu9KAzPG4z+RJ1F5Ja04T1m1k+q4t+f7yJkc3Ov7GDEA1FSRAFOrNbmE4ZC3Cy2
YbHx5V067E83wjf3dxG7uTmjBirR4tgjCYWm1VWzG/Z5rBJ+5Ry8TZa+W/f/MVr8/g6XwOtN2A0X
NjvUNs4okilxVy4KEtV1v1k0m2k0rcFkGvfvPdb37vKiEuJb1Qho03JOp1sZUAXq3+tO/aQW/N1t
XeZeZTh2fCZ4cc7a2+V741jdkdSP3fWYDFd8V9yod+/KXqKjXwxO/yKKYZLmRrsMzkUT2j7o3Zia
COGCnXnAo4VdebaDv1cCW6e0TLFYQvJk7WFBAtJJwzQG6W+xKVfj5l3nnh+DZzwMxMyAl6DrgAr5
9++YBFWb9QDa42G4H2FPawcb0aflJt+VMZpaedTcg8Wis7QI42xf7dQ7wTsI+D8+GtcBEWxhjyxC
DcsofDPKRJbXlZMbaKMZN6Fyo9ppT6H9KCHF5s6reQKv0t5OamcUHTw3jATgcVQk5ghZ0tXsffGD
ObUhPFeTP+bsQckxgc5BHJAsmuRxGl8NrO0VopGA+QmYVA+m96Wtrjr1aIHQUfkiFs4UFZ5aTcCF
6KmJFukpbwkH5JBwB7BsI8/XuqjSufE3yz6CHQzyd1/84WhWUIIDroGCaYGQyDmWvb0KVB+5ubu2
CgGHg8+tfyNCGc2g/vFh69n66JI5RnPeKK56ENs77zQurj5obrftTd5/9p0TrfZNAQqt+dqS8gDH
5mMp9cLMjCz9QMRhIRQGcCMYnOmGyKHA3jredpmxkZ2VCuMhx2MMRb+mykk7KAr6w/NQFGicQ/RC
vLLptfc+1voj3A4j0ZE0zMZI+nVC24cuv6+hMkLzKeVwW2AjXxUW/cqBiuhNnXDgV5ix7nUfZxPY
92CLleaWgslpWvJz0FzZYOUZsKvzvGqXhXdlhZE9raz2vvRRSfR3pGFPRBSH2jQ+5T245SbUrKG4
R3p+N5Iq8mBzZ+gs8Tg/ZqLdhwKbO7hvYC/GXXGwTSepnT8qtItKOqRdga5rwRMxQDYUJhuGeVA9
JJGNLx2i0YBvTexW3DYjuOjFMInRNd1XzIvL3jqFQN2w4inIaVoAoykquluieV49zOUUU/DfR/Pe
cl8G7QMy/gRs/kr6G9O7KoPNEICYDzHsxg/SUsN4BGrr3Ufuuwj6nJQjWSHzPidJjo6sD5O0pkg1
smyp+neQ52dy4MW6gp70MoNhhbggJb6fPKqWPm/nECOdw/5TZ6s8G7ZFD6AYALFav4gujKhaqYbi
ZZ0gTxFPzWcnu2f1btFftL+iqBMFm5A8sT9gsVRMT4BzlPBn4gVIH8Fwp1m/rmwMeDwxp09ld+Dq
2qye+HTPwq/mdC/6bG2NUDyU3SnLQFgCeX5BjnvNlA5whhuhhWHeAJawVq5KMdlXXI0PgKlAYLJM
GSt3kE3fN3DZCQ1eRQ0z03n+5Bd2QmB/6E0LnJ69EGR6snEPqmkXJaooD27m+aGqZmhce4txxme7
6U88lxBIzGHbYKw8WcKsB/YWiPb8u6zbS0HXxZRD9JjvbMa2lpArD45L4SihrODEA8GW5sEYYqiS
/yFraKaypuiPbpNS0sPZJ4v5exCQJUT44e0tACZ0mFC9uMxtw27K9Si1PNLeBy1/wjuq00zWEW8f
fl2z+MlW7sJV8V9nusje9VAXVufiTD702hW006HW7wQ0/fVZ3rufi83ElEHjIA2SR49AhJ+QpBbH
htmw0ni3gfrzUwGtAxFBoCHsiw3VDrIuyKE/fsQSHMDedwm/asgWdUm+DdfA8m2A8Fq/t13+JDpZ
qj6AKkJLCGTZixtsOjWX3UzlUTC8pOaJmx9//QTPZmE/DAnUOUIzCFFNvUQ9uSRTxUir/phV8r7q
i2QCuatl/Z0/vZjuwWzMxB/DpBTPVQWlP09tQgvBOGCEkgRxPrfg12Olz6ZHWxSf3MIEZVnHyvta
AVYEMvyqMq3Eml6bju56ZUCzn6TUcjbSWE2wFcvpy2A/sUGuqqJZdQOcBI18nRPk1r++0R+kIhY9
JmzVKOxg64eE/EU4a2ukP9yz8iNy/sMErXB7haXzDhnItMuuKGookVjTNPn1aX8sTeKswK9BxgbS
xD9oyhCz7hjP5hztaXgSwQdoNHRqSiB6sO4w5ax/fbqfJAnfn28ZUG+CG1Rw7KAzcZfzi7ebm4ht
TDT1qkc+x9ArTiBFG//6jD9O9OWEi/UIOtY/EQubQaZXlpujk9Jvxhr0i9HYS+/x754FwogW2vtY
uIzwB5kDZ/aG0qU2dCgzgVgIOyB51tN7LMSfROrfn+Zi1TIqxxO9j9NU2+6538LFPGnWXgLpyxS6
xnXSxjz++wnIIpONlRLilq75AzCmHIbeNoqhBDCmXRugIfnGe7zsH2NunALsXnR50Gf9AUIJTAFM
0zteHjuJopzVpsoOUWNpIzmZKPo9/OWG9F8v0/9kr6CaVBoUavnP/8bPL02rRc6y/uLHfx7zF9HI
5mv/38th//qz7w/653X7yu968fraH5/by7/87kB8/5/nT5775+9+SHmf9/pGvQp9+ypV1Z9Pgitd
/vI//eVvr+dvudft6z9+f2kU75dvYwj0fv/zV9s//vF7gBX4v95+/Z+/u3qucVj0jA7hb1tZPfM/
Lo96fZb9P34npu99ALhjafqglA9ODzaS8fXfvwIEE3AsoIaMc3DFG8Qz//jd+ACFUIgWAH2yiEUA
g4DDZKO+/Q5LN7CjSKigogNcJ3DLf13hd6/q36/uN44yYZPzXv7j93Pd4s2OgOgODFEoj8PiB7hb
119G05slBAH60E01KmdO8DSFx7lfB8bObY9KfiHyYydX2jxmaLkZc0qH23Z+9PiXwrztYDSKnKM9
OKhlDlYVheqV0G5DvBuljsAQhugdzEfK0sFCORAGrBTgK9ga900stzVFAHfNBkDd4PocD/WdPcf9
HPlzLIxrCaehW70Vn1tE8CizBFH4Sp+Km4HfFqig0SRzYNoMM9GDc0U8uNM3G1UV31p2/39Q/76k
wP/nQb0Sr/wl++1uGW2vgv+Gsf3b/+L9s3jp85ffDvhRfjfW8WXfxrrvf0CPEfgfNMmg9YEB/ddQ
d40P2C4caDlALwrwDwtj7M+RTmz/A5RnwQHzcAhiVB9H/TnSiRN+WNQ7oP2wQPpsqJf8nZF+Tlbe
jHRAEdGnhrUNLJogIIWOz+VIp3aJQoDelNYnt231x6FlcUjmDdHS29Tw+VxXJdzZeqXcPfMJ3TdC
uAnaNORppimwb2kzWNMplMWXLGtbGKMaU1Jyh2wy33x0LAFxw6xztr0H1cfJ31F7Lp7evIs/p+/b
6Xo2XXxzEy5Eg9EbtIETWoil1uVN9Ky0fatj6BZw8jkI57timNz92EEsIPeqR1YBGzyHV04T+itn
KPQJcK09Ol/tAeXa/VgzeAmbqs6SghlGOsG68HpAFrfmFhyGcmWzNXyN1H2NwkTRuGGqK0BhBgMp
+ERLc5PBGPfXd+RcxEyQkwXrCAo1gABDRQlKIt+/FkTfdcYCE6Gjw/mOBqWfutes9+e0Q0/+yWdV
YhX5XvR3gaqaEzfF2m6bcDU5KBOPRh2uG83DtTB6tChn0NrO/8/unOlEav+IfCfbZIMN53M2gfFP
1Zd+lu7KzoQd2QriKDBxhiWl0e/dwi9P4Pvviv6LrgvxGFamu1YmHsUYwlMVxOQU5ZsaADpGN7wT
dOVWZr9dVIZWMkfFpLK8CXzFwDRiPllqVffuyzuPCzvQ26RuUd/F7o5sHBIGQNieS4Fv1+s86/gg
xLTiCCBYQG/tsuZPU9LTDq2nIqhPuigfS1XOaVOGLUCmIU/KYvQ22g/LhLifmWLqMxzdnm1t29vR
OfF+oldtIcwrgYL6zOR1oPS4GZyieoTqVWRBg+N6GMnO4BhregjiwRMr8DmLE8QaDii49HErc7aW
o2OnvemhVzug+0OMGsL6QJXHPfTichhXWzZIj3AxqJrgncj7El0EBDl8SsEBRJobLMjjRe7xzXPp
STXNRtZ4G4DPViNp1S1481FIIPve8a/jGLJ1Q19bKdkhZ62TlAPE8WZCm5Pdt9BcmV3cGhVzgt5i
uvz76/d2qT1xvj7IHi3Md0gRYQf//vrczhIiR2S7MaoxSHzZ3g0u8JjctfsrxItwoYCjSeoKlMV4
HQSg4fsUNC6uihvqsXfUTy7XQlwNIA0wCcDev8QQ3sWkawc0CY3Rhb1eXjo7SDZVsdVL8DP9yVqF
blY/lL4TuagpRnmV8V2GRk1dzVelLx+NmvtbrZm5op009paxWH5TiNN7FVQV5TDuOh7AGTcP6pVu
SZ9OBtw6gDGHqbFPzPce7EW4u9wKFC4W0fLllswzwuHNiw/kOOVQEKKbWtQjfMqKuUB5SrkPQAsM
w4z2rOjH9QjIlSkQa3OvFHHYl5iimQHZf2rNc8pGd4ggveejPW7ptYQGewR5M/cdGNBlvvbtWlGK
xuRF/IYU6vtBMA3laNvUoZuwhDf0XFQq0a0EC9iGBAB7newKXheK7YeyhRE5xIojhlGyB1eJow39
nkrBD5uJA/mXhXaCPRY4ZAyE7y9HhswNoQLEtpB5mdfU1ygkEvUq5VinpJgGdIrhmVQY8561RZ5C
xLncad/emoskjAAsQkRWWcSmRj8WoinoCc+99aBq588fbeqa11iJ5c7O4czZErSyG45SKsnLelW1
oThMbvbl1zPtEmuFhwxbW+jHWsgeUQW4HBAcQJNvY3sK83DdlyP0h0iFvoc1NrCgh4VDP+vgyp/E
Gj6BnGWoeJvC3ReDfW+oYboOhaljNrbwqgdPLxFFg0Xd0dOp9eU9nMiNgxVWJP71ZUPIA6HTd0s7
LjyEohfyaiDqgAa+mJQa9Aw+055svu0gAeXFbpq7eLam6tHs5mllOBM4wYNnJZMtzEPowz4yDKeT
S3ULIdXcPNA8g9pzGG7dwn30Zss8mB70AcSEwq0sITukoQyEgmbLgEKEOp8FgZ9iznZzUBm7uodW
SxveZFWpP3qzjNWA4rjyBWIJWh1UzfPdGCxiauMLrNBs+J3jCTs2Og69MdupII9wZ3PWfYfinK0A
wEACD1ONmbbrc5TReBygBO2a2yZEcoqc/otR6FviTcWdGZCVM7fByoI5PXwB3f1kyK858cNtXdkp
g4pz2nI/ba0SArIOuDLKgy+CrWsMyjFXaPx6kM0cqZVairkJFgPnNFPD3Yf61dFsgCAbOi8gE4FA
uT/HRkQVT63uitUENI3Wnr1RDunSPhxhyiyDLIKjpbwxZkj0sozs86l2E8DSykTVtDgWQ/+MMRXN
jshvG8t5kczMovPyrjL96AJaahV2cDwPHd/NgM2hlK38cKEX2dLbjmZLY9JIvrcm5qE3MIio8SyR
wvTD3mtZrfgItMbygqcKE4aBMbmlDd1gfR3B186Qf9nVozOhVdqUIjicz22ERbEZlfncGvAF/TY8
XOCTDDDid5SWcKG3c8RWDK0iv/ojoDpA4wVNKJPy67FpHs/PbEbYs3ZYYW8yd7DXbCy9qC1otVaV
fDgHXJ6EhiHVa5/07h0dTey3yzfVGtgLN0Otb/THGJRuJ9G+ck564jsCV27eGXMGEq8Np2/P3CIm
AciLYv9rJHSAWRaAaFfyadUWGT0QysKVU+ansB3dPSDkXWQBHRdrvLS1xFtLZkt9pXMLrrUu6k3W
h7Bquet7e+0DwX/jAURVF3Z75UrZJqJ8nKAXAICDa0fn8esWyj16I3AgWuM6hFvKLeKV5BwN/DvK
Q1sOrlxABxxdAETgv1UaKCxSGJLzwQGCQe49Bcso8Czybc7MZ2Zk/GTVUNwzmw4x1KLlQUTrfarg
eT65GwzK7grvGCYUk0tF6jtj9RhwlscAks0Qvsiepi4orhwNNBXz4LGVQ5g/4QN7hpskh/YIlIQt
AE72HVTUHueaBGuPVVilB3pLAnPtVz0WBXMoN96IBmUBhvQG2s/ydmRO0kKbXEBYDzRU0746H9yO
IdxmfMUPsP50+cazVXZn9G0suQ/0AVdhygdUbYepzROrsxcviwrOecurZ9zeAkeCFELngFpB+gYC
8JhgVW99tPIVE+PrFNaPikzurmpAwxo9xNpDKLdNi781OmdMRT3RtZNBBYwRb3Net6eJFFEZOiJp
mgAgfWXBvIyDRMY52Z2n1DnEn+pxP83sa8bqZid0bdxpGkxxw8t7LiHgp4h1bbt4sNbcPBET2CNq
Ngdoyplr2UEuVpRNFBoT5kehM/3cueOd09ViO5mQH6soHOkjUffkitQOHNLy/DGzgCZPjCUtcmpe
bJvZKiIfgCYVTvOWATd4qOcGRtSI8ogD7f8AIsXnELOcuyA5b4SAWaCXqa1+3Q4Zx9FSfbsl5NXm
VgKytmVhgDTH8w6WWXlRPUxm3E2iv5UarprUMGAxXE0TGpqKJw2Mn9KgdqZv752VZbFjJWErUWl3
XzYUH5Pn7rmup6jCWy0B3b52gzI+LySZMT4UACEm5wusfQDNLK2cK0YxWIK+TVhvDMk5GRMTdmxl
bQdp2Q+DYz4NLmyslOLqc7UV4YDemjJutOqGO7+AHx1GgxFD/Br1niAQN7Ad7vcZIV7sAgXQUh9t
FZsXSW66wLnBJoEv+bWAREk9u82VsGJpUR1j75HX2NaxOkLmd5fp6uG8YSsXjr6DLev1NOLttjkq
b8sdnxMX+HphGRyonfSq1KvRnezbLLyinSsOozE8hDmZtxMUg9NAQi9MeKSMelWRjVZBmTjNUK7K
ObeAVIxGq7KuzdxjYE8JOPKxrahLctMq4q/Rrc/2vD0RSIWtpJDF9jyZWzrNqcuVXJljcO8yF3Vs
QIg+D5kLjfnBgFaw4a0YdiTLKfSaUw8meEu+JW3dXEHmOqbADO5qmDwDZN998isDQCjk6XQ2ikNL
WkzqoZ0PbWf2397b+YlMpBlWNiFgtS87M0UuTY1ZbgNmwcPKhyoy7bMvY+mvaGuvlWj2o6YUcDYP
uL4y21SZurXGjL46ZEgVpnQX0JswL8ydUrLY+DYm4DAyd/+ZjU24ns9vdqKkBLOhqY7KDXfclQJA
C3mVQ6ppX89OsCaxSOF+JqKuD/gVYwYy7NbcQnAaa6kAISJWdZAllgVjrSqDsnExhPbJ4wTud75l
fCkcWe4Da7gbWz87EDZZ6zqTD14bot9OZ7pXPoXbYai3aLcE30IL4XUZYj00i7EOnYAJhSl0ST+P
2m8/EQKZ8twoXrn70vrKvHekb97Lfthbo2EkLWQaUxs5dtT4UOM8b5DnBRWKSGTXY6+MyVSJtTSM
YWNnVr6bWgErMSy5rDZzDJvG/urAQcoYJp74Qd7cjXkRftsLUFv6cp7+KLjQPSmRgMiqOZ4/AiLU
+luq3CAViPK6a/XKvLZObe+gzdJDbWIClC/iPQvSkekw8ViZeK0HWCZlzXhwjtYp1xmmjhhhcBTw
fcVbng6KO6tmTHKn8DekJ200l5yfyFx9Om/2JMjuue+wo9tBKdsmKONaslsRp9QnCuszoB/sOmlA
ijzqelxxNHkRcEEnCdaOBjKAbWO0Tco7vh9pc2jMHmqpaD6vUPKLatnA1RwcpiUS6xfpjMo8FraH
NFehYkPca4TlQcrrFuEkwwNu6DDd8LFY4OZXQkEjIS8ZoJia8EOjFJhjJSwIZ8P/ep4QhlOLvWNV
BOI1mQ8tXCwA1eyLKygRuEfifx7tDMoHYD8A6+k8czk4aYARAOZAaCWza566ue6OdQjG/cArC+Xk
YtjyUT01lo8ENgBYs+PwowRHL0vNXDs7y2hkOlpMnwqfMdB4eHUKZ35LhrH7ROfZTfVXxcpsZ46q
3XJpHiv83UHA/zE5D5Nz8FmNDgDKDPBdy8vraBwkNBnxBPHA8DIr8xSMbZb2tachrBLw2Lfq5qrz
s2ljKMkRcPcPUFdq7wy7/6wVDrJaDWH1YkaZxqkTHxvrsVjiw84Q/Aax8RjlgEmmNHTvqk6vIVTy
0ZcO7M1NYHXAAd9O7vyxqHr7YPXcTYTiSD/RmtgGcwGMbe+ZELZBdjS42akwgjK1RlOmtmwASILk
4hGiGY8ElZNVFxZknfeBiNpKA+0FE+y10Tx8GzKiHG+xCjUIbIJPPbp/K+T3AaqLfbXK68GOKubI
lTNl4W6guJbOhEWQroLj+cnByS84dhVQzSiy7APnhhk2OxZQ1oKJmtlGME3PdsHczgkZKPtUZAai
NT76cceyOR7mObzORju4sqDQU2dDcYOAJJraobma1T70q6QV3dcca8Pt+WPuF3NUY9OUDjvNSIQP
or3GJDdWRMh2w8fAfXQdOEeY1csEY7MrAbfBb4PCETaCGayw2J2LpAhoDcg3y7egMI1bR7gQGBFj
e2V1Fvfi8yzMaqWils7seP6Y7BkmUz4YT5QC+lOwon7hPbTMQXuFXeqgjVse6F1ZluIKHk6vAhvG
vpt1f3Dq9i7wJNRmUIYQQIl7AGDJelhPuZDIK6wShvdWu+pgTSyIA7WnQeb5g9ArwmkRuWSoj11v
GPtx0IhkFKDyTm1tBGo+mKcy29FyWdj6MP/Y1f0n4vIgUaTL03Pt8PyBTQS6Tq5bPWrLdLaj674O
yitWEBxHVNtkZtSFyowdoOKS3mJiR1waIJrBOgxDWiOWBu4X8vE+yoYUEX/SjbpALTcDNgeoqy2p
uyGqhN3d2AKUgrJ3+01beM/CGKqd1va1WOBfYytJ1Bp1vUaoBrz1skT7ZXvruGSEph+QrsuWW5tI
uSYoKX10sgKrt8r2WdC4e1I1D1j3ZGRlthFRxC370gC2H0S0XenX6sDhpgJhtW5Iql58nFjhX9lV
dTWx8bOzlJ9bZc0g02r7JLlca7dGNF+W0x42Bhvgyr522TCdijE/mGUfdTgx7DuwxTscM20sc43Y
ckoLWu/k6AGWPvvOXT/2Bxc0ewC8feAlRZmeq9ds7DNoyoOygfUKWKPMmFKEdciWcqU3rc9RerOL
5tB5UmwUDcWNEZb75d+uAhyvFdkdli7HzYAYAKL6Rgr/RpotLEQM1E17IuY0I39MkOhF9J/N+8wX
JxddAR2pUYC+qeAG63DTR0yIB/rtpMfKI/49syvzC/QI2rRwQnaslg8W5m3cNU6YdOfRx4plKKuv
jMNCWs+I6AENmFe1tI1bHxJ9W8OvkLora9wooAbi0XBBBlH1sBkJb2P4Kd5Wzcx2Bu3hFNkv+WEH
lBMrXW9HxoYgDgeA3XdKf5ubs7H9VBuYM97oTHGvayyl0mIpgO115DZ0vGGEtWu7C5yHluMRhiii
F17rHmQGao1Y6sSFpQC+lI57CJa8tMyvq2ICfLFwAP9fNk0m+M4nnUiC3FZpTvCegb9cpra0VZVA
Ib5eNcwp131FUXP0qHF7Thj40slollITBZXHQzfqYwPp3kfdDl7cNjKC0KzYwDCv3NAAWp4Ahs4J
CBcyDgVHT8fPNk1GwBQqvZ3f0GDthOMySvxDPfJYUWQXeCDNRwLvTsiZIB+BxIIPZRt+BaVQBHQI
ft8pzJ+hUm87Vg46fwuzDGJ2QDShOvd9kbHBMLIawcqtXcOIzZrGFNcbIiuo1NZgzVUwO+2dW30s
RkFvBG82YqlueKO/Pzdyui6Easiopk03e6k3DXLLFCoyeka3emz6I7GH5mjNBTIEN0vo3LPELn11
y4HVbUYtbvI6/AQoH9tPdSDS/6Cs6y6FuYtbBMzIBVwF1XR4G10U7pTdQ3rEVdUWgu5BMhLVo9bc
9pFqy3KdY9G49St/f+4rSuGFcU2tBgSvaU4mb8J/VQT0qnOSM3VPnSmAnTLh2R1qUexEnZ/MskUc
kVXm6hzlM9APS8/Jr+ZxPLS03NSL/iEP2LiHy+31QJQ4WBA/XmeA/0UaunSHDvTPaMh1xDps10gp
7H3pU/tqkEGUh/68mRREcOu+Eesw88r430EphXRgpOB9kBBT6z2MozTupIfIHZtNtAqITnGuIs3h
gHeuiP6tDvx9U+OfS6TIdwiT/wx5sn5tFtCGvPyq/wtBJxAhelM6XkAt36FONs24AE5+gjs5H/gG
eAJNVQdAtEUA8U03/oxJ8dA5Bn4E7TJg1dAI/xfwBLqdEIkI0SB3YdUFEMq/2vHGB7SJFwY2mgaQ
agKEyfs77fjwgvG5AE+groFaK4T9IItqX6wL0BHRQtIxuB0QV5Y7sAsZSRkyaQf1oi0GWJ/odDS3
4wTk+L73wOJbNSAC0jVzb+r8BqsBoPVYwzOUYEky0NVkf4GqkZ532XiVcxXXOTSWaxVP0I+j973z
bD6p6cYv7/P2UHonPRwzNOvdo4Y9Yptfh02qu2QQKwREaPKiFMjqlaF2MwhKKY3G++CLhCZvl5Tu
xjc/Iq2poSZU31jg5wHYr6Aybk8xiNV6XM1u4pUtwP6xzZ4a90HfLXo/+V1rF0BRMphBQmPW2aB8
hnV+dlBiSOFFX7hJC2+LOam/1PY1AG/GbfBA9uwbiOBvTaz/bNb8v4bXQmv1V1MnQtSXy+y3Lf8j
f+a/Xb+84vP+FY1XLGz6Lazl/EV/4lqsDyB+wWR3we2dgS1/4Vp884OFdd9G4Re9VFi/AKX1F67F
/QBMCyjF+B069kB5odnzF67F/4DeDg7DHML0DMPg78yjS7o4JIWhUARjxmUDWijcC77iTf+zrKge
YXkqoRxSO7DmhdQTKT7ZgK77XMDw3Y6M7ItNwAquPr55eD8Bo1yiiX849UX/0FUG8RqrgLyvDcYG
BaB2krExgh+jy6NJuwPr+WayyxioFeB/ofrVfQ5ssgkzGjFAa1C0RbWTbwEmSploI026q9DpNoE5
r+fGga/cHMsafl5gxFYzXAmJuZeGvQ1nUNOtDXPyBM6zqznLV0D/7KepQwXUOvaBu87y069v1rxY
r77d7DISgB4Cn+myWap8Cdw0mPIgADURoWiYGyr10eTpso++/cWtwFcLvZhmLCkcwKKdo8iDHfFx
W2rXIApEFdoRaoXq6Dvd/J8PARg+IJWCqYS9LOhvh8CAalhl81YmygqixtZrEH5jWfwx4Zo0qZaO
YTKbJPLKT8GQRe88mAUL/yb6OT8YoC/ObgiAcQUXC3mN8qDt5J1MXINB8eG20Ch2LhR3fQPzEeim
KyinysgDG6nq3rVEu2ia/nl2x4LXjAVvG+diDNZA6c+tEhJtAgjg5sNKQMADieS9Xxpx7fIoa2bw
wLNUtnTNgQZROjhwBuAWojSkhe+0cS/xlMv1QE8AWErIOCIYXLBub98FyluIhdEPSQyXmJGWxIlA
ws8Ao3H7gES9NT5DkTjtHGPtDG0NgYNuiiCE7kVdgfJQHiazzk/j7L3m3diAI2xGXliiXqv+qJxh
jqGAT6KCG5vJba5D1VZxLZUVsVo/+Bl+yvQEgchuywvruRRsa8zT1mzg1T2LuBvHRBnuulMUfCdt
vY5VHWLb1V8rimBci0M5o+juNXKORsf04wb7Uqb9R3ghfcogTR+hC5RFDMQsdJzHZCpB5uqnTwQA
z9gyNapvUx8XYfCl0gLEpNlEm2JQEwqxwy4nFonUNL+HqVjWt4vhF7quGSw+Xy4e/cXwq1jbUqvQ
gNyxZ8pQmey/gG+IFmfmH/P2wc3uuzwAEe2F3Vv+iykfnOAmv4MC0jvzwAFS8ccLQWvdAt8GIPkz
AujNQox+QxMMpoGRyLNT2YIDDszKC9a1nVGEc4TuFY/RxluL/03deSzJjURZ9ovQBi22EIGQqSIV
cwOjhNYaXz8H2T3NrCAro8fGZjHLYlURHoD78yeu6EPRFqvgu9jnrznpeK6/yM38Y2qkr6CYzrER
UzzGxygBSRh/n0brtshaFDHAcFWNtl1G84hk012o3I6SeBzBi2B4+KCALcqwdTUa8y5TukewznZl
jaFTD+oAI1pyzUb6IijjW9mNDwjVXCGLXYoOvu98pMJBOOG4CkDxIgrR9p2BUSitO9aGPerWtmnn
GzWEOAeqkPjBKGT2hz52mTg7bXNblKUnhdiAw5T6PCRdSje/L8VYMZ6I+GGoIF/sCapBpS8mYJiY
bDkzbIgx7L8NunKbd9mNZHTAgLr+lIrtl6nr78SBGUVuOUs+75YQKYqmJE4tFT1KcXLQ5qjcrkYu
QIke2kj2QkZ/n69X+8vdsrp+QpFVmOGjdfTPoBFlaEomGVun05sXpsc0ETE3y2TVEyttI8S6Q+Pv
rObGt0E0z6m1OLlQnk1gFnYTzOCZDBQTmGPZloK0Gk45E+DUmRRWhWnPmF5U2e5zQU3ZLvfxoj9B
n1mHzfPJaitPzmN3KJQDqZNfyvR7CBVm1DpaXd1hJvdNbYfN0lQ3em6+ZTIxC+OENzwVbPBsT4Ia
f8nmVXlAOpdZ5olizlatw7upzfw2jiZad6CaBGbDUb4SIel1pWVHs9+IHgWctsriijY5m+2Pk7hC
rIA0rZgwMoD1dX84iUwshkZvhs4F2e7FagaEZkROoscbE1kIJyvQkmiUxbdmIALFM0Us9+TafY1V
qbRPtYU0IggKv9fH41A3d72SPmHHeS6T+AeskdSeyTjSTEx43/W+HPDgaOO3yKq+ix1QeAMjzlme
35Jy9GMzc4qK7tVQbKWmucHx5gvZ0Y+pm547U4J7pbxEcvc4+Iaa+VG+rw3loCmVW5U8ItVodk1+
NwavlYQib7VQ64QQ4KLEmcjnaM+R1623nGEg47AYtwzXMyxK0JMzUVZbxkMuVXepmj51RvOioDJZ
xeJt/pAM4oNaKs+FBKRPj2wkKhO7VLVbCn+nD4UHOjZuwLXBsPVBasdfQnWnm8yUCuWnGsGDVOrw
KbS0L92cetYgbQ1rum0T6yal617v8lRBRGfCnkSAQSu4VaF+Hfi1cZ6fhGC47wv9ypF/l0n85zUA
jBHOi6iAFf/zGlDhBVaZqXWu2nd+vuBgZEUhrIg0t5sM2IAC2dQ6m5P6QxPax1qfXxKhNphslfsq
Kn+FCXT9eqFNGOWKU7btnuT+GIWNujMqCKwLM3yGn0UD5ReS3pdRKXdpALmtDp6EqXrsyvkZZjKq
NA9arwe2JJZfktz6RsPzGBuoCwrGQzqGyDhpaem1mrJX57p25rzjUqjEmyDKbuVh2lYdijNynStu
Xjb3bDx77gSHUczLqOLZ93ncea+x//HSqD/YuGhD4kQGA+Qi7gR9IIk1lFoXQ5rXAQ0Bt2p3JLpI
FVHH4kKBIoqavA1BErnRmmPVP1Rgflax05TGl0OAUVJwUuXwFpycJcincCp8zsOrmVEqy0HvF8tw
QCeOJNj4PvTjL5UZn23G2W1mGdcy9Is2nIy9Kr+GXoJlSITRS1CrIigTpV5D30BDvspkZlLODlMK
gg5KPjFMlo2W7M2gs01lgoSugAAdPaZ27uev9Y9ozjpUzAPwmGMjIiv9z/Aj6lNVBoBc3AZGfF6o
jjWRoKUp+kHfmwbpbtGwg+Ga3csl5fH956PkRaVKYUn75OLSK5J47KBAdG7fVXeiNtyM/LrBfEPF
xRtNy23qYFcL+kankTI2X7jK3SyvHgHl/8iF16Iw/c9fwyW/7n1BANTJyvUV9nzZ+dWCpJbgIXSu
lRxF8TQ2sIDyeRNpjTtOe9mM90D2vKxt3CBsmSet7mncrQjMtNWVG/YSHr6uhaSc+h3mqyFBsv3n
N0nEZjQHZqZujflOJ6moEoD0zn1AUl6a1Puxmry4qPaVljlIYNmqoJ+bOjzWVXi28tDLi8deqK4E
LX09Xxfnj4iFXjQbdqUEXnyyNGiXRp+t3s3aOrVBZdL0NRqJrtZ93mayjbtXZkfjprKU0p5M89ds
Sa425hq3p1ojqA3mT1E9HOE2dKZ/DVO3RyyrtkXa0J20CnYNkORjKfqR5fxNov401UpoD1IGM7A0
b7okv8ccCOcpOtFIok5gC1Ptmz6LP8NFdmoTyQ61CNz8tAgVo6HioC/NNgDmWMizq07mT6afT4GB
CUhRzoqdMm200EyOUAF0Gkk7SSpjfWXQfmm4EWG/4raKhQgh8DXNDC3+za4SaqaT0XxnZXXmyRrM
gEzYAdq44tzzl+NhruL6hAdOJ4yji1Op5Mh4hJ3UM5NRnbzKd70YuyIuo6GdDjs8E7d8a19Bhzc3
/cw0vEYaXSFV78d6dNJS3V05HWsh+I9vD/kUOgB7ki+Pc8dFoajFHT47Vbu43FWIzSobmSxkypzF
RBJt8kSCayzYan4sEIQzHleedR5kdp68td0rMuJK+OPKitY38OeKKKTQvF41Hy7fUJTNky5BgZjQ
jAueItKbwVfjfRBuzRK9jNROw0NjeUwPw2NRPFx5/J9nVIcABiUBwXhabdolcFvKCgRTJJxSRCpF
sxl2k4zqBFW2nSJcrIYicnqp/ppO4p0+zU8BCB+tF7b6Mj0AkLuPW44vhMMpjFbkyf5WBuWQZdo2
FkN/FuMvhZZvucT9MQZ7qM6bqkBbJUa0DfJRhIRH1PYAHmc3AZNR6Lhht6j9jYmTxrIb1WDEhua2
ywx8SfpdXwj3QPF8ocvvgYf8ynrwQpqAsGx3S8aWVPoPMWhv9Y5HA/AKi8lPi/C1FqWnmOQRw4O3
OUkOy/gKaPhBAf44oIAmm7NbR/2zJnu6sfijIJ7SpHfq+nEajcd6NH50XfW16jNqWkx169smkOwW
AOJQppuyKF3VxHDaNOuaPwloK/fB/Zim55qYD9ISqGQ8mbbcit9jQXwR+tKux3ofQRpbgtiw69r0
ZPx5napTMdNiDN3I0vMYRqOTR4nbJaj5gTRHGBBqu6EjmhIJOTLvQ3+7DJ0ttf1DmU2AlL4WTK0b
qXLyO3UGBh1qVzIX6c8+y7pZYMayWaHH0HFhM3/I8fUmJZ2SItHVlEKxG1EoOStYBDHpzXECsJsK
MkpYz+6a36K2G/8yiUCjOe2YdtdOrw0M3jq9o5uRhzZFC5VM5Aq15IxWf57KgRIZ2ZGyBXnPq6pQ
ZHgMBrRB6CfdmoKxjwTGAEbzLem3itQ+4jTuTov0YqZh7yS9fE5TIDxFdwcgPnIHk9F2L6t7sK03
yTrnRm0FucPiprQmsi0TiaGywxioyqx9ra7QERPUXhyh5madW3TvbSVoCsg4sSvN0yvNVheM10GR
qKRWmZJewstBRn2/R3m1SHHU1WxFjLejOjOps4CJxNtFkPGW5hDrh64Ew2tK+U0NLsrqrB8mSF87
6CYcTYdvTCsJzadGLx9TcXH6uRu8SptEoA/pWyy3zDm3fd54dZYe02IGwy5TgtIDnoXUb4T5EWAv
qnHp4MZaHrpcWo0Tmg+BgnVSa9YnoMg/e2u3JiIRtlW1ErlLELlSecqGs2BRRIb63kqnBzk13NrK
tqHOxFcg3QajeweWylsGdVsP0yHWwc3H1p3Rp4odSZRHMcQaIIWRbSj8kx6pb5ppbdPQoCnZzs/E
Pa/HQDWWkGMZ+Mm9+HSDV/AWcPmXIcGrWizixI7n02yMOKCIwhFs91FTwu1ccpW5wlLcKGkJ6k7w
5K5CwTNw4iT4okwzj7OMn4nZnILCemyMwTHy2EvM/jWK1df3aPn/YIbz/9HkE+uZD3fGH5PPxzL9
mX3tP85p3v+P/x55Sv9BGxC/LvjsK5P9I9de/g8NqhPjTkaXOqzi35Ma8z9QB4KyvMYTJLq5lX9P
aiwmNZgZItOg8K8kbqX/k1HNBTNpZUXrBqMiGD40CLGGXfsWH2LWOnFNE62fzitIWXaxt4TKjrQr
LiWKdgIc/qbdS80GpFp/RCNJvylBRyl2+42r4cOLu/vPS/0fPOJ/Zh9/LuXirjd6a1bBcuLwAxZ7
K4DI1X4m3V7aLG7sjS3yqmC00MAdvAiAubXNsCOXY0QoYR9EP2D8Dc6qTM/hbXw1exXHazONawtc
+/4f3lWyWCWHenpfoOT2BsKfrmRrL1qG+JPwIDgTsy5H8Gl1rcaSobEXyy2jp8/f00UN8+d7uqiQ
RVNIZ1FhGckuulvc1CtM4BO3ljN+7936Uab97UzhdhSvPPi9R/U7GfvzwRdjPUsSigJfv/X399ZZ
EjarV7y0zZnrEPFQ4z2Mnu5km6XYRclWEr9NB90FBTa6mjMhIFtuxPBOGW5j95pw43vd9tnSLjLX
QMxMeVZZWpu5RnWf6xtz2cIa0Gg9ji4XxnjixrMnBwZTFbyIwl5REVN2qVhKvNWwfe7Bg96VKbar
KK2NHqSu9JxWpzl8MPw+9mQ73tStg0pevQr9uteMSiTxn4XXn2/3InsQtLEdq4ST2HojANUbbDWR
zykGR7YcVd8k4rmePFl+k9KHptgs+teVBo1pW7xVIcaU30oumGhBR3ku7fReaw+xwSHOTyp1lb6n
NUqtmzbbDIg3OeYRCWUh3Ze5E2rOMDkDDmIPIZir1kmelvKpeYLY1D3NxluWupX+0mudHYx38aY9
yMf0sbyT4rNWoq2GuhjEcqe+DQ75sM/IrxLYOShhkMp4zV7S8ZDygoMmblFjnXbhZkTv6NRhZ2+4
yQNghNQDs6AeuqfgED+K3amavbJBxBTGxSa6N+K7KPU1YTfS/E1sZff5YbqYF//x1i9HNUWm6IhB
LdO5s05i8hI1j1J40PJ4P7Ru1J1l7Q6+cSsRf5DIBC8BUtunEbbsKzj4erSHEJDAtKc77gKvtxCF
3mYiYlnKCcW+sXaj6DShAxveDrgsTbsifFGn59h8/PxnvE8PPtn/l7pqrY4EsqkQO+fJoxL3+nQH
pdKmI4ie8fKqmI8JeE6XDeTG6S3kCCF4Tiv3ml/b1XVc9DQmfKKhLnEOOzcuD6rTwKlzhfFX32lO
JdqoJhKhoZ6JAwqbR+GLKRzowNGPNrzP38gFr/m/PiyuWyqTcQq493nMh2BtJEs7Sukwna3z6EWk
Sd/olVpO9pV+Z4Gpi5lcFVJS/jn4/fOZFzdYmErA+QaeiWNecmyabaKR6qJjqm5gn6bNpuqp5j3a
YUh97iCl7iS7PA28l8XG5dEpUDJAumq2vVK5Mek/GDcT5EdHXo0YxINxZfPr6+X+x6758I4uLrRJ
NMPGVKrpnKFPiaB9DrwpcmoncgvsmDZpzLxliz37RpBdCOtY49QLotnOELuQZuvJQV87IIG25Ie5
PuhkC4ITekD1cEKVN0J0j6taVB+tXaBsqsjNKmT/6LLclMkRBpnkoSnJdjyDJBabU1Ee+NuyWzF/
lXMaXrv12jA7Wxkp9dG2G6fvn2+RC675n5/r4iLtaKZZkKWmM9BZM/d0LIbzn3yf3sN7OwKHfNBe
Atd0Yd0qoh9L7swgAuxWuovg1jUuBAfg+dlN5hU+gNvPV3ehzvDn6i5uWzCzUS/kzXSOjq3X7JSt
cCPdgDxBbNlPfONKcvMu0vHZXri4QYVpaQZEzoggot+gvQ3CXvDy0s/abW3dQAhOJT/q/fAhyNBG
bu1Qd6ON7rbmUz+yeYPwaw1tLgrvs8CzgFFj7Ca6RbwtfOgMn78a+a9X5Yd9e3FVihRTYqAS7VZh
6FDaQXYWk22x49pPRa/Q/dCDdDszM9lKy64qDxWuvJx9m+jjocmKxkW4LVL/qrTvlQN1CSA0alAv
6rowaV1a/FAgpqY4EnqQ+a9q1/s0rqiR7ew2cJNfkzNOlPeSH9jlF+AUVyLgxcT5jw10KRgZhdEs
6TOLMZrXKHtLHkcUrVtPxrTCq0S3dgSH9kzjVc/ZV6v8aaS7JnlBsAZ5fAd7hmvruRjG/7mei7tB
n7vQqqWWvJV2Yt08p6GtbE207bp0m6ZHaXljBPo/0C3/+6X0e7tcKj43RVy0qNJO5zrdy+gWM1CS
JzL34pz6ZucYopNOeyr4yVn0Q5VuVbABbpd9RyEkPV3Zun+tIT6s5eKK0I0Mjs16qskiA/IEXwPc
cg+qlPS9OkRO7A3bNv8aH3P9WJNsIHjeua1lI36AnEBmF8SaojjOY2APgi0bm8/Xp11b38WV0CFn
POkqWaigeHr+K5YepegrPbZqgzqzm1aHRPthAGDfDuNdn5zUwocxz41RvPaoO9vZ8+AV3px8WRQ/
Gr5VwnnVSQxuqwy6OYgvB65cZa9xn3mKldJcUh+oG1rFK6Rd4XXerH+fpP0yn3ppkxV3yeytQFdz
y5zTGWu/D65gdd7BT5/EvUv1qsLozSyTuQQSHWY6mpxRvqomu7Uv3Mg638WOp0PWfkMTruY01zBG
D7OI+C88hZ3kcFUhV54yAUHSXAbFsZzDa9Kv713mz9Z4cRWgy13NGRoNlAZVu12YTW0M5VnXXhNA
dcDH/ADbJrO4TROCsd8BXESPdq84abrREZdgy6jX5rQXAL8/T/PFfYEsa5zqFYdq2kR31gFRPXvY
17v2fN144GIm/OezLuJ9j/hYMDQ8S7MHd6jAmDlC9FB8x9TFk5+VYwH3bNepO7ZNqsJPpEw6ypv0
+3QDtf+lUO9iGIA/Gic9h3gy//z8yPx9B60dmXfHXO2y7at1kYonSDGdVV/Z6F+n8C71ok3HRr8f
KseMad6jjOFIuU1nHJlmLCQKu/Aj1KhiV8croqTgsVPVlwxP3l5NydcT+8fm+b28S/F/Rq1GaKBI
dF49DZrB6Um4ZsfUaNzuIWbNXwGyumtxHDC76OgPo6rtxMJJKXwyHWxB1LPlht8+f2kXo6//+qQf
VrUiOD+k53ITLkKCUNw5z71+9tLcMxq3+4Ekzk3tBswPm23MzOurjsVUfu3h603z2Su5uImmTImV
MsjX8wQAcxOhgnJoXeF+YL+ELrJRn/9Y+drz1rThw4/V4zTKjYkdImzjr0a9JRFWJ29syKzXiC94
g3XI000+7oHmqOdlj0bQQ+MbdyAWryzlrxnKh/d+cf9McmuU2Mn/51EqBn49lJ9Zu9PVO238URYP
eq0xqPgBLMqOPHDDTt5Xrj6fojC0O/Wlno8olX2+qL9nBh8WdXHpCGE6aHHyvkUj8Q64Uutg+rNm
BqBhJH9GN3i9Mj5/6t/bWR+eepH+Ax4dI1iD79XaJt1mVKwP4vIayKCmKeCM+yR4jDZGcr+MIdBc
x/ALL97IolPGu1LeRuaznjxO2C6kxS4Lt2nVOZPqWlcS86sv5yL4L2mb5ZNFkda5nbmbvVqkmeZO
W0HZWLOHqI3ClMIJN+01Kee/J5AfXtBFiNdCGbH9tSE7bbroaxmdhsgTiK/44fCF4rfAzQ6URCgQ
Nq5huGNKybtpBE/yEnqSx2uR7O+Nzw/rubgGwCou4JZYj+rT2hvwPPNQykTJgamguEHk+0Xf/g/0
pf8JJv8jVF0iImq4dMAO2SfKuULJwdHoBoYbM90P+QYHDdM8DsY+XhLy6VEAyPwodXfq8tqo29QP
hZ1anwSM2+Y7Kfcx5/GgstErrTzstYxqg7mitFGGQ4EUXdPtlcZDyX/qT8b4WEiHIr2B2dP55Edq
dowpwcdtCLLuylG4IBL8+RMvorE6t7lsjSQYtLIKVCQ8nEAUGNdMy1Lb8jRfMKhbnAQTKK8AEtHt
0Cm9rkR9dR0XgblM0nhSg/+6SlvLy3oSQjsjQuOuaCuACk31u4kXz3A/b6PgIaEZl36Lg/JKmLx2
6FbR5Y8Ru+2mWIm6tTMCgnmHAiOIqbUVIGH4+Z7Exkhxx4V9bY9fSyYueZuTapW8gXTd4/KvrHV1
h3Zq/lA1515HmdE3sG0J6WBtMLGwb9aCKTCASjotrmbJjSH8EEa7msC5ObBsnSsRcw01n9ybfxjX
gBCflo7Pk/4q1pMw42f2FpeufBpc/BkfWl/wUoCFJDm0bhRSNa9bTes8RJSpNFPXSPzAGQy/ka7U
LX8fAPyODeZFMDfKwVxiKLlc6SVmM/rzEH8168QOlftFjRAMjFDQwgcEtaHpHIq08OMnckhRxN/L
7dQbJfbBfPnIALUvkfsdIB4WJjnjAzgytqZhLRIHJPsJNLzKQebGiUfJnlCH6dpndUtf6NoOXIPZ
Z+/6Iux3kCSUWKIukTNwlwuZbowb5DYuHY5FDjVvj/DR2HsMm8Udhcnkyo2/xAdD96589Wvx7+Ia
iAxBCNu1+oDingqeme7qbLsglI3rRLLVMXBCXi0k+pXfCXESoGws4PSHRCOBMK8t5ko2e+kbri1w
2cU1m+1cw0YHZV4c+qXhA3j5RHaFW5XkAaCOHTGHEhx5J6ibXjka6Yuqeos3vFl4Zl6Jnn/vL/ze
e9YFZK4bl1lSyvd7CQY4zKKj6ojI+XjTtwHHTS/fjd8lrAKXG0O5R5fWiY19goOc//mHujA0/yOK
rwrtH4OWZhaL2uvEDotJ7Q6MeGtbL5hillySRrxTv9e76CA9RV79gvfM1Sx3PWKf7NhLPKM+6oue
DeV6iQR+eU/cSjwLdy/622l/L00PRnc3Jbdj9RQ7jJQl5Hs2qrFfEiATe8ZT1cmMt+F07OeH0bjG
+Vevre4yog+hVhgDu7hzy+cYM6AW3IzxUM1nCVmfubyDWYBatqa4wYTk3GHoT3F7aHqAbt60oc78
Ge5hJAX511Q6BPWbMB8L+RuEgkCl+O5f11thGo5TddCCs0CAyelydc3zvJxb6WYM72qw5purw+C/
9ms+7D31n988KPUyN2diWnRcNtomv4+Oui97DMixsYc+gBnkuFEcRKdGBoDbz3fcO5Pts09+kbj3
RYqC1UKQWgupHtsx0oeHTvwmKodhuJHEF6l5DFeUZQNELgX6CTBtC0xIAO/sFxoQ5Gq2LeIzQmXc
HdRgQA2CmwgVmLLbz81ODr4GEQJEDxJQmOrceT2cTGF40sLXFD4RDGzjDpKnsLP0Y5/calcBiFfi
zSUcXUOTPLZ06iVGkpsq9nIv2WBQGwqbCbTB2o1bxMOCMtm1+L+mOp+92ov4nzfBorXye6BDjPAu
3qs75i2+5FV+f/VmN67EePi//wgdIwDxTOveQ1i3m6D3eImwQfJtchdrN/+qEGIHx/ZzwNJMsVGR
cIFDSi3Clnb/Bm8cwoiLK4JtzG/9kRYyCEA/PkQ/jE2zHIctqlTqBhWZbXZSHyrHeK53nb/WlkBd
A2/yi5uYCZdllxivPgbfGsYJOWF6uZ2/0bRRbHkrIbz43JxyuKQSvrnXbpW/v2xwNdCfEY9QLyKn
VPYS4nHJdNZP3Kjgm53aB3RanBUQiK/mY0qtkw6eyg/HZHSrrs45kPWv9uz/pcT5vZB1oR86BVaa
yWFbh//V6Tquw7gYUAUh6B7YyzZ7w0FMhWjz5fODfPW5F9Fx6MVqMBKuDqZ5GMHJzz0QyZG9TiXc
IepCq8KJMwepJxkiXXhls/9Lg+T3z76IYmWpiwJyKGspDppcdARbBNmA8NxPwZLRV3BzB/zfuGE2
4WkUn9wt2WORPONuNxa7a4Y4xt9zr9/LuQhrOXwYw5hpTrUeAKTVezTNt2IZohF7Y3T3Bhj85mhA
Ig1K2GknagNwETKqsIfR8mpUo6b0qYJG0O80a6fGp7m6kfRd1vsyLWT9lyl4FNNi7IC12DAV72zd
nkN/ybaNcRBjuFL73PBjaJnWwdD8kCHaQjNkQDbLDZ0pOs/9QdSOQfJgSbeJcDNxVPRXmf6Rr+u3
y7iLA1f7ApnWNuefCviXYHgt8hctuLlRNS90Uvd66ab9PYL8fmcXCXgSLTPqk1wFq9/n1Hmy6S6i
u2wb87GuNohgAOiPIm/O7eQNORx7beWKnvCSVK6ovqh4E87jKdCc+Q7jFl9H5F34UsvOiAVSheH0
IakdbH9FVz0IboZRJABVp8A/iyu794Csj9ounX4pumPSZ71S+FyQIf93ZvX7x10E4zTSigiINhOk
XwFS0lvlVQhBRTvmfeDPbwsQqBQGdLmP0e9ALRrsHAVDa9MgWADLmw8NOFTEctN1so5TIeBohgWP
zXMCJEeyRdEuv1WJDb7IQipu2Hf5VtI3GNH0GHObTmPnGKEGCBPsm94ZShvJMZSq0mGj4+8Qnwvn
PVxeCQnXYuLFlZBURtdX9dp3WmeG4lqGA7ctBYzKbYSlRITDbO3H5w9V1xf55633+0VftHjmRIQn
gaDgGVlwFIR7Ge0fFz8LpT+L5p2Y30jmd735nrS71ropuXzpGbd+w4ujGsUAY3wW5UM2/Qjat0Xf
ydJOWsgsUh/JFdBOUX0j27Xg1u1ZV6lTpxb+iR/pjwYINgUhQiW/k7v7/ZLv5e01O2Plym/TLsoE
9Nu0MIu5ZJKdtim/6uDqPQg1w2PhovXVuYKyW81Dl13BHE22C/7QcHqvFxj60AcYfyabVtgJugFl
2y4pS0OMBNx5W6PHt6g3ZrHNow2GRHhifv5V/o6lMf77q7yf/Q+30hIanSp13A45TNLSNn9KFDaT
6M3fkbzjQjwkGDMUV5569X1d3IW5VudRLVNPrBGluausDQxQW5TezIFlZG+jfF/Vj7NXBH5dbxK3
JgI6WsYYd+qOSrot4snuMkbLD0KFsNxWqg45Kj7p3pQAQqGotzehKSs3gfkYLldqwn/pZP1+ZZcX
qlygLrwII8XQiCiQG4HFM/C+RW5B2S4R7ZvFWQEwyRPZjCFscYS1lP/La/VdJOzDd1NmLYiTjjfY
4jRwNMuDJpySbhvIvpZsxPSg4HaMAB5LiX+k042y6mr+Ehj6uIPOIORaTvsvHfffL+XiXu2wUdfV
hSyzp97rf/W1Qx+35mv2v5ADrGSaLI7wMr3kTrVF/reVUZl2Itlv6CBhE/p1aWxYB8VDs5cP4ot1
Jfj8Sx3/e3kXV5g5BUNVlWQhrdch2yb5GsfJzn1jQTcitWGn/5q85kEdaITm87HOTtcyjwu+0R8X
jXZx0SRFZDUwFkhEZza9AoKyZ5i5sWp/MTcIuyjLVhx88HvwYmM3MgEtuaZ15bq7lo69gwQ+7Js4
EPQiiOO1Vo5vVrBP5uI6JDqy844Oa85Vf2Phwz67HeANmA9ABV4NhJ2vLOTqKbq4DtB0W3R8g/4z
HU63yvRrll/z4UEWPJXkVHCkeKeJnuGXANJuBroN8QZtxM/D39/hRr/D3yVGVFhaWUGteQ3c0kYC
GQDsrf8JP3H6binbBqSA6Jm74R3nTG417rLyqDYHpT9xLxPRvf5FvOao+C+N4v/erJeIz67ultCa
WRTgNUXYGIztdH/GTrR5NJc3Rf0xuXFyCucdy3Oo2JLjAC5LtBWj9VTlWSu/T84Mg9oZZbvcQGO7
8u2unSb9InxnOONGaU/lbE72tFlChOV9RHjz+rjo/qLuBG0fJ16L2O+0mTySWb19ydJD3pynBF+F
K62Kfxk4/35flwG5l9Ec1nhfy63aHi1zl+UbleFr7oeIEtwq/PH3AIfN6/CFq5/qoroJskgva4Ue
TblsK9UbXHCf/aEtzmrxM5hyO5dOslOtQ47ek/S3CO+HtSRAsWm8qYxzrT13+cuiq7Zsr/6f177U
v/QNf7+ai7AsqYNuaQtJ19rFWQcOzQr+cbX3ZgN6TZgZStk34MK6J5ND2dfuhWv5xTsn+UO8CWnU
12nBt2m92esegaUD56DWXrzcZdwFaONqoF133yeJpn4RaDtrWDI0etbIMnrZXe5N2+QFIV1/8K3E
vta2/pd50u9XfJFMp13Yi3Dg3+O6tNFxUPF608OYHQmSFfeKFWoo0zfxautKJvIvPbrfj76IoYhM
B4u8drBWvDGmEmXztcLNLrlJ5XMDRdFUXrL8VhGeEjiFGrMlLNNTi0hPC8fXrJfBMyGlLgWjp2+C
cp+lv6BEewCzwGdM7cMYPcibclOxLSd4nuKXHD1uBHUUKHVnTX4ZYP816lmFnusLV1LEf5lQ//dv
u8S2NFlfR4IYjGfhPLittMupCR/xMTnFBBQbx3WUgFFSHAQPQYmGAYDMTKIGgzx4SXq42oC/kuG/
d9k+7GMlMSvw6Nyb6z6OvuBNWHvIFq9iM2jtZvYENm7cYtwyihxw1b/qH/yOVvtkWxsXQRcFVjEQ
ao7ySOuOseFmyE4RPip8IKCy7Ve6djZavPBCfi34ZfFny3tqOqG1HpteAokQ8V+OXr9r/LnaQ0m1
cQ5yemnNeK4ei1Vy8LNjeGkvnlaCqKY6H7A21+gYTPQFNP171u8n5bjaTszH5KlxGSIinKTg4/qg
WudoeUFQWgGOGP8UhdotEafK7jPjrU4wAs8M0L3HDnmrYriZ2pdJ+iaoEKDv0UtB93k49VHgDsh+
1E+AUdFRbhx5PJUwLJvlu1Fu1fwbfBle0eBMoxtRxX+DZKZFfiYCk0oTP0IVnI7GuJOjLb484bYE
H0FqYKLo7kfKPqI09mbzvsJdHLLHUDpJdqcaId4aBBstP7Qz9bu5aZejhdzFA7tAk+9Fd8WnDXCy
0aZxIAgI0T52hfiADVoKTMDEWrF7gAtvyy4AcFLPvjhU33Mgk5Gvjne4xQAKB+fXAtshK4Oj9N5f
TWcHtWKBcZOH0s0sPswa2Mo76BhOoO91RLB5XV5Sw7R9NSAq09MsmawBdpc8OBKRtO3B5lKpxPOR
jTAuSGHM63+MbJaDGhyK+oaD2VrzMCo2gUXITtM3OfoekSpOhxrUv3IvA5BMefj4C7BD0w/XErQr
vSfj4oLtG1FvuxV2Ld6nz1LoW8FJe21+tPfjz/wpPhFjn63yx9o+GnAytCfC7l17EP8Xaee13TiS
pesnwlrwAG9h6eUy5W64lA6Et4R7+vNBPTMpodjCnOmb7uqq6gQYiNixzW8W5BwWN/PsHm10ISkR
/SFPnPpS4CEbcGzN21lBS4HYvkVjrIs2yk1xeu0VSz+0z6HmyYPVy6jYQK92YRSjiax+z85W+b3Z
9ThkNT4TdDnz9G4rC/6ISpiyHtq1HGxrVI4MKzxEJxvssnixevTWs9+A9+BPy88xyQJ/Ywcsd7iV
X1rJTZ6EFULX+ABZ5clnl57Pd1G80Wgxv5grX3mTQ0fJ38lciFcSIjBbA9QCWGURPLrQYDVmlVaI
7lnSCFTHGMgNRCqFY2RX4NEZcigbHGrs+NeUfsTOCmcpD0XxYokgtHQvGrMMQFoVqno2yQCA4gUi
wKpId2tA2F6L3tm4vaSP2ExXw0Nu7ELOedqt1ct6lHBi3XdO/Q1hg9WdaW7lapvhaxpZEb44l+Mp
usXrEfQ8Q8FGemk5i9XUKUuGbVO9nlxB+FX039r25uwaTnpeII0sVdhz6+ysD8ei1t8b6eq2rhlk
hG4T4l2xHZl8Vz2i63dKBOBz/JGWVvSk+Th66j+LoxjbGbRDbKszHOcOrXrUcDtQhPvFafmUaH91
Rc3yEQlqvaDWfHsIjmHuX1onExDxwibQWSmgeA1LYNSE3YDXPp4s5EsD/VAJ9yaefL8K4XdF93gx
A776Tig2GDhgmgpcaN75w8Wdy+J/TVHV1ykbVNYlirVu5Up/4BPfCbdLi3A95f7wwNk9LVZGpqcp
hW3toiUNYMVOUxnulNyug+FOyIEaqVa5QaPV0I+BjJefWwL5/7qwvV5ef3iLWU00SmGUZNKqe8dV
G7JVKy9pcavg8epEjr75mUh+JG5G81l6i95Lj6U0/Dps58MbzCI3nhlBVaZshqF1zMShVWZra7CN
AMr7DVoRkDGz8C3qnzLA1DjrWZkX0UYzyGlQ04RltPJDMA3t/ak8xKDSsHDKb/LVRhMeUIbPlG+o
Zo8QphI/Ar/f3+fagsTkdQL9h18wD/plWhoJrcYHvd5nCIpBFx3Hh1XtSOW29PvTLrZHGFX5bQA0
JFK2dbJPzF2zgryu9Fs8YvNhIeO/3kT68Eqz6Eq+X+fh1L6pBwGMA3r7FReKcax0P2dcTWf9sQOc
kJiQKlrFkqqj3N1O8UgozYUttrg8sygbFXGbdRVRtvWi20RkbvckFJsu8UN5jZdR4iHoRzPHQrn1
shckavODfHkIStLPpWzznefzj8jzYV1mRRhD3qaJsdwmOYaoX2+a6lsu3FI2SLjyHhPxPk6Ohfhb
2uEOU63N8Tat76JhjWHOk5L6UeqfQdW49WZ1XstoJLSmhdhlkG/ClXcp3FbwF47n1XICWXtJg79K
4TCLlCp2QXUQkRwDOE7lrWwrqYeCB84zgy/n30Uwr9K+FSEck9zRhyvaQx19+89eQppNLXB3GArF
NDpYW5tB4cazVYbSOQbmTs9EypFPBx3bLbumakQqfpPnC9v5+vDt7zK8M1E+BOcQYFEbn3iD2tVQ
9mOCKAYe9PKY6SBkKdmTqgdtdWfgqxxgv9mKk1fe/pzcZRfEFh9z9RhylRWSeznfYh170YDsfheK
30DWRlLsHkxidDDwdnIuk/kX3Om1mru4HZ9iS8yfcMYZacVGt6fQayO4Py6TuEIE44yzkWUahiWP
94X0HPS/E/ixPy5g4SK//P+Ui/tXaxhzBKxLEIRRxHmplOPUFBXyWXzAZdaNWv8CxAz5guBu3AFN
KBnO/0G1yQ6kp6Q/hA+L9L3pdMxPz8fnz0J1PanAFW0sTsy1Af0nDBFBwDKeKpCgiVA793tsZG40
X8W2UBcox63/Balx2m5fvcUs3K764bwyUt4ChL5XQj3DdVB3V/V6gIRmY9C7VlZOP42KQTNYq5rW
RNXRmEafbuFgXMthP67HLMqepTxO+jTkezjaT9m0QwbUvrKWaTScbNWpHdXLtkDLkiOqj1ujs8//
Fy7hZIihmDIu80jBfM5amFdkozjoI+OUZk+yfpj84hpbk/CpUBiW2dKm2VPrrDyxdZvgpU1/MUjE
L2l84J9165WjhcekfFUkb7GlNyUw//hOH95t+ucfDq3QlgnC0cZIajF6xW33O/cRMr3TAYhZgXNe
CJVXW6wfl2KWyXRd2yVimIsPRvgq4oLqIExijT/O5ZMCCtJAAESHzd5wId9NbUV1l00KxTg4wh2A
qjWxXoXOHU8oT+EsdjBCZeENr3LtP77h7PiEphLrfcMbQrw61utkz4xy3424JK01GAzRNwVAxDRg
UePbloaDme8bdNC8GLrJPof+n1vSE8NX2TXewVZiABgfPxGAOehpZ9ZldJh8EKOa17Pb0gc528Zl
YpqJpi963TcA+7ibhT9yaZtsmz/m3riT7Ms3AE1244PLWqzxruXUH3/w7KS24kUN+mw1cj5EDEaY
IWm1XbcvsQ3Mz0eihwJkiYB9Na/++NDZoQwHsY2LWBgJDykBgemhLROOqSzWQ7cpJg2M1YAxpsWF
JTqRsot0JDvchdAwfcuvNv90sX/Y/GJQ5XIrsvmnPqCEelG7Pr1oKRPEHvmLyEpe6ad9/cx3gPtX
z5wlN8hLS3UhaNMzw/MBpcDK5jq7xNsyPvAaxTGsf444q1Xpa6EDx48DFz3WfHL9zQt0TC7lba0E
t+oKGGbY7fPxZIua4clFfYfmYKLUzzr/FzocTotwn2bQrfL77DY21uf2u+gp1a0Q/yq04iYaUSB8
NZJjp1y8phaANr2eg6eTdnK7tsEjFEJ8sMG4CjGUhyaazPZA1Z+BM93o46OBWEficuVb5ukFDnbo
Af1Lklsht4sUbbT0zjBuU+FbejaRrKgcXYag0r3gCG4j34g6YBS6VTz113RM5CA16rR8m4ZhSjL6
mW/Guv31wl+Fzn3ccrMs7VKlQ9zlp5FJ/1kDKYPuyso9n14wIHxGOggL75VLdZ1oTrmUGi1t97ne
gHDJojGLCCoIgNfAhEZbfEzdSf1gddjXeyQQ5OfRNYFMLVVuV2c2H372XF0ggBalNeX78W4dFFI1
zA9RhID2ihhW4Ccutq2huHTpLpysdxWLDydLSE86oAqu//6mwIz1m8LholxknmLFm9HVd+fXpVr9
6pDh4y+d3S1BvIo1MeIDV07GAFhHAMRWfxcPk7oV0sFrbavBwnblZ20LzGu9+tW/8MOXuotXR0gf
X2N2gTT5GJllyrduHHz1+p8MYHa1fyqsVQ/kJSgsyA2b8Ok/293vkjcfFvwso+ZYxiYBNUHgaCO6
SE4JP7AcqDs8Lu2BW9Y+J2ut8aLuRVxi5y/+6Fk87xplGFGHHR9UgLnD4wQ/iLQDeHuyq8rHpjQn
71nYZFfp9h9Xeha+e7HF86DAt10dNsmmMdeG5taBh2J2fYT3iMBNuMeIthrR3HKl1EKVH62TCLBW
9JajCrNpsreFz7C072fR3WiM06DXfAb9UGzUt4lgHts9I3+4cKUHzX8CGiw8c+ECf5fO+vDppWaV
BVLN2puFrXjNjSLZuS1mNpM9RFTJ4+TGGhafOqUFX9xj7x2jD081MBjAZ5QTbkJS99vKnfo8jdW4
6JxG3Fvo29GqmNQWFn7u1Xz+b8Y67wHqvSgrVZqQQra71lld/NUFURAKzYrjLiB866sP03dWMgdT
isvFhQ+pOUsowaW4qs4SZ2WUEzU0WHWkslvH8JQdXQcBQU94tshNYNltd83C5GLxobMQJ2q6PpwF
KokJlRuujRbjuvWUrUwT+Cre4eq9pCa4+MxZPMt6cIvDlLJLNzhcDI+AoR3tPvkz6X0MD9H2/7iy
6mQHgzsZRhyfs7IAj0FpLNHRwxTzZ7qufUZ8lnHIvw2byKVeXS9sqCk2/XMn/33erDw7paWIzS0F
exet4aYpXozvw0055U2GzXiI6SKCV+xqS32SXhYePv3hXz18to3iLOyiUuYYqX5+zLftWvJbV7Gz
beAs9dX+TZD++0Nnu6fS+J1s26kmD4/lmzJpp5Dk5/vgllklij6LV/IUgb/6dfO9w21cDKtMfBCz
X+oh2/Sb3NeAX8c/c+1JVx+QQswZuiAsDf0NPWWm4eOBBDTRwVowjzFuDarkU3LIgQArjBTyhbbw
4prMLi6xk7CSDwKiSUnWQIe/xXKOMZHfoTPk6gipJ9MEFv+xxerjegT9+zlm11dbD4F0qfj0mlUm
lvknAQmB4FR/T19GGcBuj6+IOJ/cKlq4OK9Klpmrv0+e3VKnrg6b84nPot4lmtsAPTsxxugutopW
tL2sbXIV1PXxgbPcG9nPNE5zHtjQrbszt6odu5ETHpIn6SlECEf6Y7yxD+QlwspVtbS/D9bEWSyJ
wwxn0ilFYGfRc0u2Ot3D0g8qLxtu0exHJxIyYZJ4oo2YO5M2R7BNtFeKu8HYqOf7AkmVnsY3+udp
s70U3G+ji27scsdsYY00cRYJELm7lKI+ZTM+VnP1GwAvpks4HhH8TiguTWoNCVoji2zxq626/9kN
SOjP4i12bNmYUgWrfoS5IoyHwjMV5qE1ulqPrb5twm9Ftstwh/fkk9fn93HDmoS3J6Zw8d1iWa58
HZC1uZmAjjz62Qy4cdDTqxBph77mwDPQ7+moPiYvsVt+N5l54hiIMtmdSm9kQNTCY/NOfiDWxNxN
wIcl3xPaxqZ7OiD0v0YvZiETWXzP6YB/SIEgCUmBMVV1wO31I5Qo3MPd5KWON5f1xUYUVrwXLcyy
bUDUnGfQGD60xIlH4+hOcHY6PABw22KAuVOtKJ0UC87r4Pnsrmj0LR2FhUOPS+/ntx2jJglWCmdQ
vsPVcF36qS1uFF/3Jsncpci/up4I/3eIwZ/s89P0QSI3nyJ/GDFFwr1lYJYD++e7/pgG1N5TDbqy
IascT8CfRgeB+rM3SvZEUsfu5sz/vIEga7/WdnnAvcHsECPAsd4CDnZGghNsmGZdDvw1JgJujAjt
W1dZA7rG+AEX/BFu6Kv03FQnqndQmXvTS1XU8jsRZsQ2HbadGjnY6a278+9o3F96u6AhYOfg5jQr
Xu3z3s4D+7SJIjtBOx4HnNpKf+IGoB6HNsXU7bsxPssVOCjhd4ZJvJUX6bEZKTvKCeu9WOt8fZNq
4ixkV3KvyUI87TXR772KrOShhnfJYMO0tdaHZmVDbrKl7Xl3WvmnzMpNPzU3omQlb9C7XtvfzDGX
0cOLu2oW2RM501R1CrDJMyRRZpbNAz5dtDBRBs5YMm8xXbue///PzpoPus6inCfVmZUAhAYz4fJD
d0eFg8csnB2V48HDOlxgRdBcovZMDksohKuI6RWm9PS+RGx03vf+h3NvVMl4UXQSVNo2lZW/RbfD
MdyCoPrRrM+N1dqiRy/zTngpjnDnM2LDQtI4XQXztOrjC8wCj1rFhnbKyRyIMh5Cmk76u9ohQM0Q
JX5Qbheedi0cf3zaLHBoZqHqg8DPjfb69lRanNLgu+RPRHrZilyeOlEcctu8//rByrSnv/qZsxgS
ncTz5Tzy4An7K8u+seL8YrwDOTI/yuWvUPfO593Eyhqye5A9/SQMiwy3X2u/+u6+Paog7hj1r2jl
DngQ1XaMfZSDEsj5vhms8ptO133dG25ySBekxK5KDH9ctNl5DU4lxqUG8c940LdIYj+1O2lfPwYl
BscMFkR3EhmN7WiwJlGkXwDGgrOLFOu+3CSu9jYVV3jS2lrGv78R99wjizH6Hdn/1frOzm4o466U
qdM73lTPxg0ccid/Q1MIHh4w2Messjadiwln66FCp8IrQYHsQDnmwYv1CdID/rRrTI0ttcUo2o2/
tylJuqW8mhd0nlQPHsFd4F1Mq96B1a63sn+aegX1nwKBSUjCz9MGQl7SEe8gWPlf756r/d6/XwBH
bXbXh1N6vuDrlSq0Yqgg1G2L9AqZ/ZYOkYO3nLAlNthcymQVXz8Xc+8vt60uzurJQqj+66JVkSo7
4uQ7/fIGALcfHKc0ITgWjvBNPpiH4IfuG2hWnO2T6dbfq4foxvCMp3Rd3Ui7KPbirf6IydNGgWh1
saKXRndFd9yU9xmjOpUC7nIwH7vvkjdgFlfY9T0PXGdc7s1N8231REEhWWdnOMboEgMya2+JFeiN
wxJ9q/0W1WQwiE4I0JJ3WHnDQdmDPGcecdd+M55gD67f9SqpwUu74d60By/cRCTDzukmqa2YG2UL
9ctrbJNc5xvF+SbaxVCfcfbd9luGRyhoobaB3CQuik+qZA8vaMW5/cRkw6YbXou5Bnm3r1CugqPk
BxAq2PRRbiuc2JN9OsY/6h/hQ2NY7U7fAHofEZhA6CpFNjJ1isN3zAHA3Cq3GpdAx8BSwo2TQPCj
+KFQ0L4O3uhPSuarQ+Eah5G/yrbTphOfDD9ZR9vci+7ktYjAyeCIz5Q+Vv9b3xlvPVSYo/4j9+oH
2uPZdzOw8Khks/j9jX6U7MJ9R4m36xWnwJtQt/mTYuWPBbr5uRt42LjcE1xS5rdQqTcySv90wW8i
77THp9E1ab0/V+5qyurtyaLL1hsiaeghrYt3Er9b8Dp0/BcS1quAIzpnIkbbBp52cy6SICp6LWMB
+1A9T2jO8p7Cu8CmGacQ8FigyUmhY/DVzORcSo5w6d66fpP8ff6sxAkErTY6VZ1mX8qFbTi2dt4T
Q2LahAY5FTdKeiEicHmfkKS3vj6Z/yYm/338rNCJNJAAUSwRERq76lG9P7PN2rqwevySPE39NYib
AtL4eZeH61yHBI49hiBtTWErSDiR09XG4Lf0UrrqJ2fsAWHHgaOKD2PtqQIbq514bfWPpe/2DrP9
Z6D+++KzNooRd31/0i/jA1T2rgY8gNUbbisisn5Mi78Ph3wrnY9Y1a7PF6vzTd0TIi8cfRQ/yIZ5
c3bXjXA/ri+HpnIBEGqpjSIe7jGrxsrvULY8BgcgGBe7ybbjXY8d2RYYzk2u+/XN5RaVpvv0VvrO
zkTRIWVfewNyzKiDRGv4lsUrQiBGaRlYvmrWKnaQPegau7s80bQ57ZJtfGMeNefrj3kVFvxxL89y
oEIp62bIOgYeon9xNTSlVpvawgoxaH5dqtUG4fvEa1sPJybp9fKcvuKPV1a0TetHmfnE5TtfsD5e
UGQbjn3q6B7uFmcXQWEE9oVdVVoFc7rn3hYdoUWEuy7t7uRhVpUYXhE8YbALJHfpfE77/6vvPMu0
LvLp1PUBE6zVegCkkrqnF4DhKLIk7urlP37aLL0ahTjrk4poED+SXiHRaH7rbRPphtTLFn+bufTb
ZglRXuS5qQ50WWtXArpdrCfbXDlHtgS0aJjFlpHeDX2DRxpo+vBOSF8NbiZteAyirURrP6z2+uhH
YYsFwJbZTreug22X4FrPiIcdjKPP4OnfaO+8NbfJQ3Aw7zpm+srO3Io+DKiGgdDJMXa5n+2MI+Zj
9uXPeTN68a5gQ3Mz0Y3ayTcTRdYeSXJHK75Z1d+ji3ib4wUbAdDMNwqH0AqRiTrdtRHe9CfuLOln
L++KgRWLn77e41fHxh/3+CxBy3sjTpu2pzOT/ar5TWsxWN1UN8yU2nU0rjFLvlhJ7DeZY9Q/G7ir
amY45y2T+IUX+Wer0hBlbTKmBcEkK+LssAlySS2fNuPD6VXyVFfapTaCVdHFG+8mlcfcS/yu8FHg
+vq5VyZ8n587OxC1kIhqZUytqYPuR3u0qL4Z3uX7RNOX1rojbgQKfI13UD11L/j5S+gEzuJEd+nX
zw5KEw1IwYf8egU5Cg842/3F1wUrp4EAbOXnlGCQMJT89+br338F+P35988OTWxS5I1JxYV5pn3S
o+bxkDh17OTCnxpAMKr4PmJ5xwu3AeWvm3TroT4ucnKvXJyfX2O2DwETxlqjMHZSHhDy9PpNek9u
iUGUOzUoSaUeVIqwFVzzAT8RdT9Blaa8XtiYdrSp15qdb+BheO1hGeBwRX7i08vN+wEyYpJnxQBQ
gyTSOy49vglC2TLG26mgqZIXGjuhtEm0XyVidthwQp6xkLtDnsOp0czWXqP6qOrrKgAdAMzaLG+G
B7r+aXQfSRsaSxcAKnjj/lwtdnWu1Cif331WKiRikldaXP4LgBQ9RwSl0hLuqydFxirXYhLkRq+r
3i/bx4Wd9c/+3OcnT+H6Q3XUpnlqFOXAk1H8EjwTqHBgCXhfQ32yENNHmr6snSJGzn9pgiv/c+b1
+dmzPKwKUuztRXa1+R01yGYzdW70Sa5MONSA0Cr3RPaAQxqWnNFdZgfhRri44c3SPExeONfvs6EP
a4CktIHvezGtPlFN2Y6y4XyDZaWib3Esey/doPsjgh/wdfR9eieRD1OOoIH46+F3AxPKfitL9npX
gv7n1ZnF2rYs6iKI6xGIJED7d6ef/E760YxO9KOOPaOiVjFbcjABe3lcd5a/zz8HAp/fYBZ1V+Xq
UmDV+S9EoJk6UboHwOKYl3WrTW2KkIywfEANMHsk5j3Ka7TGLvISRWrpLWZRV8jUqNUr3qL1QDWc
aiglTKkKC/AYeokGldUfA/LzJjf8KPF1pMhtMYChaatLZhvyP3OXzwsyC8NhkA69MHABDOEmzI8I
qnbwLHVs9KLQQV2PO9DByxPXtmxc40GaRZuTiV2MisefYUvdRjSWbuT3qcznXPHzO81icqKfqzoc
uRonkantZC8YuBdKX/w/VHxKEIh+MxtvBBPhotq5Txx85Dovv2skS/oh94waV150kz0Yu6l1Ov6Q
vGCnvhlrCIt0AnJf/3XyCABvmYtyl02qTwXf+t2Tsc0dOlW7qVuFX87ZCh7U11/A/9CnQUrMxy/K
bo/yDojVPtrJ66kluXJy7oLYQcbeF9cZAnlYDkNdLm9gzP5Ob/vDeSfvcEvfJvzJS+f8ymTt01K9
93M/nPOoL1d6pLBU8h28OVe0aU7jh7tVjv1d5/Ez3rCN3an3CyF2Iby8h8EPj9WjVWSqLcF98pvI
PLqUl0OevRmoQyb4ZKGtDFW30yFjLG2OaT9+sTfe9/OHJ1dYGl/UmP0KuHgq9HVkt7xxreB6Itrg
Os+dk2+K+9LD7BhLrKdwid94BTTyeclnIT5NtGIUNQ5vV9jVHg0YlAHpyCTw58gE0AQ/LE61r7Tl
Pz9zViVDfDg1qgCpqxAo5u/FZm9e9pmIT2SRb2rhl4ahc7WuxduuPHT6PdK1yN+DDBrvBzw9lIUC
9Z3u8s+PYMryBGMR9TkPxDydoi6pcsqr5H0uFW5Tmwbp5E5Q/V7sdl4PUX+fNvvxGDqXZhFzl8ka
T5tuVBCH490KhySkx5el9t4hq1/9vNk1BdtnNPtVNkGRxJS2ZL4Fd8cgFCzY5uKP9B3ljfLj7KVc
pZ1dG26LOoFj/Cm90+gA6GiskAt/rSkW36BYUgr9Nxvw73rM7rC8FZtaXLH6k4gbvtZPamdX686b
un/s+sBphKVTdz2l+vvI2YVlmE0VVxKPrPGeVBGKOXUUljXle+4FNylDEm2hPrjCZJ+2/N9Hzi6m
Pmw7WR74CFK17p2VDBxOAMBE4NfE4xAT7EJ5q61QZ+lohwo/lMsuTX4G8REFJlJeCb67XD1noY45
7y5V9pfgYoESzVBgi2g4l7shdOiL8IVYMMPVLwj6ugbW3uaxQWfXoAz8XpkWhXpae7GcIUHjt5r9
bgx8rjfxj/E1RtVIsFaPWsmsvgmRfLdOm8JFWqFJTui9481EXiUMd3HtdKiLoc3ME4d8cwqsy5Ia
0+K2mN2aRWdksdmyYAJrE6wnxwJGqe9ck8ZfOdLCB7pCZTQkRTMMPIfElam+//MPkXgwpe6kshkf
Gu1H9axxweEO5oG8soX7gFw3s+u3NnodsPjBAMqL3b5+6J+gIJxgT6uumN0gXyxudStF0h5/+Qo0
YwFvDpGxhXh1Lcn59KqzCJIlZqOElw6c38RLis5+RktTdEHs9A7yMxe/ZrbuJ7ji5berbFs7hq9j
R5S4mI3QR/e/vj2vMIU+r9wsvmitKtXyqn4HV5DU1X/07bgfN1IBgwwyXbur1qWCCI7V0KumCs03
yRrQCjx0GSZvieUuRai+W5byvlZwflqoWWgxV+e00U4F09ftkLqtZOU70Y+PxUt+zxCmP1sdwAOo
8vTxpXUF7v2XIti8dP5dpmimsmnuL+Y2Wpf79vRgIIli9X5+8rQVbsJrhB2WaVdXUG6fF3MWmmot
u2hxxWJOAx/BQqSytyb2waSNfdpVNE2XufpXbqRPyzSLTWKaXYpCLaeGH6gYdONvJu3pzlttT3Tz
Fvfv+306u5A+PW92tJtR6NvSBBeQuwmdIlShaf4B5hB/9xv4WKdt9WJSw/1kcFkfjHVUWOlaMy3p
m76NtnjDnQ2Lrm/9Q18PtBeR3uUEbHJgxS8qTYDeUmG2gDbRrR47EWBiYH4s4Y+01UFTspCqJ56t
1Z9uk7Ir1+gewrCAQqfZ6Q1JMsOmgKrS6TbadzyiXQWZwsUl0BaWfI7JPtWaXkZyNS15eiz2I5in
Zy32gmOOZonT3BLTmbecb4Z8L2HYGtuayLgAV8fjpFJKbrIDhqOMTr8zkJxjLmnaSH3LHiAHjJ2g
pfX+CnPOt/6VnybuNBZlFz5XAC6e+XmlFwIhVRd30hWxjE+7d474FurzSQumUDBZG4ZrbWd267Mn
3gbbeEsWH9uCZJvYqTxhnPyYBTDrou3qVt5pv3m14KFEXwdIp7nMYrty43/ccnMM+FiEVdCmzQTZ
C9aKI7NDpmnauwQ0iDT7fDdJ2CzcKfqVuuLTU2e5tVDm4iiELEe0mXiIQJeE1ssyrz7EiRvcAabK
sE0BkdLu1FvwelvDN7aCZtVoNXcWhTJC7gyD76EX6vYFDwJGN8DprGGLyZojqJtBc9J147X0HjB9
67ykp0FvJYdpWoZlROo2la81liRa6XblVXvB45KvDrWA+bCLOwSdioXb4Fq2+ek3zy6nlhwnwjuG
e9Sr2ZfIA7VWV3nNnom2R9usK/Znplmhl7+end+T/js0BObMRspXsXKgnhZZRXmC6lscut0SPEt6
J1l8EX3U2XXVySG4JJXbM1C9QP4GaPF0EE2YrAeou4NnSA4KXcO2okFa86rMoU6+vJ1G/wNgs8Sv
j1FntXvwRP1eAHWMlzyKTUgYOO1EZzkDXWh2BgCjeAPDFLUr6KHHcp8lFtpO8tnh/CnoBUGkk5zs
WEHzQWFq375F624PinlS7O93AIuTktyKEj2qbCr5ff1TqKbJycW+oBDM32ghSG+a3bjLboIebIp3
vrkcuNPO3bbYJ88Dg3CcaGGirpGB+DN8m2Dj2ibaNzikvntDjH56NP+Mm3irRpb8WxMcac1tSF+T
WSNerTf5odmdvHgfdCunFrZF+bv1leIt9TBZzJ015vE4JcUZoBFlg4hhKewWCdnvWMevvtbsCm/q
Zmy5oPhaA70PAImaRD7qtOc3vojonbRvifIDKrB9AovQwWKpjNGt6eJ02ZNYQGhioesVL5fsDCar
IkhG6i45Vx6ybPRWJ20btNVu4haWvtniks0VwMSqkCTqId0x4SCdyYuTO8EmE29tQ37JGi9DBFnh
1ytogkm9fzFHq43dtnUTTJo26rAXYp/MJrN1bBBRnZTXnX5QUjCR3fHMv1Tj2SEFABmPkd2wvzAu
a7188LOVZyJHicnSXXef3EbIfAluf7oJqkc6ntDiH+v6Tgd2ajgl0NDYu5T4wrnaxUEsAvGRVeQX
uR3i9yflntLdxf3vc3/XDL5ufjuJ+NZ4GalP6JVIqovf8seq3qRvqwds67fdr/6temPTje6IjgMM
g0mqFv67eXnTD/nNZZ+rrhq4ylbc1zdnkhNnhF5yXjOFyx+w5LQrJyyO6iSJ7HXwao7iVn6szq4U
+omEY70FeALytBb8OadY/VnIcll55ayE2wzpCSbdeGyd3apCtut748t0MePnNlknWm6twkOr7Abz
V1b+7sS9FDyIxFHqlHx4lHADKteB8v1i/MTwEP1aBrJOm25U6ffKQL8LfFaKmn9ptRRJJ0+6OIkv
CEuk1aWkXJ0lboHY61mvkNTIvkqOib3Abb4l4kM8T7fjuruPPCidfo1hkPad6XSnuNUhWhAwuDJr
/3wBz1K56NLkg9HxFrrunLDbscA2Z4qFDEtw1yDz33miwqzdbn5hv35s9+EapZXDSAb0e/J24gYZ
3WATHiZRFsXlc61uz9ts221W29Wj3EIjupBPcESeu02lO2rnpeUWrPuCReO1DtGnW2SWIgql0Ig1
Pke0lMvawx1rEsQQG6fAKh188ma4Hc0jEXBwwKW9hp4eH4TaYf7wdW1zBdj4aT3nCvNDLq7kfKKI
mgdqK0ZVe1bz/FOcsJVPrKP2lG8DhfZsu+P+iJ26fEc8pxtQDtoTa9W+jr/7V2bUk2BKYOmmRQ7f
du60jN/OiV/4S+XhtVHVx7Wba8t3ZVLmWvCeWzK/VxxljbPZbiohIKoQqN4C+7xdlEa/1rv99Ngp
5f1QQJ+i/05p31Os2K5e6sNqJ1MCUr40rurVta+X0MIW4RFXmqifnjxLsy51rFaXkuRuUiEKdiJ6
FDS2usmvqbUhcDvt/UAlsAUPg/bu0npfm7l+evws48lFIz4JIlleg9pWewuwZVKrk73TFq9JnF+2
/V5brwIL2hSzEP3iJo3Vo8fHB5E9hExx2FgBa9tF28xHuv6yK1feiesAF4qlgd57Av7FdarNkp9B
Pp8u9A4YTq+sbH++7aDfjmsNwUPw8SJuLLbabVS0OA/iS3mQCmco9rk9GhZqTO741u3LPQXGrgy9
81YzXZJNeSfLCGdawzq4iekQjX6r2yxzstgrn676r959lgpoUS0M79T84rn3GOd0xlMjone1Quyq
x9cdHCJcl2cKxHCZHzcFnK8ePgvvJLRthTqC+HDeDEDYAZj5WIo2FpEguxm+97tJ1N1EmNQzXNAn
bvATUApsl9JT12CtTj9SwV5Ely9UNXNV+bIOk1Mds/Mmkil2kbY4lVuThFvugWansfK/2EILpeu7
uNSHcx5GckotRVPFeJC3DQ4Dg50hvbLy0m1VOKfI4TZZsWHSO+FHyVy4sKaSddeYh/PzgOPGpFbC
uiDPDBZ9Fwg+KZa5hm2/2pKVlG4uWRpKffJ9dtBuT29fB/SlA6DPsMaZHF3CXOUAtB6JZLcd0P++
QLLMsUzQvPHngF4ezmD8ih21U1daaGhCBKojv0XUBpM11Wn4z01oT+MzZNVHdD996XcachOF0qQ5
nUHQI9JsT/niNlyKNXNcqJReskFaEeoibGtw+yG6C8xKSHO8EgS4iXgUwnSChQ58E940kV1O7Apo
5i/CWQcFifM3WrQ5bpfB/WrdaLYiwFtsXsYX/Zj8Xgo38sKRfce1f9grTRldTsWEW9cA6b1rEa4u
D021XWWHSr8Jla1qOFL1MvQHjFhBqLhV5gPRaX6FYGZkX1B2FyqhXAWIn2/iRReWK/CGj5H7XWHo
w+sNDKGMJppWcwMSm9LJmXAxutf/Xj43S4WxPrsmtETVxrCmyyah3V+5U1O7Q9TMEwsvXblK8P/Y
+7LmuHEs3b/SUc9DDwACIDkx3RGXmcw9pRQlW7JeGNrMfd/56+9HVVVXisords99nYiKrnbZMkgQ
OAc451t+qM4WBSusO1y6hl1XrnAbbF8LFOIhELGr+B4yLvloD2EG8DgGcU6ZO3XNzcckO+iy510D
wMetrxxgBFN5NjpFTb0wwDhgVsAWqEXC/9CsYWzfVmgFANiWBcfBAyBlVg9ldqtO4r0XlFU2qL+n
9V1imJADw+OEm3jnAH7e1VdtsPazRS8X+U5FDlvi/ynBQm6dTbzVdvVWbvgmg0zzTn2Tz+41VKHr
vdIuILuP4FiAMV6u1bfK3So/5xrZc7eBd+bB2cqSjA5sSPDsOGbjno7rAJxDoQ+uoaaD2xZ68SCP
s+XQXLvtKvvON/rGP+mr7DiXI8R4+PkiccnJjSBsWKg7Y3FX/x5tHdhdI04PoOaguU72uOz6zR6u
WHv53dh0gG9A6g+WFsHDcGjX0LQ186PE8WT1XoOlmPVkLJgn0GmElmu/NPRlewAUvUL0PGgoqcoN
Lo8oOXaP4q3GW+bL+Hq2KDCTgeTkcqCpoVu0aBreRgdUb/iitVGzR5m0B6ItW9H9gGquBe0QoB5Q
RotXAD3DfMp9hLno5ut0coFU9+F+oE3SSVzFsDFJ8Ch/FDzfhcTGEJLf/gtuP+Mh44tvOVXDrx0S
h1qPcMrXxdart3DwLg5ZasZXBBHEwZcFZoS8hTvDWYBRCBV0q6XLGtgW2/C2YXUbwXPS4P+Cayqb
e7TJ6V9VIh/YX5yP3ilIY7joDNj3Lcvj+DX2IL8c8yMyp3h2li8jDdhjm2iHoqvcMLGtlX/BHInP
LP1pX98nodJxBZc3vkZ4v4W6oyaRxhfgpo6YGvYLzmsW5LyOWPEoSKKOhsqde+x2LqoRu/7QJUuK
68NheITalL+sywXfdKnFoV65lRCpOZWjvriy8vVZe4tLyDuqSp3AiUFFjnpvbZ0FkFDTfZ+4WFij
Q07omjimE7P8HuKaCTmxl+BK34yUlHc1iFO+r+Fjvvx6bV9QacLaPnuESeTonEBXhxqfdDxdQgm4
sLwX9R51hJPzy8jANIIC21WzA9Xo5G38lza6dvHPCkX8mQe5uN/PHmSy3we3cCKpIoThFIFaMZQI
o/CnwmC+c9Pm+274gW5PL07GIvlFVh10zvId9AVWIfDk8jjPpH0X4vq0Df96nmnzJiiNwhAlgnuV
3Xg5CgPNNlk19yCtHYB6g8hasEjfsoOvvZ94NAJK/DqNTqFYhusE1cCXwarl2lBXffuQebdjre3r
GbtcAjh7wjHRn60eXytrVmj4dFAWBdgWUGCoeumvyDa7+EGa2g4tNPRbrZlhL95HzoadBAHqyqQO
dAwLcv/NyHYNuanfjY3UUVOJmP3zrM3q5YapRjmExomgxlTSN5JJo7BRv0yBXn/d4lxix+G21Rc4
t4AHpnlLbqG4igpuJ66rDGJLcbFhJDNLSFPSFiUDVESRsbAFzUocB/4IVU36E2q2TH1NnFvVPTbK
fd/dd9mpAR45HsAqS3L0F5Ojv6RQflggDMiXZLhqihvSb1FSxgnJ8oBbqtY5X+OiAe1/u6fXvnOV
dOtgbOzmNw5/qGECts1rJKfmSn/GtYHft2jWwI8WjMfw1r0tr0d8nrJUDpCR1k6NnSOsHhuo35ko
vqdWEIEV5zz0DMjFTY613i8FMND9Av2fQkEvEHUHvmz4EofJWFhyFVWPGdvH8U0Legy07CHMsJ7r
AOkXyzF/fZEpzJtozOgHOV4Qk+th1dErBxxrFD8D5yYP9ylDsGpNlh16lNIcFEjzA6yAF3EKEDVb
MvSntGVxbwAa4B0iY1fD5KYDZQOOG21gOQZgFWAztmaCTw1vlfYVbhvZ0YVoGcTO/evQW3RgZHY3
Qh5Cvvag3ajtaY+SP99mDGAnC26m0DqX0A4ofoTGA0xjlRC3eVEudObcKTIDvQ126sFOJCfff1To
z66/pu4xLjeue0rYtQIGVYfWTBBd0fCHyyMzhTVKzze9e4jc2zpYed3WsXBLM/8n++tsZifbmvRt
wT2GhNbuwANakGN7TBfxwjmUoOnGP+Wzcff1iJfPsWcjTnZ0LUnJUw1CRBD4UH/1lgMX46baFvkG
shBLjUGBE7rxQAeBioivCjfjRGlQ41/4cC4CauxPIP5/vnT/5b6lp9/DbPmP/8avX9KsL3zXqya/
/MfRfynSMv1V/ff4Y//8Yx9/6B/X2VuCu+TbW3V8yqZ/8sMP4u//Y/zlU/X04RdWUvlVf1O/Fb39
VtZR9T4InnT8k//qb/7t7f1vueuzt7//9pLWSTX+ba6fJr/98Vvb17//Rscz1X+e//1//ObVU4yf
26VeUlZp8rf/U6VR9OkH357K6u+/KVRq3wQnKtMNmG4bbOSptG+//5ZGvkFdGbLfuioM8Cx++1uS
FpWHkbVvo0obNbimMiklwVcu0/r9t8Q3CjVAYUDqkzGK28OfD/jhU/316f6W1DE0wJOq/Ptv6sf8
AJ14nGYopLYNKcUovz45UaQ06hQv6+idp0NWNttBH21QsX9couaV8+yzOMRhtVCV0PWuCyoaxb3u
eauy7C1V4iJIYkDagFZB1+s/dCpypjFK72jewTaQ96hHumjfOSvQFhpgxWoCT8627CDVr2memi5Z
n4F5pYXwod6pqtr4WwP3CLFpw9rQLS3RfLFUCjSwV4pmFBCkIF0NV5lQ13oIrXb9yEIZ0G9KWrBs
IHPsDuEqoQ1TLMrV3rfPPu8fs3c+W5MkPs6WQFqTKlENqunGe8H9LInDq96Du6ev3rVha1itI5dl
hrASU9TNcv/g5IVvqk13SOBCEBFl19QtQGs5XTo5ajx+rWxBRk1nYtDHc/4fD2UQAoYZVVX6ft08
e6hE1xTXVT31TiVvSpeboFuZmZNaHRTYMtiMzMwBVt7ZjefzcOOKOhuuycMi9WMMl1vDwyiFo1iw
QRqNbLydvBpOXw/3sVz1ebRJ/SPp6iBKO1e9CwNIgqKxW+INiwFGt1KdOdROyCOfx5pUN5IhcdVg
HEu77TyQOukGBAATxTr1imzDLdR2EFLDFayV98Pt16/5eRtiYZ19w/Ebn01q5ZKsDv0Ir9lk284b
VkA/zySOcab+OiJ/frvJToekQ6a10mB3Q4xGSAfIHzy+tbjbfv0mk/v353EmVwOtL7iMPawP0IfB
IQUcbK0fxmZTAYzoH1Ih/5t7fqOjHNv/O/fs/cSNn5K/2W9vvz5knvHH/pl56DchVaYyzqg+Zpc/
845Uv2mSSobQrzEpxiLwH4lH+8YIQTrQGDIP5XyMJn8kHvltFOzRDUMgZ0jGIEv1b2SeCfxa50KD
lII+KikQPqbHMc6cLfkAKz6p+yC7ydrB0Vd+kYYB0FgVT/EvGuQSpX2hNyFEemAKcZQdlTedxiXu
SVkspXYSsUtFuJCBS9Df05K6Q6mrLUS1rBu1z4M1XqUX97rT4/bR86JCM6pGcgj1fZqGCZjPfZWF
Hfq+IU8z3E2HLn4RQVFmmpn4VQwlqv+o0rICZtWPYCjVAoMzNJKjtABOzDpKaxzWmS5dFLScCAdZ
cFb4YDJYyo//xc1sA2ls5SnxgO586oxcwSrds5AyGGN3HiqmuR72qHygqhCbZQWVbZOFKqreetqD
UJn7Xtib1HPBJOzx8/jzocCVAgXEBQkYGCml0epPvOjKXyRBwjI9P+mWbRuFPbwyWAz5ECoonI3L
nmVmTwMUqtvUAwZKqWIUH6VonmHW7q1EHLfHJhAB+uk9A3iqDKCJbg6lpwCnk3UQkPM11v/icH/z
cB3iIjTrMsq+ny3hS/n14z3lfU1wjtMQViSOP1igH9cEKyul9hI/vhlpa+/MxtfCW/ntwoFP56ix
MQosOpaLjho6ec3Sa2dywKTI8/kJsPzPV2XixKxTdTwBZO+sMF5L1KlGgrySLKtNNcogS8/k1+0y
sUDEgdmn2DY/32fhf2MaYhqm86uYVvjPT5X/MZ7hR/6MZ4J8w8FXA21DqlJD9PgzolFpfMPxVepM
Uw0mcBD6Z0Dj36Rh4CCtqzhLawIHt38GNIXSb3w8ARvwvYYfmmGwfyeiTatzQuXYYzhC4wiGU/4n
8xrJaxdbMc5vqx5icgZfpUYOeGCGYmRJQJnWo0RZ5VUF1Fesdsug8O4Ltx4jWPVGavUp7KJrHTAs
zYA2WuSiPJP0bO2XLZpMSRIs+4pgFQ5hYtHS4zN5e4rvwdMzwXB8NKAZCeOA997PWTzuC0c1yogG
twVKqzou8KkBdbzU0B5Lt/uZGn4PaWpyJaVj6mVxqoE9S3AGazrl14AvsGo6QA4KDwZgsd+fjJpf
u7GEUflMjHjHBf91jpF4TtxYmIpyITc4wa3q4w4NDcZKqhGY5YUDMBL5BjLAi2yoSvS181eP8Z8J
AjZorvKHN6Ry5btw3zIScd+SCGxMGfVXKklvKWxhqJFUcB4hj4mCqq6A5HQPPT6zHwqzxTZ3DGo5
UrGZX+mrJveG735U/qpkCv5hTPKVIvu3rI71Vc9qMPU0/1npQMnKu3CneBSyU96uAA5PcZbSi+9j
oMfPdselcDmtBYxzYUCxGyp6YDJpmjGJVm3fuoM0Kt12E2aXgxeaA+h4pT6inNoOpY9M2Sv+ps5D
eOzlIZrQKlv0rNi3roDDlZH6r8Egn5L0B+HxYNYFpINEVa+Zp9eWdJ1VnULNREm2CcAd/gAxrfYd
UQU6HpQni6DZM0NuMr/CRfulk9FObftFqkNHClVf+ig9MKaifdS4IMajFw+qKmS6GNA/xX1de+tU
kq0XdysogS+Jcl9pBwluaaShc56d0uYX6FmmUgTXenDsK0A+0ciqU3aMXBTbjO8e6JEJt5O+XWpo
ssT6nZejzxPgRiIwEwEuDAKFJ7fWtlJmOyeObZo0G4U5P9wCVoxGDNxnDevYVtc2UQjsb8T1dV+E
azWn14XGllAjw2K48+M1bNUXuORbhBSnsiFwRHPeYrgKhel3xw3WKD9flZp+k/r5jpePfJC7qG13
0sAK1YtN0IP1E5Y7XGVOxOvWeopujKotE6YupIaaWoi/6LZnsPaDttCo6TIkSNIRMvZBBvHMlYpO
q+VYNhzyizqDrhuFHskUsuCrCdyI/dywmZottALgVpoD+6S2CFYDYKDEWLlRb3pZsvbqBqXAGqVy
vdTgeBVBu6gFNkpWEXg5BX9SRPfYB1hWYcAVs9FBZ3TJo9SKGxWUtlxCZJOrEF0ZclyAEw2CBEAy
p49tJ1B9BPoN3iGtEq56hS8qBwJJSmNxtHVqv/vZAkMslezR8SFTGtqiQafMuyf4lZrQJWQcj1H8
CMMWk4F5EQc4MejbxocMThVr6Gf12pVM+peiorc5CgKaft+0fWNWFfgrUXNn9PWPXEQHpUwe25ij
g8Frqy0gHq3SR1RMzQxtMhwwLbcFB0LLbeJx8PmCRSavSsXFk7eQuC6gakydO9UvT1qcXtWFD6Ks
ikqowFkLVoPLSvctqZQ2lMNuGg4JrDg+kGq4Nipgz/0cw1VZnS9VEku4ZdNikSqwXwPvJPdPyaC+
BrTcB7z9CXeOfhHrGugw/qMmoNPBawjzAQBdtt5tI0rotvq6soooWlFlvAj0Z04GFM+jVeeWDMwU
dJSr5CCN+MZXgdrO/eGG5WgoB4h2orxuVRhBcG9bQpc1UwVuHf/M5Jdi1cej3Ri2hUAa0KWuw1IH
v/oYtvOUCh0VH2ZLvbORa5Y+aWEMHaA2jHl2MhvJCeqyPXj/8EySvfiZJf6GAJfPUTfmWQ6FYAiM
d46J+qT1//lwk5t/yTIdd6KY2VkOMVg3O/bRaxk6j5qj7Ds1WmijA4mbQFfuNiUc32kwCfoCaoUm
d7QfTUtTUaw9pq9nHmw88H5MdgKblGic4OgyHi0+zloiap9rmcdsVxdPjn7VynwBW9nRxPIx1hwz
rMpl2cavDA7GIoS6jqgXM48w5pCPj8BhvqZSXWpCQ8Vx8uF0faDMjahuNyC1RK/NaTwOv8B97gHK
xPM8rEn9YFwoHD5vKIbikqkSNu0egWrXlVGka3ZpeXc65D/h1vw8CmVWdrGeQwuMDz99ubPBpo0R
jUMLtgT53U7TX1GFHjM7Qin/6xm8cC4UoBkLqEYTOCWid/zxI9ZDWvCmL1RblNDqc19xPV3lDUxe
HNfyemeTJRDPJ95jqF65slwKN3oJuFwMIWQfopPk2jqTGqzQxUgLAdMsztRdraCnFfmW4URzm+Hz
nHx83EmBr8bFMghIruKDJ3e1rebvXkuVJTRcv4D+fwQS6629+XqSpljl9/iAKriOGjQA3DiMf5yk
KE7TuNUwSSNiGCh5z2gXNQH/nG6AaFmRbp+G3wOy4fqGberN16OLcYN/XAd4579Gfz8cnx1+Y0Tc
ylMy1R5UaEHjXCOUCJJLjbaGtd79kN96bvxASjiZa0B05NWT0KRV1DqM1xKgDsvwoePHMIaUqx7t
jI68kDi+FcQxs1yxMlzBXdnYjeq8kP42U1WwQujKQIoVOO+QCGa1frIK22DF9brbCIjrlp4pA/+O
M3Xr6z/jKloxhEOjRNNnTEudckUS49HgxUpQxNEhX6fhIR/oU0aq+0itwLhooTbrZTeGwlcya2c0
eiel8N/j+fmMTSJTmHlOy6JStQOYrMdhYQ41hCFD7boGg9dtmaUSZ9UCBdTQvW+IVR35ptenV6Qg
+6CYNVq5uGjPPuCkciCKqkRpZ1w+MSDQeyi1Wik0KCGbIUHVRy1lm1gZCpDK6uuVc2nhGIQSA14a
F+xrgzQSLEcNzibZa64+GPQn9R6MdAYGeOntzkaZhqlW8NjX0A+ylQCqAd3OK48+mYMovIMkppvg
fJTpJ/UbFkvcN+xWEFOH22fogPgImQPFR79Yab1dw9HarVRQUuBkDQzkUAaWG3W2V7krpwK4ggPb
1BU40uSvagk7Qp5ZIVXWSZ1cuQ211U4xudY2i1JigcY/vQHs5vaWFLsS/1u1S6+BWQig6kYDoZmo
fGkqnIMDTz8lOXlU/HQu1o1R5atXniybXiak70rObEFfY0h4evK5kYD2sMhOWGUmLvBRmgECdKod
AqhX0jBdeaV+FTKoozH2Pfb8hV9l68T3rx1c8r5eXBc32fkXmWSOoAjdnKf47sEWPbkG95UTTBDg
6OONrgcjprwV1+4ynLtYfs75OKwRuHsYXBgIyeN6PAuHhugVMBJqZkc6JLJQrsxK3WL13i0e6RDs
pZFbPIitkv3wIV+R5NAPlz77n6QEA9cU5Ex0tuAI/PEpCpXXMSnwFM73foH3b+1y7Vr6nYTQZLBx
biHEAzUlv1x8PesXt/Rfw04JRk4F3/oqwLBpfMpqmysJgAx2KrPt1+NMVRp+PxKfDTTZbyLoeiUx
MFAcdqckgta17x9Tkaw1ijTbwd2zqZexC3IlA2GuatZur4Ku/AhVfdMjkNUMw0XVDs+ZICvo+B1K
HVe1OFyGQEnIGvi516xJl2mb4jIcZ8ui7ee2z4W49OF4Otk+gy6S0uUhs4t27bfxyuXaQg21E40S
q0q8kyySq54EOPgoy0R7czSydVBgiUYgvFRm5nMq+DjO54enmeyWKJEiJQ4Oy2qPK42KC1jdHhTn
VNOXsnjWGvWkJ3wB/1uLKgdHpmhkB49JvsrLg17QdRYjcnUwTYnFjBzbx+7ee65EBx94KBRpULsU
k+6e6rtNXqUatdMKZC/yWHe/vl5KU2mW31/9bITx9nW2YasBTsS+lNQmu/qptaGQYsFy/misuysG
yIc+I0Y990KTnRlyGqIGhxfKtYeEPyU4rcy80Lj2J4H5fMqmpBBXCjCLa0Htwi2tnMFSFiChqmO3
Ws5AR40hq+xvukZbRY44GrNL6UIM+DD8ZGs6CQShUt2hOAOPahhQOb4bFXDBEsPKWlIYxsW38y6c
c59x2v/wUjikDx3mVdkQQGFBr95olrhpl8FmxFjNZfypzNZ02cjJjgkVt8qMHMvGq7SXCFYwTmTG
6jHTyCItlA2HszfT60UY3iqonMx84ovB4681O2Vf1FEYw+MBg1fL+Mk7DCvvtbajlQJFEAndvdQU
C7KZU326dM/48GUnqW3IB6XwCoPa/Q5uCtgp6UJZQENdhxzkGnJ2VrKmGVCIizmZgwsFkA8Dj0vu
bIvWuje0ea1TO6bZQa31bd9s4gGougfKFLPLoxni8dx4k6ATZghHcYjxMmEb8skQDIz7Hw4vzQoa
LYpbzKTNi+OpVI4YGVSip7Vo3g2aog4EIYjgotJFt2UXb2rwhFgNeh6jy8I3Nl8voYth6GzIyU01
HRpPlAWltvSaLSrNu6adA/jNvdVkuQjDyX0NrSdbDtJ2pLvUQlh4BPHaIkN2S5tmpuIzfpWPcU8K
jgYSMYiUjJNJ4PHzUhdV02N5VvV1VUsrze4oja1IV9YhNCi/nsApGwwBANmIwtWAjd1WdFQ+Lspm
aFUhjYLagwZlQZhE9QBWcQj4Yj2u2ozdlskAMbFgrfbduoMUXpekh5Y9Vt41GsULLWN2DzpJgWKx
hCtd2H3vDIjkQCMxHl5S0pmxyH70MbSBvn7w8bmm03T23NMzmj+EVANvFoGrUR8aY+lFw66uCY5D
sZlXuIzS2lLjOebO5/X2YbamNO5gCIxOuhgVPfNFCCOKLvKXX7/Ype9//mKTE5UQdYciaEttQX5o
LL2ucmgBaulDCqUeP5szcPy8uvFCjFKKZiXS9RQ6VgGK0JVljDTn9Gbr3RspauyNl68y8qNwJSDN
YtnxyswqXNnEfdflEFejEKBoNGiYZ0cja468g2x6GM/Mw8WpPnuy8ffPomXiB6HbRwE+8CCgGD+s
DchQfT3VF9fQ2RCTre0pLtpn1Kc2D7IfCly/fNgvOC74sVF36tzU0kDARG3m61Ev5FzMOTrFOAfC
SUSdNl8ihdd9ork42bToJ6XuqoE7E1UhWKN+d51jW4BMQqD5gobIUCg/vh79QpcXowtGcFYmjGH3
f5xXtcF5vSYOsWmfL2RYbnuI7HJD22fQzVMMiIxziDi7YPv2/kLVbjz5PXIgklJ2CK7VSsuffYDZ
8+w6JdGPtupmDpYXv8nZ402SZKW3ageRQWIHQ/VQRcGqS65iAGUkRW22z3+FjbAKJbiZmZXxnPMp
nJwNO8mVfRJ5mY8Crt3ybNdHOGvFiplJb+3xZzfIrTaDxQdTd0HVLMMgOWk0XsfkNCSojTrqRuFX
nhatqMAy7TR80GDV1796BbQ8ZSbljd/n85PCuFtyDrzCND80iVtUKI4QW++uVcntPBfryItm8gK9
uP2A9fpzmEkY0niEe6lCiS3TduXS7+qA8hmn9+momVQfG7T6BkVdu0GNnpELzH+5TLLXOitmdsvc
c0wOqFmBukDPBmIPeXNKOMyGIEjz9ccfl9SnGZVM5UDJoeswpS7KkHcq8TBEU4N62p7UMjgEQX8d
BO7y65Euzqqu4nCk6kA5AXH9cfN1XZ/Afq8maG3gmskWzBrNY5tFh/RpwyYRyn5zShyX1sv5kJMN
RdOIAHvXEFujv0jM9mWXWKoQM3N4oVCFaHb2ZpMNpKKhXg/jME5n+cPiXbR5GYC73UTLGDpDZvak
WqD4zvVvLsWL83HHBHeWJmTRxEnjlMQuqsxM1WsNzjx6Cxvo+CYFth2Wd2s1evr6M15Kmudjjs90
NmYUFKD8h3jXAP6WKYUapebfFwNcHILS5k294aiOfj3khVvLh/mdklr9RCk6CeCBPRgm+1WclOf0
6OE6Gh5QhXUX9I2twMOeFUWcHXdyHK2rCPSFFuOWFnQOjbW/D5Yw8IVOCrWhaLXIMLqBgecYS+8V
7emuPJtkbRKASF05MScdsVkFJb7hrlIglDe06HqsvF5dDc4DK6HLmPb2/2Sm0YJEk9oQQHNN3jhH
I0Ep0wLhoEzueVbufV6gZn2VxToin9gmilh3jXvkEfyX03pNNRTJUS5Yqe+la7hPwwhi5pkuRUH9
7Jmmk0G1VNeiDCuuWqMxHnb6MsI6c/pgi2WDzstD7aLtUcNTpYRycpJtUhIcm2gGOHLxMUbUCIWF
KkBik4Xve6Xv6izGIqTeIaA9BPtnEvHMCNNjPdNCJrMgIjZvr4MuNkl2//VUXgyHf73C9ATPhhRl
K1SV7dZLFiCKX4VVf/Dzuah7MUScDTP5YEkVOqxOA2J3DvRoWhQ0XAguRdmqh1hkWsGppJo7ME/Y
C2OREd/6bMxJqjQYkGjNEOLVFi7bpSPVUDf7yPQWwEatQTisIjMJb1u2dE8jN2yeDH/p7nL+BOPX
PQuMfa1HJIG1q80gRkS6TYp2KuCAWinXrZjpiM2tlEkqpUqjeLGOD1nTepFlJzej5tdL5UIx7uOE
TlKnKvy2Q2d3jH0BnJO6DVTzUPyDGttiVLid5VTPvdIkh+aFrlYB9YldwYTIaJtTCQx400GWOQuW
FXul/BBloyJfD3qPuktCw4B4FuTZezdZ5jXMVLCgIbcBrXCfH0U/HPq4eYmYsGOn/gmwPdTsa7gd
zUzTuJY/RWpdElUbkdv6u2/i2VdHK78zZDk+NvAh1R3i0I1catpCWzPo3lbVcma8S+c1HYw1PpLq
gPadBGip9uGgemKw6fVoqgqHvhGQAmi+B2GxUaEeXNQTeszrr8e9GDnOhp1s6T6IG68u+GDHEIxL
/Z0WA5aVzK25Cz1YCWbfaC+Jyxmn73K+Z7MZG7KinYth8nDL/XqheIMJTPxyMNDJKXA5daLOUtAM
8+GGiyvJBqwGC7SA2GJcsdw42sVAkyUV6hNQldBJsPMEVDiVqy7lxiaLehBsC1MXJfqx1SrznrXq
uywAO0yrH16Mrm2eHLgzfG+bYmuMnuxdfwR8dOXGWwkcZJjvZZnF0M2D65ACsWYir7gLgLOhilt/
0JesylXIp0GUpA7T/WDUzQJeRZzfNhQ4Hq9C/ay/YUZjlWB5iBISIb7TbXq1AeKvxekGYizQZ6+j
5JX4t6Xo114E5ip9421yqqHMVhSFyQZwXcnJIw+8gBcu800DWuKl/6Jpb5AHXDY52YS0gwwWh8g4
jK4VSBWmHR506yQgxvr5awSEXiL7wfKzZhfRfhtr3QYafd9r/pw22k2Xs70fR1ahg6qRNptWAa0W
vGdegAVZRWuDKmQBjiJYy4T0ZoruCyCpYXWAJyAFxme4YmX54ChgdKhO3C37vLtqGoltrex9WKDH
XrkMRA4dqIGWKyUuASKh3V2D0jPaZW4Oe7wWOO+2Cf0FV4LbrGH3blP/1JWOLPTO3ZSqCjlO3txX
LYxrjKF+bgoxd+74tNXGmhAYXQwAeTCFtElEapPcB69UFLYWwiFIw228gKoMyrgE/bxU95aJfKxa
2FaKDS/QpbGRvhc6D+ElRABhIv/uFhwfB7RXAqC/IQHb+phfhg6kHaL0hV3QHDaHUC3zxKLJ2Mwm
/HSnmAwzSWMiiKU/kKGwdbe9dVXIgefwYhfCVCJx0zQ/uzTbG9kwM+pn3Ntk2ElG67VMzTy1LZBu
nHULjyGGhtMo1ECWHWxBwYW3/s2INhlwkt8AGeQOGFiFPcC4ooand8LBdoT89dfDTI1zgeP7+Nkm
q6hOpFZmhVrYngCBqLnK+sgaip8tZrSvBNYQqFOFuHed5sgKZ9lCOiTpOxMJwFKBkc1UH64Fc05h
F5KtJGBroOgDgjaoDx/XEgdQ13fdYLBlDT4xApjazPRfLt2JNVUdHUY4yCraFERRCl8Bxha8c4i1
AOpru5vip9iD3QX7BauzUF2KTxBBmikQXSoyfBh28lkDIAMNDxV5e1R38zdQX9qAsxWjqzbSp6C7
7N/OWS3yC7OpS0Nl6CIQ9C+msj5pJEkwmuzavpfCNAD+xJUm98PQrfgAoQLIIEuoB/fyACI9wGFk
zaHVLAt5VaTBrWjx3yNn5UN3g/D2u+TNqi/llcFHYzC4MgbwO3HUxGyhlG7k92HarCKXb1ofVAsI
ZrXh2h20pd6fYh/A/Axq3X626drwKnfLDZw54JdCTcNw7qih3CK9XMeKnDuVvF9IJ8cgTAGo+kDp
gic5pc+ARhGKIRS1ncIPuK7WhUrszCO+SfzG6uoBp+ESjBm4HMuEXoNbgw1uLOpAgcZIBfwM7pXw
pQMvaJP3sUALJbFLLbnlcfGLOj6x0Bi+UQt0Z5TehdyuoV9X3Lc1t7E91V31MfupylfhnFiBORhL
tkJksP5TYFdc0itD6zV4X0JKrCihuGxU3o6qR931PRNXx2TR94bdF1vOWtiE9z/6xoca2iAWPAaB
SSbbQH1x6HU7FKvCA1+/gjmazA5SQ4WzhnybsW0cBmXu0MpwduXdSy+eCuUlCfNl65Q7YryWKTDo
vtbfgkIAIVL3BxnSZRT4pz50r0QEeGPqWHX8HPogDvBdaeCC/dwMOtSdkgWp0w5WtT20SQyQRSy/
oUvY/S5Ere4bQe/CgW995KG056aIAHgo033s6dC8fo5kt64afmQ+UKNJYHKZLDOPm0XQbQcVOjwk
exG0emoqKPkrmf48yPQuSdy7mg9Wldbov8W/Ugj2Zx1s3kkAhFi7B//sLu+7RxppGTD8xGoBkWoa
/f+Sdl67cWNrm74iAszhlKGqVMqlYMsnhGzZzDnz6uehe//TEksQ/z1z0OiG1NAiF1f4whv25pz4
BCORW6I0EgT1N1PvHIUApZOMgxJZLcg51FDM4hjpuEck2c2YFhd4wx66RHps2RSqhc5z9sdPu6vY
fJ1y/VKCkzOihl+ZSEdmpulJVtw6coUdUKKHT1ZSW04aTJan1YmCgub8qqYEpn0FJ4O7+6aqYoSG
0dcnZFQuhVFp0ASpcDerL/NcuZn78hIWjBeHW93Zv8q1H7bE6uBfFefaKZ7DuZRqtOBkNw2lx0IT
bJkmI4YUuyKKsB2G/SaH7T7SyXS6yCuotUQScUXauq1EB6b4ZQYYIKmTu3xzA4H2errRYwR+RhzI
/QvZ/zNL816skeXXr0PAaHH9ozIqL0tCt67x4OuYtf4kIL9AZ8PWMElCjMMOhcKZ2oRyvXlRlelu
0vqLdDJ2sYSBsnZZhP2+MIRdzKmj548pBnTJz8acL2Ol3319PX4WY3FwQBoEG6RCHPx4EQ1l34SW
bNSncZquTL13srY4DiFCxNrGhbTcs+vPYQLZhS1GD+iMLCZaNCSakbhGMG/lXtr7lD9mrX8ou2DX
yT+/fq2/z/1hNEuCSQ7gSaaZDYNgFayhCFiXaVsM94EVkoDU7b0MpxC+zFFUpacqRZ9/nE0Tnyzs
wNPiqFRIMBq+/FRPMGhShLy7oLoRlHKvmAkeZ/G3vg1OkTpdVIG+0QddfQMLgCMKSCq9BEmDQ6qv
rswso8OalBI1//a7UuDJokJyUuxy6jauiVVoeTbQKhSSFDp/fSFOt5mECGaMNjVeNubcuWPancR6
ANQU2Znubwz7STnqw90kf1xjrShWk0hrGbiWtiuG6jFIA0/iSop6RxnUO3WuNlb1Z4Vj0xBRyQPz
stRSV2+a9eac6pPUnVrFwUwHBG26CObZuJDa8neQvt1V6wjHba2rz0IR6EXgVhe4nbmmh5ZqXEdq
qHYAwXUumj9Dt+UrcF5p41wjpDNBaMCXpY/7cTpTJc+qRGmaU4S5i5pfJfHvOX4au5dCeF4KXmrw
kOpvaaDBHhxvzIpqTu3bPrh9pagvAtG4HoetiuOnUfaiAMNaZsMp6zZWkicyhZiyORGOYrU67Zrp
KcN8SYw6/DI6HFYNrUEn51cO0qkQcOPAMAJcNyYN4x+fKKSSuidxMv7rQHu5BMgBRD6IAdt6tRBU
IUkIO+iMmNY3xaKfvNXG/zxxejfC6pqxKjnJhjai97JH+xHcP8VOPJqc+IB6ureFmVsbKv2TzujL
kmZ9ccatDmxLGRull4LmZM3TnRiFzkCJIZH9XUmlAihFiH7zrN6gMOFYU3wNr8QG+3UtDzX0CAQb
u+mlFF+Dqt0rGnY3RWf3xAV+fGP56OT2KvYNimsl430W4lYRvDXK69dH82f3AEDZ//sCq9OAAFAo
J82vT9pIyVAXvDg2HmBiuWkdPLdhvJX/LRPy4SZYVsC78VY3QUhqCdpJIJ/O5SMr7ShTDhIjn7T2
u1W90VRxQ2QrqiB71sdm//XLnjeSltHZFshr6Qu5aNW0EBqLso6gk1ZL1kWthJc5bBDZKsEGYyM2
Sc+j3zscj08xsfDG2KuzCAkL5A91VFTYlCinrHG/5VgpagUw6o4wn0reWHqtmj6XzXSnmS2ZQdlF
bqBcJYL4NAjSt4pK3aQ3/n1KxUnpN9Hai/Ltuw/x9/aRKNFSzbE4JxYlhA/1+QQKO0Ap4baoUyey
0OOq1J1GFtL2pSvjRBMrhdeXgWtp40ZWusad/HPzLYkR1ysSWubqzCzSGBmaMJxv8+B1siAtaNpr
mWNqOxV7afg1oDxfNKJrTdgF5RI2igX2slieKj+6Ab+m/qfVtldF23ql35y0AoDK199q/an+hgDv
nm8VAkzAToY496db1X+YYwkPJWtjhDU8/T9ToHD+wtjn4ljtA3WolVnyNYZQ9Ove+GNFqdspO6MZ
qOg9R37o6tO3on4Qy/thaBwf7pQ64jWmXBS6549vsyni6tBuRIWfhiQQPP/nqZaJeVdwRsjNzOJK
nW5LlFbU/JueWtd+UdltRA2yfTUo9raW5X4921uDrlZDmYZTbCXWdBugv1NLZKUWSoVkhgFdlmnc
FXXsZN2wsQjXN8XZF1h9ZAHsb2NpDLu4KoZO5BmBTScXXRnJq/fkWV+/5bqDdDbe6u7zRdFsTdQ8
bhe/19BJXR37SHcxfUH/+bfvyRvoqc8X8b/fcnUT9uooSHlnTLe6Gl2k8Z943Apgl7+wPkLkd6tl
dZr2U2HUxPzTrTJqBzHV3cx6C6jxA6ZzRJ0k8r+lH6/ncE0EgNKR4o7CrhkhzwZx5KTWrY6YShwi
+4yQbiGip2uE94oyOgYgdW4iVxw2l86yOb948TVqr53NAAgu50Ptju6iarZo09qwoO3arq9TKt5b
x8Vnp/W7qV5zAdoKhGvesXiQJKKyIbut1dhapV7NPrgHHABE/F04pURz04xZ3njZ1UlV+znhu8TQ
C45Hwb9EH/aLQ4hsi7Zxl3UbycLGoloTAShbcDgNpF9B9K0EiCrhO1bihlMpoaP04PODP19vzGWf
f/UxV8ePJHbGYDQKq1iNsWwTLn3SMDHuXKGJNvrUW2fOOrc0OykuCfenWw3qiB/D86LgR5YnypSZ
FlJ16HY+2h/+EUmwH2lQb0zuuh58toFWh5AaENSLMx9zUnfAAVRnYdTjsNvsqamdFC9ygXVvRcl/
vdXOpvjflHptSVNVapKNyTQRa3RvUZa0jmpg8+vXLuJfP8R6tvUqhNU2ic4imhahNyPJ0SNOMFQB
FPkHwe9NWoaOWseuz22gNWjEdKG6ayXMk3vDk8WOKnCOP/afvv0l1q3XUbNMdGQYBMGz0C3L8gZx
k99Dd6djdxP1b752a6T6bYCQRmjS0KeDRGZ8nMs/0fzLSnovTzCoRZbi69X26an871SsTzBDKvNK
D2SWd/ncp7kjAzX+/xthFdgh41aoUsdk13qBl8a9H2yJAvzth3zxPdenUdGbchFnhAlT+2tQYjei
cyuWN2KFong9OMN8mw0XoXEVCchv47clCjEVBjrQ4zc/pipH51qqfJRZEHT7k/m/I+kmSO/r8peo
lhu34Drk/2fFv5vw1fHVVemsKSNVFgVdGSpqoTxdWQBY58DYJwXK11l5PRq9g6DxRoSx9amX378L
pnxRiX0Dz5bb2aelNj4EyVYU+elZ+e7dVkdXW/a+pPQspij9E6bYg6ihY4aBK5DVq1QNq7L1vl5c
n59g74ZcHundS+lpFBpiw+pqPIUoBm+tYYFbOMK+3qsFYutfj7e8wVcrbRViWOpc0kbhDcXx0Zdv
qv5PVW0khZ+GnzD2SQiVhWazmsQKeYREVHgjf/wxxM9CjyW1Aa1Q5YIz8CxIb+RqS1nw86Xx75jL
nfRuFpVZiIn+e+6BFPvTpt0NydahK2+NsTrqzUZugCwxBgE8Esrfar6U6XtS/CJaD63/gkBm1M8I
iRQ2AMvdPJ2i5DqP6OnLHZJTOOKYt4k47jHPYztj7WCgAVD0qMFtJB2ff+N/J2O1pMqg1MI0RMRd
k37qSCo1xrWlh+7XC+mzraIsFUi6cchwrpuSjVrLaag30+3QSR6MUW+4i5IfEx+b28aJ9Y2b/tzF
WIOpjgIgOT8Vh7MU1whkuQ/pNt9aaXyXSm1vW2Z80Iwcb0/Rv5tEH7n60bo1xfQuNVPEnPAdTULU
4QwD/1mxPNQG5O4cB+4OwwM0srVIR3WKAtJcF4e21x6gN+2TXP+mdXj5xXlUHXSprHfjqLpNjZkD
giO90l2S6B+naODm7LSfjV8+G0OIJ8gAYyvqiNbbek43du25xQCbic4C4oGyrIBbWq29qgkoyEZR
8WDEjZOElWM2xY1lCa8tIDRjSFUPsRCs6WK6v12X+VgFNxYLL0QRS7kWI+0mkDoUF2rkVfvamTSU
wI/ijNKpgNqYkLpihbVOKl6YlW7XvbirstgrMvpuHW60g3bo/WfBzA4RpBGUujCMKHZiMT8nCMct
gg3Qh5EnR50CCFXp3/tG9zxjOwxi8qYTupNZZt9QhGP6okspRsFDmB3AS64ZJF6NJQKZByE/Ul7W
9DsvpYsikZ0+bI8+6IRx/Gbl0r7u+u+RJjmRDi5Px5UL3kqTR3ukCUNHsGa0fuhW88MZf94ynh1J
zY4D9tNjknk0wW/8MrlI4uC2yvEECjRw82aj72q9QrVfDBMHmYTaM1FY+3qfLF/mw4FLy0NehAQV
2UDVYw3rDTojCGffUk60R64CC8bzLO/hjtIZfkCAdkM4RjkLvj8Ot8b4Bo0liMjpqyfLn09xPmvo
NnIg1U2UEZb1F5SvXoMwQ+3PnsJMsiFB7vtIvgwlxC/F9GDk82XfzIe0my8tybTHJPqBVu/vthpK
kHH9Y6+b15OEI65UTYBuX2i8oXPdAC7RdLuzWuKAnLlXHlqxxa5CQOt7EMDmFhJ1n6+n9uyiWd5V
Q32Z+iPLf13yoeGrBXkoIJJjzG4wTPuo/q2ovjdZ7bVmXKrtizxsWcadna2rMVcxSKdU84T+tnqa
msQumdCgfQnafkPS4C/j4GzVvHu11R1qBlNrpoOinNomdqXoLS9/jH74VELV6836JEGTtLWwzZ0i
8O0cMQu9wuMmih4nkc3qS3+GQTz0WL6NY/8dm2biw3r6JrXSNcIy7H38RFWgBILidKaBaMOriSwz
P3LidnJb9B0Lnf9tlm+mbn5J4odqcQrwMdJpLzX1twKwKI6TnQ9kUBZhDZChRwUSlngZ6L09zCGs
JjQEezKL9ucQqpex/FLTpoYQ5UVoNqFL6GpycBGPJz86ZYugRNR4wJeu1PTU09GslIewutHwdkxq
BSHidOP2+rgrYQZqorW0sWAJUTNl/XyMF/wmr9ogEUoYNdFlPpmO1N5psFuz4oeQ1Puv1+l5bXK1
aFbRiZT7eiT6kYreQXAQQDvMV3S6h/IK01wkM1/BVRzB2mlu1DygiacvqjNbAOithbu6QaI48qt0
eQZDeUuK5r7mFkwTc4PE8Onx827drkIPsYQHFs+BeopE0c2DG0P0L2iGXNAn2AgItt5n9QUFsy/n
EpDsSZYhyFjTxSQEl36ebAyzxpmBFv5wyKzzy7xTpBjxUcD2AfbvvTjgj9E9CuZw2SNuYhreWN/U
kQ7YrrqMre4COXInSJIOD2Fpn/Wb8qKrfs/Z86yyUXEW0lREt/AkVBiHCi8DJotRiznqJF5Pvr7r
59KxAn6llQ6H98PXS3lj1teJap+EgzXlHH+qNl2P8RFv3B3tzo1w5+PuRIXj75wbaO9JUHjPUBt9
JESm2HNnUuB1a1O35bh2WmW8CDpMQs3Hr99prfN7NtxSsHuXPBiZKSAObSinsmzcoe08odtj5XCk
suOZee3hQQSCMyGnUNyeDFcjyFMj3dUVrp1KBNX5mssTzij4ZuBL2OmuII2eWGYbcf3nm+vfaVE+
PqfQh0oNEkw55RyaCYd0krLPVEfzt2zgz7PS1RdYXXOV7wvNkLHqpwYhTixphVA7JIqOcCASXTge
JQkKznG893UUZYVhb1SW9/VnWVO5zz7LshbffZY2HcVGHVTlhK1WBxEvwfU0+FPn1o2kgWYT3lRY
wWPQX3RVuXFib8306sAOqkLJLJ+hFyD8bF0asHviIEVLfKtXs4Y7/POWmD6QRNHEPEMWFPNcqzpw
N1QPCKrqEsdSS30ajZKIvuwe+7L/WYCw7xLEeWTtVp7medeG5U2ltxdJYD2mfk4oUCZ3ijHcan28
tRfXnAke0ELf3QRqS3YOLW11cVTopxQYVtS3czpdIVZRuW2DUW+Xh3tTlECC1jGgGuNJrYR9kZuX
hihehmFv3bRCnriRVl9LjXSR9eoTYBb6jxlId98SrvqyuREn7Y9fGbcjE4RLvCLZkdD8UZrIHXUB
Xc74An07oLUUkAG0ueJij2a0plcNDR4BKfrvAYm/M4TtZaGUb70VI2wHM+LrlXgeZ1pkuLw6hEVO
emU1A30eyami9OVJzIynsTJ2U1VcAuzHQw/tkGzKXCEhUhnUYWMZfjKwIhpgfnWaQgC3VgNnql6M
uaS0pznT9qEENm9U3rqpcYGsQtt4y3JE2tN2I/j8ZPNbH4ZdXeKshgSw/OifiBehxzR7EzpGWEyO
pafIqhqkW+qxQ7sOhfNdnw93vbVFG//7ah8DYNhAErG9LimWZa6BBU2VyPw0K05SZ9RubpX7aqrd
2RxwD5Tl2E05oFD/Tg1b1LrLuBkO9Zi8otz8VCOKBHFYB3Bq1amHT+sthsAb8ePq+f4ngDQXDN6i
7GKuzuKmVEJ4WUF16hGLHsc/hT4drDJ8mobw0KLbia80lUPTziQzsSs5uCpVCDj97eJnkvjtIRh+
xfOmoPFf4Nd62jSQMwoPJmJCs1oxshoksYCYHrp61b7yYbMIEYah2rdM1CPsE4vW0fv5t2RAD6gC
39ohGv0wtNMbSlVHQxjv/GKwOOxLKPTccrKG8fWMjjn42zYjdIXYw7fKL7ErudUG60DqW3klRpMD
zpfCIHmNCa68wjimbPKHULS+J9N8qU2qK1VAer7D83WGdgRHqrrl/Ein7TYoxgfdTJ+EOGK3Z7Ye
fJtrMKMzSHPDuhWaCxNqu2xo9jDx943eXnh61GGalhZhNe8RGSatjY+dpDn6DJgUAMAY/RwKGh+z
4sTckMQOXj8Ih5iOf1GKN+mkeha8L5Q2r5JiHO1KbI69UYOFBW48aJ4fzc99CG43EO9VtAPlPPes
KTyYyDY4ogydo65fUx81E5VZ0uWjlBWebOT2FPW/lERA2H5Crl04aHrBuoCC4WN0sFPM7ti281Wk
3GGFdRNn8bOeoE8yZs44gwWIpgJYHRT/qL0pgvg6N9GpH16MmvNeQiU7AfI9xvgcd/5wLMUOgWzQ
ymVX7lLRd5Io201o0Rb4qosvRUr2zpP5+l2o/G7SaFdO0y4EJJVLOXVSErowu+4kur1FQ5e+Te6q
fm7cOq2ephrqeZOTqoTpb+xoc/5ddrZWy8+q0eyXEouQ+4eqGq+ZrYPf9Ps6j2ZXyo9oxV6Pqbw3
m3BPH5DC2mtYDdeKEtylxmKuoQc3+hQ0rhhL+s70ceVMyUe8TkTWqK/NATJODd0prZ4FNYxdPYH8
pZublIKz+iV0gvc7ZXXIjVWni1bEThGPSN7P32WHB9mpVPVg0UHmIH050imdn9Sf+XW4cbCftw0X
MoOIRRSOKToKUavsRTPaxkf/rTqVkDmAb+5Ztp7uKgSV9uhxarnqwbj4+ho77zJ9HNRaeuLvAiph
rrvGzMPqlF6Fd4DZr5KT5JYP03V4i3C/nVwgwvyS3vquvwMgveMpsAbqMfd0rI2s6iy+AkOKCLm6
nO4QWtaVm7TP+xnLjwrLiMEurdguw8nR5s4Lqi2Nk7M7dDXUKpKFURuJlCUr8IvBQYFl/I9Z2haB
dQXB4kIgMkLeRKUajnMKaMyPk2u0stWhnVOcDONNxCNwKK2LppxxEe2uwF45tT/9zNR538nJDxPu
Y9opLz4nizb6j376h6KHLZhPZXHVE13r+ZYBjfZxvZ8/32q9oxM65KrJhSqnxk3WhndaC74j6kfJ
ho4HchQsVGsiOjbVu7hHQ69WPNMSnMGn2A2XAJscSZ2ffE2/UOPEXWpPqX+tVKB7JNXJTRaJbmAx
IDg65RyKsqQGnINabeDWIEJAaV0ZbZZCfyoHzUnL5y5w5fRqHu4r4z5vfwpGYqD/2BHsmXj5qCd/
kG5IAu0huKsoHUrlSe6Ca7CGx6p9LqPYwYIFs0RAXv61IFrHONkI+z4u0uWKX/6BxUbtXcYTaZVp
JxkaCWMwiSe6OnZZ5/spEu/M1L8UVX0r5Noaa5WCKloYatogiicFP/nF2C87Lmq8UEuc4jG4C5wS
gcqtktDZklheECo0GsAwzLGP+LhkQzVXUB5i0DjbtZrsmBnIrTm7b1T/xvdNtG2tjcR+BVz/zyqE
DSAjj4Xj6Jq1p1lDGsFvYhXSHMgcKbRRlsnMO0qLQe8GC9Xcmz0/B7dwDLvNN15hxs7HXyV2mSGD
crAYn6a6192QiiDy78FhQ2DJweZYcLdgamdfdjkX3r3x6lxAjr4f66grTlqUHfQab3T1eVxyVn2j
9PaxNPM/r6ajKAiZWAKW+/FrNuA/MyvrOYDy72N+9NNHjH2+vkHOFszfd/l3iNXs9XIbmIXPu5QY
z2QoiJTZk5ajlx4jitB6RbMlu/H3Ivg3nv3PS5F7Qn1EoeVMFEWUJCgQy3oZehxqXgDy/O5qRxas
27QHRYnBilRhf0ScgbwDCFYAN9N1hozWGGA28BpGKORPtHuyfeSLNpxzJyBo0zPFHkbDy2E/mfl0
rMSAPddLD1LwnCELYPR4AtLqPSiJ5ij1cNH0bWdj/gxX7lYQHg0cyEZdcmYV0xLrurTSw4wnLY0/
1tDPZARKZ4X6ZSBI3ZXo48ypGVgVdYrqSLP19vU3We6v9QyhGo+KtyEherXuw5Y1knZNbeWnGQF9
W/WPfdMOG42WT7cNamXYhegmQm1r+iWCASPetwwipuaOlGgJG+8K69VqpIMQWfD96u8WUtqleaqN
izpErCf6f8i5WH4WmALEvXDiPSPM91Nc+1Vi5if1ev6OaeLwXO7o7/k4qtvpt8YdPTNCeoVsgW+8
1f5fFYL/WYrvR19doKM4Nli1MHoL87c4IRKhuCMetvWijGEcqzvM2gNb3IDbmB+Bin+HRfgDJjUb
Wz/vH6JioY3RqBantlNQ6gsf2gwtPONNUn7r/XMYPoZJYY+IHiRQ9UOtdosWArimsOYzN16M8KLR
wc1i2k20yZywpU0cle1jGRvZftADmrZNIbuxdByMdtgnQyIerDiVLgQjRjhXrKCWQA2VzIuoQdSw
T6UfFQohthzIs6cojYPlikDqMkqBB9Wz9DIBaYtkN8MmbCH7aaC+BGw4y/an2l2nKaz7WKAw3l7j
UWZXQwTyEnhE8ATB4yapw85WzaEGdNohvVchzW5OQuZoUvhKi/I6XrDpc8UDKxXrDflY16jnC+ye
0PHEcSyMAP3H0tA2NqjA9uC3YugU+jgvltuL1ULiaUBbEYz4/vU2XBWR//lOC+6cGFCmWHOWeWvK
vCDTWR6YHPgBVlvMs4i6ZwpoTmyNB1/P2TZiaZO34TRhHttIuIlk7RB0hFJztmu0+Sjp8f0kiK99
0/t2AHSbXeelYfzn66f9eyp8ODXQp6TmCGdIQerhnE/dSoncYjx0ygCiD6gWYbGKNcSjUc4XNaQZ
FS2RdDC9Adp0LjxH5YOlCE5NYOt0SXqvF3FzaU3+cNlh68phK3SgH+VmJ0++iuoGOkyRHNsGTedW
fetm3xbrBJF9LMy00BbH3jbyF6M3aRgbdlXo6OogS1DprlT+WezbkspE/fYqEsurNigfp6zfAwwB
rrqsHpW4tKTshRegWdvVHN8ofnyMSplcE2s+udXvo6a7pxHyLDekNgO48JHq0QE65t+uN+VHLA4M
RPUrjQYlwIdWec5F8luttE0osGFef8d1zeUKQLZh2giCVuRNlsoSd7GpLRPtj3OO05C11VgJA5o+
bof3JLvVo/EAJ1MOdsYhOJaeuEvEnYDOfLNTQ6+PnCUAFNwt0eyPudH5g6yiTqDBujaZROW5GdsJ
jP9CeeyRqJDxNdfM6ZgTEaU4F369+M5urNXrr8JOX/cTADOo3o36L8zubTHcEj/fGmH5/btEtytm
vcotJlgIf2rC9zmVNz7h+WWweodVsBVNijVipSVSPVguggDDOprf1d6EgInF6LG4GxK+mYx61t73
vp6/zcFXYVhYKVGudLyeutd2KDSJ6AUKL+DI3Wknu/V8NKyr9ne636panIWyq5dehbKqVGuKGvDS
GJg4QbDPSe307Odk/Hdi58u6XDxoVZplOoCZM1aZXioZfrMZtiCzYPvTI7XHo9bLNor2+zDLD/S/
njfm9GNb9WzIv6jXd0tmmBKJ2JYhl8RAfu72/WFRh1Ge5cNmqWDZVuvDFyELWOn0NuFrrRZPHba9
2AscvlWh/uSIajwDcUlzPlhTfyHoQ2kLyWOSWQeF68ANwVTl4Caytkw9saKm3BaRK03RZV1Ke1Gq
rgFVI2qcsFdNK7ER/yg2GNyrytE/s0MfAjIu9ZrF0e3jhqJLO0ZaNKYnAmFbS2JHVou9qL9IcedR
bU/bGE/rYyo8VThhD/JxzCHDFruo9W8CA0EjeEia+UPG4nvSituoQkOrgd0hai7NJVprXbdR61qm
cD3F7x94Faxpk+9LYjqkJwt0eyT8VnRk5fyXjUXz2Yc0MKciDQFOoomrD4nCpRJo48y0eA2aYYf5
YD427uzMXu6Jm+vm/FQjzOfa0HREBggyVuemYGRWN0EuPGmx6RSQqzL1deOFtoZYHZxDkVeBRfWd
k0XZmcFtKLihmzjZFaE19u5YFNGh21TR/ayZ8uHNVvMoJrKA7EDFm9n07/AGLQFZIHt8yH4bHl6j
Lq02Q74c6QJSKtxvSTUpn3xHUkyyJ0zGJGTvVstbjUN1KM0yOUXydDl234eReriRYm67+LWitGGP
XRPssRRy6AxjfoN8gkRxNMleVB/OQRfkL6L+DUVnFyPXDgf7Zt8oXG2meFeHloM2BfFTjXWqJEbH
SE7cWYwUW8L0OfOTvWm+9Z3KMS5vVLDkZUmstoFC0KmKGspB2DytSli5tbB2py45mfP1pMRQUfvb
fkaoQ5Jee7V/02ejxC0sO/bxS16PaI0NZe5aag/ZoHPErMOADMu8oZTcVjBSV8vU1hNNqJViXu7V
ykjsKQk3zuLzUBoB1IVmh80FzT9U3D+eNuqgxRVCb3+31bO6747hvnXLiwynRNyDT9Vgz2hFjl7h
tk+x979Si1y++GriPjzCaiOosRBlfgwYbdC/Zxo+ycV0X/ihg830vRoBfzBLYLjfpgqTwQnaoZrY
RjDi3wCmVWof5mjYdyXccwHz3w69IQDFgEAvtLI/FEr3WlTqRZ1xX5e/VIBzX+/i82t6mT56G3Tt
F1GA1Uc3IrkSu0xPT0mF2W33Ehuym0xIBmal9/VI50VvvhTMa7YOEgRs4dXGtQa0EWdfz07UNu5o
hNs6O6cVh2tpsLzQutQLBTBU5A7dizTfdtmFgIZQNoSQomRXiCevN5u72byb+sAuEvPp68f7JFD6
+HjLTL271JOZvyukZnYCBtprF+b4q0ovOoOIqboMZNQ5EGZAdBc7eMKM4jaObhThATDLxmN8crws
n0MERIF3C7P18TF6KbQyM1CzU2mhWDUZFvjmGp/RAFJ2fFMic5jptVcaFLm1+4mCfDBuSc5/tiaA
VygWUuwI1Kw5GYJmaLNc8KFm8Y7/dIYgtocew9H+v653siTej7SacwuDAbWNrIzg5hJkAwmf4bVg
4pRhoxj5yRYFwvlvB361RRtwnbM60kNS1NPYLI7LsS1TUO4nw0YTw974iFvDrZZ6WySjIS8dO3Vf
vXLbG9+T2sG+2sM/9c66HylHPY5P1dv/Qq37k1Pc+pumgyOXZHDkH9eP0vljklpq+Tc2hUZiE2dc
qPa0o7tEfrEFd1lBkv5Ge4xn6tQFRGx110oG4WigECUDjtWN/uiXyku+CJmmu0ThghhjZHRU0Pny
XedHtkKRILOKoy63eLbIthRSC1Kz7Bvlux0x6W7jM5ynrCIgJJVKpImmkGGu5iIX/UGc26Ik5LJ+
AV3/jqGO05p0xl3wdnhNoYxLERiv13pP1WdboWRZVqub4cMDrCJLZJgVJHB4AHnsnEEMnF7a2kJb
Qyxz8O7YaksN2xAlLU9pIUIlAufSzBt3xMYQ61aw2JnR3Bs5b0H9x0QcIRymjSE+O305ahZFCl2l
YLsW8jFK3yjyzlx6LeHjyLJtHKVFKvGvvr2DVt1lsNsiynySqUgmDixALuADgKZbrQ8ti4NJQNvq
FGnlMTIeB/RwhTtVPgBgsXOUInW98ua8PiB86aZJK8J6eJqb4iHOmstODa6R0nRUUmhV8RQhdIWi
+Kb6MuVFiDaWrD9H+UaqsoJbLdtteWRCHXUxI1XXcX2SFFrQFhxkY+g7s4Reizj+CPu3roM7NuQ/
0k60VYi7najY/pAgqBseNnbV+eHGI3ArGFhoq1jIr26oJIIYXoTMWuH3RN+ZW6k0H5NmtAMAMQoC
ipb5IlfoHhLGOrkOUjEs5muZBE5TygMwmn0zKE+qEf33iwhJFSJXXZbJeUxrtRfI9gu0yHky4D8e
HUPFxUH6t/Xam47imJfUAZ0EE9kNfMJ5n5Jv8u+wlriCShhNoVZ+zBEYZy9DEb8lEHZUGaua4HHZ
LYIMZqOhJ2uJPUdguxfmY5T/jhFUrZuLMGo3bp/lcvl46Hx8nNX3meQx0ZOaWUhmtBmEx1h5yYRm
Y5AVs/efhfj+pZc45t25kxeKaQyCXyIlFNlpT/5uwELNH0daHFEWXso1MJFq2MVCulFgOD+OPr7f
KuLXxiGsmwVN1zQ/femHLv/3MfHHAZYHePdqSQXCLPV5Nb1sDyp06cyKbEGW3WLaWDpbr7KKE+Kx
twQ5Z+UIU3Wdp+lNryrOxnY96wmtVucqxhIEoZ3LgTGmsdj7Ema0ekkiVrqi9mtKL1sLCFi3b4Ni
qxm1sQxXhyt9Vb2dBYtbw69sk0ZsnQvY6KZg9MGajS9zUG7t/2XNna18eI+LgRDwpfXh2OYYleH6
VJ4067pWUR1PG1RqH3xwcjwIXcbKqXTpuRDucbd4VNt5I4X+5BZj5dB6Jr8hghfXR6MiSPMA6B/Q
lGXrhsuyUSFd/RV5MEOsd+hKzF7zlu26rUP505X0buTVdtS7ZNLjnJE76VhnTnWsHB/cjZ3HF+Gf
pSpS7ep9s5XTbb7wai8uHYs861lcoZY/5t0NioZUHI9JKDz2guoqabBTwvk4yYEtV70t950zZqhp
Z8EhRhB1Y6l/evK9m4TVxv0/pJ3XbtxK16aviABzOCXZ7G5ltYJtnRByYs6ZVz8PPYP51FRD/Ge+
A8MbMraKLFatWrXWG8KhyoxgWCLDzoTnmXpLGgGyMXQXxeUWwiqhCrgca2Fj5M9ZNx8ebb0Fg8zn
XxeFaqlQMcEhZJSAuV5nME5u6EXgUzTxAM8Nh48tPM7Fd/0w4iq1NOMukFqVmVfrX/pwa+WNbW75
ll6otZ2/1upATbhhJHHNhsINezRNrx6vNZ9MNrjqkpeiCN0hipxhGtxqlvaWnuy59dyFlDuiSPwx
qPN1J26dtv9YQ582+X9e/B8F4UN07roWuXKFuJIJoIFoEUvTQ1KI36xOcYyREIO2ipCjGIpNmtke
ZkvzhGR+0eLoamEQBxFwg2S4F+YAbVdllwYi/FXzaCE/kkj3SL/aQf6tgZagvyMRB6YxqhE9g66a
sIQGBBzriDFiN5C/j8BJrHFfFsIxRwlVr44Qap0qMDx4rXYR/gAwZif6ISYp06dkLyg/okgBzOqj
WIRHgFkxwNS9+tKd1ryHInbii89dZ+uDvFRHjhQIXjZW6sa6WRd8sjqFCNuxbmJcfSVXdHQT6w7E
dasXa2fcijMENae25Wtza3dejM4fPtwqRCHWWNdKy4eLj0LtKm5wFTmTh9bA/7bA2dogKyLl/8lQ
Poy3ik3JHCWi7zMedYUOWayruL7taV7jKty4QBGwRKuh/+5ZS3ZfvSpO5kZPm0iQz8WUsy30T6/9
w3KFe5so0xIh5bfBQa9KtmP0AhDotoObHpdnVNJtitgUCO2tUvWyO7/aKctS+DA0rKQkRAue3Yul
eiBZN031N51mp4kKz0Da30SuKhC0n//lClslHIA9e1ON/r0xaOVp15yUg5XZ6fVyDPV/yzvmGWWh
jcP/QqP8fKJX+YbYWr4WGnzuEHBnMsTHDO8lbSy8tnuzjCcZILzc0HYJ8qMSpLcSNenR+DuOpVsO
/o3eAg4S3pEuv5vK0RV5YM0/bczMximhrmM2WrZiafBBarfTPBHV8F3hLCp0He7wr8i2HbZm5TMY
a8n+PmyCVQRv0wFh74JZCdRmRx/hVjB6EPsPSfIyCakzAzr2Q3Hfp5E9Cn/TKD1wz9947UsXxg/P
sJYZmKyhTpKW154mRC1VoAn+nSgtUp+3nYwFAMIT9Phd0Xiawj8ZJ2ifBe6YXc3tfSCEyMttgdv/
HcfrnWEBe8S7BMDlJ+PXYPSjOlB4Imm8jqCL9sHoCEMAD7a6bjvPCDtPEL+Fk3Udw4AvIgMeUbGX
x/uoFh/TKH+eAQ1QvvIfUqF3+l51RuSTR8yPowmhftDZ2PigunGlFag4HscK0GiBso1+1+b+W6CA
whIn9VmLZ8O2quah1YqNSb8U5j++oXy+90ddTNJkCTtdq+8jOg1WIj4l+v7rT3uh+8IcfpjIVYyl
QkHzZcl70qNf2+Jf1D5CJ5Ts4gQ2CwWQXYhvyuRR+yPOU/FDRCJ7MA//g7rnyvjif4d71NmB/YFp
FT+pG7dWMcfaTGUkKU0vK+lKTckv3UQ4vOr9P3Op3EdmhOpD4kWlbgNfRvpH8/pY+VuLvmdWb3Uj
eK0M2ihQvR7FT7C4AH1f8WN2ReGvbvIT7UpAzz9pWicEIDarhwJhBxQe7DlCQz3kEJ0fBZXVgotv
qiW/6hGBDCC81ejJ5vzTLAyYZyG/ubOnQkBTyXzsjQgWYneIMstpMLVpChfhbKefs4eQm22pQB5K
f2rq4AYJOr3qTSnLttL6D77le2Ks/i4s9T5ZEuyqz7xUTTy1yTyRDENKhwcxFm+bvtrP45sAH0+e
XmS0r6fiICWlU6vfUulHWPwU4xYVVPA7WZDva7XnQO7+0CC4kcsY5ZuJAu5wLGPLVnJrlyQYRbyI
luRRxnXDIL5ulATpdJkuwZxqv0fQg1bsX2dTgxF8dqtJgPoAveBQOeGPNIjasYDUpWBE4zTV9Gh1
8XtFuh4kEivkJovuh7wR+ArQnOryXmAqTf5SGzsP0qMIDq4gVmahLQijXcSQ18pdVzbvndA+hKP0
0ms5RUrTK0DWdrIBcvAqUaDpBI8xkpWTaBytMR2cXmz/1MHvr/fDEsDP4wq9NGSpF0gf9xBzVXpR
rKhLfbWoTxOoC6FJX/J6uE7KHh2rV3Eqb31N2X094ud9rpg6LDoJaNjy9+rUs5KBbC7t6sWkTC8S
rwh+Gr6wcbZuDbI6t5AyFbU+b+vTULV2T+c3Lwc4XZtAqc8Jy/nLrA4ruS6yfjYYJ3jNbxBIxKbn
gcy0vF9s5WZo9na563eyB0UOG5npkH37ejIv3HeWBzDg7UoAHj85JYw4wWWa1NQn8bHbjTeIiei3
6dOC05odDRKtXbNHntLbcr91UH8+I89HXl1dh6QvBMi6/7wnHFEauNk0cGnwt0P8KyEz2XjTJf6v
VyrNGhmBLJRNP0mnBzmBuy4Zr9kNO8XNcQgWduVBuRr3+csWFmx5+PVgAM5NitYGles1P9cYUYk1
adOfaFs6QQoyfhNd8znNpt74nyHWkCwtTCKl9Ev2wS4/Du/tk1w4S7ut8/yn8TW+1q/jK8Lq5iVj
a9zVjo/mIh2jllcznmL6FuOxvF/UhaG1uljKFc/hdXs7XW8J811I685fd3W8Y3zetIZZL58PR7u7
6Y8PD9G/V0ASqXRKtlBolwLAx9ldHfNNJan0ZpjdrjuNEfAE8T6NtrqmW4OstgCuTfnssypPY/3c
hPjx1XAEtqzANpbiv4LWhztRJzSlEMp8L78QOB4esEba2FnLF/9isf/rFnwYYa4rZOLEfytCv1IO
8T18OMe0JcCBWwZjFyAVyzLA3WORXRA/gQPNQIv9Rua8Ufz3OKVI0VaYEpXmdZiqz+huwqAV590g
0wWuJwmd1/paEynBJT2AbfnbADc6H4K7nAxcDsSf+uDPDoaV1fHrOfnXdD6fkyU/+7/sOHl1JfQh
sZvpBHksQyJzj6cCBNLkwToZjm5b+84lYw721Y3plVTKjJvib7ifDiqeEbfNfeJaruZ+/UAXutbn
D7Q+Nklp44gn4laODdHwNyK7eAgd2kX7BoNNQB6O/tT86nfKDujSFmT1QvPkfPjVgVroepYoNUb3
dfoW9X+EoXInS9xlc+sgTbEztaOENKXGDfHr977Y8cR+ARuYBecF/YDF+2FxBq2WjE2ULBVSfT5I
nnI/mM70LrHbIDTLuwjQlPYm4ViMJuuzb6H7trt7uSLZ2uS6cdZ82imcPhRLLURKVKysVx+hVUq9
rVtWr1BJP0fNuhKy+BngUWhbjZAfWi222zaTnFRCqY9b+aM8+CH8KCYo6gWnG4EU+5GP5k6kXCnD
xLrOHkuhsLuKJmRVJ4ex9st9X6TdlcaF70Vo8YDBIxH4jK7CFS1em7is0dYUHsMo/dFkiSd1UY23
l/UOEijZDwOej0XuZtMdlYFTJfaeb9ILRihtVwzNK5v9pbfq/CB0kAvy3BWUFCpmIyg7us7LNVC8
y2OkFrX6vgxaJ83Vv7FPbmxGiNJmXI46BJiohpR5f4hKBZiTQTEoGR5M3IH7fnCF8bYcjQz5HPmQ
5hU2q+FTJvkkv73APWJ4kSLrVp+iEwppkr3YmTXjdKzF5rcUjdpO7uMZaQFNtHNFf03rMHZMBa9V
5CR+DeND2+a/Vak4BGr1J68kbIDy/BCWqu+YVpo8I99UuDnIQ6+u5nd56h8qzcC6uu1+wmJUduhd
9bsgGeZ9UHFtF8Bi2EOaZ0hHDleSCutK7fq96Ju/dWSo7FZFbrVsnguAXrrFMTkjdYD+Norumm0A
AhPKKNp9veIv7HT8RgB/0JbVAXj9O0k/rPhRbeNkjPFDxItb555my++VM0PFYhXdW3vNybzyFaeX
+20baf3zYXM+9upEm2paYKy07qSbVDtQAss6/W0I2rtQUU4Jpq21lu2tqhM8DI5+JcO042Dt2+bB
l5OfYp4cqwJuYSfB7EXgQp5DZuh9aKUlojtzdoqV+tjnEL3y22webWOqDgIt1xIhrGYWbqUw2ctQ
muoW9RUjOUB1wOhrPGJq/Vv354de9n/GifReyHgzFgPUFqvyZEHdTX53q4/GNz8bbiqt02F0pfcx
qMCibxy0CPjjg2VpzAekCX5AfP4hBtGzqHa/B1SvY3F6MM3WwNkN24NoKxe50G4/D56rGJZXoxIr
S+xugx3nSTLZCMzcDW/BVX5Apj7mPeYDJHI38ray9Avwi7OxlVWrP+xiFa4WB1lYqK89silhl+8M
cLGBmnpBc5clp9C3nKm677PYlQd1v7GcP+ft50tqSaI+LOeqiIpRHlnO+U1xl3v+8dfopCeAzs72
+r2QZUqITS8nBYqkpvEvgH8YTED8tMsknMNwAd3pTnQFOSp4ya8nTyLRNE+ofH79esunO88Tzgdc
pbUhFwUJgmF3yppTUv/OY6x50la9nnxthzxPpP8sg8PXQ16APZ+PucptqX1UcqdrS4Ao7DcYjHvf
UezZA7b2gPkzBcI9ndvpu/p93vWPPipum9SqC8vq/BlWgaILhtTwa55B3efPsDf2S+twuFlMHv4H
o31OtM9HW60htFSyKu8ZraX9g5SJY0mOsFNtyjROwaeFGvq4dbXe+rKrDHBIkzEYQwXfO0mwa/HK
n45GosE/xQ98ftObGOPJZCPbuTytKDxxoddYxmvTJyuu8wTLVTbL8K3BzkGN3mocW3UsjQM5fFIm
0YZD6ojVcFDmu7DaUi4xL+1WDI259JrILPFntVvHBvGa3OpOXRk+iDjPFWlJJuUXqHa0BQ7WWvYe
lFjD+W38TlJjy2N6P2jg3wrOWVNGqjHLIW/ERsFZrqs3hhjdiLl+NUzZ+yBYAz5myR/QPgep5QjF
NsfXYmeWkUhVMq/nzM3F711leZH+ZKHxHCeDGyKnGil7v40ORfE6IEXFGXWVm+JLNmTHUMm9NDvm
qu5VFjAqHVUqjTTQFPdyBmUZd6CDOeFlLCpupvPb6IqWhXLQZBllXzo85uCNcDtNmA6NJr9RsZWc
ogCXmDazLRV/5Ek5yPm+SF47QHZdCPHTALA//jan8XsgBDeaRb6lYbONXJNdVihUjvwE0vLOUpSH
rzf/pQNa1RFigaeEfti6GdqlWusLqDBhD0yZWqOmlG4i9i5luR/HWMW0OMmBBcaMoe7Nq+oKWVDk
c2aneGj3W32NywH7w/usYlk3dPmU4nJMixXLRXOy6UQfjN2Sz8uu5sQ7y93SON4ccxW7rMFH7iZg
zGKyux05ymLJox8T1ILdilKPG18Jz19/tosB7MNrrrYVPq1B0lVhTz2yIdmn3pwukiDd1mH7uZxL
oETKe3EMt6itri4oVa7NpVHi62wUjRtb5GBB4x/hGE5z4Ag0FCMSJlN+NaKHRnoI9RFMQrozKPxk
sXyUzR8aoli9sgXp+rxq2TSU0kwFCCgI+lUClGgWN8MAyotI3b1reyADwUazfmOINeTXqNpaliYx
BfJ7oLyMBJu2FZz1z8C0s9dYI8f9os4GpNNS+CDIc4Ri8dYhSO1GRYMaWhrC2O6m/Kq0ouw+TZL6
UZJhXKOdGttiUCMjkfuoYKGBuZtHUNW41dACqcPnqKxykKj5k9Fm7y0tikChvx/57U7ypxxauIn6
+32RY4Cayc+1Jl/P43CIivtME++rQHid8Mn0ivBXEhQvtfgiitCruV3cFVb+WBgijT0ju5tkA+it
+lNNDZfmjxtXgdv2yWnWDC/qf/oA2wOrvp2jk1oAvhpv5fFJabobMx5t6FdOZaFKMKJYBhogs0Q7
Hp/LZKEMwVBKjd2MU3nZ7huK4FP7Tc0gvYemu9RuJHhlSME5atfYbd7sfSV9yahMp3HiDCD79GZ8
E3PFNc3ca2LpbijN2xAhe1m/D2k7idOtnBWE7u4UD1N0BRgEUYcaD/RuaiVnVFHjiEX/tgq122Iw
bznVKMDn889Sqycbgc7wrSrl5gr823yX+bXsJCmtUENEEqjuuxgafLVffADyRvXkuFx8AmDk/Yys
h3xpo/aj3Q/+u18OrtSgO5HXjxU/i8HGa8GtPL2GlBfT4T73U7wPp4MBeBYHQge7Xlecr6c2w13+
mz7p4HCeBCTAoRIs/wv4fz5tivYelDvY1DkSBWatwjRF0KWUHiNDfRG75BA29SEWvg9GdKz0dtf7
N3JhAuJujNPXMWprB63CPjdZGPMhq9vA5DJEdxlS4MYW+hyezjfQKtqHUxfoYi6np7rkfk8DCMGu
jEZgPtwj+biP0y3A/NY7Lf/+4T4gFcGYZSFRoeVoGaQno9wAUH4O7OdvtArsRpp2cpAzAFQeJ6v/
TKXsaclGWF+i9vkl43yQVSpqhjEirQsRN4jMnTwf9eAwxOH1JPwI2Edfr4KLL6QhSo1+g4qC1eoE
0RFs1CuNUB1LFQBwzW7aaK9P/n85zKqeKNfIa3KNSU/h/FACcKvz2ZGNDdz151YH8/bhXVbHjhTO
Y5WrDIKWrmdI2XVK2G2kdz/ZzJk2hvp3dHxYaOhu1UGqKukJ4PJ9SRGqRm3MT28a8TnpfgZyR31D
tX1ELyJlcObmVYze0OO243B8aAjw/9VHXBsOximcbmNgVQ7CQ45nTUC5NtLT/+4brtXSq1Yyq1Zc
iKyFevCTDMFuTNPQhv/6ZaBVfF7/JjxfpJkMVbZoO57v4ig1A0GIRGTVQph2ATX4+ndfPNPYRsxA
n7+pMsxlYi5EQ4C8415K34UG0Kx51WlX3URcRuK8Fv9GseH2KAGi7oSkSiqPtpa/CIiN63B3KB1S
vOUmYxoNOVAipXYaLjVCEybN/DOfdDsq/uBK/q5I4T226E5dxLe6Oupo92b3ZksZVEfeso/fKqTj
gwGPFiu2/dqwG+lnAQJVSsbnLED62sJBW+vrG2H4Lkel3cb1q15kAW4k6p+c+qqB7m++9EACn4aI
woIp+hinyli+MabuxhgkG2GEfbkcF9ow2YXVnFLACXNR8EvwYrDTMbgJm29jAChMfxXk98HHVkN3
U7ZaooHok/HY0Z/C+pdfnSbAdnr9XUh+JGIO5uG7qRn7BTZSsp7b4GlacA9GftCHu1L7lQXFszGK
jqaPTh8VjliCbJgTHbwcwMxWqLxcSfZB8K3XDw0F1WhO7KZ4FIPvlTh+lzvxWW+oLSLrLbf5bSqR
ORhXKrg7TU88PM53HZLCWfRHQivVnG7C6D5Q/5hwGgAmh3nrdGrhyUFx3STjfeyndxXQ2Cb+BbTh
Jkllb+6CvxgkvTFhN1kw7RuLzCISdmDrQNElxxK8jClGj3FdRU7E3ZbM9FrKw5Mv/MoQphE4JCp6
PBh9zJzgIeVMP+vvOll70dEDs40mvVNi3Y3Qo5LF0fWt3B4L39ajVwPQZpk0x4RSuKsXxU2rt6cw
EJ8CvGR69P+E5KnL3g3jOsoDR0faJJ1eBplumxqX7pTGp1wdhl1GgbmjbR8Yvxrdf82l4RZBcaTc
QsiJNcIsCAM9o+3zpMjf9S6HX78F0bhQhqBoaMIwo8kB02zddNERdqqlthVPhsCm8E8pIHnsLhHc
bW0T1Az2sGZzH8u3hm/tlGmLIfg5mJ4N/88+5kMwbSx9LnB7FE+w7/fpJNtBUVwFwmPeP26Els8j
yYt5MbZTOgJwyO2dRxbA4AXA77mguyTcyyDBsNqB9FF0pHK3kf5Azwbdmcal3A5EaG/9iG0VWoIl
nMhhG3Sd9lvFYvlCjsQjLZbfOqLsnxA5MhcEVZt5JEmoAKOa6Czog5Hv0vRQGa3hoH+Y4kADu9Ge
YQf0kb6bMvO9sf7U+qsS3hVNZFfteOV3OMpPEirM+u8OKfkkkm/SRPEyJKd2sR8UdiJV34QpLbyy
SLbOhgvgtmVmYelDjrxgDKVWci9VfQScD3fOYax2FW73dUKHtPevADMeMp8uUp4Uf4OJvk1IJizq
Nd1dlBZlFI0CkOc1mHLSqtlC9KyRnSKqdklmPguwf8TkDjskTMPcOW13WfVoFt+jxtwlVKOU4Kks
UK4fBFdCiwtjtZ0om07YA7GaA2DxNVqOAKv4uy0mLxAN15xPX6+sCzV/3p8vyEWcU0tfq48GbW1U
ZjsVp9Eb3fY5k+5LzHAMBwGlX4ojmW5Y2yMmiFvrZ6W9vBT7GdhYtu5SI1LXBf9C0+uqqVGxXERO
sH+L3Tj7Hs7/CCW6l9yX6je1QfxiIxn4J7ZxnqTSh6RfhSkicjGf7aoyKc1ig0at9RQcFpvY6Lbe
hYd+vy3sdSE+0RFeBPQt+KSLas/5tkU7vFfKpKxOtTd7s5tcx27mdD+Uq8oLH8MNJv4FWD6j0UwQ
ua9fqF6oRCD6fYxmVRCUdkrmZBk0nfhJd5Oj+Qt/CK+tWJ022uksN7t4ajZuGZcfAeAvsLnlOdar
SdUj2utRXS1y3ofctMVb5TrYqQ/BHtzvvt0P39Ck4155iHfpfkuk8ULBjAn4MPrqFjUWWh+QulaU
33tXBQO+mCMAhBD20zFxu+vxx8bm+Vx7p3mjEAURw0TCb91nj6LOyKmOgXm5Hd0QTT5XHG1k4NGr
ITQnIOsA1bm0j3XqGBnyJQ4ZnL5F8f6cdipw41A5grRCLW2dRWt6VeRSljQnLUSeTgy9fHobpfj4
9cteetePo8jna3ligVeFHzcna7GwHwonLCunEdInNTyNfuFhh4AbjLwRny4CcVAfWyTaZQ4ZeXms
D2es4Wd+1owRXavUTu5gxKKtyQ2B+sd4tK7ng0CkkhVH/iV/b+Elcb9FmmirO/n5rGOGUfRlkuFZ
mfryBT48BAzkPiFVbRDhDPbwVx1JHA4QkilQ/ZGlxOnyjQP/cz3gfMDVTQLptaSf+rA5jQg7pJLs
zMmW/t8FhiFjGDrrhcsnwX8VnDqTikaJduNpVluufL1+G2g9DgqYys2VJ3K25QMSuvlPVEt3Qx29
m7VoJxE4uK7+NeTa4ev1deGVEdCVRGNRKtC19YeeiszQoNTCs4QbHOv5QdwSX78UjheNXjAxmq6i
+bb6jNDp2npogMU0u4rLBuhPO/7GjfcGP4rEM8GCbFwJL+xM+rv0qESqeajzrKa4z7n65GFQn2QZ
xtpsF8LLUD99PW+fU8PF1fI/Y6yCXiMPTZQmjNFKoLZDycGUZych6Iryovf1UJ9DgCkuKZ+pG5TH
jXV0p5hfBXHWzXSt6+OSJnReddxutnx+o/NhVm80tL6WWag4n4JidsxCOipNeyXnNArG/+c1dz7S
akFYdeiPk9ozkhgelPGtY6Cvp8z43KQ6H2K1k7M47IMcs5dTOc0lWJzC97CNf1GGIdlhjgtDqZ1R
BCuG+KbLFOngT5XkCiW1+HQCxoK/yBzCqyzKk9VntxbCEDOEVIPLjVGWz/PYPVvpXWcAu3+Q/bsQ
tJQ5p1AZ+oOKJGxT3KDVsudS3AXdtdWoh0ga3xuhjnaioj8JYkORXEkcoSfx7CdhPhaZVDt6FlGA
iqy3CvCco4ujv++zkefN7LATd3EifEPB+BG6GxFw2rUNxErz2OikGInoSsMpU2XbN09aMJ7iKUCm
DGSQHDm6X6JnJ53kon/u1D+jWlGL+G7BWNqYdeLxeY53Pumr4qAaDcxq3s6nlnvhKAseHghOJybH
PO68rtpqh3/e5ufDLcfHh+NBlY0i4Xo/n1RUbIuqw7bzlwKy7uuX+hwgz0dZnYRjpQtGI7D7JJSO
/G9p/v7177+A0SdOYQiCx5XOf6x7tmNcmRKiNxNXARR9KZL8I1u7WCxTZ9rljSe6iLe72oM1bJIM
0aq88M00rpO6qEDiQWPkfBLb0urwy06nk64Lz1OcPiL5yHGTeIi4P2Bi9hzSKcuyO3VaiEE5xfgg
Q3kglk9pBTGlaszrSJL+qlcitT5azoijjIL/TUecei82iueLb+WAlm/2bIV3i3VxDW1njnKs0O47
SIlW+CJOf7JGM7j+ybuwnScudxod5RGxaOMkd5iOdXYwvaehsBtQyw7S5CVVEUtMjqoCU7uWMW2d
qP6k+Bjro35f+dVBTCGiGoGriq9Abfr8pglOaaQdLLpDhR6/C+gs18JLpBRelrdI/9a2AQQsyrrH
ZiCgGyoVYW6lAcaHY+cOMlclRUxtXeO+bd5aYo69M9pesC3VIrmtmuSweIb4gYwlBypVGNLOwWNQ
dwe9pFeC4tQhwIJ25KksVErbN1/Id5qCYkqLtkoyHsqau3mvXJfqla6nV1HR3Y1mT6tIvq1QY7Rb
q7+N+1cOvCcdKVQzEXaCRdkFP2pX7q8rI3TaUbnRKWWaSQOh23KkMkIw+o/W99eaZe7LEfh5cO+X
j1al3HV1e6yJDXlRu71Uex1dvYx4JlN3EnrTRTaUErw9VPqhM+AivVfoX8Vys8tyFTnEAC56g6VA
7WgYNhU5Hb7uLh5hk8wiQmSU49R3qghe2Q1Oqz9bxqkJS3fmcqRlr5jYPc6yeg8D5zhHTybWCbbR
6jd1Or4oVuxqfoKUfaLs8JxUHQtdma+33KWT7kP96t/h8SFwdJFmwURpRJ6ptsOBquzU0WK4SqZf
Xw904dZ7XqpaZe+NEst4y1TiKZBT1OUjrwkele4hFR8Vmv3lS9Brdgl1tsML5/9jaCIXd3wVoNsn
jkoZi3NSJ7F0UpLoqqZLowza0S/RhmutZxH1jtBoX8o5Ex1D/5amm3nu5264iWLI0ron7wNqsDoM
pLBpg6kspFM/fjMnbCj+1cw1RQMonLJ8Zlh5JJ6JHehgs7N+2DiMLn1kSg3UGsCHy+ZaumQC0my1
4zCdCum2McEuhm+CfDvl+m5joi8dELqFKC0KTRCP1gNlijDImtozUHnt18CQxXTfxeFVrUkLSZU+
9D423ysEDyNVRsQ1mI+Bae2bkVvV149y6UD8+CSr1cZHgHDV8coZnHRqDXGqOmKxdex+bjcC3v3w
vsuJ8mH3tErik5AyihXcycNjEbwnU7fLRHVXBO1GZePy3FLG0QCdkRqtTydF6ot4mKdTA5lzyt7C
8uXrKbtQOmGHqqK+oG/wfVyLeOq4ultpj5w4EIE7UwU/R0y1PSBlVDDwZGts6yo7IqoHzszVd8rx
6/EvrdKPw6/yVK6+wzwGDK/3uSuXPwwaC438Xkb/z8Cw5TURFUfBBm6NtvpoYzg1VdwR8mZwI4ja
uGK/gbC5tPiMxc3MNFGt1T5haxsu8Ab6hKeQK0NKohzRWTOGLYb25Qn7zzCrNZ4raonpPb0HDeu9
Qe69TB8Z6lu1tfS23mc1Y5qGDjsS9gj1I6tZaM85Xn1Zs1E8vFBnWb7Lf15ndekKa1PRprEXT+jk
NguXyPBiz3ISuJK/E6e5Tfb6k+xxZ3aDe0Dtg4ODxNcrcNlC66T94xMs8/BhO6f1nATR8gRJ7qIa
KNYLQXsn9t+CTEROdN/np68HvFABOX/n1ZqfSzzShZqVUqGT8DeU7dEV7OFl0RdS1R0KMgAswbpv
VQX+gVO/etPViRRkwiS3Cm865L8xWUkMV/rl73Wn2Fvkp9fyceFuib8a9yG5pajmhe9o9SpOjffE
/wfN8nwOVncXq5YyPIRH5qC2yWXHwu5vLC/1rLtg/0vbN8JVwMCBt2V6cUHg4HzgVURVgkbRqmaZ
BKd3s+vwqO5Hl0Xn9oelrmfsiuO3aA/OSLY1p95zndqq6l2oB509wroFkemzUGLIB1dt394Y3mL5
kR1N+39m83aBL8NoH6h6q/Xt13qSlXSkT2VhY7EMfaQxn+bv5OiwZoJ9mtq9eNXFN3i9ToUtu9Oh
31LTuhRKoLKDTFCxD/7EakSSxUSQv5dOufHbBBxt/eMJbZHw/glFrdc3ZlqSwk0OftD6sNQGwOep
P0mnTpgOTdMesrStXX/pyvblrNlqNd/o9Z1OVaChq43O4EsZ1O4w0RNTMC1UHsU2fpIBUBipdiim
YDfmo9NyX6ni/q3Sb0ql3Xd57IpDfadW2Sty/X+SJh3tUA2xXYrxJe9N558xhoEqNoA+gYY1wiA3
rZx+r7vyFcti9+tocil8fXjpdTM4Gya8JPpBOhWRuo9jce8DVK3+SLN/73cgd0sDie1NS7BLye3H
UZfy04egqXZlOiUmU917sOoPVH3s3BausDHaKJVdWDoSjnY0sRYVWZz0zgea2yDs1ZHqw6QXP5Kp
xeukcoNZOH49ixfyrI/DrLdkrPUKV3oqN3ogHebqQbey/cYIFz7U2RCrKcv1WZQbsZmprWs3VlrC
OVQcJddBaVQSlD4lOKhVId/2ffQwN+Kvqu1r7vqTBDByfk3p83mlasUOOhrEivpNG1PDsepXIA82
SDWWHn69s3aQtWmX+bc+ZlcDLpv1fNcJ+DBjtSpF4qOY0ciwZmx94gEVkSL9Hvrd97pB3iavuIKm
sRnvBE2YdmE9eUMqeWHQ4g8Fg6Xvd5bxPunWMbBk3L/1jZV86RvgtI4v0iLXQDHm/FMPgtYN7axN
p6jJjo3aeNzeNs76C21nejkfxlgdO1rYZlFvyhPrNjh0OD8nbvy0UIShhbrae/uYXk2HlA7ExmXs
Qo/QxLvOAC+Cj4r0ySykUEcpb/BSO1GT4bIgc+zmTxHnnAeovnHzxP4f0L0uLbmPg64SDTHMhlmr
/OnUUd+QHllvkJCDeTfKyFhCLj2UOx8UMx3EZjf7D6JHi3S31XG/9Fk/PsTqs8KWtaq84s1TrfGM
QXQNSkhf761L9Ouz2V1/1jlRuxhpoJPhH5tkN3ZohYaR/IBlrWH8GGhm9bpx7fvGFmL34sstriFI
/GNUv25mFYUA10YLlp5BZFvzS7DVnroU/5QPAywP8CHQjn0nwRoWJvQ4hdt5nPYSeoYFfOGvZ3Br
mOXfPwwTa1VmxmI4n/IYe4qXqaHEKb/8d2OsVqMqqlqVgpg6xUhJ6dVbbH6P/xd7V7IcOY5kf6Wt
7qwhQHAb6+4Dl2Dsi9bMvNAUCon7Dq5fP4/Kqs4QpRG7a65zKas0SeEB0uFwuD9/j91+bWN0pkkK
QK4f18TZpFhUkzjAOhJh2MaghRLE3hiyhxwaRSPD19fWPt/VoMyWRmp+ok/vfB4pEib74QC5AxT3
BoxVFcA3xHQde1DM8bgHzpDmB+blnQJbPtW1zpKUCMipOaZsBJH3K2fyyB9OCdTlKJiD9Gk33s1A
TQ/GlPIA5aOz1OjAP1KMsvahuxWJ4PiVtiuT9ERApGdyqQ2cPG/6JXS2KgPDAg+xkECAOaC4/Svy
GjNuL4JWhaZQliijZBgwpzTEHwPsKWXRc1CgKM4EYK9KT3julAI6QRXbAKD+QlHjN4UMI85u1eIo
cZNiySn9oWCEHFKBqpVq+aJPquUg4QwqozX0Xh7r0vOXrKltPjSHIIheW8zym37FckPPCtTcJUBK
MlU/NT5USD1p72fFZvAgRSv0qM4PMrH1AXzlIU+hDK03ELGrM1so1Usoor5Ma/kwqsPmUX8rEeEk
ysKaCcoOtAI7WQAikYeg7SSdBjH6/hRmD3Sg+6bByPYtFA/AOpNiJruTu9IYavA8Vj4lyKNTHVgE
BBo1Vz0bg/dgh2FNZ+dhLVgdqO4VBaRgZRBhHfFLIKprJR8ZZFyI/bQ8Z5D2ihOgBzOIKsl4HmKn
P1SucnYb3fLc8AfERBKjUbwbTcXUKisHclt1vLHaFKX9Ojj4qWgDLdpFHVhSGydO1BNUOU1F4hBP
1A0irTgF6lRqX4oyxl9Rm0MXlNAW1NDAxwnSJgIKrGyGwVZpv+oU4VRB3LFsikUnBSfRDQ6lwh5a
goZh5O6qyNuIomihT2dBPGJRyw2Y9KlV5bkhKtzqQBGfNHhKgT1kya6vc7vIMYaaV2tdLM0e3UQS
ZSbGJ187NOtyJMpdXS+HrlpAXuc2jBqjdwN0kA9iG9xIrYvpft3GIK8h1D/aEPSrmniO4wbDg5Ak
CvhW7zUDZWy7iFMryhR7FJOEtqJVK9zMWf59YKPiZ4Z+9C7RMBgSSasMCDiRXDx+B9StFdZ4Srgk
VG1t5CXUayiqXyC5Rx/FZnmDGSkJwzrAQnj6QtFwQjaxo4iP/VCCGKFETxRzvTnfcX6pmOqQLPgu
FKCWbQEGrRrso0wSzToPVkMFLp8G7hxvRheSkjMvmCX7ja3hxQyaa7sgPpMhzI4xIGDgGwPjjQbp
w3UZ7lBnQq8SQhDetsyLhZ4yEyMVUGCLrLIjpty3Zz0rVxxeSuNugyzW0Xu4lYDaqyY7KBKBty0E
g4C80Ngrki6ICcDvhcGswfabiec8gYIyiiqerpuFfPCz1gRi2XG9x46uMASnUYgtofULf0obMGkI
L1mMV9SbcRIZDYi4owFvMRc2rng70LsqBO3qiMbF7tbqtZCusccEl5hJvaGVj4zS32UB9JK04LZ3
AfcnEEsLFoMCOVdpCTbGpYtnRHJvEzNqtSS2KvSKfS14bF10BivN0IJ2nXJIUpHBjNUFATvFgDar
UN5EyaZofKseHgv9pqwPaRmbGcusSrpNMwjcy5KDUSVT1/kOzHM4SfcF61d5mm+Ag4Tyj3Zo49yA
+uiqA8kOBhK2gR4uA/cGUdAk0LZHzeLUyVtPBEa9RHtZitdSjZDJm4dGUs2hafYZS1co9ls8wE1a
QkcF4tD+KvMxs8W+1/GJdee+vpHdl8ptTYBFgM1gWL27EGp2LhXuDNFJqu643q5BQtzKbJXGwaHC
KHVfjZJ6uiEm933dQd7EtXVAvDwwEg8SdPlKgPzaUwOtQBbpDpf2brAm9UrsIKAWoLoTQzCr2Mls
sJV4wIjdkY/jCLpgpv0y7MEpKZRGgHGLsLgV49Ds+7WrgOC2/Y6uMhF0I0mEpeILG0iNA+AM8Dgu
MMWWA1sa6q7R1z86VV6EOXNKKXMwGWAyMBIO6iPhKKix0OnzH0ON2cDmNuLKg55IVu8fI0FbJTXu
HgO1fHh+HlwwGAgZMrPzXPROATnggBJit8m7hKwhDA3FrSdXxrbVnmq9Mop+5QWnzn/oSbtCqgTh
40fUXN1YsH2fOUEi2iX4l6v4h5zUjykGdopR8rX5LqrxgmWFhZun4YreLY1A496kd/qQb4KgRY+y
/JEC3V5qw21d2qH+5IYL2VOXGQJgludLmf/o66Of0YVLAytzcZoNpSV4JTq7wjrQmodI6m7RPjdo
kNhBrCyHGqgxEdNwkBIrMSaYCdJNGOd2WYQnHYGnhKBaHj21zXd/pFTzARXqyM6LwQdTNAcZDUot
dA8diVdhcpOFHCOSrVOA0ZHxkzjOqPJhr2UjyZbrhkaDSWiMV4DYWq13dBzSL+EpsmKE+kOdj+FI
AxFqfuqhgILCT6YCgjsKUmm1o/JoQzmEgGnKl0qjWLWGGcCyAaihHVZyUAGNfwl8UJ169aIsvYUL
zwLs2PZ4j03CsKvJPiClt2siCFWkeglI7wCguCJDzbff1x47FLHwSBIoycsayfAmiGrKcgJ4SLFu
OXPB9COBSCoV8TZdtJObTe7jbO96iOIEhTYAWx7iWxx0/7kpdzl8VgPtU43Dp86s1mtMrwkd0IQb
QUxPOoRorKqTUN8sQywij+udWuvIbNL+AsDGo+JFAgQVkSv2muQueV9g/g4EdGBVHnUOgkExZCHq
l2WTPOuQJ8IGUPYEqtlhiZu018FfIz/JFyQCFBLXbHyVWAjsJvQhiBli9j0Co9ExU1QoZ/PkNUog
L0xpHS/zqpaOpI3HQYo7JEGiI7uBZn2dpo63n6uk+C01BGMCWh/ogwIPORZzrpL7VJfQgudpfUBb
a1cr/SIKjo3LF16vriORb9y6+vG1xcnF84PFSa2jBBWon8kuPzDHWyZrbdUu9LW4mbtaTivpP+0A
86uOOT/9wGfiKyUH2wfsNAv1oB8GK1/E0H+3vBUOabqAYioEE+Y5AulnD/TK7PjzqweKWzXzfFXg
h3BVrgSjcvgGwndAc0co288ucnLH/LDISSNGo2WeShg8P4zwYsA2qO2tuVEBjmqme4RNO3yZK89P
roN/mJRxjxChDv5hIJ1kveYlvc4PErvwUjEjKTX53F1tenuaWpnOpA86B0q0x9vjvAXDVGqqUrkc
Wb40EEWwUcOkhHg9GgQiWMxogTr1QRPcmc0xrcZ/+BYTX0VaPxCUGesD7lWWXnULBqcpir3nFlYJ
0r3glHU4dQnGFBBaa9BQfr1XPnvWiBk6ZF1HToK3p3TlTLIa6FEnFfVBC3C1KJcupD7ymWvxnI1J
FcEtXB8zL359aIItAU19zk0NyodfL2RaXHt7ktcrGb/F1Uo05ldK5yLxCkHBJxehKQvo68C2NSTV
qkF+wSGn7jbcTGJmqHK30gbAMGIM5dFdLN96njfTPv/UxTCgpaA2A2QZqjSTryRKCSU5rw8RUriu
LxZNudZAk16Cx7iMMByRqTtfPIh8ANHuyAVbbxjYrr9+MJ9FQx10eBLu5pg9kcefXz2XNkwFven7
+gBmcscXzjlv117yzYt+yMVj4D5jBGmmav5ZyLiyOB23zSut7DAlVR9AV7OuSh+UCd3coj6sClAV
XPTQUwdKXlbVyap6qBKGZeZFR1WovtWYQLRYUHk2ZJc9E9oE54g1bM9VVTYplQ8lk3zcmetnKkEk
mvgoQQ5u85i5F6a5a46rF3Q8kN+CTLLH5kceXnovCUnBKXdXpmAw1EWMBImrHKD0qEhNH2NoKqDN
JCmduN0oAfBqwmNaeZan12C0C6SHjKcbloqgiRCX6PhZKlQaUUU0M+UhFb8rqewMBRJXgZt6Qmzu
oiSMydGBEKfzPFsUzjWVjFFT2+8Ss9LxocMzzVIjaCQn8Pp9GBya+sbrk+deiS9hn28UQpd0IHcN
AY92nte48WKeyoOTcy/ZdyUYbzJczqQSWyHL+WMUeydVwcxVrOMOKrd8R7N22aj9QU4jJxabSziA
UkendulK+07UjL7Th2Ux0mkLcSgtqB9EYP6ujlHo30fI3jGumc606D/EjvE9jyp18F5kEGzynsO2
jEGM7YZHXpyG4SXFMLFXz2AnplNZGMV6Z2SaohS1Kze9L4RHAeR3jvJQ7aAicvYf6LNmhEtxWS/r
uYksdWZh8iTwCx20e7FJomNLg03TcUfOMktLQe5IH5EJo0pWwN2ASBWLZcTZcYjvCKVrzc/XoUqO
SY2k0pdBaJaBQmTI9ZcwJ3vSZosBarNJGBmi7KEo6OI+4D6A1e8lQGvCbIRur2SYZeGq/pqCBL2M
0l2rZie9ZQdcItzirGAksEjApVGSdd+w06CeiPjYuCCPDx5QRDJHRgC5/T6OzymRb/FqT/VzASp+
gRGrzapT0qUvLT+IUDTMUeWxkrThRyRQCPuK9uJGzbZttG+BGO5piM/JmhWIQA6ooN0QlWM4Xx1i
s5Bi9C6z+CVjmmqSOe2MKfLjwyufJFEkEKREJfAruYfAHAonsq9bjV8sMDApY2Z72bfg2KDoqZYj
RchF1l/kHvekte6fSnHDU4eRyGpQp0n46euAPecZk4xLJph+dlGDOyb6XgYwTwqhMurOcdaqH0q2
E6efnMoJrdhAIBJ9VGRpJVDJqqi4EDhz4uqxRbBKRHUhoGWhy2VpUPYsJxjnwkB876VmIGueM0h9
aWZl4620WFGNuEY5RhrIU1ERttW08JGldxRFiVCMdpWUOBACtv0CRC1JvhHCbxIwZdx9TVEO6KEO
nXjnJlsPBQqEMe4pYEQt/cFpi/gcwXFGxG9CczNE70zdJWCZzTV5x5lmZa26E3oiG5zW0GkJjiFz
IR2WPTaqb+ceO5Kqf8rk6DtAbnbft8uY+psyBGi4A59+T5ehpK0gfmA1Gt94Wo0JY9lKWb+Pge+t
tMFoO0BTY1SrOt35+kVP0SAfnHCSH9AoUJpQ1hHcFooj2tm67UyM56A+aoIqGONPhrBzMbMYgCSw
XRcbtoHe+8xJ+om3QSIVk2bqmwboFCjauyoHAA4HqUtOaMZCVjYyPWRoM0sdnfbdLRCyKNdmJj2y
tqNyCW0KhDuTYGrOGAXV9X1jDqZiAnK1Lyxiuka6HsE+otPaiouJtllysUmDZnzg777F5DTR3SFv
6wFc0a1ZgPxgGS/c70Xn4JSzECgNSLozA1xITniaQxJMschT09rkGuxGFalcGkZHHbT/q8rxD6i9
SA7QZUshtOeuUB9SsPcL1Sany6BXQ1PrsEbctdZXVgTe46/f6Meby5sJzNEB8EKR306cFzDHuAMN
XnTkVrQfaR+rzEx2QK84mI+prVkyugno4+cDBL0tWujIpZVpJpC3uoeTQYmOtKFmEKL46PbeUh5Q
L8ysTk2sVv2RFydSdDMr/fRZ/jI8zQ6Y3qIgV2rRMaufVQgbRfIcdmg6hDJd2zQZ6N1h8FmKtQHs
UC7IIrUOnsHak47/WgPUZqmGRMDgiEyzY54fyxjji7xa3+QoFMtQGRqi4sE68R2AkK6TL7pH0EQC
nmV4R7Uw4/V8GePTuHNldQwYV9cSj3S9KwSjVb+z4y6ySPEaxtJfiW5XViaHnBAzDy2l0UoRGlF9
UryNny2+3gmfHKTvnt9kI8Rd15WhD/+IpUtZ4Qke0/Q1ke+/tvLxMjl5TePXuHpgUcTSPlGxFOb4
riHaGCVAJyMCWFBaswbsdiBV/09H2z845qSj3VNJTQBeiI6VHT0hv0/M/j4z4ZboWAX3BXwTkzud
4R56q7rFlDvIimeWPecnk4PD9dK6Au01nu6KrxguanZgdmaH/4LCxwRq0RH+7845OSdk8JVCox5G
g+LBb/bgvhGTu5mFzYSV6S25ikUJHLVwm5HIM5XsymyW3QmsePEermqhwRmh62h/bXX84h+OYVVH
9RAcYuAqmLzPJma+2qHkc3R3fEWW3q5dKAuIM86YmUJi/vCbX3Ymb81XwZTkqbCjgrgF7bslPY4s
z9Fhrj45t6DJm/Jx0c0KHYbGWi9Z8qXswMwsEHCKY50u6O0+cbX7YvROEwoFRGwEskBHOV2NqF3w
WmT3gZk/xLglaibUUwQj3yl/4X6KCPOvpzkFekQ8ILUnwri4BpIEVABrdeMvmtzmRmnrTrhBzdCd
e4Wf++cvo5NjAZJzUQdaAGy82MxXo/Y57nrNBfp0ULHol4W7aR/nQOL/y1n0y+jkVOjR5xTV9C3e
ZE/yNgYuOjLDB3cB0nhAlNMf3sJ7/HpLzPkqnZwRHhyoEhmebvIw8lkE6/QRDXU7OcylMNKYdb3f
fUwF5cA4Ti6DwnKKkiFq4ndNxpsj0dBbbNV86zf5bagVOz0snpXKBX8TCO+FZJVj2lQKgrugb7bQ
mG4MUWxFMBajfyzLR5SGjpIAXlMoOaUGKWIgUnSz6doFDUDPUAFonEJWy9e8PRPPZYBbTCxliNig
lbB7FrU/feW/nrv/9l6y488lVP/8O/79nOVAjXg+n/zzn7vgucyq7JX/ffyzf/3a+z/65yF/SW95
+fLCd0/59Dff/SE+/w/71hN/evcPO+UB70/1S9nfvFR1zN+M4JuOv/nv/vBvL2+fctfnL//47Tmr
Me2IT/OCLP3tjx+tLv/4DSwRV940fv4fP9w/Jfi7fVC/fPj1l6eK/+M3AYM+v6sqk3RNEyVQB+jw
q/blXz/SGd4UKKQkSQY0/be/YdKT++Ofab/rGLdC14MqEqaFROy7Kqt//kz/HaQV+EhJVQBSheLK
b38u/d1L+vXS/pbWyTELUl794zf6Vvr95Y8jqRZg8RJ4gSBvCADc9JaAQVBJByYuv09i/1jq8cLv
oFuq5MA8VOGwSzKHleg6SCX0BpUew+uCoadeZIq5DJlT8HEbNE4xECv1turXaEWpvSMMIGrFnKuU
AmuFQmoI9lUfGbRRycqOx8OpJETeJqLiQNHE9vT8KddjsyYopEBPUgggeuyD2rTudxCy3zAV8SYF
dkDaqoJqaimUdzEL3HuPqnqXq9FzTvoVGvolDTdBwU4ZRyWzuGPCayc+xsGq6+NFS0AJAK5AcPFW
PuA4LVtGhbsopX4VoAsrMG+b5QPY8w7QGzRdiia9ri5S4G7CjIGslh47FXRNI4RZ+CFG5DVMpENa
d/t2uAN52XaoQA4C3rogsEgI2eMMcpxC2G5qBbRZlS/bgMxYoer48QAFE/qidfVmiPLvrv+9G76r
w1kUkkfd+9aoa+AFF2H1CvZYtauNKD1wUCLoYHfhwxmyYFjascrv/fhR9gAtAvt9tMmi+9blZghy
wSK/B3wgFe91cUW7fClATzQ4UfdV9J4U76iFR1d1MU0AykXxpLhO5TZWJORONoA1vzh7VXkPfnQb
798sMSqsQepca/ZettXzfe2eBP2RxZDIQS06V5xE2KHS0gCuExl6cuwEiPE20iJ2RUuTt3J66wb7
EkKe2l4f7rLqoA5ruf1RiFsdkouJ9yCHUE8GM6MsmCJNbUG5a2PtW51/Z8FBlb71NbWJBOHKmm9l
Kfju8sjBfdYAKs8EYRok5rINEQunwCvi6tanYIuRbnn7FEIV1VVWcfWg+hep9exSjI8poiyI+9xO
hlDVwQOHIe+WYfvc9hel7s2cqobWMTvimEEXNYAfzjz6psePqXrHe/AJi5G/6fLb1ofAgb8hg3Av
ac1OG5iddmASFTLVrjzANaS6ZDb4r3oniQB2Bif1k59Gr3HRrEQVTJQv0L7pupOWQiRB3ndSbw0U
kyCjIjhQYGn5w2XbSIlWMRhNYs+7S5X2hurCgx9WoLVDOZ+I9SuBcoUkfMtiP3BSruwr3v1/PMeB
8RbPx7rLf/0ZND/G86e6rN8F9PH3fwZ08PMgMiMsSxJiOpPGiv7PeP72EwRsYOzRP2KA4v4K5+Lv
MqbAwectigrmghDY8Wd/xnP8ENQTFHxsGpGpirPmz2/2b4RzULm9Sy8UEMrh4ECbkYJHSERFZpLc
466bZIqfukdcCw1seVs/AAGI8QzII4AZ7U465K0hbDiGj/aEGORWqo1iqUvQRcs27QmBz3uok94Q
tb047KLsqFQ3groqAaupgTVI0FtomQ0pk6pYZq8VMSvPaIG3e2yA2kwlz8jlSxndk2oV+adRwZYC
OmspL0lsd7cBIr+G1ie+wiDexsQaM+jIFkDyAD2slXwLhcxmnBBQfSRh+hl66jc+Nds8PoU0tplc
LjIjz0VQFQLT1GBiSrnRhGNSElvxd32Faj3GorSjEHULvVJAdctskMkYavMiylCjpIPNUUHR79Dn
hQ1ohbR3MTBKYAKtyKYLDjKUvhL3JUCTI9m6qSEnGwJEpOcu43oRSfsmKswmWQX+AxM9NEqW0FnK
AX8S0o2voSxem7G4VEoLkMLENYw8bMBFAZXa5FYZ9jHZgbPTkddgb34maBEK4k4OGqsCJjuXRIsB
81aBPIJGUEuLd9Rz8j2ERio8Sn3FfFtFTMicorGho7ZtMBlpNK8MOJ8Shyxm6y32HN0V3xMAnWJj
fY9xVZRRKVtI5AHRC3d03XwuHzhQcUtXuoDm338OoIGKwf9Vb5EdPScLdS2bbAOAdWrq23jFXnV3
ibsowRyXDZzyJnIkB+yaZ20bPvXbxBIsKD6pWxe9y/sOYh7oCWyzC9BXnlncUqtxiltOV4Hq6Mwg
6bNOcrM68J3XLapLvaq21WLY86ULQjFDtNCTX0AGTTAKm64zFV++8cxQudWoPchW797lhZGemghc
7KAYNnXFlKDHOVzcAOEUih50wyMVTHOQUxtw9jqyt6QQETnWG4zHBbe+YmrhnQini4JFmWPAYCOR
Bd0zD9I00FceOkepF/gfUIcyvz7Vm9AsbMjZkPs/hGv+P1X+DXqsX4bWl/ZvP16e4qf08j7A4q/+
zJhV+XcEL4ZQCj5ppmhIi/+MsPiJoiF+AsAPmunrCEv13ymYwBhU/2QRafGY5f4ZYGX6u0JFJOAE
FLIypiT+o4R5UoJD5w+tZkkkijwO0+uw9b4E57a12KcVIReKDgW140W3TM8AvzrVCjiAe/Hm6gH9
EeGvE3ScDPlVev7B3ORiGnRCkyupNELGEzusy3XcSPdSzw9/xQxIFEe0lYab7vtVhbQcBAynkkuc
n2LJisi2n1PsnYBz/nxy/7IxraHHUudznsNGa0IfGPXtzNEukDa0IxTzKpwTNgLw8T8c/f1odtIG
wWU8bwalh1lyAnkhU+9Tbfv10/tfnOLX0iZ1Ep11QSqEAPaDS7bELDcBOyO9SwKI8lCrRMEim4MV
vS8j/LEqCZAeMFZhLFWZuCFLkJCAnYhc/NWwGCV5xJXsgE8YUX+2IDN++w8+eGVr4oOinqaaxGvY
ito70gNcG6W3HpQtJV1YBFCFSovgyEQg4Il6L4htA1F33Le+fsajka++xLhRropvacsBLYDyFlC/
+dpn7bGn7hx7y1ujc2oEkCINbCS6gkAzMZK0VQ8CRkouTCabzNVWOVitCq8AqSkaFEG3GUq27TVQ
ErfKulO9he/Lr8MQ7gYA8HMdOYFYQVZOa1zbjyqIGyraumHek68EgHxHipmDWysQvTWN9MrKGq8D
45y2w8zAupWEZYfrIwcmjLSpIWn83FNItuj5CtVv0Dn57Kil/bfEE61C4mBUJagJSbhr0ZJtaAds
PJIr8BgMuzDrVrmCSb0gAOlP3WKKp8HlOuXdXYjFaGp1ytpkFweorKUgVHO7+xBKYgLa6UWHuQxo
xlLG9xhK2nTwMyOmgi3nwTL0E7tAe5yKwtrPS5Tik2XP22Xhq3sgj8xy8J9C4grm169+0jf96ezX
r2XS9pAg2kcLjsjRr5U1s/0FhhVOP5Xs/pKzX9uaJNBy49PGq99s5avEzhxl26HJ8Mb/Yc3GxM/C
+7W1SY0cg0Yk1EVY6w4oshRPoyZibEkYnzHqbxgTSG9w0VuQ49cP9LO9hIqTihORgZZqGjyKiKiV
4CF44BcMaH8WcjWzWz+NiNcmJjEDYOHBayLEjG6hrHUExPxcI7lEQBx1HmluN9//b2uabF2tBKjS
61ty0bILNnAczRTgP31TV89s4oNFLmkdfJ1cOIT/UGRp78HC9vUSPj0hQdRFkFpgtg4cEu9jHGbr
28YFfO/thKzX3BpBAmi0kRv9nqxd8EdHB+l7tvza7GcrGzMqGSAffSxGvrealkpLIVpALrnaQ2WM
WVkFJpxydhePnzMNrtd2Ji6h5XlRFl1KLqAGwPB5ZXrrwEm2/rJYjILc+czTHD/ugzkKzgYFyeQI
bnm/rEGQfFrEWBZHqScWtlXj/IXnBlozyBJrsDNljUxBCpv2kiBeZE5BH4cZEHccgGpWf8EMUtvx
zQDBOwXnsCSmKDqo4oWiw1tpqiUID039H0Esf0ZY5crIJA5hcA8FXwFGIi27CUXJSLQBPOrBXKL0
8aUgRQfFJZofAJt/oKiSUMiPY0kF+w9mL81iMMcOpGYhLkRryQyXycJbkJkHOCmJjGxY72xOkjMv
DBVIWMImkc/KiPJLH0JMhBXyjD9M0DDjQ3xvaOJxtMGEKtwxvcTbkVVnWIKy1lEdoEeB3ppjXZlb
1WQ3iVGYN6zV0gunFwli9wQV9JR4q9ydeWdzr2wSWGPBgxK3hlWVBUoLtWr6kf21h08aqz8fHEgK
AW7Q0W1A7Hu/VTGBkbtpTtJLZfNtDQWhdkMWKKLiZuAugsxQDiWqJQycy6N/zOXSH+Mfim9X1ie+
XzUFkZuBppe0K0zCbY1cKuHp6yWOK3gfjN7bmER2sL/WlexihdwTnVrDVMshQuW9Ui5+wWbO3s88
42o90zZ1W3W1UMdYD5Uq8KXETt8+A7dedDOOMX7nL9Y07UiLkMyEtmyfXmpR2SoA3qvIWwKwxXTu
LYuRNEnNGqJPM87ymTuOyqpjgQDE4h/kzxjG8YOmSi+jPPyg3WJu9C+8qisDE3eQfMFvorbB4wPX
HEMxS0dK7EaYIAO3qjd3v590nv/w/StzE88oCiX2oqhOL65aLdESXndF8MP1HkTQz1COQW+BGY1u
Z4Fvfb3OT93+l+Ep9gSjC17lD3iQGMQz0uQbR31PnSkrTHr5H1Y37XaXFQi5tBirkw3t5DqSRc4j
1y84vHejQIS45K1Zn4XF10v7dLddLW0S8UVf4Y0i4RUyEBVU3jrRD0VxlNPSEgNp5jHO+OM0l077
aGjKgsNdusGIfGYI3YxDfrqfr1YzfoOrmy/ofKEX6uIZhgOxStk3MxXCC5zZqivMLGb07Q9b+srU
6DNXpgTqQo0+auGMwB7kQW7mytr1U6N2n7Nh3zXLr9/TpxHkyty48itzDelBDDY+Oz/CuDCYmsVh
UYGRmVeurSrlyi2TZTKcvzY6mfT46JOj91xZ7anwxsGEfOCAeWEAhkhuMwPsOcoid3SL3IbrOYTS
3C5XJkElGIs1SoCVsgh0pu0LG0BtJaD0nMdmnL3I3louUIMOsplo+cmVAgfP1SOehBdVw4h32WOX
C9Eir2wPeg9L0Gk4gELqjvzQYL7Duof87XIO/jV9t4AuIB0C2R4w9QwzO5OnXLZJVreMumcfE6rS
km8kR3DochZTPb1VTO1MnixYZ8QkykT9zJzeTq1wAZICeqc6yCZtH0WSfTFXifpwt4VJMN2A4A9E
P2NePqkohoWeSU2EgRduQXAC0tQuJAINxXirEhx0S585aKfhbGpvEs6ysmZumnH33KV+ZShxZPNU
Wcjox4VicAuGkXQmg5jGtKnBSSKbazSSCHTMz5J307AD7Weql9OjZ/r5k4g2BCKE/9xOPyv9gfov
hfrcZTPP7MOOm9qYhDIo+0Ud5C/1M1gk1ondLYkDyVQk4nN7e24xkyCmS2kWhnmqA5yh3ChCc2JV
5ciJMHMKzL2TyX7KA6mEMBveSdE+6QM6X1lhfh0YP7Uw8jyjk4IewDQLF2sxbko+4K3rTzoYBqTs
/msDHy5Ib+/kysJkr0aYzlVp4Ann4ZCvmuMAXB9mPl5LI7b/DYLXcVtcH2Zv1nAtl6CMxTA5OPEA
bdAqNYxD9zzmHqikjIpn9/WiWg27wJodPf7cGsZQERGgkzSViEkhgQolJ+Ke27XmoGW51LaV1Voy
+Oy8WWuf+pzyy9hkAwmuGqYsrN0zA9+ED6k8TzsH7swu/dQfwNqAkWGo0SrTCC43Wee3Cfyhzy+c
PyXKTM3hkxMC7SYNc7MqMG5wuPfnMJVd0JbkeD8gbEGdq1mOzWXMYv2VjXNlZhI908xTa6Vi+hlT
310PjhNJngmXn/o17iIqnAxgPbjb+5WEjGU5bZl7pk65HckRXNSMNTDZ4uK/mLv4fzjSR78mqogO
5GgTzZ/31upSqZkatFjQorFw5i28GwxrvO0lNNLRp7DFx7H3P7N5x4+dbicCzIs+SgqA7GKynTqh
xdQwOEvOIe5daDmRDaT0VtwuVq6RAQowV4n/zP2u7U3iag9J4EzSx4A31JClX6vCTEX3Q1vh7UFq
oPpk4htf7+RBQh6ZqyB6wIpW8bGGA0KsF0kKd7zF3NP7zNeJTqg6YoBU9Fjfv7MKQYpWOkyN8oDB
2nN6YO772aTr09RkzEzwiiARAPaM93aiKM+GfsDJOkYhYtU7HBQ7wPkOQL44YxPJmvGKzyLRlcG3
Y/gqmY5k1W0EHwur0NLtzZ/cILoJ8rntGPxwg9jNZZafOsavNb691iuT0iB1XdthjanwxONvIMT5
ek1vleEPnn5lYBIxPA56uJrC8xLyP6Rd2XLjSJL8IpjhPl5xkhSp+yq9wCipCvd94+vXU9XbApNY
ZlftWM+YTctMoUxERkZGeLhHitXXUB+dBg918s4uxf4tV0PRSbQpfCzVMDLHTBccLdCyxzzY9rPw
nkCtGr20nuBUwNIjgiFAM57EWklaE2r0AKICt2Xp2lSCoAokdGWoCXZWzYBxq4mEi1cJB2HvR4O/
Rfquoc84+duoqRV3KFE0VepBQctPDSxFa0c8HxQAcnD7GXiwGaVX5zVQSGD4/ii5gj/2Yq07Jd/3
m1oFxasgSoETS+p0W0+F9pCKVRhAoIoHvBFZ5jaRBc2usrK32qn9qaMut22QEXicCm5GKWw0sLSD
xjUSuGADWuR415Sg2uqmBlNIxgxaLkLb8owRPeEqEUXf0jpew/qSH3Iq1p7YzRCfGRIBes8JqKya
AWO/cd8x7i3WIfj6+cJBtBgQ+0oq/XfhJrnXn0Ec9SJ+iqDGBMYouQEjofZ52WPWDwFoxQUDcG4w
UZyeOgD2lW4iBof6PR5dDijQdNxetnH2bP2KVoS7/B8jVPIUaRCQSHHiEa3yR+U12QQ7DucMXHWD
nTv5G1h4GCH/fFkaLwISDu+B8p1MX9BcowhFn/p45yR7OdhNPqDL7a8/XtapEeqwZZrujzqo/95r
V39LnsGq6GYeoLSvXwsTQWfEukDP48epRSrsJ1kRc3wBi4P/ImiPQbW5vKSvwudp/Dg1QP6Ahf8p
ut/76DmQmNhC2fi5dAuvsZCouWDtA0gDk0OWb+kfECWPzRL/h/XhCBSKuqvxFwigYpVFQEPQHTr9
C0au0dIsT8hfILiCDZISMzpg3hh4uw5D1midbyLXsAv0llkP8lWnAQYWNx1amBI9EsxpXC1FEy4E
oLVRtcw3Qju4QWz8ec6FJYKyA/MLAHXhKX66xNBveb9KJuM9eE6O0DP2OId/0G9wfVsQrnAuf9KV
kHJqjfqk/NSKQE7gzqkcoAI28xWZSQqfyYxQ7UFdjFm3Wd/G7+WRny98qKmUrh2LFqe9MI3NFxLh
53zNHVpndFqiS8FM8FYtyiKyE+QoukxDwIY+4iKea/Dh1H5XVtp9PNaW1mTu5a0krnd2OL7N0Cgw
DCaVQTrU2EkFNKOYwRdGKzUw4RGOaPG8XDa2EjTx3RbWqLxL4+OgNiRY65APNfeVx1kRZDcwN0o4
FfgNZ+usQe618IL3M5J0IL2BZKS+XKYKAya/MuyjrHpSLWyaVPMuL2vVhALgF4S10ben35pKqs6D
YSDATMOxke+1gRHB1r6RtPj9lLdnXQkdAB9XzQzdwNb4UbRuaLwMmEUtJIapsw4BqJt44DUVXsB/
xDPWaF4ak75Bte39FdW0yuKfwURoq7awy5ArAKvM2Z93f7N73xapGyeMwAhVRrCoY2haT8FhOjF8
nFzFtI+TXibglBIAAirlAhXfxUos4qlU5EBUJD+r6k5LXhMRPNjXkc5i7/hq6F0yR72UFAHMDgXS
BkR734s/qgNYsROruBs/hwPGtzCgLUL6HMOGL9otIOaiozDwRMTA2R9ANA2gOyUYBv00rHmuy/wp
Nd41LX7talSaeQOyfnXhwIEZtlZ9nwi5IEYZ6hnqwtATXWvTwHgfy0fMaZhpyJJjWguEGK/71wLl
H3nTQgFTC5H2CJyrGB++lH1INQtxu+74CzPUBQa6/mIA0TPMuLObfnZe7Na+rd4GWw7TvGB6EK8C
Fwp9l51/NSIuV0edbV+EqLKPhOt9BK0ztIxB71Xj4UsIJiRAMNBgt1kOurahGJZHDUnicWfTqjh+
IuRBh0rQu4ScrsqOId7bLAzB2pFb2KBFaLoOF1obw0bFH0TlRU2P8wTVYTBa1yAMer28iWs+uDRG
3Sr1gAL2IBv6ezxdYU5NiT4u//4zQAQJiksDlAtWpZKXIp5z74Jh+vMWA5ltAU4OlHoAiUgaJ7pt
HsfJiTJMWvwXyC9rgZRvFoDItpUCJ5kzJKpcdq1mASvwrwUN6GLqeF5grv2snjSnPOjWKmxi/ZE9
Q+MeGlhm6d4HzuxBCAoSuINNsn9WKre6tIVZKlgGTVaHSCv197aTnYkXTU77G+/A9AIPaCVma+nM
NIJwt1rKMhaWcndKW90DhmtfdpDVE7UwQRa5yA4ndYLqEpiv3iHOYQbxLiO0pTjJl62cxwrI4mHG
gUwagzrybNZBjcHlawxKdUTKVJgJyozzuxjbIIfakngBeuYYJD+MtZ0lH5RRem09hlz9HEZDzdO4
D7XbN0VuN2CnjjLmK4L8spObC8bI+1aDIg7q9vT081BEQ8Mj2znKHgfyXhkMHNx1bxIuXdmNXjnm
6s6LjrKG2i2PYT/wGSpnbg9yA1GUBzmDRck1ABILpBdICjh4wnuZ/oPxBclBpdangeKD9CtB7SfQ
mWJuJH0XyVJ1xEwaHoJ4g4IJ1fyYLYxxeamnfF62d/buxOLIgxO6s5hNl2kp62nIZwDGy/I49ECh
d2hwD5H4qxS5+7Hpr8ZRvoMQHP5lqx4vG15xGg3y3RhSgO4lUV87PRBB18Rl28T1MUqMu3EEML4F
hwFSkGGfanjGaNrzZYPnL0Ky1G+LtF7XUPV6MjdwU/+t3Kax2T74W3UP1u9b6Rnw/eaFdYuedxko
i9St00wdF4pDXx1bW/XqWwGaZx9f7Dv3mDm8ZyyP3DC04yyXR91AAAvXVTDCWOWAg/HYmPFD+mLc
QeIAOvbgR7tsbuUYnmwmdd8kLV7yURbUUP4JH/VseJSGkgFFWvMQCNSAphvaq+fti8of5Vkry/oY
VNfzCI7PqAeRf2/WyocQPFxezqpzKIBUo0+jg1iZfgPqXeILSQ1jhJEmtTFsafgWptvdyQbtXWjK
oBZhVT3P7gS4x9ImfbENviCD2yc7kldAY1VWVVuNR7ihlGQnWBAFgJglx2pLry8VzBYYXcYE89lt
1xDsddghwrR2A6qwDKx+AAxx4FCwBhtD7SNOuxm9MzYYE9hn7ong+a9V6pKoi3FugPCqjulWtEJL
2MgYf4K8DrPZsHrqFCCjNYgNIqWjIygPoEI/9j5ZH3cDEWlrfsksyN7dNbfQdWbRw6wdBAKLxmUE
XAkaxqdxLMzI05RvcRCkuxxq8VFXm5e3btVNvi3IZGcXqYOadI00jbAwIrWruF8ZJpLkkHHvrB22
xTLodlfGRUIgy7gH5mJ6FYrkMIrzRuAQF2Wxfc2KgeX8a+EKeCN0vSRINQJJfLqqhFPrqA0UXDyW
f1d+5okVHQCSs7v9+FaCz9G7vImrXr+0R/mfPioquFMbcsCRojyje/1uWI0NprznxC5/dqxkee1i
XdojX3Xx1YSo4oqe2Iu6e7G810B12A4/pbQw03zPT08l/9Rgpr0Zea/tiZBJ4obFaEnyB6Q3ZPB7
VNDPiGtWB3Vl2yE7J6G5pAiAbtCt6EGo8wJt2vqo3s2Y2Mf4w1Pgxde6i7z9mnVJrB1FHZxrOuYs
ZQE8C9Th0CO1VOPYIMlavUUnP3WRSzSSObjZbXqnx9acM+6llcOi4+Cj62KAsuksjld1gepbJZdH
INLb/lqXPnuJdVesHHnIwiNrwUyhCoZr6tOqk6yOwpTWcN3out0OXmrrt4k1I6pheDR2hqsh+PMY
AFQgyF5Jxe18zkjzoVY412N1BCeEzSO178bcyluGBMd5hQMJIDgywM6OnTsv1QwYQ4x1H7cgVKaV
1vpS/DXRH/UUR6621R7x2hquWA+8lVfLqVnitIuzMsbz0EhKRV4t9Z7H2UQamlnGcULaS5rusm9J
j4x4cH4QTm1S8ScUW2jHgd7pqB96mwcOUd/Kj6PV7Qs39TQGtu08up4ao4LPpPFId40cHqPIdhIK
duiD1F75BWzpIxeGBcNbzmPPqTnKQSHd0EXFXJFY1wKn0wKno+L1wGocrRzvUztUAqMEbTSHPNyl
MTK31CPIraXbQqhMWY7MVP/hQw1dmG5Ho7L7+S1MRfvyR9ThF6cp76l9su0Lv1ECKcBTCtvK5z+7
EEzoN3IMct7srYlZiKHzuHJqivwpC1PVPEtdW8FduvzXaORmG0KVTWKJQ55HFljBAxftHFUT0Cg4
tVJCXSVXIMd0DPgMygc5qC1+Xd6ylXsQly5gLYQLBw0/utHYBUHKD+D1OPqH5L561tzKSyzF4TsL
fCaku+JcNrjmi0t71MZpKFzyGSSzj/zuN9Uj4a6sPeb9vnael3aoq2bghzaUMfgNO+02dfuXCToQ
pEiK4VUACP6iLItYCcoeMnUuQSCJhhAkYzk2ctHwb9LNZPFO5mRP2n151SOJRhfkPT2wQMWrYXJp
kdpKsKElhhF/pUyGia8H/i8789IraQdRqKc/h+GRBRIvwSMBnAV0e7GQAR4TOr08chkk0kCP1iiM
F95qAFmYoFuLYhuHo65r5VG5gbSyFx0InqvZkuk7sMsxUoOVQs7Jgmi+ZmmeczXqsgrWCFsypkzA
arQjRctpk3OMGLx2lIHDxPMD5TiAu6j7pW/CaU4j+GNYbiN1E/SMg8z6/eTni4CUDoGWtAncLw+8
IeNMOWKFvJWvgywAkeirJ4YmM3Wk+FiRfX3kSjykMNyHKfd2tnV7tAjgLlUtZXs5UqzaQ1VPBEMi
5LlEGs5sDJWmZ5Jf/lP6Sm0VRE4esSdu0ifWEOGqOaSlqiih5wdr1O0hNnMscgPeifm+uC6BYWnc
BMRKUAJFr54VBlfirqGCRwxq9DyAOWeqQuGE5mPeYXGDFYB4XQW6xN/q++gRZ9dKPdaI+NrqVCTc
mkKo80V03k79I5Y1uQ9bldiLAft0wLJ71ZrQMuTtxB02KiPM0+uTeeTDwDdjjYQ98+zqUkoQasRd
ohzVxGwI5MIJH/xH2dQflF2BA8bE7PDU7f9lEXgZzMALIP44Q04KYevPRhYqR6E1kivdABF7JJap
B8FDyWoVFBMzXYZERcENd7j1kpt61scHUI/FkHBPoB9ZqgpYgKGB4mRC0lpdKg9Puj/XTjKoxhsX
NcNDluqpLYQpoJjT7L/KSsBZ6LIYrRP5EtQ9oD3MeXM2lS6mSz4wEju7g1HXtxVEImITWh58bOK9
HtgCRPuuFQU6R1wqKQdtaPvWbg39ERq8Chix83lQLOg84xKOOKh8ZqCrT3vQegCuCcHPss+IqMzI
/QgqObhr8VTY5kY3bIQmMT7wjoZqblCLtwm0xsw65ORXdeiUX2NUdrcFN+rPrRygDjhnndklWfI2
i9H4gYeMdiOAHvm+73zoylcNhFyVXjHQBNYxXyXk3C9AhsBnm7f3g172Zi4MIE9O52CbcH6wGQ00
j6VC3NdDZajmNEmpx43Q6fIH6D2mBdEh4RPFzPlYdnvZhxBoFKVulmjQTuDk1pa6pIzsruHi0OLH
qEqtFgzeTjOo/C3o90L0HvtXvgeB7lR27WcC9Lndc6JySAeQYKjiPFiaDhBnNKJBaoLFb77lZh0t
5rpIXoZMlq+NCCWMtsqgs4cT6CjapJpaPSpOMQrdQ8wPg5XoILCfZ760orAobzqgJA8jr+LN0UEg
pSnF6SHXWgzX9+UIZWC53QscZsJGSZi8IFXxeuiE3B7GSHeyOlUfpTmLnEnAIGMJvnwz9CMoT6bD
COXhgQdrTJ3eoA7Guxg+n50UEMt7rku0TV1dlbaiAx7ehH5mTqUyOnwjfQqTVl6NWf6WYDOuQOQD
PAzhQeUxBods0sz6vreletBQttOhRQW1DBCPBmB6i2r1Xe+78dAlCdhDUxDBlrmGJnLXQAkwCDLL
B7ssdFTr2C34GNLHctPeJXr7Mabl/FpnYHTty7q18lz9SEoDYtylNmb7WOmgQ9xCgmMYtdEyxDLb
z2rmuxnEwB05MGLIcgBT48hqybkynypXYenXH1ya+teZ4b8bpQR9XiPy95zAyffQcq5DE3qhvDPE
HEC1mGhUwXnDh7YkJ5IXYOgQDDb94EGNvLRCQxw2QRInTqUqrVNoeW2Wg15vpikvJZdxKZF7evHG
+IoygEmQVzfaJGcFE7kSpb5pCunrsT/bCWbcwZlYYVAEnfGbwJVZFRqWQepi7wi2MihgsH5VPdlq
zPkKseqqfJYsMnTzpxfT2QKpN4fal0KcVLDXu4MjWwkaTpCmxDUvusDV28ULY0OpxOW3PTxByCwe
ogeNLeAz1Y8boJDxAOmhS5k4AmSzzAlTPu1hMzCRvl+VS+oDghwKbAHwZSAZ6IHmcAiawp9G+cgn
ImDech6Fbg4QM2grU/AvgZ235JxSySACmuJ+hr41Z2xS3CbXkZpDQTvoR7Dp9kZnRvyQalatFryn
JkblClzc79KgmNwyHaR9BK7Re7kaRiA0WhHgjHiYHkQJVLON3gdOKEupo8rzaOpV3u+UVAL1fF0q
+xbzgLdRMUk3RgzAP6Ru7tpBHj/KEjzHgHDNN6LA1w+GUtzgF4PrUQszxmAPXfghHwXC0SA9RWMf
Qw/0PEyvjIlszLx4jPflVraKXepGops85Ygqbn2NmpZvC0TZmZElE+eiPw4EmHE5a2AO5OlyJF/F
bZHxs3iM+M2Y3KWqm8asSvOKw4GIRUGPEY3Vc1B0qXPtkBuViBM8OKTomd/UmJW7nz28Dn9N2+lK
5v8iGzqxSV6ri+w8a3DBy8qXTfRY+n3p+rf8NjUr8H9B6CCwWQP09OPw9xdcrJJ6b0xDH6YphiCO
4h13k2zSG22y05fZ6x3QjZn5T5RiRhY0ibWzVKhKGkVKJ3ARHf3S5Q0oh/9gxIqVWHiyjVRsypqY
i9sGixIelAeCfcoOE5huCC0VKbWWHt8x4r266pDfzkJ+vvhwQTxFfBnCIQmlbhkhMMzmBP7tHlqy
lxfH2jzq+TENdaZqIMw+Kv2vwtjy3Ovl38/0CKpcEOXdlDX8JB6hxMZ1JiEqC5z2ZTZsoDI6e8IM
Aqa7WWwfaw+Bk29GPTwwo5WEWtrAEb/oNitP/TEGZgQBClLKjZ/AbfdXC9WBeQGCF5pIlMUUBCON
X2XiMYDYTX6bu6Erb3sU46vHwEogvsQadPs/1vivRRq71gtynpdaKh7Lj86JNsUuttUtkKMtDht5
XbGexuu+8m2PAhKoctDhBZCLR557AcW/XnuMLVyPw98GqHg1ivo4AhIqHqtfSXE1ORzmD2KXc9Ir
DvJ9ZFC++PwPRbtVs+g04IIGPewXy/bytDWzUidNCrMKHg+mUpD/Le4lcHEqjoqhow6YpfmJPfu7
up+oyejoO6JHTD/9Y67u+aLTxWMRhAc1S71QhkQLY0/JRzm721Q8iEGY8pXunIYSPfWnuesQHTHP
DvY04cq3oQtAxpnbQ9JYDGurS1pYIz9fBC4wQaL0MMJa40xI44YD4Kk29G6t6FFy0jf/mnkIVi1C
RR3FBWCmz8YPojgEnk3GQf9HfaysHOM+OPhusucjcMMmtu5bmKC7vNBVl/m2SpcMq1ruMXNX47DP
b0qw18HgKfciwwhdPfl9m4I7UJahU4zhcCo4d5nciVC5IBcP4fTrPHy7H51bbCUiorO5vCSmNSpS
c0nOJeWIbIEM/4RWisRLwxXXbGUAipll5NUrbrE2KlzikQ5ljAjfTXjIoUQvOtmum00Uk93oCbxC
zykYK8ib2fzTfhG9qzSBkZ5IXZjGWGfv8hbJxAqgXfIN7xZoP7Mg7qvu+b1MOu9H3SSMogmOYoj7
MSm9WBMZucL6NQD2Rx15s4GxFSo9wcuc1wMF14B896UsddObvaXdkQYA4Udkju6uLUnGODJqlugO
AhN+esYlPx4wqQV7laPd8GDiS5wYfUuUByzeDa+KB+YXW0vAlhapqKK1vp8p5GpN97MrOpWX82b4
jtmfLyooMLEzc0q6Sv/lJEuT1KZ2maAn0YBFknS9viWAqGgru+MhYs54/x+2iEkCFwCk9HRD1Xnu
wjwYv0JYTUqWrr8fPsi8VsIcYlz1Fuj1/GuMumNVPZy6pIUx2fO90Cpv/G19RVpU+XXlBg/aIyOq
rEXKpT3KW7pCy6aRg73GOUgQbQhMUFx8CtcycNoS5ggT3mTaPPdQA3LfKJboYLjWgGI93VAj9+vQ
1/G4F1M7Dm2Sso+bNjNRymsnU37V3RjkGiKjZnK+0hOrdDrGh1C48OdKOurRCGHDyKw1HdPNJeNW
YCyOiEwtr1hDQ5lK0FApCSURShH3WR87l78ZayGUi8itH+gZJqGPGcQoZMPRQ90cxx//PyOUXzSo
qY0g8ZKOzcyhybwzoOCQaCwoCflTT7MffBNQrRpwQciv0M0cqG0kWdBhs7Ln6rqBWnBw4HGyJJys
YcOEUp7HqVNr1A2azz4Phn/4Hcm1BLs5kAxSOQg71eU3zdX4h41LHOJTe5Sft0GOOoqcoYj1Fj8q
buPp9nQD9mce8B/OZjZXVj3vezNpgsiYn5ohKonnRebw63c+It4ax3L6h56Z19hEEedG0dhGXg48
AlpIZzkQxLkSvpo06Zi+Fs+ENos8rDrohbnhvX/Fb9icGyyL1FdM2zCt+EJHKbJ4HEUL8A7GCV57
E6M5hblFCLnh/qRvUDyiUJhHv/MoPYyvkivZgaPedjnmS8mlnb5xtvTHpw27qJGqGuChoFSnPGWc
KkmLhUE68vxGbm740Mnz+8sHmmbOIlfK0gaNbA/q2p+qsZeOGiYikFU9lVfBLTCFO9Yo39oddmKJ
CoFFL43oX2A1EAR/Jaip0EZzEbipL6JXu2IVi8/PNVYG/Q5w5iCIIBE/DblA4EFUOsW5Vg+TRRQo
YjezwhcZVHgFqmhMe2u5MeheJAxVq6RaTOX9VZwbfDpW8jFPQYVhJtdQTrrirEoyBc+407zZIbTy
KXv+f8X1ZUFBH1pFURx0y5ThyGjKZOAM6di6UIjMH6Fo6fh2vgGXbrUX3cxFVGG5zXmIFk9sUset
5AQp0gdywCOztxVQvkde9drZ4QYTai4riJ3fbbCGITmETuB9z4BHWlQGoJqFtdK4QQUc3bpDOL9e
Pgmru7iwQa0I7OGKDylS6Vg0+z6+Ecq/qSXjbwQdEKaRiZbjqT8WCUbrQMZC/F/3wJH60l7VjvoB
CVCXiCtp25r1xiAf/vQeJdv2bZF47OJdH4ZwlrhUELFuAtSrX4fRlp9JJY+zhDfolQy2EFldZvV3
bN6NtXB5Ypz2ykQKJK6HcX6n1bbxiuBvjRvV7jNHN8AhBZWswGQ+UNe/4veSqa/Ii1WFdgg2Od2H
t4ZLJGwNp7EFj3chmQh47d/0wE7WSQVpoQj8IU7gN40T3jb3XQX4KWF8MnbdTfIQuKzaydpZAE+L
hksVM1cwffpR+6TRIYg5oMfXaHaOkcYK6iTtyBzVXzvhpK5GRrzAvEwTPtdNVBTa3JJ1CS6RxshL
B9UZF+xfWzzeoAt5+fytVjKALdeIPh4B1lDnA4RFfaGDdvxoPJA3TvIWHT46DMJCBTjcKayEnCZW
+ycN01Sw9xn4Lz1EoEwl3wVliMT/oPk7DpLHoCBwK3Sv+k1rhpWVTC/JLV7jLhNveO6kJAP8Nk1+
vjiXUBucp1rh8EwFdAFCT5k173OAiGZPTS0j2Y2OAloT1qjlygafmqU2WA+CqJYrn5QcuA9otx30
PWhaawhNxLvU4hi45bVFAkiAsVgdxLBgxzhd5BTrxqBW6IYoZXvFQ2o24UtG65FlgopvAXgIwtjH
K1UDKqU7akyJjnUDgOJB6gzdX/qNP4xp03OBilq9DaL6EC83PEoDx7CU1E6RseMwoDhkXT4Iq0ZB
54NpMoAnAdo83bgeGkBtb2DjxDzdgJvcDbOS8W3OYwggCd8m6KRPLjuA93q0bOVccIIOs+VA7McN
C0u+0ho+tUOlfCiiKYEYCGjyvQHIAmCGmJpkcGSOMVQcHyPZwvjkzX+YuyVh/vTmOzVMgtvyhMWi
DOoNUTzWmCzPPEMwO6hcTuZXJMOdEL6E/kuWukSxi2jHMwlCz5NP/AEEwonOEmSd6WJGiIaLrM8o
AkPVl0DaBiifGU6NG++g7HKHrWuwvtffFulCRjSMhZrzqFkWikn6j7U9POONspPtqdkFvVlsCRfV
fxAMO897T5Z6VtqATn0eyjAM0akqNbPRHh8I9c4Hd5c+ix0MA9E/bXOveP+Lg7JYMfWRxZIbANJD
SViPQovzX8aKlbKR33DmRqC3QkEKnZizvHMSuH40jFA8cgJYZYNNjjK3cI+TL7q9lz2w7K0ey4U5
Knkps0bqxC7AvTABuRqj62qE21BhvCq/MoRLq6ICjFID7VJrvnAcP3pk73vU7K0O/qlva6faK7/0
V1JpCdj6V2uRTUZZB2CRr5lxcmgWp7KWQJTT4umA1icRsuOhp8gVtvgDch93slveTe+sq3bNN5cW
yV+0sBjVXM0HMizm5aFUP8EEB9bFfSczajqrCwOFEi51ATNiOnXXBc3QZF0U4cMF24qIOrAqYmvh
BL8YukOYiAOnMrVzYy0NoMlPgLHZQnkdcxeoj2LQFlKKs6Nu0p+so7XyWEcNamGQ3rghV7i4/GpP
ACGICjAgqfpjZAEBuWu94WVmOeWa7y8NUltYoqyYJEYsHrNfyMX6fQ6a+hEPhviFiEfk9+1sVlCM
Z7Yp1j/d985SOUTLZW0ScbBb+gc9uxdZ7ffVrGu5MCpf7yqdr/gYOyncpFuUjTbkaR4/8zZ59DFf
I2sRC1wyCFi4dASwE586PCdNczOK8ETQxtwTCojEK16Bs9xlYABUHi8H4JUeCLwEeSxoMBUUPeiS
WDIbVVyVmnBsX38XAcp3/wG2gJtglQDW93Fhi/LIIBjqHAU+4VjjTbALreapRRPC4Q7ltWIRAnNW
E37VMxYGKY/UOEXj8tAQjhJ8P63fpb/oAZ5uH+V7ZULAwBEsyF65ne3OA3jSDB5RsrEjMCwzaQZX
nQMSDZg8RdkPg5qnzqGraGvijSX8LtpEoFFUb/NN7wz71pr+eDTz64UF+dz/NUdnmahMcEJDvKN/
BQH8J9gNASrggGX25mNmT2asWqxx0NV4vzBJJZx1VWcBdIGxo8VzVoVmXl9VCjDwKuPlsZptLddG
5R5C3swZmXE6otI3OOVjc08UbiHLCvp5sz+iCWgbt8wX3KpLLpZHXQORVnONgJoPTjeBhUROdvBz
CyRRWxU+U1qYimaecZZN6txBh04Pyo6cO7TkModElF4DZw4agYTb9Kdvpa+MsMLwU4k6ebxa5SPE
LIVjuJUziLageWCLt8pkTTahJGElCawVUscwDyHDhwAHczMw9r2whzbyhrEklg3qFgi4PgrFnjim
N+4ba3gaN/pjvvkSG7VbT4pt1hTP6oW68BUqmez6pPTVFBbzPrcGQ7GEfjYxk2VfXtnZiQMTAMC3
GmAFPMGAUSeOM+pQjxUf7SWh3rTdy1RXbizkAB8/XjZ0fgEQSxjVkUUePZGzgpRGqOoT0uFp3e4L
i4sJRmu+NzwR182fX9uUNeqAc/0w6mENax0UWl9FUEVBHHbbyA559IcO62iffS3KHHWy+w4ytANo
lo4ZxAqL5BpztqbAcvTzrI6yQrx0kQ4XSt6BQBydgnCfF6jbzzaZXctfCtDO3glOuGMVgZgfjTrK
oBJvQqPHuvwDoGUQZsk3k0s4iUkn5M+zH2p91EmOmqCtCwnWaruFWALgUDYg80QfCMDpkHUHnIWp
L2sylCB4YPTw1j/dTR464K3eovILjYTeJqzE7Ya/UR9ktFwMW9pe9n9yXk9ebcQaEHOQvUfWAGjg
qbWmL4RSrWTUK8enoBytuhptsCgBJfeghYUTKqJz2eB5dkdZpHZTkP0ejLeShJil7xrA2AhV2oAW
D1SyGfGRhL+zxWkoiUAaRAGXHhVF9FlTgiFv4Jj1ay85eTma4Kk3u/624wuLsa7V7waiIlEB4zLg
ldRZy4Y5kbIqQiNmJ9bIJQlMqDVR/aq2pNzLyknWz8DCHnXq5iFI4EEhmZKRUEkP3bCxtKcMxkIH
4+Ug27+8QPL7qM0EfTv6gcRVpDP4RMRpYjwSIM0s76VhP5bHy7//vLWDiYulAepqmYU+5YoQX0t8
axwVekvhTXk1CKhtEWR9uAu9+ZNhknyTS2uizlri+0aSQYnrOAZ2uZ9tQIxtfytcCxhKdf/TV2NY
pHETQRpU+SDDIrcZgNOeN/yP6eY3/mm66kyfsakr9yj2VAVxKtBkAiRCT493LGH8tA6BCsF0pRk2
mxncCpiSi4XGZmzlunt8Wzo71pCECiW4v3wQoU8CNqOrxIpjgEZJNZTfGKU5M2h810LJyeqo9Cc3
5HGIMbaEzSR6ScACXgngn62tP1eCAh4c3glCblRKECfBo3S6k0pQtoko5GjkggUNGWvmxe8p4PWY
SUNXhQVzXIlcS2sGxbDF54MQZ3qNS0AaLCkozXISoVTqY/AxMUOWcvP6RkoaKCwRKols+OniJiVK
4z6MESi36o6o2Hw0tugGFiZhGSGZONzZiSOEmaTuiV2kPpkIoDtYKhBFFC7pMO3Jx/Y0axWZ+5zd
yy655pFA0/Po+yH2A0Bxuihf4pBhgkriqGLAQ61Rrd5dNrCW+KBGgeoZhsxBEE/7BKST9TrI8aJQ
bornCCqQHF5NzWu1FxwCKvzjQi5ccGGOdopcRFIsVBJeFKC+COrnUPvhCyxut9UwvLRCXZqa1sh+
0iHD710M3qGYCir1bQ5AL2bCrfjOuP3jJwU5WUTzBKcK8s30xF3XxXpYdWggRhg2N1NwtrcjqL8z
Of+L1AOWNOB20JoVeVqMxC/FIMqBLzsqWSlsc74FMVCrT7UNEn7xVphrUFRmo34tTkrtTH0gWqOm
TKaUcRPjMl09BoRqEb9ZJ7iCU98c1DTs215CJ0mqfCsWhMDWIM1i8YmRMk7cqpfyGhjP8M8KK0E+
hph0FNGWQ19YeyXztGNryqU5Wvkx3Iw/85/MPtXa0VuYpBWdNCOcJgzJoYfyhPamvJNBJUlop/mb
PgRSG0+dHeups5YPoSb/7zK/YtziFUJUpFGkxHBZum230nvoZrGDc1JsyatAz8yh9BjHn3yks1i2
sEgywoXFmBP1WmmxseKd7g2ef4tJwHZHJjKiG/kPJSF+3z/gkAOnowa5EnpACFW9PPAnND079OCC
erKYhFKrucLCApV/DTgIXdFjXieO7CAHQdF8mOKbrPu8vG2rvrEwQ12kIBbo1EqCGWA17EgGrExn
PKFWD9e3BZ26PCFVGzcjmZgUO9VWwsIetI9Cf7y8jPVjhYCl8xg0Qk5A/orF128jiHbFCqwMu87h
HbxktvXGd4kAYe0NG/GeYY9405m3LexR1xlmwrMe3x1h8pcCGODgZU/6I2bhwk0NxWGeAWBnLo+6
qNMkDjgpgXM3zmgLdoqeb40hfNXkvNoLbgRWLre2PKDXgJohJWQAD0+3s/TLVPIT5I8KEKMceBkL
S4JWzW+JFaa1NV9fWiNOuvx4YiOouQhr3FWB5vK1YCtXqR0VoFIxP1pndvI7EUpkzL7QWl63tEs5
TYS7DvKoxK4C1bcJzHtPtQb9iYOEtgPDYdaeGktblMMUmDUa5zkgGfnwi9QRQGBoCXfhNWEU+g9A
IJY9ymP4lAt9OSIvgDv5S6EQ7CybbN8DdvRfsqHVRAWwafJoBBvGWekirOtZqoFvPirAYXyNGDZP
nANdePkBs8R7wk3OnAVaCy0CajMkewC3G51BABYA5pm0xaxfspWKXZbsVYWVVa7aUDRQ8Rg8FBy+
pAUXvjklWl3GEWxA3M8vrToyw1vEF8u/HW5HxSwhQnzdQ1+S+ZxiGaYOBVroisgRwxDLVDHutxMx
zBXaI2+Bz0R7y7YCmOs0W/r8G0clyQkALQJ5f5wexjGI8JF9dBe1B6Gz8ttkp9u9xSmm+jp99TNZ
WKjV4Abq/H8tUlddHhkAIqJ0DhA3kW8HvadVbggP+j/2vP/nCqk7r86gvC2GWKF8SEVgIzp02sFx
+KbdTTa3Kz1mMrT6Kb8XSJcZJoUfZi1G/xnK6YDJOP9D2pXt1o0D2S8SIFH7q5a7eXccby/CjRNr
33d9/Rw6M7EuzTETN9BAo9GA65IqFotVp86JnuyzbGPtTTc7YhRWvmv+JgJQB2GvqNW2suDOYSiD
pqIfMgJMVnLUXXlh+rQAYB9oMUWsN8ZN+tYW6a2yOit9ZA26neBDWt+TPaXQs/YEFF8lqmDNVlgI
5kY4YDpVOjaBMiaTtWcYtwrNBe+9MfDV5TI8KzCQTq41ZxqO1WWJhoF0J/Ac3oekI7+otwFW/aHq
NuUx5osbLDCP3Pp1fF28Frm0hImDGBi0RxsyP9WFkIiOt9C1VeZ8DGFhS/UE9+kee3/Yx1CJHJ/A
nIZpom5rX4vAx9zPuLbHnI88SqUZnE8Yw7WhC6y5hTf90H7mJapw1ibdzMIAwMs2VgbZ81FndRar
KgxCNEZ5me914CcCMIY41iPUcITlHG6BZW2P8RxDCSAlNNOAcwNKIyh7d4fwOgSv319UqnincF33
YGylttxG0YwmMnjf3yrDXroNEif50XrWSwIKf/tpFG4o12NWxRbmII6SoTVJAfRXsm/2qrfsgp9k
328oxUa1tS5VIdBatEr6g1Yn31zwhBhMYLDsb5RHRD8LnyW/cyqQUiED+BHcCpfIPYqrJdJftLIY
kNyAJgNtzn+zwGJsblpAPlO38smL4ibIwv9izI7rpyub9DetbEpllWUpxIERx0F4iUZXioIqxVxS
yU/hMeTvKcTXoB1gIXVkLuJaNjsQpOFUxK9zBB3mFkIMyln4i3yzQq+5V9HKq0SspNy7GEimP0aZ
WNOFmWpHOkBo2ttdrOzQpMkd0Dy1j+UefF9XspALiZf9r00y4abC0H8IbkgAMCO02MpLlH2Q58hP
cuUEu86n+p9F7QSuqBrPTVlXhlm6gdRKSabTtUJBmSqOqh4qn1AqVE1Xztz8urgJfOWn4ArhH80/
G8zCzaE+ocQSXS19yRloXgZPtDNVnmsbsjOfRMziog9qMKGgBsel3C+AppEL/SqBKHro5y69ldM7
mkAKe+q8Msx6U5lIMNrT/64vAWuqjenuame+MR5Evug6FhwQgwkBYQ8M6kDpDiT1p55ejcK6IP8m
fD8N7Hhh1zaDbVJIJu0PEQBopdv0vEYNi1Ky/qsc0FtRSUPFVYVGF2eaooN0OBTg4RrZuYwxlRZF
OvI0HIrLcmPvhRUM7odaWWMepFLZA5imwFoIIDlaKMsOB129weAkMIuJoAjE/VSYMsI8ps2Zd+gi
SW7LBNG6CkAh0oHZbqn3gpPFjc6Q4oKgNm1qs82MINYlGaok6DDcyKgiQE3b9JdDdJvtMrAZfKmq
CoGeP+aYSFkpTYMe/ozLgDgNuuYu+U7jlukS28HAje7WVzbEOQWL5IaPlVUmWBZZkCgz1FWP6evw
SFPsaGO70av0TDYZJg5EPXtWd/q3T/6xhyfw6ZVX5Hk+gCeVIsPye/IaVc54Od+TeyhBgxceZEUA
W0OyBCRod82huxB13vipmi1DREPFjPmHGQvwGUpZg3wcNAGjjwC9VS6zIy1hUK3rr+ztuy12ukKv
Q8MILNjCJACZneyaIDzXUI7DY7RaXCvHq8kUeC338lvZZNLDyKqT3g4VHAwAUNNoccd+cCZr3jTm
13pJK1vMVWCWhdaXEmzJB+sgOQ3Ef9EhmzDaLh3mPYjQXOHThXvuVyaZ2yDuuyrJamwpfQ8unrmj
qPbkIXPogExy0z987YAAP4bxbISbD+McZqFKdUwmRIGLZUNnlrsz5bY7BFfQJgGCLHz43Gl4C9Qx
o2lilAucAWzdmRhBV0XloBzDoHISlGrKwPtvFpg4rUyTbbVGrxxJBPx1aDhTJvDBj8Mi6PmtF8Fk
mnZsz3IYYRGycmibDahMw1vamSpB1hWE3nBoRq9Kd4FD4eyiPFe0g0wctWrDHJsExrOh9trmsWt+
fr6BwuUxMTNVzDyMdOyg0Z4vvRv9XO6yTeDFW4jXTn7aepriJZf/Aamw2luWj6yf5hndahiXdtn+
rbjlB5vlsPh/VfPhvYrW1phwUoKF3JhJQ18o+WV7OV6kh/RCuzO+5Xtau2++54CgO5/vr8gmE1bq
QpIbKYDNbHyomsaZB/RxY1FHgusmqLhAgY+AOIjFoGqShHNmljgGW+3GdIJXgDWRrSNzhqwMygR/
wT7Iu2sBQf1jklmYZaRBAS2lt6e71TgpNEsx15huo/t0AD212377i3qByCgTMU1rIFRoUAHTIp1G
o5A8jMd8p+qliW+OeAd9/vWIaGPp/189aufGkgddxiqhWpPtpcfocbhriGNE7vLS3lM1PuKrZ5YX
uyFBkwR84mAe+t7dAtezF9X0uK602nH6/1e/BfLZqdWU+C1KPmzS0U+DYzbHghWLjDABtUtCI5pL
7HAlTX45LG5mkQu0wARmuI+HtfswUTUIVS3IjBph59kESImyVsrXxhWYUP5idIaXRyC3fivam8Ah
Mjs3N90UxA2S32GC0phVOFHyTQYPjyZiU+W6y8oQs3sZUQY7TJGAKtX4Ysqm3+uqqOcissHs3AJa
sjYpsRiypUiyZGM9mbdkrxz6fXNh76MLUX+V6xJQu9eBuaJCt8yhi4YGXaQMd1Bj/ZjDw1SCjmza
fn7QuC9xfWWEOWhSlgSdDvpbyKUMnhk7auQAunymXAIs7YcNeKFEZ1u0LNYp4mVpkwUWc6tyjHHf
aZpTL97n6+J+rNWyGIcghZ4V49xiXkUunBryhKKgwD9IKwuMO8SKFrZGCQv565toOsWza3eqjsub
jhxHgg9F0wG2b7L+TkxCMkVtXVQxzFGp1/Rg++OGdvVFZvjLApUQBIxUyKaz3cuFJHI3JogP+Stl
w+i3+Xa+KujccQPQsLAJRW+rD8sy8TLW8GbVscDT2BoaQYihm5Rm/7R4qezM2/GaXivdxRfLThgX
/D9r7FtKnQMjzQpE8uQ8vAwOCir6HbhtzRvZo4mP0EfoO/ST1bED6sZSj2TuCgzyyVL+ZEx9vStC
9bZKCt3PbKnfzXb8QLlFITYCnFldBqkg3n88bHjnADEN0gWKZ2P3t6wwmLBgGuc4QwxlHJy4uZkg
xPj5YeO8h6kVNNiheAxtbNZp4mou+57ACgFJJD0Iy7beJ6hHFWLOKerop3t6aovJf1JVT7Ws1jLQ
ibb3w7kFBma8p9DtelW2A/4DijNg7M7c6Sr5LnrHfYwqsG2qEGUAJQcw7kxEnuXOzAdNyY5pET3q
nbkbiGhShvvBViaYeFxkibREFkELFpo4FvQF8K9FhPcTGWFCcFUbwWBnenbMLKTksnaWyuVjqdiC
mMUJJqf7xURhu6sXOzaxmGgvXREU82jt6/f43l8kqR+zDVgDUlKHuJIlA81+GkvKThrs3JQzNHob
9Agf80vaCU0gDNIA2vfS9hAHoUU3oTjIxyB2apiNzb1uALMPtxgPBVWtqkGsCLWfo7T9m6SK+/FW
y2RC5mj1slkP2NRBzb3AcLIONBTFvx9pvL5XoZI5ZlBI6MpRRz46owh7XlzZfvJq0zh5+AuSWfpl
Ts/0qTHmXKWKnHSRmuGBqHh256KmB7FtyqBl/LSPA4QKwcGJpw5qQaJk5OM4La0yIEIaMuhSECYZ
p6m6LDUQdhWQMU1QVC0PA/SM3lQ2op1yocnOvOt3lSA7EVplPAZYj7lOayy428RHJPlqCbf5zZ2X
3Pe9q7wmu/xKRC4tNMu4DqUgT7ohp3VT2p7MdxRyq1+q0BRp94WffzPF9cuPMfNkg1kh8BwTBWYB
uTKA9uJbEEhQkO823LfngVNvUpRu/p1w+vSTssDpUIvCqFpgsYidXgHPFNglYwgExe6oul26W3xK
OycctuI68bsnacyJaVtLHYIEZqElFw1OsI135kPpGvtlm1tb6WL0Qld2ClSjB1V0Wrm2Mb4D6Lqu
APjLeHGRTHVhBHSTnTPTRpE4wjZTSP54Dfgn2PZQ2Jmd/iwV3Yjcqx+VeA0iFjTNYDGZc1/ikbLk
OdpDIf282+RBB7x12IrTqY+eZGP+9t0UczUiV60kqSnzo5w8WNltJlTN+piunRpgrsU4yuVezYv8
aOrDbSJPiwMJi4uyCW+HRt10uuWqOp6Wk545rdkLmFx4t5dpgzgDokZvpKunt9fSRBmYT7L8GA2P
VnQZa/uqui4DEbEQdxNXZhgv7at6MMM5zBHvijtzs+z0y/mn/X3eUI0AaMGdpSLtg7fzdhrdsa0r
k0x0X1A9mVojzo+Tvmym1DhLa3VjBMFhxtQ2ZPV88Mb7gzXdGAoEtbp8A0LTb6MKOv9gqndLE+zU
3vbGxtjFg3Eoy/CFNlVLaBiaUXgjqfk+yknpZ3r5vdCVyEnR+OrbUfKUpPhR1Ik7zvN2HKufhBTe
0rU70keQeyRl4WVGDlrI8TBY/WM/GVBDhyLf58mxaMMZr7XsHDAxE991au+y8bspUoripQPr3WWc
Nq0D3cy6BAcQwChLeZh11Fe2/20NTB6n6GWbyNQ3x/5Hkm+D/iteuX6mMIvoMZ6o641EE8X4CMVt
KgAu+fI+yNw4ABEjcWbn35tcyNpWTyNmUUUek9pI8GhZcsg+At1VaU6zPMfa8fPN45RYTg0xwVmC
sGXR91gc+JnsNyK/aBNu+xftiqr4ipGdvEiyXhiTXMTRUg9lFSD/zDeQvXRiaz/WftZaAs/med57
vq2wXdigWPDkjJD2ZuGxBuwHhHPRePf55vFsAPYjo2smA37ApmdNPtqzpvbI6cfgtqhal7TDU51E
/udmPt6ftrw2w2yZLGfRko0w0y2l19WKOxiyazU3+RjiaS7ydt4HWltj0jB8HrWKooE+l6GDPHmq
B1VMjBJcFEAWwfYNyr/xExFqY9NVsIHYxiiKSVRAtz7wnKZGtYxV0GZHk0AcaZku7CHeBlLuSHPu
mEG30WNz9/nG8pf6bpI5ZHWSG4vRwaQxllsph2ZhdzQj4O4D0SwD/xO+W2JOmR7PqJdaTYZx2BdT
ujKT59waUc7MdoX18PmieCF9vY+Mt5hJh2ZQ3+EFBqXUqt6VsS4o23DTqrUJxkUKaNQpHYRZUSR1
qci45JI9KFqhjgc8hajoxz9kf7aOHcVTCshBDiU+UjBfyNqhaW+1YPP5ln0kvYUg92pBbwteN1GU
adQXfCEMwgVgKgroMIaf34DawV1mP7mfH1FhPCQHYQ2OZhefOP1bjWJlGFAsNPsXfCzrojkvNBe0
PmCh7qGabdF2WbMV3SscBB+EIUFgTKv2lJWd+XaKsoSohUHEethYhzoFcLBavOVWBrlh45apa14v
T5OoE0nzNmaZa6Ms5ZVWlyGJSi1HfViBQkC5XUxQ3OtbgNzdFugmEWkyx2dO7DE93babx7wfxvK4
WFutOspa5ITJvwf/ExtMrjrJAIMN5lIeE+3VCiIQre11YfGSfo3PNo7JTicjriAiGtcAg1C+p2EH
ZuJtLoTU8GphJ4th8kCzGPt0NIfyTSGIDstNZ5SFibLkB5cizjru14E4HfiPqZo6e22WYEbN67Sv
jhaoyLSQePZ8Z2KOXnCouU63MsMEwqK0K7uPugpOpwIZWHwLf3WOjv0jYIYUDeSJ1sQcK60zlnG2
Whwr9XweMfSk7MEMKMhpeMkaygd/do4tV1jQuLbLIiHPnRdsW6e6SkNX22vof5Qb8jB3jihA8Zdl
y4YKuA6mOBj/6xbdnPrFQra2qF6ULBtlzByrygXfinMRY13vZhj3S9BWlshow0zYe01zpSWFV7e6
0+EV9LlX0L/04UCtLNEFrwLu3E1pu0RGdFSlzjFa29GENG2cmH6yGCarsAG0lAoLewbmzEOxWX5A
OKcB6h0RnfbEIDTw4/M1cU+vRcDiAKA9KLnZPspA1MJMuy6lEiIb9Tz1U0z03PSetskOoFAT4jh5
XrGyx3aqwDISTUYPe+Dbu1m8AnyaEnQJ3Q4choUfPU/f/wLqy/ORtVEmpgdmAhqApk7RCw5v0xyy
CQpUvCkYzwAnGKVocWIPaA9R/sELwWu7TJxPB3tog2xI3/B4PTiR2o15gMqrIBcVfUT2qBVt0Xfm
GJZ4ZQZbOimhXiwufVxWYKcWlSF5x2C9KObALYYcz3HbpkepNs5yJb6xlDL9SrRaG2HOmgyerF6a
4SaNp7/oG7Aa39qoWjmUlhHYo1/mT8E54J28tUHm5A2ELJIU9OnRVJz8vgEpveQb3py5+hYREgIs
XwmPIB8DBgKkUjoGTk6jCQk6Sxo0oziCTD2IUnfUEmdaKvcr61qZYdbVhKotzUGIPunN3DgW+t6U
bF9TIPE+en9Du/dR/ojyBGF8F0IXoPGRNeY665NGs43aohFl8AaIdVLFQGmrnYnyUa4jvhtisX5q
pCe1Hlc5BhIMqNWmTqOKHrRcr1iZYANHM0LFG2UoRKsQ3L+p34Y726WjslHukF3gF8IHEsekCZZo
FUIFkO1AuePUL2oop1lWa9f4YL1PtcXocM7LvJm9Gu3fL+AUkEZBEQtgWgVNbjb+jyC8GTpqbnQh
aEMRcN2uS95YNAt/3MXCvhTnq4HZEhJZwGDoFtrqp+tTc2Mw+w4Gq3lDYRiBp1+Wxg7tvuPsEQcE
xNfCoSdO/D+xyYQsU0bjeTbN+hjlz5V+PTVXdVy5VSbijaDxnMkQoHcNImAZoA/zw5memyAOzEKr
cc+Atp8A9aHt83PFpRKWkS/qqHN3cmWNOdqAmER6Hun1USW3E2jYm7n3Po8efAumSjmDkMaxDadB
m0pFKZEG21Uku5VEpJ2ZzMPmcyuclAC79m6FuSXHum7qAbzXRyXSnEyOtmp1uxDRu47TI4RyxMoM
43jGbIF0yCJwAniZ20DTK/GaH1LjgigHiml36KB7Uek2/9kw432LWQRRZeMtqT1L3zBYeBm5CnRb
PflaCz3rimZ2U/kFNVUsdr1e5oLRMyOzWnPGQQMAjriGW1+oAL+Bt/NKdJeJ/ITxxNnu5izoghra
9tNGkVu/sP3PfYRXezhZDVMFQ+ZqoQhQVjhasku76DKortH5NFBEB8gKwxyOSMeUa9OUAf+B4B3Y
o2TmJkuzoQMXqVwdp019fINcgA+MjlPEd8Nt7IFiQ1DsUHkbubLIFqzaGZDTQo0byBPuW4xnq7Xl
GsllF91OiYLRn0uSvKRjdm6193oLYYTgvrNecj3xM8jdF/P3EJxFRuQ0mADGMLDlh0vnZHaEPKbZ
FtGybZbLUTuWpeSW9eJOeeE1yAuUp0G6FXwv3jW2Xgl7jY1RGTUpQuHotpD18VPo50Fvfca4MKUn
CD0ohQtM8qLv2iQTR4pAVzKzh8nwKLuUXlLCq2J6/T1pIHrI8K6UtTEmmoDHL1JaG7Wwxc4cbW7d
eDzMFdAO/y7ii0O8tsSEj0IC81ERJ81R/ZYeJ6/MUXebHoINBGjAi9i5ZGeEjrD9zd9MDPZoBhUJ
ZBvv0TCbPRSc6Pej4uCtg3eab/omHmnzFxTf3tb4bo2pt6RGNw1Jq1fH5oXy7kVXlu5SatzkkkIL
MsP9Ut5DlUchQwOmYSTIp2nIMGtDr/QW1ncYAI+hYqrJD4yzb7pt4UKMTeCb3IO9MsdESBWJqowi
D91O5VHHPAO9fB4Gt8HZIBj0KbbtmUiGl28TYCdkW0Cgfpjh0OwotmLUyvRmHxjXCRE09vl/H4A0
C4hB6Aoz4dHKwiJLNeoiZuKS8SlNZfdL2/bHBJvij2ojLXqKiwXTEuYLcbvrInL0W/toOHPptNf5
ZnwQleO4iQJVkf/fdelM6JIXsKqaAdYFwuvRk+/pZLDlTbcNKCXwj4sT8AAmoLvP1yrYTZ2JXr0c
xZOsYKmd3DgDMH2LSPKGl2et18WErE4KdGD5cJ0ZM3TO8w4kXJDwwkS+yNu5hlTFpDq4oDslzAZ2
SlsGEU0HQNLjEqVyVGL6sk2+5B0qxi80FbrIhKVsyCUArMsyKI925Ewg7KQdkO5Mvc2c5pWWukPP
FnwkXqUFtOSGaip0bgbTyKdhI51VqwL7Xg2QLhIRKO6GvvZU+fY287NfwiBM/xr7nlhbY3zCXrqq
Ak0zfGIT3GiAX5J9eAciUv8v8IK8gL+2xXhHHUWTVMqwVWA8L3baew2TIDZQCgd58zfNfI6TQAMQ
oGPwXqFSwA77l8lgkapV6iMJri2QIWIQVyoXUdzlrMoitgXiYiCsUN9hvpdcNnkF3m4adydw8yvO
ctbtBrfc15viQkTmyhnfxlALLkzIDCIgfpiGtS1zgN792/cCgYGPacBL65CeUZGWF8Np7il8jCAD
l4W1EN5uWuAmt1TEYirkceqXRZOrbW0b5dEwc3cuz0PMNw+dSDOL449QnsTLHY81zfjwdjfSUW/U
uagwLUczrGxTPCyNs/iUnF84zEwdjnH+E2M0YK7K7XLUmMYMnXWE4cFr9qkfP2etK30f/H4v7xTT
/0Jv6cQg3eOVwXjqVVL0iI+Vlnu9Cgi+Hf0ax0XI+sKB48EQxioxM21pYOg/NZRpc1RXC7ZRPnR7
jGhvOtQ13zQABPUrnlfAI8EQaGHi+MP7fckGCXPGCJCmfG0P9yq50aynz68tkQkmRHWN2i6ymiJz
a/d6/ZAOW0X99rkJzs1orVfBRCatbwMMCUnoyNoY2tevQRAuCBP8RWCUxMLBRc2SyWTUhlBmgKw6
RvFtTc6ydCeuDfFX8ccG+7RDip8XGd0o3QErnfWK8dYL67ryJwvVxHkfgTN7EnwbXikWQYGYugbS
RutDEt9UTVfCLG78m26fgsNU3Sp+cRCPtfLuxRNLTAKfNUUXxDIsTS/lfQg28Hw7XoOfm8YGyB7+
M78JSGdX62K+11JMc0x6FAO0/rYKrlNTNBLJed2BfEMF/wvUB3FImRM61oEdRAU+VnifIvGUiEPV
EaqH7bVdofw7HTO/R6XS+9zReQWHE7PMYSoAF+yrEH7Y+loDjhPrF6hnJ8fYUwLywfKg056JWSM4
gfbEKnO+IqmQo2zBYke3vAeOZJd4w27+iXFW8KXFkfMFkiQQMmHMSJFp5vYBrhWZo94FjQb4A0Um
eOmNaTrFGXhLPei2gwLBUUWMaZzDB4u4HA2kbYClMkuUqjoa5AUW5epaiq9yUeGGB2s6MUB/wOru
kFTSykYrFehCe5TiUvKlI9yfgiBizxDUmbneuVoNc1G1Y01GSY7LY5be1hgDJTUAnpg5RVVd5JGc
/OlkXcy7NUL6mQcLTJHn2aVUwbU7nJWFq0NdVN4NoqtR9J2YKl9f5GrUR2V5rPTW6aTaiaqN4Ixx
V0SVoCkUQvmgi6P1ddtUaUEz+BmFDbTUD+GF5tDCRrwRfak3LkUmiQFG3DJ0TaEwCLaM0gZBG4Sk
QQYPOccYVTmnhGqzDaab9AZtOCclXnNZP8kN/kXnCsed6BHBudtOfgETmQtosdVt2ZXHWt6PyX2c
nWelQPua7/1USExWwA0KvdZT77eKcIL8CT5bis5peZh+dLkDASz6cJjPqsT//BNynWRljfFJlNNj
U25KPC/tyxoKpnYvHBITmWD8MDMBgQOon2Ka9JfFy/0aQoCOfJ2Bx63e4K7G7LWoic8NwxgVJhRd
h3SNiVEjGMK6WkeMKs6bfbGpL0i5Mc7TPRT63Oq7Om2FrTiRRboLq6AlD4BukREbObrpUfbznQIs
xE8NSIxshwaF7ok6Vm9r+HAcVmtkHMUAgVwoz7AYlc742uz1XelWD62K/JeOMDao+G2/4iwWmNVl
KibM3uQAAOeqOcbkOYMmev5TKoW+Qn3h45reLTCXtlmVlj0PKvAQndsfDN1BdUW+WM4kPzuzn1GL
gDAn6Af+SpmH76fvthmfWZpC75NZS48L+nMKhvqML2gb4bKG7s//bSDjJK0WyYEONvzjI2ZNfRAb
gwyf7PP94hNH2hv+z8+/F6/6BkAtKkcQqEEDnK0qyq2azy2UFpFJ5pfj4pBfmJf8VnWOvEeP+LK/
lixfGsW5F+dtC7s6cgQZQz0fiLgHbe6VBgk6mIPSS6pnkzy8gU3cv2i6cw/eyhYTk/tED/NEh63W
11+U8xrcOqAR2eZ3ALdAd0iYV4rWxuTLRhElWtu9QTLG2aFN/vSihgLvvYL0nIhuHH4a+748lmB4
UFIZpYhWfobKXXdOZ+fSrf6cdr4BOuzuMgH3hironHFvOVr5QAkE1GCs1leYRXVDIOEBQpbWUTFU
q55JyQ+Ba3JTh5UR5uJpzSjvjCCDkY2yMaHgHTxpP8cNFSeUnhaRWPL/s43va2IuIbxJ03yR6hID
piOI2rur2p0e1Fv0fVSXEsiNZ7Fo1oA63odYtloh45hppFddqcooI5WdM8yvs9p61z2ZnFlHjBZx
OPBejThz7ytk/FKr8ixDjkY3dPQBHd7ENWQTJszsppvx7Ct1abw5bLyDbVmF+hVjTlKKIAx0RMu0
vFbHjdweMvMr6SVgNFQWRZdtECme3qmY8pPkgr40GsBsqZ5w4JH9cqAHLXCFHWrqcez3UohKFQlR
5NRZettIi0jYVbhPG898oWyRtUuPGw0nmjOgjHFEu99DuBQhG7kpH+WBpzO5CNLsLIA5Bks5EmRI
sYmFUtk0sCBlaNhJB1kMcOQFzJU1dgigKdIO5IM5bcm8UfqP2zda9soZMFa0fI83kugaEllkKgDI
dXuoQeCZgNwI1G7FJv0FsgW8/mVo3jVu/6Cq3ufhhZdHrNfI5BElAFp9EiXpMRiviBLepfUlAPAX
Q0e+D1HkfMEY5WuEpD0aoCyOvlmKTklapEWBovtzlLlBedUuxLH1Q5Ldf26Le8zp1IgFWi8Tb35m
L9NADSKtfyswQNj7ye6cYB8DfCtt05cEarKC9wH3UKzMMRvZVUSdS7xan+1mH0+z30O8Vt+UEED9
j+tisq8pzCy5wxzHM7n5TX4pucWODolTzh1htk4TrQ9nfbUs+v9X2bqJ/mCkTdYCgVDI1J617rCr
zqjAhAZ8KpKGvUgel3/GVxaZWEaQJkUdYOPPOmUKv9UfMG8JciblO1JpgfNzXwZQllDQNcSoOCQ7
T1dX6ZpUxF1EnoEahcDfTt1lV4EHafvFVcHtCx4QIXc298C9m2Qrsk0alaSuA0B7XihACmwKdxBP
A3WS5qiQmYECQ7vv3EpIRcXLVVZLfdv21YcMMa4gF3aXHMcmtzy5N9OtFc6aV8yVSHFStETmKBT2
BGnPBAC+PD/oyQxOwdGZ1EOdjU4qL67gPHAP3mpD2fMA7vMQUyZAqbyoV2AzQHu0rB0s8Up+7O51
V9uFG3HnknsuVlaZc4G7uJXs0F6ei6pyQqREQXojWBjfBATrVc0CIQRbxek7MmUkHrPjpDjRHUWC
hX7TOeE2BnuwTzwob2+/lEXjx/8xyuRiuVQPVhhPIN9xozs6wYW9BM2QDr1o1c297FfmDk//caHM
KSQJ0oweKpRHzXQpJSXEzCNP8tWGUvQDw30ee8Gl6Ozz3QZ/GXy+0Hhjq0cQsoj10kIqAVKE0Cgx
tAvJRHt0u0TE2MA9eajoU41tAJDZEktWyHVNsiI62taOdFfhcpYaotYB11dWNhh3DEPIY0dSiYlr
TCP9ljB/WG5B6UsDWeOOD5krFJHi26TkXWAQJx9QCQq67ImcFtkxjtzWXxpPPW8v7NvYVeErMz4c
bcKInlzckA0MN0QgFTBPgmLoNGSTaSqsUrWL4/DSkLdXJRld6d7qHfV12EJ3MnQq4aOIRiz2FiTo
6AM2YAG4zuLV02lWS93MU7TR5jccqP4jAtddfQ5uhe/tv/dPbQL6F2TzMl4ObNugiKGrWfU1hpU7
SOUE285+mEPBy5X7zEMfhAqnA6oA0P/pNo553Wb2lGbHHhKlL4Dp4pWn7YHnlB9/YyXHM2G7gucw
lJmQasMbpsXetl0qxUOsYhfBvV7tDbdPt9roQIsDP+G19OYd3l5BIETd8a6jlVn2xs3UugjDuEKx
EUT3bj5kl4EdH7o52ebStF2Aqf9KigZdCo0qzcoo6tBftLpryyyJgzhfqLuAzhtluJ10Obj1ubSt
r6S9KJLxhsHttTkmZluR3MpBVf42t4CeCaTJo2vLDnYXkkDe4ltnGTLewNUL0e1Lj9uHk7FaKhO7
i5hIublEmAeXztPLakOVRxKQBtZe2bvJZQYanEjUr+HHgHejrNxokISx2llwJFpCJm66y4hv+wAd
Q9vFGa/mh2r8j+tkK7qBZmZqYmGiiTJr2hgN055SFxdx4ABefPYX0ZW7sYDU0OF3RBy2IlkSUnVB
0YEkRncK4liHHNKA6S9c/Yi2tBhTX4ka3Px9xQSJQQftMXrBpN6aUQ9SWSclbpH63rgHz1fohlv5
KoRwVu6l9VeGSQARAEIKACZiEbZuMVmqbuSqUhzN5Fyrv2Os7/PUgnf1rv8+TQJWBzEocmWOO6s6
KvK1JYcYa01A+ivq83KtYJqOjp3hH7YeMrYhseUkwXh4uVXqjUU8MdEUzx3Qs8YuoTwtyyxwLQEh
fEEqpCtR7EDBl45oSb521x0MBxJjGOYQkQjxFoVqFZpC8ANLY+mSl7CVDDvD5HYQh7EDEOfWjDVI
xxeFqI/Hu1yBSVIpjza4JtlomZt2PCwJ8ELSztpSIbNq13uWQzHYsSdKcHmXgaragFMC/6eCS+/U
I4ZaCsaUYiyASnV6YjnB4kcoTytt7AtiBncHkfKh9ACc6AfcmqyUqlZjROrYIg432mNeHwrNFt01
XMcAPA68fzrwNqxjpFVU/WYCAT1fMDtQuvsR/6py8AYobl4B5A0shdX+V6vMwSIKmbQyiUFEgw59
2DpU5EpygY5TgKdAYdoTvptF62TuVEmbZzUPMZs7HgwMqWcA32pXttv50Y7sCrIhlS/yFW48pGBi
IG8BLAZw7tRZ4jIbA1kyccds6/wNyJl8k9AyiaDJfOj+okfDy5DWBpk0fpACVbGrIj3GSeKoyq7t
BCAOrk+uVsS4v9ymVT9N2MU4fYhj05H7baXVIu8QLYPxjqmbpams4B3WxQC8twcQsYtiYo+rclMZ
Dq0OZxfC9wjfQ96/FuMhmapLbSBj88xvybW+WzBsv2zL88Wn9kKv/kKajn6hYtumrH9kae5ALtHE
IZKQAFz10yHLoE189+/X19oEjZyr6ysjY26nVRsdEXoda9kWwHBUgVAziL9x7yth3DxN+q4HbTzN
Hy0dTJuRmx+k0Bmv9S3mf3un2AphB3wPeTfJODr0guYK5Y30WLz0uoO+FrhFt4HpdyHmb2oM4YB3
0KsuRH15blF4vaOM/6eTnERGisw8Op8eaXmD6kmOtvNboFs0riU0xxwEXa+lsUpnUEBIm/iNP7nc
hhcLZD4uQat9JoSCU4dgs3G8HHGXGlAq+sCrscQNhB1z+KR1oWB5lMg7diHfRdvmX9IfpyM4Oqjk
cG8Dns2cOAXinNJg4sQtV9Rvcj9LIZOrOTRfrIBd+Qq/8KlF5qljtJ3edHkXHatH7aKs8RafL4Ef
aVCSfsrDLQTK3OKX6DPSP/pxV9FZwzg3prdY0gQ50NrSqmF0rF6MFOzyEmDu+Qxa2t6VMV44jIIZ
J16U1igsWKfc6B+QwXE5NNFQ4XQgt3WS/roEqK8dRd0Y7vW2MsM+jAdtJFOhSQiYtdeAHv3QXYEV
4nwE/USOa1XeBe58++8RbW2SKTuEUdICoYmVjdNzX/qqfGfpu89NcA/d2gYTNUmFWZkqxVOtOEdv
iSJHTBe4MHtLnXL+IXx+09/8wT3ev9bbNq+itKrGRgWoChq8tClZ4AlsuyT0AULGgJ2IB4XbHtEI
nkog8SAYs2POXDFGvVS0+GhgG6pAGFK6qGlkLp0FkjwRxwt9vX9Y2soYc9zistImrQD2IJiUZBtG
tbQx1fGXvATJvWEk2S4O5/R8QCEEA8O9qI7CPXcr60xtIQvCKS4TrTgW2kvS3lUFsBzo+SJbb80t
mBC2nzsO3blPFstWFdo2Imlam6AMNlvHxLnWlIdm+j7aNxEkST63xQUcaQQ6V5AFAWsq6zQ5pDnn
HsUwlDFj6LC1bv59uQy+PT0RXHxuCOpwgUHu1bAyyNy4/0PalS23rSvbL2IV5+GVpEhJtqx4jvXC
spNtzvPMr78Lzj3bNIQjJDkveXFVWgAbjUb36rXqRTUCKFnmQP/M79OOwKn0I1B+Nvojfwe5Wy+P
umeToO6DWQC5tHRv3sqO6mRHIpuZxzaoiOyUy2vDPvSr5VE37bIMcRIbKJeo/rgh9Rkgk5EzHUHV
7WeH+PnybrJd5fPrkb+vjnyRqdIw6Fn0Kpc/rDp0hvG9Dk5xAho1OXQu22KlSuutpM5gUMzCMAsh
CMA6XLL6YyfvLhuQmKtRIIELvDDKsnSpyVSEakpEALWUIzrKkit5vwQDCKBDqRwFemDXv6RHBe+y
aVZ8wZAwOiMaGYA5w3NIIJNIFFROggPBhw0YFbH2v8EWyNrDlR0ayaHFiZzVZNgAM5ujU2GAHVhX
4UZZ7Nad3qMredujhnd5bazohaE85GFA/6CjRvlIJg1zaQZz9ZoZ6bUQxdepMLsAqf1ooIkwlP1R
CBNeG4h4OR3C1jYpX8FETpgMWlXhCdQ3mE2tvMUWHPWn+pBdGYO7vJOiCsToLU50Ye3v2i4VqYNB
FYapGitcgYk/GeFDP2aPl7eTlRNh+gDFKDTrUAijIsowyomZqthOPd32w4sl7srm/rIJZkIEsjtR
wysbnSXaHWV1DudAjjCRtZvfCZdD7mRX6nFxJLwg+2eeqCLr3JmE5R/CtwBu0eYmYcL7gFAwRpMp
Xi2yEHwPpkLcN3WseHGalbZqcvkEmacdFGCoGKmAzp+9EYQxrOZgKcRThuEAMp6qbXH2oA7SXUVv
Pfi50pdiX/g8IW9mhF7ZpTn4JCWsewNaeSja108EdicZtnRL9rbxrW+8KTTWSQCqFgQEYNdBJ5I6
fWFYx7k4D5jjzPp9Jf7EZzVtZNWbMGzfOW7D8n6UZVWV4Ptwxqj3cxnOEWT5MO5bb8aN6lhQ5Yi8
1K9d0EI75pWw4yltnzsqqDkkPEhQLEVf+YzlcohmzTInIPCCA0AkROpkt9yBrivaJvvMSZ85CyQL
+BJWKHNkA1bXXTeZOqSA4KhivvnFnhUeAJ/vM8cAIy6JKGn5pxEFWREk5g2gN/DsMmlCMlGt9Fxb
5OK1797KLLezmNfUPbt7YAFzD9oHB+X54zXFw2vWRK3APBhh4jB3Hxgq/49xYZQZKiSn5gi1RgMK
EVIzlpsWsghblHAUNwAZiA39GB6g7/yBQBmkYrE2SL3cNSCoG7zyhtRlu232/8QEOccxzhz/qyma
3bWPhq62cKjBiysaW4Qa7VpejPmPc2XKDPVoxIx5U6Y1MqAJfbYfh1+aaNlzgncAcBv+PYiIHJmn
gXkerz6sQmUaSFOAROhTDfqRee40vD76velrkPYIHoiMNlRoUfj981IzsYaABZCwjqY8nYNNzTI3
kzSCmLGBjmgL1cj4n/lFTj0SQwZ0d6bYv3yqzy5UWNQhao3sSzehA0PtKqjX+iq3QBM6AcEkFo+j
dtfzwHwsB4HWBDZRVdByobumRi+lCzpaAGuo/yRlYksqp57NNECWICJ/JZfo18gUJzlEgzWxeO06
8JcAnRTwUhvmNq0skItmFfuq0dJzsYQFVdqXxZ3c+42wvfwlzjJF8iUApNZwU+FKphHi4GnT6nyI
MH9YytCr0Te1ovmDCtiVPl8lKejagFu4bJIV/IATJ6SBaPKdXY/JUGpaJcDdxD1JvAnEst39Bkcs
4+aQ1nao6DeESaZWBuwox8EFL2fixoAkFE8ESxZytVBZ9yKASEAWo+NG+CWpWz9RtCgKcqCZRye4
TV4yNzoqN8krSGnd5DZ55CVwrFhLni0Y2kbCCLlG+uYfStRG0RZ9VYB7uCs8XMM3LcaoyUDxDY9Z
ieGJX4yRs7DyRCj0hICsdcWrZezUWbQrTbSluOd4Bs8KdaKSeAE2VG2L11h56Yb3JprspORuHM8K
dap6LTc0M8OHKmd0LZ1uN/q1070VV9W8yfT/9H4PPOJpRrhAI9YiwCq0tM/eZHogCQGEQgGqyP1M
eTRN3gOMZ4DydwUCXlMmzAjjTp6Th/QGzPQQRX3BfCOwY7JdYsSk4wmWnSW7hqggigPMiKReOesB
i6mVN2VU5696a9h5fWWFL/H4nOPhfjlqMFb3xQ711UyzkMc+TvNXJcggr/razK+XDZxDmchKdEUH
YB9MrWfSpwXmgBRoJeIDOeO77Eig6k4Ke9i2bkumGbMtxri+gY1gw7F7Ro5C2SXVs9XZagpyiZmo
jg1e/6S48V4HqnewpQ04X7iYqbOCMTGGpiEydwLvod8mi2HOQVxCGG0GwgZ8NpDNBWgRhH4Ybs98
mUNbwUpkSHMGuTSC1Dnns5mGoaxEwBMa94IJRVmg0TbCU9y447XyWHETXqaTrMxRTlKL0axUMuRP
VHWfdG9hzGmOMJ0dsEUNDwQJ9DLUpxKFXpqEFGjhXMkdQcz9NMV8qLRL6s677BWMIAXl5k9LVHQf
uwrzhC20wAThFKS+KD2VvGYF2wRQPYCSowRGt2DkPAqLaECddOyv5fimWjZ1c395Fez9+jRB5XlS
EKchZAXzV/zzECqD3wTLjyaeXzA0xgsQ5H6lHorYsU9b1LcBJHgeZg07NiOu13ptj8mjUt+bC7TW
e45fM7cOZArIlnVMYKqUn81S1fRjCcizpDxN4lsQpLak87BJ5BOfLWhlhEooOgPkEFoGnR3zYFl2
l4PQFvxkN+2L2m50zI7nha3eXf5evHVRVwiGGVDItmBSbJdDr2e7MC++CYHBgS+wciVUuD73j3on
xnOeBZUGv2g30vfJtbzkXqn81jXA1pNsAIrtuCzj5PNf2E2aWDFJtExsATx+tXpMdQ8PyM/Qfg+8
IbONJyhcclKZc5AzCbSfS6Q5FccwVstYrqAs9V3fkyYLiJbfgKB0lH20JczL9fPlb8c8ayuDlP/L
1mR2i4TIHmYgCMYtvGBso73PQt5MwX9ZGqbVcUeiiEe/rLJO1OIwnHAV30uZY0ImvHSgw9TbsQ+k
8a4/8oXw/ovHfNqkVqdbwiAY7ZwTJdjBJSOfuQPuhCfyKCbpPK9ndc5jgu+HSS/Q9CFdOyf1b6ys
LuZgIE0dcw8JYz+GfpwLfZDCUe4GEJxrIDi3dnlkF1BkxbQWF6fCOoxA8GG4wURCckb2qKatCO0V
ZDxx9oH8xw/I3MHCZhMdj9HNGseq7eqRt3RmIoRcC0MOqH0hwJEftkpIDIS9ZCFR2zxUO2NbYtS1
f5Eru/VEL9uSAkTjaS8dryjGXq8J4VmQ84PtirrykjCYEl3ACZ1SefKNcqo2eqLNnpRqmX/5rDBd
WIEADER2wUun0UMVc2K1fRvispg84TgBtp550xY9wmttX3uVY3G72edNV+JPnxbpEnQvzlZtmhFu
24+hh8wWcqgspYfYsYGwCIFbDJ3C59HxsBIiVCdAxIMy/znxlB50kEopIKS+dPeysNfT28sbyQo6
6/+fugiNLjKXpoNw5GDuzP4oVc9JfpNVj5etMCoG2LvPVVA3oTjNqFwZsJJA7YWkkCHkNTqfh/Nk
1EK+mKFuP6lRg8ioYEZT3iewdStzZAfWP+oYufJ8FWvcMh8rGV+vi7oG1Vbtq4XsXnEteRU8UNwR
pY3ETjY8RyBbRF9/wDmj2Y9KwTkfWCi3QBYgdcWjN3a6LrCn0g9Czdas+ynmFMbYp2tljHjlKoAs
EGKPGhF159FRb5sdoX7WX+z42jwumwwaGwtvooh1ua9XR0WsMEHDPxUk6zR5kNwiOO7UAScNxmpR
MeXXepiOslof5fWEjEyqOjwD5KR7wYPACUycLSH2IQT/E/STN0LV7C4fAe6eUmdg1vM4KuIaznkE
P4YHeF1umw+qDVgDIVmd7fFN4Q0XnPfrSNDSiUAXirWgDqM+5Cy3SyI3yCnaTUZ00IVnAN7UXbfJ
buIXPBzxPMY9iEJx4nD1yJmha2Wb+qagDq+quEGOHaXXYf5kTZn9V1v6uTrqMy4d1CRR2BIxga2Z
fqIiwZauAjd6joFYHECPRqC7fw6iovaU+pB1pwT50OF2nawRKmDtMl+pxdCA1EsPnowmaTe51QGa
mgbxuypIir20jeFM0lTwXIr1wFh/XSreTXMXqEUMNe92k+SOMSC9mLaBp35XAG60O58/4su8LlBx
/uAMBnyTCnhaUMtd0uI6mqLhto8DN1AxyV+JXilGnHIY030wSSRLKLahGkuZGhQoaiGRwFSqcq2m
b4H0xvEe5u59GqAhW1UqFIkYw0D4JH8UsiH38E0+zh/sOJbLYz5hZkcrc9RTutOCVtEDUAxVaXRU
U8MRR4h0TDxUDDPRRgKGKVeQfZ8z2zVml6e9uuAJ6Kc36VUNiF/4CLpeqO08la6wE3mU90yf+CWr
LSrnNFRqDRKjKYTBrsWovgjZ+JexPPKpnJl3BDA9kHHVCEqZSi/bstG0UZctsEmI77+uCMVX9rr3
IYXn/o13rKxRkTMe5R5ikHj+Wffoy29IB4/wT71DAuqjDguVe45F3vqoeFnKRi4Uzcf6Blf4Xnm5
TyhGA3u+58OvWd6ICV5VB00aZJLoFvmSdpE1TzM+WvhNNp9M9cns3i8viGeCrHeVRBiKUBdmDBNq
BZku/UbvQI5p8VRC2VZMMjunwDfohwAm66SsMlpQpwzSoTGUTaQ3njpNf1PMUVUgLjFWDdkxuu4a
DW2cDbNinQjxE0FNCEDqBlvCZQIIistlnGWua2WPju1RCroybZnBSJZ8W2I7xkmO3MwA76DkGE+5
+7Pt+BoqrIR2vUoq6EaTOBltjFX2UMKDXKgDPTBMciTAc/P4mFjxfWWK7v8XXYPkACQKJx3CQcDI
SgqPI5tZvF6boEJuEvVda6Y4w1qGWnntN8/F7Cr+6CLlQV/UFhvnssvLvEVRPl9Ecx01JepvYdBv
rOAhXbaQOlOU93x5SNPWNlGtyobJrRrdSzABAG42RwNNcgjxd+lnMm1HILNHqXSsuLFrDH7oMoYS
jMAeuL1p5kWx3h0qnsazpAsgD8EHQJUg3ea3pAgkK+CSMTFlVfmy6l/eHe73oGJqYGZdUlYkBbb7
jYJJ6GBnHGDMAUn6nzNuI01bL48csFX4WUaxyoIBByizjoX8JnL1N1mPCJWA6CHVoClA+3w1MHbB
KFojVpPPuyW/6yfDGeRHSziMau7Ifew0beLLYu+oTbQZQRFkWst2bg5K1YNPHexj7exAjIazyey4
8fmrqJxYbKoQYAdwsERm7+vpsB0jPC5kHryeaQbEr6oJWOU5QVY/NXPdBFh81vtme2qV9355+xt3
wXScqaJKf06wlCbioIsdvqB+GDe6Y+oOJkw81JM2eQe6Kl7Fl3l2P83R7ZROm0LBqmBOrEJ7Du8q
6fvlBbESJYAK/7MemkVJDfJU6GRhOcXmfaicQLrg6G6Q8xgRZVZiu7ZDBaHEyqUI4nDWqQJIE3L3
u6rZ6K/tLShW/O45OZpuB9Wo0mtOpupMh+VkqPZvVHyZd8lquVR8kTB7KC0J9jPCIA2oJ8PUxrmQ
ALrKNkHCZepgHUdgb5ECyEBwIP/9ehyDMijEJhGXU53d9+nVTBSephexxvh0ItsoRLqXvybrBGhA
FKOzawDiRUOgukwY2sro5pOE11aNkdulUp0h/XHZyofX0XUfEsnwhMe6zubHFjOoF6nqSR6A4U2S
9urX3ZN0EP4KAAOyu09TVOgYxaSe0S1bTsox+iZDu0dw9OvF6a9F0EWFHjfhZe3g2h71kLYqfdDV
FEsDB88xG5yeSLZFnonpbFBxlK76NiGIcnvMLEcBkRLo1KFkcj4gl8+VXpRBv5xmUVDcqRgWWxxz
zKzKUWHZiqIY23GMk81QCAjcnM/JOpsr43SQmTXMTxtlLZ3QBplf0w3UDrutbhOYkelBJanm0kkz
73mwx8tkygyiKjSuqVDmMDAbYz6BgmMH2qPYcup97VsbxQ9AzBc78hV3VJa5zA+MuKHr5xNK2RA1
3aLicMh++apcQzHGDbbBEYhmMA2OfE1gVmgF1BIAuF/2qMyixXtXHCN5OYm3zXV4Q0ZQ4tvFsBVw
8u/JGwpzQ/fJY9g6nO9JEuKz47kyTEUdKUmDYlAkUBxWkfk4S+L8Mi1pfWgjNfMaZdJDt9KX2FdS
OT/pk5U/aLkVRrtYag2njaXyZ2YqqV2IqrG3pDi5G3oB88wV5kahzDglmdumk/nK+dXkBjj/1dA5
w2PagvY1lRinmqjnGMtFaN4lD2RWYbA7G8J+DaF8cP/mYjWgmkFErQyw0lDnPJNCDMCOuAhATXU7
iijMD5HCSRZYl/faBjn0q2yvjROoeJPnkhEclKC0AQ+zL28a80uvVkE9jaQIpb240aWTOVStp6hd
7fUoWjvRqN8EYXPoms5Tu3ivtAnvRicbdPa5Pk3T7NSlIQqTHszLSape4vhJnQdbE/eBeI2IxQlQ
zH0E54ghkgoL2E+/7mOqjajTYrzwVCov6bibxefLu8iM+SrGFnUQZmIKlfK8HKyHgyYPyMoLYSer
ga3mrSM3HCssbCX4WT7NUCnQUrWThQ6wCB5Q8Ld+a/34QHhAi1s+mSNvRdSONWGvN0ukLae884zk
YJmuEPHgFszzuloOFd7EJZYxQIKbucUIRQE4uenORxQCgDDTbwSeNWYwXVmjYpo5po0oTS3uqGsd
hFUTgLd3IQLE5GQ3FTQ/UrdwuBh23hKp5EMdNaWYfiUDE6hNweSINmEHkRMFLGDG7m+80CS0ikRr
jwZNl9IYLgAHSKcqeNXN6zzYj7yRJbZb/GvCIqDBVUDKhzkwrQGbaJnFPmikfW0q+3koOG8Kmb1v
n3aoA1UEEIJeVBwopbeNnYgB1uQbyjY2uuEihvd6r3qSbjDBDvlRcOuMW+l+Du02tP9iQzFVDmZF
DAScQR2qbFbjqpLFU1OY0FXTfuhGsCmDmjv6zIzCGoHvoRWvn0EboMVRx73ycbDlyEkJ9Ei7qg/d
lfyQX7e79qg40l4C1jPbC994iA5mHF4Zp3y0aCGhnIugaU5nQLfqb2GtOZYWOEH6YFQ8wBPTgVbG
yI9ZOZAqV7FCZMpPujAjL0T5vn0vrda7/OGYbUm8XxAtgYMDIog67G1ZKFqtl0jC9xE6BdvRl97Q
S3LAohWB+KNyfuOsM5e2sknto4KPWAxxRRJ/dCXTuymyl2fCAAV6OvV71n6oC4dvSBQ4iyWH4ewi
XRmm9hRD7JiOkEPr9L0DzymACM4/5FpofB73AXOFYKcjemHAZ9LzP7pRDsUcwZCQPOpB6lShtxQL
Zzlkm85WszJC3QpzZyZ9r88y7urquk+zk6ShtBnkR6HJ/8pNVrYoNzGiZU6mOMAz9KD79QQRKgly
MUXigPAj2lr/pKBrHXhHgHnYV0YpP0nk2BqsGLuo+t2uxYuFKFc0Pve1woyhKzuUW+Du0UulhJ2x
LTeaBkkCqxhf+rDc9GrSO8KSbiGDeNOV6vdA6B40rf/eitKG45zMNxPJxgHsBr6b7q3WS1/qI2gW
Tp1LJkEzVxdw6aq25AAhd4Qy8E+OQfay/zVIv0VBZGcpMcaETsr97JDRTMChneqd0Bnx6dLZJ+LT
GHVPyXKE2hfkUU+qUm/7oNyO5vhUTGP8Vy+yz238KEKv4qaYCGUsjeZ8IlijGncd2ibSdeYhqEHN
ZdgUmt1BgkG2e8A+DHvgzVPwFkrlg1Omz3EcYaFDdeykR3PYR5PP+XLEIemTDyglEOyYwkOzl3JY
WUylLo7wpNdvwzsilY7Of+CG/ugRWH50MwNUiZoz/53Neh6sDVPPrCA15FHvYZgw+vc3mZt4pmJb
DogkAdWZHuOjyANZ8UxS766smfNQ0AXzVBUvWh/blslr7bG+2GpRNBBgTgpxbnWLLApo0cUBf5Gn
uqD/gJOkrvIOEuy/izkoa4OkCTJ7wDiQH7Vy0yTGLMJSwmjzvbomgxzDtrMLqJxvyOnjSTGwIuna
GhVJrTCzhmVRSBWx20nbGJ6ie6nHu/aYHZ61HcoxwzKKQG+CbIIcvuFbibM3QH20fSBEMdxBMN6q
KG8s40kdDRF72LkCAPalXd6oe8GeD5MItXhbPA6bqLU1MDeNna3LtrjlDWiznfPzK1LOWUZCJjZq
irrToO7bvN0KXRpzrnnmY3a1qTTyfQQ7rBL0OAHBYYbk3bQttvUOKozwE+4zjDXLtLZFhWklkuc+
B871ZN2TG0G46SBnkX/r+AeAdd2tLZHbaXUA0kw3ixnBEiXCxSOUDpE32Mtt7/5eQ535pcikLOZW
LaL/89Wc2KSYCDJwu5bF/RQ8ixlnooSZSCMc/8cA/ZWsoJXyNNdNHLHhmsgozeNH7VH3ij00CJzO
4yGKPoolZ9fAyiT1sfoiSdScmBy8cKtDWOU53mQPhpfgskveRci2x986J7vtn/N78QqC55vL9xAT
Y49BYDyhCTb6TIFumQa1zQOElX4PIgRnupYC3ESlE5aO6RqHUIWAQILLFmPpfvRPtOHhRpmRe2Wf
CgBWkYZjJuKjZmMN2sd3U/1ZLly+WvK/nG3zygrlOqosWG0SauS5Uj7lLRgnI6cAMxypiARb8wdE
6ZzhBuN3Ts97sbAXCIpEIhInn2GeZKnrmwoE0SeteMnb01gf+vz28kfkmSAHZ3UOLWlQ9QKDkyfw
EKESV27kvNnVs8C5ZXlmyN9XZrKpVKcyEZSTqGfuLIv/FCGQr6Zac2CD7CsIz1kgBjEHejamO/Yh
8Jlpi691228qUDXlfo8e4GbalF7xyKttM7sr5soc5YJjMglhMUzkZp2ucwNI6fDUABYEdrTbUnBj
jxeiWa++tUHKG8fOnDFjXUmnGhVcV88t07FA2in1P6RUf7rsG8w883NxOlXEqmpBMLVyQNBEwWNQ
HxVIyShX6vxNC+4uW2KG55UlKpSFjTKGgoivlpg/Yu1nP3iX/3/m+MZq23Tqulmgdd1MKVnKRg6+
mQfTVzfhRnCEf+rvhX6F4hgIF3nfircq6i0wBPI4SnkPX5TVq0ocruZ23P6PC6POb9rM5TQoOFj5
vNF943uE4l96MDaYCZaP1dOy0a9+o4RDtussJq6+F3WcsZedtkTYTnHaFDuCh+u2YD6MMOkECeXf
4Ohjxo+VQSqDlaWij9SPrXREp/pmmXa8T/0J3JUEkalsJMyLPnMnqXjLpPLZNE8EK2jwAVW/fzWu
CF/mAD29/oFUxrjZM89dqFiiG01tDD2sVWDv2i/X6V5wAN2AiqyyV5z+yIeBcoLJGXqyNhdg5Bak
e6N0XRmhHdWqX3aT3wOcwnFUzuroAaolFIQw00hg3qc3SoyHeeIR0cfiSQOI97c4hpmfD/IX0Jm0
AAajUa5d2GCofbLMkyTZLS6D3p+2deGIP37lmLyEjJ0DruxRQQZo8qkOZeS0qh8Ftrghrzr5COpy
BRJ7ude/idv/2SYVY9plSNUoQnYSPg2uuMFw2vMCoM1S4d1FSjnIuv5c0ASwDYg7/LuvVMwBW5/R
9gPWKd5GyDfzPfg5N0kGnS8N8zrFgXsOmRfRyiAVbnJxGYug/tjYbteM3nwIdrMCAsblPbA7R36u
QNwsbIsUepf23/gteuXA7kuqdYbzs6q6EIIFWTbhhSFsX9ObcaO7ZLWh00aQlOYRE7GTipVJKtil
hTzBlwzy4pM8dTNtibkFoBjyluW3MNk5E1o3RO5SV8+kDPVcAMllSnzolTBxS8+6C2befX2texUo
i3g7ynz6fZqjC49Lq0Kgu8WOYnrcK1zpKjoKGwNyDKix+qEb8/rnzLtjZY9KLpI4rHV9xvKs4LVM
FDuHpoWsni77CfsxtLJCHf4KJV09HbGqBNAeZ8ZJ1Cxb8wBpcputDP4vy++AGUc1ZGe+RRuuAA/z
mbKyTwWCWV+GsYoR7FQ/+5bb6gHiGqBnyg/BT/Ksnl19S9Qh563Emd7jbS8VDcw41msxxvZ2wStE
7Owqv69D7jFkOA0oOywQFkKrhMwKfn1ACGqrzPKCmUTzsd+0r+0HOZ2R4g2mekhxfF7JjHUovhik
ltVlQVIAcpJBqTgZ7PZG2jbbbl+BfmoC+o5XSWJsImAXsv4hFwL2GspH07EbhcgKQHa1mLnXVKPu
zrqGSXlBzHgNfuKJVPL2xRblqaEi1UI3fMyNESm1ZSsljvWa70QkwRZ0NniwePZWrhZHfbt6WXTB
iPDtyIFXcS0m6k7GFCLhiW9jj3vgWdm+Ck4UDGoAYkJUGr86S543QgvyjeI1nW0TQ/fNDiMUlpcf
ljsBmFuUmyARCd6B36igMf10ZZqK3fKchnVRGAUZK4uACMcQBX7AlX5do5PU2KIrX/2x6B9h4NNA
e6RA6hP9d8p3FrkJ68mA72jaNGzmohy26L8DWyMrPLq5j9h85juAEUoQfhblswZ81kgB+jiwBSwh
pGe77bRvdwnElnj0f6zZVZAcYbrfBEkaZCKph66kpmFlaTVkPoDK/CGj5JK4Rm5PgTORu0L1yHSn
Cs2PN8tVHi4Hc0ZevLZN31CTXErloMK2DiGKePG1Gg+btLBb6fWyIaangnwL6wTA1zgroVVzU5c5
aG8war30uDVaVA6tu7ECYEP/HqATHm36N2l32Sor2GAcWMbp0Az5jDo7CKohCsGe/ZpKh7k5lc2D
VT5eNsE88ysbNG12lAXZMk8L5Nl6KG0WXvWWjzaGI1zTAwMFNJF4WQUrqq0NUqdA6CIUY0wFO7k3
jqSjou+mfb5T0MXhN1SYOwjOTYBqIbN5pl+qxOo0Y7Y3eZ20nwa6UlG2Vce/qfyr4LL71woVqKUy
KuNixHfqQAen4pEdPxZXswdFlu3Mq1XwVkTFaFFoc1la+uJ1EtFxDk07k/0s5FXnyKVJhw/i5USb
BMNFdBlelwRMjKdgxDSgSwygUozkVn4xTuGD5ECl3h+3POVQEiYuWKTr8svUyU2uy8lrrLdOld7V
w0vdHsUZre5xV5VXQ8qdS2dFj9UiaeogZckSKE0tIH556g03BKz9KvOq59iJWm/ScLIVB4n8I9SQ
eRQsrBcoBhJAXAT8noxpXCpoZrUR9/oIja4BcDALB2/aYSj8TXBAuSxBUfS19CrVlu8uH3bGVyXc
cMDOEDXGs+aKiqHBSRJAB6s2XjA+TDzyC4ZvAqusg3YRo+cYuSB/XxWPE3HWggAAQWjatI4GVg8E
b1suRl4IYa0D0Fe8rCyo4UEY76ud3LTKZhFhR/XzGyQJGKcfoeqML0Z6GOURxFa8ujgrTuJt+WmT
/KbV2qqp0CsjBc3t6CDNJMQQ3VZLMRFA0J39FU9Eh/W2BAk+qB5VldA90nMrpRqDM3YEe2YLpdV9
RcTwAlfc5Rgrja4aJ7rlPt4ZgZloZH/wBCNA0xe5umhFoHaEx9UWIdDd2phJ97WN4ZduxVUHY7yC
1sbom1uTQjFtR2znDGSHPB5U48mEim4+/ZQmpy841VeWw6yW9tG6XX08fa4ao47BNN5FkLi8FeIf
lw8WbzXUBZCJVTAWLYJykwMAKD+KxtUQHQvrHgOHSsqLHqxjBj4JIhulixIUNb+6YhuPw5J3Y/6a
1qkd1zdpb9nD4F5eEitEocrwaYWsebVnOMJaWmngJBmd1nQmd9qlt5HbJjY0stzmLnfRrOe2aZg+
uDJKxcUwrquksmBU9cM7CH8dhJsMxxrwAIwScmdPORv5USpYLzGWhkiOsJFCOe56LbuJpgqTPaPo
Xd5LxkUDsi0i10aQQMoZmj6WlGyyIIG7oFAk/igqEyTxjZ1NPe+jMV41XyxRjqg2Yw/QGiSHQDtq
Yg4NGc9oJ64V2oYTYTLdctrK5utj8RZIBeS+jsUBLJsg6jFA0j5O1i2Es6+bQr4TlZxTxvg4rFSm
8GWNdCQurHroKvC4QiZ3cAniMPgZljYiI1QmBu5lw3TJ1cejLrWgg/KXoNck8Be7CWS14V66Q6F/
UzmZz5u2Z14zuJkBN4Lg5DktSKl21qjECMIE5ARmYS9Q7Oi5vP6Q/+1s7eGyZ7I46EAqLEM+w8IY
yVki0haiEAYlaIVxysGVZuuvUKBGk/5nZoONNwBaLEARTEtsXr7HchkdJSJkP0BRYlrva3iZy1xT
2zErXoXGdJCxOKqAMYIISnt/U3r/QLsTJgZFEmmUb9pLcp6MYIROUOi/hgblbpeDTvZ2FLwB79MO
zPvFxDnyzPsb9MYKpmcgnIgo/XV9xWLFQE+D5bhxwzvFxSDfXf8ygJXygyrrvuH5KWs/1/aokz93
daJAThyUub3sNMprPoWO2h5qLpsa2xDAcITqTgKB4NeF6UPeyLGKoNlDcmLwsxqlE2E/FZwXNznF
9CmHc/zHDD2YIXfVUHYDIpkU+mkl2KbJhaCST3DJBPWJEimqqi6DieK6230MPmdv0SsB3PXPCrcw
yoBsoSAKjydESecK4skY5rnQwFqyi7ftAdmj/8GJw9VJY+4cskYcKiAWdYs6WVOCsog84khbweQK
Yr3psrfLUYPpAhDBAb8K4SWli6AA0seiDGWJ11R5MRPDNqNvuvBWWJN92Q77EK0MUU5dp3MQziZ8
rWzAHymgFxluUkfINsVTvyPzTSWv5sq6QPHq/Xdp1E1WiGac9RE4VwcvvqvQFSgkZ3wJHzBb7SU6
xE55iT7za6GjYxqkYo7P9fU4WUaFCJzgEdqiHD88VH8skkQopj7/f7qdm8tN1Vo5aNCAgLR1KDQP
Cwo93UsTV+7ffC0L/JEAmgG7R+elfTcF7QT1E3Q2wm2+R+P/EPvLHVTK8UQqRVvmwa5YVTkIon9a
pHLUWEBFUif0Fuj5aTYZYNYSp9TQ/EetB3jg29ht3yCcOTh/sVRTlPHGxUgO1L0oNwk6JVLyEgQ8
IzJjGazDEuhbTXCylLvSFZ95jJnMtMBS8B6EsAHRoaDONKaZwC/Q5OTF25FKwfMI1CJajYROXjds
3pVJnI6OjBC7MLG5EnrI9LTRnDQSiIBBWZ7tul3t/4pVFR9cykrA13ZIoFkl4GGiaalYw/lHR7Ew
AhphJ2tHVF1tsWcF3LsKOH/DwtbFzeUPyDNM7Wc8hIuct6DpNKppbyalA43cKyvh6QP+l+/2uZGU
g1atLiRd0pCOSnc9PaQbIXGqKyK1OPh55ep3/9uyqGCyjJivH2Y8n5SpvlqkyJ/a/HrUqt1lM8wU
fPXd6Ne7IjR1tCjwDzRPUHC5U7ZyYo/fpcwmeSoXcEPC/AV3/NjllZsYsVKmCaGcz64JqVftp4fU
Ee+Do+5Fe503r8W8dSAGhcl6CMudT/iMktYJ2YDrTbmH5ou6Jwg0UtHt8o3lN/vY4/WEWXfAyiC9
nVYtQCxiJhzYwO/J/YvZPHA+GHMHQReAuhzwqWeTKNoSqv2U44E273/RogWuea0fyUxd4HBJ0Zjr
WVmjvD5bojyOa3yvj0eFuNG2+T+AED2Y99F28tEpeeaJtTItGiARBxElCFjoeNwZeSzNHSxO4VVc
PMZQ9r28gzwD5O8rFxyayhiKTBRPUw6uh/IlDbiNEVY6CgEPaEPpCLm4P7+aqIUkSzSya+AcIfiV
/ADq9R48PDmG9vK3y+thR6aVNeIxqwVVGWS6RbzCEJlA5QsX3wcemaUBa5Ob+dzCDnv/PhdHXZiN
sRhyqaGXPXjNrnCzo5rYP6Bb7xIXzP4RXJ6SErN+BTQ2Uf8D3eCZ4pZU93U0tuB4k2+1H4qnbKcr
82frKntgwG3xN8CWzCV+GqRfLKge10YRwGCe3avhzyG6v/zJGHeWjlxOwo1M1KRpHTQlHMRcGAF0
MIYYFNZiP3tg45p2dR1k3mVTjARfB7MEGbknDPG0K6ailOMVAc5VOd0mIt7kweS0wsuoxe5lQ4w9
+2KI8kIxXgSziBRob2B2E09VyCv/+cGFBYxNo28rg0uIuhKDrB+soJQIM/veiB4kjVeOQhWBcz1R
B7fv1GpUqwHlvcpyoZ5gy7XpTpp6qCPVtSrj/0j7rt7WdW7bXyRAjSqvKu5OnMROexHWSiFVSUqi
Cn/9Hf4ucE7iFcT3nvOwgY2dDVNsk7OMOUZEhUioc3R8FFgnL4/a0UoGu2KxqWRaGtm+B0MxagCR
bMsNBR2dGaCDiJOFGINjM8t08BgYjFnqwEsKvH4xjX7CXPtZ00PRuC+kP0Je9n52m6iHVnttWJuu
mZJgIGnHjcgHn45ibYy49NHKuqgYnohjr4YWcno6XKrmFTLGsZjnLc0pBLOaFfXkc+U06Ie+DwE6
yUa5BXeO0ZO9CkaA2a2FqvLYYWLVAoxqtVNUzTKBOOCyhaJIaD+3AmmP3F0QBB2++VjU5aIFPaJE
rUt6235mK2GIEsyOLOa1jnmDnoaeRawIQa0IWaaS4JfmRIomogZdzdP0R/Xgfhp6FTN67Gp9ahoI
YbCtF4DcWRw0vkfoJhGMRNJ8INmuo0GszkVtq0p1ZsXoRd1y5idzYEZsHuISLSL2wGOfQhOvkbcE
xXxpB4dZfxjDEFMRLMbAW5Lsw2Z11GagRpKg2TynO4Q2I6P0F/78WHQoOk1yP3aPeemsmeK7zsFf
i2ElzSbyKx0JB5OcESWP7mZ2JPgWngfbizIi01AXgGGV8dAXm9yQj0R5CfU+K0Qx+dSkXTdEeMpS
0tuxo5Dsp2O9U9MUi9DAihfP3lg+5rWV2sKLVM9jabZJXoHArc5SizdRbSr40V08sTktPC8mNdkY
QfaXm/Wd9PUDADhgX6OJMciIeFVM7afKpH+G2ogtELNJU7wGCo1fVpv4HEjKLozmQCfo0dp7zbPR
daAjhyLHeCi0wOlHkNza0TxCltq9gQaDjGzCRZR1D708Z4p2loEWj25Y62ZcAIGL6kVfbr0MXCyk
iw1/jplyE4Wm4ExUSwDlIpX3SavhP2g0lb4XZQAedgqFdNB4M9CRjWUyeHXM7H4jVbU2xyalOV8W
/cEqNr28V57a9wQPtlgXYHocLSOtA1B74q8Fqw48o7eQIrjLOzA9F+C4uQeQfI0CGValep3cJ/xo
KoCHKG3+aTs8zUoVl7i3GvFJOR/r0UiRnrjl+CZDPDOkqWpjiHNDr73m028a2DM/FsWrp8oIibO0
7vKt2UKOWaHvyy5W4UzuKzffwJdKSfZm1BIkFevMqlYyqJZAKSZdZkaSBJFprAJv2GTBR125S79t
/xKrTLl1Nw6fXQHkC/MjV3d3YVAnPA+jEnefFmMk/DkCe0rZdZExDqeueeorKwYJE6TP2kVoYDF6
nSgfqGDe2UvIEi2lT2C96qSegijI+9XYAiipdNQ0d8gfxGxqI2aVcT1DjImi16SIoOHywMiLavSy
I6u5liuvImk4eMgpD6A1nG4qm0U82Fk4Z7R0ElqcOlh6UjTJQK29SXjUoRjS5Coqqz4C49sSAmqJ
Z/1FlXCv2k0g4CtkaG7xwtS15Xbww6QF/79zmJ208vOVP4DgwC9TgdvdlwfdDHEYyETYR6cPcN+7
e1k2D5a7dts89gBAxlu9DIz+1sB3WHqM7MyMh256NXAY7KmOz8SEVTdF/dAsSvHiotigqBmP/mYe
p43NQVpmNqlpNgkTQ+Q0IlL+8zS+c0Og6WDo7w1hvSFReicGP/Zr+qfUcktyoGqEfNEOdofS1An6
RZP1dzrMVkYHekcDKrcW8Es9cCT2xq7VWorH1mULoOgis9aJO78rjx4bSWOwhaazytLmTGEGRjpn
yCJmH2pnXJi1lYDwKpbWDfOGA2urWLAyEmCt5W6VCMdKx1FHVYvoqYqyPtg6iBU9FWkTIgD2fQOu
28LZjsRYIAcYm5MRNXJj+9M69LxDmKnFwNuTNppdMOQRBft2oBLirgZ8uwujpfDIdYysKTY0G45D
pW6Dqln64nPk41s7Hy1j3hWhAnLlVM/FRjAZTQNYKvo4oH6kjYPt8nhwDgPqOUEmEr8Ltq1V7aqw
XvxnEHQwGo4DAAyDkQ8SMcxor+pSSFluQ3bgtR012flSIlrsu4hnw6YVYC9kmHTJtgHnMXdyPMLt
qihF3IJlmJgV5GGqreofg+5TNW8+xakwn1lXHNBsG1e5G6E+uPXGOjW5k5osT/2+3oYNlD6qcVp2
bbAN7HbhU+d5mr20VG3iFCE8gCkywDXL+lNtk8iv3WikFd6dg995CyeXSajqo+lOq8EA+gNkh0QX
K8jqpgMIkZ2wTSsd3IEffC1G/sfseoBNAQAQ/UJmOgpBziWqxxEieZD6SQRhkYL0VpPbi3rKorxE
U6dVJpD8TBp0X6rpjVo8pZ5IhpIvzKKA5TfzG2bDWoum37au2hNuHswWzNJSLGSnl2blf/aWt6qG
bCOJv2ylufBt7wYU8OtG+KCagk0XzIuHNktChy0ymGzeBaeQsWNVzCsVTGNMlTqGefFYc/OBGvxQ
+E5cMoh0tjpSpoRVMiHVM0CCuTYOaBp/loFa1FZmR1LYD6A0uDVNwNGUNiZw9I43oBdK+1Zjvcuj
UcCEFK3RJuZkn3RXy0Wn5lWu59gxeVLl/Qcc63fwL947JHuUk1z1fvk8Zt79VJZl1A7j2U1zl2FT
bOrC39fUX2nN3sbSex24t3WUvfZDlroll9D4dP9qR70WPUBJhfI3Qe7f1AbsgK3Vk5I9tELQWFJb
TiS7Ph1FsaFNnxbjvKsM3Aqz2EltplYOVSu/s+IatC0RxB3fVa8fcaMWbilSW3tJ0ee7si/WiCw2
dYdqTq2quMmnbTuiERvCTdTD/eBBWpfFklTeI7PEErb7Y7Lx/9BuZ44QIp1pIBJJ+IFMQWxi5eFp
N5EoSy8y/THJwfmHuQPmm4sHR01/SpBZK688yIbjqAZo1ZgqS0dQRYAKmZqhoEEPhsaxbLp0Dt09
MDo8Yt4nGYwi8hszgmj4vV0CNWXluNig2TgGbr5isnyzB2uZGeU2p0NC/fB+nqDdC1LPBc2GG0Sk
d2zkG5vQBZ6CrQQOK8/5h991TzQIIyOzk7GDtM3Y7XRZxwIcvbaGEMSUp9kEIit0rsL4jzzOsnHp
CZx+o9tiydJ8cF8sw9rZONA6z8FdNKd5Ay2giqcOl4kEb5MyxS4oipV0u01pk7c2U3fl0D7BxL7P
o3iZK3ROd+5eB/Rm8IpjNrMmVm07xWWu1jQ0FnPpPECWfWtYTerJ/AVt7LfAHqYoIcNJLgMw71ir
oMBLDMvm1HSRDd27KYyb2bM2mttbSsii7HF6hq5IZZ0nU+igiFcsmRYL2vU3du3OMTgi4CHDuS4D
Z9UWOCVBuAEoBGh0ssnmbu0XOaxTdSQ9XjxurZStoWLmTGAXm9qtnO2T61Un2rI7L5veu04d+xDk
R3OgIE0yk12HewA2yBUO86dEzbSp6GLux5uKd7t2thPTajZVz8MIxEpJjY/IamdpBcWqCssELAgb
P0CVqw/S2WgeisYCKV0LGUBjXnk2XUy9WIByG55ONb6G1FzTiW5Yize+maEPMyRSZ2lf2uBjwQtM
2bK30UnogX1TZ2zV8frY5+SuYlU8OfZh0kZCLNyxkcSGO546O0+tKjt1Lvlbz90jqIbjWbNHGwSq
jNdJIK00CI0HbMVOZh14mDKoVUOF0aVA8vcU9RE15ZEPhoxEFsYTdbr3oc2NpCRIOnaQgM7DdYZ2
+kTIPmnoCGwuiP6ZuSic7MiDIYvHqbMjUgcfQASlDrY04OhgHUMWlRZotFoIExI4sKMuPjPGV5nJ
biUHuyKiK5z2/VTbi2rqN73HbnuoR7l5fnQybaF4U22YAIPlQDaWIVIHc41Gj+mtUkXiWCUCBSs7
+E2/Lwa9docM9EC5V0W5sFQEl39bCp6aTrWd9fSW6QmcG5PVR91QrOtZ7jTI0BGkYINBVAfZI9Bz
Zi1/qcvyzSRTjM77jZ3RYzGXW6PHW41+ubyoHns/3Dal2gwAojaFehknlHpqo07aHrZH19mTG4wv
QWYuuYtoV/bw34PuxpX1mlP0bODFbtWQ8sqNiRZb5B1O1M7BsurfDeBpxevU3xVGviclX+mqWg9G
3+P3wxXjFvhDgvyTZEEKFYsNzewbUQ3gEmqGTWiDbier7GNXzHmEbNBSuWLjkWzD8gz2bfAZIg6o
EAmyNjLyXkp2o6VaCYvvVF86cVZMkVkCyF6H2OfhaEOofTLMG4APX33hLTvbfqg7PzEasexD7F/u
rCkZKFavSPC2LWlr7MZsSisudm4mT3VtK0Rl2d/Bhv5Ymd10brubsXLEEV4adO1pRGhgNZDJbFRS
FtxLxibf8sy6l+GwsJhzN6ErIujDE8hbWDT6VqyL+YWOCKCHIoEHsa2ouYAUcCwJXFdrNpeNJptZ
G3d2Fi4qXyVm7cTCLP5I01/Muv3oCN8jNb1y3fYjHOvXEi8l9DTnc+QKtaDmOHL56pMc9DBu/6AH
BiA6oj7fW0y4FHlTQju5WRXBBPamsZqiWg+QKAFWLKvI0g+rPrF1tfJY1y8ta4grg50Kg96GIdIR
MznYclgPHl9NMPna9hM77I89V30EvcTdNDxXMuCw4pWKMzHtW4Of3EqhztaBc8vEIWL532Igz21f
vgw2Wzs2bjOEzd/dAQLPPU+obHedBKJYF2zJEHAOoodJpTna2QJ2NO05nQK6MtRwb0yA2higT4sQ
Mabd3NzZENeWeXbTdpwCf8Bu1NTcg84UKQ0DIVYbzrfdHCbaQa9a15A90/XtEBqbYir/kLIQ8ZzP
cMJoOiqyF8a0BgvdbkbCImLCXPeF/2n5FEaHvRsMzRnMsqOBZFWSE/ZY6vEk7YrG0h5S0BlmkW8N
H03R5knlwW0I2+Y+F6Aat3N5q61pg+jOSTtkBuNCZS/tPN/QpmCR3Y6IlZsg0o1CKW1gPHaZQWJX
G6/WiAyQRerH0g93wPsNUThAnWuU5NXI6iAa3XHXD+xU8XE7ny0xo/zQqv7Do81D487RpEdo6LX5
UdvmqcdRJ1rfO4EhorKewcpmjVY0cLloeLUKVQg3rMEXNeaea+fDn8rXUcH+uMJ/74ROzEAvgr57
6NpmCXXpp3IqDh4SNlZVz0k3VxttyjCyxmLjF9ZD24ZPdShORWcnYmJvzpy9zj6Bdgc8udGr9qaE
n0iUtXV4u59wYElRpOY8L01mRhVp7kLOX6eB3Iwj+0N4cEP7PKk94cB3U/tq6l6VsHdg2eigDOZu
J7j/jkDjVVk1EfjBb0eJ3qTwT0DbVEi4kEYJ2LFT9EPEhgL2roDpkN3WHcYV/OXHkJQvHYJ6zGxv
kXOrir0iZwsJYo9Fq6t1YRl7oODTCuW6AK9WyMu/eVa0i7nQB9Mrdp3ppi3lGx96Xmbb3wBszeNJ
m0uQ6G683tiIDE/LqJ7hfqX2MCEizDoZ1X19N5bWw2g1QAFyE9/nmpteOweLdXd1ODw7GUiglEz8
MaDJZCGXZOfAsYbFDFQdKB56DsW9c2LND1oWOW6zbwJrZzbuus4CEJY20sfpHHczfLSAQBWX+oAQ
Y9OkKLeZnnWEhuu31qAPcOARlFXFwbLIciDIFWTeKej8tZGjjDfqMq08uTvr+UYKVAy4IkZKOnbw
RfnGsnzfzcZHrumnnMs/foClMKYHViAZEwTuwaIaghATtaKxdJaaZqkI7Y3u8zivvDdT9c9TY8/J
yNuN0ZnIcXK4bshctNpbyFAd2lzHbaH/+tacJ9B/uG9CHpNxepqL6qms8dxZXLxWBZujkog9hDJX
E+WvFiVtlEP3E1gBxDWAD41mEMuxofEoxuMo2VvYsxNcuLfAbLZtW+O9xnbP08YNze3sVLe+N+36
Gd0winG8OeO+QlhPp+CDhuzDlq069LXXJnMY7NsKoXXR+2/M91dEe7cg50fuj0OHxq7EWvoQtQ+o
XLGpu82q/CUYzIRVXRJkgGKMYVSU0w2hhh+ReQSdp+9BYpeXj37fyQVELZEn0Ha/YEPvRU0YgneP
9biUHl4YBrslcW0sd35rLTKkvh4+VeBv825a9i67C7glY9fTn87UbOhIwPRw9nPmblo5XXkTBPW+
COdt0wdin/kUqU3G8S0zjmhgIqMzPrRG8SYysnD86X42JhHXVMdNNt8X3rSw4fJYqia3ehabmYNP
pRfSw7ObQVbQsh8NqpNpRFJYzG4dZW6Rjnaw1/Z4EGN5LEycUWTOGz9fhlm9mdpg6bHwmEkn3MgS
ecEMHKeW8FcSPqplNisbQZMOwvUQ0iVEuOI6C+PKIve1aDykmXu+lJ0DOQltvZa8Ri7Hnd6CGpro
lRn2sZA5FIuH9qNAgiWAd9VMQcJUdQtendiT2TJvoErV9Elt8DKqDLGSI14duL7CpGt4SveeKFYz
Q/687/haB/KdtONdYbm3hh2ug6m60yNfD8K+ny3rGZnZlwC58aJsVmIo3utqEpEIERXCLLOYItHm
FNN9L6hMRm9qIuJm5nrQrlwG2ns2qXWahO2uWIG2csOubu0elhLS1mrhCKIfKj3FddsmCumgJXPc
u5nwTc/RvdLS4KUOkXEzrL3m05+qyF9qVq3nmn0CD7Tx+yyGd7+UjYnUJ3lktZ0QR8aGxEl12v42
xGeHyn6CoVggB/Zc2lYbw8p7SW+VQNsiVeO1wYzsrHnP1aoz1EFzQJgbM9WzdaSF+WBnqG4oaUA/
RI12YsFXiJQsDhOtbuy22rZVFUQgFn0MshrLMgh4kk75UavwpFiBFAHSAWHn5bGZe4909JcjKsyx
zrqbYQyXjqP3tZ09ZMx4qtseLC3mfBy0AxRVeAwG70GqbpF5MOlFkDRqQhqv9I8D6mvI8cMaElrv
ymnakHLAvKb1JM/7OQM+TOstxx2z1F3hPRkTsgWBH1fMjBWMGNXkVoIp1m15bLtW2odkGSAvWGQs
bfW0HUKN12mv4a+HzmtV8hdIVyZ2dWqnfI0EY2yYcJKqbOEFb9LUiHORnipBhDCocTkTHVuIr7wG
jagcwCl/XIi5XFiGiYQkxNMHvqSdmQ6cpC4GpSJb+ij7dJO5JHmx8yv13szGKwXJUKiaBxryuyH3
09KaFz0UU1X5R6kpHdC+FTi4S/7T7PansECYnaFz2dZbDv8B7XmIS5uI+yxRE5oYlBk5FHW66r5u
ZQxZ8BdfgS/NKe48X+04Vwlr7m2GnKPDp4MWeov64XKAg98hnEKlaXgIiHwMGbKiYYPTzJaZa8cm
Ep01/auGd8T1oTnAcDpPpYVf9L1NayJgNSFHg2wkUttT9WbM/rMa5ZrMM9yjLvaKez5+hATsGbpL
dVEvA3tEJljFk5wWgtmJLBXMYRq6LJVuiH6uBgmRGkIN4EZuxRw1RY9jh4pZYURCbCvxJNG91yOn
7Kt7GfzRcC7QABeF8OysnsVz92Zyazu0Hh5etCIrc1M2ZJ33d1bHlyZqAk1bLSpwpOaCI8v6xx+f
Z7YzgdzOKxfPrU4C8jjDPawh5wpm442AOW4Qf/jNZ97fBiFKL7W7Nsv2VLV//OoZPiGipSIOTD9R
SHzy0o3NFqlfBKU4OL6hVzgDiNSME1xcVDDtBCFXArHAhSD0OGk8lRrJVWSKg9aMiepRvylS9JtB
we3O0vvMyWP8E+XEQRXPiRqjWXUEUb5XpDyE14kIQjv0LnP+IguezrqPwbsZV/KV+23cDeNG9CWE
2YxUkXdO3228r2Fm72Xjxd5kxMpFv556PX9zUaMmwJCn8w2y6MjfswfS0CzpRRWbM8oL9OTjNSfl
R9885qg32F6BnFUZcf2kkTUW1ZpRcK8bRohMb4Hq3LCkjZEO1V+HHyc4JwCDbFzwZs5q1eT4UbjB
wIagx5llcWnQ1MO57/FMdKaT1KRPqt6MXGuKypwjxFibLkifQmQ3tHdThXPUMzguNnhvEJIbWD0L
hSQVGBFMQpLTGsklbyVA++Yhjh+gUp+X43KiRYwc8a7KjsFMk3H0ll6mEsPFk1u28Dntcu11xgOF
xZ89DC2gHF6SpGJkMYxm5OV0P5XWMp+RMN/VYj3mbD2WfMK7z176zL4DfuLgmuXCGcEVaD1x+Yae
sSUnKP7iCnW4x1OrbiyK5lo+Lb3qmZNPnyEUYueexqtYz5+hAv9VyL+EV4xkGPKQAZPQJ/nNWUpe
LilYl+1VuJ/SYGGsDWOt33+HJ/wEBQOmCKAO6AkF0Kk4YzK+oGRGl7CwKAAH5p9nJrISDDpooUlg
cM4w/uu0BD8BL76OdwGI1NVoznYFxWtUBlEK0gammbPUtyGoFuSrK7P7AZL+bXYXKEguR6fUZ2ww
Ok6TYZ1vxKoGY6m4qvj+0959ndYFIExVc68KR6MZwrGhm/jA8v8BradHCDgk0DOA/bqkWp5xcufs
rPbsQlrBTovF0MVDNMTi0Vu4qzwhB/r0++r9BMf5OuLFnOqic8o8wJxy+9hWTRwaN446/j7GeQMu
gI/fZnUBXgGTudTQFaj/yB4IkmGXw4/L3LexTWvj+fehrkwnOJ+VLye9nitRt+I8Hd1EJbRynPvJ
vyJYf22MC6DM7JhmYZk43RVbzvk2ICnnVzrXfzxp/30OggtAkWd4E5BRAEoXEsBU6/Fc5ft9oX68
ol9GuECySeCwQnKG9FI8mVZ7FMgYVIB68OxKL8J5c3/Z/OA81S87QjuSzS7HQM3uLILQr+B5Ayyn
rlmB85L8Ns6FjQMO1rbt/wvCPhPadxEoU1con0OYvVnKK5P6CTr89UgHFxYurBsvQ58/xODhRv2H
3DFIqjotbuDmXOV9vnbgLgychoiREgYOHKWA6bT7NgfOyI1/PxA/PxJfTsSFJbCbQBuzxi3NTtCK
5TdqmfPYuumbLZ7LZF5lf5BwvjLmtXN+YRnQtiosHwVTmO7w1o4BB0r4PttNMbsHKDqli2t4yitL
efn8Vm4pGzfES2gpJFgEKCHyOXX06fd5/TQtD4kS6I8BePhPC8k4OygWGAFkUb0PT64D6/733//x
+H0d4GKvUHnzDWMCHLBPNNiYrVW2Rohyq9YAkl+xdtZPS/Z1rIs9MomBQ9FDjIMgmgPlubM4N3Sy
JI8h3AzECwQbTVCs/D7DKyv4T09zaHYD9IyqP4XeOu1DiKrf/26ACyM+IN3WizM2lM/ojhpROgjt
K0bi34UDnAW9LuCQAIXRP1R+OptRnrDBSWN4yNi3qT1acYEk++8T+XEUtNKgSomTZtrnv3+xrz6K
ugVxMYpC0maYYSDGYtkYYfL7MOcT9d28woCi7RSVPsc2IcP7fRjlzGzMAgCtx0oshNRJ0xc3IQ1W
RT4/ctqcIBuX/j7kDzP7NuT5jHyZWTgCI8EJemttVPXY7TQkV1V//z1m32d1sXgslx04O+EuSOPB
sl7ma1xZP+DTzwOAHBoU0aEPYtDvc3Bap1EDhb3p0vDNTdFdtSOQBD/3eBuJ9z9asP8a7LJJDsoA
htv453YgqzkSA+AeR901ynn4H+wLOkAhCRJaIeh1vs+JDwGcuaCDGzyg/H3OiyP3D8Td76P852cu
ThyISiBFC/YedLC4Fze0nKsGROtgOPT2eoHzBmm4BmTzzd8zF6aHnucz+yfC3WtybT/sGcjjIIHp
gQcdRK6XjdZh5YU2DxWoY0H+i0IegHcIl3z0/yEezq+rIJwn8n2i38e7OOdTYQgYWYxXrINPtTxL
c+h4+IPafHzNrNr/emPfx7o48HNeq97PwKQ8xtZiABINEr/tC+orZ/6ZsyT7FCPHKGNyN4NdtV5k
qb3sX9xdqGP7+czYZyTXWuh/cDy+f9OFL1VmoxhsifmjRrPuIAx/7kDU8bgD5gv8o841qPu/ru/3
8S7OLxKY2mQzxpOp+sy7SIBW7iHfnFXIyGcAFZYdfTe8qFxc46a5NvDFq92xcjLKHovflidNw8Qc
QJDpbZV37epc2+ULq6NVxxxDYIb+g62jYTGm4438yGSkV2V8vj7hxj8BLmUeJYvoVdL4n2+QZXkO
Gi9why85eIBwKozMGM9SKQoMDDd5CjATtAH54f+FePlfI479/O/RLvvOiJnZAS+wrDWgyHLTTKf/
b0v0fYALS4TKRNfQEAKO0gO+i496RIreDSEK33sqpg56POnkiRXURevHNveBLujm4jiyBvdJQ9Nr
dpxTOQNm5JrVS1UYmzb3rLffv/J8c79bETC+ej74GF0SuuYl11kPTGlTho35WnhoQy3cfVHQndtP
ye/D/GCWXXgttgf7j3/5p4e3C6xK13PrvDpWBMaBHGwbTaKfwrhvI+OOgiQ9AOGGu7oedP27z99H
vrg+6Drv89BTzqtnH+V0M9D1lan9ez8xAFw1E3r2YQCFke8Pm7QmLU2aW+j8zu/duL2VccAXQZKB
AuxIlmcKzzFLQHpZPv0+8k8zA21oiA5s0IajX/n7wLPdYVOBb3ud2LYPt0xc7cr7Nzr+foTPf//i
Szk5KSdW40Z2qXo8czw3UI2wFyQuYdGvtsn9aH++3MhLZ9GcfKcZMdp/Xhnospzj8XJz5uFSCX1B
KrBbVykGxn99xjWKf19O68fxHdsGA0Jogq30Yj2pZHz0KCyCuww2DWjRu3uypWl2zFb/4bY/oGgc
rp1IpeGar34f/N97iJX+MvbFKc3Q9ONOpsI9BKn1tGs48JBX0oQ/DAFnMvCQaAJrxT8uPw1Aize5
pn5F79PjRILPXpo7xBr3v8/k31Npfxvm4l1G5OKSIZfOawvAvapvSXYttDyfg+82CyOARBpPBGgj
QGL4/VQSp9PWYJ4FrfBSFMezLhNSDn5kWuBBOrPmz1d5lq8NeXER+nyYhuA/k0rm2P30IW8skJKy
4nmHcvfy2pP/41Z9meHFTZi7YeJ22UNM21977ob7a3u8torXxjjv45e7DTy8DwxCrbGG42e2yVdW
JE+ERt6DF0Zn4tqHrIivEXL8dMe+7d35q76MytyiJ4q2+pUgcWOnIMrYyjuaBomzrNfgDE3MM3dF
kdIkXFkvv5/MazO+OJlWVWRyqEfztZF3Jj+V4bK7Frn9ePi/bNyFCXGrUKClFHeMiJcu27jiipm4
9vsXZiIIRGi6Y2O/SvlmiIf6Wvj071v2/WqdTeSX7Zm9fB65KSDijYJtD2AOSuWKOEmfv/+v9uIy
6OyN3kRPgtavLRICvCr3BGjvWi1+H+W83L9YCv/CUniFYNRuYYt8plgMNyD2enuKJpBfidw149aR
n7+PeOWM+ReGQky5BUrmBrZpPFlA47r5fef8+X2MH5ypb7t0GWpSEz1MDe8cPJTuBuzhHl6r7HCW
ffHv6r34P6R9R5McOdLsL0qz1OKaqnS1bjbrkkZyyNRa569/jp59wywUvsIO9zJ76DVGAQlEBCI8
3D1QFNrdJfJ4/O+MALm+vAblMtoaQ9h5XMmXqEGjNe6zkylJJzlV3XyQ0QQNHqu4w1CgYd9fMOPU
m6KIZN3A+KFxw9MmSoNRW9MkXtqS0Kr+TCrOOWE8PSANp0IG2SDknxCKuz73Y29Cu1D/DP1A/UKB
5Qf44J4ILTNIdDgFPkZpFMZAb0cY4CxwH1HGzLQfY81ErEdHGw3tyQX4+zAcoMiVOK0vbNSD8Q7C
pc39TWSvcWWW+nqWNlgYvfpcY/S4uAZEGgWHPJnRgM/9P6iHXK+S8vSZkKaZKE3SpfN7T/SgpAP4
5Jm0VrrN/J1HEnR7RK6tEce2clzhYql6HXbY0xAQRbHqdac0O44+HM8I5d2jUZglY5wljLQeB+ug
5x/3P9Gt87heBOXdgSNRyxk4oEsyP47KSU3ei27+13eJdPQtFRKTYAS8YaxXJj2xSqUBl0cjvpva
fJaSwfvXywClF26RjmfJreLi0CpjJxSDfEkBAMM4mQlwYWVwruwnDcO1b8dCTEJuoaDIjgLz9Rdf
mrKao66X8TYhAhEYGHSDzXiuXqwcYr/aBqByuzvFrmg352IvPPJyQsZhQO1cAYuIDI8k0kxzObCP
GVhiRUxhCbYVDA5AIPf3kVHiwhJXJqjzEC0AO0UdNhKjZh4GWjfdQTt3XrlTvBm6ybym/md75GZL
V/bo6A/4jVl1lYiSWv0NE06EzB3ycyB1GJzojBnFnQh/mGysl3f5wGP/JIv5v43DC19/T2D4VExm
m0idzAzoWYw2o+yxkyYrtmsQycdqumtqXktMvv8VJZHKEASxNFrMfsmX7gO8tOCpAh8FxIcVwyay
X5anQPuHSPABVegU52pBbRF80J3NY7ZnMLaQbw3iGx1E2yDzoYLCrFdqrQQzMjscZBBgeOFTfFJt
9QdgaDZAMDuBE4bY+/3bINmZtcdsR8xH5aJ8AcZKSh4xzW9gCtbocWXTLxAT4IQf4oBvP+9vc9R1
NaHZqyoCCk3LUDhCtZvRF4zjN8GsOQ6OFeeudpIKBUabCVIDggfcGuOHgko1KV4uv0LIUv0XZXiG
z76yRscETA+qJnDjKBpIvnaM9y1UxhDH3b+VuXXAQUs3/2Jt7/sGnlnKNchWERplj4dG2+d29RgY
aHk69018VkDvfTLKHQCJiLmPDh6u0yAOFaQfEuYh+1L3SkHbggfRSS2M00rzpoxUTqRlXgcoDOmE
rR+07J8didXpzA1BEdqhFLGtmg8uhuEL1HgeiFrcvIPv+VkfuMRdJDWnl7sySYuBVIEp1+HfJtPn
3At2IuwFNkkBMfXI2VzW94P0AWoYYJIFOzTldyDDDdFSOcYLX23AfAMx9+Y5HSLOXSCHj14SIe4H
D6qGZiLNmlRgokrJFLx/aj31Q/WxBnyhjx9CoDHL6OH+cWEGZGS0WAzJ1VW686b2JX6IGYmXed/s
qofpYLrxrtxYoC3VH0kDMzqI23oLNZzoqNnVG48pj7WlBnQlwA4lo8ZFl+8wph1GbYHoFaWZ28dA
eoIOY5l4iQfLkYHKC5delxQd/7n2m0q+tA2Qv+Klx5jFETMIoZOVMVaa9KI31eKv+9vKWhXIm2TQ
OGlondIgTMWoAiB5Meyd1g2QqOI2Bu4U06r/ujhIui5IZD7Zt2/6AFMct0GrW8tlrH50/UGC4OX8
en8lrFALdjcR3VlIMgFVer1x0ywOaZ3DnUwqZlKVS8HTDGNu1coAFdGkIS8x2oYMomp2QHWn1jfC
7HJ/ETwb5O8rvwQhJOxhiZQsM06KhbkQIO9TkGzct8JMS9Z7RcWwSBZbIa5iAMWc/pd5WT5mDyQT
D91W2jcH0lcuj41X7xooEk7wiYmdv0BZlvPBWJEU5SR8LnBBos9Auw9J6BYUpfHFGkj7DGCJjiCG
2n9gRNsLnnkwBMbxQHUaEHtZAs/bTeMeqJcgCy0UNcQpx7D4rybldHAZFxfsvBoImvFqUMDudv3p
0tCq9AxUIBchKmxJ/yWCk8tSv5aVd//jMY6IZSoAOOB1D+Y9izrnqin3idbCTiaWD2oj/MJM6EnQ
Ck5CxWCvR79ORQEcGjAAOtAPELFdumbSWwmiqoRzmIiIhzv5US8caTN4II99s3bS4/D1365OxctR
BDgJaDR0nqh8R8rDworjVLoE3bcsLxzkWQ1Xl+s2bl0bobKbljSHcxFGyML6E4E09xtSJVZfrA1p
E0K+2QUvA6/QdPvp0A0F2h3YO4Ci4N2vj4gupDXECTrpkpmfjFha1IBAiofmvz3pV1bo2mec1XgD
JL10UUzgaEGtVO7uf6Pb1P7aABWipibU9MBA6SUB43pZTR4UKqA/HUuJLefal8zQHxNR5qRsrG8G
QD2ej6ikgaqROhhxKHREPRkdXiHwIuO5Wb7XhgpOG0wCWe/3F8hID7HClTHqgEStXI9ah7OP0U/z
JO8tv8TjWN2Bl2P+IIzbgSNyGibMTdXhDQEs0iCpQG0qsISyOWIg6aLHVeSCa/G5M/W3Is2eAqCY
lFrdStWw5azzNieFFgYmSwwRKD0NoKbrAxlnbVVlxoDKp5efxw2oXv6Kfg2eDnk6A1Q6nLDDcPgw
h8FbGNI0LIH6hilgVWrdZGA73FoP6bbG+JMz5PayJ121cuC2XBn3DVwGyAZQeoUro51JkBV1aZao
2oGoBcPZTlCDJPDfQx1VSdGQkKLlCX5c+sPp1ZD32pgh7yiABvQj7aBX/xp4f22CfMZVViCAHnex
FkO6gG/HxrijPYEY7g+OggKvCwFW5Nc36W1VTHmTDEgJMIjqkZpxvO8OIK7xMR154lVvb2MlWdBv
Y9T9KvNgrhBKJXDUSHi+hrE/aMPoxPOyl9A15iyNdQxAuA7gOxYH0U7qailpidRdRfIZnMjLC7if
jfxV/gtEVLv6UTz0IJ+zNR43KnOJUDuAcCeeRzfoCZR9/rOfWqXZKRgQ4dNcMAfamL7lPPYYhTxs
58oWtZ0YwZcbqKUAqeHre+nYAq0nVnbj6R/AjblmCE40znEhker65QeLeJygXSLhRaZTjkNHkxAj
0TJqsPLJCN+KdnK17tiO77ryqLZuFfy6/w2Zu7myR/6+ugGtakyyPmKFfds4Zd2A1OCjUkY75/Wt
WWcFSyOdGjzBIJ9zbQhEraBR0+CGp/kM2LGdho+jynkMsVIr6VMGA+I1eHLR1YesBhO1FSPLBzmQ
Le6JykH1EKa2DWTWXtgAfPfAl+tkWzVxuw1cLVDIUUtLLUmajTokhSsMG59BLbVTFVtDnybe/F1P
Gn7WGldEmpGOQMnmt1nq0xWBHpVlgVJLDaZVU6ndLH2/fziYcWVtgoorUq3UWjoCqYTJYUzZSHbi
g9sChWzAeXb/vhWkXq2HumyTJLZTLKOkO9fvS/FXwBtNYq4GryGT6L+AiYnOdKTBGoIchBsXcS87
UG04odCB+jgpFUV7nhoF6+sgJZUsQHbgQWiQVxEKU7K0OO9q+73Rn0aenAHrPq3/fWq3LBDO5umC
N16UHKdyZ5jn3OBER0bDU5V0yD4DpgbZkBspX10aVasDncUluOib2av3NWSoigOGDpwFYrvQGd3w
WtWsZeEawSOhBwVPSD3CqrSyOjnVgUJqtnn7rQvhBb9wTjXTBjj3sTCAt24eYIo+pEuUCjOypclX
8EDOoP4Mwjei+ULCMnmiWJxYybNJfS6gM2cdPCcL8Jr9E2hudBA2CRh6r+Wf91fHcugG5FYgwg7I
PuZKr/1sbubFADYz5dLpuZsCxa14dRMCP/Fy3w7rfK/tkL+vAodcy8uE8RZANIq5OFoNtEyXseBO
3pGfS8fDtRmyryszmJDNNXAiEcgEcqfMNuBcNa/zSIW3f2hOvG47c/tQ75Qt1EKRrFEerxEWy6qS
QbksceKkWgHOhnhbza9F8ScHAlT/EnRWJOMmdzLjHEQsLVzrLCsbWRN2Xbx4Y6C69z+TRA4WvYEo
U5NnAUQFbpXPqkgqGhMAXmSBZ0Oys117rsFF6ka/BK+zlafkefaJUNQMFZvtfeOsZMZE0VAW8fRS
ZRowIQdlYgQiILykHKBsLW/0VT/3eQVkZpoGAC+WiNclHrLUR0uaJSA5IapuexGAuHoT+YbXfywO
Rhh8y+UpnDP94toedZlNKwH+Wkek6nOQuboNtNEUuJB8UxyWBszEf8vluf++96ACLfx7mVSVY6xV
IRgKYPCKABQKw+AFovk8gCPp/lcju3VzYn6boYeq1Tob8x5qrRc1nMBGsSsrZ5m+m8qvNOAcTubZ
XFmi3g+JZZlJ0OTyZZRBU9y4hfpdHz8ikFqj4NFwHBZvWdRbD+QvQSiCQPpipioYYuPY0wvpMObC
1khRhRs6zuHnnRKT8sRgtiqKOa3lizw74RkCIpiitDwzdhtP2IhHKMFtDC4emeWWV2eEnr8OTEHM
lK4Gx6zVql4dNvNz1Bri6/0jwrtxdIUZbEQ9NMJLmcBB95of7+ON/EB67bpfbTKH1/Nm9Kiujj49
gN2X9VKBggiUQUd1LzrGg1o57S+04AhASTijx/gy/oD25+CBqWmBGkzs824fb2cpJxPNzdDVyMYv
ZvWegQ/U5KGImN5ydRsorzLXgoo6ONZozQr0BSpHUHKnFAHYCw8qeFwhNTpInOYfqyC39il0cR24
PSsF37FyQbMCuVC8JblQs0WTAvzwn2wh/+M+0jPZk1TMeCRimYb6XlRQZlY5BT9WqrW6AhblVZoR
FEz4D55joA9Po97Js9Ie6jfOFWBlCmszlD9pAzARxjNw2CBw7zeqY2z9xBXOqQMcm/xRvWvO9AZq
dJ46G291lFfJAPMFrSUAuFL9KsfvmvkixR2nCMFAEFxdN4vchVXW1WAaaJxnhACgQ4FRBayyg4pY
B391fxN5iyF/X9lJ+qXXhgR3ClI0DpoWmJtuXI2ndsP7UuTvKytzmqedkgJ8LZqDM/c4c0YaPABM
fOlak7d1rIR1fSwoN5FKWqGJbStflh/WA5icNpYHnefR/zsZSU6Cf38LeYujvEZgZllUWYgyaG46
gf5YgcRqad5UpK73DfF8vkWlH50CWUCxh6XlIQMd7b5C7T7caCdQf4FE1eEPUDILK7/3Eo/Q6w83
qV2fjSCxh3MSIwe0YosdOYkbuKorP9RHYy+ZTukLbs9Z6n1Xj4fotV21k9sayAu0usVHMPKJESf3
54QzFLivDdT11DRK2iGB3HcfxkP02O2KXQ92Ozf10k3vVwd0iKH6Y2EwhkipxQ8CJ4Izl4h0WdIB
XrtVd29AaSO05ozyxAi1HRni2RlnkcyDubJArVGMzVm3ckQWq49BldaOZuQXfa58iALKdKBqbpUv
908ob02Ua4RKB2guBVIQQ+8jEr+ZgnPfANNdrZZEfsDKkQCYXLTLgDaLhWY6qNEjZVOAE+N/M0L5
xEqJZDmO8ZhRi5+a+BZiWLnmbBRvHZRD7LUUL6YZne5ClI4LOPDjyHoT+oVzAtj3d7VflC+MjTqW
mxYdHOkl/KbDYUR+uNFfUGqRAYEwbZIsBs8dt+VC/MLNC2Zll/KJZSz1ICXGd0p2kGiHzO3fWrAN
VwuWd8Ypl9gX9QJSG3wr5G32OL1WBuDyEPmxnv+nM0FD3IIwy9KwBXbJgO582b+C9Aq6VhxgKTvq
Q6oXxJygelBpbpGWEJj0PZ7r8hT4cSs9GcMcQW1DOkl6eyytOXFBY7tNDWgIaNP3+0tkVmeBWoEv
wqQxHrnUXo4aNnIMoNiGAbLMCTYVtCQNLzLJ4IET84sGLG+xskfvKUjbw6WJYQ+FK385lvvSsZzY
IVBFycv2Fvf5zgAHqWRfLQWqbcAL06W5GJCwwFow/7jg0RTMdvCkbgYXL5jNcOi24mO6M8HQBw0w
R3gKXmYXkkz/BVsfM+Vf/wzKi2l44A8pZK8QfIwHgj8B67D8Ku119Iqh8DPavA48g7/oeuGUS1tA
CKxHjYQWqLJkghdgwrT2mqSvW1uUFwvNUEPKH7tEVY8ykqeTFSYdCGsXUHEooLP/k4O2+gyU95NV
uVKHvCUffkA7trWzl8E2HAK9SR/+qDa13m3KB3b5hHkHYk3dQB/VTR7Amgqp6A3pzBs7wAF4/VH2
RZJM9C2hdgwQApW9tNZQxyKaD5f5qffMvbJFnW+vPZFXcfhHSAALUFUMwKBMe4OuqNvYMsUF6K9g
jL20aj3B6r0yTLz7H40VsSCZrovGZzWRxohqaGx3kQLAQd8mdgBkj969Crx3AnvnVlaouDEZVj8F
DRoDHXBzkZO5Bfhu7QmC5TLkYriC5UwPhLFuVdGgz3mD8jWiTIX4TweUb/xRVI9p/vQHm7b696mD
rpZliwQatewEZy6H+sRcI3lWv923wkxmIeT1zzKoEy7oQWINEpZBCHQWV4fvJtjoc3+qoQgChgjR
hw6OdlqcENk6GHALrtg2MUEH/PVPoD4cqCKSobTwEwhENdIjiMRhsmjKMIoS21b8fn/FrHOCMSwQ
PZkW5qRuhJvBh612ZYQbNvhkvif2phKdxN7FALQdv3QjJ+1kvbyAbMPhh5yWgv+lbrQSxgCQdMij
gtMnh6wT7kntHpTfu5hUEd3762Ocyytz8nWa201SlIozxjaXKXVC66dUcSo0rBB0ZYHK1IUo13XE
ADIgBXyDn3vL925buyT26tvmLfD+PUgVzGyrHaRi3jwrVVgYeO5YcvELMge7YuE1O3i7RgU5HfSa
ZVbh4Q9X9QatvY21DJf7H4bhBa9WQV1oaYm1WJJw7orwQEQDtGkX8ChVecugbvNQp2I/AdJwEaFS
WA2QDOX1+RnjasTj4WFvIMmULLo1rmM2zpBStL70k/XSyG70KnupZ+4SoJSn596X9lA8jMCtuWAM
EJKqnFjCur4IjCjVAiQC1fJPh7Z+xvUGajQZSmjB20Qqng8xhD1Bc21n58Ibt4XGu7/E/VDu6cog
daEsM5TEtEeqKW7UzQQ11hwjj0QrXd6JP8Ld9JQeo2fMDj+EXHIWxpG5Mk3dtHycoCMtaigXChd9
2pbFV6Pz759KVqPjygZ1uURhsiKrVklCVexKz9yMzxmG73S3dnvX2iQgJ+f6KFkhm0Zt6tVloHz+
0s6lPg4YTItEEJhbjfAt7vPjEOilp06t33ZF47VZtRz1pjnIUu0hJ//IZHWTDMJDYLXIiYYqgXRI
X+xTYfTjvN5mSrND33w7JsXJSEBtMVceZlO+QvVvASWAKPp6XaJVmidA7qMBuGkFEaJb4FsHibx2
bltLO6jaiFeEWe+kBaowyzj6kKD29AziVxg4eJc70IAptQzFSwj3OVnaQHVBfc9AF+nqgI26FdQb
er251HN9yCM1dNC/HWw9tURIEenfgk76YY2lBnnYwhXaDMIEhYY1gsw5g543dJ0NfOUi8JUJKg1V
3h2rVPihDC0kq0CC3kWpo9UogSbQIkHm9hDmy1ZsKmgRQis5noND24NZtAEwF28Ze6jy2M7LetPk
qts29U4WEYEgnAmxMc8YJd+aGweajF9MvXk3hfw8z8U5T/DC70fIr0052ClDLYJcwwLWrGgwbcnK
P6QURH6QM3hVhu4sto1X6IihWbY10+EciMZTFQ2XbBYav1RB/CcrlT0IpqPoYKhTUkjf4v9rp0oI
4QND9McQZBfRkukQA66dOk+gnqa5eSN/64b0fYZUaW8BIRhHka3ryUcZi7ukViFRIcpoDQju3AIp
VjU+ZHC+zxq2Ua58WU0x994fuxGqHHmqfGTq4OcGSMfq0EPivR2j/IwZpcQulMUv9MbvZdMDV+Kr
OCrPowqBaaCLT8NsnReoIAehtJ2LHPRoko8G3UMaKycB+hFJVF20JfomlH3jaSXax0Kzz4Zs9oxk
ySHZFQmxu4RJ+QIRlL/ERv1lBW1gZ1mYAMkMRRQM57zUuvkOfcKnWjFTuzWLxB1iKM0FYb3TS6Kk
rMuqu4zqbl7CU5FlGEtVs9QxIOs7hiC76pXyTYFkIKCaQJuPUf8aN9kTVK7QoYR3Fqe5gMZ5STRq
BC8Sa6goG9Omr+NfoaRNEK2BUGunQtS16qJtAPZvu1uEfbr0z0FlPGW1spmyHFC8pbZNOXoKoQ9l
p0tTHBSpKp2sGjdF0EIgY5lsUGvi9IgPE8Q6xQRHD/BsnJS8QawTcxGK5OqXAYOoUMXJf9z3YgxH
eeVOqPKDsFQJoB5ISaTwfYJoc2xhWLjSt/etMCLB2spnCWYVeuZEreBL4LSglo6J5CHaQpVpH87N
V9CdQMsZwWEAff59o6yAC6uWJlog6MP7hlpbXJTp0BVYW3iGmEUCrRd38FWA72NoltvTs/UETcr9
6IZO+wAit+9/AOoCfAw1ALze0eD8DCCrVTeqPC5WgYAPZUYTGph5AsFJmYcXJ6ugAwIKOhoowGTC
/01lyTEk2CCkbRB4H9SYUFHRNgmox3kvepJk3ZjBHNznwDdGFqkkzFQzyHsPgnQBPa7hdaZsgPIL
RfSogBSeaAX1HyTLGIsUMV1Opvysz7LSavfizIjMKAFIPdmF29Sr34Rz9eXH5Cxet0l+zlvl6/3j
wqCpUa8MkquyMqgnityCJ4I8bxZwdILn3A8xyBsca9dEUxhqeOQ1jNl2l2OYEdKvDFNbC2kHSZNn
MC9OYLmGUPwphtyV3QEukSEvg0j9fXsyzx6V6yaqOanLokuA5neRmx2hX+5UfvYQeuJjuFvOyqZ7
zx9LP/TRRPaLjbVL7fs/gZmLrj8ulcXMyLAztenBngA1C8Fu7dohXTUMpnixH/Hw0STbo87u1QZT
jsBoUhNgOh1MfftqRwqs6m6UbMj4eITy3fSg9HN/fYzXxNogXWTVA6vPEhPp5xK/6dKL2mzu//us
0uKVAerSG1aUqGMLxrU8A4ltWH+D3tI+NaODlSynEJJdZa1D4Sb6Xo7Sg1EpPPucHf3MUld3BRxb
SlK2OELBKdjMJ4DAUDGS9tamceRtyGUPZkSpq+WSn7MylwA3oYBBYMEY63fR+FIYOQSHnjl7ynCk
V0aofL6BFGMhR3gCKi+Du4A3JNpV8ALlBupmoHIctoYT7kS/Q8uXFylYpY4r25Tvycsy6tsa35NU
BgQ7haKg3QGO0oMeOHW10ea9RtmLBfJc0XUTRFLUlUDUMrIoQn22Abo0hoIwaFvHZFvloRtU3wPh
ZFSWd3+D2R/xH5M0AkYQ21jKMzI2Y4IErGrNL+rQ7IOFB+Pg2aHuRqsWnVBNCBw11MIUpU8xPdtt
ulTi4MT/Dz/6e0HEz65OZSrJjR4mCImjY27ydygwITM/KtvIJQDT4EU71ccADCytjweUH+3rLZcE
gn0Pf/8E6mKAmTdJgxZ+dPAnnxTaSzDP2AN8W41hhbSwud0ypkVMmRCmJECF6W6ZGQlmn5SIkv1e
B/wH6FlCmbCD5/6ETXFZTln2AAADZRJITm/H4WYI3wJIAKIZjPNtdCeD9w5eVTvdEX2VwOPOWTGv
4tog9VW7Ss2NqAZDyvxU7FRP2ZZOc1iePidagBfGUOr9a8GKFcgPkaeC0fR2UC6v0RaCPDZcOUhC
nQK0GAd9EBTOYWVG3LUZKuIKUl4YpQFsEyGa/7s9orrFO4DJ/w03LtkkOuKCqhhDyYaBgQY6KQ2b
Pk+gZvl3Upr5whlCbMaT5BRggqq3NY/5l3XlNZTUUChWFesG7Z2EhZ5CkxNUCj1g0KPyQ4YC7v3P
xCz3IKzJmJVXMBOiU26lqwJIjut4C4/7AcXbzO8Oyz70gBf8lPoB0Tm3z848i2ub1FmUIOtoQMR4
uZS/UDlzw73hxW+1W++GTfpg/VHVbG2O8ib6AOnAuQCEsCg+9MAfobHc8zhemJ9qVQWlbMgAR0yW
qCyXSIOQn7Ifkpd0+XL/WzGv1MoGFclbDG5WZQwbcvXXbD5E2Z+kP+tSLlnkyvMDQyQaJWQsL6VH
cMCZDwDagcxnEOS98Sj9ayqI68ox9UAA8rHXBQHrWWTBaTsfgrhua26NkeMkDMatXVeIqWUJVhxE
ZQc7YhP7RXSOdMNRW7x4ou1k/br/jVjnQBc1XFeQTpg6nYDkmYjK1GeFVu9CR+5n1K6K0Z6q7A+w
vqC3gKwL8UaYx6BWNQl9YeUyPB/ISTK7fiZYOuO5Ae2ofIQAPNAGvLcy6/yhYatD4g48RreYDhG6
471I2K7U/ptkTl9RGPPubx/55LSDXZmgXxht085h2ujI3zB6IYNzGerU5dd2fr9vhun11nYorwey
wLnuEjQNMKZwTM/J1xq7l4IvDJSSGWAbhGGPG/NZ0QOAGEvWQbCCTiPlI9p6SS0FQLpL8zG44bbd
xKf5rxgRXz60W55YFjMyEgY7Mnpn3M5HBkKc5WUMIqjlwXoJt7lnncON2dsyZnZCn9eGYfWNcQzB
+oSKFOaDPn3+ynekWV+GMSmkyE/JMTyLDnlCVf7yBXQhki3uWpdUpEAB5yievBVcHg0/M20F9hGA
HBPs6jfKNiC9ylWjjwlJQ3qWN9axBVxC9TI3cjUQnpovFYbNer98LX1823Pk8d4erD4o+rm/fwGV
i8xCPRdjn4CbAnLaxwJPckDIHe0E5sYWnROy7Tw9FNaVXJuk3juBUM1hZyG0iYB1of+k8bwM68wi
11E+yYcwyU2d2bATMs1q8Loh2HHVyzepo2zKHQEzWdz3MIOXXEUbHuwXoGDEd6R9mhoVXRloeBAT
7QGjtwmeSfDmx+RF/qpdUjLEkOPFgcrN984XOABHVphYG6fCkTmG+pJb5LHal147tscmDL+oRrYX
B3WnmOLzfR/EihRrc+TnrC9MksTdtITipVKE0zwAKd/33xqj9O+bYSZbazvUqdS7NGqFAXs6wOuQ
cTrBCTejP7p/KwLxyn5sR7D6htSRVMzFWPQE/F8EiVf+ao6yU7j1m/G9PgmO+DI5ybMFqEP6aB5i
3AeeIhHzRpifM9qkGUyPHJddaWqBFsA8WKrHAayTQupwtpSBSMUx/W2DSsSmEk7c7EPyDIBj3Zu7
zps8MHbueRMVrHAI+ioMluq4hHiaXp+RvlE6tWlR4avbH4XyXQW4rhBzRza54wDM07iyRKXkelHF
w9zAUr+vjsVrDr4nZLA/qwNJ/hQ0gZ7EA286l20TFIUGGBhvB9ILtezR/2zxvEFfK63B32tWEAXj
AWGZJ8L6xwydU5TgTml0GZFpfpr85pXkSeGb5ajglSSl6PiBx6HLDkUri9Rnkwpj1GoDFo2Hbte5
w1d10+xazANkfnqSH5Wn9ihAPQVVlNDp3oTHbCN9vX9EyaWm8yhj9Quoz5nJ9dKA1BPjkdU73pV2
0f9M0ZGLVbALfAvGzr1vjuk6V+aoKCGki5JHCSLfDKouI/1mFqFbFeAX1ABTk3lDU7wPSl0/Ra7z
vLdQhq7bowFImCDzCt287SMnd+WbC6lv9GZBbl2gvRbNoaN127lNnGRC4Qt+JUkNnk8hZ+LeF6Oi
TyAWoF5ukBySNg0htIj3yrOx0f30gXfviAe+NQWEIlgTMNdpUZEHNfZkDKFoBVKBqd8FvVB/TcEK
bA+Z1aNvrOvoyRcdBgjj5gPyEBKvBcbKKUxo9GGC3ZDVG5r/rEtCSclQclA3+XOFoSpSbtCe2h0E
zfh65sy0bG2OOi7gCQulTKhQibI1O9hAz34/2ZGvu8O+3XWn8fAn79q1Qer0GE0ZIkXF46IFMmMJ
j5UOW/ohHXjCGsx+ydoSdWiGue8BwcY1B1+SVz0StSRl08OvyFsunJZ1QIHyAiEOms8WlESv7wRw
H1KiajGaFbvlKEgOSLy6Q428tttM+iMv8rGYDpS1OeqrDXLQyKB4IYmnkSGTUMEtn7w031W8JITN
DOqB4dw4IRBlPOgfKyytLVOfb561UMoTFPl0M/k5GBkwp5CIsCIerRzLjeGlAkoqkHvoN72KRss6
a4gjlD9MxQ7MHaYJ7Ptumdn7XZmgexNmB5BPpcOE/NT+mkBojrq2IwSQilRt025f6wfSK+T3fplb
qENmDlS5UNigMYFBYkYob6NSoIiVl3SHKlk8NeLEOOYj3lxZoTJbsapKvdAJEO+TASgGMyV0MDfq
TriMrglyPozS8hTC2B/t98qo7HYJo6AoB4KOG8FJhcl//fmPvtk/FnRqTFJuxaZGDQ73zLIry5Z+
LC6CAYiwE7Qiz1Zq170zvZOZeIwUcoyzIsNqR+l8s1OmWjAjvEmktnnXw8ITjWGP9M3pjekF2KsX
iO7utVbZctbMirdruyRirOKtMkLxCOwpJGECVGAfOa+vpZM66bGyPcIYXzjqIeQOhrKylrVVyqMF
Q4yxiwFdplAzUaGr7aZ5WYpH0xydtOFNGzLfRWtrlEML9UkztF6VLtFRrJwKyJ2jvq8JtnJfAN5i
XFCb6QCPqHf5bjiLduHw1MCZZ9cgRJbgsFJuelyLYs1iXMCxtVJhz8DWD9yGL/MArUxQAanWpiAq
cmyp9iAcit3i5vvwML8XKMJUB+OS1Q5Ukc7ZNvH6LVfVjBmhVsapvEZQ1XHRZOSFk09MK1twkdoF
hEfkP5A4VxWwKfyzlZTr6XMwXs0F3IA4A0knfq0bj3MleDtJOZpgnAGEVYCeaVxBsqNX0HJ4ILXy
yft9cNQfTeQcTVt0m00tcnUwmP7bUMD5Dx7SW96uKMkksylR9VGFx3Le9ObblPxB8R+iS/+YoK9D
YwwJtKZgoi83Suwn5veUSFEDTsjZSdYj2oS2qom2LpJd2qkFxQiQffdZKJc+gg0mxNwU3SbgcjHG
T+aoBNdweYP8zFLW2irl0gB9UvU6QWrWetAjTXbjewsvrn4FGugSvybPzb49tjui4MkXmWJ+PhOA
eIhgY4iLHr5sKiFphBhV9LoLvcn80Qm9O4c8Enb2En+boR/WfZrLRjjhvnU+oZSrdvK74tbO8t1y
Fuik637yLvr9bnjjjwixM5uVbeqJXTaZLEco2AH137nax/ie/aW/Dy/hXkZ+mGue8l7s+9dkH3Du
JWdraYSQvHR9lwHmdTES0VbGxNa653rw7x9ZpqNeLY4KTEUaZ5YmNXh+IhTFyo855IyesA2gXo/7
IN5y5olQhoqmCKXOLH5OYxQ8/+Ryk5nF//z7lHsUhEyChhZqjr2FjDM7JNplATZVkj7ubxTTSa7s
UE6yHJO8Bd0pNgrCgkL6xagwrfggzacx+KZB2qYDTv2+Rfb3//8rAzr1OlOJNanO4m7EzrWz0w1w
Hv14zGdey5Lps0wQ8ANoqwI/QX7GKiEqSsy8//2w65pjmj/qxrdqmbfJ4N5fDvsFuTJEBWzwHwRp
nuMON65hk0wz3Af+7Cte9WeTOubKFhWfU82CTEcPW62nfBAd4/FxQj4A5JkbnHmsH8wPBdo/GQHM
vGVO7AbdWLIATV9VLGw52ejG92Xc3d89Ztq6skHFMEEotNxscBhCc2rtJuycOlm2TaFtxK73+k5U
7VaOOEaZZ35llDoaqj6r6JMgsHwWFcFhjJGUTbPpt/fXxj4ZKzvUyYiQkYetjjdcJjadYRdWJ2GS
BLyCcl+Nz2XXJV4Arj47TXTDNvXeeO/ELDkV3cit4DL2mQg5QBEaaBggiuifUkxGpgZwuo2f7bQP
6difQk8dbf11OVsXMluWecXP9jumr7lQNIarhG308klf75ZapYq1ubEEALWiIxiAPifsydPEeJuc
6l10ZTDAczaeZ5HKHMwi0DDcCKQWEecVbOkAQbD4BCaqb6R3CpLW88jVPWP4m6tVUhGnFdJ4WQg6
DDwo2kP7HjmSHe61EPOCTvu1xSwnofNvv+sWxwExTvOVYeoK9ZKc6cKA7SWkku2GwPwXL9nzHias
oQngFsCFAQVKdMVpXIYKds6iUXGE1JNV74InGRA/0p3NoGm3MU7iDmNKXnkkcmHJU3vgEcbKZAOp
muvaPl2J6YncYw/lyov1ou/7xhn+04dY9mNszyWkngnkINoAbwVYPvkZlRN4yuv9s8V48V79Cipr
SlWpnOUEeb00n+vl7f+Rdh3LjSPL9osQAY/CFgA9Jcq11OIGQam74b3H179TmrkjoIhg3TtvMbPp
CCWzkJWV9py4fAtBL93W72nMseIF9zuTxBixGaZAZM3REai7t7Z60QClknGb0wuHCr6kbx/PPCiS
kiturBFKni2XluSYh/BkPNF1H9pZUQ/mA0Zvbp/gYjt1KpP6qsnLHORKldRfJVcJN6V5FZBOUGiT
fkAPsLb5dL8L7mCmJL1BE4HuaHiy3MNy03afl081l9Ng4VNNBahMSJOIdZBh2QhpM0bX/Oo5Bp6T
J6/+1bkBC4Z2+rCoy5ienw1ChrrE8DWoqa2lbQJ4FmkDl2bTDIyHS7is1Lc4xv4w7qgqSoKnOewP
vXKKq3XEnRmmf4O50zi4bxmM08RuXE0wUovGwmv1GhyCfYs5Dz8AMEL53yC9LLyCM3GMq4wEzwSD
Aco3xR/zkxp7YUd30keAZn6z008oiP/oN+HKdEZONL/Yz5wqSg97YoKlUhqAB6UNDUDid/fDSvnM
Lr6tHJKtt1cd4a7zNoDrlOzupUStjqy0k/GLYz/L1+D7sJkYAOurEfCUoX226oHTAGbOvf5urGgd
W7Gz07D9F8CTs+NmnEuYyn3f6rh3JH/AmuvKTdbZwGuc8rRivInqD7HmpjqExG+x+NGMPA4zntEw
3qOIgjSvaL4yhudYjmyz+HBB3FRvEvO3IfQc77hc5Py+EuxGJMkMLXM9HBowV35SLs7cqQZr/bUf
v3G3+qk6ptvefk8vis0HoFx43qaf7CukndipZBYG6NoGPPJpHVnYnbxLEKBWaYx4XN51usvZwOLJ
Y5yMGZgGoN1QwwLLk9Oq4TYUvE1dDpYU//EGznjSEv7aTDvG3ZiGpFStgrOVKeoABZryHbCcrk2M
LQqb7DggChbfeJHTQmQ4k8p4HaIFVe37tB3hxpYEgJL8zStfsILyr+63AfJDZLsoWzGG2rVZ5GGq
jw7yy5pl/KRlOrqblK+i0qFcd4LDg6NfeiPo9gUdfkd8z/IegX0pVcXMw91AQoqoQfafYjRZOIrx
pDBXPAwBcAQa1QHOkwLqVHZ8Ah0nAF8o6L17CJxuq3CCr6VvNlWMOct6zLxeofNJrrRv23syDquu
usuIt+botuRdJoLY0CFCdUkBaRDNRetdK9j+ut4CHwLIgOouOZobsk4jK/1hPpB78+W2bKoD+/hO
RTPxBPpwapy2f4uuNtFG2dA0mPvI8+QwdxzYYnHp1nTJEqQpAhBL/VP0KACyCpiH6cFb0aHhHmBj
+UZrtyMX/osGX7fUZC692Gbga+qgZrfX9+Wzu6vx4KVPNT/fp4pcSwKRukpH24BONH/kW0N3q66G
8yzXYWCVWBFMfgQbScPAMEVl5V2+xflkyob7H3mMYyldXxh7+lSU6EuDW9ARniBu0wCvL9x7PFK1
xSuBjR0Ve9cSug6MufQuAEp9BdUMySNW0KCekZZWIuq2z3OYi34aGHG6oQNHDZvVzO0TFLUv8QzR
5TVp3R8xBbyONkICGnNgVxxFJ48sQJ6Fm8a+fSOWTpTOeqNQAnAAsCcwguUgT92CcpNh5AxQeBS1
xbtr1nTguzv8i0Y4kmkw8WEyGDUZFjM+GyXktJRNRnHXcfwz7XlfbKm9P5NAP+nkNS/GbBRNwRxQ
B8FE1GrcBoXl3fl/UJ1EypDa3QGsr7yp3KW5k5lUJuxThTQBvKFL7/sXniDdqjAs98Vd++hmpKt0
Mz4ITrUdNtwJ9oWXYiaaeSlMVdAjQcdLAdqLJ8Xpt9EWSwmqNeKtKFAurbfA9yhXeOe38rreENfW
wTqOnUgsEKSqxWt1cD8AY0++5hppGP79clG+qCSyxq+8bbSNfbr39+4T7/YsBMTTM2DrJKPpNWpR
4fjj6JQYrwOAcDi3ZMETAKcK94TSmEhXVE6enmh+LsOshseic+jiPMCNdvEhfQt2wmP6igVMjLYP
PCq4pY4VRS2jTL4IOK4GkwVplCOfbn/QhyR+ULGBXW/xkBj33lE2sVlL/SzwqpDT8JKARc8wlc34
WrP0QSOPKiZAJ8a/PAMoHhDO2cMuxP4u54SpL2VekpmmTLroxenfJ0zpW6LHAKCBNM1HcWHPe0UW
zGVWGWYeLZBcZ2Ovonwopaes/ynrvLB04VWcCWBOjkSZkLWeKINdqlmJADZzd/pOf6Yw3qbDSzmX
nM9MGnNyTQQotVFHGTY8UpdXbEbXDk/Rj6yz1ffCAXqSHa6K4Wg4JXbKOLsei2cJRmHU2UHth9Xd
ub8VgzDoYLmY3eixBWXqO78wVrdNYyGYQlXwWwTj4UCxANRPCsmpbgiYCNptsAMI1ZYXtPE0YRwX
cMKGHM8TcHlU3ZLbwta7X7cVWeqOTDVhp7RyLEqGQoR0JT0qQDzst9VaRyFCxWbTv+hkIcYDzR22
q+Cz2HHdWtbFqE4MIMDqMSClglUbhEcJ5I4clRaeH8gBmSMGc7FwwK6n+XJfecgaRODaRRcpw/JN
ZQWP3l1wbAerOEqrctN98Jamlj6VDGPDHiMWqq/5xhXVqPocBZCqeB3NN5JytFqyuOnfZ8L3vhe9
Me4jECpEiXqstXBwAreX3iopqzYEXRZ71DzMlzZDe0w0hVcQ4anH+CdVD3slHhF2ltlJHva+93L7
oy0kYPpUPSp/EiO1bu2RsUBLFRvkdpcB3S14zWt4Kf9VRS9FerstbukRm8ljHFSVaO7Q0U4cRYel
U+oUgO4tunNR1vmayQW6N6gjQLLASTWXDxKQqZhIIuSK17ophrDFKDmKn5qy05N0o+mFxVFu8QKo
Ivh2MShE0ZmYw2wCT67p7i59odNjHVjuHkbiVOsUAHUvdFSoO3Bbb4uaUUpJ2qgWsQwzlzqYZYtH
pkMJ8Ez5hKtNeYhBimFWoC+2KTcnsJJEzmkuPjTge/5HKOOI3SYZ3EKEUEAPala+A0P4uqGQ6Zgv
jXbSBnw+G1rGbkTLPMY/bx/0wjkD3pcm76B3xdwzo7HZRPHQE0+6xLoOyHA0bdNxFXePt6UsdWpm
YhgdDVWOjUQMpAul0fa2f3UclEdK3ULHrrgfciFUmMljXh1PGoRco2pRckOAEa78k4n6NCqeq4Hb
UORoh8Ocm00Zq5nWd750KVCTB1/dOtfugjssGnzVIsrsyK3A3/5sYEKdSyRJ1ZK+gH7Nvlklpq2D
iqE9yDs/BlFXek+28dlzZF7czJPKOPBaRiat9bF0qcnFq1+FHiP/AW9GkCeEcdNyAhDhLo6kS5i8
x969pL/7JW/rhf4NJiqemAeg7ebHN6aKL1Z/fbBuRXvdwNM5pNsKxc0avBm8bdaltReanmPAEjgl
0hWPcVAXaR6PMP96/cWdjE1omujoTrMmVv4kbtWn//HCEYwbQpqO4WIkVldMrGERll0VlHQDW90D
ylTamk+RXRNbQksst7H9zMPiZX3nXKLGmqTaR3kg66l2Vgf1EzGGZwVaxYkgrg6SzvkCHhBdSxO4
+CjqzD9cowiA9iBqex729XF0jG2jWjoob2wJIIvRZ4IVUzvjLC2yYQsrkzEWQO67JfajGyRslGqQ
rvXQQJm3CXaVGEKOQiSC+g2WTPHq0YsxiR9k06y1AsjOGOEEDNGlr1FhgXYWpWP1PUwgcEyETb5Z
eYzrryhwhqJ3GhaWgI95hAv50N58wK1TFmLxBUZy4k/UXFkJVVKWZRAfY6IOPApzJaVOiiqj64BP
rhMrQeakRbzLTX/39HJ/6TURwZwjqcpO95paA3Cc9rNtLZlC//lr4TeuGlS7x/wM0PJL1Yp/cK8d
WyKGbBybgv+DGZYCMMzVa1tgC4+JinkhgA62u/D5L8DBfMMFHGRfOFYS8/WI4o09KWUNBUaUMEKo
2B8C7GI1O0/6Lzb3Fr4bUlGUNBVDBt8tO7PTykaL9U7sKZbBxS01S9U5IQI9GearTQWwxaas8zqh
Bp7pOQyf9AKFNPdRal44Js/RgrW+oEhGpcp67VysqlcKnnwxD8EKiT0qsz+71hLzbcAl8rgKD74+
1ffZsZx/bdk25dhI2lkyLTqkUtnJb+l+wNp/8xBu+VB/Cw5Lo/BixAR1BEpNjGl4xAUdjgfOBjrH
1WwIYkiKZBZyOq7Lek3kMEFW1FZJ4kmNgHE8rNCQfbNxAUs3fI57AKjS6Rub8/mWbheF/KIc83Ag
bHhuijI6TRXgE11DtGPjdxi3Vk5+hWKxaqtD10pW6oPiJzAsjmA2taNfcCqY0VQvXSUArD11ld79
ePTtpEPxKaJm8ylc+j/EAqsOcMdMfTXy9p+XbJYoGhD9DaDQYWpu7lKCUQ5ioqX6JSe7xK+wPs7l
7WHDIareVATjlF0lqathELGqB6gP39a21F8GG2UPOBwgzGdvt49z6apPxVGNJw+dINVFbiaNcumG
GKUzuXAG4h3CPP5zW85VYegvvcAkgreGTqswn00t0lDoghH8KVhKVLFuGaIXqmGPWzzwauXLOv0j
ih13qLCIh8XSQbskrrjudeBrR/Ux9HklUJ4YJgLv+7xVFWDZX9RNVdjuKz4U5UcxwVgiO8I+Xj2m
Ni/ZWHIn2J7BsCYaTIhdGXcimm3ql6GgUHhE5ODRhrIs/7v4B1w933KYr+VFmgSWAFjhgG4PHNcd
2QFL6wg6J8wx8cB6rjqDX7bxLY0tGoq9XJeCJGYXuhOUHqWfdA7Od5oQwJbuiRbYigc+ucJSkIel
bXBj0M6geY1a2AzRGBpwYeominbmOjzl2xpoTFgTd5JTfCfzoqGFOGEqkB2s0LF1XEqopGBV3CVA
fwnO7da8ox8wAlg8F2ZWXogqIQ9o6CiRKgamxOeXu+u1Ae3YUEI1wy+3hhcOK0Bsp7Ilg3rBIrnu
2Z6ihVsiJlgM9LLUjtpSe1crz9x77dDZxphhaIfIriUZwmADCqizDAX9NSDixz9VaSAbLW3ljQLK
cVvCPGFlBP1GK/1h24w5r7V61XiDncz0YayyFsbG1XyEDMAIf8rfMVoBzH5gEVPg3P6+o+CrgcO1
zmuPjEUJSh8KMBZDw1bQ/BT7MoxJPxrNV6vja8IOLC4xViixkYrG1L+IJmnvWEZP3gBYr8yW24DA
FheJbwRncMXTJMfD/GR86EH+YZUWfzhsIXSg8ghmi+CZkZ0yLw4hQoc0QQzOWGjE/QOxhm2Au/Il
tsKndoPEg1e6WLh4c4nMo6OhoZJnnRx8vXEqZZZCwt8DdSZZN9yGPFcacwsABx4NROvCr/IlnVQZ
wRUX2NRL+3tei4Urjd7J6YNaITIakzE4k7sAIB7CU74yNkhyHDrHzgOVWnhV5yfJvAdGRTLd1XCS
WJ0GrjsCIf+NPPcr+WsN/vYTfh14yTqK3Mj1VU0mOhv8FIYZB4DwaM5eKG29WiQrczTQah9/yMbo
NB1mNMFqsrstdNE6dUBBgMdIxaX4+vfJecpVU+ugOW/PTWmpexo4eJEV2MFuCCyNVmL5ledrNw1F
JyIZ8+z1TjCaSmuBDoELAWSwYOPt6HQFdS+8T0i9xzzXmgtjrDMSysqT9Lg++yq4IgxXOZnEdQKw
tki5/2JSDp48rh9MI+W8RjzBrKH6RRMqkt+dEy0DcE9iEV86JXGwUvLKSnLFAUDGdhRS5/YHvY6a
QFuBmUydNhQQBjIWawailxRtl54LoTDvMNOQtHbld8FGjQrv+baspcuI1gjsFRhh2DxnTbYeDEC3
Vm1IR0MDK8JUNsXK1gZsQUQOHzhhUZ4KEBisd2K9WCVMfiAXequhEZNgdouyLADXfWU+aSCVj1ce
6Fw4R7l0+9Ed+RbHRKCBURoKgtAE8USwNT9wMQRbuXNju9v5e5Dw3D7NpS+nAUtXBdgNok+27CDI
3miIngISzGifRprVGIEleu+3hSzphM16fDBgLy+9tpEJxp9IFt7/00nL7hC6fBFFcH319csuT2Vp
TK8gSQuAS7lBjbjTC5CU0OH5qLPISbI15Mwu9vfs2+otXDrkJSi5KZgRM66Qq1EpalQF9JtfyGfa
tt02a2Mfc/HxqIdinMpUDFvAaUrRLBJXF97rJL0rjW4l4V7f1mSh/IvD+1bFZGy9T9WklpPWfdes
WLbIhjKJkvf40DR24YhrUG0cEl7yfx3QzmUyBt8KbuYqpV9fuiK2TeTG0u+y/shVnt9YNAwNPgPF
DaTjbJpFkKpGGFb0gLtCk9WqQJhJB5PB8bkq78zd/7qVQ4A2Jk3kMS050I2pYRWk4TnJ7muwB0Sj
VbS6dfuLLdzfmRBqm9OXNFLge8U+P5s6YKWxLkXk0XGzkeeVruVgTBZuCeC6CJhh6nM56lCbimvU
KpxgRGwaweqos4FDDNfrgQ4KAr90sLoPnjvkyaX/PtEvrWI5Nrs+Bc+Ynm56ArZ3MesImKB8b3P7
KK8gHgimSac6Mo9nIQamW7qqQj0Hhv7WxlsAKoYf+XY4EWBHKbZoDdv4zvyV3oWPvG7BkqKYo6Xb
txja1dg0sgvHHG/aoJ9F/aAax1Deiypn5mnhJcNO8UQGYyxDoCvJGJXppdtj5KV+QEl7Kz4rf/wD
wMVO3B7xdTVxJo4dmE9JootFW6mXGFz2ggUmvgMdmxC3vLmaxS9HULzDK2ZisIbNdnJDjFLVlaRz
IA0boW5XfuuuEYY4efY2NuFhjAzHH1R7CCsHHHlOT54779z1T1Gm27mLZdgoc3LT3ckyb23g2msb
IIX4/mmMARNVELJSK7JLJHeWKYtg9Kk4b/j1+zMXwdit6RI3yjuQBoY7d0PfHwzr39dc9rAFC8Um
I3iDMS0FSq+vRH5yFZNKkkBUnMtn2SCW3t4RP7VCoeQ4tOuEhLIEf0thvKbeVm0qCFV2yRRjpYUI
XktL8E96n9oC4ueON/S48H1m8pg7kahN0pVjolxSLICbYMP09YfbfuX6fZtp9LWtPTm3AiDPiZ4U
0mVUyaoYdMk2sV439uI6rHQutu3CpQP8v6ygAQxCOeA2zR1mIA8YAcs8jc5Vb9NTYrdWspNW6oF3
6RYP7lsQG46IGLFtCzR7Lgmegar6KfD6jIv2NhHAxCKtj+ZHlgTKpSGOgUus9ukuEcTL7a+zaG8T
KUz0MZQtcQsvkC9JrNdW0BdbZXgSB0OymuETKNV2F/L2XBZPTkGGSCevMOHFKCZHciCknkK91UnH
lDtW0jiXaPHoJhLoL5iYXJN4oSYk+DYilj80NbT9eh17v26fHE8NxrN1YhwQ0yfVxWj2iOEsSpF6
W8LSg6XTnBJJAzCA8DjO9egDV/WyHMZMKbWwxW/3Vrql3XNlFZ14Br10aBNh7D115Qq0Uz0OzVd+
y+MefmgVgUL1tkr0F8+DeNT/vjX62imdfBmgi7hlLo/ypQWkTmN6VpwWVm5o9hg9VLw+0ELeRal7
NBRZwKmDxjLj3GpTqxrRHSS01fSN8JOO7o6b5EUCOTUvCVo4vakoNkAEuFkyjH6pXCLzZ+7qTtI/
pHLo3D69JYOYSWEMO3Tlhvggtb1op25F5/i8lXsMsHyXrcPf3ABmwcJRHDbgRLEmpmNwd25+RjZk
fY7ln3MEUjDwOnZ3jW6ThwiAop1TtZQm75mXNSypOBPK2Hzpt11MSklBBwoniWmYzwY7d+qakpzw
CnELH20mi3lsDdlVi75pq0s2nsb4Lpcf+5BTkVoSQSgMAvIGCpLBnGGNviGpSaifTXPnhQe52srh
C8cqlr7TVAZzZGpZZC2lab6Y28FW9/IqPbUfSIfWxkZdy1ZZYAGNI5KnFnNyWtkA3QkFRcw/mrHt
6Va7i87yQ/E5fDYZkAqBrIKl7AfeqNSCWAzT6ZgmlTHEhNGDuUWGw4BpVhLoZ1kODkpWrcckvtf8
kfPRFgq0QOKfyGEdh4vdcqwNjZf6E/tgGzp4oAwOHZZCt3CDB4V71ziasd5XShI30oy4ulTDSsgs
MLc6+YcPMNgAKbqMHU27vEOfKrdGTni2JBjUtKCqkbAQcOUjXfQokyyM9XONYQdw8VmFXK2zVHI4
FnNdfgCY07cchXn1u3AwM8ETlUsLsg/A4xsfwQ//temAgkqHIkWQdL/dFsnRjIXvy9ElDXUVt7vP
Tlr0KEmbgIdKsyQCfAYYnMAGqHS1GFkLdZ5nSqKfm/rY6G8FYmjF295WY9EYp0IYoyfKGBghTVul
5zazlDWs8UHc6Vb/Z3BS7CLzbJGnFHO3EXLmge/i3ATlTyMh7ffvKy6H2rXPAlEg8LAxtoSUFQye
85us5UkGCt86uwguWh9aZQ08XMKFl2Qugjm3qFWUMnSVFvUMsvEACI/UEI+Wgp4cxWzpO05sw1OJ
OTcVeVTh94V8IX63UWOyNd2n26aw0Pyeq8T4JRMwjqTSa/nSe+lD2+WWrLdrVwBXZ/RUJRVA2vYu
Vh1d1wZ0oUXSymrdl6aqAIpXW2gZCNWzPpRruWkOgaBu0B63E/XD1XXbTH/3ZeSEefd4+zdfp3+z
n2zQhG0S8WETclQxsTtcWk9YiZL/kAX9FqxSR5HwlqIXPgDaMCaglcGjiD/BuJiqTdox9REuu+Sn
NJzUluMqF24iEA0nAugPmOgSZlFBfKXMLmlsR/cmoi8coH4sAsvfJs5gNW+8u8gVSS/rRORgdA2I
mJFl5Bnq0ZIzAhvuVFb2Z/wHzcI+snzN4SIR0Jsxj9LROgfqv2aAJF2+In8z2lr2Q7lVz0JUt1YW
1fdjUKJCoB/jMH/CQODrbRtZuqpTgSy6rFj3HqI+1FYAJbPunymTdgB0ANcansUtb4+UK40p5hI5
6vzahEMVtv06wLKIYLvAosPW6grTTc7/UzfGaApQH9aESst/uj5Kxwo69cqdqNiDkwEPhBdAX3vv
2bdTGIPJh8iNBy/RLmYMcFzhVyWM9kBebitFXdkNA1EY7y2Rwh/ElmiglwEummiCdq0nYC0dR0Bw
B2qMyWsp3+RBxHEmC9fBxNQzXm7asEdKzDjAxlNy5PauioxO3iuYJcRaCvpN7onCBAyWwNHz+jBn
4ljnhdGmviFgRUF7Qe/RwBZQw8yk3C6J0K5uH+lX7Do/07ksxnvlRQv0Ui3TzvIduRNtTbHjX2UD
ZJzQt3Snt/VTjNQ/XWm/hR3PzVw76blsee5l4gEMbZ1YKedqvNO157R8y8jJMwPOXeAcJ+ugQ6Ti
cYD59UulaZiv3XhubZXmT85BXkeaM2UIo0xYp2asdZDSqevKcMQYIDXJ7/E+JbYS7qihgCDc5gil
f/TG1yOMT5GTsjKrLkmRtuqDVZl29hj9drf1Sm0wNZkCNc26LZHzyQjjVtpYa7waS60Xo3gj/qPS
/ui0Lab/OGIW5hjnp8lEUaYvV20n9PSboSS4QpJAGbMpnCYQxTzfMXEHvxAsU5u3DL3gqOeymYgq
JrHapMWQXKLYwoYmHTaPNt7Rbax+RRnleL6antmtj8h4FzWK4wEQbdVFd5FreVhWbD5uf7WFDvNM
JbZsnPhY5us9qFStDEvfS8BQz36UGBQDoN4pp1CCG47EJctEZgfoKxUcUFfDRmVQ130SIUfBgCEo
FpM7VbOle8xvIXUo0ADmgW4sHeJUHvMADXXZgEiqSy4JwJiV9lNMeI8ATyPm9ekCXfYDPS8uEW4a
kC3ABENZpUA9mr8ODn+a8KtOyNoFOtlYrDNMlBFZvyU3XdYkUiEDCHyHusF92heWlDyqWb3WyhdN
vk/rZyxLWx3Yw9ysx8Tphw6wxLgB2mvqjHpvSUBvkXXclgKdY4D7Gq3turkTND/UuncUoV+7XuNZ
ovFMBMLxukueYvrrWdekkyIcMnwQJTEe0wgpYxEe0yBfjabGMbbruABrc5ODYpxSMCh+LplwvTWS
fTvCFJjdCWNmjZK77aJRt7omrjdj4lavt638yuiQZIBnV0QejmK5wa6k1JUiDZHWSudUOPUgCAh4
7vZKM0YA4xpK2evRY1SDi+BXtqkeMTLUZ4WtVT+8RrJMk3eLrn3fXCBh8iYCIAPdiOvkIm9ah4KR
YBJK3KkW4Do2zRt3g/TqaabiZFmigHy0lsG4+VGM/UTtsBwY7uiUV/GY3REEHcSKt52DwSGQK/DS
NZ5I5kijUs3bqGj8S1AWxSFXq+6t1sTkT1RKnsZ7xmj0NLvCc/3Y+lpgggSvSNQYfrfcyaqF1kP1
E2uIx3hvvnMf5+up7i9xIM4mdOnsiko38j2FFG4lnWHuEjbATOK0fbxqBXD+5J7TRR8yuiwRPqX8
x6ufw/yXMQyroFE5ccnyGX//DsYZl3mBlTSU3s5pvVfLFFNNgK57v333uMqy/rhs4973tfwii4WL
dVmAnsWtdp/I4S7W2l9kDLdd3d97TfWKCYZVr3qvaar/CLW2typFcOqKO8ty9UTQ81fAB4AdZbTP
2D5TVQehXIMqG/PRrTMeq02yodXb+Ak9C0fhGdeic5hIYzxsngn9GLe9j+APgyUSiJAqcCvQPkm9
Cj86jMNlgCFIXO6gLU8w429VNZayPnLzizgoVqbJ6zH/zOLjkP0KTckaTO6A3PK5Ym1XB9MbDpdx
E0XjKliKK+l6SbnTjl+o6pZ+ouse8R03qF68tHRJ+C9pLJtPppS1l4eN+YWuJ9uU5KkHj2O5iTFv
xTFi+o2uHMREFtV8UmjRMZUce22dXxIj24j5YFhZGNVWLksnLcg2QgRycZLtwde2B9MpqA+GvVCG
96048NYel94yoGWgjgXscTynjDUVqdvKYzcoZ+UZhMqrZhM6IEoyViNgz7FcL26bmjt2S30tq/1U
JuMnpHTA0teQmV8rnemaYIuNdjq4wShPDuMq8Ij2ydDjlGsQVGtrShZN2XILu7hXsT3XHhpsrSpY
ZPAwq8oL76+rB/AK6BoRGQiw2IBnp32jxA2lqi+wO7QagNuBROYuKjBfDIplDfEwYBK4rJ1Xwddc
JBvvj9IYdqWJ7cq/IEUrO/IApgFixlW+6v+AGtupfwROzqtFX4G+gHR0qio7ydphJThS4ALxnoOW
uLYB56erWOUrsUs6vtJmquBoOeYILXhrwGxw3p3rPIeRz1yn3lXTLiQw4vCY+4hfike685nY5g+5
sWVH/+DDwPM+LzuGXxhtYnb+15ppt4o8q6abVBSnfXCK9xKAJbyyCfeUqX+eOA3RDGSh9H3vMpRW
px/G4S32nfDF2+an9oA9ktgW47VWvDbCnm5a8IFoeObFxFBa3XR+Fo/CGXOwGxG8vpK4cvti3fou
x0EuRRLfd0dhMWjGKkTg3UrCuVcQxg/digSi3Xi8OYrrWcaZ4SgszEdeYshcStrsAp6Hvf+evou6
lQJkmCLixU8aqqbicVx1L3QYlTeEuhh0T5VkrLZx874OkLAg6M534y7EHh62X50c44RYwuOc6KIv
/McbAfNtbjwC5tdkFVjYiBooREwEbP//yufSTOHKt0/kMEGCHLiNMqRfO73tEQUALP7gvbb8Fc+7
08d/Lgi7jCjPmhIgijDqwAQHga56+lDAvWKj1666xibBZ6Z6lpCXdtjypnmvDXIujbl7ZtL1XRsD
hQB1qT/ViJF246+9coRdcgNEghAw4rwhqeu3eSaUjUhkAnKikRjCmRjtTywTb9rClDl2sRBPz4Uw
VjigDFUMI3AP9HhFGyK6rWQWhXXw14bt5ncdGgfY5FhxIqDlz6dhRQUDP9iKY2KAGJ+uL0e6C/Oj
uACtJcISI57H5r2OgXYo4skAnHK+z21+pLd8rN+imbBATtJSzDAaem7c1vK0X6n/57Zyy8byLYDx
ky1mHBqFBN6lzVFXj1KLBHiKA14UyRHD9rH0NEdQl6vCORLLtVu5dpaJls9bAVs+LayyK0QF8jOL
MuITPfGFGh8qAqFPFJ7ThINItPCSUgv8lsC4jDTw0YyrcvQDkC2rmB8Ci2YFFOa1CyCKFjwcnkV4
wLXXT9lcJmN+Y0T6rhEEjIUiZDE/JfKoYyygjA3e9aLX59pNfSvHGJuK7ndPm0zAQQpbazxKWyTn
e6OkBKv/xRO9EApNFANuFePnC1PJh7quXTQ33cdyB6A/23xSrUDGZA9wyR1vLf26be3XL8tcIvP5
pMQD3XgdAulA1ca12Yng5HULVEuNgmQnIwTEbKjlol1hI84GWlK+vS1/+Rr8fcLQmPmUBpImoH8C
zqQJeiuIf/ljY7kNb5aUJ4X9jnVa6i0B7E2jV6sc+OBtkK4lyeOEsotiAHNjmqiPKaClmD/TogH6
AYBqwS7d56A5xfWH/L+3NSkKwEQG4/HdODJSL5Lofate83W/NfGISba6/sJS46LMLgRZc3mMSSZm
IndS0Ujn3gTHQPpWpL9KTbYkEq4CcSWg8wEiXWsQUDOJNNBdpZbUqhsl9zfgK7U0qVrVcD2j/mDC
E9y2nUU3MDkKxlOXhtqjwV255678bFok4OnOFdJ10PKGP6+r+vNDZ5u7ctOqmOaohbNg1Nm2S/Ja
csTWjRCEFYOUH9y0cZ86WReOQaCWmq2rfuGuKwUuXQj9dqt6pn4P3CXgbGtJsiWuspaU6DkXc/el
F4P+4DWleciBeLvO/coxCpDWFqlhSeOYbLIg0vZRFmh3WJEW73KSCJYY+v7P26e5FEtIIgETJzUv
TPgxX1qshrSORyX4yj/T9+IiWAr6JcaT/ux+6liOAF0ADxNkwf3MZDLupxrDPvSHKrmkRzo72R6C
XXcE8jPHy9A/w/hxSUSVRMXONS6gwoSbiZoXoN0E3K9W3VXdIameOWdHz4YRML2VBnPzC9Ez8qEF
tEnujF/wLYL9NXeHVThKY8bLJpcsH2gVqPigYGliZnjuaAJcrVAxSvUsJyCMFwA+IgAHDeNxSvR6
W7OlSG8iiS0OlK2b530DxQKh/UNiby9IxY5UypZUAbDKiMijM1oWaMBLypSSkc0MSBtGTdUDtEXc
eJRSzEkAOIsxn/4tPbQr0GTsxY/hJb/T3m8ruuS7sbL5j1zmSAvVNzvAXrnnoTA/B00+luiDWV46
Pt2Ws5A4GoDSRtSMHWis5F+FZIKgKEWMR0LckI3ijFt5N6J5QlfyU/6w8FIEM5XGXDApk/VYkIBl
R3tDEmiGsswuMdtY7MAqUP2LESZ4yqk85j1Hi1IE6Jkvnf1dfaTaARZtVR3p4xRwRykWbWVylMw3
k+rGb/pM0c7m6B9Tkn+KSvEeahFgaENklP4PzqdbcCMT5WS2sFGhTDZ4NIxAfKT8JLoVAHHEWOWv
lRNR1KTsxB8KW7zq/+gI/IH5VTdBZV3GjaqdywhJ3r02vnfB0wgsyX+jG8G6IowckBEszE8B6BMX
tey/4CIRydthbUt4vuzuAdBHwr7cGKE19pv/n1iNUa9Xo8YYJCB/dvsRC9OA2qL9+WqtDXb0ogE0
vBItnvdc+oy0qquJwCHAf9SsJqW4wFABgpvKSCGBjN6ngCb/35fNcQ2mIpiKQ+VKWpu2uOSu+D6k
z6nr2YX5ePvsOGqw6B5e7/e96rcIamXBSpRfSsyb6OFJoM5lclBRHJWtLsHeMQisidhd9DmE81/E
f+y7SWBswEhFKeGKXUrXBT1UApyT1h6EKLG9OLBz8TnIknUpEMtv7gQpt8wk4Zn7kl+cCqaqT1Qz
h97LxhaUGqq6Li4UV8fdZZ+1QWGX7WHL6ycsnuRET8YtKr7ahYUKca1yFDAh7wPX5rY1XG+wUZOb
iGBMzogVo3UJ0MFko970gr6uvMLxaszupM19GrovrQkKwgCj36ZsfuS5ueP8AJ6OjDdO9SrLW0x5
fjWGiA5CuwTpP1ZhOqfb1b0lSrZ7z2v8LTzbswCS8R91pudoVtH0RIkco/4DwKBVNDxxVFuwlln8
yJytkkViagaxjFXh/yPtupbjyJXlF3VEe/Pabgw5NKKT5qWDosT23vfX38TsOcseDGKgo/ugjd1l
hIpoFAqFqqzM+bWD8grIne22cVFe84tNygtQrDrA2h59tA3gqEedQEiG76MH1jq4J6h0HPXJAGNk
A4krbi39svILjqmvDFklX2B1Hgwjn+OgiWNUmOMthAZ+LKGtfsy7eSs2zv/va6rUQ6ONe6EYGiT9
wra5Vb0FZPHS3gSdVepa3FSZVaA6Wxl10uNA1pU2g7XhQ/4U7HEjbdPN4AyAeIJ7+Q/IHBhvAUKs
DniRpIDF5+Imzc1qzDQ8Njq3ggqM+RtN2dNAWPpr+FZseCeAHCsqhK7N0Sw+WhMked3DN/VgcFQt
8JFA2wWA1aMxOqYJ9tsh9vT/eZwJ4w2rRV7c26WU6GA40I5m/xKYmqsbe7H/xXEUzpfUqKhpKJOV
TGGjveOhsx922T1eVU+ZraFD9ieaG6xYsl4TScVWZyBsJ7wTc5w6JUM1A0LCdWXPMW+mnemQazNU
+qHJLYg2Kqyq+z6hsU0obqufmDb63u5yN3Yt3ldkxOWzraKCl9AaSp/UBB722Nzq74Sn1UL4St6B
aUIZsznwmjvcFVI3gWTNahDpYv5eWXb8ru+Nm05yqtyGrBkguR/9/Ry4+U+Os5BlXDkHNIvqqKnl
2C0wCuFI9FJt42NxC1faBi44ws3RJiF78iQvFfAgl7hddOZXBjsgptQwb3ox35fJYQHiLpSKFVuQ
7NGTAX1e3kzIKiREAeovqwDA6H6ZpPwV9Ge5ps0wKadbAwjDNOxsa/EUK+Zk6by1UR47tEogzSA8
OurNnV7cGzxYGOONc7YQykOtQpHHLg8h14Z2Szg/ThFEIaLfUmt5HCdhHvHVJ6M8U1V1pUwATD1R
b0IexQ1VVOicQnIMJ9+BK8Ffko3W8W8h8okuvPPLMA3uKBKAWcQ+Qb65GV+rCh26cD+XfupMjraH
PvsjsiP8J+YNuDNMnDVfYB3yOJ8VaYxQ15vc5lf+Do1opBNqBS5AiMZi8O84vvESXnYMWC2Y2tNi
KYywqZFQyJsSgB0CTcod+dm0Z3c5hD5v/IZVVln7kEXtbJCXcj3LTfQ++dDIg7180/sDVDEbB82M
HcePrm0nuDnpSkCgyNIYSIDxDf6CN+SvsXetO3HXu+Ev4Lpv0CEibLwVEt6mdjm2mbfif74ssU2l
vEabNPockP3cg9UxgOYpZH4sOFJXYDCtehy33Hz02gElJqnsMB4iw4xTLFe5j+8U39gKAcju5F2+
IzdI7EcQi9okL7weKe8rU4miOLZZthRa9j4KISjbvltk0Bj0KcW+5GljXwtxZIXk56u7H8OySTRW
Rf3eW8PWNPOPSO3er2/ctXNITJCfr0yUGmROgGHGLEJYHQy926aldhtLOgftwPto9K2QlGEZQHPq
ve/SV1MaH6ei3rdm3dsgOLHRPvKuL+vqSSfrIr/Qal0JqO2LocUuqQflI94qN/GLcui89AEsvJha
5EYW3nekIktTRUKQLz2mRj6V74KtO+1L5Aa/ojdy2pXfs20BAsk5dCR6XIRvlMYwMKBDq/XizEn9
JJiprOABqPnp3vJGP9qKfyG8Q9LqlR3qoEVZPRgj4hzKYdlzvs0PIuCVkgN+HTfbcJF35G+7tirq
fJWZnqbahHsd4+AgsOwPE4rRALyDIwbAUd5Dhblvq7VRRyzrWlPqRlE55q1hT42xyZPlUZzzzXV/
ZJ7klRnqIkjAXZjEHZDAcfcxt9+ritehIPH1ylc71bRW/h5G6PYog2QdjcJ6rpe2duWszRAShcWO
MRC9X4TUsgGJyB8F9GQOlmnMG1Qj9d//r4WeCkKr32MCAWM/iAOCcl95UoP5wWLwr5s4zTpcWyvl
j01tNEsZdwD7Bl7l9hAoa+4VC+Plips+5hukL5otNH492D3QOJiKxrwkJ2yy48vXhp5+vlonRvjr
RsgrGfMYOkiwIX9L4PK9270qp54Jz0+5BilHHeIyilJzkJEwJc/zKyoU29gJY1tyzO8lmMXjn9e/
8uU87/mpp0EQfVf10NPGxAleDoBZCHYX+IsNJLfgdHtptvMHKJCGv3DTT3b/k7demXNiTnOdqw9s
tZIuxM0sn9CF9b6L7P6Y3syxMx4iF0ptJKzul31xJ7vNQfRFtwAppmONNrfBwggRqAODX/nUg7iA
K8mpgeL8hBdNihdUjxnmZ3RYEjtHdq5trE8LBGCYaPqb4teZWWrDLeApkiZF7yM4KP64CXYfOsj/
VW4bmrc88vPVhw6mwkyWUUTrr1oczJ34gai5IQg1Of7EKOadrYcKgYtkZIKlzNpx6DU3Sx6CIfSS
9gb8JnncoaiOoYDobc6fr5u9ujrM11FjaKUiqVkzAMqjiKgxYIoxm8CFLHIOC8NZv9YGK1T2G2RN
IlaVFhz7YS7ewliLDyAJ5D7nGUm2bFi6BtVryK9e8LRPSTqHsCDjoQh65+IBjVNHcDTEWRtTJY54
w8swGGnbmUFqz0x91BdpXoJjoPppHNlZ9z1Lda9LIAUfBjwPYST0igoxIkJPCr42ugWWSODtaa1J
PkaB4NeVYWcjhBrE0amr+n4sn8Y03TaZeBtBAKUIKmeMj9r4w2wGJwGqJ4MXXfcdxq6e/T50TicJ
bZCHA4qYmugYOOeJwkkLWP2RtQm6pp6oiRkaeQPhrPsJU14TOtPKxtoPGz48g3ESzkxRt6YCosxG
FWCqsNQXWYh3QZI8B+Pycv2jsdoEhqaaYJWCiCFITKmzUCpdNWot4ol6XFQveVC9NLUBzOoh2mvL
vgb9MQfCQTuOWUYCdGaWSht1PYTWjVz/Q5w6/yblxNkHcgljE7y7iXg9lX9AnQhACUUWTRDgUadC
WEbDHEeMUxPgu3QD7Wo0QCouYS/7S37ZoXOp2MxqEe0r7Vg29iHYAFdnQ8PwkDo67t1TG5qHm2Wc
d6wM7NWQd4YghEF+vroLlCmpwZYAatNsBzCY3b4Ig516guRNoR29C5var5yydVrBAe2lzmOtY5y3
M+vUedOCEozrkiodqw/M3MgZmBoSl+h3DZ+lCpa1zLN+8PaSEXPObFJ7OSISmWOJvYxFcZeoky1n
nb8s3UYAoO26izIO4NoUTbFBqs9VVjSYZTXa2l6sNHZaq9oMqcybFuZsI82t0Sld3QPoYx07c5fk
yqPRLq4kVt/qWnF1Xh+SfRr+9RmTLHvlM7IhWHFfzcFx8jEKd5I/A5uUz0PLMU+DjhkdBeVQWYMY
xbmddhCyWY9E8RiDhcgtdogtftPZ6rPwEj6HoPAQdsav6zvGcsi1Sapq0WLwuFBE0DppyUs9ivYo
c6UFeSYo/wM/lZaqGcJW5zZgIYLGWu5gFnbG8d6BnJu0H2u0KXjj+SxfXK2Mfi6KxWBMdVXgPTrn
NmCkXhzeGKHu/s/fjwBaJEzaQugFYnLnWyYMTQPJi1I8ivWH0T7E9fb638+6PkEcil67IoHwEv92
biBvs6LPBEVEQhQDlxehfp29ERGp/InbP2Ls1Jkt6v7MknRMhUxUT3UJww/2EbRkhm12Q6L/ANU2
fn2e/JXURYO2jaSAYRCVORDjny/PECMQKkEQD0j/rgR9TLvpQACMDrhLenK8ZI9VrSbSymg9E1Zr
ix6gEYKinKs0W8DgNIPoC+nIzWALR8k5iZV61/eOETbOjFFnq5KHqhkAdzkCv/ZjXmqwyTiDdWii
H0gqWg8D9tNerSORc8kw4v2ZWeqTquo0d9pSiccaQqRmhPiR/2jEe53P2MDevK+vSd1mUlKoZT9X
2DwXMwzfFRe9lXvlE5P0fsCHODIO9Nm6qKOmxq0VzPkg/iMOeZP5+QuwUdDaVNFfrAGSXoJtz22o
MM/El8fQ80KqpBe1JeFMxPqPNn5PTE5Zi7MqmnR1iSuxH/H8Phbhz1J+U7tdy2UfZjyq1l+OplkF
Q7koRBmyLHUTbNCbvRn0fYzckbBCNS9TsuGJYPMWRWWqIYQY5CQHURrI0jaSEaOskGNoPNB/XD9h
HFdXyOatL+YgS4K6RiG1job+Vp4wFZGqaeymkgh+Ta2XNtftMeOHhDilEP0rELFQZytdmqprumRB
hJT8ZSfZ0+I229YVNvpNozu878iaAkHs/7JHnbACciuJpOJ6yW6j2xYQjO8EMkfK7tMbhBMcNXO6
9wJTlIHTvPwF4wz0xFQQy5HXKv6QbV593nhJcjPoka12Prp7KMQNkDFUtpg4NJzBEwTP3OKJygdF
sc7c2i71lVF3XDpzQL41+NaHnLvLYBf/8EeBrcmeWr9/+CvqAQMj+TjKoECGKiXNryMG7ZBKGYgz
iHB78Ek6maoNIWsQOrRPoc9r7rHOyNocFc6QNGD4fsQZiYzEeBqzZtl1phndWPLMKyezvqcJYiyM
l5CJL5quQouEsSwHTP3O8W9J2Zvc4SjWRbA2QJ3DBWDiHF0GICIav3+1/My3vrUQD4F44bQRuLpV
rGO/Nkf5pRmI7ThFC26CVrGl7q3A9JOV7Uv1nXPcGS9uuMTXh6P2qGpkScuFgsAWRIfQkJruB1hI
QcvGzf05n5CG0SwAKcwT0qRT7qXX4Pj2Ba8F0lFzlN7FyAB3mJh1K6wWR0/N9Ytago8Bt4LSg+au
zjxgcV1AV4EG/mX6xRFgAc5dx0xmiVQBCPbghRfzMz10iDRJygHHhZtA6+EmdpTHekeSL/kbZ++Y
y/uyRU/QAHCipYaOveud2THQsIQUwyOJmYNX/+JrD7GuBovklZoJhSx8V8opxabJwQQcL8flI3s2
/IW8cu6rV9EFkP6Rm8gyjjQEC3RQpGByQIY44nloRsbQV1EGa50f147UuLIXe/lhfFDt8CHOQdfO
15lkHDuQ+iuYDhIxHWrST5GwaYZeHgIQlsiNPSi/6vp2LFpXkrlQPUZshIuoGuozRPGVntXJpwTa
nHUr4jCMHhDNftfZ4UbaV3cy5Gwf+23HSSROiT/1DjmzSEUwE5wzep+FIuZ1QMtd7RS3ADWJr7sN
xiIgOAnuAm0bQTueUB4PIJtItuJb9Rh801yO37J2ViH+o8iKbiFmn+8spjZlc2xw5cefcexMrYt9
/W0+D+jECKM73Jl4pL/xakTMDw4WJxlPMIxI6SQ6rW56zZKyIBL15Sjlpd1HmWMYECzlKW2wChwW
IXD6rxkqLxzTuAgwL78czRd85WAz3oHwrMMBaU68kJnXm3bMVyxlfVIV0msQvlTBfEE/0q2yyCtL
xSOzRymgmY+65V/fNHIP0N5jYs4fyvVQsblgnwwkscs7yLshwe52NZ6waApDRY73QGeaQd1SJe9l
tGCovKjT+2WIWrxek53mt5thS9AQf0ABdXnQTRFIKkWBmqwI7THKjlEFQxIusNMCBC+pjgIfJPlm
jJ5kqDqNXWNxesCfmiPp7Pl3JIahtwyWSCKpRPnH1IlFkibRAs3z+t3APBJSXdPNu00jOfNDjXG2
xsnASNfZmVNqNggiru8j44IyRR0LR3IPjkXo6Z6fA5Cq92ZQDeNRP0wucKz34UsGDgDID/LL+Zdn
DrYUYFokiAVD15EK4XmUlcPUziNez/WruTe2RFP+Y7mze1/2Sx+9NZ7/sJYn4bKABCFhT9Dp5Q29
Ggfg+xOPmPavdjmm6Mxn1Q7uFxBrcY1dZjRwn5UxKnnqjC5KhTH+B/NJGGAhtw49+VOR+4GHI2N8
TBw7TNBg5gBPM9pzqqQSwtHACdRH1a1k8A9H4vzDKEpOcYXhoWd2qHtiEUD4MYuFeJRGxamH8ibp
3/vAt7rZHRbD7hIeBScjZppnFik3MVIjqa3SIndhsElvNJEEzAWg7lfpUdmLoJmJSicxeKnaZfp0
bpbEiNWNYFZ11c1FLoLirvfG1wL7lwIA0pa2sZft1Oe5C28DqZNnxWY1hBLyX6gjT45R6Y9dHmNA
1xqfrp9xniHqSZ1D71vMGjSA5uwp157E4kcX8hgSLi+c849HuX65lJahqKl4bJTOGaVXRX28vgiO
Afq10GK2QAy1DOlK2d9HQe9CPNu9boLnePT7oBAUSUtAQnGUnjpXnU8kzo1oZzcAppS27kPI5Bvv
UcxbF5WHpLqSaH0Cr6vTh058kTNeV4CRpp9tjU5dMcIsiSMSahEYDYTAyk/conUEZdOexKOjvazt
r3/Hy0v73CBZ8uogNdMyTY2IO+2fS/uPOcQY4RY3J3gJyDgnebKe2yniIArBZY3Yfg91YNCIR351
oz2CbRtAYe77gxkeVtaojQqjViumAaua7kkhnXCWjQqA7cAOeQ3eHunb9a/IdIyVPWrboljODSXv
4PBG66iSZEsZrzPMDO0rE9RGKZk4BcKAD0hqe+VeB1Y/BLy8e4CyZ3zbvMogiFVAs6RsVcnT7+p6
c32J7AO3+gWoSF9oSthmWojsJ7KrW9mZ8FmHrXVnPuW31h74kJv/Pe2Hb8oQ/bLwogNdLBV0FwB6
+z6O8R6XP03r1ep6jAv9xczvuRUq4gbhrGSNNiGQhF6uowmSucM2zxyQrHvTMf1b5/xaFhV+NdPU
wmpE+FU3w+30pLyZnTtWaO/reBfHbgaBbs4hZ9BMnq2RDshI/2fJ6gTSpgvAK7ZBBSfBHLWrYwIR
ID6PkPnF341PQg7LO4zMG+1rF+lAHeV9no3iDO4HVd9bqfqqjNWDOqfu3/inpZrgDZQhVEAPWMZJ
KwRmjJepuokeJjcqUOcTPHBo2t27Mbn10x+QlLLiDLixQVeoqhqUIKlzL49hnqRDg3CtLH6Z3lTp
S6dBSCB/KzEwNL8EwU6o7pLxYVZ/C5hz+4slr81TMUGbi8a0TGs5qofqdgKRR/O0bE8TbSbKwqn7
B8VvxuML5Le4ggxMlSOBps5k0mdBrkXpiBqZ4rcQlxm/Lag7dvbkVLY42DJh+fN58ZXRaUAgAF00
OCF1DfAD6vqYarEMFS2aj42rP46e1EL2YtqGt1pnpxtwPL2CZz6HE4cg5nsL73k+zLol1+ap+ySK
mslo9GQ8vaDJpHC8I0B/HjkkM8au7VD+lCqZ0aMBPOM2VjACOu2WbQKaX6d4V073Frgwa15Sw2B4
AsGHZqEHB7Y2DWnT+dWchULS1k0xY7oAlKnOgLRjgvpnljjBk+SRRrdJng485yXfjHpNK1A+grYu
qv4AEFBrbSB7Xccy1qrZCwQDMF2+k3cTtPVyv79pOCUQBnobEAXZ1ECwCS/SaYV7zO4uvVngOTvu
Z2dG1W7CSwUAbmVfePlTcMcbUmIbhFYx6mSg4b7QbQU+3srFEVUK0q8B1fkN7mbMmvZucyeiSsit
0DNSEGAwvuxRL6Kw6NJOrElxorB7iBY5xUPulXgT1R+muZm8DG24lpeUMPdwZZSKBsEQ16aKuSKw
FkWD3e0IV1dxc3qFwd4DF5LNiLdni6TuanUO0s4o8FHVQ4jxQcuP92RqXySKsQ0AILwMhHUgzwxS
d3XciULeizkMbtrXxU1vamfYdnbyuoAnIPhpcZtHl3JJJsHS/LuPdEe/s0S9UZr/+A1aizZBgZju
6A+vTmAXYE+F/sCOc5Ew7miUXFAfBPSXdBipZbbhohQDhK4B/EtfZ7Rwgazptk0O6muT6MyRocWe
qzTHSGkBgiNlPBlwF12nA49Zl3OUSfMxKD/l+ZvU7yvreepzuyjegpgzAMc+kCtr1AFZplFEeQTF
s8k3PlA+2+UvgQ++DugTutXG4kqiMb8p9HBVPHtACkXHt6hQ+rBVzPm4LA/69Dw2W1n6xtk3cu1d
xNCVDSoBqNu8MgW1H/EoID0AtOF+LBuRlOdc3hQGbznUZlXLEIcgA4QpM7spVdGbF/MWXNe8ZwYz
pKyWRG0TlEDSaTJPSyLExbFnGTZYRxTwMYtby5USj/MNWQvDJoFoiLw1LmpzZRl1sghat6NyP39O
t6oD2MRbjFmiHHyWznxLWKBVTp2OZ5PaNzBzxFWkwRct9WPMMju1XvS/oJSDgAnElEifypAvxAqE
vJDUUZtIBZdovRP253hTecIGoXkn8C5Y1r6trF2MsneRVpcGrBFdMhkRRML7otgSCHjB70czP6BB
AJS6LIJMhbp4ZM0cjWrs5mM72/JnsC/89JA9hQcVfL+28Wne5Ej3ebSUzBACtAmAu6ijGkiYzjOl
JpuDwoLAPJq2AzIlzJj+JorAvQuA6D726zeOa7KuOzIygAaXjIYjTeg4C5ZgZBbsgbJl0zxDNc/v
blR78NBXeRRc3vXKSiEUtNjILCtRZ6EysnIYa7MV1eHYDoErGoEdLpyEgXwgOl6tLVB+n8mVkSRT
S2Kwuf8vVFnmFvdZ3kF0T3CboR0FsMz5PlVhqYdz1Y3HIul2ZaL5QwOCn4hX5mRV6zBx/2WHnIlV
8Swo5VavMyxn3pOeLJmTXaDDR55eSJodjjfwVkVtTyp0xiLl2J4BOG8pA21DR4Soytou3kY/BxM1
2NZdTPs/cAwz3XC1TGrXikntMyQNPbKD0bE+TvfMTnwiNHkeprn/qkKC4SNyc5K3gUlPcxlKuSSi
PPcgkgcqGzjY0kmhsDvt/6xcyPT7lTlqGzVrGOd21PtjXz9E5cM487oVrNi4Xg+1c+IoCKqQ1CNe
rxCTciNMVQzbwC93hYeowTljTK+0VLx10FJGVYKOGrmZqFZakSi1X6BOTKAega9t/iEn52bIl1OF
prKyRsf9MhyTopbgHCYy0226D35VmV3vZHfe8u4YVvRAi9yQUdyRia70+XFLFUnP4j4ir/Bgn+7J
2I/kZXvuU4rl7xZ6n4ZIGOwvpvyg1CjlViX0uMp0FFpjT/ACX9pAIQKN5czRnjnni+V/uKNR4zyV
O2kAAIrmmpkHZn+MYlRWDVR3E1fdGQf9nrwywGnFBVQwb7KVSZq6OppRTYnbeDh234lOSfiYOsaB
LFB2gZnkU4WwEtW1PSoi55Wodl1i9ShskFei4C0bQm6boGTDHURjugmKcSTtxj1GQ52auRcbFLAG
oFK7W8JfUN9BzcP9mEDQEPjGt8Zrd/LWeIhSV/92fStZLxoM7v9rmkpeo2ga07rFTrZyCTZ5D00i
0HrsxeoxVTCwHRmcbJkxiY/TtzJI5UFZCl7bGIyfR/3RbOzFjW80MHp41YOyTVz5QextFU4kefW9
BXXRnbjlPQvIiugbff0LUC9yJVymwtIn5AyNH0ZPoajZU/A6CbF9/csyX+JrQ1TuhdQkDVMIPgIC
pWs2uRSgCqU5nV3eCptmj9e/zyMPY124K5O0gmbe60Wc58lw1Pv3Sl9sccb4O+9ZyjACwBrKbhj5
O7EDnge1qAcYHKKk/VGo3WxHelWkUKSlKKhm6ECINulX8apTjF07M0rdeD3mdnRhqoej2Dcuxs7t
AsWaEvcE9xFCHJDyDxQVkKVrIL6FcBoVs8sSt2sQ4jJq3MnFZ/Qh6ABUOkGMjS5IkQJ7ebF2wMne
i9zODnOVQFYh8JjQ0aTTwCVKq0wPEXQwCOvXd5VfOjpuXrv/kD/kwSbBx/SMJ6CuOL7KuEBUcWWY
+rxN2cipXIokU1OAwy+ehhsFT5PRBZDsETw0PLkVxgVyZo/KLzDArAV6Oi7HHIm7DuqRJdpeXxLP
Avn5KtOF/E1QjToCWxNs6vxelt+v//2spOVsCZSfiJlpApYAAyqIwcTQmQCpPMRO9C10jNKZf8Z/
8bZSRSSXGqK1igIUdSONZZOD7BfPfiJEKYHzzUDdaUvSd9ntDoHHveUZiRJIAJEGWqoBiSt6tLeA
gBZeEiPqDCgIE0Kk5jS4lvDzF+Je9JlDZR3NGZIkXfTaR7Uv1fYfgBwh8GkPw8/49gTaejAeeKGE
5RkorAMjBtSWAeFfyjM6odMmUZmPkvK7ATORwY38zOWgPElouYk0NBX5TSEc8sUqyE4pEHxcbjIM
xO2tR8UjxDLR4HFckRU2AACXdUs0gJikawuKKScRiFfGYw7ZKlzjDwjIh9qN7qy7DgiC0e0f1Lc/
4KojX+pi25BxYmAT6FqM75x/yUYKpG7CI/xoHkZv2KVe4CqhPX8gKduK3K4P+6t+WSNfYXWiVais
d+IgoiGCWoaAyZnYw+AO3iSKV2y4c6KsiIg6BkGh4qxdzOokGmqHil7Ox9rrPS22zVf0e9zlWwG9
dai8z9zBOFZXi1RO/rVIrc8IcQ51qUUrLbZ7yGXa/R1h6yDM00XuIj0TAZgI+a8v5nlY2aUysqmT
sdA5JW0tAfLtGIldbPCsiPbH5LS3KNz85o5hMR1nZZLKwaKyG+oqymckvBKIaqatfgugC4ZG+Qnu
qb974aQrW9RhnOVkNIolnI/yY/jW3IY3raO1jnI3OSNmn17f7xJvfOM6K/ujWoTuAQ+zC0J4BOo8
KfIQhZYcmF/Zy9Bs90AcuUt37bMFOgvIbi28sgfTqK4DtmmqSLLpap9RDUkRlgBkK/enYff7Gaqn
hm0dJq/E61YD3MauuG1R5mZ+WaUHw6c4qsql1gf4T7FbIM0R7OZ7CzXbeVtyLnXmpYuk878rPAFy
VzGgz9OxSjQTaSDuQKIaVWyJ4wBAiZPB3URmxFlZIz9fWQsHJYwSCSsb/MGdvcKd3gwPgwN7dRtz
X2Ls87+yRuVEhhmWmhhbpHY6uNVDvl9QjzY8Y3MLbKD3CcYoztdkPDsxbvv1MYk7rZanltbYixU+
ZrYL9vG+Qelb8vi3O8cr6W69kYmFoMnBdKxEBDbhIE+/OPcfM1YbqHGjS44jRw/SKKEQAVqLlB1D
4MCyYA5qgtcfSSWfgAGyw8KdqGEuChc84IHIIi6wO2kampW0iBNcI79TbtuX3NHuwtvojjhj9Khj
Np13yzO98cskTZAuTZVUCwvqVmR4jpyzBKLVlQeWQzd84o3NMH1jZYxKknI8JTu5gTGC6yCjm9KG
KJ7zXJDt9Cs71BEbhdzqlRSF08btYnuQbcJnEYl2rUBx0e1j0OwCb+nWna1wPyjTbVa2qQMnI6up
E1LikTeSHzn5Hgidm2rb3pZQwMkO3HDCDJQmqsP4Y1yOmwgYhYgq0oxRHyckMNhA17izDtE220c8
RXXm2oBCRDmJQFVoipXAUHM5F8YerTQ9QuHd8qU3wosjabbyeZoPNOzrp5D1bkZvHMtDIZKMW51H
kxZoPaMt5+E4B7XdGb/1Eqw49WvRvgAjxbHFvgdWxqjQpUGWJoxE1CA6RGbAupxyU72dzoJv/eD1
MVhnHf1wiJRpJgiq6PJ0miEZjBWlP4YCuvwivPTp+qeTRFYGD5A0hKDBZWZeNLKiKgvHrkUvUhcj
5QAKsWCnpU3sxRCyQ8NEzaIPRa8ku1QS2amnLDgaWST4cpvXd6Myah7gipmbDwukURQ8E/fgrMP1
i6agrQ2d8tJaKOpN+mJutaXJXexhcjONCobuUnXYd4Is7LowiR7LZAlv1DKJ/NGcQJcIBvN9EIaF
jx5Z4Rsh+OetLBF8A9Cl+6Q0su9GEVmO2Zj5bjJMxZ6GMvbB2qc545K2D7o0WjfWAHBxPA+xW3SF
vjOsKHG1Nm92+hJBTivLUWzI5epu7AuMQpV6toMCZbsFOb34MelachuYJjQFyqzYmGmm2V04Wp7c
ivGhDwPhRqzwTaSlqR2rRnbTtikK0nOW7uVeA8QwSvVdnhmgtFgCYVcsqui2EWQdFStU90OUJZul
skJba0p0nYMudLqpQe9yTAzHUOvFNma5/qF3cDe7QIfHT4Vw8YokjL1wVKy3TtAQp0D/6mnNgsnR
LJc3HfJNzPerrV2GBVg8oEf9ZEBn8VYVYs0O5DbbWJOh2ZJaCF656MljoMndZimLYdMbVX5bVUPv
CtbCE4e7TIYREoBl10E+IEH1WKES764CP59hTMNRkvCmn0GgXhVgCOtOPWECyG5vZ5fMhP7vwCvK
MpWGN51SLYaK+v3oAA2J6ZfIDQ+kt1/s8TU4mc1l7fXcmkpKG6vUBr3UWqnyqT9qT+YGqlJe+5Ie
BlvbkBJe+MHvRF9GJFjE9DBEeiz0YTBSeG4ROoZCCm1ukhAAwJ87ws/8JbzN3vFajOz5Jw/fyVzh
2h59cVppoiqd1KOTq+Dymn/HOlqOExT4ME976EpQtvMusIsgdVqihRFiQJahaEg9FOVsADlIC5Nh
aA0PeUeUbkcl3UoKoNkiZjZ5u3hxiVEGKW+d8rAaRDWS4DPFbgA7SOI2P1XM8Af29II3P68PybNH
+egojSrGWtGb6NzyVfa0m3wjOOGtfo96/aY4SD84Yf/iYjlfH12uj6s4n1LInh+LGAAUMJFsrMDR
FRRtelcEYZMF0k6Vu42XORcxKxPCAMBsTKDnzl0Vaq5LIObZdBwfE9kGPa3uLJjFzg0PIyfWQfUh
WmZ6NV+wjtSDzp7ixDCmYDGOjWRdolOEIFm6NBMwNwxQpJukhhub6S7sR+f6d73IRCgzVHLQgni3
CsQY3fEp3OWY5gNJlT0ZpZ0s0Lx9vG6MGVJNTQJuQ9NRLKIxKHKpl+I8ND1qGYOrlXbzLLROfUgP
Ak6jsenuhN5FEQVDQ9xONtN/VqaphfZpPShKswzH+HUGq4s73s2lM0De+JbEgUW3C8OpfvMmC9mh
Z2WWKvsFqaIsMZTkkTcTcEDuSQTTrtrZu4J54tjXEq7UIdumISG1xDCSdiEf2ecxAJmYJsbR1D6C
TQ5yje6t8ZbPf6Ce2YH7cVnRztJEvI9RSAG8lVolIK1GkRKLEnjCP0llA5LMk13BalSAStrEMQGl
ZeZwsa0krNHHxEIXH/PESKMMWoS37aZQSfQc7wRAeEWv8DGHobrGRkPXK3XSTeNJn1GOkkeBdN6Z
Rd5DkxUG1/apq2XSwy5v2mFAGSl6MPx6gzHqqYHGiugmnuXyQBKsqGCh6kn6GmAQPXX+V3d1jYig
QmkMVav5YaxetHxThDvOISW/MvVJgaw6YWlRpkb38jzkCaWhjFZ9up0l37LJg1a+r0GAXDmZw3sv
sEKCIgK/SNoZgNHSIaEWcsOsdcT108iJo9yor+0meLAc+X74nG+7jVXZ8hZwv2+cZTJ27swwFRDS
JqniuSd4OIzcEQaTyK0gRa3bCEAQbBM59hg7B3Po2GBkQAUEnMp5+r4X0x5D98dYfY6UlyAHlcbw
i7MmnhHKG5Nm6cVBQMragKPgs3ou3HIfPIgPUIwOPrrXf/RpuHMtFw4Dh1w/yKgvCc7sXpAMAtck
xGRu5mNSF2dvByzqHvGNW4vg2aMcFPVrKS9C1IuTW9GRUYsokXpMe2GDUuPfFTbRbDOg6oenskI3
qCK8AxbAe0gpiQBtwdeb24Od2eUONNI/uL2Uiy08fcx/zdETAkMatXJBEFc1kLYHC/nGSbwNpdTZ
VzwM3P9N9WO1vgsSQEUKICuBA6imdoai4E4G86vpSvNu2SfbagNZLpvjpuwN/Foj+fkqisnB0naG
SYCi38MtZl1TfNBlQ5pT+ZO14/UwL58b5JMikwLiEENmoNI9NxcuS4b/GxJwSXdLOiiVR/gHCZCT
zypKnP0sehJjOOD4p46+Kc2sAeC3YrQmWt2R8ZGbGAmyCs7nY1sACgkVK6Cg6GEn9GALGS+a4TiZ
W6tPbA00m//zBoF9G9SoAMhJZDqXOmFqG2EaOE4i5GmLbBt+uB/QG0132d34/AeI0MtiHzqx0NlB
PQfJNs7a+Qb1cZtU5WQIPwjjdw+OYwn6Nw3EtAqHC/+7/Hpk0NBCqwmSb+DMpWyNfaiDvmoJfgiy
E9bO+JpuCdMLprc+9WZLmj9/QP16iQ6AvLYI0hNNBygBA2rnC4w0EG0KQd/hkut22pbIXUPbYi9z
1SYucz+00FTQJsItdHSZaecY4qBtJEHMj1Nvtx60wsjs3fAmK4hY1uwsHqi3f/Cg85cxC0ZB0ijj
lUSI6am7rQySLtbL9v9Y+64luXFt2S9iBL15pSnXXW3VRvXCaEkz9B60X38TPWdPs1C4BW2d8zYR
iulVAIGFZXJlpqd8hiqZmfl23h5LqX++fiwvokysDXVFXCoQWCDcZE4liKn6MMXBPIXh6A7DdpR+
OhjAGQWptMgM/feVd0LhOS7lBGaWAdFP1HrLtJMw9+vM79fXw3FMWJCOqVcQHYFXib1mTp/Ikm4N
2amBWuVWD6IAMlpQ5wSEEZ/pwfomsMe5Zyg2Gya0LWykBWwMMmEMVCpLXGvaNaNdkepIMQFU3+YP
ggKAYIB51eiB15HJnu+iviRDWM1FDH2VMaCA3ggEDTGOvb4Ztsmm1H3B4i7iOYq6QWCFg09niFlY
+ZyPvY6RRfKhmz7F62Oa4s3BdqIrEiF0FcPsODDbc4vMM5YmfTRIdInZ381rd1c/RwGp/DiHRcOr
bDdthHpaPJugGgJcBrUIw7qQHG2adgJXQ0o+GsWAtcdWfegR7BkIuSLtzsgdpDnfld6CwuVNp9QB
KZ+u7/OF/0TBAHkHbJvQErl8fXQUXStbJxgj+TFlh7kUxSNcA6uyK+Mr5d4guTOjG1P/nDafvZ9j
HEMOKLVQ6anvAJh8NkQtyosr72CYZBWcM4dVUqRBaRXATwv1MEOOHgPVrgT6VUcNru/epX9mLNHV
r5xLgTkgLV6QLxI//jZ/dCcqkZndgtCp+ka8crukbiUo1XE2FItzTNsBwEK+QFiRjhT9EmVIUeVn
Ofno7Y1gTRc3j64J+C3KrEcnctgvViuTMZnIpNJbRI+ehRYTntcX7aBvKP+LJioFXrgxxh5T6rSV
aNIBOaIIful+Audd9OK8oJsMIjFFyNnDPRrUpaCUgqIVW9qIB7uMxgLZcPYagwXig2r8phClnh7n
n70/gGMzBRncH0zJfC7yyy7zCi14L+SxrCcUNmgPoEfYGh0H8F1onn4jFurg5+GrdTIf0TbALLaM
sAd102iLSgqaDtYTgJqFJz8M7adAYFi4y+SlL6JiOfeEIi7WEWxiVpN92Ou2ANcTgW1TP/T2azva
ooCWe0RXFpjdNAsn7mYzm9CiD7do9MXIT73hIG9Cd4TuUuT1QtjuJeEd/YIrm8yOSkYWlb2K0l+6
l4MYc6c/9L2O4Zk8UEP/TwqNZ9aYS1FPQ5iOM6wRsAP0H4qfPJrQxPQU5MXEU6ES/SD6bLT2fZbq
0AWCkZXC/pAlsGH70qXQKVJoNRdjH93WpLKVILIQjnxchJewA5w35iQNDOSZLGTFzLVmSZQePvNn
YfnEAXQK6iS+/dBIbqJ5XeI2v8ybPyGAYQwzDzzRjTg1w5CAkbH8VoPCF7XbWxsqSxRDlaNIdN2R
8vZzvU7mFQIsBwo5CSQN2q43HjPLAtVkU0uHWhqWQKlCZGKRk/tz0gDFssR/X7d+GY1itciSoSYC
zncV/808TaNjDVrS4WUHCg9pwybvPPI5jpoezMhVRHVG3p0EsBg2gZxG7seE80YZJrMco2gMjerK
bZ5yHwKDnu6mEF5EbVws0cV9fNcWGS8g56NaRYqNZg5QQQXAosGEHj9mMWa/DMqj8ddvpH4836ZD
INfSAS0G/pdZ5awM2phFuJd0OpACtrOg8rSneTP7KU7R/N+Px+Izrg0yi8ysqSwHhx7a/FluXpTl
Xv2TWiZaCzIWBATGBdgdouZ5UZgmORnhi2U/Wvlbob1cP43UObK+ZW2CcWeS6kxto4IoI1ez29Iy
Gq+KTX9qHdWd5aVz4+11e5eBNd02uBgKKEHVgy3zJXachhUxCNRZ/hnUodp/0HU9TMFvkdjRz3Cx
wC97bJ1v1svIQVuPnJowkA/tPrmh5x9qfMsdWLtGf4GsCHlx/PmPFmoi2EUaAdkgNlrTEidTQFeK
j/c8tq7kYK4sC7Jj37sNmLx/SwWM58D1lUnmY0a9YTZzuoAwPPkgGJWbu86f9LfrX5BrBBkRKIMp
rIqt8iVFXSZVCEYOWe1uxjB9jIb4tQi1zXUzvI4wQAtfdpjFTE0TErmzx1P00R30w0IATZtu+u/F
7RS0h+mlfaq3dnDdKPc2rGzSl2OVNWhZ72S9LoEgizgbvVxkgPxQWc8WCGPkTaO4Yy+kJ7ioWdEL
AY4JDYU5VOdY95zllaTPOkY/9C2wL25ySLa/KcTH/XIrS4zHaiGI0UNeGU2tKMCco+oRDGVULyB8
RdUqd+2fSrBEXr4V8Y5xXfPKLt311a6CZnbCMM+0nBppODRz+9bWkSBb5j6q611kTss4GaWy6Cal
6aAcLqVfHBPwfdJ7lmyEswI0ILlwKqsVMedkxpdsQaJHAPUzpA0dF4g30VaXNnSUPw6EMg68Lwc9
VtrPAmG8oTM7WDeNWmULvlwX2MDVYBzCqna57Fd/JdsScJ5O9UZzi7RBlNNy3fXaMrOv+qAvEcTd
6IDLBLIOig+VPNNHkfOTAEXUc+IuFABwAJZor5mtnElFpaJojFilsAe3COOAzB+q2frXrznXCmbS
ZTAOwoexuKhQcWbIG+R4Eyq06qzjrEkeJscFYSb3TKL0/a8ZJqwFrLKFbCHMEN+C+79Vbky/uFX+
Xj7p4IToK16ctzbHxJVAQAyjon5OPtXfyANttCKwdaVHxdNefqNhx99FdBRQngJ3IzvZEVZQwtCa
gVCi8XF29b8lEBnGfqsEieMme4pqm1CZ+xOVMLhMFMb+Y5md7qibEET/E93YTZu42Z2E7l30aPsy
prSrb5pXHjCTKvia3NVSKg1wjxsg32WuYEbiOE7jkpzi+MNZniLjiWSv148lLy+B7gbtl2C+C1nm
uZ9soDcfW4UynuQD2X+9A8IUlreUtR3mHTBmQ8sAkW1Q+QNXE4g0yntMkW0BJk1uex/8qcfQckX7
x/Mkn3w4iIhQPnZYoFUzl3KbozMPT6Js9A/ZhBKN49FRUeU4UNyIKG3mFQbOLNJ3afXujEB+z6a5
TB+0H6mDxq/c5Xe0Rl16opSSvzr0uhATQRgGja9zW3k+O1HRTi3wKZNP2S7Ch3pXAgnwD5Xnfz9W
RclSv+yxYW1sWvFkS2VLawK3ij++hHvLK5A0Rx6k+XzpQdRo4ByaM4NM70mdZwIiRrk5ZSaaasoP
o8dccfLr+g3gbiM6WwpugAFoNkvi4XRl1S65Q12mfgAidwOwyA/iEmByi034JH0T2OM85MjCLfA0
2RAs0tk2Xl6pyRj2GsG06LIxQIToeN2m2P+TF4sOCW8LARNzKCwPk7jss2OqZFD7aiGnuv6uOq/W
8FFKf19fED3STGCCruuXCebJSSQnNZZRJSd5eun0hykVfSBOTfjMAPPI6GGUSk01ErSblE2xw2wK
hsFCtz78xv3lfhw0YChmCWEPW49aekeO2gZlhHnbg1MOcCXKPm5tAa97ig+i2J9/9lbmmL3T4wVD
2FYxoYIA3s9f+U+UvhDoAPS+TUaUnoVRHfWzFx8LExxo8KDkBqDZuc/Qu7CW2llGGAIvPH70WyQ4
KAO3iOeAJ77TvDpzHX8xBC/ZJTkmfAco+v61yyx0GROtshecQ2hmISyZsyD/XtKmmjs6rozk1M/u
HckdEPJ9v348eSGRbmAkXIZODxolFyi02pIjO8MrasDcN21XQAYcakRQX3lSAvIiKmlybxw4qaDb
i/ECjQ0n5cqIJAMD4dCOBIXNfMyjMtA1fXt9VXwr8CCoPaFZyPr+oSakxEQvOaXxth+hnxi+O/F/
y3VIv5n1rw3W30fd0HaFRsgpCa1Dl9lHDRKYjln91yRbjB3mTFpkyMAdCgdCy2jVE4Qgj5PXgBxG
3YnJPXmFQtpdhVIcSpOIfJigai5Cp9DidDqFGGSHHvZe2w03y1PnD4XffKN1O7Fb4X4t4CgwlImM
G0Wo81tnGk2Th5oKBgkL5WV0DczKNaLOvX4mPmPQi8u9MsMkToVhxLlpA4eYtvt0Tp8KE3RNoV15
TbfsRyt+1K3lZqmyXdUEAtNcv7kyzcQiepQnckYAXrVP2RPinhf9m30ffopwi0mweNsJQIoJtniZ
Q/xpp6TAN0Q12+i3clW4dnPsm1a0m1wrGm4w8BQ6OuP031ehXNl36qBUuMjDhoIDaVsifMhQxDYx
WrIcwcp0I8yneG8pAv1/bTJhMqKQMlMqXIUZKI5sN79SpQbwVCauA6Kk+jeGWbjuEXKGAC8poGe7
LI4WjeJ0BqoYtHBOmwMUk1iDoY26ZOEC6VvNHtGVNdanaOkyQmJmaLCpzQetTg4/pA/dVcCQPL1E
PgDBgoPJKXXpa4OMc8mntB2bGsUE+RAe+heKBrO2/Z68CFMc7rf72kiNXpHVeelJEltla40omEBR
N0q8pHDHY7zJoG4GoYbWV0xQQgnNinaUiY7yuZM0gNQbaJtJ98YG3hOspk/WsduXj9KDJolnELhb
ChcK74liqco2k1Std6I5xokpb6PdeLTR+aRSZmI2UE5yqlsrQ3THVzu6yJpSRElI+WModpBAl45S
qvzZFq7sMDe9zmKwkdT4cmSjb/WDDtjx9KPw8CQE3a//A3vMLYfYuFMr6AdiA4vEy6LPGkZ+Y8W4
Bcl3jOpvqh+Ca0AP38W9Wy2ReYGqLAuLtBsbqIiG2+UbveN26YbPFBQZB5lQ8I57RgAcBAMuPDTK
auefzogcK8Q87j91BQVEllTjj2o7iULoT2Gli5XBR38KMEIlkVkZCLsKpewB4uh7qTgQxUKUlzbd
zSAN6XHMbEzJWdG4Ne0CoJLMbLaLnjQ3SzaB+hW+7yY3ErTwo1Z5jfq43KlS0981YwcOFmdJN+ES
hVutUqo9IAbjN40Y0m5s1OUxzQzJB65VfwDFKia4olQP0OEFuk/SgeyWUjmo5DyG3RrFYS2sb5bE
sv0JtZ77LIz1jd1O9q052fFenirrJV3aXVQq3xtjTrxhGUbUt7Jqmy/WcmvP6XwfRuGyD9Gcc7M8
Boq7CVNPIWUbSMT+aWKALnGh4Zi8SAQFFsvpH4cmlXdy6Sy+nMnq3lnqduOok34v2+XkQha48wWH
jG71tU/BxB+dagzVvGj0KVk2Ge3BVlvTr27H1G0D2mtLD5TMCipOssDNc33v6hAwx02pYqPoaPgx
adpNN9b3ETEfBKvjpaEU8Pg/B42dpc31OW5zs2+wujGY7xR4COI2t2BdylzhCCY3+FgZY56tqg0B
AG6nBo9J9VEtmNSR7mpwvEjUR9AgNT+2R6EjFHxAnXnChiGrpmHGrSW+sknu/iHXsAL7O8EHBMHG
RnrA+IdvChINbhq83lr2DVNUfRx02O2CAcXVXXQAkeKp2FMqJDqlIMQncM8LSoIYAtcRk7Nlz0jP
JXuWa0SQAJyEW7Vxq632FM94yOqPFkscf/Sz6HpwfbBlYHjPUSzlggupb9Sm1Ezk3qOXfcwfGKOr
vG507ef8iWxR/hR7YZ5F6ClDaRxUC+g7MKfIJo0Wj5pUIxf1zAMVpSO7+T5+pS2q8igK7nhndm2N
OT19GCnyYMJaAkR1RmrPiN7t+u36NeTFBGsjzFGZbUTkYYyCNQUmoXYWfOoL3IgwA7wDsjZD/30V
emi62pXxvCDG6d8n58FoXq4vg7dXmPGT0aUHm8bF7DEStaqIrGY6dUp3p8yhG7fWXdz1wXUzvN1y
bEB+MJiGIUq2AN4PRtZFFSCp+T6CzDwVCaRqDELHwV3Oyg6zXZlW90Y5Oz2ibKP31KBU3L5CjGFh
God8pK03HcFwEbt/QqegrxdIf9jqO9lENaalwkgOplkgIYpplvbGmdwmAdsfxf3IrXd9R7kV/rVF
Jnhb1Klchg5L1Y/qwdmkz9Jrigp/HIw7UWzD31VgwjH0gVWyhCtRahqSDgTuKVHwdKfRPWg67oyk
Ek0dCeywTOD91KrqXKmoQoKxcyQgWMXMuCHqgHIrL1jFf5bjMN6oVNUiaixg/dSt9bO5o407mk7P
m/rj90BhnEuMPiG0LUBkS9GFbFRgSFYDCTgwnBs3VvOWxaLKFd8AlTkECgxjtUzsGZn5RDIHt3jY
ZHgtQYy20zEUCaZC+ljKP8SknZz6LZaEAwHZL4ViUM/Pe53kU5SX8fAR9qaPiMeX+8C0nozor+vH
XGSHOeWkSc1pVNGkyBVL9qKQeKDdCg+aWilurVqFgEyZv5Ffy2I2UjGNQaonoIQ7U6mCWpt/AjBZ
udfXxCt1nG0eE5+CZaKU6wKjADLyAjdCHrDT0sjZjDFQZ7VCzCcZ7LJeDBTVUwPYTJAg+n9VG0Ad
aqWahfU60aqZ82kPcatOpkFxveANjQPkIe/aj9C3vGqfgtHpKRFiiTlXfb0FbBsbQDgF+itwKRJE
zrv6h9ElQd6IeJS5Vj7RmLRuhiLr+SnVoznR5SxHs6lv3MFZ3FT91mGPr39P7vZ9WWHX0hkKkg3b
Uk9jYu1yA3EqFDWum+AuRAexHdjETTTgmXNZ6SpIpiy9B2zXcGUEG/VziLLOdSP8c7mywpxLJQcx
EiIn9bPOIemfugW6a98vr07jSr4Q/sXduJU95vOAgHgp2zLRTnqOcSqIzR2jo/OkbMd3CqCoH8cb
UcAt2EeW4WWx5mUZi2j4WIbGnSLZL4tiW2Wiah/fDJjeQBrOmW1NpiFL8hTwkLZD1PZtWHb9KEgD
uXtno08MZjdM/LPtHQI/MKjpBNZ384cuTe6YfxecBq7rXVlQmctjN9NgtgUBCFHRAv1xQGswuwGx
248QYKh3gvbgLdUJE85Sc3cPgkUWSMwArWGnxdUZpKKNiemsYWNvO5BFTbfKzgnGTTaiG/5JiXmT
KKJ4igbsTNGAcqhgsJ+eyEtouhqB0L4A5TrVoe+3GG4IagME4guQ24U/h754qIm3w2uT9BuvgsZc
U9pEnWggMiOVlz9i0AtLQdq6yQvw4pvsYdjOb86DKKmnzuJypQZArDp6kZgZPjebOUm4FAbkLaSy
dp0l+0Fsw41AYl/Wi2s0oy84SJwanKF8znlDGxAqaUyqVDVapRcxeq5dUO/tv8Lv05MB0czW9ESB
Ki+BPzPF7Ghl1IY62y0dfav36oe2Sx4x+gbinyXQJle+ESUc3C+4Who9yusvGCldnekEeU0+opyU
1Ju6tF/GtAZuYxglgYOm/vDiw+GuaxhVsdHVZfzlUk+xanbQkmhbu/ScdlKBVO/1GPTbdQcRXWJG
+77J8cAl4HVCIp9b1f76x7zUC6FywV+/gX3swGto1JPUdPiY8t9ykN3IsxthvB3EfJUPBU9Xfscw
UOaGNwOi6fooQmXy/N7aPnN4u7QPmzbV25Nd/t30j6WoBiTY4883cvVFYzJEWVyE/SlJU7T0jD7q
nxBeg8gwqUfpo1GN+CHKh2E/zMqjWZexSGmbs0A6e4s5RwygA/zBLDCHUnE9Ac5IN9iL609uHGiU
VOD7+YdbBVBXETpHZJNx9U0GJrk6BNW50SQvbRy9taBwvH5weMHF2boYL4Brks1JVZVYV/MKRsht
vSv2NjqzlIJBtCDOE3JmjPED8YKam7XIw8dUdtJNaiWxP+gY+innlAhSBv7CgMpEiIlJowtwXxYZ
8yx1BV2YsumfFJC1q3vlIN+igy8sjXK/1MoYszDUN6S2kyuwYMXNppIQqzfK8/UvxbkBQCDTIBOQ
DtAEMgdQLxWiqp2egsmQPoT2vt9YoJEQuU7eSuDHKEG0BZ0smQlphzlNhmaxYabr7S3Uq9CoIFYb
XF8Mx0FjKlkBmQPlJLjgSByLcRwyqcxOrYr2Ftovy+ga470R7q7b4R04EyOK4GUBsuICr5WmVLQg
atJTlZruNP8olrdRVGQS2WBuqTml8ZgmUY5a3TZ1vknkadEFUSUPH2VQFTGQaANwj9Gd8wctK4a0
Qq22PznPVGauRnoKqg1f9+kwWbgZ0DvD6Ml0KwSs0h9/8bZ9GWbZtENCwmagQV941DYN9MsKlGSo
MpO6G3eiEJOzk+tVGswRb9LcHGZrQLUuQ/Ok+svu99YscuTUoV1bEfO5VHuUR3VRtFP+Pnvxg+Ri
vmxrPJV/d7eqL+1FrE4q50KdLYpxsEppjk2ZxN3JDkf5ICnd5OZIrnYysmDPshrya1Fy5a2K9XE/
pUA4KBMUFxSQIQCiX0ATmnTf0zbPfS02pl9Nusj3jWPmWxKastuNduiNGdHxv2VS9URa0L0ky6T7
mSVX3n9/mdaugclDpSSSZJLDAw2ynm2h29UfBwk/op6iReC9OScBDujLCzHnPbdLJdOAbT/Nw4dR
7XVzZ4+CrtInQIc5CNDFhlCQCeQV9OoZT7dUY6co4KPCAzGrh1x1R9vTWrD9Jjfh1gBZbOqbDwRj
A2buSWj6vNemGxkYU0ISTDXJRXeN5xPXv4fZ3iyutUWNquwUpm+a/mJGqieTNzKIJuJ5ewuiNLyM
CGSci474EEoWfYiLUy69FEnvTdYdOFzc62eFc+rR2P8ywiymmmJDrhQ4+NB+jiTTNZy/rxsQrYI5
ITVoowGlnLtTNv2YlGK7GIPXgLP7uhXuMoBSUC2MWYBVifFIitENSp1gqqqOf3TTcxZ+u/73ee2C
M+9Af8AqriV2tnSSApcnH6hjp9rK4YYqMiQb0TvFz8IwjAm0GviX8fqe2+oXS12MudE/O9SUHAoC
L+Z+AAeq5vX3aL84gtVxdg+Lw0MPflAKL6ffcLW4KEFC0AKTcVInX5M/RkBKrm8f5xCcGaBXamUg
ybu2CTulPVXaQY5fpW6jipiTuFn5ag3Mpg25LNu1KrWnLJMnAHatZ7uVD1NjBeg0vkNR2r++JF4b
5GxNzM0BKz2mjKgkDvnZB2EO8A9o4J8sJMv5Xb+vH39jbEr0nZi7pE9pmqC605+aeWfC9dHWSzW6
OTTn/GJf/ZqO4reeG9Ko4IulWHoOGxu0zMbGrnWdoqqKgIRu90GHVGxgKJ3MTT/aO+tD+lsc4PLO
zNous78tkfGQkbY7FeXN4nxflGNZbQTfkBdjrG0wGzrpTQ3UDxiHwcPmU4JRSscE2P4nYEF3Iz/5
IbBI/yLzmAE9/5/dhGzG+U1YBjsEjAcVFpr/690mgzyw8dT4zb67nzc6nVIYgjJAb7DYWCAHEZ1a
3q5aALWDzgEZF2hBzu2j2pHFVVW3VNkZKDnKwhUFaHbZD11OaTrSXXyw/FJUeuGZhR4ySJnA1A8H
Tf995QCmMq2GtCPlSXIOknEfTndD9Hx9a3mXwwazI/qSkNa8aKmFEDDUR9lqT7H20Nh/dUIebo4B
1DXBJAwqXEDdWcR5ja86VwXefTvDZFbfuX0/CfwkLxm24PSRNoJZHLP/zKHXQlkvpqZKT/Feg8b9
nkLuCIbxg0+u4gfhZB3nu5zZY45DDiGxeUyK9JS1LjiSzE+mgegxhT5N58o/qXhC8dzIwooJ7z0F
bAJNZJSMVcr5eX4gpCGMZ3sxE7ynNWaAIH1VB/b9FMjf5p3w0HO+3Jkx5vnpLAPSGY2UAF0AFKAf
HdTvKtCu3W3oojR9k3vLr+tnkfsd18tjXqOorRS7tcLkZL5on/ze6bMT1DYkVylOU1S35a4PVG8m
xrcwic9GPwMI92qSYyDBKOXAjLoD1I4E6ZjIhHr+vcYOWh9F0WWnSYlcdX6XhCS3IgtM/tUBc20O
HY4+CIR04Cq3kIvdQravwGwwlJv9fHGp0I+QqozzBlggDvt38+jvWrkmwLlqfWyGFDXv6hUVqG1z
DH3whk2vy1FcWaNHjfH/Z9aYc48h6wxqsbCWjs0mlJ6BZ0hkkIsYgkoEfzfh38H5SYkImYsdlUav
FkWZnKrkGI6YDLNSX3DGOSaQN6gQR4KjQh2KOeNZFTtpY4BbMVG2zk8FQwDRQfL6xp+8anCtVxk9
z+X7daOcKA8LojyAoGgFdoLZPl1eWp3oVnyywV1vgoBi7IOlfYr02SWxqMTGc1JIOBVK0+rQSJzZ
xCEclNlsOrxaOzoFPO3UffTwDyexqKTCtwUGawU1MBDsmkxggB5kqUwxmLro/AYkoNzlptxZmN4Q
JxicTVxXdxXmkSnsotVnQ54+mj69bbpmE1W6n6M/l9ipV8jCkjznhp3ZY7axTqICDwAqvP8Mi1QH
DSpzeNZ6f7xVY5eAcU0QZnGO5triZxdmdaerVMp7Mx/Hk0Fu2uptgA+5fg55BkCLpYIPz8RsoMxs
4VgVtdx0cnbKauCUvy/QOL1ugJcEOoi3NYoQknHHGHfYxupQ9vi7wKdBBhdoPD3IghYccR9Zi2gR
nWPIrQmuNCcagDQEIiiMg6CPqzI3eom1Lp3jKT01yy6qNyAhctPo1/WFff4RxgPCCGAYiD9hiX2s
FMcIoykCNM26pyIxkJGHpnB17MCeSIcLhl30OH43XfI63zZ0mnpbbp1b+xihznMSptrc77j6Mcyz
NhVxU8rjkpysHgJSlNCgQ8U+3NEkTt8AQxSI9phnEWEPSuoGht7Q8jh/boBCyVMzauaTFGkxJAKN
kbxjxkE09sY1Y4K3TQHoBROSTEGEjA5pwxx5RmmgLa6/lYUwVqUeif2Q9soEs3fVXKMnlM7Th7Qz
D1S+eNgpW+tAhMKe3LVYQObRojplNDvfMjtRzDlJoAM79lMS6IX+FKnmIrpwdEculoPmAy2CYFyJ
xdg6drjgnQOqLPpo96U/Vp46umpO9chd84cdi3JP3mXD3O+/9uiqVz4qr+CfILUzfYxeDTUWmssn
RyOYYNDwACQPiJixVLRG5vmsmiGss2KaPqjI+7il/Gnadrwtf2MEnxPoAGz1tTwm5iaf6iVxDcFp
26w8khmKZxdS6SaDitmHQRJwEvPPyJc59lrFcQFNOwxGSZPjRsq7IYs4eUTfi3H5Ut1W86hA5LmX
k8olWnoMMyTOULwS1NR5ycPZ1jHvZT8kdQQKZ0iE+O0tMAKBYW8c1JVUSPRIlfBUfI6DXDn5bOhB
iCJH/VCWwJHF7pTfjjMm+Mng5e0IfETs6k5QKEhAG8Bii4cBXivqLPTzMdwRlbgiqtsR28/mFmJf
QTftHXX2+w7MPuVtNpC9EyqHycJ8ewHdxmOU/bRia+eQKcjnxZXam9n+maffhuhdGn46FcQIowKC
hIkrp+8ZWfzrzw/3XV2dSxb4ZYH03KkSbC4t+dDiKjTKMm/clHcQk0a3QIyMon7w2vYyfpIkpMaU
MyY7KXi/24LHT9qPGwnI4nG3lJ6VCJZIj8c1e4y77JLesSMEQEitCabis20CmRfU5wQ3TriTjAOL
uoKEdo1xPCoLhIfzSMC9imNKZTvyU3mUBDBtwRVnaZ6hKLA4SYwSPPq3U9K4DY6m4HBwP5WD4V+M
+COjYR/nsQ3bMJ1AN6cfiR/ttB3ZRRAfWwKqAyaKBLgbiPwC9SrkUYqqMffcWCJlLFUtxT3/R1Pd
Sr1wAyH3W2guB2Hkat8E6+NtoaNDwF03wGvhfP6i1ZuTYYq66OswPY0gpC/DU1IcZkxL6YBRV/nk
TvG9TJ6Q6bm22UH7FMl3W21s5UXwM3gJAW1qoR5I5XrY4ERTy3xMpoQmBNJPBUBBCQ9RuUs/crCG
GhjbmhVP1OPg7za6G/i4tnMpca1KkwKaM8zQULLEYpdujOZN98N7ykkOOsqKuKKWBNeRA9DyH5Ns
U74Zi15KJayTDj6boM317SHQnqQT9eR5tCciqUDe1V8bZKI+Wxv10rHN9tTUCWYMB08eABIyDLdR
X2dr8Yo5RQ5hiEIZXlixNst4uL5KWnvu0AXuAnIbviKseIpuNWAUkdqJQnbuEQYxHhB8oFe4UIIe
mlEZax17mmlFc6j7yvatvhJ2d7hHFBQOdC5eRUeMiSesNDaHocBOjp6O2BZ+W8Lss37fvlIKPskX
CZRz2km06mtRdjOAPVHIOw8HlSaeJW1oQYn3Uz+ATiqY3uB8tpRCSL/NNuGdCON1uZFnBlkkojrH
Wa8M5XyCJHHtOcboT2orwvZzrsC5FeZETqQpm2rB0SB+ue+eQE13/Fnd2hv9Ld8KayiiJTHncLJr
swpnGKsMZHOD6jaHKvKghkxc6TTlrhm6QFuK2TAunw0sEjxBpoVsHZqqTFjdlUNcTfrSflLXx57x
9sldn7vypgzM3yCSv7xvsIf2MIZQMT10UdxL9bQYSC4VeDhQ/sK8EtQ3yp12aAAnF5VSOH7zzBjr
xIYk02O1dNAiyF2oVW6QsINXpEaiMt7SsV7Rs3gZZ5/bY06M1kTgUS+j8pQiUWhnUP/PYP6v3wVv
EPebUSo1S6EiTGwlkaRdGy8NQDKgb4uxrGUneYPX4d2FqNVv9G6pwziPyrCslT0mH4rNGKoiBiQ+
qqAPsgUSHMYu9fO3SQbX7OKpvgyYlvILgjR/tKEry4wrK9Ul6/shH05W9a6OqZdXP8zMca/vJ/fq
rYww2VGUmzkZLMQyeH1dg0Aq3BbEm9xzsbLAOEhbCUfgiLGMcox9VObcGNOhkf14fR38464ZtP2G
mSdwq537YbttUzuaHahzgdoB7bD6XnpC+TzAvEa8Kzbzm2icgO8iMeCEXhiqYhdcbkZkS07XY+ug
7Kf6YJbqvChwvHwGX93Y+dlG2Grhn8Uvi4yfXEArUSUJyL6lGIMvruLrf9Hyg+M5x34E174CIsh6
C4mP8Ub06lyWBeg1+DLNJCftJNngDRqBBOmnfVdtKsXY6ZWEErSgYfX/+ZBfluiJXcW6ql6lBln6
kqpRk1s1wNi093PBJ0V5BSyXvqgJx6ngny+NOTlxP8ijpmuUE4nyHffbED1GE4xPYmyEcHGMNymc
rAFzCWyp23ZfyFCCkAJK35M6Xn2gaaxokJ7DqX6+OsaLTGY2tKmF7rcMah01aJ/DPRiRXHJwtink
oKWH4u36TeSMSsAiVEup7gRAA2z3JSYg0FJjnXJnaBvrZtk3XvGXUQFO2wZmj69YbPodpBvNQPKr
ZzGLF9fhfNlnx6ktM0Y33lLbE1neouFoh/fy+Hp9jRxwDV0jmHWorA78DbOrTrYQY5HxCsnQnlY2
0Y2SgLk02/6DLUsPZeK1j/WL6KxyvfXKLOOtw6GTZ7g5BOwE/C5KakqbSp3Hb9dXx9/Ar8UxHltJ
I72B4lsK/b/G7fU7qcJ4biS657yHHOhw6Fp/Sm2qzFVYEjMB9nkpgLcH1T4U+g7yM97TDV7UG3H/
lrcmkDBA/AxXGeODTHSi1nm3AO/aUZqigx1WXlXIQV48Xd85npdcW2EcdExSY5QTSEQqEpxy/Z6G
iLaMJx0zX9cN8V4CFYoy4IZHloqa7LmTbMEjqpJQLYAoS+6XTN9MY/4BUrC30Oj20eQIutL83fsy
x/hkY7E6ucP49gmvoD/Ru7uA+Kiyguur4h1v0HHQ5pKJYr7MrKoidqqClwnxeNF5c176kU78/50J
ZiX9lGVGWQAtXjRRMBPI3jWb6xa4GeF6FXQzVw9YXsi5SjSogFCiovS7hXCx8Jr3xdO8ZgNqmzdR
oMh9wYCgxdSUjFt7MWkY95A0L0wdiOM9pUpUdiGYHahiVH4Q0atyox4VVTZcIsq7wNaAEqlFc6DG
PBPaH7cUUgt4P2TMir10iA/G/vpecu/TyhhznzqiD0aJKUpAFUpXW36ZMxTLGwjmYiT2uiXuy4zx
H1M3kMQjP2O+mpyQWZdj5PHF3wOiAM2H6hZ4l3pfTz4JvUUbybvBGiqIaLUAvAuq2vNTMplhkRgl
ACW186NVRrfMX3odWqWxHBhCHhruCVlbYx4Oq54mTOv3KSpa8S/IAB+1bfTwP5rlAl/B30l0dJDq
Ar0Fuq7zlZmFUTulBGya/UKzXGunuCYmmA/y+6cKwrNImoPnnCAAhVY7Cj60BHxurzLVahoJyU5R
sSf6Nolv5Fag88g7hysTbC7dG2NqQD9COcnS85yobksp1VpohqeqwD9x47W1Keah6kf02AwLgC1E
T+9d4s3A6vqA39+Bx81v7xaQnZUAuGZ/dP6/dtFgrloUJ7Wi5iWmrKi0MdS1Id28qXed5rWvVMU2
fBJpxPAP5cok4+6HISR2bI8ZXEn3SqGEy/b/kXZdO44jSfCLCNCbV1qZVnsnvRA9szP03vPrL6rn
docq8VSzfVhgXxqYVBarsrIyIyOie6L/NjBJM1f3iCGCtEVAugbugPM9Ajg5KMeEOjlxzS4Pbgzh
wWcVONf3/cIGdbWEADnxoZqmJ+WOxMVhQulxvm0Kk7eVF/7Nt/ycsVlYXlExazaUXo+zLD2F+nZs
n4z+o4tZTU3yq+n6B6ZmUCGDAAdmGygbzRzMjRYCEQkOsxHKxgDaRT8qxZq+40JzIvupKp0vhOKl
SXIalxdonEVyYCjJqdu1GC63SoxcOZnX4lGW5k6Gfh+TO23VS0jvgikTGj+Qjj43GSa+Dk5QITkJ
HYpKDcogFWsh12II1HyAvIPOAbBp1MFuFCkSRqPSQRkOsTrNrU7RA2d9kgo+RPf6vj4UGEphDT2t
7sqlWepcCznoaeNGROQ/yb5jfDdcwfS32XsmO+ltdOQ36iPj862upYF6KqSiDSDiKEfjPmvGKMT8
U2tXr6Kl3KQ2YEkHbbKUHQHh5V7H8nJtbQHLAeAK21QDwvD88/Egee+LHm+JWYnMMn2Wi8EpQJXU
sfnHSKSgz8PSFLU58yIolU6AqRZs6Z0KGRrMVHCm5nR2d5N9ryuTVfYhP/7CIpjJyZgt3tV0hyHm
h7IJqiE9tc02TARbSb8bPgu3RhKAK0boroJUd9wA3sD0lEDgeogls0HfK5EEU0BQMb6LgfyVUw7W
EWiPYrQADBnUN+OSNM8GTEOjGD7aeIthnoGPbeMjfuXdAoOiWsdIJkkeQLuoYoYDBCtQHL4gE+J7
rGRbRoDwgrpQ2EQHzG24bG6Mtc8FdRGMs0GsCCojVGIHzkcUeALIiLd1BZBCY3Ki5ogcE/e0tueh
NIWmMGHSR4ka7i6ipN4ZGC7EVAiiZPyc3yd7cD0BB+L/le4bW32P3tPETAur27NShTUHyVMQsrRQ
vRFptGGeEBhs3DSnOpihGAGsocGbqsqiZRJJZKK/FxlSFTH3jyNNayzEfZ1wcTuFyEgMA9KlprgT
rfpenxzSZuOc4b7+CcVD4MtFwyy+g+nwNtyllszsha05vPghNGn6WGZ5K4xSiJ36S2e0GM0cMjV4
4j80W9HMT+kL803HMkp9XkORm0Qa5/AzzlS3UGwCfajxSC5BaSc5xZNxz7S5suKQZQBfO97gkB+m
K3cZ1FeKVtS4I6G/JznMbIZPmhPc507pMYV4ViIpblzcDxqYzDVE7vMN3EhShoNS4qDYaQ9REiLS
CeVoK+mhaNR7fyAYu+afDCYeWQctmYZoem5xRGULgagKkHBK7+i/ucDlSodkCzF1T9aYSefa3Sss
7ZHfsziiGUYvYqgcc8cY2Lbbdts/VVb/rdxomTPZ6uYPOppra7q0SOW5QVaokdYHAYpqqC871Yse
m4BDCrfqXbgPIVttsbVlVlcVk1UKeG5RdqUzRCkLeSXK8R3VQ1VZRK4a0CUrRbfdw5TOF1g5ydSH
qPNkg8ImtW3wZtCmrmiCk6CoVjV39lwDcROy0FhrhY4zO9RFX4IWrjaqNkDjb0LmS4ixMk+EEDeh
gmA+HlbKAYSDC2pzPLjHLsoqaK3opZ4l7cc8ulxgT1DWA3DalY/pZMW6JX//4DwCa37qNtfTtZU4
A3pH4OEN8BtB1I96PacxcCVlg+uqKH8Ww7HV34vm7bqJtUi+sCFeDE82slIX5Erkaqd2J0vfFQ+q
xzuaS9S+Iiu+BTJztPTCFN8JCo00Qr4CMkD2LWJ5wTuNeStqUGMOapRnszQ8Ba+qN9skD5730UF+
Ch8nuz2kh4axsit5MNr8UO6ETAqMfj5/F6cfAyhZU0pBcsq4dKtrpRfnIyOlWXtCn9mgIgw3FR04
VuGUDL07wc4etNtkG270NzZ9wmo000H0AxEpcLqqBnXwQrEL9A6QCZB2lzf6TzJX810G7hSzp+i8
M4ca1n3DIBTSG5B9gpj/PHqGQp5OnN6F6Mslj5KNw7Bta/RWc2fagJfq+h5dOQYiagMwhWQDJ4G6
GpQ6J4PoBncMxAc5BJ3lu5g8XzexVhg+s0F9LGFWBXmKBe44P02TCbC6ixHee9AMhejcEtFAtvLR
WhQTAZTANWSIAEvQH43XCr2Zqrz5yF5VNKbdyutyCzz2D5KTniJbYhX/VrJSEbc6JkSgxw6MIPXR
MggmTKCB4461C9DJu2DzL5h3gWgC5DxEQn79zG/8W+bhXv18v83SKRofcW3daUH7UduG7BC13MjR
fKuTMJXNA24AIvvQaVCMtK9/0zW7ElYW6pZg+Ubx53yP8mOPQXQJdrP6XhZv5/RNlE7XTax8QhRD
BIMkwiiWXaCGIr2e2pYHgGJAVlbeQxMPhHMkaVH3hp1a/581utQpZF2XCR2sRa8DEm0B8Brf9e8k
C7oozOW7vPXgGuIJMK0SynJ00X2utALQinBGff/oJ/ssjM1geAPtsVS8MPy6zIzOTVHXeddD9kVT
uxH5NIf6XALSgKQyI8xRGF5zx7+JjwyD5DSfP1/ODVLvwCTqMt2IQfrQusJ7/jxuof11Gzxn96PH
Bl+tNKTPrVEF/qhvc5RkaqJpE95DQcepETVBJeXopmjnD+0BH+/I2v3rW3Px/ajtL4R9ngWS3J86
QL4ik/Cmkfs8B3epIznst/XKnXDmJn2JK1Uni2MBtRkyBRDtq0O5H9FXK3f8hkUsdXm0YQr9ILAG
QC70AsYgT5BxNkD6eNKkH3Jy20+nsPzSHvlt48IdYez9vBTA/vUSP482mNJR3AxBGJPftlZ90Fis
QSt3+JlTNAd83WtiUvIwSGKJjC6XAOWNyBut0py2f/C9LnMgDLIJ4AOGIiP0zehpyHSeM73gAMxX
TFR5RIi0R44HyItNrnHunoV2WflmZ+bIz1mkXOFU5A1IozHrI4PYftgaVWI2MiOUkE1NHewzI+RH
LIxMRlzHvQ6xmw4jKKHfBiZQYLYvJM99n95KWXSDSG6XhhaYjJCyEi7PLFMxbKz1oMoniGCrDyIK
H0dCodXusxfQj5SbFJIL0DUEeBZFoNjiWfUYlttUPNOSuQvLBASdsufviPIHaTDXHitrXospcJJQ
gQBChKlqKhOL+bgdFA16of4JrOxbYW9Y/S7/kKwEykVM+PbKtXBmjUTxxcfEjRPxY1aRZn1e2+0W
Qj9Od1QO4S3nlQ+czRqGWTuBmEwXRFA/AvgCOYZzg2MkDIUyS+NJfhCRQ1eeAQCY9qCbEMWzhg0L
t/dZuL3YrQRvrCNNgU0qRKcYi6l5XQULMRd0VuEruAi4EjXrGghnlEnR6hbm2NKrWNmLwzAByRRm
jKxw9Vj+/g10mJsLPubLIexOKmjelIcg+iiHLeNsrFy3qAv84ycd2fI+lRIhjQbgP8uttk9tzPjN
t53dbGuv482Z4dL6Nl3YozZOIECPIRMx1dRZv8oDpF9a75Ot6rKVoVgLSJV11GhOh3bC7HWtPtZo
zxbaoxS/MlZw9SgsPKKCpyHmYVbxQEA0TvAYbaYDwa34GKMK7nuILxdv1+2xfKLCaIBBWuA7sCky
4a5Ivxn6vhFfvmJCh/gwan5InikTkByfSzHiwfgN6flZTs0oziwlYvVO1s+08tsOFZeTsm77dgQd
1WAFt/5PCYif/E29U3YEsQreN6aM9OVmB7YSD3Fwu6FcezG44GfdGGsgF4fBAiQDwPZzFr+VyBQ3
MPBMcyQmnceQc3OUf1WjTVoC2bsT/1BuZSd8yjfcA2nlcTYzXrFco64ZDliYIghgCwM8kILM7VnA
kJlsZs+5I4JG4fn6Flk5x+e+UYlzgk4laBzQRgm3ukcU83JklEDGYJogcJneXZ4x9A4NyFmCj4rM
0VHRWNGlWZX8JCCjgz8zZA5W27shdOxsBUV9YfLAci0xQiP5OtTXk4DFIQVTMrRIn4J8BPdVTjxs
i0x1wjR/72NhK/DNTi17xqzn2nLCmEHwAmimXzR/k1zUtVBAqY8Ml2ZOtCPSk9oDOBm8wNZY1i7T
S+XMGhWEpzCq5toPSflLcGd7OhH99sauX31Td0FdbleMoMUySAXidFaLti1BAx9yuyx57cZ/f61g
jgyMzagaIp5gVug8PUCTMk6m/rOglz9/SpNyDn9HGK+kl4g9AbW2Nwg3A9FowmAejYvRiqCLpgiB
pLbj5yQzS3lDHnDFFh2f28xO7O5t/sGWqlt5x5Hxyt92qbsmU9KMy2bYBV4L49wA/46P4CRWLHmf
H1hsaZc3zbkx6how6kKvjQ7GMF9qtuJHarznCsvISnVPkTDm8kkzJwFxQQWuWUUaWRbY+WXjoNQm
W4lDWoRqB+qX0ZLd6Ym9jmQ30Ed7aZMKXqpqBMbUROGvlvYe6oKugacw61m1eqqXdqhdWaq5Pg8i
7ITb+kbDzJXmzDvA0UDDFjCvgFWnJMCoSWfwEs9Xzj0qwt3nof7s00M0708eGmtbHzqCKiaq+RVI
mKiHedVnYXFq9U2QSEgWVTk0Z+gm/vsbBtc0ZCugAoLXMF1artW5EPMqDvCRCEFJ85IkIKvMbmYH
lCsKcw5v/WMt7FFBsR1Soalav/kA7zLQwJAw/0ZYKJRd4ZYH5v25cqNB2w2QKZEHIAC8MucBa8p8
v1An9IzJ6CbhE4hOgadihFJCz7jbs5A+68cMyCIV5SxUXGl0kY4+GSDcKNTrKRjE7OSxdENXvB8f
K1C+6GTk38vZ3fi1uC8BpyLjGcWTq/vcS01LI3nWueA0382YEkq/Y1b6VjoAc2/rbuiEP5gVbZZF
6mgPkTFPghQlp/imjW9IMxcs6g6ImLPe/Ltb8EWjEvQCgF7RgUs+dzMrm7rC0C/iyY3yPjzGnx15
4cF4IBaR7jEriKuHEJRKfxskf188v/W6S+Nc6jH5W+t2YMRWEmnAlOAtILwwjuHqgmLwHDPh2KVg
Vzo3VdXSXPQGPqH+0tryzxzMPZzju+Vkoh3itV7qsRKvtXsHMxp/W9T4c4vaqGU+r1XhSQVhiqE/
VL1hNqlgMhxbyZilpRmqohBiJlJtOKXGu62NPls8fWDK2CThpoV4LwuTv/LawUW3cIuKL7IQhN0o
Ij6T0XAyxRzbfmwSDZzmZvSm1mTy+ZGFurjmFhapGCPkfpEW4ec1Bw1EMKP8gmywm8SrV8/CEJWW
oGZXyDpARwid+q75r+L9H+i1knBxzSHqnHECX7VVWIanyvkUwBLM4lZAh1O3wWZRWlMExvDMbRMn
tcTH69tldVNiYhVHDlQpQG2cb0p9VGtJzavqVCVvuSBbYVfbGuYPrltZD9MLM9TB1uQCyroyTltp
l2BdupFw3DTN1KzODgkhKGSl2S3+tbsIEEm0ijF7qF/oLZelWoKHNwrQMe4c8RNSiFmRm8aWwdth
2AIjWV9bSpTw0OaUkavA5vlSikE/JtyMq0iYoELvENo9P2VMT68FSMiRIFyByxK4Omrrc43KZTU3
lKcg3hYZ9KUi3hR0u5BYwrpr4VHGHArK9ODnwAzWuTNGaYRQ2uy4I57fZqYlppEzdt7qnlBkRQJs
kGhC0LdLByTonE8KkDt3ZEypsXrOyizNMUo8uDEWeofHb/KNsRHXPtLSKLURKzkvp5DLAuCf0aFq
e9NwkwfDyTcB5JETqN9iwMGavrFhUauG4aiOCg1gIPR9EweB0Q2RHiBnVnfZpth9Cu4e2ozcN4pJ
0iNMuXWsMv1q+qf8tkvfOqEs1Arv4+SR8TOyyrGdHGSbcFpEbvhyfXkZTmrU3RNPfNdpE2TJoHlh
hvHzFNxyQ88KJuJKuFy6RP6+yBJSPQmTvA8IErT4MFw0Ur3ylQCFQie3WH2/9W2KyV7AraFObEhU
5pVUYjJlI/EpNNGVuxk8DNQBSGAVN2JkVm57CGxW12Pt9KFg8o9NKjkReiD30CcEWUeUgmFydqoc
xAXXvxXDhkylI4EwcrGY+TlkpnFdZ++B/gUeLkVauEH3btS8jvwgxJ5vnF7f6rirMfSdmYLgEQ6G
wC6+XXeJ9a0+KfIWOyOP6mQQExisvwcZxioUjKeENuqFmgfyaZQMEVJYePz/ccL++VgyFZOhOO3X
fJ2SE0ao6AQMaPWYXSKyoMPG2Fx3kfXVyN8XHnJiatThZECpJ/upyJEl8izo0/oigttfQbMbFUg6
JZjbMFGCEU+4wWrRAiPYGULsBaFTO9yIm8BlvjNWCspkmOgfi1RQ7jHllvD6RGCqv/jC/Q2ZDfkj
3N9qiFrYoi62LK2CVK5wSze1G702rwIykUABmTx5FHPJRv3Og6uD++v6Z1vNkhVQXYOICtTuF53v
UWiHphpmPDcO3asfYE2zQ/jN1z3CzZ/Y8Q+QLTJMrq/qb5PUVgH+KSol8h1J7VUl6NHcaiB2Qzhq
SiaN+FqytXSQrPtiY1Z4nMe8EQZo7Q8OlHGt6oVzIit5JmOl+YHZcGN5R+2Zqsi6uO1hL78RLYwd
A2WcWNJOwD3KOuEkwtPpOQ4Cmp8iUiGQyZy7FipCM8stTFUYO+aTn9iuVjt47Yy4yU27qJe3jE+3
upioK6BgTnicaSBUKgqcBiZx/ROdNEDOaZMcevCJe0TRpNBN9UvodATrhU1qQYdRSlSMmiIzejAa
p76f3xJLvdG4mzo1J7twjW3PAhuvn4qFTeowpkMyxWGR4yO+KybSIgfgwEfxGT0ssM7lHguOSHb8
xYdcmKOucj9KuHQSZbhYvyqBauqY273+5dZecstFpC7uOdZGSR3i4jQYqa2mr6X20Ks8unKPLYgg
r9tajWS/vaHb6GHvT20a4LIbpN0o3XGKa0Sv1018alRdWTG6je53vZT2vIrI/DC6E9ItFXQC8zd9
G3hQDRp32m70ErsAOZrFsMw4AoZIHbohKLUyxa0qPJU3wQY0PBgD5k3xqbOrZ3IL+ayASTb4NV/J
L1pEMHSfG0BKo+JU+b6lQJipQu2i+SsovnKFL74bFZcNLo9zeWiLE1SpD37ZQbGYRY+7ttFRLgfg
FkVmoPgpVwrEshJ8HIAvK4I54CGKEGN/4QMtbVBuxJGiRFKEs0vSns+AjzkPQChvRDfdyG/ZH5Sy
WW5RgRhMctkYDSgPKk9+jVHET4otnQhVPKNsQe7twWTyerGMUnGxyMd0LlPiZ2m17wMoDJqHtASj
RsCRIQWTbzDVwkJDrMz9K5ipQ21Zw5A6ZmmolxTfVFVRqZ9JmOoNlSUCGiSXMNjcAEXgVkAHTezG
zqqvC6vUoYPebTOhwkC+KcTQebDbEfCCgX47aul/xqj32e+gj93SU2qvKnIlCamvc0cchtDKwC20
HUOoeMUuf3zUDh3aSvOh/8lhvNYuH1G42fYsvtW1qL38CdRWVrjgvxnvWAbQnHseADwGkxuUPX+W
PbMBtBa3l9aoXcxpeVpEkGwiIEhxJ7gEZWBYmlXZ0udAtP/ICqYsi9QWnrJKj7sYg2dp+BGNW2XK
zTT663o8WF9DUCkhxQW8kx4cilouauZpjk+Rxu2h3L2Nm0e5Vy2MZkHm89+zRZHj8bc1TOmdx+qa
941pCvjg1NVm5xA+bjIA2mDmGkraHrPivHY1LM1Rp3Fu9QqRFnsUNQAovUsuGd0b3zAvaHxArpS0
Q2Kn/JGq1hcw1fBUxjAYWEAwF0nXjfSSl+KsHUndqMdcdO6OvKn/BbolL3NzSK68Xf+Mq69ZsN4Q
TQ/8J9Bs1oWMPDAa8D4a30cU80HWdphvZ6vZSg6GsFmIDRJQ6MOPaQlcVSKYgHW6BhjqoTYVEwYU
Gye87++zk3EbYR4F2gkv0M77SlllaY06B1oxoKs9YS0l/iavH1vwGn9h9ZYWyClZ5BB64uNV0sDC
r2pbgoQ28WS7gNBL+sI61quXhKaAQBb3BI/XAhU6fSWs+RH/P9Wu9gQIMG7hx2RnPGICsg5RWo83
4h76MizaudWQvbRLxctiSPp0iNsWz5PB4e741DRa7MwMc56to96RMejRC3eqK0JZtYX8FtPztWiz
/AVUDAWqOpL1PGpP2lP5HOAN3Zi/uBPbn+J7/AhNpPvaag9dY7G6eKsHBHRGAM4bkFO/YD3PpUER
K0Mk1UfBJWwW6jHdd5hmwnn8wcwDVg/Iwhp1IzdNF0phik883vkP+i6BNFe5KcmLLAXbCgu1stbw
WvpGbShkpqPap0L4OS9MaPOJwAHhZ/zKMVl4RW0gSKvXRcnzBEAyYOwz2OVYwRJFf5R82Jwn5F+7
CDILa9RmafIWbS5MJKMqyN0pxSdHB8GhDe9SbQIQjLoxK2z/jyPye5dQoUatQy2odXjIbYJHUnZH
TxR8XrwFsoKdoJnGC0QadWu6I9pgIGlFL6xldsBYjlPRKK1J74V8TqWI7S6H7DD/eP1Lrl2Myw1D
vaibJk6KPIaFrMWMd526KrBOo45HR8jsIa5UfDA6C6pOVSOUBDx1CUuFLE1a+N+7okS0KR0NBREy
Kclsaq8cuzNb1LFLO5QrtRnUACj0Y1KF1EBD13d7h9SXmNPeK9/pzBp17HwtUSK//vTM98a/UruO
XII7rRQnsGKn24zQm1es659u5ayfGaXOoBEXo9hNcDGqvgdxaE2QTmnfwuqp6gVTF3NrnFhZG+sL
UgexTnKl0qbh1+1IRhfb/byT3f7wNeDwmXv0AVTEFghH2CJQxhQNRZy7fB9+6KaPHcOGWbGWkzpr
4INL1CCuA9yJyQe6X5B4B+HKFiO2VvEiQ4nH9F1AzaPM6j4jDutSXsnxz/y9OImChIphA/rpVnKH
pL1Th8rudW57fdesmwEhJzTzoEp28S6dijAZOaSH9Yi9suPl79wXJg8UuPLbBnX4koiL4t7Hc6X5
aRAl252/bTeEXb265zd/wIm1vi1/26OOnzoNMJhw3DHcktfYuMk3RLKutAamYO5K3iJDGIKwcoIq
54LERlIaLUInID5Jc7wZ+Lt6bu2peG6rGDKYLDJ3hjF6ClqPfK6rSrA8jiresvWPLr6veHGjjFai
Du71fbEawn47JlHBOeDDYQqNAkDvvnKbrt8oqcigTFu5a7B24J2TVaS7F5AEYQobJcCNc8rmwC59
2W7U3okAbtJ81fyKN79NUYdJwwQYGicg+yib0ax6rwPP4nULa7n7mTcknixeCmqtRQPfodRC6BNm
W7K5b76tONG2d2oz3mOS7o2VNa+e3X8WEPjTc5NjmvecAUj5aY6MW38MblNxcuOEt6+7tr4V/l48
qEOem0lB0BoNoYL+oXSc+t4MNYW1eOREUhndYvEMnooQaoPo1PdF86EfptfymAIpFVn+XfxYudkd
my2afO5r5qgA0YNkexZI/cQ3DGeEPK4SmBwnm3xQWnPemMH0/foSrj0yzhykLmd9CMNAL+Gg8sQ9
kfKGb+f7z0ZMa3HMuXvWxiB/X+zFQEpzzKiCQ0eKEPTy2ZRLAM58ltrqWjfhzCvqTsbN34U+OVat
O7sAZLnjfhqsqTIDJ6hMBZx5xk7fh0403aC3dn1Jr0cPQNEoH8dUFCsNwbD376r0+9wWju93ZiNE
1nVDKyOWuL5EoMAwCQ9GNnr/y5k/z5Mko6DpJY+NByzATnTlDcdM71fj+8IQdQr0PlXqqEKLZJZu
er10eShdCEloTjp/U3KssbbVTbKwRh2CKkJ/ZCr68jSpuhmPN+ByN5OIEePXJkGweKBBBjkJ5Kjp
chfn93I69H3zMe3KLUnyffcXFIB9qtcP2W9bNDSK81Xf0EEXBXyg9j4+N57IoVliCrvyUdwYscPS
bVtfwX98o9FRsjDnCQp82BjCs5/uC+OjrlgFtdXgu/CJ3hOVInaxBJ9kTwb8HQP9qd1/ywaz2Ip2
/aN+yA+sa4W5jtTO0BJ9CBIepDK8J+7IOAgAN3a25W2isMW0tpqtLTykQmMdBdzAa2mLHSK5ZIfM
3ozeBHkGsh5mrMWk4qLAjZkcGdjycXifRN+bgdV4WGuAL7e7RkXEGXRHICVQuSPvoR9dPhN4HmFY
6TObUKywl4/lEhUGq6EexF5DNyvoU3AlHlRlcz38sQxQqVNdaW3PdSXAEsk2IOKHBRPSSPbTxXW8
2AFU6qRwRRIkBnlqVXYBSlmC/ihbM1fMoDeB7bWHDQvby9rjOpU7dX0napNakKdrvv1vQcBO95oH
uXWXte9YUZBmBRjGqpAg3UCs8VCtqzBLrqHYQZA7zGEuxmrqVMSYSyhv5IRA7xd8LbcF3uQgCRPc
Q7XbSmWT9VJlbXqdihcZOHNHTUa8kO56O2pMCDs4ui15MeaEMGPILmsy15OKGdGodgpufBLpi9sO
V7IMMBuZ8jCYlzLTOypo5KNfgDIB6xmLZn8DAglADt+0U/6qg3cKC/qjza3/68jpVBCphSQtVTDq
naqosDCSalYy88wxoq5OxY2mmXUlTpC6KU+l4sgvKGdqFmI8ZpC+XL35fcR1KopM4tQFQi1yx19D
JYnDPZZQcze81AmevlbtW1ijAsrM1ZKfkkuzd+N7tBLi3JSfuQMIVHLcKsNGYRLvMJaTxu5IQpz5
U4C4X4FN0vdAR/BNv9E8kCS9MZuX5ABfCZcXGJ5arbuYw3ssvNHA5bDJXR+vpVyzwa6P0vP/bY8K
KGUxlgk3If8l3266rax5I241j/MUi99/pV+5vEFpqEtQZw2HSiZBq0bQBANDmeFwianfqS6/GdgD
h6tfTgZzno6ZStLGP39HVEasxpI0wt4uR3VP2Og3/l2AuxoS0Pb1c70etn7bolm4k2lQUj2a/GP9
a7TKzV7m22qLesQ3VlpFfvbFJlmYIm4vnoD9pPqz4ZfNh1qC7R71Ij//NnYfKqCOqlCZupDYkuEz
dDT+h4NQaJZlDM1gBuncahiE7TxzXfORG4B9lCBANB6haVjARc6WjozlXM2/QS33tzUqqFTVBO33
yfeP0C4gNZfMmaF8lpuZ11vi9x54wE1ipz9Yn5FlltoxcavqY1fN/jGSZDMcbgvNN7Pp9bpzDCN0
fmJAmMHIBh7DRzokQbrUFttNZjCR2qvJwu8lpBMTRTJCcFbCl2lHpkn4Q2EZj+pNalZbdWNwJqsh
yXKLjiVqFvcqdLo+5uA2Lp1Kuom5x+srt16JW/hEpSNiE8oZWND8ozphRCbYKHvkW7mJZJ9AESYb
w+AQ1tbumYvJco7KSuqYa7ohBFtka4MJKdqnrnELRSMwqH5Ilr4BAajnW2j9MPwla3Z51P85BjS4
uK2lviuK0T82TrkVrcGLXfWoWSS9lHkm5uJT3+eaOSo7Ceo0hk5T6x+T1/5Td7Ybnlvfbipz4OCr
ioy9e2p/8IqnbNXKK74JfzEcZq0zFWWmEWWSNmr8I7/zPW4v7noy1JCY5b63xtkCQ9MfdIDJx7vm
NhVsCm3A3jVgtEzyQ5p33sRV2+uOsfyiAksNTE2VoDh5MqS/ouFBB8VVNrDKPusvn9/Hg05Vwgy8
bCGHyIKKwm622ztA7a3OrZ67uz9o2zGWjU5WikTjspIwtwpP4mD7OyQr23wzJS7hzMjsEngyJpqE
ZZMKMl0sJ7Uu41NNqrptJWUnDxpjbnN9FdE0VlXguED4RgeZKYu7ZGybD8RkpbOCTQXEGvejBiW6
DYDFNya1EHmQXuy/hUHi9OJCR4WECxty64AKGtTC/Sa7IZTh4MDZXN+F6/FzYYls04Ulhc8aIArh
WnjDGQcywDObvl3kViFZwmTODinNDBtWxiKQE3TNQyqw1LnYBokPD/MbTJw4wn7cFh+zjRfXo3Qa
rfx2yCzhUHophjVYMZS1ulRIEbpJE8NO8I+ExIPUeIlqKzzdMLPp1XxzsbpUHOlLeaikCV6KHiGk
Gje+S2CiJdoArBVdjScqYX//VL77LN8vPmSoVOWchEV8EsZGMLMY1Rt/TiZHVQSXsWcuvQKaUQLi
D7xlvGjQiR+6u4raDNX4IXs6xj4yLx+GQwUQFZmZk0Oedfwu8xbY09C0xgkUYZHao81kjL2aRvyH
9DRZ5IvFd4YTePITCSu1x7OWcqUKAIMGJAlEoLcVUaLOe9rqRhuCKO0j+0nU1okuIuegVyl5zTaF
0q1yz1jRyyAGQjvQquqEfQXyJPRlIGlFOE71+EFKRn4J/gAyiMj3DpgYHNHV+z/RL14zilcQgBSY
jAIKlzLai4aAOYBe+AggKi878TOZA/C3032Kpj1IolFJ2maMRwM51ufHXgdzpQS6NBgkX/M83MxV
I4GSpOM/Zikw9WAbKd+gzjXoR8aCXqZJ53ao8NL1AleVfSR8xMCokSnBfq/eqEh0CYuGeHvd2uVC
GmhtQ/sWXDJ4CdE9Iz6UmiirNP6j8Z/G4WaaWX0B2ht0ewnhLjpSwNqCJocKWIEhzBPKihMY0Yk3
jQWa2G1vcZ6692851vFes0aY2NDNQBPnAp4tgXk3BqnF9JFui9sSl8/8QOihRFCwGcxhabLJlhuC
uLY0Rj1dwaoSqGDfHGGs3VagLx6AOk1cFniYrBBtBgsI4kg8+8GPRu31VpXmIJKG+qNrcX/zncVJ
/ab13wvhqBjO9e1wIZFBfFJ1FeHRAIZQodOFtq9nNRKK+oMDRRmKiBiI2Bq34MxAd0V/Tl46d3QI
JXRamf2Bt2vcr/PT9d9w0cfEbwCoHeq7BJwN6U7qoPl9lldKn9cfPTRPsxyfT9gMdWjPhWDV+7h2
xXkPxjGG6xc1gU+zBsapRVAlyBeTsl2gyZ2SRDX6OwZo0xroyZafPKolHgjXXaRDCW2KypHEXJYL
P4Cpup0sUb2vZfSQ0ruOJWJ/aYcwGIPiFzTGiJY0rV5exBA2ivE1O70/JCGYqvLc6at2N2T/9k0A
uAWazpqB0S8IPYj0NdBPeTAkPld9NGFthjokfngzqEdW/kPf34BcqABhSmBOAvwT6r/nQVhpg3ZM
/VhF1W1wyvto127I9K3uli8sulGyzc7PHWiRITYJcBHW72IAopxAGD4BWH/s4q1a3Mj8jxikUNc3
Ah1+4c7SBt0JntpSTJCkIFkuQzPvfsgqs+J7GRLPTVBRKg/1AiTQRvPBbUilK7yr7Mn9hV79A3w8
nRv/ckg1wBupkSkO6vvEaT3z4oD8tNspd3FBsOOEXdoK8KFAc+ILZqi6Q2h/CjAyH1QXT4JP84IE
OT9QCIDtncp+dC3pK3/GepJkJPxLQFKOQYgfgdc62m4+gTpsy+rQrXpMWOVxf2Iegs4o2ygco1JU
jGM6Zz80sC+aKc/ZKpc6HQclnFZqQZYDRrHrG+fyZOOrQkBWlTBqSeYBzs9Br0ilHkXA6YzoulSB
bSQ7ua7NQWUlsJe3DwxJIIuFqAg+6cWF4Eeg0Ck1A0V8+aEWzWADOS9r3Nf77H1+yLaYmLGau/CB
VTRdPRkLu1SIhJRyhGlV1ThqqCsW/M+KhSBf3ysLC9QSThEfKhBONvCUUnfV4/Qy7olSRbZV33mo
ooWOzsxPVkPKwiT5qouHzlC2VYqRS+PYzbM5ypll6LbQMhJI1hejjmCRTVKU6nF+ElpjsOYalb2y
rl9CpXwJEyP0Wilyr29G1rein4pipsXhCLcqaVeIbwL3byfOP4/1Yt2oFKgsuyHgdGzCNsQsrICp
sAnDfen0//khUr32iis50Q9gZtZnE/oJGaok11fqguPk0xMwgiE2qtCwom/kWQ6yTq1m41OXSHDz
+86b30Cafeffya64AUk3qwuwGp8WFqmD1Ey9nuPaNo6COmy6tN2Ec3wnl5VjKMGLr4ynGdggxrW2
us9VQuvAg4tWontjQt2jJ1DL+rFUHrXmSY9v5p4F2Fq91xY2KL+KuhBnYxT0Y+tOPxNS1sLhVWow
1sVgY2LF29UtrmKLKaCvxvOCukVDMS3A3cLrR7n4qeWv4vjK2BgriQ2kWn8bIO4uQkM7DmURVGKD
wkSwGQ6h3ZsK2IrS3R/w060v3W9b1C3ZGmNWxnllgKCFvMlyNxHdwPtFTxcY7r/GXXxueuDOcYKJ
pCCdGwpK2hX6SBbPGzhUzDDb+aME/9jd6KTofFWJpTOetSSQXuRuOGMo8SCbvxjvVGZRHjJJAwky
Wurz0O7qvrOS/L0sU4/x4VZ3BkCDGEvAtlDpF3TzH9KurLltnNn+IlZxX165iJJsy3YSL9ILS3ES
7vvOX38PPHcmFIQSZvLNvEzVVLkFEOhudJ8+p7IqcAFaOOtu74mv3b3sLdt6xMR8dkjuCFkpbz9Z
t8sCKSqwpJIlXQnS1ch/5cqY4UOs70qpO41yNPPSvb0u1rJWRugWMODu8gAyAOs4Df4M8Xiz5TkJ
pi+EGAheJigzyiJdGhCLXsu6GSb0h97LnpBXPABHkjraA5SXN4NqW0dedZq5dXhCI6PXMMZJq5D0
OBJgVDPNo2TMdiUltgXy+2F5ub13jBcsEQs2IOyAwhimmakLNi5lVnT6AinSRvgZGsn9KOqHNAJw
MMz8UR3A9tp9l+oEPbcg4fGrXTW+cN0urJNPu3Il4tgUkyYbxjFEogZisNTLX5rC3uTOgFP5Zlrg
TyGsdemmKJ2Oh3dmxJsL6+QTrKxDhbWC9pHUnacKg5Wg7B3ewqT2IgXG59Ju4p6TCrMSuQuLxBms
LIbKIM1KX7eowyQ/MmT6qFWkDl4b5b22z58SsDm6ma9yXAzjKF1YpdIsqxtMZe5C86hU38TyPGqp
3Rc6b22MZA7cqBAJB08ZlBNo7xLJ6VSJ8lye08jB55x/Te6w0+6ijfnNOg+NLTYgFSXlrfArrwXO
8AAXpqmIlE31aCzLWJyD8lWEOtBQ27evCXMHV2ujbomhp3WRF2N5HoTSyRYISwMaWovciRdGuIMn
U0EuAAot1HWoLyU3QTGpSladCTU4kZMmLbDUmVGta7hqqyyvdmGNSobjCNzOlYayMBgiltIWPVIO
Nzu3fScMb+A+dwyBL/FM94U+7/xqjVSGXA5LZ0gTYDSEz6DaTNt2k3zpfH4ixCiTobgOalZU6KBh
f8WeqnSdFIy6lQM8oH0Mu2wDIkA860n2mj2kb7ePyFU7g6xrbY2621YGMZEMRBToLgylPZ9B7+ZA
0EzzUPc/p5LNp/1nncpP2S8UMUCtQTdQgMZDnX9o6vOySzso8mrfopg3qsFIT1CfRmnThAI4HvHU
19KnIAqHZqzOYxx9myeoYAlabhuyX/5n1oDPDfxtiq4wDRJ+fboU+dmK7M6VAFxHQcSJwNmw0aDR
w3ttsJwGwh4GNJGXoFRH3emGiJNG+awfi/Bg9C1cPi8TZ7r7tQkqvNVJiwqxVepHYQt9+MHuMxQl
iD6o5ulQMgAdU+PP37kCAywvsjZLxbWoAQwtMqscijI4iRCEI9MGnwy6ANfyAQnMjcS0IQI1GACv
5OckoZQ7K+z1oxSfp+UYIV/mXC3mglYWyP9fhU0rbjtjNFBKhW96VUBEWREpPfD8gTbR4QUT9leD
aDM0m6HNDm6wS2vz0o91A/EXWAM7/LTJF1BLdRC6gK7e5MjmTnPM7392HqG1DYF2ciSvCckiyRos
C/FzTN+M6b5r/iALQLXbQJEdihroYV8uqy/TGSE6bc5ZZb7HgnWADPZdJvfvf/CxwOCJYjGk5cAG
R9mZzUpKRRH1PuGuA78sOtcv6o/hU0wDra0ff2ANY2SoCkAfSgVt9eWqskUyhkTPyNGQMezS+/lD
h+dodWjQ///PQwfERa2tUT7eFHpVKqdOB0wKIGF3usud8kOCDlXlV7xRQPLLqYchSsNgtkSrAuVa
upkmYXqjncc+PykYWF98K+/9Ihd8zv4RL3fDCv14KurAFCclGM+xfjcqva1ET3q+15T7AORCQ7Pv
1Z/m/BaJoj2roR0VvKYrzz512aQmLjSlhP3RkfdL7uivEJnAdA9wypBPfgcKYHd7xayAttrWTxTS
ypdkGFvOKrECJGYqnBzRpdbBfNAcuMSQ7O8HMlQo6ckKOkGXJ3NaVGFSIjRlpP5dqRughU/C8O32
Ypi+imhi/m2EOpCdjlFwJUqCY/AAyNTiWm/BEZsIHjgxQje5fcQl4A5JM1MdSF8ZCgpMooiK3eXS
hmHKsqFQSWmw95QNCLe2AV5QHpEFyTf/hnmVuZkKKpH4B/IgtMjXEuvCqMaosesPaCOQ4aLyOf+p
u5Jf7tInMguePfBe4Ky4pv62Set6t/1SKYII0NZYYHYOBIMSOO9ufz+WCQ0xBlQt6JFcqRLCgw6h
MaXZKS8w/QpBl1Js/0cT1AmJO1NNlQwV71a/G9o3fgWBdaHWa6DeLDEIw5qkRXNihEQGvPS2MvpX
QwYJhTl+FfLuPqylfT3JvpD0T+C+yW1tUO4QY3/WdXUXxvkOHjB0bm8s84iufxX1tpmXIkOQykl7
LT8He2nbdfYw3RM1DX2TYQxoU1cexyYrTSFqoMjGdRaAMe3jKAL8CMJO8aHbET7p3AFV70Hxomfe
o/4KLkliERIUHdARQkpMX8IsBC1cqqMmpT3KjmCnXumEDxlkpFRMdfD4nZmOZm2NSsGQUhalEZIa
Nrh+FkB9GuFOAPp72i+AhxG+zfgx1HlsOKz7QZ6oGHQGwecVn0VkyHWKapyB8q+0ge7uPRn97DcE
N0UowQuHN+r3+Wa6jIefkCnjUxYXLVLqNE+BCfKWOizO4TT7ZmR6Q1H5Cybgqyz1swnz3IAQA3rh
AvFrq+A6bLvv/Ry7/Ti64aTct/NDG+u2ouveKLxmzV0hieiXg7p8FpW7NNBdJQp2SpjsrdayhSS0
dWXc98PgSmBMnUmdpJY4l4G80a7WBCghStrYyCtgU9zBu0xTqqOoDTk1QI3ineDLWx76h/Hext5p
qkwQOSL0LKmwoI5zEYjpoH8Kmw27eK/vynvJSWzxruQg3Ni2LLAIGIgI6PVS36lbIOA0lDqqTZJf
QYPa3AkvSe4SJO2fpOYATwEbBiCHouEUUsbqPJBE1EmrczdMXruA17ZW/dvOg/wJ+huhRK5DuQZS
iKpK7R1YmHS5qXJMGbSzkysHSXYjSKQvT4lScCICwzcSLNhvW9RdNrOwiQcpywHbQ9mHjDcM3zvM
GaB+ZvdfyUTF7bVxDZIkcJVzoSEqFyUpjcQZYnd76F8wPZU68mN/H6Iln7r8YczrqETWCE0jiAiC
H5jOnhUtV82mUw1McBBIfu/XTlDCHZcQybVNgrjeaoYXVlyiEIanVABh0pClkIh+xThZ6EVoFCrK
GN1HfEBGhvm37nteOHoFibHFkTz5roXwFzf6kBNCn6C1XeJLV5u8VKG1dCl5m2AIgRSW5V10IOO0
/Bc/84OubVG5bavhydLEeHXNTnwgry7r8EGmhcGf4EC01uWcn+vASrYU+wkwNFAkdKjLNVkQJQg7
4WNKm/5Qg+rFcIrMjrbI+5zpeNvcddC5tEZdjzRflFGasZGm8NSM0Nn7evvvX7cd8Pdx/xQ0lIBF
poeL1KVGapJG+lEX4kdLFu7ApeSC5GA/L9mmzyG1J44cbMwnHuDqcKxsUlngbMqCWQufFRR5nxu2
uJeRKnixh+fCFsNNO0gO+5bhyOhJb9ONhZf7nziB9bIpJxqYDYRYlhjZ2IP23su+4paYktFBAzcS
gTP9DpJSnC/JyJEut5rKAvsibUlClqPWrM62eC6f4xc99jpP3XR+We15J/X6mXJpj0Ti1R2c5iAz
Zy1GTTGTd7WhOGhF7OJI4e0l60IA7Seh60GK2zRNihyVxiCXiLSo8N0TGbym3MrfNH/xsn2BUdR+
c/vIMtqEELnRCLBKArcYQCGXC1swy5HECsKT7Ot7wg4QIoXofD77G8tva4AQQ+lbVNANpwzp2TAb
qhpoxykzwfzfPolDtq+ycaOM83/P1/GA1fH2wiwAqLJpmDxUWPsoVCuN5LTAt+SYHIGY4ANmvjGN
U3/nbCHDraA4SvIVjPHqBl0Xi81liFVrlI9GBwJ1MuEke62TFbblib0dhr4MwWPh6b9jQ1GTBRYb
swA4J1eBMO1kZZyELjsb3fM0f28jX+NiQ1nxQBKh1wvQJ8QEr6pwE0YRatnsxOO0SXKHCCKhn7ud
f1gNCGuHh/Ar76IxeldY1soi5dCqSG/mUjSXoxI8xunHBJ5vU0nc2XjNpsFTKwynGjJmsgNPMQ5m
vhEzCEyXEseVM38G3nv4F1cDTXrquE7GgNTGSknTp/ea3fgybHtAVmeC5N9uQ+78EXOn4UXRXsU/
gHEqlxdRsuZQHtCMRE+r2BVPLZgDUr+zowO6x0S9nXdqGZ4GGGkLeBgRgRct0Et7GeYwwJGIi996
+LKqt9yBP8Zdfon3f5hoX1ij/HUViSly7TBHD5lIzzzGo8DLJcgGUZHwwgTlosN6KCQ5aggs+/Te
HjI8h1Tb8NVNsofuOMca+WO0MUjEo0aG/bMwfXS5e4uO+rRiBOoxRsURIPPZsOvY9Edz2gSh9BhM
rb/o1V2viry+ncRwpPjTcDMEfIMBCepBMUTRFAxjWZzbPYrVUEFzFBdssm/TF7wxlT00HG31LfnJ
7Xmx3Jxiikh8TdCFXmPRe4yyyYKQnc0XYHAlzRuepC1y32a2zWwTOpNfnMY3nj9grva3Vbp3GM0z
ctKo1o85aEJNDRon/VHDf/YRzxLr5QnY9j8LpGOvkYtZpXS48gAZ34N4yA99kI3/lWhnnEBPbtfV
+VnZIrdzlU9UQfr/r0L0U2yh3Jvj2zA9S/kuyjgXnZG5XKyK8itFJiyameJaRPqHoZwzY7BlHnMd
6yOpqN+SwRUyYUVdvTjNmgR8kPqxCb8ABGMnJTp4KBzHasnZN9YhXFmij4NaalGWILs41sZGCABt
qDqOBVZqKa1NUPdLRzNtbkxyDDA8PFQuBIrmY+MF7yKSB1l74LbHyRegz8LaIHUW1FFvJKEJ/5on
ab9g6Ad6bkRdp//W+NaOR73A3EITfScD/6LyQTl+XRnVRgDI9Kime7FCYwjvLU5GxFzRygTl7cVG
UicIAiM731uoYSouaVQP++qVAGNjfuxkvJCRnfxeEnX+Mj2cc1XAqSDoguQDtURPfrT84C7e8PqS
rIuLWpEkYfMw3UfjSK2p1UdZRAt+hlp6N8h2U/ij9qOIfko8sgrWzYXUKzjfNaQD0Aq+9BFBIPa6
XuFdFSX3YvVFko/duLv9pVhhDMBHMmiHkgrGRy5NjIYRBoI2aWB/bnZQKN0poCr6F4PcrAOBYi+O
G0r+2DsqXCZ9uEi5rMh41jSDrdyDZAQIEN2OAxs6guC74UYr1sp0FcsiIRJtVmplSSaGyQLk0DHC
5Lhm169/iZPmTnu0RB/zCKaCqg3BX6lv41vmJLwuLzOcYDrcgkA8GkHgC7/cW0StQRhEWcZsx180
fYL3oYHlKuXK0LPOJCZ/kItje7HB1FqNXAhHSy2ko5AZzw14u7r0a2NlmzrrD1VQbW+fGWamamB0
HYOnMtAAdNHGNKRKrbNIRKIlvc946rQY0cy+x5iBA4eXyNe8Z67PIO0CzAij30pdhKoUwiAaY/Eo
g2BeiW3Z62t72ppEuvez9IYMDMVo7QV4XXShbi/3s7hNu2cDGR6AWKiMXaV6ejLV8VCVIorsKIg9
L3ftFyJginnQE+EmtCD7InnDszI5zQs6wTtu9Z3lsNc/gHoRqepkZoWBN1iPeUOy3+mEGmvsLHiN
TD6gF0/cVIh1XwkLLV6WeP1cQVYKdcnlqrUWOFSCzq+dpPFNt3Ut8JiVkIIuHYGHF2B5u7VJsgur
jMhYxjEr80+TwuMSgBgRepjQ8sEsG4qritN+lUXbAvOee/v7Mu/p2jDlmwoBjNbFRLZ3r+5VL9yb
9+294gA1z/dKrEC1tkV9yrGcy16tcXXE5qeYR3ZVPxrmcytBMDxSPam8y0tQxoHFcJCNze11Mk+R
BbQkgHik3kNdoiJo46LGXPVxyUUnEc+gmuHtJPPUrExQYV9qxzgoolA6Jnm5CUYrd7IkeZ6j/H5s
x5PZpl9KKRYd3RgejZ5URswDJImf8Gu922tlOozVD6HyAT2KdW3pBPEYtNVrr4AcNSuETQi2oMmQ
eruxeMoQrM1FZwxkFzoAIVdvMqOeTMxtjeIx7yM/7CBvr5ucYSOeCSpLrLVWCDMxkY5FXtrh9ADc
HMfT8SxQYWRIlFmChBdG+gXpPmtib8o7//aHYcwFQGVMUfFsBrgFZQ7qsg2TXqmDoeTnIrbnX8Mu
R0cVDKiCQ0gSQmDJGgzJAgLoqXf/ortBDiDtyk1MkBLODoXMo136mGSY1UAf8YStPuQI07nmnkhn
TW/CO2my665WORgPGM5gzqm5YYzl4BCeUf4kGL0rGhY1L1UradAdSOvDMt2H4SH+AxibQnoB6NGa
OIlXNcFitmJjrCoZFHXJj/o5fxgQJarWbv5NikVOHL2bK2M0wkwr50ZojEhBHjC5wud3NHcqYkRJ
Bo4czsnhWaPSqSXVS2SykwxryOicalNipJpIj827eSsd/0dr1G0TsqLUGnmWj6XXe1oPXifpzfoi
nSrdzkC1/JXbRGEuDwkViHowkgmmjcujGenI4ZasRxFZgqgj6eZHbnUXZaSiAxAiDyzHfOWi+Pe3
PRoDpS6WYBbzZ3ZqvffPyGicDsMqlh+/R3vux2NFhrU16uOJbd4MYbZkKG6mh9YGjxrRBDO8cjfv
MHrHHxFgXTZk3iDm0QmGnr7pUbxM7SDVMGhue3A5DeBYjj9uHxKeDSrc1VFS5vGEtNSs0XerC1eu
TEcQUt7JZ2/e77VQR0OvApQS5VYEE2rgm7XdCA6mmwEc9eNj7nY/zcr7ww/2j016DFmrIzPQBwQ0
/TnwW3tAgkJkf4NtdBBdM3Uwk8d77rLCz+qT0SCTWY+mXpOQh4Xyozw8NxmPhoLs05W/+n0mPnln
VhmmErZDvIQTkq+9tkn3MQgZCP+Vsbt9LJitg/VCyPdc2TFaI+/lBQuZ95ObfbOg9GEvXyYopc5Q
v4ofeb6DFdXW9sjGruwNugbJ0gIPlKTZ1VJuW+lDr750gunm2X2Vah5nfWxX9ftskHuxslcYabZM
1UweRHgc3LdOmNrLoYRIqmjnX8vvHHO8c0HlzEG8iLGo9eS5SUanWsdqHeFgOAP04YYJoKCECxBl
QT3Iw/1v9yFTiYI2Zk1XhJ30SRNK+K9yULNXG8Fr3dHtHAPyoqMH7Vve0eG4FJlyKcIiyWW24FMu
H8U36KY9pc8mJrW+qzbU914TwA9dQOaOnB1mWgXTEuKOhKIgTQhQjhmevREcmbAd3GaHgSq3dMxj
6kBqcwMoxnP8yH11Mb+qCsFkPEZE1I2piCBlYyt2KOkdZygYfhCqo2k7Tn75MfwK7BLjMwaqXTxP
yjNKRXWxSdEUFlOUPn2phLrasutfCP3+uKmAkJJNsr0uZ3OZ3nu1UMobxACYlQK6/UfzodnhoZe4
gTs4xbk6yPaMTILrusl9uHJzK4NkE1bXM02nQI2qAn60+z5Eh7aa7Dac7EwZ7U55NXrrbhIbJy1N
u14GlC87J6oPjZq4ifXUpS0P6cn0FqufQ3kLo0BNMG4QiadHMjXS++lLO9p/aTjXHX8KkbfflLvA
aLXQBBPcBZm0JJR8kehGmwHFRsWxXiPA0rb/4xemnIVQ5pAYrZuMTDo0NkQP/ebNwNiZk50Vr3gQ
Q5vHmMcOMatNpfxELSpjuqAId07B03+Kv4w+ni9HqfLrd3mTeWnqjHxWVfbBwswDpgUB46AH1xsr
BCC8X1Blt5CiokF2qsqdqjkqfCLUa/fdTznCDdIDPhk8xzTNwxv2QTbH04je40Oq26Q7nriTLYKc
+kF3B09xML0LabAjr1fC9oz/LJlm5AW7QzGHkiwes3SwzRiNeGmyx/KP3D629P931qL8EkiGUrQ3
SGbyjAIn5iMVdQcyB488iXF9hT3If1/SzuYcXObqwPiBAosGLCVdlde7Jm2HmvQVXMxeqL9UZ05t
DfVFX3uoBxvvxvQD01Y/tW8cw0yfsDJM3dG0GcRJDz4NDyAHkGwQUguINiWI1PkHl+H1dQVgMAQx
IB0UOtTEBiQ7CzkKz12AqkngRVHu3V4Q43heWKC+Xx+UhlaLsKB1yaFKURLuf47W4IYar/vPsoQK
AsDEQFCB8YvyNboxpvFcCf2xkEGqMDf2IJWOaAAfknecRbG2bW2K8jFR2Q1BI2FRRf0tb7tNXOoc
C4zzp68tWJeRShCmKOsFqz9KYb2xRkCnkPMvZrS5/XU4Zui3zAABgiQrp+E4RF8KY7GlcrbnmCc4
yqojr1dDHzPD6GpTa8wOyUW4lZFXpE66E++L5z963aKbhguEvAnj73TDZ2jmvka9MT2PY3mUsl+9
2G+1kesfGKH0wgyVSZTj2JpACM3IgkEp46Ak8RW50tP83tjACD023JYZ0yDwep+NLDBGUklh1ymJ
XtcyMZgfVEe7SzbxC6kSFB7Y+flz9swjvrJH3Vs1V5K+LsT0HAlm45i5rD2Koxb+uH3+WNEaAZNQ
1yHHVq8aZvKYWcMYVCnAqmAJhvRj7hTbsdyQFg6Z6RmELe9NyKrvoMgIDKmM6RCg5am7pS9mqgWR
Nn92cCIn2xgYz/ImhyCr+zseHpe4HSrnXFuj47PaN6ZipfV8xHCNi1kiq74vx2NVfLTtwHEarG+2
WhgdkrNAmpu8UtJz2ISiq5Wt8lIPFUSnb380lqNdm6GORt+LSYyJ5xnvk0NS106WSo5Yvotc8WD2
l5IBJ8A4qQT+asqlp32UxqpQki8VfSMDkKQ5voSfvensxK1OMD/Vyhzl1hWhM0uI3aQoxc0GRr5U
p/gqVJ6Fp238lB8rp/mZbclsAa8lz/xwK8PUiUzTrFNAL4bLFivP+SxuG2v2/+CjgeQL4HvVAssX
tZVLXOhGkmnTWZgPMwTHpTzaZRj1T+uSk/SzYgoC8D+WqF2M56HM+8FIzlKtOH37ip6e0xVvt5fD
KkOQMP+PFWrLFnCMWznWQ45G6M8xXjPgcXEbL1mc8Kh+EJlEQFE5u8g+kej+WrCsok9DmVWk3Eok
E3EZL0lnNo/xJDqVPtlAybqycW7G2W2z0zA8q8N+zN5vL5p1TEwDA22EgRkVCcp4CjW3flo0BQ1K
0xa7x0nlJfUsAIMOL4yM0LLwiKKBNX1UimMHel/449kTAAnxk2HT2TEe5C6QhabdhXzFBnL2aBe5
NkqdGKMfcjTbx/gMKMNXNQ+FrTBKX+vC3OSh5otL6SpGvthxUia21EqbLAug5IVRbPQKvg6d5UMb
dqP0mR8bf1J2utgQas8NPUFOHOC3AdGxkVzMUQSuOcAn9C4h48i/Nj/B981zCIw7BHZttEuBY9UM
QAcv079ekLVxXsoWQLTxHQNOrR2XxWCXQ/7l9pHiGaJKMFMnxGkQZO1xwYRfW8iuLhdOqL7ctnKl
yUGouDQAY7AmII4ww3u5nkkSuqkEd/lJf24CCJuP3uKmXvgsPi0gNizOUWvPO/kuBPMB7wt+JpfU
6cKsuWZCkACIbsCDL223ozJCa2fWT8K22Ike5tk/eZ9yL30ORrytGg/iOIs3f7P2mBYHhwaUJjg0
JCxg8sVvoE54Fc2CIfT4DeAD86tvujOB93CrurplKyfCpTFv4+/WLv/O2fdr3inMXgCRB6AKsFb4
Bpdrj5Mm0WpdNE6aMXgpCnvBkt8HQoaYDeE24F27UfPGfCP03ziWST5K77puAOMFSTwwJqjUrotK
HWZTPrQoTYsOyqaPsa/54N93w80fTHuA2vy3KWpz8y42wkzp2iMUBt1ZkL2oy5x85JHDkpt+a0WU
J8gbQ5tUs20BWutAL0T0BEiPhFczYzjD9Wro7mPeRlOiLo1+SuLcmXTZ7oOTiImxMX+0Ut65JH7k
xpo06lVhlYtAZLD0k/is42lG9OSlQ7wDrxY0Gbn1Xkb8ulga5dUwkS0LhtK3eMOkh/qQ3iVu5HaA
MImxDV8PVBE312fkqhcmKf+moXXcCSVMkpLntFP3uhN78UN2NybQXCHy0N1LBMTcfye5wMX7fSY1
shWrSnMYyBYYTnH8s+5bIr0kNe9ByHLcOlB3gDNADPqKCaHBsK/RVbV+KsAe0z+1ygTszq/bl5j5
vVY2qO9VTuFYNX2ng4O4B/3ZsxH/vG2A6RfXq6A+T7/oatZGsQHwYn7OfhSb8gFsyz+0ZwGKrhhP
+VTEWTiaOKytwzw7OjpATV7jlGtUh6tcbsxTZL1oTbKZlnorplwtKKYZ4ExARwzNBbASXx6Bso3G
yjB160QGeBe3cAN0rcAfQeDrwPA9R2Ck3PLIZ1koIox+k7+L/BBgHmpHxaqpsgxlzZPo5+fpPgUf
geV1lT/tZzc6KE656bezn55LLxft+O3292Qv+bdx6tRPQ1Yok2xYp8TYLcGmjV8k7gJZh3K9QPIb
VjfL7NAygdKDdZo2Gih9tQ0GfLYgOAH9DyTT4EO4bovlJNcWiY9ZWWzEvB/TGhYJhJ74jzHxLXCq
9Ltoj/G7nLOJDJEXwJNE8CJrkC0wwYx2aW9u5U7upn4+Tz04VYTebl8X19jKmFyWEkzyKxh51beV
3ce23oP7pN5EnuHy8iaG5yRsZmDHVYCfvqJyajHBm8dzI50l7ZcUwVpb2+X8Ux0C+/ahYb05TGC+
gPyS4WxQzb9crwBJ3QDyqyI6GFCJOxIuLLw4YpS8Zbv+anFXxjilmNIirH2ygoyUnhKrOgnopbAV
z2r9miPpbCrbaDmQRJJzUIH1wgblOru4SPtR0+fzoMh20H+fQGjcVZmnQ+QV1X0fjXvn9jbyLFIX
PyvkaZibZjm3ZmXXFTAV4EHvandEhqt+pJPKsce4h3AzpkoIhwDjp9PqqlEjCyn3fBZkd4k0exkq
jgXmwfiUrAH9HDi6P2sAq4unja2qNDVMhOfyULgKUoUA0/p29qvzgKjYDsldyKvssg7H2iZ12Sst
7btZ1+ZzCSE45a0yHCv6uP2lWEVPwu5OgJaf66IOfBHWIxQYYSM4jaBDTiCMaKQPlTd4Gqgrwsf+
TeUOs5PPTx9IE4ACBbSf+GZ0CT60NKOx1FA6a19N6Iprnd28WQCKSI7yErvFA9dPszaSMDriHYuX
x1VLVAiGpB2MTDrrz+XiBPvWN78ls63b7X27IyyW1lO7Lb3bW8s0CoUoENfgX4zuXrqSptGaLgcG
51xpH3L8Q0xaJx7+O7sYeE5WRqj3RqoIclyjNn6OlfTBkvGQ7PXN7XWwyluESgUoG3wzFGMoG7rc
9VE7Ef+xAdccWCPycNsL9qL6tStuQJhkbzHbwAWaMa/c2i71yAmTNrP0DPqEgIGAfKrYLG8qqO4c
0m5tnL6zZ964MP3JTNArSHidoyhpgIefxhN1gLr3IKXtT+McQpfwaMYmEP87zn7SMZy2Qu0n2Hji
aAiy8TTuoyeIgm4tvPvjb39NsPKqN1cXnLZG7SJm/JSs0BOsCQAeBSqPPVBK34MNkQnUXtCvyRxe
w/Cqx0bZVCh1lLANsyqrjA42QSoJLFj0KB3a+8KLNwongb6qghJbMtH3wqfD2ASd2gqqVdVGWXUn
/TQ7032xwcTY/GP8MPzCK3zuEWHbw/gWaLZQv7kScaiCYc7HURxP6vOyIQIOyZvwIm5ktwJvE1fg
jnVWoFv5jzUqdot6BUn4VBlPfbMJfBBF3enu/CE19uTlbrrhopLoSPq5m9BZQGUXN+FqRFiqh17u
lpJ8udETPShKvi3QOpocy593pGCSfr99G8jxW8cCyiA9KWyOktFC4mA5TdbwigbzU6H2e72X75Nm
eZHn8LHQzR9ilB1vm2UeUfD//L1Qeop81MO+aXt1OYEcpruvNqFnHDqwWoJcuPJ5pXrOrhrUV4wT
NQcaE2c0XJ6z8dzOXziroSMq2UUimQLGekS4Kxx1P42qUADsibpiedbAeJU7mMhScUpEN/GSn9xz
wjNI+TApGmZQu+CcgFfblTG88NV8AkoNIRzom+A7vwdMPwHoFVJuLDbHSu46XLsURA56/zhNX4oS
T9dYdjh7ybQE8VaowoFHElnKZdyWI22KdD3rTpoNcrb9dA9O152KZEH51eMVEG96m+swyQGgbwHe
Nv/YJAdolV3GQjaaiTWPp2EjOuTaTWAPg6qJP0DIlcvdxzqOa2skDK6tRXNWxrO4nNSHBuVmVzzr
qh2HDhTG/MFEr3vBkKTKnaxh3rm1XSqfbTSlEUuz6E6ZCiK6ygR6vEv9eAp3Yj095kr7NmYAyi2d
FxbKbBfatL39bVnxHVNNBlHgYVRbpmLpVbFJ5lM/ql/VSLqT4+iuUbm4P+bt+G2Hjn9jAlLsacm7
U3LfYqJ5+BrVmNKyW7d7Dd+rB7XyuMVF5glamaQe6kYv6JPUYm9FoNnRDnyJXMKWDnaCJz52ntzu
q+O6Mkb5MzlPdGPWxPlUqu1BKsIIuoXmQZHqnRCp6NsoemwPhszTdrvKCD+dAFqdCPYgeL0qY4Xm
3I81+L9PRIcvcvTaDj11R4KT5M0FkCfcSS3mVVlZpPycVqrxYGXRcILI7eCKr+D7sbut9gzGqOSA
FgKmBMbn24eUu0rK1Un6rOd6iGiB4TsysYX0yQ1+iB+QtP3kXP3P0P3LbQU/w6U/AFRNrcwcBglX
I4HRh56S2x2gscQkKXvwgChXpcFPk4SeAT6WURoM6jSuI13qT9IjwLituCMo7xn69PeFu9wVb8ID
ZIcSW+i+hE6e2PyQzHZGqPFANATUXFc1Jb2U5CoQ4/4EZHv2bfQxpj4+TU71qm7KRx6cg+l4VsYo
zweJxSHrgrA/tdO5hL5ufqq4fT2eDeq92aeKOlk5PADpcsVfhl3rSOCmQmMPRzXZQjGQzwLGjJWo
DaKvp5oyCLEuT442CcuoCWmH9NSOdtY3xS520FjfFKIdbCbD0TAuiobiXc191vAsUxEzmKJZri1E
adU39yJ4BT7bN+qj+Ni7yOgArBbvLFf5cftusvf493rJ/19FzkAAl6E2d90J0g1jtQH/sKONvLXx
jFCHxZhk+FalmE+D8RIkv+ait8uOKxfF9GyrT0cdFymplTwQ5+XUbZZNCOErb5Ec6JTsQJgyf3YT
U3XHq1+zl2YSBWjIuF0T15cm2ixRCnnd4mcfbbvioJqcSQbyu69iEypIn+T44ECm1tXXHWQZuwGJ
onSsp8xuagEySmiuh8+1Jnm3zwMzEK6MUeHBgnTbHDTIu4NqDOzORD9Ds9yo07eJkt1Vafo8SOJi
3zZ6hSL4dJ4rq1SAqKRaCiFNMX52czCTY3eCU1VuArpzyJdV+0oGJgSUpqVdeFnqDvJdnj/HlWvm
Nu9CMJ/DUCf9e7tp1K6cGWI9lHgIBA8o0uA5DEC6l4D3lrCD844Ps5ixtkZlOaY6hcA8IbHS7Am3
vPkcNJM6W65sS7PNdyGzh5fxv0+rUDt+hYHpR3ERhWg+GT08HKRHNoHbaoDCW8+L1/jKv5DpYt7P
1cbSrjVtzSTSYTIPvE+n6uaOZmya741ngtSxjWzridfuYQZFqN+gpohZLww6UCdLK+U5NdqBZJEL
2H9A7eGptoQXQbLnjjazkuSVLTpJzkfEFEFH7FD9fnFyL34mvEb6e2Cr99AVevijN+vaIHV44iUu
46wOpFMEIVOEqWXbQOEWTMYEPqW9AD7BI0lnfUNVxmgzaqdQGae3k8DaijiOSUjWfcIuJCAuuvIu
31WgwlG3Ymdza90cm/S2Gn0zGqDRaNF0Xd6J2lX6MH2JwX5DWtjJTz6sgfkdfy9SobY1TFElLaam
A57IQL6qAhgb7i1v2UMzD69XXnQkR5D276s9Vai3R6LNyoLmLh6RuIdkPJjQUIhbXsmGmYWv7VD3
zygLxOACyyJzApKdA+U32h+qncG3VU6UuhaPWocVuVSwpmP6BbTpV1ymSyQ09WDhtKin7gMP8/BN
RxOS+FQRM4GhPeKx89FjNnn+P86upMlSHkn+IszYlyvrW3OtXCovWNaGAIlNIAS/fpw0m65X1Juk
py59qa8znkQoFIrwcN9t5afXD/6F7dVF5poZcAMt6d+c2+qLs5tBBDfE4nm43cbBXHXQC1OrGFOo
amMU0u3fFNBD6eCJStPw8wvyWpbxeyPB1fpnlpZzpR+1furfcqb7UIz0lempq98/N/JXW2S5Ey6t
rPy+NGsbI4ywMgGvpIOatTw0oJsn8XgHrfsIejKhoezk1nj8dcf8z/5BheTP1ek5bTrNqpaCfrVf
+DxA9fuSJU6in6DtebuFaLvqGgCOqOBE8VBi/yuhyluzFIqUqE0V0IsUuyZSQbG7cDRvBcwrrqFj
GAKSu5Dg9NBr+nNpJje91m6Q+Q7Dt6F+csi/VBD+sLDKrckgDW22IGXOo2yXY1D9G4PYVfNLPOsg
DJbKbuvWueKLfxhcpaN0GPTUVebprSlO2nxy2M+8e9nwxK1tWx1eZ2jslPeKfKtOCImRfHHUQC/C
HC1VFGNe6ICg74lgw+qVF9gfK1udY9GpstHHon9zSx/gfcy5HdsAGjiAsQpcqS4NPAxEIlZtnO4P
0t7VDXBpeD3FklZpybOBTcDAKLc9ZEV7oIeCeoBM6090dsN8v4hCT5ALz8I6krEEDEepfHRLNrL/
a8nvH79kFQJoS80B4Vy+OY9zaKM0RG7pkYFhgUTe5tvp2kH8w9rq4POuJvlgYcPpaSkLAbP8cc1q
Eb3fuv02vu26Bp6bnU2cAgtjwxB4ADvY+ovRgT/C2qLSv3o+oG6qoW+B2aT1EINtNW3e9LZ809qz
wUnQtM9cbsJ6rlytwNb8x8raZUqZg9fJUTQAtaaI0KDOD1nUqL7VwVfbpaofst4ftECjN9vyNdee
LX+YX/lJbRBTlYq6hOzspkNhZvbLJ9NPH8Hi6Svoqm02FDa2dT2qXNrq7OQ1kmv9Xk88DXQRDNRZ
SlD8Yicdkh1RHVZPWyfz+nm42OZVzoThMkMdl5Te8u3kQz4ZpcvspB3cuEq22hjXl2guUzeLyt4a
X5EZLtU06Ju9efozGkI9x1C02H8e5LZsrCJrMdRj2xCEGr06kjHz6/xdNTbgWdd98/c6VnFUmzBH
3A1LAzvT3upSvUuFfYba/d5sDNTTNbkVuJev8Ff81P5j0F6lRyTFQFGjgOrPuF3iiLFL9ywYXpda
L3hvQvPh8z1c9ugzcyvnl0bJ2gG9nDd9Jg+j6Z1Gt/0O4bQ908AxrBY3fZNvPbyuxq+LJa5CZe1l
KvB9cEQCJeiAv1unqcWYGdaaY8ZjjsyT/U17pvdbgPmrN/GF3dUBsFOdtiqtpze7+ZZxGXd5GX++
m9fSP8SS319v+QkXJchKop7dmYZEb2mOZx3dgSJG+SeqAF0PFzbMfzzVDvK/BWTxF7Oqmsu2Lka8
uLxHKfzyUD4JH1i+sGAgrMvQDt1Y4fWP99ve8u8XK8yrjufWiITT8kdkaXaQRf2L+rMIoRQQkofi
qPtOkWxe5osf/u2nv82uMrW0GabeWJZZ7I04jmns7pepiv+CZvlqVIFQB1xwkRBcQ1ZUmYuO9ctj
6xG3UdC+FQrYNiM++uV+EdYrpG/3KGgFs/VPZ//C9CqgcWM2BCj6lptojJCyRbMKfrelgwYJwXD8
ttmVWE7aX7t6YXAV3fLBmTFrhI+p3X7UXAA6b8P8S+cXURVsdkGvus5/rEH34U/XMTpnrjXiLY92
75X/WpSxagjZ+vX36pcWNDfuEY8WZDNP/+KyF3ZXMQ4q8GzoawDH3Kc+tDs/9wJowh9MBV005zwH
Yx/xHwiusXW3YflqxLmwvIp0Ge7cunABJnOfqtrPHwi+KYmz85CFEhBO9zjtti7e64koYJQfqCQw
9y3+fXFAdTXraKmjNFKCeeoZ2AF2ZoH3Jt4Z2GI3abOvZ08X5lbxABlvrjCeLlW07uQe6nuJIrN2
DyYzTBCg4L2ZWVx72gPd9XuBq1DQ9TV6WhSnhGGBOCauDk6xLLEBAwe8pX+24wa6Z2LraX89Lrhw
W0CY8QNWt4fKmAeRZ0D1RCVOwkLfnranLHXjf/KZ33ZWV4hXjhVvPTa+zY99qEKXKyojsatfq+OC
GOoeynjrXvw/vuFvkyuXqTIdjCgVR0mG+svggnZsUjzKQgBNnrOAQp9VFtH8Y2OhWxu68pxSk7Mk
Ktp1YGDheCIi7Y4YRM8EuEEJsErqSZ7z0AJi6X3D8tUcC1jj//2UKw9KaTlIZ6FT7l81YC5pmO7t
uxzsVlow3P4DTyiKUXCY3/ZWcb2aaGeQoRqXIizHIApApdBWsPEm/phD2SrCXt1YjCuAQ9kBTmpN
SUSGsetNifa9cKDv66Fswvp4EJswgau3x4Wd1QckEp5a2+WEeM6Aui/vVREpPxc5AHLossPWsv6a
AfvYxgt7q8/GersqIP40fKQe6S85xkUIvVnvfTkYqHhJwGmAmM2CTVbn6ydkEZFYuPYwZ706/G5j
Gx1huCjVRITNHvwjIXk0brz7pZvdJNnt5mKvJjwXFldhIFXafqntLZX0/mQGxs65WaQW1FNx2JQv
Xj7UOg0A9AsTPJ7uaH+NCHLZAW1n2gvEZKC+/oweQZRWgeeFWe6Td9df2HMNK2jnUNuKAtec6NL2
6opUy2kutQH3Bz9Q7KsBeIkM1FiFVuZ/kS1fXSlmnDGvhAsELPJ/Xo7ZpEvGC73/mNDqv2Cgx3tZ
Xt5NxGuc/v6mBMIt3C4yLInUXzt8YXd1VAqQuhtWqaANw8uj9OShJ2nCMIyOARzzzMoytrPxearm
3P881l2LBcaF4dWZIcAnQG6qRc7lPqYzsBjvnRF/buLqo+fSxiq8CVa4MlNMZBy/zEN3V0FdzkS/
OxjjCkS3TaC+TPUGjuDqd3TBn4HhTEifri9jt+uGlsoRSboA1bMx+lYLjd6c+E7z9vnqrm7ghaXV
OWykMbLchqU+e8/zn5kLINTz5yaWP/GXc1yYWDkldDiZIIOG4FJPe0PM54yVyecmrpZlTczOgS5e
Nby/WKEA6AKI1eBLaV2LTTR0QeGvBiWEkma/Ppdn+siCOUHrACd9XkjkDHDIgxglzr99/kuu5qeX
v2R14CEIOJI6zbHaQ/9lUT0R/hjz/XLXbwbRa25yaWsVtqvC60t3wIs/7cb6FZ5Uvqa8Kw8azYpA
aSbkjPgl+0mg2FdVJAL7WH1jsma4MbjTRGBIsmPbVkBx36rFc53SbEN69mpR7vIXrtwLUgEUpdxB
fkC1i69VXCYCnQElkecq2dyPZW/XngZIH1R1ob4EWMgqGkBBqNO9SrQfXmAj8dEcvIFmEFrVwBFu
At+vmoO/gZsWram/ysdFWXVlN6G4JF7HaJmlAaXmXfOM2TUk6FtjqH+psC7pwYc8koPZD/svvZXU
dgZCM6t7W3SYFhVW1IxBbU8PW/X3a8H80tDqm5luRUlfwlCBJreBXM6AQGK3OZdwLfJcmlmFBRwT
QwCshIOSkaTw6E444qwVm4oj18KPCaSnhbalBvHV1fPYcaQ3gc+3e2swJb3MkLVJ2UIcpw1BkBR0
90q4pf91NZ2CDhEG3jFdvwxG/HkNy6Y1mrkgLYaspsBkH7AE5YEeARMCzO0ATdR4UxvnmjMiFwZP
J3wDU9OrZQ6OCvWspblIhiCFFsEinuUApeSPof5f3PhX13hpbxXnaiZYbxBsKwdCiATObgFBZicb
I/0AgQXefrO+cu1DfiSnuo5M9a/hJ6giqOaY4R6eDgsDUZvkrW846L4pZ7IzdyQCxMzewrtdjWCX
VlfrFCCeUIkBjFn3mt8s4CslqnbtQpSzjGNsdWyXCLWOYLaKSdGFpgdUryvPyRr0vObRAD4hHw6t
ZidVUZ1SN99Xw7gb81nzN66ra5sKXlJM7qABhpGrVciEmEtNS6KPYFnx5/iDPmzepSFJgS/TDnOk
/Uzr7arutbN/aXWVUhFUkYc565dArQPxGVWxhn4YaOkDJwWjbeenR1AKfB274PPlXl0tcBMYJl3k
19cT767XVHoqZPvWWd8t+WBs5Ypbf3/lLC0xeMsYZjxYNnaPet2SHXigttqWVzNSKDSBlEDVDXjL
qq5ZqZagRobQmePgZdEctzdjssiM1d7tctybZKsOf+2DgWQO2mYAYyzPtj8jmgPMzGx1XvNWpXti
nR260537z7/N9VVd2FiynYvKnmYNg5NPsGFCZjxFYSbUs914V58WvBooUofbrZvu2ue6XNXK+ats
VLp69NDO4DvIAe0HrdlvLGr54usD7YAeb0kSPnR9/lwU5Nu5MFuEZfWQ79Jxz566nQyQgmZBnzjF
8Z+KXZcGVy7Yc6dEQoZd7EKi+0vSh2ShPxaOz4aAfemW2Dz+/xXSluzk0uwqcPF+yrsh4/ytt0eo
LigFvYUwYHeYurJITKWQhxpE/yc0otvnwqFdrJrITHtT5VuyuVc+qqEDJQ96R80yjY+AfuFGbjbZ
rsXw2hdAJrmYEJc/N77plSD9h4XVWivTE+ZUqpio/OU92oseXGTvOYSkM6QV6mN2N34BTk71bbYN
Bt5a3fLvF6vrc12Rqlxe+N8XDqcqZnrcvDhPmKhGXToiBxM4yD78fMVXTr+BtAL8Ze4HXcgqt7Dt
qrdqUNe9pS4EwKEnLe04BaH051auBQCYgZ66jq46FHlWYa3kjep1FswMhwbiyjxRAuPhgxYrNI8L
tcvn9patWh3NS3NrbSozVz2SgmHmrXDf5vbGq7Ywlcu2rAwAx2xj0MhxwXpnrraNqHov+lLtkAYu
XPjzznhg+6XyA+q3f7jYLk2tTn3jNL3imP345hDn2KnGvpHj/3+7/ljNyutLqY2awRHJpPHcVg9u
tRX/r3jZHwaW73Xp2plrcpZp4q2NpqD4wX3t6N00UX1aOBdUn0T0aWvbtkwu/35h0qUmVefMEW+z
kvoGe53ko6duPUu3jKzuNaHracfBIPZm6GDLL/OQT3VYyk3lkut2PIQ+PA9RkV8dn3SYu3GeMlA7
BOBJHyM7YPd1AMI1gJQD9nWR7Nqu/C2Z2t8+/h+j60Ok6gWTzDGBQuuTWn9TqxsNJHbSe6SEBP3m
Xl5Nx0GP8b+L/Ci/XH4xXRgUinICZ6q4M8J5Z6ONQzCo1wA9svXlrkUkuORva6tjZdo0W3gBYQ2k
p2o0POSHfucFC8S2L/1pE7C5aXB9yOaJygyEaW960uBV1TxC9zAy0MTtfHPXPG12cJe/99nnW585
gGOyajkA4jXPgwVIrO2qFxOio5BTHW+rTVG5LX9Znbi+HAUHchH4ioyGrW0kfXYzmzzoR0i49nfN
vIXHvvpQBffOwqhiWDqqQn+ecYebrdmQGd2wcBmiZVH2VicSs4HWwUBYaXBvf/n8YrlWlkPhFnAV
JPegeV2tMZOd1gIlKt4AtZh8E2RDodnaelR4Msd7pzeiz+39RZT2kXxdGFxFmG6quZN7MMijMep+
LOrwPGHnBm/yRbIvO/eRHo+3+rcBc5h2RJMtffqtFa/2mA55RpRpeUXOaVIWdTRX7LVq8sQs9d3n
i/0/vufv3V29HZsCPK52mS+LnaIG2EkBEDoJTTCzgfgurwKrTOC3/3L7XWzxKrhqStuIrjTEmwsB
itt+NN0XJubuYWNxS0BZnUeIjyxFbKBzlkmoP51VUqF3nC3tIsgpmKDkT0P7h4b6G4vpWfv6ubXl
cH9ibA1MbYwZ2MYSzZO+dGIxZqfG2WQjuHIpXebK62YteMLnqs20BT8hhqC9Gd5igweq8THfjSHr
7qE/p8U2GOfq2n6/AtTVkQDvUNf2JTaSSgDRc/UMgulwUrVnYxhOJgcku8qzR8UWh561D7o358HY
emCXJnHN1O+fb/S1sP7HLqzPh9MLkXuAi5bP/ReArhK5U2+n2Ahk0mDabCuzvXZG/rC3OiOuVtBC
I9j1PsQszyIYUEZFSJep+noP5otk2G09uzbXuHJdQJ+ksHOMgJtn67WJq0cST7fzYWldm8f/Qn98
4wuvMw99UEsM8KBUpiZTgFdYwO+hwRekX6pnsnO/YRgl+PwrbrjyOvUQQuKNL+BSkEirJ1hqBLBV
tv+5lSuh9I9XyerRYNaY2es0vEosGqjaKy9OE7pVYiOKXl3L76fW+pEMpe+GWg2esK14yEFl4ZEO
RPL/UG5DaRGXLsjbF4LEVTYzag30RaoaVqpfk/dgzBtt0qsucPH3l3+/SAZzMqmQEIcLmFBFl196
5+Xzb3ENkoEFQJEZ+jkgulsX1RkUgYzOTpfxI6ge/tBaPPWdqIAQYIGRDvqEso5fnbfTThCyX4vN
F5ZXmeecT47aEUgcGA3rviuzRVlkmjn4Jd26hCCMTr1+ZzukPxOwkN1rjNGwolR5zbnbRurAcRkW
nWf40BOoLV9V2Kj5RJG1Al4Lpj0Ra+y+FVkGSGLTiFA5pYxPT5XaKze5bDBO4g7yNu2z8akw9ezd
AUq89PW8aBo/nxSMtQFBNldh0Tpl6ZuWYG08dilmBVHhsQCutEzMNHBYeZkrHeM4tpVWVmDNkAUN
MfwvQkMIJaQK06nPqm52w8xxwMfBbOuLRzUv6SmU1XxIPQyYbgEjy7sFqfGvfTuT80wt64BqNhhf
WWe0USV7bzfVWk18mWnUSHjGNCsQDc+4n2kjQC05o1HVSu/V7Gvn0CkoNvqF05bQPcT/RKDiYMdc
JwXEAK3Me6wy3n+jVk4cv8aoWOJl1Bp9XSF815Mif8KMq44tssjXbh7IizHXUGRoeOneVl7rFL6d
svK5lF7X+Vo1FOe8Gtl95pVQtNdFxt81rctcjM1bIgBewxh9k+VQSB2Y2dZ+3xOHBOYgKkgwerpE
NVxx3UASiPg2ta7vPDW1iN8hky5D3HE6w0iJcNvAm3uP+bqTAnE2GIPm92D+CngB3IDS6cXZaOWT
p1NQcvAJu94o7RPCwJhoLQPRC3MeGy8r427UIX6LZ/Ht3BHvq9O06RDMdTMPAbibAJURZC7v5jmt
dwBntydj1PXv2IupS0Sr03LvauKcTwC/d5BVlBCNCJsyh2CnzvvuXEJjgewyRZRqDOIp2v6caTkN
O517GPHJp0LcOvokopq11X1RSDQ7awYlY6uGQ49zE6aumvrqqDDhc7OyI9mn3mGauPU4UbV4bUpl
/KrSCiokmpk/FRIFp8jKyu7e5in5hjmc4qvsG+tczWZvBb1ug+9qMJyfDUjMYr2kUyShGhQDDzk8
qfpCL9RhMhZnaxJQBKPNLtXy9DjMXMeIeqdajybgPV1igwDtSfChK3yqiOZ+rKd8J6BImBT1OOxb
dCdBjWKVxq0yOvPX2p6gdmAr4mBjXAD7OzluGXbIx2K711IlKC1W3SMVpHdeU04eGluzsu9bJ/8i
aWfHgIeUx5Tp7bPV6H00Kk5H/bFK9YRqigZB8iar1aBSzIqFjp5nYCmgdXnrjRgDBBbSPknLhr6U
ogPG4tEp0LlTh/U0p3e2LQBrgd8BEdWBgYzpeFfbgkJiMLP6JyUX9Ejh3rVfenaBP2b3iWkpxS7v
JrTFWNmgDcFIs8f8asd9R3TzrdI0Ev/k6CKxldR4aKB/fGCq8MLcINNdORtDlEIc71vf2Mqvnhj9
jmntuFMykp2MWjGPgtou6Dpygd9HZ+Y3TmXeDFpbm4gbahtXQCK/tp2n5ztPGvys0x4oL1ZXP6ir
gJEu9bqjDha3W1nlKaJbJ+Rjpk0F4hi2F3ffiP8kVHM+Japs6X1p1MMtnW0IRBSWOMtG04NeNlBk
MUilRE7hipdsQtCjXlvfmcLk6b4QCoR4uV3SXzOXyn3hZF1Ma8xCxUhT2AnQPnfPSqi5WLWVg3Og
mSrmq8RVTq1sROUrRLStn48kvcmA58YgIxVi9qF4rT+RKh/QMjBHO3agNvkFxVojyORcRoZ0isBg
/RgVusb2zC4AZnOs+bkzlR4Ktpbo7qnXmHeVWpE24HOTBoaSglxh7OwKSuH1iKBn5FHraqAK4AIT
YcyW3/uKD8oR6jvDg6ReUM69/pI6oBIMJFMsRJT82LhpiNaobyOQOHWS2veOilH1+R2NzbdJGrcg
uw5NjaMj1RnAnxcVfyCeqHGSieLrtYJyqOqA963UxqM9Z5AQn0cQlPWKQo6lPbDnQk8lZEnkjFoS
S/clOutB7go1yvppiJvcQ5U9xQ3RQWk9yUnz3R1mFA91cLyPIsRwajh2svQLXadRo3UAbM+CR3PT
Wj4tK+LDreoooyrUjD2vwkRCW/XzbkD7LvOpWxh3U6k0e05S49x07usoXeNh7irKEtJp3fRuF5rh
YWFkMuNc11Iao5eae7u0nvtfYPOeH7HpQ2yJnPu0stTnSVhT4WcYpIkamrl3usvd3B8gdARmQY50
6dXpi7GMhZX2TSAAaAh5VZtHJZ3HBxTHzZtKIgrKLBeBAUaJSPcGO9FAnBn0Gf+u5m1xFlDvepK1
MfiGwJhTmlf1kytpn2ggZA1d3Lyn2qgxNYuWjG9lhrxtcHfGwnSAVKZeF1myne8rtKB9Lc3sKDcH
kLo5o+IvxLWxCnyIb6W4hQOqWZOvDLl7bwKAcFBzzz72wJhGYFLXIwk6nO+1Bd4Jwy7bSNNwO0mn
9wK9AijCrQBSstXKOJpeMUfIAbhvGhakPg2pvXUiG+ORW1XsSM0L0tZUkxHUgb7I8J8oDRnjuaxA
DzpVip9jt5JxrgofxUg0DrnnHd0CsbpxB2iy6ilCK4ZXnwcGDbjCGYe7enTdSAELWGAqS7FUyeiZ
Yk9vtaaQAUTmScDLsokZ1yCozTgUXTknEbEKJUrF+FpbNlguOdV+mAqDFlpqoUQtpzQcWsEiofTm
roLgTpJ2RCIY2/VLVuWmXxqqe+RmZgccKDG/JbX+os5T6iuqC3p0p/1lM+6dnSLXwr4i472BcZkv
7mQZJ6ggmX6WSvk0pi45Z6OocAs5zn3eTt1dO9h17AhCYntQ73VXlIGbzqVfjeMjRKL0Wy6aZ5a3
ddjLuXiEsvO4t1JcOWNHlUc6qV84wuGTNmXi0DouSfTaYd7OmmbnF7dldQRJg/VYoKCr+oWi6bep
ydXnDn8hmsepv6mI5URTMUNNgTb4PmqXhpOrgBrDyardkCn52UunJmIl50lXQzgK6sQE31t9zZz+
i1SgtwpImgOfdJR7Rvhr3hlTNOlMuRvnlh5xy5PIbqX61hUYlaXZ3OzKJhvO6K3agYJRzJCxqtpN
kue+ApGCkDgCFCdOSkHpihwmdCoDgbKmQwHpIxAr5672NSXuu6kWPzreuHEqnPSQ0hSCKG7enwY+
svesRlqm2N4P1y5+ALLUBPVEaOSmzmNKteqoOJnhG2NG73CZII22Bbux8plHkozFQSIdiHgxzhHx
UvurWpfgQHaoHRpq5UVj3762E3o1KXVlWFZMxI3aNUFadxjCypvxW61C16Cw8h3x5INZuRCHUrFH
NU9vqUf3tTngTpRhigsfjHaR0E30FqxHvbeimTQHVShJRvXKxxPqyS6yUCmMLwarQnOcdmjjnUCU
f1TT+na2ldIXDQjCaeUdDEPJcS2Jg8jNG5Qt7lPberWQU/tWVd1kyi9ZWvt8LnzTURO1HiK7qa1A
pojefGqtUCvkEa4WtaURGVXRIYUGI5wyQhyunH+igRks4yc+Xrk7XoMZbmxjRwOUzbJ2rKlj2dU7
CL5CUiwHesLq9hPhLCQTS2yn+oXwoYXIuX80+RgxHSJ3iGQ7z4CIiGX193Or8gDXXlQ7WSCV6ei2
GRiSyHeFdt9MJY81szxPmvNAmvGxYj00Jdhw003l16ImjxVNHQgBDkFuSRwg1kbpwEPSQcLatH2r
BIO7gMe73agGE0TRTdaSYDYRbBSyqO0m3VD8rLrpgdlVvPxaXSjEd1tjxxvMJnnZd31i35sxh5BM
/tPqRsiNC9VXSisxewyGpsoXpxWo0sxIt2gqEqPFuvLJ+qL1zTsafDdoMh6mke6raTgpFCLbZi8x
y83T+7JIfapjJrNsygPj75mt7/WhS5oarKYpCQnv7oH8jDonTRwHI2EtX3KbSLjZrlemQyqQ/lIS
sVHGQCGFc9oAG8rjDNlhpjU7tXIORm++jiS/o7w0krEoEiPXY6t0DlTBblhDSYKRg5kuL0hgOGOC
uzdkZPwF8aE6gObRsXOnm8Yyn2omn5UUL0eZ4rouBwHA0fAIhNfOHcaD16kg8mqUcEjNOYH+bziX
KfEnq75vBrJXTX7wVBLVQ3YQtbpXuQC4namHYRgDpP+hgv97gZeMY2cIKJP7TbWafYcJNamSI6LQ
0bXsPBw5Yz+mkc33hpmme0oy7a6vJxzdvOTBcj8wAtS1OcgzBLwSt09JQPr2V6+WfTwOU2QhM1BK
cpj7H2VhnVhfTgmfy1DnoEVxGDQflfTeMsCgZzbF6HOhBm3OfOSPeEkPzVs7q0kr6Pep0p5RD15y
QzFEHvNyX5/FV15rj3ppHZXBOQwU5UliR3h0WBHFMy2AkNLkD077CiTgzjbnKKu7gHqeP9o13naO
jLJ52Gksb3xC56OtIWF3+jSyU/ekT6gCoIN4IJm6Y54TU0crIlVUe33ycEHirpZdh1cvzxLJZZCr
OD8TWIg5UgrWZYEoTThe8WTW+o3Z66GpiAfKtGCS5NVstYe0qc42ZbdFg+DD82HvIVNG22c/6PVR
zVA6o3WSeWqoKA0kEWwFinvjS5+pfteQaBxYQPMmkNZ46PB+wcRYWGkSPK8dCooaxkRcNN8Mp3wX
dnYalPw7YQXyoNYORo1+QTfyTq27W6PAOLlp73jv3hkehzjMrDDQReehdBkqvQRkJXzyNTzvqwos
0pCh8YlGv9tefpwKeZvL+khz4BpT3HGO6Vt9nXhyTtis72ZcpOpsvNHGCDs5+yZ+ooE8TJ3yk2aM
J8fuIcoBihDq3SktJlw5PYOy53FwrJPg6Floyi8+zPu5aMEwCnonNAUetQY1nNqC0GM1/9Lm/kXY
U8zHJrIaUD1qVvoVT7tDoyrhxM17i2lnF9+BE303LIHEBstBqh9Bn7FHYeNL27uPEhhwLNAGGIU+
oDxxKhXlUAz6Dgq5djC4FUQcSULc+daTE36MeXYzTOXnRcw1Uj5UCn3RKu2rFN4LRlt/KNmArwZG
E3ioK9JEawzfsl28dvTX1Op8KNOFFshbLZswf7aR4Tr1cZBwvLQ5ORT6wpp3D/76J7pso+u+TU6P
V+U0IljUHgK/943qxcHAZdA77Ts05vBmIafStvKwq8CZphUP0q3eeF2FPVcj3S0i1+Y7OE/APeVZ
IjHg6RwUhnpm7L3PTDU0GneKOqUE6AJRcC8tyaGbYpAmRsly9KuBi6DUnTkple6taj0ESkitHKa0
MnzFHdOvs5pl9zmvRKKq83gWKM1GOtD0N6Bdc24JEEg3faWysM5VHX+zYWB8qjQoDPZGmp+hVE6Q
3Vd0b04QoJkN89lLWxprnvJrNqs6GJbjXqE1YprtC62K/ZArz47GqmDIcNrmefrhdG2it8WepOYt
dd13fMywcvqzbrQPk4ciZA+i7my4nfrmq14IkKK7ziPlRQWhnSk0KXnQ9fmQ10t9xXJwV4pdpnZh
bitfB1WDJkOn7y2KG0Qf7uwSiCnD6uNJG9rYHMcd0XH76WOS5frNMiAaNaXF/aLI4gpXqZEVeaAR
04qbDqTvs6H+zFXzpNXtezHyHRkxDVj393WN8kQnlOc0hawecSJhznuBkM8z3BR5fada3aOb5xiu
cV9ZvRwQPPx17STZfNAa+cDNPhJzEbaZjDXCbyHG9oOWVuO7KbLqXEfpKXtRmRPmnYUsbIrc2Y48
3h01WT3WdfrVqPEccCi6ksy8oSkOWV0HqodjOw/HsWb7osRRNmjUYTgFsTUpUbsMdKtI+lomYwZ1
NNM8N7pEGXBM7x0KwTxRBF4KCoR5xF2A+GI5iYEstfkfjs5jOW4ki6JfhAh4s4Urw7L07A2ClCgk
vHf59XNqdrOYVrfIROZ71/bLQUk/5xZ8UpHHZphvyELPipkdetv7ow3pkXPSBEabxV6fn9qseRJp
9t3W6xqW/ae76aeZJVlL26ONz3ee1sjT+vs6jidjSC513b51tv0NAvdDVs4Lo//VXnrKa5LuG/Vm
NBlsttpmvsjV+3DE/KLK7EN3RGSU1WGzjVujdTuGxs9SKn+1oTqNa34dbP2m5cUp61WfDPEz1953
tdVnZbZi+o+iUaap3ycNGSTmizpYM89BtdNm9znTZERX734z0lOjFd/Tsh22Wt/XS/4fDbqBUzbX
JddvI/N40MxlrNciToS4LqXTcXXmgIL5fd42zlgVW2n/muU190N/mdxk1/TVLzfSvnLXb7N0dmqb
HRbHIbzN+nEmNdS8JDJyJ8j0JVqb9Wl0eunrm3twvPTsze7ZXhPEGkwYI7Y714qIhfY7DVQhoWTC
Uny7XFjJings2fldc9zV5XSQcx7Zqa356aREplGdhc6uxOZpG3Lndvk+L6DWdGMvmjHsJrTopr7f
ypIAwll3fQU5kbs1dPHa/1WbeWbhAZ7TbTq2msuwtZ/LmDx59ZACWKdfSufdhDueGrcDqR3cK3Lb
wRf2lDNC4AJVy4s35lc74V+r20NgpNYfokhfemdJA1GTPdMnaRcaXv8F2vprJYoCWqcqgev1+2EV
BNC2A8scITKBPbLqSeVuVtZxNOUZjHrcG5v5WeELggLtiTU3Cxl0CBt8Y9v+TvzqANH7mc2y/8iK
aogqt74Km28+L70D2N4N/dtrNVR/xTjYPrrvF5c9dWeX+q31ULm2IKGr8WOZ60VF9QfkAGqgeRt/
WcCmybVvvaZJv+rGjhF24pz2xc/QD3UwdHIMDFl8ewU7s2g1ApP0cbgUtif+VW22XWtn0J+zVN7A
JE9drX8DYYOb4bF0m9Ufk+LHrYR+1Nz6T2ZQq1s4PLb19KaJ9Drj41PmevSNzsuPTdE2L86c7Qy7
jDYOiNPZpW8htAJUlnFND5ZTuFpUpNP47Jb2ErhzOgW6XmHPy6USVI50z92Q8a/FD73rNQ+p15r9
dl6zMwAPyVAk/iGxgKKSBwAvM5d/kenCCTRgK/OIJUsOLUkVas27viRDuPbtfxoA+W5V5VftODun
6RV/kbwXkrSQyN3yb3I+9r2yfJbVQJ7OUNpx3qTfOPlfFLFqQDbNpVHLUzbOcc8EXVQjHFK+3GRh
PFGpeUun7tKq7vugcKeVYrvrKXWMTf+Tak08z+Vdb2CrZcnbKigIttyBepTmT7YBm7JR1XstLffE
uB8qUQMCqy/FZF67Te4cfXzbnMbB3DMssVtuZ6iOk7GWJW9jCaRDXts4MPJRyui2f6XuHATxFcXo
xm5m7qesCxT9QVZI30u892qpV5828u/Rsf4Q3UXd+Pzj6d3qQ22hu61bcLVF/QVXuPV5fff04iTA
MyLDa0mOad3fwcw3otq86loo870x4T0zj08WZxdfSMsMN3vWFezmV5V6nOrlQdrFvtRWjuVYXWki
JHumWka/KTZCU+TyJBNRBI1r3027vcvHaGEtM90nqberMmuOXS3DbPSfu/UBKR1hPy6XhGOdp//c
tYrsOffzvg8NkV1zsYaa4u2aDYgWrCs3OAJlF6tFEWxj/WQhpXM0x5+Nwk9cJ+o1SIBKvwKuRpvI
Xqpaj9rNCY3FIH/PaT8Vmj99NZ94avUvRadZQxohcEU4ryCHYxrWqR12Vv3pFfa/FRV2Pk0Hta4u
naaFbm8Fzlj6Xb9Fk7vsjFIL5+m5adhwivTimFtI1nTABhqsxB/Xxugvxj9evEg1LYwcDbXsgxmR
thhtXnosZfslXeVpaJ9bLCZLa4bGpob6XB2Whb/n6l3HSt8tNOcZQHxLN+4q0ew2sLdecCi98V4a
9iHxwAEQMeSLvfNsK2LtiI1NhMtSBWkCKFmP265x1H0BaKOJ7VrOzlunTa/jsEBMTuVfY+SZLByT
n6FXfDKmPrejmwB6K+/9pvdRt6San6vr1UlHglPS1cHqU72yhuphYhZKzMaA06gvKt9xyoNWmF+d
t/xwK3JErPSQWiT5p8YWc8qe+nw4J6xJ/lwYrd+OyhMo8Y90pifV6AooWWv1VU9GQzH3frn2sSfS
+8z7ndTpvUzLO3zvf1tWseux8M7OX5Eml2RV9zXrepFZZ2Myn1a1BK4dglrvvpSxfkcJNvvc2SmB
E9696KtbZ+qvmTZ9UKbZ+XO2SQitNTBWI5yEuzNUmjImdQi1wbl0MMXrujIqg7C5HlylETerB57e
HiVL9TaUO8fYdkktSt9xy7v0jF3r5vEslDh17Civ1IBw56NXsJAWCnu7Erdm8f9TsZXsUs3I36CM
0srwmzU7MJOmgZaTpLL9beRMge8ziLM/kc+Rc3YmOA5BFNGgtbuxql9IQwtl7QT6kgKP3jNL9Rlf
YpnJQOnmqB2bwJ2e9OG7HX8UNQ97BdgGNjW2pPDFaEZugRSvVwNzodXCqIO+nS+ltUVj1z3ZpQDC
vxFB5c91dZQLpSLzHKjq6rerfBqb4bzozbHU1XDOyM4jxs+wdcDM7phu5i+aTdjbsw2kroNze1P3
r6oIkZIwSmMfQbAF9eoEsyStpjdPIMft4Lwuakk/Sx8qiKKGLT+bqTwYLGiwMDs59KG6uMAZBiP9
n7T4anOxtwbnSRflXutIZujSqHQkY4aK/P8/p3P3pmTLhlbM2++k+let1AuWgFyjPJEgvuuSjwwG
KXOcY93McbFYwQPMRwEa52YXJ6pNDJTGx13KKNO959Qbz1vXxKJZITuhQhvonSoLkqULKzZybMOx
mbQf+tCCSCq7dqEhT0xnTcl3hXyv25cSxCMRGqOdFo8OmaeFG2xswNryW6MAdYvyeamNL+bfjZsp
O/dd6xds4qZJmmaK7NbO9yvY8tqTKKT/DjARyYTlyelCkb0ljnIcCvtQ6t+5ljw39XRJaxL/TDa7
ZTu1W3doxRQ6+XJY2iKoN4vPItmnQLhOYr6VkxWuXRoM5d2bX2zkHeYIgV4mvhiGmIiRY2IMJ2dK
3q2tfTHT1Z+ZqlKribRMRenwVpuM/OnNYS0qhPrcO2Bm2RKO+PSqknPMcRtL2lw3hwOxkN/Dc2eM
gRwIH263wzIXl2nsIuGg23DHndUnOw/srWN+Kz2AXruKxky7VIO5sQo+DqbS81KZX3UGIZWjWZjc
56ab9l0/7GVOtLdlgGqQAKVC/29lsV9a+7LONzHWV1mdVSNF9wbeNxHMv/KXrkMaAWOv1aJB5Qe9
/QjPu6Wudppc9KMjFCi6aoeBeqXhhmroSqHCmU5Vz1MO2yYjby532vDluMbNRHKhsxYU6ykR+Wl2
f1kMjrQCvagA/+O87eym2+WPzcGtKVgaem4jLWzKPKhV99XN0eXlXbiJKl7zIpzc1Zcb2COXm8Uk
9WAyJv5SzmZEU/HXq8Ar0ngu7iP/5w4lYd4CAU/rUeZebAiVnB2ajrghEvNVq7O73fNfmzSkKHCo
4C+FXsd9sRymjhgAtaCw4KKIfC83Jrc83xeztuM/MZJVEVQ08KTi0On23y6xQjExeHVUxI+Q5xbv
4nQpl3+Dkl431wuMBPuTxepCtJEy75HBHxpNfbOT/ej+xW3gK/p+EXOUWTdbBWqdfrUyOarbp1o6
TxlTrfpSa2+K/LOpOT/iz8HuTws0RzFy8GFpLlP3IhbgekL4KwWuqrthmwg0dZ8WP726Bp1BEq7C
xzYGtfwx2ZrEtUC8AXkYLFPiW6DgA9qbEefguMSWuXzYTpwl7P18vcOwfXZFrHXeDpxr4xfgKruc
i4wCZBZWqJEiSkw3SNOrUODhCwTGyudafiSF4tdbdultaz8h68i9nW3AKHgKd6iX+NKtTtLRA4td
W6Nsp0qtAI2H31b/mCjm+phMiCH12cdZTBiq9+bOHg8mi12hovT4aMfE78cqnLVt35lu1FrQj+JD
nz1frZcwc/rQtUHq4NEa9ipDbXY1HJ1qgofo2WVTXH+2dU7ocnAqbPosTA/JTV98/3+qTcCieSQw
+0eMzZAKxJYWDKbzGw9JUFftfYK50grUlGOPFkeLZGHdOu+e6utx4fXCUy6cn3J7n0USwk4HrRzu
nnZYCuVbFpfB4GrQflpIxMF880h/9OaQbbpk1zInNUAL4tup2CfTJ4Y1KeV5buy9t3yX4GcVQ441
mxyo4gCH5yN08bX+uR5cfttPSeuAl3SBbsNW236fgg6veBOsISqMz16nBdPRInvERGzMB8fkW88H
cllZqr57ptJUGnSgb3GS/W6bhqIh2eWqHdo144IHlpziPxgGzVfWy0qCBlkT/uCBW2r/9JTij9YN
x21dImTL8Vg/OhS366zt1WR4UmZa3fobASOR5LLP6k+1slAD2Z8YPfd1x8Kp/YyM2dU/rWXaVJ2/
w1zvWVi/hEtGVjMdSi5a+lSq6j/EAomuhBlioXQZj42i7Yr1Y4MIoCPL1/s6aF0z0BUw4jQJ5rz0
BUWx8MPhxDnIVqDxqgtZTPyk0HwG9rDpBXPTrm/V0JR9YDZ73R0jjdrOWjShq6xIRuY4e3DB2oG+
db91n1ubmiFZxGk2+lAuwaK0YS8Ix89uDw6+EJfF/Gh46F1u6ip569aL2b6v4mJPX6XyanZ/hTfx
57GmUPHXfo2JHswtJcTOBG/Nu2j2PAdjoM7zEYLh4jUfZE9EHNuAbhImkSYiPc1PLfiP5qtaLX+S
bZRpHyJ7tdp706c+ckw4+Vsia3/WLkkhXvMJc/6YvTkLaN/QwavUHF9n585EENcy7jdv36GskIMW
rZoI5YbnfGaLRzRnc9tWh7X6nEW9E2AbFjii7Ktw1P51eh9nnMtqPCGbo2G4DbT1p0wvVd8HEqdw
pcT948+l38+07o0mg6JL4y4D1EAlV1VNy3rX35pNuTB3XfNe2UNUPK+pOMnSCNMyuYBD7ApIM9eI
5GwFqe7xzXph0Zv30W1Dy5vCRsv3W6tTFuJ9VWSC8fzwPxusFgbpOe4Yg33u7KX4Tqv5X5YjB3GW
KOFTsbObPr25Lk15ibiY2d9B2cI16feakLe8doMKSeyYNJBgkkzxYqcv7murV+cMUKBMBjRtVuTB
0fbeJc+rs9sCeVbodhbjPNdfVabeRoN9h50o2cR9Gz7cElmSfIBQLo9T8mRvDGe14y8e0Eodt7C3
Rv8EPcxlgByiA4XSjUAZpoDX95pPg1+J8abV6pM1g+g86EGL773KbsZmHBr3jyGXEBAhVjx5FPNy
JpTyO9UQJ9aXqZ7CqlT2yC2I1E4Z4J3vBVhlNtt4XOrDCsNbT/8qD1FUutSAGs+O+W3r93LghHkE
x3BH6g2EhcrJ+SmYt3QEm+wrxUCZ4eeYWy89QJpjlM+SLsXUy3j+T0RCAWZ85bz52wgXCfulGWM4
DArSICNs0aiKLovTWYRNytVvPqvDa+uBrZZbnFFpkA3r/YFtlOgZGgUgb7lQJ/5aDmmM8JLhwbvK
7YxGNJrZvcvCOeXpx1yp3zm8QAfTh5AnNEUeaQI9QP7XRNMHtc+wdq5qXjw93dWTyze/7Bf3fZHo
BbdTnusny/wppu66OTdoSuTeXJzrlzasIRKevV50r7JJwH6UjCdD50fDyJzE5Cn4G7gQnWW+k10X
9T9jeGkpaMqYFaCCnyzxrevZNaNRQ9jjwVV/HwQY5QD+LEver9dm1YImGSGQtyiB6SLpPaxwL1S2
GVi2FzuZ7nfyfWiJTuYhRA62X5kAqryNytwN+9a9U9EUOOhNmlnGbfpXGQqO2czYxqWUicWfBbEx
/bGe7uNDUJXyXy/TXTGxLaRfq3Pl3uO/pgtGdwwz990x/oGWhB0O8nGSsPzW1WkQVHE3l0YTZtVT
mb8OSosqCCDA+dJ6VgSlh1PR9zqd4LQqhOUqztkyBrmwoi5L4SXywBRrTFrPLFixVIQPOcYzE+QU
T3Nd2/y5EUIW35u7mCr6Y80UgQz3ugosW/Mux02p24wyVWAvz2WCgvNfSSioVGD+zRSU9M1zjrJb
MF9pfHT97sGhz+XJ8QjVbNwv3UmCNom14nMY6kjMIkoW41CsGKhTctHxpm3JEA3DQ8n7adbRWuev
5tLeUuhmPVtvRaYd6uXXaeWh9NZzpc0vSAH6rvkaOqAHmq7Lzp+EclPlC1ORL1T3uI0rFF9UEj83
ThxWd2FhqBGWYmJcGr81PlPQJmQfLP3u0emo18pRlOrHXjofQh/CrkfWVjPrwPTzwodWS/ldvp+S
g8VvJi3ssFGmmEH57Bn1qZi/rPrXWRPW5j/CrPdlcdPFnzm9c2v4nfejl1iLDOdp4X3vFepf0/Rl
XKBV0CSxi/q6+LI6UJpWPi22s2/FECSaGW9wJml1k5kV6bAYQ4m3LgdOT4qPgkHGm5+TmkhvftAT
BMmoM8a3eJPT9GyP1lFf7kmyvhUwVLn+pJjqoTO9GCQ3GpnhTeW1Uz4XSv1WcRuyb1OijCvm64P+
cSAGBhV8aoNJGOdIbZKgZ0HQ1vOYfLnWW54fihqeS1HCfND3I9o/V/nXVHnI6MsuceuKHy9L9gsw
qvaQEcIEuYV3aexDk6x+mrvMdxuo700u12razpbTsvwYQQkij9M7lKC9U1khQ1vZDS61cd02bKgZ
yB/L68DzKNSDQ7go18MoSTZpucYFzy+kesJy2eCONXn7+oGWtJ5zWc+0ifE8Kt+OXoY5m2syafEw
nnNuq3zLj8gFCPlgJbW7sJy2oJKM5vlwUvQ7iY2+oomLYb0S6cwA04C9ZUFbzfttyXaqnA/5WPOA
u5c1c+IOfjd3dsMCWGW8JL3hd+UHf8lY082zMjXcxSx9HitiT1IhguCE16krFBkA3XPcOH5TXe2G
xoh0g5+S3gCQe/pDxLrlLa+VuG2ZRjmZAtmzrBdhrM/ekO8RrR4csuT9gr2rd7MPGIFjR9c2JwQZ
fKJvOyWzviyzRqzQyLPYkkAplH2OBkmKMZyMLp6GvTL8GkrnBki/82At9X96t72qXv7ZqXNgbiLW
0SoHjbDsAJUhuJI0NHY5XrLeHn6pbj4NSATsKnkinP3JGL2raSo3GqQCBPMRQXh7uOpPj9eYmfkr
LcS1a/ooXxELFFRp8bkYX4NtF77dFAPBhslfT5f/mbq40bY7hSW8R6GrqMJr19xty2PB0LQhBsDS
H0N0CYhcit3CC6wBtWbLEk1KepT14w2pCgJhRfG1NbbYPdRPvoM5h1QN8yD7sfbXmqR86NeAnH4e
xuYwaMtlhD9AWv8uZgO8LG1Cg1XJfGCVMPUP6X19b0o2KqPlEVRFznnyUMe5rbWbxKm3flTn1yAC
Uxsd36nYHNQ1REMTFdu3Wz8L7rN2UmibpLThyzXePbEFNTzu3KMGuNjISyykDUVpgh8i9pfPQNx+
0qC/MvZUFwSean3R6c4NpgZrTe7s2IYDEvF2RJw/nUaJZSv943Cbm6bYK3XB9/nZp0+Q3/zk+BFk
EJ9Ks8aVmwdS6oW/gA1i8g3qYd2t5fLa6XmUuJfJaMPWtZ+QLJJf7gK21rZl+QNulGY9tw4hqi5V
T7A8gV0CCPRsnaI8YQo+OtOvaKugdi9qpR0anfBzvsDV+9O78Tg+b7ybrrg0mJNdCaYkoCM8GVoa
xB3h0/ilIRs34yUzkM71F7M3goICRKmMYOJNWFbIX4pbj72y1Z97BW+Bh1rDpP75NqqXhDuYli++
6CkoNjWWlFEpKNqWqTmmmoyLXsQrz1FiPifb0+K8DSnUycQH3lW+ppThkPeEjnyVAMkE7W0+INrB
4q6zPGdnWelJmP9ZjF2FN8T6tHBzIpHIsIU0zlPhgRmkNkpkPsnmbDXHJK9vcy7uJnNDrahIJa6T
2b90pnXtWPka0/OnjN/kmsRiU57QcaD0G0PsIGE+nZlwUPV0e6Mk8xC/wmg+xIpoJ0fEUPq293ou
je5zqaOlSP1tA+xyX6Wso37uTyp+0JYl2BwsVPEolusdF/wyT3EN3D0yd/L7u0gPRNesWZsT5hSL
zK8HK6HOl0ExP2adM2inCeJbiK0dMbuPcLAGYAxgwxmdp5mkUJ9q74tTKgcrzY4Wh65ftsYfFHFf
kIr0OkLeQSv9AayxmexL31oAPAhSmu65UNN/ozTOdtu/W2C/gdJA/g7rbycmxI/leK4mmxQC2ewx
TT3LZDs10zSGOBRvUul+kkX7bZL+1Nrljy37F66afEepfLy0uYEYC3m0Ph2wcZDaUM8bhG3OqQJy
XRJ+6M1saoQGWX90Mfyacvlizb0r24y8AU43V1ATNEUJ5b0+F8L8l8vut9DWd08pGRGhY7fsLgxb
20sX5smaAyvXuAZMH84t8orxnHGzyFL5Q3rl92yi2GzfpuQ4qZ8d4iEvYfZGECtdyqBT8UGWBb/1
amfSMWFMz3Y/Bvq89zDSCMgspDJ+twCCS74OBOWtvYa2W4cajHreoUIzG0662qFE26n221b92Jke
Sv0VDt53lA6x8OSvgx2quh3AJtqadxzK/yhIiJ0l55oAZ8FmAZnVWBCDOchqV0aLYd4yk7lwwAth
EWVmpVfF04LaUWKvZMCaiDFs00MOQV0VXeBmNCUleYQxDLfK31qsh8Swr5sFd7Gi74IjNaxTlvyu
MClyxru/nGvWCbXmyIHYkiketCqu6cccYdnMKdpe98r1hovAd0FN8vTSrnms2e1usj/q8r++BxYo
4i7HkOMV1woey4KqKRnxFigGEBpCdvgw3pCQqu0fO0nfCvMKltJUT0nuHWfbvplVyVh/LYbyKeEi
zfiS6JhGfzAgVkgO2zrvxlz7cjfSUtDAanIIeujopB1jlKnhmCbRlmYxs7zv2V/28DqC9RvwyKb0
njGPQJhoT1vjBgJAtKyzG6scAg26vFBi0RPRFGswGgarP81BU3Zo2xp9J28nlrhlpnPL/BnRO5nd
Groj5NbynQsDR4yx8zhHtoWiv6yjJN2gn4rTOLs7lCVHVYdxKg2E8EOwMWOs9T2FnveTmgi6YQ69
1d4LnHrCboNRLV/tcg7Kqp8CdRgR82nNpVW8g4kyfywJ/XQYzko3BglH76nxJ+DyUPkt4dR1LDUu
NMV30YStDwJ/m1GN25BgSZQa5pNb/yrCiiv7T1NrkCYsEouOFrpsQqv/zHGS9aC7qzIeUtW8eU6K
lLgNK90BFWNamvWgLNLDMpiXxhvDspz3RVUdynTgRsO116H/NGEzkH8Cq4gN+ZNhxZbdR21dMyE7
gaHVH1X9PBbrPR+IUhmmL1UMd9XubzK9rIO1F2K+2FsZ23yUE2xMK5TXCWVZih4FGRbuP++MNoNP
zbwYTXVmTImXlR4KE29NOgdA/YGFFM8aiyBLNtbx3h+lPFZeOHBBqmMVJTZdLmby/jhGOtMgfFSA
xD2yjWmHdw0rxRD3YnlSlvzCtHWX2RrbMosMLFfiwcubxNov1anGhDD0VbyN837eGMp5BkewttSW
18QC7jPcU5uXO7VoIgVz0wOZGTr3hEQ7nuCeVieEUo/ahWwr912UddgY+VGyH+nbDdcbNPxHRY86
MtjPPpH+A+Ev23L3qHZU24mhmU8RBmZovJ+hdd8Uh1EY18WEoLgva54qEGtaTiTLmDSLvSf+ivVj
MdNdlhMi7NHVU2XHlptCIFfYJB+r+7Ct6OcNyYRIQL/zKnCHdwmOnJZIjIcJA1EXzpW9z+q/uVvH
mIyQoWdBCepajPmpy72zWn71NYI6hU9C1kHVNyDHiJcsGuO6jNn+teCuNJRPWy8uydLu54p/0Mh3
VrM8PdxMnvvtFEPkjpKfqXafWxo6VeOYohzXbATxWrVrZUtBxrJTyxyFKCN0Qrz5nISz/FvqdIF0
KCj5SGyuxSHdTsv4rk1yx0j+vCCwdbwuzpdkt7VlaLA3zY2BFAdxmkxfNufJZJKcHskm7BmLKZ77
6XdiCRrqN8ThKEA7gvSUSLfpYK4JYc67yNX0W6qSiGyofoONIU+yQKLLmgp5SNcsNpT6aKG6rvpl
l8/FcUQplqZIavL21C3Jy1Crd2vUgm6tYoSalT9M285VblrS/i3TW0+5AjyhITvGo3TP/BHo7W/Z
K8C76JnX2+yU4TaV4QxmgPSQ9KVp8TO1OJKS4NeriOQGiDL1Ixcw56vHK9HwJYzFW7rcLA0mmtnX
WTTOlHsbNCfCCHp4jG2YM3frxuwuXXh/+9DiIKZwDWbL2uOrDrrirKF9n0ZMzJU4DM5/lsHchBus
Sl2U/S/9pt0TBZTGwg/samcTQgLX7t4egUDr5Jy36auZ0xmMANSU3QFL2Reim7/4BqaIp/KU1fUh
Xz0vSNXsAsP6Ukjn3gDtWUp9ydva4/rv9jOd9SBVydeiiNDpqj3G61+FIOgCf5/P+n3NNrwPmlD2
nQPXB+f3orRADw577Kp4v7YJAqemCvp08e5gWvVbCYb4yIDl2i/2mrp9Q03n/JNoehqoH1QI9p4R
9zSsNmLHycPKq4zWPm+XP4pJEnziDEWgiwmLYG1IFs2uC7YiO+kN7eVb+8FfFfvlON/MtNgY+moR
EO23hMKSl6q09yXxwb5X6KyxAiOXK40D+u9Qw+gbTdK658Xyok311cyMzwR79JqVUVNnaBOtSADs
bo4VgiO5KUh0Ph9KBJJFn7l+X6XPjpQ+rYH4Ey60C1/LTg8J4QlVJd0pWh1VTYOGq4iy/n1ocIYO
C67nz1kxwy1DWZw3R8X6tREdu2u6m3v7Wi8YkjIKndRl13p6ZNFW06Nk6Bd3XyRdmEtn7xbqQdHI
IQMOLKdfTHi+oSwvDtN0h60AaOYrcW1fiobcP4sAelPKyEZlEgw2euHeLnaTuRySqjrbzDRYRXYq
z5C68eAMnnl53BlTt8aL7u41/lKbO5nouJ2bmmfvKpS4qNd91TlnXWJOndl4pyENrKH7kD2hvqJN
Q9oMyGrJWbNQCJHqsN6Ebf2kXhK7U0WouBLqvHrItlKsPcm+nj2bm2JqAxQ576u6wXqtX4BzuyWz
XlabLsl63RkbqM9iIddz5ZxGrkEtVI6J3Td7oBxvszH9TY9QsbJBwWQbxS5Zlrj5H0XnseQ4DgTR
L0IEPcirRFHetO+dC2MsvQVB9/X7dNvDzky3RAJVlZmvXMQDc1DvRMpecmO5BxonXe1nilGUvDTr
ek8dq7xQ4Q1vgcRxGCjuy6z1M7rTFZG9M3jUmlvxbPACH0NXt1KBG95FOeulWdC1AtXS0DXVp6X0
ZZzkrSQ0QE6EhMtIOeJiF6yYFpruuzVjUG7t7ixwrZV5/V6sBJFiI7ZCVfLwdll3bzCgqNnAqt7s
atG+YXMqd87s/M0dYrE1xpAE03/bWfgMmZCRNSYOb26wXSL0kuH3DXlzU/HipjzDuT46Q3kdqGj8
kQ9M4G4dB2MK55zXcs0YCLTtRxFPJHWbgRXxS/qhUu8jndL/KqX+wyIRn/OC6XrKtAmLIU2voJ2t
7wvukQ5/m8PmtU2byZ/mynRonBnOwQhGs/7NwpdzOdqsJJGGTz5toAHwBb7OdXil/P+zoNFv47hT
h5q467+0nw6mnYdzdWJ3MGkfjOUpU6+SNda8IrWTc/Fkh15mW22Vt5lUAUb4cPI5bNx+l2Hq6nFP
jjwHw/RuYseW/Ygv6FX7Z3yl5cWRgH3xq9n/Msd/+iq9GjmaqgU8wVPo4ySCiV0sp9K5iDjZzfOD
+e12Vv5uIdbPQH1WHAdBFe+pwT0e2/LTrpKo6sRxzaoLzzcmPKv4Y9LhJZZ7a2Y6kKFynU3uWUxd
0+GfFXOeNqDm2+JFYmYF9hC6Tht2Zn/pFJFDKXdt5/yyyO0WRXLv82PDt2xJynNRbkQ8YJKyGEar
sBD8OZfhq07lFgcjBfBybzkczZHZo/S37uC/2Pj7t5rIna9+8AghH0JUJXe8Yp8bKHIqa3jzy5iL
ysJl+TsdXkc87GL+Z3N5G+a0r7FFtSVDgLILa6bbnlm+etxJht3fuqrYPSleqfiY1986Xg8qDs7S
+Vsb5gXL92HJ5DbQVJ1lfwU5GApOasmYJ0ErdzH/KT8IzfWGjtIM+Xnt4To37t4NGmxkNDkMtJz6
74QQ4ZsUBDNTnbg5BXQYdBKQmVx1yab622tVWLWnAgEpxpLBjXztDQhq4ilyFK9tEUd51T/0+h9E
A6bOHS7K7mzHbTiA+zBbsyDQ89X5y5n5/D+ZD2823ltCjOEsLOSt5Ra3hL2li1YQIyOb/f05sbGH
gcSXxQmDANj88pOaVhLRsALhIVn4kY4MqvyNU66XipTIsFZ7I9YRgyEajiUKUpx1PlpygX2W3xxh
9cXqnXuM77XOIf+WggCof3Pj8SpjdzeZDR2LuIjsz0JnzWl4NifO/rmYqAQQ/5A9llmflwLzsOT/
ZaJ5WvDlFIUbOZXPGKd6eAhZTXZpWWFTFGVw71Pdvhn5yhgxIS2Nm7yePwezObd1EZFm2Gp73elm
vdsZ0P2aV6Ozrn2s9s04vifCJNCQhvP06ln63AYfnnSpBMb77BkXlcwfwDOI5eT/spbZjGNQcI+B
enPXhaK6OcR98d5kzTarkWNs659OyCnluXh/RnXzjumjb+9l+jGPI6PmpmcwPSEW5Xl2kpIxXM4a
+s4w0kM1L69laW7GhVFcGRxG0kF5XIcCwsxaGVyFTBcz73cmsGik3Nw4l7O+j+rOeiOL/5Gn8alN
+HmaU2Uvx9wcGVfLz5h3qaB/GHMqs0m8pEFyC3AeS2JxpIS3ju+/JSOx8pbqfPHD9NlD5hVAAaeT
EAMpiZkIx9/TZLO11PSb7ylZjr0v/oCIo+cgKicsJJpuoGMhlB74Lepue+cTvHom6l6q2XYUDI9s
cG/QCU+O6N8HrHepTz6T0HLj2vuatyI1mmstKacrmOhj8z0W1qPn94zH52ORRhXCmWvGh9QxKRFW
ErBLlLBcbHUs6mGMCszsVhKsce+HeFzxpddbu23RAumxDpngdC2xaW5Nn4NL5fc8wSLqkpVIJKOF
sZv28YKFyeHFHp4VnypPoqm+xDOZ2xn6REJlv1hjv4+Z6wye+Knt5r2gdGU6/kywputt9q33WaXv
E6NVybg4LqvHVJinnpGV9ubLvNZMONSXZ9DBNaN5aa0AJNH6R7K2cG7cKyYq/IlIZdiZF9d85wCP
utbrUfl9Oi2cuEPmoJ02+Ymm8jcRf3au1j2mev5KJrbNjgnU0cT12Kvnurmh/1wFXskYioclegpT
hwCAqLZORu/SzzgkPPrkJsNbZU7JSVQs9R5d3NdTe1dkjjaG47FYIc3K/Ro4YrOg60qaJ644hsUd
B4jwOySn8WqPbugsfHgmSDKlgw1GpJPiOJkgqWwwgDQMQ/2PmL4jNIvkT6Wpn7UowHY35r8Sy5go
eHNcp8MIxiiThG8q2zeutztIg3vc+J+LmZ8qR94woe1rWe1y0+Qrrso3q3aOjlq3svWNzTIW7wya
cyayaJcFaKCtlH5U1PmjkPmvrsb5tJpGzVglgUrwVNA6EU8hcJfXgjQr66aiueZGylw/VGS7Nw6I
lhm0SLTkHQ+46/NQJ+lHUFfzufWCD4ORa8Qb/dfBf9OkK9MUMGGbhMQMHzrUEN17+95y4IvwULR5
cuzK/thVBN893NArCAs+56rfLHSqTe09uh77mIVxvKmaf3Zs1hz3zW3qjY+piR+AWmjBU/1OUTdj
aSQtXCWU18PUnYtpuM3Asty2zImEqT9mkwHtGY9+m219KWgdB31ZqhI87qDZ5s6AXXcF1oUOdl3X
kPzl8uiLe10VZ3dNLh7NwJB3H2uGiW6mABy0d85NSmXHPhmN+KG8gJpj8I7D0kU9A8u10+hdFktr
FQ4hamJY2lsvNS8E8h++kBRL46Fu+2h8jkZE8AUV5MW004ho3Gen28OQOwfapecHI1E45oNbmzuj
5SgYTJZQiBYHtj5p3zmsTrNJuuEcMzC2UDM5rY9rmr0q9RIQ6SX5tiE+9Dl1RC8rjc4x6XO6MlD3
e8lhF+9KM+U0181Plk38bKw0bGmRlSUPBSbalQC/k9o/vQVsXI462Gb20RzNXed2XzqYeAjcaHLK
j9TqD4NTv5P62Pil+g4s9yAGROZizaKBgMvG1B6sIjtKbHvjy/GEER9faL4lZ7aNVffHQh5cp+pN
Neqr8fUlENPNm6b3CSTIRHjHjIMLZ8Z7Z7s/u2C+GyKP7wvsiY4IBhN/dWEbeL0lECWfueQHI/bH
2hlXayrvg6CJXryfCtsqwF3OyXa7mvJiCmYQlk66d041iUWYqHKRAT6Lq/ZhkdSPV3og6lNlvxoY
9A2YuRVDXeAiO4ERm3LmGbz79LP42szi1Zb0+QsWSVPY264lWi49Uh0rIkpyltOyG2vU8ZzMVZ2h
oLF+yao0UcX5SkL/oDKyAWtAvZOiDWI+NhESdcBGF2xAuq35zt1N4KRbKwD7vqiLqp1DmSusFgSp
oaAG2CsQ4aguFttnVF7Q+pq/eTno8Bg2FdLkByEbk2X9Y6R1qLw2MmW8UWt+r0YvxHBx9nS9I9z/
8BX86FGcLMBnjUUW12Wn7lSEZDA4pn+ZdnPBLb/PWoRF2kGhsptug9uKy1ZPhE9Es52sIkYfHO7e
MB0TL4Hmk10yvzg6qXNd66cK4Vx1adwWmuPMwYOMTtWp4Vcx5z9qN446o7vJNo93FfS2mL/5GXiB
iXfsYh70tNo3fMQdB07s5qHR8+UAZjrVIHAS038ZtDhN5HpIYR2DLGDoYJ48QTZO6w66wXBeSusH
ncu5nqswTvLDNOAzH14KN6DFQ35xm20eEDQvpm2DaXh11sh/RlBNajHDwGOSyn/OvGIVsThx8y37
oTZFkpBh5+A11T43rVA3Q5T75AudDCxAnlxHTz5oTs8eSR0e4z955u80/riU79BcfHKBOawYBOSh
+88yGJ7ny8EV7g9Op49UdbuezgU3TyQ8yYTgx5LkPOlUSLw9FsbF0kgix7bvs+1t+ZoJFSeveYJV
spZ78m4n3y+2rrlel6EM5epemjZ9VLW3b9OUsEb9mi+42RXWnNU/aSAXTvvLrFOiucU2H60LcVdC
es67TyFgNSa5LXsvJhEq7l8YGgiDY+TSYcUrjD1dceMy4rd73lH7qHE/pFionYonmNzRqupPZwQZ
IjC7CXVoB+syzfRk64TYYjrVWQXqoocCix1G30TjteZhNRZ9dHP+O4CHpVFUhEnX53kpjaz1nTvt
cbWHU7+0WxSp/ZxhX0Jj8NNpu6JA4cKKLOHsJ7SGGageNxHJkzdu+MdUOq/pUP0tGFFkGWbKIE1D
iFl3KCF/C/x1G1E2X+P6r8irt1ypX4qkirEC/nCtvVDqkvRdSGQJA8qw7dhvReW66wStc0fIoszY
Rbluyadx2uHZxx9UNuVNi/4ghbcpWMktaxpffwwXK927MQcG9jAX62PD/VlWHX50ZOCJ8mTFgVRb
9tU2dDTFSKmWHQZGtS8HjUvGO8xCZGhzPoZKz98nuAY8Lf9Apoi3uflq9vjqgDNe3e5vlSJZjdMV
vyMjqvXgjPpgFOJcW2onJ/9FP2e5znydKwK6K6KJSC64/yALaapnucPAK3x1AKS06wPj1laKvCNs
p5mV6cVwa1Do+jbdZq59GtoyWpKatyEODWO6GOmb6TSfDcNsC9011vWlLvhaU2BXlR1l5EYKhueZ
8Z4xmc2QxRm7v41ufXKqn3O67rsqCZXrnKaEqkSaoTXo3TQFkS6sLbFyggPceAJeSYLFxhfksemO
nF94vE7pnFA0tGTWsJ/3HUyUNrItyhxIzKh/VTgN+Fl79KBp7F6FXVwB2lH0cvyCTLPWlAeeVxBh
eWo8FKU2Cpb4snrpmet34zDf8xtSN1O5n545iqDFN0YtQvbJz3ABF+kvWqajh6nWa8urMRkRscCr
mz93IvWHTLq7Yvod02XpJtgAPaKqW1ntScQgTu1X09CHNDd2uSDJ2844RoHCtfOpM159jt01X4jW
qrehc7iSGWP36moJfZAZsKbgV2uXMJKxhTSJDLtpurHs+g72ar+wRqR2kUvFzxoVz3D1nxJr/mr2
nBjNt9OSP0IRZovVIal1BIVgpZADuOInL/USv/WN3Hqm/ph69TYHGMaC4OlGfTwrE8aQ334+XLxE
RMacIx/4e0LLu3r6zrBhTQF1vys+ljU7xrF9G0EFWbriq7TfE6qYzK1JToldk5qIXyPfxEym/emT
bUKsi9s85jG283s9kOAh0KIY/CQUenmdXXzHCtmBu4cZunFmxo0u54bAtaOziCg1h+m7gwvYne1j
ViPRB+bZ7tp9ZTWbusCn0a0MXxdGvv0vCCTFwmoi8zeocxwYkijbFIEJ/hxXHak0gCfj7RZZhQtS
Mxiue72IP7jhN5iQIkBS+5wX0+EXyXWzHXg+nSLfdOje8KnI9mIFEBL5ysK9Xu0m68vFueUHxrkr
MNYFMpzgbQ1ZcUwz4zDW9oXyHMOjt1noa0Z7Oat+pE8bUCi8y5jKH6OFcjrAw7CCq0Ux1ib1ubHW
sMLHnwlGrNMzukZFsytRegtmM1UZfHvz8E1U/MQtexGD9QCjeshirqjevxKQPZu2JC5kHMpuuYli
fi8KHjh33WcQ3IzS/sb2dx9c/MB+cLTAY4xMYOVoXd3SuJhmD6cWZ57D3SOCH0nSwMTRT69vONn4
4Sz/jfeGWqXYO0HwN9Gszsu/TLSOYJD7tHgCfRoIU8ndT8Y3avzo+cBUnBQEyd8Xpc+xZ106E/Kc
vYJOxC9PdgMc6y/HN9bQkiKcRwSoclGQdcWdDOqPrPooMBYXuRPxnhOqsPeVArEFUkL1oCkZYZXE
/lck2LmayK/lN1kRBKvMH40hNzrpP4XExJC5H89Dku779DzTZ40xASPCl0Gi3vHtV8dku9VA5r8m
L06bBwKnWIhWqX+ztX4TNTtQGTGAls8xgyPBP2ZdVJDS9gTRJip6eJinup9+Ow7usAkqlDKvStqs
FPdn4HBOlCzuNdfeg2lPKJf1nKr6WBverkmaF2fqDtZa/yI3nVE99ce1xJs0z1dvsg8dllMh1cu4
ssmj5+f2G/hUfRcRuv/lKgaRWWdENe/a5Mc/NJk/jFPWdUDGcCdKKbf/XY7FniD8l1rnQ65LMF44
2sXs/WB9J1YlmAmLU4RV7n5KYbEvc9EfDS0bn/Lrov3LYmg8a09eX6J/1cN0Debhv3WeTgNz6oFr
tg8GIupIn3a1a/Nhl9R95MId1UvHnIyw32weVe/uemc6Scb7MBIOQasvWDgeSmVnE8N42ae/mYbw
RHjMVbYdyzA2C44y5Rl3qIYsMenPwUJnwiF18YC6LFW1qytJsLs9VMV8Ynry3vuSWbzHY0OYnnkc
esDvonbvreSHLc33bhm4dApQbLBJMD/sVFBufZ8bdOmZS+lQevk2C5zXqnEeXYshspg/FrM7d5K0
V79+2WyqzhLjLaFYgA65NTIQathk8+aHJtgtDA71tn4YdEm5MZ5YhA3rwd76XfmwwPguQjIpIkVf
YG2zVXPqGh4j33jpsB+OcfWdDNDxEKkxzJxGM40m1wKk1XbQIAdAuS1LQWic4FhsbWa8HdaIzsfq
BCzF0hkzepwmtREGbRvFmpCqyxYG+Ehu7xwKs9/XAXzaHJm0RfqCc6BrJsAcyBUl5UxSp62htPjj
PZXuPV3cX36hw2yoL6UtmcIMVxHP7wl4GHhhrwm+Mf308GE9Pfd46eJU70kE3dZKXfqaNETdDj+x
6gEJrf+pGLbnmJDsJcYcLGFPHjU1q/+Mwnkn4Llbep9daPk/wJz0MAC+MarERndazQXXZnJbFvdm
LOlpNqoLg/lH2YjQd41bpoYdN9kBne+Gkv3S2XfdpdduxNTtTftsKG8V0nir3Pfaof1MBioWz3HC
wjqnMWXRuJzhKOHBW/dQHv4mY/GqgXzijGQ4L2BwUWzU9OrQ9jKxaXE9Mhnc2xN0FKfdF8Cgy8n4
sEnXJHga4TnmzYK8CaQc16+P2KG8X+3ItbrWt6af3tOA6h2nkr9SFmE27nIeOj/A366jBuiUmQwH
H0jlxg3gJGXtAVH2OOb6MRLj8L0x1DmTXA9VJ9MD/puGZFH/n6uNgyOsW/JUCQnw6VzdrRmPjhdf
48AgRWH9HMYWiEAFgIpFna116dP0M7CGo4tbT9bTJqihDLDRY8diz5en3b7p5Q4Y784lzKTj+DTU
44tQ1h403VZWGuCMyZM3JljUnLe07KDs+iwYhxK2NC9uw+hx9FDiLCJfrEhHOOrOblIdAHazeynx
jl4ZXExoB4a9bleD0AoxDQffzEKgMyHvyQn86lUFIflYvS0BM0CHrIetzrSMiKLOKXUZSGsazl7U
X6yKuMhOvq4BQ8rZOjsM+Vwh9hlBXjt9mtLVFQj0ti6IqiLtLsg9akGR6fRmlLj7uA6IKFLHP63X
shbnp/3CtIqTsEwUPOvGBXmwevNo4dVtqfNhPZxnpJ/eZz/AlJonCJXhkLnnxB+jCu5J3o6oAmwY
45cql+75Wr71tjiOyMKCjWdPm/Y2bdodK0gPIlcn5IJzlrU3ghlMEOAfJva7hF1k2mRVRL1JHTZI
+6yr6K3XmagBJxZlb3ztRQc/ZArVOESmiR8fsx8wc5Iz667HmRn32KVmdyucZe/OOtQFt0duvJZF
d4CsQrDC308+rRrD5IzMAo/5Z+4FtNxv/TRCkSjlpyetiEzi74HcrG70JVHdHurz1kQqX4zipZUZ
oWrjMlXYNzruHs+9N0YduRoHJWGOHBvZ6OmdLy3ccf62QSx36+Yt4RxbOiOMKUdUNdP6YLC3q+CF
7Yl3fxAgFsQjsD0ov4IhGDZ9Sr7G8T8gavElYuTw5Sl3iey53rQbLPeXLoM3aka+CspPiEKomOQC
q++2Na6qpx3O2+buN+PvhaBobjg4xsSxFPQehrnjHidST9uCkgod8liShzMyoJClvbHsLgRUEQ14
PZTE/NixujxxcKRQRYxD+6MEsI70fYnrir6a6fzYHOcSjEDQXNzRIAYJ9ZFo82nuec6SQEA5+Y5l
e/TpU6C18thnBybSoTGo8GmgTRDwmlV/Vi1mNUXaFHPG5JW/fbwRujZfhZPsltn512CYqDlqBaxM
L692izu+SNv7CAoo4qTglsUijDPuHas7Avzews3ddLiIJhs1zVzFZYxjbgV7a4EERn2+uAyKKGl/
tsT1CBkQdjIwemThYDC4cMgikuzJGSZOsOCNeOStI+0MbNQiSyFNwi0wkQJsVAg7dZQAjGv78tY9
YTo6678WF49AjUUn0+eq6+5qFt9m71wTJqhF60UTSNa5Wk61rJ/giK+K9MqaNbcs5xQq109IxZBi
xg5vnIKnSAZOZcQ7MLZ5iUXWgcaw7UPUv2havDf8C/cux3v/BLlALbsZ9XhZOsLkdHdkLp+OMS80
JULrRIOmZ64AYOxJFVycqQH5v/bHGP2u4XfNMra5G/a1TuZ9ly5v0jJ3Ui7RajeR07NfHkYM/3Y0
TB4TFocDunogDjw9GQsupyDU7XCtLYHvAQeC6R6beaBsAvL7hJz0yT4eEf7oZn1YErk0yd0DTKbg
Y8/At4CbUE55uy2xAMR5c1/ghffe/BCGcySxS0WBrcapP9JuuNolPnsLO+owJmxtWH4ayfjIQKxj
hYBXwlKKqSs+2TtPq01kxoIFWzXBVfO0TAXFD/TBEpdMwwOyTOJo2pW1XbLh7JLPETGJVJTwQSIT
Wv11YPeATIqX0Z95gfrQw962OJL1T/5j6RUmeZbf2dBaXCcEF7wT1XphqrsdOQs4ELf9Up589NJu
di9LjsLn5OWj7OyflWMgAiF6g6xlh12JbjJnigPVuwkziXB5nJb+mUBFrkclTBLGMUxe2z7fl2N+
MbrhxI4OnuDqkrO1Y2VJb19n/62KZtPgkuUO/JKpF7o18/iAy+GZyRAVbjDm54uxN2MICTMb9YB1
x13xWsXV1Q6+DVMpQkbOPrbjbdeX16Dqt7jm94kzHoyASL608U3yDNUOp0WCTTJWN0wvmzUwDosz
vfdOFaWELxycd2Wq9h0+n3nESFw46Q/q7p9ZyqID9MbYLH0StOCoxnrXAihUgX8MCkAs+GZ007+p
YYD14lwLd7qMzBSsfnlZ4/nsZO62HydyetL5QGpGs4IA2hTJh1dlrEypQAMWnHks78pga439eS7K
Qwac88kkU/F0Q3Nlz4n8Ael0l8v0pBmodllJMeXvY6Z7xA+A33bHosnB6Jen0SbLvZDwgFh64Ur7
68AjBW/0h1DEJc9KwmkzyWDZTHtL4reyg6ML28CBjCcmzrmBoGTAcPyZYAECCmv/muiCgVdzcxpW
TBTkUAyBqdVGF84FuNPsdanp8gnNx7Xar0AwWJp67zN4RnMQlat35oX+7Nx16xMjswu5nT3r07ba
bUoNQ+3y1gEWqM3p3oPeW/AsZnn5V83TpTLdx+L6kD7Ym+CRQo/X/eBZYWNJjE1wzRcMeYVR3ysf
KhocysZUm3mqDrnk7hDZe9nMjwooEGyYjzGIX/OhOC2Bw28LGIEwTRw4397Kuzyt+QuOQmZbwwmB
4uAqLypWYvTO87Vc1wxo+PBw6jnK9Xwpu/aUULlo4gp8j9EC7hnPy3Ze7NMTmrBi9pvSfiuQmoF0
/Sw0DN6RJRR+gp5g36Znl4ZneQyWLwzhJAhhMvA5TihhRr+Cu5yIfajfrmEcG5FyviVHNTekmNoT
b3fYPDcKL5LYFNkyY0ZsWhCYMWZbVnrPDaDf8h+yQIRw+1FhMrbQPdRi/mUfAvcDPVfffq2ufWfs
A9wWrxQqTM0OnIG3MlnHazX6H5iVn5M5TiarNvborydmITw2T1vIEuWAoo3OB37W/U29jNyhPntu
fdS8+8ls7ALAPAGZ23Vo3ubGfEGyoaYqN7EJlk+RhGz6rVdrrsoAMoH1UVb6URTEBHoN6xJjascJ
LGv/Acg/LHwdWTk4CCOngGxgDUsmlNNxquwjsweoPSUlxU9/zI5z872W8tdCdo+lOnhByx8B5ZSw
+bHt5NPyks1AlIKIx35c8j0K+KVOGDWBrDcU5r+VDPu4lK9Px4fXVpj2igtmzJfMmC8m92CeNpHg
nS+mJpykfTKLgo5ljUZ/4KMMnlEvWK2NvzPs7rA2a2R07jsW1j1Bjs1a1Uf2qf2oEeuHdfgN+xOv
NeiyvkXX8natM1xiLdvQa0j51iD40rmbL1jqnlGAl7kwoyZr78EwEGUDRkiWGZPHh2LDQaOyU67G
A/LFRnuwHpcgygsZwjx4b4V9wlwbjqqO1h7DK6YD/IIe3S3xdtipayoufSw+69wD8MD54bOsx2S4
Xw7zQQ/ufcBPUOf2KQaTx4lLitchwYrxEDPiQAGGxYrgKxIj8rF1HbGd152GD+b+jf3h3Sy60I1h
EWs+v7XA14JsS5lljwYoWEaIltee8mL8EpmkUOtYf6L3ZbWGtu3grQ+OSUmG3ql2je1xDziYbBdJ
Eq1lnKd27KFB5xHbzgwOvePsUjw7guawNBbMBAF4B6iKnBcGkmoKzRaM/AUbTMiff47dYdpk1tZD
ymTPwzFdqgcayhVX7BYTRWjYeIyCtcWCpfp956oDs4NQQ2tJWvsq1MLB4e8HyFwm099YQ+NQE3Fk
IlkF90wgu52W4tjkz8etehlYJVEn9iPLnO9ytumYeBSb4TCoavdEqKV9/t7gj4DygoNC0RXUYSC5
ReqKb3S5xvD6R697k0pcIRexXkIeu0n9tjV5x1la2D21/c8oGb4qXv/RLcD/m5RM7d5B1mRDAbkF
6KW6I18kT5JZuXDiCN0zApB2haSwmfFWNNV8rJv432DK41ImBN5zCj7NwnSju2Z4TlMyNFZibE3A
vYtfRZ3qKZytk+vRxvXcdGm+PLTR7xBbPplq0l7gQtTP2kE+mJ1/d4P3sjRsVn1i0Jf4MGonIt2P
SpruXJ+WHfZSaauDHKybQfpz0xMAkJyeQvSvvfJ2FEZ3f2Q/V11dJ4o6A59C0xmfPmaYaSVmkamH
ORh34hmXoe+x2lovz9fSd8WpLl0ICDgIdR+W3Dywu94svJkJ1B9eWfyXwJXIG1PWYu8kIlQzrDYG
3hoaubLNXyqLHYLriGgWM/By5E+Ck8SCWLhiYBjGOofZpNlzldzmjvVgyo6/2HUR9tLYEp7YzcUI
/YLlY4yUbbR0g3UI5B8eZT7fOtfZ0q8d0WMeFjV4R/HqukfT8hmJi11CoEna8wPaMcfyhJwDwAeJ
wVpmyrz0CD3va2yJ3QbzWwmzTsLfymwuB38lCW5GAZbxVdl7c0iOGFIeHMvw4JY5xHUUwu6mNRnQ
Q4yIW+cztlod+argHmfunwrW+lRYb11lsB1oOK9ze21N42fXpn/F5H46hvtjecZj8nX9L1/VnTeO
vNLYknCTw2kBRaYgiYCtPTTVgrxlvpjcY6oBMERAgwVQp9RcvzlZfwstrsM4X9ep3ZfQ53GEkoKy
9Bv2/a/AzSIDGjK2Awq1Uv+aW+d33ReXSYz/ZGK9uKV/FEtFeL35zgwqBDxqb5Mez2k1XJ2VjKCX
gSvE4lH4bHObAh4f1z4bPlOQHrP8FpFVss5HPwPGC/H31mctjrh2ORpsNT6Eyj/miUEAFLUzCqu3
mZwMHwBNMCNne2VDMVNfMVbXIbNfFsxvBYQUu1oeQ4EPJin9hyya/7y25R5a4Q4xI5mt6dSxrcII
IJuYzNnhOxyNngUBk7qV3swDAsJYW0/nejmTmW52voW1c5yR3dnsliEvtfbL9GT+gmDeQIO5jszO
sw47ueEf4nZhXh/UZ2CtbBNxr6lBOhJWvzbnAos03ejc1ydLeT86R+dIiRdCX3aznmx/gebAtZIl
fchKhw+CpIfORPZ2MIn4qfg1ZEyg4IGgRr7RB+yA1dyHLGEESLWTOQAJ0oCfqDH3igCUMzlIo6V5
FqgAC9FDWuIn1HD8NhuYw94MHtm9lNAcnNX47rvl4FSud5qMlMHQKj6MKf7r6OSrt4BD5771WVfB
Ry3nv7U3Hcd6OtfKeG1rNh9MVh5hjLgHhbG3rALwA4iyaTqa5I43+WggJDWvKaN8hYSGhFemN82z
dNEYdjnL0bOtDEXDGqlgs4zdN+jk+i7tODmC87GY1M9e2GaEu4cqOff/c3QeW5IaURD9Is7BJAls
y/uq9mbDaTON9ySQfL1uSVtpRj01VJLvRcQNlXOfpcJFlfLvf0Ndh4HKC8prGPgAytSLHrtjYuin
CD1G5aADeih4xVT9WgiqlgkYP9T7LLxDS8yd3WQXKM+rGPamTUasGJEaYWdqvufqeUzbjTaNDQDW
DwpFvuLCJc+b7QHuHrUJIJOLYRM7+6YqcLS4N8YxLAWYS7Ly4uLDha6Z7ktaJvqZgXWyaS66FyCx
lgv3XTWcuri7KS/69RtJPL0OYPr4P2GCL8ebGMNBbWHGfTU9so2WG+OTra5O2rw6Ajh91zw1nk8Y
LnxP7Ol5GseEN2b7NGXmOalNVqSg7c3erlczJDGEpPo4DeI5IvbiJtNnVADnIYyDTOODSpe7EbfH
sumtYumZcgnSPF7pYaB/iTKAKce3XLbt7c6pr6Lp1AfVX56DFummg4qSY2zid9PlRvNKDnrja2IU
rLq5w7TcfSpunfgFoj+OsOdR24eitjERU07Hm0QV7MBH56WeYF0bzrcVYnOXEEHazNp5Y/QeDIbJ
dsu+4iE8TXnyYFSUoCt2n7Zie64fY3AidD9t27a/JCQpyGwciFG+aNfbsudgTChYDltWsMduCr/U
YOlk7jM3W0uTAaIghIh946knrOpTlbKAl85+NIs/WL6cm865+oS/hgGLZMNPkM/zL3bBZ8sbvmKE
EIqk/snCuvijcVVtv/HK+Ktx5S1CMXdiSCNYO2/0+T2HNuuqEtoQJ51FrE/hlkHg+mWO4ireIFu6
6SXX6rMC84ATl9OF1xsMAgLAcbbC54c32jwmnbxhoLmBfcTZAnSKxoRVI3lNO0yMkaXx/ow85wnF
hwkxALfdhJ7zUCg4/jMmgNSrX7TIa6xleGJgki6yYTiO+XCdHXmiNflA5vujluLTV+0BKCpGQqgw
cStpe0lPPrXpTlS+Bg04JUWkzLbzoyNBOgb4vdq5ebYztQknqJBJ9upxowk9k4BOD+e391hEuZdx
wP0bExUwnfE77M1i4Tgcn9xpNljar4WYl7aFfMhzp2xzM/rtLZuc38bmxzGrR9fvX7D6HklS7zJ6
yViSw8TTzc6o5LXyh/e0aX4HLjZcihg0E/NUtX4EM620eeU2d0treo667AlW+3kyig275FfXDe6I
MLoRsAXLzPwnp/k7qiQ1RPNvpclqKiIFPiRYSHA4RtOFnWWv8wiubsazgWPpxoJ/w+pzZTU4SbIB
6VZ5f1CGZ5AE4t22mq2fcJWuWRMSm+IkV7Am72ir3ml/prp6S2qxmcCLs/Pe68E6lOm0azMuaDkV
bT6UzgnmBlqE9yWLe/0Im3IxP8/KeJF3ugWgryu9lazKjGMIHhW37SYXdJQAqCWcy8UwLLaEkP+K
yH6070hpQ2YrrdVfMDrHWDS8ibyPlhbAZR213wHOkIUuvRev7A6di6W187gHIBYztpTbwMYDPDZY
FVC4CbxVJ1WzyrZtDdAlSTZDTghC3jcgCE+v1IY+FZU+OoV8I0394XfdmTCQvQgoC4HLgPnRCp90
Ua2HXhImLbNvU9H1KvOUnfvEfTALWM/olrmlwOiVP4QlJkKr8N/ZDbxhSRekTwz8j4g5k3OMhvBY
tfgzyvhSFuUxjEh38BLDfisP1VztoTPt5pg7qMyPNJPi8u46/IcCb8KUTw/ETY5NIxUVNuPFo55P
tBg6xvodH8/JJtaoxPyuMu91Ks1zGyGZGbjn0eRXqsjPMVtyW2qMf2628rgv4vSzd2k0AycI5Hui
1HmOc6T1zv1ttUzIUOd7OVRfOqn+NKVNHENs+/lBwKXReAadGxbO1vRI/gYQKdOMOMM0Kwxh6U8t
1V7N+Ym8NVUe7s3R4ecgytdB9ce0r5/KgK46wJPLOS4KSjUMmCSC5vrYfAwND61PPlcqfx0HYEI0
yyzqzH5tPOdVBWz2Y2eFqfapZuHepBJLDlEZoonCXyF0rVjGfUrbfKMn7wPsa37EkvOmx/5BxNbL
2GB/HRr0UHGJsujccGwT/kh+ExfGt+3p7WjXpE0tzEXO/Fu3YbOoq4Jmp4ZKhnHfp/l3jb2uSuIN
ksTzAJu7c00SO2YOgWDqv9jLXgwMVGx5dqkx3vxy4PtCv6OnknflZ2wdGIaZbASuIaOobo4hOQOJ
Lkw9pZGBzZNW5RUhb3BB8YxKOsZPts2iVOjkRfXp52zSncqa5TMwHIzDqCzVMPz1k0anIu0bub+0
ZsHtFdOOKMtD1lgPIkj2NYd42MnHnLIOwvikdW2bPzMK+zYmaiT9mMxxsxIdxIDE9h+tqoat36s/
5WK+Ve4OxCpLyq5+M23g5IJbdKGdi5Pxo9kN+8CMOeQTJrX+iOzWviZV1x7tXPanKBfFErTWtCGY
yq+agZekUOcmxAFD3Mskpm8jKA6WsPdVXf3k1Dcs2BV/N5BjlvT7cW9M5WM1Wgd7BLHY2mcuZDXK
U/etKvOtdaOb1YBDGCkqqUNoNB5mD93ctzncDKCU7tn5dos5tb5K8l1twASXyPClxV53VqAl1QDl
T+Nt6ugdizoM+UN4tWfnztoBz8bvaAX9A54vRpoqWYtS4zKfl3gpztWQvo+z+5SF7H8tgtwWmUL0
HL6BKQJSDzdX0fYqp+5DiuSqMBMbk7GH/7fqDGefq/YqiPZXIj5GKbXJjdK7/+3NTUAXD5W6h9Ca
3ua+sDaN5R9bitYWCbwH3qPqTOsn2nNdv4KW/Gcm0fs0TC/ggh9oOgKmU9ynBqv5h43ofUzzZEv1
pXO0rcR7MkcvP1u2ecF5sfeUb7zVKr+X7d3R7VXyPQWsZ7BFh4uxno48yARdZSwO2iN2IUbOmca9
+jbvMSvVh7bjy8WHzSntJ6ZxVmMzrxk1h5NRVed2sPZR4v/lNdstirHWaoA8rCd8QSEE5nGejsxO
9IuhAIcpErlrZo9Ghk8FX54k6gZH/l0Lc+d7PciFcsuG+2VuyNm06ujb4l+RsP1kXUoDR0I/V8Oc
ampCMDHwwaAinjR5tLT5hAG9yn5y7u7WLC8RxsYRjJ51sIbsNZRYKHVz0rokHlYjLvRCxgyKxrlT
WDoUoyH7tW3R9l/wMLeecNZjYx6LPnywAIWaI/uEwjj5HpEScA+hSIhTOpu8CxmayL1GY7ewCpah
uAwmOezJVv92koBJMTRb14pgVUUFltvE65YV+Wh3No6ysw4IKwB/pon2TsQRbgq9S4AN6vautBMy
5OVqDlgadhPXhexbev4ur+dH5LwT5nc8bCH3TsJR9VBu607ssxEBIwmRCQI8wZU+RZQfiDBYF169
IwFAYA5kbMslllRZ2idvM3djvvZyw0mDaXM4IYvcplHvHQazJA32gQGeBU9QIfauC6QG1RVfjtxH
KRWOeO9u1N1daV0jCmaXH6ltXKlOrpduRLPTPHxo23s2dAswBM1OYb3LTHt3pxNkRvTvXm4p3PFF
qXglaMnTDiEGw+jIbY6rsfIvPoy8A3RK7pWhvTEdz18x9P/LpsbArdd2mPr8bU3zJo6XvwjGc2yL
s3CrElwKAysbAkzOLOr9wE3/Ye8KtmleOvsA4O518onrpkEjlh5/YQs/CTCFlSclvXxh+i51OuVl
0ub3EOJgyrUFdqf4l1fW3gF1ULgsX+zwK2tBjtdgXXm0cdoH7jMTKCcbG83JG77btOV5T+bHNEcP
jnrSV6LGpjtO2Fx8C4pMbJAxoE4cXFneP1f2QHHfyDW+TSH2e3NJzJJPhl8VH0fR851pyPHc17xD
1AB8LuEPZE1G5VACn6GQT9CCLy2pcanZzejkvr43ie6itiwVyQaiFrDrcK2dJ3s4m2bxYxmSfiQp
jkXHvYt8ntukF2WLa+XG7zP/IwnmAesKtN6eDJDfm94JLgfJAXyGKxefe9YWT9izUVkR0RKgn7U/
Hys3ot8iSgmFwBsynyXVNb/ubKP2cidsnjofLwuVOFNzMuAg0LqAVoExz1gmOij3FbCYVzfUT2VN
vjgVwlibsfwOrAbchB9DXRJAs5qpcQnQ5lwNB8CwUWW+BokBKB9YkueVqD0YW1WOrtdFprwTTZJt
oG1sWRkbndqAVcNY2q+kKuqVN5KlHU3CDmlvfdDuC3yVm/heY5PI4LuNcGSMtDxD8GM5A77s1mUY
JUYWQVDW/OpQGqmNhNW1ZCUxrY0EEjHztv9KS7AREf64b7mTLRvfHyF60Ttfiil5LUOIAYaTGvuM
A2ZbjPy9C0C6e2uqsVd3CL65L+cz42IMmhfLXTvXjHIp+o76f8QpWtqB0AF8m54AmVTNnohzvBGR
6jBgkEkKMliJSvfpyqgLGuNcB52SEjXqKyrEk0kXBO9rP34x3Wha0gZ0L1XhoqJa/BNNCoecRvFw
JawiBQpegLEXYOdc2NugZ2S7bWvuhoFPMo/Rxt60QFqf6sbvtqPmlk8dFeGmNvcu0klvZf2gg6pC
lzLG4DoFncmDxGieuIXxFkxj/maHtXFNSIperNxUp8Y1ip2K79b3oaQqvpnSp1DF5it01H45mEVK
0l3lQJN4oQMKCiCH1hlnRZRSg1Fo4iSGDtl/ZK4nb5WLQb4yAnqeuQkfWgFicIEVUf8hBSMLBiZj
mwIafOmQsk9+wT9YDvo8OTtWPY/gEkVrj6Dl8vnBNPCBOOWnFY0PbQUmzo65TKyTzkQw0nS0bDtE
ALPlSoS5mXa1Jpx69jtucE5FLo5o4zbGgbR6Eq6entOcdOpYVZBJ6vpHdRjwrKEK16B12J5bEJkT
E2cxBqlhN4mKZsqQi3WbTv5Ci4Fht6uCD/6PO5m5LKSAvgSgrYhcR8mnlRkZnYOjtxsbkjEOFT/r
lvMIF0T25leCI8+L3tsEx3E3kgHShZGujTr5MmgJmRJMIUa9i5wBoy/zziJoR0isTYD5dLbODOxs
wgug5r0tbr3P1aEhlNiT0F1I7pirWMAIUThxPaBzDWutArtlKsyN9O2bm0dPjkDfsNEercI5YJ95
Abvxr9FRiyPIX9sx9XVYuz4gFLJeL0uIX2P6hP9qz+7kMhXGRQ3W+9z6t1rO3Urm+ZkG7Ovc3J0d
Zk2NpwHZKZ8PQRhfLeg3AU8RXkx/N5i8IhiSnlyno7jY4lckiXdgb3tMoO4tdZymGwUXBn0etxBv
QPifimYoqhLoy0hgARvX0sU8HpdspnP9bWlElCGwWLTM479W0ZGTzdGdaxT/tGyvA0z23MDJ8dw9
Nn4MzCEl7LLwHLwoxaCuPuViDBzhjYOBu5txrUiTQ+lt1tA6fyyv/o2F6S2bgh9F4SgPJGd2yaPT
pNl1GOtdWEi9sH3zAOPq3kiKGdbI4aphFVMxgpMUW7rk727+S2cRu8CL+tASQgB3wrBdQDhtk+ql
ogl4ZfreualAygn4c6tGEBtxQrL0VGgbCpek6gxg5HTHJKTM53BeDV6NJzyR6Nm2OA1OiZ8RBlkl
KZ1yHedLa80YCA8KojJSFItL/rD2JK37RHUtPG6yIaFOx+BdVBDbaPsPNxvrRaUlLyEr99aCb+e6
EHAMCnv6FKAlGhJ1XtK+1gCTyAlpLEk0XPTj/UfcYTFg+LyfFIJtUink8xwQUVPZ/UbWkvQwEwIk
2DoWsdM+2AE9X91MstAyV2PgP+dxmP2wqIEMTbAIazA19RiXIwvbIotIOwLr2PBqTOh3S0X05A3O
n+rNU4hMua4MYZ3xnFDemcxHv+BRoxT6IPCbyoEzwRvKTyfz32ZkhdlXK75rJ7yvOcNdhMwv6Xoi
4Guo/GcOur3qp4d2Tq4hTLoxAMFQTkDP2K/Q6Hu1bI4mEiLk6Iz2oY+Dl4yeuIW0vCeSbPsh4m6O
iBMQ8nE3NhAZz2S46dN31novEjrJgn3vyJU5+tVNsy5U/Z5RPYklJzrnZrvTFd3VQj+3LjqWDj/y
yr/PoDj5nQj+p1Vj1Ky8Nx/DC9/NierUkQhjTN6Abk6AXcFqLNKvOCa13U7VZ2Ta5FsLdkT+j4PT
hewiCKPIOtu5eXe+gi7C2J869hojAn5E7zPg2G+nFvCUKJ67cKJ2ndFx4Uz9XgIC8KbuM7GKdTCC
7ZYhPuSibB5K3iXrOqpeZdC/aZ+68QmXaYyHK733KZNUPiZld4N2QK95Hxzop3iZ6omG+sj7Hur7
0R9hw1EVFw7m8ndHM9cW2Z0s3V48J/o0B/PUVBA4GXIX4+QDEWt//XQ4mm732Bj1Y9m5nxSybvMU
c4Rp8gpOZ7mfcE6N9CIlXrOVMSVgbdzSApSDlx/JJWRDTHdg+l7V7Y83gmWmeHqIgyeqGDmVqls0
5DdIWDs316dCxR/cwCnsluEvXjP0aGyf6NvxsirYiozDWzV6zyFYKlod6A4DePVM8SnEeQULCn8H
CaDBQNRvm2VdNa99Z3M0Ff6iKKJ0L/vymcvJEnM1rJA2oKqddenYkW4au+/BzK7NDMp7BA9G35oL
Echm401Pkl++wPrgYxt5E2Dd3bS6+8NQ2e3rplyb83iuvf6OAecOkcB2ay33SbBelApvjT3qV48L
LdWXpLbSt6CxXqvRf7P0+G/w55tqkMSK+qmC8oQKibQ9e4w7JivSaFQ4gg2Xp4J9FtQUg1UshnHL
o4uN99uX4/a/bTd8jrF/sZrxwi84OQ5WPF8c4KGyU842AS24eckXMeuMfVGGt9KIb3KSG5xVRCdD
sEcO9ievFc8jVU9+K0+xce/kkGzYGn2H4aKf4dg6RU68DzvjMLTDd4L5wJkYAnufsKRPqN2VRopS
0p9hieO3EPNnTfa9MZr9QGHFKAr+gkBU3aUUy6UKPo05MkusMis3vedLnHtihE6QosxZdRecifre
CU3exSiyc5n5vP9yOmMTUbwUk79udHppWCgb/XCZDaRAN5an0jGHLQWMHsKR/cYpgLg6zibDaMR6
ePxWbLR66T5oSWwzIevE6pW3RqvG94iX7dSFr0lmP/kdoNE8OBfBOK1Tk0MvCgIKMaBSF2AdLJxe
IabANs6qXVWVAjDozHl7T6aWH0HAvN2YY79Kg+yzdiLYdDUaOO97xG/VnUI8R9BTLqkJaUpYLqY7
J9922A6X0oQG4LWomPPd9Wlir0zseq/vkQ5fwJr0IoZ2zSfGq7J6zAq0NatlSVBWebQb4mzrFrwM
igFndhm0FGbrH1nFxyzPKA/3TlNTnCgOhZji9I8DleRWD4GkGsEexuN7R0TZLuBKg9Q+oDvDFvGy
b97QZxnOaCMqeqaxrtp4VvgTheVvHE4+jhmQ7eOUIXJ68Y8njEPcem+Zil/8WH8VSv42afvA++c2
6ujPmopXQ7YPNeVyi8ppTESMu3SnnbNmZeEUTF1h/64k6XhwwMaK3eqKGYgKsWDnj+lHYIttGtrj
wkiQSHoyWNzJV7YK1jJ1CYAokEITTda9yzeysuGaz/tGBdccbCYVfUSxuKEv0g6rJxWzQYICMzQG
VqIkKu4O0ZULeqZzURCx++Pg6XgtCJopsjHbAUXbjnP8nvTZzWnnIxk3ueym8l9CBsFoKAFyMNml
9OFascAhaj5Gg0PRbUUutxt44aIoj4KlTTfbF7vBV0lg4ey03UNZ0hlajQkHSCuvZsN0YyQH9nOX
kA3mdG+8grWufarJ+LOz8Bb+pxGaH21QHNvKoFGZbjwU54ohi5Vp13G3sSnA0no4mQTwZxA4Xj/d
1zquc5dyXrM6uuY2lWZjjO40tkyoyv1HLv+5bOtx55li3TASiES+iQG1y/eTwxDrV3eKbg7BamQn
KPBW9yLjceda+pcky3uRwJ4LpPMzMWTR1uqDHtY8tDXTVe5x4Cp7xP/SmhSQMp+t7MK5pblPQ4ZH
qURozdOC9OfB0tmD44zzIp7qj/ueflLZK/BPqmL1sUHGX+WsNO0hAOvHjrHxCcrYAnVkCs7Y+r03
D0+E53MDD1rzJDtvUdPgMHio+yg9D447vtKn/o5qxiMFVIdymAKiuYXHzvSa70KqRzkmz8PstoBF
Pau+G7Kz5zirOxxYxDebwBNbI8LXEmKNmd2jY+GP5y4S7XqgmHXnrSW/A5kAWud40y9rvkjDwhzE
ha/lCj3VxEjHjmVSywFfVBNGvbGS1mxjKm3i4m2a0+7PMu4UiGxXxAnDCT7Hxwmgbj2YFAAaqOn9
shMuJKTBdOjACd3oEoHm/Et4khegLV+CkX7CxvaxOBXBh6ez4XXOUFh7pLfzPHnVppMIBkZl1xsh
+FE6KIy45fBuaO1Dqp4YKbi1cEdgrgMNlKTxpioIVTtvdhHArOTocP7GnBRB7u46YE1Vmi/v4rrp
5wf6y8/30I6iesvF4B66001G/Sme510Y2oDZ4ynbTz1muT7Dfe3ERy5I5zycj4YT3juMdo7z2nVc
/bBaMbuTjNAjDqjmKQ4E9zDy6Myg+0rQQpa5hzicf8g0HqSMni2rW/UcIdyX1p7GkTA4uHbviCda
kD2SHxEcNIEHVHEYhDDQaN4jLwXQ0os4sg2wm1Qm5+nRYb1ZsRs1A+cmCWIJrBB5T59DZZ8AqbN6
bKB8VlvbLc+GVX9EYCKALB1t8Ll5QVOEEu9B49w7LRZQMX/H1LgBvDhMRrcRZX4UuAKxjRznDtpP
avhUbs1UkOAvrSmdh2NhTgGfMFwULGzsSjCUJWvgz0cfEJHv0u5NEJmL5pfBK9/FQZU08rFRBYdw
csC2vJ5h9UpaepqhXY2SB2dyalZVRKbraqc0+YOMgjCZwMjnkU+VWJEAOfhB8tyXAZ8vthxAPqpW
n03sbmsw5YJauDwgepDvXRS5dgz3w2ivEeR2Qj1naX7yweblg7Vxc3ff0c8VGNmp9agE6NnhjlgG
/KJ/pDx0hYK8MjOfZ0bPfIz2Oadc1ic0NUsCJRq4HddZ/EF/kyM3QWpB/mLnXiQVn2ePUhJfKUEl
C2B+5XF0tgOXNu/gO3PDl9QXX+EAEIenAadkfZR2f257SYVl9uiPgbv0nTD8iAwm6p5Y5kqydVoN
tdGsSboCtC9mY2tCJ1hi8s0vjvC6c5yZzaaq7Xdn6P81ic+r9/5zJhJ/VzJig0GGHftyNWZky3CF
Baq8DENOX4N9xqAh2HDwnCXbvvAfhHXLKEAtDO792dA9+g5ArtgFQZDCPg+j6upZaHUQm1icmBVM
Evd3nig/TTRPMWaoP5orNvh+bp5FS6sd4SqzNlNCVa3fvbRzyFN1z7xHG3MYgaTYO7fv9k4ZQRaJ
5G4mtg6PeZtW9tGOvG3JHdnN+vf7Jxb6w0toRsdATZssa6mXKblcY9mgsi06aW/YsXFmO8UciiyO
wlSRu6Oa007PQ+SzYqRvuiVp1FrYnEOKfmOUw6G7YD7EcVrsGsa8PvDPjYmAMzr1q0wkSxP5gYZ/
dsf5vk3xfxnFNlmLJy2KoFDKqgYMKq59VH8q0a1ixtHlkIsHKTCc1GQMF3ZffVlGIXiBk+2ASEHl
job4aSUY8Ku8fu3F8Ifti3gqz5ATFp9u5FzZZD03LXp2xVreyladLvdRM+zwkGCnpI+ncF4CAZG7
w2YBSWuX32t9+sw4aAViQRXM33w83PlHrIA0ffkj9W9hsgHGBPTLptUmTW9517PAaqfHbq53I3m6
ZRNmIDAzaDHqbeynm9d6+74JKAMxnsxZUC/2qdKZMEJz9bzmVTTuQZYEWlV6m2vn1jvOllj8uMgj
ukGlfSMLgPOW+QedZ6bbxomzvRKgrWQQkoyOi7WiuJ4piJ4Wc00G45DQSdy3xmd7T+iSauJL+1Ob
wyq36QFIcEBSIdTdXO0/BpkPD6X3X9TURrjnsicWOHgd7zRCXjb7srmjM8w/v4A/J6tjxG6eXUfD
sQgD6gR6bT20xTUymcN1QRVRfBlAPplQ6lJN/wH13XcmJn/rdE/WIECgGJTy2IUNE5T/z2jaz6qJ
v2WMbIqTKJosvq3DreJh60LiycG4K7r5G0j+FtY+PAfJTZ78ZhE0F8skzlt2FLOB8Cg+ZINFh0J0
A2IM7/WzawrMotY60d6mrdO3SYPVdrDkxvlKuQYfWr+rjXw9wSW0q5Bni5EnnUjlFMG+LaqNO4T7
dqBa0M67l2GmRNePj7KMfuOYYomWyEQMH7RPTg7TkQS+M0HdSGwqf7pxbbrVv4aiMHLhxHfSDDJj
ZLMlxGtCT+PawRtRu+PaYnsfqnnJjR/pQXFP4GbTyR+so/so0Ac758I519+ZVkA0+NabFPfV3sGF
s2daesvZ+I6zilUw6l0X7w36aAXGm2RIvksFvx7Gj7JCFpjDNoPxga63HAYOQq/dcNnA5Q3B2m1Z
1g4PkrtCgY+FXfdSGmpr18NzncVbGFp3J+xz4ZXGVlXoJ6GzmZDiTZNxxEg3ky4fvc7dk9HahjRk
dXa2iiPnSc3es9O7L9rv9mJoD0M63HKLIT21YawCGXGiC+6veolHDGuQc6K+7V7At9C+1Bw+YKn7
+NnIwV9YuH/1PO5skt2RJJNlOTPwhrr9du12i2vliGC2pKdlfWdGONljTAevnPsbX/aNX+YX3aTX
IYxO88xqOp8yKBU5Xt8BcnD5q0T20HE8plmyzTP7Z0zltsyrkwVy3SLY7SUhaTCnvEaB9VfE9TqG
LJ7PwbO04q3Zjd/p2LwNmXoWfv/PFQNSWnqF7AZtMap+htTZ2ODsOf7Wimb4PMK5EciNniiygbuH
TF8+JC1PNzLJwcDimg35WpfxSz570FtogqB/cjQZO0CLWFF5Z6OhqSZt8tU5OJO7wjhb7sSQwJyt
jdSCQJOtbCGOUecnJLnzRT38coBupaTEBsetn4CMm4tHi/c+rolrauVEhNuVVVZfQwDJzNM+L+7o
wgruPIHL8lHlpyQ44rJbxoNagzW4Zjmfgnanj5grwtA1NktK7peKwbmr2RMYiBFJ6q3xedKAgV3f
F/J9ZCchoc+zXID2FatrEzDajfIALGDpgghL2Z1OVcKE+THLYGcm9BuU3dXJnFXilNukYSvtQDnO
qyfH0lTyjAeuky+z57xUdD+EqtlHRrt2iBh5uTzfKXWF8z74PsJZtu7K8DLnYufn7sUY5Max03/Q
kZdVR8XPABRqIQP1rXt5xDICID3rTpUpXsB+/1l0Vom442LqmG8OqPPWKR7QfC9ZamGGKoBzunV9
i+i2MwZ1TjRVQAUGz464a6S3FUStNLTO1OxtqnC+CD/d1kX0XvAtp3wBTZG7sMNo5QnKf4S37mS3
jWpzqWrN+DQdgBkffeG8I4ccKl9+NxGNITV1dxUcB8MPXsWY7wzdvYk4fphlcwvqSrOgN+AW8UaV
Iz3Ic+nua1bcAO5/TI+aRdfG5Z1+dkzhhpGeAF9jNglwRYrfGb5ye3ewhJArXFr1nOLVv4fMwnjX
BdHZoOepq0dIHbpIwIryKrZF8+zRRNdQkV1Y2TNaHv3F4j02rJXelgmmvZzBC4UWSwQYKNiTTkLP
Zn9uiF3iBtv7Gb07ccHymm9p5AOHGq2fysxegnjGa2pfaOglSNSf0J3DRSuLVeOhKPjy6gXOU9qH
X+Q/FtxT9j3GlLH9i4r7VohmZk8TpGLd3zykRCA157AqPis4kBJTQ4OeaxIt8+d2iw1jKTvChLgA
QYSzRta7bBQfSt+z38PSaX5p4d3aAjAyyYmh6Q5B3+5rT1/anjiSFsViRkwaJp5YH/xgk+IPAqud
5oRlOooopU3Alk+h0WecxNzc4NZRKRkqCBia6Gj/FBGVjVS/z0tr4yHeGpnLAtY8i8JZ2R24PCpg
6gmYJ/12tbmei2NW2VjoWY2m+3l69sS767DX9jiJav7Lx9RXy7KHrIH3OOmYexQGQPfenmcvjYic
Vo5jkpYcoJN72kNXPv8e4XVbKRKPAcACBeRNbAY8H07rr1ksnLws3ZiGOrQJc3oZZpc4Ze8TEWMF
9AOyWG/kvQYREJBEF+rvMSfDfjVNtdTwc9wem7NXffZ0lwVqWNOyDlmGbQWttHH0h1oN3uV1YJzj
Pb76P8w4EQazsbSmKcYxSnfyaJ3TkNrbJYCKelOxp5dDunCUv8QaeEbcXjIYLweLQGNg7VqqYwN9
BL6yKSsk6tRZyfk1rdmaJdRvoTcYcbUVbnSeZbvvOAqIXxAZmFcxK7m8c54GOAMhbJcRsIKL38zh
J2hoHsNMvRms7CiD7BhaPXSsTUA/nQESpQTpF5MMj0ukPpBkk+/sADxtUpJXabSupmucaNSA7GJP
hN8BZVpkkqsbM/kD98Y7TxW3i4vSDqKwBC4RodtW5UrTO2ZCvY0GqonKfcsrxWB8TQnoEr/OqNIs
Pytixx0uwYnOCV2cAj8/dvNxgBph8hj5QNlZFn2Us2RUwL4BIJGtJUcCde4zrS/YsqxVrCmhClNc
JLOt6eSJhOJu6/q0h/rUc6rRPuao5Hjb3f84Oo8lZ5E1iD4REZjCbeW9Wmqj7t4Q7X48FFDYp5/D
bCfunWlJUCa/zJOMnhwFbM/gIAm81Mb4FADwxb9HsIvJQFYzXQyDOiYFmeP0Y66ColLpBwLB/dqz
YGzYY4YKU/fGsdVHY9v1KBOeoYqD1ve0nZeE30iKx9NPEJnWsjMBolEQG81LYoispVHxE+o+0scA
HMGlYIdfxqTDa7B+Co+BH9OboxvGfN72TH51h540F+DgOonecONwG22uAvzDzMQMay4fermiip6+
woiXaX7i7GORbHpJQ3vkrpPGAzCsv7SNfI0Di8B5Qzw43SbYTQcJLF9k+zga1hzoTg2dM70TwCWD
w4lPD3a+ns0MFsx7JjxZDhWStjldCXYDuOaQsFMR3zxp7knLLhCxTWy6Ay6yDs8Oj8eW+eKS7M3G
0HaqOo5uCxf6rRvhlwISKKhvaq3wX0mLVcspBs7oW41xl9MFiH14QTiazKIm1kirq6fujrBXftZs
4vGMj2ep0wVZNtV3jeEuzMOdATsNOkBwr0xeslxiFaXJEgP2ipz7wY67W5P+OZP9FDZY6QjgojuH
axlZO8cku0dQNYw4sODxIBlzdG0CC4r1oKMkFDSzSGA0JXItzOnDNpNVlbp3DHGrof6E/brSuKdY
Yb2pqmrni/6359zL0HfDf5q9B7oiYlGKTUzoyTEBuuXr2dVE73ExNFI7svL05tjE+BOAHvKh9n7m
QXWhRBLQgR5Vd2OkAzjrbxmRnJQ0py7/SICuOM2uUzK6w+QRLH/O6cOgGhtd72z77BBxdZSZte0j
fxs3I6UXFXyN9i49A/sANddDejGs+tUFY8ULSQsgfwCJWqZwGxynsNiMR23x+d164dAzFuY6Umu2
z9L8yD75L0xplqfJU0DB0zjgg488CcpElJlsh+EjoeW3jElRV8U9IQ7DlG6rRYIRZLVs2u5bQKiJ
YGdHTCKFLXETgUVhltAiedsUcub865XSn9J6OJlaeQR1seAqs1E6jH7kzJY7sgsEmB1umar8FCU9
ptF5MiUXXFaXvT/+eLL+HMIOgV+CNyBBF+Ck0r1HyaJrFc81jY4K2OXA9TuNa3o+w11iRl+oCytV
FcceVcxkn3IThK4aUo/Ao/2vrO2P2PlXcgLGmbM3eD2wHcy1ZJjlH1XxOXGmiOk5teZIRSjXDvcF
kwoocgyUfSW0B7CNs+TD2d5kyc0b2MVTfAlxcfU98xJY0Q2syS6e1C6ssmWIeMfD8h41JzinOxWh
FGn5c0xrVMv+7DOEqCmXiiwQUomF2jotMjgMIFvRR22GkzDdEn0PSOTf6MNR1ODQTqz707gHK7pQ
0YfZ3wvAoe0U/tlQJ4TCFor8M6R8k9Al+DApWJ+vYHiyHfloDGBFsbcKYuM+eRfuxmaBD0ypvU4v
iOaaD+X3FJRALxNArgEgNuD2euFeafO6IDXtrJiBXa9eBxGtLKnWyq4ZqKBWbZMWqp01nR0rePKR
kUYohWnfX4eiO/NiUbjDs0YlJVzW64i/rOL8qLPiJP2ppEtznIaVRUm4X59Ij2wz0gnAnITWnkOq
2wyIS0qb24htsuPzoUO+1VIeDOVtonKnmwFEq+GgMAH4FlrXvKFRg4rBCCSGvg4wGk49P934kRrt
ZbCA8QsG8B4YTUs8t4755yXhNmSSg1FgWbI3YQtY5tm4btM5G9bAE6SSut/H9SXCm63XL21Nj4fu
3tR8amI3sAgtjATDIWPu64C+6eSpZYWf3ODSBcYt57Dbj//37lER9hvFNAqCfuxjuWZCsx4pgORc
RkXXn9RPI3+vNQGKoZ+tISPhwgy1aNJt54SJBejXljmHzyDeyhoGnmzMD4b1AKgCj3Y/J4Yym+Rq
CVDTxJBCEJIWumrjsmUi/8r+BkwpOMYtJyLR+PXVEB0jE1TlN1NZ2toGJjUvC/q+yT3GIDRmcSVz
sBv6cXVtqVX50NoR1Sb8HA0gOJNZE1/vEQj4D1KjTcR2A2GQZ134GnPvlEaRLO9rKB4aO4zyKzbu
kFqNQpHvcLQKMwzwdxXhkKMdRmk2zezYah0DEskfxJijD1Jj7H67kBOAkke74nt0nmcfFCbB7aSZ
v6WT0mvTrLy4/2PHXFX1ow7m+KQAthuv6Bp6AK0EHS1uufb/qQX79LhDQyHkOmxzd24DyE+6Wx8S
jjN9D79C8DQWP4ziyVL+VvSjcSEI9IafhnR6mL6xOSeCwnrPfY8oa8+gC7qQtgZE+JkDlHG+GPF9
hATD4nE16AfibJC3/W2YmCsOQFwOXgKfMY2eLVUZbLMqOjS52nfVwI17rn4+SASiBLBCVf8Z0j2b
xltSfRBHWIsQknebbTIWt6AMmdNBaG8WPoci1dFM3H4Z1JE3uKbRlpA8aHzh6mh2ry6oOdd1PnzI
jqZPm1szrex5huZCEE4wdVTHktR/Mp/38uyoDJcpHL8VbtrKQgWoTRit+brBPNjWGOopGdT8+uFU
l8Iwd7nyb7HzoYx/qiaojcsDXFoUWy8eOV5XsQtRCOPQmY2m0qU+UeGTZ/60VvGKUWHtmhRf0cK+
ktpbUnBWsajvHWYlliOO7LYluF0nhTEGjywv86ehCTfh9IbmuA8KXmMPdpv/CsFxU7qQB0v1JXIS
6Y1EvLQDzNrUqWDZs7n5D7wjU9Vw18Bv5tarxiy/BwimjS5XdIqs8q5bd8BHET4cJr2wlZY6vaCO
na9K3Z5P3YytuoNM3kOVXOAx7noaNcyxWHNx/p6K4TZl4Zs+FldZfbnGhzQ/m6bZFGzumIEwgDa3
LIgw1V07XgIbqE5Wdf98w7/1qtr0sYcWRpBPLmvb/vCr4JXyq0XK0afoya8obwW6/IZ84goqw1pj
qyUJ5dPNS60FJ15seqzoZ6dzOsUFLpzAWWP9vbVDuO/QXSqnfOMNfPZ4NIhK3wfde+sR7RGdjgYC
TyuoloiLjRmm70hrTw6t4jUpDMeFwqeZz04/HjUae3NLcudzSLzr39DiP/SJc140feNFXoqAYWvV
7Bn7X1hLHrpenOJ8uJBGvXbmwynVCU/rBUrgWnXOVqdmyIvyXeAn5xTgC92PHy30dJMkYcjA0gGu
MwS/MSd/UXgb33od/HQd9NZ6CqNNwuCynIdxgvUXUrxnvVK1sdIgNmrzfM6TMCwHNE7WiS+fSjvJ
qGpinu5F74apVimzAK4COEKjVeR4qyLGbkSOQ3dhpdBHKLpXLzA2kdGusdNvKjAYOTyGAbt3Z8/4
dCZhkrALAcppzO4VLOq4R71nzunhOctL9yVBffLQ7wftbUinNzv3l+mk7fidbprlvNiad26IsgAW
Is98n0oTuRpPEUYHapoxG6JU1c6f57+Y9U/VfdJqrNSrz+d2URRCAOwuygt5GfKz06LQSTs1fbtC
6d1KedTNb5vrRJcD0Cd94HMODdiuQNBsRFyvjZreOC//J4uTTZw4Vs7/I81scA/VcC9T7OuBwBMb
ol/oJqQN/aTsZlPl2p1A0bWGrzkR4szhI7k8EeHPZHCydbN9xCEmi8xtFlc4xNDoJmcJM9QP7a1i
xNAa+j6o9bVQF0fFS2Wx/yEbuyOvN8wSu5OHUm+xdDvEB4fDmFDpqKUQwLl+kIuwy2Rlzv3yhF54
C7djybA7ifapeOBl2o//q/nWJoIfiWMcLhb/cWX8Omz3jGUWMql39QRews7WaVEe7Rl+x7JXTPvY
zXAJeP/mMr2oFmLJHXBlWo8oeRAjXo8kgCMBuRJjHWf606TRnx1Hd7fE2YvrShO32kpumYMRDSow
gb4lTqXlmPdsXf1eH+VvSMTXT4aTW5BZ5Wa4ypIn9K99aeXHiXuRVxNlrZs7ibp1X8dvJZj2nk6E
kTtqczKLPY7jkuqJfPDBMV6r4RiazZY5y0FWksYUfQe4huYJTX1A4j/YKTeWdu0rmyAkREkc0qea
SHb+ryqYcYvnkXVxHE9ucqi7T8ZY3QQ6B1onalaMKWpG8A8/U811q2yfbL1Zo+mTu4m2U/1LtfYm
w8eU2O6xn3FHPfQt1lxsY0FyTYNrN72PYAkinKb+dIragv4paqKDnu7Uae9ZoLnNLXJ6xRhTO1Ex
ofhCZc+kx0hWYxvxgOxa/5TS3i5A68SRxH+cfVjO0UrfunQ4+YGz8mW9lWa/7eQFVCopLwPHnb4l
Iwo78tARToFS0uTvwlfLkYO0kXPSIj03/JI6P/apQ41ABEo6vIXZuBu9YO9VxiPB4OFIf6lclg/Y
eSI4deFfESFHzjukiyV8q3fxOqPa3rfKRTC8erzV+rUjEOei4MXJNkZuQsZYWR4nUu+SpT8mtDvs
9CvmsgvS9tuiPunaSdqr3jvXE8eT/OB2+MGecoh9xi/MFWFep+R3tO6hehAUXktGMRFT/mx6tmCH
aaazL/Es2wEFYq+2eGvLF9t4SQdtVRi/dnSVOMOkvzPq73j2B4qOWmjydcG/HNJibcOPxjquqe00
McbhryI+uBw8yjucJx+zpRhHeqzRM7hHzfqF6PylT70eE9hFFJ44ey8M/Tup34vmX+w84eysq93Y
YYMtX8oOxVWe8+pemOD0+avGtyH+yQPj6NHwEpcEuJronJXVE963l2Ro33Lpr/KAIVz4V82jr6CH
rUpsq2wvhf4VWbeaJk4mnmSwKGbVn61SO0jDgHE3ctjz27bYcFBJn5Je4kCc7DfHRefmlgazlX8i
VXo39eiCz9lZ1BRs5jkrj5I0IJQOkDOJGOVQ3b6yhhJoUe0SMNCQX5y0CDk8UaecE00jfPLj0IK7
jnIXuJLUgg2mR23tUXF7KUp0S0/nNJHnmbXHSpQvqizXN3HuRNu6QgwsIc5tJmckq+blJYkMkrDV
TxlP8SwOBvaT1pnpz5D1f5hzip9S4hCmp8n5AmllwxoANOxT3qnFnDlJZ8kfLky0gPkwJb1C+x6G
TELNgm9rwW8DhT+lm2Jwybt99N7B1o9eRnfnAEkRHLDJjMwcMmp27FUDEr/nI0fe05CGK4e82xTz
G2GbzPPXgp/LEpe5nAbbMWWi6UGY3hxwXCecOnUoUfVsZRibbZp6xOG066y7Nem1MbyzgXXN0gTV
OXeikAttQscis50axakrqbpJM1JqHJuJ6jT51Wq8TaH9ligUNdJBY1/7/68sx2r8HLtP3EjLDixs
MTCzIuutaiTiFPvLkM65DAp9g98S0czhKN1zQKB1mR16JakbatAD4bnSY70SEwEHHjJlR+tA/63U
u0TnHUGIuvCbSE9sGtgxNQ5EUa7ryj+plGRhAQww1zljYWTs2NmCmbvLOzawUrqtuS1FgHiAAp0i
w9dRfIlgAE8d0p2F62IcNpNHryyV1RrV1AOZ7LIkxdsgQ2Kzi0b1BKGMDdKTWy0fz9Q87eORAzr3
S9sbtgzL9jmy/8vUWfmZfsyr8odvLODTwdME2Nf6xwmrawQZjxHpTtP1bmEm+d6uaYcoIaYLkfGj
ijtf259wqPIyRrXPu2ZuqK8uChdJKkpW9dzcNkP+PsTOmzXQHSIDOD1kYSvjPW5Y4VLTJ0Zrv06D
ReqEspMoPCTOcNAb52ACn2S38U6Wh/tZTcx/S+Mroyqg0cWut6q14VZg+LkMDOlPXFNT07kcTKbp
O8m9ky38f605wH8tMGmA+sG8NRIcEdR4iJ2wrF+nLEB9Yh5hlmR2z3pDFg7zbB7rW512ttgWMa3M
5Tfqw9XQtN0EXQWL/J/SR3SoJnpMXNO1ftoKwgtNq2+6qpw9tpSAdD+jl5Dg7+6ScTCB72VsGZjZ
ggfmlM2AdqXH/YNM+rcVwx1NOIGUPbCUiVGjUb85lMfR1Y2joAq+hQhvytTu3BwxlnTnrmWNEPoT
4htTFb9lZJ0zDZLCfZeZC47cO+o1sTvuRohs0EWy42QZh8poPr3B4uJp7rxCvXLm3Whp+Qcickea
8lILCiVtOuK6+JKXEzxuHC0G9m2+HpBV0QgqlUKVwTtkNIXIue4PkPRG60ENtu+mB28qHNZSry/h
wJcH9MkM2O75zmxTg8ISrZ2eGmi0Q8167ZB9FESHrCmPPe0q1fgStRRYztBoA2fcLLQalD6oiIU5
97lfY+iq6J6ujbPmxZtpIsrIkSjTIUlH0PQYdVMbsxMe7bzk1JmTz2WtOyVyjnXlcgjTc2UiykmN
YIKovL/5DO4RP3HGelcW4QY+97My59zFe1lMfwncqTKgFxAfnxTF+8gKL6YKU7ckk19xXA83SWfS
P0h0quJuayBFYl5Hsjx0uvEejuT/c+NeNuWJjABrQYKHRALpfO6S5KM3IBLgRxv6D8vyjnFoHX2Y
dCIKN8QtT75d3MbRP5pKbCs9WSeV86wmm6kR4pJkWmHke0/0zGiH6RhLCqMVKnNpEjabVlMBlMBO
6msJlNCfXPaXYYGfamfSvATKDJs/tQduAxDZWHHwxiUiF4kCjtrVZxN2z1DaXOXc5XxYHBtYrQ0U
9aApt+wy69xEXOxD50hfALRKxrO9dI+59qPykfFK+6QoIvFRT43xW2+Mc9QFcFK6cy8ezLrITPXb
UUVfsWkdvcD87Jpsy32W2wVO/+a3A1a8gfi0nkzxKfr4bgGi1ajadvSJWBvgo9zINmFL93aUly+j
lc0nw0Ov5sQMRd1VKVfMjyg7cynxpFAxZZBWdRAH8PrWs5tx6HeK0xvRgrcphhsHXb632bgQcChs
oZ4rxeg7rrgOQ1o31hY1M530N8KkQzICmRU+dEqZmLIjcXTfPm+9axVH1op9gvtFT2E5G9GryQts
G83ZonWGzQS9dNFOZFcA54FHObQUtrhpBuKYG4c5H5H7m9ToMAmytXTCI56Qs8C3HpZn+qNXVlq9
OZp3KDpeQM3leirRcQfoS9peWcYm0IG4w6LGShvi4ml35cRl2ZtOiRX9thPtpnnzGLAukMFdTIZB
mVP9Cq2H8HX4L3fsPSWGxAsF+nOyDqvwRs7mThDkPlXJV0CplgSWPIx/MSoGqVVAsskhDFGWoHDj
OwRWnS/blmFr9tsYlG7hxTbQR5AKSRHaN9osIBnwruWM4UQDFZfucW1wt6EdHqKesQMIFhowf73Y
/S5c7alOiF91+C1QyoJlnGcXW3/2KBr1wHnLTq1dPpPoqaC1wL8W4zE3uVS4zT60sp1hdVfL0daC
XThT3i7KPrQJ9LZWsvqM+IzMpfBsyn+GHRUx+9bJEZfc77kBYgRwDcmFZJQH6jM+wzL4iTAhCGA4
XtJSPQ6ttgmyJYSbI5ojyHZzHxU2kuM/i06LlKOIi4aBF5QlaJpWnu3/mGb3iIyXZkh3WvRiFD2C
kFrVhn8FL38XVfHb+6Aq0Dm2RiK/Y2Eex3rcTeFwzMv+L/eC7/81S0M9Z4a2qnt7hwOIJKdPORFn
nQyVPhSvecaEgltm0KFC6sBRwzljX0AK6B8uM3ZNN16iMkb09xAXFBUTpr8eQX96KqbSExU/8vaF
U+w6h2qPjqO5ANaljPuI0a7khNKn0U3YRAfxTzW4ZX1suIOm3zIVfAZ011a+/mTRJpA73dsY5JTl
lfx7Mo7P4sKXS/eNPTPhF6FGsMdhSBMrnHgobgZdZmGB+SglsdBmc1SS2pp/aVb/ajrorEQdpaY2
VY1bNKRYwuIhDkiZkyDZNfSqamR9aR9bDVa5C7nitTLnD2Xq0SWHbrgB6Tr0MLXIkFukeTERrWNa
EDFtr+i7v9Z0i8RUcZkmPeNRdorpX1Igday8Ghd1RXLHi5ZhCAN29G48U1urpMPLaTYUUq2xi79W
hsUwIMSkPhP2iUEGiN+5iUGJFXQumKFkIJnaF2bxvN/mUo7xa8d0hCKZXQx0QicllLDljQr2iLAp
GuLix3zWAh7kAopprHnBex7aWswqynXI1CHMqIxnUQ1Lsfa65pqi5KaZuylonFDMKpskvgycbluy
Qo4WcXicjgHn1XkWQInWc0alcd2Hb2VLaD3txlNvpjBYtItVdGsqLhr4GknDw0HQhLSM5r7oDSd6
+Hy3NAHu5Sd8hPEwkWQNI2dXd9MHPFBKhqKz7ZLOgHerXHHuMeAniNNGad0CdvLAD7b9jFbtLn5E
WwKJBC0Ra1U+tRokZIPArT7bu8DHjHXzl4bdOfERFhRbIdAT7sIBXDg6ZzOyp1Fxs8n8TLC5FtqM
PgRmWEJ0GRhO/18uHFNgNmIvTSnSzL9cqXaRYR8C+D1JzkxlIhkq504LG5ozGgOhs3QifmUkau+L
bCW86RyN2rY382tF3Ysf9+jKlBZZ8NMSDN3BZF2JrrxkNYVuRnmRwz9XZWtd3KIKUhFZRk8gm3c4
FtyvVIlTxPKR4Gsvdeola8qMq26f5/Ymh7k8pj/uQCwt0jfZKN5iD34cICo8f0yF59VHe2ASfA4Y
Dnmx/WJZsHxb/xX5n2E/BmDbuOoOyVLvA6/jpZ865J/I5jwG6olI2si6xeY31c9xQpvxGLOxIcpj
E41i1jwXQwgluo8wZ/434mtdtqzRiGjhuYhjeGtz9Vx0xi6wDDQuLfR+lXSZlzKAYmjcqr44jUT5
R9GwHL7VI0o2PlZKq3DdM9UhhapnwdIz56M7+wPmDg2Jg5WNCfhutH7NeFzmfFmtzaTRJsw3j0Nt
8mgW4wgIXosuTzam2x2M3j5V+nSCPLu1Mv8ykIB2PJvzjcNzMggYp66OjCPWOeA5uDMHGP/bgew1
7kRcZhW9Qv0hdYtNI2OKs+OHLYc3XcIgtPkeaGrjUmzwboZ3RZF6q9/q5MPuGSH7jxCVc3TqY5kY
d6lswTTEeQ4MSdTBCL76GuiOO6m3FLE8wKpi5tAsJhyQ2yjLyzcwRGg1jv5udvGTSYBvgb3rt/Gj
GMmX5vO0UJdMBLsc9ABH89PU1GcxOj7sPn1dlv0xnxiyEada6NErF3VGCASLuZN7Dq7PRt5jYe2l
AA+DcKW7Onh8Hu7MfQEEgJMHNaEV8uxm2t3zKd/FpqXDH2uy8HV0jaNlBmvTIYI9UiSrZSzuVKWn
/DMWrUEVR2/Mdg589kC2FeNNIHbz6TXAZCU9sh+zo1+G2d1lej6U5tlj8tvJr5F5f15PkAOCZVbP
dlwEMjGuGejsIsFB0DTOKrHOVohfZqheyoDsvNE6kHuadNGTTikd41Tyt4bjtHEyBYualSCYH2U8
elVT4eQaNpJjiKRYWsPM7BjiCN3lnvGCOH72mgUthzVEp9zl/DEMmz4dV2nTbt1q2jTMR6pc8A7k
ux4PCV7iQxiP23Ayvludr1sf66Wef9lR+LBN768xx1sQkweu0xWU6ivMoAt51GOURC9BFIJj13D5
SqQOMvmlemp85MfwNwy5X7bxw/V1Nir9bnnESAL+p+HG9ch+DwyeKYGys3okCxGiZLhnahH2vmTQ
GXW3BoJeFWZ7r4Z6XRvFd9hGX+EIB4+Kk8VUGRRWF8AsIDJk1Nvj8osL8wtOz7cYuk1j+q9uYiFp
V6DddSDhtvYlIAHi2og++rJ4jV3zSKyeGa11djhaAPZgtOfvyJDtIYMgcJPC4w0VgdgE8w7vtdhl
5sl9q7+2YbO2LfPSeUAe8Wg3GhZoTm5NXz51Kr/Wc76hC69Nmq191u6WUYNI70zsBhDfcbapM+6c
hAgd3P1wlrWshuzvciUEs47R3qV7AScGB50yS66NVrw1Pc5u053h11UMQa9kWMyZBW/TtXWSG/Yt
kiO4alNHBw4mu5MPiqCf7DsVmEePnylwjN+GIrUGt6+tgoUTwZ7uGHXHVtrtCLiZ6ML9V6t1H7Fq
vynUPIyieq4jTtCdYn5r9LQFgF0zYNSWLt0besfhzgqOg5FRQGi71KU4F2tkpNMO1if8G+gY6amc
x0TQkb68EidtJFEzowo1JpwfNWFCWrE0jaoBkIihJRG6wXXyz5kczgM4e47iThjAsApT7mMrshxl
85049PTOXXIC3T6FKxY2XKS1Xr5MmM75nsRn5kb1yiNiilPTfC2N/Dq26WekdEFvA2tyBlV/CjGg
9RCtwvoj8Hxg6UH9ade+v3RNe6XlCtdG3C2w1wpeEwNsCJE0YD9HMOjvGH/pQgpBl1Ca5W992irg
L5qHsOnZj32YgJafXNsyPPm+dlSe9tvDG1qFxfRdmOBgW8b6dpP/aX753AT23wgOZGIYP4RQN4TI
P4fWoWcuh/Gd2wzzbI04rZFDbc5tW1/Z+XCyxuZT2vDJ8Ya3yxx89sChbnDF0+DIm+blPRsMzHrC
Z3T3zEFxrYticn0KSDvL6y6L7TkCUVWHXrdo/6OicRYL1jIud/CzLKbeyWwzwdAL9whcfO675SpO
ob5hWq8Vt8kivMNkgRZc9M4+ozUDqzyOyGBwH6PQaBas+Wrqmxv12XvX1pgYGyO8y5afYKiS195T
j5a6RtE19gfwEGMHU+RPsqYUiQ47LCzJ76KHT1j57dx4sui4BcCJWAD8r/XVO8zNmGOoSYX52GDl
trfwNndwDY6ahjzh5GaMqw2WllcnL6LA5tMGHYXBgeLddnC4a0aLEjrlgBUVpx3P5PmjTfCeiHIL
nPTMvPKrld2sPwhgjbb3VQRIIlPzT8JL4HMX0Y/FwN7QUaslKy0PZucj8Be/RQNEqw2ZXvaV9qFI
1EwDA3qfRlkdOE7GiHXR2i7eC3ZHvHo4qBikw4JlHX4UVsWdFqn0H3SfBHm2wUE1Vx0NDv25TSVO
VcLrO2qjfPdHY1xNtlfjTo0ZdKUIlioQp8Lwf6UPM9Rqn6VGrWIuuA2YpJW0oIkoDsE5MsH3dMdu
W/uEXsKuPqKuI/cU3jGQCmsNLpoE4GBX2O8B8FKsoZ9hDVpdL1/aQt8ZJrxHhzzJEtULmoX/W8TO
5+BWQJmtuYwqS3JqvjsisM3rOFb3lnyQQ3h6kTbNHnQ1pNMuOdKekXK7FcSYaUOVzsmSNsjM6sjL
f5xa+NO4mGtYK8lQXfxpPE1+yE4v6BrPtCdbG7CUy63jhfxeybmJ1DEWpGPbpDy4cQKPNdskVrdv
ixZDRLOnnHE1hYQ9DBFv8hzTsYiPBq1XQAQ4dUebQUtXXcoelgNfWcIVu0g/eGJ8RWjJfS7TYUMC
nXRER5lbC/ZNquxdt/WvNpt+WB0XyAFrK+XvnRRcGHxMpBgwLBn9h4P/Io4chFj2sSbBl0XIDdxT
SxyL244mve8BB8zOYI9JAkDX0FFLpz6lI8PjoFtOerEdGrEcIP7B4Dg2pvlZTPG7H4QvAcekjMhl
oEGZdHg6merEqHvNaxjRsmF7v70gqK/V73zmm06FCaotAeHUFUtS9UtQz2RX/HgL/fls5+IbeW0r
ogGXsxbf49h9t8gNGBJbhe4Q1rTla+7PR0jWc6M+eNS1GLHFhj+RHRjNX+odp+Osp3RUznPcnx1A
zPXczMTE5VhveVR8JUbHkAk/DVEUkPAvEbUfro9nggk63WnF0VHeLZjkitZic2Ek6XeR860UwTPH
g++gtE/Q/te2oixa4Dnh8iuqfBMrUtYDiIwpOpE/kAvKvx+FS6EOVllwruuuMt3llNnhGnACY6nm
4ciz0uvD1LQvIwzJ0fLf+N2/h7h+V3kMJ4dr7iipYgXqpxVc4n0eTcyhuHQpaZnmiyMAiRy07EIP
8kcY8Br5UwLvo93VdnOxW/aoWPToZdW2oQizaZw33SjWo90d04p1MHN3bcsqYkQmGwaz/Uh6WN2z
i7KdfcuqMabje06oj5DQVeX2V+O2ryIFEa+bPzkyUV7guNTqMz2Un7R1PktMO6bqfno7YI0yD1hW
n/JgvOl6/yU758saJIAk5a9r3ijHxfjv1MzQJWyoZCSLGjTBseqnXVc57P/9pnP9e8thSIhq6RqK
G43JGUXvafkBCdKl4lgN00Uf7HOnue9JS2NY7i6bUa7tiJs5JXW0WKJGkqApSLg1TH3bwtrBFPvI
Akmsc+CA7SbFSfrpo6dfIzHrdZUm9zoFTNUQMFt5Q5wvAwhpSw8aQ8ODtVSY5BddxkS4aQ4QXLgR
8HDiRNu66fQHxgvKkOLAMkTBRTdo79HSMxigbejrLodon2DhBNEtLvzD5PSUNPp7lxAcn97cFSyf
f2kVdTvlx+9eKoNtmQTum9b45dLWazIjRoPZfiqfVGCcXDgiIvIZyg0xHw0eTG3vKqs42GLaD0N7
wbF7tX04bQJViJIalJH+xRjaDx0qmOCxY+GdSSdHy6P+I8hvWWSzmQ4bKhnX0yRfySPdUl/blI7+
aNOeZ62GpB+HGpc9d6uq8CVtXUzh1QRaafwao5Gw33gtDIInJc+XSg7UcWyqmJXLbfBvKfuJHwLk
yl2l5g1t5DzOq8GA6jfmR70db/x/P5VsXwaZryPEIJ6ThzUWK1s5J+kCktNascyoewAZC6OYGKEq
nd8u8V/0onqGh0/6E3XdrNtLWch1wT0tHrWvFqzponLSD2TnivyTd5VRyjIEByR01Fff1a9mjHxM
OQFFTZw3h/gcUk81zPJ/Yu+zeb/RGWgEtJLX5ISF5i8q5uxRXzz5DpbpPIEBE5ByXRCN+GcHkkra
2tk0JVnYMSpPjRlxZYXY51FxuoCneSRS7b1pXUDdV62GrSh5h7mdYF0dqZs0g/9IO5PmyJEkS/+V
ljo3ZLAvLdNzcMBX7mQEI+gXCGPDvu/49fMhUrrDCaKJ6qySPFQmM0NpBjU1NdWn73FdtrnI8IPI
3J30RU11IFXed00cz3EC6aI8wp2WSk/GGGzzLrwysuEO6cG7UlegXAM1qPC2s4AwtWAidAkCCKSf
7wtR/WZGokz/FaHNNJvm542jXsOaHEEgCxbIz6ujUjCrbnA1Ny0QVGN6KZDyTQ70EmX+fW/2ME8z
b2YyYZwxrJxOLQG3Gz4lDWy2nr43NcAOCWyXYserN+nQfB7h2anMa2TybuWqoMfqgtBLfktsMXdL
Kdc91KH2pEVUyDT/FUg9aIzausmCgT6mqQOBmH5WeuNtA5V1DoWKX7WfOk583GYHX8hJXhnGpolh
p5nV27lh3VVh/xA0wLhdVSb7dD3QPob4oDEVnAqMVJbha1Tkt3psvkAacSLtO/mhoWwEgPpN6+1D
KXdk+l4GOKQkrL6qnvkCySsvhuCzDzMew00oUNKfn7jM65oLR4tAWycjr/zwTveQ4dK4qBLaxHK1
Va3SDvVgb4ExzQKGM7WayQ4I0xUzfmHi77FN4ejxgLK6U+mur0G9Gd5Tg5o09yCjiiQMsPpY5GgV
l6Mn91sZBVDfAPgxhjdMzG9d+NQ13d+axXDdIvCoUYKPmO1jhONYmJTmi+4uh1GRq/DzwECNMA5b
xdR34HIPVd+8ksbtCq7ViPHCgTKOZlb3fep/EmuBPD74wpt/l/s6lwpw8cKSrqM0ObnMtyupfBIE
uIZhkDCkYTtC/OcXOaAoeiYwHDG4qUZ3ihvuSrE6xWb/ZE1DHyAlS6XdkaTDVOLvyQroQFU39Bu/
uK4Kw6o3dUNgK2f2btRgVjeaZ8j3bpgfuI5qNNa0bGfxscR43AYyTcsE1m9mN2CmgY1SffSk8NWb
Wgb6cIsww1GIoG7mv2tBIllcgmLBQJCaMtDHmEQHXpNxch0tEwbrb3odzT5UH+WOG0sodkyfQo5B
Cp+H2U6HLLzKRnTJISGBtvo0BOWNF7c7qlZ2bAFjlpEIDsbron6WeVgVUr+1mgKf769zNbrntQPY
2Ku/1rCgx24GtOunZSZP4wg1ZhJT2x8NaBHpyYT5c9GZW+bQeQzGLylCmSRqaM4hHQvf8OjyWoyo
3wv6TmiqZ8HT7yw6bW1iHsQydTIYkWID3RQIJ0JFvRume4weKe+L5FYBTl5B88qVC1OAmtPALBnM
oixW+e3e90X4UEy+ab6vc/qnEaRerSB9rwj5buzujVC+z7nmyiA8dHHx6pv1t7aAVxfG0s2E2+P2
vMskog0o/tAIj73uo5UcY0HYWmN8LyRWZStWdaPSdaUWcwgYVzYCS7Q9qESAfypwQqkQJfMJMhhe
MHDyAOSWFVNtGQ92Iy5BIZVffas956JC1JXAczRwDsIkIwAZ9f3whrsZ/sHwXslQB3MFarfQ8Tww
pAPxdd0walPxpJB+mAmTIpBCoubnUJ99liWOMbNrBrBYNYZf2AUZEwMSa7T4k1x594EUQmNK/aAK
fmnMwm8CINZwcd4kGnMA9HX6pALUqe5Ug4zEEvbtpDiBQtLQU/P2zS255ylkjHHTyi6TEEymRF37
LPScU+jsmB14lLyC9HbkCEGbLLXAudwufm7hh6HAR1u0fhZb4dMYCPcR+gqWZz5mWvcYDuoTspck
9OVBgnmMVmvPxP3ArxBVUPJnTAxC56/Q2ymeU/5GL6xdXMutYxjCI+SC1z2N2Q10NaXjCcOtbPhT
Y+8eIRn6qGiByPGtgTEyleq2pGspychEd70UPEUSGr0FGExZexYGr37OIIbZSMCFCw18Xm24jz1Q
X5YC4xviy4IRpEctpaGVpNUuEUWB2BP+ns+CN7P2qF+p6cFQrG1YNp9yIPFAcgTjbgiCXxaubsoW
Q6yDefJ5ATuRgsZVE/5SOomJL6W6ZhQdVqeEBqMQlAxRjrYGAT1hTb2nSIF6Kl8vC4+iziSUCWuk
1b/yRbdj4301pcpA2iIQ7drjPy/GJ0Y0IRjhlbWrNJi8RwiTSutbDuy+9eERFaRq65Wop2ZF3z55
ciF/6TVjtEU1lh+tIKFPWQg90AXpKZUGKjqt332RPPVerQa6Ee5jFBS3CspSmqfhDTTemU1ooqPl
dcFTItVfh7550LyJLtaNaAiZjpkRlZE8aSGIaP0YIiM93Cam9i0RDPZSOaqdBAzaFKkaT1pQCYyO
aZh8VtGBl5kTwTk9gc6iBzWyMQx3UQEPGUps6BOr8nBs28bdJelYvOZ9q3+OxDRyCqn8Ad/m3lIn
8TPo6HLu5+e2KIT70RzPdWBuTV0991J4b0GbXw3aZ2hz2o2U+MUPBRKIHxHPZ3QC5ba4T+OaKWG6
lOKXiBo676uuBqwm1X61QxdG0TZToQhK3lTrv0dFQ66dgWyu6axEwMJMrYIK0cyTR8HoBFCMZus1
xyHqmRVzR/2+GZD8qEKBaSIDXS36+l1PmCnHBlIdsXsuisiDpceKeJyaUYyiJTS0SXrKkI5FFV7T
XLjx1Fr91RUxMI1Wry2kyvISyeEshJjs01TI+GmBeyrZhlpxd74yDTAYVtn80M1BKq94o9LcaekM
FXY75hYPeWSeAyfsPG14NRIv16/qXEW4eahLM97jqinEoj4volExopMoU0S/6epM1E+MhJjEliSW
6MyZLpR1qTBARW7RjnOEWrGaraQao8BjTgnu2zijug5FSPrD1eXsydCb6lumSd13P0maL1CFi5Sh
BCQnO6uA6VpLxy0NfPlr2DHYEnoW+jqp3+wkaHk+m40bgmDXo5NRj4yfFKOb3TQS9GqbXuzlu3Di
AApKRG+NYJC3boVil9wCEMrDotmWUxLotRmdrY73LfwSUfwlUft473U6aOgUpI0fxLkOjCbvd4Xe
trcmVfBXvUOBm5KGq1015ljTsIEIn0FacZvSpuUcwKWrjEyCog34dVQ0n/6f4aEHg0QXfmNddbJB
e95lnK2OmQCFfFb3HWrTFOoEmY8Gwc9W1DFvoGXKEA3BHQiUCGkipf+d3kIQliRC9xO6OfqjnqQm
d2PdM4MeiQhDAHvyIDhHKk49QkUF6t3NzWnuMUg/GxAeyXtzGHybsqmOVk2E+oA0eEp0BfPdpDdo
tBCmQ1HyEg6NfFvqIxLJidecZQaOAKVoAH1qJeIYjjXQyH8X/bLRI9/Pz5AdMV1EQZQevYZiTT2+
IFXFrBY7Z2uu2zr/+Lf/8//+7/f+P7yf2X0WD16W/lvaJPcZ0/rVf/7D+se/5X/90+OP//yHrpoc
ZkhudVM3FHIVU+Hn318fKbjyL0v/nrRaJiqgPM/RRMpUIp+UBdUz9Jkb3ay3SqJSJiPCAjj89LFh
SV2xPP38wnLVFr0OW3R9rrZoR+5oKVK9eQzsxqHpvCv3aLTKjys25SWbFHV1XRc5L7L01qYpJ64C
tL4/++o2Papb75TYRERjr9n6F9iM7BV70+69213LUkRZMzRGZKfdv1gjXCWxnxpef9bPE13qBkGD
g+mAi+VVvint4WCsfE7J+NiiJb61GDdZbACt7s6M5KR7iM5uebURop1811+hxoreNtCKrXlFxri2
2sUv+me11mx3LSXXkyEfe74oY6OfKiaSyLhsdSPZ4DM/u8LVP7HFy5/0v7fYmn5+scVenyS94PqT
UfWk2ukO1fBNcmyO4oYO5dXKB9VWtnd2XKSm8XxKqP0ZQM62PRpfUxwXXbOtcQqfi6O8oQ5cb1aM
ri1xdlKYzynSVGkmo+POOzT79sCQ95bc88BtvmZtxWetaQsuNhSSNh0uZrSW5D30pM8waW/p2+yy
o2JXdzCl/qteo7+1x4XW5JJLlQICQIhqTuo2eLAezZZ3oU2vT3R0pq7/5aNpTQfpYpm8VktDbKL+
LN0Vz5QMdt4WFCDU8Rv/UNq8slfWuXQ4iAOGYoKelkB7vbXXV62JIHHanw1GmRFYQcEnWfHONRPm
WxNlocLnaEz1Hgp6da0wn7ZdccUpfMwDmiLqkqFqMvhxeeYcSmoZo9+NxTmtmxuhhqOqDel8wqhK
TedejkAqeiDNmDQGH+RCm7Zif3mJf+zPnKWUx0ERqX6fgRVrjDFtfLva+zsG+mCj8Zz8tt0Hu+LL
x1Z/XwvvV23pkqiiRSpZs1PvNZHo6RScCePuHo7jg/ujvacNvKP2bwv77Fqx5U39U3CQo3WGb2tB
fVrUR+Zn5z9MoTUJJCs/+8UnQX4MlEeL+eaGJ/LH65SWAo0i/lnn7OvqCVTYQNeqc3dSvtfHYl8f
JsFLB4VYx7tbO/lLqYcCjQp6D4bIKMtsVzsY3UUknYuzuv/LlranTHkw13x2cVUXdmbbV0UMk9Cn
LM48wW9hoLxj7KF6kb/S6NiljbP2taZNeve1JDIrWeV/qGm8PYWN6ynKoJv5mRaiAzc5rNgwQ72u
fKrFg/DHijK75+WizsJe1vozfMP5MSd6Rbb0YCpb2pSMCQn7eAudsna9Ynb6Ju8WJyuKpiqWLOn6
zENETZba0nDzc2fqcKSOD9IkEBG5vzQe/o2ZHrxKfFE81CPS6DZhkCdv40ORyV9Xfo8plL37PQin
sg5cj4mNWaqR91DUiOn0e9gyjPdgz56jU31AUS3wHZTzNtzEjuVAou4wafW4Yn1xFy6sTx53cXd0
KdwAvsiBrB1zDz2Qo4H33fQ2NVvIqu14P/w9i4quy5wY3hQzp9ICCpqaovZnCIFpE/+AX90xHaIu
ioF2/QC1sL2yxmkH3++wIRLkTUODoOHtGlO3delNGOgUgCjeBAeC3nXznQK+U+6hVV2xNu3YR9Zm
V5dkFn7kpVhT94hfazuayfvAhi+huIeQe/+3zqjyZ3Gz7SSgSlnVcY10YQuOFrq04LHQzx8vavGI
/jGizo5oxE0lJQBVz1kNFA4CRbBwK/u2ZmJ2DHxRLz26qc15zF6y6BuqFR8vYfGRplysYfpuF56e
MTKRxglrAOFvU7q0hWDn7xAp3VZH8xAhWrGV7ldsrviCOrsXeJ6rWTv5AjOHW3Wb7fMDepgb+Ec2
/8SjZfFyvVjh7HYowGaBbvK7c3ik1/q5eih+tlMcYWZpx3zpFkq9bRfs1jxw7cvNAqkeu1YFv2J7
ZmbMFiFWCtWnlX1cW9n088tvBylaXmbytI8McN/qtnJIn/wdHWw7fu128k528v1ariQtZogX+zmL
G3UnZ2YnYVXdt8f0jorVRjmFh2Cn366sb/GivbA0ixlUUussr93mzMAFAZ+xCXu4KfaMcD+Y1RYc
XeIgPXe/9uWk5ej/38FDnQUPMa6QNMhlMH48x3jT26GT3CAnsk+3kB2v5y8rO6rN4khvVG2N7k93
Nm/yY33nHpWb9pmoaAufPt7RxQ1Fw0FRZV1SNHHmk31nhXpM7escZLQiJbe71TyDuXX9b2URF4Zm
nil5WtLVVBTP09TuruodUEUOXE+oL+0UO3GC1aRs+aNdmJy5ZVY1tRdDfsyVTVCxmdHYWbe6AxL6
COGcA8z+471czqUvDM68M6IhVakq5wCkjj2ywviuPASfkPgjL8lWXn6LR/3C2MwlNTTSuUKJJpkO
2pFR57a/04JfFYINK8ta9hHFArqioJljzIJzVJCJiInfUqjc9I5uB1tT2Jjs41RDg5LBDk+09B5X
rC4eOVLO/7I6C9KZJJm+HhnNuf/KALXdPxU37RUc6f6jfhUyqXm/9jZZDM8XBmdHIZSh/uWh1JxD
EssG8cq6X9nJ5Y00VFGXRUuU1dnVbTKbkA+F0gFyhAc/bWjz/0zjbysbJy/lVeofK9PPL+6AIrQA
Z8OodW53He26zXjVX+nXdBq/a8XGP0Vr9hbz8gt7M/eIu7IolDBosSd8h/5HP2l31SsUexRau/ve
ju5lJ3yU64P6xTh+vNa1DZ35CCinwhxjTJuMI3QhijkqoG/h8LGV5YxIE6FzkMiMdXF21IY01to8
EMtz9AtA4R4g6J5xhJ+9nR0R8TlZ1AA+trh4tv8Y/H3hXnzCTEwrprnM9ox0WWUZV3rxEhdf0qi/
+9jOcojUVLoBkqbrljELkQli5nAKcM90dnqUCZE5vKTfVGcqyCtwqD9Ya/fA8tL+WJzFSPAQhY52
52Sxd9CWt+MdEN0b1wEQYk9dgOJuOKiPK+tcPNsX65x9wcIySxlYdnd2b0aH4c09lRzK1AnfT77K
T/9Ejrli0Zzd4JGgM9XIICfrRF65FU7CJrgqbPcYfwFqU6Fj1Nr1vlpx1ZXdNWcRJu+6QtWaojsH
rbER4dMStOeuzO5StEhXtnQKI++eb3+21Jx+fuGjcS565NDBtMC/btf+C2mYDRRqh0rLygdcW9c8
xlAL10HId2e/+pQIpyJQoG+86xCi/lurMiA2p3pEVjS/BKTCSj2Zu25albZLHe+kHtGe3fcUGZX7
j60t+8gfY9OqL7aQibwhRk+vOTf9a1O/gLNfWY48fYT3H+mPhdn59sW+DGKT5eg3+j44QFawU3aQ
J4CRtrVt40C3uhF3U1WsOYgO0+yO5vxra5yddxjREKCFsfxcxtqNDi8FrHXByjL/hwD9Z5mz491D
19bUhsbVfQQqX21ElAc3PENOxfXgwKRZo5aTbNai9OLng0yZG8EwZfHdYfN9PfGQRD/7sJmPmQ9C
fLUPtGZj+sAXLmINFdrhSPydxYfgUbbRsePlQWsG5AsEyI4P18VmLRFazmMvFjY7bXKt+0PPxNzv
ph7KeXuoik9gt3fJzlqtrK2tcPr5xQpNTzMNK3H7swlFeisDMxycj11w+Za7WM/sULtGYqZVSixu
Brt2ILh0up/ZHjkXQLSvoiMf1sLw5G/vjt2FwdnBHoXMUvSSDYyP3qGipD6Vuct9uP94YYvpj25S
EqUIK1J4frt1lENVSEOpiPbazyR5lSDV49L+2MZyI+SPkflTtM6H0OxEqz9bU75q6w/er2AH/Qi0
j3u0B20BYT0GJW3/GSLWtqAOW9oAYlYyov/BJ/97rdrsZoO3ukeggoNQbZUdp2DXwbfz0G49GxDu
zzZdsbe4tQZQCcWyLEMyZy6jyb7B5go5pOXlY4a0Ry1K0MdkaxF62TcvDM1cRYhasdRd6soiI3P0
s23xpq2YctgUzX4qgCEiEzrq36qjGKbCXKqhaJo2O+FRyYEo0Vo++9dSQ5EvfMlOQOl9xwCLoXt7
/4rhlJe1AvPypv6xOjvqAvw8LltOBZ9eVtiPdiw8J+3zxw67ZmT25WopLNNO4VBQyPjeydaj4Wbf
AGpsPzaz7JAXWzj7cCXwKKmqpY6iV3IrbJKTdcv8GbUM9Srdr7n/2qJm97g3xm1beZM7dhAi3bnj
fTmcVha0GIgvFjS7qV3RbagGcZ2Z5ylEBltyRmZqyOmg2NB3/ja225ePbS6ZpPAEexhXqGzMq0+q
X5upFUv1GSlG6vG3raasnOPFz3RpYvaZLA2ogQB1+u8ikOQQrx61LfPmu3of79fO1dp6Zp9JFNDL
E4aiBup6i9JFE+Qr0XjJD1Rap6oFJYts/Y4mF5dlYalmYOkyLUCREaMur6Dy1WCYcpWyWdu5KQbM
L7FLW7PTqppFOeqj0bNzaFJqu2pvOt29+B0uxHsAivdrBa3FUHhpcHZye2SHfA22tLP3Wh6LBx5o
+3I7nShzx5XCnfOx863am7lGkatjH/fZbxhRufGupINgUxxEWZzXL5QFN2sJ47IzXny+mX+YhVag
fEyuI+9dLs/xKrEhI/s1tcBju195XUjTlfjRB5wd6ACIoAv/Ec6iodUR05hNj2b4Gd41UJE3tXq0
smdk73V91XWmrPQjy7PEpASg2KD62J/H79JO3fp3ERtLFJHJDbzV3GDp1BkmyD5Y8UXp3ZvNaCXV
L8ZmOMdiemwqyHQ601nxlenLzFd0aWPmK2JTAkfLvOocB5uv9A835QtsGMFWOrSHble+ZqqtPcsH
uHtX3XQpmbw0PXOaWm/lIiroeUC9fI2w5W7iAT2iFT0wuBZCH5SfoDHajlsICsN96SvH8GatbDMt
76Plz1zJ1X21AOFdnJXa+yH7zE7nLZK1ySlSwpW69sLXpLdPh58GNPeCMoWlixBXKozxWWqhniOh
hYIGPsT28PHHlBcimyoqkqRrIihNBt7emuj9Vk0ieJpfoSXeidv6vr8u7xiF2bSMsW/gf5wKUXcI
ruzFUwqqwt94q5i7hUj+5neYRVc/05nJUKzuXFS7tvlVNtdG//XjdS6bUHVRtAxdgZ3r7TIVd0zb
RJL61xT2qHqEXpj7AmFQKDNWrqXFb4b0639ZmuLBxTcLzBKFNnlg2MJAJjn8Luv6SrBeOH9s1x8L
s0+mjI0OhYHQv5op47zutZr+ggYc0sti2675x9q+zT5NGqpJ5UqWek7S+yKGpPg7anEff5q15cyu
OmiPjcgLy+rs1YxFM/qqPHQT4ByyYwD5K3u3uB5NMkwq2JoGmO3t15G0kOkrNa7PrXAeiztFabYF
POkfr2jpbvvd2DBNQzcoiMyWZHRGqbXtUFA5m5pfcBAzZUMn2Ls3r4Zva8nC4gbSRvkva7N47A6q
qxcMrJ57+VmAEUQyzZM3/pIYCzH83Pl4bYvufWFs+mUu3FsXFDQSUpaWJE9D8F3zf3385y9+oIs/
fxZdg0zL0QiWinNtfIOnSLZeq+z4sYm1Jcxu5DruBb6eVZ67AnF5iOyH7x8bkFYWMUehk+QjaNZI
LQ907TtiaM0ehp72qrX9W3HHrALKxOCzVlOqhSTn0u3mAPTCL4y6osh4Np7ST/IWBQqqY/mzer0O
W17xuTnsPI70Wk4aSplKb8CHAtV6Vz+mUv8w+jL9vAw+rY/3dM3gLOhNius1Yl8kNo15XcKM55uf
1LGGQCE9jGuYyYUr/s1GTh504eRj3IHfc2sKLDCFe8MBXV2oOqqNWskroWLNU2aRQoS6XYs7fDFW
y59pnR/kKAnsVhVX7vmlBP/NkmZBggnV1kB+aEJt6HvvoNvZZ2gGrNek+d2mSPd6uvKIXlvaLFJA
9lvoMhpu51KkwJ5BFp53+yrK9x87xpqZWcDIoJ0y22kH21ikAnxIoHWzhhUjS++HN9s3ixlgBGXV
GNLuLMbalVC1T0GZwMoFvb4qM0I/8Y2ND6OlfOcEfu5qo1y5t1a+H/T9b10yqE0/y7JqCikKw552
7PiOeIQD1W4faM6vd+0Wz4AhK5aum6Zmzmd3BL3PIB3o1bPXRruoaq8CN/sEHdI9PrvaQFs83X+M
zQOmJAoDDL9dw4UJ1+tElkxHFPRGTkMUMliIk6R955CvOdHT2mFfvq0vjM9yAh8InKfJw1ROdfeo
/cZMnkLK6lh7hDt+BuoqpGlyydkLwmBDSUR1WWIkYnYyxtrwhSKPwJn7HjruWX4bQtg5DMpO64NH
HqrKUZaqnx+fkyUXNmFdocjJuBuw4VkE7fUqoIwi1ESAhtmd8s48djskj+9Se+0mWrhh35iaxU/Y
YzJJCSTlnBfI2THi3WavK6uZftvZHpqSrKgAdIEiGPrsoyWFPAyeLCZUZEh5xC0i2xklGfjHjtBA
2MLLKrZj0aKq8kqCFlSy5hhkOB4iuR5k/YyMKYJmU8U/dODIKA7ePQwKu+ZqbRuXenmmZEi8/lQo
0d6VuLSQafsMiTTgJOmnEAbigwp5GhNlrnszOFPVDq1d7cfK1i6kEW+szr5eXTbVYA1RSAcR4vAd
Q/X76RWILMd2DbSyvELT1C2FWoUIhvttWKuGoKLFHIZnAaYAR6HJnD7B3VRvRrtDt5cZtvTm7yAY
mWLh6FmKxK7+bvNcXO9SX+emnGJ0AsOVn8D6AbeGtWkzPrc3cD/ZKxs6xeZ3vnphb/YkDIs28hnI
hu+e54B3FZ2C/dQEi0+r27kQWei+0iVUZEmVtfkZTxspEBjZNnEYdy+/IqgLUL7Q7AmhNuymDnd5
48LzvInPa32+pRvqje2Z20itUBhVnkXnADHQk+KEu+gzCkaI9JE8AbYdDogLrOzs0pkEP8bQDo+a
aXLnrfsgrSAxrp5Ev2/FBJB+8FO/Vjfls7JFjveH9+VftDf7kkpayjwh08keHL9Fjb/6O7/eqBtf
38SPqITF0JE4K1anP3XuP9NFoWqSzvTVfKQmrjoYWOQ2PIunYSvQGLa9bX2wBg4l7EoinN8r+7qQ
U5kyIY7Yw6YynPR2W+UhqEPP5VNaIRwmylfXf1S8tYx00Yg8IUtgh1Xpe7w1IgapGJVDytEXHeNr
cpjap9BSd3bJeGfnMNYibcT1CeGFvMaUL8zO3NTsc7GVFMz+NU0aUZE1Ukfd9Nv4kNuQHW4keIiO
a12r5eNxYXe2pwN4SjNwsdvuyuvRUbf9YbwdbZix7Jqgs1qDmNbxzmku7M0S/lLzBiuG2+UcX/d0
LKDN98C8QIgPexV8L1+BJt2v3pGL8YcmlmmJmiGb87mk1EBwKCsmo8de3sgTshlqQKf5SrMccgTJ
FrYIUH9SkK/YoDK5lsrJS5FWYbxU0rCtqvoss2KIZiyqtAw5n+iaPXicTAb4SOuKk1Zv5C26jY4M
qzh6B8gpsvXhyb/5G6dV5V4RFY2Yr/7Owy5uF70O28qXpeAsP4w7YzdeRcxHF8xIMkS4frcsnaJL
a7OI1LeJZeXwNpwjpKYbu/v1F7hbg1antVUo/zfDUTyEN6v+tZCyk3kxC2dpOlx7c7hk6EY6gz09
MQK291fZLh6LllEw91g40sl7aUqmUVFFeopv1updS+UVTGuGQbPeMhkmfhs5tCojl8i06Jw8I6Jl
Qz6hfMls9QgFpp3eKhCp2dbL6i2+FIUvrc4PFMQzXlMSFCGkijfl/dQi45HgE4X/qZbcUhoGOQXT
oarJX/NSpVDCLhpWKC9OgQoqXDsAfjfsaJBdrYFnFr+lSfolkQzJ4rtQnFFJhhpxOKPGrNulGf2C
cvNr0yro9AWw1IvB34D7meqFxVkU7oOhRKq9Hs5jW6VoHQungIGLlWtsMbtk2lzULBGU7bshPrOR
mec105RED/1TWAoJADD3uZ9629wU9xJ8Z6uzdUvPSfPS6BQjL85/W0BBbtD1m3KE8gi/9EHYtnYp
nxSbVvHqaMdSANBE9pJs1hTfAbJbiLKD3KLfgLaD0SKwqDgDImErQW0psAPClhXyZWLb/LQbAVR1
nfe7TdQ61W2yNe5QvYfFaWtAm7Itjihx5af8sWRacc07F3f00vhsR9Fg9H03SqfhlZbzXm3oT12p
TnbMaEyv5rFL55zIosuMJRBc5h0xV0M1KNLy9DfsVX1GVftbfhVv1K/t3uL19XeSu0tzs5NgxLkv
Cj3mNB5A0zt2PNDCZJ4kPgwHZaX0veQsl8ZmkROGy3bsBKE6l9VXK4OGPr8CtbniLItGLKaopkEI
hZHotwfAG12Ymn3OdpJLW7k5eyE8dIa/8qpasIINHnCiBvL63Qi0MkCBDZw2ODdFuNG6Z13/LpoP
H7v9mo3JVS6OMiIMBeT3hODBf5CUowvza//jYxNLeeGbdczSYDWqa4shAAR2vwpP2aP2TUT+ezPc
dZAq7DIHFq863H5sc21ZM5ejMOs2ratH57aFMraobVMi6vvyyheaaqKzDPTNyqZf42L36H+2spAJ
wTmlVa8c6kN0hFtkNTxMv+1HZmb38pCgqjb0vI643Wwf7n1zXGnDr36jWVrZKdDCxkoUg2+DQhaa
Xif5OYk/+U77nDE1Yd1L2srmLQU9iyFE0KyaKFH6mdls9R4RT8n1CXrqSdwGW99xP+l3wr7ce874
8rFHLKVUb6zNQmwCMZ4uyXi6mNu+Sz2NJe7Fl2oXPgJllSj+AAJaZaFZ9JCLNU4/v/AQVSpK1UOB
76wHyATElg0nIJx5yAwksA176OghjOT6K+6/6DB/rM4H05MoifRKCoOz50m24sZOZa1t58IdAqpZ
5C+VGuW76bZeaaB87KW/Ph5q9DvqhEf9Tt2JB9c21uaIFhekK5DUMSI4za6+3UZQHb0Si7HPRE/r
1Alj6vQjtqqy6fh8is2oW7yK31q0CW8JpWTA1u+ARmrVNkUds8Ko+qaGz1H7dcUjF7fwwsDsWLtF
pstegv+H16gNUtpBNGhXXLubcBs4q8CiZWsqDDfcKAxPzGJVWyOKKMRKxQkfdxPwOKMaMVUhx9dy
3xxW1rbwTLUU44+12drkIvb9VDf9s0+FdZrFbQ/KfrhOdtXfilwWVG8ipSOD9+hb1zAFw3AbrfFJ
RmufGTMJ/jVE8tTvUy0wePL+zgiDxXuULbSg1VPnvFJF5aWQWbCRUX0dQcXbtiu0Eu8vL+IhHXTQ
uSINgHnF2BsEP27EMTmn3l6q4VXk/yHyu/KFpiPz9lJ5a2Vy/4vIZKFd4qJR5r7EvO6OydbbBhD5
bqQzOvA7eKihbvz2scmldfH4Uid+JdV6N30etFCAdmUTnr1g3FYuxE6wmNfu48dWFq4yHgsKeTxA
YKQ05jxcXtspbZuG/tl6EuOpb7Kvvyi3UCLc9reREzytJu/vn7EYNGBk1yxVfw8wi4bA7MNG9DlZ
/r21804VEEG0OP8J8OMC+cJkC+w01X3xPcpLqq2416Bj/Z2698fxUB6mscbyZq3QtPSxeHLxMIdA
kpGT2cVV1RmPpBZDbn3dwLwcxNc1+uIr30pecEJMUEcCsIahWVBqLEp4WkJc//18nVDH9SH8NfFR
uVfrlBwLOQD+IEqSqNCS5M6aZRxqIyo1BIqY+1472tcpzRnFDdOoJXWV5JNMMwbtuX61iL/kIWQ5
ErMXGv28edPCq5UWDQbjt4f8QC742H2H+3Qqqjhrh2whq2KNF7Zm57pQskGSE1Dp4dEoHQFmyM1E
Y9Y5WrXrb4Pd36gavTU4+4ZiWASZNWq45Kml4LibqkbuYfw1lQMnwrQVl1mKW5frm90sllZDk5tx
s1Rb9MBBntWSbdEw7K4zWpQWyfF2xeKSk15anHlNqgm+Ike/LdKIlbcFHLVb73r85UEKFzwV+YrB
94nH2w2dZ6pwLLd0LEg8vJuYHGeQo7Vzt2ZidrpHq/TU0lCmTbQQw7iVKDgY2/R5fBjoY4Xb6svq
d/twFyVxDu/Qg9bvSzR5f0eu8j56EGzDth70Xb53H/+eNUWGjpHzbhjzhpI/kCuIcLNyCpLH1FG+
1N/0694un6UtWtu187GLLG6n9nu0hZEGEp+3d2kzIMoFhTfnO78Ksuu8eP3X/vyZR4R1FKqySzBu
s5usfzJXOX3WFjDzB1WlNNoGGJhKNAGo8/YL0tVmtwkA9KlMz4TDaa0uNMWFeQKi/dm0+SNlbLMi
FTSCsd93kEzq9lif4261K7XodxdmZvlh3oSN4k1Ph3bXXvNQcaKb8XHifkp23tPaSJA0bdRHi5p+
m4usyqy1XpBGNrJ0Un/bWnvETnagiSwKpP22+tSXvxt/0dfwkdHJ1UrB8g13sdrZQ0lAu0gUdexD
vDPY5FjaDln6vfuJ2btsM2SbKWbFn5Gf+NhDl6+dC8OTh10sPEa1segCtjm+1n9Ryd9GNxOlLPr2
D//EY2Z+oVoy2oVUDug9yYgEGLM7p5UDt1XEPgfT323ze4QaDtpDdaz31nEtlMzd9C9TPDvpFNPs
mqf7cSfXaa6o9Wvt9a9xE0WOgQKtr63yjswddW5odsglMTHLPjHNl7DaQgFY3UZbFESEZ53MHBLr
7XCFlvfHX21tbbNjn4kARQCnmy8eDVMx+N67T2r1v+XBebsuPttbz5DSoCyiLjdfegMtR/U5RSS0
VdKVpbxzwLmZ2Tk3wr7ptTCvXlEG+qTa5Z0P4VRvw1r0XO7/16/OubXpY164e5RBjV9ZfCxtYz5M
5E8hbI0T/03x2wnXGoLz+Dw3NzvWZaiFUQWA6iUdd9QbN7K3Boh492yam/j/pF3Xchy5svyijmhv
XtuN4dAbafTSMZKo9t7319/E6JxlE8QZcHn3VRtTBLpQKFRlZVIHeICUFCSfB3ymDEyAOmBR+aZG
ZQ4lFmHTbUKgXP5tVYc2SZ9iA7jMuoRnFKE3mTsIA7ikKFFBXxzaSVsM0YOm+d9eO7RRKn8MoYbR
A0NoHqPpWxt9D+U/kcwj2mF9LllDL8kCg6qI7vF775CiAJIaTQRdKtBwtBCismNPHm3Meau3i0MG
AJfkCp2sf3+a11aplRU6QFgj5JyOM0bLswqT8s2NEfGsMA/a2gyV7ECjV5RS8N+iAW5DYQH0jZEL
gFB6IFO2aIR8JQCv7VFxEVUDTZ1H2IvCRDgYSIy/C5b2fdYHHnsJe2k6quj4D09EiTKVxr2S5q1o
HkdH+RWBsucR3Cn5d/2XBOkSp3jmJSes+Cuv7H2IvxO0Z2rBOFrLVZF8UyY35aow0O8l4u8rG2dA
ySpSKWXeZF0dGMfWa1+kQwJUNSYKH0V0XhqQGfKOFzOOrO1RcViZ02rEmTaO2q1wO7mE8sl6UJ8I
+8z8GO15kZFrj4rEc2mC6T22jKN+D823vAGtVYj2EoTlarTAIeOnXml3lw8a83gDIovZXjDnYq7w
/fHWg6ATlX4sTkOeO1EFsVnt8bIFpmOgwIgKIETZkXe8t4B2T9PNOSx02u9++KZD4D3fXTbBdnZ4
hwUgD3gKLSpcjEGXQKRqJM4ugWMDQXfwqi0kQRy4umrPX3J2YO0UUlOS8SZ7vybJCKtgnmXzKCnA
ni+QhzxI+cvlRZG/eZ1+n519ZYO6JzE1PC9KIHen1MpFp4iiHjrRJiZ4x6B3TEhccULuh3ybNkjd
mmpeGVVkLOYxDjzRRF+idaJbzJRmLsQPEyBSSUPEugNM6/JC/8fXe9tN6opZSi3PGwmGW48ghDI/
N73qaoQ99cqS+CIO5Ot83FnU2UUT/W6UOt9/vW7EDCNeNn+9BWUXu3ZyR94ZGwWJKa/kQq6QC8Z0
6oCp1qQJs9FYx1jNHTPdZUPkVGHtVqbmjS3nrLEjiPXP0miI7TIEzWBCKu9I2IIiJ/VS4Gu3rTu7
sl0WtuUunPjxP7zmzSJ1FOqpqPVikks8X6C2a9nXKbrHggckcSq7wv1Z9+OO1wFixpTVMqmz0YQA
K6QWvmCefSvTYR/igjPb0eE4JvmZS9+OOhEQAqsBd9fLkwTxwA0EgAEfA2h5ejChCO3givvEq5fj
nHS+JRRiLPWJhDca4O4ScvEwtYutDpL83IesKC+S/Y/D9/b9qNApq0o6hQnyu79cs5nbgUVxctod
agq+8XR5R3mHgcq3jDDVliqZzSPEjO2lqO1h+dnlr31wT3TAL9vi+QiVAAVxq4tjqyKqNL/qTnZV
CN9OveFdtnLOoy75CBVMlMjq2jpTuhMBsSJDvha8cFv4id/htaH6yT7ZxHc6KKW/lEu+nQGDCixZ
D/oLq0eC19c3U3BVSDsp4bEtsQ4ApAMsUYd6CmqB1N2d9BjLNsFuAueodq09XueQ2kLt0YQeReUY
wK/9vLyd5KPQu7k2SEUTNZuDAHqF5jHtMjubDiqQm/Eu0Q6QgLQtJeSccJaPrM2R9a8SysXMga4J
s+ZkSS/Bsh80AOgLbsuEuMDHRemAFhgY6MLkw3srUIPOuxgMy8RFoNgDhPdZ+smbRLt97ragKXKH
B5Du3BFk6peSWKRe/7VOU7JO5SClSwm9YHK7KmBHQp73M0OzHMxIe+FgbS9/QeYVtLZH+Yw2DanY
i2V1mqdO3Uv9PPnS3EuO3g6go1DKaqNovbYNKqQZ4FcMbzCnUWzAoY85sBjcPXYY18tXXrHrP4ry
q0qKxLot8XKQ7/Ob7kA6O4ONgcyEzEo1zhd6OySbWlukXCsYA6FUTdRwqu/qfftCktIcZIRC5WAW
7BO1AGYgXxukLqtlapN6afBYIXXE6QmXFcDzaM156hUmz750cFBIBHYAuBmTMjaKVRnLEtSqs6Ry
2kLzY8wNpRj+vOxM5Gc+npw3M+T8rs7nqGNgqBlwz4NR3oGCpKfP3EuefPpLNqgLsMuFaJlKxLjR
QbENgx5EHAXa4LYI8hTevn2Y6/zrFm8rom7AtFbaWjTgFuQrSYcaD7zAl/bkLHJnG4iLXVoZdQMO
jQnFaPlsC/OPTgWhkg6r023JCa6gBP6VGhiGu/5xCirOJWGZ6vmEq/Bv6tJvYlBhQSb3OgB7EmYD
X3m59QfI+Hk3ASuBtI5uWppKfbtWNmvVJK9X/RrKlM2OFPqkB4wGOvotRoQ8ALh3lz2SHd5WJqkP
OCuTZJTaXKI2W1l2BbRJ/Qq5752yyZ+aGz78iHkjruxRHzEasqqTJtgzA1k6SNGM2bxI7lxlAtou
UftN0TWgLw5GHrSaefZWhqmv2RShZpUGDONmgW7yn0HxOVtJvs4H/3yzQNceijoHR+wCC+M+Pqn7
5DfAVZiAbN3spvuzAFCrOanP8xmeUep6CirLSLTBMI5B9bteSnuy7vL4JMsLJ0IyE0MyCWyoKiby
IVHxPnalU9HKfdKiCA3Za0f73j7M1+Vz/1zuQ6/ZzreZDdbkBtLrbmraXCAP8+xjGgXaV5DwQ/Hl
vfWpaqsmwPv3h3wNfVocDIzcHKf7iZDvgjKZNyEiMbd1ZY+6EPJeXpKgMLQfymOxg4b3o3kknHTS
Pj4sTk4yG7e+argFXGYCtzJLbTK4qLLBtCZy6QmPzS4DQOQxcIVX4LFVsENn+xH8dJHKuZbYcYeI
64kKkaGlPVcsMdxRS7l5rFxxLzXusCNQvTRzEjDJepKX+lHPvTvYa30zSnluVSUJeiWK9iMBALw2
7vTItPWSR5vLziNWa6NSpVEcUH2PtPLUnOniiGKMDmhxf5gw+JjxTglvUZSfGpGk9dMEv4l2gzvF
9jTYKDxtBtHWPPUW0rOdA9If48i7iJnRbbVKyl/bacyHpJqNY52DAUe5iQVeykneXx+imyHpUH0T
ZR3jb+9PIGbeBGHuWgONk+FALqbeH1E47jbcK4m5lpUlcjZXWVIQyU1QNEZ+mu/zEzg1M7fc5OAQ
tyooExD6Zqhj8/aP7SYro9Q9GCpmP2F6E0b3ebYnrSETrS5pdAsdMqjonmw4twXTU1YGqYtQbiQZ
rOUp2KIfU/1KURwCew/3htNOj/JvQoxK7nsefz/LKrRqLBA0AgGsmJTVfADBtzUW5lHM74b+Tm12
o8o9BKxgvTZCXbUxjkDYTg2e8vvoifBuY0yr9TuvuCldUFVsueOgLI9ZGaQZXJRRWXQl0DQQlup7
yW030zZ10oO0tyCKkwLoxhtl4hmkYpfY5KgxgET/RwJ9Z904ydY9xz3IL9DHbb0kKmyFqGK0i4qQ
PHwXfll+eS3d6L+gqXL9iSc1xyloDKQVt1Nl5FGFHNDUfCu2SZ+GaEgUp+IGoryhE//izw6yrtj1
CqmQNcpqXlc99nCwAluBoKqAzGKUHiTzhbOXrCcRsJ0EKyuhw6FSe9nHwHc24Ao71t7szJ6O1Zl3
mgeFDGCOeQUK9rLejFE3gFSV+SIJWJYpFXY7PxXGfVP+UVLegBP7o73ZobavHZtQx5BHcyrAqoG5
+lDFIRu5OhxsT38zQ/6MVTBuxDzNtAw9vMGXfMKrAeALIaPOD4NHNOyUY/yT87nY4ePNJBX/hQna
T0uIxABwkcBOt+E+hi+Gd8UDqdJ9gdKePLvW/kHF/jgtsykcdO0HOCxBA0O8Xz9WYDwGbPWWi09h
fjjco2C01wnpKWWtSTsTjMBJjmfl0INpikCdp61aOL/IOx2CtWTYSeaUPpmfcWWUivuxEHZSruJO
zfM+cesuXByQ6PLWRv70D0FrZYUK/GZmoWijTcXJTBbTBtFhakuFaUtRtm0tkGgt8fNXfOXNIq3u
E0iLpkhFmZ/gnuZO+P6fJ5cPGd6g33xKUIjpniuTVOw3Y0HpSkzQHK1HcxNeEaLDcNe7C44DIVXm
1cWZybm6skdFLyVP+zpXE1zZ+wCCt5BRRlHHIql5eKd4kIp55N1uzKLA2iQVw8oiylrJzPJTsmsG
e9mR4ttZfQc0D0D+zP+aA+B8AldrpIJZOspLCaktwI20F0G57cN432l3hpSCs4+XyPK+HxXRJgx2
yckClxmd6tAvjuHXkCBp/Qpy4vvPwJrOswsXjoVJBbQwV+K0mGrjWJSA5SjuggnrbwSXpt+R5yTY
ra5yjHH4JXhJ7MsHhHPuTSrYZEs79ekCTZIMNAf3gbBAd0gRUg7tCDnXlxZIRZeoDKYsGWUNaqAY
tr1KN8pG9TO0ii4v5sOIzdlNoMIMzg8gPuWz364uowzdb8hxzvVJMisvlsK9nqbXo5Tt8gggOKOf
n0JL+QFETWFXcpI7l80zA/fKOuWkaoGWrN7hJZkpf9rqIZOfspYTz3gmKN/M9QhvrxRlDsM61Ybf
FLHdZZyrgFnbwGToP7tIuWOKpnorkXVAEQ3X3bQzX8M9ee1MnvEiHkQQH32iUkzC1AcfQV1TBFkW
0j762hv1AUfcKIxj4wYbtPL3wTHwUTTaDJvxGw/szd7HN2OUQw5VEcliPxQnIz7ow09MS9kLTwOX
ebRWC6IuO0zylIkZIU2J8wAalZYtlLwKNDNUvZmgbzeQ4eEvz7AM/TrW7fKhdQgIE5NzLZECd4Td
l5JXRbdABwVmA9QT3md7lTBHgxYk+nFRzIPVtL4odt4s99uh+BI6TF3Zou61WQshFwbKYCxu8gEU
P6+t9YvTX0ob7gufuZkre+TfV8FD6PNSFXu88GXYi0lP24032Qt53pNyHg/TwaworNdHhQtQ6mdW
ZGAvR6c1HVJSEzALVUfQtMBs0tdgQGAyg4IkmAw/TtBpfRCrupTqaG4P7ngjbfUzQ+u8azYWn+GL
+T5dWaNOWFjXYRgJuEWt0MUYIoCm8cbI3L9VC213OfKyE5KVNeqsdfocLXKEa6x3sl37ouHKJhPS
BBpPzgG3NskzSEMzwyVVy0Vo8PH2JMnLbtPSGWz5d3IizR/U2AYu8oLpn29rpIGFY63HUh2hIJTs
JL9+gHz3Q+5IP8iQD75g4nEPBDNIYjqbDGExiOJbTVqsLK50lGlMzO7PoH+pHV0An6BuJy2WGXl8
1gV2OruySt0+upjEgHrgWBA3TVubcO8BrvYk7Wc3uWqc/ic3gyY/+eHqWZmkkiB9LKcmWmCSFBiQ
Nocgh7MTaKF0e/l7FhJBlBlu1Fx/Yrm8TabOSZvVWRAKsB3gLUSeezWiONgGvdjB9Ij+a0Fbr3jm
xXHmQ2y1Yuq8NLKYhYJh5qe60/aRFYm2UGBSuDRLQK5KIL/MYvh5+YxyFkrX4IKgLiQ5wokxmnST
h7FTy+D51iUeQI8deP7xWppnXgGLYdKYpf6fYg7S6EflutyRYqnJy5SYOcvbNtJE88rcpUEq4Yqa
79sTinDP4q77M7sawTvc8VJ1Zi8dM4r/PY90GU4LFCsUUxQGpF9QAAYvrPUA7P5O98tb3so4J8Ki
7qaqyjFtvVj5CXOsQvvYQICx7L4F0LC87BTEzz6cPA0TsYoBSRJIG7+/c9uwjyArGetoGtQ3RL5S
2fQ7ect7GDCWo+vIKwmrG1HCpa72BgLlfd60+lEvXmqttCVAc9DiTTJeg46xnneGqH0LswnY8wox
evC7HVkPwcTJXCpJxll6Z4b8+ypVSTpBNqMUPj7pD0Dt20PnjxqHyoKRvr6zQX2arptTIKlq/ZgI
nd2kpVupPDga6xZ9Z4MKvLU2Dkok50gnb8c/BEYYuKq73BOebM0BG4132dtYJ+idPSrYRsG4SGKP
fZM3BMkwbYttvSPUAZ8I7Iw4pKN+hyEDpFsYmqZCbLcIcziChweuDVAUiKpjZ/xubQgWqvx2eV1M
d3gzRUPeErBNTnIE9176xKsSCzM9+aE3ZI5mAvtzQczOkkHkA3gktaQRnLjqOCOE5y+VS6j+lS14
mHYiLqmOJFmby8tiZcg6aOhFHVypSE3PWOyVm09W0gfVjEoayAp/9S+gK90aXjW6oytDUDcXOcGI
vb6VPcrlh1yQB/Dfa0fptjnITtafkfKkuIzxx+5+5k/cMA/ZyiJ1ALJSiCopkPVjZgE0oXyfXPE6
9kKwaDymsZ0+jb9jX/u3kqmokrzbVuoU6FoyqyFAHJjqrLzcnNBcCX1lEnmfj3kCwMCKqWXVBCqE
irqjac3m0OPzkRxZxbAZUEN7oizHP23ME6CCZUrWCBXYebZ75SmB3GiytYQI8N1JGW6ietMH/z5/
0XFPyaoKjIlh0VMUZa5GsSTh9k2L1u7yezBP2dnIKZR9XAeuKREcp4oCXn3c9O8Du5Zbi7CgV3nK
jO0CgGwe26bOSyQ+Oh2MYDQJab2qEyDZeyNDXxaNqTbRCeg1YScrteCAc2dyLp9e5lJkjAtJIHsn
BE/vrYyqMmbSoocnRfCt9lssRHYz8IjoGEsBLZGioG2HsPQBamwo4ZiEsR6dKrUL7BjY6UxXBk5c
YKxExoYh5pHsC8nK+5VocgqZ6FEbjkA727OS3Ldq6k5LyMkmWWZkWbYIeApuRtdW+jGppSjVgx/i
EHttp9rgjndjjVPeZlgBQkrGSYEIowbCi/eLqSN5KgJ5ao/ljEF10BvoykEIY/fyx2e84nTIFcuQ
oxZFyJl9GL23rGVO5VkHS8nsEU4BGdUUHWwvf4n+5Z+RCupInlXyx79PJ4GNUsj5x6gaoQt+v7i2
r6w6jQB2a6CAQQgj/o4TkjFooohebi+vkrGX78zJ781l8G9RinvzqJShY+i3y1hu+u7PZSMMF39n
hPpgUSpokWV25tGcdVePtmLNVUjmmSD/voqe0YDxXLy5y1O0Q0E52EDK8Zt5JArTC2CJEAMbt7zi
wseM/P2Xos6UUk5VpQtA6aON5Ec6WDbm2gtjvL9nTpGUhEzaJ0A9bII9TyPzb1RINYtuUZMAuEQJ
s2FZB0EC2R0iyS6kn20pcoIeI4XAXbeyRt2tRhQkBpgHMUILXmwZQ4UxssxwI1wn4O8X+PrgLI9f
26NjeZdl5TBidbU3Ab+WbolUbeBjeuSTOH+Wr6wM0oWvOBT1VM7hjp2/+HPhTY+lk2/0Q76b3TJ2
y9tPFNtY52xtkzrWjVktddrAJiRKkIgBDdJ6suCpXuZ328FRkp3Wg5Ml8njTwufVXHAemTrhRQc9
k7QLtB9SrB0aX90HYrENb3ubBBi88PB5SecTyxfbAkIiGhimebUa3o5TAQByEGrbp0DftBng1kvt
yPrr5RDD6Pi881qZCgBSinf4RAA+k5+B3teTntBHuPmFOVjUTWK/uvnMuhivsfdW6RiQZblelzLA
jrt4W+6BnccI2eSFDsYMOXkV71zKVGqvt3kV5qSnZTyGgmf0DrkdBG+5kZad7MffPzHZyApxa6+l
Ak8fFWIyVjBZuSDW2cgAVADpADoJiN641v3yJ7C16TMTUDyHoWJQGhWDVjYEfAYCTx1iN+G+swka
U/UhP/AZCAI5Bh+OiaRgag46dBKk2t9fIJCWQxI4NoAl79U9eabpbn4gkmifscZc3soY5ayG0fdz
YeLqCIKXsdkZAec0MKPN6vcptwwWrZeMCYimSLwr48xp6taeuKOGvC2jHHKYi1kaGi0/qffkcQRe
dUe6V/akdBi6gn/5gPOWRLmiWg9NnuElfdILSNDnud1mPxbevjGe6zjPUOWRTMDBgRSnwnQ0TyqG
NtBAO3cj1RPp2Gk3mZ0CAjl8Rp+LvYdvBqnorIp4rcczekytl97k22AXgAOBjH5Xzhc0ciwiHaNg
/osIi4CnkbpqmyUi4G0UjwbfxGkeASIFImt4kW2ItnPZpxlYhnfmFGreddTAYlyUE+pvOxmD2H/1
NaActY02l52DHRvfFqZQ302Umgr0APhu4j26H7KjA5AuOOZhgnSdO2z4XWS2p6wsUh/OSONZMUd0
luo/BRTOaid9Va6B3T7jSLnrY7rJyhoVnfqxlSaFdATIDJoA8Gpm2rmDvGE/bcBg/4XG7vsvRwWo
MRPz3BBgr3MFCFGk+/QaaONd+yTa85bb+uStjgpXfVsIVbGgThsdhFvC/yd42VUIFSNQeO7+32uj
wlaf96o5y0B+Bdc55s4wdhmAfbLzsglTnqnLw1CcS3wfbhZoJeFaQQvyQ+VeVEZZsEBYfjKf0WU5
vyTNEZ1dDPWBpZQg6oQ7XsLFNUp9QFCrVJPRJ/UJky6u7Fh+s6sw0ECspk+BLT3z0QDMZGG1Tuor
NoUuz8KMEq613GRTa+vRg7Tsq/iFc9aZ3rKyQ32/qeyLCceBnAXJJwSHCwZ5iKAHMoNn3uwZO7Ks
rFH3jiyYWhGkgBwkuw6yYoSqNHJ1F7ODd6Kd+rwRPuY1R5iPQfanajqtFLS0emOVGrpJU7Cr5FMR
ftOEHWcDmdkHRsxQP7NwD9BCm6g45YBWR8D/ujO2kKSR5fMZa7ATDyl5KXPCM9mjDyfgzSDNe2CB
xj6U9UE/anN+L+XK93jW8OaQh5dwXPy2ll4vr5C5iSt71G1gjZOUyzOiV2X8lLEc6bhonEoXqzoE
nBdo6VDnsj4Ka+biBHr2KsOHugXQeAHTVP1qug367o+DF21Boo+w7F1eF+vSgVHLIN8NTQz6LZdA
zRPFPTSb0GmX93+HZwPf7AFr6/Bs44ZKxpF+Z4+6dkoLIFnRELJT48+OnG5Vp7yfoPm2k5/yg/QH
HF4b0bTDW15phb27wO9BkdFC44Su74a1YfULuK+OuS1DMOAvrXMMBOsIfa7U5UvBMlxGB+4QhUvC
zGvSpfEgFptBAPbxKCRAdReWHcqNLRnfOB+QbBh1EtZmaGqhURbLIUhgBhNmMqj18ZSK8JTKd0lx
zvk+oVPICJfvTFKHocWa9TREx2tG6rCQJ+ON6uo22niQt+XCqsmvfVigSsQJRLw/PhSa26Ir5cE4
JypESiqCDHq3bw+FN24tTlWMfRpWtqiLoFfrVA4iXOTiXvMzVwKqM7GXG22j+/I3KAgsPJUukh5/
WBzaoSIEOUDTR8exusy0NF3OrX7SGieCO4RNkRcuGfGZNAwVQkAJ/pHzlbSqZUqRmrdKFeSnqa/t
fHicA5/jhiyfgPIoiNdQR//YPlGiJC7zUdJQZJ5cCQQjkS9jHB49UODoePIprCCyMkajZopEicVJ
bbXjYBWY4Umi6ypZXK0Pn+O0/fP/WxkNnYlGSRysvNdQTBxcwoyaq2dBZwxC+Z+RjmX5+3pxZKdX
36qC0ngl5pp2hnp1u/pHiQaBtinvykfu0CgpetDuh5gPaXMVr9MP7ajKnFRojcDW4P/ArG9ppw9E
qi3dWD8sb05sZdPuphS4y/Ybr9/GSoPQlHyzTa1zgtxpkoEA7ZjtypugJoTtUMA8I/ulV9CUBTdc
SBsrVq5NUpeP2Ck1JN6lDBU9dbbrhwjgLse6ad3pjwwNnqviWn3geM/HAWBgK1arpLLmTB6A5wgE
DeFZ87Vt6aT4lj3Qpbw0jxm71pbIfbTym05q1EiFzObZbwhvX/8q3NSQ3DOvqlcurQjTS1froiJl
0qjpmGWwppKK7ya6FZxlo/4Ced624olCsqLXemVUwtwbTZwpJmLLqPtiENqVyrPADCir1VDFQVMV
DB00AsUpqxXHEtxIghgDgjGXvJQZJleGqHKJUldCVoVw+hljSaoX7Dq7w0glKc6MXyCafed7Hy6X
IgsTdHq0o65pjhaWwKemHojpXY6PM5LxtY/TBGGLNDZpA8UAeJ4JmUkJlPukXtK/mlheUju1RTDH
0Vbe4uMtPGgjZ0tpGs44tBaQXGCVpJAhvozX6bVq57vpRCAVvElw1iv43VqpEBKEWjYvIEQDGqZA
CYqkr4lLXjpn9C9mO1FJ5oZKViq5OgAGFUQCMQVp3gwAXetVO3TyCwCnCN64suPfpi/bhLnqnvNR
mQdcsSyohaHEIIqUzXIuirBvGxKeEbjQP0sd3cYDBLDqr4UuVVHxRkVH8sPzcSpVQ9CtST0at2Rc
lvQGoZrrhKidfKJxxnSYN2v0sWhCyRjH1FKRqmjfoRO1T4Flyp8+p5fHfHdIqo7pHYytQhmIOvEL
KKxRakNKKeCyeZAdrThn6JUHueX09x6qVLcyV7yAlVYCnAHab2jzfJxqGIXSHOo0UAHpI1S4+R6y
Xu0mewSFPNZaHoy94mV74Yj23CeGlpjRdGWdiqZpns3ggIL1v/RWzU5BkaO+HkAvMJKGC+YAni3+
9AHzu67MUjtddUI8j7WoIgwRQTgysA6hiK0IARjhyC2HcazRLV+pXoYULM0ZzuTkGhh/zl/D69YV
NvrVJxg6mVegCSwXkFyMqYNGzsCUp2JLlwI1ovynlPNUDc4t/w+54MoEdaMXmhr1loEDjwlPSGr8
JnWpUIVeQz14rb846Z1+hVvqpyT52m9OsGFv5tvyqBteNztRratYw7Su5jcJVI8cuQeJTugMPyqn
H3wexSQ7W1qtlvLRQDKaspvN7EzBtri6I30zPDLMl1yJWy4pGjPxXFmjXNOo1FJSZuytZpNbA64J
YfAOL2bRFSFozZ0S4+wn/UBqigYRdZbJCYSENt7M/y1oAiK6/0orAdi5f77ehxeS2WE6cjkfBcnP
t5lbSefbIrspfb3kymfzvh09YNCMpqJ0Fm58Iu5D6mTpD6LXPXgo177yns68c0FjwyzcTnrXVxrw
tiXE65tj/ADmTjfyyZ2vtp4EKZPqh+ByexjMW3+1rdQNnEnjnAiBmJ1KPDzrm8gRX2MsVPNQlwYA
aQJl6BW3TMbxVIt6RehZaxVhd/acv8LdXYX0JgaHkOIYNV6C0pFz9nnLpOLONMpSN2p4lIWnZpd6
WWHnyZ2CmgvB6kShszwDwiLYc+NwDDMznNX+UkFHUfJKj0pUEdTNdMAT5oy0WLxi/4m+JSd+W1S4
STo9G8sW33K+J2QqEeReySTvsj+XWZ2Ci4/hHhIq5HR122WtlqJs8Wc4q4iG1+otmlOYnPoEGc65
Tvzx9jBF1OnQA5BosINSmHIVQOPzpDe5sClaVTg0kig4zYRpDE3t0l0w5dafsipmR1UKjO0bReTI
iZA85ZH8Wk6J5YUVwCDQEO6dJDciP6lGzZdrKdyGZVB6RdVbrqoG9RN4kvRtHeSiq1fiaMtStdh1
DhXdVM9KFwz2pVOUeuWolWpuYpgEn28HLEsfCP48KMEhUBoTWXShijdimr+23VR9G4YQjCJKK7tj
2Iluvky1Hza1ta2ySsqBxNPQYWvk2APL7uA0QYm+3qLFm2bAmPQgl2AqjgXJH8oytcdxl0/fkvaP
jo6cMh0B6emuMgPc3YtZ7eKrqWtUNy+31niVfc/SobAVq5QgnWzO+BV1dqpyzL1ZlfFkazZlFfnW
MKV34yhK15UVVHjfhBaukSXAWytbyvtuEccbEWwhnqKk2n7GI9OOWiXb9kZk7JYwCH+AfV67TaAg
5yTBXHr9nJneNELypCiMyE1RGfHGtDHtMq60raIVJvYr67dh1qY7MbdMe0lb5HEDpGgjXTsFwFDb
gdCMjtUWwPLUJpaqWe0ug1L5fdOo9TZultCNTAwOmm2/xHZfdMEhF6ZuJwfxcFt2yuhKM0pooBCT
oJ+qhJupzA38j62xuJzDzoxrlmqhzmWiFi+Sf19VR4QYjQcrxQHs3OB+OoBhOPFzp/exxWDLAVET
t0LCvINXFqnwreZLhCIlUjZcEWDhJ2+2Cq+2elf6gis8cdbHDGZgeDRAUiarGHt5v74mgGyHUOKW
UjfhdrgNvZRISLriIdvz+GrYlbuVLSqYRYqgBpBKzk7ipsZUMWH+MbzoZP4HXclNtZnBc2WPCmXV
AvLTxcC3+3vfIzH1Y+h5VLZxP54b7ELFvx7Ij34IaG9G6b5KYoxpkSZIMsiGalsi9wyik68w2qFI
s7JDPuzKMadEnuSgRmqY7IA9R1sKaXfwm7zu07vQwYCZ84lmGMdbdOK7K6NJOo2iNZ6vvhngj+I2
3RBvSbbilltjZp+8fzxTp07eWKWKJZB3BShID6pjXWGOVrDDzeAJe/On+AUWi/cbSp27QQ8jSAoT
bzFRy55ehCW3zeYb57yxVoUBDlQdTQXsjjKVJy1qCcYtA/AgMvGVKRClhUIgNjG6UV7wqh4hGv//
tEjlSVXcqlaXLyoc0txPGMMWbQW6jySBmH9Oz9ZRfrhskXXs1kukQsog1IE0TahcTAHIa8ObIP1+
2QCzmLa2QAWSykplYyjPL/YaNHoklU/cxEJgNlCmEN25c5LUtnixkl2feMtVKA+Z66wdwL2DOW9P
sewyf0SvzzdBUq00dncq/gwmkt36d8UvdJEt+xBUzDfLlNfUBkqyUpABteyBmqR4Ijo30W0F6t9b
C3ih2Y1yO/9VQ6Nlx83smatGZiai/6cawPy/P/NTFYphn2LVna9vJtdv7RQa6fnG8MoDQReAE8vv
eU7LDjRvRqlAYynCLIQEGZUdgg2BC4m7eteArI1f12Ov7783vEk3+LWqgBz7rBanXLEae9CzxUZR
/wbqFS9jLf++7LrMR8s/lzsEp95vpiQt2azrmXYsgltBvZXLW4vHxsOuHK5sUB9MUJAEY14tw8lQ
94KdfCeF5l8ABP4hhGKVwxXNZcU0pO//yZFM+l0NefShksgjpfVU1GFSrwZf9NMEnVfFWV7R/v5S
v31tkfxFq3so0qshURO8NsnNjvF9J7vNndo1PsUx+T/ylrf1UedemBurqwdUmQiCTXxRnyFEusns
6CRspufxGzdv4Xgk/ZY2gyBP5BJd97mx9b0O6USMZlxND+Mv87ZFCzB0Nde44x10nmuSv2q1p3nR
5WE2KNlJz/ZhKdh5v7eElHewmZFs5SvU5RApMeS2ia9E6N5C5nKTXmV3upP4hK7HmolSHSZobUPg
I0nJZ/oQRFemqVujXMRynHS8bNUfI2R25hA8e+EzJgNv6t/DpnKCG14DhrelVAIKwHGltGqiAYf4
Zxyeui7B7H9mXw4prMkPZIL/dU+L1pUtOqUwuihCTEGs7KEAjPkE19oQ1YQvJmVvtqjYAloxrVAS
xK/W600n+ANUOtDNxrNyH3egZJy3Aw/pcvkwWCJ1E1R9PvYRXv6nwpK3kfgQRrmjQQknhJDd5Y1k
+QcmkGQN2RkYBuiCXdGZrTgPvXrM4mmj9fqus3oODQQzlKxtUKGk7c1mWZohBxg2uE9+95sSUD2S
Qs+BLW9BqsJZE9cglTloVtYFwMKqaBxLaG7Iz9pP/c4CgFpy8l/Na/3z8h6yhp90DBFjjBjiBYD3
Uw4iK+Ng5HONSYxrsbFFp0MTp76uyMhMcgM2p70MZv2K/xwibkAfbiARVRDtGZaMQu776GXMqZGk
o054Jku8LTMfoJD+2HhEC9s4LkfOMpm+sjJHfUchCBojaTX1mMSozMdXYw2dSE/8vdzj6O3bR0gW
ZVAkci+bZb0t14ukPiZKKhMEBSpsLsAT8d7ytA1haOcW5lnZ19oOdRWUwInnc4LNJFos4nX5Gp7h
NcXeOtbby0vibSR1H3RyAq10lG9OenQfl8dqvL/8+8x65notVNRXBVlppEol5ZTwgfAmqK62Ic9/
Mk3Fu0PZx23lF1TET5cp1aFQnZ+WX5iZPuQeGVAb76BnteuuP3G8OdunUvlklYDKVbfgEeRLFUdC
p5y4wzb/Xu6gd4QWA3+UhnPSVPqEh5BQHSC/ckoO3UH24j25uVGFPyth8TaUdYOuvp5KRf9e70Op
jLC+XBdtXavtdtBszeThN0l0uBA9VCp65IIV1KGmEvwmttDun3MgM8D86Gfb1OfPa7OjJDipgVmQ
dUujce9ZJsiiFQsgNz3Ei9Nne3Nxnn6G3plu8nt9UOMH6VQBAfmlw/CPXRrC0DfQVgsnEFMrj9Fv
6Wn6FviqZcuQQI48YGx4X+/MFPJxX9/sUb6iJ7i+UxO1BzKUWjuK5CR3At6P5QYF8MBD5w2DNdYO
8o3d/5F2Xctxw8ryi1jFHF4ZNitLltYvrJUDCeacvv425HMsLpZ3YfuUH7fKIxCDwWCmp1uwdURs
m7PgJRgd8On//dAsyMcYJ03Oe1QKRLyEAIy/UaHUCrTNDReLsnwSPy0xLtT4YpiQTqJlFtqqpXLP
/rZd1QcQDuPdanGpqnkG6e+zfD0eJ2KKGXxIactVBH1Y1X/hfL3lY/G5Jua+aY1eKrMJzyyKVZDc
cp2Cu9nfUFhzvEqcjnOrLl9vn+aYa6cpVLmfZHiLCEmQcq1vAeb5A1Dz/xOkP+0wd44uZkGUZ1iW
9UQ7+Inb7SuIpIorfVWs+b3RxRgGKL8C5ioZakrMV4wVMkZ1BcjAMN2b5Ife9HbOrSsuRuWZEebb
VZKB/Ji+3pS7+oQJ2L2/Et8kR8P49x+wpC86xswa8wWbqFZw6FAHxijSltjVE+1q091KXRVZLDeO
LCYkM3vMJV6ANCYGEJ5iTGgWm+6GfXDQdlQxgIuBWHpwgKHz93YxV3glTFZXgs75qD0BJXCYQrt4
Kl/0yFa/D2i7Dus2s5sfZs7P1Tl7yBaHEpSbYkJAihQeyi/BvrwRHP0gQy0VnR/+8CHHLVn0hTr0
4FRTUF/vVoCUDrY+oY6C5tY62EY6KDr7pwmaJDe86sbS51XAPwZVI8VQRZaYZxL1rg86GekDGMGm
DIAdTFCnGWgSIuJw4tfSB53bor/PQqQ/QfpOtjDvSLm3CbjSaa8eg4A2sr8bHuBjKR7PjTEXgFhP
3VjKKmAX4ylKf8pdYHOWw/t0TMQn4SCLUdvTU9d7/hf1Y8NcNbKldXSrOMN6fJJKm48J4K2MCWBd
oAlRi6Ud46wjbpsl6TokQfDEWR5vt9gQNooEUuAjrWNQNGdyhyec/x/x6v5d4Vw2iznYfL+YGDbh
5WGRAeBRYRM+A3/kpT2054jX7Ttn2kmOtevvrIgrvrCYE83tMrEMqgBlV7cNxibo4wpZupN/jX9k
G4hoTLf5QXLEA4V1E8xvP/mP3FC6FLrn5pnw1gWSVTU1biP/hn7l+CHz0cEwHsAD46VPJaTTnq/v
K8d72KjW+mosgW8G1dP4EPshOIl4PKGL/aDZmthQVmYGRIMrtMzbXe+gGyp60EJRARB4j9fGTfhY
60gjsh//FMpAXYDWuakhkjEelJiaENYpQpk63gRa7YXDSrdA8i/x0tilUA2d0t+GGJch5pgIvYSq
UaN+N5I3X7wv4v3f75Imq4aFqKxbF8ROzagPaTLpOA3FtpPRUC4GTjReyu7mFphFCGHXaEmvKEiQ
K0x+pGuyFdYVX9BuKYzM7TAOnsddb4B8UvmNYaw/XnPjqt+GD7ygv0Qsoc+ssXBelEMLFWPSaFQh
E1KQR9LkmJJT/QPdKhgTP3eI7cOpYR0UIgZ1sK4PhB3mGf2Ntc684E73rjvDkr/NTTH3JtFEJSua
CG8Z8hMCmTYZbuuGp5287A8m+AYhgWlg0PX8cjYjvy1RS6D+QFXrfsmY/MGQwFLA0+RPO8y1Yoma
Pk4B3vbxF2mVQCb2F8ZFVpAcY8R8/08l17lBJix0E5mIJGe4Lu19g+4UaMswKkCLdbIr7nlBiPcZ
mWNVRbidSaPQmmC1bXGslLWx45M+L3YZ5qtijpVojXKJ4it93yqr0qBlJtvMbP1NeqnBWuH+iwf+
3jT20lDAQFkmkaYcw+BWlku7CB8AVeIlVEvVgdmaLu6N2mhNmcAFKTs+dcJmr0FLR960m+vLWXxy
zi0xJ6ouikYGtlA5Au+XPdegTRle5a1oAcqNR8xTwB115Vqkx2KW+5KwiUGzZqLwv9bX2T2FBwmO
/Ey2UAhDzVjkZadLyel8hTQNmNkT+nEcfFMbTlM32Oh57WMDUw1l9G6F+r+U6+a2mNAhJ4M8hAHK
WOpDc7BW0950x+80hQG94l3i/NOYwdweE0Iwz0RySSMZgGv+g+hBj7WEOoVq0xdopDtcyM7Sc3du
j4kgYogWUQyJYLxb0hPZTBt5q951Ho1XvDR4OdR/HjQmfBCzaEa1x0ErRsvuJ3A3KOsm/MZxf96C
mOBhZlWd9wnuLtqvHz643ONtu4VQwr/wXNN78r8r0tl2aB+SSJka5BmNSwv+w8ZfGWvqGqId8HVg
rn8/UFScuz2AVZMQjLgqe+fXhAadWKKAro9W/QdgxeAk1Avi4OcrZIKJGAxNVKKv8fE1O+jFlXDF
A6pzQF3AMy2n8soOpxw6usVKN1bXN3PxwgHpACXtwvg3S2+YC75OABr9deEom3hdeeqqWXND5tK7
AUWY33aYQ26WAwivoTSAQyApDpm8dgJaDtPenn7Xk8d6m66CFRdZsuipmgZdCEkF5wfLS0aKUkyj
MFfwxs6eDbCgNfaAESZz/wfjmYsr/LTFkpLJIUmnrFBklFfVnfzlY8Kva2x5C64wxSl26N8Emc27
WhdfS5jN/+8S2RatGIZjHPqgUumdqXWaZ8osF69zIIRE8NWiNkIRXbwPS+MI2wmYG2V8FnJkgSGp
FeQ2oCedB/6mSGNHrKCVRAc3Kjx224zDsE+j5DWTzA0IeowJRAXgyKhi8LY8BlXqjKCez/J604Si
e/1U8PaS/j67/sLOyoOsU+VjWwH0OL5qTc7JVngWmPMQJnpcpDo8U2zwxdpdEhCOheUcb+YZzD0n
CaIsBbSb+Ks2QIHnAcDEtHvBe9Iu5yczW8wdZ5RxXVmg7gY9Ru9JLu1bVq8x5NbwpNkR7j3Htcdc
dGFL5FRtCA0nVuJY0C4laLd1TixDTBTsbvyi9eLDAwhfNBrApw5Gn3OXCLQwFLUEODx66al4Uu+H
TWeTrYUJpfaJX6ZbPtgzg+z2RY00+qih/UbFdZhQFu2q8PRD46X3UAtQMfXiJTyq8MVLcGaY2cvR
wnRMUMLwBFnkpITcU/BMxPfrJ2yxk6/NrDA7qBI1JWb18T2pxyQfkp4FWBCadbbmDkbQgHQRPWbW
mJTFGISpxqSXjGbUAPqg6s536WiE5HS3EVdrc/Fsfxpj+7J1lCTDWOJsG4MfeiBKip3WN7m8vUsR
EVMeKuWVNaHgw6zJz5ugmqpaPCZv6gOlXKPy3JHgWqn9DQq3WmWrbz4woqHXqO713VtyEZ2q3Ip0
mN1g79XRzLO46nLwn5mqo0CsKlCbvST/QxVrZoW9USuFgLS8yKSjYEa2Hn2Vu/vry1gE184tMPme
kclF3EBYAnd2fpJcZWNoa+txPNZuuS3viLVSX3mYqiXnmJuknjq7Wvwg7cIiD8WjBClg5RQG/yA7
jqmrz81hwVO9NqQk0rCo5i16lp1gP8qr5pU4SepSNoW2cJGHiI+cT7nojTOrdN2zdcUitDl0H97Y
AwFhx5Mt1zYINx0DAdqdduhubLuH6sY4WlteNkIjIXu4dVVD6Yd2okRWUAFE07IRZ9RP4lXe3pn+
9wqDgpgMur7E5Z37NMNErEqyCBEANjzmYvUE+OlTJfUZxwZvKcyZFsM6ynIrkI7hCC0kaJxL5k4t
arcmvfcvqzFVCyg7EI+x95kGqmNhNAXxWBnGVovkvdSY6+sm/p/j9WmDucKIkvdxUBARx6vamppL
FVjTNzpErJ1ETBGnyBMcjs2le1oHu58Mrg0M+SnMPT36RTd0Lc4XJT6OvmnIDG4gL0UH/HBjBk70
4+/14XHedEp4qQCZAu2nc88HtxVYZiN4vjHdG3Fvh5Anur6oRa/QoZYFcmXUUEVmTW1VmFaa9OJR
9dO7tMnQdvGDTauUpz4pH67bWsw78CL9bYzZNB3srpVWRMmpaNYy0C8Gumg4xh+q6RqYiD8kNfkV
rqXqHWxqKsYWoVHCgrY6RR76isAsHWxKvW4z7IQ1WC5cLrZn8WsaGiRxZExIYk75fL+EOIyzZkCN
Ndq2tmKrO5p9+MfCwwDumnLso+C/5VWBFoPHp1FWhywP6ioY9UQ9mv6tSm6r6oWzbUsGDNDmULIe
VUKOer4qrSQjCSLkUxgz6D3Za18id8q2NAcvt/1dNTgtHqM8ttKlB/bMKlvZzUWlI0ViJcBz2wWY
gId9+B7nUKammjK8WRjOEtkCb5VpAIAlsXIczLuWGLZPjpyPuOQa8+XI5x9RVYPBzC28+0i8IY9A
mDnWo/CleQeZeWHrMpqqsUueuPSrSzFrbpb+Prs767YUfMgbYYwidI1vlIa7/kFeKLOEmNsaGJ7W
3P4T71vS32cmIwJdVRUgoyM0zkDYhZG3LQqh62wzaYB/yqsITWvevMFSimBg7FqRMH4NXD4TxkBF
oJg+SWAz3JL6MCiNnak3lnhTJ4rL2cnF9c1sMVGsLFA4DDLY0iAe120hdzSA2Fy1q1/qL2jGO8Hr
/2iTuQiMptGnuC9xeaPa1ChAC2PE1TwkX3q3I47yAy/v+ynyrlulH41NfgwTYokG0KcATTG+42eF
aOYacBa5pLtd8lAAeaA1Ged78qww7hLI2aS2OQ6G3p6y4TCiC1+ury9kMVuYr4RxDzEOpqGLTJpB
DgghbwJkXAEakW5bpEEO5SFWfX6+sOwon9+PcRQpUGIp8XPxqD+0JfiW8x3m3UDltstl0GRoLxhS
BFiMFzdpILm2a4yrkElRMrHXkKXsWkwv1evgRfsY/Yy87IabE/HWyGSuQzcFYiOP4nFYiVA2e0zc
UHDaHjN2IsDCJmCTOIlrHj/r4oZCsE2VLAlTHEBLnscYQTCNoAC956n+CcazlfAe/JDvQOsMbHn6
pG/+AMm4tFBTFkFhjQqNCRG3c4uB0A4C3tsKGM/Mna+5gfbRKAN7duuOLskcswZvBdeJeGYZHwo6
IQmnJgYmtB7vrVLeV0HhXj8dSwdwvjLGYSqj04TONONTqRqeYoR2NmS27DfedTMfKJczxxQRm2XK
9weeDvOi31KrnaUNgj6e/JfRoQNooJE2DmSXOkKF+ppp66uptPVy7TvtyFnjxWeEbRCbgeNQgswf
bonz3dP8MK0jQxdPhfnSmj/l9q+f+9QAwKAaZPcMCbpn5waIEhZaOIUSckx5N7l+jBeJYYDcDA/W
ZwPcjR4mfbjEpZfngDHLZBWyVGvhIATSCTx8ua06w5Z46Q/lsfH0t+ErVLGOvBO/+CVnC2W/pBDn
aiAQ6QQCF1V9skxOZebykfCxJOSatPgEWkjmaE9SkvSGmUynzrLj2/ZU3NOh/fAJxIKa3WBy/oRv
+crrlV0cAmoVe6fDL00dqcT5/hm63hBV88XTZLwLKhiJ9cZrMOZ9/QwsfDwLnA7gj6BCkBfDZ6Gl
ZUmlq+NJBujMqlek/fm/GaB/wCz3KoVJhRpxPVKs/02eDHdVPXKkLJfO8dkimE8l+5XWdRls/OJ+
o7WY7jV9sG573GaIhuUz5EHcunYyHhJoyTfOTLPRsBzq2AxgOtoWgFHVa/9eS23xnk4p0kGtca8a
NlcNhbdrTIBsOlFJxYQueJcdFABAA08LYLXyTEj1gM7rhjc2eKmAh9c+vISKp2NGUWcPgZ6RLMaT
AfITwwrqQMFGdyCC6tVUGnndOQCDuA3gi9u8dUaMqEH43r3uSPSUMcF6/gdo9E09cyQN0m0YAUIX
hHKXSR/sNO2WX8++rNWfL1Rj4qbZgNJd8wMDNRVwWz0Be3IbrE2gypWXbC39Q5Q+WxUTLkUi9LqE
birE4fSHBsJ3t/UNpSyt8UwBOU0FXThevFw4LqgWQSPZ+Lh/VHYrB7k1wUoLJZFmBVIAMLNFrlV4
wisCtYNp1zdlR8seEcZueU/Oi0xQPLPM7mEnjyAKSUENToGAGQpIHyyNVACgx9wR12UuO2eMPWYv
s2mS9UYN9WNw6r2UDuZEdmc3u5Lgahc31jb4e+3wD5PoUKNAu4CsrUmTgHXtg7iYIrOjla852aZf
/aKK6t91ntTo5T1Ba38q9LU1CCxDyvf8XJix2JSCCCrqcvpaQ8Kweev6zd8evXMTTEpNChIGVYHp
Dop3THcNkKIUasYtVtGb+vyIn9thLtpcNvFdBcyvUIahIbSnTQNGALCsOeY+DYGB4U3oX8ZRatBA
/qeaKGazlEaNNaVpHcjaMUi2inmUCa+MvuyBMwvM/UDAXJdKlLhTsVswWdORLaqSOkKBUdzwQT3L
zvC5IMYZyrE0gohOABHUTZMWoLLkJeBJR3MXxfqDYBI56fHZ8Hj94DABf9c9LThQTG//zov8XHus
X8R+3oo94BB6jK8oO4qrvcc/MGAUeCI+pLAdueOmHM9g23GiNUiGqiFSVW5+Kh9jiHvUK4VOdRi7
ageGMn5XibN3LLhFEUTSFKaQnoLqPSs2hvIWJbyn+PIJ++0fCnPd6GWdW7WC6DSspFW5Q3Qq7AFy
k4oX7jDc9wevVJ5FJjvvQaRYteVHPGwO423pCJiZwmN8cny7vR8bm0cie5knoMotSlCYUUwFlxtz
BArRH4cwMehwGC3zNYi9H9fZ+npMXMgTYEcyDaibQ99cYTshQkTU1pBSBMWbTsXRpkmY6UrQVt2J
kHTiwvWXPuTcHnPoqlSSW9wAkCDK9lrrpAHozen8yxTv0g4Nn/J7vPqfjTInL8vLoLQCSC2ZL71T
YY1JvjEPLXqrlZ08gOmY1zq4nErA/QlhLpRRZOhs4ll3fp1pDdHlvm6ouqaG9yNAkM1Of5vAQMDN
gy66MB+mgMugZP+g/GdcM+sslKJNnPFkOxzateBR9hlhl654teClYGLJn4bo77PUtU5R/cqFODv1
beDVkEGN62eON1KvZq/OuQnmsylFOaZQl0lPWVdus3wbJl+VSXJ8P3GNcl8C2WU1L8b0g0z3SdBv
ekt1fCBecn+jGqCSlUfOu3KhDkD38XPNzMUXVKLeEszbnUZ11XoDMsvvUBP10rfBdIrJw3T0h4YD
5zPwtpQ5/FMqYkMlTKi1slU40WCmh8SyyKHplGIfCa14p6V54DZlBChflCor6PiVvCC7uN3QVdNE
dKeggcvsxdg0GdhjwaRh3lQHHTVI1OVCt9ikGdJ6dZWufN9ReA8JevwvHGBmlPneBhp9mFfDQwLv
L9SyqBpOHNvKgQ6NWLiaESPy58BJdsnLwNOSWY6FM+PMZ4cyYWM0eKB9cHl8MPy55uFX3PU9acvZ
5OXvS0fKLAWVEbYLEMQkkoRhTE7TnbwD9Ps2fkDy4SKpR6K4qpx+w81AeCbp77MTrAZyFFsW+F9D
tP4OlM26f0kElM79TYlOmSMjO33iBqil55KlfS6UcaQSYlGKUmB6tYK8QwyW+cDLXtuVsUs8wZV5
YxDLoXdmjnGhpBasrA9lkNxCqYeycX1D6QQkRFw23YtGKg28OtVPRpTXQLl0/jX7WpSCssQMPi1e
FCtK+9V4AsBw/wLWZGwxGY8yFGrid2BtC76Evm2sMnT4TZc4vuRqjr7nT6fTr3RxEGeLY26VgBi9
WYzwzkYY7bCsvMQQ7WQSnVR+uX4Qli1hgBM1GRhku+CpBnoWSaCErBgcVTrJDopTpBwtmXspLzoi
JO7+Y4ntfJuY6BhTsVPRU4nuM8WG1qkTvePAVY9g7gQsmuv6i+FsZpFxkTRWfCPJkV0lOVL+ySWp
3X7F1kFC9rUYocrj2177HcalntvhWHxvWAaK5jrKEbSveu6fcZ7laqYB8V175loEIQrZ+c86lDJk
9484dRYv75k9Jrr0hkxbyJjEbEPHuhs1uzoIqKvRsaf0zQxt+Rvg7RSqQbhJ0GJgm5lmQkwziGam
VFiqJr6Ww2vARRksus7MABNUTD0y/T7G2rpVeE/TuQLThFSbfbT5q+HuHHMRjX1YS90Aa70j3FXP
0NgLUK5ID9ltM6HjQf6BhZzGl9n6mLQ8iKXQCouaEs3AV7za8Y/jHR2NsyL+qVh8A8yMMek4oukk
TCPlzHprv/hfwKSLUmHj5SmIeij0nHvvLR7D3wYvOmRR2bdTaWB1vROf1J2xKtfm1s/sCS9hwcb1
t5IBuwVfIz40ZFH/Gp1NP65pqPgHUhadfcvF4Zi0WmGoxwx920SInjKrBM5A43V4Fr8rSGBVXTcM
wLGYA1+XTdxWlGiayjdRTubsybql8ipIJ378wfgMzx5z4GOioKIR9VS3iQ5E09mgBvkaPqf4Zq7G
fcMDTiwcc3SucNNSqnwENsZxYr9X2yIHnadqvAr5bTp9u34VLUSw+f/PosAnWQnTsZUydGzV+8As
n4Y62IVTt5YJOqh+RP6ajVIE7utzQawAXw1yNU30QWxL5yhVjzxAp3qjH6SdjtJ1ENoKt5LH+YQs
H5c1lKkaisiO+l1+0ksn36GSgUEWyl9Sfq8c+b3dcEdNaPhlkomzZTKOKUNgQ50kMN1Yma3ZxjcV
KK0whHY0am1QVIEmTgGiPO59z1sr45+GIk5+kwBnE20ViKkld+2jZIerYE1rsWpnoxhbvl73oKUH
oyQblqbIQB2jbMOEbl+ivNk4mjgTqKk40nMao1Yvb5MvALO6BmS5XC4t+sLldGaTCd6CkQdTTccR
aa+HIiPjGxPzJpTcod9MvCfawuP0zBpzCOsoTCBOEoCldTvQqaEnA1eh4hVrjWdpcV0fyAbQYiiK
ytzqaaQECSl7BUWUCnM7E0B2YI/s7cqbvAEi2X+vtozjiMFVQCl+GWRueWUQ1ST2KXdqAtcA93KV
fuH4x/KadCgmqmAjMz6u/tkTrJCLPI4Dyuy5asBOCfplDItaa5oW8SP00rmTzU9jzAEoGwAj82xE
1qJ7gkzcYtgCr+VwlrR0zOZWmG0Spygu4wLb9KEa6GIa9iaIPQHAXBCQ52627ttVN6yvW10K1XOj
zFapRSs14dCnJzkuI1sbG1dI0YgIg5Vgpru+zDjded6nZM51UcVFosmTciyz+7h4JNHXQuf4O+87
Mse4rM0wHv0OWFn9jsQH0Xi4/sl4S2AOrpCYjS77WIJY3PfavWi+dypnCZxdYclYMuAIhkaGK5Tx
rrBaO02+hz2xx16yi1zfXF8P53ux7+8mUbNsmDCfbFi+neT3ROasZqkghHjw+/zI9DDPDmtldW3R
5w3tGHY4rPSFT8eMKNCW3/S6HP5E9ME0AighFEwmXMBC1VLXfFJTkiFXBv8iYG8uauSU6vGOhyW+
TIg1A3AqkCZJeHKLLDqAaKElt0U4nkb9LS4amxR7dQADHFTxRG2TmJyod+l51Bw4AXQJk2fqRyt/
9h3bLgtUdSrHU92/ZNO3SXuL8sn+W2/QDAsptgphF8PE5Pj5XvmRPtSiOfWnFACONEDRMOZVRC/z
3XMTTMyRgyKLC1/rTvpNcYB80loX7DbyEvR2qTobAIQ9t4JwWWQ6t8nEHWtS+mhSjPaU1F56W6zC
FdAGvte7lDGWi2q/tAaIFroV8AkM41gs/NMYRCLGVVWc1Erxgkra15Jyr4vGbjCVDQTCPLWL3zvB
sqtIXlWx5l3fw0s/oaUKHfRXKjYRFPDne9i0Vg1tDlKdBuWn2GNwFqEdH+CvPeXMCjvXIekkSMpY
KE9p0L4HirVrzYKzEOoJ5wnvuQmm7lNbiT+hWVKeouI5D38mAgRKlf1Uq5ylXDJRiOeGmAiVyIna
pQYMGU+UMwxjJAmYZqBohEpyeqA9vHQVbynMgecrnL1iExkFhXqzzPX8lArA6uLSdakw1ar2fa7A
7YJXzt3iI+eehY9cqOKh9LFI9YHWrPF2cPXnX91eZXvdAxeC8PkHpcue2bKS2gQSrixP2t0Aatpo
FWPAgioRk5XJiyd0c655CRNPBBJUSRflOG3r+kQ1dgiqIN0XwOZpLshJ0y5vy/OFMYEkToVYMKag
OgXlT81oVqIfuH//7SygMgAIBg0V8GDMtyNFODRdB6UIuk869il19Od0i6mKFfdtsOB+gKjLBhDB
wI2rLO2LOCpFEWO+7qu69teUSoC2kXWXrNsP/fHqpn3niQEvfMEzk8xZi8wy0sUaJlFGXquxvLJ0
zh4tLUoGgNUAKgOK0WxLSJugflaOWoaBsOE+NpWHokjQbwtfORt1eZEhxM7s0JXOnLwv6sEvLJJ/
IKGUTbGKVsrteI8ygLGO9uM+b1fXLV4sDM9/zRBR+sK0m3IxRtQ3GKabBlKeTKG3h2g14PWdWd51
IxdBlzHCHKcoiobW8JPyJFkx5mnu6+lhwhAPcmpe1L3wBMYSc5YiEo1KjUvklBqgEJWdaSvZwwaN
tC8lGObcyPsD2lB6950FC8Ym8zrIa78cKnMQv053zRsVLX2WIM6e3miYfTeA7RRexhzVdR3b177G
79c/LW//2It5GEkmCMgLmlrcR2m0Eer6Jigqzg5yzLANmlIxIAI4RAi+U2A4YMPUXNJG5soSW4HD
TcPZQnYwMY1Tw4pEDbG37+zB8iRezsszwESLNsv9XpHh8mr93ojPo/q3rx8JubsIxB/QNBgHZ9vz
rVKn6tQVxclorV2mafdWr/LgD9SPGZ87s8GcqK7tzUQdJ4hnDMRTk+mpzH2vGYDGGFT5TfG57f+L
wATZGgn8GDJST1z5LBop1Ymox7FeoCeufaMzVua9ecAg5xeaX0cvvMLkpb/BHP6hAqtirJiFzliJ
pobqYKDfOBVeleVu3AEGFTec2sFlYIK6K/570UTQxUA4XfUs3IZKqtYEtD6nrJ3crle9umi9MRM3
0jhyTtDFww5zmpgkNnApAgx04RXyoMaKqGNFaHZ0NXSaESlqilWDpGYbK65iZn97Z1GLKMmjHg/p
WBQ+zxenJ1WY9Sq2zBfuhZqymEeu3sWc43qJ9oYZHReIjOlvPBBUJuTiJGTSUOI4US6f5hmqP2Ag
Q4rR1YAvZKMtvk2ebKvvIp7ovL4KParnxwC2ZUOjXGuWcSGR3Td+K1pZWJ6yN4gQr1PP34avkLlE
VohJIPd6qL0sOtCVKmjYSigP0nH38w/amGViFAHSDPJlMtcNIF1x7pB1Jt7Qgm7y46/TGkiXoRSO
IwA2DogjMLG9jdRJCYLEPPrJz1p51ce//3xAfyg6OhmUeEaUmSiitKmMaWmL4mwzDJeAWmRP1fuU
XQjV2vCF8/kuQ8i5NfbzjfJgkCkD6ZgFT0Erc53+yN7jbXYLLb99cpNw/H9hv84NMhczyctG6ZoU
4MKv+geRrg/UkPg2utBrd3mvrsv+Ao7Y/GMyu9XoVW6mWq2D27b3qKSLRA/A8Dg4vYthgL2C4SHO
O+XyFjgzyYKIS9LF1qTl+lHElXYQk0ZZK2NgrMOKkE1b+RhEBUKOY/RyJIkuVFVA+GDKqBrpzBPa
qowpNwOfqg+PP6cO8LMEMyzpW3QrgWi/eWkwU8JlDhYvTvq5UebSTjW1K4URqNsPvYK9tFG3tLcR
7XhYymWvmS2PCZt1QJoO6oS0B56eBJChUZhEtml+FrUNLWdOULm86M7XRZOV2Q1kdEESp3KhH5Xp
VjUOSX9q2hvOwbuMkuc26N8ws5HnqZwPBr4dFWr/NY9j3lPlrXIVPHG7UJfp1bk1Jqi0YhnEeVfp
2CkRkiQdiCzSdbOTUPHIQf/d7nm5wiUog3FIJrCkYmz64gAQcf8wOvUX4AMxA5HsxW/ySrb/oBbH
2zMmroSRX09EibFnkl255lp3BMisrjD7IwPFA2WZUxM4f0Bit3gGdDDjYJwS8zhsk30MAnFMhgjH
fVc907uOSpoHRwDoOBns5RHHgDnwpcDqaXjtGmx5XZSbuMhAk4M3vL5L0CV1oPUSP/iuFtv5YXTV
Q2/axctfHwbGLHP0Sjx/kxDTlqes1MzbGqI9r5VulQhvvcQ5FBd7SE3pmiUa6pJAQasJdZFiJ4+S
JLlC/KzLtT2gfHr96F2cBWrFgOqjhtxIA43S+cnLrGCEyGnQnMxxU0O7TP3yt/+/hqEizOijgk9V
05k7RyCtMSTZkH7VuxdlhN4igHrXLVxcMeiWy5pGucA0jPOxeb+SJ8XQ1mX01cLgiBDqmyTrbU0R
T8Mg7Axf4ITDRXMYSwbxGJ4ZF/0Iw5emmAyTdSSjYI/httO+NgVxq6SxpZDz8S4jPV3bzBizO6Os
dKoh6BYoRgpocQ6YPKDHVwZPEljHOStbOFPn1pi9kkG2U+FCtY7mTQIVNLLPv0JktwSnibTugRXN
QUMAwmzv+v5deiAUCXQN3XOgYVWNLQYLvtUpkmXUJwj+OL38RWxfrxu4jL74inML9C+Y3S4+uFf7
XihKypVUQSamKTHmKd4nJ3Kk6m5ZyyedWvKSuUnmQku1KYrEDF5Se/66espTu76xvMEx1uOzBWIF
CMWg1APdPh6pwuImzi0zl1sx1Hqtprp5DA9j6umjrTvZHQgVLWeE7C9FaidgNeILpVHnOHvo0I+M
p7cImlkME7JPD3TxE6FNfBOh318rm19SBtW/MEuDvk5UUIEE1Qh4y5jcTsdoQ6q2kg/kNDK74jC4
8Sa6092U2FjdcEvn3Lm1hYv8BIubG6W/zzwoaghCKCkEwNARgdvbaWN4AirtB2NdrrIbnUfqeBn7
YU8G/YGJlziY7ZhFjq0vZaWu+McoEbypCeyYpE4X8Go01BfYPVORC6H5iUz5YlBMMjt/yjGceWwM
8lAYdWa3ISDNaZA/WgI3QV76iBrIGfGSgymE6/OPSEx1UkOQduNMCHei164jzLfeQtre6Z+EI08H
d8kfNcykGZgIE1XtoqcrjaGQDIU1Uyih0gnc+bCLBhNcY26HOW+NkUhRMOUWgGKUalbZNPt+FW5U
8N3w0sglr6DXNK0GmQAXMF6R91k8BBaOmCyAby0Cmy34bZSGO8B9kcXRJYFn1kS5R8IAD3MPWElv
6YLysaQK84PdXlqXWypwze1QL7oEaiMWMK6KejHHovogci+rSv/auDoGdqC76YarbJNu6Ww6t+9D
b0vW3TEUKaLvibYPOk3nDljlaaHm8UdQ7j96TLkz9ja8sLsvoeTdrpovoqu9yO9a74RcnoyL4gL9
qjPrjPs3YZ03DT4tJMvMdQemXsyy6M9U5zFwpB8C/zpfulhRxUMwRgaJRTN3kBBOgtiOuAkotE99
CU27Cm06L9m7KhIxr3rxDVt9vH7ZLvko+moaqpVIKS/yvS6LmtGKRvNojl81NbHlRrJFJecVTpY+
5swMi7btzIgQgABMPBiFO+BBlI3wqKyzk4I5+eYmW3M9dWldqJbrCMsonl+UFKo09+uwK0yEk+YQ
PApv49cmduIbZV3cdp1bPDr82dOlEAZhTAMXADCMF/IUuTik/WQ15rE3Chs0sU5dhk4c3khmvxKr
0Qk02U7J+voGXlaJ4Ke4D3C1ilDSvJjq9ZsuA6Fc1wDlG023dOI1XBkOSVYRDdUY7MUFy/28S4Fg
bpRJdEmLuf1EKOrTuKOMKtK+ea+P/tPoQiFrRXJeprvgPig7I96Av1UB0Jamb7P7PCm7IPczNcca
gSgWvP62vOnszslS17Q1pBT/MEdMx7zQlgVCFE8VkyVaSFVjDHRSWpC5U3fFsXR8jGApO/ONApgF
7l1xWfSGPQ0lU+CJcQ4AFD9fYhzKEJtUgLEY1+KD8FSfaMUbwxIehvgf0O4bXZr7Jg7vklp6s8Cs
JoHbDwcGz6Rzw4JmZU0zCjUGUHqv+A6Y+E2xb11r3T79C85XxiIp5A0DYOhysndVS7QxTgvLP2Jw
KNhQTksSebTqQOWAjYhPfL3gOnODLIGLoE3GWAhBfapWSeuoIWjYY8y9YxBE8eS36vYPSEEWAvmZ
SWYrIdzl10bg9xRK2CGfN95NN/8WqBRQeKA8x6VpZ9zEhrdQ5r4yqg7ooH7wcX3olV0C/h544auO
wTNhN27FvwdQn+8k2wya0CrJi5E0JwLQNmorOi+wLcQYfEYKiUOuAX4fmvbMDn03VoWU5HAV/6tf
2cWq/FFs4sMAJienu/mDrvvytn3aY7dtQL4WDYJ/tDDUsuvAAmcZdm94021mCw+QiHfGdy6ef+Ge
Olsks2tp6iutWScYwRoh106BNLiKO0cLV2VuFycNHEN1Y5eRY/0fadexHDeybL8IEfBmC9eOTU9R
zQ2i5eC9x9e/U9S7Q3SxbpeuZjGzUUQnC5WVPs/hznKzFcYCYDXBbPsE1yYg/WsyQEOepDsCcokc
0FF34W5xFg8byQfeigbzpGgNwUuREiA9wjsMyRJ3Wp+9YWnCwfCfUwBaQLFm53/3h4oBbCEFeQtw
4izKNaVqPmixGAen4au5Xwp7AGQIUF9CkIGIvnozpJtpssfOzjm9L0YJARzLBNwZG1noIZLzr9RV
KboUO/RRcBKGBigTNe4PUxTT3Zgv1VFOB9mRhbbZXT8tQ2eRVBNOR2yBQSyls+nUCuXcjsWbUJ2k
uLah3fa/k0Ap6IDQrYwqSBCr2wJUFur5L35fF0nXHMMNn8pJTScYcVvhAQjaWTIO0fRw/fdZ8RGW
5D4EkE+4uhejyo0ltowAkSAqz981pGGdbcDnGBuERyAcD50gtP9nLERApa+lUtrQ1bpoKXMKLbT2
rfJQ4G6E+oVzNMaTuhBC5bJmNE9KocHRKHf5reZL2+o1C5zmVbUXJ9nKr4lqZ47Mm75mhLkqwEcR
GuF1IRWkjrb0VoykoQlQ5BxuSP7ceOPNH7QMGPb/Qg51OrnrokQZCuFkhW6BjgEAmyM3eO4av911
R+vEq6ey3tL6XFSQCeQNSywaEUUc7YcVINFUnjj3xUjUVR2pOhn+x4QcjZcE6MoIhikS0Mgy0T5O
980B5Nded+S1W5iKgbYOttOQ1gFz4lLnl2wBoJCMWCBsfunCThVehuT++mFYX4t0jv4jggobw7op
OzWHXRizL0BPdWrMPf+FBBW1ZDDfWYTB/vIQRpknyZgn2ZuQihg1CZ18+XldAqOeBoP9IYEyDcVk
CkGFzOJkpS+y9mo0hp3l2xFYRf9ODvVihGEK+rCv2/NgtJhM6JPYCUNz9pROmewm17jpGfk0VOXk
4mDU00kXqchKJQhO2Y2+kR3JTXyUlONNfaP7w8tfFZMv5FFPJ1TrchBrM38z26G3S029W5ZpY6Vx
bItV2duZ2MX2AHQQr8NArXf967L6BRfSKW3PhFwN0kRHDNXYAXqnyrb8KTiaF93W9/o3/mlZNfsL
gZTuC+aCyeclyd+iG80G1/F2Jp7XDrEFJzn9M4LVyQ5ueZka88V9aKtJxcOo8Q3xpGtozYlvQvmj
FDgBDO870sFE0gZxL8VRezaqY/woAJMWDejiMDmdvFeADAue7X/3MEwquABAzZir2LM5zSl4bKNt
lWxHgGfLzdO/UxGTPJhVELCIeZ8Wybvljc955ET3WK95yg5YryEY6/OB1yVjWuDVZVGmRbIwStON
Q/4WpE9BBCwM8EQo81fOsVgucmXA6MHQINNHGf6kPZMJITKHUb/IO2NDij6xrz9el8Y7EmVU5lkO
DT1QmnNdVeJWL8vaHQ2UCwVler0uiafptDmpMK4gqGpz1sCT25hvpli71yWwo8LV/VA2o0wxEqxM
OcmWu35jGq7s1Rv1ZJ31HqtIThTaQAEoNtzOFMcy0wg4yVgJeaSI+VstdL5U5U5eJu48tY4mxbZQ
VpvRaLdZjpBKRrVXHGW3T0VP1Xhd+M/LLyRA/fgA9Px1kQ5z0OoYJABoLhCNgt0CKvO/LzFdyKKy
lACimmjC65v3RE0zP1ZtzD9ha716yI7aM+duyc999n46kkwQE0sIti4f+wxwWalthRFgOPCx8H0R
YOO3BmGE3w48nApW/QyH+5BG2bBwysbINOFrxQ1B4gCNbf2CJiBaMMPD3D5xqXrZGvQhjzJlFWr4
YzGEAjS32qkOKAAieHZSQlu8Ym+NNs9I/xe/8CGRsmW6MchqImukEBPdy7g+FSr7o7cw1klYstF9
CXky2bbmQyT595W9BsPVoillEZxQ4bej2LKF8GFAmsbRFLah+RBDmbRJUqoxTZClaba8n7ASA7QY
gmkivA2e7if70I04U0Lcj0nZNk2r5GERoC5xZkfPDfDXI3BdznfCMbwnM8Y8cFHel6QMnWUooxIt
yK/b/JeOOppU/hTbJ853ZOok6taYC8cQGbKby+uK2z7ugWFEdLLN7MlVbkpn2k6PqFt3zvAScmdj
WTmovhJIqaQJoC3RqEnDfQdO7g3BdwY+49/UOFFe+TgXpYZLrhZKXiAFbafzIj2ARfP6h2Nezur3
Kf0TprJJwgT+uxhTxxg2ovUzlbk7lcwoYSWFUjlJkOrQkEvhHT0dbDKgoM5fxJ22L/3Y5w1lM5/U
Shilb70xox0H13KWoht5rOy4EZzrH41tcVciqPC7juSlk02cZ3TkfY1FadDOb7Fx4ZFdSl5VgKNp
dBVatzRsyxe4IoIkTvBAlQ22D7iaJpGr/uS0Pip5BnWoGdi8mSrhuzVuA7LYBsDbNbyk7AVu7c6N
2z/nbvg03Sude/1zsnXwo4RIpRUFhhQUq0TUr2JfD/NkNvJRexq4s/NMOas6HKWFfV4bM4ZbiK1t
MLPyiIXbwkZZDIp/lGa7QV8k2hu4Uk7Yyo50VoIpjZTDKEbbHX2EBtBVslO40Z0MXmiy5su17rxD
UrfYdXImpNgqQugBd2Kajj6CNYBMfBve+DWW7oEZidCcp6QcsbSSqolai5MBd1mK2xHZhpreROn3
63rCfnYf35Eu4MfxZDQ5ieKsp2aHmPleOxLuDoKQYXEJGbnSqLBKFtNitkhdGAH6zfBcw5/8hnEe
HqoN996Yr291NsqBqUoTKG2D3o98FEI3eyYIZ+EejN4TCsXklJ2T7P+AWpBpLVdyKT8WFokul8sc
nNJfRWyXtwoQnYTbalv8ym/aG9OPHnhHZdqzlUSiSqvIShZmMROmtHiTilnwZbnNnTGfZEcsTM2O
Sh1jUFqpgRVYvwuzMf7JUSLyIT+ZuZV4yuNhPlqKZYy7Y+sPqFm3+RaFVlUDunrwHcOeji7xKTWY
7m8lkjI8stIveqWRgPnX6Gl+vAefBiEa/MPRCPaVYlEOG1ZYaKGrKHqbyLExow+EWOhLhy5i+RMt
J2yQofS2aY7YE+L5Q55E6qnMXYtCg4mOVwiGPFJqADgfKBsi28jc6ovklG6NFMFtuKkPWzB6tMAd
JePcVKIl9qI0JSY6iMLBPArA/cHwybRVHrPGFt7KHcILlwu6xlagD5nUYaWiL5K4R8jeektpAxJ3
qxaPBC5a9tsfjeb231puOZVZt8dkIuBpTQNpJWUdqgblI6wtkZlBMl8T7Aj57Z9QcLJ91UoSZQ/Q
BO/0PoCkpUcpk4jKvrWugiZB6vN2HZk2byWLsgTRhLHFLo5QAeiwgxGG2NI/dGJuK1FnX3/1TPdk
YgBfw/wvgDEpPYlFWa2ELEbrVyXjOq09iqUbjl+uSyHv+JNpWUmhNKOSlGKIZwQyQqoJj1quA4Mv
l+InWY3nvaG301ZvBtG9LpT1BEwsVJJiigbyO+poTS8mcqOhDWKhVJWACnOIEs7X44mgzjWNaWNl
IkRk2UvaP+gILP7dGSj1HtVGNqpKhf1IdLvOClcyeV153hnIv6+8TmnWytCrECEAwh/VBLtWztcP
wXw665ug1LnRp3Bucly/eVx8w1+20m1yq6FsjezzbyzuWhblxZJWTgCsif6auJm+Ejaz6Kn5Ju5Q
tXNDp3xCoYJXEGHmB5jTIFtUlgJQScqLdUkc6W20kPUiW90oPoFbjmovqTz5Kfti2u2PCkMbnQCS
AM5pWXZiLZmKn5Wxlawh6Iu3yVqcGGBoWecI4TGN/es3yJNDxc6ttURzpaMbN4WP4vwSKqYzo06a
8SYamLXf1YFUKuOZ8nypO2lA69JRvoKyI3KUQ3D6Dl74SsecLagRv/EYAFhR11okZSYGMFuUSYee
OaFPl7bphlAN8LNIlqFdi6FMRapir63IjfytL8fNEvSPvYJ+pqBwbopZxFrLoSxGSpgTsEMWnPTj
BEjnH4SQLd0MeyXZLV7uCjueDv6X1/2P+quUAemwohA2k0Je9wS043hvuoYzI6bCfBSnKMM9HWVJ
pKL7/6pgdNMBZwVZ/wRORBCB9OV7miq/ZtzpPaaBxKqFKmMI+/P6Q1R0dTMCSgx49dG95GLZwo11
4Ctn9ugqmY1QCsDxXIRgog+0ywQ54j9SyZNcmeViMElXDF0QgupM0GRB+gG6BkKhMG7Fx+vvm/kG
VsJoC2YOZZx1IYwmEA/jfbzRkIOnXOoa5htYiaHMVdjLKNiIArbiWnAmyE9N/T1PeA+A9+EoW4UC
V45NHCx7gmPoBhoCUKocm/nJ7bQpNrwZfbbt/zgSPcM6R8ukNwWJP28AtInpzsUtXMDW5tgiDyRb
MsFMhXD0aLm8oTamWiokasNa0+cVFh3xVNgBo+OU6l9lDBTVN9d1gpnmmysBlMWap9CIUgsrTcmO
fEbltYMfLW9UFN/7bwsvlGK6GDKyBLyUdy7JS33HqoBhAL7BOsnzkfACjv1gK+rTX53pQwp1ptzM
K8koSVUXQw+ugYwzdypP/644MI38WXxWdmKuDkUZY+B8jID6JlthruiEh3hfbAlZH2g4eb0Lptav
JFFGOJxHMQRBJdnRCjYYKnGtBI21HgxB+gExj3T/Lz8kZYjTsMqGCUNoeGWLL2NuG4Fj7EwOAUeJ
7yyeLpIP9ckaro5HWUOhzAYp7nFvg49GSRwiMOhfgh1otTMna1GdyB4WHkAlOxjRMEWlYp4agEhU
ZCBowdSFIb6pgYpTsbFITpu5wS55nQA5oINxDujwT7yCIfNdr6RSKmqAcSIBJToceP8tkG4KLt8v
86WtBFBKKRrLJJcRSgOo8+BIvoI+9gbTCSO6a8am3+VgtLJr0YWZdjhaQ77Yp2vE68M+AxAHPjEH
BOESCdOAckh0UwEqIrrDJNAjZnL+ZGuDqTIfsui9pmouNKDAWy1gYudfRY5jAkUS+8LWsgud7iHm
Xhw7OFlJpPRlSNJ00XK8CXS+bnSnPZr3+o/vkxNti4c/YZZhvvmVPEpTxEqdtC5VsQUaOd2Ntg1c
cEo2lSN+VdD7DZ+46Qb3hJTqJK1W/l77k3p7IvEXKYqaO3E3jO4CkPH4jvcauCIpw5bqsyjmKV5+
7Y1e8EWs7fIYb8JnYrEHUJC98OJZ5vsDOzsgELDShJWYS0cEvh4503WsNg6YAKySpyzluTpmGLSS
QIVBoH8f2hm55ElSU9EN0lI+jmYkOmaQ6xzALuZbX4migqFOxFJPVMAB5dluGH618duAapLZ/eQ8
bKaj+5BD522l2o5SUUAVxb25T/fpJgbabYMNCV40Tr7NZwvyz+3QAyR92CaF0CfFW5O+hOJLHR8B
LmmHRmBX1UGYeWE4+6qwOwAKSQyj0gPVASA6m05DxCpZm1iI3ER7KHLe1DZzaNEENN1/pFDerYxK
MV4iEsp9GREw7knOlh8FR3lbJHASyLZwnznLD86dsRX9Qyql6LmkRyYIK3C2J+k71lonG+VwRwBR
BnZNbxonwQAQr1bC+56U6rfKqE56jgq8MWOYoxaxPDfJW1lPIo6r4QmiFD+YDMKcDVscTZI9K9/T
YZ8vj5wvyHIxQGnA1YH3GcsztDkMMFsUoGWC8M66Q/sCQ/DiaQGvSbSVD6G7nDjyyI3Qyr+WR9nC
KRHqrgGR4UneCHf9tvb0fb8pkYr2foAu5rSfvGRbHbk2mGVF1nLJx17lomoTBpLWICQZHcyQAKCe
EI64w1bzln2+Q4KzJSAq3CVzloJahECJYA4C/5/yb6UiLXWeI1oALQ9IaTdkDlBAOyGVXRsbgjaf
bo/5EtciqRuVJmwDLeJ7GK3vjQFgZ4st3C6P0kOJHuA9KLBdQLs1f+MR1mKpizUSbArnA3yOuuxy
KI/xUvzVhgMQkNALIfgAn1Ddc0XptbSE8iQ7PHYnBZWZsplv+EuWTG0BdzAAfTDkB2LrS20xo3GR
60DDmuxg2KaAhpMwOHX/q0t+ct4Dy+sApN4CBgYB+KA3VuVQHQYrlk0ML2b3BKU0R3Za7P+AFIKp
ih+SPqX581SIY6umQFeInucvgGq+ExBLVl+svWyXT/zJPpafWx2N7t/FIJodDPBNggOnehWW6rsa
TF5jSV7ezjdNbNyOTcqrvjIvbnVI6r01VVUBmWXAxcmlPaXRrqkSu2+eTGz5cG6OaTlXouh3FoGU
OWjxzghunOxgTf0VpL7Y+zKxa5xtePP5xNp/MpwrcdT76lusXAiGYoLCKNwCyRPw5NGWj2DC0xJK
89N0VBE4SlgTrXvbiI9y/Mz5bhyN16hIoRKGsdejKkN9fHxfDG3eGcnlLW+W9R317dono6IDxUiz
ROrxyRp3eq8/Lt9izRWQ6cepbd1WhGIVCPnYY8Nam5O8IWcEKKp//by8D0qFCzHQTKW6BBOpYn5r
UzB4pw/XBXxmbkB7cP3OqDhhThWt0ieVoF8Emq34rdNUbnrIXKXeYOnWxvCio8VgRKwFpx2400HM
IttKvk4ufO1aezQG0rj9XSEiE1A5YjDwsW0yL9rz1gSY8cPHM6BRWwy0etO+xWHr4N7QQltPW1sI
pE1UWJtAEGzOt+Xcnk7Zk7quu3EaZCytYMbhVgFbbls66n3jdV/K+8ZJnwo+2yr5zStqq9OGxaxM
pQf0PQzL5JJaLCphtyogEwqPv5bINpiElBt7xYRX9fLyRKWwYqOE/4lTCwTZP+PKdNTmWVB5KKxs
c/khiNLSMq4atQA9+ClptxVoykbjNSvH27ks3eSn9l3qnEk8yA0gYmZ/6t3r98g5Jb2OAPBXwShw
+hN2IOx+etHDfYDdktbg4HMz1QUAz2ixAO4c25GXX7NZxFoQiDev+n0rv87z9+vn4P0+pY5SO4hB
hlD+NGvPifySl3/lP1cHoHTPytN5TFOtO2dhexeIws9IQkFmTFCs6GVeLkB8ySdFXwkjp10ZjkpR
M80cTLi0r5Mr2ADOeNMKu3yLf06P2NwHbNYhGo8TTyzzfWGiCJBxKOJhi/9SrF4hqwosoAWJm2JH
Wvkh+qUmoPASj4/SZfCkUVdWR4KV1SoQQtR5bg+g7AJOkDmh7hunwLNJzRlAkZaybYXY9MTJlA6K
MGvObJqdv4BqxR8kLXvr5Nz0mjifbpa0snZp31n7wHyK1Z015xL4otQRn2p8mZEqe1FZNff9ojZ3
tbwNgsaY7LbVkyPqRJWnGGEBHEwD5H1WLsO66LLlV1KVOOqoWO4Q9eOXfBR7dKvzEVzyed1sljib
bnJlaV9VbVbR0rDOrWHmL0YklccJ65l21XWVF/USAGy7eXjKu7oCDF40bYvZELxOCzEnIYSIyEY1
cErAiD/Nk4mOTKWEW6FaGi/uxuBG7ZTRa6q23c6hHDpiK6X3mTbkHja2wIgVKh3S4LFzlHGJPVkN
seBTGYZdd4bFcdrMkh14Z/7REeodyGlRWEo3WRgnJms3kl2/oAPtgMcYZFnjgQvGzXRrK3nUUwCM
oVmVs0qaA6OnOq0DNLDEU7aRL++a3CNYS5kHiN74MPDqQ2z/vZJNhXxZFmTmrOKsAPrMnf5W2poY
Co9lFwh5jnXPq5/8F3kAXDOw4E0G3i7fX1Nq3YwBR1Jo68+EARv15QaDhATHlJeAs03MhyziGFYm
RtEnCeAImnnKC0ygdei7QKnFlNdnYfoX/UMMFWkmvdVECdBWTk00+H36rRNqOwlAcrG9bv/ZsR6Q
R9DMwacTNerbFfHcJ0Y3tufgOLiL5hkZIKsJCW6tO5aj26riRLEDrhrZxkTXkVdYZvaTABBpvQP4
olpEHbSPEX3VhU72COZfzXyQz8Vd6AFC5mv8DES54UY+8MqlzOGMtUwqRAHZgDY3EZwqIWyYdjXe
hgWiWBAbc5EN2Lq5Oh8VpTRLLTVtM2HKb4vVdk/aDrbmpTviG/6AVpjpGz6k0SVnzZqqBahr5ik8
k04uKQ2FN9YDxjFdy+VBYDJjB1MBRg7aApJE14GFcECTX02ztzToPTNJnCXnRCcS+TqfHDqw6XQk
iID2fL/J1WsrkkDJIiskmcDiE97JeqMnG9XtPAmIIb1ffu9dxSn9/qCBQpZHjs58hCvplKeNuzkr
rAXSZ33eyOXRVB9qq/WnhpeKMycmEDn8c07aO1TiqDQVoDeF7egQKOYM+MjAjxq8wA5MQLgnLw8/
OC+fRCXXvi3lITotXzSsLBArDaIoL97P98o+RJNs5LNsk7//mizKyjTSIM/xAFm112OjtvDLY+4s
t7qNhHkTuhbnbEwjDYAewMQBaPQTFGxqGnEJgiDz1JP90t5E41/aLLzVBLZPX4mhbk3oERgNNfRD
e+q/9JvpmzUTfPjZJ7t9+asoeTxzydbIj4NRdzYlQ4zJVwuYm9ohAcjMYp4MFBoy3g4e+Z3P9/Uh
h7ovoCpEtRThvjpEB62w183cvq5+PAmUHy2TaIrVhGg8cm6sfIIC6PnfSaA8S210mQjSNUjIn6f6
GxggnesCmCHW6vopN9K3UgE8z9k6VcKzJIBWusBumAi91l+ipPauC2PcPFYIAcYDQqN3GnDc2MoS
juMkVrI1oM2hnHoB3G7qdzW03KC9vy6H5bAuBFEOqxaAhJhPw2/naKZbAn8NXtfbFIV/8e9QSNfy
6JEEa4xlOY4agnxKtovTTeO1O34ZkhVoXMihkrRiyGfwTOJcnVuTfg2JcZBxIMRJWuzyiTb2qDgK
wgo0LmRSDqTKzCAMW9gh7a4BDx8GaY8qBiTlm9znQSixjNGFLMoYpRjZMcekI9VjVEEPkVMAM9JV
SeNSQl8ommyRt4/OMLMXIilrFA/WrCSaUZ6zQBwdvTDaTRKmuqso8bC5rpafRelAVQb0IGwSg6es
6vKxXYAse1LCL2Z7p+TfxZIzFsDQkEsZ1HGAQmRmswAS8gYsMRMCw3hffVsepAYbdSEZzH9SeV3u
z1YQnF141hhpBWQUxuUvX3UbV2oyyo18boLUlqvnvOV8N54ASgPTZlErYNaF56K8G/JjsDxdvxeG
2pETAB8RaPm6qtLtpi6yJLBMhdG5+VqfBbt1llfdTXc6IXysnJg/Pkj0+NI1QaAELgCYQhhDkzLr
TSx04GGzerzjYvc+A1y5zXZwZqwytAAP5XaYP6vepUDKzEtZK3R530TnJC+wsJDYWBjypqDlqN/n
UJeIMQhwGBJZix6s08yyWLIkSEFWVzuyZtoxWrrLmPl5Vez67mgOIQbQzn9zfSuplH6YRaMFamCl
5/JXfDt/abGKZ7odSjXuTEB5uOvpbH1ZCaTMVGwlk1hnOGYHelJyffnGuLWc3kWlZ6v9BUz/5Vel
3rRUhsgtCzU9D1aBvVhJGW/aGHtV3rB0gjOGQC0vGyOVbDk11bd0HFNOgv3Zb1/+AUS7Vn5bHiVJ
bwecV8ST0OvYFaR8I0iN3wAX+vplyuyn8aFCVEwVSO2oYEs2Jdvc4ArIXCtwLGBFKrsG1TgymY/o
vnCiY+GINgbTfDW3O8nPX+PX638JeYOf3+jHH0K90dRsrAmoyelZaveF3NmyuMv6X+3wdUaIdF0U
w2pffmDqeXZ6HcYF0eDoRt2HB0AUEWps3c2+oMsefEUNyOeBZfHulAqRskwMh2Ay03PTetryXWwe
4mU7cLdWPvc1cTKwchJeYg28FpSY3gyzYciq+b1kmGIFIdzM4HUEy+3m+jdkOokPQXQzQ7WqUIoE
GZ8wmO3RmO1Q541iMzVCBtIKyuMWMEoojaiVoqjmsZx/J4AZkGuWre5O+wBgMq0L0AFP2MkH/rQ5
06qu5NLaMRahNXbLjCZ39x5dpjuym8r7gowZGdwVjoeROIDpfqI6waB0oGY57opsUUtu6o3mjeD0
p8aT/czrWyeQHCuxS97uD9M5qaC2QKYrqyZNwhB2RqPlSQv75mO9eHJr+Rg5EuhxwBzs9LI9h4fp
DQxwvFfHfAIruZSpqZcOn6NQZ0SbwpPwXXZUwJ0CJkvz9LvFaezxrnjgj6EykhN8ZsxIv4eBaIhR
8ZK4gGVaVXvl3GQOtsd/k1ZVWy3Zin6H5IRXRme+jJU8yj0OSdI3Etjcz5PUx04RtElqK3EU8FZa
mVYM4ZOCOSRLAXEA9T60uFvCqCui8/xQYlESG2q1Yz3GTv9VmQmW/mHmEi+yrnAtknoaRRp2UjkF
yTmwcr8ZCn/pMjuIt1Lw5bp5YenoWhBlx9JYMatCk1GS7IVdES3+Eks+CAQe/pUYuvaJ/tZcWYuR
nIdg3yeJHS61o0e8wjxLI1aHoWdtzREEhFIhoExdyv4ogXArq+3rB2EaE7RPwMwho1kGjqHLmCEV
1FIWVUSc43stPvaCe1KjVnetK2zUQ7HpD1ygP+a5VjIpbUhVHYM6cdCf4i/oAwAWrkRl9XFwBk/B
nBpG/Mzb6X8vNRhAYtDAFC4rGBagh+L6QpiTWUT2k+zyx/qBDG3Gu+lLjo7YH4yrsaIjJHgqSOiA
eS69R6arSEwqllbsi5R81cEtH+s9pjWBrLE44anY/0EtniePfPGVvEguMSWwIPUyX3oMD3utExV2
gwETW/SxEncsXnhxCdM86sAlB1eFiVyMTicTQwNPvWT0p3G/+ComQ8kUrLEJ0AfjU4Cw7IeJtRWw
vOuEzIl61nW4DIMmD8iLBICT9KbdGzup+TJhf+b6e2DZj5Ug+mELiKGDKOuic5pvy/zRaP1y+XZd
BKMAj8/2cRj6WSd9HU1JMEZnze698jZyjEN7HF7nBKwtyy8FfctZtE1gAXCmWMizoiNlYEAoACMB
pDxIjS6VxJqXKNQEMTrn2asmPBvaYs/JiyC6ArDoRt6onMx65ejYEPAPTcV4DmVZTE3GHpUOcfrD
iIr1sF3sASze4G3B5u6CEg70xdrUPxI7v7NcsPFuog1/opj5V2BdQTUt/A8EapeHXsyOoMhFcAhS
6mhjak/Ym7l+oUydWYkg/756fHWsFmapQUSuPkTasUyAOFDx5ulZl/dOCYrWjYp1U+oFZBiCbxZ5
is+9tO/y3IkEdC7HU5+/her3odN4QZf8WVlA2geqCJBFoMhPB9EAcTYENamH9xIf6ennKO/Zql3v
9G2Q27wgj3FNcDNAM1dA1PaZzywd1ElugiU6T4Piap0nJ6V//ZaIulHaDzZHMHrohM8DJFSXtySZ
QT0a2TKcQtCxWGJ/q2KAJNJRdI5Hryha79+Jo/SuroR6RPM3eLOKxB2jXa4iKe4fErXYTtrrdVks
J35xNkoDCyPomkJFoKBuUuCnG9jFcUELuutd/Wt5mp9SNy1s657XIWL5AMjVsCOvIyOQ6HlGq63z
rp0RIie7/qxsE59sB4i+ta/v+MNIjPEBVLtW0ojKrt5ZI0VTMaipAoMi7To3faz8YVttpY2CAUPt
kbjXd649UOb+4HxglnoicsCut04qqBZlyzBP3+SqNHRoHByb58KfbEyf7wHYAwCp2P+DMUrGc5fX
AqkQaS6NpRjlgXhX5Xt57s/yi/EaP2BZehvusjPpSA9H0KiJW14awlam1VkpSzPLadjoQd+h6Dmg
shM5MDEeGaoRHggMGaKX0ObmtCxzI4ExQUFKpTD6+2bVgqe465Cz65sZaN0J8Bb0ZwJMHD3wpDGi
CXktjPz7SpHqXKojZe7Fsy7LblYOTjA8jv20r0yea2CVIC9EUYrTB+DaK0ycq/VEZ0GuXoKDhEBX
1Lvcx4fk2VFWcnchkFIcA1g4grIU4rnV7HlPktbwQd1VHkzqHcEEAZPY7vrjYL0NQwYZHNk30fA4
Lr+mWvVm2Rpyf8rzX+3YgFTof49b5JUAumTUj5YRKb0evGEgyq3r2ZXq2GkwdNkChhxIOHFa8bwf
I56+EEmFSokom5ghxZmSnfL1d/0oO2ibxSGgzuNB43xC8olo30QYmZCIwcZ8ItQjKFZj34zEvITb
3xA4WDTh9u2YN7USQ+l9FYSFFA9EjPmUpJL7B2SWjFgIg1UgeETeA6I+2sti6lErZXnqQA2ob8hQ
kJXbWgOvQEZUSzd3sb8FuGVOBMZ0RGux5OTrF20IXaxlc4/SWw7Q2wGgt6ZN6OSQ3f0NHyF6g6tD
Uu52yQvRSDHMBkTMAbgSoHoFAkPyNBwML94lt8v+3Q2dUp6bZxnJtVzq/hojkw3wEULuRt2r3oJT
DmQ4CVY55De/GCVh0JGJIM4CbjViQTpgsmKk0hlcUJe/GeOznm8iMJPl7a7KjtO0M5f7Xlc4F8l8
CMCK0xQkesATpGwJthzDDj2i9v0hKH+MBcU0y8aHHHoQoJNnZeobpcXw9uiR941qgPMboizzYi6X
B1ceZU8GS5wKgINAnq/4SESwwkNCJR06OjwMoKLiDjuyAoj1CYkurV5ECfM1W8ayIKCeNnGxzzJw
K2ZfyGznBFyckbfozn6CoLADqxy2HJFhXgoMpnZEHyZdzuKmutH8dkO8DsBWHCCi8Vt75Nc+WcyV
NMrNWW1cWl0htvCrhBBY+ZbqiHeNY3Jb3ebPISYex632I04c3uwD04auBFMa2neTEM9JbbyVZXtY
UtUTBu1/Ly7KYOX9z5ekaxBW3VfYl5NAXRbPt0qa6i9a0m+xnz7/vO65eXdGVyKWemjjBuDTb5hC
2Mhnspi3bEjrTvkJiByOU33vKl+5M3qd2EhGRelauUVMi3q6uIHt9IAzdIugaGM52pu4G7+TbWaw
yAJXYs9v0DBmZAwFOSDYckEhTYjHL3W0CJMyEcu2xfD2dCO8YjUJjxCc7c/lHS/GZH3bC1nUA1Qz
JbTapGsRQvTnCmSuqI+53RmHg7HmDnUy1PJCGmWsQRMohGmSkDhT3S+BXcZO+5C4AZjAg8yZvGpC
J4q3l85w9mDkBkYH/lMRL1Gfs6qhxJOYL2ehkS0vlovUk4JgcLN2sjjKIzEevIK2E0jbsNxC3sbl
1Y1T04Z5nZHPmZ4BbP9U3Bdu+qDfLxvlgZCsT5vhpTRtkxN8skz3WjAdfVq5EatRVhCdibdd7Q2S
o7rjV4LlZ2J9I3Usl7vkQ26LeikXMqkPa9YwsGCubE/FTX77uxub2TlYCQjnaejWW44dYDiLC3mU
rmJVRDKXCda034ePhl/cLQAYCE7Vt2rbeBY4k1K3OqqHsLB5c62MVAySsawimxrpQVChVB9puOxy
0d/6qfO12g+S2VmMQy2dOUdkPpCVICp26uMxNg2U5U/iQ/Js/ir35QvmyOSn4Cm+L7wO/Mpu/o0j
k1wTfY0ysBNQeQSxoWxR1zjGiTHly6y/jeD2wZI1klr9fvRzwFbx3BKrqEz4BjHLAxQY9PGpDzkm
5ZyF2B0HSCJWk8A6vkQ2CpHdlhBetjvpKB+6Fz3hL3yydBWNI/RWgFWHFJDy+9HUCWanFd0ptRef
gN9jyAaV3QW4e4Dzd3mAf6x7hNGRTQllPCDvUedMotqQ6kTCN80GDyDbTqKLvOdA1J2+NwUnkRCI
yoiBKWNqzpk4zzqeH5ltIZxMidu8tr7sY/i/s3l+kekpAG+G2XHUyVFyoI40BMEiiRVUk2x6k1Ga
6Enf1RhSUrehr5w4Ssk83Eoa9RDmCPuQfVqR8s6IOkvqDdtiS4bjcz/0eRiJrJodWgAovhtgNQZl
KfUpwXASiIPYtCcFRMqyU50I/Hr8Ij0q2IbZi36BvTCrskOwWD4aHNA6pqpoaOEjVUODSqRkZ9ok
g0EP7imLe1tVH/WR01QkF/NJT4ClBvenmKAup31SaYUd2sAwXtpDGHf2iNXjhluJZz0w0HX9Rwqd
qwxTVWAKCFIItDEAqA/hXsMsFWYuVD/3LQzD8lweU0VWEim71apSrwsd3AHBFiSuAK2GQ+WVuxoq
InBu6f84+5JlSXFt2S/CTPRiShdB9LtvJrKduSsFSCBEL77+edTkncqTduu9O6gclW0IENJa7r7c
/4RYuXfgCIABti5YR+Mp/0en4vdVNHrwl/9c3+vn+9RSA2MPeq2KvxM0/h+Ouz+sCw8+LMiivpsG
/ZcQtutbu9ngJP/p2M9KXjy/jP/nb+wP6+IfF7g/3//8RdZC0U93wWdIXucmr6yfttz9z5f406bx
j2v8trgb3sC0asaPqIvlF4QU+zAj1yW1YIcCCU72L1f70yO7Z7EHkMMgo+h39klZFiSjitPPIaud
v21/MUnhZxOUmzKDZATCt38toP/0FHF4YlwQeiNo035bF04gg3l1VwqrDW3vwnfUQZk4i2Rc0ujl
buq3vUQf/zrfef9mf/umcar836v+9u4i7ZQt0UGElmjL4XpkZHxXGiu4ga0P3au5hjAE09c2Q/ba
y7/abP4Bc/nH1X97qyV1u0nUYYS32hf6wAp3p57vaQr/CyPn8B9Xur/x/1ijLOoxDIm8vM/5Pfpp
xbDE3kcZkPDr+nVnFf6tVfgTq/CP693f9n9cL1JzN/mOpp9IUnmGzcfd2Qlf+t+aiG+MROx5Kv7l
M/xTz/CPa/521DV69hGGht8YTrgoxjCyYcdSenJuEtBLkMOzFNMK/94X/fHjRCnkOJFDMUfzd0/x
Hz+2FcwnTHXr38Lj+4k+AvqH9vBuHl0jvOrfCpY/HBFeGPk21IDY0MAQ//PhKn/xmkH7Bvwf25Xv
/MDtI5vAMdynkuu/KEnq//95RdRHOPOgA7QxJvQ7OqgCuBpWWm5fjjz0zfs8DbEfPLlQxf/PW88f
WpN/XOe3dYr4vCgYAojR7cZcmF8vsV03hd1gZlFGx6AxmaP+jdH40/v7x0V/W6wE0+xORRT5Cp+8
w7LjB6cIsLneBxb/V0jdPy722yoNRNs184wyxXW8F1l3Mu7bNmk72sVBCWFNZJ118G/ztNhA//vJ
omuHCAOu6q4f/fcbdKtl8VsxfVVrI9462DwgBqeVu25purxaezd24GSQ81GN+5lqK22W1Sm0pygy
yULEOsuxVQliiqH9XpqtaL0tOPtmiYqQ1EvaYHNJbN7Ahs+vzPe4tsGNrgPPbK/iCcg+CQtfu33S
gqIm5KbLGPOIjOtwmZPFU1ZeDao8AKSFA4Q13ANLJP4qUqF2HeE6doW3wiALEQjz0MznBkZCz8oS
9dFqyJSDKqpyv2vnhLeutY8iFe6sbuoPIx/GH0gfDp5815rhSIFcWbpOOM3YrPJlFT/mcHTSdWJN
KvrKPcMvtzsuo6j2bu01V5eVdUZIH3z3SurTGAqRkcadd+Vor++V69uZZBV5nSbl7Jsg9H5C+9jt
hqjvm9hqZuSudsLfb/7mJ6wxMAxUIccaJjD47ofqJjqfZQG1ZVHDjnm3RFOTWKU9JY7FxjyahB8r
RdqDR+elikd/Wc7KICXdgW9q7Nkt+ySGy1PrBN6a0ipiU9Lzxp/hkL8GBbc67sY9IinL1Kl73+zX
BbZqMZEbA+c6yqLtXBLXECdROtW5U0rvOMwwefZkvT31XUVy4036HLlmLFaBoteGAXtRuiPpEod1
QTLNOhDp6E/hiVX+8nInk+O7fU08d+VBdW00Z5Cd1LEs3SE2GGzNp3lYE4EkmXR07eYwVY7Ka58j
a0+7sok3z78Ec109VJH1bkmYasTRZJyDz2SbKOl3aT0zK7FZ+7qWwCjqKBridgvLwrI8LICpPtWW
WXKb8e+JVS9bU0FitfoPS6mGDJ4fMFBUnhNTt7EuqDg2mHwMb27lobRh05Ax1y9/lI2pz64IkdC3
heC0SB9mzClFHIwtApb0cIMG7xUj6iSO8NQTaUo8xzacb/AyMbFqwzcCCKLQiLVMw2pyYeYgurQy
FLi824fwUF2W9iyCgcR6cZqkou1fi96iPIr0e8C8LfM6J4hnv79LmX4Yhtc/Q5KxH6X9wA18THiF
wA7qOngH04YY2knP3wsb68xxjB8Taj6dgYx7JJ0ivJk0jyJij/Zq20Wrpx+jZ4+FH4o+FkP40+Zw
8w7X5eJj+ChZw+lILZjqq4GYvaO68aHvnf55Kx0b6e5buOz5CHduY9cityuKTmiE66e1dMfZXpq9
zxHo2nre5T7Yld5TsT4J7bGDIFLq3OmGxe4arMnS8Tdu6l/chRPYrLs5Aa6iMJM+7IOQS7gN22++
CJ56ol7cuuEJnucPuycYqIkqrJWVsZyHqkl7gTSKceVVhjl/hEXN8kaDjV3V1L7LXkaJmUNvZyl9
5L2lU10ROLUvEstvolMSjgG9qvsIjxqpnzE1lLE7A+nv263LN7gvOZ6ZLhvfPsZobmNk48mck+rB
KquftRjcxDjtXDS1BebDavh5os2hknaX9UvTppQ4x5k279SC2nojYY2JZIR0jutX25gNbsT85s/B
UYfbtQ1XBLLPc+w03VNjxqtpoGiuI4NIuLK6Gg/Hw7yuCDiXznSCTdRLZzkwpIO+4ohb/GsOcEKa
pd/3LW8uo5YqIcI6mi2qYgSxtTFm37pd4/WYiuC0yqbO+4v0MyI2Jl7uqbN9slm8+JM9xm5d2bGc
2BVWiCuU/mSOCdL5Yq2sFznwk9LmpRXDz6V0oWo0/YunwmdkASErvGw++lk+CMWg8DUOrFpdy029
te7TJnTMSfpqzDbb+4xKT6VTKUTR8rB+s0cxXYeSfzJ4EL134UAfHCJRuXnsR9QHN+irnIPj1jod
orDB3xYW2Ue0VNk0cq+oiL3FzeiQ4+TgR4dVXb0L15kf6NCd5wXAbbnocmdYBQ82qptEuwrOD2X5
rQPn53oP/orE0ue0rf3dXPnW3sBL7bxtHiawB5u28erq+oFLNt+qlZNDwCI7Lhdsb3Sr2d5yMfFU
15bCLjyzxPZ6+7GHCxKsOJmDfGqcIQlDUFKMMC6ZiEBemwly1rVcd6xayocuGFhTSMtv/awWslEH
218n6Lo6uy9TuXULJEHeGDxB1Qabow7fk3MJe7MWvILZbsVLhL/aQ7Svfenu23EIE2m5MvNdW+DT
bqIy99sSyV+23/TWF/MgeiiE7YF7IVoMQbzw0YMmdWNWR85NKYb+0GFDG7IeQ4pLMTi0tVMrQqB4
0lRqQPRSaBqkLrm0QeaHCSlYaeT69CfSWZuTuh3S3CmtBlQGVUK77VUaL5/0US+vztw/WepHtIZJ
OH9UPMy7SOPjwHY3LKlpTv3iwQ22BtDS7jFiv60rdJzoHuC41dPyLOcPXwvsqK9W+wG5clbWWM2W
iS2HwDF3zoOmOZd82w0bcifEYuUk/KbwrF4HvMatj0cPgx1igCJi5+AP1cHNTCwli73zuvaJLf4J
U6BxZQ3JAt3EZG3PMFo5TvZFeedlpinWWQziCSY99hleA+kq7EKW60Mox9yQLdGElLEOg2LA8sau
oFIi1PPk2HCW8s6d28VWhxZeb8li0z2jyyWkS7xVZdKLOuFlnY+TduJ5gf+j8NOyIy/Y/9MynDNR
t3ixmBt2MeE4wgW4J19dBHaE4TsVH2H7AlOYtN1eXb7ujV5y7TkJr1DV2rxgtePEozUWjYZxscVy
wjg2JLWK1O3lzYpOZUUesVm/D5F3s8I+F+sMDc58dATZUC+68YJpYj9q+8wDyqbb/rVdwmwb5E8Z
0O/B6s88tC5DtWVDMCVWOz841ph7S/09uSDASflIyQcdYdnclQ/tfUeBObUJncQ1oCBUnzSG7zdp
xUx2r5Y3ftrz0RU3M9c3FoxxYKM6bMAZRBi9M+psMIc08FdnRQYYl3DLc1AZtZkzySRCdKexfrTR
itPbTmBTGPuw9toYwcJBO9iBMoPbcQxudq/dcWd85xfBVwOZO8alg8SZ8WSofI6kl1a2jCMYMplB
ZGJle1dMDP8jiBMMeeLVJh4cXDEfkg6dTDT9kByDglGLbW6/2ZiS3IbEj0qUXfWpNO05XOpzNWG7
Wngs13c+bWd4N8ZcdDuPwDysHLAWIPqohg+z+J+Dhtf0hA2Myge3n/JWQRG5YstwZMwHHhPyqj2T
UVfHEaInqWrA9zspg96sadZdY6ak9Pge0PdTVPFjX7OD4MEvO/pRu9/wt8aRVpc4VMSDXobTAu4Q
5N+Js+UlRK1jmu5QDqjQyOPg4bvWXqwAi0frye7Rzkd4hTO9jm6d+XjyqBMRZWzG175HRTGOuTOF
CRPdUcxhMrKwWLplN0s/xdzqSQnUwwODRRzU4nVwINLEQugXzc1jXelCNGvmRnfxV7gPHciRpzHn
PQ7q8lekvDr2VkS20pGe0DBd1yC8cm854UTOS3/N15K9tvTc0/Gh2+yiD3+Jrk/rtc60HSY+sc6d
kae1rnKXo5zgUueozvbe0h6XtcQTq3eu9nNl2xnr+zRSYLCD8VLaZS4H5wZFf4IPZOcv6uRP2+M2
joVhKmuMFXM6pWG9FishVxHQVyGHNzOX8YDb8jogA5GTzhXMt2o7XSv4k9j1ziw4KRnFIhF9ZiLn
OAzOtxjrizMiAWjkeUT5cwUFjoP6yZvq3YKSDrM8J2mrR+EtubXxXbPRfdXQwvPbi2OCzA9d3GyV
jzhDa3c4LJ19BtqVN3aURLjRoeZJa6o86vUTh8x7JlPKJpOQEUPaIHXLUOZSDS8Dx81h30S1lVDe
Pq1d8KqCF4OZTquGUbfR2HLD1CJe2lfO49asN4tMGViyFHrBAxqdo9Qsc7ULETtNybgeSwuZdqS+
acLC2DhQLLb2zhn6m78tuVt91439Lg2JUekWY4Xnvzl5tcgfUs/7sIvQVk6pXdY7oZ9Qpj+063wZ
hyuZRKZRuigSohuQTxZiY9iAzBoGLV9FbnXbJ0vwuK3PoDDOh4MUv4xs8nn8dJQn0jWCWwzedh1T
2YLC8HVbsE1bV0vw8Mz80j1tGLQuSoKDFtaWU2LrIcqYttATYG9Ktk16uQ+M8xPrVe0hnBOnitlm
P3jhEhvNp4SEJd/3pVUdFlLPN0p95CRiHnHvbzXPMZgbvsxBHxVrwCCmsSjs0SR6ycF2xOOGJmnn
b7aVkoDMB4fAMkB3tkwh70NDM9Q6DoUDM7DKtREtLtZrsDbBzWk9tKnzPGPlKTueyq45uNHc42Bx
EHY2LvpgYH1wgAwZE0Rmdau4drEMXKjFvpaVhkcFY4HjECzNm3accse0v0MDlxC3wZxTgGQZGWWd
jfKBd26hapZHUNnrKcRN9AinHSCBra4SG3e5YFqJPW5lBOC6eyrpBFwBkxqleizZmg6lddza29hf
jUQIQx+iKBd5W79V5F3OXwpCqs2aYuMbdIJVMtZQSNc68WZ7D+opteE8OblHK4KvL+yL0VOgpcWg
OqbMDKNZu33NIwqCwcka+hedv7cRAVHuL+VEB+tegozDSxUET1W0PDeaX9qep4PTZwQ75jqw08iC
wiinqKhdBHP/otz6U7X4oV2/b2V3dBsUCB90wwm5YK6H+1/daIrFr9POqh/Hyr1u87oPDX9gtZ8h
dnEHOxw0IM3e8sizB4snwDaFN8ozKLR4hj2mG44x2oM3mKFdtE1TBX4hqsBjVHaCYi+NevpuR72P
vCRsV3zMx8Xfi3V67iuGynk8tuET2da4JyVH1aPiyGYZ/tu5dnkoXTuBlWcs1g+/MxdnDbNu46eF
0L+8QD9Rl+yBP5yCkmQIC9gH27LEA23S5g49rCyxpumhJN2pCacd+KrRWA+Bbe0qDy916ZoY8Hbm
9FbqzyIty/HWlt3DgHsVVF/dDWJz7N6O+AzGJukDs0d7HXMdJtQj2WjIC13fqQcgtVGFmdqM+V7m
wimNYaPRLR6jlnsPhWndr4mMCNbtEHM3utRVuDeDzALRxfAHP0xE52215DWc5BbtZdz/Lqf5vFlh
ampnJ+w2bxbzHmxIb/TdQqM7G4cgJYo2QCW2OPLmgg3qGk1zgYiqq6aoKzoMgfpzmXnbcK6nEp1r
+wRa9C9Zq0IongADS6xojxzD2A2gBGq/TRvuaTkUpcP2YjH3svVRA7Sq5vmgtuWXX2NKseuPPrMP
Q+89hiuGgrlMli3IGbxQPc4v/aJ28LiNgc7teomKutUxWcsjfvbz3AtM8yqdE2UuBtUCt1Vq41Bp
bRyc94Z8EPGwhMepkrlPNo5w4+gBk2tvNpLdkQt+GO3rZGGFlE9+2b24aKyHsNwvvDqUIeABRZqj
dMs89N5cvcUq9M767o9f/nDFXJSV+qiaKR5Yh1YIDeJ9g1xhmFpPT72B11zb7I3Hj0sDA5cQk4oY
7HOZl4KfTvumv0Jg+85KkQXcPgRjlNpKpDoaU173z5JCS9zRx6DqTkC1zn6DIctwzGFclckKKbpz
T9ISdR2lFrK3WVJ3Ji7HLl0JTVdTJ4o8SVXGK3jUVeHjBKc1GpQwW3nrtRt3pN/ZvnUUWu9sRi46
JEXr9skY/moaP18Ji2kPd8VSZpECqt+rYtoYUpu/ZjnFm9vHwx2HixhEeyW+Mj8jA9uPZZDgLjM1
b2mN+tuOaKLc9TxZwZNAGb66FswreFy55BCZr7abYrsFSx6qvO293RiRpEfJ2XlnG80Li/KykqkT
0MRy1gRA0zsMA67CASA09i8uue85Gs3lfMfOLtswPf89S25wwSGKQ9vLaX+ZQnKuedrWBvcd2bt6
CDJD+EEFVQacHR0/7kVBF0hI3PXTpVwQCAtZCVf85Ao7a6v+PRRbsorlPAwgHiugmnR68GZAkCNk
teX8ZIYudwcIJSedR6LeuyskqOtf9TCk2GWSkDkHYdyd71iJz5tYMXfPxJDXCz5xZV2UpR6cjRQc
8Gc5wnSHzS/D6meO+RhrvxhG/QhNdFqJNulwBa0QQ+TOWRWMexulSBniZJjpsRmig4weJ7KCC/m2
tLtfMfXoiwau8tbLDEjTFi8tm7+qqHvm6M3h+5sKUuUWqucBWsEele9Ikwl4mKw+7WbZNYrm9nzV
OKZAkBycpY7btUsAGgCKW4/bALuTdrxYfAAFFBFUjZea+m9Lq17gBHxj92LG8r5aX2yx21MZV5HE
uttQIo2vbUV7HMzTlYmrqbFiAJZGy1LYZky0fBvgUTxoSNEC+dkCQnQE3srWNmUyO7JDJJ9TX/q5
kfnarhPsuSq5i1pH55JabW530/QU+Qw9K2fOHpk25NlId3lEmUBOCwNwxcu5HPcWXWFCYI2jX2ad
50krdzpfph53Ve4vDBObGzf7KADfBY+ZWQ1FxaP6mTUj7tiSY3NyGttVQAlE8LwNboe89qjCaKsM
0FfHAB/dMguIZcGql4phTHzpkfZiY3/ZwdjDyn2MK2BBkwVURjxVrPXRKC/Ok+TbeGhhHHgYSOte
YOAs0aiNap4Sv0cxBzXGqBMT3V+PbNXBNVGJ1n1kyVR6VhJ5q5sNE7ezsHGdAllISwbj6uBQjS2q
Xu66/XNXdZwm9VTBm6sZlj3dLNGkk61w+OnRXHsv6Biq0QYHnGl6CMha8tRBVXGy1eQXJR1JhjH0
DpszheMInB0O5dLcP6mIF5qL+VqP7mzFmBIfPmcXY8dxQBXsp+3tJLcINs2ecEwaUNGfkdu3oyFV
F0H5O6aj4aDpBSHaIRlmruU0V0rr+dN3up+lcHqAKxzUpm2vRRfOJG4IBeiklIfF69aXxUeb6HVL
F4tZz2mn++DgQ+F4rvxuSxXln9BgAnkS/Fv0PpgoqL8yOPWlq6dlCvs1zBtwu7sw1BxHRUao18Ph
BkiTF+g0yzQkQ1B0K4m+l5HQs2McnQKW0rtp4Ow9kth0WaBl5ggTghNw7WKaAysODdzEy5q7mT/4
bhNH9Tw96sZtf7KtCtPeQkHbNMJGw24lli+OIcgrtG5qBws4PAUMhC992jXDS6TabyQqQNoPv/Gs
DIKLHXpZOICGaL3C06SPcdcBNq2R5UE530QUAmte6r3TjOhZ5rfRs3ZuaBWdGyZrpN/mcnnUOFN8
9LteOxaOCjJVrx+0FSeNaVXbCm8t3x6rQX43ZdklVNk3pKBfXOkUnaefK9u/bXb01HUWbqQ6dow8
C9M+9BYYFN9DfR1EIQIExFfAgMi20/MMnGgKARdPb8jSfZdu/yhcrRIslKnoNQEhxLoqlkJmblsV
1QT8HYCmg1bQpMKdluOq2i512lUUSz91QEf68CEq3agw9Vq9aIPJOoPBFVkfZ3f+YLz/iuYVQRHE
nFd/+VnNHklCe/1cAiTWzSV9HL0hN6t3VfcF1HYzzN+lc649c5PegDzCppSx8Py/AoashxFUx9i9
9YN+qET42HXubS7XL88dIVhScq9DekPYgB3PDHAssATL776RpQ5ZxdqCR4MJKKvUi4iqU2UHmLIE
ph6LEUl9oiukYXuwKUfcWYDsOZXZBp7v1KcJHfot8Vb1ag99gZboOFvbYx/IgwjLHXY75DOOTQ5u
a4i9VqWgGm6MVw+O397KMbxsbI7baTpGUFzFqNvTYXSKcvQOwDo/J6t8DgBGViBEuyC4cj8oY4w0
ZxssCFcruujeOqyrSdp5WlBY15/zQl96DqJmVctt6DFeKIjXJhDLFdZk7/2IHSvp7CrOMhCZ584G
aqn4d9A7cM6K3GKh7Dzx7mpgLQZUnTw7EzqzuQWYRbfziBJ/XYLdxqtnas3XiUf7qeyBJUJyGmj6
WG/b3jjzKYzGVwmCF629fFzH4WdV8p2k24n1sxNvixdXtm3heKE77rnHqeVpsPgpIOG3wJ12GkiH
I7Ghe3xHFxjyK1UefTd4hhz0YTa8WFSfwnkyb23yDCXo18a8X9oajrIZrsJa3mUdfnsejHgt+xBG
8kG25LmM6k+pcMahPT2Pwz0dEUQOXE5fKzI+Yg28VUKAQwrCHeQHP4UDlrn3gxgC/luPvob6/kvj
KLA4HVpAXafgkh5cXYZx5IRbvEkX7SqPvurA14iFZrnb+89VF8DjX7zMJnieZrNjnnMFInZjrrhQ
4n2HdDyAQ9XxHHYfDZNmr7EdwmHqslgrtKy23rOZDkmrlqxyrRU7aPXE4fnLrQ09CQ50isVYuvoC
EVEbN2szxKWBRG/r6LUn/CnYbD9mVvlBHb2rWOPEwRQVNlWJj1JVUAUPiIDWcVDjTFfKoH5p8Uls
63S2gNxJMaNsnE6zmfPBndJ2QEFou94OXEwZe0sIYKcXiTPIQ1kNZ1d3hbO1fhpp/uIabY5zy3Kq
gyu2hr0XiY+lI7/8td61W/UOahj7yTb/cqx+SXVQfcoWv7VmnR1v9Zg1q/OrpfI7MpWV8hYWgZi0
fwz1+qury0fSs2y7HxvWdhr1fDCt86S4T2KH2a/KX09gEk8GboYWRhPa0HuwbZ7pPsrI5AADKt/M
4vzqLP9QD3rfiA4lqP8W8BBFUDu+S4/mZNUsobXs49ITu7GV79bkHnrf/jlt/sk08jKJ5ibqJm9Q
s7OpfS3H4LGT008y+I/YS59KIW+cDK9kxMtBd1uh//EPagye2VQ/VfBm9X3vozbASvhG5cn1+xcd
9YfWCk9a8L3ypqeg3H60gf9d26aABiaK6YotPKjkdQj7j7YJjmXtQ681WmD5gqNFoWvovJ+uBPvK
1JlIaMpKsR0wjPmJmIZb1NHnka6fUrBTjSgg1i0/nM5RaWuana8A0Tg+TsyphrcqypIZWPX4q47I
E7jRe0pwFaDG7z5Ya737Wj700v/krf+0wbRZLy4YDmY900ZdWNCcVCBEvpTs6kWrTJpgOg16zG1w
uhs+kD6gAOY0iL32/snwZe9Iq4gYstZAAsRj6S9Ao0M79lswT8TNYcrygQI/oZPz1ZnpapOFJdgH
OTzd4PMxVDKjZM34HBU1rZ5gSSpRSfcXbyNPQYRSLoAscqnlgYB/HX2U+Jb+4LrfV6A3UETdGGtO
tVQdGHvQbc1WosBWQOgH39SpN8mC0W7Ha/uwbvNOgTXimj7Uotkxd7s5cjh0m3/Y7CCrG/3JbPcI
3YcTI6HvazYT0NcBcHsdqVcg/DfXooD4IUFBgJAaYoByT2M9A6ZA1vUyK9SdDjzfhR1CODG6HuiR
/gQb+U8hASuIBmQI9+jLEg00kRtB82T29jAAFCC6jIE05oQEhQirkwqjNHDMlDZ9hyoxSAN0rz4w
NG6bY8fDg8A/SePWKh5g4VjJ1sQt9kKcIdCISMnfBVtOzTg/t/UCLhzq1dnnh7rrTkPpeWlT4+hv
wO2aIV/M8OTUa5muEiR2tKDUqsE+N+CxWmvOjN0d7cp62ka6Q29xWVt20Xr6wjH50YflJxXd/Xhg
CVHSxUENFqaRzk8F7rTVSJCe5ROxgi9d9T+drtstqrrUBj2pzR5RMZ/9gaKjXdxnf4wKQjsXkUXl
2cz84NItq/36CoPd1rCnaLRu1qaPkmEZTrV3Mj7cRtCIuVkLyRv4KKRelnb7CzOGt0kqpI9T8jyJ
PoXc+qI367Xhso5tJ/ySAjQDOtbvqVsPLoQU2L8AqtfdAmSfnELkS0gZ8rw3oLJD+lcb1ifk07w1
MzbccSM/Fw80D7zC39cKYp8gyCtBdyog+Rps5wGviQZQ0Mjm/3B0HsutIlEYfiKqyGELysmy5byh
HK5pMjSp4enn06xvzdiWoPucP5a30uwep8nbN3N7qWFSAYubsxUP6XauCEzphg18yNltvYujURhQ
aw+x1XmhFnCzyv5IScvFSuMNjX/vbSWuTW8/MLeFTTrsyc6ZQ2sK1n3Ji1rpYhcU6qoMj7Cx+GBn
DBJ2FUM2Yeuoks/SrXDm1M276HWam+InVZtgk8Wbdj81nLGtolKWCZcpy82MEia33AfbM0gj0Y9K
z15m097NlfqmPG+HaOq7CJobx9rz2E/fvt84kHHt1mIBYr7jSZRtdx704UuKQa5V0d66Sjz3RnXS
tRHSMaatZG7aP+Jj8LrhCuNB5qZua2ejZ/a+nQyq6gv1Wgt8/Jnfv5MMQyw2q+SxChy+6bx6b7Pp
MS643fpiOrqcqKsxT45WBe9WqaCOigbcJkn9qyClqVXBoxoCuhId97wo2rg9n7ZxV0t2VRq8eHCX
K+eO986Dey6bdKQRMzt2aavWfYDWxNS7P5giMOm6//Y0tbWG7jh4TES92mf3yz6b7F2+2GSgT+av
PlfvcTxxSfgYarpOi3pRPAROex3BxLb+2O66JP0NtOzd1RO5yYblqvnOj67D8iTua1vYpOlb9kvV
2ZtGJUgAmkwLx8pfMV1YYbxw2slZsN/1j6af/jO88l+sgpM9jywAA4SanC2kPrN3qRM0Ev0dmqdW
Jat5X/3CwApbLj9aVRB4P3ac3MW0k8rtwpa3n2fuqveLH8KnTys7s3lCyp6TiOfOaEQbdU5CoxSe
8NCwp7U/6Nyh/cfUzyd7iLNodkZIXyQ8g1tqoDEa1UK61R3R2j8rezk7S1uvkXJk26zsX2Z0QpFt
uSWn4tKHha8okk2Sf0EltkGfe2Fh8utqi46S0HK6MG9GBn9GktCYzEcTzGwDy0mF6dKeB7F8FLKK
9y68dpxp1WpqsuNgu2BTtcRR2jJuzJDTvMjtmxIGrEXqHs1GuzClEtm49Fa02L4daigogtl7bBFu
hOyyw7ZDAGAkxhbtYxHVjquvVS+tVdsJHv6eBnvPeDNLa2dnAeVN8Vtb5FTbefLBN+RtyHuSPHQG
m4BGqlCzYybIpv01kRRGcV8UqznXPtSYPzdeNsBWtq/CYUmyq/ajmgl8FMt5CMRvYdDs5gVbv4Ba
AxL8pHTrbWjcJQQC3w1j+WpzsaH58FdTOzEzJuJtlO1rnsNy9Npqntzngiy9eB6O+BtIdbTiL3yh
b21Lu4LhPOQBGgfVI7/wOrWiSHu9jPV4KcrqkzX9o0HMuc4WzldP1cahWgi4NvWLOTabvGuzTaZo
/Rq07he7ysrRxWqQ+rUosmmdG9m7APXhvRwNZg5ZAGc2V17whrfLQMIYlMwvjfsPBdAh1avn2fV3
3aLArpPmXLTQ1IntbFtSmk5GW/ohUp1zog3H2B3rFX6KvayDZyPJ9/Oi/0kmoVBV8z1sxCiiJm+u
TjtzIMxwoV2dbaaheJ1TtFUDOSGJf392iHkpuuWZ/5Khuiv+Ga6S6P4YsPKZ08IqvYWMq2UvYpsL
XaqbcEnBNbrPXtlWqFXVxs6tErFYjLu2cqaw0vNH9qa33JBvMhi/ZhPVGShYE1bZsutztAt62r5m
Rf9lLcmTNk4fmjBfvUK/sNWsqZZ6k2XNrWNl32Ps3XjEoPx6uY7T/BenDN+Ng+Imee5i/bMpaytE
WnlSA5I4wr/6aMzMV2Nyr5nwVy7K0rBALviIBISxkft/bEZmCV1/12fdC1N7ec999g1wqG03Kggv
NoRIJ4NzQBRULfkpCPy92+dFJBr3gtIHlUjA/K+amjMwZfzPX9lgd8NQ8qVVwcq3q6uRoOWd8wFY
uknBZhWbUtPTBwC5AdgVhyhcSUnqnXWZs78bFNmyINiRaVZcGMPVdHkT55jat0nenF5wofLLMncf
WmN+LODijcFeD/60cVOPQUC/C5KcWltpw5TSX84C7CWr1nOugltlq+ZWRl2bHMBkPU5VGHmHCL8u
JgIh8w6qHfnsZKZCQ3Pec+bfWlImPyk66xpYVzt3yGs0vSvFbIdAi/eyBNW/395C7/9VrlujaPJg
mR00FNmxsoHC7Hi6kaq/FvwVYbP0ahNPVh2l8QgggcYnbsn/IkTxkAdzDvbT/hDrCwMRzIgaeTuG
xCNUo/VefNm9Jja6ldiN35WYILB6otGTql6bFTxuLLwz/tmHviB22oc+DhNpMhXa84Pq2ldr5rlO
K3EszAXCIuaRRYQZ1XNJvoT1nBnBz1ROrwR6nJfJBe2PjTpssu5RU/NLarlrTfbDfgrckXHLyXkT
jWPpdSi5huHLLfRzMyluCqNB7QEgxZgJjOZosMeiyYxolP2ryzSG4q76XGJFubwn1cHhNT/IpEEP
6wGX2Qv/dZLqqy4ePISgsCV6AuY2pgxGZPzuXGhjM5mOgwhWGrteVFY2cs10+TRcce4ZyWavfAVy
g7iv3upJfFKTjLqWDXQ9TNaT16Mgb5B00DcEnWAXCKxsPuU21V50z/7qA+OkpHlpRX/U3I4qKc/k
H4oUkNt5Dhx/P/faj6Chb3DTba6K9dgNN78CQzK6y9TLJ8GzwumwNY1lbUDmi2LeLKiFksY753Pz
TIlmGy2982l1w8WS5pnvrgiLFmSt1MZdYfo+opzqL8tiqLNK3YVHNhToYH9TQXCu25jL1f68R/Lx
bLgELA90+4jc3+nB/bOPg6/GYqWn7cMN+yH7BcTVo6lvr3nS7ROrPVmeuvlOdZinatMHyXHWiuPQ
Anz6xS7VnWFTNBXLwGI+kr+CJsdZrqQr7XKGOk0LvKhzjT8Lmg62XPtRVib2teCPpcP5kIJLrBOk
zBPlo01TdCGR/t8CqgStUvZsN+5z4NZXI4sRpcMB6/aO34ZWTDibxEznUA1a2Iz5VyC6lyxnXZDd
EbkAmWIg/lVX7pnFt3BXh4zxknP5gmPI2XV1EIdpulzMRZy0YvnIbbPnmh33hlefpW1uZng11LIb
kmUjTGzQ6uW2rbiKnNI5GsKCHrLf4smmFToWaNeKU9OrTwdEmsvK0kGKtGErawux/P2Gd5ne150z
lvu0mxDH2tl7Zc6vmWPhh2jGZOVN5TPGwh9VGntB5H9U5cZT0QevKuUSANa3I13Jrd/RzuR5uGxL
bAvmkqWRYPIaTfRufjJuNR9lqFY08Vp4cCX+XDIucGq6jUAcVTXfNky6KuUtN1gcXcbhsi5+Ku6i
BuG3FbhzVCSBioylWnZdZT26Wvdnp8x8drOU6ykbp12tBvvSDT3Men7UoeRhXE+Vg2QkmwYf3ClB
MI2uJbQ0fTkOubiUA8/zOC/PQD8c5QuqVDnIs53Nn+mAGwMgaRsH00MsSzdyrRIxI8OHZtsXReFA
aEq0VmP7OljJ3vKKT2wGP47TfMi8ey41sRbo4BiWD5Y+nlSXXfJK/C5Qd5FI2nMXJEw7Sof+oasz
m2jPsZkSnWShG2qa98pwf4YgBftEmJPi0yGa2405QG2e69GBV27Ee6PoO0CAajHAF6dCtusCSya6
fLYqYs37K5WRak+pbo9mgsqz2bG/s9j57hRy7pL2lK2eFV+16SkWn/QvKSeNlbB4K0sdzf1A2GZQ
wpFVuvaoa97H0nuPDYSEWaZphLv0koxIjzM28veJozsEYHm2zYnSCQHRjPzqVLEUmjF9jm4Kj944
SC+d70JLnl2/es3vt3PqQI70o2AOrAFvLPsT2vVcIxwLg0D92IPSo7bMXzxaVvkBQxU2bjJHdkLQ
o79UH1YNqdg4dh6Ovf2UFt1tLuYHx/SSyCQNKHAn6PQR0BBuD5eOcxJs62hk+m1gd1lkOOn7ZFRl
lBukdwE4J4hC7FNd5F8zZHqUJZTjqeSUiWaXFRUC1zk7qImxR2/WpkqeSDp7yJZ24JdU1sHQwci6
rnizO/8VRIqSb943k0esNptqJVV1TDtqSEBMvmrZXeIZKao1TdfGQp1daOlxtpZbX3fvRVICslh7
VFHPOTT+tMhjOad73am+AwOF1mzDvgt18gPGXjNGfer/ObF/JjjypCvDiKo+4eLifcj7YdWlpojc
Bt0J4lcmPb89LIk9o2nrH9xAXWSh/aSddkM5IyDvM3SCfrPRhmZnjfrvxGQGFU7SHvSbHVZtrqFc
m14aJTRwuuwlS4xywxj9r1gsmBYkvU5XP/qDhThAfgjYFeBeBhzPrfcqdXdy9jlarJFbVGLJ1zR3
ZRbMLqQDrFG7X/ltWeeUuxPFAn1a1Tgn0C6W9nAtXe1pdBF+xW1k1MvPvScnhHxlaHKQV8zovXkU
RnfVje151PoLQPEDBTEbNwkeheWffDV/61qN5Cp1fuyY942of3/nKE7S0QLbLXZ+5rjrzh7b0G8w
/joZvL6zG0euE0cvPsagZEvPT6bwXnJjINcXctjzkpfKWh5mv9+afXpEYeatiiIPQjmlT900fVtC
3Sod05dKsr//IeM8D7ZLVz8F3QKRuGydNDHCzE7XiWmercF89IssCFszf/Qlj5zlHst6+hudaoKK
BFfUJfeFG3TfS0xgegfsquw+2zRjvPbKPAntZdhONtLvPtd+TaP+WZz50YQHoJ/9xc3Byi2eorqy
zgJmIHL9aZvZ49qpup++CJDKJ++ZzC7zaKIoWtIzpdZtlAmkEorHtRJU3S53CNWxnmy+6NCzecvF
9EGba77yZ/2sWnHtF7m39P47XQJiQbz4p2U5DANoq4Rxizd5/OZSjHIv3xDsfR7kePNl/qM4eXGM
yD/ah0Wodcn3Ug2PTYmkPPMs3Gp0W7QE3BYa2zaLaRjnTPJG4HWIUtxHUeruSlviV7MqL07efFZx
rG2MToiVH4jDWFfoerM8UsDFJkAk1AMfWBZ4n4Ern7JB31WDuclxZpTKfea93k5D5kRczk9mK4ZQ
1rj5srHiwBzMpz4QD16qHYLJ6TcAd1loDtgaNX8SoRGP244blSu6fsascAR33fmKfxa91rDMoCu3
VIm+jtdQtGLNuH2aQc0i0h7OQ4nE2BEqhPfcGdO40lJmbWt8nAMONbBcML+J01r51hV297W7m/ji
li2zWxhZexA0+JpHT+qvAG8a4Oq4beb8bKiFlEzZzaHdd5cKVjwmNSZsZ1/BSMcykr78c4z+7A8y
3XY+Ym6n03+8IK1Ra5SUhg7mG8K8hxSafW0Ezo8biwUOvbrq984+KF6g5C7n7/eob/QyDYaozYGB
QE4y7GSeQkbJ+nIzu+rV6629VWgXBiyC6qHOwm603ova+enreF3NvQi9rn7RFh47MYhnMINr4pav
WmB+THHARJPtKUPYmvmCv6Xi82i1AgIKIrdrIQqryYFo8OVmWO7RcAaZ/+W8L3TzNKX4ASctudnx
2ESxcjw2DeeiaXqwmlu1XyytjkYnw99T8o7VrYK876cGaZX25LmoabrqNJXgtrgBn/zKY+vs2HMH
/BfdLN+aQHtybXc/TN4XPpMHCrUPAcdSaAzwFYNHRnl7zJTzEJjtg0iGYoO8aA6pxfoUs71qm+lY
m9m1TNoX34o/SELYTzlnYtwO5IJ2l9TOnwy3eTQS+S+P8WwYhXVOpHywdBOhbvU4mum66jQtKkYA
nyy7Vg183qJoL0pE/1cqnZLgIYAzznaoS7e9ACNsuTowKF2IAkE9mS4bV69vYsgiFZeHYmp+NbRO
phU/diZCQmpic0PoUc1siD/hQzjpLjfuA0mAUs4FvGjV06T4DOOlApXHL6R8EolssSvG+Bdx6Z/b
Gd5K73poctPqv6okPcfadLGs8oaB6sFtHU4XI8GVxKxbLzyEzVA/OyjSjlmbEmTYL2z8gYOozPiX
afSKGPrSnlL4I9Pvd9Y8eZHB1jI25lNlJNfc7n+rgPuCrrVuXTj20THdZuvI4C0YgNv9lrXe2fMq
X6s+L8Mq8XU2U/jMDNSklAbzYnvXQ8wH1QxPTsY/E3lzkGmqIobCt0yBEJv4ACM14ULzHNeL5iIz
Vx3QDiPIOnfsqxfj04fT8wX02v/EV8WbUS/JrsceSrLH52DwxPujEzHHlGur5jsSaOXmsbkQDnRs
YGzCYCxpg8IJGd6LdSMbGTw45M5xkWFZ/VMy8zanfn5uUU2F0mi/jWyhRVVm60yAFfTWqun0lTUt
v0L3t6nL6axxXOjSaiN/oQo+M4z3LAXQNAq+Ok/heyw7E3lDab4GLXKTphBvXjcMO9s2kAqhFGhV
d/Kl91ul2V7LrQXiPX4dsYZFVt6Nkb1wm1sUy3PXALZnSkZI5D6JaX/xAdLBGOe9lSxnZvoLY8zK
icWzKGjscNJXzy71UJbWBwPqgc/11BjOEYkuXGTl1mtdFdBwmvlhtB5biGjbTZ4m2f0OtG7FxCuj
RjgMiAwMtKlqYPmyrRv3+zG5z/XZ3rNHdKDI3+34iLd5z1z3WiLMGRUTZBIYDz7a63n4Kbzlba7S
W7o4zSZwbJ4iKim8O6flIVTMUcNMjr9EaZ1v9Xw8uuPIJ59fE42RJ9ZrVI8eOnGnG66zr+9tt36q
m+ECVc83PgfgohJ2vTyNeMAd8z4b8491e+3j/iVoZwRNXnPQ/PmQuQwZs0ouRQaB3yB33WVu0J6A
JGJu6R5xzdSlVRHW5gSJVjtFeTDb5brE9WOBalALeHcXbNfboknlYxe0dyFwUXxNY/Eslrnazzkc
W1xkuG4m+WvN6iOWuh5VvMk7rTa7VTGJrcMuMMfLUx8/a0u3FgKUHLip0/aakqeuhO1HP3GycWHo
YtrrjXfU9Qw5zGNBKpLZx6tJ3o07S7o3qcvCeRPxpl70TN90MxnBOpmNs7j6DoYBzb/2gCColKQa
vTMmhbem9lElOzHyOABbFD5fUhnR7FMdKy12nD7y1T8DxUCEa3Yjk2HfunKVj+LXqrR/IlPraRE6
8AjYYZXjuJLljCh2fA2UvUmyAcJKFRBayz6Zrc+5f1YBbeOe9p3mDwlz0YoEl4rKDsRYDDN9/tqA
tCE6e4rj9lr2inbDeTvY17SvT12TXUWa/9PREAYEzVaCou+sKPdBwDzdZE9GbK5a08KMjn1NBWsy
KLZEokVa92RrCCDwaYxufG6qbGc7/hhmOT42bAAeu8WIpDX385RHAmUV5zMBYDjr243ti41eB7fR
YmNIkjUS6JPmZmuIyrWPoNJVjgqTERK1tRAoTt9x3Z8q29kM2IXs3Gijfpz2oyc2qQ78oBbvAM0F
/yp2GIh3Qkc8oHy2sabYuDV+sTmJvCDZICDB1Zc+AcTuMRVdLHDv1SjT1QhZNjM/Es65SRkBax9E
SYDXFwW9STHKZrHtAn9Xov+1US6Obn1JBPcpwKxpalfD4BNN8zWUzm4ehy/bnsawc601fDvlMAv0
jTaUoV1Wj1M6RCPY2xRkb1PhbcwE6LIpN61ZHeNcveSJtveW8qQZ02aoKVHDRO6izcJ9g2C8TjWK
GlKaj+z7zRyR1BFlqRMicsGs+iIduRtmigGSaWVU76ajfmdN25XjXfLGL5BZf6MhdvQ+rEzw/NGy
IgO3urLLjT57u1hZmwBbu4cjdZI1MHF3zTB7tSI7AxdAt6ZvyslXQzMf+rTaVsF70zVAOeMj8skD
8bdiR1gFWiBTa6JyLG9eqW9dWRzhv0FsUI0/Lh63v1SQx4GstMNi69+LwJ0ge81lLeaHI+xJ8pZL
3eFP8zihb0zyYc7pXN03bERVcsyvw+idPPN97tsz8sefwB7e29x6GudzqqyHZkYP4/8t1c0rxu+k
51C426DldayQ1QDlazbLVTev3eYbBinKR8TbMah+42NVoT+SoabUtPvEN7prTvNbUgVYO0xQasPY
+kv7kXE7VdiPApbXYsIdW3XIyjruogShARteQiNkpVYCp0AQl9uij7dqwSDp83HImfE5WRkDiKL5
Ty6QjGi5F71fSYlcL0YoN1h/Da3MC/BwjwmhLYpza2ZfkONvFA9/GD2DcKAs0vsb+RaPOB+TOG5A
cMa97yeAsDCwbJCkaaIMUremdt9nY/kuB7WvPK/aGTmqqyG9TDOAqPlat/oqAYW1RBI5d99lA6yQ
66tCiE3ttCvu93XmGVc3fTPrEis6BklcFiJvw7z79pv6Zsg3I32p7O+i4TUzJGcx9oe+2FpltdWR
FmUj/smzHoORk1sT/zraHI0psFRaHEohn+B110abRDi/Q93uhzAohyuECAt4ae9jrz8XxkWrEUH+
/xHhMRtx+43BYz4XazXjmXNi6NGOqqIpCjSKY/1unQqgnc5bGwPTjdMe/WDZlgktQC6fTzqcrVKu
czc9tfXMoVVGhph2KOXwZyCi5kfTbgY97qLtVGh/Bp7qLIzvDgUwTHv2IuSSiBXmrzvWZ+H1kzDM
RarvNNGQZOU+lI61zeR4qji8bQTBTFxPFeC/n5Z/0sAQFY/rriSgw/Cx0qvHodavgcWdQBqCpn+k
9vzPrI11Xdi3wgnCUp8jZfzrteIXxR7anxbtI9Es+ltQuBEE0LrgRfXI9Kz4H1SYEgd67cLWCRAr
9mAVHlZHoLrBrcKpokTQMLdafhcrLhE0d6R0te+dfmcSU6BjLvX077QxtvedGpFwqLTxkkvzJcnM
w4iS023QzVpvuVev2klDHSc2mTdvE8yLgfdSBu3Na7t/eiyeSBQ4Ux0ArjM/5zp2o3RcDb63SiUy
Justrj/63tsoE1Vpgk6CxAm8QVPol/4Gt/7O7wWkeHsL+OmoKvpjgnkYUzYJL3CSi6qfy0bypfnI
P9KN12m7NnbWdF9sRty+fTJvcc/zQKnjkJHQOVWruIIXxmTRgZY7fheqAoJiJiaAGKcEY0ig+qhh
vE/6C2rlzWS5Efqq0EDfUXv0+Mk+IqNwG2tWuHB6lIL0yELuSe04ZCh98qoEGX1FebjRDSyl07Ua
XjH2VCgR6nnZ2Ua/8lnfK0I+NPb2eYmKkuEw8JjdchaSLgOtbLXXrHtPcXPZyHPt1LvMtVj1mTy2
zv1P4Ns3xNqT1q7WzLPmFDvHkesSy0UdJ8wR5cFI860iGsSYeJZJJO+BZIY52yQVpbzYpgus6spB
bi7MPXmBu0BTq7mON449RY2CZnABo2k72lAxcEyT9gShhlsLSYru3kqcs1mHFcjSorZVSE9+heHt
/KDf4tcCTvubtHLltO6jNfYrN3UOFSdl4jYXaU04tnPgiRmyAg1ECxBa8DWhLjyNg4ZcyFwvOJPJ
LlDP/UKBASvErijmqA/ML70T7wRvhEM50HU7fdceN+hcrgOdiP6sQxcLJldYDzGHc2BSAof5NG++
/Oam0xFcdcnRaMyN1PGSYfPrhNxM2i3hVbYZlUYSZXLgNsrKmUBokJf6OS0GdJOgXfDsRe2yKNtr
22Sxn8vXfsovTusfDEadyZVftEgD5RHAMGNJbxjIRoMMIm4Md74mkxni/F7r1vjq4e6rMPIFBluV
5WGY+bI0cJDZ/GcbTwapCK2BcU5Zb632PC/Zxm4QSTkFqi10P4jkHGtVLghHg7+KHAc1wYO475wB
PD/Le5cbu6Zf9gEud9djZNXcbZ8YJ7vEYFr8YYNhIl6hsuZ6adf15NyEIU9p92W6y04HraGR/T4c
bSzyB3R+TGNU69mfVnXGhRao1eTofMbe2vMJjsjsVd6mh9E4WkNzyyRSFqdbuQkwUSC+zVlFjYlO
zzJ3NTCAhdRQ+QX24wXBbeMXIwkNbJS+thfdsJ2z/teu838w55uFu3EAEpwJnyAxORT4r0tZ3TRk
gcxJkRubT3yA+2SyTq2R2GGvdRtDBBvXGD7vW3Ng4xC/+8f6b93oXkwzwLpDXUXfP2T6+GBz+Biu
Boetot4SZxI63nJT2y3Tiw08FySEKqGiAOxpT5olt6Mnx13tBzMm5rrboTz0MLnpwamX4OpJMkL7
kFD6hlJ1PE5OcKyq1EQMlr+PQeCciv8l+2XOi4hDELdlnXf4Z5N8LT3b3fVTYe9kUXKUpnL8tIyx
JL2qrXdTUXEvFw4hVb6eriYEt9tZ+tCpsJIATVA4aXUFwZt3VgklxE74O5PDhCXN13flomcnmGEn
iLKOa9hWsovQsIxLmAz1wKDpmNsW6/uZBZwSQ0PS4VlnLV7I3lz2KXgzV02TbDVXWlEVINxqKC4H
Cp8wtXRTAMwb4PA1StyaRBaJa+INeOcVVdyJbuWIJrNiJSenWZeTjsjHnpjkJrm4iG7hPcHyksu4
WBXO1bzbpW4nrh1uz3PLOFPuF8eyCqznro0CAQkeW2ll32ZpsVdndYq5N8fF9JT6baHdlE0L2Mob
8zaLfF8F18pGkdJJPKMVySWRQPnxKhKRhtZdMZiVdgemgIC0mxWeQOn01ra19fxmkHSD+mjIH2MN
Snbo4H3GURKIVNkPc4OMwktNDMs+XBXBPGS/ZIJkqcQgKI/A5K2TucD16MaARHKBhZyJwDTyfYOu
8n50FxvsPOWD12bNRlajjLQ7pOzLV2q+MyRQnLuImLiGiR39bBa3vVhzOR6lyW7aysE7tHWFCkSH
Tmv0mileZ3zRqSpG5VuS+Whb2rYanYUIIMR8bZPwD0l6N0V77VOdNcsPV9yMwdbNVhTFogphRD2Q
Dw7kVgyupI2ayCvcM0OfM0FwicBJLGn5D3nVEvV2U6+LFu2TE6MiM10OLk3lHqOz1K71aJETQUri
vvanokYYwtxSmxpa0GWMX+JSQ3pkOkv8GBtje1lstp6xHPKLwHyF0p6A4SRs4iLHaDyluMJQtdQ/
vQfVEswkhCT6ebCWbIf124BIwmQqHc8hBWtAPI28rDlNkLioE1sfCWxpRbqNcXzpsVprVmxuMZVg
C54WtQ3yJs+2gdRxo9aK7DNwM2qru74Cu/FcuU6HipM3qJTxIpq2yFZ3erfb6bWp9E0sLdGjhqkl
9kVKanbm5AfroEJHEgkuqydBiiRZrYWLncRVi3hyZDd9LZXfotLGlolSI9nkmsDpq2bFQjGql3Kw
bQyFpTV9p6CCR2OZvys71t7MJm+DFUaH+oAyZnz10Sg9F1Nq8lcRJ/ftp/70aLT3hCPdKgjC0Ps0
XhfzpJ90WRLuJt0uv1hDSkhEVfuYExa7O5mdQCkmiVDac8/OX0NtFVMEobZMl66PJ2CrLEv60G6t
SRxF0onlWPoav+LsaIqJQc6tgxkpB3sH+VqwhVaD0p5iJ4eDIFVR4nCcyJSA4rDjh6ojD+w0NGm7
ABE73jU17MHaMITyXBNC6DgrdACxS9+i7NvNnBd9u8okJL7qi+zfMiTJOdVjtJmuOY1fmZeOh6xJ
gLWMrJGIJkZ914qpvCoh3FAlBSipxchbF+IDRVgz3GkK50AsnbxwyBo3vdP0TeKy4KzymZzicKiB
60kO/I+089qRHFnS9KsM5p5YarGY3YtgBEOkFpXqhsisrqLWmk+/H7OxU5HM2OD2OUADfVFAWrjT
3dzd7BdymFz2PQXijSgPebXt09qn0d4D6tpIXYD+DeSF4mebFKO+o8Cq8ciLzUi1zdYkE1SZPEnp
hYJ40YYoFWHa1VHuEajRBaa11oyuuzFkt/5r7D3rJeahhn4LXHMyc+FlN6DVam5no3gYtWQA0pkY
9T34X/Qc8z4FNxFFhvYU1gLPOBrElJ2DvlffOrfVyHSqWt/C8R3edV0EDqwIUQkJRFefJbFuSAlm
W+6kUR8u/a4La75kmD12bmf+sKQkv4iRvd9W1Kh2bqZl931YDAriNjqCbdKYx381mobIVyfVB1fF
o28ljsnwIsu5bXU5NwdDNui5WFULUq0THkXwQFTBy+yh7QbrsbJac6MOgXetFx4kmMGVdr0b/B7o
22SboDV6wOVwHKESAsnyDRyzIzqPB3cIOYAAUIEkSUQnQTBz73sBTia6qlyHYFvpUmB0+VhaRvak
NFb0y5PaaFMHbX6Fnk3zi2ScvoBD1++VDDBzm0XAOnOrfOjCrr3uAwlEig9Lr1D9YR/ROOO9KqJK
lnSgmlRECX+2muI+UmsPfie+mz/WhYROzShPh3EGOlbnwoNQOOXoixocnLpuTaPbJ0JXxPY4DD5c
ekPF1VPLKJR4rdxQUDSowQwJrE9TGPoL0fTH+5aeJBI+tPf2KH6mG6ChNWUJem9q5QbwSULtVx1J
+WVTpAHdDk2KJykuo7osyZ8IoijjOhXo4ASaGjy7SuHm3EWVHuxVVW8AVQqrKCyo1cqdCIZVD91k
pXf6b68NuoNhCc2vrANQPyYSSndjIFTpuukTugSZH621qhPzVW958bM0eNpbzavBCRKdJ4bPycCl
Xxy2qZKzjPW4uok9+juFogmEQHR6l8jyeMUljp2t+t5fYUFZTzCrbJsW5brjBNpYAkmrSWI6+n4n
GUBKZJCrTRmVvyxhiHYausb2gFc7VyPJU3zbkgImVQCEQ2ncpUCm81roc7eCmweEUXcH+RLSurxr
h35wzCQIp+IcFhg85EwJtIDU77Kwyh7QeUtelST3wjUMPLQWGpTS6s7Un/KKC7ZsAhaHeOSG9yIg
pdQWQBI+Wg23fSlBjqVvArJULIW0gipEmWgidSs6QAH907TeFuhcHDKBJ/hu9FrvORY76dAAHqQK
rXDpikhG4iXoEvnel5L+rm1osfd9WxcrHw9XCktmeCur3P4ag5eIUsFrSrsC6rvQIhQnIXJiu43W
X/mh0V57kQ50qlGEYOeTmekwhMJDJ5n6M6DtqXMlyMYqGi3zIpFyYEFpGTtG4RZXfg4RM5FC+TKU
EuUp5zq5bwTX28tRoU16CmLxKhNmY1Dk5zgnr8iWRJlcc39Rc6B2gyzi8Br7YnHoPbkOaX4n8mWL
wCqmA2GD1h72HcjgoNmhCTkzmrc13OS++T2EqMGFw6C9dK6cPArgKD5CRrDqEit+qUUl56Zb9N5a
divs2cMG4VSpY3fZSit5v4PRqH6b3Sg9BC6VqkIiTyBeU0gokeRJtwKqk98Xim7uBbcp9rkmjI6U
SfT/0L4BmBumPzSp6oEyW+llTfPr0vLBl+iS0Q6bVow48QyY/5ey1Zu8IVTpouD1zqaULS/ZqQMU
QdPMhr0WN/3PsVH8Z3q7mkiua34OUkQvAz3DvYqG4dZtyrc68BXKdJJ+qUqwFkmQ2juaLdkuGHgU
eqNQbsMO/BTtXOVC9a2A9586QUxUocaQOGhv9FhFt6/kA9VmHl7CjwYT49Jh/GnB0t61cf1DkEUG
bhTtr1ilYpDpJmVES/FQvYyNh7Ry6QzoLr9xqjtlKg8sxWt+x0mkbyU6eXeK6QL+EDo6Xb4npbvR
iMwD4CQhoptRdFtk2Yo9F8xxpfZetGvQk7vSO0MEmjMq9kQr4N4jyvqD77fCqolLii9lOz4LrhUU
Thtq9P7d0L3zXD0CoNGDR+sG8CplYtLZrGQdcizaMGxFmde4oo0KWFQr24ZiH20rJS3QzqlV+kHq
EFGpM0LzN/A4VIbVOg8oZuTjsyXqxXOWguyBftRjXmkCSbElOv2cxEZFFlE8HpNhNiYwGpqRNmI7
ZsqB7lywk1vAw4CXdbjwRpaV+PsaYnKdBK5lrCQO6nSTKan5kJRKCxHWapRNpJS4KgyqNEkGZdzq
o4LWaFkbdjmM5pvuVvqL3rRT2akvUbzSkBjHn0oxfhWaMlBAZ8PLCEHyrmqrfSV45s7IAx4Pfjvm
wZNUNOZWo1uR2X5WK0+VCBrTKsN43ymd4kBkzD4GtTV2CjoM25hrreppG6vspFWqN/doYUj7ApGH
K9WT8ZgNQyQBqibi8a3FD1ppuDaMm4+xGWpUPi1t5weDuxa8TnoNAEttG49CaGnQ2jFFUAc8YOEg
qIac38HbfAFETXUoHxF/MtxxhQopgigFpc+estHGoEt+FYUVhsmBMnFcK5q0mZI/CFrZ/BW3Oje0
Muc9q+nN+ABC77dkIfZJjcgFbCDInFUK7YegG8T7EmjV6wA89HdeGNpdJ0BRyl0fKWGNzhFCg35Y
XyJto9PGkvwt7YrsWe7j6KbphFDY8/PEh0o1zd1A9/8W6RMJEBNiZkLCBayrLcHRDbpQmiQVPyox
/qvt1Pw21BLr1kLbdyc1fWWbaD9stKGmMigAR0D8QDqMsLMuBNqlds4Rs3Gj0dx2/PbQjpQ2AUfg
caCRNJFB0LJibZkpSmKxIDWwzekXGwP3j0BKm10nU0oo3Yq6R5jQ5ZLzIbhTLS9/Sgygl4YfufcT
e3KNzMTwwmULnSpJTX3ESDv4QEi4RrdhEYo3sokaEAg16NlWlOAHkxgxy7iKUp6yqhHbAtLdByhW
bQvUkk5TCp111dLT+ssqAUcrVI0OkQwVa5Cs6Aa6ef8etfpwbSGlBYVAstCnHBX6g1n7UzM9iRpo
K19IXqOjZiTz1ChQnK4TzXUCchUdjUjdAinIV7lco9idjYWtkWycyhOSnwDJxK2Yl3TVyUuOlpUe
0My++am5WXchNnlyrZe5ssPSHHFHpCrvmlhsP3w1FddDVQyHgRfmSso6RFg8RrfpK0NaUXCKM2fw
q0s/S4t70+rRd69pUGhIIFni6xC08luYJhK4qgAgSaheh14uHny1pH0gRfLObMZin8Zy6jSmLHLH
teDgilLDo01OO3Rs4yQYhitLVo32TnDN+tFDuJ2OT4RAfyfR9RRaphxIWFqRfAVpXfSlv2vMAqmS
skVHExGHVVh0/S8RMZEb8CyZY465chhFqwJRNVbXvpAZVz38uXUvoIaEkDotwVRCzma6AwymzcNt
gGXbeP1jmAso05ia9TqOMjzrsRKR/WslTTc3bqXE66Tx5f46ArPuI5iSu0+lFHOXrSP3JvGQE1zB
QyvuhFSCp9xo8CwjC6Jc2ORIiqbBOm5K4yrRPB1OdvsrqOC65QbYmHy6Qyqc9muj1G95aytbGE3Z
vmpAtBsdaa1JAt2jiQEuB6EGVHwKCoGRwQVxGOmjQ5TLr9J+VD+8PhV12w3M8Q3RZnpKevJZMROK
N7kIqbn7jdlTBbXKfS528U1BvxL0I0VDHUbkhVUaPIroYaWbILHKne4n+hYvwvKu41tuxGjoH4Dz
tAdfd4u1HhfRNim65LGgwAkctCltlACeULmFyFu2Qfoeggpx13UnBrcKuRCcgUU1N69d5WAaOtqC
rt/uNRifFCaVcN8LurbJu4CUFwTNQxdZ2lNu5iIYu7FxTC6QP5JM0CEgVKA06iFDd77zejUGdK/L
IwI2LjSoVu01MngGBZGnLVjiqf4lhEN221VI7eo5umAVtsAA3l39gZd4ukqBBG4E7NfgrIahhcgJ
WtXqqKkIGlJqlkzqF04MVAwlXoQQ7kor7Rb8Mb6718AdlFTF4EI5ESdmFmUGWuGt1RfDuyS8G/Bg
jXYhwAmTwK8RJq+FI8MPHiGliyw+D9wf6MVv0T90yp24B7LhALDbauv//I//8b//62f/P71f2e3f
djT/kTbJbRYgzPy//vO7SQ3hdDSPeJ9Ri1dn/hQwzoxMjQkX771dta132lZ1/j9M5b77inyNM7Om
6AXFGEqPOPIdrpKX0k7YaBtw1M7kTu39C/7UlqLj/o7VlaFBCp35afXoQ4qymStvoz91Rm01yBYm
7oQf2ZcQxmTAc/ShzKrROk515Y0zZS1j3Rw6wqb4lUu2sdG2KABdZA7Vrq1/BQr+/Ef77mc0hUYT
ADflExb3FRXQSDcy5U026F+Knf6axPGDn5T783FOGGp9DTT7agpd7qLLCVRs6jWgAuypvY2wyTe0
PVbhxbBbsi8/ufyPhzbbYEnZIckxELHadBtlHTu4flvXYM3XqsNhRf14wXnthJ0QY9RNi+sy2Uz9
tP45+o6hPFhRJH5GRH1tjWfeOti2FyhxrCS7XMkXxm12cX5e5WnevlpDWYo1GQpxTgEf+pZGCs7Q
ocpKJOJUvCBQPn9VJhHxuER4L+PF4eT0YjdqkOaoMMGSELSGO5eZvowlwh1lKb0Inu9tgLUHaysJ
kw1iPcGFWqCai45Pw4FJidEkkaw0pW4OMeBRhAYxVOnRrYfb1CULS/LUNKrTIYtnsyGrujHLW5oB
PUP3quwd4WOmEcyQg8+Vb6whdduTKaC8i9F0X3KrPDGTNEnY4lTuzMkc8OsuVFsEqcRWSN/jXAfU
0YIaFLWL2JcPtRUczn+2E9vuS6zZEM2S9o6U+tm7Jt5qqH70yms3fJyPcWo8lo74rSYrTKIx81/K
DaCCKajJd9m7yktUB+KDVz0Hw6IL7uQ+NluCuqgqMq5Logmjfpb4O8rLro+S1/v4Uz/Im2KLWAqU
pA0OrY55v+QqfGJYX6JN/360yej5u406pMpblGeUTOGJJb803u1eZi24PJ34SLpIBsGnUZNMiDpf
IxleOIBNYGulxaPiy3ce159CjJeW+4npU/EOxioLMIShyTNLuam0GMs8wN/VbXgLKXCj79PfnDOc
na4dPZ9fFCdcpKwv0aZfczR9seapoCaj8l28E26CXXAQbG6vv8U1rN71kqHbiRlUJbaybsjMovwt
OQ2lFQehUrwnEYqdO6P+kWbv5wd0MoSGSgWnMI0iZbZrycdh0+Vj8Q5W2Q4VoJWxakMsX/hKJ1Yd
OelPmNmGbXMpSqS4Kt7hn9y5g3ZlZv5lqis736Ohfn5IJ26GX2LNbhymnlm6ECJ9lxb5ysVSxiwe
zkc4YULHKvgzHHV242jEphl7SyzeYYZvxfvk93TvsC78NaIItELgmKymSyJP2YV7wOl5/JPbZ3vK
jywxbqqabi0MdW09qi+yhfcEzZ6FEZ7cVUeHyDTJR+tcR0NdLIsyfTd/jC+TAzB4BupsK+Wg2eLF
oi/kUrhZDqygBjdq22WQiEGarvO9+ukfbwT7bo2m4cbdnB/f6WX/Zx5nWRCzFssdIs5IwfohCMXO
zxGy7+/OB5Gm1DPL7F9O4vnm8pRAKIMi442SbEwJlWEg27mkPg8F7W7QY3WNUrle5AqucKaOcA2I
zoXfMK2I2W/4koVnH1KQNSlPUNV4xzDlUO+jjXBd7lynt2WMZsHqLZltnpjZL/FmXzKGa11aoD/e
6V+ACR70alM2BZ9UTOOFRTpN37mhzT5i2YO9qqFkv+d5C23gZiKe5R12e0je+c1CBjuV+b8MbPYx
IxoG3igykfHl6AyblJMmuBqvs326yX8s7XPpxEbX8YKTTcnSOUO/3T603E9lNS3fKTdtrJXlQD52
xFf9ctqCwiE8YCZxv+Q5eerbHQedrZVCEDpZS+LyXZN/Vc2rZl2P2ZIz8JR95x9NsQxJUyxJxcBg
lp1hlwwWMJKS1Mm1+ldhtxfuIeVt7W0lvKOHvbqj9HOFIIOz5N1+ar0chZZmWbvX9VzXpwuJ5hs4
afz0TIw74F7nUGnlhXP15AekKM07nmuJ+u1WFym47vgV1xKwKdlT+dhsQwcl/D2FIKCPW+uAQ83a
/+UuxD01vcdhZ3siT+VejrDhegfqApxBX1F6rKOeAs6dSP8w+JGIC7vw1KJRDV0yJQW8kjhfqXGB
I0RVcyOiBo67DMrGmvvXQhI7cTzoKlYEFNs1XhfzReOrLBt/imFe9WthRW32dgTNdAXzeyPsw3ph
SNNtZL5Gj8LNFwqN6latfKmAxUgf2Cho/Si2oDvQdfL4pwJP8Pz4Tm3243jTOXJ02Bq1FyYZxSyU
7i69jNZ56ojdAwiYhTjT/j03rmmaj+JIkYHxmeCX72FzCOvfNdqL/95AZtcTvFJCeTQDvhOKjiK9
reDaBPEWUxs5H+jUSDSR26kliYoozksFscCTHiJW+Y4ICX2xVaHcnA9wcv8eR5jdWHvOK9HP3eI9
/wnS7RbrKdtx9+zgR/VBdK4zB072gkf7t52kiDyguVaKFv//tsqFqulkr8iT14FmbeGmdmciayUt
lDwWoswX9ygNYhVmSYKFCSrbNwatXfnh/OSdDKFrCs9ZhvPt5WfVrYg0cZy8jqaBnHxwX+T5zojy
pbPk2/1qmrCjONMqOVrPFdIbCrJfCZ728IwMR9oNr4a41Q4xWcFMF7LCt9Q6RTNkycTPXqY+NTu5
2nEs80Jj4gRF9B3QqYPTNnlhBwLCE6HmW/aEA1rTRjYPpmq5P89P6rcl/xkeoRsdMVP925KXUkVD
QITVkTaHwL1Xy+fzf//kR4ND+n///mzBN3jq1nSkWH09rRQoBOmLZ76ej7E0htkUdh7tDxfzhVdU
gLzJFWcxMXxLpdMsmdRSEHlSZUObZSAh1GRwOUL8ihy5JOzy1HGLN896Oz+O75fBWZjZymMFKEjF
Ecb8oa3yfbLpd369am1ry4F0u2i0fnLejkY1fbujhW6AuBsE30teWye8hUu2SdBfXP1dGKU/RHPO
6e4WhrgUc3aTcANUlvWMmPBbb7HuWwMYc/cs8g3WZNBNVsPiM/B0SHyrVd0yUQCfnYNxpJmGWkTJ
Kw7TqwLeRT48nh/VUoTZCZj3eQD7kgiCgYIpDLMhvjof4Xs34nNp/BnEbAWOGlhbIwiSV5HnVkCN
HsmJNQViG7L8Jt5haUhlj8vL+h9X9gisG5IkifD3KRrNFolpoboNfC1+TXAiy6+N6jnJKVpXC3ni
2y16Fma2LtKeRndQjpMO6f0YQ/TfNeF1mP8W9e3CTJ76WLqJQpqpqhPUY5YtNF0LgM+pMSuwesr/
itf9s3jb2+QMQPR3EQU3ZWF5yNPH+XJDmgb3J+S8ldSjY8j7XEP3xsl/0vZwgmtxE22CC2kHROWp
gXwernpbO+DaZpdbBO0uInO1WA5ZGLkx2wiY+rhA3PgZnd1tVDvZBHDMVwKu36toPw0/uMHH6/x0
L8WcbQ0zduUBGEj8agX+emxvOrQ3z0c4dcIcT+5sZ4RVqsmhx/fUxT2Ghtjn3oGWXggyLYpzX3Aa
5lGqHA380b2KYQAsQYsmuyo0NcFRudxLQfeQNdrPQpfsLEuXLiPT/JwLPNt+yB6UUEIYnXkl/AS2
NK6gQD/wXLdRqBl2pn1+Mk8ddNRsRQXsnyRaxrRNj8YZJED9BCReXgdDBD6x0fQ3scWCuX05H+d7
H5AtcRxodi+I0feE5CLFrx7YDSe6zx2EqWtx1d1WICk2aNhslKWPuBh0tvVjxSxc0Ud/atoA3Iah
XGxQ0ILzRWGfu/d6/Mdvo6/DNGfFAUEXkUfNGGbW3Pf6q7tUEJimab48jqbRnG1pochLCxoJiz92
MXWi2FddtDVg3I/ewuUpXoQvnNptxwFn+9mAlTZUOgHVbfY+XFdb0dtpG/nFdQYHDVfcJFFvs/Vy
YV1+fzjNJnK2y1sprUEtsjDVrY72MtJwKzoLa2vTwgxzzAfFWHs2xPYfirKw9ZemeLb1BRPzp8rg
AEQ/GTmySw07ixgjM9N70FuogZCbz++NUynzeIpnWx5cbJprjRy/Gh1M+t++sIQJWdjk5uysTWD8
D3rNokQiWojvLMRlhmAN6nLpo51eLFwRdJlio/G5H4+yCdQml9pYP+23dC++p07/kSMB+YAM5e/y
PlrH2wIRyGF9fv5OXqMN8U/Y2RfLiz7Hoouw/h6hHw5ayFfXypW1xYTvdakyffpr/Qk2/1pKL8CK
YHlEbXthjvqtUInOwoCW5nH2wbD0NTrD6uLXFAchZ8KiFFsXQDYQypVKwR2FZbt7XnwfnDp7judx
dhi4VluF6M7y+e7wrKec6uLPyj1FdlC0vFoMN+Wq77nsz0zOjgRP9NvSbaeN5gBU5u0DAnjVXWYO
IOOFLbY0obODAOQb+FWFUAGClGlOY230MSHKoBqe/3QLgeRZ/pd82r7MQfza87iRWpCc92m8UHr5
fxxr/z1x8weOnPdCbKG5/Fqv/77XSUje2hMqQ7GrG5D3S32u77ihz2z8J+K0co42Nqa3ImbcRKSx
Jr1ojv+z2FroX9jqylyJENGRnFgtoaKW9vXnNfsoqlT6WMZM2wBG3hrfDOhVK1R0eABlTvex1LY4
9SI5Wv3yLIsUcCBGwyBaO0Dkqp5c/2ceWXYnXfty98+WCRVBWZNNWQE0BFv6O5wN98pmKNyM5vKd
3t4YWDaE+u35pThLVJ8xwDXqBg15VfnWk7faeuAmqSEm0HcOyM2d0hUP/zzE1H2BMqhQy5rXT0ek
+hpBq/N3iwYIT3H4zksbar70PodxHGOWJcIG9bIgTfIJ17I1nOBg3GPi9Qlt8WzMIW9RcfOez49r
tou/xZylC0lSxDGqg/y98V0M7oODHuCzInT782HmG/kzjgbpn6NSsizQTl+3FRZhzKxljYDjJMe3
g43m2vq63gzr8iDv/Kults6pJXEUz5plJw3XMSMYffmtgIemBM+KtFsY0ZQIjnL654joOOo8tDXq
6ursfoqca1lHEcYV6WWwi53oF/68vd2tUWTY9Vj0LnyoEwMyaD1LGqW6qW80uyUGvVnWrdVE7wbW
vjWSF9ZiM2IOhJuGRAyKtapKXwpzk68fSYkRSOhaMX2fHhH9JRUspJEvAntwlA3Ybxuex3ox9Z0e
2H8HnVcQBKtF24d3J/1N4CFr7McKakDxBWJYaDyYu3yrhnawMJvzhDsf6rxg4KFOihbikL6jOv8u
bj7BoTYGJp0zbuot0J6F1TK7mH6LNztWpIb2mDQytbWDLSOajw5yZjvfAY7+lFwi0G/Xb8Ja+Re2
3fEXnfcahT4f9KIc//6iE0JUAOLFuaIceGQ86N5KXGjJnJxYEIAqqVhUNX2+TqNGHnNo/9F7nmbV
qyRo4T5QsbCw8gJIYOmlN00ix5umN+R7GamTQ6jVoi2jDQvHd8QV9/zEz466ad5NmaNhKvRR5JNn
Szpu1cYasWN41wPksmvbhz2V1Daig72/cEScSKUmpxDAZZB1FoYuX3dP04RZA6M4xfnxXU2ajYut
Tsot4vyATmwXouBLRcHUoPswG1AZIugEyZCFW1yJ/hsahOf//mc7a5bXjgPM9yPqAkZcKBIEj/EG
huUqQ9k18ZxkQDAQ5Qv3MUBrX1EX1s3pyQPSI1kiQ5vD6kbISoo3BNm7614Lyt7Nbypz6a1xImMz
sj8xZuergftYL7hd+m55m4kxYN0L752TPDa3OHStpYW9d2JElmhy+aHfRqt/Xm/C2kg2S3Uckf6/
yy0UR689dSHEvHQ+rW5AISCIuTYYMm3dr0tOwgkskEXkCHsHyJlvAxDZSKvMxuJZ2lkbZau/jG/x
Ib+y1tnC+XdqeJJuArI08V3iXP8aOq1g2NZmO7xlyW8y9piikB8sFSg+r1WzxWhJE5YYyoAGum42
QFhygI0NeXhrX+rYRknKp5sj0Vbpbvtw739g6YxV4xppzrWwUJ+UT41QMc0pgYgWZNLZTmNmUS2J
mgEGQbse11C31shdbsa1dtFfSOupR4G4yx7NLidZmw/Sk7zTbieft39hpiHskFcYKWij6XcevQ3i
Oq9qrEzid2lIH0Uxt/uML23o/zh9qaYk4l1J38DU9c/pOAqjK7hAYakpveH6pLl3A0pU7WIB6Psx
yO3FMC2+pch/85ZLmuEXMkr68Jb3zxKq+ZMxRPFUW7/PJ7HvSfJrmOlnHI2lzfsAI+Zeeov09Wg8
DNgQnQ9wchwmKgcKbhGSNM/CMvB01WwbJquBGYzM7njThy8Fgm7n43w/vhjInzjzZJxUEdcxNxff
UCrHoixFHD7Ge6dsu2ByJ17FWrA9H/HU1KkTRMRQZdqK82utWEZ5mdel8haoyMX2H328sJynLHu0
pU3d0kRJ10wV6gOHpD7b0hB0LU/rNemjy0u7abH1afqVW8LfrYE/JhFCR/HCmOYX28+YMroU3JxV
63saQSM+o5ZcSx8uQtBP5qHaDlDwV9kekuFq3MDOcaAObM7P5GyNfAs6HUfHizBKUNodR+mjMjBI
hE0sZ5eFOazINwurZJapvkWavQ3QEdUqrx6kj0i6M9VruXfy8Z8RSL6FmJbN0WAkpQNFjbMNIfA3
UJJP0cUU1MP5OTs5Ek4sGPyo84jfICPBkJTFmEofQYuMa3tN53uVjo//VhBt9jbsdLOoJI8gobvF
2BXxb8SyUJ7+96LM1rkqo2xdaTGfP7uNigv0DMfk+XyIU1tJ/jNb2myFwa/WOrdhWRdIPKPhNYA4
aNF9UrTXzL8p3CW02vwV//cqOAo4W2haoovlaDCm1jEsjHtWmlNthU3joNGLlgjOTI6xdMeZ/uY8
XxwPcrbykkGpEXGPpI/JZnqrbkAGbPr7qVE41Yc9x1rITwtLUJv+/WilG5GMUhSUu4/JXMlDPxF1
W9//V7bT0UTODigFNfYKE23xo0HhEVmPpNj1QhTu0y70F/AVJ9PQUajpiDkaj4qsnGd4vfghFMG2
0lFcuBbYXH32cX4xLs3btFiP4nR+Yw1+G0gfQ3rbZBtBucrlhbWwNJTZjSzBhyyX/XJKQlcmepDu
LSo1lfzvLQB9lh5Gw8MOSw6lj9i9ibq9j6FF8M9eO/N9ND8DU1lo474mhF5dpsEr+ufiEqxm+qxn
to0+yw1Z2JVoyibSR0Jjw8BJGongAe+UDBnWtvun9Y1vI5plBt/vcjXoyQw8eKsn7HSp8R0mOdDV
ZA6DDjTqmjaEz7V6hYH9+ZU356R+Cz5LEYVecJEsCK4OunLd6gqyG2MWPeCXq192sjVeyvoAyx/Z
CeSKAj9dj5aW4aHDNjwIkwHckFbabSzhG0p5P+qu0zwSHoXcleze1JpfCI0bm7AoEkBrboGtqRlv
RxcBqCqP3CtR6vUrFC+WMtHpdAtLGq6ZqlI8nY2rNqqYA7EhSxz0bbArtp26RmbKu2w3ujNcICpX
LnX1T+7io5Cz7CfmuHfWwFE/CqN2QCfTHkAwq1vISUtRZulPUAM5LkKh/xgqdPiHRx+BZa1deMBN
s/NtB1BV1hVROsFzDIQkMRr4Xx+++aEjlw61YmHhzYtdfy+8oxCzTUarLcw6wxQ/qo16MJx4jbnZ
RKEv9tWD92AsDOjErPHaRmdzusVCcJx9myyv5KaUDNIfYtI5gkBCt/a7zfnNdGpMX6LMvk0DQpfK
MHk8vfR2yOhsMyqGP9Hfv663S0/beQFjmsAvwWaHk9n1Sl81BPP3mmIHO2QHG3u6VMBjH+xinzki
DYNN5AiP3cVS6Xk6LmYL5Evw2YllZInr8YAi0e/Lfeq0O2Vb7ZdvMEufbXZqoROXN0nrSR+5+tOA
KxpemOrv8x/txMF4PJL5MxF1kSaswD18iDUIPK26MJBnVgUEqUN5KdUvxZrdayXMFFA35exyO056
ya8m+SA0XREfRm62zMbt+bEtfCVjtsdMz43Rv+Ug69X0PkyiXYLkv6bkF5LRotzlb4tccRLEC8+H
PTFM8ejaOd9svt+klZUR1iLjluJdoN+ibrrq0VA/H+jE8vgSaPohR/cm31DKURNYHmEMLQPTt9zo
1vgE/3tRZhtN1YOwDCqOSCr3qyL+aMQSB95f54MszdlsQ+WRGHhlwJwZVbjBMxc/q3idK1ei8Xg+
0PSHZjv3y5zNtlRGM1HissmcoeMfNAEyWN0an66B5qWPtT1ySwtf6fRh8ucont1vZKHTh3YkV8jF
e9v86LTgXzhLvuzhWQQX2cxaReT7I74s91joQSCu1oMDLd/mAfLPD+AvwWY3i0oS6jBGQO4jjhF6
yfaN5tvl0iNn3tCeZ3djWvpHS7sJyxTJyUr6kG7yy+GpvtRp/Ar2uM2fkOEHEbx4oJxYgYwLdt1U
P/jeJc1LnHhBgOGQYV67zWXSv4TNZbBUdz+xZaHVaZRKuZfR4pptJqFD2yop9fFD1C+sSsaXYu8Z
d+eX+MmRHMWY7aWqH80EDU+ebaiDqcFLi7KnhnpyNrbr85FOj8bUaPXT9PxGvMSwEiMKqR0++u4h
L7GvSFQ78hcRqtOzabZnmbQ/YWZ5ziirBr5sPnxUw4D9ymNcww1DoTxt3J2uBNs8idYyRk+jt7i1
pu9xLvTse+lpiRZjLA0f4R4U0dNwrSF/vukvsAOj9RrvhHIVUgWiibD0NDl9mzoa9ewz6gUm2ZTS
Ry441ZPhjLvILtbp+9RLx+97KYcsfcpZXjT7WuxqIZoGKsQOgtQWneaL0IFqU/+WfgvI0dkJdvPP
/xQ29fdW/zPOOUlusApR6DDM/RB2g6046qb7ldnlc3sYCanuYs9eujueyMjH6+lTS+AouQC8r5sO
AMaHBiAiVd8mweXzG2MpwuzmYWSD0bl1OHw0xoUpX9fFj/N/f2FZfj7/jkbQmmLTRwp/HxlDOfwr
ZByiN+CDWThhvoQLPPWY/DJfs5SfYFnpBX48rY3kPtpQpzE27q75FKfytbWxRqH5/PigqJ/YeLQ/
IZdNLGTaul8PABWF/DFNQ54qWHPWNmbC7eXgmtZLJ2PzVhhqeRvK7ojYf2S5B2BD8s6z8uhAL0px
NDlRDyqWmJge4L6mxbG8E+Sqz1f16BpvaVNPTvJDKa2DulBWVDwyB4nU/gIOzGQeEoRrv42feU5l
m1qXxSdkROFi4V6BC1I7OKKHDwbeBUF2V4tFeuCfu5vEUrEMzipvWxVGPglAV6BgGsM22sC6UKrR
uEPstsBrPUPJODd7rODpgqqTZ3y51YVELfBCksu/2iDOXquqNv5CA4FKrBtnLnbPYyHiJaYKuO7h
jfFr0A0L36IE1fai6bZ6BkXBltwo+WmhhroVqj4gXSSK6e25WqdIagujjsCi6eoXqJ9nd7h0ZNuY
9slt7ib6KzYqF5mMqXLLy+syDIr+DuMLGQPJVjikgIugYabym4dxAJalqRB/1CghonmFAIGxos5q
2kaOlUitChidRWMLys3HD/lOyNXwbpD01jbFSLdlwzXvcB528XdQqxyT3ek6gb7+/yHtu5Zbx65t
f8XV7/BFDqdO+2EhEWAWSUnUC0rUppBzxtffAXXboiBacPtUuVze3luaWGnmOUbs6L7Mge8rVEoC
ZsRui/5efyGWCWMpJQc8bKAuCximjisrY3x6x1VOsAMld21JdAViF4kGgnHb1GSo3AtX9dFj4RT+
q8xF7ip3amQjxK4G6xAYgR/yOmDsogXPR5MgvZO6NbXuEwfIw5FTGQA2fXMCvzJTqhK01hvWncTk
2hAXki7TKa1KUSIdQOgGPqScAZyQOiRuJhBB9qPnpAThHieGHSo3JSrplNfvMuBzhhZfnmPaEx7D
sEt+NeB3W9AD1S1jCfzgFVjl9mBfqrcyQEVVp+9bNa1oQcsKodVaqXMMsLVwv35+Z/e0vgzTjffH
8zQe+ddXpqRKKVB1ARvTHWQg0BdIEWHq6mch95ThjZBpVjT1gZKQutlwEaldDGDQAlSTP0uYdp58
2JBbEZPIkgO1JDIc1YDqQrXi9dh0FpL9n/RI33VMbyVNNbtAg/IihKQBqNt7kF4QQKKroD72Xjud
JZgcm+3LnrYyfFvdRBcyXsMiywiZvT0YilHuI6uyWrNbuiv2uX3utUptMKunxTM91HcPDg0UCq2w
Ao9ZvK+3w/cElnV9vr5kYFRL+pcie5g5tzkJE88u5FFJ/pAgCiQ4Mqt8LWz6Lab8HsIjo2cmGjdm
RM5JnDh0ieT5RcRw9SXKF3S95sV503XHco1tJ//ctYnf1uWNEvYVdk32WlUGvK/UM0B7pc0ORIfB
gBpoFIJo8CQCQjejg0XNnDrnGeym5jCHwjK32MnzrhPg2mQUW1+8xuybfdk9zpzfPSt9s9ZpPTSq
urSlWewm6IsFguAToScSzc/OFr2QKrjstJ8F3vF7OB7ZVp4Fzh2iqMlLCCM6jBIxHy5FM7LRABmR
JElIqSmXgnMnK3lLrNvyr1fcWBlUS+g6kHjoysmV4eUItKkSYtGwKjTWzYC2zakDKhM/r+2uLqYB
Iom2LBkoiJPXBo6MoVWqhAX6NXpnA7BIwaFTzv83IZMHx2VVVbKhgCQ9BdDocpvQCfjlXn8Wcl9J
3ixlsmOsI1ZyNSYkwJxguMvadHXnF8gXknf5DUSclg9OirmU7BQB7E8tCehbNDshHJ32iYPMqwig
UIZLZbRotQJVzMVfjeNNaPA6zixwfDjTsBCjy/+UNe0Rj0CR4/Rg8kJs1m3RB7wRx7JVuQ7XItqS
Xug31qCPgJzeK7t8RinfjQtvZU9sHYAtUS9q5eEibNENrBipyWzoZ0ZtrVBrF6L+81LvqpAbD2Fy
lB18dIGnYXs8H5DeWF0ozMC/3L33NxIm+hJcz55Q5SnedHdI4r3jxypX/fVr/0VvjKu8iZcCzwGN
kBQN6OKJ1NYD/RGVNGA4w1D9z9s1vp/JxfgiaPKI/azHnB0DBQWW+AC1wUStO/7JR8LZpKV6xpaN
O/NNGLpSWZYD6uY37BdviMDE0wjsBSSoCl9aeQiCUwQ5NCgvwee4qgV35jbce9lAzf4UOdlIFERZ
4BHUw0Wq0XlFQJiwxLypSm8bUEo+jiMM7SKUyM+b+jFVNF0o9D1Yc8embHRUfj2+uhQbJpMcBJ6q
aCbHxvBWgSXaw7Fdewnhf43QhZQtPpUWDI9dWgG+AnAJ5s+fcecpAAb98yvYr18BKgspDxOJuaQF
CFMrHrRF4sxKmTuK5YuMiYFD32hHxcy4Ulu2R/RpcGZeBry8LSNhdA0kwJgRoQwBKP+b/vIXO3NH
FfpF+uR0gzDKFZ7iUQwCjZN0TkEv6Cx+3kR23KWfznLyQgoUymvwesGaFoTfy/uxUojGnA1/5Jbh
mj+OgzDIcRmRWakiMtihMadB7yicL6uc2MA8CT0hYPEFZX9M5Ue3PjjB88+rvJcy+SJjojabpgGD
hMgi6f8CFnArRkOD8OCvQmvQR4M0t6T7VxNg8zyNdm60dn+9mlyW1k0iApc5kAP0Ibj0Q+WFM6rt
Xisk1vQvIdyku6WIOT6M/Yi9+O8J2Cwf/WWoNwsBjLta6BDBHKFWfI19+Hkr77+IT6mTtw8U/zJv
RY+98OYfWP0tChv0Yg4HZGYHucnjlsBn3oMbEgWoZJugl0OgZtZxV3Xebt/kaSehBKqbEAUGdKMB
xmgBqnu864AMJooox8YEvY8pHH/evPtX/XPzJg86BJtWjOGv/tL3nEW7vh45ii6CT/RnMeNt/v6m
P8VM3nTuRkUKNkYoJB5oSXxme45VOt5jkS6FOeyUf/O0PoVNni8qxhJSdzgp2gYotN5c5BW3/2Pe
1QUHFWFnCl5zi5s85VaEb9IB9/rit6ymDFeZv/SUlsqvQnn6eRvv2fPbGzL+/Y2XkrptNOTCuI2p
+AIu6a1P01D0ZbMAeaqJlqOclKHw9LPQuYs/UR0NDC5m+0ahUlCQMohzkgi+9X8SMgVxTsGDCMYv
nr6wHBA5qdiYjTlmbvr35nPw4lEgsr+4ckY4Vk/hRuZzIOH3jRcLmFgGXTQsPx1RK0rWc0Gnie67
dffsWQVI4rX+fdBKNdrKGv1L2ICmpXuXDbB3j5N5I3DSXAw8Rf34w0rffMTkUQdcWeMpw0q7j4k1
ooV9zHynSDb4WvNhPWniHhJwPtMz7/zuXbmRPHnnGBgSkMCAZEd5Kqor+19URzEV8bm9k6cNDFXM
mTTY3jx6y9OMKLLugRTo57t4XxHfSJk86Kr0BJlzP3ws0eYW1EZ4AONdoTMqByxDEJ3Jm8L4Webd
i4N5X6BrSSj9fhuRYRSxcRWaoi/xe7Iaw9PgyO9FT3VLAr4PLV7TW2rPrkC5BFBzcGcOmN5PzNmh
znsa5vYzJhtc8m0KemAE5iPRSHauQ/APAxVBXinr0mLW43WNAZOwi/RMFecM4GjgplbiVvhk3yWx
rxswHcLEHhgDQ+o6uODPI6cKq7HLRPXMn/f8rr8yjpmNY9YAPlEmBldhSzDtAkb3wriasAVblC4s
ypxEYLjdeq8+oIH0wqwvc/OId9/nrdzJ+0xKmUu8TmwumHeIABkIRHdXLxYdEmSZyr3UGjCxcLgV
5kjmhn5m1zx5oS0D8mbwJtCXVmUMFOP17pIw6MJjD+mq08fgoWZ05zqz0+zdk/3c6cm1YlvQ14UN
VjyO6HOYbhPAvL2KLVYDGNemn7tI40X5fpE+xU0uko/RH2A8JS0yIB2G60LdOaM1yTugP2Sv7Hst
0sEjXoHNcNYZvWdlbo92YqG5QBIrEYTWlzS0pfKYYY7BC2c6vO+l+wGM97m8iUWuhoTlqFZqLuI+
swQjMoonOKScjOlMeccjzGZUOPmV6aR2c545ybtvdGTnQQYS7LNTZhmQo7QSC9pvGLgG6M/gd9LE
HWNSCMZgVP7yCP+HLRNv5E02NB7Sgm05JGZaNbPSh5FTpFpKLx2AL4d1ptbLuSD+/uu8kTjZXTcN
0LUixKPE9JFVkZQ0UMHZOEapDSomelT2Qs2u8+69+ZdQcCh/9exCheKoOqZ7tAQyRIieU2UrJZeZ
s7tnnT/3kpmO9HKyD5ZGAWfHHBRkZ0YWNa0hoPo9gqt3J6iBPTendi8XCVyWf14Xhh4Vw43HygUi
XTcFROY6a4/6tSnVauFauTWs3YRwc9fz7ssHKPk4XijivybqDQnyLvF8d+wVGd4cszaxwhENRFqD
MQOY6x9FBz4mcBqUmRbqf7PWT9kTJafQQw0UbKcffT9jxO3wNG7jHj/oaAxBmznM8bd903E3K53o
OFTsRy1A9Rf+hToIzwwKjZjEkHRuL6ydw5ho83QK2UXys9zvYkEghyQCbCay29K3GL/KpIqWSyTR
8RC9WK28Rk19IAmJsfmzpO+39aukSVxfDWOOhEemtBKurmOz0kzYduehfxUwuZt82oqByCNViWHX
UILDRQEcDwy+arentzmgIn1SWuC/1Oaa7edWNvE74oZr0ZqCPXT955Fzu55JmH9/BF8XNsq/eXSd
4FU5uJVRABCBfCb5YD8+8mBmbjAB68TKTPVr1Ie3F1GCJRhZH2VA1QjyN881piT0LEhd8NIyxxgR
oqCAIjw9ZpVB+aBjjcBgVM1cwm8WEAAgIvjAIA353u+JbZ5KfT7zc+nc889uxqpt9K5UAHhJOfCW
L7geSTR+z3M7t0HfXd0YedNoHNvrXmVSitHQwdxrnHYgTj9osuUFi74bscmk80h7iHGatW8KJqfT
y1mN+m27x6V/zIUrH0POk3cPhnW0w/GF9AEFXQMVNxRJsWMWrlnIUHS9AbgX9TW2xlBlmFOv45P4
ctYT4VNrrCRyzPcQThcRZmiBn1M6asCGRBL3ZVvp3ZizLR6S/swqT2CYnjn36cXGLsPpQK8Wpq1H
2IKJdq95r+FF8Jmf+QjNnH5NXDHF5FUH5OgSCCJ/EV8MNGZfxU0UukCFlDMkPn8G+rFjR5HiqAnd
gcXXSUPrZ2X3AWk32VlFUPB6APskCN+m/juRc8WWlcCdB3ykesPa6TuNoZVkZJZUawyQSCpg9kC+
vsnsxJzL63+zXRJAZThg6zAjdQgoH8dbd6syysaPqTqoANlft4dBcApLVFqM8wVpqKYUz79hrA06
0ZMd+dCkefDSCzmzFQuxjUiusM3rz/vx/ZZ/+Z5p/bTlck6uxu/hMZwGwjW9BSUqu5hr9JxbtzIx
MpwjsmGZuNVZOND22J7gaUByR4cYWnWg+OfUxKgGvp7yuCzwx0nQmoDbmDxeeuADF+R5JdREj9ON
DOqhJNCSxFfp55Elr5vVTPd38lPk5MlSQeB4Aah1oC/Ab+UuBgu9i1p5LZa01ejxEQz2mmsMO2b9
X7Qo/3GtPoVPrlVdJYCtF4fy7K1EM1wMy2xR6J2OYW7tv2iDmkib9pEFqUsPQoKl9gVp9d7RE1aL
HzljhOBEn+IhdM2Itka8Ox/Qnz9f2G/dBVPh05sEyC+pq3C0tDkYAhD25BVjjwm++WBhPLLpLeJZ
UDlCCSojxPzXx5qKKS/2aVmeu2zL1ldU5NSSs0FmrXJhvUWT9tzapkHfuLZbgRNFGAhywfBUXp5l
pjKLLFFDGQXkZEt7FvyXnC5VumeJDNri4dUD2B/jzrXYfNf8X79g8nBE32kVBfhUZ1E+9OkhjQcy
DD4ZlIw0Xmr+fJbTYGy63MmT8eSSEQq08Z0jDArGFJgEpUqVg+PPUr6VcqdiJo+Dyiix86u2PCPR
1wPuQKkI6OXTnCj6YILP5JVaO8A9QC0ZDbkV4Ej/cjA/+YJpZz1YMypHUbDQsVIiAFcfJL8oIjPq
mOmLzNlO/plTnPbVU2jKBlgd5PFmHxH6VXnOzjkaxh2N17xN8Sj1RExwsUgGutCfd/ue5r25wh+G
4MbABbJHNywGRc48MBcGdtv81SrQdC/HN3QjQGoEIVeCuDwH1Cud18TLYUHSRZBFxHfEOUMy8yI/
Utg30ng3DjhKhjQUj1cpcH9duyKc2T2yZNQ4c1HfXTt5u30TlSMkXFLwXjcarhEcGkBZS0rHfYVV
jvZzuBz3TNatsIm6YRw380rwtuOauBjbDeFKjxXdWVd6bhMnSkXuy6JOHUAJturAqawqgIBdBqe2
IGl/sILMtaBNcb/gUX5RYx8zyzfHlophS/kUHgDFEGlVrFidepaWcAS0dF2qjgm6Md3DY8hXtQ90
cRJb7i+MtxySbpbXYkbJfWinm0+RKCGB9wsj0qdX0Q1IKv3q5no57j86BcsGDd4I0vv1TaRCkygN
n5XnvC40r69JOzz+/Kz/zcX8FDG5mJEEsyfKUXkOH1sdHsYCgMrWSAnynwCK3je8n8ImFxPdFZQH
IsjyrADFk3cZdcg2NEYMgCFHZWoyN8Rz/4g+xU3uZ101DRWMayurFSVsmwTDSO1+ZgPnzmhi7CLQ
sHtAZRz9w15PY4KrqGbLCsUuxe5MT1cseS5/ff99f65rYvgCKBOZ4yCy0AofEGckcAhnQKcsvINo
NbaI9m46VmUjtf6TQc472YPxFf5L/pReYqgHLkhpXEskfmr00JoxCG5lK6JJjtILrdWr2mCNQKcX
4szSP/psvrtun6InXiIa/+I2HV9EY6D8ApB9SiLRoQLqHxobNR9fEhiKnq5oA+lYMO16uvAITlNV
zPRgDaNi/Tm8/f/euv9xr+nuD9nlP/4Xf35Ls77wXa+a/PEf2+yaHKrieq3Wr9n/jj/6r3/69Qf/
sfbfirRM36vpv/ryQ/j9f8rXXqvXL3/Qk8qv+n19LfoH0JZG1YcAfOn4L//Tv/zb9eO3HPvs+vtv
b2mdVONvc/00+e3Pv7J+/f4bmOJvnsL4+//8y81rjJ871s1rVH/7getrWf3+G/oIf/tbe/34n5L4
dxo9fQwmHGQZHLDIiSRpUXm//0YJf8fozthviNB5LPiPUL9lWn/8HUP/HXV+oDijPwJc2ygu/nOp
Xw7l85D+ltTxLvVh137/7SMwvLk3oO9jUaJEWgDYyfhlU0hMKlNk3sXI1KlCqZJZJTGyrjK8bt0p
DEohdGTn9JbFBBHgIsF3rVa74M1zjBq01BWRQcmX6bSgiqCmicyytavMU5mH9M2LzdrVaHFRdFtH
MgNMulOrotXEwuopm0dy5aggvbRPje4U7St0U8qrmLf44Oj6Rsgt4kEDupDMvDI7tyLunNM2UYBY
NScC4xSt7iKw8eVJY/3N6f65pbdbOG0LGn8ZBpAVgPQJSFV+Sx7xTVhXYigUJ25bNATNyiBlBR2E
Rq3L5wrppDW4cwL9Z6HcxGJ8EzqxGGzYO3zH88XJbzXMzLaMmVN6mJqDYtLRAihgdKoK7UYpTIEm
suaushzjgCel0SLeHFJNoHV6C6IFjzdCcL95ah0Q9CKg0VMhDnFYIqFe7aOtg1oEjktElDb6bCYc
mtrYb4uY2KFyUFI+8NjixArQ05khVZsR6FkC/XjRAd62njv3aT/vN4kTo8R2jJJSNF2cMBBzVN7i
TVNacmjH1M5ptRocbsFB5LUQn6IjS++q8ZvDX4f8l8sR2cjMuXZ+5Bi/htzfPmhistxYGkpKwOVx
I5L5JADWSmx3g0JEZDyh8UhwBoOJnvcSkfljVe6DfBs4VlgZXc/qPlOrMSIeJcdwuC+qXeiqUeep
wLQgg+Orfo9OCxLmwLqlznGOBhPXcrC1SZrpVcisBCFV05witS9rfZ7u/PBxiEILfEVDpouA6wRn
AJyrYMUUxEO6H5IeY80HfsWF43ZRpcmFOjSWsnOGByYwqZaEHhFaK0GsSREqIBz9rAS7AqQXUagH
3dGntAJvXc+uDWZOhZxw4bJMCD6wAbRlYKRgncoJGMsTYNJ6BCgp+IV1uOVSdWh16oy/DzkdyC3y
BfOyyQt7kcIdn2kUD4Z1O8Y049p7yXoTIFhVuGOfalaNDyBvo0CSArauE+I/TMCusezuWp2il74i
yYtYHdJDfMih3ZAwyyym1SGnxUQdEMg6kgGxxayjbRNvRCAHikAYXTiUCnT+bsNc+0ONkbgtplki
zqg5PYiJlByEEj62qxXCvmd3TKel7qZ2gCDgEgZhMGenlrjNNpzenMCBfWzwNu2+1OJftDEyLxYk
slsr21QD8Qo1eijU4hRhHhhQNSQ9loB+bpe50RqdPrwwjxya5yzKTrVMzdZMCIyKwe70cpc81Any
jYPqbQQTOnqBUKTQKEljQF5ZGEG1qkFbzaNVZEk9DMsY2WDKrA/dVYo2uFsR5k8d9NdqGbOML32x
BCPLurxwGQKMn5XZFFFp+gimtT85zwMGHUzFaegwQaOkxAN1CQ+UXT06pNeGYNsiILtKWEV9CDUH
ZWzmNPMNdx8irAHHCEApR7Px15AiVMDoGMlDAarPMNYEq9RFu9oGhiytQjVZiKTXgoX7XK66TfDS
zg4ajKruqx0GDDsAbEFmgDEsdtpF2DEyWFz4clRMYkFAOFJKaqQ1C/oQCkirForGLQBZjXT9GjAk
zvgOORLoDCJMYMIJqhuqLmiA1LnIctrX83E2aJCEw4HJNxYTcF/3pfVRemOFojj1nkqlRFRbF5TF
yKy0GRlUoQePtVqGqtISZ5bxYOrVfggHSTIAuzkwDGMC7qtwgPKGfaz0xUkSFzw8C6MqNSpOSc0e
FcpIF60qPIN9SY3NQILGeXZog0e5uly4slXCfrh6WsDz5gaVz3Vf2QfB4+wGTTvs/vhIBdUVESD6
LDvNvbtMyhaxkxYntLbJaP00/AJkOAWLdmsjaw2JbsHUia6v1BiiI6CntKB+kuWdJ69Lfll4GzG7
8AlIDkxGxHim2OtUmCFGhyJtdlIYGL73XjeKnhSx5gQXrn9Q2reGXwv1Y9xli1JAkQyj/oLR8irr
aQ6MCHIpnUVpSqAnvBad2LVo5hsk6dnszQteHLYBEcdG4ne8f6b4XchtneJBzg2hM0vp2AU7pn/O
o3Um6Sm/gL6kgekTr2Xl3IfHQVkNgynBcygrWE6VqYGXqI6KHKgM4AyUB8OvrCpBRz7cHhd8jM+x
Y4qBwbBmEz+GygsHvDkaXXFKTBKVRprnxRO1JFVpmmDUP+VORWiymVaFJipiGEjsoIRDkws0XiJi
/OxFYGun3+ZrCh+u7vQJApMezD+Y8vzetUfLSRcrqQ8t9FZxq1bSwtJgUa95peIj61pZYbp2Ty0a
9NgKarMsMk2QgSkcqlS0reIV31688JUbDjxmLQRdZE2aPzf0zvtV7n09XsPpqmzlJOyllzIK1Jpz
ScfabbGO4qeovGKT81LrNg4e+TVzLY/FOJViOJfmGmeakhp4ZGGl5oUuciveAGw90xEqJ3G1lB9Y
tE5mpKUx7asyaNTq0TXFYCMJJ6LNYLYkMTqX33cKVx4Ajxj6mE5FFQArUhzGyU/CAYB3r0NDOtpQ
aIJiKRyRDEwSagT19VJus3X69LOi/piH+CYcKP7oVEOl4lujGFPxwGXglByaMnztBYOWcHu2JRwU
ON8yiKhAnJeA9IpaBtiEhEilmvALHkfmgruZUQ4MQP9hvS2PWwswfY0ewju2xw7UuUQgN+qnn751
4m46kRC3Lo9vhfL0fXXwdGdYNEBkOzALnD9i9I7Va2eVI6kEzdqbQN1GnqlWAWnEKyY8iF4xpEAr
WKOAZyeQvBr9oPCtv8zl0D86yH/61omi5+W2dYIIh8q+OGt0j8IhzrJjYmW70kQDkL92Kq18kQsC
IN4C5LQDmlqc0GwO3JOn0bu+XTZ69yogzVPZrdblSwn3wjdmS533Ih+Yoz/P/1tHW0ABoat3sKeV
FucqHOYkIwA0QZjjuyqlF7pkhwGJBtIMen8IjfqpmMWVkL5/BGYRAdYlcYLIocl3DDBvkpwgq/PL
BlCMp+K5Qywcl7WaMNcW1AAx8j7yRigEIjJnprAK7l3CUReeVktowi0sSrqwEkYEHmV3LeOJKty7
C/3vJB7pqaeBiggwfJnIaCo7TkqSZ7/kRoajHUIdHGjGTNl9XF2kNND80qCcdeOaPXdM61UQnWrR
4EUCyNcw3rFpRETPJbJnD4LVh0AD+KVIL41gecMvwLJoeXfGHJoPJ1FqNr7QqDT+NY/oIO3Wpekk
l0BCDBlu8YZC8cC6Ki1u2FArQDLa71046JLwyg/hIuvfOwpOpVajNjn+BOiidSfUgs5g6kOU7vMY
NIUNbBpv+wIZpHdHJBWrRhhYXlVAxnFA1LIWMHcuLELfzj3LZ0b9uKRSqxlWtdcjDSERujcpeR/E
gZF5rpoIKBJcI9nOU15zg2uNfnaqqnSPCQifGX7gaAoQfWOGW6T+NcthdYVkG8KiBJpcaSKcpgfO
pOwyWyDyEBDoVDXQVh/kMSJCf4nXaMU1arY8IFoyNP6YQsxriryqqMdQNDtB81kVyfM005IXvEga
wcjeyw150Gog0ezZRRFqnatK1+IlpLUeX5s7RtMR1jfwky6tdQNNOjQLenYNyG40DFdEanXH0QCo
QYk7NzgzvRnCsaJIlhMAu7D9ir2Eh6jWvJwIVo3C3aBl1yiI1Lr3cBgIWy2h1pJGCyJd6NaFZw04
Lt9GxAQ7mhYIwPT2wAaGmFnltq/UTH5Kt+yKxlnsWVL/8s/ZC4pL7+jsKuQn5hWuneul4LMqK7VO
11W0dGuSKXrmL9A1V0hPjLLq6pcofoypYy6awkCr0YhurTZIJSxijBuyuvzUncpfLJAFTJgwBHUK
BgC6BaKtdKvgVnZn2QBeg9V4hybUaNL316pbdLiLHE9o9B63hpAZcgXodrMdVkr+KrGG4h5i1FWw
wdEvKsToAEI3CyEly6gIDvGD3YZ2zEJRhU6jY6NoHmAwXYQuPZG3yp7Xigtv9bsQjeKBTTvwVWIN
QNONKaDcVWucWtjCsKXCRQ0vRu0PPFxwqSHCe0o5BH/outd6Va7qlFSPyVO6krlVLug1stuPtYLa
Cmp0pSaTEQW2adXIjLXOV23gbkQP8NHSaNUK17K0+krPf7E+gk4wawabTFqWxV7EvvSkZLWQWzGy
GiMXYwM+lNFlTqVMalhAqhfZqFcbNUt0Bf8HC1x5llMb2uqNICLOtlZM/I68BplOjCWCm4w7oo0r
BT4StxJivUfLTVw+h57WaoO77pJlZxcLnyXJglq7ZvpcFQi3wpVrgi5GB80VEPNdM9fot54DmAJb
E3CdMg/ZO7Nvn+F7y9v8OV4VniqZjS3teeLUpH8W7HwVR0byzoH1431A8PocvffP4aqtgSg3Tr30
C4RSc3xeHxjTX03ZqJ0BC4ipYkkATMhX7czxqex7seKekmcJCChgGAJyXrDqZNDBZkcGWC/5umM1
x25xO0DeZvB49GZDACACw6UOr8w63kn9C+09hFlG6vTMOuskQzs6UE5tKfVJlJjiNhhUSadOWDVn
Y9f5CL8EAE9ao3N6ZAsBZtpUpiWz/PXfs5dYHloU4X0BjASJ4K/L62K3qrIsc0+dAQzq5Jg/jsMI
cL5zEHCGpFv6eBHqWEQVcrDYs1phAiwNaZb+KbDn2fDku8bw5nsm1bgi88sqk1P3FKzax97ucV+Y
8glfkodIGq68/trh5XuyLZRq3JEOjmxIhEu1LHTcRg5ghrlVvHf75OBp1CMd6NEW/dUoV/hWzBhw
jLhls0T4xGuMnWu4y4Z3xOQb8fcKzBuG7sz+eUR9gYuEiES+BGZrJ6coMOknVwMigXMagxgacYwK
1SlRC2jTFuRI8gpVKC3VcVIMuD7DN9c5etlKqrc9pRaAjk7MORZTTDJ8cwnBMichVcyjk/w7okAo
JXTtKb53ok0w/AgsYY6Jt+rRJnHB8bWBD3VvY4uoijSh2vALLl3EMAm+AUzNLgZm+5uCiWdg7tHC
pskzM0akSLdrsD4kMCzxzs2NOMRvbuw+XtSRBXg3QiEoLNdl9xoIgFfmHzv/gcGoF7cSs01Bbd3Y
bjyzVlSAExIuQ/h2rCjg1DElifrQDFh17DttDcWumaeMWUilUbUPTHoAzp3Yv9PyS1maomJ4vVU9
AE6o2cS/SiiO1dg04GpINkb7Zh8fs1YLNjWvyuVCfPY2jU43pAQXltFFJEBK0FvT4Ql4aHJ2ht72
z6PWleHd64JagvvPM9tj8wp0iR2/wG1uHmBlymPzWL2KDYl0ZAr5JWUWrwDtOwSL6jXdDVckAqVO
lZ8yFxjFarmDdXAEC5ZJEPEyU4Dha8FgFldsoghn9SorBkqDCJrQ3A8LuwE+XmM4T/Qq0oGN9lDA
+a4J/ibzFki5RItAD/a+0S6ReUMbIV0u0y3SngDmS8Ar0i9gPVrVG8zoFII3GbtQIjFP8CzHbF9i
sKxW0Qv0XyrKMluC6ADolxjWeq02hZqcMKTlA9vuGUVawwPS57F3Sf8ADDPHtyT8d6EGa9zsckGn
OrNrF8m+TwhzEuxMTy6jHzwW+GrfYF0CbOEEdce55MedBM3X2zz29d74wWlUSg3tB96peRsrrmq5
kZ79h2TVgXws0vITjymX9pf0gA82HaTQQyM4tSAZR3FyI70jfAWCaWb2c3l+FNHuPTOwDYoYleUx
VDDJHKUSn1I57eHDFOJuOkE5ckyhs/F7g11FNFZ3FILjRZXt5dgnzt6x4cgaXW43Szw8jAIhMfxY
WqGVLaFk8k4dkPGl1BAc6QjEQLOcaqURW8DGgK+aa7k1Jt8ktFkgOwDgUlPG2RKO0v3BiED8UdlV
egVwU5qvuYfqncaUzCE/cjb6ztCLkenlitGHPfAdNXobos1gzLfjkSFqLLSysiNKT72xIpFa7Jsk
oo3DWwwmerHRUFW8giyjfhveExRvCg1jaFv+LfFV+Q2eg/iWADNbRwJHA5nF1T0wu5/DcWHS64Ls
F27AzUZPbgAVuqySs66H7JdjCg5pDi1wgRbVolRUMDVTz0ilmNDYRq6xb1xEuIfYKn0NoFkhJoZZ
TTADFH3CTOVrDa455oiR7FkXC8ZE2VotNbAX2xWwOFrktExeWNOs7tnxNj+0y7k89AdNztRvuF3L
xLDWlFMxoYy1FAZrpnrir/KCVLzOBk+oEEnse9cKG756yCWE66R+VRAJ74rRaqFqBSAYlR+vzoZ7
DwaL67c0uxLzPS8tKvZcVA9BtmsLSwGbV0qk0A5rkx//Q8pca8/xSnrJFulbpzJq8gCOIC2/eHM9
u3fyEeNhYbgBZGljEXkS44teI/1/ys6ryVE0S8O/iAg86BYn76V0N0RavCQ84tfvQ+7FVClzS7Md
E90xVd2VCH3mnNedEpdocPSX2StSx8K3yFTvHHOmfjbTc2lxJfVO9QH4jv2u5Ua1ksIJDpSh1K7l
h06S4py2R3LzhTC+L5v+/Tz5zwPeDgVQLoaZFiSHHguW05azBKF6KrvXV+Ex48W9DFVa7Yle/yp7
5j76jB+DRfhA6a09RE8daJhJqNg0Hzn/XuX6T3h+eHHw8TpEPbOTb5jKXuxDo9fp99tZnNkwFO3u
wlo/nF+xKYHWY1gSS8+UlyenDomGtgCb2PDlPn/pDky+gCsiZSajNWP6I14W8rNOG2MSQTFQgF64
zFDZTQSXyWEPUYQxGnJ9XejWKVz2yfRkOpotM8ods1vogm6oXtCMU2kNzHvhAD3SVWmBd8m98rQU
kg2trHYCirvzFuRf3gKSA5YOKDcsyS3qERajopYu1NXiLLzOlaEmtsQlIAyE4PL6AappvGSHZtUs
2Zyb67xPrOhZcyVUU/KCZ7xfe8o/ETYmQMoYhQyFeaWkif59AfVZeTprlR5w/LB202l66DI73jDA
d8foYA880JK+Grsy7ZFpC1/UdHcTrH8Dg/56hpv6NwpMv08MnkFfhodmkX+xy/EjKzbEvHqeA9CI
XOpo4x96ZxBUgu0wvEMeKFXrOs0PtKayR/+NPJXE6XTaO6obUZJUnhJZSjhuFqyR0VvsCa4SWsnW
cI1xQEB1sVPrWTo3xrKjPp56i0zYqznR67H5REdIci+TTlusACpuAGrdhzC34RAuOvRR7jXI8nO6
baaucnHdYfTkX26Fwe8xuKgYY4P94++vRe9986p1BgfNMVrFHCE6UyhcXZr5TENr5pyNtNj9BCqn
+MoXxox2sSe1ovguvP69d7+jZG9O9b+e5eaGqkaJmEU1X0+6MGfQl/0HreBlia+wp64aWWV9VH1C
fEl23+XQKKRArYwhYxXEFsYr75xmGtLa6Y6/TlPLWIoq93WWL+W9Jg6tsuGpmA9mHOs0xUlLf0zB
1zrpFxPmommTOsGUGoMjX5DGRLdz4V+5/yLvXjU2+qUx/OuT3myGOtcuUafw1ks3WQUT9WGY9wrz
TOM9iWfGVNkDk+PQNdb8kp9YNaMXqcGCzGUAXySNDYOVke6Vbl+Ebn3mUIFWXmmy0zQ2SwnYaT7Y
GFXSwKQHHdSXNPwn5AK1LSxPJpgRZfrM5AvO3FaxaYmvis03y4HWN8feTj4qzWNw+Nj8CKYk2bus
xHeJdNerJc0aw8YxnJBaIM9ACrKG0nDWGwM6gfyfkvxiXyflXCK0YgFOvh6tu08YPuvfi+X3hTso
ogi1w0bzfUH9UdBK8aW7jEg5OWZX4vps4V3z8pkWLNRjuYuQ0FZWZ5M5pb4rX43mhWy6WWFfNIaE
SfemD/wfzwL5qUHA/mQ60qsqpblac+nYDBF8yFI3R2SlEoS46i6zPN7080EuM6SWabptNhsVxLNK
3ItuG8/Z4z0D+y9EJ2HmJPIOPi7NIBv97019rZtAUUJDOGgywyevzBZGsK1bYNStK13cDnlIx+AP
1VWKAWPC1GUMWBkrwVUlu1SXlXxP9vgL9GDKnP/8hclNuT3+YyNKVKXThAODpJPezaJlmU7Kc2C1
OUlaouPDKI5c0XST1m3VTd0RfvHhY/YH7PH6fF6kH0UwPWuvcbrp+1l8ZdVu4sC+F/L1+7tTReah
qd8TsG8KiO4kk8MinYJj9XR+SFb9Qpvkx2YdX6zUy8bVTNsmPBJt+7E5ml46w2A9uWfG+65Sbk9C
6hfF1CUF2uJbyfbH4lZyXUnUXBcODGTmUB6l0Ld20jl54BkUWpzHY6OwJTLUsTnpXN58oZLTfl0O
9Sof971j0EZSEX9loRtqnt6vmmRiGE4BQCjREoHr2MKhv0e3KD/PNZMUaENhT+q8vluG3RCCS9T6
aXAMp5cF5kFJ35W7QhruRAdk6CNYnp+iYDIKPcNuXNk5T5ONmHr+xFxHwwZZ1GtxEur2hd/Easn2
aO28srJ7KUX6z+XIxpCAd4akHdJ0b649UZM7rTJ5wZcngupKpotOTxvYjiCzmo14DJ/jTbPWGUX/
VpKo1W6bubILBCt+oA2IX3OH60WuQRNBeIWxVsAWWNS2WTCWBa9+1wMnTCZ+Sr+Z2HwVyq6bqZ46
Ie9AJfITbRHIx5cQOKfSJYdAkqzgrWayBW35rHAIdH+PHvl1RjZcVKsWrXj5/54/roi8ALYjqkpx
RKV8s8zr4iSLDaOhDqcnrDhuOx6Ij2PZP10eCWjQDVd87le0VfCHH+0UuCI/WfUb21eZdATSfdTh
Hcv6LwUiT4RLgGhjmH30tH8fWm02MmQtlVmW7RwzhhQSpm9zZNnmtNKsaHp50Pfpqm2s0+o8FZh0
bA1xI/fSWf/35/y991i9KtkYQ9i9BPL393OMhNooznInY2Wf1aiIRmt5kN13IbpaLAyPkcLUVnzH
jJP2ymCb+iSCkGKDCXskUqDJZ+cqTrWz1fiWcbYgvSVjKpUuIhCCnDhNymMESTtuQhJ3MD05sWmh
WDhR5I3ckbRSR64QLHxlXsKrpTnjkCscYVxf9nswWiNTIUyVri6IrC5F9hsoU66WWUfZrPHnWKVg
VXNl7Nd8h++B4lALTc6ylWEqbianyDsJ816YS6gPDAs6QGz3ijSmQtDz5wRisbGbpRZMBM32z07T
LlHVgZ61vp0UXsFDR3MDCZPvhd2gA/T1sXTxTsFUC2ZhONFQ+Ek7vZoAGxbBNoHk6+2Cyrm40LAC
/eWnZ7F57MN1Q9fVWVlxzF90BmqhmTltpZEXDTJDAq8YMoxeUYWNBxElN9K3zi9cpydzlrzITLhD
3tHa2SdqQLuaa29mYNc0XtDwggsZngozufDEbT6pJ/ELmF796NvXXeFdbfVLKJdmR04qQS7IDCtX
BfmwStKXBtsbboPMIibh+tm+dBNQQ6ZqW753eSuYupgfs20/7Vh5KXrLBHLWC0s6X9Uu1iPJvjxL
xAW/BTCMVkV8U2LRG0xIyqOyGxGS6tA7StfFIHJIALUsQbGBuxzCmV/oU+1k0c+SwwhCXofHAJzQ
xhmTjOpNHK/lLhgHmmK3OSyGELjXcKIU47JxQmPZ9pw9toh2dMZnaG0sNldQC1gPmErVPaENMKwq
c8lZbEkGiHYwS7Cm6IbjOT6xqW8TN1/jgohtWaQ7XhVgmbBrTAsWl/0XhWM8cnxhbJwnWreQGs/M
3kzZ44fr3+rla7MOmONpzk+Ko/SrXHlONRcwxvfd4KseIWpK3tVwzM/DzCQ6icQ/PX75sjXMdaB5
bJ36PK9fTx+jOZRDdgSlU0HBff/jLBDS4l2kcX1eJ8VWVB5SzJ4mAKr5cakF6ywzXwUpaQVKOQtz
NWE8dWt1sel01wYLdzA3xKcGQvo88vpTt67CLyPOXBUNgtA+97E+HbUTn6yKqp+Z1T6DQD2eugnc
sZhCHLYTCSigdkREPTlNkQXteBFtiNUOZrd1U3tQ8sBrdJZRuFd5WidL4vtHkVPoE/Sa/G6uTqt7
gvLb0BJwvOF84i+dTGdqu5uTu4+uvWoGnE/9u/EEjjmX5uZzQ0ZoCJ6FWXSWeKNNdwc9/AWm/fun
DhfqHxVJcD31mRnzU8VxuBlcVqd5NJWJmhh4g3Ly7+L+7k+7OYMFE59c0LTyoZ5B/EEzDQWDarE5
cMjfG1f3S7X112fTByboj8+mNldB6utGPqBSHCFpdUf7dpusVDufVZXVH0QEQeyaOUfasL/ykRUL
myFOGqGZJxyYH+oEb43TuvI2+vAlx3+qUAInXPa7f78XZfjcP+4mmEQyGkwEcN995R9Pei1JGQmK
Uj74LxfZ6alApvDtgZfa2VzHKqmex+LJlT9TxRKVWULmNgKv98Em7RgT8Iy3+At9LGcaRoTR1BdX
IRkt53kECd0654905s/Dl3uWp9+/zT+e+sYCkakdV61UyAfFQpGxACtn/AoAav9Qjes7S+eX+p0v
08Stw98YY3tb2UlqF4qqn8gHbT98hc2m/oxewvXpLbLP02qF4MVSgTBEYPZkHzjYJe6aqn9WlxLT
+2AzGIjC/F5ZutmiclUVjRnF6kF+yb985lN/ZZS3OLxObp056IUMY2L6KYOiMaAIj2J7TCLbh2tQ
SO3ulHwqqV+jkpwGfefztsQpY4Ctc+mNkpcKquA0NtqRdZpqONa4rUIZUZXykD1o+3Rqzk7PpWmr
M5FUDvFFGB3b4EkqYNGtsvQ6cdM+xMFcNu1Gcy+9V/UecGj8EW7O3EXv6HJO2aBr1g2nbpBZQNe9
B1Bc09rN3esWnffUN3CmfEUIRz8C7iFHgPh46BYDAExnMo8wrvdu2DlF56iKrT/l6qB5jcwJWgI8
rekV6qDeSf062sT5SlG23SizQ/rUeiyen5UvWdroo7GaLMza7r/MeBFt9Mgyn+KrYff6nD/oJC0l
wyE/dXHNodrGvTS+1uPUmIOkMYUuw+3Uta+MvGKrjkPEZQpyTBjKkxuPbLQZOGqfhdkI1qh6SAcg
o3ivRrU7aqKJqFb2qF8bwmOE5GgRXOeMAYvZFzVIwjBuBrj2XuTmzyV7s1xuztbrSA/0y5nlMlir
xWRan8JxQi4ywNVp7JceyTZHn5iDwjop24AqA5BLB4ZEbHgGnUrpGv59ziBYvz1ovh+JctyAk0PY
fVOMZ/pVKNJroR6gL+tkFslbzV8bo/EZ4URkqZDz5TKS1sy58nVP0ckaXHelAyrV+WMFT1W+q2vR
ieKvsH5MmKSLaanUtuf+9YTqrD7tVW5HoTiUMpls6YvWza+Xj8KAHkPDFvfI5Q8Kx6/pUPh2H43w
pqCfhzLPdKdT3Ay9veJU+kNIMN9ocjF22Wnf6R/a5bnKauecpJMECk41HDTaVOI5RKJfzkwWUCmP
+/SFZa75xw7nR70QpWnl47xZieIaRTcBITBi57FSP0mUekpNZh34LiEmpCx7WToN8vkof27Lb5+2
YV+9dgr8r2uM0UTsM8FH7ZtWezhX09IA200WQE8FpLZcLI1gG47sbDFcHS1CrcgxhhoK4oCNc/mU
Yj5jyABF5aEeAs8y1kLq6N2czxJm+wKRMz0I/5srkd3yA2vb58W1V4SVc1922shKnksRWnMiBm+X
wENejrKt9cfoxkL+LWrbHgeRU4g2LhgJozkyM3wLpaO+o2h2r9N42x91ZCgndnCYOfKJ3rP0Wtlh
1TEOfF7uhU24PE/CrfZQAQqOrCtuFHlof+sDuH1IR8zCRFCl2CfkWhgHO3FS5RuU7EVvjU4urhxT
pjK1pXyTR8il0US6XeVVqx5pAc2FeD7P4EO1i92jSulQN0mzDmL9i2uLgNKrRbj7tBCtTwmBxGO0
MIj0Q0w5yfYxDiAmqq3hX+fa+vTer2mgBQFnkN0zfItJQyzm5C16DCpL9W1U6tXZVky3XNdT2So+
eSGQlc6QX+Z2n/o83cYMGN7R7ldot9Y4KIrePn/4j0gTSD+yrohkElvBBfWYxc+BPs7Kx4vpypdh
oJuVNu4ldqN7hLn8Q5Yy7Eyd8Qf4TSF2bnHPUYt9OCoi9SCtBRxBh27RroyJhnhmQx8AL128iE7/
NRyoljz5L3wmPwvQv5/g1gSk9XoblilPEE+TXe+pjL47DyrjZG6oC6nc+uyVa2TXD1f0XFdbbhx1
G63Ur7OLdOXiXo654qKAmMdjadqvTxGHnuTIuRVN+mi3FEr3NO1yJ6RjkMaKOS36VWe+FcKyQR8X
zEV4+LPrk9NgbOLrZ9/C3kuEpxiZ1YOqKsqxDaM5yhsTR1Y18rJPGXfbS1tCDi/Up+Y190JzE73z
JbZwd1hZq8HA1raM4xkibDQ3nWRkTSDQb3G4RiTinhicZiyk1K6gE2f+7oL6UXZzwRn0k5e3Lpqh
2sxrt4OlHTVv0aV2Svp+n9iYLmQE1ZNOjkvoSJlz9gqWi3tPaq8NN8RfdeH3V2ICW0qGzFyjm4Kj
GWmXSsQqdShd413/CjAVTk88DF3e5vLRHwYqdNG/Z71du5g+6GwFG5gnQMf6HH0mtrZsviCr0IcP
sHl0CD58CJIntg0C0NPK9OpmODtQ779dHd8boOyzg6poHbt457zsla5Ad4rjPV3+TyLz5oPdXI2F
IpLEevaHD4btZlFJIGJ2s+8fk2O5DFurHUN/PyPbzp78vTYL8fTqVEeT6AQNwXyXrbq72y78YDJv
nummOUkb7BZFbCq0C8R0I3cy8VnZlEpAnc/AaKk6wTmjcuM9h1/mXn9nL0pfl4fTDht1aLECkGT7
O5HD6aOTvXZyj16Sf8CwwxMaJrJKcQQfcaupOWmG5seJgdg8tdpXWXC7Q7NOHVR9ij5LT5PiOkhU
h+JzHc7PzDZZq2+jaWoXHnTaNUPpbiWPd0qKXyuKP57phtzT68zsy0RXDpyNdEo2X2W+ArooVLub
Xo/So2CLe3XN6V44gHzFTHlotmZpXwnJv0vA/TQyDm/IRNwHYSMzJO5mw7RJ36dmoSqHQTU9Vpxz
twVrSlEnr6MZFSVzhbkllSOa5uLoIzG708ndRj9pys0D3CzsMgjU4kInw8KWPBmGb1W/BvMM32Dh
1oskdINNPT3NBiatfbzH+t79+DdLuDWCUksFPj4wWm6nhG8ssIOM9Q+hQ6TZuUP4TRByf9S0SHeX
5w/Omc9O+0qiPZGhrNCb4jLURkCsQq2APQ/b+sIZrU+Z9rM8FePkM9oKyKB6N6+mZNKso3U87jZV
5TC3499LUvvtKv3zOW760rjp4yxNeA59mb/Cn4g2jZA9iFvl6elZ7oDpSIPN22mZOHXtRH5h5ddZ
QfmjjcvovVYwBUhMvbTUqxchh3oulvrK2OTPKPtRe9SySzkQxAyp5ZN0DYVb5HVAdN06hPFQlljF
MxSA6dvo49+f7KcXdHjDqqhpAPwMG/s+IP7ACfRSEoyGAZSHcMoEAZG0pm4SvzUTn3OJDGtlqP+Y
Uvj/t/zc/NybN5qnvWgEuqgctHV/tnrmrDIefG+soE6iY0tfaE46MrtPQ8qhcbjzoX/9Ov/40Dd7
+mzqp/TU88PVsT8rx8kYxNiqpyClkzs/6bfr9s/Xe7N58/h0bluou4M8psNAXCYtSlt77B6F0jKO
yXd2y6X7Nqbn34XnnZ//Awa6ec0321dRqyJM0P8c0sVQABrzoLOKk4X+EWC5nw96PCS7g7uEmhjT
/Whzd+bfcFzfVhx/vILbIjCIq9S4svgO9FWE02g4HJfla7sDXC3x6FzUyQUkn1nt13G9uhwIGveI
JRjUGWg1lkALAlaLYhlPFHncrU5bINPeoqVQdIuh1AqmEuG5oYHHZvcRQe/f0b38dB78/Qq/BXh/
7BCtRvatNhpn0DvOA7AY2X+EjUv92Tm01Yudo/5oUf6ORR10utv3byriHxg7EgAKJndbLTOxbf8j
78ZtKNtEq5jRg7KLhN3lLY5Rk8jeyU2TwS8rtWgJF/437l681sQCiGjjYEOYAP4ebpWWTzxuqnEi
uf9eJ99d+r++pJs712z0qDIS1mnxlL3qoKfL0bp3ZFfEmq89xkHnna/YppB9BOc34dGYxGvYJ7Lk
Ysd3xKlOMsp1nfSrM/UjdGf9fhmtJJu+UJ0AfkpLxKuMGZDITQmPveRBGUnsuZkKI2PpvkOPXxnu
yBijZIEv4/jsHdp6/M0QaP3+/OgTZVt8GlNxHFXWSJpHJ0vMcEbYg8cqImoBRiq2mPXdzHobX85l
xm+Y55l63YXNFOz93+9LEn+9mf5zhHxbL/9YFUFM3KY6HCE5XNF1QIMRFaXiqmIBKzgAGjgr2/yU
JoBkDukcK+01uHCkdqF1kl2fXpNP0E1PredvxGeeFVbBoSMW/H3KF2AnGL33ysVRPzN52oV4hLzr
S33kP2dOef8oLvkJwa6R8JFiFxkFbn4aY6c3nvSHkRd71WP4VjzKRGRdyIo5xCJEMmrEkG80mASI
KqGyoCbLKahK5pr1GHdqmG9qcXVmeFiHK33XGjs584gkgD1pMGyrdCyiLcSAKsse9qQb98HMaNyC
3D3/U6BvK8jyvrMwf60/TFVBwqvB6v6Yu6IKMhlYRqccKs9Yq7NgEs1PXk707mkeP0CnG7N0Es7S
sTC5N/Ll1/7ZJLmenARdMpVbaeQ5M/1YZqDEQb9OfMTM5Cxf5qrpGIRH4J+0qxmnVKF5MsImOfWw
M5iMGIxfegHg1fn3gvs+ZX5s0D8e5ua+1GKta6W4V+CZrAxVjIjyZtgkyExjr0SsxARLdSoLE/Fy
hJPvA8t4wYRwdc7P6PGVI2cmgBMUQJ+49cWpgUHgxoUJ1nJJs//9sL+WrCZ2LU1WFAqLW7PWNaiD
UBCL4dbxt9fMCTrstORMBC7Wnib0UOWsso12xN2jHPP1feP/N27+83X95wmGHuOP7TmSUxJ+DZ6g
tU+yFXBhLE4fQ1wdlB/Yh7HNG6t5VRfF+F4javxs+rAnMMcCfYsho169KS4qJU+SNM2SQ9XsxXEr
oEjoiZGoiG04A3m2e6Eap/X47O8TrM3GBMmO8oSNvNWxAzmRsR+dn9TPerAAXXb4XoPuWW2nZ8TR
Zy8lQyvByQrY9nZ+6hkDPiDdz0otO3r0JtfbAtxcDx/UdqacGzdiICVhEM1euk6zYKeYKN1zDJjH
sh5353lWuYU8DnQ3zyfIjs+QU62XB4HdAQtEzaqMsCDmgiddwLQVxapzGuaZVE+1e6Iv5TtH7+8v
DGOfxKxlVYMI+fHWSlFJT2cdlF5DG5fN+3yqR9NRNY7VD4KwUiDDMT6qJLdZ9uAVsCQnYQYn0X4Z
5nRo9M+9pcHHzcWHdhlvknn87D/kO3ptAGDkIRq0AwDvadNsTs8RQjLuFaS6rzicDvpXm7IRbG4e
k8BXJ36/fkYz30kfH/W9tGveErQNzKcMGU5b4i8Kpniq1GMyQpJtAUfh5dKftRUAzqP41C5I2piG
kwpt49k156ELGG+Nlr2dTym0XDTdFkFMxLMP+sd2kk8qTx2PphzxAKsnN1m3j8pAfxgmmQekZbiX
h4y2a4ZxXKZEBNyUHoCfzhshm11RjiBf/bpO05n42LzUm5JmeeMnpFbX88LzcWmZkyvE48hBy/Ec
rVVPQ34yE7lZZwyYZjeYVoC5KvfOT+dpN0630Z4/y6kMR51GZMKQIDbAYoaFEsTgwCH3F1UbGG8K
rsmA3EGOnb5C+9OKGV+McGBzv7XD6GqDwbas1UdE29hARmgk0HjsRuPTvPa+FeTquCAW8xA7yHZ3
V+/igswZk0FOAS4co2M5Pxlb4RWN36cB4j4kL/Y7kwv0wdwgktlh0mTgWn08rySnXA6/DXkgPvWP
AgrogJ/cXOwAcHDd4pURlkOQQOciuvG0XQvcKVqGMtXysXlenEEkydsQ7Otnls6jfjzMu+qLWRhb
DOPWCnDJM1/jtFuon1zcFzCx3A2LcTQrtzUUxyN9Xz4ucwobO92zerbiZcFGEmz5Q9kqIfQUAtjo
ACF8fWJYmD6aIjygdG22ReDlz1myQ/jCNwzdmoduFLpVPzUllNT8DVA/UG0/dGkMxfSQr8ORUwB4
55a6EAaZpicv4pk0OMqn7eggnqYiI7t8R5ZsFGEabWSy9XcjIEnC13IfVQ/Ak6MbVqkgOnDOCDs2
2rMh7xNMfbHbpBi8hgnrT/++FcyfJRNbnHgFWVY1XcTF9feZrKqleGn6Oj+0lMWdk6waUm31i619
6EdjenFKYHNvSKTSDjAd+9yNZSufxEvuPCaFv/Vwlg1UbD+E4bNkroETLc9UBC/heNtulxThzMGz
Q7sbkuPnwzg6QjK13CvQmHjx2iTXnZU8WoofaPIIf5lccAMCxyLA2EIpmARngU4/vxKBAEkxWME9
asneHZQL/wU6fu913FxRRRSqZ83gdVBbiPZgfo338vPAOI9mxQ5X3fjf798YSoQfR+wf7/8GTFHl
q5g1UccRSyHVLUhUoOUjWlsadyNCfixZmCuGi+CQ1gbRfACn9pATia+yzZJjM4c5w5Br7oQnNA6J
xvhQmkj6Rq8FMiidYMIKdgIrwJwWqC4Jqfz5ejB4XAtC5wf4dZoAnRBKeH0vEMzDf020GYjxvmqc
sp9X5zH8SYk/DE9N/BSKsxbMEa15OAatvZozIZkLjrIRDLe7N75DvvdybuorUtwZdi7xchpzTTGf
kjlzeClX56032p3qBzmfFBwqYDBzY4sHMGDsLuCEuRJ3MnA2hx8MwOO/vzD5J3jAhsGaM6RlweD8
yOnyr0yzP5X5oR7OnmQXYhRaxbC6nji7fpGSQpgYoqXREg/1O74L5SXCl8I/MV2AyZXM9q7n4u7O
U/0ET/56qtsgeEGuOhTHrNuC7IL9+ZXnso15djw96osMnclSfBJm4jxwlCltw8i5BygYw8b4sY7/
81qkG0WuEdanCBYjP/TfYmdu8nZVKZbyLK9wshVOvCARc5PP6mOwrSaETBwwXWqrZCsuL+tknj2I
W7yz6lZYK173oX9yA0zpbPLajgl62Stbcapusq35dX5V1lfbnJE0MBE//I8qs6pZ+CpsL69ab5Mk
ET1DnEqBTa12XeAZ4Jz4RBAZ2+ZydADAL9/umRnMex/+plE3fLlNYr/IwetO0xwZ8mNytYvCgSOQ
9hfMScTi88Dlp785rf1ZtsqASSbNR/cBX8wUhsRRyvFQsyQWv4CeUmlXYroqsSAQzdEi8LNHr6NV
vE5y66xRuVss+mKOG+9qo6ldCLN40pCA6Ba6Q1IioLMxbbHiT4pZe8gXugdDFniULm47IQfR0Tq4
U65KkIuJKe/MN4YQkwAiz3Fxk8go5/x79xz52q9H6x8r5OamGYlZkpgmKyRcJK/BQ/mgfl3KSbvl
/Sj784MpLoOH0d4fm58t9c/mioGIvC47O9I27wvWSLpvHgNcIcfT/ELaYroqdpppVzv0ptVOeugg
xw+ZipvEMZ+kZXdsdtVRfIPmcs7zf2+3bwH/v1b7zTUxwgHUGic+Sz2rQEmHSXFErjj6E2qU/yYc
8N72vrklFL8+SanEoUN1xrDRZvIdfmFjDL3zyWRxWKv/+mg3Z24Sy2UgBjk34EvrhhereBax9qEt
JZ1n5OV4YyjiLlaIKLRgYXoU5xQxqu5EzBPAsGXazGtxssQ54GPqtGncrQg0Vhg0gCpAcJg6Z37C
1bCGgU3CwemQxWMdEE3fpCzBdipJNnS4GE5GF5CMjZhbMU6qhsvKlzwyFhBcx+h5kS+3Fipo/tOQ
mNKL1QE9kW2qWmprIcJtn9F7kp5XLMPUkl4uzXsbW8iuKS7Ct+YKC20Rrte59QGf53XfvLDwiQfi
gEDmn8lujIj3FWUJjmh+CY0kuTavXHFhMGZrCapDKlD9gYZdsEcF1XqzHHLNogf4N+XiqTwYwm/5
+wqiv98nb8ohEB5VQDRGxZZu9tXv48rpnnuCQLGknFaYYVyBsKmnLBvMXP5aGJ8d7GFzYVJ8Bpmn
UPOe8CMKqB6OkWRFzDPOrYZ417NHFIIIBEdLUMH3+C94Hi8R88QHpDNiXjVqXiBPQrN4OzGzioQB
hsDHPvpC00EyhPSqHasXitfkKW6c6kU7lmvAlXKeI0+kUWJQMy4y0kGfkrd/b6WfTmTp75vrpjNP
zzJzAiuWNkaOanEJxqO1wJQsNtKi3V7tYIfWxOomGsa/fCELVjDuZtoMhCdd8cVG4AjNmFMeP8y/
H+wXEubvB7thCbJrXUjZlY3AqIccuITYArLO5ij9uEVDO9tQ/2JHuyc/NH8residwX6D5d8kR//v
ijw1KjMzL6ehIveS125BTDH2M3Gf801TCFqjXWW176c39mSUuJLEKFyvl3gq+wIRSg6+aQeXFZrz
c076itvTSuaLXHT707Luj43+paPUQN1KEkmkjHFtElrh8X/68LXWLUosSnS1XMfk+ulLiezPdprp
ALnjvvFkcxGhrjl0yqImlEd2zAf286bTHVHySFEJbWYYXVA6imNEFNJ53ZZg0T6+unytdZPryX88
N4InlIabjqvYyqWZPnJb+Whcn2LVufMN/laq/fkmb07p1KwLTYnO+aFyxCsoQ+8Njt9sFtJ2NDOS
OWl5PvQ5M1sdafrvnz368bNBmdD3MDsVtQ9S35tv0YyKVlJ90d/DUOs9krSvSn1IzfdL1ZBQuGza
aFz6V8eox7z0UvfMcNtLOEyawm3amKS1JwIJ/WmdraTgJYom1XkaaQ6XPwzNGeCemYpWgZ8HAEAk
naua59lbqe77flddXKhNWQK4dsqG6EA7ke1oLRyqd3HlL81xtPNnon21a5q8cp55xO0ujO2gH2Mk
r+0T5ojwDIMOAV6n+TU+BhzkVbgU2lfoSss/C+6F7qgwo3nfu7FCwF3kpCOb+K+QCKtgrYMGhOVr
GjxW10PNOKRMgzlsEFSF8Uynp4nzYzicR+mTeJ4V1Z2vXf6Z2S6DDFOgM12LUl26VT8WWporfVtr
e3OpzppFv2BvYD5Ruy23Bi9SDvaKbyyi7jk2OcrRucXUk9SLeYo4EMkhzjyujhwJZJn6DKVErHeK
9mZ9nanotuuY86aqbAV0KnKHaO8w0CaMw/DqhMCai2OSpETY35tPM3V41/dGPxGVRZkeUeXIC1AC
sN44msT9wdD2FFv+eeLrS6N8Md+4a/LnETyam/lT5TLnR6WYtQk2wHQUe3nujkhGZQgcNnQyGChu
i8RtzmRu2lg/m/Orrv4Pe+fVG0e2tee/cnDua1w5ALYBd44MzcybgkSRlXOuX++nKGnULJHsb3Ru
bOADBoOROOzdO6+91hvWsGQViDcq+rxLYryE1FY6qBqE7YTuQsazqGBdoLZnfi3MA6+4jJQ0JGOE
zFDSkMNpGs2ls4JMJfEnV1qzL5p9HF2q9q2AaAaotRlxWY2giHhwUf7iSFoE3A0EQSDtp9ILbtLT
9mvkrFUk3h8NEYHyB0ucNNzdyPhdaVvzS7a0jEtjikQJUiQusulf4yv0GsGOdfOCUS3vgqlO2ggI
2cFEYuFZuQMJZlzgkT3IJ5HJWZDudxktTJ65FNS5KkO6nyiH8s72lwQQXXhLOE10seTCfjIe7WK2
zI0JJV7tcVjut1yZ8AGEGG7YNIYPAl7AWiAb6AdbN6lXfvAUmyjNbR1/EZH2aFZ9emNYt61azPzg
IjSShd4Y+wxjKoAn1bwPknmISm9Q5JOuRiisjxaB1W/SpcWzTyMoKeyHUL/I9EdRWRnpDeU16UFY
fH7uaL/Vloe1D4JJQ3dEV37XLEscy+gaT7tSH7lI76uz5oY0WNPuXR05yWXRrABAFNJWtF/aZCZo
e66OLJ56Dhy0a9M+tN45Gxt5iXwWUDWUZu6tEs7QvqOY4nyrz9yDjxYTpu9zCci1wGM795eBtuzV
s7xZm6St/FkoLUz/Pq32obBS6n3sb2VxanYzzX5BpC+GpnGKwv07qJFuoynMpjckoBPWKIoQnNqv
AtPVroiscJ/5Zt6mi5AqKDjGGbtOoeg5GaSe/rlE79AwKXKI0Qy2PsZqtZ6Y4v1tq1fNFHGjJXvl
zOFdNRfm8YrFYJO7Mr+iLXkKSPpqEPYmTh81PHpzpqZgkrujYSVfDdmieooMbwAYkOc9gbn+bXBQ
Ql1h+gcLTJXpq8lYi4oyGmm9UVLQQYp6pWcL9J0QA+ECo06xgRpXXUIjC+JZ99hlh+6GzHSAwDLi
yvmjXFNtOXdMYQXbyYC/ghhHFn4tYwyfsOusu0MKGrdxnwpxmzZPYjmzqoWC8hLp23JpiXtD2qvW
yo4J5y90DSXtfCLUKx1GmhVDZvApwVNKMg2ojvZaUuC42dsGFkWgPqruIhe+6fqlVF1+PhrjSigE
U50bHj4XLsbwRfTRLBSGmpZaqvHQbLSLVtOiTV/n5Ni///v1L379Kys8BMsyHcb3uz/nkRPIJdat
3+fsh0XPxfdVMfIEGv3xY+OfN2ZBnxoJ/b9oEaQRPf+Pn748v1kE3X0JQ6/4F+zDfy2qsoq/vHEL
Gn73u1uQIOERJMnYEg+1QQU1FdJX392D+JH5F3wtHcdmFCIMc6BH/bQPkhR+pAyGxugTc/AYbIa/
7YPUvxAxkkDJGapuyjrV0J/f882Mve8fpA7b6mi7D7ZB5OdNdA4tpCFMfZQBaBHgCbSwcG/tQLmW
GnGrCp3Pgka3z3X0O0ckhSMXt0pnQhCCRNNT6ioedXQXqgoqs+P0Z4jqP9aRj1r8gy9yV5oFUjmZ
smp0dy0n6CWRSRZbRFV8FEPR8W6zJ82DO1lZ9UHU0CgIYnFa2zxCUPT2+3Bf++w6y1zlrr720qdO
ks7LQN34jnRoSxUqXuWdD1xM4ALnvuqcOIkkcfRS+j4mw+Cz9ziKXuEgR/VkxWwDo7Jil7g6+2pm
PHgYBGrf8zKLnhMQbEYNk84sOyS1ycBatrZp22Bh6M0i4vnfVNe13CwdhO7ddJsU8AJL/Tx05GUe
9flUtNq71qDSpVgHtTIQZcFojVyEsLAFlC3wIKeGDBC2vDJ7YjIfXeW02smRf9M3JZLi3bboMBZx
rGSVIOKQ+QOTFV1kA5Zz/GLq80h7iGP0kIGbxEY1EYJzM3S3jS6vU70EC2YVBzfNaNKDqChDpe09
7lUiHVG7Nimh2EJ6ZkkE66y+hVsBGigVkmZQcETzoYuzy9BKvuCCMSureumTk9accKsX3rY2xaWp
86QtzhoHqKrFOa3E51GmoiLrXRhNtowsRBpl9JzcalbaIdrpDqRhdSll2ioxq3MDorfuWMusV/ZF
L17YBQ8/Ny7XSuBjDawZM60m7SO14tzQ5XmkklnM0xMosPET/fsCgEOBGIIpQhYcAek8UfcbcJLu
LaX8uYbc+7V848yjaQ3A3XjJvnVYy5y8AccQFFpj9ZuYl3AWaEjjj1q19bTufLUvbxxu+mG5hXp3
r6IjXIY6sr3iVdx9cxE0SrsC0c94Gcg28R4cblWgdgmPEVa6U0A5F8td7xi7DD3ro1Pux+lxbJU1
PGzfHBZvv+ErcvZoY+RqWTl5Y5U3hdVtww4AlljsP2/it5vv+ygQ8nAigavgeHsD5qjMNnc7VDhu
PHwbVWq0ykxbOXPSoCiO9nP2zxZlZaxMpYfPWx5Out8796vhUV5G0P1abEO9vBFkMu1uMG9Bw4ZK
feJ4+WCaf7UzmubEF3JL6WnHE7ytA34h/tZymNXSTRM2CFGTbZfcO6MrNyqK4yHMOquj1AwPU8n3
HTVcwcUjDGKNHwmXoW49fz4M45B3WIY63w4yOUJBojS+ESwPMTSrqssbiuDOF7icK8r74o1/Najb
1S/FmipdeHmanvDO+L9pdziVjxZXLMiRgcwOi0t+aCpcHuVDZZ9IQ0vjetJvvRstLzvX3KpL2GSl
hkYlWV3ZA9sg1XtEE3AlRP0dW/ucvJRanWdxdId/zt6OMYRxxS+ueRt40AALcWdEcPst5aJLcLVy
8qVoCWsBJq3ooJopReeFLE0UC7MAnr1uBFcQN2Nn35BSyTGNCOrkKcl2mhHDqK0XreUfXLPdK2W2
EKIb0wVaWbZTtRc2ffgQG+62U8V1KUTLAHyT4Z1LYjGBKjABwznt0Z1MhQtBQaPN3Ga5OVwHiCVk
g/5AsczLhxqLubg68yg7QrzyFl3V3xX+UwSoMAKRGbh4AHUdWWXXW6SFOY+k/CFPed3kyM+HAEV5
xXfNJG1E9FedjWL652ErkjMS1VmnYmxUi+LMhTonFajtksoJ4vhLjJWCoAZfiuQy7kQqVe4iqsyp
7VUUkcMLR6CqEgMVkZRdn4dT37AfE5DxWMJPdLXZuzKFTtvbSr5wE9fNwpVFnnk41Q+aK5lxFgfS
UjO9RV8Yt46EIr7wKIJ/sIoAG4GIE5sbMawBIUsWKGQbFmZ+JvkbtUd9NCujaSL1G5vkEjHI1FPz
pZ0FN5xIe9P2VoUCwVOB3YUEb12sVO5sv1NmGZxwJwV4IQIWctx1LSXXZrfS5CuP1GNm5fguaFBH
m2eBgnep+uuEBETW2Ru9aHd41i07Odg2xUWpIg6Fm2KHiJO9yU1rEiELWJRXhIcbxz2vOu9Mhrvm
pe4JAu875/ebLTY64qRAVQPN77hhYmdhuwjfFtcnTo9RRenH/rIQUCLaRbFndLp5ZVgERt7izbbL
18FmQFExeyt5dQrh8EpWGJ3XdObvlsZQ81as2r7yaKm+z9cRxNRJvcb/j4KZeJ5NcU3gujbxT0ug
UpHxXoTPKM6gT3iKt/L+oP76HuMKdeTEdVpxosT9HcknyT91ICu/X0xvOjp6C7bc42FMEH3j3LJ5
LtzpAMMmkGsW3Qwo/+V/PLLDFzo6iV0z9As/oUGgatW0XuO0PX0SLgcTNR7/cJH0q8FiARor5Sui
2l0/62GvnfQuG+M0xotJGYb+6IsYmo4IZccXGRjwztbbaGfl5FriOdvNyYS9lhRAcHEs3FrP6rmF
axJHQjNNob8rJ8KDMc71+5cZ8r5DYIIC72hly3Ve14UqFzc8syukBeAlf6vXqJRBjgyzqbKkJoY9
p4IlOfK/JBE32vrzzTXK/Y+/wRiMEepKaMU236Cm5umGuNEY5cYrtJUqQpNuZy06PJ+3+PqRv22y
X50ewy8Sw1U4K6TiRvXCVdI+SLayCFXsOcj7UgIAVynCntekE/mPUz0dLfnMDuyuS7rixu+ydWHe
y+pZWB5KPV6hWVQmJ3r5buRx1MnRevdiMcy61ixuLIjtiBRO+vBO606dE0P88tlQDt/iaDG7kuIL
FffbDToOr3UAT7G3qpvN9KI60aF3mjJEinwga4fcpTw6ksxKlBLJq4obUXrIcxioNgpV0kpIpBPx
1Dvz9Kah0TzVbu5JhlQUN1244XUwC+tgI/tfYwREu7KYlKV66jB8v0XslmEJihqc5rejiGVTa8VE
Wq9HgnwLGy/KFtAZuGeUM6w5USKnUL9Ip14wvcruPt8O7ywUuvt349Zw+R1NYV+HRdLQsZtShBCJ
3EKElEBL5f8/a2Y0fY7g/+ijQOW8q+Zmj9+An51o5XXvjhbkm96MJi9wSi12G3rTAKgSKkq9if0o
6tT8Uxv0C1C+FriFaFPcURvyBYrWPn3e0d+ST5TTjsdztPHcwu/cWGKdpkjyOikaRB0milvTADGN
9OxrY/+drfy3PBD/P8tWBs//Whch6cq3eUp+64erua7/hZs2mqIoJFFrGDKYP0zO+YkGHFEd5NNN
EarD31lKyfqLGqiOjiw2PaTJhgTmjyQlP5Ix0zRIoemv7ufSP8lRYsX95uiEjI0QFMJmGkQLlCl/
2/T4mPiJ0WgiYNZ6UcCT5Y0BfkNbURMK0VDIZ4YaL4oeBHj1qGFMEOn1mR+2S7vByqYnc4m3ISg+
WPiGXq9TTqoS/bpGNzAsVmCg9RO7xfXBg4+a3PXK1yT4VrXXRjrX3IULJoZqM8JFLZJweyvqcCrd
6c3WEbBDm8OokqI5+p61D+cAwT20RpbCvJ5q0X00pTJYXYJJAqoDC2VOSRNk3Qt50GlewE1pXpqJ
9a1c6JfaRT5DFGMq3yiLRIXi7V2R5CvbGbQsqV3b4HLbB/iCQToLqrNkC7rNIoXH24Fc0bmYT8BP
N5AT5U1+jeSOi1nxRbzGUjG4bcNpCDwBNeZq2kLd42Vxqz8CwyAxqR0ghKwsD+do2JlYCGRz6dmr
1j4jkyLijAf5rEPhNttbyYWUbENxBfrHBtHuzVRMVYhxsMdiOib4x35N0KGZDwUxHMcFCkdLCpTT
+rZcIqmRV+fh0pzCCo1ezHn4HAbLDCICQGzkYgx73uywiNXOW2DK8K1mxro1lvqjuhSX6GQ+m6tB
A9GMz4udtdERA0LCoL+pxAX/bcJk1ZE+2vNp9yEQQ+yjp8JaC+aatHWhs5g+73IEvvBgA6nqT11e
/vvKRkv8rMKUpZgGOq7YwXmMntuqAxwE8KWcy3h4GVtxoz5WKYJuVNA794ws6sT0Dt4jCJmZiJAW
QqQ2kj7r8Eudf+ujKyxBL3icg1s3MTy2ANUlSAdN4i262ehoTpIFJylfZFE0Wx38/wXDtRy8jWbR
dXOPZigoiTNvUaxSWIMzQPCA16r5N/zNERBawoWBHZqeW/LaLbcyeI5lgQOYOjnkKIStjIGkMrP2
BdjhnQGqSFnrQBMc4RDCz/SXiTZVgGF169hf5cp5ZTfrvnypvesIlKe+M6QvVo8+EnTXrQ1DM7/C
vXcagOqehgtM+M5hSAwsEQwLMdkxF0h/BLviod10M6r9yTqBfjXtVxLv5RfYHVox6TfVk3mOKpny
Unx7aPNJTgJ3ritnFZi0ZBYEr4YhDAZparxVkymSZ/gUNfIkvIXekakzIdkAEQKi4nWXacujJ0Xz
VJwo3iyAAlKuEIZYwFVl5qNdfMe3Fg4lmpU1g4t4y5XpzNUr/w4wn8L9dhFr+TSr95HzHBVIh151
mEPr0w5DO6zL2/kgED7gLX2XXbLIX1LeOsG8OZO2DXAASC5UAotmgplYGy+hu+hX5q7CrGChzNSX
tr1y9K3QbFk49ksRzUCdXcSY9uVz62vyXLAnoKBk0lbHH1SkrHuhaEup3MaD1KS+rJ6H0fBnaTFt
8YEFgSci2RrfgUNOtYlzraCzXw6MKF4W6QsRf2xNW5yz2IBIaBb6o9IW07S5zMJ7p7lVbW9eJNLU
NK/VeG34F0akLeKpqm+aeJ3Ds43BO8OXMoO9GcMKIVl/pUcvumZiQja1nrIzYELbDKEDfxWzhbyF
CEO4KDEGnCbVNEQzT0ICFJm1jX0dvBqRWwxQYd502hPSxwOLYg/XA45/gp3HdetsVOshdFe1sPL6
XSq8eNWZDSfN4OHWcXr0Xy3V2SvGrknxXiKpD/gzJrIKnIcOCKIia4iullNkpicAc9ZwFwpBWXho
QWtyskjJ/ZjwE1yfjNzGRkrVAiUA/pO8g7/skplSYc3QfFPP1LPiJD9YGwKyX5HUj/uJSh4Bt6jz
MhwlFeOsL2rNMERUO4rb3JuTQK6WMII8aB47vBon5ZV2hw9Yi2ehP0/MnYLVqaGfNwKFtSev5Un7
HKjmtAc24Rjo4F1o/jXZODZRlAL858g2W8T0J/0BNAmeEjjaQ1HYBsFZKX09uN2Tid6U1R1iBB2h
A8AZqObGJWg9nLFg7ZKxxfGyb/btHhuyeJWBzUHb9VVFRa45g2cZyGeAkABlEw7I4EW6avxpgSkm
n4BavwY8Z5YuS47ZEthROm2RsOkPMgWecuojNG5OPPYX0lnpIfEA96Y7T/rKD1j08AJaLD5htWV3
1hSlVRTELG1bqAX3y9r1gOp0sxIHR6vdmNVLHyxyDIDxCupgrW4MEMkSYvV4HijXsMD9fNBOrZ9S
OHOYG1hnRXGhhpSiJkE0h8xkJRiFzLCOxaNFhxine9dSe99g7bQgynW5dma98D2S/u/I8t9I86uE
dR/Hlntkvr90//o/ZRKGb4LL77/4dxncIFbUJUvWiQu111Dx7zK48ZcqUy2k2gCsCHmFvwNM2SSK
xOXI0pDMRNJsYBb/CDD50etfi4D0RMWQSMb8gyL4EKke71/VosZrEqvixUhBnkfJ23ddppthnoad
81CQVpJmbOAGIn+zkOb5sPZP8Tr0t+8eYESj9kaP2DITbCfKaQ+A2gL5RHgcTob/wRBJgX7HdoZU
uVfucCUC0mJu5C9oeWy4/VqEBdO5uTamINXXxX17CL9iNOgvtJ2+ITT+qs3KhXuhPsb7cGrOlStx
o2ANUNxQTmmWMD7QqSUkLar9AL7qiIkqfV7JX3OYIvpU3bX6Aq/MCBBySdh1tDAuvh+Hx8VD+bVy
dHRMjrutjp7PUhMqFnIszkOV7/Inc99cYlvifInVg3GOm0kELa+dIPxWkO57avJptWFUykVvTWy0
4K4gvsAaJGU+SMH5a3nPLzTapCSMlWfS08AYPhPhay3S+3Cd2XNMe/ydc1Y0s2+4O+/Ke/570z5p
+O1CsQoXgQF7COXZe6hFCtXsRQO+acP/bu0U7En0boq633nuHrxbYWucG0/VS32f6dtenWtPcErO
lXNzCVy207dxzfk0qIXALZwmHORP7s68dFGJnygIbmP4tgLCic+wB881m5cMN8mDhVQ88tpGRp3z
6Vy6H2BNjMIMaHXoL1SMxI1FwHMAjjaGpA/NS56hmyhNW/yJElwO5RD3ibjbARKcIc5viryH0F0k
ktFmPhwOq1wHJiS6r8KTXILFpoCd1oS2jB4MImvWLdvzdtEm+3bhX8gIrg8QryuQ34K/r3hPoSC6
EHPcgu/QPmhwvHrxofOnV4U/r7SLQOgvlJWN0AmAdTwRoU0g5sGFdZk0G085uMmTm2MxEp2ng7TJ
Ng1fTGcmhLPGXHvA8gkk/HQKYyKXltDtqD/hxhahfTmzr8pbY9lco4qxlJ57KgjNWa5u3EmvLDoC
dn2d9Nuqnkb2ss0uDGPbxcinw1hULi1oiH161niHQrktRXSw0QVnFixnXwS7rlgbIL7Sb3oxB7hB
mKm9EDyhkg/purInxJZ9j90jXgxLN57X4io+NOt2H51DPounzaVzmwP8MBZKs/SAY/4AVAGFeh+N
gx3G5yeROkr95G6et01XOw+aAYR+kkiXdgTeY22Gc6Gc2l/Q9Y9x0pMQe338BsQC8pW7w4bKwpMp
uY2tc6nZ5iiqu1P+Un5UdKQm5+2Fj4rfGptUHo3eLrcmHAtr1GySfuUjgKvO7ecO0+9J9UL166a+
coDZZ1vfmbEY4Ue3WFUhUHeOa0ynzbQdvJkmmJVIwOpX6LaixxklX8X8JjAu6vosJ18UiocyRFQK
pRfMKngwThA1qKcGgowm6iT5bQP2OzUQuwl2gYB167pAr9GYZfrBwR4AX/TGwE9gz99qB+nSY9En
8nMMQUYrDmH1pRQHCGkFmTf51iIE6q11+VsWLGR9rimPxUxe4JOF4yYe5ktiExw3OBJlJHErkYf3
uVs91NU+SBDyWenJHIl4KV7o6h7pGE2Zxads+0aZth/nPRIRIs54pmWOi2JNKwHjy1rnoV7UGGvG
i4Fo1cyQnD5dFhvFot8P2V9tjctiuSvUvdHF7kMD0Vj84uFXFl2GF8rMX/BgQOx6cOuWpjJe2UzF
6XLY+5fp0RcYLeG6FJugCujsIOLm3w9vKmsgHhXr+saaeXef3yonmxvu9qOcrNs2paDJDTsGbtNy
kB9wzzMYXBsbBQUEME4VYUYcvd8mc8yjKTpLs+KS/jVTtNvwb160q/4SW9qJPEsvMaadfd7DIRj4
7dY0TXPg0QMNenVvPuqgkOS1LKgi4Lq1tlBW0Fp48ubLU1W/EejpZ79+tTMKStLeUE1ul+/9Gi4U
aWVfoKgxhBxkLPJpc3eS7/i2Wvxbm+OEepg1ZW2osvOgolJP1R+1iWCtLpDYXX4+iB9swb97Z41W
JaomQuB3jCLvnnm9zvb27EnDeC9CR/Dzpk7MlzVakLVUOpmU05K6BLa2GnyX3RVX84lmPlj4v3o0
Sp47hhFGdczYDesQN+wpPAh4jzi4mwssPk+FbydHcEjSHq1D324BvZg9GukrHdtLWNJrWD2TnCV/
qlR2aghHpTJwJIZtuCxFf42IDq5WMD+W4ebkEL5/Vv4awuE2PupSrPqdlZnE4ebe3BRTkJZ4OPdT
pLtPb69TS9142xY3QN3mJX0alkW1b9GUCtZ4TkOp/s/W31BBO+rUAGotqoBO+aj+o9G+VJbSPFqc
amZEFPh9747Oi0rzjAq/Oefhe+JaHbxtBqHgIdHpT2rM/U6SIj4fQ2rwb7uW1WLPwUvXhrvN2SKE
vyYTOccb7BQK8VRLo+MiLfWuEFQWu7gp19HGXEc4NuegC4rV57M1qrCPh/E7b/poujjZGysraclf
17Q0pD/VRYx/3KlNNQL2/d7S6MAQ4rYvBPl19KgSrOMFigGkPAdBzGRn4wncDhHTKWLHiXUii6Nz
I/Qqz5RCOmju03WEliBVlSW3JfM26Sark2Kjp6ZudHiYjifGFPKHqft5p3hINCXnp3bA56eU/Aoj
P5o5U3MDxW5eTylnhR/00uPqQlb0RI395AoZnRy+YXStVYCuj3cI9oNsUtdw5FaYTpw4OU5O1ejo
CBVDoeSrDi0N56F3ycq/CLck8OZkfrNJ+HxKveEVzvtxdAMF4e2WLoPWqrWIzuHqAY2Wct0dkn/c
zsbUWuoLfyLfOcOgnth2J+ZuDKWptbRzNed11+FQcl6uOnZduT/VzPuXtGXB/tBkuDzjAKdqmrqI
NHs4sbBF5ZL2HtPtE6WSWeROTqnRvb9SjlobnVpx2HSKltJaietQdfApTxiQ/VEg+I87Nopy4HMY
vVdazgP4r7WxHRIP3jo+w8H4v/KmePeiPurY6OhSOwNlaIfW/HW/G8qrylLEZAqm+uyUEuT7m+Co
rdF5pUWVI0WpwPmxpHKyoGyqLdWHbJYxafBdUWdAS+xEjP/+o+Ko0dGhVchJnoUWHUTQmgxkOMue
rcNgDhtcFxSxJu3FiWvn3ZTnUYOj0KcrS8/1TGO4vc0lBpNTzETQt47WuClsfozpP0qQ//9GAdMg
XxqAGxTgD1CEVOo3R0P8GyVsGnpp+kxVKn4HavHuZ/3MjYsWuWxLx1kWcQagF8zUz9w4Pxp0upVB
EhXTqOGG+UERk0QS6hZK/nDDoAS8Est+gi/Ev/DshtDFa1HBLFY1/1Fu3Hi793776ubo+rGcghu8
As5cRVtXpQgqPUc1kCAEzgV3MC88I5EqAxMApNTfYEWL1ZiFMJM2N1Fisjd43qFVoBpTVFwS7Gaf
sMQEzm7phyy70O2z3lqmZELCldHfmdXON755EM/jDiWS8ilTLyUVnv11ba9dZ+YYUymgQv7Fc6/M
4EyozgyMlOVtoV9QVVNxZy22Af/eCijfeedFi2pFjMTZVqIoLXvQZiBvdf20L88Mnpx4DojBVyNe
2fahsW417zwRngM0/ypYxz31fxivcb1Iw33kX6j1WpcWtb3VkrkeX4P1DpSpnM0EfyXnaxdDBW7I
HJ0XyeYpUR2i7spVrntxLQR3Uv9YB2vD3dvFKirXegfxY5nzOc1CT1d+uNSsnS4hkxDeWtpMRm4W
NYbgvO2WurcAFeFaO6mZ++G2SFetu1GafVdfdCLAvpnrQg19QKslLCBo1QuFWi+0YKjgeAb097PB
trPdDP8ki169c9vLKrgGyw95fhtF+1gjtXqVFVd2uPfdweHTR/sSdj78dWRbeoAyy07f5AJUo4kc
7FNsCdJl5n63ef1HJ8R1EvHP/xx+5ylJu9xz3PJ/v/0j7NMfHzlswDd/mMelV3aX1XPeHZ4LqBo/
C0LD//lf/eG/nl8/5bpLn//Xv5+SKi6HT3O8JH5T3BoYgR/XxA5VUXhffvuFn/tdt8BaAWPiQEFr
GLfhn/sd1JQOZlNDoR12l6UMyeEf292U/jJJ/0iiCmAOM5fhl35sd1WCK6oDhQSjhS7rAJ762fMf
RZnvlN0PMtBv7wUB02NopTCPR6FDZeaFHxQqXjiNWTl40Xi5XKjzKhCd8A7QpcwrX3eNL1JUZ14w
SQwrB+FT9GqhlpdhHCvhV6fVGn1XpGp4Cic4XLm/gsRfX2r03muVsNQTI413oZ4HD5qYyzdhm5y4
Ct+COv/+8HFSVs9lt5WTJtqFRZWjaAiwdKq4Ui7N/ALm1dEK+DHOx8WvD3rwqvp39EZIBBO8difz
eoykyJlkbilks6LJbNbP3yvsnc8frut3RkgeHc6RUcVxFwfRrjArKuuh0y89C6iZGnaXMufrn7Uy
tH7UC5jnvt83UYTKqRwckFa6FB2t2khtrOLJnVx/3spHEzKKgTBPSODFaeib+h4SKYKcKh7WFEqN
MJhWGPmJmOujIRum6qgzuWeJfda4eCTIXSxdGVIsRhjRIu9MCNvqkP6MFBBsMvm8V6OnwK91Nopd
C03IY8dN7F1dODqy6XrR9zjG23olnPtu5iP5ZRWSmSByqhSRu+b/1kN1YQh21+4FrVfLbibqdafO
kgrhIeNEquOjYRgOgqNhkHLLUOs2CXZJVJzFYm5hSJCKs8ppUUGMRffEaA+j+t4CHZ0rOH8UnmOG
5lbo3LtGGnS1dNr6fGw/+vDR+WAbXeJg1xDsZFcFIdYEwd4K/3TvvhJCjkYobAs5k2zX3GpF301L
zYTSFgqS+vj5l/9gub8SYY8+XjRst04MHwEf2dCyJ8UtuwQSvS9hLuZbcVaXfzZKY0ZtmVqeiOCY
v3ODGkW40nYj5HKUFAW8z3vywTS8Jp6OeiK3ZhtKaePvSEmHyBQZaSnMRKWVT3Tgg6X6Wrk4+vw4
tqF5S6mxtQrOhSgBDaiUwr0jWza0zebh8158NB9D745aiWQvqOKmMbYxrpszFYW2mU3MP/NCIAmf
NzGcyu9shtdX4FETwOr93FOkcGeFuQYeqr62yjq9D5wK47Q0WchJC3jq87Y+mpTR/hbdFO691oZg
7eJiaSWBcx87tXOCUfjRlIy2dSorae1UYriLFUecC22ByaAqU7NNUPOrnS5afN6LjyZltMNryekT
O6mNray6aAyC7V7ahgK4Lay8E6z/DwbqtwwUwPhQEKV4Z8WNf9WoAgzMOrj6/Pt/9OGjjFpr2IWv
RGa7dSSvvVWjHsN0ybSx6P3880fVu79vF3EUAMhaWYgibNddCQsYlRoZm0V9Ibi91VznhuGXyjxB
1l+6dhvFKV+CujDFh6JPDGTskZeSr/KMFyQiYIKomw9eKFgy9l5t3ksXeE3GVbz8/It+MJHjZKlm
e3JoCpm4FczipRVTB2cE9d4o/f4PGxgaPtpbVhAgIYJcyrYNBGlXyyEegIEkHYJQcP5wpYxOCIuq
um34ubztIqVY54KWPZqBnJ/owEdLRXnbARwrg1hq4nKniANSMeuEe63PvOjEeTCsuHfOnld91qPx
yXQ7M0vVCHeCUEsaHkU2liclmHYbcQ9XjO36i9WFQftNHvQje1Q9IcWdylB+cFyM1aysXBcoPYTV
rinFFKCP6TynqXWpFIZzyHTXP5Hd/aiZ0WmhFAmPKhv33tQHUaTXEmI0el+usyB7EPLyVGnj/ZmC
6PJ2pniUOK6IvPq26X2/WmeGmGqDjIssx6fcVT5qYnRuCH2etXoIxJeXYgeiTM8PkW2Awvl8N370
8aNTQ02avDUFwdr6rVfr8wZiYr2IGjs8Ubt4fyJ0a/j7o8XWATerysBnLZemU95mkhqi6y7XumnM
tSY24y9JU8qNdGLe3z9cQJi+ba7RK/QxmrreRn6RXveC1u0y2wM3FEbWiYP8ox4NI3nUI1MoWz0T
s36rWmCIWm3QsIH2PYu99LLT/FNZ6I96MjoEXI0YPM5Vb59m0Y1QqUjnJfmsdsQ/e/3Aznrbj96L
ukhMHH9fe96dGeozCgaYqXi85Jq8MBd/tr5G4YGdlIJbRY6781u92Em5DJA7F+NTsc2wTH8/y/Rx
VcVxOeqVXBAPQd/emHEUzxrX/lYpmTC145josG9mn3dkVFr5eb/qY75pI2eu7cSJvw898VYNoHPl
Z57hkNA0a2RVI+NWCpSJ3lr4iVf4mHze7AerbYz5ifw+DmQndHdJaANY8Ut5alsF5h747rae3P/Z
NI1Tu1kq9Jmvh/JBjNDkKKIU3RnLF0/syg8OmVdB4qMtEzboGCmNgix73AH7lOXAS5dGK5enRumj
Bkbb3lGcTCk1T9kmghWjBBgzQrkjyCceBB9NwmjLu67h9lnvurvKjYSlFNQYe3altywrxZk3SfJn
J4s52vK2lYu9oMTuPqpzBFXa9FzzHHCwJtSKOgMO+/mS+miwRhvft9wSAmgC3weXbjSSFe+uI7I+
Ebx8NFajDe9qrZE7pu3suRDBLcfhNpEsYdEA9o4qw5h+3oePWhnd77lrCrCllGQX1pVhbZgXBXRq
F9LwQlUiywcizPtZzU+8cj4YM2N00csAJtRMlRxklS15qjSmtA3J0P7Z7jNGdzyKo76jIGxzQFSr
/YLoBBQaNzDIrv7RaA31qzdXlipHti6lzAlR0VS0gzs58MGqp9F96evSiTn54MZ6NaI52uWumRoW
cZCzJ6jDyF0RpbnjFv+XsytrjhOH1r+IKhCI5bU3d3uJp5042wuVmckIIUCAEAJ+/f06t+4tR7Ga
qn5z+QG1lnMkHX1LtC2Dec0fkFxC4Z18n1iBPlVchBC4iB6aXGYhCqhaELXsK0OzGeyGYZISyOIg
FPr7xFQDzZ68RAUULloqaQFdXEoPxu+xqOCuBJpzb8xmKeoUjqJlWs3hXi+mS374Rpn5OeloHN5n
cACuvlSl8fV9ggpelmxyOkQBDKZS0vB/87bR6Yeb5skW3AoqXLdmH3nSjCbdDUH75LOp2vUhaHke
T7PblltspTOlm14zKlr4WuBxR+bJ9DEBeuXz9U44QiW2slgXqDzjlS9fSDTKx7SExnEdRHp//euX
kHhnAVzeSN8u5byZ1Dh6EQzWsrJhEIL1MgUSYNgY8V9tElp8m2jFEliGlbRJQEelcjRmpfFLtL/T
+C9JsTcrXERhOpJ4rJ66UX4mffUi/BwCz3q8j6rhaxWCoazxXtfkcEO53l1XTFmDacIyib2Zsyfp
e69cwfyKhAUAMV3brvTJ1YI1oCJWTVwZ8Nh1judQo2EQkXuqvCv7Ra9sCa5hs7aESKtoqtu5elJD
8F/cAFvvg9OsDcDZEaPh9jJwQ2wgoO/ReCUZOVZhYm0QJkOhnLe59xj1Q/USTSE0zqAKvIZbduw/
FzGEt8uQCBrxrGDsaY6ZvMu9BCSYFmXCGpSf6tLDm6Y/tjYGUyz9kgcFBxdW9vXXrAjF+CErmezg
d9axHMzg6w25wsreITDveHBh9dPlHA3Yy3PORpgSQs5YTVAkH1F8yC7/ud7a5avvxFF8GdU3cdS1
pjbVQr1H2RZiF3cD3dYU8++XKZgKKDts+3b+cb0tx0KIrcUnYJ6ahOXSvqRUFWeN7IQiR+5Px+uf
d4RPbK0z4SWBDNuufclxcT4RvNs0sKco683U57cug1+S7G/GS5iQygK19IdkDmFRVo+RkHd+XVQQ
ixN5Ge6u98UxVBctkbfTYnK10KyKMVTiQt2VIxjbqqH8422ft9YYIUrAIrXtXyKYyJ7iNBrEttUE
lObr33esqot0ydufz2gkg7kKpodxISmoc2BOAowHFwoNonSto28NNv676205pp1e/v9mRqISRTQ2
0+6lhgbR4RL7UMWZWHmaojH557Y2LtP0po26o5CfjEL+uIyoYXwKsjwVlzcIkuLQ0gxYbtfbcU27
tcfkYZJxLNwe3uRk3vueH3bbtqzVmpyya6ysHWZGcVFXRCw4s80UD98ZVOSbUW1xcxcrK9fVhBXk
hBYGJ6dMv8xzTh7qJM+/i2EO7/sCSXplebmGyYp0rqeC9pC4eqnTBf7Kyeg9tKJes1dwLF5b8teP
pDfMTMX3U2ZS6D9gCZtu6/VwYQFmc2A0PyW8hmjYrutjX/68PvUW2/D/ixo2+nUqIq7wKFjeNzGY
TD/bNNcLnFFzAtOoAJXaDZD2cQJ/8oT1GUh6kIocIVIxtSb6UUcDgQ1tmXdedB7rwIyfl2IsU4SD
n4EKaJp5MhARWLogFieBtyB/W3WSVWDFpkUKeZUlLKLnvjccUha1Vl4CRZa2qat4n3NVsQ/B2ATk
b0MFrF2WuJ+85pv2Zt3Sf+ScF91W5woPHU2LYmKwCxhOmV9JGWtYJOuWlWbLg7iH323fxONNhX+I
gv8ek7EgslN1EJ+Jh93yANkjA2/nEOCv6xPiOFfYjyMexRY4D3X/kPO+gqJNgxfh6BDOIBOKTTfM
Aeu3oJTT+q/r7TmOZkAI/pZjuFcV08QXel68qdDTITBzNRiQjhPo/aHI4eVZtyMeNlB9VBNPKd+2
yzIlzxQHuri+bVR/SdO/zXRGpPnCIODUTVGB8rZOjmlC2W1jGln7goynZZhj6JtwBNlhJskhHYv5
vsTZfRzN6/WBdMXvJTO96QKPe2i2TxJdqEeyBae/uJN4PNwyf/5vQpNN4kUrRw7XnF0S1JumItgC
trLFLURCsXyb1+29ljhqSIHD06UpMlfflgmAzDFf/rveO0fui6wtQoYdoF6L8R7yFM/sJxmMKfkS
dtDaWtmDHAn8IjXxtk8NGD5DNM/0cfTMCP4QsBwHKD9CAb/VIUjO17vhmiRrm1DjPJhujIpHmgue
6Y3fp4jm+3TIqD5kY0n9n2aZ02I6RMyE3trOYRHn/j/L2nIHONtSJvpZPbKskcmwE7Kj0BPzeJgC
X1kLHd4XQFbB7ybwmdHiw9LLEqpHuu949ZUmRNFdMKmGZStL6P35hIvV78MdUawPXqnxE8DIcsfo
BMHGrPj3+ii7Pm7lFFLjDV2MdXiOhDdBkHmWcX1XpVR8vu37Vg7uZxTjhNDl69jGHFrdXpN3X1nr
JZA1uN7C5Zf+eT8B7vr34VFBqLnBDeiT39EHRoujEHLcxAJWTqkGcNhr4ng7jdHa7cs1YlbymFkP
yf++pue6M/LRsI58wM512wsinGR+7w1wAHlIWtq8iHQKWySKLPF0tm86qstmZcRcPbASBFeB73mF
B7WsCcY4MZUw0YZg/fXpcDy9QI7+9x6wpY2mMaP8Sev2fo7axwjPOpJJiIenT7WsxGYmUOjI6m/Z
EN52bA1tAYZ6ium8lEt01lVTH3BZaXbx2M0wrSjnlVF7Px+Fdl4wSqaoVRvvxe96BbG/0YMdORK3
gAQtnmLzbyWHcNv1QXw/w0Jg5/cxlNgAcTUZ+hffC/Jn1ZbiP0Pb7qPne/C8vN6Ga6J++ea92ZqY
WOpcQTD/E150n1Un6BGSXd6W0fnHrGtUAxnkkPOm9bZRFt17ebNyjHEsP1u2Jwb42GdzGZxZ2Cq5
7YIlGF9oRdtyBSPpasDKCIaXk2IQxTyThfP+EEvAava+TtdemFzftzKAgVC8xxoNOO2kdHFgSwwy
xOIxvbKBu2b/0u6biemg6pn3pMzOkhYLtB88VjX3qQiGZtvTUKwVsF3dsNKATEJAV1QRnVM9kg94
MEk/FTEq2NeX12Ww30nLoZUGOtkmVZRMOCFGKLDoUuGeUCTfscSKl6aCDMv1ZlydsE4J0eyj2NZ2
+dkfEr0cmPBjSKX0eduuYCJck2HdJH2gFIqGokLepbm5Uyz7N49gvLsYf2W2HT2wAe257oKimLV/
nnH8zI4peAbRcTBRt6wkLkcPbDD7XHUlIwRbCoPKyI+IIEuJAW/7m6Sr/a83TYMNaOeNMJM3FvKV
Q10WsqxZwaEGRbHzXv++I/kSK6Rn4Q9CspD+w5Ue+/rgJQ2uQ7Bjxuv9fUbnJP8aqBTHolPHwdpq
blvExIp0FfFoGNomOQNaPUwRuDVFUP0DVTQ//GYgKp9vqCYFWXm3dE3UZYW8iXu/ETHx20m+ztkC
BR9esAfGUV9d0ildSY2uJqyYjwM2lX4zTWdk4fopIrMPY7w5/zHluBtfnyrXerYCnwe9jEOD9K4n
Q+SXOqJjdobtVbhy/3R1wYr4i/kXqMelfzakmIcjjzJVfPbTJez37ZKn80rcO/IXseJeTjBdMyoV
rzxPyUPUeJ+lh5M3p7w7JBIqStdHy9GMjVaP+DBqUYXk3AVkSdIDYzlk8zZpnw5yx+NRAb7Qj3Re
s8V1zI4NXydjFBmRBNUrUGN9gnJrRSEPjDlaK7Zejijv5H0btq6nNmgI7rmv6Si8emMSNX/kXazL
p3ypi/vC6PKlVJw2CsenCAQ1SJmvHWkcS8NGtHfSp3EieH6WZf1Jiw5uk33wvGR+tXIVc83WpeE3
EUoM6uLwmgnOaVqLAw4Z+c5orAXGIv5xJHolmzquNL+4zm+a4aquOyDzm5c5hDz1PE2jUhvhRTg3
FyWq2Wdf8Kj4MBc1iuWlN7W0WlmOruVh5Qd0iC8JAECv8ajBzZjZov9NRsHWyteuGbKSQ85LSIY3
YXyuiyl+jNQA6CXYstmxCEed3tgJK0P4cdYGAR/Cc1wjdPZdrctu32s5r+Rp1/RYqaFe4CggRYH7
U3U5L7cjnJSpt1E9NJdrJsZdW8dwvV29cToGzYa6Q+e8VNnSs5fZ11CTjTieLlIB8vmmJXG6u56I
HDPvXzr7Zs1pukhc28RyJj7sUvegLobRsvXKOKnZ/noTDk5V+EdBdoihiY9HPVyd87F7SQe/zqoN
4ziTVNC4HIL6nuUwJ/rZKwC4tjA/HQuwOeAtflJeHekdrXOA3biXZcPh+m9ydfsS6W+6ncZTT+Fm
2L/qyOvP0SQ1CqokFWtyYK7vWxmDhR04Wm2fnTvVd96uS4Ed2kJmzb+NJgSM9+8d0KzLSo93/SvB
o+a9nmPISnZy+vv68LiWnpUPVFS3uikJrlIMloa4Gw693PhDB5AbhSTotBKxrmastGB6o2UA2/Sz
WliTPOay9X6aOgjA2p4itXZXcLVi5QXW5YOYK4lWwCF9ZuBObOcsoXdDF/wvL9qpCOmabSszkGbp
waxl0bkbQjzPsTavp01chMHKdLy//8D5zZrsPGQwdiv7V99X41EVePg11Cu2PmqWu74Yq5Uz1vv9
gHfD7+3kfVM0RRGgH17HyYHzeYxP5dQsa/vM++d5Yktvd30YLwI+SK/EqP4hi0Bt2TLEOywJvAVM
2AIHRnPXxhGo7NdXsqtFK9B9MidlThV70eACfoXQOhT58xme2OAQ7Xje8kcPLoAr69k1flbUYw/N
fQNa+NlUAXBNeAsO5S5PWHxTfYj8ct54m7WgOQKxYsZe4lr2WwzZDJenim1H7N8rTbi6YEV+rGvY
yiPPvtahCO7jevZgdBiGN22hxMazC1mGpogmCBaFtX+sW9Kd6gp6E3XUkj2MZC4Jv4f/Rr9aIfyl
pPnnwZTYUoKxx+saqhwtjja9BzvIEi42r1pPQbeJO7ylsk1cd/dk1PzDoEbxtAz8RAo8jkJXd4Fa
MyUe26dtUEGOvxF7MoBBjcjh8BMwPoSBTN/B/6YYsu4p9sZ4OehlGUrYKZY82fGAjHCfNUkCg2UI
DBQfJgmk8JM/lpH81up47kCXLgtf3bWG8Px4fdG7JtHKRyLpuqInfHw1YI2cTeeZ4uT13kRWrpOO
fGTD7GUzJlXZEHoWBNqxM8ghW1Go9GleBETJ4DO1Ek+udqx8xMOKAUjfjK9+VH3ic6yOWuplGy6o
S4bV8tf10Xp/f4Aay+9ZT8Q8qwecvM8Et/3xwIXqAEhhOLRuArBTVu7Hrr5YiUg3HoA7cVcBweHV
zwb2cHciqpqtIgJ7ayCM3N7WHSsJ+RyUy2rm5CxVT71nP4kUPEzBGWjvoik1w21rLL2svTe5SA2o
h+XL2AD2Vs3bmiV6P6g16J5jAdsoe827CYQqHZ6ljvQdb+ehh8GvBD3y+hi5vm8dPAhJ2aKCcXyF
e258mnOYwsJ5m64iG11LyjpykL4emOFIOkYu4Qyh46w3J423Hfl5AQ9CnW/rhhXneuxaCZ/37Nwm
fv0A+gb/UkWwkb3+dcfWaePp4wiAoLpu4d3EcdWRizkwhasOg9vwDgzELSzV1sgnjvGywfWahUSD
rTG+wscy2vMi+8t4uL0XLPxyvS+OCbfR9Xg/iciEuvpLxJL4O0ljE2+zaSnWIM+uDljRPYN1FPG0
EC+CVhWk2YU85FMBK5FimVfWrKuJy//fBBxpcbxXNZ4f5kTWH+aFgpnjA2H/2A9Efr8+TI4kZYOn
53Zokl5qnM/i4JnzoH5SHockUzjBdVmG3m37x8Uq4m1X/GwkdFKY7qgwEm+1KfHaL8rv5Xwnu5rP
2xGyHzRf2UXeL03hqvl7azVwxRUdcv1CeoitaxqZLZ72f8pK/hWncCbpJNRKZqqPSdX8c9M40ktI
vZmrbk7mrOXN9AInPuiw59lQm12sKqF2isfztPVYAU/l6425FoadzKBCXbVtuZxZqvNqHyVFu/Fn
wnx4TGf+bbvKL92xNz2aW516vr/gQpuPKBOE5sNc9dWpBed5pRuutWclM1aS2fApLz/KWJInI8BQ
2LRlAMdYABWeliCv1wT8HQNmA8PR0tBnBQqSagA4Ry78KFElOnkLHA9umhIbE64oLyW2xPSsyr6Y
9nEyZJ95TwPvbuELjN1ua8VaZbjYVomCmOXZp5Q+GD+mD2ICUYSpQhyuN+HImzYKPObtBEZFxZA3
GwHNVABP2bQF38ZftVNwbDM2oSau4NQkGQl+8Nnr4YGla6iolTqA/dnYARsIw1of1lIlGKq3VcOJ
Ta4RYdoBXuGHDzUK/N/hbrAMnwvwu8TKidI1alZ+E9NU5Fmbhg95NAVwVvChfRI+Qk51WtMDci1h
K+aNiYUoWrOc/aSU8GvqDflgJOMxXNqi216KkfJ/z2Kp9KeibiL1qhafwvEj7/L41PO8GPa3rS4r
5NMK0F+/1QwMpKQKNl3ayXo7LXRNNMyRUmxMvh6DZeQJePkdiaoHgONA2EyDnUDN6eDReiXZO2bb
xrQTMCWGVKH6I6e2/Or72PvTMVm7kDtm2kaxl3LIIfDQTufRq9S2JvCo04r7z9zTK7/f1cKlX29S
e9f3XtNwDufLclHwoGuareir/nFM8883zTO14sEvCtpFTdm+KoSD3olqib/IqBjWGOauHd6KBpFx
mfuj9M9RCbOiOExgh2aknryf4IJFMc72eC6E2ScOHgJ0jKRh/MuQASW8RtByLQErUkgErS+oMgxn
vSCfbYCmT74INaYrj5KW8Oz/gRMJtQKl66dmnMLcO8NiCxoWc1T56r8IOmv6yMwi6Pd6RpEOzEgK
ocZN2CYgO+GRwkt3tC+LAIe3qCNmDyWbIPI2ydgW40oIO+BE5A+Yomdk6ZPRvBiIJG5riIfs4UC7
lyx76rLwJxCvxX1aRvG29fXHKg/M9vqacsS2jYqOBQwwZjUP55rDawdSANXWD0d/36XE30zhGlDS
1Yy1x9aN8LpuVnjWlq3uzgR6iRxmgXHv74GIbrKnBax8vjLP7y4j/H7rpJoy5RcLYKgn5k/dMa5Q
Bevyek1a3vV1qysxCsXLYDwIow6F2tVlSu/GJlvD7bq+fhnAN1lE9pEkY5roE5eUbSNcTfckj5KV
w6Hr65fc9fbrWTx1PZ35Sebe5zoEmjBbbio2YNQvbb75ts4AuBwGg7If9eAUBRTsXTjSlxuWKT5u
pb60bVtYSaCmOAN5kT+AA11V+VFUUy4NnM08IeGNsFStWRmod09TaM9KhTxp1BBPKKLXdXAnWfzo
e+lRJfVf/Sg+DYP+eL1brvmwEh7n0HiDMKk+Eq9shgOkILvyLgP/mn293sC7cYd+WBkPm0PQpsLH
hMdJ9Io31mETh3iSnCcKJ5PgtpJ9At9sa/LjtPTbGpM/w8h9L8am22XrpEDHMNl1DRH4KvKXXEOj
S3vRNhckkYfeK+aVaXh368avt0LacIhoeGKCQ055sdvNvXHe83iajniEuAljizaswJ7B0C1IXM4n
jlPCQXTAPXRN8a+SqwRq1yhZwR2zpNAqnMa7qBw82BlO1dLsYGKOEv31xeRq4PL/NxGuxpjAfKeC
XbSIv3cpWKx9Nb1e/7ZrCqwAlxDwH/00GVBZKMlzuuBZriPdU0nytau369dbIa1r8P77coHd99DC
f3CIMxiuMr69/vtdX7ciWRbgV9CI4vcbVnxXPaDNl1Rx28etKOaQtINkO51Os6TwD2mbdJt0q3Bp
x0+37/E1ISU4aoE+xkFAvsSyAwTRU+QmkQToLFu7sZ8vjYmgPHFMo+WHbkCJLHRx45L8ZTr6Zkni
0NaGVaamkxDmK4ml2UAr+pYqHn64FbFsaWpVkRYvxV4J38OgzD1ouM/VPmzx4EAHXKtXAsux+O27
e9c0mgouunuW5PyBsYx/gGDNBLFM2FvftITsu3psJmBA+kWe+CQBvmzTu2GYyfG2j1vBO+tkSruw
nU7dNNINIL8wAPdgD3r96449zNbB0JlgaqD9eNJV9dLBPXcDXEhxl0/dE5Vdf9uh0b6l5yAIZEDF
LjBVTNIdC/1qn5XtCiLAcZywqfOoX0CrF85lx26M/Y0gejuP/nOXgoCas+dp8u+uD5UjlP+4qRc8
aydVTfC55GLnM9ipNt1aGcD1cSuQWdVWsD9hwQPexp5YMsebnoErdNsvt7bgDuivICw8faw9sOQV
BDu3dFR/3/ZxK5IV3NI77cPLgDWL6O900OTBA2UFqVce5F1DY229vCognGWoOaUt8G1gQpaawtHc
71eOca7vX/7/Js3pJhqCsZoNopd3G1ZDuKK99VJglxUIapN0zDV2F+jOApAn1IF69bi7PvaO6KXk
95+OF64C0kjEnPxCdndSzelTPkjILwZ5uSvCdk0G0zVE1gZMUCpSnT+aU6wEGBNEs00Sr0FKHQna
LhzAMyEJmwHjD3iS/3BBOTzqATfKfr3W7fj9dgEAkns6IJ6vTqLM2q1JSn/XmJuUQZLIvuWLIYDg
qbwoQUEVJFjavWqIIv4TBc6mJf/dNNM2tblbNB4bxsGcDCuf4yL9K13MK6mbz55/U40Q/bAC2XRz
KLJIYKmOATnmmiYbPwHG/3oHLonsD4wLvm5FsQ99/LIVZjhFiu7rGnDyFol6Aona458Wkm+XZE0Z
2DXbl/+/CWjAtkw7d0YDiQq1aiFRPzDwsbptG7A5zFhL0Lc3xXTS7Sy3qc/Eoah4uJKqHcFgUxT9
kKveC6fhJNM024qBP89eDEQjTz5dnwdXA1Yoq6EH2zsb1MmfTfUXq0S/iSERsI+noVrBZzmy0h90
RMCj5Gx8iE157DsTChT2Ns+OrQaRY+CdPlzviaMZm4moBo/oAGFw8hUccGQZxJ9VrNMdLztAlaSo
1wRh3i3dJhDn+n091VGY04JiAxK09pOHTpfLBx/Q6gyCGnEJe3YFJuKmTmuYnCSZLs9g8APPcr2X
jvmyKYlRLHouWWdOKPPVGyYCUJja+nPTQSDothasuGchl0k8SLwyM0CY0ikHHKup2/0ooEm30gvX
XFnRD3F3QsyIHG8ktFXzXH+Uc2MOqkufCtztVnriCPzQCnwc+fJm8CX0k/pJPwIkNY7wbu+hqXN9
pFzft47ikamSOTLYRvILHq8OweLw/LV7qGuIyO+rDIrDSSQLo051P80HuYzF3a9zYC169rRMa8U+
13qy478iYFb7FLOdyizekk70e+Gl5Y5ChG4lRbrasK7UspgLgPYXdeIZpPsIoDJzMNAPhVl78nU0
YBMTBY/DJs0I3hGUZt/zOGvu6JhW2zGu/d31uXZMh01NjApUWmXRqpMBJXSfp4M+1G3e7/wJW6Ih
4Ftdb8fVFftsXvoym7hSJz2BsaFqle71qKpT31bDyrJ1bL02Q1FAVj7pWg3bWTw1bWENW+0AjEug
MQygYqLiU9H1bJ9d/nW9T444sbmJsk+8JsoqdYrCRWxhhPMFQM81zqhrYi6NvtndIQqqBuE35sQU
WTawWwLKNcLEMA5DMzp2a5QQVyesYNfRYHLSXkpanmd23KflnrJSrQyRqxdWtJNqhIvGTPSRo2z2
RNoUNm4d8ImAFGR/hbgOfro+Fa65t8I9nSbJRabnB6PmjW4kVHTHAwOqsOn0NpDiZYlvIs8nkU1L
nIVHipEO2IoH9gXVwHkbUqhAXu+HYzZsMiJeJpaJgZl3Yr1oNgxa+Zsxa6KV2XB93drhuRRhlcsZ
NeqGJQdAo+gdpFNuvH7bvEO/9MMKHmfIVn4D5F13qd3zaFw7nrh+/GWJvQkIw/MSXhj1eJrjSH3I
aSDux4nT420Df8lbb75et23QT+Zyu4Gt+RcGWaJNw8Qa2cKR/Ww6IRTWIjhUlRh4Rs22LvEikAPg
t5/mtcdR1+hYYczzzvdKtiyQHBo/isVfNsBYrgmuuH6+FcWzHOsEGlAYHIw/3XDgzfbQ+dWbquji
/W0TYEUw7MvyQOfB9Ou1DGSQeuMF3rfbvm1t1LCHWkq/K8aTaHEsS00PbI5Z0x10jLzNDUxNyL1W
kPHkJ7jK9Mm07EGWX0ugrq9bIctysA5nWCrxTZxBxcG0ePOps+HjTQNj0wGR+CO/5N18MoUG2HfA
1jh34c/rH3fkflucDWVKVOCkvqwa05VwEQ3giNkob9v58fAlSW9Na/5l2b6J3ZiTgKXQ/+PQmI4Z
+AIqOYbTquSvawou/3/zedlL1tAASxJ5rYOuUUe+wGtiZWk6QutikPn242oGIyYZGvx2PiCW0hGK
43VaYPUnTXZbZdF2sKll3bExuEyElMGwI0mPzANa6cqu4uqCFbmkrVWDc8N86rrkUy0H+Lv6WbFt
FOf76yvJcTP1rfiV7RTgYQ+FXZWx7yRi8gf4cYHaAWObsg1bcnbMK5IsW60gXrf1srD+eb3l9/sG
N+Hfp8eHcVYJbup8p/GSD5JfGkLAuhx3t+oBJKHN9IuaIfd6QThe/cbiOycMYrgTBvF6B95fvKFN
84OWSVMO1QI0NwvyXYQ30WEfpgNZVqbm/SAPbcMa6akqhf3SfFfr4BkQ7mMXEhgIScRiXh6u98HV
xmVy3gTgnErahqBBcqC3a7HhbfMtxbkFgmnjeczxx/VmLleRP0t3oU3p6wgF9VVlM0guCTjerf9j
HoGzl1Hd3LfQu9+2iNCVtt4/r4aZFfaij1iWLfl8x0b+LKL4dHnPYSgNyiTazyz8OQz9CsLf1ZS1
eWsVBLMXxvMdBKb2xAueO79GRdK/05x+gi/XYejHFUF+12KzMkEEnk1BZjrf5aDXbOdy4Lu+NCtD
5gpFKwmQTom5qBbgj1mTh1uVhwMB2R+EgSlg7U3aKUlo8+lYmI1qAl7vMUordug88hOn8TUaj2N8
/gCVlcuyRAE+3lG8XmMv/4o9fQ1K71i+Nncub+iSQ4wnhDV3BmEH+olr/XHW3Wlk5gABwxWCtSMY
bXMaAnVZBZFJ/45IPLKlNX2QQ/TANV4yoJS2vR6KrkasiCe9mHvI6WKNgqWX8gnkLbMTLX1cDwvX
XFz+/zapgPA8USqDuy6Mv8cc15QkBODi+u93rFUbaiYjWNBr2Qd3aQ2fq43P4VWz4Xh/plvqZcWa
2oqrD1ZoQ4E+TRnMbY88GT+SOv60tGvR5lpNdiiXXdxMcAkCS3faRUJ8ujw2R9nfFVQDEzKuxLSr
A1ZM66RvG4he9Md6xJsk1ByxiFYp2u+fGiDL/fsMmwwIV5XE5VHU5kBQlFNL/AKw/oGXuATw8Vyn
zYO3jCu7lKu5P07qkKRjqiXAZM0AgF1Af7kkW1C1vkGC8/mSbVtk3uTGB7nQRpyJadA9XM7KIwma
ESIdxb/QWly7sTpmxoaaxclsoH4ZIFW1WfiS5yx59tJuXIlv19et+NYaysXRXMM/oZrOJEjGr1k1
Rl+vB9/7EO0ktKlzbMyVaPuifupEcEcoEKoArMR7iLZ0mxTTERXlp1TBlBilqH5n0mE7afX3NE/k
OI2rj8mOHGAz6wQhi5fgcPQkRMJeCdewImsC4HHb5iYhLnTUin8iUsgFMbh2iHoYt5251LjTONwO
oKLsrw+mIxP/QTaDD1Ccybh60lOlNgUwXV9I2+ebGcme7aCywNaKU66WrFzAkgyA9aRgT1zqv+FS
NH9D3XDeNTX7Ppl5/na9P468ZgPVOkVzDyblNfrT7Dox7jUoTXfpFLfbgaJgMsKg5HS9KccCsEFr
EaVcF1kmHlmwFJ94rsjeLCbcFS3/93oLjqOdjVwTwASVqTfVT4aS8in1qfeNyaUKD01l4u9s7OS5
H0L64CU+zCqvt+nq1WX63uybhmnUyaJUPNbFqO6EV5an2qvpDlyVG5e1DWVjQ9wmzUDYEyqUPnA8
0DAEFa3cZOTGp5vQhrIxD8W4wuPiqRYoaOUVKP+qAKANxZY1DVTHeo6tIz4ZImH8muJ5uBrSOyaS
E2pOqLD3Zb5vm/jTbdNhpQBN29xv/Ryzr0R26MJF/c2K6J6WqzbProixTgJ68qF1ErTVk09Q/eCZ
p/eAIfNLLgi2AEOF4R58In2TAyaM9aw0MJf9FPixwcyEv4RBJAhQ2zHo4/Tu+og55sXGt8WKpfjV
sXhiYDnilopn2Rp2n8W2r2R2Dxu2YK125xg5m+0cTX0GHzzsAOUyoBVAzdn0SeG1baOjsAyfAp94
5CboYWjTnFNZZh0Ds7rYcAjkYTHj+a4KxMv1MXMEvc2r62oxBQPUlYuNoDjPdhJ0mFROP9qerJGI
HEcCm1w3lVUc1LGojyIpT6OSE46DydqLtuv3Xxp9k7TqKU1mBoRssTGB/IuIFjoyY/TSRqu7vevn
W9HOGQV5VlKD22kU/Ackw7iFrs4auNe1Zq0oF+AWw70oq46iL77nJjnIAoL/UEipxHi8PsWuDlhh
rnrGoBaZtJjiIg9+6Hn04l07JOK2p63Qxr91U5/kcxpWx3iMvweRhPpTWbxe//GO8bGBb3yasigQ
QXUkvt7Dcu4oSv6cNulRknRlfN5n1yXwdv99DQns55Jgn30UkdkZjmdrztvHnJYC4pMAWveDtyl0
/1QO8w/gZ9fMKB1L10bEkaVp4T9PL4G9yOGTL8xZtm3ykpHo5/XBc8y8DYhLyxYQmLKrjnNlLvcV
qD61lfx828f/h7Mva5IT17r9RUQgNACvkENNripneX4h7HI3QgghgRjEr78rz/fSJ0+n60a9uDu6
HQlI2tLeW2s4f9Y/Iq8NkAQ1OsfrI+GGaOIq8psN3/C+X7+IawA04Suk/jM41dY8BIYbTRNHb7z7
taG/iOm6gSjJOmd4d/BJeTkxPQFENiSlXN1bJLFrg38R2S6DdaUPSEaKEb4/EHtHhUCwit43PhdB
3Woi1Zidf134M4qvhVbW22y9a+NzcVRn3SjXLE6wZdRnBU4Aerayb2BVZRf3lnrjlci+RL/FBFLv
hgCiUrhEn5YJrSbFPymAK5V+Cyt0ZQ4ugW9xXfmljSS+o2u3UCAjxNn5JnD8yihdItvGdoA+NfY7
fIEdlwJMewsKCC5IfAIey5/n+dozzqP3jyjrNGk2ELbwDCHa/gY8t9+ZWqvdlHNx+PMjrg3S+dH/
eISD+kyja4dHtFvK78GFFbcgN78FZr02zxeRDArDDEnXPDoyA32xJCmztPrSt/zWAkT35y+4NkgX
4TyqXg/ZovEFYwd8QmPqeV/BsA9etqHave8ZF+HMxpxyb5nBRNRV+tpJRt1x7Ua+7HzXw6LsfY+5
iOtkFINJhcSnVAL73phP3zJH5kcO1G7xvkdcBLcmUPWP4N1+IJLfQBq4HJzZEfkWWOtf55uDGfXf
y2lSYoVlas72PWmehG0P/8EvTxukqc9A5j9/w7WHXKzZgIPNsi6wvZsAZgTpHanTs+qbJwlzkTee
8a9xgQ+5WLjQ9V/pIhK271Y+PzfM9Q/QZYGExp8/4drPXyzaHuB6n6X4+URX46+2Ah2ED0v+5c+/
fm2Akv+ehY5E4Dy0MduLqaUFHOGWfTLYSJUCd4SlzFr8+b4nXaxYn2/z1tVD94KOBYxt+V3FAQ/q
TP8QM/Lzz8/413oLU3GxZKELXp1pZN1L1iJLhtEXmceXeRQngqyQnPuAf37OlVG7PJOyWtSj7px8
OV+0xCP40JjvI/Hjczv491ylcVxE/ffMxDiP8gnqS9DOpu0d1FrjIqpRn/75C/51K8Svn0fwH5u5
r32tE4DYTme82adNNzPIdrr70ADy9Eaj7crC/Y+F4j8e0fXrADJr5k/tgJw/REldavEm9PLKVNOL
yF4GUHWUN1AqDU2OhRv/XABcnKZZ72LB9m+z4a6N1EV4ex970jfEn3KIiUJQE6xNpMn1LZ3G5PDn
ybg2UhchzqiHR1Oq15PM4cY+zxkp51y9JYd37dcvQryK3TKqZcEH8FUUUCOxRQ43uj+/+rVIuIjq
nuXoQG8ygbdPgCKyvFnU/DFfhlup3/v+F0GddAMfGIjWJyD3b0JuqkK/DU+9MjiXAGtfb2tlSTWf
LKSHy25qhzLUb55xV9bOJba6WjIUvMSNJ5lM4EyY2ZQpGzb4U/K3FEavfcBFIDepIGu8TOOJnR3J
/0rb920/l1hqbxj43AZlZp2Tv2MhzF6t6Vt+1tde+iJ4V5W2q2wrjAsR+9z4D4q91dy79tPn//6P
XQf6YgG6tDF+GpesEy50avnOPTO5CNMxaOGqdh1OUKm7p/PypYF7V5Fkb0nIXXv1i0DFdplJPmXD
KQdGQH8guUumEzWLfatVfCVYk4tgdc7QbvVmOAkrTpEZvy2gpuHO4xsg2p//vB9cW/EXwVr7icRV
G7tTw5fHxeOKLdLi1ss3s9Irg3SJjx4HrXSHvvBphUwwxNzQqxhJ+74j69KZJYYwcLeEfjiNFua9
elx+oE/7lsrAldG/REfbSuW9Ghb8ODSNj7D87W9CMk53Qy4AlWFq2L9rCi4dWLJIzHAKyODtYJ2e
y40bqAQucAx9ZY1Lxt2fn3Ll/CUXISwpdPR61k+nPmofV0LvG7AfOudu1zq5p8lblfm1x1yEcz1y
1RBL2WkeOIzv++96Ge4s7nJJR+odp+kbR/CVdfufm+R/bBs6GeU4Lmo9Qc1mV3s4N3f9TvK3xOiv
/fxFaI8cbCSPPtsJeaMukKQmJcOdPa5QdPPGF1xbXhfBzSFON42VdSebuvtYdK/n1DoV8wFr7POf
5/zaV1wEt9AwSWJKrtDvfxaxLdS5yvVvtbivRPYljHrJODjXYlxP/+EuO15DiTt9FzANcjUX2TSf
qCHGYNsgJILMfDKy+fNI1fjGxnFlZP4HRi2sP3vUuZOr+y91r18zb46SzO885S+R1F2Hm3A/Vsmp
JRVITZpJQAne/PXzIPwP7hGDc/6qfyx+o+3ctENGT/WkP2lcFM/gXFLe7Fub3UToak+0O/15CeVX
HnURzzyEAGmGJDmp+P8QMqDOlGpgP0YB6GM+fawa86VHfL/vcRdH9gKRAAsDY3pCXXAKet6n1D2k
fnyE+kT5ny8j02Fs7PHPj7u2hC/CHGDB3G9zZZEhWHyfTJv+4zZy+1Yv4Noyu4hxj9tCIKETe/Jt
+nvp89/wDjZFk7VvnVHXHnAR4fB5oc4MBPvUBupLBWkRL02Jw0QVfx6hf9/PxSWc2hMurY2VO3ni
v8WE3amtO6K8qgtjx7sUQoXve85FvEfAldHZYaR6IJ/h2LLv0M5NNb/jPP3/eMy/TzhE1v47cmoT
VWmSOHvSA3ZzP8W2VGF7a0f899kQl9DqpppRBpqlR1yiu76OlSnWFrpfG4Fb+p/H6doHnB/9j9CH
gy5l67LYk2qHX7Pxfifn/i2x738/ksQlnjoITue+NdMJJno3CfbyfFle0I/7ps277jc4VC3/+/0r
HTxZeN+fonxr72rSDfdxB9/L943ORTxXmlce8AaolU/8Lz76poWoaB/ekia+FgwX4VyBkA7A/GRO
/ZzfnBPmybUHoTFOGSyb6fqWtdO1ebiIagE/5qCgq3yKATlfC91s5Ee7oQOLm16VfRrh2fnpXQN2
CZ4eCYpGJvvtNIeBFyTorByCfF8WJS7R0wHIrSpo059ERJeyEVsMM5KOFUPT9L/+/AFXQu4SQw0w
9shzo8yJQNu1dCs4MhUar4A512+BQq7MxiV+mm/dPFA+mNOwbE8CPd0m5bs054dzpfS+r7iIahmQ
neGg7U4L8kHVuzvAkB6mlL/vHBKXKp0q3RZICFfdiW5dU6YGhm2wibN7uGm8i/3MxSWAup4jCysb
jJKto2fvRkDx6/6hYWfV/k5/+fM4XZuKi/huJhGPSWbNKU4gmbbmtQVCt672LUiau2RKmvc1jEV2
EenAacOuo0v1qYr7LzSbbs53Eec8ZPD9W0frla38UqXTJbUVRuCOVLR+KQjNuh2bYND7rqG6xFIz
3S0bAG3NCRvuk6rR4OPb13On1aqk/PMjrsTepUCnsFs+jgNrTsQ29Cva902Z5yF6zTM4d73vERfn
tcwimGCniTzxlN4vZG1LZNVFlOFf/vyAK5NwiZpeYNO59P0mT2tM70w+/1TtW+KW2f9Jif5voi7S
i7jmchAAkkXzfm3D1qhdREngLy4fUjLtFp6liu+oAUy7Kw2n+ZAUdX/2+MIdQmfTpEBnIB5U4VzP
alnkEHvwrqwBh5Vhv7qqr0PRj6qtjnB6XFKy6yeRwOCM6wFz0Y1BkF8h4Cz5HVOuovrJ1IuNYMhr
x1V8E3bs3I/QNwtuJYPddPWatBDguXN+WeulkBQNrbuYrlmDS/CZ29qWzTKMa1xwHsje90l7tzjB
O7yoi8fmcxJNxg0FjSgHMaOd2HqWk55g8MKKlKR5haQIhhtoMincs87PvqkjQwuIKprsocpE8F/o
ROCT2JIBIuRR3PxW3dYva9mmmaYpIPo2IkcVV1UU33aCDvWTwisNGwCOvWlfh0Unid1lPJu34dFs
TtCoJPmoo3afaW+brSAT0NHPqM6qdSg6XGHzpIRb28RUkfh6zX4I5hN9WDsHh7ijiLYm/bZsbJn5
R+2pESCViUA12YkqI2EuSB00+Um9b4ZHu2oT2bJN2JnVmqxkS7+YmbZsLtXWzunLmEN89EfM+9SZ
vaYdoMCl1EOP+7y5qfNu3DFuW9cVJJ/mM3FugQx/VeQD2YC+WpJFiqNsW42Gt5LKteLo2jxpk4Kb
jYtffQ0OQ1f4rKloWw7ATc5/Ket4njwPgkl6L/0WfcizNcfHAtFfFQNUaPKTg6YLv8kht8v+nsZM
qtd8zMKgD1bRfmxhMcPnGp7akGbYXhWEwpvPEEJrKn8/ZxRuxQX8yyRYkJOYl9HdtTNlzB9CpGGm
UYRWZgFWpWv+mg5+DmGfLH5Z1KHnQSZDkTOKGjyweZvrQmExxT9Mq6O8LzXLeP07jVmz1Pua5614
jAhc0/R9zOE39TOKak/UIZosrX5Ys8kUvs9kDPKl2vAqn20CTf6nDWzE/sMoGDR3D8M8gKqXC27m
pkyyjfWQ4Iq6MOxnNN/IE8Clsmn3BvBJ0QE62w/O79KxreaXFG6vUhbE8jn8CtLNQ/OAfWjKHwJP
RbXuBhCAPSn6OU3R5KzhgQ6L4bRvIrntKWQn1u0h7xujf02tAMmlNFmfbQ/WZhn/Ybmrt7su3sY8
Oii7UPYtJ1GbZYdlisT29xKMmG5Z7Hy67mC4KqdPoLHT7Hs0zXJm91bEQqZgiw6GHaYs2OpDwqrU
PlGsKnK7QSZvfhSjjeajW7j093Dyi+bpEMWBmodtgXvMZ7ckIfpSVRQci2JAu67ggJfhgkst0L+/
szVPO7XLCB/Zlz5k0/gthUdaBXWEZDTVCxzl6fBrjdK6zQt4PtP+pq/yBJUj7NmFLxgfyMIAKrPS
PQ95ljdgVmhqEQJQC5QuFLlOfLfvpqDa3wo0n84UveuNfzHJNJFCRwSoA7gRTfbnKv0Y7iMu8I8d
q8ew3nVtS+h3CPblzQnNwDHaaQlR1foAq7JNPM9kadjnnGzdeqewDcL8E1D4OP45t+3aGKzxZR7N
Q5UC34V+0woSLtjXlV/R34oIcS+ggW2tKgMlCxLNtp89LVYGgVhTbrBVF0fWQyZ2ea1VrTuyr+Va
Z3FRL+vk7nkTnK2LdZjj6JXrCu5NQ0sr8cXPOXwGhqWKG7xu27ykA5TmD5u0W/+8jIzcDZ67nAG5
yHzdQdELipmfV90uyfMEJZ6+LWbw+6JX8NyJdzvFdD4LNJwcbX4Q3fbRUxXyGhIE2q/J7MpGq5VG
uzjCGnqOBFCpEbx7E5X/TTul6cdapvFYFzAUXfo7KNK7/q9Ee91/TT1e7+9URC78SDwOp2QPn7Z2
26cwB832gWM7DqWFHpz/OlPV+IMj3LC1rMZx9Ke1BRkQZlUy8sIVBObs/TO2G9c+otEnYcWSjbST
ICQGs/5dN75Bic46EICO8zD0EJ3GxI4RbCe96vxPkc1zeAIbF3s7/AqggoClEmrd7IiRxN4NY17l
VSG32YrfhsS1W0ou5bg8wX2A6SPYd0n+6LY66r7SZiXy0Y/GjfAT1Gs2lw0ciPxLBCTtdk/7rpPf
oYyS+2+kiXh+w7elXkgxb5UYGQTJt048JzbOiC7WuWrb6h45StM8bVBsjtmupc2AiGCCiRi0FZRb
XZE3OJv6YlY9HN8LtGvOVOmUgjXTH2sczs7eoAAE4fhzpaAo1X6AaQWt1cMouz5b76HHGi1zmVhr
gGwo85o3452PXJ6YA2DNdnTF2szT8D0PQxw9YrfEt5Sxdn302nUmAfcs7Q1vi4qqoTtukKe1wG/B
Gpf8RvxSKwqVRHNSbEhbvmf1irXg6JSCclMPiRPZIUxZvn1pU0COQoFjnuHYkVw2MOeqDMPOyQhn
OwdTe3XMNps1O+NBNk7vYFGLllupUh83cTHkwAbeKQinR18noLDO13Sas48hIHU9rMMkaH9UJF7S
j2f7NvzwECOP3QoQArf1uPLW8wP2ehl+5F0vaZmLZmnmO63qBnUmg0UVh6obP4uo5mpJslMFqfTF
FR5KRivUUAYJ9EnRQUUd0R4AjsON++hYbl0x0gjQoLsJ5aXukQyt1j+swJHyrbB1tiz0gMkM07OU
6JT8kgJCMVlB4SfMMBVgee7SlgOjva9SuC8deVoZ+2tdE8fsfjDx1oFjGkHj/lA3Mca4SuafCT6U
yEIGss5u19FUJMnB4X8rUZo0luwEgDrpu6OMFiWOVUNc91BZXcunGrtAH+Nucw1BFdPU9PZBNVW9
DiXMPmu72zKKDT0LUz3jEi6KVL8zcR/6b8zSFSD7fBrim5hLcUdwm5nnhYHvyIzUc7Jm0cWMzLHb
ymqtIEpQrmqe0/p2VmAcSiCP3EQeIUaWiCOOFZ7vkHOuFd0BpDxVz0T1K3tqc+Sp7S5fbctec1UN
zccahiYyFJJly7jtXZx+XdakES/GO7l9p1uC1KLMrUpXtvN1pWQDf50pbPAC98L0cDUjzPxM4de6
pEXPIpdNRVrPAYX/vFjiP8AxfLybm9UjTDsa8zkqdRJhawEgYcRBuq9qrhIDKEQa13/NQ87dp062
it0segN7/TZRKcnCwXgNKeeDV6mKftVz3gUYObI2VEuR505VHyIkD+avMdjEjoVrG9rPO/jQBICz
8ybqM9x4igik4nGiZC4w0osAcDiZOv7BICPzv9PZICGGtwzUg+Obbead/LvbpBkNklj4IKwFUV22
rQ86XWu6txm1I9sBUNOvy5GzmsegRlZjhs3cC1jr8tt1aRLzCJjQGJ0SIxv9NaiVtGNhtoYIsVtD
O5nsVmDDXd0DzOmk/Bg5vd3DTjeztpAD5vM0T1vWPdRegR2xA2fJ0vY2gQ0q7Y6xhBCCvYPptLW/
BpagGtypJScQt8wzk07D3YA/2rkcDGamv9EqoWxDSiB8Mu8B3pBWHHVjpsnukc6MdkZRMPGhPXIc
KHo+ZUEMSb7P6cRawEgC8+YON7xWbqWpCSzoDgCP/YygE1QCjWhAekZ2zeePmfGKeSTz8MDTUNyG
2M+0I7RBHYOmh2ehKbdzItTs1FbFI2wms5zD821rs6WuD+3UIDsovFm2SiMDmuHoXCBLGuTvjQ92
xCKcupB/TZACdl+SswgfzJjbli7zXs7N7NrCL5rBpw57C7SAbrMBBinutoV0tiWHiY80tWCDRN7N
HyHABT9etBC1GfsC3zM3rDCU01UVPOJjdg8LHTJLzIpi4Tk1y8i/bsRaTGecuuUvqepEB1RvueWH
gGaeQBLYIlRfR7+kzU8pplpmhVDNQBHMZLGZKyHx02SvNhlw3mdyQwq3y8Ct419IvSj9rCY56icr
45p+m6xtu1M7TlUSH/J2yVCXNdvAsxZ4a9wtikJDMz1CepEtACkVE8HFdbrzVdNqaGGbYVzqnanm
DBePfO49ipM1msdHLWBmBWUW3YvuIziDDM4Pdp3Z3O+SFSef2TNII6OWCg1OomSnoV2VHeFFnkLs
X1dxuuXlZKYgvs3YGbbv2nk7fZ2hOx3q3bh2Jv6sZJuDLUpXxHoDgZulxpke5jC193WqN/Y3jSfW
9MWG6O9duXbECbmfU+ivwIfZJ5Vlz5RiFS2Qbu9kaIteJGOMwVz7vLWlaOp+/c0EbP3kzZbiDOyK
PudxDMNgzU2F21CpuCI4q8B6eHW+ghES8VUdAbCOPXnHNIRKik4ldcWLzbQw6dnlU5qvBpbeLPB6
j/St2V6XrVmwjwuUIv095CqbanhN8kE2BHeKxoQYjhbNirorNG3DTOHROnD5o8Td1nhnGVYa+HKT
aMinmIRujPGp6dloC1td0/2OIDWUiLIa5qB5OUAISGXIC/oh+6RwdChbWolFcm5CLGN2NHD/a34q
2Tf8e7wMffK8EY3qgAJqPq1Fms/aPxpmhuRxGkAb8RBlG1L1QcoQYhiFgi9sChRG3N7D0A++UBAD
atAORh5FqXp16YiVWAjcQoQn5SaNxG4CPwtGg5T12T1IYcOkj1BAZNvXds5qeA931ikDcY5F+fFr
wiAoORVsqTMUYdoJDV2yPiYq+pF1kZh+VLmL+uQRAME2eowYbeDyAL2K2JmmgNsprXkxx8vnqZlI
+gJ2lVpmOGludvuI1blgf1dQhWC2yFSGVsK9TUwes4MRXRdFxTIs4q8qauECt6Gy8aEcwPWEhkSC
RhBFubVEo8lLGrZ11Yd4JaFdkL51Npt2ndSZv9ep127cm8lN8HathqRZeBl62WfqoevmDDJls6t8
3e/hKJgsYkc5TNfnckEHhsJ7iccIpoIgyMhvEUWp8qUNqYuOQs19+NzG24QUB4kjmDEh1M1Ll/GO
IqECah8Z87IsOf1d16B9fWuwWJq/Kli9hhWJuxuHJzViu/mcL0BWfoJyfzW3pRw3kt53CfMjCpmI
9OIUu83EoJuOUmqU9GSqUVHVtHfha7YiDj4Ib2KE1YqVNZygjwp/zHK1TvgHX0e2PqZR1dGuGNVU
NTe8xv3mk95ctIadjDMEb0l74OZJgQKkax89g8rPWFZQCQ8Phvgkgf442gBHOvTVoCC7rBLxwqTc
qicgN20ud6tu4GJQ6DjB7xQbEd66r30NkdutJAHjSY/ZMAiLozNeoVJV9/3cnxbUFtVw5/06o1Wr
q3TQcMRdt/5uE+MSOFCtsIEZC0HaCjlqCjCHQM61jdl4SAjE+EAjtXFw8IKgSRp/6zlEtTfoMxta
ycLkTFas7CqUphTNf2R3L2PaGe1LuKn03S8S2xwsHUUwSEOxRixhvDzvMcNUwH4Tqx8vhc5cX7Jz
w4gVdT665AticGhZISofQXXYpX1wohyQu+IyY4WC81OPfKGBzAlwiWmNOquJAOd3SDXb14B9fLvr
jWvVkxSMgOE/a9CvMXETQ25YDbk7ZFPCyXN2TrLDPs4mI781oq367CnOqyD83ka2WaPjQLq8CXcQ
JpYq2fuBe94dkkbCc+nIJjoFNJBQfHY95ECrWZjbjkCspsRfl5+RSuNwKmHZLV22X9ZeUXJMUXZw
dbOBhQoAUJdNUKrdretEUOfKmlgPiVe6TP6TQZTH5kts1yzHUcXRQXW3yqJBV99EYKStw4tHYfjs
V3A0ngTiRvYlhfCWYjAejmf5sx/QLxQnlvcwEyybtMlgFXW2DMZlioSp4DgDH7lfaGg1aBc98LVA
sCgRCiiz+rErTO8srtWYGqPv0HtIDpkYX5YkXqtS0VbT32C2L9NYNINE/likFowmczvLARUydnnf
62eoG4nmpzOztncCi6hyZQWvDwQa5KSdH/BdBl3GQ0/Aq/y+DMhp8Hiws9GkzJKaRC/LXMtZ4Nbb
j9oWQFcoesDZZyp7M8UoKKtP4Eau/SdwIX37iktGKHih3+68/7v1bYIX0RC1/eQ0j8f7lOPky/e4
tgJEcd/1bbI+Jjh5EV157j2bihhnmg77isYrrQ89Sjm1lXk/kfqnXiKeYTj6TTTDLV4Yu2i58Dok
d4rBsWDPmTLJyxJyAELKdeTod9EqkQg+8O/SXzE0gfOpAM3MsM9Iaxdo0fR0pMMhQ2dP4PrMbf3R
ttFG0XuD5iUP8OEmNUqnxCN36VBVuCevG8axGZKU1Qe0GnDfVmJymP7GRbzmpxiFc/OadNg4Ty7y
XfBFiopAfmBRoOKLNVVe/3YtGAyAxuhpmaEDh/ZI/hENl2j+isVqwgsyaJp9WKNx6x/WSa0/2xkH
eVU4NW/5Pkxo70FHh6g8/lAjQ4lvapqG+aduOc6fBBTraperNrc7UPidcrsqSAZlfNQnc12uaKPo
Z1yKNdn6teaocCCzpe1aPfZrSOCdzLo0RtmWGV2DW9aLMPw9DY1A3zhvGvEz3gZINSXYRKZQ5jH2
q+WuSlLV4JJwVj67w8lPXjrj63QHs2Qo9boBOXCxSdDX9hTyrtEBVI04LSODYvIBNtOru8OanQ50
Iw2GpT53wiUL4twRhYX4fY2SA9rV6OOPBUlIH0p8cIcGuZlHtc/zaPtWVab9AbkHTFQ7ORbdtw4y
djjok2iMC21p1hY6H0Z0w8SsYeg5pE8Lasd7yqAPATYXaglWTeau7ljKioQP/odY1uxztXXJV9Tm
4pXHWwi7PJ7nm0GDF5BMNMJR1RNzFNpWMNLFVu+PEAtPY4yolF/Qxg8vXcddKCs3JD9gqAg9Ij5N
DxBzyEZcPa+sLYZqpUOJK6XpQJCIHCTt7ONW2ZbuF8WXv9TGWf6ikWyLE62QBd7C65EotMT7cd6b
2qpxZ3llf3qIiN/mNFDkvlULicSl3nJe4BA3v9DT4f4VgP3zzSesU+cD2ofW7loEC1oQ+eL6o9mi
fDhuQZLtLvORpLs69JTdJJ5gveVTJeM7hN2EdJZTlewq78w3zUNcH/uthX6HET0r1JBDbycJdXgd
1jjcUQb/9WKbNXXwKZncU06gqX3mufAvfTOKXybyIFKhjc1UWeMMSfdTy5pvXMdZj/5KDba9Jy7r
Hl085dGOjrCNbsM4zuXKeEs/5IPlL7Grw1bEutXmBjkK/VANdfJLkQxbnpw7SD6MCOCiSbMEnS4e
bTy96RZtzM2AlpHbIxAF2eVh448TLrnEI5/BgCx5p/mKW5nBvFgTFKxefaJMQYFMvYuUV+haa6R+
SDvW/vO0dphONFo7mCk1q+K36GtXqtQQEoWbIiQtHVi/Ux3t06Se/mZbPw1PCzRrbSkHSO6gDgls
N8BlVe8yqDl+JTb1227rCK78PIqZtoSWlpMPguQrPXqKxPuY83Zc0ZdJt2jHIAa3sgIFsQR2MN5W
3FTMQfJ7tCsnXBBlMXlBeovzzGK8kGHKZktu2LnbsTco4R9HzqN454DPw80NFIymYo1ntd2sEVp/
ZZUsmHvAAoDIRWN//Nn6gJ5K3cy4/ML9Ih9v5ykJf6Mfl6u7WcXDeDPUDpWUSZVaP9TReajQtRha
yJMadgPtjKot03ROnyjj6tSudTcdkk5h1aawRhLY8QTMwmZkpqzQC5vB3DAhWnfYBPB38r7V/V9j
GuSnjInR7epkGejBCciElzltGn5QC19D6aK8ZncZ1Ake2IiFciOR4biPIxv4o4alnTgsW5p/7KZB
4nZEdEjv82b6ThTQ7SV3S3Nvz8Z0R73g5L/b1kmcD3EOO2OPEzsvWZxMpqw2SN4WuvUpecxM2NBt
9agOcEKDfPJlyXsZo3roF46em3YOvQu7qY+sA4G7GHqVPEpcmd2GlYZh5/JWnu+5IvIDvdxB3giR
jWTPWrc2GDyccgXUEOgnMlf0U21lPz8s0rMVNjFkcEeCK9dPQDubp0xILp5ruiC0YY3q1d6jCsTD
HTRLjlZPemfqTWxPldb4buRM46dkWbUsBptV5OvU5eQvCX2oX2sjoBmBVoZM1BPuC4dqj45HE5cN
8nxSMnDYWGlcMiz3pDW+uUMnc6n+H0fnsRw3roXhJ2IVM8Btk+yg1JItyZI3LGssM4IBYH76+/Vd
TU3NlC11k8A5f/ycNKFoh71n8H81vlf/a6ZZ9Ekr9mAiiEX7XE1jGPSEms2mQB9VuQ2v/LLb/mvg
F5CnpLzb4/tiiYVLs0cYV99Vvdjg9P2id2JkeWORjGNeNAdXwHQm/Jb29t2H2bDfM4q4wzOVduQY
VtpYQbwAYJN4N+XqT7ZyOJ8AS7RD8QqE+KGv9bY9hKsnxlhxZwtCYHvgoigfsuznxrS3nSMP1Oyg
vQLSQ81+8KQ8znMW8NvBz+0YqHOj/HWiVbje+iS7HV6pwaH/u99l/Vky5em/dU8EzZm8Yfu6rwM/
ltut2X7YB+ldnXGup4OLjOHB95kxXYO/8cgIWn2sXTFdO3+dP3CMtuzQkdUxmlNW7Z9CaRffytRi
iic9j9WBkCgECjk65VgTfnjnlJtFz4thu6DrxzN3fgCNdRzp2/o7Oq6PNz5ww709DdoJVgbBbHbu
RpU3fxv0Sy8OU5F/sIfIcY5GQuzeu4iQLjnbePtfN8Css1cH7j1ONPNjM8CYx7Dbo5BovjKyv/xp
dvWHT7VBc0RzJxlShsZ7JOFuLI4tF5CV0Do7NCkEK9egPdbc3AxtCHTgD9b/QopvTdJx5LMnjdpS
f+t2keqvUqVn0lq1W+xkUfBSG6U8GshV1/5YnFqHp3pZwuoxGyDITxZURXFeJ52F5yFkc43d3d5E
3OABvNq2roezWyA3oLSET+5xq2iQPStv2v2Lzgx/pBaRWyXk5Lj2g2fNleBpydEKmEk0Kplyt94f
spqxhSBbqy7puA0A+0/MI2EZ525ADY1FjeyzrJf6P4f9Td5ta2a8uOwQrjD1b8X6SJYNICoah5Cj
MnOi6GoYw5vXWckSc4GIikpRnbztU6Rj3w3EfpoQzQ1friOi/gSO7Oy/u7Xi4TFb1G+HXkvzUHIP
Eeemdfabfvb+aoM06Hu5T1wXM0GWQ+p4LFrsk0OE8aYqYenG2MmLbIOkaYe25lyWWdv9G0u3G6PT
tDST/pCyqE3/sU0+yYTXNcBBsDyMjW33FcLriGXI+9aFzBhtYAbIrWpoL9uWdBGdEiQAYaf2pgYl
oVWu16VrWuepDBwMktOAUuhvM0WOeGTRrhnopQTYDjeL/jlZs8T0h8BWVnFFPWJF+GBAz+KqblnU
JVO1SJhoGjcZ15vina03f+/dTK/J0kTgd2GU+VzpuVMABLuO196HXoGiwC5qy0/cQRp9jnYdPRNV
sItTNu/myeWZL9Jg7TeQy9ymZHiCGwFgnKp2OkD3lxswC2tqTAsudfFOI+ruuUXuPh6kF3XvrPvr
VezO8Je7wP+wI4KbX1Qfsp8349gjzm03r7/OpApOiFqcYOR5Iajx0FV1YaVajYKJnorr95pJlhgI
CjFCas5aacXB6DU+r3bu5klOM9xdd5uo74sd7ipuRND/ZOLKslS5WqiPaZQjV6nMwp+IX9xn01mN
lzadEC6FFH0ZDcXRgdjj/jVV+1BBF6+cZoWxr1Pr1uqn2cvuglSiUVdlhC7voiED+VgClS1nVJxO
GxvsBrMXo1qY5tSR2jUH0okRzjDbuHuCWIS3Qikg8YQRtWG0EqFXpVUY5s3jWEqEIvNscxX2eUk6
rMk9tzvcEKX60uPKh4jmK6tSfyTSN9E+YVhp3lZOew499Cn3e1Xpn+CX8t9WNdFDPdsNNStradvP
VS3CX+FQ9/W7hKD6roiJepz7wmkBKXLXfrQckjbNoecXAQDIXPO6wzZIZE2btz+0SnOsimztzUmR
0TCBMJSL/Gh67e+/W5HRGhnzmOetiBfX5Hvq6jG/Kipuyy5dSku1VxLMqzyJRG+Ji2uPU/PNJjlH
1832RoaKZeSMgz/2KZgCH2jeRyGQerQIdshz3srAPVBLHL23tor6R5jf9XehrXk/GivM17d+c5b6
q45UYwNOD8JCFUY4nXRMbCtXvt8iAEhdk67j/AmXqr0y/S3jCcSKRj43XHERJ2rPhhkGN/LL/brC
+YYEI00T5Oa6FIt3Xkj06i6sNNRc7L4oyqOpvcElhsFbvNNK9w92atiY4jQ0kuHPXUzoHfpOlhUA
Ayx76i+2zpMGKPttyp1cXCBhvTwhq23+CIdZ/MeJ5DLgammNqdH8cLFt9eMFrYGihCloU8O+mqVs
IX10sVYKO08FYhjTxfMkKyRwyD6a4cn0YtoT8uP19CAHcoTKg2YKKx/aKR+qtNdWrtOAorfxeQG2
zv8oFkframXlDTXsgKF+Duuw3lvu0j+VaLL+4PWyZdwtC3Lr2fjjCCy9z97d5mX7eGmaaReP3Fb8
13ASPEg7E+Gjv27qWvdiz9JJZfrF9uvozl2lkolX2Y4X+21Wbc++zrq3nU+ljJc+L5LeM+DHFnPe
l8fQfHZ2tPx/Sp7K7ryyUTcpaeb6j5KL/4owRD+gqo3+RU4+vpIfG770aGd+qka11mH3tf0RVsy+
ILf1/pftDnaBra54Xpo+fPZZxf9lTdXmYOCqf9/KMpLfFVu3dxraQDgxtCKLOHBz/ndpN2DIqSee
pG+1WG4gevu0wz//RWTL0EZRyZJ0tc2GMaPXuUhGimM+oGQ496veISxWE3a2d1zctRuu1Feb2QMG
joQ4y5KkCgeSdo0hdoaOg2WHuLKZvNi4tqY+EqRk3kfpb7/yiPftJufNk7GZoQj6ajQnuruqmvT1
YVmSyF/rF7kN2QtHqnU/h1n1X4ND6eKPKyjruOR2hjwYVm+D77/0NlNZ0tim8u7Gzuj5Lp/EVJ3X
vUZLUlKvM/Xd8gZg7aej43U+OPM02b+mkgOzwEf93zj72jnSYcDWUu8ewzVjYrCfbd9r7dgBRIwS
3+6RaOSo6eFB5pwpAJ7Ff2fduoHBPgWHaRZ5eRjzxEnUL8Xapx5hiVDBYCJPQVnqOc0Z/ohjEk0X
HLXXTtWdmsfyoTAEhB5zq6EfFAQWhL/Q+5bsvZtvaR2WdQ55H+7BGcyqe0dC6IFuL5OyScqsl/3k
TK1+6JfbDAjmiByvkaxLhIlgZZVNaNcM5joM0jETxbOJ5nyO+cEK+2DbCKD9fsn/1oxT1onJuhke
urB1l2Tz18ZLkKeVP+Gyq6vby7Z4gkSm5lCXg5cdEUYR3LqKfurOU80gmO9OBrA/MMvIaCxeteDB
c7Noe1LLLdEROF2c3d5GNZ5XhffSBPN8R2Ky8+oax13SwlhwCahVbDYuo1XseX5RHzwzNQ+RInnt
MJk8r86gn7l98UW4qLihzO+Nk1HAw+8VcyigVAt4vFZ/+JpBs4VN9qq9TgwafSd46Fqrpfr7hl8m
3rCsSwxNEDmxKtvgcbRdccAOv575SkG/6GG5VgsQwmzlgk0CIMA/qL3U1o0oFQtLLisksQseczvk
9WlCF8K9NVitk+S7t9Sv7to0f1uhi5faHsiNaQG+42GN+H27mgi2VVk6GXW1vLEstDrOyh1K1Kqr
+h/TsZGXEaWbTnrtVqc1UuK7tKVszpTumpRXOGP9IPrTJJmiXS2NGsf0B5cbk/nfJYfUUTBvid2o
/GIyn4PVlpxCd3W2ePIOsDB4NK6q/7PCaDAwUjYnDGinNR6yutwfVSFmc9hMWMwJMCLfjkdK0IMM
PO+konVLg6JiTC6WPCwOfmT6pzoX8GuinH5NnmZxaAPrx5oJ+3VbwvquLNro3XfAmRiw/S0VWaaX
eNm096Osa0bFvkXQh9orlE+Tqt0vlTXC/V1X2WblR1U5dXTOc2+2XqYchWqsakLK2dpBW4+BWRBA
hqosaXjlzp1PgC+sXMbr6YoJIZSHhCPMmR4QhiGnCUqp/zimBhVkq/XioRvg8spJhs393EYChrYV
3e8l87xLAD1YcD+iUjq4HW+AQVTiJQs6i3tVBT2KGhWUD4Dv/X/TLcU+s1rxuVfQLSCvfaGOmxNA
Y4WyySQt0gBFJ1og6g9iHgMZ13Zfv2kwheIgfYjog6EYyf8JEB3c94EoRexbvCcHOHl+iVZB0R1L
kjLGi52zNLL5CW//x+HWVz+2oLXDxM9ktTxAMCl9mlFWHnRI3OYJnfVUXrJNm/nRWEXuoQt2MF36
RA19e20OzTys429Zm+1XMayYbnjW3ezoR3P9ry2nJTxYupx+ms3txLGYK9JeNmPlL00thvnMUmfc
hGCDyTtPplkMSG0zdUkPGDYhNqf6lQS0NTpKUEkUhhQXH8TESZEBFn9FfEZ10mz7QgSCQivlNJV6
krNRP6fMFx/eTIruIWfEbmIE4YE+Tv3CR0vJTNTGAE3ePzmDhYMzhNt/0ZZPv0p7rf5zm9wdkE21
LAV9ns13Kqvm9tiPxllpEmlumqESjfUTAgsvdkQwiHOOu/rFX6zQMLe6gMv9ZC98ks50P8uo/aU9
I6Lu4G32OP9X8GJsR9FZoTjfpBH3ZHPMcZfxg1tEhaLpbXLU3+KWar1US303eVmEXFy4L1kn3Pu+
o1rLM5aV+j4s/NKiWJ382w8N2WyPsT+zcpTl6qLoRQHKNl7R0hlVXJtWWZxgOwSj+VpUPtG/KBTC
YQiW5yza269xrIHvrGjyZ2gXf/ztoW3zTz2VNuxDjQrT2RJBKvf93x4sDiwnFYrickO2mgTrtHVh
PUbFP+mFyxH6zn1CtB/+Rr/ci6OGEPg5W6v7m2fAvwb2ULwbN8hmZAUGTJKJFsUQp/D4yzi2/nBH
e2uTBrI/GUUDEuOZKKCls87SOXJQ32gbu0wcmqJBKL3Uzu+uqPT01GdsjcA2dNXHkbsvqez5qwF3
Q++r3vvt5y44WjlO+Sa3wJk/LCSVJ7DzFebS3R5okunvqyC4rQfK7/5061h81yQ9/NYjeOPBCSG6
D1vZ6SluBsshORQG9lggwHkjgn7SR9d2++2MSNX/9EVUk+uHfGVkREyY4fbtCNRdtokaKody0HoK
HD63LeDKU/n45a4+QtDN3jIdT67aX1iQ9L0BCL4PttuRjz02meFMkXnJLsmbESx8HkiqqTenvEfJ
o2VsmaHpUszajIOYO+fn2YXnbIOe4FNkY0W8TOQnD73JUz7lso9bPWqe0K7z/9leH4QJu00EOu0E
/dlpXU+n7oR78rD4a/ARrEX4vZDl8WrcdfrEdFE+3SQcy0F57XBcgMxWqEjX+dM4KDyJjo2eu0b0
cebsHF1DHZxVj5hhbXTGXDEx8jXV5t0FVWTeOZh3j5RikZ1yQIkLBP4Cz4taakOkWTrvi4dQJcms
qeKqEhtZEpKz9tsgGRsPZhzQas29DYbe+jeaANVWrw5+0XZf/myH06MYs+YJI0vGOW+F+pvQkLL9
QoZi9GFHvV/FGX/b45aZLLWayjpOtXSSQYbkziO6jU5YL0AZys74r1GpADUz/AT6YBDFpNpRHdwM
Y0MWZzV/+roNWDT6rWZq6L1+epgJYmwPwV7oOXYUOdZxzW0HzS7K8RWAt/oTOsjkobXA5sfIbu+m
fgBK4Px7qiWpu1a7c/SP+QYgWMEZpX3TjG+lW3f3RdlmzxGSiFcL0RsPnt2r44R28Wq1DRSNNVbn
pXcNCRZh+DVEN7g6C1dUSO28PpSey3G3FfV4lhI3AwHhq0BNU6vgzCu7ePf5pJ1vu2XXOGjOnTYt
PBdAckR3TvGoBid1wpousW2RF4ZXo9KQ184caiuY//rWjgYiHIiFl5aePpchd9x4m7hBHdZr7p+5
Se1O+gQjj+s5oH3OAhfMaycmjcFNZ2bw/wIxWt8RF5ZHVVxVy7gF5ltiHEswdfZQM63N9YCiBVuV
easavwxSa3Ebiu9DK/+GSsn/+WVj/ygyFu4nthJeKTnMnApFyEJKGufyxX3qnGZv8D+43/3qMvCb
vSEFrD6GbKtfyITvrZNp1vCrkeyxFPzaQJqRkv+tChvNcQ2m6mtctiadILoenc4ui2NpreDc607M
UZIHq3cpF86dQ8SxFO/b0p315NpX0rknHQu1DmeDNK3BINvldtJIZuiLIfXyrlsbeW+jYXkrAtxw
06BKjcFyLQq47sb+mA0Sj95b3NQsarr37K17QzfTfBZ1MD83pgduxGZ1Rq9xq5CCn0GwOXV4tGoS
ZvQ0Rg+Z48ns1MFcDyi6lY1sStp8pgXiUMW6U2dtjEzYuLzvI7SN37IuE6vsO0lRF1GyTgu4QTZ3
PHsLx+gop+oRas/6KvVibvLy0X3kYJfJEHjDxShrd+JlHet/nVvkf0clm9QNGcfZx0CMF24KIAZh
zhHqxSNArXUHLIXWBX7ccglRaIdPvefggiq3/Sjdo8ggRt4ykO/OjUJ5cV2ko4cFpPOVMXs0iEIi
xBV7Vkl5l9dMS9Bn05Tk4bj/XXMEHvDqnR9TcBz+mp2QbZgPbnls7EJc7axFBAcZAsziMT3Uh2AS
XXWyBnSG96OAIkUyD1voWnScYmQaRwIZvCB8GZQaPNwdeHLs0Vv8c+MPRjE1lLpdj2PHO4spM1iC
u2Hu9pfd89wXDxzkSCR1UKRbix79sDGm3bwUXQV66nn2AwtGrj+GYfQoEaLE1fllGCgzfkIB+2JR
vVodo8gdX5lZ1we5sZHj3gO18livmmMpPAukpOXz9fd5eQtApBHeYPca4yaznC9/i+jGLELrc/i/
1cUTJQ/mZLN1wL04Tf7GPRW9l+WGywZyrLNEEQd1dRMece564yN6KrBHNOxTmc69kTIVJi/lK7Ll
wjzvC7T5So7SihKmHJae6U/UZa/jQQ18bWJe5me3yNTPAtjxRSi7S5SKuh/NYLsxrou8O7P3z2Ty
y+DLrvvZuQ+EPxZvK0aLN+BxEaZqH9ipJysK3AuJ4w6WP0CzbmUGyLPCufPLcQwvHMszpsalpwje
PuCXddb9UG+d+IE5sPGuwc7lo1K91GvioKyiKbcYppcwR2xLskt1XfXaP2J44MLLEEVzuRWyS4HA
PP2CfkGQ1ElQfhY9OPtiZSnpsp1TXRlzmaCqfWFRjjKAzbgFbosOHZ9/Exu0WU6STY07nVTt7yWu
zWmpT9bMInieYCZceNUKdcXQOSaPLSa6Kt7zXY1HRGYdFp+hjdLQrQabN96xL6Ufti/8+CDM4458
+1C0Nj9A5lJvIYwvP4LdYYHuTAP9P2tRSM5kO/sddRYrplr3J9Na5s4ao+Wr0iUKHx1kG6lCaDFK
YjT4XxAau6J8kb3HbW6v/XTFTLZNACHEsJ36CCfRwREeZm3kBeF3XtgwFEFX6Ptwlv/XkmCIioN2
4g9HIzFHifaIEDhomyc5jfCsDUhC6kxCzbkt4kOW7f7gNVuJRg9pxRtmwwYkmvmyg/zl07sPnVb8
R/RKc2ZIHa6ONVuwR7e3uGXYtc++RXF6aoXelJoej8axzj38roKrMLsrCns5IliAXbOk+2IW17uW
kIrHcqt5VByn35+Qk+l7Ttj80tawJknT2SPwv0YcG9u91Rxn2sxPQEbucQMufwolKLM3ceQ0AtXm
dSi8xYIWm6GdfzYTf/CdWWXzihecmJh9r4LiXPD1vOIalU9mCGDVFFKehzWIulexVOZp6qcK8Vzm
8214LR+D1cAZH6A8xyRDxsX8x71WcZqthPnbMqTqgOn6oYQZ/NUBBz1LNLFoNBkIL4Z6mluyLHgu
8cfFL0FM8aOTB+6nVzn5ezSitmH+5csumqD4XHniH4AU1t8zT4CTuPM8IheF/sKOwpNOb3JZul8y
KLY7V0dgfsjrUO0OUwc3AFznvJtM4t6v/Y4w3kneL01W/ixxMZ2ifYDTmdweSyZ8OkRtP2HvjOHv
g3+F6RS61bmKHvo8t063gOJfqDMYzWZXfm42G9eh6HpYHZ4H58siw3blRJ7H32bso7ul8MKrmEp1
7vI1uwIzRw9oxIJnNUWKkQW7UgUSra1jr/zy56ilumqrz041fq5/I8HjAmVIqVNRAborvJItegEb
LZHxKMpVQbD+J13Ns1S3BUKYZSQMFo6E1EpYmiO24br+9H13ND+MPQId4RZqzk5I8GQZIsM9mEJ6
U+KPKkB1UDe5TDv8Od8BXDtyToxXxxbXAe95vT8r5LdPDdtwzMrKq915LrXVZRQ037i6UBxo3VyE
tNuTDEu0Q4aOpsFGFnfuyXn9dMfmRt14t+FrgcdnKSjIgEUfmd/buTF/rFJ2CqmQbV8DjFMnq8bc
kDjzVld//LAaL3VOwyNIC0MqlxFiwDjwsAkcG2Cu91mtOMVlHboHr3TwN2q8vNEdaMHu/HAkecyc
ND3zJWASO6Pb7WRwK7+p5gNeymJOjT05EdTX4DWfVeUtMNlhiKVNhFvUEURNn/Ox2zC5xoSP1n/Q
oNKSKckMN0koi+mXBSEqnm6ADIdzNEiRsM2PXirGeZU04CJ0cebVwPZxC0b/hsXS6zksQmD0EMfZ
obI0FuS9LktxjqyixPMayaJ5Mipg8PdDSarTrm8S0FxMcr4QHl/Z5xF2+q7GTvHShUMww4LrncPZ
kfJvFbKaEWheMyrUQ5Vn54nVGGw8C5FvB5WNbKjFxvuIfN3/a9V5VD7tQmVR6kyBxyUVobc9oPUe
WIQGUv0fy8AOFK6XcPkSC4RFokyT4xpAFaGP820oQHu58BmT1QCINTPieQdcC04idiVxUc/z8s3N
OM8PMADOu9gCNqgKJYjFCplVdHaa6HWVrc1GyoKCzWDz38MW0y78Ee7OU9uSkTEYf8G6v9VsFv7c
Z6msK4x2e736CpAjshGjetLKfqqC6J9lp6AI7VoAKI5Ke443UZhXxsNiPaF69U751uNU24Aorpw+
dCG0ucjoA+xsHrclX4HVckTyBeRMVZEkbCqt8TZ3BbV9+YRpSUZNdQ9xDKPTooAWBxqBw/O8Dzew
07mtLQOKhrizF2+IPQIDvi2pa3kttmhvkmEV43VDfPwU9oO7nQYDoDkPKPU5G9dMpW6Piy6eFo02
PSeXFpUTf/Qj0CC74e7iqleE/FnY00pqBt1Zhzzvw5bHJVORkwK7+XaM4KP9XnqQ5545/jc1LsN5
ifzxn5Rzz/GCePfPgCUqfHG7Xn2rbNo+sQCo/uRvXkfh2tD005POW9xLRSOSyBXmcRkXvJFFxu5t
bZUv8jivGpsDxuNVOHLQrSBNgJoXRtTO/2ppDfyL6wSOj0s64oOudf80SUpCiTemHHjluuG4BZbw
Y0OEdvCBSifwwqQLy6FrgDvG4uaa3AbyJVuvWYfPsSvMiG/Ec/xTjg2pfMeyAM1e3nWcKa3ziKis
0fkDagugQL6Dab3VFChPxRL/878R7Ul27gjd/CGiIRxuKhatbL7JbsJSKbLJ+ze7c/02DC5ondn3
7j7bB5vJiHICwd1XjNbFKVwhscyN9W8i8mCtpqiujjs+9qllrK5h5rcqzH6trTIySNxGusdI+dtj
qOfGfkfwG/p/MbW6JksQkC7rq1XVS/BNMszMBcRGiNP2oITlCUZPegsPasNIidqlDocjMQ6RfYeO
sCyPYIo5HOBq3zQ8e9/9Y6MVyxXHujMkXZGZOztwuVcz6Xo/mo3YgwOGj4HHhDTEU9WAqkq3rj54
+kHAXez6nzhfb6+0I7knTdkMf2+K6B+KwE3aZyCq0RQrH6G4s0JHOrmOSEeN2onWTmmWzjlrf1tF
4liocWPsZmjOOsUZ7rO9bWHKJTe3bjzYfhWkDgRk89Le1Nx1jHN+su83om7/oANvuqRGKy2fcGLK
JunwP1I3puqp+BEhbB44czNg4EL6KOvaBhEbgQiYwxP8tPxdEdqVB66M/jGaN1cduxJ34kHrmS8o
wvD+vhDQghup5JvuwcofloVRCA4W+9BZVZZT/ijnSFav0Vg5w1MN7ovEhX95ElTjPPihBaji5UXd
AZ0wLMdIXOanjASD8L9lahgF5hYFyFBKFcFtVyHQAmKAO/7+nUUkkmhXqdPq7gS+zC0RqjbfwdoR
ztAH2gyngnsWMhGdibnvKl42CCn26u4AXMriOFRjnc4Kt+fraPXUG+FXR/902FUb+rdLdHHWPLW8
0fRfzJuAqQf6+fC/ccl7wI2dk9fmZ4WhyDyAF4H5bkKG1cOArmbGZeKZ+Sfq2T1MZsFulzRINnTM
/bTOz/neR+wJMIH9+4Ts4ofjdE2YTqYq19MU9PM18N2sS4kk6N0mDiGF9L1jCxQ2UG8lu76DTjQd
MHtC+vbGeyaBYrug2O5Rt+Jav3O7Bh2F3vrhZMvdeeMg1urTJj1lJj4eqOsifHROF5IgVMXUIzZx
v7Gr97y/da5/RwhxziMXbHZuJ8ok8WNSi/LEyWCQ0Bkq7KqXzfJZpAZvvoiwG7uHgg676RuAzg9/
d4HuCmCLpvtqodPDZDdmql5a/JlQPV2456cm6OzuqVD2DNhHQFy4fvJWT8KPifjFqjESEDJ+F2Q+
LV9NOaKSPbjtULYfRQvC/gyGudnHwiUEHK1y0FtMar6WJ7gsAW3ii8XgvLKdWTY/nNBpdicJQizR
FxVBZLxUdenQVbr4MB4+13l750JGiT9sQ6s/gsF2iJW4POopDwh3aVt/Qxd92zziJSN6bIvLAfSD
tAKv989UkngkyKAf1f98oJ4gg8niWL1tL5Xwzjb+lP5L8paY+4roAh9eCFLmkzQrF3TelYYUn5aC
U6UOjb8sBLTk7dQ89yFu2wvIYqCexm0NpEO/AFrcEsHMZ1cggSZnPdjrSxZJqHJYsuhfgxUvfFhQ
VhG8Yg3j4v3u4eZuO+S8+z4B6sMQHdd8CLO72XdGAjsgSooHaxxN8b2jD3A3vm1G+M8c87RCfIB4
Tr2NxJVV70J7rvxVkR7hZYcy43h8d/M2JGa/rt19hOo0tE4uF8IY3M2cK6+cdAW2V8vASoclbJzs
R1lUi4PDzmna/pHQGXwet2dnXE450buFqGgPtZcilVFU5edtIDJLJmuPX/kg2a5Qbetu8I+1o/Y9
pqDW77nvVCBtGw//ukXvenaLz23PRXUfjYzxpHEwM/enZh54wmdAH3OpWrNaRPC2a/Z202Y5KfEP
Rf7Drxz4hSTTfgv6YNv+KO5cMWHnPmhkAOObRqI0nmHkQc2zpbP8X/YyIcHINwd9vB7dSKUrFOX4
E8W1aF/6QY/ePYoxWlGh2bf6WFiuLF/4TPZnLGx+mWaYF7djBZf3I9hEUMalqrFYEungEXOiDSOx
00DTwf1H+bkH0l2OWSBqkOZgjc5qtUZEKcQsOXjY+lH9Egs/OMNgazvRBVYjL05GRkuGFh5g7Cls
QKWeNFXPBNKYemvONvqj/bqURdfpxAlEl6dlQ/LFuQzLjF99XqO5f0b1VvU85s6NvZ63fc8OPogq
/4JK2fgc1pYOtvrUCh//PPEFCoIIbAU6kvM6cMpTOAbGSC7BkIU4NS3SJP4xdqGj8Zdptx/Py9RH
9WMQ9UuIyElpLeLZhOX+MLfZultgyjZcahbesCmoacSnYvPA2Vpqs045Vb7f/Y5vFAfxnIlH3St4
orZEh8dTNaB42iKHsRkD/08cI1ocXKtDqA8rtz4v7a1Oj5Ca/VEM6NEPRoilO2bTal9t6M49jTCc
MC9p79rq/3F0Zkty6koU/SIixCTEa81VPQ92t/uFcNs+IOZJCPj6u7hPN+IeD+0qkDJ37r2y8Jer
qCIy5bPxNLMtf2Ky6Dqx+O3VSY+bQPu12i1obflRVx2pTQnmZNeEY/oj56UDUCn7VwfW2W+XWotT
JxeYaCNTdMe6n7gel5KLFmTUwogt78bs7Dde4B5hCaDeATvQxWNiwIef3CagjXPHLD0FUZm/MeLB
Fx3GrNQhyjaVH/lSG6wvFtlkl5mezog9aYzsuAu9P3Tl5n5IIjAIy+wi5kZlG/9Ma9yi+zibcY6u
68ymH5Ol7WsXxrgOYzBalJeVRRTrZF+5XK5JdtQZKQtYpTiuSNIT/8sn5u8bX23dl0Xv/O6cEmOW
DRrnt5pXo28uE5UV/LkmukHsDJr7BEUMWxs0h2Vrmm1cC5LwC0OQINabyYCJSbLLwYr+ADRFvrcW
uTtdUqcVlxLt6W07F++WgV2qu1Rg13xlJNRcZZnSIVIxEFGLwzBwdwmT/R/MwqvHBpdCcSyMbXsU
9LYEzdR7/G4wmQe8WeFjpAUCFeZajr46C3flZNKrHpv1cS5wNO4shp4YS2eVpCQrZzE0v6VTjKLl
zRDj/DCEY8RGRWOG+MiQLRvONucWLM+WTHDckl53Ua4KcCZ9fA3DVemW+rLWyYtYvE6Pe7NgaT+t
tCLlzJx1XMYzskYhTqoPB/sr6WTq3wYGsNMpi2cbU/iYSd/GuCL/VqBHM5Ks6n9ApnxsBITK7pNs
jn6xxM75pijjM5m4Q8rD0hGJZJa+VczaehRNSTLTeCwrRDoesMHpz4HECn4rfUfpH+3cxczRVE1Q
q3NMZq+EgXkmMlhU18xS1GJpww+xC0Q+fKInUlQHK1XuRUcuyLmWO8Y90Itwq1hoFc3j2jSpV71i
SiGXNolOpOW+WoWrWGma1bMHexjDCXMyXETZJzviTfaQyG0KeyyGJmbIpFxkZsIiuKSzgp4uIO1E
Y4wUYS++T5LXf0FFMuvPNWI1EO6ZMKnlgfBLtVywZ/XFKYw65aI2m4YMbWS1279OBZmMcvGo0Cxj
jMcWq1BxmJo00tDAJnxl3SKwReCEpVsLbco8D+se1RJ5ATt/YHIKSS4HmMd2UQsxb6fTVZo7jWvz
J6bxbHhszGznU1yqyr5ZWt/7Ok/XYR91OUkMDdYo3hXe1A13oH0I01WJUOM5kqMzfKRBx0eAhzbw
MRj7fjjcMt8QkJjGaqV85i3GAlQ47fxlZ0wid0mnveWY8TzW76qkRjtqfDkEGgIn+CTFwQcXrXWJ
Z066OPiqeBTNr3HO5f0gPT2da8cO+jwa9Pgnjp5BzPt1LBeCs9gXKhzFQSxPrva25ebCpH+XMZH6
yq+2wcExsDjueXCalrFr1njnAEDf+GvAmvGfo1BmmfYvZOQTyu9faw+4CntNVLsX3S3F+kPkzbLu
p9GRIXGYzEli7qegYb152k43YjiLuK04LX8GY6+z/RAjQlxKwsIK6pHT//JTYz5RO+k5+soJa+Kp
eVueVq+Z5vNSdi1JnSl+62uXcZ5BQ8uhZjGhhZaUdR8MWIP/VoWJdD/IaSWI2E1bitNj9LEkcvlV
WQvxBaUPf1u2SW9REdTq4K1pUJNF1Ur/RsfzXuScReP9pkENqPJNj5ccwvB6JZzpn8n0Ov+I2bnX
DtCpfQAeQdh7aDCHDt6K1IhPCD0zL7BU576pmlPAVP425Cnu6rBMbf2YjE1TUzeVJLviqI64VM1M
xYRLmvrU9ANKCRquhHxFN71hejgEH9BZyU2iPPLlxOTJ7ZV32wt/JQ1+iV2U+BjUUJe40nq6x8+B
johkBupiulvHmsq2myv+I/dtPu3TtmkfSSI3P10nXN5qR7pfuRN6f6IQre2fI3U8XXP6d3J/xMUL
+53YknKkGYF8nTfwij6QJ4zx1JYurdvS49K5FA66905jxT3PGboeGpu9C1enetJORIB0Fqrwzx7Q
MfwsbCbCahqKIEExHrn3AihLV1MFqTjmhSc/SF/D6GSwyDbdRFfxKWNU4O1oVDkIc2r+d7TJ6RLm
q/63KN28RGCHHiCULv85OXURGwoRH/fTFoDbZWkAhcAbiwQwJMiXB7WG66vbdc4/P3PY6zk3YfyS
4mr8IU3Jkc98PD32qfT+ZEyX1x0/9TYdhf5wvzK2pgPhFqTs1fml9bIB9EGXHkXhczG2azq8xF7i
P/VkUe406UC0w7xkyqvb0asOEqjm86bRYlzxAoGkNTInj2e8kX6KfOPUOAbBQqXlT8n7PV6RvxgB
j7B/8FXk6rGRku62GEJ1LZoGc39ei1dDrGo5AkbcShlSu3pfVwkMBxeIJQAU+2kH9izgGoFyhs0y
kzNPU5n98H03nwm+aDS4MhME2us0/BG00B52QZuKT79rjHfCureYHehg3LyA6sJD15lO70aX8WHb
t8mT5ncck7nGPc2f6/HwhexVv/Hzz19BPxQ/M0yjDOvXcKYo6ZUAbzP3kCMvjc6j4EBV2PR3iUn5
8SRUH3WSlbHOViogFNb4st+amKE8SmzxyqdJuKWNHf8HEKHpkAYVNowhk4X3t2m2ofwKVvAEPDHH
yBNtuUYf6MArvAZ6EEiFi+9AyC3jk0CVhy6z8un89Igms7AhbSuFdzYsH7H9EOSHn+WNTzRWujiP
S1HkKOx0IY+EQuaQ47hpX8UIEmo/QIK9t/kSe8c1YifKUY++EJzJ+ADQ6bdzv/T6qj0Ftuvr53yE
l3oDnZgaVBGuFIw8itpd+IsuD5PGfXXD7IIqKtcIMquiuUxiyJonEubqHQ+W8DHdNDa9DCvGoF1R
wZigjsUet+98MTxWuCyhqaGj+Ht+1sT+RXyN5nPdsWMoojN3Enc62ylgIr5LZdX+3w/I9E3tAsa4
7m/HUFIcwyKy42Vh/EueZfIqecKwHL7h3Q6zk9WQ/U7IOWlHJznguvzZkx+ap3Olup5WTXr+f4ZN
Di+hlElzwNimsttkVTq+OnmaX6UNGbExqLbfHq9svOtw+L6syssfegjJf/nP9XLo3c3P1mE84GGY
SATuCA4X5TNuQp28Mx8j5ssf6ZQvFgpIdMafaqMjPU6OMzH3JcjDucRBkJTDcE5GiEUH6DfONyBg
4lNurexXCFhTrMyyljp9EllFKnsi4vBVBzQbfGGa0Lgd54i0v8JTwemCfQ6PPrWvLHCHoz+OmDNh
gTTpYVJ+WGDJrHEnBayrr68GgALGNzwT4QGgrhv9UHXIcAhnyw8JWPiUEvRMj4S1iXY3CZGFM2hH
kgFlwp1L3RU/R+QnwNCiUlLAuta7sMa3Nue4AN60VSV8SwXq7qNXdHgjFlk6r9SZSXSrsEX6V6lS
+um6GXRzq0xENjNNEq6UXaE9CQfIlF3JZ9yL5RdYvfgCx2UBFscrS2p9FICrGnIFpD2aMnvoUWcQ
Ygcl3Xu9dgirYsQ9wmyKkBvmzZDxQRe1aEwORIBlFy0VsnqClex9Rm44qzGtBTZesn/HRKbjewRU
aD/0SdeCAS75CuMqDn9m3pB/VysDO9uoUp0LNnmDJpNB9dYZXb43wWDNn7Ra/O43Li+6sJ7w3bDj
etqyOskwj+eVcHfzpJA+m3u4nea+Z153JD1VRWfbRZt/YfRaD7JvLV8QuUtGRlVOFB6nwhQeDb+k
2ReTST6sWtW1WzcrQgey6MTMyleXIrUhk06vX/s36LqpOpHg7nIYpxXWKbZRrnoXmGV4HvDKcQvw
4VA48ISdw9kSkK9bRvIMvT1GNiYT/e9utYRAcE9hBoDR4+9xXaJ3mD5f/swrwfZrhz2aYRgwyjN6
b/usBm3r+01jn/dKk9DeEy8O1VOuYPueIjSQ8ZRMrftTukt+zj2/ce/xCylk/6qiPJ6FHooT5hUW
lrghCvIfrA+UxCRX5DP9cLmlL0Re31SrLHJ17RBNfs7EYs7SF4gKjV8V+ojEVTt3M5bxOxe9+XkZ
6rD+O9jaxgcpwrT+5WSWHIoyRXiFKMszXk9jXZ9DIpH6Hm4bExq4Qs1XlyXiilMJ+woDy8Lft07j
dqdlcLEHKfyKxYFBM7bH1TPtQzps3sdMD13/HNiC6TwJv5j8X6Oy9zREwie3gHvsuOAPDK6c8MF/
qvMkHljiIFCX2aiJHZ7OCQ8/WxKxZMzFGbUYZMUuzfz0J8bQfDrHxHm2HGlUD5cqTNsO9p8ve/nX
o+CCA1r17jsZguAdiwSVF21c6j+GDgSuPRMRwrpxS1TvbhrMMJ1yvWJ3a6JB5NdWBw6jOz8nGJDy
tE/EaZbAIZeV0jLNg+eWj9KyDflUtnkuD73darPebfKLDrPyL6IvipMBMI/hiM3D+DL92Puo1xin
40Rl/2SLcJvEmkD88MRIjiOZEjC6TZ6kD0GMxPJtgFfFZybklKqmwGtwa+AR3AGRYWIVybo3l8Zf
FWzDUOTEupaZEv7UrWyPgJXpAUQI2pjBd59T8+yI2LF4CU/BkNUnbHdduYfkABBjFtn4uyVMr57A
l8nxCd+cODLtoGOT0NDRk7u5PlqSpmQQuzK6i2WhuUggZBJ8KuhstrUr3stSRIl7l1q2vl8hJW5R
GZpBSRhtlJs/uoLBI5dMYyMeIxLRQ2P/QcIO3jvpkbwo0oDcdsYR/anDgOO7bNu1PhQm4cojRodV
FqtiOh2WnMBKg3S/7uzUleM11xAA90Xeor0kXqgZj7RC9SeHCQ1fdDWX19RfMcSBSl1gCxZRdFyS
GshnMsJC3ic+NwrAqYoSy2vS4isiapnvUkzyzwLJEzco8a49IACyIN1AAb5vSteck6DwnicGZtWe
W4ODmIDLZpRNcCTw8Qy41ut4nl5a0hW4IAxoh50E1Zzi/wNceFQLbKwd7bxTQRAYo1f0GUoIttmX
R256DDQe+yg+XOIhzq5oE/V3uyLFLggm+Qw9R94TASb+FdVga3ApbrZQfKI4sPNzETWYm6mfAv84
SEFTIEWNJYGLqGxOYh6n7ChEApWZ+WfWn6q0S58susFL2ib2XUcrxWkwmfbRer160C6nA+7AFGCC
721ADFRUdjHg+daP3gRQ7wTc0vut0gk4uO6c9K1qMZlQXHv8QQuOJPkQrox2FyavR7y9SXnh/Cza
R+mt6kdaVP6voMdJBkxw2TQ0Gr1LlzMAAv07RyRE+pQPxFpSM3tbTuNj4jo5QhWI7StSUdgeE5eB
EUYiG5NyDkgpUP/5xM44hR740spfevDw05DfU4rXfPIeODKIl0Fax1UTNnwLAQ6cak8oawtaZXVy
JOa7DXLaDQxjwV3OqJVz9rFMUUhgdeCA2Ou5xWFM5UylxHh2YCBb63xfkJq6Nn7JORimBndDRUTs
nwQ9FB9N7nNEm3CN33QzZq8VQL2PGGC0v9N9tNkC1kh/mnWDOXhjz69Vvaq/xQRFgd8b/1RFRNpA
9PJeMSX6StYg9g+bINTvmwik7i7smMJ2eIHeqPJle9Q1OP8DrWz2kpgsxgjWDo33Bmrd0Rd4NxjX
wBXTKafSCS5aaMgCTOnLvxAgVpAxjIa+xBBj+xgqpd8aYu9fFftXuovCjI0ojYg0HIowx6rQSLSq
nYzMiBOrYq6vWSIWI2arPmVIF+JRdiqMbuS6eMuHxZQEh7SPCSMFQN3RxXE9FOvCKVcBNOeC7sKw
OstlyF6bvpyfUKomjkRATWjTmIPNLJlBKEqknFgX8DVciFsqMOmbYT4G6N7+UaYMTA/bOrhfFBec
7QwziAE3HMsv1sMtiuGRn6ZLMQ1V3DnNHpGe56TDKvTlxAvthHYsNjTyJhrD39L8Sfu+ToFgBd4F
0DBCYMJEmc0R4Vi0x6Vtlj/dEGMR1LAzMa0LVlJrlAKatLjr73Sv6A9V6Yy/AM/ygBehAzAuzDZ7
OpZucmQ0P6QlsCz+9VYpV064oP0wA5oXPyfi5IG5CgORbuzFj6QI8m+PtHWzs67OXRYWWXlLicyu
Z8XTRiDWaSHMzwWOJEEj0iGjaqc+z77F0YiXGL4Jq9Km7GabeYh2Jh+D7JQN+N+Og1vHxY5Z71Q+
4H7HJNmv+LsuHgxje4M9XgyndKgs0eFViuUaeIJYD24aJBL+cUGPORRk0zCCEf9K9MS/RYwNx+MY
TwjohKe6K+xNLITNKNe7LqXKOdF02eRHOy5Aq9S6KYFuKHrUzWEK7XW2nA80nPyMFNHqqnJsAoeu
oYNB+HBa4B3ptu0mYpHPVWSKkm8EXAmTB2sm7kI1S33fRMZfTlNLpbRQM+Z3mDj6hdcz1/D/aQ1C
rCPYb4p7b9ZF/VPzLeingElc/9LKAukSwqry9mlKuUanErayu5NhHE0GORNK5zUIYL/eOGfq7JnX
YO453akN93CR+vgpyEucDVg9B3Fh12+r+z1YPwnkJ7F8mzSFFrgE4+5/rH2TLBsjJafRj1vDXwDc
JMvsRY1ubcTBiGpcx0sAYjTirMk2EkmSRBOtYM/SiceGrSsL2mNsi4PymeqbY4WRqO/uWThVJK92
4WF9Mu4A+1hnMTIwLlAu/+uYM1Z5TGG+yzuLLO0cgSrR3lCLFP3ZuLDzGuDF1tbprQh4BQNUEbzQ
J+GajlAsYURG7zeKJTxQe0+S/yWKlDON7S+pxV3+WeHPS4ma9MK7gOvp+uogWHXQ/BWrQD/wOCaL
z86rmUEfMcUp/u0A0HvvMaxGUqZyxZm1r8LKrFysMwidE+2T5+BZNB15QcMnR+gzxmqFnweGEs9q
gGGZ4mGa+PqhHsW0H3g9gOLj19wwLzJ1K3HvDZ5mftDPdRbtRsBRyXehtv89eH6hatIbMxFU/D5F
W4VfwoE5w4YI+PmHSWrGALqYeI7hTnn+Q9dOwH/TwjjuzstRn3FBSliVd8lchOo+wpUOi74ZA6Ak
VgYRi2LGMg+/YHPFmyETrxsBYn/BxkaYsa2vfc0XsBk8Gi/hSyKWdJ102LYPQ7V15qo19LhLIWrA
f26UyeknoNmperZMt4v/UnQWRJVlLtanoAM9fFlaD/M1gztPPRCo5xwRNRCtl3SEFfcMyKrC5ir6
OngYIJw71wnzAbRiePnBmww6d3lOvQC5TUDCKTBUd2O7C/CndZcEHhSSMlHy+ZROuZ+9N1Uq6y8l
2iXIjkXnUqTCI8Qtgu8pvveyBibBJIBPRTQF/Z6HdWmvc8QWiN3iRFN2sC6LCuE8BO1fw2u6x/1i
p0/uTmBJcabGCnjDTKe6g25IaEnDgU6upkaRQ0NX/vIXO7nIzAEJqBNQrDZT97g2sjr3ZHBTxtq1
fTU+jv699kXxAxGfAoN1YARIEunhVAa5UCJKj1IdmA05zV9ywuH0jpLhI5lgf2LOVCThwlLfkC9d
fI+ykub3MPkNOGRWhY7V2VvddQSz5fnqiXGaS1np2WL6WeV1W3wgjzhk73MHO8pR4uggu2BUKpub
N4fjSiIaRQUx3BAGv7WozsXJRoR0Mghr9hDkAPo+WQgxJpcJxCRtaKXoZYGI9V136qIUMD3B3ZQ+
HMs4Uz7k44yaYqFIJENFwVIXjblTdPVLwgs+gOKhKotr1vAqQD4DBEOLAWE6dIvxvXMyT6hPi/ZS
+7EQ3gULmOou/UPmK09vJEaJWqkgYSADBpVaBGo8kRWADekD46LNgUizPB4aCCgVN2nBwo8d6S5/
vsJ0DJ2fXq1xuWv6eH/cqzRhtMEcj4lFZgR3FcbMnmIE2wXYT0/1MZizyF1eBlLhTAydhsvJY4Fc
80/kjglvHGrdk7Ml2oTeqB19sRXwYGMJ01VuLQIm0qIo0ldYAW39j803OBYXJpnihW4Xu2UQzXN+
wnQwBbeFEX5NLmybZqMB0EZwKKozELGxSOnLFhVyajfyWvH+Ep4OfPdbV0KIx3Qyzi7ScTV+LhAU
2I9F5iH3eSRho//DdzckN2qqpXn0GovV57T0OE94cBs+0VcYYV7IVpAyOzVgG6cLogHf+B4fMLYB
46aNehn4tFW08ylKR0a3Pu6GYF7TGS7hpFFJupiedtf51Nh3bRHP5tCWQi71ER16XA5sNEKpQnGZ
22dtqrUa7tmsIM2LttUUl3um3JA1dnObMj4RoZnhxa6kJrI3gxLU/q2GBFcceAmR9M+sdNgYfngu
IZ46itEXESCuXRhuyBSpBj8J9Ucz1/eUO/SPa7BylnggNZeLyVvS20KG43MAtFDcDTT/Pclu1XcP
DYn7bzPChbmmtCr997D2vvpoPDZ2HhSI3OFumfBwvrjGUTVIjWB9J5ruu0erusW9VRkwgU/PbZP5
KTMgSU49wQMxYHDyOEyXZhn7iwEa5ILdGMlxJIkZige1UDvcsceUEExnhlZ/Wad1ig+pFsf5z+qV
apjBJUeBB6Eo3Mk+D9SIb5MB8HENscVfue+2LEs+FP9AMwFRyFdx9Fhz1Lx13jqtj8CudYV3olax
j8eIbFh5ASXFnwZtafjqwH8z8Clz9NYhot2k/xBlMBxRyROgxBny90OQLp052TEM36iqIb8Jj59w
r3g1vL1cUWL2XopV/WBB4egXWSOpfVIolhtYy2+7k0Dg8QF1ZvRPgFPa5QzYCY8cDXaAF3+if553
ce7jniqKPqbnEUPnIIDMDbFq6H1+yMufL2+VyCvnKXCmRt0HLsIYxz/bDPId5VxtfuDtKhCnN0gs
FgasHkSNluhF50lk74gueA8kuICBQF7xSKugI3FOpSKf8KJJkZrgHStNNJ4XV4HLDVhbR6U56S5+
Yq0kaSMUlci+58zL5PYK+XIH+T/ZBgDx8h3E6UTP20QczQWM2P5oJw8qScAAKqYpQNw99WSPV7Lo
282w+fSdE5g8VrQceHvL5U3y2whYcXKsN8czRBEG9oA7v1PHKxgJW2bFlxUbJ5oK8X1zSJpFq18y
ZVJ3ckG+hKc5Ydp2UDLutzlS3Oq7AfBJ9N0EOQQJelD2NN1I/wWY9yxcc+dIfNg9OG04dqd2IPYM
nQdY+bXqEtSzAFqT2VkMdx9d3DUsMWNrzVFibq65u33d/k4sa14WXIf473mMCE7OAeKktiVGnBFS
1IEWq/LAIAIRPiPDzO2ZNQCcaGxIc/x7nlcO4bTuZPAgp5apWkKyXdyaiGGdmZ2EXUqTq2YSs6l2
Hj1VYUuC0hSPZyJMEKeDIeqGF6WxMN0ZM7oZBUPsftMVFO4/5RaN+2HJw7InTpSgPqsFC9CxqgqE
JFHj97rX1gJCS3yqmQdZ5WhmXO6zIMfjw8+Dge3i3WyWPDp00u/GGw7k5s9QQUFijJg2CyY1j8Om
XYuM1JAnwhAsGSRzFiKtOngMAdatV/IBSj8weCm6g8LvgOdXroQQCJYLfXHBipVnGg6SmnTIs+t8
MLYYyy8BnFJeLaMixlECPfVH67hYxNN56Ocn+APh29DWVh4R1ubqPYESzMygarlChmmibpRBGmOl
KJuBpE2NGPhTrZkXEvGJ0rq5IiSVy01S9Nor52zePdN30LCnIy6/hDRX9MbmJFpwbFkQKRK00UMn
ckYxqkgX/7cJx6q+qHrOaWKjDeO7COodRTMtGCwqS2M6xESzDkzQS+8C0bnIHsjEJ8OLmUb2dx8R
37hFl7JlVmFWxpR8lw4OgQoTq7wwrS3NL+kwSvvrLYrnnGFiwxaeGjMgFH1tTX3iZifmQxyhifnb
CAqdTcX/80/Cb4kui1G8qAnrmD2kThZKbLcr8aigYofPxVM+JIaui9bgz2hcggFp2wP+apZ4ZGFb
t/LIRKxlf8AltYiXEaT5F17HYTgO/UIFwpYnDEK7xTfWPZT4pxSWmXXGE9us+VPjTnRoi2+J9hqG
cxVvg3K/MRZvxr0GjiUFdSXddj84fvLEqFAwaYUG3J/VYv35kSGCFBeDX8Ycipls5ENQd6I8Y2cX
T8yN0vAuy1tKXU1D+dfOm+mV09o3n8U65OoJJiwyO2oO0XmBx6qmsh+4dCpjcv2tk87cW9kQQenz
YY3uCndz4oFfoQSUqgKwV7jNthGmGdHDcbPoBJTaFrVj9yFyiWZh1nBs/t9eBxkD8711guDdSMkv
gVQ6/EjzPHXeutDj1iNGLhGFcam197M7zu1NTz0b6OBzicZh3ltu94+e0cSBvpQ+aDAUu2EQR4Hd
hdM8V7HaU/smIyZNO/z2scdENGI5l2zpl95nzOVPUpvdVB8U9+B8TDJBSVRpS8opEjYGlDQSNTI5
2zV2nGWsTPaxwY/PVDxkpainfHn0pgAqNPsuaXZ7SiTzwLYH5mJpg08K6E9ipy/PT8btFZmH8Z19
PqV4yyUxkI+iHaORVY3MwFnqkziMChAS4+KJ3MIGop7T8mEFw36OmySTd7EXU71PPnOYt7qVoU/1
PjK25bXlwUGWQ3mFYemy3hNxNbkbqHjXWyNz+Y9wDYRO2Ye5usN0mv1LiPtlp6CIXMHWnpqnpMt7
EVzJyLrhy1JBG/so+LGnx3KaveY2J97afQgybYr9RtBk9xqUbsjOCMmccBhLNpcxN14crkLCGvow
CLKXsKwQ1xC2sHC9MZxRvHRhXa6PHoV+eB6Mh7HIw2KOUQzhDj+/hMZQVWWsfopudbrp2AyJrJ9Y
n9W7fyff1uvDNGahD2WpNextoukb/7nrDPnOYAn2H1FLa7rqwgYVNm4m3oAeTGco+puwm5enQS9b
IAPmP+t6ZtFVjyD2UZCWqIFez7kZLl/BzObao4JBWp46NnyqnaynSFzocP1tBUCoMWiNAQzxSKfB
f0z6ZMACZICRQFAhl9EAuXBqP/HECEIZYg7nSxpJ+17VBA0hP3reQGFY6ZNPLVKcScBukhPy6m/G
XuH4VNC5OnsKQY4hOKWed+4WRjGb0IO2rdjM8X+0NmkIFXj9Z+rgZMj2WCAScaeHepquNR5E81xN
Tljese0KKUe4aYfGpKUXxg9btZo+cJiQuE17wFIXnbME4NJUUwF0tk3ctwCQ4sjy3Ra/6wFK0tw8
4phcS1zIaxy8aW+y5ZVoKW5V9H5/YHmUEK4kxTllefSnCHDy37gKGdyQkJL/hGrtPw1tv3xs2SEQ
HFkekb9JvJvZOyp4U5zSMkiyJ8XGjYY6mJop+DlINhS9Fcxvvo3r+kPBmLFynWNCxw4UoRapfnJl
z3mhB7GtCciFjB8Ek36+Lf6y8cVisJq/5YCQxduRsBH2tUmo2PaKvTTuSbFKpH2lESKTiz1Ijwo7
s+8ChfARJv6bfCZWKMsue1xawFEzE7o4V68Lkj7ocp/zthiwKaU9q5b1Di8hAyAG48CdvNjNIHhE
dE+vBAyz5kKQhijsOIdT+2tB7VQ4rEiGrYfB5qO4E3KAyY7PBZEB1Od2lLtbQayjbDIHvoWFKQI+
2ui1ctztVjW+P90IlXJUWL8IsoufQ7V9E0srQbg2gBuhOUNb+ysspQQTgxWyXkBSvTzatLLuW7xI
BMAAb1X45FcBZ5fFbByd8nJGgxV+h7BUJkYJQpPFgp45eEl4Y1pCfiLAj8DSyqU36VMvJUcyAK8l
OqO5Vy6XZDhU2dHKlPq9CyJEmdEnBn2AVyTEoZLDdp0rQJrdwV3Y67JjDg6Ab5e1E7EZLul8fYKl
G8zO3rgsMnisJB6c9syfvYT3OJmX9XWTI3muqogdAWZqIYUjOKkl2xFP4O6RRTrby8Lwc7jvnbBy
X7xwkTmIgTRitCQbAfae9Xvjs4EHU957kyqYuRHYl7hkOFiIpg15NN/4u6L4puIi6W4jsZZXHxK/
c/Z1kZxQZgELBnx68T+xuG19EKhrFk/LJO9ZVUJ+ZRBbRTZXDgplO+KDLmd/6m4mazhMmJ/nD+gI
G0XN6wyaPrjpQh4lFpTNeN9hV8eKiU7RtBvO12NJFqaJKGfg0WgN2dyO7pA/U0SSh9XVZHNuWiJi
wUm3gakOIBEyHEiybccvo+KgdY+dNvVxmRJqWzyckMVhyqdNcSiyak4/mt4bnZccUp5/IR2Hkiss
of+DxvVLMrOALsuwzuf69kxeTlc7twZfooZu8GXIzHf8/QztET3X1Y/9UwGDCycyRx+pxyWequZo
2a1E3MyJC/FmbBSbL9EU8tkowABv1JFB9hhhL57dS10xD36irjHDZ9+hm14KhTcRNx2l0X4GLeR1
h7LPN7CCsEv+sNJoLOAw6AUu2aToNq0/QaIeWGPFPsm8JBkckM1EApHA0dMKqv038NKhORvBE3+u
mFkur9wq+HEwt/Xhgy4rkmBTBUCuWxq7sBgmLRmvakOWDI9nvKq7JCBQdrb8s/WVySOpWqss6gAD
8cz/xVsbJi8MogJC8OTvhreuiSESazdgfu4Usx/Sp7ZqeRRr4uu3dDu8j7AYVPGQBKAmbxslGteE
ioCBQ3jOw7M3QlhjVcCqgmeWWHpfsU6a9r1hJ7d/MsaL4udkJsm6o8vPRr5zBoqntII88NIb4tTH
uC4QalUxub8ZImM/JfmEnc7CpSivah58/YAblsBzEQRWvk9zYoOn0sM26/aTs57jbuYKF91g7mp3
xrWGaovsPAc5JTqZzmoE0u1PrLqIPMjIPptyca6zv1FhvfAaMCusuvr/Tpe5R0GaJrbq4hFqmasW
3YCW0lIKSTIEMylQ38P4faD8nRqciBU+nX3HJ9/vU74puDwjqRV4v/8j6Ty249a1IPpFXAsECYZp
56QcLGnCZdkycwDB/PVv877pC7albhIHdap2YUKS0JkU1DnS+5H8M9hW7T7yugA1K+CVpnvtG6X3
OCaM3IPia9prkHlkSZnLOHip16N5amNgtNAhnFBAfzTTCnbOa1XQ0TFmfAwsJ/uAQqZSFwepVZT+
KVtUttGHkXLxeFE/ANvh69OvXUWvSlFmCnCbzeF4FnQrME3Qh958eMh54w/9MmyK2hYX1b4VPd8E
hgYr7imyNKzAXLpi02fMGV76jrZX88UaezhVGZ6q5EM0QDkgMTLQ+QZb8RpDmdkn9sCGXipOXYWm
I4ESE9xUzVPfSV5UHAQ1Ryit58sc84k0cMf3HlbVOj2OCGOYH5bJb+s7u7f78F7TnRHdQQeEi5YS
sMUU4w+t2PuQ80to4nnmPUKVmdWRTTZM/RLSBrt/VQsAT5n2YZghqf9377EkMe2glgx0QHYdgcBt
jX1Zvrs9+wfnl84tGNaNw1ZS2iUq2j7KcchDh/IDDsIZq5ykncPW/UuJ+T59NTnweyg6qK0PgBZY
r2zWzDwGYJbKcje43gQcDRvKL6fnAWb4yf0Huhoy+8gSA17BaDfcYRTJH3KBFoPVKyge7LGyHUr3
ToxqpGhJNUVjb1AdeLJof+MS01MfCxpBM5WdkHvDm2D2HH/h1OHVjb5DhB9oivMQEDFaNOZARQEc
brcBcBavLHhYXenQjs77xBe0diOWxaKLCF3WhQCPsQiL+X0gVe7/Msm6Ck8oQnn3XOLku2VMLNZa
Pm10OzRyfAJKum13aWpnEg3GiYXvZawxkOxw4DjywbeVVMMGqDOllFzp2vaUu1AMbktYGAhoECj3
k9sihOGt86n3gz6ALX6ZRaX2IAUQZSfWyjFGg/X5P8WDEda5F3Z6Q6JBbErbxda3ICu7P5xehf3o
sJihkbdIneK/1DYd4tiCaY/jnmcTgmaNGPak+KHxsXbMIHyovUT0mb9B/XjZ1TC1M2QFqxRqfGlH
f9kMIK6BG0f2aOm3TJOkI0s9ae8pSi3wnyfhuXzYPDsFX5tocIuLj3XA3nJDIpvHxTVuT76feWjZ
hEXiWJ/cxDht97iC0tRdFKy5PeCudfXjYRkRV8sa9amGEZf8i+dS9jC4CXE0a2zEHr66ELzn1sbi
3J+Rkzo4+MGkYuAig114z3EG/zvdBIHVMZsm06oqezPSPp0/nok2Bkj26lcuXX7tZTvxD7vzlraO
mwPJVZQF3SjeWWkSBG/EWtyg2oeThypYScbEbzwuUr45rs/tYRn63EJVdVucaVB2/ZISgSih5Yfq
qth7LyJ22cOWaikEbh2V7vgwYDctzxNFvda73RfYbep+IXBkfM6cJ8JELESEN5Q/XrOedNWM2rv3
BkSnY1eDM2PzVjn5E/5lvums8InDD9QSLN+UgFLbMk/Z+EEDZZTfinrkcXLHJPJfw1ClzqspKuAe
4CrsV1waVvih66Z7zUm9stS1SlZ5YemwKeuWrD7FokEyDSY3ry6UxeKr4r6EuxpViv0a6tJk79KU
xiDeOIXidlzrhZgDc4YVm1fMam1V0yHgsoZji0rq41gPQ9s/AlTy+Tty7cpPldFZtumoBEW1wPtf
39M6VBBolwHxFahpkEGphBYEYHGGRIHXXLuSawC7Z7k29LLLYv/aM50AkrWwpkSs1ZttHS4xXin2
yvUl7+rBwYUzQ8Hbl14Tho98e5jzjT9oefTRbMaDxwkBHTTUPR4AinHFW5qNsv422AKwVHlk51/r
rKRAOXJxSO+ozUXina1ePODlXQYbnY1tz54mb+BtlRSct9q28Kt6XCrZ+4Y5bp2SBeqSHAQY6ZDV
R+ZVb3WWZB+JQWEjkGlBvWQa7yB4fxOxt/OvuWFr9ysMRiC0u6qgU1jCq6QmiLw8HXTjAbnbma5B
asLmzNsRo/1lGm3zBkNvLmkIc62FggRdK6eotzHiEIYQ3N6LoPk7HsEGJX1uA8cDY99AGQ/dOiYC
OiXc7eAlcQhGrHzmp5iM0vJZqpyknGDdvTAVoOwQokrUf0jIHlzpJ+/IgskDoMUi7isEJmz5TCcF
NzEQatiHKGfi0UHYyZwPvsZD/BOz9my2+Ugc6BdCpT2fwcAu1taLKpPgql4zELwo2/E3cwuIFFpw
ZDZRIFgxy/2E/AiUArHuYppnQQ4c1MMt+6ig2gw4GwwpYAYfYhnVhnKhdPxnQ8Cp9p0aKV7e4NJZ
0blMxNUecxw7Bji/S7zNPLf86eMKU1qGPuqfKlzTf3F+AjijE8c8KuZ3+WhJwq0P66py2NApinVQ
YA6/d9KaQp54lGn6zqNaZuB8lMTaisl4JjRAO0KNRWmoDGVaiNHorxEheJrRJuvqY77moZ9c+ZRy
+vJYtkyl+6EFBXrlVz31f2MiefXFdXkkoABKbhJ0IaLEzNEqK3EiJg74F3a6wjV8wgmS2Lgdol52
d6xbdXNKIN9RYSw1MjDBisi7RLwoWIEbkNzkfenwJi48B8uR9hdW/Wmf0ozXknY1tz4cLXT9SbnB
jS0Oyau0ojpjM6gha5/xUGKMC9NYfgkHkxH/cdV7dLutguZCCStEZ5LVV6uLsdHFScbfZIdDz7ap
cFlgqKCCxcV5t0oZhHh9CJW5Gh9Y+TBOlS2wpC3X6TzYxTFBHbjIXdf8lRbJiXNqpSFE5TIALIPt
j8XXOSdXBlGwr2v57TktqspRUvAS31m6xcpkSsljir7OixSnSiovdTcF6luXXidyCON5SKqGuxf7
442Z6ig70dJFfooePt4HyCboyhzNXM3GbsA5GDfEGU91Q9HpcuBKgw0jMqCcH63B9wz1YVinhvDi
5tYoyKabwk+5T5Mznt2NU5Z+SKqGCcHb+GtgEL2DAocE2xE0zuAyBmott8CCJLsKxs2C6QujGxCt
F69pkXZ3YcQt9kJXmzPj+kILmKCQseFP/lEwXHnxaUTBgoyEE8Wz9wQNF6YeZ6yj9G0CVRVwa+fX
KdnNN/FCO2MqdFG99jHnKFtF0DaxflA51IUfj4GXLVWGHLjeP8MmCLmpVxEgX25t/UcykPa9K7q5
KcJ9OkTrW8NPW6pz9QQojfKxpp9OojJqoJzIdabu1FBt5Fm7mDxTCb4503p5ZARzrN+eaitqZ2J4
TQXSB554HDmNb0+gK2tDedSS1w5f6JFrQvKbpQqQ082cyFH8ijq4PJBC6x6jUj6080sGibi+pUoT
jPMCf727loYFvuJOE62jaZUL61vxsNDZQwAXGxZY7hevpaqe5VLvdHvuoebIpxB8+p1d6t9eMPEn
su/84WG2giMt7OmfxcnXO4sWyBpiKvOD7WJ/bbsOty71i35zxzHqg80AhP2sitWyS+6eNVa6FvMJ
pYMjipFzM5nOPsBoYaLT0YBDDT1/MQ8UUfn1NsFLcoF/uwBFoeeSIj3sFAE7nAIhm4t6v+pAfgWv
d8val7KMIWkU/2cGJvNk5x5ct11P5XjTb3GKjQIk5+RLtsmh04bk//2lY5lkr3EwFyYKvARtE3Hg
ojLa3DgYy158gtXLjoUTyPPM9+3oPLJhSfYSXZAavFawjqiThHYzdtqx/RqxEGTVuNSLfx+3uMSh
d4/+gLnPyuSfHHWTbh3G86dI5GF9slyaS/eKbLF9mNHf5KsYo/mdcDnLo2RuyfTUs7DXJeBkZz0Q
sEGzSAqD19ikJr32OEGCp9I4c3XTxazamx6yxNvmuFuLXekmYXrxgkWl7NMW/w8HtIXIZkVudRZF
uxKjihV8EDm6eI0XyzDe8D+fCEOtDI90B6s0bLgQsFCNSIApJHV6DRBzF+58f4FEIRW5GSbauFNY
vuEMIWmKXENp7WNE0hsJCMABUVh5v2Nf6yO0kbH5bidbXfmOWy36WOeYnVkIIRw4cgdwEWTZlvKO
5APfpaaZQCu25CmghWYZ5V+RmKw7t22m5IxBqglu+KD5KPAMd38IhJpvWrp5b5WLxbZNLqGfnoME
kPy9W6EKbSF8BEcWvPzUAV+qh7rypLutuwBHD+K+NCcwl7358ZhietjbPr7gjwHT6zukWObCcug4
kag+B7LB6Oo/qCZNqTgDJsI/cR4HFkuS4RG+sjV5zU/t2F35nrtSfoKBq08kCfLmae7t1vmOcTR1
BB5KEaFi4cLOUTfptc/avS7knO68Me2+4pyj5yicxn8eOSef+sgjLLJiiUdm2KX4rCNlMsTaUjlP
ObBzXubN5AefMgW08Ql1U7OZsJClJZ1SjYMJO854M5Z2RKhZ+z3u7dGEELRjFzQZN3Ncvv9dRVGM
MNxq11Tl3yZSqCqgZ8dn2xXJM/ZepgUdgCDfr/5BfSkUrko8pOumvs7XtgDC3fgpCu0nxN//g3Uu
bYv2uGOnjKuiDcnBfQvaS7E91OzixffKHRupJgipPxIub5GwXelLWR4zRfGM6wcoDPHwmKFp0oVJ
qWtvzlAQdHLFzjORwVxKl7kS5gxNGjmumK7bJnFmO48pv7wBF7XErbGbW5gYf0i/D9NLbJYmtXk1
FEH228zRhPTAtrJ0SUmpfPK/Vl8DZy44gqA8V9YUU7MYer51hcjBw0m+n2DEt5QwtT7YydfWWaIx
O+y2hQl6qv3ixOJ57+TJxgt9V7HJVI+KSH177MoMemccIKOqwInFGYx+lezIZeELDGAPExvIAw/9
J2QV3bZoVCfTZVxkQGyCVZc0a+zmgvoAxOU4Hw++XUp9wLHWf3Imr1zEOeGp603/GciWb/q0Allv
qCwxCeGF/WN5XPzEDc92xJN4y3iX1Z9No8hOBpi01H2MY+PiJ6l4psXLlXvPKeyfmfaM4KnLPD5Z
AYF2nRNStnFz5KA6+iTlVv2FfkHOfR4dSVQoPSQFm82g9dPqjtlD3k0+SMH1JGPRj5uf86UKCcBg
Xecl7Lolqx18xL1O26PfVOHfyScEt6ttj+T1siwdF5HBM7/9BskbWzjL5l2GoeQubSJwtWO4xgh8
fB0HsErMvpjb2GN4s60pOi6aOudbyv5mI5kWKqgm6/5pTHLtcxLVjHl1vb4TYgevN+6s8YH/rXkL
oiw5gSw0zYufkFMD5U/NDb+VOh81VvGR7t5Fc0Hf1APYfRVNrBSErV2CJpblP2LbxNuqBh7ZW+wq
Lhqhl8RcAVu/08xH0LFfewyL7YUFwxBiw7cUkj8Ltgi5MMLEqelsSyhn2+OixokaAC1xuSf3C9c2
/GAZNfdDR8fvNmFRVV3KLpbfLXiF9oCtrXf3nFjcKTGPQj7lfedXzCZJKLtgG+ZD4D5nZQg80kRk
TO5ojg/9vZvYREX6Hq+WgKoBjAAWV35WZGs7/Dmp1R1UsyaMe9Zu9Ql4Wxeqx85I17Vpg1UgGXes
i3tIyi4BwS0vh7g9M1nRxWi0jL5Z2zC1bvAWl+bqYDUpV25z20f3drVKR3My0X+FX3eEYA8qRoXE
tlzAVlezJNxnYCNAm8SPNqxgwHBhtJJ4dvWBG1H+ZmN78i/CiHQ8ubqcX3J+pyGbt6mVXrZpjens
M0tIjGYnApMN/TDlyP9ZMT+RY2Sim/c090XtHfiZonizqpgTtgn8xN5NSzpSH83KpriRsMW/xaky
Tvaz6AfCQZSP1SbmE2uQhh7IKzrhT8gQnYRbT81FeJ+6qgLJSdm0STc2hjcnPkUuG5t9ZJje7hAD
3fZ5ET20VNbyDe8cMoK8rTRshODqhVZG1bLTrZN6yWzPTUXEOdLCric4F4HMqxOpf0qm4KI7BjDz
6SYn5bbsdOcE3Dao2SYHCpNnKu/42jNmeqmNqSooDWc9vI/SVDd0mWF4otWYDknOOP7RdFtwWUk2
mCMopgdvrO1/cZFm5g8zJAtelra5wy4xSMW3X9YRDdEDztNr3Plk5lMzcMmKfQkuE5HYcouvEtCE
u58DPAL+LnZEPDzLlBz/ncb+OX9x6Db3AdwJlrpB5b2MVh/cGYS6E1oNhoGcaidxw/Si0uukYNI8
wgvyslPSjGv02FFdui99/gPhZfGAUMMO7lJi/YTvl8Hww6ZQTv637lgt13RGra4Mz8GsgZpPfGKT
txApqEmkHIRu9pphiZ0XDbUVpMstnBXvZ1ICrjPlGeln5Q7KbLGFyu66+D6xZeWzvuTAbZg0a5v0
E6cde9QyJ9sCs5HsX913qQPpgfbP1JX4D/UwIiL1wsFlRWlzTuaRyDtVC8GiV3slddyr6Y+hizKd
lc20zLRHeA6BkK0bOGv8V6O/lGmHVl4O7vwZBqurLSvytdJRxxRHDtQ9iNPMWWbIVEuSn4Gv2I44
Yr3so6+MH1WdkfqvOgxR8OFQHTYiGOzpWWCwrB5TwGLjX/Ja2GFy+LbtJ6nEtSmFBQ321Hk1X2Cy
lndp1uSGTqAFUjHpC+CVxpQA7/qebelsovGKdM3SgdmTbosyWVqbTV9NlW9My8K9Im9RHpv/REqh
wtjqD9zNY7rL5wqVWZAT73cg28Put5uz/iHMnnKvBWg79mvsoLI9C5EfcmzrjI+0mYqTz+Y3OiQq
9/zjEFmzd0yXgNjLzJP6ew0Ixleh17EstMvui3QkGxBgWe5fp7T8Kt9QTtTKG8evqO4IWM4Tbp8l
sX+w8I5vKZ6VfMsvijt84HmcQ8Lqw+zGXsX8MO7x+w480ql1yQt9GztFaSi0t+rnWdpsDtvcbj+8
NGOj784CAK8qm1eiTaPBm5SwyvLYvIDgs7moQK0K1UumRtZxiGLBBw6pIngoU0s+EqnWPeYbAXIx
haDYDYc58X3OahVWH9B26qcRlZqJHWjMazyOuGuRWsaDW9bYI0sTOu6BqE510mWb9S9a0A0mOhse
wBIkIzuM/8pDcxsPClVmUr8jsdAASfY5KtPboBbzHPAlJc7GMRAcKoEQBNXFWYYdxdtcFeqURsIZ
90UfbbnqA+26etyRaNhAfg9YXalOPtBoWmW33F7T7D7OLRbWHeZaPncwujMxKTT3YzURgQPzN+Ix
d0vLZVyk53LY2Cr1H/q5xMsEJDd7oYQHbXS0E9hpY4tZ7phW0Hj+QCbFWk/wkZRuihOfpTgEXqyV
IjTvKfIB7B7a7COSp1RsuJzENTvTqHLOtTeRwHXwUm3jovOt+zXTmx35OWKYYrAVyAEAl+ZJR0j1
/7GIaq2TMJ6w9sIXnORbqdkWvNFSlLSfokXxf/MsAZ9ww/NSFyDhi6COoyeUKwys8IAqxblZTHYP
VSs38b+Zr4Mf7BL6KZz4hjDijvdk6lB1sPhXkDRJ4HlXkaVwfPCgURjwzJo2S6ozW+KiuY8wMgwv
qCpdS2Nxsw51YGYn5+oGbGIx0Gk2r2dC98wTOIpt6566CqtfY+524fJHwmGbd0EyiOFx1AATf5Ts
oXjzsdsYH409c1oSYPesuX/mDStavfG6VqYYIQPefo+KUgnDUIZn7I+tm0jPryaYSelvhkZqj0mJ
of/NipMkfY6JcTNbo1zj8oAPopIbQdByunQw6iDuYkNIR4zzbhHN22pSckE/HCpxYzJmnQrYzG9P
Cwvm+ZmFO/2s2oEtth2pCgG7DLcxHzFByllsAcvhKhGRIneJ2WzyDusfCh3PC0f1bIsU42oPyUPd
5sly5Zcjm/lXWnR2fmL4y6ge4CKo6uvitW1y7RrYEZQwlE11JcAEE86W/TT+y2lCr3YQbpBF3AVB
psS0uNre1lxGvxTYjOEWMWGLMMDXFzsj5qtet95FhyF3I1+Vs74jz5K1HCAMKHgIWzB4rJibtSsw
CtunBFM3KaS8jA81IV18cZRYr0GozinCD0nrjlPxilqYC1o7iU7BXImPNHCLirplGIvv7lKMtwkI
lVwFAtX+KOhG/HzkuNnvKEG2HJinjA/E7wBYbPyJ55rYfvaHQ9ov/DUg4Q9kaVDjWau4kh537JZO
kPnYYHl3RU9VMvvd3rZyN8+psGnXPjotbP8X71v7UE1N099XYc1NxXEsbK+Qk0iAUxHPLhLVaWVc
iYIIBwRsphiDYIhqRLms3iNVo/ImgDq+ymSN2BYVMWpwplNCdVtF2TrIorBUt7FdcT8xd1T2yhHC
0hE4hB2+8OuEZtLMAYW/pnSDduekrPv2/RLgHy9BZFubkryHgV6EVHKwSi4dYIvFC8xY3P95O4n5
EBOSRRH3c9Vfw3wm6TxEo34inbb0d6S45IcjOKY2Li67qx1nNaGpwCYbHAzC/cU5aEvmFAqZbWZk
QkH8nVpEmiXVNOn20SOE+bOwEnDgpLMCu4sVguJ9OsB/3EWKRdomw/QbgrpybX0qmiFb0UY0PW6k
dMwP31iVPoOgXfRHPnCBPUFVwOpEzIqHGxEZ0Z90jHaPo8oahozaUQ08WpztwFwgSaQODICgCh+N
ae3iiN1Blg8jXZzqXdDqoTnoc3bQwD+sgPUyy4JYv2uTtjgbO9eneJtdCoHrXGK/61NfFpelwy19
KGymmGcZjhiPErij+mYGD0ihtCB6XBwMwPq6JMKW+8TlYPhBbu6EAq/ZLOrvzCIheUL2c3m1qTIF
opI36XAAUuK3BByHdi00rWd6c8mCJBdKWRhgZmXg86P98d7oRVhx5CZthr7r8VMd8qVEQ+Ddp6N7
vDgcxeydZnPD0UTcEhjYlBIKaJnNcO7M/jaCzCVoZwAejWZQ4HlMVdiDow1NzzmzJDEOIe0I/3fP
NN6sXDkgJT5b9g1d7NSscX0FeUQ+h8MbV9xqdQZlpy9pSnvbTagMMklPqjulGnTkv+Wdwl5Ah9yn
d3lb+M42bp1OHoRxaMoE4r3gSS0l0geZz9WcAAVGoNV8073MowUXXr1LS6r7eSn4jVGVgSQF/0V0
78zAXL91HID5IYI2dMeVsfAZuXbyw/eL2TLAXP9bOtn4HLQ1XxHdr2wphGLK20cEEE5mnJrWpgdv
m29zPXGlxYaG2QSu+n93zBWgU6YCm1GNsZ8fViq+GILyIN5cK158k0Dv+wP4kYVLDtrto0AfsDB5
ZjlKhELg2rpN3X4FRmcXNnCJtQPv5tEM6xg2zbwUZ83WEB4Q+uxM0mYH9A0NzRML5kcU/Dj4FQee
ufRkW+drDDD4D9Z5MtVp5OQceJq2stXrR7rCSCrUdpjsEVxHiJVPkQ0QY49brWl2cS65cZUI5FSo
lJn/mmK+DXb4rsjuRdJYX/yAwZsMYRdgBOYcw9eU6upKuA9jH95UuBfYoPgX5p2F4mor816OCp8e
bhmoyMBrvW8hSuMSqkIid89h4fDRYPAqy0tLiyw4B7uB70OElGoNak/WizIg6o0ZYaYiDeGIv3Bp
ZrSvI6pQD5CuMQWLaI79+9wBJ7EFWkpxFxTf4iqhEJgzYH9kABpvhgEcL0ZJYp/hhUmUwzayLOKD
InCZbPWIvXHDksDQ79bmgmUEfzqN9ZlGo+NF99SIibnJyCa8QVeUv6y+ISroM0K5j0KycN8J2STq
yRvAlUCIW4Emc0o8gaDnWpQEYnq6QbUoCKp0eHs8ZyYMyKCWP0ZjCnQE24OLJZtc6R6kDD+GmdHW
d9xV5ukWd+AH1l3rzHJrtfhpWXBzQv1x9xT+jeDZqcjqzgEWaPrm+wH2ExEepm5NTFq+uFnOyBxN
muq5CLPYd1xJ68pzQjQfD7P35NkTF8Rap/i5U6hpqHfVWLmPnENMkR7WXx/WZUPOw1S26jZ8/01y
bhNlxdc5NNTv5COLjFuC5QgaBr6zeIumb3/NZCh2BvkQqbjNiM4F0xr44T1PJG9m++C+9anVjG95
GkJXy0LsvyWNiGdioOsYQr8FcyUOKN6jdJ3WABZhJP3JsQ6W22Wo3TcTZ6H89CvCE9eA5dwLckF+
qMKMczgIYBBucicr3bMOBawCiauXTzcOsTFHSz0+Z65E4hcmsffzPLUTv/0IohkQD1Iz+CWn6Ven
V/hh1LCswsC0GO/o0pDDtEfEnsTHNBq1RWQu+JRNsSaJgF09VTHGuoMeW8A1Lg0TDg9WEVG7AeeG
rPAhQ1YIfiES0XIARgGIsrEIquxYJ6oTPooGW3Pi6hcCUpzskl9U/tJT77a2PE0reGfUy7+IMAJF
bH2fU0kN4e7Y1wsW+SzEw32hUNKc8uK/7J1LLQEu7QaDHWkhr+MNQt3lmdI+EokWWw56jT06au9j
kHOaG2XWXUbsB1wJcjt4LFhGdIA1POdT2058H/l98mob32CEc6BVrFnHfmJfX2ff2tV07arJKoMN
EY+WV/hkh3XFgjn3HoJusZtNq1kOnCNjhY9YPWieKRhpXsYY1M22H3wroLqF04MJKgqPJFNJllO5
w/YsJ1uG3aOaMeD6XmiPzwvyI2yUrod977edPQEEcgPsqicvKrBZ+blubyGOs/5BzhO/HAgR6d6X
OJQOPRqve0+ecLAO0tjpxCorGzAhuTC56drq5BehmjFCpy78bNvU0/r8ADigMJgGsRFvN8L8QTkM
mk02s7kFTsNXRXvN9FvRGUKlTpHinwgLcvHUWg+FtaEvl83H/7vNAWaRx4lowss2IKLsd9PW+mEo
S0wqRBIdsUeDqAyIo6GhN4+Si79x0Fv9uR48Xrtk2tiPTLVivK4B4MDOqge+GxlJHF7KaVjyyrHg
N8ycelenqrhcYvqxul2IOL+cA5b3P+3UY/xtOnbjhylLbW/rkG/65c8D1BR493b9N2yyCtmValr/
l0+2hD+RDwlFD65flMADhGl6LjNXUALYW3V4kLPSPS6vFPfhNiLTbi5W0jUcSwCgOnyjRH5JaZSR
cjFtOsanLEamLajgnCso4iRbOrt5myMQfNhYcPw9Wjn5iu/JnsPid0qfHwIsii2tnV5iEn0usbvL
SxFYA9tTQ9VG/mAaZw2nTwmIi8sU+53Md7i+PSQYZ3GKYwpemk5SQzDf4A7ki4PEz44v53qbX8ha
AggomzHlV0n3OMVIMVWsy8m0WdvAPaKJaHyE0IBVQ4k1MTfzghyPkB6LV6h2mEICY2FpcufB5VnG
SpFcUhYBE+1FLcKCYFydbnXPdLqv8YbJZzfvsHWhZ7KGd3k5vZfkWIlAZcpj7e6pvnipUOHLV4vG
gunLI376qyYtuvCFa0dQDTRoYLfMev1HV2JyODPTNraRqSg85mW2QDH4V+qxGwEXzwWWsbPXuANF
onw0bfurjxbhBZu1HbkRW58AvdhCgAuYttt+YKWM8wHCLRiC+C3qBmMj5Dh6yS98F5yHMq7Grr0j
fMr3y1O8Xpht9BhgSmeVHdOSx0wCTL2q8avuSnCpB4EB8h3PHWVMrZH6nLmITQXR0rhwXnOQz9VX
HYYU94LLzG514llsYDVpI+lo79IHcrLLk+sYagEo/0E92seVv8Rnp5ksUJd15pS/tSu0f+AOHKbf
uKoQo2mDd5rnSnVu/Fbwtho/i9ZHKGF73nkQTTtseeotKaD7QARch9WgF/z9keZ++w+VLHQNM0XX
oHjohS3pv37gKgFcwWBXBKXhuAsExnTItffSt4TgOKkHMMvoyWEyA/kOZEfFg9+VH30GDeXKt2gy
KZ6pmkqubVAwul7YjK/yY6xsyjt0Edo02YQxG4DUpkz5oZ/6ACBP3+vxDatEYc1EAPj+WFtcKdka
w4HlFPSnHN1lZuGhao9qrqUNeD0NYibsNZKuNO9sG2rrzS8Dv3zuwQg4xHhkF+ese3B4oK3G8Fsk
UakIm3RGTvqx91wvpAaJm0E9nVmwjangHcSe4NPLx7z0NgUGdv9hZiQZoo3lJf3wEQDLlmq7eHNM
RKO02DRBkJJMYgfF8jHSuyxRYfLkWPWaOQHlSbctLl/mD55WUilxDNdjJrS090lDWOMhKdGX9B3+
j3xRxyKqVIkBC0P0hAoeUkgGopnGhj8mxGlGSmo0z4q6c9gUtdV/ksTm6bvgcDbB2VHFKL/yBJft
RnAjs7EqYYobUFkCVhhGh7k+VvyTanufT31poASlgWYP4BT0iT0tnuXU9wjtHe1JJJRGKtxpOabR
j/jzcGNeWcJ/MoD+uu0oY2ivDZdNcV8vHCKXVKdTds6adghe8Mcn6a3ExdrcG8pZ2sOo1ci2zzT6
GShF5+8IKhEoQdCHR7gl0on2Xugid99UYWnKi+1RPS1ZgqIXGTEXD3HHJLuN+ciKo9eowT/p0Xft
L5aEcEDRSX9YsGUpBlqduKTnlA+nMO6T7NEPR4HzrwAhiubih35yzy6aaO/WID2RUO5cz/pNnbSd
PcHSnv0XCDn8DVv6N3R+JGtue/ssWyz7YHHdFd8NcqdzQw3DOK194PvTppFu+Mr6hxBDxfbdfuat
Ggw/dVFUrD1L09sDwTpju/8cY9xoG8TZ6kFms9S+LSiGcgMztBPXMHW4BAzEESiuXoQvz6Q+55Tl
Kh1QTE8mbP/F2imfhBY6ZNLHbN8TkiW4gMswxK/9mDmYo78Y7uLpXPnK/p2P1C/MqKsM3w8C8A4c
Gf65Eqt5Y9nuU7/UFAUsEzb4G57HPHuAyVQ1t6EvHcCSsOv9n9ldpvSV+C5mdR7rSfNLsxk0dnOi
bMCCve3fVb7ts1HilUV3Rtg1cNQAbx07E9Z0c00JGk6bUiu97hQbySROSc+608nj3MIKImn62fgg
OfEZZYl7acYq+I6IlmZbuxUDRjVj41jOUsvdCTsPP6pF4ojC6RQp/k22Go84+ChxFcpyXyEXBS8k
CTr0dU7oRrjj7wb2b7Jb6JsA/9F7uXsZ8IhpdDhe0BzyfHobsrLylVfBfOcEIwDCDLouvcYlEBwS
Pll/x9an/ESStmI4DpoEA9TO8h+egfla62A4pFx2fvVxWj9S760OAwPAnY1b997yivA9UuP02XND
cmgCAKCAopSntwll+HfAOw1efyTi4GRJtyawTaEiSpkVC5+RF3zGdhnb7tuvmmAFagbISdxzmoMf
RzS+FayHf8CNtV+y0I639dMkf16tCy+09coXzF8T2bA0FhcITpxieAi4SdVdfF9UhoJhx+Bn5xIJ
8ScdsSqMlCv8k43vXMGuFITg2hgAuZnbfyRHpyszPeUui6GhgZGnmn4su4+9vVsicwKSIOjzSsF3
OJMhwi3Cn1xizUf8y0q+9k6CnLJafbl+VzQU8Lvkx34bcLXAjHGU/rITpd/KGIwHw4yK77qIdPhp
qigN3DMZ5lS89bxKcfCyhx5yOT4QlmYJGWiv3pZWocT90qawMjYVxpXlbWYak+l20EsLJdzAi9rq
xAv/qoZEwi75H2dnshy3skXXX3lxx0YYPRIOPw+qJ4udSFZR4gRBdej7JgF8vVfJEwqXqHJwptCg
QACJbM7Ze+3MFvuE+QdtWYWsbJkU8ExTYaGjZEHgNEqjTkbfMk8P3nzdim9Sg3SNZeU6RbGj7ZJi
nXPSYFs6pw4npdDC3rmRKu0NUT2x8xLobbpDuMmaDuvM+e2Ti8YRNAbcvqIV43f0oLpRPti6kmC0
9zvzCmaQ34PBtDJ1kVFjZwkFQOfgY9N6nICpLgn79OzaJpZDD8I1dIoU35cn8psiVQdjSckgNVdu
klnlFa0AfCrYwagYZ0MJLxAvZ6LRC/XEuHKpySXLLoq1W4Lq+5UDghL0uZ2I+mpEnPfagXexVgS8
u6BQKsercWfJ4FniiUpWLe3X/ODYHbqmtuaaPyCaxzi76tgRzL6V2a2IoHfMnZ1EQlkrcd3QNY9w
NZ/ERYSIkIdjQtImuNrAVpj6de4Z21I4Xbpnv6CZyJOURHDWcIaY3/rTuzC1NPlKYx5gg8xSuNbM
bAS4KmZ9kFZiuwvR2OpPA8zQmxJpChgR37DeYMW2sGnGwcEuiBfwmyM0RMg4B3E6duhOgamDP8AP
CniHvOy2KL9YVkOhKs9aesSuLq77amjMay9G5rl2LZOdTKQjvFoPpdGw4muI1miClYp5HxdS/15L
u8lucNzU4SEvG+WbpmhFfm1bfXrHQYruPCZhQo4AdphotziJkTyXD8TQVI1BDDYJBMoBUU31Y9DZ
gJNXq6j+jV4Jpr1eKfuQjRRyVQQ9SvqmlrEbs2nlDAfokhZquQ5TTuJrurHpQWhByTdIItKN0xe9
z/EhYHJuZGg7JDonsJht7KFf6rYNrvOYo9pKadzogIqhOlic0a5Vzj1y55LKhL8I+YMHHLFQg2c3
wxn9A6dH1t9mPh0zirhW7K16fUzQFAW+zpjxmwKtT4DOXLuJXCMqDk2hpf0t9te8fo6j3MCbXASF
SBZ0c8sceSJM9S2bckJvsRtY1t52FHyYPiXd7A3dVKw8i9AAiCELYozwemPNXMIEIJJQuFnDBAlK
PKV012eqG8Fyj9RxxYzM84ePl8ubUA3SZK0FSa7Q9LFU1AJKr3i3BBIo5jZE9wl7MxwAZxGoSaku
o2/jXJ1OmtW3CG+Ka2JJNb30KgaoDHFMxcm5lKAjGDu8p+6W7J9Q/yaxPdb9EqJPaBFOizTjRdWo
nq2KFGDxszJyOjm6eNTpwMbSc77xYEqTshB5IDvD7f3hQL/LlZua3hnsLNTi+haXcoQv12cDfYur
JXN2ozQ69Ox5ZzHv+lGIX8PJncjb1GYTmdu2dxVxwL6NRHhBWV1GhMZ61gvRUBq5OKxHziqSFCZx
L5NdCeHJd+NgkbDFIiHTwcm/JvRRhwNBPPlqUHs/vHEpMmVrHddEviMmtE4eHMcW/ILMS8f4Qml6
QKWmx8AGvhW6U5ac+Ie8X9K8yrNDUrN9uWa2S9O3wMsVcxOlkV5ZK1Q6EZ4zT82r+wRvn/7QO9rQ
3nZ5kKf3WA+ckfZONNAtZNvvIqBgO3TdJLSVXgaCPfU1LQNCrvna/WFDUrCePaNQ1AdInyzTBx2t
bDAsU9Mk3Z4dVkLn1g7Rj7FYZSYGUZyrhwT/kfVLa4LMeTjByob1MBY8plUGQttEazQgO11ZXVA6
a3ofaYLAzafFue7hcp1AKVX5JeDrNTYp0xBIeDTmv22Sepq1IoOCxV+1nNe+d9Ini0ZOtEkc0Xar
NozR59l2QNnQkqBiqfsNiDn63C2/jqntUHYynRpTVSxbIjiotMKcxrMSr1zpVN5dGbjmXRkJbGZp
qQzfG7ba7CCitsG2ZPc441d5F8RYZWjrLSTzNLpS3dWPFS5TnOgp+17MFZTpqTHh2VqqBFncF+wH
T6qXoH5RibWhxEsfZl+wEHWU5LX6pyGlJq98I2rAwIdu3e1Und42iAGfYGynIA8QmB2NA5CYOVMN
nw/tUrV3bQRZg0t5VfIZEzzkVzFNMyJKqC7TAMt3hUvMJPAQCoi4RsAerTkMuNV6SEjDvQIJ7CSL
wKxVb1kplHbWZGuUCCENOmt7cuZKhI/U6MktT09dyI62wJLWdicWtZGE/gbCHW5+C4EVOWCnM+2C
d2qKTW05FYHJBUvEAsiq/uJ4VGDWkcgU4IUh73QBK4UwhFqULMB6ZCbGNWMsf+nCZNhSt7bbdYEd
NVqPdaKaO+YtFYkUJ6d7LfdgNI9DpI8g9rzq6JhVPRxLdI4d0eyKHH6EMjLZYeU2MBqequx3JJcE
d+BhtOKx1kZo4mIoB+OKJcM36NkIeCR0Y+u81RcIu0t5h1pTz3e2BSgHPh6RLhtPuuwNyyrVsdVU
tRLehgq2iSUN9szdBUo15NjTClIlFyLsRLAHLh+ha2jbPECwYPrfcf6bOkRZGewjCcbybiSOc7x1
ZdvY98ARxxaGJiCflaUo9psDo5YTbxWyw9FyDni7eKBrReBiHZ3+J6zuIjTS13xY7avv4u5jtHfx
18KPRXCP/9+Nrwi9q8ZNWlrOIwwf2a8JWMIKxAwp88NISRTlEAbjGHs5s8fWqeyecwipqrwIK4Ko
BYqv2OMW9rK9nYZRzxNBIoD8umko8bmZZ4POKtv1yM+QqwHFV1m1CpSag32yhINxQpq/4Y1V4wGV
k6uvyKbICgZRObyhmiLP0s4DDdq8Ql33oWsrq7iJpC2jm0rEZCqOuDDztTtmLexMtrI/wEihtc/S
tnobrUJ2a4/s544bC1M+NE6EONK7cdjYTWA662oQIGwSIkWNZ8OClvJTK1TUrzRRI/kwklMyrJTO
NIptWVGq2oqEFWvBXNmStzIYQqxyPZUOpecuI/k8ZzbZENBRPMWD3vzG8w0aEL+ffe+VyJCQvbWo
6aUNm/8qQskjd4pQwmDVUUJtf6aU1AHMB3S+IZXIytsaFLa1FVJ6oOzJ4LjPfqsg2NThcCTXXao0
2RWN9kpd0TdWug1CLIqBlhXkxU2KE2NnEUMo2MRDjUF2iU9I6vReIYD/0gqOviUcsTuDRvd2EGne
vllpm6Az6cSrKAgurTK93Fp1phw6oxToVOCsPybhUNxbhGDwvYO/W/NJkJbjOvmvhszdEwRNQ4eX
eJ7CVt/RvxSF4r/VzIGbEYX5taV2Rf7A/kG7Mz3FMbeGE3NYMyBm/kqrwEV1N9bXOLRtiIh6v6ro
uz4xnenbMFC0dI01315Dyk23gBaGL0WnGnjHMvh8Rm1/p0TXPRUBye5X+LGsHwOz8d7VeqoJjTe+
glgF8ZoLp1ziZKIoWZN7uYsqYEgbte1Ni9VDdYxVkQX1Ux709nVd47FexkWH/jSkt/xFgc5iADWN
7C1yqHCdaWSMwt+2NyREoKpJ3e4aKWurckQv7PAO+nMbXmW66TAaSGlctgoovyIKvaugHgfiM1H6
LbDThl+rKILnKguDI7MSIvFeQDNHKm/VRoDwgo+nI56V7i7l1Ua+gCwOSqJoAzzoiq3pcpeXVvXo
+QZ9BCCGoDGoCJD0V2J9uu2JvCiLBZ7X9ifRYw4U6RpMP8gFtb5VqCTUK4s2BJbhKB5ICy2zkc1d
PVh4iCiftRs8qgOkcUO7p6rv3gQxtmccg+M3Rw7GgdhW1A0cL02okhhV9jzjILwiSi/CfUcPkWlV
4bfUUle/9Rg41R3cxNPeiGJfQ3OtyyECNDFEIwaiX+9A7ozyZsiMKF9Co8GsAcaVntKV2kemyzmX
BLAtAF/jAVgJMNMuKbearKs9GDpji/MIqgBArmNcks9BHki1YcdfP/pJVtVbEbrALSoObszCwmyq
vR6jxKWKgrRiYYRCoR+SwwFYZV08UHmANKJTRAPQvyw005YIm7EyHP0ESHZZyvQpH2r9lrJehTkc
jM1RjmVOXlkp6AYKFMwazRG7y/KdwJblrhPyhgFsQjchxb2jQrfQM1mwcHsuMHoSgXmFKF9oAhP5
4a39Yoxu21O1h1Wgp6TMUwOqBUjiC/jfflcVmvxKbxUY4OipbyH5EVeeOVg77EzZFY6haFg7Pna0
lUxGJb4y2TSnr0oJnnFjZLFEbklKqLlUC7cC18qpj1NB1mnR2o/ol+3QxRPmFIkUFj41xVQTNkjL
rMJ024WGQtRqKXPedsOpjvDKsd+GVdzV6K/D0dtjLRjdgyvIV3oumW/ZFlg1YZpDJLzkBlR9S1gL
7fcF8EoCYlRHWCtNFOH3iLG5d/zG3COpBmxdGdYDwq2ejRn/V+Rdgrqz1HAxF2W0NOD5/ZQaH6qb
VeWwM+xTL7kCCEE+KsZGTvy9N5JSjdJ521UjntmCGC3vPi9gcIHFifzf4Ffrh8yk4rXK07C67pr+
Cd5MZN6pSYQPpGd+J5DBGEMoT6CKVpFJvNSmAcgLCIEKiARxp3T1Neo6rU4W2CJwGYdFNvKpGjRw
Qji6NHfbw6DQe2JB0OAFhtsIiIlGEqBL8m+Aj58tkXePHHxU+pWCrrLdjoYSczJUrMJNnxF8amGz
SmvVEvUGGiExq7j1UKPIJn9walwpMlNKAJLEK4IGW6cNZ+BmFWqjYpkww2qzqFcKx/Q2vyHXeEwO
pCErxcsg646/qmh0s7+2tJoW6FVVOvR3VgIcSPWGzrGrsKkRdUwbQfpYx/jIMX37K4vi9WnI2U5D
hwqw47BUXNN9FKRosC8AGKEM1zZrdvyLrufggIZGQmOWnCGI/H2k0GroV//853/+n//9o/9f/i+q
fLDX8uw/WZs+oNtt6v/+Y/3zn+L//e/Vz//+o5B14FC1tg2X///x9hhyPv7vP9r/UMlMDzWvLW4C
jUoR3teg2absXSg39oXYnr+IZs9cRfx9la72JTGV0t1jZeoJnXfQXLdPccC++GvuthBdUVoxEMY1
vXHEAoT+RSYJgaXaUtG5otVse8R9dD3xdcOoltV28Ioi/trHGcTDha1WGtlNQy4adXP+T555Lprx
918cCLPvh9rQ9pIUMG2vcxJyF6hTw/IpQvLeXbjMzIPR9L8v07iaMBLfc/dmiSKY89hBRM0zLQeq
42r8dP5e5i6i/X0RS9OrxMc5tR8EHeSjLo00DFG+pGP2jaKva6wBKRpRuTx/OYef/WhInf7/3ZAK
ObO5HYvifQ+FITevm7jqEJpiRfECOsGmgnB4BczM8s1lVZOy4Vy48GnMfnTh0/2/u3BAaVIEQOFP
fmz6PZsgEhbVZbd0QAyXQab+hm4iqnBT6BrWDPajTeptkxJebLk7f++zI/00nt79DRkg+4ZDDJG/
aCm7r6h0abfS4wAsn28Mj9L4lRkVbNxuZMKJ9IQdDaPoum67qjiwBYBnshiaLqyRVkjR/mZvIvuf
hm2k7KDiAeU4SLZe67TF+T/YnHlmp/9/9/eyISkbaRjBY1wPIIWHKmAlsN3cvvnc70++I/r+bVlU
bvxEOQ4mtCYxVGR5QMrE+d/X525g8gWFHKjycNRQHZmyzFhUpPSVfNH5JZEeZDE13k0NT1uXe8TM
p2Jc7No4jNaFQXiNvvDJ8hZyDRAoO8XOD5mrgrivJYFfCDgBU6Lkge2drEQjcepVrWuDGeJDjVDz
KNL1TuJEXN6gR/sW0Oaus5EQp0uiPkiAW8YxvYxv52915k7VySSqOgkfSxzaXzgc+Lfh4ITaNmtb
lDef+n1jMk2UZOL0CVk9N2gRB30V25Z3gqg18uH8789MqYb691BrEfC7YRAmT37oW6znBnJTv/M5
glY4oPbnLzIz+eiT9UyCAhIZT+lU+g1XxNMCRLZOuLe8Hza6KO9imxro+WtpMxOOPnkjlh7QtMpd
UnzTzDSsjdWGTfPg6ZwtxRUihm5QYL4m7MEwjVtFuqWTmJk/G+Bx+i1K/8JBehu6NHwSB0VOtuoi
lQCQpZoKXzuCPJIoCjnUR1Z7PeD6UeK7LDGMX3kTtoF1ff4uPl4dqBf9/VpUxyKHPlSiGygfX9lN
qeuRXOglKJnr1urHq/NXmRm8+mRRIIDFbcfGiJ5IOENe3pboavdOzxd0YSL7+DZsfTL5D06k1egV
whvLz8117tQvuEDC1diaTzkUrAuvfO42JtO7qmU1uvTW3StIP7YUYAoDs3GtBavzj2nuLk7XfTcd
+67IG0SewU3jwSl1bO+LGE2NtPD4ytCqSyu0Nncb01nZwNgIzYV9DbV/4uhBrGQ0yXPFcQmo7cCq
rCSGkVrbEDA8Zge3HkIke2UYjJ260BzpJofUK/2sWIP3U5DkjI5OWyVt1Ei98Kg/ni4w9/79KGyu
j5aJcKcyJakj9TqI+SMN8DwmV+b80z59p//eMFhiMlmYMHB0v6qbfeCDyNJWBP9p4kcKW8a1WLNd
t9uBWMsG1mIqP8cWPjNpluevPfcKJutWxMmd1mQ23CCPMjYnxTbtaTivx/M/PzcPTr5q0IXss6FY
35AZ5943RfHUGd2vCrXThsp6vnQM9cKWZ27ITt5TWMAbqt0sgAVORBkBDFTGtha9MZxsBtt9Yzci
2Q76C8/t42Fh/5mL330h9H9aLQSNtK9Q81lLdCEIC1FvCFz/+Vhe2hfNPD9tMrWrfo8+iuSsva8F
/XgCGXG8+EmpyOlphLtRPlwJEhvll06jrB5cGPMzg0KbzJJ2yaEam33wGJ7koS9hVVfBo1nl/ed2
Y392re8eXtqKhi0vxw0Q2dWT5Rn9gaPB8/khN/dmJnMjkR1lQn2GQx5ypK0d1pBazPyJmn114fF8
/L3af6azd3/+QGRMgyU33SvoHr1bg/So4i1A6d32qLS1QrtmmXGDbhF0vjBfsoDMeHlh3H08zAH/
/T0dgU0+GcFK+046SYOVAYaQD6dlYdjygFDLuXCZPye/f89JtjqZk2JyMVABxuVeUT1INwswwDkp
ZxWVlLUli4Lw65wAh/4tpu1RBIvA1mzzrhqSOtzpOif5w4AmfXj1Igtf1PpTr1advFonVX0AJ2Zz
Q7pQ6S29uLS++h5SFar5QbQ6f5GZwa+e/v/92y20UQ/9Ez43gNJfsEn/QbHo0u7zzzbzowc7WfOQ
4/au9EV1g5EW+tqJfxqGd+gshvQWXJ0zkLyFRMq4weruQMlXpEF2K0IFUbSPNeDU7Gvdd5oqv/Z2
0prmUsHYnLEZz9WwpQThZuaa7hdlvba0YHOgxDboXMR9ir4VnUV/m6eNQu5NEqr9U9o5KtBEghPy
BOhRVTUgYtHX0HkK+gi/ZabU0LnWY9hkDiR0vTLEeOFtfvygLXcylDHVKJUc4/pmcEvtqdHZNi0B
ZVs/PvMeyYv8+z1GojANgVXjxqq0l6bI6rvRwkT3uR8/fZ7vBgluMg3v7yiuQ0cZXzw0E/piJNLL
vPD9nUb0v0eJ5U5GuhY4g3pKXd/36eBnD1aHuZ5ERz+mXStxbCdvn7uPyWBXkR94pCXleznKGFtl
EVf2A6rAoLo9f4G5G5kMd4mLoqCQ6N/YRQl+M3WakIaBQhF12ZHYWnxyLOl/vw+cMPRvvdZ7ZKsW
1WsKeriHDaERHHL+Pj4crEz5k8EalV7jSSSy3zU4vlvSojywQKG8O//rH87q/PpkrBqNKtqYpf17
YjKXl0of0bm10Pp36J/Lvgw3568zdxeTYeuOsHk9eJPfObioC4PYlSX4w/STz2gyaPHb00Ovo/iF
AEaDtmKCALgj0+/83/7hSOIZTYYqPjM3haWuvBo0zUFmw0fl0GruBCXyT97AZLCqkedqbZ3I76pP
V9a0Io7C8lIJ6uMllRuYjNGQkBwWVEV7aStTkhWXbSwTgBcoHTIUygM1uz36IQu3s7o2THOltMNP
wJEXXr122nL/a0rh8pOtuAD9m7RqZ32nibsRUfHAgr0O3OE+leq9aKO104Y7iNVLYp/vcTxdeKZz
r22yL0fEQHwB6aRHnIInHFqg2Oz94YSBR3aD7MLdzQzsaf8AkDt4o9SyD10QWNHSAd3UIw1r8gvz
/YclFlv717ZrVHEs91TeFNMmYxHylhWyHNbOxrPH+8q0H+sYXT1O0/ODfe5+JhMCCcyaH1OMP6D8
VFH95hbNHz+88Cl9uIHlbibTgGECfUGHKA5yzGrnFxFZQ/dNeq0TbQrT8zQwELWMx2ST5M04fBVu
J93d+Rs7XeKDUWhM5gjTqy1SsZTwR6uVa9tNv6VWs6Y0te2Mevu5S0wmiiCuXZXFJvoRdM7KZjDD
dHgOXW1JhGxyYVTPvZ/JTMH5y8M70psHtR7ipa2lR2AWl84Xcz8+mSgAtoMcI9b3AEa+3uolPQJS
lS8syHM/PpkGKhN+ftOP8tAW1ht5RDgydBqI5x/93I9PPva0rxGtIaY8lFmx73pOKN7w2eVlWlO1
2jgh2aGTh8DzkMj4ar6MfFRzn/rTp0XUsidil7wseYBs062Eat5TdbQ/98H9q+xY+NR8jVYeqPI8
NUV1xJ5vLnpV30I5v4OGky18Cw3m525l+nlbSujDcYmPBM7jOQ8U7M1LVwnzz2wa0alMvmEDobJS
9bZLlFSgYS9CzjyE3eH8Hz+zXvxpsLzbWXdAl9DH1umqQdf63NRBvHJYk7dN+fv8BWbGqD75dJWx
0Aa7C7EN4EZYwklC70rfxfnxuZ+ffLw4KEEDJBDHG8W5Koouv48q/dKxY2bi1icfbwtBg2Jvma5G
oe3S3gfG76Woaz2ap7BfVihmjNsy7azV525m8j2PGp6xUeF6aGiaTa7onIpt65Of3LSGJtLKq4ZM
psTfxOsBXVdfXdp1zLzkad0MzqUJNoCkyVBTF75a/jAGcWH0zwzQaXFMU3QiXegiHiR+oGtiO6A+
WSpkQ7O+VFzUTs/3g1VyWiAjqTGiEZs633NSM5Vsa6qKc4p0pMIvHiwzB0lLoDuETRjFuZeVCPMz
H/TVku1CYUSbHveIbV2YGedu+PT/777IMXMSuwC3vupKd+UIY6P40DyNT/766Q2++3UIeN0Qov8A
y9R5/toldfIhrcb+ARitqnxuHE9lFLlZxoXmjskqA4mGIT62XvrIvtRUmntAk09eq2WZh16WrPzS
5CUB4V8ko/eoF+aFHc3MBabFOFK6DC9BR71KYdrfFRHGHyDGVrBQW3lhXzY35KZt3ZNVh0w6aFuV
OQoLHVnc5Ajgx9Z18yVIpbBM946iFEVInFqVjEiXsMDCShpMJE4wv7NOfPJ1qZPdr9r4QUvEl3kw
66HQ00VRjiS3uirC8eOnJjZ1skSipdGCSKbiMBKxwvErdZ8y3xMXjvMzs8+0TpkKo9M5q/rHvKYk
DL29XRSh+etzf/rkg5Gow8mWiKqj55Wps8Zn4N2y5hjt5vzvnx7BB3OPOlkfqeCSe6M7VD0V4Ibk
AMpc9XdAbAg0MjqLKIldZlEDvz9/udM7/fflVDFZYppeN6CUt9aRRJ5HH3DBgiS1hzGCxqDYw3Mq
uwtzwOwIn3ymOLsan3jb8o3q3V1fYJTlwFv45H6CPPJpqDgcigP3oYBHdf7eZpZrdbJc67pqwGLP
y7f0TySfmm97me5tX1wF5FacToxGaV5QHMy9tslz9AbVJqgzKt/UYdiTrXArIH04WvgEgvvCJT4e
1qo76Qm4Te+YkAuCI0BuKJi5KrHdIBQ6/7Dmfv30EN8tBKqomiDOBJsYUkACphfO9EvyQ9I2/tS+
WHUnX47OCEM+UzTHGAfAKfPN6OpForeXKjwfFwmQT/99B8IRRMk5jXKgeuTcgbSFUTmY+SodrN92
H3hLHRzdahC1vnRrMpfPP7c/wpgPviB3Mq59omJdM2vyFSTNLvCOGLm8+6D3gdQuiJ3CdEqqZF4p
GNSBtVXpytGDVr6RD40Dj6cttUbbt00xVhAKs0H7TqYegWaOJ8yvdawHYGjzzKhxIOUjyZYGRaK0
E3c9DoE4XSV4VzraCV2VpVB+/Ugt1wp83rzfCZTa4ROsngE8rIcA339F+GbwkfWjmzdLJcY+AASR
8ombQemxPTLXLjyVmWnFmYxVEKY1hnGLCV5kcOVbVn0+vaAPgbVXIRYpGV+YL2fGrTMZt0IXkIwr
XRyYXKAZjph78CReersfL/2qM1kKaUWBK8e2cnDb4U4D7sIkdWsb+oUZ6uNZQ3VO///uoytsPzQb
M5ZkOQ/bkZC/vSyVek2fZ9iYziVtz9wjOt3cu6ukdtP4GL3Uo562yhKalbpscuv1/Pif+/HJV93R
GU/4U+WRzbG7qcihWaAklBfmvJnnP+0iEXhqyxJE+oFQ6P41GZRIeao7MvJwNztmNHyqKqO6k/dA
FE/S0gL3j6qm/h4SQJyuVfjr809o7h4mjz+3ScgDuKscALZg5VFxy4nnKitwuIAIIsri/GVmXsRU
wUWeCZbaqnV21Q/1obvwt898x1P5DThUVOj0Kl/z3r5S2x8Z+4FCyaEgUbDGFXf+T5+Zuf+lwGlq
zJKeax/qUG7CvnsStQb6J8iWAZ9zTX8G/W60sb1L59OZ2xKTSQPSGX1xX4mOgtsi3vYmE/IJ6+YD
zf1Nm6J7P39jc9eZTB+yNMBXBUN7REP+u0ZOa9mUUiztHsvIQ+J3n9rwqmIyfGkr2EQ5l+ERTeXL
MKblpggBp52/h5lxJSbDl6Nsj+K+UQ+JW5HTDPYQ9Jl4Pv/jM9+GOF303dSUg+GSFUrpV5QNe8SN
0F3EM/bep8/9/GRLYI+AherQE6+AwbZ6+OVU8a60z+35VDFZ+e2ebXIexO6rV4iNGYYYt6X4Ca/q
AarrpWbB3OOfbGJlAiMUayUc3dRy9F+cAPCMOFqUZhfWoNOY/2D/4kyeEXEIvRoDNyDPz37sbWN/
+sYTTW6aULnrrGHrV5cuNfO2nckDAyWhjLnT9kd9JKt3EXlNnAKbQ5HtkRkPM3B7/rXP3dLkmbmD
DESBaOQIqG8F4elGJPlDpPT3WefuTkeati4vPL2Z1+NM9v0hqFcBi7U/quWortGCUKe52CyYuQ97
sovyUkyqfaL0RyG68SfwuP67agXS2JPQIT1iytn2YOY5PcrBq8vPLYb2ZHIkaZAqv5TOq6OSg+co
mPyjLLjUo5jZ8tiTKbEcwBqEXWG+uqLdZE6/IgvtVqQtMezq7/Ovf2bWtSfToVkQd4+Gvz/2ZXMF
tX03VumfBqGmtusgqa7OX2Zm1bInEyOBrZnmZJXxelq1ThN8HNFxiSGpb7Mq30at9mr0lrkp6ku1
h7kbm8yWyGlMG9y5+ooO9k637FXZ28/GkF6fbsxvxwufz8yYticzQujCHC86VR5JhfPJ7cmVZV/3
w4U1cW4ATCYBc5Beb+aVeySkbUEG4rJs832fybsw0C/cwEyzXbUnEwBkxsHFruEetR6hJoOMBPmv
muvf47681n0eXJRfN9bJUpqmG1BPF/rUc/c2mQ3Q24owJhfyWHfVJlbVVa2a176VvwLLOT/oZt6N
NZkSJHG6SSiT7tiF7jEHpYw7DuzD+R+fmZ+tyZdf99IJAMW2R+pE9qLS4/sgh38BBvft/AXm/vrT
wH633GuQWR2lzbtj4ycqHSAS90JQt+vzvz7350++e0m0U6LaYXfUEizelpo+08R/PK3H539/5u1a
kw9eAo5T0FI1R7DlGzond6c2a51ajxC9ygtfx9wTOv3/uydk5lC/Y5AqR5UIxH0AhfKR2v/nhE50
Cf7+9b5ixUApLY5aZd2MCgMnGfTH1Ci+sehvzj+luTuYfN+WL4ggH1vnaABYITESFI0/lN/P//jM
DGhNPmzNrKMsx2d77M3yqJvWr9PHDEKVjWlj/X9UK+duYvIho8pKsgCi2WvY26+6LQewPv0lt9rM
ODUn37CwY6FDAraOeWIp0Sp2mwrIiOK/6C7W8PMP6sNruLY6eQvENrpSL9rmJkuC8ABbIFuanUc8
LVbi4jNvmmtMXgY0U00bLJqSCLx75WeuY+x6s4um/Hn+Hj582fz+5CV0VG/7KlCGvceiJ26Vlviz
B9sUvJhF4dYWGUo2bAWQiPBx09X5i3745l1rWmUlPjZBNGelN0x9g09rHdRZfRPA7yufzl/h41dj
TQ+fpYJxPnAT8Qg3Avy9TxomScYGGUggUT93ick869k2WcKKcB9LYocg6zknhhqGmUDrLnmg5u5i
Mtn6MJkxzZgOJgVQ7aRJQ0iCiwb5k3+dv4uZVzE9edppb8Yj7Zsb/MrtQ9S3CUXLVtJxP//7c7dw
uu67uTY8MaeiXjiPXlJFS2Kh1aVqEqbXANe48Bl+uIN3ifH8+xIp9Qvf4KHvnbx2nxq4hOEPNReV
ulEaaJq/zd4Lxh9jZeX+bQ6I+lLhYe7WJp8/8DVw8J2qX7uV4lwPUocrQ9HsqsmkcqE09/HXaYnJ
15/afqX2XZNda47RL8lfhPehJytHtsPS8OUmtrrmwlOcGwiTiSAmi1bxGWtfdLNRINlW8qB3zGWf
Ggb/qlX3MbpWq0lvKsuNoqeIXqrxAkedytwwNgGhNeev80ei8K+TNlH3k+0V4vHUIPo73jcVqWa/
upbUsb3PbOZtOAkb44MFyUon7wiNDCRKjcys7ggM3szvLS8LSdYgM7CMHkQT+vZVHwFd+01x3y/M
ZVQkeXsbVS6xuHA2bYI+P3PAda3pnpCOXQxz1Yz2sRIl45bAwOC5xk2frc4/lZl3O62w02FGENc4
5qNqwly9imvMsws/VwnZOX+BmU9hWmNXbVBzKZbEx9aUQ/88qGXmbn3iU8U6isknOn+Vuds4Xf3d
XFIGRF4nTOMkZcr8ZtDc6kuWFPWnVlrLOV313a8Ty62XYiz8G4JJqvSlHSJH3arQ/eUnLzCZp1QN
8WlZSfaCWItRHwAItje9X1/qzc2YpKlU/X0HQsEcj6Lb2Tdj1JlfmqBV7RFcrC2MlW1YKBkkUJk+
WJYa/FtTgSJUb8mGbZDm5YZy8tt5HSjnpahGG0L2YGT+srA85qBjGZuVK5+L3PEUklSBVyOrDFSi
Fh9IXTHBd5x/xzMjyZqsqqTzWUXZa/KaXnZvwA6mrO8aC7+F1ADLMtStz1Rg+OYma6vqKrWAODOg
9grteu2osD5XnkMixaduxJlM3UOdtF3qeP5TGrvkqQs3vPNFXX2Fzjz8OH+JmdVhWhcresNRKvLA
950DPzz2An+r2r28Nsq8W7s9KR4grS8dimdezLROZo6APccu1K7J+2JiJA7FAFEZ99epqXqXvKBz
F5nM3rBqVJlWSvxUZmVMjBEBUiT1WQaBymRcfc7p4lrT+hjpWAGA1Ey51phvNdjEaduukVSj8jz/
Zk6D6INVaFody9UoEa0XKdcJWZx8QtovkJHldeUSDhWk+SUn/oy73JqWx2y4dRWBsiq5v26OKSAY
8A6SndA62o2uh6O7IxPKVbGR5DHBkmQB2YKvt80L3V5B7YbFSPun8BDn9hDiBVExmj3EKwufnJE8
fephTI/0flcRdp9pxRMB1/6S+Dl9lwpiecim6GB9orM4f52ZwWNNJnCCcakLVl53DbW5sDeECbju
10yaEUmJY5Tkn5uh7MllbIuOvk8A7ZOXBmG4SvEw7tQkJ9Y3otm/PX8vfw4qH42gyWJR1Jrm68r/
5ezcmhvFua//iagSAoS4xXacOOlDDt2d7huqZzoPCBAghADx6d/lqf9FRhPMW76bSc0gI3Tce6/1
Ex3I8B3gy7CtQF3Kk2YwrQdpPY+Y+Ate7sLexG0Bi8YDgdcNS6HIAVQkpYhTlq+gcyDDsADIOeb7
HJat076AYSWXKXyJM1A7lTV2eIC1qp6BqAW+u/u6dFyY+jYMC11mpxJgveZ/kUJ2Zz/WyB/+hjgf
6X9wpMOmYMAL8U7eQPQ2gUgSGul/qwfF6+zoxXCIeZzDGM6Eu2SEf+cNh/daRI8DAi0gGs8hRSka
qO+yecT1Cf5dB6YrX7yJhQA0uO+yoZevIUw5B3aYO2AU/yppUJBHOLup8k8Q06S8g3AzlOApteB7
fZ3GIfaaPZjItIXSH6Y0Rz70yQiPXwmD1c8d7JfUD3gb8GAHoWaswCsAJaW4baCbAG+7Fm1ET3Dm
zpLPUAd2od1NBmCL4BgoA5d/AJSF6n7BNTrjRwUcQvgjnoOsGfYTTPJhCo4OwIGtDrGP/EBBSTac
CIHfMtmDIR7ae5QahvwzlPugIg8Au+sfuuJlC8c/GPW2BomGGUkTHVQeqgEnInKtdvE8eP7ez2tv
+QSiXFmwvZRjNzziPguqLljTKMNJUjgpA04JxDYw7Rvjb+Wo5QaxWuQ221pO3ZNqggoWJQ1MkVKR
C++vy+P7n4KhD8Z35JxVMnhYRm0s5VMywvid30koHyr6q2UVTDf3DUfdL47nEwEcs0+z3ACABZZB
VMPyr9LAdCyAHeFcYCs+l+DYZJyfhq7i7Vd4PsL0VGPx9VO4CZfBJ1xsTXEj4WKYvXYQ5D6GWW2W
e4D2sHAq2CbAp1NE4/wsYpvTbwRQ6flT1sAqrwDqoOpQhBqGcJzeo4gOeWvgWMec/rKG9AZGFSP4
sXDSZgPISxI4FLjNI9b0PTy/0HMooUd+BUUglHBOGOBQswPXIQ/6O5ygWHkfJKiIgHltaycoyFGJ
AeqbbXsAx/cTFvEhP2jmneeQtsPQpUjfwysUhl+mhD0nJYOCv7VXnjMj5UJOguf9iNoTqvpvMNVv
AWKcu2UGJ74Fb+HYVeUC8HzSUIimcw5y7gE3V/ilprk8c9dDcGeC5i7jUlZzSuCm1d6ouoNp3V3P
B0CJad2j3g/MBzZIfSgQOeg8mEH54EWH3AI8mcLBKa6epnFq6jecRcEqhSMn439PypJ4QG8mPhA8
DHFXDQRyFcD9BuTSqWmPAjyH7luME4Vv9wWvQHE9ZDUyB/oWkdqu3EWdZe3BFHw0Ol2mCESkh3GA
iyxUfkNfAhuMTS8eN/aSf8qmPxqfznUYhB+w0MIpOiG13UZfJshmGMA1Eiawxyrz+iZLdQL36AUr
r8QPTHnTWVhdcjrBzz6KgHU+WOE33mtUDPCWjxFwDsenjdmzcrxwJs95MC4g75HTMDY4kZXJZNkr
Rn8h78wCh0yOXCWBwTmgyxa37rQBR1vUh6AZ6ubr5Z+wskC42R8fkvuOwkkJdZhwD9ccXg0YbC25
KkaPI5rT/zAUruBJPy33ESY3CK8w/qr21s+uKpTE8d+JD4sgpKEAUOARZBjAzmA9A6pVV2nZ3F7u
oA8zl2jAOf/T0isiirXzSZQ49cA/NNlVNPlULUW8J4EBj/6c8/N7/0sisn5/VaNu1HuGnVQOk/Mz
sXvUnykFVt4iW2pyUHZCAb7gLbzyw0zs+6lDideOsoXODGL1BOS+64IZrowcNsOAi56B8jLQxfBQ
wmgzA08JEr/D5Zdcufa4SvKkFJBJY5m/L3tu2Rt44JH42YEw0HzvIb0sQUoXYwzBCIMbTvP7cqMr
4z10rougDE45zP75PahcHChY03hRakiWbWQ1155/PtS+iz7oetbTwnz9jNsBhzVvkbOd5zNUIFz+
/f9ICD9Y0FxtObaYqAE3hj22AzQG0SeDMl4f4tGIwtD0AOdXmD3coqBYe4AZww4bNIJptvETAXgP
SKQKNsr4ExOw1hBH43eAFOwboGFQGOsFoMscET8Z47/qMZpBus2wzSUlahp68jpjeyyqQ4NqMDi3
YafKAMelWkK3xxMPRvLwS58TjgtsrP27sKGlOBThXJJTS+rah8e4XuJlox9WgsWhc66mBlQGoNzp
IxJEOEyYrAU7POWMlKjD4HQxAohRUO/pnacRYbr3cXEHgODyR1i5Frry+CyuG+ieJv0MrglAdmM5
3AETnR98hmB4R81WknZtMDlrD7NqiLqR989Qa2O/LgD/9ZKOblTCrb2FszTzHLsJENfsM8s78Ed7
9pIN2A6rc81xR5vvV/WVK3eHIySgngC9fVbB3O4A0gIXg2pyIEME6ly9ZbmwMh6C8yLzbt5NHQt0
t2j1rIeqzvfUr2N1z6kiWqbaJ0H/GlbEygM46h1MnpcoHvTGYr3ylVyJOjy1YKA5wx0KasrkfzBL
tPG+qXGS3xjqa893lxS8RDGWlD/mAI3cVa3JvoA5Flz59HOr7zsuxulN6EY94+ic301gmR5rNuuN
MXb+jR+sVoEzTcE9mxBE5sUT8aLgC+AIiAMJD84RTcLLvy+PsLU2nFMUb+oRHvOifGKmHX7ZZAkX
CJl8+7+BhAAUXNeIMxVpRYe4QVHZ48TaLgbHFba1N33Z5t2+FuBP3VxuZu1bO3MSYhjSoeiveKJN
GH3OusqevU+q7uXy4/2VvnKF6dzMMingGfUlG0CXgfVc5ltyp6iC0ST2ibrsHlTJ9Etru+wM8fRb
+ETE0jTwdTKkPCs1ebOQ+lj3YmlVGvlBHRMgF4F4+AT3rAGBxMs/dWVCuyJ3HnlZWXo6fzJtHAP6
lf8AAqc5nEEIuChjkQe7AcAGFW3Mg5XTiKt7n1gSAo425U/I0uvPOsPKJJqwPGQ+rLZpDe/asQal
8PLLrXxm13qTAbkBjA6mhYD5D9/ntUEih2Gx34oorvWeu2bICLb1TUAebSDqcL6xMJUqkgOqApgF
g3lsp5jfIDKvBEVoHv6r57JFWl0ZZHaV8caUHIID4z9mpqjnz3bKl3gfeEEQ3jZ1JOq7y924soO5
+nibDHE/Nap7JlZ4P6WILJJuYuLxCXrPHvw9WNhurcJr48NZZWiVx4DyROEjQ3n9IQs9cmc7/Vdb
TvSRT+O3YcDOdvm11sLB/9HOl0vHpGziR9mCpfhKZg02BAnCmumdMTUd4fogc2IfqWnDod4VWVA1
4RG9DDZZiFrL6lV60ahvYB8c9N4Owh8dnyI6F/lG1mVtHXHXqZYX4FU0/nMV45SoysUepqSfEbgE
O+lyL6w04UruBWpfJaLu7TPCB96dldV5vWJJctvjRHHda7jae3Qr8o5Z2T0Lmus96bDQdkCa70Ee
vM6gMnI1+BxQcUhsE/oMk/7l0cCo6bX0mq1k51onnWfGu937bH85oODdPvO+BksSGORDxnASRfqc
b3yHtT3jn7+/a6Olub/wsauepK5kmk0jBcwQWf/snFZFoOr8LxyAoCxW2B2wr+9lEbz98w8GWOR9
CcDXgrV0Y3asTHrX0rKtCSJZMIN6zoyeUj6ZVxnpKAU+OIYS6erh55xcWgHopVKMPhM5wLMXiZkH
ojwGZwFdb9wV1z6es6RkEXbZKQJGjjfAKFcwAQxvA9LkIKNmFhL6y/Norb+ck0tbJzFgoH72rLgF
XZ7ZBLwVrQvEk6q4AMhnbFQRPV5ubO2VnHUhtEDTRKzJntkwfWZt1R8yOFvthoZtSbdW1uH/GAwk
MP5TxmTP8BYWN7KOUc3dDOQAG5ynBRytwxLbLWXmytu4RgPwLp7ZUuXZM/fsbxUu2RH2Uu0Ojvf1
xuRaOQi49gESiDybDzp7zqwX+gjgwhRsl1RJOdxe9UFc9wCoYRiDAVT2jCKRZicjXPAs8gw78HS3
zhprvXT++7v1gSfgryW0SZBIU94Z2pjtOYr67wfhzxtvsTKGXaNTA3uUvOA6ekSdW/MKqQU/w6xq
IwC2HUjSkZ9IpIRNuzFl1t7ImfsMLKB+RAgbaHCI/OEigxBRXPYAx01k48N/LPGH64oz+Slgx6Mt
A/GSq757yVo19wCXEq/c6WBsPdgnY50xdU0eeDHHONeM50qNsfPrjT5de0lnXcjGBeEKJBVfIMKu
73OoLbnu1C2KWV4uD721se2sBRKeukviU/HC+wrQMMOLUwnw08bP//jpoVt7GnoaG1ESzk9hybo/
yoTDD6ynhdgYAmuP5/8e1AbBSZtFwj612s6/OHjdhz7Uxcs1XRO6Ul2kSxdDYRfyksUVNILD0qJk
oW2HamN0ffxtAUJzfn0eDDYhSfUC23mAZ/NpwXbC5NL7adH7KCi57jXOzb+f+QtIhsBvJ0+kEvFe
ISV1e4Z9XHU4gxXNv5/O/AxnMWmCJwNG8l/wUdbHCfL1FpylvN24QdB/wtn/jVCE/3FCAErUmwRn
T9YH2/KhDaemOQrwAOG2MQLGO/8qia+qLyIL5/quYkMsdgYAwsQcABQJ6CFD/qs8gnAWJntEOyML
AmeImkPwDAnLUc8fdZ/yUkXeF1xokyQ/wEKgnETKFyuHO18h9clSZM9ApZaLKG6waSJFaGPqZQ8Z
DD5+jn4/D7ccjr3fQLTU9GGKyjC7QTQIUWWltOpeVFlU/F5PJSCTqTCokEzboB7VnQ0n0v2NAFjT
HFjtIcmcgxwY4yfOQOrZvJrvcZQf/gY0VmZ3ebTUP3kgAv8AWpuObhhpRYx61aX1HzgrskdaUD4f
264j/B6H5PjNg1HJ9JdZRFf9MGDRJ0dSg4cADfKs2JfJxH3xl0wGMHfTiUlsbrocjDpIHx6YOzuf
72q6ytiODXN1ZrrF7d+yl3N3Uh4IYMC39/0DA0P0k0aPz8+6kVMPzFnW4a2BGKtL+IFmi7dnkMnZ
n6ymbX1sYZpBxwPsGrPB7jSyvfymMmHf3WaFPdNnUKtOdxSmZPZXGzdj9JUFanlkbbskN7mE++cx
DwSdYfQVRctNVeFimVZVXea3pIilvw8TCl4bn5feO1U862EVnJLCwvt2SeA6lDI4Utd3QznbTxPu
RuGNHFHS3KUmUYuSKTCdJF72NK5rdjBlEMkjB1hxvKkkTK8NmBBzpJAT1+0YPsyh6eeDAvb6dzzP
I7sF5BDTuIkIPDsoWNLDsYArn/xiueXfKr+ESmIORPc/ToYFYwLf+4fXg/B2n0kAy3+3gP6Zu7YO
pupFI9EM7lI+Zh5GxGB/jIVZ/hgAmcI082aTgR26NDydeOj9zGFG0X1pTaW6HYMtZgnrBSxkD2bw
cwjdh6EmqZijttszFdFk14JGERyLWMz3IQH9dtdTDRdXG8/JA/LKAjKRTGiUolDQcG9C+DFWJ2xK
iuxmqNymvzvUVgwATvcYrrmdyuoYLPDs/Rvm4epPEhi682QEVjTtwJf/AmeQCKbQSx/j8gPXj+pu
sqBbg/0H6PO97M591icM2HYLRGmyAyJg3JWwHlTj3gaoFL2JzjXGu0iPCIlYj3U/NSj0JVylhvrr
gpKM5jXv/IHcRvBrDfGOy+jB1Oq8VTcFDEjTnJ3RLJ7GLeHQdqhehodJ3/0PxGD9nddkKk5JIRax
Rwg8/FPlE/6Q6QUYqVg0fdohLU3vu8yvyC4cQNnbNZVF84DHwkCtKfDf7wUPu0CmATQ8p34SRfVZ
SS6fyQwVIn4QtDL3fT005WGUoErfoQjCkhtQy3MY7HiLuA1NEEjMMZCXH7rKa0KaVkA8Bq99Evlj
WkkUAjwstVXP3gI83wFDvin2QeLZEmBDUv9QMgcgcpQt8IZJYQa4Bk4GMYUM5ZyoRso7alGmOuLH
B2bxwxvlJfp7LXqkJjNFTbLPCSMa+bApNK8IDPvDd9/Q+sck/Py7JxadoPxegJBbtKjKfrH+ub4W
hHh7mgFI/BH7YO/hIAGhw73nTRnb2ATWdkvnKJZFRoK2ofhTGFV6OjDqJcG+KqfO3CSxL68yBwCc
0DlwyYr0ZRiWwZMWPkwXKfyIkh1ovc/XbcbOcSuM4TERFkMChUY07SCb4p8jzx+v6yPXdgK+u0wn
fVM8szNWRmcoT+QGRVvzEJcbh5aVI5er9dGBgcvRVBbPWT/5R3K+cXc2uO5MH3InQURiA4RP2AZP
Mw3r58AY7zgkwdjsTDHkV13oEWhzTiyFph2pmuBpjGjXHTGn/LiSXz25LGp/1Vd2dT4QkSBLXi/8
KaDDdDLeIB7gCGA2YisJfugHhyHXYqJiKB6supk/2aUb9zCB0BqrHG/IAtckpAUnUh6awPs5Jnyr
VHitSeeuBfcSihpDw6FpmB4ZPjwwwPnO6JCkWOLsDkvLfoiQVy0mKAsvd+LKhHfNKESjzjWXPrjk
USUMKhanZkhbnmMvGDvAvjd6c21AOxMejmqg8pbQTGnItXVKYhEHtx4AUlvIzbUGnClvObz9B97G
T7nsUDildeC1+5Ho5c/lflp5vqv2CaOsZJWtIfqCVrvbcQKzg5siJmCsXW7g42BO6Kp8MgJAepjn
5mWCV8dBoDbyF3Qn7SPQh+YokddT+zGKxVUVv1gQnekZBVmbZQatRah0N8U4YgLlMo3zTTHh+Xr4
wQRyBTTGViqJx8C88Dz7o8cohKp3AhQ6HCQYO8ts9/PUkS8+y+crX8q5gxE792UjhHmB8zrA0haT
xAx5ANcwNHv5K30cfUF927/7DdhNaHyjFi8lw/pghv6T5Cq+BQLtUw2d0P5yKyuT0vVWoZMULBr5
8IJqO5PyKNAnfx4/L5guGy2sLDWurgZCnTCKa+M/UewwqArg3Y4om4pz1cZEmjHloXnktjk2ebJx
h11r0lkC2rppTKfE/zVJguW39eUuH7Cq/tMiKEV9Kv0+nTHONybV2qx1VoU8qpusT2YkcZmg9mQr
IfRBjkgLbDSw8qVcCYmlms9TXY4v+QgznF1eRnN+WmZBydFD1mpLD7rWjBOCkX4l8pI3wwsp4PWq
4qj7aRfunZqlSTaSzCtd5QpIfNyTmIeKqsdkCpb8M11weN+h4hgR/8uDemU9cAUkU9PNbE7G5YUM
OH8DqXtkADrvqyn5HjTsoeliGFN2tXdzubmPzTyS0BWSEEDqF20i9aLt1E9PHNIiHAZ7jxN7J/NF
w82jgAnG8wRKKf/NeUCjL5VtUKGT5nHjg/sOara3YVW2srq7CgsjUXYjMoMUSrEEd3LUn0JcbVFj
7Iv7msdfcWLdmGZr3ewcIhSiAX45SIowuubglaiHvEXP0oi+5U22Q8TrU0/Gx8udvDYu6b+Xw3Yu
+7lGGuyFkyp7NIOKf2ZJYj95E402zvJrTTjLBhjt1I9jM71oI8rPxGiUBxC/snc4KLVbOpuVEHTo
1uaKEUfVmFvyssTqO5D1WYqyZ+8TbdSE63/4EiZZOswYrkm5RJ+Hcgu0tLKfuDW7IJl6qpWI5sOL
EvxDMSbVsmch85G8htOpgttmG7Kvl7/WytBwNbkKpdsZ3OrIczvLBgWZdAchoo/e9FAYRpGs9Kbo
aSbJdaW72FD+PTrgFI+oDQJxzwSClLQC0Zh5ePg/OUrUvzc7MOoOBZ1sCnuvaWNnWylzD10VpKbZ
qPsmmV+Q968askOkDYXQqWgiVIKmyWBwPwe3mQTJHpkGf3kQ8DLOfyIqRr37uk3aYtyXmSptfLAs
4OIRSGCc9TY+wdoHPw/z93FiJRdZQcb1ZMZc6BceMK/+NOmkiD8tOkKkAdEP6f8C2F3FsNjvBGzB
fldjjx9yGssMp+YKBZ8MYoqyyZs09qH63LFItr+7QIjph+gS1A3vmklV4m/N+gZ2spFJclQwodYX
QY8TCv7PqepaRZV3J+CBYcie9Z1AtC2rCAIn+QC/migF4HQMYfDe13b8Ni9QCKDbskW9gJtW631L
TFsDZVjBkSBVPhzH/lReHXooSYpwc4AWgpU0ec4hDUcWF3Vh8IQyDe9Fi1yrbIM73Gqp+j0BXtph
1g22A6F1oWGfUk5i8kwtvtTBgNBt41tQ5wp6U0GZ4utDVRIGTWuWFeDO7WXJ6PRI43imIiVRGOpv
EshuZBCzFrVYLywE8PgF1bqB9wNajrysdrLJZ5ifGVXTwaQl6ErdI+o/pyjZcW8Yg/s5rmr2KjQU
wTyVqirYrRfD55jdMushI7kXIHwR/NLMgwgS4akE8dBeqbK3YNNPMv+CoG5Ow/3EcwkYtg6HSN74
jATqiL2c6nwXwGujuWvLYYabMdxD5vgLzRIAG1C5wKeeHYpxJtnb5VG3NujOe/67QcdIF04xYc2z
5XAgIljGSDN4qFAxzx04mBtje+UE4QqsCOyyS+qL+JlEBGH7kNaDPCJXWCUbU3vtNZzdRoEyImZi
EbJADdxyC1vX7msLAuNDC+rhfFvydqvQY+1VnE2nsrappgblCOGMiDZc9WPlncYuGNnh8hf5sIE4
ccuaqAoIygmphtSYvWC1B3ONwEfkuoc7p96KNhLne1wapgKHGcJxwOpx2Lj88A/34xjipn+PpXbK
yjHwOL2vasOPOUoCbg1rRVpXc353uYmVznFLkZQaoEBTVp/yuor3bTbpXa6K2+se7mxKQsOAxktq
aNtAK0jDJvvpIZOxMULXOuc8ct9NNJ4owULI8E9m9o8qqLNDPpQvEGZuOfSsdc254XcNwKDy/3of
/NE/OBmwXRHIrZDX2sPPf3/38DwageFtiuHEk7l+mBbvp66A6rvc72td45xL4WTcmXpJ6H0WlH9s
gdoRlfd/1dO0VQG51oC7OqCoo8ssBma+1C8aJK67rJPffT/WGyfrte5xFgXSnfXGvNYnsqhxZ1jc
77vzJ77cP2tPdyZt5jXeorJqOGmT/2IsAtFvFlvi/ZWHu5VCPUvi0mO1eGt6RQ6yIF90m6nrfrlb
GkRRSAt9qKH3bYvBv58GgXoqpGfCl8s9s/Jh3cIgwrtxCZkN7mXR9jvpIzpgrQd5vy3+XNeCM23D
EPj5vlHBPVl0WO5kWSHxUkU+7hcDcplXEb7ixAWM2BqypIVN9N5UYb6bWPbzWhADHn7+9O8mL8rZ
K9IsZQ+pfEbquxG0B7KrSNxtyYw+vlCjBWcG94wrqFPpWIAyXDzNHUwky8pH8WN/t+gCWslM3Nay
5jvNGrVvgoacD0Mby8faCHZmd1TBcKuiVudgVuthul94WYobT022frs8CD68ouP1nOnNR6/3dBGj
A1G5Wt/BY+9PH3TfIwGeHOS4rzg2b4RaPjzHoCVnqo/1WJoWfkV5mhiY6hdDU6dDrvgdvJofCDze
Nvrs44nD3bqgnPQVM75v8hRIuS+VaupTzf1v4dDYm8t99vFXQR3rvwcdrAFHf6Y1WsBOAXY1p+0+
sm22cdZYe7yzVzdJMyAE7qOj+pwt4GHAXB/Za3Ll451pz+rBoEw8xK/P+/kbvJjsfijNVt+s9f75
7+8m5FjKyS/nCE9PpPlUFBV+e2s/z/4mIWCte85/f9dCmRXA6SZghkAXg+L2g+JeMTyFlIay2eii
tZdw5rz0WtaJsmaY8yG7i/wyR1FpUB9miujIdWPImdmobIC3qBrQBNAlOMUj8PisaqgrLz9+7Q2c
ad2E/pwTwgNUEqsxFOngncFLXvS2+HQrCrz2IZwJXXNvQflHGRfp4A+vqN7xPhU5boGX32Dl6W6+
Gb63PeT2EJymKhN/zrzLY5A3W1edlf5xU81tEZQxNRxPFwvURQ1iogctqxYWCrhEbKU2197BmckZ
mM/KL2b4TkRzPT94hkVfIWjYqv1fe7wzk3UujYThOFTMwq+ffFh9lqksonDLg2/t+efOezfTQGHu
+dQGsO8YNe6AheUqHfqMbGwIa48///3d420TFApOumGR8gLaBYJ6JELtVYXVMQLZ/356opWIcBDA
jw8a+tvj8JrvxmLLVmJt/DjTt4pKhkBfh98eKrqA2piLk8j7u/OGtrtuAjhTeOZN2A2hxuDp+gX1
x37Ddxkk1xtr3FrvO7M3mw3KqILzAhQvOFbCGcjfE2auEoDF3M0cw1OlRWWgn/0pKtmmOH/btDYe
DLgLqMUvd9DKN3Bzx63RoFYFUfantvOwj/2svIltWx7D1tDrdno3YRyowRPGEMwwquuvXRBER2Xn
cuOksvIJ3FyxElZL0IswiALCH2Rtmn0IatVG93x8suOxM3uDOEBxSGzw9PN5FeHnT3AFvTceohZA
aR8l84+Xv8PaazjzOB/AXQT46bxS20bcJOOMJJc208ZAXfvMzkRWqPEkUG5jK6MKgHs4srU3WLjb
m0hv5SPWmnBmM6dwZ6oaM6H4DJuBycJfBEKMdNFDsfESa33kTGbQl0bOdYaXYC0GaorEKeRmWdc9
XfcNnNmcT7H1A/j3/ZEifpkg6r/zeSU3NNwrP95N9zbVuEQCGRnsA0jvpiTXM2po6xoCy8u//rxh
/adoIuYuRCNEUdPYgvF0gl3VbVvYFHrj76SN7mCS++O6JpytmOfxZJMA9XEpH7Tamzz5mlTF8Js2
PT2AIxZtVGOs9ZWzJ4d6RD4tBLcjJQFw0IienH0bcNW5/Bprj3cmNckUSichcipSDbhyijJVcwAV
VOyve/y52XdbskKKrEXR9HiCpwECABmVxc8Q0aot85K1n+/MZWqrzNcdnDPTGj7kadNN9aEy+VUe
1RhH9N8/X/ZAFYIGFyJW1bOv0vjVNwmhdXBA9ZIV1y13rmGSyHDGreZ6Ok021L+rMKj1rteN3Rio
K2uRm5OtikUxrlGZJIaZPUzavNJJeDfI6r1c9Y3d5GtVDiqJFklP7RgnO7iO2p2nEDe8/PSVn+9m
W4muWFEjVHFiOchkbdEgMWY+B/O85fe01oA7kZMOLgC4gZ8QFkENzwJlC+zhAFwpWWGfL7/EyjD9
TzK1sZB4F2Q8yUnnB1rFNYrZo40a0bWHO1O4hYwZCUo7nvKMPdE6IIjtyJ+Xf/ha55zbfDd/uSmQ
+yjn7EZ3gTlipvGjIOVTVA5bXukrS7Wb7rK08wvk0NECOD5TwR4Uws00QqyiiDb2snMY5YPdwHUU
bCFK8wKdK5Get4MzWAX+NA+NHA8UMjjVxzf9cl1ehLvmXmBvoOCHCrTlt+WhH/hLDI7w5Y+x9qGd
PTmWjA5q8kBfzOdsgtF4g2BFNW9syiuf2nUIg9kxQqlCLQU08aJJz+QmhlNLGsGT8PLvP8+oD76D
6/9FzKCXofXx+3vfPspwvPVIfaOq6olBWFTq6HC5nbU3cWY07AZLOrQT3sSb/XwXlRbV6ypku0Yu
W0LelW/hun41IH4jG9x6fyzv4SLbGXUaPNW8XvcG5zd7N+2U7Ggb9gt6qpUAm2XNpI/FqD0YKLLr
zhWu61fIvEDOkF3gY3RgeUSwhdvlhdyyglqZc66blqx1UxA64/HKNwdJ4VYqxGNOittYN1HqddH9
BKffy9219jGcbdqovoaHJkVjOYWmTY6Q/7BFbmWZ18atc9bGdgn+CEqH/4Tz7KUJKc2Nr3oFd4zp
Gyl6+hWGoF8vv8laU84UByw9jMhyBqyOtSHftK3OMe1i3nNd0N04qvYmV9NWLeFKa66TVgAdt7V1
htYWW96GNv8Fc8XDeYEHmPxASHddbDI4D5J3w7nIx2GaWlXlKWnJW4u5s4P91JVhQ9eoCx5c0EVC
n5Wng7HeLlmybueHW1e5lf3J9eJidRbGQ+QVb3JmkKMNkDSlEMUUL0gEqD0GXiU2lq2VURw4k96M
0PL4csnfckOCO+DA5QJJp4cs4OWxtfb889/ffQUxaw7r9NA/VUX5RdF2QsEM9qnLD19Zc11bLtBO
At2DrPOGKFx27M5Cnqrg7CZRU3zdLA+cWS7ICD5XiIPaNHF9ynixfO4mZACvewFnkqM60QtiNRdv
3KKsSygFWHl3NoWK5N+XW1hZEgNnboeKQC1nsVIhxRf9aMpgl7WoRg/G34mKX4ao+e7LLVbhyrd2
XbmWmJ4DNSx/K6xWd1hxxXMbNMXT5TdZe7ozn21Rd1lVw8YlVZ0gKk/ho73AaQqgmIRdF6533bOg
wWd+zkZyyoB5m4YCBe1689C59gLOpRrHs1F3ubUnVS/LLqwHxIIYgpbXdY8zkdUIWgh80OBSWeDQ
PMWJePbyitxefvrKTHOdsHgdezM2Ax9SZoP6EiZCa9M2hjFT6jOttg44a80E/14tTAnn5yJsyjcY
38K4DMT4LErIqZn9KwPq1JnPBObEedsMzZuB325qmoEexrnaAs+sfWJnPhPdITBmTfmmetgLWT0i
mQ918v7yR1h7ujOXuU+iisFZ582apd7PcWAfGUyYNg76K33vFofpAhQ/Wrb+SZKc7s+xq6z2f8yT
2QrLrGxqbmkYrQL4KOa8ehuWjKc9gjT3PQvvWeaPX5O6hb355W5aexHnJM7iTnShqvxTrjGI2lmI
A3Y0hO8n77oLqu/M5NBXE6JjHjkZapsDF95ymwfBKUqgx7/uHc7v9m7b9NpxKAcI69/aMvs0JHAW
6K3/v2TO5eFyAytjybWfsgyycC+p2jdcWtrfcrAob43hir7l+br2EZyZrEbKoxxajDdwa8VetJhn
sWqzIzyi5HUHPN+ZyqJaujafdf0Wtu1xAejy8P+R1fjnDPHBvfGfSpp3X6Dy4S6/sHA+tQo//CZo
kaCHfjwIJ8T98jO+5CSbeVqe4LMA/wYIS+fagnUTD313EL4wOT348ESqouMEfoPE/yREXve70aBC
/TdU+t3yGaDvsxcxKX0UfDJJXvOyhVoerIMo6PZ+Anudn2KBDI6a2nsqwbGqXn3UPfjtieA4WBwp
oEkL6mpUNEf84AkfFj2ppJPfvdTlAuuCVPZDUt4APRH7GzfqlU/r1oxByqHlOLTNm6hNtAOugn5V
/4+0b2uOU2e6/kVUAQIh3c6MZ3yI7diejO3cUDt7+xEgzkII+PXfIleOYoa35rtJpXyBRodutbpX
r5WhEaCr1Joa0tIQlgnrqAYfiFN6t2Oq6dVIwgT0BF5Q32N9L60d2pxSYWc4ePXd/mNiYbwzJD6V
Y3qRhnsE9YI/DXgsy55CAse71do8QGkm35bDKkvw0vLMRv35bEayQZ9f4f2uNDQEZFjgGbjJIsgw
nPcOX2t34edb5kuiyoGYVpOLTcZH+dSk/LubDO4ectf3jUgBocR525Em6a+AwB82YTMJEEn209ah
yWNZYL5u72xBY82uvJzuSB8+KzBF3XpgfV+5DpdWwbb/cgBdK2ouH0Op4009DOzgJz2IHdwkXSnu
Lw1h3ecxJS2YMXTxAemYE9RbwC/qpjUkrJERPr/SSyNYd/rgofEVzB/6IyeFeEgLmK8zJfS2V9Ha
EEuu3hoCqjpDzsGZdAvGjGc6JM1GlebH+Z+/8G0bnJrmzcCrUckP8NqMeKNCtjPdZ1CGSVbyzF8H
DZGNg2NFLjwnr6oP3efDXSjKu9Dx2V2UZ8B6xoBDXDKPyAbDMWDtokogekbK4Hs8P1N5DeW5yz5u
eTOf+OipSfv+Q0VQtmrCItt2/mU6U1Fkk2QFbRf0PXf1R9CjEzjo0scgQ3+WoGtdiV8f0YjPf//k
bSIgyx10+uiPmhgChMLwkJtGgU5JX/aOj2yKrLgIhDKNj8C2idgPp4z8V14kOE9OkAPMdH4Xvs47
RX8xZEk1Tl43VB8yRumUxmBcTMaC3qKmXW9T2r3wwdX/nR/ra7NAj8ifSxZAUN0VXlN8DEHL7iC4
lrlbhFgmurrs+7Zf6tGa5TuF/mjHNKp30Mca/p2ymlwU3wLl+ufPdyFllMVMlR+DR+6SJM73Zcn/
+93td/73LxwpGxYX+FUJCHBefsg0/i/g4OWgPZrdLk1FADj15wzS3g1q9AAXHxkLy0MYuu6N6L38
cP7nL2yvTcLiNYmSOh6Lj6pzo43PQeg9iHhNK5zjN/4deaIA/OdvV3FkWlAhjbfMNbh5a2Dnga8s
2huaZc9VHd6gD5uMl9WOIpuJZQQ9cYJncPuRshq3aJr+LBU5XrZO8/p98hzKjSSnPbY5LMvniMj/
GI3+O//ppRNkBSiQTSvGQQ3FR+So/jcwlBbKO+S9LPaXjWDZMLIaKBG2aftRSFrt3AYl7L5Nd1E7
/nN+gIWrzVZTFlXTjohm2w+3Tx8THTyHpnvwgXJywmAlflk6qJYhM5CqlG3qNx8kiiCvwwUEK6DA
dNm99hc6DtJ2hRkm/eF7vv9KJR+fJgHarfPLs7DDNjBuCP0u4CJsPtLepDua0BOPArOlsViDoSwY
mo2LA1YKijy4DT6cxLnGHfeG3thrBF73WunrKaz+G0j3f8BnfbkZEBWzfJLnIRnemzY8QRCabvsx
RYt/bFZWa+njVozhousOPAqiPblyhGZc3W9JPFyEUcQvtzySj9apsYB408n0rty6NXgroan2bxnH
2e6CzcYI8yH45ClA+e6aOHHbU9Ti6QC9IXQaG5CXB4guLzmtGGJeuU9DMINe8TwP2xMZtNiDAFk9
gc5WXmJp+Dr58+vg7xc+AwzrlMguhPjblDfTdqyE+Ti/QF+eVXzf8kZKumQc0rY9hZ7aeMPwD5Ql
NmkFAT1SolE3+ua5+krnazRjS8NZAYYK8S6G0HF36tP0tY7Fo6cwTC+uCyfbF1X27OjwrpZrnuTL
2Ayzs/xUTNE1DuG69tQMck9YfRjz/ioO2c1UkCOUKy4pP1OwBPy5SQapWLCJUnICE2YFlkXEHSAC
XZNWWDBBu+BYCbeqwiQiJ6nU6N/2hWq8LfI4dbFygr/0iPj5lo03EAcWTuPVJ1A532sPJPk9GEOu
SLBGCbI0A8vOoV4eK1FhAKfpqxsBJsRNmsXTSg1hYZPtUqOC+vTQ4Pie5vOkeiE3OVRZ5gOFNp56
A1GWm/O28uXFinWyLB3sCxA3TcP6xJne+1H/wsP0uWsk0mhxc8m7FGNY9h6IsSDg8/ZOlLU3+RiX
m5Kmj11SXu7T7dojlDeDti2Vd2JmzB4VZH6vShaoFY+1tEqWieuAaU6D2D2lMSohgQbPTNHc66m8
6yL3knoaVsmya49MEwoJiXfKY6SJQMA65deGKmclglrwUnbBMRVgeAXfqHsCV9BdWniP1VD1m8r0
+84vd14d/iRZ9wBp7bVekgULtNV8UiaZ6+vQPek+JM8cMIbpugKfZ79H7weUYc+f3wVDsauQUTZQ
koA75x209/teRvuqMU9eHd0MtX+rWfF8fpg57vjrnUFdW72HGYn2Ko3VA5nG8wi0yaYg0Z6g5zpz
hkfcxoeIrr0ylhZu/vunyzc10GEsYuW/+2596xt6zCZ6E7jF8fxUFs6yXZ6sR8gUa9L471AevUmC
9Fl79Dtg11vIMK8g1ZY2xTJ4DgrrhMWyPKmi+FZU5kFW+d0U8HsQvd5X9UUIKWyKdc83I6dTVzvT
SUG28g4IE3bIunQNzLc0Ccvma4jbFqLM3ZNoyz0TUOPLmuFp3mY88uUGzd9P5zdkab8tw4/btldF
FUwnPktid6bwDnGvkR025Roj0sJlZdcrq0IaGjbddArAs/M97pRzUztkLYOzMAG7WMlDR9ZRVE6n
NhR8N7kqBsV13+z16I+782u0NIF5kz7ZRMMNUFDjiK3uY0j9ocV/X4ShOZz/+oJJ2DXKTjgI23N3
OnkyQI0K1q0D99BA7ZxMxc/zYywtkmXVdZtleEHp6RRz4V2VMTUI3eeHZmwuSrVQ165TsmEu0VdO
dRrGsLvP0ubNrY1ciUiWdsCyaVOYHjw03nAaQ6CwK9Amzt1v59dmwdTs6qRsuRe4YOR/77ryWdLx
gDfyT8P13q0maNj3K25paQssi3b5GDFHS/aeUu/R4+MjiPKe/g8tP0vHyDJkULnEIHV3ovcIvZPz
m6MOwFXflYdJVCsndWGl7BpC0CXonkxdcZpI9wKy3lqVt3mfXk0aRFR6WhllYSJ/VS3jMijM1ItT
4ILQbJ6JCvsnhlC07PnKeVqayfz3TxYtiqoByz3GIGPwv3kI+I0b8ErezI+z9ct04djahUtwebsM
1L/VYdhEFWS09+dP7EI8YJcsNWA8SvCQvJsofTTTEUna3XxgK+w2Uo41q1Yiz6XfP//90zJBuzTM
ZiTLe2zoLuDl93VzWNply6IZqougIsccILC4K0107Si18YcQ9O9rUuNLQ1g3NLjbaTQrBb1PsrrF
cR3DFolrvvXI2/l9WDBpm8xiiKo8JXEe/wDl5k2NyMJjI/jj+GWOyWawAOcbi7FK/u8lwu+fH2Fh
T+8zvAByuhbDfrnHIbfrdjqH0kFpBHlPpf84VoC5OSHgdOdX6Mu4Hx+fT/CnA+S7pC4K2QzvmU+/
c55vSVAcwCJ6M0eVCf/edNCIaqNLcCYYzbJqU2dDnzRB8e6j9Tq49UvSlS8Zz7y1ZqAvTxQGmP/+
aTrQY+0TzpP23Snr1E+3mZ8N06FoIPUB4YbKMxUoHCDunX1ctnzWtY1KhVB5M7bvhsfbHH69dfCy
LMbNkPa7BK6q1/j76lH40q9gepa506xuQ7el9TuHI5l3SuKkVeOwMWW/LxF7Zpxdn5/Z0lCW+QtP
A5k4sPod1HKbeXY432jO33GklQYwFgPcuTs/0peuHpOyvEBMatPHLKrfDTVPox/tKfIYhOe7IviV
QHrjslGs2125jgjqxq3fwbRx0+JUT3W6D2p2H3UuABbjij0tLZt1yfMORBJNMIKYuAHyH0PN7M6y
j7cdR3Ij1fsYioEXzciu/EHevDUSibJ3PlW7RPzw8/ZGpPE2K//NVmtaC/7Brv7JwnG7GJDCdyiz
bIxfHeIxQG9Dtetis5nnw+AzMszv/JwWls8uB5pmCLywLap3NXOVknJXzC9P2JALocn/j1gp5HZt
EBknP/IQMZ1K178WUbqPhv6mBevpkHhXyqlXdmk2zb9SAxjG8hC5Ul6Q+4S/NXnY/ZNAFYlumioo
m5UVW/B4tkCD8tpEtZXM3iWuaeUGt8Ipv3de/8BR5jy/KV/eopiC5Qq0iZw07b3kPfZbqFQl1UH5
/AS02soUfr9AvlojywNAMzRNPUc5b34wTUG56X0R5Om2y2iqq11b+sh2bpEAqygaqOK6vCv8MuPF
1vc97XB00Ddhk19XWugcCRcVm7cAeITuBuKn/ZokzMI6B5b/KKaOUqBg833l8WuTeyDgCKH6i4x0
L/gai8iCtdnJe3SZFuDYMuIVKlvXTVCCA/m2qctdAsKvivBj5h7H8CKahpDbKfxC8kTQLnOOVLgw
6NJUptjlde9e6KDsLD4L/LbhOXdOoI4FwcG4mcPgcequfNNttc/254/nkoVZO1NyTZQTlf4b5XVQ
X7cV9FD2wQTAxcr5X7igmOXTK942mZeE7ptO0xh8B4EzgEt9g26yjBx02IJEF6xo6KLeDhHEwlYy
AgvTskvCyAWIuh358CZzQcJvaKjwimMPcuCLiBxDbleFm1BMokz6+s1P6uofjav2p+iH4MdFu2JX
hGnf5gNqhOqtqstc7Kak8dRBd1nIDucHWNgVmyzFIE0FjJvq3hzAWCfP23o0uJqxHWHh35W0Xzld
C87PZk2ZApJMUdu3byQuU/2Pb4YofmIETO8/uyGi4uWy2cyn4FPg6kMdBJGRrN9SUt3NF3qalqg7
B3fzjQ6BmBVXu+BgbEmNIoFu6uSz6m02yfl+nc0yVf1DwcQmdr1tjfCujS8MIm19DVl6kN6FKtTJ
j7tfc0p8jldVE1xBWvFViB+BP15SHsFhtpwAV9CUjg1J33iu+FGZIoHYxVQ9n9+dBecfWR6gFmKi
8DPJm4N128mhnvbQ6b32ZTDt1FSvMc8unDWbV6XpGU/RCJm8lZqqaYOFgpxgXzhKomehS9YIB5aG
mYOvT2dtgHp34Hote5URv9dZDgGf6N0kzYq7XHBctoSGqFzkAJOGvUKhbVBQQijQj9LFped8v2g3
bAkNKNwHUvtp9DrW4DCKHDy+xPUwBWB8WAPjLsShtmpGNFWZKeuSvnoUxEJNjtbRuGljoHJhjbi6
dmhVnbvnCrI7P6elRbPsnwnwa2oHfYWQ4TAPCVROX3MKYouVZ8nSllshXMXQm9q3CRTzAA9tDwHw
ZN4d93o1XSV0kGu8/kuzsAI54TtB4VbQfzNyePIVVCM4wz/nl2jBCG2eFdEqAIkyloFM2uznjaha
/dYH0W0b85UU8NIQlp1rf3B44MruNYZW8StAWSIm+6HKxnDa9HiWuOa75K6ztlwLu/IXCmECT7NU
LLkKOp1sDHBA1dCidRz/Ob9kC+7ebn728lK7uqTOKcvLu8R42xy/HQJnWy31FSQHD3F53xTdZdkd
G5WAvjOR1dzP93iwaTS6VwIas31oBr5ySS5sj81UUyk/pEEPxTnZ9ux7HPvQzohT77bpAFUUZUD+
d37ZlsaxHGRFOdANEF6HdCU4tBsUwlO/uo2H5n4aVpFgC7Ziy4L4KdRj/cQkV/GAV1UDtcnt+sYv
fXye2ScXT8Ei52Yjza5YP/5INd7uEHlYS6UsLc98nD99HI0WTdMOsPK8VxB+ZNduIB7nEoPL12DT
S79//vunIUjqUVJB1vAVFy79B+LIyWsXJOoiHs4Qifg/P4/LCVSlo5avkQa4f1/mbNLbMiZi7SZf
WiLLEWrHq3mqMvkKWcFXdKX/RzMXarXB7TraeMF52Ew1TVZVWUBo9iqFNPfBVIN0XJZhMG761GvW
mvaXJmJ5REgHQjF5oPk+rRJoPbvfo4BcAe1wy3qx5tgXNttmrimmofQqFub7Gn2t6H9iZjMR9yKg
CcRtLGMe0kAHWQng/SDa8FeIgF5fGZCmHaG8mmf78x5jaQrzI+XTeVViyCAow/P9hGLS1qvS4TCZ
YQ1MtvDUsUGjtehG9ExiCrGPd2dpeAqF5yC/oYMAirpUIxKYJtxeNhXLuqNGQMgFvnw/ttlLCKd6
VXkqWHm0La2TZdcAe0JwJ6yxTlnwmIw13Q7lZc1B2GnLqqEiLtJqkNhpdMDc6BF3ENXoAT2/Lgt3
qQ0bjf0gyqEBLl5LCCVvau3/ToVyiMJr8LFuJgQlpPw30WtPtQX7tqF3ZaibIRwRnTfRNGy9Pij2
IFMjhzEUa6THC8ZtI+9CRWlNxijfi6SNQBAJdW6Vz4LWQP1tWFFf6ERs9B2XECLKHIjuMD5pcuuB
YJZdB6GmWxHEybuqExH8Or9LS1Oy3oFAaxMzNjgDSjPzsx+m7qHkoXG2LJ98YOodvqYduWCUNiAv
guaunnyV7dvWZPetXzynNL+KmyA5OHVGNlG0BsL8WpYt5DY4D5WYtuJ9EZ18vNihVbb14LhmLqZw
cg7wnQft6f0sMtCz4Or8Oi7MzobntUVegM2mBYPulF27Quxx6YOrNFaPiPAPUxatJX+XBpr//slz
1qAFhNx7nc1gjpdcd8N2RE/oljTNNVVtuo87uoaMXxpqPjOfhgq1QzuHCBxDqT8QYkiAWLO7OIqv
HV56myjpjpctnuVC6WA8MnRS7sNYvDATf2Se86Z6/0BGr9yQNvvf+XEWXqk2Vg+thFHFkQrfB9Ek
NyWZ0FWQ39Rhf82q/geg008QIdmfH2vBc/uWc4U+ah61bST3HeGxj97FLFNXee6X/cqJWxrACpkq
H3142Bx6KsD30bXyXcv0wv2wnEIO/SaoHVXZHqW5+yh30o3mxUNXkCsHmusbcNmuZCaW5mBFSymo
JtyBOaglGRk4EJdj2X3lZUav3M0LJ9gG6kVu09VGuSiPgv9hChVIXfz+qhqmm4nJZtuldAWTvTAR
G7PX4wLV6WAwUEvSd0r66V2xkF9E+RVyzzL6JDYQmHN8kClQpb0N9DKyYQOCgiG57LTakD2HlIj4
YGh7x2QjOlTHZo9w4NKfb9m3A16jeBQdbEEk7jvpKnLruBPE/s6b2vyZL8phNlBPZ2kXp0mPIkbn
PIQ5+NHDxOyZH6+hJJZ217JlZ4RqU4Kixr5j7a9QduRnBA6MtdVZ8Eo2XM8h0nUUqDz2Ia6OQfoP
SNh998G1UzjiugNLZD9Wa2o8SwZhWbYfOgaSSEm2Z278bUiQaOyT6QQR331AIJBiLg1cf1/Nn+4O
P+08LFma7ZMk0rtCkmlPu867pJsGNExzzPnp6zykbHI9OPJJF2V8PSXCeSi6HkjQ8ydqvuG+OFE2
Ym8sRRpMBfzSKJNoL3J6HbrldctkvZs6uZI8W9gLW6Cq84wIozDL9rSYkJLhaPhL5aEHLeFG1MOb
G0VrgjhL05n//mm5GrBZ+WMoseuOdzdM0c8QXKSgkNmjVL3iAJeGsEzcADsuAxDt7ZOm/YYU1iYe
HbEdAn41jNHL+V1ZsHNbq6qB8kqDRE26T8u8vWKF5yHkqdpvHW/0hdOwLL1D03wFoelsz9vyilNM
g8s3OurbcEovS/e71r3dleCV1wKXqwK24arMIGYbxNPr+SVa8FQ2gA/akB7r3TjZT6mOHkHoM103
6eSvod+WPm/d10lbQAR1xPLUEth6ZXqxdVdR9V9v71+6UzFJeUQMjpAsk62o1Y8MeLChrFcqXl+f
0L9Ep3onz5LUsGSvHPIrJfTku9rPN7XnVZsmMM0agc3SONZdTbuJ6CjANIKov0/K6bFwO0zDe+vU
uOKevvYczAYZ0TGPBMvSdK+76b5POqgkF949UC1XMS1g4GutM19vN7PRRST0wxxcXck+DQ1AFQ41
N25eRCvX9tf3HrMBRVwEtAFCPUHiRNwGMeU3Y9nel8TdtSxp90RCaBO9p5ck2zlYZf/0gSwVmYjC
tHpRJPL+ESnEuJ/B9aT7Fc/x5enlgZ2U8xPegfghbJ6C3HW8TdPXffbA87yIN2CnDNYY+r88XRjG
ys4VlOtB8TY5mlL1W2Bp2Y2Eotc2YdA37MSqkMGXm4NxrFPciEFmDJCKY9w4HdJl4Z3u2nvpZuXO
57Tbygh6xwUIT8/7rS+TRRhunu6nG0qT3pjGLYYXFs/as5Waicwi9avKqn+RC5mlooERjHvi3vh5
dOGg81Z+GrTo0rhPUs+8jKAq2M4ix5RF3zWpvsFFcHi2eDsjzxO5xq27NMvZzj4NKOAYXJTlzIvR
oAecB6zy6rsWQ74zuWg3FFmCSPD7sEJH1PmFXTqW1oVWoSzTllmUHuNURPti5hnSKgD/zNQ6l1xo
2DvrQovTAmOA+O2lYF12bcawf4Aa2JqvW1ozK2I18ZgzBRmtFzet/mXa/N4jOjRg+Oryf5sAYTM2
LQpX+QCWLMxyFCrlaPUxrDiyKctugoQwKMK2AsqOqMxm0eo4CxZmw8mg75QZYuruBWVr55coR7mN
GxSeCh/NarTsfegwu9clgcWdPwpf3hrI9lquwx+dpIwBFzxWxie7kWKsYLZntwn4FqCsALqSzVpW
fOHc2aXaKmt4pCaNZk403u5+E7i5Qfyes3ytZLQ0HctlQFoFStKmHh+LRiTlL+H2JDjwJoxB5o83
Py/LnVZgl9wpxVhwEREqFtH2GVk/qAx8NUfjMbo1oq2ephFH5PwWfXnh4uuWg3AR4tYeSHGOJunq
B2Tb0n2uKOQHz39+acksZwCKTUSfLGleRm8CrfSELW8mkBQpBY7SgeoXsBI2K2MtTcXyCrKRDsmk
277EYcdPxeRx8E/yhK2d5gUzJZZfGPsEjNK9rI4xHSL3uhBMAfQ5+kWLR60ZTVCXm6QddLUSPi4d
aMstmLSMoS5e6qMcK1Whx6NyEEUG8r/SNdHz+f1ZWDM7bx2nYcrLXDUvhvSg7dKREuGvhLfDcDw/
wMIBsLPUGlQ2o9Z1fgToSG6LEqqlsoDG+6zZuCEVyIi9ZDWEWFgxu5ecKQ1tXJ3z59HtnC2utOYg
VGh2CYQSVm7wpQWzfIBEG/dESpIf00nTp6KIdH+I0iZMDufXa+n7lrW7UJhBZTpujnII8gMTHc+v
SlGaiwAtPLAT0uMkTF50ZXZUOfBeu6qFxNmmcVnI9kNJOdmen8bStlt2L1IAvyIaiifWTPm3gvlm
G7sCHNTA4t7WeXUqyyBY2ZIFu7S7yF0nHcFdZVD8VokJNyZJVXwLzpNI3I0y5M4u6fFGvT4/saX9
sZxAnPrS8IpG34vAhPdAR7p7f2RqxVqWDrBt8l2qKFJL2VFHKT1AUNzdVQPl12lerWlULqyWnaBG
BXGkNYgrj6MTsd1vOSDo6WyDMCRbIpy1Ss7COtnpaZ1S6HLrOEENHwqh1yOKSPKeMJTGVnZ9aYD5
5H2KbAPJK3DomPSoy14d1JB1N2EHTanz27ywEXZ2WtNG+QUCWMibssDd+D3IfwtiwuSqrTu+8oBb
moJl65LGjQm6wXlBnNI3oFHK4noDzh5xdX4SS1s9j/tpicDe0egchN0vbk9zXLmBd8PKegOuhW1j
5K/zgyxYumdZOmu8ialQtEcVdhkYtdWE3Nieqr6kDXj/Uet9JNJh/YcGosesoSWXls6668E4DHgn
UNDPoqk0+D996AtICNK0K/5raf8tMzc68QrQPCfHRvWjC6GNigTbuCs5vZ3KIVu54ZdmYZk7nUyA
rFHDnqGng4oqa4qkg0AgHvDn92bh+3bSGnDFdkyiKXquCkYeZTsIdIYVLcrE57//mx/8r6w1cJdW
gC/7PnZc6pHvWuWZd6h5HI3pBrmHxlGbsWw4/+brwPRvqE2P+hXd6D3pNimtOw0CDjmK+JhxJxCX
GZSd34a+C61lnpMXoJrZlrkJKJjx5t6dn+3Sas5m9smcpPCyouwC8hJAuWHbTNL9VoeXvmnthvS4
8CR4GQR5wUOdhxsmh+zer+VFelfYqXlSn358GoQmGL3Gf2G9g/4U6uD5ui3SUk4QPlrTX1lwODaR
dpUD/ktCQ17iFqoxeqjdb43f3LdRW956pL7wCrPz2VQgV1Jz4EvByOzmVyqQlffqZ7wj15GcvOQe
yk6iuaR/HwtnewLiqLoqsC8yE/yNVcrL972bTu6Kp1k6VZYP6GjcsWnU4n8x6InixwhcXm9hDzDZ
6ZJTS+ze9BHKl47K8vQ5DXDfF2n4ExnptSfR126S2L3pomuLxK9J8gI55+x6BAsjBbtwRtRV5/G1
TN3XK0TslnQmhIxM0esj1Ulf7uOk7X4GrVdnK6W9pUlYdo1KMVi1tMdf9DSl39I49n7SUZVXYTXJ
H5dtwjz0J+urADwMU8adbwpMq7sUkdGV55UrO/w7dv/bCxO753z0qgmQicz7Lj2islttBlxZKsxT
+Q7h0yi7F0nfVpsEEVO4i2nHtq5gJb+q+ql3byYJ5dVDlONNqQsi65sYEJzskVZt7eyEbvEsZOAI
HYuNTpsa/MtpH8lDGjcEuSrRDvXBI6xrdkNHQ/9n1EKubaVcubTxVmghaxAkJlksnlWoh29aJ81t
HZbv57fk67iF2D3tDWu1ko4QiOHx6vFB259iR8Ye0Z7Ky+9ed5lwF5o4LQ+iqrrgieL6iBrrZB6g
UQUV5gZd1MWhq8Z8d34+X/teYtNYa/CAeD64le4Nasn7uae9iBOyUR401Cb/IjEYTuyO9qDyUq/O
h/B7zHR7F0Agcys6Yh4HWq9FrQvm+FepqYMGSJFH4Xcj/OzenaJ6S5uSbZsK5aeL1squMgUsnupa
1OL+tzmKXr8FAs+fhpFokxDermzJwvm1y00gTGzGDNTlTyOjxXijZVNAf7Wn6Uq4s3CE7cb1hkIT
WEaqOQZEjTcpuEBEHNKtVELfqbrfX5xcJXYP+5jVvnFJ2B1pkkb6euxKiPT5ATFwk2GTrSF4l1bM
sngVBY7f5CWDfEbq3lHWs2MS9tHK2/038PMLR8msV4Psy4GgIsJnDotiknun1EN3jewqWtRdNLSz
B9+XINOgkqCqKeEZw2vRO0ktthCZCdFQHyQR7Cqo4q0uSaWu6Qiwb7Ct6jwusl2RU8auAhSsO7Ev
ocV0K3I20qNE1y7KWeCuam8FHyrQzCfoHgxBF84RJ3dhRu6FH0AOcmeqzlT7NIpVchgLXoQPgkHT
ZiVgX7Atu0uS5a1oSBrJZzTmlGhYHwlYbamBGsemdCaIuJ63r4VttLsk47LtUZKs02e80Gt5rYLE
MwfHcS6LmYgtPj86OYqfaVWDyDEPUIoGHTTdQ9s+XMvyLThTm61coRAThkOinhsgvO+rOD/Skbmn
KsiOU3mZHAqcqRX6oWs8GSpnjJ/cIspLKHhJ8VNQWfOHtlbDipNY2Au7SV1BeQmI8aR9jqtI3haR
E/5TOnqNZHjpQFkPwBhoSneQRD4LNsU7gdfXxg2H/LoV4iJxIQ7u9j9jp9iBsmkT6P5Z0JQ/UKPU
A8iVwt35o7rgQ+0edVGmJEVXgng2ia5ptAFmvCevEFusQB8xtQR8TujrZe8DoANNtWKGS3tihYMG
AQbgS63EoOWUb+Iyl+UGOiPOGuXI0gDz3z/Fm8YfXDomIYdkXi5CyJHqDmnXTnsf51dtwT7sJnUf
/RUmMoI/ofn2BwqHzjfwwooHD80jJWjaEmCozw80n6MvPLbdns5i5kTO5EDKh4X9TVOrmzGAApTJ
E7EHw/l70PX7rEU94fxwS/OyQjW3A3fJ2FTFc6HmpsU0KyBG1kHeE51JiAwQG54fZ2F/7Abspnei
KTd++QxlKz+5HzskyJ9qOdKL+N85sRuwq0A5LdEjfwpYLiBeSdtp2IAd4cKFsruvxxDa30UzVM+V
SpNryDTvQajHr5WPsl4WqbUE09I6WeeYJQP1ZRcUz5qDAkjTLv3mtGui9Usft4KNuJMD7R3cIgIY
s53WQbWDxJe/Emwsfd3/0wTnZKdwINH9HKAB9s5FpH8DcNzxsvNjndMxCnPPT6L2fzKsiv+0y4bk
gAY9BB+Xfd+6mQw0ZkiKStRRC7yJd7OwSXDH0xJxz/kBFu4Nu08Y4oBjybNW/FCQBNyxCOT0gOWX
N5Eu1UqQv7ABoXU10bHrsj4cvCfKIJaywRrVasML8np+Bkuft64l14E2Wug4yY/GM/RbJVBr1Jpc
6CDC2UF9cuAScc2YoyPiyPw2ObCqhRDCRMGdsrL+C44utG6gqgZlE8mn5jlWI/O2Y5DVybYifpae
wE/Z6k2HfGH7fH6pljZ7XsJPkxmTtkwcHbGnpmXFC+6lnzIk6cvkronLLA1gWbKc8EDE8fefdOQ1
N03ZhltgUoM9ciLTisdeuIhCy5xpmiQ8yhvn2WjGoaYgr3Cehm8Vq9mhiRK1aZng+9qYNdz81ygk
ElomLouwxhs7I0cphx9NDljYJp6lEKQht1MNttVgkFvCp4xuWqDTV87F0jQtwwfWWXosrPsjowC1
xNBjMi77T6MuuUEiUW8yHdx2Hm7g8yfjSyOKIjv6mvAMp2McFh8SPPCPU+0i8w3sOM7iZd+3jjlt
KzpUo24+Kg58n4LK2lZ6Drvw11vnGq1q9cRaUUFNysmuAqgZyS2vJhBDX/brrWPNhtKdRJyVHxUE
yfwAyqj/B5je0tJbB7pxeRsDejHeprlUG5mCA6xNipWV+dIgsa/W4a1dPKAEZAk+APiBhk6Kl580
+b+QZg9WRlj6+dZB7VRZyXwKmo9BdtV1PMnn9v+Rdm3NcerM9hdRJW4SvMJcPJ7YTpw4txdVduKI
mxCIi4Bff9Z8T97aZqiak6fUlEuApG61ulevldHqlrMbu/Jik28clnAj1ql2hOjrNIFKPI7ro4Pa
z23Lat9eB+RnyUKq9hUp8vqfqajjKvGHTb7YlZmxY0tTgMiggJTGa1bnL0NWIRfkFjchLzEz1rk0
T37HfG/qXxkarRM2lOoY99q5cWYscwVCpBcoWLavsxu+mh7Merm8Jd2LF7dsFVermSEebl+lUD+G
oLm/NOd2ZPyERuqPpZNv7Jx3r5N4jGWypAbdGdTa2leg3ERKs+BbWfXfCQVnTFCOn0YQEt7kG6ht
vssQTqOpvDzJ4/yPKaGYnTSjKbZ4Dtd2kWXBUQY9aycX0aH0dXeIwp4c0I+7dZqujW5ZLyBzQ8xm
1rxCsJycdVfJB5UF7u6mubGDyylviQmHsHqF1iJivpEOyHWRoi+/3Db+5fB84x6GkhGANAr9GnUk
kw+SQOXlnE1x+em28a3QEsnpaGwUZ4c8QyWNqmw4OhX5e33wlR1qR5aGLsCTurN3pjX7InMwVuTj
XV7qfy5Q8MaQ4/XHrKywHWAWbqWEapzutUK6Mb/QE/tFqmY5byF01h5w+f3NIkQBbjuqbuf7eQ5e
y579gf54uHG4vN/ODxoAy4wVG8cFnYvdKyqxP3svJP+UBTN72isONv1wORc9EDXU+QVlNWh4FeIW
Rkk817Jqt5o4E0iov8bM8Q48cMLToIeX60vybsyPwS2ThlzXwmJJy9dcdWI/uRoAzKj1zrMgEFMo
bpSStNtePB0FkPHJcbxBE2XvyeC1BUnGrkNP+sbyrEQXduOL4wHo1ZcjfHnUqSJl2pnu48V1+oQV
zbCBzXkf28KY3fdSzMAp+yIAxHckOOKOTa276GUaIkW/x83UlIdxgJzo8q0B+RwcDLSbuVchzml0
pdBPyaCD/jw5zlRspRTWvtvyC96EQjgw9OWrWIAEj6r4gaAymzrjlmNb2SF2T0zc+sqlvC5fSx9I
9xfWlaziKQMHWv5doJfkyMu5Nrd5URt63FE3iOXQB+eoQ/cSfPRXrtnH61t9xTnYqGNqJnk5Eflh
Jq53x5UpjqNYfl0ffG0ZLr+/8TytYwJvWtR8z8F+kYgs/iMKpL0yulXQX3n7/4g3gs0JFTgBIVNS
uWmRj2LvNlt177U1tlybrDMw2dV599pJ3+1S6mSTu/NDlNp3Zatcsutj4f1zfabWPsRyZxFUiOt4
go9uCegZ2yKDXagtAsi1wS13VlNDutgf+1dH910HqTAq5CHyy87Z3/b2VpDSyrbwwAaCdW4gmGO4
eaExeIWuD75yDNu9OB6AmRPoI4PzRcTrUq1X0FXLM/qlzdjHKdpsiljZrHYLTm6oGzZBF0MAq4oP
eYBGOhJMNGnAeHb9S9aeYHklAiAIFyqMoZRpHlsX3TZdV3wBSHJLuXZloW2KxBmUY2Pcju65Fepr
t8jx/3ENtrtr1CThvRneXjR9dJTupbokN+Xq11798vsbV1HSsZ3VFM3nrpj0B1wH1HOvum4jxlox
ZZscqnRoYfppiQ9lUzeoVOQ+rhxBpvftJIeDO2y5jLW9apmxVDFuZWE/n7nfc2c3gBz8yaAU/q2j
MW2T2Z/FBG3RYv59fUetfZdl2ZRHc8uRyjsDEafOkmahTJrC4T+JHP2nZaTNxtZdWx7bwsGDC84A
3z17uENB0GtJ677c6spesQu7GaUUOckzSZv7YKwvEGV/cc4A5JJq51dMvl6fqpUvsGUNZ3RCTvGF
IBG4R5qYvKhTdvsnXD7tzfadOzO4jZr4AYIwZRK54XlGYHdwsptKMAxNyf9+AHeJMrxrOOh+SgRZ
0OsuxuIbhFMHKBldn6GVzWSzIsk8R1/WOJCzbI0HUa8i33esHhMaVzzxL00215+zthKWkURMcr/q
QZkf6bgBOrgaDmEWb11p1zaTbRLGcZmv+XxWhfc3F8O8I+BSB3/7VkFg7QGWKZAg6zlri/l+QMY0
Dcbw2XDEljcHNXbfSe74DQJJGZy5dszRGyN3J/QW8Hjl7e1uk6Z3nAa58igHp9uUJW09R2fU2FUK
cKfc3bTANiMSRCu8vmpiPMPzqo+jKYtE1N6W6vjKNrUbTvjYdXoJW3GUJvp4oXy/xANRUOy96CYG
TORkLWuWYadnJXvnEIFqxkm9Vi8qjf1hi3R2xQJsUqQAdx3RzXr40I7TvKuj8Dmjm3HMyhlkt5lw
4eQN8qbDBxGz5oEq4Ms9UCUfvUA/CN6hPFYxPPW2pbZsmXg5j7MMyK4kqxBuTF1t0CSt/7ltdMuW
SQgu5N5rMHqZRdEJ6regrYEySnp9+DVbsCw56oNBoSm1vQc92HwwEuwG0uvDR1A6dvvrj1hZabuv
xKvAntjrwD9Tr4PrnrSX1stWXL/y/nZPCc350BeScOA7wBr9QAPIDO4jU1fuI5nMaDbWeO0xl432
5mwL+BwS5hDcTbL2iTOAukwkIPi4Rf7ybv2OMVu3kHIOysxMYJVN2wTA4aJDKejnX0Oh/zEmeL5M
WDPUO2eTO+V/DY//AcvgkZdPffNJxiifq0YsZ4+DrQqCLoUe++MMx+6kDs/B2QF1SxEhk5HNv2W3
gLseuG4I+6kwdIODwhWBfAYQnvivPmchaMAqdNQ9kdhd1B/EGU0LqN0l0lRNPw2JXGLwVYwCGLld
VZmsehg1HW/SvsHHXPbem4+RTovcS5lxXFywg2l+YfT3mmIjT7+2+tYtWFW68r2F5ceBtAr5SfDn
5P20a4lyKyg5+LX39zZTsVwJz3M65cJxDoNiXzpBT63Xf74+9IpLtDtTZFiFbgTiz2PUDsEeiNkM
eVymdgZU8ugWx13DRwfDhldZM3nLqwgfUTgteXxo+4oezczVl7hqzfP1T3l/dGo3qeQuj8JJxM5h
VnWZyBjHhlNNL9cHf3+tqd2kEsR97g0mxLkHhpzEY+qHyeHV226rtrT29pYrMXpp6khhjWXeh7u2
wDUsEMFGd8r7q4wLlWUHSvdZvzDn0LrDHvm/D8IE99JUP7gjd1Mx3mQQNLZ8R5sZ7U8uggMyVXMa
gKaSXihhtiWC1ybp8vsbe86dKeqNm9VnhB3zrpSUphypjtuW2DLnUncEvtU4h67nf0wdu4l0/J9N
ZG6rNkBd4N9vH1FSD97IiqMHbo+UG0SvRZFvpJrXNqgVEBjoVTeukM6BA7q/L8fpkwB6bI9A/BYM
MMrZlvGahtRe6cfyzOcanJVALaVyKLeuDisra/eEoPt3zKuqledI5SClFsAAi3kL6fZ+XAz4/L8n
Pi8dp/L9wjkYf3q5ZJgIiKkHGu7INP26vnnW3t8y35wJr/UFepoGH2S8aCMO4/ylCUsT3Db9dh8I
+u3MGBgjz6TzgHPrQIKi6ZZ/WHt7y3BL5hGAXEZ5ngfI/pG8J/vMlIfbpsYy2gFF/giKnLlIwLFQ
/AN6/g8NYI03VbuorVoIyjUX7HuuPAfQVn/kBL20IUTid7e9u2WybQh6Fgm98EMbK50GstIf3HkU
G+RuKzZrdwgMhSyWyPflmY5wCIOL1DZw4nrvks0q5NojLKsNoJI4h5MPshwX20Yy0GcYb/7bN7mf
XJ+i92NUavcGmLBr8kxgimSuvhrDxR3QHREYqEYn4TJgiZux7s4fKASftQ43pm7lRLNV7STA+303
TgpXXfdIcJopM4Iluf8M1t6TA0jG9Y9bMQy7bwDNyNwUalFHY1Atk2SZ9/CDG3CStcGtU5krQWrm
KnX02Ph5QHMU6Kxu051hyD7/2+dFyHgrdwJpPP7XI+3G/jjjjfAgyiyTJgLubfYWeZZqVuk8SbH3
3ejP9Tlf2bL/6QtQInccA4vOeQ6yF4rz12NoqkP/5laf49ojLLPujNs6HovUsb30mIuyafbQIP3M
tMg3Or7X9qd1HNM6qyo6x+oIJSMI58AUxuEzOmDvghJUQua2Kh9k1P+9ykOrm5BItdzLHgERz+A3
CJ//Xl+Ilf1pI9gkuNBI65XLfRfQZ1XnfeJwscUIuTa4dSaDjkouuNg2R6hIPUD1RCV+v9ANn7Q2
uHUaSy8Lsx6BxJFmTZGSKP6aLZtZzrXBLbPtBt2PXu/kJwOytnRAX+ahKmm0uz7pl1H+e/+mdlME
lX0Fzb44P/Go+dDibj+M9deyie5cBiK/689Y2f42ji2q66l0XdMcCVRbodvlJmrJq4TlW/igtSmy
Q+mwdomEEPfRVMUTuRS29e07xzLeGTLUgIXG7dlruuFQEoCnq3bcuA+vTb9lt3KcWD4XTN+bgShx
hBw2ojmeddLUJ12LodMnJ0QT1C3d6UBCWvZL4xFKQoBj3A/lNHt38HUR0mBl6W9Rgq+shA1jA5AQ
we/EGmRw6iEhtC4u3Hlfru+jtcEtG569WnPQNGMfLZOTlFCyTZww2PCga4NbNoz+zKilrdRnM1Ug
tCElCG7KLRbGtcEtGw5iMG/ODmnPKo6CgxCu+Kq9sdo42Fc2kY1bo8aLqsZZ9FkZBCgzwYUPaPeY
yDS+3Otvm/zLp725CwdCNHTSvT6XCNqPcoLumwQp2/766Cvnlw1eK6MSBKlVk58uLqIM6KmjX3Io
z8/Cf9VkK3+6tgyWKUPw2FNSa33uZmygwa3EU9OD6/X6N6y4uf9g1aDuGUINU+NWM6L/qM+fJPJd
KbKo3297gGW9wdhjl6J8doaCg4fYvRTgW9OZ+JNlU3W66Rk2Ti3ofRxfdZ2fgoWLnYqyJ16531pa
PF8ff2WhbYRaFEA8Ms4nRBBj92AAikvQo3+vq3I/yvihF1u5oZWltpmZ54B5AiUpfeZBS/egLONP
fXUhALj+GStrbaPOPM26qI1BJ0EC9RECWn3STfHXMUMe4foD1t7/8uA35pYzDxzPca3PbYRgve7c
owZN/fG2wS1bVoPq2MR9+LoRUNCSAwac6KnY7IBde3nrPEYpPNSjX3TnsnBAMEq9LD/0Cyiyb5wc
79+TQ5p5MCUflnsIs82HllXP0ZzPG2a84k0D+0hm3MBkYWVkCp+5YVAgCE+s+o0q/NYddm33WIbc
5rzM597VZ29RXxVKtB/yEDdX32xWu1bMzIZqReDrF7EX6vMApEKCBfl8KZ3ct76XlmEdf0CC5Mbo
zkZrlV0+ARg2wqIhIQR8sU5KB1X4m+8FNkkybSuXmrFrj6D3KfpjnYvg79SSYSsXuLLgNlar7Op6
AJXQcj+HQIwQf/w+aO+bWuKvRG2Jra1YhA3ZAtqeoADlZyeuoUM19954upDa7W6yZ5sQWba8B+B+
yU5Q06qOIgjMzu+38N1rW8kyZlNCvD02XnaSs/9NLi1PEBLfgTP6O9qPWbKU8W05FlvPT/QKVPMg
T3pAReurYMF5nsgRcpcvPAZ9ebdFL7+2FJZ9q7JvoyVq2qN3aSKTlDxtb9W1ubIMmzNf6TnU3X1J
PWqgmpFFTmrA87n3NM3Fo3Ly4cy8xVW3Hdf/ASQ7pelwpuYnlTv5ks4GDFf7YXG7RzVDuOPTTfvL
hiZzp9RR6PfdvefP9R5A5e5jQ4jcWPeVBbFBZ2iz6DvWGPd0aRn8X9DdjOjdvO3Vrci7q5tSh0S7
J0IrpITRH97MaQYtrJ8b4/8PQPCfG3QY2cWuENmoXhI3f4E6dRCdWB4vOUiyau81Dt3ws0JVx3uh
Ol/0To2ucjT0n4GPfnbjXJuznkku0PRblD9pjX/pgMac6HNFwxwaBNDS5D/RA5bxXS8BJkSjRQne
m0CpnO5iLvwDZU30IAY2Nzu9mHbcjTMdolSWwcQSQCgg4Jpph4ij9iLI0iVRD06Qo+xl/b2mtdMc
Ij6yHP0IfVjuxgH39EPoAvC8a0Ym/F1f18ufRdTRD28uXJmAd677vgRQqE9b4k93VWTop1J4c5VG
amkeK2d0q90UDwYdx2SpiN6FNXL84RgtfYLr5uychCOW7LNXhgEoyMUFSF+1AwHtF4iFPi1lG6h/
PD6WzsEtPIXb0uz3v+sS/M+HS983RVB6kY9FTRTqExQALS8RvpbuY5vh4vx9HmXkPIMTYQnP2nXL
MQ2KiNNEVcUwnwGdrJ+WEJ11h9wENJgeKdNzMKRhddkYEV18fliaaSyPDlAC0R3vtb7QRpG8Eh9Z
o4Pp1ZvRcPypW3wRtinW3E8LUg0fAkGDYRdrMhwqt8kPJscRssMSxOxT2LTgL2wgtBk8+C31g7ti
FgWXCc2gBvFDLk7pPkas4VWyzA6XKbqAI3P2IrDtJK4sZzfRahRkV0HXfUp8aNZj1rKoCB1giPKc
HRfF6nvicjUGSdiLSv1FY4dxLp120GeSbqHCR5o7IbuLajHKY+SJoK+Twm+xyqFfAlYfGpbFEMfp
mga3o4I0tFkSTzQ+kQcHpKz0yRlp9BVQewqZMlZ0fTr7njMnEGSYfyPHOX82s9Odikl0H5FsMy3E
QQpfJZ4GrUECUpTyuUa+HKCILNDZnYh57B8QbGlUtqPQ8fNfGcjq6be5N7z9W4+ViF8X0GWqdKrI
PCXgafW7YwBAL00YpCPHZJ7N0h0FwOLjKUf09NWBvm39XKPdyU0VbUxQ7cbY6YDvmlyfJpEKsIF6
3/N+U5+OYUoKBn4RCU4bsEmBnukfJ27zD0E0z9OHNh6DIilFBb15VYJzfIeNDk0+IPV+Nj6QwzX1
w+rcQmbDpBCILYYTcUNdHKuF1eSZTB6YcWWrYHwlJk0k8SjyJtVNFg0v/lDWEegRnOW5ktOU7RRh
3j4wS/QZGhfddAfxK/pLej5AUGM/kjt3chhJaWSiF9GR8OsyNyH/YkxcLUnJmv6pn5nO75noUHOv
vdod74BF4u7ZALHlfuihAVd+n1hXVzunnNryQTKeDXtAr9X8BdLevX4EaZgrdkEwku+6IUG3b2TW
ADpoQCf8qR66eUgcgCD9Y0gmZHda18EMzlEQ6AQp2xhtnX3FsnOQ8eahIG33seMq/sNZoSew9Ad6
PqBwpqFMXzTPfJnB4F2CAeFF9Kg/pUPnBOGega5Df3TnMHKmlI0VG56HfDFlmaCsFOsmgTXW/pGi
gTfC6hcyT7Il75y0bzq8xuSNcCRO54YPl2rNp7wDnPXouD0VlyLv8qfDZPZJkQU52WWqj2lCWy9m
xxbYqo+uC/jWrsu47HZg03SKFOzZoZc4QJN/mfTQ/xpjnLBdQgMeTnB4Is/ScgJvmod781/MQ9/t
R1H78SEUUx7ulGyXJQ1chb2TdVTEA3gPqqr8A+elq5R2JEI3ywhaxSQMmnIBOjPO/PZujIkan0wQ
Ur9Mqs6QZT+6IcUlGQmMjj4RMSADGVUZ+4GDAPvOY24+fZgG2YlUx8AnfzSl1M49YkK0gPetnON9
XElQeOaMKLw067zgoldU8nPvTZ44Nu5E6nuFp3xzoOzSwTMPrDs4dEDmKtHB0HkHxWQ+7bLKNF/0
EkPHWeae7xwLtxkjeEiFcCrwJT92mci6PkE6pyJe0qEzdNhLV4XQFeUZfG1QDHm3pIiEww54kDjr
/8Jgu25HKk5/OIxCFsdz+urLgNPkG0T5VPUYB91CPhnIb4cnM02q2UmXF96uqQOKNJEMWsiIOdob
jkiuDeEe+r6Dc4i9vpmf2ei0/Tlu0d+/QwG0/hBW3sz3I2S7ojuQoLDmE/IDrfst4JNJvZ6j2F1F
CKASqAtMXmKMmL56HJ1scBWZYt5hHPu8fwZgxtDEyf3JOwa6Ue3J0Xpx7tHjXIJOqKt8nDyJ27Ao
P1UqgEVD8EoAhWYuoPdkzgDq3oEwv66eFxIaILBBrYSKygRgUYq+b/a7HsGF9RJI3rRBUjQQTNuP
y4K/5HD+6q7xkDDe113olelYTOAazUHH/jeLLzC5stFt+RIWsnl2eyFftdvDySsf1HQ/hinuv03w
DO1pnuBIT1WlQihlIXal6mEyUAeN0riGBkpQAHP+DZr2S70H0waZTdJ3ZSme+2zk9H7sBib3oAHG
6ayrfI72gIZqc4/1l91DlMXOvQ9tILEPjdv9zlQOUeak0zqPU2Xcoku8+KJEWuQUahS+aAcGNvks
cPLfriBK7i8wvi8maOPmCCWTAgpopBTt4Xrs9u41HJGblWNZmsDrWwqtOyay4QzRpzjlvKSfTNf6
G494N7bFIy6/v0njhKKf1OBCaTCs1AwtZVW++FUjN+LytQ+wrmZz0aJVcJbloVuyLoPODu3Nvq8y
p8SRMMot1e61j7DSLbwI+6qgLAOscfjm1ULvogzJ5dsWwbqO5R4dywJ6yQdHkeou9r2/Eoxce9CV
i401WJsl61ImXSrruvOzA2mH4q71S5kaCBCffJFvIQ0vt4l37gA2nCgD85RXTpAA7FlATmD3gNRc
YLwj1X2dZlM9byTu1p5j7VhwPixyGVtIDaIBbDeT6pHwqd2FWXMqlq18yMpy27yp2cSqZopVdqBD
kSVsLOsDXYabKK5CcHL92yJAp1TqbJnzg1K8v/MrKZshQYlwbLayg2uTZG3XaWh50yB7+hJG06Mb
9SfmdidM0wMUFDfQb2tTZG3aoChd4TddfliUw4+FH1R3WRHexCCHKbI2bARGIR6gfQ03MVX+yjJo
RiRwrmG/YXIrb29DaHB965EIvBiECYABkm0GEkkdQoRgd92m1x5gFerKCY3SwFRkB+772aPAPnp0
8mwL67A2+iX58sanLtlo/KHC5Ls0XpwE9FkNCoFLLN1bcgbQxbtsrDcPqOIZ9yt/yQ4KOg84xgXd
TQykt9cnZ8Ud2UgZLiYxqRAXxMmBQlbs982vhtE+CSBUv1WeeDcPhS+4TN2bL0Co4o9djhWemuxp
yaCrOTvqDj1Y9wWLntDodXf9W9aWwjJm6esRV1uSHWrEjFBL6lVSdigpXx99xZBtIs0xz+aswdF2
AFfuUzblzxMzwJON2aEIN2XR1z7BMuV5jkvKwM0LlmuKbocimBOHbqXn1tbBsmSjioixhYgD70x3
lpwf0ZL1UKi5T3relDseNIfrc3UxrXdOIBs8k5FhaJmEz5iC8hRU7Ydg2auo/FnkzalvBtw669+3
Pcky7oZkThNdjFt28SmOf3acnTVuGSgp7X2IdebFcFt4Y7NCIYOKqvN0+SYwg6T0glf0dSn3hUJD
220fY5n6yNuygbIoHqGCZ9l6KXiQ0qlx70AheajmB9ZtST3GKwtkHd0s4y1Evgb4xHpBmOmnU14+
9Tw69F3wWILCc3Ti5yrMPl//sJVtbWNuROFnXCtECgRQfC91QAfAE+D9abhh+itb22aN8nIcGEVe
OHsgs3+BD2zvjsElRaOLtGi6+yK4CQgeRjZr1NQiQqi1dMAnEbK90WV/Qmfd/Hx9nla8MbXM3wN3
OwEU8uIpO1WdXAe3lzQKUfDYV96EPOj1x6wth+UICqFFkA+E79FgxcDr6TW7sBDTxugrjtJG3YC1
yLj1BI1oBV7h44jc/JPITfEy0z6Dujxg4jd9hU1P6isgXjvX8H3jVvVndAXpVBS53ugaWZmj8LLT
3hxaQ8aCqUWws4dYRxpM/ZD4fNxi91ubIsvQc0KWsWoCcQjaTN0Dxu1MY9KPU5UnMxqsZZ/4uSy3
igLv27oNyCmHJgP4CsevhJJs87WNwAn3mPklmvVuW4jLFL6ZqoUGaG73cE2qhKo+hR13D7orwxsX
wjrVC9UTZ+JYCMEd78Myzzw1g6lfrr/7+0RVYRR6/375ko9Q7ww0+YrsbCV2nA2V0x2gyu007T5z
3c6Vh27EvSNLvLriozjSRuYwSIpsXBCmroxotvGpK17Mxuz0jEe9rBTfo7NKfnDCLHiElmG0F4Hm
ae3RKfVGuQUDXtuDlhOgva9F1hBnD+TOtFvCih910ZqHIdD5Dulevr8+wyuGZGN4IIUq5Fi0fF9n
pTpASDJLAB3acvwrHtNG8LghenT7Cbsj0sY5GSReUyR4gl3guuq2wM8G77C2ilyfdHw/GXk39kGb
LBMSwb1bJs7s/7ptliyP0I157JFZ8v2yuPWBRO7yVIdBuXH+rqx1cJm9NxbqhiNdUL929kMe0STM
Wv4JBFg69ZBAPOp5LDYKwGtrbXkC7jh89Grq7NHjyFNH+TVyyLW4cXTLE+Rh48cTykj7Ejy+n9B8
jEYLHm0lGtZ2kuUI3AbiEYVfY59qKJ5CraB/AF90+Th1EMi4bZGt4z1EBpoGHRY5rIPqI4+Ze8oV
3yJAWJt8y6CjAvpt4cUNE0cV+8l33LTl4J+86d1tDE8caxZCt5XvK3jjb0OY9ydRAmR+ffSVybdh
O8sSaCD8Cr5Hl119p4Ixu/PGwtwVfXXjOWIDdwINfQ0PDbgXG8BVIRvLeyoW1HKuf8GKidm4nSw0
BvyYOd+7/eTvgq66k5069Tl57d1pS8ljJWy3gTu0QMG1mKYYtfshbegAIhn/vtTlXanGA25dewZ7
jkFHef2bVnbUf5A80oBVocY3tWPj7SY3KHaR424xZa+cdjb5Uj0zEkmJ0QWJT200fInQEraXdE4m
lMpT4k1bWgtr32GZNhj4ay2o4HviCfAIGd9BHaRQG7O09h2WVcMeZGlExveBX/5q2qZMuOh+jL5/
REv8P02O/pfry7G2xSwDh7CRKiB5wffYBvE3CCOVH5ou6k4EF929m7nixqSQjeNRBdexqZ14z3Od
p1GnoUwIKsc0k4TcNmk2iKdyoth1w9mBhF720QOUApe18geKb3eUoh2mFe0WFenK8tiAHjcIZeiE
Lt8bgTLZz7ieM3EvC1RuT9XIUTKGagyuwZEBHuX6Oq1sN5tSqqZQr+rk5OxZ506/JXObTzyanOfb
RrfO8oa0gfb7ON47hYlTgdF3XlHojU7b6P3Lgs0n5aN3ayG+wuhe+RmV/3zfGAlYx2juegcgA8gs
HVk9b5zoKzvappbCOeUDm9PGCHjBUzGD/+ngEtNBDgVCPi0ULjZWZO053r/jH6TaQ10BBLdD8RLW
eeLOknr80PkbGfiV48uzXIAHWgfQJGF84T045kOBoCr8eH2514a2jL5CFbpwMwydgXEWQCMnS8J6
C9e9MrhNKdUPUuW6BwiFFS9kOk7tbz+/7b1tQqkKsDxAtzA0Db6Q6XFo78iNwYLNI+UxXTU8DuM9
K2h/qKkXp8XgXYAz5sZUsk0m1S7YLF7F4v0gDduB6HlJh6VlG9HOioOweaRwh5ugSe/GexO3CED6
fo6B91n01+tbZmW32zRSgNlUEXidAS0Ke3AgVEdlslQv9SHX5Ybhrm0cKxSHHucY196EXenX+8Gt
Uy/wDhI44utfsDZBlr06BlJCjm/oTssw7cX3EemX6yOvnAb/4yp+cxOqo1Y2KI7SHY8IkIuIasiI
FI86oLEkGcmWsMXa/FhWKzLSOCVw1js/OwIOlca6SKi7dVV5n1k5RAnu3/4sQOgEcMpl+BEArXMn
xJ5X0edA/GXBgYVyDy6MXS34DnKjGxO3sqlsUqnSoz4b9Qigpx6BpFvutV+ldeedC+ivXV+blVW3
xcehcy4l9M3hjWSEEtqnibUbI6+9/OX3N6veDnHQkA7zpbqv4ZilDIAP5wmR7e76m6+Nf9kGb8eP
hwo0sXjzCBmhIWQAvkVpMwHbtdykE4glv0zam0eUS5CDdx6PaOf5Xvh8B4s7Fpm/0Yu5Yhe28HhG
wlrIAjMEMs/7GgQ24cJS5uoHPdcgzrnRsG3hcVUS4NEvSzzxZUcn9DXcRGmO+bGOYD+juu74gPlx
H1oIpQQi8dWv68u7tjEta1ZtKwECxNgXEakGSY2s3Jj29zcOs2mbEL3VvUdItKO9OMHC/qcloELx
FA7F3+sv/74rYjZ5UxTVI7im8PJd+VkOP0f1GNWfbhv6spne7ElF+zFHWz9OgZAmQ/yVxZ/H6cf1
sd+fc2YD2bvARePAfHnt6aUbomSqtuj93t/qzAZagbqqu6A94AzaP+PyHRDIk1IHFsyHKN6STVpb
V8tal6gYvZJgny9a3WfBXeS9MlrvhPt8fXbWFtU6f9XgsJIwfINrpoQ6nyb1mKmbyAlDZlM1jXHk
x6PuMDjN0ll/b2/iVMDAlo1GLuSAeYS4J/fL7D6bK+/oZ1q83jYnlpUWbViZsMacj/JHBQLqKWzS
INrow1uZcBtTVVAtWF1jwqMZuqZ+TE+azfeV2trua+Nf7mNvTEkQnOlAddNdw16a6L4m/Q6EXLub
ZsZW6/aIrhHawJY4qYGY/bH8H2fX1hwpzix/ERFC3MRrX233eN323HbmhfDM7oIQQoAAAb/+JPO9
eDSmOcGbox0hoUuVSqWsTHUUHT1ua3w2gTdfPlWQmAQGHMFs0f1AFuIfHugZeME/bWt/nrE37Udc
5C2PG5gSyMlc7xgBugh9iP3t1hfcjA0vk5XLaNxj3ml9caITHf7d1q5loCi/oDLiaLce9XNbuVc/
2sRqEES2BrcH6Y5BFGhakvgxq+O99uqNu9wy0BY82z0KgRBX+l8aPKAE+tTFawCapS1u2Wfc9aPP
8nkhvS9dEe1kcWL1miTYQuM2iszr4g44pjpE1HtJS1SKoF6lXMtULmwSm2+JBwxETyOMP3blF14S
vtOZWYktlj7cOkM7L8hxT8CHR8PHOOZ3A39M6DawKdS0fredJnJAsZSjcS8U52L8UoiHKYmOt7f4
0pfPv78xTJ23DSrAFKKi+Q7YQ0IuPphwZScuTfn8+5vGs76FpDuEYg6yLO6Gnp9osGbyC2ezTbHU
tnGEBzw0nXtf8jJAjVO+09ELq9eoxt/PoYGU/fdvB9Fu1jGKDsCO+1gESNLhylQNDSpCJGrzg0r8
iMgmst8gsoUCU45XGOWK+BgSmeyT0uQ7xqP+HItx7WFpvlX+ieYCk+zv4+mnsjJZJbEWzSliAOGW
3SGIv4nsdazILmuH/SYexwA8i7/3NOTMF3IS2K+mvjdBBAJeIP1N5NLz7T27EPvZyoEaDPCeDvLw
EERPkg33gbka/bcqX43brWS2F8zCxomFvozy2EcXOr8Ppi/GA3vU2iV8YWfZ4oHhAER37KBtNToP
zPlSOTUKW34UvD+Qdi/ESg3sgoXYNEwFqgALI9FNn71Giu1m485xJZdrR8FSB5Z145EP4WUGDkrZ
o1KUxH9NY3+fTeFLrerPt1d6wYHYiLAaSIrWdbL4KNNieBqSor12w7QC1FhaY8vCoQVehyLDgxLq
kqruUENSWxzr0WXDATpga1xwS7NkncZ4BK0cOmYMFS2jPvMhzO+CMaU7Ip3phC9Q19tTtbSrLPuO
TEGiqPTYkdfhdzHFwzmnfb/vUUvjdqhp80liLtpz7293t2CDNj4sn3oV+cHAjoOSd2ke/GRm+jst
9XnyzV+xcNeSPguLZOPDRB5y1Dqp6AhaSbXnDNW/kK0AU02PYPX2UBY22R8gscr0AwqmoiPYUJoH
P4r9e1kV+bbY1BYa5DXIu1H9EB5JNJK/gqQYuru6iONt2BnQkf/ubRuPmwIFt+HBadp97oRANtMz
isW2HeGBZeQhabQLxWco2IVNdwJRX/xQTU7277aptwJs0DGJmOYsOLICHKgPpBompDw9PmQr23Rp
bS0bV2QIgb03wVHRqT2k+OsSNST8evvzF2zOhnpRDZYkX/bBcSzc85j8zZW68AikvJN38cAdvVHn
NIhsNUFUOCunC3VwTDsH9bRprFHXuonrLsDh8/sWgjLWoDWN/aOf8AESWdDpGR5xMy7CFU+74ANt
fFeHDBk0Wj2ws+cRWBPkTxpNZ1e6T54z/Xd7KZa6mP3Um1CzY6AczDPHPzKasOSO9F3zYXQL52Wi
1HsK06byV0KDd7dUTG2eJuBsncCkPnttZ2IaFOgVqCpOyIq7eNevonXLnPFqm3mogI9eJVQMzmkR
SuhWjDR7KaIge4Ee8/i1Bnpjy70FvVnWTVocFLE05FlkLjmBCUKdTA7yiNwx5HR7Yd6XY0Aflo3L
IU1ciXTUM9TBs/FLEmZ97kLpWWSQizfBWIuHCsFo8C3ENALr7w+obSWOrru/koLXCcplEon68r3K
pyGBpBAvZbXjmWbDGZn6EuQQpikCsqNdw70vKMbzgwNzqzH7QR3Xc+SORQMq6k/O6KZrd+ylTWD5
FZ2HtfJlOb4kNS2rHeE5ypgrNcbhxl1mhQ0O4OJaksD/Jxvr0nv2CfiO6U4FY4uCmNsrs7TVrIhB
gGHdzKxdL7+4nAqwG9e42R85DRD/oJK+TFA9ebureff+cfmIqY078x0IuFNXR6+N6KZzHrv7tErV
fdxWK4gHd57493qYXfQb+xex7xnGpvEFIc5/hvC7hDByP46EnnRcgDKy9x8TUULwL/wEvfThAzg0
8mNTrHE9vut/MELL/6DejXkO08OF9oOnBXDOODnLI5NdnoLGJXGG14l23spwl3qbf38z2s6ppXai
xn8VPV55CIpxCidBRjZvrrWJo5UNsrDJbaCa4IBtt17cfk6LILiADmi6g9br9M+2PWH5HmMaSA2W
rv9K/MDgBO2PCa3osS/X7qFLn285HpLHdPK9Mng1kKlO9myq2+pjpFqfbFwFywk05RRRd5rgq7nT
olipLiCUlNS7DAH/sWCdv3EdLF+gWFKxYmrj5ySP2acRMoNqV+KsXnm+WjJOyw90kIWNWRf4r3WC
0iREYP+MaeQh0sDb8O2lXlgJG4rGC3CwZFzy5wR8bj/G3nMetYP6+G2tW6bPGXdT6IaNL747M2Ql
puu6gzu5xRp939LnW7btUymk1AV7Bf9B86EdGSJ4rdIvtz9/wZZtoFnXZVBSbwt9MV0aVCAKT/WB
Q9FwR1IQP+28MlsjrJ7juXd8JLVii5qMQR57zLkmEkHLCNXHnV8GR6rQ2ehCEjWEctluqOg+8iEN
eHt4S5M3//7GVcVgl47zpI1eh6zph09NxUa8ihBwy51vd7BwjNnwszwVYjDhIF5j1Cjuusr8FSUQ
pSt70N1rFV5R8Pxyu6el+bPsXedMFcXgJtdagpdECHGURf9XQieUd3nNsJtSoF5l8zjh7F6xnAXb
tDFpdVr0RDcCXaYB+UzAn/EMwit1RW3ymvkvLZBl/qAGmfho0vxZNU31iSmZfZqGcY3GYKF1G5yG
ByvocYGp6JnAYXnAIPNQXNo2ADXY7UVZMJ8/IGoqa3I2+P5rOKsO5azpD0UNqhFdOY9hN6wlu5bG
YfmAUBQR7JOzVyaG4gPcQfhhdIBDvD2IhWW2kWp+x9q6zIb2QutKtw9MdeUDyoVg+YnbQfTodi9L
Y7DsX0Wul4pYdBcaEfDp7LQBYdKxjnN/2pJzjKkNWuuqMDJRm4mXOi2hvzuG33moweqcUBDf1OZ5
2zisg12D0K8ewPvzAsXD8Z4ClvUjbjq+cqovrYVl5Qqy0IkbRckzn1LwVkGRmqTlnMRmKCG6z8Be
s2bc8wH1jj+2YWxpSklITFI8Y/X1KY3jx45dNYHGxS+XTIhf7ft2TdV+afUtO9cxk87QdcUzzVUO
SSsKhasHDy805criL0ycjWcLs3FI3LAzF4zEg+uN79Kwqu8mcE2tmMnCEP6Ar7luNIQ0LZ7DOA/P
0u/pteFi40HyB3KtiDuQEFLxLFQH1UAsh0rNM7gTYSl0ZmJeS9UuDWN2ZW+ORHAP+WDoaLtn3530
nmWiPERkleZ5YVfZ8ocqxxvqkDrl8zyCsOc4Ewf3XOf6BxtxSKmxPAflJuZTFLfNQ3wzlERECR7f
q+6z6YkCOnLAOXVpSRNHK/nHpdFYts58BZx8kbTPikPZ2R8Qqcyq8KPXgUEPhIGgEQxeck2rlU38
fikpRmSZf+3zei5A1hfeNOFx9Kfi0HWJvuMUJLsx7scjuJaPaTkWRxq0ap/10Ie77dcW+7YCfd5k
PAxlzZ9Dl11HV+4TgOv3fuHkhxDFDvvOn54GCT1f1K7nB6eu+pUwY2mWLd8guwaY+pFlzz4NP4BM
x92HBfukCNJa3FVmN4xJCz7LfuXGsTBQ10bM6bIlUU99/STykfztJ0VRJmeIkVTite6mqL/IaeD+
sQpoWO6oJKGGxC2k2pJDmkXgXNo24a4Nqxv7sM2pM2hsWT6e8Z6cHwR1/0uc7jhG0dX3nfQ46hy6
ND5Rh6jYxEsMjLgVTdAu1zGUmLJnZZr4wUyfJIuuUH1r/3dUzpqGt7fU+9GRawPw6ihu8Rrb9p9b
kJ5cAa+sz+MvWFWSlP8MaVYfb/fzvu93bTheMnaK1G7Tv9aBDo+SgAw1NcGHftYgvN3D+07TtWnP
kjZn7ZTW1ZMOWojHt4YlX9tQOj+2NW/5mbDKwyIkeX0RqarxDhg6lIHHKNBuvobjeN/IXBuRBx5D
MnROl1xVBSXcFEkbnQ7kxMayPjiq209CXXtUom9cEtuZhJmmYUBBOh9kAX8knlN69yweg/Zr07He
W7l9v38pgiru7ydAnTbE9Scjn0OvuU8ENOZU/xMhxqXLDfTyZu/hoqaxmcOa20u1sKdtFB/XrJRs
asonKgPXATdaM+UCSuFl5UC+uBaSgz0GXLFi3DZEW3wxQXa6H3ET+5yE3lfKvOgbqzykrDrFd7Cj
hwDMmUMQIA9cDhtjHdeG+5E4BfxsIOoZCkqNfyZVoeXJbSb/79uz+P612bXVGH0/Za1bg85RN6yC
oggy6w4Z7pIAsWFLHoISolC3e1qwXDb7jDcxAnhvuZAlL55BI118SmgePpeg5d7W+Nzpm8Z5U4Y9
iofyJ9Q2EARqdUqj00SHNj/c7mDBs9nkcloK18M1snhOnCQLLmktIQilGqR7IYsepwQ0sNs6or+P
RGgWaXB+F88dCLXEnmPHkd0YQTUicFah+wt5ctcWbERBVOsCk6ouxkAFWMVTcuAdGGU5MX+lGvaD
4KfYGUnMMfHb/KzaT61qHp1e/rw9zKXdYPkLZ3QoeLeb6LsXF+Vu4iI7g4R0U8lO7NoIQh00bOza
Un5OfRBO63ryDlCYCx5dP12rI1hweDaOMCwDjXSDcK5hPGLekvaHzgcg3JpHmjb3polcaJFJJKDS
tWhhYcpsCUeZs2wMaBR+D8F1q+9DlFWlBzGiUu7L7TVZ2OM2wpAazwuUAMWvdLnrIwVZTc867hBu
5Rqq47c7WZo3yw10k/J6f5LJNR1mIndeXcFWC8lxjeyjCab/fJo+0Tb9p5j8f2/3uDQsyzfELijy
hyoVP2oXJKaTF7pQu6YI5SPjrATOS4OywoaUZDwYqO9cZQulx9Cwk86ADuSoJccNO7x2FTm7rXjp
51vk7VEtmbCNTPS1L8A53oz/yKROn/gYpHtJQBmQOrPgedXyAyRMowOvDLjhDOBeWqfNLtHxt6hC
7vX2VyztSSu6SAS4+jkYVV9JG6jPiZFYPD8qz7dbX1o5y0mkOq7yLpTZjzGEQB4S7uXRF1BvLCkM
elMXNkoxKOqozGOT/cgQp3K3T85tBKyiHpJqZW8sDMKGKY5haciQD+UV+KX6TDo5PsihCVAp2q9p
nC2ElDZMUaco58uqNLqqHtmWhJdwPeaURPMNWTnlTgf+cbMfsoGLgE97xMlo9kO7vD2Soq7+As1u
vbLmCzvKxiuagOMC4evm6ictqhFJXoBbupEZBAxur/jSZM0dvwkVZg7XGNnt6Kq98IOZoNlJ8+J/
88Sm4H4IyNP/w0yXVt/yDGE0qcKvTXUlbusf5XyEhxqr74R5ubKFl2bMihi63hE9VOfaq6oLdd8h
MUZQVr4qnro0AsvEx6x0nEBAeAHM4xA0H/z+karg04A9txKDLq2IZeYJGbJ0Kgm7giUE/rKLPoVE
/5BZDBkIgDV+3YiGOd1zewMszJeNWYwKFxolQk2vrUOYuJACXG31LlVjlL3e7mFhymy0IpVIIYKF
U/4vNpi1T2VmxiMowT/d7mBpCFbiQEeqEIDrx9c0g8iJEpCpnlxDjrdbX/r8+cb1xkKM9AxY7yd5
lWEh+Vk6FQykgycuXwLQKo8b12Hu/k03OArLKPTK8TpG3tckg2q0V2x8cHJtwCIj9ZCnoR6vdZ7/
00GOFNImq7nVhaunrSnJJicUjTOO12Qs6geCYrJ9KovwOqad2nvd6hV3aZlty9am7QIRD1cNdZ8Y
9P2x9x9ExehK/m2pecuymRCBcEwvfgz+8JoL2hxQ5swPtzfRwsXShipqv8tCjljvqmOcRzURcsej
Rn1IFSP7EudUA32glWztwoa1kYtJLGozVD5Q4d7UP/gTBdbGG8SDk24rzYhdG7soWuylQDcGXZQa
uig8UXInUGkwfKx6R1Wfbs/a0kgsw06moEolqrY+Q6WCHxifxV3amcMe+cnyx+0+FpbdRi4mVQJZ
8skbryiWUx+UGfQrhMvMtvPbRi7Sqm6UizzWVU29s6tZeB04TPv2py8Yng1UrFWeJ11d9FfoWeBh
kTb6LOfTNMtyifr8dA0isbQM1qk9X1J8Klh3rZPgXzMimwOJ1L+R3FnDVC0NxLJsFAMEVT+M6Y+h
gDkAEqH3UeW9kJzyi/KilTfMpZW2DFwCSA1JQ1ZfQe1/R6DbuAt48P32Uiy1bR3aftW4hjk92i5A
oDlqPH+IAZfe260vhAQ2UlBM2ZQHHZU/5y/3efCQS3p2hP/hV0cT6/+uS6g33e5sYSg2YV1i3MI1
UtQIOXV9oPOlLYnXJJSXGrcsOpQ+8aIJeVaIGhnoS5vgY9zEazekpdatoxrq7U7XxLK+qsadUry2
DtBZalSxDVTl/oH9A8t703Ws+s7gSy9pA1Epr2Xp4fbEL1ybbU46AseQZ6WpvqtWmMbdxXULYhVI
swxjhQoGWkbthZF+bE9JHxaBQbY8mSBZ4LGoTb7d/oaFGbQfk/0sa1qoFtBXzqBnmpYJqHbybGOs
aT8mc9BmDiHjwdMY8krudeAgm1LpBvJf2z7f2gAZ8/XoFbX7mlcjIVeSG+/DNOGs+ny7/aUlsjyh
ZyBb43WN+FmlLkBOQwkG3fCTHLqPucmGJ1HV6sAJ/zQO9TanZYt1drlUws2Z+Am8nberoRl1wn1z
LY+7sNye5RJFF+RZp/3oiWa94++R9AyGnR/V9d3t+VoIezzLLapRqpnGPnpiEqCULi1efkW2SG8l
Rzm1HzfDIFwbThlmHhTHTDhdSBXf1RHgZ3E5rDEKL8yTzekXhoGDW1IVPunKS8Rj57qQvhqR7Qm3
bVybyi+kdcFB6F9clU5bkBMW+Q8cKNWa4S0csH/AKTnJUwppup8uw+Wu5pHYizk+yH1Gd73XZNvC
HRtMSaDL7cmx50+dJiJ7BDdLXByHpOf58faGWhrIvEBvbklmCk1XNJO4AhJmdr8O8c4L54dpgAC8
iNzf7mZpvS07V76TQTWkKHDnC6foMUX+qztRWRRrdKdLHVgRD/TjQiV6zp+S1IXhdV0Qk8Pkgid5
ZaKWOrAsW+oOtY2MFFcOwut7cM6kX4Isj1ZYAX+JdP+J0nKpZdjgVAJzdIvkNDERd7+pvpDdv7wB
uf9dBrk3dTBTFyV3k+cb55FXufN9UDCak4w8+jWFtEh6KktoyUGkrHaJdzA8dSEM7Uw1/hahz49j
31Lkp5FLdvZ0ilT3iDKPojonmYS4I6UjVEl7JyzKx4BDGjHfVSAZyZ4oEszsBLX43n2UAWj0/vYh
xIZnKRaXqF2GOmENkRPgChskCQSrqjvoHJbiVOs80c8wB8MO0A32xb8KU4jYR8e1DJAc6dPkh5NL
l60BW95dIQx7PmPebOUCh0kHxWVyqkN9RzWEvhy8oh42bGA0PkeSbxpn0lep6wmV7RiU3PZQ4AJj
F6SBtsSIaN4K42pCM9ennJyoUvXOtMiqNmZaQ68uzYx1ivuQzhWlGMcTXuTBmNueVbaJ3Q8fPl9x
3sxLUjRBoocU84LEfLRTlPzXoVzkEKWrTzpLXz///qYLxy0yLxBkOpVpfZh8sofQ/Ra3hK+33BKU
RWVVee10kp44DYO+H+t2xV+861jRtO2QIPbKIKo4nTw1nJ3pg9YF6KRLIMY3frvlkBRHRsVILGoQ
6hN3IQUabUJA4tstZ+QDPZ0rr55OuA6DqvFbHK5R071PRxh5NlK7py1UCmos5pCf4qO/C3fePnqA
fujBCfZmJUqaN98fzhSdWMYaJKUDCEk3nZK4fQmMg7xicPKc5tttX7CwtDapaMySUjtOM53IoM4D
MedadBCORMKmkStgkKURWBZbtQOFJrSCXDE0lw/QcaVgBfHdXSlWGebfDSUxSZbl1oWMISkSo4tf
+qeoLTwCrJsctcf0MeuC7y4tNsnOoS/LhKG3kmUywF7t+XgMexB2qLUH36XFsEzY75lKiFNNp3oy
0RG1mwVe+jMH2s1OskNVqFqx5wUv9Oud9I0XqqGJwN1xgg+dPkOk7BgrsbJb5/Ppvd1qGTJ4N6Ed
Xfhlhme1NL8oqrpvHLAfxNsqfUrx0qI6vKiGGXnKCk+sQF6Xdphl45DfjRiuEugVZDDpgTfuU5g0
5REx03+3zWRhg9lI7ZaNJC6ifjzFUEvYxal7KKGDXBJoIUn/BdekbWenfcVOsh6M6n7qnkSeI/xJ
0+nc50Kcbo9iYd3tK3Yr/CLVssDpM/TfIPD9NdQfb7e8sHPJ/PubHeV2jUQtOVTmd4FSf9egFHOH
/m/oKH+SmVzJwS/1YRt517LegTTcKW/SfenkJ5DN7mJ//ArN8C1XlMizwdmouzIulBink0rSM2He
c5sFKza3sEdtplEiW3DPpSF2UPq5AM1dTh4ivuJhl9bVOp9pNeYTMjEIXFSJh/NQ4gXNNWu7Zj5p
3rFpm2KUloGQ/UxayCoO4pLoJYHSAuTkP4Kg7snr/Ie8WlPoWlpiy5CjOAVqx8UkeVwku1qaezO5
x8zE0AEL/ru9Vd+fLGojqfGMljVocTxBIZb/zPO6obsRodOmUIbaAOlUVXlgsoaclD+9pkE+nacW
0Mfb3/6+G4Im+u9mFqNqP2BjNJ5aIdyDdPz8Zcz1t1bgvsvxtr2jVVNs2lTUBkKDlDhx6jgjp6Rt
HLKTymH8YUqLtjndHsz7FkFtBDRKJ7OC9cI9cZa6D2qGFrAm5Uc38OSKW1pa6/n3N25JBNLLAQkF
ZLgdHTwKVuzcK7MWAC61bh3XPNUjKo0nzFBfQcJl4sMrhASCL7enZ6l1y6gF+Gt1QEiRzSAp55El
A+onhmhNf3Zp9q2Tmk+lhMItpkYCj7Svq6Q8p1Dm2fXJ6m5d6sKy5jFzhmqMfHIS/vB59MJPtW4/
bixqi6iNag79pMtqT+OeWTN6DRGKjXgtbfXaw9PCAtggZqCpRg/3EZxpKKYw9YNOBE3uQc8bbSpr
wggscw7HIRo0rpmQ6EXRzKj74n5C0mIllnjfmVIbr4wkC5Wm69F6HX3SOPpP/7MxVBru3D4Ptzk8
G6xsclXJKgf7iRDkFbmTf+KpXlMGXVqC+fc39muw6LjiY5MKB4kK5eJBI+Ldmj7Owv78A6jMjJEG
3OsnUUAKNHXFpxTomjMKrtdebZa+37LhqXYyCUile5oqUGj3ReEcG2g+H297iKXvt0wYuP2mS5CD
hIQ0Tn3KAAv16XzhGatNXFzYoZYJcy1R2aVScuI0Jvd+jgfwoKFQVr89goX5scHHCijaxgQOu9B4
jL8o1fT1ztVefN3WvHV3TlzTGgBy4ovuYveV+hCZ/f80vzD/NsqYOLyu57zpxXdN2D20KFAsT5Dk
IMOpdfHeuOWVJwJq+Xcj6ELBRRyY6NJBJBWZ5kihQFgDwr+SAlgaxvz7GyNDiguc+l7OLmIMX5I+
KvaQR6lPjQ+04u11WOrBMmPS9nEyAv+KjCACFVamfF+3PLz3ZLO1C+ssrh3aMfA9sUtK0uyuGwA/
CDzWHSdfksPtUSz4UxtFLFtoiZjKq+5GN/ok8+qBi+ZHP/mXIV8LtZfswbJoIxjoUAZhLlLk9KMf
RvlMdDnQldv5UvOWNYcCZeyl5AyVmmV/8IvgJYCu+srdaWGRbXgwrZs81SXxICmivowSXEK06/4a
Sr76roD9+Oc9BJn63/epGVDoKUvfXBKUdxxYgaQsxV46blpdGxgsHG4Gd3C9U+dXD6EDX1q78uBX
7LEVahNrQURtPDAB0KcuU4YTB5jWHUlk8KXpG/pXmZebqG/QhWXNujZFG/POO/mkuv46jmuUv96e
o/ezO9TWs+atr7q+MP1lzLvu4y+cQzfgQWW+5RA35Pem1+zR5P1zozexgWI8lmGbYqwUQgx6YoqD
xEyCwN2vUARomjI74w0nWqsmWjAOW+I6bJH9dArmnYxQP4Vf14emzTZJYGIUlmEzlfqg8MiGC8km
0bzoKIKq+s4TXrVG8bv0+ZZt88iH2HgmhovfdynYPpMqnPbF2IQrp9CCedtQYB0UqCYWZjprCdmI
OcPDaKZOFf64vbmWOrDMm8SgVzMBdOzFoNLTiKK3e39U9SF28Ly6rQsr3qaxblovUt4JZDr1HY1R
uFeMKH6rUGhwu4eFVbC5S7u48EUiiLn4zMHSIvMZk0vhFk353+0OlmbJMu+R9AO4p3q4KQ9PVDrB
bYGJWl2ypl4j6VrqYh7bm3gg9QPXlUPt4bTOUaHTC3kaHfdrhtPouG0Qlk3TLPIAW8fNJGU+ssEg
HUNg5qRBEu5ccL+ulRotLYYVfasqyiciENj4Ydl9SyRy9S4qz163DcIy6TGphyaHz7jUrPpgQHbw
PDbAV04FXtO39WCZtIqQ0ZENiy5JHn7XvVscEwXdtMmLtuXbqI0GBvI49JsG3pT45plLBAUq609R
YZ6zgX69PYqFVbDhwBxcaTzNC3ZhSZrcmUk7l2hiZgVsMJvuO0GBrVLtOi2IDHFvOZGwAtF8RfUe
HDH0UGoPz3CsjPcZ4raVfbs0lPB3y/BDQvHMJIcL52LI98S0dX8IEDYPKwfsUgeWdSe9KBvgMsxF
8AYyLgyP55ccEm1r3FILpm2Dgn0xmR4FKv8L9RXO7kd3Cr7HU5VvizBt6lLwi7gRkfOF16evKZvc
p4QEycp1bunrLXvGwycu/xHSJWyUH5LOGY8i9oajw6piYw+WTadx67AUSgAnrwELqs8Hc0Dm8GOS
qnjlCFpaYcumQUucgDEk9U/dGHyXQebt8r7cRGAQ/UEaGoZFO6IYNLqk+B/b+yRVxS6d8s7smm5q
g21jsEHA9TSwoGfTnJmEC9yHPHQPTYFL3SaHYRODjnUXIrEXmcvIVBzsDG1rfoj7Fv1t68AyYzx8
Se7LJjhrqL60R1k6Sv6MKwD21kAHc0vveCUbC+z3dcZGPsJzF6BYEyWoz6bwqrkDNYE83mZrNiQ4
gRoT9KoGTAuevou9jpEdy/Duebg9SwvWZutUi8FBMkzM+ee6Au/hqIdxJ1MBh6faNZHipT4si0bJ
eY6cGGj2fwFuknosDhos2ndODQD+7WEsLYVl0qodx75OivE8tu4Tb4oXDeIQVXsXFjVrG2ppGJZR
d2nahuB16i9aiOiQto4GezqKb3tntYZ5wW/YgDBTKUD6QXdwSVFp9g18WG6/cwLHz1ZWe6l9K/pW
PQeA0S2iS00HHuzGsh3409SReu2NcuGgtlFhJO1AI9tU5NLpQs+cWuzYeZm6q4GZPuYeLe4qglqF
24s+f/U79mdDWlUO5mzWGHKpAe97YVXb74EEdQ8kAWww7YZwp5y83HsQrV/ZZgtbwMaOqcToaRwb
3F5Eq6+kaxj6qfs9KveaNfrppTWaf38TmEOTd3Rz3wkuXcaKfaq65NCKPlpxJ0sLZAXlwpWRavM4
vJDaV59r1n8MczQOLWN+P8Ygbvl/8HYtzZZl934VDDWYxNDX4DTic1ji+fEu0S6AQnCQTK/JrS/N
mGX8nIKcjlR9eEl1le9GA7WNII264+1dttS6ZfZjL4xpmRNeRhF+p6QKHxqJF8bbjS9MkQ0uI4OX
DQZKUBfjoRoad+1mJ2hLTr2Hd9LbXSx8vw0tM7yqiqCfyAXS0njh7QIJDGzkN2tDWGp/3mlv9qs/
TO6EUzC8cNy/djyWzn3jpRsjKZsBlDqTzCbXNRdV8iF4GepAFn8xkL3XKw/gSysw//7m82le5q3X
dMEpSYLikuaqvzMxp49BQdeAS0szNP/+posQOc2EQLLgQh1ah2BiIiM/5C5j2xLvrmXTOuvScZSC
XELR53dyGJBm9HmXP/YZC9eSmkuDsIy5C1UEN8vDixrBviwq+Iuor6ptRmZTfo650zqZ1uFFG2r+
pa1BqWScxGRbwuYX396bFUiC3gtl6vQXHoPK2ygDtN24mlRe2EI2bGzqzWjiKvVOpYJkmI6cbA9s
+ve0bYeVWHypB+vcZoGbhXlVhhffZOIQUic4g3OrO3oShe6b3ISNGqtL0AlGEuoTuy7Uj7qSPUBe
3FtxQksDsILxjqKMtwSN+oUPjB0SCLB+HmU2Hg1SBitdLGxQm98TEsZ9OCUiuCTCPSsNQpRANMG2
24oNGfPrppUF4VCKCltR71TH8m6f132xkndd+njLhBETFR2HOByYulTwUDtm2gfeapXwUuuW7ZJ4
8FhZ+cGl9hy9k8hvHL1oG0EJLubW8QtQoJtUPQsuFEm9xzFu+QcW+C/btqV1+kIJiXigusDEzJg0
gmrXD31k+ufbrb+/Lf/g20wnlMlTVc6bvhvVviZpeonxzr53h3Kb4/yDS5OBPaxWyIReQIv3DxUa
UmDhmG8p9I/+IMysmxgaCKSgJxBvubt0LNQpaTyCFFmzLb/6B1WmTyE7HIMD6AKAifgM9keT76d+
BKnc7TV4PyL9gyJTc1/pogGFHOgfycHXoBfOuuLb6LUfQY4YQcwwlytu9H07+IMrUyXQ9Ow58S+U
Bn6x42ai3n3EK9Qa3R7LUgeWGctG9l0i6XSRvkGURamJnAfonzibypux3pYl1+z/OPuS5jh5ru1f
RJWYhNjSg4e23bZj3xk2lOMkQoCYBYhf/13k3fhRTPMVm6TKC2gknSPpnGvw4JAbN94ptoKgxV5j
+3SXt+m0EhBLH2DEcgbybJ5yQlD7FOELhZzwLxwiVLiSRpfizYhmGwxHH8gScpra1o5iLp/Luosj
B75amybARIvVmQWhu6qzT0qG/TcQcmnkj3BZXlmrC8NjgsXqIgc9zLcnnLQKVe95BbDsvkp6X258
gXGYrrWbdams/JMHlIYOIHzbtVD9uTw4C6NvQsWES/28bGMsHoRU1ELuPIJmfP9kh/ADu/yKpQGa
X/3hoFUmPGw6p/NQYGgnmHaUia2vejBzN/lDB7ZpaT3EnZsFVm+f4CmU7koUoKPC3Xgds02smAfW
hw/ndu+k+t6P4tHK72wX9jX/H9fJpUkwI5gzv4DiEl6RxOVjPE3xFcTDymMRbBPrwBgZQVwyh2aV
zJyjFha1oACb69HZZ1kpxLdEOIXYOhlGONOkoF7t9+OJ5V7HHyQFkjXCbleEKxWez8t6/8hWwsEG
tnKJQD0s5j+ED7dIjw3jj65qUOsusuzP5VX76WtC27yFe3nHwqkMs0dHJvZL3cwuJlX24gG2+ToE
/evltyype5s38YZ5OTonwnrvqtw+kNaJ983YffHhsBol0H3awRWk3Y2WDndhWOydLlyrKX266PCB
RloZUMSA3xY+EGcd//+ETyRgeDCYWxURWxrD+e8fIl8mrMssGSQ/uU+f7S5noH+V8YGkaKqIiq2d
8pdeYySYsAWGphgwhoHVpJCShPi8Ldrob3ei5HLt0LP0mjm/ffgaOqqmT5xyPDW9SndhUt4FmQfl
15EfpOet5ONPTz6YFeO0kDMoIZZohb9PYXwdWrA77gZ3lzfdA8wHoR4TFivX36XpN3LOAIMh7UFU
7uyA+cwOQ2lV2ZnVYsieqroQaMhfXuGfZn98kJF4WjAlB9n0aGxObNxVMR/3ipCv2x5uJJvRbpve
t0T2c9KlK3dOn8oHHxexX5seb17igTaCt3XsiFedAFl7y8LBsQ+qstIf255vLFy/g4y9k0/um92W
8bminZJ3natksVLYXVix5g0VR/900HEs37IyDHdgXRS7YsZSQQrstkZ2W1mzC0vJJDjFBLpfjdX5
52wElVxgSqKy4/UVVJuuLg/U0ocYi5UHIzqaYVG8BU1OD6M3q/hQMP3Tyv6RVdamsmhom7dWLgin
gH75Z1R0wywiVduBH0+STf7DeL6xXNnkJEMbiOKNx/S562LvCDD+sVKtvTJOn88EMRlOSttFV9q5
d56PigMJXKBtvfRgB5VaKUrM1aV/+ishMUlOSRhq3rC2eCuSdHhOSfbLhXkcmiycgkbSaPjWBo3e
81KOW3AeeOOcKT+kXTnOsIhhkj9ZQ59bTv5oFyouWcbuBVQ8IbkY8E3rmJi8JyknS49p55wHhsL7
kOAsnAGvtHOr8fXyOp5/82ejZwR8o1GBhWWC/FmE/hSRAvILY42bSMGgqdX2WMjuOK5BPj7PvMR0
gUA3rxCDG/i3rQVrA7iIBtraTd40beJoYGaMvWoYQ96oUSU/7bB4HsHE3QegCaxMxtKvN0LesS17
UIDM/oTVlxWNU+qerYqLld1v6enGruTlhWwIHCUgxFy1/QFch6R9Tbu46FdS71IkGqHOpRZ1Eijr
DT0DB3sG6nY2wwaOKvaWCn9IzGutE6sSTAAnOJcEWmB7gulwwYLnONyPRdKO+8tLdmGkzOutymVf
JEqNZ5g6FPIW/kiNjWi3pjXtjaUXGPFNR1cHY6/0mXbDg5POMo5BMxwv//qFaTCvt+3YE4g1SOf/
tiap+msBqgbEse31YtXSO4ygbsG/RT9Ne2co6/B9mcffa2J/9eMhXcnqSyM0//1DBgSVFPp1TUbO
VOaquYY8Til3nkwA7tk2SkYgZza3LNg1eedsgNsK6HRDVEMVdDeBa72//Iq/zblPUh8z4lkQWKd7
rMdyLWTAz+2Yj8N/KvCL4XFk7lj1kW6SHnK6bcuqeykLWXwdqoT6bEdBrZU73TI7+Ba2MMj+SXAY
H4t9D7sW8VUyZ5pIZLNWO8XKiCwNuZEfxEgtPHreSAlMg0sHRoC9aLzD5cFYerqRHFAOqdu4J/LN
9tTdXwlnSJh22366yaySICHlUArTZ+LYUE2SfSt2hU/Ar9r0401PByJ6xx8z2zsr2IfCkAdtUYhB
bqnVhcQkVlm67UqAKeRbIoTcVRrQLPT8OrJxpZuMqkFaLqSgQnLmegydO3REnfwIidRZfreyWrVW
s/uUL4HvMHKCANQgbUfp3EIOHFZvpL0HR+kug5we6NTFqRz9uwB/WCdLLCShwMgRbApdkJL1cI6b
HvffgFxJ0Vg3NnoYK6l0YdEGRpIoBwYAaUWGs+eClkkn396PbE2re+nnG9lh5oQxb6hx8h5KWAGg
seParYraoh1KKBuWdbXW2p9j7JM8FBiRXaQEuUVr/Z6NLIOriu0KlYhIijhNw1NCQ5E9Dy7cGat9
Y2WhOuuyHFsPZcWa2o9ljP1w2IfKSZ3rqZna+EUlLenD+wCoHD2CoeKJ6ioULLCf+tS1vC8N9iDn
DOPuuA4jMVWaAZkJnbeztiBOZO1VhjvBEFV+UuQ6UhlLfxaF5b/xrhnP4JA64lgmGPJogjyCeA76
OJA/RspHBZbH5LbTGBUqLMMr3+118KVHw6q9r6bCJenOD1E4frJYJ+0HEYs6h7xC7NR/WGir9I25
jiwOwDj47a+hFtDko1Y6ifA7962xY0fcUgrPvQoz6dHwhmRu7XQr14il+DAyYAng/1TxZHoHpyjb
JUH4ImEMBcKvfRXA7Cayi/QXh19MRDuQBy8nroWri0lTawF8oC7zJ1Q8YM54kzlQtrrxgBH6UY/d
5APeGNAybA6M2qRA7YVCdO7ymxdC5x/+GjrnnNac3gpdTPfD0Ls3zuCvgZEWYsfkr0HZLhmIxHeV
uc9uZJ9MD17XujBpsOBlcvkLFoxUiMlf01WrA8cXzi1JxfVfMudfA5e4f/Kof9PC8ggA52tICr1q
au9mo8mcJ2ulSrRNPo9ak9tWzg4RMJuzfggysfg20ajHvgRjnFj5gXnW4F/VkCYrjxBAofUpZjn3
otzPCiaifoz1o1/UXnMXovlPd1Yft+gvUWSBPeWya3fD6Er+6rTBpG95g3bFI1UFNFokCfHZr0Mq
hU6vdFPSbF92LZtehZbpeCU7OCrDF1yM2XvIR6e4bZK2GACOHqAJEcWw9rSORKHByCMUX7Dc4gF0
2x30YPA7prHwB/eQZryXfwicy1Ixm9mO4TXEHsLiKc5gfPo8dIDu32e0xzWibsZB/8xs7IcPUwdV
xFeWqWb6VkOaUN+zvK2K3y2gb5CO5B0bfD9CE7WAwXOaVIV11g1zrC+J46MT79aUw7aqSzP3qYSw
s7dris75IntrbuXqLuM7SqRjvyTDKMR/iZW19l045En4Wg1WA6NP0oCMHKtGxFc+1VOjIpt2Hbuh
+Le+gom9S/cVPPTYoWjgjwT4nQX3HajGq2ZXqFylDwFABzP4rLbgCdXa1g1vLZ39ppWDNhEt41ad
naYK3TsIJfTs6ORQc7sqhOfzux6ijjCAz1zHs6/Rrg+tCF/itz8h7upVWTSiPNQeeuQ2dpPWsLy7
533QF3cFaEEyou7QxVeqLbPyz1QFPRMHLx365iq3UQ9vijDM7hR8L8qItzhxk10XtA7KsB6VRfyz
qDXxn0g3TBBijXORsqMLilwQdRIQ//ZQxaNXTtFQBH32EnggLzz50BvgDBoVqe4f+8QPUCfzUsEw
jnQScfFe9xK3krgMPBEFXRgGvzW8kvjT4Ke+e6t5mP7EOlIw3lE8gPdKLOjUHbE6e7f9jt544X1N
EwkyprB5MOx03Hbw5a3KEIRJuHY4HpzJQjveu/BiyPewo4mzQ6+EQ67YAN+EG0FQakYFIoSAKuoS
XXM3wevTtqM8z6E4syvsxKpvG+3E51EVbb+LE97XtyltrPEYK7uMdw3J9BfX1z375sLqDVJfI2fW
MYHLCr1GURMxByWZqfzKA+ja7guLS74HiqN1DoXbde710BZ5e6Ru2ZRlVOK2cOAt4EFHAFQ43WU0
qNKbAc1Kdht2UDvct2lYqFMloLJ+RcvKcw6+rVl9yhtRvVAewputsHn23mKzHp5QOExA7Z1oPS+o
rlf0duRZoG4DJgcyRmhTYQkrZ4LseCArWt2XkPjkIK0HtZOIvTNafo0WJuAhO6y6ynmOtVsOTxAt
ckmIJBAq1CkE9O7ULkk88sqaFiSeCC6WfTzCJ6wPLQxJ5cRHu7DoWx73fX4f+E5cvWZ+5Yf7tFah
eihl3uVfLMfDji492Ead86ovnQec66fwS03GIr1KUVRvfrSlriD80+tEDn9y4KiTF1kOerqF+Krt
RyJguX/l15xbB44BdvYJJCjTq7zUnO4BWi3Rl3E93z8gpKi4JXFaWxDfdjm74pA4ja8zu6DFjT/B
zn0HVqzd/AmzqrNuYdwYwD2pElaQRE1eDcntFMMz81EFXtpdF2VaVOKIWnDSfKdWC1dui/UAxeeN
w17j3O2/TbIJYhENpWrjfa8L1e5tmyTjNzxNKaTUTqDAd4QeLG5h+zCe8rUS7NJWPP/9w116COLR
dXjSnOU0oNcG48+shAtnstY2XHq+cUquIQldyI5YL5nSTXeS4ATSnTPWQbytcmWSlQHKTtthZPbZ
b6lGd0gWqXNrQaY2PKxs9fNP/eSEbDKWYROSBzhJyBOB9yAwkcjaXPCvgmDVhOVdq5JrmP2CJZ9m
KiqH4Jdw1XUCF1PLZ9uqZ9Q4Hnog0kJdk41nz0ZBAlUcK9IpTI46NW4sqpis5lo5orVoMp2V4OEr
8jrL99h9Vgl3n7csiGlvhE0/zBuV9mc6ojAKDGW7b3M27CVR9c2Y9V8uz9bCQdo3qmcEggipx4U8
MTvvIi8cX1lePtZt8ms+j8EXFRVO9VDMIPLLL1w4bZo855KrkKaobM6q9uxAA+QMQHP1Af52a355
S0M3v/pDjApnKpwxFf15muD7EUh/L7pcHVNX7UNirVX7F2rxvpEJZG3DkTQpxxevgBZZpOKcwriL
sKsha/gTz4NfI2ytLw/aQlbwjazgMZmMCfRVz6wHSp1G1PecOXgZcdf8uZcWgnGDlvgK1x0ackuI
OHMYJrPSO3kZ2FQqKW9JESN4YD/SrJqTLi0E4yJddlPYt4r057qJ0wNoPR4MfsGrT8c1L88FcAT5
1x4pk3HVBfmJSqjHqBRaa5rXtzDcqo888e8cX+l9rcFQyRP2mOMAu7s8XwuDabKjM1daOg9p/4Dj
WyghuovZYlFsATB73Zalh1YnLvsT7pDcC2/G2AFysPKsxmYrP2BhwZjU6QGgLCvOoOgHaO2QXcWu
jpMbNwnytfbK0tia9GkQPkSRBaN967XwLBDDgwrYo7Kd3cD8u7/3uZksNdpyF8z6fNvGdY74D5GN
qmE/WSUBpwKLFKZEQGtBiW73V4+BSv/Fm9h9GuJ1IdTELr9yIcxNqyVRhanq9DySgY07XG/jTiyx
o/gRTX37h1tOYsKVEG7pG6fOyCsljy275sxGqyQjYscT0pV7uxAAEF3+oqW1YSQTAahbjgqFelGo
IlsRKlWAQFW2Y218vpFJMqfkqE3rCYGN3xw3bJa8XfWmXwotI23U1PO6LKb6DGRFErCodlBdv+5V
QEOI+Oa9N97AJzwF/ZcMQ+N/E0WV9yJKFcQutp0uPON0wdJcw/E86M9g7pGDBidtzyCLtAO0ttxf
nqOF5GhaMw3EhUUBmwbUmfMmx3U8BWwExQN/avpfQRjE1Z/LL1pY3iYjWzLb9pQt1TkGieKVWF1+
xyTowF0yljvUKPKTHfT9ytlz6WXz3z+ErzP1/cilLU+qAu1YTcODwLGvrmW6G3Tx2JfeyouWhs/I
E7zO3YJU2FtYWgGfRsNdPHQlBB3giXB53Jbyn0nUzjI3sOH/S269+abMQUDVyHWUkjPqC9e8T67r
oRH7KQvv7bhYqT4vhK5J3PZi8FsaPtbnGAANDbMVK3N3iZ7CaeUFCzVOk7oNfw/gRpmdnf4aChIP
N1LMkMZ9Cn0mNMwSele55ZqqztLnGJlCVlNPwHgXJ3TLKN9lZSbGvd83wffLk7RwEDR9iIZ65qHW
ojvD7GjCHT1UcQBnGkf5KCwMjgM54mPBJl6sdSk/Hb7ANntbDPLotetBFYW5MTqsw3HQKabJ65/+
qqPgCh5Nhf98+es+XeR4mRFNNLdlmPmBd2ptVu0goM7/y3rf3U054a+XX/HpBOEVRhzRBOgf1H0g
v9eN+igT+CulqVgB5iz9/vnvH7IBGsQ0ditLn7gFcyJcB6DYlKKmam+VC7LNrpYcoR+LRh0OsnK2
KwmBjaEBss04QKtw2xAZu6nyOAqTKphO3B3KJw3Kz7vfbdSdsk3lQLid5zmEOacTqoHshjEfzoV9
/L1hqyifpVkw9lOHcWHXYrSPXIMGqGFSufsryJajXnW1bYiM/TKGh1YwDOl0qmXpBXclY1Q9dSUK
eMdNLzA7M2TqKonqm33EofTsWS5wcZPXruwlnyYRVOPmWP+wTIWvbcfBzftKe73YC03mK4Nsdiit
NSdXxmtujAuxZrZhZA4NGVzobFiKa1wHwALROFHo5vflMVqYZ7MB45Q4ktEsxDwDO0hmbcseU7+z
VuX2ln6/Ec7UkgmZbMyy51rDPtPBcJ7Vuf7b9vPnt36YhbprvbDKsUyhGtweY1Sgjz2f3qAO6q/g
oZZ+vxHIosgnaoWefcQM66gONDv1dTatxMDCzmCW3TRUfJueD/HJa+0/mvq/h3x6g93zQ8yrIWod
97YTgHdtGywjpqXPFfGSSZ8qe6rtfThMSaEjL1B1gDOQCuAJcvlFS7FhRDa60DKUhT0vKv4jzqR1
pHlJDznvv4zOqoDgwtiZpbbWg8gsUCnxqfT6byR75wUkQECy39OYHu0WsThKWGpd/qR59/yneok6
txHudcfjRup2uMrquXppFf/N2uOD7YLEKXchDAwuv2chHs3Cm46lq6qcxjwiVuGcvNR3DuHkDjeh
g0bS5XcsLGmz1oaSSoJDTuEcwdm5iV0a3ySD76wcFZcebsQ7YH3x3IN3T0Q77F7CMBgQmJwlKyWv
T+95mAcj4Hk+qdjxO4xPTatbBX2DAwHAK5IF3JrRztyjZQ1IetifLLJanFxYz2adjSJLtqKPnaOs
wVdnEHcUPqwxh6m4KmwQSC9Py9LUO/+by8BJTQPVe84Rghy62HfB9Ft5E1wGAqcKth1L/jbCP+RL
GN81ZJhGDclbu30tg0zf2InfrRVilibfCHzdT+2IvqM+lRwYEXBGpZ0dLAFljZUwXHiBWUET8byh
554+KV+hKqaYGOodk0H6fnkOlp5vhDk4ZnJu6LonDWflnS59BzqARfl0+ekL68gsjqE76hdlUron
oNr5EZjXHJ1KlMPQKLNhCmf/ufyahYVkmozDmVvlxAZTm49FsSt58Y4yar13yUZNYNusfvFaZQ7U
XtxTrNRPtEH1oSdFe7z885fmYP77hzWqCjnUTWLZJxnL6WHwRPYnR6H0ZtvTjf1c45JXQMEOP31W
lYZg8h6UKL4te3tGCAOG48HYKXFPZRrfSwoCRk1rZ5e6tbuCcFqaW2MPBwu/tCW42Mf5DXz+5VXv
/xgZQBPbxscIYYgVWl7gCOTvunfvtMRxv0Yvdlv8mgWsjI8T6IcpMiksHnaOQKvP5atyhQsrx6xa
1V7IsjAMnRNMNppDJgLxzXZWOSpLT5+PBh/WpQNk0ijs0TmqLESd1wlkQHZWnY1rynILe5s7p40P
L+DYkhXLqxALv3+QrvtVF5pDWAzy811z78EzMZJ560d2vNZAWlhNZrVK1ihNgHETopRDnRRoGbe/
KSdcwKM+DdZuSksvMeM5FXSYO8kcYttwlRbdEFwLaZco6aDhcnnVLr3DjGriuqHbMHpVo5O4KxmW
FIBxUK2ZijW374UT4D/e2JNX6FHazpHiGOsJ28WVkmJjK2fZPxsN6+seSMm1+sHS24w4H5wCvTVQ
zo8UTwdK6ytgg2iYZ94zRL+nnRuztQvm0qozAp7ldEKVWoUgPvv+iYTAENUt1jcApc8ZFP1V17U/
qYLpatp7K4fEeUV/cpo2xQfrsKvsJi9CFGAUfYQ3d5nt4xj+gRBIreMjehvbtKdt05o2ralWWBPw
hEodd4q4DfBJRIupvhsnXv53efUtfY6RGWbwUy8BazvWfTG+BdgGHioWuM1pQFtb3A+e9FdOEAs5
yNQhpGXDxDi65Jh6CbvjTdzfeYH17fJnLD18Dq4P+acWDQTYR5QaAB0Ob2G2a+1iMAhWNpaFFe0Y
aSBTDDB8gnUmBPpmu9jJxSMDrolE8Pclz5LUcIFRlhOuwWMXcoLpX+uAVVsONWZFDeV3De1x9CCt
7hS4unzdNmDGdg+Xk6ZJExRPMh9iGnA5ce0vYxcGa4iFpQkxkgBcwPqyL+vwxPyk+o+1QfoHbjDu
1eVfvzQ+RuA7Y+boGHkTIFIYX11xS77ToAOKpBn1/vIrFj7AVDtQkgEFyQLcNAmAKkPrVbsOt49t
hwlT5CAurT6DkS3cTatA3feQsYfbvBtvjDVTyUANUKixIVt+RCgTsi+FdqyvExrN7cpZbml05nTy
Id5KhwJelTN2itvM+kqz2QC8YblaSbKfc6MC2zSxpSysfOB1ZxqCss9O3P1kHAYUceD9gBnfsI+Z
80V33Rf0cQ6BLK8Av7sKmR1G+cR1ZE39MUny5/n/bathHocP36sDSkZeTfg9JXdoBKpkOcswbzy5
mhoHcA/pVY6dH+ZMMo+cJGkjcNnW2OgL26RpccvCHnRn4QQn6hXySEH5m0GRYJTINJJ+d1BdeddP
L1CeW1OrWthVTIkDL4aKBgDJzrFNvPSNesmvmOH0N9B8vLMA0FvJy3/H55PN+G8r88O00DgcEig2
sBPFsTNWot0Dsk6i2m/uwQxxIxp6P3Tuv9AQUDkq+vSqR5ES5MQ7INTXWBQLH2tqIkhWJy20Q90j
VKHUqU4FQllO5fs01tUBUibpJuGIwDYNcduKtNBaqacr7bhfld+XO7hHraHYFiLaVDZE4RZSK3kM
u7q/R/cYWu97K1t1f1vI2KYpLpQG+zatNAIIioztFSwXv9cZlAtAIfxxOUSXpmF+84e1UEMDwRbp
zFxivIEFD/uuexwD0hAYr6Te1IfHHBiJwMK2DynjqREwtyAi8qDfnI3Fu8vcer/tO4z7AAUE3oOo
PL7DY1m5l43bA38e3w9+HwNbna0M19KEGAcAFlReUTXzcCmdoQzsieuxIXdpAPTR5Q9ZWlHGEUBW
pAlpM0/5nL9FDLVG3DI2cfkxEcYRoAwntGZUN093FwNE6gKUMxs4bPnt/8hGOGyEVgDgOCISgsr7
bITasDN7CW17vFGrU1UwAi4HnTdckcf6GmftGPZa/cpJ+/NI+EcfwslbaHv3lXeE0q0foVZ3VQfl
ALGm4hF93MPlT/j8TPyPNESti5gUufSOs+Czlq2IOHAAQG8+Zbn1HYyOlfcsfYwR1qUL1kXQze+p
2vs66w8eHV7rsb7vIEexcTqMoKZ5UhI+DN7RAV7zENfgETad9d/lgVr6ACOeVUu4XeXa+2uCPCTF
+3wT7gvYRW+0iiam3qGUrNeimzBGIAXF0Abeoe5/Bx5PtRuz9ufl7/g8nKGg8L/5laa1o4Bn8o5Y
XXzfzv16yOStDNLSw41oBhlomFKpvCNvuupQhuwXa/M1s8KFh5u6ENJtLFBOGu8opqSORCK/p1tr
K8RUgxhoJ5VlWd6xhvVRE3c7WHY9olP4UvfNz832r8T0xx0mgJUlwzJSEEmJeK7fKvTrtwWAKQrh
MaRSiPpgAcHkICLKe7Z7bJubFg4zItgh0EZtfAJMcjxTzbwJZSG/2JipTalDD9TRrJwyC6Umgacr
ByUmFMnXtAMW0pypdagS8DpESxG9/vAEk2IdEQlvXPhqOlBgCLrV/WwejX+PssRUgwDjx4pVjaSt
Skoij1hkB94PFNC12lQjIabgIaehpSBJC8e3MH/JSkhXW3nZb5xkI4AVxOzzAUhWXJchERx7cFFy
wUzY1JwgpoID2nI8Bs8MuceCgoMGyR7OH/TQdGvA+oXRN2FuQ1bDGb2f3GNdVDZWkv9DT7K8A9XT
WilZLCwkE9umB+UKUVAXIcYeB6R/uFPCdnR8y6BcCvTyCgRtIdf9g2+DFVQ/gTR5ROvvv1bjMJc3
ADFsimRTw6FMfV2OtYMsPfOgFC7cOHIhpV5++tIczJ/04QA/+LTzWx+7cBtL2WILSxn88LIp1zdN
byXd4fJrlkbI2I+hret5pPVg6Vf5w65O4SI/JeGvyw9f+gbnf7+BWiDujd7oHVmiwzvHEtPTUANf
P6YbRdaJKdcgsrq1KzVC2Qhkyp0OYZvVErZFbSQggRHGWTLmKQpTMK71QS1RtVSgHBbvlwdnYeRN
UJv03QT+W7MrLrjTELeBQyBUh962Pdw4UsMqSYu27THytITSB3ej0duoTk5MJBuFFkaoRuQfDcHD
Q6YAM9OWaFZW5EJqMIFsmuZtjcFwj1lr8b3Smt9AW4TvCTgvT3AB+Nn37rDyrqU5mBfuhyCjTeap
Hi4qxxhIpwfCpva5ruo1A4CF5W+a4oZ5XWX+bBxcgN08E5RxMXNwmh78xN5vm2cjfAk64BCiRR6V
HTqMtEdrqSHM3W17uhG/oi+aOh9b9/iXPJhBXm1HCuv7tocbJ+iWeFA+Ayl8LrEMX4aEF1HX4ry1
7elG6GrauEXspP4RZqh2BLt3J0ogrrfy9IWZNRFrPLUA8RngCBwHqH1wXupb6EC9VV46bUIr/kMP
ddIY+IYpRl7ry+8MHlI7v10tsC6EmIlNAxuNDjYMy49ZSZ+FnT/HCZytCX3kXfoSVuVK3XpplOY7
4IfoEkHYQogAy0eBco+btx/A4V2+p/mqathC/PpG/LYpcQoctdwjH8hbO8G4K0ihmbhpCf2DUFOz
YkcJi5ZSDN8GMVEoL6wecJd+uRG4PPQSHo8UqKQODGaeFe+slmtO30sDb8Qtg7aG2xTawaaOSwCh
UAmvW/R9rWGb/GJATPwZGdux4XBmBjUGML4dI/DcLnr9e9vQG9ELzzQon1RFzqPWHQGcK8EdRm5b
85FcKEKY4DMF6HVe5P3cUOy/OEV1F1fZc4wqSsHWstvngjgBMRmapFRkkl0/JdEwlg5/4ZYI6LtS
fVb98XjsprvAj9N3DSrb9KgLN+lHaJrkLEjPWWlDb3LXhXWm6x3sJ3WoVsDuC8vOBK6RAPSO1mrw
5R3IldKHkp87bIS4ExOvxgMYrzAfEOuaNPdZPrj7EYXzbcdtE6omApISGgIMB9TUC9r/+SFxcbvd
tOBM+9vYGQn1tANwOG5Tjg3tskBNauWysxCOpvVtIwDzlx6OkV05QDlxgEkmuK1+lMHyfds5wMSr
eZThwhk29pF505vLfX9HQTPYlgg9Y6cuwQwrYa+L7niBBguFtgk0bOB6s23ojViHA1MyKL8Exjzt
E5iJZs3BTnKxsmrmA+8nhQQTpwaqqsBEgjqiQn2EW17QP6m0uQ/QLuraKAjhu3X5MxYm2YSssTAc
ehiX/x9UvoThyn5woWnS1CAnXn7DQuya7rfztb8qaxhaOxxnPT2AjJpOcHnf9nRjs27dorbjGV8z
KCAe7bDZj2EeH7Y9fB60DycBCUM+hxQSK6gtH7nbk0NqxeLm8sMXsrlJmlTdmFp+DGdpnkGRWdfZ
cwuP0shtw/u8Is7KQloaffd/PyGmuYU+V423ONR79VIqTgxODNvi18SkaWX3fVtigAjkA49/h7+S
3c/LA7T00434lR0uCWOOARoSu92RpvQOk6Z048Ix4pdD8iht286GtnB9l1G4Udhy1Wp44aeb+LJ2
TCzdSyQHEgABzYa6ephgb72yGy6cg01MWTnZHnyRxvDowP038+gNhSK9dpzfjHjPuQ62LR3T4Fbi
KFZByQxLBzQN6JHnu2rsxMrKWVj9JpCMgzPlJGEfohJun2eKMrRoHyCCdb1OZVmaBCN6IQo3wn2+
wjBNw4QzfNfBXDgPq+H58vpc+oT5vR+yAxWSQ7gOm2/Z4ogn8/7BCaaruaKc5xstWYkJIstsGB1Y
scZGYJH2oYXj08zMQItiZZIX8r9jnLmFG3TQXJjDgIH7XuP2CbEv5/cYQ8Lu8jAtvcEIY0E5B3nF
BYHQKhpAO1H2tQHYh03HSpt3aR6MSC5BpUWdq8ALPOVHPKR3pd0fHYGaIBSYV75iYTGZSDJSNbMc
IqqmaDPDfqAXv+oA1gCXh2hhtzeBZEOe+ZJ1OAZ5hX9L/OSaj7jxlCXgUKo8dan/o9DJSm15YTpM
VBkEmTtVQybxCCG1ygZnyakzFy6nviOKI9pTVb1SCliUIjDmJWuZ1YuiyE5l1/TXsfB+qzB45H55
lc2du3J2gYEmURNZfHxtxm3uJsTMvZRYVRIGCpLBHp8cQFXirPbL/dRAre335fn6dDGExEzAcp4u
4ikIBIAAesWDJDuOKYlXVsPS0+e0/yGveEEXQ5SugJpCPqEN1kP+0OdgE2777XMUfXi6qHBurUdO
zwPRyUsGM87vQQKNrW1Pn1fdh6fDWApS912Pp7MawFo3aA5T0jRbAIsYdyPj8gLkKAj/5ScZVjQA
C9JyqhNUEwnfOPTGaWlQcHLz/h9nX9Yjtc51/YsiOZPj3FZVV/UAFHCAhnNjcQYcx0mcyZl+/bfC
eT6pMe3Kq9wgUS3Z8bDt7b3XXqtd8idpYCIHhhqUexRNQcP49vS8anwYgHXaKqISRf1uuJqZsU8i
k03zNIMO4s5DHTHdONLXffLb2wGdWAeuWUQhiynKPitQIKkmeiI+qIfmZLkWoAFZ5L5gCjqyDNyw
zgtBmglWDk68J2CQ67fjvJnwdwzjtxN3xWimQGt+Lil7L8An0dSIxJFUXDNVfcObdKu01rEov52+
ise0TVOwUpdefhfEgDjpCentKt0M2Lu6sEyamrbx8yaerkFXv5G0+asrqvfYCruc2RRECL+anRyh
pqViNVwjyHA2BwLCD/EQBmBZvbu9cV+9Y9HBOrAXdk08GQlhgv4qZe2dVcq/8AkhkhGIlUO1PQ7X
PFkGLpehGUDZba4yAABzXrq/AhCnvkd6LPx4eyCuHiwLX6l4QSwd5U9RK8f4MZ8L8Vesp3D5Vi9e
mG+87Vx3n43W1eE81kPQYvOu+b0ga/ihA2cGUI3eFxQjZYcSJDlvxyD5pxLp2zTfhe/BOlm232Q5
uCa6Wj41I4hLDtLEIF9PwCa8xdL1qquCDiybZxx0vcRw8bmMIHmnPCiPgh5pjJcfjR/824xZeVg5
M28vluMmtEG5HMHHPlGq+qTi6Ilhre6SFI/w2407doINxDUAQMl8HsFkKeovHQilDwHJP/4f8NOu
r7eMXgMtnfllJD4bUzaPP+OK0kM4e9/nWyZvWlGnftcM1y7F7d1whFXmos8voDeOd07/OnMvjD4C
zxIYDOLlc2cSVFNLQeJ38zCxz7dH4Jofy9jpgDLSqpr6K9OsfiYCgecD2MLNVjrB1b5l6vD9cyOG
QXyWQKw/zVJzoBtZen/76x0nIrGu8gilikNV5AbyOE0XfAmmcareoP6LPwcjdITP+NMmssvVl2XV
Ip27MA/n5TMDy+ApyHN9CHw8xSHzwU59uAnecM2YZdzG6xMsejTCeyM/tEJlQQiJhA3H81V7Q1xx
LWx4sZtQhROXtGTjddLZdO8hHX6QqPx4TiNc67fXxNXFemi96GLMcEZMgGt8bugyg101Cp5wTf3h
z/uU6DAIy6a7Is1IQePpEzMjdIqUCvz5vozq5FvPgyzYCPC8noVBN5ZxC5B5k6428+c5CsFAZqCC
Mt/RqTP8oOagRjIBLNzqUnuTnC5RWy7kUU+FEqfIq/V4D+59cLjHXNDs7vbMvroz8EHrjL+YWeZH
mQ8ueXOFEyaOsgCbuAfpwo11e/VSQevWScDTDExuYEX/FIS6OTMRP6qVK2Dky4+x5hTiBJ+yBpUg
t8fi2iXWudDFifSr0sNY5iW5b3oST6DJ7dnnejJQTbjdiWtI1vHAzTSEcYghyQZxFVXU76X88NOD
7RTyvbNC5TmUK5PT7e5cY7JOCN7WFUBjpL1yb6ru5Aw4mjJe9xCOm+mgVw8hLJJ1OIAYRlMwookn
lcTjnfKzP0mLHoBc9w95vS+gz1Ib50tDzwB7BU7hoIzJoetAd1+vl9vteXLsYxvo2ymzgP49mx5x
aMdHnavifYz42p5IFL7dOh3mpGqGhsF97QwKGjtPpigDA5pYo2r/Q8b3gXHRj3U8zEDOe2Oph6sa
AOHTzcqaFW6ugGOhbagvQYgA3CbEewTziPjJy8UapMnF7OnD/4Fx22EhNua3QVRTs2aYHkdUORxQ
9X8GfcI9w2F6XA9tqPf85aktYJnDPmwEMAWzQZbGM27rDgF5PJfIXYTw7cGrgY+4vbXWRf7t2Y1F
sSweNAkBopyZuY5pnpxIxP9JdVLcIYMRIqup1CElUG++3ZdriSxzn+d+7lG1hA0QybH1D+XoF9kh
KIeohWIF5OfqClXNKqTvb/fnMhvL9mdjPKoRubhCEze8mNoUz71Mxsuu1m1gsAQuaQDBHyhKV87S
Lkc6TNfLj9uNO6bKBgV3S+tDHI0j5JIi/MxLZLGbAefJ6uwn0Ea7u92NY4PZyGC+9Gm5zK0PAYbB
e2hKemIanDejD3qd2z24BrL+/uIKFj7zgmLmPsQDFn6aFQEib31JsmqKn9IJBIm3+3E5HzZAeG4g
55T01fwIPrg/JSYLuuOdAdvUJwmdBN6SS0P64H6FMB2VF6EW1DtALHILQezYazY5ZqOqQgEERED9
W3wstWzOrQBq4vbgVmfzFSO11d5AjNzmC/Ohh9ToC0Xt82lM9AVgr+Qwp6I8jD7/hvjleftF/noo
gKU2V+acNBxdMkyn8C8iTd/SyL/KvntQafyGdqD9ZEP4BEDnByiGbCH9XJvFOiAMBIWHGioKj3OO
6rFyQPgYQnfeU5+UBpowkm4EOlzb3j4YkjGaUQRPrkYnCapCRtTuYi4hZbxxYTsGYsONFZ2A+dPo
gAeVQRATwTmFQvtzAlaphZdbnE+Ow9tm02Qprhwhlv9/BPX0jZJR9IkUKzYPBDjeFG5BrBz724Yh
qyGogrA15PqT4IjSOftYd3B1bm/wn8HXV3a4jUMeBevrkLfJJ6hA+Ys+mV4N9SkHu/8BkMmq+bMx
uN/vja6F/mraPmo+8piMM6SLZtB2FQ8h6VPK7qBgGnp/sGQi0TtG56AcD2JQhvwY8IhD8VKVM9q2
x7QLxBAc2kzqjEC2JSyDXdAOltooSWhWkyKrCX+cjZ7/llCzU4dxGfINlLxj69o4yVlMMZCAeXsN
Qll/HOv6fRmDQlplc3F/ey0cK23T9slQRbgvJdQfvWH6q8lSD2jeEgGP2827BmA5HHyBtpcuwvo6
MyWeSIuXumxq+SZZIJB+uwvHCGx9OggKgQuQNuRKl2pCrhDiYBIc7GO1cRy72l9/f3GnETBOTVNV
B9eyjlsAnYBFEp8KprXYyBg55ohabz0DgGLug9nnGgAuLFbd3zEfPkz9VJxuz5CrA2sRRE3JEuYt
f4S4ADlD7Sw4ltSIQ8L6LR4G1yRZZzkiDQzBarJcgaSGLCAbvW9VzLKt9IereesIb1JAmoxfxdeR
ZxNkfQj74Y9TsGEDjgvXhpyzHDIEAVXxtVPx06rFgRs9BPUGNMugx+Yd8LQPcaj0BmVIu1bEZkoF
Hdr0n5BvGUMrIFjMH4Yk2fvU2yR+fZ3YBCeT9c7jzGtQ4A+tDw3PuLzQPFgKxMKhj3ViAc/UO1Ln
8rGGXNx8HMlSsfscamreO+jw0D+jXnj1J+3Npfra8LExX7oqrcavEumn5m2IGtpwZ6TjN6LVhQ9I
DUX8HagXs/x5aUG13CPxDoW8v+sl6Fm9ces4rMCGVdMxWdooqJv/3IAGoIWOJdH9/+EkcvVg7VI2
DbJuddBcST1/5ohNnpWcw0sNZYNPu/aNja6WbKi9AFXeV8qxbyBk/UFJMt5BknarQt0xBhtbrYI+
ChFZ1VcEi4O7sseGjPDQPuZiExrmcJdsoLRe2hLliIl/FUNaHzU4Rh5LSeND5NM/UB+vPt+eK8eZ
YSOmCeMCyhWdf+UcdU7MTLgWCiX7jaVwjWKdwBfXAuT7KMS45uAaJS0D+BViBRG4o88Jq8ipQvp3
46hweH02fFoOvkeTLsSTKlzUcQRc7GSQsIPYU7l8H/p6fuiHzZPQtfrWVdREQ4nalRSrXy3FA/FN
+CAZboqBV7vqd1lqw6kh/kGM4kV7HSFeGEKW0UuQKUi6bmPZHSEbG1GNajnezmD+v6oK5Q2lMsk3
iIL+iZJPek4b/WXKR/qYefu4QDEey+hnLuJQ+jM8nGWWb2hv8JZJkF153rWLbZB1OZuxTWZeXzWV
Vzx7y8OEjPPtth1b2MZVS9V3fB7w0hOqUGeiCAiE2BB9xMOagexKbYYFHNvKhlePU56KqhP+tWFD
oUE/HRTJXQfwPjtM3EB9dd941nG+MMko9Qrc4zK4zgQguxVw2iRtd+l6Ep3jYdnFds9SmxA0QlX7
BP01/6p5aX6MYkLByUIk2fBGXJO1nmcvRtHFA4KYYUquc44njElL+r1PsO61ot3Gs8JxpthSNZFJ
iB5rnF0shnfTIrwoV4NYX8TJ+r96LRW/vSau0Vi+J0/G1ushKoi9i1c9CrHIKcbCLMsmn7DjnLeV
aqII+FmCJNcVuj4fWWb4NZzxz+3PdzVuWTco4HIzlX1wFTJsQaOeleKfPG2ycmN6HO3bQMDI95MC
fMXkCozu8IFMaQBGG3jQt7/eMfk2BjBCkWNXeWV4BSeSf+GDL8MveZCnycmrQzlcbvfiGsO6y15s
WPDVBvMcp+mjzEj+lyraGdrFrGk3MvyOzWqjsMnYY/9kMd5fqNJ4aHxflyAdFwn4Z5Y8OIV4cNzn
g9e1533DWSfz5XCqamkpvB0IYFXkKwd+mh5jkgdbJUuu6Vp/f9E+TVVUNmEAvyTrURg9tlN+zrSK
tnA9jlPdRmMHzViSIqjD/9IIUOT+xNg0fl5fMAsEyjfSv65eLLvWoMKCQHcWXiEECQyBaqspeORx
7v+bijm4j1VejJ/2LYj1thxnpoMl6vNnUXHAmj2QlPIExIW3W3fZiGXhgTePidQap7mMuu+dF5T/
zkVk7rIC1VK3u3DsYBslGIH/Ok95V10bqE/XT5CuD80dB8cq/1dCy7KCvKXMwuA0gbsu3ApKOraZ
jRhk4bBAfwqFC0rX+lzWQd4dYo+xH7fH5Ji23yDaLR1FM+bhfzFPxfCcGoS8h873Fl21awDrznth
J7zqZ62EL585yxIAtJERD48my71m4+x1DWH9/UUHZqh6DkIr3IK9rA+jAolM0Hv1oW+afOMud1iJ
b9n6CGGcIi583H5IU4xjCmFzPT9ECf9W+4An3F4K10RZTnsHZblsgGLFlSGDCLm+0AuRyNPV3J5u
d+Dav5atByZIqklhJX56JGPehW9WlzoqkWz1YySr+nFT59C1KJaxa037wiNQwARm+D8Cnp/xbehZ
7Mt/2+DAsvOzpoLW/JWF7fAz9DL7Y3CukQ2DDMuWuo9jTWxUYJmpJc+Uh72VmPmBZ3Thh0KLdAu6
4Wp/ff282LsNR5WoVvFy1WmWvpOzNn/0DWUbC+5qfd0IL1rXns94a1T+PKccaj4SmpnnouE+39m+
Zdogsc6KkUw4myBFZD4bEIED1FLQXuyioGIpsWw7QIWWTuA5PAsElB7BklrV8GqJ/vu2RTjs2ibn
NFVSJCgNW65hONG7pZm+jwR1kRFezZcYctMbd5NrHWzLzpE9atsCxWdlM1Pw+tGhfTt5HeBWt8fh
6sCy7K7y89L36v4ZxgZuWxq0H0CavhPwQyxbln67IM4cd89dWU5fIpRpPwSTjo9FX294IY7Twubm
lA3KOSO4nVc51/xgOhBeLaK5JAndkhR+vQdAin41hWAoIhGYhj3quqvvmqb6FpRZexeyrZ3q6sCy
ZBRsMaYS3j7zwvNPXAdHMUGfC8mwXdcDkru/jmDMWs4Zq80zwteFPGo5pOYAtab0/e095BqAZcyz
kUk+hKR9NoEf3CNo8IZVuniD2rl/b3ewzsTv2UKEsq0BsLwZg6FDBwgWPUQ6iLN341DE2acAZPXN
qYxnknwGTaRXXbKWbAWSXh1X8lu9QsBKHXgE9bFqmj/L2NDHFGo4lfS2iqtfNT50YI2LmVovTYKa
QFXL9CuLdfYM4alduHS0vvb64gzHxs1TpHFBuzBJfVBpDZHlTdZa19xYB5NSYzUiQwDFCAHOegky
r1Ppx8WxQKp1z9GE77eOJoDTFsJLhaLPNBqPzIMKdgBW39PtPeWae+toAsQGWMFhRD1mm8v3usvT
xxj4yo1vf/V6wLdbb4qSRIisdYDAEhI/MRCfMAnkBKj4dpdI2g4GaxcPIxDgoQET3EHMIzl3w/Ch
mDZhiD/rMX6zu4TYxQcyW8bOjFl8DgJI06feN7MkZ1qD1H0tXU39Yx7HH/MleuwzEOTWmxFvx9rY
BOF87j1Va5T7jrOHRa9RRJXV8p9dC2/Tg/Mm8ryijFGrvLK0yLGKT1B32JVjwpRZJj2YAGowy0rd
wyioEQdWek9D1eQHb6VNuD0Ch+3ZvodM687HmzsAep986tI2P/C6emiDfRF6DMIy7jH3OgDFIH0Y
ZUUJ9e/CHPygKDeeRK8+JtC6Zde6A8speMej8+ibo5gH79ANq3xP8N4jgIdul1y7tpFt4nhNa1k1
NSp5FbknGZQOk2mfb4NhWCYO+umxjb0GxqGWprtoL8g+ka6l8k1hsm7ZWOtXx0B/q0cwbEL4ly/x
mUMh+c1M03Y5VKQUu9L2aN9yPnTGBg2GShyDy1zdzSh3V3KT0db18ZbjoaEFSrwM3AxBa8AfGSRw
zjYVmV49YvHlttcByTgUMxT1xUThM9dLf23A+3Vqe9R2gVL6tMPW0Itlz7KOwrInEvImafbRSETF
A5A6ezERd7c7cM3R+vuLW7qjJqla3oFFtYv/7arha9ANW8RLrimy7Fg2edd2g4jPBuEsgEDemFC/
gZ1lahclMqbHsmUP/D9TAbf1HPN4OI4hrCsqpN45N5YBU08vAJ5Bt5gB/HSYKZDJhYz/vT3xrx5D
+HTLfmXVdrjfCjhfYPD8G8vrH5mP1AcFiuUaBGP5toVw+4YZv+rB0t/qBbgI68Bf2R/oos6cDX/8
9MkY4OTGp++7OKtObbEL7ojOLJsG5H7OQwnPoOxreldOAG+OU/qugGTkBqDSMXd2CQFdSJ+V8Vhf
WFz9rYy6A6noA1PF36tITii3qtcctmFXEHQ+o12KstBzF+EuXaUoS78VG2NwNW5ZNluqEGkcEK1G
kFS5F+UY/J0Um5LbrtYtsw4yr0YUa/WPR9AzjhEQLeUcbZWQuVq3DJuKKNBhnEG7NJ6nO4Hyq2Nu
lj9uG4arccumhYhJE6UgOGxy+u8YQ7E0jbvucrvxdXZ/cymxNy2T1gMKT8IJ3hfxVHyvC6DoZabG
j2k25RtdOE49Zhm2zlRLix709Z1pgvSJrBB3euiaGgp6h0lSP5LHGprJW+kix5DswgBaodyEluBF
wa2sLwR3D3LokCyogTbdOD4cS2KXB4yg2R66SoGxPVrkG1Z46YcewPN9lmBXBdRSB32dGYRAezIc
ZglRBz6wrbI51/RY9zQVfg/xVRAQlf1CHzFVQGD7YXTOwX1z2rWpfqsFgOTiVBLQD4HoedVLDQEo
nipxV0Tj1nPRNYp1ZV5c08mSq6aYmX8e0vmD0vJKkd3SYfTt9ghcC2wZtJDGa8ZofS8W3fIefMni
WmjUyO1r3bLoqOoFqVeNNo08+ZGzZjwYtk+tlqKQ7tep0TFkXzyOW1rpbsBroRSAo20WEblmxrLm
xl91N3UO1qGs7A9mweasA+yh2zPjWFYbuB9pU3hdB+I5lMB44HGthlOEfPOpVptkya4urNtYSZZ5
MoNAGTbnnx1wuCckN5aDF6ZbVNiOKbKx+iV4eg3E0OuLzuv8oDT4vJNwE9jr+n7LfjVfkqYcwZ5H
F4Rhoqz7hvKQ/LCGwm6vgcOZsOHbTRvHpo3BPdq0NSR9pjicDwHYpqpDEkXlv4xS9rjQRZxud+ca
zzqLLyyZqgREAT42FG/6GIUg4GGUHQrfAI3Yqt90dWFZMzhfAxowjKiOePcmTpJ/o0mos1p31u1B
uJbcsmjVqxg4STgAaobNlQp1VfE074KL05RaFq1oNYN/B5G3ZsaNJsIxRgxDXtM1ELDv+y2rBqp4
mqIB7lHZLOJBUJROQXFmi07S4QHYcG4z8T7gFN62zIS6YynVX4B2bw5Z1vuXGpRSd7tGYYO461Uo
p4NDcS7GOD13yfjZL5NoZ+OrubzYp2VLedP6a3wvN3/prBqOU7ap0+jYP79hrqH4OOU1ZigIUSmP
Wu/hGMtq32Vml8SICWCgMkNoFQtRHANDxuOA4OHtOXfYll0QI4Y2hpLc+uULhMCCJF+lhMfwwRMA
wt7uwjU5lvmW0Zx4vcSzY5Q5OOegNHDXqrbeWFfHcRdbpgs+s4TMOd6do5/er9zwsgNiom37NypB
7meZ2T/7hmFbcR/2ai7z+iJyBKNPDUXK5G2tq8Xb2YFlxNEYlHWb4GZoiiIEUb+QdzUBAeeuz7eR
7gGBypXfMn2JGv33GOfqHNLNQljHEtsgdzK1/oLnADQGVDgeV52un7HHfV9uWa7slUhEbXC4leav
zkcubxriXZl5ZD6s63jsW6gT1SNEKYq8OEKE/lsxyS13yLE3bRrwsYKyiYxxLCsOJjO8OA4lov0/
a07huDxNcitt65r/9fcXhxsV8zy1Hh4FtPH8Sxfkw31Cw+/75t+yX1370xyCef4y9j65GxlN773R
Gzags65Pt+xXpSUveqPgqtdThIwzhD8rr9mFYMbyWkbLm6HwoFvDf8h4fBct5d9dU72HHPuXllfv
902PZbZj0/Vx1PX8B63kP2Pdf+0NEDy72rbB6orqkAV59r97xWiCKNqUyY1kv2Pqbbg6ZUyiyNoj
Z6SlskOUgtoFgaGPtz/d4TTYEHWWBnPEPXw69dj7QIP9ftTsvtDteOgRNr3dieP2Ci3rDajOljKY
6kvDUYlMg1rciXZUx7ZptkRdXZO0dv3CtHjLRRFAzvUC9GrCV3ZLPDmStgl3DsEy3YhnmvpEpz9A
DjcD9gnThWYpYlxMbNXUOo4hG51eLjH0uIe2RjBF/NnF9AGQrSvV+cdRDudpIpfbi+GaKcuSkT6Y
KDasvhgP0EhWjB+CetjF609TG5QOWqrKT8qUnFlcD4cxmL+PPlR49n25bcIF6pnbHJwAJI3vdM3y
UzjVWw6KY4/aiPQyiauwjVo0TovwW0fbyRx03IbetZJxXG+YmyMibiPTpYxSEPP09aWrxjPxx5Mk
5DKG8RuQeJwnM7ybkC7aNVs2RXhUtGEWxN7/1lmPjCNFVAhvA0/o2EY2PB0UnxrvgD4FF1leHVAH
BgLFJd7wRV2LYVkz5X0RDWzNUkAV7I3s9VNUoZilGfbV+1GE0389L1BdrtuqhhWMCSj6AIUUh7UA
8G1BGvrh9gI47NkGpEdQJ4iQKKov5dCxI9zQ6iRQOfPN+OCXihjXh7yo+C55cQzIMmsKiq5aZOvr
NURvJYXkWGvExmK71sO6nwmd2nAufPajkWDLBLGNvJtDKL4P3m77s4xbIT7ekbasL2DbGM9gVq5A
rQZWpjja5F9wjMLGo4/ZWJTTmMMi+nigb1UnQg/i4pBmeVPPnZEbx1SKLfRKsN9GoAtRqswsTXXh
IBI+ZQxs7XqouzMAXN1HyAOBir4ZHo2J87uyEM2Gl+Aa3LoLX1yATbzo/1IvtAakkQ+ZvhcBWG7y
Gdm92xvaYfI2k60IU+CFEAG7zLFHUCU5hZdsVOfbjbu+f/395ffj0lAqE/VFogrlyNNUf6wSyM4t
MtMbp4rDIG1oGF5TCUrOOd5WoHLXo/kKL2E8rbcrMFDtyV8RN7cH45opyxfn8ajDhcGrmmvRnQKK
2kgNvvONyiDHJWJDxLgpTRl3bQXGGv8HitW/d4X6ZPzmoaXRU5b513YZdq6KZfhcsCIiBFaJIqrg
LCdOHgc1NX94O2E3NP0NNNZPOk2GvrqMZRNnJ6Skw/5u6ZNgK43k2Fk2ZIwM7f9cXOGHxQUkxsHZ
n4Z3g4A04+3ldmwsGzHGItTcho0mZxGNH1gonstWfaScnhn0uwconu/rxjLxbllgfDQFRz84xh7F
GD12FDQNY41QTQaamHMWqi2RI9ekWS47hc7komccYiu7dxlQcwdOmi9JDYO5PRiHidiQMQ5F6akO
BoJwmX8JuPd3SEDzu6/ttc8XZwniTJXK9FhdTKPFVRRd9Bm6A8WuIgea2kAxzbOBmbiGahLHYfW3
FLpY3oiuL5LL7e93TX7w6/ezuRVdPWChGw/vMJoxEFQm7SlDjHFjhtZlfOWOsiHqQACIokrgSq8w
BioLoGXJJfKLvysci7cH4erCutCpZ+JxglANDvTiY8DJpdTmThfRx3Uj7eniN5B6lA5MLUtCzlqD
a7HrVXHg2LNfFzHzU9qQYuPAfX2vgj/w1/WQ7RI1UYOLT6Qivvd0WR09bxPS9fpq/wZUp2G/ABCN
lAMwaOokBtzXJp6m+wzkPhuvV9cALGtueNinGpCAy4ykAA9QHJ7rQpxvr4Lr+9ffX1gbCNShqijL
6qK6Wv81s4SeDRv5JdRCnW538fpeAtvAr11ANVb6AY+rS4TyAA4qMAY1onaIHrNoX4wC5e2/dkHb
GgpBCB5cZD/Ph7mHnLQY+PI17Lvs0+1RuFbBMmu8k7KwCjACsH6JM9ENv0L1dV8EhKXWVa39VPNg
kPBuS/2NCxTjtNrbMDTXl1u2XIL0GDSWAm1TZB7yEJjnWrdbU+9o3aaVBS+m6VMkPS9lbLrxYYb+
dnVUZSLIadfE29AwMugJuiep94P69aQPTdXA2c8nKA/ebv/1+5/ZwLAo9uHsTZAcKoPkTre8+C/G
RdYYF004Pahm2TiKHJZgg8PmuQNXaok415K9KWR+YiHImMOZ/FnJ5Pn2aFzLYduzFwwVyVBUokD8
/CACAW5Or6F6CyzuGsLa74vzoqk72uVDAvBzgEoNzFf+RWfdl6Cbj8QjWwzzrzvJzGaVVW1RSQlp
9QurM3Uau6xATNx7KpOiPQbCzCejkveUin9uT5prUJZtCyOXePS88hKDq+Q41fyoMkiUIJwDGCK2
24Zn4OrGMnIFYGvCFSkvY8SPPBv/AInXE5DSl0XIDeoHVxeWrRtlIEHkV6DgnNl0Gc0EtuqYnIoW
5VMNKm7vdk2YjR/rcK520I/AnWqAhhMJnstB8xZP2Ku3GfN3DMUGkM1j2s0gmCXniIk/wT1wpEoB
UQNu4aRTn26Pw2EtNoxsRriF6AmMpXoWz7wDJMHvi60Kelfj68BemEqX5AB2Bx0cnHTpjrMg+lTL
zXiIq3XL0MtkCVoGQr+LjoavbEJQp0r3yd5QMIr9+umlH8R9aRBPpQElIKVBKEfLzYITx4lrc8VC
fyhblnAN98fjh7nVw2l9z69P+bTj/mkbjLvOxe+OMoQQfh3GMixTBnKo4LyI4Fn33rdmGgSK5vst
HjjXIlgWHdWNAcM+9k/A+79A0CqObe5v1VG4vt6yZQ4oINNgI0esvx5OQd9VX8HoLM8p3+sb21gy
VMUnk1dAdXxWWckR0vRyemhak7PzLgOz6V8VeLkSaIviJVqGQOKQORHRoSUk25d8RIHSr0tMeOIh
ohkiZ4HX4plOgJtooPkhHcm/xMUW6ZRjKWzuV6onFuV1CmCLMP92DapyWDd8iE3IN5ADrg7W31+c
FWuSUNG4xzDEqvtNurcKjs6p8Hdi+hi1TFpHgVFK9CBVbCGcREhUfGNI+R9kLCK14Uo5zMEmBa28
iIuxxFNrElMQP7TpUoO+Ls3HfQAjRi2DplDwSzIQeADmMkvo5oDxckqo2lgE1+db1gypXSKYD7pi
vNoneSqhX4/CJbxL99mCZc9eldGR9aUPUWsRPftAzR4Dz99SgXF8vA0g0206h13rkwwi1mV7yGir
z+DJHe92fbyNG5u7vA9Et868n7cNPJhyuF+GctOjcNwJNvNnVNUyDIbFO48T0jpwYNZazZnk5wkS
tvE+6V3KbBDZOA5+1frAKhgQEB6iUQzHZVWJ3jdJlhV7ajLUD5PiAgzlqeKg0gyXjQyBa3nX318c
EEaXIfFbNI3L4BCo6jJtholdTVuPZ7Am8rJiuCVF77+ncxMcky7d+fi3oWNsLhKeFIBJdkZfWhXc
T0NJDtwrT3G+CeFwnJ42S2oEcRA1RvFyphCjOowtTJYK4GPDLtt697i6sIyXgdmHhGO3nLNkaD4t
JR8/izT7kgyVt2/z2DlZguw4uFGWFSXS0vz7GoUuk6l4vr01Xy+MZr9FYXjmDXhVhep7EC1Vf+YU
ukDXJpNq6JCSB1Fcg0f16OH5W7c57cJzn/gm+s6ickTgMulQav0UlwBpb+FpX51RfJC97epxIl7u
m2eIU9MR/mVdfJyHkP9ZL43Z436gD+u+YIwUvRp9clUtgnQH0PPn5lgFvv/99qy+ajpo37oxxqlo
myEZhudo0R1qIMCQ/DDxZu42pH5fPRXRvrXrIHXuZ21D5J8myGX2qIthrulj7AlUNx2yoOyCNz6P
g2g+87yUfn3aNSw7pmOGrA8iGZnnrl0ToASi6HcipP3W896x9HZIh9IKH122WBbQwYKWoTt7nPzA
5tyKajrWxY7pSN8rwXgZNd9FaYqPfetVnzlOuQ1LdX2+9bBDMTsDlf/UP9OISXaefbzq72jlkS91
l5A9+U7GbLGgyMz9YFpePjer8NQAKtKzyaBvBTbgM6JU7CC10RuOj2tA6zS+uFw6jupPptLkkYQI
tzQj3CrgiFHXzjcpNV0rYls7nUrOEq6vElGQ+K7LEDl6rFHru4t6A/Nlm3pqeuh5k/KZdGn3OEte
vOv9TV63dWl/e0midcvQZ4/VU08z+czKjIX3KlBSvYuqksVvqfTUP1PQ0603k2s1LKPXMocjWsj+
mU+ol6Mr6b0g3XTAiznd8CYcXdjxG6P9vqkX0z3/xPQxiHResKey42TA/337DHEcXXb4hiUJVKTV
yrDTy6V8G+DpLT+pBCj+M2nrsvti2kZlIN2Eui54xm536thldjyHDUO25FSUzznN+UNRh/4dMNlf
bjfu2APJ+vtLK8G1pGdalM+dWMKHhpg/xtUq5WKWY5KhgmlfN+uavehGxr3xS8C7n0UfLBPAkFOT
HKOI3fd59S2es12YE4S9LaOHoqzIiAj0Mypne+jmGfEQt4CQZqi6u789FNc2s4y+6YreL0K/+o8E
00AD8/BTADouAF7c14Vl9hAA8SfZy+pZwZ+gq+skPrOQp/LQRRmYWG734lp6y/xHT1VU+aZ9/knZ
JYGbUQqUSo1ARWIqUaFzuxvXfFmWjwuc9Yr31XMkEczoCKgJzABh23RbxsZhIXbEJ2pmEIcq3jzP
QTx/EwhsvMX5tUV/6RiAHe4hw4x6q7iqcHShhDyqEAvTCNmeY9F6G3eVawDrefPCPEjQQ2ayU/Uz
oLy6gNbFDKxqGJF9TLeo1Pu1fVoDGgUOXf08TyN9QzRP7yktv+xaYLtuEHQi/4+za2uOE+e2v4gq
IYSAV/rmux3bSdt5USXjjBDiJkCA+PVn9TzlI8F9qmteZlKTBiTtra2tdUmaMqAY/Q7uX95JS3ym
k8RB5WyXYW0KFmEtwCMQBVeQZmvhj4kENe51q8l2qoGS+vwr1qZgEdZqclU42bY5Mi+mXzRL5tua
aXoJWSH+o8cjwqZU/dxVRwIcpN0b4YUHPpbttLvs7RexjGYh9yuUVkfqQVSfl4H/s9UXSt/HfBHC
aOMp2vusPo688KtU9PCNSvuk1edqtZVUtOzz6AKbdZm4/FgKyFw6D6Bam5joio7mfk7Gy9Qu42W/
JwYMckyglvvIQByHYGG7TS4Vf42XzR5oDdW4w5n1EdK13dWY9S1JYaIBucvPp3htjBYxDKUPjoyt
DeR16tvRy/u0i8cfbV4/TUDbnXnISoGzpAxSzsak7uryqLNcXJUnAU1gw5ud0FCuieLwuS1wYXXZ
By2CWlehmqJ4yo+MFG7TyeSD2Mzd5L16/O9k8PlTVlJHuIxrYA9AN+0NNHnjces8rw+uABAZoHcB
h4VzzP61pyx2bE6mvId+NRZweEJWG4DSamzhacNhQff5h6wkqGU/KIaahvQZpGAhk3MiygPuA2sF
KOieQwmvPWAZ5YCVFJM/G9iEQv6LlOFdO0Cr8PO3X1m9SxYhKYPZ1yXXRweQCa7Zu/BenSwhlcQN
CsS2w5fPn/NXqHMcLwmFxvdmb6CUv5RqaotNCYjipvTCeis9FAVNJPKNzYPuqs6zx6zlr58/dSVs
lkY6UHWfnE4Ijh6uUnsFueHbsYfD2n/nHNd47gt0Oc9doa3M05J5COQjFH4mVf6w8xBdkaFsdlNd
F2c+Ze3XTyv8t1KkzGtTTzXJj7DTYOFGdQ28YgUl8UXUNMzQ6cG/PSB2sip1bIqjC3Ad9CiFR8R1
MrDgnLnq2mQsIp6EvucLXpbHGDvgCTLyiPyo95YqsYum5KMozp6g1wZrEfbg1c1JziQE8b1g+g7j
w27DEohlnsnGK1llSUKEyj5WsqXtjRD1N5Xj2oyC7LuHjstFkjOYjEXMqwmqZ77IuhuIZN6OEjiE
EM2YM6+/MhFLEiIshasuF9Q/wllqTrXM2+SOqBM6qAt3c1wlNzkdxEVqW0DXLCCRbh7N4OmsQA2R
jUNqxMDeysnGt1PoZb8+j/OV+V5yE+FwIsEly9WxxgE/3EKy3uUgGXXTJawWfMNij6emLiP0RAfE
RlWCkzs8dLkxV5G7DIiMJyzCGzvthA/Q7Y30/OKdZzXDtVqvy8t6u8EiuKFojMa3rsej1cD9Ocdf
awIJJjvlLdQxIP0w1Lo/00xciY4lO1EC3DkNYiiPqhDz/INYcOCv47gL1cuUA/v887I5X8Q4D9oi
dj43NxCYeFQ+lIxyA2fIz3987RsWdXtJAzQmB0eOxsDZJjbZodDFc6vQgvn8AWsrdhHg3eyN0zhG
8khcXM2wRGXQv7slxFPjZf2QJU0x9ktqpUiGI2Cq0Tvty2HrjOE3uBO78FZlyVEE7CsSOGbOLzA7
ubcMcJGpwv1NlSOXXDRMS2oi3KmnVsKu7HQ+s/kVw8SU21hq+/7576+kwuU9GLzcukIVUv+oo+Qj
G8O7mAJvUfr+h0+HF9/v1ZkFtTLfdBHfdeaki9peH1nW2O65LjWFb0Be2PLfz79kZcUuaYqW2DiZ
aTe/jN74BfdExQbY2HHfo0l1CTQcPe/F/i0oBPpgE5wdO1w63Rgb8gFSU1F0me9dvOQlClXwKBbT
cDS5KvAJgf4GU/JLN226COnRzi4L6969lIZ/N7RC+ZSg+3JIiB3OdLrXJnkR1CZzxHGfuxcZz5pu
GFHOvwlKf+BnYnrlAUteorETiOUJHqDqokuFBcoPgCd+5iyw9uuLnVoEjef3kGE+iqDOzIa0UdKm
OO5fJM2Ba41TEP5WYQKxNslyYiA9FQ5ngE4ACnvIsiG68CpxSTskxiN5wmf3wmHD+lDOkn2gzil/
XRRhSzV6x4qoBk7RvdAZh5fYm/ptCWJoGtCz1Na1GTj9+W8jVBNX06bN5BHC+k2+Mbyxezr1l6ZT
fxHCaISQtjejfRAl8nTpdWo7E3lOfmIlBS3ZhuM4+wSmA/ahy8Q9LyK7Uybao9Z0ZxboyiHyP7jB
b8NTRjhZWeCyHpTRECTwaHxdJUFn0iaeyl2d2C9hZ92+1slj3wupzjx25Yz8B+/QuqrOPekf+QgP
DdpAR8zUTXtbJ/lrWIDo+Pn6Wpn8JfsQeC0/R1ygJDhdKnY1oNVYW46fqZdWZmdJPRRjZYSCYNmb
NIE91BL8QzV0mxPx8LL3X4S3EJVo0EDlOFacKpq4GaLoeo4nO19WMy2V6Y2sQxIPnjjqqOHs3sLb
Vf5IDDSQzqTXtSE6/flv68uNNJtkgPUFKE8O4BwKpf/qpqE/21xbe8Qiwm07EA+WtO4oDYcB4BjY
1tsRAonRMm2NPGsJsrJml8zDsgiYXzXRfASL3RxM1rwr0DSfALD56hVoI30+5Svl01Kq3k5F7js2
Zm/gLYPqJrnyN9J6/TtrO7YzpDfXGkXJhQGy2MHRvo8SXO4I7E+9/q7CYsjSYdDz4fOPWYu/xe5t
53z0ioxh+2t6P944uED227ya4zN3DX+f+mhplCOqxvMy02RvZRwccemKFm5Sm5e8L8MzEbj2hMUG
7rsKKO4+tA+zaE24ZY3l4ucoOi/ZEBzy249LBipa+uXEBF4qpV/KN0Iabl4UVAry92JswuyiQI+W
0vW07qcRXeDsjUYgxUs/J1vfnnOt+XtkYMX8b5CbNqpybKnyCKT4u2mgHVidVNmTggF4ht7gZWO0
iHM1t70q2tb71p2ArLsaN7jDJvLhT7z9/AGnOf0TJBItEW2MIIFAokC8sM7/V3loS6AleHe6uof5
1ZWDD+veZ+2Zpfv30IiW0DaXQ9KrJHlwjD1ABq1kvybvMgmEOFri2rRv/Cjzq+AoB3/+iEnQ3WhP
nAO4rL36IqqJwFWk8ev+oSyj+CtMz/pgU+WiOYcJWJmHJXytNhAfI7XOXmuvZqlW4U3ptamc0Bmy
ONHsKi+7GgqYeHw+7Ssh/geazZdhgmt7euw6yP1iSsYdK1WR5s1ZvM7KiC3xbF3RUN3WffaqGq5v
yq71rlt3Fra89gGnsPxtj9VlLYsBVolvIHvXV1TANSoATxfdOnWuLbES4Us0m9RhVEEk1/sm86G9
qwMxbkUyTleuBdc4gtnQZVNxGr/fv8R6tjCyZ0fl0bBMY1nCDLfueQXt4jB++/whf99hIWPyvw8R
qoT34pwBzQSmyY5wkCjCkYb7uR9uJyMP/iDOVddrw7ZoqGnLpnEYMTPcIOv6+QD3Hx7EBy9U+eb/
IXmytgIW2zjrAAcuRK3eDO3CrXPC7maOjkKSsI/PB23tCYuYN4jJmtDEPtQdDgGxF42PwwTZ+ZkV
89NFj1iC2sqaeC18o8MjzXEDfBgzN9sNFAWmZpMX8zlv+5UpWeLaXNEKwLL87K01ZbELsBq27kRR
sNZtItzYnKl8VsZriWQDXA6o1axTb0Hdqh3w2fGtN4bPOMud4679d1b6y3a1xLPRImlMOIFm3nWw
cKFooDdyvI8T3ARBxz1PjfXC60r6/0LRt7zvO9i5fz5RK9lsqX0Pnl4SkkIPD2IMoEsjYBYfJfE5
kvXary9ygMnbWRJP5m9mBIAnK7Jhm+f9OaL+f42Lv43aIvpLy0eVjKS6+c/6cIxmsmOtDt7nlgSP
8M5VN2zIZ2hZQMziWtgwSmNhuh8kg160DAu40HZ58eqP/LWbK1jEJNK7DJcDgOX/JqYx8X07Zz4/
UhwsmhS7BNRQe5xpzmXxtaFdpAnV97AQcHH/wANYs0soCA6pHwEufuHCWCSJMsxkPSSteivxoCjt
5mBOTdSY8UwFuFIYLMFvvICnbQae0VEWBHo/AfxzeNsOW1P0dGOq7MP6Ub/BESk7E8UrA7bEw/lK
9kE85PlbU+Yhrr8CW+l9XMLk+swXrexFS/qjJjGOr5Kh/XLybBGhfZF51T1pO3ypwLXcziCLnnnU
2rcsqgQSmSIL4b36Rgqs+UhmoFIo4GHP5aO13z9lwt/2bou24BhPkfcNHpYHxsLhAW6ByZcLUg6P
/8BUcBTfY1mSvSr6n90ED+j//P8u+/HTcvvtzUMGtwFdQjBszqhOCYWiU2TIuXH564aDVz9N/W+/
bif0xSUo5HsZxc3mJG4sXK3SEyojgqfh55+w9pDF5LIAzMGegauuupMAITSFTnRpfmJATvQy8dJ4
KdUc+17VooND9gRbZ9ppAM6jqr7orgLjdFpXv41TrGoTBpRB2MlDDUNneEoO7Xjh+llkfaGl9LIY
qlFSOQ+6q4AaV+6sX8Vflz5efZG4bdf7ocmRkmibPOkp8lFQXrbb4scXSRvCSkhvtYLvQqP0Vqm6
O2QBtqXLFs4iZbvAiVAWUbBns3cr5XyDk+MTnG+/XszZXGIjJAfPgmkFHQUMUaoHKMzlpDBnUvRf
Cy3+BxZC87xqyQz5t1HNemMAfdv0kX6OoOF1SeLEExYBTF1Z8ckKf18DFFhn4NUMBmfEz8d/Zeks
YRAn0BAy20klwyYfLgBY3NeXWXnjzRcpmTfaNjMnFPAKiGGinsihYAHn1stefRGwZZBPeaZOcsMn
q7xTYhZeHV846IuA1UCEFwXMKPZy9tEPg03aIx/O1s5ro74IWALl4iJUsKCsoU944wAzfUZP3VyC
1sCwLyIWfTZCKh0G+9oDq8T1tX/ofbjVzsB1n1EiWvuAZdiSOIYOf0v2rhpf6gK3ZeAtj2dCauXH
lzAHEdbFxFrkhNHzg8dg0m4ThJdx+3i8RDh0qo1BHYZVQU6LaTNHdm8HGOJetCaX4AaQ2zta5/AV
M5rpG8M7H7RYQsDA+fz3V7LNEnNgWMHgAcLgzXla88xz/dYGuLAEef+ck8/a6J/+/Ld9sGt6OO3A
+3VPgHwGhz4/Xasj9bPLlGT/AB3Eo3Qh82MCDgz5Ueoo34UGF4ufD9Da2y8iy7aamZaf3r4HqloL
4CVm6337/MfXRn8RWCyYWAa5r2BPHZxjy3giX+ds9FJo6RRn1v4pqf9xPMTqXAQW5XPbeRwGIzKH
sjafi2cBn0kFpTveV7eQRz5TkKwUbEvYwSw1BzBYwTEwo8/zhCZEbe5FRnAqO4cNWBmtpRQyDyPO
dcuCfWzVlYFuX2Or7eyd0/JY+/nFtsjyjFbeaXOBhUdyp8pC7SFzXr+G41kd1JXFtAQfmBIosTmB
cR9wwPSLG4X7NwSD68zd18pUL8EHam5I1kDvYQ/57nvVxftaNltV5s9ubtPAsjOPWfuIRTyDeQZN
t8BDhWXBZ6spwNHzfLb3u/bri30yroKqsh1nqA4z74ekSSvTgeEE83nErf38IpwhF1dNUYKXLxP+
GkPUbZcJILE///G1GFiEMxyyHfTFfbaP/PmRWf1qRHUTN+H1GAaXZYwlzgB2a3MdlBD+kQ1j7U4H
gE7cMNgYRNs2L3VzCY6Lx0ucwRiC6inszPag3X8Ag1OmFQ7BF43SEmQQk9YPZQb3ndMyJeRk9zlA
Z54/BfM5OeCVUCaLUK4ByqvHlsJ8vZP5Aw2U/83ELd3leiguomBiiE6L4LdtjZoRCgclok1H4xdd
/dNBVOr0FZm6dBJOX/fbE5jiZo7tyPZxUc4QvJ2Sl6wQl2Hp8AGLOFagOyeNyJCMcnM3VtFHOFeX
rdIlsgB2F63IKVIpjer3OkKUxQqYyQT88e3ni2hthhdxzEwONKbEdiNcc8db/zBqdtsN8ZlIXkkT
S0XjeTbeUIeM7dssgRRIiBOwGJL8TNG1kqiXtvdyqLpyVBQTq7KDzZo76nD+LZPq7pSlh749B3b7
e0L6A05g0RIbI4cwlr73VVQ1/1FGkFWDBxXftbLtL0qqaI3/70K1gka2F0GwVyFQC0324eWX9Tn+
wBGIAL60YNhiUyawXQWIP08jX52T9v77RPwBIoAeg9LjBP9qk6j3ZNKP4/yqk/jeityevBzOnJ/W
pmERyHwivprgdLXXRXmYiuhXAE+eXmQffXlOEG7tSxbBLDkKanr6EtRDd0ECZ06a4Z4c+tgl3+YX
1kh/IArKIh6HIZLhfmx5tjFmctu44BLG60F24WJaRPYEr/pa8YHB+NPNO2HlRxnpc6iRv6eNP3AE
VEAyvMpbtldV9KDH+AMkkH2SdK+fZ6W/p41oKY8zkqGHGgfSBvQjTxgIyD7/P0AQK3O8hBGQMPPp
7BWY44K8h6o7rVZeAWPBTf2YoBX1+UesjNESPtCgKEoA74C7dFa8CJjIpjVKmDgjx8t+f7FxlmNm
fbizBThRAZ5Qizo+9EF7X0TFOdb/yjQsL/fpNFbQl0DSIBXIS64H0bwhlzlzRvEi0qzK/ZNUHt8T
674qmZWp37Jfnw/N2osvit9ZV3IkfhPug5D8hAPurzHq/DObztq0LuJKalwN59jTULa7QzzUR2oK
mYZVfQ52spLllpI0+oSa6hgCNzb2B/BrMBHHjWphH4bsInoBkP6Lw6yhcPPpaphwM1QvW8HC18K/
sHMcLa/rLTzb6yDr2b4n9s4Qt599ocDzyPfnedMrIby8rBdej52lbsM9b2Bdx8p9HDd6Q6m5Trzo
Ccjlt4sW0vK2fqSqhdk9SkfmdLSNzdBvh+jcj/vBf63iP7sK0RL/Y7QqWdiJkzKlR6N/gPTjGj7Q
YzzuAeUunjgpveeYlFG7EegxuJTXbo7Sse+n774l5GsfGYr/jjl8i2gwDYBqx/AC3oOhAjE4Koty
z1qo2Yum9PYdi7NyM4aN/ZdUCe54WeSxb67q6juoQg1VOmbQ3ACymN8YYF2+aPglJbvaxzHeaN5d
scIPtnqg+JEIEsVvQdGET+hzkrT1pkRD3tTauzrRBKgDVV+dFEOvKc+ZOegkHL+2SUMfYsOajwpf
7G01h+ZnCvOUPPgiKcRd9ih4RbBloRzMP11SWfkrphVuk2SppIOqI8gq2073UQcNFU83O8kHe2jh
of08B1XzWlJ4PEL1Bj62VTXdWhX7P7muehDwCr2XTpdBavoqB0IzR5cOBJuu38DptsedetNAxGZs
HMtg9uBD5J5G6MySxuFWgmV9/mYLi0tYWiZ7y0Ydb3gBn3CA0OYZkjR+4sk0BpNzqyc+PMDlVs47
0xY9NF9LCPM9xi3D+HpucuNGh3p6xQVy/0+mgbFOdSNqA1+DXG0c+HzsG5t96BuKcuQ/wBCdb7nH
qPjuKtfqe5qx4hZtJ2htyRFDuwEqKrghiR/cKJLRbRn67I34jpp9k6nu1QXJOGyLCiDJm5LMxTUU
ASG5nWh5C/4Ds1veK1BFO9HBSECWXaZ3EleFxTP+P+GlfOSluOVhl195+eDalEDu+hvw8rg8dEA4
KzSRppJtfA/aId/awEiaQqm8x7hyWKsZVpYuTcZEYfeTrXkRBZpzaVfHM1BcfsS+Mq+hYQrL++a+
djY+KL+LZApQKsAHnQmTL2Bj48hDdI9Zqphk+UYLX7hn5erx2Vm8mDORmq8ohtHcxzUaNhs6qaza
0tbaMoULcEd3oAfJjxpO6Nc6ouIRWAeANosW/2waNcDf3TICIjn15iDFqJptl9eWbkk/9f51NXR0
2OmZ5f94nYdGCu0avCTMHfwfhAn2VSI025TZMLgpeJJPVxMoV+RFd0EQ7CwWH9+RgWp2Hc+9Cna4
cBkfFS8cBDODuDhC1j/KrxLr2Bsc6KerLmzlB8z7ePNM0WN5hlz92KVdUVjyT22Y12351M0wyJs9
mL/FAf7VwOZ3Ezemvet8rK5yZt59Fvn1L9fV9jswysVdnrXxYQSXU6atpMGB9higtM37+gsqlSy8
TViJ9To3fXXTByX7iA12Odey+NZVMZy4qqYWG2l6KGTmbfEk5cB/9hp6kze+GvyDBYbfbkfTF8Fm
qEd0soQrUEnreXIzpI6S+F9vNoXdshEqWF8K0mJ2Avyl21qN9AHJABLYgCtdkymurk/Ci3s0doOt
iLNMHEaBIoe2JxsQ5Q/lS9mNIeQrtEC3PbM9v2nqrvCfVNu3ek5lgzSgtricaNVDwyA4cytNbf8t
c+phAQUTPK1KmJlDoaeXw6Ove6fgA6jdfG0pLOj2HCIp7UG6EjIswgCbqXiP0QrqPIGquY5R+c65
6p+NIdxtVFj132TYR88ij/VXGOBE1c8m1lj7EO2V8QG24OZqqucY8L7M+WbeQCk7vw9GIOozmjup
UkujUGycK9SvDo6XPynM1p6s8ZKnEoH9HGchRlF7p+U35oP+F6i++opA2E/uhRQFXhNr6ZU76v+0
ncsPE9LklTBRvQVwIZDfsC8H+eFkZhpuy4h64l4gr73OwWnNNKKtgjQbXT5ft9BLng4sb09i1ZpU
2bbjnJpt1ra5KTfoU1bfPFuR6ZdWI6BRbuzDPa0SFx3kEA8PsQzHVzSxDU+F6vrHIAMIcaPGIh9S
6NFUblsTLI6TRkGyKammL/AfG4ZU9bRr0yrokrsE2vfXfK7775aoco8WUQ2dmlB2NBUjK44VfB2a
3diAOrxBK9Lzvqok7+xj0PtVnNboaxOId7TtHczL+mTLu6Qf74WE4AY00eOvDhJT72AadYdIRXzD
eASIMmum4mkEOeSecdY9e+EAawUNz41XLVlwADrMvPO85V+wdY1b6nyvT4FIm17FlIcq5VFJhq32
goBdTaye9cMo4SAEbJDNyfxKYSrJDZLRCQ3NALOv/mHcw+4ZuYnyDSlEiBdxcfCI1ppXpjSovWcK
YBO57oCp7DWkdStT7ONx8pp93QTYCetu8LN7Ls2YlgWhZGdzDxIVo4qGe+0HaGXSYaq7qyYB/HeP
FjzopECqVfaKJa1T76gxfZkWJa6vr208NNFzEzXgwmsJPAoRAKekNAsNogaiPl8rZugD1OSLpzyZ
2VcLpQRvV6nMn366MIHYRzu6YgMKY2PHNCOmL98lVo//1fgQwYQ+nOG/0Ldvf3kCkU0Yjz9ielL6
CnAZvUPpUrJU4nR0C5fBFlNGh2zLqDc8cBq4KIUcR+k/dKbxk1tW25CmNNJxvxVy8J5dbkNz22rH
v3ehp97glWLDXWNn+8ETV70lWW6StIO4I7CcaLM4qE9zegteofcOVUaEIyjPYXsbNy1entOhvuuh
A/jRyNLRTUiaXG9QSs1kIwjSYcHD8rGuPaM3MPqjeYp80CMHY1vzNxj3UWwMFcHzOE/YjDiEEkIU
2R3/4YbavkQd1hzgMlBnH0eZX3vY267HmnU/Qjjt9JtRwEM3FyXpNw3ch7e8KW2yzdB12TeJKUia
B5CSw6lgrO9g94PdM0kybNUSnmjXvWLlC/PbCiLYynJPbtFr8GgqS8l/jQJJBCWk6O5L2AQ/O8fq
f0GWzg8B4KLTnvcT725nwGsPTmEjSsdAdjKdoxPuMe4p/04ysGpu2VBg3kYbOwjOu0lEcDWiBScc
ymeRyQCVItjB0skqjDpSiK7ukZLirkhht0rI1lNeYvI0KZDI7zugoPptEHWYUpAT9PQwJFwWux6v
OIMyWfH4pfCVuRmndvgCi4eZbGdc7HUHnvDum54H1qRQVMAGPCnidjocfL1JEnA66wH2tH7lie+h
nsuHmaniDvezajOWHEYFOfGYS2WQd2rDQRHzrlzs4joFqKPPodLg+9lGY1R1WnRTQLdVXIli19LE
0OsqYvH11E/uPSoad6zD3OdbmVuzldgcGeRictmCu5hVZo+Rg8VNAhHhW44M6W345FCCG1xAPNJM
IU9qVJx6ZwuAgdkgIdzTZdMttYF7F0lVfDSwS3nqurG6KRq4j03wsLwxdd5kGyTR/D5ui+Ip8Uao
xyRkNsF2QOX5NAoQrNKg6JDAh3B006YKXP1dKp5kG+iWofIZ7JRlkE0OkDRJyzAYUZE3ZaqMJ9+7
nNTegcBLgKVxOcivfeZnz5Df1F8iZFu7McGMHjrBGWbeiIZJaB74cb4bQ940IBzH4gcsrO07F6b4
EZO6eTDCYguVhiCxdAX04Pe9o8URxfj8wwDPHW2g74tC0WIjv4E3HYD+CtDvGeeK00KKvbaEhNVU
akhohCb7QnWmnnLYbQ6wcuqwFdT+EFcbFpxucRTOPuEVsJIgtTug7IO0QpH53Uw5/8GqdvwaCkjg
aIjwQjg7TD5KFfM9D2q1N3GG2jib66+jdTz1Iten0xgn7yqL9BccluUmt8n42kmYqWCZxHLTg/1F
NsybMdb4NRToLukRIbqcvqmilI91NUw/caAJLM5nGkeKkoFbKTkEq+nAJ0gRBqiANwJ0fFQ1/+kN
WbR18DE5zf/JOrxq3fTuOtcjQSHawM1DuGG4kWE97jln/TGe6vCbbXAM1N3o3TKc3a58k5cPcSjz
FwmkmNu2OMBu0LyAwCkFAMVy2I+4apDXADHFQJD14X2kAJcCuH4abrqyhtNADVcx1QKDShg06NRU
zTTNGilv22AU03byA/9bhv5lipPDeJ+BQKE2bYB7lhq3pq/N7A/XMUXCO91qb3nc4693AUnyFF1J
+uBg2+fSuDL8idkSWWYkzXwQI6XjzlZd9xDD6ijfowEIQAVJomZjg6T9ok2EoA8b6M8CKItBB9GF
XOnKTN9EmfNrk7RgOzSSPc9eMtwb3dd3htbmBlWL3qihmL+0cd6ndjL6u98ScRCWYrRFhA6CEqze
GlvZIznVRsLHqUpyEj2zptL/cNeXySbrYewaQmzgBlJR1U1LanekmNP70QDvDuyBeLSc5bu+QxpC
ayjfyqaqthMGAWLl0r5TVE1TqmzTTdjrxFzsGHHFO4ApNN+2E1LGNu8ytamB8bsxUVXdo2OM5WYd
Sby0rJAf6hCHWg0Lk2+JCE8N5KDA+E36lKCDzvrovpd2X+qcH3wyAnZdNRXCUXGS+qj3n6SB2DRu
ktA8gQb8tQtkoSBQA3EXydGO2wgKFiiOVXQsrlxPhzcTGfsB45oOJbgsxU5D0P2KOWw725hEzb3A
ffaTifl3WkuL+4VCyCtb1yWO0VMUPCI68ySlFGeWEjrBXyTvizvsyMEdd+Fw3SN8XgYmkZ5PAsLB
VjUhgHssAWwKMiFeGIAoE2UwsDzguES81MXQtSNpkREVvOrMeeaKZDlRV5VvePW9Z2g7HaTndRou
4s0IgjSOvzht8L5n0zaeJHnTuKS47sRJrYqHNP9JSVdhS5sH/7n3BZlSOD/cOdImHTqUBisVddYU
7O0I3egXAjtCD4dlg72Q1WU/lilaGQwpYhZQYJqCqfjXjr7utobUON+dDkN5Si1MJa/grhd3N/Ad
RLAlpJ3YNs/gkYRWd4yJMhWX7EbUPs4qsIX0xS8Bnlh4sFGZ8U3c8qi9CuYqr7debYPqRmopruA4
gj03g8jmXsLK8FRNhqi1uw6Kgi8alSiOpUUltXqB8kSmhhSwCZjvdRW0lXeK+RprFAomdeoy6IR/
Cz2kAPi7Y2/EcRR4ozoSGCbhspw/lbRH6YXUa8MbhtTVIUUH4bjVoUe/sFpH/EcweTg2w5GzQ81F
a5yLbmdVefIJ1UUScWygfv0VjGKZpZpPUXdDOY38666GRVUa68rW28rR0bvnnW7Rryqx8A8thVDG
Fcj7fXTDwPuMvxZJBxSUzSQFFhAOzCnhBbZ2KSaMgJhQEe8FVkWRInmPGDu/xNFTRNEY7VyTaMgL
K1E390ncjs8EpPoOwrOyoYdTojNXXdaP3j72nJbb0WlogcwByn5OGa93fFZdgd8KCnVgqFlaYETi
xNtWCZZ3GlQZbA96lDjvtICH5VPZhtUPmuQIhxp1e7ZRmc2zfcn7iKDMQPp8KFkJYfAJWjK47+g5
vQf5vhiOCKcy25Ud4fkV4gxlsOsqoL5Uwgd9qMaaP0ErF1rbqDb6bwIK76hYSHk6b6i6EjuP93pC
edqMfQWhednISaQO1LYrhrvLbluWehi/+5iVYUNhL/MPSHCl/yP4P86uo0lulWv/IlWhAELbTpM9
weOeHm+o66SIEkIS+vXfI7+budxR66veeDGughZwCOc8IfGH4C6QfgIot/A9VKKdm6nHE+9GDQEg
MabFC5VxNyE3DG9db4O0tYNLf8evKg9Ck7hnjuSXll1Y7WPJsW2IXrFim/kerqddiywADLg7XsJa
FVZk2yFqJ1yOeqK+KJ3Vx6BTyE/xme0ONsRQvZiU8FcBlf5tigf2FREpuYboMbvJswGGRFLHyBQJ
wdp+X/QAhroCJPN9NpbxL+U0FOD6dBx5dNtMPZwGSxjC4ZWBCOQ5xYO01ybfqp5E9zSqEXnzuklu
RAeII2Ix79z9MGE3xOE4IengiaZ7jdtq+jUQLz6GwdDtgE/X9z4BIrLjqfuckaGpb3U5qi86DukX
wcDp2BoIW8c7kkbyKsSt1Ad5hPrboMTZJkZsOhuR0y7fFiGoK0kWz6kBzmSb3WlcvYsr7kJ3ZaNG
5A3xTpEPeZSP0UZPtU73iuJSqrBrpweJsugT3rr0CzDJ/CYOq5/YNvAacLkDoXZoBrRbWPy5eI0x
R+xaEjKxQbEBXyY0It8LRqhTkgwpBrfhezKS8TvpafaPGJFPhe8du59IpZNDFoKIoiaKl6QsGnav
PVL9TKaW3Ltj6UzXPnLVPzmMFXC44u5awOniEAVh6h5aHRSIAo8GUHt28Ji9C4xOrlLtxVvmZj5y
jzCh5lE1PQVVggSUgFAeRFIL3p6I7KB5UID1s2Ep0uBJh6QlMqYh/RYo7KyG9wRoAK+/rZyZjMVJ
o+86gwQAVBd7mAXPNxD4yajDiKzGNQ7x+kvXZBHdxH3n3KkE0nBwoCrwRouxH7yWNeY4QnZzj92o
fxbYytlV0kGNUBaxnkcSh7JTh7CA6vpqq0BUSTfDBJXSKyOT6JcnpuiJt2XxEgwBnrQM2ce2ldlJ
TMz9rusSD3yk8/FOxvlnbpGvAL4mNnBR2DS0wZscxkPDwe1V+B5HgN2KoMM9Ae+RY83KqcRdQaD+
hIvG8IgYjx+dqq5fU7iPPQ7BKBK4Xfnx8MON48jb+ritfOsiqh68IBRvHIiDLRsKInDxJCggiEDA
9rHrp60vvWLaqDm/Dik7v9rqzsf2q30n2ASgYm5GQAieQ2ryEv54ktY4y+JZpacDERzXeFDL9w0D
U2nTRC6I026Red9hOJW8aR62MVyyUAXfjAqvtiAfkquQVlLuyklDPrv3kPre5yYjctOjiloj66Vo
fxiRxdxKDc2n3cSLodrTMM/MvYS6nrNtURtodwTaSsUBRZTxKyN52N5wyJfnrzli27lpDByXkUUi
0XGAgKE8ptDTzt/B6ncOuQuLHAALIAWoipg9OYAl7YYixbu/8033mMaAsTstreZpyvOfYxpgqWrP
7BOTFtUuifCGUDqF0KaeIHqcUpd/87qBDVuNdBiSzDryGd7vdfKMvbLq9tM4abIXnVeZa4H73IRj
vO2x3/oTXtL5vvZMSF+pcmOoe8Qi1TdllzblnJ0eBTaNPvjWlXlrDk5ukGrIvBq/FQUeZGJKN8Te
XkaB/xi7SNgoAc8w3YRc7lseIyaqDv/EJCrjvWzx/kYkzekjNjsRxFM7ZX9UMbnxtuYDXsJIzLnq
H647UB6jWN8ZP2velVfjsJW1wXuZ1pl+0yNVePF0+hfEp8afqYBbh5qQxB1hE7LHhZ3k+AKHbKsJ
iaTRhaufY2CP85hAqsW/R1oy/dJU3rwLOdALi0scWC6Eha/ySqqn1gxYiaHLvgvu4qzPwNj8lQAg
e6iQ23wYsvlK4Qfym6Nw79w0PZQvsW6HreBj4uDS6pk/ZYF8wxa5VpRjcPJU37Hh417TUF28OiDc
qR1eW85L1ZbI3bWDQq2JVo2+VwxWKlujNTItlQCuvskdPHWqvCIvOs7ql3Ios5MftN4Xr05ZvC2U
435NsHnUr8k0lN2mw8VNXydZF753cUeQ0UduIVN7U/jmGZSMWQCAU3KjaeUeIY7ufkfxb3oZdKT2
EoI8+a7D5cO/LiWSjkkDHXKkCctZsGrsfNLdRKRQKd01EyQIfT0/47wmryUefF7f4B7tc4wQXoA7
r+hSXOzdNmzvgtjTV41jUIoAJR0vKcicZ8O1gXr6b7hg46jRZQ0BqNgJpjsnasNgh8yUYzYthX4H
vLizP/A6jo8Q+Ojxcs1VBogjLl/vLcGhuk0Cr7mPQ7xir00is2sZCFhSjILeoDAUlDewKZGPOut9
eUicNs32Tljy/goFEbyOajnX5y4r5FpgCTVlEEelAEvIsEJ9DRygbkrXmHwzPuuTKq7NeyaRIriB
qOBQTKbZwCfukCOFh/fOQVI/3ORZf3CApr/sSyzcBNxzeyMzH0bNA16mqEX5g3kvdIjH+PkOFvAH
totrUDolvOgaegB77Q/ewbvBUadA8+v18v0CPsMmNOMBABRpHvkHJcZvuNfW275b5QsuYQMs9HAL
Vbo4GxU9AEL0Xer84E3A9kgNh9iQmX+GML1wJiwUhUrKAsz6hB5kle5yod7CLlih8SyATGxCsyG6
SSGjEBykAPZDzkcMzhKQ3RMAQS7DJ9kcZklZUdQ9QDIolek9G3DqpxNUO6IZjXbRUrJZzJWGV0sl
iX8wI/YQGcn3GdmLGuSdq/XX830srCXb18Oksci6GpGdTiGo5QRPACbJiu32UuPz/HyADveUevBK
QBYZ77tuW0VteQufq7VIW2p9/vuH1iVBXd11R3qALuA11Dir7Vgi4X9+XJaWkIWBwiAr5I58dhDI
RGyqCEwY5XSnWrBpBY659PMtJBQBZTBUXcAOJoqKTT70+dYvs2/nf/7CLsSsKEbSox0J1KFxtLt4
hAa4ZAPkGZlgU3fJRZ4zLLRNPVSd86KsUL5MlfinEchL04JcZhoa2oYeyslKVgMAAC6h+ab7eXZH
KIWdH56F2bVtPKRuYITHwHia+Re5yModcib9hgZ6zc5hYQJsLw8TqdCLq/Z/P59jZ5uR4amu7uuk
WrP1WvoK61QelAxqI3EO5HImVUUYIwPx2K1TIM19fqCWPmPu+kOMKbcOaeZUdK5/PvVm3LVt/isA
WhVXpjV5i4UTh1pxLFToQqe39w9CFS9e6W2h1XwU4K7002uNnXxlw16IN9vGIw84z1IQYA8i6J3f
NI/Kn14ZFytQ/aW5sKJZJX0C9Ms8UJFBtaq8n0lnJe2fzs/D0o+34tnDNb81pMGRHxXIRREcyUhj
/risceskFr7BK1wiGlIKb6Qcuf2dOx/6F7Vua0woGeuCZWidqPE5rsFhCFsoHJ1vfGHYbbOONOoS
WMPClrUBPmWDXEG3bYDHHJtVh8aF1WnrTAxQrSFxYeihZcPd5CPNg3OYRNE2BBWpcC4EC9uWHD6D
zClPHBAXJQBEKENAczFUa60vDZMVxmlbU6AqTfR3M50B5zJ037rq4jm2Qjgtwh6pmIkf8Bo8gUZS
oAgRrukiLexBgXUUG6QTkxieYMBRy3uTNvdsvgnVeNhL8nzZMrKiN5VxZDiglAfkSIsdgLDDJhd+
tEVJZg2XvBDBtt5E0BMdIq0L9neOGo1pUzjVrqoeLg2RFcHITGdgrmeAVfkcOWUCMltyXaXl0zrc
duGVZstNoACK+iDszUGajp0nwet74pRPiR/8qqNyR+IMGTlx2XPTNuLAzoY0q2pxwsRumlyjwKQO
E8tfz0/2wkzYwhNxZ0rXL0KOh4eZwYiF2JfIQx4ua32eog8nZtZljtsEI367C/+0fd1E4T5MyPfz
rS/sRrb0hKcAmtAlB61DSn4IU/3VH/W3uvX3SJ59L/xw5bz53Bebhf+x4fCqJG/prKHZO8jK5eZq
6OShbtzf/+usvh/8Ycen7NFHIE5yRalwaW6sWJdZg3xhQTmOURXd6h41Ydfka6rJS63bYc5EPQ1Z
AqJ7hDIuykLhro71ms7pUuvWGQ2Ru144ChGeku4HvA3EzoXH28pBtxDhvhXhIstonVDmH7Kmzzcu
18WW0+AlTnwfJ95w2eK1JSpoWbNqCrrw4OflN9ZgGwTu6CL7MYbN7t+RwWPSDZFDwTogHUV9CO+F
friQoWcrVLCpy6ZOxewAR7jXFMTJ7TQASHM+6hZm1rNiuhooMu5CBwdUpIJNClD95Xu3rX2RoWwk
J6hrow4LaHnayquuKVOADLzbEHWzy9aPbbqBdHgIwLsIAL/335r5Vj3nEloy7OBr+3bZMFnBS1Ai
FZGWAAIBILbHhXK48vPVL1iaBCt4M1/2TdBMCuNUdk+jP433Xltll+gGY3FawSu6hgPPp9F64/pv
nmnbu94BLuCykbGilxgyQsKvQutcV90NSnPpTlNBjuebXzgVbNWLAHLgE8rJSGpOUSw3I8zqDG3o
tmyqH1Ggho3r1WtP54VpsOUvBlQ6gaAL0FdceP6ujHm0x9v29fyXLGxztvFGAX9vuGAKtO4W/HcI
GNp2zH0gmtl35vgrh+jCVcbWv+hIPE0Rc+ZO+jzfe5CeQbVSfAG4DXaCtKu2HhL/QZFfdqjZihjA
vFQF+qtxdQKMCuqAExBTqljT3lyakfnvH24cY+N7OcxQGqAm4xD1DKdTLRDyY1J/Oz8pSx1Ycc37
JmQ5ZxivzsPbEFVOoOLLaSVJ+LngKgttMw4RQy0N8rFoPqV6j2rRVg78oNzgLkzkU4SbZm8eeM3u
QE26LPdm23N4bhyVhgAnCnBAdYXKCTghPjX78+O1tL6saBd9iwcXL9F67AFU5jo/EDA7Z6zv3ATW
lTr2rgC2OZ3vbGFybI2MNKz60IEd2y8i9biBpwlo5CiwX7Zx2SoZQQMCQdH37a8y6vm2d6sf4LL6
u8t++rydfVi4QBclUsHI8Zfqh1PAgafLImCNzje+8OS1hTGQGgPW1Xedn2mXVVeZls5dGObiOqm9
aO2SPB89n1SuiPWsLlrTOA3hMTglg/vHCRu6mTUiGzqnZ6p22HgZEtIm6PYwO9hGif8WTfWI3bi6
SAQntMUz+iyPBgOCyJ/5eNkCPwesSZavucksHCu2fkY1goxAqJf+BKFyVyCjgqXwBSWb11kfYv0j
lrqxDvZcD1HkA5/1R6fqxjj6K5mNVo2+nnfhyYGO+PkVsRQp1hGvcWahJtSaHyMxMar4Ee4+Lbvw
gm6raRRVMKWmy4OfahIHlwV7ZBJAUciTR0aj6qJPYLYxRw3TrhTSK/RHQQBDH9ryJ8QW1pwEPx0f
HrL57x/CEUCVTEZprb8E0Ke7mjMHf7VyLxh8NG6dIUGWKRNzXDXh5vkoYVtyBd7sZRaFIbNXUFEN
jkRK5UR6J72TPHzSdeVcclbgl1vLJo8heSOhyP2mun7cxAN4UdkI4sn5cfl0m0Lr1lmRwpuLQcaW
PsQjail/4ojm3D1EKnVz0GzyFjr6l6wd6A5E/57ejoMtXUfC/wc4XnpNkwSIGtAx6+bC9ufT8MPy
EVCpbkEi9N5yQsEUyBqwFdzRkWu//9OrIX6/fVpw8G+qCOYboAwApizjofP3zJ2m7qZzgGLaJQOP
xws/xnrxpdwT8JwqnW+yZqgek6Iep+vIq4GbOj/vn9968DnW2aEBx/ImUFkeFHO7n2AjNb4EC8CA
XeWNU4TtvEkjSHzzjvsxVOdrHgEdmwPTmg3bvoTW1srjdmEF/qf8EpmmCobefZMA2GW7UOT6diw6
OmwjAZbX+c9dmjwr/CEfJbsUY3rPS5cB/jUkwIPCz3LTgcGPe7EhIC+e72phG6Pev9ehInIEay1y
34ARDcL7INOt2ZuxB9zosg6sDSEAUwBgnMI5el2JYrZwoNyWNbUgh/PtL02ItSXEcZ0mQxnk4KET
gCk9VM27NnT2MHhdS2gsdGHXZAJGcHVJOX/lzOUPxAdi/rEXSC2Ck2n0RU9FDkrXv2ei0D0yGgAY
npA6UQcPFqV7x0+iy+bZLswA80pgQtjmMOeQQF9m4QRsR9hEa6pMC+vIrsh4KcCGMLHEOnIDPtyx
vgABOB40iBLn53mpA2sH4F7lgf3uV7eBO/j3aRVUL269WpKZB/k/d1MM/tzrh+0YYgo1UymHLn1Q
VgcKGaNDiNLSXvRQAAcvZrzPobq6ATb09/nPWVpTVojHGY1y1o/iG9EAp9/pWoLXa3yX0GfHpNAw
uawbK7wrUaQi8VUF28Gw+k6CgD/EnfTv49gV/1zWhRXg2WRiTMaYnYBorF8rHRZXcUwguZC12cqj
d2E/tF3TeeMw5NLT4gSmRHoAyLnZgDzT7Brsw0UyrqVcF+bELtqgYpyCmNgUJ+gdNJDHkmCj8eJd
T+6lPVgxPuSgEcumzk5FBzqrmPIX3+MMyde1as3SJ1jHPuTyeReHfXZyUx7oW5SBkJ9hDqnEnjnp
NK5sugsTYguG50BxFW7Hqlt4Bw93cS3HPdOG3wm4xwGFXa6cg0tfM//9Q1TieK8VKKTZyYOW9Y0E
uX3fT21/Hbvd2mV46UuswHcy4+aB6+QnTn0H/P5cbDPAZ5C28f9Ebbsmd7z0JVa4e94Ujkk/FSeg
Krwe2y+2x21NwN6sSeG8nI/EhS3St4K9mZqUjKDOYI/vnRvD9Ffl8eSSxzMPbT1xL/CSTDhteB+b
uu0A5gYNPv2qHMC21zarpd9vHeWy96Ec53Q4oyLV+Zuia2m96Seq8pXdcGGXtws2cCUS8A0COzvw
wfbT/An81LtqQPG3EO+BhKEHUiDJZRcfu4CTB3CWHWslvwACDRKRiuNHvwnWPDMXFpRdwRk7xw0G
8ClP0VR012mh03tPu2/crX+cX0xLHcwB8yH2QKeZBqcf5cklyVstJ2fz91pVkcFbKSJ8msnAuFvR
7fU8K0QZyBPctK9aEEg3vO5uMvI64CLaJpchptCPFeLgSpZRXVbyhLfBCPL3zF3Ii35bjMZ7q2Iy
gMWctBfOuhXonLhxVRRSntqib0CtyFznd5qDGXjZrFghrkDR8IMIYxY4wzeZQ5p1JPlLG8Gz+nwH
S5NinebEaH9O+/j/8BY1NliH37cpqbaF26htFL9CHSVYCcalN52tct6EUJvVQSCOjT/GG6LbChTj
QvrmMFRxBFYhCX+2qOSaDUUGId+glguiVJ2uXcEWthu7DmQcqksxxfqL8bjeD13vP7pgAX87P5AL
8WNXfiqIpEmolsjTFMgS/OQu3Th4R2w0dde8SJe6sA57Jfy2CFuhvzCohG0NJY8EykzX0FFcA4wt
DZG1CchJgbsHc5NTBd/I58qld2CUxcfzI7TUuBX/QRE5XeHE+RfPkBjvXAkCs99C6YqBz3ZZF3PX
HzaxMM1IUiZcnjSsm34nmWS3cElWX863/vfc+OTVYNuuA9YzgevekH88uIyBIO21ICtukPufOIQG
Rh5UJ7CfKwVnUkgbVN4GKmma7cFeg4CFhiFqm0CGrhFDeNNUSZMP98jyBfSPjNoATl+FO7TJW+p5
Pn1uasLS59BpobUG+aHhEQy10my62MlietXjcldMV1jHEwH9GEpNeb4r+mlomq0nSgjlQA/Zd73y
pSg7OSY/YwZtvGR3fhyWJtLalKRRzjgkkTyBuQ/uAFNmL7X/cr7xeal9NsbWhpQ6PYXnCmSgKogN
br1MuaAV456wKWpIKdQKklcri2UpnKzrhygk9JuqID8an73iMhJCPgRkmhgCbec/ZWFvtYtPhjsJ
fEFU8R5D6mcLWqZzAGUfZOLaTBH0SJj6WVc6XsmVLgzcf4pRoJzHNUi1x6anv01Cv4u+UJAPgWyr
0xGIepz/qIXJ/49sO1VhCc2T/ChR7YRMFlRMxtqPLztO7boUmZCZVVoWR6gguJs8qsbvDkxrv53/
7UsTYu1ApCA+gxUjSFrlCE4tUT9EGrk/VFkG+zlid5Co8n6e72tpnOa/f9iKWO8Zp4smeYrHQYfI
GfbSfGWpMhdmqez6k4edJhKunx0DPrEN8XGRRZVYwhVmdUktRIhtC59mnZtmfgmjjdkoEATzLxBD
L3dOuHppXurBivag4B7ggESeaGj0IcwodAOgZwONP6DPLpsIK8x12IVT1KfR/SxkAVZ7vIeM4pp7
5ucr6j8lJ6DmXSRa4vromVpAKYi+EM+RI3j2FTBWLDPbSQ+gsV7yKczWcG9y6IZCK5U8MEoEefG6
OjZ77kAGf3++g8/3EGY7whtZF7MUYX1MHfcRhqtQ/oO2ntiUzfBc9PTCAgKzjeGhEwWpAEgK3leJ
mp4GBWXNTUhEv/LS+HxVMdsaHlpDXpd7eXX08KLfQwb9PidgsUAPdwUj83lws8gObrcCKsNr82MM
mC+HWtmsYZg1Yi3HttS+9arwmnYSQEHlx0bn6ZMB7DPcZq2CvNn5eV4aIO/fm5PoA8jrBlF5ZB0p
ALiaq9cKj5YCW+L5Hpa+wA7sOkncjiTR/aBQdCTl4Lz7Ze+vnHVLrVsxreLcAa18voGEs6pE2HUC
Ap50vMggj4N9/e/xqaqU0F602RFaC3g+NqOrW1CLL6P+oX0rLxgWnqomx5Un3zQ/IW8zC5AVK7fU
hRjm1isB0orGAc2+OkLut7mOqXMDKcJqDwerL4yvedQuLCA+d/7hdOOBkw+UyPLYDFx+1cmUPwcz
6g0KLr8uWkC2PnzQM1PlSVyizgONkCAr6i/9kK8ZOH6eGYLBpfX7dY3MrFsEDylNUgdqzR2kW/A3
yF0IkyeOOrhu3uZ7RiE9+e75XU7WnB2X5seKbWhOcQjcjNUplkg4dx5oJ8nY7zqW9luHrzrvLs2Q
FeJMqVb2UxY8ELAz30nLbngz1b/aYTXPshCEtpa8YFUEWCVJjgGyK9E212oc76GQINZYY0sdWFGu
ZQRBY9oHR44rVLDPc2hgbCverpWYFobIFpM3MUs8DgGhU+rgPQ19WgPdwRI6RLP2z/lVvDDZtpZ8
mseOgFFNclQ5/I+bHgUsj0L7NmyqpzLI8sP5bhZGypaSV6j+a1L5yTFmqrxtfEpuI4iwr+zlS+Nk
BbuBcKBTgvP7EMCz9ZEDln6AG5UpNtC7WLktL9yjbJUD5U40rUBSPg00GR+bWSqPDHVzDZmn6jtE
TF9pCwn184O1EPuhHfte3hie9dG9x6u7+VLY1NWdBlhtC/gKdGeAsQrdvLpwaqxwH7IRfoSVmx4b
gBLMNUTv6+GfLBJRvmIDNp9J/30wA5z9763Mi0sqIaLsHvMIWkDpcxVSSLeW/TWkLt8hW7sp8YcQ
SkYrS3pprdkne5B3bUfj4Ch5l13/vR7yfJpWJmcpYKyYN1OWyzAi1akKaxe03SD47Q7NdBW53Lv3
Ar1ySC4saVsDgTUCorRElCcF++dxXwOds3ckFDVFU/J8e36hLXUyL8APh6RyPI1lldEj1C6l2gaJ
cmdtQKjP7/3CCeRlE2ILIeRhKEAzd+kRZxn0AIvavcqmVRjqQmTaEggQpJUYLANd/qEvb2F70D+x
pj4OqBa8wwNBPbiQqrts8tk8kB8GLAbTqhFZn9ySlA17Dk+HB2CwpidvFNl3qFXwb+cnZmEJ21i+
WBtot0lVHVFwLPk+hq6fgpRyJ+Ld+Q4WYtLG88VwV/ATHc1SO+Eh6KGFJEE7ZGX7UGXlFfewzVD8
Iasv8nvkkEz/98g1bt+Uik7+EQQlpNUDjmT38wTMSnfhIrOiHrLyeTp6mh65GckJxyQE1yOwub2V
qV+KFSvu45yPAZKg9AjlSAl5v8lARM100AvZZ2Yw5rKQtGF+nix8gOmz+iigCbU1LuyMeB+8+Bqi
PeenfmEDs8UT4KJrZJUjXkxg2C0rc5S5+nD8KojMINLA3ZUlttSPdc2v/Ah2ZW1R/w8joVn1nmtI
4pVVooGrXSNnLPUy//1DRPICimRewSmysdAkkxk2mCELM4CRwcbK4J55ftAW4sWG+6HJYSoLzz1C
Sfx7xVJcMqKHHNEhgZisiH/XxcVLEVYrR+bCYrNBfcwtpqQG7vjUiZFuM6jjblQe/nIo+XP+exY2
GFtNoYJsImx2lXtUno7u4f8lv0LsHuqe55tf+v1WtEut2gyiRvVJpUn84KXBeFPWrYTth79W/l/q
wop3KN2LtjI5Oxpo3H5nEA6/kk4BAa6xhAby+c9YWlxWzKcRXK5MMpan2DD2FmUkeK2gXQttxnz4
4WMLvTrfz8LqsvF88CdxY6fV5Fi58feU1LfSaTcGG9ohbZNf8zWJl/yhEwC0nO9wYfptaF+T+mEA
yVrknyg0I3ZeVrjy1smQs1jZZJY6sIJ/CCsFkU+YDzBkQcxdBWOEDIhYKvO3y77Ainsghwy42QU7
MgPRCxE7FCQRiLJd1vq86D7sKtKNqlZBJ/BWURy56diYQ5EC5HW+9YVlZWP7iIRHR0xkffpr/ZJy
Ih8LD4xmkkHGvxzL5/Pd/GVgfXLxtpUXWOmzEOXr+gSZQ6gRDk/DKG+GfBSwW6yeSAM5sCInO+hI
XzUAg/Ao+R5m+N/z3S99pbUHGJ/GepjwYgJ70hxSGNoy2vS3SGwc4J91WUGY2boMQ9+iSpvU6S00
+N6FVjexQICe/4KlRWyFP+XhlFYpr0+ZH/zpddrtHW+1sLDQuI3tC6C1DRN7Xh11PHs+cWkQfFCN
DX5d9ONtEQbVS3/itKXHocqjA58ccxW6F7HWOLM1GEzohQWskYpjkBDxmLaQoh85e73sl1uhLeF4
wirwLU9/kTGRB38qP+BruOCFc8OWYGBTCBUGaEWfms7HaeEksP4RydBDUdpbJfoshZ6tvyBRiggg
NpofB7iRMLpnNUoh90P/V8G7oKyeNoACwFgMArOyhY0fRKygFwusnMru41aV5KUvksT5OhiohO/O
D+y8+X6yH/j+v3c1VK0BW3Tq8sR9yKNcsaakLUQIa8h+jtqL7h3dcGdHGG5p5ztcQNQwGwAYT7GQ
YJ1VJ5XAQ5MkIXtzWCiKTSgCs/e5Pv1NojRBl11JVrJ70cEj4HznSxNtXRASMXDAOJL6FKp4uipM
GBzKXGwIKtvnO1iKYGt7aAo6uqP0qhNPYIg04xleCfTJ1+B6C7/fxgbSibYl0nPlqQ1Y/aXqy+K9
EvFj00bZ4fwHLOzQNiDQK2lnqK/lkYW9t/fc4gVmQPCQ6bCDjnm29mieswmfLDsbGSgTw3GbTZoT
myAmXuUQO/NcKILOypo6DfReSbFNyn4lc7Kwym21hwACG1E8qvqI8At3rACUC6YpfEtgOXw91dE1
BD7V/vwILiyB/yAGG/AJZt3mo26goOwhC/Fzil0U3C5rfu72wzUkYYOugACH1yQN/R2Dy8NDwOG+
eL71pQVmbQcwsMA9B25zJzH4nb81CYnY8wR4C0EyoHfX4nBpjKx7gEByNIDkjXfUQ5/uYP+R3vcN
YysfsdS6FeUB9fIir3R5hDoGbArwKSAKg48qL0IZMxsTmAMJHxfAyJ/ggfOrcasMyMP85fwELMSf
jffzxrbxIA/tHjWe+bfG50q/YPUm/q0IXK6OU5pEK6G+MEw2+C8oUkXBKydHHebjHZmrk9ta9BBe
v+xTrPs+yUZaJBDnPwYto3ei0znCIfX7+n0sPKGexwpoqZW+lr5lHs4PUcEKf7ZQyGpsjEI8AqBZ
HnF71isLypuX/yfblS33oCHwVZb1QO5l7nWP0kHe/drNnMh/TCCjEPzRJRvpdDXCCUa/wQgOygPX
nheoH/DemE39dCdN8UeIcARljTdRHnzzIhcnLcuSxOwdBw7BzwwFqbGEInkvtIv5MGn1VY56qF99
N/YD+AFOft3eemMiwpUPWxq2+e8fho1L3cJiABnLxh+8vard+OgSuDOdXwBLrc+j+aH1WfvaFF3j
HoFg8q8g+F6wE17jk3s63/7CE9lWmRhCk/cVmLZw+ATqbgiQsRyi5JGXZNo0VQ7zwYlf+4zedOQi
MSsw6aytRSFrkTAna05V1DSPolH0wfRDsTv/QQu7798r04cBi4WCmKWg3hG2h1kAUwQxxNekh3zN
toVW28q0LPRiI/wmZ1B4hcfhEdkk5xC7UBbFwuxv4qxYE51a6mI+9j9+SFVzgHJY/dAzPJP7MvkN
Y1xwYeVqGXThRLcRfVAYb1UgDVI9FMYYHKYBJ8VFfPCCQd8I6tS3XbiqHLywkG2AH00IfAEJLsnu
iEr0NS3LkH3NYL047s9P/FIH8zh+GC9CSZwPvl/DjANMhk0uu+QVRmDwNTjf/kKk2KISLnS5hyrU
2B4FVJvzHrq1JOz38PXsrmFMjXOmvqsNNLCmDqrI5/tc+iYr+jWXonTH0D025R343W+mHH+cb3lp
dXn/Hi3qSwObGLwgmiYK3rnD4eTnwd5gagb/1/kuln68HecFyBcK9oYgdcHC70/lc6afG6jwrB0p
Sx1YDwVR1llISOyBV2A8sfOkwsngyCRbufF+3j61ZSVSmJD33VjWJ9zle28XuiGVXx1fXFjAozas
j4kcYK+qn/53ezAJjD6GYrWi+vkUUxvTx7KhDGVNcQ+thiHZQcqJb6J8Stp9guN15dKw8BSlNqIv
b3yfeXmrHoxEqq2hKHukHg7C3Pf1lYIl7S6A6PZGjbJ6Nq77VppkLeXweURSG+03MdmRrm/r09C4
+auARRbMhepbnC5P5diKzSBotIVyCuxnhhK8pkuWNbUhgLBfFEGjK3asOlT79nkATYp9O8IG+3z7
n99eaWTHfBbB2RB2u8em9d/igfypIqgzy7K6h5VzvJJBWFobVviLRkYETi3lacA7bgtSRrT1Oljc
w91w7Tv+nuf/vfDRyIr/mEDZOE8ac8yJAoVXsp1wvWFbzQsgTyF4bDzv90D8Wz91jl2Bp2QpIA51
fhSXYtfaG1KAiUncKWRIIP5Ft6lfuM4e/iYwaLmoAxspGLTtFA0BSkkNB6Byg8WfYYsgco00txRY
NlTQjAByZQNWt2802RUzaVFGoF1AK/JuDPW06eEP+XVwxTtuhbf/j9TvwtqwcYTe0PR9DzLJyRhH
PhII9GWbWvMg3AyySS67NlMbSIinn6sjmBaddK7Ax4WZ6k0W1eNKoW9h+m0Qoay0hHmsUjCyRppn
oyX5P86+bTlOnon2hTZVHAXcMjO2x/Y4iRMnk9xQsZ2AAEmAOImn3wv/tascfdawiwvfjKskdOiW
1L16LRC68JYGK/azXMI+2Ns6jLAhYOyGnKA8CSQrk7KqP2eOne77gv8UoIi9GmcIF9b92ovWNBzN
J0CGu0mhECrOMW/4pzbK65cCeJXD5a1sGozmDIC4hCxv78qTpOOV74NaeHT785KBhSrUnZIt3U/1
WhjJtLs0r0DB5p0KH6cSRJHtT70EuiuqmX3HPLlW2miaLc32Ic3n4fYHKJEb1E6VzHZ/zPN0/nt5
tgyt6+DBDhG8bC5qcbYtGu0kpJtuPAdCspdbN3h/HTeIiIsoUVsjT2CLWHQ689emELeZ253jbDVR
ZlgDHTWoSgnZonxoTj0HJyawb1AeLKCBaZUohbk8DtMsacEElZKYWwX8L61lf9VXKGBdXNW2xpdx
vbvqN5CiLqFVxx56j0J2AVUwTb8mzmIwBh0kiMd8M/tNqO5lCLUo0hJ5k43sRWQZ0iUVMLQxn9yb
YblaXB6MqUPNtl0/Qk+1QjByjB7nATrUskFVbKRAZVZPBLKIbNivU0mbutOMvQfMMndCRNeJS1+V
kImIwMUGpmo8nm5Tiy06wa+XR/bx+zIINVNnIsibMHbYw3Irg+b4fuHBWMAdfe7+WIdAGa6BoWbu
jqoICz04R79wql2lwF3aCvB9xtFChw8FUDeOrhbSPDeL1qCkhu2twwiFFVOedl17enOX/YgXOtKa
V5vmTddQApajq92KyxOqY2Koi+aQz5XhVZrVoKztoMuIcMzlngybQUcQZl7uNAyRjHvVAhUlqvFL
I/NXW1Qv6dR95dgZlb9WOmPqS/MITSfagQbwCMUs7oN0Gncti777xL0WfvFpnDska5Epvzwww9bT
AYW2h1B4o1J5YnXaH1hF/sgAjIlQwGpuuthG2goshJe7Mm2F5fd3zqjv20lRxuDpbCoSP2Tqth6k
XHkNmGZN8w5pOYQS1arqvvF7SOEttDhL6GExWJF6ZGfX/uOyt7eNRXMOVEU1dGRxrXk7GN5k2pp+
DbhgmijNHYii4wB8gJRDlW56jXreIclzpHcuf/qyjT64kemMgSHJp8BPCe4VIPU+OCRrdh2oBuDO
OskSVozO900d6UhC4bdWNsajPNkyincEVv//Tmko2z5e7sNwQOtYQrAiRKVslqni0GIgEGHak9ji
Se12dL+ti8Vy3m3b1EnHthus9sREDfnkrIW6PMo5su+NyuaVcry3+vgPFiXQbF61jTNms92e0mpw
+ytb5JzdsnF28M6bJLgmnlBQXyBvDZXQMQWNpMz84sVuMrv7blV12qR7GwQ67QGaFKG1K6C97axA
tUxTrN0hiFUGKvdH9jCqDrqbIJvIPF4ftrJOBDrWEIhmpGysGEhzPERR2Ar2rz98Csany+tn2O//
QRraHDHoyuFnK/egV++mL31u29+GGa/rqa77lYeUwf/otIGpXcqxAwPB2Y6G84T47S6eJ1DpljVU
I66WnB2IxyK5q/J6rq8uD83gKALNUYDdCEte4oYddLa8jVSazgmuZGDyvty+6WkdaDeGMlQht0o8
EBYAF2/UGfLzdyAac0/9OCqEjvHWDlXwGEBH7yYEMdU296rjEcu4aqy+G9hDtKjk+g4umOBnWDE2
w6zp2EMot2ZxVXv8jHxh/KXz08hKAg+UkisOw9S+5jCCps66HAIY56HiwZ6WubiJymqNntJwidNp
BVvLL23euYCEctHvrHrOEDKMXpdzbgkT5W28e7siCN/eeIfzdQ+QOW7cei0/l25Od+4IsFUVAhd+
eZOZBrRM4zv/2nRuUMwQULqPwvhVVqBxnjL1koJfcu/zubouIlQaKTlnpxyOYsVaTWuk3RZQehtM
dkfK8wAB6l8ibLsuEXng3Vwek8Fn+tr1QMbR6AOvnT+MefVtuS0KYGjvrcwNVpyy6fs1y4+qFkK9
KcUekygw8azKeQa2Za0iy/T5mtm7NnhnUmj3PCCn+gQ+hvog6qI7ejKIzpsmSAcfhiPpoAgIBirL
czz6o/FR9/cMEtdsuk97aGV/3tbN4qzf7S1FR87B2IOH1bAooFYDOIUbCIjvHV7Wfy/3YVgKHYrI
wtSKcrsvzxB3K2/HyEmPZLZRrr+t+eVYezcE1rEsCkOOc6W0/fg41ZxWTyQSwTaW1UDHIzJLssoJ
Iyx2gDJi5tD0EOM1ffnrDcatwxAlD1KBDENzu0TMMpqeRpLFVz4itdcI3n/uUGuyW/7FIf+5zfZ0
kCFA62MsaMjOKMUoEmrVUFCIQMATk2rtCm2wj/+gCgMFzXhoWpylzMu9YxXtH4SWgx1B7fDGXaUZ
eCh8nFC4+Z2Hdgyyp8gewMUJAv0gC79cXhrTIDQjl1FVTh0I587p8mBy+/aEWws7oSZn7dG8bNEP
LrU6gFCwApI+nVOeEbOWezoLke5QR1Y8R2Euz3Yz23zbfUEHEpZgaBMdRO7PoODwdqMzY+WzOiI/
N02VDiAEZyHUqAZSne2pibJEZSjtqsPK2rXCYn8u92FwIzpqMCRZ31ZcLWw42SPgqPO1B8tfOS5M
K7HsgXdOhDZdD9nerjqXHXksS5Q+KmSEjxwnUx16YsXbmoaw/P6uF9FMPckgJXueiuG19NMkXC0l
MGzWN6zUu6Zr3AazagTv6UTAggNYrzjaqQKiF/eCjXtIO7M5FaSTUIw5F7UDQtImkGTYlYqtsU+Z
hqBZtF2Kqpz9sAKWMpCHwG29n/WMCpupbvjKqWpaAM2k/ZLlDLIR2KdseoJ6YLDr8UxcCbCY0pQ6
WpDOoC/mbYZMIRz2onsTAdycdHPbXE+EuYd5eSP4/n7oJ7nrAuyvHKTt+8vmYZg9HT84+9xzHKRJ
z4MXdPvcSUPUJkkWQoPAATjycieG+dPVo1yc5DXv0vJchmPztcxREr7jZb7KzL5cOz5wiLpwlDW3
4DpsuTg70nqRC0cUQHHnJTK1vA/FTMsk9+pt8FqUN/9rji4YhHiR29V59B1vP4/9SBKhUNgFZHe9
4hlNM7b8/s4upQPUW1D5gK54CIwmrttVP8K6Fmrjsmv3dGH7fQht2+Xp0XYI+Iu2vhFR4NwQPx3X
nrmmvaVZvgpHLmfm5w92D4WO1AWLXmrb4y70+RqpsqkLzfhFZM+oCIYDdgdUi1VBeN91vrp25jo7
bNu7mu0XtCDUQzb3XCEScc3xKJdUrmEFDcuso/gyYvl+1yOGQnv+MxrD8VNctvH3TV+u0/IJMDnF
nsfhGK3ixgpCsQ+asF+ZFsPE/we6V4asSD08NIIJEYrSrfZFXR4KkESu7FDDDVeH67GojxBnRpVE
NJGjT6f9uASWxAQJ8q45qqC/ySDAALesVh4EhrNcF41iQV/EiKjilOXRn3Fuy6Su7WyPQpcKVKrt
iis0hX50FF/qlGUJThNYHq4M/QRAZSQgDkeBYfreZOJ+LnF3QA4EkN72PuzKNf1b04LpFo/1ciQ6
OcuuGXZj4djfK7soIB7mo4R/ZQ6XUMwHjlin7YMoS0ebymNnCazdmzl61SBvHS9qkjb3PzfFVNxc
3t2m8WiWn1nKox3+HmQMhm05heN+jGvyXJSZuxVbpotHCfCv/c8+lyKBsCsepyVLlM5WdbJiyX4H
VgjEooAYdd7k9vcxluWm8gRfh/4FVl45A+Kr59B3UlSQ9tD52+MR6T9enr6PPY+vI//szgpgwGCj
LwsqjjPKrH/6eMP+vtz6x8br68g/aWUzRMwRTFvy4w0EFjMVvXbtqIDipi+FfFG0fK0aulbPbRrN
YtPvjsux94CHsHBfYSC6D5O6JHV6BbpNa1rZ2KYOll34rgMBoJ0Pbhh2jrp2uocUAdK6edOF9Yq3
M7W//P6ufU8MSE36iEbUdkOug4w2N6FbrQTlPrZKXwf0QfxDBGSukcxJJ+caVRvSOQDs4oEyS8oQ
itWS7iFptGY1H9/G/Nj9dyxxDTmmKJ04oufVq7sgPd+UNQeYkK1+DEXcQI+ArB1EpsFpfsD3HMKl
VOVDhnSr1QPYp9zyF+MoeRRXLvT/nPQEqVK8wXfImTmdf7i8xQ0rppMfCSnjqhdjfEzzaXyMgIq/
d5rueVvj2qBUCRbMMfbiI3Mm8qUsXe/vNCAVcLl105RpV5rSbvKmJ00FTtUgHo6qrK0rP5xKBBGU
cO7B6PXFAxHdtonScYp8pihERQr0zJkznKO5ZF6iRFxteoKD9vTf3Ub7uK0qJFMe1OyrnwCSQu6E
0JzFuzqb5YMTdrJbGYnh7PZ1YCILfdrFXpidpMDxNsYoHF+40FUEgUlRTL/V3Fd7yJPdOV356AA6
dXm9DFtNRyqOMi/6tgkQs6rCoDlkcx9XN43Fm/Db5Q4MFquDFUuw6diWY2cnG6jBwzh/W0blkuZ5
7CBFBH3no8O30XP6OnCxysjcgn6Qnd0C4lOsccnnId1YrwDJr393g0KCYBgU7rxtq+qfTQRpzmvb
tqEje3mmFn//3wuOH2m+LRo4U4PXQQxDIcrKw+ozalHtow3pmJUejJtMs33bAl17G+f8zMAUtstR
6lHw6S9CfuyK8pieqqg9ymrcxymdfq/r1RrCEH6keQWnVz4JehdHXOP8bYH584Nv6VIXmbVAgwHQ
Uu4WdJYTiltWlK/1CFmvy5Nq2N86oJHWKXZ0kFXnHNwZh3QK88+AtIvry61/fK9Hcf6/WyJyCNTP
rQLM/Ij3Qw8nq0Af1TTX4Fv8Xud1f3W5G9MgFmf77gRPeQpSGWd5r7C4RnngkmHrq22BWD/ULjhp
njYWLh3sTHpeIu4eh9didMjKtxvsX+dABGFB6eOGg2t7np7eok/LfY3l2SsUOpKeVCypgtxbWW7T
DtcRjlZQ8bkVFT9z9CA6AR3bvE1SICCGQdYH4HL2VjY9zZP1c/TsbVfSUPMMnFJegEcM2ixZcN+U
4q7whPUjnOpqP9v5TQtZ4Ku8Ax2xHzv2yoFh2hO6SUELT3jdhD4pRK13rtv09c++dKC9tzKXhh50
GGCdqrSGSCRMx3OhZQGNQD4mtMmHbSP4DxIwBUu2HGCaNc8DN5Epb4cv0vGG6njZbAwOVQcA4gXS
tJJShrRF7XyFdpV6UszGxUfxeuUpZXAAOo+gTMMWnNBudQYAhtJdJV32iMrG/imntW/tA9+Nvm0b
zDLIdz6AsNp2Q+5kJ5WrKgfNf2rfjmSGABe0QLK1sJrBWnUOQZbhvV5zRKTAXOMmFmIGlQ8qFSjK
/CBx8+w7xcFx1kCTpg2mmQ2pIhQu1FB/ArKt3TVBP9x61SqVkKl17TgtAfzupyEMToRT57aR4N+j
FVs7rE2t6ycp+ONDannZiVoy2MsB8hqNAxGMy4ttWgbNuKNgiKKuCbJTSdPXaILIOwnIVS/xMvTr
4cuQjk/hejmRYRProD8JOfFuDKAY+JZVxDW020HVg30CoqdKyoluU1WGiN+/W7ivajIXMYc26JK9
tBHD3a/zIhiMXZcKVq7VOk1flGfFxwcPqsugvmi7T9DcrX9cXhTDkut4Pxs0wXkUywL07OHwuQkR
VCv8VVkV0/dr9t04OONjPhfnN4LzqnSyhANUfMOY92fb9y/jeudBig5BYKqQjnECN3ooJOkQXXUI
I4fL7ZtGoJlzA/RM0PUiPxWF73lXIAMnxZehq636CsVE81oO3LQMml1LT0xdicziOWpLEN5FoHRL
akd6G2+MOkBP8mzIQAfIz74/5l/QcAVqk3lUL5dnyfT5mmkLh6Vx5Yn06CL1l9BB8kOxvI83tf4f
EB5nJUPArzizPLLIvogdJ/qccbCAr1znDL5CB+KlVGVTRAGjAGgV6kV25145LpsflrQ0biLVNlv7
j9Bv045128HWRhb4EOSOw/pPrRyk+S7Pk2kYy+/vbIEiOpE3vKRn0iG3Q7Gp9hPIkiAqUI3H0q0h
2bitI92s7RrXjnyk53Rqil1K22DXtHlzO1co53A5858u92PYVjo9oKr6GXDqIj3Keoius3JOf4cp
z79cbt00XZpp+xboUybfo8CUOn/ZYMVWIhr/scBhtHNwY1tjfTKNQrPt1uejBx0mbF/J82Yngo6X
V3E6ArtxeSCG4LHO/AdiHlEwkPOcnXmoRlTODv1n8LY0nwoImP6qQ+n+CB1e2/tQgavZhovZZva6
+K8qZ1apWOZnMVXeT2nZ2fewzcr95WEZ5k2H5iGTT3LBSxwe7lTdQ385dRLSiTWci8Gz67SAdTpW
BdaiOgd8Eg8IiLJbNw+hWgAyoBXHZepCe+LKntQ16+f4+CY5xHjwi07QLgPs4vnyFBm2sC726wx0
UG6X0nMISLQbpZabLMLLg7LosXHFNjlA8KH+61gIs+LBG6z8bKsROpB1dD0EQm170OjIPFHV3WyF
RXEW0GDeczjFq7Ynj9MQhCv2YVoGzdDtLMhGEgw56On86kA65e7TgZT72QegdNtCaDYejTJzvF7S
t4CAiu3oyW6XtBqQD3u7QxnzRpvQbugLqEmhvDc+2nP6KuscolXTKjuDyeC0U9zPmE2tOc3PDWIb
X+Q0EmePKv+KrpiDoX0dhofifjBlegjLOn4e70XvtBkYH8r46+U1MDWv38Sh8whGmSA/k3rqPlV5
GZ1HhA7WYFmmeJ8OvmO44fSTaocTlOHo/ZKoy2wIsfY539moLk9GD1zxtuDVvc9YAUlR1JMjL71t
cNrZ7vDZybqqoucgzsjn1K4F2zW5a604EtPcaRbu+oSlXYYwcFB2dXzN577t7mtIZY0b137p+N3d
hIDsJ6YV1l7JYLrJ4lag2mt21BoYYXGpH8SZdVyeykDoRQHpPLMxKJ843hv3neKPRBWoFwLz5lMc
b+OT9V3N1nuW+4U359AlFzzmEIeMsvEQ92JtLUzhPlczcka81Ko7xCvcXnyvwXS58KNMThnswwW9
sbAUIxJz76CIMdm+wzTr97zA8aomwFlSBNXRcpr6WzsEfbXihA1HlQ7aY3EQEhVMOEPsNr5V+VIr
TwaxExEfr2zIU6z0Y3D2Oj6vF/Ho+ZBoRbqkuaXZ8oQi0fwpVkG1JoBg2Gs6Om8aoAhrDSO6UKOf
CM7ucsU8kridBS9AHLkLwfi3MWKpY/W8lM7hkHb5GcyaPruqLOFMx6hlwcbw2H/gefmMyjeA4+/F
PLIkGyqViDCEnPDXLEOhvl/Q/o53zVoe2DR7mieg0ZhnWYyjsrMmC+RPHcoyFw6w1q93wuWfC2SM
VgKZJpetqwDPnVXGDSj9zyEyz8lcur/juP+Su+xbIFI3ITVU0eRSpSmqz6Byvh1ra5u/1ln6Mu53
ZYRq7bNb+/JB5ANJEXBU/UrzpknUXISvPLvxKwwMaJs8waHNEuK60Dme5t/gjC6T3knZftPR8+am
3rluxA7aAMpuwCOjDHyqBN0jRrG2G5ZV/8Bv64A+5KD9MSoG5Gka8VNKAINqDtrVy19uiDjqgL6G
zYGwAhVDyiU9oTD7QEVDEzF4d/Es7sKM3FfdGgWAaa/pAD+kGkHz7vPmdlTA3w3jlCjSf+1ZM0Ic
BXuMhM5uDvNPzgLwKCL1e0kMXh6naRK1y4HN/CyFuABQ9W5czYmoUjYlRemvaSwaHpg60k+xeKqK
OkV0CpnOhRoC2lUu8/+MvD/3IQSfG7A3TP1GaWFfh/yFIK4PpeX9rz9nmqM9pFrX6hZNx+t/1HgR
hSwU66tz1bX3HIepzcsuQTXj39oCpTD0mT7VPvDwdSRuW69YUwIxHIA61K+ns7SHzI2OaY1bD02h
NlQi0Opa8Exv5UeX94Lh/LM1zyADydlEi/YBVHjys2zb0v1UUG7NiUVa37q53Itpx2mXhbTOh6Js
RHwaGaxrUQLhHojjLjf+8Ux5OpSvAU+HZ1kiOgIaOUR7Mg7ZDVjO5IEOuM25nR1/vtzRx6PwdExf
KnnL3AbFYE0fWSfA38bHIqZ05U1oan3x3e/8JrNCf8g7ADfaKrMeW4gNTVedF0zbIOmezuMHZRHH
HukUHccm/+UPABK7ClI/uMGvvTY/3kueTteXzhD5DocqPaHEpRh2TRHhlkOHafgMmbxt0pGezs5H
Yod43LUqhHlSZ95VIWGnZrnzrLw8TIPw/l0GUZd1P7hNdBQi+0FtqDrJeHgCImBNWNrUgfYe8Mve
6SuVhscybYed78Ynn4fxzf/Hw9xkEJpNZ+k0eIjshqeyC+E/UBSpJrCvRUH6sxDq92VjMHWimbRA
aWeag7MEeaapSJBhyhKwMJ+bmHgHJ0Z55OVuDFaho9uUCqJolk7/wFT3zNKIX4ebPYeObbPz2vHH
IAiP9sCLM2VO9QOcf83XhjHQCM6qXOWWNZwiyL39u63slGZFDTT62bLUl7Zs5BeZLoQcNWiYw4Us
oERu+Ws7qOKUsvKVkjVAvGkCl/V751Z84DL6SYDdTcg0/mJ3yLwkoVWrbchaT8e2IVQ2SdttycmP
kaJlXFI8bHJ2tW35l1G9+3oxR1TOQyqf8ZgB57qNOp2ftNqIjPJ0OBuYll2ZQSnkQRFIHYJ7G/cS
ssoQYJp6zdJ76TWjXZHhAaVe9Q5c9UWRgMV1WMnffHyp93SVXtQGs3km2fgw9uCpwVWu3YkeSD9J
gyPeSRAi3OzadfAa9XJf8YHLB5cXr5FC1QRthwzQ/NVKI8Nk6SA1FZM+BfJvfABG6kaWkJCa+9Ha
BGL1dIxahjcJ43SyT2qGlIId5c6O2rY6pEMvH9bj66YxaEbO8hTCau7cPrhNnP4A135OQSo8xWty
Z4ajQ0epjUQ2ft77ziltIvlsc9S1AP/Nvg55qVb8reFd4ulYNVKRYiGMd04ysukwgDJIeemdQ2uc
W4kzx0PUJbRHHuFmBLV4510BXdQLUHvZ1hDRWz8uZUXAzRZAT+KyDzCNWvMB6TxFnaVa5+RG0edI
AvPXgy3ka0tGuXKWmdZNP/Md1YJyrXJONne6PYtRWZwHkNu4/P2m1jU3UGWQs5ctAoB0hPhxNqao
Jqd87X1ial077PtpjFoxMPUw1pN1V0EjYReA/W+/7du1U94vJzVmLS3PvgXkoIwa72gtr+5Nrevo
uqa1UYcODvznqWTTrpi98CZnjb/y7aYzVwfXOQjBp+nAAK5DUNR2g0cohsXfg45EkIUH2y2v4hOD
GumVrYL6dh6n523D0tyAJCqljFBsWN5aKFu3vU9qdH5cbtxgDTraTtQtheoFfAwFDeq5LKenLA3n
u55AymFbD0vP787c0bdh/xMhx54MX+24bK5pzdKEU3fNj30cIPB0hF3lo6a0KmLrdw6o3VUBQD+d
nLu2BCeQgyNth6DiqxVWd7Zdb1wSzcJdP0BkP6zdE7DfKjqkgSDZXe424FW5PGmG67Au00tnh8ZO
69qnt1s9Hck3X84tyouz13lQa5xgpsXXjH1Eqgr5gwLOuarV16xPx2/gxw+6pGVIkawcAaZONJt3
iYVLt9PZJ/D0lIm7PIFo6dnHKnWGbS9pHW0nJJdxFnn2ybfGp35ASKOaNlYUezrEzm6LDsjwqDtF
kgBTG8WIBiWha8UrwQzD7tVRdgMdhzTzxvKctZGbTF4lkr6gr6mQzyrPvCSzLAZO4uDOIsUab6Nh
TXTcXRNbZRdQbC+xaHO9rYnfcv/geNK5vryDDQeJrtQr0oBnyuntE5TZ88eGuBa4r/ka6MQ0gKXX
d04FlU9N4fVpd4Kf8l9pFMSfm5yAbHzK6+rbthFoRk66PGx5hxE0Ie8Bqwd5NxHNilc0TY/77wDY
qCbRA/54ojFzfxE5hsMdB8W1Wpl+gwPRIXc0LOMYTH/k6Ia0SVSM6KhtNdYdj+f+2lpkFrZNkmbd
QqJognS1jTTKUN2jzE58CaNeriW7DNOkg+8i5rPaG21yTJtgBCEvILu8A6/Gpo/XkXd2VvEhiDla
H1LrpBrPOiEsH3zd1vq/5/blNgz7XKe5c5UVeCEYBSEUtPDG+0516FMn21WLtM/lLkz3Gp3XDvWD
hZrSiT6PFuRpF/bg0Srrb+4So+INKuc8K26TukHocEid4A4kwGv8bYZdqkPsoqEH551nBUfWLdoV
09NbIBFPqb9TwNZoqkx7SLPjTFZNH4Y5OUo/y34RNYuXOHfzx8vTZ2pdM+SG24zn8+z+z88hjQdt
QNw6VhbHcDjo4DooGVZWPyr/uNAqlNb813bYix2N9tVC895F4r5wuubGw3+2DUezZ1XHDpLHdnBM
SSFukF12H4BlYSsKOYbtrIPqokkwu5ht+gzmWCD7uUjBllKAfv/bPLBVqL9hSXRsHZ1diuqKnD4T
SuQTElHuSwUc4sp5bRrDv2b9fyAoBxoDqE0eRZSOe0QU7cSvfLKLZboNuQdBnH8PhygeawjQOsER
9xl+K0QHWsYeGbx9ALrDlXBPhLb+k/okRM8+iLyfZdwDwqPqLtgFvbOzBvYYBwIJXX+haMiHnQSd
whZXi+60WcsmQHQZy+yXtESO0hp/ByFCZBv2LNrWpkswXpFS1N4LQbwH71bQLqnO3fjhyzZ4d9Ow
I1SVUuANX2wPGFayfDWZy03xaHz6soXftU6bxrFcwBtfcrxUExkh3xdVZMu1GI1rjo8Xk1KDwqfP
9piFe5HPcXxgEWKqW0IR6EDzfT0hVujy2X6JlOMd56JIb0rQfa4Y2odmjNa114kf2F4GtTz2N8pR
oulXoLTbqJyNxjU/x4oY9Kp+a79wKbrfFXFqRApJtOLnPg57EaLnGaYh95GBScu/MR4OS1KGFM2w
lxNiHZXFaDLU6SmY2lPfZE0y5cGvZthEGoyuF4N/t6WI4r49qog8ZxIF76yg3luAbZut6YkHH+R8
WTYM/rMlCn9nN3zYpdUm8Up8umbILp3nSInaf0al1pDMqChN7Jb+2uQl9MyCG1DIcLUi+6tKgtg/
U9CrWQQ6Vi7cht2qF8pDJECpdG7jP1bHeDJMgZNUOX3Z9u2aJXs51FFKRchzbiPEkDqd2LFm2nTJ
wLRrZjwXcxTP4ew+yxlwHh6FfwhgDzvlsZ9uz4qbucUNeUY0JR8hZbJtRJpx15D0kQNxp5faD0qa
sGxujm3biOfLzRtONz3BUIejB+Zni/wZfOuEnBUqRNojH8dTASaTqqtvQRG44mWXE+yDg1TPNEDO
qw8KkJ6/iDL/1XZ8V/HuYIPMLgbkRzVrpb0fXjsI0XMOYetl8ziy7iVuyvi2tcrpGvg4JE2sAdXY
l2fN1Id2SFuBTVsWjtOBzTxpezfJ2C9XbTss9GwD6XOa1T3kO50ayEiQ5Alr2xGt5xigZD8CZjWh
5fKT0151xffL02Ewab3w3a3AtZhFaLcN0hG4pu73WJFg5aMXn/bRttFMWkFlpgf3xXSwyI0aD9NA
k7b9LsaXbd+u2XTPaDu5TjMd+qw+TnP9nDXhCnH8G53sR5+u2S6LHDVQ354OiHnfA3ycdHt5aPdq
J5J8H+3rwwPZ5/tvL37i7EDztZ8O2a5NxuS7WHEeprnTDu9WqTl2EUE5gBcgc+qkD7/n5Bvt1y6U
BjvQEwltHs1unGLyWiE+VT2/tcCE5PL8x+W1MXy+nkhAbXkzFHM7AbbNaVKl+RHn0AP3+H7mbJPY
KYHD+PcakEuGrJqNRZpsXiWFcOukBWXD5REYLEPPGjRTE9OIzFjYzEm6sLsi7nh9uWnT3C+/v7u+
WBZiuQQYA/igut9DprD6IsYe6UHSeSuARdP8L6N610XepmWXd5iaIngBOb2oT0EMeQW+sjtNk6NZ
dhyXWUhrCfOYFENqaPrjqmxNFMc0PZpd876PJMir4OsmAhWUIfHQR9DEh8uzb/p2zbRdYDtAXozm
reabGH747tPldt+Qxx/4DF1uxy96m6oQJjV+59/sg3PnFkn1w4fI1r468V22cu4bvl/PBFgDV74M
cIKFRb0ben4VD2tTY5h5PQ8wtKUgM8cIJvbU2lWSi+c2+n55ekyfrRmrL0hNw2CYDn7dDH8j2fl8
FxR8bFYOG9O3L5bwbsd7vVva0yimw5z2UAX9G5RlkhZrNJKmr196fdd6EBAUMgbYNDw8Zr1ISvvx
8rSYnlG6Jk7bsm6uI7Rc4Db9HJw+T7vu+mt5Jfb9Jl1RQnRdHGlDBC6cMDU8All6LPYi3miruhbO
nKnG7hWHMU1XzXikY52oJl9ZUtOka5ZKgljGQM2h8eJKWb/IxouDrnUDmn1IumfwXjmy5+oxXsPs
fhxmJuBf/HeXyHSIa5HDfryw29GePZbO9G2QwTFy3Ren7K/m3vvqyHknLT+5vH8Mjl6P73Pfy6Cx
hbH4xY/BaXYZKG8pSdharZRhDfSS+hnvSC+DIvIhzA8du2vXhMQXs//AWepRfzEAbgkyoulAFP2D
cv3HUfFDZakHv0yPfeSuIGFMn6/ZraoJVKgmrIjb3dPptqLbzlc9qq/iRoggZNPB9sODW4c7oPTb
BLQMXyMKvqPLa2v6eP2UBQZOQe0YrkHFT5nVgHIAJUorxmXcrO6/m5WjrBlxFDgeItOkg3IVGKES
B4lYz6+Plh/ddmEFEe8QVZBrpWOmRdcM2vI4SIUHDAiUZ3tGHGjQXdE8SlLyaVwj+jCcA3rJvDPk
dTdMMIhpRI7ckccA4JWMspWXgWFN9PB+HDl1wRDcPUAJGoWC4m6yN0kJEaLH9JtReaBUxJdH3b0/
fiHtsU5XDl+Dl9CVa0grnbSSaNqjYO/v2t0QtLuOlvvc5StdmCZm6frdCZkPkQVpYWyniOPs/TuW
3zYZgV4ab3NU9Q8jDoEsLK8aL/0aVuW2W6xeGD9F7egEHpxDWKW7yRp23riGPjDNhma6yh9J1IfY
JnX1y2n/L2dX0lwnr0R/EVUgQIgtd/L1kDhOHMfeULGTj0FiEJOAX/8OeRtHsS5VbFlIaOiW1H36
nIfRX4m6mtrVjDYpQdXQLdvPBu2m9Me9xTdmAVzNOPsCTGpFjAV0+uwUDhwsS2vlTabtpz1mR29q
1aww0WWVHj1ItlbtT89Od1O7lnsxWL1e+S69rCBumKMH93ftv3ABVo5tQR1dcaYZ8tKp5DLlVrxr
W7kfkzXCLtPlT694LxV4d1CKjBBGP+1RKzk75bEu6a6Enr19Jyxx3bJ6P8sbEInvN9mTrj4zJhDR
ADZ0PPiWiCzXjYZuDdFl2JxEO2xjxx2rgcFUW3HOmi9NcNj2y0t/71yL8ua0ZzPaDS03CqAGjZjd
tpY1MxWV348zgV+s2ysx3robrx16Bbs/10EBTcAlevOJ9PuMPmz7X81GeT9BtyQL1EHaV9mAzX68
3K7p7Uo0C1XYXyRP0PB0DQnxU3b32/ni766t+2S/dpsxOAG9Pp30UMbwGG6SdHwZy+bAXRmhCnoM
/JWwimH76YXpbp7WxHNBwOO4JCqncBeka+QHfxbug+uqXpEuwiRuxYx6z2lHT+DA3efH6i49gnn/
2/T51j25u10afQVIIfIebpKny6tiGpB2pPpNPwRBgBkT7TlQtyPb5tH0evQenKMy5PBoviRnuILr
mG10AY5mqksoWUBnUx1cEewXBYSArr2uTPtHs9UGptqihlQdmGzvWBE8lXl8sLNxh5zamkM2HCN6
UTmq9H2vByXdAaRLOwiA3YU16kTqtaCuaUE181UNT0vKcaxOvrvQoLX8oJJqE/Kc0j8X/XdukoJb
snFdTFAVfkoslJpsQnlRqpeQFwqEqIrMWNSwjFhwVcAFX97hhgeBXj/ezxnra7AiHMauuW5nAGUc
8TjiJYgo3Zs/Qxbkcj9/uBw+sF+9dnxRgeVCYG7ol/rIr5OX4NMQnaxH97o65tfsobq58r9d7suw
yLpMzMADt25KdCULSCd/JmvuzbA39RrxMg1LZjUJwougq8/9eJenPzqbrJwAptY1w82AwcvBp4Dw
mf+Q8TeZPdhrWlumpjXDnSnqYhyBpiGIFEn503PTXZ9t/G/tQmyVTViXIXyZ5ZWHQTWnfOp3LN34
3NOLvTvH5YVscC7WPfsUuMXBHdb4DEz7RDtyC1WMdR7D15CxiIAIiJp8lc/649ywrxd4+/mY+QBV
q0PzQ+3iF37VXVm74BDu5k/3xW1x6+++BOdfxevlHf/nCP/XunwdaDUOJC/t5bVj36nf8T1REb23
wdRyLCP1+l/8qbyr76xzfhfs459rrC0fHwcoAvz7UtgnVoFLOXxpCN8BLgY7BCN4/ZkOyyOgL9aU
KUwzuXT/zqnWoBHsRtQIHQR7TORtwcCrJb/EzmOmTr5ci+IZ/JOvF4JbYWUH7eSqQ5Kpne/P5z6M
T2TuI9b3+5CRzzUMXoYDZDDG25LFNyRmu7msdmVJDpTPn8fJOlxeTdPEap4ANe+o1Y/xK6R/zJN9
m94n9r3MPl9u/eNd7+uArXgsclwNpDoUdgGhVnXEU3nlOW/6cc0VdLnI+j5RuCBkItxLy92D1vSL
qq9HsASuHCQf+zJfB2z1bdBZTQznnlj0lqapjKq4uLHzZFO80tcxW37SBOASha9kDGB2yO5silf6
OljLbwmesAWsZUj3JLuqkp85O/Ry5eZtmBUdj+WivqqiolOH2IshzlB/VhU5jqVYad5ggzogq8qq
lsVyOUAW3lBkL279CXQv7Y01RVStXIo/vor4OjBrmEnhzPky83l3T+ru2yy9U1O5d30BkLB09pf3
v2mqlu/v/YloMxRVoZt0uimC22w+ZvmKaZma1gyXT0nbj3yE04dQY1QgAXYMJnBxM8rF8fLfG6xX
r/7GJXCyBxAdH9T4gsKOcdw4K5rp1nkp3Ha524zewxR+V/IOdRyXf9k0K9qd2xVeBzEenE1te2u5
KMm6F9siQ76OwOorv+WoVBgP07gPrdt2W3bd1+FW2ZhnwltmmbheROO3gG6KHvo6wEpAS1xaMxr2
M6gMNB2eINtuM36gHcdFnJZqGNG0Nx2E+9kWm+LtoLD7215UUufO5OOWVCfF0WHO9QxCi8s7w2Dx
OqYKXjb2rDBFkIZ8yeczqt0s9hyoR6dfiwIb9p6OruqqYBSWwuWhtKsfXjZ/aqv4v56PG5dTu1h7
frxYIwZAUCCd0ninmjWYnGluNIMsOI8BOa/xMAMNZmyhbL6TBMw0/SeVyz10edbSUIZDO9DME9ye
eVGGHB3l5JiJ6UTpo5PN4H6ILq+ywWUF2jW78oKEZxQbk6btd8AIy3L8drllw+rqEKoYdSoB5AMQ
b6qCXx34oXd2hjKSEWQ1j5d7MEyOjqKig+XFqIVSSNlQ+2AVor+yAMzfU9AzHNKxWFPbMcyRDqQi
U96WkuPi7JBdyK/DNSU8w8GtY6igzl6mHsfikuIkEKTJEpB/qVNFZOSOyf2Qv16eJ8NupcsKvTtU
O16DVCrFPAWo6vet+C4J6h3wkvdVyq+yYljpxjRNy/d33XhgJWgk2OUOrgxfgDwvoCPANnH3QpdD
M+ZKElCy+TDmwUl34FKA3PaKnzPtU82WUfY2JsFIh0PtRm7u7MPhuQGJ3eWpN82JZr81CL1jMuK3
q3QEqyWPEMzZ1rJmuEPvK0W8xbuVN21/1YwrV/gP682Q/tdAGlVB6kHU2dJuG4n5NkUoLgfIuO/l
XpCvwvkixjV+RIMB64Aqp+lcxSDHePADtUPGKyr4t9C/8dbgN39Cth+8vPXKaoEq9jDtlun//tru
2P3DdH8K7m7t/RR9tYAGX1llwxbSi6lHr7RHFyt8CNpr0n5XJI3oJil7rIdmvLUAU6iboW1un5Px
Ol17uRt2pg6sckYQ7ooZ7bbNW2jn0dDEK7Nhalkz1bClS8lqgTcsWKhxxkedXx0vb/qPURkMv/i3
j5HA+oIYbCnss8G74xAyRQvgflH0mcpGRT3qIRXvfoA8Qd3yQXy/3O+HC4xuNdeW9Ki8hz4uPVNR
f/+jV0+d4nsz0LWSHVMH2pxBxnp0xEhRUhij3JbQ8ntsF/nOtcG6dHkIH64KhkD+njnQUldC2W36
CkKh/BU6JpOIamB0tryu0Lzm6EjsDWC4n31wfLTszwBsmZe7vE3XRD9MA9AcnidkBS09F1NUtGMY
0YKXXTTCD65M0IenJIP62t8T1AXSZoXT81faEmLvLQ/X9WggSfgDt+D2xEYeBDurmh4vr4dhxfW8
OWdcUTcl1SeUz/eRDRFx27XFwVmEorb1sAz03Xk8dTkNYz5XnzzW/5BKzbuwGCfkEFY5GAxLoifL
7am3UzkV4NQm4CMDbVNy7tgqVZBphpbv7/4/dPOKO6C8+jHEC0VpGtdRLhz6BYyZxdPlKTINYPn+
rosCyk1qjhP+WhA/fejq+i1oYn8lZGJqXLNpZueCVL6qPtmkhiNkYFyw4tndb/t1zZ6JDxrfbJTp
D95U9lWAqn25o46w10hbTH+vGTSEWBETC5BEYXSUV6zPAtwDirh6uPz7Hx79sDbNmquODHYPZran
qhwfbQ7eGUnLG8uCtkdtteRwuRfDIPSkupWRfKpcyp6CyctuueisqPfT8HFb68u9/t3umURpz8MQ
hk8JQVrdUpzcK1Ik522ta+bLaJoAZO6FTwv7/gQisR2lw5r4qcG2dFJ3xt1QjFUSPwEy0e2AbLoX
jQ/67qBbE2A3LLCeRc/kZBNvGIKnjAffVObOoLHB5vcK9DCWKT1tm6Vl5d+tAVUNcUlcyruiIal7
nXW1qA6sBjvTyrFg2kKaFfcipqjNscOnQvb+3q8651UWclrL05ia18x4qEPQ24s6fKoSX1yFrde9
qdRaq3P58DLPUKz29+wUQ1dMblsU11lZD3svGb8o947jmsF69VhZub1P++bOmtcKtk3bSrPqPrSL
ICmy4IfXsva6agGhZGBE/d6E4VrAwtCFnm2fAr+zU7sKfjgl867qORRHB7H7Ha9RSXV5T30M9wFr
lGbYFPrdqeqYuCaS7rPe/83y+r5n9wSM6WpQj3buQ9G5vK9KdkV8QBXm4vly16bRaUY/qF4itVWm
r/6Ai8A+jRd95RzUypnfWdb+cieGPaen4O3KbnsHNVY/koKStwoRuM9guNxK96Vn4mUss4ZyFwgU
3rylJEn3oA5+DWaRbvz/ZVzvbB4Sf9TN55w9xXnSP/W1jUQE6Gq2TY5u711ZoRyB8ZecMffsjH1d
REOVxmubyzT5msFnc2/TYOrFy1RAgiTph24vIMu2snVNrWsG7/Q+SO/KSbyUg/AOxEnbiKtmjfH7
Y0AmDEOzb4DRWdBbIX+xWyEixNl2zaCu3FymkTuPj+APOcVNcBxSegv+y3Mn1+DThocf0VP2Xc+K
vh+leIGY1kvbtlfM9j6nTXmN10wXDYk6KlftG7t4S/Dx8lYw+AGiJ+5pi8YdS/CXwhuuJhf3dP+P
shKJo5n6NhhSxp/pwFuU+KUoDoB3EHG/VEKuvUk+9t9Ez+LnNB49WRP+0nfNHWqnd72g0G9LxHcg
eiN/qdFf5nkq18rQPj61iU6k0jtj3QtXeneJZ32vRHVP044cYtJ9bTwE6i/P68eblOjZfDupkwzV
FOW1lNRGBgcKFcq3qk0mQHRCFcuJXQ+Paf6ShVUTJY3F7lNQW/68/O8fh5QY0TP0XCLHR3jNX6Ya
XPfLdijr8YjszvGPTZS5u2tq2EPeUrUT83AVdMXt6AXPNC33qsIh5aNe6/LPfHxaEJ19xQlCUlt2
AaIPbEC+q0sFN9U6nfNTVVVwta0TzaW0bCoJU9K9a7slNJEl/S6bwd4YFNWmOxzRs/oxxIQ8rwrJ
HavTFyk7/5MowLW36ff11H7lxAQxWBW+Yj1Uej2xJDimVuqRQ4qayE1xXgbe4L+PJFv4gwzm2DsT
RzzYDTjYoVq/FiY12Iue4LdDzwE5BhrHKechXz395DFeMtvmZ/EE7w5TcLqR0UoYGmd4w7e59R21
Ge2hBC/3xh6W3fuuB5WjTrzO0QNx6ziKreDeXk69poDqyeUxLLP8T5gXs79M3LseJOe9cArqnaXV
nKl3TcCWWgXeoQJNr6D256H2VtLlyz3so57020FFvb5GwvVswz+2Bd71KB3aQVL6Mabkd8+c3eUR
GfywTsjSuzmkz4KC/KQuFQE044s6cvLE23lp5z3GYloLA5s60qw7baTb9dnIX8amL479LHg0sKqP
JMHVYZ7Yr8vjMXgqHQvQtZC5musJ3fjJdEUzcQTNf30XT/HazccwEB0VYA8FWAgosV9FCs6oqBG9
itqS2TvaQLEc5UZrlyDDUHSUgHLHSSYQun3hA5TEpdsHVyRDNXXQJuHKfjYYvI4WCAMWSp/j2K+r
Iflu88a68dWw0VfpmIGs4gr1Rp39ipBwd6bYvNeLkWxaaB01AJ60yo69UryERSYexmbKzrTxxW57
D5qxJxlYWdvGyl+KMQhAbNXcTVAjOdfhKnGtwcgDzciHUKYqByv+qxz5cZy8+Q85XigDcCBBYQ88
pCuXCdM6k7/9FvE73ndOH75m2eCcpLTscldKOa/R4hj8oo4egAJcFnPXDV+7xCLH3Ekk8vsWu2Zu
M0K0bYr3Ex/mHTbDJpw0IzqcgHNPsjEYvZ8spPQJ9bnTmcU4TpgQ5YpxGOzvH1zBOIVOCpN4tUZa
nkZQkx4atywPGEWy0oVhXXRgQZFOrexnhz0NVgJCIQjH2uAim1frKEzta6/8SajO6sDb/4rFdk4t
LYMHCljNFtwLIzqsYLLlUDkW924ZUkrfmLSrApVsq9IXpvlfvr87bC2uEtfK5vzFnv3PtgcJ41QN
1pn4jfftsg8xTc/y/V0PpFUqg06A89rP3es8MLXrcLAfLzduMG4dSODZEEELWO7dknCh2CY7u12U
qzh4toc2eQltuWZ9pmFo1q3YFKOzJn4WKBktj4UHEbT97DJvZSSmhdCO7gpojrhrEuu1DaFoGge4
2ErXKZJoSNO1k8jUh/bgDweo0edSWa+1aMrPOQrTI8e1Wihn+GsBPcM06YADOnkly1Qbv7JhEA9s
9NkvK4XyxOXlNlwLdIiBysrAsebZepVD2x/TGhxzHR5mysINtIN80orHMHWjWXQ+UJG1eWu9psib
7CDs5kPli5f7rP2/f+UrIQnTZC39vzONCqxynWid8bnP28be9XEet1+s0c3XuOgNC67DDdTQ9FCP
4tarzwdkJMf8bkwtMHsB9b5ytTUNYfn+bggSEnQoalLeWU1z+7NmNrvZLIZGdDKX3JlBOzGz+DVr
a+voO6r93o9QpWtrYm9cA82uWdkj6ODHXh5RsMKd7L5Qv1NM2qa0IdF52/sJslrTmCZvKHjJfjhW
Tk8dmPl/XbYH0/pqBq1GPjvISvp55MnQcXfS4oguTZ08A7aRHi53YlhineiFDl4LOQyUvUQTbmuI
CVqqzu8siODOa49Kw9VGJ3YBwRapqoYH6KKeydMgwatatf5tslDQKlUmv6oyD6/9rFyJzBtCcTrT
y4TCx4nWwfSMWBK9rWsnJxAknPvbvu+b7LYoEQo6JnNYdnXUTXFD94Ln3VrJkmHZdD6YTI5tzeZ+
epYdtnXZxvdWIthNOoDbdduaLT2/M8s2Y0kqhYs1S0qwxv5hGEcMa2VTm5ZLM/q+g2igyjrYTB8I
b95zB2lA7o7iSgnU0vhxNuzGeCj9I3ivh7VaHdOaaRf5qQrL3u6y+TnJ1dFi88lvngXoW0Lc62Ow
p7v+N0nqbSeNp7kFmdl+q+oheUtYHh7t0D/YKhzuirK6FfUo9peXybQRtEM/HONMcn+OXwcHbOAh
8p3TfuwC/jCpsghW9oKpE81JhD1vaUHH6bnMGh9k4AhnlkvoiZBuWxoE5BN/b7fJnnk5e46F0KU1
yIhA/uQ7tTGky9Nk8EA6WQwdKHM4D+NXGQMSfJxTDKFzU38TFysjOmNMMSdJ7pDEzSNSKnJQPqA7
PWDh0TAVb5eHYFgEnQI+KSy7afLKes1pxx7H5XXjBYiZJKm37SD7B0zH4xYsXR1S5RkkNopuF/dd
1+4G17fcNZUTgwnqyDk+cjvntU9uC8ruK8K/xR3S6FkCv+UtmZuqAX90FsjzXIxr7JqmmdPMvkUs
tpsqFr6y3LKeJyf41oq4+iYlRKcur43huvcPmC5PqJrqhp37sdzz1j/IAaLabqqOi8L25T5Mo9As
nbEid9zOjp8CxN/3CciUdo3deYdSZsFGK9HsvJJV0FVuTM7chmAojtNyHwTJGmTbMEk6oA6YMAcF
QL54m7JguB/6wN3nynspEtTuRCEgISuLYZgoHUnnVl3VQ9iGvTalqo61hzphLwmSfQpG2MtLYfAm
Og+NnXejP00uuYXQI99PxO0PHVl9O5ha1+70jEsL8cSeAiPGbb5TNo5GxtYSVqbZWb6/O9dlF7Q0
nEn8utgBL/FcTwr/tsuQ1rs8OaYOlmG966DHi8dOVUjOSUKA74H+FpEItoYzf7jcgWl+NHMmxdiK
HHxir5lCOnQfV35en3OIV+QrIzB1QLQRTG7+/zAcLyEy+ZONYBm7SXAnXisANXWgmXJlD9zlyH48
N6OrTjMX5MrKq/vL02MIaOhIOgqdkJKWA7nNyvaOD0iqqAqpRhp3h0VXp2kDd3e5J8MwdDQdwXU7
TCsr+0GyvE+PVTIHbRTGvfJWbommDpbb47utxPNsalunrZ/5GFQvqEyau/1CGLiWIzBsVZ2mpshi
B6X4FuSZA54dYreMobURgFh0NfxtWAwdV8enKrNDJLvOqGtI9ojek6iCrPuRK+S3VWVBvpzYG2dr
GeX72WKkT0oSJm+Il1nh0WstP72dLQml9MvrbQJd6HQ1GepCHbwWGbSn1JHY9TWqrT5nWX1bLJSj
vTwXXvd1aIqoidnV5T4NDwVHM3apPFwywzZ5m1IAEzufuVGpsk9tObcPoF8rD3OeXQ2lFW68iOqc
Nh6OqaHNCnb2ZodGpIa6S82LbfA+ogPwpOX1mTNL8rzkhdMYYjqZJ9bWx2Qu2vEtpZ25wUAR6xCs
+IrbdAluJzf5cnklDMbyD9CuzAqwh6RhHnFn/gmoS7z3enY3J6tQPsP//wOzm1p3zDLLeZZE5uA8
Gei1NTfeilc3/b8WkqtmgClzz3NRNQM1a9SkBFBVRJR3TsNf22ZIO7inEeWZPgzkmQDi6rVcRP5M
BYhtnOm4rQfNxBGmzigCuwjxZsGDbU3itGx/C8TNp8sdmJZg+f7Oh3jQK3UaSPjlUdzYze9kFJkX
7kIBqu614nXDNdDWLdoLbaenijxXXTPscI2No8mz2aPbzD9z6dbbcB62dognjkd5nE3Zm1fY4EWf
PMgQoHgWTGfQFr88WaYdpR3joe1VHeQxyLNw5/RUTLw5BE3FDkWt1nDZpvXQTLqoArC08TZ9A5hc
foXWToXKLIiAn7eMwNFRdKrnqrBRT3Zedmxr2/95fpjuQn9ViOvjxXZ0xJwavbbAHJHnpndfoJyZ
7DwfkH6QnlV70ayWtpi60Ww7G8vMla6X/ZBx+VyUKr/qG/LEvElc+b1YI0/6eDEcHQzHXVqxVoZg
BbeZ37KXgvsFf4rT1fKEjw87RwfCTawMlCwb4Fbs4JsEg8KZoWBxx3M4QWuAEDPiJjsry9Y0cUwD
0qwdMOmpCaG+/RbyWu5912v2IofI3+XNZVoUzdCVJyYaFIV39vBC2md1zP6LM6uMnBDa7mnf+iuW
/vEdy9FRb7OfqRTJu+q55uNVIORrkg24/vDxOMSU7qDVui0P7Oh0NtKmAzg7SfXcNyNQ3k4LSMnc
rCnYmsah2XoaEppDvyF7k3UNASSb+6BxcP10F8g8/ORkgXVouyTedBwio/K3p+eFBSqwSsA/cu5f
kYT1h2Tm7bF2Ifd5eQN87B8dHQTHh76dCd71zwDzjfmxLXxxCvIxpzcTIcHarcfUi2b7KnXymKs8
OBPUleKKLfqb2F6yt5lYc/QGO9HJbqRv+b4jC/d54ixA3QrNzj7vsv3laTK1vgzs3ZnLcHclbhZ7
zz5QH/1P1yaDf+1b4ENeC0+Zpkizc9tlaZkGMZIjSQ+KgciuwWGwBPnaq3QWa8qFBjS4o9PdcNb7
fcN5iXp558kbWHfM5zj82sUO3wUJkF3KcW9cgRep41b914qW0zFO+a9t06gd+Hiko05CdcXzBNrk
fc7ktR+S6bCtce2oL7iaUJce0HOR1N9lQ9RuCFdFh03Loxm+tEaZ+3VOzwB5QR5mKOLDgh4UqAjd
FNkFDvjvLdanSBbVbkafJSokdsgXu9dhUW+7pDg6Aq5tqtETWVk+x3bX3HCrl183lzA4OvhNFIMs
S+TangFMnQBBHGYFZowiWSOTM5ifDn9jjJWTP9v5W+yUCAhTKYYyaoNsWnk1G1ZXR8ApmbkFgl/B
syfiK0Ts+c53m7NjV/lKB6YBaNY91lkFtHxaPLPeQbLRci2aRkoy77Rp7+vwN9Bfj5MC9eIzQZ13
cSRAUOenwLK9+WlbB5rl+m6JZ1/Ic1S6yfEqdYLuK6683creNxyrOuitD0DOM0D9/M21lB1HWeAi
68iCaojaAba2s4Km/jQQum1DgaFBG44LVtn/MylM0+e5PM9rxXsfbiS0q/kgPJKGzA5AGBJPX4Kq
i2R1Dlq2clZ/uInQuOaDUE2dW2EpwNQXpAMK2aavbrfKvGT4cz3/H4zKFRV4VfAyuufWFU8fRPmw
Ye9QX8/7A05lu1Ki6dq7rfwHlNtsa1e7VVg5i8t4ZmDAbbN92ccHaP/tLzf9YQoMv7zcl9+d903f
Qz+7/sMPnPfHzrG83ehQkUa+isujSEA24ILV/h5FJe6+hPz2lsce+l1W512/Tm753IuxxLFbfEU6
rIV2MfX2ZPRWgIYfWho60ByRNQo2srRCB23j7qaqfY4zv987XjpfAwLRImkl/ZXBGParpz0uYsbx
rJ9D9MU+td1ntk201dez9nYr3YL04L+DJvLJyuuTu/p8NFmBZr/cba3GAsHZwfH+o8EB8dKoFz8u
7ynTdGjm26NIFNRd2K7CK/+T4zj+Kmxnfr3cuOHHifbjoPXkjaogScn8G9a++NMLY98uN234bz1Z
UYkWJcLSATd/d1VYD/b063K7hl/WUxM1akmKBpwwhz4/d/3vHFS+w5fLTRt+WefNR4JgjKkAxV4+
HyvrGNeHy+0afllHQEDWwkNFOcxztG8L8tSGj70ttlwRoGi2BBzemX5mDzKeCJjFmjT7L+hDlCOF
fAXnYpgPHfqQ9nlZtTl4NMdYRHZ6L5yV+IHBneiAB/BFpoQtLJeJAN9EsfOyN7+4qcofZVKtzPmH
IQrMy7IW7+ZFtIJno8K/V5bce+ramZ7xkOyJWDlVTWu6zNm79ucmQF0yQftxzo5uriIgKPdyalea
N0295gQrjrulr0C3DVqIXVGPJwa2rG27kfz95xT8QwXw/MNhZL94+otQKECvlWeZFlbzJxNvcaEc
cU501h1IgqB/Xu+z6T7Ew5AX87YD3NU84milaR8KMhzsNjhUNZa0UfNGe9KhDDWUJmIpMAKv5t49
6Vp16jrE7lbW1bBtdAQDwJ4EKwmvWKPWhLrtaUjZHiIIK7veMP86fEGkNOiJA+ZnWd0M8bfZEbsW
hBnselqVzTF1od1xalT4hX6/+PX6CxenEUoIoTdHU2ft3HIl32mapeX7O+PyaEDKyoePD5JPgHru
ivRE87VLmqlxzXKdYc75hMqeQ8/SO1TBnbhYkribwIHUJ5rl5ooSIGKxO8NcHkcyXLsB8sEQAEnK
dNsNSRfVScs6CQYXq5zZ1zxMIidbExI2eE09be412DzpiImfg59hfltOr2n5exhPmzyPnjIPyWyD
NQc+c1bjvgZLlY2YGyi+Vja/wWfqPDTW6Ispp8CYTrFF7123Q0BPOOPbtp/Xto2XNmqEaPpwGFCf
D777NLyNq6dtbWt7pnHrtHJqXDy8Uh1ZL/ZDz/asoytOxzQxmscPrTHrQNGP6ylkPtmnOlk5xg2W
pKe8J0Zr2yvRbiDSR0cgPTaUt5WXr3gB029rfp6ItIrpshkdmtwGctgDe/Dz8oQbmv4n412DRF2F
M5rGhYn4cZSM5crpZJgUPdVdt2HnNnWGtUzGPchXXuk8A4bsbcEKgnliccvvXGPVh8GQUDC8Eu8Z
1f+F97vP10qA/qA9/ql5RuOab/eKxLbnLrZ+TQXoGlDF9D2vGYlE4N70E75woIyytnouA4Zcoprp
teOApYIW9udSVvfjuC3yhT9ZZvfdMIOMBDIcIS9Q1w1gbIjoWGsSX6YF0gx5KWgDlRfWPg/aI6ES
4gjVEcDFbU5OT4KPMy1LAD9As07yx2ASLAoRIaxaZxNHAKZGs+aYMt8bPJxfgf0LtSi7oVuLFJlm
Rru9SWIVob+8BgcUjczxPknKyM/vL5uc4WjRCWXCOQloSWDNoRte2wr5opCesnS4FSpeiQd+bNWe
nvOWDk8tqTq8ZpWHayd58ju26Wno6dlu3PWnrIKQKlgbnX0d0r0P2ubLE/PxrHuhZtGey9QIwZPh
MLnXIxRmXXnbj6+X2zbNiGbQkxfQyeqX9z0b7lq/+DmH8cozwtS0ZqGQ3YxBoonDfKLHof7Kh/+2
/bJmnnNIUOQ2oF0nPIGic1KbaFEhSa0dsj70kCzmomG7OTbZ575auY19vLE9PUntjQAasgkOP0CR
Q9QAlLwfW/rCGkdceTkR3y7Pi2mbaMY5BuUQo/wdTyvyPeY3ZB5R17Xp/gGYzt/e1vFLCLB0MJxm
gFZM4R9U6NzFq6Egw6/rCemMKg5tyb5484a8ibhXvGUc2qcQ3dv2/3o6OuwT0bvLYz+Ud7QuozmE
zPWKeS6BlH/PRE+nZAlkyy1OcRK5znh0ejBJMwIekKDto7gYjkOfPQ85WwMoGzaTno/2h6CtyIgI
sgPhzCoa/VyOkVQVGKF9MR4Bwd14G/eYZsBc2Y6rAHQ4pH4b+SQ8gZFw14XicHm/GvwD0+x4alzf
hagwzMIVRzYWIEUHum1b25opT9JKW7Gs98zuyvaJ8MfL7Zo2qna0yiRHJnh5WLHeup5GiD2wIdkN
aflrW/u6DRdz25IJdjawLKrm8jtlzS6otqmaeDr1SgU4bVdRTIsqqwPeKlFrO8fLf25YTT3N3NDZ
Ar8WmuZ9EKUByFXbNYUNU9NaBLPDG9kfWtxoHTZFslH71tvEbEs9PcHMFRNJ4eIuVkGu4KCGiSD/
kpKVO4HBVvX0MngUldcP4INVibpVlJ9YCtWOwdkPdrKWAQ4/9j56itnqBlBeTtiRJbtzSXJs3bcm
vW6C744ro1rd2GtHwMcIcMyVZq8qYwDk8jH5naaoKQhDRI4SFAipOi2jkgTzVc4tJ6pBozDERJyQ
8Mj32/aWZs1NXHgEMpEIWjVHWj6IbWESL9CsOaZgiA1ABXbwaL7znPpqLMnKLxschZ55nlAHU3kx
NpbbXKnwtlFvgGFF26ZDO4wR0Bc0CSGuwQKUag1ZLQHLbr9ebvxjokPq6ZwquZCzVAmOs6a33kjl
Qjyzj9r+f5xd2XKdOrD9IqoESEK8sgdPceL4OIPzQuXYCaMQk5i+/i5y74OjY21u8ebaVZbQ0K1W
a/Va/c+eT0cWa0jnqEgv/NDjXk/bHmhtzTfurhaDMclWZqB2WdWgbxYn1yLwHwrkzfu4uJbLFoWd
xZmYAi6hbvK44ViYRo5XpUcipud962KSrfQBWaYyhfPO/FuOBJCfbZXP2T563WVvLrv9ILypmBGl
O93nuPseq437kG2+1/7etFvkdPC7BTupH5YvTkweqvIIkYZcdPviLm5YbkeBzIolopVsATvuAwmu
2y2dPouFccN4g1oEK1uIfAlVyG/VKrrbjG12lAPf6Xe4cRqPDbjknHU7Bk56JXJQtFbhxszbvt6w
YbxHFX6awYKGREaL/ihIG4VsIyK1LKtJo5LGYGtnCsvq5l/68HYcn1KoAMbjr8suwrIbTR6VKvRy
SVbZy1jddc6PgG58tmVOTIWWJiTApa5ywBmQ7l3SHmIwqZZbuUjbpKy/v9nrxI1Jg2JEXAH4v6Hz
hfmoJhrKg69+7puVdVRv2k9AYZ/MLax/dO8pcu4VZF33tWxYKesmZy4oWoYzrBu5QBBxX2UMpyZH
Stp2iGl7zEpRdtFQX1fZtzndlwAwwVBDUhE9rydJ3d5Q+YG7p8vzYdsnhllCkLIGIBr2HvonJ/80
N5/TLadi29qGWcpxTnWSolwSVAGotujT7xS6KxvraNmBJhQqlEkKvBLMEjpKIIyZgFGOXb5ERcKK
SNN2FysapyYuKvc6EiuR6VPY1deBW98MqEqvZ7KR1LfMkcl+UjUTJ1MW9CfF9M2S84PTbcGIbU0b
NorHYBT3Dpghzwnu3DRe1d83KgVsTRvmWaSUo34q0ad4lJFA9QlwgRvramt6/f2N5U8dqkPImoqO
NTC8GamHg9PW3eHybrcFZCbcqVes1t6CiCVznT5ayox9SMWgHqpwvgdhlnvw0vFLX7vsqEbODmqg
JMpBTBx14dLtW3MT6BEmBcSWYpicdiFLdO8PO9s1FpxMtHbbTPSntC0gGlMf4kAcL8+bZVVMfEfH
aOkHutInJuJvLu7VEZL633e1bSLFwmKShRfgsgsmgPqu7if3e+1Qd9ezFqWGf2vjik0jV/jypY2C
cDqUegvwbHGd1PBv49g6bdOvV+mRPZfdfJ1nSOvMOyNgE8ckWsbUEKD5IP5EQ35IpmLnaoq/bawY
hprMCjYW1styqmDJx7DblC63TIvJTNJBTwpMx44+LXMSkexj5V6HetejiXADY87DDs+ghVTFy1B2
q7batER+6S2Ix/xkY3bePVmEa97Zkh4qjvPM2TPhTn1ftklA73XYzvRIBz2kh1K6Q7MnckVfxkqA
RnQIChfDWdkGomHkr3NGiwP35OMO40IHxnMHYSJIJ6g6vDQoZm8OoGyLp6OfqWRnbZJ5T6trB0mk
1OPPPgaDZ1L9zxgmzZUY2l1mhiEYhw3FSz0iFL94gazOq1SotuCO/wPPsnzjUHjXuaGD9fc3R44X
F+VS8SJ7SSrN1JUqGU2vg7rodpa7mRc3XzTFwklSvhAo5946IAr+LBaVb6CFbfvV+/vzk6YO/CaZ
yxeFjfl5zhtg82Vefa95kl41Xb6Fq7RNk+FJ8QJVzQ4r6bOsoaB07BLtqpupSVSxcb+1dWDYtucm
CYTu0vzFa9rkVFFVA8c6Awx52RTe9UvCNS9yTFXtJABmfY79Tjw2felVUTqJ8YceZmj2Xe7k3Qwi
OjEMmruNH6xY3JsxLZ/Gmd+sNOaQqX9oxuBB97ibdvdVMn6+3JtlxsxLnlO1Ac7OOX1hLSMVdJJL
oAAzMbLj5fYtW8vU35RO2LPBpeWLN3vdR7h10Ijm82FNrP+bOwM5Xe7GNgzDwvPRpwW8qv/8hy6p
ncPpVvfJrrAIS7L2+sa84fgmv+R58YIM37IcuqnDY16SlbuyD2jfSMskJACpbln4z/6A2hgFKbEy
lToKSlACXZ6f1Vn/51EMPRgWLjUyeKVM/Ru1LD+TiT0mXnUVg3Zv5cX3wy2KENtqGwauWzlovA6k
KOAC7QUTixPNCf/qTGAzh37JnoAMgzGsnC6tkirt2HPSdZCXiiG2y6+mvgu3mPwsu8m8GTYl6uZi
CJU8t2COv1nrjF/COIUE9+XFsLgR80Io5pnNJSwPtU9YDVVX3UMFxQ5Qo2YbT9yrr3hnuc07IYSN
0zIonfyFD0PsHzvep58dF+dfCoYQIZR7w0A0OoPBZ4uwzrLBzEoaAsjROCYu/0NfkGRpfjPP2tfR
yOPngeJLlmCTT8K2PIaxu4qXyqE4DJs5Jd0hEKwGhWClxcZxaGvfMPdQtJDyaQr5AlmH5lNcDHhX
5Fo1z5eX39a8Ye2cAKyVlk354talOxzLEJy+58opmo2sva19w9YHZ04LneOULdIcy5Dy4nftNc3G
xd22eQ0TR/5YDJJmxQsrV1g0iOwHPIkmHaWP3jBtLYHFkZgXI47azMDTPHj2RyUS9xDOixqLCAsN
6dpjkS4udSK51CQJN0zGMmvmXalyfXABjSp7yeN4DiIVrhxjPBCiP+5adrPwQ3W9EhzvMy/N2Cx1
RFg/nnUCwpiNGNSyMGZOoA3CKlioks9TRp0b1pR1c6BJVX8FYd240YclNvlPHUgmQSlXTsUz7cFr
vnov6ulDg0fsk4KYwR/VrWyAWOjo7DMWM21A62HqXHA93Myt+tqVAqWhYTiIYmNAtklbd8Obk71o
UW+8Ep6++D17atdINw7z8//jZmDZyL5h7IHrsj6fFKA0wEkd2op9C8K2/lYWLTtUtebny5vLNg7D
5nGST9U4U/mMgtdvcPLenexHfsjGZb663IPFwZsq0gB3FkHb4tANUalbnXo2d9e8j6H5XCkO8g0P
1IhDlXs7bzxm0YhM3QGiGFPy4vlV5kSu6G8Gv9HVxsJbzN0sG/FwOFVadfwZgmT5p0T16ZOjwnGf
rZtVI5SP3aIYyHwySCJ96Tq8U/VxuezKcArXW9foza4VZTMpsKb/LwWC1/kJHPBOXQHXVI6mfoVo
sQYJAu6AqXsbiyBIC4hO+T2KACoEqrvezTGKdS+/GUWyaA21S2jkjbHT3fKSTPWhBFHNVsbRYhOe
YdshlGARvoGvjnREXZfQOXlQIID+XfbIKl02ClsXhnUPbSWG2V3Sl5w0XfNZQxBKX8eJgOJYhNJ8
f8v4bP0Y5t31M8nDJqteQAz1M4ub8CsYap5AarvFy2txU2ZdaUucVGsF+qE0l+IK+Au8TxLeHzRX
3VUHhumNCbOZnRG6j7iDjG3ai2deu/yWx4TBayA1uUWvYhmHWWzaqgoiD2nMn71At3ezXNnTkjk5
St1WoLht++tdC29WnnZOWdJShex5kV561Q3F00C8HNg2dxccT7hmZU8MLnYBaRU3i/QAxcCnJK7n
+tinNWu2HqbeLx9AH+ssvrHAWMVO3TuqfJ4b5JxB/wa9JkiVxIu6oys3DG5Xw58zHcKdD6uooKb5
YzWESFM7XylesS5PpmVTmHVAhCVBnCnNbrg7qw9ADlQ9aCv7Jdnw9X/qW965Dv0Z/5txZvVQ+UIi
lZKNarmndV/qSKUjKlTG3Cn8Q5qNbhMlCMuGyG+9cq2OW7UIgx4sdbmQ3lbFk217Gv6i8HohMD73
fsyW4iDGfLkCwV91WGT46tQ63ncDMIkzOz9dWjcv+PMkKz1FLtfOv21L8o0rgG29jCuAA3KEJqR9
9TJqb5WNCKeM6x/dAqbqrbSRxeH9Ab29WTHtFMHicVq9VHVwVwGDeawqgWkL+E6ae9csKep6Ugek
jovnxm3YMenzJ2B3t77fMkVmUVHDZ6x0NrObmFQtuMJAQIlXcnm+bDCWbWTWFHlzJ1OtMDucup8Q
vTZXzdg1zVkE1a3HtBYbMZ9lFczyoiEtHGRY/Oplmp36ILk73OiKqGMyZ+4ulL9wzcKhBBQwS04Z
e64rPYxHt8jTOqIIaB8vz5VtJdbf3+ykzq/zNMlb8TzGNYHkeZo5B0fN0Fe53L7lSmSWD3GpJ0WH
BYmPnHZf5FhN7U9gviFkxOZJjkcR4O33AKUvB4xJC56bPtV5Feg9mA7MnhEYEOU7zkwRhWs/KL4A
R5dNV/ngynBjp1mifmKYuoZnzMaKsJuENsNB06R/akr52CFAOOah6s5O7IRbmW/btjaDgylzCfSg
1qnsQCwFMuMsAZHnLNUHp2y2ZA/e3xDELDrqMp0PVbiGncH8U+J+f3CTKd+wmPeHQMyyo1Lm0HuC
LtqznzNy+qP0ncIHR2Mx9seucfXGkfn+uhCzBknEQympU6qXblp+xhI0ZcSj3W0/yOA4O7G89/sk
2/XCSEyuTYGcQucAmfoMoZv0qiSN/3+kod7mE6BtTVYH9MZIa9wF5DBW7HkufSR2yrTNbnE9qLaA
LO87Mqjy/t1+59ACJeoBf0YN6T8JdaHB7h36hey7kBGzVKlpoUaYsRDEaGE9HDVRuBAzseu4JWa9
UjfKlkE4iz53YOg9o7JljnQ/7MIICGISaU6OIoLmeNOCIo70z2BmjuVD3MRFsZFYez8XTcxapXRV
0lQz489uLl+5GILrcchPca9uOz2cuBN7EQXkbdcFg5ilS9XU6WpyXPVShS4oxsaa+s6DdEHz/3rZ
31u2qlm6VJCqmL2y/t9Et1IVHiBqXAZ2lX5DYG01+DeWIBwGxnOu+TOrS94j4Zk46tiODt07Qavn
etOBrljS5sJXLyDDH6JKjeWr9FiwK10H7t2/W5dlslSFRGbij2T1HIftMdymbLd4V7NEaeiJ9KpY
w+tJADaGsKcRRSHm51itt9Qult/3rbERpoNrJddgxOQ3xZCFETicvOsJkmzHy63bRmGc2c0QJ4D7
BOxmpe0vqrY5Qj7sc8LFfdj03kZYYuvEOLipls7UhV1w01Aoe5Mcr7pxl77GgE8f3Jr9uDwUi181
C5gIb2PlTm5w0+XzF4I66iiemvsw7dk+czbLmGJQvRayHoIbpOl+z2HqRymvvl7+eIslm1yZKovb
qZJd/E0veKzMmhSScC0QyV8uN2+ZG7OWCe90OmXeGH8DEVv6eRQTOUNVuC8jpCaWz5f7sA1hXf03
xixTCqk9Z4QKRK2qKYpTPiUnt6PFxhTZxrD+/qZ9umRpXHugQ81y+u3P+kqZvOY6y06XB2DZpmYR
U1ZDsjYAoAZkrmvqTA5JGd75EjOEyiKvYuBaJmGxcS22jcYw64ZDCgdP0d49bzLomk38B+dLfJWG
m1ZnWw/DtGnne1mWCHEDXYbu4MFZRW4w7HqWhODa34uhfSDKkKxJvqceK0HZPvv0UHpMbLkM2/QY
4TelbV4TBWK5ThNy5o1X3IqGJ0e8JG/FYZb5MYFxXkqzRqGk8l7zVVmuhy74EDhbzMCWAZhQuE6w
hfYgV7vHAHq8sMXV8qDHdswP0+SKL5d3rK0T44BWEJdL5nAJblS9+lQZVleLO2ZRL4LleLkL2ywZ
Vq2WnuVhNjrfxtyNP9VZSj7Uom3O+1pfB/bGpjstijjMYucbAm7nZlEBOLqrLQJ42+ysQ3rTeFIA
njYvPLgBl299yFSTRaDTfmrdfl++gJhIONU6xSA7xF9Z636KvaSJ8Cy0825oFjFxz/NSWeBo7lA8
ySM1VPN42I1cIGYFU1Xksipz7Xxrh0xe6QyMU5Cm/Ofywv7Jl/43zUm4YcCZxnuNzKj/AScbDszw
XqHi4yrmwcOYS3WOPfnsTZU48Jifp4Bc9SP45dMcgc2SoPhhcofqVMt2I+63bAUTLEcgMKe7IZWv
YeF4Ec6M6SoYV/WEbBN2aetivXK82W2d8Gk91WHxOue5S6OmHz7ygDbloXQhKXN5Vi0nlAmQy1gf
iKxN5CvATXkRjX78FSeTOMZ08R/dTR07WzeGzcuejYVoUn4zF/xetj5UXiGbm9Tx8+LgZXXfWAzT
j2XQshZsZC9dELtRwbn6OheajJHjQEIobftlVyG3IP9BzIVlPvXLQO88glhQArwRQUWSbLiwP5JT
7+x0EzAXezgGu5r4NzQOgvw+CwnzEshLiD6DwwnHlH/1SNJk6q5N5qa9S8IqnlOI+AXAjxxLQeXw
L29CWc4RaceehKe4YAPfMESL/zbBdmlQMi18Gb/meRHX0ahL/RwsebJhWLbmzTgg6GitCk3v5OzP
7VGnU+tCCcHr9uV7THhdo4AgIm5J70TgiKqKilYv6qnT5VgE0VLM4T5iJ2piI7qYYcd7KYgtSfYD
5ODfWSKPPk3Zxh3o3SQZp6YUaOiUrds6KH8ARewvvP8sEAbyEDMFATuJYnmaO9ZsdPXumqArc00g
Xtd1Ie9PNYrVxkBfAQ6zYbS2pg2vXjjN4i9QSwcyHvwidYFsyUY8/K7P4dTEQCy8gcBIwfpTVvwz
LR/IPEVBfS7Yxj6yfLgJgkB2sq+YQPMTSMcPTthNZ8hybQmZ2z7eiMPKbAzrKvFQzTipY5/BFX8D
ZdWR7Sw2NmEQdc+TGoUVa3Vg/E/asE8O/3bZC9vmxfDCQa48XXvJAI6nIDzWILmOtOP2G77RsulN
1EOBbTgWCt/ddfwK9LlXvpNc9eUUefly9MGqsW8Q/t9HbzsmMl9SdOM6nzqSRBLFsJdbfvdQx670
/m4ZCCII8vEc5ZIQXUmGhkRxNZ3Lunu93L5t+g1TBdAaFZN/vtw9dvkdFCD3tWvYaSCBX5mWRZ9S
MoBYGBcQZHq2cGqWVTVxDSNEPQuRghqjUHdTI6J8ekjr9qDBBJROG/Zq68OIplwo2ZMpl/o01PdC
nFqWnHtcbuI2olTuW1wT1QBIgx+2AlWAemGPoy9ueAyd0mLcekKyLK6JaCgzJUER4PSnQLlRDw37
RfgPl9fXsi9NlIKkahy7Ap8upi+C3MnkYzXsyfDjzXYdzZs4li2e9pDm16fJeZr9r5775fInh/j/
/4RJaNcw0mnpssZLCpjS9LHRj414SBM8rnZN5NKPlfyGAH3nuhpGCxaqZvZRH3Yiy81Mv9H2e5lt
CXXaJt4wWIAk8zlcZ0cuP8LSxRn4Wm9WYL77OoEpMqy2HnH/KWOsalt9atzvMXtog+fO/800OQRy
o2DBclaZUIPUqUErUaOCdEjIlQM0iQ9io0bLc9NOGylryySZgAMt29qnCYgDhuaziH+J7jrbGSaY
aIOkz2iCqyFslsdfyr5+dEsQ9bLxSOpw49nA9vXrxL0xgBSY8mLBO+mp79sokY/1fDNvsqTaZn/t
9E3jKABnHQPl8imhGjRzr8pP/6GQpXPKLbJJ2+cb9rt0Q9D7BSI/yBzcd7P+Lnrnc+VvPcBaHLMJ
MVDlorK0hAGMznA90/TMulcpnOulB536LK8uOwvbIAwTHlt/UC5FL57X3gele+jH+lzl7uPl5i2e
2UQSzH6RDEKgZJ256ZGK4TR6W5dN2wKbNtwEmjmk1KfC/Tx0IEJIEN+Drr2Xxfnyx78/N76JGcjD
2iHTAOtqh+YMTDUI25ID752N5t/30yi3+nuH6j7gS9Jibko53bWpOKSsBotdeUjBta3jIurzOQra
XeVN3DfBA7kLsW0AYfWJsCo8CAh6n5cxHzec3fse1TfhAqN2pHRQzvKCWKKJwGo3HoouvB+L/nvN
/JspGLNjjZzU5ZV53zZ8U6dzSSFoWCHde2LhJ6i3RRS8GmV/rqh/CMJdaC5MmGHfYhhHUFaCrKIl
jQfFUZodRFBswRPftwzfBA9k45DNoViwbz0ITi7+AyA3x8uzY2vasGkG3TrAHvHh4AoFK6U+Jv6y
68brm7iBQLu8UG2NplNy8tl8I/QWU63N2gx7zvAWpLwOLBRt2//WpfqGIopTPW69o1iaNyECTMZh
EjBMSqe+Bs10DJarmG48iFom3EQHiCaoybCk+pRrFjHQLk7TFm+BrenVAt4cY/GIpFKx0pr4wXJS
ZDpTle5bS5PElM5B5rT+ekJK56MfL/dF22+Etu/7Zt8EBAQ4t2pSYrJT70OVXQEAC2D5QxVsFRHY
FnOdrTezMs2QnG1qBPyQtpTHoF9QjuSO3aFd8q3aYlsXRhQNmME8dy1yOy3z+qjkZVSOgAUIL9uY
I4sPE4aVkgFW6QGXdgrV5xES38hd+91jSj878dariW0ZjBg6m5tkxINBf0rc5OC54Xch01cUCa5s
gbtkvrlvggE0dJ5Yjpr+U81AnibbKOuv06o7XXZlllUwkQAhANxtp2FZ6aKOxZwf4uWu2fTBttaN
E3gMfN2gCKIHpSW9LuPwgQh+63n66+WPt9iuiQXIYzZXNUcqTOryUIf6qKGzs6/pdcXfGMAwI10r
aoQmSECE5ItDyPzUqMnZejS3HOcmoWnQxLhpFjid3EmXkaqvBu3/Fmo+I3NbHOfWO2U87DcW2UJq
6pt4ANqB67BkiKR7lZ6a+qWIvZNokmil/wpRo1CBP7/21ElUW/A0i2WYkpq95+YB+AIQu48/ZDwf
lrY8xPyqV1/2rY9h3HXf1n0eeNkvWtT6LkmACe/cZutubHEdJiYAKzMR6Dpg38b01gF7MNhHz0md
HEqQXfLi++Ux2PaAcSB7KStUwkExVo3+cMfi7JGE5XT0ZvUwZNQFPRjekMqJbTGzWczFhAmMUMjw
iVp3AeU/vSE9dw35dnkotqYNQ2+9zhs8PEefEtHe8T75txf+VvGRrW3jhO6nnrV6zacz0LEW1XyE
/m50+bMtNwSTIweFwwMPZ1a9kj67JvqlaqHLMPfXACBeARoK9UJ19EZvA1Vu6231km98SlkEAe/A
3HFibXj2/U94HPDrDB4mAfPsiQNpFG7RQFq2lsmckzh1VmU5uprlXUp/j+UDT77q5smnn32+cSOx
rYtxgAsWlMCgcvmqaOoeRj2Xp0WS35dXxjYAw74Zq/o0F7Q/ETrferqIoO8cQa4UbMwErp4d0l5u
hGkWV2WiBzLZ6IkIJNmkin8Cs+l8mnTnHl2GfMzCeL7hsWzdGNbu50NIM/BUQdChvWaLewMZqE/M
k+eyiDfCZEsXJjaghM4kLtlz9dqzqouStniqw+E38cNz623Jkv55Z/pv9tM3iXTKiQI9osCXLzwQ
ddJXiOFE6UiiQfwaEhZNQCDhye5QIVMMRe5HpT9XySeBUkQkSa984R5H51eVawiTAMnffvVacaJN
epKsPwrPj8b8WzDQiKXkcyaDjVDQNjGGCwm9Nim9fkasGcu7jrEPc/WFa3kMBft9eb/aelh/f2Pb
0i+BmJ1wYkyJW57zDE8Usx/EN2NF+SFEYcTXff0YPkT4Ll6KwxqGPXlHXfYRkMEOJrqMfEq2AA0W
yzZhBjVYdUECgU5qVhRHQDj/jbNhC4q9ful7+8dwG+nIq5GkM2QLR/LbD55ovTymfXi6PD+21g2/
0TdEpA0k1E/KhaBmRkb3NgH+Isr9lh/3dWEE/VS7BUmTaQB7Krka6/JKxvn1kMQbeETbCAw/sXRT
5TMKHZwu45E797cJKQ5EVxvPUZbmTRIet+JIzJeYoC4AaY0vcgdsu+ErXfotmj7LMWfy8MxOieLL
ASQmXotaT3Xwp/iT7p9ZfhMHyZmRa862cui2rgy7TtTQ9LKk8Km1cxTtfNU21UPoD08aYmNz3LyU
TfAhTNl518qbbDw1cSkIyvmAjGhxApF4dpBeeG58vYWKshieKWANCovFVTlEExcdNl8GoXj42POx
2ULgW7yUqV+9OCFjfZqAX5KCYFl56txP4TXK5w7a8fObfbNkGDhYZJZmCrHDhu5W+XfC+THrh8tN
/yGqecd5mJSknuviqZCi7eVDecxOWXTzNH2on5K75io9y0Py5dH/SD65tyewZx5+k+iff9qr4pxG
/+DP4ngdf7wu75PjGPnRVpJ53WrvfZHhDRZvcVPd/5GKvNXldOjZXeWfm3DV9dk41m27wvAIUyey
JOEYdFO6qOwpb+dO7/NlJj1P51ZlwSS+niBl3QzzKczSA3iIdjZvXAtoOPhgC0bMk/Ifdfm7rB6n
7vnyVrD4MZOXh9STV41eD7kwEqDk6ZpWIR7Ukw1Lt0y5ycjDmVRzX87Zi55BduxlhUZdzC7yHQ7q
mL9jBS7q2Mm8YXWQcdZH4D1O3euVeo1smIltbgwLhPReneK2B6mAQ3YjDluQKVuzxtmaOMvSlUMG
HWznnA1D5FbHIdv4ZEu8byK9VN5OmSe69GXsOGLG7JrH7NghavVE+az6p6WiG7cw2ygMaxK6zco0
jSGqKzNPR73jO8XvJm0a/yTrcdtVve8XTJ2/keX+2DOkvgbI+SjIK87JzpcNk8e3EXEdigzKjX5A
0LbEzaUoXi6b1bsbXxAzPOhIwKTvYbIbyabrsYRgb5bKDZu1NW64A3CcIS6mOb3jS/mYtd5wg+Tg
FjmfrXEjFoAQE+9lF9YgAnMC90CBRq2uUinc7PHy1Ly7RTE166H6JsSni6DutAwzGHxQlvqw8np0
GYk/zUPxqKDmmB7UkpXA+gFhfLlH25AMR6G51yztXLi/mBt7uMPl7Lqs0i0Nblvr6+9vxuO7S+W3
Ifd+4ThJxo9gP0ciYtF1W1zv+3zDDam8CqtZet6LTmnDI09ALS6qXLWPf5iYwYCuO9D917X7whBy
RKR0nCNwqf6RjWO5J5bBmhunO2r0QczQC/ell0Sh6LIOPHaonba79ZxsKyT/gwz9TwyBXgyXFCg2
+CjdIXk0FUObPKEWs45PWP1G1VERclc9d4PMS/fb7HvTyE7gv1Ikv/KqYWhRTYQHQ3KNen4VH2jV
jr/kRFVxTIo+WL547uD4d4mb9y6qUiA8+OjRuQW/H1KbCs3jIRO1qwdwtJVyPCRtl8YLGBXaNrnT
Cc05qHjV6IJ9mXlxOw/nTtCSn8euHp2z60BnemOzvBuaCmKiljNA6BdEC95d7EJPd86Aby9ckd5C
R/nkNJskobZujDOsD3yK09Hpf7G6qcLT0jpjGM1L4Q/5oc+VCB+oJ+uvuwzAPNSKVIBtISD+nRcz
d74qwqJDnh3P+Hojr/G+agJmzdg5hM8a/mYB47oKRlU0uFTnDZzQLBtf+EffX0L+HSfe6GTXRVjq
yTuTQaUJvcGzScv1nUDhO8+OPiSd8uKAICQT512DN2HQHkDJcVwq5OUX/hj3YFNjst5iZbT4LhME
HWRQVGykLL7Tbv5XM/iVkqCHfV9unCSdp6niisjbpmzzQzeUUDlf2o0ls335ujHfeF1wGBQOrdvw
Zlwgaxa7VBxRCD3u/HTjxJhL0paCc36nOmgHoARjicaRbhyA70ZOAswXf396QTWSB5Q3tyKvH+KJ
eOdyGa7bhoc7v944MBzp0rgcXe9XlwyDhyRdxrybkAcDEjiXl9Zm/uHfQxhjbHRRjPyOwDIB+XcO
Wa3/yQr3W+WmG57MMk0mIykX8COgreN3s6LjAdisczeCeN9dq/Yuj8Kyh8y7T4YEVzYx+EpZhpr+
7HraeSeZJkG1sdK2DoxNylmGleV9/4K65ECdMllV8zXEiKc9N1q4LWObFnIYME3cu4MsG3jRx3E+
/j9qy2xfb+zTPNB6jMWsvi/Z8GXoXR61It96RLOsromjp4sKB4Zqzxuv6f9NJEq2RUwfmSyyDb9p
68AIOTxfug6KhjkoBmQRqWz8XkhE4Yx1/17ePbYOjDNDySqcqtIrb3naJSfiFk9aKgZCuq0blmX+
TVR94mZp30NV4XYeHfdIWigFSSgSX/56W+NrdP7Gf3px7sl5yuStiAU/NJAkuu5RGXS63Lplbkwg
fdZ3VKsi936puQVHX84eBAudr+3obrG82XowTUsng1qaIL3tJpCjomIQ94mWDKGGZPa4t5O187eT
pItQNuUQo+B2mCKBiAo1jxPsAFVo+3yQCa7ndRzqOqDF7Rh2zbGbY4I3fr4RdtsW2TgIYonKcnec
1K1CjH+iEqWtEAv4uW+Nvb8nZybj4nRyTm61Bw4PkYBEjoJALJqqaScbzB/GxDfzr0RfNRzSCbcc
kMxIufPvumb7CFiJia33fIiHZo5CaLwWg3t6TCItA0h95VuPr5Y9agLrid86yCHlCIAGhbIJ/uRx
yIe6frarXkUQE1Y/N42TV71ubue8KiBFNENZp0i7KFfYqZdX2bKFTHi97GiQZ2Ve3zYSpFQFIB0H
HTtbHJ+21g0rzngD2lDg+26JVz/8mf2JgpVi36cb1isbQaeBsPKWzOOZ0wXUMmkjNmIs29quI3qz
NXW61JrMlbzVNIPCbYF7VpwXReQ6wxZw3DY5hvWKsYGMteuXt10LfgIplk/1kG2VxNgaN6xXLlJq
aHnUt14YgA3Y1+Vx4fLl8szbJsc4e7sYGvdlgslB9rTF2YvTPZHsg786oH09GIdvF+ZjkODRCu5/
+J6MlJ7Xo3EiACfu6CAITUx9N8uF+eWU3ooU1y7QGRM6xsc+DvLT5Q7eXQB0YBzAifLqOhlVfavd
/+Hsy5bkxNVun4gIIYQQt0AOlVlzuTzdEK62LUAIIcQknv6s7P9mR55drh2+czvcmaTQN69vLemK
OgE56dCur3/+8P/6AvDhV6WXQE0EzOCK4/Fwy0JIIMccKHMx5/ur4Ta+4sp0eW0HbQKlT0qAeVd2
cdHKv8sf8OGX3/Uf1iWxcbMEAq+XNtMbB8VwviTz63CJjn8+oPdO//L3//kFQOVvI5rVJ96ZCX6f
iNdBc/H1z5/+3vFfWa6tXQWMclCdplXs6cXpgJjt0Hx8/d97/CvrFWICx0t5eb8deBJyCwuD/3Ga
7/78A977/CsDxkLnNqBIxecv5h+/Wpr3/sO+wHunc2W7tU6HLgjG7iT9/JUp8ltF61h0WMH5IPV/
5+mvIfS0DV0cNC3irrIQWgI/0ECqpPiro7nG0E90CQeoZjYnbPRvUSZZZ+cvUdMF9CPU5HuPf2W8
5aw6N01wzdHSB3nCE/m0jiiv//z875z+NZpeKjBaiSbRJx1vbcEXsf/XvlAQPP/dF1y++D9Mi6RG
UrAw9CceIi80uEgn1ou7kEKG48/fcHEx/1+fN0mvifaWNFxXG4JBFEJaMvMLCLIEGA72F9b5dhrc
4c9f895JXVkxZIkI9qpQYkDkZSkuG0JsnPfRx7Jglxf6337HlRVjG9iMcD0ag2h7Oy1gtCKXSOYJ
eAkbtaVNFho9/+W9vTJp04gRLSCB1yLnFywhbKgzPqQ8ee+orkza1NMYNQHFL7mUqtM43PELqUrJ
uw+mje/YxDW+3k3RSC0gT6clgOrYv8EgBbvCn1/0ex9+FYrtattYpKk6MTSBM1DOoHOPcv7vPvzK
mqckblCF2fYkgPc7kaRLb2fRNX+XpiRXUbjECCLuprI72Wiu/z14ySKeR9NHylnvnc3ljf+HNU9l
ypbKK3OaPPJEM432OLblUPzd4Vy+9T8+XUOVEqMzoU4lgYaAT0B2b9aPdsDeuZTX2Hm7lbGrVtmd
ptJvubHmsSTgBJbVR2fz3hdc2a9dWJmqKkUFqUC2pnuI5oCQ3GQh1X9Fh5ak1wh64qstVchRcPzB
mP/rqRP8kL87/Sur9XNdKz81EmMiby6LSVuOOPb5rz78GiUv+36bu7LtTr6dd/++Woi3fpQ8v3Py
11x6JEq6pamoPVEIQme6Xn3ho/FlVPVHII13Ysy1rqyeNVqfdMXNlHH1TCFPuKdKBtCHjG9HO36E
7HnHvK6R8yUkkNUyX9KUBkz85bCp16T7cJYP7c+LD/svMeZaXFYs1YxUC2UGWYX5DgyC7V8mxM3P
08bCYEchVvUTKjRNt6crc0c3goC8zDa+ibbL9DKQFsiLcFz5jq59W2VAA/S7esLZZE3doVtLl1TR
wtVVHe7QrKT6IdzM2p8MFt/UUchJCY3hCfVM7mo8sdBftB+6VeUu8euUqQ6PuF+gqEELE61VlVPC
6mrPEtncm5qMTQFi0q3fG6vpnaVM39HB2JOD/MhyXpBn34C+vF5zXQXNLk3i/hvKz/krMVW17WS5
hT+InaqnhJLowa5lWPiURs++MtsTicr6Rc4dOU6R1vg2OqX5Mk/8ceqagGSA/zdfGWvjIxWBVjtd
jtN+0WojaPOCODD0S3IU3bzsZxPrX1wrfkOQ7MwHKKQ24NV3qfithhY0fTxWI15wurr7SdHLiVUl
mPd12bGfzjCw625oKUA9DNDLGxNv63eOld4vKIT40xSmfO9j8ANgkI13wLkG0b1fZJSJbhjpTvJL
AYwp8xNIaOUZW8Z9n7tQYy0JFKJj3qYdjzLXlMsnWXVyT2m0jRjXhu25KjHzKIUL1sImuNaLAqQq
kxHeO4vaerdZXp8BLmdtRqIuYaAPH6Y9sdYlGQsW8yR7rBZkZEv7PWiP/fcBFN0crGKqRgIIHk00
GEZ4R9e70KFLaNdbkm5QOJnKdXwwvQfJCkUJpsc0ooVKlJ0ObhXsFSpVLTaCuZrOhLUJAz0aNgKP
NjXsq+k8VFDkvIZsXwZ6+pLiFMIjinPw7M3Eux9kbPs4E0EVirN23L2qCbgz1JUS+NayN+eOr0Ox
REv1Tbsx/CXDcJUnW6utK1pjWVxEBvJ0t8CJYGZOHAQfmjhIyV62XXxceaB+Kmunb9Om5UM5YY85
m/q127WmDfYQjpI3FXh7Xw3I1puMhCHyimWJ22MwzriqU7MJkW1C+fDkZCTAykBY9EQ2jKQeazXz
4QaUh6E/WlmWv0wQXuZS6QitTGqFMxD+g7Oo1xQIGWGb5S5J0SfKB1OKe0tGPEsAjTWAtT1I6LAE
l1ifU4WRS+63tHp0moVz5kY6gsGbzMk/3favqIytHCug2nThNBq96m9IDRQIWGnH8o63G1NgypMb
zbBZN2Klq8fIvGB+Ab7JhapNdk1ciu4uYEvf7KWsYdsAooX+NFWcvIIRq3Y7quAO8lF5/LluV4wM
QzFhbTW2MN5n4mylnxovdQk69qmLcmw9lixHk9C4o+aOd89sxQ2KFzO96AAEdlk6l2jc1kgNWUZU
I7q3JYDZ5gJV66DysfZsO4ZJX1Z3gKWFE1LfcXAF2N0i+UxiDoVOqDjIKpuGMFaFRp2rc92PI15b
6aAmBsHYJdkl6Zp02IAFR+SB0xFnIeIBanJlmRB5EOCaag+LgmMCBR0Dq1VjHc1AJ0+PG2Sl+31g
42QAoqbryQEPO1qXbVJqNucl4yW9r7Wuk5yMIATMkihS3atve43dnGlq4i3j7Riz3RRtYQe6Ahti
R5OQeuzul1jXKHNpyU8sxbLsSx2hMZYtelnHY0uWPrxd/drHVRbMcQMi2GT08fBNTJKuxaRpQP+R
VjYr5qt+moaMK9mlX3lqOtQgJIAm5Fcwh0zzrfQblquCuuHiZq2ASfK7OJljPmcbDdfgO5qtiMUw
c74styYMR7qX9bayc50qrIPvlhmaTXNGcfzzPgBtE/mhMD+YfyrZVvaE/j6Ix7IlaJbWZR7krxOi
xiT5C4nGGpupngzVsd58m6LFPajthoWb1zuqGzflVZL24X4OQydy7bzjRTzEC/+GbQt3r5Yt3Z7U
bMG0iIJLuUz1CRax9RzYdRfDwS65o3VrC8Cr5PzIq0R3uat9yW/COWHbHZlLnhvJqNyzsN8OVYJr
8MP32zTfLKm30x4VTwlJbFI1oMYcQZR+1t0auWJsxyjpM+g5DOQx3MrUf24GcKUcUpaqet2luuzd
YyJBPAWPCI4TxNagL8kZUKQh/V3FgY4ey1Km/DfhIgh/1HNV6f1SpgiLyZbW8wHyjXy5CSoddhvs
SG3DLy/TRL6i26SWPQBB0kN+o6mXTHjZTJ8co9UnrIJ58jqmem7CLJ0a6jrU0MATYi+zntI4q2PF
1Rm1hE3y2Mt2XHKtQr18KsNFd8fagat6LZYWXJfgkFwtRPhGzdPqh0w1AkiylDXJQWJJk1e1LmW7
8/MGoy89duoOZI4HktVwi33hzdh+AmJJxCC+VhU/NsPUVcWUNmt0kHAs/m6xjRlukzCekRwEtL0B
g5zte/Q1xdQcodKGMpMweL4coB3bFVR4J3PcEktv+poxu/NTOC93fCK62UOELfDPQDQ2/Y0Ta/iD
chfzLYvGth1et6ZZ3JlCE2krgnnGk8Qq2gadGXDs37ZKAPXPB4GMKSf1XHawtdYxQrJVNhcXFvWO
iUy6ZVQrPAhIP/btNKfbORa+eatGUsYHDdSEw8byjM04tlaz3fEabFjf+Bgm6d02zG36xtI+DZdC
N8nMz1MzJdF+iFzZHmfWabIXHALJPywPt3Q3jZtLWO5F1/thpziQrKd2idLltyFjdDsn3RTelbjU
8gbLWtU3HOFaR4e6jMZo3VsGmF+UoY6JV3EAacaWPNWQUbVfaAJU+5MiIG76XDYB6hAw48hgehBL
23UFFBpoj7pqDGz6oNTSmFuwWA7q2QLNlu5oJ+KphLF2zXogOizNlPNu7DdoCWg14Hl7LDP/AsOe
Bc+pqXpff2No7dhHX7VsAOkgH5fvwnNkFzxOdSjxjCyZD77mkXqRKKftPeedZGe3Uk7DDHbV2zfw
ao//xBIo00ctdQWgVsiDaMEi0whhUFu1QBRnECYi/ljyfkoLt10cqa0nRm/WeYAQko0k1jlahinD
3q6jSe8ngKqxeqfWjvgbrkDeegPGtQQVZbsu/msZJsOCxWmQvmqoZq9z8ja224ggUfVGjpCqTOPR
5QT0dWJvqjI+M9Gx4MiadhWFb40LQR8G5bWClmGFOMBro8CXD7nAvKbg1m4RYSAuMM9K7gB87NgL
uQDd721k1iUt5GDMG3CNaXUTadY+u3KuzK3GPJzfCB0t8Xla1tafPFARwqBjVmMqjz5gOfxsAd2z
2L9xwfAQBlFUfu8dwe10vBpAnygUFIho2ref1niO72RQmdlgzx65z3msPILuGjQ0vQ+cjM9L1DN9
nABBoXuaojNdFeWim1RnHgMyOBqlWoUVgNUrJkYIs0VrtK/J5NmcmUV0vipk32j2jdmlC1+3uQqA
agHXdfPIJITIzxaHFn92fB4ak0VbV1a56inypKWj4EmBJ/YkS4zCCjBpXIqno0kg+VHWbRj8WALr
xAnL7vVp9RbDu6wdLKIum2qF0DTR1ZYit13J6xtQkBOWbWRY41dUmlG5H5uNkh24nMx3LYZe/hAQ
OYNGOjgGZOGF77ohE3W3fpqqrraPWg/V/EvX0SB+Lz3X9VPYzrHOAr+K5jZ1FW9zE49y3dVQt6z2
yG2d/sZrFmOHE3ZOflEGAE6BGLjJO9pGDr1mV0bVvWzwhjKxdsNw4x0FZo92ekteaBiJ4U1UUTPs
sC7SshvGej/uRWv8mjMsYtg7Gld8+aUsDrtIBjvZXdut83ywZtH1qxNJJLGHRagriF2d+4IVi1Ie
g7BCIsTjeUDxAeVDNuytqJGJHhgb1+/DgBj8Juc2kjybK8HrPdL8UX5appT1z1Gix+2ctoMDiTcI
2sJb/KSSvcRI+Amc1xogLSG+nMrDEib1C7aTXfVQUw6TYm1Um6+THAVYJStuonrX+Vr8kksIvCm1
oBLP/dz6YcooQ/20j8HPO32qLYJNLpuxF7cpzn2TWYMF0gW9vaU6RL7q3W2kNtvtqjkieRjEiI+Z
Tf2wYYk2WLeMlvMSHZY0lTpXY4falMTDMuXD6qoaMXebdcFdg1RrQrICqs6YWnmOTQMVXVOphdzE
gK391KHA+4EaYYBFt2XwYbb4DinegIx+221x2n/R20ybw4TC+Ez6BUkiYPcbbA5OiNwoUEeHtyWZ
xKtvenhF6Ae1Yy5AW6PPHEX4XnZs1jmKIvcGHTnGjip06aAyRED2eYYu8Xy/jrz9kpKkr75UVRw9
J7MYDGoQM9021UrLcxgOfNuPCZvVQUsJD7HoJM1ZdQHVaGwbDns295fW2ZwaTJvwqbn1F0FcjxkR
0DEDQbUBJuuUFGRakmchuFS7EluD7BFJAyyasAqBma0uAVSqbfBnyBkDoJULxsX25E0IQsYWUlJF
KstkLNK1SrtPkBaNP5toRKFiOoZAwEI6B3uZ0PlebBH3BZ6xflGJdT98yMzjNJOeP6Drp9p7A7jz
F8TPyX1dxIR16kRd/m1nmTkgP5bDkw54gqp/6xOoPcw1JAqrDspSFxDsAI/clRHqJIxnt7tNuWY5
klAmYTF7vgWFdTBgy9oFPb+yDvMS1xDML+vWdTtVI/R9HXtuugdTcrQ0JpRW4r5LFrIjgfJDpqGx
U2VR5YFkZongX+gANMcbjC51+cL66Fb1UXMXpHQVu0kh29rBymCdWwec0L/RHByowbr8KvUlSpSj
hVYtR3y22EFcq7owEBMLiok5qPwBgjj9LOsNdxF9YgkokxxCkWlJ+gHPYlqjd3KOt3InQlRQk4mm
7YCBhAl1Bkoezp8dqjeRg+q5jfYrJM6/kvnS3omYh1XRwLU3pLscA/HS+fOYEnszkbmZwY6rkNqW
UTS7PVkgW78DYLz6pqBM9QthVtkCqh4YSqM4QeHVdnC/3+c6GdUuSeYFhh6nKouQXN0YFCN1ju4L
G3bgkhnF3gUjrpPrV0Qq1pYu3iug3i9+Mqw+bbEPJrQvVNAi1SBYL8yM2HDx63qtxN7DHGGNq4NN
AsFe/oKE+Apmpq53uHLVgJ8VJxdVxCXQqOoG3FX8OemRRnf9EN2WSILOaQ18aqYW3x7BwGZxi8JA
P4DEfkty5cfmgbdxUp7KgI62YDqGOSEvDlUusUb9ZmLSTGjV663NhjaB20z1Fs7HJRqX8GAv5DWu
20LUKLO2AfLcFpeSgVQBDxJBvCfzKTp2EtJ0Oh9D4gawPyHSHMo+nL8uVYR7Qod+1Z/MCv3QQgom
q4PkBLRN3IJX727xaNN8snzgt9B8GpoTeBzBCD/VoLss/NIgXNUj2kuaerT7OgHsD008PylXNoVe
DPpPs4B0g0DNdROULWhPg9mhMQRsQ9hll7v82SOVLKgmKCyg0udO09zwQwqU0reLlZyhckvvQaeC
9hLQLlGat2IBk6AJ6BbkDAjsNwI837oDIVTdnQ0EGCVoALy7Z2SAHifUraG/o0qJO4G0kLobVvWR
zSWHpU1mmi89TJzG6vR2h6SelkWnluqLpLP8rBrbPiI7vESS1KlXJZw9TnyZHzeOFqwN2BwjK6gC
claoe/sdR7F04mudDOcOYRZhq4zmFgJxQYek2QyIzLdYU4juIHs5fbJ66/qs8nX7s0388AumkjS3
2NiHaq/zlb28BSR1cl1JhZLUg1gEXDxvtpynFyXtAjG9MVh+2A4+MxsroR8cyNZnrM0wmUOwHPfR
TGDDzBOht0eaLglQ2BWmn9Bd0i/coROrqyH9TND7OM1phTfSIfc8SnTp0DdRod91BPrpBWPR+r11
QYPkx7TJlteyXDgydzTBCz415IHPSRVkXU3cM8fM5nbh5dojOkb1PYtFUhebutxKDmWYXQoRr+4U
oQRDG0UsP6q1h9Q1du1OZg5HU+DC8F9jX25zIZlwu4aB4RFalFGfl5WDrwCWDe0VrNc3x57AVQgX
4bPXivffKPDHLk9Lb7ecUIWe1wbuXYUoEFT5khI0BRUwyv8stZjvCebcezPDpsNuojm8Z8zzVUtz
EGEcn2Gfy2vbS1VjQYZvGlQZpftMgAF/jiruTnU6I4HvWjIWHlSd38W46l/e19vvYV2aHwQtOyRq
cFQ5WKBgUiXAWbf//vPNr+t3kar1TS81OvueLYd+WySYSnxynBM7LRkfmuBtAnvVs6FpUywLvFLh
eY2eAfNI1QpTa9HtplXpewiJVBKLKa47gckFXVTXpcuvvq+C7xAsurA2BX0H9B+Wz9hK2OtShXge
2PbssqWahq+8Wi3JsbvSYDNJ2+Q5tvN8QmHCv6BVoE5TkJDP+BHxoW6S9R/aD/qeYIutyghp108e
fUp6BEtm+YOhLG6zuh3aT4p15omVZPhaLgZeAznOJQxGVBlwkohIZVauSXor27bZ1hzdMhjjVvVB
U5gQJWNm4aHHrISgNYQDCFQpjtu8oV8JhtrtJ/xTeRiiBIIImFBM5zrByk2P+1I9EC1GcadnZZDE
kFbMmLyhx92lpn1uac+Hs5348GsiXOamjyFLzsu2aTKKSctXtFpw+cOkRBl/kQ9+JDyw6hWqjPwJ
bnp+BOkXuOF0SJFSTgiDBtIAFpo1KRPnNCHTT7Tdx899X0cVupNxcmi3haAJZkIc5oyuX17OSKyw
AVvpA3SSpDiADay5gdyHKwvNQQiSib4i52Coa14Qgc1HdJMhSWiSCseRXPYoSrWhCgXnbXPwYyqC
fasBFMgoujF+H6HL9JIEdRRk84ogU4zDiundliKe4a/Jc9BB+TXHMgwOfGEqvW8ApXIFtMvWF9xp
tUc0GG88rXQ2d6JEn63zuDCrM6ieRBz4OWdE9ihkyuZ7gilBhLsj5CsHOf1Np6Dfmg+dshBQSvCS
UJPpO0TgfgQ6LkwfrbiIpOl5BLcQXC8ygAD6tZQuy/NMzHysB7goxGm2D+sUK1aWCwiq0w1er+XV
+AkaX8CyrlEfPBPgZ49oLqLBC48a/UZvffxG5gnp4Aq1YQlle7kdeuhb9cCHLXCFQ289fMDKdQSR
dCUW9Ab0cocOrN2HoDGF2Mt66RcndLLHdQ6Q9cuW1S+dAVFjDrhH8+DQ+8xHgYq3nqHweskQbnjD
5xiNsSD+AeP6LayDFdBeCL0DHVwdHoQPqt2AjDg4dFOKI9VBIl7LssHblhAIl1lagS8E/08vH4hM
AO3AwgA59o1r3uo2Rd+vqQjae0C7fML6nER6zKZDBZ6GV+w5srQwxLbP+M3bb+hjBRL7nxLd6nCC
IWFqFj1Mg0UCwBBocBc49b9NvLhnoD66m1gjHpQVFb8nLtufvGuX50tGcsRbAO4qCdIjb6vgOUh6
1d9KppGwyiDth+eEcjMAV7b63SY294w+M/LoDiiJPF5NsGe2hOfhhPQ26ykHVHUIJA6NQFjjxVOM
RgaLqdvkDeiZlo7/6NqYPuEuo/3QBjXGW3j059RqNE/rKMUiThMgO/VuBmMb+PEvLN7LXBZ9uyIU
R7HFKzYylZ95xTFTEhjBPIg6qs/VpNnPEjyh36keQZNEHfonCREmfF1JE83H2I1pjaoOPeASsvCP
mEVXv2BCWIqMkFuCvywsb6RBV+hJh2jdgAaUliSLnR7pIwvMdNZozI5FEF4uirNbMxx03CHbMkuV
/rQmaeA9KVUNBkcxXIy3jjykQ4VutwkHt++G2J2StlMOrRE3JjeoddHRIEHYfzF1MFc7oJcS5IGz
fRnnNTm2VKGgCFdHbtOBh+LYazAM+gAXk/Sk4RmZ9JReVt+U+j7MTNxgmR0FlbKEyJuo4ezTNPn+
29oMHDuwKfa3wwHFba50b186ATRoaiE2sWZNg12couScnLoAu0ke6pxvCkiVNxmzcStWR6vnDW3k
/qAgA7VjKSZ8LxsK9gdMP8oDoi9cgghW685QGk7GEyLz8lC5pduV6Ocb7AWIoCzkAsXVjAEPw7OW
dmAyrEcWNrlZQOWwgxyZ/zkv6fCEhWTQKjpuvhtnoL+jkVntCCrcZ2DDxT1HunPHTG1uULtPcQEi
E2dQj1GU9vWc6odtrquoaGywnZNNIYr1Q4lJmY1HhAaJXmcajnbNBxrRJ9rXw45W0/Ti1t6BQE5f
CnNYvsE6WIxCjQaV+j6vl7DX1g7tQjS9+A9lWH2/YToeFYhiShY8JOYf2SBfDdYaySjIctRnTF9Q
Xci5Qe67JpJlNWrBZQfEjtrzygRvrZlACJ6SiG1ZL2OgGMwyR7ebQPM0i2W08n0oKw65nnb7ORDc
92MAqagmsyE0tXu84zALEj5We4Hgfm8hnqt21I9IkhBT0IrQnW6OQjXNVxpw8w84GvSQiwFyauUQ
WVL40iTTeVq3/pua8N/Imer7f6ekSLSqTwaLjwiiwMoGyPzn+6Tm/RcooDRQpQSHfyeX2qNa5e0R
Vw3F3qVPjyUl1dG3IZ0xvl2TOXH7dq1VvQOHEcPOP8oarEcz8TUQZcSO8xwZddRxjAogYDFSNJuU
kCHtu4rWz0HJKOYymDdhM7eHnlRmfVjBrWnyzLSGkQOq2j7PGx4uCtB5zMaYY/wwh2r7aXDFlge6
leSZNKH+QlCrvsRJ4j73QS+mrEpEFQB32gRbBhoIZN01bUEXFdVtQdw6HTC0ca8L6exhiHtMF6Ss
8McA2Xbbr/4bm2lY3RmJkVfm6tHfaIA5vlO85Oeo9Zj4MhmZ87wi2hf1qoI9MkoM99FBx2u08Xzf
IwG2APn9OwhQq9mi77KBxy4Epp+/kTxZ+cOsNYROOKHBQTUb5FWC2v+zbHZkO6PCuWwyxwU7jrNN
NuRradC9uaT6XoZTlx7kjAfujQ6eUepvKEm9RgPCLq26RKJyh1qs/yI3XSPAphMG0zaZ9YuvY3cM
XVN9Q3vavsCdyO89DzERxZyt+gUVP9QFLmnaKK8xLnyAkBIpJhTa7BtG9v6EUbsJsiSMZnFA3zL2
RdACptNCfZerVyGJPerSoVnHl2BZjq4JwTpQoWrJ3IyF+6PxFKEPNAS2kKuz/dH1kJsr1gmKxGhq
pzXIVh0HeCWVZH2Ym6pXd5oy3nwKKihRHTAIbZ9ZJa14qcCileZ6CtsvqmlxIZEUQ15wGYORnCn0
XeMCYyJ619YVa26SbS6nr/iIcDxGPpEb5jIEUA0Sl634nIzd+rNLVJcHPW/krjQLpkxpRcr0Hp0Y
2uXpONEv3bYRUK2gdWSOad9sdRH4DbNjmLRZDqib0I9Bh7yW9ylr4U9QdWL0n1ae9eCw2XAbHwG0
mL7FE28BE0STlk0fwNLfAxtdoe0o6bjvp0n+38aTQTPmuAVbVPwd4OsKLivUYHgYleak0Cjf2+3i
haoErvaDz38P83WFtqNl25cXeoX/Q/3WkY1zS8eX0DPyAZjyvfO5gshOOl5mi2YO6LYAsjt7gB4I
2hiAE3V/+QauEHcGkVSgADMnH2Aj7PITIBDo8796Ade0lTWza6AZDog19QMCm8v+B6TmOziya7pK
ZH91inoHOLIY8rvUVt2IGLaGB1pFRmNpbq2QzSWoQaAswvjfIRTjK/AsqVek/KvQwM1iR28xvM+T
dnn683m9c6Hia+xs6AAOa4w8ITDwHAi0b/A5j2MkPpLde+8LLn//H+hWjhKPUmzMnbAuyp8gf+p3
hojod1Cm4m9YDiEZcWXSmA/MEUaJWOONevTqGUZIdIj/l0Xtd4ziWsxSrell3JbAKBgK3VcezA17
CoPNfLCj+g7Q8lqOklpdQT44Cc8kQqPjSDB11SHAXh41Uudl4v9Bq2UDGPHvXvqVjaNPjgI2AdQe
udODv+yLTVvz/D8s1r330q9MnCzBFDMeBDfMYyd/YVWHHNK+pUp/xLb8zjdcc0tBR1S2PG6B5Meg
w2QODDr5LKf0dm1M++nPx/TOW78mn4SaGCY4RrYnmq78BNZzpNErn5LpA1/1zltnV4YtFeZ9fGTo
aMVBxvB6c7JA/KuzaIgjihz+/CveO6krCzdIiK1fAV63YQ80S8QBr3z0C3pxSbE5VCYf4djf+aJr
Sg/JxjQNRutvGYH2Am1A0OInkAEkDVKjP/+Wd06MXoVXArpdZzvIqNoUPEMi0ehyagCq2HSf6L9b
901SehVkeRO0Qdkk+BbT/BQYHxfg6vQf/IR3TumallNO2hKzanMiCCbIQLtvYIaBs/pw7fG9W3v5
+/9wuGaM4rUKJVKQckOQumwcaR39+vMLeO/pr14ApvFVaIMO3hy7Cqj9y4ys649m+HCj8r/LCyTp
NRGXZSr6f8xdy3LcuJL9lYm7p4cAAZCcmLkLVpVUJVm2ZMuW7Q3DD5lvguCb/Po5lO+dkGGhOMHe
tKIX3bIbAAFkAsg8eY5iYdnjjI2+RDx5y/h9BCpwgC3eAw37OVLxsRymrzMtNxqI5g1FH5EqslCc
kviy3y910gXQm8cePnnF35qWRHOHWUcAo22LHpWKIS5q1M0Q3I8jmx7Pr4qhfZ150w5zgTQtWaSc
IQFnNd8kLVcuH4YF1wlokIcKiapT53pqPHrrgcyrv7aRCkMoveWIu53/AINd6yQ0Ho3LeEwdep3F
xL4ANCziyA/SoR7vWlXJAXhQW1Zr1Yumb9I8ohoRfKBQY76eHBROZJGM70Jcous23KQW6fo6J40K
EziqtsYmpqGzm2CNQZy3385P1sIv9EI1g07ZKPD4tyqetFedX4OUYwS1pfcjspx3Ayj/WWIFCIRd
5RR9nu/PtLs0mweqZ2omJturwc9zZItZtbPyNXoIU+P0d28FrGk4+83UXjUeirQVQpD7PFslKDB5
E501DWI06SDcpLtCag7ZBPhzJMTfL5MFtdYesePiI/CjR9crL8t64xPT0cyd1Z0DPB9FCNADqXrh
gVYGYIzi4vxyLLeDF5Zf50JD5M0vrXDEJ83Dm7ADEVRU4n6lXHWDt7sVkNUqWcNzRydGK8aqyyMI
Kj1xdHWoFAfFAyQ+e3WyRbsb8Tp0p008tjhztbuQQM7ftirSXrFk+qBQgbMHxT5duWgZNpkuFI0U
euI6SdldeSM4a2hXf8sdVF+cXw+DN6HL75+dt5EtQvBdq+4qc62PyEUCzd5AwWkMV6tWX+wBCXyN
aKxLJtFMSgyHeU8P7LvaUk6KZpdlfzbwEW4E8d4UEKzB9XZ5W7xNZLVGK2Yas7aeEuodroQc0AFI
a2SCqtEKBhzfCJYh3bRh4jF+zY0TEDz4EgBE5JyQqHceogmwn/7n+caXRv6wMjSurao1TXPZcAh+
tYC8QnW2lA+puk2KlWe3qfllpz6b+ypSYcxqNE87CNBZVxO7lQIVRJt2PIav+ewBWsUxctHdoSyb
yzFDQHlaO6tfNCY0rXnsdglHsBDTjtqZA4ok9rJf2ZCmPaNdxDi1LHdEsv4ALSPUj+68qNnN1uP5
BTUNW3PKvYW4GXIA3SFnKMhngESPK1vF0LJOUZbGLjhYUDIIDvzqdd7RL0m7pnz14lEvHKKZaC+B
JKhjNK2Ka1tNQGMh0whIo3fh1BfYLCNbueaZvkEzV+QqrbFQmPqFYboi0UXvrYUsDVtd1/uukXIG
XUTToM5jOuQJj4K+Q81U6V7Qwtl0w8ZEaeYqgFuW5bK6QMPtQ1cBxLPNUnVuMm71bVHRxZJgnx27
TlFZRiiEQFY2vWl6NEsVSBcBclejLAzw0QrE895020Z3VbMW7HnxFMfUaPbqkwrEKCAnOFjTLSDc
Mcpywh/wZY64Xd0+BsvVOcrqDgj6usD0t/NDA8HRyP2RhWJ/3nJNjWuWi9p4YJqAbj2MbAxcdkXr
CKpNK27B0LhOTyZyn6Zh9cvCMPjRxiKQT5sGrjOTFYNdp1TCqBreX/lDDpcj9yU4PM83b7BZnZUs
GsoRtZr2dKC8/xJWzjEcnJVNaZqVZbM+O57ymbsqYSCcH7o5YBKpwUnsOMSBto186fZZ8+VUxy7q
GiBe1pO9g3LjZu2t8uLlWAAy+XvL0rcclCUhaRVnjguYvNtcA7yya8FFfTXMIrpI5No5aOpKM9xi
mJ3Jz7FzbA4t0+kiyq6X3QPJ3YA7D9smSrPdTrgZYvNsgloHSpVFcXTLaMXjm4avHbaRwtD7RWJ3
8WtJ8dD5j17yoSKX8AtbBk919jCCSBSpIWhyIDU/Vc2tctNNO5/qtGEDUsY9iSE+SMb0OLfkomWb
Nj5o337fPyFIcFM/hiMDHCeIQetLvRA1SNuOKarzhVmgEUxRvwFwRcmvlU/ec9SPnJ/tl88RqrOF
AWUJPUBwBQPxe52HZcDia0CzoOiwcWY0yxpQRQbk6rKaFED19tFzHvti3uQQqK6vHfYRjcYc0560
7q7pUY7s/tg2LZoFldwCPFJhm2MiXOcxLe56ztH8JgUsAIh+3y/lHMoxQ9T7kKnb5XKGcxWztDIr
L3th6msHH4CBqKREJerS+HKHx7WjhPjH+YlZ1u3PBw7V+cHCGch0FLVDwBMPHN8Vex81beebNmxF
nR0sDlFgadnLuec94MaBt004bX06UU8z0YFh1ABnt4eZPJLyE2qAMC9bnZbODFaB4BMErotbxMPJ
FdV+dSe+7HCppx16BBXvEWG/ZgUvvsW5/Bp7LB7Oz7tpSZffPztWZdYqCzWM0IBN+W7uUAC+8cSm
nnbYNY6DepjlsBvU41Cp/eivBWNNg9YM1O6zCRFFLCeb7wo8zRa9+vPTYTAfT7PN0U2KxB/Qco8d
bluPDTQNV6/tpsY128x56UzziNWEbUItZLk0brxNU53nC6XpqUgKZzqkUT18CEHMoIIc5RV3svdR
enN+dgzz7mpPyw45QZERazq40fSpRBG/dKuVo8jUtGahs9MLFOlCMJYBY0dK/j6phpVTyNS0djGN
eQ1mDwHzpGga2kuAk615LVPTmn2WUSurWlHMeiM/tUN8N68qBRg2iy6ZnZRlhDowWA9eGE77iEOC
4azYto6aZcZOxFE34eNpXcwnlK5+QA3uCirBNGzNNDPPY6CMdCoQTyBnEng5BQeGS6RV7CpQca29
7wzHhU7vNYHTgEwl3FbbX8Oa6kVDXD6uRvJM66pZarQksJIRbmCk6skrrl9bDCPX6b3GJJ2secC6
4qDLxwfPeejxXlo9i0zNayaK/LA9sRLN47gAAXswgWQZ8TAf4Y1Ne0fn9yqLrCsFg6Eu167YB/6W
l/ttTWuGaqkBVe8hZh0HRhmhMI3UK97l5XgG1cm8hC+EOymvPXjJEaKQ8tFO28BKUQEeXqxGCxdX
9cLtSCyb6dlRGrcoSBIdZmbCk64kt3V765a3PH0g5GLbBGl2i2rxkIwJWF0qcBQ7OwIKiiOgDU69
4hdMm0cz3shBNU7rDQ2Q4/m1yNXBqX6WHnLoa+kD0zpoxytNVIbyCuxOxCYHeT2XYAbFXMnHv3AU
Cs1427pApfESlyx5ewr9+m0PWqMurG7PL8LL8VWqowUBje564J9B5JT/nFFyEsCEy/C2LtiuUtYb
yiuoTT6c78vgTXXwIBycm48Tjq60RCktnBxulu5aoMCw2jpGUDl0sEIHjXdOCRKXR8Z+wA2x9vH8
2A0+VEcJjqr1ywLkWyCwqew9EyBJCqGqvbJVTa0vM/bM2ErfnYpmicEtiZzJ4/8PeUPTvOh2zApQ
jbWYF7978NKFE2oOwDIYbBVQpDo0kGStXfbNMnhkWBYPvb1pzYTB75Z5yVPoOauCp/RQ2R7OL6jB
v3HNeIkFnbYUefED3sR9/3M5XeDckN5K/Gq/rQvNdDtUVf4KpeDlDV6mAE9vK3/EW83eBCQWVMcA
gpcFlDcVogZ25YwfRJPN3+pZ8TXqVIOD0+F/yULfDxbGp9BBDJuNJ++ItyzmyU/cox//PD9PBr+g
owAXkq++Q/H4QZHPEHINcg86fWxNHcNgW7rQZFuEiuLI7L5XJUpVwTgwPsjSyV+fH7updc1yuziC
bKhTNoeqi73xoFyQmV14RIFWZlsHmv3mdgfma44O6iXZmEwgjHOP55s2uAamHcAZBhmVKNU4zDJ5
6Bz7LXRcL0USH+tYbnut6Fg2kLPWrU0x+m50d06oLgvY2fnRm3aNZsBjBCmMsVcoX5fOzh+zPa/q
fTawbTdDXUWyKvkw57GcDo4PfJFX7rrEWWnaMHIdrAYWitwHq1NzgFLlVQbyszEa71CgtG1idMCa
k4KQzMpQrDkMsfqk2rTu36MQV/godZFxu+LcDBvf0Vxz24WJ36Ig9ul+uCRIbERFN62sDlkCVj6x
6OTMB1DhqYt6ZN5O2GV0kKlcK5IweDYdoORJK4nYCIowBBSOYaxeI5X/BkGvISAzfywIqIJIwR43
fY+OXukVTcYaagS4r7NjDdZscO6D6WmTBo2gOool8+x0rFoHFYQhgBrJbWGrHahBVxbDsM46LKkF
wRjol8bmENnkCnIxP0U71yuGYGp7cUzPrj19H/WzM+CGDuKG18ko011WFmuPaoOV6fiVue5AD9qh
8bTl+4jaQSnyD3ld3Z9fVMPYdcBmZ2coIW8meYgUblOeiyKtyFrThjR4Zl0wXRUpqwueT4eM8Ag0
hMrftYxfFW1VfaAQGD3/CYYrkI7RnHBd9vsaFJ5uSwKW1ME0Xdb5vKNhFqDu/nwnpnlafv9sjce6
ZaiYBfBhUPx6sud9V3krW/NlbKOgusqtpcpx7sYEHKQ9CHNQpboHMcalNw4X7UhOoK7YSZDNvB34
R9xaD+e/xzBpOsZfgBxT2h3sIckQqpV3uA/FTrlH+dZq9NMwZTp0CfSmcvRJ3xzAsgB+3xoudlqZ
MlPT9PfVAD+onJwcRrHkPAHuurUyZyVWZmpaO4/j2p2cvgU7dV2P78GFeeOHK1vIYA1Uu0fT3iV4
AWPKEYaIYvDnto/h2B8atfIuNYxchy+hNpE2aY1JcUv+4DZNUAE0uzLhhrHr+KUoTzOosqNtRMew
WyD1FPi4G+Kau7IfTR0s+/SZfQnLRy3FMniAW6r+Wohb5V9VzRpQwdT88vtnzaO8n1dtg+ZDjBo8
JjvATwbrakTxySZ70nFLdTTHBV+iNAm/ALUCKIDCBV0E/TTQOYcrk2Ra4eX3z76iLjKXoLwfAJo2
fZMpAA7rfCWAYmra0Zq25kYmNZqeZBikGDEYAi/PT43hBNNxSzHpBAdrc3PIgLhS7gUQmHGxsudN
66pZK9xiH/sDMGmVf4VX6h6xPbgwcGOtLKtp7JrN8hTo/6kEqAv0su/A9XRiQ/Y2zodtz64/QEsD
gknwZc1hQC7bYz6YYj6dn3TDxOiQJdDN8X4AtcuhG5IDqvct3Bz4zA9DuhZzXizzhciqjlqawTFQ
WgRjt2JrCWxTcoEMYFADb7GalTd9hWa2CwMRSFvwxEjsO95dLm4Hr/aRv982ScuqP7OnQUFKAnDD
J6eTg351IOAjYvsIqIvzHRi2j45icoa6sYhdYHuSBsRy76GRdxm1204qWzPZyk1ci0Eg8zAC6slt
9+jU/OL8uA3vCls7X23QWdrgzgRxbv6Ty/ISywtU1EB/ZKAx5Wu4ItPsaMYLyAVvQCfw1EsxyaBA
9cNqNMbg0GzNckHOyMDi7tUHVrH9QMXOStj+/Oy83DTR8VAsKaYytd36ULH0aA3TBeolN20YogOi
bG45IZxCc+Bje1XY0VsA3nYg8v28beTaKasSUdhgXMKTHdM9oYgUPN4rtvTyYkLD43dbAodWL6Fi
gtuHTPIjXcqeZ+iDgFrDnjZFYYiOjOqx13Pehs0Tpmug0U2VbwvwEH9Z6meegE8sGYtUIL1l5wNo
RbMvMk5XzijTdtHsdEpAD1Jypz70fVOBk0f44Hn2twV4iK+ZaiOmaO6dhn32JGrmEyh07Pi89uQ3
DV2zUIuHLYmrnn3OfRAfVU4BHtFafNy2GTULbTxwgvRxxz6nTax2LR8+gTfl+6a2dVBUBuauCiII
7LMLdoKgAfcQSNnyfret9cVtPtstWVXHApkU64vFwZPtJnjXVBWEE863brAkHRclZdVOQEdYX7wS
KvUgspl3o1SodRiztXPJsK46OErMKpaQgZ2+A1ykjgKMVfdNEbXvzn+AqfXlw55Njw+elKQpB/bZ
sqFE4KEcj4IlecVDmhpffv+s8SKCniTAI9O3BYcVlLwBhW0TrflfU+uarUKtBjSAPiiHhq4Ggdnk
Ex+QIGizr5zZizf889JEPM1aQ8B/MwZRie/gzf5U9qCP9yf3dRs12W4kxcr2NG0gzWqdMe/9kWfV
Fw6EzcmDUMcRoXdw9npsE0UA+No02/WUqvK6sKsvYFW4Vw5kdzhFZT2A1Mn785vo5eslpCJ+X+em
UVFWIW38vc9F/XpIfXYxzh4YwvokBelXVoAxL92kwSmIjqGawDWegIO3+A75kYe6LXfS5a8hAvDa
VRshw8TVzt7ZUn3aRWP61amm/tSB1uaCZN2H87Nl2Le6cmI55H6RZ030tY1Q0TkBqA3eQSfab2td
M+gBDITCqeHvwGx8PyV0ABnmqmriy3dNomOqbNHlPnQC6k/YRu/Hutg54M9DvA1hwvRdOuW7wloL
ehmsT9dQhIcbQZLuqk8MDMlBP5HXqYUgm63SHe5zKw5q2aAvmLirmTj41AminQ5SFoPzUBcflEAd
HIq5owz6Vmn7yWHiNKTp8fzSmMxEs/Uy7hJrxh30E+3Fnrjt0U+SL7x1Ds0QHsHE+el8N6b9pdl7
Bcm6xHYK+km0Eeq6rSxgUJxZmTHDN+joK2i1hGDGUfSTA3ZzHEa3Q8whrkUeFCzRAhvu+W8wbDRd
ZhFxEwKeUFF98mPvMUGJX9LK607WN2AYfczS+NjItay8wQPreCxRg85SNk35tfXDgV+Og/I+gIMP
5M6CFl2yMm+mXpZt/uwodAvWTRxH1GfuSHBdODy7Uzae34MLzurzc2ZYdx2jVUMFFwrIefm1bsmw
g1zIAHK7yF1ZEdPCL70++4DeAXM8baPyq+37N9wndtB5YDvwq+5blqUQlCm3gWSJcH7vyQflPA6o
rv3iQ7pnH9XgfI2qtUPdEMAnQjN5BBFAbJyn+desFe88e/oQgZd72VnLroqm9N7lyUUSJijK5Jsi
R0Rodo+MMc/TgRZfl7p+lF4V/S0YKK2VZTftLM3cwe9Y2XZYVV8IK1jAixya74gPQvKmW7tDP5UU
vuAndciWDeEnAD2Y/2X08gvBrqra+RkK9zam4hjDmdGqgBQ8f0jC9q7m3oq/NGxoHbyl3KRx/aVX
CJdVQZ5W5b6cttEaCaKjt6KMACsT0vlzwquIPnoueOSYG0sFcliQpzMhbWuFK81wlulILpU1WJtR
hp8RkSzcg+eSUYJDn+ZgPW576UmILSFt+Pa8HzBYKtduAAyqi1Y/OeE3YNjzDsLA8bs4lck+hTDp
h1rlQwyFztW4nKk3zS9E4D8prbqrv8fWcFyuY5HV3ykoQKT2PbT1bs9/k2kraD4hA6u1VZDW//ZE
782sOEG9Oi7921rXfMIwclUsUqgPzpB9Ai+YDREnpPjON26aIM36B4DlIZvoe98iBv0Ca7jrhv5N
Irtjo/o7q92WNSFccwN960Nlxpu9B4iiPjQhXqMKjMZOYkV7lYcry/BUgP2CI9DRX4UXRl3FQuvb
SCTJ012tQLxo7xSYfjuI5ExjUZKLBtKG+XsGCbrJCRLgPcGO49UQbfgA4d0SfOhd22dD4KAaQjrX
iWNnYMjOPJ6Q+/NTbrA3vTIaZdxxBKGSfF+J/iOz3HuoMd7VDbQMoinbn+/DsCOfzpdn52HWThJJ
2SLfF1abQkaDW4CMQEV1TQb6RbfuCh1LwIgHbKPoyElOjdpThOYCEdtQsZB4WJ3/hBd3JrpYPu3Z
J4Dg3K6hrEFOYZv+APVueslALz8HdVw1KDyG1h70CqDpdb430wdpJixQJpxCpIWehrGLIRXik303
QFUgZUmy0sWLa4IP0uy4KLy8yYaWnAAvZtE7aJeCijjJGm9TDSw60Gy5oFRBEMxFB9BpuQ6RbLqE
dtHapdc0fM2ElQB9YwxC4JNAyBe6aeB88q01D/qiTbhCzziLIiSoUA3FdcIh6wZOtGqHF+6yfSGr
0gJ+t7KpDB+hZ5/tVubgvM7jUyNIbd8AQSseQanZTB/ObyNT+8tmfrZp8Sqb0wIsSVdD7d+EgK2A
CFnx/bbGtVu6laXlaI8zO9VgaM32qMABOTgknt2v59t/yqP+4T+xCotxPBt94VUESA4sMavgoW0n
JhDijpp9hoemnIcPiVvi+gYZyx3gYveM11DMsp3r3nbXkICmfbDM67MRNN1M07n2p6sBtIJBZoe7
Ado5InYeIUm8cgMxrZFu6ikdc18q5+S1vL+Lkh5KzRY0iteuvKZv0Ox8EqARKx3eXtO6THjQ1Myp
rd0UWpDPDixvdLr+kEKFrGg3bmrN7uGB59QGYv4qQe4kEI6iO5eGH89vCtNsaWYv1FgPrGkglRmR
t1lsIW8qEbbZ1LietZ5kTMtBSH7t9PSx97osyGT+flvby+P92VbqoLDq1xN4BlCWBlFdH9Esxwco
7XzrhkXWc9Z2aFu9glT1qRt5PVxNoecfUAdX3aQDyOWR2dy4W+1lAM8+Y2oqJ/Njyk+iKeRxGmOa
HcvWtv3L8x9iWF9bs3liZQrs5PkUBbwk/Zu4gOpMMqf5lleSK/S8dWHXUThCa/SUD3ZVf3DauZB3
veUQS27cQ7o5VyqD8Cy0Y5VFINGIih7b2wEYC12+bTOk2XMImvy0KxzrWKSpgmQrXq996v/Y1rhm
u02XTlD48FFL+eRpQ3DfXzjZNipFCM78vnkAemirPKKQsqiGN5lM0k+xY+cPW4bO9eR1YUMxKPUJ
hg69i2zfuVEDsHC5JcHscj1/PTih0xSOz09Rh0dCmPF8l9tQ6dg2du2cHkZo2hWQeT/aE+FQtUGV
41faQoJjW/Oa0UJBlRMB/akIsve1f5G5qEecpZ1tbF6zWbuCYm9OEjRfS5sdxjkcLjmw+Su+7WWX
wPUUtoRORBYqaR0h3ju/iRroBYOzfa3IwtS68/uehJ4HZn6AKGBQ9M0Nm0FvHaMKbmXsyxT8eYXh
ehIbVL1eX4cYu+2Xku292gEvbQhJw4t4G3wdW1Oz2cQbkSsM8wEit1U6fJoTd9jVXmnd+EpuOnXh
sn6fJOpnUGWeQYISyLlBEgNJ0CCH6e7P70/DLOlJbRlCgDeMIXkKgRZc8kIIqHidZ+98/Mv5HhZD
emEddMIP5Qyui7uwuC4KcjkkuP9IbkOsz7uZI9zs0naNWdXUkWbJmdNa3MsVP9qAUy8XRm+5qPbl
NWmh5bx6DXr5vOd6nhtSXVnIoDxzFfmIk9D+AlDE/eTOb1O27aYFKbDf13xyQOk5VaN/kuWI2DXe
KXEUWFaziRzM5d5ikM9uEt1MFFhUs+Ham0A0MnQw6zSeV94OpmXQrFqmYz8wKNNfqwwCtOK+ScVr
kYl7Vnk3NRTlVszb4Dz0rPfEY0grt05zKVUPXd8O2nFbr1pcZweZ3EECO7LIdxfIEqNys4E8dTtn
0/fzNmEavGbUIEz2Ix41/JjlKWoLZFIBEhd3D5ta19PcEamjUXquupIocAqagUE5Arf1840blldP
a2dqkVtPyjYKGPWPdMreRRCPDGzJT27Drlp/G0usC9kpbZfWvT0VVjpcM7u6hYSThxI2aCTF2bSW
ZDEsg57hplPfOBANbS9VW72eclws5lpt4lDC8DUjLiCeSa2ZuCfV+Le0a9VptqDTeX4VDG5bT3CH
XjwTAdmskxfiTmT7ZNHaLcGMLF87nFXVpjs715PbYQrBLqhHYYI4f8wyHu1j/GLb3UVPanuJZD3U
EsMjy6C6tKehBzFLCjxY+OH8JJmWVzudAQ0Pezdv+TGBfKC3Q4D1DlSmEM3a1rxmxLKy/TSnjCMb
B41lVEbQ4galbORyU/N6BnuC4ltUi6i+onMGkXGKEAunuGmcb92wgfTEddjlQJwi75EEKp/nXeHD
ZUBzl9Hrql1068/3Yjgr9Zx10ioEPmjfXtp8znaMs2uIKKKaM/Ug4EnmcPp5vh/DSoul/2cHmrJ9
CcW3FJo10JYJQHnzdsrKjftUz1eDsKxc9M3G6yxTEBK360r4H5y+sGi2shim4S+/fzZ8z1OQvJeR
l0DUGdrXXj/cQR1vrVTd1Lp2IA8NdNgqYHiOYoSC82UZNvHlGNpiDehk2kr099EnObam5STiGHHc
5zoGByHq4qM7QzNq2/JqhpwUZV/NyMZc2k7/KesgyAa997WkseFA01lElIi7CPgv8XRtnFzwXgYQ
3lHTDtIr33y2KNVbKM5by5c8XeJeuA/rOWrk2fjo+UQcISpcF4HqXMRux7EXDkTWh7jcQ5N8vksr
iOeCLkJBYBQSjmw4WBU2+KUDkfnhzkXl789ScUg/YpRxjTIMyC0qUtrZmzDBv0a4EDk76s8KF6SJ
gmWrQLnqIatSPzymIJr8BBVGr3wHcgTxTcpZlBeMcuszAifJm1BBcCMgCYHWOINUAUrhBp9+FkPr
9rtZLvKaXSwcsBH7pd3c9HMso8Mg2Rx6gRCl4CJ4EtHYK9FmCZ6MFUTXKfRsLdRa4AXgKrDZpBmL
3wLi0GVQeC+HbiGvHsHxrQ5eiuzcPZuh3HsvIP/s7QYowiW7gs1es6MpjVDEW9d+s+uaBHEe/CKE
5DaZ+1tRx/h1kdnOuznr2/Q2R1IvO5QKab97RaAE9gYSMuBSJqILx7fT7PXVZ7e0INAOZCCUVGk5
tg704svxm0x48TiUiXqIYy+Kr4ZCAGuD8ABkWWkIDvigd1RcAErWd91+9uIkgSB2CAHH3G1luOs8
L6aH3I6Jh8qwgrUrKA2DT9XZOWgep2UGVv7jIFCf3S47FYSf0DmNQ/eCN7myth3+eqY27NOym3zU
gGSZRQLPcufrUqTzyvFm8Bo6aAIC3ilkxoQ4hnac3IZj/CNsx+yq4vXNeadh6kC7PkqVdRCEbcQx
wZLtGlzFxN6r+Kkd0yHen+/D4Fp1wASkiIaa1IM4qsS/9VTfIpM7bPTbOj5CEndymcy7y4xDM3YQ
iBwNYhOJswvx2N+ddsicLktHLo5Zl90ProD2rssLew+BwnrtqWCaHe3gmVqr95XniiPE0h+SBMBk
bq1KUZqWVzt1MiZjFANH3WViiRzkNMy6oVPqfua+slcszdCFDiKQuexHD2zXRw9RgF1TQxAaXOnh
om1AD+c30JKCeOEw0Glk7J75Q52gC8bGD55FB2Asp9b+Ytc45CR26zh44gJ81an97XyPhkXRGWU8
FeauwP3rl1WzdvrK4uHDtra1axjiwP7ggHMwCaQN4WeQpU5BDJziyjXAtB7L759dkyQkvHkTRpCj
HIZMBUw09acpRFm1z918Yx+aXShaERk1MT5BiCILpAxvnt63yu5WQFamBdCsQkGZOFV9DbqgBjFV
gawOfWtFoKxe8Xum9jXDiOxF16gd/WNTy+/2ZMU7d/DXoBimxrWbGERZBYfgOh7+PoGue5Ao/qQQ
PI7t3bY9pL2quiKCvLTrsuTpGjzE7J0lEJ/a1LhOL2OHoE5ti9k7JpadJzslSOzu0qxZg7YadqjO
L0N5zWrAsjB4GVof6RLMlrP/kWyOauvcGlFLG5+BN/3yKXLURQilAhzTBtuD/jrDRtfZfh7H03AN
/cH6ELqRAgQQXWxbAs2IvS7FPYrQ4XqqmpvOR1QHt4w15h3T/GvWGyolw6Ykw3WRiy9yBCJ3ApPZ
Z6deRO7Pj99w/dKJNTzPsytkLvxTssyOnQ13gy/Dt1MEogtoJh3O92KwM51CCBx6vuvaqX8q8FwI
hHLbnVW3a99gal2zYgTQStoR2V12LsgKRITW3Vzenh+6aQ00A27w5LcgIe6dELtzgicNsqJclNu2
qmpxnTVIRqnKoIlLkgCq5AoYcoEUW3qZeh1l6UVtsd7edgfWCYTsTqoIxfQUPY0JUr5jI1+XSDJs
uwTrDEKJk4+IOE7yStgA19CmUBcRwy0ydatq207ShbCGmVQK4GTvNHm1OOCVUx18Ku7Pr7VhI+ng
P8+XLTR8rfgmnCZ+k6Eq7A6aYe0meA7XcX8UMDMW+zm8addaZE9jwMBcK964tNo5TCGgLPFmZaco
crpL6Yjo2Mdi5epomhjtEJ7oXIT+6DsJKqL5I8tIfsirst9vm3bNfpO+8D2oArFThyvETSM9oQIw
kWydd82CvZHankyeBk+dh9Cu1a4shmbFgRr8gw7ws/1qGsLYrxAXh8DmlEP1GUos9IBi1+li0/zo
2L4mXd71TlbBe6ILVSVFgHDdx/ONm8avvStxf4Z+OPGqEwhgr7o+JR8zb+oue7AfrSlemLrQ7tGR
TCioy6LqFCHIvEfwwQ/EkNa7MceV9PxXGI4xHeA3RDbnqmXVqSH5tOvshXpNWeGXltd8B/6QTRxX
LtcVsgrqTo1vF9UpU9XtAOneIHVWb6OmedJMOJOWhDhIWp0kMmiBVHhzZBKSz7WfbaKqxvg1Qx7a
XGXumEZXqIQvg27JbrXAxZ9fBIOX0PHfkjgTsJdxdJWBwX8nuDwiwLnxkNeB38Lv3NqlFHbWd/Zb
L+v8DqCcZGMKUwfs2RmZojaDjTEKKphJdO+nutpUWuVynWmmCGPXqmWL3enb4oFBi+RnXwxtus1/
/gHZS9I5TjJiwzcgboM68nLX0tXIhGFVdZye3Tg5dZsOrUuQ2QRhbvHLqu/Lw6ZNo8P0hCw4QOnO
lAQ2Iz8joELe9aQQK7c3g1/QUXoMfGJeYln5aUFrZFJehtg8Ue3dQH/wx7YP0Kw2KiKEVUpVn4qR
DwBp4IUaZ9ZaFbkhoqLTzKhcJpOE4NENhBWSC9U34pDgvhgwX1Q7YAXa/aI7f9N7qwBQ03prp3Hj
ouA3mVl+ynL5nQLxe/D7VXVa03poZ3HozN0AjUFspkK14HPq4B+iMpmuQLj93unwwtmyKEyH8GVQ
DrbmGRbXsTJygoaG3A26eh5XblvL6fhnoIvpID6Pp56bUzu5afqcn1jjLu76NmTx+05G1rs+QUJw
25do5zOYS8BCOCj4jnROb2Q4yg8zseg23Al2ze9BqNASVZuETn5S1PGApqyS1/XA350f+8sHGtPZ
aKBHU6E2ts5Pcpyd01DU4jbxeXMP+cc1KbCXdyvTIX12TQaGuuv85FnJWyXx4qhyQi/Oj9/UuGba
0po7R5QkP01gGH3dDQjo99E21BKc/u8zP+ViRqh06I6DjYCB6vg9kPNrV+qX3QbTkXwF99PEthVI
nifnIUmbU9az64x0d6CMPS3Vb3nWr5iCaZF1k04dJBzzrjtOc0cfwBeG/B8uFvHnNi/XBG0Nfeiw
vlCBlhlBxg7YhOEirOL2vi29Wzf/9znxn9/H/4oe5e0v023++d/47++ymuokilvtP/95Lwv889/L
//N/f+f3/+Ofl4/yzdfisdH/0m//D9r9V7/7r+3X3/7jULZJO911j/X07rHp8vb8n/4aIT5gaehW
Ao50L/9o4v/1l56+w9jQfzw+jet+qh7/5x/fZVe2y/iiRJb/+NcfnX78zz8IgR385x8tPX3NuRby
r/jo7geapvSVwynuQdzxf/384z9yWUb/+mPXf+UIR3hcEPvpB9sA/T2bTNMc/DGoF+bp/N859wG/
ZmeZgsXN/KUZ4OQVUEw+skWo219+4NafzQCxXznIBNueBynJp5+/2wxQ9lenwPFfcdvhrr2kGZ99
u+X7r2ziQYbc+9fc/Npuf6PlXwLtf2n5BX3FXUYJIfTXDscl67cpEK+E7YLNgaC0Yfn5+00Bjqu/
NAUgdXzlPP0sd9rnH8+dV79mBcbx9POrq7/R+pNFtPMvfT02v/Ao8QGk/P3j3Vc+/sBz/X97Rvw5
evobffwCr/5L386wuSnzbM5wL19+fp8C+opxz3GZjer8Xz9/txmgi7jFX5oCbHEfaiGugPv79xZ/
bgJwDyAMA2XJrz+1bfiHv9cuWCJff2kKmPuKe5gCe0nZP/t2wl4RZvue5/wvd9fS3DaSpP8KYi/T
E7FSC+D7sBMhUbQsS1RrRNoT27ciWSbRAgE1HvJQExuxl73ufc5zmsPe9rg3/5P9JfslwJKRIExS
qtw2x+oOt0WpE4msrKx8fJnVKl7+4F6doM92r9477jR6iKfwZ/4Fr70sgRYMI6a5EX77sBadGu+t
3rx1ctzG4rbaMHD5F1/75nG77eK2WBQdi6+DO/Yop2klgaNG87jXw0WDXbfW8ztq4+ftDoRwsEc/
JY3tZOC1jvGG7kmD7hosaz6E0+zB+euuT/6D2/suRdJWL9/yjl2v2e7Ahyi2AHzJsgh6x82Tk6bX
pkYsPOiADn4aoGX36i2cenB6GmgtrNn93WPcb9U7aTQggPzr4Fwfl0pvViJoNo4R+LYQ+q5fEjIt
rz6Ug1QfIx6fleOwlMBzi1UpEirP+YgXBP9N+P3Y49T8XXzx0+8IEmo1G21yDYqvgzMCnv05CPcf
S9zxAPbIv7gM4AO1UJSGf7TeKEW8eUC2IJ/NarUTWr3jnov47wRpjvyrshNO4CN1e23KrB/WDnDX
ftnrdwCOAPRRtWEKufvTQlzU7rnwjdaaX/jYh7TsVBe1Wna4/W675XUb9bvfxfHnem63h5bj4uvQ
lp/6Nq0k0EZ6A+c/Yr+14vP0B3yjnofcILp7n/fFYW0Aaq6zkgCiX9iPLgaWrK0f3wZHXUSA3R75
AWsdKER+QPuArha1EgHmwBwDC9FodLwvil5yBI467jFK0J2OS3jVfdd/Dwk9Vwn6Cz+Y5UUEXyel
SsTOXzD5800CpRpBu9FFB7PXRQ9ko4M0fxtJHvY/Uo2heNSXmsMfWMkhd31LP6SaTelb9rtFIab0
U+M350yun7WWzibfjLEBlUAgEvPhW1/HCmM0cbso1WzW70jVn3/5p9Oljv2pCp2RWkaK1UhQBfvC
zkYx5Vl3tlE/0/EymzGydCGaLdkRGj2WUehcJoEKZ4khSGUNuhzTlvxZlD3qdE3dkMuJQ5Ftifej
aZQ4P1xpHfjh/Pd170A9J7aPuYkAPtZx6AxV7KtQ1T2nBbNt+5x+FN3X0hZ4h3cqfvSTmnWgmNuW
8Tf+L76hQmtLYxOsaeoZdlqqZ84oxX8SJ/roDP1pHIU68dkuoKsUrJ8W63C6cKgivElfYGnP1L2O
a6TfRUpLiPdRlBVaim3snIYprFTqT53r6q6mVl3bR15kammo5AVQHMm2NN9qFc/WInLoHYbT8yhU
gfmMmSaXgGHWT4w+kc2rWRaXQHO25M/QmeInC+cynMFqOD9NNf4c6xgfR/HK0CfxuZQ+t33cuwg3
R6ew5KcY7hkYejl5Qt7bkr+ChV3iBe60/mio5cSpe8OeeOxPgAcwlArCAnujv4j9JF2qOsvn0r23
tpzfqmC5ilWN0Kkibkt9qDJSoozrPjXx21K+8TNtqOTS7iDgtiX6QYWZSjNDqKArIIYbiIFTlbD5
N/qT87NWZAIYxxI2+VY9ZMqhJ1xkfqjZeZXflWYrauid4iIhOJ0tVTg4yUIFwdokcrUj1KTtA0YK
aCXnrQ50qP7ZOU2mOkyAJ8rt/Zi2KizMTDn9LFwwmQEbYf/wcXSvK1LzJHzcMbBKnFu6ud5WVOPs
UQVsiT0K/mzJ/gnLC0eQzr03WZqFnHEC39g/4V7XnKkA8NjT3oiskDWwpzr0Z5/UatOGeyjNCJxu
/cB/eNAxnc1FlGU4JgPZcpHa7vRQ3+4B4NNu5pPAbJfgfeiXPGeAwaPY+SlLgxUO8bq9jYfiySg0
odbaxTgNBOiGx1r035cMBAufn+tT7NNSNsFE0S//+VorSWIoF3RO9kofIEQPIcodqYOIHLMdv3MQ
6YWPlF0w60KSAGbMfGuWaf3KpXzUtpzCc5jAyLrtTVP/QrqVEA0baUOhXkZxkMXRgzZvm3sWQAxt
mNmXEc0De2edtinT9hr5VES+DV9G+zRL0lgFPFT1OicEVrahm4d5dTw33AbB9W1o5yEK57guc2f1
jFtgludRWHlKs9kB+gcoYKTBOz2gSTeklH1BH8Mt2StjBp1RFUVsdxvdptfFE1BWcLvtxtY4ct8H
DXUSPUSpWvK3Qj2v1Wshsd1GBbfTAMxlQ19f8VZDNV/EemJWOrcDSBzTP8AP9wAUAopU4kF9ZLsm
EwpabzRlFshRZh5ht9nAueU1qYrfOUElv9UwXBlztPF+dVnX3+bYIGPJzp91HnhLHvkf4VAI5kg6
M/MtEHCdhvMoYES37cc9t+NZhC5tpE+NjuRGXIKuDn3WkUBzDLgZLKnhvswi4kTexhAiXmneiS3Z
/kKxYHPzBHs5q3cat/sFSPUhQ4p96vQRjkSGVWK8uW1b7imPc72MpsjH4jG7nyeggX1UVOKId5ps
PRT2fI8+ih1xxMwYjX6zXlcQwGnvnOY+GmXJijUxlGkZaMSZ9XPUg3Y+6HjGXCFCjdtSPv/FnyCD
zDSermW0pTuYrx5SQ4bEQGNSrYn+ijxTBLsX1ORXdscuBVZjm2M8QNot5mkbiQTZIF340QM31zR2
2FYeY2z7C7WccMqEGbSlfKEmfBPS5erWRBeVY2DTKc6+uHt77uyaRBvdA2LLa//zf6famf3u8jHy
Y7brXBruYUv+SocrfiJuRkovl8W1P6l6Be5mrPgKunB00wU7XFwCP9hKAfxWpCBRtx2qmZqrZKpi
wyHZH1fiGBmqVZSmXB22er97KvEQad1PzAYD+WO4r3Gq9ydbISqwi4c4SKdTrgwi2bi86KEqIWJ+
R7Ctng2jJ7KSv1ZqHwRhsiV948MRN2RyPZMw7DlVbtVdajix5bYwlkdnfpJUywgC6nYHN7+KVBHw
CUd6NV3oINDMfQMy1l4e66zKRoYN0DsB4jrUc8VKsh4NrLFdxBGwSCg9XmtgIgw10jyPOrKtiUfL
jeyVK6AbI2CYeLQmcYyOIx7yeBJV6dHnv0UOev8//z0vl9zGn/8rnPo8C+nRiERbWY+z0K8kqryG
wIYZq/Cpakc96la2Zfj9fGODNwUUGiNX7n3gq96ohB0rgEfb8wyMnl9xkDFjz54uZhYjLA7Z+epJ
lOh/3nDovbaAsv3sLydq8olbDAkUWGFDN/c3AeRtFQ4XVDtjeEbMiAJHak/5dLLSbO0wNazrNk4w
m7XTQ/uhW5OxzyrBybdLaualmu8wq2ngayw0atGwse2a9O1WIi9xfYcr8XGOYD0HZhjZk4shYIdO
n3Q8Uf4v3BsQMPSn8RIZYaY5AtHOmQrngZrpZFGWgycgiOFKhUseo0oA9s4WGdA0ZWYlXIozpMW5
vaQh3ds35e50G7K9kwgoSUOJVEzCoRjFPgFg7zlhgawmAAy8kCHhobxF4t65oj9Gp3dlUbg0qNBW
xoChbmKnMXJGhDJfunwklC2/79QDV1/XE1i4q1WMC8sIZ2beO4/VJWBgBZrgKqrkjV0JMFjhW9XQ
FlCMK/Wk7hebIhHY19eKl1pciRraUE1VtLFF6KYgW5UbUuWsAtlwJWIEpPVm/iPPW6DvUYBj5AtX
ldDRlaiw3OgHnrFwJZo6blWsproeXkpX59ou4K2633BVXLpU2Jow2uMA4gOcLDHE8kzLVqDFnsnZ
EUB56gFmg1GmmdW2XI8Xyq/Cmz0J32KsfvE3JY3ASYBn5SN7aOjkQpbwMMZILZBbWDVzGLtjnvX6
9Pr7p4muEQeNMrJdwg++TkPebONJmLqfgE6LHp3LFDiHB+dHZ4ByapRmNQBVF7MHBF5k/cArII6T
BaL5Hx3zV7/uoZ2mRK5j9ADIQrCqg7w2ME5L4sjwZ7NAOwOVpGaxc+cV3bzbqMOK7AVhW0tthIHd
wJeFkNrzXzehxIBtAmYmkN6jKtRKYYFiP/jff/9rck/fXcQr1NPAwVuUhJfKrBqzh4A3thsSBcGx
D5jG0bVOeI2tgw7xBk0/tN1WI42g4N6oe/Ljua+iFeIl3/kjYD+KZR9pKp8nUcw5j+5nEQQ4RjMg
9sBSmfcgjcF8rybgguaj1xujK5X5sX9vCBFtDI48aXdoSqmt3G7VUeAfTRe+OkqSzNArPWNnhmZ3
MDhCpF1DWcAGXauHFO0tNcR3HgLfLrHUzE2JbWapzP8a+Fj+aABwM7W551h99izzE/PhNtTMmVrE
aPBh8hVYtv7qIc6YnZHYJxcIe9BbHPsPjF8aP2q7Sy5j7sG4EoWzyyRWmusuDYwR4PVXQyXfxzTN
yJbouyieVURAVzPZkr3KPimfnbP5PAxbstd6okKOcgKW3p7dn9Ava6jkopWosvwR+PmYUaWBqbYi
GKls5junsapWyLbi4/d0YnA3Cs8PeRKZnPdFjxPx7AyWPs0KYDbCoxu1bOXyJ3ggDlK/7DgFrN+e
8r9qhCOGDGmHRwP1bPm9iRwo3e8Spxr2tSTs2gVA4Zhukk1miKPQjMS2YtM7kTDLqIVP6vx1mhCH
KagCMjqdZM4wS5SRduG95NQFbP9f7gajwd2Hwfm/OaQ8NDZkQ//RGIJWuwYNN8WEr25ze7tLvsvq
Duvfpm8CoxaAUjfHf5/mBK0diH/0zglYfW6XBI6oU2TZAcop69ZO33K3S5w3k3FeJUZGnOlg7mds
kofE6X8WJRBsjpl5q+MnPY8eK9USukrR1tSBeVVxCyWgs2dZMKcxP4ZBsg4SgyLONRX52DkiYfAv
Y4iBDzCQQDMOaJIIFwJ6bq3XrP+kKXY0hEi2EmjGN35YFQLN5bPVsDcqjkwnO3Mttvbx7ekUvUGM
MNWGSZIETdK3ZfnCn6ANpeIhSiTAL3A5TZjolWGRGKY7iqwZxlQzFXKyEnKItebSpcmhtsz24whQ
L6a+gAfZ032boQJQGQkkATy9RK2lYhxcCeDpZaoCtmT5JGRb6b7TcUXBXAl4xTu4rIDrc2fblTiB
rlX6WNEGCdDCtZ8usqpr4kp0Co6C6BEVMq7AEt2B1z7seopZLqmupH8kcBHX2Z818CFZPDdbjayP
K1FeGUbBDDJhdCVG+aGSrKqtEQKGAon5lDMrUSX5Snt3PtnYdlMDFIHRKky+EkczBvVVDZtEaHiL
SY9ZBaqf3+5jK4Y7VEwq/hQuNTJieX2yn3Z0FewGJKIA4dxqxpgcY2jRnvMkoo7RQyVHnA++tpXw
CNOSJpggyNgVGZD6CZMoeaZGIkgaffJTICCrauxJHHnv7ykNz5xLDLwwknm9tq1TbjQKcBbxsFGi
u/ADtZdD7/oYrGuYzbVOpLMuCnFA6XnMFVoiqhkByMoPVU+iWRgFXp1PPa1kkXFNt0CiokCrAUul
AQvk3LvAvQscVldREj0yaWPCVbMt0ev7+T9o39SlCTtNzMnGVSqA8HeR82xgcrhRpa/p/bdLrdE4
IPuhJGX+15m58kcDmdIeRiw/VSzKLsHuzmv1I+BxnLvKWCsJxN0gwBTu4FEhG2fYJFPSETgaMfw2
1WiOY47Y5sSsrNIkslsawP/OaGRRmWGkvc23X9Pf3YRvIOBYzTPGsQvVs46Ib9HIz3EM7u6sQJ12
/ja57GKu1/eXy+5jGXjDrUT98gJJlI3EGt11aeurDfWf/Up01BZQ82K46C11xeo8+zykTm9co2A4
zp0JiQ21doRG+WRyRl1i6m8f8s2HyRT3CTD6+Ynx9QWA7dgLV/Y826tMHNdLYqDX1tG6Bf1vt4Gf
WbTdw+VX+H87NE/jbMJtrhH36205Rjb6sOS5fp+peFK9EkLiCfPMD/jxJoFGJm5xHvPjTcDPpOE3
QB7hHGKkJTAGfbVC3F7nZ0okn/oV7ZCY9HEeLdGLzMeESuSIDN360VYSrQw4baqHmERKB97aDGdA
xtv2NydlvsJdAxbJN9uNjhbcYGm+ff3+fgc9rqwfphDb08Vob+pSr44+kRh+hmRnmtAoitSwmUtD
AiVzi7JTGlGEwAJJTwLNUrgLV36aFuOwbzRuSCm/gQjuvXjKdTblMTYuNTOPer2uYGJ66M/ULD8M
xtEEg1UN0dzVkShyUONEIZ8+9BLX7dRcFORJFN4LQX3wURXFiHgK72mYYWEVNvpuJMZDmfs5Pvjx
3K818oDpGHm+fpHej5xtTxAIws5QbKjMJvMkAt0+glG02hkR5ColgYMfKe4VeR0B+4YuqtQZZMgn
VO/L8CQgBoV2woVJF5//HuglS1C2JIqq+QsMFZ7As80YRSHR0Fe8QHEKOD8U6IPfl5cWd4xLhEaf
/xNZy5kGANG5UY8qSTQ6Hoq/qbXtcH4495OHjCbUKzTLOu9Hp0dvTy/Hl4wfwOLaPfzbwvDkHrIK
3d2TdspO/WCd9vqNEgv5YG/boASZHNg+ZL/J2vDr777VlXbYUBtTzCXqS0g/f4wCc91ZWQ/byG8j
Cu21cfdps4t7EXZPnPx2614MXf8O1z2ekybyGQdbO9r2TDycob+6ApqQqGacxeqJDweSGABGYFeW
85ZobevThYuVepFER+dgikiHZ7slkmpvipvxMDAQOcbyPpUY6/RGBfdfreT0zNNe73tdZJitwrhG
K5w92REaI5H3ZqrhSoACqT8eyR3mXLgSF/bd6uoFWgL4yPdxVmUWVxnbi/cD6rRPSNyyhcM1A7so
f7tjoF1zf4XtoVB+G9oBuIK2/JHxb9Yde1/90Z1OsiBlzLD/ddfP17lmcv7rLs9ghNdsbnFjNm5U
KPO9+y2LUlfeg2BewjCwrS/xQkcI8Zg6SUybuMuSyugNTyIDNP78PxiDuGLWBYWrw9X+untOzLK8
tl/kZXpR/m2jGPnG2KXdu35e0v5OzSUr399b1t3pcmBvuWOx13ZyGuA+2T/8HwAAAP//</cx:binary>
              </cx:geoCache>
            </cx:geography>
          </cx:layoutPr>
        </cx:series>
      </cx:plotAreaRegion>
    </cx:plotArea>
    <cx:legend pos="r" align="min" overlay="0">
      <cx:txPr>
        <a:bodyPr spcFirstLastPara="1" vertOverflow="ellipsis" horzOverflow="overflow" wrap="square" lIns="0" tIns="0" rIns="0" bIns="0" anchor="ctr" anchorCtr="1"/>
        <a:lstStyle/>
        <a:p>
          <a:pPr algn="ctr" rtl="0">
            <a:defRPr sz="1100" b="1"/>
          </a:pPr>
          <a:endParaRPr lang="en-US" sz="1100" b="1" i="0" u="none" strike="noStrike" baseline="0">
            <a:solidFill>
              <a:srgbClr val="000000">
                <a:lumMod val="65000"/>
                <a:lumOff val="35000"/>
              </a:srgbClr>
            </a:solidFill>
            <a:latin typeface="Arial"/>
          </a:endParaRPr>
        </a:p>
      </cx:txPr>
    </cx:legend>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FourthQuestion!$A$2:$A$413</cx:f>
        <cx:lvl ptCount="412" formatCode="General">
          <cx:pt idx="0">5</cx:pt>
          <cx:pt idx="1">12</cx:pt>
          <cx:pt idx="2">19</cx:pt>
          <cx:pt idx="3">26</cx:pt>
          <cx:pt idx="4">33</cx:pt>
          <cx:pt idx="5">40</cx:pt>
          <cx:pt idx="6">47</cx:pt>
          <cx:pt idx="7">54</cx:pt>
          <cx:pt idx="8">61</cx:pt>
          <cx:pt idx="9">68</cx:pt>
          <cx:pt idx="10">75</cx:pt>
          <cx:pt idx="11">82</cx:pt>
          <cx:pt idx="12">89</cx:pt>
          <cx:pt idx="13">96</cx:pt>
          <cx:pt idx="14">103</cx:pt>
          <cx:pt idx="15">110</cx:pt>
          <cx:pt idx="16">117</cx:pt>
          <cx:pt idx="17">124</cx:pt>
          <cx:pt idx="18">131</cx:pt>
          <cx:pt idx="19">138</cx:pt>
          <cx:pt idx="20">145</cx:pt>
          <cx:pt idx="21">152</cx:pt>
          <cx:pt idx="22">159</cx:pt>
          <cx:pt idx="23">166</cx:pt>
          <cx:pt idx="24">173</cx:pt>
          <cx:pt idx="25">180</cx:pt>
          <cx:pt idx="26">187</cx:pt>
          <cx:pt idx="27">194</cx:pt>
          <cx:pt idx="28">201</cx:pt>
          <cx:pt idx="29">208</cx:pt>
          <cx:pt idx="30">215</cx:pt>
          <cx:pt idx="31">222</cx:pt>
          <cx:pt idx="32">229</cx:pt>
          <cx:pt idx="33">236</cx:pt>
          <cx:pt idx="34">243</cx:pt>
          <cx:pt idx="35">250</cx:pt>
          <cx:pt idx="36">257</cx:pt>
          <cx:pt idx="37">264</cx:pt>
          <cx:pt idx="38">271</cx:pt>
          <cx:pt idx="39">278</cx:pt>
          <cx:pt idx="40">285</cx:pt>
          <cx:pt idx="41">292</cx:pt>
          <cx:pt idx="42">299</cx:pt>
          <cx:pt idx="43">306</cx:pt>
          <cx:pt idx="44">313</cx:pt>
          <cx:pt idx="45">320</cx:pt>
          <cx:pt idx="46">327</cx:pt>
          <cx:pt idx="47">334</cx:pt>
          <cx:pt idx="48">341</cx:pt>
          <cx:pt idx="49">348</cx:pt>
          <cx:pt idx="50">355</cx:pt>
          <cx:pt idx="51">362</cx:pt>
          <cx:pt idx="52">369</cx:pt>
          <cx:pt idx="53">376</cx:pt>
          <cx:pt idx="54">383</cx:pt>
          <cx:pt idx="55">390</cx:pt>
          <cx:pt idx="56">397</cx:pt>
          <cx:pt idx="57">404</cx:pt>
          <cx:pt idx="58">411</cx:pt>
          <cx:pt idx="59">4</cx:pt>
          <cx:pt idx="60">11</cx:pt>
          <cx:pt idx="61">18</cx:pt>
          <cx:pt idx="62">25</cx:pt>
          <cx:pt idx="63">32</cx:pt>
          <cx:pt idx="64">39</cx:pt>
          <cx:pt idx="65">46</cx:pt>
          <cx:pt idx="66">53</cx:pt>
          <cx:pt idx="67">60</cx:pt>
          <cx:pt idx="68">67</cx:pt>
          <cx:pt idx="69">74</cx:pt>
          <cx:pt idx="70">81</cx:pt>
          <cx:pt idx="71">88</cx:pt>
          <cx:pt idx="72">95</cx:pt>
          <cx:pt idx="73">102</cx:pt>
          <cx:pt idx="74">109</cx:pt>
          <cx:pt idx="75">116</cx:pt>
          <cx:pt idx="76">123</cx:pt>
          <cx:pt idx="77">130</cx:pt>
          <cx:pt idx="78">137</cx:pt>
          <cx:pt idx="79">144</cx:pt>
          <cx:pt idx="80">151</cx:pt>
          <cx:pt idx="81">158</cx:pt>
          <cx:pt idx="82">165</cx:pt>
          <cx:pt idx="83">172</cx:pt>
          <cx:pt idx="84">179</cx:pt>
          <cx:pt idx="85">186</cx:pt>
          <cx:pt idx="86">193</cx:pt>
          <cx:pt idx="87">200</cx:pt>
          <cx:pt idx="88">207</cx:pt>
          <cx:pt idx="89">214</cx:pt>
          <cx:pt idx="90">221</cx:pt>
          <cx:pt idx="91">228</cx:pt>
          <cx:pt idx="92">235</cx:pt>
          <cx:pt idx="93">242</cx:pt>
          <cx:pt idx="94">249</cx:pt>
          <cx:pt idx="95">256</cx:pt>
          <cx:pt idx="96">263</cx:pt>
          <cx:pt idx="97">270</cx:pt>
          <cx:pt idx="98">277</cx:pt>
          <cx:pt idx="99">284</cx:pt>
          <cx:pt idx="100">291</cx:pt>
          <cx:pt idx="101">298</cx:pt>
          <cx:pt idx="102">305</cx:pt>
          <cx:pt idx="103">312</cx:pt>
          <cx:pt idx="104">319</cx:pt>
          <cx:pt idx="105">326</cx:pt>
          <cx:pt idx="106">333</cx:pt>
          <cx:pt idx="107">340</cx:pt>
          <cx:pt idx="108">347</cx:pt>
          <cx:pt idx="109">354</cx:pt>
          <cx:pt idx="110">361</cx:pt>
          <cx:pt idx="111">368</cx:pt>
          <cx:pt idx="112">375</cx:pt>
          <cx:pt idx="113">382</cx:pt>
          <cx:pt idx="114">389</cx:pt>
          <cx:pt idx="115">396</cx:pt>
          <cx:pt idx="116">403</cx:pt>
          <cx:pt idx="117">410</cx:pt>
          <cx:pt idx="118">3</cx:pt>
          <cx:pt idx="119">10</cx:pt>
          <cx:pt idx="120">17</cx:pt>
          <cx:pt idx="121">24</cx:pt>
          <cx:pt idx="122">31</cx:pt>
          <cx:pt idx="123">38</cx:pt>
          <cx:pt idx="124">45</cx:pt>
          <cx:pt idx="125">52</cx:pt>
          <cx:pt idx="126">59</cx:pt>
          <cx:pt idx="127">66</cx:pt>
          <cx:pt idx="128">73</cx:pt>
          <cx:pt idx="129">80</cx:pt>
          <cx:pt idx="130">87</cx:pt>
          <cx:pt idx="131">94</cx:pt>
          <cx:pt idx="132">101</cx:pt>
          <cx:pt idx="133">108</cx:pt>
          <cx:pt idx="134">115</cx:pt>
          <cx:pt idx="135">122</cx:pt>
          <cx:pt idx="136">129</cx:pt>
          <cx:pt idx="137">136</cx:pt>
          <cx:pt idx="138">143</cx:pt>
          <cx:pt idx="139">150</cx:pt>
          <cx:pt idx="140">157</cx:pt>
          <cx:pt idx="141">164</cx:pt>
          <cx:pt idx="142">171</cx:pt>
          <cx:pt idx="143">178</cx:pt>
          <cx:pt idx="144">185</cx:pt>
          <cx:pt idx="145">192</cx:pt>
          <cx:pt idx="146">199</cx:pt>
          <cx:pt idx="147">206</cx:pt>
          <cx:pt idx="148">213</cx:pt>
          <cx:pt idx="149">220</cx:pt>
          <cx:pt idx="150">227</cx:pt>
          <cx:pt idx="151">234</cx:pt>
          <cx:pt idx="152">241</cx:pt>
          <cx:pt idx="153">248</cx:pt>
          <cx:pt idx="154">255</cx:pt>
          <cx:pt idx="155">262</cx:pt>
          <cx:pt idx="156">269</cx:pt>
          <cx:pt idx="157">276</cx:pt>
          <cx:pt idx="158">283</cx:pt>
          <cx:pt idx="159">290</cx:pt>
          <cx:pt idx="160">297</cx:pt>
          <cx:pt idx="161">304</cx:pt>
          <cx:pt idx="162">311</cx:pt>
          <cx:pt idx="163">318</cx:pt>
          <cx:pt idx="164">325</cx:pt>
          <cx:pt idx="165">332</cx:pt>
          <cx:pt idx="166">339</cx:pt>
          <cx:pt idx="167">346</cx:pt>
          <cx:pt idx="168">353</cx:pt>
          <cx:pt idx="169">360</cx:pt>
          <cx:pt idx="170">367</cx:pt>
          <cx:pt idx="171">374</cx:pt>
          <cx:pt idx="172">381</cx:pt>
          <cx:pt idx="173">388</cx:pt>
          <cx:pt idx="174">395</cx:pt>
          <cx:pt idx="175">402</cx:pt>
          <cx:pt idx="176">409</cx:pt>
          <cx:pt idx="177">2</cx:pt>
          <cx:pt idx="178">9</cx:pt>
          <cx:pt idx="179">16</cx:pt>
          <cx:pt idx="180">23</cx:pt>
          <cx:pt idx="181">30</cx:pt>
          <cx:pt idx="182">37</cx:pt>
          <cx:pt idx="183">44</cx:pt>
          <cx:pt idx="184">51</cx:pt>
          <cx:pt idx="185">58</cx:pt>
          <cx:pt idx="186">65</cx:pt>
          <cx:pt idx="187">72</cx:pt>
          <cx:pt idx="188">79</cx:pt>
          <cx:pt idx="189">86</cx:pt>
          <cx:pt idx="190">93</cx:pt>
          <cx:pt idx="191">100</cx:pt>
          <cx:pt idx="192">107</cx:pt>
          <cx:pt idx="193">114</cx:pt>
          <cx:pt idx="194">121</cx:pt>
          <cx:pt idx="195">128</cx:pt>
          <cx:pt idx="196">135</cx:pt>
          <cx:pt idx="197">142</cx:pt>
          <cx:pt idx="198">149</cx:pt>
          <cx:pt idx="199">156</cx:pt>
          <cx:pt idx="200">163</cx:pt>
          <cx:pt idx="201">170</cx:pt>
          <cx:pt idx="202">177</cx:pt>
          <cx:pt idx="203">184</cx:pt>
          <cx:pt idx="204">191</cx:pt>
          <cx:pt idx="205">198</cx:pt>
          <cx:pt idx="206">205</cx:pt>
          <cx:pt idx="207">212</cx:pt>
          <cx:pt idx="208">219</cx:pt>
          <cx:pt idx="209">226</cx:pt>
          <cx:pt idx="210">233</cx:pt>
          <cx:pt idx="211">240</cx:pt>
          <cx:pt idx="212">247</cx:pt>
          <cx:pt idx="213">254</cx:pt>
          <cx:pt idx="214">261</cx:pt>
          <cx:pt idx="215">268</cx:pt>
          <cx:pt idx="216">275</cx:pt>
          <cx:pt idx="217">282</cx:pt>
          <cx:pt idx="218">289</cx:pt>
          <cx:pt idx="219">296</cx:pt>
          <cx:pt idx="220">303</cx:pt>
          <cx:pt idx="221">310</cx:pt>
          <cx:pt idx="222">317</cx:pt>
          <cx:pt idx="223">324</cx:pt>
          <cx:pt idx="224">331</cx:pt>
          <cx:pt idx="225">338</cx:pt>
          <cx:pt idx="226">345</cx:pt>
          <cx:pt idx="227">352</cx:pt>
          <cx:pt idx="228">359</cx:pt>
          <cx:pt idx="229">366</cx:pt>
          <cx:pt idx="230">373</cx:pt>
          <cx:pt idx="231">380</cx:pt>
          <cx:pt idx="232">387</cx:pt>
          <cx:pt idx="233">394</cx:pt>
          <cx:pt idx="234">401</cx:pt>
          <cx:pt idx="235">408</cx:pt>
          <cx:pt idx="236">1</cx:pt>
          <cx:pt idx="237">7</cx:pt>
          <cx:pt idx="238">8</cx:pt>
          <cx:pt idx="239">14</cx:pt>
          <cx:pt idx="240">15</cx:pt>
          <cx:pt idx="241">21</cx:pt>
          <cx:pt idx="242">22</cx:pt>
          <cx:pt idx="243">28</cx:pt>
          <cx:pt idx="244">29</cx:pt>
          <cx:pt idx="245">35</cx:pt>
          <cx:pt idx="246">36</cx:pt>
          <cx:pt idx="247">42</cx:pt>
          <cx:pt idx="248">43</cx:pt>
          <cx:pt idx="249">49</cx:pt>
          <cx:pt idx="250">50</cx:pt>
          <cx:pt idx="251">56</cx:pt>
          <cx:pt idx="252">57</cx:pt>
          <cx:pt idx="253">63</cx:pt>
          <cx:pt idx="254">64</cx:pt>
          <cx:pt idx="255">70</cx:pt>
          <cx:pt idx="256">71</cx:pt>
          <cx:pt idx="257">77</cx:pt>
          <cx:pt idx="258">78</cx:pt>
          <cx:pt idx="259">84</cx:pt>
          <cx:pt idx="260">85</cx:pt>
          <cx:pt idx="261">91</cx:pt>
          <cx:pt idx="262">92</cx:pt>
          <cx:pt idx="263">98</cx:pt>
          <cx:pt idx="264">99</cx:pt>
          <cx:pt idx="265">105</cx:pt>
          <cx:pt idx="266">106</cx:pt>
          <cx:pt idx="267">112</cx:pt>
          <cx:pt idx="268">113</cx:pt>
          <cx:pt idx="269">119</cx:pt>
          <cx:pt idx="270">120</cx:pt>
          <cx:pt idx="271">126</cx:pt>
          <cx:pt idx="272">127</cx:pt>
          <cx:pt idx="273">133</cx:pt>
          <cx:pt idx="274">134</cx:pt>
          <cx:pt idx="275">140</cx:pt>
          <cx:pt idx="276">141</cx:pt>
          <cx:pt idx="277">147</cx:pt>
          <cx:pt idx="278">148</cx:pt>
          <cx:pt idx="279">154</cx:pt>
          <cx:pt idx="280">155</cx:pt>
          <cx:pt idx="281">161</cx:pt>
          <cx:pt idx="282">162</cx:pt>
          <cx:pt idx="283">168</cx:pt>
          <cx:pt idx="284">169</cx:pt>
          <cx:pt idx="285">175</cx:pt>
          <cx:pt idx="286">176</cx:pt>
          <cx:pt idx="287">182</cx:pt>
          <cx:pt idx="288">183</cx:pt>
          <cx:pt idx="289">189</cx:pt>
          <cx:pt idx="290">190</cx:pt>
          <cx:pt idx="291">196</cx:pt>
          <cx:pt idx="292">197</cx:pt>
          <cx:pt idx="293">203</cx:pt>
          <cx:pt idx="294">204</cx:pt>
          <cx:pt idx="295">210</cx:pt>
          <cx:pt idx="296">211</cx:pt>
          <cx:pt idx="297">217</cx:pt>
          <cx:pt idx="298">218</cx:pt>
          <cx:pt idx="299">224</cx:pt>
          <cx:pt idx="300">225</cx:pt>
          <cx:pt idx="301">231</cx:pt>
          <cx:pt idx="302">232</cx:pt>
          <cx:pt idx="303">238</cx:pt>
          <cx:pt idx="304">239</cx:pt>
          <cx:pt idx="305">245</cx:pt>
          <cx:pt idx="306">246</cx:pt>
          <cx:pt idx="307">252</cx:pt>
          <cx:pt idx="308">253</cx:pt>
          <cx:pt idx="309">259</cx:pt>
          <cx:pt idx="310">260</cx:pt>
          <cx:pt idx="311">266</cx:pt>
          <cx:pt idx="312">267</cx:pt>
          <cx:pt idx="313">273</cx:pt>
          <cx:pt idx="314">274</cx:pt>
          <cx:pt idx="315">280</cx:pt>
          <cx:pt idx="316">281</cx:pt>
          <cx:pt idx="317">287</cx:pt>
          <cx:pt idx="318">288</cx:pt>
          <cx:pt idx="319">294</cx:pt>
          <cx:pt idx="320">295</cx:pt>
          <cx:pt idx="321">301</cx:pt>
          <cx:pt idx="322">302</cx:pt>
          <cx:pt idx="323">308</cx:pt>
          <cx:pt idx="324">309</cx:pt>
          <cx:pt idx="325">315</cx:pt>
          <cx:pt idx="326">316</cx:pt>
          <cx:pt idx="327">322</cx:pt>
          <cx:pt idx="328">323</cx:pt>
          <cx:pt idx="329">329</cx:pt>
          <cx:pt idx="330">330</cx:pt>
          <cx:pt idx="331">336</cx:pt>
          <cx:pt idx="332">337</cx:pt>
          <cx:pt idx="333">343</cx:pt>
          <cx:pt idx="334">344</cx:pt>
          <cx:pt idx="335">350</cx:pt>
          <cx:pt idx="336">351</cx:pt>
          <cx:pt idx="337">357</cx:pt>
          <cx:pt idx="338">358</cx:pt>
          <cx:pt idx="339">364</cx:pt>
          <cx:pt idx="340">365</cx:pt>
          <cx:pt idx="341">371</cx:pt>
          <cx:pt idx="342">372</cx:pt>
          <cx:pt idx="343">378</cx:pt>
          <cx:pt idx="344">379</cx:pt>
          <cx:pt idx="345">385</cx:pt>
          <cx:pt idx="346">386</cx:pt>
          <cx:pt idx="347">392</cx:pt>
          <cx:pt idx="348">393</cx:pt>
          <cx:pt idx="349">399</cx:pt>
          <cx:pt idx="350">400</cx:pt>
          <cx:pt idx="351">406</cx:pt>
          <cx:pt idx="352">407</cx:pt>
          <cx:pt idx="353">6</cx:pt>
          <cx:pt idx="354">13</cx:pt>
          <cx:pt idx="355">20</cx:pt>
          <cx:pt idx="356">27</cx:pt>
          <cx:pt idx="357">34</cx:pt>
          <cx:pt idx="358">41</cx:pt>
          <cx:pt idx="359">48</cx:pt>
          <cx:pt idx="360">55</cx:pt>
          <cx:pt idx="361">62</cx:pt>
          <cx:pt idx="362">69</cx:pt>
          <cx:pt idx="363">76</cx:pt>
          <cx:pt idx="364">83</cx:pt>
          <cx:pt idx="365">90</cx:pt>
          <cx:pt idx="366">97</cx:pt>
          <cx:pt idx="367">104</cx:pt>
          <cx:pt idx="368">111</cx:pt>
          <cx:pt idx="369">118</cx:pt>
          <cx:pt idx="370">125</cx:pt>
          <cx:pt idx="371">132</cx:pt>
          <cx:pt idx="372">139</cx:pt>
          <cx:pt idx="373">146</cx:pt>
          <cx:pt idx="374">153</cx:pt>
          <cx:pt idx="375">160</cx:pt>
          <cx:pt idx="376">167</cx:pt>
          <cx:pt idx="377">174</cx:pt>
          <cx:pt idx="378">181</cx:pt>
          <cx:pt idx="379">188</cx:pt>
          <cx:pt idx="380">195</cx:pt>
          <cx:pt idx="381">202</cx:pt>
          <cx:pt idx="382">209</cx:pt>
          <cx:pt idx="383">216</cx:pt>
          <cx:pt idx="384">223</cx:pt>
          <cx:pt idx="385">230</cx:pt>
          <cx:pt idx="386">237</cx:pt>
          <cx:pt idx="387">244</cx:pt>
          <cx:pt idx="388">251</cx:pt>
          <cx:pt idx="389">258</cx:pt>
          <cx:pt idx="390">265</cx:pt>
          <cx:pt idx="391">272</cx:pt>
          <cx:pt idx="392">279</cx:pt>
          <cx:pt idx="393">286</cx:pt>
          <cx:pt idx="394">293</cx:pt>
          <cx:pt idx="395">300</cx:pt>
          <cx:pt idx="396">307</cx:pt>
          <cx:pt idx="397">314</cx:pt>
          <cx:pt idx="398">321</cx:pt>
          <cx:pt idx="399">328</cx:pt>
          <cx:pt idx="400">335</cx:pt>
          <cx:pt idx="401">342</cx:pt>
          <cx:pt idx="402">349</cx:pt>
          <cx:pt idx="403">356</cx:pt>
          <cx:pt idx="404">363</cx:pt>
          <cx:pt idx="405">370</cx:pt>
          <cx:pt idx="406">377</cx:pt>
          <cx:pt idx="407">384</cx:pt>
          <cx:pt idx="408">391</cx:pt>
          <cx:pt idx="409">398</cx:pt>
          <cx:pt idx="410">405</cx:pt>
          <cx:pt idx="411">412</cx:pt>
        </cx:lvl>
      </cx:numDim>
    </cx:data>
    <cx:data id="1">
      <cx:numDim type="val">
        <cx:f>FourthQuestion!$B$2:$B$413</cx:f>
        <cx:lvl ptCount="412" formatCode="General">
          <cx:pt idx="0">14</cx:pt>
          <cx:pt idx="1">14</cx:pt>
          <cx:pt idx="2">14</cx:pt>
          <cx:pt idx="3">14</cx:pt>
          <cx:pt idx="4">14</cx:pt>
          <cx:pt idx="5">14</cx:pt>
          <cx:pt idx="6">14</cx:pt>
          <cx:pt idx="7">14</cx:pt>
          <cx:pt idx="8">14</cx:pt>
          <cx:pt idx="9">14</cx:pt>
          <cx:pt idx="10">14</cx:pt>
          <cx:pt idx="11">14</cx:pt>
          <cx:pt idx="12">14</cx:pt>
          <cx:pt idx="13">14</cx:pt>
          <cx:pt idx="14">14</cx:pt>
          <cx:pt idx="15">14</cx:pt>
          <cx:pt idx="16">14</cx:pt>
          <cx:pt idx="17">14</cx:pt>
          <cx:pt idx="18">14</cx:pt>
          <cx:pt idx="19">14</cx:pt>
          <cx:pt idx="20">14</cx:pt>
          <cx:pt idx="21">14</cx:pt>
          <cx:pt idx="22">14</cx:pt>
          <cx:pt idx="23">14</cx:pt>
          <cx:pt idx="24">14</cx:pt>
          <cx:pt idx="25">14</cx:pt>
          <cx:pt idx="26">14</cx:pt>
          <cx:pt idx="27">14</cx:pt>
          <cx:pt idx="28">14</cx:pt>
          <cx:pt idx="29">14</cx:pt>
          <cx:pt idx="30">14</cx:pt>
          <cx:pt idx="31">14</cx:pt>
          <cx:pt idx="32">14</cx:pt>
          <cx:pt idx="33">14</cx:pt>
          <cx:pt idx="34">14</cx:pt>
          <cx:pt idx="35">14</cx:pt>
          <cx:pt idx="36">14</cx:pt>
          <cx:pt idx="37">14</cx:pt>
          <cx:pt idx="38">14</cx:pt>
          <cx:pt idx="39">14</cx:pt>
          <cx:pt idx="40">14</cx:pt>
          <cx:pt idx="41">14</cx:pt>
          <cx:pt idx="42">14</cx:pt>
          <cx:pt idx="43">14</cx:pt>
          <cx:pt idx="44">14</cx:pt>
          <cx:pt idx="45">14</cx:pt>
          <cx:pt idx="46">14</cx:pt>
          <cx:pt idx="47">14</cx:pt>
          <cx:pt idx="48">14</cx:pt>
          <cx:pt idx="49">14</cx:pt>
          <cx:pt idx="50">14</cx:pt>
          <cx:pt idx="51">14</cx:pt>
          <cx:pt idx="52">14</cx:pt>
          <cx:pt idx="53">14</cx:pt>
          <cx:pt idx="54">14</cx:pt>
          <cx:pt idx="55">14</cx:pt>
          <cx:pt idx="56">14</cx:pt>
          <cx:pt idx="57">14</cx:pt>
          <cx:pt idx="58">14</cx:pt>
          <cx:pt idx="59">9</cx:pt>
          <cx:pt idx="60">9</cx:pt>
          <cx:pt idx="61">9</cx:pt>
          <cx:pt idx="62">9</cx:pt>
          <cx:pt idx="63">9</cx:pt>
          <cx:pt idx="64">9</cx:pt>
          <cx:pt idx="65">9</cx:pt>
          <cx:pt idx="66">9</cx:pt>
          <cx:pt idx="67">9</cx:pt>
          <cx:pt idx="68">9</cx:pt>
          <cx:pt idx="69">9</cx:pt>
          <cx:pt idx="70">9</cx:pt>
          <cx:pt idx="71">9</cx:pt>
          <cx:pt idx="72">9</cx:pt>
          <cx:pt idx="73">9</cx:pt>
          <cx:pt idx="74">9</cx:pt>
          <cx:pt idx="75">9</cx:pt>
          <cx:pt idx="76">9</cx:pt>
          <cx:pt idx="77">9</cx:pt>
          <cx:pt idx="78">9</cx:pt>
          <cx:pt idx="79">9</cx:pt>
          <cx:pt idx="80">9</cx:pt>
          <cx:pt idx="81">9</cx:pt>
          <cx:pt idx="82">9</cx:pt>
          <cx:pt idx="83">9</cx:pt>
          <cx:pt idx="84">9</cx:pt>
          <cx:pt idx="85">9</cx:pt>
          <cx:pt idx="86">9</cx:pt>
          <cx:pt idx="87">9</cx:pt>
          <cx:pt idx="88">9</cx:pt>
          <cx:pt idx="89">9</cx:pt>
          <cx:pt idx="90">9</cx:pt>
          <cx:pt idx="91">9</cx:pt>
          <cx:pt idx="92">9</cx:pt>
          <cx:pt idx="93">9</cx:pt>
          <cx:pt idx="94">9</cx:pt>
          <cx:pt idx="95">9</cx:pt>
          <cx:pt idx="96">9</cx:pt>
          <cx:pt idx="97">9</cx:pt>
          <cx:pt idx="98">9</cx:pt>
          <cx:pt idx="99">9</cx:pt>
          <cx:pt idx="100">9</cx:pt>
          <cx:pt idx="101">9</cx:pt>
          <cx:pt idx="102">9</cx:pt>
          <cx:pt idx="103">9</cx:pt>
          <cx:pt idx="104">9</cx:pt>
          <cx:pt idx="105">9</cx:pt>
          <cx:pt idx="106">9</cx:pt>
          <cx:pt idx="107">9</cx:pt>
          <cx:pt idx="108">9</cx:pt>
          <cx:pt idx="109">9</cx:pt>
          <cx:pt idx="110">9</cx:pt>
          <cx:pt idx="111">9</cx:pt>
          <cx:pt idx="112">9</cx:pt>
          <cx:pt idx="113">9</cx:pt>
          <cx:pt idx="114">9</cx:pt>
          <cx:pt idx="115">9</cx:pt>
          <cx:pt idx="116">9</cx:pt>
          <cx:pt idx="117">9</cx:pt>
          <cx:pt idx="118">6</cx:pt>
          <cx:pt idx="119">6</cx:pt>
          <cx:pt idx="120">6</cx:pt>
          <cx:pt idx="121">6</cx:pt>
          <cx:pt idx="122">6</cx:pt>
          <cx:pt idx="123">6</cx:pt>
          <cx:pt idx="124">6</cx:pt>
          <cx:pt idx="125">6</cx:pt>
          <cx:pt idx="126">6</cx:pt>
          <cx:pt idx="127">6</cx:pt>
          <cx:pt idx="128">6</cx:pt>
          <cx:pt idx="129">6</cx:pt>
          <cx:pt idx="130">6</cx:pt>
          <cx:pt idx="131">6</cx:pt>
          <cx:pt idx="132">6</cx:pt>
          <cx:pt idx="133">6</cx:pt>
          <cx:pt idx="134">6</cx:pt>
          <cx:pt idx="135">6</cx:pt>
          <cx:pt idx="136">6</cx:pt>
          <cx:pt idx="137">6</cx:pt>
          <cx:pt idx="138">6</cx:pt>
          <cx:pt idx="139">6</cx:pt>
          <cx:pt idx="140">6</cx:pt>
          <cx:pt idx="141">6</cx:pt>
          <cx:pt idx="142">6</cx:pt>
          <cx:pt idx="143">6</cx:pt>
          <cx:pt idx="144">6</cx:pt>
          <cx:pt idx="145">6</cx:pt>
          <cx:pt idx="146">6</cx:pt>
          <cx:pt idx="147">6</cx:pt>
          <cx:pt idx="148">6</cx:pt>
          <cx:pt idx="149">6</cx:pt>
          <cx:pt idx="150">6</cx:pt>
          <cx:pt idx="151">6</cx:pt>
          <cx:pt idx="152">6</cx:pt>
          <cx:pt idx="153">6</cx:pt>
          <cx:pt idx="154">6</cx:pt>
          <cx:pt idx="155">6</cx:pt>
          <cx:pt idx="156">6</cx:pt>
          <cx:pt idx="157">6</cx:pt>
          <cx:pt idx="158">6</cx:pt>
          <cx:pt idx="159">6</cx:pt>
          <cx:pt idx="160">6</cx:pt>
          <cx:pt idx="161">6</cx:pt>
          <cx:pt idx="162">6</cx:pt>
          <cx:pt idx="163">6</cx:pt>
          <cx:pt idx="164">6</cx:pt>
          <cx:pt idx="165">6</cx:pt>
          <cx:pt idx="166">6</cx:pt>
          <cx:pt idx="167">6</cx:pt>
          <cx:pt idx="168">6</cx:pt>
          <cx:pt idx="169">6</cx:pt>
          <cx:pt idx="170">6</cx:pt>
          <cx:pt idx="171">6</cx:pt>
          <cx:pt idx="172">6</cx:pt>
          <cx:pt idx="173">6</cx:pt>
          <cx:pt idx="174">6</cx:pt>
          <cx:pt idx="175">6</cx:pt>
          <cx:pt idx="176">6</cx:pt>
          <cx:pt idx="177">4</cx:pt>
          <cx:pt idx="178">4</cx:pt>
          <cx:pt idx="179">4</cx:pt>
          <cx:pt idx="180">4</cx:pt>
          <cx:pt idx="181">4</cx:pt>
          <cx:pt idx="182">4</cx:pt>
          <cx:pt idx="183">4</cx:pt>
          <cx:pt idx="184">4</cx:pt>
          <cx:pt idx="185">4</cx:pt>
          <cx:pt idx="186">4</cx:pt>
          <cx:pt idx="187">4</cx:pt>
          <cx:pt idx="188">4</cx:pt>
          <cx:pt idx="189">4</cx:pt>
          <cx:pt idx="190">4</cx:pt>
          <cx:pt idx="191">4</cx:pt>
          <cx:pt idx="192">4</cx:pt>
          <cx:pt idx="193">4</cx:pt>
          <cx:pt idx="194">4</cx:pt>
          <cx:pt idx="195">4</cx:pt>
          <cx:pt idx="196">4</cx:pt>
          <cx:pt idx="197">4</cx:pt>
          <cx:pt idx="198">4</cx:pt>
          <cx:pt idx="199">4</cx:pt>
          <cx:pt idx="200">4</cx:pt>
          <cx:pt idx="201">4</cx:pt>
          <cx:pt idx="202">4</cx:pt>
          <cx:pt idx="203">4</cx:pt>
          <cx:pt idx="204">4</cx:pt>
          <cx:pt idx="205">4</cx:pt>
          <cx:pt idx="206">4</cx:pt>
          <cx:pt idx="207">4</cx:pt>
          <cx:pt idx="208">4</cx:pt>
          <cx:pt idx="209">4</cx:pt>
          <cx:pt idx="210">4</cx:pt>
          <cx:pt idx="211">4</cx:pt>
          <cx:pt idx="212">4</cx:pt>
          <cx:pt idx="213">4</cx:pt>
          <cx:pt idx="214">4</cx:pt>
          <cx:pt idx="215">4</cx:pt>
          <cx:pt idx="216">4</cx:pt>
          <cx:pt idx="217">4</cx:pt>
          <cx:pt idx="218">4</cx:pt>
          <cx:pt idx="219">4</cx:pt>
          <cx:pt idx="220">4</cx:pt>
          <cx:pt idx="221">4</cx:pt>
          <cx:pt idx="222">4</cx:pt>
          <cx:pt idx="223">4</cx:pt>
          <cx:pt idx="224">4</cx:pt>
          <cx:pt idx="225">4</cx:pt>
          <cx:pt idx="226">4</cx:pt>
          <cx:pt idx="227">4</cx:pt>
          <cx:pt idx="228">4</cx:pt>
          <cx:pt idx="229">4</cx:pt>
          <cx:pt idx="230">4</cx:pt>
          <cx:pt idx="231">4</cx:pt>
          <cx:pt idx="232">4</cx:pt>
          <cx:pt idx="233">4</cx:pt>
          <cx:pt idx="234">4</cx:pt>
          <cx:pt idx="235">4</cx:pt>
          <cx:pt idx="236">2</cx:pt>
          <cx:pt idx="237">2</cx:pt>
          <cx:pt idx="238">2</cx:pt>
          <cx:pt idx="239">2</cx:pt>
          <cx:pt idx="240">2</cx:pt>
          <cx:pt idx="241">2</cx:pt>
          <cx:pt idx="242">2</cx:pt>
          <cx:pt idx="243">2</cx:pt>
          <cx:pt idx="244">2</cx:pt>
          <cx:pt idx="245">2</cx:pt>
          <cx:pt idx="246">2</cx:pt>
          <cx:pt idx="247">2</cx:pt>
          <cx:pt idx="248">2</cx:pt>
          <cx:pt idx="249">2</cx:pt>
          <cx:pt idx="250">2</cx:pt>
          <cx:pt idx="251">2</cx:pt>
          <cx:pt idx="252">2</cx:pt>
          <cx:pt idx="253">2</cx:pt>
          <cx:pt idx="254">2</cx:pt>
          <cx:pt idx="255">2</cx:pt>
          <cx:pt idx="256">2</cx:pt>
          <cx:pt idx="257">2</cx:pt>
          <cx:pt idx="258">2</cx:pt>
          <cx:pt idx="259">2</cx:pt>
          <cx:pt idx="260">2</cx:pt>
          <cx:pt idx="261">2</cx:pt>
          <cx:pt idx="262">2</cx:pt>
          <cx:pt idx="263">2</cx:pt>
          <cx:pt idx="264">2</cx:pt>
          <cx:pt idx="265">2</cx:pt>
          <cx:pt idx="266">2</cx:pt>
          <cx:pt idx="267">2</cx:pt>
          <cx:pt idx="268">2</cx:pt>
          <cx:pt idx="269">2</cx:pt>
          <cx:pt idx="270">2</cx:pt>
          <cx:pt idx="271">2</cx:pt>
          <cx:pt idx="272">2</cx:pt>
          <cx:pt idx="273">2</cx:pt>
          <cx:pt idx="274">2</cx:pt>
          <cx:pt idx="275">2</cx:pt>
          <cx:pt idx="276">2</cx:pt>
          <cx:pt idx="277">2</cx:pt>
          <cx:pt idx="278">2</cx:pt>
          <cx:pt idx="279">2</cx:pt>
          <cx:pt idx="280">2</cx:pt>
          <cx:pt idx="281">2</cx:pt>
          <cx:pt idx="282">2</cx:pt>
          <cx:pt idx="283">2</cx:pt>
          <cx:pt idx="284">2</cx:pt>
          <cx:pt idx="285">2</cx:pt>
          <cx:pt idx="286">2</cx:pt>
          <cx:pt idx="287">2</cx:pt>
          <cx:pt idx="288">2</cx:pt>
          <cx:pt idx="289">2</cx:pt>
          <cx:pt idx="290">2</cx:pt>
          <cx:pt idx="291">2</cx:pt>
          <cx:pt idx="292">2</cx:pt>
          <cx:pt idx="293">2</cx:pt>
          <cx:pt idx="294">2</cx:pt>
          <cx:pt idx="295">2</cx:pt>
          <cx:pt idx="296">2</cx:pt>
          <cx:pt idx="297">2</cx:pt>
          <cx:pt idx="298">2</cx:pt>
          <cx:pt idx="299">2</cx:pt>
          <cx:pt idx="300">2</cx:pt>
          <cx:pt idx="301">2</cx:pt>
          <cx:pt idx="302">2</cx:pt>
          <cx:pt idx="303">2</cx:pt>
          <cx:pt idx="304">2</cx:pt>
          <cx:pt idx="305">2</cx:pt>
          <cx:pt idx="306">2</cx:pt>
          <cx:pt idx="307">2</cx:pt>
          <cx:pt idx="308">2</cx:pt>
          <cx:pt idx="309">2</cx:pt>
          <cx:pt idx="310">2</cx:pt>
          <cx:pt idx="311">2</cx:pt>
          <cx:pt idx="312">2</cx:pt>
          <cx:pt idx="313">2</cx:pt>
          <cx:pt idx="314">2</cx:pt>
          <cx:pt idx="315">2</cx:pt>
          <cx:pt idx="316">2</cx:pt>
          <cx:pt idx="317">2</cx:pt>
          <cx:pt idx="318">2</cx:pt>
          <cx:pt idx="319">2</cx:pt>
          <cx:pt idx="320">2</cx:pt>
          <cx:pt idx="321">2</cx:pt>
          <cx:pt idx="322">2</cx:pt>
          <cx:pt idx="323">2</cx:pt>
          <cx:pt idx="324">2</cx:pt>
          <cx:pt idx="325">2</cx:pt>
          <cx:pt idx="326">2</cx:pt>
          <cx:pt idx="327">2</cx:pt>
          <cx:pt idx="328">2</cx:pt>
          <cx:pt idx="329">2</cx:pt>
          <cx:pt idx="330">2</cx:pt>
          <cx:pt idx="331">2</cx:pt>
          <cx:pt idx="332">2</cx:pt>
          <cx:pt idx="333">2</cx:pt>
          <cx:pt idx="334">2</cx:pt>
          <cx:pt idx="335">2</cx:pt>
          <cx:pt idx="336">2</cx:pt>
          <cx:pt idx="337">2</cx:pt>
          <cx:pt idx="338">2</cx:pt>
          <cx:pt idx="339">2</cx:pt>
          <cx:pt idx="340">2</cx:pt>
          <cx:pt idx="341">2</cx:pt>
          <cx:pt idx="342">2</cx:pt>
          <cx:pt idx="343">2</cx:pt>
          <cx:pt idx="344">2</cx:pt>
          <cx:pt idx="345">2</cx:pt>
          <cx:pt idx="346">2</cx:pt>
          <cx:pt idx="347">2</cx:pt>
          <cx:pt idx="348">2</cx:pt>
          <cx:pt idx="349">2</cx:pt>
          <cx:pt idx="350">2</cx:pt>
          <cx:pt idx="351">2</cx:pt>
          <cx:pt idx="352">2</cx:pt>
          <cx:pt idx="353">1</cx:pt>
          <cx:pt idx="354">1</cx:pt>
          <cx:pt idx="355">1</cx:pt>
          <cx:pt idx="356">1</cx:pt>
          <cx:pt idx="357">1</cx:pt>
          <cx:pt idx="358">1</cx:pt>
          <cx:pt idx="359">1</cx:pt>
          <cx:pt idx="360">1</cx:pt>
          <cx:pt idx="361">1</cx:pt>
          <cx:pt idx="362">1</cx:pt>
          <cx:pt idx="363">1</cx:pt>
          <cx:pt idx="364">1</cx:pt>
          <cx:pt idx="365">1</cx:pt>
          <cx:pt idx="366">1</cx:pt>
          <cx:pt idx="367">1</cx:pt>
          <cx:pt idx="368">1</cx:pt>
          <cx:pt idx="369">1</cx:pt>
          <cx:pt idx="370">1</cx:pt>
          <cx:pt idx="371">1</cx:pt>
          <cx:pt idx="372">1</cx:pt>
          <cx:pt idx="373">1</cx:pt>
          <cx:pt idx="374">1</cx:pt>
          <cx:pt idx="375">1</cx:pt>
          <cx:pt idx="376">1</cx:pt>
          <cx:pt idx="377">1</cx:pt>
          <cx:pt idx="378">1</cx:pt>
          <cx:pt idx="379">1</cx:pt>
          <cx:pt idx="380">1</cx:pt>
          <cx:pt idx="381">1</cx:pt>
          <cx:pt idx="382">1</cx:pt>
          <cx:pt idx="383">1</cx:pt>
          <cx:pt idx="384">1</cx:pt>
          <cx:pt idx="385">1</cx:pt>
          <cx:pt idx="386">1</cx:pt>
          <cx:pt idx="387">1</cx:pt>
          <cx:pt idx="388">1</cx:pt>
          <cx:pt idx="389">1</cx:pt>
          <cx:pt idx="390">1</cx:pt>
          <cx:pt idx="391">1</cx:pt>
          <cx:pt idx="392">1</cx:pt>
          <cx:pt idx="393">1</cx:pt>
          <cx:pt idx="394">1</cx:pt>
          <cx:pt idx="395">1</cx:pt>
          <cx:pt idx="396">1</cx:pt>
          <cx:pt idx="397">1</cx:pt>
          <cx:pt idx="398">1</cx:pt>
          <cx:pt idx="399">1</cx:pt>
          <cx:pt idx="400">1</cx:pt>
          <cx:pt idx="401">1</cx:pt>
          <cx:pt idx="402">1</cx:pt>
          <cx:pt idx="403">1</cx:pt>
          <cx:pt idx="404">1</cx:pt>
          <cx:pt idx="405">1</cx:pt>
          <cx:pt idx="406">1</cx:pt>
          <cx:pt idx="407">1</cx:pt>
          <cx:pt idx="408">1</cx:pt>
          <cx:pt idx="409">1</cx:pt>
          <cx:pt idx="410">1</cx:pt>
          <cx:pt idx="411">1</cx:pt>
        </cx:lvl>
      </cx:numDim>
    </cx:data>
  </cx:chartData>
  <cx:chart>
    <cx:title pos="t" align="ctr" overlay="0">
      <cx:tx>
        <cx:rich>
          <a:bodyPr spcFirstLastPara="1" vertOverflow="ellipsis" horzOverflow="overflow" wrap="square" lIns="0" tIns="0" rIns="0" bIns="0" anchor="ctr" anchorCtr="1"/>
          <a:lstStyle/>
          <a:p>
            <a:pPr algn="ctr" rtl="0">
              <a:defRPr/>
            </a:pPr>
            <a:r>
              <a:rPr lang="en-US" sz="1600" b="1" i="0" u="none" strike="noStrike" baseline="0" dirty="0">
                <a:solidFill>
                  <a:srgbClr val="000000">
                    <a:lumMod val="65000"/>
                    <a:lumOff val="35000"/>
                  </a:srgbClr>
                </a:solidFill>
                <a:latin typeface="Arial"/>
              </a:rPr>
              <a:t>Items Purchased Distribution on Invoices </a:t>
            </a:r>
          </a:p>
        </cx:rich>
      </cx:tx>
    </cx:title>
    <cx:plotArea>
      <cx:plotAreaRegion>
        <cx:series layoutId="clusteredColumn" uniqueId="{C1CF8254-1254-4C51-957E-2641C746C97E}" formatIdx="0">
          <cx:tx>
            <cx:txData>
              <cx:f>FourthQuestion!$A$1</cx:f>
              <cx:v>InvoiceId</cx:v>
            </cx:txData>
          </cx:tx>
          <cx:spPr>
            <a:solidFill>
              <a:schemeClr val="accent5">
                <a:lumMod val="20000"/>
                <a:lumOff val="80000"/>
              </a:schemeClr>
            </a:solidFill>
            <a:ln w="3175">
              <a:solidFill>
                <a:schemeClr val="accent5">
                  <a:lumMod val="50000"/>
                </a:schemeClr>
              </a:solidFill>
            </a:ln>
          </cx:spPr>
          <cx:dataId val="0"/>
          <cx:layoutPr>
            <cx:binning intervalClosed="r"/>
          </cx:layoutPr>
        </cx:series>
        <cx:series layoutId="clusteredColumn" hidden="1" uniqueId="{45B69C56-A491-4228-A6A8-7D041D0F6A29}" formatIdx="1">
          <cx:tx>
            <cx:txData>
              <cx:f>FourthQuestion!$B$1</cx:f>
              <cx:v>ItemsCount</cx:v>
            </cx:txData>
          </cx:tx>
          <cx:dataId val="1"/>
          <cx:layoutPr>
            <cx:binning intervalClosed="r"/>
          </cx:layoutPr>
        </cx:series>
      </cx:plotAreaRegion>
      <cx:axis id="0">
        <cx:catScaling gapWidth="0"/>
        <cx:title>
          <cx:tx>
            <cx:rich>
              <a:bodyPr spcFirstLastPara="1" vertOverflow="ellipsis" horzOverflow="overflow" wrap="square" lIns="0" tIns="0" rIns="0" bIns="0" anchor="ctr" anchorCtr="1"/>
              <a:lstStyle/>
              <a:p>
                <a:pPr algn="ctr" rtl="0">
                  <a:defRPr/>
                </a:pPr>
                <a:r>
                  <a:rPr lang="en-US" sz="1400" b="1" i="0" u="none" strike="noStrike" baseline="0" dirty="0">
                    <a:solidFill>
                      <a:srgbClr val="000000">
                        <a:lumMod val="65000"/>
                        <a:lumOff val="35000"/>
                      </a:srgbClr>
                    </a:solidFill>
                    <a:latin typeface="Arial"/>
                  </a:rPr>
                  <a:t>Invoices</a:t>
                </a:r>
                <a:r>
                  <a:rPr lang="en-US" sz="1400" b="0" i="0" u="none" strike="noStrike" baseline="0" dirty="0">
                    <a:solidFill>
                      <a:srgbClr val="000000">
                        <a:lumMod val="65000"/>
                        <a:lumOff val="35000"/>
                      </a:srgbClr>
                    </a:solidFill>
                    <a:latin typeface="Arial"/>
                  </a:rPr>
                  <a:t> </a:t>
                </a:r>
                <a:r>
                  <a:rPr lang="en-US" sz="1400" b="1" i="0" u="none" strike="noStrike" baseline="0" dirty="0">
                    <a:solidFill>
                      <a:srgbClr val="000000">
                        <a:lumMod val="65000"/>
                        <a:lumOff val="35000"/>
                      </a:srgbClr>
                    </a:solidFill>
                    <a:latin typeface="Arial"/>
                  </a:rPr>
                  <a:t>Bins (By Id number)</a:t>
                </a:r>
              </a:p>
            </cx:rich>
          </cx:tx>
        </cx:title>
        <cx:tickLabels/>
        <cx:txPr>
          <a:bodyPr spcFirstLastPara="1" vertOverflow="ellipsis" horzOverflow="overflow" wrap="square" lIns="0" tIns="0" rIns="0" bIns="0" anchor="ctr" anchorCtr="1"/>
          <a:lstStyle/>
          <a:p>
            <a:pPr algn="ctr" rtl="0">
              <a:defRPr sz="1050"/>
            </a:pPr>
            <a:endParaRPr lang="en-US" sz="1050" b="0" i="0" u="none" strike="noStrike" baseline="0">
              <a:solidFill>
                <a:srgbClr val="000000">
                  <a:lumMod val="65000"/>
                  <a:lumOff val="35000"/>
                </a:srgbClr>
              </a:solidFill>
              <a:latin typeface="Arial"/>
            </a:endParaRPr>
          </a:p>
        </cx:txPr>
      </cx:axis>
      <cx:axis id="1">
        <cx:valScaling/>
        <cx:title>
          <cx:tx>
            <cx:rich>
              <a:bodyPr spcFirstLastPara="1" vertOverflow="ellipsis" horzOverflow="overflow" wrap="square" lIns="0" tIns="0" rIns="0" bIns="0" anchor="ctr" anchorCtr="1"/>
              <a:lstStyle/>
              <a:p>
                <a:pPr algn="ctr" rtl="0">
                  <a:defRPr/>
                </a:pPr>
                <a:r>
                  <a:rPr lang="en-US" sz="1400" b="1" i="0" u="none" strike="noStrike" baseline="0" dirty="0">
                    <a:solidFill>
                      <a:srgbClr val="000000">
                        <a:lumMod val="65000"/>
                        <a:lumOff val="35000"/>
                      </a:srgbClr>
                    </a:solidFill>
                    <a:latin typeface="Arial"/>
                  </a:rPr>
                  <a:t>Number of items of Bin </a:t>
                </a:r>
              </a:p>
            </cx:rich>
          </cx:tx>
        </cx:title>
        <cx:tickLabels/>
        <cx:txPr>
          <a:bodyPr spcFirstLastPara="1" vertOverflow="ellipsis" horzOverflow="overflow" wrap="square" lIns="0" tIns="0" rIns="0" bIns="0" anchor="ctr" anchorCtr="1"/>
          <a:lstStyle/>
          <a:p>
            <a:pPr algn="ctr" rtl="0">
              <a:defRPr sz="1050"/>
            </a:pPr>
            <a:endParaRPr lang="en-US" sz="1050" b="0" i="0" u="none" strike="noStrike" baseline="0">
              <a:solidFill>
                <a:srgbClr val="000000">
                  <a:lumMod val="65000"/>
                  <a:lumOff val="35000"/>
                </a:srgbClr>
              </a:solidFill>
              <a:latin typeface="Arial"/>
            </a:endParaRPr>
          </a:p>
        </cx:txPr>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microsoft.com/office/2014/relationships/chartEx" Target="../charts/chartEx2.xm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body" idx="1"/>
          </p:nvPr>
        </p:nvSpPr>
        <p:spPr>
          <a:xfrm>
            <a:off x="5158200" y="795600"/>
            <a:ext cx="3985800" cy="4347899"/>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1600"/>
              </a:spcAft>
              <a:buNone/>
            </a:pPr>
            <a:r>
              <a:rPr lang="en-US" dirty="0">
                <a:latin typeface="Open Sans"/>
                <a:ea typeface="Open Sans"/>
                <a:cs typeface="Open Sans"/>
                <a:sym typeface="Open Sans"/>
              </a:rPr>
              <a:t>As you see on the left, These are amounts of playlist purchases in each country. The amount depends on the color degree from the dark to the pale color. Important to know, all these playlists are music playlist types. Therefore, the music playlist is the most popular type. Let us see an example, you can see the highest amount of music purchases are in the USA, because it has the darkest color against the rest countries.</a:t>
            </a:r>
            <a:endParaRPr dirty="0">
              <a:latin typeface="Open Sans"/>
              <a:ea typeface="Open Sans"/>
              <a:cs typeface="Open Sans"/>
              <a:sym typeface="Open Sans"/>
            </a:endParaRPr>
          </a:p>
        </p:txBody>
      </p:sp>
      <p:sp>
        <p:nvSpPr>
          <p:cNvPr id="55" name="Shape 55"/>
          <p:cNvSpPr/>
          <p:nvPr/>
        </p:nvSpPr>
        <p:spPr>
          <a:xfrm>
            <a:off x="0" y="795600"/>
            <a:ext cx="5158200" cy="4347899"/>
          </a:xfrm>
          <a:prstGeom prst="rect">
            <a:avLst/>
          </a:prstGeom>
          <a:solidFill>
            <a:schemeClr val="bg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solidFill>
                <a:schemeClr val="bg1"/>
              </a:solidFill>
            </a:endParaRPr>
          </a:p>
        </p:txBody>
      </p:sp>
      <p:sp>
        <p:nvSpPr>
          <p:cNvPr id="56" name="Shape 56"/>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r>
              <a:rPr lang="en-US" sz="2400" b="1" dirty="0">
                <a:solidFill>
                  <a:schemeClr val="bg1"/>
                </a:solidFill>
              </a:rPr>
              <a:t>What are the most popular playlist type used in each country?</a:t>
            </a:r>
          </a:p>
        </p:txBody>
      </p:sp>
      <mc:AlternateContent xmlns:mc="http://schemas.openxmlformats.org/markup-compatibility/2006">
        <mc:Choice xmlns:cx4="http://schemas.microsoft.com/office/drawing/2016/5/10/chartex" Requires="cx4">
          <p:graphicFrame>
            <p:nvGraphicFramePr>
              <p:cNvPr id="3" name="Chart 2">
                <a:extLst>
                  <a:ext uri="{FF2B5EF4-FFF2-40B4-BE49-F238E27FC236}">
                    <a16:creationId xmlns:a16="http://schemas.microsoft.com/office/drawing/2014/main" id="{FFA67D55-5960-EFF4-2966-4F0FF3351BFF}"/>
                  </a:ext>
                </a:extLst>
              </p:cNvPr>
              <p:cNvGraphicFramePr/>
              <p:nvPr>
                <p:extLst>
                  <p:ext uri="{D42A27DB-BD31-4B8C-83A1-F6EECF244321}">
                    <p14:modId xmlns:p14="http://schemas.microsoft.com/office/powerpoint/2010/main" val="4280387388"/>
                  </p:ext>
                </p:extLst>
              </p:nvPr>
            </p:nvGraphicFramePr>
            <p:xfrm>
              <a:off x="74989" y="994383"/>
              <a:ext cx="5008222" cy="3824108"/>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3" name="Chart 2">
                <a:extLst>
                  <a:ext uri="{FF2B5EF4-FFF2-40B4-BE49-F238E27FC236}">
                    <a16:creationId xmlns:a16="http://schemas.microsoft.com/office/drawing/2014/main" id="{FFA67D55-5960-EFF4-2966-4F0FF3351BFF}"/>
                  </a:ext>
                </a:extLst>
              </p:cNvPr>
              <p:cNvPicPr>
                <a:picLocks noGrp="1" noRot="1" noChangeAspect="1" noMove="1" noResize="1" noEditPoints="1" noAdjustHandles="1" noChangeArrowheads="1" noChangeShapeType="1"/>
              </p:cNvPicPr>
              <p:nvPr/>
            </p:nvPicPr>
            <p:blipFill>
              <a:blip r:embed="rId4"/>
              <a:stretch>
                <a:fillRect/>
              </a:stretch>
            </p:blipFill>
            <p:spPr>
              <a:xfrm>
                <a:off x="74989" y="994383"/>
                <a:ext cx="5008222" cy="3824108"/>
              </a:xfrm>
              <a:prstGeom prst="rect">
                <a:avLst/>
              </a:prstGeom>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5237714" y="795599"/>
            <a:ext cx="3906286" cy="4347899"/>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1600"/>
              </a:spcAft>
              <a:buNone/>
            </a:pPr>
            <a:r>
              <a:rPr lang="en-US" dirty="0">
                <a:latin typeface="Open Sans"/>
                <a:ea typeface="Open Sans"/>
                <a:cs typeface="Open Sans"/>
                <a:sym typeface="Open Sans"/>
              </a:rPr>
              <a:t>As what you see, These are the maximum amounts of purchases of most popular music genres in each country. They are grouped in three categories, each category corresponding number of occurrences in the database.</a:t>
            </a:r>
            <a:endParaRPr dirty="0">
              <a:latin typeface="Open Sans"/>
              <a:ea typeface="Open Sans"/>
              <a:cs typeface="Open Sans"/>
              <a:sym typeface="Open Sans"/>
            </a:endParaRPr>
          </a:p>
        </p:txBody>
      </p:sp>
      <p:sp>
        <p:nvSpPr>
          <p:cNvPr id="62" name="Shape 62"/>
          <p:cNvSpPr/>
          <p:nvPr/>
        </p:nvSpPr>
        <p:spPr>
          <a:xfrm>
            <a:off x="0" y="795600"/>
            <a:ext cx="5158200" cy="4347900"/>
          </a:xfrm>
          <a:prstGeom prst="rect">
            <a:avLst/>
          </a:prstGeom>
          <a:solidFill>
            <a:schemeClr val="bg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63" name="Shape 63"/>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rtl="0">
              <a:spcBef>
                <a:spcPts val="0"/>
              </a:spcBef>
              <a:spcAft>
                <a:spcPts val="0"/>
              </a:spcAft>
              <a:buNone/>
            </a:pPr>
            <a:r>
              <a:rPr lang="en" b="1" dirty="0">
                <a:solidFill>
                  <a:srgbClr val="FFFFFF"/>
                </a:solidFill>
                <a:latin typeface="Open Sans"/>
                <a:ea typeface="Open Sans"/>
                <a:cs typeface="Open Sans"/>
                <a:sym typeface="Open Sans"/>
              </a:rPr>
              <a:t>  </a:t>
            </a:r>
            <a:r>
              <a:rPr lang="en-US" sz="2000" b="1" dirty="0">
                <a:solidFill>
                  <a:schemeClr val="bg1"/>
                </a:solidFill>
                <a:latin typeface="Open Sans"/>
                <a:ea typeface="Open Sans"/>
                <a:cs typeface="Open Sans"/>
                <a:sym typeface="Open Sans"/>
              </a:rPr>
              <a:t>F</a:t>
            </a:r>
            <a:r>
              <a:rPr lang="en-US" sz="2000" b="1" dirty="0">
                <a:solidFill>
                  <a:schemeClr val="bg1"/>
                </a:solidFill>
              </a:rPr>
              <a:t>ind out the most popular music Genre for each country</a:t>
            </a:r>
            <a:r>
              <a:rPr lang="en-US" b="1" dirty="0">
                <a:solidFill>
                  <a:schemeClr val="bg1"/>
                </a:solidFill>
              </a:rPr>
              <a:t>.</a:t>
            </a:r>
            <a:endParaRPr b="1" dirty="0">
              <a:solidFill>
                <a:schemeClr val="bg1"/>
              </a:solidFill>
              <a:latin typeface="Open Sans"/>
              <a:ea typeface="Open Sans"/>
              <a:cs typeface="Open Sans"/>
              <a:sym typeface="Open Sans"/>
            </a:endParaRPr>
          </a:p>
        </p:txBody>
      </p:sp>
      <p:graphicFrame>
        <p:nvGraphicFramePr>
          <p:cNvPr id="2" name="Chart 1">
            <a:extLst>
              <a:ext uri="{FF2B5EF4-FFF2-40B4-BE49-F238E27FC236}">
                <a16:creationId xmlns:a16="http://schemas.microsoft.com/office/drawing/2014/main" id="{E7D2310E-5345-FC15-ECDB-2258C17E1AEB}"/>
              </a:ext>
            </a:extLst>
          </p:cNvPr>
          <p:cNvGraphicFramePr>
            <a:graphicFrameLocks/>
          </p:cNvGraphicFramePr>
          <p:nvPr>
            <p:extLst>
              <p:ext uri="{D42A27DB-BD31-4B8C-83A1-F6EECF244321}">
                <p14:modId xmlns:p14="http://schemas.microsoft.com/office/powerpoint/2010/main" val="185644943"/>
              </p:ext>
            </p:extLst>
          </p:nvPr>
        </p:nvGraphicFramePr>
        <p:xfrm>
          <a:off x="0" y="795598"/>
          <a:ext cx="5213858" cy="3688937"/>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txBox="1">
            <a:spLocks noGrp="1"/>
          </p:cNvSpPr>
          <p:nvPr>
            <p:ph type="body" idx="1"/>
          </p:nvPr>
        </p:nvSpPr>
        <p:spPr>
          <a:xfrm>
            <a:off x="5158200" y="795599"/>
            <a:ext cx="3985800" cy="4347901"/>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1600"/>
              </a:spcAft>
              <a:buNone/>
            </a:pPr>
            <a:r>
              <a:rPr lang="en-US" dirty="0">
                <a:latin typeface="Open Sans"/>
                <a:ea typeface="Open Sans"/>
                <a:cs typeface="Open Sans"/>
                <a:sym typeface="Open Sans"/>
              </a:rPr>
              <a:t>As we see, the longer tracks are Occupation / Precipice then Through a Looking Glass, they exceed the 4,500,000 milliseconds. But the rest tracks even don’t close to them. In general, There are 494 tracks exceed the average song length from 3503 tracks. That means a little of tracks which over the average.</a:t>
            </a:r>
            <a:endParaRPr i="1" dirty="0">
              <a:latin typeface="Open Sans"/>
              <a:ea typeface="Open Sans"/>
              <a:cs typeface="Open Sans"/>
              <a:sym typeface="Open Sans"/>
            </a:endParaRPr>
          </a:p>
        </p:txBody>
      </p:sp>
      <p:sp>
        <p:nvSpPr>
          <p:cNvPr id="69" name="Shape 69"/>
          <p:cNvSpPr/>
          <p:nvPr/>
        </p:nvSpPr>
        <p:spPr>
          <a:xfrm>
            <a:off x="0" y="795600"/>
            <a:ext cx="4945200" cy="4347900"/>
          </a:xfrm>
          <a:prstGeom prst="rect">
            <a:avLst/>
          </a:prstGeom>
          <a:solidFill>
            <a:schemeClr val="bg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0" name="Shape 70"/>
          <p:cNvSpPr txBox="1">
            <a:spLocks noGrp="1"/>
          </p:cNvSpPr>
          <p:nvPr>
            <p:ph type="title"/>
          </p:nvPr>
        </p:nvSpPr>
        <p:spPr>
          <a:xfrm>
            <a:off x="0" y="0"/>
            <a:ext cx="9144000" cy="795600"/>
          </a:xfrm>
          <a:prstGeom prst="rect">
            <a:avLst/>
          </a:prstGeom>
          <a:solidFill>
            <a:srgbClr val="073763"/>
          </a:solidFill>
        </p:spPr>
        <p:txBody>
          <a:bodyPr spcFirstLastPara="1" wrap="square" lIns="91425" tIns="91425" rIns="91425" bIns="91425" anchor="ctr" anchorCtr="0">
            <a:noAutofit/>
          </a:bodyPr>
          <a:lstStyle/>
          <a:p>
            <a:pPr marL="0" lvl="0" indent="0" rtl="0">
              <a:spcBef>
                <a:spcPts val="0"/>
              </a:spcBef>
              <a:spcAft>
                <a:spcPts val="0"/>
              </a:spcAft>
              <a:buNone/>
            </a:pPr>
            <a:r>
              <a:rPr lang="en" b="1" dirty="0">
                <a:solidFill>
                  <a:srgbClr val="FFFFFF"/>
                </a:solidFill>
                <a:latin typeface="Open Sans"/>
                <a:ea typeface="Open Sans"/>
                <a:cs typeface="Open Sans"/>
                <a:sym typeface="Open Sans"/>
              </a:rPr>
              <a:t>  </a:t>
            </a:r>
            <a:r>
              <a:rPr lang="en-US" sz="2000" b="1" dirty="0">
                <a:solidFill>
                  <a:schemeClr val="bg1"/>
                </a:solidFill>
              </a:rPr>
              <a:t>Return all the track names that have a song length longer than the average song length</a:t>
            </a:r>
            <a:r>
              <a:rPr lang="en-US" b="1" dirty="0"/>
              <a:t>. </a:t>
            </a:r>
            <a:endParaRPr b="1" dirty="0">
              <a:solidFill>
                <a:srgbClr val="FFFFFF"/>
              </a:solidFill>
              <a:latin typeface="Open Sans"/>
              <a:ea typeface="Open Sans"/>
              <a:cs typeface="Open Sans"/>
              <a:sym typeface="Open Sans"/>
            </a:endParaRPr>
          </a:p>
        </p:txBody>
      </p:sp>
      <p:graphicFrame>
        <p:nvGraphicFramePr>
          <p:cNvPr id="2" name="Chart 1">
            <a:extLst>
              <a:ext uri="{FF2B5EF4-FFF2-40B4-BE49-F238E27FC236}">
                <a16:creationId xmlns:a16="http://schemas.microsoft.com/office/drawing/2014/main" id="{743EB62D-5A8A-207F-093E-B092F5F2CB76}"/>
              </a:ext>
            </a:extLst>
          </p:cNvPr>
          <p:cNvGraphicFramePr>
            <a:graphicFrameLocks/>
          </p:cNvGraphicFramePr>
          <p:nvPr>
            <p:extLst>
              <p:ext uri="{D42A27DB-BD31-4B8C-83A1-F6EECF244321}">
                <p14:modId xmlns:p14="http://schemas.microsoft.com/office/powerpoint/2010/main" val="1671257132"/>
              </p:ext>
            </p:extLst>
          </p:nvPr>
        </p:nvGraphicFramePr>
        <p:xfrm>
          <a:off x="0" y="795600"/>
          <a:ext cx="5158200" cy="4347899"/>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body" idx="1"/>
          </p:nvPr>
        </p:nvSpPr>
        <p:spPr>
          <a:xfrm>
            <a:off x="6003234" y="1065474"/>
            <a:ext cx="3140765" cy="4078026"/>
          </a:xfrm>
          <a:prstGeom prst="rect">
            <a:avLst/>
          </a:prstGeom>
          <a:solidFill>
            <a:srgbClr val="EFEFEF"/>
          </a:solidFill>
          <a:ln w="9525" cap="flat" cmpd="sng">
            <a:solidFill>
              <a:srgbClr val="999999"/>
            </a:solidFill>
            <a:prstDash val="solid"/>
            <a:round/>
            <a:headEnd type="none" w="sm" len="sm"/>
            <a:tailEnd type="none" w="sm" len="sm"/>
          </a:ln>
        </p:spPr>
        <p:txBody>
          <a:bodyPr spcFirstLastPara="1" wrap="square" lIns="91425" tIns="91425" rIns="91425" bIns="91425" anchor="t" anchorCtr="0">
            <a:noAutofit/>
          </a:bodyPr>
          <a:lstStyle/>
          <a:p>
            <a:pPr marL="0" lvl="0" indent="0" algn="just" rtl="0">
              <a:spcBef>
                <a:spcPts val="0"/>
              </a:spcBef>
              <a:spcAft>
                <a:spcPts val="1600"/>
              </a:spcAft>
              <a:buNone/>
            </a:pPr>
            <a:r>
              <a:rPr lang="en-US" dirty="0">
                <a:latin typeface="Open Sans"/>
                <a:ea typeface="Open Sans"/>
                <a:cs typeface="Open Sans"/>
                <a:sym typeface="Open Sans"/>
              </a:rPr>
              <a:t>AS you mentioned, the individual invoice is a transaction, that means it may have many items there. So, to investigate that, I was counting the items in each invoice. The maximum number of items is  14 in the invoice number 5. Let me tell you an important point, the invoices were grouped into bins what you are seeing on the left. So, the number of items in y-axis is the summation of the invoices in each bin.</a:t>
            </a:r>
            <a:endParaRPr dirty="0">
              <a:latin typeface="Open Sans"/>
              <a:ea typeface="Open Sans"/>
              <a:cs typeface="Open Sans"/>
              <a:sym typeface="Open Sans"/>
            </a:endParaRPr>
          </a:p>
        </p:txBody>
      </p:sp>
      <p:sp>
        <p:nvSpPr>
          <p:cNvPr id="76" name="Shape 76"/>
          <p:cNvSpPr/>
          <p:nvPr/>
        </p:nvSpPr>
        <p:spPr>
          <a:xfrm>
            <a:off x="0" y="1065474"/>
            <a:ext cx="5158200" cy="4078026"/>
          </a:xfrm>
          <a:prstGeom prst="rect">
            <a:avLst/>
          </a:prstGeom>
          <a:solidFill>
            <a:schemeClr val="bg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p>
        </p:txBody>
      </p:sp>
      <p:sp>
        <p:nvSpPr>
          <p:cNvPr id="77" name="Shape 77"/>
          <p:cNvSpPr txBox="1">
            <a:spLocks noGrp="1"/>
          </p:cNvSpPr>
          <p:nvPr>
            <p:ph type="title"/>
          </p:nvPr>
        </p:nvSpPr>
        <p:spPr>
          <a:xfrm>
            <a:off x="0" y="-1"/>
            <a:ext cx="9144000" cy="1065475"/>
          </a:xfrm>
          <a:prstGeom prst="rect">
            <a:avLst/>
          </a:prstGeom>
          <a:solidFill>
            <a:srgbClr val="073763"/>
          </a:solidFill>
        </p:spPr>
        <p:txBody>
          <a:bodyPr spcFirstLastPara="1" wrap="square" lIns="91425" tIns="91425" rIns="91425" bIns="91425" anchor="ctr" anchorCtr="0">
            <a:noAutofit/>
          </a:bodyPr>
          <a:lstStyle/>
          <a:p>
            <a:pPr marL="0" lvl="0" indent="0" rtl="0">
              <a:spcBef>
                <a:spcPts val="0"/>
              </a:spcBef>
              <a:spcAft>
                <a:spcPts val="0"/>
              </a:spcAft>
              <a:buNone/>
            </a:pPr>
            <a:r>
              <a:rPr lang="en" dirty="0">
                <a:solidFill>
                  <a:srgbClr val="FFFFFF"/>
                </a:solidFill>
                <a:latin typeface="Open Sans"/>
                <a:ea typeface="Open Sans"/>
                <a:cs typeface="Open Sans"/>
                <a:sym typeface="Open Sans"/>
              </a:rPr>
              <a:t>  </a:t>
            </a:r>
            <a:r>
              <a:rPr lang="en-US" sz="2000" b="1" dirty="0">
                <a:solidFill>
                  <a:schemeClr val="bg1"/>
                </a:solidFill>
                <a:latin typeface="Open Sans"/>
                <a:ea typeface="Open Sans"/>
                <a:cs typeface="Open Sans"/>
                <a:sym typeface="Open Sans"/>
              </a:rPr>
              <a:t>How many items did buy in each Invoice or Transactions?  </a:t>
            </a:r>
            <a:endParaRPr dirty="0">
              <a:solidFill>
                <a:schemeClr val="bg1"/>
              </a:solidFill>
              <a:latin typeface="Open Sans"/>
              <a:ea typeface="Open Sans"/>
              <a:cs typeface="Open Sans"/>
              <a:sym typeface="Open Sans"/>
            </a:endParaRPr>
          </a:p>
        </p:txBody>
      </p:sp>
      <mc:AlternateContent xmlns:mc="http://schemas.openxmlformats.org/markup-compatibility/2006">
        <mc:Choice xmlns:cx1="http://schemas.microsoft.com/office/drawing/2015/9/8/chartex" Requires="cx1">
          <p:graphicFrame>
            <p:nvGraphicFramePr>
              <p:cNvPr id="2" name="Chart 1">
                <a:extLst>
                  <a:ext uri="{FF2B5EF4-FFF2-40B4-BE49-F238E27FC236}">
                    <a16:creationId xmlns:a16="http://schemas.microsoft.com/office/drawing/2014/main" id="{653E8C8C-98D7-37D6-FB33-3031973DC737}"/>
                  </a:ext>
                </a:extLst>
              </p:cNvPr>
              <p:cNvGraphicFramePr/>
              <p:nvPr>
                <p:extLst>
                  <p:ext uri="{D42A27DB-BD31-4B8C-83A1-F6EECF244321}">
                    <p14:modId xmlns:p14="http://schemas.microsoft.com/office/powerpoint/2010/main" val="3069790867"/>
                  </p:ext>
                </p:extLst>
              </p:nvPr>
            </p:nvGraphicFramePr>
            <p:xfrm>
              <a:off x="-1" y="1065474"/>
              <a:ext cx="6066846" cy="4078026"/>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2" name="Chart 1">
                <a:extLst>
                  <a:ext uri="{FF2B5EF4-FFF2-40B4-BE49-F238E27FC236}">
                    <a16:creationId xmlns:a16="http://schemas.microsoft.com/office/drawing/2014/main" id="{653E8C8C-98D7-37D6-FB33-3031973DC737}"/>
                  </a:ext>
                </a:extLst>
              </p:cNvPr>
              <p:cNvPicPr>
                <a:picLocks noGrp="1" noRot="1" noChangeAspect="1" noMove="1" noResize="1" noEditPoints="1" noAdjustHandles="1" noChangeArrowheads="1" noChangeShapeType="1"/>
              </p:cNvPicPr>
              <p:nvPr/>
            </p:nvPicPr>
            <p:blipFill>
              <a:blip r:embed="rId4"/>
              <a:stretch>
                <a:fillRect/>
              </a:stretch>
            </p:blipFill>
            <p:spPr>
              <a:xfrm>
                <a:off x="-1" y="1065474"/>
                <a:ext cx="6066846" cy="4078026"/>
              </a:xfrm>
              <a:prstGeom prst="rect">
                <a:avLst/>
              </a:prstGeom>
            </p:spPr>
          </p:pic>
        </mc:Fallback>
      </mc:AlternateContent>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1478</TotalTime>
  <Words>382</Words>
  <Application>Microsoft Office PowerPoint</Application>
  <PresentationFormat>On-screen Show (16:9)</PresentationFormat>
  <Paragraphs>18</Paragraphs>
  <Slides>4</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Open Sans</vt:lpstr>
      <vt:lpstr>Arial</vt:lpstr>
      <vt:lpstr>Simple Light</vt:lpstr>
      <vt:lpstr>What are the most popular playlist type used in each country?</vt:lpstr>
      <vt:lpstr>  Find out the most popular music Genre for each country.</vt:lpstr>
      <vt:lpstr>  Return all the track names that have a song length longer than the average song length. </vt:lpstr>
      <vt:lpstr>  How many items did buy in each Invoice or Transactions?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First, find which artist has earned the most according to the InvoiceLines? Then, use this artist to find which customer spent the most on this artist.</dc:title>
  <cp:lastModifiedBy>hashim khubrani</cp:lastModifiedBy>
  <cp:revision>41</cp:revision>
  <dcterms:modified xsi:type="dcterms:W3CDTF">2023-09-06T19:21:12Z</dcterms:modified>
</cp:coreProperties>
</file>